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40"/>
  </p:notesMasterIdLst>
  <p:sldIdLst>
    <p:sldId id="697" r:id="rId2"/>
    <p:sldId id="698" r:id="rId3"/>
    <p:sldId id="699" r:id="rId4"/>
    <p:sldId id="717" r:id="rId5"/>
    <p:sldId id="459" r:id="rId6"/>
    <p:sldId id="467" r:id="rId7"/>
    <p:sldId id="503" r:id="rId8"/>
    <p:sldId id="504" r:id="rId9"/>
    <p:sldId id="511" r:id="rId10"/>
    <p:sldId id="512" r:id="rId11"/>
    <p:sldId id="657" r:id="rId12"/>
    <p:sldId id="658" r:id="rId13"/>
    <p:sldId id="718" r:id="rId14"/>
    <p:sldId id="520" r:id="rId15"/>
    <p:sldId id="522" r:id="rId16"/>
    <p:sldId id="530" r:id="rId17"/>
    <p:sldId id="529" r:id="rId18"/>
    <p:sldId id="270" r:id="rId19"/>
    <p:sldId id="377" r:id="rId20"/>
    <p:sldId id="609" r:id="rId21"/>
    <p:sldId id="610" r:id="rId22"/>
    <p:sldId id="541" r:id="rId23"/>
    <p:sldId id="542" r:id="rId24"/>
    <p:sldId id="719" r:id="rId25"/>
    <p:sldId id="563" r:id="rId26"/>
    <p:sldId id="564" r:id="rId27"/>
    <p:sldId id="527" r:id="rId28"/>
    <p:sldId id="528" r:id="rId29"/>
    <p:sldId id="593" r:id="rId30"/>
    <p:sldId id="594" r:id="rId31"/>
    <p:sldId id="314" r:id="rId32"/>
    <p:sldId id="399" r:id="rId33"/>
    <p:sldId id="310" r:id="rId34"/>
    <p:sldId id="397" r:id="rId35"/>
    <p:sldId id="591" r:id="rId36"/>
    <p:sldId id="592" r:id="rId37"/>
    <p:sldId id="322" r:id="rId38"/>
    <p:sldId id="403" r:id="rId39"/>
    <p:sldId id="537" r:id="rId40"/>
    <p:sldId id="538" r:id="rId41"/>
    <p:sldId id="720" r:id="rId42"/>
    <p:sldId id="324" r:id="rId43"/>
    <p:sldId id="404" r:id="rId44"/>
    <p:sldId id="494" r:id="rId45"/>
    <p:sldId id="496" r:id="rId46"/>
    <p:sldId id="490" r:id="rId47"/>
    <p:sldId id="669" r:id="rId48"/>
    <p:sldId id="428" r:id="rId49"/>
    <p:sldId id="427" r:id="rId50"/>
    <p:sldId id="621" r:id="rId51"/>
    <p:sldId id="622" r:id="rId52"/>
    <p:sldId id="721" r:id="rId53"/>
    <p:sldId id="332" r:id="rId54"/>
    <p:sldId id="408" r:id="rId55"/>
    <p:sldId id="545" r:id="rId56"/>
    <p:sldId id="546" r:id="rId57"/>
    <p:sldId id="553" r:id="rId58"/>
    <p:sldId id="554" r:id="rId59"/>
    <p:sldId id="623" r:id="rId60"/>
    <p:sldId id="624" r:id="rId61"/>
    <p:sldId id="486" r:id="rId62"/>
    <p:sldId id="487" r:id="rId63"/>
    <p:sldId id="722" r:id="rId64"/>
    <p:sldId id="268" r:id="rId65"/>
    <p:sldId id="376" r:id="rId66"/>
    <p:sldId id="436" r:id="rId67"/>
    <p:sldId id="435" r:id="rId68"/>
    <p:sldId id="298" r:id="rId69"/>
    <p:sldId id="391" r:id="rId70"/>
    <p:sldId id="320" r:id="rId71"/>
    <p:sldId id="402" r:id="rId72"/>
    <p:sldId id="723" r:id="rId73"/>
    <p:sldId id="368" r:id="rId74"/>
    <p:sldId id="426" r:id="rId75"/>
    <p:sldId id="724" r:id="rId76"/>
    <p:sldId id="571" r:id="rId77"/>
    <p:sldId id="572" r:id="rId78"/>
    <p:sldId id="659" r:id="rId79"/>
    <p:sldId id="660" r:id="rId80"/>
    <p:sldId id="725" r:id="rId81"/>
    <p:sldId id="433" r:id="rId82"/>
    <p:sldId id="434" r:id="rId83"/>
    <p:sldId id="441" r:id="rId84"/>
    <p:sldId id="442" r:id="rId85"/>
    <p:sldId id="599" r:id="rId86"/>
    <p:sldId id="600" r:id="rId87"/>
    <p:sldId id="726" r:id="rId88"/>
    <p:sldId id="555" r:id="rId89"/>
    <p:sldId id="556" r:id="rId90"/>
    <p:sldId id="727" r:id="rId91"/>
    <p:sldId id="652" r:id="rId92"/>
    <p:sldId id="653" r:id="rId93"/>
    <p:sldId id="589" r:id="rId94"/>
    <p:sldId id="590" r:id="rId95"/>
    <p:sldId id="517" r:id="rId96"/>
    <p:sldId id="518" r:id="rId97"/>
    <p:sldId id="607" r:id="rId98"/>
    <p:sldId id="608" r:id="rId99"/>
    <p:sldId id="334" r:id="rId100"/>
    <p:sldId id="409" r:id="rId101"/>
    <p:sldId id="728" r:id="rId102"/>
    <p:sldId id="457" r:id="rId103"/>
    <p:sldId id="465" r:id="rId104"/>
    <p:sldId id="466" r:id="rId105"/>
    <p:sldId id="458" r:id="rId106"/>
    <p:sldId id="567" r:id="rId107"/>
    <p:sldId id="568" r:id="rId108"/>
    <p:sldId id="431" r:id="rId109"/>
    <p:sldId id="432" r:id="rId110"/>
    <p:sldId id="633" r:id="rId111"/>
    <p:sldId id="634" r:id="rId112"/>
    <p:sldId id="729" r:id="rId113"/>
    <p:sldId id="601" r:id="rId114"/>
    <p:sldId id="602" r:id="rId115"/>
    <p:sldId id="306" r:id="rId116"/>
    <p:sldId id="395" r:id="rId117"/>
    <p:sldId id="661" r:id="rId118"/>
    <p:sldId id="670" r:id="rId119"/>
    <p:sldId id="274" r:id="rId120"/>
    <p:sldId id="379" r:id="rId121"/>
    <p:sldId id="733" r:id="rId122"/>
    <p:sldId id="507" r:id="rId123"/>
    <p:sldId id="508" r:id="rId124"/>
    <p:sldId id="734" r:id="rId125"/>
    <p:sldId id="619" r:id="rId126"/>
    <p:sldId id="620" r:id="rId127"/>
    <p:sldId id="437" r:id="rId128"/>
    <p:sldId id="438" r:id="rId129"/>
    <p:sldId id="276" r:id="rId130"/>
    <p:sldId id="380" r:id="rId131"/>
    <p:sldId id="264" r:id="rId132"/>
    <p:sldId id="374" r:id="rId133"/>
    <p:sldId id="650" r:id="rId134"/>
    <p:sldId id="651" r:id="rId135"/>
    <p:sldId id="565" r:id="rId136"/>
    <p:sldId id="566" r:id="rId137"/>
    <p:sldId id="641" r:id="rId138"/>
    <p:sldId id="642" r:id="rId139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914" autoAdjust="0"/>
    <p:restoredTop sz="94697"/>
  </p:normalViewPr>
  <p:slideViewPr>
    <p:cSldViewPr snapToGrid="0" snapToObjects="1">
      <p:cViewPr>
        <p:scale>
          <a:sx n="100" d="100"/>
          <a:sy n="100" d="100"/>
        </p:scale>
        <p:origin x="-792" y="-1301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tableStyles" Target="tableStyle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5CD6E1-ADC1-8149-A094-86DA4C556502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FDACC-DC80-1A47-84AF-84E442FF39E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25458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5" name="スライド イメージ プレースホルダ 1">
            <a:extLst>
              <a:ext uri="{FF2B5EF4-FFF2-40B4-BE49-F238E27FC236}">
                <a16:creationId xmlns:a16="http://schemas.microsoft.com/office/drawing/2014/main" id="{FDBCBC4F-F8E9-9743-9B9D-8A449CCAB1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8466" name="ノート プレースホルダ 2">
            <a:extLst>
              <a:ext uri="{FF2B5EF4-FFF2-40B4-BE49-F238E27FC236}">
                <a16:creationId xmlns:a16="http://schemas.microsoft.com/office/drawing/2014/main" id="{7C3EDFBD-6B1D-DA46-B315-92B89D9553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8467" name="スライド番号プレースホルダ 3">
            <a:extLst>
              <a:ext uri="{FF2B5EF4-FFF2-40B4-BE49-F238E27FC236}">
                <a16:creationId xmlns:a16="http://schemas.microsoft.com/office/drawing/2014/main" id="{7641C3AA-0B8E-7643-8311-FD12EB1C0A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5BFCE95-5CA9-8E45-A968-F1EF1210C5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55733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5" name="スライド イメージ プレースホルダ 1">
            <a:extLst>
              <a:ext uri="{FF2B5EF4-FFF2-40B4-BE49-F238E27FC236}">
                <a16:creationId xmlns:a16="http://schemas.microsoft.com/office/drawing/2014/main" id="{C2EF003A-A0C6-0D44-8B07-66C6A64145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1346" name="ノート プレースホルダ 2">
            <a:extLst>
              <a:ext uri="{FF2B5EF4-FFF2-40B4-BE49-F238E27FC236}">
                <a16:creationId xmlns:a16="http://schemas.microsoft.com/office/drawing/2014/main" id="{09711926-5430-9744-898A-900FB26A7E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1347" name="スライド番号プレースホルダ 3">
            <a:extLst>
              <a:ext uri="{FF2B5EF4-FFF2-40B4-BE49-F238E27FC236}">
                <a16:creationId xmlns:a16="http://schemas.microsoft.com/office/drawing/2014/main" id="{1E4AF066-695E-324D-9B75-8848BE4788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9FDC4AE-2CD8-7344-A455-89C912B938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94759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スライド イメージ プレースホルダ 1">
            <a:extLst>
              <a:ext uri="{FF2B5EF4-FFF2-40B4-BE49-F238E27FC236}">
                <a16:creationId xmlns:a16="http://schemas.microsoft.com/office/drawing/2014/main" id="{0835BA6E-EB82-F941-8297-7B9DA8D1CD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9810" name="ノート プレースホルダ 2">
            <a:extLst>
              <a:ext uri="{FF2B5EF4-FFF2-40B4-BE49-F238E27FC236}">
                <a16:creationId xmlns:a16="http://schemas.microsoft.com/office/drawing/2014/main" id="{83533334-4024-ED4E-9977-07D0A368356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9811" name="スライド番号プレースホルダ 3">
            <a:extLst>
              <a:ext uri="{FF2B5EF4-FFF2-40B4-BE49-F238E27FC236}">
                <a16:creationId xmlns:a16="http://schemas.microsoft.com/office/drawing/2014/main" id="{D4C1DEC7-A39F-0541-9C6C-3598080AA1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77EBF5-D0DB-744C-9FDF-900C80A415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816811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3" name="スライド イメージ プレースホルダ 1">
            <a:extLst>
              <a:ext uri="{FF2B5EF4-FFF2-40B4-BE49-F238E27FC236}">
                <a16:creationId xmlns:a16="http://schemas.microsoft.com/office/drawing/2014/main" id="{3BE30A77-4D0D-4E49-9F2F-A54ACA2D83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8434" name="ノート プレースホルダ 2">
            <a:extLst>
              <a:ext uri="{FF2B5EF4-FFF2-40B4-BE49-F238E27FC236}">
                <a16:creationId xmlns:a16="http://schemas.microsoft.com/office/drawing/2014/main" id="{E2E598B1-3C91-F54C-9B20-250906BA12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8435" name="スライド番号プレースホルダ 3">
            <a:extLst>
              <a:ext uri="{FF2B5EF4-FFF2-40B4-BE49-F238E27FC236}">
                <a16:creationId xmlns:a16="http://schemas.microsoft.com/office/drawing/2014/main" id="{736C7350-02CA-894E-910E-FEB31E778A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B99C13-DE42-234A-8ACB-4DF98696BE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9794403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スライド イメージ プレースホルダ 1">
            <a:extLst>
              <a:ext uri="{FF2B5EF4-FFF2-40B4-BE49-F238E27FC236}">
                <a16:creationId xmlns:a16="http://schemas.microsoft.com/office/drawing/2014/main" id="{230E21B2-6A03-D348-B98B-14763A911C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6" name="ノート プレースホルダ 2">
            <a:extLst>
              <a:ext uri="{FF2B5EF4-FFF2-40B4-BE49-F238E27FC236}">
                <a16:creationId xmlns:a16="http://schemas.microsoft.com/office/drawing/2014/main" id="{AE578E50-A001-9649-B4E6-381BCA0B88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2227" name="スライド番号プレースホルダ 3">
            <a:extLst>
              <a:ext uri="{FF2B5EF4-FFF2-40B4-BE49-F238E27FC236}">
                <a16:creationId xmlns:a16="http://schemas.microsoft.com/office/drawing/2014/main" id="{39E46DD1-4764-E04D-86E7-82D2EB82D7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213ABF9-4309-6843-AACA-D7CA22A826C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0979581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スライド イメージ プレースホルダ 1">
            <a:extLst>
              <a:ext uri="{FF2B5EF4-FFF2-40B4-BE49-F238E27FC236}">
                <a16:creationId xmlns:a16="http://schemas.microsoft.com/office/drawing/2014/main" id="{B519208A-FB45-4546-8672-A753077C52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4" name="ノート プレースホルダ 2">
            <a:extLst>
              <a:ext uri="{FF2B5EF4-FFF2-40B4-BE49-F238E27FC236}">
                <a16:creationId xmlns:a16="http://schemas.microsoft.com/office/drawing/2014/main" id="{7AF788D3-850E-1549-A138-C4049632D4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4275" name="スライド番号プレースホルダ 3">
            <a:extLst>
              <a:ext uri="{FF2B5EF4-FFF2-40B4-BE49-F238E27FC236}">
                <a16:creationId xmlns:a16="http://schemas.microsoft.com/office/drawing/2014/main" id="{C86A7716-3BF1-2544-8555-B3B67A943A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8D5EE0E-B311-1649-A634-94549FEF78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887751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3" name="スライド イメージ プレースホルダ 1">
            <a:extLst>
              <a:ext uri="{FF2B5EF4-FFF2-40B4-BE49-F238E27FC236}">
                <a16:creationId xmlns:a16="http://schemas.microsoft.com/office/drawing/2014/main" id="{51246836-736E-E241-8B50-BCD9B0EB83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2674" name="ノート プレースホルダ 2">
            <a:extLst>
              <a:ext uri="{FF2B5EF4-FFF2-40B4-BE49-F238E27FC236}">
                <a16:creationId xmlns:a16="http://schemas.microsoft.com/office/drawing/2014/main" id="{020B8AC6-4FCA-5143-9807-48D5A5F783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2675" name="スライド番号プレースホルダ 3">
            <a:extLst>
              <a:ext uri="{FF2B5EF4-FFF2-40B4-BE49-F238E27FC236}">
                <a16:creationId xmlns:a16="http://schemas.microsoft.com/office/drawing/2014/main" id="{588F7F45-57F9-7B4D-B4FD-6BBDC78C99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AB2E93-D3C4-C14F-A974-773970C3C94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484228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1" name="スライド イメージ プレースホルダ 1">
            <a:extLst>
              <a:ext uri="{FF2B5EF4-FFF2-40B4-BE49-F238E27FC236}">
                <a16:creationId xmlns:a16="http://schemas.microsoft.com/office/drawing/2014/main" id="{8DE93380-0B89-0644-A2C6-03FCDBD645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4722" name="ノート プレースホルダ 2">
            <a:extLst>
              <a:ext uri="{FF2B5EF4-FFF2-40B4-BE49-F238E27FC236}">
                <a16:creationId xmlns:a16="http://schemas.microsoft.com/office/drawing/2014/main" id="{69972B06-34A9-0C4A-B843-082888DAA8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4723" name="スライド番号プレースホルダ 3">
            <a:extLst>
              <a:ext uri="{FF2B5EF4-FFF2-40B4-BE49-F238E27FC236}">
                <a16:creationId xmlns:a16="http://schemas.microsoft.com/office/drawing/2014/main" id="{E77380D5-79B9-7846-8B87-FA5941827D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5F7D0C-A1DD-E84D-9420-563F274E164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52384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7" name="スライド イメージ プレースホルダ 1">
            <a:extLst>
              <a:ext uri="{FF2B5EF4-FFF2-40B4-BE49-F238E27FC236}">
                <a16:creationId xmlns:a16="http://schemas.microsoft.com/office/drawing/2014/main" id="{07DFDF20-E0EB-7442-B094-041A76EFBA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5538" name="ノート プレースホルダ 2">
            <a:extLst>
              <a:ext uri="{FF2B5EF4-FFF2-40B4-BE49-F238E27FC236}">
                <a16:creationId xmlns:a16="http://schemas.microsoft.com/office/drawing/2014/main" id="{4FC8BC19-66A9-1A4B-B9EA-FF9439CBF5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5539" name="スライド番号プレースホルダ 3">
            <a:extLst>
              <a:ext uri="{FF2B5EF4-FFF2-40B4-BE49-F238E27FC236}">
                <a16:creationId xmlns:a16="http://schemas.microsoft.com/office/drawing/2014/main" id="{812ED00D-EBC1-104A-9A9B-6424BE8843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B9A89D-435E-9749-A82A-C54DAD5569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108922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5" name="スライド イメージ プレースホルダ 1">
            <a:extLst>
              <a:ext uri="{FF2B5EF4-FFF2-40B4-BE49-F238E27FC236}">
                <a16:creationId xmlns:a16="http://schemas.microsoft.com/office/drawing/2014/main" id="{BBFAC37C-A8E5-3D44-8610-88EC7AB9FD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7586" name="ノート プレースホルダ 2">
            <a:extLst>
              <a:ext uri="{FF2B5EF4-FFF2-40B4-BE49-F238E27FC236}">
                <a16:creationId xmlns:a16="http://schemas.microsoft.com/office/drawing/2014/main" id="{339525B7-9CB6-9749-820A-B2C9DE6E65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7587" name="スライド番号プレースホルダ 3">
            <a:extLst>
              <a:ext uri="{FF2B5EF4-FFF2-40B4-BE49-F238E27FC236}">
                <a16:creationId xmlns:a16="http://schemas.microsoft.com/office/drawing/2014/main" id="{6D816C0E-8B39-C24F-B691-9244C57880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6B50F19-53F9-E346-BD21-CA851D4C993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401040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3" name="スライド イメージ プレースホルダ 1">
            <a:extLst>
              <a:ext uri="{FF2B5EF4-FFF2-40B4-BE49-F238E27FC236}">
                <a16:creationId xmlns:a16="http://schemas.microsoft.com/office/drawing/2014/main" id="{764430AB-0671-034A-97F7-0C9F576E6E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9314" name="ノート プレースホルダ 2">
            <a:extLst>
              <a:ext uri="{FF2B5EF4-FFF2-40B4-BE49-F238E27FC236}">
                <a16:creationId xmlns:a16="http://schemas.microsoft.com/office/drawing/2014/main" id="{E5439ACD-4F11-CC4E-8B59-39E47AB38D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9315" name="スライド番号プレースホルダ 3">
            <a:extLst>
              <a:ext uri="{FF2B5EF4-FFF2-40B4-BE49-F238E27FC236}">
                <a16:creationId xmlns:a16="http://schemas.microsoft.com/office/drawing/2014/main" id="{D5B90363-8D96-B142-922A-2B82BCA403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93489BB-C2E8-0C4F-A102-789896FC41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8774576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1" name="スライド イメージ プレースホルダ 1">
            <a:extLst>
              <a:ext uri="{FF2B5EF4-FFF2-40B4-BE49-F238E27FC236}">
                <a16:creationId xmlns:a16="http://schemas.microsoft.com/office/drawing/2014/main" id="{D816671C-F4F8-2542-956B-B6A5343925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1362" name="ノート プレースホルダ 2">
            <a:extLst>
              <a:ext uri="{FF2B5EF4-FFF2-40B4-BE49-F238E27FC236}">
                <a16:creationId xmlns:a16="http://schemas.microsoft.com/office/drawing/2014/main" id="{50AFE273-4B29-304B-AE3D-28412E363E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1363" name="スライド番号プレースホルダ 3">
            <a:extLst>
              <a:ext uri="{FF2B5EF4-FFF2-40B4-BE49-F238E27FC236}">
                <a16:creationId xmlns:a16="http://schemas.microsoft.com/office/drawing/2014/main" id="{28F12A37-BE3E-4449-999F-CE92D7B465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C235DF-D065-D949-A3F9-1F626ACC66E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865014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1" name="スライド イメージ プレースホルダ 1">
            <a:extLst>
              <a:ext uri="{FF2B5EF4-FFF2-40B4-BE49-F238E27FC236}">
                <a16:creationId xmlns:a16="http://schemas.microsoft.com/office/drawing/2014/main" id="{BC65ADF8-3112-9941-A4F0-479E7AB391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5682" name="ノート プレースホルダ 2">
            <a:extLst>
              <a:ext uri="{FF2B5EF4-FFF2-40B4-BE49-F238E27FC236}">
                <a16:creationId xmlns:a16="http://schemas.microsoft.com/office/drawing/2014/main" id="{5AFD9097-BA23-024E-B72D-CCB2779B56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5683" name="スライド番号プレースホルダ 3">
            <a:extLst>
              <a:ext uri="{FF2B5EF4-FFF2-40B4-BE49-F238E27FC236}">
                <a16:creationId xmlns:a16="http://schemas.microsoft.com/office/drawing/2014/main" id="{FF2ADEBA-6678-DF43-8CB0-A9FC19B254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3BE35D4-B9B5-B04A-B608-EA08BAA5528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9533724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スライド イメージ プレースホルダ 1">
            <a:extLst>
              <a:ext uri="{FF2B5EF4-FFF2-40B4-BE49-F238E27FC236}">
                <a16:creationId xmlns:a16="http://schemas.microsoft.com/office/drawing/2014/main" id="{A204300B-8621-6E4F-AA1D-094697996E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2" name="ノート プレースホルダ 2">
            <a:extLst>
              <a:ext uri="{FF2B5EF4-FFF2-40B4-BE49-F238E27FC236}">
                <a16:creationId xmlns:a16="http://schemas.microsoft.com/office/drawing/2014/main" id="{743B127C-B6B6-A84D-A1A6-0831269EF9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323" name="スライド番号プレースホルダ 3">
            <a:extLst>
              <a:ext uri="{FF2B5EF4-FFF2-40B4-BE49-F238E27FC236}">
                <a16:creationId xmlns:a16="http://schemas.microsoft.com/office/drawing/2014/main" id="{7A227EAA-CF5B-9144-8B6B-269863D500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FA30BD5-922A-4D45-95EB-F888998F9F9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9658261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スライド イメージ プレースホルダ 1">
            <a:extLst>
              <a:ext uri="{FF2B5EF4-FFF2-40B4-BE49-F238E27FC236}">
                <a16:creationId xmlns:a16="http://schemas.microsoft.com/office/drawing/2014/main" id="{4F21F651-32D6-C64D-B1F6-355846FACE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0" name="ノート プレースホルダ 2">
            <a:extLst>
              <a:ext uri="{FF2B5EF4-FFF2-40B4-BE49-F238E27FC236}">
                <a16:creationId xmlns:a16="http://schemas.microsoft.com/office/drawing/2014/main" id="{1B563EF0-9623-F94C-B1F1-0D0584143B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8371" name="スライド番号プレースホルダ 3">
            <a:extLst>
              <a:ext uri="{FF2B5EF4-FFF2-40B4-BE49-F238E27FC236}">
                <a16:creationId xmlns:a16="http://schemas.microsoft.com/office/drawing/2014/main" id="{EA4B3FC9-2B6A-A345-A1E6-5F394358F5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5B18B6A-96A4-C246-B546-533C5D19EB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2077453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スライド イメージ プレースホルダ 1">
            <a:extLst>
              <a:ext uri="{FF2B5EF4-FFF2-40B4-BE49-F238E27FC236}">
                <a16:creationId xmlns:a16="http://schemas.microsoft.com/office/drawing/2014/main" id="{44C28B2E-2AE8-6A45-A070-AEED354571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6" name="ノート プレースホルダ 2">
            <a:extLst>
              <a:ext uri="{FF2B5EF4-FFF2-40B4-BE49-F238E27FC236}">
                <a16:creationId xmlns:a16="http://schemas.microsoft.com/office/drawing/2014/main" id="{F3A978EF-04FC-104D-A96D-2E7F34548B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747" name="スライド番号プレースホルダ 3">
            <a:extLst>
              <a:ext uri="{FF2B5EF4-FFF2-40B4-BE49-F238E27FC236}">
                <a16:creationId xmlns:a16="http://schemas.microsoft.com/office/drawing/2014/main" id="{F963A18C-81B9-234A-B930-0E7558D5E7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DC116B-1AFA-924F-ADB7-3A960539D85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5069081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スライド イメージ プレースホルダ 1">
            <a:extLst>
              <a:ext uri="{FF2B5EF4-FFF2-40B4-BE49-F238E27FC236}">
                <a16:creationId xmlns:a16="http://schemas.microsoft.com/office/drawing/2014/main" id="{6935ACDA-2622-8B4A-A48E-BB09DDEEDF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4" name="ノート プレースホルダ 2">
            <a:extLst>
              <a:ext uri="{FF2B5EF4-FFF2-40B4-BE49-F238E27FC236}">
                <a16:creationId xmlns:a16="http://schemas.microsoft.com/office/drawing/2014/main" id="{DAC96E36-D39D-C940-A144-CE7D780F7B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795" name="スライド番号プレースホルダ 3">
            <a:extLst>
              <a:ext uri="{FF2B5EF4-FFF2-40B4-BE49-F238E27FC236}">
                <a16:creationId xmlns:a16="http://schemas.microsoft.com/office/drawing/2014/main" id="{A2B49B2D-91F7-DC48-A855-CD00CA0E8C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99366FD-E482-1740-90A0-FD1F0ED494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288219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09" name="スライド イメージ プレースホルダ 1">
            <a:extLst>
              <a:ext uri="{FF2B5EF4-FFF2-40B4-BE49-F238E27FC236}">
                <a16:creationId xmlns:a16="http://schemas.microsoft.com/office/drawing/2014/main" id="{17309E38-92A5-C24D-87B2-E81823EFB0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1810" name="ノート プレースホルダ 2">
            <a:extLst>
              <a:ext uri="{FF2B5EF4-FFF2-40B4-BE49-F238E27FC236}">
                <a16:creationId xmlns:a16="http://schemas.microsoft.com/office/drawing/2014/main" id="{5DAF8D8D-D7CD-D547-A797-0A84B646A4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1811" name="スライド番号プレースホルダ 3">
            <a:extLst>
              <a:ext uri="{FF2B5EF4-FFF2-40B4-BE49-F238E27FC236}">
                <a16:creationId xmlns:a16="http://schemas.microsoft.com/office/drawing/2014/main" id="{886B3A35-60E9-814B-9DD8-DD5264253C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FB2B46-B956-7E42-BF93-433AA9BFF13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2580394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7" name="スライド イメージ プレースホルダ 1">
            <a:extLst>
              <a:ext uri="{FF2B5EF4-FFF2-40B4-BE49-F238E27FC236}">
                <a16:creationId xmlns:a16="http://schemas.microsoft.com/office/drawing/2014/main" id="{21379E8E-B204-FB47-A61E-2553CF2771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3858" name="ノート プレースホルダ 2">
            <a:extLst>
              <a:ext uri="{FF2B5EF4-FFF2-40B4-BE49-F238E27FC236}">
                <a16:creationId xmlns:a16="http://schemas.microsoft.com/office/drawing/2014/main" id="{D093D7C1-F455-794A-B194-4E6244E2FE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3859" name="スライド番号プレースホルダ 3">
            <a:extLst>
              <a:ext uri="{FF2B5EF4-FFF2-40B4-BE49-F238E27FC236}">
                <a16:creationId xmlns:a16="http://schemas.microsoft.com/office/drawing/2014/main" id="{B38B416B-CF86-2E4E-BE3A-64103F94F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EB4198-41C4-2440-A7D4-684F928EE75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4355184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09" name="スライド イメージ プレースホルダ 1">
            <a:extLst>
              <a:ext uri="{FF2B5EF4-FFF2-40B4-BE49-F238E27FC236}">
                <a16:creationId xmlns:a16="http://schemas.microsoft.com/office/drawing/2014/main" id="{9AF3ECD8-2B08-FB4C-8872-B00B4D5F3F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9410" name="ノート プレースホルダ 2">
            <a:extLst>
              <a:ext uri="{FF2B5EF4-FFF2-40B4-BE49-F238E27FC236}">
                <a16:creationId xmlns:a16="http://schemas.microsoft.com/office/drawing/2014/main" id="{E32D972B-F12A-2942-ACE0-0CB0B25913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9411" name="スライド番号プレースホルダ 3">
            <a:extLst>
              <a:ext uri="{FF2B5EF4-FFF2-40B4-BE49-F238E27FC236}">
                <a16:creationId xmlns:a16="http://schemas.microsoft.com/office/drawing/2014/main" id="{5F20BE23-CDBE-6345-AD6C-E2B98A8FAE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8BCC69D-A59E-4044-8788-B5618D1B49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235564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7" name="スライド イメージ プレースホルダ 1">
            <a:extLst>
              <a:ext uri="{FF2B5EF4-FFF2-40B4-BE49-F238E27FC236}">
                <a16:creationId xmlns:a16="http://schemas.microsoft.com/office/drawing/2014/main" id="{427022B6-A73C-7444-84ED-E0554CF118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1458" name="ノート プレースホルダ 2">
            <a:extLst>
              <a:ext uri="{FF2B5EF4-FFF2-40B4-BE49-F238E27FC236}">
                <a16:creationId xmlns:a16="http://schemas.microsoft.com/office/drawing/2014/main" id="{6A888B38-D942-204F-BE3A-9A1EF63137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1459" name="スライド番号プレースホルダ 3">
            <a:extLst>
              <a:ext uri="{FF2B5EF4-FFF2-40B4-BE49-F238E27FC236}">
                <a16:creationId xmlns:a16="http://schemas.microsoft.com/office/drawing/2014/main" id="{A47CB163-0C55-5E4D-9158-FB7C32DA59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6A17C1D-35CA-154E-BA1E-FEF53716D72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552977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7" name="スライド イメージ プレースホルダ 1">
            <a:extLst>
              <a:ext uri="{FF2B5EF4-FFF2-40B4-BE49-F238E27FC236}">
                <a16:creationId xmlns:a16="http://schemas.microsoft.com/office/drawing/2014/main" id="{8CC6C41F-ADDA-2945-9B2F-5338CC3DC3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5058" name="ノート プレースホルダ 2">
            <a:extLst>
              <a:ext uri="{FF2B5EF4-FFF2-40B4-BE49-F238E27FC236}">
                <a16:creationId xmlns:a16="http://schemas.microsoft.com/office/drawing/2014/main" id="{165DCE7A-8842-AD40-87F2-CFAB98A15E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5059" name="スライド番号プレースホルダ 3">
            <a:extLst>
              <a:ext uri="{FF2B5EF4-FFF2-40B4-BE49-F238E27FC236}">
                <a16:creationId xmlns:a16="http://schemas.microsoft.com/office/drawing/2014/main" id="{2B769079-13F2-4742-AD70-721CA035F8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A29FA6-142E-2A49-8786-86F021E1D2D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1334291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105" name="スライド イメージ プレースホルダ 1">
            <a:extLst>
              <a:ext uri="{FF2B5EF4-FFF2-40B4-BE49-F238E27FC236}">
                <a16:creationId xmlns:a16="http://schemas.microsoft.com/office/drawing/2014/main" id="{06194D70-B656-584B-9089-DED39D6A3A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7106" name="ノート プレースホルダ 2">
            <a:extLst>
              <a:ext uri="{FF2B5EF4-FFF2-40B4-BE49-F238E27FC236}">
                <a16:creationId xmlns:a16="http://schemas.microsoft.com/office/drawing/2014/main" id="{7B1E7067-A377-1944-BD43-ECC839FB23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7107" name="スライド番号プレースホルダ 3">
            <a:extLst>
              <a:ext uri="{FF2B5EF4-FFF2-40B4-BE49-F238E27FC236}">
                <a16:creationId xmlns:a16="http://schemas.microsoft.com/office/drawing/2014/main" id="{200A8851-C9FE-CA43-B56C-D2068C6C27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ED95C61-9CD0-4949-A196-CECC722623C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8681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29" name="スライド イメージ プレースホルダ 1">
            <a:extLst>
              <a:ext uri="{FF2B5EF4-FFF2-40B4-BE49-F238E27FC236}">
                <a16:creationId xmlns:a16="http://schemas.microsoft.com/office/drawing/2014/main" id="{CD884F81-E776-F142-8EEB-8932AF87A1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7730" name="ノート プレースホルダ 2">
            <a:extLst>
              <a:ext uri="{FF2B5EF4-FFF2-40B4-BE49-F238E27FC236}">
                <a16:creationId xmlns:a16="http://schemas.microsoft.com/office/drawing/2014/main" id="{319EB1B0-128D-6D44-BA74-537C3FC4AF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7731" name="スライド番号プレースホルダ 3">
            <a:extLst>
              <a:ext uri="{FF2B5EF4-FFF2-40B4-BE49-F238E27FC236}">
                <a16:creationId xmlns:a16="http://schemas.microsoft.com/office/drawing/2014/main" id="{E6C15361-F315-0F4D-8604-08A6ABBC9C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209EE4-C4E3-4A4E-80C2-8F7416380BF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21095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スライド イメージ プレースホルダ 1">
            <a:extLst>
              <a:ext uri="{FF2B5EF4-FFF2-40B4-BE49-F238E27FC236}">
                <a16:creationId xmlns:a16="http://schemas.microsoft.com/office/drawing/2014/main" id="{2D718AC5-48A3-8E4A-99F0-56DD41788C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4" name="ノート プレースホルダ 2">
            <a:extLst>
              <a:ext uri="{FF2B5EF4-FFF2-40B4-BE49-F238E27FC236}">
                <a16:creationId xmlns:a16="http://schemas.microsoft.com/office/drawing/2014/main" id="{E59DE624-D71C-BA4C-8B5F-415787BCEE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035" name="スライド番号プレースホルダ 3">
            <a:extLst>
              <a:ext uri="{FF2B5EF4-FFF2-40B4-BE49-F238E27FC236}">
                <a16:creationId xmlns:a16="http://schemas.microsoft.com/office/drawing/2014/main" id="{E045B903-D0AB-474C-9BAF-B0135FA38C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0712BE9-B467-8442-8D36-625B7571A9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42247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スライド イメージ プレースホルダ 1">
            <a:extLst>
              <a:ext uri="{FF2B5EF4-FFF2-40B4-BE49-F238E27FC236}">
                <a16:creationId xmlns:a16="http://schemas.microsoft.com/office/drawing/2014/main" id="{FB453744-19C4-6745-9BBC-BFF5829796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2" name="ノート プレースホルダ 2">
            <a:extLst>
              <a:ext uri="{FF2B5EF4-FFF2-40B4-BE49-F238E27FC236}">
                <a16:creationId xmlns:a16="http://schemas.microsoft.com/office/drawing/2014/main" id="{EB8CD7FA-D734-DF4B-90A3-4E4DF106B6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6083" name="スライド番号プレースホルダ 3">
            <a:extLst>
              <a:ext uri="{FF2B5EF4-FFF2-40B4-BE49-F238E27FC236}">
                <a16:creationId xmlns:a16="http://schemas.microsoft.com/office/drawing/2014/main" id="{B1F46F00-608D-D643-9C0E-9F63A1873D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CF48BA-02FA-3B4E-95A6-BEC30FB7C51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836127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69" name="スライド イメージ プレースホルダ 1">
            <a:extLst>
              <a:ext uri="{FF2B5EF4-FFF2-40B4-BE49-F238E27FC236}">
                <a16:creationId xmlns:a16="http://schemas.microsoft.com/office/drawing/2014/main" id="{6F81DB7C-6B91-D54A-9501-0FC518AE14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1570" name="ノート プレースホルダ 2">
            <a:extLst>
              <a:ext uri="{FF2B5EF4-FFF2-40B4-BE49-F238E27FC236}">
                <a16:creationId xmlns:a16="http://schemas.microsoft.com/office/drawing/2014/main" id="{CF3994F2-C6D1-E543-82D2-43C909F605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1571" name="スライド番号プレースホルダ 3">
            <a:extLst>
              <a:ext uri="{FF2B5EF4-FFF2-40B4-BE49-F238E27FC236}">
                <a16:creationId xmlns:a16="http://schemas.microsoft.com/office/drawing/2014/main" id="{77502D2F-0C69-0A47-A3F1-A18667AB00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52E71D1-36D5-BF4C-9671-7DB6E0C55CB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09414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7" name="スライド イメージ プレースホルダ 1">
            <a:extLst>
              <a:ext uri="{FF2B5EF4-FFF2-40B4-BE49-F238E27FC236}">
                <a16:creationId xmlns:a16="http://schemas.microsoft.com/office/drawing/2014/main" id="{2BA9E3BF-0A36-E743-A54C-D8D2B0D64C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3618" name="ノート プレースホルダ 2">
            <a:extLst>
              <a:ext uri="{FF2B5EF4-FFF2-40B4-BE49-F238E27FC236}">
                <a16:creationId xmlns:a16="http://schemas.microsoft.com/office/drawing/2014/main" id="{951517D2-1F2E-1140-B5A8-F9E73DCED1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3619" name="スライド番号プレースホルダ 3">
            <a:extLst>
              <a:ext uri="{FF2B5EF4-FFF2-40B4-BE49-F238E27FC236}">
                <a16:creationId xmlns:a16="http://schemas.microsoft.com/office/drawing/2014/main" id="{9D15A244-A425-7D43-8C0A-C29A87FC9E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3FCAB14-A350-5343-9970-51151DF752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069854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5" name="スライド イメージ プレースホルダ 1">
            <a:extLst>
              <a:ext uri="{FF2B5EF4-FFF2-40B4-BE49-F238E27FC236}">
                <a16:creationId xmlns:a16="http://schemas.microsoft.com/office/drawing/2014/main" id="{BF8B999A-6527-614F-BC78-B3CA9E19B6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2306" name="ノート プレースホルダ 2">
            <a:extLst>
              <a:ext uri="{FF2B5EF4-FFF2-40B4-BE49-F238E27FC236}">
                <a16:creationId xmlns:a16="http://schemas.microsoft.com/office/drawing/2014/main" id="{3A56545E-1885-C843-9DA7-07863D8D4F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2307" name="スライド番号プレースホルダ 3">
            <a:extLst>
              <a:ext uri="{FF2B5EF4-FFF2-40B4-BE49-F238E27FC236}">
                <a16:creationId xmlns:a16="http://schemas.microsoft.com/office/drawing/2014/main" id="{364FF48B-00A5-0B47-9E2D-980F31F0E3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A8AC76-FE13-C34C-A81F-74EBE83695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218603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3" name="スライド イメージ プレースホルダ 1">
            <a:extLst>
              <a:ext uri="{FF2B5EF4-FFF2-40B4-BE49-F238E27FC236}">
                <a16:creationId xmlns:a16="http://schemas.microsoft.com/office/drawing/2014/main" id="{AD309688-5D46-EF41-A15D-9CA233FB5C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4354" name="ノート プレースホルダ 2">
            <a:extLst>
              <a:ext uri="{FF2B5EF4-FFF2-40B4-BE49-F238E27FC236}">
                <a16:creationId xmlns:a16="http://schemas.microsoft.com/office/drawing/2014/main" id="{ED1AA655-7AE1-5948-B6C5-D4CB863C19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4355" name="スライド番号プレースホルダ 3">
            <a:extLst>
              <a:ext uri="{FF2B5EF4-FFF2-40B4-BE49-F238E27FC236}">
                <a16:creationId xmlns:a16="http://schemas.microsoft.com/office/drawing/2014/main" id="{92339F27-1F33-2A42-ADB9-2FDB1254DA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4BF3415-9011-5F45-9862-7101907D55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50167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3" name="スライド イメージ プレースホルダ 1">
            <a:extLst>
              <a:ext uri="{FF2B5EF4-FFF2-40B4-BE49-F238E27FC236}">
                <a16:creationId xmlns:a16="http://schemas.microsoft.com/office/drawing/2014/main" id="{C10262CB-824C-2249-9AF3-D039A24413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5314" name="ノート プレースホルダ 2">
            <a:extLst>
              <a:ext uri="{FF2B5EF4-FFF2-40B4-BE49-F238E27FC236}">
                <a16:creationId xmlns:a16="http://schemas.microsoft.com/office/drawing/2014/main" id="{7A11232E-8DA5-5648-97B5-059FF52C0E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5315" name="スライド番号プレースホルダ 3">
            <a:extLst>
              <a:ext uri="{FF2B5EF4-FFF2-40B4-BE49-F238E27FC236}">
                <a16:creationId xmlns:a16="http://schemas.microsoft.com/office/drawing/2014/main" id="{4FA242BD-3A49-ED44-8564-99DBF8BA65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04B666F-294B-A949-B146-94DD5C5D18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60855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3" name="スライド イメージ プレースホルダ 1">
            <a:extLst>
              <a:ext uri="{FF2B5EF4-FFF2-40B4-BE49-F238E27FC236}">
                <a16:creationId xmlns:a16="http://schemas.microsoft.com/office/drawing/2014/main" id="{ED370381-F6E1-1045-8EAF-3167933FDD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0514" name="ノート プレースホルダ 2">
            <a:extLst>
              <a:ext uri="{FF2B5EF4-FFF2-40B4-BE49-F238E27FC236}">
                <a16:creationId xmlns:a16="http://schemas.microsoft.com/office/drawing/2014/main" id="{0C29287E-62BC-2348-A362-AEC2221EAB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20515" name="スライド番号プレースホルダ 3">
            <a:extLst>
              <a:ext uri="{FF2B5EF4-FFF2-40B4-BE49-F238E27FC236}">
                <a16:creationId xmlns:a16="http://schemas.microsoft.com/office/drawing/2014/main" id="{6D36D734-3E17-AB49-90BB-72DC6F147B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3016F20-59E8-6A49-8BCC-1620BD615FA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39332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1" name="スライド イメージ プレースホルダ 1">
            <a:extLst>
              <a:ext uri="{FF2B5EF4-FFF2-40B4-BE49-F238E27FC236}">
                <a16:creationId xmlns:a16="http://schemas.microsoft.com/office/drawing/2014/main" id="{09616820-59DC-3C41-815F-8ED277A376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7362" name="ノート プレースホルダ 2">
            <a:extLst>
              <a:ext uri="{FF2B5EF4-FFF2-40B4-BE49-F238E27FC236}">
                <a16:creationId xmlns:a16="http://schemas.microsoft.com/office/drawing/2014/main" id="{58DC6790-1FE2-4344-B99C-ACDBA2AF63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7363" name="スライド番号プレースホルダ 3">
            <a:extLst>
              <a:ext uri="{FF2B5EF4-FFF2-40B4-BE49-F238E27FC236}">
                <a16:creationId xmlns:a16="http://schemas.microsoft.com/office/drawing/2014/main" id="{5D6A76A8-8A47-674D-9C0A-657E2C59F6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CCADE9D-9129-A240-988A-E3DF623E920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778855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5" name="スライド イメージ プレースホルダ 1">
            <a:extLst>
              <a:ext uri="{FF2B5EF4-FFF2-40B4-BE49-F238E27FC236}">
                <a16:creationId xmlns:a16="http://schemas.microsoft.com/office/drawing/2014/main" id="{A35A161A-BBFB-FE40-9D85-C0846AF2C6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1586" name="ノート プレースホルダ 2">
            <a:extLst>
              <a:ext uri="{FF2B5EF4-FFF2-40B4-BE49-F238E27FC236}">
                <a16:creationId xmlns:a16="http://schemas.microsoft.com/office/drawing/2014/main" id="{E4F361DC-F651-7E49-99BD-CD3259C135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1587" name="スライド番号プレースホルダ 3">
            <a:extLst>
              <a:ext uri="{FF2B5EF4-FFF2-40B4-BE49-F238E27FC236}">
                <a16:creationId xmlns:a16="http://schemas.microsoft.com/office/drawing/2014/main" id="{F097BFEA-4881-D545-9DAE-D954DD232C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268F133-BA37-CB49-9049-B03F0B16D0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23578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3" name="スライド イメージ プレースホルダ 1">
            <a:extLst>
              <a:ext uri="{FF2B5EF4-FFF2-40B4-BE49-F238E27FC236}">
                <a16:creationId xmlns:a16="http://schemas.microsoft.com/office/drawing/2014/main" id="{5F8B9BF3-40AE-0747-BD3F-1659A7AAC7C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3634" name="ノート プレースホルダ 2">
            <a:extLst>
              <a:ext uri="{FF2B5EF4-FFF2-40B4-BE49-F238E27FC236}">
                <a16:creationId xmlns:a16="http://schemas.microsoft.com/office/drawing/2014/main" id="{400C269D-A24F-AE41-B94F-108D812BDE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3635" name="スライド番号プレースホルダ 3">
            <a:extLst>
              <a:ext uri="{FF2B5EF4-FFF2-40B4-BE49-F238E27FC236}">
                <a16:creationId xmlns:a16="http://schemas.microsoft.com/office/drawing/2014/main" id="{162452C4-11D7-084B-9148-B4234E0D2E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5037F9D-CEC5-264C-8E88-36EE9B10F6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830684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3" name="スライド イメージ プレースホルダ 1">
            <a:extLst>
              <a:ext uri="{FF2B5EF4-FFF2-40B4-BE49-F238E27FC236}">
                <a16:creationId xmlns:a16="http://schemas.microsoft.com/office/drawing/2014/main" id="{7BF94D19-7A58-1E42-85A9-3A86381BC9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6754" name="ノート プレースホルダ 2">
            <a:extLst>
              <a:ext uri="{FF2B5EF4-FFF2-40B4-BE49-F238E27FC236}">
                <a16:creationId xmlns:a16="http://schemas.microsoft.com/office/drawing/2014/main" id="{25FEF2FF-745E-2247-8FA9-A5C8A78C85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6755" name="スライド番号プレースホルダ 3">
            <a:extLst>
              <a:ext uri="{FF2B5EF4-FFF2-40B4-BE49-F238E27FC236}">
                <a16:creationId xmlns:a16="http://schemas.microsoft.com/office/drawing/2014/main" id="{30191A1F-DD65-6741-8F04-87397B73B1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C8AE03-63CC-6345-8A01-3AB1CCCA7C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437335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1" name="スライド イメージ プレースホルダ 1">
            <a:extLst>
              <a:ext uri="{FF2B5EF4-FFF2-40B4-BE49-F238E27FC236}">
                <a16:creationId xmlns:a16="http://schemas.microsoft.com/office/drawing/2014/main" id="{1C851FEF-5A01-BC46-8439-016CA17E66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8802" name="ノート プレースホルダ 2">
            <a:extLst>
              <a:ext uri="{FF2B5EF4-FFF2-40B4-BE49-F238E27FC236}">
                <a16:creationId xmlns:a16="http://schemas.microsoft.com/office/drawing/2014/main" id="{27EF79F3-C7EF-6C48-AED7-88C80FB5D3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8803" name="スライド番号プレースホルダ 3">
            <a:extLst>
              <a:ext uri="{FF2B5EF4-FFF2-40B4-BE49-F238E27FC236}">
                <a16:creationId xmlns:a16="http://schemas.microsoft.com/office/drawing/2014/main" id="{BA26603D-55E9-7C45-9FDA-ED0DD96511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3ECEBB1-EA96-0D4D-804A-96681848A0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449972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スライド イメージ プレースホルダ 1">
            <a:extLst>
              <a:ext uri="{FF2B5EF4-FFF2-40B4-BE49-F238E27FC236}">
                <a16:creationId xmlns:a16="http://schemas.microsoft.com/office/drawing/2014/main" id="{42CAD1F5-E695-1842-B60C-D2F28C61F3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4146" name="ノート プレースホルダ 2">
            <a:extLst>
              <a:ext uri="{FF2B5EF4-FFF2-40B4-BE49-F238E27FC236}">
                <a16:creationId xmlns:a16="http://schemas.microsoft.com/office/drawing/2014/main" id="{871FE0A4-160E-9245-9B9E-52C7D24D11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4147" name="スライド番号プレースホルダ 3">
            <a:extLst>
              <a:ext uri="{FF2B5EF4-FFF2-40B4-BE49-F238E27FC236}">
                <a16:creationId xmlns:a16="http://schemas.microsoft.com/office/drawing/2014/main" id="{823AB429-DAEB-4245-87E0-F6BF022C25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E90677-CE01-0943-9433-557C968B463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288483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スライド イメージ プレースホルダ 1">
            <a:extLst>
              <a:ext uri="{FF2B5EF4-FFF2-40B4-BE49-F238E27FC236}">
                <a16:creationId xmlns:a16="http://schemas.microsoft.com/office/drawing/2014/main" id="{B180CD4C-6E4A-E54A-8413-78338DE679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6194" name="ノート プレースホルダ 2">
            <a:extLst>
              <a:ext uri="{FF2B5EF4-FFF2-40B4-BE49-F238E27FC236}">
                <a16:creationId xmlns:a16="http://schemas.microsoft.com/office/drawing/2014/main" id="{B1A8F471-BAE2-3E4A-9057-0E522F539C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6195" name="スライド番号プレースホルダ 3">
            <a:extLst>
              <a:ext uri="{FF2B5EF4-FFF2-40B4-BE49-F238E27FC236}">
                <a16:creationId xmlns:a16="http://schemas.microsoft.com/office/drawing/2014/main" id="{EBA741D8-C44F-484A-90CD-AB604852FF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3A78C3-9A62-2346-B0EA-CB81EAB35AF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349795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スライド イメージ プレースホルダ 1">
            <a:extLst>
              <a:ext uri="{FF2B5EF4-FFF2-40B4-BE49-F238E27FC236}">
                <a16:creationId xmlns:a16="http://schemas.microsoft.com/office/drawing/2014/main" id="{56B4481C-7880-3A4D-A122-89DC1151B8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5954" name="ノート プレースホルダ 2">
            <a:extLst>
              <a:ext uri="{FF2B5EF4-FFF2-40B4-BE49-F238E27FC236}">
                <a16:creationId xmlns:a16="http://schemas.microsoft.com/office/drawing/2014/main" id="{01EE8A59-EBB8-8E4A-A247-E9683087D5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5955" name="スライド番号プレースホルダ 3">
            <a:extLst>
              <a:ext uri="{FF2B5EF4-FFF2-40B4-BE49-F238E27FC236}">
                <a16:creationId xmlns:a16="http://schemas.microsoft.com/office/drawing/2014/main" id="{0DDAE4CB-D2F2-E34B-9EF3-024684F3AE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F3149AB-B479-4E4B-A623-CEE1908B11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64767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スライド イメージ プレースホルダ 1">
            <a:extLst>
              <a:ext uri="{FF2B5EF4-FFF2-40B4-BE49-F238E27FC236}">
                <a16:creationId xmlns:a16="http://schemas.microsoft.com/office/drawing/2014/main" id="{4B9D287B-2C91-9249-A649-7B00C43362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8002" name="ノート プレースホルダ 2">
            <a:extLst>
              <a:ext uri="{FF2B5EF4-FFF2-40B4-BE49-F238E27FC236}">
                <a16:creationId xmlns:a16="http://schemas.microsoft.com/office/drawing/2014/main" id="{44E20CFA-A0E5-AB43-9354-6DACEE0C3D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8003" name="スライド番号プレースホルダ 3">
            <a:extLst>
              <a:ext uri="{FF2B5EF4-FFF2-40B4-BE49-F238E27FC236}">
                <a16:creationId xmlns:a16="http://schemas.microsoft.com/office/drawing/2014/main" id="{96980AC4-85C3-7E40-96AE-98AFFE6129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138F6DF-51A5-4B43-BF5C-B715FF42BB0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72831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7" name="スライド イメージ プレースホルダ 1">
            <a:extLst>
              <a:ext uri="{FF2B5EF4-FFF2-40B4-BE49-F238E27FC236}">
                <a16:creationId xmlns:a16="http://schemas.microsoft.com/office/drawing/2014/main" id="{B7022DD9-1294-B74C-BC0E-7E98E77D66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2658" name="ノート プレースホルダ 2">
            <a:extLst>
              <a:ext uri="{FF2B5EF4-FFF2-40B4-BE49-F238E27FC236}">
                <a16:creationId xmlns:a16="http://schemas.microsoft.com/office/drawing/2014/main" id="{59A2F2E2-0056-504F-880D-71FF6CDFC8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82659" name="スライド番号プレースホルダ 3">
            <a:extLst>
              <a:ext uri="{FF2B5EF4-FFF2-40B4-BE49-F238E27FC236}">
                <a16:creationId xmlns:a16="http://schemas.microsoft.com/office/drawing/2014/main" id="{42FE5D14-3B2C-424A-AF70-53EDD8C1F2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5FAD175-885B-074F-8E84-DE907CA5F1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75787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3" name="スライド イメージ プレースホルダ 1">
            <a:extLst>
              <a:ext uri="{FF2B5EF4-FFF2-40B4-BE49-F238E27FC236}">
                <a16:creationId xmlns:a16="http://schemas.microsoft.com/office/drawing/2014/main" id="{F0D0C5AE-3CDF-1D47-8A2B-1136B4A244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2434" name="ノート プレースホルダ 2">
            <a:extLst>
              <a:ext uri="{FF2B5EF4-FFF2-40B4-BE49-F238E27FC236}">
                <a16:creationId xmlns:a16="http://schemas.microsoft.com/office/drawing/2014/main" id="{DE8E3B4C-6B72-774A-B65F-AB24769BED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2435" name="スライド番号プレースホルダ 3">
            <a:extLst>
              <a:ext uri="{FF2B5EF4-FFF2-40B4-BE49-F238E27FC236}">
                <a16:creationId xmlns:a16="http://schemas.microsoft.com/office/drawing/2014/main" id="{04931D77-2883-3B47-BE3A-842965F01D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77F27A-FF2F-EC4D-B164-41EEA2849D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18450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5" name="スライド イメージ プレースホルダ 1">
            <a:extLst>
              <a:ext uri="{FF2B5EF4-FFF2-40B4-BE49-F238E27FC236}">
                <a16:creationId xmlns:a16="http://schemas.microsoft.com/office/drawing/2014/main" id="{AA4DB721-102E-104E-9CF6-4F05861359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4706" name="ノート プレースホルダ 2">
            <a:extLst>
              <a:ext uri="{FF2B5EF4-FFF2-40B4-BE49-F238E27FC236}">
                <a16:creationId xmlns:a16="http://schemas.microsoft.com/office/drawing/2014/main" id="{2751633C-0839-A341-81DD-6F49F68910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84707" name="スライド番号プレースホルダ 3">
            <a:extLst>
              <a:ext uri="{FF2B5EF4-FFF2-40B4-BE49-F238E27FC236}">
                <a16:creationId xmlns:a16="http://schemas.microsoft.com/office/drawing/2014/main" id="{AE8F1C7D-69EB-A348-B18D-7616DA55B9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E8E201C-C1D1-AF48-B74B-BBFDF2A60EB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451660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スライド イメージ プレースホルダ 1">
            <a:extLst>
              <a:ext uri="{FF2B5EF4-FFF2-40B4-BE49-F238E27FC236}">
                <a16:creationId xmlns:a16="http://schemas.microsoft.com/office/drawing/2014/main" id="{EAACDCB8-71AD-024A-9625-BE1B928BD9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ノート プレースホルダ 2">
            <a:extLst>
              <a:ext uri="{FF2B5EF4-FFF2-40B4-BE49-F238E27FC236}">
                <a16:creationId xmlns:a16="http://schemas.microsoft.com/office/drawing/2014/main" id="{E8AABB9F-F7F7-FC4C-8966-D9A60FED6F6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0531" name="スライド番号プレースホルダ 3">
            <a:extLst>
              <a:ext uri="{FF2B5EF4-FFF2-40B4-BE49-F238E27FC236}">
                <a16:creationId xmlns:a16="http://schemas.microsoft.com/office/drawing/2014/main" id="{03329A92-A3CD-DC44-A0EC-301656F46D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B123D3-2312-C94B-908D-1F39C553EB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39236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スライド イメージ プレースホルダ 1">
            <a:extLst>
              <a:ext uri="{FF2B5EF4-FFF2-40B4-BE49-F238E27FC236}">
                <a16:creationId xmlns:a16="http://schemas.microsoft.com/office/drawing/2014/main" id="{31AB92AF-D629-DF4D-9FF7-48D70D2856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2578" name="ノート プレースホルダ 2">
            <a:extLst>
              <a:ext uri="{FF2B5EF4-FFF2-40B4-BE49-F238E27FC236}">
                <a16:creationId xmlns:a16="http://schemas.microsoft.com/office/drawing/2014/main" id="{A63D57C0-5B18-624C-98E3-7253C0A33F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2579" name="スライド番号プレースホルダ 3">
            <a:extLst>
              <a:ext uri="{FF2B5EF4-FFF2-40B4-BE49-F238E27FC236}">
                <a16:creationId xmlns:a16="http://schemas.microsoft.com/office/drawing/2014/main" id="{2165B664-6E14-F446-A534-F85573E646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9616A0C-CCDE-C247-AC76-3208B69950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647727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5" name="スライド イメージ プレースホルダ 1">
            <a:extLst>
              <a:ext uri="{FF2B5EF4-FFF2-40B4-BE49-F238E27FC236}">
                <a16:creationId xmlns:a16="http://schemas.microsoft.com/office/drawing/2014/main" id="{F7E37692-D341-8B42-97B9-D71837EF8D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2066" name="ノート プレースホルダ 2">
            <a:extLst>
              <a:ext uri="{FF2B5EF4-FFF2-40B4-BE49-F238E27FC236}">
                <a16:creationId xmlns:a16="http://schemas.microsoft.com/office/drawing/2014/main" id="{97350BF1-9CC9-4049-9DB7-3605E1B7D1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2067" name="スライド番号プレースホルダ 3">
            <a:extLst>
              <a:ext uri="{FF2B5EF4-FFF2-40B4-BE49-F238E27FC236}">
                <a16:creationId xmlns:a16="http://schemas.microsoft.com/office/drawing/2014/main" id="{20D4EF5A-8C7A-A344-8C7A-AA4B7EF970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85587E1-49B7-5B41-AF2B-B6F58AADB8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32292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3" name="スライド イメージ プレースホルダ 1">
            <a:extLst>
              <a:ext uri="{FF2B5EF4-FFF2-40B4-BE49-F238E27FC236}">
                <a16:creationId xmlns:a16="http://schemas.microsoft.com/office/drawing/2014/main" id="{A4FB8E14-36FD-4743-9DD8-848DCEEBA2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4114" name="ノート プレースホルダ 2">
            <a:extLst>
              <a:ext uri="{FF2B5EF4-FFF2-40B4-BE49-F238E27FC236}">
                <a16:creationId xmlns:a16="http://schemas.microsoft.com/office/drawing/2014/main" id="{8B1F9F69-B796-F541-A7EE-04E436D93A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4115" name="スライド番号プレースホルダ 3">
            <a:extLst>
              <a:ext uri="{FF2B5EF4-FFF2-40B4-BE49-F238E27FC236}">
                <a16:creationId xmlns:a16="http://schemas.microsoft.com/office/drawing/2014/main" id="{02AAFDAD-CF3A-7140-9036-A5304CDEB3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959ABD6-DF40-A041-9C80-126969EC89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914567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スライド イメージ プレースホルダ 1">
            <a:extLst>
              <a:ext uri="{FF2B5EF4-FFF2-40B4-BE49-F238E27FC236}">
                <a16:creationId xmlns:a16="http://schemas.microsoft.com/office/drawing/2014/main" id="{7E5927B4-7FDD-7449-A4A5-87E9C3CED2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4626" name="ノート プレースホルダ 2">
            <a:extLst>
              <a:ext uri="{FF2B5EF4-FFF2-40B4-BE49-F238E27FC236}">
                <a16:creationId xmlns:a16="http://schemas.microsoft.com/office/drawing/2014/main" id="{DC987300-587F-6C4E-9BDC-603CBB3740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4627" name="スライド番号プレースホルダ 3">
            <a:extLst>
              <a:ext uri="{FF2B5EF4-FFF2-40B4-BE49-F238E27FC236}">
                <a16:creationId xmlns:a16="http://schemas.microsoft.com/office/drawing/2014/main" id="{2679592D-8A03-C543-85E6-6C3E35C9C9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4A87706-2BDE-7142-B4C0-3F7193C3D4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791337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スライド イメージ プレースホルダ 1">
            <a:extLst>
              <a:ext uri="{FF2B5EF4-FFF2-40B4-BE49-F238E27FC236}">
                <a16:creationId xmlns:a16="http://schemas.microsoft.com/office/drawing/2014/main" id="{E70054EF-210D-964E-915C-17F74DD267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6674" name="ノート プレースホルダ 2">
            <a:extLst>
              <a:ext uri="{FF2B5EF4-FFF2-40B4-BE49-F238E27FC236}">
                <a16:creationId xmlns:a16="http://schemas.microsoft.com/office/drawing/2014/main" id="{C8C67728-7A6D-9443-B992-932A7CE5A6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6675" name="スライド番号プレースホルダ 3">
            <a:extLst>
              <a:ext uri="{FF2B5EF4-FFF2-40B4-BE49-F238E27FC236}">
                <a16:creationId xmlns:a16="http://schemas.microsoft.com/office/drawing/2014/main" id="{A6D8950E-D238-FA4B-9D7C-9E5C5798DC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C54E760-2639-1E44-8F57-2AC703E063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552772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7" name="スライド イメージ プレースホルダ 1">
            <a:extLst>
              <a:ext uri="{FF2B5EF4-FFF2-40B4-BE49-F238E27FC236}">
                <a16:creationId xmlns:a16="http://schemas.microsoft.com/office/drawing/2014/main" id="{D35666D5-33AD-6845-8FE8-A9814927A1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8098" name="ノート プレースホルダ 2">
            <a:extLst>
              <a:ext uri="{FF2B5EF4-FFF2-40B4-BE49-F238E27FC236}">
                <a16:creationId xmlns:a16="http://schemas.microsoft.com/office/drawing/2014/main" id="{D66BFF6F-00A0-8F47-8CFF-1C98AB967D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8099" name="スライド番号プレースホルダ 3">
            <a:extLst>
              <a:ext uri="{FF2B5EF4-FFF2-40B4-BE49-F238E27FC236}">
                <a16:creationId xmlns:a16="http://schemas.microsoft.com/office/drawing/2014/main" id="{D8B492F9-74A8-EE42-90A1-32A72D0FED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697CF26-21E5-F341-A7EF-06382190CC2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524623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5" name="スライド イメージ プレースホルダ 1">
            <a:extLst>
              <a:ext uri="{FF2B5EF4-FFF2-40B4-BE49-F238E27FC236}">
                <a16:creationId xmlns:a16="http://schemas.microsoft.com/office/drawing/2014/main" id="{020C1121-E5E8-0445-8C35-5CEF868C14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0146" name="ノート プレースホルダ 2">
            <a:extLst>
              <a:ext uri="{FF2B5EF4-FFF2-40B4-BE49-F238E27FC236}">
                <a16:creationId xmlns:a16="http://schemas.microsoft.com/office/drawing/2014/main" id="{2B3249CB-F9DE-574F-9A1C-49F5DBA693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0147" name="スライド番号プレースホルダ 3">
            <a:extLst>
              <a:ext uri="{FF2B5EF4-FFF2-40B4-BE49-F238E27FC236}">
                <a16:creationId xmlns:a16="http://schemas.microsoft.com/office/drawing/2014/main" id="{A95158BC-C900-4947-950F-DF7100FE31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DC4AA8-78CC-094D-8C49-5EDC4FB9F1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762540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09" name="スライド イメージ プレースホルダ 1">
            <a:extLst>
              <a:ext uri="{FF2B5EF4-FFF2-40B4-BE49-F238E27FC236}">
                <a16:creationId xmlns:a16="http://schemas.microsoft.com/office/drawing/2014/main" id="{C78E228E-FFE0-1645-A482-03E3C1FC03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5810" name="ノート プレースホルダ 2">
            <a:extLst>
              <a:ext uri="{FF2B5EF4-FFF2-40B4-BE49-F238E27FC236}">
                <a16:creationId xmlns:a16="http://schemas.microsoft.com/office/drawing/2014/main" id="{2337F651-DC99-5041-BB1F-BE29BD5C1F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5811" name="スライド番号プレースホルダ 3">
            <a:extLst>
              <a:ext uri="{FF2B5EF4-FFF2-40B4-BE49-F238E27FC236}">
                <a16:creationId xmlns:a16="http://schemas.microsoft.com/office/drawing/2014/main" id="{FD6EF878-9F88-AA48-8151-69E5C351B9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F1A8BB6-38F0-C244-B74E-6856E55897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90696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1" name="スライド イメージ プレースホルダ 1">
            <a:extLst>
              <a:ext uri="{FF2B5EF4-FFF2-40B4-BE49-F238E27FC236}">
                <a16:creationId xmlns:a16="http://schemas.microsoft.com/office/drawing/2014/main" id="{E9B07DE0-1854-D043-ADC4-CB6744EFA8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4482" name="ノート プレースホルダ 2">
            <a:extLst>
              <a:ext uri="{FF2B5EF4-FFF2-40B4-BE49-F238E27FC236}">
                <a16:creationId xmlns:a16="http://schemas.microsoft.com/office/drawing/2014/main" id="{F6E4A3E0-96B0-A34C-B1DC-08D8C9AB72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4483" name="スライド番号プレースホルダ 3">
            <a:extLst>
              <a:ext uri="{FF2B5EF4-FFF2-40B4-BE49-F238E27FC236}">
                <a16:creationId xmlns:a16="http://schemas.microsoft.com/office/drawing/2014/main" id="{F41C8092-8A14-E943-BCF7-7E07F966D3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C4F1E41-0F7A-FA48-BB3C-3F4559B2AA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07047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7" name="スライド イメージ プレースホルダ 1">
            <a:extLst>
              <a:ext uri="{FF2B5EF4-FFF2-40B4-BE49-F238E27FC236}">
                <a16:creationId xmlns:a16="http://schemas.microsoft.com/office/drawing/2014/main" id="{6B2CF393-86A3-C042-B44F-9312D24212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7858" name="ノート プレースホルダ 2">
            <a:extLst>
              <a:ext uri="{FF2B5EF4-FFF2-40B4-BE49-F238E27FC236}">
                <a16:creationId xmlns:a16="http://schemas.microsoft.com/office/drawing/2014/main" id="{881DE88F-F147-9F4B-88FA-810D79158FC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7859" name="スライド番号プレースホルダ 3">
            <a:extLst>
              <a:ext uri="{FF2B5EF4-FFF2-40B4-BE49-F238E27FC236}">
                <a16:creationId xmlns:a16="http://schemas.microsoft.com/office/drawing/2014/main" id="{FD770ED4-0E5E-8B45-9556-6D4B6108E2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780313E-30A2-1248-B614-CCC74EA100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895187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3" name="スライド イメージ プレースホルダ 1">
            <a:extLst>
              <a:ext uri="{FF2B5EF4-FFF2-40B4-BE49-F238E27FC236}">
                <a16:creationId xmlns:a16="http://schemas.microsoft.com/office/drawing/2014/main" id="{0D283722-AB62-E84F-83F3-CC91155EF1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8834" name="ノート プレースホルダ 2">
            <a:extLst>
              <a:ext uri="{FF2B5EF4-FFF2-40B4-BE49-F238E27FC236}">
                <a16:creationId xmlns:a16="http://schemas.microsoft.com/office/drawing/2014/main" id="{876BBF94-D2A0-0248-A2E3-CDD957193D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8835" name="スライド番号プレースホルダ 3">
            <a:extLst>
              <a:ext uri="{FF2B5EF4-FFF2-40B4-BE49-F238E27FC236}">
                <a16:creationId xmlns:a16="http://schemas.microsoft.com/office/drawing/2014/main" id="{F998B5E6-6556-D040-B47F-F57A406E59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351C13-2358-2448-93C9-78BABCFDA9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949375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スライド イメージ プレースホルダ 1">
            <a:extLst>
              <a:ext uri="{FF2B5EF4-FFF2-40B4-BE49-F238E27FC236}">
                <a16:creationId xmlns:a16="http://schemas.microsoft.com/office/drawing/2014/main" id="{68838D14-57F0-4346-A265-5668AD6790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0882" name="ノート プレースホルダ 2">
            <a:extLst>
              <a:ext uri="{FF2B5EF4-FFF2-40B4-BE49-F238E27FC236}">
                <a16:creationId xmlns:a16="http://schemas.microsoft.com/office/drawing/2014/main" id="{D25F165F-BDC0-F642-8F1D-622AF17025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50883" name="スライド番号プレースホルダ 3">
            <a:extLst>
              <a:ext uri="{FF2B5EF4-FFF2-40B4-BE49-F238E27FC236}">
                <a16:creationId xmlns:a16="http://schemas.microsoft.com/office/drawing/2014/main" id="{C2F75E76-73EE-A248-9E26-B18DE62727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2AFB3A9-81C7-F047-B33F-25C48414BB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575037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81" name="スライド イメージ プレースホルダ 1">
            <a:extLst>
              <a:ext uri="{FF2B5EF4-FFF2-40B4-BE49-F238E27FC236}">
                <a16:creationId xmlns:a16="http://schemas.microsoft.com/office/drawing/2014/main" id="{17C46A98-2C12-F24F-8111-B80BE92A07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1682" name="ノート プレースホルダ 2">
            <a:extLst>
              <a:ext uri="{FF2B5EF4-FFF2-40B4-BE49-F238E27FC236}">
                <a16:creationId xmlns:a16="http://schemas.microsoft.com/office/drawing/2014/main" id="{0174EAF3-E915-F14B-B044-D4B7D579114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1683" name="スライド番号プレースホルダ 3">
            <a:extLst>
              <a:ext uri="{FF2B5EF4-FFF2-40B4-BE49-F238E27FC236}">
                <a16:creationId xmlns:a16="http://schemas.microsoft.com/office/drawing/2014/main" id="{B7B0044D-8F5C-7349-9D5F-74E249EB8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A2A222F-4F9A-4448-81CF-86AB99B5EE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153853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29" name="スライド イメージ プレースホルダ 1">
            <a:extLst>
              <a:ext uri="{FF2B5EF4-FFF2-40B4-BE49-F238E27FC236}">
                <a16:creationId xmlns:a16="http://schemas.microsoft.com/office/drawing/2014/main" id="{0ADFC539-DA1F-724A-B1F5-CF0518C4EF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3730" name="ノート プレースホルダ 2">
            <a:extLst>
              <a:ext uri="{FF2B5EF4-FFF2-40B4-BE49-F238E27FC236}">
                <a16:creationId xmlns:a16="http://schemas.microsoft.com/office/drawing/2014/main" id="{5CEE3CA3-4DD3-2F4E-A782-85B181F2075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3731" name="スライド番号プレースホルダ 3">
            <a:extLst>
              <a:ext uri="{FF2B5EF4-FFF2-40B4-BE49-F238E27FC236}">
                <a16:creationId xmlns:a16="http://schemas.microsoft.com/office/drawing/2014/main" id="{6DA4B8AD-A768-A245-9661-83A15B9DFE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BF249D4-AD9A-8842-AF78-1833EA443C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870284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スライド イメージ プレースホルダ 1">
            <a:extLst>
              <a:ext uri="{FF2B5EF4-FFF2-40B4-BE49-F238E27FC236}">
                <a16:creationId xmlns:a16="http://schemas.microsoft.com/office/drawing/2014/main" id="{80351A19-F66F-984C-8D66-747DE60BC2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1010" name="ノート プレースホルダ 2">
            <a:extLst>
              <a:ext uri="{FF2B5EF4-FFF2-40B4-BE49-F238E27FC236}">
                <a16:creationId xmlns:a16="http://schemas.microsoft.com/office/drawing/2014/main" id="{A02F2CC3-68C7-0F43-8B35-FB02DC07C3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71011" name="スライド番号プレースホルダ 3">
            <a:extLst>
              <a:ext uri="{FF2B5EF4-FFF2-40B4-BE49-F238E27FC236}">
                <a16:creationId xmlns:a16="http://schemas.microsoft.com/office/drawing/2014/main" id="{BA23929D-FC84-3142-881F-56AA129B83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51F2D08-068C-FD40-85FE-0A82B28153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292690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スライド イメージ プレースホルダ 1">
            <a:extLst>
              <a:ext uri="{FF2B5EF4-FFF2-40B4-BE49-F238E27FC236}">
                <a16:creationId xmlns:a16="http://schemas.microsoft.com/office/drawing/2014/main" id="{82646768-399F-D841-98C4-031FA81D06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3058" name="ノート プレースホルダ 2">
            <a:extLst>
              <a:ext uri="{FF2B5EF4-FFF2-40B4-BE49-F238E27FC236}">
                <a16:creationId xmlns:a16="http://schemas.microsoft.com/office/drawing/2014/main" id="{BE6616D8-BF62-0442-B8A9-2D6F2E81AF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73059" name="スライド番号プレースホルダ 3">
            <a:extLst>
              <a:ext uri="{FF2B5EF4-FFF2-40B4-BE49-F238E27FC236}">
                <a16:creationId xmlns:a16="http://schemas.microsoft.com/office/drawing/2014/main" id="{9FC70E89-3D1B-D940-93BD-B7B77331F2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36895E2-1A73-FB4C-8957-7F3BABC4658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438432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7" name="スライド イメージ プレースホルダ 1">
            <a:extLst>
              <a:ext uri="{FF2B5EF4-FFF2-40B4-BE49-F238E27FC236}">
                <a16:creationId xmlns:a16="http://schemas.microsoft.com/office/drawing/2014/main" id="{A86AC19A-8349-7545-9881-BE2480A7E5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0498" name="ノート プレースホルダ 2">
            <a:extLst>
              <a:ext uri="{FF2B5EF4-FFF2-40B4-BE49-F238E27FC236}">
                <a16:creationId xmlns:a16="http://schemas.microsoft.com/office/drawing/2014/main" id="{F4648073-C038-9846-98E7-BDBB13F8DD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90499" name="スライド番号プレースホルダ 3">
            <a:extLst>
              <a:ext uri="{FF2B5EF4-FFF2-40B4-BE49-F238E27FC236}">
                <a16:creationId xmlns:a16="http://schemas.microsoft.com/office/drawing/2014/main" id="{BD1774BE-A567-EF44-B1C0-D645BCBBE6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73CC2E3-F3C8-AC42-9861-47555425D2D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265044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5" name="スライド イメージ プレースホルダ 1">
            <a:extLst>
              <a:ext uri="{FF2B5EF4-FFF2-40B4-BE49-F238E27FC236}">
                <a16:creationId xmlns:a16="http://schemas.microsoft.com/office/drawing/2014/main" id="{60D71F1C-86B4-6F4B-83BB-023006CF27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2546" name="ノート プレースホルダ 2">
            <a:extLst>
              <a:ext uri="{FF2B5EF4-FFF2-40B4-BE49-F238E27FC236}">
                <a16:creationId xmlns:a16="http://schemas.microsoft.com/office/drawing/2014/main" id="{6E11BB8E-EA73-7D44-9B08-D0EBF8ACBA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92547" name="スライド番号プレースホルダ 3">
            <a:extLst>
              <a:ext uri="{FF2B5EF4-FFF2-40B4-BE49-F238E27FC236}">
                <a16:creationId xmlns:a16="http://schemas.microsoft.com/office/drawing/2014/main" id="{7A58F881-2FD3-544F-B52F-5926C21064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6270862-F195-FE45-B4B9-46C7E3E8634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67181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1" name="スライド イメージ プレースホルダ 1">
            <a:extLst>
              <a:ext uri="{FF2B5EF4-FFF2-40B4-BE49-F238E27FC236}">
                <a16:creationId xmlns:a16="http://schemas.microsoft.com/office/drawing/2014/main" id="{393B17AE-B5BB-C942-9D2F-3DAA628DA8B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6882" name="ノート プレースホルダ 2">
            <a:extLst>
              <a:ext uri="{FF2B5EF4-FFF2-40B4-BE49-F238E27FC236}">
                <a16:creationId xmlns:a16="http://schemas.microsoft.com/office/drawing/2014/main" id="{ECE59885-201A-C843-B3C2-7585593F2E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06883" name="スライド番号プレースホルダ 3">
            <a:extLst>
              <a:ext uri="{FF2B5EF4-FFF2-40B4-BE49-F238E27FC236}">
                <a16:creationId xmlns:a16="http://schemas.microsoft.com/office/drawing/2014/main" id="{BE888917-6721-6743-9F30-E41C992F26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5FEEB17-3CF0-8947-8806-EFEE422B52C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39245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5" name="スライド イメージ プレースホルダ 1">
            <a:extLst>
              <a:ext uri="{FF2B5EF4-FFF2-40B4-BE49-F238E27FC236}">
                <a16:creationId xmlns:a16="http://schemas.microsoft.com/office/drawing/2014/main" id="{3F31D3B4-BB14-DA45-A288-545CDA861A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0866" name="ノート プレースホルダ 2">
            <a:extLst>
              <a:ext uri="{FF2B5EF4-FFF2-40B4-BE49-F238E27FC236}">
                <a16:creationId xmlns:a16="http://schemas.microsoft.com/office/drawing/2014/main" id="{C43BDC73-8CC9-DE48-A853-5F6C4C907A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0867" name="スライド番号プレースホルダ 3">
            <a:extLst>
              <a:ext uri="{FF2B5EF4-FFF2-40B4-BE49-F238E27FC236}">
                <a16:creationId xmlns:a16="http://schemas.microsoft.com/office/drawing/2014/main" id="{0B18ED29-97D7-4D44-A265-263806AC48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4FC742D-3CA2-EA48-80BE-586FB1A9EC8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37916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29" name="スライド イメージ プレースホルダ 1">
            <a:extLst>
              <a:ext uri="{FF2B5EF4-FFF2-40B4-BE49-F238E27FC236}">
                <a16:creationId xmlns:a16="http://schemas.microsoft.com/office/drawing/2014/main" id="{2741FA57-D826-5642-BD3D-E27BB9F56A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8930" name="ノート プレースホルダ 2">
            <a:extLst>
              <a:ext uri="{FF2B5EF4-FFF2-40B4-BE49-F238E27FC236}">
                <a16:creationId xmlns:a16="http://schemas.microsoft.com/office/drawing/2014/main" id="{A179B731-3A89-E047-B849-D0FDE1841E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08931" name="スライド番号プレースホルダ 3">
            <a:extLst>
              <a:ext uri="{FF2B5EF4-FFF2-40B4-BE49-F238E27FC236}">
                <a16:creationId xmlns:a16="http://schemas.microsoft.com/office/drawing/2014/main" id="{B50A4606-9721-F149-9333-6E8AF4A40B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D062E07-4EEE-3F47-9ECB-A3E93CEB19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966415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777" name="スライド イメージ プレースホルダ 1">
            <a:extLst>
              <a:ext uri="{FF2B5EF4-FFF2-40B4-BE49-F238E27FC236}">
                <a16:creationId xmlns:a16="http://schemas.microsoft.com/office/drawing/2014/main" id="{F85A2506-878F-6543-82AC-D30DF8D883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5778" name="ノート プレースホルダ 2">
            <a:extLst>
              <a:ext uri="{FF2B5EF4-FFF2-40B4-BE49-F238E27FC236}">
                <a16:creationId xmlns:a16="http://schemas.microsoft.com/office/drawing/2014/main" id="{607767EB-7DCD-4B4C-94AA-0E28318BAA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715779" name="スライド番号プレースホルダ 3">
            <a:extLst>
              <a:ext uri="{FF2B5EF4-FFF2-40B4-BE49-F238E27FC236}">
                <a16:creationId xmlns:a16="http://schemas.microsoft.com/office/drawing/2014/main" id="{250446E9-F1D6-2F4E-B6B4-8E553C8D9C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9CD661F-E12D-FA4E-A667-B67697B9F3B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462877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5" name="スライド イメージ プレースホルダ 1">
            <a:extLst>
              <a:ext uri="{FF2B5EF4-FFF2-40B4-BE49-F238E27FC236}">
                <a16:creationId xmlns:a16="http://schemas.microsoft.com/office/drawing/2014/main" id="{68D1B303-C4B7-2244-8F89-58A10EDFB8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826" name="ノート プレースホルダ 2">
            <a:extLst>
              <a:ext uri="{FF2B5EF4-FFF2-40B4-BE49-F238E27FC236}">
                <a16:creationId xmlns:a16="http://schemas.microsoft.com/office/drawing/2014/main" id="{55C56904-C6F4-934D-BD89-31332256CA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717827" name="スライド番号プレースホルダ 3">
            <a:extLst>
              <a:ext uri="{FF2B5EF4-FFF2-40B4-BE49-F238E27FC236}">
                <a16:creationId xmlns:a16="http://schemas.microsoft.com/office/drawing/2014/main" id="{D30D2A6E-5F9B-6E42-900F-E5E9FA727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F3042B-8683-AD49-A04F-ECEF223736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83496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7" name="スライド イメージ プレースホルダ 1">
            <a:extLst>
              <a:ext uri="{FF2B5EF4-FFF2-40B4-BE49-F238E27FC236}">
                <a16:creationId xmlns:a16="http://schemas.microsoft.com/office/drawing/2014/main" id="{053462DD-45B2-A44B-9465-CE1BEFA676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7618" name="ノート プレースホルダ 2">
            <a:extLst>
              <a:ext uri="{FF2B5EF4-FFF2-40B4-BE49-F238E27FC236}">
                <a16:creationId xmlns:a16="http://schemas.microsoft.com/office/drawing/2014/main" id="{3F24EAB0-30F4-6C4F-A596-69AB5353B3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7619" name="スライド番号プレースホルダ 3">
            <a:extLst>
              <a:ext uri="{FF2B5EF4-FFF2-40B4-BE49-F238E27FC236}">
                <a16:creationId xmlns:a16="http://schemas.microsoft.com/office/drawing/2014/main" id="{E0F505FC-0CFA-5041-A4BD-1644C048BD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25F9C1-326E-AF42-B46B-431B6C9F60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894546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5" name="スライド イメージ プレースホルダ 1">
            <a:extLst>
              <a:ext uri="{FF2B5EF4-FFF2-40B4-BE49-F238E27FC236}">
                <a16:creationId xmlns:a16="http://schemas.microsoft.com/office/drawing/2014/main" id="{91288ABC-C723-BB44-87FD-3EF0D4B54F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9666" name="ノート プレースホルダ 2">
            <a:extLst>
              <a:ext uri="{FF2B5EF4-FFF2-40B4-BE49-F238E27FC236}">
                <a16:creationId xmlns:a16="http://schemas.microsoft.com/office/drawing/2014/main" id="{E0D6B046-6D67-A24E-AC2E-D2A8E81CA3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9667" name="スライド番号プレースホルダ 3">
            <a:extLst>
              <a:ext uri="{FF2B5EF4-FFF2-40B4-BE49-F238E27FC236}">
                <a16:creationId xmlns:a16="http://schemas.microsoft.com/office/drawing/2014/main" id="{436161DC-63C1-C545-A364-6EBB3338ED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FE0993D-1FB8-D241-AA48-53C4F7A8F4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241968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スライド イメージ プレースホルダ 1">
            <a:extLst>
              <a:ext uri="{FF2B5EF4-FFF2-40B4-BE49-F238E27FC236}">
                <a16:creationId xmlns:a16="http://schemas.microsoft.com/office/drawing/2014/main" id="{37A0F5D6-5315-754F-A0E5-BD0C9683BC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8" name="ノート プレースホルダ 2">
            <a:extLst>
              <a:ext uri="{FF2B5EF4-FFF2-40B4-BE49-F238E27FC236}">
                <a16:creationId xmlns:a16="http://schemas.microsoft.com/office/drawing/2014/main" id="{510213CD-A237-CD47-A0D0-161BF208C0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939" name="スライド番号プレースホルダ 3">
            <a:extLst>
              <a:ext uri="{FF2B5EF4-FFF2-40B4-BE49-F238E27FC236}">
                <a16:creationId xmlns:a16="http://schemas.microsoft.com/office/drawing/2014/main" id="{ADE409B9-69CC-9647-8225-49D81A5E2A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B8C7C92-F921-7149-BE83-B19267FD84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3787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スライド イメージ プレースホルダ 1">
            <a:extLst>
              <a:ext uri="{FF2B5EF4-FFF2-40B4-BE49-F238E27FC236}">
                <a16:creationId xmlns:a16="http://schemas.microsoft.com/office/drawing/2014/main" id="{BD26842A-5381-654B-998A-6C30921050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6" name="ノート プレースホルダ 2">
            <a:extLst>
              <a:ext uri="{FF2B5EF4-FFF2-40B4-BE49-F238E27FC236}">
                <a16:creationId xmlns:a16="http://schemas.microsoft.com/office/drawing/2014/main" id="{58B73013-92AF-384D-B1E4-8CB193EDCB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987" name="スライド番号プレースホルダ 3">
            <a:extLst>
              <a:ext uri="{FF2B5EF4-FFF2-40B4-BE49-F238E27FC236}">
                <a16:creationId xmlns:a16="http://schemas.microsoft.com/office/drawing/2014/main" id="{3440CDE2-206C-3D46-A728-A54CE9EDC9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03347FB-C0DB-7349-B5C0-B6BB31A09A8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238366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7" name="スライド イメージ プレースホルダ 1">
            <a:extLst>
              <a:ext uri="{FF2B5EF4-FFF2-40B4-BE49-F238E27FC236}">
                <a16:creationId xmlns:a16="http://schemas.microsoft.com/office/drawing/2014/main" id="{1E0C7E61-F178-8B40-BB3D-AE6F905F85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5218" name="ノート プレースホルダ 2">
            <a:extLst>
              <a:ext uri="{FF2B5EF4-FFF2-40B4-BE49-F238E27FC236}">
                <a16:creationId xmlns:a16="http://schemas.microsoft.com/office/drawing/2014/main" id="{7174AD66-9238-C14A-B49E-70CC0DBD093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5219" name="スライド番号プレースホルダ 3">
            <a:extLst>
              <a:ext uri="{FF2B5EF4-FFF2-40B4-BE49-F238E27FC236}">
                <a16:creationId xmlns:a16="http://schemas.microsoft.com/office/drawing/2014/main" id="{DA0916AC-1E20-5B44-A03A-AD0ED1141A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D1594D-0175-5E49-B4BC-DE3CC36C2F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282580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5" name="スライド イメージ プレースホルダ 1">
            <a:extLst>
              <a:ext uri="{FF2B5EF4-FFF2-40B4-BE49-F238E27FC236}">
                <a16:creationId xmlns:a16="http://schemas.microsoft.com/office/drawing/2014/main" id="{F574FDE8-23DD-0949-94CC-095706BBEA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7266" name="ノート プレースホルダ 2">
            <a:extLst>
              <a:ext uri="{FF2B5EF4-FFF2-40B4-BE49-F238E27FC236}">
                <a16:creationId xmlns:a16="http://schemas.microsoft.com/office/drawing/2014/main" id="{0F6DED6C-7DC3-494F-836B-E7F75C26DD4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7267" name="スライド番号プレースホルダ 3">
            <a:extLst>
              <a:ext uri="{FF2B5EF4-FFF2-40B4-BE49-F238E27FC236}">
                <a16:creationId xmlns:a16="http://schemas.microsoft.com/office/drawing/2014/main" id="{B6D799DE-0709-5641-82F1-3C8DFC80F3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339083E-3CA1-6143-B19A-063EF5376D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510502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スライド イメージ プレースホルダ 1">
            <a:extLst>
              <a:ext uri="{FF2B5EF4-FFF2-40B4-BE49-F238E27FC236}">
                <a16:creationId xmlns:a16="http://schemas.microsoft.com/office/drawing/2014/main" id="{429C1BD9-5B51-0546-A19A-35BE3D29F93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1378" name="ノート プレースホルダ 2">
            <a:extLst>
              <a:ext uri="{FF2B5EF4-FFF2-40B4-BE49-F238E27FC236}">
                <a16:creationId xmlns:a16="http://schemas.microsoft.com/office/drawing/2014/main" id="{C3172326-935F-1144-8470-859EF9A32F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01379" name="スライド番号プレースホルダ 3">
            <a:extLst>
              <a:ext uri="{FF2B5EF4-FFF2-40B4-BE49-F238E27FC236}">
                <a16:creationId xmlns:a16="http://schemas.microsoft.com/office/drawing/2014/main" id="{AE77EFA0-FC7D-EA4B-B085-843D09DC4C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03287E7-88E0-E24E-90E1-C5DB18F199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44916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3" name="スライド イメージ プレースホルダ 1">
            <a:extLst>
              <a:ext uri="{FF2B5EF4-FFF2-40B4-BE49-F238E27FC236}">
                <a16:creationId xmlns:a16="http://schemas.microsoft.com/office/drawing/2014/main" id="{4ABBDAA9-C666-FE49-B2A8-E53025D0E15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2914" name="ノート プレースホルダ 2">
            <a:extLst>
              <a:ext uri="{FF2B5EF4-FFF2-40B4-BE49-F238E27FC236}">
                <a16:creationId xmlns:a16="http://schemas.microsoft.com/office/drawing/2014/main" id="{B82C07A4-F70C-2742-810D-E71BFAC4DB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2915" name="スライド番号プレースホルダ 3">
            <a:extLst>
              <a:ext uri="{FF2B5EF4-FFF2-40B4-BE49-F238E27FC236}">
                <a16:creationId xmlns:a16="http://schemas.microsoft.com/office/drawing/2014/main" id="{97D7C30D-583F-A848-AE5E-453D4C7ED0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86CCC14-8915-DF45-BE55-CEA0D11D61F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543277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スライド イメージ プレースホルダ 1">
            <a:extLst>
              <a:ext uri="{FF2B5EF4-FFF2-40B4-BE49-F238E27FC236}">
                <a16:creationId xmlns:a16="http://schemas.microsoft.com/office/drawing/2014/main" id="{640C8530-9994-9846-8D25-C248C8C935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3426" name="ノート プレースホルダ 2">
            <a:extLst>
              <a:ext uri="{FF2B5EF4-FFF2-40B4-BE49-F238E27FC236}">
                <a16:creationId xmlns:a16="http://schemas.microsoft.com/office/drawing/2014/main" id="{F36CA02A-4B83-8944-8C8B-FC7606B13A2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03427" name="スライド番号プレースホルダ 3">
            <a:extLst>
              <a:ext uri="{FF2B5EF4-FFF2-40B4-BE49-F238E27FC236}">
                <a16:creationId xmlns:a16="http://schemas.microsoft.com/office/drawing/2014/main" id="{D6780A7B-B717-A344-9ECE-33BA09CBE3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36F45D9-366C-3046-8756-096A2C727A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192724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スライド イメージ プレースホルダ 1">
            <a:extLst>
              <a:ext uri="{FF2B5EF4-FFF2-40B4-BE49-F238E27FC236}">
                <a16:creationId xmlns:a16="http://schemas.microsoft.com/office/drawing/2014/main" id="{7EBB1F55-9F74-7A43-98F0-7EC2E94486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4" name="ノート プレースホルダ 2">
            <a:extLst>
              <a:ext uri="{FF2B5EF4-FFF2-40B4-BE49-F238E27FC236}">
                <a16:creationId xmlns:a16="http://schemas.microsoft.com/office/drawing/2014/main" id="{C858F265-7368-794C-BCFD-964A1C4400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6435" name="スライド番号プレースホルダ 3">
            <a:extLst>
              <a:ext uri="{FF2B5EF4-FFF2-40B4-BE49-F238E27FC236}">
                <a16:creationId xmlns:a16="http://schemas.microsoft.com/office/drawing/2014/main" id="{3AF644AB-73D2-5746-BBF0-8EF33655D0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5DA95D9-A182-C742-83C4-AA11789420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415917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スライド イメージ プレースホルダ 1">
            <a:extLst>
              <a:ext uri="{FF2B5EF4-FFF2-40B4-BE49-F238E27FC236}">
                <a16:creationId xmlns:a16="http://schemas.microsoft.com/office/drawing/2014/main" id="{3B3ACAF2-2DA4-CF45-B44D-81C63B3450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2" name="ノート プレースホルダ 2">
            <a:extLst>
              <a:ext uri="{FF2B5EF4-FFF2-40B4-BE49-F238E27FC236}">
                <a16:creationId xmlns:a16="http://schemas.microsoft.com/office/drawing/2014/main" id="{D27BFA9C-137E-4449-957F-1F48E60242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8483" name="スライド番号プレースホルダ 3">
            <a:extLst>
              <a:ext uri="{FF2B5EF4-FFF2-40B4-BE49-F238E27FC236}">
                <a16:creationId xmlns:a16="http://schemas.microsoft.com/office/drawing/2014/main" id="{4D8FB8E0-F6EF-2147-BC3E-2B66231443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0EBF938-6C78-BD45-B1AE-C7B4997E34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596376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スライド イメージ プレースホルダ 1">
            <a:extLst>
              <a:ext uri="{FF2B5EF4-FFF2-40B4-BE49-F238E27FC236}">
                <a16:creationId xmlns:a16="http://schemas.microsoft.com/office/drawing/2014/main" id="{772FB051-69F0-A84C-A08E-07D62DA5C4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4738" name="ノート プレースホルダ 2">
            <a:extLst>
              <a:ext uri="{FF2B5EF4-FFF2-40B4-BE49-F238E27FC236}">
                <a16:creationId xmlns:a16="http://schemas.microsoft.com/office/drawing/2014/main" id="{286FF905-57BC-4142-B345-D877EE3312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4739" name="スライド番号プレースホルダ 3">
            <a:extLst>
              <a:ext uri="{FF2B5EF4-FFF2-40B4-BE49-F238E27FC236}">
                <a16:creationId xmlns:a16="http://schemas.microsoft.com/office/drawing/2014/main" id="{88D25AFC-2878-8E4C-82EC-02C1890333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CE7DEF-F3D8-6E46-B14A-95C4CBB6E3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899343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スライド イメージ プレースホルダ 1">
            <a:extLst>
              <a:ext uri="{FF2B5EF4-FFF2-40B4-BE49-F238E27FC236}">
                <a16:creationId xmlns:a16="http://schemas.microsoft.com/office/drawing/2014/main" id="{FB306C44-E8D3-1C43-AD06-CBD60A4751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6786" name="ノート プレースホルダ 2">
            <a:extLst>
              <a:ext uri="{FF2B5EF4-FFF2-40B4-BE49-F238E27FC236}">
                <a16:creationId xmlns:a16="http://schemas.microsoft.com/office/drawing/2014/main" id="{39D29EFF-41C3-BE40-ABF5-0944242C87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6787" name="スライド番号プレースホルダ 3">
            <a:extLst>
              <a:ext uri="{FF2B5EF4-FFF2-40B4-BE49-F238E27FC236}">
                <a16:creationId xmlns:a16="http://schemas.microsoft.com/office/drawing/2014/main" id="{74375057-B62B-DE4B-80CE-449A586624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AF0DDE-FEE0-2C46-A873-3BD81AF37FF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355336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7" name="スライド イメージ プレースホルダ 1">
            <a:extLst>
              <a:ext uri="{FF2B5EF4-FFF2-40B4-BE49-F238E27FC236}">
                <a16:creationId xmlns:a16="http://schemas.microsoft.com/office/drawing/2014/main" id="{13C9F3A2-D7A5-FD4B-B48F-DA54A5D232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1698" name="ノート プレースホルダ 2">
            <a:extLst>
              <a:ext uri="{FF2B5EF4-FFF2-40B4-BE49-F238E27FC236}">
                <a16:creationId xmlns:a16="http://schemas.microsoft.com/office/drawing/2014/main" id="{D69390E7-5FE6-4043-9CAB-94B00AEDBBA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1699" name="スライド番号プレースホルダ 3">
            <a:extLst>
              <a:ext uri="{FF2B5EF4-FFF2-40B4-BE49-F238E27FC236}">
                <a16:creationId xmlns:a16="http://schemas.microsoft.com/office/drawing/2014/main" id="{58F98B7A-ED9E-894E-B488-026C1CA43E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B882CD3-C897-CC4D-8983-8D14BBDD6D6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054787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5" name="スライド イメージ プレースホルダ 1">
            <a:extLst>
              <a:ext uri="{FF2B5EF4-FFF2-40B4-BE49-F238E27FC236}">
                <a16:creationId xmlns:a16="http://schemas.microsoft.com/office/drawing/2014/main" id="{E43E5BA8-BBD7-6840-833A-E8CDEB9AC3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3746" name="ノート プレースホルダ 2">
            <a:extLst>
              <a:ext uri="{FF2B5EF4-FFF2-40B4-BE49-F238E27FC236}">
                <a16:creationId xmlns:a16="http://schemas.microsoft.com/office/drawing/2014/main" id="{1DD2EC09-2DCD-EC4E-9F0A-5BE682AF28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3747" name="スライド番号プレースホルダ 3">
            <a:extLst>
              <a:ext uri="{FF2B5EF4-FFF2-40B4-BE49-F238E27FC236}">
                <a16:creationId xmlns:a16="http://schemas.microsoft.com/office/drawing/2014/main" id="{37382EA3-D9C2-9246-B3CD-AEEEFEB4D4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87F550-5D79-0641-97BE-AC66B919E8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940213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89" name="スライド イメージ プレースホルダ 1">
            <a:extLst>
              <a:ext uri="{FF2B5EF4-FFF2-40B4-BE49-F238E27FC236}">
                <a16:creationId xmlns:a16="http://schemas.microsoft.com/office/drawing/2014/main" id="{A3F5B4D0-9AC2-5E49-8599-3975C6E3AF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2290" name="ノート プレースホルダ 2">
            <a:extLst>
              <a:ext uri="{FF2B5EF4-FFF2-40B4-BE49-F238E27FC236}">
                <a16:creationId xmlns:a16="http://schemas.microsoft.com/office/drawing/2014/main" id="{BF492C5C-3F36-C547-9ED0-8E5A178988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2291" name="スライド番号プレースホルダ 3">
            <a:extLst>
              <a:ext uri="{FF2B5EF4-FFF2-40B4-BE49-F238E27FC236}">
                <a16:creationId xmlns:a16="http://schemas.microsoft.com/office/drawing/2014/main" id="{A70A20BE-1965-3040-8AB1-FCB16707B6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5131726-3E3B-3C47-A42D-E5E4851C82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016245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7" name="スライド イメージ プレースホルダ 1">
            <a:extLst>
              <a:ext uri="{FF2B5EF4-FFF2-40B4-BE49-F238E27FC236}">
                <a16:creationId xmlns:a16="http://schemas.microsoft.com/office/drawing/2014/main" id="{6A1BEF49-7CF8-1743-A590-31572AF858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4338" name="ノート プレースホルダ 2">
            <a:extLst>
              <a:ext uri="{FF2B5EF4-FFF2-40B4-BE49-F238E27FC236}">
                <a16:creationId xmlns:a16="http://schemas.microsoft.com/office/drawing/2014/main" id="{6B97DFCD-CE85-944D-8E0A-6FFF125782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4339" name="スライド番号プレースホルダ 3">
            <a:extLst>
              <a:ext uri="{FF2B5EF4-FFF2-40B4-BE49-F238E27FC236}">
                <a16:creationId xmlns:a16="http://schemas.microsoft.com/office/drawing/2014/main" id="{210E9430-55E1-8E47-9ED8-AF30B7CD2C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5EA6133-5E10-F44B-B235-346CFD40B5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483269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1" name="スライド イメージ プレースホルダ 1">
            <a:extLst>
              <a:ext uri="{FF2B5EF4-FFF2-40B4-BE49-F238E27FC236}">
                <a16:creationId xmlns:a16="http://schemas.microsoft.com/office/drawing/2014/main" id="{B2CFC326-E4D0-2F4D-95B9-9E4B642293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1122" name="ノート プレースホルダ 2">
            <a:extLst>
              <a:ext uri="{FF2B5EF4-FFF2-40B4-BE49-F238E27FC236}">
                <a16:creationId xmlns:a16="http://schemas.microsoft.com/office/drawing/2014/main" id="{CADE10A3-77FE-CD48-AFBB-004AF845E2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1123" name="スライド番号プレースホルダ 3">
            <a:extLst>
              <a:ext uri="{FF2B5EF4-FFF2-40B4-BE49-F238E27FC236}">
                <a16:creationId xmlns:a16="http://schemas.microsoft.com/office/drawing/2014/main" id="{151EF2B8-FC72-FD42-BB0E-9775EB4E1B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84C36D-C533-D744-9AE6-FE784A23A83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64988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1" name="スライド イメージ プレースホルダ 1">
            <a:extLst>
              <a:ext uri="{FF2B5EF4-FFF2-40B4-BE49-F238E27FC236}">
                <a16:creationId xmlns:a16="http://schemas.microsoft.com/office/drawing/2014/main" id="{38B02D7E-C055-134E-9B05-AE6463369A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0242" name="ノート プレースホルダ 2">
            <a:extLst>
              <a:ext uri="{FF2B5EF4-FFF2-40B4-BE49-F238E27FC236}">
                <a16:creationId xmlns:a16="http://schemas.microsoft.com/office/drawing/2014/main" id="{D4EBA72B-2FCA-5141-90DD-2B00D6DBC8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0243" name="スライド番号プレースホルダ 3">
            <a:extLst>
              <a:ext uri="{FF2B5EF4-FFF2-40B4-BE49-F238E27FC236}">
                <a16:creationId xmlns:a16="http://schemas.microsoft.com/office/drawing/2014/main" id="{63D40D71-0CF0-7347-9A17-19C6B4C1A6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181056D-64DB-E547-86E2-7276B27D93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965775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69" name="スライド イメージ プレースホルダ 1">
            <a:extLst>
              <a:ext uri="{FF2B5EF4-FFF2-40B4-BE49-F238E27FC236}">
                <a16:creationId xmlns:a16="http://schemas.microsoft.com/office/drawing/2014/main" id="{46F8C287-51CE-7C42-A3E7-D1D9F530D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3170" name="ノート プレースホルダ 2">
            <a:extLst>
              <a:ext uri="{FF2B5EF4-FFF2-40B4-BE49-F238E27FC236}">
                <a16:creationId xmlns:a16="http://schemas.microsoft.com/office/drawing/2014/main" id="{3E055728-013E-D049-8D63-581CA5029A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3171" name="スライド番号プレースホルダ 3">
            <a:extLst>
              <a:ext uri="{FF2B5EF4-FFF2-40B4-BE49-F238E27FC236}">
                <a16:creationId xmlns:a16="http://schemas.microsoft.com/office/drawing/2014/main" id="{954F7E6E-B784-BB46-A060-3E1ACB016B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671A878-ED6F-4745-A0C0-15FEEF612E9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8711966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5" name="スライド イメージ プレースホルダ 1">
            <a:extLst>
              <a:ext uri="{FF2B5EF4-FFF2-40B4-BE49-F238E27FC236}">
                <a16:creationId xmlns:a16="http://schemas.microsoft.com/office/drawing/2014/main" id="{488C8345-1A63-BB48-8A96-B2A63B4682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7506" name="ノート プレースホルダ 2">
            <a:extLst>
              <a:ext uri="{FF2B5EF4-FFF2-40B4-BE49-F238E27FC236}">
                <a16:creationId xmlns:a16="http://schemas.microsoft.com/office/drawing/2014/main" id="{B535E94E-311C-794B-B511-EF75B2714E7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7507" name="スライド番号プレースホルダ 3">
            <a:extLst>
              <a:ext uri="{FF2B5EF4-FFF2-40B4-BE49-F238E27FC236}">
                <a16:creationId xmlns:a16="http://schemas.microsoft.com/office/drawing/2014/main" id="{8C35FFA2-1D93-7741-AAAB-E8052B1775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26E523-486E-024C-8454-C3AFCC4793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7932923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3" name="スライド イメージ プレースホルダ 1">
            <a:extLst>
              <a:ext uri="{FF2B5EF4-FFF2-40B4-BE49-F238E27FC236}">
                <a16:creationId xmlns:a16="http://schemas.microsoft.com/office/drawing/2014/main" id="{18FCB205-7545-1A4B-9A46-786F9410CF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9554" name="ノート プレースホルダ 2">
            <a:extLst>
              <a:ext uri="{FF2B5EF4-FFF2-40B4-BE49-F238E27FC236}">
                <a16:creationId xmlns:a16="http://schemas.microsoft.com/office/drawing/2014/main" id="{E329DB3D-D403-504C-AB16-D709F9C172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9555" name="スライド番号プレースホルダ 3">
            <a:extLst>
              <a:ext uri="{FF2B5EF4-FFF2-40B4-BE49-F238E27FC236}">
                <a16:creationId xmlns:a16="http://schemas.microsoft.com/office/drawing/2014/main" id="{DE545A3E-863B-3D4C-81E4-B68F31F4FC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FF421E9-BB8E-A449-B717-0511DE86152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037849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1" name="スライド イメージ プレースホルダ 1">
            <a:extLst>
              <a:ext uri="{FF2B5EF4-FFF2-40B4-BE49-F238E27FC236}">
                <a16:creationId xmlns:a16="http://schemas.microsoft.com/office/drawing/2014/main" id="{7A14D9A7-B293-7D49-964A-29EF17393F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9042" name="ノート プレースホルダ 2">
            <a:extLst>
              <a:ext uri="{FF2B5EF4-FFF2-40B4-BE49-F238E27FC236}">
                <a16:creationId xmlns:a16="http://schemas.microsoft.com/office/drawing/2014/main" id="{901C85A4-ADDC-A949-8B1F-5E96987FD9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9043" name="スライド番号プレースホルダ 3">
            <a:extLst>
              <a:ext uri="{FF2B5EF4-FFF2-40B4-BE49-F238E27FC236}">
                <a16:creationId xmlns:a16="http://schemas.microsoft.com/office/drawing/2014/main" id="{8201A8A6-4854-894B-98A4-D15084DC25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E287EF9-EA26-B642-A669-62C1423551C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605524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89" name="スライド イメージ プレースホルダ 1">
            <a:extLst>
              <a:ext uri="{FF2B5EF4-FFF2-40B4-BE49-F238E27FC236}">
                <a16:creationId xmlns:a16="http://schemas.microsoft.com/office/drawing/2014/main" id="{75494523-0D07-EC41-A861-04473D7214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1090" name="ノート プレースホルダ 2">
            <a:extLst>
              <a:ext uri="{FF2B5EF4-FFF2-40B4-BE49-F238E27FC236}">
                <a16:creationId xmlns:a16="http://schemas.microsoft.com/office/drawing/2014/main" id="{5DC5B6B3-8814-A843-BE3A-051AC97FE0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1091" name="スライド番号プレースホルダ 3">
            <a:extLst>
              <a:ext uri="{FF2B5EF4-FFF2-40B4-BE49-F238E27FC236}">
                <a16:creationId xmlns:a16="http://schemas.microsoft.com/office/drawing/2014/main" id="{FE1ED08F-D4D0-F442-83A7-EA0586672B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FCA41D-A7EC-1345-8959-550D8FCCBE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4688602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7" name="スライド イメージ プレースホルダ 1">
            <a:extLst>
              <a:ext uri="{FF2B5EF4-FFF2-40B4-BE49-F238E27FC236}">
                <a16:creationId xmlns:a16="http://schemas.microsoft.com/office/drawing/2014/main" id="{C99025BB-1F78-3240-862C-282AE2E5A1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0978" name="ノート プレースホルダ 2">
            <a:extLst>
              <a:ext uri="{FF2B5EF4-FFF2-40B4-BE49-F238E27FC236}">
                <a16:creationId xmlns:a16="http://schemas.microsoft.com/office/drawing/2014/main" id="{C53A421E-F57C-6644-A9B2-846EB1BBCE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0979" name="スライド番号プレースホルダ 3">
            <a:extLst>
              <a:ext uri="{FF2B5EF4-FFF2-40B4-BE49-F238E27FC236}">
                <a16:creationId xmlns:a16="http://schemas.microsoft.com/office/drawing/2014/main" id="{B8C183BA-8541-544D-83B0-394549EFF6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458737-AFD1-8742-AE15-9BCCBCDB90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359225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5" name="スライド イメージ プレースホルダ 1">
            <a:extLst>
              <a:ext uri="{FF2B5EF4-FFF2-40B4-BE49-F238E27FC236}">
                <a16:creationId xmlns:a16="http://schemas.microsoft.com/office/drawing/2014/main" id="{9ADDDCE1-74F2-3349-A00A-84F272534A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3026" name="ノート プレースホルダ 2">
            <a:extLst>
              <a:ext uri="{FF2B5EF4-FFF2-40B4-BE49-F238E27FC236}">
                <a16:creationId xmlns:a16="http://schemas.microsoft.com/office/drawing/2014/main" id="{CD85ABAC-E6C7-704D-A39C-783A24305E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3027" name="スライド番号プレースホルダ 3">
            <a:extLst>
              <a:ext uri="{FF2B5EF4-FFF2-40B4-BE49-F238E27FC236}">
                <a16:creationId xmlns:a16="http://schemas.microsoft.com/office/drawing/2014/main" id="{6D802131-93BB-9849-986D-B09E485B8C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0C6D319-A878-1749-8DC1-895FC71B44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983322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5" name="スライド イメージ プレースホルダ 1">
            <a:extLst>
              <a:ext uri="{FF2B5EF4-FFF2-40B4-BE49-F238E27FC236}">
                <a16:creationId xmlns:a16="http://schemas.microsoft.com/office/drawing/2014/main" id="{F6272BDF-F582-0240-A525-0ED055AF3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5906" name="ノート プレースホルダ 2">
            <a:extLst>
              <a:ext uri="{FF2B5EF4-FFF2-40B4-BE49-F238E27FC236}">
                <a16:creationId xmlns:a16="http://schemas.microsoft.com/office/drawing/2014/main" id="{CBFA533E-2D7D-1D40-81F0-0ED1A91CBFF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5907" name="スライド番号プレースホルダ 3">
            <a:extLst>
              <a:ext uri="{FF2B5EF4-FFF2-40B4-BE49-F238E27FC236}">
                <a16:creationId xmlns:a16="http://schemas.microsoft.com/office/drawing/2014/main" id="{D43230FD-90E0-124B-813B-E4FCF0437F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0941847-1052-4C42-8E74-C13FEB43101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315974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3" name="スライド イメージ プレースホルダ 1">
            <a:extLst>
              <a:ext uri="{FF2B5EF4-FFF2-40B4-BE49-F238E27FC236}">
                <a16:creationId xmlns:a16="http://schemas.microsoft.com/office/drawing/2014/main" id="{0960FBDD-7BFB-5747-B1E5-5FC81D6929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7954" name="ノート プレースホルダ 2">
            <a:extLst>
              <a:ext uri="{FF2B5EF4-FFF2-40B4-BE49-F238E27FC236}">
                <a16:creationId xmlns:a16="http://schemas.microsoft.com/office/drawing/2014/main" id="{8394B1F6-63F8-EC45-AB57-CB1D17C923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7955" name="スライド番号プレースホルダ 3">
            <a:extLst>
              <a:ext uri="{FF2B5EF4-FFF2-40B4-BE49-F238E27FC236}">
                <a16:creationId xmlns:a16="http://schemas.microsoft.com/office/drawing/2014/main" id="{F51423A2-5CDE-7045-A9EC-D1FFED988E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2E5DAA1-6E6E-914B-A0E5-9526DD439C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388604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1" name="スライド イメージ プレースホルダ 1">
            <a:extLst>
              <a:ext uri="{FF2B5EF4-FFF2-40B4-BE49-F238E27FC236}">
                <a16:creationId xmlns:a16="http://schemas.microsoft.com/office/drawing/2014/main" id="{735BB2C5-C045-6348-BCF7-2C44390AC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8562" name="ノート プレースホルダ 2">
            <a:extLst>
              <a:ext uri="{FF2B5EF4-FFF2-40B4-BE49-F238E27FC236}">
                <a16:creationId xmlns:a16="http://schemas.microsoft.com/office/drawing/2014/main" id="{BF781070-5B71-264F-A865-1D47DA921C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8563" name="スライド番号プレースホルダ 3">
            <a:extLst>
              <a:ext uri="{FF2B5EF4-FFF2-40B4-BE49-F238E27FC236}">
                <a16:creationId xmlns:a16="http://schemas.microsoft.com/office/drawing/2014/main" id="{D9B82301-D5FD-F548-AFA2-FB28E5AAF1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6158A29-7493-9344-9F7E-23BDFBCB63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50079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89" name="スライド イメージ プレースホルダ 1">
            <a:extLst>
              <a:ext uri="{FF2B5EF4-FFF2-40B4-BE49-F238E27FC236}">
                <a16:creationId xmlns:a16="http://schemas.microsoft.com/office/drawing/2014/main" id="{4B0D2F66-8744-D742-A2BB-3D65CD36DA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2290" name="ノート プレースホルダ 2">
            <a:extLst>
              <a:ext uri="{FF2B5EF4-FFF2-40B4-BE49-F238E27FC236}">
                <a16:creationId xmlns:a16="http://schemas.microsoft.com/office/drawing/2014/main" id="{68CE33C3-0960-BC48-9729-3073B45F2C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2291" name="スライド番号プレースホルダ 3">
            <a:extLst>
              <a:ext uri="{FF2B5EF4-FFF2-40B4-BE49-F238E27FC236}">
                <a16:creationId xmlns:a16="http://schemas.microsoft.com/office/drawing/2014/main" id="{09BE834F-5CD6-2D42-B5E9-9973AC3C28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7E122B9-5E3D-0A41-AA5C-6BF9D02FDF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355401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09" name="スライド イメージ プレースホルダ 1">
            <a:extLst>
              <a:ext uri="{FF2B5EF4-FFF2-40B4-BE49-F238E27FC236}">
                <a16:creationId xmlns:a16="http://schemas.microsoft.com/office/drawing/2014/main" id="{9A30080C-B1D0-1441-AE13-B711547557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0610" name="ノート プレースホルダ 2">
            <a:extLst>
              <a:ext uri="{FF2B5EF4-FFF2-40B4-BE49-F238E27FC236}">
                <a16:creationId xmlns:a16="http://schemas.microsoft.com/office/drawing/2014/main" id="{0CDA04C6-C1D7-1042-A8EE-0B7EC24248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80611" name="スライド番号プレースホルダ 3">
            <a:extLst>
              <a:ext uri="{FF2B5EF4-FFF2-40B4-BE49-F238E27FC236}">
                <a16:creationId xmlns:a16="http://schemas.microsoft.com/office/drawing/2014/main" id="{FF66F5AA-F631-7C42-B875-EABD16F84E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9145BB-3330-CD4A-BE13-0427F195FB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5158034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5" name="スライド イメージ プレースホルダ 1">
            <a:extLst>
              <a:ext uri="{FF2B5EF4-FFF2-40B4-BE49-F238E27FC236}">
                <a16:creationId xmlns:a16="http://schemas.microsoft.com/office/drawing/2014/main" id="{9B340D59-E88A-A547-B1E1-CC39F640C3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1106" name="ノート プレースホルダ 2">
            <a:extLst>
              <a:ext uri="{FF2B5EF4-FFF2-40B4-BE49-F238E27FC236}">
                <a16:creationId xmlns:a16="http://schemas.microsoft.com/office/drawing/2014/main" id="{96A4221A-5C45-3243-9AB6-E2B4A01762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31107" name="スライド番号プレースホルダ 3">
            <a:extLst>
              <a:ext uri="{FF2B5EF4-FFF2-40B4-BE49-F238E27FC236}">
                <a16:creationId xmlns:a16="http://schemas.microsoft.com/office/drawing/2014/main" id="{6200AFFA-DE00-B746-8EB8-90987046C3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F611F8-FA28-6842-A22E-F2B6F77984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596202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3" name="スライド イメージ プレースホルダ 1">
            <a:extLst>
              <a:ext uri="{FF2B5EF4-FFF2-40B4-BE49-F238E27FC236}">
                <a16:creationId xmlns:a16="http://schemas.microsoft.com/office/drawing/2014/main" id="{FEF801C5-69FE-4047-B5FA-F5B0A8EFB9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3154" name="ノート プレースホルダ 2">
            <a:extLst>
              <a:ext uri="{FF2B5EF4-FFF2-40B4-BE49-F238E27FC236}">
                <a16:creationId xmlns:a16="http://schemas.microsoft.com/office/drawing/2014/main" id="{181C36B7-0115-8848-BA0E-BE79294BE4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33155" name="スライド番号プレースホルダ 3">
            <a:extLst>
              <a:ext uri="{FF2B5EF4-FFF2-40B4-BE49-F238E27FC236}">
                <a16:creationId xmlns:a16="http://schemas.microsoft.com/office/drawing/2014/main" id="{7C367716-86A8-F64B-AF16-A820D1935B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95A1352-8BD1-4243-91B7-1DD41AC78C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127960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3" name="スライド イメージ プレースホルダ 1">
            <a:extLst>
              <a:ext uri="{FF2B5EF4-FFF2-40B4-BE49-F238E27FC236}">
                <a16:creationId xmlns:a16="http://schemas.microsoft.com/office/drawing/2014/main" id="{92E99109-94FE-7F43-8A52-EC14A0A5E5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7474" name="ノート プレースホルダ 2">
            <a:extLst>
              <a:ext uri="{FF2B5EF4-FFF2-40B4-BE49-F238E27FC236}">
                <a16:creationId xmlns:a16="http://schemas.microsoft.com/office/drawing/2014/main" id="{438A6F3E-C350-D247-9080-E1387DB31B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7475" name="スライド番号プレースホルダ 3">
            <a:extLst>
              <a:ext uri="{FF2B5EF4-FFF2-40B4-BE49-F238E27FC236}">
                <a16:creationId xmlns:a16="http://schemas.microsoft.com/office/drawing/2014/main" id="{47120D3F-F212-AB4C-B260-F0AA848CB3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03086E4-D5F2-F643-A0BC-95ED5582A02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611701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1" name="スライド イメージ プレースホルダ 1">
            <a:extLst>
              <a:ext uri="{FF2B5EF4-FFF2-40B4-BE49-F238E27FC236}">
                <a16:creationId xmlns:a16="http://schemas.microsoft.com/office/drawing/2014/main" id="{DBAA7242-9E5F-AE4E-82F0-D3C57DB19C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9522" name="ノート プレースホルダ 2">
            <a:extLst>
              <a:ext uri="{FF2B5EF4-FFF2-40B4-BE49-F238E27FC236}">
                <a16:creationId xmlns:a16="http://schemas.microsoft.com/office/drawing/2014/main" id="{9AF19835-0AAF-2E48-B245-28D9F9E554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9523" name="スライド番号プレースホルダ 3">
            <a:extLst>
              <a:ext uri="{FF2B5EF4-FFF2-40B4-BE49-F238E27FC236}">
                <a16:creationId xmlns:a16="http://schemas.microsoft.com/office/drawing/2014/main" id="{DCEBBEFA-E764-3C48-9C63-1C8FBF7426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4578969-EF8F-C244-8D53-F3AB758C67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707920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スライド イメージ プレースホルダ 1">
            <a:extLst>
              <a:ext uri="{FF2B5EF4-FFF2-40B4-BE49-F238E27FC236}">
                <a16:creationId xmlns:a16="http://schemas.microsoft.com/office/drawing/2014/main" id="{15E63541-E275-974F-80FD-8F0EA6EE3C7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5106" name="ノート プレースホルダ 2">
            <a:extLst>
              <a:ext uri="{FF2B5EF4-FFF2-40B4-BE49-F238E27FC236}">
                <a16:creationId xmlns:a16="http://schemas.microsoft.com/office/drawing/2014/main" id="{C2CCEE99-C9FD-DD46-89DE-1FA1C511816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75107" name="スライド番号プレースホルダ 3">
            <a:extLst>
              <a:ext uri="{FF2B5EF4-FFF2-40B4-BE49-F238E27FC236}">
                <a16:creationId xmlns:a16="http://schemas.microsoft.com/office/drawing/2014/main" id="{A9658741-D33E-6A4B-8AF1-33BE559E4A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07D0093-A12A-E141-BE6D-51716A5DCE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934432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スライド イメージ プレースホルダ 1">
            <a:extLst>
              <a:ext uri="{FF2B5EF4-FFF2-40B4-BE49-F238E27FC236}">
                <a16:creationId xmlns:a16="http://schemas.microsoft.com/office/drawing/2014/main" id="{518700D6-C28C-F74F-BB70-63779056F4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4" name="ノート プレースホルダ 2">
            <a:extLst>
              <a:ext uri="{FF2B5EF4-FFF2-40B4-BE49-F238E27FC236}">
                <a16:creationId xmlns:a16="http://schemas.microsoft.com/office/drawing/2014/main" id="{C467D8C1-41C8-0340-A391-648E45758A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77155" name="スライド番号プレースホルダ 3">
            <a:extLst>
              <a:ext uri="{FF2B5EF4-FFF2-40B4-BE49-F238E27FC236}">
                <a16:creationId xmlns:a16="http://schemas.microsoft.com/office/drawing/2014/main" id="{A9C06FBE-A59F-1144-8D73-FCD0E3E32C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09A87E7-40A4-6C46-A2A7-07243CC8827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8246235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スライド イメージ プレースホルダ 1">
            <a:extLst>
              <a:ext uri="{FF2B5EF4-FFF2-40B4-BE49-F238E27FC236}">
                <a16:creationId xmlns:a16="http://schemas.microsoft.com/office/drawing/2014/main" id="{96034417-3F37-A945-B9F7-3B045CE83F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0274" name="ノート プレースホルダ 2">
            <a:extLst>
              <a:ext uri="{FF2B5EF4-FFF2-40B4-BE49-F238E27FC236}">
                <a16:creationId xmlns:a16="http://schemas.microsoft.com/office/drawing/2014/main" id="{4805596B-13AF-A64F-9C86-0B134783B0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0275" name="スライド番号プレースホルダ 3">
            <a:extLst>
              <a:ext uri="{FF2B5EF4-FFF2-40B4-BE49-F238E27FC236}">
                <a16:creationId xmlns:a16="http://schemas.microsoft.com/office/drawing/2014/main" id="{C80D542B-C0CC-2F44-894D-7DC83D1615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6A34A82-D51D-6442-93A2-11469BF885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6230436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1" name="スライド イメージ プレースホルダ 1">
            <a:extLst>
              <a:ext uri="{FF2B5EF4-FFF2-40B4-BE49-F238E27FC236}">
                <a16:creationId xmlns:a16="http://schemas.microsoft.com/office/drawing/2014/main" id="{284E48D9-F1E8-CD4A-820E-7C48BA8E76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2322" name="ノート プレースホルダ 2">
            <a:extLst>
              <a:ext uri="{FF2B5EF4-FFF2-40B4-BE49-F238E27FC236}">
                <a16:creationId xmlns:a16="http://schemas.microsoft.com/office/drawing/2014/main" id="{8694EDA8-30E6-8149-B669-74EC4211B0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2323" name="スライド番号プレースホルダ 3">
            <a:extLst>
              <a:ext uri="{FF2B5EF4-FFF2-40B4-BE49-F238E27FC236}">
                <a16:creationId xmlns:a16="http://schemas.microsoft.com/office/drawing/2014/main" id="{8C6641A5-795F-EE4F-BC2D-E09854CB92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3938DC2-376D-AE40-A4CA-EEBB4207623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4690244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7" name="スライド イメージ プレースホルダ 1">
            <a:extLst>
              <a:ext uri="{FF2B5EF4-FFF2-40B4-BE49-F238E27FC236}">
                <a16:creationId xmlns:a16="http://schemas.microsoft.com/office/drawing/2014/main" id="{837E0DDB-25A3-FE42-A704-639DB39E19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6418" name="ノート プレースホルダ 2">
            <a:extLst>
              <a:ext uri="{FF2B5EF4-FFF2-40B4-BE49-F238E27FC236}">
                <a16:creationId xmlns:a16="http://schemas.microsoft.com/office/drawing/2014/main" id="{C03B1E51-269F-9045-AA9E-3863C43C6B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6419" name="スライド番号プレースホルダ 3">
            <a:extLst>
              <a:ext uri="{FF2B5EF4-FFF2-40B4-BE49-F238E27FC236}">
                <a16:creationId xmlns:a16="http://schemas.microsoft.com/office/drawing/2014/main" id="{D3A6FDA8-805E-6B42-BDF7-0CF07DB769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105A770-9BEB-D74D-8E70-25945A92BE8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44502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7" name="スライド イメージ プレースホルダ 1">
            <a:extLst>
              <a:ext uri="{FF2B5EF4-FFF2-40B4-BE49-F238E27FC236}">
                <a16:creationId xmlns:a16="http://schemas.microsoft.com/office/drawing/2014/main" id="{0FDBAB63-1F18-5142-9D1F-C890072F9A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9298" name="ノート プレースホルダ 2">
            <a:extLst>
              <a:ext uri="{FF2B5EF4-FFF2-40B4-BE49-F238E27FC236}">
                <a16:creationId xmlns:a16="http://schemas.microsoft.com/office/drawing/2014/main" id="{2E4E8B8B-4D5F-0946-937E-09136910E1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9299" name="スライド番号プレースホルダ 3">
            <a:extLst>
              <a:ext uri="{FF2B5EF4-FFF2-40B4-BE49-F238E27FC236}">
                <a16:creationId xmlns:a16="http://schemas.microsoft.com/office/drawing/2014/main" id="{5D1D33D1-D6D3-C440-9D5A-744278E627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2D9CACC-DC96-EC45-832C-EC7FDCE058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6118099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69" name="スライド イメージ プレースホルダ 1">
            <a:extLst>
              <a:ext uri="{FF2B5EF4-FFF2-40B4-BE49-F238E27FC236}">
                <a16:creationId xmlns:a16="http://schemas.microsoft.com/office/drawing/2014/main" id="{257E4BC2-1BCF-D24D-AA61-1D2E0E3377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4370" name="ノート プレースホルダ 2">
            <a:extLst>
              <a:ext uri="{FF2B5EF4-FFF2-40B4-BE49-F238E27FC236}">
                <a16:creationId xmlns:a16="http://schemas.microsoft.com/office/drawing/2014/main" id="{610CCA98-AF41-0847-A7B3-C9E351C8CF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4371" name="スライド番号プレースホルダ 3">
            <a:extLst>
              <a:ext uri="{FF2B5EF4-FFF2-40B4-BE49-F238E27FC236}">
                <a16:creationId xmlns:a16="http://schemas.microsoft.com/office/drawing/2014/main" id="{A2F465E1-CC4E-F146-BF32-0A61ABB4C2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12C8F6-D3B4-F948-A86E-E10E087FAC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3391100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5" name="スライド イメージ プレースホルダ 1">
            <a:extLst>
              <a:ext uri="{FF2B5EF4-FFF2-40B4-BE49-F238E27FC236}">
                <a16:creationId xmlns:a16="http://schemas.microsoft.com/office/drawing/2014/main" id="{25298114-CB9F-6E4D-8896-4D723FBE9E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3506" name="ノート プレースホルダ 2">
            <a:extLst>
              <a:ext uri="{FF2B5EF4-FFF2-40B4-BE49-F238E27FC236}">
                <a16:creationId xmlns:a16="http://schemas.microsoft.com/office/drawing/2014/main" id="{9132C3DA-0820-4045-B647-EE419E490E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3507" name="スライド番号プレースホルダ 3">
            <a:extLst>
              <a:ext uri="{FF2B5EF4-FFF2-40B4-BE49-F238E27FC236}">
                <a16:creationId xmlns:a16="http://schemas.microsoft.com/office/drawing/2014/main" id="{D72ADE89-AFE9-924A-8075-FFCA4A54A5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0DAB580-7E0C-0444-AFB8-14E6353A79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964503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3" name="スライド イメージ プレースホルダ 1">
            <a:extLst>
              <a:ext uri="{FF2B5EF4-FFF2-40B4-BE49-F238E27FC236}">
                <a16:creationId xmlns:a16="http://schemas.microsoft.com/office/drawing/2014/main" id="{28C5337E-5048-CB45-91A6-25EBFD9CEE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5554" name="ノート プレースホルダ 2">
            <a:extLst>
              <a:ext uri="{FF2B5EF4-FFF2-40B4-BE49-F238E27FC236}">
                <a16:creationId xmlns:a16="http://schemas.microsoft.com/office/drawing/2014/main" id="{AA4F66C3-3DDF-ED45-BE86-AF6F36832F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5555" name="スライド番号プレースホルダ 3">
            <a:extLst>
              <a:ext uri="{FF2B5EF4-FFF2-40B4-BE49-F238E27FC236}">
                <a16:creationId xmlns:a16="http://schemas.microsoft.com/office/drawing/2014/main" id="{6D662A4C-C6FC-C443-9389-93900BEF27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8630947-A12E-134E-961B-03652F01C29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994590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5" name="スライド イメージ プレースホルダ 1">
            <a:extLst>
              <a:ext uri="{FF2B5EF4-FFF2-40B4-BE49-F238E27FC236}">
                <a16:creationId xmlns:a16="http://schemas.microsoft.com/office/drawing/2014/main" id="{F6057B16-D15A-8B4E-BBE7-7778B2C3FD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7026" name="ノート プレースホルダ 2">
            <a:extLst>
              <a:ext uri="{FF2B5EF4-FFF2-40B4-BE49-F238E27FC236}">
                <a16:creationId xmlns:a16="http://schemas.microsoft.com/office/drawing/2014/main" id="{4316C916-7210-7D40-B7B5-A7AEB4827B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7027" name="スライド番号プレースホルダ 3">
            <a:extLst>
              <a:ext uri="{FF2B5EF4-FFF2-40B4-BE49-F238E27FC236}">
                <a16:creationId xmlns:a16="http://schemas.microsoft.com/office/drawing/2014/main" id="{D9FA9133-4315-1240-BF7B-8024ED2B2E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C1320D-1F58-A148-901A-65F162CBC1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921200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3" name="スライド イメージ プレースホルダ 1">
            <a:extLst>
              <a:ext uri="{FF2B5EF4-FFF2-40B4-BE49-F238E27FC236}">
                <a16:creationId xmlns:a16="http://schemas.microsoft.com/office/drawing/2014/main" id="{B417A6DC-BFEB-984D-9A8D-079A8F1185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9074" name="ノート プレースホルダ 2">
            <a:extLst>
              <a:ext uri="{FF2B5EF4-FFF2-40B4-BE49-F238E27FC236}">
                <a16:creationId xmlns:a16="http://schemas.microsoft.com/office/drawing/2014/main" id="{D6226DA7-F5F5-A741-9422-4FA4EEAE5A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9075" name="スライド番号プレースホルダ 3">
            <a:extLst>
              <a:ext uri="{FF2B5EF4-FFF2-40B4-BE49-F238E27FC236}">
                <a16:creationId xmlns:a16="http://schemas.microsoft.com/office/drawing/2014/main" id="{20E07B68-DEF6-C449-BFAD-F9760004A2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87DECF3-6950-F246-9E83-A8A754C175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258563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1" name="スライド イメージ プレースホルダ 1">
            <a:extLst>
              <a:ext uri="{FF2B5EF4-FFF2-40B4-BE49-F238E27FC236}">
                <a16:creationId xmlns:a16="http://schemas.microsoft.com/office/drawing/2014/main" id="{88A217AA-245F-8348-B445-65EB169ED9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0722" name="ノート プレースホルダ 2">
            <a:extLst>
              <a:ext uri="{FF2B5EF4-FFF2-40B4-BE49-F238E27FC236}">
                <a16:creationId xmlns:a16="http://schemas.microsoft.com/office/drawing/2014/main" id="{DD42C941-2DBA-7040-9115-2276D28DCF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70723" name="スライド番号プレースホルダ 3">
            <a:extLst>
              <a:ext uri="{FF2B5EF4-FFF2-40B4-BE49-F238E27FC236}">
                <a16:creationId xmlns:a16="http://schemas.microsoft.com/office/drawing/2014/main" id="{44986213-8E9B-EC45-8032-4042F874A9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465B4A2-29CF-6E4F-88AB-D1EF8935B9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53774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69" name="スライド イメージ プレースホルダ 1">
            <a:extLst>
              <a:ext uri="{FF2B5EF4-FFF2-40B4-BE49-F238E27FC236}">
                <a16:creationId xmlns:a16="http://schemas.microsoft.com/office/drawing/2014/main" id="{4F81C16E-56DE-4B4B-959E-D20C4078E3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2770" name="ノート プレースホルダ 2">
            <a:extLst>
              <a:ext uri="{FF2B5EF4-FFF2-40B4-BE49-F238E27FC236}">
                <a16:creationId xmlns:a16="http://schemas.microsoft.com/office/drawing/2014/main" id="{FEBC99F4-385A-E84B-9E88-74F6985EDF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72771" name="スライド番号プレースホルダ 3">
            <a:extLst>
              <a:ext uri="{FF2B5EF4-FFF2-40B4-BE49-F238E27FC236}">
                <a16:creationId xmlns:a16="http://schemas.microsoft.com/office/drawing/2014/main" id="{167EA8AE-C090-6E49-976E-FE201C43EB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CF19F0-073B-A242-9211-6AACE9243FD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5888455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85" name="スライド イメージ プレースホルダ 1">
            <a:extLst>
              <a:ext uri="{FF2B5EF4-FFF2-40B4-BE49-F238E27FC236}">
                <a16:creationId xmlns:a16="http://schemas.microsoft.com/office/drawing/2014/main" id="{AC59FA2C-8810-914A-B743-510ABCD3FB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5186" name="ノート プレースホルダ 2">
            <a:extLst>
              <a:ext uri="{FF2B5EF4-FFF2-40B4-BE49-F238E27FC236}">
                <a16:creationId xmlns:a16="http://schemas.microsoft.com/office/drawing/2014/main" id="{11A15990-4ECA-704C-87FC-B30F567EB8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5187" name="スライド番号プレースホルダ 3">
            <a:extLst>
              <a:ext uri="{FF2B5EF4-FFF2-40B4-BE49-F238E27FC236}">
                <a16:creationId xmlns:a16="http://schemas.microsoft.com/office/drawing/2014/main" id="{49C3C613-83D3-FF44-BB67-84809A150C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4BD9B19-41EF-AD4D-963A-2A8132C836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2370792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3" name="スライド イメージ プレースホルダ 1">
            <a:extLst>
              <a:ext uri="{FF2B5EF4-FFF2-40B4-BE49-F238E27FC236}">
                <a16:creationId xmlns:a16="http://schemas.microsoft.com/office/drawing/2014/main" id="{F777C345-753A-5743-A8DA-5770C65C1A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7234" name="ノート プレースホルダ 2">
            <a:extLst>
              <a:ext uri="{FF2B5EF4-FFF2-40B4-BE49-F238E27FC236}">
                <a16:creationId xmlns:a16="http://schemas.microsoft.com/office/drawing/2014/main" id="{50FAADBD-3819-C745-BA9B-C82D154AC0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7235" name="スライド番号プレースホルダ 3">
            <a:extLst>
              <a:ext uri="{FF2B5EF4-FFF2-40B4-BE49-F238E27FC236}">
                <a16:creationId xmlns:a16="http://schemas.microsoft.com/office/drawing/2014/main" id="{82CCE4D4-93AE-2A48-BC64-59D1E76EAA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2BDE92-AA65-F84D-9960-7D650F51C7B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3575617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スライド イメージ プレースホルダ 1">
            <a:extLst>
              <a:ext uri="{FF2B5EF4-FFF2-40B4-BE49-F238E27FC236}">
                <a16:creationId xmlns:a16="http://schemas.microsoft.com/office/drawing/2014/main" id="{C227A88D-78E5-9A43-BE85-EB217525C1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7762" name="ノート プレースホルダ 2">
            <a:extLst>
              <a:ext uri="{FF2B5EF4-FFF2-40B4-BE49-F238E27FC236}">
                <a16:creationId xmlns:a16="http://schemas.microsoft.com/office/drawing/2014/main" id="{F41C32F1-E566-B546-BA9F-A58F8E08D0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7763" name="スライド番号プレースホルダ 3">
            <a:extLst>
              <a:ext uri="{FF2B5EF4-FFF2-40B4-BE49-F238E27FC236}">
                <a16:creationId xmlns:a16="http://schemas.microsoft.com/office/drawing/2014/main" id="{2A647D8B-60DC-0F4C-A6D3-D1F5B30F4B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0BC0FA4-59ED-F342-B92A-024947275E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81620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6157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9680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29323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8475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897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69263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18619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2319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6309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00217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5175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867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42950" y="2130425"/>
            <a:ext cx="8420100" cy="147002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3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2950" y="3886200"/>
            <a:ext cx="6934200" cy="1752600"/>
          </a:xfrm>
        </p:spPr>
        <p:txBody>
          <a:bodyPr/>
          <a:lstStyle/>
          <a:p>
            <a:pPr algn="l">
              <a:defRPr/>
            </a:pP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8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6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E66FAEE-D3D6-4448-89FA-D2157EC8ADFC}"/>
              </a:ext>
            </a:extLst>
          </p:cNvPr>
          <p:cNvGrpSpPr/>
          <p:nvPr/>
        </p:nvGrpSpPr>
        <p:grpSpPr>
          <a:xfrm>
            <a:off x="2606675" y="1597025"/>
            <a:ext cx="4792663" cy="4286250"/>
            <a:chOff x="2606675" y="1597025"/>
            <a:chExt cx="4792663" cy="4286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B7B6D7C-3393-464D-82CC-3AAB724FF308}"/>
                </a:ext>
              </a:extLst>
            </p:cNvPr>
            <p:cNvSpPr/>
            <p:nvPr/>
          </p:nvSpPr>
          <p:spPr>
            <a:xfrm>
              <a:off x="2700338" y="2624138"/>
              <a:ext cx="1981200" cy="581025"/>
            </a:xfrm>
            <a:custGeom>
              <a:avLst/>
              <a:gdLst>
                <a:gd name="connsiteX0" fmla="*/ 1566862 w 1981200"/>
                <a:gd name="connsiteY0" fmla="*/ 264318 h 581025"/>
                <a:gd name="connsiteX1" fmla="*/ 1352550 w 1981200"/>
                <a:gd name="connsiteY1" fmla="*/ 297656 h 581025"/>
                <a:gd name="connsiteX2" fmla="*/ 1000125 w 1981200"/>
                <a:gd name="connsiteY2" fmla="*/ 385762 h 581025"/>
                <a:gd name="connsiteX3" fmla="*/ 771525 w 1981200"/>
                <a:gd name="connsiteY3" fmla="*/ 454818 h 581025"/>
                <a:gd name="connsiteX4" fmla="*/ 635793 w 1981200"/>
                <a:gd name="connsiteY4" fmla="*/ 497681 h 581025"/>
                <a:gd name="connsiteX5" fmla="*/ 504825 w 1981200"/>
                <a:gd name="connsiteY5" fmla="*/ 542925 h 581025"/>
                <a:gd name="connsiteX6" fmla="*/ 423862 w 1981200"/>
                <a:gd name="connsiteY6" fmla="*/ 578643 h 581025"/>
                <a:gd name="connsiteX7" fmla="*/ 397668 w 1981200"/>
                <a:gd name="connsiteY7" fmla="*/ 581025 h 581025"/>
                <a:gd name="connsiteX8" fmla="*/ 350043 w 1981200"/>
                <a:gd name="connsiteY8" fmla="*/ 564356 h 581025"/>
                <a:gd name="connsiteX9" fmla="*/ 300037 w 1981200"/>
                <a:gd name="connsiteY9" fmla="*/ 542925 h 581025"/>
                <a:gd name="connsiteX10" fmla="*/ 254793 w 1981200"/>
                <a:gd name="connsiteY10" fmla="*/ 519112 h 581025"/>
                <a:gd name="connsiteX11" fmla="*/ 200025 w 1981200"/>
                <a:gd name="connsiteY11" fmla="*/ 481012 h 581025"/>
                <a:gd name="connsiteX12" fmla="*/ 145256 w 1981200"/>
                <a:gd name="connsiteY12" fmla="*/ 435768 h 581025"/>
                <a:gd name="connsiteX13" fmla="*/ 97631 w 1981200"/>
                <a:gd name="connsiteY13" fmla="*/ 388143 h 581025"/>
                <a:gd name="connsiteX14" fmla="*/ 69056 w 1981200"/>
                <a:gd name="connsiteY14" fmla="*/ 359568 h 581025"/>
                <a:gd name="connsiteX15" fmla="*/ 26193 w 1981200"/>
                <a:gd name="connsiteY15" fmla="*/ 314325 h 581025"/>
                <a:gd name="connsiteX16" fmla="*/ 7143 w 1981200"/>
                <a:gd name="connsiteY16" fmla="*/ 288131 h 581025"/>
                <a:gd name="connsiteX17" fmla="*/ 0 w 1981200"/>
                <a:gd name="connsiteY17" fmla="*/ 264318 h 581025"/>
                <a:gd name="connsiteX18" fmla="*/ 0 w 1981200"/>
                <a:gd name="connsiteY18" fmla="*/ 242887 h 581025"/>
                <a:gd name="connsiteX19" fmla="*/ 7143 w 1981200"/>
                <a:gd name="connsiteY19" fmla="*/ 233362 h 581025"/>
                <a:gd name="connsiteX20" fmla="*/ 21431 w 1981200"/>
                <a:gd name="connsiteY20" fmla="*/ 228600 h 581025"/>
                <a:gd name="connsiteX21" fmla="*/ 52387 w 1981200"/>
                <a:gd name="connsiteY21" fmla="*/ 242887 h 581025"/>
                <a:gd name="connsiteX22" fmla="*/ 107156 w 1981200"/>
                <a:gd name="connsiteY22" fmla="*/ 271462 h 581025"/>
                <a:gd name="connsiteX23" fmla="*/ 164306 w 1981200"/>
                <a:gd name="connsiteY23" fmla="*/ 295275 h 581025"/>
                <a:gd name="connsiteX24" fmla="*/ 223837 w 1981200"/>
                <a:gd name="connsiteY24" fmla="*/ 314325 h 581025"/>
                <a:gd name="connsiteX25" fmla="*/ 290512 w 1981200"/>
                <a:gd name="connsiteY25" fmla="*/ 326231 h 581025"/>
                <a:gd name="connsiteX26" fmla="*/ 381000 w 1981200"/>
                <a:gd name="connsiteY26" fmla="*/ 333375 h 581025"/>
                <a:gd name="connsiteX27" fmla="*/ 433387 w 1981200"/>
                <a:gd name="connsiteY27" fmla="*/ 333375 h 581025"/>
                <a:gd name="connsiteX28" fmla="*/ 492918 w 1981200"/>
                <a:gd name="connsiteY28" fmla="*/ 323850 h 581025"/>
                <a:gd name="connsiteX29" fmla="*/ 783431 w 1981200"/>
                <a:gd name="connsiteY29" fmla="*/ 254793 h 581025"/>
                <a:gd name="connsiteX30" fmla="*/ 1159668 w 1981200"/>
                <a:gd name="connsiteY30" fmla="*/ 154781 h 581025"/>
                <a:gd name="connsiteX31" fmla="*/ 1390650 w 1981200"/>
                <a:gd name="connsiteY31" fmla="*/ 107156 h 581025"/>
                <a:gd name="connsiteX32" fmla="*/ 1638300 w 1981200"/>
                <a:gd name="connsiteY32" fmla="*/ 47625 h 581025"/>
                <a:gd name="connsiteX33" fmla="*/ 1693068 w 1981200"/>
                <a:gd name="connsiteY33" fmla="*/ 19050 h 581025"/>
                <a:gd name="connsiteX34" fmla="*/ 1731168 w 1981200"/>
                <a:gd name="connsiteY34" fmla="*/ 0 h 581025"/>
                <a:gd name="connsiteX35" fmla="*/ 1783556 w 1981200"/>
                <a:gd name="connsiteY35" fmla="*/ 7143 h 581025"/>
                <a:gd name="connsiteX36" fmla="*/ 1835943 w 1981200"/>
                <a:gd name="connsiteY36" fmla="*/ 19050 h 581025"/>
                <a:gd name="connsiteX37" fmla="*/ 1893093 w 1981200"/>
                <a:gd name="connsiteY37" fmla="*/ 38100 h 581025"/>
                <a:gd name="connsiteX38" fmla="*/ 1931193 w 1981200"/>
                <a:gd name="connsiteY38" fmla="*/ 59531 h 581025"/>
                <a:gd name="connsiteX39" fmla="*/ 1955006 w 1981200"/>
                <a:gd name="connsiteY39" fmla="*/ 80962 h 581025"/>
                <a:gd name="connsiteX40" fmla="*/ 1969293 w 1981200"/>
                <a:gd name="connsiteY40" fmla="*/ 100012 h 581025"/>
                <a:gd name="connsiteX41" fmla="*/ 1978818 w 1981200"/>
                <a:gd name="connsiteY41" fmla="*/ 116681 h 581025"/>
                <a:gd name="connsiteX42" fmla="*/ 1981200 w 1981200"/>
                <a:gd name="connsiteY42" fmla="*/ 138112 h 581025"/>
                <a:gd name="connsiteX43" fmla="*/ 1974056 w 1981200"/>
                <a:gd name="connsiteY43" fmla="*/ 166687 h 581025"/>
                <a:gd name="connsiteX44" fmla="*/ 1955006 w 1981200"/>
                <a:gd name="connsiteY44" fmla="*/ 195262 h 581025"/>
                <a:gd name="connsiteX45" fmla="*/ 1935956 w 1981200"/>
                <a:gd name="connsiteY45" fmla="*/ 207168 h 581025"/>
                <a:gd name="connsiteX46" fmla="*/ 1871662 w 1981200"/>
                <a:gd name="connsiteY46" fmla="*/ 223837 h 581025"/>
                <a:gd name="connsiteX47" fmla="*/ 1566862 w 1981200"/>
                <a:gd name="connsiteY47" fmla="*/ 264318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1200" h="581025">
                  <a:moveTo>
                    <a:pt x="1566862" y="264318"/>
                  </a:moveTo>
                  <a:lnTo>
                    <a:pt x="1352550" y="297656"/>
                  </a:lnTo>
                  <a:lnTo>
                    <a:pt x="1000125" y="385762"/>
                  </a:lnTo>
                  <a:lnTo>
                    <a:pt x="771525" y="454818"/>
                  </a:lnTo>
                  <a:lnTo>
                    <a:pt x="635793" y="497681"/>
                  </a:lnTo>
                  <a:lnTo>
                    <a:pt x="504825" y="542925"/>
                  </a:lnTo>
                  <a:lnTo>
                    <a:pt x="423862" y="578643"/>
                  </a:lnTo>
                  <a:lnTo>
                    <a:pt x="397668" y="581025"/>
                  </a:lnTo>
                  <a:lnTo>
                    <a:pt x="350043" y="564356"/>
                  </a:lnTo>
                  <a:lnTo>
                    <a:pt x="300037" y="542925"/>
                  </a:lnTo>
                  <a:lnTo>
                    <a:pt x="254793" y="519112"/>
                  </a:lnTo>
                  <a:lnTo>
                    <a:pt x="200025" y="481012"/>
                  </a:lnTo>
                  <a:lnTo>
                    <a:pt x="145256" y="435768"/>
                  </a:lnTo>
                  <a:lnTo>
                    <a:pt x="97631" y="388143"/>
                  </a:lnTo>
                  <a:lnTo>
                    <a:pt x="69056" y="359568"/>
                  </a:lnTo>
                  <a:lnTo>
                    <a:pt x="26193" y="314325"/>
                  </a:lnTo>
                  <a:lnTo>
                    <a:pt x="7143" y="288131"/>
                  </a:lnTo>
                  <a:lnTo>
                    <a:pt x="0" y="264318"/>
                  </a:lnTo>
                  <a:lnTo>
                    <a:pt x="0" y="242887"/>
                  </a:lnTo>
                  <a:lnTo>
                    <a:pt x="7143" y="233362"/>
                  </a:lnTo>
                  <a:lnTo>
                    <a:pt x="21431" y="228600"/>
                  </a:lnTo>
                  <a:lnTo>
                    <a:pt x="52387" y="242887"/>
                  </a:lnTo>
                  <a:lnTo>
                    <a:pt x="107156" y="271462"/>
                  </a:lnTo>
                  <a:lnTo>
                    <a:pt x="164306" y="295275"/>
                  </a:lnTo>
                  <a:lnTo>
                    <a:pt x="223837" y="314325"/>
                  </a:lnTo>
                  <a:lnTo>
                    <a:pt x="290512" y="326231"/>
                  </a:lnTo>
                  <a:lnTo>
                    <a:pt x="381000" y="333375"/>
                  </a:lnTo>
                  <a:lnTo>
                    <a:pt x="433387" y="333375"/>
                  </a:lnTo>
                  <a:lnTo>
                    <a:pt x="492918" y="323850"/>
                  </a:lnTo>
                  <a:lnTo>
                    <a:pt x="783431" y="254793"/>
                  </a:lnTo>
                  <a:lnTo>
                    <a:pt x="1159668" y="154781"/>
                  </a:lnTo>
                  <a:lnTo>
                    <a:pt x="1390650" y="107156"/>
                  </a:lnTo>
                  <a:lnTo>
                    <a:pt x="1638300" y="47625"/>
                  </a:lnTo>
                  <a:lnTo>
                    <a:pt x="1693068" y="19050"/>
                  </a:lnTo>
                  <a:lnTo>
                    <a:pt x="1731168" y="0"/>
                  </a:lnTo>
                  <a:lnTo>
                    <a:pt x="1783556" y="7143"/>
                  </a:lnTo>
                  <a:lnTo>
                    <a:pt x="1835943" y="19050"/>
                  </a:lnTo>
                  <a:lnTo>
                    <a:pt x="1893093" y="38100"/>
                  </a:lnTo>
                  <a:lnTo>
                    <a:pt x="1931193" y="59531"/>
                  </a:lnTo>
                  <a:lnTo>
                    <a:pt x="1955006" y="80962"/>
                  </a:lnTo>
                  <a:lnTo>
                    <a:pt x="1969293" y="100012"/>
                  </a:lnTo>
                  <a:lnTo>
                    <a:pt x="1978818" y="116681"/>
                  </a:lnTo>
                  <a:lnTo>
                    <a:pt x="1981200" y="138112"/>
                  </a:lnTo>
                  <a:lnTo>
                    <a:pt x="1974056" y="166687"/>
                  </a:lnTo>
                  <a:lnTo>
                    <a:pt x="1955006" y="195262"/>
                  </a:lnTo>
                  <a:lnTo>
                    <a:pt x="1935956" y="207168"/>
                  </a:lnTo>
                  <a:lnTo>
                    <a:pt x="1871662" y="223837"/>
                  </a:lnTo>
                  <a:lnTo>
                    <a:pt x="156686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0098FE3-2716-2745-95FB-2D79B54D96D5}"/>
                </a:ext>
              </a:extLst>
            </p:cNvPr>
            <p:cNvSpPr/>
            <p:nvPr/>
          </p:nvSpPr>
          <p:spPr>
            <a:xfrm>
              <a:off x="4422775" y="2332038"/>
              <a:ext cx="935038" cy="1120775"/>
            </a:xfrm>
            <a:custGeom>
              <a:avLst/>
              <a:gdLst>
                <a:gd name="connsiteX0" fmla="*/ 590550 w 935832"/>
                <a:gd name="connsiteY0" fmla="*/ 638175 h 1121569"/>
                <a:gd name="connsiteX1" fmla="*/ 390525 w 935832"/>
                <a:gd name="connsiteY1" fmla="*/ 835819 h 1121569"/>
                <a:gd name="connsiteX2" fmla="*/ 254794 w 935832"/>
                <a:gd name="connsiteY2" fmla="*/ 954881 h 1121569"/>
                <a:gd name="connsiteX3" fmla="*/ 140494 w 935832"/>
                <a:gd name="connsiteY3" fmla="*/ 1047750 h 1121569"/>
                <a:gd name="connsiteX4" fmla="*/ 47625 w 935832"/>
                <a:gd name="connsiteY4" fmla="*/ 1112044 h 1121569"/>
                <a:gd name="connsiteX5" fmla="*/ 23813 w 935832"/>
                <a:gd name="connsiteY5" fmla="*/ 1121569 h 1121569"/>
                <a:gd name="connsiteX6" fmla="*/ 7144 w 935832"/>
                <a:gd name="connsiteY6" fmla="*/ 1116806 h 1121569"/>
                <a:gd name="connsiteX7" fmla="*/ 2382 w 935832"/>
                <a:gd name="connsiteY7" fmla="*/ 1109662 h 1121569"/>
                <a:gd name="connsiteX8" fmla="*/ 0 w 935832"/>
                <a:gd name="connsiteY8" fmla="*/ 1095375 h 1121569"/>
                <a:gd name="connsiteX9" fmla="*/ 9525 w 935832"/>
                <a:gd name="connsiteY9" fmla="*/ 1071562 h 1121569"/>
                <a:gd name="connsiteX10" fmla="*/ 71438 w 935832"/>
                <a:gd name="connsiteY10" fmla="*/ 1004887 h 1121569"/>
                <a:gd name="connsiteX11" fmla="*/ 147638 w 935832"/>
                <a:gd name="connsiteY11" fmla="*/ 919162 h 1121569"/>
                <a:gd name="connsiteX12" fmla="*/ 250032 w 935832"/>
                <a:gd name="connsiteY12" fmla="*/ 790575 h 1121569"/>
                <a:gd name="connsiteX13" fmla="*/ 388144 w 935832"/>
                <a:gd name="connsiteY13" fmla="*/ 604837 h 1121569"/>
                <a:gd name="connsiteX14" fmla="*/ 514350 w 935832"/>
                <a:gd name="connsiteY14" fmla="*/ 423862 h 1121569"/>
                <a:gd name="connsiteX15" fmla="*/ 607219 w 935832"/>
                <a:gd name="connsiteY15" fmla="*/ 283369 h 1121569"/>
                <a:gd name="connsiteX16" fmla="*/ 614363 w 935832"/>
                <a:gd name="connsiteY16" fmla="*/ 261937 h 1121569"/>
                <a:gd name="connsiteX17" fmla="*/ 614363 w 935832"/>
                <a:gd name="connsiteY17" fmla="*/ 230981 h 1121569"/>
                <a:gd name="connsiteX18" fmla="*/ 607219 w 935832"/>
                <a:gd name="connsiteY18" fmla="*/ 185737 h 1121569"/>
                <a:gd name="connsiteX19" fmla="*/ 597694 w 935832"/>
                <a:gd name="connsiteY19" fmla="*/ 157162 h 1121569"/>
                <a:gd name="connsiteX20" fmla="*/ 576263 w 935832"/>
                <a:gd name="connsiteY20" fmla="*/ 126206 h 1121569"/>
                <a:gd name="connsiteX21" fmla="*/ 557213 w 935832"/>
                <a:gd name="connsiteY21" fmla="*/ 104775 h 1121569"/>
                <a:gd name="connsiteX22" fmla="*/ 511969 w 935832"/>
                <a:gd name="connsiteY22" fmla="*/ 64294 h 1121569"/>
                <a:gd name="connsiteX23" fmla="*/ 497682 w 935832"/>
                <a:gd name="connsiteY23" fmla="*/ 47625 h 1121569"/>
                <a:gd name="connsiteX24" fmla="*/ 490538 w 935832"/>
                <a:gd name="connsiteY24" fmla="*/ 30956 h 1121569"/>
                <a:gd name="connsiteX25" fmla="*/ 492919 w 935832"/>
                <a:gd name="connsiteY25" fmla="*/ 14287 h 1121569"/>
                <a:gd name="connsiteX26" fmla="*/ 502444 w 935832"/>
                <a:gd name="connsiteY26" fmla="*/ 4762 h 1121569"/>
                <a:gd name="connsiteX27" fmla="*/ 540544 w 935832"/>
                <a:gd name="connsiteY27" fmla="*/ 0 h 1121569"/>
                <a:gd name="connsiteX28" fmla="*/ 595313 w 935832"/>
                <a:gd name="connsiteY28" fmla="*/ 11906 h 1121569"/>
                <a:gd name="connsiteX29" fmla="*/ 650082 w 935832"/>
                <a:gd name="connsiteY29" fmla="*/ 30956 h 1121569"/>
                <a:gd name="connsiteX30" fmla="*/ 702469 w 935832"/>
                <a:gd name="connsiteY30" fmla="*/ 54769 h 1121569"/>
                <a:gd name="connsiteX31" fmla="*/ 750094 w 935832"/>
                <a:gd name="connsiteY31" fmla="*/ 85725 h 1121569"/>
                <a:gd name="connsiteX32" fmla="*/ 797719 w 935832"/>
                <a:gd name="connsiteY32" fmla="*/ 126206 h 1121569"/>
                <a:gd name="connsiteX33" fmla="*/ 854869 w 935832"/>
                <a:gd name="connsiteY33" fmla="*/ 183356 h 1121569"/>
                <a:gd name="connsiteX34" fmla="*/ 892969 w 935832"/>
                <a:gd name="connsiteY34" fmla="*/ 226219 h 1121569"/>
                <a:gd name="connsiteX35" fmla="*/ 921544 w 935832"/>
                <a:gd name="connsiteY35" fmla="*/ 261937 h 1121569"/>
                <a:gd name="connsiteX36" fmla="*/ 931069 w 935832"/>
                <a:gd name="connsiteY36" fmla="*/ 280987 h 1121569"/>
                <a:gd name="connsiteX37" fmla="*/ 935832 w 935832"/>
                <a:gd name="connsiteY37" fmla="*/ 302419 h 1121569"/>
                <a:gd name="connsiteX38" fmla="*/ 931069 w 935832"/>
                <a:gd name="connsiteY38" fmla="*/ 326231 h 1121569"/>
                <a:gd name="connsiteX39" fmla="*/ 919163 w 935832"/>
                <a:gd name="connsiteY39" fmla="*/ 342900 h 1121569"/>
                <a:gd name="connsiteX40" fmla="*/ 881063 w 935832"/>
                <a:gd name="connsiteY40" fmla="*/ 369094 h 1121569"/>
                <a:gd name="connsiteX41" fmla="*/ 812007 w 935832"/>
                <a:gd name="connsiteY41" fmla="*/ 402431 h 1121569"/>
                <a:gd name="connsiteX42" fmla="*/ 590550 w 935832"/>
                <a:gd name="connsiteY42" fmla="*/ 63817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35832" h="1121569">
                  <a:moveTo>
                    <a:pt x="590550" y="638175"/>
                  </a:moveTo>
                  <a:lnTo>
                    <a:pt x="390525" y="835819"/>
                  </a:lnTo>
                  <a:lnTo>
                    <a:pt x="254794" y="954881"/>
                  </a:lnTo>
                  <a:lnTo>
                    <a:pt x="140494" y="1047750"/>
                  </a:lnTo>
                  <a:lnTo>
                    <a:pt x="47625" y="1112044"/>
                  </a:lnTo>
                  <a:lnTo>
                    <a:pt x="23813" y="1121569"/>
                  </a:lnTo>
                  <a:lnTo>
                    <a:pt x="7144" y="1116806"/>
                  </a:lnTo>
                  <a:lnTo>
                    <a:pt x="2382" y="1109662"/>
                  </a:lnTo>
                  <a:lnTo>
                    <a:pt x="0" y="1095375"/>
                  </a:lnTo>
                  <a:lnTo>
                    <a:pt x="9525" y="1071562"/>
                  </a:lnTo>
                  <a:lnTo>
                    <a:pt x="71438" y="1004887"/>
                  </a:lnTo>
                  <a:lnTo>
                    <a:pt x="147638" y="919162"/>
                  </a:lnTo>
                  <a:lnTo>
                    <a:pt x="250032" y="790575"/>
                  </a:lnTo>
                  <a:lnTo>
                    <a:pt x="388144" y="604837"/>
                  </a:lnTo>
                  <a:lnTo>
                    <a:pt x="514350" y="423862"/>
                  </a:lnTo>
                  <a:lnTo>
                    <a:pt x="607219" y="283369"/>
                  </a:lnTo>
                  <a:lnTo>
                    <a:pt x="614363" y="261937"/>
                  </a:lnTo>
                  <a:lnTo>
                    <a:pt x="614363" y="230981"/>
                  </a:lnTo>
                  <a:lnTo>
                    <a:pt x="607219" y="185737"/>
                  </a:lnTo>
                  <a:lnTo>
                    <a:pt x="597694" y="157162"/>
                  </a:lnTo>
                  <a:lnTo>
                    <a:pt x="576263" y="126206"/>
                  </a:lnTo>
                  <a:lnTo>
                    <a:pt x="557213" y="104775"/>
                  </a:lnTo>
                  <a:lnTo>
                    <a:pt x="511969" y="64294"/>
                  </a:lnTo>
                  <a:lnTo>
                    <a:pt x="497682" y="47625"/>
                  </a:lnTo>
                  <a:lnTo>
                    <a:pt x="490538" y="30956"/>
                  </a:lnTo>
                  <a:lnTo>
                    <a:pt x="492919" y="14287"/>
                  </a:lnTo>
                  <a:lnTo>
                    <a:pt x="502444" y="4762"/>
                  </a:lnTo>
                  <a:lnTo>
                    <a:pt x="540544" y="0"/>
                  </a:lnTo>
                  <a:lnTo>
                    <a:pt x="595313" y="11906"/>
                  </a:lnTo>
                  <a:lnTo>
                    <a:pt x="650082" y="30956"/>
                  </a:lnTo>
                  <a:lnTo>
                    <a:pt x="702469" y="54769"/>
                  </a:lnTo>
                  <a:lnTo>
                    <a:pt x="750094" y="85725"/>
                  </a:lnTo>
                  <a:lnTo>
                    <a:pt x="797719" y="126206"/>
                  </a:lnTo>
                  <a:lnTo>
                    <a:pt x="854869" y="183356"/>
                  </a:lnTo>
                  <a:lnTo>
                    <a:pt x="892969" y="226219"/>
                  </a:lnTo>
                  <a:lnTo>
                    <a:pt x="921544" y="261937"/>
                  </a:lnTo>
                  <a:lnTo>
                    <a:pt x="931069" y="280987"/>
                  </a:lnTo>
                  <a:lnTo>
                    <a:pt x="935832" y="302419"/>
                  </a:lnTo>
                  <a:lnTo>
                    <a:pt x="931069" y="326231"/>
                  </a:lnTo>
                  <a:lnTo>
                    <a:pt x="919163" y="342900"/>
                  </a:lnTo>
                  <a:lnTo>
                    <a:pt x="881063" y="369094"/>
                  </a:lnTo>
                  <a:lnTo>
                    <a:pt x="812007" y="402431"/>
                  </a:lnTo>
                  <a:lnTo>
                    <a:pt x="590550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19C5C2B-843E-8E44-A2EE-99E3710D5370}"/>
                </a:ext>
              </a:extLst>
            </p:cNvPr>
            <p:cNvSpPr/>
            <p:nvPr/>
          </p:nvSpPr>
          <p:spPr>
            <a:xfrm>
              <a:off x="5622925" y="2078038"/>
              <a:ext cx="1776413" cy="1285875"/>
            </a:xfrm>
            <a:custGeom>
              <a:avLst/>
              <a:gdLst>
                <a:gd name="connsiteX0" fmla="*/ 495300 w 1776413"/>
                <a:gd name="connsiteY0" fmla="*/ 511969 h 1285875"/>
                <a:gd name="connsiteX1" fmla="*/ 247650 w 1776413"/>
                <a:gd name="connsiteY1" fmla="*/ 157163 h 1285875"/>
                <a:gd name="connsiteX2" fmla="*/ 233363 w 1776413"/>
                <a:gd name="connsiteY2" fmla="*/ 145257 h 1285875"/>
                <a:gd name="connsiteX3" fmla="*/ 195263 w 1776413"/>
                <a:gd name="connsiteY3" fmla="*/ 126207 h 1285875"/>
                <a:gd name="connsiteX4" fmla="*/ 80963 w 1776413"/>
                <a:gd name="connsiteY4" fmla="*/ 90488 h 1285875"/>
                <a:gd name="connsiteX5" fmla="*/ 19050 w 1776413"/>
                <a:gd name="connsiteY5" fmla="*/ 78582 h 1285875"/>
                <a:gd name="connsiteX6" fmla="*/ 2382 w 1776413"/>
                <a:gd name="connsiteY6" fmla="*/ 69057 h 1285875"/>
                <a:gd name="connsiteX7" fmla="*/ 0 w 1776413"/>
                <a:gd name="connsiteY7" fmla="*/ 57150 h 1285875"/>
                <a:gd name="connsiteX8" fmla="*/ 4763 w 1776413"/>
                <a:gd name="connsiteY8" fmla="*/ 35719 h 1285875"/>
                <a:gd name="connsiteX9" fmla="*/ 23813 w 1776413"/>
                <a:gd name="connsiteY9" fmla="*/ 26194 h 1285875"/>
                <a:gd name="connsiteX10" fmla="*/ 114300 w 1776413"/>
                <a:gd name="connsiteY10" fmla="*/ 7144 h 1285875"/>
                <a:gd name="connsiteX11" fmla="*/ 188119 w 1776413"/>
                <a:gd name="connsiteY11" fmla="*/ 0 h 1285875"/>
                <a:gd name="connsiteX12" fmla="*/ 240507 w 1776413"/>
                <a:gd name="connsiteY12" fmla="*/ 4763 h 1285875"/>
                <a:gd name="connsiteX13" fmla="*/ 278607 w 1776413"/>
                <a:gd name="connsiteY13" fmla="*/ 16669 h 1285875"/>
                <a:gd name="connsiteX14" fmla="*/ 347663 w 1776413"/>
                <a:gd name="connsiteY14" fmla="*/ 52388 h 1285875"/>
                <a:gd name="connsiteX15" fmla="*/ 457200 w 1776413"/>
                <a:gd name="connsiteY15" fmla="*/ 176213 h 1285875"/>
                <a:gd name="connsiteX16" fmla="*/ 576263 w 1776413"/>
                <a:gd name="connsiteY16" fmla="*/ 309563 h 1285875"/>
                <a:gd name="connsiteX17" fmla="*/ 735807 w 1776413"/>
                <a:gd name="connsiteY17" fmla="*/ 478632 h 1285875"/>
                <a:gd name="connsiteX18" fmla="*/ 890588 w 1776413"/>
                <a:gd name="connsiteY18" fmla="*/ 631032 h 1285875"/>
                <a:gd name="connsiteX19" fmla="*/ 1073944 w 1776413"/>
                <a:gd name="connsiteY19" fmla="*/ 795338 h 1285875"/>
                <a:gd name="connsiteX20" fmla="*/ 1195388 w 1776413"/>
                <a:gd name="connsiteY20" fmla="*/ 892969 h 1285875"/>
                <a:gd name="connsiteX21" fmla="*/ 1278732 w 1776413"/>
                <a:gd name="connsiteY21" fmla="*/ 957263 h 1285875"/>
                <a:gd name="connsiteX22" fmla="*/ 1457325 w 1776413"/>
                <a:gd name="connsiteY22" fmla="*/ 1071563 h 1285875"/>
                <a:gd name="connsiteX23" fmla="*/ 1616869 w 1776413"/>
                <a:gd name="connsiteY23" fmla="*/ 1157288 h 1285875"/>
                <a:gd name="connsiteX24" fmla="*/ 1707357 w 1776413"/>
                <a:gd name="connsiteY24" fmla="*/ 1200150 h 1285875"/>
                <a:gd name="connsiteX25" fmla="*/ 1738313 w 1776413"/>
                <a:gd name="connsiteY25" fmla="*/ 1219200 h 1285875"/>
                <a:gd name="connsiteX26" fmla="*/ 1776413 w 1776413"/>
                <a:gd name="connsiteY26" fmla="*/ 1254919 h 1285875"/>
                <a:gd name="connsiteX27" fmla="*/ 1776413 w 1776413"/>
                <a:gd name="connsiteY27" fmla="*/ 1269207 h 1285875"/>
                <a:gd name="connsiteX28" fmla="*/ 1766888 w 1776413"/>
                <a:gd name="connsiteY28" fmla="*/ 1283494 h 1285875"/>
                <a:gd name="connsiteX29" fmla="*/ 1604963 w 1776413"/>
                <a:gd name="connsiteY29" fmla="*/ 1285875 h 1285875"/>
                <a:gd name="connsiteX30" fmla="*/ 1416844 w 1776413"/>
                <a:gd name="connsiteY30" fmla="*/ 1281113 h 1285875"/>
                <a:gd name="connsiteX31" fmla="*/ 1288257 w 1776413"/>
                <a:gd name="connsiteY31" fmla="*/ 1273969 h 1285875"/>
                <a:gd name="connsiteX32" fmla="*/ 1204913 w 1776413"/>
                <a:gd name="connsiteY32" fmla="*/ 1266825 h 1285875"/>
                <a:gd name="connsiteX33" fmla="*/ 1107282 w 1776413"/>
                <a:gd name="connsiteY33" fmla="*/ 1247775 h 1285875"/>
                <a:gd name="connsiteX34" fmla="*/ 1073944 w 1776413"/>
                <a:gd name="connsiteY34" fmla="*/ 1238250 h 1285875"/>
                <a:gd name="connsiteX35" fmla="*/ 1023938 w 1776413"/>
                <a:gd name="connsiteY35" fmla="*/ 1226344 h 1285875"/>
                <a:gd name="connsiteX36" fmla="*/ 983457 w 1776413"/>
                <a:gd name="connsiteY36" fmla="*/ 1209675 h 1285875"/>
                <a:gd name="connsiteX37" fmla="*/ 954882 w 1776413"/>
                <a:gd name="connsiteY37" fmla="*/ 1185863 h 1285875"/>
                <a:gd name="connsiteX38" fmla="*/ 916782 w 1776413"/>
                <a:gd name="connsiteY38" fmla="*/ 1150144 h 1285875"/>
                <a:gd name="connsiteX39" fmla="*/ 823913 w 1776413"/>
                <a:gd name="connsiteY39" fmla="*/ 1007269 h 1285875"/>
                <a:gd name="connsiteX40" fmla="*/ 657225 w 1776413"/>
                <a:gd name="connsiteY40" fmla="*/ 754857 h 1285875"/>
                <a:gd name="connsiteX41" fmla="*/ 495300 w 1776413"/>
                <a:gd name="connsiteY41" fmla="*/ 5119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76413" h="1285875">
                  <a:moveTo>
                    <a:pt x="495300" y="511969"/>
                  </a:moveTo>
                  <a:lnTo>
                    <a:pt x="247650" y="157163"/>
                  </a:lnTo>
                  <a:lnTo>
                    <a:pt x="233363" y="145257"/>
                  </a:lnTo>
                  <a:lnTo>
                    <a:pt x="195263" y="126207"/>
                  </a:lnTo>
                  <a:lnTo>
                    <a:pt x="80963" y="90488"/>
                  </a:lnTo>
                  <a:lnTo>
                    <a:pt x="19050" y="78582"/>
                  </a:lnTo>
                  <a:lnTo>
                    <a:pt x="2382" y="69057"/>
                  </a:lnTo>
                  <a:lnTo>
                    <a:pt x="0" y="57150"/>
                  </a:lnTo>
                  <a:lnTo>
                    <a:pt x="4763" y="35719"/>
                  </a:lnTo>
                  <a:lnTo>
                    <a:pt x="23813" y="26194"/>
                  </a:lnTo>
                  <a:lnTo>
                    <a:pt x="114300" y="7144"/>
                  </a:lnTo>
                  <a:lnTo>
                    <a:pt x="188119" y="0"/>
                  </a:lnTo>
                  <a:lnTo>
                    <a:pt x="240507" y="4763"/>
                  </a:lnTo>
                  <a:lnTo>
                    <a:pt x="278607" y="16669"/>
                  </a:lnTo>
                  <a:lnTo>
                    <a:pt x="347663" y="52388"/>
                  </a:lnTo>
                  <a:lnTo>
                    <a:pt x="457200" y="176213"/>
                  </a:lnTo>
                  <a:lnTo>
                    <a:pt x="576263" y="309563"/>
                  </a:lnTo>
                  <a:lnTo>
                    <a:pt x="735807" y="478632"/>
                  </a:lnTo>
                  <a:lnTo>
                    <a:pt x="890588" y="631032"/>
                  </a:lnTo>
                  <a:lnTo>
                    <a:pt x="1073944" y="795338"/>
                  </a:lnTo>
                  <a:lnTo>
                    <a:pt x="1195388" y="892969"/>
                  </a:lnTo>
                  <a:lnTo>
                    <a:pt x="1278732" y="957263"/>
                  </a:lnTo>
                  <a:lnTo>
                    <a:pt x="1457325" y="1071563"/>
                  </a:lnTo>
                  <a:lnTo>
                    <a:pt x="1616869" y="1157288"/>
                  </a:lnTo>
                  <a:lnTo>
                    <a:pt x="1707357" y="1200150"/>
                  </a:lnTo>
                  <a:lnTo>
                    <a:pt x="1738313" y="1219200"/>
                  </a:lnTo>
                  <a:lnTo>
                    <a:pt x="1776413" y="1254919"/>
                  </a:lnTo>
                  <a:lnTo>
                    <a:pt x="1776413" y="1269207"/>
                  </a:lnTo>
                  <a:lnTo>
                    <a:pt x="1766888" y="1283494"/>
                  </a:lnTo>
                  <a:lnTo>
                    <a:pt x="1604963" y="1285875"/>
                  </a:lnTo>
                  <a:lnTo>
                    <a:pt x="1416844" y="1281113"/>
                  </a:lnTo>
                  <a:lnTo>
                    <a:pt x="1288257" y="1273969"/>
                  </a:lnTo>
                  <a:lnTo>
                    <a:pt x="1204913" y="1266825"/>
                  </a:lnTo>
                  <a:lnTo>
                    <a:pt x="1107282" y="1247775"/>
                  </a:lnTo>
                  <a:lnTo>
                    <a:pt x="1073944" y="1238250"/>
                  </a:lnTo>
                  <a:lnTo>
                    <a:pt x="1023938" y="1226344"/>
                  </a:lnTo>
                  <a:lnTo>
                    <a:pt x="983457" y="1209675"/>
                  </a:lnTo>
                  <a:lnTo>
                    <a:pt x="954882" y="1185863"/>
                  </a:lnTo>
                  <a:lnTo>
                    <a:pt x="916782" y="1150144"/>
                  </a:lnTo>
                  <a:lnTo>
                    <a:pt x="823913" y="1007269"/>
                  </a:lnTo>
                  <a:lnTo>
                    <a:pt x="657225" y="754857"/>
                  </a:lnTo>
                  <a:lnTo>
                    <a:pt x="49530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A0BC733-0E9C-934B-AB25-0D02D90A737D}"/>
                </a:ext>
              </a:extLst>
            </p:cNvPr>
            <p:cNvSpPr/>
            <p:nvPr/>
          </p:nvSpPr>
          <p:spPr>
            <a:xfrm rot="16200000">
              <a:off x="1762919" y="3469481"/>
              <a:ext cx="4286250" cy="541338"/>
            </a:xfrm>
            <a:custGeom>
              <a:avLst/>
              <a:gdLst>
                <a:gd name="connsiteX0" fmla="*/ 1511055 w 4286029"/>
                <a:gd name="connsiteY0" fmla="*/ 391885 h 540166"/>
                <a:gd name="connsiteX1" fmla="*/ 914400 w 4286029"/>
                <a:gd name="connsiteY1" fmla="*/ 395416 h 540166"/>
                <a:gd name="connsiteX2" fmla="*/ 656673 w 4286029"/>
                <a:gd name="connsiteY2" fmla="*/ 395416 h 540166"/>
                <a:gd name="connsiteX3" fmla="*/ 466026 w 4286029"/>
                <a:gd name="connsiteY3" fmla="*/ 398946 h 540166"/>
                <a:gd name="connsiteX4" fmla="*/ 335398 w 4286029"/>
                <a:gd name="connsiteY4" fmla="*/ 395416 h 540166"/>
                <a:gd name="connsiteX5" fmla="*/ 247135 w 4286029"/>
                <a:gd name="connsiteY5" fmla="*/ 388355 h 540166"/>
                <a:gd name="connsiteX6" fmla="*/ 180055 w 4286029"/>
                <a:gd name="connsiteY6" fmla="*/ 377763 h 540166"/>
                <a:gd name="connsiteX7" fmla="*/ 105915 w 4286029"/>
                <a:gd name="connsiteY7" fmla="*/ 360111 h 540166"/>
                <a:gd name="connsiteX8" fmla="*/ 60018 w 4286029"/>
                <a:gd name="connsiteY8" fmla="*/ 342458 h 540166"/>
                <a:gd name="connsiteX9" fmla="*/ 31774 w 4286029"/>
                <a:gd name="connsiteY9" fmla="*/ 324806 h 540166"/>
                <a:gd name="connsiteX10" fmla="*/ 10591 w 4286029"/>
                <a:gd name="connsiteY10" fmla="*/ 296562 h 540166"/>
                <a:gd name="connsiteX11" fmla="*/ 0 w 4286029"/>
                <a:gd name="connsiteY11" fmla="*/ 257726 h 540166"/>
                <a:gd name="connsiteX12" fmla="*/ 0 w 4286029"/>
                <a:gd name="connsiteY12" fmla="*/ 222421 h 540166"/>
                <a:gd name="connsiteX13" fmla="*/ 21183 w 4286029"/>
                <a:gd name="connsiteY13" fmla="*/ 187116 h 540166"/>
                <a:gd name="connsiteX14" fmla="*/ 56488 w 4286029"/>
                <a:gd name="connsiteY14" fmla="*/ 158872 h 540166"/>
                <a:gd name="connsiteX15" fmla="*/ 112976 w 4286029"/>
                <a:gd name="connsiteY15" fmla="*/ 134159 h 540166"/>
                <a:gd name="connsiteX16" fmla="*/ 201238 w 4286029"/>
                <a:gd name="connsiteY16" fmla="*/ 116506 h 540166"/>
                <a:gd name="connsiteX17" fmla="*/ 430721 w 4286029"/>
                <a:gd name="connsiteY17" fmla="*/ 81201 h 540166"/>
                <a:gd name="connsiteX18" fmla="*/ 526045 w 4286029"/>
                <a:gd name="connsiteY18" fmla="*/ 102384 h 540166"/>
                <a:gd name="connsiteX19" fmla="*/ 709631 w 4286029"/>
                <a:gd name="connsiteY19" fmla="*/ 130628 h 540166"/>
                <a:gd name="connsiteX20" fmla="*/ 808485 w 4286029"/>
                <a:gd name="connsiteY20" fmla="*/ 141220 h 540166"/>
                <a:gd name="connsiteX21" fmla="*/ 995601 w 4286029"/>
                <a:gd name="connsiteY21" fmla="*/ 155342 h 540166"/>
                <a:gd name="connsiteX22" fmla="*/ 1507524 w 4286029"/>
                <a:gd name="connsiteY22" fmla="*/ 176525 h 540166"/>
                <a:gd name="connsiteX23" fmla="*/ 1998264 w 4286029"/>
                <a:gd name="connsiteY23" fmla="*/ 197708 h 540166"/>
                <a:gd name="connsiteX24" fmla="*/ 2485473 w 4286029"/>
                <a:gd name="connsiteY24" fmla="*/ 211830 h 540166"/>
                <a:gd name="connsiteX25" fmla="*/ 3099781 w 4286029"/>
                <a:gd name="connsiteY25" fmla="*/ 218891 h 540166"/>
                <a:gd name="connsiteX26" fmla="*/ 3611703 w 4286029"/>
                <a:gd name="connsiteY26" fmla="*/ 218891 h 540166"/>
                <a:gd name="connsiteX27" fmla="*/ 3876491 w 4286029"/>
                <a:gd name="connsiteY27" fmla="*/ 215360 h 540166"/>
                <a:gd name="connsiteX28" fmla="*/ 3957693 w 4286029"/>
                <a:gd name="connsiteY28" fmla="*/ 208299 h 540166"/>
                <a:gd name="connsiteX29" fmla="*/ 4024772 w 4286029"/>
                <a:gd name="connsiteY29" fmla="*/ 194177 h 540166"/>
                <a:gd name="connsiteX30" fmla="*/ 4077730 w 4286029"/>
                <a:gd name="connsiteY30" fmla="*/ 169464 h 540166"/>
                <a:gd name="connsiteX31" fmla="*/ 4134218 w 4286029"/>
                <a:gd name="connsiteY31" fmla="*/ 130628 h 540166"/>
                <a:gd name="connsiteX32" fmla="*/ 4194236 w 4286029"/>
                <a:gd name="connsiteY32" fmla="*/ 77671 h 540166"/>
                <a:gd name="connsiteX33" fmla="*/ 4236602 w 4286029"/>
                <a:gd name="connsiteY33" fmla="*/ 24713 h 540166"/>
                <a:gd name="connsiteX34" fmla="*/ 4250724 w 4286029"/>
                <a:gd name="connsiteY34" fmla="*/ 3530 h 540166"/>
                <a:gd name="connsiteX35" fmla="*/ 4268377 w 4286029"/>
                <a:gd name="connsiteY35" fmla="*/ 0 h 540166"/>
                <a:gd name="connsiteX36" fmla="*/ 4286029 w 4286029"/>
                <a:gd name="connsiteY36" fmla="*/ 14122 h 540166"/>
                <a:gd name="connsiteX37" fmla="*/ 4286029 w 4286029"/>
                <a:gd name="connsiteY37" fmla="*/ 77671 h 540166"/>
                <a:gd name="connsiteX38" fmla="*/ 4271907 w 4286029"/>
                <a:gd name="connsiteY38" fmla="*/ 165933 h 540166"/>
                <a:gd name="connsiteX39" fmla="*/ 4247194 w 4286029"/>
                <a:gd name="connsiteY39" fmla="*/ 236543 h 540166"/>
                <a:gd name="connsiteX40" fmla="*/ 4201297 w 4286029"/>
                <a:gd name="connsiteY40" fmla="*/ 328336 h 540166"/>
                <a:gd name="connsiteX41" fmla="*/ 4134218 w 4286029"/>
                <a:gd name="connsiteY41" fmla="*/ 420129 h 540166"/>
                <a:gd name="connsiteX42" fmla="*/ 4056547 w 4286029"/>
                <a:gd name="connsiteY42" fmla="*/ 511922 h 540166"/>
                <a:gd name="connsiteX43" fmla="*/ 4021242 w 4286029"/>
                <a:gd name="connsiteY43" fmla="*/ 536636 h 540166"/>
                <a:gd name="connsiteX44" fmla="*/ 3996528 w 4286029"/>
                <a:gd name="connsiteY44" fmla="*/ 540166 h 540166"/>
                <a:gd name="connsiteX45" fmla="*/ 3968284 w 4286029"/>
                <a:gd name="connsiteY45" fmla="*/ 533105 h 540166"/>
                <a:gd name="connsiteX46" fmla="*/ 3936509 w 4286029"/>
                <a:gd name="connsiteY46" fmla="*/ 515453 h 540166"/>
                <a:gd name="connsiteX47" fmla="*/ 3904735 w 4286029"/>
                <a:gd name="connsiteY47" fmla="*/ 487209 h 540166"/>
                <a:gd name="connsiteX48" fmla="*/ 3834125 w 4286029"/>
                <a:gd name="connsiteY48" fmla="*/ 466026 h 540166"/>
                <a:gd name="connsiteX49" fmla="*/ 3562276 w 4286029"/>
                <a:gd name="connsiteY49" fmla="*/ 455434 h 540166"/>
                <a:gd name="connsiteX50" fmla="*/ 3145677 w 4286029"/>
                <a:gd name="connsiteY50" fmla="*/ 441312 h 540166"/>
                <a:gd name="connsiteX51" fmla="*/ 2958560 w 4286029"/>
                <a:gd name="connsiteY51" fmla="*/ 441312 h 540166"/>
                <a:gd name="connsiteX52" fmla="*/ 2510187 w 4286029"/>
                <a:gd name="connsiteY52" fmla="*/ 416599 h 540166"/>
                <a:gd name="connsiteX53" fmla="*/ 2146545 w 4286029"/>
                <a:gd name="connsiteY53" fmla="*/ 398946 h 540166"/>
                <a:gd name="connsiteX54" fmla="*/ 1511055 w 4286029"/>
                <a:gd name="connsiteY54" fmla="*/ 391885 h 5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029" h="540166">
                  <a:moveTo>
                    <a:pt x="1511055" y="391885"/>
                  </a:moveTo>
                  <a:lnTo>
                    <a:pt x="914400" y="395416"/>
                  </a:lnTo>
                  <a:lnTo>
                    <a:pt x="656673" y="395416"/>
                  </a:lnTo>
                  <a:lnTo>
                    <a:pt x="466026" y="398946"/>
                  </a:lnTo>
                  <a:lnTo>
                    <a:pt x="335398" y="395416"/>
                  </a:lnTo>
                  <a:lnTo>
                    <a:pt x="247135" y="388355"/>
                  </a:lnTo>
                  <a:lnTo>
                    <a:pt x="180055" y="377763"/>
                  </a:lnTo>
                  <a:lnTo>
                    <a:pt x="105915" y="360111"/>
                  </a:lnTo>
                  <a:lnTo>
                    <a:pt x="60018" y="342458"/>
                  </a:lnTo>
                  <a:lnTo>
                    <a:pt x="31774" y="324806"/>
                  </a:lnTo>
                  <a:lnTo>
                    <a:pt x="10591" y="296562"/>
                  </a:lnTo>
                  <a:lnTo>
                    <a:pt x="0" y="257726"/>
                  </a:lnTo>
                  <a:lnTo>
                    <a:pt x="0" y="222421"/>
                  </a:lnTo>
                  <a:lnTo>
                    <a:pt x="21183" y="187116"/>
                  </a:lnTo>
                  <a:lnTo>
                    <a:pt x="56488" y="158872"/>
                  </a:lnTo>
                  <a:lnTo>
                    <a:pt x="112976" y="134159"/>
                  </a:lnTo>
                  <a:lnTo>
                    <a:pt x="201238" y="116506"/>
                  </a:lnTo>
                  <a:lnTo>
                    <a:pt x="430721" y="81201"/>
                  </a:lnTo>
                  <a:lnTo>
                    <a:pt x="526045" y="102384"/>
                  </a:lnTo>
                  <a:lnTo>
                    <a:pt x="709631" y="130628"/>
                  </a:lnTo>
                  <a:lnTo>
                    <a:pt x="808485" y="141220"/>
                  </a:lnTo>
                  <a:lnTo>
                    <a:pt x="995601" y="155342"/>
                  </a:lnTo>
                  <a:lnTo>
                    <a:pt x="1507524" y="176525"/>
                  </a:lnTo>
                  <a:lnTo>
                    <a:pt x="1998264" y="197708"/>
                  </a:lnTo>
                  <a:lnTo>
                    <a:pt x="2485473" y="211830"/>
                  </a:lnTo>
                  <a:lnTo>
                    <a:pt x="3099781" y="218891"/>
                  </a:lnTo>
                  <a:lnTo>
                    <a:pt x="3611703" y="218891"/>
                  </a:lnTo>
                  <a:lnTo>
                    <a:pt x="3876491" y="215360"/>
                  </a:lnTo>
                  <a:lnTo>
                    <a:pt x="3957693" y="208299"/>
                  </a:lnTo>
                  <a:lnTo>
                    <a:pt x="4024772" y="194177"/>
                  </a:lnTo>
                  <a:lnTo>
                    <a:pt x="4077730" y="169464"/>
                  </a:lnTo>
                  <a:lnTo>
                    <a:pt x="4134218" y="130628"/>
                  </a:lnTo>
                  <a:lnTo>
                    <a:pt x="4194236" y="77671"/>
                  </a:lnTo>
                  <a:lnTo>
                    <a:pt x="4236602" y="24713"/>
                  </a:lnTo>
                  <a:lnTo>
                    <a:pt x="4250724" y="3530"/>
                  </a:lnTo>
                  <a:lnTo>
                    <a:pt x="4268377" y="0"/>
                  </a:lnTo>
                  <a:lnTo>
                    <a:pt x="4286029" y="14122"/>
                  </a:lnTo>
                  <a:lnTo>
                    <a:pt x="4286029" y="77671"/>
                  </a:lnTo>
                  <a:lnTo>
                    <a:pt x="4271907" y="165933"/>
                  </a:lnTo>
                  <a:lnTo>
                    <a:pt x="4247194" y="236543"/>
                  </a:lnTo>
                  <a:lnTo>
                    <a:pt x="4201297" y="328336"/>
                  </a:lnTo>
                  <a:lnTo>
                    <a:pt x="4134218" y="420129"/>
                  </a:lnTo>
                  <a:lnTo>
                    <a:pt x="4056547" y="511922"/>
                  </a:lnTo>
                  <a:lnTo>
                    <a:pt x="4021242" y="536636"/>
                  </a:lnTo>
                  <a:lnTo>
                    <a:pt x="3996528" y="540166"/>
                  </a:lnTo>
                  <a:lnTo>
                    <a:pt x="3968284" y="533105"/>
                  </a:lnTo>
                  <a:lnTo>
                    <a:pt x="3936509" y="515453"/>
                  </a:lnTo>
                  <a:lnTo>
                    <a:pt x="3904735" y="487209"/>
                  </a:lnTo>
                  <a:lnTo>
                    <a:pt x="3834125" y="466026"/>
                  </a:lnTo>
                  <a:lnTo>
                    <a:pt x="3562276" y="455434"/>
                  </a:lnTo>
                  <a:lnTo>
                    <a:pt x="3145677" y="441312"/>
                  </a:lnTo>
                  <a:lnTo>
                    <a:pt x="2958560" y="441312"/>
                  </a:lnTo>
                  <a:lnTo>
                    <a:pt x="2510187" y="416599"/>
                  </a:lnTo>
                  <a:lnTo>
                    <a:pt x="2146545" y="398946"/>
                  </a:lnTo>
                  <a:lnTo>
                    <a:pt x="1511055" y="391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6EC1DD2-ED75-BD4D-8C65-ACD63BBB4FA1}"/>
                </a:ext>
              </a:extLst>
            </p:cNvPr>
            <p:cNvSpPr/>
            <p:nvPr/>
          </p:nvSpPr>
          <p:spPr>
            <a:xfrm rot="16200000">
              <a:off x="2320131" y="3205957"/>
              <a:ext cx="1889125" cy="1316038"/>
            </a:xfrm>
            <a:custGeom>
              <a:avLst/>
              <a:gdLst>
                <a:gd name="connsiteX0" fmla="*/ 871537 w 1888331"/>
                <a:gd name="connsiteY0" fmla="*/ 878681 h 1316831"/>
                <a:gd name="connsiteX1" fmla="*/ 585787 w 1888331"/>
                <a:gd name="connsiteY1" fmla="*/ 647700 h 1316831"/>
                <a:gd name="connsiteX2" fmla="*/ 395287 w 1888331"/>
                <a:gd name="connsiteY2" fmla="*/ 471487 h 1316831"/>
                <a:gd name="connsiteX3" fmla="*/ 197644 w 1888331"/>
                <a:gd name="connsiteY3" fmla="*/ 269081 h 1316831"/>
                <a:gd name="connsiteX4" fmla="*/ 52387 w 1888331"/>
                <a:gd name="connsiteY4" fmla="*/ 114300 h 1316831"/>
                <a:gd name="connsiteX5" fmla="*/ 11906 w 1888331"/>
                <a:gd name="connsiteY5" fmla="*/ 66675 h 1316831"/>
                <a:gd name="connsiteX6" fmla="*/ 2381 w 1888331"/>
                <a:gd name="connsiteY6" fmla="*/ 40481 h 1316831"/>
                <a:gd name="connsiteX7" fmla="*/ 0 w 1888331"/>
                <a:gd name="connsiteY7" fmla="*/ 23812 h 1316831"/>
                <a:gd name="connsiteX8" fmla="*/ 2381 w 1888331"/>
                <a:gd name="connsiteY8" fmla="*/ 9525 h 1316831"/>
                <a:gd name="connsiteX9" fmla="*/ 9525 w 1888331"/>
                <a:gd name="connsiteY9" fmla="*/ 0 h 1316831"/>
                <a:gd name="connsiteX10" fmla="*/ 23812 w 1888331"/>
                <a:gd name="connsiteY10" fmla="*/ 0 h 1316831"/>
                <a:gd name="connsiteX11" fmla="*/ 54769 w 1888331"/>
                <a:gd name="connsiteY11" fmla="*/ 7144 h 1316831"/>
                <a:gd name="connsiteX12" fmla="*/ 104775 w 1888331"/>
                <a:gd name="connsiteY12" fmla="*/ 52387 h 1316831"/>
                <a:gd name="connsiteX13" fmla="*/ 230981 w 1888331"/>
                <a:gd name="connsiteY13" fmla="*/ 169069 h 1316831"/>
                <a:gd name="connsiteX14" fmla="*/ 361950 w 1888331"/>
                <a:gd name="connsiteY14" fmla="*/ 276225 h 1316831"/>
                <a:gd name="connsiteX15" fmla="*/ 538162 w 1888331"/>
                <a:gd name="connsiteY15" fmla="*/ 414337 h 1316831"/>
                <a:gd name="connsiteX16" fmla="*/ 683419 w 1888331"/>
                <a:gd name="connsiteY16" fmla="*/ 516731 h 1316831"/>
                <a:gd name="connsiteX17" fmla="*/ 857250 w 1888331"/>
                <a:gd name="connsiteY17" fmla="*/ 631031 h 1316831"/>
                <a:gd name="connsiteX18" fmla="*/ 1028700 w 1888331"/>
                <a:gd name="connsiteY18" fmla="*/ 733425 h 1316831"/>
                <a:gd name="connsiteX19" fmla="*/ 1169194 w 1888331"/>
                <a:gd name="connsiteY19" fmla="*/ 814387 h 1316831"/>
                <a:gd name="connsiteX20" fmla="*/ 1400175 w 1888331"/>
                <a:gd name="connsiteY20" fmla="*/ 935831 h 1316831"/>
                <a:gd name="connsiteX21" fmla="*/ 1609725 w 1888331"/>
                <a:gd name="connsiteY21" fmla="*/ 1031081 h 1316831"/>
                <a:gd name="connsiteX22" fmla="*/ 1871662 w 1888331"/>
                <a:gd name="connsiteY22" fmla="*/ 1143000 h 1316831"/>
                <a:gd name="connsiteX23" fmla="*/ 1888331 w 1888331"/>
                <a:gd name="connsiteY23" fmla="*/ 1316831 h 1316831"/>
                <a:gd name="connsiteX24" fmla="*/ 1521619 w 1888331"/>
                <a:gd name="connsiteY24" fmla="*/ 1302544 h 1316831"/>
                <a:gd name="connsiteX25" fmla="*/ 1316831 w 1888331"/>
                <a:gd name="connsiteY25" fmla="*/ 1183481 h 1316831"/>
                <a:gd name="connsiteX26" fmla="*/ 1154906 w 1888331"/>
                <a:gd name="connsiteY26" fmla="*/ 1078706 h 1316831"/>
                <a:gd name="connsiteX27" fmla="*/ 1047750 w 1888331"/>
                <a:gd name="connsiteY27" fmla="*/ 1007269 h 1316831"/>
                <a:gd name="connsiteX28" fmla="*/ 871537 w 1888331"/>
                <a:gd name="connsiteY28" fmla="*/ 87868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88331" h="1316831">
                  <a:moveTo>
                    <a:pt x="871537" y="878681"/>
                  </a:moveTo>
                  <a:lnTo>
                    <a:pt x="585787" y="647700"/>
                  </a:lnTo>
                  <a:lnTo>
                    <a:pt x="395287" y="471487"/>
                  </a:lnTo>
                  <a:lnTo>
                    <a:pt x="197644" y="269081"/>
                  </a:lnTo>
                  <a:lnTo>
                    <a:pt x="52387" y="114300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4769" y="7144"/>
                  </a:lnTo>
                  <a:lnTo>
                    <a:pt x="104775" y="52387"/>
                  </a:lnTo>
                  <a:lnTo>
                    <a:pt x="230981" y="169069"/>
                  </a:lnTo>
                  <a:lnTo>
                    <a:pt x="361950" y="276225"/>
                  </a:lnTo>
                  <a:lnTo>
                    <a:pt x="538162" y="414337"/>
                  </a:lnTo>
                  <a:lnTo>
                    <a:pt x="683419" y="516731"/>
                  </a:lnTo>
                  <a:lnTo>
                    <a:pt x="857250" y="631031"/>
                  </a:lnTo>
                  <a:lnTo>
                    <a:pt x="1028700" y="733425"/>
                  </a:lnTo>
                  <a:lnTo>
                    <a:pt x="1169194" y="814387"/>
                  </a:lnTo>
                  <a:lnTo>
                    <a:pt x="1400175" y="935831"/>
                  </a:lnTo>
                  <a:lnTo>
                    <a:pt x="1609725" y="1031081"/>
                  </a:lnTo>
                  <a:lnTo>
                    <a:pt x="1871662" y="1143000"/>
                  </a:lnTo>
                  <a:lnTo>
                    <a:pt x="1888331" y="1316831"/>
                  </a:lnTo>
                  <a:lnTo>
                    <a:pt x="1521619" y="1302544"/>
                  </a:lnTo>
                  <a:lnTo>
                    <a:pt x="1316831" y="1183481"/>
                  </a:lnTo>
                  <a:lnTo>
                    <a:pt x="1154906" y="1078706"/>
                  </a:lnTo>
                  <a:lnTo>
                    <a:pt x="1047750" y="1007269"/>
                  </a:lnTo>
                  <a:lnTo>
                    <a:pt x="871537" y="878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B370797-3A3B-A443-B7BB-727AD924E393}"/>
                </a:ext>
              </a:extLst>
            </p:cNvPr>
            <p:cNvSpPr/>
            <p:nvPr/>
          </p:nvSpPr>
          <p:spPr>
            <a:xfrm>
              <a:off x="3976688" y="3325813"/>
              <a:ext cx="655637" cy="684212"/>
            </a:xfrm>
            <a:custGeom>
              <a:avLst/>
              <a:gdLst>
                <a:gd name="connsiteX0" fmla="*/ 366712 w 654843"/>
                <a:gd name="connsiteY0" fmla="*/ 431007 h 683419"/>
                <a:gd name="connsiteX1" fmla="*/ 297656 w 654843"/>
                <a:gd name="connsiteY1" fmla="*/ 338138 h 683419"/>
                <a:gd name="connsiteX2" fmla="*/ 242887 w 654843"/>
                <a:gd name="connsiteY2" fmla="*/ 271463 h 683419"/>
                <a:gd name="connsiteX3" fmla="*/ 180975 w 654843"/>
                <a:gd name="connsiteY3" fmla="*/ 207169 h 683419"/>
                <a:gd name="connsiteX4" fmla="*/ 135731 w 654843"/>
                <a:gd name="connsiteY4" fmla="*/ 169069 h 683419"/>
                <a:gd name="connsiteX5" fmla="*/ 61912 w 654843"/>
                <a:gd name="connsiteY5" fmla="*/ 126207 h 683419"/>
                <a:gd name="connsiteX6" fmla="*/ 0 w 654843"/>
                <a:gd name="connsiteY6" fmla="*/ 100013 h 683419"/>
                <a:gd name="connsiteX7" fmla="*/ 0 w 654843"/>
                <a:gd name="connsiteY7" fmla="*/ 0 h 683419"/>
                <a:gd name="connsiteX8" fmla="*/ 88106 w 654843"/>
                <a:gd name="connsiteY8" fmla="*/ 21432 h 683419"/>
                <a:gd name="connsiteX9" fmla="*/ 185737 w 654843"/>
                <a:gd name="connsiteY9" fmla="*/ 57150 h 683419"/>
                <a:gd name="connsiteX10" fmla="*/ 295275 w 654843"/>
                <a:gd name="connsiteY10" fmla="*/ 107157 h 683419"/>
                <a:gd name="connsiteX11" fmla="*/ 426243 w 654843"/>
                <a:gd name="connsiteY11" fmla="*/ 169069 h 683419"/>
                <a:gd name="connsiteX12" fmla="*/ 504825 w 654843"/>
                <a:gd name="connsiteY12" fmla="*/ 209550 h 683419"/>
                <a:gd name="connsiteX13" fmla="*/ 557212 w 654843"/>
                <a:gd name="connsiteY13" fmla="*/ 242888 h 683419"/>
                <a:gd name="connsiteX14" fmla="*/ 581025 w 654843"/>
                <a:gd name="connsiteY14" fmla="*/ 261938 h 683419"/>
                <a:gd name="connsiteX15" fmla="*/ 600075 w 654843"/>
                <a:gd name="connsiteY15" fmla="*/ 280988 h 683419"/>
                <a:gd name="connsiteX16" fmla="*/ 621506 w 654843"/>
                <a:gd name="connsiteY16" fmla="*/ 323850 h 683419"/>
                <a:gd name="connsiteX17" fmla="*/ 640556 w 654843"/>
                <a:gd name="connsiteY17" fmla="*/ 381000 h 683419"/>
                <a:gd name="connsiteX18" fmla="*/ 652462 w 654843"/>
                <a:gd name="connsiteY18" fmla="*/ 452438 h 683419"/>
                <a:gd name="connsiteX19" fmla="*/ 654843 w 654843"/>
                <a:gd name="connsiteY19" fmla="*/ 514350 h 683419"/>
                <a:gd name="connsiteX20" fmla="*/ 654843 w 654843"/>
                <a:gd name="connsiteY20" fmla="*/ 569119 h 683419"/>
                <a:gd name="connsiteX21" fmla="*/ 650081 w 654843"/>
                <a:gd name="connsiteY21" fmla="*/ 614363 h 683419"/>
                <a:gd name="connsiteX22" fmla="*/ 640556 w 654843"/>
                <a:gd name="connsiteY22" fmla="*/ 650082 h 683419"/>
                <a:gd name="connsiteX23" fmla="*/ 628650 w 654843"/>
                <a:gd name="connsiteY23" fmla="*/ 671513 h 683419"/>
                <a:gd name="connsiteX24" fmla="*/ 607218 w 654843"/>
                <a:gd name="connsiteY24" fmla="*/ 683419 h 683419"/>
                <a:gd name="connsiteX25" fmla="*/ 576262 w 654843"/>
                <a:gd name="connsiteY25" fmla="*/ 683419 h 683419"/>
                <a:gd name="connsiteX26" fmla="*/ 545306 w 654843"/>
                <a:gd name="connsiteY26" fmla="*/ 671513 h 683419"/>
                <a:gd name="connsiteX27" fmla="*/ 516731 w 654843"/>
                <a:gd name="connsiteY27" fmla="*/ 645319 h 683419"/>
                <a:gd name="connsiteX28" fmla="*/ 476250 w 654843"/>
                <a:gd name="connsiteY28" fmla="*/ 602457 h 683419"/>
                <a:gd name="connsiteX29" fmla="*/ 442912 w 654843"/>
                <a:gd name="connsiteY29" fmla="*/ 552450 h 683419"/>
                <a:gd name="connsiteX30" fmla="*/ 366712 w 654843"/>
                <a:gd name="connsiteY30" fmla="*/ 431007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843" h="683419">
                  <a:moveTo>
                    <a:pt x="366712" y="431007"/>
                  </a:moveTo>
                  <a:lnTo>
                    <a:pt x="297656" y="338138"/>
                  </a:lnTo>
                  <a:lnTo>
                    <a:pt x="242887" y="271463"/>
                  </a:lnTo>
                  <a:lnTo>
                    <a:pt x="180975" y="207169"/>
                  </a:lnTo>
                  <a:lnTo>
                    <a:pt x="135731" y="169069"/>
                  </a:lnTo>
                  <a:lnTo>
                    <a:pt x="61912" y="126207"/>
                  </a:lnTo>
                  <a:lnTo>
                    <a:pt x="0" y="100013"/>
                  </a:lnTo>
                  <a:lnTo>
                    <a:pt x="0" y="0"/>
                  </a:lnTo>
                  <a:lnTo>
                    <a:pt x="88106" y="21432"/>
                  </a:lnTo>
                  <a:lnTo>
                    <a:pt x="185737" y="57150"/>
                  </a:lnTo>
                  <a:lnTo>
                    <a:pt x="295275" y="107157"/>
                  </a:lnTo>
                  <a:lnTo>
                    <a:pt x="426243" y="169069"/>
                  </a:lnTo>
                  <a:lnTo>
                    <a:pt x="504825" y="209550"/>
                  </a:lnTo>
                  <a:lnTo>
                    <a:pt x="557212" y="242888"/>
                  </a:lnTo>
                  <a:lnTo>
                    <a:pt x="581025" y="261938"/>
                  </a:lnTo>
                  <a:lnTo>
                    <a:pt x="600075" y="280988"/>
                  </a:lnTo>
                  <a:lnTo>
                    <a:pt x="621506" y="323850"/>
                  </a:lnTo>
                  <a:lnTo>
                    <a:pt x="640556" y="381000"/>
                  </a:lnTo>
                  <a:lnTo>
                    <a:pt x="652462" y="452438"/>
                  </a:lnTo>
                  <a:cubicBezTo>
                    <a:pt x="653256" y="473075"/>
                    <a:pt x="654049" y="493713"/>
                    <a:pt x="654843" y="514350"/>
                  </a:cubicBezTo>
                  <a:lnTo>
                    <a:pt x="654843" y="569119"/>
                  </a:lnTo>
                  <a:lnTo>
                    <a:pt x="650081" y="614363"/>
                  </a:lnTo>
                  <a:lnTo>
                    <a:pt x="640556" y="650082"/>
                  </a:lnTo>
                  <a:lnTo>
                    <a:pt x="628650" y="671513"/>
                  </a:lnTo>
                  <a:lnTo>
                    <a:pt x="607218" y="683419"/>
                  </a:lnTo>
                  <a:lnTo>
                    <a:pt x="576262" y="683419"/>
                  </a:lnTo>
                  <a:lnTo>
                    <a:pt x="545306" y="671513"/>
                  </a:lnTo>
                  <a:lnTo>
                    <a:pt x="516731" y="645319"/>
                  </a:lnTo>
                  <a:lnTo>
                    <a:pt x="476250" y="602457"/>
                  </a:lnTo>
                  <a:lnTo>
                    <a:pt x="442912" y="552450"/>
                  </a:lnTo>
                  <a:lnTo>
                    <a:pt x="36671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4EE98CF-70CD-A641-AC64-9E0E38199D25}"/>
                </a:ext>
              </a:extLst>
            </p:cNvPr>
            <p:cNvSpPr/>
            <p:nvPr/>
          </p:nvSpPr>
          <p:spPr>
            <a:xfrm>
              <a:off x="4598988" y="3629025"/>
              <a:ext cx="1228725" cy="1552575"/>
            </a:xfrm>
            <a:custGeom>
              <a:avLst/>
              <a:gdLst>
                <a:gd name="connsiteX0" fmla="*/ 678656 w 1228725"/>
                <a:gd name="connsiteY0" fmla="*/ 1045369 h 1552575"/>
                <a:gd name="connsiteX1" fmla="*/ 454819 w 1228725"/>
                <a:gd name="connsiteY1" fmla="*/ 1312069 h 1552575"/>
                <a:gd name="connsiteX2" fmla="*/ 333375 w 1228725"/>
                <a:gd name="connsiteY2" fmla="*/ 1459706 h 1552575"/>
                <a:gd name="connsiteX3" fmla="*/ 252412 w 1228725"/>
                <a:gd name="connsiteY3" fmla="*/ 1552575 h 1552575"/>
                <a:gd name="connsiteX4" fmla="*/ 0 w 1228725"/>
                <a:gd name="connsiteY4" fmla="*/ 1540669 h 1552575"/>
                <a:gd name="connsiteX5" fmla="*/ 90487 w 1228725"/>
                <a:gd name="connsiteY5" fmla="*/ 1493044 h 1552575"/>
                <a:gd name="connsiteX6" fmla="*/ 161925 w 1228725"/>
                <a:gd name="connsiteY6" fmla="*/ 1440656 h 1552575"/>
                <a:gd name="connsiteX7" fmla="*/ 221456 w 1228725"/>
                <a:gd name="connsiteY7" fmla="*/ 1390650 h 1552575"/>
                <a:gd name="connsiteX8" fmla="*/ 297656 w 1228725"/>
                <a:gd name="connsiteY8" fmla="*/ 1307306 h 1552575"/>
                <a:gd name="connsiteX9" fmla="*/ 423862 w 1228725"/>
                <a:gd name="connsiteY9" fmla="*/ 1138238 h 1552575"/>
                <a:gd name="connsiteX10" fmla="*/ 600075 w 1228725"/>
                <a:gd name="connsiteY10" fmla="*/ 888206 h 1552575"/>
                <a:gd name="connsiteX11" fmla="*/ 716756 w 1228725"/>
                <a:gd name="connsiteY11" fmla="*/ 700088 h 1552575"/>
                <a:gd name="connsiteX12" fmla="*/ 790575 w 1228725"/>
                <a:gd name="connsiteY12" fmla="*/ 559594 h 1552575"/>
                <a:gd name="connsiteX13" fmla="*/ 831056 w 1228725"/>
                <a:gd name="connsiteY13" fmla="*/ 478631 h 1552575"/>
                <a:gd name="connsiteX14" fmla="*/ 854869 w 1228725"/>
                <a:gd name="connsiteY14" fmla="*/ 414338 h 1552575"/>
                <a:gd name="connsiteX15" fmla="*/ 881062 w 1228725"/>
                <a:gd name="connsiteY15" fmla="*/ 340519 h 1552575"/>
                <a:gd name="connsiteX16" fmla="*/ 890587 w 1228725"/>
                <a:gd name="connsiteY16" fmla="*/ 283369 h 1552575"/>
                <a:gd name="connsiteX17" fmla="*/ 890587 w 1228725"/>
                <a:gd name="connsiteY17" fmla="*/ 238125 h 1552575"/>
                <a:gd name="connsiteX18" fmla="*/ 885825 w 1228725"/>
                <a:gd name="connsiteY18" fmla="*/ 195263 h 1552575"/>
                <a:gd name="connsiteX19" fmla="*/ 873919 w 1228725"/>
                <a:gd name="connsiteY19" fmla="*/ 169069 h 1552575"/>
                <a:gd name="connsiteX20" fmla="*/ 814387 w 1228725"/>
                <a:gd name="connsiteY20" fmla="*/ 111919 h 1552575"/>
                <a:gd name="connsiteX21" fmla="*/ 764381 w 1228725"/>
                <a:gd name="connsiteY21" fmla="*/ 64294 h 1552575"/>
                <a:gd name="connsiteX22" fmla="*/ 750094 w 1228725"/>
                <a:gd name="connsiteY22" fmla="*/ 42863 h 1552575"/>
                <a:gd name="connsiteX23" fmla="*/ 747712 w 1228725"/>
                <a:gd name="connsiteY23" fmla="*/ 26194 h 1552575"/>
                <a:gd name="connsiteX24" fmla="*/ 750094 w 1228725"/>
                <a:gd name="connsiteY24" fmla="*/ 9525 h 1552575"/>
                <a:gd name="connsiteX25" fmla="*/ 773906 w 1228725"/>
                <a:gd name="connsiteY25" fmla="*/ 0 h 1552575"/>
                <a:gd name="connsiteX26" fmla="*/ 819150 w 1228725"/>
                <a:gd name="connsiteY26" fmla="*/ 2381 h 1552575"/>
                <a:gd name="connsiteX27" fmla="*/ 866775 w 1228725"/>
                <a:gd name="connsiteY27" fmla="*/ 11906 h 1552575"/>
                <a:gd name="connsiteX28" fmla="*/ 904875 w 1228725"/>
                <a:gd name="connsiteY28" fmla="*/ 26194 h 1552575"/>
                <a:gd name="connsiteX29" fmla="*/ 959644 w 1228725"/>
                <a:gd name="connsiteY29" fmla="*/ 54769 h 1552575"/>
                <a:gd name="connsiteX30" fmla="*/ 1004887 w 1228725"/>
                <a:gd name="connsiteY30" fmla="*/ 83344 h 1552575"/>
                <a:gd name="connsiteX31" fmla="*/ 1054894 w 1228725"/>
                <a:gd name="connsiteY31" fmla="*/ 126206 h 1552575"/>
                <a:gd name="connsiteX32" fmla="*/ 1097756 w 1228725"/>
                <a:gd name="connsiteY32" fmla="*/ 171450 h 1552575"/>
                <a:gd name="connsiteX33" fmla="*/ 1157287 w 1228725"/>
                <a:gd name="connsiteY33" fmla="*/ 250031 h 1552575"/>
                <a:gd name="connsiteX34" fmla="*/ 1195387 w 1228725"/>
                <a:gd name="connsiteY34" fmla="*/ 309563 h 1552575"/>
                <a:gd name="connsiteX35" fmla="*/ 1216819 w 1228725"/>
                <a:gd name="connsiteY35" fmla="*/ 359569 h 1552575"/>
                <a:gd name="connsiteX36" fmla="*/ 1226344 w 1228725"/>
                <a:gd name="connsiteY36" fmla="*/ 395288 h 1552575"/>
                <a:gd name="connsiteX37" fmla="*/ 1228725 w 1228725"/>
                <a:gd name="connsiteY37" fmla="*/ 421481 h 1552575"/>
                <a:gd name="connsiteX38" fmla="*/ 1223962 w 1228725"/>
                <a:gd name="connsiteY38" fmla="*/ 447675 h 1552575"/>
                <a:gd name="connsiteX39" fmla="*/ 1207294 w 1228725"/>
                <a:gd name="connsiteY39" fmla="*/ 464344 h 1552575"/>
                <a:gd name="connsiteX40" fmla="*/ 1171575 w 1228725"/>
                <a:gd name="connsiteY40" fmla="*/ 478631 h 1552575"/>
                <a:gd name="connsiteX41" fmla="*/ 1140619 w 1228725"/>
                <a:gd name="connsiteY41" fmla="*/ 500063 h 1552575"/>
                <a:gd name="connsiteX42" fmla="*/ 1097756 w 1228725"/>
                <a:gd name="connsiteY42" fmla="*/ 547688 h 1552575"/>
                <a:gd name="connsiteX43" fmla="*/ 897731 w 1228725"/>
                <a:gd name="connsiteY43" fmla="*/ 783431 h 1552575"/>
                <a:gd name="connsiteX44" fmla="*/ 678656 w 1228725"/>
                <a:gd name="connsiteY44" fmla="*/ 104536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28725" h="1552575">
                  <a:moveTo>
                    <a:pt x="678656" y="1045369"/>
                  </a:moveTo>
                  <a:lnTo>
                    <a:pt x="454819" y="1312069"/>
                  </a:lnTo>
                  <a:lnTo>
                    <a:pt x="333375" y="1459706"/>
                  </a:lnTo>
                  <a:lnTo>
                    <a:pt x="252412" y="1552575"/>
                  </a:lnTo>
                  <a:lnTo>
                    <a:pt x="0" y="1540669"/>
                  </a:lnTo>
                  <a:lnTo>
                    <a:pt x="90487" y="1493044"/>
                  </a:lnTo>
                  <a:lnTo>
                    <a:pt x="161925" y="1440656"/>
                  </a:lnTo>
                  <a:lnTo>
                    <a:pt x="221456" y="1390650"/>
                  </a:lnTo>
                  <a:lnTo>
                    <a:pt x="297656" y="1307306"/>
                  </a:lnTo>
                  <a:lnTo>
                    <a:pt x="423862" y="1138238"/>
                  </a:lnTo>
                  <a:lnTo>
                    <a:pt x="600075" y="888206"/>
                  </a:lnTo>
                  <a:lnTo>
                    <a:pt x="716756" y="700088"/>
                  </a:lnTo>
                  <a:lnTo>
                    <a:pt x="790575" y="559594"/>
                  </a:lnTo>
                  <a:lnTo>
                    <a:pt x="831056" y="478631"/>
                  </a:lnTo>
                  <a:lnTo>
                    <a:pt x="854869" y="414338"/>
                  </a:lnTo>
                  <a:lnTo>
                    <a:pt x="881062" y="340519"/>
                  </a:lnTo>
                  <a:lnTo>
                    <a:pt x="890587" y="283369"/>
                  </a:lnTo>
                  <a:lnTo>
                    <a:pt x="890587" y="238125"/>
                  </a:lnTo>
                  <a:lnTo>
                    <a:pt x="885825" y="195263"/>
                  </a:lnTo>
                  <a:lnTo>
                    <a:pt x="873919" y="169069"/>
                  </a:lnTo>
                  <a:lnTo>
                    <a:pt x="814387" y="111919"/>
                  </a:lnTo>
                  <a:lnTo>
                    <a:pt x="764381" y="64294"/>
                  </a:lnTo>
                  <a:lnTo>
                    <a:pt x="750094" y="42863"/>
                  </a:lnTo>
                  <a:lnTo>
                    <a:pt x="747712" y="26194"/>
                  </a:lnTo>
                  <a:lnTo>
                    <a:pt x="750094" y="9525"/>
                  </a:lnTo>
                  <a:lnTo>
                    <a:pt x="773906" y="0"/>
                  </a:lnTo>
                  <a:lnTo>
                    <a:pt x="819150" y="2381"/>
                  </a:lnTo>
                  <a:lnTo>
                    <a:pt x="866775" y="11906"/>
                  </a:lnTo>
                  <a:lnTo>
                    <a:pt x="904875" y="26194"/>
                  </a:lnTo>
                  <a:lnTo>
                    <a:pt x="959644" y="54769"/>
                  </a:lnTo>
                  <a:lnTo>
                    <a:pt x="1004887" y="83344"/>
                  </a:lnTo>
                  <a:lnTo>
                    <a:pt x="1054894" y="126206"/>
                  </a:lnTo>
                  <a:lnTo>
                    <a:pt x="1097756" y="171450"/>
                  </a:lnTo>
                  <a:lnTo>
                    <a:pt x="1157287" y="250031"/>
                  </a:lnTo>
                  <a:lnTo>
                    <a:pt x="1195387" y="309563"/>
                  </a:lnTo>
                  <a:lnTo>
                    <a:pt x="1216819" y="359569"/>
                  </a:lnTo>
                  <a:lnTo>
                    <a:pt x="1226344" y="395288"/>
                  </a:lnTo>
                  <a:lnTo>
                    <a:pt x="1228725" y="421481"/>
                  </a:lnTo>
                  <a:lnTo>
                    <a:pt x="1223962" y="447675"/>
                  </a:lnTo>
                  <a:lnTo>
                    <a:pt x="1207294" y="464344"/>
                  </a:lnTo>
                  <a:lnTo>
                    <a:pt x="1171575" y="478631"/>
                  </a:lnTo>
                  <a:lnTo>
                    <a:pt x="1140619" y="500063"/>
                  </a:lnTo>
                  <a:lnTo>
                    <a:pt x="1097756" y="547688"/>
                  </a:lnTo>
                  <a:lnTo>
                    <a:pt x="897731" y="783431"/>
                  </a:lnTo>
                  <a:lnTo>
                    <a:pt x="67865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DC27F20-DF9D-C948-9C71-39C2A1A34B3A}"/>
                </a:ext>
              </a:extLst>
            </p:cNvPr>
            <p:cNvSpPr/>
            <p:nvPr/>
          </p:nvSpPr>
          <p:spPr>
            <a:xfrm>
              <a:off x="4498975" y="4814888"/>
              <a:ext cx="2114550" cy="742950"/>
            </a:xfrm>
            <a:custGeom>
              <a:avLst/>
              <a:gdLst>
                <a:gd name="connsiteX0" fmla="*/ 1304925 w 2114550"/>
                <a:gd name="connsiteY0" fmla="*/ 314325 h 742950"/>
                <a:gd name="connsiteX1" fmla="*/ 840582 w 2114550"/>
                <a:gd name="connsiteY1" fmla="*/ 447675 h 742950"/>
                <a:gd name="connsiteX2" fmla="*/ 633413 w 2114550"/>
                <a:gd name="connsiteY2" fmla="*/ 514350 h 742950"/>
                <a:gd name="connsiteX3" fmla="*/ 485775 w 2114550"/>
                <a:gd name="connsiteY3" fmla="*/ 561975 h 742950"/>
                <a:gd name="connsiteX4" fmla="*/ 314325 w 2114550"/>
                <a:gd name="connsiteY4" fmla="*/ 628650 h 742950"/>
                <a:gd name="connsiteX5" fmla="*/ 185738 w 2114550"/>
                <a:gd name="connsiteY5" fmla="*/ 685800 h 742950"/>
                <a:gd name="connsiteX6" fmla="*/ 161925 w 2114550"/>
                <a:gd name="connsiteY6" fmla="*/ 707231 h 742950"/>
                <a:gd name="connsiteX7" fmla="*/ 135732 w 2114550"/>
                <a:gd name="connsiteY7" fmla="*/ 726281 h 742950"/>
                <a:gd name="connsiteX8" fmla="*/ 109538 w 2114550"/>
                <a:gd name="connsiteY8" fmla="*/ 738187 h 742950"/>
                <a:gd name="connsiteX9" fmla="*/ 83344 w 2114550"/>
                <a:gd name="connsiteY9" fmla="*/ 742950 h 742950"/>
                <a:gd name="connsiteX10" fmla="*/ 57150 w 2114550"/>
                <a:gd name="connsiteY10" fmla="*/ 742950 h 742950"/>
                <a:gd name="connsiteX11" fmla="*/ 40482 w 2114550"/>
                <a:gd name="connsiteY11" fmla="*/ 733425 h 742950"/>
                <a:gd name="connsiteX12" fmla="*/ 30957 w 2114550"/>
                <a:gd name="connsiteY12" fmla="*/ 714375 h 742950"/>
                <a:gd name="connsiteX13" fmla="*/ 16669 w 2114550"/>
                <a:gd name="connsiteY13" fmla="*/ 659606 h 742950"/>
                <a:gd name="connsiteX14" fmla="*/ 4763 w 2114550"/>
                <a:gd name="connsiteY14" fmla="*/ 557212 h 742950"/>
                <a:gd name="connsiteX15" fmla="*/ 0 w 2114550"/>
                <a:gd name="connsiteY15" fmla="*/ 445293 h 742950"/>
                <a:gd name="connsiteX16" fmla="*/ 0 w 2114550"/>
                <a:gd name="connsiteY16" fmla="*/ 381000 h 742950"/>
                <a:gd name="connsiteX17" fmla="*/ 9525 w 2114550"/>
                <a:gd name="connsiteY17" fmla="*/ 373856 h 742950"/>
                <a:gd name="connsiteX18" fmla="*/ 59532 w 2114550"/>
                <a:gd name="connsiteY18" fmla="*/ 359568 h 742950"/>
                <a:gd name="connsiteX19" fmla="*/ 252413 w 2114550"/>
                <a:gd name="connsiteY19" fmla="*/ 302418 h 742950"/>
                <a:gd name="connsiteX20" fmla="*/ 371475 w 2114550"/>
                <a:gd name="connsiteY20" fmla="*/ 335756 h 742950"/>
                <a:gd name="connsiteX21" fmla="*/ 778669 w 2114550"/>
                <a:gd name="connsiteY21" fmla="*/ 261937 h 742950"/>
                <a:gd name="connsiteX22" fmla="*/ 1223963 w 2114550"/>
                <a:gd name="connsiteY22" fmla="*/ 173831 h 742950"/>
                <a:gd name="connsiteX23" fmla="*/ 1709738 w 2114550"/>
                <a:gd name="connsiteY23" fmla="*/ 69056 h 742950"/>
                <a:gd name="connsiteX24" fmla="*/ 2014538 w 2114550"/>
                <a:gd name="connsiteY24" fmla="*/ 0 h 742950"/>
                <a:gd name="connsiteX25" fmla="*/ 2114550 w 2114550"/>
                <a:gd name="connsiteY25" fmla="*/ 107156 h 742950"/>
                <a:gd name="connsiteX26" fmla="*/ 1838325 w 2114550"/>
                <a:gd name="connsiteY26" fmla="*/ 180975 h 742950"/>
                <a:gd name="connsiteX27" fmla="*/ 1304925 w 2114550"/>
                <a:gd name="connsiteY27" fmla="*/ 31432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14550" h="742950">
                  <a:moveTo>
                    <a:pt x="1304925" y="314325"/>
                  </a:moveTo>
                  <a:lnTo>
                    <a:pt x="840582" y="447675"/>
                  </a:lnTo>
                  <a:lnTo>
                    <a:pt x="633413" y="514350"/>
                  </a:lnTo>
                  <a:lnTo>
                    <a:pt x="485775" y="561975"/>
                  </a:lnTo>
                  <a:lnTo>
                    <a:pt x="314325" y="628650"/>
                  </a:lnTo>
                  <a:lnTo>
                    <a:pt x="185738" y="685800"/>
                  </a:lnTo>
                  <a:lnTo>
                    <a:pt x="161925" y="707231"/>
                  </a:lnTo>
                  <a:lnTo>
                    <a:pt x="135732" y="726281"/>
                  </a:lnTo>
                  <a:lnTo>
                    <a:pt x="109538" y="738187"/>
                  </a:lnTo>
                  <a:lnTo>
                    <a:pt x="83344" y="742950"/>
                  </a:lnTo>
                  <a:lnTo>
                    <a:pt x="57150" y="742950"/>
                  </a:lnTo>
                  <a:lnTo>
                    <a:pt x="40482" y="733425"/>
                  </a:lnTo>
                  <a:lnTo>
                    <a:pt x="30957" y="714375"/>
                  </a:lnTo>
                  <a:lnTo>
                    <a:pt x="16669" y="659606"/>
                  </a:lnTo>
                  <a:lnTo>
                    <a:pt x="4763" y="557212"/>
                  </a:lnTo>
                  <a:lnTo>
                    <a:pt x="0" y="445293"/>
                  </a:lnTo>
                  <a:lnTo>
                    <a:pt x="0" y="381000"/>
                  </a:lnTo>
                  <a:lnTo>
                    <a:pt x="9525" y="373856"/>
                  </a:lnTo>
                  <a:lnTo>
                    <a:pt x="59532" y="359568"/>
                  </a:lnTo>
                  <a:lnTo>
                    <a:pt x="252413" y="302418"/>
                  </a:lnTo>
                  <a:lnTo>
                    <a:pt x="371475" y="335756"/>
                  </a:lnTo>
                  <a:lnTo>
                    <a:pt x="778669" y="261937"/>
                  </a:lnTo>
                  <a:lnTo>
                    <a:pt x="1223963" y="173831"/>
                  </a:lnTo>
                  <a:lnTo>
                    <a:pt x="1709738" y="69056"/>
                  </a:lnTo>
                  <a:lnTo>
                    <a:pt x="2014538" y="0"/>
                  </a:lnTo>
                  <a:lnTo>
                    <a:pt x="2114550" y="107156"/>
                  </a:lnTo>
                  <a:lnTo>
                    <a:pt x="1838325" y="180975"/>
                  </a:lnTo>
                  <a:lnTo>
                    <a:pt x="1304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FD3D0CE-8D90-254C-B113-90958BAF8B1C}"/>
                </a:ext>
              </a:extLst>
            </p:cNvPr>
            <p:cNvSpPr/>
            <p:nvPr/>
          </p:nvSpPr>
          <p:spPr>
            <a:xfrm>
              <a:off x="6046788" y="4335463"/>
              <a:ext cx="1000125" cy="1238250"/>
            </a:xfrm>
            <a:custGeom>
              <a:avLst/>
              <a:gdLst>
                <a:gd name="connsiteX0" fmla="*/ 659606 w 1000125"/>
                <a:gd name="connsiteY0" fmla="*/ 888207 h 1238250"/>
                <a:gd name="connsiteX1" fmla="*/ 473869 w 1000125"/>
                <a:gd name="connsiteY1" fmla="*/ 600075 h 1238250"/>
                <a:gd name="connsiteX2" fmla="*/ 342900 w 1000125"/>
                <a:gd name="connsiteY2" fmla="*/ 433388 h 1238250"/>
                <a:gd name="connsiteX3" fmla="*/ 242887 w 1000125"/>
                <a:gd name="connsiteY3" fmla="*/ 314325 h 1238250"/>
                <a:gd name="connsiteX4" fmla="*/ 85725 w 1000125"/>
                <a:gd name="connsiteY4" fmla="*/ 133350 h 1238250"/>
                <a:gd name="connsiteX5" fmla="*/ 28575 w 1000125"/>
                <a:gd name="connsiteY5" fmla="*/ 73819 h 1238250"/>
                <a:gd name="connsiteX6" fmla="*/ 14287 w 1000125"/>
                <a:gd name="connsiteY6" fmla="*/ 54769 h 1238250"/>
                <a:gd name="connsiteX7" fmla="*/ 2381 w 1000125"/>
                <a:gd name="connsiteY7" fmla="*/ 30957 h 1238250"/>
                <a:gd name="connsiteX8" fmla="*/ 0 w 1000125"/>
                <a:gd name="connsiteY8" fmla="*/ 14288 h 1238250"/>
                <a:gd name="connsiteX9" fmla="*/ 7144 w 1000125"/>
                <a:gd name="connsiteY9" fmla="*/ 2382 h 1238250"/>
                <a:gd name="connsiteX10" fmla="*/ 30956 w 1000125"/>
                <a:gd name="connsiteY10" fmla="*/ 0 h 1238250"/>
                <a:gd name="connsiteX11" fmla="*/ 50006 w 1000125"/>
                <a:gd name="connsiteY11" fmla="*/ 9525 h 1238250"/>
                <a:gd name="connsiteX12" fmla="*/ 157162 w 1000125"/>
                <a:gd name="connsiteY12" fmla="*/ 78582 h 1238250"/>
                <a:gd name="connsiteX13" fmla="*/ 323850 w 1000125"/>
                <a:gd name="connsiteY13" fmla="*/ 185738 h 1238250"/>
                <a:gd name="connsiteX14" fmla="*/ 542925 w 1000125"/>
                <a:gd name="connsiteY14" fmla="*/ 335757 h 1238250"/>
                <a:gd name="connsiteX15" fmla="*/ 628650 w 1000125"/>
                <a:gd name="connsiteY15" fmla="*/ 400050 h 1238250"/>
                <a:gd name="connsiteX16" fmla="*/ 695325 w 1000125"/>
                <a:gd name="connsiteY16" fmla="*/ 450057 h 1238250"/>
                <a:gd name="connsiteX17" fmla="*/ 762000 w 1000125"/>
                <a:gd name="connsiteY17" fmla="*/ 509588 h 1238250"/>
                <a:gd name="connsiteX18" fmla="*/ 802481 w 1000125"/>
                <a:gd name="connsiteY18" fmla="*/ 547688 h 1238250"/>
                <a:gd name="connsiteX19" fmla="*/ 840581 w 1000125"/>
                <a:gd name="connsiteY19" fmla="*/ 597694 h 1238250"/>
                <a:gd name="connsiteX20" fmla="*/ 883444 w 1000125"/>
                <a:gd name="connsiteY20" fmla="*/ 664369 h 1238250"/>
                <a:gd name="connsiteX21" fmla="*/ 919162 w 1000125"/>
                <a:gd name="connsiteY21" fmla="*/ 731044 h 1238250"/>
                <a:gd name="connsiteX22" fmla="*/ 947737 w 1000125"/>
                <a:gd name="connsiteY22" fmla="*/ 795338 h 1238250"/>
                <a:gd name="connsiteX23" fmla="*/ 966787 w 1000125"/>
                <a:gd name="connsiteY23" fmla="*/ 852488 h 1238250"/>
                <a:gd name="connsiteX24" fmla="*/ 985837 w 1000125"/>
                <a:gd name="connsiteY24" fmla="*/ 931069 h 1238250"/>
                <a:gd name="connsiteX25" fmla="*/ 992981 w 1000125"/>
                <a:gd name="connsiteY25" fmla="*/ 978694 h 1238250"/>
                <a:gd name="connsiteX26" fmla="*/ 997744 w 1000125"/>
                <a:gd name="connsiteY26" fmla="*/ 1035844 h 1238250"/>
                <a:gd name="connsiteX27" fmla="*/ 1000125 w 1000125"/>
                <a:gd name="connsiteY27" fmla="*/ 1085850 h 1238250"/>
                <a:gd name="connsiteX28" fmla="*/ 995362 w 1000125"/>
                <a:gd name="connsiteY28" fmla="*/ 1116807 h 1238250"/>
                <a:gd name="connsiteX29" fmla="*/ 981075 w 1000125"/>
                <a:gd name="connsiteY29" fmla="*/ 1164432 h 1238250"/>
                <a:gd name="connsiteX30" fmla="*/ 962025 w 1000125"/>
                <a:gd name="connsiteY30" fmla="*/ 1207294 h 1238250"/>
                <a:gd name="connsiteX31" fmla="*/ 942975 w 1000125"/>
                <a:gd name="connsiteY31" fmla="*/ 1233488 h 1238250"/>
                <a:gd name="connsiteX32" fmla="*/ 926306 w 1000125"/>
                <a:gd name="connsiteY32" fmla="*/ 1238250 h 1238250"/>
                <a:gd name="connsiteX33" fmla="*/ 890587 w 1000125"/>
                <a:gd name="connsiteY33" fmla="*/ 1231107 h 1238250"/>
                <a:gd name="connsiteX34" fmla="*/ 850106 w 1000125"/>
                <a:gd name="connsiteY34" fmla="*/ 1209675 h 1238250"/>
                <a:gd name="connsiteX35" fmla="*/ 823912 w 1000125"/>
                <a:gd name="connsiteY35" fmla="*/ 1183482 h 1238250"/>
                <a:gd name="connsiteX36" fmla="*/ 802481 w 1000125"/>
                <a:gd name="connsiteY36" fmla="*/ 1152525 h 1238250"/>
                <a:gd name="connsiteX37" fmla="*/ 769144 w 1000125"/>
                <a:gd name="connsiteY37" fmla="*/ 1092994 h 1238250"/>
                <a:gd name="connsiteX38" fmla="*/ 728662 w 1000125"/>
                <a:gd name="connsiteY38" fmla="*/ 1016794 h 1238250"/>
                <a:gd name="connsiteX39" fmla="*/ 659606 w 1000125"/>
                <a:gd name="connsiteY39" fmla="*/ 888207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1238250">
                  <a:moveTo>
                    <a:pt x="659606" y="888207"/>
                  </a:moveTo>
                  <a:lnTo>
                    <a:pt x="473869" y="600075"/>
                  </a:lnTo>
                  <a:lnTo>
                    <a:pt x="342900" y="433388"/>
                  </a:lnTo>
                  <a:lnTo>
                    <a:pt x="242887" y="314325"/>
                  </a:lnTo>
                  <a:lnTo>
                    <a:pt x="85725" y="133350"/>
                  </a:lnTo>
                  <a:lnTo>
                    <a:pt x="28575" y="73819"/>
                  </a:lnTo>
                  <a:lnTo>
                    <a:pt x="14287" y="54769"/>
                  </a:lnTo>
                  <a:lnTo>
                    <a:pt x="2381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30956" y="0"/>
                  </a:lnTo>
                  <a:lnTo>
                    <a:pt x="50006" y="9525"/>
                  </a:lnTo>
                  <a:lnTo>
                    <a:pt x="157162" y="78582"/>
                  </a:lnTo>
                  <a:lnTo>
                    <a:pt x="323850" y="185738"/>
                  </a:lnTo>
                  <a:lnTo>
                    <a:pt x="542925" y="335757"/>
                  </a:lnTo>
                  <a:lnTo>
                    <a:pt x="628650" y="400050"/>
                  </a:lnTo>
                  <a:lnTo>
                    <a:pt x="695325" y="450057"/>
                  </a:lnTo>
                  <a:lnTo>
                    <a:pt x="762000" y="509588"/>
                  </a:lnTo>
                  <a:lnTo>
                    <a:pt x="802481" y="547688"/>
                  </a:lnTo>
                  <a:lnTo>
                    <a:pt x="840581" y="597694"/>
                  </a:lnTo>
                  <a:lnTo>
                    <a:pt x="883444" y="664369"/>
                  </a:lnTo>
                  <a:lnTo>
                    <a:pt x="919162" y="731044"/>
                  </a:lnTo>
                  <a:lnTo>
                    <a:pt x="947737" y="795338"/>
                  </a:lnTo>
                  <a:lnTo>
                    <a:pt x="966787" y="852488"/>
                  </a:lnTo>
                  <a:lnTo>
                    <a:pt x="985837" y="931069"/>
                  </a:lnTo>
                  <a:lnTo>
                    <a:pt x="992981" y="978694"/>
                  </a:lnTo>
                  <a:lnTo>
                    <a:pt x="997744" y="1035844"/>
                  </a:lnTo>
                  <a:lnTo>
                    <a:pt x="1000125" y="1085850"/>
                  </a:lnTo>
                  <a:lnTo>
                    <a:pt x="995362" y="1116807"/>
                  </a:lnTo>
                  <a:lnTo>
                    <a:pt x="981075" y="1164432"/>
                  </a:lnTo>
                  <a:lnTo>
                    <a:pt x="962025" y="1207294"/>
                  </a:lnTo>
                  <a:lnTo>
                    <a:pt x="942975" y="1233488"/>
                  </a:lnTo>
                  <a:lnTo>
                    <a:pt x="926306" y="1238250"/>
                  </a:lnTo>
                  <a:lnTo>
                    <a:pt x="890587" y="1231107"/>
                  </a:lnTo>
                  <a:lnTo>
                    <a:pt x="850106" y="1209675"/>
                  </a:lnTo>
                  <a:lnTo>
                    <a:pt x="823912" y="1183482"/>
                  </a:lnTo>
                  <a:lnTo>
                    <a:pt x="802481" y="1152525"/>
                  </a:lnTo>
                  <a:lnTo>
                    <a:pt x="769144" y="1092994"/>
                  </a:lnTo>
                  <a:lnTo>
                    <a:pt x="728662" y="1016794"/>
                  </a:lnTo>
                  <a:lnTo>
                    <a:pt x="659606" y="888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5437896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6284D64-1C41-4385-B095-A53336237C08}"/>
              </a:ext>
            </a:extLst>
          </p:cNvPr>
          <p:cNvGrpSpPr/>
          <p:nvPr/>
        </p:nvGrpSpPr>
        <p:grpSpPr>
          <a:xfrm>
            <a:off x="2549525" y="1668463"/>
            <a:ext cx="4473575" cy="4337050"/>
            <a:chOff x="2549525" y="1668463"/>
            <a:chExt cx="4473575" cy="43370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7354F1F-1D7B-7146-B1F3-4C39E264BF41}"/>
                </a:ext>
              </a:extLst>
            </p:cNvPr>
            <p:cNvSpPr/>
            <p:nvPr/>
          </p:nvSpPr>
          <p:spPr>
            <a:xfrm>
              <a:off x="2908300" y="1668463"/>
              <a:ext cx="2001838" cy="1590675"/>
            </a:xfrm>
            <a:custGeom>
              <a:avLst/>
              <a:gdLst>
                <a:gd name="connsiteX0" fmla="*/ 1012032 w 2002632"/>
                <a:gd name="connsiteY0" fmla="*/ 359569 h 1590675"/>
                <a:gd name="connsiteX1" fmla="*/ 790575 w 2002632"/>
                <a:gd name="connsiteY1" fmla="*/ 426244 h 1590675"/>
                <a:gd name="connsiteX2" fmla="*/ 523875 w 2002632"/>
                <a:gd name="connsiteY2" fmla="*/ 519113 h 1590675"/>
                <a:gd name="connsiteX3" fmla="*/ 435769 w 2002632"/>
                <a:gd name="connsiteY3" fmla="*/ 545307 h 1590675"/>
                <a:gd name="connsiteX4" fmla="*/ 388144 w 2002632"/>
                <a:gd name="connsiteY4" fmla="*/ 554832 h 1590675"/>
                <a:gd name="connsiteX5" fmla="*/ 369094 w 2002632"/>
                <a:gd name="connsiteY5" fmla="*/ 554832 h 1590675"/>
                <a:gd name="connsiteX6" fmla="*/ 342900 w 2002632"/>
                <a:gd name="connsiteY6" fmla="*/ 552450 h 1590675"/>
                <a:gd name="connsiteX7" fmla="*/ 309563 w 2002632"/>
                <a:gd name="connsiteY7" fmla="*/ 540544 h 1590675"/>
                <a:gd name="connsiteX8" fmla="*/ 238125 w 2002632"/>
                <a:gd name="connsiteY8" fmla="*/ 497682 h 1590675"/>
                <a:gd name="connsiteX9" fmla="*/ 171450 w 2002632"/>
                <a:gd name="connsiteY9" fmla="*/ 445294 h 1590675"/>
                <a:gd name="connsiteX10" fmla="*/ 104775 w 2002632"/>
                <a:gd name="connsiteY10" fmla="*/ 378619 h 1590675"/>
                <a:gd name="connsiteX11" fmla="*/ 33338 w 2002632"/>
                <a:gd name="connsiteY11" fmla="*/ 297657 h 1590675"/>
                <a:gd name="connsiteX12" fmla="*/ 9525 w 2002632"/>
                <a:gd name="connsiteY12" fmla="*/ 261938 h 1590675"/>
                <a:gd name="connsiteX13" fmla="*/ 0 w 2002632"/>
                <a:gd name="connsiteY13" fmla="*/ 240507 h 1590675"/>
                <a:gd name="connsiteX14" fmla="*/ 0 w 2002632"/>
                <a:gd name="connsiteY14" fmla="*/ 223838 h 1590675"/>
                <a:gd name="connsiteX15" fmla="*/ 7144 w 2002632"/>
                <a:gd name="connsiteY15" fmla="*/ 209550 h 1590675"/>
                <a:gd name="connsiteX16" fmla="*/ 19050 w 2002632"/>
                <a:gd name="connsiteY16" fmla="*/ 204788 h 1590675"/>
                <a:gd name="connsiteX17" fmla="*/ 54769 w 2002632"/>
                <a:gd name="connsiteY17" fmla="*/ 209550 h 1590675"/>
                <a:gd name="connsiteX18" fmla="*/ 138113 w 2002632"/>
                <a:gd name="connsiteY18" fmla="*/ 240507 h 1590675"/>
                <a:gd name="connsiteX19" fmla="*/ 173832 w 2002632"/>
                <a:gd name="connsiteY19" fmla="*/ 259557 h 1590675"/>
                <a:gd name="connsiteX20" fmla="*/ 219075 w 2002632"/>
                <a:gd name="connsiteY20" fmla="*/ 280988 h 1590675"/>
                <a:gd name="connsiteX21" fmla="*/ 273844 w 2002632"/>
                <a:gd name="connsiteY21" fmla="*/ 297657 h 1590675"/>
                <a:gd name="connsiteX22" fmla="*/ 333375 w 2002632"/>
                <a:gd name="connsiteY22" fmla="*/ 307182 h 1590675"/>
                <a:gd name="connsiteX23" fmla="*/ 383382 w 2002632"/>
                <a:gd name="connsiteY23" fmla="*/ 311944 h 1590675"/>
                <a:gd name="connsiteX24" fmla="*/ 445294 w 2002632"/>
                <a:gd name="connsiteY24" fmla="*/ 316707 h 1590675"/>
                <a:gd name="connsiteX25" fmla="*/ 526257 w 2002632"/>
                <a:gd name="connsiteY25" fmla="*/ 314325 h 1590675"/>
                <a:gd name="connsiteX26" fmla="*/ 592932 w 2002632"/>
                <a:gd name="connsiteY26" fmla="*/ 304800 h 1590675"/>
                <a:gd name="connsiteX27" fmla="*/ 728663 w 2002632"/>
                <a:gd name="connsiteY27" fmla="*/ 271463 h 1590675"/>
                <a:gd name="connsiteX28" fmla="*/ 950119 w 2002632"/>
                <a:gd name="connsiteY28" fmla="*/ 214313 h 1590675"/>
                <a:gd name="connsiteX29" fmla="*/ 1207294 w 2002632"/>
                <a:gd name="connsiteY29" fmla="*/ 140494 h 1590675"/>
                <a:gd name="connsiteX30" fmla="*/ 1388269 w 2002632"/>
                <a:gd name="connsiteY30" fmla="*/ 80963 h 1590675"/>
                <a:gd name="connsiteX31" fmla="*/ 1519238 w 2002632"/>
                <a:gd name="connsiteY31" fmla="*/ 33338 h 1590675"/>
                <a:gd name="connsiteX32" fmla="*/ 1590675 w 2002632"/>
                <a:gd name="connsiteY32" fmla="*/ 0 h 1590675"/>
                <a:gd name="connsiteX33" fmla="*/ 1602582 w 2002632"/>
                <a:gd name="connsiteY33" fmla="*/ 0 h 1590675"/>
                <a:gd name="connsiteX34" fmla="*/ 1671638 w 2002632"/>
                <a:gd name="connsiteY34" fmla="*/ 21432 h 1590675"/>
                <a:gd name="connsiteX35" fmla="*/ 1750219 w 2002632"/>
                <a:gd name="connsiteY35" fmla="*/ 57150 h 1590675"/>
                <a:gd name="connsiteX36" fmla="*/ 1838325 w 2002632"/>
                <a:gd name="connsiteY36" fmla="*/ 104775 h 1590675"/>
                <a:gd name="connsiteX37" fmla="*/ 1938338 w 2002632"/>
                <a:gd name="connsiteY37" fmla="*/ 164307 h 1590675"/>
                <a:gd name="connsiteX38" fmla="*/ 1971675 w 2002632"/>
                <a:gd name="connsiteY38" fmla="*/ 188119 h 1590675"/>
                <a:gd name="connsiteX39" fmla="*/ 1983582 w 2002632"/>
                <a:gd name="connsiteY39" fmla="*/ 200025 h 1590675"/>
                <a:gd name="connsiteX40" fmla="*/ 1997869 w 2002632"/>
                <a:gd name="connsiteY40" fmla="*/ 219075 h 1590675"/>
                <a:gd name="connsiteX41" fmla="*/ 2002632 w 2002632"/>
                <a:gd name="connsiteY41" fmla="*/ 233363 h 1590675"/>
                <a:gd name="connsiteX42" fmla="*/ 1995488 w 2002632"/>
                <a:gd name="connsiteY42" fmla="*/ 257175 h 1590675"/>
                <a:gd name="connsiteX43" fmla="*/ 1971675 w 2002632"/>
                <a:gd name="connsiteY43" fmla="*/ 283369 h 1590675"/>
                <a:gd name="connsiteX44" fmla="*/ 1928813 w 2002632"/>
                <a:gd name="connsiteY44" fmla="*/ 307182 h 1590675"/>
                <a:gd name="connsiteX45" fmla="*/ 1914525 w 2002632"/>
                <a:gd name="connsiteY45" fmla="*/ 335757 h 1590675"/>
                <a:gd name="connsiteX46" fmla="*/ 1876425 w 2002632"/>
                <a:gd name="connsiteY46" fmla="*/ 438150 h 1590675"/>
                <a:gd name="connsiteX47" fmla="*/ 1845469 w 2002632"/>
                <a:gd name="connsiteY47" fmla="*/ 554832 h 1590675"/>
                <a:gd name="connsiteX48" fmla="*/ 1809750 w 2002632"/>
                <a:gd name="connsiteY48" fmla="*/ 735807 h 1590675"/>
                <a:gd name="connsiteX49" fmla="*/ 1740694 w 2002632"/>
                <a:gd name="connsiteY49" fmla="*/ 978694 h 1590675"/>
                <a:gd name="connsiteX50" fmla="*/ 1683544 w 2002632"/>
                <a:gd name="connsiteY50" fmla="*/ 1219200 h 1590675"/>
                <a:gd name="connsiteX51" fmla="*/ 1638300 w 2002632"/>
                <a:gd name="connsiteY51" fmla="*/ 1407319 h 1590675"/>
                <a:gd name="connsiteX52" fmla="*/ 1588294 w 2002632"/>
                <a:gd name="connsiteY52" fmla="*/ 1585913 h 1590675"/>
                <a:gd name="connsiteX53" fmla="*/ 1421607 w 2002632"/>
                <a:gd name="connsiteY53" fmla="*/ 1590675 h 1590675"/>
                <a:gd name="connsiteX54" fmla="*/ 1464469 w 2002632"/>
                <a:gd name="connsiteY54" fmla="*/ 1319213 h 1590675"/>
                <a:gd name="connsiteX55" fmla="*/ 1519238 w 2002632"/>
                <a:gd name="connsiteY55" fmla="*/ 990600 h 1590675"/>
                <a:gd name="connsiteX56" fmla="*/ 1571625 w 2002632"/>
                <a:gd name="connsiteY56" fmla="*/ 769144 h 1590675"/>
                <a:gd name="connsiteX57" fmla="*/ 1597819 w 2002632"/>
                <a:gd name="connsiteY57" fmla="*/ 483394 h 1590675"/>
                <a:gd name="connsiteX58" fmla="*/ 1612107 w 2002632"/>
                <a:gd name="connsiteY58" fmla="*/ 345282 h 1590675"/>
                <a:gd name="connsiteX59" fmla="*/ 1614488 w 2002632"/>
                <a:gd name="connsiteY59" fmla="*/ 292894 h 1590675"/>
                <a:gd name="connsiteX60" fmla="*/ 1609725 w 2002632"/>
                <a:gd name="connsiteY60" fmla="*/ 264319 h 1590675"/>
                <a:gd name="connsiteX61" fmla="*/ 1593057 w 2002632"/>
                <a:gd name="connsiteY61" fmla="*/ 233363 h 1590675"/>
                <a:gd name="connsiteX62" fmla="*/ 1576388 w 2002632"/>
                <a:gd name="connsiteY62" fmla="*/ 216694 h 1590675"/>
                <a:gd name="connsiteX63" fmla="*/ 1557338 w 2002632"/>
                <a:gd name="connsiteY63" fmla="*/ 211932 h 1590675"/>
                <a:gd name="connsiteX64" fmla="*/ 1509713 w 2002632"/>
                <a:gd name="connsiteY64" fmla="*/ 221457 h 1590675"/>
                <a:gd name="connsiteX65" fmla="*/ 1328738 w 2002632"/>
                <a:gd name="connsiteY65" fmla="*/ 273844 h 1590675"/>
                <a:gd name="connsiteX66" fmla="*/ 1012032 w 2002632"/>
                <a:gd name="connsiteY66" fmla="*/ 3595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02632" h="1590675">
                  <a:moveTo>
                    <a:pt x="1012032" y="359569"/>
                  </a:moveTo>
                  <a:lnTo>
                    <a:pt x="790575" y="426244"/>
                  </a:lnTo>
                  <a:lnTo>
                    <a:pt x="523875" y="519113"/>
                  </a:lnTo>
                  <a:lnTo>
                    <a:pt x="435769" y="545307"/>
                  </a:lnTo>
                  <a:lnTo>
                    <a:pt x="388144" y="554832"/>
                  </a:lnTo>
                  <a:lnTo>
                    <a:pt x="369094" y="554832"/>
                  </a:lnTo>
                  <a:lnTo>
                    <a:pt x="342900" y="552450"/>
                  </a:lnTo>
                  <a:lnTo>
                    <a:pt x="309563" y="540544"/>
                  </a:lnTo>
                  <a:lnTo>
                    <a:pt x="238125" y="497682"/>
                  </a:lnTo>
                  <a:lnTo>
                    <a:pt x="171450" y="445294"/>
                  </a:lnTo>
                  <a:lnTo>
                    <a:pt x="104775" y="378619"/>
                  </a:lnTo>
                  <a:lnTo>
                    <a:pt x="33338" y="297657"/>
                  </a:lnTo>
                  <a:lnTo>
                    <a:pt x="9525" y="261938"/>
                  </a:lnTo>
                  <a:lnTo>
                    <a:pt x="0" y="240507"/>
                  </a:lnTo>
                  <a:lnTo>
                    <a:pt x="0" y="223838"/>
                  </a:lnTo>
                  <a:lnTo>
                    <a:pt x="7144" y="209550"/>
                  </a:lnTo>
                  <a:lnTo>
                    <a:pt x="19050" y="204788"/>
                  </a:lnTo>
                  <a:lnTo>
                    <a:pt x="54769" y="209550"/>
                  </a:lnTo>
                  <a:lnTo>
                    <a:pt x="138113" y="240507"/>
                  </a:lnTo>
                  <a:lnTo>
                    <a:pt x="173832" y="259557"/>
                  </a:lnTo>
                  <a:lnTo>
                    <a:pt x="219075" y="280988"/>
                  </a:lnTo>
                  <a:lnTo>
                    <a:pt x="273844" y="297657"/>
                  </a:lnTo>
                  <a:lnTo>
                    <a:pt x="333375" y="307182"/>
                  </a:lnTo>
                  <a:lnTo>
                    <a:pt x="383382" y="311944"/>
                  </a:lnTo>
                  <a:lnTo>
                    <a:pt x="445294" y="316707"/>
                  </a:lnTo>
                  <a:lnTo>
                    <a:pt x="526257" y="314325"/>
                  </a:lnTo>
                  <a:lnTo>
                    <a:pt x="592932" y="304800"/>
                  </a:lnTo>
                  <a:lnTo>
                    <a:pt x="728663" y="271463"/>
                  </a:lnTo>
                  <a:lnTo>
                    <a:pt x="950119" y="214313"/>
                  </a:lnTo>
                  <a:lnTo>
                    <a:pt x="1207294" y="140494"/>
                  </a:lnTo>
                  <a:lnTo>
                    <a:pt x="1388269" y="80963"/>
                  </a:lnTo>
                  <a:lnTo>
                    <a:pt x="1519238" y="33338"/>
                  </a:lnTo>
                  <a:lnTo>
                    <a:pt x="1590675" y="0"/>
                  </a:lnTo>
                  <a:lnTo>
                    <a:pt x="1602582" y="0"/>
                  </a:lnTo>
                  <a:lnTo>
                    <a:pt x="1671638" y="21432"/>
                  </a:lnTo>
                  <a:lnTo>
                    <a:pt x="1750219" y="57150"/>
                  </a:lnTo>
                  <a:lnTo>
                    <a:pt x="1838325" y="104775"/>
                  </a:lnTo>
                  <a:lnTo>
                    <a:pt x="1938338" y="164307"/>
                  </a:lnTo>
                  <a:lnTo>
                    <a:pt x="1971675" y="188119"/>
                  </a:lnTo>
                  <a:lnTo>
                    <a:pt x="1983582" y="200025"/>
                  </a:lnTo>
                  <a:lnTo>
                    <a:pt x="1997869" y="219075"/>
                  </a:lnTo>
                  <a:lnTo>
                    <a:pt x="2002632" y="233363"/>
                  </a:lnTo>
                  <a:lnTo>
                    <a:pt x="1995488" y="257175"/>
                  </a:lnTo>
                  <a:lnTo>
                    <a:pt x="1971675" y="283369"/>
                  </a:lnTo>
                  <a:lnTo>
                    <a:pt x="1928813" y="307182"/>
                  </a:lnTo>
                  <a:lnTo>
                    <a:pt x="1914525" y="335757"/>
                  </a:lnTo>
                  <a:lnTo>
                    <a:pt x="1876425" y="438150"/>
                  </a:lnTo>
                  <a:lnTo>
                    <a:pt x="1845469" y="554832"/>
                  </a:lnTo>
                  <a:lnTo>
                    <a:pt x="1809750" y="735807"/>
                  </a:lnTo>
                  <a:lnTo>
                    <a:pt x="1740694" y="978694"/>
                  </a:lnTo>
                  <a:lnTo>
                    <a:pt x="1683544" y="1219200"/>
                  </a:lnTo>
                  <a:lnTo>
                    <a:pt x="1638300" y="1407319"/>
                  </a:lnTo>
                  <a:lnTo>
                    <a:pt x="1588294" y="1585913"/>
                  </a:lnTo>
                  <a:lnTo>
                    <a:pt x="1421607" y="1590675"/>
                  </a:lnTo>
                  <a:lnTo>
                    <a:pt x="1464469" y="1319213"/>
                  </a:lnTo>
                  <a:lnTo>
                    <a:pt x="1519238" y="990600"/>
                  </a:lnTo>
                  <a:lnTo>
                    <a:pt x="1571625" y="769144"/>
                  </a:lnTo>
                  <a:lnTo>
                    <a:pt x="1597819" y="483394"/>
                  </a:lnTo>
                  <a:lnTo>
                    <a:pt x="1612107" y="345282"/>
                  </a:lnTo>
                  <a:lnTo>
                    <a:pt x="1614488" y="292894"/>
                  </a:lnTo>
                  <a:lnTo>
                    <a:pt x="1609725" y="264319"/>
                  </a:lnTo>
                  <a:lnTo>
                    <a:pt x="1593057" y="233363"/>
                  </a:lnTo>
                  <a:lnTo>
                    <a:pt x="1576388" y="216694"/>
                  </a:lnTo>
                  <a:lnTo>
                    <a:pt x="1557338" y="211932"/>
                  </a:lnTo>
                  <a:lnTo>
                    <a:pt x="1509713" y="221457"/>
                  </a:lnTo>
                  <a:lnTo>
                    <a:pt x="1328738" y="273844"/>
                  </a:lnTo>
                  <a:lnTo>
                    <a:pt x="1012032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A049FD4-D7B9-6148-902E-BE0C509F8752}"/>
                </a:ext>
              </a:extLst>
            </p:cNvPr>
            <p:cNvSpPr/>
            <p:nvPr/>
          </p:nvSpPr>
          <p:spPr>
            <a:xfrm>
              <a:off x="2590800" y="2370138"/>
              <a:ext cx="2509838" cy="577850"/>
            </a:xfrm>
            <a:custGeom>
              <a:avLst/>
              <a:gdLst>
                <a:gd name="connsiteX0" fmla="*/ 1554956 w 2509838"/>
                <a:gd name="connsiteY0" fmla="*/ 328612 h 578644"/>
                <a:gd name="connsiteX1" fmla="*/ 1231106 w 2509838"/>
                <a:gd name="connsiteY1" fmla="*/ 390525 h 578644"/>
                <a:gd name="connsiteX2" fmla="*/ 940594 w 2509838"/>
                <a:gd name="connsiteY2" fmla="*/ 442912 h 578644"/>
                <a:gd name="connsiteX3" fmla="*/ 726281 w 2509838"/>
                <a:gd name="connsiteY3" fmla="*/ 485775 h 578644"/>
                <a:gd name="connsiteX4" fmla="*/ 564356 w 2509838"/>
                <a:gd name="connsiteY4" fmla="*/ 521494 h 578644"/>
                <a:gd name="connsiteX5" fmla="*/ 426244 w 2509838"/>
                <a:gd name="connsiteY5" fmla="*/ 557212 h 578644"/>
                <a:gd name="connsiteX6" fmla="*/ 364331 w 2509838"/>
                <a:gd name="connsiteY6" fmla="*/ 576262 h 578644"/>
                <a:gd name="connsiteX7" fmla="*/ 350044 w 2509838"/>
                <a:gd name="connsiteY7" fmla="*/ 578644 h 578644"/>
                <a:gd name="connsiteX8" fmla="*/ 330994 w 2509838"/>
                <a:gd name="connsiteY8" fmla="*/ 578644 h 578644"/>
                <a:gd name="connsiteX9" fmla="*/ 302419 w 2509838"/>
                <a:gd name="connsiteY9" fmla="*/ 576262 h 578644"/>
                <a:gd name="connsiteX10" fmla="*/ 271463 w 2509838"/>
                <a:gd name="connsiteY10" fmla="*/ 564356 h 578644"/>
                <a:gd name="connsiteX11" fmla="*/ 221456 w 2509838"/>
                <a:gd name="connsiteY11" fmla="*/ 535781 h 578644"/>
                <a:gd name="connsiteX12" fmla="*/ 166688 w 2509838"/>
                <a:gd name="connsiteY12" fmla="*/ 500062 h 578644"/>
                <a:gd name="connsiteX13" fmla="*/ 116681 w 2509838"/>
                <a:gd name="connsiteY13" fmla="*/ 457200 h 578644"/>
                <a:gd name="connsiteX14" fmla="*/ 69056 w 2509838"/>
                <a:gd name="connsiteY14" fmla="*/ 414337 h 578644"/>
                <a:gd name="connsiteX15" fmla="*/ 35719 w 2509838"/>
                <a:gd name="connsiteY15" fmla="*/ 378619 h 578644"/>
                <a:gd name="connsiteX16" fmla="*/ 16669 w 2509838"/>
                <a:gd name="connsiteY16" fmla="*/ 354806 h 578644"/>
                <a:gd name="connsiteX17" fmla="*/ 2381 w 2509838"/>
                <a:gd name="connsiteY17" fmla="*/ 328612 h 578644"/>
                <a:gd name="connsiteX18" fmla="*/ 0 w 2509838"/>
                <a:gd name="connsiteY18" fmla="*/ 304800 h 578644"/>
                <a:gd name="connsiteX19" fmla="*/ 2381 w 2509838"/>
                <a:gd name="connsiteY19" fmla="*/ 290512 h 578644"/>
                <a:gd name="connsiteX20" fmla="*/ 11906 w 2509838"/>
                <a:gd name="connsiteY20" fmla="*/ 278606 h 578644"/>
                <a:gd name="connsiteX21" fmla="*/ 38100 w 2509838"/>
                <a:gd name="connsiteY21" fmla="*/ 278606 h 578644"/>
                <a:gd name="connsiteX22" fmla="*/ 71438 w 2509838"/>
                <a:gd name="connsiteY22" fmla="*/ 288131 h 578644"/>
                <a:gd name="connsiteX23" fmla="*/ 114300 w 2509838"/>
                <a:gd name="connsiteY23" fmla="*/ 309562 h 578644"/>
                <a:gd name="connsiteX24" fmla="*/ 164306 w 2509838"/>
                <a:gd name="connsiteY24" fmla="*/ 330994 h 578644"/>
                <a:gd name="connsiteX25" fmla="*/ 240506 w 2509838"/>
                <a:gd name="connsiteY25" fmla="*/ 352425 h 578644"/>
                <a:gd name="connsiteX26" fmla="*/ 307181 w 2509838"/>
                <a:gd name="connsiteY26" fmla="*/ 364331 h 578644"/>
                <a:gd name="connsiteX27" fmla="*/ 378619 w 2509838"/>
                <a:gd name="connsiteY27" fmla="*/ 371475 h 578644"/>
                <a:gd name="connsiteX28" fmla="*/ 438150 w 2509838"/>
                <a:gd name="connsiteY28" fmla="*/ 369094 h 578644"/>
                <a:gd name="connsiteX29" fmla="*/ 545306 w 2509838"/>
                <a:gd name="connsiteY29" fmla="*/ 350044 h 578644"/>
                <a:gd name="connsiteX30" fmla="*/ 800100 w 2509838"/>
                <a:gd name="connsiteY30" fmla="*/ 304800 h 578644"/>
                <a:gd name="connsiteX31" fmla="*/ 1021556 w 2509838"/>
                <a:gd name="connsiteY31" fmla="*/ 254794 h 578644"/>
                <a:gd name="connsiteX32" fmla="*/ 1295400 w 2509838"/>
                <a:gd name="connsiteY32" fmla="*/ 209550 h 578644"/>
                <a:gd name="connsiteX33" fmla="*/ 1588294 w 2509838"/>
                <a:gd name="connsiteY33" fmla="*/ 145256 h 578644"/>
                <a:gd name="connsiteX34" fmla="*/ 1897856 w 2509838"/>
                <a:gd name="connsiteY34" fmla="*/ 71437 h 578644"/>
                <a:gd name="connsiteX35" fmla="*/ 2126456 w 2509838"/>
                <a:gd name="connsiteY35" fmla="*/ 11906 h 578644"/>
                <a:gd name="connsiteX36" fmla="*/ 2188369 w 2509838"/>
                <a:gd name="connsiteY36" fmla="*/ 0 h 578644"/>
                <a:gd name="connsiteX37" fmla="*/ 2238375 w 2509838"/>
                <a:gd name="connsiteY37" fmla="*/ 2381 h 578644"/>
                <a:gd name="connsiteX38" fmla="*/ 2290763 w 2509838"/>
                <a:gd name="connsiteY38" fmla="*/ 7144 h 578644"/>
                <a:gd name="connsiteX39" fmla="*/ 2343150 w 2509838"/>
                <a:gd name="connsiteY39" fmla="*/ 21431 h 578644"/>
                <a:gd name="connsiteX40" fmla="*/ 2405063 w 2509838"/>
                <a:gd name="connsiteY40" fmla="*/ 47625 h 578644"/>
                <a:gd name="connsiteX41" fmla="*/ 2462213 w 2509838"/>
                <a:gd name="connsiteY41" fmla="*/ 78581 h 578644"/>
                <a:gd name="connsiteX42" fmla="*/ 2493169 w 2509838"/>
                <a:gd name="connsiteY42" fmla="*/ 102394 h 578644"/>
                <a:gd name="connsiteX43" fmla="*/ 2507456 w 2509838"/>
                <a:gd name="connsiteY43" fmla="*/ 123825 h 578644"/>
                <a:gd name="connsiteX44" fmla="*/ 2509838 w 2509838"/>
                <a:gd name="connsiteY44" fmla="*/ 147637 h 578644"/>
                <a:gd name="connsiteX45" fmla="*/ 2497931 w 2509838"/>
                <a:gd name="connsiteY45" fmla="*/ 171450 h 578644"/>
                <a:gd name="connsiteX46" fmla="*/ 2455069 w 2509838"/>
                <a:gd name="connsiteY46" fmla="*/ 200025 h 578644"/>
                <a:gd name="connsiteX47" fmla="*/ 2386013 w 2509838"/>
                <a:gd name="connsiteY47" fmla="*/ 228600 h 578644"/>
                <a:gd name="connsiteX48" fmla="*/ 2336006 w 2509838"/>
                <a:gd name="connsiteY48" fmla="*/ 235744 h 578644"/>
                <a:gd name="connsiteX49" fmla="*/ 2181225 w 2509838"/>
                <a:gd name="connsiteY49" fmla="*/ 238125 h 578644"/>
                <a:gd name="connsiteX50" fmla="*/ 2055019 w 2509838"/>
                <a:gd name="connsiteY50" fmla="*/ 254794 h 578644"/>
                <a:gd name="connsiteX51" fmla="*/ 1840706 w 2509838"/>
                <a:gd name="connsiteY51" fmla="*/ 280987 h 578644"/>
                <a:gd name="connsiteX52" fmla="*/ 1554956 w 2509838"/>
                <a:gd name="connsiteY52" fmla="*/ 3286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09838" h="578644">
                  <a:moveTo>
                    <a:pt x="1554956" y="328612"/>
                  </a:moveTo>
                  <a:lnTo>
                    <a:pt x="1231106" y="390525"/>
                  </a:lnTo>
                  <a:lnTo>
                    <a:pt x="940594" y="442912"/>
                  </a:lnTo>
                  <a:lnTo>
                    <a:pt x="726281" y="485775"/>
                  </a:lnTo>
                  <a:lnTo>
                    <a:pt x="564356" y="521494"/>
                  </a:lnTo>
                  <a:lnTo>
                    <a:pt x="426244" y="557212"/>
                  </a:lnTo>
                  <a:lnTo>
                    <a:pt x="364331" y="576262"/>
                  </a:lnTo>
                  <a:lnTo>
                    <a:pt x="350044" y="578644"/>
                  </a:lnTo>
                  <a:lnTo>
                    <a:pt x="330994" y="578644"/>
                  </a:lnTo>
                  <a:lnTo>
                    <a:pt x="302419" y="576262"/>
                  </a:lnTo>
                  <a:lnTo>
                    <a:pt x="271463" y="564356"/>
                  </a:lnTo>
                  <a:lnTo>
                    <a:pt x="221456" y="535781"/>
                  </a:lnTo>
                  <a:lnTo>
                    <a:pt x="166688" y="500062"/>
                  </a:lnTo>
                  <a:lnTo>
                    <a:pt x="116681" y="457200"/>
                  </a:lnTo>
                  <a:lnTo>
                    <a:pt x="69056" y="414337"/>
                  </a:lnTo>
                  <a:lnTo>
                    <a:pt x="35719" y="378619"/>
                  </a:lnTo>
                  <a:lnTo>
                    <a:pt x="16669" y="354806"/>
                  </a:lnTo>
                  <a:lnTo>
                    <a:pt x="2381" y="328612"/>
                  </a:lnTo>
                  <a:lnTo>
                    <a:pt x="0" y="304800"/>
                  </a:lnTo>
                  <a:lnTo>
                    <a:pt x="2381" y="290512"/>
                  </a:lnTo>
                  <a:lnTo>
                    <a:pt x="11906" y="278606"/>
                  </a:lnTo>
                  <a:lnTo>
                    <a:pt x="38100" y="278606"/>
                  </a:lnTo>
                  <a:lnTo>
                    <a:pt x="71438" y="288131"/>
                  </a:lnTo>
                  <a:lnTo>
                    <a:pt x="114300" y="309562"/>
                  </a:lnTo>
                  <a:lnTo>
                    <a:pt x="164306" y="330994"/>
                  </a:lnTo>
                  <a:lnTo>
                    <a:pt x="240506" y="352425"/>
                  </a:lnTo>
                  <a:lnTo>
                    <a:pt x="307181" y="364331"/>
                  </a:lnTo>
                  <a:lnTo>
                    <a:pt x="378619" y="371475"/>
                  </a:lnTo>
                  <a:lnTo>
                    <a:pt x="438150" y="369094"/>
                  </a:lnTo>
                  <a:lnTo>
                    <a:pt x="545306" y="350044"/>
                  </a:lnTo>
                  <a:lnTo>
                    <a:pt x="800100" y="304800"/>
                  </a:lnTo>
                  <a:lnTo>
                    <a:pt x="1021556" y="254794"/>
                  </a:lnTo>
                  <a:lnTo>
                    <a:pt x="1295400" y="209550"/>
                  </a:lnTo>
                  <a:lnTo>
                    <a:pt x="1588294" y="145256"/>
                  </a:lnTo>
                  <a:lnTo>
                    <a:pt x="1897856" y="71437"/>
                  </a:lnTo>
                  <a:lnTo>
                    <a:pt x="2126456" y="11906"/>
                  </a:lnTo>
                  <a:lnTo>
                    <a:pt x="2188369" y="0"/>
                  </a:lnTo>
                  <a:lnTo>
                    <a:pt x="2238375" y="2381"/>
                  </a:lnTo>
                  <a:lnTo>
                    <a:pt x="2290763" y="7144"/>
                  </a:lnTo>
                  <a:lnTo>
                    <a:pt x="2343150" y="21431"/>
                  </a:lnTo>
                  <a:lnTo>
                    <a:pt x="2405063" y="47625"/>
                  </a:lnTo>
                  <a:lnTo>
                    <a:pt x="2462213" y="78581"/>
                  </a:lnTo>
                  <a:lnTo>
                    <a:pt x="2493169" y="102394"/>
                  </a:lnTo>
                  <a:lnTo>
                    <a:pt x="2507456" y="123825"/>
                  </a:lnTo>
                  <a:lnTo>
                    <a:pt x="2509838" y="147637"/>
                  </a:lnTo>
                  <a:lnTo>
                    <a:pt x="2497931" y="171450"/>
                  </a:lnTo>
                  <a:lnTo>
                    <a:pt x="2455069" y="200025"/>
                  </a:lnTo>
                  <a:lnTo>
                    <a:pt x="2386013" y="228600"/>
                  </a:lnTo>
                  <a:lnTo>
                    <a:pt x="2336006" y="235744"/>
                  </a:lnTo>
                  <a:lnTo>
                    <a:pt x="2181225" y="238125"/>
                  </a:lnTo>
                  <a:lnTo>
                    <a:pt x="2055019" y="254794"/>
                  </a:lnTo>
                  <a:lnTo>
                    <a:pt x="1840706" y="280987"/>
                  </a:lnTo>
                  <a:lnTo>
                    <a:pt x="1554956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C349A7E-F3C0-0F49-955C-BD66094532E8}"/>
                </a:ext>
              </a:extLst>
            </p:cNvPr>
            <p:cNvSpPr/>
            <p:nvPr/>
          </p:nvSpPr>
          <p:spPr>
            <a:xfrm>
              <a:off x="2795588" y="3157538"/>
              <a:ext cx="1855787" cy="500062"/>
            </a:xfrm>
            <a:custGeom>
              <a:avLst/>
              <a:gdLst>
                <a:gd name="connsiteX0" fmla="*/ 1109662 w 1854993"/>
                <a:gd name="connsiteY0" fmla="*/ 285750 h 500062"/>
                <a:gd name="connsiteX1" fmla="*/ 819150 w 1854993"/>
                <a:gd name="connsiteY1" fmla="*/ 366712 h 500062"/>
                <a:gd name="connsiteX2" fmla="*/ 545306 w 1854993"/>
                <a:gd name="connsiteY2" fmla="*/ 433387 h 500062"/>
                <a:gd name="connsiteX3" fmla="*/ 461962 w 1854993"/>
                <a:gd name="connsiteY3" fmla="*/ 461962 h 500062"/>
                <a:gd name="connsiteX4" fmla="*/ 383381 w 1854993"/>
                <a:gd name="connsiteY4" fmla="*/ 488156 h 500062"/>
                <a:gd name="connsiteX5" fmla="*/ 330993 w 1854993"/>
                <a:gd name="connsiteY5" fmla="*/ 500062 h 500062"/>
                <a:gd name="connsiteX6" fmla="*/ 300037 w 1854993"/>
                <a:gd name="connsiteY6" fmla="*/ 500062 h 500062"/>
                <a:gd name="connsiteX7" fmla="*/ 269081 w 1854993"/>
                <a:gd name="connsiteY7" fmla="*/ 497681 h 500062"/>
                <a:gd name="connsiteX8" fmla="*/ 216693 w 1854993"/>
                <a:gd name="connsiteY8" fmla="*/ 483393 h 500062"/>
                <a:gd name="connsiteX9" fmla="*/ 157162 w 1854993"/>
                <a:gd name="connsiteY9" fmla="*/ 454818 h 500062"/>
                <a:gd name="connsiteX10" fmla="*/ 109537 w 1854993"/>
                <a:gd name="connsiteY10" fmla="*/ 428625 h 500062"/>
                <a:gd name="connsiteX11" fmla="*/ 35718 w 1854993"/>
                <a:gd name="connsiteY11" fmla="*/ 376237 h 500062"/>
                <a:gd name="connsiteX12" fmla="*/ 7143 w 1854993"/>
                <a:gd name="connsiteY12" fmla="*/ 350043 h 500062"/>
                <a:gd name="connsiteX13" fmla="*/ 0 w 1854993"/>
                <a:gd name="connsiteY13" fmla="*/ 335756 h 500062"/>
                <a:gd name="connsiteX14" fmla="*/ 2381 w 1854993"/>
                <a:gd name="connsiteY14" fmla="*/ 319087 h 500062"/>
                <a:gd name="connsiteX15" fmla="*/ 14287 w 1854993"/>
                <a:gd name="connsiteY15" fmla="*/ 304800 h 500062"/>
                <a:gd name="connsiteX16" fmla="*/ 33337 w 1854993"/>
                <a:gd name="connsiteY16" fmla="*/ 300037 h 500062"/>
                <a:gd name="connsiteX17" fmla="*/ 83343 w 1854993"/>
                <a:gd name="connsiteY17" fmla="*/ 302418 h 500062"/>
                <a:gd name="connsiteX18" fmla="*/ 133350 w 1854993"/>
                <a:gd name="connsiteY18" fmla="*/ 314325 h 500062"/>
                <a:gd name="connsiteX19" fmla="*/ 161925 w 1854993"/>
                <a:gd name="connsiteY19" fmla="*/ 319087 h 500062"/>
                <a:gd name="connsiteX20" fmla="*/ 195262 w 1854993"/>
                <a:gd name="connsiteY20" fmla="*/ 321468 h 500062"/>
                <a:gd name="connsiteX21" fmla="*/ 235743 w 1854993"/>
                <a:gd name="connsiteY21" fmla="*/ 321468 h 500062"/>
                <a:gd name="connsiteX22" fmla="*/ 280987 w 1854993"/>
                <a:gd name="connsiteY22" fmla="*/ 319087 h 500062"/>
                <a:gd name="connsiteX23" fmla="*/ 352425 w 1854993"/>
                <a:gd name="connsiteY23" fmla="*/ 309562 h 500062"/>
                <a:gd name="connsiteX24" fmla="*/ 478631 w 1854993"/>
                <a:gd name="connsiteY24" fmla="*/ 285750 h 500062"/>
                <a:gd name="connsiteX25" fmla="*/ 650081 w 1854993"/>
                <a:gd name="connsiteY25" fmla="*/ 233362 h 500062"/>
                <a:gd name="connsiteX26" fmla="*/ 909637 w 1854993"/>
                <a:gd name="connsiteY26" fmla="*/ 157162 h 500062"/>
                <a:gd name="connsiteX27" fmla="*/ 1050131 w 1854993"/>
                <a:gd name="connsiteY27" fmla="*/ 109537 h 500062"/>
                <a:gd name="connsiteX28" fmla="*/ 1178718 w 1854993"/>
                <a:gd name="connsiteY28" fmla="*/ 80962 h 500062"/>
                <a:gd name="connsiteX29" fmla="*/ 1300162 w 1854993"/>
                <a:gd name="connsiteY29" fmla="*/ 52387 h 500062"/>
                <a:gd name="connsiteX30" fmla="*/ 1464468 w 1854993"/>
                <a:gd name="connsiteY30" fmla="*/ 19050 h 500062"/>
                <a:gd name="connsiteX31" fmla="*/ 1557337 w 1854993"/>
                <a:gd name="connsiteY31" fmla="*/ 0 h 500062"/>
                <a:gd name="connsiteX32" fmla="*/ 1719262 w 1854993"/>
                <a:gd name="connsiteY32" fmla="*/ 2381 h 500062"/>
                <a:gd name="connsiteX33" fmla="*/ 1754981 w 1854993"/>
                <a:gd name="connsiteY33" fmla="*/ 19050 h 500062"/>
                <a:gd name="connsiteX34" fmla="*/ 1788318 w 1854993"/>
                <a:gd name="connsiteY34" fmla="*/ 35718 h 500062"/>
                <a:gd name="connsiteX35" fmla="*/ 1819275 w 1854993"/>
                <a:gd name="connsiteY35" fmla="*/ 52387 h 500062"/>
                <a:gd name="connsiteX36" fmla="*/ 1840706 w 1854993"/>
                <a:gd name="connsiteY36" fmla="*/ 71437 h 500062"/>
                <a:gd name="connsiteX37" fmla="*/ 1847850 w 1854993"/>
                <a:gd name="connsiteY37" fmla="*/ 85725 h 500062"/>
                <a:gd name="connsiteX38" fmla="*/ 1854993 w 1854993"/>
                <a:gd name="connsiteY38" fmla="*/ 104775 h 500062"/>
                <a:gd name="connsiteX39" fmla="*/ 1850231 w 1854993"/>
                <a:gd name="connsiteY39" fmla="*/ 128587 h 500062"/>
                <a:gd name="connsiteX40" fmla="*/ 1828800 w 1854993"/>
                <a:gd name="connsiteY40" fmla="*/ 154781 h 500062"/>
                <a:gd name="connsiteX41" fmla="*/ 1783556 w 1854993"/>
                <a:gd name="connsiteY41" fmla="*/ 180975 h 500062"/>
                <a:gd name="connsiteX42" fmla="*/ 1709737 w 1854993"/>
                <a:gd name="connsiteY42" fmla="*/ 204787 h 500062"/>
                <a:gd name="connsiteX43" fmla="*/ 1666875 w 1854993"/>
                <a:gd name="connsiteY43" fmla="*/ 207168 h 500062"/>
                <a:gd name="connsiteX44" fmla="*/ 1566862 w 1854993"/>
                <a:gd name="connsiteY44" fmla="*/ 209550 h 500062"/>
                <a:gd name="connsiteX45" fmla="*/ 1443037 w 1854993"/>
                <a:gd name="connsiteY45" fmla="*/ 221456 h 500062"/>
                <a:gd name="connsiteX46" fmla="*/ 1290637 w 1854993"/>
                <a:gd name="connsiteY46" fmla="*/ 250031 h 500062"/>
                <a:gd name="connsiteX47" fmla="*/ 1109662 w 1854993"/>
                <a:gd name="connsiteY47" fmla="*/ 2857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54993" h="500062">
                  <a:moveTo>
                    <a:pt x="1109662" y="285750"/>
                  </a:moveTo>
                  <a:lnTo>
                    <a:pt x="819150" y="366712"/>
                  </a:lnTo>
                  <a:lnTo>
                    <a:pt x="545306" y="433387"/>
                  </a:lnTo>
                  <a:lnTo>
                    <a:pt x="461962" y="461962"/>
                  </a:lnTo>
                  <a:lnTo>
                    <a:pt x="383381" y="488156"/>
                  </a:lnTo>
                  <a:lnTo>
                    <a:pt x="330993" y="500062"/>
                  </a:lnTo>
                  <a:lnTo>
                    <a:pt x="300037" y="500062"/>
                  </a:lnTo>
                  <a:lnTo>
                    <a:pt x="269081" y="497681"/>
                  </a:lnTo>
                  <a:lnTo>
                    <a:pt x="216693" y="483393"/>
                  </a:lnTo>
                  <a:lnTo>
                    <a:pt x="157162" y="454818"/>
                  </a:lnTo>
                  <a:lnTo>
                    <a:pt x="109537" y="428625"/>
                  </a:lnTo>
                  <a:lnTo>
                    <a:pt x="35718" y="376237"/>
                  </a:lnTo>
                  <a:lnTo>
                    <a:pt x="7143" y="350043"/>
                  </a:lnTo>
                  <a:lnTo>
                    <a:pt x="0" y="335756"/>
                  </a:lnTo>
                  <a:lnTo>
                    <a:pt x="2381" y="319087"/>
                  </a:lnTo>
                  <a:lnTo>
                    <a:pt x="14287" y="304800"/>
                  </a:lnTo>
                  <a:lnTo>
                    <a:pt x="33337" y="300037"/>
                  </a:lnTo>
                  <a:lnTo>
                    <a:pt x="83343" y="302418"/>
                  </a:lnTo>
                  <a:lnTo>
                    <a:pt x="133350" y="314325"/>
                  </a:lnTo>
                  <a:lnTo>
                    <a:pt x="161925" y="319087"/>
                  </a:lnTo>
                  <a:lnTo>
                    <a:pt x="195262" y="321468"/>
                  </a:lnTo>
                  <a:lnTo>
                    <a:pt x="235743" y="321468"/>
                  </a:lnTo>
                  <a:lnTo>
                    <a:pt x="280987" y="319087"/>
                  </a:lnTo>
                  <a:lnTo>
                    <a:pt x="352425" y="309562"/>
                  </a:lnTo>
                  <a:lnTo>
                    <a:pt x="478631" y="285750"/>
                  </a:lnTo>
                  <a:lnTo>
                    <a:pt x="650081" y="233362"/>
                  </a:lnTo>
                  <a:lnTo>
                    <a:pt x="909637" y="157162"/>
                  </a:lnTo>
                  <a:lnTo>
                    <a:pt x="1050131" y="109537"/>
                  </a:lnTo>
                  <a:lnTo>
                    <a:pt x="1178718" y="80962"/>
                  </a:lnTo>
                  <a:lnTo>
                    <a:pt x="1300162" y="52387"/>
                  </a:lnTo>
                  <a:lnTo>
                    <a:pt x="1464468" y="19050"/>
                  </a:lnTo>
                  <a:lnTo>
                    <a:pt x="1557337" y="0"/>
                  </a:lnTo>
                  <a:lnTo>
                    <a:pt x="1719262" y="2381"/>
                  </a:lnTo>
                  <a:lnTo>
                    <a:pt x="1754981" y="19050"/>
                  </a:lnTo>
                  <a:lnTo>
                    <a:pt x="1788318" y="35718"/>
                  </a:lnTo>
                  <a:lnTo>
                    <a:pt x="1819275" y="52387"/>
                  </a:lnTo>
                  <a:lnTo>
                    <a:pt x="1840706" y="71437"/>
                  </a:lnTo>
                  <a:lnTo>
                    <a:pt x="1847850" y="85725"/>
                  </a:lnTo>
                  <a:lnTo>
                    <a:pt x="1854993" y="104775"/>
                  </a:lnTo>
                  <a:lnTo>
                    <a:pt x="1850231" y="128587"/>
                  </a:lnTo>
                  <a:lnTo>
                    <a:pt x="1828800" y="154781"/>
                  </a:lnTo>
                  <a:lnTo>
                    <a:pt x="1783556" y="180975"/>
                  </a:lnTo>
                  <a:lnTo>
                    <a:pt x="1709737" y="204787"/>
                  </a:lnTo>
                  <a:lnTo>
                    <a:pt x="1666875" y="207168"/>
                  </a:lnTo>
                  <a:lnTo>
                    <a:pt x="1566862" y="209550"/>
                  </a:lnTo>
                  <a:lnTo>
                    <a:pt x="1443037" y="221456"/>
                  </a:lnTo>
                  <a:lnTo>
                    <a:pt x="1290637" y="250031"/>
                  </a:lnTo>
                  <a:lnTo>
                    <a:pt x="110966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02AEA28-C5A6-1543-9506-1E9D8A55D9B5}"/>
                </a:ext>
              </a:extLst>
            </p:cNvPr>
            <p:cNvSpPr/>
            <p:nvPr/>
          </p:nvSpPr>
          <p:spPr>
            <a:xfrm rot="16200000">
              <a:off x="1828006" y="2783682"/>
              <a:ext cx="2878137" cy="1435100"/>
            </a:xfrm>
            <a:custGeom>
              <a:avLst/>
              <a:gdLst>
                <a:gd name="connsiteX0" fmla="*/ 1194534 w 2877981"/>
                <a:gd name="connsiteY0" fmla="*/ 977826 h 1435026"/>
                <a:gd name="connsiteX1" fmla="*/ 1014825 w 2877981"/>
                <a:gd name="connsiteY1" fmla="*/ 895900 h 1435026"/>
                <a:gd name="connsiteX2" fmla="*/ 869473 w 2877981"/>
                <a:gd name="connsiteY2" fmla="*/ 824546 h 1435026"/>
                <a:gd name="connsiteX3" fmla="*/ 755833 w 2877981"/>
                <a:gd name="connsiteY3" fmla="*/ 763762 h 1435026"/>
                <a:gd name="connsiteX4" fmla="*/ 650122 w 2877981"/>
                <a:gd name="connsiteY4" fmla="*/ 692407 h 1435026"/>
                <a:gd name="connsiteX5" fmla="*/ 494199 w 2877981"/>
                <a:gd name="connsiteY5" fmla="*/ 576125 h 1435026"/>
                <a:gd name="connsiteX6" fmla="*/ 414915 w 2877981"/>
                <a:gd name="connsiteY6" fmla="*/ 504770 h 1435026"/>
                <a:gd name="connsiteX7" fmla="*/ 272206 w 2877981"/>
                <a:gd name="connsiteY7" fmla="*/ 364703 h 1435026"/>
                <a:gd name="connsiteX8" fmla="*/ 150638 w 2877981"/>
                <a:gd name="connsiteY8" fmla="*/ 235207 h 1435026"/>
                <a:gd name="connsiteX9" fmla="*/ 39641 w 2877981"/>
                <a:gd name="connsiteY9" fmla="*/ 110996 h 1435026"/>
                <a:gd name="connsiteX10" fmla="*/ 21142 w 2877981"/>
                <a:gd name="connsiteY10" fmla="*/ 84569 h 1435026"/>
                <a:gd name="connsiteX11" fmla="*/ 7928 w 2877981"/>
                <a:gd name="connsiteY11" fmla="*/ 44927 h 1435026"/>
                <a:gd name="connsiteX12" fmla="*/ 0 w 2877981"/>
                <a:gd name="connsiteY12" fmla="*/ 18499 h 1435026"/>
                <a:gd name="connsiteX13" fmla="*/ 5285 w 2877981"/>
                <a:gd name="connsiteY13" fmla="*/ 5285 h 1435026"/>
                <a:gd name="connsiteX14" fmla="*/ 18499 w 2877981"/>
                <a:gd name="connsiteY14" fmla="*/ 0 h 1435026"/>
                <a:gd name="connsiteX15" fmla="*/ 39641 w 2877981"/>
                <a:gd name="connsiteY15" fmla="*/ 2643 h 1435026"/>
                <a:gd name="connsiteX16" fmla="*/ 87211 w 2877981"/>
                <a:gd name="connsiteY16" fmla="*/ 36999 h 1435026"/>
                <a:gd name="connsiteX17" fmla="*/ 150638 w 2877981"/>
                <a:gd name="connsiteY17" fmla="*/ 100425 h 1435026"/>
                <a:gd name="connsiteX18" fmla="*/ 221993 w 2877981"/>
                <a:gd name="connsiteY18" fmla="*/ 169137 h 1435026"/>
                <a:gd name="connsiteX19" fmla="*/ 303919 w 2877981"/>
                <a:gd name="connsiteY19" fmla="*/ 245778 h 1435026"/>
                <a:gd name="connsiteX20" fmla="*/ 414915 w 2877981"/>
                <a:gd name="connsiteY20" fmla="*/ 332989 h 1435026"/>
                <a:gd name="connsiteX21" fmla="*/ 491556 w 2877981"/>
                <a:gd name="connsiteY21" fmla="*/ 393773 h 1435026"/>
                <a:gd name="connsiteX22" fmla="*/ 599910 w 2877981"/>
                <a:gd name="connsiteY22" fmla="*/ 462485 h 1435026"/>
                <a:gd name="connsiteX23" fmla="*/ 705621 w 2877981"/>
                <a:gd name="connsiteY23" fmla="*/ 528555 h 1435026"/>
                <a:gd name="connsiteX24" fmla="*/ 848330 w 2877981"/>
                <a:gd name="connsiteY24" fmla="*/ 605195 h 1435026"/>
                <a:gd name="connsiteX25" fmla="*/ 969898 w 2877981"/>
                <a:gd name="connsiteY25" fmla="*/ 663336 h 1435026"/>
                <a:gd name="connsiteX26" fmla="*/ 1160178 w 2877981"/>
                <a:gd name="connsiteY26" fmla="*/ 745262 h 1435026"/>
                <a:gd name="connsiteX27" fmla="*/ 1368957 w 2877981"/>
                <a:gd name="connsiteY27" fmla="*/ 813974 h 1435026"/>
                <a:gd name="connsiteX28" fmla="*/ 1538095 w 2877981"/>
                <a:gd name="connsiteY28" fmla="*/ 901186 h 1435026"/>
                <a:gd name="connsiteX29" fmla="*/ 1794444 w 2877981"/>
                <a:gd name="connsiteY29" fmla="*/ 967255 h 1435026"/>
                <a:gd name="connsiteX30" fmla="*/ 1974152 w 2877981"/>
                <a:gd name="connsiteY30" fmla="*/ 1006897 h 1435026"/>
                <a:gd name="connsiteX31" fmla="*/ 2140647 w 2877981"/>
                <a:gd name="connsiteY31" fmla="*/ 1033325 h 1435026"/>
                <a:gd name="connsiteX32" fmla="*/ 2322999 w 2877981"/>
                <a:gd name="connsiteY32" fmla="*/ 1057110 h 1435026"/>
                <a:gd name="connsiteX33" fmla="*/ 2436638 w 2877981"/>
                <a:gd name="connsiteY33" fmla="*/ 1072966 h 1435026"/>
                <a:gd name="connsiteX34" fmla="*/ 2484208 w 2877981"/>
                <a:gd name="connsiteY34" fmla="*/ 1078252 h 1435026"/>
                <a:gd name="connsiteX35" fmla="*/ 2539706 w 2877981"/>
                <a:gd name="connsiteY35" fmla="*/ 1078252 h 1435026"/>
                <a:gd name="connsiteX36" fmla="*/ 2587276 w 2877981"/>
                <a:gd name="connsiteY36" fmla="*/ 1075609 h 1435026"/>
                <a:gd name="connsiteX37" fmla="*/ 2632203 w 2877981"/>
                <a:gd name="connsiteY37" fmla="*/ 1065038 h 1435026"/>
                <a:gd name="connsiteX38" fmla="*/ 2671845 w 2877981"/>
                <a:gd name="connsiteY38" fmla="*/ 1051824 h 1435026"/>
                <a:gd name="connsiteX39" fmla="*/ 2716772 w 2877981"/>
                <a:gd name="connsiteY39" fmla="*/ 1028039 h 1435026"/>
                <a:gd name="connsiteX40" fmla="*/ 2748485 w 2877981"/>
                <a:gd name="connsiteY40" fmla="*/ 1006897 h 1435026"/>
                <a:gd name="connsiteX41" fmla="*/ 2835697 w 2877981"/>
                <a:gd name="connsiteY41" fmla="*/ 932899 h 1435026"/>
                <a:gd name="connsiteX42" fmla="*/ 2877981 w 2877981"/>
                <a:gd name="connsiteY42" fmla="*/ 1123179 h 1435026"/>
                <a:gd name="connsiteX43" fmla="*/ 2838340 w 2877981"/>
                <a:gd name="connsiteY43" fmla="*/ 1194534 h 1435026"/>
                <a:gd name="connsiteX44" fmla="*/ 2798698 w 2877981"/>
                <a:gd name="connsiteY44" fmla="*/ 1287031 h 1435026"/>
                <a:gd name="connsiteX45" fmla="*/ 2748485 w 2877981"/>
                <a:gd name="connsiteY45" fmla="*/ 1390099 h 1435026"/>
                <a:gd name="connsiteX46" fmla="*/ 2729986 w 2877981"/>
                <a:gd name="connsiteY46" fmla="*/ 1416527 h 1435026"/>
                <a:gd name="connsiteX47" fmla="*/ 2716772 w 2877981"/>
                <a:gd name="connsiteY47" fmla="*/ 1427098 h 1435026"/>
                <a:gd name="connsiteX48" fmla="*/ 2695630 w 2877981"/>
                <a:gd name="connsiteY48" fmla="*/ 1435026 h 1435026"/>
                <a:gd name="connsiteX49" fmla="*/ 2671845 w 2877981"/>
                <a:gd name="connsiteY49" fmla="*/ 1432384 h 1435026"/>
                <a:gd name="connsiteX50" fmla="*/ 2634846 w 2877981"/>
                <a:gd name="connsiteY50" fmla="*/ 1419170 h 1435026"/>
                <a:gd name="connsiteX51" fmla="*/ 2597847 w 2877981"/>
                <a:gd name="connsiteY51" fmla="*/ 1392742 h 1435026"/>
                <a:gd name="connsiteX52" fmla="*/ 2544992 w 2877981"/>
                <a:gd name="connsiteY52" fmla="*/ 1371600 h 1435026"/>
                <a:gd name="connsiteX53" fmla="*/ 2349426 w 2877981"/>
                <a:gd name="connsiteY53" fmla="*/ 1326673 h 1435026"/>
                <a:gd name="connsiteX54" fmla="*/ 2175003 w 2877981"/>
                <a:gd name="connsiteY54" fmla="*/ 1279103 h 1435026"/>
                <a:gd name="connsiteX55" fmla="*/ 2048150 w 2877981"/>
                <a:gd name="connsiteY55" fmla="*/ 1255318 h 1435026"/>
                <a:gd name="connsiteX56" fmla="*/ 1950367 w 2877981"/>
                <a:gd name="connsiteY56" fmla="*/ 1239461 h 1435026"/>
                <a:gd name="connsiteX57" fmla="*/ 1815586 w 2877981"/>
                <a:gd name="connsiteY57" fmla="*/ 1205105 h 1435026"/>
                <a:gd name="connsiteX58" fmla="*/ 1601521 w 2877981"/>
                <a:gd name="connsiteY58" fmla="*/ 1144321 h 1435026"/>
                <a:gd name="connsiteX59" fmla="*/ 1416527 w 2877981"/>
                <a:gd name="connsiteY59" fmla="*/ 1072966 h 1435026"/>
                <a:gd name="connsiteX60" fmla="*/ 1194534 w 2877981"/>
                <a:gd name="connsiteY60" fmla="*/ 977826 h 14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77981" h="1435026">
                  <a:moveTo>
                    <a:pt x="1194534" y="977826"/>
                  </a:moveTo>
                  <a:lnTo>
                    <a:pt x="1014825" y="895900"/>
                  </a:lnTo>
                  <a:lnTo>
                    <a:pt x="869473" y="824546"/>
                  </a:lnTo>
                  <a:lnTo>
                    <a:pt x="755833" y="763762"/>
                  </a:lnTo>
                  <a:lnTo>
                    <a:pt x="650122" y="692407"/>
                  </a:lnTo>
                  <a:lnTo>
                    <a:pt x="494199" y="576125"/>
                  </a:lnTo>
                  <a:lnTo>
                    <a:pt x="414915" y="504770"/>
                  </a:lnTo>
                  <a:lnTo>
                    <a:pt x="272206" y="364703"/>
                  </a:lnTo>
                  <a:lnTo>
                    <a:pt x="150638" y="235207"/>
                  </a:lnTo>
                  <a:lnTo>
                    <a:pt x="39641" y="110996"/>
                  </a:lnTo>
                  <a:lnTo>
                    <a:pt x="21142" y="84569"/>
                  </a:lnTo>
                  <a:lnTo>
                    <a:pt x="7928" y="44927"/>
                  </a:lnTo>
                  <a:lnTo>
                    <a:pt x="0" y="18499"/>
                  </a:lnTo>
                  <a:lnTo>
                    <a:pt x="5285" y="5285"/>
                  </a:lnTo>
                  <a:lnTo>
                    <a:pt x="18499" y="0"/>
                  </a:lnTo>
                  <a:lnTo>
                    <a:pt x="39641" y="2643"/>
                  </a:lnTo>
                  <a:lnTo>
                    <a:pt x="87211" y="36999"/>
                  </a:lnTo>
                  <a:lnTo>
                    <a:pt x="150638" y="100425"/>
                  </a:lnTo>
                  <a:lnTo>
                    <a:pt x="221993" y="169137"/>
                  </a:lnTo>
                  <a:lnTo>
                    <a:pt x="303919" y="245778"/>
                  </a:lnTo>
                  <a:lnTo>
                    <a:pt x="414915" y="332989"/>
                  </a:lnTo>
                  <a:lnTo>
                    <a:pt x="491556" y="393773"/>
                  </a:lnTo>
                  <a:lnTo>
                    <a:pt x="599910" y="462485"/>
                  </a:lnTo>
                  <a:lnTo>
                    <a:pt x="705621" y="528555"/>
                  </a:lnTo>
                  <a:lnTo>
                    <a:pt x="848330" y="605195"/>
                  </a:lnTo>
                  <a:lnTo>
                    <a:pt x="969898" y="663336"/>
                  </a:lnTo>
                  <a:lnTo>
                    <a:pt x="1160178" y="745262"/>
                  </a:lnTo>
                  <a:lnTo>
                    <a:pt x="1368957" y="813974"/>
                  </a:lnTo>
                  <a:lnTo>
                    <a:pt x="1538095" y="901186"/>
                  </a:lnTo>
                  <a:lnTo>
                    <a:pt x="1794444" y="967255"/>
                  </a:lnTo>
                  <a:lnTo>
                    <a:pt x="1974152" y="1006897"/>
                  </a:lnTo>
                  <a:lnTo>
                    <a:pt x="2140647" y="1033325"/>
                  </a:lnTo>
                  <a:lnTo>
                    <a:pt x="2322999" y="1057110"/>
                  </a:lnTo>
                  <a:lnTo>
                    <a:pt x="2436638" y="1072966"/>
                  </a:lnTo>
                  <a:lnTo>
                    <a:pt x="2484208" y="1078252"/>
                  </a:lnTo>
                  <a:lnTo>
                    <a:pt x="2539706" y="1078252"/>
                  </a:lnTo>
                  <a:lnTo>
                    <a:pt x="2587276" y="1075609"/>
                  </a:lnTo>
                  <a:lnTo>
                    <a:pt x="2632203" y="1065038"/>
                  </a:lnTo>
                  <a:lnTo>
                    <a:pt x="2671845" y="1051824"/>
                  </a:lnTo>
                  <a:lnTo>
                    <a:pt x="2716772" y="1028039"/>
                  </a:lnTo>
                  <a:lnTo>
                    <a:pt x="2748485" y="1006897"/>
                  </a:lnTo>
                  <a:lnTo>
                    <a:pt x="2835697" y="932899"/>
                  </a:lnTo>
                  <a:lnTo>
                    <a:pt x="2877981" y="1123179"/>
                  </a:lnTo>
                  <a:lnTo>
                    <a:pt x="2838340" y="1194534"/>
                  </a:lnTo>
                  <a:lnTo>
                    <a:pt x="2798698" y="1287031"/>
                  </a:lnTo>
                  <a:lnTo>
                    <a:pt x="2748485" y="1390099"/>
                  </a:lnTo>
                  <a:lnTo>
                    <a:pt x="2729986" y="1416527"/>
                  </a:lnTo>
                  <a:lnTo>
                    <a:pt x="2716772" y="1427098"/>
                  </a:lnTo>
                  <a:lnTo>
                    <a:pt x="2695630" y="1435026"/>
                  </a:lnTo>
                  <a:lnTo>
                    <a:pt x="2671845" y="1432384"/>
                  </a:lnTo>
                  <a:lnTo>
                    <a:pt x="2634846" y="1419170"/>
                  </a:lnTo>
                  <a:lnTo>
                    <a:pt x="2597847" y="1392742"/>
                  </a:lnTo>
                  <a:lnTo>
                    <a:pt x="2544992" y="1371600"/>
                  </a:lnTo>
                  <a:lnTo>
                    <a:pt x="2349426" y="1326673"/>
                  </a:lnTo>
                  <a:lnTo>
                    <a:pt x="2175003" y="1279103"/>
                  </a:lnTo>
                  <a:lnTo>
                    <a:pt x="2048150" y="1255318"/>
                  </a:lnTo>
                  <a:lnTo>
                    <a:pt x="1950367" y="1239461"/>
                  </a:lnTo>
                  <a:lnTo>
                    <a:pt x="1815586" y="1205105"/>
                  </a:lnTo>
                  <a:lnTo>
                    <a:pt x="1601521" y="1144321"/>
                  </a:lnTo>
                  <a:lnTo>
                    <a:pt x="1416527" y="1072966"/>
                  </a:lnTo>
                  <a:lnTo>
                    <a:pt x="1194534" y="9778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70AA9F0-50CD-0F4B-A712-E208DA30E52D}"/>
                </a:ext>
              </a:extLst>
            </p:cNvPr>
            <p:cNvSpPr/>
            <p:nvPr/>
          </p:nvSpPr>
          <p:spPr>
            <a:xfrm>
              <a:off x="3098800" y="4243388"/>
              <a:ext cx="438150" cy="1390650"/>
            </a:xfrm>
            <a:custGeom>
              <a:avLst/>
              <a:gdLst>
                <a:gd name="connsiteX0" fmla="*/ 142875 w 438150"/>
                <a:gd name="connsiteY0" fmla="*/ 478631 h 1390650"/>
                <a:gd name="connsiteX1" fmla="*/ 109538 w 438150"/>
                <a:gd name="connsiteY1" fmla="*/ 352425 h 1390650"/>
                <a:gd name="connsiteX2" fmla="*/ 83344 w 438150"/>
                <a:gd name="connsiteY2" fmla="*/ 285750 h 1390650"/>
                <a:gd name="connsiteX3" fmla="*/ 0 w 438150"/>
                <a:gd name="connsiteY3" fmla="*/ 130968 h 1390650"/>
                <a:gd name="connsiteX4" fmla="*/ 97632 w 438150"/>
                <a:gd name="connsiteY4" fmla="*/ 0 h 1390650"/>
                <a:gd name="connsiteX5" fmla="*/ 207169 w 438150"/>
                <a:gd name="connsiteY5" fmla="*/ 66675 h 1390650"/>
                <a:gd name="connsiteX6" fmla="*/ 261938 w 438150"/>
                <a:gd name="connsiteY6" fmla="*/ 97631 h 1390650"/>
                <a:gd name="connsiteX7" fmla="*/ 316707 w 438150"/>
                <a:gd name="connsiteY7" fmla="*/ 123825 h 1390650"/>
                <a:gd name="connsiteX8" fmla="*/ 330994 w 438150"/>
                <a:gd name="connsiteY8" fmla="*/ 307181 h 1390650"/>
                <a:gd name="connsiteX9" fmla="*/ 369094 w 438150"/>
                <a:gd name="connsiteY9" fmla="*/ 476250 h 1390650"/>
                <a:gd name="connsiteX10" fmla="*/ 397669 w 438150"/>
                <a:gd name="connsiteY10" fmla="*/ 645318 h 1390650"/>
                <a:gd name="connsiteX11" fmla="*/ 407194 w 438150"/>
                <a:gd name="connsiteY11" fmla="*/ 726281 h 1390650"/>
                <a:gd name="connsiteX12" fmla="*/ 411957 w 438150"/>
                <a:gd name="connsiteY12" fmla="*/ 804862 h 1390650"/>
                <a:gd name="connsiteX13" fmla="*/ 416719 w 438150"/>
                <a:gd name="connsiteY13" fmla="*/ 871537 h 1390650"/>
                <a:gd name="connsiteX14" fmla="*/ 421482 w 438150"/>
                <a:gd name="connsiteY14" fmla="*/ 971550 h 1390650"/>
                <a:gd name="connsiteX15" fmla="*/ 438150 w 438150"/>
                <a:gd name="connsiteY15" fmla="*/ 1162050 h 1390650"/>
                <a:gd name="connsiteX16" fmla="*/ 431007 w 438150"/>
                <a:gd name="connsiteY16" fmla="*/ 1221581 h 1390650"/>
                <a:gd name="connsiteX17" fmla="*/ 416719 w 438150"/>
                <a:gd name="connsiteY17" fmla="*/ 1278731 h 1390650"/>
                <a:gd name="connsiteX18" fmla="*/ 400050 w 438150"/>
                <a:gd name="connsiteY18" fmla="*/ 1326356 h 1390650"/>
                <a:gd name="connsiteX19" fmla="*/ 378619 w 438150"/>
                <a:gd name="connsiteY19" fmla="*/ 1364456 h 1390650"/>
                <a:gd name="connsiteX20" fmla="*/ 357188 w 438150"/>
                <a:gd name="connsiteY20" fmla="*/ 1385887 h 1390650"/>
                <a:gd name="connsiteX21" fmla="*/ 340519 w 438150"/>
                <a:gd name="connsiteY21" fmla="*/ 1390650 h 1390650"/>
                <a:gd name="connsiteX22" fmla="*/ 311944 w 438150"/>
                <a:gd name="connsiteY22" fmla="*/ 1378743 h 1390650"/>
                <a:gd name="connsiteX23" fmla="*/ 285750 w 438150"/>
                <a:gd name="connsiteY23" fmla="*/ 1357312 h 1390650"/>
                <a:gd name="connsiteX24" fmla="*/ 254794 w 438150"/>
                <a:gd name="connsiteY24" fmla="*/ 1321593 h 1390650"/>
                <a:gd name="connsiteX25" fmla="*/ 216694 w 438150"/>
                <a:gd name="connsiteY25" fmla="*/ 1257300 h 1390650"/>
                <a:gd name="connsiteX26" fmla="*/ 190500 w 438150"/>
                <a:gd name="connsiteY26" fmla="*/ 1195387 h 1390650"/>
                <a:gd name="connsiteX27" fmla="*/ 173832 w 438150"/>
                <a:gd name="connsiteY27" fmla="*/ 1128712 h 1390650"/>
                <a:gd name="connsiteX28" fmla="*/ 178594 w 438150"/>
                <a:gd name="connsiteY28" fmla="*/ 1095375 h 1390650"/>
                <a:gd name="connsiteX29" fmla="*/ 192882 w 438150"/>
                <a:gd name="connsiteY29" fmla="*/ 1033462 h 1390650"/>
                <a:gd name="connsiteX30" fmla="*/ 197644 w 438150"/>
                <a:gd name="connsiteY30" fmla="*/ 983456 h 1390650"/>
                <a:gd name="connsiteX31" fmla="*/ 197644 w 438150"/>
                <a:gd name="connsiteY31" fmla="*/ 914400 h 1390650"/>
                <a:gd name="connsiteX32" fmla="*/ 197644 w 438150"/>
                <a:gd name="connsiteY32" fmla="*/ 821531 h 1390650"/>
                <a:gd name="connsiteX33" fmla="*/ 188119 w 438150"/>
                <a:gd name="connsiteY33" fmla="*/ 742950 h 1390650"/>
                <a:gd name="connsiteX34" fmla="*/ 173832 w 438150"/>
                <a:gd name="connsiteY34" fmla="*/ 614362 h 1390650"/>
                <a:gd name="connsiteX35" fmla="*/ 142875 w 438150"/>
                <a:gd name="connsiteY35" fmla="*/ 478631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8150" h="1390650">
                  <a:moveTo>
                    <a:pt x="142875" y="478631"/>
                  </a:moveTo>
                  <a:lnTo>
                    <a:pt x="109538" y="352425"/>
                  </a:lnTo>
                  <a:lnTo>
                    <a:pt x="83344" y="285750"/>
                  </a:lnTo>
                  <a:lnTo>
                    <a:pt x="0" y="130968"/>
                  </a:lnTo>
                  <a:lnTo>
                    <a:pt x="97632" y="0"/>
                  </a:lnTo>
                  <a:lnTo>
                    <a:pt x="207169" y="66675"/>
                  </a:lnTo>
                  <a:lnTo>
                    <a:pt x="261938" y="97631"/>
                  </a:lnTo>
                  <a:lnTo>
                    <a:pt x="316707" y="123825"/>
                  </a:lnTo>
                  <a:lnTo>
                    <a:pt x="330994" y="307181"/>
                  </a:lnTo>
                  <a:lnTo>
                    <a:pt x="369094" y="476250"/>
                  </a:lnTo>
                  <a:lnTo>
                    <a:pt x="397669" y="645318"/>
                  </a:lnTo>
                  <a:lnTo>
                    <a:pt x="407194" y="726281"/>
                  </a:lnTo>
                  <a:lnTo>
                    <a:pt x="411957" y="804862"/>
                  </a:lnTo>
                  <a:lnTo>
                    <a:pt x="416719" y="871537"/>
                  </a:lnTo>
                  <a:lnTo>
                    <a:pt x="421482" y="971550"/>
                  </a:lnTo>
                  <a:lnTo>
                    <a:pt x="438150" y="1162050"/>
                  </a:lnTo>
                  <a:lnTo>
                    <a:pt x="431007" y="1221581"/>
                  </a:lnTo>
                  <a:lnTo>
                    <a:pt x="416719" y="1278731"/>
                  </a:lnTo>
                  <a:lnTo>
                    <a:pt x="400050" y="1326356"/>
                  </a:lnTo>
                  <a:lnTo>
                    <a:pt x="378619" y="1364456"/>
                  </a:lnTo>
                  <a:lnTo>
                    <a:pt x="357188" y="1385887"/>
                  </a:lnTo>
                  <a:lnTo>
                    <a:pt x="340519" y="1390650"/>
                  </a:lnTo>
                  <a:lnTo>
                    <a:pt x="311944" y="1378743"/>
                  </a:lnTo>
                  <a:lnTo>
                    <a:pt x="285750" y="1357312"/>
                  </a:lnTo>
                  <a:lnTo>
                    <a:pt x="254794" y="1321593"/>
                  </a:lnTo>
                  <a:lnTo>
                    <a:pt x="216694" y="1257300"/>
                  </a:lnTo>
                  <a:lnTo>
                    <a:pt x="190500" y="1195387"/>
                  </a:lnTo>
                  <a:lnTo>
                    <a:pt x="173832" y="1128712"/>
                  </a:lnTo>
                  <a:lnTo>
                    <a:pt x="178594" y="1095375"/>
                  </a:lnTo>
                  <a:lnTo>
                    <a:pt x="192882" y="1033462"/>
                  </a:lnTo>
                  <a:lnTo>
                    <a:pt x="197644" y="983456"/>
                  </a:lnTo>
                  <a:lnTo>
                    <a:pt x="197644" y="914400"/>
                  </a:lnTo>
                  <a:lnTo>
                    <a:pt x="197644" y="821531"/>
                  </a:lnTo>
                  <a:lnTo>
                    <a:pt x="188119" y="742950"/>
                  </a:lnTo>
                  <a:lnTo>
                    <a:pt x="173832" y="614362"/>
                  </a:lnTo>
                  <a:lnTo>
                    <a:pt x="14287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B75C58D-26FE-EB44-BAD3-FE530884C83F}"/>
                </a:ext>
              </a:extLst>
            </p:cNvPr>
            <p:cNvSpPr/>
            <p:nvPr/>
          </p:nvSpPr>
          <p:spPr>
            <a:xfrm>
              <a:off x="3308350" y="4071938"/>
              <a:ext cx="1357313" cy="990600"/>
            </a:xfrm>
            <a:custGeom>
              <a:avLst/>
              <a:gdLst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33450 w 1357313"/>
                <a:gd name="connsiteY34" fmla="*/ 814387 h 1054893"/>
                <a:gd name="connsiteX35" fmla="*/ 950119 w 1357313"/>
                <a:gd name="connsiteY35" fmla="*/ 614362 h 1054893"/>
                <a:gd name="connsiteX36" fmla="*/ 964407 w 1357313"/>
                <a:gd name="connsiteY36" fmla="*/ 419100 h 1054893"/>
                <a:gd name="connsiteX37" fmla="*/ 969169 w 1357313"/>
                <a:gd name="connsiteY37" fmla="*/ 347662 h 1054893"/>
                <a:gd name="connsiteX38" fmla="*/ 969169 w 1357313"/>
                <a:gd name="connsiteY38" fmla="*/ 333375 h 1054893"/>
                <a:gd name="connsiteX39" fmla="*/ 964407 w 1357313"/>
                <a:gd name="connsiteY39" fmla="*/ 307181 h 1054893"/>
                <a:gd name="connsiteX40" fmla="*/ 957263 w 1357313"/>
                <a:gd name="connsiteY40" fmla="*/ 292893 h 1054893"/>
                <a:gd name="connsiteX41" fmla="*/ 942975 w 1357313"/>
                <a:gd name="connsiteY41" fmla="*/ 278606 h 1054893"/>
                <a:gd name="connsiteX42" fmla="*/ 919163 w 1357313"/>
                <a:gd name="connsiteY42" fmla="*/ 264318 h 1054893"/>
                <a:gd name="connsiteX43" fmla="*/ 890588 w 1357313"/>
                <a:gd name="connsiteY43" fmla="*/ 264318 h 1054893"/>
                <a:gd name="connsiteX44" fmla="*/ 823913 w 1357313"/>
                <a:gd name="connsiteY44" fmla="*/ 283368 h 1054893"/>
                <a:gd name="connsiteX45" fmla="*/ 647700 w 1357313"/>
                <a:gd name="connsiteY45" fmla="*/ 333375 h 1054893"/>
                <a:gd name="connsiteX46" fmla="*/ 409575 w 1357313"/>
                <a:gd name="connsiteY46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23131 w 1357313"/>
                <a:gd name="connsiteY34" fmla="*/ 991345 h 1054893"/>
                <a:gd name="connsiteX35" fmla="*/ 933450 w 1357313"/>
                <a:gd name="connsiteY35" fmla="*/ 814387 h 1054893"/>
                <a:gd name="connsiteX36" fmla="*/ 950119 w 1357313"/>
                <a:gd name="connsiteY36" fmla="*/ 614362 h 1054893"/>
                <a:gd name="connsiteX37" fmla="*/ 964407 w 1357313"/>
                <a:gd name="connsiteY37" fmla="*/ 419100 h 1054893"/>
                <a:gd name="connsiteX38" fmla="*/ 969169 w 1357313"/>
                <a:gd name="connsiteY38" fmla="*/ 347662 h 1054893"/>
                <a:gd name="connsiteX39" fmla="*/ 969169 w 1357313"/>
                <a:gd name="connsiteY39" fmla="*/ 333375 h 1054893"/>
                <a:gd name="connsiteX40" fmla="*/ 964407 w 1357313"/>
                <a:gd name="connsiteY40" fmla="*/ 307181 h 1054893"/>
                <a:gd name="connsiteX41" fmla="*/ 957263 w 1357313"/>
                <a:gd name="connsiteY41" fmla="*/ 292893 h 1054893"/>
                <a:gd name="connsiteX42" fmla="*/ 942975 w 1357313"/>
                <a:gd name="connsiteY42" fmla="*/ 278606 h 1054893"/>
                <a:gd name="connsiteX43" fmla="*/ 919163 w 1357313"/>
                <a:gd name="connsiteY43" fmla="*/ 264318 h 1054893"/>
                <a:gd name="connsiteX44" fmla="*/ 890588 w 1357313"/>
                <a:gd name="connsiteY44" fmla="*/ 264318 h 1054893"/>
                <a:gd name="connsiteX45" fmla="*/ 823913 w 1357313"/>
                <a:gd name="connsiteY45" fmla="*/ 283368 h 1054893"/>
                <a:gd name="connsiteX46" fmla="*/ 647700 w 1357313"/>
                <a:gd name="connsiteY46" fmla="*/ 333375 h 1054893"/>
                <a:gd name="connsiteX47" fmla="*/ 409575 w 1357313"/>
                <a:gd name="connsiteY47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44588 w 1357313"/>
                <a:gd name="connsiteY32" fmla="*/ 981813 h 1054893"/>
                <a:gd name="connsiteX33" fmla="*/ 1138238 w 1357313"/>
                <a:gd name="connsiteY33" fmla="*/ 1026318 h 1054893"/>
                <a:gd name="connsiteX34" fmla="*/ 919163 w 1357313"/>
                <a:gd name="connsiteY34" fmla="*/ 1054893 h 1054893"/>
                <a:gd name="connsiteX35" fmla="*/ 923131 w 1357313"/>
                <a:gd name="connsiteY35" fmla="*/ 991345 h 1054893"/>
                <a:gd name="connsiteX36" fmla="*/ 933450 w 1357313"/>
                <a:gd name="connsiteY36" fmla="*/ 814387 h 1054893"/>
                <a:gd name="connsiteX37" fmla="*/ 950119 w 1357313"/>
                <a:gd name="connsiteY37" fmla="*/ 614362 h 1054893"/>
                <a:gd name="connsiteX38" fmla="*/ 964407 w 1357313"/>
                <a:gd name="connsiteY38" fmla="*/ 419100 h 1054893"/>
                <a:gd name="connsiteX39" fmla="*/ 969169 w 1357313"/>
                <a:gd name="connsiteY39" fmla="*/ 347662 h 1054893"/>
                <a:gd name="connsiteX40" fmla="*/ 969169 w 1357313"/>
                <a:gd name="connsiteY40" fmla="*/ 333375 h 1054893"/>
                <a:gd name="connsiteX41" fmla="*/ 964407 w 1357313"/>
                <a:gd name="connsiteY41" fmla="*/ 307181 h 1054893"/>
                <a:gd name="connsiteX42" fmla="*/ 957263 w 1357313"/>
                <a:gd name="connsiteY42" fmla="*/ 292893 h 1054893"/>
                <a:gd name="connsiteX43" fmla="*/ 942975 w 1357313"/>
                <a:gd name="connsiteY43" fmla="*/ 278606 h 1054893"/>
                <a:gd name="connsiteX44" fmla="*/ 919163 w 1357313"/>
                <a:gd name="connsiteY44" fmla="*/ 264318 h 1054893"/>
                <a:gd name="connsiteX45" fmla="*/ 890588 w 1357313"/>
                <a:gd name="connsiteY45" fmla="*/ 264318 h 1054893"/>
                <a:gd name="connsiteX46" fmla="*/ 823913 w 1357313"/>
                <a:gd name="connsiteY46" fmla="*/ 283368 h 1054893"/>
                <a:gd name="connsiteX47" fmla="*/ 647700 w 1357313"/>
                <a:gd name="connsiteY47" fmla="*/ 333375 h 1054893"/>
                <a:gd name="connsiteX48" fmla="*/ 409575 w 1357313"/>
                <a:gd name="connsiteY48" fmla="*/ 392906 h 1054893"/>
                <a:gd name="connsiteX0" fmla="*/ 409575 w 1357313"/>
                <a:gd name="connsiteY0" fmla="*/ 392906 h 1026318"/>
                <a:gd name="connsiteX1" fmla="*/ 42863 w 1357313"/>
                <a:gd name="connsiteY1" fmla="*/ 497681 h 1026318"/>
                <a:gd name="connsiteX2" fmla="*/ 0 w 1357313"/>
                <a:gd name="connsiteY2" fmla="*/ 314325 h 1026318"/>
                <a:gd name="connsiteX3" fmla="*/ 161925 w 1357313"/>
                <a:gd name="connsiteY3" fmla="*/ 278606 h 1026318"/>
                <a:gd name="connsiteX4" fmla="*/ 402432 w 1357313"/>
                <a:gd name="connsiteY4" fmla="*/ 219075 h 1026318"/>
                <a:gd name="connsiteX5" fmla="*/ 626269 w 1357313"/>
                <a:gd name="connsiteY5" fmla="*/ 152400 h 1026318"/>
                <a:gd name="connsiteX6" fmla="*/ 707232 w 1357313"/>
                <a:gd name="connsiteY6" fmla="*/ 128587 h 1026318"/>
                <a:gd name="connsiteX7" fmla="*/ 797719 w 1357313"/>
                <a:gd name="connsiteY7" fmla="*/ 95250 h 1026318"/>
                <a:gd name="connsiteX8" fmla="*/ 928688 w 1357313"/>
                <a:gd name="connsiteY8" fmla="*/ 38100 h 1026318"/>
                <a:gd name="connsiteX9" fmla="*/ 983457 w 1357313"/>
                <a:gd name="connsiteY9" fmla="*/ 7143 h 1026318"/>
                <a:gd name="connsiteX10" fmla="*/ 995363 w 1357313"/>
                <a:gd name="connsiteY10" fmla="*/ 2381 h 1026318"/>
                <a:gd name="connsiteX11" fmla="*/ 1019175 w 1357313"/>
                <a:gd name="connsiteY11" fmla="*/ 0 h 1026318"/>
                <a:gd name="connsiteX12" fmla="*/ 1050132 w 1357313"/>
                <a:gd name="connsiteY12" fmla="*/ 9525 h 1026318"/>
                <a:gd name="connsiteX13" fmla="*/ 1114425 w 1357313"/>
                <a:gd name="connsiteY13" fmla="*/ 42862 h 1026318"/>
                <a:gd name="connsiteX14" fmla="*/ 1188244 w 1357313"/>
                <a:gd name="connsiteY14" fmla="*/ 90487 h 1026318"/>
                <a:gd name="connsiteX15" fmla="*/ 1262063 w 1357313"/>
                <a:gd name="connsiteY15" fmla="*/ 150018 h 1026318"/>
                <a:gd name="connsiteX16" fmla="*/ 1309688 w 1357313"/>
                <a:gd name="connsiteY16" fmla="*/ 183356 h 1026318"/>
                <a:gd name="connsiteX17" fmla="*/ 1333500 w 1357313"/>
                <a:gd name="connsiteY17" fmla="*/ 204787 h 1026318"/>
                <a:gd name="connsiteX18" fmla="*/ 1347788 w 1357313"/>
                <a:gd name="connsiteY18" fmla="*/ 223837 h 1026318"/>
                <a:gd name="connsiteX19" fmla="*/ 1354932 w 1357313"/>
                <a:gd name="connsiteY19" fmla="*/ 242887 h 1026318"/>
                <a:gd name="connsiteX20" fmla="*/ 1357313 w 1357313"/>
                <a:gd name="connsiteY20" fmla="*/ 254793 h 1026318"/>
                <a:gd name="connsiteX21" fmla="*/ 1357313 w 1357313"/>
                <a:gd name="connsiteY21" fmla="*/ 273843 h 1026318"/>
                <a:gd name="connsiteX22" fmla="*/ 1350169 w 1357313"/>
                <a:gd name="connsiteY22" fmla="*/ 295275 h 1026318"/>
                <a:gd name="connsiteX23" fmla="*/ 1333500 w 1357313"/>
                <a:gd name="connsiteY23" fmla="*/ 316706 h 1026318"/>
                <a:gd name="connsiteX24" fmla="*/ 1304925 w 1357313"/>
                <a:gd name="connsiteY24" fmla="*/ 333375 h 1026318"/>
                <a:gd name="connsiteX25" fmla="*/ 1288257 w 1357313"/>
                <a:gd name="connsiteY25" fmla="*/ 357187 h 1026318"/>
                <a:gd name="connsiteX26" fmla="*/ 1259682 w 1357313"/>
                <a:gd name="connsiteY26" fmla="*/ 411956 h 1026318"/>
                <a:gd name="connsiteX27" fmla="*/ 1238250 w 1357313"/>
                <a:gd name="connsiteY27" fmla="*/ 471487 h 1026318"/>
                <a:gd name="connsiteX28" fmla="*/ 1214438 w 1357313"/>
                <a:gd name="connsiteY28" fmla="*/ 545306 h 1026318"/>
                <a:gd name="connsiteX29" fmla="*/ 1195388 w 1357313"/>
                <a:gd name="connsiteY29" fmla="*/ 619125 h 1026318"/>
                <a:gd name="connsiteX30" fmla="*/ 1181100 w 1357313"/>
                <a:gd name="connsiteY30" fmla="*/ 695325 h 1026318"/>
                <a:gd name="connsiteX31" fmla="*/ 1169194 w 1357313"/>
                <a:gd name="connsiteY31" fmla="*/ 790575 h 1026318"/>
                <a:gd name="connsiteX32" fmla="*/ 1144588 w 1357313"/>
                <a:gd name="connsiteY32" fmla="*/ 981813 h 1026318"/>
                <a:gd name="connsiteX33" fmla="*/ 1138238 w 1357313"/>
                <a:gd name="connsiteY33" fmla="*/ 1026318 h 1026318"/>
                <a:gd name="connsiteX34" fmla="*/ 923131 w 1357313"/>
                <a:gd name="connsiteY34" fmla="*/ 991345 h 1026318"/>
                <a:gd name="connsiteX35" fmla="*/ 933450 w 1357313"/>
                <a:gd name="connsiteY35" fmla="*/ 814387 h 1026318"/>
                <a:gd name="connsiteX36" fmla="*/ 950119 w 1357313"/>
                <a:gd name="connsiteY36" fmla="*/ 614362 h 1026318"/>
                <a:gd name="connsiteX37" fmla="*/ 964407 w 1357313"/>
                <a:gd name="connsiteY37" fmla="*/ 419100 h 1026318"/>
                <a:gd name="connsiteX38" fmla="*/ 969169 w 1357313"/>
                <a:gd name="connsiteY38" fmla="*/ 347662 h 1026318"/>
                <a:gd name="connsiteX39" fmla="*/ 969169 w 1357313"/>
                <a:gd name="connsiteY39" fmla="*/ 333375 h 1026318"/>
                <a:gd name="connsiteX40" fmla="*/ 964407 w 1357313"/>
                <a:gd name="connsiteY40" fmla="*/ 307181 h 1026318"/>
                <a:gd name="connsiteX41" fmla="*/ 957263 w 1357313"/>
                <a:gd name="connsiteY41" fmla="*/ 292893 h 1026318"/>
                <a:gd name="connsiteX42" fmla="*/ 942975 w 1357313"/>
                <a:gd name="connsiteY42" fmla="*/ 278606 h 1026318"/>
                <a:gd name="connsiteX43" fmla="*/ 919163 w 1357313"/>
                <a:gd name="connsiteY43" fmla="*/ 264318 h 1026318"/>
                <a:gd name="connsiteX44" fmla="*/ 890588 w 1357313"/>
                <a:gd name="connsiteY44" fmla="*/ 264318 h 1026318"/>
                <a:gd name="connsiteX45" fmla="*/ 823913 w 1357313"/>
                <a:gd name="connsiteY45" fmla="*/ 283368 h 1026318"/>
                <a:gd name="connsiteX46" fmla="*/ 647700 w 1357313"/>
                <a:gd name="connsiteY46" fmla="*/ 333375 h 1026318"/>
                <a:gd name="connsiteX47" fmla="*/ 409575 w 1357313"/>
                <a:gd name="connsiteY47" fmla="*/ 392906 h 1026318"/>
                <a:gd name="connsiteX0" fmla="*/ 409575 w 1357313"/>
                <a:gd name="connsiteY0" fmla="*/ 392906 h 991345"/>
                <a:gd name="connsiteX1" fmla="*/ 42863 w 1357313"/>
                <a:gd name="connsiteY1" fmla="*/ 497681 h 991345"/>
                <a:gd name="connsiteX2" fmla="*/ 0 w 1357313"/>
                <a:gd name="connsiteY2" fmla="*/ 314325 h 991345"/>
                <a:gd name="connsiteX3" fmla="*/ 161925 w 1357313"/>
                <a:gd name="connsiteY3" fmla="*/ 278606 h 991345"/>
                <a:gd name="connsiteX4" fmla="*/ 402432 w 1357313"/>
                <a:gd name="connsiteY4" fmla="*/ 219075 h 991345"/>
                <a:gd name="connsiteX5" fmla="*/ 626269 w 1357313"/>
                <a:gd name="connsiteY5" fmla="*/ 152400 h 991345"/>
                <a:gd name="connsiteX6" fmla="*/ 707232 w 1357313"/>
                <a:gd name="connsiteY6" fmla="*/ 128587 h 991345"/>
                <a:gd name="connsiteX7" fmla="*/ 797719 w 1357313"/>
                <a:gd name="connsiteY7" fmla="*/ 95250 h 991345"/>
                <a:gd name="connsiteX8" fmla="*/ 928688 w 1357313"/>
                <a:gd name="connsiteY8" fmla="*/ 38100 h 991345"/>
                <a:gd name="connsiteX9" fmla="*/ 983457 w 1357313"/>
                <a:gd name="connsiteY9" fmla="*/ 7143 h 991345"/>
                <a:gd name="connsiteX10" fmla="*/ 995363 w 1357313"/>
                <a:gd name="connsiteY10" fmla="*/ 2381 h 991345"/>
                <a:gd name="connsiteX11" fmla="*/ 1019175 w 1357313"/>
                <a:gd name="connsiteY11" fmla="*/ 0 h 991345"/>
                <a:gd name="connsiteX12" fmla="*/ 1050132 w 1357313"/>
                <a:gd name="connsiteY12" fmla="*/ 9525 h 991345"/>
                <a:gd name="connsiteX13" fmla="*/ 1114425 w 1357313"/>
                <a:gd name="connsiteY13" fmla="*/ 42862 h 991345"/>
                <a:gd name="connsiteX14" fmla="*/ 1188244 w 1357313"/>
                <a:gd name="connsiteY14" fmla="*/ 90487 h 991345"/>
                <a:gd name="connsiteX15" fmla="*/ 1262063 w 1357313"/>
                <a:gd name="connsiteY15" fmla="*/ 150018 h 991345"/>
                <a:gd name="connsiteX16" fmla="*/ 1309688 w 1357313"/>
                <a:gd name="connsiteY16" fmla="*/ 183356 h 991345"/>
                <a:gd name="connsiteX17" fmla="*/ 1333500 w 1357313"/>
                <a:gd name="connsiteY17" fmla="*/ 204787 h 991345"/>
                <a:gd name="connsiteX18" fmla="*/ 1347788 w 1357313"/>
                <a:gd name="connsiteY18" fmla="*/ 223837 h 991345"/>
                <a:gd name="connsiteX19" fmla="*/ 1354932 w 1357313"/>
                <a:gd name="connsiteY19" fmla="*/ 242887 h 991345"/>
                <a:gd name="connsiteX20" fmla="*/ 1357313 w 1357313"/>
                <a:gd name="connsiteY20" fmla="*/ 254793 h 991345"/>
                <a:gd name="connsiteX21" fmla="*/ 1357313 w 1357313"/>
                <a:gd name="connsiteY21" fmla="*/ 273843 h 991345"/>
                <a:gd name="connsiteX22" fmla="*/ 1350169 w 1357313"/>
                <a:gd name="connsiteY22" fmla="*/ 295275 h 991345"/>
                <a:gd name="connsiteX23" fmla="*/ 1333500 w 1357313"/>
                <a:gd name="connsiteY23" fmla="*/ 316706 h 991345"/>
                <a:gd name="connsiteX24" fmla="*/ 1304925 w 1357313"/>
                <a:gd name="connsiteY24" fmla="*/ 333375 h 991345"/>
                <a:gd name="connsiteX25" fmla="*/ 1288257 w 1357313"/>
                <a:gd name="connsiteY25" fmla="*/ 357187 h 991345"/>
                <a:gd name="connsiteX26" fmla="*/ 1259682 w 1357313"/>
                <a:gd name="connsiteY26" fmla="*/ 411956 h 991345"/>
                <a:gd name="connsiteX27" fmla="*/ 1238250 w 1357313"/>
                <a:gd name="connsiteY27" fmla="*/ 471487 h 991345"/>
                <a:gd name="connsiteX28" fmla="*/ 1214438 w 1357313"/>
                <a:gd name="connsiteY28" fmla="*/ 545306 h 991345"/>
                <a:gd name="connsiteX29" fmla="*/ 1195388 w 1357313"/>
                <a:gd name="connsiteY29" fmla="*/ 619125 h 991345"/>
                <a:gd name="connsiteX30" fmla="*/ 1181100 w 1357313"/>
                <a:gd name="connsiteY30" fmla="*/ 695325 h 991345"/>
                <a:gd name="connsiteX31" fmla="*/ 1169194 w 1357313"/>
                <a:gd name="connsiteY31" fmla="*/ 790575 h 991345"/>
                <a:gd name="connsiteX32" fmla="*/ 1144588 w 1357313"/>
                <a:gd name="connsiteY32" fmla="*/ 981813 h 991345"/>
                <a:gd name="connsiteX33" fmla="*/ 923131 w 1357313"/>
                <a:gd name="connsiteY33" fmla="*/ 991345 h 991345"/>
                <a:gd name="connsiteX34" fmla="*/ 933450 w 1357313"/>
                <a:gd name="connsiteY34" fmla="*/ 814387 h 991345"/>
                <a:gd name="connsiteX35" fmla="*/ 950119 w 1357313"/>
                <a:gd name="connsiteY35" fmla="*/ 614362 h 991345"/>
                <a:gd name="connsiteX36" fmla="*/ 964407 w 1357313"/>
                <a:gd name="connsiteY36" fmla="*/ 419100 h 991345"/>
                <a:gd name="connsiteX37" fmla="*/ 969169 w 1357313"/>
                <a:gd name="connsiteY37" fmla="*/ 347662 h 991345"/>
                <a:gd name="connsiteX38" fmla="*/ 969169 w 1357313"/>
                <a:gd name="connsiteY38" fmla="*/ 333375 h 991345"/>
                <a:gd name="connsiteX39" fmla="*/ 964407 w 1357313"/>
                <a:gd name="connsiteY39" fmla="*/ 307181 h 991345"/>
                <a:gd name="connsiteX40" fmla="*/ 957263 w 1357313"/>
                <a:gd name="connsiteY40" fmla="*/ 292893 h 991345"/>
                <a:gd name="connsiteX41" fmla="*/ 942975 w 1357313"/>
                <a:gd name="connsiteY41" fmla="*/ 278606 h 991345"/>
                <a:gd name="connsiteX42" fmla="*/ 919163 w 1357313"/>
                <a:gd name="connsiteY42" fmla="*/ 264318 h 991345"/>
                <a:gd name="connsiteX43" fmla="*/ 890588 w 1357313"/>
                <a:gd name="connsiteY43" fmla="*/ 264318 h 991345"/>
                <a:gd name="connsiteX44" fmla="*/ 823913 w 1357313"/>
                <a:gd name="connsiteY44" fmla="*/ 283368 h 991345"/>
                <a:gd name="connsiteX45" fmla="*/ 647700 w 1357313"/>
                <a:gd name="connsiteY45" fmla="*/ 333375 h 991345"/>
                <a:gd name="connsiteX46" fmla="*/ 409575 w 1357313"/>
                <a:gd name="connsiteY46" fmla="*/ 392906 h 99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7313" h="991345">
                  <a:moveTo>
                    <a:pt x="409575" y="392906"/>
                  </a:moveTo>
                  <a:lnTo>
                    <a:pt x="42863" y="497681"/>
                  </a:lnTo>
                  <a:lnTo>
                    <a:pt x="0" y="314325"/>
                  </a:lnTo>
                  <a:lnTo>
                    <a:pt x="161925" y="278606"/>
                  </a:lnTo>
                  <a:lnTo>
                    <a:pt x="402432" y="219075"/>
                  </a:lnTo>
                  <a:lnTo>
                    <a:pt x="626269" y="152400"/>
                  </a:lnTo>
                  <a:lnTo>
                    <a:pt x="707232" y="128587"/>
                  </a:lnTo>
                  <a:lnTo>
                    <a:pt x="797719" y="95250"/>
                  </a:lnTo>
                  <a:lnTo>
                    <a:pt x="928688" y="38100"/>
                  </a:lnTo>
                  <a:lnTo>
                    <a:pt x="983457" y="7143"/>
                  </a:lnTo>
                  <a:lnTo>
                    <a:pt x="995363" y="2381"/>
                  </a:lnTo>
                  <a:lnTo>
                    <a:pt x="1019175" y="0"/>
                  </a:lnTo>
                  <a:lnTo>
                    <a:pt x="1050132" y="9525"/>
                  </a:lnTo>
                  <a:lnTo>
                    <a:pt x="1114425" y="42862"/>
                  </a:lnTo>
                  <a:lnTo>
                    <a:pt x="1188244" y="90487"/>
                  </a:lnTo>
                  <a:lnTo>
                    <a:pt x="1262063" y="150018"/>
                  </a:lnTo>
                  <a:lnTo>
                    <a:pt x="1309688" y="183356"/>
                  </a:lnTo>
                  <a:lnTo>
                    <a:pt x="1333500" y="204787"/>
                  </a:lnTo>
                  <a:lnTo>
                    <a:pt x="1347788" y="223837"/>
                  </a:lnTo>
                  <a:lnTo>
                    <a:pt x="1354932" y="242887"/>
                  </a:lnTo>
                  <a:lnTo>
                    <a:pt x="1357313" y="254793"/>
                  </a:lnTo>
                  <a:lnTo>
                    <a:pt x="1357313" y="273843"/>
                  </a:lnTo>
                  <a:lnTo>
                    <a:pt x="1350169" y="295275"/>
                  </a:lnTo>
                  <a:lnTo>
                    <a:pt x="1333500" y="316706"/>
                  </a:lnTo>
                  <a:lnTo>
                    <a:pt x="1304925" y="333375"/>
                  </a:lnTo>
                  <a:lnTo>
                    <a:pt x="1288257" y="357187"/>
                  </a:lnTo>
                  <a:lnTo>
                    <a:pt x="1259682" y="411956"/>
                  </a:lnTo>
                  <a:lnTo>
                    <a:pt x="1238250" y="471487"/>
                  </a:lnTo>
                  <a:lnTo>
                    <a:pt x="1214438" y="545306"/>
                  </a:lnTo>
                  <a:lnTo>
                    <a:pt x="1195388" y="619125"/>
                  </a:lnTo>
                  <a:lnTo>
                    <a:pt x="1181100" y="695325"/>
                  </a:lnTo>
                  <a:lnTo>
                    <a:pt x="1169194" y="790575"/>
                  </a:lnTo>
                  <a:lnTo>
                    <a:pt x="1144588" y="981813"/>
                  </a:lnTo>
                  <a:lnTo>
                    <a:pt x="923131" y="991345"/>
                  </a:lnTo>
                  <a:lnTo>
                    <a:pt x="933450" y="814387"/>
                  </a:lnTo>
                  <a:lnTo>
                    <a:pt x="950119" y="614362"/>
                  </a:lnTo>
                  <a:lnTo>
                    <a:pt x="964407" y="419100"/>
                  </a:lnTo>
                  <a:lnTo>
                    <a:pt x="969169" y="347662"/>
                  </a:lnTo>
                  <a:lnTo>
                    <a:pt x="969169" y="333375"/>
                  </a:lnTo>
                  <a:lnTo>
                    <a:pt x="964407" y="307181"/>
                  </a:lnTo>
                  <a:lnTo>
                    <a:pt x="957263" y="292893"/>
                  </a:lnTo>
                  <a:lnTo>
                    <a:pt x="942975" y="278606"/>
                  </a:lnTo>
                  <a:lnTo>
                    <a:pt x="919163" y="264318"/>
                  </a:lnTo>
                  <a:lnTo>
                    <a:pt x="890588" y="264318"/>
                  </a:lnTo>
                  <a:lnTo>
                    <a:pt x="823913" y="283368"/>
                  </a:lnTo>
                  <a:lnTo>
                    <a:pt x="647700" y="333375"/>
                  </a:lnTo>
                  <a:lnTo>
                    <a:pt x="409575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D9FA481-0AD5-9D45-8A0A-6EBD241F4DF9}"/>
                </a:ext>
              </a:extLst>
            </p:cNvPr>
            <p:cNvSpPr/>
            <p:nvPr/>
          </p:nvSpPr>
          <p:spPr>
            <a:xfrm>
              <a:off x="3432175" y="5019675"/>
              <a:ext cx="1095375" cy="398463"/>
            </a:xfrm>
            <a:custGeom>
              <a:avLst/>
              <a:gdLst>
                <a:gd name="connsiteX0" fmla="*/ 347663 w 1095375"/>
                <a:gd name="connsiteY0" fmla="*/ 300038 h 397669"/>
                <a:gd name="connsiteX1" fmla="*/ 42863 w 1095375"/>
                <a:gd name="connsiteY1" fmla="*/ 397669 h 397669"/>
                <a:gd name="connsiteX2" fmla="*/ 0 w 1095375"/>
                <a:gd name="connsiteY2" fmla="*/ 209550 h 397669"/>
                <a:gd name="connsiteX3" fmla="*/ 340519 w 1095375"/>
                <a:gd name="connsiteY3" fmla="*/ 126206 h 397669"/>
                <a:gd name="connsiteX4" fmla="*/ 611982 w 1095375"/>
                <a:gd name="connsiteY4" fmla="*/ 59531 h 397669"/>
                <a:gd name="connsiteX5" fmla="*/ 807244 w 1095375"/>
                <a:gd name="connsiteY5" fmla="*/ 11906 h 397669"/>
                <a:gd name="connsiteX6" fmla="*/ 1021557 w 1095375"/>
                <a:gd name="connsiteY6" fmla="*/ 0 h 397669"/>
                <a:gd name="connsiteX7" fmla="*/ 1045369 w 1095375"/>
                <a:gd name="connsiteY7" fmla="*/ 11906 h 397669"/>
                <a:gd name="connsiteX8" fmla="*/ 1069182 w 1095375"/>
                <a:gd name="connsiteY8" fmla="*/ 30956 h 397669"/>
                <a:gd name="connsiteX9" fmla="*/ 1088232 w 1095375"/>
                <a:gd name="connsiteY9" fmla="*/ 61913 h 397669"/>
                <a:gd name="connsiteX10" fmla="*/ 1095375 w 1095375"/>
                <a:gd name="connsiteY10" fmla="*/ 92869 h 397669"/>
                <a:gd name="connsiteX11" fmla="*/ 1090613 w 1095375"/>
                <a:gd name="connsiteY11" fmla="*/ 111919 h 397669"/>
                <a:gd name="connsiteX12" fmla="*/ 1071563 w 1095375"/>
                <a:gd name="connsiteY12" fmla="*/ 138113 h 397669"/>
                <a:gd name="connsiteX13" fmla="*/ 1042988 w 1095375"/>
                <a:gd name="connsiteY13" fmla="*/ 159544 h 397669"/>
                <a:gd name="connsiteX14" fmla="*/ 981075 w 1095375"/>
                <a:gd name="connsiteY14" fmla="*/ 183356 h 397669"/>
                <a:gd name="connsiteX15" fmla="*/ 940594 w 1095375"/>
                <a:gd name="connsiteY15" fmla="*/ 195263 h 397669"/>
                <a:gd name="connsiteX16" fmla="*/ 878682 w 1095375"/>
                <a:gd name="connsiteY16" fmla="*/ 200025 h 397669"/>
                <a:gd name="connsiteX17" fmla="*/ 823913 w 1095375"/>
                <a:gd name="connsiteY17" fmla="*/ 204788 h 397669"/>
                <a:gd name="connsiteX18" fmla="*/ 738188 w 1095375"/>
                <a:gd name="connsiteY18" fmla="*/ 216694 h 397669"/>
                <a:gd name="connsiteX19" fmla="*/ 638175 w 1095375"/>
                <a:gd name="connsiteY19" fmla="*/ 233363 h 397669"/>
                <a:gd name="connsiteX20" fmla="*/ 542925 w 1095375"/>
                <a:gd name="connsiteY20" fmla="*/ 257175 h 397669"/>
                <a:gd name="connsiteX21" fmla="*/ 347663 w 1095375"/>
                <a:gd name="connsiteY21" fmla="*/ 3000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5375" h="397669">
                  <a:moveTo>
                    <a:pt x="347663" y="300038"/>
                  </a:moveTo>
                  <a:lnTo>
                    <a:pt x="42863" y="397669"/>
                  </a:lnTo>
                  <a:lnTo>
                    <a:pt x="0" y="209550"/>
                  </a:lnTo>
                  <a:lnTo>
                    <a:pt x="340519" y="126206"/>
                  </a:lnTo>
                  <a:lnTo>
                    <a:pt x="611982" y="59531"/>
                  </a:lnTo>
                  <a:lnTo>
                    <a:pt x="807244" y="11906"/>
                  </a:lnTo>
                  <a:lnTo>
                    <a:pt x="1021557" y="0"/>
                  </a:lnTo>
                  <a:lnTo>
                    <a:pt x="1045369" y="11906"/>
                  </a:lnTo>
                  <a:lnTo>
                    <a:pt x="1069182" y="30956"/>
                  </a:lnTo>
                  <a:lnTo>
                    <a:pt x="1088232" y="61913"/>
                  </a:lnTo>
                  <a:lnTo>
                    <a:pt x="1095375" y="92869"/>
                  </a:lnTo>
                  <a:lnTo>
                    <a:pt x="1090613" y="111919"/>
                  </a:lnTo>
                  <a:lnTo>
                    <a:pt x="1071563" y="138113"/>
                  </a:lnTo>
                  <a:lnTo>
                    <a:pt x="1042988" y="159544"/>
                  </a:lnTo>
                  <a:lnTo>
                    <a:pt x="981075" y="183356"/>
                  </a:lnTo>
                  <a:lnTo>
                    <a:pt x="940594" y="195263"/>
                  </a:lnTo>
                  <a:lnTo>
                    <a:pt x="878682" y="200025"/>
                  </a:lnTo>
                  <a:lnTo>
                    <a:pt x="823913" y="204788"/>
                  </a:lnTo>
                  <a:lnTo>
                    <a:pt x="738188" y="216694"/>
                  </a:lnTo>
                  <a:lnTo>
                    <a:pt x="638175" y="233363"/>
                  </a:lnTo>
                  <a:lnTo>
                    <a:pt x="542925" y="257175"/>
                  </a:lnTo>
                  <a:lnTo>
                    <a:pt x="347663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EE459CD-691D-7442-8835-22486A59B5CE}"/>
                </a:ext>
              </a:extLst>
            </p:cNvPr>
            <p:cNvSpPr/>
            <p:nvPr/>
          </p:nvSpPr>
          <p:spPr>
            <a:xfrm>
              <a:off x="5519738" y="1771650"/>
              <a:ext cx="1436687" cy="477838"/>
            </a:xfrm>
            <a:custGeom>
              <a:avLst/>
              <a:gdLst>
                <a:gd name="connsiteX0" fmla="*/ 407193 w 1435893"/>
                <a:gd name="connsiteY0" fmla="*/ 383381 h 478631"/>
                <a:gd name="connsiteX1" fmla="*/ 52387 w 1435893"/>
                <a:gd name="connsiteY1" fmla="*/ 478631 h 478631"/>
                <a:gd name="connsiteX2" fmla="*/ 0 w 1435893"/>
                <a:gd name="connsiteY2" fmla="*/ 259556 h 478631"/>
                <a:gd name="connsiteX3" fmla="*/ 171450 w 1435893"/>
                <a:gd name="connsiteY3" fmla="*/ 250031 h 478631"/>
                <a:gd name="connsiteX4" fmla="*/ 297656 w 1435893"/>
                <a:gd name="connsiteY4" fmla="*/ 233363 h 478631"/>
                <a:gd name="connsiteX5" fmla="*/ 411956 w 1435893"/>
                <a:gd name="connsiteY5" fmla="*/ 209550 h 478631"/>
                <a:gd name="connsiteX6" fmla="*/ 533400 w 1435893"/>
                <a:gd name="connsiteY6" fmla="*/ 176213 h 478631"/>
                <a:gd name="connsiteX7" fmla="*/ 645318 w 1435893"/>
                <a:gd name="connsiteY7" fmla="*/ 140494 h 478631"/>
                <a:gd name="connsiteX8" fmla="*/ 783431 w 1435893"/>
                <a:gd name="connsiteY8" fmla="*/ 88106 h 478631"/>
                <a:gd name="connsiteX9" fmla="*/ 885825 w 1435893"/>
                <a:gd name="connsiteY9" fmla="*/ 45244 h 478631"/>
                <a:gd name="connsiteX10" fmla="*/ 938212 w 1435893"/>
                <a:gd name="connsiteY10" fmla="*/ 19050 h 478631"/>
                <a:gd name="connsiteX11" fmla="*/ 971550 w 1435893"/>
                <a:gd name="connsiteY11" fmla="*/ 2381 h 478631"/>
                <a:gd name="connsiteX12" fmla="*/ 1007268 w 1435893"/>
                <a:gd name="connsiteY12" fmla="*/ 0 h 478631"/>
                <a:gd name="connsiteX13" fmla="*/ 1057275 w 1435893"/>
                <a:gd name="connsiteY13" fmla="*/ 9525 h 478631"/>
                <a:gd name="connsiteX14" fmla="*/ 1140618 w 1435893"/>
                <a:gd name="connsiteY14" fmla="*/ 45244 h 478631"/>
                <a:gd name="connsiteX15" fmla="*/ 1243012 w 1435893"/>
                <a:gd name="connsiteY15" fmla="*/ 114300 h 478631"/>
                <a:gd name="connsiteX16" fmla="*/ 1335881 w 1435893"/>
                <a:gd name="connsiteY16" fmla="*/ 180975 h 478631"/>
                <a:gd name="connsiteX17" fmla="*/ 1385887 w 1435893"/>
                <a:gd name="connsiteY17" fmla="*/ 219075 h 478631"/>
                <a:gd name="connsiteX18" fmla="*/ 1416843 w 1435893"/>
                <a:gd name="connsiteY18" fmla="*/ 252413 h 478631"/>
                <a:gd name="connsiteX19" fmla="*/ 1428750 w 1435893"/>
                <a:gd name="connsiteY19" fmla="*/ 276225 h 478631"/>
                <a:gd name="connsiteX20" fmla="*/ 1435893 w 1435893"/>
                <a:gd name="connsiteY20" fmla="*/ 309563 h 478631"/>
                <a:gd name="connsiteX21" fmla="*/ 1426368 w 1435893"/>
                <a:gd name="connsiteY21" fmla="*/ 333375 h 478631"/>
                <a:gd name="connsiteX22" fmla="*/ 1402556 w 1435893"/>
                <a:gd name="connsiteY22" fmla="*/ 359569 h 478631"/>
                <a:gd name="connsiteX23" fmla="*/ 1378743 w 1435893"/>
                <a:gd name="connsiteY23" fmla="*/ 378619 h 478631"/>
                <a:gd name="connsiteX24" fmla="*/ 1369218 w 1435893"/>
                <a:gd name="connsiteY24" fmla="*/ 385763 h 478631"/>
                <a:gd name="connsiteX25" fmla="*/ 995362 w 1435893"/>
                <a:gd name="connsiteY25" fmla="*/ 254794 h 478631"/>
                <a:gd name="connsiteX26" fmla="*/ 964406 w 1435893"/>
                <a:gd name="connsiteY26" fmla="*/ 247650 h 478631"/>
                <a:gd name="connsiteX27" fmla="*/ 933450 w 1435893"/>
                <a:gd name="connsiteY27" fmla="*/ 247650 h 478631"/>
                <a:gd name="connsiteX28" fmla="*/ 883443 w 1435893"/>
                <a:gd name="connsiteY28" fmla="*/ 257175 h 478631"/>
                <a:gd name="connsiteX29" fmla="*/ 407193 w 1435893"/>
                <a:gd name="connsiteY29" fmla="*/ 38338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35893" h="478631">
                  <a:moveTo>
                    <a:pt x="407193" y="383381"/>
                  </a:moveTo>
                  <a:lnTo>
                    <a:pt x="52387" y="478631"/>
                  </a:lnTo>
                  <a:lnTo>
                    <a:pt x="0" y="259556"/>
                  </a:lnTo>
                  <a:lnTo>
                    <a:pt x="171450" y="250031"/>
                  </a:lnTo>
                  <a:lnTo>
                    <a:pt x="297656" y="233363"/>
                  </a:lnTo>
                  <a:lnTo>
                    <a:pt x="411956" y="209550"/>
                  </a:lnTo>
                  <a:lnTo>
                    <a:pt x="533400" y="176213"/>
                  </a:lnTo>
                  <a:lnTo>
                    <a:pt x="645318" y="140494"/>
                  </a:lnTo>
                  <a:lnTo>
                    <a:pt x="783431" y="88106"/>
                  </a:lnTo>
                  <a:lnTo>
                    <a:pt x="885825" y="45244"/>
                  </a:lnTo>
                  <a:lnTo>
                    <a:pt x="938212" y="19050"/>
                  </a:lnTo>
                  <a:lnTo>
                    <a:pt x="971550" y="2381"/>
                  </a:lnTo>
                  <a:lnTo>
                    <a:pt x="1007268" y="0"/>
                  </a:lnTo>
                  <a:lnTo>
                    <a:pt x="1057275" y="9525"/>
                  </a:lnTo>
                  <a:lnTo>
                    <a:pt x="1140618" y="45244"/>
                  </a:lnTo>
                  <a:lnTo>
                    <a:pt x="1243012" y="114300"/>
                  </a:lnTo>
                  <a:lnTo>
                    <a:pt x="1335881" y="180975"/>
                  </a:lnTo>
                  <a:lnTo>
                    <a:pt x="1385887" y="219075"/>
                  </a:lnTo>
                  <a:lnTo>
                    <a:pt x="1416843" y="252413"/>
                  </a:lnTo>
                  <a:lnTo>
                    <a:pt x="1428750" y="276225"/>
                  </a:lnTo>
                  <a:lnTo>
                    <a:pt x="1435893" y="309563"/>
                  </a:lnTo>
                  <a:lnTo>
                    <a:pt x="1426368" y="333375"/>
                  </a:lnTo>
                  <a:lnTo>
                    <a:pt x="1402556" y="359569"/>
                  </a:lnTo>
                  <a:lnTo>
                    <a:pt x="1378743" y="378619"/>
                  </a:lnTo>
                  <a:lnTo>
                    <a:pt x="1369218" y="385763"/>
                  </a:lnTo>
                  <a:lnTo>
                    <a:pt x="995362" y="254794"/>
                  </a:lnTo>
                  <a:lnTo>
                    <a:pt x="964406" y="247650"/>
                  </a:lnTo>
                  <a:lnTo>
                    <a:pt x="933450" y="247650"/>
                  </a:lnTo>
                  <a:lnTo>
                    <a:pt x="883443" y="257175"/>
                  </a:lnTo>
                  <a:lnTo>
                    <a:pt x="40719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3C442D2-5FE9-924E-9673-5C0673E898F2}"/>
                </a:ext>
              </a:extLst>
            </p:cNvPr>
            <p:cNvSpPr/>
            <p:nvPr/>
          </p:nvSpPr>
          <p:spPr>
            <a:xfrm>
              <a:off x="6118225" y="1954213"/>
              <a:ext cx="782638" cy="1228725"/>
            </a:xfrm>
            <a:custGeom>
              <a:avLst/>
              <a:gdLst>
                <a:gd name="connsiteX0" fmla="*/ 176213 w 783432"/>
                <a:gd name="connsiteY0" fmla="*/ 740569 h 1228725"/>
                <a:gd name="connsiteX1" fmla="*/ 247650 w 783432"/>
                <a:gd name="connsiteY1" fmla="*/ 557213 h 1228725"/>
                <a:gd name="connsiteX2" fmla="*/ 304800 w 783432"/>
                <a:gd name="connsiteY2" fmla="*/ 416719 h 1228725"/>
                <a:gd name="connsiteX3" fmla="*/ 345282 w 783432"/>
                <a:gd name="connsiteY3" fmla="*/ 314325 h 1228725"/>
                <a:gd name="connsiteX4" fmla="*/ 376238 w 783432"/>
                <a:gd name="connsiteY4" fmla="*/ 238125 h 1228725"/>
                <a:gd name="connsiteX5" fmla="*/ 397669 w 783432"/>
                <a:gd name="connsiteY5" fmla="*/ 178594 h 1228725"/>
                <a:gd name="connsiteX6" fmla="*/ 414338 w 783432"/>
                <a:gd name="connsiteY6" fmla="*/ 142875 h 1228725"/>
                <a:gd name="connsiteX7" fmla="*/ 419100 w 783432"/>
                <a:gd name="connsiteY7" fmla="*/ 114300 h 1228725"/>
                <a:gd name="connsiteX8" fmla="*/ 416719 w 783432"/>
                <a:gd name="connsiteY8" fmla="*/ 97632 h 1228725"/>
                <a:gd name="connsiteX9" fmla="*/ 364332 w 783432"/>
                <a:gd name="connsiteY9" fmla="*/ 0 h 1228725"/>
                <a:gd name="connsiteX10" fmla="*/ 783432 w 783432"/>
                <a:gd name="connsiteY10" fmla="*/ 171450 h 1228725"/>
                <a:gd name="connsiteX11" fmla="*/ 769144 w 783432"/>
                <a:gd name="connsiteY11" fmla="*/ 202407 h 1228725"/>
                <a:gd name="connsiteX12" fmla="*/ 711994 w 783432"/>
                <a:gd name="connsiteY12" fmla="*/ 259557 h 1228725"/>
                <a:gd name="connsiteX13" fmla="*/ 635794 w 783432"/>
                <a:gd name="connsiteY13" fmla="*/ 352425 h 1228725"/>
                <a:gd name="connsiteX14" fmla="*/ 531019 w 783432"/>
                <a:gd name="connsiteY14" fmla="*/ 497682 h 1228725"/>
                <a:gd name="connsiteX15" fmla="*/ 426244 w 783432"/>
                <a:gd name="connsiteY15" fmla="*/ 657225 h 1228725"/>
                <a:gd name="connsiteX16" fmla="*/ 311944 w 783432"/>
                <a:gd name="connsiteY16" fmla="*/ 852488 h 1228725"/>
                <a:gd name="connsiteX17" fmla="*/ 209550 w 783432"/>
                <a:gd name="connsiteY17" fmla="*/ 1031082 h 1228725"/>
                <a:gd name="connsiteX18" fmla="*/ 100013 w 783432"/>
                <a:gd name="connsiteY18" fmla="*/ 1228725 h 1228725"/>
                <a:gd name="connsiteX19" fmla="*/ 0 w 783432"/>
                <a:gd name="connsiteY19" fmla="*/ 1183482 h 1228725"/>
                <a:gd name="connsiteX20" fmla="*/ 19050 w 783432"/>
                <a:gd name="connsiteY20" fmla="*/ 1140619 h 1228725"/>
                <a:gd name="connsiteX21" fmla="*/ 176213 w 783432"/>
                <a:gd name="connsiteY21" fmla="*/ 740569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83432" h="1228725">
                  <a:moveTo>
                    <a:pt x="176213" y="740569"/>
                  </a:moveTo>
                  <a:lnTo>
                    <a:pt x="247650" y="557213"/>
                  </a:lnTo>
                  <a:lnTo>
                    <a:pt x="304800" y="416719"/>
                  </a:lnTo>
                  <a:lnTo>
                    <a:pt x="345282" y="314325"/>
                  </a:lnTo>
                  <a:lnTo>
                    <a:pt x="376238" y="238125"/>
                  </a:lnTo>
                  <a:lnTo>
                    <a:pt x="397669" y="178594"/>
                  </a:lnTo>
                  <a:lnTo>
                    <a:pt x="414338" y="142875"/>
                  </a:lnTo>
                  <a:lnTo>
                    <a:pt x="419100" y="114300"/>
                  </a:lnTo>
                  <a:lnTo>
                    <a:pt x="416719" y="97632"/>
                  </a:lnTo>
                  <a:lnTo>
                    <a:pt x="364332" y="0"/>
                  </a:lnTo>
                  <a:lnTo>
                    <a:pt x="783432" y="171450"/>
                  </a:lnTo>
                  <a:lnTo>
                    <a:pt x="769144" y="202407"/>
                  </a:lnTo>
                  <a:lnTo>
                    <a:pt x="711994" y="259557"/>
                  </a:lnTo>
                  <a:lnTo>
                    <a:pt x="635794" y="352425"/>
                  </a:lnTo>
                  <a:lnTo>
                    <a:pt x="531019" y="497682"/>
                  </a:lnTo>
                  <a:lnTo>
                    <a:pt x="426244" y="657225"/>
                  </a:lnTo>
                  <a:lnTo>
                    <a:pt x="311944" y="852488"/>
                  </a:lnTo>
                  <a:lnTo>
                    <a:pt x="209550" y="1031082"/>
                  </a:lnTo>
                  <a:lnTo>
                    <a:pt x="100013" y="1228725"/>
                  </a:lnTo>
                  <a:lnTo>
                    <a:pt x="0" y="1183482"/>
                  </a:lnTo>
                  <a:lnTo>
                    <a:pt x="19050" y="1140619"/>
                  </a:lnTo>
                  <a:lnTo>
                    <a:pt x="176213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0116584-29CB-7A48-B300-4416BC84AD52}"/>
                </a:ext>
              </a:extLst>
            </p:cNvPr>
            <p:cNvSpPr/>
            <p:nvPr/>
          </p:nvSpPr>
          <p:spPr>
            <a:xfrm>
              <a:off x="6100763" y="3122613"/>
              <a:ext cx="889000" cy="815975"/>
            </a:xfrm>
            <a:custGeom>
              <a:avLst/>
              <a:gdLst>
                <a:gd name="connsiteX0" fmla="*/ 621506 w 888206"/>
                <a:gd name="connsiteY0" fmla="*/ 785812 h 816769"/>
                <a:gd name="connsiteX1" fmla="*/ 595312 w 888206"/>
                <a:gd name="connsiteY1" fmla="*/ 692944 h 816769"/>
                <a:gd name="connsiteX2" fmla="*/ 576262 w 888206"/>
                <a:gd name="connsiteY2" fmla="*/ 640556 h 816769"/>
                <a:gd name="connsiteX3" fmla="*/ 542925 w 888206"/>
                <a:gd name="connsiteY3" fmla="*/ 576262 h 816769"/>
                <a:gd name="connsiteX4" fmla="*/ 509587 w 888206"/>
                <a:gd name="connsiteY4" fmla="*/ 523875 h 816769"/>
                <a:gd name="connsiteX5" fmla="*/ 454818 w 888206"/>
                <a:gd name="connsiteY5" fmla="*/ 450056 h 816769"/>
                <a:gd name="connsiteX6" fmla="*/ 390525 w 888206"/>
                <a:gd name="connsiteY6" fmla="*/ 376237 h 816769"/>
                <a:gd name="connsiteX7" fmla="*/ 297656 w 888206"/>
                <a:gd name="connsiteY7" fmla="*/ 290512 h 816769"/>
                <a:gd name="connsiteX8" fmla="*/ 211931 w 888206"/>
                <a:gd name="connsiteY8" fmla="*/ 216694 h 816769"/>
                <a:gd name="connsiteX9" fmla="*/ 130968 w 888206"/>
                <a:gd name="connsiteY9" fmla="*/ 154781 h 816769"/>
                <a:gd name="connsiteX10" fmla="*/ 35718 w 888206"/>
                <a:gd name="connsiteY10" fmla="*/ 95250 h 816769"/>
                <a:gd name="connsiteX11" fmla="*/ 19050 w 888206"/>
                <a:gd name="connsiteY11" fmla="*/ 83344 h 816769"/>
                <a:gd name="connsiteX12" fmla="*/ 7143 w 888206"/>
                <a:gd name="connsiteY12" fmla="*/ 71437 h 816769"/>
                <a:gd name="connsiteX13" fmla="*/ 0 w 888206"/>
                <a:gd name="connsiteY13" fmla="*/ 57150 h 816769"/>
                <a:gd name="connsiteX14" fmla="*/ 0 w 888206"/>
                <a:gd name="connsiteY14" fmla="*/ 35719 h 816769"/>
                <a:gd name="connsiteX15" fmla="*/ 7143 w 888206"/>
                <a:gd name="connsiteY15" fmla="*/ 14287 h 816769"/>
                <a:gd name="connsiteX16" fmla="*/ 23812 w 888206"/>
                <a:gd name="connsiteY16" fmla="*/ 0 h 816769"/>
                <a:gd name="connsiteX17" fmla="*/ 133350 w 888206"/>
                <a:gd name="connsiteY17" fmla="*/ 21431 h 816769"/>
                <a:gd name="connsiteX18" fmla="*/ 183356 w 888206"/>
                <a:gd name="connsiteY18" fmla="*/ 42862 h 816769"/>
                <a:gd name="connsiteX19" fmla="*/ 290512 w 888206"/>
                <a:gd name="connsiteY19" fmla="*/ 104775 h 816769"/>
                <a:gd name="connsiteX20" fmla="*/ 388143 w 888206"/>
                <a:gd name="connsiteY20" fmla="*/ 169069 h 816769"/>
                <a:gd name="connsiteX21" fmla="*/ 490537 w 888206"/>
                <a:gd name="connsiteY21" fmla="*/ 240506 h 816769"/>
                <a:gd name="connsiteX22" fmla="*/ 571500 w 888206"/>
                <a:gd name="connsiteY22" fmla="*/ 307181 h 816769"/>
                <a:gd name="connsiteX23" fmla="*/ 623887 w 888206"/>
                <a:gd name="connsiteY23" fmla="*/ 359569 h 816769"/>
                <a:gd name="connsiteX24" fmla="*/ 681037 w 888206"/>
                <a:gd name="connsiteY24" fmla="*/ 423862 h 816769"/>
                <a:gd name="connsiteX25" fmla="*/ 733425 w 888206"/>
                <a:gd name="connsiteY25" fmla="*/ 492919 h 816769"/>
                <a:gd name="connsiteX26" fmla="*/ 783431 w 888206"/>
                <a:gd name="connsiteY26" fmla="*/ 559594 h 816769"/>
                <a:gd name="connsiteX27" fmla="*/ 819150 w 888206"/>
                <a:gd name="connsiteY27" fmla="*/ 621506 h 816769"/>
                <a:gd name="connsiteX28" fmla="*/ 845343 w 888206"/>
                <a:gd name="connsiteY28" fmla="*/ 683419 h 816769"/>
                <a:gd name="connsiteX29" fmla="*/ 862012 w 888206"/>
                <a:gd name="connsiteY29" fmla="*/ 728662 h 816769"/>
                <a:gd name="connsiteX30" fmla="*/ 888206 w 888206"/>
                <a:gd name="connsiteY30" fmla="*/ 816769 h 816769"/>
                <a:gd name="connsiteX31" fmla="*/ 621506 w 888206"/>
                <a:gd name="connsiteY31" fmla="*/ 785812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8206" h="816769">
                  <a:moveTo>
                    <a:pt x="621506" y="785812"/>
                  </a:moveTo>
                  <a:lnTo>
                    <a:pt x="595312" y="692944"/>
                  </a:lnTo>
                  <a:lnTo>
                    <a:pt x="576262" y="640556"/>
                  </a:lnTo>
                  <a:lnTo>
                    <a:pt x="542925" y="576262"/>
                  </a:lnTo>
                  <a:lnTo>
                    <a:pt x="509587" y="523875"/>
                  </a:lnTo>
                  <a:lnTo>
                    <a:pt x="454818" y="450056"/>
                  </a:lnTo>
                  <a:lnTo>
                    <a:pt x="390525" y="376237"/>
                  </a:lnTo>
                  <a:lnTo>
                    <a:pt x="297656" y="290512"/>
                  </a:lnTo>
                  <a:lnTo>
                    <a:pt x="211931" y="216694"/>
                  </a:lnTo>
                  <a:lnTo>
                    <a:pt x="130968" y="154781"/>
                  </a:lnTo>
                  <a:lnTo>
                    <a:pt x="35718" y="95250"/>
                  </a:lnTo>
                  <a:lnTo>
                    <a:pt x="19050" y="83344"/>
                  </a:lnTo>
                  <a:lnTo>
                    <a:pt x="7143" y="71437"/>
                  </a:lnTo>
                  <a:lnTo>
                    <a:pt x="0" y="57150"/>
                  </a:lnTo>
                  <a:lnTo>
                    <a:pt x="0" y="35719"/>
                  </a:lnTo>
                  <a:lnTo>
                    <a:pt x="7143" y="14287"/>
                  </a:lnTo>
                  <a:lnTo>
                    <a:pt x="23812" y="0"/>
                  </a:lnTo>
                  <a:lnTo>
                    <a:pt x="133350" y="21431"/>
                  </a:lnTo>
                  <a:lnTo>
                    <a:pt x="183356" y="42862"/>
                  </a:lnTo>
                  <a:lnTo>
                    <a:pt x="290512" y="104775"/>
                  </a:lnTo>
                  <a:lnTo>
                    <a:pt x="388143" y="169069"/>
                  </a:lnTo>
                  <a:lnTo>
                    <a:pt x="490537" y="240506"/>
                  </a:lnTo>
                  <a:lnTo>
                    <a:pt x="571500" y="307181"/>
                  </a:lnTo>
                  <a:lnTo>
                    <a:pt x="623887" y="359569"/>
                  </a:lnTo>
                  <a:lnTo>
                    <a:pt x="681037" y="423862"/>
                  </a:lnTo>
                  <a:lnTo>
                    <a:pt x="733425" y="492919"/>
                  </a:lnTo>
                  <a:lnTo>
                    <a:pt x="783431" y="559594"/>
                  </a:lnTo>
                  <a:lnTo>
                    <a:pt x="819150" y="621506"/>
                  </a:lnTo>
                  <a:lnTo>
                    <a:pt x="845343" y="683419"/>
                  </a:lnTo>
                  <a:lnTo>
                    <a:pt x="862012" y="728662"/>
                  </a:lnTo>
                  <a:lnTo>
                    <a:pt x="888206" y="816769"/>
                  </a:lnTo>
                  <a:lnTo>
                    <a:pt x="621506" y="785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D77D953-FABD-B445-9F2A-931BC098E3A2}"/>
                </a:ext>
              </a:extLst>
            </p:cNvPr>
            <p:cNvSpPr/>
            <p:nvPr/>
          </p:nvSpPr>
          <p:spPr>
            <a:xfrm>
              <a:off x="6538913" y="3862388"/>
              <a:ext cx="484187" cy="1146175"/>
            </a:xfrm>
            <a:custGeom>
              <a:avLst/>
              <a:gdLst>
                <a:gd name="connsiteX0" fmla="*/ 221456 w 483393"/>
                <a:gd name="connsiteY0" fmla="*/ 297656 h 1145381"/>
                <a:gd name="connsiteX1" fmla="*/ 211931 w 483393"/>
                <a:gd name="connsiteY1" fmla="*/ 207168 h 1145381"/>
                <a:gd name="connsiteX2" fmla="*/ 204787 w 483393"/>
                <a:gd name="connsiteY2" fmla="*/ 154781 h 1145381"/>
                <a:gd name="connsiteX3" fmla="*/ 197643 w 483393"/>
                <a:gd name="connsiteY3" fmla="*/ 104775 h 1145381"/>
                <a:gd name="connsiteX4" fmla="*/ 176212 w 483393"/>
                <a:gd name="connsiteY4" fmla="*/ 0 h 1145381"/>
                <a:gd name="connsiteX5" fmla="*/ 423862 w 483393"/>
                <a:gd name="connsiteY5" fmla="*/ 2381 h 1145381"/>
                <a:gd name="connsiteX6" fmla="*/ 447675 w 483393"/>
                <a:gd name="connsiteY6" fmla="*/ 73818 h 1145381"/>
                <a:gd name="connsiteX7" fmla="*/ 461962 w 483393"/>
                <a:gd name="connsiteY7" fmla="*/ 133350 h 1145381"/>
                <a:gd name="connsiteX8" fmla="*/ 473868 w 483393"/>
                <a:gd name="connsiteY8" fmla="*/ 211931 h 1145381"/>
                <a:gd name="connsiteX9" fmla="*/ 481012 w 483393"/>
                <a:gd name="connsiteY9" fmla="*/ 295275 h 1145381"/>
                <a:gd name="connsiteX10" fmla="*/ 483393 w 483393"/>
                <a:gd name="connsiteY10" fmla="*/ 388143 h 1145381"/>
                <a:gd name="connsiteX11" fmla="*/ 478631 w 483393"/>
                <a:gd name="connsiteY11" fmla="*/ 495300 h 1145381"/>
                <a:gd name="connsiteX12" fmla="*/ 473868 w 483393"/>
                <a:gd name="connsiteY12" fmla="*/ 554831 h 1145381"/>
                <a:gd name="connsiteX13" fmla="*/ 464343 w 483393"/>
                <a:gd name="connsiteY13" fmla="*/ 611981 h 1145381"/>
                <a:gd name="connsiteX14" fmla="*/ 450056 w 483393"/>
                <a:gd name="connsiteY14" fmla="*/ 678656 h 1145381"/>
                <a:gd name="connsiteX15" fmla="*/ 431006 w 483393"/>
                <a:gd name="connsiteY15" fmla="*/ 740568 h 1145381"/>
                <a:gd name="connsiteX16" fmla="*/ 404812 w 483393"/>
                <a:gd name="connsiteY16" fmla="*/ 804862 h 1145381"/>
                <a:gd name="connsiteX17" fmla="*/ 378618 w 483393"/>
                <a:gd name="connsiteY17" fmla="*/ 859631 h 1145381"/>
                <a:gd name="connsiteX18" fmla="*/ 345281 w 483393"/>
                <a:gd name="connsiteY18" fmla="*/ 914400 h 1145381"/>
                <a:gd name="connsiteX19" fmla="*/ 297656 w 483393"/>
                <a:gd name="connsiteY19" fmla="*/ 981075 h 1145381"/>
                <a:gd name="connsiteX20" fmla="*/ 235743 w 483393"/>
                <a:gd name="connsiteY20" fmla="*/ 1045368 h 1145381"/>
                <a:gd name="connsiteX21" fmla="*/ 183356 w 483393"/>
                <a:gd name="connsiteY21" fmla="*/ 1095375 h 1145381"/>
                <a:gd name="connsiteX22" fmla="*/ 142875 w 483393"/>
                <a:gd name="connsiteY22" fmla="*/ 1126331 h 1145381"/>
                <a:gd name="connsiteX23" fmla="*/ 114300 w 483393"/>
                <a:gd name="connsiteY23" fmla="*/ 1140618 h 1145381"/>
                <a:gd name="connsiteX24" fmla="*/ 95250 w 483393"/>
                <a:gd name="connsiteY24" fmla="*/ 1145381 h 1145381"/>
                <a:gd name="connsiteX25" fmla="*/ 78581 w 483393"/>
                <a:gd name="connsiteY25" fmla="*/ 1143000 h 1145381"/>
                <a:gd name="connsiteX26" fmla="*/ 64293 w 483393"/>
                <a:gd name="connsiteY26" fmla="*/ 1135856 h 1145381"/>
                <a:gd name="connsiteX27" fmla="*/ 52387 w 483393"/>
                <a:gd name="connsiteY27" fmla="*/ 1116806 h 1145381"/>
                <a:gd name="connsiteX28" fmla="*/ 40481 w 483393"/>
                <a:gd name="connsiteY28" fmla="*/ 1081087 h 1145381"/>
                <a:gd name="connsiteX29" fmla="*/ 23812 w 483393"/>
                <a:gd name="connsiteY29" fmla="*/ 1033462 h 1145381"/>
                <a:gd name="connsiteX30" fmla="*/ 0 w 483393"/>
                <a:gd name="connsiteY30" fmla="*/ 995362 h 1145381"/>
                <a:gd name="connsiteX31" fmla="*/ 164306 w 483393"/>
                <a:gd name="connsiteY31" fmla="*/ 616743 h 1145381"/>
                <a:gd name="connsiteX32" fmla="*/ 180975 w 483393"/>
                <a:gd name="connsiteY32" fmla="*/ 590550 h 1145381"/>
                <a:gd name="connsiteX33" fmla="*/ 197643 w 483393"/>
                <a:gd name="connsiteY33" fmla="*/ 550068 h 1145381"/>
                <a:gd name="connsiteX34" fmla="*/ 211931 w 483393"/>
                <a:gd name="connsiteY34" fmla="*/ 509587 h 1145381"/>
                <a:gd name="connsiteX35" fmla="*/ 219075 w 483393"/>
                <a:gd name="connsiteY35" fmla="*/ 459581 h 1145381"/>
                <a:gd name="connsiteX36" fmla="*/ 221456 w 483393"/>
                <a:gd name="connsiteY36" fmla="*/ 411956 h 1145381"/>
                <a:gd name="connsiteX37" fmla="*/ 221456 w 483393"/>
                <a:gd name="connsiteY37" fmla="*/ 2976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1145381">
                  <a:moveTo>
                    <a:pt x="221456" y="297656"/>
                  </a:moveTo>
                  <a:lnTo>
                    <a:pt x="211931" y="207168"/>
                  </a:lnTo>
                  <a:lnTo>
                    <a:pt x="204787" y="154781"/>
                  </a:lnTo>
                  <a:lnTo>
                    <a:pt x="197643" y="104775"/>
                  </a:lnTo>
                  <a:lnTo>
                    <a:pt x="176212" y="0"/>
                  </a:lnTo>
                  <a:lnTo>
                    <a:pt x="423862" y="2381"/>
                  </a:lnTo>
                  <a:lnTo>
                    <a:pt x="447675" y="73818"/>
                  </a:lnTo>
                  <a:lnTo>
                    <a:pt x="461962" y="133350"/>
                  </a:lnTo>
                  <a:lnTo>
                    <a:pt x="473868" y="211931"/>
                  </a:lnTo>
                  <a:lnTo>
                    <a:pt x="481012" y="295275"/>
                  </a:lnTo>
                  <a:cubicBezTo>
                    <a:pt x="481806" y="326231"/>
                    <a:pt x="482599" y="357187"/>
                    <a:pt x="483393" y="388143"/>
                  </a:cubicBezTo>
                  <a:lnTo>
                    <a:pt x="478631" y="495300"/>
                  </a:lnTo>
                  <a:lnTo>
                    <a:pt x="473868" y="554831"/>
                  </a:lnTo>
                  <a:lnTo>
                    <a:pt x="464343" y="611981"/>
                  </a:lnTo>
                  <a:lnTo>
                    <a:pt x="450056" y="678656"/>
                  </a:lnTo>
                  <a:lnTo>
                    <a:pt x="431006" y="740568"/>
                  </a:lnTo>
                  <a:lnTo>
                    <a:pt x="404812" y="804862"/>
                  </a:lnTo>
                  <a:lnTo>
                    <a:pt x="378618" y="859631"/>
                  </a:lnTo>
                  <a:lnTo>
                    <a:pt x="345281" y="914400"/>
                  </a:lnTo>
                  <a:lnTo>
                    <a:pt x="297656" y="981075"/>
                  </a:lnTo>
                  <a:lnTo>
                    <a:pt x="235743" y="1045368"/>
                  </a:lnTo>
                  <a:lnTo>
                    <a:pt x="183356" y="1095375"/>
                  </a:lnTo>
                  <a:lnTo>
                    <a:pt x="142875" y="1126331"/>
                  </a:lnTo>
                  <a:lnTo>
                    <a:pt x="114300" y="1140618"/>
                  </a:lnTo>
                  <a:lnTo>
                    <a:pt x="95250" y="1145381"/>
                  </a:lnTo>
                  <a:lnTo>
                    <a:pt x="78581" y="1143000"/>
                  </a:lnTo>
                  <a:lnTo>
                    <a:pt x="64293" y="1135856"/>
                  </a:lnTo>
                  <a:lnTo>
                    <a:pt x="52387" y="1116806"/>
                  </a:lnTo>
                  <a:lnTo>
                    <a:pt x="40481" y="1081087"/>
                  </a:lnTo>
                  <a:lnTo>
                    <a:pt x="23812" y="1033462"/>
                  </a:lnTo>
                  <a:lnTo>
                    <a:pt x="0" y="995362"/>
                  </a:lnTo>
                  <a:lnTo>
                    <a:pt x="164306" y="616743"/>
                  </a:lnTo>
                  <a:lnTo>
                    <a:pt x="180975" y="590550"/>
                  </a:lnTo>
                  <a:lnTo>
                    <a:pt x="197643" y="550068"/>
                  </a:lnTo>
                  <a:lnTo>
                    <a:pt x="211931" y="509587"/>
                  </a:lnTo>
                  <a:lnTo>
                    <a:pt x="219075" y="459581"/>
                  </a:lnTo>
                  <a:lnTo>
                    <a:pt x="221456" y="411956"/>
                  </a:lnTo>
                  <a:lnTo>
                    <a:pt x="221456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C9F2A9B-317A-0A4D-B59E-B52B7162456C}"/>
                </a:ext>
              </a:extLst>
            </p:cNvPr>
            <p:cNvSpPr/>
            <p:nvPr/>
          </p:nvSpPr>
          <p:spPr>
            <a:xfrm>
              <a:off x="6142038" y="4440238"/>
              <a:ext cx="590550" cy="493712"/>
            </a:xfrm>
            <a:custGeom>
              <a:avLst/>
              <a:gdLst>
                <a:gd name="connsiteX0" fmla="*/ 264319 w 590550"/>
                <a:gd name="connsiteY0" fmla="*/ 121444 h 492919"/>
                <a:gd name="connsiteX1" fmla="*/ 359569 w 590550"/>
                <a:gd name="connsiteY1" fmla="*/ 128588 h 492919"/>
                <a:gd name="connsiteX2" fmla="*/ 402431 w 590550"/>
                <a:gd name="connsiteY2" fmla="*/ 126207 h 492919"/>
                <a:gd name="connsiteX3" fmla="*/ 454819 w 590550"/>
                <a:gd name="connsiteY3" fmla="*/ 114300 h 492919"/>
                <a:gd name="connsiteX4" fmla="*/ 492919 w 590550"/>
                <a:gd name="connsiteY4" fmla="*/ 102394 h 492919"/>
                <a:gd name="connsiteX5" fmla="*/ 538162 w 590550"/>
                <a:gd name="connsiteY5" fmla="*/ 69057 h 492919"/>
                <a:gd name="connsiteX6" fmla="*/ 590550 w 590550"/>
                <a:gd name="connsiteY6" fmla="*/ 0 h 492919"/>
                <a:gd name="connsiteX7" fmla="*/ 457200 w 590550"/>
                <a:gd name="connsiteY7" fmla="*/ 492919 h 492919"/>
                <a:gd name="connsiteX8" fmla="*/ 395287 w 590550"/>
                <a:gd name="connsiteY8" fmla="*/ 414338 h 492919"/>
                <a:gd name="connsiteX9" fmla="*/ 359569 w 590550"/>
                <a:gd name="connsiteY9" fmla="*/ 366713 h 492919"/>
                <a:gd name="connsiteX10" fmla="*/ 326231 w 590550"/>
                <a:gd name="connsiteY10" fmla="*/ 330994 h 492919"/>
                <a:gd name="connsiteX11" fmla="*/ 280987 w 590550"/>
                <a:gd name="connsiteY11" fmla="*/ 290513 h 492919"/>
                <a:gd name="connsiteX12" fmla="*/ 228600 w 590550"/>
                <a:gd name="connsiteY12" fmla="*/ 252413 h 492919"/>
                <a:gd name="connsiteX13" fmla="*/ 169069 w 590550"/>
                <a:gd name="connsiteY13" fmla="*/ 219075 h 492919"/>
                <a:gd name="connsiteX14" fmla="*/ 111919 w 590550"/>
                <a:gd name="connsiteY14" fmla="*/ 190500 h 492919"/>
                <a:gd name="connsiteX15" fmla="*/ 78581 w 590550"/>
                <a:gd name="connsiteY15" fmla="*/ 176213 h 492919"/>
                <a:gd name="connsiteX16" fmla="*/ 50006 w 590550"/>
                <a:gd name="connsiteY16" fmla="*/ 159544 h 492919"/>
                <a:gd name="connsiteX17" fmla="*/ 16669 w 590550"/>
                <a:gd name="connsiteY17" fmla="*/ 133350 h 492919"/>
                <a:gd name="connsiteX18" fmla="*/ 0 w 590550"/>
                <a:gd name="connsiteY18" fmla="*/ 109538 h 492919"/>
                <a:gd name="connsiteX19" fmla="*/ 0 w 590550"/>
                <a:gd name="connsiteY19" fmla="*/ 95250 h 492919"/>
                <a:gd name="connsiteX20" fmla="*/ 11906 w 590550"/>
                <a:gd name="connsiteY20" fmla="*/ 83344 h 492919"/>
                <a:gd name="connsiteX21" fmla="*/ 42862 w 590550"/>
                <a:gd name="connsiteY21" fmla="*/ 76200 h 492919"/>
                <a:gd name="connsiteX22" fmla="*/ 109537 w 590550"/>
                <a:gd name="connsiteY22" fmla="*/ 76200 h 492919"/>
                <a:gd name="connsiteX23" fmla="*/ 140494 w 590550"/>
                <a:gd name="connsiteY23" fmla="*/ 85725 h 492919"/>
                <a:gd name="connsiteX24" fmla="*/ 264319 w 590550"/>
                <a:gd name="connsiteY24" fmla="*/ 12144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492919">
                  <a:moveTo>
                    <a:pt x="264319" y="121444"/>
                  </a:moveTo>
                  <a:lnTo>
                    <a:pt x="359569" y="128588"/>
                  </a:lnTo>
                  <a:lnTo>
                    <a:pt x="402431" y="126207"/>
                  </a:lnTo>
                  <a:lnTo>
                    <a:pt x="454819" y="114300"/>
                  </a:lnTo>
                  <a:lnTo>
                    <a:pt x="492919" y="102394"/>
                  </a:lnTo>
                  <a:lnTo>
                    <a:pt x="538162" y="69057"/>
                  </a:lnTo>
                  <a:lnTo>
                    <a:pt x="590550" y="0"/>
                  </a:lnTo>
                  <a:lnTo>
                    <a:pt x="457200" y="492919"/>
                  </a:lnTo>
                  <a:lnTo>
                    <a:pt x="395287" y="414338"/>
                  </a:lnTo>
                  <a:lnTo>
                    <a:pt x="359569" y="366713"/>
                  </a:lnTo>
                  <a:lnTo>
                    <a:pt x="326231" y="330994"/>
                  </a:lnTo>
                  <a:lnTo>
                    <a:pt x="280987" y="290513"/>
                  </a:lnTo>
                  <a:lnTo>
                    <a:pt x="228600" y="252413"/>
                  </a:lnTo>
                  <a:lnTo>
                    <a:pt x="169069" y="219075"/>
                  </a:lnTo>
                  <a:lnTo>
                    <a:pt x="111919" y="190500"/>
                  </a:lnTo>
                  <a:lnTo>
                    <a:pt x="78581" y="176213"/>
                  </a:lnTo>
                  <a:lnTo>
                    <a:pt x="50006" y="159544"/>
                  </a:lnTo>
                  <a:lnTo>
                    <a:pt x="16669" y="133350"/>
                  </a:lnTo>
                  <a:lnTo>
                    <a:pt x="0" y="109538"/>
                  </a:lnTo>
                  <a:lnTo>
                    <a:pt x="0" y="95250"/>
                  </a:lnTo>
                  <a:lnTo>
                    <a:pt x="11906" y="83344"/>
                  </a:lnTo>
                  <a:lnTo>
                    <a:pt x="42862" y="76200"/>
                  </a:lnTo>
                  <a:lnTo>
                    <a:pt x="109537" y="76200"/>
                  </a:lnTo>
                  <a:lnTo>
                    <a:pt x="140494" y="85725"/>
                  </a:lnTo>
                  <a:lnTo>
                    <a:pt x="2643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06A2B3E-1A74-CF44-BE4C-19767BF906B3}"/>
                </a:ext>
              </a:extLst>
            </p:cNvPr>
            <p:cNvSpPr/>
            <p:nvPr/>
          </p:nvSpPr>
          <p:spPr>
            <a:xfrm rot="16200000">
              <a:off x="3378994" y="3717132"/>
              <a:ext cx="4127500" cy="449262"/>
            </a:xfrm>
            <a:custGeom>
              <a:avLst/>
              <a:gdLst>
                <a:gd name="connsiteX0" fmla="*/ 1652039 w 4126698"/>
                <a:gd name="connsiteY0" fmla="*/ 438504 h 448702"/>
                <a:gd name="connsiteX1" fmla="*/ 1216934 w 4126698"/>
                <a:gd name="connsiteY1" fmla="*/ 441904 h 448702"/>
                <a:gd name="connsiteX2" fmla="*/ 944994 w 4126698"/>
                <a:gd name="connsiteY2" fmla="*/ 441904 h 448702"/>
                <a:gd name="connsiteX3" fmla="*/ 662855 w 4126698"/>
                <a:gd name="connsiteY3" fmla="*/ 441904 h 448702"/>
                <a:gd name="connsiteX4" fmla="*/ 384116 w 4126698"/>
                <a:gd name="connsiteY4" fmla="*/ 424907 h 448702"/>
                <a:gd name="connsiteX5" fmla="*/ 220952 w 4126698"/>
                <a:gd name="connsiteY5" fmla="*/ 404512 h 448702"/>
                <a:gd name="connsiteX6" fmla="*/ 115575 w 4126698"/>
                <a:gd name="connsiteY6" fmla="*/ 384116 h 448702"/>
                <a:gd name="connsiteX7" fmla="*/ 37392 w 4126698"/>
                <a:gd name="connsiteY7" fmla="*/ 363721 h 448702"/>
                <a:gd name="connsiteX8" fmla="*/ 6799 w 4126698"/>
                <a:gd name="connsiteY8" fmla="*/ 343325 h 448702"/>
                <a:gd name="connsiteX9" fmla="*/ 0 w 4126698"/>
                <a:gd name="connsiteY9" fmla="*/ 333127 h 448702"/>
                <a:gd name="connsiteX10" fmla="*/ 6799 w 4126698"/>
                <a:gd name="connsiteY10" fmla="*/ 309333 h 448702"/>
                <a:gd name="connsiteX11" fmla="*/ 40792 w 4126698"/>
                <a:gd name="connsiteY11" fmla="*/ 288937 h 448702"/>
                <a:gd name="connsiteX12" fmla="*/ 122374 w 4126698"/>
                <a:gd name="connsiteY12" fmla="*/ 265142 h 448702"/>
                <a:gd name="connsiteX13" fmla="*/ 231150 w 4126698"/>
                <a:gd name="connsiteY13" fmla="*/ 248146 h 448702"/>
                <a:gd name="connsiteX14" fmla="*/ 445303 w 4126698"/>
                <a:gd name="connsiteY14" fmla="*/ 241347 h 448702"/>
                <a:gd name="connsiteX15" fmla="*/ 921199 w 4126698"/>
                <a:gd name="connsiteY15" fmla="*/ 231150 h 448702"/>
                <a:gd name="connsiteX16" fmla="*/ 1720024 w 4126698"/>
                <a:gd name="connsiteY16" fmla="*/ 214153 h 448702"/>
                <a:gd name="connsiteX17" fmla="*/ 2559641 w 4126698"/>
                <a:gd name="connsiteY17" fmla="*/ 193758 h 448702"/>
                <a:gd name="connsiteX18" fmla="*/ 3327873 w 4126698"/>
                <a:gd name="connsiteY18" fmla="*/ 180161 h 448702"/>
                <a:gd name="connsiteX19" fmla="*/ 3749380 w 4126698"/>
                <a:gd name="connsiteY19" fmla="*/ 169963 h 448702"/>
                <a:gd name="connsiteX20" fmla="*/ 3837761 w 4126698"/>
                <a:gd name="connsiteY20" fmla="*/ 149567 h 448702"/>
                <a:gd name="connsiteX21" fmla="*/ 3902347 w 4126698"/>
                <a:gd name="connsiteY21" fmla="*/ 125773 h 448702"/>
                <a:gd name="connsiteX22" fmla="*/ 3966933 w 4126698"/>
                <a:gd name="connsiteY22" fmla="*/ 88381 h 448702"/>
                <a:gd name="connsiteX23" fmla="*/ 4024720 w 4126698"/>
                <a:gd name="connsiteY23" fmla="*/ 44191 h 448702"/>
                <a:gd name="connsiteX24" fmla="*/ 4072310 w 4126698"/>
                <a:gd name="connsiteY24" fmla="*/ 6799 h 448702"/>
                <a:gd name="connsiteX25" fmla="*/ 4096105 w 4126698"/>
                <a:gd name="connsiteY25" fmla="*/ 0 h 448702"/>
                <a:gd name="connsiteX26" fmla="*/ 4113101 w 4126698"/>
                <a:gd name="connsiteY26" fmla="*/ 6799 h 448702"/>
                <a:gd name="connsiteX27" fmla="*/ 4123299 w 4126698"/>
                <a:gd name="connsiteY27" fmla="*/ 30593 h 448702"/>
                <a:gd name="connsiteX28" fmla="*/ 4126698 w 4126698"/>
                <a:gd name="connsiteY28" fmla="*/ 71385 h 448702"/>
                <a:gd name="connsiteX29" fmla="*/ 4113101 w 4126698"/>
                <a:gd name="connsiteY29" fmla="*/ 142769 h 448702"/>
                <a:gd name="connsiteX30" fmla="*/ 4079108 w 4126698"/>
                <a:gd name="connsiteY30" fmla="*/ 234549 h 448702"/>
                <a:gd name="connsiteX31" fmla="*/ 4021321 w 4126698"/>
                <a:gd name="connsiteY31" fmla="*/ 343325 h 448702"/>
                <a:gd name="connsiteX32" fmla="*/ 3970332 w 4126698"/>
                <a:gd name="connsiteY32" fmla="*/ 448702 h 448702"/>
                <a:gd name="connsiteX33" fmla="*/ 3776574 w 4126698"/>
                <a:gd name="connsiteY33" fmla="*/ 435105 h 448702"/>
                <a:gd name="connsiteX34" fmla="*/ 3127316 w 4126698"/>
                <a:gd name="connsiteY34" fmla="*/ 438504 h 448702"/>
                <a:gd name="connsiteX35" fmla="*/ 2586835 w 4126698"/>
                <a:gd name="connsiteY35" fmla="*/ 438504 h 448702"/>
                <a:gd name="connsiteX36" fmla="*/ 1652039 w 4126698"/>
                <a:gd name="connsiteY36" fmla="*/ 438504 h 4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26698" h="448702">
                  <a:moveTo>
                    <a:pt x="1652039" y="438504"/>
                  </a:moveTo>
                  <a:lnTo>
                    <a:pt x="1216934" y="441904"/>
                  </a:lnTo>
                  <a:lnTo>
                    <a:pt x="944994" y="441904"/>
                  </a:lnTo>
                  <a:lnTo>
                    <a:pt x="662855" y="441904"/>
                  </a:lnTo>
                  <a:lnTo>
                    <a:pt x="384116" y="424907"/>
                  </a:lnTo>
                  <a:lnTo>
                    <a:pt x="220952" y="404512"/>
                  </a:lnTo>
                  <a:lnTo>
                    <a:pt x="115575" y="384116"/>
                  </a:lnTo>
                  <a:lnTo>
                    <a:pt x="37392" y="363721"/>
                  </a:lnTo>
                  <a:lnTo>
                    <a:pt x="6799" y="343325"/>
                  </a:lnTo>
                  <a:lnTo>
                    <a:pt x="0" y="333127"/>
                  </a:lnTo>
                  <a:lnTo>
                    <a:pt x="6799" y="309333"/>
                  </a:lnTo>
                  <a:lnTo>
                    <a:pt x="40792" y="288937"/>
                  </a:lnTo>
                  <a:lnTo>
                    <a:pt x="122374" y="265142"/>
                  </a:lnTo>
                  <a:lnTo>
                    <a:pt x="231150" y="248146"/>
                  </a:lnTo>
                  <a:lnTo>
                    <a:pt x="445303" y="241347"/>
                  </a:lnTo>
                  <a:lnTo>
                    <a:pt x="921199" y="231150"/>
                  </a:lnTo>
                  <a:lnTo>
                    <a:pt x="1720024" y="214153"/>
                  </a:lnTo>
                  <a:lnTo>
                    <a:pt x="2559641" y="193758"/>
                  </a:lnTo>
                  <a:lnTo>
                    <a:pt x="3327873" y="180161"/>
                  </a:lnTo>
                  <a:lnTo>
                    <a:pt x="3749380" y="169963"/>
                  </a:lnTo>
                  <a:lnTo>
                    <a:pt x="3837761" y="149567"/>
                  </a:lnTo>
                  <a:lnTo>
                    <a:pt x="3902347" y="125773"/>
                  </a:lnTo>
                  <a:lnTo>
                    <a:pt x="3966933" y="88381"/>
                  </a:lnTo>
                  <a:lnTo>
                    <a:pt x="4024720" y="44191"/>
                  </a:lnTo>
                  <a:lnTo>
                    <a:pt x="4072310" y="6799"/>
                  </a:lnTo>
                  <a:lnTo>
                    <a:pt x="4096105" y="0"/>
                  </a:lnTo>
                  <a:lnTo>
                    <a:pt x="4113101" y="6799"/>
                  </a:lnTo>
                  <a:lnTo>
                    <a:pt x="4123299" y="30593"/>
                  </a:lnTo>
                  <a:lnTo>
                    <a:pt x="4126698" y="71385"/>
                  </a:lnTo>
                  <a:lnTo>
                    <a:pt x="4113101" y="142769"/>
                  </a:lnTo>
                  <a:lnTo>
                    <a:pt x="4079108" y="234549"/>
                  </a:lnTo>
                  <a:lnTo>
                    <a:pt x="4021321" y="343325"/>
                  </a:lnTo>
                  <a:lnTo>
                    <a:pt x="3970332" y="448702"/>
                  </a:lnTo>
                  <a:lnTo>
                    <a:pt x="3776574" y="435105"/>
                  </a:lnTo>
                  <a:lnTo>
                    <a:pt x="3127316" y="438504"/>
                  </a:lnTo>
                  <a:lnTo>
                    <a:pt x="2586835" y="438504"/>
                  </a:lnTo>
                  <a:lnTo>
                    <a:pt x="1652039" y="4385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334979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点（、）を打つところ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健 康 浅 氏 候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1955106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9EB06A9-7F4C-7346-A1C6-E5B4102C2B37}"/>
              </a:ext>
            </a:extLst>
          </p:cNvPr>
          <p:cNvSpPr/>
          <p:nvPr/>
        </p:nvSpPr>
        <p:spPr>
          <a:xfrm rot="16200000">
            <a:off x="1978819" y="2129631"/>
            <a:ext cx="2371725" cy="1350963"/>
          </a:xfrm>
          <a:custGeom>
            <a:avLst/>
            <a:gdLst>
              <a:gd name="connsiteX0" fmla="*/ 1557337 w 2371725"/>
              <a:gd name="connsiteY0" fmla="*/ 1033462 h 1350168"/>
              <a:gd name="connsiteX1" fmla="*/ 1178718 w 2371725"/>
              <a:gd name="connsiteY1" fmla="*/ 845343 h 1350168"/>
              <a:gd name="connsiteX2" fmla="*/ 907256 w 2371725"/>
              <a:gd name="connsiteY2" fmla="*/ 709612 h 1350168"/>
              <a:gd name="connsiteX3" fmla="*/ 766762 w 2371725"/>
              <a:gd name="connsiteY3" fmla="*/ 626268 h 1350168"/>
              <a:gd name="connsiteX4" fmla="*/ 559593 w 2371725"/>
              <a:gd name="connsiteY4" fmla="*/ 483393 h 1350168"/>
              <a:gd name="connsiteX5" fmla="*/ 371475 w 2371725"/>
              <a:gd name="connsiteY5" fmla="*/ 352425 h 1350168"/>
              <a:gd name="connsiteX6" fmla="*/ 178593 w 2371725"/>
              <a:gd name="connsiteY6" fmla="*/ 197643 h 1350168"/>
              <a:gd name="connsiteX7" fmla="*/ 23812 w 2371725"/>
              <a:gd name="connsiteY7" fmla="*/ 76200 h 1350168"/>
              <a:gd name="connsiteX8" fmla="*/ 7143 w 2371725"/>
              <a:gd name="connsiteY8" fmla="*/ 57150 h 1350168"/>
              <a:gd name="connsiteX9" fmla="*/ 0 w 2371725"/>
              <a:gd name="connsiteY9" fmla="*/ 35718 h 1350168"/>
              <a:gd name="connsiteX10" fmla="*/ 2381 w 2371725"/>
              <a:gd name="connsiteY10" fmla="*/ 14287 h 1350168"/>
              <a:gd name="connsiteX11" fmla="*/ 14287 w 2371725"/>
              <a:gd name="connsiteY11" fmla="*/ 0 h 1350168"/>
              <a:gd name="connsiteX12" fmla="*/ 28575 w 2371725"/>
              <a:gd name="connsiteY12" fmla="*/ 0 h 1350168"/>
              <a:gd name="connsiteX13" fmla="*/ 52387 w 2371725"/>
              <a:gd name="connsiteY13" fmla="*/ 7143 h 1350168"/>
              <a:gd name="connsiteX14" fmla="*/ 242887 w 2371725"/>
              <a:gd name="connsiteY14" fmla="*/ 135731 h 1350168"/>
              <a:gd name="connsiteX15" fmla="*/ 490537 w 2371725"/>
              <a:gd name="connsiteY15" fmla="*/ 288131 h 1350168"/>
              <a:gd name="connsiteX16" fmla="*/ 702468 w 2371725"/>
              <a:gd name="connsiteY16" fmla="*/ 411956 h 1350168"/>
              <a:gd name="connsiteX17" fmla="*/ 1088231 w 2371725"/>
              <a:gd name="connsiteY17" fmla="*/ 616743 h 1350168"/>
              <a:gd name="connsiteX18" fmla="*/ 1464468 w 2371725"/>
              <a:gd name="connsiteY18" fmla="*/ 790575 h 1350168"/>
              <a:gd name="connsiteX19" fmla="*/ 1593056 w 2371725"/>
              <a:gd name="connsiteY19" fmla="*/ 842962 h 1350168"/>
              <a:gd name="connsiteX20" fmla="*/ 1774031 w 2371725"/>
              <a:gd name="connsiteY20" fmla="*/ 909637 h 1350168"/>
              <a:gd name="connsiteX21" fmla="*/ 1957387 w 2371725"/>
              <a:gd name="connsiteY21" fmla="*/ 973931 h 1350168"/>
              <a:gd name="connsiteX22" fmla="*/ 2095500 w 2371725"/>
              <a:gd name="connsiteY22" fmla="*/ 1009650 h 1350168"/>
              <a:gd name="connsiteX23" fmla="*/ 2128837 w 2371725"/>
              <a:gd name="connsiteY23" fmla="*/ 1016793 h 1350168"/>
              <a:gd name="connsiteX24" fmla="*/ 2147887 w 2371725"/>
              <a:gd name="connsiteY24" fmla="*/ 1016793 h 1350168"/>
              <a:gd name="connsiteX25" fmla="*/ 2185987 w 2371725"/>
              <a:gd name="connsiteY25" fmla="*/ 1007268 h 1350168"/>
              <a:gd name="connsiteX26" fmla="*/ 2228850 w 2371725"/>
              <a:gd name="connsiteY26" fmla="*/ 978693 h 1350168"/>
              <a:gd name="connsiteX27" fmla="*/ 2281237 w 2371725"/>
              <a:gd name="connsiteY27" fmla="*/ 933450 h 1350168"/>
              <a:gd name="connsiteX28" fmla="*/ 2312193 w 2371725"/>
              <a:gd name="connsiteY28" fmla="*/ 909637 h 1350168"/>
              <a:gd name="connsiteX29" fmla="*/ 2333625 w 2371725"/>
              <a:gd name="connsiteY29" fmla="*/ 897731 h 1350168"/>
              <a:gd name="connsiteX30" fmla="*/ 2347912 w 2371725"/>
              <a:gd name="connsiteY30" fmla="*/ 897731 h 1350168"/>
              <a:gd name="connsiteX31" fmla="*/ 2362200 w 2371725"/>
              <a:gd name="connsiteY31" fmla="*/ 900112 h 1350168"/>
              <a:gd name="connsiteX32" fmla="*/ 2369343 w 2371725"/>
              <a:gd name="connsiteY32" fmla="*/ 907256 h 1350168"/>
              <a:gd name="connsiteX33" fmla="*/ 2371725 w 2371725"/>
              <a:gd name="connsiteY33" fmla="*/ 931068 h 1350168"/>
              <a:gd name="connsiteX34" fmla="*/ 2364581 w 2371725"/>
              <a:gd name="connsiteY34" fmla="*/ 1002506 h 1350168"/>
              <a:gd name="connsiteX35" fmla="*/ 2340768 w 2371725"/>
              <a:gd name="connsiteY35" fmla="*/ 1085850 h 1350168"/>
              <a:gd name="connsiteX36" fmla="*/ 2314575 w 2371725"/>
              <a:gd name="connsiteY36" fmla="*/ 1135856 h 1350168"/>
              <a:gd name="connsiteX37" fmla="*/ 2252662 w 2371725"/>
              <a:gd name="connsiteY37" fmla="*/ 1209675 h 1350168"/>
              <a:gd name="connsiteX38" fmla="*/ 2178843 w 2371725"/>
              <a:gd name="connsiteY38" fmla="*/ 1293018 h 1350168"/>
              <a:gd name="connsiteX39" fmla="*/ 2114550 w 2371725"/>
              <a:gd name="connsiteY39" fmla="*/ 1340643 h 1350168"/>
              <a:gd name="connsiteX40" fmla="*/ 2083593 w 2371725"/>
              <a:gd name="connsiteY40" fmla="*/ 1350168 h 1350168"/>
              <a:gd name="connsiteX41" fmla="*/ 2062162 w 2371725"/>
              <a:gd name="connsiteY41" fmla="*/ 1347787 h 1350168"/>
              <a:gd name="connsiteX42" fmla="*/ 2040731 w 2371725"/>
              <a:gd name="connsiteY42" fmla="*/ 1335881 h 1350168"/>
              <a:gd name="connsiteX43" fmla="*/ 2026443 w 2371725"/>
              <a:gd name="connsiteY43" fmla="*/ 1312068 h 1350168"/>
              <a:gd name="connsiteX44" fmla="*/ 2009775 w 2371725"/>
              <a:gd name="connsiteY44" fmla="*/ 1288256 h 1350168"/>
              <a:gd name="connsiteX45" fmla="*/ 1793081 w 2371725"/>
              <a:gd name="connsiteY45" fmla="*/ 1154906 h 1350168"/>
              <a:gd name="connsiteX46" fmla="*/ 1557337 w 2371725"/>
              <a:gd name="connsiteY46" fmla="*/ 1033462 h 1350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71725" h="1350168">
                <a:moveTo>
                  <a:pt x="1557337" y="1033462"/>
                </a:moveTo>
                <a:lnTo>
                  <a:pt x="1178718" y="845343"/>
                </a:lnTo>
                <a:lnTo>
                  <a:pt x="907256" y="709612"/>
                </a:lnTo>
                <a:lnTo>
                  <a:pt x="766762" y="626268"/>
                </a:lnTo>
                <a:lnTo>
                  <a:pt x="559593" y="483393"/>
                </a:lnTo>
                <a:lnTo>
                  <a:pt x="371475" y="352425"/>
                </a:lnTo>
                <a:lnTo>
                  <a:pt x="178593" y="197643"/>
                </a:lnTo>
                <a:lnTo>
                  <a:pt x="23812" y="76200"/>
                </a:lnTo>
                <a:lnTo>
                  <a:pt x="7143" y="57150"/>
                </a:lnTo>
                <a:lnTo>
                  <a:pt x="0" y="35718"/>
                </a:lnTo>
                <a:lnTo>
                  <a:pt x="2381" y="14287"/>
                </a:lnTo>
                <a:lnTo>
                  <a:pt x="14287" y="0"/>
                </a:lnTo>
                <a:lnTo>
                  <a:pt x="28575" y="0"/>
                </a:lnTo>
                <a:lnTo>
                  <a:pt x="52387" y="7143"/>
                </a:lnTo>
                <a:lnTo>
                  <a:pt x="242887" y="135731"/>
                </a:lnTo>
                <a:lnTo>
                  <a:pt x="490537" y="288131"/>
                </a:lnTo>
                <a:lnTo>
                  <a:pt x="702468" y="411956"/>
                </a:lnTo>
                <a:lnTo>
                  <a:pt x="1088231" y="616743"/>
                </a:lnTo>
                <a:lnTo>
                  <a:pt x="1464468" y="790575"/>
                </a:lnTo>
                <a:lnTo>
                  <a:pt x="1593056" y="842962"/>
                </a:lnTo>
                <a:lnTo>
                  <a:pt x="1774031" y="909637"/>
                </a:lnTo>
                <a:lnTo>
                  <a:pt x="1957387" y="973931"/>
                </a:lnTo>
                <a:lnTo>
                  <a:pt x="2095500" y="1009650"/>
                </a:lnTo>
                <a:lnTo>
                  <a:pt x="2128837" y="1016793"/>
                </a:lnTo>
                <a:lnTo>
                  <a:pt x="2147887" y="1016793"/>
                </a:lnTo>
                <a:lnTo>
                  <a:pt x="2185987" y="1007268"/>
                </a:lnTo>
                <a:lnTo>
                  <a:pt x="2228850" y="978693"/>
                </a:lnTo>
                <a:lnTo>
                  <a:pt x="2281237" y="933450"/>
                </a:lnTo>
                <a:lnTo>
                  <a:pt x="2312193" y="909637"/>
                </a:lnTo>
                <a:lnTo>
                  <a:pt x="2333625" y="897731"/>
                </a:lnTo>
                <a:lnTo>
                  <a:pt x="2347912" y="897731"/>
                </a:lnTo>
                <a:lnTo>
                  <a:pt x="2362200" y="900112"/>
                </a:lnTo>
                <a:lnTo>
                  <a:pt x="2369343" y="907256"/>
                </a:lnTo>
                <a:lnTo>
                  <a:pt x="2371725" y="931068"/>
                </a:lnTo>
                <a:lnTo>
                  <a:pt x="2364581" y="1002506"/>
                </a:lnTo>
                <a:lnTo>
                  <a:pt x="2340768" y="1085850"/>
                </a:lnTo>
                <a:lnTo>
                  <a:pt x="2314575" y="1135856"/>
                </a:lnTo>
                <a:lnTo>
                  <a:pt x="2252662" y="1209675"/>
                </a:lnTo>
                <a:lnTo>
                  <a:pt x="2178843" y="1293018"/>
                </a:lnTo>
                <a:lnTo>
                  <a:pt x="2114550" y="1340643"/>
                </a:lnTo>
                <a:lnTo>
                  <a:pt x="2083593" y="1350168"/>
                </a:lnTo>
                <a:lnTo>
                  <a:pt x="2062162" y="1347787"/>
                </a:lnTo>
                <a:lnTo>
                  <a:pt x="2040731" y="1335881"/>
                </a:lnTo>
                <a:lnTo>
                  <a:pt x="2026443" y="1312068"/>
                </a:lnTo>
                <a:lnTo>
                  <a:pt x="2009775" y="1288256"/>
                </a:lnTo>
                <a:lnTo>
                  <a:pt x="1793081" y="1154906"/>
                </a:lnTo>
                <a:lnTo>
                  <a:pt x="1557337" y="10334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DDF8FD9-C14F-5245-9A2D-335EC1186748}"/>
              </a:ext>
            </a:extLst>
          </p:cNvPr>
          <p:cNvSpPr/>
          <p:nvPr/>
        </p:nvSpPr>
        <p:spPr>
          <a:xfrm rot="16200000">
            <a:off x="1731169" y="4112419"/>
            <a:ext cx="3060700" cy="331788"/>
          </a:xfrm>
          <a:custGeom>
            <a:avLst/>
            <a:gdLst>
              <a:gd name="connsiteX0" fmla="*/ 1535162 w 3060021"/>
              <a:gd name="connsiteY0" fmla="*/ 309093 h 332275"/>
              <a:gd name="connsiteX1" fmla="*/ 855158 w 3060021"/>
              <a:gd name="connsiteY1" fmla="*/ 298790 h 332275"/>
              <a:gd name="connsiteX2" fmla="*/ 401821 w 3060021"/>
              <a:gd name="connsiteY2" fmla="*/ 291063 h 332275"/>
              <a:gd name="connsiteX3" fmla="*/ 275608 w 3060021"/>
              <a:gd name="connsiteY3" fmla="*/ 285911 h 332275"/>
              <a:gd name="connsiteX4" fmla="*/ 195759 w 3060021"/>
              <a:gd name="connsiteY4" fmla="*/ 273032 h 332275"/>
              <a:gd name="connsiteX5" fmla="*/ 118486 w 3060021"/>
              <a:gd name="connsiteY5" fmla="*/ 255002 h 332275"/>
              <a:gd name="connsiteX6" fmla="*/ 43789 w 3060021"/>
              <a:gd name="connsiteY6" fmla="*/ 226668 h 332275"/>
              <a:gd name="connsiteX7" fmla="*/ 15455 w 3060021"/>
              <a:gd name="connsiteY7" fmla="*/ 208638 h 332275"/>
              <a:gd name="connsiteX8" fmla="*/ 0 w 3060021"/>
              <a:gd name="connsiteY8" fmla="*/ 188032 h 332275"/>
              <a:gd name="connsiteX9" fmla="*/ 0 w 3060021"/>
              <a:gd name="connsiteY9" fmla="*/ 162274 h 332275"/>
              <a:gd name="connsiteX10" fmla="*/ 5152 w 3060021"/>
              <a:gd name="connsiteY10" fmla="*/ 141668 h 332275"/>
              <a:gd name="connsiteX11" fmla="*/ 18031 w 3060021"/>
              <a:gd name="connsiteY11" fmla="*/ 123637 h 332275"/>
              <a:gd name="connsiteX12" fmla="*/ 72122 w 3060021"/>
              <a:gd name="connsiteY12" fmla="*/ 92728 h 332275"/>
              <a:gd name="connsiteX13" fmla="*/ 175153 w 3060021"/>
              <a:gd name="connsiteY13" fmla="*/ 46364 h 332275"/>
              <a:gd name="connsiteX14" fmla="*/ 288487 w 3060021"/>
              <a:gd name="connsiteY14" fmla="*/ 18030 h 332275"/>
              <a:gd name="connsiteX15" fmla="*/ 419852 w 3060021"/>
              <a:gd name="connsiteY15" fmla="*/ 0 h 332275"/>
              <a:gd name="connsiteX16" fmla="*/ 512580 w 3060021"/>
              <a:gd name="connsiteY16" fmla="*/ 0 h 332275"/>
              <a:gd name="connsiteX17" fmla="*/ 592429 w 3060021"/>
              <a:gd name="connsiteY17" fmla="*/ 12879 h 332275"/>
              <a:gd name="connsiteX18" fmla="*/ 816521 w 3060021"/>
              <a:gd name="connsiteY18" fmla="*/ 51516 h 332275"/>
              <a:gd name="connsiteX19" fmla="*/ 1102432 w 3060021"/>
              <a:gd name="connsiteY19" fmla="*/ 92728 h 332275"/>
              <a:gd name="connsiteX20" fmla="*/ 1246675 w 3060021"/>
              <a:gd name="connsiteY20" fmla="*/ 108183 h 332275"/>
              <a:gd name="connsiteX21" fmla="*/ 1656223 w 3060021"/>
              <a:gd name="connsiteY21" fmla="*/ 131365 h 332275"/>
              <a:gd name="connsiteX22" fmla="*/ 2197136 w 3060021"/>
              <a:gd name="connsiteY22" fmla="*/ 151971 h 332275"/>
              <a:gd name="connsiteX23" fmla="*/ 2616987 w 3060021"/>
              <a:gd name="connsiteY23" fmla="*/ 154547 h 332275"/>
              <a:gd name="connsiteX24" fmla="*/ 2660776 w 3060021"/>
              <a:gd name="connsiteY24" fmla="*/ 149395 h 332275"/>
              <a:gd name="connsiteX25" fmla="*/ 2694261 w 3060021"/>
              <a:gd name="connsiteY25" fmla="*/ 139092 h 332275"/>
              <a:gd name="connsiteX26" fmla="*/ 2717443 w 3060021"/>
              <a:gd name="connsiteY26" fmla="*/ 123637 h 332275"/>
              <a:gd name="connsiteX27" fmla="*/ 2776685 w 3060021"/>
              <a:gd name="connsiteY27" fmla="*/ 72122 h 332275"/>
              <a:gd name="connsiteX28" fmla="*/ 3060021 w 3060021"/>
              <a:gd name="connsiteY28" fmla="*/ 159698 h 332275"/>
              <a:gd name="connsiteX29" fmla="*/ 2998202 w 3060021"/>
              <a:gd name="connsiteY29" fmla="*/ 236971 h 332275"/>
              <a:gd name="connsiteX30" fmla="*/ 2949262 w 3060021"/>
              <a:gd name="connsiteY30" fmla="*/ 267881 h 332275"/>
              <a:gd name="connsiteX31" fmla="*/ 2866838 w 3060021"/>
              <a:gd name="connsiteY31" fmla="*/ 303941 h 332275"/>
              <a:gd name="connsiteX32" fmla="*/ 2820474 w 3060021"/>
              <a:gd name="connsiteY32" fmla="*/ 319396 h 332275"/>
              <a:gd name="connsiteX33" fmla="*/ 2761231 w 3060021"/>
              <a:gd name="connsiteY33" fmla="*/ 329699 h 332275"/>
              <a:gd name="connsiteX34" fmla="*/ 2647897 w 3060021"/>
              <a:gd name="connsiteY34" fmla="*/ 332275 h 332275"/>
              <a:gd name="connsiteX35" fmla="*/ 2210015 w 3060021"/>
              <a:gd name="connsiteY35" fmla="*/ 321972 h 332275"/>
              <a:gd name="connsiteX36" fmla="*/ 1535162 w 3060021"/>
              <a:gd name="connsiteY36" fmla="*/ 309093 h 33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60021" h="332275">
                <a:moveTo>
                  <a:pt x="1535162" y="309093"/>
                </a:moveTo>
                <a:lnTo>
                  <a:pt x="855158" y="298790"/>
                </a:lnTo>
                <a:lnTo>
                  <a:pt x="401821" y="291063"/>
                </a:lnTo>
                <a:lnTo>
                  <a:pt x="275608" y="285911"/>
                </a:lnTo>
                <a:lnTo>
                  <a:pt x="195759" y="273032"/>
                </a:lnTo>
                <a:lnTo>
                  <a:pt x="118486" y="255002"/>
                </a:lnTo>
                <a:lnTo>
                  <a:pt x="43789" y="226668"/>
                </a:lnTo>
                <a:lnTo>
                  <a:pt x="15455" y="208638"/>
                </a:lnTo>
                <a:lnTo>
                  <a:pt x="0" y="188032"/>
                </a:lnTo>
                <a:lnTo>
                  <a:pt x="0" y="162274"/>
                </a:lnTo>
                <a:lnTo>
                  <a:pt x="5152" y="141668"/>
                </a:lnTo>
                <a:lnTo>
                  <a:pt x="18031" y="123637"/>
                </a:lnTo>
                <a:lnTo>
                  <a:pt x="72122" y="92728"/>
                </a:lnTo>
                <a:lnTo>
                  <a:pt x="175153" y="46364"/>
                </a:lnTo>
                <a:lnTo>
                  <a:pt x="288487" y="18030"/>
                </a:lnTo>
                <a:lnTo>
                  <a:pt x="419852" y="0"/>
                </a:lnTo>
                <a:lnTo>
                  <a:pt x="512580" y="0"/>
                </a:lnTo>
                <a:lnTo>
                  <a:pt x="592429" y="12879"/>
                </a:lnTo>
                <a:lnTo>
                  <a:pt x="816521" y="51516"/>
                </a:lnTo>
                <a:lnTo>
                  <a:pt x="1102432" y="92728"/>
                </a:lnTo>
                <a:lnTo>
                  <a:pt x="1246675" y="108183"/>
                </a:lnTo>
                <a:lnTo>
                  <a:pt x="1656223" y="131365"/>
                </a:lnTo>
                <a:lnTo>
                  <a:pt x="2197136" y="151971"/>
                </a:lnTo>
                <a:lnTo>
                  <a:pt x="2616987" y="154547"/>
                </a:lnTo>
                <a:lnTo>
                  <a:pt x="2660776" y="149395"/>
                </a:lnTo>
                <a:lnTo>
                  <a:pt x="2694261" y="139092"/>
                </a:lnTo>
                <a:lnTo>
                  <a:pt x="2717443" y="123637"/>
                </a:lnTo>
                <a:lnTo>
                  <a:pt x="2776685" y="72122"/>
                </a:lnTo>
                <a:lnTo>
                  <a:pt x="3060021" y="159698"/>
                </a:lnTo>
                <a:lnTo>
                  <a:pt x="2998202" y="236971"/>
                </a:lnTo>
                <a:lnTo>
                  <a:pt x="2949262" y="267881"/>
                </a:lnTo>
                <a:lnTo>
                  <a:pt x="2866838" y="303941"/>
                </a:lnTo>
                <a:lnTo>
                  <a:pt x="2820474" y="319396"/>
                </a:lnTo>
                <a:lnTo>
                  <a:pt x="2761231" y="329699"/>
                </a:lnTo>
                <a:lnTo>
                  <a:pt x="2647897" y="332275"/>
                </a:lnTo>
                <a:lnTo>
                  <a:pt x="2210015" y="321972"/>
                </a:lnTo>
                <a:lnTo>
                  <a:pt x="1535162" y="3090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E53A41D-2851-674F-9359-5C1996E5C716}"/>
              </a:ext>
            </a:extLst>
          </p:cNvPr>
          <p:cNvSpPr/>
          <p:nvPr/>
        </p:nvSpPr>
        <p:spPr>
          <a:xfrm>
            <a:off x="4552950" y="1858963"/>
            <a:ext cx="2174875" cy="1368425"/>
          </a:xfrm>
          <a:custGeom>
            <a:avLst/>
            <a:gdLst>
              <a:gd name="connsiteX0" fmla="*/ 1519238 w 2174081"/>
              <a:gd name="connsiteY0" fmla="*/ 257175 h 1366838"/>
              <a:gd name="connsiteX1" fmla="*/ 1214438 w 2174081"/>
              <a:gd name="connsiteY1" fmla="*/ 297657 h 1366838"/>
              <a:gd name="connsiteX2" fmla="*/ 983456 w 2174081"/>
              <a:gd name="connsiteY2" fmla="*/ 345282 h 1366838"/>
              <a:gd name="connsiteX3" fmla="*/ 797719 w 2174081"/>
              <a:gd name="connsiteY3" fmla="*/ 371475 h 1366838"/>
              <a:gd name="connsiteX4" fmla="*/ 528638 w 2174081"/>
              <a:gd name="connsiteY4" fmla="*/ 431007 h 1366838"/>
              <a:gd name="connsiteX5" fmla="*/ 428625 w 2174081"/>
              <a:gd name="connsiteY5" fmla="*/ 454819 h 1366838"/>
              <a:gd name="connsiteX6" fmla="*/ 414338 w 2174081"/>
              <a:gd name="connsiteY6" fmla="*/ 461963 h 1366838"/>
              <a:gd name="connsiteX7" fmla="*/ 390525 w 2174081"/>
              <a:gd name="connsiteY7" fmla="*/ 464344 h 1366838"/>
              <a:gd name="connsiteX8" fmla="*/ 366713 w 2174081"/>
              <a:gd name="connsiteY8" fmla="*/ 459582 h 1366838"/>
              <a:gd name="connsiteX9" fmla="*/ 314325 w 2174081"/>
              <a:gd name="connsiteY9" fmla="*/ 438150 h 1366838"/>
              <a:gd name="connsiteX10" fmla="*/ 264319 w 2174081"/>
              <a:gd name="connsiteY10" fmla="*/ 407194 h 1366838"/>
              <a:gd name="connsiteX11" fmla="*/ 171450 w 2174081"/>
              <a:gd name="connsiteY11" fmla="*/ 335757 h 1366838"/>
              <a:gd name="connsiteX12" fmla="*/ 88106 w 2174081"/>
              <a:gd name="connsiteY12" fmla="*/ 264319 h 1366838"/>
              <a:gd name="connsiteX13" fmla="*/ 35719 w 2174081"/>
              <a:gd name="connsiteY13" fmla="*/ 214313 h 1366838"/>
              <a:gd name="connsiteX14" fmla="*/ 23813 w 2174081"/>
              <a:gd name="connsiteY14" fmla="*/ 197644 h 1366838"/>
              <a:gd name="connsiteX15" fmla="*/ 9525 w 2174081"/>
              <a:gd name="connsiteY15" fmla="*/ 159544 h 1366838"/>
              <a:gd name="connsiteX16" fmla="*/ 2381 w 2174081"/>
              <a:gd name="connsiteY16" fmla="*/ 133350 h 1366838"/>
              <a:gd name="connsiteX17" fmla="*/ 0 w 2174081"/>
              <a:gd name="connsiteY17" fmla="*/ 116682 h 1366838"/>
              <a:gd name="connsiteX18" fmla="*/ 9525 w 2174081"/>
              <a:gd name="connsiteY18" fmla="*/ 100013 h 1366838"/>
              <a:gd name="connsiteX19" fmla="*/ 35719 w 2174081"/>
              <a:gd name="connsiteY19" fmla="*/ 97632 h 1366838"/>
              <a:gd name="connsiteX20" fmla="*/ 76200 w 2174081"/>
              <a:gd name="connsiteY20" fmla="*/ 109538 h 1366838"/>
              <a:gd name="connsiteX21" fmla="*/ 114300 w 2174081"/>
              <a:gd name="connsiteY21" fmla="*/ 140494 h 1366838"/>
              <a:gd name="connsiteX22" fmla="*/ 154781 w 2174081"/>
              <a:gd name="connsiteY22" fmla="*/ 166688 h 1366838"/>
              <a:gd name="connsiteX23" fmla="*/ 211931 w 2174081"/>
              <a:gd name="connsiteY23" fmla="*/ 190500 h 1366838"/>
              <a:gd name="connsiteX24" fmla="*/ 288131 w 2174081"/>
              <a:gd name="connsiteY24" fmla="*/ 211932 h 1366838"/>
              <a:gd name="connsiteX25" fmla="*/ 338138 w 2174081"/>
              <a:gd name="connsiteY25" fmla="*/ 221457 h 1366838"/>
              <a:gd name="connsiteX26" fmla="*/ 397669 w 2174081"/>
              <a:gd name="connsiteY26" fmla="*/ 230982 h 1366838"/>
              <a:gd name="connsiteX27" fmla="*/ 459581 w 2174081"/>
              <a:gd name="connsiteY27" fmla="*/ 230982 h 1366838"/>
              <a:gd name="connsiteX28" fmla="*/ 609600 w 2174081"/>
              <a:gd name="connsiteY28" fmla="*/ 226219 h 1366838"/>
              <a:gd name="connsiteX29" fmla="*/ 990600 w 2174081"/>
              <a:gd name="connsiteY29" fmla="*/ 188119 h 1366838"/>
              <a:gd name="connsiteX30" fmla="*/ 1226344 w 2174081"/>
              <a:gd name="connsiteY30" fmla="*/ 140494 h 1366838"/>
              <a:gd name="connsiteX31" fmla="*/ 1402556 w 2174081"/>
              <a:gd name="connsiteY31" fmla="*/ 121444 h 1366838"/>
              <a:gd name="connsiteX32" fmla="*/ 1574006 w 2174081"/>
              <a:gd name="connsiteY32" fmla="*/ 92869 h 1366838"/>
              <a:gd name="connsiteX33" fmla="*/ 1712119 w 2174081"/>
              <a:gd name="connsiteY33" fmla="*/ 59532 h 1366838"/>
              <a:gd name="connsiteX34" fmla="*/ 1778794 w 2174081"/>
              <a:gd name="connsiteY34" fmla="*/ 38100 h 1366838"/>
              <a:gd name="connsiteX35" fmla="*/ 1824038 w 2174081"/>
              <a:gd name="connsiteY35" fmla="*/ 19050 h 1366838"/>
              <a:gd name="connsiteX36" fmla="*/ 1852613 w 2174081"/>
              <a:gd name="connsiteY36" fmla="*/ 2382 h 1366838"/>
              <a:gd name="connsiteX37" fmla="*/ 1869281 w 2174081"/>
              <a:gd name="connsiteY37" fmla="*/ 0 h 1366838"/>
              <a:gd name="connsiteX38" fmla="*/ 1897856 w 2174081"/>
              <a:gd name="connsiteY38" fmla="*/ 4763 h 1366838"/>
              <a:gd name="connsiteX39" fmla="*/ 1952625 w 2174081"/>
              <a:gd name="connsiteY39" fmla="*/ 28575 h 1366838"/>
              <a:gd name="connsiteX40" fmla="*/ 2031206 w 2174081"/>
              <a:gd name="connsiteY40" fmla="*/ 73819 h 1366838"/>
              <a:gd name="connsiteX41" fmla="*/ 2124075 w 2174081"/>
              <a:gd name="connsiteY41" fmla="*/ 138113 h 1366838"/>
              <a:gd name="connsiteX42" fmla="*/ 2155031 w 2174081"/>
              <a:gd name="connsiteY42" fmla="*/ 164307 h 1366838"/>
              <a:gd name="connsiteX43" fmla="*/ 2166938 w 2174081"/>
              <a:gd name="connsiteY43" fmla="*/ 178594 h 1366838"/>
              <a:gd name="connsiteX44" fmla="*/ 2174081 w 2174081"/>
              <a:gd name="connsiteY44" fmla="*/ 197644 h 1366838"/>
              <a:gd name="connsiteX45" fmla="*/ 2166938 w 2174081"/>
              <a:gd name="connsiteY45" fmla="*/ 223838 h 1366838"/>
              <a:gd name="connsiteX46" fmla="*/ 2152650 w 2174081"/>
              <a:gd name="connsiteY46" fmla="*/ 247650 h 1366838"/>
              <a:gd name="connsiteX47" fmla="*/ 2128838 w 2174081"/>
              <a:gd name="connsiteY47" fmla="*/ 276225 h 1366838"/>
              <a:gd name="connsiteX48" fmla="*/ 2038350 w 2174081"/>
              <a:gd name="connsiteY48" fmla="*/ 635794 h 1366838"/>
              <a:gd name="connsiteX49" fmla="*/ 1995488 w 2174081"/>
              <a:gd name="connsiteY49" fmla="*/ 828675 h 1366838"/>
              <a:gd name="connsiteX50" fmla="*/ 1926431 w 2174081"/>
              <a:gd name="connsiteY50" fmla="*/ 1109663 h 1366838"/>
              <a:gd name="connsiteX51" fmla="*/ 1831181 w 2174081"/>
              <a:gd name="connsiteY51" fmla="*/ 1366838 h 1366838"/>
              <a:gd name="connsiteX52" fmla="*/ 1662113 w 2174081"/>
              <a:gd name="connsiteY52" fmla="*/ 1333500 h 1366838"/>
              <a:gd name="connsiteX53" fmla="*/ 1704975 w 2174081"/>
              <a:gd name="connsiteY53" fmla="*/ 1178719 h 1366838"/>
              <a:gd name="connsiteX54" fmla="*/ 1745456 w 2174081"/>
              <a:gd name="connsiteY54" fmla="*/ 1031082 h 1366838"/>
              <a:gd name="connsiteX55" fmla="*/ 1757363 w 2174081"/>
              <a:gd name="connsiteY55" fmla="*/ 964407 h 1366838"/>
              <a:gd name="connsiteX56" fmla="*/ 1771650 w 2174081"/>
              <a:gd name="connsiteY56" fmla="*/ 838200 h 1366838"/>
              <a:gd name="connsiteX57" fmla="*/ 1797844 w 2174081"/>
              <a:gd name="connsiteY57" fmla="*/ 628650 h 1366838"/>
              <a:gd name="connsiteX58" fmla="*/ 1812131 w 2174081"/>
              <a:gd name="connsiteY58" fmla="*/ 454819 h 1366838"/>
              <a:gd name="connsiteX59" fmla="*/ 1816894 w 2174081"/>
              <a:gd name="connsiteY59" fmla="*/ 350044 h 1366838"/>
              <a:gd name="connsiteX60" fmla="*/ 1816894 w 2174081"/>
              <a:gd name="connsiteY60" fmla="*/ 314325 h 1366838"/>
              <a:gd name="connsiteX61" fmla="*/ 1809750 w 2174081"/>
              <a:gd name="connsiteY61" fmla="*/ 283369 h 1366838"/>
              <a:gd name="connsiteX62" fmla="*/ 1800225 w 2174081"/>
              <a:gd name="connsiteY62" fmla="*/ 261938 h 1366838"/>
              <a:gd name="connsiteX63" fmla="*/ 1781175 w 2174081"/>
              <a:gd name="connsiteY63" fmla="*/ 245269 h 1366838"/>
              <a:gd name="connsiteX64" fmla="*/ 1757363 w 2174081"/>
              <a:gd name="connsiteY64" fmla="*/ 233363 h 1366838"/>
              <a:gd name="connsiteX65" fmla="*/ 1707356 w 2174081"/>
              <a:gd name="connsiteY65" fmla="*/ 233363 h 1366838"/>
              <a:gd name="connsiteX66" fmla="*/ 1519238 w 2174081"/>
              <a:gd name="connsiteY66" fmla="*/ 257175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174081" h="1366838">
                <a:moveTo>
                  <a:pt x="1519238" y="257175"/>
                </a:moveTo>
                <a:lnTo>
                  <a:pt x="1214438" y="297657"/>
                </a:lnTo>
                <a:lnTo>
                  <a:pt x="983456" y="345282"/>
                </a:lnTo>
                <a:lnTo>
                  <a:pt x="797719" y="371475"/>
                </a:lnTo>
                <a:lnTo>
                  <a:pt x="528638" y="431007"/>
                </a:lnTo>
                <a:lnTo>
                  <a:pt x="428625" y="454819"/>
                </a:lnTo>
                <a:lnTo>
                  <a:pt x="414338" y="461963"/>
                </a:lnTo>
                <a:lnTo>
                  <a:pt x="390525" y="464344"/>
                </a:lnTo>
                <a:lnTo>
                  <a:pt x="366713" y="459582"/>
                </a:lnTo>
                <a:lnTo>
                  <a:pt x="314325" y="438150"/>
                </a:lnTo>
                <a:lnTo>
                  <a:pt x="264319" y="407194"/>
                </a:lnTo>
                <a:lnTo>
                  <a:pt x="171450" y="335757"/>
                </a:lnTo>
                <a:lnTo>
                  <a:pt x="88106" y="264319"/>
                </a:lnTo>
                <a:lnTo>
                  <a:pt x="35719" y="214313"/>
                </a:lnTo>
                <a:lnTo>
                  <a:pt x="23813" y="197644"/>
                </a:lnTo>
                <a:lnTo>
                  <a:pt x="9525" y="159544"/>
                </a:lnTo>
                <a:lnTo>
                  <a:pt x="2381" y="133350"/>
                </a:lnTo>
                <a:lnTo>
                  <a:pt x="0" y="116682"/>
                </a:lnTo>
                <a:lnTo>
                  <a:pt x="9525" y="100013"/>
                </a:lnTo>
                <a:lnTo>
                  <a:pt x="35719" y="97632"/>
                </a:lnTo>
                <a:lnTo>
                  <a:pt x="76200" y="109538"/>
                </a:lnTo>
                <a:lnTo>
                  <a:pt x="114300" y="140494"/>
                </a:lnTo>
                <a:lnTo>
                  <a:pt x="154781" y="166688"/>
                </a:lnTo>
                <a:lnTo>
                  <a:pt x="211931" y="190500"/>
                </a:lnTo>
                <a:lnTo>
                  <a:pt x="288131" y="211932"/>
                </a:lnTo>
                <a:lnTo>
                  <a:pt x="338138" y="221457"/>
                </a:lnTo>
                <a:lnTo>
                  <a:pt x="397669" y="230982"/>
                </a:lnTo>
                <a:lnTo>
                  <a:pt x="459581" y="230982"/>
                </a:lnTo>
                <a:lnTo>
                  <a:pt x="609600" y="226219"/>
                </a:lnTo>
                <a:lnTo>
                  <a:pt x="990600" y="188119"/>
                </a:lnTo>
                <a:lnTo>
                  <a:pt x="1226344" y="140494"/>
                </a:lnTo>
                <a:lnTo>
                  <a:pt x="1402556" y="121444"/>
                </a:lnTo>
                <a:lnTo>
                  <a:pt x="1574006" y="92869"/>
                </a:lnTo>
                <a:lnTo>
                  <a:pt x="1712119" y="59532"/>
                </a:lnTo>
                <a:lnTo>
                  <a:pt x="1778794" y="38100"/>
                </a:lnTo>
                <a:lnTo>
                  <a:pt x="1824038" y="19050"/>
                </a:lnTo>
                <a:lnTo>
                  <a:pt x="1852613" y="2382"/>
                </a:lnTo>
                <a:lnTo>
                  <a:pt x="1869281" y="0"/>
                </a:lnTo>
                <a:lnTo>
                  <a:pt x="1897856" y="4763"/>
                </a:lnTo>
                <a:lnTo>
                  <a:pt x="1952625" y="28575"/>
                </a:lnTo>
                <a:lnTo>
                  <a:pt x="2031206" y="73819"/>
                </a:lnTo>
                <a:lnTo>
                  <a:pt x="2124075" y="138113"/>
                </a:lnTo>
                <a:lnTo>
                  <a:pt x="2155031" y="164307"/>
                </a:lnTo>
                <a:lnTo>
                  <a:pt x="2166938" y="178594"/>
                </a:lnTo>
                <a:lnTo>
                  <a:pt x="2174081" y="197644"/>
                </a:lnTo>
                <a:lnTo>
                  <a:pt x="2166938" y="223838"/>
                </a:lnTo>
                <a:lnTo>
                  <a:pt x="2152650" y="247650"/>
                </a:lnTo>
                <a:lnTo>
                  <a:pt x="2128838" y="276225"/>
                </a:lnTo>
                <a:lnTo>
                  <a:pt x="2038350" y="635794"/>
                </a:lnTo>
                <a:lnTo>
                  <a:pt x="1995488" y="828675"/>
                </a:lnTo>
                <a:lnTo>
                  <a:pt x="1926431" y="1109663"/>
                </a:lnTo>
                <a:lnTo>
                  <a:pt x="1831181" y="1366838"/>
                </a:lnTo>
                <a:lnTo>
                  <a:pt x="1662113" y="1333500"/>
                </a:lnTo>
                <a:lnTo>
                  <a:pt x="1704975" y="1178719"/>
                </a:lnTo>
                <a:lnTo>
                  <a:pt x="1745456" y="1031082"/>
                </a:lnTo>
                <a:lnTo>
                  <a:pt x="1757363" y="964407"/>
                </a:lnTo>
                <a:lnTo>
                  <a:pt x="1771650" y="838200"/>
                </a:lnTo>
                <a:lnTo>
                  <a:pt x="1797844" y="628650"/>
                </a:lnTo>
                <a:lnTo>
                  <a:pt x="1812131" y="454819"/>
                </a:lnTo>
                <a:lnTo>
                  <a:pt x="1816894" y="350044"/>
                </a:lnTo>
                <a:lnTo>
                  <a:pt x="1816894" y="314325"/>
                </a:lnTo>
                <a:lnTo>
                  <a:pt x="1809750" y="283369"/>
                </a:lnTo>
                <a:lnTo>
                  <a:pt x="1800225" y="261938"/>
                </a:lnTo>
                <a:lnTo>
                  <a:pt x="1781175" y="245269"/>
                </a:lnTo>
                <a:lnTo>
                  <a:pt x="1757363" y="233363"/>
                </a:lnTo>
                <a:lnTo>
                  <a:pt x="1707356" y="233363"/>
                </a:lnTo>
                <a:lnTo>
                  <a:pt x="1519238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077FE47-DA7B-AA45-A3D3-BF71E77126A2}"/>
              </a:ext>
            </a:extLst>
          </p:cNvPr>
          <p:cNvSpPr/>
          <p:nvPr/>
        </p:nvSpPr>
        <p:spPr>
          <a:xfrm>
            <a:off x="4284663" y="2424113"/>
            <a:ext cx="2830512" cy="471487"/>
          </a:xfrm>
          <a:custGeom>
            <a:avLst/>
            <a:gdLst>
              <a:gd name="connsiteX0" fmla="*/ 1719262 w 2831306"/>
              <a:gd name="connsiteY0" fmla="*/ 295275 h 471487"/>
              <a:gd name="connsiteX1" fmla="*/ 1485900 w 2831306"/>
              <a:gd name="connsiteY1" fmla="*/ 314325 h 471487"/>
              <a:gd name="connsiteX2" fmla="*/ 1207294 w 2831306"/>
              <a:gd name="connsiteY2" fmla="*/ 340518 h 471487"/>
              <a:gd name="connsiteX3" fmla="*/ 914400 w 2831306"/>
              <a:gd name="connsiteY3" fmla="*/ 385762 h 471487"/>
              <a:gd name="connsiteX4" fmla="*/ 726281 w 2831306"/>
              <a:gd name="connsiteY4" fmla="*/ 419100 h 471487"/>
              <a:gd name="connsiteX5" fmla="*/ 557212 w 2831306"/>
              <a:gd name="connsiteY5" fmla="*/ 466725 h 471487"/>
              <a:gd name="connsiteX6" fmla="*/ 531019 w 2831306"/>
              <a:gd name="connsiteY6" fmla="*/ 471487 h 471487"/>
              <a:gd name="connsiteX7" fmla="*/ 471487 w 2831306"/>
              <a:gd name="connsiteY7" fmla="*/ 466725 h 471487"/>
              <a:gd name="connsiteX8" fmla="*/ 428625 w 2831306"/>
              <a:gd name="connsiteY8" fmla="*/ 459581 h 471487"/>
              <a:gd name="connsiteX9" fmla="*/ 309562 w 2831306"/>
              <a:gd name="connsiteY9" fmla="*/ 411956 h 471487"/>
              <a:gd name="connsiteX10" fmla="*/ 200025 w 2831306"/>
              <a:gd name="connsiteY10" fmla="*/ 347662 h 471487"/>
              <a:gd name="connsiteX11" fmla="*/ 107156 w 2831306"/>
              <a:gd name="connsiteY11" fmla="*/ 285750 h 471487"/>
              <a:gd name="connsiteX12" fmla="*/ 45244 w 2831306"/>
              <a:gd name="connsiteY12" fmla="*/ 235743 h 471487"/>
              <a:gd name="connsiteX13" fmla="*/ 11906 w 2831306"/>
              <a:gd name="connsiteY13" fmla="*/ 204787 h 471487"/>
              <a:gd name="connsiteX14" fmla="*/ 4762 w 2831306"/>
              <a:gd name="connsiteY14" fmla="*/ 185737 h 471487"/>
              <a:gd name="connsiteX15" fmla="*/ 0 w 2831306"/>
              <a:gd name="connsiteY15" fmla="*/ 171450 h 471487"/>
              <a:gd name="connsiteX16" fmla="*/ 2381 w 2831306"/>
              <a:gd name="connsiteY16" fmla="*/ 152400 h 471487"/>
              <a:gd name="connsiteX17" fmla="*/ 19050 w 2831306"/>
              <a:gd name="connsiteY17" fmla="*/ 142875 h 471487"/>
              <a:gd name="connsiteX18" fmla="*/ 59531 w 2831306"/>
              <a:gd name="connsiteY18" fmla="*/ 145256 h 471487"/>
              <a:gd name="connsiteX19" fmla="*/ 111919 w 2831306"/>
              <a:gd name="connsiteY19" fmla="*/ 173831 h 471487"/>
              <a:gd name="connsiteX20" fmla="*/ 178594 w 2831306"/>
              <a:gd name="connsiteY20" fmla="*/ 204787 h 471487"/>
              <a:gd name="connsiteX21" fmla="*/ 252412 w 2831306"/>
              <a:gd name="connsiteY21" fmla="*/ 230981 h 471487"/>
              <a:gd name="connsiteX22" fmla="*/ 304800 w 2831306"/>
              <a:gd name="connsiteY22" fmla="*/ 247650 h 471487"/>
              <a:gd name="connsiteX23" fmla="*/ 354806 w 2831306"/>
              <a:gd name="connsiteY23" fmla="*/ 257175 h 471487"/>
              <a:gd name="connsiteX24" fmla="*/ 445294 w 2831306"/>
              <a:gd name="connsiteY24" fmla="*/ 269081 h 471487"/>
              <a:gd name="connsiteX25" fmla="*/ 502444 w 2831306"/>
              <a:gd name="connsiteY25" fmla="*/ 264318 h 471487"/>
              <a:gd name="connsiteX26" fmla="*/ 871537 w 2831306"/>
              <a:gd name="connsiteY26" fmla="*/ 207168 h 471487"/>
              <a:gd name="connsiteX27" fmla="*/ 1262062 w 2831306"/>
              <a:gd name="connsiteY27" fmla="*/ 154781 h 471487"/>
              <a:gd name="connsiteX28" fmla="*/ 1502569 w 2831306"/>
              <a:gd name="connsiteY28" fmla="*/ 130968 h 471487"/>
              <a:gd name="connsiteX29" fmla="*/ 1850231 w 2831306"/>
              <a:gd name="connsiteY29" fmla="*/ 107156 h 471487"/>
              <a:gd name="connsiteX30" fmla="*/ 2071687 w 2831306"/>
              <a:gd name="connsiteY30" fmla="*/ 90487 h 471487"/>
              <a:gd name="connsiteX31" fmla="*/ 2309812 w 2831306"/>
              <a:gd name="connsiteY31" fmla="*/ 47625 h 471487"/>
              <a:gd name="connsiteX32" fmla="*/ 2497931 w 2831306"/>
              <a:gd name="connsiteY32" fmla="*/ 9525 h 471487"/>
              <a:gd name="connsiteX33" fmla="*/ 2552700 w 2831306"/>
              <a:gd name="connsiteY33" fmla="*/ 0 h 471487"/>
              <a:gd name="connsiteX34" fmla="*/ 2581275 w 2831306"/>
              <a:gd name="connsiteY34" fmla="*/ 0 h 471487"/>
              <a:gd name="connsiteX35" fmla="*/ 2636044 w 2831306"/>
              <a:gd name="connsiteY35" fmla="*/ 11906 h 471487"/>
              <a:gd name="connsiteX36" fmla="*/ 2736056 w 2831306"/>
              <a:gd name="connsiteY36" fmla="*/ 47625 h 471487"/>
              <a:gd name="connsiteX37" fmla="*/ 2797969 w 2831306"/>
              <a:gd name="connsiteY37" fmla="*/ 73818 h 471487"/>
              <a:gd name="connsiteX38" fmla="*/ 2824162 w 2831306"/>
              <a:gd name="connsiteY38" fmla="*/ 92868 h 471487"/>
              <a:gd name="connsiteX39" fmla="*/ 2831306 w 2831306"/>
              <a:gd name="connsiteY39" fmla="*/ 114300 h 471487"/>
              <a:gd name="connsiteX40" fmla="*/ 2819400 w 2831306"/>
              <a:gd name="connsiteY40" fmla="*/ 135731 h 471487"/>
              <a:gd name="connsiteX41" fmla="*/ 2795587 w 2831306"/>
              <a:gd name="connsiteY41" fmla="*/ 159543 h 471487"/>
              <a:gd name="connsiteX42" fmla="*/ 2709862 w 2831306"/>
              <a:gd name="connsiteY42" fmla="*/ 195262 h 471487"/>
              <a:gd name="connsiteX43" fmla="*/ 2545556 w 2831306"/>
              <a:gd name="connsiteY43" fmla="*/ 223837 h 471487"/>
              <a:gd name="connsiteX44" fmla="*/ 2255044 w 2831306"/>
              <a:gd name="connsiteY44" fmla="*/ 247650 h 471487"/>
              <a:gd name="connsiteX45" fmla="*/ 2045494 w 2831306"/>
              <a:gd name="connsiteY45" fmla="*/ 271462 h 471487"/>
              <a:gd name="connsiteX46" fmla="*/ 1719262 w 2831306"/>
              <a:gd name="connsiteY46" fmla="*/ 295275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31306" h="471487">
                <a:moveTo>
                  <a:pt x="1719262" y="295275"/>
                </a:moveTo>
                <a:lnTo>
                  <a:pt x="1485900" y="314325"/>
                </a:lnTo>
                <a:lnTo>
                  <a:pt x="1207294" y="340518"/>
                </a:lnTo>
                <a:lnTo>
                  <a:pt x="914400" y="385762"/>
                </a:lnTo>
                <a:lnTo>
                  <a:pt x="726281" y="419100"/>
                </a:lnTo>
                <a:lnTo>
                  <a:pt x="557212" y="466725"/>
                </a:lnTo>
                <a:lnTo>
                  <a:pt x="531019" y="471487"/>
                </a:lnTo>
                <a:lnTo>
                  <a:pt x="471487" y="466725"/>
                </a:lnTo>
                <a:lnTo>
                  <a:pt x="428625" y="459581"/>
                </a:lnTo>
                <a:lnTo>
                  <a:pt x="309562" y="411956"/>
                </a:lnTo>
                <a:lnTo>
                  <a:pt x="200025" y="347662"/>
                </a:lnTo>
                <a:lnTo>
                  <a:pt x="107156" y="285750"/>
                </a:lnTo>
                <a:lnTo>
                  <a:pt x="45244" y="235743"/>
                </a:lnTo>
                <a:lnTo>
                  <a:pt x="11906" y="204787"/>
                </a:lnTo>
                <a:lnTo>
                  <a:pt x="4762" y="185737"/>
                </a:lnTo>
                <a:lnTo>
                  <a:pt x="0" y="171450"/>
                </a:lnTo>
                <a:lnTo>
                  <a:pt x="2381" y="152400"/>
                </a:lnTo>
                <a:lnTo>
                  <a:pt x="19050" y="142875"/>
                </a:lnTo>
                <a:lnTo>
                  <a:pt x="59531" y="145256"/>
                </a:lnTo>
                <a:lnTo>
                  <a:pt x="111919" y="173831"/>
                </a:lnTo>
                <a:lnTo>
                  <a:pt x="178594" y="204787"/>
                </a:lnTo>
                <a:lnTo>
                  <a:pt x="252412" y="230981"/>
                </a:lnTo>
                <a:lnTo>
                  <a:pt x="304800" y="247650"/>
                </a:lnTo>
                <a:lnTo>
                  <a:pt x="354806" y="257175"/>
                </a:lnTo>
                <a:lnTo>
                  <a:pt x="445294" y="269081"/>
                </a:lnTo>
                <a:lnTo>
                  <a:pt x="502444" y="264318"/>
                </a:lnTo>
                <a:lnTo>
                  <a:pt x="871537" y="207168"/>
                </a:lnTo>
                <a:lnTo>
                  <a:pt x="1262062" y="154781"/>
                </a:lnTo>
                <a:lnTo>
                  <a:pt x="1502569" y="130968"/>
                </a:lnTo>
                <a:lnTo>
                  <a:pt x="1850231" y="107156"/>
                </a:lnTo>
                <a:lnTo>
                  <a:pt x="2071687" y="90487"/>
                </a:lnTo>
                <a:lnTo>
                  <a:pt x="2309812" y="47625"/>
                </a:lnTo>
                <a:lnTo>
                  <a:pt x="2497931" y="9525"/>
                </a:lnTo>
                <a:lnTo>
                  <a:pt x="2552700" y="0"/>
                </a:lnTo>
                <a:lnTo>
                  <a:pt x="2581275" y="0"/>
                </a:lnTo>
                <a:lnTo>
                  <a:pt x="2636044" y="11906"/>
                </a:lnTo>
                <a:lnTo>
                  <a:pt x="2736056" y="47625"/>
                </a:lnTo>
                <a:lnTo>
                  <a:pt x="2797969" y="73818"/>
                </a:lnTo>
                <a:lnTo>
                  <a:pt x="2824162" y="92868"/>
                </a:lnTo>
                <a:lnTo>
                  <a:pt x="2831306" y="114300"/>
                </a:lnTo>
                <a:lnTo>
                  <a:pt x="2819400" y="135731"/>
                </a:lnTo>
                <a:lnTo>
                  <a:pt x="2795587" y="159543"/>
                </a:lnTo>
                <a:lnTo>
                  <a:pt x="2709862" y="195262"/>
                </a:lnTo>
                <a:lnTo>
                  <a:pt x="2545556" y="223837"/>
                </a:lnTo>
                <a:lnTo>
                  <a:pt x="2255044" y="247650"/>
                </a:lnTo>
                <a:lnTo>
                  <a:pt x="2045494" y="271462"/>
                </a:lnTo>
                <a:lnTo>
                  <a:pt x="1719262" y="2952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F514479-F4F9-F249-80D0-5DCA36CAE4D9}"/>
              </a:ext>
            </a:extLst>
          </p:cNvPr>
          <p:cNvSpPr/>
          <p:nvPr/>
        </p:nvSpPr>
        <p:spPr>
          <a:xfrm>
            <a:off x="4638675" y="3087688"/>
            <a:ext cx="1847850" cy="368300"/>
          </a:xfrm>
          <a:custGeom>
            <a:avLst/>
            <a:gdLst>
              <a:gd name="connsiteX0" fmla="*/ 1335881 w 1847850"/>
              <a:gd name="connsiteY0" fmla="*/ 233363 h 366713"/>
              <a:gd name="connsiteX1" fmla="*/ 1123950 w 1847850"/>
              <a:gd name="connsiteY1" fmla="*/ 257175 h 366713"/>
              <a:gd name="connsiteX2" fmla="*/ 876300 w 1847850"/>
              <a:gd name="connsiteY2" fmla="*/ 278607 h 366713"/>
              <a:gd name="connsiteX3" fmla="*/ 659606 w 1847850"/>
              <a:gd name="connsiteY3" fmla="*/ 314325 h 366713"/>
              <a:gd name="connsiteX4" fmla="*/ 383381 w 1847850"/>
              <a:gd name="connsiteY4" fmla="*/ 364332 h 366713"/>
              <a:gd name="connsiteX5" fmla="*/ 369094 w 1847850"/>
              <a:gd name="connsiteY5" fmla="*/ 366713 h 366713"/>
              <a:gd name="connsiteX6" fmla="*/ 333375 w 1847850"/>
              <a:gd name="connsiteY6" fmla="*/ 357188 h 366713"/>
              <a:gd name="connsiteX7" fmla="*/ 280988 w 1847850"/>
              <a:gd name="connsiteY7" fmla="*/ 330994 h 366713"/>
              <a:gd name="connsiteX8" fmla="*/ 192881 w 1847850"/>
              <a:gd name="connsiteY8" fmla="*/ 273844 h 366713"/>
              <a:gd name="connsiteX9" fmla="*/ 71438 w 1847850"/>
              <a:gd name="connsiteY9" fmla="*/ 188119 h 366713"/>
              <a:gd name="connsiteX10" fmla="*/ 21431 w 1847850"/>
              <a:gd name="connsiteY10" fmla="*/ 150019 h 366713"/>
              <a:gd name="connsiteX11" fmla="*/ 9525 w 1847850"/>
              <a:gd name="connsiteY11" fmla="*/ 138113 h 366713"/>
              <a:gd name="connsiteX12" fmla="*/ 2381 w 1847850"/>
              <a:gd name="connsiteY12" fmla="*/ 109538 h 366713"/>
              <a:gd name="connsiteX13" fmla="*/ 0 w 1847850"/>
              <a:gd name="connsiteY13" fmla="*/ 90488 h 366713"/>
              <a:gd name="connsiteX14" fmla="*/ 11906 w 1847850"/>
              <a:gd name="connsiteY14" fmla="*/ 69057 h 366713"/>
              <a:gd name="connsiteX15" fmla="*/ 33338 w 1847850"/>
              <a:gd name="connsiteY15" fmla="*/ 59532 h 366713"/>
              <a:gd name="connsiteX16" fmla="*/ 64294 w 1847850"/>
              <a:gd name="connsiteY16" fmla="*/ 59532 h 366713"/>
              <a:gd name="connsiteX17" fmla="*/ 90488 w 1847850"/>
              <a:gd name="connsiteY17" fmla="*/ 71438 h 366713"/>
              <a:gd name="connsiteX18" fmla="*/ 138113 w 1847850"/>
              <a:gd name="connsiteY18" fmla="*/ 100013 h 366713"/>
              <a:gd name="connsiteX19" fmla="*/ 211931 w 1847850"/>
              <a:gd name="connsiteY19" fmla="*/ 126207 h 366713"/>
              <a:gd name="connsiteX20" fmla="*/ 283369 w 1847850"/>
              <a:gd name="connsiteY20" fmla="*/ 147638 h 366713"/>
              <a:gd name="connsiteX21" fmla="*/ 359569 w 1847850"/>
              <a:gd name="connsiteY21" fmla="*/ 161925 h 366713"/>
              <a:gd name="connsiteX22" fmla="*/ 476250 w 1847850"/>
              <a:gd name="connsiteY22" fmla="*/ 154782 h 366713"/>
              <a:gd name="connsiteX23" fmla="*/ 754856 w 1847850"/>
              <a:gd name="connsiteY23" fmla="*/ 126207 h 366713"/>
              <a:gd name="connsiteX24" fmla="*/ 914400 w 1847850"/>
              <a:gd name="connsiteY24" fmla="*/ 92869 h 366713"/>
              <a:gd name="connsiteX25" fmla="*/ 1152525 w 1847850"/>
              <a:gd name="connsiteY25" fmla="*/ 71438 h 366713"/>
              <a:gd name="connsiteX26" fmla="*/ 1269206 w 1847850"/>
              <a:gd name="connsiteY26" fmla="*/ 59532 h 366713"/>
              <a:gd name="connsiteX27" fmla="*/ 1388269 w 1847850"/>
              <a:gd name="connsiteY27" fmla="*/ 42863 h 366713"/>
              <a:gd name="connsiteX28" fmla="*/ 1514475 w 1847850"/>
              <a:gd name="connsiteY28" fmla="*/ 21432 h 366713"/>
              <a:gd name="connsiteX29" fmla="*/ 1619250 w 1847850"/>
              <a:gd name="connsiteY29" fmla="*/ 0 h 366713"/>
              <a:gd name="connsiteX30" fmla="*/ 1766888 w 1847850"/>
              <a:gd name="connsiteY30" fmla="*/ 42863 h 366713"/>
              <a:gd name="connsiteX31" fmla="*/ 1800225 w 1847850"/>
              <a:gd name="connsiteY31" fmla="*/ 71438 h 366713"/>
              <a:gd name="connsiteX32" fmla="*/ 1826419 w 1847850"/>
              <a:gd name="connsiteY32" fmla="*/ 109538 h 366713"/>
              <a:gd name="connsiteX33" fmla="*/ 1840706 w 1847850"/>
              <a:gd name="connsiteY33" fmla="*/ 138113 h 366713"/>
              <a:gd name="connsiteX34" fmla="*/ 1847850 w 1847850"/>
              <a:gd name="connsiteY34" fmla="*/ 164307 h 366713"/>
              <a:gd name="connsiteX35" fmla="*/ 1845469 w 1847850"/>
              <a:gd name="connsiteY35" fmla="*/ 183357 h 366713"/>
              <a:gd name="connsiteX36" fmla="*/ 1833563 w 1847850"/>
              <a:gd name="connsiteY36" fmla="*/ 204788 h 366713"/>
              <a:gd name="connsiteX37" fmla="*/ 1816894 w 1847850"/>
              <a:gd name="connsiteY37" fmla="*/ 221457 h 366713"/>
              <a:gd name="connsiteX38" fmla="*/ 1788319 w 1847850"/>
              <a:gd name="connsiteY38" fmla="*/ 230982 h 366713"/>
              <a:gd name="connsiteX39" fmla="*/ 1721644 w 1847850"/>
              <a:gd name="connsiteY39" fmla="*/ 226219 h 366713"/>
              <a:gd name="connsiteX40" fmla="*/ 1626394 w 1847850"/>
              <a:gd name="connsiteY40" fmla="*/ 221457 h 366713"/>
              <a:gd name="connsiteX41" fmla="*/ 1490663 w 1847850"/>
              <a:gd name="connsiteY41" fmla="*/ 223838 h 366713"/>
              <a:gd name="connsiteX42" fmla="*/ 1335881 w 1847850"/>
              <a:gd name="connsiteY42" fmla="*/ 233363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47850" h="366713">
                <a:moveTo>
                  <a:pt x="1335881" y="233363"/>
                </a:moveTo>
                <a:lnTo>
                  <a:pt x="1123950" y="257175"/>
                </a:lnTo>
                <a:lnTo>
                  <a:pt x="876300" y="278607"/>
                </a:lnTo>
                <a:lnTo>
                  <a:pt x="659606" y="314325"/>
                </a:lnTo>
                <a:lnTo>
                  <a:pt x="383381" y="364332"/>
                </a:lnTo>
                <a:lnTo>
                  <a:pt x="369094" y="366713"/>
                </a:lnTo>
                <a:lnTo>
                  <a:pt x="333375" y="357188"/>
                </a:lnTo>
                <a:lnTo>
                  <a:pt x="280988" y="330994"/>
                </a:lnTo>
                <a:lnTo>
                  <a:pt x="192881" y="273844"/>
                </a:lnTo>
                <a:lnTo>
                  <a:pt x="71438" y="188119"/>
                </a:lnTo>
                <a:lnTo>
                  <a:pt x="21431" y="150019"/>
                </a:lnTo>
                <a:lnTo>
                  <a:pt x="9525" y="138113"/>
                </a:lnTo>
                <a:lnTo>
                  <a:pt x="2381" y="109538"/>
                </a:lnTo>
                <a:lnTo>
                  <a:pt x="0" y="90488"/>
                </a:lnTo>
                <a:lnTo>
                  <a:pt x="11906" y="69057"/>
                </a:lnTo>
                <a:lnTo>
                  <a:pt x="33338" y="59532"/>
                </a:lnTo>
                <a:lnTo>
                  <a:pt x="64294" y="59532"/>
                </a:lnTo>
                <a:lnTo>
                  <a:pt x="90488" y="71438"/>
                </a:lnTo>
                <a:lnTo>
                  <a:pt x="138113" y="100013"/>
                </a:lnTo>
                <a:lnTo>
                  <a:pt x="211931" y="126207"/>
                </a:lnTo>
                <a:lnTo>
                  <a:pt x="283369" y="147638"/>
                </a:lnTo>
                <a:lnTo>
                  <a:pt x="359569" y="161925"/>
                </a:lnTo>
                <a:lnTo>
                  <a:pt x="476250" y="154782"/>
                </a:lnTo>
                <a:lnTo>
                  <a:pt x="754856" y="126207"/>
                </a:lnTo>
                <a:lnTo>
                  <a:pt x="914400" y="92869"/>
                </a:lnTo>
                <a:lnTo>
                  <a:pt x="1152525" y="71438"/>
                </a:lnTo>
                <a:lnTo>
                  <a:pt x="1269206" y="59532"/>
                </a:lnTo>
                <a:lnTo>
                  <a:pt x="1388269" y="42863"/>
                </a:lnTo>
                <a:lnTo>
                  <a:pt x="1514475" y="21432"/>
                </a:lnTo>
                <a:lnTo>
                  <a:pt x="1619250" y="0"/>
                </a:lnTo>
                <a:lnTo>
                  <a:pt x="1766888" y="42863"/>
                </a:lnTo>
                <a:lnTo>
                  <a:pt x="1800225" y="71438"/>
                </a:lnTo>
                <a:lnTo>
                  <a:pt x="1826419" y="109538"/>
                </a:lnTo>
                <a:lnTo>
                  <a:pt x="1840706" y="138113"/>
                </a:lnTo>
                <a:lnTo>
                  <a:pt x="1847850" y="164307"/>
                </a:lnTo>
                <a:lnTo>
                  <a:pt x="1845469" y="183357"/>
                </a:lnTo>
                <a:lnTo>
                  <a:pt x="1833563" y="204788"/>
                </a:lnTo>
                <a:lnTo>
                  <a:pt x="1816894" y="221457"/>
                </a:lnTo>
                <a:lnTo>
                  <a:pt x="1788319" y="230982"/>
                </a:lnTo>
                <a:lnTo>
                  <a:pt x="1721644" y="226219"/>
                </a:lnTo>
                <a:lnTo>
                  <a:pt x="1626394" y="221457"/>
                </a:lnTo>
                <a:lnTo>
                  <a:pt x="1490663" y="223838"/>
                </a:lnTo>
                <a:lnTo>
                  <a:pt x="1335881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2E174C8-CDC9-2D4C-9D97-C17E2E33AC49}"/>
              </a:ext>
            </a:extLst>
          </p:cNvPr>
          <p:cNvSpPr/>
          <p:nvPr/>
        </p:nvSpPr>
        <p:spPr>
          <a:xfrm>
            <a:off x="4633913" y="3652838"/>
            <a:ext cx="2046287" cy="422275"/>
          </a:xfrm>
          <a:custGeom>
            <a:avLst/>
            <a:gdLst>
              <a:gd name="connsiteX0" fmla="*/ 1576387 w 2045493"/>
              <a:gd name="connsiteY0" fmla="*/ 228600 h 421481"/>
              <a:gd name="connsiteX1" fmla="*/ 1326356 w 2045493"/>
              <a:gd name="connsiteY1" fmla="*/ 247650 h 421481"/>
              <a:gd name="connsiteX2" fmla="*/ 1135856 w 2045493"/>
              <a:gd name="connsiteY2" fmla="*/ 264318 h 421481"/>
              <a:gd name="connsiteX3" fmla="*/ 890587 w 2045493"/>
              <a:gd name="connsiteY3" fmla="*/ 316706 h 421481"/>
              <a:gd name="connsiteX4" fmla="*/ 709612 w 2045493"/>
              <a:gd name="connsiteY4" fmla="*/ 345281 h 421481"/>
              <a:gd name="connsiteX5" fmla="*/ 492918 w 2045493"/>
              <a:gd name="connsiteY5" fmla="*/ 392906 h 421481"/>
              <a:gd name="connsiteX6" fmla="*/ 457200 w 2045493"/>
              <a:gd name="connsiteY6" fmla="*/ 404812 h 421481"/>
              <a:gd name="connsiteX7" fmla="*/ 431006 w 2045493"/>
              <a:gd name="connsiteY7" fmla="*/ 419100 h 421481"/>
              <a:gd name="connsiteX8" fmla="*/ 411956 w 2045493"/>
              <a:gd name="connsiteY8" fmla="*/ 421481 h 421481"/>
              <a:gd name="connsiteX9" fmla="*/ 378618 w 2045493"/>
              <a:gd name="connsiteY9" fmla="*/ 419100 h 421481"/>
              <a:gd name="connsiteX10" fmla="*/ 347662 w 2045493"/>
              <a:gd name="connsiteY10" fmla="*/ 414337 h 421481"/>
              <a:gd name="connsiteX11" fmla="*/ 319087 w 2045493"/>
              <a:gd name="connsiteY11" fmla="*/ 407193 h 421481"/>
              <a:gd name="connsiteX12" fmla="*/ 250031 w 2045493"/>
              <a:gd name="connsiteY12" fmla="*/ 369093 h 421481"/>
              <a:gd name="connsiteX13" fmla="*/ 173831 w 2045493"/>
              <a:gd name="connsiteY13" fmla="*/ 319087 h 421481"/>
              <a:gd name="connsiteX14" fmla="*/ 95250 w 2045493"/>
              <a:gd name="connsiteY14" fmla="*/ 254793 h 421481"/>
              <a:gd name="connsiteX15" fmla="*/ 28575 w 2045493"/>
              <a:gd name="connsiteY15" fmla="*/ 192881 h 421481"/>
              <a:gd name="connsiteX16" fmla="*/ 7143 w 2045493"/>
              <a:gd name="connsiteY16" fmla="*/ 166687 h 421481"/>
              <a:gd name="connsiteX17" fmla="*/ 0 w 2045493"/>
              <a:gd name="connsiteY17" fmla="*/ 135731 h 421481"/>
              <a:gd name="connsiteX18" fmla="*/ 4762 w 2045493"/>
              <a:gd name="connsiteY18" fmla="*/ 121443 h 421481"/>
              <a:gd name="connsiteX19" fmla="*/ 14287 w 2045493"/>
              <a:gd name="connsiteY19" fmla="*/ 111918 h 421481"/>
              <a:gd name="connsiteX20" fmla="*/ 28575 w 2045493"/>
              <a:gd name="connsiteY20" fmla="*/ 107156 h 421481"/>
              <a:gd name="connsiteX21" fmla="*/ 78581 w 2045493"/>
              <a:gd name="connsiteY21" fmla="*/ 126206 h 421481"/>
              <a:gd name="connsiteX22" fmla="*/ 147637 w 2045493"/>
              <a:gd name="connsiteY22" fmla="*/ 159543 h 421481"/>
              <a:gd name="connsiteX23" fmla="*/ 223837 w 2045493"/>
              <a:gd name="connsiteY23" fmla="*/ 180975 h 421481"/>
              <a:gd name="connsiteX24" fmla="*/ 302418 w 2045493"/>
              <a:gd name="connsiteY24" fmla="*/ 197643 h 421481"/>
              <a:gd name="connsiteX25" fmla="*/ 397668 w 2045493"/>
              <a:gd name="connsiteY25" fmla="*/ 202406 h 421481"/>
              <a:gd name="connsiteX26" fmla="*/ 569118 w 2045493"/>
              <a:gd name="connsiteY26" fmla="*/ 195262 h 421481"/>
              <a:gd name="connsiteX27" fmla="*/ 914400 w 2045493"/>
              <a:gd name="connsiteY27" fmla="*/ 157162 h 421481"/>
              <a:gd name="connsiteX28" fmla="*/ 1157287 w 2045493"/>
              <a:gd name="connsiteY28" fmla="*/ 109537 h 421481"/>
              <a:gd name="connsiteX29" fmla="*/ 1388268 w 2045493"/>
              <a:gd name="connsiteY29" fmla="*/ 78581 h 421481"/>
              <a:gd name="connsiteX30" fmla="*/ 1500187 w 2045493"/>
              <a:gd name="connsiteY30" fmla="*/ 57150 h 421481"/>
              <a:gd name="connsiteX31" fmla="*/ 1614487 w 2045493"/>
              <a:gd name="connsiteY31" fmla="*/ 26193 h 421481"/>
              <a:gd name="connsiteX32" fmla="*/ 1681162 w 2045493"/>
              <a:gd name="connsiteY32" fmla="*/ 0 h 421481"/>
              <a:gd name="connsiteX33" fmla="*/ 1726406 w 2045493"/>
              <a:gd name="connsiteY33" fmla="*/ 7143 h 421481"/>
              <a:gd name="connsiteX34" fmla="*/ 1807368 w 2045493"/>
              <a:gd name="connsiteY34" fmla="*/ 23812 h 421481"/>
              <a:gd name="connsiteX35" fmla="*/ 1881187 w 2045493"/>
              <a:gd name="connsiteY35" fmla="*/ 52387 h 421481"/>
              <a:gd name="connsiteX36" fmla="*/ 1950243 w 2045493"/>
              <a:gd name="connsiteY36" fmla="*/ 85725 h 421481"/>
              <a:gd name="connsiteX37" fmla="*/ 2002631 w 2045493"/>
              <a:gd name="connsiteY37" fmla="*/ 121443 h 421481"/>
              <a:gd name="connsiteX38" fmla="*/ 2026443 w 2045493"/>
              <a:gd name="connsiteY38" fmla="*/ 145256 h 421481"/>
              <a:gd name="connsiteX39" fmla="*/ 2040731 w 2045493"/>
              <a:gd name="connsiteY39" fmla="*/ 161925 h 421481"/>
              <a:gd name="connsiteX40" fmla="*/ 2045493 w 2045493"/>
              <a:gd name="connsiteY40" fmla="*/ 180975 h 421481"/>
              <a:gd name="connsiteX41" fmla="*/ 2038350 w 2045493"/>
              <a:gd name="connsiteY41" fmla="*/ 202406 h 421481"/>
              <a:gd name="connsiteX42" fmla="*/ 2007393 w 2045493"/>
              <a:gd name="connsiteY42" fmla="*/ 219075 h 421481"/>
              <a:gd name="connsiteX43" fmla="*/ 1876425 w 2045493"/>
              <a:gd name="connsiteY43" fmla="*/ 221456 h 421481"/>
              <a:gd name="connsiteX44" fmla="*/ 1576387 w 2045493"/>
              <a:gd name="connsiteY44" fmla="*/ 228600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45493" h="421481">
                <a:moveTo>
                  <a:pt x="1576387" y="228600"/>
                </a:moveTo>
                <a:lnTo>
                  <a:pt x="1326356" y="247650"/>
                </a:lnTo>
                <a:lnTo>
                  <a:pt x="1135856" y="264318"/>
                </a:lnTo>
                <a:lnTo>
                  <a:pt x="890587" y="316706"/>
                </a:lnTo>
                <a:lnTo>
                  <a:pt x="709612" y="345281"/>
                </a:lnTo>
                <a:lnTo>
                  <a:pt x="492918" y="392906"/>
                </a:lnTo>
                <a:lnTo>
                  <a:pt x="457200" y="404812"/>
                </a:lnTo>
                <a:lnTo>
                  <a:pt x="431006" y="419100"/>
                </a:lnTo>
                <a:lnTo>
                  <a:pt x="411956" y="421481"/>
                </a:lnTo>
                <a:lnTo>
                  <a:pt x="378618" y="419100"/>
                </a:lnTo>
                <a:lnTo>
                  <a:pt x="347662" y="414337"/>
                </a:lnTo>
                <a:lnTo>
                  <a:pt x="319087" y="407193"/>
                </a:lnTo>
                <a:lnTo>
                  <a:pt x="250031" y="369093"/>
                </a:lnTo>
                <a:lnTo>
                  <a:pt x="173831" y="319087"/>
                </a:lnTo>
                <a:lnTo>
                  <a:pt x="95250" y="254793"/>
                </a:lnTo>
                <a:lnTo>
                  <a:pt x="28575" y="192881"/>
                </a:lnTo>
                <a:lnTo>
                  <a:pt x="7143" y="166687"/>
                </a:lnTo>
                <a:lnTo>
                  <a:pt x="0" y="135731"/>
                </a:lnTo>
                <a:lnTo>
                  <a:pt x="4762" y="121443"/>
                </a:lnTo>
                <a:lnTo>
                  <a:pt x="14287" y="111918"/>
                </a:lnTo>
                <a:lnTo>
                  <a:pt x="28575" y="107156"/>
                </a:lnTo>
                <a:lnTo>
                  <a:pt x="78581" y="126206"/>
                </a:lnTo>
                <a:lnTo>
                  <a:pt x="147637" y="159543"/>
                </a:lnTo>
                <a:lnTo>
                  <a:pt x="223837" y="180975"/>
                </a:lnTo>
                <a:lnTo>
                  <a:pt x="302418" y="197643"/>
                </a:lnTo>
                <a:lnTo>
                  <a:pt x="397668" y="202406"/>
                </a:lnTo>
                <a:lnTo>
                  <a:pt x="569118" y="195262"/>
                </a:lnTo>
                <a:lnTo>
                  <a:pt x="914400" y="157162"/>
                </a:lnTo>
                <a:lnTo>
                  <a:pt x="1157287" y="109537"/>
                </a:lnTo>
                <a:lnTo>
                  <a:pt x="1388268" y="78581"/>
                </a:lnTo>
                <a:lnTo>
                  <a:pt x="1500187" y="57150"/>
                </a:lnTo>
                <a:lnTo>
                  <a:pt x="1614487" y="26193"/>
                </a:lnTo>
                <a:lnTo>
                  <a:pt x="1681162" y="0"/>
                </a:lnTo>
                <a:lnTo>
                  <a:pt x="1726406" y="7143"/>
                </a:lnTo>
                <a:lnTo>
                  <a:pt x="1807368" y="23812"/>
                </a:lnTo>
                <a:lnTo>
                  <a:pt x="1881187" y="52387"/>
                </a:lnTo>
                <a:lnTo>
                  <a:pt x="1950243" y="85725"/>
                </a:lnTo>
                <a:lnTo>
                  <a:pt x="2002631" y="121443"/>
                </a:lnTo>
                <a:lnTo>
                  <a:pt x="2026443" y="145256"/>
                </a:lnTo>
                <a:lnTo>
                  <a:pt x="2040731" y="161925"/>
                </a:lnTo>
                <a:lnTo>
                  <a:pt x="2045493" y="180975"/>
                </a:lnTo>
                <a:lnTo>
                  <a:pt x="2038350" y="202406"/>
                </a:lnTo>
                <a:lnTo>
                  <a:pt x="2007393" y="219075"/>
                </a:lnTo>
                <a:lnTo>
                  <a:pt x="1876425" y="221456"/>
                </a:lnTo>
                <a:lnTo>
                  <a:pt x="1576387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EA1B4D7-1B94-8740-B143-101F17063E94}"/>
              </a:ext>
            </a:extLst>
          </p:cNvPr>
          <p:cNvSpPr/>
          <p:nvPr/>
        </p:nvSpPr>
        <p:spPr>
          <a:xfrm>
            <a:off x="4441825" y="4252913"/>
            <a:ext cx="2573338" cy="450850"/>
          </a:xfrm>
          <a:custGeom>
            <a:avLst/>
            <a:gdLst>
              <a:gd name="connsiteX0" fmla="*/ 1785938 w 2574132"/>
              <a:gd name="connsiteY0" fmla="*/ 240506 h 450056"/>
              <a:gd name="connsiteX1" fmla="*/ 1333500 w 2574132"/>
              <a:gd name="connsiteY1" fmla="*/ 266700 h 450056"/>
              <a:gd name="connsiteX2" fmla="*/ 1092994 w 2574132"/>
              <a:gd name="connsiteY2" fmla="*/ 319087 h 450056"/>
              <a:gd name="connsiteX3" fmla="*/ 873919 w 2574132"/>
              <a:gd name="connsiteY3" fmla="*/ 347662 h 450056"/>
              <a:gd name="connsiteX4" fmla="*/ 664369 w 2574132"/>
              <a:gd name="connsiteY4" fmla="*/ 392906 h 450056"/>
              <a:gd name="connsiteX5" fmla="*/ 423863 w 2574132"/>
              <a:gd name="connsiteY5" fmla="*/ 447675 h 450056"/>
              <a:gd name="connsiteX6" fmla="*/ 400050 w 2574132"/>
              <a:gd name="connsiteY6" fmla="*/ 450056 h 450056"/>
              <a:gd name="connsiteX7" fmla="*/ 369094 w 2574132"/>
              <a:gd name="connsiteY7" fmla="*/ 445293 h 450056"/>
              <a:gd name="connsiteX8" fmla="*/ 311944 w 2574132"/>
              <a:gd name="connsiteY8" fmla="*/ 416718 h 450056"/>
              <a:gd name="connsiteX9" fmla="*/ 247650 w 2574132"/>
              <a:gd name="connsiteY9" fmla="*/ 378618 h 450056"/>
              <a:gd name="connsiteX10" fmla="*/ 152400 w 2574132"/>
              <a:gd name="connsiteY10" fmla="*/ 307181 h 450056"/>
              <a:gd name="connsiteX11" fmla="*/ 80963 w 2574132"/>
              <a:gd name="connsiteY11" fmla="*/ 250031 h 450056"/>
              <a:gd name="connsiteX12" fmla="*/ 40482 w 2574132"/>
              <a:gd name="connsiteY12" fmla="*/ 211931 h 450056"/>
              <a:gd name="connsiteX13" fmla="*/ 14288 w 2574132"/>
              <a:gd name="connsiteY13" fmla="*/ 178593 h 450056"/>
              <a:gd name="connsiteX14" fmla="*/ 0 w 2574132"/>
              <a:gd name="connsiteY14" fmla="*/ 147637 h 450056"/>
              <a:gd name="connsiteX15" fmla="*/ 4763 w 2574132"/>
              <a:gd name="connsiteY15" fmla="*/ 126206 h 450056"/>
              <a:gd name="connsiteX16" fmla="*/ 11907 w 2574132"/>
              <a:gd name="connsiteY16" fmla="*/ 116681 h 450056"/>
              <a:gd name="connsiteX17" fmla="*/ 38100 w 2574132"/>
              <a:gd name="connsiteY17" fmla="*/ 111918 h 450056"/>
              <a:gd name="connsiteX18" fmla="*/ 80963 w 2574132"/>
              <a:gd name="connsiteY18" fmla="*/ 121443 h 450056"/>
              <a:gd name="connsiteX19" fmla="*/ 116682 w 2574132"/>
              <a:gd name="connsiteY19" fmla="*/ 142875 h 450056"/>
              <a:gd name="connsiteX20" fmla="*/ 161925 w 2574132"/>
              <a:gd name="connsiteY20" fmla="*/ 169068 h 450056"/>
              <a:gd name="connsiteX21" fmla="*/ 250032 w 2574132"/>
              <a:gd name="connsiteY21" fmla="*/ 207168 h 450056"/>
              <a:gd name="connsiteX22" fmla="*/ 371475 w 2574132"/>
              <a:gd name="connsiteY22" fmla="*/ 235743 h 450056"/>
              <a:gd name="connsiteX23" fmla="*/ 428625 w 2574132"/>
              <a:gd name="connsiteY23" fmla="*/ 247650 h 450056"/>
              <a:gd name="connsiteX24" fmla="*/ 466725 w 2574132"/>
              <a:gd name="connsiteY24" fmla="*/ 247650 h 450056"/>
              <a:gd name="connsiteX25" fmla="*/ 735807 w 2574132"/>
              <a:gd name="connsiteY25" fmla="*/ 214312 h 450056"/>
              <a:gd name="connsiteX26" fmla="*/ 1109663 w 2574132"/>
              <a:gd name="connsiteY26" fmla="*/ 159543 h 450056"/>
              <a:gd name="connsiteX27" fmla="*/ 1333500 w 2574132"/>
              <a:gd name="connsiteY27" fmla="*/ 111918 h 450056"/>
              <a:gd name="connsiteX28" fmla="*/ 1640682 w 2574132"/>
              <a:gd name="connsiteY28" fmla="*/ 76200 h 450056"/>
              <a:gd name="connsiteX29" fmla="*/ 1933575 w 2574132"/>
              <a:gd name="connsiteY29" fmla="*/ 50006 h 450056"/>
              <a:gd name="connsiteX30" fmla="*/ 2026444 w 2574132"/>
              <a:gd name="connsiteY30" fmla="*/ 26193 h 450056"/>
              <a:gd name="connsiteX31" fmla="*/ 2135982 w 2574132"/>
              <a:gd name="connsiteY31" fmla="*/ 0 h 450056"/>
              <a:gd name="connsiteX32" fmla="*/ 2221707 w 2574132"/>
              <a:gd name="connsiteY32" fmla="*/ 7143 h 450056"/>
              <a:gd name="connsiteX33" fmla="*/ 2350294 w 2574132"/>
              <a:gd name="connsiteY33" fmla="*/ 40481 h 450056"/>
              <a:gd name="connsiteX34" fmla="*/ 2493169 w 2574132"/>
              <a:gd name="connsiteY34" fmla="*/ 90487 h 450056"/>
              <a:gd name="connsiteX35" fmla="*/ 2528888 w 2574132"/>
              <a:gd name="connsiteY35" fmla="*/ 111918 h 450056"/>
              <a:gd name="connsiteX36" fmla="*/ 2555082 w 2574132"/>
              <a:gd name="connsiteY36" fmla="*/ 133350 h 450056"/>
              <a:gd name="connsiteX37" fmla="*/ 2574132 w 2574132"/>
              <a:gd name="connsiteY37" fmla="*/ 161925 h 450056"/>
              <a:gd name="connsiteX38" fmla="*/ 2574132 w 2574132"/>
              <a:gd name="connsiteY38" fmla="*/ 178593 h 450056"/>
              <a:gd name="connsiteX39" fmla="*/ 2552700 w 2574132"/>
              <a:gd name="connsiteY39" fmla="*/ 204787 h 450056"/>
              <a:gd name="connsiteX40" fmla="*/ 2524125 w 2574132"/>
              <a:gd name="connsiteY40" fmla="*/ 219075 h 450056"/>
              <a:gd name="connsiteX41" fmla="*/ 2462213 w 2574132"/>
              <a:gd name="connsiteY41" fmla="*/ 226218 h 450056"/>
              <a:gd name="connsiteX42" fmla="*/ 2231232 w 2574132"/>
              <a:gd name="connsiteY42" fmla="*/ 223837 h 450056"/>
              <a:gd name="connsiteX43" fmla="*/ 2093119 w 2574132"/>
              <a:gd name="connsiteY43" fmla="*/ 223837 h 450056"/>
              <a:gd name="connsiteX44" fmla="*/ 1985963 w 2574132"/>
              <a:gd name="connsiteY44" fmla="*/ 226218 h 450056"/>
              <a:gd name="connsiteX45" fmla="*/ 1785938 w 2574132"/>
              <a:gd name="connsiteY45" fmla="*/ 24050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574132" h="450056">
                <a:moveTo>
                  <a:pt x="1785938" y="240506"/>
                </a:moveTo>
                <a:lnTo>
                  <a:pt x="1333500" y="266700"/>
                </a:lnTo>
                <a:lnTo>
                  <a:pt x="1092994" y="319087"/>
                </a:lnTo>
                <a:lnTo>
                  <a:pt x="873919" y="347662"/>
                </a:lnTo>
                <a:lnTo>
                  <a:pt x="664369" y="392906"/>
                </a:lnTo>
                <a:lnTo>
                  <a:pt x="423863" y="447675"/>
                </a:lnTo>
                <a:lnTo>
                  <a:pt x="400050" y="450056"/>
                </a:lnTo>
                <a:lnTo>
                  <a:pt x="369094" y="445293"/>
                </a:lnTo>
                <a:lnTo>
                  <a:pt x="311944" y="416718"/>
                </a:lnTo>
                <a:lnTo>
                  <a:pt x="247650" y="378618"/>
                </a:lnTo>
                <a:lnTo>
                  <a:pt x="152400" y="307181"/>
                </a:lnTo>
                <a:lnTo>
                  <a:pt x="80963" y="250031"/>
                </a:lnTo>
                <a:lnTo>
                  <a:pt x="40482" y="211931"/>
                </a:lnTo>
                <a:lnTo>
                  <a:pt x="14288" y="178593"/>
                </a:lnTo>
                <a:lnTo>
                  <a:pt x="0" y="147637"/>
                </a:lnTo>
                <a:lnTo>
                  <a:pt x="4763" y="126206"/>
                </a:lnTo>
                <a:lnTo>
                  <a:pt x="11907" y="116681"/>
                </a:lnTo>
                <a:lnTo>
                  <a:pt x="38100" y="111918"/>
                </a:lnTo>
                <a:lnTo>
                  <a:pt x="80963" y="121443"/>
                </a:lnTo>
                <a:lnTo>
                  <a:pt x="116682" y="142875"/>
                </a:lnTo>
                <a:lnTo>
                  <a:pt x="161925" y="169068"/>
                </a:lnTo>
                <a:lnTo>
                  <a:pt x="250032" y="207168"/>
                </a:lnTo>
                <a:lnTo>
                  <a:pt x="371475" y="235743"/>
                </a:lnTo>
                <a:lnTo>
                  <a:pt x="428625" y="247650"/>
                </a:lnTo>
                <a:lnTo>
                  <a:pt x="466725" y="247650"/>
                </a:lnTo>
                <a:lnTo>
                  <a:pt x="735807" y="214312"/>
                </a:lnTo>
                <a:lnTo>
                  <a:pt x="1109663" y="159543"/>
                </a:lnTo>
                <a:lnTo>
                  <a:pt x="1333500" y="111918"/>
                </a:lnTo>
                <a:lnTo>
                  <a:pt x="1640682" y="76200"/>
                </a:lnTo>
                <a:lnTo>
                  <a:pt x="1933575" y="50006"/>
                </a:lnTo>
                <a:lnTo>
                  <a:pt x="2026444" y="26193"/>
                </a:lnTo>
                <a:lnTo>
                  <a:pt x="2135982" y="0"/>
                </a:lnTo>
                <a:lnTo>
                  <a:pt x="2221707" y="7143"/>
                </a:lnTo>
                <a:lnTo>
                  <a:pt x="2350294" y="40481"/>
                </a:lnTo>
                <a:lnTo>
                  <a:pt x="2493169" y="90487"/>
                </a:lnTo>
                <a:lnTo>
                  <a:pt x="2528888" y="111918"/>
                </a:lnTo>
                <a:lnTo>
                  <a:pt x="2555082" y="133350"/>
                </a:lnTo>
                <a:lnTo>
                  <a:pt x="2574132" y="161925"/>
                </a:lnTo>
                <a:lnTo>
                  <a:pt x="2574132" y="178593"/>
                </a:lnTo>
                <a:lnTo>
                  <a:pt x="2552700" y="204787"/>
                </a:lnTo>
                <a:lnTo>
                  <a:pt x="2524125" y="219075"/>
                </a:lnTo>
                <a:lnTo>
                  <a:pt x="2462213" y="226218"/>
                </a:lnTo>
                <a:lnTo>
                  <a:pt x="2231232" y="223837"/>
                </a:lnTo>
                <a:lnTo>
                  <a:pt x="2093119" y="223837"/>
                </a:lnTo>
                <a:lnTo>
                  <a:pt x="1985963" y="226218"/>
                </a:lnTo>
                <a:lnTo>
                  <a:pt x="1785938" y="240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BE4F769-ACD7-564D-9CC9-D4796E7F05BF}"/>
              </a:ext>
            </a:extLst>
          </p:cNvPr>
          <p:cNvSpPr/>
          <p:nvPr/>
        </p:nvSpPr>
        <p:spPr>
          <a:xfrm rot="16200000">
            <a:off x="3585369" y="3161507"/>
            <a:ext cx="4044950" cy="500062"/>
          </a:xfrm>
          <a:custGeom>
            <a:avLst/>
            <a:gdLst>
              <a:gd name="connsiteX0" fmla="*/ 1923979 w 4045115"/>
              <a:gd name="connsiteY0" fmla="*/ 411310 h 499690"/>
              <a:gd name="connsiteX1" fmla="*/ 479295 w 4045115"/>
              <a:gd name="connsiteY1" fmla="*/ 414709 h 499690"/>
              <a:gd name="connsiteX2" fmla="*/ 380716 w 4045115"/>
              <a:gd name="connsiteY2" fmla="*/ 418108 h 499690"/>
              <a:gd name="connsiteX3" fmla="*/ 282138 w 4045115"/>
              <a:gd name="connsiteY3" fmla="*/ 418108 h 499690"/>
              <a:gd name="connsiteX4" fmla="*/ 220951 w 4045115"/>
              <a:gd name="connsiteY4" fmla="*/ 411310 h 499690"/>
              <a:gd name="connsiteX5" fmla="*/ 169962 w 4045115"/>
              <a:gd name="connsiteY5" fmla="*/ 401112 h 499690"/>
              <a:gd name="connsiteX6" fmla="*/ 125772 w 4045115"/>
              <a:gd name="connsiteY6" fmla="*/ 384116 h 499690"/>
              <a:gd name="connsiteX7" fmla="*/ 0 w 4045115"/>
              <a:gd name="connsiteY7" fmla="*/ 271940 h 499690"/>
              <a:gd name="connsiteX8" fmla="*/ 54388 w 4045115"/>
              <a:gd name="connsiteY8" fmla="*/ 220951 h 499690"/>
              <a:gd name="connsiteX9" fmla="*/ 231149 w 4045115"/>
              <a:gd name="connsiteY9" fmla="*/ 200556 h 499690"/>
              <a:gd name="connsiteX10" fmla="*/ 397713 w 4045115"/>
              <a:gd name="connsiteY10" fmla="*/ 186959 h 499690"/>
              <a:gd name="connsiteX11" fmla="*/ 564276 w 4045115"/>
              <a:gd name="connsiteY11" fmla="*/ 190358 h 499690"/>
              <a:gd name="connsiteX12" fmla="*/ 870209 w 4045115"/>
              <a:gd name="connsiteY12" fmla="*/ 190358 h 499690"/>
              <a:gd name="connsiteX13" fmla="*/ 1060568 w 4045115"/>
              <a:gd name="connsiteY13" fmla="*/ 193757 h 499690"/>
              <a:gd name="connsiteX14" fmla="*/ 1468478 w 4045115"/>
              <a:gd name="connsiteY14" fmla="*/ 186959 h 499690"/>
              <a:gd name="connsiteX15" fmla="*/ 1686031 w 4045115"/>
              <a:gd name="connsiteY15" fmla="*/ 193757 h 499690"/>
              <a:gd name="connsiteX16" fmla="*/ 2675214 w 4045115"/>
              <a:gd name="connsiteY16" fmla="*/ 193757 h 499690"/>
              <a:gd name="connsiteX17" fmla="*/ 3259887 w 4045115"/>
              <a:gd name="connsiteY17" fmla="*/ 190358 h 499690"/>
              <a:gd name="connsiteX18" fmla="*/ 3385659 w 4045115"/>
              <a:gd name="connsiteY18" fmla="*/ 193757 h 499690"/>
              <a:gd name="connsiteX19" fmla="*/ 3667797 w 4045115"/>
              <a:gd name="connsiteY19" fmla="*/ 173362 h 499690"/>
              <a:gd name="connsiteX20" fmla="*/ 3756178 w 4045115"/>
              <a:gd name="connsiteY20" fmla="*/ 166563 h 499690"/>
              <a:gd name="connsiteX21" fmla="*/ 3807167 w 4045115"/>
              <a:gd name="connsiteY21" fmla="*/ 156365 h 499690"/>
              <a:gd name="connsiteX22" fmla="*/ 3861555 w 4045115"/>
              <a:gd name="connsiteY22" fmla="*/ 132571 h 499690"/>
              <a:gd name="connsiteX23" fmla="*/ 3888749 w 4045115"/>
              <a:gd name="connsiteY23" fmla="*/ 115574 h 499690"/>
              <a:gd name="connsiteX24" fmla="*/ 3915943 w 4045115"/>
              <a:gd name="connsiteY24" fmla="*/ 84981 h 499690"/>
              <a:gd name="connsiteX25" fmla="*/ 3946536 w 4045115"/>
              <a:gd name="connsiteY25" fmla="*/ 50989 h 499690"/>
              <a:gd name="connsiteX26" fmla="*/ 3973730 w 4045115"/>
              <a:gd name="connsiteY26" fmla="*/ 27194 h 499690"/>
              <a:gd name="connsiteX27" fmla="*/ 4004324 w 4045115"/>
              <a:gd name="connsiteY27" fmla="*/ 3399 h 499690"/>
              <a:gd name="connsiteX28" fmla="*/ 4017921 w 4045115"/>
              <a:gd name="connsiteY28" fmla="*/ 0 h 499690"/>
              <a:gd name="connsiteX29" fmla="*/ 4034917 w 4045115"/>
              <a:gd name="connsiteY29" fmla="*/ 0 h 499690"/>
              <a:gd name="connsiteX30" fmla="*/ 4038316 w 4045115"/>
              <a:gd name="connsiteY30" fmla="*/ 6798 h 499690"/>
              <a:gd name="connsiteX31" fmla="*/ 4045115 w 4045115"/>
              <a:gd name="connsiteY31" fmla="*/ 27194 h 499690"/>
              <a:gd name="connsiteX32" fmla="*/ 4038316 w 4045115"/>
              <a:gd name="connsiteY32" fmla="*/ 81582 h 499690"/>
              <a:gd name="connsiteX33" fmla="*/ 4014521 w 4045115"/>
              <a:gd name="connsiteY33" fmla="*/ 173362 h 499690"/>
              <a:gd name="connsiteX34" fmla="*/ 3966932 w 4045115"/>
              <a:gd name="connsiteY34" fmla="*/ 302534 h 499690"/>
              <a:gd name="connsiteX35" fmla="*/ 3902346 w 4045115"/>
              <a:gd name="connsiteY35" fmla="*/ 435105 h 499690"/>
              <a:gd name="connsiteX36" fmla="*/ 3868353 w 4045115"/>
              <a:gd name="connsiteY36" fmla="*/ 479295 h 499690"/>
              <a:gd name="connsiteX37" fmla="*/ 3851357 w 4045115"/>
              <a:gd name="connsiteY37" fmla="*/ 492892 h 499690"/>
              <a:gd name="connsiteX38" fmla="*/ 3824163 w 4045115"/>
              <a:gd name="connsiteY38" fmla="*/ 499690 h 499690"/>
              <a:gd name="connsiteX39" fmla="*/ 3803768 w 4045115"/>
              <a:gd name="connsiteY39" fmla="*/ 499690 h 499690"/>
              <a:gd name="connsiteX40" fmla="*/ 3769775 w 4045115"/>
              <a:gd name="connsiteY40" fmla="*/ 489493 h 499690"/>
              <a:gd name="connsiteX41" fmla="*/ 3732383 w 4045115"/>
              <a:gd name="connsiteY41" fmla="*/ 469097 h 499690"/>
              <a:gd name="connsiteX42" fmla="*/ 3698391 w 4045115"/>
              <a:gd name="connsiteY42" fmla="*/ 445302 h 499690"/>
              <a:gd name="connsiteX43" fmla="*/ 3650801 w 4045115"/>
              <a:gd name="connsiteY43" fmla="*/ 428306 h 499690"/>
              <a:gd name="connsiteX44" fmla="*/ 3538626 w 4045115"/>
              <a:gd name="connsiteY44" fmla="*/ 414709 h 499690"/>
              <a:gd name="connsiteX45" fmla="*/ 3419652 w 4045115"/>
              <a:gd name="connsiteY45" fmla="*/ 414709 h 499690"/>
              <a:gd name="connsiteX46" fmla="*/ 3273484 w 4045115"/>
              <a:gd name="connsiteY46" fmla="*/ 414709 h 499690"/>
              <a:gd name="connsiteX47" fmla="*/ 2865573 w 4045115"/>
              <a:gd name="connsiteY47" fmla="*/ 407910 h 499690"/>
              <a:gd name="connsiteX48" fmla="*/ 2699009 w 4045115"/>
              <a:gd name="connsiteY48" fmla="*/ 418108 h 499690"/>
              <a:gd name="connsiteX49" fmla="*/ 2267304 w 4045115"/>
              <a:gd name="connsiteY49" fmla="*/ 411310 h 499690"/>
              <a:gd name="connsiteX50" fmla="*/ 1923979 w 4045115"/>
              <a:gd name="connsiteY50" fmla="*/ 411310 h 49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45115" h="499690">
                <a:moveTo>
                  <a:pt x="1923979" y="411310"/>
                </a:moveTo>
                <a:lnTo>
                  <a:pt x="479295" y="414709"/>
                </a:lnTo>
                <a:lnTo>
                  <a:pt x="380716" y="418108"/>
                </a:lnTo>
                <a:lnTo>
                  <a:pt x="282138" y="418108"/>
                </a:lnTo>
                <a:lnTo>
                  <a:pt x="220951" y="411310"/>
                </a:lnTo>
                <a:lnTo>
                  <a:pt x="169962" y="401112"/>
                </a:lnTo>
                <a:lnTo>
                  <a:pt x="125772" y="384116"/>
                </a:lnTo>
                <a:lnTo>
                  <a:pt x="0" y="271940"/>
                </a:lnTo>
                <a:lnTo>
                  <a:pt x="54388" y="220951"/>
                </a:lnTo>
                <a:lnTo>
                  <a:pt x="231149" y="200556"/>
                </a:lnTo>
                <a:lnTo>
                  <a:pt x="397713" y="186959"/>
                </a:lnTo>
                <a:lnTo>
                  <a:pt x="564276" y="190358"/>
                </a:lnTo>
                <a:lnTo>
                  <a:pt x="870209" y="190358"/>
                </a:lnTo>
                <a:lnTo>
                  <a:pt x="1060568" y="193757"/>
                </a:lnTo>
                <a:lnTo>
                  <a:pt x="1468478" y="186959"/>
                </a:lnTo>
                <a:lnTo>
                  <a:pt x="1686031" y="193757"/>
                </a:lnTo>
                <a:lnTo>
                  <a:pt x="2675214" y="193757"/>
                </a:lnTo>
                <a:lnTo>
                  <a:pt x="3259887" y="190358"/>
                </a:lnTo>
                <a:lnTo>
                  <a:pt x="3385659" y="193757"/>
                </a:lnTo>
                <a:lnTo>
                  <a:pt x="3667797" y="173362"/>
                </a:lnTo>
                <a:lnTo>
                  <a:pt x="3756178" y="166563"/>
                </a:lnTo>
                <a:lnTo>
                  <a:pt x="3807167" y="156365"/>
                </a:lnTo>
                <a:lnTo>
                  <a:pt x="3861555" y="132571"/>
                </a:lnTo>
                <a:lnTo>
                  <a:pt x="3888749" y="115574"/>
                </a:lnTo>
                <a:lnTo>
                  <a:pt x="3915943" y="84981"/>
                </a:lnTo>
                <a:lnTo>
                  <a:pt x="3946536" y="50989"/>
                </a:lnTo>
                <a:lnTo>
                  <a:pt x="3973730" y="27194"/>
                </a:lnTo>
                <a:lnTo>
                  <a:pt x="4004324" y="3399"/>
                </a:lnTo>
                <a:lnTo>
                  <a:pt x="4017921" y="0"/>
                </a:lnTo>
                <a:lnTo>
                  <a:pt x="4034917" y="0"/>
                </a:lnTo>
                <a:lnTo>
                  <a:pt x="4038316" y="6798"/>
                </a:lnTo>
                <a:lnTo>
                  <a:pt x="4045115" y="27194"/>
                </a:lnTo>
                <a:lnTo>
                  <a:pt x="4038316" y="81582"/>
                </a:lnTo>
                <a:lnTo>
                  <a:pt x="4014521" y="173362"/>
                </a:lnTo>
                <a:lnTo>
                  <a:pt x="3966932" y="302534"/>
                </a:lnTo>
                <a:lnTo>
                  <a:pt x="3902346" y="435105"/>
                </a:lnTo>
                <a:lnTo>
                  <a:pt x="3868353" y="479295"/>
                </a:lnTo>
                <a:lnTo>
                  <a:pt x="3851357" y="492892"/>
                </a:lnTo>
                <a:lnTo>
                  <a:pt x="3824163" y="499690"/>
                </a:lnTo>
                <a:lnTo>
                  <a:pt x="3803768" y="499690"/>
                </a:lnTo>
                <a:lnTo>
                  <a:pt x="3769775" y="489493"/>
                </a:lnTo>
                <a:lnTo>
                  <a:pt x="3732383" y="469097"/>
                </a:lnTo>
                <a:lnTo>
                  <a:pt x="3698391" y="445302"/>
                </a:lnTo>
                <a:lnTo>
                  <a:pt x="3650801" y="428306"/>
                </a:lnTo>
                <a:lnTo>
                  <a:pt x="3538626" y="414709"/>
                </a:lnTo>
                <a:lnTo>
                  <a:pt x="3419652" y="414709"/>
                </a:lnTo>
                <a:lnTo>
                  <a:pt x="3273484" y="414709"/>
                </a:lnTo>
                <a:lnTo>
                  <a:pt x="2865573" y="407910"/>
                </a:lnTo>
                <a:lnTo>
                  <a:pt x="2699009" y="418108"/>
                </a:lnTo>
                <a:lnTo>
                  <a:pt x="2267304" y="411310"/>
                </a:lnTo>
                <a:lnTo>
                  <a:pt x="1923979" y="41131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2A909E7-2582-124E-85AC-2DDE83995F79}"/>
              </a:ext>
            </a:extLst>
          </p:cNvPr>
          <p:cNvSpPr/>
          <p:nvPr/>
        </p:nvSpPr>
        <p:spPr>
          <a:xfrm>
            <a:off x="3484563" y="2638425"/>
            <a:ext cx="957262" cy="404813"/>
          </a:xfrm>
          <a:custGeom>
            <a:avLst/>
            <a:gdLst>
              <a:gd name="connsiteX0" fmla="*/ 440531 w 957262"/>
              <a:gd name="connsiteY0" fmla="*/ 319088 h 404813"/>
              <a:gd name="connsiteX1" fmla="*/ 319087 w 957262"/>
              <a:gd name="connsiteY1" fmla="*/ 395288 h 404813"/>
              <a:gd name="connsiteX2" fmla="*/ 304800 w 957262"/>
              <a:gd name="connsiteY2" fmla="*/ 402431 h 404813"/>
              <a:gd name="connsiteX3" fmla="*/ 285750 w 957262"/>
              <a:gd name="connsiteY3" fmla="*/ 404813 h 404813"/>
              <a:gd name="connsiteX4" fmla="*/ 259556 w 957262"/>
              <a:gd name="connsiteY4" fmla="*/ 400050 h 404813"/>
              <a:gd name="connsiteX5" fmla="*/ 228600 w 957262"/>
              <a:gd name="connsiteY5" fmla="*/ 383381 h 404813"/>
              <a:gd name="connsiteX6" fmla="*/ 180975 w 957262"/>
              <a:gd name="connsiteY6" fmla="*/ 352425 h 404813"/>
              <a:gd name="connsiteX7" fmla="*/ 130969 w 957262"/>
              <a:gd name="connsiteY7" fmla="*/ 309563 h 404813"/>
              <a:gd name="connsiteX8" fmla="*/ 76200 w 957262"/>
              <a:gd name="connsiteY8" fmla="*/ 259556 h 404813"/>
              <a:gd name="connsiteX9" fmla="*/ 14287 w 957262"/>
              <a:gd name="connsiteY9" fmla="*/ 197644 h 404813"/>
              <a:gd name="connsiteX10" fmla="*/ 4762 w 957262"/>
              <a:gd name="connsiteY10" fmla="*/ 176213 h 404813"/>
              <a:gd name="connsiteX11" fmla="*/ 0 w 957262"/>
              <a:gd name="connsiteY11" fmla="*/ 152400 h 404813"/>
              <a:gd name="connsiteX12" fmla="*/ 0 w 957262"/>
              <a:gd name="connsiteY12" fmla="*/ 133350 h 404813"/>
              <a:gd name="connsiteX13" fmla="*/ 11906 w 957262"/>
              <a:gd name="connsiteY13" fmla="*/ 119063 h 404813"/>
              <a:gd name="connsiteX14" fmla="*/ 30956 w 957262"/>
              <a:gd name="connsiteY14" fmla="*/ 119063 h 404813"/>
              <a:gd name="connsiteX15" fmla="*/ 71437 w 957262"/>
              <a:gd name="connsiteY15" fmla="*/ 140494 h 404813"/>
              <a:gd name="connsiteX16" fmla="*/ 109537 w 957262"/>
              <a:gd name="connsiteY16" fmla="*/ 157163 h 404813"/>
              <a:gd name="connsiteX17" fmla="*/ 142875 w 957262"/>
              <a:gd name="connsiteY17" fmla="*/ 173831 h 404813"/>
              <a:gd name="connsiteX18" fmla="*/ 200025 w 957262"/>
              <a:gd name="connsiteY18" fmla="*/ 190500 h 404813"/>
              <a:gd name="connsiteX19" fmla="*/ 252412 w 957262"/>
              <a:gd name="connsiteY19" fmla="*/ 197644 h 404813"/>
              <a:gd name="connsiteX20" fmla="*/ 290512 w 957262"/>
              <a:gd name="connsiteY20" fmla="*/ 195263 h 404813"/>
              <a:gd name="connsiteX21" fmla="*/ 352425 w 957262"/>
              <a:gd name="connsiteY21" fmla="*/ 171450 h 404813"/>
              <a:gd name="connsiteX22" fmla="*/ 545306 w 957262"/>
              <a:gd name="connsiteY22" fmla="*/ 83344 h 404813"/>
              <a:gd name="connsiteX23" fmla="*/ 657225 w 957262"/>
              <a:gd name="connsiteY23" fmla="*/ 23813 h 404813"/>
              <a:gd name="connsiteX24" fmla="*/ 695325 w 957262"/>
              <a:gd name="connsiteY24" fmla="*/ 4763 h 404813"/>
              <a:gd name="connsiteX25" fmla="*/ 709612 w 957262"/>
              <a:gd name="connsiteY25" fmla="*/ 0 h 404813"/>
              <a:gd name="connsiteX26" fmla="*/ 735806 w 957262"/>
              <a:gd name="connsiteY26" fmla="*/ 4763 h 404813"/>
              <a:gd name="connsiteX27" fmla="*/ 757237 w 957262"/>
              <a:gd name="connsiteY27" fmla="*/ 11906 h 404813"/>
              <a:gd name="connsiteX28" fmla="*/ 785812 w 957262"/>
              <a:gd name="connsiteY28" fmla="*/ 28575 h 404813"/>
              <a:gd name="connsiteX29" fmla="*/ 828675 w 957262"/>
              <a:gd name="connsiteY29" fmla="*/ 64294 h 404813"/>
              <a:gd name="connsiteX30" fmla="*/ 897731 w 957262"/>
              <a:gd name="connsiteY30" fmla="*/ 133350 h 404813"/>
              <a:gd name="connsiteX31" fmla="*/ 945356 w 957262"/>
              <a:gd name="connsiteY31" fmla="*/ 185738 h 404813"/>
              <a:gd name="connsiteX32" fmla="*/ 957262 w 957262"/>
              <a:gd name="connsiteY32" fmla="*/ 209550 h 404813"/>
              <a:gd name="connsiteX33" fmla="*/ 950119 w 957262"/>
              <a:gd name="connsiteY33" fmla="*/ 242888 h 404813"/>
              <a:gd name="connsiteX34" fmla="*/ 935831 w 957262"/>
              <a:gd name="connsiteY34" fmla="*/ 261938 h 404813"/>
              <a:gd name="connsiteX35" fmla="*/ 912019 w 957262"/>
              <a:gd name="connsiteY35" fmla="*/ 276225 h 404813"/>
              <a:gd name="connsiteX36" fmla="*/ 588169 w 957262"/>
              <a:gd name="connsiteY36" fmla="*/ 235744 h 404813"/>
              <a:gd name="connsiteX37" fmla="*/ 440531 w 957262"/>
              <a:gd name="connsiteY37" fmla="*/ 319088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57262" h="404813">
                <a:moveTo>
                  <a:pt x="440531" y="319088"/>
                </a:moveTo>
                <a:lnTo>
                  <a:pt x="319087" y="395288"/>
                </a:lnTo>
                <a:lnTo>
                  <a:pt x="304800" y="402431"/>
                </a:lnTo>
                <a:lnTo>
                  <a:pt x="285750" y="404813"/>
                </a:lnTo>
                <a:lnTo>
                  <a:pt x="259556" y="400050"/>
                </a:lnTo>
                <a:lnTo>
                  <a:pt x="228600" y="383381"/>
                </a:lnTo>
                <a:lnTo>
                  <a:pt x="180975" y="352425"/>
                </a:lnTo>
                <a:lnTo>
                  <a:pt x="130969" y="309563"/>
                </a:lnTo>
                <a:lnTo>
                  <a:pt x="76200" y="259556"/>
                </a:lnTo>
                <a:lnTo>
                  <a:pt x="14287" y="197644"/>
                </a:lnTo>
                <a:lnTo>
                  <a:pt x="4762" y="176213"/>
                </a:lnTo>
                <a:lnTo>
                  <a:pt x="0" y="152400"/>
                </a:lnTo>
                <a:lnTo>
                  <a:pt x="0" y="133350"/>
                </a:lnTo>
                <a:lnTo>
                  <a:pt x="11906" y="119063"/>
                </a:lnTo>
                <a:lnTo>
                  <a:pt x="30956" y="119063"/>
                </a:lnTo>
                <a:lnTo>
                  <a:pt x="71437" y="140494"/>
                </a:lnTo>
                <a:lnTo>
                  <a:pt x="109537" y="157163"/>
                </a:lnTo>
                <a:lnTo>
                  <a:pt x="142875" y="173831"/>
                </a:lnTo>
                <a:lnTo>
                  <a:pt x="200025" y="190500"/>
                </a:lnTo>
                <a:lnTo>
                  <a:pt x="252412" y="197644"/>
                </a:lnTo>
                <a:lnTo>
                  <a:pt x="290512" y="195263"/>
                </a:lnTo>
                <a:lnTo>
                  <a:pt x="352425" y="171450"/>
                </a:lnTo>
                <a:lnTo>
                  <a:pt x="545306" y="83344"/>
                </a:lnTo>
                <a:lnTo>
                  <a:pt x="657225" y="23813"/>
                </a:lnTo>
                <a:lnTo>
                  <a:pt x="695325" y="4763"/>
                </a:lnTo>
                <a:lnTo>
                  <a:pt x="709612" y="0"/>
                </a:lnTo>
                <a:lnTo>
                  <a:pt x="735806" y="4763"/>
                </a:lnTo>
                <a:lnTo>
                  <a:pt x="757237" y="11906"/>
                </a:lnTo>
                <a:lnTo>
                  <a:pt x="785812" y="28575"/>
                </a:lnTo>
                <a:lnTo>
                  <a:pt x="828675" y="64294"/>
                </a:lnTo>
                <a:lnTo>
                  <a:pt x="897731" y="133350"/>
                </a:lnTo>
                <a:lnTo>
                  <a:pt x="945356" y="185738"/>
                </a:lnTo>
                <a:lnTo>
                  <a:pt x="957262" y="209550"/>
                </a:lnTo>
                <a:lnTo>
                  <a:pt x="950119" y="242888"/>
                </a:lnTo>
                <a:lnTo>
                  <a:pt x="935831" y="261938"/>
                </a:lnTo>
                <a:lnTo>
                  <a:pt x="912019" y="276225"/>
                </a:lnTo>
                <a:lnTo>
                  <a:pt x="588169" y="235744"/>
                </a:lnTo>
                <a:lnTo>
                  <a:pt x="440531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A2BD5C-205F-3148-9BE7-98AD68D67BA9}"/>
              </a:ext>
            </a:extLst>
          </p:cNvPr>
          <p:cNvSpPr/>
          <p:nvPr/>
        </p:nvSpPr>
        <p:spPr>
          <a:xfrm>
            <a:off x="3732213" y="2798763"/>
            <a:ext cx="671512" cy="1054100"/>
          </a:xfrm>
          <a:custGeom>
            <a:avLst/>
            <a:gdLst>
              <a:gd name="connsiteX0" fmla="*/ 297656 w 671512"/>
              <a:gd name="connsiteY0" fmla="*/ 695325 h 1054894"/>
              <a:gd name="connsiteX1" fmla="*/ 109537 w 671512"/>
              <a:gd name="connsiteY1" fmla="*/ 1054894 h 1054894"/>
              <a:gd name="connsiteX2" fmla="*/ 0 w 671512"/>
              <a:gd name="connsiteY2" fmla="*/ 928687 h 1054894"/>
              <a:gd name="connsiteX3" fmla="*/ 33337 w 671512"/>
              <a:gd name="connsiteY3" fmla="*/ 895350 h 1054894"/>
              <a:gd name="connsiteX4" fmla="*/ 166687 w 671512"/>
              <a:gd name="connsiteY4" fmla="*/ 597694 h 1054894"/>
              <a:gd name="connsiteX5" fmla="*/ 266700 w 671512"/>
              <a:gd name="connsiteY5" fmla="*/ 352425 h 1054894"/>
              <a:gd name="connsiteX6" fmla="*/ 323850 w 671512"/>
              <a:gd name="connsiteY6" fmla="*/ 164306 h 1054894"/>
              <a:gd name="connsiteX7" fmla="*/ 359569 w 671512"/>
              <a:gd name="connsiteY7" fmla="*/ 0 h 1054894"/>
              <a:gd name="connsiteX8" fmla="*/ 671512 w 671512"/>
              <a:gd name="connsiteY8" fmla="*/ 73819 h 1054894"/>
              <a:gd name="connsiteX9" fmla="*/ 666750 w 671512"/>
              <a:gd name="connsiteY9" fmla="*/ 114300 h 1054894"/>
              <a:gd name="connsiteX10" fmla="*/ 614362 w 671512"/>
              <a:gd name="connsiteY10" fmla="*/ 157162 h 1054894"/>
              <a:gd name="connsiteX11" fmla="*/ 564356 w 671512"/>
              <a:gd name="connsiteY11" fmla="*/ 221456 h 1054894"/>
              <a:gd name="connsiteX12" fmla="*/ 509587 w 671512"/>
              <a:gd name="connsiteY12" fmla="*/ 314325 h 1054894"/>
              <a:gd name="connsiteX13" fmla="*/ 409575 w 671512"/>
              <a:gd name="connsiteY13" fmla="*/ 490537 h 1054894"/>
              <a:gd name="connsiteX14" fmla="*/ 297656 w 671512"/>
              <a:gd name="connsiteY14" fmla="*/ 695325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1512" h="1054894">
                <a:moveTo>
                  <a:pt x="297656" y="695325"/>
                </a:moveTo>
                <a:lnTo>
                  <a:pt x="109537" y="1054894"/>
                </a:lnTo>
                <a:lnTo>
                  <a:pt x="0" y="928687"/>
                </a:lnTo>
                <a:lnTo>
                  <a:pt x="33337" y="895350"/>
                </a:lnTo>
                <a:lnTo>
                  <a:pt x="166687" y="597694"/>
                </a:lnTo>
                <a:lnTo>
                  <a:pt x="266700" y="352425"/>
                </a:lnTo>
                <a:lnTo>
                  <a:pt x="323850" y="164306"/>
                </a:lnTo>
                <a:lnTo>
                  <a:pt x="359569" y="0"/>
                </a:lnTo>
                <a:lnTo>
                  <a:pt x="671512" y="73819"/>
                </a:lnTo>
                <a:lnTo>
                  <a:pt x="666750" y="114300"/>
                </a:lnTo>
                <a:lnTo>
                  <a:pt x="614362" y="157162"/>
                </a:lnTo>
                <a:lnTo>
                  <a:pt x="564356" y="221456"/>
                </a:lnTo>
                <a:lnTo>
                  <a:pt x="509587" y="314325"/>
                </a:lnTo>
                <a:lnTo>
                  <a:pt x="409575" y="490537"/>
                </a:lnTo>
                <a:lnTo>
                  <a:pt x="297656" y="695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F3F9DFF-4598-774D-B9E6-86AE204DABD1}"/>
              </a:ext>
            </a:extLst>
          </p:cNvPr>
          <p:cNvSpPr/>
          <p:nvPr/>
        </p:nvSpPr>
        <p:spPr>
          <a:xfrm>
            <a:off x="3684588" y="3643313"/>
            <a:ext cx="904875" cy="384175"/>
          </a:xfrm>
          <a:custGeom>
            <a:avLst/>
            <a:gdLst>
              <a:gd name="connsiteX0" fmla="*/ 414337 w 904875"/>
              <a:gd name="connsiteY0" fmla="*/ 214312 h 383381"/>
              <a:gd name="connsiteX1" fmla="*/ 157162 w 904875"/>
              <a:gd name="connsiteY1" fmla="*/ 314325 h 383381"/>
              <a:gd name="connsiteX2" fmla="*/ 142875 w 904875"/>
              <a:gd name="connsiteY2" fmla="*/ 323850 h 383381"/>
              <a:gd name="connsiteX3" fmla="*/ 119062 w 904875"/>
              <a:gd name="connsiteY3" fmla="*/ 357187 h 383381"/>
              <a:gd name="connsiteX4" fmla="*/ 97631 w 904875"/>
              <a:gd name="connsiteY4" fmla="*/ 373856 h 383381"/>
              <a:gd name="connsiteX5" fmla="*/ 85725 w 904875"/>
              <a:gd name="connsiteY5" fmla="*/ 381000 h 383381"/>
              <a:gd name="connsiteX6" fmla="*/ 69056 w 904875"/>
              <a:gd name="connsiteY6" fmla="*/ 383381 h 383381"/>
              <a:gd name="connsiteX7" fmla="*/ 47625 w 904875"/>
              <a:gd name="connsiteY7" fmla="*/ 376237 h 383381"/>
              <a:gd name="connsiteX8" fmla="*/ 28575 w 904875"/>
              <a:gd name="connsiteY8" fmla="*/ 354806 h 383381"/>
              <a:gd name="connsiteX9" fmla="*/ 11906 w 904875"/>
              <a:gd name="connsiteY9" fmla="*/ 311943 h 383381"/>
              <a:gd name="connsiteX10" fmla="*/ 0 w 904875"/>
              <a:gd name="connsiteY10" fmla="*/ 247650 h 383381"/>
              <a:gd name="connsiteX11" fmla="*/ 0 w 904875"/>
              <a:gd name="connsiteY11" fmla="*/ 192881 h 383381"/>
              <a:gd name="connsiteX12" fmla="*/ 7144 w 904875"/>
              <a:gd name="connsiteY12" fmla="*/ 145256 h 383381"/>
              <a:gd name="connsiteX13" fmla="*/ 28575 w 904875"/>
              <a:gd name="connsiteY13" fmla="*/ 95250 h 383381"/>
              <a:gd name="connsiteX14" fmla="*/ 40481 w 904875"/>
              <a:gd name="connsiteY14" fmla="*/ 78581 h 383381"/>
              <a:gd name="connsiteX15" fmla="*/ 80962 w 904875"/>
              <a:gd name="connsiteY15" fmla="*/ 50006 h 383381"/>
              <a:gd name="connsiteX16" fmla="*/ 185737 w 904875"/>
              <a:gd name="connsiteY16" fmla="*/ 147637 h 383381"/>
              <a:gd name="connsiteX17" fmla="*/ 338137 w 904875"/>
              <a:gd name="connsiteY17" fmla="*/ 88106 h 383381"/>
              <a:gd name="connsiteX18" fmla="*/ 490537 w 904875"/>
              <a:gd name="connsiteY18" fmla="*/ 23812 h 383381"/>
              <a:gd name="connsiteX19" fmla="*/ 526256 w 904875"/>
              <a:gd name="connsiteY19" fmla="*/ 7143 h 383381"/>
              <a:gd name="connsiteX20" fmla="*/ 552450 w 904875"/>
              <a:gd name="connsiteY20" fmla="*/ 0 h 383381"/>
              <a:gd name="connsiteX21" fmla="*/ 597694 w 904875"/>
              <a:gd name="connsiteY21" fmla="*/ 2381 h 383381"/>
              <a:gd name="connsiteX22" fmla="*/ 654844 w 904875"/>
              <a:gd name="connsiteY22" fmla="*/ 21431 h 383381"/>
              <a:gd name="connsiteX23" fmla="*/ 773906 w 904875"/>
              <a:gd name="connsiteY23" fmla="*/ 88106 h 383381"/>
              <a:gd name="connsiteX24" fmla="*/ 878681 w 904875"/>
              <a:gd name="connsiteY24" fmla="*/ 161925 h 383381"/>
              <a:gd name="connsiteX25" fmla="*/ 904875 w 904875"/>
              <a:gd name="connsiteY25" fmla="*/ 185737 h 383381"/>
              <a:gd name="connsiteX26" fmla="*/ 519112 w 904875"/>
              <a:gd name="connsiteY26" fmla="*/ 185737 h 383381"/>
              <a:gd name="connsiteX27" fmla="*/ 414337 w 904875"/>
              <a:gd name="connsiteY27" fmla="*/ 214312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04875" h="383381">
                <a:moveTo>
                  <a:pt x="414337" y="214312"/>
                </a:moveTo>
                <a:lnTo>
                  <a:pt x="157162" y="314325"/>
                </a:lnTo>
                <a:lnTo>
                  <a:pt x="142875" y="323850"/>
                </a:lnTo>
                <a:lnTo>
                  <a:pt x="119062" y="357187"/>
                </a:lnTo>
                <a:lnTo>
                  <a:pt x="97631" y="373856"/>
                </a:lnTo>
                <a:lnTo>
                  <a:pt x="85725" y="381000"/>
                </a:lnTo>
                <a:lnTo>
                  <a:pt x="69056" y="383381"/>
                </a:lnTo>
                <a:lnTo>
                  <a:pt x="47625" y="376237"/>
                </a:lnTo>
                <a:lnTo>
                  <a:pt x="28575" y="354806"/>
                </a:lnTo>
                <a:lnTo>
                  <a:pt x="11906" y="311943"/>
                </a:lnTo>
                <a:lnTo>
                  <a:pt x="0" y="247650"/>
                </a:lnTo>
                <a:lnTo>
                  <a:pt x="0" y="192881"/>
                </a:lnTo>
                <a:lnTo>
                  <a:pt x="7144" y="145256"/>
                </a:lnTo>
                <a:lnTo>
                  <a:pt x="28575" y="95250"/>
                </a:lnTo>
                <a:lnTo>
                  <a:pt x="40481" y="78581"/>
                </a:lnTo>
                <a:lnTo>
                  <a:pt x="80962" y="50006"/>
                </a:lnTo>
                <a:lnTo>
                  <a:pt x="185737" y="147637"/>
                </a:lnTo>
                <a:lnTo>
                  <a:pt x="338137" y="88106"/>
                </a:lnTo>
                <a:lnTo>
                  <a:pt x="490537" y="23812"/>
                </a:lnTo>
                <a:lnTo>
                  <a:pt x="526256" y="7143"/>
                </a:lnTo>
                <a:lnTo>
                  <a:pt x="552450" y="0"/>
                </a:lnTo>
                <a:lnTo>
                  <a:pt x="597694" y="2381"/>
                </a:lnTo>
                <a:lnTo>
                  <a:pt x="654844" y="21431"/>
                </a:lnTo>
                <a:lnTo>
                  <a:pt x="773906" y="88106"/>
                </a:lnTo>
                <a:lnTo>
                  <a:pt x="878681" y="161925"/>
                </a:lnTo>
                <a:lnTo>
                  <a:pt x="904875" y="185737"/>
                </a:lnTo>
                <a:lnTo>
                  <a:pt x="519112" y="185737"/>
                </a:lnTo>
                <a:lnTo>
                  <a:pt x="414337" y="2143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34CD26E-1FF1-9E45-8B09-BDD16B8F0648}"/>
              </a:ext>
            </a:extLst>
          </p:cNvPr>
          <p:cNvSpPr/>
          <p:nvPr/>
        </p:nvSpPr>
        <p:spPr>
          <a:xfrm rot="16200000">
            <a:off x="3123406" y="4190207"/>
            <a:ext cx="1884363" cy="1047750"/>
          </a:xfrm>
          <a:custGeom>
            <a:avLst/>
            <a:gdLst>
              <a:gd name="connsiteX0" fmla="*/ 569119 w 1883569"/>
              <a:gd name="connsiteY0" fmla="*/ 531019 h 1047750"/>
              <a:gd name="connsiteX1" fmla="*/ 354806 w 1883569"/>
              <a:gd name="connsiteY1" fmla="*/ 369094 h 1047750"/>
              <a:gd name="connsiteX2" fmla="*/ 142875 w 1883569"/>
              <a:gd name="connsiteY2" fmla="*/ 185738 h 1047750"/>
              <a:gd name="connsiteX3" fmla="*/ 16669 w 1883569"/>
              <a:gd name="connsiteY3" fmla="*/ 69056 h 1047750"/>
              <a:gd name="connsiteX4" fmla="*/ 4762 w 1883569"/>
              <a:gd name="connsiteY4" fmla="*/ 50006 h 1047750"/>
              <a:gd name="connsiteX5" fmla="*/ 0 w 1883569"/>
              <a:gd name="connsiteY5" fmla="*/ 28575 h 1047750"/>
              <a:gd name="connsiteX6" fmla="*/ 0 w 1883569"/>
              <a:gd name="connsiteY6" fmla="*/ 14288 h 1047750"/>
              <a:gd name="connsiteX7" fmla="*/ 7144 w 1883569"/>
              <a:gd name="connsiteY7" fmla="*/ 2381 h 1047750"/>
              <a:gd name="connsiteX8" fmla="*/ 26194 w 1883569"/>
              <a:gd name="connsiteY8" fmla="*/ 0 h 1047750"/>
              <a:gd name="connsiteX9" fmla="*/ 69056 w 1883569"/>
              <a:gd name="connsiteY9" fmla="*/ 21431 h 1047750"/>
              <a:gd name="connsiteX10" fmla="*/ 200025 w 1883569"/>
              <a:gd name="connsiteY10" fmla="*/ 116681 h 1047750"/>
              <a:gd name="connsiteX11" fmla="*/ 307181 w 1883569"/>
              <a:gd name="connsiteY11" fmla="*/ 188119 h 1047750"/>
              <a:gd name="connsiteX12" fmla="*/ 440531 w 1883569"/>
              <a:gd name="connsiteY12" fmla="*/ 276225 h 1047750"/>
              <a:gd name="connsiteX13" fmla="*/ 561975 w 1883569"/>
              <a:gd name="connsiteY13" fmla="*/ 354806 h 1047750"/>
              <a:gd name="connsiteX14" fmla="*/ 685800 w 1883569"/>
              <a:gd name="connsiteY14" fmla="*/ 428625 h 1047750"/>
              <a:gd name="connsiteX15" fmla="*/ 797719 w 1883569"/>
              <a:gd name="connsiteY15" fmla="*/ 488156 h 1047750"/>
              <a:gd name="connsiteX16" fmla="*/ 952500 w 1883569"/>
              <a:gd name="connsiteY16" fmla="*/ 559594 h 1047750"/>
              <a:gd name="connsiteX17" fmla="*/ 1064419 w 1883569"/>
              <a:gd name="connsiteY17" fmla="*/ 602456 h 1047750"/>
              <a:gd name="connsiteX18" fmla="*/ 1197769 w 1883569"/>
              <a:gd name="connsiteY18" fmla="*/ 640556 h 1047750"/>
              <a:gd name="connsiteX19" fmla="*/ 1390650 w 1883569"/>
              <a:gd name="connsiteY19" fmla="*/ 688181 h 1047750"/>
              <a:gd name="connsiteX20" fmla="*/ 1524000 w 1883569"/>
              <a:gd name="connsiteY20" fmla="*/ 714375 h 1047750"/>
              <a:gd name="connsiteX21" fmla="*/ 1616869 w 1883569"/>
              <a:gd name="connsiteY21" fmla="*/ 728663 h 1047750"/>
              <a:gd name="connsiteX22" fmla="*/ 1688306 w 1883569"/>
              <a:gd name="connsiteY22" fmla="*/ 735806 h 1047750"/>
              <a:gd name="connsiteX23" fmla="*/ 1735931 w 1883569"/>
              <a:gd name="connsiteY23" fmla="*/ 735806 h 1047750"/>
              <a:gd name="connsiteX24" fmla="*/ 1771650 w 1883569"/>
              <a:gd name="connsiteY24" fmla="*/ 731044 h 1047750"/>
              <a:gd name="connsiteX25" fmla="*/ 1809750 w 1883569"/>
              <a:gd name="connsiteY25" fmla="*/ 716756 h 1047750"/>
              <a:gd name="connsiteX26" fmla="*/ 1883569 w 1883569"/>
              <a:gd name="connsiteY26" fmla="*/ 602456 h 1047750"/>
              <a:gd name="connsiteX27" fmla="*/ 1852612 w 1883569"/>
              <a:gd name="connsiteY27" fmla="*/ 1007269 h 1047750"/>
              <a:gd name="connsiteX28" fmla="*/ 1826419 w 1883569"/>
              <a:gd name="connsiteY28" fmla="*/ 1045369 h 1047750"/>
              <a:gd name="connsiteX29" fmla="*/ 1807369 w 1883569"/>
              <a:gd name="connsiteY29" fmla="*/ 1047750 h 1047750"/>
              <a:gd name="connsiteX30" fmla="*/ 1776412 w 1883569"/>
              <a:gd name="connsiteY30" fmla="*/ 1042988 h 1047750"/>
              <a:gd name="connsiteX31" fmla="*/ 1747837 w 1883569"/>
              <a:gd name="connsiteY31" fmla="*/ 1028700 h 1047750"/>
              <a:gd name="connsiteX32" fmla="*/ 1695450 w 1883569"/>
              <a:gd name="connsiteY32" fmla="*/ 997744 h 1047750"/>
              <a:gd name="connsiteX33" fmla="*/ 1635919 w 1883569"/>
              <a:gd name="connsiteY33" fmla="*/ 957263 h 1047750"/>
              <a:gd name="connsiteX34" fmla="*/ 1423987 w 1883569"/>
              <a:gd name="connsiteY34" fmla="*/ 900113 h 1047750"/>
              <a:gd name="connsiteX35" fmla="*/ 1245394 w 1883569"/>
              <a:gd name="connsiteY35" fmla="*/ 845344 h 1047750"/>
              <a:gd name="connsiteX36" fmla="*/ 973931 w 1883569"/>
              <a:gd name="connsiteY36" fmla="*/ 754856 h 1047750"/>
              <a:gd name="connsiteX37" fmla="*/ 862012 w 1883569"/>
              <a:gd name="connsiteY37" fmla="*/ 714375 h 1047750"/>
              <a:gd name="connsiteX38" fmla="*/ 569119 w 1883569"/>
              <a:gd name="connsiteY38" fmla="*/ 531019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3569" h="1047750">
                <a:moveTo>
                  <a:pt x="569119" y="531019"/>
                </a:moveTo>
                <a:lnTo>
                  <a:pt x="354806" y="369094"/>
                </a:lnTo>
                <a:lnTo>
                  <a:pt x="142875" y="185738"/>
                </a:lnTo>
                <a:lnTo>
                  <a:pt x="16669" y="69056"/>
                </a:lnTo>
                <a:lnTo>
                  <a:pt x="4762" y="50006"/>
                </a:lnTo>
                <a:lnTo>
                  <a:pt x="0" y="28575"/>
                </a:lnTo>
                <a:lnTo>
                  <a:pt x="0" y="14288"/>
                </a:lnTo>
                <a:lnTo>
                  <a:pt x="7144" y="2381"/>
                </a:lnTo>
                <a:lnTo>
                  <a:pt x="26194" y="0"/>
                </a:lnTo>
                <a:lnTo>
                  <a:pt x="69056" y="21431"/>
                </a:lnTo>
                <a:lnTo>
                  <a:pt x="200025" y="116681"/>
                </a:lnTo>
                <a:lnTo>
                  <a:pt x="307181" y="188119"/>
                </a:lnTo>
                <a:lnTo>
                  <a:pt x="440531" y="276225"/>
                </a:lnTo>
                <a:lnTo>
                  <a:pt x="561975" y="354806"/>
                </a:lnTo>
                <a:lnTo>
                  <a:pt x="685800" y="428625"/>
                </a:lnTo>
                <a:lnTo>
                  <a:pt x="797719" y="488156"/>
                </a:lnTo>
                <a:lnTo>
                  <a:pt x="952500" y="559594"/>
                </a:lnTo>
                <a:lnTo>
                  <a:pt x="1064419" y="602456"/>
                </a:lnTo>
                <a:lnTo>
                  <a:pt x="1197769" y="640556"/>
                </a:lnTo>
                <a:lnTo>
                  <a:pt x="1390650" y="688181"/>
                </a:lnTo>
                <a:lnTo>
                  <a:pt x="1524000" y="714375"/>
                </a:lnTo>
                <a:lnTo>
                  <a:pt x="1616869" y="728663"/>
                </a:lnTo>
                <a:lnTo>
                  <a:pt x="1688306" y="735806"/>
                </a:lnTo>
                <a:lnTo>
                  <a:pt x="1735931" y="735806"/>
                </a:lnTo>
                <a:lnTo>
                  <a:pt x="1771650" y="731044"/>
                </a:lnTo>
                <a:lnTo>
                  <a:pt x="1809750" y="716756"/>
                </a:lnTo>
                <a:lnTo>
                  <a:pt x="1883569" y="602456"/>
                </a:lnTo>
                <a:lnTo>
                  <a:pt x="1852612" y="1007269"/>
                </a:lnTo>
                <a:lnTo>
                  <a:pt x="1826419" y="1045369"/>
                </a:lnTo>
                <a:lnTo>
                  <a:pt x="1807369" y="1047750"/>
                </a:lnTo>
                <a:lnTo>
                  <a:pt x="1776412" y="1042988"/>
                </a:lnTo>
                <a:lnTo>
                  <a:pt x="1747837" y="1028700"/>
                </a:lnTo>
                <a:lnTo>
                  <a:pt x="1695450" y="997744"/>
                </a:lnTo>
                <a:lnTo>
                  <a:pt x="1635919" y="957263"/>
                </a:lnTo>
                <a:lnTo>
                  <a:pt x="1423987" y="900113"/>
                </a:lnTo>
                <a:lnTo>
                  <a:pt x="1245394" y="845344"/>
                </a:lnTo>
                <a:lnTo>
                  <a:pt x="973931" y="754856"/>
                </a:lnTo>
                <a:lnTo>
                  <a:pt x="862012" y="714375"/>
                </a:lnTo>
                <a:lnTo>
                  <a:pt x="569119" y="531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6D3370A-15C1-7942-B644-EC44FBF5B8C4}"/>
              </a:ext>
            </a:extLst>
          </p:cNvPr>
          <p:cNvSpPr/>
          <p:nvPr/>
        </p:nvSpPr>
        <p:spPr>
          <a:xfrm>
            <a:off x="3514725" y="4365625"/>
            <a:ext cx="3736975" cy="1495425"/>
          </a:xfrm>
          <a:custGeom>
            <a:avLst/>
            <a:gdLst>
              <a:gd name="connsiteX0" fmla="*/ 1698625 w 3736975"/>
              <a:gd name="connsiteY0" fmla="*/ 1085850 h 1495425"/>
              <a:gd name="connsiteX1" fmla="*/ 1479550 w 3736975"/>
              <a:gd name="connsiteY1" fmla="*/ 952500 h 1495425"/>
              <a:gd name="connsiteX2" fmla="*/ 1143000 w 3736975"/>
              <a:gd name="connsiteY2" fmla="*/ 733425 h 1495425"/>
              <a:gd name="connsiteX3" fmla="*/ 936625 w 3736975"/>
              <a:gd name="connsiteY3" fmla="*/ 581025 h 1495425"/>
              <a:gd name="connsiteX4" fmla="*/ 736600 w 3736975"/>
              <a:gd name="connsiteY4" fmla="*/ 425450 h 1495425"/>
              <a:gd name="connsiteX5" fmla="*/ 577850 w 3736975"/>
              <a:gd name="connsiteY5" fmla="*/ 330200 h 1495425"/>
              <a:gd name="connsiteX6" fmla="*/ 431800 w 3736975"/>
              <a:gd name="connsiteY6" fmla="*/ 228600 h 1495425"/>
              <a:gd name="connsiteX7" fmla="*/ 361950 w 3736975"/>
              <a:gd name="connsiteY7" fmla="*/ 190500 h 1495425"/>
              <a:gd name="connsiteX8" fmla="*/ 311150 w 3736975"/>
              <a:gd name="connsiteY8" fmla="*/ 161925 h 1495425"/>
              <a:gd name="connsiteX9" fmla="*/ 257175 w 3736975"/>
              <a:gd name="connsiteY9" fmla="*/ 142875 h 1495425"/>
              <a:gd name="connsiteX10" fmla="*/ 184150 w 3736975"/>
              <a:gd name="connsiteY10" fmla="*/ 127000 h 1495425"/>
              <a:gd name="connsiteX11" fmla="*/ 139700 w 3736975"/>
              <a:gd name="connsiteY11" fmla="*/ 127000 h 1495425"/>
              <a:gd name="connsiteX12" fmla="*/ 88900 w 3736975"/>
              <a:gd name="connsiteY12" fmla="*/ 136525 h 1495425"/>
              <a:gd name="connsiteX13" fmla="*/ 41275 w 3736975"/>
              <a:gd name="connsiteY13" fmla="*/ 133350 h 1495425"/>
              <a:gd name="connsiteX14" fmla="*/ 9525 w 3736975"/>
              <a:gd name="connsiteY14" fmla="*/ 123825 h 1495425"/>
              <a:gd name="connsiteX15" fmla="*/ 0 w 3736975"/>
              <a:gd name="connsiteY15" fmla="*/ 111125 h 1495425"/>
              <a:gd name="connsiteX16" fmla="*/ 0 w 3736975"/>
              <a:gd name="connsiteY16" fmla="*/ 85725 h 1495425"/>
              <a:gd name="connsiteX17" fmla="*/ 22225 w 3736975"/>
              <a:gd name="connsiteY17" fmla="*/ 57150 h 1495425"/>
              <a:gd name="connsiteX18" fmla="*/ 63500 w 3736975"/>
              <a:gd name="connsiteY18" fmla="*/ 28575 h 1495425"/>
              <a:gd name="connsiteX19" fmla="*/ 107950 w 3736975"/>
              <a:gd name="connsiteY19" fmla="*/ 12700 h 1495425"/>
              <a:gd name="connsiteX20" fmla="*/ 184150 w 3736975"/>
              <a:gd name="connsiteY20" fmla="*/ 0 h 1495425"/>
              <a:gd name="connsiteX21" fmla="*/ 254000 w 3736975"/>
              <a:gd name="connsiteY21" fmla="*/ 0 h 1495425"/>
              <a:gd name="connsiteX22" fmla="*/ 317500 w 3736975"/>
              <a:gd name="connsiteY22" fmla="*/ 12700 h 1495425"/>
              <a:gd name="connsiteX23" fmla="*/ 393700 w 3736975"/>
              <a:gd name="connsiteY23" fmla="*/ 41275 h 1495425"/>
              <a:gd name="connsiteX24" fmla="*/ 485775 w 3736975"/>
              <a:gd name="connsiteY24" fmla="*/ 98425 h 1495425"/>
              <a:gd name="connsiteX25" fmla="*/ 558800 w 3736975"/>
              <a:gd name="connsiteY25" fmla="*/ 158750 h 1495425"/>
              <a:gd name="connsiteX26" fmla="*/ 638175 w 3736975"/>
              <a:gd name="connsiteY26" fmla="*/ 222250 h 1495425"/>
              <a:gd name="connsiteX27" fmla="*/ 806450 w 3736975"/>
              <a:gd name="connsiteY27" fmla="*/ 327025 h 1495425"/>
              <a:gd name="connsiteX28" fmla="*/ 1066800 w 3736975"/>
              <a:gd name="connsiteY28" fmla="*/ 473075 h 1495425"/>
              <a:gd name="connsiteX29" fmla="*/ 1368425 w 3736975"/>
              <a:gd name="connsiteY29" fmla="*/ 638175 h 1495425"/>
              <a:gd name="connsiteX30" fmla="*/ 1628775 w 3736975"/>
              <a:gd name="connsiteY30" fmla="*/ 768350 h 1495425"/>
              <a:gd name="connsiteX31" fmla="*/ 1851025 w 3736975"/>
              <a:gd name="connsiteY31" fmla="*/ 866775 h 1495425"/>
              <a:gd name="connsiteX32" fmla="*/ 2073275 w 3736975"/>
              <a:gd name="connsiteY32" fmla="*/ 942975 h 1495425"/>
              <a:gd name="connsiteX33" fmla="*/ 2203450 w 3736975"/>
              <a:gd name="connsiteY33" fmla="*/ 990600 h 1495425"/>
              <a:gd name="connsiteX34" fmla="*/ 2479675 w 3736975"/>
              <a:gd name="connsiteY34" fmla="*/ 1079500 h 1495425"/>
              <a:gd name="connsiteX35" fmla="*/ 2736850 w 3736975"/>
              <a:gd name="connsiteY35" fmla="*/ 1149350 h 1495425"/>
              <a:gd name="connsiteX36" fmla="*/ 3054350 w 3736975"/>
              <a:gd name="connsiteY36" fmla="*/ 1219200 h 1495425"/>
              <a:gd name="connsiteX37" fmla="*/ 3479800 w 3736975"/>
              <a:gd name="connsiteY37" fmla="*/ 1282700 h 1495425"/>
              <a:gd name="connsiteX38" fmla="*/ 3660775 w 3736975"/>
              <a:gd name="connsiteY38" fmla="*/ 1298575 h 1495425"/>
              <a:gd name="connsiteX39" fmla="*/ 3702050 w 3736975"/>
              <a:gd name="connsiteY39" fmla="*/ 1304925 h 1495425"/>
              <a:gd name="connsiteX40" fmla="*/ 3730625 w 3736975"/>
              <a:gd name="connsiteY40" fmla="*/ 1314450 h 1495425"/>
              <a:gd name="connsiteX41" fmla="*/ 3736975 w 3736975"/>
              <a:gd name="connsiteY41" fmla="*/ 1327150 h 1495425"/>
              <a:gd name="connsiteX42" fmla="*/ 3727450 w 3736975"/>
              <a:gd name="connsiteY42" fmla="*/ 1346200 h 1495425"/>
              <a:gd name="connsiteX43" fmla="*/ 3654425 w 3736975"/>
              <a:gd name="connsiteY43" fmla="*/ 1368425 h 1495425"/>
              <a:gd name="connsiteX44" fmla="*/ 3387725 w 3736975"/>
              <a:gd name="connsiteY44" fmla="*/ 1419225 h 1495425"/>
              <a:gd name="connsiteX45" fmla="*/ 3003550 w 3736975"/>
              <a:gd name="connsiteY45" fmla="*/ 1470025 h 1495425"/>
              <a:gd name="connsiteX46" fmla="*/ 2717800 w 3736975"/>
              <a:gd name="connsiteY46" fmla="*/ 1495425 h 1495425"/>
              <a:gd name="connsiteX47" fmla="*/ 2571750 w 3736975"/>
              <a:gd name="connsiteY47" fmla="*/ 1495425 h 1495425"/>
              <a:gd name="connsiteX48" fmla="*/ 2520950 w 3736975"/>
              <a:gd name="connsiteY48" fmla="*/ 1479550 h 1495425"/>
              <a:gd name="connsiteX49" fmla="*/ 2317750 w 3736975"/>
              <a:gd name="connsiteY49" fmla="*/ 1390650 h 1495425"/>
              <a:gd name="connsiteX50" fmla="*/ 2060575 w 3736975"/>
              <a:gd name="connsiteY50" fmla="*/ 1273175 h 1495425"/>
              <a:gd name="connsiteX51" fmla="*/ 1698625 w 3736975"/>
              <a:gd name="connsiteY51" fmla="*/ 1085850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36975" h="1495425">
                <a:moveTo>
                  <a:pt x="1698625" y="1085850"/>
                </a:moveTo>
                <a:lnTo>
                  <a:pt x="1479550" y="952500"/>
                </a:lnTo>
                <a:lnTo>
                  <a:pt x="1143000" y="733425"/>
                </a:lnTo>
                <a:lnTo>
                  <a:pt x="936625" y="581025"/>
                </a:lnTo>
                <a:lnTo>
                  <a:pt x="736600" y="425450"/>
                </a:lnTo>
                <a:lnTo>
                  <a:pt x="577850" y="330200"/>
                </a:lnTo>
                <a:lnTo>
                  <a:pt x="431800" y="228600"/>
                </a:lnTo>
                <a:lnTo>
                  <a:pt x="361950" y="190500"/>
                </a:lnTo>
                <a:lnTo>
                  <a:pt x="311150" y="161925"/>
                </a:lnTo>
                <a:lnTo>
                  <a:pt x="257175" y="142875"/>
                </a:lnTo>
                <a:lnTo>
                  <a:pt x="184150" y="127000"/>
                </a:lnTo>
                <a:lnTo>
                  <a:pt x="139700" y="127000"/>
                </a:lnTo>
                <a:lnTo>
                  <a:pt x="88900" y="136525"/>
                </a:lnTo>
                <a:lnTo>
                  <a:pt x="41275" y="133350"/>
                </a:lnTo>
                <a:lnTo>
                  <a:pt x="9525" y="123825"/>
                </a:lnTo>
                <a:lnTo>
                  <a:pt x="0" y="111125"/>
                </a:lnTo>
                <a:lnTo>
                  <a:pt x="0" y="85725"/>
                </a:lnTo>
                <a:lnTo>
                  <a:pt x="22225" y="57150"/>
                </a:lnTo>
                <a:lnTo>
                  <a:pt x="63500" y="28575"/>
                </a:lnTo>
                <a:lnTo>
                  <a:pt x="107950" y="12700"/>
                </a:lnTo>
                <a:lnTo>
                  <a:pt x="184150" y="0"/>
                </a:lnTo>
                <a:lnTo>
                  <a:pt x="254000" y="0"/>
                </a:lnTo>
                <a:lnTo>
                  <a:pt x="317500" y="12700"/>
                </a:lnTo>
                <a:lnTo>
                  <a:pt x="393700" y="41275"/>
                </a:lnTo>
                <a:lnTo>
                  <a:pt x="485775" y="98425"/>
                </a:lnTo>
                <a:lnTo>
                  <a:pt x="558800" y="158750"/>
                </a:lnTo>
                <a:lnTo>
                  <a:pt x="638175" y="222250"/>
                </a:lnTo>
                <a:lnTo>
                  <a:pt x="806450" y="327025"/>
                </a:lnTo>
                <a:lnTo>
                  <a:pt x="1066800" y="473075"/>
                </a:lnTo>
                <a:lnTo>
                  <a:pt x="1368425" y="638175"/>
                </a:lnTo>
                <a:lnTo>
                  <a:pt x="1628775" y="768350"/>
                </a:lnTo>
                <a:lnTo>
                  <a:pt x="1851025" y="866775"/>
                </a:lnTo>
                <a:lnTo>
                  <a:pt x="2073275" y="942975"/>
                </a:lnTo>
                <a:lnTo>
                  <a:pt x="2203450" y="990600"/>
                </a:lnTo>
                <a:lnTo>
                  <a:pt x="2479675" y="1079500"/>
                </a:lnTo>
                <a:lnTo>
                  <a:pt x="2736850" y="1149350"/>
                </a:lnTo>
                <a:lnTo>
                  <a:pt x="3054350" y="1219200"/>
                </a:lnTo>
                <a:lnTo>
                  <a:pt x="3479800" y="1282700"/>
                </a:lnTo>
                <a:lnTo>
                  <a:pt x="3660775" y="1298575"/>
                </a:lnTo>
                <a:lnTo>
                  <a:pt x="3702050" y="1304925"/>
                </a:lnTo>
                <a:lnTo>
                  <a:pt x="3730625" y="1314450"/>
                </a:lnTo>
                <a:lnTo>
                  <a:pt x="3736975" y="1327150"/>
                </a:lnTo>
                <a:lnTo>
                  <a:pt x="3727450" y="1346200"/>
                </a:lnTo>
                <a:lnTo>
                  <a:pt x="3654425" y="1368425"/>
                </a:lnTo>
                <a:lnTo>
                  <a:pt x="3387725" y="1419225"/>
                </a:lnTo>
                <a:lnTo>
                  <a:pt x="3003550" y="1470025"/>
                </a:lnTo>
                <a:lnTo>
                  <a:pt x="2717800" y="1495425"/>
                </a:lnTo>
                <a:lnTo>
                  <a:pt x="2571750" y="1495425"/>
                </a:lnTo>
                <a:lnTo>
                  <a:pt x="2520950" y="1479550"/>
                </a:lnTo>
                <a:lnTo>
                  <a:pt x="2317750" y="1390650"/>
                </a:lnTo>
                <a:lnTo>
                  <a:pt x="2060575" y="1273175"/>
                </a:lnTo>
                <a:lnTo>
                  <a:pt x="1698625" y="1085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ADAE369-E952-4E16-B47E-F53028ADAE91}"/>
              </a:ext>
            </a:extLst>
          </p:cNvPr>
          <p:cNvGrpSpPr/>
          <p:nvPr/>
        </p:nvGrpSpPr>
        <p:grpSpPr>
          <a:xfrm>
            <a:off x="2489199" y="1389062"/>
            <a:ext cx="4762500" cy="4471987"/>
            <a:chOff x="2641600" y="1541463"/>
            <a:chExt cx="4762500" cy="4471987"/>
          </a:xfrm>
        </p:grpSpPr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741BD757-73DC-4621-B902-09330DF9D60D}"/>
                </a:ext>
              </a:extLst>
            </p:cNvPr>
            <p:cNvSpPr/>
            <p:nvPr/>
          </p:nvSpPr>
          <p:spPr>
            <a:xfrm rot="16200000">
              <a:off x="2131219" y="2282031"/>
              <a:ext cx="2371725" cy="1350963"/>
            </a:xfrm>
            <a:custGeom>
              <a:avLst/>
              <a:gdLst>
                <a:gd name="connsiteX0" fmla="*/ 1557337 w 2371725"/>
                <a:gd name="connsiteY0" fmla="*/ 1033462 h 1350168"/>
                <a:gd name="connsiteX1" fmla="*/ 1178718 w 2371725"/>
                <a:gd name="connsiteY1" fmla="*/ 845343 h 1350168"/>
                <a:gd name="connsiteX2" fmla="*/ 907256 w 2371725"/>
                <a:gd name="connsiteY2" fmla="*/ 709612 h 1350168"/>
                <a:gd name="connsiteX3" fmla="*/ 766762 w 2371725"/>
                <a:gd name="connsiteY3" fmla="*/ 626268 h 1350168"/>
                <a:gd name="connsiteX4" fmla="*/ 559593 w 2371725"/>
                <a:gd name="connsiteY4" fmla="*/ 483393 h 1350168"/>
                <a:gd name="connsiteX5" fmla="*/ 371475 w 2371725"/>
                <a:gd name="connsiteY5" fmla="*/ 352425 h 1350168"/>
                <a:gd name="connsiteX6" fmla="*/ 178593 w 2371725"/>
                <a:gd name="connsiteY6" fmla="*/ 197643 h 1350168"/>
                <a:gd name="connsiteX7" fmla="*/ 23812 w 2371725"/>
                <a:gd name="connsiteY7" fmla="*/ 76200 h 1350168"/>
                <a:gd name="connsiteX8" fmla="*/ 7143 w 2371725"/>
                <a:gd name="connsiteY8" fmla="*/ 57150 h 1350168"/>
                <a:gd name="connsiteX9" fmla="*/ 0 w 2371725"/>
                <a:gd name="connsiteY9" fmla="*/ 35718 h 1350168"/>
                <a:gd name="connsiteX10" fmla="*/ 2381 w 2371725"/>
                <a:gd name="connsiteY10" fmla="*/ 14287 h 1350168"/>
                <a:gd name="connsiteX11" fmla="*/ 14287 w 2371725"/>
                <a:gd name="connsiteY11" fmla="*/ 0 h 1350168"/>
                <a:gd name="connsiteX12" fmla="*/ 28575 w 2371725"/>
                <a:gd name="connsiteY12" fmla="*/ 0 h 1350168"/>
                <a:gd name="connsiteX13" fmla="*/ 52387 w 2371725"/>
                <a:gd name="connsiteY13" fmla="*/ 7143 h 1350168"/>
                <a:gd name="connsiteX14" fmla="*/ 242887 w 2371725"/>
                <a:gd name="connsiteY14" fmla="*/ 135731 h 1350168"/>
                <a:gd name="connsiteX15" fmla="*/ 490537 w 2371725"/>
                <a:gd name="connsiteY15" fmla="*/ 288131 h 1350168"/>
                <a:gd name="connsiteX16" fmla="*/ 702468 w 2371725"/>
                <a:gd name="connsiteY16" fmla="*/ 411956 h 1350168"/>
                <a:gd name="connsiteX17" fmla="*/ 1088231 w 2371725"/>
                <a:gd name="connsiteY17" fmla="*/ 616743 h 1350168"/>
                <a:gd name="connsiteX18" fmla="*/ 1464468 w 2371725"/>
                <a:gd name="connsiteY18" fmla="*/ 790575 h 1350168"/>
                <a:gd name="connsiteX19" fmla="*/ 1593056 w 2371725"/>
                <a:gd name="connsiteY19" fmla="*/ 842962 h 1350168"/>
                <a:gd name="connsiteX20" fmla="*/ 1774031 w 2371725"/>
                <a:gd name="connsiteY20" fmla="*/ 909637 h 1350168"/>
                <a:gd name="connsiteX21" fmla="*/ 1957387 w 2371725"/>
                <a:gd name="connsiteY21" fmla="*/ 973931 h 1350168"/>
                <a:gd name="connsiteX22" fmla="*/ 2095500 w 2371725"/>
                <a:gd name="connsiteY22" fmla="*/ 1009650 h 1350168"/>
                <a:gd name="connsiteX23" fmla="*/ 2128837 w 2371725"/>
                <a:gd name="connsiteY23" fmla="*/ 1016793 h 1350168"/>
                <a:gd name="connsiteX24" fmla="*/ 2147887 w 2371725"/>
                <a:gd name="connsiteY24" fmla="*/ 1016793 h 1350168"/>
                <a:gd name="connsiteX25" fmla="*/ 2185987 w 2371725"/>
                <a:gd name="connsiteY25" fmla="*/ 1007268 h 1350168"/>
                <a:gd name="connsiteX26" fmla="*/ 2228850 w 2371725"/>
                <a:gd name="connsiteY26" fmla="*/ 978693 h 1350168"/>
                <a:gd name="connsiteX27" fmla="*/ 2281237 w 2371725"/>
                <a:gd name="connsiteY27" fmla="*/ 933450 h 1350168"/>
                <a:gd name="connsiteX28" fmla="*/ 2312193 w 2371725"/>
                <a:gd name="connsiteY28" fmla="*/ 909637 h 1350168"/>
                <a:gd name="connsiteX29" fmla="*/ 2333625 w 2371725"/>
                <a:gd name="connsiteY29" fmla="*/ 897731 h 1350168"/>
                <a:gd name="connsiteX30" fmla="*/ 2347912 w 2371725"/>
                <a:gd name="connsiteY30" fmla="*/ 897731 h 1350168"/>
                <a:gd name="connsiteX31" fmla="*/ 2362200 w 2371725"/>
                <a:gd name="connsiteY31" fmla="*/ 900112 h 1350168"/>
                <a:gd name="connsiteX32" fmla="*/ 2369343 w 2371725"/>
                <a:gd name="connsiteY32" fmla="*/ 907256 h 1350168"/>
                <a:gd name="connsiteX33" fmla="*/ 2371725 w 2371725"/>
                <a:gd name="connsiteY33" fmla="*/ 931068 h 1350168"/>
                <a:gd name="connsiteX34" fmla="*/ 2364581 w 2371725"/>
                <a:gd name="connsiteY34" fmla="*/ 1002506 h 1350168"/>
                <a:gd name="connsiteX35" fmla="*/ 2340768 w 2371725"/>
                <a:gd name="connsiteY35" fmla="*/ 1085850 h 1350168"/>
                <a:gd name="connsiteX36" fmla="*/ 2314575 w 2371725"/>
                <a:gd name="connsiteY36" fmla="*/ 1135856 h 1350168"/>
                <a:gd name="connsiteX37" fmla="*/ 2252662 w 2371725"/>
                <a:gd name="connsiteY37" fmla="*/ 1209675 h 1350168"/>
                <a:gd name="connsiteX38" fmla="*/ 2178843 w 2371725"/>
                <a:gd name="connsiteY38" fmla="*/ 1293018 h 1350168"/>
                <a:gd name="connsiteX39" fmla="*/ 2114550 w 2371725"/>
                <a:gd name="connsiteY39" fmla="*/ 1340643 h 1350168"/>
                <a:gd name="connsiteX40" fmla="*/ 2083593 w 2371725"/>
                <a:gd name="connsiteY40" fmla="*/ 1350168 h 1350168"/>
                <a:gd name="connsiteX41" fmla="*/ 2062162 w 2371725"/>
                <a:gd name="connsiteY41" fmla="*/ 1347787 h 1350168"/>
                <a:gd name="connsiteX42" fmla="*/ 2040731 w 2371725"/>
                <a:gd name="connsiteY42" fmla="*/ 1335881 h 1350168"/>
                <a:gd name="connsiteX43" fmla="*/ 2026443 w 2371725"/>
                <a:gd name="connsiteY43" fmla="*/ 1312068 h 1350168"/>
                <a:gd name="connsiteX44" fmla="*/ 2009775 w 2371725"/>
                <a:gd name="connsiteY44" fmla="*/ 1288256 h 1350168"/>
                <a:gd name="connsiteX45" fmla="*/ 1793081 w 2371725"/>
                <a:gd name="connsiteY45" fmla="*/ 1154906 h 1350168"/>
                <a:gd name="connsiteX46" fmla="*/ 1557337 w 2371725"/>
                <a:gd name="connsiteY46" fmla="*/ 103346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71725" h="1350168">
                  <a:moveTo>
                    <a:pt x="1557337" y="1033462"/>
                  </a:moveTo>
                  <a:lnTo>
                    <a:pt x="1178718" y="845343"/>
                  </a:lnTo>
                  <a:lnTo>
                    <a:pt x="907256" y="709612"/>
                  </a:lnTo>
                  <a:lnTo>
                    <a:pt x="766762" y="626268"/>
                  </a:lnTo>
                  <a:lnTo>
                    <a:pt x="559593" y="483393"/>
                  </a:lnTo>
                  <a:lnTo>
                    <a:pt x="371475" y="352425"/>
                  </a:lnTo>
                  <a:lnTo>
                    <a:pt x="178593" y="197643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3"/>
                  </a:lnTo>
                  <a:lnTo>
                    <a:pt x="242887" y="135731"/>
                  </a:lnTo>
                  <a:lnTo>
                    <a:pt x="490537" y="288131"/>
                  </a:lnTo>
                  <a:lnTo>
                    <a:pt x="702468" y="411956"/>
                  </a:lnTo>
                  <a:lnTo>
                    <a:pt x="1088231" y="616743"/>
                  </a:lnTo>
                  <a:lnTo>
                    <a:pt x="1464468" y="790575"/>
                  </a:lnTo>
                  <a:lnTo>
                    <a:pt x="1593056" y="842962"/>
                  </a:lnTo>
                  <a:lnTo>
                    <a:pt x="1774031" y="909637"/>
                  </a:lnTo>
                  <a:lnTo>
                    <a:pt x="1957387" y="973931"/>
                  </a:lnTo>
                  <a:lnTo>
                    <a:pt x="2095500" y="1009650"/>
                  </a:lnTo>
                  <a:lnTo>
                    <a:pt x="2128837" y="1016793"/>
                  </a:lnTo>
                  <a:lnTo>
                    <a:pt x="2147887" y="1016793"/>
                  </a:lnTo>
                  <a:lnTo>
                    <a:pt x="2185987" y="1007268"/>
                  </a:lnTo>
                  <a:lnTo>
                    <a:pt x="2228850" y="978693"/>
                  </a:lnTo>
                  <a:lnTo>
                    <a:pt x="2281237" y="933450"/>
                  </a:lnTo>
                  <a:lnTo>
                    <a:pt x="2312193" y="909637"/>
                  </a:lnTo>
                  <a:lnTo>
                    <a:pt x="2333625" y="897731"/>
                  </a:lnTo>
                  <a:lnTo>
                    <a:pt x="2347912" y="897731"/>
                  </a:lnTo>
                  <a:lnTo>
                    <a:pt x="2362200" y="900112"/>
                  </a:lnTo>
                  <a:lnTo>
                    <a:pt x="2369343" y="907256"/>
                  </a:lnTo>
                  <a:lnTo>
                    <a:pt x="2371725" y="931068"/>
                  </a:lnTo>
                  <a:lnTo>
                    <a:pt x="2364581" y="1002506"/>
                  </a:lnTo>
                  <a:lnTo>
                    <a:pt x="2340768" y="1085850"/>
                  </a:lnTo>
                  <a:lnTo>
                    <a:pt x="2314575" y="1135856"/>
                  </a:lnTo>
                  <a:lnTo>
                    <a:pt x="2252662" y="1209675"/>
                  </a:lnTo>
                  <a:lnTo>
                    <a:pt x="2178843" y="1293018"/>
                  </a:lnTo>
                  <a:lnTo>
                    <a:pt x="2114550" y="1340643"/>
                  </a:lnTo>
                  <a:lnTo>
                    <a:pt x="2083593" y="1350168"/>
                  </a:lnTo>
                  <a:lnTo>
                    <a:pt x="2062162" y="1347787"/>
                  </a:lnTo>
                  <a:lnTo>
                    <a:pt x="2040731" y="1335881"/>
                  </a:lnTo>
                  <a:lnTo>
                    <a:pt x="2026443" y="1312068"/>
                  </a:lnTo>
                  <a:lnTo>
                    <a:pt x="2009775" y="1288256"/>
                  </a:lnTo>
                  <a:lnTo>
                    <a:pt x="1793081" y="1154906"/>
                  </a:lnTo>
                  <a:lnTo>
                    <a:pt x="1557337" y="10334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D2CA8D8B-7252-4AF8-9ACE-7E46313073EB}"/>
                </a:ext>
              </a:extLst>
            </p:cNvPr>
            <p:cNvSpPr/>
            <p:nvPr/>
          </p:nvSpPr>
          <p:spPr>
            <a:xfrm rot="16200000">
              <a:off x="1883569" y="4264819"/>
              <a:ext cx="3060700" cy="331788"/>
            </a:xfrm>
            <a:custGeom>
              <a:avLst/>
              <a:gdLst>
                <a:gd name="connsiteX0" fmla="*/ 1535162 w 3060021"/>
                <a:gd name="connsiteY0" fmla="*/ 309093 h 332275"/>
                <a:gd name="connsiteX1" fmla="*/ 855158 w 3060021"/>
                <a:gd name="connsiteY1" fmla="*/ 298790 h 332275"/>
                <a:gd name="connsiteX2" fmla="*/ 401821 w 3060021"/>
                <a:gd name="connsiteY2" fmla="*/ 291063 h 332275"/>
                <a:gd name="connsiteX3" fmla="*/ 275608 w 3060021"/>
                <a:gd name="connsiteY3" fmla="*/ 285911 h 332275"/>
                <a:gd name="connsiteX4" fmla="*/ 195759 w 3060021"/>
                <a:gd name="connsiteY4" fmla="*/ 273032 h 332275"/>
                <a:gd name="connsiteX5" fmla="*/ 118486 w 3060021"/>
                <a:gd name="connsiteY5" fmla="*/ 255002 h 332275"/>
                <a:gd name="connsiteX6" fmla="*/ 43789 w 3060021"/>
                <a:gd name="connsiteY6" fmla="*/ 226668 h 332275"/>
                <a:gd name="connsiteX7" fmla="*/ 15455 w 3060021"/>
                <a:gd name="connsiteY7" fmla="*/ 208638 h 332275"/>
                <a:gd name="connsiteX8" fmla="*/ 0 w 3060021"/>
                <a:gd name="connsiteY8" fmla="*/ 188032 h 332275"/>
                <a:gd name="connsiteX9" fmla="*/ 0 w 3060021"/>
                <a:gd name="connsiteY9" fmla="*/ 162274 h 332275"/>
                <a:gd name="connsiteX10" fmla="*/ 5152 w 3060021"/>
                <a:gd name="connsiteY10" fmla="*/ 141668 h 332275"/>
                <a:gd name="connsiteX11" fmla="*/ 18031 w 3060021"/>
                <a:gd name="connsiteY11" fmla="*/ 123637 h 332275"/>
                <a:gd name="connsiteX12" fmla="*/ 72122 w 3060021"/>
                <a:gd name="connsiteY12" fmla="*/ 92728 h 332275"/>
                <a:gd name="connsiteX13" fmla="*/ 175153 w 3060021"/>
                <a:gd name="connsiteY13" fmla="*/ 46364 h 332275"/>
                <a:gd name="connsiteX14" fmla="*/ 288487 w 3060021"/>
                <a:gd name="connsiteY14" fmla="*/ 18030 h 332275"/>
                <a:gd name="connsiteX15" fmla="*/ 419852 w 3060021"/>
                <a:gd name="connsiteY15" fmla="*/ 0 h 332275"/>
                <a:gd name="connsiteX16" fmla="*/ 512580 w 3060021"/>
                <a:gd name="connsiteY16" fmla="*/ 0 h 332275"/>
                <a:gd name="connsiteX17" fmla="*/ 592429 w 3060021"/>
                <a:gd name="connsiteY17" fmla="*/ 12879 h 332275"/>
                <a:gd name="connsiteX18" fmla="*/ 816521 w 3060021"/>
                <a:gd name="connsiteY18" fmla="*/ 51516 h 332275"/>
                <a:gd name="connsiteX19" fmla="*/ 1102432 w 3060021"/>
                <a:gd name="connsiteY19" fmla="*/ 92728 h 332275"/>
                <a:gd name="connsiteX20" fmla="*/ 1246675 w 3060021"/>
                <a:gd name="connsiteY20" fmla="*/ 108183 h 332275"/>
                <a:gd name="connsiteX21" fmla="*/ 1656223 w 3060021"/>
                <a:gd name="connsiteY21" fmla="*/ 131365 h 332275"/>
                <a:gd name="connsiteX22" fmla="*/ 2197136 w 3060021"/>
                <a:gd name="connsiteY22" fmla="*/ 151971 h 332275"/>
                <a:gd name="connsiteX23" fmla="*/ 2616987 w 3060021"/>
                <a:gd name="connsiteY23" fmla="*/ 154547 h 332275"/>
                <a:gd name="connsiteX24" fmla="*/ 2660776 w 3060021"/>
                <a:gd name="connsiteY24" fmla="*/ 149395 h 332275"/>
                <a:gd name="connsiteX25" fmla="*/ 2694261 w 3060021"/>
                <a:gd name="connsiteY25" fmla="*/ 139092 h 332275"/>
                <a:gd name="connsiteX26" fmla="*/ 2717443 w 3060021"/>
                <a:gd name="connsiteY26" fmla="*/ 123637 h 332275"/>
                <a:gd name="connsiteX27" fmla="*/ 2776685 w 3060021"/>
                <a:gd name="connsiteY27" fmla="*/ 72122 h 332275"/>
                <a:gd name="connsiteX28" fmla="*/ 3060021 w 3060021"/>
                <a:gd name="connsiteY28" fmla="*/ 159698 h 332275"/>
                <a:gd name="connsiteX29" fmla="*/ 2998202 w 3060021"/>
                <a:gd name="connsiteY29" fmla="*/ 236971 h 332275"/>
                <a:gd name="connsiteX30" fmla="*/ 2949262 w 3060021"/>
                <a:gd name="connsiteY30" fmla="*/ 267881 h 332275"/>
                <a:gd name="connsiteX31" fmla="*/ 2866838 w 3060021"/>
                <a:gd name="connsiteY31" fmla="*/ 303941 h 332275"/>
                <a:gd name="connsiteX32" fmla="*/ 2820474 w 3060021"/>
                <a:gd name="connsiteY32" fmla="*/ 319396 h 332275"/>
                <a:gd name="connsiteX33" fmla="*/ 2761231 w 3060021"/>
                <a:gd name="connsiteY33" fmla="*/ 329699 h 332275"/>
                <a:gd name="connsiteX34" fmla="*/ 2647897 w 3060021"/>
                <a:gd name="connsiteY34" fmla="*/ 332275 h 332275"/>
                <a:gd name="connsiteX35" fmla="*/ 2210015 w 3060021"/>
                <a:gd name="connsiteY35" fmla="*/ 321972 h 332275"/>
                <a:gd name="connsiteX36" fmla="*/ 1535162 w 3060021"/>
                <a:gd name="connsiteY36" fmla="*/ 309093 h 3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0021" h="332275">
                  <a:moveTo>
                    <a:pt x="1535162" y="309093"/>
                  </a:moveTo>
                  <a:lnTo>
                    <a:pt x="855158" y="298790"/>
                  </a:lnTo>
                  <a:lnTo>
                    <a:pt x="401821" y="291063"/>
                  </a:lnTo>
                  <a:lnTo>
                    <a:pt x="275608" y="285911"/>
                  </a:lnTo>
                  <a:lnTo>
                    <a:pt x="195759" y="273032"/>
                  </a:lnTo>
                  <a:lnTo>
                    <a:pt x="118486" y="255002"/>
                  </a:lnTo>
                  <a:lnTo>
                    <a:pt x="43789" y="226668"/>
                  </a:lnTo>
                  <a:lnTo>
                    <a:pt x="15455" y="208638"/>
                  </a:lnTo>
                  <a:lnTo>
                    <a:pt x="0" y="188032"/>
                  </a:lnTo>
                  <a:lnTo>
                    <a:pt x="0" y="162274"/>
                  </a:lnTo>
                  <a:lnTo>
                    <a:pt x="5152" y="141668"/>
                  </a:lnTo>
                  <a:lnTo>
                    <a:pt x="18031" y="123637"/>
                  </a:lnTo>
                  <a:lnTo>
                    <a:pt x="72122" y="92728"/>
                  </a:lnTo>
                  <a:lnTo>
                    <a:pt x="175153" y="46364"/>
                  </a:lnTo>
                  <a:lnTo>
                    <a:pt x="288487" y="18030"/>
                  </a:lnTo>
                  <a:lnTo>
                    <a:pt x="419852" y="0"/>
                  </a:lnTo>
                  <a:lnTo>
                    <a:pt x="512580" y="0"/>
                  </a:lnTo>
                  <a:lnTo>
                    <a:pt x="592429" y="12879"/>
                  </a:lnTo>
                  <a:lnTo>
                    <a:pt x="816521" y="51516"/>
                  </a:lnTo>
                  <a:lnTo>
                    <a:pt x="1102432" y="92728"/>
                  </a:lnTo>
                  <a:lnTo>
                    <a:pt x="1246675" y="108183"/>
                  </a:lnTo>
                  <a:lnTo>
                    <a:pt x="1656223" y="131365"/>
                  </a:lnTo>
                  <a:lnTo>
                    <a:pt x="2197136" y="151971"/>
                  </a:lnTo>
                  <a:lnTo>
                    <a:pt x="2616987" y="154547"/>
                  </a:lnTo>
                  <a:lnTo>
                    <a:pt x="2660776" y="149395"/>
                  </a:lnTo>
                  <a:lnTo>
                    <a:pt x="2694261" y="139092"/>
                  </a:lnTo>
                  <a:lnTo>
                    <a:pt x="2717443" y="123637"/>
                  </a:lnTo>
                  <a:lnTo>
                    <a:pt x="2776685" y="72122"/>
                  </a:lnTo>
                  <a:lnTo>
                    <a:pt x="3060021" y="159698"/>
                  </a:lnTo>
                  <a:lnTo>
                    <a:pt x="2998202" y="236971"/>
                  </a:lnTo>
                  <a:lnTo>
                    <a:pt x="2949262" y="267881"/>
                  </a:lnTo>
                  <a:lnTo>
                    <a:pt x="2866838" y="303941"/>
                  </a:lnTo>
                  <a:lnTo>
                    <a:pt x="2820474" y="319396"/>
                  </a:lnTo>
                  <a:lnTo>
                    <a:pt x="2761231" y="329699"/>
                  </a:lnTo>
                  <a:lnTo>
                    <a:pt x="2647897" y="332275"/>
                  </a:lnTo>
                  <a:lnTo>
                    <a:pt x="2210015" y="321972"/>
                  </a:lnTo>
                  <a:lnTo>
                    <a:pt x="1535162" y="3090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417706B-6588-4198-AF30-63A6D6442EFA}"/>
                </a:ext>
              </a:extLst>
            </p:cNvPr>
            <p:cNvSpPr/>
            <p:nvPr/>
          </p:nvSpPr>
          <p:spPr>
            <a:xfrm>
              <a:off x="4705350" y="2011363"/>
              <a:ext cx="2174875" cy="1368425"/>
            </a:xfrm>
            <a:custGeom>
              <a:avLst/>
              <a:gdLst>
                <a:gd name="connsiteX0" fmla="*/ 1519238 w 2174081"/>
                <a:gd name="connsiteY0" fmla="*/ 257175 h 1366838"/>
                <a:gd name="connsiteX1" fmla="*/ 1214438 w 2174081"/>
                <a:gd name="connsiteY1" fmla="*/ 297657 h 1366838"/>
                <a:gd name="connsiteX2" fmla="*/ 983456 w 2174081"/>
                <a:gd name="connsiteY2" fmla="*/ 345282 h 1366838"/>
                <a:gd name="connsiteX3" fmla="*/ 797719 w 2174081"/>
                <a:gd name="connsiteY3" fmla="*/ 371475 h 1366838"/>
                <a:gd name="connsiteX4" fmla="*/ 528638 w 2174081"/>
                <a:gd name="connsiteY4" fmla="*/ 431007 h 1366838"/>
                <a:gd name="connsiteX5" fmla="*/ 428625 w 2174081"/>
                <a:gd name="connsiteY5" fmla="*/ 454819 h 1366838"/>
                <a:gd name="connsiteX6" fmla="*/ 414338 w 2174081"/>
                <a:gd name="connsiteY6" fmla="*/ 461963 h 1366838"/>
                <a:gd name="connsiteX7" fmla="*/ 390525 w 2174081"/>
                <a:gd name="connsiteY7" fmla="*/ 464344 h 1366838"/>
                <a:gd name="connsiteX8" fmla="*/ 366713 w 2174081"/>
                <a:gd name="connsiteY8" fmla="*/ 459582 h 1366838"/>
                <a:gd name="connsiteX9" fmla="*/ 314325 w 2174081"/>
                <a:gd name="connsiteY9" fmla="*/ 438150 h 1366838"/>
                <a:gd name="connsiteX10" fmla="*/ 264319 w 2174081"/>
                <a:gd name="connsiteY10" fmla="*/ 407194 h 1366838"/>
                <a:gd name="connsiteX11" fmla="*/ 171450 w 2174081"/>
                <a:gd name="connsiteY11" fmla="*/ 335757 h 1366838"/>
                <a:gd name="connsiteX12" fmla="*/ 88106 w 2174081"/>
                <a:gd name="connsiteY12" fmla="*/ 264319 h 1366838"/>
                <a:gd name="connsiteX13" fmla="*/ 35719 w 2174081"/>
                <a:gd name="connsiteY13" fmla="*/ 214313 h 1366838"/>
                <a:gd name="connsiteX14" fmla="*/ 23813 w 2174081"/>
                <a:gd name="connsiteY14" fmla="*/ 197644 h 1366838"/>
                <a:gd name="connsiteX15" fmla="*/ 9525 w 2174081"/>
                <a:gd name="connsiteY15" fmla="*/ 159544 h 1366838"/>
                <a:gd name="connsiteX16" fmla="*/ 2381 w 2174081"/>
                <a:gd name="connsiteY16" fmla="*/ 133350 h 1366838"/>
                <a:gd name="connsiteX17" fmla="*/ 0 w 2174081"/>
                <a:gd name="connsiteY17" fmla="*/ 116682 h 1366838"/>
                <a:gd name="connsiteX18" fmla="*/ 9525 w 2174081"/>
                <a:gd name="connsiteY18" fmla="*/ 100013 h 1366838"/>
                <a:gd name="connsiteX19" fmla="*/ 35719 w 2174081"/>
                <a:gd name="connsiteY19" fmla="*/ 97632 h 1366838"/>
                <a:gd name="connsiteX20" fmla="*/ 76200 w 2174081"/>
                <a:gd name="connsiteY20" fmla="*/ 109538 h 1366838"/>
                <a:gd name="connsiteX21" fmla="*/ 114300 w 2174081"/>
                <a:gd name="connsiteY21" fmla="*/ 140494 h 1366838"/>
                <a:gd name="connsiteX22" fmla="*/ 154781 w 2174081"/>
                <a:gd name="connsiteY22" fmla="*/ 166688 h 1366838"/>
                <a:gd name="connsiteX23" fmla="*/ 211931 w 2174081"/>
                <a:gd name="connsiteY23" fmla="*/ 190500 h 1366838"/>
                <a:gd name="connsiteX24" fmla="*/ 288131 w 2174081"/>
                <a:gd name="connsiteY24" fmla="*/ 211932 h 1366838"/>
                <a:gd name="connsiteX25" fmla="*/ 338138 w 2174081"/>
                <a:gd name="connsiteY25" fmla="*/ 221457 h 1366838"/>
                <a:gd name="connsiteX26" fmla="*/ 397669 w 2174081"/>
                <a:gd name="connsiteY26" fmla="*/ 230982 h 1366838"/>
                <a:gd name="connsiteX27" fmla="*/ 459581 w 2174081"/>
                <a:gd name="connsiteY27" fmla="*/ 230982 h 1366838"/>
                <a:gd name="connsiteX28" fmla="*/ 609600 w 2174081"/>
                <a:gd name="connsiteY28" fmla="*/ 226219 h 1366838"/>
                <a:gd name="connsiteX29" fmla="*/ 990600 w 2174081"/>
                <a:gd name="connsiteY29" fmla="*/ 188119 h 1366838"/>
                <a:gd name="connsiteX30" fmla="*/ 1226344 w 2174081"/>
                <a:gd name="connsiteY30" fmla="*/ 140494 h 1366838"/>
                <a:gd name="connsiteX31" fmla="*/ 1402556 w 2174081"/>
                <a:gd name="connsiteY31" fmla="*/ 121444 h 1366838"/>
                <a:gd name="connsiteX32" fmla="*/ 1574006 w 2174081"/>
                <a:gd name="connsiteY32" fmla="*/ 92869 h 1366838"/>
                <a:gd name="connsiteX33" fmla="*/ 1712119 w 2174081"/>
                <a:gd name="connsiteY33" fmla="*/ 59532 h 1366838"/>
                <a:gd name="connsiteX34" fmla="*/ 1778794 w 2174081"/>
                <a:gd name="connsiteY34" fmla="*/ 38100 h 1366838"/>
                <a:gd name="connsiteX35" fmla="*/ 1824038 w 2174081"/>
                <a:gd name="connsiteY35" fmla="*/ 19050 h 1366838"/>
                <a:gd name="connsiteX36" fmla="*/ 1852613 w 2174081"/>
                <a:gd name="connsiteY36" fmla="*/ 2382 h 1366838"/>
                <a:gd name="connsiteX37" fmla="*/ 1869281 w 2174081"/>
                <a:gd name="connsiteY37" fmla="*/ 0 h 1366838"/>
                <a:gd name="connsiteX38" fmla="*/ 1897856 w 2174081"/>
                <a:gd name="connsiteY38" fmla="*/ 4763 h 1366838"/>
                <a:gd name="connsiteX39" fmla="*/ 1952625 w 2174081"/>
                <a:gd name="connsiteY39" fmla="*/ 28575 h 1366838"/>
                <a:gd name="connsiteX40" fmla="*/ 2031206 w 2174081"/>
                <a:gd name="connsiteY40" fmla="*/ 73819 h 1366838"/>
                <a:gd name="connsiteX41" fmla="*/ 2124075 w 2174081"/>
                <a:gd name="connsiteY41" fmla="*/ 138113 h 1366838"/>
                <a:gd name="connsiteX42" fmla="*/ 2155031 w 2174081"/>
                <a:gd name="connsiteY42" fmla="*/ 164307 h 1366838"/>
                <a:gd name="connsiteX43" fmla="*/ 2166938 w 2174081"/>
                <a:gd name="connsiteY43" fmla="*/ 178594 h 1366838"/>
                <a:gd name="connsiteX44" fmla="*/ 2174081 w 2174081"/>
                <a:gd name="connsiteY44" fmla="*/ 197644 h 1366838"/>
                <a:gd name="connsiteX45" fmla="*/ 2166938 w 2174081"/>
                <a:gd name="connsiteY45" fmla="*/ 223838 h 1366838"/>
                <a:gd name="connsiteX46" fmla="*/ 2152650 w 2174081"/>
                <a:gd name="connsiteY46" fmla="*/ 247650 h 1366838"/>
                <a:gd name="connsiteX47" fmla="*/ 2128838 w 2174081"/>
                <a:gd name="connsiteY47" fmla="*/ 276225 h 1366838"/>
                <a:gd name="connsiteX48" fmla="*/ 2038350 w 2174081"/>
                <a:gd name="connsiteY48" fmla="*/ 635794 h 1366838"/>
                <a:gd name="connsiteX49" fmla="*/ 1995488 w 2174081"/>
                <a:gd name="connsiteY49" fmla="*/ 828675 h 1366838"/>
                <a:gd name="connsiteX50" fmla="*/ 1926431 w 2174081"/>
                <a:gd name="connsiteY50" fmla="*/ 1109663 h 1366838"/>
                <a:gd name="connsiteX51" fmla="*/ 1831181 w 2174081"/>
                <a:gd name="connsiteY51" fmla="*/ 1366838 h 1366838"/>
                <a:gd name="connsiteX52" fmla="*/ 1662113 w 2174081"/>
                <a:gd name="connsiteY52" fmla="*/ 1333500 h 1366838"/>
                <a:gd name="connsiteX53" fmla="*/ 1704975 w 2174081"/>
                <a:gd name="connsiteY53" fmla="*/ 1178719 h 1366838"/>
                <a:gd name="connsiteX54" fmla="*/ 1745456 w 2174081"/>
                <a:gd name="connsiteY54" fmla="*/ 1031082 h 1366838"/>
                <a:gd name="connsiteX55" fmla="*/ 1757363 w 2174081"/>
                <a:gd name="connsiteY55" fmla="*/ 964407 h 1366838"/>
                <a:gd name="connsiteX56" fmla="*/ 1771650 w 2174081"/>
                <a:gd name="connsiteY56" fmla="*/ 838200 h 1366838"/>
                <a:gd name="connsiteX57" fmla="*/ 1797844 w 2174081"/>
                <a:gd name="connsiteY57" fmla="*/ 628650 h 1366838"/>
                <a:gd name="connsiteX58" fmla="*/ 1812131 w 2174081"/>
                <a:gd name="connsiteY58" fmla="*/ 454819 h 1366838"/>
                <a:gd name="connsiteX59" fmla="*/ 1816894 w 2174081"/>
                <a:gd name="connsiteY59" fmla="*/ 350044 h 1366838"/>
                <a:gd name="connsiteX60" fmla="*/ 1816894 w 2174081"/>
                <a:gd name="connsiteY60" fmla="*/ 314325 h 1366838"/>
                <a:gd name="connsiteX61" fmla="*/ 1809750 w 2174081"/>
                <a:gd name="connsiteY61" fmla="*/ 283369 h 1366838"/>
                <a:gd name="connsiteX62" fmla="*/ 1800225 w 2174081"/>
                <a:gd name="connsiteY62" fmla="*/ 261938 h 1366838"/>
                <a:gd name="connsiteX63" fmla="*/ 1781175 w 2174081"/>
                <a:gd name="connsiteY63" fmla="*/ 245269 h 1366838"/>
                <a:gd name="connsiteX64" fmla="*/ 1757363 w 2174081"/>
                <a:gd name="connsiteY64" fmla="*/ 233363 h 1366838"/>
                <a:gd name="connsiteX65" fmla="*/ 1707356 w 2174081"/>
                <a:gd name="connsiteY65" fmla="*/ 233363 h 1366838"/>
                <a:gd name="connsiteX66" fmla="*/ 1519238 w 2174081"/>
                <a:gd name="connsiteY66" fmla="*/ 257175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74081" h="1366838">
                  <a:moveTo>
                    <a:pt x="1519238" y="257175"/>
                  </a:moveTo>
                  <a:lnTo>
                    <a:pt x="1214438" y="297657"/>
                  </a:lnTo>
                  <a:lnTo>
                    <a:pt x="983456" y="345282"/>
                  </a:lnTo>
                  <a:lnTo>
                    <a:pt x="797719" y="371475"/>
                  </a:lnTo>
                  <a:lnTo>
                    <a:pt x="528638" y="431007"/>
                  </a:lnTo>
                  <a:lnTo>
                    <a:pt x="428625" y="454819"/>
                  </a:lnTo>
                  <a:lnTo>
                    <a:pt x="414338" y="461963"/>
                  </a:lnTo>
                  <a:lnTo>
                    <a:pt x="390525" y="464344"/>
                  </a:lnTo>
                  <a:lnTo>
                    <a:pt x="366713" y="459582"/>
                  </a:lnTo>
                  <a:lnTo>
                    <a:pt x="314325" y="438150"/>
                  </a:lnTo>
                  <a:lnTo>
                    <a:pt x="264319" y="407194"/>
                  </a:lnTo>
                  <a:lnTo>
                    <a:pt x="171450" y="335757"/>
                  </a:lnTo>
                  <a:lnTo>
                    <a:pt x="88106" y="264319"/>
                  </a:lnTo>
                  <a:lnTo>
                    <a:pt x="35719" y="214313"/>
                  </a:lnTo>
                  <a:lnTo>
                    <a:pt x="23813" y="197644"/>
                  </a:lnTo>
                  <a:lnTo>
                    <a:pt x="9525" y="159544"/>
                  </a:lnTo>
                  <a:lnTo>
                    <a:pt x="2381" y="133350"/>
                  </a:lnTo>
                  <a:lnTo>
                    <a:pt x="0" y="116682"/>
                  </a:lnTo>
                  <a:lnTo>
                    <a:pt x="9525" y="100013"/>
                  </a:lnTo>
                  <a:lnTo>
                    <a:pt x="35719" y="97632"/>
                  </a:lnTo>
                  <a:lnTo>
                    <a:pt x="76200" y="109538"/>
                  </a:lnTo>
                  <a:lnTo>
                    <a:pt x="114300" y="140494"/>
                  </a:lnTo>
                  <a:lnTo>
                    <a:pt x="154781" y="166688"/>
                  </a:lnTo>
                  <a:lnTo>
                    <a:pt x="211931" y="190500"/>
                  </a:lnTo>
                  <a:lnTo>
                    <a:pt x="288131" y="211932"/>
                  </a:lnTo>
                  <a:lnTo>
                    <a:pt x="338138" y="221457"/>
                  </a:lnTo>
                  <a:lnTo>
                    <a:pt x="397669" y="230982"/>
                  </a:lnTo>
                  <a:lnTo>
                    <a:pt x="459581" y="230982"/>
                  </a:lnTo>
                  <a:lnTo>
                    <a:pt x="609600" y="226219"/>
                  </a:lnTo>
                  <a:lnTo>
                    <a:pt x="990600" y="188119"/>
                  </a:lnTo>
                  <a:lnTo>
                    <a:pt x="1226344" y="140494"/>
                  </a:lnTo>
                  <a:lnTo>
                    <a:pt x="1402556" y="121444"/>
                  </a:lnTo>
                  <a:lnTo>
                    <a:pt x="1574006" y="92869"/>
                  </a:lnTo>
                  <a:lnTo>
                    <a:pt x="1712119" y="59532"/>
                  </a:lnTo>
                  <a:lnTo>
                    <a:pt x="1778794" y="38100"/>
                  </a:lnTo>
                  <a:lnTo>
                    <a:pt x="1824038" y="19050"/>
                  </a:lnTo>
                  <a:lnTo>
                    <a:pt x="1852613" y="2382"/>
                  </a:lnTo>
                  <a:lnTo>
                    <a:pt x="1869281" y="0"/>
                  </a:lnTo>
                  <a:lnTo>
                    <a:pt x="1897856" y="4763"/>
                  </a:lnTo>
                  <a:lnTo>
                    <a:pt x="1952625" y="28575"/>
                  </a:lnTo>
                  <a:lnTo>
                    <a:pt x="2031206" y="73819"/>
                  </a:lnTo>
                  <a:lnTo>
                    <a:pt x="2124075" y="138113"/>
                  </a:lnTo>
                  <a:lnTo>
                    <a:pt x="2155031" y="164307"/>
                  </a:lnTo>
                  <a:lnTo>
                    <a:pt x="2166938" y="178594"/>
                  </a:lnTo>
                  <a:lnTo>
                    <a:pt x="2174081" y="197644"/>
                  </a:lnTo>
                  <a:lnTo>
                    <a:pt x="2166938" y="223838"/>
                  </a:lnTo>
                  <a:lnTo>
                    <a:pt x="2152650" y="247650"/>
                  </a:lnTo>
                  <a:lnTo>
                    <a:pt x="2128838" y="276225"/>
                  </a:lnTo>
                  <a:lnTo>
                    <a:pt x="2038350" y="635794"/>
                  </a:lnTo>
                  <a:lnTo>
                    <a:pt x="1995488" y="828675"/>
                  </a:lnTo>
                  <a:lnTo>
                    <a:pt x="1926431" y="1109663"/>
                  </a:lnTo>
                  <a:lnTo>
                    <a:pt x="1831181" y="1366838"/>
                  </a:lnTo>
                  <a:lnTo>
                    <a:pt x="1662113" y="1333500"/>
                  </a:lnTo>
                  <a:lnTo>
                    <a:pt x="1704975" y="1178719"/>
                  </a:lnTo>
                  <a:lnTo>
                    <a:pt x="1745456" y="1031082"/>
                  </a:lnTo>
                  <a:lnTo>
                    <a:pt x="1757363" y="964407"/>
                  </a:lnTo>
                  <a:lnTo>
                    <a:pt x="1771650" y="838200"/>
                  </a:lnTo>
                  <a:lnTo>
                    <a:pt x="1797844" y="628650"/>
                  </a:lnTo>
                  <a:lnTo>
                    <a:pt x="1812131" y="454819"/>
                  </a:lnTo>
                  <a:lnTo>
                    <a:pt x="1816894" y="350044"/>
                  </a:lnTo>
                  <a:lnTo>
                    <a:pt x="1816894" y="314325"/>
                  </a:lnTo>
                  <a:lnTo>
                    <a:pt x="1809750" y="283369"/>
                  </a:lnTo>
                  <a:lnTo>
                    <a:pt x="1800225" y="261938"/>
                  </a:lnTo>
                  <a:lnTo>
                    <a:pt x="1781175" y="245269"/>
                  </a:lnTo>
                  <a:lnTo>
                    <a:pt x="1757363" y="233363"/>
                  </a:lnTo>
                  <a:lnTo>
                    <a:pt x="1707356" y="233363"/>
                  </a:lnTo>
                  <a:lnTo>
                    <a:pt x="1519238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AB91C59B-73F1-42F0-9D6E-6CCB3A174A75}"/>
                </a:ext>
              </a:extLst>
            </p:cNvPr>
            <p:cNvSpPr/>
            <p:nvPr/>
          </p:nvSpPr>
          <p:spPr>
            <a:xfrm>
              <a:off x="4437063" y="2576513"/>
              <a:ext cx="2830512" cy="471487"/>
            </a:xfrm>
            <a:custGeom>
              <a:avLst/>
              <a:gdLst>
                <a:gd name="connsiteX0" fmla="*/ 1719262 w 2831306"/>
                <a:gd name="connsiteY0" fmla="*/ 295275 h 471487"/>
                <a:gd name="connsiteX1" fmla="*/ 1485900 w 2831306"/>
                <a:gd name="connsiteY1" fmla="*/ 314325 h 471487"/>
                <a:gd name="connsiteX2" fmla="*/ 1207294 w 2831306"/>
                <a:gd name="connsiteY2" fmla="*/ 340518 h 471487"/>
                <a:gd name="connsiteX3" fmla="*/ 914400 w 2831306"/>
                <a:gd name="connsiteY3" fmla="*/ 385762 h 471487"/>
                <a:gd name="connsiteX4" fmla="*/ 726281 w 2831306"/>
                <a:gd name="connsiteY4" fmla="*/ 419100 h 471487"/>
                <a:gd name="connsiteX5" fmla="*/ 557212 w 2831306"/>
                <a:gd name="connsiteY5" fmla="*/ 466725 h 471487"/>
                <a:gd name="connsiteX6" fmla="*/ 531019 w 2831306"/>
                <a:gd name="connsiteY6" fmla="*/ 471487 h 471487"/>
                <a:gd name="connsiteX7" fmla="*/ 471487 w 2831306"/>
                <a:gd name="connsiteY7" fmla="*/ 466725 h 471487"/>
                <a:gd name="connsiteX8" fmla="*/ 428625 w 2831306"/>
                <a:gd name="connsiteY8" fmla="*/ 459581 h 471487"/>
                <a:gd name="connsiteX9" fmla="*/ 309562 w 2831306"/>
                <a:gd name="connsiteY9" fmla="*/ 411956 h 471487"/>
                <a:gd name="connsiteX10" fmla="*/ 200025 w 2831306"/>
                <a:gd name="connsiteY10" fmla="*/ 347662 h 471487"/>
                <a:gd name="connsiteX11" fmla="*/ 107156 w 2831306"/>
                <a:gd name="connsiteY11" fmla="*/ 285750 h 471487"/>
                <a:gd name="connsiteX12" fmla="*/ 45244 w 2831306"/>
                <a:gd name="connsiteY12" fmla="*/ 235743 h 471487"/>
                <a:gd name="connsiteX13" fmla="*/ 11906 w 2831306"/>
                <a:gd name="connsiteY13" fmla="*/ 204787 h 471487"/>
                <a:gd name="connsiteX14" fmla="*/ 4762 w 2831306"/>
                <a:gd name="connsiteY14" fmla="*/ 185737 h 471487"/>
                <a:gd name="connsiteX15" fmla="*/ 0 w 2831306"/>
                <a:gd name="connsiteY15" fmla="*/ 171450 h 471487"/>
                <a:gd name="connsiteX16" fmla="*/ 2381 w 2831306"/>
                <a:gd name="connsiteY16" fmla="*/ 152400 h 471487"/>
                <a:gd name="connsiteX17" fmla="*/ 19050 w 2831306"/>
                <a:gd name="connsiteY17" fmla="*/ 142875 h 471487"/>
                <a:gd name="connsiteX18" fmla="*/ 59531 w 2831306"/>
                <a:gd name="connsiteY18" fmla="*/ 145256 h 471487"/>
                <a:gd name="connsiteX19" fmla="*/ 111919 w 2831306"/>
                <a:gd name="connsiteY19" fmla="*/ 173831 h 471487"/>
                <a:gd name="connsiteX20" fmla="*/ 178594 w 2831306"/>
                <a:gd name="connsiteY20" fmla="*/ 204787 h 471487"/>
                <a:gd name="connsiteX21" fmla="*/ 252412 w 2831306"/>
                <a:gd name="connsiteY21" fmla="*/ 230981 h 471487"/>
                <a:gd name="connsiteX22" fmla="*/ 304800 w 2831306"/>
                <a:gd name="connsiteY22" fmla="*/ 247650 h 471487"/>
                <a:gd name="connsiteX23" fmla="*/ 354806 w 2831306"/>
                <a:gd name="connsiteY23" fmla="*/ 257175 h 471487"/>
                <a:gd name="connsiteX24" fmla="*/ 445294 w 2831306"/>
                <a:gd name="connsiteY24" fmla="*/ 269081 h 471487"/>
                <a:gd name="connsiteX25" fmla="*/ 502444 w 2831306"/>
                <a:gd name="connsiteY25" fmla="*/ 264318 h 471487"/>
                <a:gd name="connsiteX26" fmla="*/ 871537 w 2831306"/>
                <a:gd name="connsiteY26" fmla="*/ 207168 h 471487"/>
                <a:gd name="connsiteX27" fmla="*/ 1262062 w 2831306"/>
                <a:gd name="connsiteY27" fmla="*/ 154781 h 471487"/>
                <a:gd name="connsiteX28" fmla="*/ 1502569 w 2831306"/>
                <a:gd name="connsiteY28" fmla="*/ 130968 h 471487"/>
                <a:gd name="connsiteX29" fmla="*/ 1850231 w 2831306"/>
                <a:gd name="connsiteY29" fmla="*/ 107156 h 471487"/>
                <a:gd name="connsiteX30" fmla="*/ 2071687 w 2831306"/>
                <a:gd name="connsiteY30" fmla="*/ 90487 h 471487"/>
                <a:gd name="connsiteX31" fmla="*/ 2309812 w 2831306"/>
                <a:gd name="connsiteY31" fmla="*/ 47625 h 471487"/>
                <a:gd name="connsiteX32" fmla="*/ 2497931 w 2831306"/>
                <a:gd name="connsiteY32" fmla="*/ 9525 h 471487"/>
                <a:gd name="connsiteX33" fmla="*/ 2552700 w 2831306"/>
                <a:gd name="connsiteY33" fmla="*/ 0 h 471487"/>
                <a:gd name="connsiteX34" fmla="*/ 2581275 w 2831306"/>
                <a:gd name="connsiteY34" fmla="*/ 0 h 471487"/>
                <a:gd name="connsiteX35" fmla="*/ 2636044 w 2831306"/>
                <a:gd name="connsiteY35" fmla="*/ 11906 h 471487"/>
                <a:gd name="connsiteX36" fmla="*/ 2736056 w 2831306"/>
                <a:gd name="connsiteY36" fmla="*/ 47625 h 471487"/>
                <a:gd name="connsiteX37" fmla="*/ 2797969 w 2831306"/>
                <a:gd name="connsiteY37" fmla="*/ 73818 h 471487"/>
                <a:gd name="connsiteX38" fmla="*/ 2824162 w 2831306"/>
                <a:gd name="connsiteY38" fmla="*/ 92868 h 471487"/>
                <a:gd name="connsiteX39" fmla="*/ 2831306 w 2831306"/>
                <a:gd name="connsiteY39" fmla="*/ 114300 h 471487"/>
                <a:gd name="connsiteX40" fmla="*/ 2819400 w 2831306"/>
                <a:gd name="connsiteY40" fmla="*/ 135731 h 471487"/>
                <a:gd name="connsiteX41" fmla="*/ 2795587 w 2831306"/>
                <a:gd name="connsiteY41" fmla="*/ 159543 h 471487"/>
                <a:gd name="connsiteX42" fmla="*/ 2709862 w 2831306"/>
                <a:gd name="connsiteY42" fmla="*/ 195262 h 471487"/>
                <a:gd name="connsiteX43" fmla="*/ 2545556 w 2831306"/>
                <a:gd name="connsiteY43" fmla="*/ 223837 h 471487"/>
                <a:gd name="connsiteX44" fmla="*/ 2255044 w 2831306"/>
                <a:gd name="connsiteY44" fmla="*/ 247650 h 471487"/>
                <a:gd name="connsiteX45" fmla="*/ 2045494 w 2831306"/>
                <a:gd name="connsiteY45" fmla="*/ 271462 h 471487"/>
                <a:gd name="connsiteX46" fmla="*/ 1719262 w 2831306"/>
                <a:gd name="connsiteY46" fmla="*/ 2952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31306" h="471487">
                  <a:moveTo>
                    <a:pt x="1719262" y="295275"/>
                  </a:moveTo>
                  <a:lnTo>
                    <a:pt x="1485900" y="314325"/>
                  </a:lnTo>
                  <a:lnTo>
                    <a:pt x="1207294" y="340518"/>
                  </a:lnTo>
                  <a:lnTo>
                    <a:pt x="914400" y="385762"/>
                  </a:lnTo>
                  <a:lnTo>
                    <a:pt x="726281" y="419100"/>
                  </a:lnTo>
                  <a:lnTo>
                    <a:pt x="557212" y="466725"/>
                  </a:lnTo>
                  <a:lnTo>
                    <a:pt x="531019" y="471487"/>
                  </a:lnTo>
                  <a:lnTo>
                    <a:pt x="471487" y="466725"/>
                  </a:lnTo>
                  <a:lnTo>
                    <a:pt x="428625" y="459581"/>
                  </a:lnTo>
                  <a:lnTo>
                    <a:pt x="309562" y="411956"/>
                  </a:lnTo>
                  <a:lnTo>
                    <a:pt x="200025" y="347662"/>
                  </a:lnTo>
                  <a:lnTo>
                    <a:pt x="107156" y="285750"/>
                  </a:lnTo>
                  <a:lnTo>
                    <a:pt x="45244" y="235743"/>
                  </a:lnTo>
                  <a:lnTo>
                    <a:pt x="11906" y="204787"/>
                  </a:lnTo>
                  <a:lnTo>
                    <a:pt x="4762" y="185737"/>
                  </a:lnTo>
                  <a:lnTo>
                    <a:pt x="0" y="171450"/>
                  </a:lnTo>
                  <a:lnTo>
                    <a:pt x="2381" y="152400"/>
                  </a:lnTo>
                  <a:lnTo>
                    <a:pt x="19050" y="142875"/>
                  </a:lnTo>
                  <a:lnTo>
                    <a:pt x="59531" y="145256"/>
                  </a:lnTo>
                  <a:lnTo>
                    <a:pt x="111919" y="173831"/>
                  </a:lnTo>
                  <a:lnTo>
                    <a:pt x="178594" y="204787"/>
                  </a:lnTo>
                  <a:lnTo>
                    <a:pt x="252412" y="230981"/>
                  </a:lnTo>
                  <a:lnTo>
                    <a:pt x="304800" y="247650"/>
                  </a:lnTo>
                  <a:lnTo>
                    <a:pt x="354806" y="257175"/>
                  </a:lnTo>
                  <a:lnTo>
                    <a:pt x="445294" y="269081"/>
                  </a:lnTo>
                  <a:lnTo>
                    <a:pt x="502444" y="264318"/>
                  </a:lnTo>
                  <a:lnTo>
                    <a:pt x="871537" y="207168"/>
                  </a:lnTo>
                  <a:lnTo>
                    <a:pt x="1262062" y="154781"/>
                  </a:lnTo>
                  <a:lnTo>
                    <a:pt x="1502569" y="130968"/>
                  </a:lnTo>
                  <a:lnTo>
                    <a:pt x="1850231" y="107156"/>
                  </a:lnTo>
                  <a:lnTo>
                    <a:pt x="2071687" y="90487"/>
                  </a:lnTo>
                  <a:lnTo>
                    <a:pt x="2309812" y="47625"/>
                  </a:lnTo>
                  <a:lnTo>
                    <a:pt x="2497931" y="9525"/>
                  </a:lnTo>
                  <a:lnTo>
                    <a:pt x="2552700" y="0"/>
                  </a:lnTo>
                  <a:lnTo>
                    <a:pt x="2581275" y="0"/>
                  </a:lnTo>
                  <a:lnTo>
                    <a:pt x="2636044" y="11906"/>
                  </a:lnTo>
                  <a:lnTo>
                    <a:pt x="2736056" y="47625"/>
                  </a:lnTo>
                  <a:lnTo>
                    <a:pt x="2797969" y="73818"/>
                  </a:lnTo>
                  <a:lnTo>
                    <a:pt x="2824162" y="92868"/>
                  </a:lnTo>
                  <a:lnTo>
                    <a:pt x="2831306" y="114300"/>
                  </a:lnTo>
                  <a:lnTo>
                    <a:pt x="2819400" y="135731"/>
                  </a:lnTo>
                  <a:lnTo>
                    <a:pt x="2795587" y="159543"/>
                  </a:lnTo>
                  <a:lnTo>
                    <a:pt x="2709862" y="195262"/>
                  </a:lnTo>
                  <a:lnTo>
                    <a:pt x="2545556" y="223837"/>
                  </a:lnTo>
                  <a:lnTo>
                    <a:pt x="2255044" y="247650"/>
                  </a:lnTo>
                  <a:lnTo>
                    <a:pt x="2045494" y="271462"/>
                  </a:lnTo>
                  <a:lnTo>
                    <a:pt x="1719262" y="2952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7EB6DD91-35DF-4380-8A33-A80A82479ED1}"/>
                </a:ext>
              </a:extLst>
            </p:cNvPr>
            <p:cNvSpPr/>
            <p:nvPr/>
          </p:nvSpPr>
          <p:spPr>
            <a:xfrm>
              <a:off x="4791075" y="3240088"/>
              <a:ext cx="1847850" cy="368300"/>
            </a:xfrm>
            <a:custGeom>
              <a:avLst/>
              <a:gdLst>
                <a:gd name="connsiteX0" fmla="*/ 1335881 w 1847850"/>
                <a:gd name="connsiteY0" fmla="*/ 233363 h 366713"/>
                <a:gd name="connsiteX1" fmla="*/ 1123950 w 1847850"/>
                <a:gd name="connsiteY1" fmla="*/ 257175 h 366713"/>
                <a:gd name="connsiteX2" fmla="*/ 876300 w 1847850"/>
                <a:gd name="connsiteY2" fmla="*/ 278607 h 366713"/>
                <a:gd name="connsiteX3" fmla="*/ 659606 w 1847850"/>
                <a:gd name="connsiteY3" fmla="*/ 314325 h 366713"/>
                <a:gd name="connsiteX4" fmla="*/ 383381 w 1847850"/>
                <a:gd name="connsiteY4" fmla="*/ 364332 h 366713"/>
                <a:gd name="connsiteX5" fmla="*/ 369094 w 1847850"/>
                <a:gd name="connsiteY5" fmla="*/ 366713 h 366713"/>
                <a:gd name="connsiteX6" fmla="*/ 333375 w 1847850"/>
                <a:gd name="connsiteY6" fmla="*/ 357188 h 366713"/>
                <a:gd name="connsiteX7" fmla="*/ 280988 w 1847850"/>
                <a:gd name="connsiteY7" fmla="*/ 330994 h 366713"/>
                <a:gd name="connsiteX8" fmla="*/ 192881 w 1847850"/>
                <a:gd name="connsiteY8" fmla="*/ 273844 h 366713"/>
                <a:gd name="connsiteX9" fmla="*/ 71438 w 1847850"/>
                <a:gd name="connsiteY9" fmla="*/ 188119 h 366713"/>
                <a:gd name="connsiteX10" fmla="*/ 21431 w 1847850"/>
                <a:gd name="connsiteY10" fmla="*/ 150019 h 366713"/>
                <a:gd name="connsiteX11" fmla="*/ 9525 w 1847850"/>
                <a:gd name="connsiteY11" fmla="*/ 138113 h 366713"/>
                <a:gd name="connsiteX12" fmla="*/ 2381 w 1847850"/>
                <a:gd name="connsiteY12" fmla="*/ 109538 h 366713"/>
                <a:gd name="connsiteX13" fmla="*/ 0 w 1847850"/>
                <a:gd name="connsiteY13" fmla="*/ 90488 h 366713"/>
                <a:gd name="connsiteX14" fmla="*/ 11906 w 1847850"/>
                <a:gd name="connsiteY14" fmla="*/ 69057 h 366713"/>
                <a:gd name="connsiteX15" fmla="*/ 33338 w 1847850"/>
                <a:gd name="connsiteY15" fmla="*/ 59532 h 366713"/>
                <a:gd name="connsiteX16" fmla="*/ 64294 w 1847850"/>
                <a:gd name="connsiteY16" fmla="*/ 59532 h 366713"/>
                <a:gd name="connsiteX17" fmla="*/ 90488 w 1847850"/>
                <a:gd name="connsiteY17" fmla="*/ 71438 h 366713"/>
                <a:gd name="connsiteX18" fmla="*/ 138113 w 1847850"/>
                <a:gd name="connsiteY18" fmla="*/ 100013 h 366713"/>
                <a:gd name="connsiteX19" fmla="*/ 211931 w 1847850"/>
                <a:gd name="connsiteY19" fmla="*/ 126207 h 366713"/>
                <a:gd name="connsiteX20" fmla="*/ 283369 w 1847850"/>
                <a:gd name="connsiteY20" fmla="*/ 147638 h 366713"/>
                <a:gd name="connsiteX21" fmla="*/ 359569 w 1847850"/>
                <a:gd name="connsiteY21" fmla="*/ 161925 h 366713"/>
                <a:gd name="connsiteX22" fmla="*/ 476250 w 1847850"/>
                <a:gd name="connsiteY22" fmla="*/ 154782 h 366713"/>
                <a:gd name="connsiteX23" fmla="*/ 754856 w 1847850"/>
                <a:gd name="connsiteY23" fmla="*/ 126207 h 366713"/>
                <a:gd name="connsiteX24" fmla="*/ 914400 w 1847850"/>
                <a:gd name="connsiteY24" fmla="*/ 92869 h 366713"/>
                <a:gd name="connsiteX25" fmla="*/ 1152525 w 1847850"/>
                <a:gd name="connsiteY25" fmla="*/ 71438 h 366713"/>
                <a:gd name="connsiteX26" fmla="*/ 1269206 w 1847850"/>
                <a:gd name="connsiteY26" fmla="*/ 59532 h 366713"/>
                <a:gd name="connsiteX27" fmla="*/ 1388269 w 1847850"/>
                <a:gd name="connsiteY27" fmla="*/ 42863 h 366713"/>
                <a:gd name="connsiteX28" fmla="*/ 1514475 w 1847850"/>
                <a:gd name="connsiteY28" fmla="*/ 21432 h 366713"/>
                <a:gd name="connsiteX29" fmla="*/ 1619250 w 1847850"/>
                <a:gd name="connsiteY29" fmla="*/ 0 h 366713"/>
                <a:gd name="connsiteX30" fmla="*/ 1766888 w 1847850"/>
                <a:gd name="connsiteY30" fmla="*/ 42863 h 366713"/>
                <a:gd name="connsiteX31" fmla="*/ 1800225 w 1847850"/>
                <a:gd name="connsiteY31" fmla="*/ 71438 h 366713"/>
                <a:gd name="connsiteX32" fmla="*/ 1826419 w 1847850"/>
                <a:gd name="connsiteY32" fmla="*/ 109538 h 366713"/>
                <a:gd name="connsiteX33" fmla="*/ 1840706 w 1847850"/>
                <a:gd name="connsiteY33" fmla="*/ 138113 h 366713"/>
                <a:gd name="connsiteX34" fmla="*/ 1847850 w 1847850"/>
                <a:gd name="connsiteY34" fmla="*/ 164307 h 366713"/>
                <a:gd name="connsiteX35" fmla="*/ 1845469 w 1847850"/>
                <a:gd name="connsiteY35" fmla="*/ 183357 h 366713"/>
                <a:gd name="connsiteX36" fmla="*/ 1833563 w 1847850"/>
                <a:gd name="connsiteY36" fmla="*/ 204788 h 366713"/>
                <a:gd name="connsiteX37" fmla="*/ 1816894 w 1847850"/>
                <a:gd name="connsiteY37" fmla="*/ 221457 h 366713"/>
                <a:gd name="connsiteX38" fmla="*/ 1788319 w 1847850"/>
                <a:gd name="connsiteY38" fmla="*/ 230982 h 366713"/>
                <a:gd name="connsiteX39" fmla="*/ 1721644 w 1847850"/>
                <a:gd name="connsiteY39" fmla="*/ 226219 h 366713"/>
                <a:gd name="connsiteX40" fmla="*/ 1626394 w 1847850"/>
                <a:gd name="connsiteY40" fmla="*/ 221457 h 366713"/>
                <a:gd name="connsiteX41" fmla="*/ 1490663 w 1847850"/>
                <a:gd name="connsiteY41" fmla="*/ 223838 h 366713"/>
                <a:gd name="connsiteX42" fmla="*/ 1335881 w 1847850"/>
                <a:gd name="connsiteY42" fmla="*/ 23336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7850" h="366713">
                  <a:moveTo>
                    <a:pt x="1335881" y="233363"/>
                  </a:moveTo>
                  <a:lnTo>
                    <a:pt x="1123950" y="257175"/>
                  </a:lnTo>
                  <a:lnTo>
                    <a:pt x="876300" y="278607"/>
                  </a:lnTo>
                  <a:lnTo>
                    <a:pt x="659606" y="314325"/>
                  </a:lnTo>
                  <a:lnTo>
                    <a:pt x="383381" y="364332"/>
                  </a:lnTo>
                  <a:lnTo>
                    <a:pt x="369094" y="366713"/>
                  </a:lnTo>
                  <a:lnTo>
                    <a:pt x="333375" y="357188"/>
                  </a:lnTo>
                  <a:lnTo>
                    <a:pt x="280988" y="330994"/>
                  </a:lnTo>
                  <a:lnTo>
                    <a:pt x="192881" y="273844"/>
                  </a:lnTo>
                  <a:lnTo>
                    <a:pt x="71438" y="188119"/>
                  </a:lnTo>
                  <a:lnTo>
                    <a:pt x="21431" y="150019"/>
                  </a:lnTo>
                  <a:lnTo>
                    <a:pt x="9525" y="138113"/>
                  </a:lnTo>
                  <a:lnTo>
                    <a:pt x="2381" y="109538"/>
                  </a:lnTo>
                  <a:lnTo>
                    <a:pt x="0" y="90488"/>
                  </a:lnTo>
                  <a:lnTo>
                    <a:pt x="11906" y="69057"/>
                  </a:lnTo>
                  <a:lnTo>
                    <a:pt x="33338" y="59532"/>
                  </a:lnTo>
                  <a:lnTo>
                    <a:pt x="64294" y="59532"/>
                  </a:lnTo>
                  <a:lnTo>
                    <a:pt x="90488" y="71438"/>
                  </a:lnTo>
                  <a:lnTo>
                    <a:pt x="138113" y="100013"/>
                  </a:lnTo>
                  <a:lnTo>
                    <a:pt x="211931" y="126207"/>
                  </a:lnTo>
                  <a:lnTo>
                    <a:pt x="283369" y="147638"/>
                  </a:lnTo>
                  <a:lnTo>
                    <a:pt x="359569" y="161925"/>
                  </a:lnTo>
                  <a:lnTo>
                    <a:pt x="476250" y="154782"/>
                  </a:lnTo>
                  <a:lnTo>
                    <a:pt x="754856" y="126207"/>
                  </a:lnTo>
                  <a:lnTo>
                    <a:pt x="914400" y="92869"/>
                  </a:lnTo>
                  <a:lnTo>
                    <a:pt x="1152525" y="71438"/>
                  </a:lnTo>
                  <a:lnTo>
                    <a:pt x="1269206" y="59532"/>
                  </a:lnTo>
                  <a:lnTo>
                    <a:pt x="1388269" y="42863"/>
                  </a:lnTo>
                  <a:lnTo>
                    <a:pt x="1514475" y="21432"/>
                  </a:lnTo>
                  <a:lnTo>
                    <a:pt x="1619250" y="0"/>
                  </a:lnTo>
                  <a:lnTo>
                    <a:pt x="1766888" y="42863"/>
                  </a:lnTo>
                  <a:lnTo>
                    <a:pt x="1800225" y="71438"/>
                  </a:lnTo>
                  <a:lnTo>
                    <a:pt x="1826419" y="109538"/>
                  </a:lnTo>
                  <a:lnTo>
                    <a:pt x="1840706" y="138113"/>
                  </a:lnTo>
                  <a:lnTo>
                    <a:pt x="1847850" y="164307"/>
                  </a:lnTo>
                  <a:lnTo>
                    <a:pt x="1845469" y="183357"/>
                  </a:lnTo>
                  <a:lnTo>
                    <a:pt x="1833563" y="204788"/>
                  </a:lnTo>
                  <a:lnTo>
                    <a:pt x="1816894" y="221457"/>
                  </a:lnTo>
                  <a:lnTo>
                    <a:pt x="1788319" y="230982"/>
                  </a:lnTo>
                  <a:lnTo>
                    <a:pt x="1721644" y="226219"/>
                  </a:lnTo>
                  <a:lnTo>
                    <a:pt x="1626394" y="221457"/>
                  </a:lnTo>
                  <a:lnTo>
                    <a:pt x="1490663" y="223838"/>
                  </a:lnTo>
                  <a:lnTo>
                    <a:pt x="1335881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9ABABDC7-1461-4633-8332-CE785743299F}"/>
                </a:ext>
              </a:extLst>
            </p:cNvPr>
            <p:cNvSpPr/>
            <p:nvPr/>
          </p:nvSpPr>
          <p:spPr>
            <a:xfrm>
              <a:off x="4786313" y="3805238"/>
              <a:ext cx="2046287" cy="422275"/>
            </a:xfrm>
            <a:custGeom>
              <a:avLst/>
              <a:gdLst>
                <a:gd name="connsiteX0" fmla="*/ 1576387 w 2045493"/>
                <a:gd name="connsiteY0" fmla="*/ 228600 h 421481"/>
                <a:gd name="connsiteX1" fmla="*/ 1326356 w 2045493"/>
                <a:gd name="connsiteY1" fmla="*/ 247650 h 421481"/>
                <a:gd name="connsiteX2" fmla="*/ 1135856 w 2045493"/>
                <a:gd name="connsiteY2" fmla="*/ 264318 h 421481"/>
                <a:gd name="connsiteX3" fmla="*/ 890587 w 2045493"/>
                <a:gd name="connsiteY3" fmla="*/ 316706 h 421481"/>
                <a:gd name="connsiteX4" fmla="*/ 709612 w 2045493"/>
                <a:gd name="connsiteY4" fmla="*/ 345281 h 421481"/>
                <a:gd name="connsiteX5" fmla="*/ 492918 w 2045493"/>
                <a:gd name="connsiteY5" fmla="*/ 392906 h 421481"/>
                <a:gd name="connsiteX6" fmla="*/ 457200 w 2045493"/>
                <a:gd name="connsiteY6" fmla="*/ 404812 h 421481"/>
                <a:gd name="connsiteX7" fmla="*/ 431006 w 2045493"/>
                <a:gd name="connsiteY7" fmla="*/ 419100 h 421481"/>
                <a:gd name="connsiteX8" fmla="*/ 411956 w 2045493"/>
                <a:gd name="connsiteY8" fmla="*/ 421481 h 421481"/>
                <a:gd name="connsiteX9" fmla="*/ 378618 w 2045493"/>
                <a:gd name="connsiteY9" fmla="*/ 419100 h 421481"/>
                <a:gd name="connsiteX10" fmla="*/ 347662 w 2045493"/>
                <a:gd name="connsiteY10" fmla="*/ 414337 h 421481"/>
                <a:gd name="connsiteX11" fmla="*/ 319087 w 2045493"/>
                <a:gd name="connsiteY11" fmla="*/ 407193 h 421481"/>
                <a:gd name="connsiteX12" fmla="*/ 250031 w 2045493"/>
                <a:gd name="connsiteY12" fmla="*/ 369093 h 421481"/>
                <a:gd name="connsiteX13" fmla="*/ 173831 w 2045493"/>
                <a:gd name="connsiteY13" fmla="*/ 319087 h 421481"/>
                <a:gd name="connsiteX14" fmla="*/ 95250 w 2045493"/>
                <a:gd name="connsiteY14" fmla="*/ 254793 h 421481"/>
                <a:gd name="connsiteX15" fmla="*/ 28575 w 2045493"/>
                <a:gd name="connsiteY15" fmla="*/ 192881 h 421481"/>
                <a:gd name="connsiteX16" fmla="*/ 7143 w 2045493"/>
                <a:gd name="connsiteY16" fmla="*/ 166687 h 421481"/>
                <a:gd name="connsiteX17" fmla="*/ 0 w 2045493"/>
                <a:gd name="connsiteY17" fmla="*/ 135731 h 421481"/>
                <a:gd name="connsiteX18" fmla="*/ 4762 w 2045493"/>
                <a:gd name="connsiteY18" fmla="*/ 121443 h 421481"/>
                <a:gd name="connsiteX19" fmla="*/ 14287 w 2045493"/>
                <a:gd name="connsiteY19" fmla="*/ 111918 h 421481"/>
                <a:gd name="connsiteX20" fmla="*/ 28575 w 2045493"/>
                <a:gd name="connsiteY20" fmla="*/ 107156 h 421481"/>
                <a:gd name="connsiteX21" fmla="*/ 78581 w 2045493"/>
                <a:gd name="connsiteY21" fmla="*/ 126206 h 421481"/>
                <a:gd name="connsiteX22" fmla="*/ 147637 w 2045493"/>
                <a:gd name="connsiteY22" fmla="*/ 159543 h 421481"/>
                <a:gd name="connsiteX23" fmla="*/ 223837 w 2045493"/>
                <a:gd name="connsiteY23" fmla="*/ 180975 h 421481"/>
                <a:gd name="connsiteX24" fmla="*/ 302418 w 2045493"/>
                <a:gd name="connsiteY24" fmla="*/ 197643 h 421481"/>
                <a:gd name="connsiteX25" fmla="*/ 397668 w 2045493"/>
                <a:gd name="connsiteY25" fmla="*/ 202406 h 421481"/>
                <a:gd name="connsiteX26" fmla="*/ 569118 w 2045493"/>
                <a:gd name="connsiteY26" fmla="*/ 195262 h 421481"/>
                <a:gd name="connsiteX27" fmla="*/ 914400 w 2045493"/>
                <a:gd name="connsiteY27" fmla="*/ 157162 h 421481"/>
                <a:gd name="connsiteX28" fmla="*/ 1157287 w 2045493"/>
                <a:gd name="connsiteY28" fmla="*/ 109537 h 421481"/>
                <a:gd name="connsiteX29" fmla="*/ 1388268 w 2045493"/>
                <a:gd name="connsiteY29" fmla="*/ 78581 h 421481"/>
                <a:gd name="connsiteX30" fmla="*/ 1500187 w 2045493"/>
                <a:gd name="connsiteY30" fmla="*/ 57150 h 421481"/>
                <a:gd name="connsiteX31" fmla="*/ 1614487 w 2045493"/>
                <a:gd name="connsiteY31" fmla="*/ 26193 h 421481"/>
                <a:gd name="connsiteX32" fmla="*/ 1681162 w 2045493"/>
                <a:gd name="connsiteY32" fmla="*/ 0 h 421481"/>
                <a:gd name="connsiteX33" fmla="*/ 1726406 w 2045493"/>
                <a:gd name="connsiteY33" fmla="*/ 7143 h 421481"/>
                <a:gd name="connsiteX34" fmla="*/ 1807368 w 2045493"/>
                <a:gd name="connsiteY34" fmla="*/ 23812 h 421481"/>
                <a:gd name="connsiteX35" fmla="*/ 1881187 w 2045493"/>
                <a:gd name="connsiteY35" fmla="*/ 52387 h 421481"/>
                <a:gd name="connsiteX36" fmla="*/ 1950243 w 2045493"/>
                <a:gd name="connsiteY36" fmla="*/ 85725 h 421481"/>
                <a:gd name="connsiteX37" fmla="*/ 2002631 w 2045493"/>
                <a:gd name="connsiteY37" fmla="*/ 121443 h 421481"/>
                <a:gd name="connsiteX38" fmla="*/ 2026443 w 2045493"/>
                <a:gd name="connsiteY38" fmla="*/ 145256 h 421481"/>
                <a:gd name="connsiteX39" fmla="*/ 2040731 w 2045493"/>
                <a:gd name="connsiteY39" fmla="*/ 161925 h 421481"/>
                <a:gd name="connsiteX40" fmla="*/ 2045493 w 2045493"/>
                <a:gd name="connsiteY40" fmla="*/ 180975 h 421481"/>
                <a:gd name="connsiteX41" fmla="*/ 2038350 w 2045493"/>
                <a:gd name="connsiteY41" fmla="*/ 202406 h 421481"/>
                <a:gd name="connsiteX42" fmla="*/ 2007393 w 2045493"/>
                <a:gd name="connsiteY42" fmla="*/ 219075 h 421481"/>
                <a:gd name="connsiteX43" fmla="*/ 1876425 w 2045493"/>
                <a:gd name="connsiteY43" fmla="*/ 221456 h 421481"/>
                <a:gd name="connsiteX44" fmla="*/ 1576387 w 2045493"/>
                <a:gd name="connsiteY44" fmla="*/ 22860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3" h="421481">
                  <a:moveTo>
                    <a:pt x="1576387" y="228600"/>
                  </a:moveTo>
                  <a:lnTo>
                    <a:pt x="1326356" y="247650"/>
                  </a:lnTo>
                  <a:lnTo>
                    <a:pt x="1135856" y="264318"/>
                  </a:lnTo>
                  <a:lnTo>
                    <a:pt x="890587" y="316706"/>
                  </a:lnTo>
                  <a:lnTo>
                    <a:pt x="709612" y="345281"/>
                  </a:lnTo>
                  <a:lnTo>
                    <a:pt x="492918" y="392906"/>
                  </a:lnTo>
                  <a:lnTo>
                    <a:pt x="457200" y="404812"/>
                  </a:lnTo>
                  <a:lnTo>
                    <a:pt x="431006" y="419100"/>
                  </a:lnTo>
                  <a:lnTo>
                    <a:pt x="411956" y="421481"/>
                  </a:lnTo>
                  <a:lnTo>
                    <a:pt x="378618" y="419100"/>
                  </a:lnTo>
                  <a:lnTo>
                    <a:pt x="347662" y="414337"/>
                  </a:lnTo>
                  <a:lnTo>
                    <a:pt x="319087" y="407193"/>
                  </a:lnTo>
                  <a:lnTo>
                    <a:pt x="250031" y="369093"/>
                  </a:lnTo>
                  <a:lnTo>
                    <a:pt x="173831" y="319087"/>
                  </a:lnTo>
                  <a:lnTo>
                    <a:pt x="95250" y="254793"/>
                  </a:lnTo>
                  <a:lnTo>
                    <a:pt x="28575" y="192881"/>
                  </a:lnTo>
                  <a:lnTo>
                    <a:pt x="7143" y="166687"/>
                  </a:lnTo>
                  <a:lnTo>
                    <a:pt x="0" y="135731"/>
                  </a:lnTo>
                  <a:lnTo>
                    <a:pt x="4762" y="121443"/>
                  </a:lnTo>
                  <a:lnTo>
                    <a:pt x="14287" y="111918"/>
                  </a:lnTo>
                  <a:lnTo>
                    <a:pt x="28575" y="107156"/>
                  </a:lnTo>
                  <a:lnTo>
                    <a:pt x="78581" y="126206"/>
                  </a:lnTo>
                  <a:lnTo>
                    <a:pt x="147637" y="159543"/>
                  </a:lnTo>
                  <a:lnTo>
                    <a:pt x="223837" y="180975"/>
                  </a:lnTo>
                  <a:lnTo>
                    <a:pt x="302418" y="197643"/>
                  </a:lnTo>
                  <a:lnTo>
                    <a:pt x="397668" y="202406"/>
                  </a:lnTo>
                  <a:lnTo>
                    <a:pt x="569118" y="195262"/>
                  </a:lnTo>
                  <a:lnTo>
                    <a:pt x="914400" y="157162"/>
                  </a:lnTo>
                  <a:lnTo>
                    <a:pt x="1157287" y="109537"/>
                  </a:lnTo>
                  <a:lnTo>
                    <a:pt x="1388268" y="78581"/>
                  </a:lnTo>
                  <a:lnTo>
                    <a:pt x="1500187" y="57150"/>
                  </a:lnTo>
                  <a:lnTo>
                    <a:pt x="1614487" y="26193"/>
                  </a:lnTo>
                  <a:lnTo>
                    <a:pt x="1681162" y="0"/>
                  </a:lnTo>
                  <a:lnTo>
                    <a:pt x="1726406" y="7143"/>
                  </a:lnTo>
                  <a:lnTo>
                    <a:pt x="1807368" y="23812"/>
                  </a:lnTo>
                  <a:lnTo>
                    <a:pt x="1881187" y="52387"/>
                  </a:lnTo>
                  <a:lnTo>
                    <a:pt x="1950243" y="85725"/>
                  </a:lnTo>
                  <a:lnTo>
                    <a:pt x="2002631" y="121443"/>
                  </a:lnTo>
                  <a:lnTo>
                    <a:pt x="2026443" y="145256"/>
                  </a:lnTo>
                  <a:lnTo>
                    <a:pt x="2040731" y="161925"/>
                  </a:lnTo>
                  <a:lnTo>
                    <a:pt x="2045493" y="180975"/>
                  </a:lnTo>
                  <a:lnTo>
                    <a:pt x="2038350" y="202406"/>
                  </a:lnTo>
                  <a:lnTo>
                    <a:pt x="2007393" y="219075"/>
                  </a:lnTo>
                  <a:lnTo>
                    <a:pt x="1876425" y="221456"/>
                  </a:lnTo>
                  <a:lnTo>
                    <a:pt x="1576387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1255822B-C863-46EB-962A-0E12118CEC1C}"/>
                </a:ext>
              </a:extLst>
            </p:cNvPr>
            <p:cNvSpPr/>
            <p:nvPr/>
          </p:nvSpPr>
          <p:spPr>
            <a:xfrm>
              <a:off x="4594225" y="4405313"/>
              <a:ext cx="2573338" cy="450850"/>
            </a:xfrm>
            <a:custGeom>
              <a:avLst/>
              <a:gdLst>
                <a:gd name="connsiteX0" fmla="*/ 1785938 w 2574132"/>
                <a:gd name="connsiteY0" fmla="*/ 240506 h 450056"/>
                <a:gd name="connsiteX1" fmla="*/ 1333500 w 2574132"/>
                <a:gd name="connsiteY1" fmla="*/ 266700 h 450056"/>
                <a:gd name="connsiteX2" fmla="*/ 1092994 w 2574132"/>
                <a:gd name="connsiteY2" fmla="*/ 319087 h 450056"/>
                <a:gd name="connsiteX3" fmla="*/ 873919 w 2574132"/>
                <a:gd name="connsiteY3" fmla="*/ 347662 h 450056"/>
                <a:gd name="connsiteX4" fmla="*/ 664369 w 2574132"/>
                <a:gd name="connsiteY4" fmla="*/ 392906 h 450056"/>
                <a:gd name="connsiteX5" fmla="*/ 423863 w 2574132"/>
                <a:gd name="connsiteY5" fmla="*/ 447675 h 450056"/>
                <a:gd name="connsiteX6" fmla="*/ 400050 w 2574132"/>
                <a:gd name="connsiteY6" fmla="*/ 450056 h 450056"/>
                <a:gd name="connsiteX7" fmla="*/ 369094 w 2574132"/>
                <a:gd name="connsiteY7" fmla="*/ 445293 h 450056"/>
                <a:gd name="connsiteX8" fmla="*/ 311944 w 2574132"/>
                <a:gd name="connsiteY8" fmla="*/ 416718 h 450056"/>
                <a:gd name="connsiteX9" fmla="*/ 247650 w 2574132"/>
                <a:gd name="connsiteY9" fmla="*/ 378618 h 450056"/>
                <a:gd name="connsiteX10" fmla="*/ 152400 w 2574132"/>
                <a:gd name="connsiteY10" fmla="*/ 307181 h 450056"/>
                <a:gd name="connsiteX11" fmla="*/ 80963 w 2574132"/>
                <a:gd name="connsiteY11" fmla="*/ 250031 h 450056"/>
                <a:gd name="connsiteX12" fmla="*/ 40482 w 2574132"/>
                <a:gd name="connsiteY12" fmla="*/ 211931 h 450056"/>
                <a:gd name="connsiteX13" fmla="*/ 14288 w 2574132"/>
                <a:gd name="connsiteY13" fmla="*/ 178593 h 450056"/>
                <a:gd name="connsiteX14" fmla="*/ 0 w 2574132"/>
                <a:gd name="connsiteY14" fmla="*/ 147637 h 450056"/>
                <a:gd name="connsiteX15" fmla="*/ 4763 w 2574132"/>
                <a:gd name="connsiteY15" fmla="*/ 126206 h 450056"/>
                <a:gd name="connsiteX16" fmla="*/ 11907 w 2574132"/>
                <a:gd name="connsiteY16" fmla="*/ 116681 h 450056"/>
                <a:gd name="connsiteX17" fmla="*/ 38100 w 2574132"/>
                <a:gd name="connsiteY17" fmla="*/ 111918 h 450056"/>
                <a:gd name="connsiteX18" fmla="*/ 80963 w 2574132"/>
                <a:gd name="connsiteY18" fmla="*/ 121443 h 450056"/>
                <a:gd name="connsiteX19" fmla="*/ 116682 w 2574132"/>
                <a:gd name="connsiteY19" fmla="*/ 142875 h 450056"/>
                <a:gd name="connsiteX20" fmla="*/ 161925 w 2574132"/>
                <a:gd name="connsiteY20" fmla="*/ 169068 h 450056"/>
                <a:gd name="connsiteX21" fmla="*/ 250032 w 2574132"/>
                <a:gd name="connsiteY21" fmla="*/ 207168 h 450056"/>
                <a:gd name="connsiteX22" fmla="*/ 371475 w 2574132"/>
                <a:gd name="connsiteY22" fmla="*/ 235743 h 450056"/>
                <a:gd name="connsiteX23" fmla="*/ 428625 w 2574132"/>
                <a:gd name="connsiteY23" fmla="*/ 247650 h 450056"/>
                <a:gd name="connsiteX24" fmla="*/ 466725 w 2574132"/>
                <a:gd name="connsiteY24" fmla="*/ 247650 h 450056"/>
                <a:gd name="connsiteX25" fmla="*/ 735807 w 2574132"/>
                <a:gd name="connsiteY25" fmla="*/ 214312 h 450056"/>
                <a:gd name="connsiteX26" fmla="*/ 1109663 w 2574132"/>
                <a:gd name="connsiteY26" fmla="*/ 159543 h 450056"/>
                <a:gd name="connsiteX27" fmla="*/ 1333500 w 2574132"/>
                <a:gd name="connsiteY27" fmla="*/ 111918 h 450056"/>
                <a:gd name="connsiteX28" fmla="*/ 1640682 w 2574132"/>
                <a:gd name="connsiteY28" fmla="*/ 76200 h 450056"/>
                <a:gd name="connsiteX29" fmla="*/ 1933575 w 2574132"/>
                <a:gd name="connsiteY29" fmla="*/ 50006 h 450056"/>
                <a:gd name="connsiteX30" fmla="*/ 2026444 w 2574132"/>
                <a:gd name="connsiteY30" fmla="*/ 26193 h 450056"/>
                <a:gd name="connsiteX31" fmla="*/ 2135982 w 2574132"/>
                <a:gd name="connsiteY31" fmla="*/ 0 h 450056"/>
                <a:gd name="connsiteX32" fmla="*/ 2221707 w 2574132"/>
                <a:gd name="connsiteY32" fmla="*/ 7143 h 450056"/>
                <a:gd name="connsiteX33" fmla="*/ 2350294 w 2574132"/>
                <a:gd name="connsiteY33" fmla="*/ 40481 h 450056"/>
                <a:gd name="connsiteX34" fmla="*/ 2493169 w 2574132"/>
                <a:gd name="connsiteY34" fmla="*/ 90487 h 450056"/>
                <a:gd name="connsiteX35" fmla="*/ 2528888 w 2574132"/>
                <a:gd name="connsiteY35" fmla="*/ 111918 h 450056"/>
                <a:gd name="connsiteX36" fmla="*/ 2555082 w 2574132"/>
                <a:gd name="connsiteY36" fmla="*/ 133350 h 450056"/>
                <a:gd name="connsiteX37" fmla="*/ 2574132 w 2574132"/>
                <a:gd name="connsiteY37" fmla="*/ 161925 h 450056"/>
                <a:gd name="connsiteX38" fmla="*/ 2574132 w 2574132"/>
                <a:gd name="connsiteY38" fmla="*/ 178593 h 450056"/>
                <a:gd name="connsiteX39" fmla="*/ 2552700 w 2574132"/>
                <a:gd name="connsiteY39" fmla="*/ 204787 h 450056"/>
                <a:gd name="connsiteX40" fmla="*/ 2524125 w 2574132"/>
                <a:gd name="connsiteY40" fmla="*/ 219075 h 450056"/>
                <a:gd name="connsiteX41" fmla="*/ 2462213 w 2574132"/>
                <a:gd name="connsiteY41" fmla="*/ 226218 h 450056"/>
                <a:gd name="connsiteX42" fmla="*/ 2231232 w 2574132"/>
                <a:gd name="connsiteY42" fmla="*/ 223837 h 450056"/>
                <a:gd name="connsiteX43" fmla="*/ 2093119 w 2574132"/>
                <a:gd name="connsiteY43" fmla="*/ 223837 h 450056"/>
                <a:gd name="connsiteX44" fmla="*/ 1985963 w 2574132"/>
                <a:gd name="connsiteY44" fmla="*/ 226218 h 450056"/>
                <a:gd name="connsiteX45" fmla="*/ 1785938 w 2574132"/>
                <a:gd name="connsiteY45" fmla="*/ 2405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4132" h="450056">
                  <a:moveTo>
                    <a:pt x="1785938" y="240506"/>
                  </a:moveTo>
                  <a:lnTo>
                    <a:pt x="1333500" y="266700"/>
                  </a:lnTo>
                  <a:lnTo>
                    <a:pt x="1092994" y="319087"/>
                  </a:lnTo>
                  <a:lnTo>
                    <a:pt x="873919" y="347662"/>
                  </a:lnTo>
                  <a:lnTo>
                    <a:pt x="664369" y="392906"/>
                  </a:lnTo>
                  <a:lnTo>
                    <a:pt x="423863" y="447675"/>
                  </a:lnTo>
                  <a:lnTo>
                    <a:pt x="400050" y="450056"/>
                  </a:lnTo>
                  <a:lnTo>
                    <a:pt x="369094" y="445293"/>
                  </a:lnTo>
                  <a:lnTo>
                    <a:pt x="311944" y="416718"/>
                  </a:lnTo>
                  <a:lnTo>
                    <a:pt x="247650" y="378618"/>
                  </a:lnTo>
                  <a:lnTo>
                    <a:pt x="152400" y="307181"/>
                  </a:lnTo>
                  <a:lnTo>
                    <a:pt x="80963" y="250031"/>
                  </a:lnTo>
                  <a:lnTo>
                    <a:pt x="40482" y="211931"/>
                  </a:lnTo>
                  <a:lnTo>
                    <a:pt x="14288" y="178593"/>
                  </a:lnTo>
                  <a:lnTo>
                    <a:pt x="0" y="147637"/>
                  </a:lnTo>
                  <a:lnTo>
                    <a:pt x="4763" y="126206"/>
                  </a:lnTo>
                  <a:lnTo>
                    <a:pt x="11907" y="116681"/>
                  </a:lnTo>
                  <a:lnTo>
                    <a:pt x="38100" y="111918"/>
                  </a:lnTo>
                  <a:lnTo>
                    <a:pt x="80963" y="121443"/>
                  </a:lnTo>
                  <a:lnTo>
                    <a:pt x="116682" y="142875"/>
                  </a:lnTo>
                  <a:lnTo>
                    <a:pt x="161925" y="169068"/>
                  </a:lnTo>
                  <a:lnTo>
                    <a:pt x="250032" y="207168"/>
                  </a:lnTo>
                  <a:lnTo>
                    <a:pt x="371475" y="235743"/>
                  </a:lnTo>
                  <a:lnTo>
                    <a:pt x="428625" y="247650"/>
                  </a:lnTo>
                  <a:lnTo>
                    <a:pt x="466725" y="247650"/>
                  </a:lnTo>
                  <a:lnTo>
                    <a:pt x="735807" y="214312"/>
                  </a:lnTo>
                  <a:lnTo>
                    <a:pt x="1109663" y="159543"/>
                  </a:lnTo>
                  <a:lnTo>
                    <a:pt x="1333500" y="111918"/>
                  </a:lnTo>
                  <a:lnTo>
                    <a:pt x="1640682" y="76200"/>
                  </a:lnTo>
                  <a:lnTo>
                    <a:pt x="1933575" y="50006"/>
                  </a:lnTo>
                  <a:lnTo>
                    <a:pt x="2026444" y="26193"/>
                  </a:lnTo>
                  <a:lnTo>
                    <a:pt x="2135982" y="0"/>
                  </a:lnTo>
                  <a:lnTo>
                    <a:pt x="2221707" y="7143"/>
                  </a:lnTo>
                  <a:lnTo>
                    <a:pt x="2350294" y="40481"/>
                  </a:lnTo>
                  <a:lnTo>
                    <a:pt x="2493169" y="90487"/>
                  </a:lnTo>
                  <a:lnTo>
                    <a:pt x="2528888" y="111918"/>
                  </a:lnTo>
                  <a:lnTo>
                    <a:pt x="2555082" y="133350"/>
                  </a:lnTo>
                  <a:lnTo>
                    <a:pt x="2574132" y="161925"/>
                  </a:lnTo>
                  <a:lnTo>
                    <a:pt x="2574132" y="178593"/>
                  </a:lnTo>
                  <a:lnTo>
                    <a:pt x="2552700" y="204787"/>
                  </a:lnTo>
                  <a:lnTo>
                    <a:pt x="2524125" y="219075"/>
                  </a:lnTo>
                  <a:lnTo>
                    <a:pt x="2462213" y="226218"/>
                  </a:lnTo>
                  <a:lnTo>
                    <a:pt x="2231232" y="223837"/>
                  </a:lnTo>
                  <a:lnTo>
                    <a:pt x="2093119" y="223837"/>
                  </a:lnTo>
                  <a:lnTo>
                    <a:pt x="1985963" y="226218"/>
                  </a:lnTo>
                  <a:lnTo>
                    <a:pt x="1785938" y="240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14026342-990F-463B-89B2-CC817A25B9FD}"/>
                </a:ext>
              </a:extLst>
            </p:cNvPr>
            <p:cNvSpPr/>
            <p:nvPr/>
          </p:nvSpPr>
          <p:spPr>
            <a:xfrm rot="16200000">
              <a:off x="3737769" y="3313907"/>
              <a:ext cx="4044950" cy="500062"/>
            </a:xfrm>
            <a:custGeom>
              <a:avLst/>
              <a:gdLst>
                <a:gd name="connsiteX0" fmla="*/ 1923979 w 4045115"/>
                <a:gd name="connsiteY0" fmla="*/ 411310 h 499690"/>
                <a:gd name="connsiteX1" fmla="*/ 479295 w 4045115"/>
                <a:gd name="connsiteY1" fmla="*/ 414709 h 499690"/>
                <a:gd name="connsiteX2" fmla="*/ 380716 w 4045115"/>
                <a:gd name="connsiteY2" fmla="*/ 418108 h 499690"/>
                <a:gd name="connsiteX3" fmla="*/ 282138 w 4045115"/>
                <a:gd name="connsiteY3" fmla="*/ 418108 h 499690"/>
                <a:gd name="connsiteX4" fmla="*/ 220951 w 4045115"/>
                <a:gd name="connsiteY4" fmla="*/ 411310 h 499690"/>
                <a:gd name="connsiteX5" fmla="*/ 169962 w 4045115"/>
                <a:gd name="connsiteY5" fmla="*/ 401112 h 499690"/>
                <a:gd name="connsiteX6" fmla="*/ 125772 w 4045115"/>
                <a:gd name="connsiteY6" fmla="*/ 384116 h 499690"/>
                <a:gd name="connsiteX7" fmla="*/ 0 w 4045115"/>
                <a:gd name="connsiteY7" fmla="*/ 271940 h 499690"/>
                <a:gd name="connsiteX8" fmla="*/ 54388 w 4045115"/>
                <a:gd name="connsiteY8" fmla="*/ 220951 h 499690"/>
                <a:gd name="connsiteX9" fmla="*/ 231149 w 4045115"/>
                <a:gd name="connsiteY9" fmla="*/ 200556 h 499690"/>
                <a:gd name="connsiteX10" fmla="*/ 397713 w 4045115"/>
                <a:gd name="connsiteY10" fmla="*/ 186959 h 499690"/>
                <a:gd name="connsiteX11" fmla="*/ 564276 w 4045115"/>
                <a:gd name="connsiteY11" fmla="*/ 190358 h 499690"/>
                <a:gd name="connsiteX12" fmla="*/ 870209 w 4045115"/>
                <a:gd name="connsiteY12" fmla="*/ 190358 h 499690"/>
                <a:gd name="connsiteX13" fmla="*/ 1060568 w 4045115"/>
                <a:gd name="connsiteY13" fmla="*/ 193757 h 499690"/>
                <a:gd name="connsiteX14" fmla="*/ 1468478 w 4045115"/>
                <a:gd name="connsiteY14" fmla="*/ 186959 h 499690"/>
                <a:gd name="connsiteX15" fmla="*/ 1686031 w 4045115"/>
                <a:gd name="connsiteY15" fmla="*/ 193757 h 499690"/>
                <a:gd name="connsiteX16" fmla="*/ 2675214 w 4045115"/>
                <a:gd name="connsiteY16" fmla="*/ 193757 h 499690"/>
                <a:gd name="connsiteX17" fmla="*/ 3259887 w 4045115"/>
                <a:gd name="connsiteY17" fmla="*/ 190358 h 499690"/>
                <a:gd name="connsiteX18" fmla="*/ 3385659 w 4045115"/>
                <a:gd name="connsiteY18" fmla="*/ 193757 h 499690"/>
                <a:gd name="connsiteX19" fmla="*/ 3667797 w 4045115"/>
                <a:gd name="connsiteY19" fmla="*/ 173362 h 499690"/>
                <a:gd name="connsiteX20" fmla="*/ 3756178 w 4045115"/>
                <a:gd name="connsiteY20" fmla="*/ 166563 h 499690"/>
                <a:gd name="connsiteX21" fmla="*/ 3807167 w 4045115"/>
                <a:gd name="connsiteY21" fmla="*/ 156365 h 499690"/>
                <a:gd name="connsiteX22" fmla="*/ 3861555 w 4045115"/>
                <a:gd name="connsiteY22" fmla="*/ 132571 h 499690"/>
                <a:gd name="connsiteX23" fmla="*/ 3888749 w 4045115"/>
                <a:gd name="connsiteY23" fmla="*/ 115574 h 499690"/>
                <a:gd name="connsiteX24" fmla="*/ 3915943 w 4045115"/>
                <a:gd name="connsiteY24" fmla="*/ 84981 h 499690"/>
                <a:gd name="connsiteX25" fmla="*/ 3946536 w 4045115"/>
                <a:gd name="connsiteY25" fmla="*/ 50989 h 499690"/>
                <a:gd name="connsiteX26" fmla="*/ 3973730 w 4045115"/>
                <a:gd name="connsiteY26" fmla="*/ 27194 h 499690"/>
                <a:gd name="connsiteX27" fmla="*/ 4004324 w 4045115"/>
                <a:gd name="connsiteY27" fmla="*/ 3399 h 499690"/>
                <a:gd name="connsiteX28" fmla="*/ 4017921 w 4045115"/>
                <a:gd name="connsiteY28" fmla="*/ 0 h 499690"/>
                <a:gd name="connsiteX29" fmla="*/ 4034917 w 4045115"/>
                <a:gd name="connsiteY29" fmla="*/ 0 h 499690"/>
                <a:gd name="connsiteX30" fmla="*/ 4038316 w 4045115"/>
                <a:gd name="connsiteY30" fmla="*/ 6798 h 499690"/>
                <a:gd name="connsiteX31" fmla="*/ 4045115 w 4045115"/>
                <a:gd name="connsiteY31" fmla="*/ 27194 h 499690"/>
                <a:gd name="connsiteX32" fmla="*/ 4038316 w 4045115"/>
                <a:gd name="connsiteY32" fmla="*/ 81582 h 499690"/>
                <a:gd name="connsiteX33" fmla="*/ 4014521 w 4045115"/>
                <a:gd name="connsiteY33" fmla="*/ 173362 h 499690"/>
                <a:gd name="connsiteX34" fmla="*/ 3966932 w 4045115"/>
                <a:gd name="connsiteY34" fmla="*/ 302534 h 499690"/>
                <a:gd name="connsiteX35" fmla="*/ 3902346 w 4045115"/>
                <a:gd name="connsiteY35" fmla="*/ 435105 h 499690"/>
                <a:gd name="connsiteX36" fmla="*/ 3868353 w 4045115"/>
                <a:gd name="connsiteY36" fmla="*/ 479295 h 499690"/>
                <a:gd name="connsiteX37" fmla="*/ 3851357 w 4045115"/>
                <a:gd name="connsiteY37" fmla="*/ 492892 h 499690"/>
                <a:gd name="connsiteX38" fmla="*/ 3824163 w 4045115"/>
                <a:gd name="connsiteY38" fmla="*/ 499690 h 499690"/>
                <a:gd name="connsiteX39" fmla="*/ 3803768 w 4045115"/>
                <a:gd name="connsiteY39" fmla="*/ 499690 h 499690"/>
                <a:gd name="connsiteX40" fmla="*/ 3769775 w 4045115"/>
                <a:gd name="connsiteY40" fmla="*/ 489493 h 499690"/>
                <a:gd name="connsiteX41" fmla="*/ 3732383 w 4045115"/>
                <a:gd name="connsiteY41" fmla="*/ 469097 h 499690"/>
                <a:gd name="connsiteX42" fmla="*/ 3698391 w 4045115"/>
                <a:gd name="connsiteY42" fmla="*/ 445302 h 499690"/>
                <a:gd name="connsiteX43" fmla="*/ 3650801 w 4045115"/>
                <a:gd name="connsiteY43" fmla="*/ 428306 h 499690"/>
                <a:gd name="connsiteX44" fmla="*/ 3538626 w 4045115"/>
                <a:gd name="connsiteY44" fmla="*/ 414709 h 499690"/>
                <a:gd name="connsiteX45" fmla="*/ 3419652 w 4045115"/>
                <a:gd name="connsiteY45" fmla="*/ 414709 h 499690"/>
                <a:gd name="connsiteX46" fmla="*/ 3273484 w 4045115"/>
                <a:gd name="connsiteY46" fmla="*/ 414709 h 499690"/>
                <a:gd name="connsiteX47" fmla="*/ 2865573 w 4045115"/>
                <a:gd name="connsiteY47" fmla="*/ 407910 h 499690"/>
                <a:gd name="connsiteX48" fmla="*/ 2699009 w 4045115"/>
                <a:gd name="connsiteY48" fmla="*/ 418108 h 499690"/>
                <a:gd name="connsiteX49" fmla="*/ 2267304 w 4045115"/>
                <a:gd name="connsiteY49" fmla="*/ 411310 h 499690"/>
                <a:gd name="connsiteX50" fmla="*/ 1923979 w 4045115"/>
                <a:gd name="connsiteY50" fmla="*/ 411310 h 49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5115" h="499690">
                  <a:moveTo>
                    <a:pt x="1923979" y="411310"/>
                  </a:moveTo>
                  <a:lnTo>
                    <a:pt x="479295" y="414709"/>
                  </a:lnTo>
                  <a:lnTo>
                    <a:pt x="380716" y="418108"/>
                  </a:lnTo>
                  <a:lnTo>
                    <a:pt x="282138" y="418108"/>
                  </a:lnTo>
                  <a:lnTo>
                    <a:pt x="220951" y="411310"/>
                  </a:lnTo>
                  <a:lnTo>
                    <a:pt x="169962" y="401112"/>
                  </a:lnTo>
                  <a:lnTo>
                    <a:pt x="125772" y="384116"/>
                  </a:lnTo>
                  <a:lnTo>
                    <a:pt x="0" y="271940"/>
                  </a:lnTo>
                  <a:lnTo>
                    <a:pt x="54388" y="220951"/>
                  </a:lnTo>
                  <a:lnTo>
                    <a:pt x="231149" y="200556"/>
                  </a:lnTo>
                  <a:lnTo>
                    <a:pt x="397713" y="186959"/>
                  </a:lnTo>
                  <a:lnTo>
                    <a:pt x="564276" y="190358"/>
                  </a:lnTo>
                  <a:lnTo>
                    <a:pt x="870209" y="190358"/>
                  </a:lnTo>
                  <a:lnTo>
                    <a:pt x="1060568" y="193757"/>
                  </a:lnTo>
                  <a:lnTo>
                    <a:pt x="1468478" y="186959"/>
                  </a:lnTo>
                  <a:lnTo>
                    <a:pt x="1686031" y="193757"/>
                  </a:lnTo>
                  <a:lnTo>
                    <a:pt x="2675214" y="193757"/>
                  </a:lnTo>
                  <a:lnTo>
                    <a:pt x="3259887" y="190358"/>
                  </a:lnTo>
                  <a:lnTo>
                    <a:pt x="3385659" y="193757"/>
                  </a:lnTo>
                  <a:lnTo>
                    <a:pt x="3667797" y="173362"/>
                  </a:lnTo>
                  <a:lnTo>
                    <a:pt x="3756178" y="166563"/>
                  </a:lnTo>
                  <a:lnTo>
                    <a:pt x="3807167" y="156365"/>
                  </a:lnTo>
                  <a:lnTo>
                    <a:pt x="3861555" y="132571"/>
                  </a:lnTo>
                  <a:lnTo>
                    <a:pt x="3888749" y="115574"/>
                  </a:lnTo>
                  <a:lnTo>
                    <a:pt x="3915943" y="84981"/>
                  </a:lnTo>
                  <a:lnTo>
                    <a:pt x="3946536" y="50989"/>
                  </a:lnTo>
                  <a:lnTo>
                    <a:pt x="3973730" y="27194"/>
                  </a:lnTo>
                  <a:lnTo>
                    <a:pt x="4004324" y="3399"/>
                  </a:lnTo>
                  <a:lnTo>
                    <a:pt x="4017921" y="0"/>
                  </a:lnTo>
                  <a:lnTo>
                    <a:pt x="4034917" y="0"/>
                  </a:lnTo>
                  <a:lnTo>
                    <a:pt x="4038316" y="6798"/>
                  </a:lnTo>
                  <a:lnTo>
                    <a:pt x="4045115" y="27194"/>
                  </a:lnTo>
                  <a:lnTo>
                    <a:pt x="4038316" y="81582"/>
                  </a:lnTo>
                  <a:lnTo>
                    <a:pt x="4014521" y="173362"/>
                  </a:lnTo>
                  <a:lnTo>
                    <a:pt x="3966932" y="302534"/>
                  </a:lnTo>
                  <a:lnTo>
                    <a:pt x="3902346" y="435105"/>
                  </a:lnTo>
                  <a:lnTo>
                    <a:pt x="3868353" y="479295"/>
                  </a:lnTo>
                  <a:lnTo>
                    <a:pt x="3851357" y="492892"/>
                  </a:lnTo>
                  <a:lnTo>
                    <a:pt x="3824163" y="499690"/>
                  </a:lnTo>
                  <a:lnTo>
                    <a:pt x="3803768" y="499690"/>
                  </a:lnTo>
                  <a:lnTo>
                    <a:pt x="3769775" y="489493"/>
                  </a:lnTo>
                  <a:lnTo>
                    <a:pt x="3732383" y="469097"/>
                  </a:lnTo>
                  <a:lnTo>
                    <a:pt x="3698391" y="445302"/>
                  </a:lnTo>
                  <a:lnTo>
                    <a:pt x="3650801" y="428306"/>
                  </a:lnTo>
                  <a:lnTo>
                    <a:pt x="3538626" y="414709"/>
                  </a:lnTo>
                  <a:lnTo>
                    <a:pt x="3419652" y="414709"/>
                  </a:lnTo>
                  <a:lnTo>
                    <a:pt x="3273484" y="414709"/>
                  </a:lnTo>
                  <a:lnTo>
                    <a:pt x="2865573" y="407910"/>
                  </a:lnTo>
                  <a:lnTo>
                    <a:pt x="2699009" y="418108"/>
                  </a:lnTo>
                  <a:lnTo>
                    <a:pt x="2267304" y="411310"/>
                  </a:lnTo>
                  <a:lnTo>
                    <a:pt x="1923979" y="4113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A4DE84C0-D35A-4880-9753-4C1213D687BD}"/>
                </a:ext>
              </a:extLst>
            </p:cNvPr>
            <p:cNvSpPr/>
            <p:nvPr/>
          </p:nvSpPr>
          <p:spPr>
            <a:xfrm>
              <a:off x="3636963" y="2790825"/>
              <a:ext cx="957262" cy="404813"/>
            </a:xfrm>
            <a:custGeom>
              <a:avLst/>
              <a:gdLst>
                <a:gd name="connsiteX0" fmla="*/ 440531 w 957262"/>
                <a:gd name="connsiteY0" fmla="*/ 319088 h 404813"/>
                <a:gd name="connsiteX1" fmla="*/ 319087 w 957262"/>
                <a:gd name="connsiteY1" fmla="*/ 395288 h 404813"/>
                <a:gd name="connsiteX2" fmla="*/ 304800 w 957262"/>
                <a:gd name="connsiteY2" fmla="*/ 402431 h 404813"/>
                <a:gd name="connsiteX3" fmla="*/ 285750 w 957262"/>
                <a:gd name="connsiteY3" fmla="*/ 404813 h 404813"/>
                <a:gd name="connsiteX4" fmla="*/ 259556 w 957262"/>
                <a:gd name="connsiteY4" fmla="*/ 400050 h 404813"/>
                <a:gd name="connsiteX5" fmla="*/ 228600 w 957262"/>
                <a:gd name="connsiteY5" fmla="*/ 383381 h 404813"/>
                <a:gd name="connsiteX6" fmla="*/ 180975 w 957262"/>
                <a:gd name="connsiteY6" fmla="*/ 352425 h 404813"/>
                <a:gd name="connsiteX7" fmla="*/ 130969 w 957262"/>
                <a:gd name="connsiteY7" fmla="*/ 309563 h 404813"/>
                <a:gd name="connsiteX8" fmla="*/ 76200 w 957262"/>
                <a:gd name="connsiteY8" fmla="*/ 259556 h 404813"/>
                <a:gd name="connsiteX9" fmla="*/ 14287 w 957262"/>
                <a:gd name="connsiteY9" fmla="*/ 197644 h 404813"/>
                <a:gd name="connsiteX10" fmla="*/ 4762 w 957262"/>
                <a:gd name="connsiteY10" fmla="*/ 176213 h 404813"/>
                <a:gd name="connsiteX11" fmla="*/ 0 w 957262"/>
                <a:gd name="connsiteY11" fmla="*/ 152400 h 404813"/>
                <a:gd name="connsiteX12" fmla="*/ 0 w 957262"/>
                <a:gd name="connsiteY12" fmla="*/ 133350 h 404813"/>
                <a:gd name="connsiteX13" fmla="*/ 11906 w 957262"/>
                <a:gd name="connsiteY13" fmla="*/ 119063 h 404813"/>
                <a:gd name="connsiteX14" fmla="*/ 30956 w 957262"/>
                <a:gd name="connsiteY14" fmla="*/ 119063 h 404813"/>
                <a:gd name="connsiteX15" fmla="*/ 71437 w 957262"/>
                <a:gd name="connsiteY15" fmla="*/ 140494 h 404813"/>
                <a:gd name="connsiteX16" fmla="*/ 109537 w 957262"/>
                <a:gd name="connsiteY16" fmla="*/ 157163 h 404813"/>
                <a:gd name="connsiteX17" fmla="*/ 142875 w 957262"/>
                <a:gd name="connsiteY17" fmla="*/ 173831 h 404813"/>
                <a:gd name="connsiteX18" fmla="*/ 200025 w 957262"/>
                <a:gd name="connsiteY18" fmla="*/ 190500 h 404813"/>
                <a:gd name="connsiteX19" fmla="*/ 252412 w 957262"/>
                <a:gd name="connsiteY19" fmla="*/ 197644 h 404813"/>
                <a:gd name="connsiteX20" fmla="*/ 290512 w 957262"/>
                <a:gd name="connsiteY20" fmla="*/ 195263 h 404813"/>
                <a:gd name="connsiteX21" fmla="*/ 352425 w 957262"/>
                <a:gd name="connsiteY21" fmla="*/ 171450 h 404813"/>
                <a:gd name="connsiteX22" fmla="*/ 545306 w 957262"/>
                <a:gd name="connsiteY22" fmla="*/ 83344 h 404813"/>
                <a:gd name="connsiteX23" fmla="*/ 657225 w 957262"/>
                <a:gd name="connsiteY23" fmla="*/ 23813 h 404813"/>
                <a:gd name="connsiteX24" fmla="*/ 695325 w 957262"/>
                <a:gd name="connsiteY24" fmla="*/ 4763 h 404813"/>
                <a:gd name="connsiteX25" fmla="*/ 709612 w 957262"/>
                <a:gd name="connsiteY25" fmla="*/ 0 h 404813"/>
                <a:gd name="connsiteX26" fmla="*/ 735806 w 957262"/>
                <a:gd name="connsiteY26" fmla="*/ 4763 h 404813"/>
                <a:gd name="connsiteX27" fmla="*/ 757237 w 957262"/>
                <a:gd name="connsiteY27" fmla="*/ 11906 h 404813"/>
                <a:gd name="connsiteX28" fmla="*/ 785812 w 957262"/>
                <a:gd name="connsiteY28" fmla="*/ 28575 h 404813"/>
                <a:gd name="connsiteX29" fmla="*/ 828675 w 957262"/>
                <a:gd name="connsiteY29" fmla="*/ 64294 h 404813"/>
                <a:gd name="connsiteX30" fmla="*/ 897731 w 957262"/>
                <a:gd name="connsiteY30" fmla="*/ 133350 h 404813"/>
                <a:gd name="connsiteX31" fmla="*/ 945356 w 957262"/>
                <a:gd name="connsiteY31" fmla="*/ 185738 h 404813"/>
                <a:gd name="connsiteX32" fmla="*/ 957262 w 957262"/>
                <a:gd name="connsiteY32" fmla="*/ 209550 h 404813"/>
                <a:gd name="connsiteX33" fmla="*/ 950119 w 957262"/>
                <a:gd name="connsiteY33" fmla="*/ 242888 h 404813"/>
                <a:gd name="connsiteX34" fmla="*/ 935831 w 957262"/>
                <a:gd name="connsiteY34" fmla="*/ 261938 h 404813"/>
                <a:gd name="connsiteX35" fmla="*/ 912019 w 957262"/>
                <a:gd name="connsiteY35" fmla="*/ 276225 h 404813"/>
                <a:gd name="connsiteX36" fmla="*/ 588169 w 957262"/>
                <a:gd name="connsiteY36" fmla="*/ 235744 h 404813"/>
                <a:gd name="connsiteX37" fmla="*/ 440531 w 957262"/>
                <a:gd name="connsiteY37" fmla="*/ 31908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7262" h="404813">
                  <a:moveTo>
                    <a:pt x="440531" y="319088"/>
                  </a:moveTo>
                  <a:lnTo>
                    <a:pt x="319087" y="395288"/>
                  </a:lnTo>
                  <a:lnTo>
                    <a:pt x="304800" y="402431"/>
                  </a:lnTo>
                  <a:lnTo>
                    <a:pt x="285750" y="404813"/>
                  </a:lnTo>
                  <a:lnTo>
                    <a:pt x="259556" y="400050"/>
                  </a:lnTo>
                  <a:lnTo>
                    <a:pt x="228600" y="383381"/>
                  </a:lnTo>
                  <a:lnTo>
                    <a:pt x="180975" y="352425"/>
                  </a:lnTo>
                  <a:lnTo>
                    <a:pt x="130969" y="309563"/>
                  </a:lnTo>
                  <a:lnTo>
                    <a:pt x="76200" y="259556"/>
                  </a:lnTo>
                  <a:lnTo>
                    <a:pt x="14287" y="197644"/>
                  </a:lnTo>
                  <a:lnTo>
                    <a:pt x="4762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6" y="119063"/>
                  </a:lnTo>
                  <a:lnTo>
                    <a:pt x="30956" y="119063"/>
                  </a:lnTo>
                  <a:lnTo>
                    <a:pt x="71437" y="140494"/>
                  </a:lnTo>
                  <a:lnTo>
                    <a:pt x="109537" y="157163"/>
                  </a:lnTo>
                  <a:lnTo>
                    <a:pt x="142875" y="173831"/>
                  </a:lnTo>
                  <a:lnTo>
                    <a:pt x="200025" y="190500"/>
                  </a:lnTo>
                  <a:lnTo>
                    <a:pt x="252412" y="197644"/>
                  </a:lnTo>
                  <a:lnTo>
                    <a:pt x="290512" y="195263"/>
                  </a:lnTo>
                  <a:lnTo>
                    <a:pt x="352425" y="171450"/>
                  </a:lnTo>
                  <a:lnTo>
                    <a:pt x="545306" y="83344"/>
                  </a:lnTo>
                  <a:lnTo>
                    <a:pt x="657225" y="23813"/>
                  </a:lnTo>
                  <a:lnTo>
                    <a:pt x="695325" y="4763"/>
                  </a:lnTo>
                  <a:lnTo>
                    <a:pt x="709612" y="0"/>
                  </a:lnTo>
                  <a:lnTo>
                    <a:pt x="735806" y="4763"/>
                  </a:lnTo>
                  <a:lnTo>
                    <a:pt x="757237" y="11906"/>
                  </a:lnTo>
                  <a:lnTo>
                    <a:pt x="785812" y="28575"/>
                  </a:lnTo>
                  <a:lnTo>
                    <a:pt x="828675" y="64294"/>
                  </a:lnTo>
                  <a:lnTo>
                    <a:pt x="897731" y="133350"/>
                  </a:lnTo>
                  <a:lnTo>
                    <a:pt x="945356" y="185738"/>
                  </a:lnTo>
                  <a:lnTo>
                    <a:pt x="957262" y="209550"/>
                  </a:lnTo>
                  <a:lnTo>
                    <a:pt x="950119" y="242888"/>
                  </a:lnTo>
                  <a:lnTo>
                    <a:pt x="935831" y="261938"/>
                  </a:lnTo>
                  <a:lnTo>
                    <a:pt x="912019" y="276225"/>
                  </a:lnTo>
                  <a:lnTo>
                    <a:pt x="588169" y="235744"/>
                  </a:lnTo>
                  <a:lnTo>
                    <a:pt x="440531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5DB2F207-C6C4-4FA0-A996-E7D8CD528993}"/>
                </a:ext>
              </a:extLst>
            </p:cNvPr>
            <p:cNvSpPr/>
            <p:nvPr/>
          </p:nvSpPr>
          <p:spPr>
            <a:xfrm>
              <a:off x="3884613" y="2951163"/>
              <a:ext cx="671512" cy="1054100"/>
            </a:xfrm>
            <a:custGeom>
              <a:avLst/>
              <a:gdLst>
                <a:gd name="connsiteX0" fmla="*/ 297656 w 671512"/>
                <a:gd name="connsiteY0" fmla="*/ 695325 h 1054894"/>
                <a:gd name="connsiteX1" fmla="*/ 109537 w 671512"/>
                <a:gd name="connsiteY1" fmla="*/ 1054894 h 1054894"/>
                <a:gd name="connsiteX2" fmla="*/ 0 w 671512"/>
                <a:gd name="connsiteY2" fmla="*/ 928687 h 1054894"/>
                <a:gd name="connsiteX3" fmla="*/ 33337 w 671512"/>
                <a:gd name="connsiteY3" fmla="*/ 895350 h 1054894"/>
                <a:gd name="connsiteX4" fmla="*/ 166687 w 671512"/>
                <a:gd name="connsiteY4" fmla="*/ 597694 h 1054894"/>
                <a:gd name="connsiteX5" fmla="*/ 266700 w 671512"/>
                <a:gd name="connsiteY5" fmla="*/ 352425 h 1054894"/>
                <a:gd name="connsiteX6" fmla="*/ 323850 w 671512"/>
                <a:gd name="connsiteY6" fmla="*/ 164306 h 1054894"/>
                <a:gd name="connsiteX7" fmla="*/ 359569 w 671512"/>
                <a:gd name="connsiteY7" fmla="*/ 0 h 1054894"/>
                <a:gd name="connsiteX8" fmla="*/ 671512 w 671512"/>
                <a:gd name="connsiteY8" fmla="*/ 73819 h 1054894"/>
                <a:gd name="connsiteX9" fmla="*/ 666750 w 671512"/>
                <a:gd name="connsiteY9" fmla="*/ 114300 h 1054894"/>
                <a:gd name="connsiteX10" fmla="*/ 614362 w 671512"/>
                <a:gd name="connsiteY10" fmla="*/ 157162 h 1054894"/>
                <a:gd name="connsiteX11" fmla="*/ 564356 w 671512"/>
                <a:gd name="connsiteY11" fmla="*/ 221456 h 1054894"/>
                <a:gd name="connsiteX12" fmla="*/ 509587 w 671512"/>
                <a:gd name="connsiteY12" fmla="*/ 314325 h 1054894"/>
                <a:gd name="connsiteX13" fmla="*/ 409575 w 671512"/>
                <a:gd name="connsiteY13" fmla="*/ 490537 h 1054894"/>
                <a:gd name="connsiteX14" fmla="*/ 297656 w 671512"/>
                <a:gd name="connsiteY14" fmla="*/ 695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512" h="1054894">
                  <a:moveTo>
                    <a:pt x="297656" y="695325"/>
                  </a:moveTo>
                  <a:lnTo>
                    <a:pt x="109537" y="1054894"/>
                  </a:lnTo>
                  <a:lnTo>
                    <a:pt x="0" y="928687"/>
                  </a:lnTo>
                  <a:lnTo>
                    <a:pt x="33337" y="895350"/>
                  </a:lnTo>
                  <a:lnTo>
                    <a:pt x="166687" y="597694"/>
                  </a:lnTo>
                  <a:lnTo>
                    <a:pt x="266700" y="352425"/>
                  </a:lnTo>
                  <a:lnTo>
                    <a:pt x="323850" y="164306"/>
                  </a:lnTo>
                  <a:lnTo>
                    <a:pt x="359569" y="0"/>
                  </a:lnTo>
                  <a:lnTo>
                    <a:pt x="671512" y="73819"/>
                  </a:lnTo>
                  <a:lnTo>
                    <a:pt x="666750" y="114300"/>
                  </a:lnTo>
                  <a:lnTo>
                    <a:pt x="614362" y="157162"/>
                  </a:lnTo>
                  <a:lnTo>
                    <a:pt x="564356" y="221456"/>
                  </a:lnTo>
                  <a:lnTo>
                    <a:pt x="509587" y="314325"/>
                  </a:lnTo>
                  <a:lnTo>
                    <a:pt x="409575" y="490537"/>
                  </a:lnTo>
                  <a:lnTo>
                    <a:pt x="297656" y="695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068B682-7FAE-4B63-9005-0B5BF54380C0}"/>
                </a:ext>
              </a:extLst>
            </p:cNvPr>
            <p:cNvSpPr/>
            <p:nvPr/>
          </p:nvSpPr>
          <p:spPr>
            <a:xfrm>
              <a:off x="3836988" y="3795713"/>
              <a:ext cx="904875" cy="384175"/>
            </a:xfrm>
            <a:custGeom>
              <a:avLst/>
              <a:gdLst>
                <a:gd name="connsiteX0" fmla="*/ 414337 w 904875"/>
                <a:gd name="connsiteY0" fmla="*/ 214312 h 383381"/>
                <a:gd name="connsiteX1" fmla="*/ 157162 w 904875"/>
                <a:gd name="connsiteY1" fmla="*/ 314325 h 383381"/>
                <a:gd name="connsiteX2" fmla="*/ 142875 w 904875"/>
                <a:gd name="connsiteY2" fmla="*/ 323850 h 383381"/>
                <a:gd name="connsiteX3" fmla="*/ 119062 w 904875"/>
                <a:gd name="connsiteY3" fmla="*/ 357187 h 383381"/>
                <a:gd name="connsiteX4" fmla="*/ 97631 w 904875"/>
                <a:gd name="connsiteY4" fmla="*/ 373856 h 383381"/>
                <a:gd name="connsiteX5" fmla="*/ 85725 w 904875"/>
                <a:gd name="connsiteY5" fmla="*/ 381000 h 383381"/>
                <a:gd name="connsiteX6" fmla="*/ 69056 w 904875"/>
                <a:gd name="connsiteY6" fmla="*/ 383381 h 383381"/>
                <a:gd name="connsiteX7" fmla="*/ 47625 w 904875"/>
                <a:gd name="connsiteY7" fmla="*/ 376237 h 383381"/>
                <a:gd name="connsiteX8" fmla="*/ 28575 w 904875"/>
                <a:gd name="connsiteY8" fmla="*/ 354806 h 383381"/>
                <a:gd name="connsiteX9" fmla="*/ 11906 w 904875"/>
                <a:gd name="connsiteY9" fmla="*/ 311943 h 383381"/>
                <a:gd name="connsiteX10" fmla="*/ 0 w 904875"/>
                <a:gd name="connsiteY10" fmla="*/ 247650 h 383381"/>
                <a:gd name="connsiteX11" fmla="*/ 0 w 904875"/>
                <a:gd name="connsiteY11" fmla="*/ 192881 h 383381"/>
                <a:gd name="connsiteX12" fmla="*/ 7144 w 904875"/>
                <a:gd name="connsiteY12" fmla="*/ 145256 h 383381"/>
                <a:gd name="connsiteX13" fmla="*/ 28575 w 904875"/>
                <a:gd name="connsiteY13" fmla="*/ 95250 h 383381"/>
                <a:gd name="connsiteX14" fmla="*/ 40481 w 904875"/>
                <a:gd name="connsiteY14" fmla="*/ 78581 h 383381"/>
                <a:gd name="connsiteX15" fmla="*/ 80962 w 904875"/>
                <a:gd name="connsiteY15" fmla="*/ 50006 h 383381"/>
                <a:gd name="connsiteX16" fmla="*/ 185737 w 904875"/>
                <a:gd name="connsiteY16" fmla="*/ 147637 h 383381"/>
                <a:gd name="connsiteX17" fmla="*/ 338137 w 904875"/>
                <a:gd name="connsiteY17" fmla="*/ 88106 h 383381"/>
                <a:gd name="connsiteX18" fmla="*/ 490537 w 904875"/>
                <a:gd name="connsiteY18" fmla="*/ 23812 h 383381"/>
                <a:gd name="connsiteX19" fmla="*/ 526256 w 904875"/>
                <a:gd name="connsiteY19" fmla="*/ 7143 h 383381"/>
                <a:gd name="connsiteX20" fmla="*/ 552450 w 904875"/>
                <a:gd name="connsiteY20" fmla="*/ 0 h 383381"/>
                <a:gd name="connsiteX21" fmla="*/ 597694 w 904875"/>
                <a:gd name="connsiteY21" fmla="*/ 2381 h 383381"/>
                <a:gd name="connsiteX22" fmla="*/ 654844 w 904875"/>
                <a:gd name="connsiteY22" fmla="*/ 21431 h 383381"/>
                <a:gd name="connsiteX23" fmla="*/ 773906 w 904875"/>
                <a:gd name="connsiteY23" fmla="*/ 88106 h 383381"/>
                <a:gd name="connsiteX24" fmla="*/ 878681 w 904875"/>
                <a:gd name="connsiteY24" fmla="*/ 161925 h 383381"/>
                <a:gd name="connsiteX25" fmla="*/ 904875 w 904875"/>
                <a:gd name="connsiteY25" fmla="*/ 185737 h 383381"/>
                <a:gd name="connsiteX26" fmla="*/ 519112 w 904875"/>
                <a:gd name="connsiteY26" fmla="*/ 185737 h 383381"/>
                <a:gd name="connsiteX27" fmla="*/ 414337 w 904875"/>
                <a:gd name="connsiteY27" fmla="*/ 214312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875" h="383381">
                  <a:moveTo>
                    <a:pt x="414337" y="214312"/>
                  </a:moveTo>
                  <a:lnTo>
                    <a:pt x="157162" y="314325"/>
                  </a:lnTo>
                  <a:lnTo>
                    <a:pt x="142875" y="323850"/>
                  </a:lnTo>
                  <a:lnTo>
                    <a:pt x="119062" y="357187"/>
                  </a:lnTo>
                  <a:lnTo>
                    <a:pt x="97631" y="373856"/>
                  </a:lnTo>
                  <a:lnTo>
                    <a:pt x="85725" y="381000"/>
                  </a:lnTo>
                  <a:lnTo>
                    <a:pt x="69056" y="383381"/>
                  </a:lnTo>
                  <a:lnTo>
                    <a:pt x="47625" y="376237"/>
                  </a:lnTo>
                  <a:lnTo>
                    <a:pt x="28575" y="354806"/>
                  </a:lnTo>
                  <a:lnTo>
                    <a:pt x="11906" y="311943"/>
                  </a:lnTo>
                  <a:lnTo>
                    <a:pt x="0" y="247650"/>
                  </a:lnTo>
                  <a:lnTo>
                    <a:pt x="0" y="192881"/>
                  </a:lnTo>
                  <a:lnTo>
                    <a:pt x="7144" y="145256"/>
                  </a:lnTo>
                  <a:lnTo>
                    <a:pt x="28575" y="95250"/>
                  </a:lnTo>
                  <a:lnTo>
                    <a:pt x="40481" y="78581"/>
                  </a:lnTo>
                  <a:lnTo>
                    <a:pt x="80962" y="50006"/>
                  </a:lnTo>
                  <a:lnTo>
                    <a:pt x="185737" y="147637"/>
                  </a:lnTo>
                  <a:lnTo>
                    <a:pt x="338137" y="88106"/>
                  </a:lnTo>
                  <a:lnTo>
                    <a:pt x="490537" y="23812"/>
                  </a:lnTo>
                  <a:lnTo>
                    <a:pt x="526256" y="7143"/>
                  </a:lnTo>
                  <a:lnTo>
                    <a:pt x="552450" y="0"/>
                  </a:lnTo>
                  <a:lnTo>
                    <a:pt x="597694" y="2381"/>
                  </a:lnTo>
                  <a:lnTo>
                    <a:pt x="654844" y="21431"/>
                  </a:lnTo>
                  <a:lnTo>
                    <a:pt x="773906" y="88106"/>
                  </a:lnTo>
                  <a:lnTo>
                    <a:pt x="878681" y="161925"/>
                  </a:lnTo>
                  <a:lnTo>
                    <a:pt x="904875" y="185737"/>
                  </a:lnTo>
                  <a:lnTo>
                    <a:pt x="519112" y="185737"/>
                  </a:lnTo>
                  <a:lnTo>
                    <a:pt x="414337" y="2143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45C5BDAA-80E8-47F1-9490-FABE551AE998}"/>
                </a:ext>
              </a:extLst>
            </p:cNvPr>
            <p:cNvSpPr/>
            <p:nvPr/>
          </p:nvSpPr>
          <p:spPr>
            <a:xfrm rot="16200000">
              <a:off x="3275806" y="4342607"/>
              <a:ext cx="1884363" cy="1047750"/>
            </a:xfrm>
            <a:custGeom>
              <a:avLst/>
              <a:gdLst>
                <a:gd name="connsiteX0" fmla="*/ 569119 w 1883569"/>
                <a:gd name="connsiteY0" fmla="*/ 531019 h 1047750"/>
                <a:gd name="connsiteX1" fmla="*/ 354806 w 1883569"/>
                <a:gd name="connsiteY1" fmla="*/ 369094 h 1047750"/>
                <a:gd name="connsiteX2" fmla="*/ 142875 w 1883569"/>
                <a:gd name="connsiteY2" fmla="*/ 185738 h 1047750"/>
                <a:gd name="connsiteX3" fmla="*/ 16669 w 1883569"/>
                <a:gd name="connsiteY3" fmla="*/ 69056 h 1047750"/>
                <a:gd name="connsiteX4" fmla="*/ 4762 w 1883569"/>
                <a:gd name="connsiteY4" fmla="*/ 50006 h 1047750"/>
                <a:gd name="connsiteX5" fmla="*/ 0 w 1883569"/>
                <a:gd name="connsiteY5" fmla="*/ 28575 h 1047750"/>
                <a:gd name="connsiteX6" fmla="*/ 0 w 1883569"/>
                <a:gd name="connsiteY6" fmla="*/ 14288 h 1047750"/>
                <a:gd name="connsiteX7" fmla="*/ 7144 w 1883569"/>
                <a:gd name="connsiteY7" fmla="*/ 2381 h 1047750"/>
                <a:gd name="connsiteX8" fmla="*/ 26194 w 1883569"/>
                <a:gd name="connsiteY8" fmla="*/ 0 h 1047750"/>
                <a:gd name="connsiteX9" fmla="*/ 69056 w 1883569"/>
                <a:gd name="connsiteY9" fmla="*/ 21431 h 1047750"/>
                <a:gd name="connsiteX10" fmla="*/ 200025 w 1883569"/>
                <a:gd name="connsiteY10" fmla="*/ 116681 h 1047750"/>
                <a:gd name="connsiteX11" fmla="*/ 307181 w 1883569"/>
                <a:gd name="connsiteY11" fmla="*/ 188119 h 1047750"/>
                <a:gd name="connsiteX12" fmla="*/ 440531 w 1883569"/>
                <a:gd name="connsiteY12" fmla="*/ 276225 h 1047750"/>
                <a:gd name="connsiteX13" fmla="*/ 561975 w 1883569"/>
                <a:gd name="connsiteY13" fmla="*/ 354806 h 1047750"/>
                <a:gd name="connsiteX14" fmla="*/ 685800 w 1883569"/>
                <a:gd name="connsiteY14" fmla="*/ 428625 h 1047750"/>
                <a:gd name="connsiteX15" fmla="*/ 797719 w 1883569"/>
                <a:gd name="connsiteY15" fmla="*/ 488156 h 1047750"/>
                <a:gd name="connsiteX16" fmla="*/ 952500 w 1883569"/>
                <a:gd name="connsiteY16" fmla="*/ 559594 h 1047750"/>
                <a:gd name="connsiteX17" fmla="*/ 1064419 w 1883569"/>
                <a:gd name="connsiteY17" fmla="*/ 602456 h 1047750"/>
                <a:gd name="connsiteX18" fmla="*/ 1197769 w 1883569"/>
                <a:gd name="connsiteY18" fmla="*/ 640556 h 1047750"/>
                <a:gd name="connsiteX19" fmla="*/ 1390650 w 1883569"/>
                <a:gd name="connsiteY19" fmla="*/ 688181 h 1047750"/>
                <a:gd name="connsiteX20" fmla="*/ 1524000 w 1883569"/>
                <a:gd name="connsiteY20" fmla="*/ 714375 h 1047750"/>
                <a:gd name="connsiteX21" fmla="*/ 1616869 w 1883569"/>
                <a:gd name="connsiteY21" fmla="*/ 728663 h 1047750"/>
                <a:gd name="connsiteX22" fmla="*/ 1688306 w 1883569"/>
                <a:gd name="connsiteY22" fmla="*/ 735806 h 1047750"/>
                <a:gd name="connsiteX23" fmla="*/ 1735931 w 1883569"/>
                <a:gd name="connsiteY23" fmla="*/ 735806 h 1047750"/>
                <a:gd name="connsiteX24" fmla="*/ 1771650 w 1883569"/>
                <a:gd name="connsiteY24" fmla="*/ 731044 h 1047750"/>
                <a:gd name="connsiteX25" fmla="*/ 1809750 w 1883569"/>
                <a:gd name="connsiteY25" fmla="*/ 716756 h 1047750"/>
                <a:gd name="connsiteX26" fmla="*/ 1883569 w 1883569"/>
                <a:gd name="connsiteY26" fmla="*/ 602456 h 1047750"/>
                <a:gd name="connsiteX27" fmla="*/ 1852612 w 1883569"/>
                <a:gd name="connsiteY27" fmla="*/ 1007269 h 1047750"/>
                <a:gd name="connsiteX28" fmla="*/ 1826419 w 1883569"/>
                <a:gd name="connsiteY28" fmla="*/ 1045369 h 1047750"/>
                <a:gd name="connsiteX29" fmla="*/ 1807369 w 1883569"/>
                <a:gd name="connsiteY29" fmla="*/ 1047750 h 1047750"/>
                <a:gd name="connsiteX30" fmla="*/ 1776412 w 1883569"/>
                <a:gd name="connsiteY30" fmla="*/ 1042988 h 1047750"/>
                <a:gd name="connsiteX31" fmla="*/ 1747837 w 1883569"/>
                <a:gd name="connsiteY31" fmla="*/ 1028700 h 1047750"/>
                <a:gd name="connsiteX32" fmla="*/ 1695450 w 1883569"/>
                <a:gd name="connsiteY32" fmla="*/ 997744 h 1047750"/>
                <a:gd name="connsiteX33" fmla="*/ 1635919 w 1883569"/>
                <a:gd name="connsiteY33" fmla="*/ 957263 h 1047750"/>
                <a:gd name="connsiteX34" fmla="*/ 1423987 w 1883569"/>
                <a:gd name="connsiteY34" fmla="*/ 900113 h 1047750"/>
                <a:gd name="connsiteX35" fmla="*/ 1245394 w 1883569"/>
                <a:gd name="connsiteY35" fmla="*/ 845344 h 1047750"/>
                <a:gd name="connsiteX36" fmla="*/ 973931 w 1883569"/>
                <a:gd name="connsiteY36" fmla="*/ 754856 h 1047750"/>
                <a:gd name="connsiteX37" fmla="*/ 862012 w 1883569"/>
                <a:gd name="connsiteY37" fmla="*/ 714375 h 1047750"/>
                <a:gd name="connsiteX38" fmla="*/ 569119 w 1883569"/>
                <a:gd name="connsiteY38" fmla="*/ 531019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3569" h="1047750">
                  <a:moveTo>
                    <a:pt x="569119" y="531019"/>
                  </a:moveTo>
                  <a:lnTo>
                    <a:pt x="354806" y="369094"/>
                  </a:lnTo>
                  <a:lnTo>
                    <a:pt x="142875" y="185738"/>
                  </a:lnTo>
                  <a:lnTo>
                    <a:pt x="16669" y="69056"/>
                  </a:lnTo>
                  <a:lnTo>
                    <a:pt x="4762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69056" y="21431"/>
                  </a:lnTo>
                  <a:lnTo>
                    <a:pt x="200025" y="116681"/>
                  </a:lnTo>
                  <a:lnTo>
                    <a:pt x="307181" y="188119"/>
                  </a:lnTo>
                  <a:lnTo>
                    <a:pt x="440531" y="276225"/>
                  </a:lnTo>
                  <a:lnTo>
                    <a:pt x="561975" y="354806"/>
                  </a:lnTo>
                  <a:lnTo>
                    <a:pt x="685800" y="428625"/>
                  </a:lnTo>
                  <a:lnTo>
                    <a:pt x="797719" y="488156"/>
                  </a:lnTo>
                  <a:lnTo>
                    <a:pt x="952500" y="559594"/>
                  </a:lnTo>
                  <a:lnTo>
                    <a:pt x="1064419" y="602456"/>
                  </a:lnTo>
                  <a:lnTo>
                    <a:pt x="1197769" y="640556"/>
                  </a:lnTo>
                  <a:lnTo>
                    <a:pt x="1390650" y="688181"/>
                  </a:lnTo>
                  <a:lnTo>
                    <a:pt x="1524000" y="714375"/>
                  </a:lnTo>
                  <a:lnTo>
                    <a:pt x="1616869" y="728663"/>
                  </a:lnTo>
                  <a:lnTo>
                    <a:pt x="1688306" y="735806"/>
                  </a:lnTo>
                  <a:lnTo>
                    <a:pt x="1735931" y="735806"/>
                  </a:lnTo>
                  <a:lnTo>
                    <a:pt x="1771650" y="731044"/>
                  </a:lnTo>
                  <a:lnTo>
                    <a:pt x="1809750" y="716756"/>
                  </a:lnTo>
                  <a:lnTo>
                    <a:pt x="1883569" y="602456"/>
                  </a:lnTo>
                  <a:lnTo>
                    <a:pt x="1852612" y="1007269"/>
                  </a:lnTo>
                  <a:lnTo>
                    <a:pt x="1826419" y="1045369"/>
                  </a:lnTo>
                  <a:lnTo>
                    <a:pt x="1807369" y="1047750"/>
                  </a:lnTo>
                  <a:lnTo>
                    <a:pt x="1776412" y="1042988"/>
                  </a:lnTo>
                  <a:lnTo>
                    <a:pt x="1747837" y="1028700"/>
                  </a:lnTo>
                  <a:lnTo>
                    <a:pt x="1695450" y="997744"/>
                  </a:lnTo>
                  <a:lnTo>
                    <a:pt x="1635919" y="957263"/>
                  </a:lnTo>
                  <a:lnTo>
                    <a:pt x="1423987" y="900113"/>
                  </a:lnTo>
                  <a:lnTo>
                    <a:pt x="1245394" y="845344"/>
                  </a:lnTo>
                  <a:lnTo>
                    <a:pt x="973931" y="754856"/>
                  </a:lnTo>
                  <a:lnTo>
                    <a:pt x="862012" y="714375"/>
                  </a:lnTo>
                  <a:lnTo>
                    <a:pt x="569119" y="531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63294A07-8215-407D-BBBE-7A56290FED7B}"/>
                </a:ext>
              </a:extLst>
            </p:cNvPr>
            <p:cNvSpPr/>
            <p:nvPr/>
          </p:nvSpPr>
          <p:spPr>
            <a:xfrm>
              <a:off x="3667125" y="4518025"/>
              <a:ext cx="3736975" cy="1495425"/>
            </a:xfrm>
            <a:custGeom>
              <a:avLst/>
              <a:gdLst>
                <a:gd name="connsiteX0" fmla="*/ 1698625 w 3736975"/>
                <a:gd name="connsiteY0" fmla="*/ 1085850 h 1495425"/>
                <a:gd name="connsiteX1" fmla="*/ 1479550 w 3736975"/>
                <a:gd name="connsiteY1" fmla="*/ 952500 h 1495425"/>
                <a:gd name="connsiteX2" fmla="*/ 1143000 w 3736975"/>
                <a:gd name="connsiteY2" fmla="*/ 733425 h 1495425"/>
                <a:gd name="connsiteX3" fmla="*/ 936625 w 3736975"/>
                <a:gd name="connsiteY3" fmla="*/ 581025 h 1495425"/>
                <a:gd name="connsiteX4" fmla="*/ 736600 w 3736975"/>
                <a:gd name="connsiteY4" fmla="*/ 425450 h 1495425"/>
                <a:gd name="connsiteX5" fmla="*/ 577850 w 3736975"/>
                <a:gd name="connsiteY5" fmla="*/ 330200 h 1495425"/>
                <a:gd name="connsiteX6" fmla="*/ 431800 w 3736975"/>
                <a:gd name="connsiteY6" fmla="*/ 228600 h 1495425"/>
                <a:gd name="connsiteX7" fmla="*/ 361950 w 3736975"/>
                <a:gd name="connsiteY7" fmla="*/ 190500 h 1495425"/>
                <a:gd name="connsiteX8" fmla="*/ 311150 w 3736975"/>
                <a:gd name="connsiteY8" fmla="*/ 161925 h 1495425"/>
                <a:gd name="connsiteX9" fmla="*/ 257175 w 3736975"/>
                <a:gd name="connsiteY9" fmla="*/ 142875 h 1495425"/>
                <a:gd name="connsiteX10" fmla="*/ 184150 w 3736975"/>
                <a:gd name="connsiteY10" fmla="*/ 127000 h 1495425"/>
                <a:gd name="connsiteX11" fmla="*/ 139700 w 3736975"/>
                <a:gd name="connsiteY11" fmla="*/ 127000 h 1495425"/>
                <a:gd name="connsiteX12" fmla="*/ 88900 w 3736975"/>
                <a:gd name="connsiteY12" fmla="*/ 136525 h 1495425"/>
                <a:gd name="connsiteX13" fmla="*/ 41275 w 3736975"/>
                <a:gd name="connsiteY13" fmla="*/ 133350 h 1495425"/>
                <a:gd name="connsiteX14" fmla="*/ 9525 w 3736975"/>
                <a:gd name="connsiteY14" fmla="*/ 123825 h 1495425"/>
                <a:gd name="connsiteX15" fmla="*/ 0 w 3736975"/>
                <a:gd name="connsiteY15" fmla="*/ 111125 h 1495425"/>
                <a:gd name="connsiteX16" fmla="*/ 0 w 3736975"/>
                <a:gd name="connsiteY16" fmla="*/ 85725 h 1495425"/>
                <a:gd name="connsiteX17" fmla="*/ 22225 w 3736975"/>
                <a:gd name="connsiteY17" fmla="*/ 57150 h 1495425"/>
                <a:gd name="connsiteX18" fmla="*/ 63500 w 3736975"/>
                <a:gd name="connsiteY18" fmla="*/ 28575 h 1495425"/>
                <a:gd name="connsiteX19" fmla="*/ 107950 w 3736975"/>
                <a:gd name="connsiteY19" fmla="*/ 12700 h 1495425"/>
                <a:gd name="connsiteX20" fmla="*/ 184150 w 3736975"/>
                <a:gd name="connsiteY20" fmla="*/ 0 h 1495425"/>
                <a:gd name="connsiteX21" fmla="*/ 254000 w 3736975"/>
                <a:gd name="connsiteY21" fmla="*/ 0 h 1495425"/>
                <a:gd name="connsiteX22" fmla="*/ 317500 w 3736975"/>
                <a:gd name="connsiteY22" fmla="*/ 12700 h 1495425"/>
                <a:gd name="connsiteX23" fmla="*/ 393700 w 3736975"/>
                <a:gd name="connsiteY23" fmla="*/ 41275 h 1495425"/>
                <a:gd name="connsiteX24" fmla="*/ 485775 w 3736975"/>
                <a:gd name="connsiteY24" fmla="*/ 98425 h 1495425"/>
                <a:gd name="connsiteX25" fmla="*/ 558800 w 3736975"/>
                <a:gd name="connsiteY25" fmla="*/ 158750 h 1495425"/>
                <a:gd name="connsiteX26" fmla="*/ 638175 w 3736975"/>
                <a:gd name="connsiteY26" fmla="*/ 222250 h 1495425"/>
                <a:gd name="connsiteX27" fmla="*/ 806450 w 3736975"/>
                <a:gd name="connsiteY27" fmla="*/ 327025 h 1495425"/>
                <a:gd name="connsiteX28" fmla="*/ 1066800 w 3736975"/>
                <a:gd name="connsiteY28" fmla="*/ 473075 h 1495425"/>
                <a:gd name="connsiteX29" fmla="*/ 1368425 w 3736975"/>
                <a:gd name="connsiteY29" fmla="*/ 638175 h 1495425"/>
                <a:gd name="connsiteX30" fmla="*/ 1628775 w 3736975"/>
                <a:gd name="connsiteY30" fmla="*/ 768350 h 1495425"/>
                <a:gd name="connsiteX31" fmla="*/ 1851025 w 3736975"/>
                <a:gd name="connsiteY31" fmla="*/ 866775 h 1495425"/>
                <a:gd name="connsiteX32" fmla="*/ 2073275 w 3736975"/>
                <a:gd name="connsiteY32" fmla="*/ 942975 h 1495425"/>
                <a:gd name="connsiteX33" fmla="*/ 2203450 w 3736975"/>
                <a:gd name="connsiteY33" fmla="*/ 990600 h 1495425"/>
                <a:gd name="connsiteX34" fmla="*/ 2479675 w 3736975"/>
                <a:gd name="connsiteY34" fmla="*/ 1079500 h 1495425"/>
                <a:gd name="connsiteX35" fmla="*/ 2736850 w 3736975"/>
                <a:gd name="connsiteY35" fmla="*/ 1149350 h 1495425"/>
                <a:gd name="connsiteX36" fmla="*/ 3054350 w 3736975"/>
                <a:gd name="connsiteY36" fmla="*/ 1219200 h 1495425"/>
                <a:gd name="connsiteX37" fmla="*/ 3479800 w 3736975"/>
                <a:gd name="connsiteY37" fmla="*/ 1282700 h 1495425"/>
                <a:gd name="connsiteX38" fmla="*/ 3660775 w 3736975"/>
                <a:gd name="connsiteY38" fmla="*/ 1298575 h 1495425"/>
                <a:gd name="connsiteX39" fmla="*/ 3702050 w 3736975"/>
                <a:gd name="connsiteY39" fmla="*/ 1304925 h 1495425"/>
                <a:gd name="connsiteX40" fmla="*/ 3730625 w 3736975"/>
                <a:gd name="connsiteY40" fmla="*/ 1314450 h 1495425"/>
                <a:gd name="connsiteX41" fmla="*/ 3736975 w 3736975"/>
                <a:gd name="connsiteY41" fmla="*/ 1327150 h 1495425"/>
                <a:gd name="connsiteX42" fmla="*/ 3727450 w 3736975"/>
                <a:gd name="connsiteY42" fmla="*/ 1346200 h 1495425"/>
                <a:gd name="connsiteX43" fmla="*/ 3654425 w 3736975"/>
                <a:gd name="connsiteY43" fmla="*/ 1368425 h 1495425"/>
                <a:gd name="connsiteX44" fmla="*/ 3387725 w 3736975"/>
                <a:gd name="connsiteY44" fmla="*/ 1419225 h 1495425"/>
                <a:gd name="connsiteX45" fmla="*/ 3003550 w 3736975"/>
                <a:gd name="connsiteY45" fmla="*/ 1470025 h 1495425"/>
                <a:gd name="connsiteX46" fmla="*/ 2717800 w 3736975"/>
                <a:gd name="connsiteY46" fmla="*/ 1495425 h 1495425"/>
                <a:gd name="connsiteX47" fmla="*/ 2571750 w 3736975"/>
                <a:gd name="connsiteY47" fmla="*/ 1495425 h 1495425"/>
                <a:gd name="connsiteX48" fmla="*/ 2520950 w 3736975"/>
                <a:gd name="connsiteY48" fmla="*/ 1479550 h 1495425"/>
                <a:gd name="connsiteX49" fmla="*/ 2317750 w 3736975"/>
                <a:gd name="connsiteY49" fmla="*/ 1390650 h 1495425"/>
                <a:gd name="connsiteX50" fmla="*/ 2060575 w 3736975"/>
                <a:gd name="connsiteY50" fmla="*/ 1273175 h 1495425"/>
                <a:gd name="connsiteX51" fmla="*/ 1698625 w 3736975"/>
                <a:gd name="connsiteY51" fmla="*/ 10858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495425">
                  <a:moveTo>
                    <a:pt x="1698625" y="1085850"/>
                  </a:moveTo>
                  <a:lnTo>
                    <a:pt x="1479550" y="952500"/>
                  </a:lnTo>
                  <a:lnTo>
                    <a:pt x="1143000" y="733425"/>
                  </a:lnTo>
                  <a:lnTo>
                    <a:pt x="936625" y="581025"/>
                  </a:lnTo>
                  <a:lnTo>
                    <a:pt x="736600" y="425450"/>
                  </a:lnTo>
                  <a:lnTo>
                    <a:pt x="577850" y="330200"/>
                  </a:lnTo>
                  <a:lnTo>
                    <a:pt x="431800" y="228600"/>
                  </a:lnTo>
                  <a:lnTo>
                    <a:pt x="361950" y="190500"/>
                  </a:lnTo>
                  <a:lnTo>
                    <a:pt x="311150" y="161925"/>
                  </a:lnTo>
                  <a:lnTo>
                    <a:pt x="257175" y="142875"/>
                  </a:lnTo>
                  <a:lnTo>
                    <a:pt x="184150" y="127000"/>
                  </a:lnTo>
                  <a:lnTo>
                    <a:pt x="139700" y="127000"/>
                  </a:lnTo>
                  <a:lnTo>
                    <a:pt x="88900" y="136525"/>
                  </a:lnTo>
                  <a:lnTo>
                    <a:pt x="41275" y="133350"/>
                  </a:lnTo>
                  <a:lnTo>
                    <a:pt x="9525" y="123825"/>
                  </a:lnTo>
                  <a:lnTo>
                    <a:pt x="0" y="111125"/>
                  </a:lnTo>
                  <a:lnTo>
                    <a:pt x="0" y="85725"/>
                  </a:lnTo>
                  <a:lnTo>
                    <a:pt x="22225" y="57150"/>
                  </a:lnTo>
                  <a:lnTo>
                    <a:pt x="63500" y="28575"/>
                  </a:lnTo>
                  <a:lnTo>
                    <a:pt x="107950" y="12700"/>
                  </a:lnTo>
                  <a:lnTo>
                    <a:pt x="184150" y="0"/>
                  </a:lnTo>
                  <a:lnTo>
                    <a:pt x="254000" y="0"/>
                  </a:lnTo>
                  <a:lnTo>
                    <a:pt x="317500" y="12700"/>
                  </a:lnTo>
                  <a:lnTo>
                    <a:pt x="393700" y="41275"/>
                  </a:lnTo>
                  <a:lnTo>
                    <a:pt x="485775" y="98425"/>
                  </a:lnTo>
                  <a:lnTo>
                    <a:pt x="558800" y="158750"/>
                  </a:lnTo>
                  <a:lnTo>
                    <a:pt x="638175" y="222250"/>
                  </a:lnTo>
                  <a:lnTo>
                    <a:pt x="806450" y="327025"/>
                  </a:lnTo>
                  <a:lnTo>
                    <a:pt x="1066800" y="473075"/>
                  </a:lnTo>
                  <a:lnTo>
                    <a:pt x="1368425" y="638175"/>
                  </a:lnTo>
                  <a:lnTo>
                    <a:pt x="1628775" y="768350"/>
                  </a:lnTo>
                  <a:lnTo>
                    <a:pt x="1851025" y="866775"/>
                  </a:lnTo>
                  <a:lnTo>
                    <a:pt x="2073275" y="942975"/>
                  </a:lnTo>
                  <a:lnTo>
                    <a:pt x="2203450" y="990600"/>
                  </a:lnTo>
                  <a:lnTo>
                    <a:pt x="2479675" y="1079500"/>
                  </a:lnTo>
                  <a:lnTo>
                    <a:pt x="2736850" y="1149350"/>
                  </a:lnTo>
                  <a:lnTo>
                    <a:pt x="3054350" y="1219200"/>
                  </a:lnTo>
                  <a:lnTo>
                    <a:pt x="3479800" y="1282700"/>
                  </a:lnTo>
                  <a:lnTo>
                    <a:pt x="3660775" y="1298575"/>
                  </a:lnTo>
                  <a:lnTo>
                    <a:pt x="3702050" y="1304925"/>
                  </a:lnTo>
                  <a:lnTo>
                    <a:pt x="3730625" y="1314450"/>
                  </a:lnTo>
                  <a:lnTo>
                    <a:pt x="3736975" y="1327150"/>
                  </a:lnTo>
                  <a:lnTo>
                    <a:pt x="3727450" y="1346200"/>
                  </a:lnTo>
                  <a:lnTo>
                    <a:pt x="3654425" y="1368425"/>
                  </a:lnTo>
                  <a:lnTo>
                    <a:pt x="3387725" y="1419225"/>
                  </a:lnTo>
                  <a:lnTo>
                    <a:pt x="3003550" y="1470025"/>
                  </a:lnTo>
                  <a:lnTo>
                    <a:pt x="2717800" y="1495425"/>
                  </a:lnTo>
                  <a:lnTo>
                    <a:pt x="2571750" y="1495425"/>
                  </a:lnTo>
                  <a:lnTo>
                    <a:pt x="2520950" y="1479550"/>
                  </a:lnTo>
                  <a:lnTo>
                    <a:pt x="2317750" y="1390650"/>
                  </a:lnTo>
                  <a:lnTo>
                    <a:pt x="2060575" y="1273175"/>
                  </a:lnTo>
                  <a:lnTo>
                    <a:pt x="1698625" y="1085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43257CBD-F253-430C-BCC6-2A99A593C7C0}"/>
              </a:ext>
            </a:extLst>
          </p:cNvPr>
          <p:cNvGrpSpPr/>
          <p:nvPr/>
        </p:nvGrpSpPr>
        <p:grpSpPr>
          <a:xfrm>
            <a:off x="2489200" y="1389063"/>
            <a:ext cx="4762500" cy="4471987"/>
            <a:chOff x="2489200" y="1389063"/>
            <a:chExt cx="4762500" cy="4471987"/>
          </a:xfrm>
        </p:grpSpPr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19C06ABE-6BD0-4885-8564-1CFACED84A52}"/>
                </a:ext>
              </a:extLst>
            </p:cNvPr>
            <p:cNvSpPr/>
            <p:nvPr/>
          </p:nvSpPr>
          <p:spPr>
            <a:xfrm rot="16200000">
              <a:off x="1978819" y="2129631"/>
              <a:ext cx="2371725" cy="1350963"/>
            </a:xfrm>
            <a:custGeom>
              <a:avLst/>
              <a:gdLst>
                <a:gd name="connsiteX0" fmla="*/ 1557337 w 2371725"/>
                <a:gd name="connsiteY0" fmla="*/ 1033462 h 1350168"/>
                <a:gd name="connsiteX1" fmla="*/ 1178718 w 2371725"/>
                <a:gd name="connsiteY1" fmla="*/ 845343 h 1350168"/>
                <a:gd name="connsiteX2" fmla="*/ 907256 w 2371725"/>
                <a:gd name="connsiteY2" fmla="*/ 709612 h 1350168"/>
                <a:gd name="connsiteX3" fmla="*/ 766762 w 2371725"/>
                <a:gd name="connsiteY3" fmla="*/ 626268 h 1350168"/>
                <a:gd name="connsiteX4" fmla="*/ 559593 w 2371725"/>
                <a:gd name="connsiteY4" fmla="*/ 483393 h 1350168"/>
                <a:gd name="connsiteX5" fmla="*/ 371475 w 2371725"/>
                <a:gd name="connsiteY5" fmla="*/ 352425 h 1350168"/>
                <a:gd name="connsiteX6" fmla="*/ 178593 w 2371725"/>
                <a:gd name="connsiteY6" fmla="*/ 197643 h 1350168"/>
                <a:gd name="connsiteX7" fmla="*/ 23812 w 2371725"/>
                <a:gd name="connsiteY7" fmla="*/ 76200 h 1350168"/>
                <a:gd name="connsiteX8" fmla="*/ 7143 w 2371725"/>
                <a:gd name="connsiteY8" fmla="*/ 57150 h 1350168"/>
                <a:gd name="connsiteX9" fmla="*/ 0 w 2371725"/>
                <a:gd name="connsiteY9" fmla="*/ 35718 h 1350168"/>
                <a:gd name="connsiteX10" fmla="*/ 2381 w 2371725"/>
                <a:gd name="connsiteY10" fmla="*/ 14287 h 1350168"/>
                <a:gd name="connsiteX11" fmla="*/ 14287 w 2371725"/>
                <a:gd name="connsiteY11" fmla="*/ 0 h 1350168"/>
                <a:gd name="connsiteX12" fmla="*/ 28575 w 2371725"/>
                <a:gd name="connsiteY12" fmla="*/ 0 h 1350168"/>
                <a:gd name="connsiteX13" fmla="*/ 52387 w 2371725"/>
                <a:gd name="connsiteY13" fmla="*/ 7143 h 1350168"/>
                <a:gd name="connsiteX14" fmla="*/ 242887 w 2371725"/>
                <a:gd name="connsiteY14" fmla="*/ 135731 h 1350168"/>
                <a:gd name="connsiteX15" fmla="*/ 490537 w 2371725"/>
                <a:gd name="connsiteY15" fmla="*/ 288131 h 1350168"/>
                <a:gd name="connsiteX16" fmla="*/ 702468 w 2371725"/>
                <a:gd name="connsiteY16" fmla="*/ 411956 h 1350168"/>
                <a:gd name="connsiteX17" fmla="*/ 1088231 w 2371725"/>
                <a:gd name="connsiteY17" fmla="*/ 616743 h 1350168"/>
                <a:gd name="connsiteX18" fmla="*/ 1464468 w 2371725"/>
                <a:gd name="connsiteY18" fmla="*/ 790575 h 1350168"/>
                <a:gd name="connsiteX19" fmla="*/ 1593056 w 2371725"/>
                <a:gd name="connsiteY19" fmla="*/ 842962 h 1350168"/>
                <a:gd name="connsiteX20" fmla="*/ 1774031 w 2371725"/>
                <a:gd name="connsiteY20" fmla="*/ 909637 h 1350168"/>
                <a:gd name="connsiteX21" fmla="*/ 1957387 w 2371725"/>
                <a:gd name="connsiteY21" fmla="*/ 973931 h 1350168"/>
                <a:gd name="connsiteX22" fmla="*/ 2095500 w 2371725"/>
                <a:gd name="connsiteY22" fmla="*/ 1009650 h 1350168"/>
                <a:gd name="connsiteX23" fmla="*/ 2128837 w 2371725"/>
                <a:gd name="connsiteY23" fmla="*/ 1016793 h 1350168"/>
                <a:gd name="connsiteX24" fmla="*/ 2147887 w 2371725"/>
                <a:gd name="connsiteY24" fmla="*/ 1016793 h 1350168"/>
                <a:gd name="connsiteX25" fmla="*/ 2185987 w 2371725"/>
                <a:gd name="connsiteY25" fmla="*/ 1007268 h 1350168"/>
                <a:gd name="connsiteX26" fmla="*/ 2228850 w 2371725"/>
                <a:gd name="connsiteY26" fmla="*/ 978693 h 1350168"/>
                <a:gd name="connsiteX27" fmla="*/ 2281237 w 2371725"/>
                <a:gd name="connsiteY27" fmla="*/ 933450 h 1350168"/>
                <a:gd name="connsiteX28" fmla="*/ 2312193 w 2371725"/>
                <a:gd name="connsiteY28" fmla="*/ 909637 h 1350168"/>
                <a:gd name="connsiteX29" fmla="*/ 2333625 w 2371725"/>
                <a:gd name="connsiteY29" fmla="*/ 897731 h 1350168"/>
                <a:gd name="connsiteX30" fmla="*/ 2347912 w 2371725"/>
                <a:gd name="connsiteY30" fmla="*/ 897731 h 1350168"/>
                <a:gd name="connsiteX31" fmla="*/ 2362200 w 2371725"/>
                <a:gd name="connsiteY31" fmla="*/ 900112 h 1350168"/>
                <a:gd name="connsiteX32" fmla="*/ 2369343 w 2371725"/>
                <a:gd name="connsiteY32" fmla="*/ 907256 h 1350168"/>
                <a:gd name="connsiteX33" fmla="*/ 2371725 w 2371725"/>
                <a:gd name="connsiteY33" fmla="*/ 931068 h 1350168"/>
                <a:gd name="connsiteX34" fmla="*/ 2364581 w 2371725"/>
                <a:gd name="connsiteY34" fmla="*/ 1002506 h 1350168"/>
                <a:gd name="connsiteX35" fmla="*/ 2340768 w 2371725"/>
                <a:gd name="connsiteY35" fmla="*/ 1085850 h 1350168"/>
                <a:gd name="connsiteX36" fmla="*/ 2314575 w 2371725"/>
                <a:gd name="connsiteY36" fmla="*/ 1135856 h 1350168"/>
                <a:gd name="connsiteX37" fmla="*/ 2252662 w 2371725"/>
                <a:gd name="connsiteY37" fmla="*/ 1209675 h 1350168"/>
                <a:gd name="connsiteX38" fmla="*/ 2178843 w 2371725"/>
                <a:gd name="connsiteY38" fmla="*/ 1293018 h 1350168"/>
                <a:gd name="connsiteX39" fmla="*/ 2114550 w 2371725"/>
                <a:gd name="connsiteY39" fmla="*/ 1340643 h 1350168"/>
                <a:gd name="connsiteX40" fmla="*/ 2083593 w 2371725"/>
                <a:gd name="connsiteY40" fmla="*/ 1350168 h 1350168"/>
                <a:gd name="connsiteX41" fmla="*/ 2062162 w 2371725"/>
                <a:gd name="connsiteY41" fmla="*/ 1347787 h 1350168"/>
                <a:gd name="connsiteX42" fmla="*/ 2040731 w 2371725"/>
                <a:gd name="connsiteY42" fmla="*/ 1335881 h 1350168"/>
                <a:gd name="connsiteX43" fmla="*/ 2026443 w 2371725"/>
                <a:gd name="connsiteY43" fmla="*/ 1312068 h 1350168"/>
                <a:gd name="connsiteX44" fmla="*/ 2009775 w 2371725"/>
                <a:gd name="connsiteY44" fmla="*/ 1288256 h 1350168"/>
                <a:gd name="connsiteX45" fmla="*/ 1793081 w 2371725"/>
                <a:gd name="connsiteY45" fmla="*/ 1154906 h 1350168"/>
                <a:gd name="connsiteX46" fmla="*/ 1557337 w 2371725"/>
                <a:gd name="connsiteY46" fmla="*/ 103346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71725" h="1350168">
                  <a:moveTo>
                    <a:pt x="1557337" y="1033462"/>
                  </a:moveTo>
                  <a:lnTo>
                    <a:pt x="1178718" y="845343"/>
                  </a:lnTo>
                  <a:lnTo>
                    <a:pt x="907256" y="709612"/>
                  </a:lnTo>
                  <a:lnTo>
                    <a:pt x="766762" y="626268"/>
                  </a:lnTo>
                  <a:lnTo>
                    <a:pt x="559593" y="483393"/>
                  </a:lnTo>
                  <a:lnTo>
                    <a:pt x="371475" y="352425"/>
                  </a:lnTo>
                  <a:lnTo>
                    <a:pt x="178593" y="197643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3"/>
                  </a:lnTo>
                  <a:lnTo>
                    <a:pt x="242887" y="135731"/>
                  </a:lnTo>
                  <a:lnTo>
                    <a:pt x="490537" y="288131"/>
                  </a:lnTo>
                  <a:lnTo>
                    <a:pt x="702468" y="411956"/>
                  </a:lnTo>
                  <a:lnTo>
                    <a:pt x="1088231" y="616743"/>
                  </a:lnTo>
                  <a:lnTo>
                    <a:pt x="1464468" y="790575"/>
                  </a:lnTo>
                  <a:lnTo>
                    <a:pt x="1593056" y="842962"/>
                  </a:lnTo>
                  <a:lnTo>
                    <a:pt x="1774031" y="909637"/>
                  </a:lnTo>
                  <a:lnTo>
                    <a:pt x="1957387" y="973931"/>
                  </a:lnTo>
                  <a:lnTo>
                    <a:pt x="2095500" y="1009650"/>
                  </a:lnTo>
                  <a:lnTo>
                    <a:pt x="2128837" y="1016793"/>
                  </a:lnTo>
                  <a:lnTo>
                    <a:pt x="2147887" y="1016793"/>
                  </a:lnTo>
                  <a:lnTo>
                    <a:pt x="2185987" y="1007268"/>
                  </a:lnTo>
                  <a:lnTo>
                    <a:pt x="2228850" y="978693"/>
                  </a:lnTo>
                  <a:lnTo>
                    <a:pt x="2281237" y="933450"/>
                  </a:lnTo>
                  <a:lnTo>
                    <a:pt x="2312193" y="909637"/>
                  </a:lnTo>
                  <a:lnTo>
                    <a:pt x="2333625" y="897731"/>
                  </a:lnTo>
                  <a:lnTo>
                    <a:pt x="2347912" y="897731"/>
                  </a:lnTo>
                  <a:lnTo>
                    <a:pt x="2362200" y="900112"/>
                  </a:lnTo>
                  <a:lnTo>
                    <a:pt x="2369343" y="907256"/>
                  </a:lnTo>
                  <a:lnTo>
                    <a:pt x="2371725" y="931068"/>
                  </a:lnTo>
                  <a:lnTo>
                    <a:pt x="2364581" y="1002506"/>
                  </a:lnTo>
                  <a:lnTo>
                    <a:pt x="2340768" y="1085850"/>
                  </a:lnTo>
                  <a:lnTo>
                    <a:pt x="2314575" y="1135856"/>
                  </a:lnTo>
                  <a:lnTo>
                    <a:pt x="2252662" y="1209675"/>
                  </a:lnTo>
                  <a:lnTo>
                    <a:pt x="2178843" y="1293018"/>
                  </a:lnTo>
                  <a:lnTo>
                    <a:pt x="2114550" y="1340643"/>
                  </a:lnTo>
                  <a:lnTo>
                    <a:pt x="2083593" y="1350168"/>
                  </a:lnTo>
                  <a:lnTo>
                    <a:pt x="2062162" y="1347787"/>
                  </a:lnTo>
                  <a:lnTo>
                    <a:pt x="2040731" y="1335881"/>
                  </a:lnTo>
                  <a:lnTo>
                    <a:pt x="2026443" y="1312068"/>
                  </a:lnTo>
                  <a:lnTo>
                    <a:pt x="2009775" y="1288256"/>
                  </a:lnTo>
                  <a:lnTo>
                    <a:pt x="1793081" y="1154906"/>
                  </a:lnTo>
                  <a:lnTo>
                    <a:pt x="1557337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8F66D6CA-1DBB-4D22-B2FE-2140B168E2B7}"/>
                </a:ext>
              </a:extLst>
            </p:cNvPr>
            <p:cNvSpPr/>
            <p:nvPr/>
          </p:nvSpPr>
          <p:spPr>
            <a:xfrm rot="16200000">
              <a:off x="1731169" y="4112419"/>
              <a:ext cx="3060700" cy="331788"/>
            </a:xfrm>
            <a:custGeom>
              <a:avLst/>
              <a:gdLst>
                <a:gd name="connsiteX0" fmla="*/ 1535162 w 3060021"/>
                <a:gd name="connsiteY0" fmla="*/ 309093 h 332275"/>
                <a:gd name="connsiteX1" fmla="*/ 855158 w 3060021"/>
                <a:gd name="connsiteY1" fmla="*/ 298790 h 332275"/>
                <a:gd name="connsiteX2" fmla="*/ 401821 w 3060021"/>
                <a:gd name="connsiteY2" fmla="*/ 291063 h 332275"/>
                <a:gd name="connsiteX3" fmla="*/ 275608 w 3060021"/>
                <a:gd name="connsiteY3" fmla="*/ 285911 h 332275"/>
                <a:gd name="connsiteX4" fmla="*/ 195759 w 3060021"/>
                <a:gd name="connsiteY4" fmla="*/ 273032 h 332275"/>
                <a:gd name="connsiteX5" fmla="*/ 118486 w 3060021"/>
                <a:gd name="connsiteY5" fmla="*/ 255002 h 332275"/>
                <a:gd name="connsiteX6" fmla="*/ 43789 w 3060021"/>
                <a:gd name="connsiteY6" fmla="*/ 226668 h 332275"/>
                <a:gd name="connsiteX7" fmla="*/ 15455 w 3060021"/>
                <a:gd name="connsiteY7" fmla="*/ 208638 h 332275"/>
                <a:gd name="connsiteX8" fmla="*/ 0 w 3060021"/>
                <a:gd name="connsiteY8" fmla="*/ 188032 h 332275"/>
                <a:gd name="connsiteX9" fmla="*/ 0 w 3060021"/>
                <a:gd name="connsiteY9" fmla="*/ 162274 h 332275"/>
                <a:gd name="connsiteX10" fmla="*/ 5152 w 3060021"/>
                <a:gd name="connsiteY10" fmla="*/ 141668 h 332275"/>
                <a:gd name="connsiteX11" fmla="*/ 18031 w 3060021"/>
                <a:gd name="connsiteY11" fmla="*/ 123637 h 332275"/>
                <a:gd name="connsiteX12" fmla="*/ 72122 w 3060021"/>
                <a:gd name="connsiteY12" fmla="*/ 92728 h 332275"/>
                <a:gd name="connsiteX13" fmla="*/ 175153 w 3060021"/>
                <a:gd name="connsiteY13" fmla="*/ 46364 h 332275"/>
                <a:gd name="connsiteX14" fmla="*/ 288487 w 3060021"/>
                <a:gd name="connsiteY14" fmla="*/ 18030 h 332275"/>
                <a:gd name="connsiteX15" fmla="*/ 419852 w 3060021"/>
                <a:gd name="connsiteY15" fmla="*/ 0 h 332275"/>
                <a:gd name="connsiteX16" fmla="*/ 512580 w 3060021"/>
                <a:gd name="connsiteY16" fmla="*/ 0 h 332275"/>
                <a:gd name="connsiteX17" fmla="*/ 592429 w 3060021"/>
                <a:gd name="connsiteY17" fmla="*/ 12879 h 332275"/>
                <a:gd name="connsiteX18" fmla="*/ 816521 w 3060021"/>
                <a:gd name="connsiteY18" fmla="*/ 51516 h 332275"/>
                <a:gd name="connsiteX19" fmla="*/ 1102432 w 3060021"/>
                <a:gd name="connsiteY19" fmla="*/ 92728 h 332275"/>
                <a:gd name="connsiteX20" fmla="*/ 1246675 w 3060021"/>
                <a:gd name="connsiteY20" fmla="*/ 108183 h 332275"/>
                <a:gd name="connsiteX21" fmla="*/ 1656223 w 3060021"/>
                <a:gd name="connsiteY21" fmla="*/ 131365 h 332275"/>
                <a:gd name="connsiteX22" fmla="*/ 2197136 w 3060021"/>
                <a:gd name="connsiteY22" fmla="*/ 151971 h 332275"/>
                <a:gd name="connsiteX23" fmla="*/ 2616987 w 3060021"/>
                <a:gd name="connsiteY23" fmla="*/ 154547 h 332275"/>
                <a:gd name="connsiteX24" fmla="*/ 2660776 w 3060021"/>
                <a:gd name="connsiteY24" fmla="*/ 149395 h 332275"/>
                <a:gd name="connsiteX25" fmla="*/ 2694261 w 3060021"/>
                <a:gd name="connsiteY25" fmla="*/ 139092 h 332275"/>
                <a:gd name="connsiteX26" fmla="*/ 2717443 w 3060021"/>
                <a:gd name="connsiteY26" fmla="*/ 123637 h 332275"/>
                <a:gd name="connsiteX27" fmla="*/ 2776685 w 3060021"/>
                <a:gd name="connsiteY27" fmla="*/ 72122 h 332275"/>
                <a:gd name="connsiteX28" fmla="*/ 3060021 w 3060021"/>
                <a:gd name="connsiteY28" fmla="*/ 159698 h 332275"/>
                <a:gd name="connsiteX29" fmla="*/ 2998202 w 3060021"/>
                <a:gd name="connsiteY29" fmla="*/ 236971 h 332275"/>
                <a:gd name="connsiteX30" fmla="*/ 2949262 w 3060021"/>
                <a:gd name="connsiteY30" fmla="*/ 267881 h 332275"/>
                <a:gd name="connsiteX31" fmla="*/ 2866838 w 3060021"/>
                <a:gd name="connsiteY31" fmla="*/ 303941 h 332275"/>
                <a:gd name="connsiteX32" fmla="*/ 2820474 w 3060021"/>
                <a:gd name="connsiteY32" fmla="*/ 319396 h 332275"/>
                <a:gd name="connsiteX33" fmla="*/ 2761231 w 3060021"/>
                <a:gd name="connsiteY33" fmla="*/ 329699 h 332275"/>
                <a:gd name="connsiteX34" fmla="*/ 2647897 w 3060021"/>
                <a:gd name="connsiteY34" fmla="*/ 332275 h 332275"/>
                <a:gd name="connsiteX35" fmla="*/ 2210015 w 3060021"/>
                <a:gd name="connsiteY35" fmla="*/ 321972 h 332275"/>
                <a:gd name="connsiteX36" fmla="*/ 1535162 w 3060021"/>
                <a:gd name="connsiteY36" fmla="*/ 309093 h 3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0021" h="332275">
                  <a:moveTo>
                    <a:pt x="1535162" y="309093"/>
                  </a:moveTo>
                  <a:lnTo>
                    <a:pt x="855158" y="298790"/>
                  </a:lnTo>
                  <a:lnTo>
                    <a:pt x="401821" y="291063"/>
                  </a:lnTo>
                  <a:lnTo>
                    <a:pt x="275608" y="285911"/>
                  </a:lnTo>
                  <a:lnTo>
                    <a:pt x="195759" y="273032"/>
                  </a:lnTo>
                  <a:lnTo>
                    <a:pt x="118486" y="255002"/>
                  </a:lnTo>
                  <a:lnTo>
                    <a:pt x="43789" y="226668"/>
                  </a:lnTo>
                  <a:lnTo>
                    <a:pt x="15455" y="208638"/>
                  </a:lnTo>
                  <a:lnTo>
                    <a:pt x="0" y="188032"/>
                  </a:lnTo>
                  <a:lnTo>
                    <a:pt x="0" y="162274"/>
                  </a:lnTo>
                  <a:lnTo>
                    <a:pt x="5152" y="141668"/>
                  </a:lnTo>
                  <a:lnTo>
                    <a:pt x="18031" y="123637"/>
                  </a:lnTo>
                  <a:lnTo>
                    <a:pt x="72122" y="92728"/>
                  </a:lnTo>
                  <a:lnTo>
                    <a:pt x="175153" y="46364"/>
                  </a:lnTo>
                  <a:lnTo>
                    <a:pt x="288487" y="18030"/>
                  </a:lnTo>
                  <a:lnTo>
                    <a:pt x="419852" y="0"/>
                  </a:lnTo>
                  <a:lnTo>
                    <a:pt x="512580" y="0"/>
                  </a:lnTo>
                  <a:lnTo>
                    <a:pt x="592429" y="12879"/>
                  </a:lnTo>
                  <a:lnTo>
                    <a:pt x="816521" y="51516"/>
                  </a:lnTo>
                  <a:lnTo>
                    <a:pt x="1102432" y="92728"/>
                  </a:lnTo>
                  <a:lnTo>
                    <a:pt x="1246675" y="108183"/>
                  </a:lnTo>
                  <a:lnTo>
                    <a:pt x="1656223" y="131365"/>
                  </a:lnTo>
                  <a:lnTo>
                    <a:pt x="2197136" y="151971"/>
                  </a:lnTo>
                  <a:lnTo>
                    <a:pt x="2616987" y="154547"/>
                  </a:lnTo>
                  <a:lnTo>
                    <a:pt x="2660776" y="149395"/>
                  </a:lnTo>
                  <a:lnTo>
                    <a:pt x="2694261" y="139092"/>
                  </a:lnTo>
                  <a:lnTo>
                    <a:pt x="2717443" y="123637"/>
                  </a:lnTo>
                  <a:lnTo>
                    <a:pt x="2776685" y="72122"/>
                  </a:lnTo>
                  <a:lnTo>
                    <a:pt x="3060021" y="159698"/>
                  </a:lnTo>
                  <a:lnTo>
                    <a:pt x="2998202" y="236971"/>
                  </a:lnTo>
                  <a:lnTo>
                    <a:pt x="2949262" y="267881"/>
                  </a:lnTo>
                  <a:lnTo>
                    <a:pt x="2866838" y="303941"/>
                  </a:lnTo>
                  <a:lnTo>
                    <a:pt x="2820474" y="319396"/>
                  </a:lnTo>
                  <a:lnTo>
                    <a:pt x="2761231" y="329699"/>
                  </a:lnTo>
                  <a:lnTo>
                    <a:pt x="2647897" y="332275"/>
                  </a:lnTo>
                  <a:lnTo>
                    <a:pt x="2210015" y="321972"/>
                  </a:lnTo>
                  <a:lnTo>
                    <a:pt x="1535162" y="30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5B495E01-0BDA-480F-8B31-992C3981EC17}"/>
                </a:ext>
              </a:extLst>
            </p:cNvPr>
            <p:cNvSpPr/>
            <p:nvPr/>
          </p:nvSpPr>
          <p:spPr>
            <a:xfrm>
              <a:off x="4552950" y="1858963"/>
              <a:ext cx="2174875" cy="1368425"/>
            </a:xfrm>
            <a:custGeom>
              <a:avLst/>
              <a:gdLst>
                <a:gd name="connsiteX0" fmla="*/ 1519238 w 2174081"/>
                <a:gd name="connsiteY0" fmla="*/ 257175 h 1366838"/>
                <a:gd name="connsiteX1" fmla="*/ 1214438 w 2174081"/>
                <a:gd name="connsiteY1" fmla="*/ 297657 h 1366838"/>
                <a:gd name="connsiteX2" fmla="*/ 983456 w 2174081"/>
                <a:gd name="connsiteY2" fmla="*/ 345282 h 1366838"/>
                <a:gd name="connsiteX3" fmla="*/ 797719 w 2174081"/>
                <a:gd name="connsiteY3" fmla="*/ 371475 h 1366838"/>
                <a:gd name="connsiteX4" fmla="*/ 528638 w 2174081"/>
                <a:gd name="connsiteY4" fmla="*/ 431007 h 1366838"/>
                <a:gd name="connsiteX5" fmla="*/ 428625 w 2174081"/>
                <a:gd name="connsiteY5" fmla="*/ 454819 h 1366838"/>
                <a:gd name="connsiteX6" fmla="*/ 414338 w 2174081"/>
                <a:gd name="connsiteY6" fmla="*/ 461963 h 1366838"/>
                <a:gd name="connsiteX7" fmla="*/ 390525 w 2174081"/>
                <a:gd name="connsiteY7" fmla="*/ 464344 h 1366838"/>
                <a:gd name="connsiteX8" fmla="*/ 366713 w 2174081"/>
                <a:gd name="connsiteY8" fmla="*/ 459582 h 1366838"/>
                <a:gd name="connsiteX9" fmla="*/ 314325 w 2174081"/>
                <a:gd name="connsiteY9" fmla="*/ 438150 h 1366838"/>
                <a:gd name="connsiteX10" fmla="*/ 264319 w 2174081"/>
                <a:gd name="connsiteY10" fmla="*/ 407194 h 1366838"/>
                <a:gd name="connsiteX11" fmla="*/ 171450 w 2174081"/>
                <a:gd name="connsiteY11" fmla="*/ 335757 h 1366838"/>
                <a:gd name="connsiteX12" fmla="*/ 88106 w 2174081"/>
                <a:gd name="connsiteY12" fmla="*/ 264319 h 1366838"/>
                <a:gd name="connsiteX13" fmla="*/ 35719 w 2174081"/>
                <a:gd name="connsiteY13" fmla="*/ 214313 h 1366838"/>
                <a:gd name="connsiteX14" fmla="*/ 23813 w 2174081"/>
                <a:gd name="connsiteY14" fmla="*/ 197644 h 1366838"/>
                <a:gd name="connsiteX15" fmla="*/ 9525 w 2174081"/>
                <a:gd name="connsiteY15" fmla="*/ 159544 h 1366838"/>
                <a:gd name="connsiteX16" fmla="*/ 2381 w 2174081"/>
                <a:gd name="connsiteY16" fmla="*/ 133350 h 1366838"/>
                <a:gd name="connsiteX17" fmla="*/ 0 w 2174081"/>
                <a:gd name="connsiteY17" fmla="*/ 116682 h 1366838"/>
                <a:gd name="connsiteX18" fmla="*/ 9525 w 2174081"/>
                <a:gd name="connsiteY18" fmla="*/ 100013 h 1366838"/>
                <a:gd name="connsiteX19" fmla="*/ 35719 w 2174081"/>
                <a:gd name="connsiteY19" fmla="*/ 97632 h 1366838"/>
                <a:gd name="connsiteX20" fmla="*/ 76200 w 2174081"/>
                <a:gd name="connsiteY20" fmla="*/ 109538 h 1366838"/>
                <a:gd name="connsiteX21" fmla="*/ 114300 w 2174081"/>
                <a:gd name="connsiteY21" fmla="*/ 140494 h 1366838"/>
                <a:gd name="connsiteX22" fmla="*/ 154781 w 2174081"/>
                <a:gd name="connsiteY22" fmla="*/ 166688 h 1366838"/>
                <a:gd name="connsiteX23" fmla="*/ 211931 w 2174081"/>
                <a:gd name="connsiteY23" fmla="*/ 190500 h 1366838"/>
                <a:gd name="connsiteX24" fmla="*/ 288131 w 2174081"/>
                <a:gd name="connsiteY24" fmla="*/ 211932 h 1366838"/>
                <a:gd name="connsiteX25" fmla="*/ 338138 w 2174081"/>
                <a:gd name="connsiteY25" fmla="*/ 221457 h 1366838"/>
                <a:gd name="connsiteX26" fmla="*/ 397669 w 2174081"/>
                <a:gd name="connsiteY26" fmla="*/ 230982 h 1366838"/>
                <a:gd name="connsiteX27" fmla="*/ 459581 w 2174081"/>
                <a:gd name="connsiteY27" fmla="*/ 230982 h 1366838"/>
                <a:gd name="connsiteX28" fmla="*/ 609600 w 2174081"/>
                <a:gd name="connsiteY28" fmla="*/ 226219 h 1366838"/>
                <a:gd name="connsiteX29" fmla="*/ 990600 w 2174081"/>
                <a:gd name="connsiteY29" fmla="*/ 188119 h 1366838"/>
                <a:gd name="connsiteX30" fmla="*/ 1226344 w 2174081"/>
                <a:gd name="connsiteY30" fmla="*/ 140494 h 1366838"/>
                <a:gd name="connsiteX31" fmla="*/ 1402556 w 2174081"/>
                <a:gd name="connsiteY31" fmla="*/ 121444 h 1366838"/>
                <a:gd name="connsiteX32" fmla="*/ 1574006 w 2174081"/>
                <a:gd name="connsiteY32" fmla="*/ 92869 h 1366838"/>
                <a:gd name="connsiteX33" fmla="*/ 1712119 w 2174081"/>
                <a:gd name="connsiteY33" fmla="*/ 59532 h 1366838"/>
                <a:gd name="connsiteX34" fmla="*/ 1778794 w 2174081"/>
                <a:gd name="connsiteY34" fmla="*/ 38100 h 1366838"/>
                <a:gd name="connsiteX35" fmla="*/ 1824038 w 2174081"/>
                <a:gd name="connsiteY35" fmla="*/ 19050 h 1366838"/>
                <a:gd name="connsiteX36" fmla="*/ 1852613 w 2174081"/>
                <a:gd name="connsiteY36" fmla="*/ 2382 h 1366838"/>
                <a:gd name="connsiteX37" fmla="*/ 1869281 w 2174081"/>
                <a:gd name="connsiteY37" fmla="*/ 0 h 1366838"/>
                <a:gd name="connsiteX38" fmla="*/ 1897856 w 2174081"/>
                <a:gd name="connsiteY38" fmla="*/ 4763 h 1366838"/>
                <a:gd name="connsiteX39" fmla="*/ 1952625 w 2174081"/>
                <a:gd name="connsiteY39" fmla="*/ 28575 h 1366838"/>
                <a:gd name="connsiteX40" fmla="*/ 2031206 w 2174081"/>
                <a:gd name="connsiteY40" fmla="*/ 73819 h 1366838"/>
                <a:gd name="connsiteX41" fmla="*/ 2124075 w 2174081"/>
                <a:gd name="connsiteY41" fmla="*/ 138113 h 1366838"/>
                <a:gd name="connsiteX42" fmla="*/ 2155031 w 2174081"/>
                <a:gd name="connsiteY42" fmla="*/ 164307 h 1366838"/>
                <a:gd name="connsiteX43" fmla="*/ 2166938 w 2174081"/>
                <a:gd name="connsiteY43" fmla="*/ 178594 h 1366838"/>
                <a:gd name="connsiteX44" fmla="*/ 2174081 w 2174081"/>
                <a:gd name="connsiteY44" fmla="*/ 197644 h 1366838"/>
                <a:gd name="connsiteX45" fmla="*/ 2166938 w 2174081"/>
                <a:gd name="connsiteY45" fmla="*/ 223838 h 1366838"/>
                <a:gd name="connsiteX46" fmla="*/ 2152650 w 2174081"/>
                <a:gd name="connsiteY46" fmla="*/ 247650 h 1366838"/>
                <a:gd name="connsiteX47" fmla="*/ 2128838 w 2174081"/>
                <a:gd name="connsiteY47" fmla="*/ 276225 h 1366838"/>
                <a:gd name="connsiteX48" fmla="*/ 2038350 w 2174081"/>
                <a:gd name="connsiteY48" fmla="*/ 635794 h 1366838"/>
                <a:gd name="connsiteX49" fmla="*/ 1995488 w 2174081"/>
                <a:gd name="connsiteY49" fmla="*/ 828675 h 1366838"/>
                <a:gd name="connsiteX50" fmla="*/ 1926431 w 2174081"/>
                <a:gd name="connsiteY50" fmla="*/ 1109663 h 1366838"/>
                <a:gd name="connsiteX51" fmla="*/ 1831181 w 2174081"/>
                <a:gd name="connsiteY51" fmla="*/ 1366838 h 1366838"/>
                <a:gd name="connsiteX52" fmla="*/ 1662113 w 2174081"/>
                <a:gd name="connsiteY52" fmla="*/ 1333500 h 1366838"/>
                <a:gd name="connsiteX53" fmla="*/ 1704975 w 2174081"/>
                <a:gd name="connsiteY53" fmla="*/ 1178719 h 1366838"/>
                <a:gd name="connsiteX54" fmla="*/ 1745456 w 2174081"/>
                <a:gd name="connsiteY54" fmla="*/ 1031082 h 1366838"/>
                <a:gd name="connsiteX55" fmla="*/ 1757363 w 2174081"/>
                <a:gd name="connsiteY55" fmla="*/ 964407 h 1366838"/>
                <a:gd name="connsiteX56" fmla="*/ 1771650 w 2174081"/>
                <a:gd name="connsiteY56" fmla="*/ 838200 h 1366838"/>
                <a:gd name="connsiteX57" fmla="*/ 1797844 w 2174081"/>
                <a:gd name="connsiteY57" fmla="*/ 628650 h 1366838"/>
                <a:gd name="connsiteX58" fmla="*/ 1812131 w 2174081"/>
                <a:gd name="connsiteY58" fmla="*/ 454819 h 1366838"/>
                <a:gd name="connsiteX59" fmla="*/ 1816894 w 2174081"/>
                <a:gd name="connsiteY59" fmla="*/ 350044 h 1366838"/>
                <a:gd name="connsiteX60" fmla="*/ 1816894 w 2174081"/>
                <a:gd name="connsiteY60" fmla="*/ 314325 h 1366838"/>
                <a:gd name="connsiteX61" fmla="*/ 1809750 w 2174081"/>
                <a:gd name="connsiteY61" fmla="*/ 283369 h 1366838"/>
                <a:gd name="connsiteX62" fmla="*/ 1800225 w 2174081"/>
                <a:gd name="connsiteY62" fmla="*/ 261938 h 1366838"/>
                <a:gd name="connsiteX63" fmla="*/ 1781175 w 2174081"/>
                <a:gd name="connsiteY63" fmla="*/ 245269 h 1366838"/>
                <a:gd name="connsiteX64" fmla="*/ 1757363 w 2174081"/>
                <a:gd name="connsiteY64" fmla="*/ 233363 h 1366838"/>
                <a:gd name="connsiteX65" fmla="*/ 1707356 w 2174081"/>
                <a:gd name="connsiteY65" fmla="*/ 233363 h 1366838"/>
                <a:gd name="connsiteX66" fmla="*/ 1519238 w 2174081"/>
                <a:gd name="connsiteY66" fmla="*/ 257175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74081" h="1366838">
                  <a:moveTo>
                    <a:pt x="1519238" y="257175"/>
                  </a:moveTo>
                  <a:lnTo>
                    <a:pt x="1214438" y="297657"/>
                  </a:lnTo>
                  <a:lnTo>
                    <a:pt x="983456" y="345282"/>
                  </a:lnTo>
                  <a:lnTo>
                    <a:pt x="797719" y="371475"/>
                  </a:lnTo>
                  <a:lnTo>
                    <a:pt x="528638" y="431007"/>
                  </a:lnTo>
                  <a:lnTo>
                    <a:pt x="428625" y="454819"/>
                  </a:lnTo>
                  <a:lnTo>
                    <a:pt x="414338" y="461963"/>
                  </a:lnTo>
                  <a:lnTo>
                    <a:pt x="390525" y="464344"/>
                  </a:lnTo>
                  <a:lnTo>
                    <a:pt x="366713" y="459582"/>
                  </a:lnTo>
                  <a:lnTo>
                    <a:pt x="314325" y="438150"/>
                  </a:lnTo>
                  <a:lnTo>
                    <a:pt x="264319" y="407194"/>
                  </a:lnTo>
                  <a:lnTo>
                    <a:pt x="171450" y="335757"/>
                  </a:lnTo>
                  <a:lnTo>
                    <a:pt x="88106" y="264319"/>
                  </a:lnTo>
                  <a:lnTo>
                    <a:pt x="35719" y="214313"/>
                  </a:lnTo>
                  <a:lnTo>
                    <a:pt x="23813" y="197644"/>
                  </a:lnTo>
                  <a:lnTo>
                    <a:pt x="9525" y="159544"/>
                  </a:lnTo>
                  <a:lnTo>
                    <a:pt x="2381" y="133350"/>
                  </a:lnTo>
                  <a:lnTo>
                    <a:pt x="0" y="116682"/>
                  </a:lnTo>
                  <a:lnTo>
                    <a:pt x="9525" y="100013"/>
                  </a:lnTo>
                  <a:lnTo>
                    <a:pt x="35719" y="97632"/>
                  </a:lnTo>
                  <a:lnTo>
                    <a:pt x="76200" y="109538"/>
                  </a:lnTo>
                  <a:lnTo>
                    <a:pt x="114300" y="140494"/>
                  </a:lnTo>
                  <a:lnTo>
                    <a:pt x="154781" y="166688"/>
                  </a:lnTo>
                  <a:lnTo>
                    <a:pt x="211931" y="190500"/>
                  </a:lnTo>
                  <a:lnTo>
                    <a:pt x="288131" y="211932"/>
                  </a:lnTo>
                  <a:lnTo>
                    <a:pt x="338138" y="221457"/>
                  </a:lnTo>
                  <a:lnTo>
                    <a:pt x="397669" y="230982"/>
                  </a:lnTo>
                  <a:lnTo>
                    <a:pt x="459581" y="230982"/>
                  </a:lnTo>
                  <a:lnTo>
                    <a:pt x="609600" y="226219"/>
                  </a:lnTo>
                  <a:lnTo>
                    <a:pt x="990600" y="188119"/>
                  </a:lnTo>
                  <a:lnTo>
                    <a:pt x="1226344" y="140494"/>
                  </a:lnTo>
                  <a:lnTo>
                    <a:pt x="1402556" y="121444"/>
                  </a:lnTo>
                  <a:lnTo>
                    <a:pt x="1574006" y="92869"/>
                  </a:lnTo>
                  <a:lnTo>
                    <a:pt x="1712119" y="59532"/>
                  </a:lnTo>
                  <a:lnTo>
                    <a:pt x="1778794" y="38100"/>
                  </a:lnTo>
                  <a:lnTo>
                    <a:pt x="1824038" y="19050"/>
                  </a:lnTo>
                  <a:lnTo>
                    <a:pt x="1852613" y="2382"/>
                  </a:lnTo>
                  <a:lnTo>
                    <a:pt x="1869281" y="0"/>
                  </a:lnTo>
                  <a:lnTo>
                    <a:pt x="1897856" y="4763"/>
                  </a:lnTo>
                  <a:lnTo>
                    <a:pt x="1952625" y="28575"/>
                  </a:lnTo>
                  <a:lnTo>
                    <a:pt x="2031206" y="73819"/>
                  </a:lnTo>
                  <a:lnTo>
                    <a:pt x="2124075" y="138113"/>
                  </a:lnTo>
                  <a:lnTo>
                    <a:pt x="2155031" y="164307"/>
                  </a:lnTo>
                  <a:lnTo>
                    <a:pt x="2166938" y="178594"/>
                  </a:lnTo>
                  <a:lnTo>
                    <a:pt x="2174081" y="197644"/>
                  </a:lnTo>
                  <a:lnTo>
                    <a:pt x="2166938" y="223838"/>
                  </a:lnTo>
                  <a:lnTo>
                    <a:pt x="2152650" y="247650"/>
                  </a:lnTo>
                  <a:lnTo>
                    <a:pt x="2128838" y="276225"/>
                  </a:lnTo>
                  <a:lnTo>
                    <a:pt x="2038350" y="635794"/>
                  </a:lnTo>
                  <a:lnTo>
                    <a:pt x="1995488" y="828675"/>
                  </a:lnTo>
                  <a:lnTo>
                    <a:pt x="1926431" y="1109663"/>
                  </a:lnTo>
                  <a:lnTo>
                    <a:pt x="1831181" y="1366838"/>
                  </a:lnTo>
                  <a:lnTo>
                    <a:pt x="1662113" y="1333500"/>
                  </a:lnTo>
                  <a:lnTo>
                    <a:pt x="1704975" y="1178719"/>
                  </a:lnTo>
                  <a:lnTo>
                    <a:pt x="1745456" y="1031082"/>
                  </a:lnTo>
                  <a:lnTo>
                    <a:pt x="1757363" y="964407"/>
                  </a:lnTo>
                  <a:lnTo>
                    <a:pt x="1771650" y="838200"/>
                  </a:lnTo>
                  <a:lnTo>
                    <a:pt x="1797844" y="628650"/>
                  </a:lnTo>
                  <a:lnTo>
                    <a:pt x="1812131" y="454819"/>
                  </a:lnTo>
                  <a:lnTo>
                    <a:pt x="1816894" y="350044"/>
                  </a:lnTo>
                  <a:lnTo>
                    <a:pt x="1816894" y="314325"/>
                  </a:lnTo>
                  <a:lnTo>
                    <a:pt x="1809750" y="283369"/>
                  </a:lnTo>
                  <a:lnTo>
                    <a:pt x="1800225" y="261938"/>
                  </a:lnTo>
                  <a:lnTo>
                    <a:pt x="1781175" y="245269"/>
                  </a:lnTo>
                  <a:lnTo>
                    <a:pt x="1757363" y="233363"/>
                  </a:lnTo>
                  <a:lnTo>
                    <a:pt x="1707356" y="233363"/>
                  </a:lnTo>
                  <a:lnTo>
                    <a:pt x="151923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4C3C587A-55C4-4DDE-85CD-430DF30CE238}"/>
                </a:ext>
              </a:extLst>
            </p:cNvPr>
            <p:cNvSpPr/>
            <p:nvPr/>
          </p:nvSpPr>
          <p:spPr>
            <a:xfrm>
              <a:off x="4284663" y="2424113"/>
              <a:ext cx="2830512" cy="471487"/>
            </a:xfrm>
            <a:custGeom>
              <a:avLst/>
              <a:gdLst>
                <a:gd name="connsiteX0" fmla="*/ 1719262 w 2831306"/>
                <a:gd name="connsiteY0" fmla="*/ 295275 h 471487"/>
                <a:gd name="connsiteX1" fmla="*/ 1485900 w 2831306"/>
                <a:gd name="connsiteY1" fmla="*/ 314325 h 471487"/>
                <a:gd name="connsiteX2" fmla="*/ 1207294 w 2831306"/>
                <a:gd name="connsiteY2" fmla="*/ 340518 h 471487"/>
                <a:gd name="connsiteX3" fmla="*/ 914400 w 2831306"/>
                <a:gd name="connsiteY3" fmla="*/ 385762 h 471487"/>
                <a:gd name="connsiteX4" fmla="*/ 726281 w 2831306"/>
                <a:gd name="connsiteY4" fmla="*/ 419100 h 471487"/>
                <a:gd name="connsiteX5" fmla="*/ 557212 w 2831306"/>
                <a:gd name="connsiteY5" fmla="*/ 466725 h 471487"/>
                <a:gd name="connsiteX6" fmla="*/ 531019 w 2831306"/>
                <a:gd name="connsiteY6" fmla="*/ 471487 h 471487"/>
                <a:gd name="connsiteX7" fmla="*/ 471487 w 2831306"/>
                <a:gd name="connsiteY7" fmla="*/ 466725 h 471487"/>
                <a:gd name="connsiteX8" fmla="*/ 428625 w 2831306"/>
                <a:gd name="connsiteY8" fmla="*/ 459581 h 471487"/>
                <a:gd name="connsiteX9" fmla="*/ 309562 w 2831306"/>
                <a:gd name="connsiteY9" fmla="*/ 411956 h 471487"/>
                <a:gd name="connsiteX10" fmla="*/ 200025 w 2831306"/>
                <a:gd name="connsiteY10" fmla="*/ 347662 h 471487"/>
                <a:gd name="connsiteX11" fmla="*/ 107156 w 2831306"/>
                <a:gd name="connsiteY11" fmla="*/ 285750 h 471487"/>
                <a:gd name="connsiteX12" fmla="*/ 45244 w 2831306"/>
                <a:gd name="connsiteY12" fmla="*/ 235743 h 471487"/>
                <a:gd name="connsiteX13" fmla="*/ 11906 w 2831306"/>
                <a:gd name="connsiteY13" fmla="*/ 204787 h 471487"/>
                <a:gd name="connsiteX14" fmla="*/ 4762 w 2831306"/>
                <a:gd name="connsiteY14" fmla="*/ 185737 h 471487"/>
                <a:gd name="connsiteX15" fmla="*/ 0 w 2831306"/>
                <a:gd name="connsiteY15" fmla="*/ 171450 h 471487"/>
                <a:gd name="connsiteX16" fmla="*/ 2381 w 2831306"/>
                <a:gd name="connsiteY16" fmla="*/ 152400 h 471487"/>
                <a:gd name="connsiteX17" fmla="*/ 19050 w 2831306"/>
                <a:gd name="connsiteY17" fmla="*/ 142875 h 471487"/>
                <a:gd name="connsiteX18" fmla="*/ 59531 w 2831306"/>
                <a:gd name="connsiteY18" fmla="*/ 145256 h 471487"/>
                <a:gd name="connsiteX19" fmla="*/ 111919 w 2831306"/>
                <a:gd name="connsiteY19" fmla="*/ 173831 h 471487"/>
                <a:gd name="connsiteX20" fmla="*/ 178594 w 2831306"/>
                <a:gd name="connsiteY20" fmla="*/ 204787 h 471487"/>
                <a:gd name="connsiteX21" fmla="*/ 252412 w 2831306"/>
                <a:gd name="connsiteY21" fmla="*/ 230981 h 471487"/>
                <a:gd name="connsiteX22" fmla="*/ 304800 w 2831306"/>
                <a:gd name="connsiteY22" fmla="*/ 247650 h 471487"/>
                <a:gd name="connsiteX23" fmla="*/ 354806 w 2831306"/>
                <a:gd name="connsiteY23" fmla="*/ 257175 h 471487"/>
                <a:gd name="connsiteX24" fmla="*/ 445294 w 2831306"/>
                <a:gd name="connsiteY24" fmla="*/ 269081 h 471487"/>
                <a:gd name="connsiteX25" fmla="*/ 502444 w 2831306"/>
                <a:gd name="connsiteY25" fmla="*/ 264318 h 471487"/>
                <a:gd name="connsiteX26" fmla="*/ 871537 w 2831306"/>
                <a:gd name="connsiteY26" fmla="*/ 207168 h 471487"/>
                <a:gd name="connsiteX27" fmla="*/ 1262062 w 2831306"/>
                <a:gd name="connsiteY27" fmla="*/ 154781 h 471487"/>
                <a:gd name="connsiteX28" fmla="*/ 1502569 w 2831306"/>
                <a:gd name="connsiteY28" fmla="*/ 130968 h 471487"/>
                <a:gd name="connsiteX29" fmla="*/ 1850231 w 2831306"/>
                <a:gd name="connsiteY29" fmla="*/ 107156 h 471487"/>
                <a:gd name="connsiteX30" fmla="*/ 2071687 w 2831306"/>
                <a:gd name="connsiteY30" fmla="*/ 90487 h 471487"/>
                <a:gd name="connsiteX31" fmla="*/ 2309812 w 2831306"/>
                <a:gd name="connsiteY31" fmla="*/ 47625 h 471487"/>
                <a:gd name="connsiteX32" fmla="*/ 2497931 w 2831306"/>
                <a:gd name="connsiteY32" fmla="*/ 9525 h 471487"/>
                <a:gd name="connsiteX33" fmla="*/ 2552700 w 2831306"/>
                <a:gd name="connsiteY33" fmla="*/ 0 h 471487"/>
                <a:gd name="connsiteX34" fmla="*/ 2581275 w 2831306"/>
                <a:gd name="connsiteY34" fmla="*/ 0 h 471487"/>
                <a:gd name="connsiteX35" fmla="*/ 2636044 w 2831306"/>
                <a:gd name="connsiteY35" fmla="*/ 11906 h 471487"/>
                <a:gd name="connsiteX36" fmla="*/ 2736056 w 2831306"/>
                <a:gd name="connsiteY36" fmla="*/ 47625 h 471487"/>
                <a:gd name="connsiteX37" fmla="*/ 2797969 w 2831306"/>
                <a:gd name="connsiteY37" fmla="*/ 73818 h 471487"/>
                <a:gd name="connsiteX38" fmla="*/ 2824162 w 2831306"/>
                <a:gd name="connsiteY38" fmla="*/ 92868 h 471487"/>
                <a:gd name="connsiteX39" fmla="*/ 2831306 w 2831306"/>
                <a:gd name="connsiteY39" fmla="*/ 114300 h 471487"/>
                <a:gd name="connsiteX40" fmla="*/ 2819400 w 2831306"/>
                <a:gd name="connsiteY40" fmla="*/ 135731 h 471487"/>
                <a:gd name="connsiteX41" fmla="*/ 2795587 w 2831306"/>
                <a:gd name="connsiteY41" fmla="*/ 159543 h 471487"/>
                <a:gd name="connsiteX42" fmla="*/ 2709862 w 2831306"/>
                <a:gd name="connsiteY42" fmla="*/ 195262 h 471487"/>
                <a:gd name="connsiteX43" fmla="*/ 2545556 w 2831306"/>
                <a:gd name="connsiteY43" fmla="*/ 223837 h 471487"/>
                <a:gd name="connsiteX44" fmla="*/ 2255044 w 2831306"/>
                <a:gd name="connsiteY44" fmla="*/ 247650 h 471487"/>
                <a:gd name="connsiteX45" fmla="*/ 2045494 w 2831306"/>
                <a:gd name="connsiteY45" fmla="*/ 271462 h 471487"/>
                <a:gd name="connsiteX46" fmla="*/ 1719262 w 2831306"/>
                <a:gd name="connsiteY46" fmla="*/ 2952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31306" h="471487">
                  <a:moveTo>
                    <a:pt x="1719262" y="295275"/>
                  </a:moveTo>
                  <a:lnTo>
                    <a:pt x="1485900" y="314325"/>
                  </a:lnTo>
                  <a:lnTo>
                    <a:pt x="1207294" y="340518"/>
                  </a:lnTo>
                  <a:lnTo>
                    <a:pt x="914400" y="385762"/>
                  </a:lnTo>
                  <a:lnTo>
                    <a:pt x="726281" y="419100"/>
                  </a:lnTo>
                  <a:lnTo>
                    <a:pt x="557212" y="466725"/>
                  </a:lnTo>
                  <a:lnTo>
                    <a:pt x="531019" y="471487"/>
                  </a:lnTo>
                  <a:lnTo>
                    <a:pt x="471487" y="466725"/>
                  </a:lnTo>
                  <a:lnTo>
                    <a:pt x="428625" y="459581"/>
                  </a:lnTo>
                  <a:lnTo>
                    <a:pt x="309562" y="411956"/>
                  </a:lnTo>
                  <a:lnTo>
                    <a:pt x="200025" y="347662"/>
                  </a:lnTo>
                  <a:lnTo>
                    <a:pt x="107156" y="285750"/>
                  </a:lnTo>
                  <a:lnTo>
                    <a:pt x="45244" y="235743"/>
                  </a:lnTo>
                  <a:lnTo>
                    <a:pt x="11906" y="204787"/>
                  </a:lnTo>
                  <a:lnTo>
                    <a:pt x="4762" y="185737"/>
                  </a:lnTo>
                  <a:lnTo>
                    <a:pt x="0" y="171450"/>
                  </a:lnTo>
                  <a:lnTo>
                    <a:pt x="2381" y="152400"/>
                  </a:lnTo>
                  <a:lnTo>
                    <a:pt x="19050" y="142875"/>
                  </a:lnTo>
                  <a:lnTo>
                    <a:pt x="59531" y="145256"/>
                  </a:lnTo>
                  <a:lnTo>
                    <a:pt x="111919" y="173831"/>
                  </a:lnTo>
                  <a:lnTo>
                    <a:pt x="178594" y="204787"/>
                  </a:lnTo>
                  <a:lnTo>
                    <a:pt x="252412" y="230981"/>
                  </a:lnTo>
                  <a:lnTo>
                    <a:pt x="304800" y="247650"/>
                  </a:lnTo>
                  <a:lnTo>
                    <a:pt x="354806" y="257175"/>
                  </a:lnTo>
                  <a:lnTo>
                    <a:pt x="445294" y="269081"/>
                  </a:lnTo>
                  <a:lnTo>
                    <a:pt x="502444" y="264318"/>
                  </a:lnTo>
                  <a:lnTo>
                    <a:pt x="871537" y="207168"/>
                  </a:lnTo>
                  <a:lnTo>
                    <a:pt x="1262062" y="154781"/>
                  </a:lnTo>
                  <a:lnTo>
                    <a:pt x="1502569" y="130968"/>
                  </a:lnTo>
                  <a:lnTo>
                    <a:pt x="1850231" y="107156"/>
                  </a:lnTo>
                  <a:lnTo>
                    <a:pt x="2071687" y="90487"/>
                  </a:lnTo>
                  <a:lnTo>
                    <a:pt x="2309812" y="47625"/>
                  </a:lnTo>
                  <a:lnTo>
                    <a:pt x="2497931" y="9525"/>
                  </a:lnTo>
                  <a:lnTo>
                    <a:pt x="2552700" y="0"/>
                  </a:lnTo>
                  <a:lnTo>
                    <a:pt x="2581275" y="0"/>
                  </a:lnTo>
                  <a:lnTo>
                    <a:pt x="2636044" y="11906"/>
                  </a:lnTo>
                  <a:lnTo>
                    <a:pt x="2736056" y="47625"/>
                  </a:lnTo>
                  <a:lnTo>
                    <a:pt x="2797969" y="73818"/>
                  </a:lnTo>
                  <a:lnTo>
                    <a:pt x="2824162" y="92868"/>
                  </a:lnTo>
                  <a:lnTo>
                    <a:pt x="2831306" y="114300"/>
                  </a:lnTo>
                  <a:lnTo>
                    <a:pt x="2819400" y="135731"/>
                  </a:lnTo>
                  <a:lnTo>
                    <a:pt x="2795587" y="159543"/>
                  </a:lnTo>
                  <a:lnTo>
                    <a:pt x="2709862" y="195262"/>
                  </a:lnTo>
                  <a:lnTo>
                    <a:pt x="2545556" y="223837"/>
                  </a:lnTo>
                  <a:lnTo>
                    <a:pt x="2255044" y="247650"/>
                  </a:lnTo>
                  <a:lnTo>
                    <a:pt x="2045494" y="271462"/>
                  </a:lnTo>
                  <a:lnTo>
                    <a:pt x="1719262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ABF720C8-1207-4C6A-A4AB-8F8D498907C0}"/>
                </a:ext>
              </a:extLst>
            </p:cNvPr>
            <p:cNvSpPr/>
            <p:nvPr/>
          </p:nvSpPr>
          <p:spPr>
            <a:xfrm>
              <a:off x="4638675" y="3087688"/>
              <a:ext cx="1847850" cy="368300"/>
            </a:xfrm>
            <a:custGeom>
              <a:avLst/>
              <a:gdLst>
                <a:gd name="connsiteX0" fmla="*/ 1335881 w 1847850"/>
                <a:gd name="connsiteY0" fmla="*/ 233363 h 366713"/>
                <a:gd name="connsiteX1" fmla="*/ 1123950 w 1847850"/>
                <a:gd name="connsiteY1" fmla="*/ 257175 h 366713"/>
                <a:gd name="connsiteX2" fmla="*/ 876300 w 1847850"/>
                <a:gd name="connsiteY2" fmla="*/ 278607 h 366713"/>
                <a:gd name="connsiteX3" fmla="*/ 659606 w 1847850"/>
                <a:gd name="connsiteY3" fmla="*/ 314325 h 366713"/>
                <a:gd name="connsiteX4" fmla="*/ 383381 w 1847850"/>
                <a:gd name="connsiteY4" fmla="*/ 364332 h 366713"/>
                <a:gd name="connsiteX5" fmla="*/ 369094 w 1847850"/>
                <a:gd name="connsiteY5" fmla="*/ 366713 h 366713"/>
                <a:gd name="connsiteX6" fmla="*/ 333375 w 1847850"/>
                <a:gd name="connsiteY6" fmla="*/ 357188 h 366713"/>
                <a:gd name="connsiteX7" fmla="*/ 280988 w 1847850"/>
                <a:gd name="connsiteY7" fmla="*/ 330994 h 366713"/>
                <a:gd name="connsiteX8" fmla="*/ 192881 w 1847850"/>
                <a:gd name="connsiteY8" fmla="*/ 273844 h 366713"/>
                <a:gd name="connsiteX9" fmla="*/ 71438 w 1847850"/>
                <a:gd name="connsiteY9" fmla="*/ 188119 h 366713"/>
                <a:gd name="connsiteX10" fmla="*/ 21431 w 1847850"/>
                <a:gd name="connsiteY10" fmla="*/ 150019 h 366713"/>
                <a:gd name="connsiteX11" fmla="*/ 9525 w 1847850"/>
                <a:gd name="connsiteY11" fmla="*/ 138113 h 366713"/>
                <a:gd name="connsiteX12" fmla="*/ 2381 w 1847850"/>
                <a:gd name="connsiteY12" fmla="*/ 109538 h 366713"/>
                <a:gd name="connsiteX13" fmla="*/ 0 w 1847850"/>
                <a:gd name="connsiteY13" fmla="*/ 90488 h 366713"/>
                <a:gd name="connsiteX14" fmla="*/ 11906 w 1847850"/>
                <a:gd name="connsiteY14" fmla="*/ 69057 h 366713"/>
                <a:gd name="connsiteX15" fmla="*/ 33338 w 1847850"/>
                <a:gd name="connsiteY15" fmla="*/ 59532 h 366713"/>
                <a:gd name="connsiteX16" fmla="*/ 64294 w 1847850"/>
                <a:gd name="connsiteY16" fmla="*/ 59532 h 366713"/>
                <a:gd name="connsiteX17" fmla="*/ 90488 w 1847850"/>
                <a:gd name="connsiteY17" fmla="*/ 71438 h 366713"/>
                <a:gd name="connsiteX18" fmla="*/ 138113 w 1847850"/>
                <a:gd name="connsiteY18" fmla="*/ 100013 h 366713"/>
                <a:gd name="connsiteX19" fmla="*/ 211931 w 1847850"/>
                <a:gd name="connsiteY19" fmla="*/ 126207 h 366713"/>
                <a:gd name="connsiteX20" fmla="*/ 283369 w 1847850"/>
                <a:gd name="connsiteY20" fmla="*/ 147638 h 366713"/>
                <a:gd name="connsiteX21" fmla="*/ 359569 w 1847850"/>
                <a:gd name="connsiteY21" fmla="*/ 161925 h 366713"/>
                <a:gd name="connsiteX22" fmla="*/ 476250 w 1847850"/>
                <a:gd name="connsiteY22" fmla="*/ 154782 h 366713"/>
                <a:gd name="connsiteX23" fmla="*/ 754856 w 1847850"/>
                <a:gd name="connsiteY23" fmla="*/ 126207 h 366713"/>
                <a:gd name="connsiteX24" fmla="*/ 914400 w 1847850"/>
                <a:gd name="connsiteY24" fmla="*/ 92869 h 366713"/>
                <a:gd name="connsiteX25" fmla="*/ 1152525 w 1847850"/>
                <a:gd name="connsiteY25" fmla="*/ 71438 h 366713"/>
                <a:gd name="connsiteX26" fmla="*/ 1269206 w 1847850"/>
                <a:gd name="connsiteY26" fmla="*/ 59532 h 366713"/>
                <a:gd name="connsiteX27" fmla="*/ 1388269 w 1847850"/>
                <a:gd name="connsiteY27" fmla="*/ 42863 h 366713"/>
                <a:gd name="connsiteX28" fmla="*/ 1514475 w 1847850"/>
                <a:gd name="connsiteY28" fmla="*/ 21432 h 366713"/>
                <a:gd name="connsiteX29" fmla="*/ 1619250 w 1847850"/>
                <a:gd name="connsiteY29" fmla="*/ 0 h 366713"/>
                <a:gd name="connsiteX30" fmla="*/ 1766888 w 1847850"/>
                <a:gd name="connsiteY30" fmla="*/ 42863 h 366713"/>
                <a:gd name="connsiteX31" fmla="*/ 1800225 w 1847850"/>
                <a:gd name="connsiteY31" fmla="*/ 71438 h 366713"/>
                <a:gd name="connsiteX32" fmla="*/ 1826419 w 1847850"/>
                <a:gd name="connsiteY32" fmla="*/ 109538 h 366713"/>
                <a:gd name="connsiteX33" fmla="*/ 1840706 w 1847850"/>
                <a:gd name="connsiteY33" fmla="*/ 138113 h 366713"/>
                <a:gd name="connsiteX34" fmla="*/ 1847850 w 1847850"/>
                <a:gd name="connsiteY34" fmla="*/ 164307 h 366713"/>
                <a:gd name="connsiteX35" fmla="*/ 1845469 w 1847850"/>
                <a:gd name="connsiteY35" fmla="*/ 183357 h 366713"/>
                <a:gd name="connsiteX36" fmla="*/ 1833563 w 1847850"/>
                <a:gd name="connsiteY36" fmla="*/ 204788 h 366713"/>
                <a:gd name="connsiteX37" fmla="*/ 1816894 w 1847850"/>
                <a:gd name="connsiteY37" fmla="*/ 221457 h 366713"/>
                <a:gd name="connsiteX38" fmla="*/ 1788319 w 1847850"/>
                <a:gd name="connsiteY38" fmla="*/ 230982 h 366713"/>
                <a:gd name="connsiteX39" fmla="*/ 1721644 w 1847850"/>
                <a:gd name="connsiteY39" fmla="*/ 226219 h 366713"/>
                <a:gd name="connsiteX40" fmla="*/ 1626394 w 1847850"/>
                <a:gd name="connsiteY40" fmla="*/ 221457 h 366713"/>
                <a:gd name="connsiteX41" fmla="*/ 1490663 w 1847850"/>
                <a:gd name="connsiteY41" fmla="*/ 223838 h 366713"/>
                <a:gd name="connsiteX42" fmla="*/ 1335881 w 1847850"/>
                <a:gd name="connsiteY42" fmla="*/ 23336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7850" h="366713">
                  <a:moveTo>
                    <a:pt x="1335881" y="233363"/>
                  </a:moveTo>
                  <a:lnTo>
                    <a:pt x="1123950" y="257175"/>
                  </a:lnTo>
                  <a:lnTo>
                    <a:pt x="876300" y="278607"/>
                  </a:lnTo>
                  <a:lnTo>
                    <a:pt x="659606" y="314325"/>
                  </a:lnTo>
                  <a:lnTo>
                    <a:pt x="383381" y="364332"/>
                  </a:lnTo>
                  <a:lnTo>
                    <a:pt x="369094" y="366713"/>
                  </a:lnTo>
                  <a:lnTo>
                    <a:pt x="333375" y="357188"/>
                  </a:lnTo>
                  <a:lnTo>
                    <a:pt x="280988" y="330994"/>
                  </a:lnTo>
                  <a:lnTo>
                    <a:pt x="192881" y="273844"/>
                  </a:lnTo>
                  <a:lnTo>
                    <a:pt x="71438" y="188119"/>
                  </a:lnTo>
                  <a:lnTo>
                    <a:pt x="21431" y="150019"/>
                  </a:lnTo>
                  <a:lnTo>
                    <a:pt x="9525" y="138113"/>
                  </a:lnTo>
                  <a:lnTo>
                    <a:pt x="2381" y="109538"/>
                  </a:lnTo>
                  <a:lnTo>
                    <a:pt x="0" y="90488"/>
                  </a:lnTo>
                  <a:lnTo>
                    <a:pt x="11906" y="69057"/>
                  </a:lnTo>
                  <a:lnTo>
                    <a:pt x="33338" y="59532"/>
                  </a:lnTo>
                  <a:lnTo>
                    <a:pt x="64294" y="59532"/>
                  </a:lnTo>
                  <a:lnTo>
                    <a:pt x="90488" y="71438"/>
                  </a:lnTo>
                  <a:lnTo>
                    <a:pt x="138113" y="100013"/>
                  </a:lnTo>
                  <a:lnTo>
                    <a:pt x="211931" y="126207"/>
                  </a:lnTo>
                  <a:lnTo>
                    <a:pt x="283369" y="147638"/>
                  </a:lnTo>
                  <a:lnTo>
                    <a:pt x="359569" y="161925"/>
                  </a:lnTo>
                  <a:lnTo>
                    <a:pt x="476250" y="154782"/>
                  </a:lnTo>
                  <a:lnTo>
                    <a:pt x="754856" y="126207"/>
                  </a:lnTo>
                  <a:lnTo>
                    <a:pt x="914400" y="92869"/>
                  </a:lnTo>
                  <a:lnTo>
                    <a:pt x="1152525" y="71438"/>
                  </a:lnTo>
                  <a:lnTo>
                    <a:pt x="1269206" y="59532"/>
                  </a:lnTo>
                  <a:lnTo>
                    <a:pt x="1388269" y="42863"/>
                  </a:lnTo>
                  <a:lnTo>
                    <a:pt x="1514475" y="21432"/>
                  </a:lnTo>
                  <a:lnTo>
                    <a:pt x="1619250" y="0"/>
                  </a:lnTo>
                  <a:lnTo>
                    <a:pt x="1766888" y="42863"/>
                  </a:lnTo>
                  <a:lnTo>
                    <a:pt x="1800225" y="71438"/>
                  </a:lnTo>
                  <a:lnTo>
                    <a:pt x="1826419" y="109538"/>
                  </a:lnTo>
                  <a:lnTo>
                    <a:pt x="1840706" y="138113"/>
                  </a:lnTo>
                  <a:lnTo>
                    <a:pt x="1847850" y="164307"/>
                  </a:lnTo>
                  <a:lnTo>
                    <a:pt x="1845469" y="183357"/>
                  </a:lnTo>
                  <a:lnTo>
                    <a:pt x="1833563" y="204788"/>
                  </a:lnTo>
                  <a:lnTo>
                    <a:pt x="1816894" y="221457"/>
                  </a:lnTo>
                  <a:lnTo>
                    <a:pt x="1788319" y="230982"/>
                  </a:lnTo>
                  <a:lnTo>
                    <a:pt x="1721644" y="226219"/>
                  </a:lnTo>
                  <a:lnTo>
                    <a:pt x="1626394" y="221457"/>
                  </a:lnTo>
                  <a:lnTo>
                    <a:pt x="1490663" y="223838"/>
                  </a:lnTo>
                  <a:lnTo>
                    <a:pt x="1335881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C7EA605-9ACC-4526-A908-207E2F4EF906}"/>
                </a:ext>
              </a:extLst>
            </p:cNvPr>
            <p:cNvSpPr/>
            <p:nvPr/>
          </p:nvSpPr>
          <p:spPr>
            <a:xfrm>
              <a:off x="4633913" y="3652838"/>
              <a:ext cx="2046287" cy="422275"/>
            </a:xfrm>
            <a:custGeom>
              <a:avLst/>
              <a:gdLst>
                <a:gd name="connsiteX0" fmla="*/ 1576387 w 2045493"/>
                <a:gd name="connsiteY0" fmla="*/ 228600 h 421481"/>
                <a:gd name="connsiteX1" fmla="*/ 1326356 w 2045493"/>
                <a:gd name="connsiteY1" fmla="*/ 247650 h 421481"/>
                <a:gd name="connsiteX2" fmla="*/ 1135856 w 2045493"/>
                <a:gd name="connsiteY2" fmla="*/ 264318 h 421481"/>
                <a:gd name="connsiteX3" fmla="*/ 890587 w 2045493"/>
                <a:gd name="connsiteY3" fmla="*/ 316706 h 421481"/>
                <a:gd name="connsiteX4" fmla="*/ 709612 w 2045493"/>
                <a:gd name="connsiteY4" fmla="*/ 345281 h 421481"/>
                <a:gd name="connsiteX5" fmla="*/ 492918 w 2045493"/>
                <a:gd name="connsiteY5" fmla="*/ 392906 h 421481"/>
                <a:gd name="connsiteX6" fmla="*/ 457200 w 2045493"/>
                <a:gd name="connsiteY6" fmla="*/ 404812 h 421481"/>
                <a:gd name="connsiteX7" fmla="*/ 431006 w 2045493"/>
                <a:gd name="connsiteY7" fmla="*/ 419100 h 421481"/>
                <a:gd name="connsiteX8" fmla="*/ 411956 w 2045493"/>
                <a:gd name="connsiteY8" fmla="*/ 421481 h 421481"/>
                <a:gd name="connsiteX9" fmla="*/ 378618 w 2045493"/>
                <a:gd name="connsiteY9" fmla="*/ 419100 h 421481"/>
                <a:gd name="connsiteX10" fmla="*/ 347662 w 2045493"/>
                <a:gd name="connsiteY10" fmla="*/ 414337 h 421481"/>
                <a:gd name="connsiteX11" fmla="*/ 319087 w 2045493"/>
                <a:gd name="connsiteY11" fmla="*/ 407193 h 421481"/>
                <a:gd name="connsiteX12" fmla="*/ 250031 w 2045493"/>
                <a:gd name="connsiteY12" fmla="*/ 369093 h 421481"/>
                <a:gd name="connsiteX13" fmla="*/ 173831 w 2045493"/>
                <a:gd name="connsiteY13" fmla="*/ 319087 h 421481"/>
                <a:gd name="connsiteX14" fmla="*/ 95250 w 2045493"/>
                <a:gd name="connsiteY14" fmla="*/ 254793 h 421481"/>
                <a:gd name="connsiteX15" fmla="*/ 28575 w 2045493"/>
                <a:gd name="connsiteY15" fmla="*/ 192881 h 421481"/>
                <a:gd name="connsiteX16" fmla="*/ 7143 w 2045493"/>
                <a:gd name="connsiteY16" fmla="*/ 166687 h 421481"/>
                <a:gd name="connsiteX17" fmla="*/ 0 w 2045493"/>
                <a:gd name="connsiteY17" fmla="*/ 135731 h 421481"/>
                <a:gd name="connsiteX18" fmla="*/ 4762 w 2045493"/>
                <a:gd name="connsiteY18" fmla="*/ 121443 h 421481"/>
                <a:gd name="connsiteX19" fmla="*/ 14287 w 2045493"/>
                <a:gd name="connsiteY19" fmla="*/ 111918 h 421481"/>
                <a:gd name="connsiteX20" fmla="*/ 28575 w 2045493"/>
                <a:gd name="connsiteY20" fmla="*/ 107156 h 421481"/>
                <a:gd name="connsiteX21" fmla="*/ 78581 w 2045493"/>
                <a:gd name="connsiteY21" fmla="*/ 126206 h 421481"/>
                <a:gd name="connsiteX22" fmla="*/ 147637 w 2045493"/>
                <a:gd name="connsiteY22" fmla="*/ 159543 h 421481"/>
                <a:gd name="connsiteX23" fmla="*/ 223837 w 2045493"/>
                <a:gd name="connsiteY23" fmla="*/ 180975 h 421481"/>
                <a:gd name="connsiteX24" fmla="*/ 302418 w 2045493"/>
                <a:gd name="connsiteY24" fmla="*/ 197643 h 421481"/>
                <a:gd name="connsiteX25" fmla="*/ 397668 w 2045493"/>
                <a:gd name="connsiteY25" fmla="*/ 202406 h 421481"/>
                <a:gd name="connsiteX26" fmla="*/ 569118 w 2045493"/>
                <a:gd name="connsiteY26" fmla="*/ 195262 h 421481"/>
                <a:gd name="connsiteX27" fmla="*/ 914400 w 2045493"/>
                <a:gd name="connsiteY27" fmla="*/ 157162 h 421481"/>
                <a:gd name="connsiteX28" fmla="*/ 1157287 w 2045493"/>
                <a:gd name="connsiteY28" fmla="*/ 109537 h 421481"/>
                <a:gd name="connsiteX29" fmla="*/ 1388268 w 2045493"/>
                <a:gd name="connsiteY29" fmla="*/ 78581 h 421481"/>
                <a:gd name="connsiteX30" fmla="*/ 1500187 w 2045493"/>
                <a:gd name="connsiteY30" fmla="*/ 57150 h 421481"/>
                <a:gd name="connsiteX31" fmla="*/ 1614487 w 2045493"/>
                <a:gd name="connsiteY31" fmla="*/ 26193 h 421481"/>
                <a:gd name="connsiteX32" fmla="*/ 1681162 w 2045493"/>
                <a:gd name="connsiteY32" fmla="*/ 0 h 421481"/>
                <a:gd name="connsiteX33" fmla="*/ 1726406 w 2045493"/>
                <a:gd name="connsiteY33" fmla="*/ 7143 h 421481"/>
                <a:gd name="connsiteX34" fmla="*/ 1807368 w 2045493"/>
                <a:gd name="connsiteY34" fmla="*/ 23812 h 421481"/>
                <a:gd name="connsiteX35" fmla="*/ 1881187 w 2045493"/>
                <a:gd name="connsiteY35" fmla="*/ 52387 h 421481"/>
                <a:gd name="connsiteX36" fmla="*/ 1950243 w 2045493"/>
                <a:gd name="connsiteY36" fmla="*/ 85725 h 421481"/>
                <a:gd name="connsiteX37" fmla="*/ 2002631 w 2045493"/>
                <a:gd name="connsiteY37" fmla="*/ 121443 h 421481"/>
                <a:gd name="connsiteX38" fmla="*/ 2026443 w 2045493"/>
                <a:gd name="connsiteY38" fmla="*/ 145256 h 421481"/>
                <a:gd name="connsiteX39" fmla="*/ 2040731 w 2045493"/>
                <a:gd name="connsiteY39" fmla="*/ 161925 h 421481"/>
                <a:gd name="connsiteX40" fmla="*/ 2045493 w 2045493"/>
                <a:gd name="connsiteY40" fmla="*/ 180975 h 421481"/>
                <a:gd name="connsiteX41" fmla="*/ 2038350 w 2045493"/>
                <a:gd name="connsiteY41" fmla="*/ 202406 h 421481"/>
                <a:gd name="connsiteX42" fmla="*/ 2007393 w 2045493"/>
                <a:gd name="connsiteY42" fmla="*/ 219075 h 421481"/>
                <a:gd name="connsiteX43" fmla="*/ 1876425 w 2045493"/>
                <a:gd name="connsiteY43" fmla="*/ 221456 h 421481"/>
                <a:gd name="connsiteX44" fmla="*/ 1576387 w 2045493"/>
                <a:gd name="connsiteY44" fmla="*/ 22860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3" h="421481">
                  <a:moveTo>
                    <a:pt x="1576387" y="228600"/>
                  </a:moveTo>
                  <a:lnTo>
                    <a:pt x="1326356" y="247650"/>
                  </a:lnTo>
                  <a:lnTo>
                    <a:pt x="1135856" y="264318"/>
                  </a:lnTo>
                  <a:lnTo>
                    <a:pt x="890587" y="316706"/>
                  </a:lnTo>
                  <a:lnTo>
                    <a:pt x="709612" y="345281"/>
                  </a:lnTo>
                  <a:lnTo>
                    <a:pt x="492918" y="392906"/>
                  </a:lnTo>
                  <a:lnTo>
                    <a:pt x="457200" y="404812"/>
                  </a:lnTo>
                  <a:lnTo>
                    <a:pt x="431006" y="419100"/>
                  </a:lnTo>
                  <a:lnTo>
                    <a:pt x="411956" y="421481"/>
                  </a:lnTo>
                  <a:lnTo>
                    <a:pt x="378618" y="419100"/>
                  </a:lnTo>
                  <a:lnTo>
                    <a:pt x="347662" y="414337"/>
                  </a:lnTo>
                  <a:lnTo>
                    <a:pt x="319087" y="407193"/>
                  </a:lnTo>
                  <a:lnTo>
                    <a:pt x="250031" y="369093"/>
                  </a:lnTo>
                  <a:lnTo>
                    <a:pt x="173831" y="319087"/>
                  </a:lnTo>
                  <a:lnTo>
                    <a:pt x="95250" y="254793"/>
                  </a:lnTo>
                  <a:lnTo>
                    <a:pt x="28575" y="192881"/>
                  </a:lnTo>
                  <a:lnTo>
                    <a:pt x="7143" y="166687"/>
                  </a:lnTo>
                  <a:lnTo>
                    <a:pt x="0" y="135731"/>
                  </a:lnTo>
                  <a:lnTo>
                    <a:pt x="4762" y="121443"/>
                  </a:lnTo>
                  <a:lnTo>
                    <a:pt x="14287" y="111918"/>
                  </a:lnTo>
                  <a:lnTo>
                    <a:pt x="28575" y="107156"/>
                  </a:lnTo>
                  <a:lnTo>
                    <a:pt x="78581" y="126206"/>
                  </a:lnTo>
                  <a:lnTo>
                    <a:pt x="147637" y="159543"/>
                  </a:lnTo>
                  <a:lnTo>
                    <a:pt x="223837" y="180975"/>
                  </a:lnTo>
                  <a:lnTo>
                    <a:pt x="302418" y="197643"/>
                  </a:lnTo>
                  <a:lnTo>
                    <a:pt x="397668" y="202406"/>
                  </a:lnTo>
                  <a:lnTo>
                    <a:pt x="569118" y="195262"/>
                  </a:lnTo>
                  <a:lnTo>
                    <a:pt x="914400" y="157162"/>
                  </a:lnTo>
                  <a:lnTo>
                    <a:pt x="1157287" y="109537"/>
                  </a:lnTo>
                  <a:lnTo>
                    <a:pt x="1388268" y="78581"/>
                  </a:lnTo>
                  <a:lnTo>
                    <a:pt x="1500187" y="57150"/>
                  </a:lnTo>
                  <a:lnTo>
                    <a:pt x="1614487" y="26193"/>
                  </a:lnTo>
                  <a:lnTo>
                    <a:pt x="1681162" y="0"/>
                  </a:lnTo>
                  <a:lnTo>
                    <a:pt x="1726406" y="7143"/>
                  </a:lnTo>
                  <a:lnTo>
                    <a:pt x="1807368" y="23812"/>
                  </a:lnTo>
                  <a:lnTo>
                    <a:pt x="1881187" y="52387"/>
                  </a:lnTo>
                  <a:lnTo>
                    <a:pt x="1950243" y="85725"/>
                  </a:lnTo>
                  <a:lnTo>
                    <a:pt x="2002631" y="121443"/>
                  </a:lnTo>
                  <a:lnTo>
                    <a:pt x="2026443" y="145256"/>
                  </a:lnTo>
                  <a:lnTo>
                    <a:pt x="2040731" y="161925"/>
                  </a:lnTo>
                  <a:lnTo>
                    <a:pt x="2045493" y="180975"/>
                  </a:lnTo>
                  <a:lnTo>
                    <a:pt x="2038350" y="202406"/>
                  </a:lnTo>
                  <a:lnTo>
                    <a:pt x="2007393" y="219075"/>
                  </a:lnTo>
                  <a:lnTo>
                    <a:pt x="1876425" y="221456"/>
                  </a:lnTo>
                  <a:lnTo>
                    <a:pt x="157638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672C3409-90C8-4EA3-85B1-BAB30DA2EC7D}"/>
                </a:ext>
              </a:extLst>
            </p:cNvPr>
            <p:cNvSpPr/>
            <p:nvPr/>
          </p:nvSpPr>
          <p:spPr>
            <a:xfrm>
              <a:off x="4441825" y="4252913"/>
              <a:ext cx="2573338" cy="450850"/>
            </a:xfrm>
            <a:custGeom>
              <a:avLst/>
              <a:gdLst>
                <a:gd name="connsiteX0" fmla="*/ 1785938 w 2574132"/>
                <a:gd name="connsiteY0" fmla="*/ 240506 h 450056"/>
                <a:gd name="connsiteX1" fmla="*/ 1333500 w 2574132"/>
                <a:gd name="connsiteY1" fmla="*/ 266700 h 450056"/>
                <a:gd name="connsiteX2" fmla="*/ 1092994 w 2574132"/>
                <a:gd name="connsiteY2" fmla="*/ 319087 h 450056"/>
                <a:gd name="connsiteX3" fmla="*/ 873919 w 2574132"/>
                <a:gd name="connsiteY3" fmla="*/ 347662 h 450056"/>
                <a:gd name="connsiteX4" fmla="*/ 664369 w 2574132"/>
                <a:gd name="connsiteY4" fmla="*/ 392906 h 450056"/>
                <a:gd name="connsiteX5" fmla="*/ 423863 w 2574132"/>
                <a:gd name="connsiteY5" fmla="*/ 447675 h 450056"/>
                <a:gd name="connsiteX6" fmla="*/ 400050 w 2574132"/>
                <a:gd name="connsiteY6" fmla="*/ 450056 h 450056"/>
                <a:gd name="connsiteX7" fmla="*/ 369094 w 2574132"/>
                <a:gd name="connsiteY7" fmla="*/ 445293 h 450056"/>
                <a:gd name="connsiteX8" fmla="*/ 311944 w 2574132"/>
                <a:gd name="connsiteY8" fmla="*/ 416718 h 450056"/>
                <a:gd name="connsiteX9" fmla="*/ 247650 w 2574132"/>
                <a:gd name="connsiteY9" fmla="*/ 378618 h 450056"/>
                <a:gd name="connsiteX10" fmla="*/ 152400 w 2574132"/>
                <a:gd name="connsiteY10" fmla="*/ 307181 h 450056"/>
                <a:gd name="connsiteX11" fmla="*/ 80963 w 2574132"/>
                <a:gd name="connsiteY11" fmla="*/ 250031 h 450056"/>
                <a:gd name="connsiteX12" fmla="*/ 40482 w 2574132"/>
                <a:gd name="connsiteY12" fmla="*/ 211931 h 450056"/>
                <a:gd name="connsiteX13" fmla="*/ 14288 w 2574132"/>
                <a:gd name="connsiteY13" fmla="*/ 178593 h 450056"/>
                <a:gd name="connsiteX14" fmla="*/ 0 w 2574132"/>
                <a:gd name="connsiteY14" fmla="*/ 147637 h 450056"/>
                <a:gd name="connsiteX15" fmla="*/ 4763 w 2574132"/>
                <a:gd name="connsiteY15" fmla="*/ 126206 h 450056"/>
                <a:gd name="connsiteX16" fmla="*/ 11907 w 2574132"/>
                <a:gd name="connsiteY16" fmla="*/ 116681 h 450056"/>
                <a:gd name="connsiteX17" fmla="*/ 38100 w 2574132"/>
                <a:gd name="connsiteY17" fmla="*/ 111918 h 450056"/>
                <a:gd name="connsiteX18" fmla="*/ 80963 w 2574132"/>
                <a:gd name="connsiteY18" fmla="*/ 121443 h 450056"/>
                <a:gd name="connsiteX19" fmla="*/ 116682 w 2574132"/>
                <a:gd name="connsiteY19" fmla="*/ 142875 h 450056"/>
                <a:gd name="connsiteX20" fmla="*/ 161925 w 2574132"/>
                <a:gd name="connsiteY20" fmla="*/ 169068 h 450056"/>
                <a:gd name="connsiteX21" fmla="*/ 250032 w 2574132"/>
                <a:gd name="connsiteY21" fmla="*/ 207168 h 450056"/>
                <a:gd name="connsiteX22" fmla="*/ 371475 w 2574132"/>
                <a:gd name="connsiteY22" fmla="*/ 235743 h 450056"/>
                <a:gd name="connsiteX23" fmla="*/ 428625 w 2574132"/>
                <a:gd name="connsiteY23" fmla="*/ 247650 h 450056"/>
                <a:gd name="connsiteX24" fmla="*/ 466725 w 2574132"/>
                <a:gd name="connsiteY24" fmla="*/ 247650 h 450056"/>
                <a:gd name="connsiteX25" fmla="*/ 735807 w 2574132"/>
                <a:gd name="connsiteY25" fmla="*/ 214312 h 450056"/>
                <a:gd name="connsiteX26" fmla="*/ 1109663 w 2574132"/>
                <a:gd name="connsiteY26" fmla="*/ 159543 h 450056"/>
                <a:gd name="connsiteX27" fmla="*/ 1333500 w 2574132"/>
                <a:gd name="connsiteY27" fmla="*/ 111918 h 450056"/>
                <a:gd name="connsiteX28" fmla="*/ 1640682 w 2574132"/>
                <a:gd name="connsiteY28" fmla="*/ 76200 h 450056"/>
                <a:gd name="connsiteX29" fmla="*/ 1933575 w 2574132"/>
                <a:gd name="connsiteY29" fmla="*/ 50006 h 450056"/>
                <a:gd name="connsiteX30" fmla="*/ 2026444 w 2574132"/>
                <a:gd name="connsiteY30" fmla="*/ 26193 h 450056"/>
                <a:gd name="connsiteX31" fmla="*/ 2135982 w 2574132"/>
                <a:gd name="connsiteY31" fmla="*/ 0 h 450056"/>
                <a:gd name="connsiteX32" fmla="*/ 2221707 w 2574132"/>
                <a:gd name="connsiteY32" fmla="*/ 7143 h 450056"/>
                <a:gd name="connsiteX33" fmla="*/ 2350294 w 2574132"/>
                <a:gd name="connsiteY33" fmla="*/ 40481 h 450056"/>
                <a:gd name="connsiteX34" fmla="*/ 2493169 w 2574132"/>
                <a:gd name="connsiteY34" fmla="*/ 90487 h 450056"/>
                <a:gd name="connsiteX35" fmla="*/ 2528888 w 2574132"/>
                <a:gd name="connsiteY35" fmla="*/ 111918 h 450056"/>
                <a:gd name="connsiteX36" fmla="*/ 2555082 w 2574132"/>
                <a:gd name="connsiteY36" fmla="*/ 133350 h 450056"/>
                <a:gd name="connsiteX37" fmla="*/ 2574132 w 2574132"/>
                <a:gd name="connsiteY37" fmla="*/ 161925 h 450056"/>
                <a:gd name="connsiteX38" fmla="*/ 2574132 w 2574132"/>
                <a:gd name="connsiteY38" fmla="*/ 178593 h 450056"/>
                <a:gd name="connsiteX39" fmla="*/ 2552700 w 2574132"/>
                <a:gd name="connsiteY39" fmla="*/ 204787 h 450056"/>
                <a:gd name="connsiteX40" fmla="*/ 2524125 w 2574132"/>
                <a:gd name="connsiteY40" fmla="*/ 219075 h 450056"/>
                <a:gd name="connsiteX41" fmla="*/ 2462213 w 2574132"/>
                <a:gd name="connsiteY41" fmla="*/ 226218 h 450056"/>
                <a:gd name="connsiteX42" fmla="*/ 2231232 w 2574132"/>
                <a:gd name="connsiteY42" fmla="*/ 223837 h 450056"/>
                <a:gd name="connsiteX43" fmla="*/ 2093119 w 2574132"/>
                <a:gd name="connsiteY43" fmla="*/ 223837 h 450056"/>
                <a:gd name="connsiteX44" fmla="*/ 1985963 w 2574132"/>
                <a:gd name="connsiteY44" fmla="*/ 226218 h 450056"/>
                <a:gd name="connsiteX45" fmla="*/ 1785938 w 2574132"/>
                <a:gd name="connsiteY45" fmla="*/ 2405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4132" h="450056">
                  <a:moveTo>
                    <a:pt x="1785938" y="240506"/>
                  </a:moveTo>
                  <a:lnTo>
                    <a:pt x="1333500" y="266700"/>
                  </a:lnTo>
                  <a:lnTo>
                    <a:pt x="1092994" y="319087"/>
                  </a:lnTo>
                  <a:lnTo>
                    <a:pt x="873919" y="347662"/>
                  </a:lnTo>
                  <a:lnTo>
                    <a:pt x="664369" y="392906"/>
                  </a:lnTo>
                  <a:lnTo>
                    <a:pt x="423863" y="447675"/>
                  </a:lnTo>
                  <a:lnTo>
                    <a:pt x="400050" y="450056"/>
                  </a:lnTo>
                  <a:lnTo>
                    <a:pt x="369094" y="445293"/>
                  </a:lnTo>
                  <a:lnTo>
                    <a:pt x="311944" y="416718"/>
                  </a:lnTo>
                  <a:lnTo>
                    <a:pt x="247650" y="378618"/>
                  </a:lnTo>
                  <a:lnTo>
                    <a:pt x="152400" y="307181"/>
                  </a:lnTo>
                  <a:lnTo>
                    <a:pt x="80963" y="250031"/>
                  </a:lnTo>
                  <a:lnTo>
                    <a:pt x="40482" y="211931"/>
                  </a:lnTo>
                  <a:lnTo>
                    <a:pt x="14288" y="178593"/>
                  </a:lnTo>
                  <a:lnTo>
                    <a:pt x="0" y="147637"/>
                  </a:lnTo>
                  <a:lnTo>
                    <a:pt x="4763" y="126206"/>
                  </a:lnTo>
                  <a:lnTo>
                    <a:pt x="11907" y="116681"/>
                  </a:lnTo>
                  <a:lnTo>
                    <a:pt x="38100" y="111918"/>
                  </a:lnTo>
                  <a:lnTo>
                    <a:pt x="80963" y="121443"/>
                  </a:lnTo>
                  <a:lnTo>
                    <a:pt x="116682" y="142875"/>
                  </a:lnTo>
                  <a:lnTo>
                    <a:pt x="161925" y="169068"/>
                  </a:lnTo>
                  <a:lnTo>
                    <a:pt x="250032" y="207168"/>
                  </a:lnTo>
                  <a:lnTo>
                    <a:pt x="371475" y="235743"/>
                  </a:lnTo>
                  <a:lnTo>
                    <a:pt x="428625" y="247650"/>
                  </a:lnTo>
                  <a:lnTo>
                    <a:pt x="466725" y="247650"/>
                  </a:lnTo>
                  <a:lnTo>
                    <a:pt x="735807" y="214312"/>
                  </a:lnTo>
                  <a:lnTo>
                    <a:pt x="1109663" y="159543"/>
                  </a:lnTo>
                  <a:lnTo>
                    <a:pt x="1333500" y="111918"/>
                  </a:lnTo>
                  <a:lnTo>
                    <a:pt x="1640682" y="76200"/>
                  </a:lnTo>
                  <a:lnTo>
                    <a:pt x="1933575" y="50006"/>
                  </a:lnTo>
                  <a:lnTo>
                    <a:pt x="2026444" y="26193"/>
                  </a:lnTo>
                  <a:lnTo>
                    <a:pt x="2135982" y="0"/>
                  </a:lnTo>
                  <a:lnTo>
                    <a:pt x="2221707" y="7143"/>
                  </a:lnTo>
                  <a:lnTo>
                    <a:pt x="2350294" y="40481"/>
                  </a:lnTo>
                  <a:lnTo>
                    <a:pt x="2493169" y="90487"/>
                  </a:lnTo>
                  <a:lnTo>
                    <a:pt x="2528888" y="111918"/>
                  </a:lnTo>
                  <a:lnTo>
                    <a:pt x="2555082" y="133350"/>
                  </a:lnTo>
                  <a:lnTo>
                    <a:pt x="2574132" y="161925"/>
                  </a:lnTo>
                  <a:lnTo>
                    <a:pt x="2574132" y="178593"/>
                  </a:lnTo>
                  <a:lnTo>
                    <a:pt x="2552700" y="204787"/>
                  </a:lnTo>
                  <a:lnTo>
                    <a:pt x="2524125" y="219075"/>
                  </a:lnTo>
                  <a:lnTo>
                    <a:pt x="2462213" y="226218"/>
                  </a:lnTo>
                  <a:lnTo>
                    <a:pt x="2231232" y="223837"/>
                  </a:lnTo>
                  <a:lnTo>
                    <a:pt x="2093119" y="223837"/>
                  </a:lnTo>
                  <a:lnTo>
                    <a:pt x="1985963" y="226218"/>
                  </a:lnTo>
                  <a:lnTo>
                    <a:pt x="17859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8074FA23-C995-4B7A-BBE1-E7DC212D6B39}"/>
                </a:ext>
              </a:extLst>
            </p:cNvPr>
            <p:cNvSpPr/>
            <p:nvPr/>
          </p:nvSpPr>
          <p:spPr>
            <a:xfrm rot="16200000">
              <a:off x="3585369" y="3161507"/>
              <a:ext cx="4044950" cy="500062"/>
            </a:xfrm>
            <a:custGeom>
              <a:avLst/>
              <a:gdLst>
                <a:gd name="connsiteX0" fmla="*/ 1923979 w 4045115"/>
                <a:gd name="connsiteY0" fmla="*/ 411310 h 499690"/>
                <a:gd name="connsiteX1" fmla="*/ 479295 w 4045115"/>
                <a:gd name="connsiteY1" fmla="*/ 414709 h 499690"/>
                <a:gd name="connsiteX2" fmla="*/ 380716 w 4045115"/>
                <a:gd name="connsiteY2" fmla="*/ 418108 h 499690"/>
                <a:gd name="connsiteX3" fmla="*/ 282138 w 4045115"/>
                <a:gd name="connsiteY3" fmla="*/ 418108 h 499690"/>
                <a:gd name="connsiteX4" fmla="*/ 220951 w 4045115"/>
                <a:gd name="connsiteY4" fmla="*/ 411310 h 499690"/>
                <a:gd name="connsiteX5" fmla="*/ 169962 w 4045115"/>
                <a:gd name="connsiteY5" fmla="*/ 401112 h 499690"/>
                <a:gd name="connsiteX6" fmla="*/ 125772 w 4045115"/>
                <a:gd name="connsiteY6" fmla="*/ 384116 h 499690"/>
                <a:gd name="connsiteX7" fmla="*/ 0 w 4045115"/>
                <a:gd name="connsiteY7" fmla="*/ 271940 h 499690"/>
                <a:gd name="connsiteX8" fmla="*/ 54388 w 4045115"/>
                <a:gd name="connsiteY8" fmla="*/ 220951 h 499690"/>
                <a:gd name="connsiteX9" fmla="*/ 231149 w 4045115"/>
                <a:gd name="connsiteY9" fmla="*/ 200556 h 499690"/>
                <a:gd name="connsiteX10" fmla="*/ 397713 w 4045115"/>
                <a:gd name="connsiteY10" fmla="*/ 186959 h 499690"/>
                <a:gd name="connsiteX11" fmla="*/ 564276 w 4045115"/>
                <a:gd name="connsiteY11" fmla="*/ 190358 h 499690"/>
                <a:gd name="connsiteX12" fmla="*/ 870209 w 4045115"/>
                <a:gd name="connsiteY12" fmla="*/ 190358 h 499690"/>
                <a:gd name="connsiteX13" fmla="*/ 1060568 w 4045115"/>
                <a:gd name="connsiteY13" fmla="*/ 193757 h 499690"/>
                <a:gd name="connsiteX14" fmla="*/ 1468478 w 4045115"/>
                <a:gd name="connsiteY14" fmla="*/ 186959 h 499690"/>
                <a:gd name="connsiteX15" fmla="*/ 1686031 w 4045115"/>
                <a:gd name="connsiteY15" fmla="*/ 193757 h 499690"/>
                <a:gd name="connsiteX16" fmla="*/ 2675214 w 4045115"/>
                <a:gd name="connsiteY16" fmla="*/ 193757 h 499690"/>
                <a:gd name="connsiteX17" fmla="*/ 3259887 w 4045115"/>
                <a:gd name="connsiteY17" fmla="*/ 190358 h 499690"/>
                <a:gd name="connsiteX18" fmla="*/ 3385659 w 4045115"/>
                <a:gd name="connsiteY18" fmla="*/ 193757 h 499690"/>
                <a:gd name="connsiteX19" fmla="*/ 3667797 w 4045115"/>
                <a:gd name="connsiteY19" fmla="*/ 173362 h 499690"/>
                <a:gd name="connsiteX20" fmla="*/ 3756178 w 4045115"/>
                <a:gd name="connsiteY20" fmla="*/ 166563 h 499690"/>
                <a:gd name="connsiteX21" fmla="*/ 3807167 w 4045115"/>
                <a:gd name="connsiteY21" fmla="*/ 156365 h 499690"/>
                <a:gd name="connsiteX22" fmla="*/ 3861555 w 4045115"/>
                <a:gd name="connsiteY22" fmla="*/ 132571 h 499690"/>
                <a:gd name="connsiteX23" fmla="*/ 3888749 w 4045115"/>
                <a:gd name="connsiteY23" fmla="*/ 115574 h 499690"/>
                <a:gd name="connsiteX24" fmla="*/ 3915943 w 4045115"/>
                <a:gd name="connsiteY24" fmla="*/ 84981 h 499690"/>
                <a:gd name="connsiteX25" fmla="*/ 3946536 w 4045115"/>
                <a:gd name="connsiteY25" fmla="*/ 50989 h 499690"/>
                <a:gd name="connsiteX26" fmla="*/ 3973730 w 4045115"/>
                <a:gd name="connsiteY26" fmla="*/ 27194 h 499690"/>
                <a:gd name="connsiteX27" fmla="*/ 4004324 w 4045115"/>
                <a:gd name="connsiteY27" fmla="*/ 3399 h 499690"/>
                <a:gd name="connsiteX28" fmla="*/ 4017921 w 4045115"/>
                <a:gd name="connsiteY28" fmla="*/ 0 h 499690"/>
                <a:gd name="connsiteX29" fmla="*/ 4034917 w 4045115"/>
                <a:gd name="connsiteY29" fmla="*/ 0 h 499690"/>
                <a:gd name="connsiteX30" fmla="*/ 4038316 w 4045115"/>
                <a:gd name="connsiteY30" fmla="*/ 6798 h 499690"/>
                <a:gd name="connsiteX31" fmla="*/ 4045115 w 4045115"/>
                <a:gd name="connsiteY31" fmla="*/ 27194 h 499690"/>
                <a:gd name="connsiteX32" fmla="*/ 4038316 w 4045115"/>
                <a:gd name="connsiteY32" fmla="*/ 81582 h 499690"/>
                <a:gd name="connsiteX33" fmla="*/ 4014521 w 4045115"/>
                <a:gd name="connsiteY33" fmla="*/ 173362 h 499690"/>
                <a:gd name="connsiteX34" fmla="*/ 3966932 w 4045115"/>
                <a:gd name="connsiteY34" fmla="*/ 302534 h 499690"/>
                <a:gd name="connsiteX35" fmla="*/ 3902346 w 4045115"/>
                <a:gd name="connsiteY35" fmla="*/ 435105 h 499690"/>
                <a:gd name="connsiteX36" fmla="*/ 3868353 w 4045115"/>
                <a:gd name="connsiteY36" fmla="*/ 479295 h 499690"/>
                <a:gd name="connsiteX37" fmla="*/ 3851357 w 4045115"/>
                <a:gd name="connsiteY37" fmla="*/ 492892 h 499690"/>
                <a:gd name="connsiteX38" fmla="*/ 3824163 w 4045115"/>
                <a:gd name="connsiteY38" fmla="*/ 499690 h 499690"/>
                <a:gd name="connsiteX39" fmla="*/ 3803768 w 4045115"/>
                <a:gd name="connsiteY39" fmla="*/ 499690 h 499690"/>
                <a:gd name="connsiteX40" fmla="*/ 3769775 w 4045115"/>
                <a:gd name="connsiteY40" fmla="*/ 489493 h 499690"/>
                <a:gd name="connsiteX41" fmla="*/ 3732383 w 4045115"/>
                <a:gd name="connsiteY41" fmla="*/ 469097 h 499690"/>
                <a:gd name="connsiteX42" fmla="*/ 3698391 w 4045115"/>
                <a:gd name="connsiteY42" fmla="*/ 445302 h 499690"/>
                <a:gd name="connsiteX43" fmla="*/ 3650801 w 4045115"/>
                <a:gd name="connsiteY43" fmla="*/ 428306 h 499690"/>
                <a:gd name="connsiteX44" fmla="*/ 3538626 w 4045115"/>
                <a:gd name="connsiteY44" fmla="*/ 414709 h 499690"/>
                <a:gd name="connsiteX45" fmla="*/ 3419652 w 4045115"/>
                <a:gd name="connsiteY45" fmla="*/ 414709 h 499690"/>
                <a:gd name="connsiteX46" fmla="*/ 3273484 w 4045115"/>
                <a:gd name="connsiteY46" fmla="*/ 414709 h 499690"/>
                <a:gd name="connsiteX47" fmla="*/ 2865573 w 4045115"/>
                <a:gd name="connsiteY47" fmla="*/ 407910 h 499690"/>
                <a:gd name="connsiteX48" fmla="*/ 2699009 w 4045115"/>
                <a:gd name="connsiteY48" fmla="*/ 418108 h 499690"/>
                <a:gd name="connsiteX49" fmla="*/ 2267304 w 4045115"/>
                <a:gd name="connsiteY49" fmla="*/ 411310 h 499690"/>
                <a:gd name="connsiteX50" fmla="*/ 1923979 w 4045115"/>
                <a:gd name="connsiteY50" fmla="*/ 411310 h 49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5115" h="499690">
                  <a:moveTo>
                    <a:pt x="1923979" y="411310"/>
                  </a:moveTo>
                  <a:lnTo>
                    <a:pt x="479295" y="414709"/>
                  </a:lnTo>
                  <a:lnTo>
                    <a:pt x="380716" y="418108"/>
                  </a:lnTo>
                  <a:lnTo>
                    <a:pt x="282138" y="418108"/>
                  </a:lnTo>
                  <a:lnTo>
                    <a:pt x="220951" y="411310"/>
                  </a:lnTo>
                  <a:lnTo>
                    <a:pt x="169962" y="401112"/>
                  </a:lnTo>
                  <a:lnTo>
                    <a:pt x="125772" y="384116"/>
                  </a:lnTo>
                  <a:lnTo>
                    <a:pt x="0" y="271940"/>
                  </a:lnTo>
                  <a:lnTo>
                    <a:pt x="54388" y="220951"/>
                  </a:lnTo>
                  <a:lnTo>
                    <a:pt x="231149" y="200556"/>
                  </a:lnTo>
                  <a:lnTo>
                    <a:pt x="397713" y="186959"/>
                  </a:lnTo>
                  <a:lnTo>
                    <a:pt x="564276" y="190358"/>
                  </a:lnTo>
                  <a:lnTo>
                    <a:pt x="870209" y="190358"/>
                  </a:lnTo>
                  <a:lnTo>
                    <a:pt x="1060568" y="193757"/>
                  </a:lnTo>
                  <a:lnTo>
                    <a:pt x="1468478" y="186959"/>
                  </a:lnTo>
                  <a:lnTo>
                    <a:pt x="1686031" y="193757"/>
                  </a:lnTo>
                  <a:lnTo>
                    <a:pt x="2675214" y="193757"/>
                  </a:lnTo>
                  <a:lnTo>
                    <a:pt x="3259887" y="190358"/>
                  </a:lnTo>
                  <a:lnTo>
                    <a:pt x="3385659" y="193757"/>
                  </a:lnTo>
                  <a:lnTo>
                    <a:pt x="3667797" y="173362"/>
                  </a:lnTo>
                  <a:lnTo>
                    <a:pt x="3756178" y="166563"/>
                  </a:lnTo>
                  <a:lnTo>
                    <a:pt x="3807167" y="156365"/>
                  </a:lnTo>
                  <a:lnTo>
                    <a:pt x="3861555" y="132571"/>
                  </a:lnTo>
                  <a:lnTo>
                    <a:pt x="3888749" y="115574"/>
                  </a:lnTo>
                  <a:lnTo>
                    <a:pt x="3915943" y="84981"/>
                  </a:lnTo>
                  <a:lnTo>
                    <a:pt x="3946536" y="50989"/>
                  </a:lnTo>
                  <a:lnTo>
                    <a:pt x="3973730" y="27194"/>
                  </a:lnTo>
                  <a:lnTo>
                    <a:pt x="4004324" y="3399"/>
                  </a:lnTo>
                  <a:lnTo>
                    <a:pt x="4017921" y="0"/>
                  </a:lnTo>
                  <a:lnTo>
                    <a:pt x="4034917" y="0"/>
                  </a:lnTo>
                  <a:lnTo>
                    <a:pt x="4038316" y="6798"/>
                  </a:lnTo>
                  <a:lnTo>
                    <a:pt x="4045115" y="27194"/>
                  </a:lnTo>
                  <a:lnTo>
                    <a:pt x="4038316" y="81582"/>
                  </a:lnTo>
                  <a:lnTo>
                    <a:pt x="4014521" y="173362"/>
                  </a:lnTo>
                  <a:lnTo>
                    <a:pt x="3966932" y="302534"/>
                  </a:lnTo>
                  <a:lnTo>
                    <a:pt x="3902346" y="435105"/>
                  </a:lnTo>
                  <a:lnTo>
                    <a:pt x="3868353" y="479295"/>
                  </a:lnTo>
                  <a:lnTo>
                    <a:pt x="3851357" y="492892"/>
                  </a:lnTo>
                  <a:lnTo>
                    <a:pt x="3824163" y="499690"/>
                  </a:lnTo>
                  <a:lnTo>
                    <a:pt x="3803768" y="499690"/>
                  </a:lnTo>
                  <a:lnTo>
                    <a:pt x="3769775" y="489493"/>
                  </a:lnTo>
                  <a:lnTo>
                    <a:pt x="3732383" y="469097"/>
                  </a:lnTo>
                  <a:lnTo>
                    <a:pt x="3698391" y="445302"/>
                  </a:lnTo>
                  <a:lnTo>
                    <a:pt x="3650801" y="428306"/>
                  </a:lnTo>
                  <a:lnTo>
                    <a:pt x="3538626" y="414709"/>
                  </a:lnTo>
                  <a:lnTo>
                    <a:pt x="3419652" y="414709"/>
                  </a:lnTo>
                  <a:lnTo>
                    <a:pt x="3273484" y="414709"/>
                  </a:lnTo>
                  <a:lnTo>
                    <a:pt x="2865573" y="407910"/>
                  </a:lnTo>
                  <a:lnTo>
                    <a:pt x="2699009" y="418108"/>
                  </a:lnTo>
                  <a:lnTo>
                    <a:pt x="2267304" y="411310"/>
                  </a:lnTo>
                  <a:lnTo>
                    <a:pt x="1923979" y="4113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D3CE290E-333D-43A6-8C45-B7EB4E09BDAD}"/>
                </a:ext>
              </a:extLst>
            </p:cNvPr>
            <p:cNvSpPr/>
            <p:nvPr/>
          </p:nvSpPr>
          <p:spPr>
            <a:xfrm>
              <a:off x="3484563" y="2638425"/>
              <a:ext cx="957262" cy="404813"/>
            </a:xfrm>
            <a:custGeom>
              <a:avLst/>
              <a:gdLst>
                <a:gd name="connsiteX0" fmla="*/ 440531 w 957262"/>
                <a:gd name="connsiteY0" fmla="*/ 319088 h 404813"/>
                <a:gd name="connsiteX1" fmla="*/ 319087 w 957262"/>
                <a:gd name="connsiteY1" fmla="*/ 395288 h 404813"/>
                <a:gd name="connsiteX2" fmla="*/ 304800 w 957262"/>
                <a:gd name="connsiteY2" fmla="*/ 402431 h 404813"/>
                <a:gd name="connsiteX3" fmla="*/ 285750 w 957262"/>
                <a:gd name="connsiteY3" fmla="*/ 404813 h 404813"/>
                <a:gd name="connsiteX4" fmla="*/ 259556 w 957262"/>
                <a:gd name="connsiteY4" fmla="*/ 400050 h 404813"/>
                <a:gd name="connsiteX5" fmla="*/ 228600 w 957262"/>
                <a:gd name="connsiteY5" fmla="*/ 383381 h 404813"/>
                <a:gd name="connsiteX6" fmla="*/ 180975 w 957262"/>
                <a:gd name="connsiteY6" fmla="*/ 352425 h 404813"/>
                <a:gd name="connsiteX7" fmla="*/ 130969 w 957262"/>
                <a:gd name="connsiteY7" fmla="*/ 309563 h 404813"/>
                <a:gd name="connsiteX8" fmla="*/ 76200 w 957262"/>
                <a:gd name="connsiteY8" fmla="*/ 259556 h 404813"/>
                <a:gd name="connsiteX9" fmla="*/ 14287 w 957262"/>
                <a:gd name="connsiteY9" fmla="*/ 197644 h 404813"/>
                <a:gd name="connsiteX10" fmla="*/ 4762 w 957262"/>
                <a:gd name="connsiteY10" fmla="*/ 176213 h 404813"/>
                <a:gd name="connsiteX11" fmla="*/ 0 w 957262"/>
                <a:gd name="connsiteY11" fmla="*/ 152400 h 404813"/>
                <a:gd name="connsiteX12" fmla="*/ 0 w 957262"/>
                <a:gd name="connsiteY12" fmla="*/ 133350 h 404813"/>
                <a:gd name="connsiteX13" fmla="*/ 11906 w 957262"/>
                <a:gd name="connsiteY13" fmla="*/ 119063 h 404813"/>
                <a:gd name="connsiteX14" fmla="*/ 30956 w 957262"/>
                <a:gd name="connsiteY14" fmla="*/ 119063 h 404813"/>
                <a:gd name="connsiteX15" fmla="*/ 71437 w 957262"/>
                <a:gd name="connsiteY15" fmla="*/ 140494 h 404813"/>
                <a:gd name="connsiteX16" fmla="*/ 109537 w 957262"/>
                <a:gd name="connsiteY16" fmla="*/ 157163 h 404813"/>
                <a:gd name="connsiteX17" fmla="*/ 142875 w 957262"/>
                <a:gd name="connsiteY17" fmla="*/ 173831 h 404813"/>
                <a:gd name="connsiteX18" fmla="*/ 200025 w 957262"/>
                <a:gd name="connsiteY18" fmla="*/ 190500 h 404813"/>
                <a:gd name="connsiteX19" fmla="*/ 252412 w 957262"/>
                <a:gd name="connsiteY19" fmla="*/ 197644 h 404813"/>
                <a:gd name="connsiteX20" fmla="*/ 290512 w 957262"/>
                <a:gd name="connsiteY20" fmla="*/ 195263 h 404813"/>
                <a:gd name="connsiteX21" fmla="*/ 352425 w 957262"/>
                <a:gd name="connsiteY21" fmla="*/ 171450 h 404813"/>
                <a:gd name="connsiteX22" fmla="*/ 545306 w 957262"/>
                <a:gd name="connsiteY22" fmla="*/ 83344 h 404813"/>
                <a:gd name="connsiteX23" fmla="*/ 657225 w 957262"/>
                <a:gd name="connsiteY23" fmla="*/ 23813 h 404813"/>
                <a:gd name="connsiteX24" fmla="*/ 695325 w 957262"/>
                <a:gd name="connsiteY24" fmla="*/ 4763 h 404813"/>
                <a:gd name="connsiteX25" fmla="*/ 709612 w 957262"/>
                <a:gd name="connsiteY25" fmla="*/ 0 h 404813"/>
                <a:gd name="connsiteX26" fmla="*/ 735806 w 957262"/>
                <a:gd name="connsiteY26" fmla="*/ 4763 h 404813"/>
                <a:gd name="connsiteX27" fmla="*/ 757237 w 957262"/>
                <a:gd name="connsiteY27" fmla="*/ 11906 h 404813"/>
                <a:gd name="connsiteX28" fmla="*/ 785812 w 957262"/>
                <a:gd name="connsiteY28" fmla="*/ 28575 h 404813"/>
                <a:gd name="connsiteX29" fmla="*/ 828675 w 957262"/>
                <a:gd name="connsiteY29" fmla="*/ 64294 h 404813"/>
                <a:gd name="connsiteX30" fmla="*/ 897731 w 957262"/>
                <a:gd name="connsiteY30" fmla="*/ 133350 h 404813"/>
                <a:gd name="connsiteX31" fmla="*/ 945356 w 957262"/>
                <a:gd name="connsiteY31" fmla="*/ 185738 h 404813"/>
                <a:gd name="connsiteX32" fmla="*/ 957262 w 957262"/>
                <a:gd name="connsiteY32" fmla="*/ 209550 h 404813"/>
                <a:gd name="connsiteX33" fmla="*/ 950119 w 957262"/>
                <a:gd name="connsiteY33" fmla="*/ 242888 h 404813"/>
                <a:gd name="connsiteX34" fmla="*/ 935831 w 957262"/>
                <a:gd name="connsiteY34" fmla="*/ 261938 h 404813"/>
                <a:gd name="connsiteX35" fmla="*/ 912019 w 957262"/>
                <a:gd name="connsiteY35" fmla="*/ 276225 h 404813"/>
                <a:gd name="connsiteX36" fmla="*/ 588169 w 957262"/>
                <a:gd name="connsiteY36" fmla="*/ 235744 h 404813"/>
                <a:gd name="connsiteX37" fmla="*/ 440531 w 957262"/>
                <a:gd name="connsiteY37" fmla="*/ 31908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7262" h="404813">
                  <a:moveTo>
                    <a:pt x="440531" y="319088"/>
                  </a:moveTo>
                  <a:lnTo>
                    <a:pt x="319087" y="395288"/>
                  </a:lnTo>
                  <a:lnTo>
                    <a:pt x="304800" y="402431"/>
                  </a:lnTo>
                  <a:lnTo>
                    <a:pt x="285750" y="404813"/>
                  </a:lnTo>
                  <a:lnTo>
                    <a:pt x="259556" y="400050"/>
                  </a:lnTo>
                  <a:lnTo>
                    <a:pt x="228600" y="383381"/>
                  </a:lnTo>
                  <a:lnTo>
                    <a:pt x="180975" y="352425"/>
                  </a:lnTo>
                  <a:lnTo>
                    <a:pt x="130969" y="309563"/>
                  </a:lnTo>
                  <a:lnTo>
                    <a:pt x="76200" y="259556"/>
                  </a:lnTo>
                  <a:lnTo>
                    <a:pt x="14287" y="197644"/>
                  </a:lnTo>
                  <a:lnTo>
                    <a:pt x="4762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6" y="119063"/>
                  </a:lnTo>
                  <a:lnTo>
                    <a:pt x="30956" y="119063"/>
                  </a:lnTo>
                  <a:lnTo>
                    <a:pt x="71437" y="140494"/>
                  </a:lnTo>
                  <a:lnTo>
                    <a:pt x="109537" y="157163"/>
                  </a:lnTo>
                  <a:lnTo>
                    <a:pt x="142875" y="173831"/>
                  </a:lnTo>
                  <a:lnTo>
                    <a:pt x="200025" y="190500"/>
                  </a:lnTo>
                  <a:lnTo>
                    <a:pt x="252412" y="197644"/>
                  </a:lnTo>
                  <a:lnTo>
                    <a:pt x="290512" y="195263"/>
                  </a:lnTo>
                  <a:lnTo>
                    <a:pt x="352425" y="171450"/>
                  </a:lnTo>
                  <a:lnTo>
                    <a:pt x="545306" y="83344"/>
                  </a:lnTo>
                  <a:lnTo>
                    <a:pt x="657225" y="23813"/>
                  </a:lnTo>
                  <a:lnTo>
                    <a:pt x="695325" y="4763"/>
                  </a:lnTo>
                  <a:lnTo>
                    <a:pt x="709612" y="0"/>
                  </a:lnTo>
                  <a:lnTo>
                    <a:pt x="735806" y="4763"/>
                  </a:lnTo>
                  <a:lnTo>
                    <a:pt x="757237" y="11906"/>
                  </a:lnTo>
                  <a:lnTo>
                    <a:pt x="785812" y="28575"/>
                  </a:lnTo>
                  <a:lnTo>
                    <a:pt x="828675" y="64294"/>
                  </a:lnTo>
                  <a:lnTo>
                    <a:pt x="897731" y="133350"/>
                  </a:lnTo>
                  <a:lnTo>
                    <a:pt x="945356" y="185738"/>
                  </a:lnTo>
                  <a:lnTo>
                    <a:pt x="957262" y="209550"/>
                  </a:lnTo>
                  <a:lnTo>
                    <a:pt x="950119" y="242888"/>
                  </a:lnTo>
                  <a:lnTo>
                    <a:pt x="935831" y="261938"/>
                  </a:lnTo>
                  <a:lnTo>
                    <a:pt x="912019" y="276225"/>
                  </a:lnTo>
                  <a:lnTo>
                    <a:pt x="588169" y="235744"/>
                  </a:lnTo>
                  <a:lnTo>
                    <a:pt x="440531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A5AFB0F9-836C-4702-A006-127EA00FA51B}"/>
                </a:ext>
              </a:extLst>
            </p:cNvPr>
            <p:cNvSpPr/>
            <p:nvPr/>
          </p:nvSpPr>
          <p:spPr>
            <a:xfrm>
              <a:off x="3732213" y="2798763"/>
              <a:ext cx="671512" cy="1054100"/>
            </a:xfrm>
            <a:custGeom>
              <a:avLst/>
              <a:gdLst>
                <a:gd name="connsiteX0" fmla="*/ 297656 w 671512"/>
                <a:gd name="connsiteY0" fmla="*/ 695325 h 1054894"/>
                <a:gd name="connsiteX1" fmla="*/ 109537 w 671512"/>
                <a:gd name="connsiteY1" fmla="*/ 1054894 h 1054894"/>
                <a:gd name="connsiteX2" fmla="*/ 0 w 671512"/>
                <a:gd name="connsiteY2" fmla="*/ 928687 h 1054894"/>
                <a:gd name="connsiteX3" fmla="*/ 33337 w 671512"/>
                <a:gd name="connsiteY3" fmla="*/ 895350 h 1054894"/>
                <a:gd name="connsiteX4" fmla="*/ 166687 w 671512"/>
                <a:gd name="connsiteY4" fmla="*/ 597694 h 1054894"/>
                <a:gd name="connsiteX5" fmla="*/ 266700 w 671512"/>
                <a:gd name="connsiteY5" fmla="*/ 352425 h 1054894"/>
                <a:gd name="connsiteX6" fmla="*/ 323850 w 671512"/>
                <a:gd name="connsiteY6" fmla="*/ 164306 h 1054894"/>
                <a:gd name="connsiteX7" fmla="*/ 359569 w 671512"/>
                <a:gd name="connsiteY7" fmla="*/ 0 h 1054894"/>
                <a:gd name="connsiteX8" fmla="*/ 671512 w 671512"/>
                <a:gd name="connsiteY8" fmla="*/ 73819 h 1054894"/>
                <a:gd name="connsiteX9" fmla="*/ 666750 w 671512"/>
                <a:gd name="connsiteY9" fmla="*/ 114300 h 1054894"/>
                <a:gd name="connsiteX10" fmla="*/ 614362 w 671512"/>
                <a:gd name="connsiteY10" fmla="*/ 157162 h 1054894"/>
                <a:gd name="connsiteX11" fmla="*/ 564356 w 671512"/>
                <a:gd name="connsiteY11" fmla="*/ 221456 h 1054894"/>
                <a:gd name="connsiteX12" fmla="*/ 509587 w 671512"/>
                <a:gd name="connsiteY12" fmla="*/ 314325 h 1054894"/>
                <a:gd name="connsiteX13" fmla="*/ 409575 w 671512"/>
                <a:gd name="connsiteY13" fmla="*/ 490537 h 1054894"/>
                <a:gd name="connsiteX14" fmla="*/ 297656 w 671512"/>
                <a:gd name="connsiteY14" fmla="*/ 695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512" h="1054894">
                  <a:moveTo>
                    <a:pt x="297656" y="695325"/>
                  </a:moveTo>
                  <a:lnTo>
                    <a:pt x="109537" y="1054894"/>
                  </a:lnTo>
                  <a:lnTo>
                    <a:pt x="0" y="928687"/>
                  </a:lnTo>
                  <a:lnTo>
                    <a:pt x="33337" y="895350"/>
                  </a:lnTo>
                  <a:lnTo>
                    <a:pt x="166687" y="597694"/>
                  </a:lnTo>
                  <a:lnTo>
                    <a:pt x="266700" y="352425"/>
                  </a:lnTo>
                  <a:lnTo>
                    <a:pt x="323850" y="164306"/>
                  </a:lnTo>
                  <a:lnTo>
                    <a:pt x="359569" y="0"/>
                  </a:lnTo>
                  <a:lnTo>
                    <a:pt x="671512" y="73819"/>
                  </a:lnTo>
                  <a:lnTo>
                    <a:pt x="666750" y="114300"/>
                  </a:lnTo>
                  <a:lnTo>
                    <a:pt x="614362" y="157162"/>
                  </a:lnTo>
                  <a:lnTo>
                    <a:pt x="564356" y="221456"/>
                  </a:lnTo>
                  <a:lnTo>
                    <a:pt x="509587" y="314325"/>
                  </a:lnTo>
                  <a:lnTo>
                    <a:pt x="409575" y="490537"/>
                  </a:lnTo>
                  <a:lnTo>
                    <a:pt x="297656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383A703E-19F2-4799-8350-8D16E96A8176}"/>
                </a:ext>
              </a:extLst>
            </p:cNvPr>
            <p:cNvSpPr/>
            <p:nvPr/>
          </p:nvSpPr>
          <p:spPr>
            <a:xfrm>
              <a:off x="3684588" y="3643313"/>
              <a:ext cx="904875" cy="384175"/>
            </a:xfrm>
            <a:custGeom>
              <a:avLst/>
              <a:gdLst>
                <a:gd name="connsiteX0" fmla="*/ 414337 w 904875"/>
                <a:gd name="connsiteY0" fmla="*/ 214312 h 383381"/>
                <a:gd name="connsiteX1" fmla="*/ 157162 w 904875"/>
                <a:gd name="connsiteY1" fmla="*/ 314325 h 383381"/>
                <a:gd name="connsiteX2" fmla="*/ 142875 w 904875"/>
                <a:gd name="connsiteY2" fmla="*/ 323850 h 383381"/>
                <a:gd name="connsiteX3" fmla="*/ 119062 w 904875"/>
                <a:gd name="connsiteY3" fmla="*/ 357187 h 383381"/>
                <a:gd name="connsiteX4" fmla="*/ 97631 w 904875"/>
                <a:gd name="connsiteY4" fmla="*/ 373856 h 383381"/>
                <a:gd name="connsiteX5" fmla="*/ 85725 w 904875"/>
                <a:gd name="connsiteY5" fmla="*/ 381000 h 383381"/>
                <a:gd name="connsiteX6" fmla="*/ 69056 w 904875"/>
                <a:gd name="connsiteY6" fmla="*/ 383381 h 383381"/>
                <a:gd name="connsiteX7" fmla="*/ 47625 w 904875"/>
                <a:gd name="connsiteY7" fmla="*/ 376237 h 383381"/>
                <a:gd name="connsiteX8" fmla="*/ 28575 w 904875"/>
                <a:gd name="connsiteY8" fmla="*/ 354806 h 383381"/>
                <a:gd name="connsiteX9" fmla="*/ 11906 w 904875"/>
                <a:gd name="connsiteY9" fmla="*/ 311943 h 383381"/>
                <a:gd name="connsiteX10" fmla="*/ 0 w 904875"/>
                <a:gd name="connsiteY10" fmla="*/ 247650 h 383381"/>
                <a:gd name="connsiteX11" fmla="*/ 0 w 904875"/>
                <a:gd name="connsiteY11" fmla="*/ 192881 h 383381"/>
                <a:gd name="connsiteX12" fmla="*/ 7144 w 904875"/>
                <a:gd name="connsiteY12" fmla="*/ 145256 h 383381"/>
                <a:gd name="connsiteX13" fmla="*/ 28575 w 904875"/>
                <a:gd name="connsiteY13" fmla="*/ 95250 h 383381"/>
                <a:gd name="connsiteX14" fmla="*/ 40481 w 904875"/>
                <a:gd name="connsiteY14" fmla="*/ 78581 h 383381"/>
                <a:gd name="connsiteX15" fmla="*/ 80962 w 904875"/>
                <a:gd name="connsiteY15" fmla="*/ 50006 h 383381"/>
                <a:gd name="connsiteX16" fmla="*/ 185737 w 904875"/>
                <a:gd name="connsiteY16" fmla="*/ 147637 h 383381"/>
                <a:gd name="connsiteX17" fmla="*/ 338137 w 904875"/>
                <a:gd name="connsiteY17" fmla="*/ 88106 h 383381"/>
                <a:gd name="connsiteX18" fmla="*/ 490537 w 904875"/>
                <a:gd name="connsiteY18" fmla="*/ 23812 h 383381"/>
                <a:gd name="connsiteX19" fmla="*/ 526256 w 904875"/>
                <a:gd name="connsiteY19" fmla="*/ 7143 h 383381"/>
                <a:gd name="connsiteX20" fmla="*/ 552450 w 904875"/>
                <a:gd name="connsiteY20" fmla="*/ 0 h 383381"/>
                <a:gd name="connsiteX21" fmla="*/ 597694 w 904875"/>
                <a:gd name="connsiteY21" fmla="*/ 2381 h 383381"/>
                <a:gd name="connsiteX22" fmla="*/ 654844 w 904875"/>
                <a:gd name="connsiteY22" fmla="*/ 21431 h 383381"/>
                <a:gd name="connsiteX23" fmla="*/ 773906 w 904875"/>
                <a:gd name="connsiteY23" fmla="*/ 88106 h 383381"/>
                <a:gd name="connsiteX24" fmla="*/ 878681 w 904875"/>
                <a:gd name="connsiteY24" fmla="*/ 161925 h 383381"/>
                <a:gd name="connsiteX25" fmla="*/ 904875 w 904875"/>
                <a:gd name="connsiteY25" fmla="*/ 185737 h 383381"/>
                <a:gd name="connsiteX26" fmla="*/ 519112 w 904875"/>
                <a:gd name="connsiteY26" fmla="*/ 185737 h 383381"/>
                <a:gd name="connsiteX27" fmla="*/ 414337 w 904875"/>
                <a:gd name="connsiteY27" fmla="*/ 214312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875" h="383381">
                  <a:moveTo>
                    <a:pt x="414337" y="214312"/>
                  </a:moveTo>
                  <a:lnTo>
                    <a:pt x="157162" y="314325"/>
                  </a:lnTo>
                  <a:lnTo>
                    <a:pt x="142875" y="323850"/>
                  </a:lnTo>
                  <a:lnTo>
                    <a:pt x="119062" y="357187"/>
                  </a:lnTo>
                  <a:lnTo>
                    <a:pt x="97631" y="373856"/>
                  </a:lnTo>
                  <a:lnTo>
                    <a:pt x="85725" y="381000"/>
                  </a:lnTo>
                  <a:lnTo>
                    <a:pt x="69056" y="383381"/>
                  </a:lnTo>
                  <a:lnTo>
                    <a:pt x="47625" y="376237"/>
                  </a:lnTo>
                  <a:lnTo>
                    <a:pt x="28575" y="354806"/>
                  </a:lnTo>
                  <a:lnTo>
                    <a:pt x="11906" y="311943"/>
                  </a:lnTo>
                  <a:lnTo>
                    <a:pt x="0" y="247650"/>
                  </a:lnTo>
                  <a:lnTo>
                    <a:pt x="0" y="192881"/>
                  </a:lnTo>
                  <a:lnTo>
                    <a:pt x="7144" y="145256"/>
                  </a:lnTo>
                  <a:lnTo>
                    <a:pt x="28575" y="95250"/>
                  </a:lnTo>
                  <a:lnTo>
                    <a:pt x="40481" y="78581"/>
                  </a:lnTo>
                  <a:lnTo>
                    <a:pt x="80962" y="50006"/>
                  </a:lnTo>
                  <a:lnTo>
                    <a:pt x="185737" y="147637"/>
                  </a:lnTo>
                  <a:lnTo>
                    <a:pt x="338137" y="88106"/>
                  </a:lnTo>
                  <a:lnTo>
                    <a:pt x="490537" y="23812"/>
                  </a:lnTo>
                  <a:lnTo>
                    <a:pt x="526256" y="7143"/>
                  </a:lnTo>
                  <a:lnTo>
                    <a:pt x="552450" y="0"/>
                  </a:lnTo>
                  <a:lnTo>
                    <a:pt x="597694" y="2381"/>
                  </a:lnTo>
                  <a:lnTo>
                    <a:pt x="654844" y="21431"/>
                  </a:lnTo>
                  <a:lnTo>
                    <a:pt x="773906" y="88106"/>
                  </a:lnTo>
                  <a:lnTo>
                    <a:pt x="878681" y="161925"/>
                  </a:lnTo>
                  <a:lnTo>
                    <a:pt x="904875" y="185737"/>
                  </a:lnTo>
                  <a:lnTo>
                    <a:pt x="519112" y="185737"/>
                  </a:lnTo>
                  <a:lnTo>
                    <a:pt x="414337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93FC808A-06BC-46A0-A87B-A839FD571F6A}"/>
                </a:ext>
              </a:extLst>
            </p:cNvPr>
            <p:cNvSpPr/>
            <p:nvPr/>
          </p:nvSpPr>
          <p:spPr>
            <a:xfrm rot="16200000">
              <a:off x="3123406" y="4190207"/>
              <a:ext cx="1884363" cy="1047750"/>
            </a:xfrm>
            <a:custGeom>
              <a:avLst/>
              <a:gdLst>
                <a:gd name="connsiteX0" fmla="*/ 569119 w 1883569"/>
                <a:gd name="connsiteY0" fmla="*/ 531019 h 1047750"/>
                <a:gd name="connsiteX1" fmla="*/ 354806 w 1883569"/>
                <a:gd name="connsiteY1" fmla="*/ 369094 h 1047750"/>
                <a:gd name="connsiteX2" fmla="*/ 142875 w 1883569"/>
                <a:gd name="connsiteY2" fmla="*/ 185738 h 1047750"/>
                <a:gd name="connsiteX3" fmla="*/ 16669 w 1883569"/>
                <a:gd name="connsiteY3" fmla="*/ 69056 h 1047750"/>
                <a:gd name="connsiteX4" fmla="*/ 4762 w 1883569"/>
                <a:gd name="connsiteY4" fmla="*/ 50006 h 1047750"/>
                <a:gd name="connsiteX5" fmla="*/ 0 w 1883569"/>
                <a:gd name="connsiteY5" fmla="*/ 28575 h 1047750"/>
                <a:gd name="connsiteX6" fmla="*/ 0 w 1883569"/>
                <a:gd name="connsiteY6" fmla="*/ 14288 h 1047750"/>
                <a:gd name="connsiteX7" fmla="*/ 7144 w 1883569"/>
                <a:gd name="connsiteY7" fmla="*/ 2381 h 1047750"/>
                <a:gd name="connsiteX8" fmla="*/ 26194 w 1883569"/>
                <a:gd name="connsiteY8" fmla="*/ 0 h 1047750"/>
                <a:gd name="connsiteX9" fmla="*/ 69056 w 1883569"/>
                <a:gd name="connsiteY9" fmla="*/ 21431 h 1047750"/>
                <a:gd name="connsiteX10" fmla="*/ 200025 w 1883569"/>
                <a:gd name="connsiteY10" fmla="*/ 116681 h 1047750"/>
                <a:gd name="connsiteX11" fmla="*/ 307181 w 1883569"/>
                <a:gd name="connsiteY11" fmla="*/ 188119 h 1047750"/>
                <a:gd name="connsiteX12" fmla="*/ 440531 w 1883569"/>
                <a:gd name="connsiteY12" fmla="*/ 276225 h 1047750"/>
                <a:gd name="connsiteX13" fmla="*/ 561975 w 1883569"/>
                <a:gd name="connsiteY13" fmla="*/ 354806 h 1047750"/>
                <a:gd name="connsiteX14" fmla="*/ 685800 w 1883569"/>
                <a:gd name="connsiteY14" fmla="*/ 428625 h 1047750"/>
                <a:gd name="connsiteX15" fmla="*/ 797719 w 1883569"/>
                <a:gd name="connsiteY15" fmla="*/ 488156 h 1047750"/>
                <a:gd name="connsiteX16" fmla="*/ 952500 w 1883569"/>
                <a:gd name="connsiteY16" fmla="*/ 559594 h 1047750"/>
                <a:gd name="connsiteX17" fmla="*/ 1064419 w 1883569"/>
                <a:gd name="connsiteY17" fmla="*/ 602456 h 1047750"/>
                <a:gd name="connsiteX18" fmla="*/ 1197769 w 1883569"/>
                <a:gd name="connsiteY18" fmla="*/ 640556 h 1047750"/>
                <a:gd name="connsiteX19" fmla="*/ 1390650 w 1883569"/>
                <a:gd name="connsiteY19" fmla="*/ 688181 h 1047750"/>
                <a:gd name="connsiteX20" fmla="*/ 1524000 w 1883569"/>
                <a:gd name="connsiteY20" fmla="*/ 714375 h 1047750"/>
                <a:gd name="connsiteX21" fmla="*/ 1616869 w 1883569"/>
                <a:gd name="connsiteY21" fmla="*/ 728663 h 1047750"/>
                <a:gd name="connsiteX22" fmla="*/ 1688306 w 1883569"/>
                <a:gd name="connsiteY22" fmla="*/ 735806 h 1047750"/>
                <a:gd name="connsiteX23" fmla="*/ 1735931 w 1883569"/>
                <a:gd name="connsiteY23" fmla="*/ 735806 h 1047750"/>
                <a:gd name="connsiteX24" fmla="*/ 1771650 w 1883569"/>
                <a:gd name="connsiteY24" fmla="*/ 731044 h 1047750"/>
                <a:gd name="connsiteX25" fmla="*/ 1809750 w 1883569"/>
                <a:gd name="connsiteY25" fmla="*/ 716756 h 1047750"/>
                <a:gd name="connsiteX26" fmla="*/ 1883569 w 1883569"/>
                <a:gd name="connsiteY26" fmla="*/ 602456 h 1047750"/>
                <a:gd name="connsiteX27" fmla="*/ 1852612 w 1883569"/>
                <a:gd name="connsiteY27" fmla="*/ 1007269 h 1047750"/>
                <a:gd name="connsiteX28" fmla="*/ 1826419 w 1883569"/>
                <a:gd name="connsiteY28" fmla="*/ 1045369 h 1047750"/>
                <a:gd name="connsiteX29" fmla="*/ 1807369 w 1883569"/>
                <a:gd name="connsiteY29" fmla="*/ 1047750 h 1047750"/>
                <a:gd name="connsiteX30" fmla="*/ 1776412 w 1883569"/>
                <a:gd name="connsiteY30" fmla="*/ 1042988 h 1047750"/>
                <a:gd name="connsiteX31" fmla="*/ 1747837 w 1883569"/>
                <a:gd name="connsiteY31" fmla="*/ 1028700 h 1047750"/>
                <a:gd name="connsiteX32" fmla="*/ 1695450 w 1883569"/>
                <a:gd name="connsiteY32" fmla="*/ 997744 h 1047750"/>
                <a:gd name="connsiteX33" fmla="*/ 1635919 w 1883569"/>
                <a:gd name="connsiteY33" fmla="*/ 957263 h 1047750"/>
                <a:gd name="connsiteX34" fmla="*/ 1423987 w 1883569"/>
                <a:gd name="connsiteY34" fmla="*/ 900113 h 1047750"/>
                <a:gd name="connsiteX35" fmla="*/ 1245394 w 1883569"/>
                <a:gd name="connsiteY35" fmla="*/ 845344 h 1047750"/>
                <a:gd name="connsiteX36" fmla="*/ 973931 w 1883569"/>
                <a:gd name="connsiteY36" fmla="*/ 754856 h 1047750"/>
                <a:gd name="connsiteX37" fmla="*/ 862012 w 1883569"/>
                <a:gd name="connsiteY37" fmla="*/ 714375 h 1047750"/>
                <a:gd name="connsiteX38" fmla="*/ 569119 w 1883569"/>
                <a:gd name="connsiteY38" fmla="*/ 531019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3569" h="1047750">
                  <a:moveTo>
                    <a:pt x="569119" y="531019"/>
                  </a:moveTo>
                  <a:lnTo>
                    <a:pt x="354806" y="369094"/>
                  </a:lnTo>
                  <a:lnTo>
                    <a:pt x="142875" y="185738"/>
                  </a:lnTo>
                  <a:lnTo>
                    <a:pt x="16669" y="69056"/>
                  </a:lnTo>
                  <a:lnTo>
                    <a:pt x="4762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69056" y="21431"/>
                  </a:lnTo>
                  <a:lnTo>
                    <a:pt x="200025" y="116681"/>
                  </a:lnTo>
                  <a:lnTo>
                    <a:pt x="307181" y="188119"/>
                  </a:lnTo>
                  <a:lnTo>
                    <a:pt x="440531" y="276225"/>
                  </a:lnTo>
                  <a:lnTo>
                    <a:pt x="561975" y="354806"/>
                  </a:lnTo>
                  <a:lnTo>
                    <a:pt x="685800" y="428625"/>
                  </a:lnTo>
                  <a:lnTo>
                    <a:pt x="797719" y="488156"/>
                  </a:lnTo>
                  <a:lnTo>
                    <a:pt x="952500" y="559594"/>
                  </a:lnTo>
                  <a:lnTo>
                    <a:pt x="1064419" y="602456"/>
                  </a:lnTo>
                  <a:lnTo>
                    <a:pt x="1197769" y="640556"/>
                  </a:lnTo>
                  <a:lnTo>
                    <a:pt x="1390650" y="688181"/>
                  </a:lnTo>
                  <a:lnTo>
                    <a:pt x="1524000" y="714375"/>
                  </a:lnTo>
                  <a:lnTo>
                    <a:pt x="1616869" y="728663"/>
                  </a:lnTo>
                  <a:lnTo>
                    <a:pt x="1688306" y="735806"/>
                  </a:lnTo>
                  <a:lnTo>
                    <a:pt x="1735931" y="735806"/>
                  </a:lnTo>
                  <a:lnTo>
                    <a:pt x="1771650" y="731044"/>
                  </a:lnTo>
                  <a:lnTo>
                    <a:pt x="1809750" y="716756"/>
                  </a:lnTo>
                  <a:lnTo>
                    <a:pt x="1883569" y="602456"/>
                  </a:lnTo>
                  <a:lnTo>
                    <a:pt x="1852612" y="1007269"/>
                  </a:lnTo>
                  <a:lnTo>
                    <a:pt x="1826419" y="1045369"/>
                  </a:lnTo>
                  <a:lnTo>
                    <a:pt x="1807369" y="1047750"/>
                  </a:lnTo>
                  <a:lnTo>
                    <a:pt x="1776412" y="1042988"/>
                  </a:lnTo>
                  <a:lnTo>
                    <a:pt x="1747837" y="1028700"/>
                  </a:lnTo>
                  <a:lnTo>
                    <a:pt x="1695450" y="997744"/>
                  </a:lnTo>
                  <a:lnTo>
                    <a:pt x="1635919" y="957263"/>
                  </a:lnTo>
                  <a:lnTo>
                    <a:pt x="1423987" y="900113"/>
                  </a:lnTo>
                  <a:lnTo>
                    <a:pt x="1245394" y="845344"/>
                  </a:lnTo>
                  <a:lnTo>
                    <a:pt x="973931" y="754856"/>
                  </a:lnTo>
                  <a:lnTo>
                    <a:pt x="862012" y="714375"/>
                  </a:lnTo>
                  <a:lnTo>
                    <a:pt x="569119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0">
              <a:extLst>
                <a:ext uri="{FF2B5EF4-FFF2-40B4-BE49-F238E27FC236}">
                  <a16:creationId xmlns:a16="http://schemas.microsoft.com/office/drawing/2014/main" id="{EC8DB9FF-A286-45D8-823E-05B99E5D5CA5}"/>
                </a:ext>
              </a:extLst>
            </p:cNvPr>
            <p:cNvSpPr/>
            <p:nvPr/>
          </p:nvSpPr>
          <p:spPr>
            <a:xfrm>
              <a:off x="3514725" y="4365625"/>
              <a:ext cx="3736975" cy="1495425"/>
            </a:xfrm>
            <a:custGeom>
              <a:avLst/>
              <a:gdLst>
                <a:gd name="connsiteX0" fmla="*/ 1698625 w 3736975"/>
                <a:gd name="connsiteY0" fmla="*/ 1085850 h 1495425"/>
                <a:gd name="connsiteX1" fmla="*/ 1479550 w 3736975"/>
                <a:gd name="connsiteY1" fmla="*/ 952500 h 1495425"/>
                <a:gd name="connsiteX2" fmla="*/ 1143000 w 3736975"/>
                <a:gd name="connsiteY2" fmla="*/ 733425 h 1495425"/>
                <a:gd name="connsiteX3" fmla="*/ 936625 w 3736975"/>
                <a:gd name="connsiteY3" fmla="*/ 581025 h 1495425"/>
                <a:gd name="connsiteX4" fmla="*/ 736600 w 3736975"/>
                <a:gd name="connsiteY4" fmla="*/ 425450 h 1495425"/>
                <a:gd name="connsiteX5" fmla="*/ 577850 w 3736975"/>
                <a:gd name="connsiteY5" fmla="*/ 330200 h 1495425"/>
                <a:gd name="connsiteX6" fmla="*/ 431800 w 3736975"/>
                <a:gd name="connsiteY6" fmla="*/ 228600 h 1495425"/>
                <a:gd name="connsiteX7" fmla="*/ 361950 w 3736975"/>
                <a:gd name="connsiteY7" fmla="*/ 190500 h 1495425"/>
                <a:gd name="connsiteX8" fmla="*/ 311150 w 3736975"/>
                <a:gd name="connsiteY8" fmla="*/ 161925 h 1495425"/>
                <a:gd name="connsiteX9" fmla="*/ 257175 w 3736975"/>
                <a:gd name="connsiteY9" fmla="*/ 142875 h 1495425"/>
                <a:gd name="connsiteX10" fmla="*/ 184150 w 3736975"/>
                <a:gd name="connsiteY10" fmla="*/ 127000 h 1495425"/>
                <a:gd name="connsiteX11" fmla="*/ 139700 w 3736975"/>
                <a:gd name="connsiteY11" fmla="*/ 127000 h 1495425"/>
                <a:gd name="connsiteX12" fmla="*/ 88900 w 3736975"/>
                <a:gd name="connsiteY12" fmla="*/ 136525 h 1495425"/>
                <a:gd name="connsiteX13" fmla="*/ 41275 w 3736975"/>
                <a:gd name="connsiteY13" fmla="*/ 133350 h 1495425"/>
                <a:gd name="connsiteX14" fmla="*/ 9525 w 3736975"/>
                <a:gd name="connsiteY14" fmla="*/ 123825 h 1495425"/>
                <a:gd name="connsiteX15" fmla="*/ 0 w 3736975"/>
                <a:gd name="connsiteY15" fmla="*/ 111125 h 1495425"/>
                <a:gd name="connsiteX16" fmla="*/ 0 w 3736975"/>
                <a:gd name="connsiteY16" fmla="*/ 85725 h 1495425"/>
                <a:gd name="connsiteX17" fmla="*/ 22225 w 3736975"/>
                <a:gd name="connsiteY17" fmla="*/ 57150 h 1495425"/>
                <a:gd name="connsiteX18" fmla="*/ 63500 w 3736975"/>
                <a:gd name="connsiteY18" fmla="*/ 28575 h 1495425"/>
                <a:gd name="connsiteX19" fmla="*/ 107950 w 3736975"/>
                <a:gd name="connsiteY19" fmla="*/ 12700 h 1495425"/>
                <a:gd name="connsiteX20" fmla="*/ 184150 w 3736975"/>
                <a:gd name="connsiteY20" fmla="*/ 0 h 1495425"/>
                <a:gd name="connsiteX21" fmla="*/ 254000 w 3736975"/>
                <a:gd name="connsiteY21" fmla="*/ 0 h 1495425"/>
                <a:gd name="connsiteX22" fmla="*/ 317500 w 3736975"/>
                <a:gd name="connsiteY22" fmla="*/ 12700 h 1495425"/>
                <a:gd name="connsiteX23" fmla="*/ 393700 w 3736975"/>
                <a:gd name="connsiteY23" fmla="*/ 41275 h 1495425"/>
                <a:gd name="connsiteX24" fmla="*/ 485775 w 3736975"/>
                <a:gd name="connsiteY24" fmla="*/ 98425 h 1495425"/>
                <a:gd name="connsiteX25" fmla="*/ 558800 w 3736975"/>
                <a:gd name="connsiteY25" fmla="*/ 158750 h 1495425"/>
                <a:gd name="connsiteX26" fmla="*/ 638175 w 3736975"/>
                <a:gd name="connsiteY26" fmla="*/ 222250 h 1495425"/>
                <a:gd name="connsiteX27" fmla="*/ 806450 w 3736975"/>
                <a:gd name="connsiteY27" fmla="*/ 327025 h 1495425"/>
                <a:gd name="connsiteX28" fmla="*/ 1066800 w 3736975"/>
                <a:gd name="connsiteY28" fmla="*/ 473075 h 1495425"/>
                <a:gd name="connsiteX29" fmla="*/ 1368425 w 3736975"/>
                <a:gd name="connsiteY29" fmla="*/ 638175 h 1495425"/>
                <a:gd name="connsiteX30" fmla="*/ 1628775 w 3736975"/>
                <a:gd name="connsiteY30" fmla="*/ 768350 h 1495425"/>
                <a:gd name="connsiteX31" fmla="*/ 1851025 w 3736975"/>
                <a:gd name="connsiteY31" fmla="*/ 866775 h 1495425"/>
                <a:gd name="connsiteX32" fmla="*/ 2073275 w 3736975"/>
                <a:gd name="connsiteY32" fmla="*/ 942975 h 1495425"/>
                <a:gd name="connsiteX33" fmla="*/ 2203450 w 3736975"/>
                <a:gd name="connsiteY33" fmla="*/ 990600 h 1495425"/>
                <a:gd name="connsiteX34" fmla="*/ 2479675 w 3736975"/>
                <a:gd name="connsiteY34" fmla="*/ 1079500 h 1495425"/>
                <a:gd name="connsiteX35" fmla="*/ 2736850 w 3736975"/>
                <a:gd name="connsiteY35" fmla="*/ 1149350 h 1495425"/>
                <a:gd name="connsiteX36" fmla="*/ 3054350 w 3736975"/>
                <a:gd name="connsiteY36" fmla="*/ 1219200 h 1495425"/>
                <a:gd name="connsiteX37" fmla="*/ 3479800 w 3736975"/>
                <a:gd name="connsiteY37" fmla="*/ 1282700 h 1495425"/>
                <a:gd name="connsiteX38" fmla="*/ 3660775 w 3736975"/>
                <a:gd name="connsiteY38" fmla="*/ 1298575 h 1495425"/>
                <a:gd name="connsiteX39" fmla="*/ 3702050 w 3736975"/>
                <a:gd name="connsiteY39" fmla="*/ 1304925 h 1495425"/>
                <a:gd name="connsiteX40" fmla="*/ 3730625 w 3736975"/>
                <a:gd name="connsiteY40" fmla="*/ 1314450 h 1495425"/>
                <a:gd name="connsiteX41" fmla="*/ 3736975 w 3736975"/>
                <a:gd name="connsiteY41" fmla="*/ 1327150 h 1495425"/>
                <a:gd name="connsiteX42" fmla="*/ 3727450 w 3736975"/>
                <a:gd name="connsiteY42" fmla="*/ 1346200 h 1495425"/>
                <a:gd name="connsiteX43" fmla="*/ 3654425 w 3736975"/>
                <a:gd name="connsiteY43" fmla="*/ 1368425 h 1495425"/>
                <a:gd name="connsiteX44" fmla="*/ 3387725 w 3736975"/>
                <a:gd name="connsiteY44" fmla="*/ 1419225 h 1495425"/>
                <a:gd name="connsiteX45" fmla="*/ 3003550 w 3736975"/>
                <a:gd name="connsiteY45" fmla="*/ 1470025 h 1495425"/>
                <a:gd name="connsiteX46" fmla="*/ 2717800 w 3736975"/>
                <a:gd name="connsiteY46" fmla="*/ 1495425 h 1495425"/>
                <a:gd name="connsiteX47" fmla="*/ 2571750 w 3736975"/>
                <a:gd name="connsiteY47" fmla="*/ 1495425 h 1495425"/>
                <a:gd name="connsiteX48" fmla="*/ 2520950 w 3736975"/>
                <a:gd name="connsiteY48" fmla="*/ 1479550 h 1495425"/>
                <a:gd name="connsiteX49" fmla="*/ 2317750 w 3736975"/>
                <a:gd name="connsiteY49" fmla="*/ 1390650 h 1495425"/>
                <a:gd name="connsiteX50" fmla="*/ 2060575 w 3736975"/>
                <a:gd name="connsiteY50" fmla="*/ 1273175 h 1495425"/>
                <a:gd name="connsiteX51" fmla="*/ 1698625 w 3736975"/>
                <a:gd name="connsiteY51" fmla="*/ 10858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495425">
                  <a:moveTo>
                    <a:pt x="1698625" y="1085850"/>
                  </a:moveTo>
                  <a:lnTo>
                    <a:pt x="1479550" y="952500"/>
                  </a:lnTo>
                  <a:lnTo>
                    <a:pt x="1143000" y="733425"/>
                  </a:lnTo>
                  <a:lnTo>
                    <a:pt x="936625" y="581025"/>
                  </a:lnTo>
                  <a:lnTo>
                    <a:pt x="736600" y="425450"/>
                  </a:lnTo>
                  <a:lnTo>
                    <a:pt x="577850" y="330200"/>
                  </a:lnTo>
                  <a:lnTo>
                    <a:pt x="431800" y="228600"/>
                  </a:lnTo>
                  <a:lnTo>
                    <a:pt x="361950" y="190500"/>
                  </a:lnTo>
                  <a:lnTo>
                    <a:pt x="311150" y="161925"/>
                  </a:lnTo>
                  <a:lnTo>
                    <a:pt x="257175" y="142875"/>
                  </a:lnTo>
                  <a:lnTo>
                    <a:pt x="184150" y="127000"/>
                  </a:lnTo>
                  <a:lnTo>
                    <a:pt x="139700" y="127000"/>
                  </a:lnTo>
                  <a:lnTo>
                    <a:pt x="88900" y="136525"/>
                  </a:lnTo>
                  <a:lnTo>
                    <a:pt x="41275" y="133350"/>
                  </a:lnTo>
                  <a:lnTo>
                    <a:pt x="9525" y="123825"/>
                  </a:lnTo>
                  <a:lnTo>
                    <a:pt x="0" y="111125"/>
                  </a:lnTo>
                  <a:lnTo>
                    <a:pt x="0" y="85725"/>
                  </a:lnTo>
                  <a:lnTo>
                    <a:pt x="22225" y="57150"/>
                  </a:lnTo>
                  <a:lnTo>
                    <a:pt x="63500" y="28575"/>
                  </a:lnTo>
                  <a:lnTo>
                    <a:pt x="107950" y="12700"/>
                  </a:lnTo>
                  <a:lnTo>
                    <a:pt x="184150" y="0"/>
                  </a:lnTo>
                  <a:lnTo>
                    <a:pt x="254000" y="0"/>
                  </a:lnTo>
                  <a:lnTo>
                    <a:pt x="317500" y="12700"/>
                  </a:lnTo>
                  <a:lnTo>
                    <a:pt x="393700" y="41275"/>
                  </a:lnTo>
                  <a:lnTo>
                    <a:pt x="485775" y="98425"/>
                  </a:lnTo>
                  <a:lnTo>
                    <a:pt x="558800" y="158750"/>
                  </a:lnTo>
                  <a:lnTo>
                    <a:pt x="638175" y="222250"/>
                  </a:lnTo>
                  <a:lnTo>
                    <a:pt x="806450" y="327025"/>
                  </a:lnTo>
                  <a:lnTo>
                    <a:pt x="1066800" y="473075"/>
                  </a:lnTo>
                  <a:lnTo>
                    <a:pt x="1368425" y="638175"/>
                  </a:lnTo>
                  <a:lnTo>
                    <a:pt x="1628775" y="768350"/>
                  </a:lnTo>
                  <a:lnTo>
                    <a:pt x="1851025" y="866775"/>
                  </a:lnTo>
                  <a:lnTo>
                    <a:pt x="2073275" y="942975"/>
                  </a:lnTo>
                  <a:lnTo>
                    <a:pt x="2203450" y="990600"/>
                  </a:lnTo>
                  <a:lnTo>
                    <a:pt x="2479675" y="1079500"/>
                  </a:lnTo>
                  <a:lnTo>
                    <a:pt x="2736850" y="1149350"/>
                  </a:lnTo>
                  <a:lnTo>
                    <a:pt x="3054350" y="1219200"/>
                  </a:lnTo>
                  <a:lnTo>
                    <a:pt x="3479800" y="1282700"/>
                  </a:lnTo>
                  <a:lnTo>
                    <a:pt x="3660775" y="1298575"/>
                  </a:lnTo>
                  <a:lnTo>
                    <a:pt x="3702050" y="1304925"/>
                  </a:lnTo>
                  <a:lnTo>
                    <a:pt x="3730625" y="1314450"/>
                  </a:lnTo>
                  <a:lnTo>
                    <a:pt x="3736975" y="1327150"/>
                  </a:lnTo>
                  <a:lnTo>
                    <a:pt x="3727450" y="1346200"/>
                  </a:lnTo>
                  <a:lnTo>
                    <a:pt x="3654425" y="1368425"/>
                  </a:lnTo>
                  <a:lnTo>
                    <a:pt x="3387725" y="1419225"/>
                  </a:lnTo>
                  <a:lnTo>
                    <a:pt x="3003550" y="1470025"/>
                  </a:lnTo>
                  <a:lnTo>
                    <a:pt x="2717800" y="1495425"/>
                  </a:lnTo>
                  <a:lnTo>
                    <a:pt x="2571750" y="1495425"/>
                  </a:lnTo>
                  <a:lnTo>
                    <a:pt x="2520950" y="1479550"/>
                  </a:lnTo>
                  <a:lnTo>
                    <a:pt x="2317750" y="1390650"/>
                  </a:lnTo>
                  <a:lnTo>
                    <a:pt x="2060575" y="1273175"/>
                  </a:lnTo>
                  <a:lnTo>
                    <a:pt x="1698625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5385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628B32-1E08-44F1-A0BD-FA4C551BF49C}"/>
              </a:ext>
            </a:extLst>
          </p:cNvPr>
          <p:cNvGrpSpPr/>
          <p:nvPr/>
        </p:nvGrpSpPr>
        <p:grpSpPr>
          <a:xfrm>
            <a:off x="2489200" y="1389063"/>
            <a:ext cx="4762500" cy="4471987"/>
            <a:chOff x="2489200" y="1389063"/>
            <a:chExt cx="4762500" cy="4471987"/>
          </a:xfrm>
        </p:grpSpPr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547537B-8F40-4F4E-B09D-EBA93E64A2F8}"/>
                </a:ext>
              </a:extLst>
            </p:cNvPr>
            <p:cNvSpPr/>
            <p:nvPr/>
          </p:nvSpPr>
          <p:spPr>
            <a:xfrm rot="16200000">
              <a:off x="1978819" y="2129631"/>
              <a:ext cx="2371725" cy="1350963"/>
            </a:xfrm>
            <a:custGeom>
              <a:avLst/>
              <a:gdLst>
                <a:gd name="connsiteX0" fmla="*/ 1557337 w 2371725"/>
                <a:gd name="connsiteY0" fmla="*/ 1033462 h 1350168"/>
                <a:gd name="connsiteX1" fmla="*/ 1178718 w 2371725"/>
                <a:gd name="connsiteY1" fmla="*/ 845343 h 1350168"/>
                <a:gd name="connsiteX2" fmla="*/ 907256 w 2371725"/>
                <a:gd name="connsiteY2" fmla="*/ 709612 h 1350168"/>
                <a:gd name="connsiteX3" fmla="*/ 766762 w 2371725"/>
                <a:gd name="connsiteY3" fmla="*/ 626268 h 1350168"/>
                <a:gd name="connsiteX4" fmla="*/ 559593 w 2371725"/>
                <a:gd name="connsiteY4" fmla="*/ 483393 h 1350168"/>
                <a:gd name="connsiteX5" fmla="*/ 371475 w 2371725"/>
                <a:gd name="connsiteY5" fmla="*/ 352425 h 1350168"/>
                <a:gd name="connsiteX6" fmla="*/ 178593 w 2371725"/>
                <a:gd name="connsiteY6" fmla="*/ 197643 h 1350168"/>
                <a:gd name="connsiteX7" fmla="*/ 23812 w 2371725"/>
                <a:gd name="connsiteY7" fmla="*/ 76200 h 1350168"/>
                <a:gd name="connsiteX8" fmla="*/ 7143 w 2371725"/>
                <a:gd name="connsiteY8" fmla="*/ 57150 h 1350168"/>
                <a:gd name="connsiteX9" fmla="*/ 0 w 2371725"/>
                <a:gd name="connsiteY9" fmla="*/ 35718 h 1350168"/>
                <a:gd name="connsiteX10" fmla="*/ 2381 w 2371725"/>
                <a:gd name="connsiteY10" fmla="*/ 14287 h 1350168"/>
                <a:gd name="connsiteX11" fmla="*/ 14287 w 2371725"/>
                <a:gd name="connsiteY11" fmla="*/ 0 h 1350168"/>
                <a:gd name="connsiteX12" fmla="*/ 28575 w 2371725"/>
                <a:gd name="connsiteY12" fmla="*/ 0 h 1350168"/>
                <a:gd name="connsiteX13" fmla="*/ 52387 w 2371725"/>
                <a:gd name="connsiteY13" fmla="*/ 7143 h 1350168"/>
                <a:gd name="connsiteX14" fmla="*/ 242887 w 2371725"/>
                <a:gd name="connsiteY14" fmla="*/ 135731 h 1350168"/>
                <a:gd name="connsiteX15" fmla="*/ 490537 w 2371725"/>
                <a:gd name="connsiteY15" fmla="*/ 288131 h 1350168"/>
                <a:gd name="connsiteX16" fmla="*/ 702468 w 2371725"/>
                <a:gd name="connsiteY16" fmla="*/ 411956 h 1350168"/>
                <a:gd name="connsiteX17" fmla="*/ 1088231 w 2371725"/>
                <a:gd name="connsiteY17" fmla="*/ 616743 h 1350168"/>
                <a:gd name="connsiteX18" fmla="*/ 1464468 w 2371725"/>
                <a:gd name="connsiteY18" fmla="*/ 790575 h 1350168"/>
                <a:gd name="connsiteX19" fmla="*/ 1593056 w 2371725"/>
                <a:gd name="connsiteY19" fmla="*/ 842962 h 1350168"/>
                <a:gd name="connsiteX20" fmla="*/ 1774031 w 2371725"/>
                <a:gd name="connsiteY20" fmla="*/ 909637 h 1350168"/>
                <a:gd name="connsiteX21" fmla="*/ 1957387 w 2371725"/>
                <a:gd name="connsiteY21" fmla="*/ 973931 h 1350168"/>
                <a:gd name="connsiteX22" fmla="*/ 2095500 w 2371725"/>
                <a:gd name="connsiteY22" fmla="*/ 1009650 h 1350168"/>
                <a:gd name="connsiteX23" fmla="*/ 2128837 w 2371725"/>
                <a:gd name="connsiteY23" fmla="*/ 1016793 h 1350168"/>
                <a:gd name="connsiteX24" fmla="*/ 2147887 w 2371725"/>
                <a:gd name="connsiteY24" fmla="*/ 1016793 h 1350168"/>
                <a:gd name="connsiteX25" fmla="*/ 2185987 w 2371725"/>
                <a:gd name="connsiteY25" fmla="*/ 1007268 h 1350168"/>
                <a:gd name="connsiteX26" fmla="*/ 2228850 w 2371725"/>
                <a:gd name="connsiteY26" fmla="*/ 978693 h 1350168"/>
                <a:gd name="connsiteX27" fmla="*/ 2281237 w 2371725"/>
                <a:gd name="connsiteY27" fmla="*/ 933450 h 1350168"/>
                <a:gd name="connsiteX28" fmla="*/ 2312193 w 2371725"/>
                <a:gd name="connsiteY28" fmla="*/ 909637 h 1350168"/>
                <a:gd name="connsiteX29" fmla="*/ 2333625 w 2371725"/>
                <a:gd name="connsiteY29" fmla="*/ 897731 h 1350168"/>
                <a:gd name="connsiteX30" fmla="*/ 2347912 w 2371725"/>
                <a:gd name="connsiteY30" fmla="*/ 897731 h 1350168"/>
                <a:gd name="connsiteX31" fmla="*/ 2362200 w 2371725"/>
                <a:gd name="connsiteY31" fmla="*/ 900112 h 1350168"/>
                <a:gd name="connsiteX32" fmla="*/ 2369343 w 2371725"/>
                <a:gd name="connsiteY32" fmla="*/ 907256 h 1350168"/>
                <a:gd name="connsiteX33" fmla="*/ 2371725 w 2371725"/>
                <a:gd name="connsiteY33" fmla="*/ 931068 h 1350168"/>
                <a:gd name="connsiteX34" fmla="*/ 2364581 w 2371725"/>
                <a:gd name="connsiteY34" fmla="*/ 1002506 h 1350168"/>
                <a:gd name="connsiteX35" fmla="*/ 2340768 w 2371725"/>
                <a:gd name="connsiteY35" fmla="*/ 1085850 h 1350168"/>
                <a:gd name="connsiteX36" fmla="*/ 2314575 w 2371725"/>
                <a:gd name="connsiteY36" fmla="*/ 1135856 h 1350168"/>
                <a:gd name="connsiteX37" fmla="*/ 2252662 w 2371725"/>
                <a:gd name="connsiteY37" fmla="*/ 1209675 h 1350168"/>
                <a:gd name="connsiteX38" fmla="*/ 2178843 w 2371725"/>
                <a:gd name="connsiteY38" fmla="*/ 1293018 h 1350168"/>
                <a:gd name="connsiteX39" fmla="*/ 2114550 w 2371725"/>
                <a:gd name="connsiteY39" fmla="*/ 1340643 h 1350168"/>
                <a:gd name="connsiteX40" fmla="*/ 2083593 w 2371725"/>
                <a:gd name="connsiteY40" fmla="*/ 1350168 h 1350168"/>
                <a:gd name="connsiteX41" fmla="*/ 2062162 w 2371725"/>
                <a:gd name="connsiteY41" fmla="*/ 1347787 h 1350168"/>
                <a:gd name="connsiteX42" fmla="*/ 2040731 w 2371725"/>
                <a:gd name="connsiteY42" fmla="*/ 1335881 h 1350168"/>
                <a:gd name="connsiteX43" fmla="*/ 2026443 w 2371725"/>
                <a:gd name="connsiteY43" fmla="*/ 1312068 h 1350168"/>
                <a:gd name="connsiteX44" fmla="*/ 2009775 w 2371725"/>
                <a:gd name="connsiteY44" fmla="*/ 1288256 h 1350168"/>
                <a:gd name="connsiteX45" fmla="*/ 1793081 w 2371725"/>
                <a:gd name="connsiteY45" fmla="*/ 1154906 h 1350168"/>
                <a:gd name="connsiteX46" fmla="*/ 1557337 w 2371725"/>
                <a:gd name="connsiteY46" fmla="*/ 103346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71725" h="1350168">
                  <a:moveTo>
                    <a:pt x="1557337" y="1033462"/>
                  </a:moveTo>
                  <a:lnTo>
                    <a:pt x="1178718" y="845343"/>
                  </a:lnTo>
                  <a:lnTo>
                    <a:pt x="907256" y="709612"/>
                  </a:lnTo>
                  <a:lnTo>
                    <a:pt x="766762" y="626268"/>
                  </a:lnTo>
                  <a:lnTo>
                    <a:pt x="559593" y="483393"/>
                  </a:lnTo>
                  <a:lnTo>
                    <a:pt x="371475" y="352425"/>
                  </a:lnTo>
                  <a:lnTo>
                    <a:pt x="178593" y="197643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3"/>
                  </a:lnTo>
                  <a:lnTo>
                    <a:pt x="242887" y="135731"/>
                  </a:lnTo>
                  <a:lnTo>
                    <a:pt x="490537" y="288131"/>
                  </a:lnTo>
                  <a:lnTo>
                    <a:pt x="702468" y="411956"/>
                  </a:lnTo>
                  <a:lnTo>
                    <a:pt x="1088231" y="616743"/>
                  </a:lnTo>
                  <a:lnTo>
                    <a:pt x="1464468" y="790575"/>
                  </a:lnTo>
                  <a:lnTo>
                    <a:pt x="1593056" y="842962"/>
                  </a:lnTo>
                  <a:lnTo>
                    <a:pt x="1774031" y="909637"/>
                  </a:lnTo>
                  <a:lnTo>
                    <a:pt x="1957387" y="973931"/>
                  </a:lnTo>
                  <a:lnTo>
                    <a:pt x="2095500" y="1009650"/>
                  </a:lnTo>
                  <a:lnTo>
                    <a:pt x="2128837" y="1016793"/>
                  </a:lnTo>
                  <a:lnTo>
                    <a:pt x="2147887" y="1016793"/>
                  </a:lnTo>
                  <a:lnTo>
                    <a:pt x="2185987" y="1007268"/>
                  </a:lnTo>
                  <a:lnTo>
                    <a:pt x="2228850" y="978693"/>
                  </a:lnTo>
                  <a:lnTo>
                    <a:pt x="2281237" y="933450"/>
                  </a:lnTo>
                  <a:lnTo>
                    <a:pt x="2312193" y="909637"/>
                  </a:lnTo>
                  <a:lnTo>
                    <a:pt x="2333625" y="897731"/>
                  </a:lnTo>
                  <a:lnTo>
                    <a:pt x="2347912" y="897731"/>
                  </a:lnTo>
                  <a:lnTo>
                    <a:pt x="2362200" y="900112"/>
                  </a:lnTo>
                  <a:lnTo>
                    <a:pt x="2369343" y="907256"/>
                  </a:lnTo>
                  <a:lnTo>
                    <a:pt x="2371725" y="931068"/>
                  </a:lnTo>
                  <a:lnTo>
                    <a:pt x="2364581" y="1002506"/>
                  </a:lnTo>
                  <a:lnTo>
                    <a:pt x="2340768" y="1085850"/>
                  </a:lnTo>
                  <a:lnTo>
                    <a:pt x="2314575" y="1135856"/>
                  </a:lnTo>
                  <a:lnTo>
                    <a:pt x="2252662" y="1209675"/>
                  </a:lnTo>
                  <a:lnTo>
                    <a:pt x="2178843" y="1293018"/>
                  </a:lnTo>
                  <a:lnTo>
                    <a:pt x="2114550" y="1340643"/>
                  </a:lnTo>
                  <a:lnTo>
                    <a:pt x="2083593" y="1350168"/>
                  </a:lnTo>
                  <a:lnTo>
                    <a:pt x="2062162" y="1347787"/>
                  </a:lnTo>
                  <a:lnTo>
                    <a:pt x="2040731" y="1335881"/>
                  </a:lnTo>
                  <a:lnTo>
                    <a:pt x="2026443" y="1312068"/>
                  </a:lnTo>
                  <a:lnTo>
                    <a:pt x="2009775" y="1288256"/>
                  </a:lnTo>
                  <a:lnTo>
                    <a:pt x="1793081" y="1154906"/>
                  </a:lnTo>
                  <a:lnTo>
                    <a:pt x="1557337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32ED190-C991-7C4A-8399-55AE394F1620}"/>
                </a:ext>
              </a:extLst>
            </p:cNvPr>
            <p:cNvSpPr/>
            <p:nvPr/>
          </p:nvSpPr>
          <p:spPr>
            <a:xfrm rot="16200000">
              <a:off x="1731169" y="4112419"/>
              <a:ext cx="3060700" cy="331788"/>
            </a:xfrm>
            <a:custGeom>
              <a:avLst/>
              <a:gdLst>
                <a:gd name="connsiteX0" fmla="*/ 1535162 w 3060021"/>
                <a:gd name="connsiteY0" fmla="*/ 309093 h 332275"/>
                <a:gd name="connsiteX1" fmla="*/ 855158 w 3060021"/>
                <a:gd name="connsiteY1" fmla="*/ 298790 h 332275"/>
                <a:gd name="connsiteX2" fmla="*/ 401821 w 3060021"/>
                <a:gd name="connsiteY2" fmla="*/ 291063 h 332275"/>
                <a:gd name="connsiteX3" fmla="*/ 275608 w 3060021"/>
                <a:gd name="connsiteY3" fmla="*/ 285911 h 332275"/>
                <a:gd name="connsiteX4" fmla="*/ 195759 w 3060021"/>
                <a:gd name="connsiteY4" fmla="*/ 273032 h 332275"/>
                <a:gd name="connsiteX5" fmla="*/ 118486 w 3060021"/>
                <a:gd name="connsiteY5" fmla="*/ 255002 h 332275"/>
                <a:gd name="connsiteX6" fmla="*/ 43789 w 3060021"/>
                <a:gd name="connsiteY6" fmla="*/ 226668 h 332275"/>
                <a:gd name="connsiteX7" fmla="*/ 15455 w 3060021"/>
                <a:gd name="connsiteY7" fmla="*/ 208638 h 332275"/>
                <a:gd name="connsiteX8" fmla="*/ 0 w 3060021"/>
                <a:gd name="connsiteY8" fmla="*/ 188032 h 332275"/>
                <a:gd name="connsiteX9" fmla="*/ 0 w 3060021"/>
                <a:gd name="connsiteY9" fmla="*/ 162274 h 332275"/>
                <a:gd name="connsiteX10" fmla="*/ 5152 w 3060021"/>
                <a:gd name="connsiteY10" fmla="*/ 141668 h 332275"/>
                <a:gd name="connsiteX11" fmla="*/ 18031 w 3060021"/>
                <a:gd name="connsiteY11" fmla="*/ 123637 h 332275"/>
                <a:gd name="connsiteX12" fmla="*/ 72122 w 3060021"/>
                <a:gd name="connsiteY12" fmla="*/ 92728 h 332275"/>
                <a:gd name="connsiteX13" fmla="*/ 175153 w 3060021"/>
                <a:gd name="connsiteY13" fmla="*/ 46364 h 332275"/>
                <a:gd name="connsiteX14" fmla="*/ 288487 w 3060021"/>
                <a:gd name="connsiteY14" fmla="*/ 18030 h 332275"/>
                <a:gd name="connsiteX15" fmla="*/ 419852 w 3060021"/>
                <a:gd name="connsiteY15" fmla="*/ 0 h 332275"/>
                <a:gd name="connsiteX16" fmla="*/ 512580 w 3060021"/>
                <a:gd name="connsiteY16" fmla="*/ 0 h 332275"/>
                <a:gd name="connsiteX17" fmla="*/ 592429 w 3060021"/>
                <a:gd name="connsiteY17" fmla="*/ 12879 h 332275"/>
                <a:gd name="connsiteX18" fmla="*/ 816521 w 3060021"/>
                <a:gd name="connsiteY18" fmla="*/ 51516 h 332275"/>
                <a:gd name="connsiteX19" fmla="*/ 1102432 w 3060021"/>
                <a:gd name="connsiteY19" fmla="*/ 92728 h 332275"/>
                <a:gd name="connsiteX20" fmla="*/ 1246675 w 3060021"/>
                <a:gd name="connsiteY20" fmla="*/ 108183 h 332275"/>
                <a:gd name="connsiteX21" fmla="*/ 1656223 w 3060021"/>
                <a:gd name="connsiteY21" fmla="*/ 131365 h 332275"/>
                <a:gd name="connsiteX22" fmla="*/ 2197136 w 3060021"/>
                <a:gd name="connsiteY22" fmla="*/ 151971 h 332275"/>
                <a:gd name="connsiteX23" fmla="*/ 2616987 w 3060021"/>
                <a:gd name="connsiteY23" fmla="*/ 154547 h 332275"/>
                <a:gd name="connsiteX24" fmla="*/ 2660776 w 3060021"/>
                <a:gd name="connsiteY24" fmla="*/ 149395 h 332275"/>
                <a:gd name="connsiteX25" fmla="*/ 2694261 w 3060021"/>
                <a:gd name="connsiteY25" fmla="*/ 139092 h 332275"/>
                <a:gd name="connsiteX26" fmla="*/ 2717443 w 3060021"/>
                <a:gd name="connsiteY26" fmla="*/ 123637 h 332275"/>
                <a:gd name="connsiteX27" fmla="*/ 2776685 w 3060021"/>
                <a:gd name="connsiteY27" fmla="*/ 72122 h 332275"/>
                <a:gd name="connsiteX28" fmla="*/ 3060021 w 3060021"/>
                <a:gd name="connsiteY28" fmla="*/ 159698 h 332275"/>
                <a:gd name="connsiteX29" fmla="*/ 2998202 w 3060021"/>
                <a:gd name="connsiteY29" fmla="*/ 236971 h 332275"/>
                <a:gd name="connsiteX30" fmla="*/ 2949262 w 3060021"/>
                <a:gd name="connsiteY30" fmla="*/ 267881 h 332275"/>
                <a:gd name="connsiteX31" fmla="*/ 2866838 w 3060021"/>
                <a:gd name="connsiteY31" fmla="*/ 303941 h 332275"/>
                <a:gd name="connsiteX32" fmla="*/ 2820474 w 3060021"/>
                <a:gd name="connsiteY32" fmla="*/ 319396 h 332275"/>
                <a:gd name="connsiteX33" fmla="*/ 2761231 w 3060021"/>
                <a:gd name="connsiteY33" fmla="*/ 329699 h 332275"/>
                <a:gd name="connsiteX34" fmla="*/ 2647897 w 3060021"/>
                <a:gd name="connsiteY34" fmla="*/ 332275 h 332275"/>
                <a:gd name="connsiteX35" fmla="*/ 2210015 w 3060021"/>
                <a:gd name="connsiteY35" fmla="*/ 321972 h 332275"/>
                <a:gd name="connsiteX36" fmla="*/ 1535162 w 3060021"/>
                <a:gd name="connsiteY36" fmla="*/ 309093 h 3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0021" h="332275">
                  <a:moveTo>
                    <a:pt x="1535162" y="309093"/>
                  </a:moveTo>
                  <a:lnTo>
                    <a:pt x="855158" y="298790"/>
                  </a:lnTo>
                  <a:lnTo>
                    <a:pt x="401821" y="291063"/>
                  </a:lnTo>
                  <a:lnTo>
                    <a:pt x="275608" y="285911"/>
                  </a:lnTo>
                  <a:lnTo>
                    <a:pt x="195759" y="273032"/>
                  </a:lnTo>
                  <a:lnTo>
                    <a:pt x="118486" y="255002"/>
                  </a:lnTo>
                  <a:lnTo>
                    <a:pt x="43789" y="226668"/>
                  </a:lnTo>
                  <a:lnTo>
                    <a:pt x="15455" y="208638"/>
                  </a:lnTo>
                  <a:lnTo>
                    <a:pt x="0" y="188032"/>
                  </a:lnTo>
                  <a:lnTo>
                    <a:pt x="0" y="162274"/>
                  </a:lnTo>
                  <a:lnTo>
                    <a:pt x="5152" y="141668"/>
                  </a:lnTo>
                  <a:lnTo>
                    <a:pt x="18031" y="123637"/>
                  </a:lnTo>
                  <a:lnTo>
                    <a:pt x="72122" y="92728"/>
                  </a:lnTo>
                  <a:lnTo>
                    <a:pt x="175153" y="46364"/>
                  </a:lnTo>
                  <a:lnTo>
                    <a:pt x="288487" y="18030"/>
                  </a:lnTo>
                  <a:lnTo>
                    <a:pt x="419852" y="0"/>
                  </a:lnTo>
                  <a:lnTo>
                    <a:pt x="512580" y="0"/>
                  </a:lnTo>
                  <a:lnTo>
                    <a:pt x="592429" y="12879"/>
                  </a:lnTo>
                  <a:lnTo>
                    <a:pt x="816521" y="51516"/>
                  </a:lnTo>
                  <a:lnTo>
                    <a:pt x="1102432" y="92728"/>
                  </a:lnTo>
                  <a:lnTo>
                    <a:pt x="1246675" y="108183"/>
                  </a:lnTo>
                  <a:lnTo>
                    <a:pt x="1656223" y="131365"/>
                  </a:lnTo>
                  <a:lnTo>
                    <a:pt x="2197136" y="151971"/>
                  </a:lnTo>
                  <a:lnTo>
                    <a:pt x="2616987" y="154547"/>
                  </a:lnTo>
                  <a:lnTo>
                    <a:pt x="2660776" y="149395"/>
                  </a:lnTo>
                  <a:lnTo>
                    <a:pt x="2694261" y="139092"/>
                  </a:lnTo>
                  <a:lnTo>
                    <a:pt x="2717443" y="123637"/>
                  </a:lnTo>
                  <a:lnTo>
                    <a:pt x="2776685" y="72122"/>
                  </a:lnTo>
                  <a:lnTo>
                    <a:pt x="3060021" y="159698"/>
                  </a:lnTo>
                  <a:lnTo>
                    <a:pt x="2998202" y="236971"/>
                  </a:lnTo>
                  <a:lnTo>
                    <a:pt x="2949262" y="267881"/>
                  </a:lnTo>
                  <a:lnTo>
                    <a:pt x="2866838" y="303941"/>
                  </a:lnTo>
                  <a:lnTo>
                    <a:pt x="2820474" y="319396"/>
                  </a:lnTo>
                  <a:lnTo>
                    <a:pt x="2761231" y="329699"/>
                  </a:lnTo>
                  <a:lnTo>
                    <a:pt x="2647897" y="332275"/>
                  </a:lnTo>
                  <a:lnTo>
                    <a:pt x="2210015" y="321972"/>
                  </a:lnTo>
                  <a:lnTo>
                    <a:pt x="1535162" y="30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C0B8D8C-FC99-7B47-8865-2AB15816A585}"/>
                </a:ext>
              </a:extLst>
            </p:cNvPr>
            <p:cNvSpPr/>
            <p:nvPr/>
          </p:nvSpPr>
          <p:spPr>
            <a:xfrm>
              <a:off x="4552950" y="1858963"/>
              <a:ext cx="2174875" cy="1368425"/>
            </a:xfrm>
            <a:custGeom>
              <a:avLst/>
              <a:gdLst>
                <a:gd name="connsiteX0" fmla="*/ 1519238 w 2174081"/>
                <a:gd name="connsiteY0" fmla="*/ 257175 h 1366838"/>
                <a:gd name="connsiteX1" fmla="*/ 1214438 w 2174081"/>
                <a:gd name="connsiteY1" fmla="*/ 297657 h 1366838"/>
                <a:gd name="connsiteX2" fmla="*/ 983456 w 2174081"/>
                <a:gd name="connsiteY2" fmla="*/ 345282 h 1366838"/>
                <a:gd name="connsiteX3" fmla="*/ 797719 w 2174081"/>
                <a:gd name="connsiteY3" fmla="*/ 371475 h 1366838"/>
                <a:gd name="connsiteX4" fmla="*/ 528638 w 2174081"/>
                <a:gd name="connsiteY4" fmla="*/ 431007 h 1366838"/>
                <a:gd name="connsiteX5" fmla="*/ 428625 w 2174081"/>
                <a:gd name="connsiteY5" fmla="*/ 454819 h 1366838"/>
                <a:gd name="connsiteX6" fmla="*/ 414338 w 2174081"/>
                <a:gd name="connsiteY6" fmla="*/ 461963 h 1366838"/>
                <a:gd name="connsiteX7" fmla="*/ 390525 w 2174081"/>
                <a:gd name="connsiteY7" fmla="*/ 464344 h 1366838"/>
                <a:gd name="connsiteX8" fmla="*/ 366713 w 2174081"/>
                <a:gd name="connsiteY8" fmla="*/ 459582 h 1366838"/>
                <a:gd name="connsiteX9" fmla="*/ 314325 w 2174081"/>
                <a:gd name="connsiteY9" fmla="*/ 438150 h 1366838"/>
                <a:gd name="connsiteX10" fmla="*/ 264319 w 2174081"/>
                <a:gd name="connsiteY10" fmla="*/ 407194 h 1366838"/>
                <a:gd name="connsiteX11" fmla="*/ 171450 w 2174081"/>
                <a:gd name="connsiteY11" fmla="*/ 335757 h 1366838"/>
                <a:gd name="connsiteX12" fmla="*/ 88106 w 2174081"/>
                <a:gd name="connsiteY12" fmla="*/ 264319 h 1366838"/>
                <a:gd name="connsiteX13" fmla="*/ 35719 w 2174081"/>
                <a:gd name="connsiteY13" fmla="*/ 214313 h 1366838"/>
                <a:gd name="connsiteX14" fmla="*/ 23813 w 2174081"/>
                <a:gd name="connsiteY14" fmla="*/ 197644 h 1366838"/>
                <a:gd name="connsiteX15" fmla="*/ 9525 w 2174081"/>
                <a:gd name="connsiteY15" fmla="*/ 159544 h 1366838"/>
                <a:gd name="connsiteX16" fmla="*/ 2381 w 2174081"/>
                <a:gd name="connsiteY16" fmla="*/ 133350 h 1366838"/>
                <a:gd name="connsiteX17" fmla="*/ 0 w 2174081"/>
                <a:gd name="connsiteY17" fmla="*/ 116682 h 1366838"/>
                <a:gd name="connsiteX18" fmla="*/ 9525 w 2174081"/>
                <a:gd name="connsiteY18" fmla="*/ 100013 h 1366838"/>
                <a:gd name="connsiteX19" fmla="*/ 35719 w 2174081"/>
                <a:gd name="connsiteY19" fmla="*/ 97632 h 1366838"/>
                <a:gd name="connsiteX20" fmla="*/ 76200 w 2174081"/>
                <a:gd name="connsiteY20" fmla="*/ 109538 h 1366838"/>
                <a:gd name="connsiteX21" fmla="*/ 114300 w 2174081"/>
                <a:gd name="connsiteY21" fmla="*/ 140494 h 1366838"/>
                <a:gd name="connsiteX22" fmla="*/ 154781 w 2174081"/>
                <a:gd name="connsiteY22" fmla="*/ 166688 h 1366838"/>
                <a:gd name="connsiteX23" fmla="*/ 211931 w 2174081"/>
                <a:gd name="connsiteY23" fmla="*/ 190500 h 1366838"/>
                <a:gd name="connsiteX24" fmla="*/ 288131 w 2174081"/>
                <a:gd name="connsiteY24" fmla="*/ 211932 h 1366838"/>
                <a:gd name="connsiteX25" fmla="*/ 338138 w 2174081"/>
                <a:gd name="connsiteY25" fmla="*/ 221457 h 1366838"/>
                <a:gd name="connsiteX26" fmla="*/ 397669 w 2174081"/>
                <a:gd name="connsiteY26" fmla="*/ 230982 h 1366838"/>
                <a:gd name="connsiteX27" fmla="*/ 459581 w 2174081"/>
                <a:gd name="connsiteY27" fmla="*/ 230982 h 1366838"/>
                <a:gd name="connsiteX28" fmla="*/ 609600 w 2174081"/>
                <a:gd name="connsiteY28" fmla="*/ 226219 h 1366838"/>
                <a:gd name="connsiteX29" fmla="*/ 990600 w 2174081"/>
                <a:gd name="connsiteY29" fmla="*/ 188119 h 1366838"/>
                <a:gd name="connsiteX30" fmla="*/ 1226344 w 2174081"/>
                <a:gd name="connsiteY30" fmla="*/ 140494 h 1366838"/>
                <a:gd name="connsiteX31" fmla="*/ 1402556 w 2174081"/>
                <a:gd name="connsiteY31" fmla="*/ 121444 h 1366838"/>
                <a:gd name="connsiteX32" fmla="*/ 1574006 w 2174081"/>
                <a:gd name="connsiteY32" fmla="*/ 92869 h 1366838"/>
                <a:gd name="connsiteX33" fmla="*/ 1712119 w 2174081"/>
                <a:gd name="connsiteY33" fmla="*/ 59532 h 1366838"/>
                <a:gd name="connsiteX34" fmla="*/ 1778794 w 2174081"/>
                <a:gd name="connsiteY34" fmla="*/ 38100 h 1366838"/>
                <a:gd name="connsiteX35" fmla="*/ 1824038 w 2174081"/>
                <a:gd name="connsiteY35" fmla="*/ 19050 h 1366838"/>
                <a:gd name="connsiteX36" fmla="*/ 1852613 w 2174081"/>
                <a:gd name="connsiteY36" fmla="*/ 2382 h 1366838"/>
                <a:gd name="connsiteX37" fmla="*/ 1869281 w 2174081"/>
                <a:gd name="connsiteY37" fmla="*/ 0 h 1366838"/>
                <a:gd name="connsiteX38" fmla="*/ 1897856 w 2174081"/>
                <a:gd name="connsiteY38" fmla="*/ 4763 h 1366838"/>
                <a:gd name="connsiteX39" fmla="*/ 1952625 w 2174081"/>
                <a:gd name="connsiteY39" fmla="*/ 28575 h 1366838"/>
                <a:gd name="connsiteX40" fmla="*/ 2031206 w 2174081"/>
                <a:gd name="connsiteY40" fmla="*/ 73819 h 1366838"/>
                <a:gd name="connsiteX41" fmla="*/ 2124075 w 2174081"/>
                <a:gd name="connsiteY41" fmla="*/ 138113 h 1366838"/>
                <a:gd name="connsiteX42" fmla="*/ 2155031 w 2174081"/>
                <a:gd name="connsiteY42" fmla="*/ 164307 h 1366838"/>
                <a:gd name="connsiteX43" fmla="*/ 2166938 w 2174081"/>
                <a:gd name="connsiteY43" fmla="*/ 178594 h 1366838"/>
                <a:gd name="connsiteX44" fmla="*/ 2174081 w 2174081"/>
                <a:gd name="connsiteY44" fmla="*/ 197644 h 1366838"/>
                <a:gd name="connsiteX45" fmla="*/ 2166938 w 2174081"/>
                <a:gd name="connsiteY45" fmla="*/ 223838 h 1366838"/>
                <a:gd name="connsiteX46" fmla="*/ 2152650 w 2174081"/>
                <a:gd name="connsiteY46" fmla="*/ 247650 h 1366838"/>
                <a:gd name="connsiteX47" fmla="*/ 2128838 w 2174081"/>
                <a:gd name="connsiteY47" fmla="*/ 276225 h 1366838"/>
                <a:gd name="connsiteX48" fmla="*/ 2038350 w 2174081"/>
                <a:gd name="connsiteY48" fmla="*/ 635794 h 1366838"/>
                <a:gd name="connsiteX49" fmla="*/ 1995488 w 2174081"/>
                <a:gd name="connsiteY49" fmla="*/ 828675 h 1366838"/>
                <a:gd name="connsiteX50" fmla="*/ 1926431 w 2174081"/>
                <a:gd name="connsiteY50" fmla="*/ 1109663 h 1366838"/>
                <a:gd name="connsiteX51" fmla="*/ 1831181 w 2174081"/>
                <a:gd name="connsiteY51" fmla="*/ 1366838 h 1366838"/>
                <a:gd name="connsiteX52" fmla="*/ 1662113 w 2174081"/>
                <a:gd name="connsiteY52" fmla="*/ 1333500 h 1366838"/>
                <a:gd name="connsiteX53" fmla="*/ 1704975 w 2174081"/>
                <a:gd name="connsiteY53" fmla="*/ 1178719 h 1366838"/>
                <a:gd name="connsiteX54" fmla="*/ 1745456 w 2174081"/>
                <a:gd name="connsiteY54" fmla="*/ 1031082 h 1366838"/>
                <a:gd name="connsiteX55" fmla="*/ 1757363 w 2174081"/>
                <a:gd name="connsiteY55" fmla="*/ 964407 h 1366838"/>
                <a:gd name="connsiteX56" fmla="*/ 1771650 w 2174081"/>
                <a:gd name="connsiteY56" fmla="*/ 838200 h 1366838"/>
                <a:gd name="connsiteX57" fmla="*/ 1797844 w 2174081"/>
                <a:gd name="connsiteY57" fmla="*/ 628650 h 1366838"/>
                <a:gd name="connsiteX58" fmla="*/ 1812131 w 2174081"/>
                <a:gd name="connsiteY58" fmla="*/ 454819 h 1366838"/>
                <a:gd name="connsiteX59" fmla="*/ 1816894 w 2174081"/>
                <a:gd name="connsiteY59" fmla="*/ 350044 h 1366838"/>
                <a:gd name="connsiteX60" fmla="*/ 1816894 w 2174081"/>
                <a:gd name="connsiteY60" fmla="*/ 314325 h 1366838"/>
                <a:gd name="connsiteX61" fmla="*/ 1809750 w 2174081"/>
                <a:gd name="connsiteY61" fmla="*/ 283369 h 1366838"/>
                <a:gd name="connsiteX62" fmla="*/ 1800225 w 2174081"/>
                <a:gd name="connsiteY62" fmla="*/ 261938 h 1366838"/>
                <a:gd name="connsiteX63" fmla="*/ 1781175 w 2174081"/>
                <a:gd name="connsiteY63" fmla="*/ 245269 h 1366838"/>
                <a:gd name="connsiteX64" fmla="*/ 1757363 w 2174081"/>
                <a:gd name="connsiteY64" fmla="*/ 233363 h 1366838"/>
                <a:gd name="connsiteX65" fmla="*/ 1707356 w 2174081"/>
                <a:gd name="connsiteY65" fmla="*/ 233363 h 1366838"/>
                <a:gd name="connsiteX66" fmla="*/ 1519238 w 2174081"/>
                <a:gd name="connsiteY66" fmla="*/ 257175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74081" h="1366838">
                  <a:moveTo>
                    <a:pt x="1519238" y="257175"/>
                  </a:moveTo>
                  <a:lnTo>
                    <a:pt x="1214438" y="297657"/>
                  </a:lnTo>
                  <a:lnTo>
                    <a:pt x="983456" y="345282"/>
                  </a:lnTo>
                  <a:lnTo>
                    <a:pt x="797719" y="371475"/>
                  </a:lnTo>
                  <a:lnTo>
                    <a:pt x="528638" y="431007"/>
                  </a:lnTo>
                  <a:lnTo>
                    <a:pt x="428625" y="454819"/>
                  </a:lnTo>
                  <a:lnTo>
                    <a:pt x="414338" y="461963"/>
                  </a:lnTo>
                  <a:lnTo>
                    <a:pt x="390525" y="464344"/>
                  </a:lnTo>
                  <a:lnTo>
                    <a:pt x="366713" y="459582"/>
                  </a:lnTo>
                  <a:lnTo>
                    <a:pt x="314325" y="438150"/>
                  </a:lnTo>
                  <a:lnTo>
                    <a:pt x="264319" y="407194"/>
                  </a:lnTo>
                  <a:lnTo>
                    <a:pt x="171450" y="335757"/>
                  </a:lnTo>
                  <a:lnTo>
                    <a:pt x="88106" y="264319"/>
                  </a:lnTo>
                  <a:lnTo>
                    <a:pt x="35719" y="214313"/>
                  </a:lnTo>
                  <a:lnTo>
                    <a:pt x="23813" y="197644"/>
                  </a:lnTo>
                  <a:lnTo>
                    <a:pt x="9525" y="159544"/>
                  </a:lnTo>
                  <a:lnTo>
                    <a:pt x="2381" y="133350"/>
                  </a:lnTo>
                  <a:lnTo>
                    <a:pt x="0" y="116682"/>
                  </a:lnTo>
                  <a:lnTo>
                    <a:pt x="9525" y="100013"/>
                  </a:lnTo>
                  <a:lnTo>
                    <a:pt x="35719" y="97632"/>
                  </a:lnTo>
                  <a:lnTo>
                    <a:pt x="76200" y="109538"/>
                  </a:lnTo>
                  <a:lnTo>
                    <a:pt x="114300" y="140494"/>
                  </a:lnTo>
                  <a:lnTo>
                    <a:pt x="154781" y="166688"/>
                  </a:lnTo>
                  <a:lnTo>
                    <a:pt x="211931" y="190500"/>
                  </a:lnTo>
                  <a:lnTo>
                    <a:pt x="288131" y="211932"/>
                  </a:lnTo>
                  <a:lnTo>
                    <a:pt x="338138" y="221457"/>
                  </a:lnTo>
                  <a:lnTo>
                    <a:pt x="397669" y="230982"/>
                  </a:lnTo>
                  <a:lnTo>
                    <a:pt x="459581" y="230982"/>
                  </a:lnTo>
                  <a:lnTo>
                    <a:pt x="609600" y="226219"/>
                  </a:lnTo>
                  <a:lnTo>
                    <a:pt x="990600" y="188119"/>
                  </a:lnTo>
                  <a:lnTo>
                    <a:pt x="1226344" y="140494"/>
                  </a:lnTo>
                  <a:lnTo>
                    <a:pt x="1402556" y="121444"/>
                  </a:lnTo>
                  <a:lnTo>
                    <a:pt x="1574006" y="92869"/>
                  </a:lnTo>
                  <a:lnTo>
                    <a:pt x="1712119" y="59532"/>
                  </a:lnTo>
                  <a:lnTo>
                    <a:pt x="1778794" y="38100"/>
                  </a:lnTo>
                  <a:lnTo>
                    <a:pt x="1824038" y="19050"/>
                  </a:lnTo>
                  <a:lnTo>
                    <a:pt x="1852613" y="2382"/>
                  </a:lnTo>
                  <a:lnTo>
                    <a:pt x="1869281" y="0"/>
                  </a:lnTo>
                  <a:lnTo>
                    <a:pt x="1897856" y="4763"/>
                  </a:lnTo>
                  <a:lnTo>
                    <a:pt x="1952625" y="28575"/>
                  </a:lnTo>
                  <a:lnTo>
                    <a:pt x="2031206" y="73819"/>
                  </a:lnTo>
                  <a:lnTo>
                    <a:pt x="2124075" y="138113"/>
                  </a:lnTo>
                  <a:lnTo>
                    <a:pt x="2155031" y="164307"/>
                  </a:lnTo>
                  <a:lnTo>
                    <a:pt x="2166938" y="178594"/>
                  </a:lnTo>
                  <a:lnTo>
                    <a:pt x="2174081" y="197644"/>
                  </a:lnTo>
                  <a:lnTo>
                    <a:pt x="2166938" y="223838"/>
                  </a:lnTo>
                  <a:lnTo>
                    <a:pt x="2152650" y="247650"/>
                  </a:lnTo>
                  <a:lnTo>
                    <a:pt x="2128838" y="276225"/>
                  </a:lnTo>
                  <a:lnTo>
                    <a:pt x="2038350" y="635794"/>
                  </a:lnTo>
                  <a:lnTo>
                    <a:pt x="1995488" y="828675"/>
                  </a:lnTo>
                  <a:lnTo>
                    <a:pt x="1926431" y="1109663"/>
                  </a:lnTo>
                  <a:lnTo>
                    <a:pt x="1831181" y="1366838"/>
                  </a:lnTo>
                  <a:lnTo>
                    <a:pt x="1662113" y="1333500"/>
                  </a:lnTo>
                  <a:lnTo>
                    <a:pt x="1704975" y="1178719"/>
                  </a:lnTo>
                  <a:lnTo>
                    <a:pt x="1745456" y="1031082"/>
                  </a:lnTo>
                  <a:lnTo>
                    <a:pt x="1757363" y="964407"/>
                  </a:lnTo>
                  <a:lnTo>
                    <a:pt x="1771650" y="838200"/>
                  </a:lnTo>
                  <a:lnTo>
                    <a:pt x="1797844" y="628650"/>
                  </a:lnTo>
                  <a:lnTo>
                    <a:pt x="1812131" y="454819"/>
                  </a:lnTo>
                  <a:lnTo>
                    <a:pt x="1816894" y="350044"/>
                  </a:lnTo>
                  <a:lnTo>
                    <a:pt x="1816894" y="314325"/>
                  </a:lnTo>
                  <a:lnTo>
                    <a:pt x="1809750" y="283369"/>
                  </a:lnTo>
                  <a:lnTo>
                    <a:pt x="1800225" y="261938"/>
                  </a:lnTo>
                  <a:lnTo>
                    <a:pt x="1781175" y="245269"/>
                  </a:lnTo>
                  <a:lnTo>
                    <a:pt x="1757363" y="233363"/>
                  </a:lnTo>
                  <a:lnTo>
                    <a:pt x="1707356" y="233363"/>
                  </a:lnTo>
                  <a:lnTo>
                    <a:pt x="151923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AFE26BC-91E3-BB49-A48D-B4F194A3662C}"/>
                </a:ext>
              </a:extLst>
            </p:cNvPr>
            <p:cNvSpPr/>
            <p:nvPr/>
          </p:nvSpPr>
          <p:spPr>
            <a:xfrm>
              <a:off x="4284663" y="2424113"/>
              <a:ext cx="2830512" cy="471487"/>
            </a:xfrm>
            <a:custGeom>
              <a:avLst/>
              <a:gdLst>
                <a:gd name="connsiteX0" fmla="*/ 1719262 w 2831306"/>
                <a:gd name="connsiteY0" fmla="*/ 295275 h 471487"/>
                <a:gd name="connsiteX1" fmla="*/ 1485900 w 2831306"/>
                <a:gd name="connsiteY1" fmla="*/ 314325 h 471487"/>
                <a:gd name="connsiteX2" fmla="*/ 1207294 w 2831306"/>
                <a:gd name="connsiteY2" fmla="*/ 340518 h 471487"/>
                <a:gd name="connsiteX3" fmla="*/ 914400 w 2831306"/>
                <a:gd name="connsiteY3" fmla="*/ 385762 h 471487"/>
                <a:gd name="connsiteX4" fmla="*/ 726281 w 2831306"/>
                <a:gd name="connsiteY4" fmla="*/ 419100 h 471487"/>
                <a:gd name="connsiteX5" fmla="*/ 557212 w 2831306"/>
                <a:gd name="connsiteY5" fmla="*/ 466725 h 471487"/>
                <a:gd name="connsiteX6" fmla="*/ 531019 w 2831306"/>
                <a:gd name="connsiteY6" fmla="*/ 471487 h 471487"/>
                <a:gd name="connsiteX7" fmla="*/ 471487 w 2831306"/>
                <a:gd name="connsiteY7" fmla="*/ 466725 h 471487"/>
                <a:gd name="connsiteX8" fmla="*/ 428625 w 2831306"/>
                <a:gd name="connsiteY8" fmla="*/ 459581 h 471487"/>
                <a:gd name="connsiteX9" fmla="*/ 309562 w 2831306"/>
                <a:gd name="connsiteY9" fmla="*/ 411956 h 471487"/>
                <a:gd name="connsiteX10" fmla="*/ 200025 w 2831306"/>
                <a:gd name="connsiteY10" fmla="*/ 347662 h 471487"/>
                <a:gd name="connsiteX11" fmla="*/ 107156 w 2831306"/>
                <a:gd name="connsiteY11" fmla="*/ 285750 h 471487"/>
                <a:gd name="connsiteX12" fmla="*/ 45244 w 2831306"/>
                <a:gd name="connsiteY12" fmla="*/ 235743 h 471487"/>
                <a:gd name="connsiteX13" fmla="*/ 11906 w 2831306"/>
                <a:gd name="connsiteY13" fmla="*/ 204787 h 471487"/>
                <a:gd name="connsiteX14" fmla="*/ 4762 w 2831306"/>
                <a:gd name="connsiteY14" fmla="*/ 185737 h 471487"/>
                <a:gd name="connsiteX15" fmla="*/ 0 w 2831306"/>
                <a:gd name="connsiteY15" fmla="*/ 171450 h 471487"/>
                <a:gd name="connsiteX16" fmla="*/ 2381 w 2831306"/>
                <a:gd name="connsiteY16" fmla="*/ 152400 h 471487"/>
                <a:gd name="connsiteX17" fmla="*/ 19050 w 2831306"/>
                <a:gd name="connsiteY17" fmla="*/ 142875 h 471487"/>
                <a:gd name="connsiteX18" fmla="*/ 59531 w 2831306"/>
                <a:gd name="connsiteY18" fmla="*/ 145256 h 471487"/>
                <a:gd name="connsiteX19" fmla="*/ 111919 w 2831306"/>
                <a:gd name="connsiteY19" fmla="*/ 173831 h 471487"/>
                <a:gd name="connsiteX20" fmla="*/ 178594 w 2831306"/>
                <a:gd name="connsiteY20" fmla="*/ 204787 h 471487"/>
                <a:gd name="connsiteX21" fmla="*/ 252412 w 2831306"/>
                <a:gd name="connsiteY21" fmla="*/ 230981 h 471487"/>
                <a:gd name="connsiteX22" fmla="*/ 304800 w 2831306"/>
                <a:gd name="connsiteY22" fmla="*/ 247650 h 471487"/>
                <a:gd name="connsiteX23" fmla="*/ 354806 w 2831306"/>
                <a:gd name="connsiteY23" fmla="*/ 257175 h 471487"/>
                <a:gd name="connsiteX24" fmla="*/ 445294 w 2831306"/>
                <a:gd name="connsiteY24" fmla="*/ 269081 h 471487"/>
                <a:gd name="connsiteX25" fmla="*/ 502444 w 2831306"/>
                <a:gd name="connsiteY25" fmla="*/ 264318 h 471487"/>
                <a:gd name="connsiteX26" fmla="*/ 871537 w 2831306"/>
                <a:gd name="connsiteY26" fmla="*/ 207168 h 471487"/>
                <a:gd name="connsiteX27" fmla="*/ 1262062 w 2831306"/>
                <a:gd name="connsiteY27" fmla="*/ 154781 h 471487"/>
                <a:gd name="connsiteX28" fmla="*/ 1502569 w 2831306"/>
                <a:gd name="connsiteY28" fmla="*/ 130968 h 471487"/>
                <a:gd name="connsiteX29" fmla="*/ 1850231 w 2831306"/>
                <a:gd name="connsiteY29" fmla="*/ 107156 h 471487"/>
                <a:gd name="connsiteX30" fmla="*/ 2071687 w 2831306"/>
                <a:gd name="connsiteY30" fmla="*/ 90487 h 471487"/>
                <a:gd name="connsiteX31" fmla="*/ 2309812 w 2831306"/>
                <a:gd name="connsiteY31" fmla="*/ 47625 h 471487"/>
                <a:gd name="connsiteX32" fmla="*/ 2497931 w 2831306"/>
                <a:gd name="connsiteY32" fmla="*/ 9525 h 471487"/>
                <a:gd name="connsiteX33" fmla="*/ 2552700 w 2831306"/>
                <a:gd name="connsiteY33" fmla="*/ 0 h 471487"/>
                <a:gd name="connsiteX34" fmla="*/ 2581275 w 2831306"/>
                <a:gd name="connsiteY34" fmla="*/ 0 h 471487"/>
                <a:gd name="connsiteX35" fmla="*/ 2636044 w 2831306"/>
                <a:gd name="connsiteY35" fmla="*/ 11906 h 471487"/>
                <a:gd name="connsiteX36" fmla="*/ 2736056 w 2831306"/>
                <a:gd name="connsiteY36" fmla="*/ 47625 h 471487"/>
                <a:gd name="connsiteX37" fmla="*/ 2797969 w 2831306"/>
                <a:gd name="connsiteY37" fmla="*/ 73818 h 471487"/>
                <a:gd name="connsiteX38" fmla="*/ 2824162 w 2831306"/>
                <a:gd name="connsiteY38" fmla="*/ 92868 h 471487"/>
                <a:gd name="connsiteX39" fmla="*/ 2831306 w 2831306"/>
                <a:gd name="connsiteY39" fmla="*/ 114300 h 471487"/>
                <a:gd name="connsiteX40" fmla="*/ 2819400 w 2831306"/>
                <a:gd name="connsiteY40" fmla="*/ 135731 h 471487"/>
                <a:gd name="connsiteX41" fmla="*/ 2795587 w 2831306"/>
                <a:gd name="connsiteY41" fmla="*/ 159543 h 471487"/>
                <a:gd name="connsiteX42" fmla="*/ 2709862 w 2831306"/>
                <a:gd name="connsiteY42" fmla="*/ 195262 h 471487"/>
                <a:gd name="connsiteX43" fmla="*/ 2545556 w 2831306"/>
                <a:gd name="connsiteY43" fmla="*/ 223837 h 471487"/>
                <a:gd name="connsiteX44" fmla="*/ 2255044 w 2831306"/>
                <a:gd name="connsiteY44" fmla="*/ 247650 h 471487"/>
                <a:gd name="connsiteX45" fmla="*/ 2045494 w 2831306"/>
                <a:gd name="connsiteY45" fmla="*/ 271462 h 471487"/>
                <a:gd name="connsiteX46" fmla="*/ 1719262 w 2831306"/>
                <a:gd name="connsiteY46" fmla="*/ 2952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31306" h="471487">
                  <a:moveTo>
                    <a:pt x="1719262" y="295275"/>
                  </a:moveTo>
                  <a:lnTo>
                    <a:pt x="1485900" y="314325"/>
                  </a:lnTo>
                  <a:lnTo>
                    <a:pt x="1207294" y="340518"/>
                  </a:lnTo>
                  <a:lnTo>
                    <a:pt x="914400" y="385762"/>
                  </a:lnTo>
                  <a:lnTo>
                    <a:pt x="726281" y="419100"/>
                  </a:lnTo>
                  <a:lnTo>
                    <a:pt x="557212" y="466725"/>
                  </a:lnTo>
                  <a:lnTo>
                    <a:pt x="531019" y="471487"/>
                  </a:lnTo>
                  <a:lnTo>
                    <a:pt x="471487" y="466725"/>
                  </a:lnTo>
                  <a:lnTo>
                    <a:pt x="428625" y="459581"/>
                  </a:lnTo>
                  <a:lnTo>
                    <a:pt x="309562" y="411956"/>
                  </a:lnTo>
                  <a:lnTo>
                    <a:pt x="200025" y="347662"/>
                  </a:lnTo>
                  <a:lnTo>
                    <a:pt x="107156" y="285750"/>
                  </a:lnTo>
                  <a:lnTo>
                    <a:pt x="45244" y="235743"/>
                  </a:lnTo>
                  <a:lnTo>
                    <a:pt x="11906" y="204787"/>
                  </a:lnTo>
                  <a:lnTo>
                    <a:pt x="4762" y="185737"/>
                  </a:lnTo>
                  <a:lnTo>
                    <a:pt x="0" y="171450"/>
                  </a:lnTo>
                  <a:lnTo>
                    <a:pt x="2381" y="152400"/>
                  </a:lnTo>
                  <a:lnTo>
                    <a:pt x="19050" y="142875"/>
                  </a:lnTo>
                  <a:lnTo>
                    <a:pt x="59531" y="145256"/>
                  </a:lnTo>
                  <a:lnTo>
                    <a:pt x="111919" y="173831"/>
                  </a:lnTo>
                  <a:lnTo>
                    <a:pt x="178594" y="204787"/>
                  </a:lnTo>
                  <a:lnTo>
                    <a:pt x="252412" y="230981"/>
                  </a:lnTo>
                  <a:lnTo>
                    <a:pt x="304800" y="247650"/>
                  </a:lnTo>
                  <a:lnTo>
                    <a:pt x="354806" y="257175"/>
                  </a:lnTo>
                  <a:lnTo>
                    <a:pt x="445294" y="269081"/>
                  </a:lnTo>
                  <a:lnTo>
                    <a:pt x="502444" y="264318"/>
                  </a:lnTo>
                  <a:lnTo>
                    <a:pt x="871537" y="207168"/>
                  </a:lnTo>
                  <a:lnTo>
                    <a:pt x="1262062" y="154781"/>
                  </a:lnTo>
                  <a:lnTo>
                    <a:pt x="1502569" y="130968"/>
                  </a:lnTo>
                  <a:lnTo>
                    <a:pt x="1850231" y="107156"/>
                  </a:lnTo>
                  <a:lnTo>
                    <a:pt x="2071687" y="90487"/>
                  </a:lnTo>
                  <a:lnTo>
                    <a:pt x="2309812" y="47625"/>
                  </a:lnTo>
                  <a:lnTo>
                    <a:pt x="2497931" y="9525"/>
                  </a:lnTo>
                  <a:lnTo>
                    <a:pt x="2552700" y="0"/>
                  </a:lnTo>
                  <a:lnTo>
                    <a:pt x="2581275" y="0"/>
                  </a:lnTo>
                  <a:lnTo>
                    <a:pt x="2636044" y="11906"/>
                  </a:lnTo>
                  <a:lnTo>
                    <a:pt x="2736056" y="47625"/>
                  </a:lnTo>
                  <a:lnTo>
                    <a:pt x="2797969" y="73818"/>
                  </a:lnTo>
                  <a:lnTo>
                    <a:pt x="2824162" y="92868"/>
                  </a:lnTo>
                  <a:lnTo>
                    <a:pt x="2831306" y="114300"/>
                  </a:lnTo>
                  <a:lnTo>
                    <a:pt x="2819400" y="135731"/>
                  </a:lnTo>
                  <a:lnTo>
                    <a:pt x="2795587" y="159543"/>
                  </a:lnTo>
                  <a:lnTo>
                    <a:pt x="2709862" y="195262"/>
                  </a:lnTo>
                  <a:lnTo>
                    <a:pt x="2545556" y="223837"/>
                  </a:lnTo>
                  <a:lnTo>
                    <a:pt x="2255044" y="247650"/>
                  </a:lnTo>
                  <a:lnTo>
                    <a:pt x="2045494" y="271462"/>
                  </a:lnTo>
                  <a:lnTo>
                    <a:pt x="1719262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571BF43-AE03-BF41-9D1E-012538EFC9A2}"/>
                </a:ext>
              </a:extLst>
            </p:cNvPr>
            <p:cNvSpPr/>
            <p:nvPr/>
          </p:nvSpPr>
          <p:spPr>
            <a:xfrm>
              <a:off x="4638675" y="3087688"/>
              <a:ext cx="1847850" cy="368300"/>
            </a:xfrm>
            <a:custGeom>
              <a:avLst/>
              <a:gdLst>
                <a:gd name="connsiteX0" fmla="*/ 1335881 w 1847850"/>
                <a:gd name="connsiteY0" fmla="*/ 233363 h 366713"/>
                <a:gd name="connsiteX1" fmla="*/ 1123950 w 1847850"/>
                <a:gd name="connsiteY1" fmla="*/ 257175 h 366713"/>
                <a:gd name="connsiteX2" fmla="*/ 876300 w 1847850"/>
                <a:gd name="connsiteY2" fmla="*/ 278607 h 366713"/>
                <a:gd name="connsiteX3" fmla="*/ 659606 w 1847850"/>
                <a:gd name="connsiteY3" fmla="*/ 314325 h 366713"/>
                <a:gd name="connsiteX4" fmla="*/ 383381 w 1847850"/>
                <a:gd name="connsiteY4" fmla="*/ 364332 h 366713"/>
                <a:gd name="connsiteX5" fmla="*/ 369094 w 1847850"/>
                <a:gd name="connsiteY5" fmla="*/ 366713 h 366713"/>
                <a:gd name="connsiteX6" fmla="*/ 333375 w 1847850"/>
                <a:gd name="connsiteY6" fmla="*/ 357188 h 366713"/>
                <a:gd name="connsiteX7" fmla="*/ 280988 w 1847850"/>
                <a:gd name="connsiteY7" fmla="*/ 330994 h 366713"/>
                <a:gd name="connsiteX8" fmla="*/ 192881 w 1847850"/>
                <a:gd name="connsiteY8" fmla="*/ 273844 h 366713"/>
                <a:gd name="connsiteX9" fmla="*/ 71438 w 1847850"/>
                <a:gd name="connsiteY9" fmla="*/ 188119 h 366713"/>
                <a:gd name="connsiteX10" fmla="*/ 21431 w 1847850"/>
                <a:gd name="connsiteY10" fmla="*/ 150019 h 366713"/>
                <a:gd name="connsiteX11" fmla="*/ 9525 w 1847850"/>
                <a:gd name="connsiteY11" fmla="*/ 138113 h 366713"/>
                <a:gd name="connsiteX12" fmla="*/ 2381 w 1847850"/>
                <a:gd name="connsiteY12" fmla="*/ 109538 h 366713"/>
                <a:gd name="connsiteX13" fmla="*/ 0 w 1847850"/>
                <a:gd name="connsiteY13" fmla="*/ 90488 h 366713"/>
                <a:gd name="connsiteX14" fmla="*/ 11906 w 1847850"/>
                <a:gd name="connsiteY14" fmla="*/ 69057 h 366713"/>
                <a:gd name="connsiteX15" fmla="*/ 33338 w 1847850"/>
                <a:gd name="connsiteY15" fmla="*/ 59532 h 366713"/>
                <a:gd name="connsiteX16" fmla="*/ 64294 w 1847850"/>
                <a:gd name="connsiteY16" fmla="*/ 59532 h 366713"/>
                <a:gd name="connsiteX17" fmla="*/ 90488 w 1847850"/>
                <a:gd name="connsiteY17" fmla="*/ 71438 h 366713"/>
                <a:gd name="connsiteX18" fmla="*/ 138113 w 1847850"/>
                <a:gd name="connsiteY18" fmla="*/ 100013 h 366713"/>
                <a:gd name="connsiteX19" fmla="*/ 211931 w 1847850"/>
                <a:gd name="connsiteY19" fmla="*/ 126207 h 366713"/>
                <a:gd name="connsiteX20" fmla="*/ 283369 w 1847850"/>
                <a:gd name="connsiteY20" fmla="*/ 147638 h 366713"/>
                <a:gd name="connsiteX21" fmla="*/ 359569 w 1847850"/>
                <a:gd name="connsiteY21" fmla="*/ 161925 h 366713"/>
                <a:gd name="connsiteX22" fmla="*/ 476250 w 1847850"/>
                <a:gd name="connsiteY22" fmla="*/ 154782 h 366713"/>
                <a:gd name="connsiteX23" fmla="*/ 754856 w 1847850"/>
                <a:gd name="connsiteY23" fmla="*/ 126207 h 366713"/>
                <a:gd name="connsiteX24" fmla="*/ 914400 w 1847850"/>
                <a:gd name="connsiteY24" fmla="*/ 92869 h 366713"/>
                <a:gd name="connsiteX25" fmla="*/ 1152525 w 1847850"/>
                <a:gd name="connsiteY25" fmla="*/ 71438 h 366713"/>
                <a:gd name="connsiteX26" fmla="*/ 1269206 w 1847850"/>
                <a:gd name="connsiteY26" fmla="*/ 59532 h 366713"/>
                <a:gd name="connsiteX27" fmla="*/ 1388269 w 1847850"/>
                <a:gd name="connsiteY27" fmla="*/ 42863 h 366713"/>
                <a:gd name="connsiteX28" fmla="*/ 1514475 w 1847850"/>
                <a:gd name="connsiteY28" fmla="*/ 21432 h 366713"/>
                <a:gd name="connsiteX29" fmla="*/ 1619250 w 1847850"/>
                <a:gd name="connsiteY29" fmla="*/ 0 h 366713"/>
                <a:gd name="connsiteX30" fmla="*/ 1766888 w 1847850"/>
                <a:gd name="connsiteY30" fmla="*/ 42863 h 366713"/>
                <a:gd name="connsiteX31" fmla="*/ 1800225 w 1847850"/>
                <a:gd name="connsiteY31" fmla="*/ 71438 h 366713"/>
                <a:gd name="connsiteX32" fmla="*/ 1826419 w 1847850"/>
                <a:gd name="connsiteY32" fmla="*/ 109538 h 366713"/>
                <a:gd name="connsiteX33" fmla="*/ 1840706 w 1847850"/>
                <a:gd name="connsiteY33" fmla="*/ 138113 h 366713"/>
                <a:gd name="connsiteX34" fmla="*/ 1847850 w 1847850"/>
                <a:gd name="connsiteY34" fmla="*/ 164307 h 366713"/>
                <a:gd name="connsiteX35" fmla="*/ 1845469 w 1847850"/>
                <a:gd name="connsiteY35" fmla="*/ 183357 h 366713"/>
                <a:gd name="connsiteX36" fmla="*/ 1833563 w 1847850"/>
                <a:gd name="connsiteY36" fmla="*/ 204788 h 366713"/>
                <a:gd name="connsiteX37" fmla="*/ 1816894 w 1847850"/>
                <a:gd name="connsiteY37" fmla="*/ 221457 h 366713"/>
                <a:gd name="connsiteX38" fmla="*/ 1788319 w 1847850"/>
                <a:gd name="connsiteY38" fmla="*/ 230982 h 366713"/>
                <a:gd name="connsiteX39" fmla="*/ 1721644 w 1847850"/>
                <a:gd name="connsiteY39" fmla="*/ 226219 h 366713"/>
                <a:gd name="connsiteX40" fmla="*/ 1626394 w 1847850"/>
                <a:gd name="connsiteY40" fmla="*/ 221457 h 366713"/>
                <a:gd name="connsiteX41" fmla="*/ 1490663 w 1847850"/>
                <a:gd name="connsiteY41" fmla="*/ 223838 h 366713"/>
                <a:gd name="connsiteX42" fmla="*/ 1335881 w 1847850"/>
                <a:gd name="connsiteY42" fmla="*/ 23336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7850" h="366713">
                  <a:moveTo>
                    <a:pt x="1335881" y="233363"/>
                  </a:moveTo>
                  <a:lnTo>
                    <a:pt x="1123950" y="257175"/>
                  </a:lnTo>
                  <a:lnTo>
                    <a:pt x="876300" y="278607"/>
                  </a:lnTo>
                  <a:lnTo>
                    <a:pt x="659606" y="314325"/>
                  </a:lnTo>
                  <a:lnTo>
                    <a:pt x="383381" y="364332"/>
                  </a:lnTo>
                  <a:lnTo>
                    <a:pt x="369094" y="366713"/>
                  </a:lnTo>
                  <a:lnTo>
                    <a:pt x="333375" y="357188"/>
                  </a:lnTo>
                  <a:lnTo>
                    <a:pt x="280988" y="330994"/>
                  </a:lnTo>
                  <a:lnTo>
                    <a:pt x="192881" y="273844"/>
                  </a:lnTo>
                  <a:lnTo>
                    <a:pt x="71438" y="188119"/>
                  </a:lnTo>
                  <a:lnTo>
                    <a:pt x="21431" y="150019"/>
                  </a:lnTo>
                  <a:lnTo>
                    <a:pt x="9525" y="138113"/>
                  </a:lnTo>
                  <a:lnTo>
                    <a:pt x="2381" y="109538"/>
                  </a:lnTo>
                  <a:lnTo>
                    <a:pt x="0" y="90488"/>
                  </a:lnTo>
                  <a:lnTo>
                    <a:pt x="11906" y="69057"/>
                  </a:lnTo>
                  <a:lnTo>
                    <a:pt x="33338" y="59532"/>
                  </a:lnTo>
                  <a:lnTo>
                    <a:pt x="64294" y="59532"/>
                  </a:lnTo>
                  <a:lnTo>
                    <a:pt x="90488" y="71438"/>
                  </a:lnTo>
                  <a:lnTo>
                    <a:pt x="138113" y="100013"/>
                  </a:lnTo>
                  <a:lnTo>
                    <a:pt x="211931" y="126207"/>
                  </a:lnTo>
                  <a:lnTo>
                    <a:pt x="283369" y="147638"/>
                  </a:lnTo>
                  <a:lnTo>
                    <a:pt x="359569" y="161925"/>
                  </a:lnTo>
                  <a:lnTo>
                    <a:pt x="476250" y="154782"/>
                  </a:lnTo>
                  <a:lnTo>
                    <a:pt x="754856" y="126207"/>
                  </a:lnTo>
                  <a:lnTo>
                    <a:pt x="914400" y="92869"/>
                  </a:lnTo>
                  <a:lnTo>
                    <a:pt x="1152525" y="71438"/>
                  </a:lnTo>
                  <a:lnTo>
                    <a:pt x="1269206" y="59532"/>
                  </a:lnTo>
                  <a:lnTo>
                    <a:pt x="1388269" y="42863"/>
                  </a:lnTo>
                  <a:lnTo>
                    <a:pt x="1514475" y="21432"/>
                  </a:lnTo>
                  <a:lnTo>
                    <a:pt x="1619250" y="0"/>
                  </a:lnTo>
                  <a:lnTo>
                    <a:pt x="1766888" y="42863"/>
                  </a:lnTo>
                  <a:lnTo>
                    <a:pt x="1800225" y="71438"/>
                  </a:lnTo>
                  <a:lnTo>
                    <a:pt x="1826419" y="109538"/>
                  </a:lnTo>
                  <a:lnTo>
                    <a:pt x="1840706" y="138113"/>
                  </a:lnTo>
                  <a:lnTo>
                    <a:pt x="1847850" y="164307"/>
                  </a:lnTo>
                  <a:lnTo>
                    <a:pt x="1845469" y="183357"/>
                  </a:lnTo>
                  <a:lnTo>
                    <a:pt x="1833563" y="204788"/>
                  </a:lnTo>
                  <a:lnTo>
                    <a:pt x="1816894" y="221457"/>
                  </a:lnTo>
                  <a:lnTo>
                    <a:pt x="1788319" y="230982"/>
                  </a:lnTo>
                  <a:lnTo>
                    <a:pt x="1721644" y="226219"/>
                  </a:lnTo>
                  <a:lnTo>
                    <a:pt x="1626394" y="221457"/>
                  </a:lnTo>
                  <a:lnTo>
                    <a:pt x="1490663" y="223838"/>
                  </a:lnTo>
                  <a:lnTo>
                    <a:pt x="1335881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656D0CF-60C0-CB4F-866F-89F1F6F115ED}"/>
                </a:ext>
              </a:extLst>
            </p:cNvPr>
            <p:cNvSpPr/>
            <p:nvPr/>
          </p:nvSpPr>
          <p:spPr>
            <a:xfrm>
              <a:off x="4633913" y="3652838"/>
              <a:ext cx="2046287" cy="422275"/>
            </a:xfrm>
            <a:custGeom>
              <a:avLst/>
              <a:gdLst>
                <a:gd name="connsiteX0" fmla="*/ 1576387 w 2045493"/>
                <a:gd name="connsiteY0" fmla="*/ 228600 h 421481"/>
                <a:gd name="connsiteX1" fmla="*/ 1326356 w 2045493"/>
                <a:gd name="connsiteY1" fmla="*/ 247650 h 421481"/>
                <a:gd name="connsiteX2" fmla="*/ 1135856 w 2045493"/>
                <a:gd name="connsiteY2" fmla="*/ 264318 h 421481"/>
                <a:gd name="connsiteX3" fmla="*/ 890587 w 2045493"/>
                <a:gd name="connsiteY3" fmla="*/ 316706 h 421481"/>
                <a:gd name="connsiteX4" fmla="*/ 709612 w 2045493"/>
                <a:gd name="connsiteY4" fmla="*/ 345281 h 421481"/>
                <a:gd name="connsiteX5" fmla="*/ 492918 w 2045493"/>
                <a:gd name="connsiteY5" fmla="*/ 392906 h 421481"/>
                <a:gd name="connsiteX6" fmla="*/ 457200 w 2045493"/>
                <a:gd name="connsiteY6" fmla="*/ 404812 h 421481"/>
                <a:gd name="connsiteX7" fmla="*/ 431006 w 2045493"/>
                <a:gd name="connsiteY7" fmla="*/ 419100 h 421481"/>
                <a:gd name="connsiteX8" fmla="*/ 411956 w 2045493"/>
                <a:gd name="connsiteY8" fmla="*/ 421481 h 421481"/>
                <a:gd name="connsiteX9" fmla="*/ 378618 w 2045493"/>
                <a:gd name="connsiteY9" fmla="*/ 419100 h 421481"/>
                <a:gd name="connsiteX10" fmla="*/ 347662 w 2045493"/>
                <a:gd name="connsiteY10" fmla="*/ 414337 h 421481"/>
                <a:gd name="connsiteX11" fmla="*/ 319087 w 2045493"/>
                <a:gd name="connsiteY11" fmla="*/ 407193 h 421481"/>
                <a:gd name="connsiteX12" fmla="*/ 250031 w 2045493"/>
                <a:gd name="connsiteY12" fmla="*/ 369093 h 421481"/>
                <a:gd name="connsiteX13" fmla="*/ 173831 w 2045493"/>
                <a:gd name="connsiteY13" fmla="*/ 319087 h 421481"/>
                <a:gd name="connsiteX14" fmla="*/ 95250 w 2045493"/>
                <a:gd name="connsiteY14" fmla="*/ 254793 h 421481"/>
                <a:gd name="connsiteX15" fmla="*/ 28575 w 2045493"/>
                <a:gd name="connsiteY15" fmla="*/ 192881 h 421481"/>
                <a:gd name="connsiteX16" fmla="*/ 7143 w 2045493"/>
                <a:gd name="connsiteY16" fmla="*/ 166687 h 421481"/>
                <a:gd name="connsiteX17" fmla="*/ 0 w 2045493"/>
                <a:gd name="connsiteY17" fmla="*/ 135731 h 421481"/>
                <a:gd name="connsiteX18" fmla="*/ 4762 w 2045493"/>
                <a:gd name="connsiteY18" fmla="*/ 121443 h 421481"/>
                <a:gd name="connsiteX19" fmla="*/ 14287 w 2045493"/>
                <a:gd name="connsiteY19" fmla="*/ 111918 h 421481"/>
                <a:gd name="connsiteX20" fmla="*/ 28575 w 2045493"/>
                <a:gd name="connsiteY20" fmla="*/ 107156 h 421481"/>
                <a:gd name="connsiteX21" fmla="*/ 78581 w 2045493"/>
                <a:gd name="connsiteY21" fmla="*/ 126206 h 421481"/>
                <a:gd name="connsiteX22" fmla="*/ 147637 w 2045493"/>
                <a:gd name="connsiteY22" fmla="*/ 159543 h 421481"/>
                <a:gd name="connsiteX23" fmla="*/ 223837 w 2045493"/>
                <a:gd name="connsiteY23" fmla="*/ 180975 h 421481"/>
                <a:gd name="connsiteX24" fmla="*/ 302418 w 2045493"/>
                <a:gd name="connsiteY24" fmla="*/ 197643 h 421481"/>
                <a:gd name="connsiteX25" fmla="*/ 397668 w 2045493"/>
                <a:gd name="connsiteY25" fmla="*/ 202406 h 421481"/>
                <a:gd name="connsiteX26" fmla="*/ 569118 w 2045493"/>
                <a:gd name="connsiteY26" fmla="*/ 195262 h 421481"/>
                <a:gd name="connsiteX27" fmla="*/ 914400 w 2045493"/>
                <a:gd name="connsiteY27" fmla="*/ 157162 h 421481"/>
                <a:gd name="connsiteX28" fmla="*/ 1157287 w 2045493"/>
                <a:gd name="connsiteY28" fmla="*/ 109537 h 421481"/>
                <a:gd name="connsiteX29" fmla="*/ 1388268 w 2045493"/>
                <a:gd name="connsiteY29" fmla="*/ 78581 h 421481"/>
                <a:gd name="connsiteX30" fmla="*/ 1500187 w 2045493"/>
                <a:gd name="connsiteY30" fmla="*/ 57150 h 421481"/>
                <a:gd name="connsiteX31" fmla="*/ 1614487 w 2045493"/>
                <a:gd name="connsiteY31" fmla="*/ 26193 h 421481"/>
                <a:gd name="connsiteX32" fmla="*/ 1681162 w 2045493"/>
                <a:gd name="connsiteY32" fmla="*/ 0 h 421481"/>
                <a:gd name="connsiteX33" fmla="*/ 1726406 w 2045493"/>
                <a:gd name="connsiteY33" fmla="*/ 7143 h 421481"/>
                <a:gd name="connsiteX34" fmla="*/ 1807368 w 2045493"/>
                <a:gd name="connsiteY34" fmla="*/ 23812 h 421481"/>
                <a:gd name="connsiteX35" fmla="*/ 1881187 w 2045493"/>
                <a:gd name="connsiteY35" fmla="*/ 52387 h 421481"/>
                <a:gd name="connsiteX36" fmla="*/ 1950243 w 2045493"/>
                <a:gd name="connsiteY36" fmla="*/ 85725 h 421481"/>
                <a:gd name="connsiteX37" fmla="*/ 2002631 w 2045493"/>
                <a:gd name="connsiteY37" fmla="*/ 121443 h 421481"/>
                <a:gd name="connsiteX38" fmla="*/ 2026443 w 2045493"/>
                <a:gd name="connsiteY38" fmla="*/ 145256 h 421481"/>
                <a:gd name="connsiteX39" fmla="*/ 2040731 w 2045493"/>
                <a:gd name="connsiteY39" fmla="*/ 161925 h 421481"/>
                <a:gd name="connsiteX40" fmla="*/ 2045493 w 2045493"/>
                <a:gd name="connsiteY40" fmla="*/ 180975 h 421481"/>
                <a:gd name="connsiteX41" fmla="*/ 2038350 w 2045493"/>
                <a:gd name="connsiteY41" fmla="*/ 202406 h 421481"/>
                <a:gd name="connsiteX42" fmla="*/ 2007393 w 2045493"/>
                <a:gd name="connsiteY42" fmla="*/ 219075 h 421481"/>
                <a:gd name="connsiteX43" fmla="*/ 1876425 w 2045493"/>
                <a:gd name="connsiteY43" fmla="*/ 221456 h 421481"/>
                <a:gd name="connsiteX44" fmla="*/ 1576387 w 2045493"/>
                <a:gd name="connsiteY44" fmla="*/ 22860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3" h="421481">
                  <a:moveTo>
                    <a:pt x="1576387" y="228600"/>
                  </a:moveTo>
                  <a:lnTo>
                    <a:pt x="1326356" y="247650"/>
                  </a:lnTo>
                  <a:lnTo>
                    <a:pt x="1135856" y="264318"/>
                  </a:lnTo>
                  <a:lnTo>
                    <a:pt x="890587" y="316706"/>
                  </a:lnTo>
                  <a:lnTo>
                    <a:pt x="709612" y="345281"/>
                  </a:lnTo>
                  <a:lnTo>
                    <a:pt x="492918" y="392906"/>
                  </a:lnTo>
                  <a:lnTo>
                    <a:pt x="457200" y="404812"/>
                  </a:lnTo>
                  <a:lnTo>
                    <a:pt x="431006" y="419100"/>
                  </a:lnTo>
                  <a:lnTo>
                    <a:pt x="411956" y="421481"/>
                  </a:lnTo>
                  <a:lnTo>
                    <a:pt x="378618" y="419100"/>
                  </a:lnTo>
                  <a:lnTo>
                    <a:pt x="347662" y="414337"/>
                  </a:lnTo>
                  <a:lnTo>
                    <a:pt x="319087" y="407193"/>
                  </a:lnTo>
                  <a:lnTo>
                    <a:pt x="250031" y="369093"/>
                  </a:lnTo>
                  <a:lnTo>
                    <a:pt x="173831" y="319087"/>
                  </a:lnTo>
                  <a:lnTo>
                    <a:pt x="95250" y="254793"/>
                  </a:lnTo>
                  <a:lnTo>
                    <a:pt x="28575" y="192881"/>
                  </a:lnTo>
                  <a:lnTo>
                    <a:pt x="7143" y="166687"/>
                  </a:lnTo>
                  <a:lnTo>
                    <a:pt x="0" y="135731"/>
                  </a:lnTo>
                  <a:lnTo>
                    <a:pt x="4762" y="121443"/>
                  </a:lnTo>
                  <a:lnTo>
                    <a:pt x="14287" y="111918"/>
                  </a:lnTo>
                  <a:lnTo>
                    <a:pt x="28575" y="107156"/>
                  </a:lnTo>
                  <a:lnTo>
                    <a:pt x="78581" y="126206"/>
                  </a:lnTo>
                  <a:lnTo>
                    <a:pt x="147637" y="159543"/>
                  </a:lnTo>
                  <a:lnTo>
                    <a:pt x="223837" y="180975"/>
                  </a:lnTo>
                  <a:lnTo>
                    <a:pt x="302418" y="197643"/>
                  </a:lnTo>
                  <a:lnTo>
                    <a:pt x="397668" y="202406"/>
                  </a:lnTo>
                  <a:lnTo>
                    <a:pt x="569118" y="195262"/>
                  </a:lnTo>
                  <a:lnTo>
                    <a:pt x="914400" y="157162"/>
                  </a:lnTo>
                  <a:lnTo>
                    <a:pt x="1157287" y="109537"/>
                  </a:lnTo>
                  <a:lnTo>
                    <a:pt x="1388268" y="78581"/>
                  </a:lnTo>
                  <a:lnTo>
                    <a:pt x="1500187" y="57150"/>
                  </a:lnTo>
                  <a:lnTo>
                    <a:pt x="1614487" y="26193"/>
                  </a:lnTo>
                  <a:lnTo>
                    <a:pt x="1681162" y="0"/>
                  </a:lnTo>
                  <a:lnTo>
                    <a:pt x="1726406" y="7143"/>
                  </a:lnTo>
                  <a:lnTo>
                    <a:pt x="1807368" y="23812"/>
                  </a:lnTo>
                  <a:lnTo>
                    <a:pt x="1881187" y="52387"/>
                  </a:lnTo>
                  <a:lnTo>
                    <a:pt x="1950243" y="85725"/>
                  </a:lnTo>
                  <a:lnTo>
                    <a:pt x="2002631" y="121443"/>
                  </a:lnTo>
                  <a:lnTo>
                    <a:pt x="2026443" y="145256"/>
                  </a:lnTo>
                  <a:lnTo>
                    <a:pt x="2040731" y="161925"/>
                  </a:lnTo>
                  <a:lnTo>
                    <a:pt x="2045493" y="180975"/>
                  </a:lnTo>
                  <a:lnTo>
                    <a:pt x="2038350" y="202406"/>
                  </a:lnTo>
                  <a:lnTo>
                    <a:pt x="2007393" y="219075"/>
                  </a:lnTo>
                  <a:lnTo>
                    <a:pt x="1876425" y="221456"/>
                  </a:lnTo>
                  <a:lnTo>
                    <a:pt x="157638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017EE7E-BBC0-9748-8BAC-93E5FF91A441}"/>
                </a:ext>
              </a:extLst>
            </p:cNvPr>
            <p:cNvSpPr/>
            <p:nvPr/>
          </p:nvSpPr>
          <p:spPr>
            <a:xfrm>
              <a:off x="4441825" y="4252913"/>
              <a:ext cx="2573338" cy="450850"/>
            </a:xfrm>
            <a:custGeom>
              <a:avLst/>
              <a:gdLst>
                <a:gd name="connsiteX0" fmla="*/ 1785938 w 2574132"/>
                <a:gd name="connsiteY0" fmla="*/ 240506 h 450056"/>
                <a:gd name="connsiteX1" fmla="*/ 1333500 w 2574132"/>
                <a:gd name="connsiteY1" fmla="*/ 266700 h 450056"/>
                <a:gd name="connsiteX2" fmla="*/ 1092994 w 2574132"/>
                <a:gd name="connsiteY2" fmla="*/ 319087 h 450056"/>
                <a:gd name="connsiteX3" fmla="*/ 873919 w 2574132"/>
                <a:gd name="connsiteY3" fmla="*/ 347662 h 450056"/>
                <a:gd name="connsiteX4" fmla="*/ 664369 w 2574132"/>
                <a:gd name="connsiteY4" fmla="*/ 392906 h 450056"/>
                <a:gd name="connsiteX5" fmla="*/ 423863 w 2574132"/>
                <a:gd name="connsiteY5" fmla="*/ 447675 h 450056"/>
                <a:gd name="connsiteX6" fmla="*/ 400050 w 2574132"/>
                <a:gd name="connsiteY6" fmla="*/ 450056 h 450056"/>
                <a:gd name="connsiteX7" fmla="*/ 369094 w 2574132"/>
                <a:gd name="connsiteY7" fmla="*/ 445293 h 450056"/>
                <a:gd name="connsiteX8" fmla="*/ 311944 w 2574132"/>
                <a:gd name="connsiteY8" fmla="*/ 416718 h 450056"/>
                <a:gd name="connsiteX9" fmla="*/ 247650 w 2574132"/>
                <a:gd name="connsiteY9" fmla="*/ 378618 h 450056"/>
                <a:gd name="connsiteX10" fmla="*/ 152400 w 2574132"/>
                <a:gd name="connsiteY10" fmla="*/ 307181 h 450056"/>
                <a:gd name="connsiteX11" fmla="*/ 80963 w 2574132"/>
                <a:gd name="connsiteY11" fmla="*/ 250031 h 450056"/>
                <a:gd name="connsiteX12" fmla="*/ 40482 w 2574132"/>
                <a:gd name="connsiteY12" fmla="*/ 211931 h 450056"/>
                <a:gd name="connsiteX13" fmla="*/ 14288 w 2574132"/>
                <a:gd name="connsiteY13" fmla="*/ 178593 h 450056"/>
                <a:gd name="connsiteX14" fmla="*/ 0 w 2574132"/>
                <a:gd name="connsiteY14" fmla="*/ 147637 h 450056"/>
                <a:gd name="connsiteX15" fmla="*/ 4763 w 2574132"/>
                <a:gd name="connsiteY15" fmla="*/ 126206 h 450056"/>
                <a:gd name="connsiteX16" fmla="*/ 11907 w 2574132"/>
                <a:gd name="connsiteY16" fmla="*/ 116681 h 450056"/>
                <a:gd name="connsiteX17" fmla="*/ 38100 w 2574132"/>
                <a:gd name="connsiteY17" fmla="*/ 111918 h 450056"/>
                <a:gd name="connsiteX18" fmla="*/ 80963 w 2574132"/>
                <a:gd name="connsiteY18" fmla="*/ 121443 h 450056"/>
                <a:gd name="connsiteX19" fmla="*/ 116682 w 2574132"/>
                <a:gd name="connsiteY19" fmla="*/ 142875 h 450056"/>
                <a:gd name="connsiteX20" fmla="*/ 161925 w 2574132"/>
                <a:gd name="connsiteY20" fmla="*/ 169068 h 450056"/>
                <a:gd name="connsiteX21" fmla="*/ 250032 w 2574132"/>
                <a:gd name="connsiteY21" fmla="*/ 207168 h 450056"/>
                <a:gd name="connsiteX22" fmla="*/ 371475 w 2574132"/>
                <a:gd name="connsiteY22" fmla="*/ 235743 h 450056"/>
                <a:gd name="connsiteX23" fmla="*/ 428625 w 2574132"/>
                <a:gd name="connsiteY23" fmla="*/ 247650 h 450056"/>
                <a:gd name="connsiteX24" fmla="*/ 466725 w 2574132"/>
                <a:gd name="connsiteY24" fmla="*/ 247650 h 450056"/>
                <a:gd name="connsiteX25" fmla="*/ 735807 w 2574132"/>
                <a:gd name="connsiteY25" fmla="*/ 214312 h 450056"/>
                <a:gd name="connsiteX26" fmla="*/ 1109663 w 2574132"/>
                <a:gd name="connsiteY26" fmla="*/ 159543 h 450056"/>
                <a:gd name="connsiteX27" fmla="*/ 1333500 w 2574132"/>
                <a:gd name="connsiteY27" fmla="*/ 111918 h 450056"/>
                <a:gd name="connsiteX28" fmla="*/ 1640682 w 2574132"/>
                <a:gd name="connsiteY28" fmla="*/ 76200 h 450056"/>
                <a:gd name="connsiteX29" fmla="*/ 1933575 w 2574132"/>
                <a:gd name="connsiteY29" fmla="*/ 50006 h 450056"/>
                <a:gd name="connsiteX30" fmla="*/ 2026444 w 2574132"/>
                <a:gd name="connsiteY30" fmla="*/ 26193 h 450056"/>
                <a:gd name="connsiteX31" fmla="*/ 2135982 w 2574132"/>
                <a:gd name="connsiteY31" fmla="*/ 0 h 450056"/>
                <a:gd name="connsiteX32" fmla="*/ 2221707 w 2574132"/>
                <a:gd name="connsiteY32" fmla="*/ 7143 h 450056"/>
                <a:gd name="connsiteX33" fmla="*/ 2350294 w 2574132"/>
                <a:gd name="connsiteY33" fmla="*/ 40481 h 450056"/>
                <a:gd name="connsiteX34" fmla="*/ 2493169 w 2574132"/>
                <a:gd name="connsiteY34" fmla="*/ 90487 h 450056"/>
                <a:gd name="connsiteX35" fmla="*/ 2528888 w 2574132"/>
                <a:gd name="connsiteY35" fmla="*/ 111918 h 450056"/>
                <a:gd name="connsiteX36" fmla="*/ 2555082 w 2574132"/>
                <a:gd name="connsiteY36" fmla="*/ 133350 h 450056"/>
                <a:gd name="connsiteX37" fmla="*/ 2574132 w 2574132"/>
                <a:gd name="connsiteY37" fmla="*/ 161925 h 450056"/>
                <a:gd name="connsiteX38" fmla="*/ 2574132 w 2574132"/>
                <a:gd name="connsiteY38" fmla="*/ 178593 h 450056"/>
                <a:gd name="connsiteX39" fmla="*/ 2552700 w 2574132"/>
                <a:gd name="connsiteY39" fmla="*/ 204787 h 450056"/>
                <a:gd name="connsiteX40" fmla="*/ 2524125 w 2574132"/>
                <a:gd name="connsiteY40" fmla="*/ 219075 h 450056"/>
                <a:gd name="connsiteX41" fmla="*/ 2462213 w 2574132"/>
                <a:gd name="connsiteY41" fmla="*/ 226218 h 450056"/>
                <a:gd name="connsiteX42" fmla="*/ 2231232 w 2574132"/>
                <a:gd name="connsiteY42" fmla="*/ 223837 h 450056"/>
                <a:gd name="connsiteX43" fmla="*/ 2093119 w 2574132"/>
                <a:gd name="connsiteY43" fmla="*/ 223837 h 450056"/>
                <a:gd name="connsiteX44" fmla="*/ 1985963 w 2574132"/>
                <a:gd name="connsiteY44" fmla="*/ 226218 h 450056"/>
                <a:gd name="connsiteX45" fmla="*/ 1785938 w 2574132"/>
                <a:gd name="connsiteY45" fmla="*/ 2405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4132" h="450056">
                  <a:moveTo>
                    <a:pt x="1785938" y="240506"/>
                  </a:moveTo>
                  <a:lnTo>
                    <a:pt x="1333500" y="266700"/>
                  </a:lnTo>
                  <a:lnTo>
                    <a:pt x="1092994" y="319087"/>
                  </a:lnTo>
                  <a:lnTo>
                    <a:pt x="873919" y="347662"/>
                  </a:lnTo>
                  <a:lnTo>
                    <a:pt x="664369" y="392906"/>
                  </a:lnTo>
                  <a:lnTo>
                    <a:pt x="423863" y="447675"/>
                  </a:lnTo>
                  <a:lnTo>
                    <a:pt x="400050" y="450056"/>
                  </a:lnTo>
                  <a:lnTo>
                    <a:pt x="369094" y="445293"/>
                  </a:lnTo>
                  <a:lnTo>
                    <a:pt x="311944" y="416718"/>
                  </a:lnTo>
                  <a:lnTo>
                    <a:pt x="247650" y="378618"/>
                  </a:lnTo>
                  <a:lnTo>
                    <a:pt x="152400" y="307181"/>
                  </a:lnTo>
                  <a:lnTo>
                    <a:pt x="80963" y="250031"/>
                  </a:lnTo>
                  <a:lnTo>
                    <a:pt x="40482" y="211931"/>
                  </a:lnTo>
                  <a:lnTo>
                    <a:pt x="14288" y="178593"/>
                  </a:lnTo>
                  <a:lnTo>
                    <a:pt x="0" y="147637"/>
                  </a:lnTo>
                  <a:lnTo>
                    <a:pt x="4763" y="126206"/>
                  </a:lnTo>
                  <a:lnTo>
                    <a:pt x="11907" y="116681"/>
                  </a:lnTo>
                  <a:lnTo>
                    <a:pt x="38100" y="111918"/>
                  </a:lnTo>
                  <a:lnTo>
                    <a:pt x="80963" y="121443"/>
                  </a:lnTo>
                  <a:lnTo>
                    <a:pt x="116682" y="142875"/>
                  </a:lnTo>
                  <a:lnTo>
                    <a:pt x="161925" y="169068"/>
                  </a:lnTo>
                  <a:lnTo>
                    <a:pt x="250032" y="207168"/>
                  </a:lnTo>
                  <a:lnTo>
                    <a:pt x="371475" y="235743"/>
                  </a:lnTo>
                  <a:lnTo>
                    <a:pt x="428625" y="247650"/>
                  </a:lnTo>
                  <a:lnTo>
                    <a:pt x="466725" y="247650"/>
                  </a:lnTo>
                  <a:lnTo>
                    <a:pt x="735807" y="214312"/>
                  </a:lnTo>
                  <a:lnTo>
                    <a:pt x="1109663" y="159543"/>
                  </a:lnTo>
                  <a:lnTo>
                    <a:pt x="1333500" y="111918"/>
                  </a:lnTo>
                  <a:lnTo>
                    <a:pt x="1640682" y="76200"/>
                  </a:lnTo>
                  <a:lnTo>
                    <a:pt x="1933575" y="50006"/>
                  </a:lnTo>
                  <a:lnTo>
                    <a:pt x="2026444" y="26193"/>
                  </a:lnTo>
                  <a:lnTo>
                    <a:pt x="2135982" y="0"/>
                  </a:lnTo>
                  <a:lnTo>
                    <a:pt x="2221707" y="7143"/>
                  </a:lnTo>
                  <a:lnTo>
                    <a:pt x="2350294" y="40481"/>
                  </a:lnTo>
                  <a:lnTo>
                    <a:pt x="2493169" y="90487"/>
                  </a:lnTo>
                  <a:lnTo>
                    <a:pt x="2528888" y="111918"/>
                  </a:lnTo>
                  <a:lnTo>
                    <a:pt x="2555082" y="133350"/>
                  </a:lnTo>
                  <a:lnTo>
                    <a:pt x="2574132" y="161925"/>
                  </a:lnTo>
                  <a:lnTo>
                    <a:pt x="2574132" y="178593"/>
                  </a:lnTo>
                  <a:lnTo>
                    <a:pt x="2552700" y="204787"/>
                  </a:lnTo>
                  <a:lnTo>
                    <a:pt x="2524125" y="219075"/>
                  </a:lnTo>
                  <a:lnTo>
                    <a:pt x="2462213" y="226218"/>
                  </a:lnTo>
                  <a:lnTo>
                    <a:pt x="2231232" y="223837"/>
                  </a:lnTo>
                  <a:lnTo>
                    <a:pt x="2093119" y="223837"/>
                  </a:lnTo>
                  <a:lnTo>
                    <a:pt x="1985963" y="226218"/>
                  </a:lnTo>
                  <a:lnTo>
                    <a:pt x="17859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D79C18D-D99D-3F4F-A86B-22EBA8FD2AC9}"/>
                </a:ext>
              </a:extLst>
            </p:cNvPr>
            <p:cNvSpPr/>
            <p:nvPr/>
          </p:nvSpPr>
          <p:spPr>
            <a:xfrm rot="16200000">
              <a:off x="3585369" y="3161507"/>
              <a:ext cx="4044950" cy="500062"/>
            </a:xfrm>
            <a:custGeom>
              <a:avLst/>
              <a:gdLst>
                <a:gd name="connsiteX0" fmla="*/ 1923979 w 4045115"/>
                <a:gd name="connsiteY0" fmla="*/ 411310 h 499690"/>
                <a:gd name="connsiteX1" fmla="*/ 479295 w 4045115"/>
                <a:gd name="connsiteY1" fmla="*/ 414709 h 499690"/>
                <a:gd name="connsiteX2" fmla="*/ 380716 w 4045115"/>
                <a:gd name="connsiteY2" fmla="*/ 418108 h 499690"/>
                <a:gd name="connsiteX3" fmla="*/ 282138 w 4045115"/>
                <a:gd name="connsiteY3" fmla="*/ 418108 h 499690"/>
                <a:gd name="connsiteX4" fmla="*/ 220951 w 4045115"/>
                <a:gd name="connsiteY4" fmla="*/ 411310 h 499690"/>
                <a:gd name="connsiteX5" fmla="*/ 169962 w 4045115"/>
                <a:gd name="connsiteY5" fmla="*/ 401112 h 499690"/>
                <a:gd name="connsiteX6" fmla="*/ 125772 w 4045115"/>
                <a:gd name="connsiteY6" fmla="*/ 384116 h 499690"/>
                <a:gd name="connsiteX7" fmla="*/ 0 w 4045115"/>
                <a:gd name="connsiteY7" fmla="*/ 271940 h 499690"/>
                <a:gd name="connsiteX8" fmla="*/ 54388 w 4045115"/>
                <a:gd name="connsiteY8" fmla="*/ 220951 h 499690"/>
                <a:gd name="connsiteX9" fmla="*/ 231149 w 4045115"/>
                <a:gd name="connsiteY9" fmla="*/ 200556 h 499690"/>
                <a:gd name="connsiteX10" fmla="*/ 397713 w 4045115"/>
                <a:gd name="connsiteY10" fmla="*/ 186959 h 499690"/>
                <a:gd name="connsiteX11" fmla="*/ 564276 w 4045115"/>
                <a:gd name="connsiteY11" fmla="*/ 190358 h 499690"/>
                <a:gd name="connsiteX12" fmla="*/ 870209 w 4045115"/>
                <a:gd name="connsiteY12" fmla="*/ 190358 h 499690"/>
                <a:gd name="connsiteX13" fmla="*/ 1060568 w 4045115"/>
                <a:gd name="connsiteY13" fmla="*/ 193757 h 499690"/>
                <a:gd name="connsiteX14" fmla="*/ 1468478 w 4045115"/>
                <a:gd name="connsiteY14" fmla="*/ 186959 h 499690"/>
                <a:gd name="connsiteX15" fmla="*/ 1686031 w 4045115"/>
                <a:gd name="connsiteY15" fmla="*/ 193757 h 499690"/>
                <a:gd name="connsiteX16" fmla="*/ 2675214 w 4045115"/>
                <a:gd name="connsiteY16" fmla="*/ 193757 h 499690"/>
                <a:gd name="connsiteX17" fmla="*/ 3259887 w 4045115"/>
                <a:gd name="connsiteY17" fmla="*/ 190358 h 499690"/>
                <a:gd name="connsiteX18" fmla="*/ 3385659 w 4045115"/>
                <a:gd name="connsiteY18" fmla="*/ 193757 h 499690"/>
                <a:gd name="connsiteX19" fmla="*/ 3667797 w 4045115"/>
                <a:gd name="connsiteY19" fmla="*/ 173362 h 499690"/>
                <a:gd name="connsiteX20" fmla="*/ 3756178 w 4045115"/>
                <a:gd name="connsiteY20" fmla="*/ 166563 h 499690"/>
                <a:gd name="connsiteX21" fmla="*/ 3807167 w 4045115"/>
                <a:gd name="connsiteY21" fmla="*/ 156365 h 499690"/>
                <a:gd name="connsiteX22" fmla="*/ 3861555 w 4045115"/>
                <a:gd name="connsiteY22" fmla="*/ 132571 h 499690"/>
                <a:gd name="connsiteX23" fmla="*/ 3888749 w 4045115"/>
                <a:gd name="connsiteY23" fmla="*/ 115574 h 499690"/>
                <a:gd name="connsiteX24" fmla="*/ 3915943 w 4045115"/>
                <a:gd name="connsiteY24" fmla="*/ 84981 h 499690"/>
                <a:gd name="connsiteX25" fmla="*/ 3946536 w 4045115"/>
                <a:gd name="connsiteY25" fmla="*/ 50989 h 499690"/>
                <a:gd name="connsiteX26" fmla="*/ 3973730 w 4045115"/>
                <a:gd name="connsiteY26" fmla="*/ 27194 h 499690"/>
                <a:gd name="connsiteX27" fmla="*/ 4004324 w 4045115"/>
                <a:gd name="connsiteY27" fmla="*/ 3399 h 499690"/>
                <a:gd name="connsiteX28" fmla="*/ 4017921 w 4045115"/>
                <a:gd name="connsiteY28" fmla="*/ 0 h 499690"/>
                <a:gd name="connsiteX29" fmla="*/ 4034917 w 4045115"/>
                <a:gd name="connsiteY29" fmla="*/ 0 h 499690"/>
                <a:gd name="connsiteX30" fmla="*/ 4038316 w 4045115"/>
                <a:gd name="connsiteY30" fmla="*/ 6798 h 499690"/>
                <a:gd name="connsiteX31" fmla="*/ 4045115 w 4045115"/>
                <a:gd name="connsiteY31" fmla="*/ 27194 h 499690"/>
                <a:gd name="connsiteX32" fmla="*/ 4038316 w 4045115"/>
                <a:gd name="connsiteY32" fmla="*/ 81582 h 499690"/>
                <a:gd name="connsiteX33" fmla="*/ 4014521 w 4045115"/>
                <a:gd name="connsiteY33" fmla="*/ 173362 h 499690"/>
                <a:gd name="connsiteX34" fmla="*/ 3966932 w 4045115"/>
                <a:gd name="connsiteY34" fmla="*/ 302534 h 499690"/>
                <a:gd name="connsiteX35" fmla="*/ 3902346 w 4045115"/>
                <a:gd name="connsiteY35" fmla="*/ 435105 h 499690"/>
                <a:gd name="connsiteX36" fmla="*/ 3868353 w 4045115"/>
                <a:gd name="connsiteY36" fmla="*/ 479295 h 499690"/>
                <a:gd name="connsiteX37" fmla="*/ 3851357 w 4045115"/>
                <a:gd name="connsiteY37" fmla="*/ 492892 h 499690"/>
                <a:gd name="connsiteX38" fmla="*/ 3824163 w 4045115"/>
                <a:gd name="connsiteY38" fmla="*/ 499690 h 499690"/>
                <a:gd name="connsiteX39" fmla="*/ 3803768 w 4045115"/>
                <a:gd name="connsiteY39" fmla="*/ 499690 h 499690"/>
                <a:gd name="connsiteX40" fmla="*/ 3769775 w 4045115"/>
                <a:gd name="connsiteY40" fmla="*/ 489493 h 499690"/>
                <a:gd name="connsiteX41" fmla="*/ 3732383 w 4045115"/>
                <a:gd name="connsiteY41" fmla="*/ 469097 h 499690"/>
                <a:gd name="connsiteX42" fmla="*/ 3698391 w 4045115"/>
                <a:gd name="connsiteY42" fmla="*/ 445302 h 499690"/>
                <a:gd name="connsiteX43" fmla="*/ 3650801 w 4045115"/>
                <a:gd name="connsiteY43" fmla="*/ 428306 h 499690"/>
                <a:gd name="connsiteX44" fmla="*/ 3538626 w 4045115"/>
                <a:gd name="connsiteY44" fmla="*/ 414709 h 499690"/>
                <a:gd name="connsiteX45" fmla="*/ 3419652 w 4045115"/>
                <a:gd name="connsiteY45" fmla="*/ 414709 h 499690"/>
                <a:gd name="connsiteX46" fmla="*/ 3273484 w 4045115"/>
                <a:gd name="connsiteY46" fmla="*/ 414709 h 499690"/>
                <a:gd name="connsiteX47" fmla="*/ 2865573 w 4045115"/>
                <a:gd name="connsiteY47" fmla="*/ 407910 h 499690"/>
                <a:gd name="connsiteX48" fmla="*/ 2699009 w 4045115"/>
                <a:gd name="connsiteY48" fmla="*/ 418108 h 499690"/>
                <a:gd name="connsiteX49" fmla="*/ 2267304 w 4045115"/>
                <a:gd name="connsiteY49" fmla="*/ 411310 h 499690"/>
                <a:gd name="connsiteX50" fmla="*/ 1923979 w 4045115"/>
                <a:gd name="connsiteY50" fmla="*/ 411310 h 49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5115" h="499690">
                  <a:moveTo>
                    <a:pt x="1923979" y="411310"/>
                  </a:moveTo>
                  <a:lnTo>
                    <a:pt x="479295" y="414709"/>
                  </a:lnTo>
                  <a:lnTo>
                    <a:pt x="380716" y="418108"/>
                  </a:lnTo>
                  <a:lnTo>
                    <a:pt x="282138" y="418108"/>
                  </a:lnTo>
                  <a:lnTo>
                    <a:pt x="220951" y="411310"/>
                  </a:lnTo>
                  <a:lnTo>
                    <a:pt x="169962" y="401112"/>
                  </a:lnTo>
                  <a:lnTo>
                    <a:pt x="125772" y="384116"/>
                  </a:lnTo>
                  <a:lnTo>
                    <a:pt x="0" y="271940"/>
                  </a:lnTo>
                  <a:lnTo>
                    <a:pt x="54388" y="220951"/>
                  </a:lnTo>
                  <a:lnTo>
                    <a:pt x="231149" y="200556"/>
                  </a:lnTo>
                  <a:lnTo>
                    <a:pt x="397713" y="186959"/>
                  </a:lnTo>
                  <a:lnTo>
                    <a:pt x="564276" y="190358"/>
                  </a:lnTo>
                  <a:lnTo>
                    <a:pt x="870209" y="190358"/>
                  </a:lnTo>
                  <a:lnTo>
                    <a:pt x="1060568" y="193757"/>
                  </a:lnTo>
                  <a:lnTo>
                    <a:pt x="1468478" y="186959"/>
                  </a:lnTo>
                  <a:lnTo>
                    <a:pt x="1686031" y="193757"/>
                  </a:lnTo>
                  <a:lnTo>
                    <a:pt x="2675214" y="193757"/>
                  </a:lnTo>
                  <a:lnTo>
                    <a:pt x="3259887" y="190358"/>
                  </a:lnTo>
                  <a:lnTo>
                    <a:pt x="3385659" y="193757"/>
                  </a:lnTo>
                  <a:lnTo>
                    <a:pt x="3667797" y="173362"/>
                  </a:lnTo>
                  <a:lnTo>
                    <a:pt x="3756178" y="166563"/>
                  </a:lnTo>
                  <a:lnTo>
                    <a:pt x="3807167" y="156365"/>
                  </a:lnTo>
                  <a:lnTo>
                    <a:pt x="3861555" y="132571"/>
                  </a:lnTo>
                  <a:lnTo>
                    <a:pt x="3888749" y="115574"/>
                  </a:lnTo>
                  <a:lnTo>
                    <a:pt x="3915943" y="84981"/>
                  </a:lnTo>
                  <a:lnTo>
                    <a:pt x="3946536" y="50989"/>
                  </a:lnTo>
                  <a:lnTo>
                    <a:pt x="3973730" y="27194"/>
                  </a:lnTo>
                  <a:lnTo>
                    <a:pt x="4004324" y="3399"/>
                  </a:lnTo>
                  <a:lnTo>
                    <a:pt x="4017921" y="0"/>
                  </a:lnTo>
                  <a:lnTo>
                    <a:pt x="4034917" y="0"/>
                  </a:lnTo>
                  <a:lnTo>
                    <a:pt x="4038316" y="6798"/>
                  </a:lnTo>
                  <a:lnTo>
                    <a:pt x="4045115" y="27194"/>
                  </a:lnTo>
                  <a:lnTo>
                    <a:pt x="4038316" y="81582"/>
                  </a:lnTo>
                  <a:lnTo>
                    <a:pt x="4014521" y="173362"/>
                  </a:lnTo>
                  <a:lnTo>
                    <a:pt x="3966932" y="302534"/>
                  </a:lnTo>
                  <a:lnTo>
                    <a:pt x="3902346" y="435105"/>
                  </a:lnTo>
                  <a:lnTo>
                    <a:pt x="3868353" y="479295"/>
                  </a:lnTo>
                  <a:lnTo>
                    <a:pt x="3851357" y="492892"/>
                  </a:lnTo>
                  <a:lnTo>
                    <a:pt x="3824163" y="499690"/>
                  </a:lnTo>
                  <a:lnTo>
                    <a:pt x="3803768" y="499690"/>
                  </a:lnTo>
                  <a:lnTo>
                    <a:pt x="3769775" y="489493"/>
                  </a:lnTo>
                  <a:lnTo>
                    <a:pt x="3732383" y="469097"/>
                  </a:lnTo>
                  <a:lnTo>
                    <a:pt x="3698391" y="445302"/>
                  </a:lnTo>
                  <a:lnTo>
                    <a:pt x="3650801" y="428306"/>
                  </a:lnTo>
                  <a:lnTo>
                    <a:pt x="3538626" y="414709"/>
                  </a:lnTo>
                  <a:lnTo>
                    <a:pt x="3419652" y="414709"/>
                  </a:lnTo>
                  <a:lnTo>
                    <a:pt x="3273484" y="414709"/>
                  </a:lnTo>
                  <a:lnTo>
                    <a:pt x="2865573" y="407910"/>
                  </a:lnTo>
                  <a:lnTo>
                    <a:pt x="2699009" y="418108"/>
                  </a:lnTo>
                  <a:lnTo>
                    <a:pt x="2267304" y="411310"/>
                  </a:lnTo>
                  <a:lnTo>
                    <a:pt x="1923979" y="4113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7AB05AE-295B-904B-AAE3-7DF88019FF25}"/>
                </a:ext>
              </a:extLst>
            </p:cNvPr>
            <p:cNvSpPr/>
            <p:nvPr/>
          </p:nvSpPr>
          <p:spPr>
            <a:xfrm>
              <a:off x="3484563" y="2638425"/>
              <a:ext cx="957262" cy="404813"/>
            </a:xfrm>
            <a:custGeom>
              <a:avLst/>
              <a:gdLst>
                <a:gd name="connsiteX0" fmla="*/ 440531 w 957262"/>
                <a:gd name="connsiteY0" fmla="*/ 319088 h 404813"/>
                <a:gd name="connsiteX1" fmla="*/ 319087 w 957262"/>
                <a:gd name="connsiteY1" fmla="*/ 395288 h 404813"/>
                <a:gd name="connsiteX2" fmla="*/ 304800 w 957262"/>
                <a:gd name="connsiteY2" fmla="*/ 402431 h 404813"/>
                <a:gd name="connsiteX3" fmla="*/ 285750 w 957262"/>
                <a:gd name="connsiteY3" fmla="*/ 404813 h 404813"/>
                <a:gd name="connsiteX4" fmla="*/ 259556 w 957262"/>
                <a:gd name="connsiteY4" fmla="*/ 400050 h 404813"/>
                <a:gd name="connsiteX5" fmla="*/ 228600 w 957262"/>
                <a:gd name="connsiteY5" fmla="*/ 383381 h 404813"/>
                <a:gd name="connsiteX6" fmla="*/ 180975 w 957262"/>
                <a:gd name="connsiteY6" fmla="*/ 352425 h 404813"/>
                <a:gd name="connsiteX7" fmla="*/ 130969 w 957262"/>
                <a:gd name="connsiteY7" fmla="*/ 309563 h 404813"/>
                <a:gd name="connsiteX8" fmla="*/ 76200 w 957262"/>
                <a:gd name="connsiteY8" fmla="*/ 259556 h 404813"/>
                <a:gd name="connsiteX9" fmla="*/ 14287 w 957262"/>
                <a:gd name="connsiteY9" fmla="*/ 197644 h 404813"/>
                <a:gd name="connsiteX10" fmla="*/ 4762 w 957262"/>
                <a:gd name="connsiteY10" fmla="*/ 176213 h 404813"/>
                <a:gd name="connsiteX11" fmla="*/ 0 w 957262"/>
                <a:gd name="connsiteY11" fmla="*/ 152400 h 404813"/>
                <a:gd name="connsiteX12" fmla="*/ 0 w 957262"/>
                <a:gd name="connsiteY12" fmla="*/ 133350 h 404813"/>
                <a:gd name="connsiteX13" fmla="*/ 11906 w 957262"/>
                <a:gd name="connsiteY13" fmla="*/ 119063 h 404813"/>
                <a:gd name="connsiteX14" fmla="*/ 30956 w 957262"/>
                <a:gd name="connsiteY14" fmla="*/ 119063 h 404813"/>
                <a:gd name="connsiteX15" fmla="*/ 71437 w 957262"/>
                <a:gd name="connsiteY15" fmla="*/ 140494 h 404813"/>
                <a:gd name="connsiteX16" fmla="*/ 109537 w 957262"/>
                <a:gd name="connsiteY16" fmla="*/ 157163 h 404813"/>
                <a:gd name="connsiteX17" fmla="*/ 142875 w 957262"/>
                <a:gd name="connsiteY17" fmla="*/ 173831 h 404813"/>
                <a:gd name="connsiteX18" fmla="*/ 200025 w 957262"/>
                <a:gd name="connsiteY18" fmla="*/ 190500 h 404813"/>
                <a:gd name="connsiteX19" fmla="*/ 252412 w 957262"/>
                <a:gd name="connsiteY19" fmla="*/ 197644 h 404813"/>
                <a:gd name="connsiteX20" fmla="*/ 290512 w 957262"/>
                <a:gd name="connsiteY20" fmla="*/ 195263 h 404813"/>
                <a:gd name="connsiteX21" fmla="*/ 352425 w 957262"/>
                <a:gd name="connsiteY21" fmla="*/ 171450 h 404813"/>
                <a:gd name="connsiteX22" fmla="*/ 545306 w 957262"/>
                <a:gd name="connsiteY22" fmla="*/ 83344 h 404813"/>
                <a:gd name="connsiteX23" fmla="*/ 657225 w 957262"/>
                <a:gd name="connsiteY23" fmla="*/ 23813 h 404813"/>
                <a:gd name="connsiteX24" fmla="*/ 695325 w 957262"/>
                <a:gd name="connsiteY24" fmla="*/ 4763 h 404813"/>
                <a:gd name="connsiteX25" fmla="*/ 709612 w 957262"/>
                <a:gd name="connsiteY25" fmla="*/ 0 h 404813"/>
                <a:gd name="connsiteX26" fmla="*/ 735806 w 957262"/>
                <a:gd name="connsiteY26" fmla="*/ 4763 h 404813"/>
                <a:gd name="connsiteX27" fmla="*/ 757237 w 957262"/>
                <a:gd name="connsiteY27" fmla="*/ 11906 h 404813"/>
                <a:gd name="connsiteX28" fmla="*/ 785812 w 957262"/>
                <a:gd name="connsiteY28" fmla="*/ 28575 h 404813"/>
                <a:gd name="connsiteX29" fmla="*/ 828675 w 957262"/>
                <a:gd name="connsiteY29" fmla="*/ 64294 h 404813"/>
                <a:gd name="connsiteX30" fmla="*/ 897731 w 957262"/>
                <a:gd name="connsiteY30" fmla="*/ 133350 h 404813"/>
                <a:gd name="connsiteX31" fmla="*/ 945356 w 957262"/>
                <a:gd name="connsiteY31" fmla="*/ 185738 h 404813"/>
                <a:gd name="connsiteX32" fmla="*/ 957262 w 957262"/>
                <a:gd name="connsiteY32" fmla="*/ 209550 h 404813"/>
                <a:gd name="connsiteX33" fmla="*/ 950119 w 957262"/>
                <a:gd name="connsiteY33" fmla="*/ 242888 h 404813"/>
                <a:gd name="connsiteX34" fmla="*/ 935831 w 957262"/>
                <a:gd name="connsiteY34" fmla="*/ 261938 h 404813"/>
                <a:gd name="connsiteX35" fmla="*/ 912019 w 957262"/>
                <a:gd name="connsiteY35" fmla="*/ 276225 h 404813"/>
                <a:gd name="connsiteX36" fmla="*/ 588169 w 957262"/>
                <a:gd name="connsiteY36" fmla="*/ 235744 h 404813"/>
                <a:gd name="connsiteX37" fmla="*/ 440531 w 957262"/>
                <a:gd name="connsiteY37" fmla="*/ 31908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7262" h="404813">
                  <a:moveTo>
                    <a:pt x="440531" y="319088"/>
                  </a:moveTo>
                  <a:lnTo>
                    <a:pt x="319087" y="395288"/>
                  </a:lnTo>
                  <a:lnTo>
                    <a:pt x="304800" y="402431"/>
                  </a:lnTo>
                  <a:lnTo>
                    <a:pt x="285750" y="404813"/>
                  </a:lnTo>
                  <a:lnTo>
                    <a:pt x="259556" y="400050"/>
                  </a:lnTo>
                  <a:lnTo>
                    <a:pt x="228600" y="383381"/>
                  </a:lnTo>
                  <a:lnTo>
                    <a:pt x="180975" y="352425"/>
                  </a:lnTo>
                  <a:lnTo>
                    <a:pt x="130969" y="309563"/>
                  </a:lnTo>
                  <a:lnTo>
                    <a:pt x="76200" y="259556"/>
                  </a:lnTo>
                  <a:lnTo>
                    <a:pt x="14287" y="197644"/>
                  </a:lnTo>
                  <a:lnTo>
                    <a:pt x="4762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6" y="119063"/>
                  </a:lnTo>
                  <a:lnTo>
                    <a:pt x="30956" y="119063"/>
                  </a:lnTo>
                  <a:lnTo>
                    <a:pt x="71437" y="140494"/>
                  </a:lnTo>
                  <a:lnTo>
                    <a:pt x="109537" y="157163"/>
                  </a:lnTo>
                  <a:lnTo>
                    <a:pt x="142875" y="173831"/>
                  </a:lnTo>
                  <a:lnTo>
                    <a:pt x="200025" y="190500"/>
                  </a:lnTo>
                  <a:lnTo>
                    <a:pt x="252412" y="197644"/>
                  </a:lnTo>
                  <a:lnTo>
                    <a:pt x="290512" y="195263"/>
                  </a:lnTo>
                  <a:lnTo>
                    <a:pt x="352425" y="171450"/>
                  </a:lnTo>
                  <a:lnTo>
                    <a:pt x="545306" y="83344"/>
                  </a:lnTo>
                  <a:lnTo>
                    <a:pt x="657225" y="23813"/>
                  </a:lnTo>
                  <a:lnTo>
                    <a:pt x="695325" y="4763"/>
                  </a:lnTo>
                  <a:lnTo>
                    <a:pt x="709612" y="0"/>
                  </a:lnTo>
                  <a:lnTo>
                    <a:pt x="735806" y="4763"/>
                  </a:lnTo>
                  <a:lnTo>
                    <a:pt x="757237" y="11906"/>
                  </a:lnTo>
                  <a:lnTo>
                    <a:pt x="785812" y="28575"/>
                  </a:lnTo>
                  <a:lnTo>
                    <a:pt x="828675" y="64294"/>
                  </a:lnTo>
                  <a:lnTo>
                    <a:pt x="897731" y="133350"/>
                  </a:lnTo>
                  <a:lnTo>
                    <a:pt x="945356" y="185738"/>
                  </a:lnTo>
                  <a:lnTo>
                    <a:pt x="957262" y="209550"/>
                  </a:lnTo>
                  <a:lnTo>
                    <a:pt x="950119" y="242888"/>
                  </a:lnTo>
                  <a:lnTo>
                    <a:pt x="935831" y="261938"/>
                  </a:lnTo>
                  <a:lnTo>
                    <a:pt x="912019" y="276225"/>
                  </a:lnTo>
                  <a:lnTo>
                    <a:pt x="588169" y="235744"/>
                  </a:lnTo>
                  <a:lnTo>
                    <a:pt x="440531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C5843D2-B0EA-4644-AD5F-3BAF425AD82B}"/>
                </a:ext>
              </a:extLst>
            </p:cNvPr>
            <p:cNvSpPr/>
            <p:nvPr/>
          </p:nvSpPr>
          <p:spPr>
            <a:xfrm>
              <a:off x="3732213" y="2798763"/>
              <a:ext cx="671512" cy="1054100"/>
            </a:xfrm>
            <a:custGeom>
              <a:avLst/>
              <a:gdLst>
                <a:gd name="connsiteX0" fmla="*/ 297656 w 671512"/>
                <a:gd name="connsiteY0" fmla="*/ 695325 h 1054894"/>
                <a:gd name="connsiteX1" fmla="*/ 109537 w 671512"/>
                <a:gd name="connsiteY1" fmla="*/ 1054894 h 1054894"/>
                <a:gd name="connsiteX2" fmla="*/ 0 w 671512"/>
                <a:gd name="connsiteY2" fmla="*/ 928687 h 1054894"/>
                <a:gd name="connsiteX3" fmla="*/ 33337 w 671512"/>
                <a:gd name="connsiteY3" fmla="*/ 895350 h 1054894"/>
                <a:gd name="connsiteX4" fmla="*/ 166687 w 671512"/>
                <a:gd name="connsiteY4" fmla="*/ 597694 h 1054894"/>
                <a:gd name="connsiteX5" fmla="*/ 266700 w 671512"/>
                <a:gd name="connsiteY5" fmla="*/ 352425 h 1054894"/>
                <a:gd name="connsiteX6" fmla="*/ 323850 w 671512"/>
                <a:gd name="connsiteY6" fmla="*/ 164306 h 1054894"/>
                <a:gd name="connsiteX7" fmla="*/ 359569 w 671512"/>
                <a:gd name="connsiteY7" fmla="*/ 0 h 1054894"/>
                <a:gd name="connsiteX8" fmla="*/ 671512 w 671512"/>
                <a:gd name="connsiteY8" fmla="*/ 73819 h 1054894"/>
                <a:gd name="connsiteX9" fmla="*/ 666750 w 671512"/>
                <a:gd name="connsiteY9" fmla="*/ 114300 h 1054894"/>
                <a:gd name="connsiteX10" fmla="*/ 614362 w 671512"/>
                <a:gd name="connsiteY10" fmla="*/ 157162 h 1054894"/>
                <a:gd name="connsiteX11" fmla="*/ 564356 w 671512"/>
                <a:gd name="connsiteY11" fmla="*/ 221456 h 1054894"/>
                <a:gd name="connsiteX12" fmla="*/ 509587 w 671512"/>
                <a:gd name="connsiteY12" fmla="*/ 314325 h 1054894"/>
                <a:gd name="connsiteX13" fmla="*/ 409575 w 671512"/>
                <a:gd name="connsiteY13" fmla="*/ 490537 h 1054894"/>
                <a:gd name="connsiteX14" fmla="*/ 297656 w 671512"/>
                <a:gd name="connsiteY14" fmla="*/ 695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512" h="1054894">
                  <a:moveTo>
                    <a:pt x="297656" y="695325"/>
                  </a:moveTo>
                  <a:lnTo>
                    <a:pt x="109537" y="1054894"/>
                  </a:lnTo>
                  <a:lnTo>
                    <a:pt x="0" y="928687"/>
                  </a:lnTo>
                  <a:lnTo>
                    <a:pt x="33337" y="895350"/>
                  </a:lnTo>
                  <a:lnTo>
                    <a:pt x="166687" y="597694"/>
                  </a:lnTo>
                  <a:lnTo>
                    <a:pt x="266700" y="352425"/>
                  </a:lnTo>
                  <a:lnTo>
                    <a:pt x="323850" y="164306"/>
                  </a:lnTo>
                  <a:lnTo>
                    <a:pt x="359569" y="0"/>
                  </a:lnTo>
                  <a:lnTo>
                    <a:pt x="671512" y="73819"/>
                  </a:lnTo>
                  <a:lnTo>
                    <a:pt x="666750" y="114300"/>
                  </a:lnTo>
                  <a:lnTo>
                    <a:pt x="614362" y="157162"/>
                  </a:lnTo>
                  <a:lnTo>
                    <a:pt x="564356" y="221456"/>
                  </a:lnTo>
                  <a:lnTo>
                    <a:pt x="509587" y="314325"/>
                  </a:lnTo>
                  <a:lnTo>
                    <a:pt x="409575" y="490537"/>
                  </a:lnTo>
                  <a:lnTo>
                    <a:pt x="297656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919C160-F488-1F4B-A896-30377A9DEFDA}"/>
                </a:ext>
              </a:extLst>
            </p:cNvPr>
            <p:cNvSpPr/>
            <p:nvPr/>
          </p:nvSpPr>
          <p:spPr>
            <a:xfrm>
              <a:off x="3684588" y="3643313"/>
              <a:ext cx="904875" cy="384175"/>
            </a:xfrm>
            <a:custGeom>
              <a:avLst/>
              <a:gdLst>
                <a:gd name="connsiteX0" fmla="*/ 414337 w 904875"/>
                <a:gd name="connsiteY0" fmla="*/ 214312 h 383381"/>
                <a:gd name="connsiteX1" fmla="*/ 157162 w 904875"/>
                <a:gd name="connsiteY1" fmla="*/ 314325 h 383381"/>
                <a:gd name="connsiteX2" fmla="*/ 142875 w 904875"/>
                <a:gd name="connsiteY2" fmla="*/ 323850 h 383381"/>
                <a:gd name="connsiteX3" fmla="*/ 119062 w 904875"/>
                <a:gd name="connsiteY3" fmla="*/ 357187 h 383381"/>
                <a:gd name="connsiteX4" fmla="*/ 97631 w 904875"/>
                <a:gd name="connsiteY4" fmla="*/ 373856 h 383381"/>
                <a:gd name="connsiteX5" fmla="*/ 85725 w 904875"/>
                <a:gd name="connsiteY5" fmla="*/ 381000 h 383381"/>
                <a:gd name="connsiteX6" fmla="*/ 69056 w 904875"/>
                <a:gd name="connsiteY6" fmla="*/ 383381 h 383381"/>
                <a:gd name="connsiteX7" fmla="*/ 47625 w 904875"/>
                <a:gd name="connsiteY7" fmla="*/ 376237 h 383381"/>
                <a:gd name="connsiteX8" fmla="*/ 28575 w 904875"/>
                <a:gd name="connsiteY8" fmla="*/ 354806 h 383381"/>
                <a:gd name="connsiteX9" fmla="*/ 11906 w 904875"/>
                <a:gd name="connsiteY9" fmla="*/ 311943 h 383381"/>
                <a:gd name="connsiteX10" fmla="*/ 0 w 904875"/>
                <a:gd name="connsiteY10" fmla="*/ 247650 h 383381"/>
                <a:gd name="connsiteX11" fmla="*/ 0 w 904875"/>
                <a:gd name="connsiteY11" fmla="*/ 192881 h 383381"/>
                <a:gd name="connsiteX12" fmla="*/ 7144 w 904875"/>
                <a:gd name="connsiteY12" fmla="*/ 145256 h 383381"/>
                <a:gd name="connsiteX13" fmla="*/ 28575 w 904875"/>
                <a:gd name="connsiteY13" fmla="*/ 95250 h 383381"/>
                <a:gd name="connsiteX14" fmla="*/ 40481 w 904875"/>
                <a:gd name="connsiteY14" fmla="*/ 78581 h 383381"/>
                <a:gd name="connsiteX15" fmla="*/ 80962 w 904875"/>
                <a:gd name="connsiteY15" fmla="*/ 50006 h 383381"/>
                <a:gd name="connsiteX16" fmla="*/ 185737 w 904875"/>
                <a:gd name="connsiteY16" fmla="*/ 147637 h 383381"/>
                <a:gd name="connsiteX17" fmla="*/ 338137 w 904875"/>
                <a:gd name="connsiteY17" fmla="*/ 88106 h 383381"/>
                <a:gd name="connsiteX18" fmla="*/ 490537 w 904875"/>
                <a:gd name="connsiteY18" fmla="*/ 23812 h 383381"/>
                <a:gd name="connsiteX19" fmla="*/ 526256 w 904875"/>
                <a:gd name="connsiteY19" fmla="*/ 7143 h 383381"/>
                <a:gd name="connsiteX20" fmla="*/ 552450 w 904875"/>
                <a:gd name="connsiteY20" fmla="*/ 0 h 383381"/>
                <a:gd name="connsiteX21" fmla="*/ 597694 w 904875"/>
                <a:gd name="connsiteY21" fmla="*/ 2381 h 383381"/>
                <a:gd name="connsiteX22" fmla="*/ 654844 w 904875"/>
                <a:gd name="connsiteY22" fmla="*/ 21431 h 383381"/>
                <a:gd name="connsiteX23" fmla="*/ 773906 w 904875"/>
                <a:gd name="connsiteY23" fmla="*/ 88106 h 383381"/>
                <a:gd name="connsiteX24" fmla="*/ 878681 w 904875"/>
                <a:gd name="connsiteY24" fmla="*/ 161925 h 383381"/>
                <a:gd name="connsiteX25" fmla="*/ 904875 w 904875"/>
                <a:gd name="connsiteY25" fmla="*/ 185737 h 383381"/>
                <a:gd name="connsiteX26" fmla="*/ 519112 w 904875"/>
                <a:gd name="connsiteY26" fmla="*/ 185737 h 383381"/>
                <a:gd name="connsiteX27" fmla="*/ 414337 w 904875"/>
                <a:gd name="connsiteY27" fmla="*/ 214312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875" h="383381">
                  <a:moveTo>
                    <a:pt x="414337" y="214312"/>
                  </a:moveTo>
                  <a:lnTo>
                    <a:pt x="157162" y="314325"/>
                  </a:lnTo>
                  <a:lnTo>
                    <a:pt x="142875" y="323850"/>
                  </a:lnTo>
                  <a:lnTo>
                    <a:pt x="119062" y="357187"/>
                  </a:lnTo>
                  <a:lnTo>
                    <a:pt x="97631" y="373856"/>
                  </a:lnTo>
                  <a:lnTo>
                    <a:pt x="85725" y="381000"/>
                  </a:lnTo>
                  <a:lnTo>
                    <a:pt x="69056" y="383381"/>
                  </a:lnTo>
                  <a:lnTo>
                    <a:pt x="47625" y="376237"/>
                  </a:lnTo>
                  <a:lnTo>
                    <a:pt x="28575" y="354806"/>
                  </a:lnTo>
                  <a:lnTo>
                    <a:pt x="11906" y="311943"/>
                  </a:lnTo>
                  <a:lnTo>
                    <a:pt x="0" y="247650"/>
                  </a:lnTo>
                  <a:lnTo>
                    <a:pt x="0" y="192881"/>
                  </a:lnTo>
                  <a:lnTo>
                    <a:pt x="7144" y="145256"/>
                  </a:lnTo>
                  <a:lnTo>
                    <a:pt x="28575" y="95250"/>
                  </a:lnTo>
                  <a:lnTo>
                    <a:pt x="40481" y="78581"/>
                  </a:lnTo>
                  <a:lnTo>
                    <a:pt x="80962" y="50006"/>
                  </a:lnTo>
                  <a:lnTo>
                    <a:pt x="185737" y="147637"/>
                  </a:lnTo>
                  <a:lnTo>
                    <a:pt x="338137" y="88106"/>
                  </a:lnTo>
                  <a:lnTo>
                    <a:pt x="490537" y="23812"/>
                  </a:lnTo>
                  <a:lnTo>
                    <a:pt x="526256" y="7143"/>
                  </a:lnTo>
                  <a:lnTo>
                    <a:pt x="552450" y="0"/>
                  </a:lnTo>
                  <a:lnTo>
                    <a:pt x="597694" y="2381"/>
                  </a:lnTo>
                  <a:lnTo>
                    <a:pt x="654844" y="21431"/>
                  </a:lnTo>
                  <a:lnTo>
                    <a:pt x="773906" y="88106"/>
                  </a:lnTo>
                  <a:lnTo>
                    <a:pt x="878681" y="161925"/>
                  </a:lnTo>
                  <a:lnTo>
                    <a:pt x="904875" y="185737"/>
                  </a:lnTo>
                  <a:lnTo>
                    <a:pt x="519112" y="185737"/>
                  </a:lnTo>
                  <a:lnTo>
                    <a:pt x="414337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50C0461-618F-CB4C-A16D-AEB627E38537}"/>
                </a:ext>
              </a:extLst>
            </p:cNvPr>
            <p:cNvSpPr/>
            <p:nvPr/>
          </p:nvSpPr>
          <p:spPr>
            <a:xfrm rot="16200000">
              <a:off x="3123406" y="4190207"/>
              <a:ext cx="1884363" cy="1047750"/>
            </a:xfrm>
            <a:custGeom>
              <a:avLst/>
              <a:gdLst>
                <a:gd name="connsiteX0" fmla="*/ 569119 w 1883569"/>
                <a:gd name="connsiteY0" fmla="*/ 531019 h 1047750"/>
                <a:gd name="connsiteX1" fmla="*/ 354806 w 1883569"/>
                <a:gd name="connsiteY1" fmla="*/ 369094 h 1047750"/>
                <a:gd name="connsiteX2" fmla="*/ 142875 w 1883569"/>
                <a:gd name="connsiteY2" fmla="*/ 185738 h 1047750"/>
                <a:gd name="connsiteX3" fmla="*/ 16669 w 1883569"/>
                <a:gd name="connsiteY3" fmla="*/ 69056 h 1047750"/>
                <a:gd name="connsiteX4" fmla="*/ 4762 w 1883569"/>
                <a:gd name="connsiteY4" fmla="*/ 50006 h 1047750"/>
                <a:gd name="connsiteX5" fmla="*/ 0 w 1883569"/>
                <a:gd name="connsiteY5" fmla="*/ 28575 h 1047750"/>
                <a:gd name="connsiteX6" fmla="*/ 0 w 1883569"/>
                <a:gd name="connsiteY6" fmla="*/ 14288 h 1047750"/>
                <a:gd name="connsiteX7" fmla="*/ 7144 w 1883569"/>
                <a:gd name="connsiteY7" fmla="*/ 2381 h 1047750"/>
                <a:gd name="connsiteX8" fmla="*/ 26194 w 1883569"/>
                <a:gd name="connsiteY8" fmla="*/ 0 h 1047750"/>
                <a:gd name="connsiteX9" fmla="*/ 69056 w 1883569"/>
                <a:gd name="connsiteY9" fmla="*/ 21431 h 1047750"/>
                <a:gd name="connsiteX10" fmla="*/ 200025 w 1883569"/>
                <a:gd name="connsiteY10" fmla="*/ 116681 h 1047750"/>
                <a:gd name="connsiteX11" fmla="*/ 307181 w 1883569"/>
                <a:gd name="connsiteY11" fmla="*/ 188119 h 1047750"/>
                <a:gd name="connsiteX12" fmla="*/ 440531 w 1883569"/>
                <a:gd name="connsiteY12" fmla="*/ 276225 h 1047750"/>
                <a:gd name="connsiteX13" fmla="*/ 561975 w 1883569"/>
                <a:gd name="connsiteY13" fmla="*/ 354806 h 1047750"/>
                <a:gd name="connsiteX14" fmla="*/ 685800 w 1883569"/>
                <a:gd name="connsiteY14" fmla="*/ 428625 h 1047750"/>
                <a:gd name="connsiteX15" fmla="*/ 797719 w 1883569"/>
                <a:gd name="connsiteY15" fmla="*/ 488156 h 1047750"/>
                <a:gd name="connsiteX16" fmla="*/ 952500 w 1883569"/>
                <a:gd name="connsiteY16" fmla="*/ 559594 h 1047750"/>
                <a:gd name="connsiteX17" fmla="*/ 1064419 w 1883569"/>
                <a:gd name="connsiteY17" fmla="*/ 602456 h 1047750"/>
                <a:gd name="connsiteX18" fmla="*/ 1197769 w 1883569"/>
                <a:gd name="connsiteY18" fmla="*/ 640556 h 1047750"/>
                <a:gd name="connsiteX19" fmla="*/ 1390650 w 1883569"/>
                <a:gd name="connsiteY19" fmla="*/ 688181 h 1047750"/>
                <a:gd name="connsiteX20" fmla="*/ 1524000 w 1883569"/>
                <a:gd name="connsiteY20" fmla="*/ 714375 h 1047750"/>
                <a:gd name="connsiteX21" fmla="*/ 1616869 w 1883569"/>
                <a:gd name="connsiteY21" fmla="*/ 728663 h 1047750"/>
                <a:gd name="connsiteX22" fmla="*/ 1688306 w 1883569"/>
                <a:gd name="connsiteY22" fmla="*/ 735806 h 1047750"/>
                <a:gd name="connsiteX23" fmla="*/ 1735931 w 1883569"/>
                <a:gd name="connsiteY23" fmla="*/ 735806 h 1047750"/>
                <a:gd name="connsiteX24" fmla="*/ 1771650 w 1883569"/>
                <a:gd name="connsiteY24" fmla="*/ 731044 h 1047750"/>
                <a:gd name="connsiteX25" fmla="*/ 1809750 w 1883569"/>
                <a:gd name="connsiteY25" fmla="*/ 716756 h 1047750"/>
                <a:gd name="connsiteX26" fmla="*/ 1883569 w 1883569"/>
                <a:gd name="connsiteY26" fmla="*/ 602456 h 1047750"/>
                <a:gd name="connsiteX27" fmla="*/ 1852612 w 1883569"/>
                <a:gd name="connsiteY27" fmla="*/ 1007269 h 1047750"/>
                <a:gd name="connsiteX28" fmla="*/ 1826419 w 1883569"/>
                <a:gd name="connsiteY28" fmla="*/ 1045369 h 1047750"/>
                <a:gd name="connsiteX29" fmla="*/ 1807369 w 1883569"/>
                <a:gd name="connsiteY29" fmla="*/ 1047750 h 1047750"/>
                <a:gd name="connsiteX30" fmla="*/ 1776412 w 1883569"/>
                <a:gd name="connsiteY30" fmla="*/ 1042988 h 1047750"/>
                <a:gd name="connsiteX31" fmla="*/ 1747837 w 1883569"/>
                <a:gd name="connsiteY31" fmla="*/ 1028700 h 1047750"/>
                <a:gd name="connsiteX32" fmla="*/ 1695450 w 1883569"/>
                <a:gd name="connsiteY32" fmla="*/ 997744 h 1047750"/>
                <a:gd name="connsiteX33" fmla="*/ 1635919 w 1883569"/>
                <a:gd name="connsiteY33" fmla="*/ 957263 h 1047750"/>
                <a:gd name="connsiteX34" fmla="*/ 1423987 w 1883569"/>
                <a:gd name="connsiteY34" fmla="*/ 900113 h 1047750"/>
                <a:gd name="connsiteX35" fmla="*/ 1245394 w 1883569"/>
                <a:gd name="connsiteY35" fmla="*/ 845344 h 1047750"/>
                <a:gd name="connsiteX36" fmla="*/ 973931 w 1883569"/>
                <a:gd name="connsiteY36" fmla="*/ 754856 h 1047750"/>
                <a:gd name="connsiteX37" fmla="*/ 862012 w 1883569"/>
                <a:gd name="connsiteY37" fmla="*/ 714375 h 1047750"/>
                <a:gd name="connsiteX38" fmla="*/ 569119 w 1883569"/>
                <a:gd name="connsiteY38" fmla="*/ 531019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3569" h="1047750">
                  <a:moveTo>
                    <a:pt x="569119" y="531019"/>
                  </a:moveTo>
                  <a:lnTo>
                    <a:pt x="354806" y="369094"/>
                  </a:lnTo>
                  <a:lnTo>
                    <a:pt x="142875" y="185738"/>
                  </a:lnTo>
                  <a:lnTo>
                    <a:pt x="16669" y="69056"/>
                  </a:lnTo>
                  <a:lnTo>
                    <a:pt x="4762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69056" y="21431"/>
                  </a:lnTo>
                  <a:lnTo>
                    <a:pt x="200025" y="116681"/>
                  </a:lnTo>
                  <a:lnTo>
                    <a:pt x="307181" y="188119"/>
                  </a:lnTo>
                  <a:lnTo>
                    <a:pt x="440531" y="276225"/>
                  </a:lnTo>
                  <a:lnTo>
                    <a:pt x="561975" y="354806"/>
                  </a:lnTo>
                  <a:lnTo>
                    <a:pt x="685800" y="428625"/>
                  </a:lnTo>
                  <a:lnTo>
                    <a:pt x="797719" y="488156"/>
                  </a:lnTo>
                  <a:lnTo>
                    <a:pt x="952500" y="559594"/>
                  </a:lnTo>
                  <a:lnTo>
                    <a:pt x="1064419" y="602456"/>
                  </a:lnTo>
                  <a:lnTo>
                    <a:pt x="1197769" y="640556"/>
                  </a:lnTo>
                  <a:lnTo>
                    <a:pt x="1390650" y="688181"/>
                  </a:lnTo>
                  <a:lnTo>
                    <a:pt x="1524000" y="714375"/>
                  </a:lnTo>
                  <a:lnTo>
                    <a:pt x="1616869" y="728663"/>
                  </a:lnTo>
                  <a:lnTo>
                    <a:pt x="1688306" y="735806"/>
                  </a:lnTo>
                  <a:lnTo>
                    <a:pt x="1735931" y="735806"/>
                  </a:lnTo>
                  <a:lnTo>
                    <a:pt x="1771650" y="731044"/>
                  </a:lnTo>
                  <a:lnTo>
                    <a:pt x="1809750" y="716756"/>
                  </a:lnTo>
                  <a:lnTo>
                    <a:pt x="1883569" y="602456"/>
                  </a:lnTo>
                  <a:lnTo>
                    <a:pt x="1852612" y="1007269"/>
                  </a:lnTo>
                  <a:lnTo>
                    <a:pt x="1826419" y="1045369"/>
                  </a:lnTo>
                  <a:lnTo>
                    <a:pt x="1807369" y="1047750"/>
                  </a:lnTo>
                  <a:lnTo>
                    <a:pt x="1776412" y="1042988"/>
                  </a:lnTo>
                  <a:lnTo>
                    <a:pt x="1747837" y="1028700"/>
                  </a:lnTo>
                  <a:lnTo>
                    <a:pt x="1695450" y="997744"/>
                  </a:lnTo>
                  <a:lnTo>
                    <a:pt x="1635919" y="957263"/>
                  </a:lnTo>
                  <a:lnTo>
                    <a:pt x="1423987" y="900113"/>
                  </a:lnTo>
                  <a:lnTo>
                    <a:pt x="1245394" y="845344"/>
                  </a:lnTo>
                  <a:lnTo>
                    <a:pt x="973931" y="754856"/>
                  </a:lnTo>
                  <a:lnTo>
                    <a:pt x="862012" y="714375"/>
                  </a:lnTo>
                  <a:lnTo>
                    <a:pt x="569119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08B0CD4-9E03-8643-B5B1-D938C28E49E9}"/>
                </a:ext>
              </a:extLst>
            </p:cNvPr>
            <p:cNvSpPr/>
            <p:nvPr/>
          </p:nvSpPr>
          <p:spPr>
            <a:xfrm>
              <a:off x="3514725" y="4365625"/>
              <a:ext cx="3736975" cy="1495425"/>
            </a:xfrm>
            <a:custGeom>
              <a:avLst/>
              <a:gdLst>
                <a:gd name="connsiteX0" fmla="*/ 1698625 w 3736975"/>
                <a:gd name="connsiteY0" fmla="*/ 1085850 h 1495425"/>
                <a:gd name="connsiteX1" fmla="*/ 1479550 w 3736975"/>
                <a:gd name="connsiteY1" fmla="*/ 952500 h 1495425"/>
                <a:gd name="connsiteX2" fmla="*/ 1143000 w 3736975"/>
                <a:gd name="connsiteY2" fmla="*/ 733425 h 1495425"/>
                <a:gd name="connsiteX3" fmla="*/ 936625 w 3736975"/>
                <a:gd name="connsiteY3" fmla="*/ 581025 h 1495425"/>
                <a:gd name="connsiteX4" fmla="*/ 736600 w 3736975"/>
                <a:gd name="connsiteY4" fmla="*/ 425450 h 1495425"/>
                <a:gd name="connsiteX5" fmla="*/ 577850 w 3736975"/>
                <a:gd name="connsiteY5" fmla="*/ 330200 h 1495425"/>
                <a:gd name="connsiteX6" fmla="*/ 431800 w 3736975"/>
                <a:gd name="connsiteY6" fmla="*/ 228600 h 1495425"/>
                <a:gd name="connsiteX7" fmla="*/ 361950 w 3736975"/>
                <a:gd name="connsiteY7" fmla="*/ 190500 h 1495425"/>
                <a:gd name="connsiteX8" fmla="*/ 311150 w 3736975"/>
                <a:gd name="connsiteY8" fmla="*/ 161925 h 1495425"/>
                <a:gd name="connsiteX9" fmla="*/ 257175 w 3736975"/>
                <a:gd name="connsiteY9" fmla="*/ 142875 h 1495425"/>
                <a:gd name="connsiteX10" fmla="*/ 184150 w 3736975"/>
                <a:gd name="connsiteY10" fmla="*/ 127000 h 1495425"/>
                <a:gd name="connsiteX11" fmla="*/ 139700 w 3736975"/>
                <a:gd name="connsiteY11" fmla="*/ 127000 h 1495425"/>
                <a:gd name="connsiteX12" fmla="*/ 88900 w 3736975"/>
                <a:gd name="connsiteY12" fmla="*/ 136525 h 1495425"/>
                <a:gd name="connsiteX13" fmla="*/ 41275 w 3736975"/>
                <a:gd name="connsiteY13" fmla="*/ 133350 h 1495425"/>
                <a:gd name="connsiteX14" fmla="*/ 9525 w 3736975"/>
                <a:gd name="connsiteY14" fmla="*/ 123825 h 1495425"/>
                <a:gd name="connsiteX15" fmla="*/ 0 w 3736975"/>
                <a:gd name="connsiteY15" fmla="*/ 111125 h 1495425"/>
                <a:gd name="connsiteX16" fmla="*/ 0 w 3736975"/>
                <a:gd name="connsiteY16" fmla="*/ 85725 h 1495425"/>
                <a:gd name="connsiteX17" fmla="*/ 22225 w 3736975"/>
                <a:gd name="connsiteY17" fmla="*/ 57150 h 1495425"/>
                <a:gd name="connsiteX18" fmla="*/ 63500 w 3736975"/>
                <a:gd name="connsiteY18" fmla="*/ 28575 h 1495425"/>
                <a:gd name="connsiteX19" fmla="*/ 107950 w 3736975"/>
                <a:gd name="connsiteY19" fmla="*/ 12700 h 1495425"/>
                <a:gd name="connsiteX20" fmla="*/ 184150 w 3736975"/>
                <a:gd name="connsiteY20" fmla="*/ 0 h 1495425"/>
                <a:gd name="connsiteX21" fmla="*/ 254000 w 3736975"/>
                <a:gd name="connsiteY21" fmla="*/ 0 h 1495425"/>
                <a:gd name="connsiteX22" fmla="*/ 317500 w 3736975"/>
                <a:gd name="connsiteY22" fmla="*/ 12700 h 1495425"/>
                <a:gd name="connsiteX23" fmla="*/ 393700 w 3736975"/>
                <a:gd name="connsiteY23" fmla="*/ 41275 h 1495425"/>
                <a:gd name="connsiteX24" fmla="*/ 485775 w 3736975"/>
                <a:gd name="connsiteY24" fmla="*/ 98425 h 1495425"/>
                <a:gd name="connsiteX25" fmla="*/ 558800 w 3736975"/>
                <a:gd name="connsiteY25" fmla="*/ 158750 h 1495425"/>
                <a:gd name="connsiteX26" fmla="*/ 638175 w 3736975"/>
                <a:gd name="connsiteY26" fmla="*/ 222250 h 1495425"/>
                <a:gd name="connsiteX27" fmla="*/ 806450 w 3736975"/>
                <a:gd name="connsiteY27" fmla="*/ 327025 h 1495425"/>
                <a:gd name="connsiteX28" fmla="*/ 1066800 w 3736975"/>
                <a:gd name="connsiteY28" fmla="*/ 473075 h 1495425"/>
                <a:gd name="connsiteX29" fmla="*/ 1368425 w 3736975"/>
                <a:gd name="connsiteY29" fmla="*/ 638175 h 1495425"/>
                <a:gd name="connsiteX30" fmla="*/ 1628775 w 3736975"/>
                <a:gd name="connsiteY30" fmla="*/ 768350 h 1495425"/>
                <a:gd name="connsiteX31" fmla="*/ 1851025 w 3736975"/>
                <a:gd name="connsiteY31" fmla="*/ 866775 h 1495425"/>
                <a:gd name="connsiteX32" fmla="*/ 2073275 w 3736975"/>
                <a:gd name="connsiteY32" fmla="*/ 942975 h 1495425"/>
                <a:gd name="connsiteX33" fmla="*/ 2203450 w 3736975"/>
                <a:gd name="connsiteY33" fmla="*/ 990600 h 1495425"/>
                <a:gd name="connsiteX34" fmla="*/ 2479675 w 3736975"/>
                <a:gd name="connsiteY34" fmla="*/ 1079500 h 1495425"/>
                <a:gd name="connsiteX35" fmla="*/ 2736850 w 3736975"/>
                <a:gd name="connsiteY35" fmla="*/ 1149350 h 1495425"/>
                <a:gd name="connsiteX36" fmla="*/ 3054350 w 3736975"/>
                <a:gd name="connsiteY36" fmla="*/ 1219200 h 1495425"/>
                <a:gd name="connsiteX37" fmla="*/ 3479800 w 3736975"/>
                <a:gd name="connsiteY37" fmla="*/ 1282700 h 1495425"/>
                <a:gd name="connsiteX38" fmla="*/ 3660775 w 3736975"/>
                <a:gd name="connsiteY38" fmla="*/ 1298575 h 1495425"/>
                <a:gd name="connsiteX39" fmla="*/ 3702050 w 3736975"/>
                <a:gd name="connsiteY39" fmla="*/ 1304925 h 1495425"/>
                <a:gd name="connsiteX40" fmla="*/ 3730625 w 3736975"/>
                <a:gd name="connsiteY40" fmla="*/ 1314450 h 1495425"/>
                <a:gd name="connsiteX41" fmla="*/ 3736975 w 3736975"/>
                <a:gd name="connsiteY41" fmla="*/ 1327150 h 1495425"/>
                <a:gd name="connsiteX42" fmla="*/ 3727450 w 3736975"/>
                <a:gd name="connsiteY42" fmla="*/ 1346200 h 1495425"/>
                <a:gd name="connsiteX43" fmla="*/ 3654425 w 3736975"/>
                <a:gd name="connsiteY43" fmla="*/ 1368425 h 1495425"/>
                <a:gd name="connsiteX44" fmla="*/ 3387725 w 3736975"/>
                <a:gd name="connsiteY44" fmla="*/ 1419225 h 1495425"/>
                <a:gd name="connsiteX45" fmla="*/ 3003550 w 3736975"/>
                <a:gd name="connsiteY45" fmla="*/ 1470025 h 1495425"/>
                <a:gd name="connsiteX46" fmla="*/ 2717800 w 3736975"/>
                <a:gd name="connsiteY46" fmla="*/ 1495425 h 1495425"/>
                <a:gd name="connsiteX47" fmla="*/ 2571750 w 3736975"/>
                <a:gd name="connsiteY47" fmla="*/ 1495425 h 1495425"/>
                <a:gd name="connsiteX48" fmla="*/ 2520950 w 3736975"/>
                <a:gd name="connsiteY48" fmla="*/ 1479550 h 1495425"/>
                <a:gd name="connsiteX49" fmla="*/ 2317750 w 3736975"/>
                <a:gd name="connsiteY49" fmla="*/ 1390650 h 1495425"/>
                <a:gd name="connsiteX50" fmla="*/ 2060575 w 3736975"/>
                <a:gd name="connsiteY50" fmla="*/ 1273175 h 1495425"/>
                <a:gd name="connsiteX51" fmla="*/ 1698625 w 3736975"/>
                <a:gd name="connsiteY51" fmla="*/ 10858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495425">
                  <a:moveTo>
                    <a:pt x="1698625" y="1085850"/>
                  </a:moveTo>
                  <a:lnTo>
                    <a:pt x="1479550" y="952500"/>
                  </a:lnTo>
                  <a:lnTo>
                    <a:pt x="1143000" y="733425"/>
                  </a:lnTo>
                  <a:lnTo>
                    <a:pt x="936625" y="581025"/>
                  </a:lnTo>
                  <a:lnTo>
                    <a:pt x="736600" y="425450"/>
                  </a:lnTo>
                  <a:lnTo>
                    <a:pt x="577850" y="330200"/>
                  </a:lnTo>
                  <a:lnTo>
                    <a:pt x="431800" y="228600"/>
                  </a:lnTo>
                  <a:lnTo>
                    <a:pt x="361950" y="190500"/>
                  </a:lnTo>
                  <a:lnTo>
                    <a:pt x="311150" y="161925"/>
                  </a:lnTo>
                  <a:lnTo>
                    <a:pt x="257175" y="142875"/>
                  </a:lnTo>
                  <a:lnTo>
                    <a:pt x="184150" y="127000"/>
                  </a:lnTo>
                  <a:lnTo>
                    <a:pt x="139700" y="127000"/>
                  </a:lnTo>
                  <a:lnTo>
                    <a:pt x="88900" y="136525"/>
                  </a:lnTo>
                  <a:lnTo>
                    <a:pt x="41275" y="133350"/>
                  </a:lnTo>
                  <a:lnTo>
                    <a:pt x="9525" y="123825"/>
                  </a:lnTo>
                  <a:lnTo>
                    <a:pt x="0" y="111125"/>
                  </a:lnTo>
                  <a:lnTo>
                    <a:pt x="0" y="85725"/>
                  </a:lnTo>
                  <a:lnTo>
                    <a:pt x="22225" y="57150"/>
                  </a:lnTo>
                  <a:lnTo>
                    <a:pt x="63500" y="28575"/>
                  </a:lnTo>
                  <a:lnTo>
                    <a:pt x="107950" y="12700"/>
                  </a:lnTo>
                  <a:lnTo>
                    <a:pt x="184150" y="0"/>
                  </a:lnTo>
                  <a:lnTo>
                    <a:pt x="254000" y="0"/>
                  </a:lnTo>
                  <a:lnTo>
                    <a:pt x="317500" y="12700"/>
                  </a:lnTo>
                  <a:lnTo>
                    <a:pt x="393700" y="41275"/>
                  </a:lnTo>
                  <a:lnTo>
                    <a:pt x="485775" y="98425"/>
                  </a:lnTo>
                  <a:lnTo>
                    <a:pt x="558800" y="158750"/>
                  </a:lnTo>
                  <a:lnTo>
                    <a:pt x="638175" y="222250"/>
                  </a:lnTo>
                  <a:lnTo>
                    <a:pt x="806450" y="327025"/>
                  </a:lnTo>
                  <a:lnTo>
                    <a:pt x="1066800" y="473075"/>
                  </a:lnTo>
                  <a:lnTo>
                    <a:pt x="1368425" y="638175"/>
                  </a:lnTo>
                  <a:lnTo>
                    <a:pt x="1628775" y="768350"/>
                  </a:lnTo>
                  <a:lnTo>
                    <a:pt x="1851025" y="866775"/>
                  </a:lnTo>
                  <a:lnTo>
                    <a:pt x="2073275" y="942975"/>
                  </a:lnTo>
                  <a:lnTo>
                    <a:pt x="2203450" y="990600"/>
                  </a:lnTo>
                  <a:lnTo>
                    <a:pt x="2479675" y="1079500"/>
                  </a:lnTo>
                  <a:lnTo>
                    <a:pt x="2736850" y="1149350"/>
                  </a:lnTo>
                  <a:lnTo>
                    <a:pt x="3054350" y="1219200"/>
                  </a:lnTo>
                  <a:lnTo>
                    <a:pt x="3479800" y="1282700"/>
                  </a:lnTo>
                  <a:lnTo>
                    <a:pt x="3660775" y="1298575"/>
                  </a:lnTo>
                  <a:lnTo>
                    <a:pt x="3702050" y="1304925"/>
                  </a:lnTo>
                  <a:lnTo>
                    <a:pt x="3730625" y="1314450"/>
                  </a:lnTo>
                  <a:lnTo>
                    <a:pt x="3736975" y="1327150"/>
                  </a:lnTo>
                  <a:lnTo>
                    <a:pt x="3727450" y="1346200"/>
                  </a:lnTo>
                  <a:lnTo>
                    <a:pt x="3654425" y="1368425"/>
                  </a:lnTo>
                  <a:lnTo>
                    <a:pt x="3387725" y="1419225"/>
                  </a:lnTo>
                  <a:lnTo>
                    <a:pt x="3003550" y="1470025"/>
                  </a:lnTo>
                  <a:lnTo>
                    <a:pt x="2717800" y="1495425"/>
                  </a:lnTo>
                  <a:lnTo>
                    <a:pt x="2571750" y="1495425"/>
                  </a:lnTo>
                  <a:lnTo>
                    <a:pt x="2520950" y="1479550"/>
                  </a:lnTo>
                  <a:lnTo>
                    <a:pt x="2317750" y="1390650"/>
                  </a:lnTo>
                  <a:lnTo>
                    <a:pt x="2060575" y="1273175"/>
                  </a:lnTo>
                  <a:lnTo>
                    <a:pt x="1698625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76651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302D5B9-35D0-44CF-ACA4-B3379F936E3E}"/>
              </a:ext>
            </a:extLst>
          </p:cNvPr>
          <p:cNvGrpSpPr/>
          <p:nvPr/>
        </p:nvGrpSpPr>
        <p:grpSpPr>
          <a:xfrm>
            <a:off x="2563813" y="1366838"/>
            <a:ext cx="4622800" cy="4695825"/>
            <a:chOff x="2563813" y="1366838"/>
            <a:chExt cx="4622800" cy="46958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FCEAA84-013F-D248-9585-ADC61C089F29}"/>
                </a:ext>
              </a:extLst>
            </p:cNvPr>
            <p:cNvSpPr/>
            <p:nvPr/>
          </p:nvSpPr>
          <p:spPr>
            <a:xfrm>
              <a:off x="4676775" y="1366838"/>
              <a:ext cx="585788" cy="730250"/>
            </a:xfrm>
            <a:custGeom>
              <a:avLst/>
              <a:gdLst>
                <a:gd name="connsiteX0" fmla="*/ 269081 w 585788"/>
                <a:gd name="connsiteY0" fmla="*/ 492918 h 731043"/>
                <a:gd name="connsiteX1" fmla="*/ 261938 w 585788"/>
                <a:gd name="connsiteY1" fmla="*/ 383381 h 731043"/>
                <a:gd name="connsiteX2" fmla="*/ 252413 w 585788"/>
                <a:gd name="connsiteY2" fmla="*/ 328612 h 731043"/>
                <a:gd name="connsiteX3" fmla="*/ 242888 w 585788"/>
                <a:gd name="connsiteY3" fmla="*/ 285750 h 731043"/>
                <a:gd name="connsiteX4" fmla="*/ 221456 w 585788"/>
                <a:gd name="connsiteY4" fmla="*/ 240506 h 731043"/>
                <a:gd name="connsiteX5" fmla="*/ 195263 w 585788"/>
                <a:gd name="connsiteY5" fmla="*/ 204787 h 731043"/>
                <a:gd name="connsiteX6" fmla="*/ 147638 w 585788"/>
                <a:gd name="connsiteY6" fmla="*/ 164306 h 731043"/>
                <a:gd name="connsiteX7" fmla="*/ 104775 w 585788"/>
                <a:gd name="connsiteY7" fmla="*/ 130968 h 731043"/>
                <a:gd name="connsiteX8" fmla="*/ 71438 w 585788"/>
                <a:gd name="connsiteY8" fmla="*/ 107156 h 731043"/>
                <a:gd name="connsiteX9" fmla="*/ 26194 w 585788"/>
                <a:gd name="connsiteY9" fmla="*/ 80962 h 731043"/>
                <a:gd name="connsiteX10" fmla="*/ 9525 w 585788"/>
                <a:gd name="connsiteY10" fmla="*/ 61912 h 731043"/>
                <a:gd name="connsiteX11" fmla="*/ 0 w 585788"/>
                <a:gd name="connsiteY11" fmla="*/ 38100 h 731043"/>
                <a:gd name="connsiteX12" fmla="*/ 0 w 585788"/>
                <a:gd name="connsiteY12" fmla="*/ 23812 h 731043"/>
                <a:gd name="connsiteX13" fmla="*/ 4763 w 585788"/>
                <a:gd name="connsiteY13" fmla="*/ 9525 h 731043"/>
                <a:gd name="connsiteX14" fmla="*/ 30956 w 585788"/>
                <a:gd name="connsiteY14" fmla="*/ 0 h 731043"/>
                <a:gd name="connsiteX15" fmla="*/ 83344 w 585788"/>
                <a:gd name="connsiteY15" fmla="*/ 4762 h 731043"/>
                <a:gd name="connsiteX16" fmla="*/ 171450 w 585788"/>
                <a:gd name="connsiteY16" fmla="*/ 21431 h 731043"/>
                <a:gd name="connsiteX17" fmla="*/ 254794 w 585788"/>
                <a:gd name="connsiteY17" fmla="*/ 40481 h 731043"/>
                <a:gd name="connsiteX18" fmla="*/ 361950 w 585788"/>
                <a:gd name="connsiteY18" fmla="*/ 69056 h 731043"/>
                <a:gd name="connsiteX19" fmla="*/ 440531 w 585788"/>
                <a:gd name="connsiteY19" fmla="*/ 100012 h 731043"/>
                <a:gd name="connsiteX20" fmla="*/ 507206 w 585788"/>
                <a:gd name="connsiteY20" fmla="*/ 126206 h 731043"/>
                <a:gd name="connsiteX21" fmla="*/ 547688 w 585788"/>
                <a:gd name="connsiteY21" fmla="*/ 152400 h 731043"/>
                <a:gd name="connsiteX22" fmla="*/ 569119 w 585788"/>
                <a:gd name="connsiteY22" fmla="*/ 176212 h 731043"/>
                <a:gd name="connsiteX23" fmla="*/ 585788 w 585788"/>
                <a:gd name="connsiteY23" fmla="*/ 209550 h 731043"/>
                <a:gd name="connsiteX24" fmla="*/ 583406 w 585788"/>
                <a:gd name="connsiteY24" fmla="*/ 233362 h 731043"/>
                <a:gd name="connsiteX25" fmla="*/ 571500 w 585788"/>
                <a:gd name="connsiteY25" fmla="*/ 259556 h 731043"/>
                <a:gd name="connsiteX26" fmla="*/ 557213 w 585788"/>
                <a:gd name="connsiteY26" fmla="*/ 283368 h 731043"/>
                <a:gd name="connsiteX27" fmla="*/ 538163 w 585788"/>
                <a:gd name="connsiteY27" fmla="*/ 354806 h 731043"/>
                <a:gd name="connsiteX28" fmla="*/ 519113 w 585788"/>
                <a:gd name="connsiteY28" fmla="*/ 471487 h 731043"/>
                <a:gd name="connsiteX29" fmla="*/ 509588 w 585788"/>
                <a:gd name="connsiteY29" fmla="*/ 714375 h 731043"/>
                <a:gd name="connsiteX30" fmla="*/ 273844 w 585788"/>
                <a:gd name="connsiteY30" fmla="*/ 731043 h 731043"/>
                <a:gd name="connsiteX31" fmla="*/ 269081 w 585788"/>
                <a:gd name="connsiteY31" fmla="*/ 49291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85788" h="731043">
                  <a:moveTo>
                    <a:pt x="269081" y="492918"/>
                  </a:moveTo>
                  <a:lnTo>
                    <a:pt x="261938" y="383381"/>
                  </a:lnTo>
                  <a:lnTo>
                    <a:pt x="252413" y="328612"/>
                  </a:lnTo>
                  <a:lnTo>
                    <a:pt x="242888" y="285750"/>
                  </a:lnTo>
                  <a:lnTo>
                    <a:pt x="221456" y="240506"/>
                  </a:lnTo>
                  <a:lnTo>
                    <a:pt x="195263" y="204787"/>
                  </a:lnTo>
                  <a:lnTo>
                    <a:pt x="147638" y="164306"/>
                  </a:lnTo>
                  <a:lnTo>
                    <a:pt x="104775" y="130968"/>
                  </a:lnTo>
                  <a:lnTo>
                    <a:pt x="71438" y="107156"/>
                  </a:lnTo>
                  <a:lnTo>
                    <a:pt x="26194" y="80962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30956" y="0"/>
                  </a:lnTo>
                  <a:lnTo>
                    <a:pt x="83344" y="4762"/>
                  </a:lnTo>
                  <a:lnTo>
                    <a:pt x="171450" y="21431"/>
                  </a:lnTo>
                  <a:lnTo>
                    <a:pt x="254794" y="40481"/>
                  </a:lnTo>
                  <a:lnTo>
                    <a:pt x="361950" y="69056"/>
                  </a:lnTo>
                  <a:lnTo>
                    <a:pt x="440531" y="100012"/>
                  </a:lnTo>
                  <a:lnTo>
                    <a:pt x="507206" y="126206"/>
                  </a:lnTo>
                  <a:lnTo>
                    <a:pt x="547688" y="152400"/>
                  </a:lnTo>
                  <a:lnTo>
                    <a:pt x="569119" y="176212"/>
                  </a:lnTo>
                  <a:lnTo>
                    <a:pt x="585788" y="209550"/>
                  </a:lnTo>
                  <a:lnTo>
                    <a:pt x="583406" y="233362"/>
                  </a:lnTo>
                  <a:lnTo>
                    <a:pt x="571500" y="259556"/>
                  </a:lnTo>
                  <a:lnTo>
                    <a:pt x="557213" y="283368"/>
                  </a:lnTo>
                  <a:lnTo>
                    <a:pt x="538163" y="354806"/>
                  </a:lnTo>
                  <a:lnTo>
                    <a:pt x="519113" y="471487"/>
                  </a:lnTo>
                  <a:lnTo>
                    <a:pt x="509588" y="714375"/>
                  </a:lnTo>
                  <a:lnTo>
                    <a:pt x="273844" y="731043"/>
                  </a:lnTo>
                  <a:cubicBezTo>
                    <a:pt x="272256" y="650874"/>
                    <a:pt x="270669" y="570706"/>
                    <a:pt x="269081" y="4929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28D0DFD-8801-0D4B-9DC6-62557B4376A1}"/>
                </a:ext>
              </a:extLst>
            </p:cNvPr>
            <p:cNvSpPr/>
            <p:nvPr/>
          </p:nvSpPr>
          <p:spPr>
            <a:xfrm>
              <a:off x="3608388" y="4252913"/>
              <a:ext cx="801687" cy="441325"/>
            </a:xfrm>
            <a:custGeom>
              <a:avLst/>
              <a:gdLst>
                <a:gd name="connsiteX0" fmla="*/ 445294 w 802481"/>
                <a:gd name="connsiteY0" fmla="*/ 292893 h 440531"/>
                <a:gd name="connsiteX1" fmla="*/ 216694 w 802481"/>
                <a:gd name="connsiteY1" fmla="*/ 164306 h 440531"/>
                <a:gd name="connsiteX2" fmla="*/ 30956 w 802481"/>
                <a:gd name="connsiteY2" fmla="*/ 54768 h 440531"/>
                <a:gd name="connsiteX3" fmla="*/ 7144 w 802481"/>
                <a:gd name="connsiteY3" fmla="*/ 40481 h 440531"/>
                <a:gd name="connsiteX4" fmla="*/ 0 w 802481"/>
                <a:gd name="connsiteY4" fmla="*/ 23812 h 440531"/>
                <a:gd name="connsiteX5" fmla="*/ 7144 w 802481"/>
                <a:gd name="connsiteY5" fmla="*/ 9525 h 440531"/>
                <a:gd name="connsiteX6" fmla="*/ 28575 w 802481"/>
                <a:gd name="connsiteY6" fmla="*/ 0 h 440531"/>
                <a:gd name="connsiteX7" fmla="*/ 83344 w 802481"/>
                <a:gd name="connsiteY7" fmla="*/ 2381 h 440531"/>
                <a:gd name="connsiteX8" fmla="*/ 285750 w 802481"/>
                <a:gd name="connsiteY8" fmla="*/ 33337 h 440531"/>
                <a:gd name="connsiteX9" fmla="*/ 559594 w 802481"/>
                <a:gd name="connsiteY9" fmla="*/ 69056 h 440531"/>
                <a:gd name="connsiteX10" fmla="*/ 585787 w 802481"/>
                <a:gd name="connsiteY10" fmla="*/ 85725 h 440531"/>
                <a:gd name="connsiteX11" fmla="*/ 631031 w 802481"/>
                <a:gd name="connsiteY11" fmla="*/ 123825 h 440531"/>
                <a:gd name="connsiteX12" fmla="*/ 683419 w 802481"/>
                <a:gd name="connsiteY12" fmla="*/ 171450 h 440531"/>
                <a:gd name="connsiteX13" fmla="*/ 731044 w 802481"/>
                <a:gd name="connsiteY13" fmla="*/ 216693 h 440531"/>
                <a:gd name="connsiteX14" fmla="*/ 766762 w 802481"/>
                <a:gd name="connsiteY14" fmla="*/ 259556 h 440531"/>
                <a:gd name="connsiteX15" fmla="*/ 785812 w 802481"/>
                <a:gd name="connsiteY15" fmla="*/ 292893 h 440531"/>
                <a:gd name="connsiteX16" fmla="*/ 797719 w 802481"/>
                <a:gd name="connsiteY16" fmla="*/ 328612 h 440531"/>
                <a:gd name="connsiteX17" fmla="*/ 802481 w 802481"/>
                <a:gd name="connsiteY17" fmla="*/ 364331 h 440531"/>
                <a:gd name="connsiteX18" fmla="*/ 795337 w 802481"/>
                <a:gd name="connsiteY18" fmla="*/ 400050 h 440531"/>
                <a:gd name="connsiteX19" fmla="*/ 783431 w 802481"/>
                <a:gd name="connsiteY19" fmla="*/ 428625 h 440531"/>
                <a:gd name="connsiteX20" fmla="*/ 771525 w 802481"/>
                <a:gd name="connsiteY20" fmla="*/ 435768 h 440531"/>
                <a:gd name="connsiteX21" fmla="*/ 747712 w 802481"/>
                <a:gd name="connsiteY21" fmla="*/ 440531 h 440531"/>
                <a:gd name="connsiteX22" fmla="*/ 714375 w 802481"/>
                <a:gd name="connsiteY22" fmla="*/ 435768 h 440531"/>
                <a:gd name="connsiteX23" fmla="*/ 659606 w 802481"/>
                <a:gd name="connsiteY23" fmla="*/ 411956 h 440531"/>
                <a:gd name="connsiteX24" fmla="*/ 569119 w 802481"/>
                <a:gd name="connsiteY24" fmla="*/ 359568 h 440531"/>
                <a:gd name="connsiteX25" fmla="*/ 445294 w 802481"/>
                <a:gd name="connsiteY25" fmla="*/ 292893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2481" h="440531">
                  <a:moveTo>
                    <a:pt x="445294" y="292893"/>
                  </a:moveTo>
                  <a:lnTo>
                    <a:pt x="216694" y="164306"/>
                  </a:lnTo>
                  <a:lnTo>
                    <a:pt x="30956" y="54768"/>
                  </a:lnTo>
                  <a:lnTo>
                    <a:pt x="7144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83344" y="2381"/>
                  </a:lnTo>
                  <a:lnTo>
                    <a:pt x="285750" y="33337"/>
                  </a:lnTo>
                  <a:lnTo>
                    <a:pt x="559594" y="69056"/>
                  </a:lnTo>
                  <a:lnTo>
                    <a:pt x="585787" y="85725"/>
                  </a:lnTo>
                  <a:lnTo>
                    <a:pt x="631031" y="123825"/>
                  </a:lnTo>
                  <a:lnTo>
                    <a:pt x="683419" y="171450"/>
                  </a:lnTo>
                  <a:lnTo>
                    <a:pt x="731044" y="216693"/>
                  </a:lnTo>
                  <a:lnTo>
                    <a:pt x="766762" y="259556"/>
                  </a:lnTo>
                  <a:lnTo>
                    <a:pt x="785812" y="292893"/>
                  </a:lnTo>
                  <a:lnTo>
                    <a:pt x="797719" y="328612"/>
                  </a:lnTo>
                  <a:lnTo>
                    <a:pt x="802481" y="364331"/>
                  </a:lnTo>
                  <a:lnTo>
                    <a:pt x="795337" y="400050"/>
                  </a:lnTo>
                  <a:lnTo>
                    <a:pt x="783431" y="428625"/>
                  </a:lnTo>
                  <a:lnTo>
                    <a:pt x="771525" y="435768"/>
                  </a:lnTo>
                  <a:lnTo>
                    <a:pt x="747712" y="440531"/>
                  </a:lnTo>
                  <a:lnTo>
                    <a:pt x="714375" y="435768"/>
                  </a:lnTo>
                  <a:lnTo>
                    <a:pt x="659606" y="411956"/>
                  </a:lnTo>
                  <a:lnTo>
                    <a:pt x="569119" y="359568"/>
                  </a:lnTo>
                  <a:lnTo>
                    <a:pt x="4452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196826D-2908-2D43-B189-93D163DD266D}"/>
                </a:ext>
              </a:extLst>
            </p:cNvPr>
            <p:cNvSpPr/>
            <p:nvPr/>
          </p:nvSpPr>
          <p:spPr>
            <a:xfrm>
              <a:off x="5414963" y="4002088"/>
              <a:ext cx="1208087" cy="569912"/>
            </a:xfrm>
            <a:custGeom>
              <a:avLst/>
              <a:gdLst>
                <a:gd name="connsiteX0" fmla="*/ 590550 w 1207293"/>
                <a:gd name="connsiteY0" fmla="*/ 488157 h 569119"/>
                <a:gd name="connsiteX1" fmla="*/ 283368 w 1207293"/>
                <a:gd name="connsiteY1" fmla="*/ 540544 h 569119"/>
                <a:gd name="connsiteX2" fmla="*/ 111918 w 1207293"/>
                <a:gd name="connsiteY2" fmla="*/ 564357 h 569119"/>
                <a:gd name="connsiteX3" fmla="*/ 50006 w 1207293"/>
                <a:gd name="connsiteY3" fmla="*/ 569119 h 569119"/>
                <a:gd name="connsiteX4" fmla="*/ 21431 w 1207293"/>
                <a:gd name="connsiteY4" fmla="*/ 566738 h 569119"/>
                <a:gd name="connsiteX5" fmla="*/ 2381 w 1207293"/>
                <a:gd name="connsiteY5" fmla="*/ 557213 h 569119"/>
                <a:gd name="connsiteX6" fmla="*/ 0 w 1207293"/>
                <a:gd name="connsiteY6" fmla="*/ 540544 h 569119"/>
                <a:gd name="connsiteX7" fmla="*/ 11906 w 1207293"/>
                <a:gd name="connsiteY7" fmla="*/ 519113 h 569119"/>
                <a:gd name="connsiteX8" fmla="*/ 42862 w 1207293"/>
                <a:gd name="connsiteY8" fmla="*/ 497682 h 569119"/>
                <a:gd name="connsiteX9" fmla="*/ 130968 w 1207293"/>
                <a:gd name="connsiteY9" fmla="*/ 471488 h 569119"/>
                <a:gd name="connsiteX10" fmla="*/ 328612 w 1207293"/>
                <a:gd name="connsiteY10" fmla="*/ 409575 h 569119"/>
                <a:gd name="connsiteX11" fmla="*/ 552450 w 1207293"/>
                <a:gd name="connsiteY11" fmla="*/ 323850 h 569119"/>
                <a:gd name="connsiteX12" fmla="*/ 654843 w 1207293"/>
                <a:gd name="connsiteY12" fmla="*/ 278607 h 569119"/>
                <a:gd name="connsiteX13" fmla="*/ 754856 w 1207293"/>
                <a:gd name="connsiteY13" fmla="*/ 221457 h 569119"/>
                <a:gd name="connsiteX14" fmla="*/ 776287 w 1207293"/>
                <a:gd name="connsiteY14" fmla="*/ 202407 h 569119"/>
                <a:gd name="connsiteX15" fmla="*/ 781050 w 1207293"/>
                <a:gd name="connsiteY15" fmla="*/ 180975 h 569119"/>
                <a:gd name="connsiteX16" fmla="*/ 769143 w 1207293"/>
                <a:gd name="connsiteY16" fmla="*/ 107157 h 569119"/>
                <a:gd name="connsiteX17" fmla="*/ 759618 w 1207293"/>
                <a:gd name="connsiteY17" fmla="*/ 59532 h 569119"/>
                <a:gd name="connsiteX18" fmla="*/ 752475 w 1207293"/>
                <a:gd name="connsiteY18" fmla="*/ 35719 h 569119"/>
                <a:gd name="connsiteX19" fmla="*/ 752475 w 1207293"/>
                <a:gd name="connsiteY19" fmla="*/ 21432 h 569119"/>
                <a:gd name="connsiteX20" fmla="*/ 759618 w 1207293"/>
                <a:gd name="connsiteY20" fmla="*/ 4763 h 569119"/>
                <a:gd name="connsiteX21" fmla="*/ 776287 w 1207293"/>
                <a:gd name="connsiteY21" fmla="*/ 0 h 569119"/>
                <a:gd name="connsiteX22" fmla="*/ 804862 w 1207293"/>
                <a:gd name="connsiteY22" fmla="*/ 2382 h 569119"/>
                <a:gd name="connsiteX23" fmla="*/ 876300 w 1207293"/>
                <a:gd name="connsiteY23" fmla="*/ 38100 h 569119"/>
                <a:gd name="connsiteX24" fmla="*/ 981075 w 1207293"/>
                <a:gd name="connsiteY24" fmla="*/ 100013 h 569119"/>
                <a:gd name="connsiteX25" fmla="*/ 1045368 w 1207293"/>
                <a:gd name="connsiteY25" fmla="*/ 145257 h 569119"/>
                <a:gd name="connsiteX26" fmla="*/ 1095375 w 1207293"/>
                <a:gd name="connsiteY26" fmla="*/ 188119 h 569119"/>
                <a:gd name="connsiteX27" fmla="*/ 1152525 w 1207293"/>
                <a:gd name="connsiteY27" fmla="*/ 242888 h 569119"/>
                <a:gd name="connsiteX28" fmla="*/ 1185862 w 1207293"/>
                <a:gd name="connsiteY28" fmla="*/ 288132 h 569119"/>
                <a:gd name="connsiteX29" fmla="*/ 1202531 w 1207293"/>
                <a:gd name="connsiteY29" fmla="*/ 323850 h 569119"/>
                <a:gd name="connsiteX30" fmla="*/ 1207293 w 1207293"/>
                <a:gd name="connsiteY30" fmla="*/ 350044 h 569119"/>
                <a:gd name="connsiteX31" fmla="*/ 1202531 w 1207293"/>
                <a:gd name="connsiteY31" fmla="*/ 378619 h 569119"/>
                <a:gd name="connsiteX32" fmla="*/ 1183481 w 1207293"/>
                <a:gd name="connsiteY32" fmla="*/ 395288 h 569119"/>
                <a:gd name="connsiteX33" fmla="*/ 1159668 w 1207293"/>
                <a:gd name="connsiteY33" fmla="*/ 404813 h 569119"/>
                <a:gd name="connsiteX34" fmla="*/ 1121568 w 1207293"/>
                <a:gd name="connsiteY34" fmla="*/ 404813 h 569119"/>
                <a:gd name="connsiteX35" fmla="*/ 1083468 w 1207293"/>
                <a:gd name="connsiteY35" fmla="*/ 397669 h 569119"/>
                <a:gd name="connsiteX36" fmla="*/ 1052512 w 1207293"/>
                <a:gd name="connsiteY36" fmla="*/ 395288 h 569119"/>
                <a:gd name="connsiteX37" fmla="*/ 1002506 w 1207293"/>
                <a:gd name="connsiteY37" fmla="*/ 402432 h 569119"/>
                <a:gd name="connsiteX38" fmla="*/ 938212 w 1207293"/>
                <a:gd name="connsiteY38" fmla="*/ 421482 h 569119"/>
                <a:gd name="connsiteX39" fmla="*/ 590550 w 1207293"/>
                <a:gd name="connsiteY39" fmla="*/ 488157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7293" h="569119">
                  <a:moveTo>
                    <a:pt x="590550" y="488157"/>
                  </a:moveTo>
                  <a:lnTo>
                    <a:pt x="283368" y="540544"/>
                  </a:lnTo>
                  <a:lnTo>
                    <a:pt x="111918" y="564357"/>
                  </a:lnTo>
                  <a:lnTo>
                    <a:pt x="50006" y="569119"/>
                  </a:lnTo>
                  <a:lnTo>
                    <a:pt x="21431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11906" y="519113"/>
                  </a:lnTo>
                  <a:lnTo>
                    <a:pt x="42862" y="497682"/>
                  </a:lnTo>
                  <a:lnTo>
                    <a:pt x="130968" y="471488"/>
                  </a:lnTo>
                  <a:lnTo>
                    <a:pt x="328612" y="409575"/>
                  </a:lnTo>
                  <a:lnTo>
                    <a:pt x="552450" y="323850"/>
                  </a:lnTo>
                  <a:lnTo>
                    <a:pt x="654843" y="278607"/>
                  </a:lnTo>
                  <a:lnTo>
                    <a:pt x="754856" y="221457"/>
                  </a:lnTo>
                  <a:lnTo>
                    <a:pt x="776287" y="202407"/>
                  </a:lnTo>
                  <a:lnTo>
                    <a:pt x="781050" y="180975"/>
                  </a:lnTo>
                  <a:lnTo>
                    <a:pt x="769143" y="107157"/>
                  </a:lnTo>
                  <a:lnTo>
                    <a:pt x="759618" y="59532"/>
                  </a:lnTo>
                  <a:lnTo>
                    <a:pt x="752475" y="35719"/>
                  </a:lnTo>
                  <a:lnTo>
                    <a:pt x="752475" y="21432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4862" y="2382"/>
                  </a:lnTo>
                  <a:lnTo>
                    <a:pt x="876300" y="38100"/>
                  </a:lnTo>
                  <a:lnTo>
                    <a:pt x="981075" y="100013"/>
                  </a:lnTo>
                  <a:lnTo>
                    <a:pt x="1045368" y="145257"/>
                  </a:lnTo>
                  <a:lnTo>
                    <a:pt x="1095375" y="188119"/>
                  </a:lnTo>
                  <a:lnTo>
                    <a:pt x="1152525" y="242888"/>
                  </a:lnTo>
                  <a:lnTo>
                    <a:pt x="1185862" y="288132"/>
                  </a:lnTo>
                  <a:lnTo>
                    <a:pt x="1202531" y="323850"/>
                  </a:lnTo>
                  <a:lnTo>
                    <a:pt x="1207293" y="350044"/>
                  </a:lnTo>
                  <a:lnTo>
                    <a:pt x="1202531" y="378619"/>
                  </a:lnTo>
                  <a:lnTo>
                    <a:pt x="1183481" y="395288"/>
                  </a:lnTo>
                  <a:lnTo>
                    <a:pt x="1159668" y="404813"/>
                  </a:lnTo>
                  <a:lnTo>
                    <a:pt x="1121568" y="404813"/>
                  </a:lnTo>
                  <a:lnTo>
                    <a:pt x="1083468" y="397669"/>
                  </a:lnTo>
                  <a:lnTo>
                    <a:pt x="1052512" y="395288"/>
                  </a:lnTo>
                  <a:lnTo>
                    <a:pt x="1002506" y="402432"/>
                  </a:lnTo>
                  <a:lnTo>
                    <a:pt x="938212" y="421482"/>
                  </a:lnTo>
                  <a:lnTo>
                    <a:pt x="590550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ED629C4-E80D-6E47-94BF-96666592F851}"/>
                </a:ext>
              </a:extLst>
            </p:cNvPr>
            <p:cNvSpPr/>
            <p:nvPr/>
          </p:nvSpPr>
          <p:spPr>
            <a:xfrm>
              <a:off x="3429000" y="4772025"/>
              <a:ext cx="1238250" cy="819150"/>
            </a:xfrm>
            <a:custGeom>
              <a:avLst/>
              <a:gdLst>
                <a:gd name="connsiteX0" fmla="*/ 388144 w 1238250"/>
                <a:gd name="connsiteY0" fmla="*/ 400050 h 819150"/>
                <a:gd name="connsiteX1" fmla="*/ 640556 w 1238250"/>
                <a:gd name="connsiteY1" fmla="*/ 269081 h 819150"/>
                <a:gd name="connsiteX2" fmla="*/ 854869 w 1238250"/>
                <a:gd name="connsiteY2" fmla="*/ 161925 h 819150"/>
                <a:gd name="connsiteX3" fmla="*/ 1085850 w 1238250"/>
                <a:gd name="connsiteY3" fmla="*/ 52388 h 819150"/>
                <a:gd name="connsiteX4" fmla="*/ 1178719 w 1238250"/>
                <a:gd name="connsiteY4" fmla="*/ 11906 h 819150"/>
                <a:gd name="connsiteX5" fmla="*/ 1219200 w 1238250"/>
                <a:gd name="connsiteY5" fmla="*/ 2381 h 819150"/>
                <a:gd name="connsiteX6" fmla="*/ 1231106 w 1238250"/>
                <a:gd name="connsiteY6" fmla="*/ 0 h 819150"/>
                <a:gd name="connsiteX7" fmla="*/ 1238250 w 1238250"/>
                <a:gd name="connsiteY7" fmla="*/ 7144 h 819150"/>
                <a:gd name="connsiteX8" fmla="*/ 1238250 w 1238250"/>
                <a:gd name="connsiteY8" fmla="*/ 21431 h 819150"/>
                <a:gd name="connsiteX9" fmla="*/ 1219200 w 1238250"/>
                <a:gd name="connsiteY9" fmla="*/ 45244 h 819150"/>
                <a:gd name="connsiteX10" fmla="*/ 1150144 w 1238250"/>
                <a:gd name="connsiteY10" fmla="*/ 100013 h 819150"/>
                <a:gd name="connsiteX11" fmla="*/ 940594 w 1238250"/>
                <a:gd name="connsiteY11" fmla="*/ 254794 h 819150"/>
                <a:gd name="connsiteX12" fmla="*/ 688181 w 1238250"/>
                <a:gd name="connsiteY12" fmla="*/ 440531 h 819150"/>
                <a:gd name="connsiteX13" fmla="*/ 545306 w 1238250"/>
                <a:gd name="connsiteY13" fmla="*/ 554831 h 819150"/>
                <a:gd name="connsiteX14" fmla="*/ 400050 w 1238250"/>
                <a:gd name="connsiteY14" fmla="*/ 683419 h 819150"/>
                <a:gd name="connsiteX15" fmla="*/ 359569 w 1238250"/>
                <a:gd name="connsiteY15" fmla="*/ 731044 h 819150"/>
                <a:gd name="connsiteX16" fmla="*/ 340519 w 1238250"/>
                <a:gd name="connsiteY16" fmla="*/ 759619 h 819150"/>
                <a:gd name="connsiteX17" fmla="*/ 316706 w 1238250"/>
                <a:gd name="connsiteY17" fmla="*/ 790575 h 819150"/>
                <a:gd name="connsiteX18" fmla="*/ 292894 w 1238250"/>
                <a:gd name="connsiteY18" fmla="*/ 809625 h 819150"/>
                <a:gd name="connsiteX19" fmla="*/ 264319 w 1238250"/>
                <a:gd name="connsiteY19" fmla="*/ 819150 h 819150"/>
                <a:gd name="connsiteX20" fmla="*/ 233363 w 1238250"/>
                <a:gd name="connsiteY20" fmla="*/ 814388 h 819150"/>
                <a:gd name="connsiteX21" fmla="*/ 188119 w 1238250"/>
                <a:gd name="connsiteY21" fmla="*/ 785813 h 819150"/>
                <a:gd name="connsiteX22" fmla="*/ 147638 w 1238250"/>
                <a:gd name="connsiteY22" fmla="*/ 735806 h 819150"/>
                <a:gd name="connsiteX23" fmla="*/ 104775 w 1238250"/>
                <a:gd name="connsiteY23" fmla="*/ 673894 h 819150"/>
                <a:gd name="connsiteX24" fmla="*/ 69056 w 1238250"/>
                <a:gd name="connsiteY24" fmla="*/ 597694 h 819150"/>
                <a:gd name="connsiteX25" fmla="*/ 42863 w 1238250"/>
                <a:gd name="connsiteY25" fmla="*/ 523875 h 819150"/>
                <a:gd name="connsiteX26" fmla="*/ 9525 w 1238250"/>
                <a:gd name="connsiteY26" fmla="*/ 411956 h 819150"/>
                <a:gd name="connsiteX27" fmla="*/ 0 w 1238250"/>
                <a:gd name="connsiteY27" fmla="*/ 361950 h 819150"/>
                <a:gd name="connsiteX28" fmla="*/ 0 w 1238250"/>
                <a:gd name="connsiteY28" fmla="*/ 330994 h 819150"/>
                <a:gd name="connsiteX29" fmla="*/ 7144 w 1238250"/>
                <a:gd name="connsiteY29" fmla="*/ 316706 h 819150"/>
                <a:gd name="connsiteX30" fmla="*/ 19050 w 1238250"/>
                <a:gd name="connsiteY30" fmla="*/ 304800 h 819150"/>
                <a:gd name="connsiteX31" fmla="*/ 30956 w 1238250"/>
                <a:gd name="connsiteY31" fmla="*/ 307181 h 819150"/>
                <a:gd name="connsiteX32" fmla="*/ 47625 w 1238250"/>
                <a:gd name="connsiteY32" fmla="*/ 316706 h 819150"/>
                <a:gd name="connsiteX33" fmla="*/ 92869 w 1238250"/>
                <a:gd name="connsiteY33" fmla="*/ 361950 h 819150"/>
                <a:gd name="connsiteX34" fmla="*/ 121444 w 1238250"/>
                <a:gd name="connsiteY34" fmla="*/ 392906 h 819150"/>
                <a:gd name="connsiteX35" fmla="*/ 145256 w 1238250"/>
                <a:gd name="connsiteY35" fmla="*/ 414338 h 819150"/>
                <a:gd name="connsiteX36" fmla="*/ 178594 w 1238250"/>
                <a:gd name="connsiteY36" fmla="*/ 435769 h 819150"/>
                <a:gd name="connsiteX37" fmla="*/ 211931 w 1238250"/>
                <a:gd name="connsiteY37" fmla="*/ 450056 h 819150"/>
                <a:gd name="connsiteX38" fmla="*/ 242888 w 1238250"/>
                <a:gd name="connsiteY38" fmla="*/ 452438 h 819150"/>
                <a:gd name="connsiteX39" fmla="*/ 280988 w 1238250"/>
                <a:gd name="connsiteY39" fmla="*/ 450056 h 819150"/>
                <a:gd name="connsiteX40" fmla="*/ 314325 w 1238250"/>
                <a:gd name="connsiteY40" fmla="*/ 442913 h 819150"/>
                <a:gd name="connsiteX41" fmla="*/ 388144 w 1238250"/>
                <a:gd name="connsiteY41" fmla="*/ 4000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8250" h="819150">
                  <a:moveTo>
                    <a:pt x="388144" y="400050"/>
                  </a:moveTo>
                  <a:lnTo>
                    <a:pt x="640556" y="269081"/>
                  </a:lnTo>
                  <a:lnTo>
                    <a:pt x="854869" y="161925"/>
                  </a:lnTo>
                  <a:lnTo>
                    <a:pt x="1085850" y="52388"/>
                  </a:lnTo>
                  <a:lnTo>
                    <a:pt x="1178719" y="11906"/>
                  </a:lnTo>
                  <a:lnTo>
                    <a:pt x="1219200" y="2381"/>
                  </a:lnTo>
                  <a:lnTo>
                    <a:pt x="1231106" y="0"/>
                  </a:lnTo>
                  <a:lnTo>
                    <a:pt x="1238250" y="7144"/>
                  </a:lnTo>
                  <a:lnTo>
                    <a:pt x="1238250" y="21431"/>
                  </a:lnTo>
                  <a:lnTo>
                    <a:pt x="1219200" y="45244"/>
                  </a:lnTo>
                  <a:lnTo>
                    <a:pt x="1150144" y="100013"/>
                  </a:lnTo>
                  <a:lnTo>
                    <a:pt x="940594" y="254794"/>
                  </a:lnTo>
                  <a:lnTo>
                    <a:pt x="688181" y="440531"/>
                  </a:lnTo>
                  <a:lnTo>
                    <a:pt x="545306" y="554831"/>
                  </a:lnTo>
                  <a:lnTo>
                    <a:pt x="400050" y="683419"/>
                  </a:lnTo>
                  <a:lnTo>
                    <a:pt x="359569" y="731044"/>
                  </a:lnTo>
                  <a:lnTo>
                    <a:pt x="340519" y="759619"/>
                  </a:lnTo>
                  <a:lnTo>
                    <a:pt x="316706" y="790575"/>
                  </a:lnTo>
                  <a:lnTo>
                    <a:pt x="292894" y="809625"/>
                  </a:lnTo>
                  <a:lnTo>
                    <a:pt x="264319" y="819150"/>
                  </a:lnTo>
                  <a:lnTo>
                    <a:pt x="233363" y="814388"/>
                  </a:lnTo>
                  <a:lnTo>
                    <a:pt x="188119" y="785813"/>
                  </a:lnTo>
                  <a:lnTo>
                    <a:pt x="147638" y="735806"/>
                  </a:lnTo>
                  <a:lnTo>
                    <a:pt x="104775" y="673894"/>
                  </a:lnTo>
                  <a:lnTo>
                    <a:pt x="69056" y="597694"/>
                  </a:lnTo>
                  <a:lnTo>
                    <a:pt x="42863" y="523875"/>
                  </a:lnTo>
                  <a:lnTo>
                    <a:pt x="9525" y="411956"/>
                  </a:lnTo>
                  <a:lnTo>
                    <a:pt x="0" y="361950"/>
                  </a:lnTo>
                  <a:lnTo>
                    <a:pt x="0" y="330994"/>
                  </a:lnTo>
                  <a:lnTo>
                    <a:pt x="7144" y="316706"/>
                  </a:lnTo>
                  <a:lnTo>
                    <a:pt x="19050" y="304800"/>
                  </a:lnTo>
                  <a:lnTo>
                    <a:pt x="30956" y="307181"/>
                  </a:lnTo>
                  <a:lnTo>
                    <a:pt x="47625" y="316706"/>
                  </a:lnTo>
                  <a:lnTo>
                    <a:pt x="92869" y="361950"/>
                  </a:lnTo>
                  <a:lnTo>
                    <a:pt x="121444" y="392906"/>
                  </a:lnTo>
                  <a:lnTo>
                    <a:pt x="145256" y="414338"/>
                  </a:lnTo>
                  <a:lnTo>
                    <a:pt x="178594" y="435769"/>
                  </a:lnTo>
                  <a:lnTo>
                    <a:pt x="211931" y="450056"/>
                  </a:lnTo>
                  <a:lnTo>
                    <a:pt x="242888" y="452438"/>
                  </a:lnTo>
                  <a:lnTo>
                    <a:pt x="280988" y="450056"/>
                  </a:lnTo>
                  <a:lnTo>
                    <a:pt x="314325" y="442913"/>
                  </a:lnTo>
                  <a:lnTo>
                    <a:pt x="3881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CC3E34D-F22B-B14A-8DC7-8C057E2ABEEF}"/>
                </a:ext>
              </a:extLst>
            </p:cNvPr>
            <p:cNvSpPr/>
            <p:nvPr/>
          </p:nvSpPr>
          <p:spPr>
            <a:xfrm>
              <a:off x="3581400" y="1841500"/>
              <a:ext cx="3206750" cy="498475"/>
            </a:xfrm>
            <a:custGeom>
              <a:avLst/>
              <a:gdLst>
                <a:gd name="connsiteX0" fmla="*/ 1727200 w 3206750"/>
                <a:gd name="connsiteY0" fmla="*/ 317500 h 498475"/>
                <a:gd name="connsiteX1" fmla="*/ 1330325 w 3206750"/>
                <a:gd name="connsiteY1" fmla="*/ 361950 h 498475"/>
                <a:gd name="connsiteX2" fmla="*/ 1181100 w 3206750"/>
                <a:gd name="connsiteY2" fmla="*/ 381000 h 498475"/>
                <a:gd name="connsiteX3" fmla="*/ 920750 w 3206750"/>
                <a:gd name="connsiteY3" fmla="*/ 406400 h 498475"/>
                <a:gd name="connsiteX4" fmla="*/ 469900 w 3206750"/>
                <a:gd name="connsiteY4" fmla="*/ 454025 h 498475"/>
                <a:gd name="connsiteX5" fmla="*/ 66675 w 3206750"/>
                <a:gd name="connsiteY5" fmla="*/ 498475 h 498475"/>
                <a:gd name="connsiteX6" fmla="*/ 0 w 3206750"/>
                <a:gd name="connsiteY6" fmla="*/ 342900 h 498475"/>
                <a:gd name="connsiteX7" fmla="*/ 307975 w 3206750"/>
                <a:gd name="connsiteY7" fmla="*/ 317500 h 498475"/>
                <a:gd name="connsiteX8" fmla="*/ 749300 w 3206750"/>
                <a:gd name="connsiteY8" fmla="*/ 263525 h 498475"/>
                <a:gd name="connsiteX9" fmla="*/ 1098550 w 3206750"/>
                <a:gd name="connsiteY9" fmla="*/ 219075 h 498475"/>
                <a:gd name="connsiteX10" fmla="*/ 1365250 w 3206750"/>
                <a:gd name="connsiteY10" fmla="*/ 180975 h 498475"/>
                <a:gd name="connsiteX11" fmla="*/ 1609725 w 3206750"/>
                <a:gd name="connsiteY11" fmla="*/ 158750 h 498475"/>
                <a:gd name="connsiteX12" fmla="*/ 1835150 w 3206750"/>
                <a:gd name="connsiteY12" fmla="*/ 130175 h 498475"/>
                <a:gd name="connsiteX13" fmla="*/ 2232025 w 3206750"/>
                <a:gd name="connsiteY13" fmla="*/ 79375 h 498475"/>
                <a:gd name="connsiteX14" fmla="*/ 2511425 w 3206750"/>
                <a:gd name="connsiteY14" fmla="*/ 44450 h 498475"/>
                <a:gd name="connsiteX15" fmla="*/ 2593975 w 3206750"/>
                <a:gd name="connsiteY15" fmla="*/ 22225 h 498475"/>
                <a:gd name="connsiteX16" fmla="*/ 2654300 w 3206750"/>
                <a:gd name="connsiteY16" fmla="*/ 9525 h 498475"/>
                <a:gd name="connsiteX17" fmla="*/ 2717800 w 3206750"/>
                <a:gd name="connsiteY17" fmla="*/ 0 h 498475"/>
                <a:gd name="connsiteX18" fmla="*/ 2771775 w 3206750"/>
                <a:gd name="connsiteY18" fmla="*/ 0 h 498475"/>
                <a:gd name="connsiteX19" fmla="*/ 2841625 w 3206750"/>
                <a:gd name="connsiteY19" fmla="*/ 9525 h 498475"/>
                <a:gd name="connsiteX20" fmla="*/ 2930525 w 3206750"/>
                <a:gd name="connsiteY20" fmla="*/ 34925 h 498475"/>
                <a:gd name="connsiteX21" fmla="*/ 3013075 w 3206750"/>
                <a:gd name="connsiteY21" fmla="*/ 66675 h 498475"/>
                <a:gd name="connsiteX22" fmla="*/ 3095625 w 3206750"/>
                <a:gd name="connsiteY22" fmla="*/ 104775 h 498475"/>
                <a:gd name="connsiteX23" fmla="*/ 3130550 w 3206750"/>
                <a:gd name="connsiteY23" fmla="*/ 127000 h 498475"/>
                <a:gd name="connsiteX24" fmla="*/ 3178175 w 3206750"/>
                <a:gd name="connsiteY24" fmla="*/ 158750 h 498475"/>
                <a:gd name="connsiteX25" fmla="*/ 3190875 w 3206750"/>
                <a:gd name="connsiteY25" fmla="*/ 177800 h 498475"/>
                <a:gd name="connsiteX26" fmla="*/ 3200400 w 3206750"/>
                <a:gd name="connsiteY26" fmla="*/ 187325 h 498475"/>
                <a:gd name="connsiteX27" fmla="*/ 3206750 w 3206750"/>
                <a:gd name="connsiteY27" fmla="*/ 212725 h 498475"/>
                <a:gd name="connsiteX28" fmla="*/ 3197225 w 3206750"/>
                <a:gd name="connsiteY28" fmla="*/ 241300 h 498475"/>
                <a:gd name="connsiteX29" fmla="*/ 3162300 w 3206750"/>
                <a:gd name="connsiteY29" fmla="*/ 269875 h 498475"/>
                <a:gd name="connsiteX30" fmla="*/ 3117850 w 3206750"/>
                <a:gd name="connsiteY30" fmla="*/ 292100 h 498475"/>
                <a:gd name="connsiteX31" fmla="*/ 2927350 w 3206750"/>
                <a:gd name="connsiteY31" fmla="*/ 276225 h 498475"/>
                <a:gd name="connsiteX32" fmla="*/ 2657475 w 3206750"/>
                <a:gd name="connsiteY32" fmla="*/ 266700 h 498475"/>
                <a:gd name="connsiteX33" fmla="*/ 2336800 w 3206750"/>
                <a:gd name="connsiteY33" fmla="*/ 269875 h 498475"/>
                <a:gd name="connsiteX34" fmla="*/ 1727200 w 3206750"/>
                <a:gd name="connsiteY34" fmla="*/ 317500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06750" h="498475">
                  <a:moveTo>
                    <a:pt x="1727200" y="317500"/>
                  </a:moveTo>
                  <a:lnTo>
                    <a:pt x="1330325" y="361950"/>
                  </a:lnTo>
                  <a:lnTo>
                    <a:pt x="1181100" y="381000"/>
                  </a:lnTo>
                  <a:lnTo>
                    <a:pt x="920750" y="406400"/>
                  </a:lnTo>
                  <a:lnTo>
                    <a:pt x="469900" y="454025"/>
                  </a:lnTo>
                  <a:lnTo>
                    <a:pt x="66675" y="498475"/>
                  </a:lnTo>
                  <a:lnTo>
                    <a:pt x="0" y="342900"/>
                  </a:lnTo>
                  <a:lnTo>
                    <a:pt x="307975" y="317500"/>
                  </a:lnTo>
                  <a:lnTo>
                    <a:pt x="749300" y="263525"/>
                  </a:lnTo>
                  <a:lnTo>
                    <a:pt x="1098550" y="219075"/>
                  </a:lnTo>
                  <a:lnTo>
                    <a:pt x="1365250" y="180975"/>
                  </a:lnTo>
                  <a:lnTo>
                    <a:pt x="1609725" y="158750"/>
                  </a:lnTo>
                  <a:lnTo>
                    <a:pt x="1835150" y="130175"/>
                  </a:lnTo>
                  <a:lnTo>
                    <a:pt x="2232025" y="79375"/>
                  </a:lnTo>
                  <a:lnTo>
                    <a:pt x="2511425" y="44450"/>
                  </a:lnTo>
                  <a:lnTo>
                    <a:pt x="2593975" y="22225"/>
                  </a:lnTo>
                  <a:lnTo>
                    <a:pt x="2654300" y="9525"/>
                  </a:lnTo>
                  <a:lnTo>
                    <a:pt x="2717800" y="0"/>
                  </a:lnTo>
                  <a:lnTo>
                    <a:pt x="2771775" y="0"/>
                  </a:lnTo>
                  <a:lnTo>
                    <a:pt x="2841625" y="9525"/>
                  </a:lnTo>
                  <a:lnTo>
                    <a:pt x="2930525" y="34925"/>
                  </a:lnTo>
                  <a:lnTo>
                    <a:pt x="3013075" y="66675"/>
                  </a:lnTo>
                  <a:lnTo>
                    <a:pt x="3095625" y="104775"/>
                  </a:lnTo>
                  <a:lnTo>
                    <a:pt x="3130550" y="127000"/>
                  </a:lnTo>
                  <a:lnTo>
                    <a:pt x="3178175" y="158750"/>
                  </a:lnTo>
                  <a:lnTo>
                    <a:pt x="3190875" y="177800"/>
                  </a:lnTo>
                  <a:lnTo>
                    <a:pt x="3200400" y="187325"/>
                  </a:lnTo>
                  <a:lnTo>
                    <a:pt x="3206750" y="212725"/>
                  </a:lnTo>
                  <a:lnTo>
                    <a:pt x="3197225" y="241300"/>
                  </a:lnTo>
                  <a:lnTo>
                    <a:pt x="3162300" y="269875"/>
                  </a:lnTo>
                  <a:lnTo>
                    <a:pt x="3117850" y="292100"/>
                  </a:lnTo>
                  <a:lnTo>
                    <a:pt x="2927350" y="276225"/>
                  </a:lnTo>
                  <a:lnTo>
                    <a:pt x="2657475" y="266700"/>
                  </a:lnTo>
                  <a:lnTo>
                    <a:pt x="2336800" y="269875"/>
                  </a:lnTo>
                  <a:lnTo>
                    <a:pt x="172720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0444236-1591-5642-8D98-BE78BAD27BDE}"/>
                </a:ext>
              </a:extLst>
            </p:cNvPr>
            <p:cNvSpPr/>
            <p:nvPr/>
          </p:nvSpPr>
          <p:spPr>
            <a:xfrm rot="16200000">
              <a:off x="1347788" y="3265488"/>
              <a:ext cx="3581400" cy="1149350"/>
            </a:xfrm>
            <a:custGeom>
              <a:avLst/>
              <a:gdLst>
                <a:gd name="connsiteX0" fmla="*/ 2162175 w 3581400"/>
                <a:gd name="connsiteY0" fmla="*/ 1022350 h 1149350"/>
                <a:gd name="connsiteX1" fmla="*/ 1924050 w 3581400"/>
                <a:gd name="connsiteY1" fmla="*/ 968375 h 1149350"/>
                <a:gd name="connsiteX2" fmla="*/ 1765300 w 3581400"/>
                <a:gd name="connsiteY2" fmla="*/ 927100 h 1149350"/>
                <a:gd name="connsiteX3" fmla="*/ 1593850 w 3581400"/>
                <a:gd name="connsiteY3" fmla="*/ 873125 h 1149350"/>
                <a:gd name="connsiteX4" fmla="*/ 1441450 w 3581400"/>
                <a:gd name="connsiteY4" fmla="*/ 819150 h 1149350"/>
                <a:gd name="connsiteX5" fmla="*/ 1273175 w 3581400"/>
                <a:gd name="connsiteY5" fmla="*/ 755650 h 1149350"/>
                <a:gd name="connsiteX6" fmla="*/ 1031875 w 3581400"/>
                <a:gd name="connsiteY6" fmla="*/ 657225 h 1149350"/>
                <a:gd name="connsiteX7" fmla="*/ 790575 w 3581400"/>
                <a:gd name="connsiteY7" fmla="*/ 536575 h 1149350"/>
                <a:gd name="connsiteX8" fmla="*/ 587375 w 3581400"/>
                <a:gd name="connsiteY8" fmla="*/ 431800 h 1149350"/>
                <a:gd name="connsiteX9" fmla="*/ 409575 w 3581400"/>
                <a:gd name="connsiteY9" fmla="*/ 327025 h 1149350"/>
                <a:gd name="connsiteX10" fmla="*/ 219075 w 3581400"/>
                <a:gd name="connsiteY10" fmla="*/ 209550 h 1149350"/>
                <a:gd name="connsiteX11" fmla="*/ 22225 w 3581400"/>
                <a:gd name="connsiteY11" fmla="*/ 73025 h 1149350"/>
                <a:gd name="connsiteX12" fmla="*/ 3175 w 3581400"/>
                <a:gd name="connsiteY12" fmla="*/ 47625 h 1149350"/>
                <a:gd name="connsiteX13" fmla="*/ 0 w 3581400"/>
                <a:gd name="connsiteY13" fmla="*/ 19050 h 1149350"/>
                <a:gd name="connsiteX14" fmla="*/ 9525 w 3581400"/>
                <a:gd name="connsiteY14" fmla="*/ 3175 h 1149350"/>
                <a:gd name="connsiteX15" fmla="*/ 25400 w 3581400"/>
                <a:gd name="connsiteY15" fmla="*/ 0 h 1149350"/>
                <a:gd name="connsiteX16" fmla="*/ 88900 w 3581400"/>
                <a:gd name="connsiteY16" fmla="*/ 28575 h 1149350"/>
                <a:gd name="connsiteX17" fmla="*/ 282575 w 3581400"/>
                <a:gd name="connsiteY17" fmla="*/ 120650 h 1149350"/>
                <a:gd name="connsiteX18" fmla="*/ 422275 w 3581400"/>
                <a:gd name="connsiteY18" fmla="*/ 187325 h 1149350"/>
                <a:gd name="connsiteX19" fmla="*/ 647700 w 3581400"/>
                <a:gd name="connsiteY19" fmla="*/ 285750 h 1149350"/>
                <a:gd name="connsiteX20" fmla="*/ 819150 w 3581400"/>
                <a:gd name="connsiteY20" fmla="*/ 358775 h 1149350"/>
                <a:gd name="connsiteX21" fmla="*/ 1003300 w 3581400"/>
                <a:gd name="connsiteY21" fmla="*/ 434975 h 1149350"/>
                <a:gd name="connsiteX22" fmla="*/ 1244600 w 3581400"/>
                <a:gd name="connsiteY22" fmla="*/ 523875 h 1149350"/>
                <a:gd name="connsiteX23" fmla="*/ 1479550 w 3581400"/>
                <a:gd name="connsiteY23" fmla="*/ 600075 h 1149350"/>
                <a:gd name="connsiteX24" fmla="*/ 1781175 w 3581400"/>
                <a:gd name="connsiteY24" fmla="*/ 688975 h 1149350"/>
                <a:gd name="connsiteX25" fmla="*/ 2044700 w 3581400"/>
                <a:gd name="connsiteY25" fmla="*/ 755650 h 1149350"/>
                <a:gd name="connsiteX26" fmla="*/ 2282825 w 3581400"/>
                <a:gd name="connsiteY26" fmla="*/ 803275 h 1149350"/>
                <a:gd name="connsiteX27" fmla="*/ 2501900 w 3581400"/>
                <a:gd name="connsiteY27" fmla="*/ 838200 h 1149350"/>
                <a:gd name="connsiteX28" fmla="*/ 2768600 w 3581400"/>
                <a:gd name="connsiteY28" fmla="*/ 869950 h 1149350"/>
                <a:gd name="connsiteX29" fmla="*/ 3082925 w 3581400"/>
                <a:gd name="connsiteY29" fmla="*/ 885825 h 1149350"/>
                <a:gd name="connsiteX30" fmla="*/ 3235325 w 3581400"/>
                <a:gd name="connsiteY30" fmla="*/ 882650 h 1149350"/>
                <a:gd name="connsiteX31" fmla="*/ 3343275 w 3581400"/>
                <a:gd name="connsiteY31" fmla="*/ 866775 h 1149350"/>
                <a:gd name="connsiteX32" fmla="*/ 3409950 w 3581400"/>
                <a:gd name="connsiteY32" fmla="*/ 850900 h 1149350"/>
                <a:gd name="connsiteX33" fmla="*/ 3444875 w 3581400"/>
                <a:gd name="connsiteY33" fmla="*/ 825500 h 1149350"/>
                <a:gd name="connsiteX34" fmla="*/ 3502025 w 3581400"/>
                <a:gd name="connsiteY34" fmla="*/ 796925 h 1149350"/>
                <a:gd name="connsiteX35" fmla="*/ 3543300 w 3581400"/>
                <a:gd name="connsiteY35" fmla="*/ 784225 h 1149350"/>
                <a:gd name="connsiteX36" fmla="*/ 3556000 w 3581400"/>
                <a:gd name="connsiteY36" fmla="*/ 784225 h 1149350"/>
                <a:gd name="connsiteX37" fmla="*/ 3571875 w 3581400"/>
                <a:gd name="connsiteY37" fmla="*/ 790575 h 1149350"/>
                <a:gd name="connsiteX38" fmla="*/ 3581400 w 3581400"/>
                <a:gd name="connsiteY38" fmla="*/ 806450 h 1149350"/>
                <a:gd name="connsiteX39" fmla="*/ 3578225 w 3581400"/>
                <a:gd name="connsiteY39" fmla="*/ 835025 h 1149350"/>
                <a:gd name="connsiteX40" fmla="*/ 3552825 w 3581400"/>
                <a:gd name="connsiteY40" fmla="*/ 908050 h 1149350"/>
                <a:gd name="connsiteX41" fmla="*/ 3505200 w 3581400"/>
                <a:gd name="connsiteY41" fmla="*/ 1019175 h 1149350"/>
                <a:gd name="connsiteX42" fmla="*/ 3441700 w 3581400"/>
                <a:gd name="connsiteY42" fmla="*/ 1127125 h 1149350"/>
                <a:gd name="connsiteX43" fmla="*/ 3305175 w 3581400"/>
                <a:gd name="connsiteY43" fmla="*/ 1149350 h 1149350"/>
                <a:gd name="connsiteX44" fmla="*/ 3086100 w 3581400"/>
                <a:gd name="connsiteY44" fmla="*/ 1146175 h 1149350"/>
                <a:gd name="connsiteX45" fmla="*/ 2800350 w 3581400"/>
                <a:gd name="connsiteY45" fmla="*/ 1120775 h 1149350"/>
                <a:gd name="connsiteX46" fmla="*/ 2524125 w 3581400"/>
                <a:gd name="connsiteY46" fmla="*/ 1089025 h 1149350"/>
                <a:gd name="connsiteX47" fmla="*/ 2162175 w 3581400"/>
                <a:gd name="connsiteY47" fmla="*/ 10223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81400" h="1149350">
                  <a:moveTo>
                    <a:pt x="2162175" y="1022350"/>
                  </a:moveTo>
                  <a:lnTo>
                    <a:pt x="1924050" y="968375"/>
                  </a:lnTo>
                  <a:lnTo>
                    <a:pt x="1765300" y="927100"/>
                  </a:lnTo>
                  <a:lnTo>
                    <a:pt x="1593850" y="873125"/>
                  </a:lnTo>
                  <a:lnTo>
                    <a:pt x="1441450" y="819150"/>
                  </a:lnTo>
                  <a:lnTo>
                    <a:pt x="1273175" y="755650"/>
                  </a:lnTo>
                  <a:lnTo>
                    <a:pt x="1031875" y="657225"/>
                  </a:lnTo>
                  <a:lnTo>
                    <a:pt x="790575" y="536575"/>
                  </a:lnTo>
                  <a:lnTo>
                    <a:pt x="587375" y="431800"/>
                  </a:lnTo>
                  <a:lnTo>
                    <a:pt x="409575" y="327025"/>
                  </a:lnTo>
                  <a:lnTo>
                    <a:pt x="219075" y="209550"/>
                  </a:lnTo>
                  <a:lnTo>
                    <a:pt x="22225" y="73025"/>
                  </a:lnTo>
                  <a:lnTo>
                    <a:pt x="3175" y="47625"/>
                  </a:lnTo>
                  <a:lnTo>
                    <a:pt x="0" y="19050"/>
                  </a:lnTo>
                  <a:lnTo>
                    <a:pt x="9525" y="3175"/>
                  </a:lnTo>
                  <a:lnTo>
                    <a:pt x="25400" y="0"/>
                  </a:lnTo>
                  <a:lnTo>
                    <a:pt x="88900" y="28575"/>
                  </a:lnTo>
                  <a:lnTo>
                    <a:pt x="282575" y="120650"/>
                  </a:lnTo>
                  <a:lnTo>
                    <a:pt x="422275" y="187325"/>
                  </a:lnTo>
                  <a:lnTo>
                    <a:pt x="647700" y="285750"/>
                  </a:lnTo>
                  <a:lnTo>
                    <a:pt x="819150" y="358775"/>
                  </a:lnTo>
                  <a:lnTo>
                    <a:pt x="1003300" y="434975"/>
                  </a:lnTo>
                  <a:lnTo>
                    <a:pt x="1244600" y="523875"/>
                  </a:lnTo>
                  <a:lnTo>
                    <a:pt x="1479550" y="600075"/>
                  </a:lnTo>
                  <a:lnTo>
                    <a:pt x="1781175" y="688975"/>
                  </a:lnTo>
                  <a:lnTo>
                    <a:pt x="2044700" y="755650"/>
                  </a:lnTo>
                  <a:lnTo>
                    <a:pt x="2282825" y="803275"/>
                  </a:lnTo>
                  <a:lnTo>
                    <a:pt x="2501900" y="838200"/>
                  </a:lnTo>
                  <a:lnTo>
                    <a:pt x="2768600" y="869950"/>
                  </a:lnTo>
                  <a:lnTo>
                    <a:pt x="3082925" y="885825"/>
                  </a:lnTo>
                  <a:cubicBezTo>
                    <a:pt x="3133725" y="884744"/>
                    <a:pt x="3184514" y="882650"/>
                    <a:pt x="3235325" y="882650"/>
                  </a:cubicBezTo>
                  <a:lnTo>
                    <a:pt x="3343275" y="866775"/>
                  </a:lnTo>
                  <a:lnTo>
                    <a:pt x="3409950" y="850900"/>
                  </a:lnTo>
                  <a:lnTo>
                    <a:pt x="3444875" y="825500"/>
                  </a:lnTo>
                  <a:lnTo>
                    <a:pt x="3502025" y="796925"/>
                  </a:lnTo>
                  <a:lnTo>
                    <a:pt x="3543300" y="784225"/>
                  </a:lnTo>
                  <a:lnTo>
                    <a:pt x="3556000" y="784225"/>
                  </a:lnTo>
                  <a:lnTo>
                    <a:pt x="3571875" y="790575"/>
                  </a:lnTo>
                  <a:lnTo>
                    <a:pt x="3581400" y="806450"/>
                  </a:lnTo>
                  <a:lnTo>
                    <a:pt x="3578225" y="835025"/>
                  </a:lnTo>
                  <a:lnTo>
                    <a:pt x="3552825" y="908050"/>
                  </a:lnTo>
                  <a:lnTo>
                    <a:pt x="3505200" y="1019175"/>
                  </a:lnTo>
                  <a:lnTo>
                    <a:pt x="3441700" y="1127125"/>
                  </a:lnTo>
                  <a:lnTo>
                    <a:pt x="3305175" y="1149350"/>
                  </a:lnTo>
                  <a:lnTo>
                    <a:pt x="3086100" y="1146175"/>
                  </a:lnTo>
                  <a:lnTo>
                    <a:pt x="2800350" y="1120775"/>
                  </a:lnTo>
                  <a:lnTo>
                    <a:pt x="2524125" y="1089025"/>
                  </a:lnTo>
                  <a:lnTo>
                    <a:pt x="21621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63E87D3-79F0-4749-B618-0B73DD201D45}"/>
                </a:ext>
              </a:extLst>
            </p:cNvPr>
            <p:cNvSpPr/>
            <p:nvPr/>
          </p:nvSpPr>
          <p:spPr>
            <a:xfrm>
              <a:off x="3948113" y="2466975"/>
              <a:ext cx="2409825" cy="1477963"/>
            </a:xfrm>
            <a:custGeom>
              <a:avLst/>
              <a:gdLst>
                <a:gd name="connsiteX0" fmla="*/ 1500187 w 2409825"/>
                <a:gd name="connsiteY0" fmla="*/ 283369 h 1478756"/>
                <a:gd name="connsiteX1" fmla="*/ 1226343 w 2409825"/>
                <a:gd name="connsiteY1" fmla="*/ 316706 h 1478756"/>
                <a:gd name="connsiteX2" fmla="*/ 1023937 w 2409825"/>
                <a:gd name="connsiteY2" fmla="*/ 338138 h 1478756"/>
                <a:gd name="connsiteX3" fmla="*/ 776287 w 2409825"/>
                <a:gd name="connsiteY3" fmla="*/ 381000 h 1478756"/>
                <a:gd name="connsiteX4" fmla="*/ 488156 w 2409825"/>
                <a:gd name="connsiteY4" fmla="*/ 447675 h 1478756"/>
                <a:gd name="connsiteX5" fmla="*/ 450056 w 2409825"/>
                <a:gd name="connsiteY5" fmla="*/ 469106 h 1478756"/>
                <a:gd name="connsiteX6" fmla="*/ 411956 w 2409825"/>
                <a:gd name="connsiteY6" fmla="*/ 481013 h 1478756"/>
                <a:gd name="connsiteX7" fmla="*/ 378618 w 2409825"/>
                <a:gd name="connsiteY7" fmla="*/ 483394 h 1478756"/>
                <a:gd name="connsiteX8" fmla="*/ 342900 w 2409825"/>
                <a:gd name="connsiteY8" fmla="*/ 478631 h 1478756"/>
                <a:gd name="connsiteX9" fmla="*/ 292893 w 2409825"/>
                <a:gd name="connsiteY9" fmla="*/ 461963 h 1478756"/>
                <a:gd name="connsiteX10" fmla="*/ 214312 w 2409825"/>
                <a:gd name="connsiteY10" fmla="*/ 426244 h 1478756"/>
                <a:gd name="connsiteX11" fmla="*/ 142875 w 2409825"/>
                <a:gd name="connsiteY11" fmla="*/ 378619 h 1478756"/>
                <a:gd name="connsiteX12" fmla="*/ 47625 w 2409825"/>
                <a:gd name="connsiteY12" fmla="*/ 304800 h 1478756"/>
                <a:gd name="connsiteX13" fmla="*/ 14287 w 2409825"/>
                <a:gd name="connsiteY13" fmla="*/ 273844 h 1478756"/>
                <a:gd name="connsiteX14" fmla="*/ 2381 w 2409825"/>
                <a:gd name="connsiteY14" fmla="*/ 257175 h 1478756"/>
                <a:gd name="connsiteX15" fmla="*/ 0 w 2409825"/>
                <a:gd name="connsiteY15" fmla="*/ 240506 h 1478756"/>
                <a:gd name="connsiteX16" fmla="*/ 0 w 2409825"/>
                <a:gd name="connsiteY16" fmla="*/ 223838 h 1478756"/>
                <a:gd name="connsiteX17" fmla="*/ 7143 w 2409825"/>
                <a:gd name="connsiteY17" fmla="*/ 214313 h 1478756"/>
                <a:gd name="connsiteX18" fmla="*/ 19050 w 2409825"/>
                <a:gd name="connsiteY18" fmla="*/ 211931 h 1478756"/>
                <a:gd name="connsiteX19" fmla="*/ 42862 w 2409825"/>
                <a:gd name="connsiteY19" fmla="*/ 216694 h 1478756"/>
                <a:gd name="connsiteX20" fmla="*/ 90487 w 2409825"/>
                <a:gd name="connsiteY20" fmla="*/ 230981 h 1478756"/>
                <a:gd name="connsiteX21" fmla="*/ 166687 w 2409825"/>
                <a:gd name="connsiteY21" fmla="*/ 247650 h 1478756"/>
                <a:gd name="connsiteX22" fmla="*/ 297656 w 2409825"/>
                <a:gd name="connsiteY22" fmla="*/ 266700 h 1478756"/>
                <a:gd name="connsiteX23" fmla="*/ 369093 w 2409825"/>
                <a:gd name="connsiteY23" fmla="*/ 271463 h 1478756"/>
                <a:gd name="connsiteX24" fmla="*/ 507206 w 2409825"/>
                <a:gd name="connsiteY24" fmla="*/ 259556 h 1478756"/>
                <a:gd name="connsiteX25" fmla="*/ 788193 w 2409825"/>
                <a:gd name="connsiteY25" fmla="*/ 223838 h 1478756"/>
                <a:gd name="connsiteX26" fmla="*/ 1052512 w 2409825"/>
                <a:gd name="connsiteY26" fmla="*/ 178594 h 1478756"/>
                <a:gd name="connsiteX27" fmla="*/ 1257300 w 2409825"/>
                <a:gd name="connsiteY27" fmla="*/ 159544 h 1478756"/>
                <a:gd name="connsiteX28" fmla="*/ 1421606 w 2409825"/>
                <a:gd name="connsiteY28" fmla="*/ 140494 h 1478756"/>
                <a:gd name="connsiteX29" fmla="*/ 1693068 w 2409825"/>
                <a:gd name="connsiteY29" fmla="*/ 100013 h 1478756"/>
                <a:gd name="connsiteX30" fmla="*/ 1897856 w 2409825"/>
                <a:gd name="connsiteY30" fmla="*/ 66675 h 1478756"/>
                <a:gd name="connsiteX31" fmla="*/ 2071687 w 2409825"/>
                <a:gd name="connsiteY31" fmla="*/ 0 h 1478756"/>
                <a:gd name="connsiteX32" fmla="*/ 2114550 w 2409825"/>
                <a:gd name="connsiteY32" fmla="*/ 11906 h 1478756"/>
                <a:gd name="connsiteX33" fmla="*/ 2166937 w 2409825"/>
                <a:gd name="connsiteY33" fmla="*/ 28575 h 1478756"/>
                <a:gd name="connsiteX34" fmla="*/ 2245518 w 2409825"/>
                <a:gd name="connsiteY34" fmla="*/ 69056 h 1478756"/>
                <a:gd name="connsiteX35" fmla="*/ 2302668 w 2409825"/>
                <a:gd name="connsiteY35" fmla="*/ 104775 h 1478756"/>
                <a:gd name="connsiteX36" fmla="*/ 2345531 w 2409825"/>
                <a:gd name="connsiteY36" fmla="*/ 142875 h 1478756"/>
                <a:gd name="connsiteX37" fmla="*/ 2371725 w 2409825"/>
                <a:gd name="connsiteY37" fmla="*/ 171450 h 1478756"/>
                <a:gd name="connsiteX38" fmla="*/ 2393156 w 2409825"/>
                <a:gd name="connsiteY38" fmla="*/ 200025 h 1478756"/>
                <a:gd name="connsiteX39" fmla="*/ 2407443 w 2409825"/>
                <a:gd name="connsiteY39" fmla="*/ 223838 h 1478756"/>
                <a:gd name="connsiteX40" fmla="*/ 2409825 w 2409825"/>
                <a:gd name="connsiteY40" fmla="*/ 254794 h 1478756"/>
                <a:gd name="connsiteX41" fmla="*/ 2395537 w 2409825"/>
                <a:gd name="connsiteY41" fmla="*/ 292894 h 1478756"/>
                <a:gd name="connsiteX42" fmla="*/ 2374106 w 2409825"/>
                <a:gd name="connsiteY42" fmla="*/ 321469 h 1478756"/>
                <a:gd name="connsiteX43" fmla="*/ 2352675 w 2409825"/>
                <a:gd name="connsiteY43" fmla="*/ 352425 h 1478756"/>
                <a:gd name="connsiteX44" fmla="*/ 2324100 w 2409825"/>
                <a:gd name="connsiteY44" fmla="*/ 454819 h 1478756"/>
                <a:gd name="connsiteX45" fmla="*/ 2293143 w 2409825"/>
                <a:gd name="connsiteY45" fmla="*/ 592931 h 1478756"/>
                <a:gd name="connsiteX46" fmla="*/ 2247900 w 2409825"/>
                <a:gd name="connsiteY46" fmla="*/ 783431 h 1478756"/>
                <a:gd name="connsiteX47" fmla="*/ 2176462 w 2409825"/>
                <a:gd name="connsiteY47" fmla="*/ 1031081 h 1478756"/>
                <a:gd name="connsiteX48" fmla="*/ 2119312 w 2409825"/>
                <a:gd name="connsiteY48" fmla="*/ 1221581 h 1478756"/>
                <a:gd name="connsiteX49" fmla="*/ 2088356 w 2409825"/>
                <a:gd name="connsiteY49" fmla="*/ 1335881 h 1478756"/>
                <a:gd name="connsiteX50" fmla="*/ 2069306 w 2409825"/>
                <a:gd name="connsiteY50" fmla="*/ 1383506 h 1478756"/>
                <a:gd name="connsiteX51" fmla="*/ 2045493 w 2409825"/>
                <a:gd name="connsiteY51" fmla="*/ 1431131 h 1478756"/>
                <a:gd name="connsiteX52" fmla="*/ 2009775 w 2409825"/>
                <a:gd name="connsiteY52" fmla="*/ 1459706 h 1478756"/>
                <a:gd name="connsiteX53" fmla="*/ 1985962 w 2409825"/>
                <a:gd name="connsiteY53" fmla="*/ 1473994 h 1478756"/>
                <a:gd name="connsiteX54" fmla="*/ 1964531 w 2409825"/>
                <a:gd name="connsiteY54" fmla="*/ 1478756 h 1478756"/>
                <a:gd name="connsiteX55" fmla="*/ 1940718 w 2409825"/>
                <a:gd name="connsiteY55" fmla="*/ 1473994 h 1478756"/>
                <a:gd name="connsiteX56" fmla="*/ 1895475 w 2409825"/>
                <a:gd name="connsiteY56" fmla="*/ 1450181 h 1478756"/>
                <a:gd name="connsiteX57" fmla="*/ 1838325 w 2409825"/>
                <a:gd name="connsiteY57" fmla="*/ 1416844 h 1478756"/>
                <a:gd name="connsiteX58" fmla="*/ 1893093 w 2409825"/>
                <a:gd name="connsiteY58" fmla="*/ 1223963 h 1478756"/>
                <a:gd name="connsiteX59" fmla="*/ 1976437 w 2409825"/>
                <a:gd name="connsiteY59" fmla="*/ 800100 h 1478756"/>
                <a:gd name="connsiteX60" fmla="*/ 2021681 w 2409825"/>
                <a:gd name="connsiteY60" fmla="*/ 609600 h 1478756"/>
                <a:gd name="connsiteX61" fmla="*/ 2064543 w 2409825"/>
                <a:gd name="connsiteY61" fmla="*/ 323850 h 1478756"/>
                <a:gd name="connsiteX62" fmla="*/ 2069306 w 2409825"/>
                <a:gd name="connsiteY62" fmla="*/ 278606 h 1478756"/>
                <a:gd name="connsiteX63" fmla="*/ 2064543 w 2409825"/>
                <a:gd name="connsiteY63" fmla="*/ 254794 h 1478756"/>
                <a:gd name="connsiteX64" fmla="*/ 2057400 w 2409825"/>
                <a:gd name="connsiteY64" fmla="*/ 240506 h 1478756"/>
                <a:gd name="connsiteX65" fmla="*/ 2043112 w 2409825"/>
                <a:gd name="connsiteY65" fmla="*/ 230981 h 1478756"/>
                <a:gd name="connsiteX66" fmla="*/ 1988343 w 2409825"/>
                <a:gd name="connsiteY66" fmla="*/ 226219 h 1478756"/>
                <a:gd name="connsiteX67" fmla="*/ 1500187 w 2409825"/>
                <a:gd name="connsiteY67" fmla="*/ 283369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09825" h="1478756">
                  <a:moveTo>
                    <a:pt x="1500187" y="283369"/>
                  </a:moveTo>
                  <a:lnTo>
                    <a:pt x="1226343" y="316706"/>
                  </a:lnTo>
                  <a:lnTo>
                    <a:pt x="1023937" y="338138"/>
                  </a:lnTo>
                  <a:lnTo>
                    <a:pt x="776287" y="381000"/>
                  </a:lnTo>
                  <a:lnTo>
                    <a:pt x="488156" y="447675"/>
                  </a:lnTo>
                  <a:lnTo>
                    <a:pt x="450056" y="469106"/>
                  </a:lnTo>
                  <a:lnTo>
                    <a:pt x="411956" y="481013"/>
                  </a:lnTo>
                  <a:lnTo>
                    <a:pt x="378618" y="483394"/>
                  </a:lnTo>
                  <a:lnTo>
                    <a:pt x="342900" y="478631"/>
                  </a:lnTo>
                  <a:lnTo>
                    <a:pt x="292893" y="461963"/>
                  </a:lnTo>
                  <a:lnTo>
                    <a:pt x="214312" y="426244"/>
                  </a:lnTo>
                  <a:lnTo>
                    <a:pt x="142875" y="378619"/>
                  </a:lnTo>
                  <a:lnTo>
                    <a:pt x="47625" y="304800"/>
                  </a:lnTo>
                  <a:lnTo>
                    <a:pt x="14287" y="273844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0" y="223838"/>
                  </a:lnTo>
                  <a:lnTo>
                    <a:pt x="7143" y="214313"/>
                  </a:lnTo>
                  <a:lnTo>
                    <a:pt x="19050" y="211931"/>
                  </a:lnTo>
                  <a:lnTo>
                    <a:pt x="42862" y="216694"/>
                  </a:lnTo>
                  <a:lnTo>
                    <a:pt x="90487" y="230981"/>
                  </a:lnTo>
                  <a:lnTo>
                    <a:pt x="166687" y="247650"/>
                  </a:lnTo>
                  <a:lnTo>
                    <a:pt x="297656" y="266700"/>
                  </a:lnTo>
                  <a:lnTo>
                    <a:pt x="369093" y="271463"/>
                  </a:lnTo>
                  <a:lnTo>
                    <a:pt x="507206" y="259556"/>
                  </a:lnTo>
                  <a:lnTo>
                    <a:pt x="788193" y="223838"/>
                  </a:lnTo>
                  <a:lnTo>
                    <a:pt x="1052512" y="178594"/>
                  </a:lnTo>
                  <a:lnTo>
                    <a:pt x="1257300" y="159544"/>
                  </a:lnTo>
                  <a:lnTo>
                    <a:pt x="1421606" y="140494"/>
                  </a:lnTo>
                  <a:lnTo>
                    <a:pt x="1693068" y="100013"/>
                  </a:lnTo>
                  <a:lnTo>
                    <a:pt x="1897856" y="66675"/>
                  </a:lnTo>
                  <a:lnTo>
                    <a:pt x="2071687" y="0"/>
                  </a:lnTo>
                  <a:lnTo>
                    <a:pt x="2114550" y="11906"/>
                  </a:lnTo>
                  <a:lnTo>
                    <a:pt x="2166937" y="28575"/>
                  </a:lnTo>
                  <a:lnTo>
                    <a:pt x="2245518" y="69056"/>
                  </a:lnTo>
                  <a:lnTo>
                    <a:pt x="2302668" y="104775"/>
                  </a:lnTo>
                  <a:lnTo>
                    <a:pt x="2345531" y="142875"/>
                  </a:lnTo>
                  <a:lnTo>
                    <a:pt x="2371725" y="171450"/>
                  </a:lnTo>
                  <a:lnTo>
                    <a:pt x="2393156" y="200025"/>
                  </a:lnTo>
                  <a:lnTo>
                    <a:pt x="2407443" y="223838"/>
                  </a:lnTo>
                  <a:lnTo>
                    <a:pt x="2409825" y="254794"/>
                  </a:lnTo>
                  <a:lnTo>
                    <a:pt x="2395537" y="292894"/>
                  </a:lnTo>
                  <a:lnTo>
                    <a:pt x="2374106" y="321469"/>
                  </a:lnTo>
                  <a:lnTo>
                    <a:pt x="2352675" y="352425"/>
                  </a:lnTo>
                  <a:lnTo>
                    <a:pt x="2324100" y="454819"/>
                  </a:lnTo>
                  <a:lnTo>
                    <a:pt x="2293143" y="592931"/>
                  </a:lnTo>
                  <a:lnTo>
                    <a:pt x="2247900" y="783431"/>
                  </a:lnTo>
                  <a:lnTo>
                    <a:pt x="2176462" y="1031081"/>
                  </a:lnTo>
                  <a:lnTo>
                    <a:pt x="2119312" y="1221581"/>
                  </a:lnTo>
                  <a:lnTo>
                    <a:pt x="2088356" y="1335881"/>
                  </a:lnTo>
                  <a:lnTo>
                    <a:pt x="2069306" y="1383506"/>
                  </a:lnTo>
                  <a:lnTo>
                    <a:pt x="2045493" y="1431131"/>
                  </a:lnTo>
                  <a:lnTo>
                    <a:pt x="2009775" y="1459706"/>
                  </a:lnTo>
                  <a:lnTo>
                    <a:pt x="1985962" y="1473994"/>
                  </a:lnTo>
                  <a:lnTo>
                    <a:pt x="1964531" y="1478756"/>
                  </a:lnTo>
                  <a:lnTo>
                    <a:pt x="1940718" y="1473994"/>
                  </a:lnTo>
                  <a:lnTo>
                    <a:pt x="1895475" y="1450181"/>
                  </a:lnTo>
                  <a:lnTo>
                    <a:pt x="1838325" y="1416844"/>
                  </a:lnTo>
                  <a:lnTo>
                    <a:pt x="1893093" y="1223963"/>
                  </a:lnTo>
                  <a:lnTo>
                    <a:pt x="1976437" y="800100"/>
                  </a:lnTo>
                  <a:lnTo>
                    <a:pt x="2021681" y="609600"/>
                  </a:lnTo>
                  <a:lnTo>
                    <a:pt x="2064543" y="323850"/>
                  </a:lnTo>
                  <a:lnTo>
                    <a:pt x="2069306" y="278606"/>
                  </a:lnTo>
                  <a:lnTo>
                    <a:pt x="2064543" y="254794"/>
                  </a:lnTo>
                  <a:lnTo>
                    <a:pt x="2057400" y="240506"/>
                  </a:lnTo>
                  <a:lnTo>
                    <a:pt x="2043112" y="230981"/>
                  </a:lnTo>
                  <a:lnTo>
                    <a:pt x="1988343" y="226219"/>
                  </a:lnTo>
                  <a:lnTo>
                    <a:pt x="1500187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DCA616F-A072-AA41-8E3F-E84958D4B022}"/>
                </a:ext>
              </a:extLst>
            </p:cNvPr>
            <p:cNvSpPr/>
            <p:nvPr/>
          </p:nvSpPr>
          <p:spPr>
            <a:xfrm>
              <a:off x="3771900" y="2960688"/>
              <a:ext cx="3246438" cy="495300"/>
            </a:xfrm>
            <a:custGeom>
              <a:avLst/>
              <a:gdLst>
                <a:gd name="connsiteX0" fmla="*/ 1771650 w 3246664"/>
                <a:gd name="connsiteY0" fmla="*/ 304800 h 495300"/>
                <a:gd name="connsiteX1" fmla="*/ 1406979 w 3246664"/>
                <a:gd name="connsiteY1" fmla="*/ 334736 h 495300"/>
                <a:gd name="connsiteX2" fmla="*/ 1197429 w 3246664"/>
                <a:gd name="connsiteY2" fmla="*/ 359229 h 495300"/>
                <a:gd name="connsiteX3" fmla="*/ 933450 w 3246664"/>
                <a:gd name="connsiteY3" fmla="*/ 405493 h 495300"/>
                <a:gd name="connsiteX4" fmla="*/ 707571 w 3246664"/>
                <a:gd name="connsiteY4" fmla="*/ 446315 h 495300"/>
                <a:gd name="connsiteX5" fmla="*/ 533400 w 3246664"/>
                <a:gd name="connsiteY5" fmla="*/ 476250 h 495300"/>
                <a:gd name="connsiteX6" fmla="*/ 438150 w 3246664"/>
                <a:gd name="connsiteY6" fmla="*/ 492579 h 495300"/>
                <a:gd name="connsiteX7" fmla="*/ 402771 w 3246664"/>
                <a:gd name="connsiteY7" fmla="*/ 495300 h 495300"/>
                <a:gd name="connsiteX8" fmla="*/ 356507 w 3246664"/>
                <a:gd name="connsiteY8" fmla="*/ 489857 h 495300"/>
                <a:gd name="connsiteX9" fmla="*/ 307521 w 3246664"/>
                <a:gd name="connsiteY9" fmla="*/ 481693 h 495300"/>
                <a:gd name="connsiteX10" fmla="*/ 266700 w 3246664"/>
                <a:gd name="connsiteY10" fmla="*/ 468086 h 495300"/>
                <a:gd name="connsiteX11" fmla="*/ 201386 w 3246664"/>
                <a:gd name="connsiteY11" fmla="*/ 435429 h 495300"/>
                <a:gd name="connsiteX12" fmla="*/ 127907 w 3246664"/>
                <a:gd name="connsiteY12" fmla="*/ 389165 h 495300"/>
                <a:gd name="connsiteX13" fmla="*/ 51707 w 3246664"/>
                <a:gd name="connsiteY13" fmla="*/ 332015 h 495300"/>
                <a:gd name="connsiteX14" fmla="*/ 19050 w 3246664"/>
                <a:gd name="connsiteY14" fmla="*/ 299357 h 495300"/>
                <a:gd name="connsiteX15" fmla="*/ 2721 w 3246664"/>
                <a:gd name="connsiteY15" fmla="*/ 277586 h 495300"/>
                <a:gd name="connsiteX16" fmla="*/ 0 w 3246664"/>
                <a:gd name="connsiteY16" fmla="*/ 261257 h 495300"/>
                <a:gd name="connsiteX17" fmla="*/ 0 w 3246664"/>
                <a:gd name="connsiteY17" fmla="*/ 247650 h 495300"/>
                <a:gd name="connsiteX18" fmla="*/ 5443 w 3246664"/>
                <a:gd name="connsiteY18" fmla="*/ 234043 h 495300"/>
                <a:gd name="connsiteX19" fmla="*/ 21771 w 3246664"/>
                <a:gd name="connsiteY19" fmla="*/ 231322 h 495300"/>
                <a:gd name="connsiteX20" fmla="*/ 54429 w 3246664"/>
                <a:gd name="connsiteY20" fmla="*/ 236765 h 495300"/>
                <a:gd name="connsiteX21" fmla="*/ 100693 w 3246664"/>
                <a:gd name="connsiteY21" fmla="*/ 253093 h 495300"/>
                <a:gd name="connsiteX22" fmla="*/ 174171 w 3246664"/>
                <a:gd name="connsiteY22" fmla="*/ 274865 h 495300"/>
                <a:gd name="connsiteX23" fmla="*/ 269421 w 3246664"/>
                <a:gd name="connsiteY23" fmla="*/ 293915 h 495300"/>
                <a:gd name="connsiteX24" fmla="*/ 321129 w 3246664"/>
                <a:gd name="connsiteY24" fmla="*/ 296636 h 495300"/>
                <a:gd name="connsiteX25" fmla="*/ 468086 w 3246664"/>
                <a:gd name="connsiteY25" fmla="*/ 288472 h 495300"/>
                <a:gd name="connsiteX26" fmla="*/ 957943 w 3246664"/>
                <a:gd name="connsiteY26" fmla="*/ 236765 h 495300"/>
                <a:gd name="connsiteX27" fmla="*/ 1211036 w 3246664"/>
                <a:gd name="connsiteY27" fmla="*/ 201386 h 495300"/>
                <a:gd name="connsiteX28" fmla="*/ 1436914 w 3246664"/>
                <a:gd name="connsiteY28" fmla="*/ 176893 h 495300"/>
                <a:gd name="connsiteX29" fmla="*/ 1807029 w 3246664"/>
                <a:gd name="connsiteY29" fmla="*/ 144236 h 495300"/>
                <a:gd name="connsiteX30" fmla="*/ 2215243 w 3246664"/>
                <a:gd name="connsiteY30" fmla="*/ 111579 h 495300"/>
                <a:gd name="connsiteX31" fmla="*/ 2468336 w 3246664"/>
                <a:gd name="connsiteY31" fmla="*/ 92529 h 495300"/>
                <a:gd name="connsiteX32" fmla="*/ 2539093 w 3246664"/>
                <a:gd name="connsiteY32" fmla="*/ 76200 h 495300"/>
                <a:gd name="connsiteX33" fmla="*/ 2656114 w 3246664"/>
                <a:gd name="connsiteY33" fmla="*/ 65315 h 495300"/>
                <a:gd name="connsiteX34" fmla="*/ 2781300 w 3246664"/>
                <a:gd name="connsiteY34" fmla="*/ 0 h 495300"/>
                <a:gd name="connsiteX35" fmla="*/ 2849336 w 3246664"/>
                <a:gd name="connsiteY35" fmla="*/ 8165 h 495300"/>
                <a:gd name="connsiteX36" fmla="*/ 2974521 w 3246664"/>
                <a:gd name="connsiteY36" fmla="*/ 35379 h 495300"/>
                <a:gd name="connsiteX37" fmla="*/ 3083379 w 3246664"/>
                <a:gd name="connsiteY37" fmla="*/ 68036 h 495300"/>
                <a:gd name="connsiteX38" fmla="*/ 3143250 w 3246664"/>
                <a:gd name="connsiteY38" fmla="*/ 89807 h 495300"/>
                <a:gd name="connsiteX39" fmla="*/ 3184071 w 3246664"/>
                <a:gd name="connsiteY39" fmla="*/ 119743 h 495300"/>
                <a:gd name="connsiteX40" fmla="*/ 3224893 w 3246664"/>
                <a:gd name="connsiteY40" fmla="*/ 155122 h 495300"/>
                <a:gd name="connsiteX41" fmla="*/ 3241221 w 3246664"/>
                <a:gd name="connsiteY41" fmla="*/ 179615 h 495300"/>
                <a:gd name="connsiteX42" fmla="*/ 3246664 w 3246664"/>
                <a:gd name="connsiteY42" fmla="*/ 198665 h 495300"/>
                <a:gd name="connsiteX43" fmla="*/ 3243943 w 3246664"/>
                <a:gd name="connsiteY43" fmla="*/ 220436 h 495300"/>
                <a:gd name="connsiteX44" fmla="*/ 3224893 w 3246664"/>
                <a:gd name="connsiteY44" fmla="*/ 242207 h 495300"/>
                <a:gd name="connsiteX45" fmla="*/ 3165021 w 3246664"/>
                <a:gd name="connsiteY45" fmla="*/ 261257 h 495300"/>
                <a:gd name="connsiteX46" fmla="*/ 3080657 w 3246664"/>
                <a:gd name="connsiteY46" fmla="*/ 266700 h 495300"/>
                <a:gd name="connsiteX47" fmla="*/ 2903764 w 3246664"/>
                <a:gd name="connsiteY47" fmla="*/ 255815 h 495300"/>
                <a:gd name="connsiteX48" fmla="*/ 2778579 w 3246664"/>
                <a:gd name="connsiteY48" fmla="*/ 258536 h 495300"/>
                <a:gd name="connsiteX49" fmla="*/ 2582636 w 3246664"/>
                <a:gd name="connsiteY49" fmla="*/ 272143 h 495300"/>
                <a:gd name="connsiteX50" fmla="*/ 2419350 w 3246664"/>
                <a:gd name="connsiteY50" fmla="*/ 291193 h 495300"/>
                <a:gd name="connsiteX51" fmla="*/ 2160814 w 3246664"/>
                <a:gd name="connsiteY51" fmla="*/ 291193 h 495300"/>
                <a:gd name="connsiteX52" fmla="*/ 1771650 w 3246664"/>
                <a:gd name="connsiteY52" fmla="*/ 3048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4" h="495300">
                  <a:moveTo>
                    <a:pt x="1771650" y="304800"/>
                  </a:moveTo>
                  <a:lnTo>
                    <a:pt x="1406979" y="334736"/>
                  </a:lnTo>
                  <a:lnTo>
                    <a:pt x="1197429" y="359229"/>
                  </a:lnTo>
                  <a:lnTo>
                    <a:pt x="933450" y="405493"/>
                  </a:lnTo>
                  <a:lnTo>
                    <a:pt x="707571" y="446315"/>
                  </a:lnTo>
                  <a:lnTo>
                    <a:pt x="533400" y="476250"/>
                  </a:lnTo>
                  <a:lnTo>
                    <a:pt x="438150" y="492579"/>
                  </a:lnTo>
                  <a:lnTo>
                    <a:pt x="402771" y="495300"/>
                  </a:lnTo>
                  <a:lnTo>
                    <a:pt x="356507" y="489857"/>
                  </a:lnTo>
                  <a:lnTo>
                    <a:pt x="307521" y="481693"/>
                  </a:lnTo>
                  <a:lnTo>
                    <a:pt x="266700" y="468086"/>
                  </a:lnTo>
                  <a:lnTo>
                    <a:pt x="201386" y="435429"/>
                  </a:lnTo>
                  <a:lnTo>
                    <a:pt x="127907" y="389165"/>
                  </a:lnTo>
                  <a:lnTo>
                    <a:pt x="51707" y="332015"/>
                  </a:lnTo>
                  <a:lnTo>
                    <a:pt x="19050" y="299357"/>
                  </a:lnTo>
                  <a:lnTo>
                    <a:pt x="2721" y="277586"/>
                  </a:lnTo>
                  <a:lnTo>
                    <a:pt x="0" y="261257"/>
                  </a:lnTo>
                  <a:lnTo>
                    <a:pt x="0" y="247650"/>
                  </a:lnTo>
                  <a:lnTo>
                    <a:pt x="5443" y="234043"/>
                  </a:lnTo>
                  <a:lnTo>
                    <a:pt x="21771" y="231322"/>
                  </a:lnTo>
                  <a:lnTo>
                    <a:pt x="54429" y="236765"/>
                  </a:lnTo>
                  <a:lnTo>
                    <a:pt x="100693" y="253093"/>
                  </a:lnTo>
                  <a:lnTo>
                    <a:pt x="174171" y="274865"/>
                  </a:lnTo>
                  <a:lnTo>
                    <a:pt x="269421" y="293915"/>
                  </a:lnTo>
                  <a:lnTo>
                    <a:pt x="321129" y="296636"/>
                  </a:lnTo>
                  <a:lnTo>
                    <a:pt x="468086" y="288472"/>
                  </a:lnTo>
                  <a:lnTo>
                    <a:pt x="957943" y="236765"/>
                  </a:lnTo>
                  <a:lnTo>
                    <a:pt x="1211036" y="201386"/>
                  </a:lnTo>
                  <a:lnTo>
                    <a:pt x="1436914" y="176893"/>
                  </a:lnTo>
                  <a:lnTo>
                    <a:pt x="1807029" y="144236"/>
                  </a:lnTo>
                  <a:lnTo>
                    <a:pt x="2215243" y="111579"/>
                  </a:lnTo>
                  <a:lnTo>
                    <a:pt x="2468336" y="92529"/>
                  </a:lnTo>
                  <a:lnTo>
                    <a:pt x="2539093" y="76200"/>
                  </a:lnTo>
                  <a:lnTo>
                    <a:pt x="2656114" y="65315"/>
                  </a:lnTo>
                  <a:lnTo>
                    <a:pt x="2781300" y="0"/>
                  </a:lnTo>
                  <a:lnTo>
                    <a:pt x="2849336" y="8165"/>
                  </a:lnTo>
                  <a:lnTo>
                    <a:pt x="2974521" y="35379"/>
                  </a:lnTo>
                  <a:lnTo>
                    <a:pt x="3083379" y="68036"/>
                  </a:lnTo>
                  <a:lnTo>
                    <a:pt x="3143250" y="89807"/>
                  </a:lnTo>
                  <a:lnTo>
                    <a:pt x="3184071" y="119743"/>
                  </a:lnTo>
                  <a:lnTo>
                    <a:pt x="3224893" y="155122"/>
                  </a:lnTo>
                  <a:lnTo>
                    <a:pt x="3241221" y="179615"/>
                  </a:lnTo>
                  <a:lnTo>
                    <a:pt x="3246664" y="198665"/>
                  </a:lnTo>
                  <a:lnTo>
                    <a:pt x="3243943" y="220436"/>
                  </a:lnTo>
                  <a:lnTo>
                    <a:pt x="3224893" y="242207"/>
                  </a:lnTo>
                  <a:lnTo>
                    <a:pt x="3165021" y="261257"/>
                  </a:lnTo>
                  <a:lnTo>
                    <a:pt x="3080657" y="266700"/>
                  </a:lnTo>
                  <a:lnTo>
                    <a:pt x="2903764" y="255815"/>
                  </a:lnTo>
                  <a:lnTo>
                    <a:pt x="2778579" y="258536"/>
                  </a:lnTo>
                  <a:lnTo>
                    <a:pt x="2582636" y="272143"/>
                  </a:lnTo>
                  <a:lnTo>
                    <a:pt x="2419350" y="291193"/>
                  </a:lnTo>
                  <a:lnTo>
                    <a:pt x="2160814" y="291193"/>
                  </a:lnTo>
                  <a:lnTo>
                    <a:pt x="17716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20FA5A5-C1BF-B844-9A80-67F4A5E0C8E2}"/>
                </a:ext>
              </a:extLst>
            </p:cNvPr>
            <p:cNvSpPr/>
            <p:nvPr/>
          </p:nvSpPr>
          <p:spPr>
            <a:xfrm>
              <a:off x="3903663" y="3697288"/>
              <a:ext cx="1973262" cy="379412"/>
            </a:xfrm>
            <a:custGeom>
              <a:avLst/>
              <a:gdLst>
                <a:gd name="connsiteX0" fmla="*/ 1464469 w 1974056"/>
                <a:gd name="connsiteY0" fmla="*/ 202407 h 378619"/>
                <a:gd name="connsiteX1" fmla="*/ 1271587 w 1974056"/>
                <a:gd name="connsiteY1" fmla="*/ 223838 h 378619"/>
                <a:gd name="connsiteX2" fmla="*/ 976312 w 1974056"/>
                <a:gd name="connsiteY2" fmla="*/ 259557 h 378619"/>
                <a:gd name="connsiteX3" fmla="*/ 826294 w 1974056"/>
                <a:gd name="connsiteY3" fmla="*/ 285750 h 378619"/>
                <a:gd name="connsiteX4" fmla="*/ 738187 w 1974056"/>
                <a:gd name="connsiteY4" fmla="*/ 302419 h 378619"/>
                <a:gd name="connsiteX5" fmla="*/ 690562 w 1974056"/>
                <a:gd name="connsiteY5" fmla="*/ 314325 h 378619"/>
                <a:gd name="connsiteX6" fmla="*/ 638175 w 1974056"/>
                <a:gd name="connsiteY6" fmla="*/ 333375 h 378619"/>
                <a:gd name="connsiteX7" fmla="*/ 583406 w 1974056"/>
                <a:gd name="connsiteY7" fmla="*/ 352425 h 378619"/>
                <a:gd name="connsiteX8" fmla="*/ 507206 w 1974056"/>
                <a:gd name="connsiteY8" fmla="*/ 371475 h 378619"/>
                <a:gd name="connsiteX9" fmla="*/ 473869 w 1974056"/>
                <a:gd name="connsiteY9" fmla="*/ 376238 h 378619"/>
                <a:gd name="connsiteX10" fmla="*/ 426244 w 1974056"/>
                <a:gd name="connsiteY10" fmla="*/ 378619 h 378619"/>
                <a:gd name="connsiteX11" fmla="*/ 364331 w 1974056"/>
                <a:gd name="connsiteY11" fmla="*/ 369094 h 378619"/>
                <a:gd name="connsiteX12" fmla="*/ 314325 w 1974056"/>
                <a:gd name="connsiteY12" fmla="*/ 357188 h 378619"/>
                <a:gd name="connsiteX13" fmla="*/ 257175 w 1974056"/>
                <a:gd name="connsiteY13" fmla="*/ 340519 h 378619"/>
                <a:gd name="connsiteX14" fmla="*/ 209550 w 1974056"/>
                <a:gd name="connsiteY14" fmla="*/ 321469 h 378619"/>
                <a:gd name="connsiteX15" fmla="*/ 166687 w 1974056"/>
                <a:gd name="connsiteY15" fmla="*/ 300038 h 378619"/>
                <a:gd name="connsiteX16" fmla="*/ 114300 w 1974056"/>
                <a:gd name="connsiteY16" fmla="*/ 264319 h 378619"/>
                <a:gd name="connsiteX17" fmla="*/ 57150 w 1974056"/>
                <a:gd name="connsiteY17" fmla="*/ 223838 h 378619"/>
                <a:gd name="connsiteX18" fmla="*/ 21431 w 1974056"/>
                <a:gd name="connsiteY18" fmla="*/ 190500 h 378619"/>
                <a:gd name="connsiteX19" fmla="*/ 2381 w 1974056"/>
                <a:gd name="connsiteY19" fmla="*/ 159544 h 378619"/>
                <a:gd name="connsiteX20" fmla="*/ 0 w 1974056"/>
                <a:gd name="connsiteY20" fmla="*/ 142875 h 378619"/>
                <a:gd name="connsiteX21" fmla="*/ 7144 w 1974056"/>
                <a:gd name="connsiteY21" fmla="*/ 130969 h 378619"/>
                <a:gd name="connsiteX22" fmla="*/ 28575 w 1974056"/>
                <a:gd name="connsiteY22" fmla="*/ 128588 h 378619"/>
                <a:gd name="connsiteX23" fmla="*/ 64294 w 1974056"/>
                <a:gd name="connsiteY23" fmla="*/ 140494 h 378619"/>
                <a:gd name="connsiteX24" fmla="*/ 114300 w 1974056"/>
                <a:gd name="connsiteY24" fmla="*/ 154782 h 378619"/>
                <a:gd name="connsiteX25" fmla="*/ 188119 w 1974056"/>
                <a:gd name="connsiteY25" fmla="*/ 169069 h 378619"/>
                <a:gd name="connsiteX26" fmla="*/ 252412 w 1974056"/>
                <a:gd name="connsiteY26" fmla="*/ 176213 h 378619"/>
                <a:gd name="connsiteX27" fmla="*/ 328612 w 1974056"/>
                <a:gd name="connsiteY27" fmla="*/ 178594 h 378619"/>
                <a:gd name="connsiteX28" fmla="*/ 428625 w 1974056"/>
                <a:gd name="connsiteY28" fmla="*/ 176213 h 378619"/>
                <a:gd name="connsiteX29" fmla="*/ 552450 w 1974056"/>
                <a:gd name="connsiteY29" fmla="*/ 164307 h 378619"/>
                <a:gd name="connsiteX30" fmla="*/ 802481 w 1974056"/>
                <a:gd name="connsiteY30" fmla="*/ 128588 h 378619"/>
                <a:gd name="connsiteX31" fmla="*/ 1090612 w 1974056"/>
                <a:gd name="connsiteY31" fmla="*/ 88107 h 378619"/>
                <a:gd name="connsiteX32" fmla="*/ 1309687 w 1974056"/>
                <a:gd name="connsiteY32" fmla="*/ 66675 h 378619"/>
                <a:gd name="connsiteX33" fmla="*/ 1597819 w 1974056"/>
                <a:gd name="connsiteY33" fmla="*/ 26194 h 378619"/>
                <a:gd name="connsiteX34" fmla="*/ 1790700 w 1974056"/>
                <a:gd name="connsiteY34" fmla="*/ 4763 h 378619"/>
                <a:gd name="connsiteX35" fmla="*/ 1974056 w 1974056"/>
                <a:gd name="connsiteY35" fmla="*/ 0 h 378619"/>
                <a:gd name="connsiteX36" fmla="*/ 1959769 w 1974056"/>
                <a:gd name="connsiteY36" fmla="*/ 204788 h 378619"/>
                <a:gd name="connsiteX37" fmla="*/ 1878806 w 1974056"/>
                <a:gd name="connsiteY37" fmla="*/ 183357 h 378619"/>
                <a:gd name="connsiteX38" fmla="*/ 1464469 w 1974056"/>
                <a:gd name="connsiteY38" fmla="*/ 2024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4056" h="378619">
                  <a:moveTo>
                    <a:pt x="1464469" y="202407"/>
                  </a:moveTo>
                  <a:lnTo>
                    <a:pt x="1271587" y="223838"/>
                  </a:lnTo>
                  <a:lnTo>
                    <a:pt x="976312" y="259557"/>
                  </a:lnTo>
                  <a:lnTo>
                    <a:pt x="826294" y="285750"/>
                  </a:lnTo>
                  <a:lnTo>
                    <a:pt x="738187" y="302419"/>
                  </a:lnTo>
                  <a:lnTo>
                    <a:pt x="690562" y="314325"/>
                  </a:lnTo>
                  <a:lnTo>
                    <a:pt x="638175" y="333375"/>
                  </a:lnTo>
                  <a:lnTo>
                    <a:pt x="583406" y="352425"/>
                  </a:lnTo>
                  <a:lnTo>
                    <a:pt x="507206" y="371475"/>
                  </a:lnTo>
                  <a:lnTo>
                    <a:pt x="473869" y="376238"/>
                  </a:lnTo>
                  <a:lnTo>
                    <a:pt x="426244" y="378619"/>
                  </a:lnTo>
                  <a:lnTo>
                    <a:pt x="364331" y="369094"/>
                  </a:lnTo>
                  <a:lnTo>
                    <a:pt x="314325" y="357188"/>
                  </a:lnTo>
                  <a:lnTo>
                    <a:pt x="257175" y="340519"/>
                  </a:lnTo>
                  <a:lnTo>
                    <a:pt x="209550" y="321469"/>
                  </a:lnTo>
                  <a:lnTo>
                    <a:pt x="166687" y="300038"/>
                  </a:lnTo>
                  <a:lnTo>
                    <a:pt x="114300" y="264319"/>
                  </a:lnTo>
                  <a:lnTo>
                    <a:pt x="57150" y="223838"/>
                  </a:lnTo>
                  <a:lnTo>
                    <a:pt x="21431" y="190500"/>
                  </a:lnTo>
                  <a:lnTo>
                    <a:pt x="2381" y="159544"/>
                  </a:lnTo>
                  <a:lnTo>
                    <a:pt x="0" y="142875"/>
                  </a:lnTo>
                  <a:lnTo>
                    <a:pt x="7144" y="130969"/>
                  </a:lnTo>
                  <a:lnTo>
                    <a:pt x="28575" y="128588"/>
                  </a:lnTo>
                  <a:lnTo>
                    <a:pt x="64294" y="140494"/>
                  </a:lnTo>
                  <a:lnTo>
                    <a:pt x="114300" y="154782"/>
                  </a:lnTo>
                  <a:lnTo>
                    <a:pt x="188119" y="169069"/>
                  </a:lnTo>
                  <a:lnTo>
                    <a:pt x="252412" y="176213"/>
                  </a:lnTo>
                  <a:lnTo>
                    <a:pt x="328612" y="178594"/>
                  </a:lnTo>
                  <a:lnTo>
                    <a:pt x="428625" y="176213"/>
                  </a:lnTo>
                  <a:lnTo>
                    <a:pt x="552450" y="164307"/>
                  </a:lnTo>
                  <a:lnTo>
                    <a:pt x="802481" y="128588"/>
                  </a:lnTo>
                  <a:lnTo>
                    <a:pt x="1090612" y="88107"/>
                  </a:lnTo>
                  <a:lnTo>
                    <a:pt x="1309687" y="66675"/>
                  </a:lnTo>
                  <a:lnTo>
                    <a:pt x="1597819" y="26194"/>
                  </a:lnTo>
                  <a:lnTo>
                    <a:pt x="1790700" y="4763"/>
                  </a:lnTo>
                  <a:lnTo>
                    <a:pt x="1974056" y="0"/>
                  </a:lnTo>
                  <a:lnTo>
                    <a:pt x="1959769" y="204788"/>
                  </a:lnTo>
                  <a:lnTo>
                    <a:pt x="1878806" y="183357"/>
                  </a:lnTo>
                  <a:lnTo>
                    <a:pt x="1464469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9DA94AF-37A1-034D-B8DB-876A1113E367}"/>
                </a:ext>
              </a:extLst>
            </p:cNvPr>
            <p:cNvSpPr/>
            <p:nvPr/>
          </p:nvSpPr>
          <p:spPr>
            <a:xfrm rot="16200000">
              <a:off x="3019425" y="3867150"/>
              <a:ext cx="3916363" cy="474663"/>
            </a:xfrm>
            <a:custGeom>
              <a:avLst/>
              <a:gdLst>
                <a:gd name="connsiteX0" fmla="*/ 2053151 w 3915944"/>
                <a:gd name="connsiteY0" fmla="*/ 445303 h 475896"/>
                <a:gd name="connsiteX1" fmla="*/ 1458281 w 3915944"/>
                <a:gd name="connsiteY1" fmla="*/ 431706 h 475896"/>
                <a:gd name="connsiteX2" fmla="*/ 1189740 w 3915944"/>
                <a:gd name="connsiteY2" fmla="*/ 428306 h 475896"/>
                <a:gd name="connsiteX3" fmla="*/ 815822 w 3915944"/>
                <a:gd name="connsiteY3" fmla="*/ 428306 h 475896"/>
                <a:gd name="connsiteX4" fmla="*/ 608467 w 3915944"/>
                <a:gd name="connsiteY4" fmla="*/ 438504 h 475896"/>
                <a:gd name="connsiteX5" fmla="*/ 523486 w 3915944"/>
                <a:gd name="connsiteY5" fmla="*/ 445303 h 475896"/>
                <a:gd name="connsiteX6" fmla="*/ 482695 w 3915944"/>
                <a:gd name="connsiteY6" fmla="*/ 452101 h 475896"/>
                <a:gd name="connsiteX7" fmla="*/ 445303 w 3915944"/>
                <a:gd name="connsiteY7" fmla="*/ 452101 h 475896"/>
                <a:gd name="connsiteX8" fmla="*/ 373918 w 3915944"/>
                <a:gd name="connsiteY8" fmla="*/ 441903 h 475896"/>
                <a:gd name="connsiteX9" fmla="*/ 309332 w 3915944"/>
                <a:gd name="connsiteY9" fmla="*/ 424907 h 475896"/>
                <a:gd name="connsiteX10" fmla="*/ 169963 w 3915944"/>
                <a:gd name="connsiteY10" fmla="*/ 363720 h 475896"/>
                <a:gd name="connsiteX11" fmla="*/ 81582 w 3915944"/>
                <a:gd name="connsiteY11" fmla="*/ 316131 h 475896"/>
                <a:gd name="connsiteX12" fmla="*/ 33993 w 3915944"/>
                <a:gd name="connsiteY12" fmla="*/ 295735 h 475896"/>
                <a:gd name="connsiteX13" fmla="*/ 6799 w 3915944"/>
                <a:gd name="connsiteY13" fmla="*/ 275340 h 475896"/>
                <a:gd name="connsiteX14" fmla="*/ 0 w 3915944"/>
                <a:gd name="connsiteY14" fmla="*/ 251545 h 475896"/>
                <a:gd name="connsiteX15" fmla="*/ 10198 w 3915944"/>
                <a:gd name="connsiteY15" fmla="*/ 220952 h 475896"/>
                <a:gd name="connsiteX16" fmla="*/ 40791 w 3915944"/>
                <a:gd name="connsiteY16" fmla="*/ 190358 h 475896"/>
                <a:gd name="connsiteX17" fmla="*/ 108776 w 3915944"/>
                <a:gd name="connsiteY17" fmla="*/ 163164 h 475896"/>
                <a:gd name="connsiteX18" fmla="*/ 652657 w 3915944"/>
                <a:gd name="connsiteY18" fmla="*/ 207355 h 475896"/>
                <a:gd name="connsiteX19" fmla="*/ 1210135 w 3915944"/>
                <a:gd name="connsiteY19" fmla="*/ 227750 h 475896"/>
                <a:gd name="connsiteX20" fmla="*/ 1845796 w 3915944"/>
                <a:gd name="connsiteY20" fmla="*/ 244746 h 475896"/>
                <a:gd name="connsiteX21" fmla="*/ 2331890 w 3915944"/>
                <a:gd name="connsiteY21" fmla="*/ 248146 h 475896"/>
                <a:gd name="connsiteX22" fmla="*/ 2733002 w 3915944"/>
                <a:gd name="connsiteY22" fmla="*/ 248146 h 475896"/>
                <a:gd name="connsiteX23" fmla="*/ 3253089 w 3915944"/>
                <a:gd name="connsiteY23" fmla="*/ 248146 h 475896"/>
                <a:gd name="connsiteX24" fmla="*/ 3416253 w 3915944"/>
                <a:gd name="connsiteY24" fmla="*/ 251545 h 475896"/>
                <a:gd name="connsiteX25" fmla="*/ 3521630 w 3915944"/>
                <a:gd name="connsiteY25" fmla="*/ 237948 h 475896"/>
                <a:gd name="connsiteX26" fmla="*/ 3637205 w 3915944"/>
                <a:gd name="connsiteY26" fmla="*/ 210754 h 475896"/>
                <a:gd name="connsiteX27" fmla="*/ 3684794 w 3915944"/>
                <a:gd name="connsiteY27" fmla="*/ 190358 h 475896"/>
                <a:gd name="connsiteX28" fmla="*/ 3739182 w 3915944"/>
                <a:gd name="connsiteY28" fmla="*/ 163164 h 475896"/>
                <a:gd name="connsiteX29" fmla="*/ 3786772 w 3915944"/>
                <a:gd name="connsiteY29" fmla="*/ 122373 h 475896"/>
                <a:gd name="connsiteX30" fmla="*/ 3875153 w 3915944"/>
                <a:gd name="connsiteY30" fmla="*/ 0 h 475896"/>
                <a:gd name="connsiteX31" fmla="*/ 3915944 w 3915944"/>
                <a:gd name="connsiteY31" fmla="*/ 105377 h 475896"/>
                <a:gd name="connsiteX32" fmla="*/ 3810567 w 3915944"/>
                <a:gd name="connsiteY32" fmla="*/ 271941 h 475896"/>
                <a:gd name="connsiteX33" fmla="*/ 3769776 w 3915944"/>
                <a:gd name="connsiteY33" fmla="*/ 339926 h 475896"/>
                <a:gd name="connsiteX34" fmla="*/ 3705190 w 3915944"/>
                <a:gd name="connsiteY34" fmla="*/ 418109 h 475896"/>
                <a:gd name="connsiteX35" fmla="*/ 3640604 w 3915944"/>
                <a:gd name="connsiteY35" fmla="*/ 472497 h 475896"/>
                <a:gd name="connsiteX36" fmla="*/ 3610010 w 3915944"/>
                <a:gd name="connsiteY36" fmla="*/ 475896 h 475896"/>
                <a:gd name="connsiteX37" fmla="*/ 3521630 w 3915944"/>
                <a:gd name="connsiteY37" fmla="*/ 469097 h 475896"/>
                <a:gd name="connsiteX38" fmla="*/ 3419652 w 3915944"/>
                <a:gd name="connsiteY38" fmla="*/ 452101 h 475896"/>
                <a:gd name="connsiteX39" fmla="*/ 3287081 w 3915944"/>
                <a:gd name="connsiteY39" fmla="*/ 448702 h 475896"/>
                <a:gd name="connsiteX40" fmla="*/ 2892767 w 3915944"/>
                <a:gd name="connsiteY40" fmla="*/ 452101 h 475896"/>
                <a:gd name="connsiteX41" fmla="*/ 2053151 w 3915944"/>
                <a:gd name="connsiteY41" fmla="*/ 445303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15944" h="475896">
                  <a:moveTo>
                    <a:pt x="2053151" y="445303"/>
                  </a:moveTo>
                  <a:lnTo>
                    <a:pt x="1458281" y="431706"/>
                  </a:lnTo>
                  <a:lnTo>
                    <a:pt x="1189740" y="428306"/>
                  </a:lnTo>
                  <a:lnTo>
                    <a:pt x="815822" y="428306"/>
                  </a:lnTo>
                  <a:lnTo>
                    <a:pt x="608467" y="438504"/>
                  </a:lnTo>
                  <a:lnTo>
                    <a:pt x="523486" y="445303"/>
                  </a:lnTo>
                  <a:lnTo>
                    <a:pt x="482695" y="452101"/>
                  </a:lnTo>
                  <a:lnTo>
                    <a:pt x="445303" y="452101"/>
                  </a:lnTo>
                  <a:lnTo>
                    <a:pt x="373918" y="441903"/>
                  </a:lnTo>
                  <a:lnTo>
                    <a:pt x="309332" y="424907"/>
                  </a:lnTo>
                  <a:lnTo>
                    <a:pt x="169963" y="363720"/>
                  </a:lnTo>
                  <a:lnTo>
                    <a:pt x="81582" y="316131"/>
                  </a:lnTo>
                  <a:lnTo>
                    <a:pt x="33993" y="295735"/>
                  </a:lnTo>
                  <a:lnTo>
                    <a:pt x="6799" y="275340"/>
                  </a:lnTo>
                  <a:lnTo>
                    <a:pt x="0" y="251545"/>
                  </a:lnTo>
                  <a:lnTo>
                    <a:pt x="10198" y="220952"/>
                  </a:lnTo>
                  <a:lnTo>
                    <a:pt x="40791" y="190358"/>
                  </a:lnTo>
                  <a:lnTo>
                    <a:pt x="108776" y="163164"/>
                  </a:lnTo>
                  <a:lnTo>
                    <a:pt x="652657" y="207355"/>
                  </a:lnTo>
                  <a:lnTo>
                    <a:pt x="1210135" y="227750"/>
                  </a:lnTo>
                  <a:lnTo>
                    <a:pt x="1845796" y="244746"/>
                  </a:lnTo>
                  <a:lnTo>
                    <a:pt x="2331890" y="248146"/>
                  </a:lnTo>
                  <a:lnTo>
                    <a:pt x="2733002" y="248146"/>
                  </a:lnTo>
                  <a:lnTo>
                    <a:pt x="3253089" y="248146"/>
                  </a:lnTo>
                  <a:lnTo>
                    <a:pt x="3416253" y="251545"/>
                  </a:lnTo>
                  <a:lnTo>
                    <a:pt x="3521630" y="237948"/>
                  </a:lnTo>
                  <a:lnTo>
                    <a:pt x="3637205" y="210754"/>
                  </a:lnTo>
                  <a:lnTo>
                    <a:pt x="3684794" y="190358"/>
                  </a:lnTo>
                  <a:lnTo>
                    <a:pt x="3739182" y="163164"/>
                  </a:lnTo>
                  <a:lnTo>
                    <a:pt x="3786772" y="122373"/>
                  </a:lnTo>
                  <a:lnTo>
                    <a:pt x="3875153" y="0"/>
                  </a:lnTo>
                  <a:lnTo>
                    <a:pt x="3915944" y="105377"/>
                  </a:lnTo>
                  <a:lnTo>
                    <a:pt x="3810567" y="271941"/>
                  </a:lnTo>
                  <a:lnTo>
                    <a:pt x="3769776" y="339926"/>
                  </a:lnTo>
                  <a:lnTo>
                    <a:pt x="3705190" y="418109"/>
                  </a:lnTo>
                  <a:lnTo>
                    <a:pt x="3640604" y="472497"/>
                  </a:lnTo>
                  <a:lnTo>
                    <a:pt x="3610010" y="475896"/>
                  </a:lnTo>
                  <a:lnTo>
                    <a:pt x="3521630" y="469097"/>
                  </a:lnTo>
                  <a:lnTo>
                    <a:pt x="3419652" y="452101"/>
                  </a:lnTo>
                  <a:lnTo>
                    <a:pt x="3287081" y="448702"/>
                  </a:lnTo>
                  <a:lnTo>
                    <a:pt x="2892767" y="452101"/>
                  </a:lnTo>
                  <a:lnTo>
                    <a:pt x="2053151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A5DBCB4-0988-8F4F-9506-D8271062996A}"/>
                </a:ext>
              </a:extLst>
            </p:cNvPr>
            <p:cNvSpPr/>
            <p:nvPr/>
          </p:nvSpPr>
          <p:spPr>
            <a:xfrm>
              <a:off x="4354513" y="5341938"/>
              <a:ext cx="628650" cy="673100"/>
            </a:xfrm>
            <a:custGeom>
              <a:avLst/>
              <a:gdLst>
                <a:gd name="connsiteX0" fmla="*/ 180975 w 628650"/>
                <a:gd name="connsiteY0" fmla="*/ 61912 h 673894"/>
                <a:gd name="connsiteX1" fmla="*/ 288132 w 628650"/>
                <a:gd name="connsiteY1" fmla="*/ 104775 h 673894"/>
                <a:gd name="connsiteX2" fmla="*/ 433388 w 628650"/>
                <a:gd name="connsiteY2" fmla="*/ 169069 h 673894"/>
                <a:gd name="connsiteX3" fmla="*/ 490538 w 628650"/>
                <a:gd name="connsiteY3" fmla="*/ 190500 h 673894"/>
                <a:gd name="connsiteX4" fmla="*/ 516732 w 628650"/>
                <a:gd name="connsiteY4" fmla="*/ 190500 h 673894"/>
                <a:gd name="connsiteX5" fmla="*/ 542925 w 628650"/>
                <a:gd name="connsiteY5" fmla="*/ 183356 h 673894"/>
                <a:gd name="connsiteX6" fmla="*/ 559594 w 628650"/>
                <a:gd name="connsiteY6" fmla="*/ 166687 h 673894"/>
                <a:gd name="connsiteX7" fmla="*/ 581025 w 628650"/>
                <a:gd name="connsiteY7" fmla="*/ 126206 h 673894"/>
                <a:gd name="connsiteX8" fmla="*/ 628650 w 628650"/>
                <a:gd name="connsiteY8" fmla="*/ 30956 h 673894"/>
                <a:gd name="connsiteX9" fmla="*/ 590550 w 628650"/>
                <a:gd name="connsiteY9" fmla="*/ 673894 h 673894"/>
                <a:gd name="connsiteX10" fmla="*/ 545307 w 628650"/>
                <a:gd name="connsiteY10" fmla="*/ 609600 h 673894"/>
                <a:gd name="connsiteX11" fmla="*/ 495300 w 628650"/>
                <a:gd name="connsiteY11" fmla="*/ 504825 h 673894"/>
                <a:gd name="connsiteX12" fmla="*/ 445294 w 628650"/>
                <a:gd name="connsiteY12" fmla="*/ 428625 h 673894"/>
                <a:gd name="connsiteX13" fmla="*/ 390525 w 628650"/>
                <a:gd name="connsiteY13" fmla="*/ 357187 h 673894"/>
                <a:gd name="connsiteX14" fmla="*/ 311944 w 628650"/>
                <a:gd name="connsiteY14" fmla="*/ 276225 h 673894"/>
                <a:gd name="connsiteX15" fmla="*/ 226219 w 628650"/>
                <a:gd name="connsiteY15" fmla="*/ 204787 h 673894"/>
                <a:gd name="connsiteX16" fmla="*/ 152400 w 628650"/>
                <a:gd name="connsiteY16" fmla="*/ 147637 h 673894"/>
                <a:gd name="connsiteX17" fmla="*/ 88107 w 628650"/>
                <a:gd name="connsiteY17" fmla="*/ 107156 h 673894"/>
                <a:gd name="connsiteX18" fmla="*/ 19050 w 628650"/>
                <a:gd name="connsiteY18" fmla="*/ 61912 h 673894"/>
                <a:gd name="connsiteX19" fmla="*/ 4763 w 628650"/>
                <a:gd name="connsiteY19" fmla="*/ 45244 h 673894"/>
                <a:gd name="connsiteX20" fmla="*/ 0 w 628650"/>
                <a:gd name="connsiteY20" fmla="*/ 26194 h 673894"/>
                <a:gd name="connsiteX21" fmla="*/ 4763 w 628650"/>
                <a:gd name="connsiteY21" fmla="*/ 9525 h 673894"/>
                <a:gd name="connsiteX22" fmla="*/ 16669 w 628650"/>
                <a:gd name="connsiteY22" fmla="*/ 0 h 673894"/>
                <a:gd name="connsiteX23" fmla="*/ 42863 w 628650"/>
                <a:gd name="connsiteY23" fmla="*/ 0 h 673894"/>
                <a:gd name="connsiteX24" fmla="*/ 180975 w 628650"/>
                <a:gd name="connsiteY24" fmla="*/ 619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8650" h="673894">
                  <a:moveTo>
                    <a:pt x="180975" y="61912"/>
                  </a:moveTo>
                  <a:lnTo>
                    <a:pt x="288132" y="104775"/>
                  </a:lnTo>
                  <a:lnTo>
                    <a:pt x="433388" y="169069"/>
                  </a:lnTo>
                  <a:lnTo>
                    <a:pt x="490538" y="190500"/>
                  </a:lnTo>
                  <a:lnTo>
                    <a:pt x="516732" y="190500"/>
                  </a:lnTo>
                  <a:lnTo>
                    <a:pt x="542925" y="183356"/>
                  </a:lnTo>
                  <a:lnTo>
                    <a:pt x="559594" y="166687"/>
                  </a:lnTo>
                  <a:lnTo>
                    <a:pt x="581025" y="126206"/>
                  </a:lnTo>
                  <a:lnTo>
                    <a:pt x="628650" y="30956"/>
                  </a:lnTo>
                  <a:lnTo>
                    <a:pt x="590550" y="673894"/>
                  </a:lnTo>
                  <a:lnTo>
                    <a:pt x="545307" y="609600"/>
                  </a:lnTo>
                  <a:lnTo>
                    <a:pt x="495300" y="504825"/>
                  </a:lnTo>
                  <a:lnTo>
                    <a:pt x="445294" y="428625"/>
                  </a:lnTo>
                  <a:lnTo>
                    <a:pt x="390525" y="357187"/>
                  </a:lnTo>
                  <a:lnTo>
                    <a:pt x="311944" y="276225"/>
                  </a:lnTo>
                  <a:lnTo>
                    <a:pt x="226219" y="204787"/>
                  </a:lnTo>
                  <a:lnTo>
                    <a:pt x="152400" y="147637"/>
                  </a:lnTo>
                  <a:lnTo>
                    <a:pt x="88107" y="107156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42863" y="0"/>
                  </a:lnTo>
                  <a:lnTo>
                    <a:pt x="180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EE7D5C4-DD83-A54A-A88A-D184BAF6339B}"/>
                </a:ext>
              </a:extLst>
            </p:cNvPr>
            <p:cNvSpPr/>
            <p:nvPr/>
          </p:nvSpPr>
          <p:spPr>
            <a:xfrm>
              <a:off x="5099050" y="4554538"/>
              <a:ext cx="2087563" cy="1084262"/>
            </a:xfrm>
            <a:custGeom>
              <a:avLst/>
              <a:gdLst>
                <a:gd name="connsiteX0" fmla="*/ 914400 w 2088357"/>
                <a:gd name="connsiteY0" fmla="*/ 723900 h 1083469"/>
                <a:gd name="connsiteX1" fmla="*/ 573882 w 2088357"/>
                <a:gd name="connsiteY1" fmla="*/ 488157 h 1083469"/>
                <a:gd name="connsiteX2" fmla="*/ 290513 w 2088357"/>
                <a:gd name="connsiteY2" fmla="*/ 285750 h 1083469"/>
                <a:gd name="connsiteX3" fmla="*/ 0 w 2088357"/>
                <a:gd name="connsiteY3" fmla="*/ 78582 h 1083469"/>
                <a:gd name="connsiteX4" fmla="*/ 0 w 2088357"/>
                <a:gd name="connsiteY4" fmla="*/ 0 h 1083469"/>
                <a:gd name="connsiteX5" fmla="*/ 130969 w 2088357"/>
                <a:gd name="connsiteY5" fmla="*/ 61913 h 1083469"/>
                <a:gd name="connsiteX6" fmla="*/ 300038 w 2088357"/>
                <a:gd name="connsiteY6" fmla="*/ 135732 h 1083469"/>
                <a:gd name="connsiteX7" fmla="*/ 509588 w 2088357"/>
                <a:gd name="connsiteY7" fmla="*/ 242888 h 1083469"/>
                <a:gd name="connsiteX8" fmla="*/ 776288 w 2088357"/>
                <a:gd name="connsiteY8" fmla="*/ 378619 h 1083469"/>
                <a:gd name="connsiteX9" fmla="*/ 1057275 w 2088357"/>
                <a:gd name="connsiteY9" fmla="*/ 533400 h 1083469"/>
                <a:gd name="connsiteX10" fmla="*/ 1228725 w 2088357"/>
                <a:gd name="connsiteY10" fmla="*/ 623888 h 1083469"/>
                <a:gd name="connsiteX11" fmla="*/ 1464469 w 2088357"/>
                <a:gd name="connsiteY11" fmla="*/ 738188 h 1083469"/>
                <a:gd name="connsiteX12" fmla="*/ 1664494 w 2088357"/>
                <a:gd name="connsiteY12" fmla="*/ 823913 h 1083469"/>
                <a:gd name="connsiteX13" fmla="*/ 1819275 w 2088357"/>
                <a:gd name="connsiteY13" fmla="*/ 885825 h 1083469"/>
                <a:gd name="connsiteX14" fmla="*/ 2005013 w 2088357"/>
                <a:gd name="connsiteY14" fmla="*/ 962025 h 1083469"/>
                <a:gd name="connsiteX15" fmla="*/ 2057400 w 2088357"/>
                <a:gd name="connsiteY15" fmla="*/ 981075 h 1083469"/>
                <a:gd name="connsiteX16" fmla="*/ 2078832 w 2088357"/>
                <a:gd name="connsiteY16" fmla="*/ 992982 h 1083469"/>
                <a:gd name="connsiteX17" fmla="*/ 2088357 w 2088357"/>
                <a:gd name="connsiteY17" fmla="*/ 1007269 h 1083469"/>
                <a:gd name="connsiteX18" fmla="*/ 2088357 w 2088357"/>
                <a:gd name="connsiteY18" fmla="*/ 1019175 h 1083469"/>
                <a:gd name="connsiteX19" fmla="*/ 2076450 w 2088357"/>
                <a:gd name="connsiteY19" fmla="*/ 1028700 h 1083469"/>
                <a:gd name="connsiteX20" fmla="*/ 2007394 w 2088357"/>
                <a:gd name="connsiteY20" fmla="*/ 1042988 h 1083469"/>
                <a:gd name="connsiteX21" fmla="*/ 1793082 w 2088357"/>
                <a:gd name="connsiteY21" fmla="*/ 1064419 h 1083469"/>
                <a:gd name="connsiteX22" fmla="*/ 1612107 w 2088357"/>
                <a:gd name="connsiteY22" fmla="*/ 1081088 h 1083469"/>
                <a:gd name="connsiteX23" fmla="*/ 1562100 w 2088357"/>
                <a:gd name="connsiteY23" fmla="*/ 1083469 h 1083469"/>
                <a:gd name="connsiteX24" fmla="*/ 1521619 w 2088357"/>
                <a:gd name="connsiteY24" fmla="*/ 1081088 h 1083469"/>
                <a:gd name="connsiteX25" fmla="*/ 1462088 w 2088357"/>
                <a:gd name="connsiteY25" fmla="*/ 1071563 h 1083469"/>
                <a:gd name="connsiteX26" fmla="*/ 1414463 w 2088357"/>
                <a:gd name="connsiteY26" fmla="*/ 1057275 h 1083469"/>
                <a:gd name="connsiteX27" fmla="*/ 1340644 w 2088357"/>
                <a:gd name="connsiteY27" fmla="*/ 1016794 h 1083469"/>
                <a:gd name="connsiteX28" fmla="*/ 1164432 w 2088357"/>
                <a:gd name="connsiteY28" fmla="*/ 897732 h 1083469"/>
                <a:gd name="connsiteX29" fmla="*/ 914400 w 2088357"/>
                <a:gd name="connsiteY29" fmla="*/ 723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88357" h="1083469">
                  <a:moveTo>
                    <a:pt x="914400" y="723900"/>
                  </a:moveTo>
                  <a:lnTo>
                    <a:pt x="573882" y="488157"/>
                  </a:lnTo>
                  <a:lnTo>
                    <a:pt x="290513" y="285750"/>
                  </a:lnTo>
                  <a:lnTo>
                    <a:pt x="0" y="78582"/>
                  </a:lnTo>
                  <a:lnTo>
                    <a:pt x="0" y="0"/>
                  </a:lnTo>
                  <a:lnTo>
                    <a:pt x="130969" y="61913"/>
                  </a:lnTo>
                  <a:lnTo>
                    <a:pt x="300038" y="135732"/>
                  </a:lnTo>
                  <a:lnTo>
                    <a:pt x="509588" y="242888"/>
                  </a:lnTo>
                  <a:lnTo>
                    <a:pt x="776288" y="378619"/>
                  </a:lnTo>
                  <a:lnTo>
                    <a:pt x="1057275" y="533400"/>
                  </a:lnTo>
                  <a:lnTo>
                    <a:pt x="1228725" y="623888"/>
                  </a:lnTo>
                  <a:lnTo>
                    <a:pt x="1464469" y="738188"/>
                  </a:lnTo>
                  <a:lnTo>
                    <a:pt x="1664494" y="823913"/>
                  </a:lnTo>
                  <a:lnTo>
                    <a:pt x="1819275" y="885825"/>
                  </a:lnTo>
                  <a:lnTo>
                    <a:pt x="2005013" y="962025"/>
                  </a:lnTo>
                  <a:lnTo>
                    <a:pt x="2057400" y="981075"/>
                  </a:lnTo>
                  <a:lnTo>
                    <a:pt x="2078832" y="992982"/>
                  </a:lnTo>
                  <a:lnTo>
                    <a:pt x="2088357" y="1007269"/>
                  </a:lnTo>
                  <a:lnTo>
                    <a:pt x="2088357" y="1019175"/>
                  </a:lnTo>
                  <a:cubicBezTo>
                    <a:pt x="2084388" y="1022350"/>
                    <a:pt x="2079228" y="1026716"/>
                    <a:pt x="2076450" y="1028700"/>
                  </a:cubicBezTo>
                  <a:lnTo>
                    <a:pt x="2007394" y="1042988"/>
                  </a:lnTo>
                  <a:lnTo>
                    <a:pt x="1793082" y="1064419"/>
                  </a:lnTo>
                  <a:lnTo>
                    <a:pt x="1612107" y="1081088"/>
                  </a:lnTo>
                  <a:lnTo>
                    <a:pt x="1562100" y="1083469"/>
                  </a:lnTo>
                  <a:lnTo>
                    <a:pt x="1521619" y="1081088"/>
                  </a:lnTo>
                  <a:lnTo>
                    <a:pt x="1462088" y="1071563"/>
                  </a:lnTo>
                  <a:lnTo>
                    <a:pt x="1414463" y="1057275"/>
                  </a:lnTo>
                  <a:lnTo>
                    <a:pt x="1340644" y="1016794"/>
                  </a:lnTo>
                  <a:lnTo>
                    <a:pt x="1164432" y="897732"/>
                  </a:lnTo>
                  <a:lnTo>
                    <a:pt x="914400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911910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6CDC1B-D4FD-914A-A1E0-E3C672661ED4}"/>
              </a:ext>
            </a:extLst>
          </p:cNvPr>
          <p:cNvSpPr/>
          <p:nvPr/>
        </p:nvSpPr>
        <p:spPr>
          <a:xfrm>
            <a:off x="4676775" y="1366838"/>
            <a:ext cx="585788" cy="730250"/>
          </a:xfrm>
          <a:custGeom>
            <a:avLst/>
            <a:gdLst>
              <a:gd name="connsiteX0" fmla="*/ 269081 w 585788"/>
              <a:gd name="connsiteY0" fmla="*/ 492918 h 731043"/>
              <a:gd name="connsiteX1" fmla="*/ 261938 w 585788"/>
              <a:gd name="connsiteY1" fmla="*/ 383381 h 731043"/>
              <a:gd name="connsiteX2" fmla="*/ 252413 w 585788"/>
              <a:gd name="connsiteY2" fmla="*/ 328612 h 731043"/>
              <a:gd name="connsiteX3" fmla="*/ 242888 w 585788"/>
              <a:gd name="connsiteY3" fmla="*/ 285750 h 731043"/>
              <a:gd name="connsiteX4" fmla="*/ 221456 w 585788"/>
              <a:gd name="connsiteY4" fmla="*/ 240506 h 731043"/>
              <a:gd name="connsiteX5" fmla="*/ 195263 w 585788"/>
              <a:gd name="connsiteY5" fmla="*/ 204787 h 731043"/>
              <a:gd name="connsiteX6" fmla="*/ 147638 w 585788"/>
              <a:gd name="connsiteY6" fmla="*/ 164306 h 731043"/>
              <a:gd name="connsiteX7" fmla="*/ 104775 w 585788"/>
              <a:gd name="connsiteY7" fmla="*/ 130968 h 731043"/>
              <a:gd name="connsiteX8" fmla="*/ 71438 w 585788"/>
              <a:gd name="connsiteY8" fmla="*/ 107156 h 731043"/>
              <a:gd name="connsiteX9" fmla="*/ 26194 w 585788"/>
              <a:gd name="connsiteY9" fmla="*/ 80962 h 731043"/>
              <a:gd name="connsiteX10" fmla="*/ 9525 w 585788"/>
              <a:gd name="connsiteY10" fmla="*/ 61912 h 731043"/>
              <a:gd name="connsiteX11" fmla="*/ 0 w 585788"/>
              <a:gd name="connsiteY11" fmla="*/ 38100 h 731043"/>
              <a:gd name="connsiteX12" fmla="*/ 0 w 585788"/>
              <a:gd name="connsiteY12" fmla="*/ 23812 h 731043"/>
              <a:gd name="connsiteX13" fmla="*/ 4763 w 585788"/>
              <a:gd name="connsiteY13" fmla="*/ 9525 h 731043"/>
              <a:gd name="connsiteX14" fmla="*/ 30956 w 585788"/>
              <a:gd name="connsiteY14" fmla="*/ 0 h 731043"/>
              <a:gd name="connsiteX15" fmla="*/ 83344 w 585788"/>
              <a:gd name="connsiteY15" fmla="*/ 4762 h 731043"/>
              <a:gd name="connsiteX16" fmla="*/ 171450 w 585788"/>
              <a:gd name="connsiteY16" fmla="*/ 21431 h 731043"/>
              <a:gd name="connsiteX17" fmla="*/ 254794 w 585788"/>
              <a:gd name="connsiteY17" fmla="*/ 40481 h 731043"/>
              <a:gd name="connsiteX18" fmla="*/ 361950 w 585788"/>
              <a:gd name="connsiteY18" fmla="*/ 69056 h 731043"/>
              <a:gd name="connsiteX19" fmla="*/ 440531 w 585788"/>
              <a:gd name="connsiteY19" fmla="*/ 100012 h 731043"/>
              <a:gd name="connsiteX20" fmla="*/ 507206 w 585788"/>
              <a:gd name="connsiteY20" fmla="*/ 126206 h 731043"/>
              <a:gd name="connsiteX21" fmla="*/ 547688 w 585788"/>
              <a:gd name="connsiteY21" fmla="*/ 152400 h 731043"/>
              <a:gd name="connsiteX22" fmla="*/ 569119 w 585788"/>
              <a:gd name="connsiteY22" fmla="*/ 176212 h 731043"/>
              <a:gd name="connsiteX23" fmla="*/ 585788 w 585788"/>
              <a:gd name="connsiteY23" fmla="*/ 209550 h 731043"/>
              <a:gd name="connsiteX24" fmla="*/ 583406 w 585788"/>
              <a:gd name="connsiteY24" fmla="*/ 233362 h 731043"/>
              <a:gd name="connsiteX25" fmla="*/ 571500 w 585788"/>
              <a:gd name="connsiteY25" fmla="*/ 259556 h 731043"/>
              <a:gd name="connsiteX26" fmla="*/ 557213 w 585788"/>
              <a:gd name="connsiteY26" fmla="*/ 283368 h 731043"/>
              <a:gd name="connsiteX27" fmla="*/ 538163 w 585788"/>
              <a:gd name="connsiteY27" fmla="*/ 354806 h 731043"/>
              <a:gd name="connsiteX28" fmla="*/ 519113 w 585788"/>
              <a:gd name="connsiteY28" fmla="*/ 471487 h 731043"/>
              <a:gd name="connsiteX29" fmla="*/ 509588 w 585788"/>
              <a:gd name="connsiteY29" fmla="*/ 714375 h 731043"/>
              <a:gd name="connsiteX30" fmla="*/ 273844 w 585788"/>
              <a:gd name="connsiteY30" fmla="*/ 731043 h 731043"/>
              <a:gd name="connsiteX31" fmla="*/ 269081 w 585788"/>
              <a:gd name="connsiteY31" fmla="*/ 492918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85788" h="731043">
                <a:moveTo>
                  <a:pt x="269081" y="492918"/>
                </a:moveTo>
                <a:lnTo>
                  <a:pt x="261938" y="383381"/>
                </a:lnTo>
                <a:lnTo>
                  <a:pt x="252413" y="328612"/>
                </a:lnTo>
                <a:lnTo>
                  <a:pt x="242888" y="285750"/>
                </a:lnTo>
                <a:lnTo>
                  <a:pt x="221456" y="240506"/>
                </a:lnTo>
                <a:lnTo>
                  <a:pt x="195263" y="204787"/>
                </a:lnTo>
                <a:lnTo>
                  <a:pt x="147638" y="164306"/>
                </a:lnTo>
                <a:lnTo>
                  <a:pt x="104775" y="130968"/>
                </a:lnTo>
                <a:lnTo>
                  <a:pt x="71438" y="107156"/>
                </a:lnTo>
                <a:lnTo>
                  <a:pt x="26194" y="80962"/>
                </a:lnTo>
                <a:lnTo>
                  <a:pt x="9525" y="61912"/>
                </a:lnTo>
                <a:lnTo>
                  <a:pt x="0" y="38100"/>
                </a:lnTo>
                <a:lnTo>
                  <a:pt x="0" y="23812"/>
                </a:lnTo>
                <a:lnTo>
                  <a:pt x="4763" y="9525"/>
                </a:lnTo>
                <a:lnTo>
                  <a:pt x="30956" y="0"/>
                </a:lnTo>
                <a:lnTo>
                  <a:pt x="83344" y="4762"/>
                </a:lnTo>
                <a:lnTo>
                  <a:pt x="171450" y="21431"/>
                </a:lnTo>
                <a:lnTo>
                  <a:pt x="254794" y="40481"/>
                </a:lnTo>
                <a:lnTo>
                  <a:pt x="361950" y="69056"/>
                </a:lnTo>
                <a:lnTo>
                  <a:pt x="440531" y="100012"/>
                </a:lnTo>
                <a:lnTo>
                  <a:pt x="507206" y="126206"/>
                </a:lnTo>
                <a:lnTo>
                  <a:pt x="547688" y="152400"/>
                </a:lnTo>
                <a:lnTo>
                  <a:pt x="569119" y="176212"/>
                </a:lnTo>
                <a:lnTo>
                  <a:pt x="585788" y="209550"/>
                </a:lnTo>
                <a:lnTo>
                  <a:pt x="583406" y="233362"/>
                </a:lnTo>
                <a:lnTo>
                  <a:pt x="571500" y="259556"/>
                </a:lnTo>
                <a:lnTo>
                  <a:pt x="557213" y="283368"/>
                </a:lnTo>
                <a:lnTo>
                  <a:pt x="538163" y="354806"/>
                </a:lnTo>
                <a:lnTo>
                  <a:pt x="519113" y="471487"/>
                </a:lnTo>
                <a:lnTo>
                  <a:pt x="509588" y="714375"/>
                </a:lnTo>
                <a:lnTo>
                  <a:pt x="273844" y="731043"/>
                </a:lnTo>
                <a:cubicBezTo>
                  <a:pt x="272256" y="650874"/>
                  <a:pt x="270669" y="570706"/>
                  <a:pt x="269081" y="49291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9E4FE27-DFC2-3945-85C0-50EDD4672A86}"/>
              </a:ext>
            </a:extLst>
          </p:cNvPr>
          <p:cNvSpPr/>
          <p:nvPr/>
        </p:nvSpPr>
        <p:spPr>
          <a:xfrm>
            <a:off x="3608388" y="4252913"/>
            <a:ext cx="801687" cy="441325"/>
          </a:xfrm>
          <a:custGeom>
            <a:avLst/>
            <a:gdLst>
              <a:gd name="connsiteX0" fmla="*/ 445294 w 802481"/>
              <a:gd name="connsiteY0" fmla="*/ 292893 h 440531"/>
              <a:gd name="connsiteX1" fmla="*/ 216694 w 802481"/>
              <a:gd name="connsiteY1" fmla="*/ 164306 h 440531"/>
              <a:gd name="connsiteX2" fmla="*/ 30956 w 802481"/>
              <a:gd name="connsiteY2" fmla="*/ 54768 h 440531"/>
              <a:gd name="connsiteX3" fmla="*/ 7144 w 802481"/>
              <a:gd name="connsiteY3" fmla="*/ 40481 h 440531"/>
              <a:gd name="connsiteX4" fmla="*/ 0 w 802481"/>
              <a:gd name="connsiteY4" fmla="*/ 23812 h 440531"/>
              <a:gd name="connsiteX5" fmla="*/ 7144 w 802481"/>
              <a:gd name="connsiteY5" fmla="*/ 9525 h 440531"/>
              <a:gd name="connsiteX6" fmla="*/ 28575 w 802481"/>
              <a:gd name="connsiteY6" fmla="*/ 0 h 440531"/>
              <a:gd name="connsiteX7" fmla="*/ 83344 w 802481"/>
              <a:gd name="connsiteY7" fmla="*/ 2381 h 440531"/>
              <a:gd name="connsiteX8" fmla="*/ 285750 w 802481"/>
              <a:gd name="connsiteY8" fmla="*/ 33337 h 440531"/>
              <a:gd name="connsiteX9" fmla="*/ 559594 w 802481"/>
              <a:gd name="connsiteY9" fmla="*/ 69056 h 440531"/>
              <a:gd name="connsiteX10" fmla="*/ 585787 w 802481"/>
              <a:gd name="connsiteY10" fmla="*/ 85725 h 440531"/>
              <a:gd name="connsiteX11" fmla="*/ 631031 w 802481"/>
              <a:gd name="connsiteY11" fmla="*/ 123825 h 440531"/>
              <a:gd name="connsiteX12" fmla="*/ 683419 w 802481"/>
              <a:gd name="connsiteY12" fmla="*/ 171450 h 440531"/>
              <a:gd name="connsiteX13" fmla="*/ 731044 w 802481"/>
              <a:gd name="connsiteY13" fmla="*/ 216693 h 440531"/>
              <a:gd name="connsiteX14" fmla="*/ 766762 w 802481"/>
              <a:gd name="connsiteY14" fmla="*/ 259556 h 440531"/>
              <a:gd name="connsiteX15" fmla="*/ 785812 w 802481"/>
              <a:gd name="connsiteY15" fmla="*/ 292893 h 440531"/>
              <a:gd name="connsiteX16" fmla="*/ 797719 w 802481"/>
              <a:gd name="connsiteY16" fmla="*/ 328612 h 440531"/>
              <a:gd name="connsiteX17" fmla="*/ 802481 w 802481"/>
              <a:gd name="connsiteY17" fmla="*/ 364331 h 440531"/>
              <a:gd name="connsiteX18" fmla="*/ 795337 w 802481"/>
              <a:gd name="connsiteY18" fmla="*/ 400050 h 440531"/>
              <a:gd name="connsiteX19" fmla="*/ 783431 w 802481"/>
              <a:gd name="connsiteY19" fmla="*/ 428625 h 440531"/>
              <a:gd name="connsiteX20" fmla="*/ 771525 w 802481"/>
              <a:gd name="connsiteY20" fmla="*/ 435768 h 440531"/>
              <a:gd name="connsiteX21" fmla="*/ 747712 w 802481"/>
              <a:gd name="connsiteY21" fmla="*/ 440531 h 440531"/>
              <a:gd name="connsiteX22" fmla="*/ 714375 w 802481"/>
              <a:gd name="connsiteY22" fmla="*/ 435768 h 440531"/>
              <a:gd name="connsiteX23" fmla="*/ 659606 w 802481"/>
              <a:gd name="connsiteY23" fmla="*/ 411956 h 440531"/>
              <a:gd name="connsiteX24" fmla="*/ 569119 w 802481"/>
              <a:gd name="connsiteY24" fmla="*/ 359568 h 440531"/>
              <a:gd name="connsiteX25" fmla="*/ 445294 w 802481"/>
              <a:gd name="connsiteY25" fmla="*/ 292893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02481" h="440531">
                <a:moveTo>
                  <a:pt x="445294" y="292893"/>
                </a:moveTo>
                <a:lnTo>
                  <a:pt x="216694" y="164306"/>
                </a:lnTo>
                <a:lnTo>
                  <a:pt x="30956" y="54768"/>
                </a:lnTo>
                <a:lnTo>
                  <a:pt x="7144" y="40481"/>
                </a:lnTo>
                <a:lnTo>
                  <a:pt x="0" y="23812"/>
                </a:lnTo>
                <a:lnTo>
                  <a:pt x="7144" y="9525"/>
                </a:lnTo>
                <a:lnTo>
                  <a:pt x="28575" y="0"/>
                </a:lnTo>
                <a:lnTo>
                  <a:pt x="83344" y="2381"/>
                </a:lnTo>
                <a:lnTo>
                  <a:pt x="285750" y="33337"/>
                </a:lnTo>
                <a:lnTo>
                  <a:pt x="559594" y="69056"/>
                </a:lnTo>
                <a:lnTo>
                  <a:pt x="585787" y="85725"/>
                </a:lnTo>
                <a:lnTo>
                  <a:pt x="631031" y="123825"/>
                </a:lnTo>
                <a:lnTo>
                  <a:pt x="683419" y="171450"/>
                </a:lnTo>
                <a:lnTo>
                  <a:pt x="731044" y="216693"/>
                </a:lnTo>
                <a:lnTo>
                  <a:pt x="766762" y="259556"/>
                </a:lnTo>
                <a:lnTo>
                  <a:pt x="785812" y="292893"/>
                </a:lnTo>
                <a:lnTo>
                  <a:pt x="797719" y="328612"/>
                </a:lnTo>
                <a:lnTo>
                  <a:pt x="802481" y="364331"/>
                </a:lnTo>
                <a:lnTo>
                  <a:pt x="795337" y="400050"/>
                </a:lnTo>
                <a:lnTo>
                  <a:pt x="783431" y="428625"/>
                </a:lnTo>
                <a:lnTo>
                  <a:pt x="771525" y="435768"/>
                </a:lnTo>
                <a:lnTo>
                  <a:pt x="747712" y="440531"/>
                </a:lnTo>
                <a:lnTo>
                  <a:pt x="714375" y="435768"/>
                </a:lnTo>
                <a:lnTo>
                  <a:pt x="659606" y="411956"/>
                </a:lnTo>
                <a:lnTo>
                  <a:pt x="569119" y="359568"/>
                </a:lnTo>
                <a:lnTo>
                  <a:pt x="445294" y="2928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C9E2121-C69E-224F-A81B-E222024534DF}"/>
              </a:ext>
            </a:extLst>
          </p:cNvPr>
          <p:cNvSpPr/>
          <p:nvPr/>
        </p:nvSpPr>
        <p:spPr>
          <a:xfrm>
            <a:off x="5414963" y="4002088"/>
            <a:ext cx="1208087" cy="569912"/>
          </a:xfrm>
          <a:custGeom>
            <a:avLst/>
            <a:gdLst>
              <a:gd name="connsiteX0" fmla="*/ 590550 w 1207293"/>
              <a:gd name="connsiteY0" fmla="*/ 488157 h 569119"/>
              <a:gd name="connsiteX1" fmla="*/ 283368 w 1207293"/>
              <a:gd name="connsiteY1" fmla="*/ 540544 h 569119"/>
              <a:gd name="connsiteX2" fmla="*/ 111918 w 1207293"/>
              <a:gd name="connsiteY2" fmla="*/ 564357 h 569119"/>
              <a:gd name="connsiteX3" fmla="*/ 50006 w 1207293"/>
              <a:gd name="connsiteY3" fmla="*/ 569119 h 569119"/>
              <a:gd name="connsiteX4" fmla="*/ 21431 w 1207293"/>
              <a:gd name="connsiteY4" fmla="*/ 566738 h 569119"/>
              <a:gd name="connsiteX5" fmla="*/ 2381 w 1207293"/>
              <a:gd name="connsiteY5" fmla="*/ 557213 h 569119"/>
              <a:gd name="connsiteX6" fmla="*/ 0 w 1207293"/>
              <a:gd name="connsiteY6" fmla="*/ 540544 h 569119"/>
              <a:gd name="connsiteX7" fmla="*/ 11906 w 1207293"/>
              <a:gd name="connsiteY7" fmla="*/ 519113 h 569119"/>
              <a:gd name="connsiteX8" fmla="*/ 42862 w 1207293"/>
              <a:gd name="connsiteY8" fmla="*/ 497682 h 569119"/>
              <a:gd name="connsiteX9" fmla="*/ 130968 w 1207293"/>
              <a:gd name="connsiteY9" fmla="*/ 471488 h 569119"/>
              <a:gd name="connsiteX10" fmla="*/ 328612 w 1207293"/>
              <a:gd name="connsiteY10" fmla="*/ 409575 h 569119"/>
              <a:gd name="connsiteX11" fmla="*/ 552450 w 1207293"/>
              <a:gd name="connsiteY11" fmla="*/ 323850 h 569119"/>
              <a:gd name="connsiteX12" fmla="*/ 654843 w 1207293"/>
              <a:gd name="connsiteY12" fmla="*/ 278607 h 569119"/>
              <a:gd name="connsiteX13" fmla="*/ 754856 w 1207293"/>
              <a:gd name="connsiteY13" fmla="*/ 221457 h 569119"/>
              <a:gd name="connsiteX14" fmla="*/ 776287 w 1207293"/>
              <a:gd name="connsiteY14" fmla="*/ 202407 h 569119"/>
              <a:gd name="connsiteX15" fmla="*/ 781050 w 1207293"/>
              <a:gd name="connsiteY15" fmla="*/ 180975 h 569119"/>
              <a:gd name="connsiteX16" fmla="*/ 769143 w 1207293"/>
              <a:gd name="connsiteY16" fmla="*/ 107157 h 569119"/>
              <a:gd name="connsiteX17" fmla="*/ 759618 w 1207293"/>
              <a:gd name="connsiteY17" fmla="*/ 59532 h 569119"/>
              <a:gd name="connsiteX18" fmla="*/ 752475 w 1207293"/>
              <a:gd name="connsiteY18" fmla="*/ 35719 h 569119"/>
              <a:gd name="connsiteX19" fmla="*/ 752475 w 1207293"/>
              <a:gd name="connsiteY19" fmla="*/ 21432 h 569119"/>
              <a:gd name="connsiteX20" fmla="*/ 759618 w 1207293"/>
              <a:gd name="connsiteY20" fmla="*/ 4763 h 569119"/>
              <a:gd name="connsiteX21" fmla="*/ 776287 w 1207293"/>
              <a:gd name="connsiteY21" fmla="*/ 0 h 569119"/>
              <a:gd name="connsiteX22" fmla="*/ 804862 w 1207293"/>
              <a:gd name="connsiteY22" fmla="*/ 2382 h 569119"/>
              <a:gd name="connsiteX23" fmla="*/ 876300 w 1207293"/>
              <a:gd name="connsiteY23" fmla="*/ 38100 h 569119"/>
              <a:gd name="connsiteX24" fmla="*/ 981075 w 1207293"/>
              <a:gd name="connsiteY24" fmla="*/ 100013 h 569119"/>
              <a:gd name="connsiteX25" fmla="*/ 1045368 w 1207293"/>
              <a:gd name="connsiteY25" fmla="*/ 145257 h 569119"/>
              <a:gd name="connsiteX26" fmla="*/ 1095375 w 1207293"/>
              <a:gd name="connsiteY26" fmla="*/ 188119 h 569119"/>
              <a:gd name="connsiteX27" fmla="*/ 1152525 w 1207293"/>
              <a:gd name="connsiteY27" fmla="*/ 242888 h 569119"/>
              <a:gd name="connsiteX28" fmla="*/ 1185862 w 1207293"/>
              <a:gd name="connsiteY28" fmla="*/ 288132 h 569119"/>
              <a:gd name="connsiteX29" fmla="*/ 1202531 w 1207293"/>
              <a:gd name="connsiteY29" fmla="*/ 323850 h 569119"/>
              <a:gd name="connsiteX30" fmla="*/ 1207293 w 1207293"/>
              <a:gd name="connsiteY30" fmla="*/ 350044 h 569119"/>
              <a:gd name="connsiteX31" fmla="*/ 1202531 w 1207293"/>
              <a:gd name="connsiteY31" fmla="*/ 378619 h 569119"/>
              <a:gd name="connsiteX32" fmla="*/ 1183481 w 1207293"/>
              <a:gd name="connsiteY32" fmla="*/ 395288 h 569119"/>
              <a:gd name="connsiteX33" fmla="*/ 1159668 w 1207293"/>
              <a:gd name="connsiteY33" fmla="*/ 404813 h 569119"/>
              <a:gd name="connsiteX34" fmla="*/ 1121568 w 1207293"/>
              <a:gd name="connsiteY34" fmla="*/ 404813 h 569119"/>
              <a:gd name="connsiteX35" fmla="*/ 1083468 w 1207293"/>
              <a:gd name="connsiteY35" fmla="*/ 397669 h 569119"/>
              <a:gd name="connsiteX36" fmla="*/ 1052512 w 1207293"/>
              <a:gd name="connsiteY36" fmla="*/ 395288 h 569119"/>
              <a:gd name="connsiteX37" fmla="*/ 1002506 w 1207293"/>
              <a:gd name="connsiteY37" fmla="*/ 402432 h 569119"/>
              <a:gd name="connsiteX38" fmla="*/ 938212 w 1207293"/>
              <a:gd name="connsiteY38" fmla="*/ 421482 h 569119"/>
              <a:gd name="connsiteX39" fmla="*/ 590550 w 1207293"/>
              <a:gd name="connsiteY39" fmla="*/ 488157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207293" h="569119">
                <a:moveTo>
                  <a:pt x="590550" y="488157"/>
                </a:moveTo>
                <a:lnTo>
                  <a:pt x="283368" y="540544"/>
                </a:lnTo>
                <a:lnTo>
                  <a:pt x="111918" y="564357"/>
                </a:lnTo>
                <a:lnTo>
                  <a:pt x="50006" y="569119"/>
                </a:lnTo>
                <a:lnTo>
                  <a:pt x="21431" y="566738"/>
                </a:lnTo>
                <a:lnTo>
                  <a:pt x="2381" y="557213"/>
                </a:lnTo>
                <a:lnTo>
                  <a:pt x="0" y="540544"/>
                </a:lnTo>
                <a:lnTo>
                  <a:pt x="11906" y="519113"/>
                </a:lnTo>
                <a:lnTo>
                  <a:pt x="42862" y="497682"/>
                </a:lnTo>
                <a:lnTo>
                  <a:pt x="130968" y="471488"/>
                </a:lnTo>
                <a:lnTo>
                  <a:pt x="328612" y="409575"/>
                </a:lnTo>
                <a:lnTo>
                  <a:pt x="552450" y="323850"/>
                </a:lnTo>
                <a:lnTo>
                  <a:pt x="654843" y="278607"/>
                </a:lnTo>
                <a:lnTo>
                  <a:pt x="754856" y="221457"/>
                </a:lnTo>
                <a:lnTo>
                  <a:pt x="776287" y="202407"/>
                </a:lnTo>
                <a:lnTo>
                  <a:pt x="781050" y="180975"/>
                </a:lnTo>
                <a:lnTo>
                  <a:pt x="769143" y="107157"/>
                </a:lnTo>
                <a:lnTo>
                  <a:pt x="759618" y="59532"/>
                </a:lnTo>
                <a:lnTo>
                  <a:pt x="752475" y="35719"/>
                </a:lnTo>
                <a:lnTo>
                  <a:pt x="752475" y="21432"/>
                </a:lnTo>
                <a:lnTo>
                  <a:pt x="759618" y="4763"/>
                </a:lnTo>
                <a:lnTo>
                  <a:pt x="776287" y="0"/>
                </a:lnTo>
                <a:lnTo>
                  <a:pt x="804862" y="2382"/>
                </a:lnTo>
                <a:lnTo>
                  <a:pt x="876300" y="38100"/>
                </a:lnTo>
                <a:lnTo>
                  <a:pt x="981075" y="100013"/>
                </a:lnTo>
                <a:lnTo>
                  <a:pt x="1045368" y="145257"/>
                </a:lnTo>
                <a:lnTo>
                  <a:pt x="1095375" y="188119"/>
                </a:lnTo>
                <a:lnTo>
                  <a:pt x="1152525" y="242888"/>
                </a:lnTo>
                <a:lnTo>
                  <a:pt x="1185862" y="288132"/>
                </a:lnTo>
                <a:lnTo>
                  <a:pt x="1202531" y="323850"/>
                </a:lnTo>
                <a:lnTo>
                  <a:pt x="1207293" y="350044"/>
                </a:lnTo>
                <a:lnTo>
                  <a:pt x="1202531" y="378619"/>
                </a:lnTo>
                <a:lnTo>
                  <a:pt x="1183481" y="395288"/>
                </a:lnTo>
                <a:lnTo>
                  <a:pt x="1159668" y="404813"/>
                </a:lnTo>
                <a:lnTo>
                  <a:pt x="1121568" y="404813"/>
                </a:lnTo>
                <a:lnTo>
                  <a:pt x="1083468" y="397669"/>
                </a:lnTo>
                <a:lnTo>
                  <a:pt x="1052512" y="395288"/>
                </a:lnTo>
                <a:lnTo>
                  <a:pt x="1002506" y="402432"/>
                </a:lnTo>
                <a:lnTo>
                  <a:pt x="938212" y="421482"/>
                </a:lnTo>
                <a:lnTo>
                  <a:pt x="590550" y="4881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CEA01B9-F57C-C049-B3BE-7B43FB2758F1}"/>
              </a:ext>
            </a:extLst>
          </p:cNvPr>
          <p:cNvSpPr/>
          <p:nvPr/>
        </p:nvSpPr>
        <p:spPr>
          <a:xfrm>
            <a:off x="3429000" y="4772025"/>
            <a:ext cx="1238250" cy="819150"/>
          </a:xfrm>
          <a:custGeom>
            <a:avLst/>
            <a:gdLst>
              <a:gd name="connsiteX0" fmla="*/ 388144 w 1238250"/>
              <a:gd name="connsiteY0" fmla="*/ 400050 h 819150"/>
              <a:gd name="connsiteX1" fmla="*/ 640556 w 1238250"/>
              <a:gd name="connsiteY1" fmla="*/ 269081 h 819150"/>
              <a:gd name="connsiteX2" fmla="*/ 854869 w 1238250"/>
              <a:gd name="connsiteY2" fmla="*/ 161925 h 819150"/>
              <a:gd name="connsiteX3" fmla="*/ 1085850 w 1238250"/>
              <a:gd name="connsiteY3" fmla="*/ 52388 h 819150"/>
              <a:gd name="connsiteX4" fmla="*/ 1178719 w 1238250"/>
              <a:gd name="connsiteY4" fmla="*/ 11906 h 819150"/>
              <a:gd name="connsiteX5" fmla="*/ 1219200 w 1238250"/>
              <a:gd name="connsiteY5" fmla="*/ 2381 h 819150"/>
              <a:gd name="connsiteX6" fmla="*/ 1231106 w 1238250"/>
              <a:gd name="connsiteY6" fmla="*/ 0 h 819150"/>
              <a:gd name="connsiteX7" fmla="*/ 1238250 w 1238250"/>
              <a:gd name="connsiteY7" fmla="*/ 7144 h 819150"/>
              <a:gd name="connsiteX8" fmla="*/ 1238250 w 1238250"/>
              <a:gd name="connsiteY8" fmla="*/ 21431 h 819150"/>
              <a:gd name="connsiteX9" fmla="*/ 1219200 w 1238250"/>
              <a:gd name="connsiteY9" fmla="*/ 45244 h 819150"/>
              <a:gd name="connsiteX10" fmla="*/ 1150144 w 1238250"/>
              <a:gd name="connsiteY10" fmla="*/ 100013 h 819150"/>
              <a:gd name="connsiteX11" fmla="*/ 940594 w 1238250"/>
              <a:gd name="connsiteY11" fmla="*/ 254794 h 819150"/>
              <a:gd name="connsiteX12" fmla="*/ 688181 w 1238250"/>
              <a:gd name="connsiteY12" fmla="*/ 440531 h 819150"/>
              <a:gd name="connsiteX13" fmla="*/ 545306 w 1238250"/>
              <a:gd name="connsiteY13" fmla="*/ 554831 h 819150"/>
              <a:gd name="connsiteX14" fmla="*/ 400050 w 1238250"/>
              <a:gd name="connsiteY14" fmla="*/ 683419 h 819150"/>
              <a:gd name="connsiteX15" fmla="*/ 359569 w 1238250"/>
              <a:gd name="connsiteY15" fmla="*/ 731044 h 819150"/>
              <a:gd name="connsiteX16" fmla="*/ 340519 w 1238250"/>
              <a:gd name="connsiteY16" fmla="*/ 759619 h 819150"/>
              <a:gd name="connsiteX17" fmla="*/ 316706 w 1238250"/>
              <a:gd name="connsiteY17" fmla="*/ 790575 h 819150"/>
              <a:gd name="connsiteX18" fmla="*/ 292894 w 1238250"/>
              <a:gd name="connsiteY18" fmla="*/ 809625 h 819150"/>
              <a:gd name="connsiteX19" fmla="*/ 264319 w 1238250"/>
              <a:gd name="connsiteY19" fmla="*/ 819150 h 819150"/>
              <a:gd name="connsiteX20" fmla="*/ 233363 w 1238250"/>
              <a:gd name="connsiteY20" fmla="*/ 814388 h 819150"/>
              <a:gd name="connsiteX21" fmla="*/ 188119 w 1238250"/>
              <a:gd name="connsiteY21" fmla="*/ 785813 h 819150"/>
              <a:gd name="connsiteX22" fmla="*/ 147638 w 1238250"/>
              <a:gd name="connsiteY22" fmla="*/ 735806 h 819150"/>
              <a:gd name="connsiteX23" fmla="*/ 104775 w 1238250"/>
              <a:gd name="connsiteY23" fmla="*/ 673894 h 819150"/>
              <a:gd name="connsiteX24" fmla="*/ 69056 w 1238250"/>
              <a:gd name="connsiteY24" fmla="*/ 597694 h 819150"/>
              <a:gd name="connsiteX25" fmla="*/ 42863 w 1238250"/>
              <a:gd name="connsiteY25" fmla="*/ 523875 h 819150"/>
              <a:gd name="connsiteX26" fmla="*/ 9525 w 1238250"/>
              <a:gd name="connsiteY26" fmla="*/ 411956 h 819150"/>
              <a:gd name="connsiteX27" fmla="*/ 0 w 1238250"/>
              <a:gd name="connsiteY27" fmla="*/ 361950 h 819150"/>
              <a:gd name="connsiteX28" fmla="*/ 0 w 1238250"/>
              <a:gd name="connsiteY28" fmla="*/ 330994 h 819150"/>
              <a:gd name="connsiteX29" fmla="*/ 7144 w 1238250"/>
              <a:gd name="connsiteY29" fmla="*/ 316706 h 819150"/>
              <a:gd name="connsiteX30" fmla="*/ 19050 w 1238250"/>
              <a:gd name="connsiteY30" fmla="*/ 304800 h 819150"/>
              <a:gd name="connsiteX31" fmla="*/ 30956 w 1238250"/>
              <a:gd name="connsiteY31" fmla="*/ 307181 h 819150"/>
              <a:gd name="connsiteX32" fmla="*/ 47625 w 1238250"/>
              <a:gd name="connsiteY32" fmla="*/ 316706 h 819150"/>
              <a:gd name="connsiteX33" fmla="*/ 92869 w 1238250"/>
              <a:gd name="connsiteY33" fmla="*/ 361950 h 819150"/>
              <a:gd name="connsiteX34" fmla="*/ 121444 w 1238250"/>
              <a:gd name="connsiteY34" fmla="*/ 392906 h 819150"/>
              <a:gd name="connsiteX35" fmla="*/ 145256 w 1238250"/>
              <a:gd name="connsiteY35" fmla="*/ 414338 h 819150"/>
              <a:gd name="connsiteX36" fmla="*/ 178594 w 1238250"/>
              <a:gd name="connsiteY36" fmla="*/ 435769 h 819150"/>
              <a:gd name="connsiteX37" fmla="*/ 211931 w 1238250"/>
              <a:gd name="connsiteY37" fmla="*/ 450056 h 819150"/>
              <a:gd name="connsiteX38" fmla="*/ 242888 w 1238250"/>
              <a:gd name="connsiteY38" fmla="*/ 452438 h 819150"/>
              <a:gd name="connsiteX39" fmla="*/ 280988 w 1238250"/>
              <a:gd name="connsiteY39" fmla="*/ 450056 h 819150"/>
              <a:gd name="connsiteX40" fmla="*/ 314325 w 1238250"/>
              <a:gd name="connsiteY40" fmla="*/ 442913 h 819150"/>
              <a:gd name="connsiteX41" fmla="*/ 388144 w 1238250"/>
              <a:gd name="connsiteY41" fmla="*/ 40005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38250" h="819150">
                <a:moveTo>
                  <a:pt x="388144" y="400050"/>
                </a:moveTo>
                <a:lnTo>
                  <a:pt x="640556" y="269081"/>
                </a:lnTo>
                <a:lnTo>
                  <a:pt x="854869" y="161925"/>
                </a:lnTo>
                <a:lnTo>
                  <a:pt x="1085850" y="52388"/>
                </a:lnTo>
                <a:lnTo>
                  <a:pt x="1178719" y="11906"/>
                </a:lnTo>
                <a:lnTo>
                  <a:pt x="1219200" y="2381"/>
                </a:lnTo>
                <a:lnTo>
                  <a:pt x="1231106" y="0"/>
                </a:lnTo>
                <a:lnTo>
                  <a:pt x="1238250" y="7144"/>
                </a:lnTo>
                <a:lnTo>
                  <a:pt x="1238250" y="21431"/>
                </a:lnTo>
                <a:lnTo>
                  <a:pt x="1219200" y="45244"/>
                </a:lnTo>
                <a:lnTo>
                  <a:pt x="1150144" y="100013"/>
                </a:lnTo>
                <a:lnTo>
                  <a:pt x="940594" y="254794"/>
                </a:lnTo>
                <a:lnTo>
                  <a:pt x="688181" y="440531"/>
                </a:lnTo>
                <a:lnTo>
                  <a:pt x="545306" y="554831"/>
                </a:lnTo>
                <a:lnTo>
                  <a:pt x="400050" y="683419"/>
                </a:lnTo>
                <a:lnTo>
                  <a:pt x="359569" y="731044"/>
                </a:lnTo>
                <a:lnTo>
                  <a:pt x="340519" y="759619"/>
                </a:lnTo>
                <a:lnTo>
                  <a:pt x="316706" y="790575"/>
                </a:lnTo>
                <a:lnTo>
                  <a:pt x="292894" y="809625"/>
                </a:lnTo>
                <a:lnTo>
                  <a:pt x="264319" y="819150"/>
                </a:lnTo>
                <a:lnTo>
                  <a:pt x="233363" y="814388"/>
                </a:lnTo>
                <a:lnTo>
                  <a:pt x="188119" y="785813"/>
                </a:lnTo>
                <a:lnTo>
                  <a:pt x="147638" y="735806"/>
                </a:lnTo>
                <a:lnTo>
                  <a:pt x="104775" y="673894"/>
                </a:lnTo>
                <a:lnTo>
                  <a:pt x="69056" y="597694"/>
                </a:lnTo>
                <a:lnTo>
                  <a:pt x="42863" y="523875"/>
                </a:lnTo>
                <a:lnTo>
                  <a:pt x="9525" y="411956"/>
                </a:lnTo>
                <a:lnTo>
                  <a:pt x="0" y="361950"/>
                </a:lnTo>
                <a:lnTo>
                  <a:pt x="0" y="330994"/>
                </a:lnTo>
                <a:lnTo>
                  <a:pt x="7144" y="316706"/>
                </a:lnTo>
                <a:lnTo>
                  <a:pt x="19050" y="304800"/>
                </a:lnTo>
                <a:lnTo>
                  <a:pt x="30956" y="307181"/>
                </a:lnTo>
                <a:lnTo>
                  <a:pt x="47625" y="316706"/>
                </a:lnTo>
                <a:lnTo>
                  <a:pt x="92869" y="361950"/>
                </a:lnTo>
                <a:lnTo>
                  <a:pt x="121444" y="392906"/>
                </a:lnTo>
                <a:lnTo>
                  <a:pt x="145256" y="414338"/>
                </a:lnTo>
                <a:lnTo>
                  <a:pt x="178594" y="435769"/>
                </a:lnTo>
                <a:lnTo>
                  <a:pt x="211931" y="450056"/>
                </a:lnTo>
                <a:lnTo>
                  <a:pt x="242888" y="452438"/>
                </a:lnTo>
                <a:lnTo>
                  <a:pt x="280988" y="450056"/>
                </a:lnTo>
                <a:lnTo>
                  <a:pt x="314325" y="442913"/>
                </a:lnTo>
                <a:lnTo>
                  <a:pt x="388144" y="4000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06DB258-B6A7-5246-A223-6D33ACE630AB}"/>
              </a:ext>
            </a:extLst>
          </p:cNvPr>
          <p:cNvSpPr/>
          <p:nvPr/>
        </p:nvSpPr>
        <p:spPr>
          <a:xfrm>
            <a:off x="3581400" y="1841500"/>
            <a:ext cx="3206750" cy="498475"/>
          </a:xfrm>
          <a:custGeom>
            <a:avLst/>
            <a:gdLst>
              <a:gd name="connsiteX0" fmla="*/ 1727200 w 3206750"/>
              <a:gd name="connsiteY0" fmla="*/ 317500 h 498475"/>
              <a:gd name="connsiteX1" fmla="*/ 1330325 w 3206750"/>
              <a:gd name="connsiteY1" fmla="*/ 361950 h 498475"/>
              <a:gd name="connsiteX2" fmla="*/ 1181100 w 3206750"/>
              <a:gd name="connsiteY2" fmla="*/ 381000 h 498475"/>
              <a:gd name="connsiteX3" fmla="*/ 920750 w 3206750"/>
              <a:gd name="connsiteY3" fmla="*/ 406400 h 498475"/>
              <a:gd name="connsiteX4" fmla="*/ 469900 w 3206750"/>
              <a:gd name="connsiteY4" fmla="*/ 454025 h 498475"/>
              <a:gd name="connsiteX5" fmla="*/ 66675 w 3206750"/>
              <a:gd name="connsiteY5" fmla="*/ 498475 h 498475"/>
              <a:gd name="connsiteX6" fmla="*/ 0 w 3206750"/>
              <a:gd name="connsiteY6" fmla="*/ 342900 h 498475"/>
              <a:gd name="connsiteX7" fmla="*/ 307975 w 3206750"/>
              <a:gd name="connsiteY7" fmla="*/ 317500 h 498475"/>
              <a:gd name="connsiteX8" fmla="*/ 749300 w 3206750"/>
              <a:gd name="connsiteY8" fmla="*/ 263525 h 498475"/>
              <a:gd name="connsiteX9" fmla="*/ 1098550 w 3206750"/>
              <a:gd name="connsiteY9" fmla="*/ 219075 h 498475"/>
              <a:gd name="connsiteX10" fmla="*/ 1365250 w 3206750"/>
              <a:gd name="connsiteY10" fmla="*/ 180975 h 498475"/>
              <a:gd name="connsiteX11" fmla="*/ 1609725 w 3206750"/>
              <a:gd name="connsiteY11" fmla="*/ 158750 h 498475"/>
              <a:gd name="connsiteX12" fmla="*/ 1835150 w 3206750"/>
              <a:gd name="connsiteY12" fmla="*/ 130175 h 498475"/>
              <a:gd name="connsiteX13" fmla="*/ 2232025 w 3206750"/>
              <a:gd name="connsiteY13" fmla="*/ 79375 h 498475"/>
              <a:gd name="connsiteX14" fmla="*/ 2511425 w 3206750"/>
              <a:gd name="connsiteY14" fmla="*/ 44450 h 498475"/>
              <a:gd name="connsiteX15" fmla="*/ 2593975 w 3206750"/>
              <a:gd name="connsiteY15" fmla="*/ 22225 h 498475"/>
              <a:gd name="connsiteX16" fmla="*/ 2654300 w 3206750"/>
              <a:gd name="connsiteY16" fmla="*/ 9525 h 498475"/>
              <a:gd name="connsiteX17" fmla="*/ 2717800 w 3206750"/>
              <a:gd name="connsiteY17" fmla="*/ 0 h 498475"/>
              <a:gd name="connsiteX18" fmla="*/ 2771775 w 3206750"/>
              <a:gd name="connsiteY18" fmla="*/ 0 h 498475"/>
              <a:gd name="connsiteX19" fmla="*/ 2841625 w 3206750"/>
              <a:gd name="connsiteY19" fmla="*/ 9525 h 498475"/>
              <a:gd name="connsiteX20" fmla="*/ 2930525 w 3206750"/>
              <a:gd name="connsiteY20" fmla="*/ 34925 h 498475"/>
              <a:gd name="connsiteX21" fmla="*/ 3013075 w 3206750"/>
              <a:gd name="connsiteY21" fmla="*/ 66675 h 498475"/>
              <a:gd name="connsiteX22" fmla="*/ 3095625 w 3206750"/>
              <a:gd name="connsiteY22" fmla="*/ 104775 h 498475"/>
              <a:gd name="connsiteX23" fmla="*/ 3130550 w 3206750"/>
              <a:gd name="connsiteY23" fmla="*/ 127000 h 498475"/>
              <a:gd name="connsiteX24" fmla="*/ 3178175 w 3206750"/>
              <a:gd name="connsiteY24" fmla="*/ 158750 h 498475"/>
              <a:gd name="connsiteX25" fmla="*/ 3190875 w 3206750"/>
              <a:gd name="connsiteY25" fmla="*/ 177800 h 498475"/>
              <a:gd name="connsiteX26" fmla="*/ 3200400 w 3206750"/>
              <a:gd name="connsiteY26" fmla="*/ 187325 h 498475"/>
              <a:gd name="connsiteX27" fmla="*/ 3206750 w 3206750"/>
              <a:gd name="connsiteY27" fmla="*/ 212725 h 498475"/>
              <a:gd name="connsiteX28" fmla="*/ 3197225 w 3206750"/>
              <a:gd name="connsiteY28" fmla="*/ 241300 h 498475"/>
              <a:gd name="connsiteX29" fmla="*/ 3162300 w 3206750"/>
              <a:gd name="connsiteY29" fmla="*/ 269875 h 498475"/>
              <a:gd name="connsiteX30" fmla="*/ 3117850 w 3206750"/>
              <a:gd name="connsiteY30" fmla="*/ 292100 h 498475"/>
              <a:gd name="connsiteX31" fmla="*/ 2927350 w 3206750"/>
              <a:gd name="connsiteY31" fmla="*/ 276225 h 498475"/>
              <a:gd name="connsiteX32" fmla="*/ 2657475 w 3206750"/>
              <a:gd name="connsiteY32" fmla="*/ 266700 h 498475"/>
              <a:gd name="connsiteX33" fmla="*/ 2336800 w 3206750"/>
              <a:gd name="connsiteY33" fmla="*/ 269875 h 498475"/>
              <a:gd name="connsiteX34" fmla="*/ 1727200 w 3206750"/>
              <a:gd name="connsiteY34" fmla="*/ 317500 h 49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06750" h="498475">
                <a:moveTo>
                  <a:pt x="1727200" y="317500"/>
                </a:moveTo>
                <a:lnTo>
                  <a:pt x="1330325" y="361950"/>
                </a:lnTo>
                <a:lnTo>
                  <a:pt x="1181100" y="381000"/>
                </a:lnTo>
                <a:lnTo>
                  <a:pt x="920750" y="406400"/>
                </a:lnTo>
                <a:lnTo>
                  <a:pt x="469900" y="454025"/>
                </a:lnTo>
                <a:lnTo>
                  <a:pt x="66675" y="498475"/>
                </a:lnTo>
                <a:lnTo>
                  <a:pt x="0" y="342900"/>
                </a:lnTo>
                <a:lnTo>
                  <a:pt x="307975" y="317500"/>
                </a:lnTo>
                <a:lnTo>
                  <a:pt x="749300" y="263525"/>
                </a:lnTo>
                <a:lnTo>
                  <a:pt x="1098550" y="219075"/>
                </a:lnTo>
                <a:lnTo>
                  <a:pt x="1365250" y="180975"/>
                </a:lnTo>
                <a:lnTo>
                  <a:pt x="1609725" y="158750"/>
                </a:lnTo>
                <a:lnTo>
                  <a:pt x="1835150" y="130175"/>
                </a:lnTo>
                <a:lnTo>
                  <a:pt x="2232025" y="79375"/>
                </a:lnTo>
                <a:lnTo>
                  <a:pt x="2511425" y="44450"/>
                </a:lnTo>
                <a:lnTo>
                  <a:pt x="2593975" y="22225"/>
                </a:lnTo>
                <a:lnTo>
                  <a:pt x="2654300" y="9525"/>
                </a:lnTo>
                <a:lnTo>
                  <a:pt x="2717800" y="0"/>
                </a:lnTo>
                <a:lnTo>
                  <a:pt x="2771775" y="0"/>
                </a:lnTo>
                <a:lnTo>
                  <a:pt x="2841625" y="9525"/>
                </a:lnTo>
                <a:lnTo>
                  <a:pt x="2930525" y="34925"/>
                </a:lnTo>
                <a:lnTo>
                  <a:pt x="3013075" y="66675"/>
                </a:lnTo>
                <a:lnTo>
                  <a:pt x="3095625" y="104775"/>
                </a:lnTo>
                <a:lnTo>
                  <a:pt x="3130550" y="127000"/>
                </a:lnTo>
                <a:lnTo>
                  <a:pt x="3178175" y="158750"/>
                </a:lnTo>
                <a:lnTo>
                  <a:pt x="3190875" y="177800"/>
                </a:lnTo>
                <a:lnTo>
                  <a:pt x="3200400" y="187325"/>
                </a:lnTo>
                <a:lnTo>
                  <a:pt x="3206750" y="212725"/>
                </a:lnTo>
                <a:lnTo>
                  <a:pt x="3197225" y="241300"/>
                </a:lnTo>
                <a:lnTo>
                  <a:pt x="3162300" y="269875"/>
                </a:lnTo>
                <a:lnTo>
                  <a:pt x="3117850" y="292100"/>
                </a:lnTo>
                <a:lnTo>
                  <a:pt x="2927350" y="276225"/>
                </a:lnTo>
                <a:lnTo>
                  <a:pt x="2657475" y="266700"/>
                </a:lnTo>
                <a:lnTo>
                  <a:pt x="2336800" y="269875"/>
                </a:lnTo>
                <a:lnTo>
                  <a:pt x="1727200" y="317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815765B-8023-CF40-B81D-6ADE443C0668}"/>
              </a:ext>
            </a:extLst>
          </p:cNvPr>
          <p:cNvSpPr/>
          <p:nvPr/>
        </p:nvSpPr>
        <p:spPr>
          <a:xfrm rot="16200000">
            <a:off x="1347788" y="3265488"/>
            <a:ext cx="3581400" cy="1149350"/>
          </a:xfrm>
          <a:custGeom>
            <a:avLst/>
            <a:gdLst>
              <a:gd name="connsiteX0" fmla="*/ 2162175 w 3581400"/>
              <a:gd name="connsiteY0" fmla="*/ 1022350 h 1149350"/>
              <a:gd name="connsiteX1" fmla="*/ 1924050 w 3581400"/>
              <a:gd name="connsiteY1" fmla="*/ 968375 h 1149350"/>
              <a:gd name="connsiteX2" fmla="*/ 1765300 w 3581400"/>
              <a:gd name="connsiteY2" fmla="*/ 927100 h 1149350"/>
              <a:gd name="connsiteX3" fmla="*/ 1593850 w 3581400"/>
              <a:gd name="connsiteY3" fmla="*/ 873125 h 1149350"/>
              <a:gd name="connsiteX4" fmla="*/ 1441450 w 3581400"/>
              <a:gd name="connsiteY4" fmla="*/ 819150 h 1149350"/>
              <a:gd name="connsiteX5" fmla="*/ 1273175 w 3581400"/>
              <a:gd name="connsiteY5" fmla="*/ 755650 h 1149350"/>
              <a:gd name="connsiteX6" fmla="*/ 1031875 w 3581400"/>
              <a:gd name="connsiteY6" fmla="*/ 657225 h 1149350"/>
              <a:gd name="connsiteX7" fmla="*/ 790575 w 3581400"/>
              <a:gd name="connsiteY7" fmla="*/ 536575 h 1149350"/>
              <a:gd name="connsiteX8" fmla="*/ 587375 w 3581400"/>
              <a:gd name="connsiteY8" fmla="*/ 431800 h 1149350"/>
              <a:gd name="connsiteX9" fmla="*/ 409575 w 3581400"/>
              <a:gd name="connsiteY9" fmla="*/ 327025 h 1149350"/>
              <a:gd name="connsiteX10" fmla="*/ 219075 w 3581400"/>
              <a:gd name="connsiteY10" fmla="*/ 209550 h 1149350"/>
              <a:gd name="connsiteX11" fmla="*/ 22225 w 3581400"/>
              <a:gd name="connsiteY11" fmla="*/ 73025 h 1149350"/>
              <a:gd name="connsiteX12" fmla="*/ 3175 w 3581400"/>
              <a:gd name="connsiteY12" fmla="*/ 47625 h 1149350"/>
              <a:gd name="connsiteX13" fmla="*/ 0 w 3581400"/>
              <a:gd name="connsiteY13" fmla="*/ 19050 h 1149350"/>
              <a:gd name="connsiteX14" fmla="*/ 9525 w 3581400"/>
              <a:gd name="connsiteY14" fmla="*/ 3175 h 1149350"/>
              <a:gd name="connsiteX15" fmla="*/ 25400 w 3581400"/>
              <a:gd name="connsiteY15" fmla="*/ 0 h 1149350"/>
              <a:gd name="connsiteX16" fmla="*/ 88900 w 3581400"/>
              <a:gd name="connsiteY16" fmla="*/ 28575 h 1149350"/>
              <a:gd name="connsiteX17" fmla="*/ 282575 w 3581400"/>
              <a:gd name="connsiteY17" fmla="*/ 120650 h 1149350"/>
              <a:gd name="connsiteX18" fmla="*/ 422275 w 3581400"/>
              <a:gd name="connsiteY18" fmla="*/ 187325 h 1149350"/>
              <a:gd name="connsiteX19" fmla="*/ 647700 w 3581400"/>
              <a:gd name="connsiteY19" fmla="*/ 285750 h 1149350"/>
              <a:gd name="connsiteX20" fmla="*/ 819150 w 3581400"/>
              <a:gd name="connsiteY20" fmla="*/ 358775 h 1149350"/>
              <a:gd name="connsiteX21" fmla="*/ 1003300 w 3581400"/>
              <a:gd name="connsiteY21" fmla="*/ 434975 h 1149350"/>
              <a:gd name="connsiteX22" fmla="*/ 1244600 w 3581400"/>
              <a:gd name="connsiteY22" fmla="*/ 523875 h 1149350"/>
              <a:gd name="connsiteX23" fmla="*/ 1479550 w 3581400"/>
              <a:gd name="connsiteY23" fmla="*/ 600075 h 1149350"/>
              <a:gd name="connsiteX24" fmla="*/ 1781175 w 3581400"/>
              <a:gd name="connsiteY24" fmla="*/ 688975 h 1149350"/>
              <a:gd name="connsiteX25" fmla="*/ 2044700 w 3581400"/>
              <a:gd name="connsiteY25" fmla="*/ 755650 h 1149350"/>
              <a:gd name="connsiteX26" fmla="*/ 2282825 w 3581400"/>
              <a:gd name="connsiteY26" fmla="*/ 803275 h 1149350"/>
              <a:gd name="connsiteX27" fmla="*/ 2501900 w 3581400"/>
              <a:gd name="connsiteY27" fmla="*/ 838200 h 1149350"/>
              <a:gd name="connsiteX28" fmla="*/ 2768600 w 3581400"/>
              <a:gd name="connsiteY28" fmla="*/ 869950 h 1149350"/>
              <a:gd name="connsiteX29" fmla="*/ 3082925 w 3581400"/>
              <a:gd name="connsiteY29" fmla="*/ 885825 h 1149350"/>
              <a:gd name="connsiteX30" fmla="*/ 3235325 w 3581400"/>
              <a:gd name="connsiteY30" fmla="*/ 882650 h 1149350"/>
              <a:gd name="connsiteX31" fmla="*/ 3343275 w 3581400"/>
              <a:gd name="connsiteY31" fmla="*/ 866775 h 1149350"/>
              <a:gd name="connsiteX32" fmla="*/ 3409950 w 3581400"/>
              <a:gd name="connsiteY32" fmla="*/ 850900 h 1149350"/>
              <a:gd name="connsiteX33" fmla="*/ 3444875 w 3581400"/>
              <a:gd name="connsiteY33" fmla="*/ 825500 h 1149350"/>
              <a:gd name="connsiteX34" fmla="*/ 3502025 w 3581400"/>
              <a:gd name="connsiteY34" fmla="*/ 796925 h 1149350"/>
              <a:gd name="connsiteX35" fmla="*/ 3543300 w 3581400"/>
              <a:gd name="connsiteY35" fmla="*/ 784225 h 1149350"/>
              <a:gd name="connsiteX36" fmla="*/ 3556000 w 3581400"/>
              <a:gd name="connsiteY36" fmla="*/ 784225 h 1149350"/>
              <a:gd name="connsiteX37" fmla="*/ 3571875 w 3581400"/>
              <a:gd name="connsiteY37" fmla="*/ 790575 h 1149350"/>
              <a:gd name="connsiteX38" fmla="*/ 3581400 w 3581400"/>
              <a:gd name="connsiteY38" fmla="*/ 806450 h 1149350"/>
              <a:gd name="connsiteX39" fmla="*/ 3578225 w 3581400"/>
              <a:gd name="connsiteY39" fmla="*/ 835025 h 1149350"/>
              <a:gd name="connsiteX40" fmla="*/ 3552825 w 3581400"/>
              <a:gd name="connsiteY40" fmla="*/ 908050 h 1149350"/>
              <a:gd name="connsiteX41" fmla="*/ 3505200 w 3581400"/>
              <a:gd name="connsiteY41" fmla="*/ 1019175 h 1149350"/>
              <a:gd name="connsiteX42" fmla="*/ 3441700 w 3581400"/>
              <a:gd name="connsiteY42" fmla="*/ 1127125 h 1149350"/>
              <a:gd name="connsiteX43" fmla="*/ 3305175 w 3581400"/>
              <a:gd name="connsiteY43" fmla="*/ 1149350 h 1149350"/>
              <a:gd name="connsiteX44" fmla="*/ 3086100 w 3581400"/>
              <a:gd name="connsiteY44" fmla="*/ 1146175 h 1149350"/>
              <a:gd name="connsiteX45" fmla="*/ 2800350 w 3581400"/>
              <a:gd name="connsiteY45" fmla="*/ 1120775 h 1149350"/>
              <a:gd name="connsiteX46" fmla="*/ 2524125 w 3581400"/>
              <a:gd name="connsiteY46" fmla="*/ 1089025 h 1149350"/>
              <a:gd name="connsiteX47" fmla="*/ 2162175 w 3581400"/>
              <a:gd name="connsiteY47" fmla="*/ 1022350 h 114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581400" h="1149350">
                <a:moveTo>
                  <a:pt x="2162175" y="1022350"/>
                </a:moveTo>
                <a:lnTo>
                  <a:pt x="1924050" y="968375"/>
                </a:lnTo>
                <a:lnTo>
                  <a:pt x="1765300" y="927100"/>
                </a:lnTo>
                <a:lnTo>
                  <a:pt x="1593850" y="873125"/>
                </a:lnTo>
                <a:lnTo>
                  <a:pt x="1441450" y="819150"/>
                </a:lnTo>
                <a:lnTo>
                  <a:pt x="1273175" y="755650"/>
                </a:lnTo>
                <a:lnTo>
                  <a:pt x="1031875" y="657225"/>
                </a:lnTo>
                <a:lnTo>
                  <a:pt x="790575" y="536575"/>
                </a:lnTo>
                <a:lnTo>
                  <a:pt x="587375" y="431800"/>
                </a:lnTo>
                <a:lnTo>
                  <a:pt x="409575" y="327025"/>
                </a:lnTo>
                <a:lnTo>
                  <a:pt x="219075" y="209550"/>
                </a:lnTo>
                <a:lnTo>
                  <a:pt x="22225" y="73025"/>
                </a:lnTo>
                <a:lnTo>
                  <a:pt x="3175" y="47625"/>
                </a:lnTo>
                <a:lnTo>
                  <a:pt x="0" y="19050"/>
                </a:lnTo>
                <a:lnTo>
                  <a:pt x="9525" y="3175"/>
                </a:lnTo>
                <a:lnTo>
                  <a:pt x="25400" y="0"/>
                </a:lnTo>
                <a:lnTo>
                  <a:pt x="88900" y="28575"/>
                </a:lnTo>
                <a:lnTo>
                  <a:pt x="282575" y="120650"/>
                </a:lnTo>
                <a:lnTo>
                  <a:pt x="422275" y="187325"/>
                </a:lnTo>
                <a:lnTo>
                  <a:pt x="647700" y="285750"/>
                </a:lnTo>
                <a:lnTo>
                  <a:pt x="819150" y="358775"/>
                </a:lnTo>
                <a:lnTo>
                  <a:pt x="1003300" y="434975"/>
                </a:lnTo>
                <a:lnTo>
                  <a:pt x="1244600" y="523875"/>
                </a:lnTo>
                <a:lnTo>
                  <a:pt x="1479550" y="600075"/>
                </a:lnTo>
                <a:lnTo>
                  <a:pt x="1781175" y="688975"/>
                </a:lnTo>
                <a:lnTo>
                  <a:pt x="2044700" y="755650"/>
                </a:lnTo>
                <a:lnTo>
                  <a:pt x="2282825" y="803275"/>
                </a:lnTo>
                <a:lnTo>
                  <a:pt x="2501900" y="838200"/>
                </a:lnTo>
                <a:lnTo>
                  <a:pt x="2768600" y="869950"/>
                </a:lnTo>
                <a:lnTo>
                  <a:pt x="3082925" y="885825"/>
                </a:lnTo>
                <a:cubicBezTo>
                  <a:pt x="3133725" y="884744"/>
                  <a:pt x="3184514" y="882650"/>
                  <a:pt x="3235325" y="882650"/>
                </a:cubicBezTo>
                <a:lnTo>
                  <a:pt x="3343275" y="866775"/>
                </a:lnTo>
                <a:lnTo>
                  <a:pt x="3409950" y="850900"/>
                </a:lnTo>
                <a:lnTo>
                  <a:pt x="3444875" y="825500"/>
                </a:lnTo>
                <a:lnTo>
                  <a:pt x="3502025" y="796925"/>
                </a:lnTo>
                <a:lnTo>
                  <a:pt x="3543300" y="784225"/>
                </a:lnTo>
                <a:lnTo>
                  <a:pt x="3556000" y="784225"/>
                </a:lnTo>
                <a:lnTo>
                  <a:pt x="3571875" y="790575"/>
                </a:lnTo>
                <a:lnTo>
                  <a:pt x="3581400" y="806450"/>
                </a:lnTo>
                <a:lnTo>
                  <a:pt x="3578225" y="835025"/>
                </a:lnTo>
                <a:lnTo>
                  <a:pt x="3552825" y="908050"/>
                </a:lnTo>
                <a:lnTo>
                  <a:pt x="3505200" y="1019175"/>
                </a:lnTo>
                <a:lnTo>
                  <a:pt x="3441700" y="1127125"/>
                </a:lnTo>
                <a:lnTo>
                  <a:pt x="3305175" y="1149350"/>
                </a:lnTo>
                <a:lnTo>
                  <a:pt x="3086100" y="1146175"/>
                </a:lnTo>
                <a:lnTo>
                  <a:pt x="2800350" y="1120775"/>
                </a:lnTo>
                <a:lnTo>
                  <a:pt x="2524125" y="1089025"/>
                </a:lnTo>
                <a:lnTo>
                  <a:pt x="2162175" y="1022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7CECFC7-694A-5E43-B53D-7B6FD2A1C43F}"/>
              </a:ext>
            </a:extLst>
          </p:cNvPr>
          <p:cNvSpPr/>
          <p:nvPr/>
        </p:nvSpPr>
        <p:spPr>
          <a:xfrm>
            <a:off x="3948113" y="2466975"/>
            <a:ext cx="2409825" cy="1477963"/>
          </a:xfrm>
          <a:custGeom>
            <a:avLst/>
            <a:gdLst>
              <a:gd name="connsiteX0" fmla="*/ 1500187 w 2409825"/>
              <a:gd name="connsiteY0" fmla="*/ 283369 h 1478756"/>
              <a:gd name="connsiteX1" fmla="*/ 1226343 w 2409825"/>
              <a:gd name="connsiteY1" fmla="*/ 316706 h 1478756"/>
              <a:gd name="connsiteX2" fmla="*/ 1023937 w 2409825"/>
              <a:gd name="connsiteY2" fmla="*/ 338138 h 1478756"/>
              <a:gd name="connsiteX3" fmla="*/ 776287 w 2409825"/>
              <a:gd name="connsiteY3" fmla="*/ 381000 h 1478756"/>
              <a:gd name="connsiteX4" fmla="*/ 488156 w 2409825"/>
              <a:gd name="connsiteY4" fmla="*/ 447675 h 1478756"/>
              <a:gd name="connsiteX5" fmla="*/ 450056 w 2409825"/>
              <a:gd name="connsiteY5" fmla="*/ 469106 h 1478756"/>
              <a:gd name="connsiteX6" fmla="*/ 411956 w 2409825"/>
              <a:gd name="connsiteY6" fmla="*/ 481013 h 1478756"/>
              <a:gd name="connsiteX7" fmla="*/ 378618 w 2409825"/>
              <a:gd name="connsiteY7" fmla="*/ 483394 h 1478756"/>
              <a:gd name="connsiteX8" fmla="*/ 342900 w 2409825"/>
              <a:gd name="connsiteY8" fmla="*/ 478631 h 1478756"/>
              <a:gd name="connsiteX9" fmla="*/ 292893 w 2409825"/>
              <a:gd name="connsiteY9" fmla="*/ 461963 h 1478756"/>
              <a:gd name="connsiteX10" fmla="*/ 214312 w 2409825"/>
              <a:gd name="connsiteY10" fmla="*/ 426244 h 1478756"/>
              <a:gd name="connsiteX11" fmla="*/ 142875 w 2409825"/>
              <a:gd name="connsiteY11" fmla="*/ 378619 h 1478756"/>
              <a:gd name="connsiteX12" fmla="*/ 47625 w 2409825"/>
              <a:gd name="connsiteY12" fmla="*/ 304800 h 1478756"/>
              <a:gd name="connsiteX13" fmla="*/ 14287 w 2409825"/>
              <a:gd name="connsiteY13" fmla="*/ 273844 h 1478756"/>
              <a:gd name="connsiteX14" fmla="*/ 2381 w 2409825"/>
              <a:gd name="connsiteY14" fmla="*/ 257175 h 1478756"/>
              <a:gd name="connsiteX15" fmla="*/ 0 w 2409825"/>
              <a:gd name="connsiteY15" fmla="*/ 240506 h 1478756"/>
              <a:gd name="connsiteX16" fmla="*/ 0 w 2409825"/>
              <a:gd name="connsiteY16" fmla="*/ 223838 h 1478756"/>
              <a:gd name="connsiteX17" fmla="*/ 7143 w 2409825"/>
              <a:gd name="connsiteY17" fmla="*/ 214313 h 1478756"/>
              <a:gd name="connsiteX18" fmla="*/ 19050 w 2409825"/>
              <a:gd name="connsiteY18" fmla="*/ 211931 h 1478756"/>
              <a:gd name="connsiteX19" fmla="*/ 42862 w 2409825"/>
              <a:gd name="connsiteY19" fmla="*/ 216694 h 1478756"/>
              <a:gd name="connsiteX20" fmla="*/ 90487 w 2409825"/>
              <a:gd name="connsiteY20" fmla="*/ 230981 h 1478756"/>
              <a:gd name="connsiteX21" fmla="*/ 166687 w 2409825"/>
              <a:gd name="connsiteY21" fmla="*/ 247650 h 1478756"/>
              <a:gd name="connsiteX22" fmla="*/ 297656 w 2409825"/>
              <a:gd name="connsiteY22" fmla="*/ 266700 h 1478756"/>
              <a:gd name="connsiteX23" fmla="*/ 369093 w 2409825"/>
              <a:gd name="connsiteY23" fmla="*/ 271463 h 1478756"/>
              <a:gd name="connsiteX24" fmla="*/ 507206 w 2409825"/>
              <a:gd name="connsiteY24" fmla="*/ 259556 h 1478756"/>
              <a:gd name="connsiteX25" fmla="*/ 788193 w 2409825"/>
              <a:gd name="connsiteY25" fmla="*/ 223838 h 1478756"/>
              <a:gd name="connsiteX26" fmla="*/ 1052512 w 2409825"/>
              <a:gd name="connsiteY26" fmla="*/ 178594 h 1478756"/>
              <a:gd name="connsiteX27" fmla="*/ 1257300 w 2409825"/>
              <a:gd name="connsiteY27" fmla="*/ 159544 h 1478756"/>
              <a:gd name="connsiteX28" fmla="*/ 1421606 w 2409825"/>
              <a:gd name="connsiteY28" fmla="*/ 140494 h 1478756"/>
              <a:gd name="connsiteX29" fmla="*/ 1693068 w 2409825"/>
              <a:gd name="connsiteY29" fmla="*/ 100013 h 1478756"/>
              <a:gd name="connsiteX30" fmla="*/ 1897856 w 2409825"/>
              <a:gd name="connsiteY30" fmla="*/ 66675 h 1478756"/>
              <a:gd name="connsiteX31" fmla="*/ 2071687 w 2409825"/>
              <a:gd name="connsiteY31" fmla="*/ 0 h 1478756"/>
              <a:gd name="connsiteX32" fmla="*/ 2114550 w 2409825"/>
              <a:gd name="connsiteY32" fmla="*/ 11906 h 1478756"/>
              <a:gd name="connsiteX33" fmla="*/ 2166937 w 2409825"/>
              <a:gd name="connsiteY33" fmla="*/ 28575 h 1478756"/>
              <a:gd name="connsiteX34" fmla="*/ 2245518 w 2409825"/>
              <a:gd name="connsiteY34" fmla="*/ 69056 h 1478756"/>
              <a:gd name="connsiteX35" fmla="*/ 2302668 w 2409825"/>
              <a:gd name="connsiteY35" fmla="*/ 104775 h 1478756"/>
              <a:gd name="connsiteX36" fmla="*/ 2345531 w 2409825"/>
              <a:gd name="connsiteY36" fmla="*/ 142875 h 1478756"/>
              <a:gd name="connsiteX37" fmla="*/ 2371725 w 2409825"/>
              <a:gd name="connsiteY37" fmla="*/ 171450 h 1478756"/>
              <a:gd name="connsiteX38" fmla="*/ 2393156 w 2409825"/>
              <a:gd name="connsiteY38" fmla="*/ 200025 h 1478756"/>
              <a:gd name="connsiteX39" fmla="*/ 2407443 w 2409825"/>
              <a:gd name="connsiteY39" fmla="*/ 223838 h 1478756"/>
              <a:gd name="connsiteX40" fmla="*/ 2409825 w 2409825"/>
              <a:gd name="connsiteY40" fmla="*/ 254794 h 1478756"/>
              <a:gd name="connsiteX41" fmla="*/ 2395537 w 2409825"/>
              <a:gd name="connsiteY41" fmla="*/ 292894 h 1478756"/>
              <a:gd name="connsiteX42" fmla="*/ 2374106 w 2409825"/>
              <a:gd name="connsiteY42" fmla="*/ 321469 h 1478756"/>
              <a:gd name="connsiteX43" fmla="*/ 2352675 w 2409825"/>
              <a:gd name="connsiteY43" fmla="*/ 352425 h 1478756"/>
              <a:gd name="connsiteX44" fmla="*/ 2324100 w 2409825"/>
              <a:gd name="connsiteY44" fmla="*/ 454819 h 1478756"/>
              <a:gd name="connsiteX45" fmla="*/ 2293143 w 2409825"/>
              <a:gd name="connsiteY45" fmla="*/ 592931 h 1478756"/>
              <a:gd name="connsiteX46" fmla="*/ 2247900 w 2409825"/>
              <a:gd name="connsiteY46" fmla="*/ 783431 h 1478756"/>
              <a:gd name="connsiteX47" fmla="*/ 2176462 w 2409825"/>
              <a:gd name="connsiteY47" fmla="*/ 1031081 h 1478756"/>
              <a:gd name="connsiteX48" fmla="*/ 2119312 w 2409825"/>
              <a:gd name="connsiteY48" fmla="*/ 1221581 h 1478756"/>
              <a:gd name="connsiteX49" fmla="*/ 2088356 w 2409825"/>
              <a:gd name="connsiteY49" fmla="*/ 1335881 h 1478756"/>
              <a:gd name="connsiteX50" fmla="*/ 2069306 w 2409825"/>
              <a:gd name="connsiteY50" fmla="*/ 1383506 h 1478756"/>
              <a:gd name="connsiteX51" fmla="*/ 2045493 w 2409825"/>
              <a:gd name="connsiteY51" fmla="*/ 1431131 h 1478756"/>
              <a:gd name="connsiteX52" fmla="*/ 2009775 w 2409825"/>
              <a:gd name="connsiteY52" fmla="*/ 1459706 h 1478756"/>
              <a:gd name="connsiteX53" fmla="*/ 1985962 w 2409825"/>
              <a:gd name="connsiteY53" fmla="*/ 1473994 h 1478756"/>
              <a:gd name="connsiteX54" fmla="*/ 1964531 w 2409825"/>
              <a:gd name="connsiteY54" fmla="*/ 1478756 h 1478756"/>
              <a:gd name="connsiteX55" fmla="*/ 1940718 w 2409825"/>
              <a:gd name="connsiteY55" fmla="*/ 1473994 h 1478756"/>
              <a:gd name="connsiteX56" fmla="*/ 1895475 w 2409825"/>
              <a:gd name="connsiteY56" fmla="*/ 1450181 h 1478756"/>
              <a:gd name="connsiteX57" fmla="*/ 1838325 w 2409825"/>
              <a:gd name="connsiteY57" fmla="*/ 1416844 h 1478756"/>
              <a:gd name="connsiteX58" fmla="*/ 1893093 w 2409825"/>
              <a:gd name="connsiteY58" fmla="*/ 1223963 h 1478756"/>
              <a:gd name="connsiteX59" fmla="*/ 1976437 w 2409825"/>
              <a:gd name="connsiteY59" fmla="*/ 800100 h 1478756"/>
              <a:gd name="connsiteX60" fmla="*/ 2021681 w 2409825"/>
              <a:gd name="connsiteY60" fmla="*/ 609600 h 1478756"/>
              <a:gd name="connsiteX61" fmla="*/ 2064543 w 2409825"/>
              <a:gd name="connsiteY61" fmla="*/ 323850 h 1478756"/>
              <a:gd name="connsiteX62" fmla="*/ 2069306 w 2409825"/>
              <a:gd name="connsiteY62" fmla="*/ 278606 h 1478756"/>
              <a:gd name="connsiteX63" fmla="*/ 2064543 w 2409825"/>
              <a:gd name="connsiteY63" fmla="*/ 254794 h 1478756"/>
              <a:gd name="connsiteX64" fmla="*/ 2057400 w 2409825"/>
              <a:gd name="connsiteY64" fmla="*/ 240506 h 1478756"/>
              <a:gd name="connsiteX65" fmla="*/ 2043112 w 2409825"/>
              <a:gd name="connsiteY65" fmla="*/ 230981 h 1478756"/>
              <a:gd name="connsiteX66" fmla="*/ 1988343 w 2409825"/>
              <a:gd name="connsiteY66" fmla="*/ 226219 h 1478756"/>
              <a:gd name="connsiteX67" fmla="*/ 1500187 w 2409825"/>
              <a:gd name="connsiteY67" fmla="*/ 283369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409825" h="1478756">
                <a:moveTo>
                  <a:pt x="1500187" y="283369"/>
                </a:moveTo>
                <a:lnTo>
                  <a:pt x="1226343" y="316706"/>
                </a:lnTo>
                <a:lnTo>
                  <a:pt x="1023937" y="338138"/>
                </a:lnTo>
                <a:lnTo>
                  <a:pt x="776287" y="381000"/>
                </a:lnTo>
                <a:lnTo>
                  <a:pt x="488156" y="447675"/>
                </a:lnTo>
                <a:lnTo>
                  <a:pt x="450056" y="469106"/>
                </a:lnTo>
                <a:lnTo>
                  <a:pt x="411956" y="481013"/>
                </a:lnTo>
                <a:lnTo>
                  <a:pt x="378618" y="483394"/>
                </a:lnTo>
                <a:lnTo>
                  <a:pt x="342900" y="478631"/>
                </a:lnTo>
                <a:lnTo>
                  <a:pt x="292893" y="461963"/>
                </a:lnTo>
                <a:lnTo>
                  <a:pt x="214312" y="426244"/>
                </a:lnTo>
                <a:lnTo>
                  <a:pt x="142875" y="378619"/>
                </a:lnTo>
                <a:lnTo>
                  <a:pt x="47625" y="304800"/>
                </a:lnTo>
                <a:lnTo>
                  <a:pt x="14287" y="273844"/>
                </a:lnTo>
                <a:lnTo>
                  <a:pt x="2381" y="257175"/>
                </a:lnTo>
                <a:lnTo>
                  <a:pt x="0" y="240506"/>
                </a:lnTo>
                <a:lnTo>
                  <a:pt x="0" y="223838"/>
                </a:lnTo>
                <a:lnTo>
                  <a:pt x="7143" y="214313"/>
                </a:lnTo>
                <a:lnTo>
                  <a:pt x="19050" y="211931"/>
                </a:lnTo>
                <a:lnTo>
                  <a:pt x="42862" y="216694"/>
                </a:lnTo>
                <a:lnTo>
                  <a:pt x="90487" y="230981"/>
                </a:lnTo>
                <a:lnTo>
                  <a:pt x="166687" y="247650"/>
                </a:lnTo>
                <a:lnTo>
                  <a:pt x="297656" y="266700"/>
                </a:lnTo>
                <a:lnTo>
                  <a:pt x="369093" y="271463"/>
                </a:lnTo>
                <a:lnTo>
                  <a:pt x="507206" y="259556"/>
                </a:lnTo>
                <a:lnTo>
                  <a:pt x="788193" y="223838"/>
                </a:lnTo>
                <a:lnTo>
                  <a:pt x="1052512" y="178594"/>
                </a:lnTo>
                <a:lnTo>
                  <a:pt x="1257300" y="159544"/>
                </a:lnTo>
                <a:lnTo>
                  <a:pt x="1421606" y="140494"/>
                </a:lnTo>
                <a:lnTo>
                  <a:pt x="1693068" y="100013"/>
                </a:lnTo>
                <a:lnTo>
                  <a:pt x="1897856" y="66675"/>
                </a:lnTo>
                <a:lnTo>
                  <a:pt x="2071687" y="0"/>
                </a:lnTo>
                <a:lnTo>
                  <a:pt x="2114550" y="11906"/>
                </a:lnTo>
                <a:lnTo>
                  <a:pt x="2166937" y="28575"/>
                </a:lnTo>
                <a:lnTo>
                  <a:pt x="2245518" y="69056"/>
                </a:lnTo>
                <a:lnTo>
                  <a:pt x="2302668" y="104775"/>
                </a:lnTo>
                <a:lnTo>
                  <a:pt x="2345531" y="142875"/>
                </a:lnTo>
                <a:lnTo>
                  <a:pt x="2371725" y="171450"/>
                </a:lnTo>
                <a:lnTo>
                  <a:pt x="2393156" y="200025"/>
                </a:lnTo>
                <a:lnTo>
                  <a:pt x="2407443" y="223838"/>
                </a:lnTo>
                <a:lnTo>
                  <a:pt x="2409825" y="254794"/>
                </a:lnTo>
                <a:lnTo>
                  <a:pt x="2395537" y="292894"/>
                </a:lnTo>
                <a:lnTo>
                  <a:pt x="2374106" y="321469"/>
                </a:lnTo>
                <a:lnTo>
                  <a:pt x="2352675" y="352425"/>
                </a:lnTo>
                <a:lnTo>
                  <a:pt x="2324100" y="454819"/>
                </a:lnTo>
                <a:lnTo>
                  <a:pt x="2293143" y="592931"/>
                </a:lnTo>
                <a:lnTo>
                  <a:pt x="2247900" y="783431"/>
                </a:lnTo>
                <a:lnTo>
                  <a:pt x="2176462" y="1031081"/>
                </a:lnTo>
                <a:lnTo>
                  <a:pt x="2119312" y="1221581"/>
                </a:lnTo>
                <a:lnTo>
                  <a:pt x="2088356" y="1335881"/>
                </a:lnTo>
                <a:lnTo>
                  <a:pt x="2069306" y="1383506"/>
                </a:lnTo>
                <a:lnTo>
                  <a:pt x="2045493" y="1431131"/>
                </a:lnTo>
                <a:lnTo>
                  <a:pt x="2009775" y="1459706"/>
                </a:lnTo>
                <a:lnTo>
                  <a:pt x="1985962" y="1473994"/>
                </a:lnTo>
                <a:lnTo>
                  <a:pt x="1964531" y="1478756"/>
                </a:lnTo>
                <a:lnTo>
                  <a:pt x="1940718" y="1473994"/>
                </a:lnTo>
                <a:lnTo>
                  <a:pt x="1895475" y="1450181"/>
                </a:lnTo>
                <a:lnTo>
                  <a:pt x="1838325" y="1416844"/>
                </a:lnTo>
                <a:lnTo>
                  <a:pt x="1893093" y="1223963"/>
                </a:lnTo>
                <a:lnTo>
                  <a:pt x="1976437" y="800100"/>
                </a:lnTo>
                <a:lnTo>
                  <a:pt x="2021681" y="609600"/>
                </a:lnTo>
                <a:lnTo>
                  <a:pt x="2064543" y="323850"/>
                </a:lnTo>
                <a:lnTo>
                  <a:pt x="2069306" y="278606"/>
                </a:lnTo>
                <a:lnTo>
                  <a:pt x="2064543" y="254794"/>
                </a:lnTo>
                <a:lnTo>
                  <a:pt x="2057400" y="240506"/>
                </a:lnTo>
                <a:lnTo>
                  <a:pt x="2043112" y="230981"/>
                </a:lnTo>
                <a:lnTo>
                  <a:pt x="1988343" y="226219"/>
                </a:lnTo>
                <a:lnTo>
                  <a:pt x="1500187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FBFCD59-7FA2-1F48-8A48-AC1675C9ADA7}"/>
              </a:ext>
            </a:extLst>
          </p:cNvPr>
          <p:cNvSpPr/>
          <p:nvPr/>
        </p:nvSpPr>
        <p:spPr>
          <a:xfrm>
            <a:off x="3771900" y="2960688"/>
            <a:ext cx="3246438" cy="495300"/>
          </a:xfrm>
          <a:custGeom>
            <a:avLst/>
            <a:gdLst>
              <a:gd name="connsiteX0" fmla="*/ 1771650 w 3246664"/>
              <a:gd name="connsiteY0" fmla="*/ 304800 h 495300"/>
              <a:gd name="connsiteX1" fmla="*/ 1406979 w 3246664"/>
              <a:gd name="connsiteY1" fmla="*/ 334736 h 495300"/>
              <a:gd name="connsiteX2" fmla="*/ 1197429 w 3246664"/>
              <a:gd name="connsiteY2" fmla="*/ 359229 h 495300"/>
              <a:gd name="connsiteX3" fmla="*/ 933450 w 3246664"/>
              <a:gd name="connsiteY3" fmla="*/ 405493 h 495300"/>
              <a:gd name="connsiteX4" fmla="*/ 707571 w 3246664"/>
              <a:gd name="connsiteY4" fmla="*/ 446315 h 495300"/>
              <a:gd name="connsiteX5" fmla="*/ 533400 w 3246664"/>
              <a:gd name="connsiteY5" fmla="*/ 476250 h 495300"/>
              <a:gd name="connsiteX6" fmla="*/ 438150 w 3246664"/>
              <a:gd name="connsiteY6" fmla="*/ 492579 h 495300"/>
              <a:gd name="connsiteX7" fmla="*/ 402771 w 3246664"/>
              <a:gd name="connsiteY7" fmla="*/ 495300 h 495300"/>
              <a:gd name="connsiteX8" fmla="*/ 356507 w 3246664"/>
              <a:gd name="connsiteY8" fmla="*/ 489857 h 495300"/>
              <a:gd name="connsiteX9" fmla="*/ 307521 w 3246664"/>
              <a:gd name="connsiteY9" fmla="*/ 481693 h 495300"/>
              <a:gd name="connsiteX10" fmla="*/ 266700 w 3246664"/>
              <a:gd name="connsiteY10" fmla="*/ 468086 h 495300"/>
              <a:gd name="connsiteX11" fmla="*/ 201386 w 3246664"/>
              <a:gd name="connsiteY11" fmla="*/ 435429 h 495300"/>
              <a:gd name="connsiteX12" fmla="*/ 127907 w 3246664"/>
              <a:gd name="connsiteY12" fmla="*/ 389165 h 495300"/>
              <a:gd name="connsiteX13" fmla="*/ 51707 w 3246664"/>
              <a:gd name="connsiteY13" fmla="*/ 332015 h 495300"/>
              <a:gd name="connsiteX14" fmla="*/ 19050 w 3246664"/>
              <a:gd name="connsiteY14" fmla="*/ 299357 h 495300"/>
              <a:gd name="connsiteX15" fmla="*/ 2721 w 3246664"/>
              <a:gd name="connsiteY15" fmla="*/ 277586 h 495300"/>
              <a:gd name="connsiteX16" fmla="*/ 0 w 3246664"/>
              <a:gd name="connsiteY16" fmla="*/ 261257 h 495300"/>
              <a:gd name="connsiteX17" fmla="*/ 0 w 3246664"/>
              <a:gd name="connsiteY17" fmla="*/ 247650 h 495300"/>
              <a:gd name="connsiteX18" fmla="*/ 5443 w 3246664"/>
              <a:gd name="connsiteY18" fmla="*/ 234043 h 495300"/>
              <a:gd name="connsiteX19" fmla="*/ 21771 w 3246664"/>
              <a:gd name="connsiteY19" fmla="*/ 231322 h 495300"/>
              <a:gd name="connsiteX20" fmla="*/ 54429 w 3246664"/>
              <a:gd name="connsiteY20" fmla="*/ 236765 h 495300"/>
              <a:gd name="connsiteX21" fmla="*/ 100693 w 3246664"/>
              <a:gd name="connsiteY21" fmla="*/ 253093 h 495300"/>
              <a:gd name="connsiteX22" fmla="*/ 174171 w 3246664"/>
              <a:gd name="connsiteY22" fmla="*/ 274865 h 495300"/>
              <a:gd name="connsiteX23" fmla="*/ 269421 w 3246664"/>
              <a:gd name="connsiteY23" fmla="*/ 293915 h 495300"/>
              <a:gd name="connsiteX24" fmla="*/ 321129 w 3246664"/>
              <a:gd name="connsiteY24" fmla="*/ 296636 h 495300"/>
              <a:gd name="connsiteX25" fmla="*/ 468086 w 3246664"/>
              <a:gd name="connsiteY25" fmla="*/ 288472 h 495300"/>
              <a:gd name="connsiteX26" fmla="*/ 957943 w 3246664"/>
              <a:gd name="connsiteY26" fmla="*/ 236765 h 495300"/>
              <a:gd name="connsiteX27" fmla="*/ 1211036 w 3246664"/>
              <a:gd name="connsiteY27" fmla="*/ 201386 h 495300"/>
              <a:gd name="connsiteX28" fmla="*/ 1436914 w 3246664"/>
              <a:gd name="connsiteY28" fmla="*/ 176893 h 495300"/>
              <a:gd name="connsiteX29" fmla="*/ 1807029 w 3246664"/>
              <a:gd name="connsiteY29" fmla="*/ 144236 h 495300"/>
              <a:gd name="connsiteX30" fmla="*/ 2215243 w 3246664"/>
              <a:gd name="connsiteY30" fmla="*/ 111579 h 495300"/>
              <a:gd name="connsiteX31" fmla="*/ 2468336 w 3246664"/>
              <a:gd name="connsiteY31" fmla="*/ 92529 h 495300"/>
              <a:gd name="connsiteX32" fmla="*/ 2539093 w 3246664"/>
              <a:gd name="connsiteY32" fmla="*/ 76200 h 495300"/>
              <a:gd name="connsiteX33" fmla="*/ 2656114 w 3246664"/>
              <a:gd name="connsiteY33" fmla="*/ 65315 h 495300"/>
              <a:gd name="connsiteX34" fmla="*/ 2781300 w 3246664"/>
              <a:gd name="connsiteY34" fmla="*/ 0 h 495300"/>
              <a:gd name="connsiteX35" fmla="*/ 2849336 w 3246664"/>
              <a:gd name="connsiteY35" fmla="*/ 8165 h 495300"/>
              <a:gd name="connsiteX36" fmla="*/ 2974521 w 3246664"/>
              <a:gd name="connsiteY36" fmla="*/ 35379 h 495300"/>
              <a:gd name="connsiteX37" fmla="*/ 3083379 w 3246664"/>
              <a:gd name="connsiteY37" fmla="*/ 68036 h 495300"/>
              <a:gd name="connsiteX38" fmla="*/ 3143250 w 3246664"/>
              <a:gd name="connsiteY38" fmla="*/ 89807 h 495300"/>
              <a:gd name="connsiteX39" fmla="*/ 3184071 w 3246664"/>
              <a:gd name="connsiteY39" fmla="*/ 119743 h 495300"/>
              <a:gd name="connsiteX40" fmla="*/ 3224893 w 3246664"/>
              <a:gd name="connsiteY40" fmla="*/ 155122 h 495300"/>
              <a:gd name="connsiteX41" fmla="*/ 3241221 w 3246664"/>
              <a:gd name="connsiteY41" fmla="*/ 179615 h 495300"/>
              <a:gd name="connsiteX42" fmla="*/ 3246664 w 3246664"/>
              <a:gd name="connsiteY42" fmla="*/ 198665 h 495300"/>
              <a:gd name="connsiteX43" fmla="*/ 3243943 w 3246664"/>
              <a:gd name="connsiteY43" fmla="*/ 220436 h 495300"/>
              <a:gd name="connsiteX44" fmla="*/ 3224893 w 3246664"/>
              <a:gd name="connsiteY44" fmla="*/ 242207 h 495300"/>
              <a:gd name="connsiteX45" fmla="*/ 3165021 w 3246664"/>
              <a:gd name="connsiteY45" fmla="*/ 261257 h 495300"/>
              <a:gd name="connsiteX46" fmla="*/ 3080657 w 3246664"/>
              <a:gd name="connsiteY46" fmla="*/ 266700 h 495300"/>
              <a:gd name="connsiteX47" fmla="*/ 2903764 w 3246664"/>
              <a:gd name="connsiteY47" fmla="*/ 255815 h 495300"/>
              <a:gd name="connsiteX48" fmla="*/ 2778579 w 3246664"/>
              <a:gd name="connsiteY48" fmla="*/ 258536 h 495300"/>
              <a:gd name="connsiteX49" fmla="*/ 2582636 w 3246664"/>
              <a:gd name="connsiteY49" fmla="*/ 272143 h 495300"/>
              <a:gd name="connsiteX50" fmla="*/ 2419350 w 3246664"/>
              <a:gd name="connsiteY50" fmla="*/ 291193 h 495300"/>
              <a:gd name="connsiteX51" fmla="*/ 2160814 w 3246664"/>
              <a:gd name="connsiteY51" fmla="*/ 291193 h 495300"/>
              <a:gd name="connsiteX52" fmla="*/ 1771650 w 3246664"/>
              <a:gd name="connsiteY52" fmla="*/ 3048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246664" h="495300">
                <a:moveTo>
                  <a:pt x="1771650" y="304800"/>
                </a:moveTo>
                <a:lnTo>
                  <a:pt x="1406979" y="334736"/>
                </a:lnTo>
                <a:lnTo>
                  <a:pt x="1197429" y="359229"/>
                </a:lnTo>
                <a:lnTo>
                  <a:pt x="933450" y="405493"/>
                </a:lnTo>
                <a:lnTo>
                  <a:pt x="707571" y="446315"/>
                </a:lnTo>
                <a:lnTo>
                  <a:pt x="533400" y="476250"/>
                </a:lnTo>
                <a:lnTo>
                  <a:pt x="438150" y="492579"/>
                </a:lnTo>
                <a:lnTo>
                  <a:pt x="402771" y="495300"/>
                </a:lnTo>
                <a:lnTo>
                  <a:pt x="356507" y="489857"/>
                </a:lnTo>
                <a:lnTo>
                  <a:pt x="307521" y="481693"/>
                </a:lnTo>
                <a:lnTo>
                  <a:pt x="266700" y="468086"/>
                </a:lnTo>
                <a:lnTo>
                  <a:pt x="201386" y="435429"/>
                </a:lnTo>
                <a:lnTo>
                  <a:pt x="127907" y="389165"/>
                </a:lnTo>
                <a:lnTo>
                  <a:pt x="51707" y="332015"/>
                </a:lnTo>
                <a:lnTo>
                  <a:pt x="19050" y="299357"/>
                </a:lnTo>
                <a:lnTo>
                  <a:pt x="2721" y="277586"/>
                </a:lnTo>
                <a:lnTo>
                  <a:pt x="0" y="261257"/>
                </a:lnTo>
                <a:lnTo>
                  <a:pt x="0" y="247650"/>
                </a:lnTo>
                <a:lnTo>
                  <a:pt x="5443" y="234043"/>
                </a:lnTo>
                <a:lnTo>
                  <a:pt x="21771" y="231322"/>
                </a:lnTo>
                <a:lnTo>
                  <a:pt x="54429" y="236765"/>
                </a:lnTo>
                <a:lnTo>
                  <a:pt x="100693" y="253093"/>
                </a:lnTo>
                <a:lnTo>
                  <a:pt x="174171" y="274865"/>
                </a:lnTo>
                <a:lnTo>
                  <a:pt x="269421" y="293915"/>
                </a:lnTo>
                <a:lnTo>
                  <a:pt x="321129" y="296636"/>
                </a:lnTo>
                <a:lnTo>
                  <a:pt x="468086" y="288472"/>
                </a:lnTo>
                <a:lnTo>
                  <a:pt x="957943" y="236765"/>
                </a:lnTo>
                <a:lnTo>
                  <a:pt x="1211036" y="201386"/>
                </a:lnTo>
                <a:lnTo>
                  <a:pt x="1436914" y="176893"/>
                </a:lnTo>
                <a:lnTo>
                  <a:pt x="1807029" y="144236"/>
                </a:lnTo>
                <a:lnTo>
                  <a:pt x="2215243" y="111579"/>
                </a:lnTo>
                <a:lnTo>
                  <a:pt x="2468336" y="92529"/>
                </a:lnTo>
                <a:lnTo>
                  <a:pt x="2539093" y="76200"/>
                </a:lnTo>
                <a:lnTo>
                  <a:pt x="2656114" y="65315"/>
                </a:lnTo>
                <a:lnTo>
                  <a:pt x="2781300" y="0"/>
                </a:lnTo>
                <a:lnTo>
                  <a:pt x="2849336" y="8165"/>
                </a:lnTo>
                <a:lnTo>
                  <a:pt x="2974521" y="35379"/>
                </a:lnTo>
                <a:lnTo>
                  <a:pt x="3083379" y="68036"/>
                </a:lnTo>
                <a:lnTo>
                  <a:pt x="3143250" y="89807"/>
                </a:lnTo>
                <a:lnTo>
                  <a:pt x="3184071" y="119743"/>
                </a:lnTo>
                <a:lnTo>
                  <a:pt x="3224893" y="155122"/>
                </a:lnTo>
                <a:lnTo>
                  <a:pt x="3241221" y="179615"/>
                </a:lnTo>
                <a:lnTo>
                  <a:pt x="3246664" y="198665"/>
                </a:lnTo>
                <a:lnTo>
                  <a:pt x="3243943" y="220436"/>
                </a:lnTo>
                <a:lnTo>
                  <a:pt x="3224893" y="242207"/>
                </a:lnTo>
                <a:lnTo>
                  <a:pt x="3165021" y="261257"/>
                </a:lnTo>
                <a:lnTo>
                  <a:pt x="3080657" y="266700"/>
                </a:lnTo>
                <a:lnTo>
                  <a:pt x="2903764" y="255815"/>
                </a:lnTo>
                <a:lnTo>
                  <a:pt x="2778579" y="258536"/>
                </a:lnTo>
                <a:lnTo>
                  <a:pt x="2582636" y="272143"/>
                </a:lnTo>
                <a:lnTo>
                  <a:pt x="2419350" y="291193"/>
                </a:lnTo>
                <a:lnTo>
                  <a:pt x="2160814" y="291193"/>
                </a:lnTo>
                <a:lnTo>
                  <a:pt x="177165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7D65F92-311B-A340-9D82-951F5FD06506}"/>
              </a:ext>
            </a:extLst>
          </p:cNvPr>
          <p:cNvSpPr/>
          <p:nvPr/>
        </p:nvSpPr>
        <p:spPr>
          <a:xfrm>
            <a:off x="3903663" y="3697288"/>
            <a:ext cx="1973262" cy="379412"/>
          </a:xfrm>
          <a:custGeom>
            <a:avLst/>
            <a:gdLst>
              <a:gd name="connsiteX0" fmla="*/ 1464469 w 1974056"/>
              <a:gd name="connsiteY0" fmla="*/ 202407 h 378619"/>
              <a:gd name="connsiteX1" fmla="*/ 1271587 w 1974056"/>
              <a:gd name="connsiteY1" fmla="*/ 223838 h 378619"/>
              <a:gd name="connsiteX2" fmla="*/ 976312 w 1974056"/>
              <a:gd name="connsiteY2" fmla="*/ 259557 h 378619"/>
              <a:gd name="connsiteX3" fmla="*/ 826294 w 1974056"/>
              <a:gd name="connsiteY3" fmla="*/ 285750 h 378619"/>
              <a:gd name="connsiteX4" fmla="*/ 738187 w 1974056"/>
              <a:gd name="connsiteY4" fmla="*/ 302419 h 378619"/>
              <a:gd name="connsiteX5" fmla="*/ 690562 w 1974056"/>
              <a:gd name="connsiteY5" fmla="*/ 314325 h 378619"/>
              <a:gd name="connsiteX6" fmla="*/ 638175 w 1974056"/>
              <a:gd name="connsiteY6" fmla="*/ 333375 h 378619"/>
              <a:gd name="connsiteX7" fmla="*/ 583406 w 1974056"/>
              <a:gd name="connsiteY7" fmla="*/ 352425 h 378619"/>
              <a:gd name="connsiteX8" fmla="*/ 507206 w 1974056"/>
              <a:gd name="connsiteY8" fmla="*/ 371475 h 378619"/>
              <a:gd name="connsiteX9" fmla="*/ 473869 w 1974056"/>
              <a:gd name="connsiteY9" fmla="*/ 376238 h 378619"/>
              <a:gd name="connsiteX10" fmla="*/ 426244 w 1974056"/>
              <a:gd name="connsiteY10" fmla="*/ 378619 h 378619"/>
              <a:gd name="connsiteX11" fmla="*/ 364331 w 1974056"/>
              <a:gd name="connsiteY11" fmla="*/ 369094 h 378619"/>
              <a:gd name="connsiteX12" fmla="*/ 314325 w 1974056"/>
              <a:gd name="connsiteY12" fmla="*/ 357188 h 378619"/>
              <a:gd name="connsiteX13" fmla="*/ 257175 w 1974056"/>
              <a:gd name="connsiteY13" fmla="*/ 340519 h 378619"/>
              <a:gd name="connsiteX14" fmla="*/ 209550 w 1974056"/>
              <a:gd name="connsiteY14" fmla="*/ 321469 h 378619"/>
              <a:gd name="connsiteX15" fmla="*/ 166687 w 1974056"/>
              <a:gd name="connsiteY15" fmla="*/ 300038 h 378619"/>
              <a:gd name="connsiteX16" fmla="*/ 114300 w 1974056"/>
              <a:gd name="connsiteY16" fmla="*/ 264319 h 378619"/>
              <a:gd name="connsiteX17" fmla="*/ 57150 w 1974056"/>
              <a:gd name="connsiteY17" fmla="*/ 223838 h 378619"/>
              <a:gd name="connsiteX18" fmla="*/ 21431 w 1974056"/>
              <a:gd name="connsiteY18" fmla="*/ 190500 h 378619"/>
              <a:gd name="connsiteX19" fmla="*/ 2381 w 1974056"/>
              <a:gd name="connsiteY19" fmla="*/ 159544 h 378619"/>
              <a:gd name="connsiteX20" fmla="*/ 0 w 1974056"/>
              <a:gd name="connsiteY20" fmla="*/ 142875 h 378619"/>
              <a:gd name="connsiteX21" fmla="*/ 7144 w 1974056"/>
              <a:gd name="connsiteY21" fmla="*/ 130969 h 378619"/>
              <a:gd name="connsiteX22" fmla="*/ 28575 w 1974056"/>
              <a:gd name="connsiteY22" fmla="*/ 128588 h 378619"/>
              <a:gd name="connsiteX23" fmla="*/ 64294 w 1974056"/>
              <a:gd name="connsiteY23" fmla="*/ 140494 h 378619"/>
              <a:gd name="connsiteX24" fmla="*/ 114300 w 1974056"/>
              <a:gd name="connsiteY24" fmla="*/ 154782 h 378619"/>
              <a:gd name="connsiteX25" fmla="*/ 188119 w 1974056"/>
              <a:gd name="connsiteY25" fmla="*/ 169069 h 378619"/>
              <a:gd name="connsiteX26" fmla="*/ 252412 w 1974056"/>
              <a:gd name="connsiteY26" fmla="*/ 176213 h 378619"/>
              <a:gd name="connsiteX27" fmla="*/ 328612 w 1974056"/>
              <a:gd name="connsiteY27" fmla="*/ 178594 h 378619"/>
              <a:gd name="connsiteX28" fmla="*/ 428625 w 1974056"/>
              <a:gd name="connsiteY28" fmla="*/ 176213 h 378619"/>
              <a:gd name="connsiteX29" fmla="*/ 552450 w 1974056"/>
              <a:gd name="connsiteY29" fmla="*/ 164307 h 378619"/>
              <a:gd name="connsiteX30" fmla="*/ 802481 w 1974056"/>
              <a:gd name="connsiteY30" fmla="*/ 128588 h 378619"/>
              <a:gd name="connsiteX31" fmla="*/ 1090612 w 1974056"/>
              <a:gd name="connsiteY31" fmla="*/ 88107 h 378619"/>
              <a:gd name="connsiteX32" fmla="*/ 1309687 w 1974056"/>
              <a:gd name="connsiteY32" fmla="*/ 66675 h 378619"/>
              <a:gd name="connsiteX33" fmla="*/ 1597819 w 1974056"/>
              <a:gd name="connsiteY33" fmla="*/ 26194 h 378619"/>
              <a:gd name="connsiteX34" fmla="*/ 1790700 w 1974056"/>
              <a:gd name="connsiteY34" fmla="*/ 4763 h 378619"/>
              <a:gd name="connsiteX35" fmla="*/ 1974056 w 1974056"/>
              <a:gd name="connsiteY35" fmla="*/ 0 h 378619"/>
              <a:gd name="connsiteX36" fmla="*/ 1959769 w 1974056"/>
              <a:gd name="connsiteY36" fmla="*/ 204788 h 378619"/>
              <a:gd name="connsiteX37" fmla="*/ 1878806 w 1974056"/>
              <a:gd name="connsiteY37" fmla="*/ 183357 h 378619"/>
              <a:gd name="connsiteX38" fmla="*/ 1464469 w 1974056"/>
              <a:gd name="connsiteY38" fmla="*/ 20240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74056" h="378619">
                <a:moveTo>
                  <a:pt x="1464469" y="202407"/>
                </a:moveTo>
                <a:lnTo>
                  <a:pt x="1271587" y="223838"/>
                </a:lnTo>
                <a:lnTo>
                  <a:pt x="976312" y="259557"/>
                </a:lnTo>
                <a:lnTo>
                  <a:pt x="826294" y="285750"/>
                </a:lnTo>
                <a:lnTo>
                  <a:pt x="738187" y="302419"/>
                </a:lnTo>
                <a:lnTo>
                  <a:pt x="690562" y="314325"/>
                </a:lnTo>
                <a:lnTo>
                  <a:pt x="638175" y="333375"/>
                </a:lnTo>
                <a:lnTo>
                  <a:pt x="583406" y="352425"/>
                </a:lnTo>
                <a:lnTo>
                  <a:pt x="507206" y="371475"/>
                </a:lnTo>
                <a:lnTo>
                  <a:pt x="473869" y="376238"/>
                </a:lnTo>
                <a:lnTo>
                  <a:pt x="426244" y="378619"/>
                </a:lnTo>
                <a:lnTo>
                  <a:pt x="364331" y="369094"/>
                </a:lnTo>
                <a:lnTo>
                  <a:pt x="314325" y="357188"/>
                </a:lnTo>
                <a:lnTo>
                  <a:pt x="257175" y="340519"/>
                </a:lnTo>
                <a:lnTo>
                  <a:pt x="209550" y="321469"/>
                </a:lnTo>
                <a:lnTo>
                  <a:pt x="166687" y="300038"/>
                </a:lnTo>
                <a:lnTo>
                  <a:pt x="114300" y="264319"/>
                </a:lnTo>
                <a:lnTo>
                  <a:pt x="57150" y="223838"/>
                </a:lnTo>
                <a:lnTo>
                  <a:pt x="21431" y="190500"/>
                </a:lnTo>
                <a:lnTo>
                  <a:pt x="2381" y="159544"/>
                </a:lnTo>
                <a:lnTo>
                  <a:pt x="0" y="142875"/>
                </a:lnTo>
                <a:lnTo>
                  <a:pt x="7144" y="130969"/>
                </a:lnTo>
                <a:lnTo>
                  <a:pt x="28575" y="128588"/>
                </a:lnTo>
                <a:lnTo>
                  <a:pt x="64294" y="140494"/>
                </a:lnTo>
                <a:lnTo>
                  <a:pt x="114300" y="154782"/>
                </a:lnTo>
                <a:lnTo>
                  <a:pt x="188119" y="169069"/>
                </a:lnTo>
                <a:lnTo>
                  <a:pt x="252412" y="176213"/>
                </a:lnTo>
                <a:lnTo>
                  <a:pt x="328612" y="178594"/>
                </a:lnTo>
                <a:lnTo>
                  <a:pt x="428625" y="176213"/>
                </a:lnTo>
                <a:lnTo>
                  <a:pt x="552450" y="164307"/>
                </a:lnTo>
                <a:lnTo>
                  <a:pt x="802481" y="128588"/>
                </a:lnTo>
                <a:lnTo>
                  <a:pt x="1090612" y="88107"/>
                </a:lnTo>
                <a:lnTo>
                  <a:pt x="1309687" y="66675"/>
                </a:lnTo>
                <a:lnTo>
                  <a:pt x="1597819" y="26194"/>
                </a:lnTo>
                <a:lnTo>
                  <a:pt x="1790700" y="4763"/>
                </a:lnTo>
                <a:lnTo>
                  <a:pt x="1974056" y="0"/>
                </a:lnTo>
                <a:lnTo>
                  <a:pt x="1959769" y="204788"/>
                </a:lnTo>
                <a:lnTo>
                  <a:pt x="1878806" y="183357"/>
                </a:lnTo>
                <a:lnTo>
                  <a:pt x="1464469" y="202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DC7FCF-6647-CC46-BD68-4F8AA072052E}"/>
              </a:ext>
            </a:extLst>
          </p:cNvPr>
          <p:cNvSpPr/>
          <p:nvPr/>
        </p:nvSpPr>
        <p:spPr>
          <a:xfrm rot="16200000">
            <a:off x="3019425" y="3867150"/>
            <a:ext cx="3916363" cy="474663"/>
          </a:xfrm>
          <a:custGeom>
            <a:avLst/>
            <a:gdLst>
              <a:gd name="connsiteX0" fmla="*/ 2053151 w 3915944"/>
              <a:gd name="connsiteY0" fmla="*/ 445303 h 475896"/>
              <a:gd name="connsiteX1" fmla="*/ 1458281 w 3915944"/>
              <a:gd name="connsiteY1" fmla="*/ 431706 h 475896"/>
              <a:gd name="connsiteX2" fmla="*/ 1189740 w 3915944"/>
              <a:gd name="connsiteY2" fmla="*/ 428306 h 475896"/>
              <a:gd name="connsiteX3" fmla="*/ 815822 w 3915944"/>
              <a:gd name="connsiteY3" fmla="*/ 428306 h 475896"/>
              <a:gd name="connsiteX4" fmla="*/ 608467 w 3915944"/>
              <a:gd name="connsiteY4" fmla="*/ 438504 h 475896"/>
              <a:gd name="connsiteX5" fmla="*/ 523486 w 3915944"/>
              <a:gd name="connsiteY5" fmla="*/ 445303 h 475896"/>
              <a:gd name="connsiteX6" fmla="*/ 482695 w 3915944"/>
              <a:gd name="connsiteY6" fmla="*/ 452101 h 475896"/>
              <a:gd name="connsiteX7" fmla="*/ 445303 w 3915944"/>
              <a:gd name="connsiteY7" fmla="*/ 452101 h 475896"/>
              <a:gd name="connsiteX8" fmla="*/ 373918 w 3915944"/>
              <a:gd name="connsiteY8" fmla="*/ 441903 h 475896"/>
              <a:gd name="connsiteX9" fmla="*/ 309332 w 3915944"/>
              <a:gd name="connsiteY9" fmla="*/ 424907 h 475896"/>
              <a:gd name="connsiteX10" fmla="*/ 169963 w 3915944"/>
              <a:gd name="connsiteY10" fmla="*/ 363720 h 475896"/>
              <a:gd name="connsiteX11" fmla="*/ 81582 w 3915944"/>
              <a:gd name="connsiteY11" fmla="*/ 316131 h 475896"/>
              <a:gd name="connsiteX12" fmla="*/ 33993 w 3915944"/>
              <a:gd name="connsiteY12" fmla="*/ 295735 h 475896"/>
              <a:gd name="connsiteX13" fmla="*/ 6799 w 3915944"/>
              <a:gd name="connsiteY13" fmla="*/ 275340 h 475896"/>
              <a:gd name="connsiteX14" fmla="*/ 0 w 3915944"/>
              <a:gd name="connsiteY14" fmla="*/ 251545 h 475896"/>
              <a:gd name="connsiteX15" fmla="*/ 10198 w 3915944"/>
              <a:gd name="connsiteY15" fmla="*/ 220952 h 475896"/>
              <a:gd name="connsiteX16" fmla="*/ 40791 w 3915944"/>
              <a:gd name="connsiteY16" fmla="*/ 190358 h 475896"/>
              <a:gd name="connsiteX17" fmla="*/ 108776 w 3915944"/>
              <a:gd name="connsiteY17" fmla="*/ 163164 h 475896"/>
              <a:gd name="connsiteX18" fmla="*/ 652657 w 3915944"/>
              <a:gd name="connsiteY18" fmla="*/ 207355 h 475896"/>
              <a:gd name="connsiteX19" fmla="*/ 1210135 w 3915944"/>
              <a:gd name="connsiteY19" fmla="*/ 227750 h 475896"/>
              <a:gd name="connsiteX20" fmla="*/ 1845796 w 3915944"/>
              <a:gd name="connsiteY20" fmla="*/ 244746 h 475896"/>
              <a:gd name="connsiteX21" fmla="*/ 2331890 w 3915944"/>
              <a:gd name="connsiteY21" fmla="*/ 248146 h 475896"/>
              <a:gd name="connsiteX22" fmla="*/ 2733002 w 3915944"/>
              <a:gd name="connsiteY22" fmla="*/ 248146 h 475896"/>
              <a:gd name="connsiteX23" fmla="*/ 3253089 w 3915944"/>
              <a:gd name="connsiteY23" fmla="*/ 248146 h 475896"/>
              <a:gd name="connsiteX24" fmla="*/ 3416253 w 3915944"/>
              <a:gd name="connsiteY24" fmla="*/ 251545 h 475896"/>
              <a:gd name="connsiteX25" fmla="*/ 3521630 w 3915944"/>
              <a:gd name="connsiteY25" fmla="*/ 237948 h 475896"/>
              <a:gd name="connsiteX26" fmla="*/ 3637205 w 3915944"/>
              <a:gd name="connsiteY26" fmla="*/ 210754 h 475896"/>
              <a:gd name="connsiteX27" fmla="*/ 3684794 w 3915944"/>
              <a:gd name="connsiteY27" fmla="*/ 190358 h 475896"/>
              <a:gd name="connsiteX28" fmla="*/ 3739182 w 3915944"/>
              <a:gd name="connsiteY28" fmla="*/ 163164 h 475896"/>
              <a:gd name="connsiteX29" fmla="*/ 3786772 w 3915944"/>
              <a:gd name="connsiteY29" fmla="*/ 122373 h 475896"/>
              <a:gd name="connsiteX30" fmla="*/ 3875153 w 3915944"/>
              <a:gd name="connsiteY30" fmla="*/ 0 h 475896"/>
              <a:gd name="connsiteX31" fmla="*/ 3915944 w 3915944"/>
              <a:gd name="connsiteY31" fmla="*/ 105377 h 475896"/>
              <a:gd name="connsiteX32" fmla="*/ 3810567 w 3915944"/>
              <a:gd name="connsiteY32" fmla="*/ 271941 h 475896"/>
              <a:gd name="connsiteX33" fmla="*/ 3769776 w 3915944"/>
              <a:gd name="connsiteY33" fmla="*/ 339926 h 475896"/>
              <a:gd name="connsiteX34" fmla="*/ 3705190 w 3915944"/>
              <a:gd name="connsiteY34" fmla="*/ 418109 h 475896"/>
              <a:gd name="connsiteX35" fmla="*/ 3640604 w 3915944"/>
              <a:gd name="connsiteY35" fmla="*/ 472497 h 475896"/>
              <a:gd name="connsiteX36" fmla="*/ 3610010 w 3915944"/>
              <a:gd name="connsiteY36" fmla="*/ 475896 h 475896"/>
              <a:gd name="connsiteX37" fmla="*/ 3521630 w 3915944"/>
              <a:gd name="connsiteY37" fmla="*/ 469097 h 475896"/>
              <a:gd name="connsiteX38" fmla="*/ 3419652 w 3915944"/>
              <a:gd name="connsiteY38" fmla="*/ 452101 h 475896"/>
              <a:gd name="connsiteX39" fmla="*/ 3287081 w 3915944"/>
              <a:gd name="connsiteY39" fmla="*/ 448702 h 475896"/>
              <a:gd name="connsiteX40" fmla="*/ 2892767 w 3915944"/>
              <a:gd name="connsiteY40" fmla="*/ 452101 h 475896"/>
              <a:gd name="connsiteX41" fmla="*/ 2053151 w 3915944"/>
              <a:gd name="connsiteY41" fmla="*/ 445303 h 47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915944" h="475896">
                <a:moveTo>
                  <a:pt x="2053151" y="445303"/>
                </a:moveTo>
                <a:lnTo>
                  <a:pt x="1458281" y="431706"/>
                </a:lnTo>
                <a:lnTo>
                  <a:pt x="1189740" y="428306"/>
                </a:lnTo>
                <a:lnTo>
                  <a:pt x="815822" y="428306"/>
                </a:lnTo>
                <a:lnTo>
                  <a:pt x="608467" y="438504"/>
                </a:lnTo>
                <a:lnTo>
                  <a:pt x="523486" y="445303"/>
                </a:lnTo>
                <a:lnTo>
                  <a:pt x="482695" y="452101"/>
                </a:lnTo>
                <a:lnTo>
                  <a:pt x="445303" y="452101"/>
                </a:lnTo>
                <a:lnTo>
                  <a:pt x="373918" y="441903"/>
                </a:lnTo>
                <a:lnTo>
                  <a:pt x="309332" y="424907"/>
                </a:lnTo>
                <a:lnTo>
                  <a:pt x="169963" y="363720"/>
                </a:lnTo>
                <a:lnTo>
                  <a:pt x="81582" y="316131"/>
                </a:lnTo>
                <a:lnTo>
                  <a:pt x="33993" y="295735"/>
                </a:lnTo>
                <a:lnTo>
                  <a:pt x="6799" y="275340"/>
                </a:lnTo>
                <a:lnTo>
                  <a:pt x="0" y="251545"/>
                </a:lnTo>
                <a:lnTo>
                  <a:pt x="10198" y="220952"/>
                </a:lnTo>
                <a:lnTo>
                  <a:pt x="40791" y="190358"/>
                </a:lnTo>
                <a:lnTo>
                  <a:pt x="108776" y="163164"/>
                </a:lnTo>
                <a:lnTo>
                  <a:pt x="652657" y="207355"/>
                </a:lnTo>
                <a:lnTo>
                  <a:pt x="1210135" y="227750"/>
                </a:lnTo>
                <a:lnTo>
                  <a:pt x="1845796" y="244746"/>
                </a:lnTo>
                <a:lnTo>
                  <a:pt x="2331890" y="248146"/>
                </a:lnTo>
                <a:lnTo>
                  <a:pt x="2733002" y="248146"/>
                </a:lnTo>
                <a:lnTo>
                  <a:pt x="3253089" y="248146"/>
                </a:lnTo>
                <a:lnTo>
                  <a:pt x="3416253" y="251545"/>
                </a:lnTo>
                <a:lnTo>
                  <a:pt x="3521630" y="237948"/>
                </a:lnTo>
                <a:lnTo>
                  <a:pt x="3637205" y="210754"/>
                </a:lnTo>
                <a:lnTo>
                  <a:pt x="3684794" y="190358"/>
                </a:lnTo>
                <a:lnTo>
                  <a:pt x="3739182" y="163164"/>
                </a:lnTo>
                <a:lnTo>
                  <a:pt x="3786772" y="122373"/>
                </a:lnTo>
                <a:lnTo>
                  <a:pt x="3875153" y="0"/>
                </a:lnTo>
                <a:lnTo>
                  <a:pt x="3915944" y="105377"/>
                </a:lnTo>
                <a:lnTo>
                  <a:pt x="3810567" y="271941"/>
                </a:lnTo>
                <a:lnTo>
                  <a:pt x="3769776" y="339926"/>
                </a:lnTo>
                <a:lnTo>
                  <a:pt x="3705190" y="418109"/>
                </a:lnTo>
                <a:lnTo>
                  <a:pt x="3640604" y="472497"/>
                </a:lnTo>
                <a:lnTo>
                  <a:pt x="3610010" y="475896"/>
                </a:lnTo>
                <a:lnTo>
                  <a:pt x="3521630" y="469097"/>
                </a:lnTo>
                <a:lnTo>
                  <a:pt x="3419652" y="452101"/>
                </a:lnTo>
                <a:lnTo>
                  <a:pt x="3287081" y="448702"/>
                </a:lnTo>
                <a:lnTo>
                  <a:pt x="2892767" y="452101"/>
                </a:lnTo>
                <a:lnTo>
                  <a:pt x="2053151" y="44530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30F51D0-D71E-DC42-940C-CB21B1273DED}"/>
              </a:ext>
            </a:extLst>
          </p:cNvPr>
          <p:cNvSpPr/>
          <p:nvPr/>
        </p:nvSpPr>
        <p:spPr>
          <a:xfrm>
            <a:off x="4354513" y="5341938"/>
            <a:ext cx="628650" cy="673100"/>
          </a:xfrm>
          <a:custGeom>
            <a:avLst/>
            <a:gdLst>
              <a:gd name="connsiteX0" fmla="*/ 180975 w 628650"/>
              <a:gd name="connsiteY0" fmla="*/ 61912 h 673894"/>
              <a:gd name="connsiteX1" fmla="*/ 288132 w 628650"/>
              <a:gd name="connsiteY1" fmla="*/ 104775 h 673894"/>
              <a:gd name="connsiteX2" fmla="*/ 433388 w 628650"/>
              <a:gd name="connsiteY2" fmla="*/ 169069 h 673894"/>
              <a:gd name="connsiteX3" fmla="*/ 490538 w 628650"/>
              <a:gd name="connsiteY3" fmla="*/ 190500 h 673894"/>
              <a:gd name="connsiteX4" fmla="*/ 516732 w 628650"/>
              <a:gd name="connsiteY4" fmla="*/ 190500 h 673894"/>
              <a:gd name="connsiteX5" fmla="*/ 542925 w 628650"/>
              <a:gd name="connsiteY5" fmla="*/ 183356 h 673894"/>
              <a:gd name="connsiteX6" fmla="*/ 559594 w 628650"/>
              <a:gd name="connsiteY6" fmla="*/ 166687 h 673894"/>
              <a:gd name="connsiteX7" fmla="*/ 581025 w 628650"/>
              <a:gd name="connsiteY7" fmla="*/ 126206 h 673894"/>
              <a:gd name="connsiteX8" fmla="*/ 628650 w 628650"/>
              <a:gd name="connsiteY8" fmla="*/ 30956 h 673894"/>
              <a:gd name="connsiteX9" fmla="*/ 590550 w 628650"/>
              <a:gd name="connsiteY9" fmla="*/ 673894 h 673894"/>
              <a:gd name="connsiteX10" fmla="*/ 545307 w 628650"/>
              <a:gd name="connsiteY10" fmla="*/ 609600 h 673894"/>
              <a:gd name="connsiteX11" fmla="*/ 495300 w 628650"/>
              <a:gd name="connsiteY11" fmla="*/ 504825 h 673894"/>
              <a:gd name="connsiteX12" fmla="*/ 445294 w 628650"/>
              <a:gd name="connsiteY12" fmla="*/ 428625 h 673894"/>
              <a:gd name="connsiteX13" fmla="*/ 390525 w 628650"/>
              <a:gd name="connsiteY13" fmla="*/ 357187 h 673894"/>
              <a:gd name="connsiteX14" fmla="*/ 311944 w 628650"/>
              <a:gd name="connsiteY14" fmla="*/ 276225 h 673894"/>
              <a:gd name="connsiteX15" fmla="*/ 226219 w 628650"/>
              <a:gd name="connsiteY15" fmla="*/ 204787 h 673894"/>
              <a:gd name="connsiteX16" fmla="*/ 152400 w 628650"/>
              <a:gd name="connsiteY16" fmla="*/ 147637 h 673894"/>
              <a:gd name="connsiteX17" fmla="*/ 88107 w 628650"/>
              <a:gd name="connsiteY17" fmla="*/ 107156 h 673894"/>
              <a:gd name="connsiteX18" fmla="*/ 19050 w 628650"/>
              <a:gd name="connsiteY18" fmla="*/ 61912 h 673894"/>
              <a:gd name="connsiteX19" fmla="*/ 4763 w 628650"/>
              <a:gd name="connsiteY19" fmla="*/ 45244 h 673894"/>
              <a:gd name="connsiteX20" fmla="*/ 0 w 628650"/>
              <a:gd name="connsiteY20" fmla="*/ 26194 h 673894"/>
              <a:gd name="connsiteX21" fmla="*/ 4763 w 628650"/>
              <a:gd name="connsiteY21" fmla="*/ 9525 h 673894"/>
              <a:gd name="connsiteX22" fmla="*/ 16669 w 628650"/>
              <a:gd name="connsiteY22" fmla="*/ 0 h 673894"/>
              <a:gd name="connsiteX23" fmla="*/ 42863 w 628650"/>
              <a:gd name="connsiteY23" fmla="*/ 0 h 673894"/>
              <a:gd name="connsiteX24" fmla="*/ 180975 w 628650"/>
              <a:gd name="connsiteY24" fmla="*/ 61912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8650" h="673894">
                <a:moveTo>
                  <a:pt x="180975" y="61912"/>
                </a:moveTo>
                <a:lnTo>
                  <a:pt x="288132" y="104775"/>
                </a:lnTo>
                <a:lnTo>
                  <a:pt x="433388" y="169069"/>
                </a:lnTo>
                <a:lnTo>
                  <a:pt x="490538" y="190500"/>
                </a:lnTo>
                <a:lnTo>
                  <a:pt x="516732" y="190500"/>
                </a:lnTo>
                <a:lnTo>
                  <a:pt x="542925" y="183356"/>
                </a:lnTo>
                <a:lnTo>
                  <a:pt x="559594" y="166687"/>
                </a:lnTo>
                <a:lnTo>
                  <a:pt x="581025" y="126206"/>
                </a:lnTo>
                <a:lnTo>
                  <a:pt x="628650" y="30956"/>
                </a:lnTo>
                <a:lnTo>
                  <a:pt x="590550" y="673894"/>
                </a:lnTo>
                <a:lnTo>
                  <a:pt x="545307" y="609600"/>
                </a:lnTo>
                <a:lnTo>
                  <a:pt x="495300" y="504825"/>
                </a:lnTo>
                <a:lnTo>
                  <a:pt x="445294" y="428625"/>
                </a:lnTo>
                <a:lnTo>
                  <a:pt x="390525" y="357187"/>
                </a:lnTo>
                <a:lnTo>
                  <a:pt x="311944" y="276225"/>
                </a:lnTo>
                <a:lnTo>
                  <a:pt x="226219" y="204787"/>
                </a:lnTo>
                <a:lnTo>
                  <a:pt x="152400" y="147637"/>
                </a:lnTo>
                <a:lnTo>
                  <a:pt x="88107" y="107156"/>
                </a:lnTo>
                <a:lnTo>
                  <a:pt x="19050" y="61912"/>
                </a:lnTo>
                <a:lnTo>
                  <a:pt x="4763" y="45244"/>
                </a:lnTo>
                <a:lnTo>
                  <a:pt x="0" y="26194"/>
                </a:lnTo>
                <a:lnTo>
                  <a:pt x="4763" y="9525"/>
                </a:lnTo>
                <a:lnTo>
                  <a:pt x="16669" y="0"/>
                </a:lnTo>
                <a:lnTo>
                  <a:pt x="42863" y="0"/>
                </a:lnTo>
                <a:lnTo>
                  <a:pt x="180975" y="61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2D70AD2-73A1-564F-A456-E1443CF8D030}"/>
              </a:ext>
            </a:extLst>
          </p:cNvPr>
          <p:cNvSpPr/>
          <p:nvPr/>
        </p:nvSpPr>
        <p:spPr>
          <a:xfrm>
            <a:off x="5099050" y="4554538"/>
            <a:ext cx="2087563" cy="1084262"/>
          </a:xfrm>
          <a:custGeom>
            <a:avLst/>
            <a:gdLst>
              <a:gd name="connsiteX0" fmla="*/ 914400 w 2088357"/>
              <a:gd name="connsiteY0" fmla="*/ 723900 h 1083469"/>
              <a:gd name="connsiteX1" fmla="*/ 573882 w 2088357"/>
              <a:gd name="connsiteY1" fmla="*/ 488157 h 1083469"/>
              <a:gd name="connsiteX2" fmla="*/ 290513 w 2088357"/>
              <a:gd name="connsiteY2" fmla="*/ 285750 h 1083469"/>
              <a:gd name="connsiteX3" fmla="*/ 0 w 2088357"/>
              <a:gd name="connsiteY3" fmla="*/ 78582 h 1083469"/>
              <a:gd name="connsiteX4" fmla="*/ 0 w 2088357"/>
              <a:gd name="connsiteY4" fmla="*/ 0 h 1083469"/>
              <a:gd name="connsiteX5" fmla="*/ 130969 w 2088357"/>
              <a:gd name="connsiteY5" fmla="*/ 61913 h 1083469"/>
              <a:gd name="connsiteX6" fmla="*/ 300038 w 2088357"/>
              <a:gd name="connsiteY6" fmla="*/ 135732 h 1083469"/>
              <a:gd name="connsiteX7" fmla="*/ 509588 w 2088357"/>
              <a:gd name="connsiteY7" fmla="*/ 242888 h 1083469"/>
              <a:gd name="connsiteX8" fmla="*/ 776288 w 2088357"/>
              <a:gd name="connsiteY8" fmla="*/ 378619 h 1083469"/>
              <a:gd name="connsiteX9" fmla="*/ 1057275 w 2088357"/>
              <a:gd name="connsiteY9" fmla="*/ 533400 h 1083469"/>
              <a:gd name="connsiteX10" fmla="*/ 1228725 w 2088357"/>
              <a:gd name="connsiteY10" fmla="*/ 623888 h 1083469"/>
              <a:gd name="connsiteX11" fmla="*/ 1464469 w 2088357"/>
              <a:gd name="connsiteY11" fmla="*/ 738188 h 1083469"/>
              <a:gd name="connsiteX12" fmla="*/ 1664494 w 2088357"/>
              <a:gd name="connsiteY12" fmla="*/ 823913 h 1083469"/>
              <a:gd name="connsiteX13" fmla="*/ 1819275 w 2088357"/>
              <a:gd name="connsiteY13" fmla="*/ 885825 h 1083469"/>
              <a:gd name="connsiteX14" fmla="*/ 2005013 w 2088357"/>
              <a:gd name="connsiteY14" fmla="*/ 962025 h 1083469"/>
              <a:gd name="connsiteX15" fmla="*/ 2057400 w 2088357"/>
              <a:gd name="connsiteY15" fmla="*/ 981075 h 1083469"/>
              <a:gd name="connsiteX16" fmla="*/ 2078832 w 2088357"/>
              <a:gd name="connsiteY16" fmla="*/ 992982 h 1083469"/>
              <a:gd name="connsiteX17" fmla="*/ 2088357 w 2088357"/>
              <a:gd name="connsiteY17" fmla="*/ 1007269 h 1083469"/>
              <a:gd name="connsiteX18" fmla="*/ 2088357 w 2088357"/>
              <a:gd name="connsiteY18" fmla="*/ 1019175 h 1083469"/>
              <a:gd name="connsiteX19" fmla="*/ 2076450 w 2088357"/>
              <a:gd name="connsiteY19" fmla="*/ 1028700 h 1083469"/>
              <a:gd name="connsiteX20" fmla="*/ 2007394 w 2088357"/>
              <a:gd name="connsiteY20" fmla="*/ 1042988 h 1083469"/>
              <a:gd name="connsiteX21" fmla="*/ 1793082 w 2088357"/>
              <a:gd name="connsiteY21" fmla="*/ 1064419 h 1083469"/>
              <a:gd name="connsiteX22" fmla="*/ 1612107 w 2088357"/>
              <a:gd name="connsiteY22" fmla="*/ 1081088 h 1083469"/>
              <a:gd name="connsiteX23" fmla="*/ 1562100 w 2088357"/>
              <a:gd name="connsiteY23" fmla="*/ 1083469 h 1083469"/>
              <a:gd name="connsiteX24" fmla="*/ 1521619 w 2088357"/>
              <a:gd name="connsiteY24" fmla="*/ 1081088 h 1083469"/>
              <a:gd name="connsiteX25" fmla="*/ 1462088 w 2088357"/>
              <a:gd name="connsiteY25" fmla="*/ 1071563 h 1083469"/>
              <a:gd name="connsiteX26" fmla="*/ 1414463 w 2088357"/>
              <a:gd name="connsiteY26" fmla="*/ 1057275 h 1083469"/>
              <a:gd name="connsiteX27" fmla="*/ 1340644 w 2088357"/>
              <a:gd name="connsiteY27" fmla="*/ 1016794 h 1083469"/>
              <a:gd name="connsiteX28" fmla="*/ 1164432 w 2088357"/>
              <a:gd name="connsiteY28" fmla="*/ 897732 h 1083469"/>
              <a:gd name="connsiteX29" fmla="*/ 914400 w 2088357"/>
              <a:gd name="connsiteY29" fmla="*/ 723900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88357" h="1083469">
                <a:moveTo>
                  <a:pt x="914400" y="723900"/>
                </a:moveTo>
                <a:lnTo>
                  <a:pt x="573882" y="488157"/>
                </a:lnTo>
                <a:lnTo>
                  <a:pt x="290513" y="285750"/>
                </a:lnTo>
                <a:lnTo>
                  <a:pt x="0" y="78582"/>
                </a:lnTo>
                <a:lnTo>
                  <a:pt x="0" y="0"/>
                </a:lnTo>
                <a:lnTo>
                  <a:pt x="130969" y="61913"/>
                </a:lnTo>
                <a:lnTo>
                  <a:pt x="300038" y="135732"/>
                </a:lnTo>
                <a:lnTo>
                  <a:pt x="509588" y="242888"/>
                </a:lnTo>
                <a:lnTo>
                  <a:pt x="776288" y="378619"/>
                </a:lnTo>
                <a:lnTo>
                  <a:pt x="1057275" y="533400"/>
                </a:lnTo>
                <a:lnTo>
                  <a:pt x="1228725" y="623888"/>
                </a:lnTo>
                <a:lnTo>
                  <a:pt x="1464469" y="738188"/>
                </a:lnTo>
                <a:lnTo>
                  <a:pt x="1664494" y="823913"/>
                </a:lnTo>
                <a:lnTo>
                  <a:pt x="1819275" y="885825"/>
                </a:lnTo>
                <a:lnTo>
                  <a:pt x="2005013" y="962025"/>
                </a:lnTo>
                <a:lnTo>
                  <a:pt x="2057400" y="981075"/>
                </a:lnTo>
                <a:lnTo>
                  <a:pt x="2078832" y="992982"/>
                </a:lnTo>
                <a:lnTo>
                  <a:pt x="2088357" y="1007269"/>
                </a:lnTo>
                <a:lnTo>
                  <a:pt x="2088357" y="1019175"/>
                </a:lnTo>
                <a:cubicBezTo>
                  <a:pt x="2084388" y="1022350"/>
                  <a:pt x="2079228" y="1026716"/>
                  <a:pt x="2076450" y="1028700"/>
                </a:cubicBezTo>
                <a:lnTo>
                  <a:pt x="2007394" y="1042988"/>
                </a:lnTo>
                <a:lnTo>
                  <a:pt x="1793082" y="1064419"/>
                </a:lnTo>
                <a:lnTo>
                  <a:pt x="1612107" y="1081088"/>
                </a:lnTo>
                <a:lnTo>
                  <a:pt x="1562100" y="1083469"/>
                </a:lnTo>
                <a:lnTo>
                  <a:pt x="1521619" y="1081088"/>
                </a:lnTo>
                <a:lnTo>
                  <a:pt x="1462088" y="1071563"/>
                </a:lnTo>
                <a:lnTo>
                  <a:pt x="1414463" y="1057275"/>
                </a:lnTo>
                <a:lnTo>
                  <a:pt x="1340644" y="1016794"/>
                </a:lnTo>
                <a:lnTo>
                  <a:pt x="1164432" y="897732"/>
                </a:lnTo>
                <a:lnTo>
                  <a:pt x="914400" y="723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4B0E98F-00FA-453C-B560-B716F3CF9234}"/>
              </a:ext>
            </a:extLst>
          </p:cNvPr>
          <p:cNvGrpSpPr/>
          <p:nvPr/>
        </p:nvGrpSpPr>
        <p:grpSpPr>
          <a:xfrm>
            <a:off x="2551732" y="1366838"/>
            <a:ext cx="4622800" cy="4695825"/>
            <a:chOff x="2716213" y="1519238"/>
            <a:chExt cx="4622800" cy="4695825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F697F922-62D2-41CE-BE68-835E0659C791}"/>
                </a:ext>
              </a:extLst>
            </p:cNvPr>
            <p:cNvSpPr/>
            <p:nvPr/>
          </p:nvSpPr>
          <p:spPr>
            <a:xfrm>
              <a:off x="4829175" y="1519238"/>
              <a:ext cx="585788" cy="730250"/>
            </a:xfrm>
            <a:custGeom>
              <a:avLst/>
              <a:gdLst>
                <a:gd name="connsiteX0" fmla="*/ 269081 w 585788"/>
                <a:gd name="connsiteY0" fmla="*/ 492918 h 731043"/>
                <a:gd name="connsiteX1" fmla="*/ 261938 w 585788"/>
                <a:gd name="connsiteY1" fmla="*/ 383381 h 731043"/>
                <a:gd name="connsiteX2" fmla="*/ 252413 w 585788"/>
                <a:gd name="connsiteY2" fmla="*/ 328612 h 731043"/>
                <a:gd name="connsiteX3" fmla="*/ 242888 w 585788"/>
                <a:gd name="connsiteY3" fmla="*/ 285750 h 731043"/>
                <a:gd name="connsiteX4" fmla="*/ 221456 w 585788"/>
                <a:gd name="connsiteY4" fmla="*/ 240506 h 731043"/>
                <a:gd name="connsiteX5" fmla="*/ 195263 w 585788"/>
                <a:gd name="connsiteY5" fmla="*/ 204787 h 731043"/>
                <a:gd name="connsiteX6" fmla="*/ 147638 w 585788"/>
                <a:gd name="connsiteY6" fmla="*/ 164306 h 731043"/>
                <a:gd name="connsiteX7" fmla="*/ 104775 w 585788"/>
                <a:gd name="connsiteY7" fmla="*/ 130968 h 731043"/>
                <a:gd name="connsiteX8" fmla="*/ 71438 w 585788"/>
                <a:gd name="connsiteY8" fmla="*/ 107156 h 731043"/>
                <a:gd name="connsiteX9" fmla="*/ 26194 w 585788"/>
                <a:gd name="connsiteY9" fmla="*/ 80962 h 731043"/>
                <a:gd name="connsiteX10" fmla="*/ 9525 w 585788"/>
                <a:gd name="connsiteY10" fmla="*/ 61912 h 731043"/>
                <a:gd name="connsiteX11" fmla="*/ 0 w 585788"/>
                <a:gd name="connsiteY11" fmla="*/ 38100 h 731043"/>
                <a:gd name="connsiteX12" fmla="*/ 0 w 585788"/>
                <a:gd name="connsiteY12" fmla="*/ 23812 h 731043"/>
                <a:gd name="connsiteX13" fmla="*/ 4763 w 585788"/>
                <a:gd name="connsiteY13" fmla="*/ 9525 h 731043"/>
                <a:gd name="connsiteX14" fmla="*/ 30956 w 585788"/>
                <a:gd name="connsiteY14" fmla="*/ 0 h 731043"/>
                <a:gd name="connsiteX15" fmla="*/ 83344 w 585788"/>
                <a:gd name="connsiteY15" fmla="*/ 4762 h 731043"/>
                <a:gd name="connsiteX16" fmla="*/ 171450 w 585788"/>
                <a:gd name="connsiteY16" fmla="*/ 21431 h 731043"/>
                <a:gd name="connsiteX17" fmla="*/ 254794 w 585788"/>
                <a:gd name="connsiteY17" fmla="*/ 40481 h 731043"/>
                <a:gd name="connsiteX18" fmla="*/ 361950 w 585788"/>
                <a:gd name="connsiteY18" fmla="*/ 69056 h 731043"/>
                <a:gd name="connsiteX19" fmla="*/ 440531 w 585788"/>
                <a:gd name="connsiteY19" fmla="*/ 100012 h 731043"/>
                <a:gd name="connsiteX20" fmla="*/ 507206 w 585788"/>
                <a:gd name="connsiteY20" fmla="*/ 126206 h 731043"/>
                <a:gd name="connsiteX21" fmla="*/ 547688 w 585788"/>
                <a:gd name="connsiteY21" fmla="*/ 152400 h 731043"/>
                <a:gd name="connsiteX22" fmla="*/ 569119 w 585788"/>
                <a:gd name="connsiteY22" fmla="*/ 176212 h 731043"/>
                <a:gd name="connsiteX23" fmla="*/ 585788 w 585788"/>
                <a:gd name="connsiteY23" fmla="*/ 209550 h 731043"/>
                <a:gd name="connsiteX24" fmla="*/ 583406 w 585788"/>
                <a:gd name="connsiteY24" fmla="*/ 233362 h 731043"/>
                <a:gd name="connsiteX25" fmla="*/ 571500 w 585788"/>
                <a:gd name="connsiteY25" fmla="*/ 259556 h 731043"/>
                <a:gd name="connsiteX26" fmla="*/ 557213 w 585788"/>
                <a:gd name="connsiteY26" fmla="*/ 283368 h 731043"/>
                <a:gd name="connsiteX27" fmla="*/ 538163 w 585788"/>
                <a:gd name="connsiteY27" fmla="*/ 354806 h 731043"/>
                <a:gd name="connsiteX28" fmla="*/ 519113 w 585788"/>
                <a:gd name="connsiteY28" fmla="*/ 471487 h 731043"/>
                <a:gd name="connsiteX29" fmla="*/ 509588 w 585788"/>
                <a:gd name="connsiteY29" fmla="*/ 714375 h 731043"/>
                <a:gd name="connsiteX30" fmla="*/ 273844 w 585788"/>
                <a:gd name="connsiteY30" fmla="*/ 731043 h 731043"/>
                <a:gd name="connsiteX31" fmla="*/ 269081 w 585788"/>
                <a:gd name="connsiteY31" fmla="*/ 49291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85788" h="731043">
                  <a:moveTo>
                    <a:pt x="269081" y="492918"/>
                  </a:moveTo>
                  <a:lnTo>
                    <a:pt x="261938" y="383381"/>
                  </a:lnTo>
                  <a:lnTo>
                    <a:pt x="252413" y="328612"/>
                  </a:lnTo>
                  <a:lnTo>
                    <a:pt x="242888" y="285750"/>
                  </a:lnTo>
                  <a:lnTo>
                    <a:pt x="221456" y="240506"/>
                  </a:lnTo>
                  <a:lnTo>
                    <a:pt x="195263" y="204787"/>
                  </a:lnTo>
                  <a:lnTo>
                    <a:pt x="147638" y="164306"/>
                  </a:lnTo>
                  <a:lnTo>
                    <a:pt x="104775" y="130968"/>
                  </a:lnTo>
                  <a:lnTo>
                    <a:pt x="71438" y="107156"/>
                  </a:lnTo>
                  <a:lnTo>
                    <a:pt x="26194" y="80962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30956" y="0"/>
                  </a:lnTo>
                  <a:lnTo>
                    <a:pt x="83344" y="4762"/>
                  </a:lnTo>
                  <a:lnTo>
                    <a:pt x="171450" y="21431"/>
                  </a:lnTo>
                  <a:lnTo>
                    <a:pt x="254794" y="40481"/>
                  </a:lnTo>
                  <a:lnTo>
                    <a:pt x="361950" y="69056"/>
                  </a:lnTo>
                  <a:lnTo>
                    <a:pt x="440531" y="100012"/>
                  </a:lnTo>
                  <a:lnTo>
                    <a:pt x="507206" y="126206"/>
                  </a:lnTo>
                  <a:lnTo>
                    <a:pt x="547688" y="152400"/>
                  </a:lnTo>
                  <a:lnTo>
                    <a:pt x="569119" y="176212"/>
                  </a:lnTo>
                  <a:lnTo>
                    <a:pt x="585788" y="209550"/>
                  </a:lnTo>
                  <a:lnTo>
                    <a:pt x="583406" y="233362"/>
                  </a:lnTo>
                  <a:lnTo>
                    <a:pt x="571500" y="259556"/>
                  </a:lnTo>
                  <a:lnTo>
                    <a:pt x="557213" y="283368"/>
                  </a:lnTo>
                  <a:lnTo>
                    <a:pt x="538163" y="354806"/>
                  </a:lnTo>
                  <a:lnTo>
                    <a:pt x="519113" y="471487"/>
                  </a:lnTo>
                  <a:lnTo>
                    <a:pt x="509588" y="714375"/>
                  </a:lnTo>
                  <a:lnTo>
                    <a:pt x="273844" y="731043"/>
                  </a:lnTo>
                  <a:cubicBezTo>
                    <a:pt x="272256" y="650874"/>
                    <a:pt x="270669" y="570706"/>
                    <a:pt x="269081" y="49291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4440A855-8AA7-43EB-BA1D-5CF9BEC01879}"/>
                </a:ext>
              </a:extLst>
            </p:cNvPr>
            <p:cNvSpPr/>
            <p:nvPr/>
          </p:nvSpPr>
          <p:spPr>
            <a:xfrm>
              <a:off x="3760788" y="4405313"/>
              <a:ext cx="801687" cy="441325"/>
            </a:xfrm>
            <a:custGeom>
              <a:avLst/>
              <a:gdLst>
                <a:gd name="connsiteX0" fmla="*/ 445294 w 802481"/>
                <a:gd name="connsiteY0" fmla="*/ 292893 h 440531"/>
                <a:gd name="connsiteX1" fmla="*/ 216694 w 802481"/>
                <a:gd name="connsiteY1" fmla="*/ 164306 h 440531"/>
                <a:gd name="connsiteX2" fmla="*/ 30956 w 802481"/>
                <a:gd name="connsiteY2" fmla="*/ 54768 h 440531"/>
                <a:gd name="connsiteX3" fmla="*/ 7144 w 802481"/>
                <a:gd name="connsiteY3" fmla="*/ 40481 h 440531"/>
                <a:gd name="connsiteX4" fmla="*/ 0 w 802481"/>
                <a:gd name="connsiteY4" fmla="*/ 23812 h 440531"/>
                <a:gd name="connsiteX5" fmla="*/ 7144 w 802481"/>
                <a:gd name="connsiteY5" fmla="*/ 9525 h 440531"/>
                <a:gd name="connsiteX6" fmla="*/ 28575 w 802481"/>
                <a:gd name="connsiteY6" fmla="*/ 0 h 440531"/>
                <a:gd name="connsiteX7" fmla="*/ 83344 w 802481"/>
                <a:gd name="connsiteY7" fmla="*/ 2381 h 440531"/>
                <a:gd name="connsiteX8" fmla="*/ 285750 w 802481"/>
                <a:gd name="connsiteY8" fmla="*/ 33337 h 440531"/>
                <a:gd name="connsiteX9" fmla="*/ 559594 w 802481"/>
                <a:gd name="connsiteY9" fmla="*/ 69056 h 440531"/>
                <a:gd name="connsiteX10" fmla="*/ 585787 w 802481"/>
                <a:gd name="connsiteY10" fmla="*/ 85725 h 440531"/>
                <a:gd name="connsiteX11" fmla="*/ 631031 w 802481"/>
                <a:gd name="connsiteY11" fmla="*/ 123825 h 440531"/>
                <a:gd name="connsiteX12" fmla="*/ 683419 w 802481"/>
                <a:gd name="connsiteY12" fmla="*/ 171450 h 440531"/>
                <a:gd name="connsiteX13" fmla="*/ 731044 w 802481"/>
                <a:gd name="connsiteY13" fmla="*/ 216693 h 440531"/>
                <a:gd name="connsiteX14" fmla="*/ 766762 w 802481"/>
                <a:gd name="connsiteY14" fmla="*/ 259556 h 440531"/>
                <a:gd name="connsiteX15" fmla="*/ 785812 w 802481"/>
                <a:gd name="connsiteY15" fmla="*/ 292893 h 440531"/>
                <a:gd name="connsiteX16" fmla="*/ 797719 w 802481"/>
                <a:gd name="connsiteY16" fmla="*/ 328612 h 440531"/>
                <a:gd name="connsiteX17" fmla="*/ 802481 w 802481"/>
                <a:gd name="connsiteY17" fmla="*/ 364331 h 440531"/>
                <a:gd name="connsiteX18" fmla="*/ 795337 w 802481"/>
                <a:gd name="connsiteY18" fmla="*/ 400050 h 440531"/>
                <a:gd name="connsiteX19" fmla="*/ 783431 w 802481"/>
                <a:gd name="connsiteY19" fmla="*/ 428625 h 440531"/>
                <a:gd name="connsiteX20" fmla="*/ 771525 w 802481"/>
                <a:gd name="connsiteY20" fmla="*/ 435768 h 440531"/>
                <a:gd name="connsiteX21" fmla="*/ 747712 w 802481"/>
                <a:gd name="connsiteY21" fmla="*/ 440531 h 440531"/>
                <a:gd name="connsiteX22" fmla="*/ 714375 w 802481"/>
                <a:gd name="connsiteY22" fmla="*/ 435768 h 440531"/>
                <a:gd name="connsiteX23" fmla="*/ 659606 w 802481"/>
                <a:gd name="connsiteY23" fmla="*/ 411956 h 440531"/>
                <a:gd name="connsiteX24" fmla="*/ 569119 w 802481"/>
                <a:gd name="connsiteY24" fmla="*/ 359568 h 440531"/>
                <a:gd name="connsiteX25" fmla="*/ 445294 w 802481"/>
                <a:gd name="connsiteY25" fmla="*/ 292893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2481" h="440531">
                  <a:moveTo>
                    <a:pt x="445294" y="292893"/>
                  </a:moveTo>
                  <a:lnTo>
                    <a:pt x="216694" y="164306"/>
                  </a:lnTo>
                  <a:lnTo>
                    <a:pt x="30956" y="54768"/>
                  </a:lnTo>
                  <a:lnTo>
                    <a:pt x="7144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83344" y="2381"/>
                  </a:lnTo>
                  <a:lnTo>
                    <a:pt x="285750" y="33337"/>
                  </a:lnTo>
                  <a:lnTo>
                    <a:pt x="559594" y="69056"/>
                  </a:lnTo>
                  <a:lnTo>
                    <a:pt x="585787" y="85725"/>
                  </a:lnTo>
                  <a:lnTo>
                    <a:pt x="631031" y="123825"/>
                  </a:lnTo>
                  <a:lnTo>
                    <a:pt x="683419" y="171450"/>
                  </a:lnTo>
                  <a:lnTo>
                    <a:pt x="731044" y="216693"/>
                  </a:lnTo>
                  <a:lnTo>
                    <a:pt x="766762" y="259556"/>
                  </a:lnTo>
                  <a:lnTo>
                    <a:pt x="785812" y="292893"/>
                  </a:lnTo>
                  <a:lnTo>
                    <a:pt x="797719" y="328612"/>
                  </a:lnTo>
                  <a:lnTo>
                    <a:pt x="802481" y="364331"/>
                  </a:lnTo>
                  <a:lnTo>
                    <a:pt x="795337" y="400050"/>
                  </a:lnTo>
                  <a:lnTo>
                    <a:pt x="783431" y="428625"/>
                  </a:lnTo>
                  <a:lnTo>
                    <a:pt x="771525" y="435768"/>
                  </a:lnTo>
                  <a:lnTo>
                    <a:pt x="747712" y="440531"/>
                  </a:lnTo>
                  <a:lnTo>
                    <a:pt x="714375" y="435768"/>
                  </a:lnTo>
                  <a:lnTo>
                    <a:pt x="659606" y="411956"/>
                  </a:lnTo>
                  <a:lnTo>
                    <a:pt x="569119" y="359568"/>
                  </a:lnTo>
                  <a:lnTo>
                    <a:pt x="445294" y="2928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C56C9F3A-C1A1-490E-9CB8-E4773822018A}"/>
                </a:ext>
              </a:extLst>
            </p:cNvPr>
            <p:cNvSpPr/>
            <p:nvPr/>
          </p:nvSpPr>
          <p:spPr>
            <a:xfrm>
              <a:off x="5567363" y="4154488"/>
              <a:ext cx="1208087" cy="569912"/>
            </a:xfrm>
            <a:custGeom>
              <a:avLst/>
              <a:gdLst>
                <a:gd name="connsiteX0" fmla="*/ 590550 w 1207293"/>
                <a:gd name="connsiteY0" fmla="*/ 488157 h 569119"/>
                <a:gd name="connsiteX1" fmla="*/ 283368 w 1207293"/>
                <a:gd name="connsiteY1" fmla="*/ 540544 h 569119"/>
                <a:gd name="connsiteX2" fmla="*/ 111918 w 1207293"/>
                <a:gd name="connsiteY2" fmla="*/ 564357 h 569119"/>
                <a:gd name="connsiteX3" fmla="*/ 50006 w 1207293"/>
                <a:gd name="connsiteY3" fmla="*/ 569119 h 569119"/>
                <a:gd name="connsiteX4" fmla="*/ 21431 w 1207293"/>
                <a:gd name="connsiteY4" fmla="*/ 566738 h 569119"/>
                <a:gd name="connsiteX5" fmla="*/ 2381 w 1207293"/>
                <a:gd name="connsiteY5" fmla="*/ 557213 h 569119"/>
                <a:gd name="connsiteX6" fmla="*/ 0 w 1207293"/>
                <a:gd name="connsiteY6" fmla="*/ 540544 h 569119"/>
                <a:gd name="connsiteX7" fmla="*/ 11906 w 1207293"/>
                <a:gd name="connsiteY7" fmla="*/ 519113 h 569119"/>
                <a:gd name="connsiteX8" fmla="*/ 42862 w 1207293"/>
                <a:gd name="connsiteY8" fmla="*/ 497682 h 569119"/>
                <a:gd name="connsiteX9" fmla="*/ 130968 w 1207293"/>
                <a:gd name="connsiteY9" fmla="*/ 471488 h 569119"/>
                <a:gd name="connsiteX10" fmla="*/ 328612 w 1207293"/>
                <a:gd name="connsiteY10" fmla="*/ 409575 h 569119"/>
                <a:gd name="connsiteX11" fmla="*/ 552450 w 1207293"/>
                <a:gd name="connsiteY11" fmla="*/ 323850 h 569119"/>
                <a:gd name="connsiteX12" fmla="*/ 654843 w 1207293"/>
                <a:gd name="connsiteY12" fmla="*/ 278607 h 569119"/>
                <a:gd name="connsiteX13" fmla="*/ 754856 w 1207293"/>
                <a:gd name="connsiteY13" fmla="*/ 221457 h 569119"/>
                <a:gd name="connsiteX14" fmla="*/ 776287 w 1207293"/>
                <a:gd name="connsiteY14" fmla="*/ 202407 h 569119"/>
                <a:gd name="connsiteX15" fmla="*/ 781050 w 1207293"/>
                <a:gd name="connsiteY15" fmla="*/ 180975 h 569119"/>
                <a:gd name="connsiteX16" fmla="*/ 769143 w 1207293"/>
                <a:gd name="connsiteY16" fmla="*/ 107157 h 569119"/>
                <a:gd name="connsiteX17" fmla="*/ 759618 w 1207293"/>
                <a:gd name="connsiteY17" fmla="*/ 59532 h 569119"/>
                <a:gd name="connsiteX18" fmla="*/ 752475 w 1207293"/>
                <a:gd name="connsiteY18" fmla="*/ 35719 h 569119"/>
                <a:gd name="connsiteX19" fmla="*/ 752475 w 1207293"/>
                <a:gd name="connsiteY19" fmla="*/ 21432 h 569119"/>
                <a:gd name="connsiteX20" fmla="*/ 759618 w 1207293"/>
                <a:gd name="connsiteY20" fmla="*/ 4763 h 569119"/>
                <a:gd name="connsiteX21" fmla="*/ 776287 w 1207293"/>
                <a:gd name="connsiteY21" fmla="*/ 0 h 569119"/>
                <a:gd name="connsiteX22" fmla="*/ 804862 w 1207293"/>
                <a:gd name="connsiteY22" fmla="*/ 2382 h 569119"/>
                <a:gd name="connsiteX23" fmla="*/ 876300 w 1207293"/>
                <a:gd name="connsiteY23" fmla="*/ 38100 h 569119"/>
                <a:gd name="connsiteX24" fmla="*/ 981075 w 1207293"/>
                <a:gd name="connsiteY24" fmla="*/ 100013 h 569119"/>
                <a:gd name="connsiteX25" fmla="*/ 1045368 w 1207293"/>
                <a:gd name="connsiteY25" fmla="*/ 145257 h 569119"/>
                <a:gd name="connsiteX26" fmla="*/ 1095375 w 1207293"/>
                <a:gd name="connsiteY26" fmla="*/ 188119 h 569119"/>
                <a:gd name="connsiteX27" fmla="*/ 1152525 w 1207293"/>
                <a:gd name="connsiteY27" fmla="*/ 242888 h 569119"/>
                <a:gd name="connsiteX28" fmla="*/ 1185862 w 1207293"/>
                <a:gd name="connsiteY28" fmla="*/ 288132 h 569119"/>
                <a:gd name="connsiteX29" fmla="*/ 1202531 w 1207293"/>
                <a:gd name="connsiteY29" fmla="*/ 323850 h 569119"/>
                <a:gd name="connsiteX30" fmla="*/ 1207293 w 1207293"/>
                <a:gd name="connsiteY30" fmla="*/ 350044 h 569119"/>
                <a:gd name="connsiteX31" fmla="*/ 1202531 w 1207293"/>
                <a:gd name="connsiteY31" fmla="*/ 378619 h 569119"/>
                <a:gd name="connsiteX32" fmla="*/ 1183481 w 1207293"/>
                <a:gd name="connsiteY32" fmla="*/ 395288 h 569119"/>
                <a:gd name="connsiteX33" fmla="*/ 1159668 w 1207293"/>
                <a:gd name="connsiteY33" fmla="*/ 404813 h 569119"/>
                <a:gd name="connsiteX34" fmla="*/ 1121568 w 1207293"/>
                <a:gd name="connsiteY34" fmla="*/ 404813 h 569119"/>
                <a:gd name="connsiteX35" fmla="*/ 1083468 w 1207293"/>
                <a:gd name="connsiteY35" fmla="*/ 397669 h 569119"/>
                <a:gd name="connsiteX36" fmla="*/ 1052512 w 1207293"/>
                <a:gd name="connsiteY36" fmla="*/ 395288 h 569119"/>
                <a:gd name="connsiteX37" fmla="*/ 1002506 w 1207293"/>
                <a:gd name="connsiteY37" fmla="*/ 402432 h 569119"/>
                <a:gd name="connsiteX38" fmla="*/ 938212 w 1207293"/>
                <a:gd name="connsiteY38" fmla="*/ 421482 h 569119"/>
                <a:gd name="connsiteX39" fmla="*/ 590550 w 1207293"/>
                <a:gd name="connsiteY39" fmla="*/ 488157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7293" h="569119">
                  <a:moveTo>
                    <a:pt x="590550" y="488157"/>
                  </a:moveTo>
                  <a:lnTo>
                    <a:pt x="283368" y="540544"/>
                  </a:lnTo>
                  <a:lnTo>
                    <a:pt x="111918" y="564357"/>
                  </a:lnTo>
                  <a:lnTo>
                    <a:pt x="50006" y="569119"/>
                  </a:lnTo>
                  <a:lnTo>
                    <a:pt x="21431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11906" y="519113"/>
                  </a:lnTo>
                  <a:lnTo>
                    <a:pt x="42862" y="497682"/>
                  </a:lnTo>
                  <a:lnTo>
                    <a:pt x="130968" y="471488"/>
                  </a:lnTo>
                  <a:lnTo>
                    <a:pt x="328612" y="409575"/>
                  </a:lnTo>
                  <a:lnTo>
                    <a:pt x="552450" y="323850"/>
                  </a:lnTo>
                  <a:lnTo>
                    <a:pt x="654843" y="278607"/>
                  </a:lnTo>
                  <a:lnTo>
                    <a:pt x="754856" y="221457"/>
                  </a:lnTo>
                  <a:lnTo>
                    <a:pt x="776287" y="202407"/>
                  </a:lnTo>
                  <a:lnTo>
                    <a:pt x="781050" y="180975"/>
                  </a:lnTo>
                  <a:lnTo>
                    <a:pt x="769143" y="107157"/>
                  </a:lnTo>
                  <a:lnTo>
                    <a:pt x="759618" y="59532"/>
                  </a:lnTo>
                  <a:lnTo>
                    <a:pt x="752475" y="35719"/>
                  </a:lnTo>
                  <a:lnTo>
                    <a:pt x="752475" y="21432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4862" y="2382"/>
                  </a:lnTo>
                  <a:lnTo>
                    <a:pt x="876300" y="38100"/>
                  </a:lnTo>
                  <a:lnTo>
                    <a:pt x="981075" y="100013"/>
                  </a:lnTo>
                  <a:lnTo>
                    <a:pt x="1045368" y="145257"/>
                  </a:lnTo>
                  <a:lnTo>
                    <a:pt x="1095375" y="188119"/>
                  </a:lnTo>
                  <a:lnTo>
                    <a:pt x="1152525" y="242888"/>
                  </a:lnTo>
                  <a:lnTo>
                    <a:pt x="1185862" y="288132"/>
                  </a:lnTo>
                  <a:lnTo>
                    <a:pt x="1202531" y="323850"/>
                  </a:lnTo>
                  <a:lnTo>
                    <a:pt x="1207293" y="350044"/>
                  </a:lnTo>
                  <a:lnTo>
                    <a:pt x="1202531" y="378619"/>
                  </a:lnTo>
                  <a:lnTo>
                    <a:pt x="1183481" y="395288"/>
                  </a:lnTo>
                  <a:lnTo>
                    <a:pt x="1159668" y="404813"/>
                  </a:lnTo>
                  <a:lnTo>
                    <a:pt x="1121568" y="404813"/>
                  </a:lnTo>
                  <a:lnTo>
                    <a:pt x="1083468" y="397669"/>
                  </a:lnTo>
                  <a:lnTo>
                    <a:pt x="1052512" y="395288"/>
                  </a:lnTo>
                  <a:lnTo>
                    <a:pt x="1002506" y="402432"/>
                  </a:lnTo>
                  <a:lnTo>
                    <a:pt x="938212" y="421482"/>
                  </a:lnTo>
                  <a:lnTo>
                    <a:pt x="590550" y="4881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6">
              <a:extLst>
                <a:ext uri="{FF2B5EF4-FFF2-40B4-BE49-F238E27FC236}">
                  <a16:creationId xmlns:a16="http://schemas.microsoft.com/office/drawing/2014/main" id="{6D487346-C2E2-4909-BE49-EE451B256636}"/>
                </a:ext>
              </a:extLst>
            </p:cNvPr>
            <p:cNvSpPr/>
            <p:nvPr/>
          </p:nvSpPr>
          <p:spPr>
            <a:xfrm>
              <a:off x="3581400" y="4924425"/>
              <a:ext cx="1238250" cy="819150"/>
            </a:xfrm>
            <a:custGeom>
              <a:avLst/>
              <a:gdLst>
                <a:gd name="connsiteX0" fmla="*/ 388144 w 1238250"/>
                <a:gd name="connsiteY0" fmla="*/ 400050 h 819150"/>
                <a:gd name="connsiteX1" fmla="*/ 640556 w 1238250"/>
                <a:gd name="connsiteY1" fmla="*/ 269081 h 819150"/>
                <a:gd name="connsiteX2" fmla="*/ 854869 w 1238250"/>
                <a:gd name="connsiteY2" fmla="*/ 161925 h 819150"/>
                <a:gd name="connsiteX3" fmla="*/ 1085850 w 1238250"/>
                <a:gd name="connsiteY3" fmla="*/ 52388 h 819150"/>
                <a:gd name="connsiteX4" fmla="*/ 1178719 w 1238250"/>
                <a:gd name="connsiteY4" fmla="*/ 11906 h 819150"/>
                <a:gd name="connsiteX5" fmla="*/ 1219200 w 1238250"/>
                <a:gd name="connsiteY5" fmla="*/ 2381 h 819150"/>
                <a:gd name="connsiteX6" fmla="*/ 1231106 w 1238250"/>
                <a:gd name="connsiteY6" fmla="*/ 0 h 819150"/>
                <a:gd name="connsiteX7" fmla="*/ 1238250 w 1238250"/>
                <a:gd name="connsiteY7" fmla="*/ 7144 h 819150"/>
                <a:gd name="connsiteX8" fmla="*/ 1238250 w 1238250"/>
                <a:gd name="connsiteY8" fmla="*/ 21431 h 819150"/>
                <a:gd name="connsiteX9" fmla="*/ 1219200 w 1238250"/>
                <a:gd name="connsiteY9" fmla="*/ 45244 h 819150"/>
                <a:gd name="connsiteX10" fmla="*/ 1150144 w 1238250"/>
                <a:gd name="connsiteY10" fmla="*/ 100013 h 819150"/>
                <a:gd name="connsiteX11" fmla="*/ 940594 w 1238250"/>
                <a:gd name="connsiteY11" fmla="*/ 254794 h 819150"/>
                <a:gd name="connsiteX12" fmla="*/ 688181 w 1238250"/>
                <a:gd name="connsiteY12" fmla="*/ 440531 h 819150"/>
                <a:gd name="connsiteX13" fmla="*/ 545306 w 1238250"/>
                <a:gd name="connsiteY13" fmla="*/ 554831 h 819150"/>
                <a:gd name="connsiteX14" fmla="*/ 400050 w 1238250"/>
                <a:gd name="connsiteY14" fmla="*/ 683419 h 819150"/>
                <a:gd name="connsiteX15" fmla="*/ 359569 w 1238250"/>
                <a:gd name="connsiteY15" fmla="*/ 731044 h 819150"/>
                <a:gd name="connsiteX16" fmla="*/ 340519 w 1238250"/>
                <a:gd name="connsiteY16" fmla="*/ 759619 h 819150"/>
                <a:gd name="connsiteX17" fmla="*/ 316706 w 1238250"/>
                <a:gd name="connsiteY17" fmla="*/ 790575 h 819150"/>
                <a:gd name="connsiteX18" fmla="*/ 292894 w 1238250"/>
                <a:gd name="connsiteY18" fmla="*/ 809625 h 819150"/>
                <a:gd name="connsiteX19" fmla="*/ 264319 w 1238250"/>
                <a:gd name="connsiteY19" fmla="*/ 819150 h 819150"/>
                <a:gd name="connsiteX20" fmla="*/ 233363 w 1238250"/>
                <a:gd name="connsiteY20" fmla="*/ 814388 h 819150"/>
                <a:gd name="connsiteX21" fmla="*/ 188119 w 1238250"/>
                <a:gd name="connsiteY21" fmla="*/ 785813 h 819150"/>
                <a:gd name="connsiteX22" fmla="*/ 147638 w 1238250"/>
                <a:gd name="connsiteY22" fmla="*/ 735806 h 819150"/>
                <a:gd name="connsiteX23" fmla="*/ 104775 w 1238250"/>
                <a:gd name="connsiteY23" fmla="*/ 673894 h 819150"/>
                <a:gd name="connsiteX24" fmla="*/ 69056 w 1238250"/>
                <a:gd name="connsiteY24" fmla="*/ 597694 h 819150"/>
                <a:gd name="connsiteX25" fmla="*/ 42863 w 1238250"/>
                <a:gd name="connsiteY25" fmla="*/ 523875 h 819150"/>
                <a:gd name="connsiteX26" fmla="*/ 9525 w 1238250"/>
                <a:gd name="connsiteY26" fmla="*/ 411956 h 819150"/>
                <a:gd name="connsiteX27" fmla="*/ 0 w 1238250"/>
                <a:gd name="connsiteY27" fmla="*/ 361950 h 819150"/>
                <a:gd name="connsiteX28" fmla="*/ 0 w 1238250"/>
                <a:gd name="connsiteY28" fmla="*/ 330994 h 819150"/>
                <a:gd name="connsiteX29" fmla="*/ 7144 w 1238250"/>
                <a:gd name="connsiteY29" fmla="*/ 316706 h 819150"/>
                <a:gd name="connsiteX30" fmla="*/ 19050 w 1238250"/>
                <a:gd name="connsiteY30" fmla="*/ 304800 h 819150"/>
                <a:gd name="connsiteX31" fmla="*/ 30956 w 1238250"/>
                <a:gd name="connsiteY31" fmla="*/ 307181 h 819150"/>
                <a:gd name="connsiteX32" fmla="*/ 47625 w 1238250"/>
                <a:gd name="connsiteY32" fmla="*/ 316706 h 819150"/>
                <a:gd name="connsiteX33" fmla="*/ 92869 w 1238250"/>
                <a:gd name="connsiteY33" fmla="*/ 361950 h 819150"/>
                <a:gd name="connsiteX34" fmla="*/ 121444 w 1238250"/>
                <a:gd name="connsiteY34" fmla="*/ 392906 h 819150"/>
                <a:gd name="connsiteX35" fmla="*/ 145256 w 1238250"/>
                <a:gd name="connsiteY35" fmla="*/ 414338 h 819150"/>
                <a:gd name="connsiteX36" fmla="*/ 178594 w 1238250"/>
                <a:gd name="connsiteY36" fmla="*/ 435769 h 819150"/>
                <a:gd name="connsiteX37" fmla="*/ 211931 w 1238250"/>
                <a:gd name="connsiteY37" fmla="*/ 450056 h 819150"/>
                <a:gd name="connsiteX38" fmla="*/ 242888 w 1238250"/>
                <a:gd name="connsiteY38" fmla="*/ 452438 h 819150"/>
                <a:gd name="connsiteX39" fmla="*/ 280988 w 1238250"/>
                <a:gd name="connsiteY39" fmla="*/ 450056 h 819150"/>
                <a:gd name="connsiteX40" fmla="*/ 314325 w 1238250"/>
                <a:gd name="connsiteY40" fmla="*/ 442913 h 819150"/>
                <a:gd name="connsiteX41" fmla="*/ 388144 w 1238250"/>
                <a:gd name="connsiteY41" fmla="*/ 4000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8250" h="819150">
                  <a:moveTo>
                    <a:pt x="388144" y="400050"/>
                  </a:moveTo>
                  <a:lnTo>
                    <a:pt x="640556" y="269081"/>
                  </a:lnTo>
                  <a:lnTo>
                    <a:pt x="854869" y="161925"/>
                  </a:lnTo>
                  <a:lnTo>
                    <a:pt x="1085850" y="52388"/>
                  </a:lnTo>
                  <a:lnTo>
                    <a:pt x="1178719" y="11906"/>
                  </a:lnTo>
                  <a:lnTo>
                    <a:pt x="1219200" y="2381"/>
                  </a:lnTo>
                  <a:lnTo>
                    <a:pt x="1231106" y="0"/>
                  </a:lnTo>
                  <a:lnTo>
                    <a:pt x="1238250" y="7144"/>
                  </a:lnTo>
                  <a:lnTo>
                    <a:pt x="1238250" y="21431"/>
                  </a:lnTo>
                  <a:lnTo>
                    <a:pt x="1219200" y="45244"/>
                  </a:lnTo>
                  <a:lnTo>
                    <a:pt x="1150144" y="100013"/>
                  </a:lnTo>
                  <a:lnTo>
                    <a:pt x="940594" y="254794"/>
                  </a:lnTo>
                  <a:lnTo>
                    <a:pt x="688181" y="440531"/>
                  </a:lnTo>
                  <a:lnTo>
                    <a:pt x="545306" y="554831"/>
                  </a:lnTo>
                  <a:lnTo>
                    <a:pt x="400050" y="683419"/>
                  </a:lnTo>
                  <a:lnTo>
                    <a:pt x="359569" y="731044"/>
                  </a:lnTo>
                  <a:lnTo>
                    <a:pt x="340519" y="759619"/>
                  </a:lnTo>
                  <a:lnTo>
                    <a:pt x="316706" y="790575"/>
                  </a:lnTo>
                  <a:lnTo>
                    <a:pt x="292894" y="809625"/>
                  </a:lnTo>
                  <a:lnTo>
                    <a:pt x="264319" y="819150"/>
                  </a:lnTo>
                  <a:lnTo>
                    <a:pt x="233363" y="814388"/>
                  </a:lnTo>
                  <a:lnTo>
                    <a:pt x="188119" y="785813"/>
                  </a:lnTo>
                  <a:lnTo>
                    <a:pt x="147638" y="735806"/>
                  </a:lnTo>
                  <a:lnTo>
                    <a:pt x="104775" y="673894"/>
                  </a:lnTo>
                  <a:lnTo>
                    <a:pt x="69056" y="597694"/>
                  </a:lnTo>
                  <a:lnTo>
                    <a:pt x="42863" y="523875"/>
                  </a:lnTo>
                  <a:lnTo>
                    <a:pt x="9525" y="411956"/>
                  </a:lnTo>
                  <a:lnTo>
                    <a:pt x="0" y="361950"/>
                  </a:lnTo>
                  <a:lnTo>
                    <a:pt x="0" y="330994"/>
                  </a:lnTo>
                  <a:lnTo>
                    <a:pt x="7144" y="316706"/>
                  </a:lnTo>
                  <a:lnTo>
                    <a:pt x="19050" y="304800"/>
                  </a:lnTo>
                  <a:lnTo>
                    <a:pt x="30956" y="307181"/>
                  </a:lnTo>
                  <a:lnTo>
                    <a:pt x="47625" y="316706"/>
                  </a:lnTo>
                  <a:lnTo>
                    <a:pt x="92869" y="361950"/>
                  </a:lnTo>
                  <a:lnTo>
                    <a:pt x="121444" y="392906"/>
                  </a:lnTo>
                  <a:lnTo>
                    <a:pt x="145256" y="414338"/>
                  </a:lnTo>
                  <a:lnTo>
                    <a:pt x="178594" y="435769"/>
                  </a:lnTo>
                  <a:lnTo>
                    <a:pt x="211931" y="450056"/>
                  </a:lnTo>
                  <a:lnTo>
                    <a:pt x="242888" y="452438"/>
                  </a:lnTo>
                  <a:lnTo>
                    <a:pt x="280988" y="450056"/>
                  </a:lnTo>
                  <a:lnTo>
                    <a:pt x="314325" y="442913"/>
                  </a:lnTo>
                  <a:lnTo>
                    <a:pt x="388144" y="4000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16AE6034-5324-437D-9E35-C286645FF53D}"/>
                </a:ext>
              </a:extLst>
            </p:cNvPr>
            <p:cNvSpPr/>
            <p:nvPr/>
          </p:nvSpPr>
          <p:spPr>
            <a:xfrm>
              <a:off x="3733800" y="1993900"/>
              <a:ext cx="3206750" cy="498475"/>
            </a:xfrm>
            <a:custGeom>
              <a:avLst/>
              <a:gdLst>
                <a:gd name="connsiteX0" fmla="*/ 1727200 w 3206750"/>
                <a:gd name="connsiteY0" fmla="*/ 317500 h 498475"/>
                <a:gd name="connsiteX1" fmla="*/ 1330325 w 3206750"/>
                <a:gd name="connsiteY1" fmla="*/ 361950 h 498475"/>
                <a:gd name="connsiteX2" fmla="*/ 1181100 w 3206750"/>
                <a:gd name="connsiteY2" fmla="*/ 381000 h 498475"/>
                <a:gd name="connsiteX3" fmla="*/ 920750 w 3206750"/>
                <a:gd name="connsiteY3" fmla="*/ 406400 h 498475"/>
                <a:gd name="connsiteX4" fmla="*/ 469900 w 3206750"/>
                <a:gd name="connsiteY4" fmla="*/ 454025 h 498475"/>
                <a:gd name="connsiteX5" fmla="*/ 66675 w 3206750"/>
                <a:gd name="connsiteY5" fmla="*/ 498475 h 498475"/>
                <a:gd name="connsiteX6" fmla="*/ 0 w 3206750"/>
                <a:gd name="connsiteY6" fmla="*/ 342900 h 498475"/>
                <a:gd name="connsiteX7" fmla="*/ 307975 w 3206750"/>
                <a:gd name="connsiteY7" fmla="*/ 317500 h 498475"/>
                <a:gd name="connsiteX8" fmla="*/ 749300 w 3206750"/>
                <a:gd name="connsiteY8" fmla="*/ 263525 h 498475"/>
                <a:gd name="connsiteX9" fmla="*/ 1098550 w 3206750"/>
                <a:gd name="connsiteY9" fmla="*/ 219075 h 498475"/>
                <a:gd name="connsiteX10" fmla="*/ 1365250 w 3206750"/>
                <a:gd name="connsiteY10" fmla="*/ 180975 h 498475"/>
                <a:gd name="connsiteX11" fmla="*/ 1609725 w 3206750"/>
                <a:gd name="connsiteY11" fmla="*/ 158750 h 498475"/>
                <a:gd name="connsiteX12" fmla="*/ 1835150 w 3206750"/>
                <a:gd name="connsiteY12" fmla="*/ 130175 h 498475"/>
                <a:gd name="connsiteX13" fmla="*/ 2232025 w 3206750"/>
                <a:gd name="connsiteY13" fmla="*/ 79375 h 498475"/>
                <a:gd name="connsiteX14" fmla="*/ 2511425 w 3206750"/>
                <a:gd name="connsiteY14" fmla="*/ 44450 h 498475"/>
                <a:gd name="connsiteX15" fmla="*/ 2593975 w 3206750"/>
                <a:gd name="connsiteY15" fmla="*/ 22225 h 498475"/>
                <a:gd name="connsiteX16" fmla="*/ 2654300 w 3206750"/>
                <a:gd name="connsiteY16" fmla="*/ 9525 h 498475"/>
                <a:gd name="connsiteX17" fmla="*/ 2717800 w 3206750"/>
                <a:gd name="connsiteY17" fmla="*/ 0 h 498475"/>
                <a:gd name="connsiteX18" fmla="*/ 2771775 w 3206750"/>
                <a:gd name="connsiteY18" fmla="*/ 0 h 498475"/>
                <a:gd name="connsiteX19" fmla="*/ 2841625 w 3206750"/>
                <a:gd name="connsiteY19" fmla="*/ 9525 h 498475"/>
                <a:gd name="connsiteX20" fmla="*/ 2930525 w 3206750"/>
                <a:gd name="connsiteY20" fmla="*/ 34925 h 498475"/>
                <a:gd name="connsiteX21" fmla="*/ 3013075 w 3206750"/>
                <a:gd name="connsiteY21" fmla="*/ 66675 h 498475"/>
                <a:gd name="connsiteX22" fmla="*/ 3095625 w 3206750"/>
                <a:gd name="connsiteY22" fmla="*/ 104775 h 498475"/>
                <a:gd name="connsiteX23" fmla="*/ 3130550 w 3206750"/>
                <a:gd name="connsiteY23" fmla="*/ 127000 h 498475"/>
                <a:gd name="connsiteX24" fmla="*/ 3178175 w 3206750"/>
                <a:gd name="connsiteY24" fmla="*/ 158750 h 498475"/>
                <a:gd name="connsiteX25" fmla="*/ 3190875 w 3206750"/>
                <a:gd name="connsiteY25" fmla="*/ 177800 h 498475"/>
                <a:gd name="connsiteX26" fmla="*/ 3200400 w 3206750"/>
                <a:gd name="connsiteY26" fmla="*/ 187325 h 498475"/>
                <a:gd name="connsiteX27" fmla="*/ 3206750 w 3206750"/>
                <a:gd name="connsiteY27" fmla="*/ 212725 h 498475"/>
                <a:gd name="connsiteX28" fmla="*/ 3197225 w 3206750"/>
                <a:gd name="connsiteY28" fmla="*/ 241300 h 498475"/>
                <a:gd name="connsiteX29" fmla="*/ 3162300 w 3206750"/>
                <a:gd name="connsiteY29" fmla="*/ 269875 h 498475"/>
                <a:gd name="connsiteX30" fmla="*/ 3117850 w 3206750"/>
                <a:gd name="connsiteY30" fmla="*/ 292100 h 498475"/>
                <a:gd name="connsiteX31" fmla="*/ 2927350 w 3206750"/>
                <a:gd name="connsiteY31" fmla="*/ 276225 h 498475"/>
                <a:gd name="connsiteX32" fmla="*/ 2657475 w 3206750"/>
                <a:gd name="connsiteY32" fmla="*/ 266700 h 498475"/>
                <a:gd name="connsiteX33" fmla="*/ 2336800 w 3206750"/>
                <a:gd name="connsiteY33" fmla="*/ 269875 h 498475"/>
                <a:gd name="connsiteX34" fmla="*/ 1727200 w 3206750"/>
                <a:gd name="connsiteY34" fmla="*/ 317500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06750" h="498475">
                  <a:moveTo>
                    <a:pt x="1727200" y="317500"/>
                  </a:moveTo>
                  <a:lnTo>
                    <a:pt x="1330325" y="361950"/>
                  </a:lnTo>
                  <a:lnTo>
                    <a:pt x="1181100" y="381000"/>
                  </a:lnTo>
                  <a:lnTo>
                    <a:pt x="920750" y="406400"/>
                  </a:lnTo>
                  <a:lnTo>
                    <a:pt x="469900" y="454025"/>
                  </a:lnTo>
                  <a:lnTo>
                    <a:pt x="66675" y="498475"/>
                  </a:lnTo>
                  <a:lnTo>
                    <a:pt x="0" y="342900"/>
                  </a:lnTo>
                  <a:lnTo>
                    <a:pt x="307975" y="317500"/>
                  </a:lnTo>
                  <a:lnTo>
                    <a:pt x="749300" y="263525"/>
                  </a:lnTo>
                  <a:lnTo>
                    <a:pt x="1098550" y="219075"/>
                  </a:lnTo>
                  <a:lnTo>
                    <a:pt x="1365250" y="180975"/>
                  </a:lnTo>
                  <a:lnTo>
                    <a:pt x="1609725" y="158750"/>
                  </a:lnTo>
                  <a:lnTo>
                    <a:pt x="1835150" y="130175"/>
                  </a:lnTo>
                  <a:lnTo>
                    <a:pt x="2232025" y="79375"/>
                  </a:lnTo>
                  <a:lnTo>
                    <a:pt x="2511425" y="44450"/>
                  </a:lnTo>
                  <a:lnTo>
                    <a:pt x="2593975" y="22225"/>
                  </a:lnTo>
                  <a:lnTo>
                    <a:pt x="2654300" y="9525"/>
                  </a:lnTo>
                  <a:lnTo>
                    <a:pt x="2717800" y="0"/>
                  </a:lnTo>
                  <a:lnTo>
                    <a:pt x="2771775" y="0"/>
                  </a:lnTo>
                  <a:lnTo>
                    <a:pt x="2841625" y="9525"/>
                  </a:lnTo>
                  <a:lnTo>
                    <a:pt x="2930525" y="34925"/>
                  </a:lnTo>
                  <a:lnTo>
                    <a:pt x="3013075" y="66675"/>
                  </a:lnTo>
                  <a:lnTo>
                    <a:pt x="3095625" y="104775"/>
                  </a:lnTo>
                  <a:lnTo>
                    <a:pt x="3130550" y="127000"/>
                  </a:lnTo>
                  <a:lnTo>
                    <a:pt x="3178175" y="158750"/>
                  </a:lnTo>
                  <a:lnTo>
                    <a:pt x="3190875" y="177800"/>
                  </a:lnTo>
                  <a:lnTo>
                    <a:pt x="3200400" y="187325"/>
                  </a:lnTo>
                  <a:lnTo>
                    <a:pt x="3206750" y="212725"/>
                  </a:lnTo>
                  <a:lnTo>
                    <a:pt x="3197225" y="241300"/>
                  </a:lnTo>
                  <a:lnTo>
                    <a:pt x="3162300" y="269875"/>
                  </a:lnTo>
                  <a:lnTo>
                    <a:pt x="3117850" y="292100"/>
                  </a:lnTo>
                  <a:lnTo>
                    <a:pt x="2927350" y="276225"/>
                  </a:lnTo>
                  <a:lnTo>
                    <a:pt x="2657475" y="266700"/>
                  </a:lnTo>
                  <a:lnTo>
                    <a:pt x="2336800" y="269875"/>
                  </a:lnTo>
                  <a:lnTo>
                    <a:pt x="1727200" y="317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98648B9E-62B3-4A26-9432-CC3E274FDAAC}"/>
                </a:ext>
              </a:extLst>
            </p:cNvPr>
            <p:cNvSpPr/>
            <p:nvPr/>
          </p:nvSpPr>
          <p:spPr>
            <a:xfrm rot="16200000">
              <a:off x="1500188" y="3417888"/>
              <a:ext cx="3581400" cy="1149350"/>
            </a:xfrm>
            <a:custGeom>
              <a:avLst/>
              <a:gdLst>
                <a:gd name="connsiteX0" fmla="*/ 2162175 w 3581400"/>
                <a:gd name="connsiteY0" fmla="*/ 1022350 h 1149350"/>
                <a:gd name="connsiteX1" fmla="*/ 1924050 w 3581400"/>
                <a:gd name="connsiteY1" fmla="*/ 968375 h 1149350"/>
                <a:gd name="connsiteX2" fmla="*/ 1765300 w 3581400"/>
                <a:gd name="connsiteY2" fmla="*/ 927100 h 1149350"/>
                <a:gd name="connsiteX3" fmla="*/ 1593850 w 3581400"/>
                <a:gd name="connsiteY3" fmla="*/ 873125 h 1149350"/>
                <a:gd name="connsiteX4" fmla="*/ 1441450 w 3581400"/>
                <a:gd name="connsiteY4" fmla="*/ 819150 h 1149350"/>
                <a:gd name="connsiteX5" fmla="*/ 1273175 w 3581400"/>
                <a:gd name="connsiteY5" fmla="*/ 755650 h 1149350"/>
                <a:gd name="connsiteX6" fmla="*/ 1031875 w 3581400"/>
                <a:gd name="connsiteY6" fmla="*/ 657225 h 1149350"/>
                <a:gd name="connsiteX7" fmla="*/ 790575 w 3581400"/>
                <a:gd name="connsiteY7" fmla="*/ 536575 h 1149350"/>
                <a:gd name="connsiteX8" fmla="*/ 587375 w 3581400"/>
                <a:gd name="connsiteY8" fmla="*/ 431800 h 1149350"/>
                <a:gd name="connsiteX9" fmla="*/ 409575 w 3581400"/>
                <a:gd name="connsiteY9" fmla="*/ 327025 h 1149350"/>
                <a:gd name="connsiteX10" fmla="*/ 219075 w 3581400"/>
                <a:gd name="connsiteY10" fmla="*/ 209550 h 1149350"/>
                <a:gd name="connsiteX11" fmla="*/ 22225 w 3581400"/>
                <a:gd name="connsiteY11" fmla="*/ 73025 h 1149350"/>
                <a:gd name="connsiteX12" fmla="*/ 3175 w 3581400"/>
                <a:gd name="connsiteY12" fmla="*/ 47625 h 1149350"/>
                <a:gd name="connsiteX13" fmla="*/ 0 w 3581400"/>
                <a:gd name="connsiteY13" fmla="*/ 19050 h 1149350"/>
                <a:gd name="connsiteX14" fmla="*/ 9525 w 3581400"/>
                <a:gd name="connsiteY14" fmla="*/ 3175 h 1149350"/>
                <a:gd name="connsiteX15" fmla="*/ 25400 w 3581400"/>
                <a:gd name="connsiteY15" fmla="*/ 0 h 1149350"/>
                <a:gd name="connsiteX16" fmla="*/ 88900 w 3581400"/>
                <a:gd name="connsiteY16" fmla="*/ 28575 h 1149350"/>
                <a:gd name="connsiteX17" fmla="*/ 282575 w 3581400"/>
                <a:gd name="connsiteY17" fmla="*/ 120650 h 1149350"/>
                <a:gd name="connsiteX18" fmla="*/ 422275 w 3581400"/>
                <a:gd name="connsiteY18" fmla="*/ 187325 h 1149350"/>
                <a:gd name="connsiteX19" fmla="*/ 647700 w 3581400"/>
                <a:gd name="connsiteY19" fmla="*/ 285750 h 1149350"/>
                <a:gd name="connsiteX20" fmla="*/ 819150 w 3581400"/>
                <a:gd name="connsiteY20" fmla="*/ 358775 h 1149350"/>
                <a:gd name="connsiteX21" fmla="*/ 1003300 w 3581400"/>
                <a:gd name="connsiteY21" fmla="*/ 434975 h 1149350"/>
                <a:gd name="connsiteX22" fmla="*/ 1244600 w 3581400"/>
                <a:gd name="connsiteY22" fmla="*/ 523875 h 1149350"/>
                <a:gd name="connsiteX23" fmla="*/ 1479550 w 3581400"/>
                <a:gd name="connsiteY23" fmla="*/ 600075 h 1149350"/>
                <a:gd name="connsiteX24" fmla="*/ 1781175 w 3581400"/>
                <a:gd name="connsiteY24" fmla="*/ 688975 h 1149350"/>
                <a:gd name="connsiteX25" fmla="*/ 2044700 w 3581400"/>
                <a:gd name="connsiteY25" fmla="*/ 755650 h 1149350"/>
                <a:gd name="connsiteX26" fmla="*/ 2282825 w 3581400"/>
                <a:gd name="connsiteY26" fmla="*/ 803275 h 1149350"/>
                <a:gd name="connsiteX27" fmla="*/ 2501900 w 3581400"/>
                <a:gd name="connsiteY27" fmla="*/ 838200 h 1149350"/>
                <a:gd name="connsiteX28" fmla="*/ 2768600 w 3581400"/>
                <a:gd name="connsiteY28" fmla="*/ 869950 h 1149350"/>
                <a:gd name="connsiteX29" fmla="*/ 3082925 w 3581400"/>
                <a:gd name="connsiteY29" fmla="*/ 885825 h 1149350"/>
                <a:gd name="connsiteX30" fmla="*/ 3235325 w 3581400"/>
                <a:gd name="connsiteY30" fmla="*/ 882650 h 1149350"/>
                <a:gd name="connsiteX31" fmla="*/ 3343275 w 3581400"/>
                <a:gd name="connsiteY31" fmla="*/ 866775 h 1149350"/>
                <a:gd name="connsiteX32" fmla="*/ 3409950 w 3581400"/>
                <a:gd name="connsiteY32" fmla="*/ 850900 h 1149350"/>
                <a:gd name="connsiteX33" fmla="*/ 3444875 w 3581400"/>
                <a:gd name="connsiteY33" fmla="*/ 825500 h 1149350"/>
                <a:gd name="connsiteX34" fmla="*/ 3502025 w 3581400"/>
                <a:gd name="connsiteY34" fmla="*/ 796925 h 1149350"/>
                <a:gd name="connsiteX35" fmla="*/ 3543300 w 3581400"/>
                <a:gd name="connsiteY35" fmla="*/ 784225 h 1149350"/>
                <a:gd name="connsiteX36" fmla="*/ 3556000 w 3581400"/>
                <a:gd name="connsiteY36" fmla="*/ 784225 h 1149350"/>
                <a:gd name="connsiteX37" fmla="*/ 3571875 w 3581400"/>
                <a:gd name="connsiteY37" fmla="*/ 790575 h 1149350"/>
                <a:gd name="connsiteX38" fmla="*/ 3581400 w 3581400"/>
                <a:gd name="connsiteY38" fmla="*/ 806450 h 1149350"/>
                <a:gd name="connsiteX39" fmla="*/ 3578225 w 3581400"/>
                <a:gd name="connsiteY39" fmla="*/ 835025 h 1149350"/>
                <a:gd name="connsiteX40" fmla="*/ 3552825 w 3581400"/>
                <a:gd name="connsiteY40" fmla="*/ 908050 h 1149350"/>
                <a:gd name="connsiteX41" fmla="*/ 3505200 w 3581400"/>
                <a:gd name="connsiteY41" fmla="*/ 1019175 h 1149350"/>
                <a:gd name="connsiteX42" fmla="*/ 3441700 w 3581400"/>
                <a:gd name="connsiteY42" fmla="*/ 1127125 h 1149350"/>
                <a:gd name="connsiteX43" fmla="*/ 3305175 w 3581400"/>
                <a:gd name="connsiteY43" fmla="*/ 1149350 h 1149350"/>
                <a:gd name="connsiteX44" fmla="*/ 3086100 w 3581400"/>
                <a:gd name="connsiteY44" fmla="*/ 1146175 h 1149350"/>
                <a:gd name="connsiteX45" fmla="*/ 2800350 w 3581400"/>
                <a:gd name="connsiteY45" fmla="*/ 1120775 h 1149350"/>
                <a:gd name="connsiteX46" fmla="*/ 2524125 w 3581400"/>
                <a:gd name="connsiteY46" fmla="*/ 1089025 h 1149350"/>
                <a:gd name="connsiteX47" fmla="*/ 2162175 w 3581400"/>
                <a:gd name="connsiteY47" fmla="*/ 10223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81400" h="1149350">
                  <a:moveTo>
                    <a:pt x="2162175" y="1022350"/>
                  </a:moveTo>
                  <a:lnTo>
                    <a:pt x="1924050" y="968375"/>
                  </a:lnTo>
                  <a:lnTo>
                    <a:pt x="1765300" y="927100"/>
                  </a:lnTo>
                  <a:lnTo>
                    <a:pt x="1593850" y="873125"/>
                  </a:lnTo>
                  <a:lnTo>
                    <a:pt x="1441450" y="819150"/>
                  </a:lnTo>
                  <a:lnTo>
                    <a:pt x="1273175" y="755650"/>
                  </a:lnTo>
                  <a:lnTo>
                    <a:pt x="1031875" y="657225"/>
                  </a:lnTo>
                  <a:lnTo>
                    <a:pt x="790575" y="536575"/>
                  </a:lnTo>
                  <a:lnTo>
                    <a:pt x="587375" y="431800"/>
                  </a:lnTo>
                  <a:lnTo>
                    <a:pt x="409575" y="327025"/>
                  </a:lnTo>
                  <a:lnTo>
                    <a:pt x="219075" y="209550"/>
                  </a:lnTo>
                  <a:lnTo>
                    <a:pt x="22225" y="73025"/>
                  </a:lnTo>
                  <a:lnTo>
                    <a:pt x="3175" y="47625"/>
                  </a:lnTo>
                  <a:lnTo>
                    <a:pt x="0" y="19050"/>
                  </a:lnTo>
                  <a:lnTo>
                    <a:pt x="9525" y="3175"/>
                  </a:lnTo>
                  <a:lnTo>
                    <a:pt x="25400" y="0"/>
                  </a:lnTo>
                  <a:lnTo>
                    <a:pt x="88900" y="28575"/>
                  </a:lnTo>
                  <a:lnTo>
                    <a:pt x="282575" y="120650"/>
                  </a:lnTo>
                  <a:lnTo>
                    <a:pt x="422275" y="187325"/>
                  </a:lnTo>
                  <a:lnTo>
                    <a:pt x="647700" y="285750"/>
                  </a:lnTo>
                  <a:lnTo>
                    <a:pt x="819150" y="358775"/>
                  </a:lnTo>
                  <a:lnTo>
                    <a:pt x="1003300" y="434975"/>
                  </a:lnTo>
                  <a:lnTo>
                    <a:pt x="1244600" y="523875"/>
                  </a:lnTo>
                  <a:lnTo>
                    <a:pt x="1479550" y="600075"/>
                  </a:lnTo>
                  <a:lnTo>
                    <a:pt x="1781175" y="688975"/>
                  </a:lnTo>
                  <a:lnTo>
                    <a:pt x="2044700" y="755650"/>
                  </a:lnTo>
                  <a:lnTo>
                    <a:pt x="2282825" y="803275"/>
                  </a:lnTo>
                  <a:lnTo>
                    <a:pt x="2501900" y="838200"/>
                  </a:lnTo>
                  <a:lnTo>
                    <a:pt x="2768600" y="869950"/>
                  </a:lnTo>
                  <a:lnTo>
                    <a:pt x="3082925" y="885825"/>
                  </a:lnTo>
                  <a:cubicBezTo>
                    <a:pt x="3133725" y="884744"/>
                    <a:pt x="3184514" y="882650"/>
                    <a:pt x="3235325" y="882650"/>
                  </a:cubicBezTo>
                  <a:lnTo>
                    <a:pt x="3343275" y="866775"/>
                  </a:lnTo>
                  <a:lnTo>
                    <a:pt x="3409950" y="850900"/>
                  </a:lnTo>
                  <a:lnTo>
                    <a:pt x="3444875" y="825500"/>
                  </a:lnTo>
                  <a:lnTo>
                    <a:pt x="3502025" y="796925"/>
                  </a:lnTo>
                  <a:lnTo>
                    <a:pt x="3543300" y="784225"/>
                  </a:lnTo>
                  <a:lnTo>
                    <a:pt x="3556000" y="784225"/>
                  </a:lnTo>
                  <a:lnTo>
                    <a:pt x="3571875" y="790575"/>
                  </a:lnTo>
                  <a:lnTo>
                    <a:pt x="3581400" y="806450"/>
                  </a:lnTo>
                  <a:lnTo>
                    <a:pt x="3578225" y="835025"/>
                  </a:lnTo>
                  <a:lnTo>
                    <a:pt x="3552825" y="908050"/>
                  </a:lnTo>
                  <a:lnTo>
                    <a:pt x="3505200" y="1019175"/>
                  </a:lnTo>
                  <a:lnTo>
                    <a:pt x="3441700" y="1127125"/>
                  </a:lnTo>
                  <a:lnTo>
                    <a:pt x="3305175" y="1149350"/>
                  </a:lnTo>
                  <a:lnTo>
                    <a:pt x="3086100" y="1146175"/>
                  </a:lnTo>
                  <a:lnTo>
                    <a:pt x="2800350" y="1120775"/>
                  </a:lnTo>
                  <a:lnTo>
                    <a:pt x="2524125" y="1089025"/>
                  </a:lnTo>
                  <a:lnTo>
                    <a:pt x="2162175" y="1022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27525876-A29C-4234-8528-80CB20CDFABD}"/>
                </a:ext>
              </a:extLst>
            </p:cNvPr>
            <p:cNvSpPr/>
            <p:nvPr/>
          </p:nvSpPr>
          <p:spPr>
            <a:xfrm>
              <a:off x="4100513" y="2619375"/>
              <a:ext cx="2409825" cy="1477963"/>
            </a:xfrm>
            <a:custGeom>
              <a:avLst/>
              <a:gdLst>
                <a:gd name="connsiteX0" fmla="*/ 1500187 w 2409825"/>
                <a:gd name="connsiteY0" fmla="*/ 283369 h 1478756"/>
                <a:gd name="connsiteX1" fmla="*/ 1226343 w 2409825"/>
                <a:gd name="connsiteY1" fmla="*/ 316706 h 1478756"/>
                <a:gd name="connsiteX2" fmla="*/ 1023937 w 2409825"/>
                <a:gd name="connsiteY2" fmla="*/ 338138 h 1478756"/>
                <a:gd name="connsiteX3" fmla="*/ 776287 w 2409825"/>
                <a:gd name="connsiteY3" fmla="*/ 381000 h 1478756"/>
                <a:gd name="connsiteX4" fmla="*/ 488156 w 2409825"/>
                <a:gd name="connsiteY4" fmla="*/ 447675 h 1478756"/>
                <a:gd name="connsiteX5" fmla="*/ 450056 w 2409825"/>
                <a:gd name="connsiteY5" fmla="*/ 469106 h 1478756"/>
                <a:gd name="connsiteX6" fmla="*/ 411956 w 2409825"/>
                <a:gd name="connsiteY6" fmla="*/ 481013 h 1478756"/>
                <a:gd name="connsiteX7" fmla="*/ 378618 w 2409825"/>
                <a:gd name="connsiteY7" fmla="*/ 483394 h 1478756"/>
                <a:gd name="connsiteX8" fmla="*/ 342900 w 2409825"/>
                <a:gd name="connsiteY8" fmla="*/ 478631 h 1478756"/>
                <a:gd name="connsiteX9" fmla="*/ 292893 w 2409825"/>
                <a:gd name="connsiteY9" fmla="*/ 461963 h 1478756"/>
                <a:gd name="connsiteX10" fmla="*/ 214312 w 2409825"/>
                <a:gd name="connsiteY10" fmla="*/ 426244 h 1478756"/>
                <a:gd name="connsiteX11" fmla="*/ 142875 w 2409825"/>
                <a:gd name="connsiteY11" fmla="*/ 378619 h 1478756"/>
                <a:gd name="connsiteX12" fmla="*/ 47625 w 2409825"/>
                <a:gd name="connsiteY12" fmla="*/ 304800 h 1478756"/>
                <a:gd name="connsiteX13" fmla="*/ 14287 w 2409825"/>
                <a:gd name="connsiteY13" fmla="*/ 273844 h 1478756"/>
                <a:gd name="connsiteX14" fmla="*/ 2381 w 2409825"/>
                <a:gd name="connsiteY14" fmla="*/ 257175 h 1478756"/>
                <a:gd name="connsiteX15" fmla="*/ 0 w 2409825"/>
                <a:gd name="connsiteY15" fmla="*/ 240506 h 1478756"/>
                <a:gd name="connsiteX16" fmla="*/ 0 w 2409825"/>
                <a:gd name="connsiteY16" fmla="*/ 223838 h 1478756"/>
                <a:gd name="connsiteX17" fmla="*/ 7143 w 2409825"/>
                <a:gd name="connsiteY17" fmla="*/ 214313 h 1478756"/>
                <a:gd name="connsiteX18" fmla="*/ 19050 w 2409825"/>
                <a:gd name="connsiteY18" fmla="*/ 211931 h 1478756"/>
                <a:gd name="connsiteX19" fmla="*/ 42862 w 2409825"/>
                <a:gd name="connsiteY19" fmla="*/ 216694 h 1478756"/>
                <a:gd name="connsiteX20" fmla="*/ 90487 w 2409825"/>
                <a:gd name="connsiteY20" fmla="*/ 230981 h 1478756"/>
                <a:gd name="connsiteX21" fmla="*/ 166687 w 2409825"/>
                <a:gd name="connsiteY21" fmla="*/ 247650 h 1478756"/>
                <a:gd name="connsiteX22" fmla="*/ 297656 w 2409825"/>
                <a:gd name="connsiteY22" fmla="*/ 266700 h 1478756"/>
                <a:gd name="connsiteX23" fmla="*/ 369093 w 2409825"/>
                <a:gd name="connsiteY23" fmla="*/ 271463 h 1478756"/>
                <a:gd name="connsiteX24" fmla="*/ 507206 w 2409825"/>
                <a:gd name="connsiteY24" fmla="*/ 259556 h 1478756"/>
                <a:gd name="connsiteX25" fmla="*/ 788193 w 2409825"/>
                <a:gd name="connsiteY25" fmla="*/ 223838 h 1478756"/>
                <a:gd name="connsiteX26" fmla="*/ 1052512 w 2409825"/>
                <a:gd name="connsiteY26" fmla="*/ 178594 h 1478756"/>
                <a:gd name="connsiteX27" fmla="*/ 1257300 w 2409825"/>
                <a:gd name="connsiteY27" fmla="*/ 159544 h 1478756"/>
                <a:gd name="connsiteX28" fmla="*/ 1421606 w 2409825"/>
                <a:gd name="connsiteY28" fmla="*/ 140494 h 1478756"/>
                <a:gd name="connsiteX29" fmla="*/ 1693068 w 2409825"/>
                <a:gd name="connsiteY29" fmla="*/ 100013 h 1478756"/>
                <a:gd name="connsiteX30" fmla="*/ 1897856 w 2409825"/>
                <a:gd name="connsiteY30" fmla="*/ 66675 h 1478756"/>
                <a:gd name="connsiteX31" fmla="*/ 2071687 w 2409825"/>
                <a:gd name="connsiteY31" fmla="*/ 0 h 1478756"/>
                <a:gd name="connsiteX32" fmla="*/ 2114550 w 2409825"/>
                <a:gd name="connsiteY32" fmla="*/ 11906 h 1478756"/>
                <a:gd name="connsiteX33" fmla="*/ 2166937 w 2409825"/>
                <a:gd name="connsiteY33" fmla="*/ 28575 h 1478756"/>
                <a:gd name="connsiteX34" fmla="*/ 2245518 w 2409825"/>
                <a:gd name="connsiteY34" fmla="*/ 69056 h 1478756"/>
                <a:gd name="connsiteX35" fmla="*/ 2302668 w 2409825"/>
                <a:gd name="connsiteY35" fmla="*/ 104775 h 1478756"/>
                <a:gd name="connsiteX36" fmla="*/ 2345531 w 2409825"/>
                <a:gd name="connsiteY36" fmla="*/ 142875 h 1478756"/>
                <a:gd name="connsiteX37" fmla="*/ 2371725 w 2409825"/>
                <a:gd name="connsiteY37" fmla="*/ 171450 h 1478756"/>
                <a:gd name="connsiteX38" fmla="*/ 2393156 w 2409825"/>
                <a:gd name="connsiteY38" fmla="*/ 200025 h 1478756"/>
                <a:gd name="connsiteX39" fmla="*/ 2407443 w 2409825"/>
                <a:gd name="connsiteY39" fmla="*/ 223838 h 1478756"/>
                <a:gd name="connsiteX40" fmla="*/ 2409825 w 2409825"/>
                <a:gd name="connsiteY40" fmla="*/ 254794 h 1478756"/>
                <a:gd name="connsiteX41" fmla="*/ 2395537 w 2409825"/>
                <a:gd name="connsiteY41" fmla="*/ 292894 h 1478756"/>
                <a:gd name="connsiteX42" fmla="*/ 2374106 w 2409825"/>
                <a:gd name="connsiteY42" fmla="*/ 321469 h 1478756"/>
                <a:gd name="connsiteX43" fmla="*/ 2352675 w 2409825"/>
                <a:gd name="connsiteY43" fmla="*/ 352425 h 1478756"/>
                <a:gd name="connsiteX44" fmla="*/ 2324100 w 2409825"/>
                <a:gd name="connsiteY44" fmla="*/ 454819 h 1478756"/>
                <a:gd name="connsiteX45" fmla="*/ 2293143 w 2409825"/>
                <a:gd name="connsiteY45" fmla="*/ 592931 h 1478756"/>
                <a:gd name="connsiteX46" fmla="*/ 2247900 w 2409825"/>
                <a:gd name="connsiteY46" fmla="*/ 783431 h 1478756"/>
                <a:gd name="connsiteX47" fmla="*/ 2176462 w 2409825"/>
                <a:gd name="connsiteY47" fmla="*/ 1031081 h 1478756"/>
                <a:gd name="connsiteX48" fmla="*/ 2119312 w 2409825"/>
                <a:gd name="connsiteY48" fmla="*/ 1221581 h 1478756"/>
                <a:gd name="connsiteX49" fmla="*/ 2088356 w 2409825"/>
                <a:gd name="connsiteY49" fmla="*/ 1335881 h 1478756"/>
                <a:gd name="connsiteX50" fmla="*/ 2069306 w 2409825"/>
                <a:gd name="connsiteY50" fmla="*/ 1383506 h 1478756"/>
                <a:gd name="connsiteX51" fmla="*/ 2045493 w 2409825"/>
                <a:gd name="connsiteY51" fmla="*/ 1431131 h 1478756"/>
                <a:gd name="connsiteX52" fmla="*/ 2009775 w 2409825"/>
                <a:gd name="connsiteY52" fmla="*/ 1459706 h 1478756"/>
                <a:gd name="connsiteX53" fmla="*/ 1985962 w 2409825"/>
                <a:gd name="connsiteY53" fmla="*/ 1473994 h 1478756"/>
                <a:gd name="connsiteX54" fmla="*/ 1964531 w 2409825"/>
                <a:gd name="connsiteY54" fmla="*/ 1478756 h 1478756"/>
                <a:gd name="connsiteX55" fmla="*/ 1940718 w 2409825"/>
                <a:gd name="connsiteY55" fmla="*/ 1473994 h 1478756"/>
                <a:gd name="connsiteX56" fmla="*/ 1895475 w 2409825"/>
                <a:gd name="connsiteY56" fmla="*/ 1450181 h 1478756"/>
                <a:gd name="connsiteX57" fmla="*/ 1838325 w 2409825"/>
                <a:gd name="connsiteY57" fmla="*/ 1416844 h 1478756"/>
                <a:gd name="connsiteX58" fmla="*/ 1893093 w 2409825"/>
                <a:gd name="connsiteY58" fmla="*/ 1223963 h 1478756"/>
                <a:gd name="connsiteX59" fmla="*/ 1976437 w 2409825"/>
                <a:gd name="connsiteY59" fmla="*/ 800100 h 1478756"/>
                <a:gd name="connsiteX60" fmla="*/ 2021681 w 2409825"/>
                <a:gd name="connsiteY60" fmla="*/ 609600 h 1478756"/>
                <a:gd name="connsiteX61" fmla="*/ 2064543 w 2409825"/>
                <a:gd name="connsiteY61" fmla="*/ 323850 h 1478756"/>
                <a:gd name="connsiteX62" fmla="*/ 2069306 w 2409825"/>
                <a:gd name="connsiteY62" fmla="*/ 278606 h 1478756"/>
                <a:gd name="connsiteX63" fmla="*/ 2064543 w 2409825"/>
                <a:gd name="connsiteY63" fmla="*/ 254794 h 1478756"/>
                <a:gd name="connsiteX64" fmla="*/ 2057400 w 2409825"/>
                <a:gd name="connsiteY64" fmla="*/ 240506 h 1478756"/>
                <a:gd name="connsiteX65" fmla="*/ 2043112 w 2409825"/>
                <a:gd name="connsiteY65" fmla="*/ 230981 h 1478756"/>
                <a:gd name="connsiteX66" fmla="*/ 1988343 w 2409825"/>
                <a:gd name="connsiteY66" fmla="*/ 226219 h 1478756"/>
                <a:gd name="connsiteX67" fmla="*/ 1500187 w 2409825"/>
                <a:gd name="connsiteY67" fmla="*/ 283369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09825" h="1478756">
                  <a:moveTo>
                    <a:pt x="1500187" y="283369"/>
                  </a:moveTo>
                  <a:lnTo>
                    <a:pt x="1226343" y="316706"/>
                  </a:lnTo>
                  <a:lnTo>
                    <a:pt x="1023937" y="338138"/>
                  </a:lnTo>
                  <a:lnTo>
                    <a:pt x="776287" y="381000"/>
                  </a:lnTo>
                  <a:lnTo>
                    <a:pt x="488156" y="447675"/>
                  </a:lnTo>
                  <a:lnTo>
                    <a:pt x="450056" y="469106"/>
                  </a:lnTo>
                  <a:lnTo>
                    <a:pt x="411956" y="481013"/>
                  </a:lnTo>
                  <a:lnTo>
                    <a:pt x="378618" y="483394"/>
                  </a:lnTo>
                  <a:lnTo>
                    <a:pt x="342900" y="478631"/>
                  </a:lnTo>
                  <a:lnTo>
                    <a:pt x="292893" y="461963"/>
                  </a:lnTo>
                  <a:lnTo>
                    <a:pt x="214312" y="426244"/>
                  </a:lnTo>
                  <a:lnTo>
                    <a:pt x="142875" y="378619"/>
                  </a:lnTo>
                  <a:lnTo>
                    <a:pt x="47625" y="304800"/>
                  </a:lnTo>
                  <a:lnTo>
                    <a:pt x="14287" y="273844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0" y="223838"/>
                  </a:lnTo>
                  <a:lnTo>
                    <a:pt x="7143" y="214313"/>
                  </a:lnTo>
                  <a:lnTo>
                    <a:pt x="19050" y="211931"/>
                  </a:lnTo>
                  <a:lnTo>
                    <a:pt x="42862" y="216694"/>
                  </a:lnTo>
                  <a:lnTo>
                    <a:pt x="90487" y="230981"/>
                  </a:lnTo>
                  <a:lnTo>
                    <a:pt x="166687" y="247650"/>
                  </a:lnTo>
                  <a:lnTo>
                    <a:pt x="297656" y="266700"/>
                  </a:lnTo>
                  <a:lnTo>
                    <a:pt x="369093" y="271463"/>
                  </a:lnTo>
                  <a:lnTo>
                    <a:pt x="507206" y="259556"/>
                  </a:lnTo>
                  <a:lnTo>
                    <a:pt x="788193" y="223838"/>
                  </a:lnTo>
                  <a:lnTo>
                    <a:pt x="1052512" y="178594"/>
                  </a:lnTo>
                  <a:lnTo>
                    <a:pt x="1257300" y="159544"/>
                  </a:lnTo>
                  <a:lnTo>
                    <a:pt x="1421606" y="140494"/>
                  </a:lnTo>
                  <a:lnTo>
                    <a:pt x="1693068" y="100013"/>
                  </a:lnTo>
                  <a:lnTo>
                    <a:pt x="1897856" y="66675"/>
                  </a:lnTo>
                  <a:lnTo>
                    <a:pt x="2071687" y="0"/>
                  </a:lnTo>
                  <a:lnTo>
                    <a:pt x="2114550" y="11906"/>
                  </a:lnTo>
                  <a:lnTo>
                    <a:pt x="2166937" y="28575"/>
                  </a:lnTo>
                  <a:lnTo>
                    <a:pt x="2245518" y="69056"/>
                  </a:lnTo>
                  <a:lnTo>
                    <a:pt x="2302668" y="104775"/>
                  </a:lnTo>
                  <a:lnTo>
                    <a:pt x="2345531" y="142875"/>
                  </a:lnTo>
                  <a:lnTo>
                    <a:pt x="2371725" y="171450"/>
                  </a:lnTo>
                  <a:lnTo>
                    <a:pt x="2393156" y="200025"/>
                  </a:lnTo>
                  <a:lnTo>
                    <a:pt x="2407443" y="223838"/>
                  </a:lnTo>
                  <a:lnTo>
                    <a:pt x="2409825" y="254794"/>
                  </a:lnTo>
                  <a:lnTo>
                    <a:pt x="2395537" y="292894"/>
                  </a:lnTo>
                  <a:lnTo>
                    <a:pt x="2374106" y="321469"/>
                  </a:lnTo>
                  <a:lnTo>
                    <a:pt x="2352675" y="352425"/>
                  </a:lnTo>
                  <a:lnTo>
                    <a:pt x="2324100" y="454819"/>
                  </a:lnTo>
                  <a:lnTo>
                    <a:pt x="2293143" y="592931"/>
                  </a:lnTo>
                  <a:lnTo>
                    <a:pt x="2247900" y="783431"/>
                  </a:lnTo>
                  <a:lnTo>
                    <a:pt x="2176462" y="1031081"/>
                  </a:lnTo>
                  <a:lnTo>
                    <a:pt x="2119312" y="1221581"/>
                  </a:lnTo>
                  <a:lnTo>
                    <a:pt x="2088356" y="1335881"/>
                  </a:lnTo>
                  <a:lnTo>
                    <a:pt x="2069306" y="1383506"/>
                  </a:lnTo>
                  <a:lnTo>
                    <a:pt x="2045493" y="1431131"/>
                  </a:lnTo>
                  <a:lnTo>
                    <a:pt x="2009775" y="1459706"/>
                  </a:lnTo>
                  <a:lnTo>
                    <a:pt x="1985962" y="1473994"/>
                  </a:lnTo>
                  <a:lnTo>
                    <a:pt x="1964531" y="1478756"/>
                  </a:lnTo>
                  <a:lnTo>
                    <a:pt x="1940718" y="1473994"/>
                  </a:lnTo>
                  <a:lnTo>
                    <a:pt x="1895475" y="1450181"/>
                  </a:lnTo>
                  <a:lnTo>
                    <a:pt x="1838325" y="1416844"/>
                  </a:lnTo>
                  <a:lnTo>
                    <a:pt x="1893093" y="1223963"/>
                  </a:lnTo>
                  <a:lnTo>
                    <a:pt x="1976437" y="800100"/>
                  </a:lnTo>
                  <a:lnTo>
                    <a:pt x="2021681" y="609600"/>
                  </a:lnTo>
                  <a:lnTo>
                    <a:pt x="2064543" y="323850"/>
                  </a:lnTo>
                  <a:lnTo>
                    <a:pt x="2069306" y="278606"/>
                  </a:lnTo>
                  <a:lnTo>
                    <a:pt x="2064543" y="254794"/>
                  </a:lnTo>
                  <a:lnTo>
                    <a:pt x="2057400" y="240506"/>
                  </a:lnTo>
                  <a:lnTo>
                    <a:pt x="2043112" y="230981"/>
                  </a:lnTo>
                  <a:lnTo>
                    <a:pt x="1988343" y="226219"/>
                  </a:lnTo>
                  <a:lnTo>
                    <a:pt x="1500187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50ABAC3C-40C2-4161-94F4-837353B32CAE}"/>
                </a:ext>
              </a:extLst>
            </p:cNvPr>
            <p:cNvSpPr/>
            <p:nvPr/>
          </p:nvSpPr>
          <p:spPr>
            <a:xfrm>
              <a:off x="3924300" y="3113088"/>
              <a:ext cx="3246438" cy="495300"/>
            </a:xfrm>
            <a:custGeom>
              <a:avLst/>
              <a:gdLst>
                <a:gd name="connsiteX0" fmla="*/ 1771650 w 3246664"/>
                <a:gd name="connsiteY0" fmla="*/ 304800 h 495300"/>
                <a:gd name="connsiteX1" fmla="*/ 1406979 w 3246664"/>
                <a:gd name="connsiteY1" fmla="*/ 334736 h 495300"/>
                <a:gd name="connsiteX2" fmla="*/ 1197429 w 3246664"/>
                <a:gd name="connsiteY2" fmla="*/ 359229 h 495300"/>
                <a:gd name="connsiteX3" fmla="*/ 933450 w 3246664"/>
                <a:gd name="connsiteY3" fmla="*/ 405493 h 495300"/>
                <a:gd name="connsiteX4" fmla="*/ 707571 w 3246664"/>
                <a:gd name="connsiteY4" fmla="*/ 446315 h 495300"/>
                <a:gd name="connsiteX5" fmla="*/ 533400 w 3246664"/>
                <a:gd name="connsiteY5" fmla="*/ 476250 h 495300"/>
                <a:gd name="connsiteX6" fmla="*/ 438150 w 3246664"/>
                <a:gd name="connsiteY6" fmla="*/ 492579 h 495300"/>
                <a:gd name="connsiteX7" fmla="*/ 402771 w 3246664"/>
                <a:gd name="connsiteY7" fmla="*/ 495300 h 495300"/>
                <a:gd name="connsiteX8" fmla="*/ 356507 w 3246664"/>
                <a:gd name="connsiteY8" fmla="*/ 489857 h 495300"/>
                <a:gd name="connsiteX9" fmla="*/ 307521 w 3246664"/>
                <a:gd name="connsiteY9" fmla="*/ 481693 h 495300"/>
                <a:gd name="connsiteX10" fmla="*/ 266700 w 3246664"/>
                <a:gd name="connsiteY10" fmla="*/ 468086 h 495300"/>
                <a:gd name="connsiteX11" fmla="*/ 201386 w 3246664"/>
                <a:gd name="connsiteY11" fmla="*/ 435429 h 495300"/>
                <a:gd name="connsiteX12" fmla="*/ 127907 w 3246664"/>
                <a:gd name="connsiteY12" fmla="*/ 389165 h 495300"/>
                <a:gd name="connsiteX13" fmla="*/ 51707 w 3246664"/>
                <a:gd name="connsiteY13" fmla="*/ 332015 h 495300"/>
                <a:gd name="connsiteX14" fmla="*/ 19050 w 3246664"/>
                <a:gd name="connsiteY14" fmla="*/ 299357 h 495300"/>
                <a:gd name="connsiteX15" fmla="*/ 2721 w 3246664"/>
                <a:gd name="connsiteY15" fmla="*/ 277586 h 495300"/>
                <a:gd name="connsiteX16" fmla="*/ 0 w 3246664"/>
                <a:gd name="connsiteY16" fmla="*/ 261257 h 495300"/>
                <a:gd name="connsiteX17" fmla="*/ 0 w 3246664"/>
                <a:gd name="connsiteY17" fmla="*/ 247650 h 495300"/>
                <a:gd name="connsiteX18" fmla="*/ 5443 w 3246664"/>
                <a:gd name="connsiteY18" fmla="*/ 234043 h 495300"/>
                <a:gd name="connsiteX19" fmla="*/ 21771 w 3246664"/>
                <a:gd name="connsiteY19" fmla="*/ 231322 h 495300"/>
                <a:gd name="connsiteX20" fmla="*/ 54429 w 3246664"/>
                <a:gd name="connsiteY20" fmla="*/ 236765 h 495300"/>
                <a:gd name="connsiteX21" fmla="*/ 100693 w 3246664"/>
                <a:gd name="connsiteY21" fmla="*/ 253093 h 495300"/>
                <a:gd name="connsiteX22" fmla="*/ 174171 w 3246664"/>
                <a:gd name="connsiteY22" fmla="*/ 274865 h 495300"/>
                <a:gd name="connsiteX23" fmla="*/ 269421 w 3246664"/>
                <a:gd name="connsiteY23" fmla="*/ 293915 h 495300"/>
                <a:gd name="connsiteX24" fmla="*/ 321129 w 3246664"/>
                <a:gd name="connsiteY24" fmla="*/ 296636 h 495300"/>
                <a:gd name="connsiteX25" fmla="*/ 468086 w 3246664"/>
                <a:gd name="connsiteY25" fmla="*/ 288472 h 495300"/>
                <a:gd name="connsiteX26" fmla="*/ 957943 w 3246664"/>
                <a:gd name="connsiteY26" fmla="*/ 236765 h 495300"/>
                <a:gd name="connsiteX27" fmla="*/ 1211036 w 3246664"/>
                <a:gd name="connsiteY27" fmla="*/ 201386 h 495300"/>
                <a:gd name="connsiteX28" fmla="*/ 1436914 w 3246664"/>
                <a:gd name="connsiteY28" fmla="*/ 176893 h 495300"/>
                <a:gd name="connsiteX29" fmla="*/ 1807029 w 3246664"/>
                <a:gd name="connsiteY29" fmla="*/ 144236 h 495300"/>
                <a:gd name="connsiteX30" fmla="*/ 2215243 w 3246664"/>
                <a:gd name="connsiteY30" fmla="*/ 111579 h 495300"/>
                <a:gd name="connsiteX31" fmla="*/ 2468336 w 3246664"/>
                <a:gd name="connsiteY31" fmla="*/ 92529 h 495300"/>
                <a:gd name="connsiteX32" fmla="*/ 2539093 w 3246664"/>
                <a:gd name="connsiteY32" fmla="*/ 76200 h 495300"/>
                <a:gd name="connsiteX33" fmla="*/ 2656114 w 3246664"/>
                <a:gd name="connsiteY33" fmla="*/ 65315 h 495300"/>
                <a:gd name="connsiteX34" fmla="*/ 2781300 w 3246664"/>
                <a:gd name="connsiteY34" fmla="*/ 0 h 495300"/>
                <a:gd name="connsiteX35" fmla="*/ 2849336 w 3246664"/>
                <a:gd name="connsiteY35" fmla="*/ 8165 h 495300"/>
                <a:gd name="connsiteX36" fmla="*/ 2974521 w 3246664"/>
                <a:gd name="connsiteY36" fmla="*/ 35379 h 495300"/>
                <a:gd name="connsiteX37" fmla="*/ 3083379 w 3246664"/>
                <a:gd name="connsiteY37" fmla="*/ 68036 h 495300"/>
                <a:gd name="connsiteX38" fmla="*/ 3143250 w 3246664"/>
                <a:gd name="connsiteY38" fmla="*/ 89807 h 495300"/>
                <a:gd name="connsiteX39" fmla="*/ 3184071 w 3246664"/>
                <a:gd name="connsiteY39" fmla="*/ 119743 h 495300"/>
                <a:gd name="connsiteX40" fmla="*/ 3224893 w 3246664"/>
                <a:gd name="connsiteY40" fmla="*/ 155122 h 495300"/>
                <a:gd name="connsiteX41" fmla="*/ 3241221 w 3246664"/>
                <a:gd name="connsiteY41" fmla="*/ 179615 h 495300"/>
                <a:gd name="connsiteX42" fmla="*/ 3246664 w 3246664"/>
                <a:gd name="connsiteY42" fmla="*/ 198665 h 495300"/>
                <a:gd name="connsiteX43" fmla="*/ 3243943 w 3246664"/>
                <a:gd name="connsiteY43" fmla="*/ 220436 h 495300"/>
                <a:gd name="connsiteX44" fmla="*/ 3224893 w 3246664"/>
                <a:gd name="connsiteY44" fmla="*/ 242207 h 495300"/>
                <a:gd name="connsiteX45" fmla="*/ 3165021 w 3246664"/>
                <a:gd name="connsiteY45" fmla="*/ 261257 h 495300"/>
                <a:gd name="connsiteX46" fmla="*/ 3080657 w 3246664"/>
                <a:gd name="connsiteY46" fmla="*/ 266700 h 495300"/>
                <a:gd name="connsiteX47" fmla="*/ 2903764 w 3246664"/>
                <a:gd name="connsiteY47" fmla="*/ 255815 h 495300"/>
                <a:gd name="connsiteX48" fmla="*/ 2778579 w 3246664"/>
                <a:gd name="connsiteY48" fmla="*/ 258536 h 495300"/>
                <a:gd name="connsiteX49" fmla="*/ 2582636 w 3246664"/>
                <a:gd name="connsiteY49" fmla="*/ 272143 h 495300"/>
                <a:gd name="connsiteX50" fmla="*/ 2419350 w 3246664"/>
                <a:gd name="connsiteY50" fmla="*/ 291193 h 495300"/>
                <a:gd name="connsiteX51" fmla="*/ 2160814 w 3246664"/>
                <a:gd name="connsiteY51" fmla="*/ 291193 h 495300"/>
                <a:gd name="connsiteX52" fmla="*/ 1771650 w 3246664"/>
                <a:gd name="connsiteY52" fmla="*/ 3048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4" h="495300">
                  <a:moveTo>
                    <a:pt x="1771650" y="304800"/>
                  </a:moveTo>
                  <a:lnTo>
                    <a:pt x="1406979" y="334736"/>
                  </a:lnTo>
                  <a:lnTo>
                    <a:pt x="1197429" y="359229"/>
                  </a:lnTo>
                  <a:lnTo>
                    <a:pt x="933450" y="405493"/>
                  </a:lnTo>
                  <a:lnTo>
                    <a:pt x="707571" y="446315"/>
                  </a:lnTo>
                  <a:lnTo>
                    <a:pt x="533400" y="476250"/>
                  </a:lnTo>
                  <a:lnTo>
                    <a:pt x="438150" y="492579"/>
                  </a:lnTo>
                  <a:lnTo>
                    <a:pt x="402771" y="495300"/>
                  </a:lnTo>
                  <a:lnTo>
                    <a:pt x="356507" y="489857"/>
                  </a:lnTo>
                  <a:lnTo>
                    <a:pt x="307521" y="481693"/>
                  </a:lnTo>
                  <a:lnTo>
                    <a:pt x="266700" y="468086"/>
                  </a:lnTo>
                  <a:lnTo>
                    <a:pt x="201386" y="435429"/>
                  </a:lnTo>
                  <a:lnTo>
                    <a:pt x="127907" y="389165"/>
                  </a:lnTo>
                  <a:lnTo>
                    <a:pt x="51707" y="332015"/>
                  </a:lnTo>
                  <a:lnTo>
                    <a:pt x="19050" y="299357"/>
                  </a:lnTo>
                  <a:lnTo>
                    <a:pt x="2721" y="277586"/>
                  </a:lnTo>
                  <a:lnTo>
                    <a:pt x="0" y="261257"/>
                  </a:lnTo>
                  <a:lnTo>
                    <a:pt x="0" y="247650"/>
                  </a:lnTo>
                  <a:lnTo>
                    <a:pt x="5443" y="234043"/>
                  </a:lnTo>
                  <a:lnTo>
                    <a:pt x="21771" y="231322"/>
                  </a:lnTo>
                  <a:lnTo>
                    <a:pt x="54429" y="236765"/>
                  </a:lnTo>
                  <a:lnTo>
                    <a:pt x="100693" y="253093"/>
                  </a:lnTo>
                  <a:lnTo>
                    <a:pt x="174171" y="274865"/>
                  </a:lnTo>
                  <a:lnTo>
                    <a:pt x="269421" y="293915"/>
                  </a:lnTo>
                  <a:lnTo>
                    <a:pt x="321129" y="296636"/>
                  </a:lnTo>
                  <a:lnTo>
                    <a:pt x="468086" y="288472"/>
                  </a:lnTo>
                  <a:lnTo>
                    <a:pt x="957943" y="236765"/>
                  </a:lnTo>
                  <a:lnTo>
                    <a:pt x="1211036" y="201386"/>
                  </a:lnTo>
                  <a:lnTo>
                    <a:pt x="1436914" y="176893"/>
                  </a:lnTo>
                  <a:lnTo>
                    <a:pt x="1807029" y="144236"/>
                  </a:lnTo>
                  <a:lnTo>
                    <a:pt x="2215243" y="111579"/>
                  </a:lnTo>
                  <a:lnTo>
                    <a:pt x="2468336" y="92529"/>
                  </a:lnTo>
                  <a:lnTo>
                    <a:pt x="2539093" y="76200"/>
                  </a:lnTo>
                  <a:lnTo>
                    <a:pt x="2656114" y="65315"/>
                  </a:lnTo>
                  <a:lnTo>
                    <a:pt x="2781300" y="0"/>
                  </a:lnTo>
                  <a:lnTo>
                    <a:pt x="2849336" y="8165"/>
                  </a:lnTo>
                  <a:lnTo>
                    <a:pt x="2974521" y="35379"/>
                  </a:lnTo>
                  <a:lnTo>
                    <a:pt x="3083379" y="68036"/>
                  </a:lnTo>
                  <a:lnTo>
                    <a:pt x="3143250" y="89807"/>
                  </a:lnTo>
                  <a:lnTo>
                    <a:pt x="3184071" y="119743"/>
                  </a:lnTo>
                  <a:lnTo>
                    <a:pt x="3224893" y="155122"/>
                  </a:lnTo>
                  <a:lnTo>
                    <a:pt x="3241221" y="179615"/>
                  </a:lnTo>
                  <a:lnTo>
                    <a:pt x="3246664" y="198665"/>
                  </a:lnTo>
                  <a:lnTo>
                    <a:pt x="3243943" y="220436"/>
                  </a:lnTo>
                  <a:lnTo>
                    <a:pt x="3224893" y="242207"/>
                  </a:lnTo>
                  <a:lnTo>
                    <a:pt x="3165021" y="261257"/>
                  </a:lnTo>
                  <a:lnTo>
                    <a:pt x="3080657" y="266700"/>
                  </a:lnTo>
                  <a:lnTo>
                    <a:pt x="2903764" y="255815"/>
                  </a:lnTo>
                  <a:lnTo>
                    <a:pt x="2778579" y="258536"/>
                  </a:lnTo>
                  <a:lnTo>
                    <a:pt x="2582636" y="272143"/>
                  </a:lnTo>
                  <a:lnTo>
                    <a:pt x="2419350" y="291193"/>
                  </a:lnTo>
                  <a:lnTo>
                    <a:pt x="2160814" y="291193"/>
                  </a:lnTo>
                  <a:lnTo>
                    <a:pt x="177165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56A36D18-08FF-4658-934E-C2E8B3E758DB}"/>
                </a:ext>
              </a:extLst>
            </p:cNvPr>
            <p:cNvSpPr/>
            <p:nvPr/>
          </p:nvSpPr>
          <p:spPr>
            <a:xfrm>
              <a:off x="4056063" y="3849688"/>
              <a:ext cx="1973262" cy="379412"/>
            </a:xfrm>
            <a:custGeom>
              <a:avLst/>
              <a:gdLst>
                <a:gd name="connsiteX0" fmla="*/ 1464469 w 1974056"/>
                <a:gd name="connsiteY0" fmla="*/ 202407 h 378619"/>
                <a:gd name="connsiteX1" fmla="*/ 1271587 w 1974056"/>
                <a:gd name="connsiteY1" fmla="*/ 223838 h 378619"/>
                <a:gd name="connsiteX2" fmla="*/ 976312 w 1974056"/>
                <a:gd name="connsiteY2" fmla="*/ 259557 h 378619"/>
                <a:gd name="connsiteX3" fmla="*/ 826294 w 1974056"/>
                <a:gd name="connsiteY3" fmla="*/ 285750 h 378619"/>
                <a:gd name="connsiteX4" fmla="*/ 738187 w 1974056"/>
                <a:gd name="connsiteY4" fmla="*/ 302419 h 378619"/>
                <a:gd name="connsiteX5" fmla="*/ 690562 w 1974056"/>
                <a:gd name="connsiteY5" fmla="*/ 314325 h 378619"/>
                <a:gd name="connsiteX6" fmla="*/ 638175 w 1974056"/>
                <a:gd name="connsiteY6" fmla="*/ 333375 h 378619"/>
                <a:gd name="connsiteX7" fmla="*/ 583406 w 1974056"/>
                <a:gd name="connsiteY7" fmla="*/ 352425 h 378619"/>
                <a:gd name="connsiteX8" fmla="*/ 507206 w 1974056"/>
                <a:gd name="connsiteY8" fmla="*/ 371475 h 378619"/>
                <a:gd name="connsiteX9" fmla="*/ 473869 w 1974056"/>
                <a:gd name="connsiteY9" fmla="*/ 376238 h 378619"/>
                <a:gd name="connsiteX10" fmla="*/ 426244 w 1974056"/>
                <a:gd name="connsiteY10" fmla="*/ 378619 h 378619"/>
                <a:gd name="connsiteX11" fmla="*/ 364331 w 1974056"/>
                <a:gd name="connsiteY11" fmla="*/ 369094 h 378619"/>
                <a:gd name="connsiteX12" fmla="*/ 314325 w 1974056"/>
                <a:gd name="connsiteY12" fmla="*/ 357188 h 378619"/>
                <a:gd name="connsiteX13" fmla="*/ 257175 w 1974056"/>
                <a:gd name="connsiteY13" fmla="*/ 340519 h 378619"/>
                <a:gd name="connsiteX14" fmla="*/ 209550 w 1974056"/>
                <a:gd name="connsiteY14" fmla="*/ 321469 h 378619"/>
                <a:gd name="connsiteX15" fmla="*/ 166687 w 1974056"/>
                <a:gd name="connsiteY15" fmla="*/ 300038 h 378619"/>
                <a:gd name="connsiteX16" fmla="*/ 114300 w 1974056"/>
                <a:gd name="connsiteY16" fmla="*/ 264319 h 378619"/>
                <a:gd name="connsiteX17" fmla="*/ 57150 w 1974056"/>
                <a:gd name="connsiteY17" fmla="*/ 223838 h 378619"/>
                <a:gd name="connsiteX18" fmla="*/ 21431 w 1974056"/>
                <a:gd name="connsiteY18" fmla="*/ 190500 h 378619"/>
                <a:gd name="connsiteX19" fmla="*/ 2381 w 1974056"/>
                <a:gd name="connsiteY19" fmla="*/ 159544 h 378619"/>
                <a:gd name="connsiteX20" fmla="*/ 0 w 1974056"/>
                <a:gd name="connsiteY20" fmla="*/ 142875 h 378619"/>
                <a:gd name="connsiteX21" fmla="*/ 7144 w 1974056"/>
                <a:gd name="connsiteY21" fmla="*/ 130969 h 378619"/>
                <a:gd name="connsiteX22" fmla="*/ 28575 w 1974056"/>
                <a:gd name="connsiteY22" fmla="*/ 128588 h 378619"/>
                <a:gd name="connsiteX23" fmla="*/ 64294 w 1974056"/>
                <a:gd name="connsiteY23" fmla="*/ 140494 h 378619"/>
                <a:gd name="connsiteX24" fmla="*/ 114300 w 1974056"/>
                <a:gd name="connsiteY24" fmla="*/ 154782 h 378619"/>
                <a:gd name="connsiteX25" fmla="*/ 188119 w 1974056"/>
                <a:gd name="connsiteY25" fmla="*/ 169069 h 378619"/>
                <a:gd name="connsiteX26" fmla="*/ 252412 w 1974056"/>
                <a:gd name="connsiteY26" fmla="*/ 176213 h 378619"/>
                <a:gd name="connsiteX27" fmla="*/ 328612 w 1974056"/>
                <a:gd name="connsiteY27" fmla="*/ 178594 h 378619"/>
                <a:gd name="connsiteX28" fmla="*/ 428625 w 1974056"/>
                <a:gd name="connsiteY28" fmla="*/ 176213 h 378619"/>
                <a:gd name="connsiteX29" fmla="*/ 552450 w 1974056"/>
                <a:gd name="connsiteY29" fmla="*/ 164307 h 378619"/>
                <a:gd name="connsiteX30" fmla="*/ 802481 w 1974056"/>
                <a:gd name="connsiteY30" fmla="*/ 128588 h 378619"/>
                <a:gd name="connsiteX31" fmla="*/ 1090612 w 1974056"/>
                <a:gd name="connsiteY31" fmla="*/ 88107 h 378619"/>
                <a:gd name="connsiteX32" fmla="*/ 1309687 w 1974056"/>
                <a:gd name="connsiteY32" fmla="*/ 66675 h 378619"/>
                <a:gd name="connsiteX33" fmla="*/ 1597819 w 1974056"/>
                <a:gd name="connsiteY33" fmla="*/ 26194 h 378619"/>
                <a:gd name="connsiteX34" fmla="*/ 1790700 w 1974056"/>
                <a:gd name="connsiteY34" fmla="*/ 4763 h 378619"/>
                <a:gd name="connsiteX35" fmla="*/ 1974056 w 1974056"/>
                <a:gd name="connsiteY35" fmla="*/ 0 h 378619"/>
                <a:gd name="connsiteX36" fmla="*/ 1959769 w 1974056"/>
                <a:gd name="connsiteY36" fmla="*/ 204788 h 378619"/>
                <a:gd name="connsiteX37" fmla="*/ 1878806 w 1974056"/>
                <a:gd name="connsiteY37" fmla="*/ 183357 h 378619"/>
                <a:gd name="connsiteX38" fmla="*/ 1464469 w 1974056"/>
                <a:gd name="connsiteY38" fmla="*/ 2024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4056" h="378619">
                  <a:moveTo>
                    <a:pt x="1464469" y="202407"/>
                  </a:moveTo>
                  <a:lnTo>
                    <a:pt x="1271587" y="223838"/>
                  </a:lnTo>
                  <a:lnTo>
                    <a:pt x="976312" y="259557"/>
                  </a:lnTo>
                  <a:lnTo>
                    <a:pt x="826294" y="285750"/>
                  </a:lnTo>
                  <a:lnTo>
                    <a:pt x="738187" y="302419"/>
                  </a:lnTo>
                  <a:lnTo>
                    <a:pt x="690562" y="314325"/>
                  </a:lnTo>
                  <a:lnTo>
                    <a:pt x="638175" y="333375"/>
                  </a:lnTo>
                  <a:lnTo>
                    <a:pt x="583406" y="352425"/>
                  </a:lnTo>
                  <a:lnTo>
                    <a:pt x="507206" y="371475"/>
                  </a:lnTo>
                  <a:lnTo>
                    <a:pt x="473869" y="376238"/>
                  </a:lnTo>
                  <a:lnTo>
                    <a:pt x="426244" y="378619"/>
                  </a:lnTo>
                  <a:lnTo>
                    <a:pt x="364331" y="369094"/>
                  </a:lnTo>
                  <a:lnTo>
                    <a:pt x="314325" y="357188"/>
                  </a:lnTo>
                  <a:lnTo>
                    <a:pt x="257175" y="340519"/>
                  </a:lnTo>
                  <a:lnTo>
                    <a:pt x="209550" y="321469"/>
                  </a:lnTo>
                  <a:lnTo>
                    <a:pt x="166687" y="300038"/>
                  </a:lnTo>
                  <a:lnTo>
                    <a:pt x="114300" y="264319"/>
                  </a:lnTo>
                  <a:lnTo>
                    <a:pt x="57150" y="223838"/>
                  </a:lnTo>
                  <a:lnTo>
                    <a:pt x="21431" y="190500"/>
                  </a:lnTo>
                  <a:lnTo>
                    <a:pt x="2381" y="159544"/>
                  </a:lnTo>
                  <a:lnTo>
                    <a:pt x="0" y="142875"/>
                  </a:lnTo>
                  <a:lnTo>
                    <a:pt x="7144" y="130969"/>
                  </a:lnTo>
                  <a:lnTo>
                    <a:pt x="28575" y="128588"/>
                  </a:lnTo>
                  <a:lnTo>
                    <a:pt x="64294" y="140494"/>
                  </a:lnTo>
                  <a:lnTo>
                    <a:pt x="114300" y="154782"/>
                  </a:lnTo>
                  <a:lnTo>
                    <a:pt x="188119" y="169069"/>
                  </a:lnTo>
                  <a:lnTo>
                    <a:pt x="252412" y="176213"/>
                  </a:lnTo>
                  <a:lnTo>
                    <a:pt x="328612" y="178594"/>
                  </a:lnTo>
                  <a:lnTo>
                    <a:pt x="428625" y="176213"/>
                  </a:lnTo>
                  <a:lnTo>
                    <a:pt x="552450" y="164307"/>
                  </a:lnTo>
                  <a:lnTo>
                    <a:pt x="802481" y="128588"/>
                  </a:lnTo>
                  <a:lnTo>
                    <a:pt x="1090612" y="88107"/>
                  </a:lnTo>
                  <a:lnTo>
                    <a:pt x="1309687" y="66675"/>
                  </a:lnTo>
                  <a:lnTo>
                    <a:pt x="1597819" y="26194"/>
                  </a:lnTo>
                  <a:lnTo>
                    <a:pt x="1790700" y="4763"/>
                  </a:lnTo>
                  <a:lnTo>
                    <a:pt x="1974056" y="0"/>
                  </a:lnTo>
                  <a:lnTo>
                    <a:pt x="1959769" y="204788"/>
                  </a:lnTo>
                  <a:lnTo>
                    <a:pt x="1878806" y="183357"/>
                  </a:lnTo>
                  <a:lnTo>
                    <a:pt x="1464469" y="202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D3E3B199-29E0-4D2D-A907-D9EE80C531B7}"/>
                </a:ext>
              </a:extLst>
            </p:cNvPr>
            <p:cNvSpPr/>
            <p:nvPr/>
          </p:nvSpPr>
          <p:spPr>
            <a:xfrm rot="16200000">
              <a:off x="3171825" y="4019550"/>
              <a:ext cx="3916363" cy="474663"/>
            </a:xfrm>
            <a:custGeom>
              <a:avLst/>
              <a:gdLst>
                <a:gd name="connsiteX0" fmla="*/ 2053151 w 3915944"/>
                <a:gd name="connsiteY0" fmla="*/ 445303 h 475896"/>
                <a:gd name="connsiteX1" fmla="*/ 1458281 w 3915944"/>
                <a:gd name="connsiteY1" fmla="*/ 431706 h 475896"/>
                <a:gd name="connsiteX2" fmla="*/ 1189740 w 3915944"/>
                <a:gd name="connsiteY2" fmla="*/ 428306 h 475896"/>
                <a:gd name="connsiteX3" fmla="*/ 815822 w 3915944"/>
                <a:gd name="connsiteY3" fmla="*/ 428306 h 475896"/>
                <a:gd name="connsiteX4" fmla="*/ 608467 w 3915944"/>
                <a:gd name="connsiteY4" fmla="*/ 438504 h 475896"/>
                <a:gd name="connsiteX5" fmla="*/ 523486 w 3915944"/>
                <a:gd name="connsiteY5" fmla="*/ 445303 h 475896"/>
                <a:gd name="connsiteX6" fmla="*/ 482695 w 3915944"/>
                <a:gd name="connsiteY6" fmla="*/ 452101 h 475896"/>
                <a:gd name="connsiteX7" fmla="*/ 445303 w 3915944"/>
                <a:gd name="connsiteY7" fmla="*/ 452101 h 475896"/>
                <a:gd name="connsiteX8" fmla="*/ 373918 w 3915944"/>
                <a:gd name="connsiteY8" fmla="*/ 441903 h 475896"/>
                <a:gd name="connsiteX9" fmla="*/ 309332 w 3915944"/>
                <a:gd name="connsiteY9" fmla="*/ 424907 h 475896"/>
                <a:gd name="connsiteX10" fmla="*/ 169963 w 3915944"/>
                <a:gd name="connsiteY10" fmla="*/ 363720 h 475896"/>
                <a:gd name="connsiteX11" fmla="*/ 81582 w 3915944"/>
                <a:gd name="connsiteY11" fmla="*/ 316131 h 475896"/>
                <a:gd name="connsiteX12" fmla="*/ 33993 w 3915944"/>
                <a:gd name="connsiteY12" fmla="*/ 295735 h 475896"/>
                <a:gd name="connsiteX13" fmla="*/ 6799 w 3915944"/>
                <a:gd name="connsiteY13" fmla="*/ 275340 h 475896"/>
                <a:gd name="connsiteX14" fmla="*/ 0 w 3915944"/>
                <a:gd name="connsiteY14" fmla="*/ 251545 h 475896"/>
                <a:gd name="connsiteX15" fmla="*/ 10198 w 3915944"/>
                <a:gd name="connsiteY15" fmla="*/ 220952 h 475896"/>
                <a:gd name="connsiteX16" fmla="*/ 40791 w 3915944"/>
                <a:gd name="connsiteY16" fmla="*/ 190358 h 475896"/>
                <a:gd name="connsiteX17" fmla="*/ 108776 w 3915944"/>
                <a:gd name="connsiteY17" fmla="*/ 163164 h 475896"/>
                <a:gd name="connsiteX18" fmla="*/ 652657 w 3915944"/>
                <a:gd name="connsiteY18" fmla="*/ 207355 h 475896"/>
                <a:gd name="connsiteX19" fmla="*/ 1210135 w 3915944"/>
                <a:gd name="connsiteY19" fmla="*/ 227750 h 475896"/>
                <a:gd name="connsiteX20" fmla="*/ 1845796 w 3915944"/>
                <a:gd name="connsiteY20" fmla="*/ 244746 h 475896"/>
                <a:gd name="connsiteX21" fmla="*/ 2331890 w 3915944"/>
                <a:gd name="connsiteY21" fmla="*/ 248146 h 475896"/>
                <a:gd name="connsiteX22" fmla="*/ 2733002 w 3915944"/>
                <a:gd name="connsiteY22" fmla="*/ 248146 h 475896"/>
                <a:gd name="connsiteX23" fmla="*/ 3253089 w 3915944"/>
                <a:gd name="connsiteY23" fmla="*/ 248146 h 475896"/>
                <a:gd name="connsiteX24" fmla="*/ 3416253 w 3915944"/>
                <a:gd name="connsiteY24" fmla="*/ 251545 h 475896"/>
                <a:gd name="connsiteX25" fmla="*/ 3521630 w 3915944"/>
                <a:gd name="connsiteY25" fmla="*/ 237948 h 475896"/>
                <a:gd name="connsiteX26" fmla="*/ 3637205 w 3915944"/>
                <a:gd name="connsiteY26" fmla="*/ 210754 h 475896"/>
                <a:gd name="connsiteX27" fmla="*/ 3684794 w 3915944"/>
                <a:gd name="connsiteY27" fmla="*/ 190358 h 475896"/>
                <a:gd name="connsiteX28" fmla="*/ 3739182 w 3915944"/>
                <a:gd name="connsiteY28" fmla="*/ 163164 h 475896"/>
                <a:gd name="connsiteX29" fmla="*/ 3786772 w 3915944"/>
                <a:gd name="connsiteY29" fmla="*/ 122373 h 475896"/>
                <a:gd name="connsiteX30" fmla="*/ 3875153 w 3915944"/>
                <a:gd name="connsiteY30" fmla="*/ 0 h 475896"/>
                <a:gd name="connsiteX31" fmla="*/ 3915944 w 3915944"/>
                <a:gd name="connsiteY31" fmla="*/ 105377 h 475896"/>
                <a:gd name="connsiteX32" fmla="*/ 3810567 w 3915944"/>
                <a:gd name="connsiteY32" fmla="*/ 271941 h 475896"/>
                <a:gd name="connsiteX33" fmla="*/ 3769776 w 3915944"/>
                <a:gd name="connsiteY33" fmla="*/ 339926 h 475896"/>
                <a:gd name="connsiteX34" fmla="*/ 3705190 w 3915944"/>
                <a:gd name="connsiteY34" fmla="*/ 418109 h 475896"/>
                <a:gd name="connsiteX35" fmla="*/ 3640604 w 3915944"/>
                <a:gd name="connsiteY35" fmla="*/ 472497 h 475896"/>
                <a:gd name="connsiteX36" fmla="*/ 3610010 w 3915944"/>
                <a:gd name="connsiteY36" fmla="*/ 475896 h 475896"/>
                <a:gd name="connsiteX37" fmla="*/ 3521630 w 3915944"/>
                <a:gd name="connsiteY37" fmla="*/ 469097 h 475896"/>
                <a:gd name="connsiteX38" fmla="*/ 3419652 w 3915944"/>
                <a:gd name="connsiteY38" fmla="*/ 452101 h 475896"/>
                <a:gd name="connsiteX39" fmla="*/ 3287081 w 3915944"/>
                <a:gd name="connsiteY39" fmla="*/ 448702 h 475896"/>
                <a:gd name="connsiteX40" fmla="*/ 2892767 w 3915944"/>
                <a:gd name="connsiteY40" fmla="*/ 452101 h 475896"/>
                <a:gd name="connsiteX41" fmla="*/ 2053151 w 3915944"/>
                <a:gd name="connsiteY41" fmla="*/ 445303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15944" h="475896">
                  <a:moveTo>
                    <a:pt x="2053151" y="445303"/>
                  </a:moveTo>
                  <a:lnTo>
                    <a:pt x="1458281" y="431706"/>
                  </a:lnTo>
                  <a:lnTo>
                    <a:pt x="1189740" y="428306"/>
                  </a:lnTo>
                  <a:lnTo>
                    <a:pt x="815822" y="428306"/>
                  </a:lnTo>
                  <a:lnTo>
                    <a:pt x="608467" y="438504"/>
                  </a:lnTo>
                  <a:lnTo>
                    <a:pt x="523486" y="445303"/>
                  </a:lnTo>
                  <a:lnTo>
                    <a:pt x="482695" y="452101"/>
                  </a:lnTo>
                  <a:lnTo>
                    <a:pt x="445303" y="452101"/>
                  </a:lnTo>
                  <a:lnTo>
                    <a:pt x="373918" y="441903"/>
                  </a:lnTo>
                  <a:lnTo>
                    <a:pt x="309332" y="424907"/>
                  </a:lnTo>
                  <a:lnTo>
                    <a:pt x="169963" y="363720"/>
                  </a:lnTo>
                  <a:lnTo>
                    <a:pt x="81582" y="316131"/>
                  </a:lnTo>
                  <a:lnTo>
                    <a:pt x="33993" y="295735"/>
                  </a:lnTo>
                  <a:lnTo>
                    <a:pt x="6799" y="275340"/>
                  </a:lnTo>
                  <a:lnTo>
                    <a:pt x="0" y="251545"/>
                  </a:lnTo>
                  <a:lnTo>
                    <a:pt x="10198" y="220952"/>
                  </a:lnTo>
                  <a:lnTo>
                    <a:pt x="40791" y="190358"/>
                  </a:lnTo>
                  <a:lnTo>
                    <a:pt x="108776" y="163164"/>
                  </a:lnTo>
                  <a:lnTo>
                    <a:pt x="652657" y="207355"/>
                  </a:lnTo>
                  <a:lnTo>
                    <a:pt x="1210135" y="227750"/>
                  </a:lnTo>
                  <a:lnTo>
                    <a:pt x="1845796" y="244746"/>
                  </a:lnTo>
                  <a:lnTo>
                    <a:pt x="2331890" y="248146"/>
                  </a:lnTo>
                  <a:lnTo>
                    <a:pt x="2733002" y="248146"/>
                  </a:lnTo>
                  <a:lnTo>
                    <a:pt x="3253089" y="248146"/>
                  </a:lnTo>
                  <a:lnTo>
                    <a:pt x="3416253" y="251545"/>
                  </a:lnTo>
                  <a:lnTo>
                    <a:pt x="3521630" y="237948"/>
                  </a:lnTo>
                  <a:lnTo>
                    <a:pt x="3637205" y="210754"/>
                  </a:lnTo>
                  <a:lnTo>
                    <a:pt x="3684794" y="190358"/>
                  </a:lnTo>
                  <a:lnTo>
                    <a:pt x="3739182" y="163164"/>
                  </a:lnTo>
                  <a:lnTo>
                    <a:pt x="3786772" y="122373"/>
                  </a:lnTo>
                  <a:lnTo>
                    <a:pt x="3875153" y="0"/>
                  </a:lnTo>
                  <a:lnTo>
                    <a:pt x="3915944" y="105377"/>
                  </a:lnTo>
                  <a:lnTo>
                    <a:pt x="3810567" y="271941"/>
                  </a:lnTo>
                  <a:lnTo>
                    <a:pt x="3769776" y="339926"/>
                  </a:lnTo>
                  <a:lnTo>
                    <a:pt x="3705190" y="418109"/>
                  </a:lnTo>
                  <a:lnTo>
                    <a:pt x="3640604" y="472497"/>
                  </a:lnTo>
                  <a:lnTo>
                    <a:pt x="3610010" y="475896"/>
                  </a:lnTo>
                  <a:lnTo>
                    <a:pt x="3521630" y="469097"/>
                  </a:lnTo>
                  <a:lnTo>
                    <a:pt x="3419652" y="452101"/>
                  </a:lnTo>
                  <a:lnTo>
                    <a:pt x="3287081" y="448702"/>
                  </a:lnTo>
                  <a:lnTo>
                    <a:pt x="2892767" y="452101"/>
                  </a:lnTo>
                  <a:lnTo>
                    <a:pt x="2053151" y="44530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59904132-D8F5-49FD-93A9-E492C45CC22C}"/>
                </a:ext>
              </a:extLst>
            </p:cNvPr>
            <p:cNvSpPr/>
            <p:nvPr/>
          </p:nvSpPr>
          <p:spPr>
            <a:xfrm>
              <a:off x="4506913" y="5494338"/>
              <a:ext cx="628650" cy="673100"/>
            </a:xfrm>
            <a:custGeom>
              <a:avLst/>
              <a:gdLst>
                <a:gd name="connsiteX0" fmla="*/ 180975 w 628650"/>
                <a:gd name="connsiteY0" fmla="*/ 61912 h 673894"/>
                <a:gd name="connsiteX1" fmla="*/ 288132 w 628650"/>
                <a:gd name="connsiteY1" fmla="*/ 104775 h 673894"/>
                <a:gd name="connsiteX2" fmla="*/ 433388 w 628650"/>
                <a:gd name="connsiteY2" fmla="*/ 169069 h 673894"/>
                <a:gd name="connsiteX3" fmla="*/ 490538 w 628650"/>
                <a:gd name="connsiteY3" fmla="*/ 190500 h 673894"/>
                <a:gd name="connsiteX4" fmla="*/ 516732 w 628650"/>
                <a:gd name="connsiteY4" fmla="*/ 190500 h 673894"/>
                <a:gd name="connsiteX5" fmla="*/ 542925 w 628650"/>
                <a:gd name="connsiteY5" fmla="*/ 183356 h 673894"/>
                <a:gd name="connsiteX6" fmla="*/ 559594 w 628650"/>
                <a:gd name="connsiteY6" fmla="*/ 166687 h 673894"/>
                <a:gd name="connsiteX7" fmla="*/ 581025 w 628650"/>
                <a:gd name="connsiteY7" fmla="*/ 126206 h 673894"/>
                <a:gd name="connsiteX8" fmla="*/ 628650 w 628650"/>
                <a:gd name="connsiteY8" fmla="*/ 30956 h 673894"/>
                <a:gd name="connsiteX9" fmla="*/ 590550 w 628650"/>
                <a:gd name="connsiteY9" fmla="*/ 673894 h 673894"/>
                <a:gd name="connsiteX10" fmla="*/ 545307 w 628650"/>
                <a:gd name="connsiteY10" fmla="*/ 609600 h 673894"/>
                <a:gd name="connsiteX11" fmla="*/ 495300 w 628650"/>
                <a:gd name="connsiteY11" fmla="*/ 504825 h 673894"/>
                <a:gd name="connsiteX12" fmla="*/ 445294 w 628650"/>
                <a:gd name="connsiteY12" fmla="*/ 428625 h 673894"/>
                <a:gd name="connsiteX13" fmla="*/ 390525 w 628650"/>
                <a:gd name="connsiteY13" fmla="*/ 357187 h 673894"/>
                <a:gd name="connsiteX14" fmla="*/ 311944 w 628650"/>
                <a:gd name="connsiteY14" fmla="*/ 276225 h 673894"/>
                <a:gd name="connsiteX15" fmla="*/ 226219 w 628650"/>
                <a:gd name="connsiteY15" fmla="*/ 204787 h 673894"/>
                <a:gd name="connsiteX16" fmla="*/ 152400 w 628650"/>
                <a:gd name="connsiteY16" fmla="*/ 147637 h 673894"/>
                <a:gd name="connsiteX17" fmla="*/ 88107 w 628650"/>
                <a:gd name="connsiteY17" fmla="*/ 107156 h 673894"/>
                <a:gd name="connsiteX18" fmla="*/ 19050 w 628650"/>
                <a:gd name="connsiteY18" fmla="*/ 61912 h 673894"/>
                <a:gd name="connsiteX19" fmla="*/ 4763 w 628650"/>
                <a:gd name="connsiteY19" fmla="*/ 45244 h 673894"/>
                <a:gd name="connsiteX20" fmla="*/ 0 w 628650"/>
                <a:gd name="connsiteY20" fmla="*/ 26194 h 673894"/>
                <a:gd name="connsiteX21" fmla="*/ 4763 w 628650"/>
                <a:gd name="connsiteY21" fmla="*/ 9525 h 673894"/>
                <a:gd name="connsiteX22" fmla="*/ 16669 w 628650"/>
                <a:gd name="connsiteY22" fmla="*/ 0 h 673894"/>
                <a:gd name="connsiteX23" fmla="*/ 42863 w 628650"/>
                <a:gd name="connsiteY23" fmla="*/ 0 h 673894"/>
                <a:gd name="connsiteX24" fmla="*/ 180975 w 628650"/>
                <a:gd name="connsiteY24" fmla="*/ 619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8650" h="673894">
                  <a:moveTo>
                    <a:pt x="180975" y="61912"/>
                  </a:moveTo>
                  <a:lnTo>
                    <a:pt x="288132" y="104775"/>
                  </a:lnTo>
                  <a:lnTo>
                    <a:pt x="433388" y="169069"/>
                  </a:lnTo>
                  <a:lnTo>
                    <a:pt x="490538" y="190500"/>
                  </a:lnTo>
                  <a:lnTo>
                    <a:pt x="516732" y="190500"/>
                  </a:lnTo>
                  <a:lnTo>
                    <a:pt x="542925" y="183356"/>
                  </a:lnTo>
                  <a:lnTo>
                    <a:pt x="559594" y="166687"/>
                  </a:lnTo>
                  <a:lnTo>
                    <a:pt x="581025" y="126206"/>
                  </a:lnTo>
                  <a:lnTo>
                    <a:pt x="628650" y="30956"/>
                  </a:lnTo>
                  <a:lnTo>
                    <a:pt x="590550" y="673894"/>
                  </a:lnTo>
                  <a:lnTo>
                    <a:pt x="545307" y="609600"/>
                  </a:lnTo>
                  <a:lnTo>
                    <a:pt x="495300" y="504825"/>
                  </a:lnTo>
                  <a:lnTo>
                    <a:pt x="445294" y="428625"/>
                  </a:lnTo>
                  <a:lnTo>
                    <a:pt x="390525" y="357187"/>
                  </a:lnTo>
                  <a:lnTo>
                    <a:pt x="311944" y="276225"/>
                  </a:lnTo>
                  <a:lnTo>
                    <a:pt x="226219" y="204787"/>
                  </a:lnTo>
                  <a:lnTo>
                    <a:pt x="152400" y="147637"/>
                  </a:lnTo>
                  <a:lnTo>
                    <a:pt x="88107" y="107156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42863" y="0"/>
                  </a:lnTo>
                  <a:lnTo>
                    <a:pt x="180975" y="61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B19A0398-2967-461B-85B1-09FF277C59F9}"/>
                </a:ext>
              </a:extLst>
            </p:cNvPr>
            <p:cNvSpPr/>
            <p:nvPr/>
          </p:nvSpPr>
          <p:spPr>
            <a:xfrm>
              <a:off x="5251450" y="4706938"/>
              <a:ext cx="2087563" cy="1084262"/>
            </a:xfrm>
            <a:custGeom>
              <a:avLst/>
              <a:gdLst>
                <a:gd name="connsiteX0" fmla="*/ 914400 w 2088357"/>
                <a:gd name="connsiteY0" fmla="*/ 723900 h 1083469"/>
                <a:gd name="connsiteX1" fmla="*/ 573882 w 2088357"/>
                <a:gd name="connsiteY1" fmla="*/ 488157 h 1083469"/>
                <a:gd name="connsiteX2" fmla="*/ 290513 w 2088357"/>
                <a:gd name="connsiteY2" fmla="*/ 285750 h 1083469"/>
                <a:gd name="connsiteX3" fmla="*/ 0 w 2088357"/>
                <a:gd name="connsiteY3" fmla="*/ 78582 h 1083469"/>
                <a:gd name="connsiteX4" fmla="*/ 0 w 2088357"/>
                <a:gd name="connsiteY4" fmla="*/ 0 h 1083469"/>
                <a:gd name="connsiteX5" fmla="*/ 130969 w 2088357"/>
                <a:gd name="connsiteY5" fmla="*/ 61913 h 1083469"/>
                <a:gd name="connsiteX6" fmla="*/ 300038 w 2088357"/>
                <a:gd name="connsiteY6" fmla="*/ 135732 h 1083469"/>
                <a:gd name="connsiteX7" fmla="*/ 509588 w 2088357"/>
                <a:gd name="connsiteY7" fmla="*/ 242888 h 1083469"/>
                <a:gd name="connsiteX8" fmla="*/ 776288 w 2088357"/>
                <a:gd name="connsiteY8" fmla="*/ 378619 h 1083469"/>
                <a:gd name="connsiteX9" fmla="*/ 1057275 w 2088357"/>
                <a:gd name="connsiteY9" fmla="*/ 533400 h 1083469"/>
                <a:gd name="connsiteX10" fmla="*/ 1228725 w 2088357"/>
                <a:gd name="connsiteY10" fmla="*/ 623888 h 1083469"/>
                <a:gd name="connsiteX11" fmla="*/ 1464469 w 2088357"/>
                <a:gd name="connsiteY11" fmla="*/ 738188 h 1083469"/>
                <a:gd name="connsiteX12" fmla="*/ 1664494 w 2088357"/>
                <a:gd name="connsiteY12" fmla="*/ 823913 h 1083469"/>
                <a:gd name="connsiteX13" fmla="*/ 1819275 w 2088357"/>
                <a:gd name="connsiteY13" fmla="*/ 885825 h 1083469"/>
                <a:gd name="connsiteX14" fmla="*/ 2005013 w 2088357"/>
                <a:gd name="connsiteY14" fmla="*/ 962025 h 1083469"/>
                <a:gd name="connsiteX15" fmla="*/ 2057400 w 2088357"/>
                <a:gd name="connsiteY15" fmla="*/ 981075 h 1083469"/>
                <a:gd name="connsiteX16" fmla="*/ 2078832 w 2088357"/>
                <a:gd name="connsiteY16" fmla="*/ 992982 h 1083469"/>
                <a:gd name="connsiteX17" fmla="*/ 2088357 w 2088357"/>
                <a:gd name="connsiteY17" fmla="*/ 1007269 h 1083469"/>
                <a:gd name="connsiteX18" fmla="*/ 2088357 w 2088357"/>
                <a:gd name="connsiteY18" fmla="*/ 1019175 h 1083469"/>
                <a:gd name="connsiteX19" fmla="*/ 2076450 w 2088357"/>
                <a:gd name="connsiteY19" fmla="*/ 1028700 h 1083469"/>
                <a:gd name="connsiteX20" fmla="*/ 2007394 w 2088357"/>
                <a:gd name="connsiteY20" fmla="*/ 1042988 h 1083469"/>
                <a:gd name="connsiteX21" fmla="*/ 1793082 w 2088357"/>
                <a:gd name="connsiteY21" fmla="*/ 1064419 h 1083469"/>
                <a:gd name="connsiteX22" fmla="*/ 1612107 w 2088357"/>
                <a:gd name="connsiteY22" fmla="*/ 1081088 h 1083469"/>
                <a:gd name="connsiteX23" fmla="*/ 1562100 w 2088357"/>
                <a:gd name="connsiteY23" fmla="*/ 1083469 h 1083469"/>
                <a:gd name="connsiteX24" fmla="*/ 1521619 w 2088357"/>
                <a:gd name="connsiteY24" fmla="*/ 1081088 h 1083469"/>
                <a:gd name="connsiteX25" fmla="*/ 1462088 w 2088357"/>
                <a:gd name="connsiteY25" fmla="*/ 1071563 h 1083469"/>
                <a:gd name="connsiteX26" fmla="*/ 1414463 w 2088357"/>
                <a:gd name="connsiteY26" fmla="*/ 1057275 h 1083469"/>
                <a:gd name="connsiteX27" fmla="*/ 1340644 w 2088357"/>
                <a:gd name="connsiteY27" fmla="*/ 1016794 h 1083469"/>
                <a:gd name="connsiteX28" fmla="*/ 1164432 w 2088357"/>
                <a:gd name="connsiteY28" fmla="*/ 897732 h 1083469"/>
                <a:gd name="connsiteX29" fmla="*/ 914400 w 2088357"/>
                <a:gd name="connsiteY29" fmla="*/ 723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88357" h="1083469">
                  <a:moveTo>
                    <a:pt x="914400" y="723900"/>
                  </a:moveTo>
                  <a:lnTo>
                    <a:pt x="573882" y="488157"/>
                  </a:lnTo>
                  <a:lnTo>
                    <a:pt x="290513" y="285750"/>
                  </a:lnTo>
                  <a:lnTo>
                    <a:pt x="0" y="78582"/>
                  </a:lnTo>
                  <a:lnTo>
                    <a:pt x="0" y="0"/>
                  </a:lnTo>
                  <a:lnTo>
                    <a:pt x="130969" y="61913"/>
                  </a:lnTo>
                  <a:lnTo>
                    <a:pt x="300038" y="135732"/>
                  </a:lnTo>
                  <a:lnTo>
                    <a:pt x="509588" y="242888"/>
                  </a:lnTo>
                  <a:lnTo>
                    <a:pt x="776288" y="378619"/>
                  </a:lnTo>
                  <a:lnTo>
                    <a:pt x="1057275" y="533400"/>
                  </a:lnTo>
                  <a:lnTo>
                    <a:pt x="1228725" y="623888"/>
                  </a:lnTo>
                  <a:lnTo>
                    <a:pt x="1464469" y="738188"/>
                  </a:lnTo>
                  <a:lnTo>
                    <a:pt x="1664494" y="823913"/>
                  </a:lnTo>
                  <a:lnTo>
                    <a:pt x="1819275" y="885825"/>
                  </a:lnTo>
                  <a:lnTo>
                    <a:pt x="2005013" y="962025"/>
                  </a:lnTo>
                  <a:lnTo>
                    <a:pt x="2057400" y="981075"/>
                  </a:lnTo>
                  <a:lnTo>
                    <a:pt x="2078832" y="992982"/>
                  </a:lnTo>
                  <a:lnTo>
                    <a:pt x="2088357" y="1007269"/>
                  </a:lnTo>
                  <a:lnTo>
                    <a:pt x="2088357" y="1019175"/>
                  </a:lnTo>
                  <a:cubicBezTo>
                    <a:pt x="2084388" y="1022350"/>
                    <a:pt x="2079228" y="1026716"/>
                    <a:pt x="2076450" y="1028700"/>
                  </a:cubicBezTo>
                  <a:lnTo>
                    <a:pt x="2007394" y="1042988"/>
                  </a:lnTo>
                  <a:lnTo>
                    <a:pt x="1793082" y="1064419"/>
                  </a:lnTo>
                  <a:lnTo>
                    <a:pt x="1612107" y="1081088"/>
                  </a:lnTo>
                  <a:lnTo>
                    <a:pt x="1562100" y="1083469"/>
                  </a:lnTo>
                  <a:lnTo>
                    <a:pt x="1521619" y="1081088"/>
                  </a:lnTo>
                  <a:lnTo>
                    <a:pt x="1462088" y="1071563"/>
                  </a:lnTo>
                  <a:lnTo>
                    <a:pt x="1414463" y="1057275"/>
                  </a:lnTo>
                  <a:lnTo>
                    <a:pt x="1340644" y="1016794"/>
                  </a:lnTo>
                  <a:lnTo>
                    <a:pt x="1164432" y="897732"/>
                  </a:lnTo>
                  <a:lnTo>
                    <a:pt x="914400" y="723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8D37CF85-3745-450F-B9E3-01E21647D7BF}"/>
              </a:ext>
            </a:extLst>
          </p:cNvPr>
          <p:cNvGrpSpPr/>
          <p:nvPr/>
        </p:nvGrpSpPr>
        <p:grpSpPr>
          <a:xfrm>
            <a:off x="2563813" y="1366838"/>
            <a:ext cx="4622800" cy="4695825"/>
            <a:chOff x="2563813" y="1366838"/>
            <a:chExt cx="4622800" cy="4695825"/>
          </a:xfrm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8F7BA9C1-7433-4753-9124-D85E23A5E3B4}"/>
                </a:ext>
              </a:extLst>
            </p:cNvPr>
            <p:cNvSpPr/>
            <p:nvPr/>
          </p:nvSpPr>
          <p:spPr>
            <a:xfrm>
              <a:off x="4676775" y="1366838"/>
              <a:ext cx="585788" cy="730250"/>
            </a:xfrm>
            <a:custGeom>
              <a:avLst/>
              <a:gdLst>
                <a:gd name="connsiteX0" fmla="*/ 269081 w 585788"/>
                <a:gd name="connsiteY0" fmla="*/ 492918 h 731043"/>
                <a:gd name="connsiteX1" fmla="*/ 261938 w 585788"/>
                <a:gd name="connsiteY1" fmla="*/ 383381 h 731043"/>
                <a:gd name="connsiteX2" fmla="*/ 252413 w 585788"/>
                <a:gd name="connsiteY2" fmla="*/ 328612 h 731043"/>
                <a:gd name="connsiteX3" fmla="*/ 242888 w 585788"/>
                <a:gd name="connsiteY3" fmla="*/ 285750 h 731043"/>
                <a:gd name="connsiteX4" fmla="*/ 221456 w 585788"/>
                <a:gd name="connsiteY4" fmla="*/ 240506 h 731043"/>
                <a:gd name="connsiteX5" fmla="*/ 195263 w 585788"/>
                <a:gd name="connsiteY5" fmla="*/ 204787 h 731043"/>
                <a:gd name="connsiteX6" fmla="*/ 147638 w 585788"/>
                <a:gd name="connsiteY6" fmla="*/ 164306 h 731043"/>
                <a:gd name="connsiteX7" fmla="*/ 104775 w 585788"/>
                <a:gd name="connsiteY7" fmla="*/ 130968 h 731043"/>
                <a:gd name="connsiteX8" fmla="*/ 71438 w 585788"/>
                <a:gd name="connsiteY8" fmla="*/ 107156 h 731043"/>
                <a:gd name="connsiteX9" fmla="*/ 26194 w 585788"/>
                <a:gd name="connsiteY9" fmla="*/ 80962 h 731043"/>
                <a:gd name="connsiteX10" fmla="*/ 9525 w 585788"/>
                <a:gd name="connsiteY10" fmla="*/ 61912 h 731043"/>
                <a:gd name="connsiteX11" fmla="*/ 0 w 585788"/>
                <a:gd name="connsiteY11" fmla="*/ 38100 h 731043"/>
                <a:gd name="connsiteX12" fmla="*/ 0 w 585788"/>
                <a:gd name="connsiteY12" fmla="*/ 23812 h 731043"/>
                <a:gd name="connsiteX13" fmla="*/ 4763 w 585788"/>
                <a:gd name="connsiteY13" fmla="*/ 9525 h 731043"/>
                <a:gd name="connsiteX14" fmla="*/ 30956 w 585788"/>
                <a:gd name="connsiteY14" fmla="*/ 0 h 731043"/>
                <a:gd name="connsiteX15" fmla="*/ 83344 w 585788"/>
                <a:gd name="connsiteY15" fmla="*/ 4762 h 731043"/>
                <a:gd name="connsiteX16" fmla="*/ 171450 w 585788"/>
                <a:gd name="connsiteY16" fmla="*/ 21431 h 731043"/>
                <a:gd name="connsiteX17" fmla="*/ 254794 w 585788"/>
                <a:gd name="connsiteY17" fmla="*/ 40481 h 731043"/>
                <a:gd name="connsiteX18" fmla="*/ 361950 w 585788"/>
                <a:gd name="connsiteY18" fmla="*/ 69056 h 731043"/>
                <a:gd name="connsiteX19" fmla="*/ 440531 w 585788"/>
                <a:gd name="connsiteY19" fmla="*/ 100012 h 731043"/>
                <a:gd name="connsiteX20" fmla="*/ 507206 w 585788"/>
                <a:gd name="connsiteY20" fmla="*/ 126206 h 731043"/>
                <a:gd name="connsiteX21" fmla="*/ 547688 w 585788"/>
                <a:gd name="connsiteY21" fmla="*/ 152400 h 731043"/>
                <a:gd name="connsiteX22" fmla="*/ 569119 w 585788"/>
                <a:gd name="connsiteY22" fmla="*/ 176212 h 731043"/>
                <a:gd name="connsiteX23" fmla="*/ 585788 w 585788"/>
                <a:gd name="connsiteY23" fmla="*/ 209550 h 731043"/>
                <a:gd name="connsiteX24" fmla="*/ 583406 w 585788"/>
                <a:gd name="connsiteY24" fmla="*/ 233362 h 731043"/>
                <a:gd name="connsiteX25" fmla="*/ 571500 w 585788"/>
                <a:gd name="connsiteY25" fmla="*/ 259556 h 731043"/>
                <a:gd name="connsiteX26" fmla="*/ 557213 w 585788"/>
                <a:gd name="connsiteY26" fmla="*/ 283368 h 731043"/>
                <a:gd name="connsiteX27" fmla="*/ 538163 w 585788"/>
                <a:gd name="connsiteY27" fmla="*/ 354806 h 731043"/>
                <a:gd name="connsiteX28" fmla="*/ 519113 w 585788"/>
                <a:gd name="connsiteY28" fmla="*/ 471487 h 731043"/>
                <a:gd name="connsiteX29" fmla="*/ 509588 w 585788"/>
                <a:gd name="connsiteY29" fmla="*/ 714375 h 731043"/>
                <a:gd name="connsiteX30" fmla="*/ 273844 w 585788"/>
                <a:gd name="connsiteY30" fmla="*/ 731043 h 731043"/>
                <a:gd name="connsiteX31" fmla="*/ 269081 w 585788"/>
                <a:gd name="connsiteY31" fmla="*/ 49291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85788" h="731043">
                  <a:moveTo>
                    <a:pt x="269081" y="492918"/>
                  </a:moveTo>
                  <a:lnTo>
                    <a:pt x="261938" y="383381"/>
                  </a:lnTo>
                  <a:lnTo>
                    <a:pt x="252413" y="328612"/>
                  </a:lnTo>
                  <a:lnTo>
                    <a:pt x="242888" y="285750"/>
                  </a:lnTo>
                  <a:lnTo>
                    <a:pt x="221456" y="240506"/>
                  </a:lnTo>
                  <a:lnTo>
                    <a:pt x="195263" y="204787"/>
                  </a:lnTo>
                  <a:lnTo>
                    <a:pt x="147638" y="164306"/>
                  </a:lnTo>
                  <a:lnTo>
                    <a:pt x="104775" y="130968"/>
                  </a:lnTo>
                  <a:lnTo>
                    <a:pt x="71438" y="107156"/>
                  </a:lnTo>
                  <a:lnTo>
                    <a:pt x="26194" y="80962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30956" y="0"/>
                  </a:lnTo>
                  <a:lnTo>
                    <a:pt x="83344" y="4762"/>
                  </a:lnTo>
                  <a:lnTo>
                    <a:pt x="171450" y="21431"/>
                  </a:lnTo>
                  <a:lnTo>
                    <a:pt x="254794" y="40481"/>
                  </a:lnTo>
                  <a:lnTo>
                    <a:pt x="361950" y="69056"/>
                  </a:lnTo>
                  <a:lnTo>
                    <a:pt x="440531" y="100012"/>
                  </a:lnTo>
                  <a:lnTo>
                    <a:pt x="507206" y="126206"/>
                  </a:lnTo>
                  <a:lnTo>
                    <a:pt x="547688" y="152400"/>
                  </a:lnTo>
                  <a:lnTo>
                    <a:pt x="569119" y="176212"/>
                  </a:lnTo>
                  <a:lnTo>
                    <a:pt x="585788" y="209550"/>
                  </a:lnTo>
                  <a:lnTo>
                    <a:pt x="583406" y="233362"/>
                  </a:lnTo>
                  <a:lnTo>
                    <a:pt x="571500" y="259556"/>
                  </a:lnTo>
                  <a:lnTo>
                    <a:pt x="557213" y="283368"/>
                  </a:lnTo>
                  <a:lnTo>
                    <a:pt x="538163" y="354806"/>
                  </a:lnTo>
                  <a:lnTo>
                    <a:pt x="519113" y="471487"/>
                  </a:lnTo>
                  <a:lnTo>
                    <a:pt x="509588" y="714375"/>
                  </a:lnTo>
                  <a:lnTo>
                    <a:pt x="273844" y="731043"/>
                  </a:lnTo>
                  <a:cubicBezTo>
                    <a:pt x="272256" y="650874"/>
                    <a:pt x="270669" y="570706"/>
                    <a:pt x="269081" y="4929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E5F15CA8-F8FD-44E6-B132-EBFF9CF5C4A1}"/>
                </a:ext>
              </a:extLst>
            </p:cNvPr>
            <p:cNvSpPr/>
            <p:nvPr/>
          </p:nvSpPr>
          <p:spPr>
            <a:xfrm>
              <a:off x="3608388" y="4252913"/>
              <a:ext cx="801687" cy="441325"/>
            </a:xfrm>
            <a:custGeom>
              <a:avLst/>
              <a:gdLst>
                <a:gd name="connsiteX0" fmla="*/ 445294 w 802481"/>
                <a:gd name="connsiteY0" fmla="*/ 292893 h 440531"/>
                <a:gd name="connsiteX1" fmla="*/ 216694 w 802481"/>
                <a:gd name="connsiteY1" fmla="*/ 164306 h 440531"/>
                <a:gd name="connsiteX2" fmla="*/ 30956 w 802481"/>
                <a:gd name="connsiteY2" fmla="*/ 54768 h 440531"/>
                <a:gd name="connsiteX3" fmla="*/ 7144 w 802481"/>
                <a:gd name="connsiteY3" fmla="*/ 40481 h 440531"/>
                <a:gd name="connsiteX4" fmla="*/ 0 w 802481"/>
                <a:gd name="connsiteY4" fmla="*/ 23812 h 440531"/>
                <a:gd name="connsiteX5" fmla="*/ 7144 w 802481"/>
                <a:gd name="connsiteY5" fmla="*/ 9525 h 440531"/>
                <a:gd name="connsiteX6" fmla="*/ 28575 w 802481"/>
                <a:gd name="connsiteY6" fmla="*/ 0 h 440531"/>
                <a:gd name="connsiteX7" fmla="*/ 83344 w 802481"/>
                <a:gd name="connsiteY7" fmla="*/ 2381 h 440531"/>
                <a:gd name="connsiteX8" fmla="*/ 285750 w 802481"/>
                <a:gd name="connsiteY8" fmla="*/ 33337 h 440531"/>
                <a:gd name="connsiteX9" fmla="*/ 559594 w 802481"/>
                <a:gd name="connsiteY9" fmla="*/ 69056 h 440531"/>
                <a:gd name="connsiteX10" fmla="*/ 585787 w 802481"/>
                <a:gd name="connsiteY10" fmla="*/ 85725 h 440531"/>
                <a:gd name="connsiteX11" fmla="*/ 631031 w 802481"/>
                <a:gd name="connsiteY11" fmla="*/ 123825 h 440531"/>
                <a:gd name="connsiteX12" fmla="*/ 683419 w 802481"/>
                <a:gd name="connsiteY12" fmla="*/ 171450 h 440531"/>
                <a:gd name="connsiteX13" fmla="*/ 731044 w 802481"/>
                <a:gd name="connsiteY13" fmla="*/ 216693 h 440531"/>
                <a:gd name="connsiteX14" fmla="*/ 766762 w 802481"/>
                <a:gd name="connsiteY14" fmla="*/ 259556 h 440531"/>
                <a:gd name="connsiteX15" fmla="*/ 785812 w 802481"/>
                <a:gd name="connsiteY15" fmla="*/ 292893 h 440531"/>
                <a:gd name="connsiteX16" fmla="*/ 797719 w 802481"/>
                <a:gd name="connsiteY16" fmla="*/ 328612 h 440531"/>
                <a:gd name="connsiteX17" fmla="*/ 802481 w 802481"/>
                <a:gd name="connsiteY17" fmla="*/ 364331 h 440531"/>
                <a:gd name="connsiteX18" fmla="*/ 795337 w 802481"/>
                <a:gd name="connsiteY18" fmla="*/ 400050 h 440531"/>
                <a:gd name="connsiteX19" fmla="*/ 783431 w 802481"/>
                <a:gd name="connsiteY19" fmla="*/ 428625 h 440531"/>
                <a:gd name="connsiteX20" fmla="*/ 771525 w 802481"/>
                <a:gd name="connsiteY20" fmla="*/ 435768 h 440531"/>
                <a:gd name="connsiteX21" fmla="*/ 747712 w 802481"/>
                <a:gd name="connsiteY21" fmla="*/ 440531 h 440531"/>
                <a:gd name="connsiteX22" fmla="*/ 714375 w 802481"/>
                <a:gd name="connsiteY22" fmla="*/ 435768 h 440531"/>
                <a:gd name="connsiteX23" fmla="*/ 659606 w 802481"/>
                <a:gd name="connsiteY23" fmla="*/ 411956 h 440531"/>
                <a:gd name="connsiteX24" fmla="*/ 569119 w 802481"/>
                <a:gd name="connsiteY24" fmla="*/ 359568 h 440531"/>
                <a:gd name="connsiteX25" fmla="*/ 445294 w 802481"/>
                <a:gd name="connsiteY25" fmla="*/ 292893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2481" h="440531">
                  <a:moveTo>
                    <a:pt x="445294" y="292893"/>
                  </a:moveTo>
                  <a:lnTo>
                    <a:pt x="216694" y="164306"/>
                  </a:lnTo>
                  <a:lnTo>
                    <a:pt x="30956" y="54768"/>
                  </a:lnTo>
                  <a:lnTo>
                    <a:pt x="7144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83344" y="2381"/>
                  </a:lnTo>
                  <a:lnTo>
                    <a:pt x="285750" y="33337"/>
                  </a:lnTo>
                  <a:lnTo>
                    <a:pt x="559594" y="69056"/>
                  </a:lnTo>
                  <a:lnTo>
                    <a:pt x="585787" y="85725"/>
                  </a:lnTo>
                  <a:lnTo>
                    <a:pt x="631031" y="123825"/>
                  </a:lnTo>
                  <a:lnTo>
                    <a:pt x="683419" y="171450"/>
                  </a:lnTo>
                  <a:lnTo>
                    <a:pt x="731044" y="216693"/>
                  </a:lnTo>
                  <a:lnTo>
                    <a:pt x="766762" y="259556"/>
                  </a:lnTo>
                  <a:lnTo>
                    <a:pt x="785812" y="292893"/>
                  </a:lnTo>
                  <a:lnTo>
                    <a:pt x="797719" y="328612"/>
                  </a:lnTo>
                  <a:lnTo>
                    <a:pt x="802481" y="364331"/>
                  </a:lnTo>
                  <a:lnTo>
                    <a:pt x="795337" y="400050"/>
                  </a:lnTo>
                  <a:lnTo>
                    <a:pt x="783431" y="428625"/>
                  </a:lnTo>
                  <a:lnTo>
                    <a:pt x="771525" y="435768"/>
                  </a:lnTo>
                  <a:lnTo>
                    <a:pt x="747712" y="440531"/>
                  </a:lnTo>
                  <a:lnTo>
                    <a:pt x="714375" y="435768"/>
                  </a:lnTo>
                  <a:lnTo>
                    <a:pt x="659606" y="411956"/>
                  </a:lnTo>
                  <a:lnTo>
                    <a:pt x="569119" y="359568"/>
                  </a:lnTo>
                  <a:lnTo>
                    <a:pt x="4452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2479EF58-6C4C-4594-859C-ACADF0F9C292}"/>
                </a:ext>
              </a:extLst>
            </p:cNvPr>
            <p:cNvSpPr/>
            <p:nvPr/>
          </p:nvSpPr>
          <p:spPr>
            <a:xfrm>
              <a:off x="5414963" y="4002088"/>
              <a:ext cx="1208087" cy="569912"/>
            </a:xfrm>
            <a:custGeom>
              <a:avLst/>
              <a:gdLst>
                <a:gd name="connsiteX0" fmla="*/ 590550 w 1207293"/>
                <a:gd name="connsiteY0" fmla="*/ 488157 h 569119"/>
                <a:gd name="connsiteX1" fmla="*/ 283368 w 1207293"/>
                <a:gd name="connsiteY1" fmla="*/ 540544 h 569119"/>
                <a:gd name="connsiteX2" fmla="*/ 111918 w 1207293"/>
                <a:gd name="connsiteY2" fmla="*/ 564357 h 569119"/>
                <a:gd name="connsiteX3" fmla="*/ 50006 w 1207293"/>
                <a:gd name="connsiteY3" fmla="*/ 569119 h 569119"/>
                <a:gd name="connsiteX4" fmla="*/ 21431 w 1207293"/>
                <a:gd name="connsiteY4" fmla="*/ 566738 h 569119"/>
                <a:gd name="connsiteX5" fmla="*/ 2381 w 1207293"/>
                <a:gd name="connsiteY5" fmla="*/ 557213 h 569119"/>
                <a:gd name="connsiteX6" fmla="*/ 0 w 1207293"/>
                <a:gd name="connsiteY6" fmla="*/ 540544 h 569119"/>
                <a:gd name="connsiteX7" fmla="*/ 11906 w 1207293"/>
                <a:gd name="connsiteY7" fmla="*/ 519113 h 569119"/>
                <a:gd name="connsiteX8" fmla="*/ 42862 w 1207293"/>
                <a:gd name="connsiteY8" fmla="*/ 497682 h 569119"/>
                <a:gd name="connsiteX9" fmla="*/ 130968 w 1207293"/>
                <a:gd name="connsiteY9" fmla="*/ 471488 h 569119"/>
                <a:gd name="connsiteX10" fmla="*/ 328612 w 1207293"/>
                <a:gd name="connsiteY10" fmla="*/ 409575 h 569119"/>
                <a:gd name="connsiteX11" fmla="*/ 552450 w 1207293"/>
                <a:gd name="connsiteY11" fmla="*/ 323850 h 569119"/>
                <a:gd name="connsiteX12" fmla="*/ 654843 w 1207293"/>
                <a:gd name="connsiteY12" fmla="*/ 278607 h 569119"/>
                <a:gd name="connsiteX13" fmla="*/ 754856 w 1207293"/>
                <a:gd name="connsiteY13" fmla="*/ 221457 h 569119"/>
                <a:gd name="connsiteX14" fmla="*/ 776287 w 1207293"/>
                <a:gd name="connsiteY14" fmla="*/ 202407 h 569119"/>
                <a:gd name="connsiteX15" fmla="*/ 781050 w 1207293"/>
                <a:gd name="connsiteY15" fmla="*/ 180975 h 569119"/>
                <a:gd name="connsiteX16" fmla="*/ 769143 w 1207293"/>
                <a:gd name="connsiteY16" fmla="*/ 107157 h 569119"/>
                <a:gd name="connsiteX17" fmla="*/ 759618 w 1207293"/>
                <a:gd name="connsiteY17" fmla="*/ 59532 h 569119"/>
                <a:gd name="connsiteX18" fmla="*/ 752475 w 1207293"/>
                <a:gd name="connsiteY18" fmla="*/ 35719 h 569119"/>
                <a:gd name="connsiteX19" fmla="*/ 752475 w 1207293"/>
                <a:gd name="connsiteY19" fmla="*/ 21432 h 569119"/>
                <a:gd name="connsiteX20" fmla="*/ 759618 w 1207293"/>
                <a:gd name="connsiteY20" fmla="*/ 4763 h 569119"/>
                <a:gd name="connsiteX21" fmla="*/ 776287 w 1207293"/>
                <a:gd name="connsiteY21" fmla="*/ 0 h 569119"/>
                <a:gd name="connsiteX22" fmla="*/ 804862 w 1207293"/>
                <a:gd name="connsiteY22" fmla="*/ 2382 h 569119"/>
                <a:gd name="connsiteX23" fmla="*/ 876300 w 1207293"/>
                <a:gd name="connsiteY23" fmla="*/ 38100 h 569119"/>
                <a:gd name="connsiteX24" fmla="*/ 981075 w 1207293"/>
                <a:gd name="connsiteY24" fmla="*/ 100013 h 569119"/>
                <a:gd name="connsiteX25" fmla="*/ 1045368 w 1207293"/>
                <a:gd name="connsiteY25" fmla="*/ 145257 h 569119"/>
                <a:gd name="connsiteX26" fmla="*/ 1095375 w 1207293"/>
                <a:gd name="connsiteY26" fmla="*/ 188119 h 569119"/>
                <a:gd name="connsiteX27" fmla="*/ 1152525 w 1207293"/>
                <a:gd name="connsiteY27" fmla="*/ 242888 h 569119"/>
                <a:gd name="connsiteX28" fmla="*/ 1185862 w 1207293"/>
                <a:gd name="connsiteY28" fmla="*/ 288132 h 569119"/>
                <a:gd name="connsiteX29" fmla="*/ 1202531 w 1207293"/>
                <a:gd name="connsiteY29" fmla="*/ 323850 h 569119"/>
                <a:gd name="connsiteX30" fmla="*/ 1207293 w 1207293"/>
                <a:gd name="connsiteY30" fmla="*/ 350044 h 569119"/>
                <a:gd name="connsiteX31" fmla="*/ 1202531 w 1207293"/>
                <a:gd name="connsiteY31" fmla="*/ 378619 h 569119"/>
                <a:gd name="connsiteX32" fmla="*/ 1183481 w 1207293"/>
                <a:gd name="connsiteY32" fmla="*/ 395288 h 569119"/>
                <a:gd name="connsiteX33" fmla="*/ 1159668 w 1207293"/>
                <a:gd name="connsiteY33" fmla="*/ 404813 h 569119"/>
                <a:gd name="connsiteX34" fmla="*/ 1121568 w 1207293"/>
                <a:gd name="connsiteY34" fmla="*/ 404813 h 569119"/>
                <a:gd name="connsiteX35" fmla="*/ 1083468 w 1207293"/>
                <a:gd name="connsiteY35" fmla="*/ 397669 h 569119"/>
                <a:gd name="connsiteX36" fmla="*/ 1052512 w 1207293"/>
                <a:gd name="connsiteY36" fmla="*/ 395288 h 569119"/>
                <a:gd name="connsiteX37" fmla="*/ 1002506 w 1207293"/>
                <a:gd name="connsiteY37" fmla="*/ 402432 h 569119"/>
                <a:gd name="connsiteX38" fmla="*/ 938212 w 1207293"/>
                <a:gd name="connsiteY38" fmla="*/ 421482 h 569119"/>
                <a:gd name="connsiteX39" fmla="*/ 590550 w 1207293"/>
                <a:gd name="connsiteY39" fmla="*/ 488157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7293" h="569119">
                  <a:moveTo>
                    <a:pt x="590550" y="488157"/>
                  </a:moveTo>
                  <a:lnTo>
                    <a:pt x="283368" y="540544"/>
                  </a:lnTo>
                  <a:lnTo>
                    <a:pt x="111918" y="564357"/>
                  </a:lnTo>
                  <a:lnTo>
                    <a:pt x="50006" y="569119"/>
                  </a:lnTo>
                  <a:lnTo>
                    <a:pt x="21431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11906" y="519113"/>
                  </a:lnTo>
                  <a:lnTo>
                    <a:pt x="42862" y="497682"/>
                  </a:lnTo>
                  <a:lnTo>
                    <a:pt x="130968" y="471488"/>
                  </a:lnTo>
                  <a:lnTo>
                    <a:pt x="328612" y="409575"/>
                  </a:lnTo>
                  <a:lnTo>
                    <a:pt x="552450" y="323850"/>
                  </a:lnTo>
                  <a:lnTo>
                    <a:pt x="654843" y="278607"/>
                  </a:lnTo>
                  <a:lnTo>
                    <a:pt x="754856" y="221457"/>
                  </a:lnTo>
                  <a:lnTo>
                    <a:pt x="776287" y="202407"/>
                  </a:lnTo>
                  <a:lnTo>
                    <a:pt x="781050" y="180975"/>
                  </a:lnTo>
                  <a:lnTo>
                    <a:pt x="769143" y="107157"/>
                  </a:lnTo>
                  <a:lnTo>
                    <a:pt x="759618" y="59532"/>
                  </a:lnTo>
                  <a:lnTo>
                    <a:pt x="752475" y="35719"/>
                  </a:lnTo>
                  <a:lnTo>
                    <a:pt x="752475" y="21432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4862" y="2382"/>
                  </a:lnTo>
                  <a:lnTo>
                    <a:pt x="876300" y="38100"/>
                  </a:lnTo>
                  <a:lnTo>
                    <a:pt x="981075" y="100013"/>
                  </a:lnTo>
                  <a:lnTo>
                    <a:pt x="1045368" y="145257"/>
                  </a:lnTo>
                  <a:lnTo>
                    <a:pt x="1095375" y="188119"/>
                  </a:lnTo>
                  <a:lnTo>
                    <a:pt x="1152525" y="242888"/>
                  </a:lnTo>
                  <a:lnTo>
                    <a:pt x="1185862" y="288132"/>
                  </a:lnTo>
                  <a:lnTo>
                    <a:pt x="1202531" y="323850"/>
                  </a:lnTo>
                  <a:lnTo>
                    <a:pt x="1207293" y="350044"/>
                  </a:lnTo>
                  <a:lnTo>
                    <a:pt x="1202531" y="378619"/>
                  </a:lnTo>
                  <a:lnTo>
                    <a:pt x="1183481" y="395288"/>
                  </a:lnTo>
                  <a:lnTo>
                    <a:pt x="1159668" y="404813"/>
                  </a:lnTo>
                  <a:lnTo>
                    <a:pt x="1121568" y="404813"/>
                  </a:lnTo>
                  <a:lnTo>
                    <a:pt x="1083468" y="397669"/>
                  </a:lnTo>
                  <a:lnTo>
                    <a:pt x="1052512" y="395288"/>
                  </a:lnTo>
                  <a:lnTo>
                    <a:pt x="1002506" y="402432"/>
                  </a:lnTo>
                  <a:lnTo>
                    <a:pt x="938212" y="421482"/>
                  </a:lnTo>
                  <a:lnTo>
                    <a:pt x="590550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C3046C58-E207-460F-BADC-16B95589B4B6}"/>
                </a:ext>
              </a:extLst>
            </p:cNvPr>
            <p:cNvSpPr/>
            <p:nvPr/>
          </p:nvSpPr>
          <p:spPr>
            <a:xfrm>
              <a:off x="3429000" y="4772025"/>
              <a:ext cx="1238250" cy="819150"/>
            </a:xfrm>
            <a:custGeom>
              <a:avLst/>
              <a:gdLst>
                <a:gd name="connsiteX0" fmla="*/ 388144 w 1238250"/>
                <a:gd name="connsiteY0" fmla="*/ 400050 h 819150"/>
                <a:gd name="connsiteX1" fmla="*/ 640556 w 1238250"/>
                <a:gd name="connsiteY1" fmla="*/ 269081 h 819150"/>
                <a:gd name="connsiteX2" fmla="*/ 854869 w 1238250"/>
                <a:gd name="connsiteY2" fmla="*/ 161925 h 819150"/>
                <a:gd name="connsiteX3" fmla="*/ 1085850 w 1238250"/>
                <a:gd name="connsiteY3" fmla="*/ 52388 h 819150"/>
                <a:gd name="connsiteX4" fmla="*/ 1178719 w 1238250"/>
                <a:gd name="connsiteY4" fmla="*/ 11906 h 819150"/>
                <a:gd name="connsiteX5" fmla="*/ 1219200 w 1238250"/>
                <a:gd name="connsiteY5" fmla="*/ 2381 h 819150"/>
                <a:gd name="connsiteX6" fmla="*/ 1231106 w 1238250"/>
                <a:gd name="connsiteY6" fmla="*/ 0 h 819150"/>
                <a:gd name="connsiteX7" fmla="*/ 1238250 w 1238250"/>
                <a:gd name="connsiteY7" fmla="*/ 7144 h 819150"/>
                <a:gd name="connsiteX8" fmla="*/ 1238250 w 1238250"/>
                <a:gd name="connsiteY8" fmla="*/ 21431 h 819150"/>
                <a:gd name="connsiteX9" fmla="*/ 1219200 w 1238250"/>
                <a:gd name="connsiteY9" fmla="*/ 45244 h 819150"/>
                <a:gd name="connsiteX10" fmla="*/ 1150144 w 1238250"/>
                <a:gd name="connsiteY10" fmla="*/ 100013 h 819150"/>
                <a:gd name="connsiteX11" fmla="*/ 940594 w 1238250"/>
                <a:gd name="connsiteY11" fmla="*/ 254794 h 819150"/>
                <a:gd name="connsiteX12" fmla="*/ 688181 w 1238250"/>
                <a:gd name="connsiteY12" fmla="*/ 440531 h 819150"/>
                <a:gd name="connsiteX13" fmla="*/ 545306 w 1238250"/>
                <a:gd name="connsiteY13" fmla="*/ 554831 h 819150"/>
                <a:gd name="connsiteX14" fmla="*/ 400050 w 1238250"/>
                <a:gd name="connsiteY14" fmla="*/ 683419 h 819150"/>
                <a:gd name="connsiteX15" fmla="*/ 359569 w 1238250"/>
                <a:gd name="connsiteY15" fmla="*/ 731044 h 819150"/>
                <a:gd name="connsiteX16" fmla="*/ 340519 w 1238250"/>
                <a:gd name="connsiteY16" fmla="*/ 759619 h 819150"/>
                <a:gd name="connsiteX17" fmla="*/ 316706 w 1238250"/>
                <a:gd name="connsiteY17" fmla="*/ 790575 h 819150"/>
                <a:gd name="connsiteX18" fmla="*/ 292894 w 1238250"/>
                <a:gd name="connsiteY18" fmla="*/ 809625 h 819150"/>
                <a:gd name="connsiteX19" fmla="*/ 264319 w 1238250"/>
                <a:gd name="connsiteY19" fmla="*/ 819150 h 819150"/>
                <a:gd name="connsiteX20" fmla="*/ 233363 w 1238250"/>
                <a:gd name="connsiteY20" fmla="*/ 814388 h 819150"/>
                <a:gd name="connsiteX21" fmla="*/ 188119 w 1238250"/>
                <a:gd name="connsiteY21" fmla="*/ 785813 h 819150"/>
                <a:gd name="connsiteX22" fmla="*/ 147638 w 1238250"/>
                <a:gd name="connsiteY22" fmla="*/ 735806 h 819150"/>
                <a:gd name="connsiteX23" fmla="*/ 104775 w 1238250"/>
                <a:gd name="connsiteY23" fmla="*/ 673894 h 819150"/>
                <a:gd name="connsiteX24" fmla="*/ 69056 w 1238250"/>
                <a:gd name="connsiteY24" fmla="*/ 597694 h 819150"/>
                <a:gd name="connsiteX25" fmla="*/ 42863 w 1238250"/>
                <a:gd name="connsiteY25" fmla="*/ 523875 h 819150"/>
                <a:gd name="connsiteX26" fmla="*/ 9525 w 1238250"/>
                <a:gd name="connsiteY26" fmla="*/ 411956 h 819150"/>
                <a:gd name="connsiteX27" fmla="*/ 0 w 1238250"/>
                <a:gd name="connsiteY27" fmla="*/ 361950 h 819150"/>
                <a:gd name="connsiteX28" fmla="*/ 0 w 1238250"/>
                <a:gd name="connsiteY28" fmla="*/ 330994 h 819150"/>
                <a:gd name="connsiteX29" fmla="*/ 7144 w 1238250"/>
                <a:gd name="connsiteY29" fmla="*/ 316706 h 819150"/>
                <a:gd name="connsiteX30" fmla="*/ 19050 w 1238250"/>
                <a:gd name="connsiteY30" fmla="*/ 304800 h 819150"/>
                <a:gd name="connsiteX31" fmla="*/ 30956 w 1238250"/>
                <a:gd name="connsiteY31" fmla="*/ 307181 h 819150"/>
                <a:gd name="connsiteX32" fmla="*/ 47625 w 1238250"/>
                <a:gd name="connsiteY32" fmla="*/ 316706 h 819150"/>
                <a:gd name="connsiteX33" fmla="*/ 92869 w 1238250"/>
                <a:gd name="connsiteY33" fmla="*/ 361950 h 819150"/>
                <a:gd name="connsiteX34" fmla="*/ 121444 w 1238250"/>
                <a:gd name="connsiteY34" fmla="*/ 392906 h 819150"/>
                <a:gd name="connsiteX35" fmla="*/ 145256 w 1238250"/>
                <a:gd name="connsiteY35" fmla="*/ 414338 h 819150"/>
                <a:gd name="connsiteX36" fmla="*/ 178594 w 1238250"/>
                <a:gd name="connsiteY36" fmla="*/ 435769 h 819150"/>
                <a:gd name="connsiteX37" fmla="*/ 211931 w 1238250"/>
                <a:gd name="connsiteY37" fmla="*/ 450056 h 819150"/>
                <a:gd name="connsiteX38" fmla="*/ 242888 w 1238250"/>
                <a:gd name="connsiteY38" fmla="*/ 452438 h 819150"/>
                <a:gd name="connsiteX39" fmla="*/ 280988 w 1238250"/>
                <a:gd name="connsiteY39" fmla="*/ 450056 h 819150"/>
                <a:gd name="connsiteX40" fmla="*/ 314325 w 1238250"/>
                <a:gd name="connsiteY40" fmla="*/ 442913 h 819150"/>
                <a:gd name="connsiteX41" fmla="*/ 388144 w 1238250"/>
                <a:gd name="connsiteY41" fmla="*/ 4000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8250" h="819150">
                  <a:moveTo>
                    <a:pt x="388144" y="400050"/>
                  </a:moveTo>
                  <a:lnTo>
                    <a:pt x="640556" y="269081"/>
                  </a:lnTo>
                  <a:lnTo>
                    <a:pt x="854869" y="161925"/>
                  </a:lnTo>
                  <a:lnTo>
                    <a:pt x="1085850" y="52388"/>
                  </a:lnTo>
                  <a:lnTo>
                    <a:pt x="1178719" y="11906"/>
                  </a:lnTo>
                  <a:lnTo>
                    <a:pt x="1219200" y="2381"/>
                  </a:lnTo>
                  <a:lnTo>
                    <a:pt x="1231106" y="0"/>
                  </a:lnTo>
                  <a:lnTo>
                    <a:pt x="1238250" y="7144"/>
                  </a:lnTo>
                  <a:lnTo>
                    <a:pt x="1238250" y="21431"/>
                  </a:lnTo>
                  <a:lnTo>
                    <a:pt x="1219200" y="45244"/>
                  </a:lnTo>
                  <a:lnTo>
                    <a:pt x="1150144" y="100013"/>
                  </a:lnTo>
                  <a:lnTo>
                    <a:pt x="940594" y="254794"/>
                  </a:lnTo>
                  <a:lnTo>
                    <a:pt x="688181" y="440531"/>
                  </a:lnTo>
                  <a:lnTo>
                    <a:pt x="545306" y="554831"/>
                  </a:lnTo>
                  <a:lnTo>
                    <a:pt x="400050" y="683419"/>
                  </a:lnTo>
                  <a:lnTo>
                    <a:pt x="359569" y="731044"/>
                  </a:lnTo>
                  <a:lnTo>
                    <a:pt x="340519" y="759619"/>
                  </a:lnTo>
                  <a:lnTo>
                    <a:pt x="316706" y="790575"/>
                  </a:lnTo>
                  <a:lnTo>
                    <a:pt x="292894" y="809625"/>
                  </a:lnTo>
                  <a:lnTo>
                    <a:pt x="264319" y="819150"/>
                  </a:lnTo>
                  <a:lnTo>
                    <a:pt x="233363" y="814388"/>
                  </a:lnTo>
                  <a:lnTo>
                    <a:pt x="188119" y="785813"/>
                  </a:lnTo>
                  <a:lnTo>
                    <a:pt x="147638" y="735806"/>
                  </a:lnTo>
                  <a:lnTo>
                    <a:pt x="104775" y="673894"/>
                  </a:lnTo>
                  <a:lnTo>
                    <a:pt x="69056" y="597694"/>
                  </a:lnTo>
                  <a:lnTo>
                    <a:pt x="42863" y="523875"/>
                  </a:lnTo>
                  <a:lnTo>
                    <a:pt x="9525" y="411956"/>
                  </a:lnTo>
                  <a:lnTo>
                    <a:pt x="0" y="361950"/>
                  </a:lnTo>
                  <a:lnTo>
                    <a:pt x="0" y="330994"/>
                  </a:lnTo>
                  <a:lnTo>
                    <a:pt x="7144" y="316706"/>
                  </a:lnTo>
                  <a:lnTo>
                    <a:pt x="19050" y="304800"/>
                  </a:lnTo>
                  <a:lnTo>
                    <a:pt x="30956" y="307181"/>
                  </a:lnTo>
                  <a:lnTo>
                    <a:pt x="47625" y="316706"/>
                  </a:lnTo>
                  <a:lnTo>
                    <a:pt x="92869" y="361950"/>
                  </a:lnTo>
                  <a:lnTo>
                    <a:pt x="121444" y="392906"/>
                  </a:lnTo>
                  <a:lnTo>
                    <a:pt x="145256" y="414338"/>
                  </a:lnTo>
                  <a:lnTo>
                    <a:pt x="178594" y="435769"/>
                  </a:lnTo>
                  <a:lnTo>
                    <a:pt x="211931" y="450056"/>
                  </a:lnTo>
                  <a:lnTo>
                    <a:pt x="242888" y="452438"/>
                  </a:lnTo>
                  <a:lnTo>
                    <a:pt x="280988" y="450056"/>
                  </a:lnTo>
                  <a:lnTo>
                    <a:pt x="314325" y="442913"/>
                  </a:lnTo>
                  <a:lnTo>
                    <a:pt x="3881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7D77B58D-46D9-4EF0-B5E1-C0EFB86563E2}"/>
                </a:ext>
              </a:extLst>
            </p:cNvPr>
            <p:cNvSpPr/>
            <p:nvPr/>
          </p:nvSpPr>
          <p:spPr>
            <a:xfrm>
              <a:off x="3581400" y="1841500"/>
              <a:ext cx="3206750" cy="498475"/>
            </a:xfrm>
            <a:custGeom>
              <a:avLst/>
              <a:gdLst>
                <a:gd name="connsiteX0" fmla="*/ 1727200 w 3206750"/>
                <a:gd name="connsiteY0" fmla="*/ 317500 h 498475"/>
                <a:gd name="connsiteX1" fmla="*/ 1330325 w 3206750"/>
                <a:gd name="connsiteY1" fmla="*/ 361950 h 498475"/>
                <a:gd name="connsiteX2" fmla="*/ 1181100 w 3206750"/>
                <a:gd name="connsiteY2" fmla="*/ 381000 h 498475"/>
                <a:gd name="connsiteX3" fmla="*/ 920750 w 3206750"/>
                <a:gd name="connsiteY3" fmla="*/ 406400 h 498475"/>
                <a:gd name="connsiteX4" fmla="*/ 469900 w 3206750"/>
                <a:gd name="connsiteY4" fmla="*/ 454025 h 498475"/>
                <a:gd name="connsiteX5" fmla="*/ 66675 w 3206750"/>
                <a:gd name="connsiteY5" fmla="*/ 498475 h 498475"/>
                <a:gd name="connsiteX6" fmla="*/ 0 w 3206750"/>
                <a:gd name="connsiteY6" fmla="*/ 342900 h 498475"/>
                <a:gd name="connsiteX7" fmla="*/ 307975 w 3206750"/>
                <a:gd name="connsiteY7" fmla="*/ 317500 h 498475"/>
                <a:gd name="connsiteX8" fmla="*/ 749300 w 3206750"/>
                <a:gd name="connsiteY8" fmla="*/ 263525 h 498475"/>
                <a:gd name="connsiteX9" fmla="*/ 1098550 w 3206750"/>
                <a:gd name="connsiteY9" fmla="*/ 219075 h 498475"/>
                <a:gd name="connsiteX10" fmla="*/ 1365250 w 3206750"/>
                <a:gd name="connsiteY10" fmla="*/ 180975 h 498475"/>
                <a:gd name="connsiteX11" fmla="*/ 1609725 w 3206750"/>
                <a:gd name="connsiteY11" fmla="*/ 158750 h 498475"/>
                <a:gd name="connsiteX12" fmla="*/ 1835150 w 3206750"/>
                <a:gd name="connsiteY12" fmla="*/ 130175 h 498475"/>
                <a:gd name="connsiteX13" fmla="*/ 2232025 w 3206750"/>
                <a:gd name="connsiteY13" fmla="*/ 79375 h 498475"/>
                <a:gd name="connsiteX14" fmla="*/ 2511425 w 3206750"/>
                <a:gd name="connsiteY14" fmla="*/ 44450 h 498475"/>
                <a:gd name="connsiteX15" fmla="*/ 2593975 w 3206750"/>
                <a:gd name="connsiteY15" fmla="*/ 22225 h 498475"/>
                <a:gd name="connsiteX16" fmla="*/ 2654300 w 3206750"/>
                <a:gd name="connsiteY16" fmla="*/ 9525 h 498475"/>
                <a:gd name="connsiteX17" fmla="*/ 2717800 w 3206750"/>
                <a:gd name="connsiteY17" fmla="*/ 0 h 498475"/>
                <a:gd name="connsiteX18" fmla="*/ 2771775 w 3206750"/>
                <a:gd name="connsiteY18" fmla="*/ 0 h 498475"/>
                <a:gd name="connsiteX19" fmla="*/ 2841625 w 3206750"/>
                <a:gd name="connsiteY19" fmla="*/ 9525 h 498475"/>
                <a:gd name="connsiteX20" fmla="*/ 2930525 w 3206750"/>
                <a:gd name="connsiteY20" fmla="*/ 34925 h 498475"/>
                <a:gd name="connsiteX21" fmla="*/ 3013075 w 3206750"/>
                <a:gd name="connsiteY21" fmla="*/ 66675 h 498475"/>
                <a:gd name="connsiteX22" fmla="*/ 3095625 w 3206750"/>
                <a:gd name="connsiteY22" fmla="*/ 104775 h 498475"/>
                <a:gd name="connsiteX23" fmla="*/ 3130550 w 3206750"/>
                <a:gd name="connsiteY23" fmla="*/ 127000 h 498475"/>
                <a:gd name="connsiteX24" fmla="*/ 3178175 w 3206750"/>
                <a:gd name="connsiteY24" fmla="*/ 158750 h 498475"/>
                <a:gd name="connsiteX25" fmla="*/ 3190875 w 3206750"/>
                <a:gd name="connsiteY25" fmla="*/ 177800 h 498475"/>
                <a:gd name="connsiteX26" fmla="*/ 3200400 w 3206750"/>
                <a:gd name="connsiteY26" fmla="*/ 187325 h 498475"/>
                <a:gd name="connsiteX27" fmla="*/ 3206750 w 3206750"/>
                <a:gd name="connsiteY27" fmla="*/ 212725 h 498475"/>
                <a:gd name="connsiteX28" fmla="*/ 3197225 w 3206750"/>
                <a:gd name="connsiteY28" fmla="*/ 241300 h 498475"/>
                <a:gd name="connsiteX29" fmla="*/ 3162300 w 3206750"/>
                <a:gd name="connsiteY29" fmla="*/ 269875 h 498475"/>
                <a:gd name="connsiteX30" fmla="*/ 3117850 w 3206750"/>
                <a:gd name="connsiteY30" fmla="*/ 292100 h 498475"/>
                <a:gd name="connsiteX31" fmla="*/ 2927350 w 3206750"/>
                <a:gd name="connsiteY31" fmla="*/ 276225 h 498475"/>
                <a:gd name="connsiteX32" fmla="*/ 2657475 w 3206750"/>
                <a:gd name="connsiteY32" fmla="*/ 266700 h 498475"/>
                <a:gd name="connsiteX33" fmla="*/ 2336800 w 3206750"/>
                <a:gd name="connsiteY33" fmla="*/ 269875 h 498475"/>
                <a:gd name="connsiteX34" fmla="*/ 1727200 w 3206750"/>
                <a:gd name="connsiteY34" fmla="*/ 317500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06750" h="498475">
                  <a:moveTo>
                    <a:pt x="1727200" y="317500"/>
                  </a:moveTo>
                  <a:lnTo>
                    <a:pt x="1330325" y="361950"/>
                  </a:lnTo>
                  <a:lnTo>
                    <a:pt x="1181100" y="381000"/>
                  </a:lnTo>
                  <a:lnTo>
                    <a:pt x="920750" y="406400"/>
                  </a:lnTo>
                  <a:lnTo>
                    <a:pt x="469900" y="454025"/>
                  </a:lnTo>
                  <a:lnTo>
                    <a:pt x="66675" y="498475"/>
                  </a:lnTo>
                  <a:lnTo>
                    <a:pt x="0" y="342900"/>
                  </a:lnTo>
                  <a:lnTo>
                    <a:pt x="307975" y="317500"/>
                  </a:lnTo>
                  <a:lnTo>
                    <a:pt x="749300" y="263525"/>
                  </a:lnTo>
                  <a:lnTo>
                    <a:pt x="1098550" y="219075"/>
                  </a:lnTo>
                  <a:lnTo>
                    <a:pt x="1365250" y="180975"/>
                  </a:lnTo>
                  <a:lnTo>
                    <a:pt x="1609725" y="158750"/>
                  </a:lnTo>
                  <a:lnTo>
                    <a:pt x="1835150" y="130175"/>
                  </a:lnTo>
                  <a:lnTo>
                    <a:pt x="2232025" y="79375"/>
                  </a:lnTo>
                  <a:lnTo>
                    <a:pt x="2511425" y="44450"/>
                  </a:lnTo>
                  <a:lnTo>
                    <a:pt x="2593975" y="22225"/>
                  </a:lnTo>
                  <a:lnTo>
                    <a:pt x="2654300" y="9525"/>
                  </a:lnTo>
                  <a:lnTo>
                    <a:pt x="2717800" y="0"/>
                  </a:lnTo>
                  <a:lnTo>
                    <a:pt x="2771775" y="0"/>
                  </a:lnTo>
                  <a:lnTo>
                    <a:pt x="2841625" y="9525"/>
                  </a:lnTo>
                  <a:lnTo>
                    <a:pt x="2930525" y="34925"/>
                  </a:lnTo>
                  <a:lnTo>
                    <a:pt x="3013075" y="66675"/>
                  </a:lnTo>
                  <a:lnTo>
                    <a:pt x="3095625" y="104775"/>
                  </a:lnTo>
                  <a:lnTo>
                    <a:pt x="3130550" y="127000"/>
                  </a:lnTo>
                  <a:lnTo>
                    <a:pt x="3178175" y="158750"/>
                  </a:lnTo>
                  <a:lnTo>
                    <a:pt x="3190875" y="177800"/>
                  </a:lnTo>
                  <a:lnTo>
                    <a:pt x="3200400" y="187325"/>
                  </a:lnTo>
                  <a:lnTo>
                    <a:pt x="3206750" y="212725"/>
                  </a:lnTo>
                  <a:lnTo>
                    <a:pt x="3197225" y="241300"/>
                  </a:lnTo>
                  <a:lnTo>
                    <a:pt x="3162300" y="269875"/>
                  </a:lnTo>
                  <a:lnTo>
                    <a:pt x="3117850" y="292100"/>
                  </a:lnTo>
                  <a:lnTo>
                    <a:pt x="2927350" y="276225"/>
                  </a:lnTo>
                  <a:lnTo>
                    <a:pt x="2657475" y="266700"/>
                  </a:lnTo>
                  <a:lnTo>
                    <a:pt x="2336800" y="269875"/>
                  </a:lnTo>
                  <a:lnTo>
                    <a:pt x="172720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1AB52AFF-5528-458B-B5F5-D743DED38449}"/>
                </a:ext>
              </a:extLst>
            </p:cNvPr>
            <p:cNvSpPr/>
            <p:nvPr/>
          </p:nvSpPr>
          <p:spPr>
            <a:xfrm rot="16200000">
              <a:off x="1347788" y="3265488"/>
              <a:ext cx="3581400" cy="1149350"/>
            </a:xfrm>
            <a:custGeom>
              <a:avLst/>
              <a:gdLst>
                <a:gd name="connsiteX0" fmla="*/ 2162175 w 3581400"/>
                <a:gd name="connsiteY0" fmla="*/ 1022350 h 1149350"/>
                <a:gd name="connsiteX1" fmla="*/ 1924050 w 3581400"/>
                <a:gd name="connsiteY1" fmla="*/ 968375 h 1149350"/>
                <a:gd name="connsiteX2" fmla="*/ 1765300 w 3581400"/>
                <a:gd name="connsiteY2" fmla="*/ 927100 h 1149350"/>
                <a:gd name="connsiteX3" fmla="*/ 1593850 w 3581400"/>
                <a:gd name="connsiteY3" fmla="*/ 873125 h 1149350"/>
                <a:gd name="connsiteX4" fmla="*/ 1441450 w 3581400"/>
                <a:gd name="connsiteY4" fmla="*/ 819150 h 1149350"/>
                <a:gd name="connsiteX5" fmla="*/ 1273175 w 3581400"/>
                <a:gd name="connsiteY5" fmla="*/ 755650 h 1149350"/>
                <a:gd name="connsiteX6" fmla="*/ 1031875 w 3581400"/>
                <a:gd name="connsiteY6" fmla="*/ 657225 h 1149350"/>
                <a:gd name="connsiteX7" fmla="*/ 790575 w 3581400"/>
                <a:gd name="connsiteY7" fmla="*/ 536575 h 1149350"/>
                <a:gd name="connsiteX8" fmla="*/ 587375 w 3581400"/>
                <a:gd name="connsiteY8" fmla="*/ 431800 h 1149350"/>
                <a:gd name="connsiteX9" fmla="*/ 409575 w 3581400"/>
                <a:gd name="connsiteY9" fmla="*/ 327025 h 1149350"/>
                <a:gd name="connsiteX10" fmla="*/ 219075 w 3581400"/>
                <a:gd name="connsiteY10" fmla="*/ 209550 h 1149350"/>
                <a:gd name="connsiteX11" fmla="*/ 22225 w 3581400"/>
                <a:gd name="connsiteY11" fmla="*/ 73025 h 1149350"/>
                <a:gd name="connsiteX12" fmla="*/ 3175 w 3581400"/>
                <a:gd name="connsiteY12" fmla="*/ 47625 h 1149350"/>
                <a:gd name="connsiteX13" fmla="*/ 0 w 3581400"/>
                <a:gd name="connsiteY13" fmla="*/ 19050 h 1149350"/>
                <a:gd name="connsiteX14" fmla="*/ 9525 w 3581400"/>
                <a:gd name="connsiteY14" fmla="*/ 3175 h 1149350"/>
                <a:gd name="connsiteX15" fmla="*/ 25400 w 3581400"/>
                <a:gd name="connsiteY15" fmla="*/ 0 h 1149350"/>
                <a:gd name="connsiteX16" fmla="*/ 88900 w 3581400"/>
                <a:gd name="connsiteY16" fmla="*/ 28575 h 1149350"/>
                <a:gd name="connsiteX17" fmla="*/ 282575 w 3581400"/>
                <a:gd name="connsiteY17" fmla="*/ 120650 h 1149350"/>
                <a:gd name="connsiteX18" fmla="*/ 422275 w 3581400"/>
                <a:gd name="connsiteY18" fmla="*/ 187325 h 1149350"/>
                <a:gd name="connsiteX19" fmla="*/ 647700 w 3581400"/>
                <a:gd name="connsiteY19" fmla="*/ 285750 h 1149350"/>
                <a:gd name="connsiteX20" fmla="*/ 819150 w 3581400"/>
                <a:gd name="connsiteY20" fmla="*/ 358775 h 1149350"/>
                <a:gd name="connsiteX21" fmla="*/ 1003300 w 3581400"/>
                <a:gd name="connsiteY21" fmla="*/ 434975 h 1149350"/>
                <a:gd name="connsiteX22" fmla="*/ 1244600 w 3581400"/>
                <a:gd name="connsiteY22" fmla="*/ 523875 h 1149350"/>
                <a:gd name="connsiteX23" fmla="*/ 1479550 w 3581400"/>
                <a:gd name="connsiteY23" fmla="*/ 600075 h 1149350"/>
                <a:gd name="connsiteX24" fmla="*/ 1781175 w 3581400"/>
                <a:gd name="connsiteY24" fmla="*/ 688975 h 1149350"/>
                <a:gd name="connsiteX25" fmla="*/ 2044700 w 3581400"/>
                <a:gd name="connsiteY25" fmla="*/ 755650 h 1149350"/>
                <a:gd name="connsiteX26" fmla="*/ 2282825 w 3581400"/>
                <a:gd name="connsiteY26" fmla="*/ 803275 h 1149350"/>
                <a:gd name="connsiteX27" fmla="*/ 2501900 w 3581400"/>
                <a:gd name="connsiteY27" fmla="*/ 838200 h 1149350"/>
                <a:gd name="connsiteX28" fmla="*/ 2768600 w 3581400"/>
                <a:gd name="connsiteY28" fmla="*/ 869950 h 1149350"/>
                <a:gd name="connsiteX29" fmla="*/ 3082925 w 3581400"/>
                <a:gd name="connsiteY29" fmla="*/ 885825 h 1149350"/>
                <a:gd name="connsiteX30" fmla="*/ 3235325 w 3581400"/>
                <a:gd name="connsiteY30" fmla="*/ 882650 h 1149350"/>
                <a:gd name="connsiteX31" fmla="*/ 3343275 w 3581400"/>
                <a:gd name="connsiteY31" fmla="*/ 866775 h 1149350"/>
                <a:gd name="connsiteX32" fmla="*/ 3409950 w 3581400"/>
                <a:gd name="connsiteY32" fmla="*/ 850900 h 1149350"/>
                <a:gd name="connsiteX33" fmla="*/ 3444875 w 3581400"/>
                <a:gd name="connsiteY33" fmla="*/ 825500 h 1149350"/>
                <a:gd name="connsiteX34" fmla="*/ 3502025 w 3581400"/>
                <a:gd name="connsiteY34" fmla="*/ 796925 h 1149350"/>
                <a:gd name="connsiteX35" fmla="*/ 3543300 w 3581400"/>
                <a:gd name="connsiteY35" fmla="*/ 784225 h 1149350"/>
                <a:gd name="connsiteX36" fmla="*/ 3556000 w 3581400"/>
                <a:gd name="connsiteY36" fmla="*/ 784225 h 1149350"/>
                <a:gd name="connsiteX37" fmla="*/ 3571875 w 3581400"/>
                <a:gd name="connsiteY37" fmla="*/ 790575 h 1149350"/>
                <a:gd name="connsiteX38" fmla="*/ 3581400 w 3581400"/>
                <a:gd name="connsiteY38" fmla="*/ 806450 h 1149350"/>
                <a:gd name="connsiteX39" fmla="*/ 3578225 w 3581400"/>
                <a:gd name="connsiteY39" fmla="*/ 835025 h 1149350"/>
                <a:gd name="connsiteX40" fmla="*/ 3552825 w 3581400"/>
                <a:gd name="connsiteY40" fmla="*/ 908050 h 1149350"/>
                <a:gd name="connsiteX41" fmla="*/ 3505200 w 3581400"/>
                <a:gd name="connsiteY41" fmla="*/ 1019175 h 1149350"/>
                <a:gd name="connsiteX42" fmla="*/ 3441700 w 3581400"/>
                <a:gd name="connsiteY42" fmla="*/ 1127125 h 1149350"/>
                <a:gd name="connsiteX43" fmla="*/ 3305175 w 3581400"/>
                <a:gd name="connsiteY43" fmla="*/ 1149350 h 1149350"/>
                <a:gd name="connsiteX44" fmla="*/ 3086100 w 3581400"/>
                <a:gd name="connsiteY44" fmla="*/ 1146175 h 1149350"/>
                <a:gd name="connsiteX45" fmla="*/ 2800350 w 3581400"/>
                <a:gd name="connsiteY45" fmla="*/ 1120775 h 1149350"/>
                <a:gd name="connsiteX46" fmla="*/ 2524125 w 3581400"/>
                <a:gd name="connsiteY46" fmla="*/ 1089025 h 1149350"/>
                <a:gd name="connsiteX47" fmla="*/ 2162175 w 3581400"/>
                <a:gd name="connsiteY47" fmla="*/ 10223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81400" h="1149350">
                  <a:moveTo>
                    <a:pt x="2162175" y="1022350"/>
                  </a:moveTo>
                  <a:lnTo>
                    <a:pt x="1924050" y="968375"/>
                  </a:lnTo>
                  <a:lnTo>
                    <a:pt x="1765300" y="927100"/>
                  </a:lnTo>
                  <a:lnTo>
                    <a:pt x="1593850" y="873125"/>
                  </a:lnTo>
                  <a:lnTo>
                    <a:pt x="1441450" y="819150"/>
                  </a:lnTo>
                  <a:lnTo>
                    <a:pt x="1273175" y="755650"/>
                  </a:lnTo>
                  <a:lnTo>
                    <a:pt x="1031875" y="657225"/>
                  </a:lnTo>
                  <a:lnTo>
                    <a:pt x="790575" y="536575"/>
                  </a:lnTo>
                  <a:lnTo>
                    <a:pt x="587375" y="431800"/>
                  </a:lnTo>
                  <a:lnTo>
                    <a:pt x="409575" y="327025"/>
                  </a:lnTo>
                  <a:lnTo>
                    <a:pt x="219075" y="209550"/>
                  </a:lnTo>
                  <a:lnTo>
                    <a:pt x="22225" y="73025"/>
                  </a:lnTo>
                  <a:lnTo>
                    <a:pt x="3175" y="47625"/>
                  </a:lnTo>
                  <a:lnTo>
                    <a:pt x="0" y="19050"/>
                  </a:lnTo>
                  <a:lnTo>
                    <a:pt x="9525" y="3175"/>
                  </a:lnTo>
                  <a:lnTo>
                    <a:pt x="25400" y="0"/>
                  </a:lnTo>
                  <a:lnTo>
                    <a:pt x="88900" y="28575"/>
                  </a:lnTo>
                  <a:lnTo>
                    <a:pt x="282575" y="120650"/>
                  </a:lnTo>
                  <a:lnTo>
                    <a:pt x="422275" y="187325"/>
                  </a:lnTo>
                  <a:lnTo>
                    <a:pt x="647700" y="285750"/>
                  </a:lnTo>
                  <a:lnTo>
                    <a:pt x="819150" y="358775"/>
                  </a:lnTo>
                  <a:lnTo>
                    <a:pt x="1003300" y="434975"/>
                  </a:lnTo>
                  <a:lnTo>
                    <a:pt x="1244600" y="523875"/>
                  </a:lnTo>
                  <a:lnTo>
                    <a:pt x="1479550" y="600075"/>
                  </a:lnTo>
                  <a:lnTo>
                    <a:pt x="1781175" y="688975"/>
                  </a:lnTo>
                  <a:lnTo>
                    <a:pt x="2044700" y="755650"/>
                  </a:lnTo>
                  <a:lnTo>
                    <a:pt x="2282825" y="803275"/>
                  </a:lnTo>
                  <a:lnTo>
                    <a:pt x="2501900" y="838200"/>
                  </a:lnTo>
                  <a:lnTo>
                    <a:pt x="2768600" y="869950"/>
                  </a:lnTo>
                  <a:lnTo>
                    <a:pt x="3082925" y="885825"/>
                  </a:lnTo>
                  <a:cubicBezTo>
                    <a:pt x="3133725" y="884744"/>
                    <a:pt x="3184514" y="882650"/>
                    <a:pt x="3235325" y="882650"/>
                  </a:cubicBezTo>
                  <a:lnTo>
                    <a:pt x="3343275" y="866775"/>
                  </a:lnTo>
                  <a:lnTo>
                    <a:pt x="3409950" y="850900"/>
                  </a:lnTo>
                  <a:lnTo>
                    <a:pt x="3444875" y="825500"/>
                  </a:lnTo>
                  <a:lnTo>
                    <a:pt x="3502025" y="796925"/>
                  </a:lnTo>
                  <a:lnTo>
                    <a:pt x="3543300" y="784225"/>
                  </a:lnTo>
                  <a:lnTo>
                    <a:pt x="3556000" y="784225"/>
                  </a:lnTo>
                  <a:lnTo>
                    <a:pt x="3571875" y="790575"/>
                  </a:lnTo>
                  <a:lnTo>
                    <a:pt x="3581400" y="806450"/>
                  </a:lnTo>
                  <a:lnTo>
                    <a:pt x="3578225" y="835025"/>
                  </a:lnTo>
                  <a:lnTo>
                    <a:pt x="3552825" y="908050"/>
                  </a:lnTo>
                  <a:lnTo>
                    <a:pt x="3505200" y="1019175"/>
                  </a:lnTo>
                  <a:lnTo>
                    <a:pt x="3441700" y="1127125"/>
                  </a:lnTo>
                  <a:lnTo>
                    <a:pt x="3305175" y="1149350"/>
                  </a:lnTo>
                  <a:lnTo>
                    <a:pt x="3086100" y="1146175"/>
                  </a:lnTo>
                  <a:lnTo>
                    <a:pt x="2800350" y="1120775"/>
                  </a:lnTo>
                  <a:lnTo>
                    <a:pt x="2524125" y="1089025"/>
                  </a:lnTo>
                  <a:lnTo>
                    <a:pt x="21621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8">
              <a:extLst>
                <a:ext uri="{FF2B5EF4-FFF2-40B4-BE49-F238E27FC236}">
                  <a16:creationId xmlns:a16="http://schemas.microsoft.com/office/drawing/2014/main" id="{C2CCC547-F422-4504-A810-57D2A8772603}"/>
                </a:ext>
              </a:extLst>
            </p:cNvPr>
            <p:cNvSpPr/>
            <p:nvPr/>
          </p:nvSpPr>
          <p:spPr>
            <a:xfrm>
              <a:off x="3948113" y="2466975"/>
              <a:ext cx="2409825" cy="1477963"/>
            </a:xfrm>
            <a:custGeom>
              <a:avLst/>
              <a:gdLst>
                <a:gd name="connsiteX0" fmla="*/ 1500187 w 2409825"/>
                <a:gd name="connsiteY0" fmla="*/ 283369 h 1478756"/>
                <a:gd name="connsiteX1" fmla="*/ 1226343 w 2409825"/>
                <a:gd name="connsiteY1" fmla="*/ 316706 h 1478756"/>
                <a:gd name="connsiteX2" fmla="*/ 1023937 w 2409825"/>
                <a:gd name="connsiteY2" fmla="*/ 338138 h 1478756"/>
                <a:gd name="connsiteX3" fmla="*/ 776287 w 2409825"/>
                <a:gd name="connsiteY3" fmla="*/ 381000 h 1478756"/>
                <a:gd name="connsiteX4" fmla="*/ 488156 w 2409825"/>
                <a:gd name="connsiteY4" fmla="*/ 447675 h 1478756"/>
                <a:gd name="connsiteX5" fmla="*/ 450056 w 2409825"/>
                <a:gd name="connsiteY5" fmla="*/ 469106 h 1478756"/>
                <a:gd name="connsiteX6" fmla="*/ 411956 w 2409825"/>
                <a:gd name="connsiteY6" fmla="*/ 481013 h 1478756"/>
                <a:gd name="connsiteX7" fmla="*/ 378618 w 2409825"/>
                <a:gd name="connsiteY7" fmla="*/ 483394 h 1478756"/>
                <a:gd name="connsiteX8" fmla="*/ 342900 w 2409825"/>
                <a:gd name="connsiteY8" fmla="*/ 478631 h 1478756"/>
                <a:gd name="connsiteX9" fmla="*/ 292893 w 2409825"/>
                <a:gd name="connsiteY9" fmla="*/ 461963 h 1478756"/>
                <a:gd name="connsiteX10" fmla="*/ 214312 w 2409825"/>
                <a:gd name="connsiteY10" fmla="*/ 426244 h 1478756"/>
                <a:gd name="connsiteX11" fmla="*/ 142875 w 2409825"/>
                <a:gd name="connsiteY11" fmla="*/ 378619 h 1478756"/>
                <a:gd name="connsiteX12" fmla="*/ 47625 w 2409825"/>
                <a:gd name="connsiteY12" fmla="*/ 304800 h 1478756"/>
                <a:gd name="connsiteX13" fmla="*/ 14287 w 2409825"/>
                <a:gd name="connsiteY13" fmla="*/ 273844 h 1478756"/>
                <a:gd name="connsiteX14" fmla="*/ 2381 w 2409825"/>
                <a:gd name="connsiteY14" fmla="*/ 257175 h 1478756"/>
                <a:gd name="connsiteX15" fmla="*/ 0 w 2409825"/>
                <a:gd name="connsiteY15" fmla="*/ 240506 h 1478756"/>
                <a:gd name="connsiteX16" fmla="*/ 0 w 2409825"/>
                <a:gd name="connsiteY16" fmla="*/ 223838 h 1478756"/>
                <a:gd name="connsiteX17" fmla="*/ 7143 w 2409825"/>
                <a:gd name="connsiteY17" fmla="*/ 214313 h 1478756"/>
                <a:gd name="connsiteX18" fmla="*/ 19050 w 2409825"/>
                <a:gd name="connsiteY18" fmla="*/ 211931 h 1478756"/>
                <a:gd name="connsiteX19" fmla="*/ 42862 w 2409825"/>
                <a:gd name="connsiteY19" fmla="*/ 216694 h 1478756"/>
                <a:gd name="connsiteX20" fmla="*/ 90487 w 2409825"/>
                <a:gd name="connsiteY20" fmla="*/ 230981 h 1478756"/>
                <a:gd name="connsiteX21" fmla="*/ 166687 w 2409825"/>
                <a:gd name="connsiteY21" fmla="*/ 247650 h 1478756"/>
                <a:gd name="connsiteX22" fmla="*/ 297656 w 2409825"/>
                <a:gd name="connsiteY22" fmla="*/ 266700 h 1478756"/>
                <a:gd name="connsiteX23" fmla="*/ 369093 w 2409825"/>
                <a:gd name="connsiteY23" fmla="*/ 271463 h 1478756"/>
                <a:gd name="connsiteX24" fmla="*/ 507206 w 2409825"/>
                <a:gd name="connsiteY24" fmla="*/ 259556 h 1478756"/>
                <a:gd name="connsiteX25" fmla="*/ 788193 w 2409825"/>
                <a:gd name="connsiteY25" fmla="*/ 223838 h 1478756"/>
                <a:gd name="connsiteX26" fmla="*/ 1052512 w 2409825"/>
                <a:gd name="connsiteY26" fmla="*/ 178594 h 1478756"/>
                <a:gd name="connsiteX27" fmla="*/ 1257300 w 2409825"/>
                <a:gd name="connsiteY27" fmla="*/ 159544 h 1478756"/>
                <a:gd name="connsiteX28" fmla="*/ 1421606 w 2409825"/>
                <a:gd name="connsiteY28" fmla="*/ 140494 h 1478756"/>
                <a:gd name="connsiteX29" fmla="*/ 1693068 w 2409825"/>
                <a:gd name="connsiteY29" fmla="*/ 100013 h 1478756"/>
                <a:gd name="connsiteX30" fmla="*/ 1897856 w 2409825"/>
                <a:gd name="connsiteY30" fmla="*/ 66675 h 1478756"/>
                <a:gd name="connsiteX31" fmla="*/ 2071687 w 2409825"/>
                <a:gd name="connsiteY31" fmla="*/ 0 h 1478756"/>
                <a:gd name="connsiteX32" fmla="*/ 2114550 w 2409825"/>
                <a:gd name="connsiteY32" fmla="*/ 11906 h 1478756"/>
                <a:gd name="connsiteX33" fmla="*/ 2166937 w 2409825"/>
                <a:gd name="connsiteY33" fmla="*/ 28575 h 1478756"/>
                <a:gd name="connsiteX34" fmla="*/ 2245518 w 2409825"/>
                <a:gd name="connsiteY34" fmla="*/ 69056 h 1478756"/>
                <a:gd name="connsiteX35" fmla="*/ 2302668 w 2409825"/>
                <a:gd name="connsiteY35" fmla="*/ 104775 h 1478756"/>
                <a:gd name="connsiteX36" fmla="*/ 2345531 w 2409825"/>
                <a:gd name="connsiteY36" fmla="*/ 142875 h 1478756"/>
                <a:gd name="connsiteX37" fmla="*/ 2371725 w 2409825"/>
                <a:gd name="connsiteY37" fmla="*/ 171450 h 1478756"/>
                <a:gd name="connsiteX38" fmla="*/ 2393156 w 2409825"/>
                <a:gd name="connsiteY38" fmla="*/ 200025 h 1478756"/>
                <a:gd name="connsiteX39" fmla="*/ 2407443 w 2409825"/>
                <a:gd name="connsiteY39" fmla="*/ 223838 h 1478756"/>
                <a:gd name="connsiteX40" fmla="*/ 2409825 w 2409825"/>
                <a:gd name="connsiteY40" fmla="*/ 254794 h 1478756"/>
                <a:gd name="connsiteX41" fmla="*/ 2395537 w 2409825"/>
                <a:gd name="connsiteY41" fmla="*/ 292894 h 1478756"/>
                <a:gd name="connsiteX42" fmla="*/ 2374106 w 2409825"/>
                <a:gd name="connsiteY42" fmla="*/ 321469 h 1478756"/>
                <a:gd name="connsiteX43" fmla="*/ 2352675 w 2409825"/>
                <a:gd name="connsiteY43" fmla="*/ 352425 h 1478756"/>
                <a:gd name="connsiteX44" fmla="*/ 2324100 w 2409825"/>
                <a:gd name="connsiteY44" fmla="*/ 454819 h 1478756"/>
                <a:gd name="connsiteX45" fmla="*/ 2293143 w 2409825"/>
                <a:gd name="connsiteY45" fmla="*/ 592931 h 1478756"/>
                <a:gd name="connsiteX46" fmla="*/ 2247900 w 2409825"/>
                <a:gd name="connsiteY46" fmla="*/ 783431 h 1478756"/>
                <a:gd name="connsiteX47" fmla="*/ 2176462 w 2409825"/>
                <a:gd name="connsiteY47" fmla="*/ 1031081 h 1478756"/>
                <a:gd name="connsiteX48" fmla="*/ 2119312 w 2409825"/>
                <a:gd name="connsiteY48" fmla="*/ 1221581 h 1478756"/>
                <a:gd name="connsiteX49" fmla="*/ 2088356 w 2409825"/>
                <a:gd name="connsiteY49" fmla="*/ 1335881 h 1478756"/>
                <a:gd name="connsiteX50" fmla="*/ 2069306 w 2409825"/>
                <a:gd name="connsiteY50" fmla="*/ 1383506 h 1478756"/>
                <a:gd name="connsiteX51" fmla="*/ 2045493 w 2409825"/>
                <a:gd name="connsiteY51" fmla="*/ 1431131 h 1478756"/>
                <a:gd name="connsiteX52" fmla="*/ 2009775 w 2409825"/>
                <a:gd name="connsiteY52" fmla="*/ 1459706 h 1478756"/>
                <a:gd name="connsiteX53" fmla="*/ 1985962 w 2409825"/>
                <a:gd name="connsiteY53" fmla="*/ 1473994 h 1478756"/>
                <a:gd name="connsiteX54" fmla="*/ 1964531 w 2409825"/>
                <a:gd name="connsiteY54" fmla="*/ 1478756 h 1478756"/>
                <a:gd name="connsiteX55" fmla="*/ 1940718 w 2409825"/>
                <a:gd name="connsiteY55" fmla="*/ 1473994 h 1478756"/>
                <a:gd name="connsiteX56" fmla="*/ 1895475 w 2409825"/>
                <a:gd name="connsiteY56" fmla="*/ 1450181 h 1478756"/>
                <a:gd name="connsiteX57" fmla="*/ 1838325 w 2409825"/>
                <a:gd name="connsiteY57" fmla="*/ 1416844 h 1478756"/>
                <a:gd name="connsiteX58" fmla="*/ 1893093 w 2409825"/>
                <a:gd name="connsiteY58" fmla="*/ 1223963 h 1478756"/>
                <a:gd name="connsiteX59" fmla="*/ 1976437 w 2409825"/>
                <a:gd name="connsiteY59" fmla="*/ 800100 h 1478756"/>
                <a:gd name="connsiteX60" fmla="*/ 2021681 w 2409825"/>
                <a:gd name="connsiteY60" fmla="*/ 609600 h 1478756"/>
                <a:gd name="connsiteX61" fmla="*/ 2064543 w 2409825"/>
                <a:gd name="connsiteY61" fmla="*/ 323850 h 1478756"/>
                <a:gd name="connsiteX62" fmla="*/ 2069306 w 2409825"/>
                <a:gd name="connsiteY62" fmla="*/ 278606 h 1478756"/>
                <a:gd name="connsiteX63" fmla="*/ 2064543 w 2409825"/>
                <a:gd name="connsiteY63" fmla="*/ 254794 h 1478756"/>
                <a:gd name="connsiteX64" fmla="*/ 2057400 w 2409825"/>
                <a:gd name="connsiteY64" fmla="*/ 240506 h 1478756"/>
                <a:gd name="connsiteX65" fmla="*/ 2043112 w 2409825"/>
                <a:gd name="connsiteY65" fmla="*/ 230981 h 1478756"/>
                <a:gd name="connsiteX66" fmla="*/ 1988343 w 2409825"/>
                <a:gd name="connsiteY66" fmla="*/ 226219 h 1478756"/>
                <a:gd name="connsiteX67" fmla="*/ 1500187 w 2409825"/>
                <a:gd name="connsiteY67" fmla="*/ 283369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09825" h="1478756">
                  <a:moveTo>
                    <a:pt x="1500187" y="283369"/>
                  </a:moveTo>
                  <a:lnTo>
                    <a:pt x="1226343" y="316706"/>
                  </a:lnTo>
                  <a:lnTo>
                    <a:pt x="1023937" y="338138"/>
                  </a:lnTo>
                  <a:lnTo>
                    <a:pt x="776287" y="381000"/>
                  </a:lnTo>
                  <a:lnTo>
                    <a:pt x="488156" y="447675"/>
                  </a:lnTo>
                  <a:lnTo>
                    <a:pt x="450056" y="469106"/>
                  </a:lnTo>
                  <a:lnTo>
                    <a:pt x="411956" y="481013"/>
                  </a:lnTo>
                  <a:lnTo>
                    <a:pt x="378618" y="483394"/>
                  </a:lnTo>
                  <a:lnTo>
                    <a:pt x="342900" y="478631"/>
                  </a:lnTo>
                  <a:lnTo>
                    <a:pt x="292893" y="461963"/>
                  </a:lnTo>
                  <a:lnTo>
                    <a:pt x="214312" y="426244"/>
                  </a:lnTo>
                  <a:lnTo>
                    <a:pt x="142875" y="378619"/>
                  </a:lnTo>
                  <a:lnTo>
                    <a:pt x="47625" y="304800"/>
                  </a:lnTo>
                  <a:lnTo>
                    <a:pt x="14287" y="273844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0" y="223838"/>
                  </a:lnTo>
                  <a:lnTo>
                    <a:pt x="7143" y="214313"/>
                  </a:lnTo>
                  <a:lnTo>
                    <a:pt x="19050" y="211931"/>
                  </a:lnTo>
                  <a:lnTo>
                    <a:pt x="42862" y="216694"/>
                  </a:lnTo>
                  <a:lnTo>
                    <a:pt x="90487" y="230981"/>
                  </a:lnTo>
                  <a:lnTo>
                    <a:pt x="166687" y="247650"/>
                  </a:lnTo>
                  <a:lnTo>
                    <a:pt x="297656" y="266700"/>
                  </a:lnTo>
                  <a:lnTo>
                    <a:pt x="369093" y="271463"/>
                  </a:lnTo>
                  <a:lnTo>
                    <a:pt x="507206" y="259556"/>
                  </a:lnTo>
                  <a:lnTo>
                    <a:pt x="788193" y="223838"/>
                  </a:lnTo>
                  <a:lnTo>
                    <a:pt x="1052512" y="178594"/>
                  </a:lnTo>
                  <a:lnTo>
                    <a:pt x="1257300" y="159544"/>
                  </a:lnTo>
                  <a:lnTo>
                    <a:pt x="1421606" y="140494"/>
                  </a:lnTo>
                  <a:lnTo>
                    <a:pt x="1693068" y="100013"/>
                  </a:lnTo>
                  <a:lnTo>
                    <a:pt x="1897856" y="66675"/>
                  </a:lnTo>
                  <a:lnTo>
                    <a:pt x="2071687" y="0"/>
                  </a:lnTo>
                  <a:lnTo>
                    <a:pt x="2114550" y="11906"/>
                  </a:lnTo>
                  <a:lnTo>
                    <a:pt x="2166937" y="28575"/>
                  </a:lnTo>
                  <a:lnTo>
                    <a:pt x="2245518" y="69056"/>
                  </a:lnTo>
                  <a:lnTo>
                    <a:pt x="2302668" y="104775"/>
                  </a:lnTo>
                  <a:lnTo>
                    <a:pt x="2345531" y="142875"/>
                  </a:lnTo>
                  <a:lnTo>
                    <a:pt x="2371725" y="171450"/>
                  </a:lnTo>
                  <a:lnTo>
                    <a:pt x="2393156" y="200025"/>
                  </a:lnTo>
                  <a:lnTo>
                    <a:pt x="2407443" y="223838"/>
                  </a:lnTo>
                  <a:lnTo>
                    <a:pt x="2409825" y="254794"/>
                  </a:lnTo>
                  <a:lnTo>
                    <a:pt x="2395537" y="292894"/>
                  </a:lnTo>
                  <a:lnTo>
                    <a:pt x="2374106" y="321469"/>
                  </a:lnTo>
                  <a:lnTo>
                    <a:pt x="2352675" y="352425"/>
                  </a:lnTo>
                  <a:lnTo>
                    <a:pt x="2324100" y="454819"/>
                  </a:lnTo>
                  <a:lnTo>
                    <a:pt x="2293143" y="592931"/>
                  </a:lnTo>
                  <a:lnTo>
                    <a:pt x="2247900" y="783431"/>
                  </a:lnTo>
                  <a:lnTo>
                    <a:pt x="2176462" y="1031081"/>
                  </a:lnTo>
                  <a:lnTo>
                    <a:pt x="2119312" y="1221581"/>
                  </a:lnTo>
                  <a:lnTo>
                    <a:pt x="2088356" y="1335881"/>
                  </a:lnTo>
                  <a:lnTo>
                    <a:pt x="2069306" y="1383506"/>
                  </a:lnTo>
                  <a:lnTo>
                    <a:pt x="2045493" y="1431131"/>
                  </a:lnTo>
                  <a:lnTo>
                    <a:pt x="2009775" y="1459706"/>
                  </a:lnTo>
                  <a:lnTo>
                    <a:pt x="1985962" y="1473994"/>
                  </a:lnTo>
                  <a:lnTo>
                    <a:pt x="1964531" y="1478756"/>
                  </a:lnTo>
                  <a:lnTo>
                    <a:pt x="1940718" y="1473994"/>
                  </a:lnTo>
                  <a:lnTo>
                    <a:pt x="1895475" y="1450181"/>
                  </a:lnTo>
                  <a:lnTo>
                    <a:pt x="1838325" y="1416844"/>
                  </a:lnTo>
                  <a:lnTo>
                    <a:pt x="1893093" y="1223963"/>
                  </a:lnTo>
                  <a:lnTo>
                    <a:pt x="1976437" y="800100"/>
                  </a:lnTo>
                  <a:lnTo>
                    <a:pt x="2021681" y="609600"/>
                  </a:lnTo>
                  <a:lnTo>
                    <a:pt x="2064543" y="323850"/>
                  </a:lnTo>
                  <a:lnTo>
                    <a:pt x="2069306" y="278606"/>
                  </a:lnTo>
                  <a:lnTo>
                    <a:pt x="2064543" y="254794"/>
                  </a:lnTo>
                  <a:lnTo>
                    <a:pt x="2057400" y="240506"/>
                  </a:lnTo>
                  <a:lnTo>
                    <a:pt x="2043112" y="230981"/>
                  </a:lnTo>
                  <a:lnTo>
                    <a:pt x="1988343" y="226219"/>
                  </a:lnTo>
                  <a:lnTo>
                    <a:pt x="1500187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E6AEBE59-BE53-454F-A8DC-8BA18CA5AC35}"/>
                </a:ext>
              </a:extLst>
            </p:cNvPr>
            <p:cNvSpPr/>
            <p:nvPr/>
          </p:nvSpPr>
          <p:spPr>
            <a:xfrm>
              <a:off x="3771900" y="2960688"/>
              <a:ext cx="3246438" cy="495300"/>
            </a:xfrm>
            <a:custGeom>
              <a:avLst/>
              <a:gdLst>
                <a:gd name="connsiteX0" fmla="*/ 1771650 w 3246664"/>
                <a:gd name="connsiteY0" fmla="*/ 304800 h 495300"/>
                <a:gd name="connsiteX1" fmla="*/ 1406979 w 3246664"/>
                <a:gd name="connsiteY1" fmla="*/ 334736 h 495300"/>
                <a:gd name="connsiteX2" fmla="*/ 1197429 w 3246664"/>
                <a:gd name="connsiteY2" fmla="*/ 359229 h 495300"/>
                <a:gd name="connsiteX3" fmla="*/ 933450 w 3246664"/>
                <a:gd name="connsiteY3" fmla="*/ 405493 h 495300"/>
                <a:gd name="connsiteX4" fmla="*/ 707571 w 3246664"/>
                <a:gd name="connsiteY4" fmla="*/ 446315 h 495300"/>
                <a:gd name="connsiteX5" fmla="*/ 533400 w 3246664"/>
                <a:gd name="connsiteY5" fmla="*/ 476250 h 495300"/>
                <a:gd name="connsiteX6" fmla="*/ 438150 w 3246664"/>
                <a:gd name="connsiteY6" fmla="*/ 492579 h 495300"/>
                <a:gd name="connsiteX7" fmla="*/ 402771 w 3246664"/>
                <a:gd name="connsiteY7" fmla="*/ 495300 h 495300"/>
                <a:gd name="connsiteX8" fmla="*/ 356507 w 3246664"/>
                <a:gd name="connsiteY8" fmla="*/ 489857 h 495300"/>
                <a:gd name="connsiteX9" fmla="*/ 307521 w 3246664"/>
                <a:gd name="connsiteY9" fmla="*/ 481693 h 495300"/>
                <a:gd name="connsiteX10" fmla="*/ 266700 w 3246664"/>
                <a:gd name="connsiteY10" fmla="*/ 468086 h 495300"/>
                <a:gd name="connsiteX11" fmla="*/ 201386 w 3246664"/>
                <a:gd name="connsiteY11" fmla="*/ 435429 h 495300"/>
                <a:gd name="connsiteX12" fmla="*/ 127907 w 3246664"/>
                <a:gd name="connsiteY12" fmla="*/ 389165 h 495300"/>
                <a:gd name="connsiteX13" fmla="*/ 51707 w 3246664"/>
                <a:gd name="connsiteY13" fmla="*/ 332015 h 495300"/>
                <a:gd name="connsiteX14" fmla="*/ 19050 w 3246664"/>
                <a:gd name="connsiteY14" fmla="*/ 299357 h 495300"/>
                <a:gd name="connsiteX15" fmla="*/ 2721 w 3246664"/>
                <a:gd name="connsiteY15" fmla="*/ 277586 h 495300"/>
                <a:gd name="connsiteX16" fmla="*/ 0 w 3246664"/>
                <a:gd name="connsiteY16" fmla="*/ 261257 h 495300"/>
                <a:gd name="connsiteX17" fmla="*/ 0 w 3246664"/>
                <a:gd name="connsiteY17" fmla="*/ 247650 h 495300"/>
                <a:gd name="connsiteX18" fmla="*/ 5443 w 3246664"/>
                <a:gd name="connsiteY18" fmla="*/ 234043 h 495300"/>
                <a:gd name="connsiteX19" fmla="*/ 21771 w 3246664"/>
                <a:gd name="connsiteY19" fmla="*/ 231322 h 495300"/>
                <a:gd name="connsiteX20" fmla="*/ 54429 w 3246664"/>
                <a:gd name="connsiteY20" fmla="*/ 236765 h 495300"/>
                <a:gd name="connsiteX21" fmla="*/ 100693 w 3246664"/>
                <a:gd name="connsiteY21" fmla="*/ 253093 h 495300"/>
                <a:gd name="connsiteX22" fmla="*/ 174171 w 3246664"/>
                <a:gd name="connsiteY22" fmla="*/ 274865 h 495300"/>
                <a:gd name="connsiteX23" fmla="*/ 269421 w 3246664"/>
                <a:gd name="connsiteY23" fmla="*/ 293915 h 495300"/>
                <a:gd name="connsiteX24" fmla="*/ 321129 w 3246664"/>
                <a:gd name="connsiteY24" fmla="*/ 296636 h 495300"/>
                <a:gd name="connsiteX25" fmla="*/ 468086 w 3246664"/>
                <a:gd name="connsiteY25" fmla="*/ 288472 h 495300"/>
                <a:gd name="connsiteX26" fmla="*/ 957943 w 3246664"/>
                <a:gd name="connsiteY26" fmla="*/ 236765 h 495300"/>
                <a:gd name="connsiteX27" fmla="*/ 1211036 w 3246664"/>
                <a:gd name="connsiteY27" fmla="*/ 201386 h 495300"/>
                <a:gd name="connsiteX28" fmla="*/ 1436914 w 3246664"/>
                <a:gd name="connsiteY28" fmla="*/ 176893 h 495300"/>
                <a:gd name="connsiteX29" fmla="*/ 1807029 w 3246664"/>
                <a:gd name="connsiteY29" fmla="*/ 144236 h 495300"/>
                <a:gd name="connsiteX30" fmla="*/ 2215243 w 3246664"/>
                <a:gd name="connsiteY30" fmla="*/ 111579 h 495300"/>
                <a:gd name="connsiteX31" fmla="*/ 2468336 w 3246664"/>
                <a:gd name="connsiteY31" fmla="*/ 92529 h 495300"/>
                <a:gd name="connsiteX32" fmla="*/ 2539093 w 3246664"/>
                <a:gd name="connsiteY32" fmla="*/ 76200 h 495300"/>
                <a:gd name="connsiteX33" fmla="*/ 2656114 w 3246664"/>
                <a:gd name="connsiteY33" fmla="*/ 65315 h 495300"/>
                <a:gd name="connsiteX34" fmla="*/ 2781300 w 3246664"/>
                <a:gd name="connsiteY34" fmla="*/ 0 h 495300"/>
                <a:gd name="connsiteX35" fmla="*/ 2849336 w 3246664"/>
                <a:gd name="connsiteY35" fmla="*/ 8165 h 495300"/>
                <a:gd name="connsiteX36" fmla="*/ 2974521 w 3246664"/>
                <a:gd name="connsiteY36" fmla="*/ 35379 h 495300"/>
                <a:gd name="connsiteX37" fmla="*/ 3083379 w 3246664"/>
                <a:gd name="connsiteY37" fmla="*/ 68036 h 495300"/>
                <a:gd name="connsiteX38" fmla="*/ 3143250 w 3246664"/>
                <a:gd name="connsiteY38" fmla="*/ 89807 h 495300"/>
                <a:gd name="connsiteX39" fmla="*/ 3184071 w 3246664"/>
                <a:gd name="connsiteY39" fmla="*/ 119743 h 495300"/>
                <a:gd name="connsiteX40" fmla="*/ 3224893 w 3246664"/>
                <a:gd name="connsiteY40" fmla="*/ 155122 h 495300"/>
                <a:gd name="connsiteX41" fmla="*/ 3241221 w 3246664"/>
                <a:gd name="connsiteY41" fmla="*/ 179615 h 495300"/>
                <a:gd name="connsiteX42" fmla="*/ 3246664 w 3246664"/>
                <a:gd name="connsiteY42" fmla="*/ 198665 h 495300"/>
                <a:gd name="connsiteX43" fmla="*/ 3243943 w 3246664"/>
                <a:gd name="connsiteY43" fmla="*/ 220436 h 495300"/>
                <a:gd name="connsiteX44" fmla="*/ 3224893 w 3246664"/>
                <a:gd name="connsiteY44" fmla="*/ 242207 h 495300"/>
                <a:gd name="connsiteX45" fmla="*/ 3165021 w 3246664"/>
                <a:gd name="connsiteY45" fmla="*/ 261257 h 495300"/>
                <a:gd name="connsiteX46" fmla="*/ 3080657 w 3246664"/>
                <a:gd name="connsiteY46" fmla="*/ 266700 h 495300"/>
                <a:gd name="connsiteX47" fmla="*/ 2903764 w 3246664"/>
                <a:gd name="connsiteY47" fmla="*/ 255815 h 495300"/>
                <a:gd name="connsiteX48" fmla="*/ 2778579 w 3246664"/>
                <a:gd name="connsiteY48" fmla="*/ 258536 h 495300"/>
                <a:gd name="connsiteX49" fmla="*/ 2582636 w 3246664"/>
                <a:gd name="connsiteY49" fmla="*/ 272143 h 495300"/>
                <a:gd name="connsiteX50" fmla="*/ 2419350 w 3246664"/>
                <a:gd name="connsiteY50" fmla="*/ 291193 h 495300"/>
                <a:gd name="connsiteX51" fmla="*/ 2160814 w 3246664"/>
                <a:gd name="connsiteY51" fmla="*/ 291193 h 495300"/>
                <a:gd name="connsiteX52" fmla="*/ 1771650 w 3246664"/>
                <a:gd name="connsiteY52" fmla="*/ 3048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4" h="495300">
                  <a:moveTo>
                    <a:pt x="1771650" y="304800"/>
                  </a:moveTo>
                  <a:lnTo>
                    <a:pt x="1406979" y="334736"/>
                  </a:lnTo>
                  <a:lnTo>
                    <a:pt x="1197429" y="359229"/>
                  </a:lnTo>
                  <a:lnTo>
                    <a:pt x="933450" y="405493"/>
                  </a:lnTo>
                  <a:lnTo>
                    <a:pt x="707571" y="446315"/>
                  </a:lnTo>
                  <a:lnTo>
                    <a:pt x="533400" y="476250"/>
                  </a:lnTo>
                  <a:lnTo>
                    <a:pt x="438150" y="492579"/>
                  </a:lnTo>
                  <a:lnTo>
                    <a:pt x="402771" y="495300"/>
                  </a:lnTo>
                  <a:lnTo>
                    <a:pt x="356507" y="489857"/>
                  </a:lnTo>
                  <a:lnTo>
                    <a:pt x="307521" y="481693"/>
                  </a:lnTo>
                  <a:lnTo>
                    <a:pt x="266700" y="468086"/>
                  </a:lnTo>
                  <a:lnTo>
                    <a:pt x="201386" y="435429"/>
                  </a:lnTo>
                  <a:lnTo>
                    <a:pt x="127907" y="389165"/>
                  </a:lnTo>
                  <a:lnTo>
                    <a:pt x="51707" y="332015"/>
                  </a:lnTo>
                  <a:lnTo>
                    <a:pt x="19050" y="299357"/>
                  </a:lnTo>
                  <a:lnTo>
                    <a:pt x="2721" y="277586"/>
                  </a:lnTo>
                  <a:lnTo>
                    <a:pt x="0" y="261257"/>
                  </a:lnTo>
                  <a:lnTo>
                    <a:pt x="0" y="247650"/>
                  </a:lnTo>
                  <a:lnTo>
                    <a:pt x="5443" y="234043"/>
                  </a:lnTo>
                  <a:lnTo>
                    <a:pt x="21771" y="231322"/>
                  </a:lnTo>
                  <a:lnTo>
                    <a:pt x="54429" y="236765"/>
                  </a:lnTo>
                  <a:lnTo>
                    <a:pt x="100693" y="253093"/>
                  </a:lnTo>
                  <a:lnTo>
                    <a:pt x="174171" y="274865"/>
                  </a:lnTo>
                  <a:lnTo>
                    <a:pt x="269421" y="293915"/>
                  </a:lnTo>
                  <a:lnTo>
                    <a:pt x="321129" y="296636"/>
                  </a:lnTo>
                  <a:lnTo>
                    <a:pt x="468086" y="288472"/>
                  </a:lnTo>
                  <a:lnTo>
                    <a:pt x="957943" y="236765"/>
                  </a:lnTo>
                  <a:lnTo>
                    <a:pt x="1211036" y="201386"/>
                  </a:lnTo>
                  <a:lnTo>
                    <a:pt x="1436914" y="176893"/>
                  </a:lnTo>
                  <a:lnTo>
                    <a:pt x="1807029" y="144236"/>
                  </a:lnTo>
                  <a:lnTo>
                    <a:pt x="2215243" y="111579"/>
                  </a:lnTo>
                  <a:lnTo>
                    <a:pt x="2468336" y="92529"/>
                  </a:lnTo>
                  <a:lnTo>
                    <a:pt x="2539093" y="76200"/>
                  </a:lnTo>
                  <a:lnTo>
                    <a:pt x="2656114" y="65315"/>
                  </a:lnTo>
                  <a:lnTo>
                    <a:pt x="2781300" y="0"/>
                  </a:lnTo>
                  <a:lnTo>
                    <a:pt x="2849336" y="8165"/>
                  </a:lnTo>
                  <a:lnTo>
                    <a:pt x="2974521" y="35379"/>
                  </a:lnTo>
                  <a:lnTo>
                    <a:pt x="3083379" y="68036"/>
                  </a:lnTo>
                  <a:lnTo>
                    <a:pt x="3143250" y="89807"/>
                  </a:lnTo>
                  <a:lnTo>
                    <a:pt x="3184071" y="119743"/>
                  </a:lnTo>
                  <a:lnTo>
                    <a:pt x="3224893" y="155122"/>
                  </a:lnTo>
                  <a:lnTo>
                    <a:pt x="3241221" y="179615"/>
                  </a:lnTo>
                  <a:lnTo>
                    <a:pt x="3246664" y="198665"/>
                  </a:lnTo>
                  <a:lnTo>
                    <a:pt x="3243943" y="220436"/>
                  </a:lnTo>
                  <a:lnTo>
                    <a:pt x="3224893" y="242207"/>
                  </a:lnTo>
                  <a:lnTo>
                    <a:pt x="3165021" y="261257"/>
                  </a:lnTo>
                  <a:lnTo>
                    <a:pt x="3080657" y="266700"/>
                  </a:lnTo>
                  <a:lnTo>
                    <a:pt x="2903764" y="255815"/>
                  </a:lnTo>
                  <a:lnTo>
                    <a:pt x="2778579" y="258536"/>
                  </a:lnTo>
                  <a:lnTo>
                    <a:pt x="2582636" y="272143"/>
                  </a:lnTo>
                  <a:lnTo>
                    <a:pt x="2419350" y="291193"/>
                  </a:lnTo>
                  <a:lnTo>
                    <a:pt x="2160814" y="291193"/>
                  </a:lnTo>
                  <a:lnTo>
                    <a:pt x="17716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3894E535-7D42-4D04-BE52-6E03C30F77EF}"/>
                </a:ext>
              </a:extLst>
            </p:cNvPr>
            <p:cNvSpPr/>
            <p:nvPr/>
          </p:nvSpPr>
          <p:spPr>
            <a:xfrm>
              <a:off x="3903663" y="3697288"/>
              <a:ext cx="1973262" cy="379412"/>
            </a:xfrm>
            <a:custGeom>
              <a:avLst/>
              <a:gdLst>
                <a:gd name="connsiteX0" fmla="*/ 1464469 w 1974056"/>
                <a:gd name="connsiteY0" fmla="*/ 202407 h 378619"/>
                <a:gd name="connsiteX1" fmla="*/ 1271587 w 1974056"/>
                <a:gd name="connsiteY1" fmla="*/ 223838 h 378619"/>
                <a:gd name="connsiteX2" fmla="*/ 976312 w 1974056"/>
                <a:gd name="connsiteY2" fmla="*/ 259557 h 378619"/>
                <a:gd name="connsiteX3" fmla="*/ 826294 w 1974056"/>
                <a:gd name="connsiteY3" fmla="*/ 285750 h 378619"/>
                <a:gd name="connsiteX4" fmla="*/ 738187 w 1974056"/>
                <a:gd name="connsiteY4" fmla="*/ 302419 h 378619"/>
                <a:gd name="connsiteX5" fmla="*/ 690562 w 1974056"/>
                <a:gd name="connsiteY5" fmla="*/ 314325 h 378619"/>
                <a:gd name="connsiteX6" fmla="*/ 638175 w 1974056"/>
                <a:gd name="connsiteY6" fmla="*/ 333375 h 378619"/>
                <a:gd name="connsiteX7" fmla="*/ 583406 w 1974056"/>
                <a:gd name="connsiteY7" fmla="*/ 352425 h 378619"/>
                <a:gd name="connsiteX8" fmla="*/ 507206 w 1974056"/>
                <a:gd name="connsiteY8" fmla="*/ 371475 h 378619"/>
                <a:gd name="connsiteX9" fmla="*/ 473869 w 1974056"/>
                <a:gd name="connsiteY9" fmla="*/ 376238 h 378619"/>
                <a:gd name="connsiteX10" fmla="*/ 426244 w 1974056"/>
                <a:gd name="connsiteY10" fmla="*/ 378619 h 378619"/>
                <a:gd name="connsiteX11" fmla="*/ 364331 w 1974056"/>
                <a:gd name="connsiteY11" fmla="*/ 369094 h 378619"/>
                <a:gd name="connsiteX12" fmla="*/ 314325 w 1974056"/>
                <a:gd name="connsiteY12" fmla="*/ 357188 h 378619"/>
                <a:gd name="connsiteX13" fmla="*/ 257175 w 1974056"/>
                <a:gd name="connsiteY13" fmla="*/ 340519 h 378619"/>
                <a:gd name="connsiteX14" fmla="*/ 209550 w 1974056"/>
                <a:gd name="connsiteY14" fmla="*/ 321469 h 378619"/>
                <a:gd name="connsiteX15" fmla="*/ 166687 w 1974056"/>
                <a:gd name="connsiteY15" fmla="*/ 300038 h 378619"/>
                <a:gd name="connsiteX16" fmla="*/ 114300 w 1974056"/>
                <a:gd name="connsiteY16" fmla="*/ 264319 h 378619"/>
                <a:gd name="connsiteX17" fmla="*/ 57150 w 1974056"/>
                <a:gd name="connsiteY17" fmla="*/ 223838 h 378619"/>
                <a:gd name="connsiteX18" fmla="*/ 21431 w 1974056"/>
                <a:gd name="connsiteY18" fmla="*/ 190500 h 378619"/>
                <a:gd name="connsiteX19" fmla="*/ 2381 w 1974056"/>
                <a:gd name="connsiteY19" fmla="*/ 159544 h 378619"/>
                <a:gd name="connsiteX20" fmla="*/ 0 w 1974056"/>
                <a:gd name="connsiteY20" fmla="*/ 142875 h 378619"/>
                <a:gd name="connsiteX21" fmla="*/ 7144 w 1974056"/>
                <a:gd name="connsiteY21" fmla="*/ 130969 h 378619"/>
                <a:gd name="connsiteX22" fmla="*/ 28575 w 1974056"/>
                <a:gd name="connsiteY22" fmla="*/ 128588 h 378619"/>
                <a:gd name="connsiteX23" fmla="*/ 64294 w 1974056"/>
                <a:gd name="connsiteY23" fmla="*/ 140494 h 378619"/>
                <a:gd name="connsiteX24" fmla="*/ 114300 w 1974056"/>
                <a:gd name="connsiteY24" fmla="*/ 154782 h 378619"/>
                <a:gd name="connsiteX25" fmla="*/ 188119 w 1974056"/>
                <a:gd name="connsiteY25" fmla="*/ 169069 h 378619"/>
                <a:gd name="connsiteX26" fmla="*/ 252412 w 1974056"/>
                <a:gd name="connsiteY26" fmla="*/ 176213 h 378619"/>
                <a:gd name="connsiteX27" fmla="*/ 328612 w 1974056"/>
                <a:gd name="connsiteY27" fmla="*/ 178594 h 378619"/>
                <a:gd name="connsiteX28" fmla="*/ 428625 w 1974056"/>
                <a:gd name="connsiteY28" fmla="*/ 176213 h 378619"/>
                <a:gd name="connsiteX29" fmla="*/ 552450 w 1974056"/>
                <a:gd name="connsiteY29" fmla="*/ 164307 h 378619"/>
                <a:gd name="connsiteX30" fmla="*/ 802481 w 1974056"/>
                <a:gd name="connsiteY30" fmla="*/ 128588 h 378619"/>
                <a:gd name="connsiteX31" fmla="*/ 1090612 w 1974056"/>
                <a:gd name="connsiteY31" fmla="*/ 88107 h 378619"/>
                <a:gd name="connsiteX32" fmla="*/ 1309687 w 1974056"/>
                <a:gd name="connsiteY32" fmla="*/ 66675 h 378619"/>
                <a:gd name="connsiteX33" fmla="*/ 1597819 w 1974056"/>
                <a:gd name="connsiteY33" fmla="*/ 26194 h 378619"/>
                <a:gd name="connsiteX34" fmla="*/ 1790700 w 1974056"/>
                <a:gd name="connsiteY34" fmla="*/ 4763 h 378619"/>
                <a:gd name="connsiteX35" fmla="*/ 1974056 w 1974056"/>
                <a:gd name="connsiteY35" fmla="*/ 0 h 378619"/>
                <a:gd name="connsiteX36" fmla="*/ 1959769 w 1974056"/>
                <a:gd name="connsiteY36" fmla="*/ 204788 h 378619"/>
                <a:gd name="connsiteX37" fmla="*/ 1878806 w 1974056"/>
                <a:gd name="connsiteY37" fmla="*/ 183357 h 378619"/>
                <a:gd name="connsiteX38" fmla="*/ 1464469 w 1974056"/>
                <a:gd name="connsiteY38" fmla="*/ 2024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4056" h="378619">
                  <a:moveTo>
                    <a:pt x="1464469" y="202407"/>
                  </a:moveTo>
                  <a:lnTo>
                    <a:pt x="1271587" y="223838"/>
                  </a:lnTo>
                  <a:lnTo>
                    <a:pt x="976312" y="259557"/>
                  </a:lnTo>
                  <a:lnTo>
                    <a:pt x="826294" y="285750"/>
                  </a:lnTo>
                  <a:lnTo>
                    <a:pt x="738187" y="302419"/>
                  </a:lnTo>
                  <a:lnTo>
                    <a:pt x="690562" y="314325"/>
                  </a:lnTo>
                  <a:lnTo>
                    <a:pt x="638175" y="333375"/>
                  </a:lnTo>
                  <a:lnTo>
                    <a:pt x="583406" y="352425"/>
                  </a:lnTo>
                  <a:lnTo>
                    <a:pt x="507206" y="371475"/>
                  </a:lnTo>
                  <a:lnTo>
                    <a:pt x="473869" y="376238"/>
                  </a:lnTo>
                  <a:lnTo>
                    <a:pt x="426244" y="378619"/>
                  </a:lnTo>
                  <a:lnTo>
                    <a:pt x="364331" y="369094"/>
                  </a:lnTo>
                  <a:lnTo>
                    <a:pt x="314325" y="357188"/>
                  </a:lnTo>
                  <a:lnTo>
                    <a:pt x="257175" y="340519"/>
                  </a:lnTo>
                  <a:lnTo>
                    <a:pt x="209550" y="321469"/>
                  </a:lnTo>
                  <a:lnTo>
                    <a:pt x="166687" y="300038"/>
                  </a:lnTo>
                  <a:lnTo>
                    <a:pt x="114300" y="264319"/>
                  </a:lnTo>
                  <a:lnTo>
                    <a:pt x="57150" y="223838"/>
                  </a:lnTo>
                  <a:lnTo>
                    <a:pt x="21431" y="190500"/>
                  </a:lnTo>
                  <a:lnTo>
                    <a:pt x="2381" y="159544"/>
                  </a:lnTo>
                  <a:lnTo>
                    <a:pt x="0" y="142875"/>
                  </a:lnTo>
                  <a:lnTo>
                    <a:pt x="7144" y="130969"/>
                  </a:lnTo>
                  <a:lnTo>
                    <a:pt x="28575" y="128588"/>
                  </a:lnTo>
                  <a:lnTo>
                    <a:pt x="64294" y="140494"/>
                  </a:lnTo>
                  <a:lnTo>
                    <a:pt x="114300" y="154782"/>
                  </a:lnTo>
                  <a:lnTo>
                    <a:pt x="188119" y="169069"/>
                  </a:lnTo>
                  <a:lnTo>
                    <a:pt x="252412" y="176213"/>
                  </a:lnTo>
                  <a:lnTo>
                    <a:pt x="328612" y="178594"/>
                  </a:lnTo>
                  <a:lnTo>
                    <a:pt x="428625" y="176213"/>
                  </a:lnTo>
                  <a:lnTo>
                    <a:pt x="552450" y="164307"/>
                  </a:lnTo>
                  <a:lnTo>
                    <a:pt x="802481" y="128588"/>
                  </a:lnTo>
                  <a:lnTo>
                    <a:pt x="1090612" y="88107"/>
                  </a:lnTo>
                  <a:lnTo>
                    <a:pt x="1309687" y="66675"/>
                  </a:lnTo>
                  <a:lnTo>
                    <a:pt x="1597819" y="26194"/>
                  </a:lnTo>
                  <a:lnTo>
                    <a:pt x="1790700" y="4763"/>
                  </a:lnTo>
                  <a:lnTo>
                    <a:pt x="1974056" y="0"/>
                  </a:lnTo>
                  <a:lnTo>
                    <a:pt x="1959769" y="204788"/>
                  </a:lnTo>
                  <a:lnTo>
                    <a:pt x="1878806" y="183357"/>
                  </a:lnTo>
                  <a:lnTo>
                    <a:pt x="1464469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8F8E8D59-DF67-40FD-A800-F5AF0B296865}"/>
                </a:ext>
              </a:extLst>
            </p:cNvPr>
            <p:cNvSpPr/>
            <p:nvPr/>
          </p:nvSpPr>
          <p:spPr>
            <a:xfrm rot="16200000">
              <a:off x="3019425" y="3867150"/>
              <a:ext cx="3916363" cy="474663"/>
            </a:xfrm>
            <a:custGeom>
              <a:avLst/>
              <a:gdLst>
                <a:gd name="connsiteX0" fmla="*/ 2053151 w 3915944"/>
                <a:gd name="connsiteY0" fmla="*/ 445303 h 475896"/>
                <a:gd name="connsiteX1" fmla="*/ 1458281 w 3915944"/>
                <a:gd name="connsiteY1" fmla="*/ 431706 h 475896"/>
                <a:gd name="connsiteX2" fmla="*/ 1189740 w 3915944"/>
                <a:gd name="connsiteY2" fmla="*/ 428306 h 475896"/>
                <a:gd name="connsiteX3" fmla="*/ 815822 w 3915944"/>
                <a:gd name="connsiteY3" fmla="*/ 428306 h 475896"/>
                <a:gd name="connsiteX4" fmla="*/ 608467 w 3915944"/>
                <a:gd name="connsiteY4" fmla="*/ 438504 h 475896"/>
                <a:gd name="connsiteX5" fmla="*/ 523486 w 3915944"/>
                <a:gd name="connsiteY5" fmla="*/ 445303 h 475896"/>
                <a:gd name="connsiteX6" fmla="*/ 482695 w 3915944"/>
                <a:gd name="connsiteY6" fmla="*/ 452101 h 475896"/>
                <a:gd name="connsiteX7" fmla="*/ 445303 w 3915944"/>
                <a:gd name="connsiteY7" fmla="*/ 452101 h 475896"/>
                <a:gd name="connsiteX8" fmla="*/ 373918 w 3915944"/>
                <a:gd name="connsiteY8" fmla="*/ 441903 h 475896"/>
                <a:gd name="connsiteX9" fmla="*/ 309332 w 3915944"/>
                <a:gd name="connsiteY9" fmla="*/ 424907 h 475896"/>
                <a:gd name="connsiteX10" fmla="*/ 169963 w 3915944"/>
                <a:gd name="connsiteY10" fmla="*/ 363720 h 475896"/>
                <a:gd name="connsiteX11" fmla="*/ 81582 w 3915944"/>
                <a:gd name="connsiteY11" fmla="*/ 316131 h 475896"/>
                <a:gd name="connsiteX12" fmla="*/ 33993 w 3915944"/>
                <a:gd name="connsiteY12" fmla="*/ 295735 h 475896"/>
                <a:gd name="connsiteX13" fmla="*/ 6799 w 3915944"/>
                <a:gd name="connsiteY13" fmla="*/ 275340 h 475896"/>
                <a:gd name="connsiteX14" fmla="*/ 0 w 3915944"/>
                <a:gd name="connsiteY14" fmla="*/ 251545 h 475896"/>
                <a:gd name="connsiteX15" fmla="*/ 10198 w 3915944"/>
                <a:gd name="connsiteY15" fmla="*/ 220952 h 475896"/>
                <a:gd name="connsiteX16" fmla="*/ 40791 w 3915944"/>
                <a:gd name="connsiteY16" fmla="*/ 190358 h 475896"/>
                <a:gd name="connsiteX17" fmla="*/ 108776 w 3915944"/>
                <a:gd name="connsiteY17" fmla="*/ 163164 h 475896"/>
                <a:gd name="connsiteX18" fmla="*/ 652657 w 3915944"/>
                <a:gd name="connsiteY18" fmla="*/ 207355 h 475896"/>
                <a:gd name="connsiteX19" fmla="*/ 1210135 w 3915944"/>
                <a:gd name="connsiteY19" fmla="*/ 227750 h 475896"/>
                <a:gd name="connsiteX20" fmla="*/ 1845796 w 3915944"/>
                <a:gd name="connsiteY20" fmla="*/ 244746 h 475896"/>
                <a:gd name="connsiteX21" fmla="*/ 2331890 w 3915944"/>
                <a:gd name="connsiteY21" fmla="*/ 248146 h 475896"/>
                <a:gd name="connsiteX22" fmla="*/ 2733002 w 3915944"/>
                <a:gd name="connsiteY22" fmla="*/ 248146 h 475896"/>
                <a:gd name="connsiteX23" fmla="*/ 3253089 w 3915944"/>
                <a:gd name="connsiteY23" fmla="*/ 248146 h 475896"/>
                <a:gd name="connsiteX24" fmla="*/ 3416253 w 3915944"/>
                <a:gd name="connsiteY24" fmla="*/ 251545 h 475896"/>
                <a:gd name="connsiteX25" fmla="*/ 3521630 w 3915944"/>
                <a:gd name="connsiteY25" fmla="*/ 237948 h 475896"/>
                <a:gd name="connsiteX26" fmla="*/ 3637205 w 3915944"/>
                <a:gd name="connsiteY26" fmla="*/ 210754 h 475896"/>
                <a:gd name="connsiteX27" fmla="*/ 3684794 w 3915944"/>
                <a:gd name="connsiteY27" fmla="*/ 190358 h 475896"/>
                <a:gd name="connsiteX28" fmla="*/ 3739182 w 3915944"/>
                <a:gd name="connsiteY28" fmla="*/ 163164 h 475896"/>
                <a:gd name="connsiteX29" fmla="*/ 3786772 w 3915944"/>
                <a:gd name="connsiteY29" fmla="*/ 122373 h 475896"/>
                <a:gd name="connsiteX30" fmla="*/ 3875153 w 3915944"/>
                <a:gd name="connsiteY30" fmla="*/ 0 h 475896"/>
                <a:gd name="connsiteX31" fmla="*/ 3915944 w 3915944"/>
                <a:gd name="connsiteY31" fmla="*/ 105377 h 475896"/>
                <a:gd name="connsiteX32" fmla="*/ 3810567 w 3915944"/>
                <a:gd name="connsiteY32" fmla="*/ 271941 h 475896"/>
                <a:gd name="connsiteX33" fmla="*/ 3769776 w 3915944"/>
                <a:gd name="connsiteY33" fmla="*/ 339926 h 475896"/>
                <a:gd name="connsiteX34" fmla="*/ 3705190 w 3915944"/>
                <a:gd name="connsiteY34" fmla="*/ 418109 h 475896"/>
                <a:gd name="connsiteX35" fmla="*/ 3640604 w 3915944"/>
                <a:gd name="connsiteY35" fmla="*/ 472497 h 475896"/>
                <a:gd name="connsiteX36" fmla="*/ 3610010 w 3915944"/>
                <a:gd name="connsiteY36" fmla="*/ 475896 h 475896"/>
                <a:gd name="connsiteX37" fmla="*/ 3521630 w 3915944"/>
                <a:gd name="connsiteY37" fmla="*/ 469097 h 475896"/>
                <a:gd name="connsiteX38" fmla="*/ 3419652 w 3915944"/>
                <a:gd name="connsiteY38" fmla="*/ 452101 h 475896"/>
                <a:gd name="connsiteX39" fmla="*/ 3287081 w 3915944"/>
                <a:gd name="connsiteY39" fmla="*/ 448702 h 475896"/>
                <a:gd name="connsiteX40" fmla="*/ 2892767 w 3915944"/>
                <a:gd name="connsiteY40" fmla="*/ 452101 h 475896"/>
                <a:gd name="connsiteX41" fmla="*/ 2053151 w 3915944"/>
                <a:gd name="connsiteY41" fmla="*/ 445303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15944" h="475896">
                  <a:moveTo>
                    <a:pt x="2053151" y="445303"/>
                  </a:moveTo>
                  <a:lnTo>
                    <a:pt x="1458281" y="431706"/>
                  </a:lnTo>
                  <a:lnTo>
                    <a:pt x="1189740" y="428306"/>
                  </a:lnTo>
                  <a:lnTo>
                    <a:pt x="815822" y="428306"/>
                  </a:lnTo>
                  <a:lnTo>
                    <a:pt x="608467" y="438504"/>
                  </a:lnTo>
                  <a:lnTo>
                    <a:pt x="523486" y="445303"/>
                  </a:lnTo>
                  <a:lnTo>
                    <a:pt x="482695" y="452101"/>
                  </a:lnTo>
                  <a:lnTo>
                    <a:pt x="445303" y="452101"/>
                  </a:lnTo>
                  <a:lnTo>
                    <a:pt x="373918" y="441903"/>
                  </a:lnTo>
                  <a:lnTo>
                    <a:pt x="309332" y="424907"/>
                  </a:lnTo>
                  <a:lnTo>
                    <a:pt x="169963" y="363720"/>
                  </a:lnTo>
                  <a:lnTo>
                    <a:pt x="81582" y="316131"/>
                  </a:lnTo>
                  <a:lnTo>
                    <a:pt x="33993" y="295735"/>
                  </a:lnTo>
                  <a:lnTo>
                    <a:pt x="6799" y="275340"/>
                  </a:lnTo>
                  <a:lnTo>
                    <a:pt x="0" y="251545"/>
                  </a:lnTo>
                  <a:lnTo>
                    <a:pt x="10198" y="220952"/>
                  </a:lnTo>
                  <a:lnTo>
                    <a:pt x="40791" y="190358"/>
                  </a:lnTo>
                  <a:lnTo>
                    <a:pt x="108776" y="163164"/>
                  </a:lnTo>
                  <a:lnTo>
                    <a:pt x="652657" y="207355"/>
                  </a:lnTo>
                  <a:lnTo>
                    <a:pt x="1210135" y="227750"/>
                  </a:lnTo>
                  <a:lnTo>
                    <a:pt x="1845796" y="244746"/>
                  </a:lnTo>
                  <a:lnTo>
                    <a:pt x="2331890" y="248146"/>
                  </a:lnTo>
                  <a:lnTo>
                    <a:pt x="2733002" y="248146"/>
                  </a:lnTo>
                  <a:lnTo>
                    <a:pt x="3253089" y="248146"/>
                  </a:lnTo>
                  <a:lnTo>
                    <a:pt x="3416253" y="251545"/>
                  </a:lnTo>
                  <a:lnTo>
                    <a:pt x="3521630" y="237948"/>
                  </a:lnTo>
                  <a:lnTo>
                    <a:pt x="3637205" y="210754"/>
                  </a:lnTo>
                  <a:lnTo>
                    <a:pt x="3684794" y="190358"/>
                  </a:lnTo>
                  <a:lnTo>
                    <a:pt x="3739182" y="163164"/>
                  </a:lnTo>
                  <a:lnTo>
                    <a:pt x="3786772" y="122373"/>
                  </a:lnTo>
                  <a:lnTo>
                    <a:pt x="3875153" y="0"/>
                  </a:lnTo>
                  <a:lnTo>
                    <a:pt x="3915944" y="105377"/>
                  </a:lnTo>
                  <a:lnTo>
                    <a:pt x="3810567" y="271941"/>
                  </a:lnTo>
                  <a:lnTo>
                    <a:pt x="3769776" y="339926"/>
                  </a:lnTo>
                  <a:lnTo>
                    <a:pt x="3705190" y="418109"/>
                  </a:lnTo>
                  <a:lnTo>
                    <a:pt x="3640604" y="472497"/>
                  </a:lnTo>
                  <a:lnTo>
                    <a:pt x="3610010" y="475896"/>
                  </a:lnTo>
                  <a:lnTo>
                    <a:pt x="3521630" y="469097"/>
                  </a:lnTo>
                  <a:lnTo>
                    <a:pt x="3419652" y="452101"/>
                  </a:lnTo>
                  <a:lnTo>
                    <a:pt x="3287081" y="448702"/>
                  </a:lnTo>
                  <a:lnTo>
                    <a:pt x="2892767" y="452101"/>
                  </a:lnTo>
                  <a:lnTo>
                    <a:pt x="2053151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165B236F-4D41-4B82-9A74-427571760BE1}"/>
                </a:ext>
              </a:extLst>
            </p:cNvPr>
            <p:cNvSpPr/>
            <p:nvPr/>
          </p:nvSpPr>
          <p:spPr>
            <a:xfrm>
              <a:off x="4354513" y="5341938"/>
              <a:ext cx="628650" cy="673100"/>
            </a:xfrm>
            <a:custGeom>
              <a:avLst/>
              <a:gdLst>
                <a:gd name="connsiteX0" fmla="*/ 180975 w 628650"/>
                <a:gd name="connsiteY0" fmla="*/ 61912 h 673894"/>
                <a:gd name="connsiteX1" fmla="*/ 288132 w 628650"/>
                <a:gd name="connsiteY1" fmla="*/ 104775 h 673894"/>
                <a:gd name="connsiteX2" fmla="*/ 433388 w 628650"/>
                <a:gd name="connsiteY2" fmla="*/ 169069 h 673894"/>
                <a:gd name="connsiteX3" fmla="*/ 490538 w 628650"/>
                <a:gd name="connsiteY3" fmla="*/ 190500 h 673894"/>
                <a:gd name="connsiteX4" fmla="*/ 516732 w 628650"/>
                <a:gd name="connsiteY4" fmla="*/ 190500 h 673894"/>
                <a:gd name="connsiteX5" fmla="*/ 542925 w 628650"/>
                <a:gd name="connsiteY5" fmla="*/ 183356 h 673894"/>
                <a:gd name="connsiteX6" fmla="*/ 559594 w 628650"/>
                <a:gd name="connsiteY6" fmla="*/ 166687 h 673894"/>
                <a:gd name="connsiteX7" fmla="*/ 581025 w 628650"/>
                <a:gd name="connsiteY7" fmla="*/ 126206 h 673894"/>
                <a:gd name="connsiteX8" fmla="*/ 628650 w 628650"/>
                <a:gd name="connsiteY8" fmla="*/ 30956 h 673894"/>
                <a:gd name="connsiteX9" fmla="*/ 590550 w 628650"/>
                <a:gd name="connsiteY9" fmla="*/ 673894 h 673894"/>
                <a:gd name="connsiteX10" fmla="*/ 545307 w 628650"/>
                <a:gd name="connsiteY10" fmla="*/ 609600 h 673894"/>
                <a:gd name="connsiteX11" fmla="*/ 495300 w 628650"/>
                <a:gd name="connsiteY11" fmla="*/ 504825 h 673894"/>
                <a:gd name="connsiteX12" fmla="*/ 445294 w 628650"/>
                <a:gd name="connsiteY12" fmla="*/ 428625 h 673894"/>
                <a:gd name="connsiteX13" fmla="*/ 390525 w 628650"/>
                <a:gd name="connsiteY13" fmla="*/ 357187 h 673894"/>
                <a:gd name="connsiteX14" fmla="*/ 311944 w 628650"/>
                <a:gd name="connsiteY14" fmla="*/ 276225 h 673894"/>
                <a:gd name="connsiteX15" fmla="*/ 226219 w 628650"/>
                <a:gd name="connsiteY15" fmla="*/ 204787 h 673894"/>
                <a:gd name="connsiteX16" fmla="*/ 152400 w 628650"/>
                <a:gd name="connsiteY16" fmla="*/ 147637 h 673894"/>
                <a:gd name="connsiteX17" fmla="*/ 88107 w 628650"/>
                <a:gd name="connsiteY17" fmla="*/ 107156 h 673894"/>
                <a:gd name="connsiteX18" fmla="*/ 19050 w 628650"/>
                <a:gd name="connsiteY18" fmla="*/ 61912 h 673894"/>
                <a:gd name="connsiteX19" fmla="*/ 4763 w 628650"/>
                <a:gd name="connsiteY19" fmla="*/ 45244 h 673894"/>
                <a:gd name="connsiteX20" fmla="*/ 0 w 628650"/>
                <a:gd name="connsiteY20" fmla="*/ 26194 h 673894"/>
                <a:gd name="connsiteX21" fmla="*/ 4763 w 628650"/>
                <a:gd name="connsiteY21" fmla="*/ 9525 h 673894"/>
                <a:gd name="connsiteX22" fmla="*/ 16669 w 628650"/>
                <a:gd name="connsiteY22" fmla="*/ 0 h 673894"/>
                <a:gd name="connsiteX23" fmla="*/ 42863 w 628650"/>
                <a:gd name="connsiteY23" fmla="*/ 0 h 673894"/>
                <a:gd name="connsiteX24" fmla="*/ 180975 w 628650"/>
                <a:gd name="connsiteY24" fmla="*/ 619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8650" h="673894">
                  <a:moveTo>
                    <a:pt x="180975" y="61912"/>
                  </a:moveTo>
                  <a:lnTo>
                    <a:pt x="288132" y="104775"/>
                  </a:lnTo>
                  <a:lnTo>
                    <a:pt x="433388" y="169069"/>
                  </a:lnTo>
                  <a:lnTo>
                    <a:pt x="490538" y="190500"/>
                  </a:lnTo>
                  <a:lnTo>
                    <a:pt x="516732" y="190500"/>
                  </a:lnTo>
                  <a:lnTo>
                    <a:pt x="542925" y="183356"/>
                  </a:lnTo>
                  <a:lnTo>
                    <a:pt x="559594" y="166687"/>
                  </a:lnTo>
                  <a:lnTo>
                    <a:pt x="581025" y="126206"/>
                  </a:lnTo>
                  <a:lnTo>
                    <a:pt x="628650" y="30956"/>
                  </a:lnTo>
                  <a:lnTo>
                    <a:pt x="590550" y="673894"/>
                  </a:lnTo>
                  <a:lnTo>
                    <a:pt x="545307" y="609600"/>
                  </a:lnTo>
                  <a:lnTo>
                    <a:pt x="495300" y="504825"/>
                  </a:lnTo>
                  <a:lnTo>
                    <a:pt x="445294" y="428625"/>
                  </a:lnTo>
                  <a:lnTo>
                    <a:pt x="390525" y="357187"/>
                  </a:lnTo>
                  <a:lnTo>
                    <a:pt x="311944" y="276225"/>
                  </a:lnTo>
                  <a:lnTo>
                    <a:pt x="226219" y="204787"/>
                  </a:lnTo>
                  <a:lnTo>
                    <a:pt x="152400" y="147637"/>
                  </a:lnTo>
                  <a:lnTo>
                    <a:pt x="88107" y="107156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42863" y="0"/>
                  </a:lnTo>
                  <a:lnTo>
                    <a:pt x="180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BC963BBA-F022-42ED-B416-6C10C3C51EF6}"/>
                </a:ext>
              </a:extLst>
            </p:cNvPr>
            <p:cNvSpPr/>
            <p:nvPr/>
          </p:nvSpPr>
          <p:spPr>
            <a:xfrm>
              <a:off x="5099050" y="4554538"/>
              <a:ext cx="2087563" cy="1084262"/>
            </a:xfrm>
            <a:custGeom>
              <a:avLst/>
              <a:gdLst>
                <a:gd name="connsiteX0" fmla="*/ 914400 w 2088357"/>
                <a:gd name="connsiteY0" fmla="*/ 723900 h 1083469"/>
                <a:gd name="connsiteX1" fmla="*/ 573882 w 2088357"/>
                <a:gd name="connsiteY1" fmla="*/ 488157 h 1083469"/>
                <a:gd name="connsiteX2" fmla="*/ 290513 w 2088357"/>
                <a:gd name="connsiteY2" fmla="*/ 285750 h 1083469"/>
                <a:gd name="connsiteX3" fmla="*/ 0 w 2088357"/>
                <a:gd name="connsiteY3" fmla="*/ 78582 h 1083469"/>
                <a:gd name="connsiteX4" fmla="*/ 0 w 2088357"/>
                <a:gd name="connsiteY4" fmla="*/ 0 h 1083469"/>
                <a:gd name="connsiteX5" fmla="*/ 130969 w 2088357"/>
                <a:gd name="connsiteY5" fmla="*/ 61913 h 1083469"/>
                <a:gd name="connsiteX6" fmla="*/ 300038 w 2088357"/>
                <a:gd name="connsiteY6" fmla="*/ 135732 h 1083469"/>
                <a:gd name="connsiteX7" fmla="*/ 509588 w 2088357"/>
                <a:gd name="connsiteY7" fmla="*/ 242888 h 1083469"/>
                <a:gd name="connsiteX8" fmla="*/ 776288 w 2088357"/>
                <a:gd name="connsiteY8" fmla="*/ 378619 h 1083469"/>
                <a:gd name="connsiteX9" fmla="*/ 1057275 w 2088357"/>
                <a:gd name="connsiteY9" fmla="*/ 533400 h 1083469"/>
                <a:gd name="connsiteX10" fmla="*/ 1228725 w 2088357"/>
                <a:gd name="connsiteY10" fmla="*/ 623888 h 1083469"/>
                <a:gd name="connsiteX11" fmla="*/ 1464469 w 2088357"/>
                <a:gd name="connsiteY11" fmla="*/ 738188 h 1083469"/>
                <a:gd name="connsiteX12" fmla="*/ 1664494 w 2088357"/>
                <a:gd name="connsiteY12" fmla="*/ 823913 h 1083469"/>
                <a:gd name="connsiteX13" fmla="*/ 1819275 w 2088357"/>
                <a:gd name="connsiteY13" fmla="*/ 885825 h 1083469"/>
                <a:gd name="connsiteX14" fmla="*/ 2005013 w 2088357"/>
                <a:gd name="connsiteY14" fmla="*/ 962025 h 1083469"/>
                <a:gd name="connsiteX15" fmla="*/ 2057400 w 2088357"/>
                <a:gd name="connsiteY15" fmla="*/ 981075 h 1083469"/>
                <a:gd name="connsiteX16" fmla="*/ 2078832 w 2088357"/>
                <a:gd name="connsiteY16" fmla="*/ 992982 h 1083469"/>
                <a:gd name="connsiteX17" fmla="*/ 2088357 w 2088357"/>
                <a:gd name="connsiteY17" fmla="*/ 1007269 h 1083469"/>
                <a:gd name="connsiteX18" fmla="*/ 2088357 w 2088357"/>
                <a:gd name="connsiteY18" fmla="*/ 1019175 h 1083469"/>
                <a:gd name="connsiteX19" fmla="*/ 2076450 w 2088357"/>
                <a:gd name="connsiteY19" fmla="*/ 1028700 h 1083469"/>
                <a:gd name="connsiteX20" fmla="*/ 2007394 w 2088357"/>
                <a:gd name="connsiteY20" fmla="*/ 1042988 h 1083469"/>
                <a:gd name="connsiteX21" fmla="*/ 1793082 w 2088357"/>
                <a:gd name="connsiteY21" fmla="*/ 1064419 h 1083469"/>
                <a:gd name="connsiteX22" fmla="*/ 1612107 w 2088357"/>
                <a:gd name="connsiteY22" fmla="*/ 1081088 h 1083469"/>
                <a:gd name="connsiteX23" fmla="*/ 1562100 w 2088357"/>
                <a:gd name="connsiteY23" fmla="*/ 1083469 h 1083469"/>
                <a:gd name="connsiteX24" fmla="*/ 1521619 w 2088357"/>
                <a:gd name="connsiteY24" fmla="*/ 1081088 h 1083469"/>
                <a:gd name="connsiteX25" fmla="*/ 1462088 w 2088357"/>
                <a:gd name="connsiteY25" fmla="*/ 1071563 h 1083469"/>
                <a:gd name="connsiteX26" fmla="*/ 1414463 w 2088357"/>
                <a:gd name="connsiteY26" fmla="*/ 1057275 h 1083469"/>
                <a:gd name="connsiteX27" fmla="*/ 1340644 w 2088357"/>
                <a:gd name="connsiteY27" fmla="*/ 1016794 h 1083469"/>
                <a:gd name="connsiteX28" fmla="*/ 1164432 w 2088357"/>
                <a:gd name="connsiteY28" fmla="*/ 897732 h 1083469"/>
                <a:gd name="connsiteX29" fmla="*/ 914400 w 2088357"/>
                <a:gd name="connsiteY29" fmla="*/ 723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88357" h="1083469">
                  <a:moveTo>
                    <a:pt x="914400" y="723900"/>
                  </a:moveTo>
                  <a:lnTo>
                    <a:pt x="573882" y="488157"/>
                  </a:lnTo>
                  <a:lnTo>
                    <a:pt x="290513" y="285750"/>
                  </a:lnTo>
                  <a:lnTo>
                    <a:pt x="0" y="78582"/>
                  </a:lnTo>
                  <a:lnTo>
                    <a:pt x="0" y="0"/>
                  </a:lnTo>
                  <a:lnTo>
                    <a:pt x="130969" y="61913"/>
                  </a:lnTo>
                  <a:lnTo>
                    <a:pt x="300038" y="135732"/>
                  </a:lnTo>
                  <a:lnTo>
                    <a:pt x="509588" y="242888"/>
                  </a:lnTo>
                  <a:lnTo>
                    <a:pt x="776288" y="378619"/>
                  </a:lnTo>
                  <a:lnTo>
                    <a:pt x="1057275" y="533400"/>
                  </a:lnTo>
                  <a:lnTo>
                    <a:pt x="1228725" y="623888"/>
                  </a:lnTo>
                  <a:lnTo>
                    <a:pt x="1464469" y="738188"/>
                  </a:lnTo>
                  <a:lnTo>
                    <a:pt x="1664494" y="823913"/>
                  </a:lnTo>
                  <a:lnTo>
                    <a:pt x="1819275" y="885825"/>
                  </a:lnTo>
                  <a:lnTo>
                    <a:pt x="2005013" y="962025"/>
                  </a:lnTo>
                  <a:lnTo>
                    <a:pt x="2057400" y="981075"/>
                  </a:lnTo>
                  <a:lnTo>
                    <a:pt x="2078832" y="992982"/>
                  </a:lnTo>
                  <a:lnTo>
                    <a:pt x="2088357" y="1007269"/>
                  </a:lnTo>
                  <a:lnTo>
                    <a:pt x="2088357" y="1019175"/>
                  </a:lnTo>
                  <a:cubicBezTo>
                    <a:pt x="2084388" y="1022350"/>
                    <a:pt x="2079228" y="1026716"/>
                    <a:pt x="2076450" y="1028700"/>
                  </a:cubicBezTo>
                  <a:lnTo>
                    <a:pt x="2007394" y="1042988"/>
                  </a:lnTo>
                  <a:lnTo>
                    <a:pt x="1793082" y="1064419"/>
                  </a:lnTo>
                  <a:lnTo>
                    <a:pt x="1612107" y="1081088"/>
                  </a:lnTo>
                  <a:lnTo>
                    <a:pt x="1562100" y="1083469"/>
                  </a:lnTo>
                  <a:lnTo>
                    <a:pt x="1521619" y="1081088"/>
                  </a:lnTo>
                  <a:lnTo>
                    <a:pt x="1462088" y="1071563"/>
                  </a:lnTo>
                  <a:lnTo>
                    <a:pt x="1414463" y="1057275"/>
                  </a:lnTo>
                  <a:lnTo>
                    <a:pt x="1340644" y="1016794"/>
                  </a:lnTo>
                  <a:lnTo>
                    <a:pt x="1164432" y="897732"/>
                  </a:lnTo>
                  <a:lnTo>
                    <a:pt x="914400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1456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52F49B6C-9F28-EA49-B509-1B706FD51E99}"/>
              </a:ext>
            </a:extLst>
          </p:cNvPr>
          <p:cNvSpPr/>
          <p:nvPr/>
        </p:nvSpPr>
        <p:spPr>
          <a:xfrm>
            <a:off x="4138613" y="1925638"/>
            <a:ext cx="2193925" cy="695325"/>
          </a:xfrm>
          <a:custGeom>
            <a:avLst/>
            <a:gdLst>
              <a:gd name="connsiteX0" fmla="*/ 726281 w 2193131"/>
              <a:gd name="connsiteY0" fmla="*/ 352425 h 695325"/>
              <a:gd name="connsiteX1" fmla="*/ 1009650 w 2193131"/>
              <a:gd name="connsiteY1" fmla="*/ 266700 h 695325"/>
              <a:gd name="connsiteX2" fmla="*/ 1193006 w 2193131"/>
              <a:gd name="connsiteY2" fmla="*/ 214313 h 695325"/>
              <a:gd name="connsiteX3" fmla="*/ 1409700 w 2193131"/>
              <a:gd name="connsiteY3" fmla="*/ 157163 h 695325"/>
              <a:gd name="connsiteX4" fmla="*/ 1559718 w 2193131"/>
              <a:gd name="connsiteY4" fmla="*/ 119063 h 695325"/>
              <a:gd name="connsiteX5" fmla="*/ 1645443 w 2193131"/>
              <a:gd name="connsiteY5" fmla="*/ 100013 h 695325"/>
              <a:gd name="connsiteX6" fmla="*/ 1704975 w 2193131"/>
              <a:gd name="connsiteY6" fmla="*/ 76200 h 695325"/>
              <a:gd name="connsiteX7" fmla="*/ 1816893 w 2193131"/>
              <a:gd name="connsiteY7" fmla="*/ 33338 h 695325"/>
              <a:gd name="connsiteX8" fmla="*/ 1871662 w 2193131"/>
              <a:gd name="connsiteY8" fmla="*/ 7144 h 695325"/>
              <a:gd name="connsiteX9" fmla="*/ 1893093 w 2193131"/>
              <a:gd name="connsiteY9" fmla="*/ 0 h 695325"/>
              <a:gd name="connsiteX10" fmla="*/ 1935956 w 2193131"/>
              <a:gd name="connsiteY10" fmla="*/ 7144 h 695325"/>
              <a:gd name="connsiteX11" fmla="*/ 1995487 w 2193131"/>
              <a:gd name="connsiteY11" fmla="*/ 28575 h 695325"/>
              <a:gd name="connsiteX12" fmla="*/ 2085975 w 2193131"/>
              <a:gd name="connsiteY12" fmla="*/ 66675 h 695325"/>
              <a:gd name="connsiteX13" fmla="*/ 2135981 w 2193131"/>
              <a:gd name="connsiteY13" fmla="*/ 90488 h 695325"/>
              <a:gd name="connsiteX14" fmla="*/ 2152650 w 2193131"/>
              <a:gd name="connsiteY14" fmla="*/ 97632 h 695325"/>
              <a:gd name="connsiteX15" fmla="*/ 2166937 w 2193131"/>
              <a:gd name="connsiteY15" fmla="*/ 109538 h 695325"/>
              <a:gd name="connsiteX16" fmla="*/ 2176462 w 2193131"/>
              <a:gd name="connsiteY16" fmla="*/ 121444 h 695325"/>
              <a:gd name="connsiteX17" fmla="*/ 2185987 w 2193131"/>
              <a:gd name="connsiteY17" fmla="*/ 135732 h 695325"/>
              <a:gd name="connsiteX18" fmla="*/ 2190750 w 2193131"/>
              <a:gd name="connsiteY18" fmla="*/ 152400 h 695325"/>
              <a:gd name="connsiteX19" fmla="*/ 2193131 w 2193131"/>
              <a:gd name="connsiteY19" fmla="*/ 169069 h 695325"/>
              <a:gd name="connsiteX20" fmla="*/ 2183606 w 2193131"/>
              <a:gd name="connsiteY20" fmla="*/ 192882 h 695325"/>
              <a:gd name="connsiteX21" fmla="*/ 2162175 w 2193131"/>
              <a:gd name="connsiteY21" fmla="*/ 219075 h 695325"/>
              <a:gd name="connsiteX22" fmla="*/ 2135981 w 2193131"/>
              <a:gd name="connsiteY22" fmla="*/ 238125 h 695325"/>
              <a:gd name="connsiteX23" fmla="*/ 2112168 w 2193131"/>
              <a:gd name="connsiteY23" fmla="*/ 245269 h 695325"/>
              <a:gd name="connsiteX24" fmla="*/ 2064543 w 2193131"/>
              <a:gd name="connsiteY24" fmla="*/ 250032 h 695325"/>
              <a:gd name="connsiteX25" fmla="*/ 1983581 w 2193131"/>
              <a:gd name="connsiteY25" fmla="*/ 252413 h 695325"/>
              <a:gd name="connsiteX26" fmla="*/ 1921668 w 2193131"/>
              <a:gd name="connsiteY26" fmla="*/ 252413 h 695325"/>
              <a:gd name="connsiteX27" fmla="*/ 1804987 w 2193131"/>
              <a:gd name="connsiteY27" fmla="*/ 266700 h 695325"/>
              <a:gd name="connsiteX28" fmla="*/ 1624012 w 2193131"/>
              <a:gd name="connsiteY28" fmla="*/ 302419 h 695325"/>
              <a:gd name="connsiteX29" fmla="*/ 1454943 w 2193131"/>
              <a:gd name="connsiteY29" fmla="*/ 345282 h 695325"/>
              <a:gd name="connsiteX30" fmla="*/ 1278731 w 2193131"/>
              <a:gd name="connsiteY30" fmla="*/ 392907 h 695325"/>
              <a:gd name="connsiteX31" fmla="*/ 1195387 w 2193131"/>
              <a:gd name="connsiteY31" fmla="*/ 416719 h 695325"/>
              <a:gd name="connsiteX32" fmla="*/ 1012031 w 2193131"/>
              <a:gd name="connsiteY32" fmla="*/ 478632 h 695325"/>
              <a:gd name="connsiteX33" fmla="*/ 873918 w 2193131"/>
              <a:gd name="connsiteY33" fmla="*/ 519113 h 695325"/>
              <a:gd name="connsiteX34" fmla="*/ 688181 w 2193131"/>
              <a:gd name="connsiteY34" fmla="*/ 585788 h 695325"/>
              <a:gd name="connsiteX35" fmla="*/ 566737 w 2193131"/>
              <a:gd name="connsiteY35" fmla="*/ 633413 h 695325"/>
              <a:gd name="connsiteX36" fmla="*/ 466725 w 2193131"/>
              <a:gd name="connsiteY36" fmla="*/ 678657 h 695325"/>
              <a:gd name="connsiteX37" fmla="*/ 433387 w 2193131"/>
              <a:gd name="connsiteY37" fmla="*/ 695325 h 695325"/>
              <a:gd name="connsiteX38" fmla="*/ 423862 w 2193131"/>
              <a:gd name="connsiteY38" fmla="*/ 695325 h 695325"/>
              <a:gd name="connsiteX39" fmla="*/ 388143 w 2193131"/>
              <a:gd name="connsiteY39" fmla="*/ 685800 h 695325"/>
              <a:gd name="connsiteX40" fmla="*/ 323850 w 2193131"/>
              <a:gd name="connsiteY40" fmla="*/ 652463 h 695325"/>
              <a:gd name="connsiteX41" fmla="*/ 257175 w 2193131"/>
              <a:gd name="connsiteY41" fmla="*/ 614363 h 695325"/>
              <a:gd name="connsiteX42" fmla="*/ 178593 w 2193131"/>
              <a:gd name="connsiteY42" fmla="*/ 566738 h 695325"/>
              <a:gd name="connsiteX43" fmla="*/ 128587 w 2193131"/>
              <a:gd name="connsiteY43" fmla="*/ 528638 h 695325"/>
              <a:gd name="connsiteX44" fmla="*/ 61912 w 2193131"/>
              <a:gd name="connsiteY44" fmla="*/ 471488 h 695325"/>
              <a:gd name="connsiteX45" fmla="*/ 19050 w 2193131"/>
              <a:gd name="connsiteY45" fmla="*/ 426244 h 695325"/>
              <a:gd name="connsiteX46" fmla="*/ 2381 w 2193131"/>
              <a:gd name="connsiteY46" fmla="*/ 402432 h 695325"/>
              <a:gd name="connsiteX47" fmla="*/ 0 w 2193131"/>
              <a:gd name="connsiteY47" fmla="*/ 390525 h 695325"/>
              <a:gd name="connsiteX48" fmla="*/ 0 w 2193131"/>
              <a:gd name="connsiteY48" fmla="*/ 376238 h 695325"/>
              <a:gd name="connsiteX49" fmla="*/ 7143 w 2193131"/>
              <a:gd name="connsiteY49" fmla="*/ 369094 h 695325"/>
              <a:gd name="connsiteX50" fmla="*/ 35718 w 2193131"/>
              <a:gd name="connsiteY50" fmla="*/ 364332 h 695325"/>
              <a:gd name="connsiteX51" fmla="*/ 57150 w 2193131"/>
              <a:gd name="connsiteY51" fmla="*/ 371475 h 695325"/>
              <a:gd name="connsiteX52" fmla="*/ 116681 w 2193131"/>
              <a:gd name="connsiteY52" fmla="*/ 395288 h 695325"/>
              <a:gd name="connsiteX53" fmla="*/ 207168 w 2193131"/>
              <a:gd name="connsiteY53" fmla="*/ 423863 h 695325"/>
              <a:gd name="connsiteX54" fmla="*/ 283368 w 2193131"/>
              <a:gd name="connsiteY54" fmla="*/ 440532 h 695325"/>
              <a:gd name="connsiteX55" fmla="*/ 333375 w 2193131"/>
              <a:gd name="connsiteY55" fmla="*/ 445294 h 695325"/>
              <a:gd name="connsiteX56" fmla="*/ 402431 w 2193131"/>
              <a:gd name="connsiteY56" fmla="*/ 440532 h 695325"/>
              <a:gd name="connsiteX57" fmla="*/ 511968 w 2193131"/>
              <a:gd name="connsiteY57" fmla="*/ 411957 h 695325"/>
              <a:gd name="connsiteX58" fmla="*/ 726281 w 2193131"/>
              <a:gd name="connsiteY58" fmla="*/ 352425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93131" h="695325">
                <a:moveTo>
                  <a:pt x="726281" y="352425"/>
                </a:moveTo>
                <a:lnTo>
                  <a:pt x="1009650" y="266700"/>
                </a:lnTo>
                <a:lnTo>
                  <a:pt x="1193006" y="214313"/>
                </a:lnTo>
                <a:lnTo>
                  <a:pt x="1409700" y="157163"/>
                </a:lnTo>
                <a:lnTo>
                  <a:pt x="1559718" y="119063"/>
                </a:lnTo>
                <a:lnTo>
                  <a:pt x="1645443" y="100013"/>
                </a:lnTo>
                <a:lnTo>
                  <a:pt x="1704975" y="76200"/>
                </a:lnTo>
                <a:lnTo>
                  <a:pt x="1816893" y="33338"/>
                </a:lnTo>
                <a:lnTo>
                  <a:pt x="1871662" y="7144"/>
                </a:lnTo>
                <a:lnTo>
                  <a:pt x="1893093" y="0"/>
                </a:lnTo>
                <a:lnTo>
                  <a:pt x="1935956" y="7144"/>
                </a:lnTo>
                <a:lnTo>
                  <a:pt x="1995487" y="28575"/>
                </a:lnTo>
                <a:lnTo>
                  <a:pt x="2085975" y="66675"/>
                </a:lnTo>
                <a:lnTo>
                  <a:pt x="2135981" y="90488"/>
                </a:lnTo>
                <a:lnTo>
                  <a:pt x="2152650" y="97632"/>
                </a:lnTo>
                <a:lnTo>
                  <a:pt x="2166937" y="109538"/>
                </a:lnTo>
                <a:lnTo>
                  <a:pt x="2176462" y="121444"/>
                </a:lnTo>
                <a:lnTo>
                  <a:pt x="2185987" y="135732"/>
                </a:lnTo>
                <a:lnTo>
                  <a:pt x="2190750" y="152400"/>
                </a:lnTo>
                <a:lnTo>
                  <a:pt x="2193131" y="169069"/>
                </a:lnTo>
                <a:lnTo>
                  <a:pt x="2183606" y="192882"/>
                </a:lnTo>
                <a:lnTo>
                  <a:pt x="2162175" y="219075"/>
                </a:lnTo>
                <a:lnTo>
                  <a:pt x="2135981" y="238125"/>
                </a:lnTo>
                <a:lnTo>
                  <a:pt x="2112168" y="245269"/>
                </a:lnTo>
                <a:lnTo>
                  <a:pt x="2064543" y="250032"/>
                </a:lnTo>
                <a:lnTo>
                  <a:pt x="1983581" y="252413"/>
                </a:lnTo>
                <a:lnTo>
                  <a:pt x="1921668" y="252413"/>
                </a:lnTo>
                <a:lnTo>
                  <a:pt x="1804987" y="266700"/>
                </a:lnTo>
                <a:lnTo>
                  <a:pt x="1624012" y="302419"/>
                </a:lnTo>
                <a:lnTo>
                  <a:pt x="1454943" y="345282"/>
                </a:lnTo>
                <a:lnTo>
                  <a:pt x="1278731" y="392907"/>
                </a:lnTo>
                <a:lnTo>
                  <a:pt x="1195387" y="416719"/>
                </a:lnTo>
                <a:lnTo>
                  <a:pt x="1012031" y="478632"/>
                </a:lnTo>
                <a:lnTo>
                  <a:pt x="873918" y="519113"/>
                </a:lnTo>
                <a:lnTo>
                  <a:pt x="688181" y="585788"/>
                </a:lnTo>
                <a:lnTo>
                  <a:pt x="566737" y="633413"/>
                </a:lnTo>
                <a:lnTo>
                  <a:pt x="466725" y="678657"/>
                </a:lnTo>
                <a:lnTo>
                  <a:pt x="433387" y="695325"/>
                </a:lnTo>
                <a:lnTo>
                  <a:pt x="423862" y="695325"/>
                </a:lnTo>
                <a:lnTo>
                  <a:pt x="388143" y="685800"/>
                </a:lnTo>
                <a:lnTo>
                  <a:pt x="323850" y="652463"/>
                </a:lnTo>
                <a:lnTo>
                  <a:pt x="257175" y="614363"/>
                </a:lnTo>
                <a:lnTo>
                  <a:pt x="178593" y="566738"/>
                </a:lnTo>
                <a:lnTo>
                  <a:pt x="128587" y="528638"/>
                </a:lnTo>
                <a:lnTo>
                  <a:pt x="61912" y="471488"/>
                </a:lnTo>
                <a:lnTo>
                  <a:pt x="19050" y="426244"/>
                </a:lnTo>
                <a:lnTo>
                  <a:pt x="2381" y="402432"/>
                </a:lnTo>
                <a:lnTo>
                  <a:pt x="0" y="390525"/>
                </a:lnTo>
                <a:lnTo>
                  <a:pt x="0" y="376238"/>
                </a:lnTo>
                <a:lnTo>
                  <a:pt x="7143" y="369094"/>
                </a:lnTo>
                <a:lnTo>
                  <a:pt x="35718" y="364332"/>
                </a:lnTo>
                <a:lnTo>
                  <a:pt x="57150" y="371475"/>
                </a:lnTo>
                <a:lnTo>
                  <a:pt x="116681" y="395288"/>
                </a:lnTo>
                <a:lnTo>
                  <a:pt x="207168" y="423863"/>
                </a:lnTo>
                <a:lnTo>
                  <a:pt x="283368" y="440532"/>
                </a:lnTo>
                <a:lnTo>
                  <a:pt x="333375" y="445294"/>
                </a:lnTo>
                <a:lnTo>
                  <a:pt x="402431" y="440532"/>
                </a:lnTo>
                <a:lnTo>
                  <a:pt x="511968" y="411957"/>
                </a:lnTo>
                <a:lnTo>
                  <a:pt x="726281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0F71E76D-47D8-2042-971D-8052A6FFCAFC}"/>
              </a:ext>
            </a:extLst>
          </p:cNvPr>
          <p:cNvSpPr/>
          <p:nvPr/>
        </p:nvSpPr>
        <p:spPr>
          <a:xfrm>
            <a:off x="4186238" y="2647950"/>
            <a:ext cx="2157412" cy="604838"/>
          </a:xfrm>
          <a:custGeom>
            <a:avLst/>
            <a:gdLst>
              <a:gd name="connsiteX0" fmla="*/ 664368 w 2157412"/>
              <a:gd name="connsiteY0" fmla="*/ 342900 h 604838"/>
              <a:gd name="connsiteX1" fmla="*/ 445293 w 2157412"/>
              <a:gd name="connsiteY1" fmla="*/ 397669 h 604838"/>
              <a:gd name="connsiteX2" fmla="*/ 392906 w 2157412"/>
              <a:gd name="connsiteY2" fmla="*/ 407194 h 604838"/>
              <a:gd name="connsiteX3" fmla="*/ 359568 w 2157412"/>
              <a:gd name="connsiteY3" fmla="*/ 407194 h 604838"/>
              <a:gd name="connsiteX4" fmla="*/ 290512 w 2157412"/>
              <a:gd name="connsiteY4" fmla="*/ 404813 h 604838"/>
              <a:gd name="connsiteX5" fmla="*/ 178593 w 2157412"/>
              <a:gd name="connsiteY5" fmla="*/ 385763 h 604838"/>
              <a:gd name="connsiteX6" fmla="*/ 78581 w 2157412"/>
              <a:gd name="connsiteY6" fmla="*/ 364331 h 604838"/>
              <a:gd name="connsiteX7" fmla="*/ 52387 w 2157412"/>
              <a:gd name="connsiteY7" fmla="*/ 359569 h 604838"/>
              <a:gd name="connsiteX8" fmla="*/ 38100 w 2157412"/>
              <a:gd name="connsiteY8" fmla="*/ 359569 h 604838"/>
              <a:gd name="connsiteX9" fmla="*/ 11906 w 2157412"/>
              <a:gd name="connsiteY9" fmla="*/ 361950 h 604838"/>
              <a:gd name="connsiteX10" fmla="*/ 0 w 2157412"/>
              <a:gd name="connsiteY10" fmla="*/ 371475 h 604838"/>
              <a:gd name="connsiteX11" fmla="*/ 0 w 2157412"/>
              <a:gd name="connsiteY11" fmla="*/ 383381 h 604838"/>
              <a:gd name="connsiteX12" fmla="*/ 4762 w 2157412"/>
              <a:gd name="connsiteY12" fmla="*/ 400050 h 604838"/>
              <a:gd name="connsiteX13" fmla="*/ 16668 w 2157412"/>
              <a:gd name="connsiteY13" fmla="*/ 416719 h 604838"/>
              <a:gd name="connsiteX14" fmla="*/ 38100 w 2157412"/>
              <a:gd name="connsiteY14" fmla="*/ 435769 h 604838"/>
              <a:gd name="connsiteX15" fmla="*/ 114300 w 2157412"/>
              <a:gd name="connsiteY15" fmla="*/ 469106 h 604838"/>
              <a:gd name="connsiteX16" fmla="*/ 254793 w 2157412"/>
              <a:gd name="connsiteY16" fmla="*/ 540544 h 604838"/>
              <a:gd name="connsiteX17" fmla="*/ 350043 w 2157412"/>
              <a:gd name="connsiteY17" fmla="*/ 588169 h 604838"/>
              <a:gd name="connsiteX18" fmla="*/ 383381 w 2157412"/>
              <a:gd name="connsiteY18" fmla="*/ 604838 h 604838"/>
              <a:gd name="connsiteX19" fmla="*/ 452437 w 2157412"/>
              <a:gd name="connsiteY19" fmla="*/ 590550 h 604838"/>
              <a:gd name="connsiteX20" fmla="*/ 602456 w 2157412"/>
              <a:gd name="connsiteY20" fmla="*/ 552450 h 604838"/>
              <a:gd name="connsiteX21" fmla="*/ 738187 w 2157412"/>
              <a:gd name="connsiteY21" fmla="*/ 516731 h 604838"/>
              <a:gd name="connsiteX22" fmla="*/ 981075 w 2157412"/>
              <a:gd name="connsiteY22" fmla="*/ 447675 h 604838"/>
              <a:gd name="connsiteX23" fmla="*/ 1107281 w 2157412"/>
              <a:gd name="connsiteY23" fmla="*/ 411956 h 604838"/>
              <a:gd name="connsiteX24" fmla="*/ 1273968 w 2157412"/>
              <a:gd name="connsiteY24" fmla="*/ 361950 h 604838"/>
              <a:gd name="connsiteX25" fmla="*/ 1464468 w 2157412"/>
              <a:gd name="connsiteY25" fmla="*/ 323850 h 604838"/>
              <a:gd name="connsiteX26" fmla="*/ 1638300 w 2157412"/>
              <a:gd name="connsiteY26" fmla="*/ 295275 h 604838"/>
              <a:gd name="connsiteX27" fmla="*/ 1776412 w 2157412"/>
              <a:gd name="connsiteY27" fmla="*/ 271463 h 604838"/>
              <a:gd name="connsiteX28" fmla="*/ 1835943 w 2157412"/>
              <a:gd name="connsiteY28" fmla="*/ 264319 h 604838"/>
              <a:gd name="connsiteX29" fmla="*/ 1916906 w 2157412"/>
              <a:gd name="connsiteY29" fmla="*/ 257175 h 604838"/>
              <a:gd name="connsiteX30" fmla="*/ 2005012 w 2157412"/>
              <a:gd name="connsiteY30" fmla="*/ 242888 h 604838"/>
              <a:gd name="connsiteX31" fmla="*/ 2069306 w 2157412"/>
              <a:gd name="connsiteY31" fmla="*/ 230981 h 604838"/>
              <a:gd name="connsiteX32" fmla="*/ 2109787 w 2157412"/>
              <a:gd name="connsiteY32" fmla="*/ 214313 h 604838"/>
              <a:gd name="connsiteX33" fmla="*/ 2124075 w 2157412"/>
              <a:gd name="connsiteY33" fmla="*/ 202406 h 604838"/>
              <a:gd name="connsiteX34" fmla="*/ 2143125 w 2157412"/>
              <a:gd name="connsiteY34" fmla="*/ 169069 h 604838"/>
              <a:gd name="connsiteX35" fmla="*/ 2155031 w 2157412"/>
              <a:gd name="connsiteY35" fmla="*/ 138113 h 604838"/>
              <a:gd name="connsiteX36" fmla="*/ 2157412 w 2157412"/>
              <a:gd name="connsiteY36" fmla="*/ 116681 h 604838"/>
              <a:gd name="connsiteX37" fmla="*/ 2150268 w 2157412"/>
              <a:gd name="connsiteY37" fmla="*/ 92869 h 604838"/>
              <a:gd name="connsiteX38" fmla="*/ 2131218 w 2157412"/>
              <a:gd name="connsiteY38" fmla="*/ 71438 h 604838"/>
              <a:gd name="connsiteX39" fmla="*/ 2083593 w 2157412"/>
              <a:gd name="connsiteY39" fmla="*/ 52388 h 604838"/>
              <a:gd name="connsiteX40" fmla="*/ 2021681 w 2157412"/>
              <a:gd name="connsiteY40" fmla="*/ 33338 h 604838"/>
              <a:gd name="connsiteX41" fmla="*/ 1943100 w 2157412"/>
              <a:gd name="connsiteY41" fmla="*/ 9525 h 604838"/>
              <a:gd name="connsiteX42" fmla="*/ 1821656 w 2157412"/>
              <a:gd name="connsiteY42" fmla="*/ 0 h 604838"/>
              <a:gd name="connsiteX43" fmla="*/ 1778793 w 2157412"/>
              <a:gd name="connsiteY43" fmla="*/ 4763 h 604838"/>
              <a:gd name="connsiteX44" fmla="*/ 1731168 w 2157412"/>
              <a:gd name="connsiteY44" fmla="*/ 26194 h 604838"/>
              <a:gd name="connsiteX45" fmla="*/ 1669256 w 2157412"/>
              <a:gd name="connsiteY45" fmla="*/ 54769 h 604838"/>
              <a:gd name="connsiteX46" fmla="*/ 1574006 w 2157412"/>
              <a:gd name="connsiteY46" fmla="*/ 92869 h 604838"/>
              <a:gd name="connsiteX47" fmla="*/ 1395412 w 2157412"/>
              <a:gd name="connsiteY47" fmla="*/ 140494 h 604838"/>
              <a:gd name="connsiteX48" fmla="*/ 1226343 w 2157412"/>
              <a:gd name="connsiteY48" fmla="*/ 185738 h 604838"/>
              <a:gd name="connsiteX49" fmla="*/ 1050131 w 2157412"/>
              <a:gd name="connsiteY49" fmla="*/ 245269 h 604838"/>
              <a:gd name="connsiteX50" fmla="*/ 792956 w 2157412"/>
              <a:gd name="connsiteY50" fmla="*/ 311944 h 604838"/>
              <a:gd name="connsiteX51" fmla="*/ 664368 w 2157412"/>
              <a:gd name="connsiteY51" fmla="*/ 342900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57412" h="604838">
                <a:moveTo>
                  <a:pt x="664368" y="342900"/>
                </a:moveTo>
                <a:lnTo>
                  <a:pt x="445293" y="397669"/>
                </a:lnTo>
                <a:lnTo>
                  <a:pt x="392906" y="407194"/>
                </a:lnTo>
                <a:lnTo>
                  <a:pt x="359568" y="407194"/>
                </a:lnTo>
                <a:lnTo>
                  <a:pt x="290512" y="404813"/>
                </a:lnTo>
                <a:lnTo>
                  <a:pt x="178593" y="385763"/>
                </a:lnTo>
                <a:lnTo>
                  <a:pt x="78581" y="364331"/>
                </a:lnTo>
                <a:lnTo>
                  <a:pt x="52387" y="359569"/>
                </a:lnTo>
                <a:lnTo>
                  <a:pt x="38100" y="359569"/>
                </a:lnTo>
                <a:lnTo>
                  <a:pt x="11906" y="361950"/>
                </a:lnTo>
                <a:lnTo>
                  <a:pt x="0" y="371475"/>
                </a:lnTo>
                <a:lnTo>
                  <a:pt x="0" y="383381"/>
                </a:lnTo>
                <a:lnTo>
                  <a:pt x="4762" y="400050"/>
                </a:lnTo>
                <a:lnTo>
                  <a:pt x="16668" y="416719"/>
                </a:lnTo>
                <a:lnTo>
                  <a:pt x="38100" y="435769"/>
                </a:lnTo>
                <a:lnTo>
                  <a:pt x="114300" y="469106"/>
                </a:lnTo>
                <a:lnTo>
                  <a:pt x="254793" y="540544"/>
                </a:lnTo>
                <a:lnTo>
                  <a:pt x="350043" y="588169"/>
                </a:lnTo>
                <a:lnTo>
                  <a:pt x="383381" y="604838"/>
                </a:lnTo>
                <a:lnTo>
                  <a:pt x="452437" y="590550"/>
                </a:lnTo>
                <a:lnTo>
                  <a:pt x="602456" y="552450"/>
                </a:lnTo>
                <a:lnTo>
                  <a:pt x="738187" y="516731"/>
                </a:lnTo>
                <a:lnTo>
                  <a:pt x="981075" y="447675"/>
                </a:lnTo>
                <a:lnTo>
                  <a:pt x="1107281" y="411956"/>
                </a:lnTo>
                <a:lnTo>
                  <a:pt x="1273968" y="361950"/>
                </a:lnTo>
                <a:lnTo>
                  <a:pt x="1464468" y="323850"/>
                </a:lnTo>
                <a:lnTo>
                  <a:pt x="1638300" y="295275"/>
                </a:lnTo>
                <a:lnTo>
                  <a:pt x="1776412" y="271463"/>
                </a:lnTo>
                <a:lnTo>
                  <a:pt x="1835943" y="264319"/>
                </a:lnTo>
                <a:lnTo>
                  <a:pt x="1916906" y="257175"/>
                </a:lnTo>
                <a:lnTo>
                  <a:pt x="2005012" y="242888"/>
                </a:lnTo>
                <a:lnTo>
                  <a:pt x="2069306" y="230981"/>
                </a:lnTo>
                <a:lnTo>
                  <a:pt x="2109787" y="214313"/>
                </a:lnTo>
                <a:lnTo>
                  <a:pt x="2124075" y="202406"/>
                </a:lnTo>
                <a:lnTo>
                  <a:pt x="2143125" y="169069"/>
                </a:lnTo>
                <a:lnTo>
                  <a:pt x="2155031" y="138113"/>
                </a:lnTo>
                <a:lnTo>
                  <a:pt x="2157412" y="116681"/>
                </a:lnTo>
                <a:lnTo>
                  <a:pt x="2150268" y="92869"/>
                </a:lnTo>
                <a:lnTo>
                  <a:pt x="2131218" y="71438"/>
                </a:lnTo>
                <a:lnTo>
                  <a:pt x="2083593" y="52388"/>
                </a:lnTo>
                <a:lnTo>
                  <a:pt x="2021681" y="33338"/>
                </a:lnTo>
                <a:lnTo>
                  <a:pt x="1943100" y="9525"/>
                </a:lnTo>
                <a:lnTo>
                  <a:pt x="1821656" y="0"/>
                </a:lnTo>
                <a:lnTo>
                  <a:pt x="1778793" y="4763"/>
                </a:lnTo>
                <a:lnTo>
                  <a:pt x="1731168" y="26194"/>
                </a:lnTo>
                <a:lnTo>
                  <a:pt x="1669256" y="54769"/>
                </a:lnTo>
                <a:lnTo>
                  <a:pt x="1574006" y="92869"/>
                </a:lnTo>
                <a:lnTo>
                  <a:pt x="1395412" y="140494"/>
                </a:lnTo>
                <a:lnTo>
                  <a:pt x="1226343" y="185738"/>
                </a:lnTo>
                <a:lnTo>
                  <a:pt x="1050131" y="245269"/>
                </a:lnTo>
                <a:lnTo>
                  <a:pt x="792956" y="311944"/>
                </a:lnTo>
                <a:lnTo>
                  <a:pt x="664368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57AC01A-21FD-254F-AA5F-25094A453520}"/>
              </a:ext>
            </a:extLst>
          </p:cNvPr>
          <p:cNvSpPr/>
          <p:nvPr/>
        </p:nvSpPr>
        <p:spPr>
          <a:xfrm>
            <a:off x="6386513" y="1741488"/>
            <a:ext cx="723900" cy="762000"/>
          </a:xfrm>
          <a:custGeom>
            <a:avLst/>
            <a:gdLst>
              <a:gd name="connsiteX0" fmla="*/ 452437 w 723900"/>
              <a:gd name="connsiteY0" fmla="*/ 183356 h 762000"/>
              <a:gd name="connsiteX1" fmla="*/ 564356 w 723900"/>
              <a:gd name="connsiteY1" fmla="*/ 235744 h 762000"/>
              <a:gd name="connsiteX2" fmla="*/ 602456 w 723900"/>
              <a:gd name="connsiteY2" fmla="*/ 252412 h 762000"/>
              <a:gd name="connsiteX3" fmla="*/ 623887 w 723900"/>
              <a:gd name="connsiteY3" fmla="*/ 266700 h 762000"/>
              <a:gd name="connsiteX4" fmla="*/ 642937 w 723900"/>
              <a:gd name="connsiteY4" fmla="*/ 290512 h 762000"/>
              <a:gd name="connsiteX5" fmla="*/ 659606 w 723900"/>
              <a:gd name="connsiteY5" fmla="*/ 314325 h 762000"/>
              <a:gd name="connsiteX6" fmla="*/ 678656 w 723900"/>
              <a:gd name="connsiteY6" fmla="*/ 347662 h 762000"/>
              <a:gd name="connsiteX7" fmla="*/ 692943 w 723900"/>
              <a:gd name="connsiteY7" fmla="*/ 381000 h 762000"/>
              <a:gd name="connsiteX8" fmla="*/ 702468 w 723900"/>
              <a:gd name="connsiteY8" fmla="*/ 409575 h 762000"/>
              <a:gd name="connsiteX9" fmla="*/ 709612 w 723900"/>
              <a:gd name="connsiteY9" fmla="*/ 438150 h 762000"/>
              <a:gd name="connsiteX10" fmla="*/ 716756 w 723900"/>
              <a:gd name="connsiteY10" fmla="*/ 466725 h 762000"/>
              <a:gd name="connsiteX11" fmla="*/ 723900 w 723900"/>
              <a:gd name="connsiteY11" fmla="*/ 521494 h 762000"/>
              <a:gd name="connsiteX12" fmla="*/ 723900 w 723900"/>
              <a:gd name="connsiteY12" fmla="*/ 559594 h 762000"/>
              <a:gd name="connsiteX13" fmla="*/ 723900 w 723900"/>
              <a:gd name="connsiteY13" fmla="*/ 595312 h 762000"/>
              <a:gd name="connsiteX14" fmla="*/ 719137 w 723900"/>
              <a:gd name="connsiteY14" fmla="*/ 631031 h 762000"/>
              <a:gd name="connsiteX15" fmla="*/ 707231 w 723900"/>
              <a:gd name="connsiteY15" fmla="*/ 673894 h 762000"/>
              <a:gd name="connsiteX16" fmla="*/ 683418 w 723900"/>
              <a:gd name="connsiteY16" fmla="*/ 721519 h 762000"/>
              <a:gd name="connsiteX17" fmla="*/ 657225 w 723900"/>
              <a:gd name="connsiteY17" fmla="*/ 754856 h 762000"/>
              <a:gd name="connsiteX18" fmla="*/ 633412 w 723900"/>
              <a:gd name="connsiteY18" fmla="*/ 762000 h 762000"/>
              <a:gd name="connsiteX19" fmla="*/ 602456 w 723900"/>
              <a:gd name="connsiteY19" fmla="*/ 752475 h 762000"/>
              <a:gd name="connsiteX20" fmla="*/ 561975 w 723900"/>
              <a:gd name="connsiteY20" fmla="*/ 726281 h 762000"/>
              <a:gd name="connsiteX21" fmla="*/ 526256 w 723900"/>
              <a:gd name="connsiteY21" fmla="*/ 685800 h 762000"/>
              <a:gd name="connsiteX22" fmla="*/ 483393 w 723900"/>
              <a:gd name="connsiteY22" fmla="*/ 597694 h 762000"/>
              <a:gd name="connsiteX23" fmla="*/ 433387 w 723900"/>
              <a:gd name="connsiteY23" fmla="*/ 509587 h 762000"/>
              <a:gd name="connsiteX24" fmla="*/ 361950 w 723900"/>
              <a:gd name="connsiteY24" fmla="*/ 409575 h 762000"/>
              <a:gd name="connsiteX25" fmla="*/ 309562 w 723900"/>
              <a:gd name="connsiteY25" fmla="*/ 342900 h 762000"/>
              <a:gd name="connsiteX26" fmla="*/ 238125 w 723900"/>
              <a:gd name="connsiteY26" fmla="*/ 261937 h 762000"/>
              <a:gd name="connsiteX27" fmla="*/ 154781 w 723900"/>
              <a:gd name="connsiteY27" fmla="*/ 180975 h 762000"/>
              <a:gd name="connsiteX28" fmla="*/ 69056 w 723900"/>
              <a:gd name="connsiteY28" fmla="*/ 107156 h 762000"/>
              <a:gd name="connsiteX29" fmla="*/ 9525 w 723900"/>
              <a:gd name="connsiteY29" fmla="*/ 59531 h 762000"/>
              <a:gd name="connsiteX30" fmla="*/ 0 w 723900"/>
              <a:gd name="connsiteY30" fmla="*/ 40481 h 762000"/>
              <a:gd name="connsiteX31" fmla="*/ 0 w 723900"/>
              <a:gd name="connsiteY31" fmla="*/ 21431 h 762000"/>
              <a:gd name="connsiteX32" fmla="*/ 2381 w 723900"/>
              <a:gd name="connsiteY32" fmla="*/ 7144 h 762000"/>
              <a:gd name="connsiteX33" fmla="*/ 14287 w 723900"/>
              <a:gd name="connsiteY33" fmla="*/ 0 h 762000"/>
              <a:gd name="connsiteX34" fmla="*/ 33337 w 723900"/>
              <a:gd name="connsiteY34" fmla="*/ 0 h 762000"/>
              <a:gd name="connsiteX35" fmla="*/ 90487 w 723900"/>
              <a:gd name="connsiteY35" fmla="*/ 19050 h 762000"/>
              <a:gd name="connsiteX36" fmla="*/ 195262 w 723900"/>
              <a:gd name="connsiteY36" fmla="*/ 66675 h 762000"/>
              <a:gd name="connsiteX37" fmla="*/ 407193 w 723900"/>
              <a:gd name="connsiteY37" fmla="*/ 161925 h 762000"/>
              <a:gd name="connsiteX38" fmla="*/ 452437 w 723900"/>
              <a:gd name="connsiteY38" fmla="*/ 183356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3900" h="762000">
                <a:moveTo>
                  <a:pt x="452437" y="183356"/>
                </a:moveTo>
                <a:lnTo>
                  <a:pt x="564356" y="235744"/>
                </a:lnTo>
                <a:lnTo>
                  <a:pt x="602456" y="252412"/>
                </a:lnTo>
                <a:lnTo>
                  <a:pt x="623887" y="266700"/>
                </a:lnTo>
                <a:lnTo>
                  <a:pt x="642937" y="290512"/>
                </a:lnTo>
                <a:lnTo>
                  <a:pt x="659606" y="314325"/>
                </a:lnTo>
                <a:lnTo>
                  <a:pt x="678656" y="347662"/>
                </a:lnTo>
                <a:lnTo>
                  <a:pt x="692943" y="381000"/>
                </a:lnTo>
                <a:lnTo>
                  <a:pt x="702468" y="409575"/>
                </a:lnTo>
                <a:lnTo>
                  <a:pt x="709612" y="438150"/>
                </a:lnTo>
                <a:lnTo>
                  <a:pt x="716756" y="466725"/>
                </a:lnTo>
                <a:lnTo>
                  <a:pt x="723900" y="521494"/>
                </a:lnTo>
                <a:lnTo>
                  <a:pt x="723900" y="559594"/>
                </a:lnTo>
                <a:lnTo>
                  <a:pt x="723900" y="595312"/>
                </a:lnTo>
                <a:lnTo>
                  <a:pt x="719137" y="631031"/>
                </a:lnTo>
                <a:lnTo>
                  <a:pt x="707231" y="673894"/>
                </a:lnTo>
                <a:lnTo>
                  <a:pt x="683418" y="721519"/>
                </a:lnTo>
                <a:lnTo>
                  <a:pt x="657225" y="754856"/>
                </a:lnTo>
                <a:lnTo>
                  <a:pt x="633412" y="762000"/>
                </a:lnTo>
                <a:lnTo>
                  <a:pt x="602456" y="752475"/>
                </a:lnTo>
                <a:lnTo>
                  <a:pt x="561975" y="726281"/>
                </a:lnTo>
                <a:lnTo>
                  <a:pt x="526256" y="685800"/>
                </a:lnTo>
                <a:lnTo>
                  <a:pt x="483393" y="597694"/>
                </a:lnTo>
                <a:lnTo>
                  <a:pt x="433387" y="509587"/>
                </a:lnTo>
                <a:lnTo>
                  <a:pt x="361950" y="409575"/>
                </a:lnTo>
                <a:lnTo>
                  <a:pt x="309562" y="342900"/>
                </a:lnTo>
                <a:lnTo>
                  <a:pt x="238125" y="261937"/>
                </a:lnTo>
                <a:lnTo>
                  <a:pt x="154781" y="180975"/>
                </a:lnTo>
                <a:lnTo>
                  <a:pt x="69056" y="107156"/>
                </a:lnTo>
                <a:lnTo>
                  <a:pt x="9525" y="59531"/>
                </a:lnTo>
                <a:lnTo>
                  <a:pt x="0" y="40481"/>
                </a:lnTo>
                <a:lnTo>
                  <a:pt x="0" y="21431"/>
                </a:lnTo>
                <a:lnTo>
                  <a:pt x="2381" y="7144"/>
                </a:lnTo>
                <a:lnTo>
                  <a:pt x="14287" y="0"/>
                </a:lnTo>
                <a:lnTo>
                  <a:pt x="33337" y="0"/>
                </a:lnTo>
                <a:lnTo>
                  <a:pt x="90487" y="19050"/>
                </a:lnTo>
                <a:lnTo>
                  <a:pt x="195262" y="66675"/>
                </a:lnTo>
                <a:lnTo>
                  <a:pt x="407193" y="161925"/>
                </a:lnTo>
                <a:lnTo>
                  <a:pt x="452437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70B3EA9-2B03-8144-B171-6AA6325DCB09}"/>
              </a:ext>
            </a:extLst>
          </p:cNvPr>
          <p:cNvSpPr/>
          <p:nvPr/>
        </p:nvSpPr>
        <p:spPr>
          <a:xfrm>
            <a:off x="2928938" y="1757363"/>
            <a:ext cx="903287" cy="633412"/>
          </a:xfrm>
          <a:custGeom>
            <a:avLst/>
            <a:gdLst>
              <a:gd name="connsiteX0" fmla="*/ 350043 w 902493"/>
              <a:gd name="connsiteY0" fmla="*/ 366712 h 633412"/>
              <a:gd name="connsiteX1" fmla="*/ 252412 w 902493"/>
              <a:gd name="connsiteY1" fmla="*/ 285750 h 633412"/>
              <a:gd name="connsiteX2" fmla="*/ 178593 w 902493"/>
              <a:gd name="connsiteY2" fmla="*/ 214312 h 633412"/>
              <a:gd name="connsiteX3" fmla="*/ 71437 w 902493"/>
              <a:gd name="connsiteY3" fmla="*/ 111918 h 633412"/>
              <a:gd name="connsiteX4" fmla="*/ 11906 w 902493"/>
              <a:gd name="connsiteY4" fmla="*/ 47625 h 633412"/>
              <a:gd name="connsiteX5" fmla="*/ 0 w 902493"/>
              <a:gd name="connsiteY5" fmla="*/ 26193 h 633412"/>
              <a:gd name="connsiteX6" fmla="*/ 4762 w 902493"/>
              <a:gd name="connsiteY6" fmla="*/ 9525 h 633412"/>
              <a:gd name="connsiteX7" fmla="*/ 26193 w 902493"/>
              <a:gd name="connsiteY7" fmla="*/ 0 h 633412"/>
              <a:gd name="connsiteX8" fmla="*/ 45243 w 902493"/>
              <a:gd name="connsiteY8" fmla="*/ 0 h 633412"/>
              <a:gd name="connsiteX9" fmla="*/ 69056 w 902493"/>
              <a:gd name="connsiteY9" fmla="*/ 7143 h 633412"/>
              <a:gd name="connsiteX10" fmla="*/ 133350 w 902493"/>
              <a:gd name="connsiteY10" fmla="*/ 35718 h 633412"/>
              <a:gd name="connsiteX11" fmla="*/ 257175 w 902493"/>
              <a:gd name="connsiteY11" fmla="*/ 90487 h 633412"/>
              <a:gd name="connsiteX12" fmla="*/ 357187 w 902493"/>
              <a:gd name="connsiteY12" fmla="*/ 130968 h 633412"/>
              <a:gd name="connsiteX13" fmla="*/ 428625 w 902493"/>
              <a:gd name="connsiteY13" fmla="*/ 150018 h 633412"/>
              <a:gd name="connsiteX14" fmla="*/ 592931 w 902493"/>
              <a:gd name="connsiteY14" fmla="*/ 183356 h 633412"/>
              <a:gd name="connsiteX15" fmla="*/ 688181 w 902493"/>
              <a:gd name="connsiteY15" fmla="*/ 197643 h 633412"/>
              <a:gd name="connsiteX16" fmla="*/ 709612 w 902493"/>
              <a:gd name="connsiteY16" fmla="*/ 204787 h 633412"/>
              <a:gd name="connsiteX17" fmla="*/ 728662 w 902493"/>
              <a:gd name="connsiteY17" fmla="*/ 221456 h 633412"/>
              <a:gd name="connsiteX18" fmla="*/ 773906 w 902493"/>
              <a:gd name="connsiteY18" fmla="*/ 264318 h 633412"/>
              <a:gd name="connsiteX19" fmla="*/ 816768 w 902493"/>
              <a:gd name="connsiteY19" fmla="*/ 311943 h 633412"/>
              <a:gd name="connsiteX20" fmla="*/ 842962 w 902493"/>
              <a:gd name="connsiteY20" fmla="*/ 345281 h 633412"/>
              <a:gd name="connsiteX21" fmla="*/ 857250 w 902493"/>
              <a:gd name="connsiteY21" fmla="*/ 366712 h 633412"/>
              <a:gd name="connsiteX22" fmla="*/ 876300 w 902493"/>
              <a:gd name="connsiteY22" fmla="*/ 402431 h 633412"/>
              <a:gd name="connsiteX23" fmla="*/ 888206 w 902493"/>
              <a:gd name="connsiteY23" fmla="*/ 438150 h 633412"/>
              <a:gd name="connsiteX24" fmla="*/ 895350 w 902493"/>
              <a:gd name="connsiteY24" fmla="*/ 469106 h 633412"/>
              <a:gd name="connsiteX25" fmla="*/ 900112 w 902493"/>
              <a:gd name="connsiteY25" fmla="*/ 495300 h 633412"/>
              <a:gd name="connsiteX26" fmla="*/ 902493 w 902493"/>
              <a:gd name="connsiteY26" fmla="*/ 535781 h 633412"/>
              <a:gd name="connsiteX27" fmla="*/ 895350 w 902493"/>
              <a:gd name="connsiteY27" fmla="*/ 581025 h 633412"/>
              <a:gd name="connsiteX28" fmla="*/ 883443 w 902493"/>
              <a:gd name="connsiteY28" fmla="*/ 604837 h 633412"/>
              <a:gd name="connsiteX29" fmla="*/ 862012 w 902493"/>
              <a:gd name="connsiteY29" fmla="*/ 623887 h 633412"/>
              <a:gd name="connsiteX30" fmla="*/ 835818 w 902493"/>
              <a:gd name="connsiteY30" fmla="*/ 633412 h 633412"/>
              <a:gd name="connsiteX31" fmla="*/ 807243 w 902493"/>
              <a:gd name="connsiteY31" fmla="*/ 633412 h 633412"/>
              <a:gd name="connsiteX32" fmla="*/ 759618 w 902493"/>
              <a:gd name="connsiteY32" fmla="*/ 619125 h 633412"/>
              <a:gd name="connsiteX33" fmla="*/ 678656 w 902493"/>
              <a:gd name="connsiteY33" fmla="*/ 583406 h 633412"/>
              <a:gd name="connsiteX34" fmla="*/ 592931 w 902493"/>
              <a:gd name="connsiteY34" fmla="*/ 538162 h 633412"/>
              <a:gd name="connsiteX35" fmla="*/ 516731 w 902493"/>
              <a:gd name="connsiteY35" fmla="*/ 490537 h 633412"/>
              <a:gd name="connsiteX36" fmla="*/ 421481 w 902493"/>
              <a:gd name="connsiteY36" fmla="*/ 423862 h 633412"/>
              <a:gd name="connsiteX37" fmla="*/ 350043 w 902493"/>
              <a:gd name="connsiteY37" fmla="*/ 366712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02493" h="633412">
                <a:moveTo>
                  <a:pt x="350043" y="366712"/>
                </a:moveTo>
                <a:lnTo>
                  <a:pt x="252412" y="285750"/>
                </a:lnTo>
                <a:lnTo>
                  <a:pt x="178593" y="214312"/>
                </a:lnTo>
                <a:lnTo>
                  <a:pt x="71437" y="111918"/>
                </a:lnTo>
                <a:lnTo>
                  <a:pt x="11906" y="47625"/>
                </a:lnTo>
                <a:lnTo>
                  <a:pt x="0" y="26193"/>
                </a:lnTo>
                <a:lnTo>
                  <a:pt x="4762" y="9525"/>
                </a:lnTo>
                <a:lnTo>
                  <a:pt x="26193" y="0"/>
                </a:lnTo>
                <a:lnTo>
                  <a:pt x="45243" y="0"/>
                </a:lnTo>
                <a:lnTo>
                  <a:pt x="69056" y="7143"/>
                </a:lnTo>
                <a:lnTo>
                  <a:pt x="133350" y="35718"/>
                </a:lnTo>
                <a:lnTo>
                  <a:pt x="257175" y="90487"/>
                </a:lnTo>
                <a:lnTo>
                  <a:pt x="357187" y="130968"/>
                </a:lnTo>
                <a:lnTo>
                  <a:pt x="428625" y="150018"/>
                </a:lnTo>
                <a:lnTo>
                  <a:pt x="592931" y="183356"/>
                </a:lnTo>
                <a:lnTo>
                  <a:pt x="688181" y="197643"/>
                </a:lnTo>
                <a:lnTo>
                  <a:pt x="709612" y="204787"/>
                </a:lnTo>
                <a:lnTo>
                  <a:pt x="728662" y="221456"/>
                </a:lnTo>
                <a:lnTo>
                  <a:pt x="773906" y="264318"/>
                </a:lnTo>
                <a:lnTo>
                  <a:pt x="816768" y="311943"/>
                </a:lnTo>
                <a:lnTo>
                  <a:pt x="842962" y="345281"/>
                </a:lnTo>
                <a:lnTo>
                  <a:pt x="857250" y="366712"/>
                </a:lnTo>
                <a:lnTo>
                  <a:pt x="876300" y="402431"/>
                </a:lnTo>
                <a:lnTo>
                  <a:pt x="888206" y="438150"/>
                </a:lnTo>
                <a:lnTo>
                  <a:pt x="895350" y="469106"/>
                </a:lnTo>
                <a:lnTo>
                  <a:pt x="900112" y="495300"/>
                </a:lnTo>
                <a:lnTo>
                  <a:pt x="902493" y="535781"/>
                </a:lnTo>
                <a:lnTo>
                  <a:pt x="895350" y="581025"/>
                </a:lnTo>
                <a:lnTo>
                  <a:pt x="883443" y="604837"/>
                </a:lnTo>
                <a:lnTo>
                  <a:pt x="862012" y="623887"/>
                </a:lnTo>
                <a:lnTo>
                  <a:pt x="835818" y="633412"/>
                </a:lnTo>
                <a:lnTo>
                  <a:pt x="807243" y="633412"/>
                </a:lnTo>
                <a:lnTo>
                  <a:pt x="759618" y="619125"/>
                </a:lnTo>
                <a:lnTo>
                  <a:pt x="678656" y="583406"/>
                </a:lnTo>
                <a:lnTo>
                  <a:pt x="592931" y="538162"/>
                </a:lnTo>
                <a:lnTo>
                  <a:pt x="516731" y="490537"/>
                </a:lnTo>
                <a:lnTo>
                  <a:pt x="421481" y="423862"/>
                </a:lnTo>
                <a:lnTo>
                  <a:pt x="350043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A48EE72-5617-A448-A944-D74E646FB741}"/>
              </a:ext>
            </a:extLst>
          </p:cNvPr>
          <p:cNvSpPr/>
          <p:nvPr/>
        </p:nvSpPr>
        <p:spPr>
          <a:xfrm>
            <a:off x="2660650" y="2881313"/>
            <a:ext cx="814388" cy="657225"/>
          </a:xfrm>
          <a:custGeom>
            <a:avLst/>
            <a:gdLst>
              <a:gd name="connsiteX0" fmla="*/ 371475 w 814388"/>
              <a:gd name="connsiteY0" fmla="*/ 442912 h 657225"/>
              <a:gd name="connsiteX1" fmla="*/ 416719 w 814388"/>
              <a:gd name="connsiteY1" fmla="*/ 485775 h 657225"/>
              <a:gd name="connsiteX2" fmla="*/ 457200 w 814388"/>
              <a:gd name="connsiteY2" fmla="*/ 514350 h 657225"/>
              <a:gd name="connsiteX3" fmla="*/ 514350 w 814388"/>
              <a:gd name="connsiteY3" fmla="*/ 550068 h 657225"/>
              <a:gd name="connsiteX4" fmla="*/ 564357 w 814388"/>
              <a:gd name="connsiteY4" fmla="*/ 576262 h 657225"/>
              <a:gd name="connsiteX5" fmla="*/ 635794 w 814388"/>
              <a:gd name="connsiteY5" fmla="*/ 609600 h 657225"/>
              <a:gd name="connsiteX6" fmla="*/ 719138 w 814388"/>
              <a:gd name="connsiteY6" fmla="*/ 645318 h 657225"/>
              <a:gd name="connsiteX7" fmla="*/ 733425 w 814388"/>
              <a:gd name="connsiteY7" fmla="*/ 652462 h 657225"/>
              <a:gd name="connsiteX8" fmla="*/ 754857 w 814388"/>
              <a:gd name="connsiteY8" fmla="*/ 657225 h 657225"/>
              <a:gd name="connsiteX9" fmla="*/ 776288 w 814388"/>
              <a:gd name="connsiteY9" fmla="*/ 654843 h 657225"/>
              <a:gd name="connsiteX10" fmla="*/ 792957 w 814388"/>
              <a:gd name="connsiteY10" fmla="*/ 647700 h 657225"/>
              <a:gd name="connsiteX11" fmla="*/ 804863 w 814388"/>
              <a:gd name="connsiteY11" fmla="*/ 631031 h 657225"/>
              <a:gd name="connsiteX12" fmla="*/ 812007 w 814388"/>
              <a:gd name="connsiteY12" fmla="*/ 611981 h 657225"/>
              <a:gd name="connsiteX13" fmla="*/ 814388 w 814388"/>
              <a:gd name="connsiteY13" fmla="*/ 583406 h 657225"/>
              <a:gd name="connsiteX14" fmla="*/ 812007 w 814388"/>
              <a:gd name="connsiteY14" fmla="*/ 528637 h 657225"/>
              <a:gd name="connsiteX15" fmla="*/ 807244 w 814388"/>
              <a:gd name="connsiteY15" fmla="*/ 464343 h 657225"/>
              <a:gd name="connsiteX16" fmla="*/ 797719 w 814388"/>
              <a:gd name="connsiteY16" fmla="*/ 416718 h 657225"/>
              <a:gd name="connsiteX17" fmla="*/ 781050 w 814388"/>
              <a:gd name="connsiteY17" fmla="*/ 371475 h 657225"/>
              <a:gd name="connsiteX18" fmla="*/ 762000 w 814388"/>
              <a:gd name="connsiteY18" fmla="*/ 345281 h 657225"/>
              <a:gd name="connsiteX19" fmla="*/ 721519 w 814388"/>
              <a:gd name="connsiteY19" fmla="*/ 311943 h 657225"/>
              <a:gd name="connsiteX20" fmla="*/ 645319 w 814388"/>
              <a:gd name="connsiteY20" fmla="*/ 264318 h 657225"/>
              <a:gd name="connsiteX21" fmla="*/ 590550 w 814388"/>
              <a:gd name="connsiteY21" fmla="*/ 245268 h 657225"/>
              <a:gd name="connsiteX22" fmla="*/ 426244 w 814388"/>
              <a:gd name="connsiteY22" fmla="*/ 185737 h 657225"/>
              <a:gd name="connsiteX23" fmla="*/ 314325 w 814388"/>
              <a:gd name="connsiteY23" fmla="*/ 138112 h 657225"/>
              <a:gd name="connsiteX24" fmla="*/ 230982 w 814388"/>
              <a:gd name="connsiteY24" fmla="*/ 100012 h 657225"/>
              <a:gd name="connsiteX25" fmla="*/ 138113 w 814388"/>
              <a:gd name="connsiteY25" fmla="*/ 50006 h 657225"/>
              <a:gd name="connsiteX26" fmla="*/ 83344 w 814388"/>
              <a:gd name="connsiteY26" fmla="*/ 16668 h 657225"/>
              <a:gd name="connsiteX27" fmla="*/ 52388 w 814388"/>
              <a:gd name="connsiteY27" fmla="*/ 2381 h 657225"/>
              <a:gd name="connsiteX28" fmla="*/ 28575 w 814388"/>
              <a:gd name="connsiteY28" fmla="*/ 0 h 657225"/>
              <a:gd name="connsiteX29" fmla="*/ 4763 w 814388"/>
              <a:gd name="connsiteY29" fmla="*/ 2381 h 657225"/>
              <a:gd name="connsiteX30" fmla="*/ 0 w 814388"/>
              <a:gd name="connsiteY30" fmla="*/ 14287 h 657225"/>
              <a:gd name="connsiteX31" fmla="*/ 2382 w 814388"/>
              <a:gd name="connsiteY31" fmla="*/ 30956 h 657225"/>
              <a:gd name="connsiteX32" fmla="*/ 16669 w 814388"/>
              <a:gd name="connsiteY32" fmla="*/ 61912 h 657225"/>
              <a:gd name="connsiteX33" fmla="*/ 66675 w 814388"/>
              <a:gd name="connsiteY33" fmla="*/ 119062 h 657225"/>
              <a:gd name="connsiteX34" fmla="*/ 164307 w 814388"/>
              <a:gd name="connsiteY34" fmla="*/ 223837 h 657225"/>
              <a:gd name="connsiteX35" fmla="*/ 271463 w 814388"/>
              <a:gd name="connsiteY35" fmla="*/ 335756 h 657225"/>
              <a:gd name="connsiteX36" fmla="*/ 371475 w 814388"/>
              <a:gd name="connsiteY36" fmla="*/ 442912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14388" h="657225">
                <a:moveTo>
                  <a:pt x="371475" y="442912"/>
                </a:moveTo>
                <a:lnTo>
                  <a:pt x="416719" y="485775"/>
                </a:lnTo>
                <a:lnTo>
                  <a:pt x="457200" y="514350"/>
                </a:lnTo>
                <a:lnTo>
                  <a:pt x="514350" y="550068"/>
                </a:lnTo>
                <a:lnTo>
                  <a:pt x="564357" y="576262"/>
                </a:lnTo>
                <a:lnTo>
                  <a:pt x="635794" y="609600"/>
                </a:lnTo>
                <a:lnTo>
                  <a:pt x="719138" y="645318"/>
                </a:lnTo>
                <a:lnTo>
                  <a:pt x="733425" y="652462"/>
                </a:lnTo>
                <a:lnTo>
                  <a:pt x="754857" y="657225"/>
                </a:lnTo>
                <a:lnTo>
                  <a:pt x="776288" y="654843"/>
                </a:lnTo>
                <a:lnTo>
                  <a:pt x="792957" y="647700"/>
                </a:lnTo>
                <a:lnTo>
                  <a:pt x="804863" y="631031"/>
                </a:lnTo>
                <a:lnTo>
                  <a:pt x="812007" y="611981"/>
                </a:lnTo>
                <a:lnTo>
                  <a:pt x="814388" y="583406"/>
                </a:lnTo>
                <a:cubicBezTo>
                  <a:pt x="813594" y="565150"/>
                  <a:pt x="812801" y="546893"/>
                  <a:pt x="812007" y="528637"/>
                </a:cubicBezTo>
                <a:lnTo>
                  <a:pt x="807244" y="464343"/>
                </a:lnTo>
                <a:lnTo>
                  <a:pt x="797719" y="416718"/>
                </a:lnTo>
                <a:lnTo>
                  <a:pt x="781050" y="371475"/>
                </a:lnTo>
                <a:lnTo>
                  <a:pt x="762000" y="345281"/>
                </a:lnTo>
                <a:lnTo>
                  <a:pt x="721519" y="311943"/>
                </a:lnTo>
                <a:lnTo>
                  <a:pt x="645319" y="264318"/>
                </a:lnTo>
                <a:lnTo>
                  <a:pt x="590550" y="245268"/>
                </a:lnTo>
                <a:lnTo>
                  <a:pt x="426244" y="185737"/>
                </a:lnTo>
                <a:lnTo>
                  <a:pt x="314325" y="138112"/>
                </a:lnTo>
                <a:lnTo>
                  <a:pt x="230982" y="100012"/>
                </a:lnTo>
                <a:lnTo>
                  <a:pt x="138113" y="50006"/>
                </a:lnTo>
                <a:lnTo>
                  <a:pt x="83344" y="16668"/>
                </a:lnTo>
                <a:lnTo>
                  <a:pt x="52388" y="2381"/>
                </a:lnTo>
                <a:lnTo>
                  <a:pt x="28575" y="0"/>
                </a:lnTo>
                <a:lnTo>
                  <a:pt x="4763" y="2381"/>
                </a:lnTo>
                <a:lnTo>
                  <a:pt x="0" y="14287"/>
                </a:lnTo>
                <a:lnTo>
                  <a:pt x="2382" y="30956"/>
                </a:lnTo>
                <a:lnTo>
                  <a:pt x="16669" y="61912"/>
                </a:lnTo>
                <a:lnTo>
                  <a:pt x="66675" y="119062"/>
                </a:lnTo>
                <a:lnTo>
                  <a:pt x="164307" y="223837"/>
                </a:lnTo>
                <a:lnTo>
                  <a:pt x="271463" y="335756"/>
                </a:lnTo>
                <a:lnTo>
                  <a:pt x="371475" y="442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E64DFCD-934C-2E49-92EF-AF0BF75E7262}"/>
              </a:ext>
            </a:extLst>
          </p:cNvPr>
          <p:cNvSpPr/>
          <p:nvPr/>
        </p:nvSpPr>
        <p:spPr>
          <a:xfrm>
            <a:off x="2574925" y="5233988"/>
            <a:ext cx="534988" cy="657225"/>
          </a:xfrm>
          <a:custGeom>
            <a:avLst/>
            <a:gdLst>
              <a:gd name="connsiteX0" fmla="*/ 257175 w 535782"/>
              <a:gd name="connsiteY0" fmla="*/ 492918 h 657225"/>
              <a:gd name="connsiteX1" fmla="*/ 190500 w 535782"/>
              <a:gd name="connsiteY1" fmla="*/ 421481 h 657225"/>
              <a:gd name="connsiteX2" fmla="*/ 126207 w 535782"/>
              <a:gd name="connsiteY2" fmla="*/ 352425 h 657225"/>
              <a:gd name="connsiteX3" fmla="*/ 116682 w 535782"/>
              <a:gd name="connsiteY3" fmla="*/ 340518 h 657225"/>
              <a:gd name="connsiteX4" fmla="*/ 85725 w 535782"/>
              <a:gd name="connsiteY4" fmla="*/ 271462 h 657225"/>
              <a:gd name="connsiteX5" fmla="*/ 30957 w 535782"/>
              <a:gd name="connsiteY5" fmla="*/ 130968 h 657225"/>
              <a:gd name="connsiteX6" fmla="*/ 2382 w 535782"/>
              <a:gd name="connsiteY6" fmla="*/ 64293 h 657225"/>
              <a:gd name="connsiteX7" fmla="*/ 0 w 535782"/>
              <a:gd name="connsiteY7" fmla="*/ 50006 h 657225"/>
              <a:gd name="connsiteX8" fmla="*/ 0 w 535782"/>
              <a:gd name="connsiteY8" fmla="*/ 30956 h 657225"/>
              <a:gd name="connsiteX9" fmla="*/ 4763 w 535782"/>
              <a:gd name="connsiteY9" fmla="*/ 14287 h 657225"/>
              <a:gd name="connsiteX10" fmla="*/ 14288 w 535782"/>
              <a:gd name="connsiteY10" fmla="*/ 7143 h 657225"/>
              <a:gd name="connsiteX11" fmla="*/ 33338 w 535782"/>
              <a:gd name="connsiteY11" fmla="*/ 2381 h 657225"/>
              <a:gd name="connsiteX12" fmla="*/ 50007 w 535782"/>
              <a:gd name="connsiteY12" fmla="*/ 0 h 657225"/>
              <a:gd name="connsiteX13" fmla="*/ 66675 w 535782"/>
              <a:gd name="connsiteY13" fmla="*/ 2381 h 657225"/>
              <a:gd name="connsiteX14" fmla="*/ 83344 w 535782"/>
              <a:gd name="connsiteY14" fmla="*/ 16668 h 657225"/>
              <a:gd name="connsiteX15" fmla="*/ 135732 w 535782"/>
              <a:gd name="connsiteY15" fmla="*/ 78581 h 657225"/>
              <a:gd name="connsiteX16" fmla="*/ 183357 w 535782"/>
              <a:gd name="connsiteY16" fmla="*/ 133350 h 657225"/>
              <a:gd name="connsiteX17" fmla="*/ 197644 w 535782"/>
              <a:gd name="connsiteY17" fmla="*/ 147637 h 657225"/>
              <a:gd name="connsiteX18" fmla="*/ 535782 w 535782"/>
              <a:gd name="connsiteY18" fmla="*/ 304800 h 657225"/>
              <a:gd name="connsiteX19" fmla="*/ 521494 w 535782"/>
              <a:gd name="connsiteY19" fmla="*/ 416718 h 657225"/>
              <a:gd name="connsiteX20" fmla="*/ 507207 w 535782"/>
              <a:gd name="connsiteY20" fmla="*/ 521493 h 657225"/>
              <a:gd name="connsiteX21" fmla="*/ 500063 w 535782"/>
              <a:gd name="connsiteY21" fmla="*/ 578643 h 657225"/>
              <a:gd name="connsiteX22" fmla="*/ 495300 w 535782"/>
              <a:gd name="connsiteY22" fmla="*/ 609600 h 657225"/>
              <a:gd name="connsiteX23" fmla="*/ 476250 w 535782"/>
              <a:gd name="connsiteY23" fmla="*/ 640556 h 657225"/>
              <a:gd name="connsiteX24" fmla="*/ 457200 w 535782"/>
              <a:gd name="connsiteY24" fmla="*/ 654843 h 657225"/>
              <a:gd name="connsiteX25" fmla="*/ 442913 w 535782"/>
              <a:gd name="connsiteY25" fmla="*/ 657225 h 657225"/>
              <a:gd name="connsiteX26" fmla="*/ 416719 w 535782"/>
              <a:gd name="connsiteY26" fmla="*/ 652462 h 657225"/>
              <a:gd name="connsiteX27" fmla="*/ 376238 w 535782"/>
              <a:gd name="connsiteY27" fmla="*/ 621506 h 657225"/>
              <a:gd name="connsiteX28" fmla="*/ 300038 w 535782"/>
              <a:gd name="connsiteY28" fmla="*/ 535781 h 657225"/>
              <a:gd name="connsiteX29" fmla="*/ 257175 w 535782"/>
              <a:gd name="connsiteY29" fmla="*/ 492918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35782" h="657225">
                <a:moveTo>
                  <a:pt x="257175" y="492918"/>
                </a:moveTo>
                <a:lnTo>
                  <a:pt x="190500" y="421481"/>
                </a:lnTo>
                <a:lnTo>
                  <a:pt x="126207" y="352425"/>
                </a:lnTo>
                <a:lnTo>
                  <a:pt x="116682" y="340518"/>
                </a:lnTo>
                <a:lnTo>
                  <a:pt x="85725" y="271462"/>
                </a:lnTo>
                <a:lnTo>
                  <a:pt x="30957" y="130968"/>
                </a:lnTo>
                <a:lnTo>
                  <a:pt x="2382" y="64293"/>
                </a:lnTo>
                <a:lnTo>
                  <a:pt x="0" y="50006"/>
                </a:lnTo>
                <a:lnTo>
                  <a:pt x="0" y="30956"/>
                </a:lnTo>
                <a:lnTo>
                  <a:pt x="4763" y="14287"/>
                </a:lnTo>
                <a:lnTo>
                  <a:pt x="14288" y="7143"/>
                </a:lnTo>
                <a:lnTo>
                  <a:pt x="33338" y="2381"/>
                </a:lnTo>
                <a:lnTo>
                  <a:pt x="50007" y="0"/>
                </a:lnTo>
                <a:lnTo>
                  <a:pt x="66675" y="2381"/>
                </a:lnTo>
                <a:lnTo>
                  <a:pt x="83344" y="16668"/>
                </a:lnTo>
                <a:lnTo>
                  <a:pt x="135732" y="78581"/>
                </a:lnTo>
                <a:lnTo>
                  <a:pt x="183357" y="133350"/>
                </a:lnTo>
                <a:lnTo>
                  <a:pt x="197644" y="147637"/>
                </a:lnTo>
                <a:lnTo>
                  <a:pt x="535782" y="304800"/>
                </a:lnTo>
                <a:lnTo>
                  <a:pt x="521494" y="416718"/>
                </a:lnTo>
                <a:lnTo>
                  <a:pt x="507207" y="521493"/>
                </a:lnTo>
                <a:lnTo>
                  <a:pt x="500063" y="578643"/>
                </a:lnTo>
                <a:lnTo>
                  <a:pt x="495300" y="609600"/>
                </a:lnTo>
                <a:lnTo>
                  <a:pt x="476250" y="640556"/>
                </a:lnTo>
                <a:lnTo>
                  <a:pt x="457200" y="654843"/>
                </a:lnTo>
                <a:lnTo>
                  <a:pt x="442913" y="657225"/>
                </a:lnTo>
                <a:lnTo>
                  <a:pt x="416719" y="652462"/>
                </a:lnTo>
                <a:lnTo>
                  <a:pt x="376238" y="621506"/>
                </a:lnTo>
                <a:lnTo>
                  <a:pt x="300038" y="535781"/>
                </a:lnTo>
                <a:lnTo>
                  <a:pt x="257175" y="492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66CAD38-508E-F44A-8908-06C993C4C451}"/>
              </a:ext>
            </a:extLst>
          </p:cNvPr>
          <p:cNvSpPr/>
          <p:nvPr/>
        </p:nvSpPr>
        <p:spPr>
          <a:xfrm>
            <a:off x="4038600" y="3275013"/>
            <a:ext cx="2876550" cy="825500"/>
          </a:xfrm>
          <a:custGeom>
            <a:avLst/>
            <a:gdLst>
              <a:gd name="connsiteX0" fmla="*/ 1012031 w 2876550"/>
              <a:gd name="connsiteY0" fmla="*/ 388144 h 826294"/>
              <a:gd name="connsiteX1" fmla="*/ 1219200 w 2876550"/>
              <a:gd name="connsiteY1" fmla="*/ 323850 h 826294"/>
              <a:gd name="connsiteX2" fmla="*/ 1354931 w 2876550"/>
              <a:gd name="connsiteY2" fmla="*/ 280987 h 826294"/>
              <a:gd name="connsiteX3" fmla="*/ 1526381 w 2876550"/>
              <a:gd name="connsiteY3" fmla="*/ 230981 h 826294"/>
              <a:gd name="connsiteX4" fmla="*/ 1735931 w 2876550"/>
              <a:gd name="connsiteY4" fmla="*/ 180975 h 826294"/>
              <a:gd name="connsiteX5" fmla="*/ 1916906 w 2876550"/>
              <a:gd name="connsiteY5" fmla="*/ 140494 h 826294"/>
              <a:gd name="connsiteX6" fmla="*/ 2131219 w 2876550"/>
              <a:gd name="connsiteY6" fmla="*/ 90487 h 826294"/>
              <a:gd name="connsiteX7" fmla="*/ 2243138 w 2876550"/>
              <a:gd name="connsiteY7" fmla="*/ 66675 h 826294"/>
              <a:gd name="connsiteX8" fmla="*/ 2340769 w 2876550"/>
              <a:gd name="connsiteY8" fmla="*/ 28575 h 826294"/>
              <a:gd name="connsiteX9" fmla="*/ 2416969 w 2876550"/>
              <a:gd name="connsiteY9" fmla="*/ 0 h 826294"/>
              <a:gd name="connsiteX10" fmla="*/ 2436019 w 2876550"/>
              <a:gd name="connsiteY10" fmla="*/ 0 h 826294"/>
              <a:gd name="connsiteX11" fmla="*/ 2486025 w 2876550"/>
              <a:gd name="connsiteY11" fmla="*/ 4762 h 826294"/>
              <a:gd name="connsiteX12" fmla="*/ 2566988 w 2876550"/>
              <a:gd name="connsiteY12" fmla="*/ 16669 h 826294"/>
              <a:gd name="connsiteX13" fmla="*/ 2647950 w 2876550"/>
              <a:gd name="connsiteY13" fmla="*/ 38100 h 826294"/>
              <a:gd name="connsiteX14" fmla="*/ 2705100 w 2876550"/>
              <a:gd name="connsiteY14" fmla="*/ 59531 h 826294"/>
              <a:gd name="connsiteX15" fmla="*/ 2747963 w 2876550"/>
              <a:gd name="connsiteY15" fmla="*/ 78581 h 826294"/>
              <a:gd name="connsiteX16" fmla="*/ 2793206 w 2876550"/>
              <a:gd name="connsiteY16" fmla="*/ 107156 h 826294"/>
              <a:gd name="connsiteX17" fmla="*/ 2817019 w 2876550"/>
              <a:gd name="connsiteY17" fmla="*/ 123825 h 826294"/>
              <a:gd name="connsiteX18" fmla="*/ 2838450 w 2876550"/>
              <a:gd name="connsiteY18" fmla="*/ 140494 h 826294"/>
              <a:gd name="connsiteX19" fmla="*/ 2859881 w 2876550"/>
              <a:gd name="connsiteY19" fmla="*/ 164306 h 826294"/>
              <a:gd name="connsiteX20" fmla="*/ 2871788 w 2876550"/>
              <a:gd name="connsiteY20" fmla="*/ 183356 h 826294"/>
              <a:gd name="connsiteX21" fmla="*/ 2876550 w 2876550"/>
              <a:gd name="connsiteY21" fmla="*/ 195262 h 826294"/>
              <a:gd name="connsiteX22" fmla="*/ 2876550 w 2876550"/>
              <a:gd name="connsiteY22" fmla="*/ 209550 h 826294"/>
              <a:gd name="connsiteX23" fmla="*/ 2862263 w 2876550"/>
              <a:gd name="connsiteY23" fmla="*/ 235744 h 826294"/>
              <a:gd name="connsiteX24" fmla="*/ 2824163 w 2876550"/>
              <a:gd name="connsiteY24" fmla="*/ 261937 h 826294"/>
              <a:gd name="connsiteX25" fmla="*/ 2788444 w 2876550"/>
              <a:gd name="connsiteY25" fmla="*/ 271462 h 826294"/>
              <a:gd name="connsiteX26" fmla="*/ 2707481 w 2876550"/>
              <a:gd name="connsiteY26" fmla="*/ 280987 h 826294"/>
              <a:gd name="connsiteX27" fmla="*/ 2597944 w 2876550"/>
              <a:gd name="connsiteY27" fmla="*/ 288131 h 826294"/>
              <a:gd name="connsiteX28" fmla="*/ 2502694 w 2876550"/>
              <a:gd name="connsiteY28" fmla="*/ 288131 h 826294"/>
              <a:gd name="connsiteX29" fmla="*/ 2366963 w 2876550"/>
              <a:gd name="connsiteY29" fmla="*/ 290512 h 826294"/>
              <a:gd name="connsiteX30" fmla="*/ 2209800 w 2876550"/>
              <a:gd name="connsiteY30" fmla="*/ 302419 h 826294"/>
              <a:gd name="connsiteX31" fmla="*/ 1952625 w 2876550"/>
              <a:gd name="connsiteY31" fmla="*/ 333375 h 826294"/>
              <a:gd name="connsiteX32" fmla="*/ 1719263 w 2876550"/>
              <a:gd name="connsiteY32" fmla="*/ 376237 h 826294"/>
              <a:gd name="connsiteX33" fmla="*/ 1571625 w 2876550"/>
              <a:gd name="connsiteY33" fmla="*/ 404812 h 826294"/>
              <a:gd name="connsiteX34" fmla="*/ 1350169 w 2876550"/>
              <a:gd name="connsiteY34" fmla="*/ 476250 h 826294"/>
              <a:gd name="connsiteX35" fmla="*/ 1143000 w 2876550"/>
              <a:gd name="connsiteY35" fmla="*/ 550069 h 826294"/>
              <a:gd name="connsiteX36" fmla="*/ 945356 w 2876550"/>
              <a:gd name="connsiteY36" fmla="*/ 623887 h 826294"/>
              <a:gd name="connsiteX37" fmla="*/ 769144 w 2876550"/>
              <a:gd name="connsiteY37" fmla="*/ 695325 h 826294"/>
              <a:gd name="connsiteX38" fmla="*/ 719138 w 2876550"/>
              <a:gd name="connsiteY38" fmla="*/ 716756 h 826294"/>
              <a:gd name="connsiteX39" fmla="*/ 671513 w 2876550"/>
              <a:gd name="connsiteY39" fmla="*/ 747712 h 826294"/>
              <a:gd name="connsiteX40" fmla="*/ 623888 w 2876550"/>
              <a:gd name="connsiteY40" fmla="*/ 771525 h 826294"/>
              <a:gd name="connsiteX41" fmla="*/ 569119 w 2876550"/>
              <a:gd name="connsiteY41" fmla="*/ 792956 h 826294"/>
              <a:gd name="connsiteX42" fmla="*/ 533400 w 2876550"/>
              <a:gd name="connsiteY42" fmla="*/ 804862 h 826294"/>
              <a:gd name="connsiteX43" fmla="*/ 485775 w 2876550"/>
              <a:gd name="connsiteY43" fmla="*/ 816769 h 826294"/>
              <a:gd name="connsiteX44" fmla="*/ 438150 w 2876550"/>
              <a:gd name="connsiteY44" fmla="*/ 823912 h 826294"/>
              <a:gd name="connsiteX45" fmla="*/ 395288 w 2876550"/>
              <a:gd name="connsiteY45" fmla="*/ 826294 h 826294"/>
              <a:gd name="connsiteX46" fmla="*/ 330994 w 2876550"/>
              <a:gd name="connsiteY46" fmla="*/ 819150 h 826294"/>
              <a:gd name="connsiteX47" fmla="*/ 285750 w 2876550"/>
              <a:gd name="connsiteY47" fmla="*/ 807244 h 826294"/>
              <a:gd name="connsiteX48" fmla="*/ 226219 w 2876550"/>
              <a:gd name="connsiteY48" fmla="*/ 781050 h 826294"/>
              <a:gd name="connsiteX49" fmla="*/ 176213 w 2876550"/>
              <a:gd name="connsiteY49" fmla="*/ 754856 h 826294"/>
              <a:gd name="connsiteX50" fmla="*/ 130969 w 2876550"/>
              <a:gd name="connsiteY50" fmla="*/ 726281 h 826294"/>
              <a:gd name="connsiteX51" fmla="*/ 92869 w 2876550"/>
              <a:gd name="connsiteY51" fmla="*/ 695325 h 826294"/>
              <a:gd name="connsiteX52" fmla="*/ 54769 w 2876550"/>
              <a:gd name="connsiteY52" fmla="*/ 654844 h 826294"/>
              <a:gd name="connsiteX53" fmla="*/ 14288 w 2876550"/>
              <a:gd name="connsiteY53" fmla="*/ 604837 h 826294"/>
              <a:gd name="connsiteX54" fmla="*/ 2381 w 2876550"/>
              <a:gd name="connsiteY54" fmla="*/ 581025 h 826294"/>
              <a:gd name="connsiteX55" fmla="*/ 0 w 2876550"/>
              <a:gd name="connsiteY55" fmla="*/ 566737 h 826294"/>
              <a:gd name="connsiteX56" fmla="*/ 4763 w 2876550"/>
              <a:gd name="connsiteY56" fmla="*/ 554831 h 826294"/>
              <a:gd name="connsiteX57" fmla="*/ 19050 w 2876550"/>
              <a:gd name="connsiteY57" fmla="*/ 552450 h 826294"/>
              <a:gd name="connsiteX58" fmla="*/ 59531 w 2876550"/>
              <a:gd name="connsiteY58" fmla="*/ 559594 h 826294"/>
              <a:gd name="connsiteX59" fmla="*/ 130969 w 2876550"/>
              <a:gd name="connsiteY59" fmla="*/ 581025 h 826294"/>
              <a:gd name="connsiteX60" fmla="*/ 200025 w 2876550"/>
              <a:gd name="connsiteY60" fmla="*/ 595312 h 826294"/>
              <a:gd name="connsiteX61" fmla="*/ 254794 w 2876550"/>
              <a:gd name="connsiteY61" fmla="*/ 602456 h 826294"/>
              <a:gd name="connsiteX62" fmla="*/ 288131 w 2876550"/>
              <a:gd name="connsiteY62" fmla="*/ 602456 h 826294"/>
              <a:gd name="connsiteX63" fmla="*/ 359569 w 2876550"/>
              <a:gd name="connsiteY63" fmla="*/ 592931 h 826294"/>
              <a:gd name="connsiteX64" fmla="*/ 445294 w 2876550"/>
              <a:gd name="connsiteY64" fmla="*/ 576262 h 826294"/>
              <a:gd name="connsiteX65" fmla="*/ 604838 w 2876550"/>
              <a:gd name="connsiteY65" fmla="*/ 523875 h 826294"/>
              <a:gd name="connsiteX66" fmla="*/ 873919 w 2876550"/>
              <a:gd name="connsiteY66" fmla="*/ 433387 h 826294"/>
              <a:gd name="connsiteX67" fmla="*/ 1012031 w 2876550"/>
              <a:gd name="connsiteY67" fmla="*/ 388144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876550" h="826294">
                <a:moveTo>
                  <a:pt x="1012031" y="388144"/>
                </a:moveTo>
                <a:lnTo>
                  <a:pt x="1219200" y="323850"/>
                </a:lnTo>
                <a:lnTo>
                  <a:pt x="1354931" y="280987"/>
                </a:lnTo>
                <a:lnTo>
                  <a:pt x="1526381" y="230981"/>
                </a:lnTo>
                <a:lnTo>
                  <a:pt x="1735931" y="180975"/>
                </a:lnTo>
                <a:lnTo>
                  <a:pt x="1916906" y="140494"/>
                </a:lnTo>
                <a:lnTo>
                  <a:pt x="2131219" y="90487"/>
                </a:lnTo>
                <a:lnTo>
                  <a:pt x="2243138" y="66675"/>
                </a:lnTo>
                <a:lnTo>
                  <a:pt x="2340769" y="28575"/>
                </a:lnTo>
                <a:lnTo>
                  <a:pt x="2416969" y="0"/>
                </a:lnTo>
                <a:lnTo>
                  <a:pt x="2436019" y="0"/>
                </a:lnTo>
                <a:lnTo>
                  <a:pt x="2486025" y="4762"/>
                </a:lnTo>
                <a:lnTo>
                  <a:pt x="2566988" y="16669"/>
                </a:lnTo>
                <a:lnTo>
                  <a:pt x="2647950" y="38100"/>
                </a:lnTo>
                <a:lnTo>
                  <a:pt x="2705100" y="59531"/>
                </a:lnTo>
                <a:lnTo>
                  <a:pt x="2747963" y="78581"/>
                </a:lnTo>
                <a:lnTo>
                  <a:pt x="2793206" y="107156"/>
                </a:lnTo>
                <a:lnTo>
                  <a:pt x="2817019" y="123825"/>
                </a:lnTo>
                <a:lnTo>
                  <a:pt x="2838450" y="140494"/>
                </a:lnTo>
                <a:lnTo>
                  <a:pt x="2859881" y="164306"/>
                </a:lnTo>
                <a:lnTo>
                  <a:pt x="2871788" y="183356"/>
                </a:lnTo>
                <a:lnTo>
                  <a:pt x="2876550" y="195262"/>
                </a:lnTo>
                <a:lnTo>
                  <a:pt x="2876550" y="209550"/>
                </a:lnTo>
                <a:lnTo>
                  <a:pt x="2862263" y="235744"/>
                </a:lnTo>
                <a:lnTo>
                  <a:pt x="2824163" y="261937"/>
                </a:lnTo>
                <a:lnTo>
                  <a:pt x="2788444" y="271462"/>
                </a:lnTo>
                <a:lnTo>
                  <a:pt x="2707481" y="280987"/>
                </a:lnTo>
                <a:lnTo>
                  <a:pt x="2597944" y="288131"/>
                </a:lnTo>
                <a:lnTo>
                  <a:pt x="2502694" y="288131"/>
                </a:lnTo>
                <a:lnTo>
                  <a:pt x="2366963" y="290512"/>
                </a:lnTo>
                <a:lnTo>
                  <a:pt x="2209800" y="302419"/>
                </a:lnTo>
                <a:lnTo>
                  <a:pt x="1952625" y="333375"/>
                </a:lnTo>
                <a:lnTo>
                  <a:pt x="1719263" y="376237"/>
                </a:lnTo>
                <a:lnTo>
                  <a:pt x="1571625" y="404812"/>
                </a:lnTo>
                <a:lnTo>
                  <a:pt x="1350169" y="476250"/>
                </a:lnTo>
                <a:lnTo>
                  <a:pt x="1143000" y="550069"/>
                </a:lnTo>
                <a:lnTo>
                  <a:pt x="945356" y="623887"/>
                </a:lnTo>
                <a:lnTo>
                  <a:pt x="769144" y="695325"/>
                </a:lnTo>
                <a:lnTo>
                  <a:pt x="719138" y="716756"/>
                </a:lnTo>
                <a:lnTo>
                  <a:pt x="671513" y="747712"/>
                </a:lnTo>
                <a:lnTo>
                  <a:pt x="623888" y="771525"/>
                </a:lnTo>
                <a:lnTo>
                  <a:pt x="569119" y="792956"/>
                </a:lnTo>
                <a:lnTo>
                  <a:pt x="533400" y="804862"/>
                </a:lnTo>
                <a:lnTo>
                  <a:pt x="485775" y="816769"/>
                </a:lnTo>
                <a:lnTo>
                  <a:pt x="438150" y="823912"/>
                </a:lnTo>
                <a:lnTo>
                  <a:pt x="395288" y="826294"/>
                </a:lnTo>
                <a:lnTo>
                  <a:pt x="330994" y="819150"/>
                </a:lnTo>
                <a:lnTo>
                  <a:pt x="285750" y="807244"/>
                </a:lnTo>
                <a:lnTo>
                  <a:pt x="226219" y="781050"/>
                </a:lnTo>
                <a:lnTo>
                  <a:pt x="176213" y="754856"/>
                </a:lnTo>
                <a:lnTo>
                  <a:pt x="130969" y="726281"/>
                </a:lnTo>
                <a:lnTo>
                  <a:pt x="92869" y="695325"/>
                </a:lnTo>
                <a:lnTo>
                  <a:pt x="54769" y="654844"/>
                </a:lnTo>
                <a:lnTo>
                  <a:pt x="14288" y="604837"/>
                </a:lnTo>
                <a:lnTo>
                  <a:pt x="2381" y="581025"/>
                </a:lnTo>
                <a:lnTo>
                  <a:pt x="0" y="566737"/>
                </a:lnTo>
                <a:lnTo>
                  <a:pt x="4763" y="554831"/>
                </a:lnTo>
                <a:lnTo>
                  <a:pt x="19050" y="552450"/>
                </a:lnTo>
                <a:lnTo>
                  <a:pt x="59531" y="559594"/>
                </a:lnTo>
                <a:lnTo>
                  <a:pt x="130969" y="581025"/>
                </a:lnTo>
                <a:lnTo>
                  <a:pt x="200025" y="595312"/>
                </a:lnTo>
                <a:lnTo>
                  <a:pt x="254794" y="602456"/>
                </a:lnTo>
                <a:lnTo>
                  <a:pt x="288131" y="602456"/>
                </a:lnTo>
                <a:lnTo>
                  <a:pt x="359569" y="592931"/>
                </a:lnTo>
                <a:lnTo>
                  <a:pt x="445294" y="576262"/>
                </a:lnTo>
                <a:lnTo>
                  <a:pt x="604838" y="523875"/>
                </a:lnTo>
                <a:lnTo>
                  <a:pt x="873919" y="433387"/>
                </a:lnTo>
                <a:lnTo>
                  <a:pt x="1012031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9D2C208F-9F17-EA42-A3B4-5F77853B0A92}"/>
              </a:ext>
            </a:extLst>
          </p:cNvPr>
          <p:cNvSpPr/>
          <p:nvPr/>
        </p:nvSpPr>
        <p:spPr>
          <a:xfrm>
            <a:off x="2751138" y="3862388"/>
            <a:ext cx="1076325" cy="1765300"/>
          </a:xfrm>
          <a:custGeom>
            <a:avLst/>
            <a:gdLst>
              <a:gd name="connsiteX0" fmla="*/ 764381 w 1076325"/>
              <a:gd name="connsiteY0" fmla="*/ 526256 h 1764506"/>
              <a:gd name="connsiteX1" fmla="*/ 845344 w 1076325"/>
              <a:gd name="connsiteY1" fmla="*/ 373856 h 1764506"/>
              <a:gd name="connsiteX2" fmla="*/ 907256 w 1076325"/>
              <a:gd name="connsiteY2" fmla="*/ 242887 h 1764506"/>
              <a:gd name="connsiteX3" fmla="*/ 966787 w 1076325"/>
              <a:gd name="connsiteY3" fmla="*/ 111918 h 1764506"/>
              <a:gd name="connsiteX4" fmla="*/ 1007269 w 1076325"/>
              <a:gd name="connsiteY4" fmla="*/ 23812 h 1764506"/>
              <a:gd name="connsiteX5" fmla="*/ 1014412 w 1076325"/>
              <a:gd name="connsiteY5" fmla="*/ 11906 h 1764506"/>
              <a:gd name="connsiteX6" fmla="*/ 1035844 w 1076325"/>
              <a:gd name="connsiteY6" fmla="*/ 0 h 1764506"/>
              <a:gd name="connsiteX7" fmla="*/ 1052512 w 1076325"/>
              <a:gd name="connsiteY7" fmla="*/ 0 h 1764506"/>
              <a:gd name="connsiteX8" fmla="*/ 1062037 w 1076325"/>
              <a:gd name="connsiteY8" fmla="*/ 2381 h 1764506"/>
              <a:gd name="connsiteX9" fmla="*/ 1071562 w 1076325"/>
              <a:gd name="connsiteY9" fmla="*/ 16668 h 1764506"/>
              <a:gd name="connsiteX10" fmla="*/ 1076325 w 1076325"/>
              <a:gd name="connsiteY10" fmla="*/ 40481 h 1764506"/>
              <a:gd name="connsiteX11" fmla="*/ 1076325 w 1076325"/>
              <a:gd name="connsiteY11" fmla="*/ 64293 h 1764506"/>
              <a:gd name="connsiteX12" fmla="*/ 1047750 w 1076325"/>
              <a:gd name="connsiteY12" fmla="*/ 169068 h 1764506"/>
              <a:gd name="connsiteX13" fmla="*/ 978694 w 1076325"/>
              <a:gd name="connsiteY13" fmla="*/ 392906 h 1764506"/>
              <a:gd name="connsiteX14" fmla="*/ 873919 w 1076325"/>
              <a:gd name="connsiteY14" fmla="*/ 673893 h 1764506"/>
              <a:gd name="connsiteX15" fmla="*/ 771525 w 1076325"/>
              <a:gd name="connsiteY15" fmla="*/ 907256 h 1764506"/>
              <a:gd name="connsiteX16" fmla="*/ 628650 w 1076325"/>
              <a:gd name="connsiteY16" fmla="*/ 1207293 h 1764506"/>
              <a:gd name="connsiteX17" fmla="*/ 495300 w 1076325"/>
              <a:gd name="connsiteY17" fmla="*/ 1450181 h 1764506"/>
              <a:gd name="connsiteX18" fmla="*/ 376237 w 1076325"/>
              <a:gd name="connsiteY18" fmla="*/ 1645443 h 1764506"/>
              <a:gd name="connsiteX19" fmla="*/ 359569 w 1076325"/>
              <a:gd name="connsiteY19" fmla="*/ 1676400 h 1764506"/>
              <a:gd name="connsiteX20" fmla="*/ 345281 w 1076325"/>
              <a:gd name="connsiteY20" fmla="*/ 1764506 h 1764506"/>
              <a:gd name="connsiteX21" fmla="*/ 0 w 1076325"/>
              <a:gd name="connsiteY21" fmla="*/ 1504950 h 1764506"/>
              <a:gd name="connsiteX22" fmla="*/ 26194 w 1076325"/>
              <a:gd name="connsiteY22" fmla="*/ 1519237 h 1764506"/>
              <a:gd name="connsiteX23" fmla="*/ 42862 w 1076325"/>
              <a:gd name="connsiteY23" fmla="*/ 1521618 h 1764506"/>
              <a:gd name="connsiteX24" fmla="*/ 83344 w 1076325"/>
              <a:gd name="connsiteY24" fmla="*/ 1507331 h 1764506"/>
              <a:gd name="connsiteX25" fmla="*/ 138112 w 1076325"/>
              <a:gd name="connsiteY25" fmla="*/ 1466850 h 1764506"/>
              <a:gd name="connsiteX26" fmla="*/ 173831 w 1076325"/>
              <a:gd name="connsiteY26" fmla="*/ 1431131 h 1764506"/>
              <a:gd name="connsiteX27" fmla="*/ 254794 w 1076325"/>
              <a:gd name="connsiteY27" fmla="*/ 1328737 h 1764506"/>
              <a:gd name="connsiteX28" fmla="*/ 438150 w 1076325"/>
              <a:gd name="connsiteY28" fmla="*/ 1076325 h 1764506"/>
              <a:gd name="connsiteX29" fmla="*/ 635794 w 1076325"/>
              <a:gd name="connsiteY29" fmla="*/ 762000 h 1764506"/>
              <a:gd name="connsiteX30" fmla="*/ 764381 w 1076325"/>
              <a:gd name="connsiteY30" fmla="*/ 526256 h 176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76325" h="1764506">
                <a:moveTo>
                  <a:pt x="764381" y="526256"/>
                </a:moveTo>
                <a:lnTo>
                  <a:pt x="845344" y="373856"/>
                </a:lnTo>
                <a:lnTo>
                  <a:pt x="907256" y="242887"/>
                </a:lnTo>
                <a:lnTo>
                  <a:pt x="966787" y="111918"/>
                </a:lnTo>
                <a:lnTo>
                  <a:pt x="1007269" y="23812"/>
                </a:lnTo>
                <a:lnTo>
                  <a:pt x="1014412" y="11906"/>
                </a:lnTo>
                <a:lnTo>
                  <a:pt x="1035844" y="0"/>
                </a:lnTo>
                <a:lnTo>
                  <a:pt x="1052512" y="0"/>
                </a:lnTo>
                <a:lnTo>
                  <a:pt x="1062037" y="2381"/>
                </a:lnTo>
                <a:lnTo>
                  <a:pt x="1071562" y="16668"/>
                </a:lnTo>
                <a:lnTo>
                  <a:pt x="1076325" y="40481"/>
                </a:lnTo>
                <a:lnTo>
                  <a:pt x="1076325" y="64293"/>
                </a:lnTo>
                <a:lnTo>
                  <a:pt x="1047750" y="169068"/>
                </a:lnTo>
                <a:lnTo>
                  <a:pt x="978694" y="392906"/>
                </a:lnTo>
                <a:lnTo>
                  <a:pt x="873919" y="673893"/>
                </a:lnTo>
                <a:lnTo>
                  <a:pt x="771525" y="907256"/>
                </a:lnTo>
                <a:lnTo>
                  <a:pt x="628650" y="1207293"/>
                </a:lnTo>
                <a:lnTo>
                  <a:pt x="495300" y="1450181"/>
                </a:lnTo>
                <a:lnTo>
                  <a:pt x="376237" y="1645443"/>
                </a:lnTo>
                <a:lnTo>
                  <a:pt x="359569" y="1676400"/>
                </a:lnTo>
                <a:lnTo>
                  <a:pt x="345281" y="1764506"/>
                </a:lnTo>
                <a:lnTo>
                  <a:pt x="0" y="1504950"/>
                </a:lnTo>
                <a:lnTo>
                  <a:pt x="26194" y="1519237"/>
                </a:lnTo>
                <a:lnTo>
                  <a:pt x="42862" y="1521618"/>
                </a:lnTo>
                <a:lnTo>
                  <a:pt x="83344" y="1507331"/>
                </a:lnTo>
                <a:lnTo>
                  <a:pt x="138112" y="1466850"/>
                </a:lnTo>
                <a:lnTo>
                  <a:pt x="173831" y="1431131"/>
                </a:lnTo>
                <a:lnTo>
                  <a:pt x="254794" y="1328737"/>
                </a:lnTo>
                <a:lnTo>
                  <a:pt x="438150" y="1076325"/>
                </a:lnTo>
                <a:lnTo>
                  <a:pt x="635794" y="762000"/>
                </a:lnTo>
                <a:lnTo>
                  <a:pt x="764381" y="5262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DC41308A-A41C-E649-807F-AD9524856A3F}"/>
              </a:ext>
            </a:extLst>
          </p:cNvPr>
          <p:cNvSpPr/>
          <p:nvPr/>
        </p:nvSpPr>
        <p:spPr>
          <a:xfrm rot="16200000">
            <a:off x="3690144" y="2693194"/>
            <a:ext cx="4560888" cy="2235200"/>
          </a:xfrm>
          <a:custGeom>
            <a:avLst/>
            <a:gdLst>
              <a:gd name="connsiteX0" fmla="*/ 1810139 w 4560803"/>
              <a:gd name="connsiteY0" fmla="*/ 746449 h 2235614"/>
              <a:gd name="connsiteX1" fmla="*/ 1974357 w 4560803"/>
              <a:gd name="connsiteY1" fmla="*/ 683000 h 2235614"/>
              <a:gd name="connsiteX2" fmla="*/ 2146041 w 4560803"/>
              <a:gd name="connsiteY2" fmla="*/ 623284 h 2235614"/>
              <a:gd name="connsiteX3" fmla="*/ 2362511 w 4560803"/>
              <a:gd name="connsiteY3" fmla="*/ 556104 h 2235614"/>
              <a:gd name="connsiteX4" fmla="*/ 2564052 w 4560803"/>
              <a:gd name="connsiteY4" fmla="*/ 503853 h 2235614"/>
              <a:gd name="connsiteX5" fmla="*/ 2717074 w 4560803"/>
              <a:gd name="connsiteY5" fmla="*/ 462798 h 2235614"/>
              <a:gd name="connsiteX6" fmla="*/ 2855167 w 4560803"/>
              <a:gd name="connsiteY6" fmla="*/ 432940 h 2235614"/>
              <a:gd name="connsiteX7" fmla="*/ 3026851 w 4560803"/>
              <a:gd name="connsiteY7" fmla="*/ 403082 h 2235614"/>
              <a:gd name="connsiteX8" fmla="*/ 3191069 w 4560803"/>
              <a:gd name="connsiteY8" fmla="*/ 384421 h 2235614"/>
              <a:gd name="connsiteX9" fmla="*/ 3377682 w 4560803"/>
              <a:gd name="connsiteY9" fmla="*/ 347098 h 2235614"/>
              <a:gd name="connsiteX10" fmla="*/ 3549365 w 4560803"/>
              <a:gd name="connsiteY10" fmla="*/ 313508 h 2235614"/>
              <a:gd name="connsiteX11" fmla="*/ 3706119 w 4560803"/>
              <a:gd name="connsiteY11" fmla="*/ 287382 h 2235614"/>
              <a:gd name="connsiteX12" fmla="*/ 3881535 w 4560803"/>
              <a:gd name="connsiteY12" fmla="*/ 272453 h 2235614"/>
              <a:gd name="connsiteX13" fmla="*/ 4015895 w 4560803"/>
              <a:gd name="connsiteY13" fmla="*/ 246328 h 2235614"/>
              <a:gd name="connsiteX14" fmla="*/ 4153989 w 4560803"/>
              <a:gd name="connsiteY14" fmla="*/ 212738 h 2235614"/>
              <a:gd name="connsiteX15" fmla="*/ 4251027 w 4560803"/>
              <a:gd name="connsiteY15" fmla="*/ 182880 h 2235614"/>
              <a:gd name="connsiteX16" fmla="*/ 4307011 w 4560803"/>
              <a:gd name="connsiteY16" fmla="*/ 160486 h 2235614"/>
              <a:gd name="connsiteX17" fmla="*/ 4355530 w 4560803"/>
              <a:gd name="connsiteY17" fmla="*/ 134360 h 2235614"/>
              <a:gd name="connsiteX18" fmla="*/ 4411513 w 4560803"/>
              <a:gd name="connsiteY18" fmla="*/ 93306 h 2235614"/>
              <a:gd name="connsiteX19" fmla="*/ 4456300 w 4560803"/>
              <a:gd name="connsiteY19" fmla="*/ 48519 h 2235614"/>
              <a:gd name="connsiteX20" fmla="*/ 4478694 w 4560803"/>
              <a:gd name="connsiteY20" fmla="*/ 18661 h 2235614"/>
              <a:gd name="connsiteX21" fmla="*/ 4497355 w 4560803"/>
              <a:gd name="connsiteY21" fmla="*/ 7464 h 2235614"/>
              <a:gd name="connsiteX22" fmla="*/ 4508552 w 4560803"/>
              <a:gd name="connsiteY22" fmla="*/ 0 h 2235614"/>
              <a:gd name="connsiteX23" fmla="*/ 4538410 w 4560803"/>
              <a:gd name="connsiteY23" fmla="*/ 0 h 2235614"/>
              <a:gd name="connsiteX24" fmla="*/ 4545874 w 4560803"/>
              <a:gd name="connsiteY24" fmla="*/ 3732 h 2235614"/>
              <a:gd name="connsiteX25" fmla="*/ 4553339 w 4560803"/>
              <a:gd name="connsiteY25" fmla="*/ 11196 h 2235614"/>
              <a:gd name="connsiteX26" fmla="*/ 4560803 w 4560803"/>
              <a:gd name="connsiteY26" fmla="*/ 26125 h 2235614"/>
              <a:gd name="connsiteX27" fmla="*/ 4560803 w 4560803"/>
              <a:gd name="connsiteY27" fmla="*/ 44786 h 2235614"/>
              <a:gd name="connsiteX28" fmla="*/ 4545874 w 4560803"/>
              <a:gd name="connsiteY28" fmla="*/ 119431 h 2235614"/>
              <a:gd name="connsiteX29" fmla="*/ 4504820 w 4560803"/>
              <a:gd name="connsiteY29" fmla="*/ 242595 h 2235614"/>
              <a:gd name="connsiteX30" fmla="*/ 4460033 w 4560803"/>
              <a:gd name="connsiteY30" fmla="*/ 335902 h 2235614"/>
              <a:gd name="connsiteX31" fmla="*/ 4430175 w 4560803"/>
              <a:gd name="connsiteY31" fmla="*/ 388153 h 2235614"/>
              <a:gd name="connsiteX32" fmla="*/ 4385388 w 4560803"/>
              <a:gd name="connsiteY32" fmla="*/ 444137 h 2235614"/>
              <a:gd name="connsiteX33" fmla="*/ 4333136 w 4560803"/>
              <a:gd name="connsiteY33" fmla="*/ 492656 h 2235614"/>
              <a:gd name="connsiteX34" fmla="*/ 4284617 w 4560803"/>
              <a:gd name="connsiteY34" fmla="*/ 522514 h 2235614"/>
              <a:gd name="connsiteX35" fmla="*/ 4221169 w 4560803"/>
              <a:gd name="connsiteY35" fmla="*/ 537443 h 2235614"/>
              <a:gd name="connsiteX36" fmla="*/ 4168917 w 4560803"/>
              <a:gd name="connsiteY36" fmla="*/ 537443 h 2235614"/>
              <a:gd name="connsiteX37" fmla="*/ 4105469 w 4560803"/>
              <a:gd name="connsiteY37" fmla="*/ 518782 h 2235614"/>
              <a:gd name="connsiteX38" fmla="*/ 4038289 w 4560803"/>
              <a:gd name="connsiteY38" fmla="*/ 503853 h 2235614"/>
              <a:gd name="connsiteX39" fmla="*/ 3959912 w 4560803"/>
              <a:gd name="connsiteY39" fmla="*/ 492656 h 2235614"/>
              <a:gd name="connsiteX40" fmla="*/ 3922589 w 4560803"/>
              <a:gd name="connsiteY40" fmla="*/ 492656 h 2235614"/>
              <a:gd name="connsiteX41" fmla="*/ 3762103 w 4560803"/>
              <a:gd name="connsiteY41" fmla="*/ 515049 h 2235614"/>
              <a:gd name="connsiteX42" fmla="*/ 3564294 w 4560803"/>
              <a:gd name="connsiteY42" fmla="*/ 537443 h 2235614"/>
              <a:gd name="connsiteX43" fmla="*/ 3295572 w 4560803"/>
              <a:gd name="connsiteY43" fmla="*/ 578498 h 2235614"/>
              <a:gd name="connsiteX44" fmla="*/ 3239589 w 4560803"/>
              <a:gd name="connsiteY44" fmla="*/ 585962 h 2235614"/>
              <a:gd name="connsiteX45" fmla="*/ 3090299 w 4560803"/>
              <a:gd name="connsiteY45" fmla="*/ 627017 h 2235614"/>
              <a:gd name="connsiteX46" fmla="*/ 2929812 w 4560803"/>
              <a:gd name="connsiteY46" fmla="*/ 656875 h 2235614"/>
              <a:gd name="connsiteX47" fmla="*/ 2758129 w 4560803"/>
              <a:gd name="connsiteY47" fmla="*/ 694197 h 2235614"/>
              <a:gd name="connsiteX48" fmla="*/ 2578981 w 4560803"/>
              <a:gd name="connsiteY48" fmla="*/ 742716 h 2235614"/>
              <a:gd name="connsiteX49" fmla="*/ 2418495 w 4560803"/>
              <a:gd name="connsiteY49" fmla="*/ 780039 h 2235614"/>
              <a:gd name="connsiteX50" fmla="*/ 2317724 w 4560803"/>
              <a:gd name="connsiteY50" fmla="*/ 813629 h 2235614"/>
              <a:gd name="connsiteX51" fmla="*/ 2037806 w 4560803"/>
              <a:gd name="connsiteY51" fmla="*/ 906935 h 2235614"/>
              <a:gd name="connsiteX52" fmla="*/ 1851193 w 4560803"/>
              <a:gd name="connsiteY52" fmla="*/ 985312 h 2235614"/>
              <a:gd name="connsiteX53" fmla="*/ 1675778 w 4560803"/>
              <a:gd name="connsiteY53" fmla="*/ 1059957 h 2235614"/>
              <a:gd name="connsiteX54" fmla="*/ 1463040 w 4560803"/>
              <a:gd name="connsiteY54" fmla="*/ 1156995 h 2235614"/>
              <a:gd name="connsiteX55" fmla="*/ 1336144 w 4560803"/>
              <a:gd name="connsiteY55" fmla="*/ 1231640 h 2235614"/>
              <a:gd name="connsiteX56" fmla="*/ 1190586 w 4560803"/>
              <a:gd name="connsiteY56" fmla="*/ 1321214 h 2235614"/>
              <a:gd name="connsiteX57" fmla="*/ 1056225 w 4560803"/>
              <a:gd name="connsiteY57" fmla="*/ 1407056 h 2235614"/>
              <a:gd name="connsiteX58" fmla="*/ 962919 w 4560803"/>
              <a:gd name="connsiteY58" fmla="*/ 1470504 h 2235614"/>
              <a:gd name="connsiteX59" fmla="*/ 862149 w 4560803"/>
              <a:gd name="connsiteY59" fmla="*/ 1548881 h 2235614"/>
              <a:gd name="connsiteX60" fmla="*/ 768842 w 4560803"/>
              <a:gd name="connsiteY60" fmla="*/ 1619794 h 2235614"/>
              <a:gd name="connsiteX61" fmla="*/ 705394 w 4560803"/>
              <a:gd name="connsiteY61" fmla="*/ 1679510 h 2235614"/>
              <a:gd name="connsiteX62" fmla="*/ 630749 w 4560803"/>
              <a:gd name="connsiteY62" fmla="*/ 1754155 h 2235614"/>
              <a:gd name="connsiteX63" fmla="*/ 571033 w 4560803"/>
              <a:gd name="connsiteY63" fmla="*/ 1825067 h 2235614"/>
              <a:gd name="connsiteX64" fmla="*/ 537443 w 4560803"/>
              <a:gd name="connsiteY64" fmla="*/ 1877319 h 2235614"/>
              <a:gd name="connsiteX65" fmla="*/ 190344 w 4560803"/>
              <a:gd name="connsiteY65" fmla="*/ 2213221 h 2235614"/>
              <a:gd name="connsiteX66" fmla="*/ 134361 w 4560803"/>
              <a:gd name="connsiteY66" fmla="*/ 2228150 h 2235614"/>
              <a:gd name="connsiteX67" fmla="*/ 93306 w 4560803"/>
              <a:gd name="connsiteY67" fmla="*/ 2235614 h 2235614"/>
              <a:gd name="connsiteX68" fmla="*/ 63448 w 4560803"/>
              <a:gd name="connsiteY68" fmla="*/ 2235614 h 2235614"/>
              <a:gd name="connsiteX69" fmla="*/ 26126 w 4560803"/>
              <a:gd name="connsiteY69" fmla="*/ 2220685 h 2235614"/>
              <a:gd name="connsiteX70" fmla="*/ 7464 w 4560803"/>
              <a:gd name="connsiteY70" fmla="*/ 2198292 h 2235614"/>
              <a:gd name="connsiteX71" fmla="*/ 0 w 4560803"/>
              <a:gd name="connsiteY71" fmla="*/ 2164702 h 2235614"/>
              <a:gd name="connsiteX72" fmla="*/ 0 w 4560803"/>
              <a:gd name="connsiteY72" fmla="*/ 2138576 h 2235614"/>
              <a:gd name="connsiteX73" fmla="*/ 18661 w 4560803"/>
              <a:gd name="connsiteY73" fmla="*/ 2078860 h 2235614"/>
              <a:gd name="connsiteX74" fmla="*/ 48519 w 4560803"/>
              <a:gd name="connsiteY74" fmla="*/ 2007947 h 2235614"/>
              <a:gd name="connsiteX75" fmla="*/ 93306 w 4560803"/>
              <a:gd name="connsiteY75" fmla="*/ 1929570 h 2235614"/>
              <a:gd name="connsiteX76" fmla="*/ 164219 w 4560803"/>
              <a:gd name="connsiteY76" fmla="*/ 1832532 h 2235614"/>
              <a:gd name="connsiteX77" fmla="*/ 238864 w 4560803"/>
              <a:gd name="connsiteY77" fmla="*/ 1742958 h 2235614"/>
              <a:gd name="connsiteX78" fmla="*/ 324705 w 4560803"/>
              <a:gd name="connsiteY78" fmla="*/ 1657116 h 2235614"/>
              <a:gd name="connsiteX79" fmla="*/ 425476 w 4560803"/>
              <a:gd name="connsiteY79" fmla="*/ 1563810 h 2235614"/>
              <a:gd name="connsiteX80" fmla="*/ 537443 w 4560803"/>
              <a:gd name="connsiteY80" fmla="*/ 1474236 h 2235614"/>
              <a:gd name="connsiteX81" fmla="*/ 656875 w 4560803"/>
              <a:gd name="connsiteY81" fmla="*/ 1384662 h 2235614"/>
              <a:gd name="connsiteX82" fmla="*/ 761378 w 4560803"/>
              <a:gd name="connsiteY82" fmla="*/ 1310018 h 2235614"/>
              <a:gd name="connsiteX83" fmla="*/ 903203 w 4560803"/>
              <a:gd name="connsiteY83" fmla="*/ 1216711 h 2235614"/>
              <a:gd name="connsiteX84" fmla="*/ 1086083 w 4560803"/>
              <a:gd name="connsiteY84" fmla="*/ 1104744 h 2235614"/>
              <a:gd name="connsiteX85" fmla="*/ 1268963 w 4560803"/>
              <a:gd name="connsiteY85" fmla="*/ 1000241 h 2235614"/>
              <a:gd name="connsiteX86" fmla="*/ 1556346 w 4560803"/>
              <a:gd name="connsiteY86" fmla="*/ 858416 h 2235614"/>
              <a:gd name="connsiteX87" fmla="*/ 1701904 w 4560803"/>
              <a:gd name="connsiteY87" fmla="*/ 794968 h 2235614"/>
              <a:gd name="connsiteX88" fmla="*/ 1765352 w 4560803"/>
              <a:gd name="connsiteY88" fmla="*/ 768842 h 2235614"/>
              <a:gd name="connsiteX89" fmla="*/ 1810139 w 4560803"/>
              <a:gd name="connsiteY89" fmla="*/ 746449 h 223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4560803" h="2235614">
                <a:moveTo>
                  <a:pt x="1810139" y="746449"/>
                </a:moveTo>
                <a:lnTo>
                  <a:pt x="1974357" y="683000"/>
                </a:lnTo>
                <a:lnTo>
                  <a:pt x="2146041" y="623284"/>
                </a:lnTo>
                <a:lnTo>
                  <a:pt x="2362511" y="556104"/>
                </a:lnTo>
                <a:lnTo>
                  <a:pt x="2564052" y="503853"/>
                </a:lnTo>
                <a:lnTo>
                  <a:pt x="2717074" y="462798"/>
                </a:lnTo>
                <a:lnTo>
                  <a:pt x="2855167" y="432940"/>
                </a:lnTo>
                <a:lnTo>
                  <a:pt x="3026851" y="403082"/>
                </a:lnTo>
                <a:lnTo>
                  <a:pt x="3191069" y="384421"/>
                </a:lnTo>
                <a:lnTo>
                  <a:pt x="3377682" y="347098"/>
                </a:lnTo>
                <a:lnTo>
                  <a:pt x="3549365" y="313508"/>
                </a:lnTo>
                <a:lnTo>
                  <a:pt x="3706119" y="287382"/>
                </a:lnTo>
                <a:lnTo>
                  <a:pt x="3881535" y="272453"/>
                </a:lnTo>
                <a:lnTo>
                  <a:pt x="4015895" y="246328"/>
                </a:lnTo>
                <a:lnTo>
                  <a:pt x="4153989" y="212738"/>
                </a:lnTo>
                <a:lnTo>
                  <a:pt x="4251027" y="182880"/>
                </a:lnTo>
                <a:lnTo>
                  <a:pt x="4307011" y="160486"/>
                </a:lnTo>
                <a:lnTo>
                  <a:pt x="4355530" y="134360"/>
                </a:lnTo>
                <a:lnTo>
                  <a:pt x="4411513" y="93306"/>
                </a:lnTo>
                <a:lnTo>
                  <a:pt x="4456300" y="48519"/>
                </a:lnTo>
                <a:lnTo>
                  <a:pt x="4478694" y="18661"/>
                </a:lnTo>
                <a:lnTo>
                  <a:pt x="4497355" y="7464"/>
                </a:lnTo>
                <a:lnTo>
                  <a:pt x="4508552" y="0"/>
                </a:lnTo>
                <a:lnTo>
                  <a:pt x="4538410" y="0"/>
                </a:lnTo>
                <a:lnTo>
                  <a:pt x="4545874" y="3732"/>
                </a:lnTo>
                <a:lnTo>
                  <a:pt x="4553339" y="11196"/>
                </a:lnTo>
                <a:lnTo>
                  <a:pt x="4560803" y="26125"/>
                </a:lnTo>
                <a:lnTo>
                  <a:pt x="4560803" y="44786"/>
                </a:lnTo>
                <a:lnTo>
                  <a:pt x="4545874" y="119431"/>
                </a:lnTo>
                <a:lnTo>
                  <a:pt x="4504820" y="242595"/>
                </a:lnTo>
                <a:lnTo>
                  <a:pt x="4460033" y="335902"/>
                </a:lnTo>
                <a:lnTo>
                  <a:pt x="4430175" y="388153"/>
                </a:lnTo>
                <a:lnTo>
                  <a:pt x="4385388" y="444137"/>
                </a:lnTo>
                <a:lnTo>
                  <a:pt x="4333136" y="492656"/>
                </a:lnTo>
                <a:lnTo>
                  <a:pt x="4284617" y="522514"/>
                </a:lnTo>
                <a:lnTo>
                  <a:pt x="4221169" y="537443"/>
                </a:lnTo>
                <a:lnTo>
                  <a:pt x="4168917" y="537443"/>
                </a:lnTo>
                <a:lnTo>
                  <a:pt x="4105469" y="518782"/>
                </a:lnTo>
                <a:lnTo>
                  <a:pt x="4038289" y="503853"/>
                </a:lnTo>
                <a:lnTo>
                  <a:pt x="3959912" y="492656"/>
                </a:lnTo>
                <a:lnTo>
                  <a:pt x="3922589" y="492656"/>
                </a:lnTo>
                <a:lnTo>
                  <a:pt x="3762103" y="515049"/>
                </a:lnTo>
                <a:lnTo>
                  <a:pt x="3564294" y="537443"/>
                </a:lnTo>
                <a:lnTo>
                  <a:pt x="3295572" y="578498"/>
                </a:lnTo>
                <a:lnTo>
                  <a:pt x="3239589" y="585962"/>
                </a:lnTo>
                <a:lnTo>
                  <a:pt x="3090299" y="627017"/>
                </a:lnTo>
                <a:lnTo>
                  <a:pt x="2929812" y="656875"/>
                </a:lnTo>
                <a:lnTo>
                  <a:pt x="2758129" y="694197"/>
                </a:lnTo>
                <a:lnTo>
                  <a:pt x="2578981" y="742716"/>
                </a:lnTo>
                <a:lnTo>
                  <a:pt x="2418495" y="780039"/>
                </a:lnTo>
                <a:lnTo>
                  <a:pt x="2317724" y="813629"/>
                </a:lnTo>
                <a:lnTo>
                  <a:pt x="2037806" y="906935"/>
                </a:lnTo>
                <a:lnTo>
                  <a:pt x="1851193" y="985312"/>
                </a:lnTo>
                <a:lnTo>
                  <a:pt x="1675778" y="1059957"/>
                </a:lnTo>
                <a:lnTo>
                  <a:pt x="1463040" y="1156995"/>
                </a:lnTo>
                <a:lnTo>
                  <a:pt x="1336144" y="1231640"/>
                </a:lnTo>
                <a:lnTo>
                  <a:pt x="1190586" y="1321214"/>
                </a:lnTo>
                <a:lnTo>
                  <a:pt x="1056225" y="1407056"/>
                </a:lnTo>
                <a:lnTo>
                  <a:pt x="962919" y="1470504"/>
                </a:lnTo>
                <a:lnTo>
                  <a:pt x="862149" y="1548881"/>
                </a:lnTo>
                <a:lnTo>
                  <a:pt x="768842" y="1619794"/>
                </a:lnTo>
                <a:lnTo>
                  <a:pt x="705394" y="1679510"/>
                </a:lnTo>
                <a:lnTo>
                  <a:pt x="630749" y="1754155"/>
                </a:lnTo>
                <a:lnTo>
                  <a:pt x="571033" y="1825067"/>
                </a:lnTo>
                <a:lnTo>
                  <a:pt x="537443" y="1877319"/>
                </a:lnTo>
                <a:lnTo>
                  <a:pt x="190344" y="2213221"/>
                </a:lnTo>
                <a:lnTo>
                  <a:pt x="134361" y="2228150"/>
                </a:lnTo>
                <a:lnTo>
                  <a:pt x="93306" y="2235614"/>
                </a:lnTo>
                <a:lnTo>
                  <a:pt x="63448" y="2235614"/>
                </a:lnTo>
                <a:lnTo>
                  <a:pt x="26126" y="2220685"/>
                </a:lnTo>
                <a:lnTo>
                  <a:pt x="7464" y="2198292"/>
                </a:lnTo>
                <a:lnTo>
                  <a:pt x="0" y="2164702"/>
                </a:lnTo>
                <a:lnTo>
                  <a:pt x="0" y="2138576"/>
                </a:lnTo>
                <a:lnTo>
                  <a:pt x="18661" y="2078860"/>
                </a:lnTo>
                <a:lnTo>
                  <a:pt x="48519" y="2007947"/>
                </a:lnTo>
                <a:lnTo>
                  <a:pt x="93306" y="1929570"/>
                </a:lnTo>
                <a:lnTo>
                  <a:pt x="164219" y="1832532"/>
                </a:lnTo>
                <a:lnTo>
                  <a:pt x="238864" y="1742958"/>
                </a:lnTo>
                <a:lnTo>
                  <a:pt x="324705" y="1657116"/>
                </a:lnTo>
                <a:lnTo>
                  <a:pt x="425476" y="1563810"/>
                </a:lnTo>
                <a:lnTo>
                  <a:pt x="537443" y="1474236"/>
                </a:lnTo>
                <a:lnTo>
                  <a:pt x="656875" y="1384662"/>
                </a:lnTo>
                <a:lnTo>
                  <a:pt x="761378" y="1310018"/>
                </a:lnTo>
                <a:lnTo>
                  <a:pt x="903203" y="1216711"/>
                </a:lnTo>
                <a:lnTo>
                  <a:pt x="1086083" y="1104744"/>
                </a:lnTo>
                <a:lnTo>
                  <a:pt x="1268963" y="1000241"/>
                </a:lnTo>
                <a:lnTo>
                  <a:pt x="1556346" y="858416"/>
                </a:lnTo>
                <a:lnTo>
                  <a:pt x="1701904" y="794968"/>
                </a:lnTo>
                <a:lnTo>
                  <a:pt x="1765352" y="768842"/>
                </a:lnTo>
                <a:lnTo>
                  <a:pt x="1810139" y="7464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236734C-6037-D44A-ADC7-06D68D3E2305}"/>
              </a:ext>
            </a:extLst>
          </p:cNvPr>
          <p:cNvSpPr/>
          <p:nvPr/>
        </p:nvSpPr>
        <p:spPr>
          <a:xfrm rot="16200000">
            <a:off x="6256338" y="5048250"/>
            <a:ext cx="1344612" cy="541338"/>
          </a:xfrm>
          <a:custGeom>
            <a:avLst/>
            <a:gdLst>
              <a:gd name="connsiteX0" fmla="*/ 978693 w 1345406"/>
              <a:gd name="connsiteY0" fmla="*/ 350044 h 540544"/>
              <a:gd name="connsiteX1" fmla="*/ 835818 w 1345406"/>
              <a:gd name="connsiteY1" fmla="*/ 295275 h 540544"/>
              <a:gd name="connsiteX2" fmla="*/ 669131 w 1345406"/>
              <a:gd name="connsiteY2" fmla="*/ 233363 h 540544"/>
              <a:gd name="connsiteX3" fmla="*/ 597693 w 1345406"/>
              <a:gd name="connsiteY3" fmla="*/ 207169 h 540544"/>
              <a:gd name="connsiteX4" fmla="*/ 535781 w 1345406"/>
              <a:gd name="connsiteY4" fmla="*/ 180975 h 540544"/>
              <a:gd name="connsiteX5" fmla="*/ 497681 w 1345406"/>
              <a:gd name="connsiteY5" fmla="*/ 161925 h 540544"/>
              <a:gd name="connsiteX6" fmla="*/ 476250 w 1345406"/>
              <a:gd name="connsiteY6" fmla="*/ 147638 h 540544"/>
              <a:gd name="connsiteX7" fmla="*/ 459581 w 1345406"/>
              <a:gd name="connsiteY7" fmla="*/ 128588 h 540544"/>
              <a:gd name="connsiteX8" fmla="*/ 450056 w 1345406"/>
              <a:gd name="connsiteY8" fmla="*/ 104775 h 540544"/>
              <a:gd name="connsiteX9" fmla="*/ 445293 w 1345406"/>
              <a:gd name="connsiteY9" fmla="*/ 80963 h 540544"/>
              <a:gd name="connsiteX10" fmla="*/ 447675 w 1345406"/>
              <a:gd name="connsiteY10" fmla="*/ 57150 h 540544"/>
              <a:gd name="connsiteX11" fmla="*/ 476250 w 1345406"/>
              <a:gd name="connsiteY11" fmla="*/ 0 h 540544"/>
              <a:gd name="connsiteX12" fmla="*/ 0 w 1345406"/>
              <a:gd name="connsiteY12" fmla="*/ 426244 h 540544"/>
              <a:gd name="connsiteX13" fmla="*/ 54768 w 1345406"/>
              <a:gd name="connsiteY13" fmla="*/ 414338 h 540544"/>
              <a:gd name="connsiteX14" fmla="*/ 90487 w 1345406"/>
              <a:gd name="connsiteY14" fmla="*/ 407194 h 540544"/>
              <a:gd name="connsiteX15" fmla="*/ 150018 w 1345406"/>
              <a:gd name="connsiteY15" fmla="*/ 390525 h 540544"/>
              <a:gd name="connsiteX16" fmla="*/ 216693 w 1345406"/>
              <a:gd name="connsiteY16" fmla="*/ 378619 h 540544"/>
              <a:gd name="connsiteX17" fmla="*/ 254793 w 1345406"/>
              <a:gd name="connsiteY17" fmla="*/ 373857 h 540544"/>
              <a:gd name="connsiteX18" fmla="*/ 333375 w 1345406"/>
              <a:gd name="connsiteY18" fmla="*/ 376238 h 540544"/>
              <a:gd name="connsiteX19" fmla="*/ 438150 w 1345406"/>
              <a:gd name="connsiteY19" fmla="*/ 388144 h 540544"/>
              <a:gd name="connsiteX20" fmla="*/ 645318 w 1345406"/>
              <a:gd name="connsiteY20" fmla="*/ 428625 h 540544"/>
              <a:gd name="connsiteX21" fmla="*/ 814387 w 1345406"/>
              <a:gd name="connsiteY21" fmla="*/ 457200 h 540544"/>
              <a:gd name="connsiteX22" fmla="*/ 1054893 w 1345406"/>
              <a:gd name="connsiteY22" fmla="*/ 500063 h 540544"/>
              <a:gd name="connsiteX23" fmla="*/ 1195387 w 1345406"/>
              <a:gd name="connsiteY23" fmla="*/ 523875 h 540544"/>
              <a:gd name="connsiteX24" fmla="*/ 1283493 w 1345406"/>
              <a:gd name="connsiteY24" fmla="*/ 540544 h 540544"/>
              <a:gd name="connsiteX25" fmla="*/ 1323975 w 1345406"/>
              <a:gd name="connsiteY25" fmla="*/ 538163 h 540544"/>
              <a:gd name="connsiteX26" fmla="*/ 1338262 w 1345406"/>
              <a:gd name="connsiteY26" fmla="*/ 531019 h 540544"/>
              <a:gd name="connsiteX27" fmla="*/ 1345406 w 1345406"/>
              <a:gd name="connsiteY27" fmla="*/ 521494 h 540544"/>
              <a:gd name="connsiteX28" fmla="*/ 1345406 w 1345406"/>
              <a:gd name="connsiteY28" fmla="*/ 511969 h 540544"/>
              <a:gd name="connsiteX29" fmla="*/ 1335881 w 1345406"/>
              <a:gd name="connsiteY29" fmla="*/ 495300 h 540544"/>
              <a:gd name="connsiteX30" fmla="*/ 1316831 w 1345406"/>
              <a:gd name="connsiteY30" fmla="*/ 476250 h 540544"/>
              <a:gd name="connsiteX31" fmla="*/ 1262062 w 1345406"/>
              <a:gd name="connsiteY31" fmla="*/ 454819 h 540544"/>
              <a:gd name="connsiteX32" fmla="*/ 1169193 w 1345406"/>
              <a:gd name="connsiteY32" fmla="*/ 421482 h 540544"/>
              <a:gd name="connsiteX33" fmla="*/ 1042987 w 1345406"/>
              <a:gd name="connsiteY33" fmla="*/ 373857 h 540544"/>
              <a:gd name="connsiteX34" fmla="*/ 978693 w 1345406"/>
              <a:gd name="connsiteY34" fmla="*/ 35004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45406" h="540544">
                <a:moveTo>
                  <a:pt x="978693" y="350044"/>
                </a:moveTo>
                <a:lnTo>
                  <a:pt x="835818" y="295275"/>
                </a:lnTo>
                <a:lnTo>
                  <a:pt x="669131" y="233363"/>
                </a:lnTo>
                <a:lnTo>
                  <a:pt x="597693" y="207169"/>
                </a:lnTo>
                <a:lnTo>
                  <a:pt x="535781" y="180975"/>
                </a:lnTo>
                <a:lnTo>
                  <a:pt x="497681" y="161925"/>
                </a:lnTo>
                <a:lnTo>
                  <a:pt x="476250" y="147638"/>
                </a:lnTo>
                <a:lnTo>
                  <a:pt x="459581" y="128588"/>
                </a:lnTo>
                <a:lnTo>
                  <a:pt x="450056" y="104775"/>
                </a:lnTo>
                <a:lnTo>
                  <a:pt x="445293" y="80963"/>
                </a:lnTo>
                <a:lnTo>
                  <a:pt x="447675" y="57150"/>
                </a:lnTo>
                <a:lnTo>
                  <a:pt x="476250" y="0"/>
                </a:lnTo>
                <a:lnTo>
                  <a:pt x="0" y="426244"/>
                </a:lnTo>
                <a:lnTo>
                  <a:pt x="54768" y="414338"/>
                </a:lnTo>
                <a:lnTo>
                  <a:pt x="90487" y="407194"/>
                </a:lnTo>
                <a:lnTo>
                  <a:pt x="150018" y="390525"/>
                </a:lnTo>
                <a:lnTo>
                  <a:pt x="216693" y="378619"/>
                </a:lnTo>
                <a:lnTo>
                  <a:pt x="254793" y="373857"/>
                </a:lnTo>
                <a:lnTo>
                  <a:pt x="333375" y="376238"/>
                </a:lnTo>
                <a:lnTo>
                  <a:pt x="438150" y="388144"/>
                </a:lnTo>
                <a:lnTo>
                  <a:pt x="645318" y="428625"/>
                </a:lnTo>
                <a:lnTo>
                  <a:pt x="814387" y="457200"/>
                </a:lnTo>
                <a:lnTo>
                  <a:pt x="1054893" y="500063"/>
                </a:lnTo>
                <a:lnTo>
                  <a:pt x="1195387" y="523875"/>
                </a:lnTo>
                <a:lnTo>
                  <a:pt x="1283493" y="540544"/>
                </a:lnTo>
                <a:lnTo>
                  <a:pt x="1323975" y="538163"/>
                </a:lnTo>
                <a:lnTo>
                  <a:pt x="1338262" y="531019"/>
                </a:lnTo>
                <a:lnTo>
                  <a:pt x="1345406" y="521494"/>
                </a:lnTo>
                <a:lnTo>
                  <a:pt x="1345406" y="511969"/>
                </a:lnTo>
                <a:lnTo>
                  <a:pt x="1335881" y="495300"/>
                </a:lnTo>
                <a:lnTo>
                  <a:pt x="1316831" y="476250"/>
                </a:lnTo>
                <a:lnTo>
                  <a:pt x="1262062" y="454819"/>
                </a:lnTo>
                <a:lnTo>
                  <a:pt x="1169193" y="421482"/>
                </a:lnTo>
                <a:lnTo>
                  <a:pt x="1042987" y="373857"/>
                </a:lnTo>
                <a:lnTo>
                  <a:pt x="978693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B338A8E-6A15-9841-ACF9-3D268859958D}"/>
              </a:ext>
            </a:extLst>
          </p:cNvPr>
          <p:cNvSpPr/>
          <p:nvPr/>
        </p:nvSpPr>
        <p:spPr>
          <a:xfrm>
            <a:off x="4273550" y="3743325"/>
            <a:ext cx="2287588" cy="1941513"/>
          </a:xfrm>
          <a:custGeom>
            <a:avLst/>
            <a:gdLst>
              <a:gd name="connsiteX0" fmla="*/ 1377863 w 2287252"/>
              <a:gd name="connsiteY0" fmla="*/ 906884 h 1941534"/>
              <a:gd name="connsiteX1" fmla="*/ 1470555 w 2287252"/>
              <a:gd name="connsiteY1" fmla="*/ 811687 h 1941534"/>
              <a:gd name="connsiteX2" fmla="*/ 1648425 w 2287252"/>
              <a:gd name="connsiteY2" fmla="*/ 628807 h 1941534"/>
              <a:gd name="connsiteX3" fmla="*/ 1738612 w 2287252"/>
              <a:gd name="connsiteY3" fmla="*/ 516072 h 1941534"/>
              <a:gd name="connsiteX4" fmla="*/ 1788716 w 2287252"/>
              <a:gd name="connsiteY4" fmla="*/ 445927 h 1941534"/>
              <a:gd name="connsiteX5" fmla="*/ 1846336 w 2287252"/>
              <a:gd name="connsiteY5" fmla="*/ 363255 h 1941534"/>
              <a:gd name="connsiteX6" fmla="*/ 1886419 w 2287252"/>
              <a:gd name="connsiteY6" fmla="*/ 300625 h 1941534"/>
              <a:gd name="connsiteX7" fmla="*/ 1903956 w 2287252"/>
              <a:gd name="connsiteY7" fmla="*/ 265552 h 1941534"/>
              <a:gd name="connsiteX8" fmla="*/ 1913977 w 2287252"/>
              <a:gd name="connsiteY8" fmla="*/ 232984 h 1941534"/>
              <a:gd name="connsiteX9" fmla="*/ 1916482 w 2287252"/>
              <a:gd name="connsiteY9" fmla="*/ 205427 h 1941534"/>
              <a:gd name="connsiteX10" fmla="*/ 1911471 w 2287252"/>
              <a:gd name="connsiteY10" fmla="*/ 180375 h 1941534"/>
              <a:gd name="connsiteX11" fmla="*/ 1898945 w 2287252"/>
              <a:gd name="connsiteY11" fmla="*/ 157828 h 1941534"/>
              <a:gd name="connsiteX12" fmla="*/ 1873893 w 2287252"/>
              <a:gd name="connsiteY12" fmla="*/ 130271 h 1941534"/>
              <a:gd name="connsiteX13" fmla="*/ 1826294 w 2287252"/>
              <a:gd name="connsiteY13" fmla="*/ 85177 h 1941534"/>
              <a:gd name="connsiteX14" fmla="*/ 1801242 w 2287252"/>
              <a:gd name="connsiteY14" fmla="*/ 57620 h 1941534"/>
              <a:gd name="connsiteX15" fmla="*/ 1793727 w 2287252"/>
              <a:gd name="connsiteY15" fmla="*/ 32568 h 1941534"/>
              <a:gd name="connsiteX16" fmla="*/ 1793727 w 2287252"/>
              <a:gd name="connsiteY16" fmla="*/ 15031 h 1941534"/>
              <a:gd name="connsiteX17" fmla="*/ 1801242 w 2287252"/>
              <a:gd name="connsiteY17" fmla="*/ 5010 h 1941534"/>
              <a:gd name="connsiteX18" fmla="*/ 1828800 w 2287252"/>
              <a:gd name="connsiteY18" fmla="*/ 0 h 1941534"/>
              <a:gd name="connsiteX19" fmla="*/ 1873893 w 2287252"/>
              <a:gd name="connsiteY19" fmla="*/ 2505 h 1941534"/>
              <a:gd name="connsiteX20" fmla="*/ 1923997 w 2287252"/>
              <a:gd name="connsiteY20" fmla="*/ 17536 h 1941534"/>
              <a:gd name="connsiteX21" fmla="*/ 1976607 w 2287252"/>
              <a:gd name="connsiteY21" fmla="*/ 37578 h 1941534"/>
              <a:gd name="connsiteX22" fmla="*/ 2034226 w 2287252"/>
              <a:gd name="connsiteY22" fmla="*/ 65135 h 1941534"/>
              <a:gd name="connsiteX23" fmla="*/ 2086836 w 2287252"/>
              <a:gd name="connsiteY23" fmla="*/ 95198 h 1941534"/>
              <a:gd name="connsiteX24" fmla="*/ 2156981 w 2287252"/>
              <a:gd name="connsiteY24" fmla="*/ 140291 h 1941534"/>
              <a:gd name="connsiteX25" fmla="*/ 2204580 w 2287252"/>
              <a:gd name="connsiteY25" fmla="*/ 177870 h 1941534"/>
              <a:gd name="connsiteX26" fmla="*/ 2234643 w 2287252"/>
              <a:gd name="connsiteY26" fmla="*/ 202922 h 1941534"/>
              <a:gd name="connsiteX27" fmla="*/ 2264705 w 2287252"/>
              <a:gd name="connsiteY27" fmla="*/ 232984 h 1941534"/>
              <a:gd name="connsiteX28" fmla="*/ 2277231 w 2287252"/>
              <a:gd name="connsiteY28" fmla="*/ 250521 h 1941534"/>
              <a:gd name="connsiteX29" fmla="*/ 2287252 w 2287252"/>
              <a:gd name="connsiteY29" fmla="*/ 275573 h 1941534"/>
              <a:gd name="connsiteX30" fmla="*/ 2287252 w 2287252"/>
              <a:gd name="connsiteY30" fmla="*/ 293109 h 1941534"/>
              <a:gd name="connsiteX31" fmla="*/ 2279737 w 2287252"/>
              <a:gd name="connsiteY31" fmla="*/ 315656 h 1941534"/>
              <a:gd name="connsiteX32" fmla="*/ 2264705 w 2287252"/>
              <a:gd name="connsiteY32" fmla="*/ 330687 h 1941534"/>
              <a:gd name="connsiteX33" fmla="*/ 2229632 w 2287252"/>
              <a:gd name="connsiteY33" fmla="*/ 345718 h 1941534"/>
              <a:gd name="connsiteX34" fmla="*/ 2192054 w 2287252"/>
              <a:gd name="connsiteY34" fmla="*/ 363255 h 1941534"/>
              <a:gd name="connsiteX35" fmla="*/ 2146961 w 2287252"/>
              <a:gd name="connsiteY35" fmla="*/ 398328 h 1941534"/>
              <a:gd name="connsiteX36" fmla="*/ 2081825 w 2287252"/>
              <a:gd name="connsiteY36" fmla="*/ 488515 h 1941534"/>
              <a:gd name="connsiteX37" fmla="*/ 1999154 w 2287252"/>
              <a:gd name="connsiteY37" fmla="*/ 591228 h 1941534"/>
              <a:gd name="connsiteX38" fmla="*/ 1896440 w 2287252"/>
              <a:gd name="connsiteY38" fmla="*/ 718994 h 1941534"/>
              <a:gd name="connsiteX39" fmla="*/ 1793727 w 2287252"/>
              <a:gd name="connsiteY39" fmla="*/ 836739 h 1941534"/>
              <a:gd name="connsiteX40" fmla="*/ 1728591 w 2287252"/>
              <a:gd name="connsiteY40" fmla="*/ 906884 h 1941534"/>
              <a:gd name="connsiteX41" fmla="*/ 1490597 w 2287252"/>
              <a:gd name="connsiteY41" fmla="*/ 1114816 h 1941534"/>
              <a:gd name="connsiteX42" fmla="*/ 1455524 w 2287252"/>
              <a:gd name="connsiteY42" fmla="*/ 1147384 h 1941534"/>
              <a:gd name="connsiteX43" fmla="*/ 1372852 w 2287252"/>
              <a:gd name="connsiteY43" fmla="*/ 1217530 h 1941534"/>
              <a:gd name="connsiteX44" fmla="*/ 1265128 w 2287252"/>
              <a:gd name="connsiteY44" fmla="*/ 1305212 h 1941534"/>
              <a:gd name="connsiteX45" fmla="*/ 1134858 w 2287252"/>
              <a:gd name="connsiteY45" fmla="*/ 1402915 h 1941534"/>
              <a:gd name="connsiteX46" fmla="*/ 1032144 w 2287252"/>
              <a:gd name="connsiteY46" fmla="*/ 1473061 h 1941534"/>
              <a:gd name="connsiteX47" fmla="*/ 914400 w 2287252"/>
              <a:gd name="connsiteY47" fmla="*/ 1548217 h 1941534"/>
              <a:gd name="connsiteX48" fmla="*/ 794150 w 2287252"/>
              <a:gd name="connsiteY48" fmla="*/ 1615858 h 1941534"/>
              <a:gd name="connsiteX49" fmla="*/ 653858 w 2287252"/>
              <a:gd name="connsiteY49" fmla="*/ 1688508 h 1941534"/>
              <a:gd name="connsiteX50" fmla="*/ 518577 w 2287252"/>
              <a:gd name="connsiteY50" fmla="*/ 1751139 h 1941534"/>
              <a:gd name="connsiteX51" fmla="*/ 410853 w 2287252"/>
              <a:gd name="connsiteY51" fmla="*/ 1801243 h 1941534"/>
              <a:gd name="connsiteX52" fmla="*/ 300624 w 2287252"/>
              <a:gd name="connsiteY52" fmla="*/ 1846336 h 1941534"/>
              <a:gd name="connsiteX53" fmla="*/ 150312 w 2287252"/>
              <a:gd name="connsiteY53" fmla="*/ 1903956 h 1941534"/>
              <a:gd name="connsiteX54" fmla="*/ 47598 w 2287252"/>
              <a:gd name="connsiteY54" fmla="*/ 1941534 h 1941534"/>
              <a:gd name="connsiteX55" fmla="*/ 37578 w 2287252"/>
              <a:gd name="connsiteY55" fmla="*/ 1941534 h 1941534"/>
              <a:gd name="connsiteX56" fmla="*/ 22546 w 2287252"/>
              <a:gd name="connsiteY56" fmla="*/ 1939029 h 1941534"/>
              <a:gd name="connsiteX57" fmla="*/ 5010 w 2287252"/>
              <a:gd name="connsiteY57" fmla="*/ 1929008 h 1941534"/>
              <a:gd name="connsiteX58" fmla="*/ 0 w 2287252"/>
              <a:gd name="connsiteY58" fmla="*/ 1916482 h 1941534"/>
              <a:gd name="connsiteX59" fmla="*/ 0 w 2287252"/>
              <a:gd name="connsiteY59" fmla="*/ 1888925 h 1941534"/>
              <a:gd name="connsiteX60" fmla="*/ 7515 w 2287252"/>
              <a:gd name="connsiteY60" fmla="*/ 1871388 h 1941534"/>
              <a:gd name="connsiteX61" fmla="*/ 107723 w 2287252"/>
              <a:gd name="connsiteY61" fmla="*/ 1818779 h 1941534"/>
              <a:gd name="connsiteX62" fmla="*/ 283088 w 2287252"/>
              <a:gd name="connsiteY62" fmla="*/ 1726087 h 1941534"/>
              <a:gd name="connsiteX63" fmla="*/ 526093 w 2287252"/>
              <a:gd name="connsiteY63" fmla="*/ 1588300 h 1941534"/>
              <a:gd name="connsiteX64" fmla="*/ 693941 w 2287252"/>
              <a:gd name="connsiteY64" fmla="*/ 1485587 h 1941534"/>
              <a:gd name="connsiteX65" fmla="*/ 821707 w 2287252"/>
              <a:gd name="connsiteY65" fmla="*/ 1397905 h 1941534"/>
              <a:gd name="connsiteX66" fmla="*/ 961998 w 2287252"/>
              <a:gd name="connsiteY66" fmla="*/ 1292686 h 1941534"/>
              <a:gd name="connsiteX67" fmla="*/ 1092269 w 2287252"/>
              <a:gd name="connsiteY67" fmla="*/ 1182457 h 1941534"/>
              <a:gd name="connsiteX68" fmla="*/ 1217529 w 2287252"/>
              <a:gd name="connsiteY68" fmla="*/ 1064712 h 1941534"/>
              <a:gd name="connsiteX69" fmla="*/ 1377863 w 2287252"/>
              <a:gd name="connsiteY69" fmla="*/ 906884 h 194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287252" h="1941534">
                <a:moveTo>
                  <a:pt x="1377863" y="906884"/>
                </a:moveTo>
                <a:lnTo>
                  <a:pt x="1470555" y="811687"/>
                </a:lnTo>
                <a:lnTo>
                  <a:pt x="1648425" y="628807"/>
                </a:lnTo>
                <a:lnTo>
                  <a:pt x="1738612" y="516072"/>
                </a:lnTo>
                <a:lnTo>
                  <a:pt x="1788716" y="445927"/>
                </a:lnTo>
                <a:lnTo>
                  <a:pt x="1846336" y="363255"/>
                </a:lnTo>
                <a:lnTo>
                  <a:pt x="1886419" y="300625"/>
                </a:lnTo>
                <a:lnTo>
                  <a:pt x="1903956" y="265552"/>
                </a:lnTo>
                <a:lnTo>
                  <a:pt x="1913977" y="232984"/>
                </a:lnTo>
                <a:lnTo>
                  <a:pt x="1916482" y="205427"/>
                </a:lnTo>
                <a:lnTo>
                  <a:pt x="1911471" y="180375"/>
                </a:lnTo>
                <a:lnTo>
                  <a:pt x="1898945" y="157828"/>
                </a:lnTo>
                <a:lnTo>
                  <a:pt x="1873893" y="130271"/>
                </a:lnTo>
                <a:lnTo>
                  <a:pt x="1826294" y="85177"/>
                </a:lnTo>
                <a:lnTo>
                  <a:pt x="1801242" y="57620"/>
                </a:lnTo>
                <a:lnTo>
                  <a:pt x="1793727" y="32568"/>
                </a:lnTo>
                <a:lnTo>
                  <a:pt x="1793727" y="15031"/>
                </a:lnTo>
                <a:lnTo>
                  <a:pt x="1801242" y="5010"/>
                </a:lnTo>
                <a:lnTo>
                  <a:pt x="1828800" y="0"/>
                </a:lnTo>
                <a:lnTo>
                  <a:pt x="1873893" y="2505"/>
                </a:lnTo>
                <a:lnTo>
                  <a:pt x="1923997" y="17536"/>
                </a:lnTo>
                <a:lnTo>
                  <a:pt x="1976607" y="37578"/>
                </a:lnTo>
                <a:lnTo>
                  <a:pt x="2034226" y="65135"/>
                </a:lnTo>
                <a:lnTo>
                  <a:pt x="2086836" y="95198"/>
                </a:lnTo>
                <a:lnTo>
                  <a:pt x="2156981" y="140291"/>
                </a:lnTo>
                <a:lnTo>
                  <a:pt x="2204580" y="177870"/>
                </a:lnTo>
                <a:lnTo>
                  <a:pt x="2234643" y="202922"/>
                </a:lnTo>
                <a:lnTo>
                  <a:pt x="2264705" y="232984"/>
                </a:lnTo>
                <a:lnTo>
                  <a:pt x="2277231" y="250521"/>
                </a:lnTo>
                <a:lnTo>
                  <a:pt x="2287252" y="275573"/>
                </a:lnTo>
                <a:lnTo>
                  <a:pt x="2287252" y="293109"/>
                </a:lnTo>
                <a:lnTo>
                  <a:pt x="2279737" y="315656"/>
                </a:lnTo>
                <a:lnTo>
                  <a:pt x="2264705" y="330687"/>
                </a:lnTo>
                <a:lnTo>
                  <a:pt x="2229632" y="345718"/>
                </a:lnTo>
                <a:lnTo>
                  <a:pt x="2192054" y="363255"/>
                </a:lnTo>
                <a:lnTo>
                  <a:pt x="2146961" y="398328"/>
                </a:lnTo>
                <a:lnTo>
                  <a:pt x="2081825" y="488515"/>
                </a:lnTo>
                <a:lnTo>
                  <a:pt x="1999154" y="591228"/>
                </a:lnTo>
                <a:lnTo>
                  <a:pt x="1896440" y="718994"/>
                </a:lnTo>
                <a:lnTo>
                  <a:pt x="1793727" y="836739"/>
                </a:lnTo>
                <a:lnTo>
                  <a:pt x="1728591" y="906884"/>
                </a:lnTo>
                <a:lnTo>
                  <a:pt x="1490597" y="1114816"/>
                </a:lnTo>
                <a:lnTo>
                  <a:pt x="1455524" y="1147384"/>
                </a:lnTo>
                <a:lnTo>
                  <a:pt x="1372852" y="1217530"/>
                </a:lnTo>
                <a:lnTo>
                  <a:pt x="1265128" y="1305212"/>
                </a:lnTo>
                <a:lnTo>
                  <a:pt x="1134858" y="1402915"/>
                </a:lnTo>
                <a:lnTo>
                  <a:pt x="1032144" y="1473061"/>
                </a:lnTo>
                <a:lnTo>
                  <a:pt x="914400" y="1548217"/>
                </a:lnTo>
                <a:lnTo>
                  <a:pt x="794150" y="1615858"/>
                </a:lnTo>
                <a:lnTo>
                  <a:pt x="653858" y="1688508"/>
                </a:lnTo>
                <a:lnTo>
                  <a:pt x="518577" y="1751139"/>
                </a:lnTo>
                <a:lnTo>
                  <a:pt x="410853" y="1801243"/>
                </a:lnTo>
                <a:lnTo>
                  <a:pt x="300624" y="1846336"/>
                </a:lnTo>
                <a:lnTo>
                  <a:pt x="150312" y="1903956"/>
                </a:lnTo>
                <a:lnTo>
                  <a:pt x="47598" y="1941534"/>
                </a:lnTo>
                <a:lnTo>
                  <a:pt x="37578" y="1941534"/>
                </a:lnTo>
                <a:lnTo>
                  <a:pt x="22546" y="1939029"/>
                </a:lnTo>
                <a:lnTo>
                  <a:pt x="5010" y="1929008"/>
                </a:lnTo>
                <a:lnTo>
                  <a:pt x="0" y="1916482"/>
                </a:lnTo>
                <a:lnTo>
                  <a:pt x="0" y="1888925"/>
                </a:lnTo>
                <a:lnTo>
                  <a:pt x="7515" y="1871388"/>
                </a:lnTo>
                <a:lnTo>
                  <a:pt x="107723" y="1818779"/>
                </a:lnTo>
                <a:lnTo>
                  <a:pt x="283088" y="1726087"/>
                </a:lnTo>
                <a:lnTo>
                  <a:pt x="526093" y="1588300"/>
                </a:lnTo>
                <a:lnTo>
                  <a:pt x="693941" y="1485587"/>
                </a:lnTo>
                <a:lnTo>
                  <a:pt x="821707" y="1397905"/>
                </a:lnTo>
                <a:lnTo>
                  <a:pt x="961998" y="1292686"/>
                </a:lnTo>
                <a:lnTo>
                  <a:pt x="1092269" y="1182457"/>
                </a:lnTo>
                <a:lnTo>
                  <a:pt x="1217529" y="1064712"/>
                </a:lnTo>
                <a:lnTo>
                  <a:pt x="1377863" y="9068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BF2748-860D-428B-AAEC-C59923DAC058}"/>
              </a:ext>
            </a:extLst>
          </p:cNvPr>
          <p:cNvGrpSpPr/>
          <p:nvPr/>
        </p:nvGrpSpPr>
        <p:grpSpPr>
          <a:xfrm>
            <a:off x="2574925" y="1530349"/>
            <a:ext cx="4624388" cy="4560888"/>
            <a:chOff x="2727325" y="1682750"/>
            <a:chExt cx="4624388" cy="4560888"/>
          </a:xfrm>
        </p:grpSpPr>
        <p:sp>
          <p:nvSpPr>
            <p:cNvPr id="35" name="フリーフォーム 37">
              <a:extLst>
                <a:ext uri="{FF2B5EF4-FFF2-40B4-BE49-F238E27FC236}">
                  <a16:creationId xmlns:a16="http://schemas.microsoft.com/office/drawing/2014/main" id="{D0002C09-D7C7-451B-B770-E3D9843C8EE2}"/>
                </a:ext>
              </a:extLst>
            </p:cNvPr>
            <p:cNvSpPr/>
            <p:nvPr/>
          </p:nvSpPr>
          <p:spPr>
            <a:xfrm>
              <a:off x="4291013" y="2078038"/>
              <a:ext cx="2193925" cy="695325"/>
            </a:xfrm>
            <a:custGeom>
              <a:avLst/>
              <a:gdLst>
                <a:gd name="connsiteX0" fmla="*/ 726281 w 2193131"/>
                <a:gd name="connsiteY0" fmla="*/ 352425 h 695325"/>
                <a:gd name="connsiteX1" fmla="*/ 1009650 w 2193131"/>
                <a:gd name="connsiteY1" fmla="*/ 266700 h 695325"/>
                <a:gd name="connsiteX2" fmla="*/ 1193006 w 2193131"/>
                <a:gd name="connsiteY2" fmla="*/ 214313 h 695325"/>
                <a:gd name="connsiteX3" fmla="*/ 1409700 w 2193131"/>
                <a:gd name="connsiteY3" fmla="*/ 157163 h 695325"/>
                <a:gd name="connsiteX4" fmla="*/ 1559718 w 2193131"/>
                <a:gd name="connsiteY4" fmla="*/ 119063 h 695325"/>
                <a:gd name="connsiteX5" fmla="*/ 1645443 w 2193131"/>
                <a:gd name="connsiteY5" fmla="*/ 100013 h 695325"/>
                <a:gd name="connsiteX6" fmla="*/ 1704975 w 2193131"/>
                <a:gd name="connsiteY6" fmla="*/ 76200 h 695325"/>
                <a:gd name="connsiteX7" fmla="*/ 1816893 w 2193131"/>
                <a:gd name="connsiteY7" fmla="*/ 33338 h 695325"/>
                <a:gd name="connsiteX8" fmla="*/ 1871662 w 2193131"/>
                <a:gd name="connsiteY8" fmla="*/ 7144 h 695325"/>
                <a:gd name="connsiteX9" fmla="*/ 1893093 w 2193131"/>
                <a:gd name="connsiteY9" fmla="*/ 0 h 695325"/>
                <a:gd name="connsiteX10" fmla="*/ 1935956 w 2193131"/>
                <a:gd name="connsiteY10" fmla="*/ 7144 h 695325"/>
                <a:gd name="connsiteX11" fmla="*/ 1995487 w 2193131"/>
                <a:gd name="connsiteY11" fmla="*/ 28575 h 695325"/>
                <a:gd name="connsiteX12" fmla="*/ 2085975 w 2193131"/>
                <a:gd name="connsiteY12" fmla="*/ 66675 h 695325"/>
                <a:gd name="connsiteX13" fmla="*/ 2135981 w 2193131"/>
                <a:gd name="connsiteY13" fmla="*/ 90488 h 695325"/>
                <a:gd name="connsiteX14" fmla="*/ 2152650 w 2193131"/>
                <a:gd name="connsiteY14" fmla="*/ 97632 h 695325"/>
                <a:gd name="connsiteX15" fmla="*/ 2166937 w 2193131"/>
                <a:gd name="connsiteY15" fmla="*/ 109538 h 695325"/>
                <a:gd name="connsiteX16" fmla="*/ 2176462 w 2193131"/>
                <a:gd name="connsiteY16" fmla="*/ 121444 h 695325"/>
                <a:gd name="connsiteX17" fmla="*/ 2185987 w 2193131"/>
                <a:gd name="connsiteY17" fmla="*/ 135732 h 695325"/>
                <a:gd name="connsiteX18" fmla="*/ 2190750 w 2193131"/>
                <a:gd name="connsiteY18" fmla="*/ 152400 h 695325"/>
                <a:gd name="connsiteX19" fmla="*/ 2193131 w 2193131"/>
                <a:gd name="connsiteY19" fmla="*/ 169069 h 695325"/>
                <a:gd name="connsiteX20" fmla="*/ 2183606 w 2193131"/>
                <a:gd name="connsiteY20" fmla="*/ 192882 h 695325"/>
                <a:gd name="connsiteX21" fmla="*/ 2162175 w 2193131"/>
                <a:gd name="connsiteY21" fmla="*/ 219075 h 695325"/>
                <a:gd name="connsiteX22" fmla="*/ 2135981 w 2193131"/>
                <a:gd name="connsiteY22" fmla="*/ 238125 h 695325"/>
                <a:gd name="connsiteX23" fmla="*/ 2112168 w 2193131"/>
                <a:gd name="connsiteY23" fmla="*/ 245269 h 695325"/>
                <a:gd name="connsiteX24" fmla="*/ 2064543 w 2193131"/>
                <a:gd name="connsiteY24" fmla="*/ 250032 h 695325"/>
                <a:gd name="connsiteX25" fmla="*/ 1983581 w 2193131"/>
                <a:gd name="connsiteY25" fmla="*/ 252413 h 695325"/>
                <a:gd name="connsiteX26" fmla="*/ 1921668 w 2193131"/>
                <a:gd name="connsiteY26" fmla="*/ 252413 h 695325"/>
                <a:gd name="connsiteX27" fmla="*/ 1804987 w 2193131"/>
                <a:gd name="connsiteY27" fmla="*/ 266700 h 695325"/>
                <a:gd name="connsiteX28" fmla="*/ 1624012 w 2193131"/>
                <a:gd name="connsiteY28" fmla="*/ 302419 h 695325"/>
                <a:gd name="connsiteX29" fmla="*/ 1454943 w 2193131"/>
                <a:gd name="connsiteY29" fmla="*/ 345282 h 695325"/>
                <a:gd name="connsiteX30" fmla="*/ 1278731 w 2193131"/>
                <a:gd name="connsiteY30" fmla="*/ 392907 h 695325"/>
                <a:gd name="connsiteX31" fmla="*/ 1195387 w 2193131"/>
                <a:gd name="connsiteY31" fmla="*/ 416719 h 695325"/>
                <a:gd name="connsiteX32" fmla="*/ 1012031 w 2193131"/>
                <a:gd name="connsiteY32" fmla="*/ 478632 h 695325"/>
                <a:gd name="connsiteX33" fmla="*/ 873918 w 2193131"/>
                <a:gd name="connsiteY33" fmla="*/ 519113 h 695325"/>
                <a:gd name="connsiteX34" fmla="*/ 688181 w 2193131"/>
                <a:gd name="connsiteY34" fmla="*/ 585788 h 695325"/>
                <a:gd name="connsiteX35" fmla="*/ 566737 w 2193131"/>
                <a:gd name="connsiteY35" fmla="*/ 633413 h 695325"/>
                <a:gd name="connsiteX36" fmla="*/ 466725 w 2193131"/>
                <a:gd name="connsiteY36" fmla="*/ 678657 h 695325"/>
                <a:gd name="connsiteX37" fmla="*/ 433387 w 2193131"/>
                <a:gd name="connsiteY37" fmla="*/ 695325 h 695325"/>
                <a:gd name="connsiteX38" fmla="*/ 423862 w 2193131"/>
                <a:gd name="connsiteY38" fmla="*/ 695325 h 695325"/>
                <a:gd name="connsiteX39" fmla="*/ 388143 w 2193131"/>
                <a:gd name="connsiteY39" fmla="*/ 685800 h 695325"/>
                <a:gd name="connsiteX40" fmla="*/ 323850 w 2193131"/>
                <a:gd name="connsiteY40" fmla="*/ 652463 h 695325"/>
                <a:gd name="connsiteX41" fmla="*/ 257175 w 2193131"/>
                <a:gd name="connsiteY41" fmla="*/ 614363 h 695325"/>
                <a:gd name="connsiteX42" fmla="*/ 178593 w 2193131"/>
                <a:gd name="connsiteY42" fmla="*/ 566738 h 695325"/>
                <a:gd name="connsiteX43" fmla="*/ 128587 w 2193131"/>
                <a:gd name="connsiteY43" fmla="*/ 528638 h 695325"/>
                <a:gd name="connsiteX44" fmla="*/ 61912 w 2193131"/>
                <a:gd name="connsiteY44" fmla="*/ 471488 h 695325"/>
                <a:gd name="connsiteX45" fmla="*/ 19050 w 2193131"/>
                <a:gd name="connsiteY45" fmla="*/ 426244 h 695325"/>
                <a:gd name="connsiteX46" fmla="*/ 2381 w 2193131"/>
                <a:gd name="connsiteY46" fmla="*/ 402432 h 695325"/>
                <a:gd name="connsiteX47" fmla="*/ 0 w 2193131"/>
                <a:gd name="connsiteY47" fmla="*/ 390525 h 695325"/>
                <a:gd name="connsiteX48" fmla="*/ 0 w 2193131"/>
                <a:gd name="connsiteY48" fmla="*/ 376238 h 695325"/>
                <a:gd name="connsiteX49" fmla="*/ 7143 w 2193131"/>
                <a:gd name="connsiteY49" fmla="*/ 369094 h 695325"/>
                <a:gd name="connsiteX50" fmla="*/ 35718 w 2193131"/>
                <a:gd name="connsiteY50" fmla="*/ 364332 h 695325"/>
                <a:gd name="connsiteX51" fmla="*/ 57150 w 2193131"/>
                <a:gd name="connsiteY51" fmla="*/ 371475 h 695325"/>
                <a:gd name="connsiteX52" fmla="*/ 116681 w 2193131"/>
                <a:gd name="connsiteY52" fmla="*/ 395288 h 695325"/>
                <a:gd name="connsiteX53" fmla="*/ 207168 w 2193131"/>
                <a:gd name="connsiteY53" fmla="*/ 423863 h 695325"/>
                <a:gd name="connsiteX54" fmla="*/ 283368 w 2193131"/>
                <a:gd name="connsiteY54" fmla="*/ 440532 h 695325"/>
                <a:gd name="connsiteX55" fmla="*/ 333375 w 2193131"/>
                <a:gd name="connsiteY55" fmla="*/ 445294 h 695325"/>
                <a:gd name="connsiteX56" fmla="*/ 402431 w 2193131"/>
                <a:gd name="connsiteY56" fmla="*/ 440532 h 695325"/>
                <a:gd name="connsiteX57" fmla="*/ 511968 w 2193131"/>
                <a:gd name="connsiteY57" fmla="*/ 411957 h 695325"/>
                <a:gd name="connsiteX58" fmla="*/ 726281 w 2193131"/>
                <a:gd name="connsiteY58" fmla="*/ 352425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3131" h="695325">
                  <a:moveTo>
                    <a:pt x="726281" y="352425"/>
                  </a:moveTo>
                  <a:lnTo>
                    <a:pt x="1009650" y="266700"/>
                  </a:lnTo>
                  <a:lnTo>
                    <a:pt x="1193006" y="214313"/>
                  </a:lnTo>
                  <a:lnTo>
                    <a:pt x="1409700" y="157163"/>
                  </a:lnTo>
                  <a:lnTo>
                    <a:pt x="1559718" y="119063"/>
                  </a:lnTo>
                  <a:lnTo>
                    <a:pt x="1645443" y="100013"/>
                  </a:lnTo>
                  <a:lnTo>
                    <a:pt x="1704975" y="76200"/>
                  </a:lnTo>
                  <a:lnTo>
                    <a:pt x="1816893" y="33338"/>
                  </a:lnTo>
                  <a:lnTo>
                    <a:pt x="1871662" y="7144"/>
                  </a:lnTo>
                  <a:lnTo>
                    <a:pt x="1893093" y="0"/>
                  </a:lnTo>
                  <a:lnTo>
                    <a:pt x="1935956" y="7144"/>
                  </a:lnTo>
                  <a:lnTo>
                    <a:pt x="1995487" y="28575"/>
                  </a:lnTo>
                  <a:lnTo>
                    <a:pt x="2085975" y="66675"/>
                  </a:lnTo>
                  <a:lnTo>
                    <a:pt x="2135981" y="90488"/>
                  </a:lnTo>
                  <a:lnTo>
                    <a:pt x="2152650" y="97632"/>
                  </a:lnTo>
                  <a:lnTo>
                    <a:pt x="2166937" y="109538"/>
                  </a:lnTo>
                  <a:lnTo>
                    <a:pt x="2176462" y="121444"/>
                  </a:lnTo>
                  <a:lnTo>
                    <a:pt x="2185987" y="135732"/>
                  </a:lnTo>
                  <a:lnTo>
                    <a:pt x="2190750" y="152400"/>
                  </a:lnTo>
                  <a:lnTo>
                    <a:pt x="2193131" y="169069"/>
                  </a:lnTo>
                  <a:lnTo>
                    <a:pt x="2183606" y="192882"/>
                  </a:lnTo>
                  <a:lnTo>
                    <a:pt x="2162175" y="219075"/>
                  </a:lnTo>
                  <a:lnTo>
                    <a:pt x="2135981" y="238125"/>
                  </a:lnTo>
                  <a:lnTo>
                    <a:pt x="2112168" y="245269"/>
                  </a:lnTo>
                  <a:lnTo>
                    <a:pt x="2064543" y="250032"/>
                  </a:lnTo>
                  <a:lnTo>
                    <a:pt x="1983581" y="252413"/>
                  </a:lnTo>
                  <a:lnTo>
                    <a:pt x="1921668" y="252413"/>
                  </a:lnTo>
                  <a:lnTo>
                    <a:pt x="1804987" y="266700"/>
                  </a:lnTo>
                  <a:lnTo>
                    <a:pt x="1624012" y="302419"/>
                  </a:lnTo>
                  <a:lnTo>
                    <a:pt x="1454943" y="345282"/>
                  </a:lnTo>
                  <a:lnTo>
                    <a:pt x="1278731" y="392907"/>
                  </a:lnTo>
                  <a:lnTo>
                    <a:pt x="1195387" y="416719"/>
                  </a:lnTo>
                  <a:lnTo>
                    <a:pt x="1012031" y="478632"/>
                  </a:lnTo>
                  <a:lnTo>
                    <a:pt x="873918" y="519113"/>
                  </a:lnTo>
                  <a:lnTo>
                    <a:pt x="688181" y="585788"/>
                  </a:lnTo>
                  <a:lnTo>
                    <a:pt x="566737" y="633413"/>
                  </a:lnTo>
                  <a:lnTo>
                    <a:pt x="466725" y="678657"/>
                  </a:lnTo>
                  <a:lnTo>
                    <a:pt x="433387" y="695325"/>
                  </a:lnTo>
                  <a:lnTo>
                    <a:pt x="423862" y="695325"/>
                  </a:lnTo>
                  <a:lnTo>
                    <a:pt x="388143" y="685800"/>
                  </a:lnTo>
                  <a:lnTo>
                    <a:pt x="323850" y="652463"/>
                  </a:lnTo>
                  <a:lnTo>
                    <a:pt x="257175" y="614363"/>
                  </a:lnTo>
                  <a:lnTo>
                    <a:pt x="178593" y="566738"/>
                  </a:lnTo>
                  <a:lnTo>
                    <a:pt x="128587" y="528638"/>
                  </a:lnTo>
                  <a:lnTo>
                    <a:pt x="61912" y="471488"/>
                  </a:lnTo>
                  <a:lnTo>
                    <a:pt x="19050" y="426244"/>
                  </a:lnTo>
                  <a:lnTo>
                    <a:pt x="2381" y="402432"/>
                  </a:lnTo>
                  <a:lnTo>
                    <a:pt x="0" y="390525"/>
                  </a:lnTo>
                  <a:lnTo>
                    <a:pt x="0" y="376238"/>
                  </a:lnTo>
                  <a:lnTo>
                    <a:pt x="7143" y="369094"/>
                  </a:lnTo>
                  <a:lnTo>
                    <a:pt x="35718" y="364332"/>
                  </a:lnTo>
                  <a:lnTo>
                    <a:pt x="57150" y="371475"/>
                  </a:lnTo>
                  <a:lnTo>
                    <a:pt x="116681" y="395288"/>
                  </a:lnTo>
                  <a:lnTo>
                    <a:pt x="207168" y="423863"/>
                  </a:lnTo>
                  <a:lnTo>
                    <a:pt x="283368" y="440532"/>
                  </a:lnTo>
                  <a:lnTo>
                    <a:pt x="333375" y="445294"/>
                  </a:lnTo>
                  <a:lnTo>
                    <a:pt x="402431" y="440532"/>
                  </a:lnTo>
                  <a:lnTo>
                    <a:pt x="511968" y="411957"/>
                  </a:lnTo>
                  <a:lnTo>
                    <a:pt x="726281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8">
              <a:extLst>
                <a:ext uri="{FF2B5EF4-FFF2-40B4-BE49-F238E27FC236}">
                  <a16:creationId xmlns:a16="http://schemas.microsoft.com/office/drawing/2014/main" id="{6B2F9376-277F-4E78-AA51-6FB288DCD1B4}"/>
                </a:ext>
              </a:extLst>
            </p:cNvPr>
            <p:cNvSpPr/>
            <p:nvPr/>
          </p:nvSpPr>
          <p:spPr>
            <a:xfrm>
              <a:off x="4338638" y="2800350"/>
              <a:ext cx="2157412" cy="604838"/>
            </a:xfrm>
            <a:custGeom>
              <a:avLst/>
              <a:gdLst>
                <a:gd name="connsiteX0" fmla="*/ 664368 w 2157412"/>
                <a:gd name="connsiteY0" fmla="*/ 342900 h 604838"/>
                <a:gd name="connsiteX1" fmla="*/ 445293 w 2157412"/>
                <a:gd name="connsiteY1" fmla="*/ 397669 h 604838"/>
                <a:gd name="connsiteX2" fmla="*/ 392906 w 2157412"/>
                <a:gd name="connsiteY2" fmla="*/ 407194 h 604838"/>
                <a:gd name="connsiteX3" fmla="*/ 359568 w 2157412"/>
                <a:gd name="connsiteY3" fmla="*/ 407194 h 604838"/>
                <a:gd name="connsiteX4" fmla="*/ 290512 w 2157412"/>
                <a:gd name="connsiteY4" fmla="*/ 404813 h 604838"/>
                <a:gd name="connsiteX5" fmla="*/ 178593 w 2157412"/>
                <a:gd name="connsiteY5" fmla="*/ 385763 h 604838"/>
                <a:gd name="connsiteX6" fmla="*/ 78581 w 2157412"/>
                <a:gd name="connsiteY6" fmla="*/ 364331 h 604838"/>
                <a:gd name="connsiteX7" fmla="*/ 52387 w 2157412"/>
                <a:gd name="connsiteY7" fmla="*/ 359569 h 604838"/>
                <a:gd name="connsiteX8" fmla="*/ 38100 w 2157412"/>
                <a:gd name="connsiteY8" fmla="*/ 359569 h 604838"/>
                <a:gd name="connsiteX9" fmla="*/ 11906 w 2157412"/>
                <a:gd name="connsiteY9" fmla="*/ 361950 h 604838"/>
                <a:gd name="connsiteX10" fmla="*/ 0 w 2157412"/>
                <a:gd name="connsiteY10" fmla="*/ 371475 h 604838"/>
                <a:gd name="connsiteX11" fmla="*/ 0 w 2157412"/>
                <a:gd name="connsiteY11" fmla="*/ 383381 h 604838"/>
                <a:gd name="connsiteX12" fmla="*/ 4762 w 2157412"/>
                <a:gd name="connsiteY12" fmla="*/ 400050 h 604838"/>
                <a:gd name="connsiteX13" fmla="*/ 16668 w 2157412"/>
                <a:gd name="connsiteY13" fmla="*/ 416719 h 604838"/>
                <a:gd name="connsiteX14" fmla="*/ 38100 w 2157412"/>
                <a:gd name="connsiteY14" fmla="*/ 435769 h 604838"/>
                <a:gd name="connsiteX15" fmla="*/ 114300 w 2157412"/>
                <a:gd name="connsiteY15" fmla="*/ 469106 h 604838"/>
                <a:gd name="connsiteX16" fmla="*/ 254793 w 2157412"/>
                <a:gd name="connsiteY16" fmla="*/ 540544 h 604838"/>
                <a:gd name="connsiteX17" fmla="*/ 350043 w 2157412"/>
                <a:gd name="connsiteY17" fmla="*/ 588169 h 604838"/>
                <a:gd name="connsiteX18" fmla="*/ 383381 w 2157412"/>
                <a:gd name="connsiteY18" fmla="*/ 604838 h 604838"/>
                <a:gd name="connsiteX19" fmla="*/ 452437 w 2157412"/>
                <a:gd name="connsiteY19" fmla="*/ 590550 h 604838"/>
                <a:gd name="connsiteX20" fmla="*/ 602456 w 2157412"/>
                <a:gd name="connsiteY20" fmla="*/ 552450 h 604838"/>
                <a:gd name="connsiteX21" fmla="*/ 738187 w 2157412"/>
                <a:gd name="connsiteY21" fmla="*/ 516731 h 604838"/>
                <a:gd name="connsiteX22" fmla="*/ 981075 w 2157412"/>
                <a:gd name="connsiteY22" fmla="*/ 447675 h 604838"/>
                <a:gd name="connsiteX23" fmla="*/ 1107281 w 2157412"/>
                <a:gd name="connsiteY23" fmla="*/ 411956 h 604838"/>
                <a:gd name="connsiteX24" fmla="*/ 1273968 w 2157412"/>
                <a:gd name="connsiteY24" fmla="*/ 361950 h 604838"/>
                <a:gd name="connsiteX25" fmla="*/ 1464468 w 2157412"/>
                <a:gd name="connsiteY25" fmla="*/ 323850 h 604838"/>
                <a:gd name="connsiteX26" fmla="*/ 1638300 w 2157412"/>
                <a:gd name="connsiteY26" fmla="*/ 295275 h 604838"/>
                <a:gd name="connsiteX27" fmla="*/ 1776412 w 2157412"/>
                <a:gd name="connsiteY27" fmla="*/ 271463 h 604838"/>
                <a:gd name="connsiteX28" fmla="*/ 1835943 w 2157412"/>
                <a:gd name="connsiteY28" fmla="*/ 264319 h 604838"/>
                <a:gd name="connsiteX29" fmla="*/ 1916906 w 2157412"/>
                <a:gd name="connsiteY29" fmla="*/ 257175 h 604838"/>
                <a:gd name="connsiteX30" fmla="*/ 2005012 w 2157412"/>
                <a:gd name="connsiteY30" fmla="*/ 242888 h 604838"/>
                <a:gd name="connsiteX31" fmla="*/ 2069306 w 2157412"/>
                <a:gd name="connsiteY31" fmla="*/ 230981 h 604838"/>
                <a:gd name="connsiteX32" fmla="*/ 2109787 w 2157412"/>
                <a:gd name="connsiteY32" fmla="*/ 214313 h 604838"/>
                <a:gd name="connsiteX33" fmla="*/ 2124075 w 2157412"/>
                <a:gd name="connsiteY33" fmla="*/ 202406 h 604838"/>
                <a:gd name="connsiteX34" fmla="*/ 2143125 w 2157412"/>
                <a:gd name="connsiteY34" fmla="*/ 169069 h 604838"/>
                <a:gd name="connsiteX35" fmla="*/ 2155031 w 2157412"/>
                <a:gd name="connsiteY35" fmla="*/ 138113 h 604838"/>
                <a:gd name="connsiteX36" fmla="*/ 2157412 w 2157412"/>
                <a:gd name="connsiteY36" fmla="*/ 116681 h 604838"/>
                <a:gd name="connsiteX37" fmla="*/ 2150268 w 2157412"/>
                <a:gd name="connsiteY37" fmla="*/ 92869 h 604838"/>
                <a:gd name="connsiteX38" fmla="*/ 2131218 w 2157412"/>
                <a:gd name="connsiteY38" fmla="*/ 71438 h 604838"/>
                <a:gd name="connsiteX39" fmla="*/ 2083593 w 2157412"/>
                <a:gd name="connsiteY39" fmla="*/ 52388 h 604838"/>
                <a:gd name="connsiteX40" fmla="*/ 2021681 w 2157412"/>
                <a:gd name="connsiteY40" fmla="*/ 33338 h 604838"/>
                <a:gd name="connsiteX41" fmla="*/ 1943100 w 2157412"/>
                <a:gd name="connsiteY41" fmla="*/ 9525 h 604838"/>
                <a:gd name="connsiteX42" fmla="*/ 1821656 w 2157412"/>
                <a:gd name="connsiteY42" fmla="*/ 0 h 604838"/>
                <a:gd name="connsiteX43" fmla="*/ 1778793 w 2157412"/>
                <a:gd name="connsiteY43" fmla="*/ 4763 h 604838"/>
                <a:gd name="connsiteX44" fmla="*/ 1731168 w 2157412"/>
                <a:gd name="connsiteY44" fmla="*/ 26194 h 604838"/>
                <a:gd name="connsiteX45" fmla="*/ 1669256 w 2157412"/>
                <a:gd name="connsiteY45" fmla="*/ 54769 h 604838"/>
                <a:gd name="connsiteX46" fmla="*/ 1574006 w 2157412"/>
                <a:gd name="connsiteY46" fmla="*/ 92869 h 604838"/>
                <a:gd name="connsiteX47" fmla="*/ 1395412 w 2157412"/>
                <a:gd name="connsiteY47" fmla="*/ 140494 h 604838"/>
                <a:gd name="connsiteX48" fmla="*/ 1226343 w 2157412"/>
                <a:gd name="connsiteY48" fmla="*/ 185738 h 604838"/>
                <a:gd name="connsiteX49" fmla="*/ 1050131 w 2157412"/>
                <a:gd name="connsiteY49" fmla="*/ 245269 h 604838"/>
                <a:gd name="connsiteX50" fmla="*/ 792956 w 2157412"/>
                <a:gd name="connsiteY50" fmla="*/ 311944 h 604838"/>
                <a:gd name="connsiteX51" fmla="*/ 664368 w 2157412"/>
                <a:gd name="connsiteY51" fmla="*/ 34290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57412" h="604838">
                  <a:moveTo>
                    <a:pt x="664368" y="342900"/>
                  </a:moveTo>
                  <a:lnTo>
                    <a:pt x="445293" y="397669"/>
                  </a:lnTo>
                  <a:lnTo>
                    <a:pt x="392906" y="407194"/>
                  </a:lnTo>
                  <a:lnTo>
                    <a:pt x="359568" y="407194"/>
                  </a:lnTo>
                  <a:lnTo>
                    <a:pt x="290512" y="404813"/>
                  </a:lnTo>
                  <a:lnTo>
                    <a:pt x="178593" y="385763"/>
                  </a:lnTo>
                  <a:lnTo>
                    <a:pt x="78581" y="364331"/>
                  </a:lnTo>
                  <a:lnTo>
                    <a:pt x="52387" y="359569"/>
                  </a:lnTo>
                  <a:lnTo>
                    <a:pt x="38100" y="359569"/>
                  </a:lnTo>
                  <a:lnTo>
                    <a:pt x="11906" y="361950"/>
                  </a:lnTo>
                  <a:lnTo>
                    <a:pt x="0" y="371475"/>
                  </a:lnTo>
                  <a:lnTo>
                    <a:pt x="0" y="383381"/>
                  </a:lnTo>
                  <a:lnTo>
                    <a:pt x="4762" y="400050"/>
                  </a:lnTo>
                  <a:lnTo>
                    <a:pt x="16668" y="416719"/>
                  </a:lnTo>
                  <a:lnTo>
                    <a:pt x="38100" y="435769"/>
                  </a:lnTo>
                  <a:lnTo>
                    <a:pt x="114300" y="469106"/>
                  </a:lnTo>
                  <a:lnTo>
                    <a:pt x="254793" y="540544"/>
                  </a:lnTo>
                  <a:lnTo>
                    <a:pt x="350043" y="588169"/>
                  </a:lnTo>
                  <a:lnTo>
                    <a:pt x="383381" y="604838"/>
                  </a:lnTo>
                  <a:lnTo>
                    <a:pt x="452437" y="590550"/>
                  </a:lnTo>
                  <a:lnTo>
                    <a:pt x="602456" y="552450"/>
                  </a:lnTo>
                  <a:lnTo>
                    <a:pt x="738187" y="516731"/>
                  </a:lnTo>
                  <a:lnTo>
                    <a:pt x="981075" y="447675"/>
                  </a:lnTo>
                  <a:lnTo>
                    <a:pt x="1107281" y="411956"/>
                  </a:lnTo>
                  <a:lnTo>
                    <a:pt x="1273968" y="361950"/>
                  </a:lnTo>
                  <a:lnTo>
                    <a:pt x="1464468" y="323850"/>
                  </a:lnTo>
                  <a:lnTo>
                    <a:pt x="1638300" y="295275"/>
                  </a:lnTo>
                  <a:lnTo>
                    <a:pt x="1776412" y="271463"/>
                  </a:lnTo>
                  <a:lnTo>
                    <a:pt x="1835943" y="264319"/>
                  </a:lnTo>
                  <a:lnTo>
                    <a:pt x="1916906" y="257175"/>
                  </a:lnTo>
                  <a:lnTo>
                    <a:pt x="2005012" y="242888"/>
                  </a:lnTo>
                  <a:lnTo>
                    <a:pt x="2069306" y="230981"/>
                  </a:lnTo>
                  <a:lnTo>
                    <a:pt x="2109787" y="214313"/>
                  </a:lnTo>
                  <a:lnTo>
                    <a:pt x="2124075" y="202406"/>
                  </a:lnTo>
                  <a:lnTo>
                    <a:pt x="2143125" y="169069"/>
                  </a:lnTo>
                  <a:lnTo>
                    <a:pt x="2155031" y="138113"/>
                  </a:lnTo>
                  <a:lnTo>
                    <a:pt x="2157412" y="116681"/>
                  </a:lnTo>
                  <a:lnTo>
                    <a:pt x="2150268" y="92869"/>
                  </a:lnTo>
                  <a:lnTo>
                    <a:pt x="2131218" y="71438"/>
                  </a:lnTo>
                  <a:lnTo>
                    <a:pt x="2083593" y="52388"/>
                  </a:lnTo>
                  <a:lnTo>
                    <a:pt x="2021681" y="33338"/>
                  </a:lnTo>
                  <a:lnTo>
                    <a:pt x="1943100" y="9525"/>
                  </a:lnTo>
                  <a:lnTo>
                    <a:pt x="1821656" y="0"/>
                  </a:lnTo>
                  <a:lnTo>
                    <a:pt x="1778793" y="4763"/>
                  </a:lnTo>
                  <a:lnTo>
                    <a:pt x="1731168" y="26194"/>
                  </a:lnTo>
                  <a:lnTo>
                    <a:pt x="1669256" y="54769"/>
                  </a:lnTo>
                  <a:lnTo>
                    <a:pt x="1574006" y="92869"/>
                  </a:lnTo>
                  <a:lnTo>
                    <a:pt x="1395412" y="140494"/>
                  </a:lnTo>
                  <a:lnTo>
                    <a:pt x="1226343" y="185738"/>
                  </a:lnTo>
                  <a:lnTo>
                    <a:pt x="1050131" y="245269"/>
                  </a:lnTo>
                  <a:lnTo>
                    <a:pt x="792956" y="311944"/>
                  </a:lnTo>
                  <a:lnTo>
                    <a:pt x="664368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9">
              <a:extLst>
                <a:ext uri="{FF2B5EF4-FFF2-40B4-BE49-F238E27FC236}">
                  <a16:creationId xmlns:a16="http://schemas.microsoft.com/office/drawing/2014/main" id="{61D5E08F-44A2-46A1-9D72-899A5F9FD6C4}"/>
                </a:ext>
              </a:extLst>
            </p:cNvPr>
            <p:cNvSpPr/>
            <p:nvPr/>
          </p:nvSpPr>
          <p:spPr>
            <a:xfrm>
              <a:off x="6538913" y="1893888"/>
              <a:ext cx="723900" cy="762000"/>
            </a:xfrm>
            <a:custGeom>
              <a:avLst/>
              <a:gdLst>
                <a:gd name="connsiteX0" fmla="*/ 452437 w 723900"/>
                <a:gd name="connsiteY0" fmla="*/ 183356 h 762000"/>
                <a:gd name="connsiteX1" fmla="*/ 564356 w 723900"/>
                <a:gd name="connsiteY1" fmla="*/ 235744 h 762000"/>
                <a:gd name="connsiteX2" fmla="*/ 602456 w 723900"/>
                <a:gd name="connsiteY2" fmla="*/ 252412 h 762000"/>
                <a:gd name="connsiteX3" fmla="*/ 623887 w 723900"/>
                <a:gd name="connsiteY3" fmla="*/ 266700 h 762000"/>
                <a:gd name="connsiteX4" fmla="*/ 642937 w 723900"/>
                <a:gd name="connsiteY4" fmla="*/ 290512 h 762000"/>
                <a:gd name="connsiteX5" fmla="*/ 659606 w 723900"/>
                <a:gd name="connsiteY5" fmla="*/ 314325 h 762000"/>
                <a:gd name="connsiteX6" fmla="*/ 678656 w 723900"/>
                <a:gd name="connsiteY6" fmla="*/ 347662 h 762000"/>
                <a:gd name="connsiteX7" fmla="*/ 692943 w 723900"/>
                <a:gd name="connsiteY7" fmla="*/ 381000 h 762000"/>
                <a:gd name="connsiteX8" fmla="*/ 702468 w 723900"/>
                <a:gd name="connsiteY8" fmla="*/ 409575 h 762000"/>
                <a:gd name="connsiteX9" fmla="*/ 709612 w 723900"/>
                <a:gd name="connsiteY9" fmla="*/ 438150 h 762000"/>
                <a:gd name="connsiteX10" fmla="*/ 716756 w 723900"/>
                <a:gd name="connsiteY10" fmla="*/ 466725 h 762000"/>
                <a:gd name="connsiteX11" fmla="*/ 723900 w 723900"/>
                <a:gd name="connsiteY11" fmla="*/ 521494 h 762000"/>
                <a:gd name="connsiteX12" fmla="*/ 723900 w 723900"/>
                <a:gd name="connsiteY12" fmla="*/ 559594 h 762000"/>
                <a:gd name="connsiteX13" fmla="*/ 723900 w 723900"/>
                <a:gd name="connsiteY13" fmla="*/ 595312 h 762000"/>
                <a:gd name="connsiteX14" fmla="*/ 719137 w 723900"/>
                <a:gd name="connsiteY14" fmla="*/ 631031 h 762000"/>
                <a:gd name="connsiteX15" fmla="*/ 707231 w 723900"/>
                <a:gd name="connsiteY15" fmla="*/ 673894 h 762000"/>
                <a:gd name="connsiteX16" fmla="*/ 683418 w 723900"/>
                <a:gd name="connsiteY16" fmla="*/ 721519 h 762000"/>
                <a:gd name="connsiteX17" fmla="*/ 657225 w 723900"/>
                <a:gd name="connsiteY17" fmla="*/ 754856 h 762000"/>
                <a:gd name="connsiteX18" fmla="*/ 633412 w 723900"/>
                <a:gd name="connsiteY18" fmla="*/ 762000 h 762000"/>
                <a:gd name="connsiteX19" fmla="*/ 602456 w 723900"/>
                <a:gd name="connsiteY19" fmla="*/ 752475 h 762000"/>
                <a:gd name="connsiteX20" fmla="*/ 561975 w 723900"/>
                <a:gd name="connsiteY20" fmla="*/ 726281 h 762000"/>
                <a:gd name="connsiteX21" fmla="*/ 526256 w 723900"/>
                <a:gd name="connsiteY21" fmla="*/ 685800 h 762000"/>
                <a:gd name="connsiteX22" fmla="*/ 483393 w 723900"/>
                <a:gd name="connsiteY22" fmla="*/ 597694 h 762000"/>
                <a:gd name="connsiteX23" fmla="*/ 433387 w 723900"/>
                <a:gd name="connsiteY23" fmla="*/ 509587 h 762000"/>
                <a:gd name="connsiteX24" fmla="*/ 361950 w 723900"/>
                <a:gd name="connsiteY24" fmla="*/ 409575 h 762000"/>
                <a:gd name="connsiteX25" fmla="*/ 309562 w 723900"/>
                <a:gd name="connsiteY25" fmla="*/ 342900 h 762000"/>
                <a:gd name="connsiteX26" fmla="*/ 238125 w 723900"/>
                <a:gd name="connsiteY26" fmla="*/ 261937 h 762000"/>
                <a:gd name="connsiteX27" fmla="*/ 154781 w 723900"/>
                <a:gd name="connsiteY27" fmla="*/ 180975 h 762000"/>
                <a:gd name="connsiteX28" fmla="*/ 69056 w 723900"/>
                <a:gd name="connsiteY28" fmla="*/ 107156 h 762000"/>
                <a:gd name="connsiteX29" fmla="*/ 9525 w 723900"/>
                <a:gd name="connsiteY29" fmla="*/ 59531 h 762000"/>
                <a:gd name="connsiteX30" fmla="*/ 0 w 723900"/>
                <a:gd name="connsiteY30" fmla="*/ 40481 h 762000"/>
                <a:gd name="connsiteX31" fmla="*/ 0 w 723900"/>
                <a:gd name="connsiteY31" fmla="*/ 21431 h 762000"/>
                <a:gd name="connsiteX32" fmla="*/ 2381 w 723900"/>
                <a:gd name="connsiteY32" fmla="*/ 7144 h 762000"/>
                <a:gd name="connsiteX33" fmla="*/ 14287 w 723900"/>
                <a:gd name="connsiteY33" fmla="*/ 0 h 762000"/>
                <a:gd name="connsiteX34" fmla="*/ 33337 w 723900"/>
                <a:gd name="connsiteY34" fmla="*/ 0 h 762000"/>
                <a:gd name="connsiteX35" fmla="*/ 90487 w 723900"/>
                <a:gd name="connsiteY35" fmla="*/ 19050 h 762000"/>
                <a:gd name="connsiteX36" fmla="*/ 195262 w 723900"/>
                <a:gd name="connsiteY36" fmla="*/ 66675 h 762000"/>
                <a:gd name="connsiteX37" fmla="*/ 407193 w 723900"/>
                <a:gd name="connsiteY37" fmla="*/ 161925 h 762000"/>
                <a:gd name="connsiteX38" fmla="*/ 452437 w 723900"/>
                <a:gd name="connsiteY38" fmla="*/ 1833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62000">
                  <a:moveTo>
                    <a:pt x="452437" y="183356"/>
                  </a:moveTo>
                  <a:lnTo>
                    <a:pt x="564356" y="235744"/>
                  </a:lnTo>
                  <a:lnTo>
                    <a:pt x="602456" y="252412"/>
                  </a:lnTo>
                  <a:lnTo>
                    <a:pt x="623887" y="266700"/>
                  </a:lnTo>
                  <a:lnTo>
                    <a:pt x="642937" y="290512"/>
                  </a:lnTo>
                  <a:lnTo>
                    <a:pt x="659606" y="314325"/>
                  </a:lnTo>
                  <a:lnTo>
                    <a:pt x="678656" y="347662"/>
                  </a:lnTo>
                  <a:lnTo>
                    <a:pt x="692943" y="381000"/>
                  </a:lnTo>
                  <a:lnTo>
                    <a:pt x="702468" y="409575"/>
                  </a:lnTo>
                  <a:lnTo>
                    <a:pt x="709612" y="438150"/>
                  </a:lnTo>
                  <a:lnTo>
                    <a:pt x="716756" y="466725"/>
                  </a:lnTo>
                  <a:lnTo>
                    <a:pt x="723900" y="521494"/>
                  </a:lnTo>
                  <a:lnTo>
                    <a:pt x="723900" y="559594"/>
                  </a:lnTo>
                  <a:lnTo>
                    <a:pt x="723900" y="595312"/>
                  </a:lnTo>
                  <a:lnTo>
                    <a:pt x="719137" y="631031"/>
                  </a:lnTo>
                  <a:lnTo>
                    <a:pt x="707231" y="673894"/>
                  </a:lnTo>
                  <a:lnTo>
                    <a:pt x="683418" y="721519"/>
                  </a:lnTo>
                  <a:lnTo>
                    <a:pt x="657225" y="754856"/>
                  </a:lnTo>
                  <a:lnTo>
                    <a:pt x="633412" y="762000"/>
                  </a:lnTo>
                  <a:lnTo>
                    <a:pt x="602456" y="752475"/>
                  </a:lnTo>
                  <a:lnTo>
                    <a:pt x="561975" y="726281"/>
                  </a:lnTo>
                  <a:lnTo>
                    <a:pt x="526256" y="685800"/>
                  </a:lnTo>
                  <a:lnTo>
                    <a:pt x="483393" y="597694"/>
                  </a:lnTo>
                  <a:lnTo>
                    <a:pt x="433387" y="509587"/>
                  </a:lnTo>
                  <a:lnTo>
                    <a:pt x="361950" y="409575"/>
                  </a:lnTo>
                  <a:lnTo>
                    <a:pt x="309562" y="342900"/>
                  </a:lnTo>
                  <a:lnTo>
                    <a:pt x="238125" y="261937"/>
                  </a:lnTo>
                  <a:lnTo>
                    <a:pt x="154781" y="180975"/>
                  </a:lnTo>
                  <a:lnTo>
                    <a:pt x="69056" y="107156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0487" y="19050"/>
                  </a:lnTo>
                  <a:lnTo>
                    <a:pt x="195262" y="66675"/>
                  </a:lnTo>
                  <a:lnTo>
                    <a:pt x="407193" y="161925"/>
                  </a:lnTo>
                  <a:lnTo>
                    <a:pt x="452437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0">
              <a:extLst>
                <a:ext uri="{FF2B5EF4-FFF2-40B4-BE49-F238E27FC236}">
                  <a16:creationId xmlns:a16="http://schemas.microsoft.com/office/drawing/2014/main" id="{F91211CE-2841-4043-844F-AFAEE3EE0573}"/>
                </a:ext>
              </a:extLst>
            </p:cNvPr>
            <p:cNvSpPr/>
            <p:nvPr/>
          </p:nvSpPr>
          <p:spPr>
            <a:xfrm>
              <a:off x="3081338" y="1909763"/>
              <a:ext cx="903287" cy="633412"/>
            </a:xfrm>
            <a:custGeom>
              <a:avLst/>
              <a:gdLst>
                <a:gd name="connsiteX0" fmla="*/ 350043 w 902493"/>
                <a:gd name="connsiteY0" fmla="*/ 366712 h 633412"/>
                <a:gd name="connsiteX1" fmla="*/ 252412 w 902493"/>
                <a:gd name="connsiteY1" fmla="*/ 285750 h 633412"/>
                <a:gd name="connsiteX2" fmla="*/ 178593 w 902493"/>
                <a:gd name="connsiteY2" fmla="*/ 214312 h 633412"/>
                <a:gd name="connsiteX3" fmla="*/ 71437 w 902493"/>
                <a:gd name="connsiteY3" fmla="*/ 111918 h 633412"/>
                <a:gd name="connsiteX4" fmla="*/ 11906 w 902493"/>
                <a:gd name="connsiteY4" fmla="*/ 47625 h 633412"/>
                <a:gd name="connsiteX5" fmla="*/ 0 w 902493"/>
                <a:gd name="connsiteY5" fmla="*/ 26193 h 633412"/>
                <a:gd name="connsiteX6" fmla="*/ 4762 w 902493"/>
                <a:gd name="connsiteY6" fmla="*/ 9525 h 633412"/>
                <a:gd name="connsiteX7" fmla="*/ 26193 w 902493"/>
                <a:gd name="connsiteY7" fmla="*/ 0 h 633412"/>
                <a:gd name="connsiteX8" fmla="*/ 45243 w 902493"/>
                <a:gd name="connsiteY8" fmla="*/ 0 h 633412"/>
                <a:gd name="connsiteX9" fmla="*/ 69056 w 902493"/>
                <a:gd name="connsiteY9" fmla="*/ 7143 h 633412"/>
                <a:gd name="connsiteX10" fmla="*/ 133350 w 902493"/>
                <a:gd name="connsiteY10" fmla="*/ 35718 h 633412"/>
                <a:gd name="connsiteX11" fmla="*/ 257175 w 902493"/>
                <a:gd name="connsiteY11" fmla="*/ 90487 h 633412"/>
                <a:gd name="connsiteX12" fmla="*/ 357187 w 902493"/>
                <a:gd name="connsiteY12" fmla="*/ 130968 h 633412"/>
                <a:gd name="connsiteX13" fmla="*/ 428625 w 902493"/>
                <a:gd name="connsiteY13" fmla="*/ 150018 h 633412"/>
                <a:gd name="connsiteX14" fmla="*/ 592931 w 902493"/>
                <a:gd name="connsiteY14" fmla="*/ 183356 h 633412"/>
                <a:gd name="connsiteX15" fmla="*/ 688181 w 902493"/>
                <a:gd name="connsiteY15" fmla="*/ 197643 h 633412"/>
                <a:gd name="connsiteX16" fmla="*/ 709612 w 902493"/>
                <a:gd name="connsiteY16" fmla="*/ 204787 h 633412"/>
                <a:gd name="connsiteX17" fmla="*/ 728662 w 902493"/>
                <a:gd name="connsiteY17" fmla="*/ 221456 h 633412"/>
                <a:gd name="connsiteX18" fmla="*/ 773906 w 902493"/>
                <a:gd name="connsiteY18" fmla="*/ 264318 h 633412"/>
                <a:gd name="connsiteX19" fmla="*/ 816768 w 902493"/>
                <a:gd name="connsiteY19" fmla="*/ 311943 h 633412"/>
                <a:gd name="connsiteX20" fmla="*/ 842962 w 902493"/>
                <a:gd name="connsiteY20" fmla="*/ 345281 h 633412"/>
                <a:gd name="connsiteX21" fmla="*/ 857250 w 902493"/>
                <a:gd name="connsiteY21" fmla="*/ 366712 h 633412"/>
                <a:gd name="connsiteX22" fmla="*/ 876300 w 902493"/>
                <a:gd name="connsiteY22" fmla="*/ 402431 h 633412"/>
                <a:gd name="connsiteX23" fmla="*/ 888206 w 902493"/>
                <a:gd name="connsiteY23" fmla="*/ 438150 h 633412"/>
                <a:gd name="connsiteX24" fmla="*/ 895350 w 902493"/>
                <a:gd name="connsiteY24" fmla="*/ 469106 h 633412"/>
                <a:gd name="connsiteX25" fmla="*/ 900112 w 902493"/>
                <a:gd name="connsiteY25" fmla="*/ 495300 h 633412"/>
                <a:gd name="connsiteX26" fmla="*/ 902493 w 902493"/>
                <a:gd name="connsiteY26" fmla="*/ 535781 h 633412"/>
                <a:gd name="connsiteX27" fmla="*/ 895350 w 902493"/>
                <a:gd name="connsiteY27" fmla="*/ 581025 h 633412"/>
                <a:gd name="connsiteX28" fmla="*/ 883443 w 902493"/>
                <a:gd name="connsiteY28" fmla="*/ 604837 h 633412"/>
                <a:gd name="connsiteX29" fmla="*/ 862012 w 902493"/>
                <a:gd name="connsiteY29" fmla="*/ 623887 h 633412"/>
                <a:gd name="connsiteX30" fmla="*/ 835818 w 902493"/>
                <a:gd name="connsiteY30" fmla="*/ 633412 h 633412"/>
                <a:gd name="connsiteX31" fmla="*/ 807243 w 902493"/>
                <a:gd name="connsiteY31" fmla="*/ 633412 h 633412"/>
                <a:gd name="connsiteX32" fmla="*/ 759618 w 902493"/>
                <a:gd name="connsiteY32" fmla="*/ 619125 h 633412"/>
                <a:gd name="connsiteX33" fmla="*/ 678656 w 902493"/>
                <a:gd name="connsiteY33" fmla="*/ 583406 h 633412"/>
                <a:gd name="connsiteX34" fmla="*/ 592931 w 902493"/>
                <a:gd name="connsiteY34" fmla="*/ 538162 h 633412"/>
                <a:gd name="connsiteX35" fmla="*/ 516731 w 902493"/>
                <a:gd name="connsiteY35" fmla="*/ 490537 h 633412"/>
                <a:gd name="connsiteX36" fmla="*/ 421481 w 902493"/>
                <a:gd name="connsiteY36" fmla="*/ 423862 h 633412"/>
                <a:gd name="connsiteX37" fmla="*/ 350043 w 902493"/>
                <a:gd name="connsiteY37" fmla="*/ 366712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2493" h="633412">
                  <a:moveTo>
                    <a:pt x="350043" y="366712"/>
                  </a:moveTo>
                  <a:lnTo>
                    <a:pt x="252412" y="285750"/>
                  </a:lnTo>
                  <a:lnTo>
                    <a:pt x="178593" y="214312"/>
                  </a:lnTo>
                  <a:lnTo>
                    <a:pt x="71437" y="111918"/>
                  </a:lnTo>
                  <a:lnTo>
                    <a:pt x="11906" y="47625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6193" y="0"/>
                  </a:lnTo>
                  <a:lnTo>
                    <a:pt x="45243" y="0"/>
                  </a:lnTo>
                  <a:lnTo>
                    <a:pt x="69056" y="7143"/>
                  </a:lnTo>
                  <a:lnTo>
                    <a:pt x="133350" y="35718"/>
                  </a:lnTo>
                  <a:lnTo>
                    <a:pt x="257175" y="90487"/>
                  </a:lnTo>
                  <a:lnTo>
                    <a:pt x="357187" y="130968"/>
                  </a:lnTo>
                  <a:lnTo>
                    <a:pt x="428625" y="150018"/>
                  </a:lnTo>
                  <a:lnTo>
                    <a:pt x="592931" y="183356"/>
                  </a:lnTo>
                  <a:lnTo>
                    <a:pt x="688181" y="197643"/>
                  </a:lnTo>
                  <a:lnTo>
                    <a:pt x="709612" y="204787"/>
                  </a:lnTo>
                  <a:lnTo>
                    <a:pt x="728662" y="221456"/>
                  </a:lnTo>
                  <a:lnTo>
                    <a:pt x="773906" y="264318"/>
                  </a:lnTo>
                  <a:lnTo>
                    <a:pt x="816768" y="311943"/>
                  </a:lnTo>
                  <a:lnTo>
                    <a:pt x="842962" y="345281"/>
                  </a:lnTo>
                  <a:lnTo>
                    <a:pt x="857250" y="366712"/>
                  </a:lnTo>
                  <a:lnTo>
                    <a:pt x="876300" y="402431"/>
                  </a:lnTo>
                  <a:lnTo>
                    <a:pt x="888206" y="438150"/>
                  </a:lnTo>
                  <a:lnTo>
                    <a:pt x="895350" y="469106"/>
                  </a:lnTo>
                  <a:lnTo>
                    <a:pt x="900112" y="495300"/>
                  </a:lnTo>
                  <a:lnTo>
                    <a:pt x="902493" y="535781"/>
                  </a:lnTo>
                  <a:lnTo>
                    <a:pt x="895350" y="581025"/>
                  </a:lnTo>
                  <a:lnTo>
                    <a:pt x="883443" y="604837"/>
                  </a:lnTo>
                  <a:lnTo>
                    <a:pt x="862012" y="623887"/>
                  </a:lnTo>
                  <a:lnTo>
                    <a:pt x="835818" y="633412"/>
                  </a:lnTo>
                  <a:lnTo>
                    <a:pt x="807243" y="633412"/>
                  </a:lnTo>
                  <a:lnTo>
                    <a:pt x="759618" y="619125"/>
                  </a:lnTo>
                  <a:lnTo>
                    <a:pt x="678656" y="583406"/>
                  </a:lnTo>
                  <a:lnTo>
                    <a:pt x="592931" y="538162"/>
                  </a:lnTo>
                  <a:lnTo>
                    <a:pt x="516731" y="490537"/>
                  </a:lnTo>
                  <a:lnTo>
                    <a:pt x="421481" y="423862"/>
                  </a:lnTo>
                  <a:lnTo>
                    <a:pt x="350043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1">
              <a:extLst>
                <a:ext uri="{FF2B5EF4-FFF2-40B4-BE49-F238E27FC236}">
                  <a16:creationId xmlns:a16="http://schemas.microsoft.com/office/drawing/2014/main" id="{57DEBB05-E69E-4578-B6F2-4B5CB3D85CAC}"/>
                </a:ext>
              </a:extLst>
            </p:cNvPr>
            <p:cNvSpPr/>
            <p:nvPr/>
          </p:nvSpPr>
          <p:spPr>
            <a:xfrm>
              <a:off x="2813050" y="3033713"/>
              <a:ext cx="814388" cy="657225"/>
            </a:xfrm>
            <a:custGeom>
              <a:avLst/>
              <a:gdLst>
                <a:gd name="connsiteX0" fmla="*/ 371475 w 814388"/>
                <a:gd name="connsiteY0" fmla="*/ 442912 h 657225"/>
                <a:gd name="connsiteX1" fmla="*/ 416719 w 814388"/>
                <a:gd name="connsiteY1" fmla="*/ 485775 h 657225"/>
                <a:gd name="connsiteX2" fmla="*/ 457200 w 814388"/>
                <a:gd name="connsiteY2" fmla="*/ 514350 h 657225"/>
                <a:gd name="connsiteX3" fmla="*/ 514350 w 814388"/>
                <a:gd name="connsiteY3" fmla="*/ 550068 h 657225"/>
                <a:gd name="connsiteX4" fmla="*/ 564357 w 814388"/>
                <a:gd name="connsiteY4" fmla="*/ 576262 h 657225"/>
                <a:gd name="connsiteX5" fmla="*/ 635794 w 814388"/>
                <a:gd name="connsiteY5" fmla="*/ 609600 h 657225"/>
                <a:gd name="connsiteX6" fmla="*/ 719138 w 814388"/>
                <a:gd name="connsiteY6" fmla="*/ 645318 h 657225"/>
                <a:gd name="connsiteX7" fmla="*/ 733425 w 814388"/>
                <a:gd name="connsiteY7" fmla="*/ 652462 h 657225"/>
                <a:gd name="connsiteX8" fmla="*/ 754857 w 814388"/>
                <a:gd name="connsiteY8" fmla="*/ 657225 h 657225"/>
                <a:gd name="connsiteX9" fmla="*/ 776288 w 814388"/>
                <a:gd name="connsiteY9" fmla="*/ 654843 h 657225"/>
                <a:gd name="connsiteX10" fmla="*/ 792957 w 814388"/>
                <a:gd name="connsiteY10" fmla="*/ 647700 h 657225"/>
                <a:gd name="connsiteX11" fmla="*/ 804863 w 814388"/>
                <a:gd name="connsiteY11" fmla="*/ 631031 h 657225"/>
                <a:gd name="connsiteX12" fmla="*/ 812007 w 814388"/>
                <a:gd name="connsiteY12" fmla="*/ 611981 h 657225"/>
                <a:gd name="connsiteX13" fmla="*/ 814388 w 814388"/>
                <a:gd name="connsiteY13" fmla="*/ 583406 h 657225"/>
                <a:gd name="connsiteX14" fmla="*/ 812007 w 814388"/>
                <a:gd name="connsiteY14" fmla="*/ 528637 h 657225"/>
                <a:gd name="connsiteX15" fmla="*/ 807244 w 814388"/>
                <a:gd name="connsiteY15" fmla="*/ 464343 h 657225"/>
                <a:gd name="connsiteX16" fmla="*/ 797719 w 814388"/>
                <a:gd name="connsiteY16" fmla="*/ 416718 h 657225"/>
                <a:gd name="connsiteX17" fmla="*/ 781050 w 814388"/>
                <a:gd name="connsiteY17" fmla="*/ 371475 h 657225"/>
                <a:gd name="connsiteX18" fmla="*/ 762000 w 814388"/>
                <a:gd name="connsiteY18" fmla="*/ 345281 h 657225"/>
                <a:gd name="connsiteX19" fmla="*/ 721519 w 814388"/>
                <a:gd name="connsiteY19" fmla="*/ 311943 h 657225"/>
                <a:gd name="connsiteX20" fmla="*/ 645319 w 814388"/>
                <a:gd name="connsiteY20" fmla="*/ 264318 h 657225"/>
                <a:gd name="connsiteX21" fmla="*/ 590550 w 814388"/>
                <a:gd name="connsiteY21" fmla="*/ 245268 h 657225"/>
                <a:gd name="connsiteX22" fmla="*/ 426244 w 814388"/>
                <a:gd name="connsiteY22" fmla="*/ 185737 h 657225"/>
                <a:gd name="connsiteX23" fmla="*/ 314325 w 814388"/>
                <a:gd name="connsiteY23" fmla="*/ 138112 h 657225"/>
                <a:gd name="connsiteX24" fmla="*/ 230982 w 814388"/>
                <a:gd name="connsiteY24" fmla="*/ 100012 h 657225"/>
                <a:gd name="connsiteX25" fmla="*/ 138113 w 814388"/>
                <a:gd name="connsiteY25" fmla="*/ 50006 h 657225"/>
                <a:gd name="connsiteX26" fmla="*/ 83344 w 814388"/>
                <a:gd name="connsiteY26" fmla="*/ 16668 h 657225"/>
                <a:gd name="connsiteX27" fmla="*/ 52388 w 814388"/>
                <a:gd name="connsiteY27" fmla="*/ 2381 h 657225"/>
                <a:gd name="connsiteX28" fmla="*/ 28575 w 814388"/>
                <a:gd name="connsiteY28" fmla="*/ 0 h 657225"/>
                <a:gd name="connsiteX29" fmla="*/ 4763 w 814388"/>
                <a:gd name="connsiteY29" fmla="*/ 2381 h 657225"/>
                <a:gd name="connsiteX30" fmla="*/ 0 w 814388"/>
                <a:gd name="connsiteY30" fmla="*/ 14287 h 657225"/>
                <a:gd name="connsiteX31" fmla="*/ 2382 w 814388"/>
                <a:gd name="connsiteY31" fmla="*/ 30956 h 657225"/>
                <a:gd name="connsiteX32" fmla="*/ 16669 w 814388"/>
                <a:gd name="connsiteY32" fmla="*/ 61912 h 657225"/>
                <a:gd name="connsiteX33" fmla="*/ 66675 w 814388"/>
                <a:gd name="connsiteY33" fmla="*/ 119062 h 657225"/>
                <a:gd name="connsiteX34" fmla="*/ 164307 w 814388"/>
                <a:gd name="connsiteY34" fmla="*/ 223837 h 657225"/>
                <a:gd name="connsiteX35" fmla="*/ 271463 w 814388"/>
                <a:gd name="connsiteY35" fmla="*/ 335756 h 657225"/>
                <a:gd name="connsiteX36" fmla="*/ 371475 w 814388"/>
                <a:gd name="connsiteY36" fmla="*/ 44291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4388" h="657225">
                  <a:moveTo>
                    <a:pt x="371475" y="442912"/>
                  </a:moveTo>
                  <a:lnTo>
                    <a:pt x="416719" y="485775"/>
                  </a:lnTo>
                  <a:lnTo>
                    <a:pt x="457200" y="514350"/>
                  </a:lnTo>
                  <a:lnTo>
                    <a:pt x="514350" y="550068"/>
                  </a:lnTo>
                  <a:lnTo>
                    <a:pt x="564357" y="576262"/>
                  </a:lnTo>
                  <a:lnTo>
                    <a:pt x="635794" y="609600"/>
                  </a:lnTo>
                  <a:lnTo>
                    <a:pt x="719138" y="645318"/>
                  </a:lnTo>
                  <a:lnTo>
                    <a:pt x="733425" y="652462"/>
                  </a:lnTo>
                  <a:lnTo>
                    <a:pt x="754857" y="657225"/>
                  </a:lnTo>
                  <a:lnTo>
                    <a:pt x="776288" y="654843"/>
                  </a:lnTo>
                  <a:lnTo>
                    <a:pt x="792957" y="647700"/>
                  </a:lnTo>
                  <a:lnTo>
                    <a:pt x="804863" y="631031"/>
                  </a:lnTo>
                  <a:lnTo>
                    <a:pt x="812007" y="611981"/>
                  </a:lnTo>
                  <a:lnTo>
                    <a:pt x="814388" y="583406"/>
                  </a:lnTo>
                  <a:cubicBezTo>
                    <a:pt x="813594" y="565150"/>
                    <a:pt x="812801" y="546893"/>
                    <a:pt x="812007" y="528637"/>
                  </a:cubicBezTo>
                  <a:lnTo>
                    <a:pt x="807244" y="464343"/>
                  </a:lnTo>
                  <a:lnTo>
                    <a:pt x="797719" y="416718"/>
                  </a:lnTo>
                  <a:lnTo>
                    <a:pt x="781050" y="371475"/>
                  </a:lnTo>
                  <a:lnTo>
                    <a:pt x="762000" y="345281"/>
                  </a:lnTo>
                  <a:lnTo>
                    <a:pt x="721519" y="311943"/>
                  </a:lnTo>
                  <a:lnTo>
                    <a:pt x="645319" y="264318"/>
                  </a:lnTo>
                  <a:lnTo>
                    <a:pt x="590550" y="245268"/>
                  </a:lnTo>
                  <a:lnTo>
                    <a:pt x="426244" y="185737"/>
                  </a:lnTo>
                  <a:lnTo>
                    <a:pt x="314325" y="138112"/>
                  </a:lnTo>
                  <a:lnTo>
                    <a:pt x="230982" y="100012"/>
                  </a:lnTo>
                  <a:lnTo>
                    <a:pt x="138113" y="50006"/>
                  </a:lnTo>
                  <a:lnTo>
                    <a:pt x="83344" y="16668"/>
                  </a:lnTo>
                  <a:lnTo>
                    <a:pt x="52388" y="2381"/>
                  </a:lnTo>
                  <a:lnTo>
                    <a:pt x="28575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30956"/>
                  </a:lnTo>
                  <a:lnTo>
                    <a:pt x="16669" y="61912"/>
                  </a:lnTo>
                  <a:lnTo>
                    <a:pt x="66675" y="119062"/>
                  </a:lnTo>
                  <a:lnTo>
                    <a:pt x="164307" y="223837"/>
                  </a:lnTo>
                  <a:lnTo>
                    <a:pt x="271463" y="335756"/>
                  </a:lnTo>
                  <a:lnTo>
                    <a:pt x="371475" y="442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2">
              <a:extLst>
                <a:ext uri="{FF2B5EF4-FFF2-40B4-BE49-F238E27FC236}">
                  <a16:creationId xmlns:a16="http://schemas.microsoft.com/office/drawing/2014/main" id="{6FD71F9C-F66D-4BD6-BC9C-1F2D33F1A4EE}"/>
                </a:ext>
              </a:extLst>
            </p:cNvPr>
            <p:cNvSpPr/>
            <p:nvPr/>
          </p:nvSpPr>
          <p:spPr>
            <a:xfrm>
              <a:off x="2727325" y="5386388"/>
              <a:ext cx="534988" cy="657225"/>
            </a:xfrm>
            <a:custGeom>
              <a:avLst/>
              <a:gdLst>
                <a:gd name="connsiteX0" fmla="*/ 257175 w 535782"/>
                <a:gd name="connsiteY0" fmla="*/ 492918 h 657225"/>
                <a:gd name="connsiteX1" fmla="*/ 190500 w 535782"/>
                <a:gd name="connsiteY1" fmla="*/ 421481 h 657225"/>
                <a:gd name="connsiteX2" fmla="*/ 126207 w 535782"/>
                <a:gd name="connsiteY2" fmla="*/ 352425 h 657225"/>
                <a:gd name="connsiteX3" fmla="*/ 116682 w 535782"/>
                <a:gd name="connsiteY3" fmla="*/ 340518 h 657225"/>
                <a:gd name="connsiteX4" fmla="*/ 85725 w 535782"/>
                <a:gd name="connsiteY4" fmla="*/ 271462 h 657225"/>
                <a:gd name="connsiteX5" fmla="*/ 30957 w 535782"/>
                <a:gd name="connsiteY5" fmla="*/ 130968 h 657225"/>
                <a:gd name="connsiteX6" fmla="*/ 2382 w 535782"/>
                <a:gd name="connsiteY6" fmla="*/ 64293 h 657225"/>
                <a:gd name="connsiteX7" fmla="*/ 0 w 535782"/>
                <a:gd name="connsiteY7" fmla="*/ 50006 h 657225"/>
                <a:gd name="connsiteX8" fmla="*/ 0 w 535782"/>
                <a:gd name="connsiteY8" fmla="*/ 30956 h 657225"/>
                <a:gd name="connsiteX9" fmla="*/ 4763 w 535782"/>
                <a:gd name="connsiteY9" fmla="*/ 14287 h 657225"/>
                <a:gd name="connsiteX10" fmla="*/ 14288 w 535782"/>
                <a:gd name="connsiteY10" fmla="*/ 7143 h 657225"/>
                <a:gd name="connsiteX11" fmla="*/ 33338 w 535782"/>
                <a:gd name="connsiteY11" fmla="*/ 2381 h 657225"/>
                <a:gd name="connsiteX12" fmla="*/ 50007 w 535782"/>
                <a:gd name="connsiteY12" fmla="*/ 0 h 657225"/>
                <a:gd name="connsiteX13" fmla="*/ 66675 w 535782"/>
                <a:gd name="connsiteY13" fmla="*/ 2381 h 657225"/>
                <a:gd name="connsiteX14" fmla="*/ 83344 w 535782"/>
                <a:gd name="connsiteY14" fmla="*/ 16668 h 657225"/>
                <a:gd name="connsiteX15" fmla="*/ 135732 w 535782"/>
                <a:gd name="connsiteY15" fmla="*/ 78581 h 657225"/>
                <a:gd name="connsiteX16" fmla="*/ 183357 w 535782"/>
                <a:gd name="connsiteY16" fmla="*/ 133350 h 657225"/>
                <a:gd name="connsiteX17" fmla="*/ 197644 w 535782"/>
                <a:gd name="connsiteY17" fmla="*/ 147637 h 657225"/>
                <a:gd name="connsiteX18" fmla="*/ 535782 w 535782"/>
                <a:gd name="connsiteY18" fmla="*/ 304800 h 657225"/>
                <a:gd name="connsiteX19" fmla="*/ 521494 w 535782"/>
                <a:gd name="connsiteY19" fmla="*/ 416718 h 657225"/>
                <a:gd name="connsiteX20" fmla="*/ 507207 w 535782"/>
                <a:gd name="connsiteY20" fmla="*/ 521493 h 657225"/>
                <a:gd name="connsiteX21" fmla="*/ 500063 w 535782"/>
                <a:gd name="connsiteY21" fmla="*/ 578643 h 657225"/>
                <a:gd name="connsiteX22" fmla="*/ 495300 w 535782"/>
                <a:gd name="connsiteY22" fmla="*/ 609600 h 657225"/>
                <a:gd name="connsiteX23" fmla="*/ 476250 w 535782"/>
                <a:gd name="connsiteY23" fmla="*/ 640556 h 657225"/>
                <a:gd name="connsiteX24" fmla="*/ 457200 w 535782"/>
                <a:gd name="connsiteY24" fmla="*/ 654843 h 657225"/>
                <a:gd name="connsiteX25" fmla="*/ 442913 w 535782"/>
                <a:gd name="connsiteY25" fmla="*/ 657225 h 657225"/>
                <a:gd name="connsiteX26" fmla="*/ 416719 w 535782"/>
                <a:gd name="connsiteY26" fmla="*/ 652462 h 657225"/>
                <a:gd name="connsiteX27" fmla="*/ 376238 w 535782"/>
                <a:gd name="connsiteY27" fmla="*/ 621506 h 657225"/>
                <a:gd name="connsiteX28" fmla="*/ 300038 w 535782"/>
                <a:gd name="connsiteY28" fmla="*/ 535781 h 657225"/>
                <a:gd name="connsiteX29" fmla="*/ 257175 w 535782"/>
                <a:gd name="connsiteY29" fmla="*/ 49291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782" h="657225">
                  <a:moveTo>
                    <a:pt x="257175" y="492918"/>
                  </a:moveTo>
                  <a:lnTo>
                    <a:pt x="190500" y="421481"/>
                  </a:lnTo>
                  <a:lnTo>
                    <a:pt x="126207" y="352425"/>
                  </a:lnTo>
                  <a:lnTo>
                    <a:pt x="116682" y="340518"/>
                  </a:lnTo>
                  <a:lnTo>
                    <a:pt x="85725" y="271462"/>
                  </a:lnTo>
                  <a:lnTo>
                    <a:pt x="30957" y="130968"/>
                  </a:lnTo>
                  <a:lnTo>
                    <a:pt x="2382" y="64293"/>
                  </a:lnTo>
                  <a:lnTo>
                    <a:pt x="0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4288" y="7143"/>
                  </a:lnTo>
                  <a:lnTo>
                    <a:pt x="33338" y="2381"/>
                  </a:lnTo>
                  <a:lnTo>
                    <a:pt x="50007" y="0"/>
                  </a:lnTo>
                  <a:lnTo>
                    <a:pt x="66675" y="2381"/>
                  </a:lnTo>
                  <a:lnTo>
                    <a:pt x="83344" y="16668"/>
                  </a:lnTo>
                  <a:lnTo>
                    <a:pt x="135732" y="78581"/>
                  </a:lnTo>
                  <a:lnTo>
                    <a:pt x="183357" y="133350"/>
                  </a:lnTo>
                  <a:lnTo>
                    <a:pt x="197644" y="147637"/>
                  </a:lnTo>
                  <a:lnTo>
                    <a:pt x="535782" y="304800"/>
                  </a:lnTo>
                  <a:lnTo>
                    <a:pt x="521494" y="416718"/>
                  </a:lnTo>
                  <a:lnTo>
                    <a:pt x="507207" y="521493"/>
                  </a:lnTo>
                  <a:lnTo>
                    <a:pt x="500063" y="578643"/>
                  </a:lnTo>
                  <a:lnTo>
                    <a:pt x="495300" y="609600"/>
                  </a:lnTo>
                  <a:lnTo>
                    <a:pt x="476250" y="640556"/>
                  </a:lnTo>
                  <a:lnTo>
                    <a:pt x="457200" y="654843"/>
                  </a:lnTo>
                  <a:lnTo>
                    <a:pt x="442913" y="657225"/>
                  </a:lnTo>
                  <a:lnTo>
                    <a:pt x="416719" y="652462"/>
                  </a:lnTo>
                  <a:lnTo>
                    <a:pt x="376238" y="621506"/>
                  </a:lnTo>
                  <a:lnTo>
                    <a:pt x="300038" y="535781"/>
                  </a:lnTo>
                  <a:lnTo>
                    <a:pt x="257175" y="492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4">
              <a:extLst>
                <a:ext uri="{FF2B5EF4-FFF2-40B4-BE49-F238E27FC236}">
                  <a16:creationId xmlns:a16="http://schemas.microsoft.com/office/drawing/2014/main" id="{EA0329E5-A241-439F-9759-86FF4C1A0715}"/>
                </a:ext>
              </a:extLst>
            </p:cNvPr>
            <p:cNvSpPr/>
            <p:nvPr/>
          </p:nvSpPr>
          <p:spPr>
            <a:xfrm>
              <a:off x="4191000" y="3427413"/>
              <a:ext cx="2876550" cy="825500"/>
            </a:xfrm>
            <a:custGeom>
              <a:avLst/>
              <a:gdLst>
                <a:gd name="connsiteX0" fmla="*/ 1012031 w 2876550"/>
                <a:gd name="connsiteY0" fmla="*/ 388144 h 826294"/>
                <a:gd name="connsiteX1" fmla="*/ 1219200 w 2876550"/>
                <a:gd name="connsiteY1" fmla="*/ 323850 h 826294"/>
                <a:gd name="connsiteX2" fmla="*/ 1354931 w 2876550"/>
                <a:gd name="connsiteY2" fmla="*/ 280987 h 826294"/>
                <a:gd name="connsiteX3" fmla="*/ 1526381 w 2876550"/>
                <a:gd name="connsiteY3" fmla="*/ 230981 h 826294"/>
                <a:gd name="connsiteX4" fmla="*/ 1735931 w 2876550"/>
                <a:gd name="connsiteY4" fmla="*/ 180975 h 826294"/>
                <a:gd name="connsiteX5" fmla="*/ 1916906 w 2876550"/>
                <a:gd name="connsiteY5" fmla="*/ 140494 h 826294"/>
                <a:gd name="connsiteX6" fmla="*/ 2131219 w 2876550"/>
                <a:gd name="connsiteY6" fmla="*/ 90487 h 826294"/>
                <a:gd name="connsiteX7" fmla="*/ 2243138 w 2876550"/>
                <a:gd name="connsiteY7" fmla="*/ 66675 h 826294"/>
                <a:gd name="connsiteX8" fmla="*/ 2340769 w 2876550"/>
                <a:gd name="connsiteY8" fmla="*/ 28575 h 826294"/>
                <a:gd name="connsiteX9" fmla="*/ 2416969 w 2876550"/>
                <a:gd name="connsiteY9" fmla="*/ 0 h 826294"/>
                <a:gd name="connsiteX10" fmla="*/ 2436019 w 2876550"/>
                <a:gd name="connsiteY10" fmla="*/ 0 h 826294"/>
                <a:gd name="connsiteX11" fmla="*/ 2486025 w 2876550"/>
                <a:gd name="connsiteY11" fmla="*/ 4762 h 826294"/>
                <a:gd name="connsiteX12" fmla="*/ 2566988 w 2876550"/>
                <a:gd name="connsiteY12" fmla="*/ 16669 h 826294"/>
                <a:gd name="connsiteX13" fmla="*/ 2647950 w 2876550"/>
                <a:gd name="connsiteY13" fmla="*/ 38100 h 826294"/>
                <a:gd name="connsiteX14" fmla="*/ 2705100 w 2876550"/>
                <a:gd name="connsiteY14" fmla="*/ 59531 h 826294"/>
                <a:gd name="connsiteX15" fmla="*/ 2747963 w 2876550"/>
                <a:gd name="connsiteY15" fmla="*/ 78581 h 826294"/>
                <a:gd name="connsiteX16" fmla="*/ 2793206 w 2876550"/>
                <a:gd name="connsiteY16" fmla="*/ 107156 h 826294"/>
                <a:gd name="connsiteX17" fmla="*/ 2817019 w 2876550"/>
                <a:gd name="connsiteY17" fmla="*/ 123825 h 826294"/>
                <a:gd name="connsiteX18" fmla="*/ 2838450 w 2876550"/>
                <a:gd name="connsiteY18" fmla="*/ 140494 h 826294"/>
                <a:gd name="connsiteX19" fmla="*/ 2859881 w 2876550"/>
                <a:gd name="connsiteY19" fmla="*/ 164306 h 826294"/>
                <a:gd name="connsiteX20" fmla="*/ 2871788 w 2876550"/>
                <a:gd name="connsiteY20" fmla="*/ 183356 h 826294"/>
                <a:gd name="connsiteX21" fmla="*/ 2876550 w 2876550"/>
                <a:gd name="connsiteY21" fmla="*/ 195262 h 826294"/>
                <a:gd name="connsiteX22" fmla="*/ 2876550 w 2876550"/>
                <a:gd name="connsiteY22" fmla="*/ 209550 h 826294"/>
                <a:gd name="connsiteX23" fmla="*/ 2862263 w 2876550"/>
                <a:gd name="connsiteY23" fmla="*/ 235744 h 826294"/>
                <a:gd name="connsiteX24" fmla="*/ 2824163 w 2876550"/>
                <a:gd name="connsiteY24" fmla="*/ 261937 h 826294"/>
                <a:gd name="connsiteX25" fmla="*/ 2788444 w 2876550"/>
                <a:gd name="connsiteY25" fmla="*/ 271462 h 826294"/>
                <a:gd name="connsiteX26" fmla="*/ 2707481 w 2876550"/>
                <a:gd name="connsiteY26" fmla="*/ 280987 h 826294"/>
                <a:gd name="connsiteX27" fmla="*/ 2597944 w 2876550"/>
                <a:gd name="connsiteY27" fmla="*/ 288131 h 826294"/>
                <a:gd name="connsiteX28" fmla="*/ 2502694 w 2876550"/>
                <a:gd name="connsiteY28" fmla="*/ 288131 h 826294"/>
                <a:gd name="connsiteX29" fmla="*/ 2366963 w 2876550"/>
                <a:gd name="connsiteY29" fmla="*/ 290512 h 826294"/>
                <a:gd name="connsiteX30" fmla="*/ 2209800 w 2876550"/>
                <a:gd name="connsiteY30" fmla="*/ 302419 h 826294"/>
                <a:gd name="connsiteX31" fmla="*/ 1952625 w 2876550"/>
                <a:gd name="connsiteY31" fmla="*/ 333375 h 826294"/>
                <a:gd name="connsiteX32" fmla="*/ 1719263 w 2876550"/>
                <a:gd name="connsiteY32" fmla="*/ 376237 h 826294"/>
                <a:gd name="connsiteX33" fmla="*/ 1571625 w 2876550"/>
                <a:gd name="connsiteY33" fmla="*/ 404812 h 826294"/>
                <a:gd name="connsiteX34" fmla="*/ 1350169 w 2876550"/>
                <a:gd name="connsiteY34" fmla="*/ 476250 h 826294"/>
                <a:gd name="connsiteX35" fmla="*/ 1143000 w 2876550"/>
                <a:gd name="connsiteY35" fmla="*/ 550069 h 826294"/>
                <a:gd name="connsiteX36" fmla="*/ 945356 w 2876550"/>
                <a:gd name="connsiteY36" fmla="*/ 623887 h 826294"/>
                <a:gd name="connsiteX37" fmla="*/ 769144 w 2876550"/>
                <a:gd name="connsiteY37" fmla="*/ 695325 h 826294"/>
                <a:gd name="connsiteX38" fmla="*/ 719138 w 2876550"/>
                <a:gd name="connsiteY38" fmla="*/ 716756 h 826294"/>
                <a:gd name="connsiteX39" fmla="*/ 671513 w 2876550"/>
                <a:gd name="connsiteY39" fmla="*/ 747712 h 826294"/>
                <a:gd name="connsiteX40" fmla="*/ 623888 w 2876550"/>
                <a:gd name="connsiteY40" fmla="*/ 771525 h 826294"/>
                <a:gd name="connsiteX41" fmla="*/ 569119 w 2876550"/>
                <a:gd name="connsiteY41" fmla="*/ 792956 h 826294"/>
                <a:gd name="connsiteX42" fmla="*/ 533400 w 2876550"/>
                <a:gd name="connsiteY42" fmla="*/ 804862 h 826294"/>
                <a:gd name="connsiteX43" fmla="*/ 485775 w 2876550"/>
                <a:gd name="connsiteY43" fmla="*/ 816769 h 826294"/>
                <a:gd name="connsiteX44" fmla="*/ 438150 w 2876550"/>
                <a:gd name="connsiteY44" fmla="*/ 823912 h 826294"/>
                <a:gd name="connsiteX45" fmla="*/ 395288 w 2876550"/>
                <a:gd name="connsiteY45" fmla="*/ 826294 h 826294"/>
                <a:gd name="connsiteX46" fmla="*/ 330994 w 2876550"/>
                <a:gd name="connsiteY46" fmla="*/ 819150 h 826294"/>
                <a:gd name="connsiteX47" fmla="*/ 285750 w 2876550"/>
                <a:gd name="connsiteY47" fmla="*/ 807244 h 826294"/>
                <a:gd name="connsiteX48" fmla="*/ 226219 w 2876550"/>
                <a:gd name="connsiteY48" fmla="*/ 781050 h 826294"/>
                <a:gd name="connsiteX49" fmla="*/ 176213 w 2876550"/>
                <a:gd name="connsiteY49" fmla="*/ 754856 h 826294"/>
                <a:gd name="connsiteX50" fmla="*/ 130969 w 2876550"/>
                <a:gd name="connsiteY50" fmla="*/ 726281 h 826294"/>
                <a:gd name="connsiteX51" fmla="*/ 92869 w 2876550"/>
                <a:gd name="connsiteY51" fmla="*/ 695325 h 826294"/>
                <a:gd name="connsiteX52" fmla="*/ 54769 w 2876550"/>
                <a:gd name="connsiteY52" fmla="*/ 654844 h 826294"/>
                <a:gd name="connsiteX53" fmla="*/ 14288 w 2876550"/>
                <a:gd name="connsiteY53" fmla="*/ 604837 h 826294"/>
                <a:gd name="connsiteX54" fmla="*/ 2381 w 2876550"/>
                <a:gd name="connsiteY54" fmla="*/ 581025 h 826294"/>
                <a:gd name="connsiteX55" fmla="*/ 0 w 2876550"/>
                <a:gd name="connsiteY55" fmla="*/ 566737 h 826294"/>
                <a:gd name="connsiteX56" fmla="*/ 4763 w 2876550"/>
                <a:gd name="connsiteY56" fmla="*/ 554831 h 826294"/>
                <a:gd name="connsiteX57" fmla="*/ 19050 w 2876550"/>
                <a:gd name="connsiteY57" fmla="*/ 552450 h 826294"/>
                <a:gd name="connsiteX58" fmla="*/ 59531 w 2876550"/>
                <a:gd name="connsiteY58" fmla="*/ 559594 h 826294"/>
                <a:gd name="connsiteX59" fmla="*/ 130969 w 2876550"/>
                <a:gd name="connsiteY59" fmla="*/ 581025 h 826294"/>
                <a:gd name="connsiteX60" fmla="*/ 200025 w 2876550"/>
                <a:gd name="connsiteY60" fmla="*/ 595312 h 826294"/>
                <a:gd name="connsiteX61" fmla="*/ 254794 w 2876550"/>
                <a:gd name="connsiteY61" fmla="*/ 602456 h 826294"/>
                <a:gd name="connsiteX62" fmla="*/ 288131 w 2876550"/>
                <a:gd name="connsiteY62" fmla="*/ 602456 h 826294"/>
                <a:gd name="connsiteX63" fmla="*/ 359569 w 2876550"/>
                <a:gd name="connsiteY63" fmla="*/ 592931 h 826294"/>
                <a:gd name="connsiteX64" fmla="*/ 445294 w 2876550"/>
                <a:gd name="connsiteY64" fmla="*/ 576262 h 826294"/>
                <a:gd name="connsiteX65" fmla="*/ 604838 w 2876550"/>
                <a:gd name="connsiteY65" fmla="*/ 523875 h 826294"/>
                <a:gd name="connsiteX66" fmla="*/ 873919 w 2876550"/>
                <a:gd name="connsiteY66" fmla="*/ 433387 h 826294"/>
                <a:gd name="connsiteX67" fmla="*/ 1012031 w 2876550"/>
                <a:gd name="connsiteY67" fmla="*/ 38814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826294">
                  <a:moveTo>
                    <a:pt x="1012031" y="388144"/>
                  </a:moveTo>
                  <a:lnTo>
                    <a:pt x="1219200" y="323850"/>
                  </a:lnTo>
                  <a:lnTo>
                    <a:pt x="1354931" y="280987"/>
                  </a:lnTo>
                  <a:lnTo>
                    <a:pt x="1526381" y="230981"/>
                  </a:lnTo>
                  <a:lnTo>
                    <a:pt x="1735931" y="180975"/>
                  </a:lnTo>
                  <a:lnTo>
                    <a:pt x="1916906" y="140494"/>
                  </a:lnTo>
                  <a:lnTo>
                    <a:pt x="2131219" y="90487"/>
                  </a:lnTo>
                  <a:lnTo>
                    <a:pt x="2243138" y="66675"/>
                  </a:lnTo>
                  <a:lnTo>
                    <a:pt x="2340769" y="28575"/>
                  </a:lnTo>
                  <a:lnTo>
                    <a:pt x="2416969" y="0"/>
                  </a:lnTo>
                  <a:lnTo>
                    <a:pt x="2436019" y="0"/>
                  </a:lnTo>
                  <a:lnTo>
                    <a:pt x="2486025" y="4762"/>
                  </a:lnTo>
                  <a:lnTo>
                    <a:pt x="2566988" y="16669"/>
                  </a:lnTo>
                  <a:lnTo>
                    <a:pt x="2647950" y="38100"/>
                  </a:lnTo>
                  <a:lnTo>
                    <a:pt x="2705100" y="59531"/>
                  </a:lnTo>
                  <a:lnTo>
                    <a:pt x="2747963" y="78581"/>
                  </a:lnTo>
                  <a:lnTo>
                    <a:pt x="2793206" y="107156"/>
                  </a:lnTo>
                  <a:lnTo>
                    <a:pt x="2817019" y="123825"/>
                  </a:lnTo>
                  <a:lnTo>
                    <a:pt x="2838450" y="140494"/>
                  </a:lnTo>
                  <a:lnTo>
                    <a:pt x="2859881" y="164306"/>
                  </a:lnTo>
                  <a:lnTo>
                    <a:pt x="2871788" y="183356"/>
                  </a:lnTo>
                  <a:lnTo>
                    <a:pt x="2876550" y="195262"/>
                  </a:lnTo>
                  <a:lnTo>
                    <a:pt x="2876550" y="209550"/>
                  </a:lnTo>
                  <a:lnTo>
                    <a:pt x="2862263" y="235744"/>
                  </a:lnTo>
                  <a:lnTo>
                    <a:pt x="2824163" y="261937"/>
                  </a:lnTo>
                  <a:lnTo>
                    <a:pt x="2788444" y="271462"/>
                  </a:lnTo>
                  <a:lnTo>
                    <a:pt x="2707481" y="280987"/>
                  </a:lnTo>
                  <a:lnTo>
                    <a:pt x="2597944" y="288131"/>
                  </a:lnTo>
                  <a:lnTo>
                    <a:pt x="2502694" y="288131"/>
                  </a:lnTo>
                  <a:lnTo>
                    <a:pt x="2366963" y="290512"/>
                  </a:lnTo>
                  <a:lnTo>
                    <a:pt x="2209800" y="302419"/>
                  </a:lnTo>
                  <a:lnTo>
                    <a:pt x="1952625" y="333375"/>
                  </a:lnTo>
                  <a:lnTo>
                    <a:pt x="1719263" y="376237"/>
                  </a:lnTo>
                  <a:lnTo>
                    <a:pt x="1571625" y="404812"/>
                  </a:lnTo>
                  <a:lnTo>
                    <a:pt x="1350169" y="476250"/>
                  </a:lnTo>
                  <a:lnTo>
                    <a:pt x="1143000" y="550069"/>
                  </a:lnTo>
                  <a:lnTo>
                    <a:pt x="945356" y="623887"/>
                  </a:lnTo>
                  <a:lnTo>
                    <a:pt x="769144" y="695325"/>
                  </a:lnTo>
                  <a:lnTo>
                    <a:pt x="719138" y="716756"/>
                  </a:lnTo>
                  <a:lnTo>
                    <a:pt x="671513" y="747712"/>
                  </a:lnTo>
                  <a:lnTo>
                    <a:pt x="623888" y="771525"/>
                  </a:lnTo>
                  <a:lnTo>
                    <a:pt x="569119" y="792956"/>
                  </a:lnTo>
                  <a:lnTo>
                    <a:pt x="533400" y="804862"/>
                  </a:lnTo>
                  <a:lnTo>
                    <a:pt x="485775" y="816769"/>
                  </a:lnTo>
                  <a:lnTo>
                    <a:pt x="438150" y="823912"/>
                  </a:lnTo>
                  <a:lnTo>
                    <a:pt x="395288" y="826294"/>
                  </a:lnTo>
                  <a:lnTo>
                    <a:pt x="330994" y="819150"/>
                  </a:lnTo>
                  <a:lnTo>
                    <a:pt x="285750" y="807244"/>
                  </a:lnTo>
                  <a:lnTo>
                    <a:pt x="226219" y="781050"/>
                  </a:lnTo>
                  <a:lnTo>
                    <a:pt x="176213" y="754856"/>
                  </a:lnTo>
                  <a:lnTo>
                    <a:pt x="130969" y="726281"/>
                  </a:lnTo>
                  <a:lnTo>
                    <a:pt x="92869" y="695325"/>
                  </a:lnTo>
                  <a:lnTo>
                    <a:pt x="54769" y="654844"/>
                  </a:lnTo>
                  <a:lnTo>
                    <a:pt x="14288" y="604837"/>
                  </a:lnTo>
                  <a:lnTo>
                    <a:pt x="2381" y="581025"/>
                  </a:lnTo>
                  <a:lnTo>
                    <a:pt x="0" y="566737"/>
                  </a:lnTo>
                  <a:lnTo>
                    <a:pt x="4763" y="554831"/>
                  </a:lnTo>
                  <a:lnTo>
                    <a:pt x="19050" y="552450"/>
                  </a:lnTo>
                  <a:lnTo>
                    <a:pt x="59531" y="559594"/>
                  </a:lnTo>
                  <a:lnTo>
                    <a:pt x="130969" y="581025"/>
                  </a:lnTo>
                  <a:lnTo>
                    <a:pt x="200025" y="595312"/>
                  </a:lnTo>
                  <a:lnTo>
                    <a:pt x="254794" y="602456"/>
                  </a:lnTo>
                  <a:lnTo>
                    <a:pt x="288131" y="602456"/>
                  </a:lnTo>
                  <a:lnTo>
                    <a:pt x="359569" y="592931"/>
                  </a:lnTo>
                  <a:lnTo>
                    <a:pt x="445294" y="576262"/>
                  </a:lnTo>
                  <a:lnTo>
                    <a:pt x="604838" y="523875"/>
                  </a:lnTo>
                  <a:lnTo>
                    <a:pt x="873919" y="433387"/>
                  </a:lnTo>
                  <a:lnTo>
                    <a:pt x="1012031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3">
              <a:extLst>
                <a:ext uri="{FF2B5EF4-FFF2-40B4-BE49-F238E27FC236}">
                  <a16:creationId xmlns:a16="http://schemas.microsoft.com/office/drawing/2014/main" id="{D583770E-5409-4874-A2C8-B13D7C3E6195}"/>
                </a:ext>
              </a:extLst>
            </p:cNvPr>
            <p:cNvSpPr/>
            <p:nvPr/>
          </p:nvSpPr>
          <p:spPr>
            <a:xfrm>
              <a:off x="2903538" y="4014788"/>
              <a:ext cx="1076325" cy="1765300"/>
            </a:xfrm>
            <a:custGeom>
              <a:avLst/>
              <a:gdLst>
                <a:gd name="connsiteX0" fmla="*/ 764381 w 1076325"/>
                <a:gd name="connsiteY0" fmla="*/ 526256 h 1764506"/>
                <a:gd name="connsiteX1" fmla="*/ 845344 w 1076325"/>
                <a:gd name="connsiteY1" fmla="*/ 373856 h 1764506"/>
                <a:gd name="connsiteX2" fmla="*/ 907256 w 1076325"/>
                <a:gd name="connsiteY2" fmla="*/ 242887 h 1764506"/>
                <a:gd name="connsiteX3" fmla="*/ 966787 w 1076325"/>
                <a:gd name="connsiteY3" fmla="*/ 111918 h 1764506"/>
                <a:gd name="connsiteX4" fmla="*/ 1007269 w 1076325"/>
                <a:gd name="connsiteY4" fmla="*/ 23812 h 1764506"/>
                <a:gd name="connsiteX5" fmla="*/ 1014412 w 1076325"/>
                <a:gd name="connsiteY5" fmla="*/ 11906 h 1764506"/>
                <a:gd name="connsiteX6" fmla="*/ 1035844 w 1076325"/>
                <a:gd name="connsiteY6" fmla="*/ 0 h 1764506"/>
                <a:gd name="connsiteX7" fmla="*/ 1052512 w 1076325"/>
                <a:gd name="connsiteY7" fmla="*/ 0 h 1764506"/>
                <a:gd name="connsiteX8" fmla="*/ 1062037 w 1076325"/>
                <a:gd name="connsiteY8" fmla="*/ 2381 h 1764506"/>
                <a:gd name="connsiteX9" fmla="*/ 1071562 w 1076325"/>
                <a:gd name="connsiteY9" fmla="*/ 16668 h 1764506"/>
                <a:gd name="connsiteX10" fmla="*/ 1076325 w 1076325"/>
                <a:gd name="connsiteY10" fmla="*/ 40481 h 1764506"/>
                <a:gd name="connsiteX11" fmla="*/ 1076325 w 1076325"/>
                <a:gd name="connsiteY11" fmla="*/ 64293 h 1764506"/>
                <a:gd name="connsiteX12" fmla="*/ 1047750 w 1076325"/>
                <a:gd name="connsiteY12" fmla="*/ 169068 h 1764506"/>
                <a:gd name="connsiteX13" fmla="*/ 978694 w 1076325"/>
                <a:gd name="connsiteY13" fmla="*/ 392906 h 1764506"/>
                <a:gd name="connsiteX14" fmla="*/ 873919 w 1076325"/>
                <a:gd name="connsiteY14" fmla="*/ 673893 h 1764506"/>
                <a:gd name="connsiteX15" fmla="*/ 771525 w 1076325"/>
                <a:gd name="connsiteY15" fmla="*/ 907256 h 1764506"/>
                <a:gd name="connsiteX16" fmla="*/ 628650 w 1076325"/>
                <a:gd name="connsiteY16" fmla="*/ 1207293 h 1764506"/>
                <a:gd name="connsiteX17" fmla="*/ 495300 w 1076325"/>
                <a:gd name="connsiteY17" fmla="*/ 1450181 h 1764506"/>
                <a:gd name="connsiteX18" fmla="*/ 376237 w 1076325"/>
                <a:gd name="connsiteY18" fmla="*/ 1645443 h 1764506"/>
                <a:gd name="connsiteX19" fmla="*/ 359569 w 1076325"/>
                <a:gd name="connsiteY19" fmla="*/ 1676400 h 1764506"/>
                <a:gd name="connsiteX20" fmla="*/ 345281 w 1076325"/>
                <a:gd name="connsiteY20" fmla="*/ 1764506 h 1764506"/>
                <a:gd name="connsiteX21" fmla="*/ 0 w 1076325"/>
                <a:gd name="connsiteY21" fmla="*/ 1504950 h 1764506"/>
                <a:gd name="connsiteX22" fmla="*/ 26194 w 1076325"/>
                <a:gd name="connsiteY22" fmla="*/ 1519237 h 1764506"/>
                <a:gd name="connsiteX23" fmla="*/ 42862 w 1076325"/>
                <a:gd name="connsiteY23" fmla="*/ 1521618 h 1764506"/>
                <a:gd name="connsiteX24" fmla="*/ 83344 w 1076325"/>
                <a:gd name="connsiteY24" fmla="*/ 1507331 h 1764506"/>
                <a:gd name="connsiteX25" fmla="*/ 138112 w 1076325"/>
                <a:gd name="connsiteY25" fmla="*/ 1466850 h 1764506"/>
                <a:gd name="connsiteX26" fmla="*/ 173831 w 1076325"/>
                <a:gd name="connsiteY26" fmla="*/ 1431131 h 1764506"/>
                <a:gd name="connsiteX27" fmla="*/ 254794 w 1076325"/>
                <a:gd name="connsiteY27" fmla="*/ 1328737 h 1764506"/>
                <a:gd name="connsiteX28" fmla="*/ 438150 w 1076325"/>
                <a:gd name="connsiteY28" fmla="*/ 1076325 h 1764506"/>
                <a:gd name="connsiteX29" fmla="*/ 635794 w 1076325"/>
                <a:gd name="connsiteY29" fmla="*/ 762000 h 1764506"/>
                <a:gd name="connsiteX30" fmla="*/ 764381 w 1076325"/>
                <a:gd name="connsiteY30" fmla="*/ 526256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1764506">
                  <a:moveTo>
                    <a:pt x="764381" y="526256"/>
                  </a:moveTo>
                  <a:lnTo>
                    <a:pt x="845344" y="373856"/>
                  </a:lnTo>
                  <a:lnTo>
                    <a:pt x="907256" y="242887"/>
                  </a:lnTo>
                  <a:lnTo>
                    <a:pt x="966787" y="111918"/>
                  </a:lnTo>
                  <a:lnTo>
                    <a:pt x="1007269" y="23812"/>
                  </a:lnTo>
                  <a:lnTo>
                    <a:pt x="1014412" y="11906"/>
                  </a:lnTo>
                  <a:lnTo>
                    <a:pt x="1035844" y="0"/>
                  </a:lnTo>
                  <a:lnTo>
                    <a:pt x="1052512" y="0"/>
                  </a:lnTo>
                  <a:lnTo>
                    <a:pt x="1062037" y="2381"/>
                  </a:lnTo>
                  <a:lnTo>
                    <a:pt x="1071562" y="16668"/>
                  </a:lnTo>
                  <a:lnTo>
                    <a:pt x="1076325" y="40481"/>
                  </a:lnTo>
                  <a:lnTo>
                    <a:pt x="1076325" y="64293"/>
                  </a:lnTo>
                  <a:lnTo>
                    <a:pt x="1047750" y="169068"/>
                  </a:lnTo>
                  <a:lnTo>
                    <a:pt x="978694" y="392906"/>
                  </a:lnTo>
                  <a:lnTo>
                    <a:pt x="873919" y="673893"/>
                  </a:lnTo>
                  <a:lnTo>
                    <a:pt x="771525" y="907256"/>
                  </a:lnTo>
                  <a:lnTo>
                    <a:pt x="628650" y="1207293"/>
                  </a:lnTo>
                  <a:lnTo>
                    <a:pt x="495300" y="1450181"/>
                  </a:lnTo>
                  <a:lnTo>
                    <a:pt x="376237" y="1645443"/>
                  </a:lnTo>
                  <a:lnTo>
                    <a:pt x="359569" y="1676400"/>
                  </a:lnTo>
                  <a:lnTo>
                    <a:pt x="345281" y="1764506"/>
                  </a:lnTo>
                  <a:lnTo>
                    <a:pt x="0" y="1504950"/>
                  </a:lnTo>
                  <a:lnTo>
                    <a:pt x="26194" y="1519237"/>
                  </a:lnTo>
                  <a:lnTo>
                    <a:pt x="42862" y="1521618"/>
                  </a:lnTo>
                  <a:lnTo>
                    <a:pt x="83344" y="1507331"/>
                  </a:lnTo>
                  <a:lnTo>
                    <a:pt x="138112" y="1466850"/>
                  </a:lnTo>
                  <a:lnTo>
                    <a:pt x="173831" y="1431131"/>
                  </a:lnTo>
                  <a:lnTo>
                    <a:pt x="254794" y="1328737"/>
                  </a:lnTo>
                  <a:lnTo>
                    <a:pt x="438150" y="1076325"/>
                  </a:lnTo>
                  <a:lnTo>
                    <a:pt x="635794" y="762000"/>
                  </a:lnTo>
                  <a:lnTo>
                    <a:pt x="764381" y="5262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7">
              <a:extLst>
                <a:ext uri="{FF2B5EF4-FFF2-40B4-BE49-F238E27FC236}">
                  <a16:creationId xmlns:a16="http://schemas.microsoft.com/office/drawing/2014/main" id="{7F1EBCAC-AF8C-4856-A9C8-065A29619A4C}"/>
                </a:ext>
              </a:extLst>
            </p:cNvPr>
            <p:cNvSpPr/>
            <p:nvPr/>
          </p:nvSpPr>
          <p:spPr>
            <a:xfrm rot="16200000">
              <a:off x="3842544" y="2845594"/>
              <a:ext cx="4560888" cy="2235200"/>
            </a:xfrm>
            <a:custGeom>
              <a:avLst/>
              <a:gdLst>
                <a:gd name="connsiteX0" fmla="*/ 1810139 w 4560803"/>
                <a:gd name="connsiteY0" fmla="*/ 746449 h 2235614"/>
                <a:gd name="connsiteX1" fmla="*/ 1974357 w 4560803"/>
                <a:gd name="connsiteY1" fmla="*/ 683000 h 2235614"/>
                <a:gd name="connsiteX2" fmla="*/ 2146041 w 4560803"/>
                <a:gd name="connsiteY2" fmla="*/ 623284 h 2235614"/>
                <a:gd name="connsiteX3" fmla="*/ 2362511 w 4560803"/>
                <a:gd name="connsiteY3" fmla="*/ 556104 h 2235614"/>
                <a:gd name="connsiteX4" fmla="*/ 2564052 w 4560803"/>
                <a:gd name="connsiteY4" fmla="*/ 503853 h 2235614"/>
                <a:gd name="connsiteX5" fmla="*/ 2717074 w 4560803"/>
                <a:gd name="connsiteY5" fmla="*/ 462798 h 2235614"/>
                <a:gd name="connsiteX6" fmla="*/ 2855167 w 4560803"/>
                <a:gd name="connsiteY6" fmla="*/ 432940 h 2235614"/>
                <a:gd name="connsiteX7" fmla="*/ 3026851 w 4560803"/>
                <a:gd name="connsiteY7" fmla="*/ 403082 h 2235614"/>
                <a:gd name="connsiteX8" fmla="*/ 3191069 w 4560803"/>
                <a:gd name="connsiteY8" fmla="*/ 384421 h 2235614"/>
                <a:gd name="connsiteX9" fmla="*/ 3377682 w 4560803"/>
                <a:gd name="connsiteY9" fmla="*/ 347098 h 2235614"/>
                <a:gd name="connsiteX10" fmla="*/ 3549365 w 4560803"/>
                <a:gd name="connsiteY10" fmla="*/ 313508 h 2235614"/>
                <a:gd name="connsiteX11" fmla="*/ 3706119 w 4560803"/>
                <a:gd name="connsiteY11" fmla="*/ 287382 h 2235614"/>
                <a:gd name="connsiteX12" fmla="*/ 3881535 w 4560803"/>
                <a:gd name="connsiteY12" fmla="*/ 272453 h 2235614"/>
                <a:gd name="connsiteX13" fmla="*/ 4015895 w 4560803"/>
                <a:gd name="connsiteY13" fmla="*/ 246328 h 2235614"/>
                <a:gd name="connsiteX14" fmla="*/ 4153989 w 4560803"/>
                <a:gd name="connsiteY14" fmla="*/ 212738 h 2235614"/>
                <a:gd name="connsiteX15" fmla="*/ 4251027 w 4560803"/>
                <a:gd name="connsiteY15" fmla="*/ 182880 h 2235614"/>
                <a:gd name="connsiteX16" fmla="*/ 4307011 w 4560803"/>
                <a:gd name="connsiteY16" fmla="*/ 160486 h 2235614"/>
                <a:gd name="connsiteX17" fmla="*/ 4355530 w 4560803"/>
                <a:gd name="connsiteY17" fmla="*/ 134360 h 2235614"/>
                <a:gd name="connsiteX18" fmla="*/ 4411513 w 4560803"/>
                <a:gd name="connsiteY18" fmla="*/ 93306 h 2235614"/>
                <a:gd name="connsiteX19" fmla="*/ 4456300 w 4560803"/>
                <a:gd name="connsiteY19" fmla="*/ 48519 h 2235614"/>
                <a:gd name="connsiteX20" fmla="*/ 4478694 w 4560803"/>
                <a:gd name="connsiteY20" fmla="*/ 18661 h 2235614"/>
                <a:gd name="connsiteX21" fmla="*/ 4497355 w 4560803"/>
                <a:gd name="connsiteY21" fmla="*/ 7464 h 2235614"/>
                <a:gd name="connsiteX22" fmla="*/ 4508552 w 4560803"/>
                <a:gd name="connsiteY22" fmla="*/ 0 h 2235614"/>
                <a:gd name="connsiteX23" fmla="*/ 4538410 w 4560803"/>
                <a:gd name="connsiteY23" fmla="*/ 0 h 2235614"/>
                <a:gd name="connsiteX24" fmla="*/ 4545874 w 4560803"/>
                <a:gd name="connsiteY24" fmla="*/ 3732 h 2235614"/>
                <a:gd name="connsiteX25" fmla="*/ 4553339 w 4560803"/>
                <a:gd name="connsiteY25" fmla="*/ 11196 h 2235614"/>
                <a:gd name="connsiteX26" fmla="*/ 4560803 w 4560803"/>
                <a:gd name="connsiteY26" fmla="*/ 26125 h 2235614"/>
                <a:gd name="connsiteX27" fmla="*/ 4560803 w 4560803"/>
                <a:gd name="connsiteY27" fmla="*/ 44786 h 2235614"/>
                <a:gd name="connsiteX28" fmla="*/ 4545874 w 4560803"/>
                <a:gd name="connsiteY28" fmla="*/ 119431 h 2235614"/>
                <a:gd name="connsiteX29" fmla="*/ 4504820 w 4560803"/>
                <a:gd name="connsiteY29" fmla="*/ 242595 h 2235614"/>
                <a:gd name="connsiteX30" fmla="*/ 4460033 w 4560803"/>
                <a:gd name="connsiteY30" fmla="*/ 335902 h 2235614"/>
                <a:gd name="connsiteX31" fmla="*/ 4430175 w 4560803"/>
                <a:gd name="connsiteY31" fmla="*/ 388153 h 2235614"/>
                <a:gd name="connsiteX32" fmla="*/ 4385388 w 4560803"/>
                <a:gd name="connsiteY32" fmla="*/ 444137 h 2235614"/>
                <a:gd name="connsiteX33" fmla="*/ 4333136 w 4560803"/>
                <a:gd name="connsiteY33" fmla="*/ 492656 h 2235614"/>
                <a:gd name="connsiteX34" fmla="*/ 4284617 w 4560803"/>
                <a:gd name="connsiteY34" fmla="*/ 522514 h 2235614"/>
                <a:gd name="connsiteX35" fmla="*/ 4221169 w 4560803"/>
                <a:gd name="connsiteY35" fmla="*/ 537443 h 2235614"/>
                <a:gd name="connsiteX36" fmla="*/ 4168917 w 4560803"/>
                <a:gd name="connsiteY36" fmla="*/ 537443 h 2235614"/>
                <a:gd name="connsiteX37" fmla="*/ 4105469 w 4560803"/>
                <a:gd name="connsiteY37" fmla="*/ 518782 h 2235614"/>
                <a:gd name="connsiteX38" fmla="*/ 4038289 w 4560803"/>
                <a:gd name="connsiteY38" fmla="*/ 503853 h 2235614"/>
                <a:gd name="connsiteX39" fmla="*/ 3959912 w 4560803"/>
                <a:gd name="connsiteY39" fmla="*/ 492656 h 2235614"/>
                <a:gd name="connsiteX40" fmla="*/ 3922589 w 4560803"/>
                <a:gd name="connsiteY40" fmla="*/ 492656 h 2235614"/>
                <a:gd name="connsiteX41" fmla="*/ 3762103 w 4560803"/>
                <a:gd name="connsiteY41" fmla="*/ 515049 h 2235614"/>
                <a:gd name="connsiteX42" fmla="*/ 3564294 w 4560803"/>
                <a:gd name="connsiteY42" fmla="*/ 537443 h 2235614"/>
                <a:gd name="connsiteX43" fmla="*/ 3295572 w 4560803"/>
                <a:gd name="connsiteY43" fmla="*/ 578498 h 2235614"/>
                <a:gd name="connsiteX44" fmla="*/ 3239589 w 4560803"/>
                <a:gd name="connsiteY44" fmla="*/ 585962 h 2235614"/>
                <a:gd name="connsiteX45" fmla="*/ 3090299 w 4560803"/>
                <a:gd name="connsiteY45" fmla="*/ 627017 h 2235614"/>
                <a:gd name="connsiteX46" fmla="*/ 2929812 w 4560803"/>
                <a:gd name="connsiteY46" fmla="*/ 656875 h 2235614"/>
                <a:gd name="connsiteX47" fmla="*/ 2758129 w 4560803"/>
                <a:gd name="connsiteY47" fmla="*/ 694197 h 2235614"/>
                <a:gd name="connsiteX48" fmla="*/ 2578981 w 4560803"/>
                <a:gd name="connsiteY48" fmla="*/ 742716 h 2235614"/>
                <a:gd name="connsiteX49" fmla="*/ 2418495 w 4560803"/>
                <a:gd name="connsiteY49" fmla="*/ 780039 h 2235614"/>
                <a:gd name="connsiteX50" fmla="*/ 2317724 w 4560803"/>
                <a:gd name="connsiteY50" fmla="*/ 813629 h 2235614"/>
                <a:gd name="connsiteX51" fmla="*/ 2037806 w 4560803"/>
                <a:gd name="connsiteY51" fmla="*/ 906935 h 2235614"/>
                <a:gd name="connsiteX52" fmla="*/ 1851193 w 4560803"/>
                <a:gd name="connsiteY52" fmla="*/ 985312 h 2235614"/>
                <a:gd name="connsiteX53" fmla="*/ 1675778 w 4560803"/>
                <a:gd name="connsiteY53" fmla="*/ 1059957 h 2235614"/>
                <a:gd name="connsiteX54" fmla="*/ 1463040 w 4560803"/>
                <a:gd name="connsiteY54" fmla="*/ 1156995 h 2235614"/>
                <a:gd name="connsiteX55" fmla="*/ 1336144 w 4560803"/>
                <a:gd name="connsiteY55" fmla="*/ 1231640 h 2235614"/>
                <a:gd name="connsiteX56" fmla="*/ 1190586 w 4560803"/>
                <a:gd name="connsiteY56" fmla="*/ 1321214 h 2235614"/>
                <a:gd name="connsiteX57" fmla="*/ 1056225 w 4560803"/>
                <a:gd name="connsiteY57" fmla="*/ 1407056 h 2235614"/>
                <a:gd name="connsiteX58" fmla="*/ 962919 w 4560803"/>
                <a:gd name="connsiteY58" fmla="*/ 1470504 h 2235614"/>
                <a:gd name="connsiteX59" fmla="*/ 862149 w 4560803"/>
                <a:gd name="connsiteY59" fmla="*/ 1548881 h 2235614"/>
                <a:gd name="connsiteX60" fmla="*/ 768842 w 4560803"/>
                <a:gd name="connsiteY60" fmla="*/ 1619794 h 2235614"/>
                <a:gd name="connsiteX61" fmla="*/ 705394 w 4560803"/>
                <a:gd name="connsiteY61" fmla="*/ 1679510 h 2235614"/>
                <a:gd name="connsiteX62" fmla="*/ 630749 w 4560803"/>
                <a:gd name="connsiteY62" fmla="*/ 1754155 h 2235614"/>
                <a:gd name="connsiteX63" fmla="*/ 571033 w 4560803"/>
                <a:gd name="connsiteY63" fmla="*/ 1825067 h 2235614"/>
                <a:gd name="connsiteX64" fmla="*/ 537443 w 4560803"/>
                <a:gd name="connsiteY64" fmla="*/ 1877319 h 2235614"/>
                <a:gd name="connsiteX65" fmla="*/ 190344 w 4560803"/>
                <a:gd name="connsiteY65" fmla="*/ 2213221 h 2235614"/>
                <a:gd name="connsiteX66" fmla="*/ 134361 w 4560803"/>
                <a:gd name="connsiteY66" fmla="*/ 2228150 h 2235614"/>
                <a:gd name="connsiteX67" fmla="*/ 93306 w 4560803"/>
                <a:gd name="connsiteY67" fmla="*/ 2235614 h 2235614"/>
                <a:gd name="connsiteX68" fmla="*/ 63448 w 4560803"/>
                <a:gd name="connsiteY68" fmla="*/ 2235614 h 2235614"/>
                <a:gd name="connsiteX69" fmla="*/ 26126 w 4560803"/>
                <a:gd name="connsiteY69" fmla="*/ 2220685 h 2235614"/>
                <a:gd name="connsiteX70" fmla="*/ 7464 w 4560803"/>
                <a:gd name="connsiteY70" fmla="*/ 2198292 h 2235614"/>
                <a:gd name="connsiteX71" fmla="*/ 0 w 4560803"/>
                <a:gd name="connsiteY71" fmla="*/ 2164702 h 2235614"/>
                <a:gd name="connsiteX72" fmla="*/ 0 w 4560803"/>
                <a:gd name="connsiteY72" fmla="*/ 2138576 h 2235614"/>
                <a:gd name="connsiteX73" fmla="*/ 18661 w 4560803"/>
                <a:gd name="connsiteY73" fmla="*/ 2078860 h 2235614"/>
                <a:gd name="connsiteX74" fmla="*/ 48519 w 4560803"/>
                <a:gd name="connsiteY74" fmla="*/ 2007947 h 2235614"/>
                <a:gd name="connsiteX75" fmla="*/ 93306 w 4560803"/>
                <a:gd name="connsiteY75" fmla="*/ 1929570 h 2235614"/>
                <a:gd name="connsiteX76" fmla="*/ 164219 w 4560803"/>
                <a:gd name="connsiteY76" fmla="*/ 1832532 h 2235614"/>
                <a:gd name="connsiteX77" fmla="*/ 238864 w 4560803"/>
                <a:gd name="connsiteY77" fmla="*/ 1742958 h 2235614"/>
                <a:gd name="connsiteX78" fmla="*/ 324705 w 4560803"/>
                <a:gd name="connsiteY78" fmla="*/ 1657116 h 2235614"/>
                <a:gd name="connsiteX79" fmla="*/ 425476 w 4560803"/>
                <a:gd name="connsiteY79" fmla="*/ 1563810 h 2235614"/>
                <a:gd name="connsiteX80" fmla="*/ 537443 w 4560803"/>
                <a:gd name="connsiteY80" fmla="*/ 1474236 h 2235614"/>
                <a:gd name="connsiteX81" fmla="*/ 656875 w 4560803"/>
                <a:gd name="connsiteY81" fmla="*/ 1384662 h 2235614"/>
                <a:gd name="connsiteX82" fmla="*/ 761378 w 4560803"/>
                <a:gd name="connsiteY82" fmla="*/ 1310018 h 2235614"/>
                <a:gd name="connsiteX83" fmla="*/ 903203 w 4560803"/>
                <a:gd name="connsiteY83" fmla="*/ 1216711 h 2235614"/>
                <a:gd name="connsiteX84" fmla="*/ 1086083 w 4560803"/>
                <a:gd name="connsiteY84" fmla="*/ 1104744 h 2235614"/>
                <a:gd name="connsiteX85" fmla="*/ 1268963 w 4560803"/>
                <a:gd name="connsiteY85" fmla="*/ 1000241 h 2235614"/>
                <a:gd name="connsiteX86" fmla="*/ 1556346 w 4560803"/>
                <a:gd name="connsiteY86" fmla="*/ 858416 h 2235614"/>
                <a:gd name="connsiteX87" fmla="*/ 1701904 w 4560803"/>
                <a:gd name="connsiteY87" fmla="*/ 794968 h 2235614"/>
                <a:gd name="connsiteX88" fmla="*/ 1765352 w 4560803"/>
                <a:gd name="connsiteY88" fmla="*/ 768842 h 2235614"/>
                <a:gd name="connsiteX89" fmla="*/ 1810139 w 4560803"/>
                <a:gd name="connsiteY89" fmla="*/ 746449 h 223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560803" h="2235614">
                  <a:moveTo>
                    <a:pt x="1810139" y="746449"/>
                  </a:moveTo>
                  <a:lnTo>
                    <a:pt x="1974357" y="683000"/>
                  </a:lnTo>
                  <a:lnTo>
                    <a:pt x="2146041" y="623284"/>
                  </a:lnTo>
                  <a:lnTo>
                    <a:pt x="2362511" y="556104"/>
                  </a:lnTo>
                  <a:lnTo>
                    <a:pt x="2564052" y="503853"/>
                  </a:lnTo>
                  <a:lnTo>
                    <a:pt x="2717074" y="462798"/>
                  </a:lnTo>
                  <a:lnTo>
                    <a:pt x="2855167" y="432940"/>
                  </a:lnTo>
                  <a:lnTo>
                    <a:pt x="3026851" y="403082"/>
                  </a:lnTo>
                  <a:lnTo>
                    <a:pt x="3191069" y="384421"/>
                  </a:lnTo>
                  <a:lnTo>
                    <a:pt x="3377682" y="347098"/>
                  </a:lnTo>
                  <a:lnTo>
                    <a:pt x="3549365" y="313508"/>
                  </a:lnTo>
                  <a:lnTo>
                    <a:pt x="3706119" y="287382"/>
                  </a:lnTo>
                  <a:lnTo>
                    <a:pt x="3881535" y="272453"/>
                  </a:lnTo>
                  <a:lnTo>
                    <a:pt x="4015895" y="246328"/>
                  </a:lnTo>
                  <a:lnTo>
                    <a:pt x="4153989" y="212738"/>
                  </a:lnTo>
                  <a:lnTo>
                    <a:pt x="4251027" y="182880"/>
                  </a:lnTo>
                  <a:lnTo>
                    <a:pt x="4307011" y="160486"/>
                  </a:lnTo>
                  <a:lnTo>
                    <a:pt x="4355530" y="134360"/>
                  </a:lnTo>
                  <a:lnTo>
                    <a:pt x="4411513" y="93306"/>
                  </a:lnTo>
                  <a:lnTo>
                    <a:pt x="4456300" y="48519"/>
                  </a:lnTo>
                  <a:lnTo>
                    <a:pt x="4478694" y="18661"/>
                  </a:lnTo>
                  <a:lnTo>
                    <a:pt x="4497355" y="7464"/>
                  </a:lnTo>
                  <a:lnTo>
                    <a:pt x="4508552" y="0"/>
                  </a:lnTo>
                  <a:lnTo>
                    <a:pt x="4538410" y="0"/>
                  </a:lnTo>
                  <a:lnTo>
                    <a:pt x="4545874" y="3732"/>
                  </a:lnTo>
                  <a:lnTo>
                    <a:pt x="4553339" y="11196"/>
                  </a:lnTo>
                  <a:lnTo>
                    <a:pt x="4560803" y="26125"/>
                  </a:lnTo>
                  <a:lnTo>
                    <a:pt x="4560803" y="44786"/>
                  </a:lnTo>
                  <a:lnTo>
                    <a:pt x="4545874" y="119431"/>
                  </a:lnTo>
                  <a:lnTo>
                    <a:pt x="4504820" y="242595"/>
                  </a:lnTo>
                  <a:lnTo>
                    <a:pt x="4460033" y="335902"/>
                  </a:lnTo>
                  <a:lnTo>
                    <a:pt x="4430175" y="388153"/>
                  </a:lnTo>
                  <a:lnTo>
                    <a:pt x="4385388" y="444137"/>
                  </a:lnTo>
                  <a:lnTo>
                    <a:pt x="4333136" y="492656"/>
                  </a:lnTo>
                  <a:lnTo>
                    <a:pt x="4284617" y="522514"/>
                  </a:lnTo>
                  <a:lnTo>
                    <a:pt x="4221169" y="537443"/>
                  </a:lnTo>
                  <a:lnTo>
                    <a:pt x="4168917" y="537443"/>
                  </a:lnTo>
                  <a:lnTo>
                    <a:pt x="4105469" y="518782"/>
                  </a:lnTo>
                  <a:lnTo>
                    <a:pt x="4038289" y="503853"/>
                  </a:lnTo>
                  <a:lnTo>
                    <a:pt x="3959912" y="492656"/>
                  </a:lnTo>
                  <a:lnTo>
                    <a:pt x="3922589" y="492656"/>
                  </a:lnTo>
                  <a:lnTo>
                    <a:pt x="3762103" y="515049"/>
                  </a:lnTo>
                  <a:lnTo>
                    <a:pt x="3564294" y="537443"/>
                  </a:lnTo>
                  <a:lnTo>
                    <a:pt x="3295572" y="578498"/>
                  </a:lnTo>
                  <a:lnTo>
                    <a:pt x="3239589" y="585962"/>
                  </a:lnTo>
                  <a:lnTo>
                    <a:pt x="3090299" y="627017"/>
                  </a:lnTo>
                  <a:lnTo>
                    <a:pt x="2929812" y="656875"/>
                  </a:lnTo>
                  <a:lnTo>
                    <a:pt x="2758129" y="694197"/>
                  </a:lnTo>
                  <a:lnTo>
                    <a:pt x="2578981" y="742716"/>
                  </a:lnTo>
                  <a:lnTo>
                    <a:pt x="2418495" y="780039"/>
                  </a:lnTo>
                  <a:lnTo>
                    <a:pt x="2317724" y="813629"/>
                  </a:lnTo>
                  <a:lnTo>
                    <a:pt x="2037806" y="906935"/>
                  </a:lnTo>
                  <a:lnTo>
                    <a:pt x="1851193" y="985312"/>
                  </a:lnTo>
                  <a:lnTo>
                    <a:pt x="1675778" y="1059957"/>
                  </a:lnTo>
                  <a:lnTo>
                    <a:pt x="1463040" y="1156995"/>
                  </a:lnTo>
                  <a:lnTo>
                    <a:pt x="1336144" y="1231640"/>
                  </a:lnTo>
                  <a:lnTo>
                    <a:pt x="1190586" y="1321214"/>
                  </a:lnTo>
                  <a:lnTo>
                    <a:pt x="1056225" y="1407056"/>
                  </a:lnTo>
                  <a:lnTo>
                    <a:pt x="962919" y="1470504"/>
                  </a:lnTo>
                  <a:lnTo>
                    <a:pt x="862149" y="1548881"/>
                  </a:lnTo>
                  <a:lnTo>
                    <a:pt x="768842" y="1619794"/>
                  </a:lnTo>
                  <a:lnTo>
                    <a:pt x="705394" y="1679510"/>
                  </a:lnTo>
                  <a:lnTo>
                    <a:pt x="630749" y="1754155"/>
                  </a:lnTo>
                  <a:lnTo>
                    <a:pt x="571033" y="1825067"/>
                  </a:lnTo>
                  <a:lnTo>
                    <a:pt x="537443" y="1877319"/>
                  </a:lnTo>
                  <a:lnTo>
                    <a:pt x="190344" y="2213221"/>
                  </a:lnTo>
                  <a:lnTo>
                    <a:pt x="134361" y="2228150"/>
                  </a:lnTo>
                  <a:lnTo>
                    <a:pt x="93306" y="2235614"/>
                  </a:lnTo>
                  <a:lnTo>
                    <a:pt x="63448" y="2235614"/>
                  </a:lnTo>
                  <a:lnTo>
                    <a:pt x="26126" y="2220685"/>
                  </a:lnTo>
                  <a:lnTo>
                    <a:pt x="7464" y="2198292"/>
                  </a:lnTo>
                  <a:lnTo>
                    <a:pt x="0" y="2164702"/>
                  </a:lnTo>
                  <a:lnTo>
                    <a:pt x="0" y="2138576"/>
                  </a:lnTo>
                  <a:lnTo>
                    <a:pt x="18661" y="2078860"/>
                  </a:lnTo>
                  <a:lnTo>
                    <a:pt x="48519" y="2007947"/>
                  </a:lnTo>
                  <a:lnTo>
                    <a:pt x="93306" y="1929570"/>
                  </a:lnTo>
                  <a:lnTo>
                    <a:pt x="164219" y="1832532"/>
                  </a:lnTo>
                  <a:lnTo>
                    <a:pt x="238864" y="1742958"/>
                  </a:lnTo>
                  <a:lnTo>
                    <a:pt x="324705" y="1657116"/>
                  </a:lnTo>
                  <a:lnTo>
                    <a:pt x="425476" y="1563810"/>
                  </a:lnTo>
                  <a:lnTo>
                    <a:pt x="537443" y="1474236"/>
                  </a:lnTo>
                  <a:lnTo>
                    <a:pt x="656875" y="1384662"/>
                  </a:lnTo>
                  <a:lnTo>
                    <a:pt x="761378" y="1310018"/>
                  </a:lnTo>
                  <a:lnTo>
                    <a:pt x="903203" y="1216711"/>
                  </a:lnTo>
                  <a:lnTo>
                    <a:pt x="1086083" y="1104744"/>
                  </a:lnTo>
                  <a:lnTo>
                    <a:pt x="1268963" y="1000241"/>
                  </a:lnTo>
                  <a:lnTo>
                    <a:pt x="1556346" y="858416"/>
                  </a:lnTo>
                  <a:lnTo>
                    <a:pt x="1701904" y="794968"/>
                  </a:lnTo>
                  <a:lnTo>
                    <a:pt x="1765352" y="768842"/>
                  </a:lnTo>
                  <a:lnTo>
                    <a:pt x="1810139" y="7464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8">
              <a:extLst>
                <a:ext uri="{FF2B5EF4-FFF2-40B4-BE49-F238E27FC236}">
                  <a16:creationId xmlns:a16="http://schemas.microsoft.com/office/drawing/2014/main" id="{5054A6D7-D9DE-4029-AE31-A2543B2AE99C}"/>
                </a:ext>
              </a:extLst>
            </p:cNvPr>
            <p:cNvSpPr/>
            <p:nvPr/>
          </p:nvSpPr>
          <p:spPr>
            <a:xfrm rot="16200000">
              <a:off x="6408738" y="5200650"/>
              <a:ext cx="1344612" cy="541338"/>
            </a:xfrm>
            <a:custGeom>
              <a:avLst/>
              <a:gdLst>
                <a:gd name="connsiteX0" fmla="*/ 978693 w 1345406"/>
                <a:gd name="connsiteY0" fmla="*/ 350044 h 540544"/>
                <a:gd name="connsiteX1" fmla="*/ 835818 w 1345406"/>
                <a:gd name="connsiteY1" fmla="*/ 295275 h 540544"/>
                <a:gd name="connsiteX2" fmla="*/ 669131 w 1345406"/>
                <a:gd name="connsiteY2" fmla="*/ 233363 h 540544"/>
                <a:gd name="connsiteX3" fmla="*/ 597693 w 1345406"/>
                <a:gd name="connsiteY3" fmla="*/ 207169 h 540544"/>
                <a:gd name="connsiteX4" fmla="*/ 535781 w 1345406"/>
                <a:gd name="connsiteY4" fmla="*/ 180975 h 540544"/>
                <a:gd name="connsiteX5" fmla="*/ 497681 w 1345406"/>
                <a:gd name="connsiteY5" fmla="*/ 161925 h 540544"/>
                <a:gd name="connsiteX6" fmla="*/ 476250 w 1345406"/>
                <a:gd name="connsiteY6" fmla="*/ 147638 h 540544"/>
                <a:gd name="connsiteX7" fmla="*/ 459581 w 1345406"/>
                <a:gd name="connsiteY7" fmla="*/ 128588 h 540544"/>
                <a:gd name="connsiteX8" fmla="*/ 450056 w 1345406"/>
                <a:gd name="connsiteY8" fmla="*/ 104775 h 540544"/>
                <a:gd name="connsiteX9" fmla="*/ 445293 w 1345406"/>
                <a:gd name="connsiteY9" fmla="*/ 80963 h 540544"/>
                <a:gd name="connsiteX10" fmla="*/ 447675 w 1345406"/>
                <a:gd name="connsiteY10" fmla="*/ 57150 h 540544"/>
                <a:gd name="connsiteX11" fmla="*/ 476250 w 1345406"/>
                <a:gd name="connsiteY11" fmla="*/ 0 h 540544"/>
                <a:gd name="connsiteX12" fmla="*/ 0 w 1345406"/>
                <a:gd name="connsiteY12" fmla="*/ 426244 h 540544"/>
                <a:gd name="connsiteX13" fmla="*/ 54768 w 1345406"/>
                <a:gd name="connsiteY13" fmla="*/ 414338 h 540544"/>
                <a:gd name="connsiteX14" fmla="*/ 90487 w 1345406"/>
                <a:gd name="connsiteY14" fmla="*/ 407194 h 540544"/>
                <a:gd name="connsiteX15" fmla="*/ 150018 w 1345406"/>
                <a:gd name="connsiteY15" fmla="*/ 390525 h 540544"/>
                <a:gd name="connsiteX16" fmla="*/ 216693 w 1345406"/>
                <a:gd name="connsiteY16" fmla="*/ 378619 h 540544"/>
                <a:gd name="connsiteX17" fmla="*/ 254793 w 1345406"/>
                <a:gd name="connsiteY17" fmla="*/ 373857 h 540544"/>
                <a:gd name="connsiteX18" fmla="*/ 333375 w 1345406"/>
                <a:gd name="connsiteY18" fmla="*/ 376238 h 540544"/>
                <a:gd name="connsiteX19" fmla="*/ 438150 w 1345406"/>
                <a:gd name="connsiteY19" fmla="*/ 388144 h 540544"/>
                <a:gd name="connsiteX20" fmla="*/ 645318 w 1345406"/>
                <a:gd name="connsiteY20" fmla="*/ 428625 h 540544"/>
                <a:gd name="connsiteX21" fmla="*/ 814387 w 1345406"/>
                <a:gd name="connsiteY21" fmla="*/ 457200 h 540544"/>
                <a:gd name="connsiteX22" fmla="*/ 1054893 w 1345406"/>
                <a:gd name="connsiteY22" fmla="*/ 500063 h 540544"/>
                <a:gd name="connsiteX23" fmla="*/ 1195387 w 1345406"/>
                <a:gd name="connsiteY23" fmla="*/ 523875 h 540544"/>
                <a:gd name="connsiteX24" fmla="*/ 1283493 w 1345406"/>
                <a:gd name="connsiteY24" fmla="*/ 540544 h 540544"/>
                <a:gd name="connsiteX25" fmla="*/ 1323975 w 1345406"/>
                <a:gd name="connsiteY25" fmla="*/ 538163 h 540544"/>
                <a:gd name="connsiteX26" fmla="*/ 1338262 w 1345406"/>
                <a:gd name="connsiteY26" fmla="*/ 531019 h 540544"/>
                <a:gd name="connsiteX27" fmla="*/ 1345406 w 1345406"/>
                <a:gd name="connsiteY27" fmla="*/ 521494 h 540544"/>
                <a:gd name="connsiteX28" fmla="*/ 1345406 w 1345406"/>
                <a:gd name="connsiteY28" fmla="*/ 511969 h 540544"/>
                <a:gd name="connsiteX29" fmla="*/ 1335881 w 1345406"/>
                <a:gd name="connsiteY29" fmla="*/ 495300 h 540544"/>
                <a:gd name="connsiteX30" fmla="*/ 1316831 w 1345406"/>
                <a:gd name="connsiteY30" fmla="*/ 476250 h 540544"/>
                <a:gd name="connsiteX31" fmla="*/ 1262062 w 1345406"/>
                <a:gd name="connsiteY31" fmla="*/ 454819 h 540544"/>
                <a:gd name="connsiteX32" fmla="*/ 1169193 w 1345406"/>
                <a:gd name="connsiteY32" fmla="*/ 421482 h 540544"/>
                <a:gd name="connsiteX33" fmla="*/ 1042987 w 1345406"/>
                <a:gd name="connsiteY33" fmla="*/ 373857 h 540544"/>
                <a:gd name="connsiteX34" fmla="*/ 978693 w 1345406"/>
                <a:gd name="connsiteY34" fmla="*/ 3500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5406" h="540544">
                  <a:moveTo>
                    <a:pt x="978693" y="350044"/>
                  </a:moveTo>
                  <a:lnTo>
                    <a:pt x="835818" y="295275"/>
                  </a:lnTo>
                  <a:lnTo>
                    <a:pt x="669131" y="233363"/>
                  </a:lnTo>
                  <a:lnTo>
                    <a:pt x="597693" y="207169"/>
                  </a:lnTo>
                  <a:lnTo>
                    <a:pt x="535781" y="180975"/>
                  </a:lnTo>
                  <a:lnTo>
                    <a:pt x="497681" y="161925"/>
                  </a:lnTo>
                  <a:lnTo>
                    <a:pt x="476250" y="147638"/>
                  </a:lnTo>
                  <a:lnTo>
                    <a:pt x="459581" y="128588"/>
                  </a:lnTo>
                  <a:lnTo>
                    <a:pt x="450056" y="104775"/>
                  </a:lnTo>
                  <a:lnTo>
                    <a:pt x="445293" y="80963"/>
                  </a:lnTo>
                  <a:lnTo>
                    <a:pt x="447675" y="57150"/>
                  </a:lnTo>
                  <a:lnTo>
                    <a:pt x="476250" y="0"/>
                  </a:lnTo>
                  <a:lnTo>
                    <a:pt x="0" y="426244"/>
                  </a:lnTo>
                  <a:lnTo>
                    <a:pt x="54768" y="414338"/>
                  </a:lnTo>
                  <a:lnTo>
                    <a:pt x="90487" y="407194"/>
                  </a:lnTo>
                  <a:lnTo>
                    <a:pt x="150018" y="390525"/>
                  </a:lnTo>
                  <a:lnTo>
                    <a:pt x="216693" y="378619"/>
                  </a:lnTo>
                  <a:lnTo>
                    <a:pt x="254793" y="373857"/>
                  </a:lnTo>
                  <a:lnTo>
                    <a:pt x="333375" y="376238"/>
                  </a:lnTo>
                  <a:lnTo>
                    <a:pt x="438150" y="388144"/>
                  </a:lnTo>
                  <a:lnTo>
                    <a:pt x="645318" y="428625"/>
                  </a:lnTo>
                  <a:lnTo>
                    <a:pt x="814387" y="457200"/>
                  </a:lnTo>
                  <a:lnTo>
                    <a:pt x="1054893" y="500063"/>
                  </a:lnTo>
                  <a:lnTo>
                    <a:pt x="1195387" y="523875"/>
                  </a:lnTo>
                  <a:lnTo>
                    <a:pt x="1283493" y="540544"/>
                  </a:lnTo>
                  <a:lnTo>
                    <a:pt x="1323975" y="538163"/>
                  </a:lnTo>
                  <a:lnTo>
                    <a:pt x="1338262" y="531019"/>
                  </a:lnTo>
                  <a:lnTo>
                    <a:pt x="1345406" y="521494"/>
                  </a:lnTo>
                  <a:lnTo>
                    <a:pt x="1345406" y="511969"/>
                  </a:lnTo>
                  <a:lnTo>
                    <a:pt x="1335881" y="495300"/>
                  </a:lnTo>
                  <a:lnTo>
                    <a:pt x="1316831" y="476250"/>
                  </a:lnTo>
                  <a:lnTo>
                    <a:pt x="1262062" y="454819"/>
                  </a:lnTo>
                  <a:lnTo>
                    <a:pt x="1169193" y="421482"/>
                  </a:lnTo>
                  <a:lnTo>
                    <a:pt x="1042987" y="373857"/>
                  </a:lnTo>
                  <a:lnTo>
                    <a:pt x="978693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45">
              <a:extLst>
                <a:ext uri="{FF2B5EF4-FFF2-40B4-BE49-F238E27FC236}">
                  <a16:creationId xmlns:a16="http://schemas.microsoft.com/office/drawing/2014/main" id="{ECBB866C-7DE5-4B17-8DEB-0E2A81467EC7}"/>
                </a:ext>
              </a:extLst>
            </p:cNvPr>
            <p:cNvSpPr/>
            <p:nvPr/>
          </p:nvSpPr>
          <p:spPr>
            <a:xfrm>
              <a:off x="4425950" y="3895725"/>
              <a:ext cx="2287588" cy="1941513"/>
            </a:xfrm>
            <a:custGeom>
              <a:avLst/>
              <a:gdLst>
                <a:gd name="connsiteX0" fmla="*/ 1377863 w 2287252"/>
                <a:gd name="connsiteY0" fmla="*/ 906884 h 1941534"/>
                <a:gd name="connsiteX1" fmla="*/ 1470555 w 2287252"/>
                <a:gd name="connsiteY1" fmla="*/ 811687 h 1941534"/>
                <a:gd name="connsiteX2" fmla="*/ 1648425 w 2287252"/>
                <a:gd name="connsiteY2" fmla="*/ 628807 h 1941534"/>
                <a:gd name="connsiteX3" fmla="*/ 1738612 w 2287252"/>
                <a:gd name="connsiteY3" fmla="*/ 516072 h 1941534"/>
                <a:gd name="connsiteX4" fmla="*/ 1788716 w 2287252"/>
                <a:gd name="connsiteY4" fmla="*/ 445927 h 1941534"/>
                <a:gd name="connsiteX5" fmla="*/ 1846336 w 2287252"/>
                <a:gd name="connsiteY5" fmla="*/ 363255 h 1941534"/>
                <a:gd name="connsiteX6" fmla="*/ 1886419 w 2287252"/>
                <a:gd name="connsiteY6" fmla="*/ 300625 h 1941534"/>
                <a:gd name="connsiteX7" fmla="*/ 1903956 w 2287252"/>
                <a:gd name="connsiteY7" fmla="*/ 265552 h 1941534"/>
                <a:gd name="connsiteX8" fmla="*/ 1913977 w 2287252"/>
                <a:gd name="connsiteY8" fmla="*/ 232984 h 1941534"/>
                <a:gd name="connsiteX9" fmla="*/ 1916482 w 2287252"/>
                <a:gd name="connsiteY9" fmla="*/ 205427 h 1941534"/>
                <a:gd name="connsiteX10" fmla="*/ 1911471 w 2287252"/>
                <a:gd name="connsiteY10" fmla="*/ 180375 h 1941534"/>
                <a:gd name="connsiteX11" fmla="*/ 1898945 w 2287252"/>
                <a:gd name="connsiteY11" fmla="*/ 157828 h 1941534"/>
                <a:gd name="connsiteX12" fmla="*/ 1873893 w 2287252"/>
                <a:gd name="connsiteY12" fmla="*/ 130271 h 1941534"/>
                <a:gd name="connsiteX13" fmla="*/ 1826294 w 2287252"/>
                <a:gd name="connsiteY13" fmla="*/ 85177 h 1941534"/>
                <a:gd name="connsiteX14" fmla="*/ 1801242 w 2287252"/>
                <a:gd name="connsiteY14" fmla="*/ 57620 h 1941534"/>
                <a:gd name="connsiteX15" fmla="*/ 1793727 w 2287252"/>
                <a:gd name="connsiteY15" fmla="*/ 32568 h 1941534"/>
                <a:gd name="connsiteX16" fmla="*/ 1793727 w 2287252"/>
                <a:gd name="connsiteY16" fmla="*/ 15031 h 1941534"/>
                <a:gd name="connsiteX17" fmla="*/ 1801242 w 2287252"/>
                <a:gd name="connsiteY17" fmla="*/ 5010 h 1941534"/>
                <a:gd name="connsiteX18" fmla="*/ 1828800 w 2287252"/>
                <a:gd name="connsiteY18" fmla="*/ 0 h 1941534"/>
                <a:gd name="connsiteX19" fmla="*/ 1873893 w 2287252"/>
                <a:gd name="connsiteY19" fmla="*/ 2505 h 1941534"/>
                <a:gd name="connsiteX20" fmla="*/ 1923997 w 2287252"/>
                <a:gd name="connsiteY20" fmla="*/ 17536 h 1941534"/>
                <a:gd name="connsiteX21" fmla="*/ 1976607 w 2287252"/>
                <a:gd name="connsiteY21" fmla="*/ 37578 h 1941534"/>
                <a:gd name="connsiteX22" fmla="*/ 2034226 w 2287252"/>
                <a:gd name="connsiteY22" fmla="*/ 65135 h 1941534"/>
                <a:gd name="connsiteX23" fmla="*/ 2086836 w 2287252"/>
                <a:gd name="connsiteY23" fmla="*/ 95198 h 1941534"/>
                <a:gd name="connsiteX24" fmla="*/ 2156981 w 2287252"/>
                <a:gd name="connsiteY24" fmla="*/ 140291 h 1941534"/>
                <a:gd name="connsiteX25" fmla="*/ 2204580 w 2287252"/>
                <a:gd name="connsiteY25" fmla="*/ 177870 h 1941534"/>
                <a:gd name="connsiteX26" fmla="*/ 2234643 w 2287252"/>
                <a:gd name="connsiteY26" fmla="*/ 202922 h 1941534"/>
                <a:gd name="connsiteX27" fmla="*/ 2264705 w 2287252"/>
                <a:gd name="connsiteY27" fmla="*/ 232984 h 1941534"/>
                <a:gd name="connsiteX28" fmla="*/ 2277231 w 2287252"/>
                <a:gd name="connsiteY28" fmla="*/ 250521 h 1941534"/>
                <a:gd name="connsiteX29" fmla="*/ 2287252 w 2287252"/>
                <a:gd name="connsiteY29" fmla="*/ 275573 h 1941534"/>
                <a:gd name="connsiteX30" fmla="*/ 2287252 w 2287252"/>
                <a:gd name="connsiteY30" fmla="*/ 293109 h 1941534"/>
                <a:gd name="connsiteX31" fmla="*/ 2279737 w 2287252"/>
                <a:gd name="connsiteY31" fmla="*/ 315656 h 1941534"/>
                <a:gd name="connsiteX32" fmla="*/ 2264705 w 2287252"/>
                <a:gd name="connsiteY32" fmla="*/ 330687 h 1941534"/>
                <a:gd name="connsiteX33" fmla="*/ 2229632 w 2287252"/>
                <a:gd name="connsiteY33" fmla="*/ 345718 h 1941534"/>
                <a:gd name="connsiteX34" fmla="*/ 2192054 w 2287252"/>
                <a:gd name="connsiteY34" fmla="*/ 363255 h 1941534"/>
                <a:gd name="connsiteX35" fmla="*/ 2146961 w 2287252"/>
                <a:gd name="connsiteY35" fmla="*/ 398328 h 1941534"/>
                <a:gd name="connsiteX36" fmla="*/ 2081825 w 2287252"/>
                <a:gd name="connsiteY36" fmla="*/ 488515 h 1941534"/>
                <a:gd name="connsiteX37" fmla="*/ 1999154 w 2287252"/>
                <a:gd name="connsiteY37" fmla="*/ 591228 h 1941534"/>
                <a:gd name="connsiteX38" fmla="*/ 1896440 w 2287252"/>
                <a:gd name="connsiteY38" fmla="*/ 718994 h 1941534"/>
                <a:gd name="connsiteX39" fmla="*/ 1793727 w 2287252"/>
                <a:gd name="connsiteY39" fmla="*/ 836739 h 1941534"/>
                <a:gd name="connsiteX40" fmla="*/ 1728591 w 2287252"/>
                <a:gd name="connsiteY40" fmla="*/ 906884 h 1941534"/>
                <a:gd name="connsiteX41" fmla="*/ 1490597 w 2287252"/>
                <a:gd name="connsiteY41" fmla="*/ 1114816 h 1941534"/>
                <a:gd name="connsiteX42" fmla="*/ 1455524 w 2287252"/>
                <a:gd name="connsiteY42" fmla="*/ 1147384 h 1941534"/>
                <a:gd name="connsiteX43" fmla="*/ 1372852 w 2287252"/>
                <a:gd name="connsiteY43" fmla="*/ 1217530 h 1941534"/>
                <a:gd name="connsiteX44" fmla="*/ 1265128 w 2287252"/>
                <a:gd name="connsiteY44" fmla="*/ 1305212 h 1941534"/>
                <a:gd name="connsiteX45" fmla="*/ 1134858 w 2287252"/>
                <a:gd name="connsiteY45" fmla="*/ 1402915 h 1941534"/>
                <a:gd name="connsiteX46" fmla="*/ 1032144 w 2287252"/>
                <a:gd name="connsiteY46" fmla="*/ 1473061 h 1941534"/>
                <a:gd name="connsiteX47" fmla="*/ 914400 w 2287252"/>
                <a:gd name="connsiteY47" fmla="*/ 1548217 h 1941534"/>
                <a:gd name="connsiteX48" fmla="*/ 794150 w 2287252"/>
                <a:gd name="connsiteY48" fmla="*/ 1615858 h 1941534"/>
                <a:gd name="connsiteX49" fmla="*/ 653858 w 2287252"/>
                <a:gd name="connsiteY49" fmla="*/ 1688508 h 1941534"/>
                <a:gd name="connsiteX50" fmla="*/ 518577 w 2287252"/>
                <a:gd name="connsiteY50" fmla="*/ 1751139 h 1941534"/>
                <a:gd name="connsiteX51" fmla="*/ 410853 w 2287252"/>
                <a:gd name="connsiteY51" fmla="*/ 1801243 h 1941534"/>
                <a:gd name="connsiteX52" fmla="*/ 300624 w 2287252"/>
                <a:gd name="connsiteY52" fmla="*/ 1846336 h 1941534"/>
                <a:gd name="connsiteX53" fmla="*/ 150312 w 2287252"/>
                <a:gd name="connsiteY53" fmla="*/ 1903956 h 1941534"/>
                <a:gd name="connsiteX54" fmla="*/ 47598 w 2287252"/>
                <a:gd name="connsiteY54" fmla="*/ 1941534 h 1941534"/>
                <a:gd name="connsiteX55" fmla="*/ 37578 w 2287252"/>
                <a:gd name="connsiteY55" fmla="*/ 1941534 h 1941534"/>
                <a:gd name="connsiteX56" fmla="*/ 22546 w 2287252"/>
                <a:gd name="connsiteY56" fmla="*/ 1939029 h 1941534"/>
                <a:gd name="connsiteX57" fmla="*/ 5010 w 2287252"/>
                <a:gd name="connsiteY57" fmla="*/ 1929008 h 1941534"/>
                <a:gd name="connsiteX58" fmla="*/ 0 w 2287252"/>
                <a:gd name="connsiteY58" fmla="*/ 1916482 h 1941534"/>
                <a:gd name="connsiteX59" fmla="*/ 0 w 2287252"/>
                <a:gd name="connsiteY59" fmla="*/ 1888925 h 1941534"/>
                <a:gd name="connsiteX60" fmla="*/ 7515 w 2287252"/>
                <a:gd name="connsiteY60" fmla="*/ 1871388 h 1941534"/>
                <a:gd name="connsiteX61" fmla="*/ 107723 w 2287252"/>
                <a:gd name="connsiteY61" fmla="*/ 1818779 h 1941534"/>
                <a:gd name="connsiteX62" fmla="*/ 283088 w 2287252"/>
                <a:gd name="connsiteY62" fmla="*/ 1726087 h 1941534"/>
                <a:gd name="connsiteX63" fmla="*/ 526093 w 2287252"/>
                <a:gd name="connsiteY63" fmla="*/ 1588300 h 1941534"/>
                <a:gd name="connsiteX64" fmla="*/ 693941 w 2287252"/>
                <a:gd name="connsiteY64" fmla="*/ 1485587 h 1941534"/>
                <a:gd name="connsiteX65" fmla="*/ 821707 w 2287252"/>
                <a:gd name="connsiteY65" fmla="*/ 1397905 h 1941534"/>
                <a:gd name="connsiteX66" fmla="*/ 961998 w 2287252"/>
                <a:gd name="connsiteY66" fmla="*/ 1292686 h 1941534"/>
                <a:gd name="connsiteX67" fmla="*/ 1092269 w 2287252"/>
                <a:gd name="connsiteY67" fmla="*/ 1182457 h 1941534"/>
                <a:gd name="connsiteX68" fmla="*/ 1217529 w 2287252"/>
                <a:gd name="connsiteY68" fmla="*/ 1064712 h 1941534"/>
                <a:gd name="connsiteX69" fmla="*/ 1377863 w 2287252"/>
                <a:gd name="connsiteY69" fmla="*/ 906884 h 19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87252" h="1941534">
                  <a:moveTo>
                    <a:pt x="1377863" y="906884"/>
                  </a:moveTo>
                  <a:lnTo>
                    <a:pt x="1470555" y="811687"/>
                  </a:lnTo>
                  <a:lnTo>
                    <a:pt x="1648425" y="628807"/>
                  </a:lnTo>
                  <a:lnTo>
                    <a:pt x="1738612" y="516072"/>
                  </a:lnTo>
                  <a:lnTo>
                    <a:pt x="1788716" y="445927"/>
                  </a:lnTo>
                  <a:lnTo>
                    <a:pt x="1846336" y="363255"/>
                  </a:lnTo>
                  <a:lnTo>
                    <a:pt x="1886419" y="300625"/>
                  </a:lnTo>
                  <a:lnTo>
                    <a:pt x="1903956" y="265552"/>
                  </a:lnTo>
                  <a:lnTo>
                    <a:pt x="1913977" y="232984"/>
                  </a:lnTo>
                  <a:lnTo>
                    <a:pt x="1916482" y="205427"/>
                  </a:lnTo>
                  <a:lnTo>
                    <a:pt x="1911471" y="180375"/>
                  </a:lnTo>
                  <a:lnTo>
                    <a:pt x="1898945" y="157828"/>
                  </a:lnTo>
                  <a:lnTo>
                    <a:pt x="1873893" y="130271"/>
                  </a:lnTo>
                  <a:lnTo>
                    <a:pt x="1826294" y="85177"/>
                  </a:lnTo>
                  <a:lnTo>
                    <a:pt x="1801242" y="57620"/>
                  </a:lnTo>
                  <a:lnTo>
                    <a:pt x="1793727" y="32568"/>
                  </a:lnTo>
                  <a:lnTo>
                    <a:pt x="1793727" y="15031"/>
                  </a:lnTo>
                  <a:lnTo>
                    <a:pt x="1801242" y="5010"/>
                  </a:lnTo>
                  <a:lnTo>
                    <a:pt x="1828800" y="0"/>
                  </a:lnTo>
                  <a:lnTo>
                    <a:pt x="1873893" y="2505"/>
                  </a:lnTo>
                  <a:lnTo>
                    <a:pt x="1923997" y="17536"/>
                  </a:lnTo>
                  <a:lnTo>
                    <a:pt x="1976607" y="37578"/>
                  </a:lnTo>
                  <a:lnTo>
                    <a:pt x="2034226" y="65135"/>
                  </a:lnTo>
                  <a:lnTo>
                    <a:pt x="2086836" y="95198"/>
                  </a:lnTo>
                  <a:lnTo>
                    <a:pt x="2156981" y="140291"/>
                  </a:lnTo>
                  <a:lnTo>
                    <a:pt x="2204580" y="177870"/>
                  </a:lnTo>
                  <a:lnTo>
                    <a:pt x="2234643" y="202922"/>
                  </a:lnTo>
                  <a:lnTo>
                    <a:pt x="2264705" y="232984"/>
                  </a:lnTo>
                  <a:lnTo>
                    <a:pt x="2277231" y="250521"/>
                  </a:lnTo>
                  <a:lnTo>
                    <a:pt x="2287252" y="275573"/>
                  </a:lnTo>
                  <a:lnTo>
                    <a:pt x="2287252" y="293109"/>
                  </a:lnTo>
                  <a:lnTo>
                    <a:pt x="2279737" y="315656"/>
                  </a:lnTo>
                  <a:lnTo>
                    <a:pt x="2264705" y="330687"/>
                  </a:lnTo>
                  <a:lnTo>
                    <a:pt x="2229632" y="345718"/>
                  </a:lnTo>
                  <a:lnTo>
                    <a:pt x="2192054" y="363255"/>
                  </a:lnTo>
                  <a:lnTo>
                    <a:pt x="2146961" y="398328"/>
                  </a:lnTo>
                  <a:lnTo>
                    <a:pt x="2081825" y="488515"/>
                  </a:lnTo>
                  <a:lnTo>
                    <a:pt x="1999154" y="591228"/>
                  </a:lnTo>
                  <a:lnTo>
                    <a:pt x="1896440" y="718994"/>
                  </a:lnTo>
                  <a:lnTo>
                    <a:pt x="1793727" y="836739"/>
                  </a:lnTo>
                  <a:lnTo>
                    <a:pt x="1728591" y="906884"/>
                  </a:lnTo>
                  <a:lnTo>
                    <a:pt x="1490597" y="1114816"/>
                  </a:lnTo>
                  <a:lnTo>
                    <a:pt x="1455524" y="1147384"/>
                  </a:lnTo>
                  <a:lnTo>
                    <a:pt x="1372852" y="1217530"/>
                  </a:lnTo>
                  <a:lnTo>
                    <a:pt x="1265128" y="1305212"/>
                  </a:lnTo>
                  <a:lnTo>
                    <a:pt x="1134858" y="1402915"/>
                  </a:lnTo>
                  <a:lnTo>
                    <a:pt x="1032144" y="1473061"/>
                  </a:lnTo>
                  <a:lnTo>
                    <a:pt x="914400" y="1548217"/>
                  </a:lnTo>
                  <a:lnTo>
                    <a:pt x="794150" y="1615858"/>
                  </a:lnTo>
                  <a:lnTo>
                    <a:pt x="653858" y="1688508"/>
                  </a:lnTo>
                  <a:lnTo>
                    <a:pt x="518577" y="1751139"/>
                  </a:lnTo>
                  <a:lnTo>
                    <a:pt x="410853" y="1801243"/>
                  </a:lnTo>
                  <a:lnTo>
                    <a:pt x="300624" y="1846336"/>
                  </a:lnTo>
                  <a:lnTo>
                    <a:pt x="150312" y="1903956"/>
                  </a:lnTo>
                  <a:lnTo>
                    <a:pt x="47598" y="1941534"/>
                  </a:lnTo>
                  <a:lnTo>
                    <a:pt x="37578" y="1941534"/>
                  </a:lnTo>
                  <a:lnTo>
                    <a:pt x="22546" y="1939029"/>
                  </a:lnTo>
                  <a:lnTo>
                    <a:pt x="5010" y="1929008"/>
                  </a:lnTo>
                  <a:lnTo>
                    <a:pt x="0" y="1916482"/>
                  </a:lnTo>
                  <a:lnTo>
                    <a:pt x="0" y="1888925"/>
                  </a:lnTo>
                  <a:lnTo>
                    <a:pt x="7515" y="1871388"/>
                  </a:lnTo>
                  <a:lnTo>
                    <a:pt x="107723" y="1818779"/>
                  </a:lnTo>
                  <a:lnTo>
                    <a:pt x="283088" y="1726087"/>
                  </a:lnTo>
                  <a:lnTo>
                    <a:pt x="526093" y="1588300"/>
                  </a:lnTo>
                  <a:lnTo>
                    <a:pt x="693941" y="1485587"/>
                  </a:lnTo>
                  <a:lnTo>
                    <a:pt x="821707" y="1397905"/>
                  </a:lnTo>
                  <a:lnTo>
                    <a:pt x="961998" y="1292686"/>
                  </a:lnTo>
                  <a:lnTo>
                    <a:pt x="1092269" y="1182457"/>
                  </a:lnTo>
                  <a:lnTo>
                    <a:pt x="1217529" y="1064712"/>
                  </a:lnTo>
                  <a:lnTo>
                    <a:pt x="1377863" y="9068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3397EBC4-7918-4CBD-A328-FA144079435C}"/>
              </a:ext>
            </a:extLst>
          </p:cNvPr>
          <p:cNvGrpSpPr/>
          <p:nvPr/>
        </p:nvGrpSpPr>
        <p:grpSpPr>
          <a:xfrm>
            <a:off x="2574925" y="1530350"/>
            <a:ext cx="4624388" cy="4560888"/>
            <a:chOff x="2574925" y="1530350"/>
            <a:chExt cx="4624388" cy="4560888"/>
          </a:xfrm>
        </p:grpSpPr>
        <p:sp>
          <p:nvSpPr>
            <p:cNvPr id="58" name="フリーフォーム 37">
              <a:extLst>
                <a:ext uri="{FF2B5EF4-FFF2-40B4-BE49-F238E27FC236}">
                  <a16:creationId xmlns:a16="http://schemas.microsoft.com/office/drawing/2014/main" id="{B0DE494A-742A-4F2A-A6A8-5D4FFBC52320}"/>
                </a:ext>
              </a:extLst>
            </p:cNvPr>
            <p:cNvSpPr/>
            <p:nvPr/>
          </p:nvSpPr>
          <p:spPr>
            <a:xfrm>
              <a:off x="4138613" y="1925638"/>
              <a:ext cx="2193925" cy="695325"/>
            </a:xfrm>
            <a:custGeom>
              <a:avLst/>
              <a:gdLst>
                <a:gd name="connsiteX0" fmla="*/ 726281 w 2193131"/>
                <a:gd name="connsiteY0" fmla="*/ 352425 h 695325"/>
                <a:gd name="connsiteX1" fmla="*/ 1009650 w 2193131"/>
                <a:gd name="connsiteY1" fmla="*/ 266700 h 695325"/>
                <a:gd name="connsiteX2" fmla="*/ 1193006 w 2193131"/>
                <a:gd name="connsiteY2" fmla="*/ 214313 h 695325"/>
                <a:gd name="connsiteX3" fmla="*/ 1409700 w 2193131"/>
                <a:gd name="connsiteY3" fmla="*/ 157163 h 695325"/>
                <a:gd name="connsiteX4" fmla="*/ 1559718 w 2193131"/>
                <a:gd name="connsiteY4" fmla="*/ 119063 h 695325"/>
                <a:gd name="connsiteX5" fmla="*/ 1645443 w 2193131"/>
                <a:gd name="connsiteY5" fmla="*/ 100013 h 695325"/>
                <a:gd name="connsiteX6" fmla="*/ 1704975 w 2193131"/>
                <a:gd name="connsiteY6" fmla="*/ 76200 h 695325"/>
                <a:gd name="connsiteX7" fmla="*/ 1816893 w 2193131"/>
                <a:gd name="connsiteY7" fmla="*/ 33338 h 695325"/>
                <a:gd name="connsiteX8" fmla="*/ 1871662 w 2193131"/>
                <a:gd name="connsiteY8" fmla="*/ 7144 h 695325"/>
                <a:gd name="connsiteX9" fmla="*/ 1893093 w 2193131"/>
                <a:gd name="connsiteY9" fmla="*/ 0 h 695325"/>
                <a:gd name="connsiteX10" fmla="*/ 1935956 w 2193131"/>
                <a:gd name="connsiteY10" fmla="*/ 7144 h 695325"/>
                <a:gd name="connsiteX11" fmla="*/ 1995487 w 2193131"/>
                <a:gd name="connsiteY11" fmla="*/ 28575 h 695325"/>
                <a:gd name="connsiteX12" fmla="*/ 2085975 w 2193131"/>
                <a:gd name="connsiteY12" fmla="*/ 66675 h 695325"/>
                <a:gd name="connsiteX13" fmla="*/ 2135981 w 2193131"/>
                <a:gd name="connsiteY13" fmla="*/ 90488 h 695325"/>
                <a:gd name="connsiteX14" fmla="*/ 2152650 w 2193131"/>
                <a:gd name="connsiteY14" fmla="*/ 97632 h 695325"/>
                <a:gd name="connsiteX15" fmla="*/ 2166937 w 2193131"/>
                <a:gd name="connsiteY15" fmla="*/ 109538 h 695325"/>
                <a:gd name="connsiteX16" fmla="*/ 2176462 w 2193131"/>
                <a:gd name="connsiteY16" fmla="*/ 121444 h 695325"/>
                <a:gd name="connsiteX17" fmla="*/ 2185987 w 2193131"/>
                <a:gd name="connsiteY17" fmla="*/ 135732 h 695325"/>
                <a:gd name="connsiteX18" fmla="*/ 2190750 w 2193131"/>
                <a:gd name="connsiteY18" fmla="*/ 152400 h 695325"/>
                <a:gd name="connsiteX19" fmla="*/ 2193131 w 2193131"/>
                <a:gd name="connsiteY19" fmla="*/ 169069 h 695325"/>
                <a:gd name="connsiteX20" fmla="*/ 2183606 w 2193131"/>
                <a:gd name="connsiteY20" fmla="*/ 192882 h 695325"/>
                <a:gd name="connsiteX21" fmla="*/ 2162175 w 2193131"/>
                <a:gd name="connsiteY21" fmla="*/ 219075 h 695325"/>
                <a:gd name="connsiteX22" fmla="*/ 2135981 w 2193131"/>
                <a:gd name="connsiteY22" fmla="*/ 238125 h 695325"/>
                <a:gd name="connsiteX23" fmla="*/ 2112168 w 2193131"/>
                <a:gd name="connsiteY23" fmla="*/ 245269 h 695325"/>
                <a:gd name="connsiteX24" fmla="*/ 2064543 w 2193131"/>
                <a:gd name="connsiteY24" fmla="*/ 250032 h 695325"/>
                <a:gd name="connsiteX25" fmla="*/ 1983581 w 2193131"/>
                <a:gd name="connsiteY25" fmla="*/ 252413 h 695325"/>
                <a:gd name="connsiteX26" fmla="*/ 1921668 w 2193131"/>
                <a:gd name="connsiteY26" fmla="*/ 252413 h 695325"/>
                <a:gd name="connsiteX27" fmla="*/ 1804987 w 2193131"/>
                <a:gd name="connsiteY27" fmla="*/ 266700 h 695325"/>
                <a:gd name="connsiteX28" fmla="*/ 1624012 w 2193131"/>
                <a:gd name="connsiteY28" fmla="*/ 302419 h 695325"/>
                <a:gd name="connsiteX29" fmla="*/ 1454943 w 2193131"/>
                <a:gd name="connsiteY29" fmla="*/ 345282 h 695325"/>
                <a:gd name="connsiteX30" fmla="*/ 1278731 w 2193131"/>
                <a:gd name="connsiteY30" fmla="*/ 392907 h 695325"/>
                <a:gd name="connsiteX31" fmla="*/ 1195387 w 2193131"/>
                <a:gd name="connsiteY31" fmla="*/ 416719 h 695325"/>
                <a:gd name="connsiteX32" fmla="*/ 1012031 w 2193131"/>
                <a:gd name="connsiteY32" fmla="*/ 478632 h 695325"/>
                <a:gd name="connsiteX33" fmla="*/ 873918 w 2193131"/>
                <a:gd name="connsiteY33" fmla="*/ 519113 h 695325"/>
                <a:gd name="connsiteX34" fmla="*/ 688181 w 2193131"/>
                <a:gd name="connsiteY34" fmla="*/ 585788 h 695325"/>
                <a:gd name="connsiteX35" fmla="*/ 566737 w 2193131"/>
                <a:gd name="connsiteY35" fmla="*/ 633413 h 695325"/>
                <a:gd name="connsiteX36" fmla="*/ 466725 w 2193131"/>
                <a:gd name="connsiteY36" fmla="*/ 678657 h 695325"/>
                <a:gd name="connsiteX37" fmla="*/ 433387 w 2193131"/>
                <a:gd name="connsiteY37" fmla="*/ 695325 h 695325"/>
                <a:gd name="connsiteX38" fmla="*/ 423862 w 2193131"/>
                <a:gd name="connsiteY38" fmla="*/ 695325 h 695325"/>
                <a:gd name="connsiteX39" fmla="*/ 388143 w 2193131"/>
                <a:gd name="connsiteY39" fmla="*/ 685800 h 695325"/>
                <a:gd name="connsiteX40" fmla="*/ 323850 w 2193131"/>
                <a:gd name="connsiteY40" fmla="*/ 652463 h 695325"/>
                <a:gd name="connsiteX41" fmla="*/ 257175 w 2193131"/>
                <a:gd name="connsiteY41" fmla="*/ 614363 h 695325"/>
                <a:gd name="connsiteX42" fmla="*/ 178593 w 2193131"/>
                <a:gd name="connsiteY42" fmla="*/ 566738 h 695325"/>
                <a:gd name="connsiteX43" fmla="*/ 128587 w 2193131"/>
                <a:gd name="connsiteY43" fmla="*/ 528638 h 695325"/>
                <a:gd name="connsiteX44" fmla="*/ 61912 w 2193131"/>
                <a:gd name="connsiteY44" fmla="*/ 471488 h 695325"/>
                <a:gd name="connsiteX45" fmla="*/ 19050 w 2193131"/>
                <a:gd name="connsiteY45" fmla="*/ 426244 h 695325"/>
                <a:gd name="connsiteX46" fmla="*/ 2381 w 2193131"/>
                <a:gd name="connsiteY46" fmla="*/ 402432 h 695325"/>
                <a:gd name="connsiteX47" fmla="*/ 0 w 2193131"/>
                <a:gd name="connsiteY47" fmla="*/ 390525 h 695325"/>
                <a:gd name="connsiteX48" fmla="*/ 0 w 2193131"/>
                <a:gd name="connsiteY48" fmla="*/ 376238 h 695325"/>
                <a:gd name="connsiteX49" fmla="*/ 7143 w 2193131"/>
                <a:gd name="connsiteY49" fmla="*/ 369094 h 695325"/>
                <a:gd name="connsiteX50" fmla="*/ 35718 w 2193131"/>
                <a:gd name="connsiteY50" fmla="*/ 364332 h 695325"/>
                <a:gd name="connsiteX51" fmla="*/ 57150 w 2193131"/>
                <a:gd name="connsiteY51" fmla="*/ 371475 h 695325"/>
                <a:gd name="connsiteX52" fmla="*/ 116681 w 2193131"/>
                <a:gd name="connsiteY52" fmla="*/ 395288 h 695325"/>
                <a:gd name="connsiteX53" fmla="*/ 207168 w 2193131"/>
                <a:gd name="connsiteY53" fmla="*/ 423863 h 695325"/>
                <a:gd name="connsiteX54" fmla="*/ 283368 w 2193131"/>
                <a:gd name="connsiteY54" fmla="*/ 440532 h 695325"/>
                <a:gd name="connsiteX55" fmla="*/ 333375 w 2193131"/>
                <a:gd name="connsiteY55" fmla="*/ 445294 h 695325"/>
                <a:gd name="connsiteX56" fmla="*/ 402431 w 2193131"/>
                <a:gd name="connsiteY56" fmla="*/ 440532 h 695325"/>
                <a:gd name="connsiteX57" fmla="*/ 511968 w 2193131"/>
                <a:gd name="connsiteY57" fmla="*/ 411957 h 695325"/>
                <a:gd name="connsiteX58" fmla="*/ 726281 w 2193131"/>
                <a:gd name="connsiteY58" fmla="*/ 352425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3131" h="695325">
                  <a:moveTo>
                    <a:pt x="726281" y="352425"/>
                  </a:moveTo>
                  <a:lnTo>
                    <a:pt x="1009650" y="266700"/>
                  </a:lnTo>
                  <a:lnTo>
                    <a:pt x="1193006" y="214313"/>
                  </a:lnTo>
                  <a:lnTo>
                    <a:pt x="1409700" y="157163"/>
                  </a:lnTo>
                  <a:lnTo>
                    <a:pt x="1559718" y="119063"/>
                  </a:lnTo>
                  <a:lnTo>
                    <a:pt x="1645443" y="100013"/>
                  </a:lnTo>
                  <a:lnTo>
                    <a:pt x="1704975" y="76200"/>
                  </a:lnTo>
                  <a:lnTo>
                    <a:pt x="1816893" y="33338"/>
                  </a:lnTo>
                  <a:lnTo>
                    <a:pt x="1871662" y="7144"/>
                  </a:lnTo>
                  <a:lnTo>
                    <a:pt x="1893093" y="0"/>
                  </a:lnTo>
                  <a:lnTo>
                    <a:pt x="1935956" y="7144"/>
                  </a:lnTo>
                  <a:lnTo>
                    <a:pt x="1995487" y="28575"/>
                  </a:lnTo>
                  <a:lnTo>
                    <a:pt x="2085975" y="66675"/>
                  </a:lnTo>
                  <a:lnTo>
                    <a:pt x="2135981" y="90488"/>
                  </a:lnTo>
                  <a:lnTo>
                    <a:pt x="2152650" y="97632"/>
                  </a:lnTo>
                  <a:lnTo>
                    <a:pt x="2166937" y="109538"/>
                  </a:lnTo>
                  <a:lnTo>
                    <a:pt x="2176462" y="121444"/>
                  </a:lnTo>
                  <a:lnTo>
                    <a:pt x="2185987" y="135732"/>
                  </a:lnTo>
                  <a:lnTo>
                    <a:pt x="2190750" y="152400"/>
                  </a:lnTo>
                  <a:lnTo>
                    <a:pt x="2193131" y="169069"/>
                  </a:lnTo>
                  <a:lnTo>
                    <a:pt x="2183606" y="192882"/>
                  </a:lnTo>
                  <a:lnTo>
                    <a:pt x="2162175" y="219075"/>
                  </a:lnTo>
                  <a:lnTo>
                    <a:pt x="2135981" y="238125"/>
                  </a:lnTo>
                  <a:lnTo>
                    <a:pt x="2112168" y="245269"/>
                  </a:lnTo>
                  <a:lnTo>
                    <a:pt x="2064543" y="250032"/>
                  </a:lnTo>
                  <a:lnTo>
                    <a:pt x="1983581" y="252413"/>
                  </a:lnTo>
                  <a:lnTo>
                    <a:pt x="1921668" y="252413"/>
                  </a:lnTo>
                  <a:lnTo>
                    <a:pt x="1804987" y="266700"/>
                  </a:lnTo>
                  <a:lnTo>
                    <a:pt x="1624012" y="302419"/>
                  </a:lnTo>
                  <a:lnTo>
                    <a:pt x="1454943" y="345282"/>
                  </a:lnTo>
                  <a:lnTo>
                    <a:pt x="1278731" y="392907"/>
                  </a:lnTo>
                  <a:lnTo>
                    <a:pt x="1195387" y="416719"/>
                  </a:lnTo>
                  <a:lnTo>
                    <a:pt x="1012031" y="478632"/>
                  </a:lnTo>
                  <a:lnTo>
                    <a:pt x="873918" y="519113"/>
                  </a:lnTo>
                  <a:lnTo>
                    <a:pt x="688181" y="585788"/>
                  </a:lnTo>
                  <a:lnTo>
                    <a:pt x="566737" y="633413"/>
                  </a:lnTo>
                  <a:lnTo>
                    <a:pt x="466725" y="678657"/>
                  </a:lnTo>
                  <a:lnTo>
                    <a:pt x="433387" y="695325"/>
                  </a:lnTo>
                  <a:lnTo>
                    <a:pt x="423862" y="695325"/>
                  </a:lnTo>
                  <a:lnTo>
                    <a:pt x="388143" y="685800"/>
                  </a:lnTo>
                  <a:lnTo>
                    <a:pt x="323850" y="652463"/>
                  </a:lnTo>
                  <a:lnTo>
                    <a:pt x="257175" y="614363"/>
                  </a:lnTo>
                  <a:lnTo>
                    <a:pt x="178593" y="566738"/>
                  </a:lnTo>
                  <a:lnTo>
                    <a:pt x="128587" y="528638"/>
                  </a:lnTo>
                  <a:lnTo>
                    <a:pt x="61912" y="471488"/>
                  </a:lnTo>
                  <a:lnTo>
                    <a:pt x="19050" y="426244"/>
                  </a:lnTo>
                  <a:lnTo>
                    <a:pt x="2381" y="402432"/>
                  </a:lnTo>
                  <a:lnTo>
                    <a:pt x="0" y="390525"/>
                  </a:lnTo>
                  <a:lnTo>
                    <a:pt x="0" y="376238"/>
                  </a:lnTo>
                  <a:lnTo>
                    <a:pt x="7143" y="369094"/>
                  </a:lnTo>
                  <a:lnTo>
                    <a:pt x="35718" y="364332"/>
                  </a:lnTo>
                  <a:lnTo>
                    <a:pt x="57150" y="371475"/>
                  </a:lnTo>
                  <a:lnTo>
                    <a:pt x="116681" y="395288"/>
                  </a:lnTo>
                  <a:lnTo>
                    <a:pt x="207168" y="423863"/>
                  </a:lnTo>
                  <a:lnTo>
                    <a:pt x="283368" y="440532"/>
                  </a:lnTo>
                  <a:lnTo>
                    <a:pt x="333375" y="445294"/>
                  </a:lnTo>
                  <a:lnTo>
                    <a:pt x="402431" y="440532"/>
                  </a:lnTo>
                  <a:lnTo>
                    <a:pt x="511968" y="411957"/>
                  </a:lnTo>
                  <a:lnTo>
                    <a:pt x="7262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8">
              <a:extLst>
                <a:ext uri="{FF2B5EF4-FFF2-40B4-BE49-F238E27FC236}">
                  <a16:creationId xmlns:a16="http://schemas.microsoft.com/office/drawing/2014/main" id="{B208C80E-4360-4B02-BAA7-07C7DB966661}"/>
                </a:ext>
              </a:extLst>
            </p:cNvPr>
            <p:cNvSpPr/>
            <p:nvPr/>
          </p:nvSpPr>
          <p:spPr>
            <a:xfrm>
              <a:off x="4186238" y="2647950"/>
              <a:ext cx="2157412" cy="604838"/>
            </a:xfrm>
            <a:custGeom>
              <a:avLst/>
              <a:gdLst>
                <a:gd name="connsiteX0" fmla="*/ 664368 w 2157412"/>
                <a:gd name="connsiteY0" fmla="*/ 342900 h 604838"/>
                <a:gd name="connsiteX1" fmla="*/ 445293 w 2157412"/>
                <a:gd name="connsiteY1" fmla="*/ 397669 h 604838"/>
                <a:gd name="connsiteX2" fmla="*/ 392906 w 2157412"/>
                <a:gd name="connsiteY2" fmla="*/ 407194 h 604838"/>
                <a:gd name="connsiteX3" fmla="*/ 359568 w 2157412"/>
                <a:gd name="connsiteY3" fmla="*/ 407194 h 604838"/>
                <a:gd name="connsiteX4" fmla="*/ 290512 w 2157412"/>
                <a:gd name="connsiteY4" fmla="*/ 404813 h 604838"/>
                <a:gd name="connsiteX5" fmla="*/ 178593 w 2157412"/>
                <a:gd name="connsiteY5" fmla="*/ 385763 h 604838"/>
                <a:gd name="connsiteX6" fmla="*/ 78581 w 2157412"/>
                <a:gd name="connsiteY6" fmla="*/ 364331 h 604838"/>
                <a:gd name="connsiteX7" fmla="*/ 52387 w 2157412"/>
                <a:gd name="connsiteY7" fmla="*/ 359569 h 604838"/>
                <a:gd name="connsiteX8" fmla="*/ 38100 w 2157412"/>
                <a:gd name="connsiteY8" fmla="*/ 359569 h 604838"/>
                <a:gd name="connsiteX9" fmla="*/ 11906 w 2157412"/>
                <a:gd name="connsiteY9" fmla="*/ 361950 h 604838"/>
                <a:gd name="connsiteX10" fmla="*/ 0 w 2157412"/>
                <a:gd name="connsiteY10" fmla="*/ 371475 h 604838"/>
                <a:gd name="connsiteX11" fmla="*/ 0 w 2157412"/>
                <a:gd name="connsiteY11" fmla="*/ 383381 h 604838"/>
                <a:gd name="connsiteX12" fmla="*/ 4762 w 2157412"/>
                <a:gd name="connsiteY12" fmla="*/ 400050 h 604838"/>
                <a:gd name="connsiteX13" fmla="*/ 16668 w 2157412"/>
                <a:gd name="connsiteY13" fmla="*/ 416719 h 604838"/>
                <a:gd name="connsiteX14" fmla="*/ 38100 w 2157412"/>
                <a:gd name="connsiteY14" fmla="*/ 435769 h 604838"/>
                <a:gd name="connsiteX15" fmla="*/ 114300 w 2157412"/>
                <a:gd name="connsiteY15" fmla="*/ 469106 h 604838"/>
                <a:gd name="connsiteX16" fmla="*/ 254793 w 2157412"/>
                <a:gd name="connsiteY16" fmla="*/ 540544 h 604838"/>
                <a:gd name="connsiteX17" fmla="*/ 350043 w 2157412"/>
                <a:gd name="connsiteY17" fmla="*/ 588169 h 604838"/>
                <a:gd name="connsiteX18" fmla="*/ 383381 w 2157412"/>
                <a:gd name="connsiteY18" fmla="*/ 604838 h 604838"/>
                <a:gd name="connsiteX19" fmla="*/ 452437 w 2157412"/>
                <a:gd name="connsiteY19" fmla="*/ 590550 h 604838"/>
                <a:gd name="connsiteX20" fmla="*/ 602456 w 2157412"/>
                <a:gd name="connsiteY20" fmla="*/ 552450 h 604838"/>
                <a:gd name="connsiteX21" fmla="*/ 738187 w 2157412"/>
                <a:gd name="connsiteY21" fmla="*/ 516731 h 604838"/>
                <a:gd name="connsiteX22" fmla="*/ 981075 w 2157412"/>
                <a:gd name="connsiteY22" fmla="*/ 447675 h 604838"/>
                <a:gd name="connsiteX23" fmla="*/ 1107281 w 2157412"/>
                <a:gd name="connsiteY23" fmla="*/ 411956 h 604838"/>
                <a:gd name="connsiteX24" fmla="*/ 1273968 w 2157412"/>
                <a:gd name="connsiteY24" fmla="*/ 361950 h 604838"/>
                <a:gd name="connsiteX25" fmla="*/ 1464468 w 2157412"/>
                <a:gd name="connsiteY25" fmla="*/ 323850 h 604838"/>
                <a:gd name="connsiteX26" fmla="*/ 1638300 w 2157412"/>
                <a:gd name="connsiteY26" fmla="*/ 295275 h 604838"/>
                <a:gd name="connsiteX27" fmla="*/ 1776412 w 2157412"/>
                <a:gd name="connsiteY27" fmla="*/ 271463 h 604838"/>
                <a:gd name="connsiteX28" fmla="*/ 1835943 w 2157412"/>
                <a:gd name="connsiteY28" fmla="*/ 264319 h 604838"/>
                <a:gd name="connsiteX29" fmla="*/ 1916906 w 2157412"/>
                <a:gd name="connsiteY29" fmla="*/ 257175 h 604838"/>
                <a:gd name="connsiteX30" fmla="*/ 2005012 w 2157412"/>
                <a:gd name="connsiteY30" fmla="*/ 242888 h 604838"/>
                <a:gd name="connsiteX31" fmla="*/ 2069306 w 2157412"/>
                <a:gd name="connsiteY31" fmla="*/ 230981 h 604838"/>
                <a:gd name="connsiteX32" fmla="*/ 2109787 w 2157412"/>
                <a:gd name="connsiteY32" fmla="*/ 214313 h 604838"/>
                <a:gd name="connsiteX33" fmla="*/ 2124075 w 2157412"/>
                <a:gd name="connsiteY33" fmla="*/ 202406 h 604838"/>
                <a:gd name="connsiteX34" fmla="*/ 2143125 w 2157412"/>
                <a:gd name="connsiteY34" fmla="*/ 169069 h 604838"/>
                <a:gd name="connsiteX35" fmla="*/ 2155031 w 2157412"/>
                <a:gd name="connsiteY35" fmla="*/ 138113 h 604838"/>
                <a:gd name="connsiteX36" fmla="*/ 2157412 w 2157412"/>
                <a:gd name="connsiteY36" fmla="*/ 116681 h 604838"/>
                <a:gd name="connsiteX37" fmla="*/ 2150268 w 2157412"/>
                <a:gd name="connsiteY37" fmla="*/ 92869 h 604838"/>
                <a:gd name="connsiteX38" fmla="*/ 2131218 w 2157412"/>
                <a:gd name="connsiteY38" fmla="*/ 71438 h 604838"/>
                <a:gd name="connsiteX39" fmla="*/ 2083593 w 2157412"/>
                <a:gd name="connsiteY39" fmla="*/ 52388 h 604838"/>
                <a:gd name="connsiteX40" fmla="*/ 2021681 w 2157412"/>
                <a:gd name="connsiteY40" fmla="*/ 33338 h 604838"/>
                <a:gd name="connsiteX41" fmla="*/ 1943100 w 2157412"/>
                <a:gd name="connsiteY41" fmla="*/ 9525 h 604838"/>
                <a:gd name="connsiteX42" fmla="*/ 1821656 w 2157412"/>
                <a:gd name="connsiteY42" fmla="*/ 0 h 604838"/>
                <a:gd name="connsiteX43" fmla="*/ 1778793 w 2157412"/>
                <a:gd name="connsiteY43" fmla="*/ 4763 h 604838"/>
                <a:gd name="connsiteX44" fmla="*/ 1731168 w 2157412"/>
                <a:gd name="connsiteY44" fmla="*/ 26194 h 604838"/>
                <a:gd name="connsiteX45" fmla="*/ 1669256 w 2157412"/>
                <a:gd name="connsiteY45" fmla="*/ 54769 h 604838"/>
                <a:gd name="connsiteX46" fmla="*/ 1574006 w 2157412"/>
                <a:gd name="connsiteY46" fmla="*/ 92869 h 604838"/>
                <a:gd name="connsiteX47" fmla="*/ 1395412 w 2157412"/>
                <a:gd name="connsiteY47" fmla="*/ 140494 h 604838"/>
                <a:gd name="connsiteX48" fmla="*/ 1226343 w 2157412"/>
                <a:gd name="connsiteY48" fmla="*/ 185738 h 604838"/>
                <a:gd name="connsiteX49" fmla="*/ 1050131 w 2157412"/>
                <a:gd name="connsiteY49" fmla="*/ 245269 h 604838"/>
                <a:gd name="connsiteX50" fmla="*/ 792956 w 2157412"/>
                <a:gd name="connsiteY50" fmla="*/ 311944 h 604838"/>
                <a:gd name="connsiteX51" fmla="*/ 664368 w 2157412"/>
                <a:gd name="connsiteY51" fmla="*/ 34290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57412" h="604838">
                  <a:moveTo>
                    <a:pt x="664368" y="342900"/>
                  </a:moveTo>
                  <a:lnTo>
                    <a:pt x="445293" y="397669"/>
                  </a:lnTo>
                  <a:lnTo>
                    <a:pt x="392906" y="407194"/>
                  </a:lnTo>
                  <a:lnTo>
                    <a:pt x="359568" y="407194"/>
                  </a:lnTo>
                  <a:lnTo>
                    <a:pt x="290512" y="404813"/>
                  </a:lnTo>
                  <a:lnTo>
                    <a:pt x="178593" y="385763"/>
                  </a:lnTo>
                  <a:lnTo>
                    <a:pt x="78581" y="364331"/>
                  </a:lnTo>
                  <a:lnTo>
                    <a:pt x="52387" y="359569"/>
                  </a:lnTo>
                  <a:lnTo>
                    <a:pt x="38100" y="359569"/>
                  </a:lnTo>
                  <a:lnTo>
                    <a:pt x="11906" y="361950"/>
                  </a:lnTo>
                  <a:lnTo>
                    <a:pt x="0" y="371475"/>
                  </a:lnTo>
                  <a:lnTo>
                    <a:pt x="0" y="383381"/>
                  </a:lnTo>
                  <a:lnTo>
                    <a:pt x="4762" y="400050"/>
                  </a:lnTo>
                  <a:lnTo>
                    <a:pt x="16668" y="416719"/>
                  </a:lnTo>
                  <a:lnTo>
                    <a:pt x="38100" y="435769"/>
                  </a:lnTo>
                  <a:lnTo>
                    <a:pt x="114300" y="469106"/>
                  </a:lnTo>
                  <a:lnTo>
                    <a:pt x="254793" y="540544"/>
                  </a:lnTo>
                  <a:lnTo>
                    <a:pt x="350043" y="588169"/>
                  </a:lnTo>
                  <a:lnTo>
                    <a:pt x="383381" y="604838"/>
                  </a:lnTo>
                  <a:lnTo>
                    <a:pt x="452437" y="590550"/>
                  </a:lnTo>
                  <a:lnTo>
                    <a:pt x="602456" y="552450"/>
                  </a:lnTo>
                  <a:lnTo>
                    <a:pt x="738187" y="516731"/>
                  </a:lnTo>
                  <a:lnTo>
                    <a:pt x="981075" y="447675"/>
                  </a:lnTo>
                  <a:lnTo>
                    <a:pt x="1107281" y="411956"/>
                  </a:lnTo>
                  <a:lnTo>
                    <a:pt x="1273968" y="361950"/>
                  </a:lnTo>
                  <a:lnTo>
                    <a:pt x="1464468" y="323850"/>
                  </a:lnTo>
                  <a:lnTo>
                    <a:pt x="1638300" y="295275"/>
                  </a:lnTo>
                  <a:lnTo>
                    <a:pt x="1776412" y="271463"/>
                  </a:lnTo>
                  <a:lnTo>
                    <a:pt x="1835943" y="264319"/>
                  </a:lnTo>
                  <a:lnTo>
                    <a:pt x="1916906" y="257175"/>
                  </a:lnTo>
                  <a:lnTo>
                    <a:pt x="2005012" y="242888"/>
                  </a:lnTo>
                  <a:lnTo>
                    <a:pt x="2069306" y="230981"/>
                  </a:lnTo>
                  <a:lnTo>
                    <a:pt x="2109787" y="214313"/>
                  </a:lnTo>
                  <a:lnTo>
                    <a:pt x="2124075" y="202406"/>
                  </a:lnTo>
                  <a:lnTo>
                    <a:pt x="2143125" y="169069"/>
                  </a:lnTo>
                  <a:lnTo>
                    <a:pt x="2155031" y="138113"/>
                  </a:lnTo>
                  <a:lnTo>
                    <a:pt x="2157412" y="116681"/>
                  </a:lnTo>
                  <a:lnTo>
                    <a:pt x="2150268" y="92869"/>
                  </a:lnTo>
                  <a:lnTo>
                    <a:pt x="2131218" y="71438"/>
                  </a:lnTo>
                  <a:lnTo>
                    <a:pt x="2083593" y="52388"/>
                  </a:lnTo>
                  <a:lnTo>
                    <a:pt x="2021681" y="33338"/>
                  </a:lnTo>
                  <a:lnTo>
                    <a:pt x="1943100" y="9525"/>
                  </a:lnTo>
                  <a:lnTo>
                    <a:pt x="1821656" y="0"/>
                  </a:lnTo>
                  <a:lnTo>
                    <a:pt x="1778793" y="4763"/>
                  </a:lnTo>
                  <a:lnTo>
                    <a:pt x="1731168" y="26194"/>
                  </a:lnTo>
                  <a:lnTo>
                    <a:pt x="1669256" y="54769"/>
                  </a:lnTo>
                  <a:lnTo>
                    <a:pt x="1574006" y="92869"/>
                  </a:lnTo>
                  <a:lnTo>
                    <a:pt x="1395412" y="140494"/>
                  </a:lnTo>
                  <a:lnTo>
                    <a:pt x="1226343" y="185738"/>
                  </a:lnTo>
                  <a:lnTo>
                    <a:pt x="1050131" y="245269"/>
                  </a:lnTo>
                  <a:lnTo>
                    <a:pt x="792956" y="311944"/>
                  </a:lnTo>
                  <a:lnTo>
                    <a:pt x="66436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9">
              <a:extLst>
                <a:ext uri="{FF2B5EF4-FFF2-40B4-BE49-F238E27FC236}">
                  <a16:creationId xmlns:a16="http://schemas.microsoft.com/office/drawing/2014/main" id="{280D0CC2-1AEC-4223-B5B8-0A840B4B0360}"/>
                </a:ext>
              </a:extLst>
            </p:cNvPr>
            <p:cNvSpPr/>
            <p:nvPr/>
          </p:nvSpPr>
          <p:spPr>
            <a:xfrm>
              <a:off x="6386513" y="1741488"/>
              <a:ext cx="723900" cy="762000"/>
            </a:xfrm>
            <a:custGeom>
              <a:avLst/>
              <a:gdLst>
                <a:gd name="connsiteX0" fmla="*/ 452437 w 723900"/>
                <a:gd name="connsiteY0" fmla="*/ 183356 h 762000"/>
                <a:gd name="connsiteX1" fmla="*/ 564356 w 723900"/>
                <a:gd name="connsiteY1" fmla="*/ 235744 h 762000"/>
                <a:gd name="connsiteX2" fmla="*/ 602456 w 723900"/>
                <a:gd name="connsiteY2" fmla="*/ 252412 h 762000"/>
                <a:gd name="connsiteX3" fmla="*/ 623887 w 723900"/>
                <a:gd name="connsiteY3" fmla="*/ 266700 h 762000"/>
                <a:gd name="connsiteX4" fmla="*/ 642937 w 723900"/>
                <a:gd name="connsiteY4" fmla="*/ 290512 h 762000"/>
                <a:gd name="connsiteX5" fmla="*/ 659606 w 723900"/>
                <a:gd name="connsiteY5" fmla="*/ 314325 h 762000"/>
                <a:gd name="connsiteX6" fmla="*/ 678656 w 723900"/>
                <a:gd name="connsiteY6" fmla="*/ 347662 h 762000"/>
                <a:gd name="connsiteX7" fmla="*/ 692943 w 723900"/>
                <a:gd name="connsiteY7" fmla="*/ 381000 h 762000"/>
                <a:gd name="connsiteX8" fmla="*/ 702468 w 723900"/>
                <a:gd name="connsiteY8" fmla="*/ 409575 h 762000"/>
                <a:gd name="connsiteX9" fmla="*/ 709612 w 723900"/>
                <a:gd name="connsiteY9" fmla="*/ 438150 h 762000"/>
                <a:gd name="connsiteX10" fmla="*/ 716756 w 723900"/>
                <a:gd name="connsiteY10" fmla="*/ 466725 h 762000"/>
                <a:gd name="connsiteX11" fmla="*/ 723900 w 723900"/>
                <a:gd name="connsiteY11" fmla="*/ 521494 h 762000"/>
                <a:gd name="connsiteX12" fmla="*/ 723900 w 723900"/>
                <a:gd name="connsiteY12" fmla="*/ 559594 h 762000"/>
                <a:gd name="connsiteX13" fmla="*/ 723900 w 723900"/>
                <a:gd name="connsiteY13" fmla="*/ 595312 h 762000"/>
                <a:gd name="connsiteX14" fmla="*/ 719137 w 723900"/>
                <a:gd name="connsiteY14" fmla="*/ 631031 h 762000"/>
                <a:gd name="connsiteX15" fmla="*/ 707231 w 723900"/>
                <a:gd name="connsiteY15" fmla="*/ 673894 h 762000"/>
                <a:gd name="connsiteX16" fmla="*/ 683418 w 723900"/>
                <a:gd name="connsiteY16" fmla="*/ 721519 h 762000"/>
                <a:gd name="connsiteX17" fmla="*/ 657225 w 723900"/>
                <a:gd name="connsiteY17" fmla="*/ 754856 h 762000"/>
                <a:gd name="connsiteX18" fmla="*/ 633412 w 723900"/>
                <a:gd name="connsiteY18" fmla="*/ 762000 h 762000"/>
                <a:gd name="connsiteX19" fmla="*/ 602456 w 723900"/>
                <a:gd name="connsiteY19" fmla="*/ 752475 h 762000"/>
                <a:gd name="connsiteX20" fmla="*/ 561975 w 723900"/>
                <a:gd name="connsiteY20" fmla="*/ 726281 h 762000"/>
                <a:gd name="connsiteX21" fmla="*/ 526256 w 723900"/>
                <a:gd name="connsiteY21" fmla="*/ 685800 h 762000"/>
                <a:gd name="connsiteX22" fmla="*/ 483393 w 723900"/>
                <a:gd name="connsiteY22" fmla="*/ 597694 h 762000"/>
                <a:gd name="connsiteX23" fmla="*/ 433387 w 723900"/>
                <a:gd name="connsiteY23" fmla="*/ 509587 h 762000"/>
                <a:gd name="connsiteX24" fmla="*/ 361950 w 723900"/>
                <a:gd name="connsiteY24" fmla="*/ 409575 h 762000"/>
                <a:gd name="connsiteX25" fmla="*/ 309562 w 723900"/>
                <a:gd name="connsiteY25" fmla="*/ 342900 h 762000"/>
                <a:gd name="connsiteX26" fmla="*/ 238125 w 723900"/>
                <a:gd name="connsiteY26" fmla="*/ 261937 h 762000"/>
                <a:gd name="connsiteX27" fmla="*/ 154781 w 723900"/>
                <a:gd name="connsiteY27" fmla="*/ 180975 h 762000"/>
                <a:gd name="connsiteX28" fmla="*/ 69056 w 723900"/>
                <a:gd name="connsiteY28" fmla="*/ 107156 h 762000"/>
                <a:gd name="connsiteX29" fmla="*/ 9525 w 723900"/>
                <a:gd name="connsiteY29" fmla="*/ 59531 h 762000"/>
                <a:gd name="connsiteX30" fmla="*/ 0 w 723900"/>
                <a:gd name="connsiteY30" fmla="*/ 40481 h 762000"/>
                <a:gd name="connsiteX31" fmla="*/ 0 w 723900"/>
                <a:gd name="connsiteY31" fmla="*/ 21431 h 762000"/>
                <a:gd name="connsiteX32" fmla="*/ 2381 w 723900"/>
                <a:gd name="connsiteY32" fmla="*/ 7144 h 762000"/>
                <a:gd name="connsiteX33" fmla="*/ 14287 w 723900"/>
                <a:gd name="connsiteY33" fmla="*/ 0 h 762000"/>
                <a:gd name="connsiteX34" fmla="*/ 33337 w 723900"/>
                <a:gd name="connsiteY34" fmla="*/ 0 h 762000"/>
                <a:gd name="connsiteX35" fmla="*/ 90487 w 723900"/>
                <a:gd name="connsiteY35" fmla="*/ 19050 h 762000"/>
                <a:gd name="connsiteX36" fmla="*/ 195262 w 723900"/>
                <a:gd name="connsiteY36" fmla="*/ 66675 h 762000"/>
                <a:gd name="connsiteX37" fmla="*/ 407193 w 723900"/>
                <a:gd name="connsiteY37" fmla="*/ 161925 h 762000"/>
                <a:gd name="connsiteX38" fmla="*/ 452437 w 723900"/>
                <a:gd name="connsiteY38" fmla="*/ 1833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62000">
                  <a:moveTo>
                    <a:pt x="452437" y="183356"/>
                  </a:moveTo>
                  <a:lnTo>
                    <a:pt x="564356" y="235744"/>
                  </a:lnTo>
                  <a:lnTo>
                    <a:pt x="602456" y="252412"/>
                  </a:lnTo>
                  <a:lnTo>
                    <a:pt x="623887" y="266700"/>
                  </a:lnTo>
                  <a:lnTo>
                    <a:pt x="642937" y="290512"/>
                  </a:lnTo>
                  <a:lnTo>
                    <a:pt x="659606" y="314325"/>
                  </a:lnTo>
                  <a:lnTo>
                    <a:pt x="678656" y="347662"/>
                  </a:lnTo>
                  <a:lnTo>
                    <a:pt x="692943" y="381000"/>
                  </a:lnTo>
                  <a:lnTo>
                    <a:pt x="702468" y="409575"/>
                  </a:lnTo>
                  <a:lnTo>
                    <a:pt x="709612" y="438150"/>
                  </a:lnTo>
                  <a:lnTo>
                    <a:pt x="716756" y="466725"/>
                  </a:lnTo>
                  <a:lnTo>
                    <a:pt x="723900" y="521494"/>
                  </a:lnTo>
                  <a:lnTo>
                    <a:pt x="723900" y="559594"/>
                  </a:lnTo>
                  <a:lnTo>
                    <a:pt x="723900" y="595312"/>
                  </a:lnTo>
                  <a:lnTo>
                    <a:pt x="719137" y="631031"/>
                  </a:lnTo>
                  <a:lnTo>
                    <a:pt x="707231" y="673894"/>
                  </a:lnTo>
                  <a:lnTo>
                    <a:pt x="683418" y="721519"/>
                  </a:lnTo>
                  <a:lnTo>
                    <a:pt x="657225" y="754856"/>
                  </a:lnTo>
                  <a:lnTo>
                    <a:pt x="633412" y="762000"/>
                  </a:lnTo>
                  <a:lnTo>
                    <a:pt x="602456" y="752475"/>
                  </a:lnTo>
                  <a:lnTo>
                    <a:pt x="561975" y="726281"/>
                  </a:lnTo>
                  <a:lnTo>
                    <a:pt x="526256" y="685800"/>
                  </a:lnTo>
                  <a:lnTo>
                    <a:pt x="483393" y="597694"/>
                  </a:lnTo>
                  <a:lnTo>
                    <a:pt x="433387" y="509587"/>
                  </a:lnTo>
                  <a:lnTo>
                    <a:pt x="361950" y="409575"/>
                  </a:lnTo>
                  <a:lnTo>
                    <a:pt x="309562" y="342900"/>
                  </a:lnTo>
                  <a:lnTo>
                    <a:pt x="238125" y="261937"/>
                  </a:lnTo>
                  <a:lnTo>
                    <a:pt x="154781" y="180975"/>
                  </a:lnTo>
                  <a:lnTo>
                    <a:pt x="69056" y="107156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0487" y="19050"/>
                  </a:lnTo>
                  <a:lnTo>
                    <a:pt x="195262" y="66675"/>
                  </a:lnTo>
                  <a:lnTo>
                    <a:pt x="407193" y="161925"/>
                  </a:lnTo>
                  <a:lnTo>
                    <a:pt x="452437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0">
              <a:extLst>
                <a:ext uri="{FF2B5EF4-FFF2-40B4-BE49-F238E27FC236}">
                  <a16:creationId xmlns:a16="http://schemas.microsoft.com/office/drawing/2014/main" id="{7F656141-FAE9-4BBF-9CFB-C853C83512E4}"/>
                </a:ext>
              </a:extLst>
            </p:cNvPr>
            <p:cNvSpPr/>
            <p:nvPr/>
          </p:nvSpPr>
          <p:spPr>
            <a:xfrm>
              <a:off x="2928938" y="1757363"/>
              <a:ext cx="903287" cy="633412"/>
            </a:xfrm>
            <a:custGeom>
              <a:avLst/>
              <a:gdLst>
                <a:gd name="connsiteX0" fmla="*/ 350043 w 902493"/>
                <a:gd name="connsiteY0" fmla="*/ 366712 h 633412"/>
                <a:gd name="connsiteX1" fmla="*/ 252412 w 902493"/>
                <a:gd name="connsiteY1" fmla="*/ 285750 h 633412"/>
                <a:gd name="connsiteX2" fmla="*/ 178593 w 902493"/>
                <a:gd name="connsiteY2" fmla="*/ 214312 h 633412"/>
                <a:gd name="connsiteX3" fmla="*/ 71437 w 902493"/>
                <a:gd name="connsiteY3" fmla="*/ 111918 h 633412"/>
                <a:gd name="connsiteX4" fmla="*/ 11906 w 902493"/>
                <a:gd name="connsiteY4" fmla="*/ 47625 h 633412"/>
                <a:gd name="connsiteX5" fmla="*/ 0 w 902493"/>
                <a:gd name="connsiteY5" fmla="*/ 26193 h 633412"/>
                <a:gd name="connsiteX6" fmla="*/ 4762 w 902493"/>
                <a:gd name="connsiteY6" fmla="*/ 9525 h 633412"/>
                <a:gd name="connsiteX7" fmla="*/ 26193 w 902493"/>
                <a:gd name="connsiteY7" fmla="*/ 0 h 633412"/>
                <a:gd name="connsiteX8" fmla="*/ 45243 w 902493"/>
                <a:gd name="connsiteY8" fmla="*/ 0 h 633412"/>
                <a:gd name="connsiteX9" fmla="*/ 69056 w 902493"/>
                <a:gd name="connsiteY9" fmla="*/ 7143 h 633412"/>
                <a:gd name="connsiteX10" fmla="*/ 133350 w 902493"/>
                <a:gd name="connsiteY10" fmla="*/ 35718 h 633412"/>
                <a:gd name="connsiteX11" fmla="*/ 257175 w 902493"/>
                <a:gd name="connsiteY11" fmla="*/ 90487 h 633412"/>
                <a:gd name="connsiteX12" fmla="*/ 357187 w 902493"/>
                <a:gd name="connsiteY12" fmla="*/ 130968 h 633412"/>
                <a:gd name="connsiteX13" fmla="*/ 428625 w 902493"/>
                <a:gd name="connsiteY13" fmla="*/ 150018 h 633412"/>
                <a:gd name="connsiteX14" fmla="*/ 592931 w 902493"/>
                <a:gd name="connsiteY14" fmla="*/ 183356 h 633412"/>
                <a:gd name="connsiteX15" fmla="*/ 688181 w 902493"/>
                <a:gd name="connsiteY15" fmla="*/ 197643 h 633412"/>
                <a:gd name="connsiteX16" fmla="*/ 709612 w 902493"/>
                <a:gd name="connsiteY16" fmla="*/ 204787 h 633412"/>
                <a:gd name="connsiteX17" fmla="*/ 728662 w 902493"/>
                <a:gd name="connsiteY17" fmla="*/ 221456 h 633412"/>
                <a:gd name="connsiteX18" fmla="*/ 773906 w 902493"/>
                <a:gd name="connsiteY18" fmla="*/ 264318 h 633412"/>
                <a:gd name="connsiteX19" fmla="*/ 816768 w 902493"/>
                <a:gd name="connsiteY19" fmla="*/ 311943 h 633412"/>
                <a:gd name="connsiteX20" fmla="*/ 842962 w 902493"/>
                <a:gd name="connsiteY20" fmla="*/ 345281 h 633412"/>
                <a:gd name="connsiteX21" fmla="*/ 857250 w 902493"/>
                <a:gd name="connsiteY21" fmla="*/ 366712 h 633412"/>
                <a:gd name="connsiteX22" fmla="*/ 876300 w 902493"/>
                <a:gd name="connsiteY22" fmla="*/ 402431 h 633412"/>
                <a:gd name="connsiteX23" fmla="*/ 888206 w 902493"/>
                <a:gd name="connsiteY23" fmla="*/ 438150 h 633412"/>
                <a:gd name="connsiteX24" fmla="*/ 895350 w 902493"/>
                <a:gd name="connsiteY24" fmla="*/ 469106 h 633412"/>
                <a:gd name="connsiteX25" fmla="*/ 900112 w 902493"/>
                <a:gd name="connsiteY25" fmla="*/ 495300 h 633412"/>
                <a:gd name="connsiteX26" fmla="*/ 902493 w 902493"/>
                <a:gd name="connsiteY26" fmla="*/ 535781 h 633412"/>
                <a:gd name="connsiteX27" fmla="*/ 895350 w 902493"/>
                <a:gd name="connsiteY27" fmla="*/ 581025 h 633412"/>
                <a:gd name="connsiteX28" fmla="*/ 883443 w 902493"/>
                <a:gd name="connsiteY28" fmla="*/ 604837 h 633412"/>
                <a:gd name="connsiteX29" fmla="*/ 862012 w 902493"/>
                <a:gd name="connsiteY29" fmla="*/ 623887 h 633412"/>
                <a:gd name="connsiteX30" fmla="*/ 835818 w 902493"/>
                <a:gd name="connsiteY30" fmla="*/ 633412 h 633412"/>
                <a:gd name="connsiteX31" fmla="*/ 807243 w 902493"/>
                <a:gd name="connsiteY31" fmla="*/ 633412 h 633412"/>
                <a:gd name="connsiteX32" fmla="*/ 759618 w 902493"/>
                <a:gd name="connsiteY32" fmla="*/ 619125 h 633412"/>
                <a:gd name="connsiteX33" fmla="*/ 678656 w 902493"/>
                <a:gd name="connsiteY33" fmla="*/ 583406 h 633412"/>
                <a:gd name="connsiteX34" fmla="*/ 592931 w 902493"/>
                <a:gd name="connsiteY34" fmla="*/ 538162 h 633412"/>
                <a:gd name="connsiteX35" fmla="*/ 516731 w 902493"/>
                <a:gd name="connsiteY35" fmla="*/ 490537 h 633412"/>
                <a:gd name="connsiteX36" fmla="*/ 421481 w 902493"/>
                <a:gd name="connsiteY36" fmla="*/ 423862 h 633412"/>
                <a:gd name="connsiteX37" fmla="*/ 350043 w 902493"/>
                <a:gd name="connsiteY37" fmla="*/ 366712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2493" h="633412">
                  <a:moveTo>
                    <a:pt x="350043" y="366712"/>
                  </a:moveTo>
                  <a:lnTo>
                    <a:pt x="252412" y="285750"/>
                  </a:lnTo>
                  <a:lnTo>
                    <a:pt x="178593" y="214312"/>
                  </a:lnTo>
                  <a:lnTo>
                    <a:pt x="71437" y="111918"/>
                  </a:lnTo>
                  <a:lnTo>
                    <a:pt x="11906" y="47625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6193" y="0"/>
                  </a:lnTo>
                  <a:lnTo>
                    <a:pt x="45243" y="0"/>
                  </a:lnTo>
                  <a:lnTo>
                    <a:pt x="69056" y="7143"/>
                  </a:lnTo>
                  <a:lnTo>
                    <a:pt x="133350" y="35718"/>
                  </a:lnTo>
                  <a:lnTo>
                    <a:pt x="257175" y="90487"/>
                  </a:lnTo>
                  <a:lnTo>
                    <a:pt x="357187" y="130968"/>
                  </a:lnTo>
                  <a:lnTo>
                    <a:pt x="428625" y="150018"/>
                  </a:lnTo>
                  <a:lnTo>
                    <a:pt x="592931" y="183356"/>
                  </a:lnTo>
                  <a:lnTo>
                    <a:pt x="688181" y="197643"/>
                  </a:lnTo>
                  <a:lnTo>
                    <a:pt x="709612" y="204787"/>
                  </a:lnTo>
                  <a:lnTo>
                    <a:pt x="728662" y="221456"/>
                  </a:lnTo>
                  <a:lnTo>
                    <a:pt x="773906" y="264318"/>
                  </a:lnTo>
                  <a:lnTo>
                    <a:pt x="816768" y="311943"/>
                  </a:lnTo>
                  <a:lnTo>
                    <a:pt x="842962" y="345281"/>
                  </a:lnTo>
                  <a:lnTo>
                    <a:pt x="857250" y="366712"/>
                  </a:lnTo>
                  <a:lnTo>
                    <a:pt x="876300" y="402431"/>
                  </a:lnTo>
                  <a:lnTo>
                    <a:pt x="888206" y="438150"/>
                  </a:lnTo>
                  <a:lnTo>
                    <a:pt x="895350" y="469106"/>
                  </a:lnTo>
                  <a:lnTo>
                    <a:pt x="900112" y="495300"/>
                  </a:lnTo>
                  <a:lnTo>
                    <a:pt x="902493" y="535781"/>
                  </a:lnTo>
                  <a:lnTo>
                    <a:pt x="895350" y="581025"/>
                  </a:lnTo>
                  <a:lnTo>
                    <a:pt x="883443" y="604837"/>
                  </a:lnTo>
                  <a:lnTo>
                    <a:pt x="862012" y="623887"/>
                  </a:lnTo>
                  <a:lnTo>
                    <a:pt x="835818" y="633412"/>
                  </a:lnTo>
                  <a:lnTo>
                    <a:pt x="807243" y="633412"/>
                  </a:lnTo>
                  <a:lnTo>
                    <a:pt x="759618" y="619125"/>
                  </a:lnTo>
                  <a:lnTo>
                    <a:pt x="678656" y="583406"/>
                  </a:lnTo>
                  <a:lnTo>
                    <a:pt x="592931" y="538162"/>
                  </a:lnTo>
                  <a:lnTo>
                    <a:pt x="516731" y="490537"/>
                  </a:lnTo>
                  <a:lnTo>
                    <a:pt x="421481" y="423862"/>
                  </a:lnTo>
                  <a:lnTo>
                    <a:pt x="35004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1">
              <a:extLst>
                <a:ext uri="{FF2B5EF4-FFF2-40B4-BE49-F238E27FC236}">
                  <a16:creationId xmlns:a16="http://schemas.microsoft.com/office/drawing/2014/main" id="{46B3C98F-D596-489A-82C9-E75BDB84C6EC}"/>
                </a:ext>
              </a:extLst>
            </p:cNvPr>
            <p:cNvSpPr/>
            <p:nvPr/>
          </p:nvSpPr>
          <p:spPr>
            <a:xfrm>
              <a:off x="2660650" y="2881313"/>
              <a:ext cx="814388" cy="657225"/>
            </a:xfrm>
            <a:custGeom>
              <a:avLst/>
              <a:gdLst>
                <a:gd name="connsiteX0" fmla="*/ 371475 w 814388"/>
                <a:gd name="connsiteY0" fmla="*/ 442912 h 657225"/>
                <a:gd name="connsiteX1" fmla="*/ 416719 w 814388"/>
                <a:gd name="connsiteY1" fmla="*/ 485775 h 657225"/>
                <a:gd name="connsiteX2" fmla="*/ 457200 w 814388"/>
                <a:gd name="connsiteY2" fmla="*/ 514350 h 657225"/>
                <a:gd name="connsiteX3" fmla="*/ 514350 w 814388"/>
                <a:gd name="connsiteY3" fmla="*/ 550068 h 657225"/>
                <a:gd name="connsiteX4" fmla="*/ 564357 w 814388"/>
                <a:gd name="connsiteY4" fmla="*/ 576262 h 657225"/>
                <a:gd name="connsiteX5" fmla="*/ 635794 w 814388"/>
                <a:gd name="connsiteY5" fmla="*/ 609600 h 657225"/>
                <a:gd name="connsiteX6" fmla="*/ 719138 w 814388"/>
                <a:gd name="connsiteY6" fmla="*/ 645318 h 657225"/>
                <a:gd name="connsiteX7" fmla="*/ 733425 w 814388"/>
                <a:gd name="connsiteY7" fmla="*/ 652462 h 657225"/>
                <a:gd name="connsiteX8" fmla="*/ 754857 w 814388"/>
                <a:gd name="connsiteY8" fmla="*/ 657225 h 657225"/>
                <a:gd name="connsiteX9" fmla="*/ 776288 w 814388"/>
                <a:gd name="connsiteY9" fmla="*/ 654843 h 657225"/>
                <a:gd name="connsiteX10" fmla="*/ 792957 w 814388"/>
                <a:gd name="connsiteY10" fmla="*/ 647700 h 657225"/>
                <a:gd name="connsiteX11" fmla="*/ 804863 w 814388"/>
                <a:gd name="connsiteY11" fmla="*/ 631031 h 657225"/>
                <a:gd name="connsiteX12" fmla="*/ 812007 w 814388"/>
                <a:gd name="connsiteY12" fmla="*/ 611981 h 657225"/>
                <a:gd name="connsiteX13" fmla="*/ 814388 w 814388"/>
                <a:gd name="connsiteY13" fmla="*/ 583406 h 657225"/>
                <a:gd name="connsiteX14" fmla="*/ 812007 w 814388"/>
                <a:gd name="connsiteY14" fmla="*/ 528637 h 657225"/>
                <a:gd name="connsiteX15" fmla="*/ 807244 w 814388"/>
                <a:gd name="connsiteY15" fmla="*/ 464343 h 657225"/>
                <a:gd name="connsiteX16" fmla="*/ 797719 w 814388"/>
                <a:gd name="connsiteY16" fmla="*/ 416718 h 657225"/>
                <a:gd name="connsiteX17" fmla="*/ 781050 w 814388"/>
                <a:gd name="connsiteY17" fmla="*/ 371475 h 657225"/>
                <a:gd name="connsiteX18" fmla="*/ 762000 w 814388"/>
                <a:gd name="connsiteY18" fmla="*/ 345281 h 657225"/>
                <a:gd name="connsiteX19" fmla="*/ 721519 w 814388"/>
                <a:gd name="connsiteY19" fmla="*/ 311943 h 657225"/>
                <a:gd name="connsiteX20" fmla="*/ 645319 w 814388"/>
                <a:gd name="connsiteY20" fmla="*/ 264318 h 657225"/>
                <a:gd name="connsiteX21" fmla="*/ 590550 w 814388"/>
                <a:gd name="connsiteY21" fmla="*/ 245268 h 657225"/>
                <a:gd name="connsiteX22" fmla="*/ 426244 w 814388"/>
                <a:gd name="connsiteY22" fmla="*/ 185737 h 657225"/>
                <a:gd name="connsiteX23" fmla="*/ 314325 w 814388"/>
                <a:gd name="connsiteY23" fmla="*/ 138112 h 657225"/>
                <a:gd name="connsiteX24" fmla="*/ 230982 w 814388"/>
                <a:gd name="connsiteY24" fmla="*/ 100012 h 657225"/>
                <a:gd name="connsiteX25" fmla="*/ 138113 w 814388"/>
                <a:gd name="connsiteY25" fmla="*/ 50006 h 657225"/>
                <a:gd name="connsiteX26" fmla="*/ 83344 w 814388"/>
                <a:gd name="connsiteY26" fmla="*/ 16668 h 657225"/>
                <a:gd name="connsiteX27" fmla="*/ 52388 w 814388"/>
                <a:gd name="connsiteY27" fmla="*/ 2381 h 657225"/>
                <a:gd name="connsiteX28" fmla="*/ 28575 w 814388"/>
                <a:gd name="connsiteY28" fmla="*/ 0 h 657225"/>
                <a:gd name="connsiteX29" fmla="*/ 4763 w 814388"/>
                <a:gd name="connsiteY29" fmla="*/ 2381 h 657225"/>
                <a:gd name="connsiteX30" fmla="*/ 0 w 814388"/>
                <a:gd name="connsiteY30" fmla="*/ 14287 h 657225"/>
                <a:gd name="connsiteX31" fmla="*/ 2382 w 814388"/>
                <a:gd name="connsiteY31" fmla="*/ 30956 h 657225"/>
                <a:gd name="connsiteX32" fmla="*/ 16669 w 814388"/>
                <a:gd name="connsiteY32" fmla="*/ 61912 h 657225"/>
                <a:gd name="connsiteX33" fmla="*/ 66675 w 814388"/>
                <a:gd name="connsiteY33" fmla="*/ 119062 h 657225"/>
                <a:gd name="connsiteX34" fmla="*/ 164307 w 814388"/>
                <a:gd name="connsiteY34" fmla="*/ 223837 h 657225"/>
                <a:gd name="connsiteX35" fmla="*/ 271463 w 814388"/>
                <a:gd name="connsiteY35" fmla="*/ 335756 h 657225"/>
                <a:gd name="connsiteX36" fmla="*/ 371475 w 814388"/>
                <a:gd name="connsiteY36" fmla="*/ 44291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4388" h="657225">
                  <a:moveTo>
                    <a:pt x="371475" y="442912"/>
                  </a:moveTo>
                  <a:lnTo>
                    <a:pt x="416719" y="485775"/>
                  </a:lnTo>
                  <a:lnTo>
                    <a:pt x="457200" y="514350"/>
                  </a:lnTo>
                  <a:lnTo>
                    <a:pt x="514350" y="550068"/>
                  </a:lnTo>
                  <a:lnTo>
                    <a:pt x="564357" y="576262"/>
                  </a:lnTo>
                  <a:lnTo>
                    <a:pt x="635794" y="609600"/>
                  </a:lnTo>
                  <a:lnTo>
                    <a:pt x="719138" y="645318"/>
                  </a:lnTo>
                  <a:lnTo>
                    <a:pt x="733425" y="652462"/>
                  </a:lnTo>
                  <a:lnTo>
                    <a:pt x="754857" y="657225"/>
                  </a:lnTo>
                  <a:lnTo>
                    <a:pt x="776288" y="654843"/>
                  </a:lnTo>
                  <a:lnTo>
                    <a:pt x="792957" y="647700"/>
                  </a:lnTo>
                  <a:lnTo>
                    <a:pt x="804863" y="631031"/>
                  </a:lnTo>
                  <a:lnTo>
                    <a:pt x="812007" y="611981"/>
                  </a:lnTo>
                  <a:lnTo>
                    <a:pt x="814388" y="583406"/>
                  </a:lnTo>
                  <a:cubicBezTo>
                    <a:pt x="813594" y="565150"/>
                    <a:pt x="812801" y="546893"/>
                    <a:pt x="812007" y="528637"/>
                  </a:cubicBezTo>
                  <a:lnTo>
                    <a:pt x="807244" y="464343"/>
                  </a:lnTo>
                  <a:lnTo>
                    <a:pt x="797719" y="416718"/>
                  </a:lnTo>
                  <a:lnTo>
                    <a:pt x="781050" y="371475"/>
                  </a:lnTo>
                  <a:lnTo>
                    <a:pt x="762000" y="345281"/>
                  </a:lnTo>
                  <a:lnTo>
                    <a:pt x="721519" y="311943"/>
                  </a:lnTo>
                  <a:lnTo>
                    <a:pt x="645319" y="264318"/>
                  </a:lnTo>
                  <a:lnTo>
                    <a:pt x="590550" y="245268"/>
                  </a:lnTo>
                  <a:lnTo>
                    <a:pt x="426244" y="185737"/>
                  </a:lnTo>
                  <a:lnTo>
                    <a:pt x="314325" y="138112"/>
                  </a:lnTo>
                  <a:lnTo>
                    <a:pt x="230982" y="100012"/>
                  </a:lnTo>
                  <a:lnTo>
                    <a:pt x="138113" y="50006"/>
                  </a:lnTo>
                  <a:lnTo>
                    <a:pt x="83344" y="16668"/>
                  </a:lnTo>
                  <a:lnTo>
                    <a:pt x="52388" y="2381"/>
                  </a:lnTo>
                  <a:lnTo>
                    <a:pt x="28575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30956"/>
                  </a:lnTo>
                  <a:lnTo>
                    <a:pt x="16669" y="61912"/>
                  </a:lnTo>
                  <a:lnTo>
                    <a:pt x="66675" y="119062"/>
                  </a:lnTo>
                  <a:lnTo>
                    <a:pt x="164307" y="223837"/>
                  </a:lnTo>
                  <a:lnTo>
                    <a:pt x="271463" y="335756"/>
                  </a:lnTo>
                  <a:lnTo>
                    <a:pt x="371475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2">
              <a:extLst>
                <a:ext uri="{FF2B5EF4-FFF2-40B4-BE49-F238E27FC236}">
                  <a16:creationId xmlns:a16="http://schemas.microsoft.com/office/drawing/2014/main" id="{86832B54-9D39-4491-810D-378559892365}"/>
                </a:ext>
              </a:extLst>
            </p:cNvPr>
            <p:cNvSpPr/>
            <p:nvPr/>
          </p:nvSpPr>
          <p:spPr>
            <a:xfrm>
              <a:off x="2574925" y="5233988"/>
              <a:ext cx="534988" cy="657225"/>
            </a:xfrm>
            <a:custGeom>
              <a:avLst/>
              <a:gdLst>
                <a:gd name="connsiteX0" fmla="*/ 257175 w 535782"/>
                <a:gd name="connsiteY0" fmla="*/ 492918 h 657225"/>
                <a:gd name="connsiteX1" fmla="*/ 190500 w 535782"/>
                <a:gd name="connsiteY1" fmla="*/ 421481 h 657225"/>
                <a:gd name="connsiteX2" fmla="*/ 126207 w 535782"/>
                <a:gd name="connsiteY2" fmla="*/ 352425 h 657225"/>
                <a:gd name="connsiteX3" fmla="*/ 116682 w 535782"/>
                <a:gd name="connsiteY3" fmla="*/ 340518 h 657225"/>
                <a:gd name="connsiteX4" fmla="*/ 85725 w 535782"/>
                <a:gd name="connsiteY4" fmla="*/ 271462 h 657225"/>
                <a:gd name="connsiteX5" fmla="*/ 30957 w 535782"/>
                <a:gd name="connsiteY5" fmla="*/ 130968 h 657225"/>
                <a:gd name="connsiteX6" fmla="*/ 2382 w 535782"/>
                <a:gd name="connsiteY6" fmla="*/ 64293 h 657225"/>
                <a:gd name="connsiteX7" fmla="*/ 0 w 535782"/>
                <a:gd name="connsiteY7" fmla="*/ 50006 h 657225"/>
                <a:gd name="connsiteX8" fmla="*/ 0 w 535782"/>
                <a:gd name="connsiteY8" fmla="*/ 30956 h 657225"/>
                <a:gd name="connsiteX9" fmla="*/ 4763 w 535782"/>
                <a:gd name="connsiteY9" fmla="*/ 14287 h 657225"/>
                <a:gd name="connsiteX10" fmla="*/ 14288 w 535782"/>
                <a:gd name="connsiteY10" fmla="*/ 7143 h 657225"/>
                <a:gd name="connsiteX11" fmla="*/ 33338 w 535782"/>
                <a:gd name="connsiteY11" fmla="*/ 2381 h 657225"/>
                <a:gd name="connsiteX12" fmla="*/ 50007 w 535782"/>
                <a:gd name="connsiteY12" fmla="*/ 0 h 657225"/>
                <a:gd name="connsiteX13" fmla="*/ 66675 w 535782"/>
                <a:gd name="connsiteY13" fmla="*/ 2381 h 657225"/>
                <a:gd name="connsiteX14" fmla="*/ 83344 w 535782"/>
                <a:gd name="connsiteY14" fmla="*/ 16668 h 657225"/>
                <a:gd name="connsiteX15" fmla="*/ 135732 w 535782"/>
                <a:gd name="connsiteY15" fmla="*/ 78581 h 657225"/>
                <a:gd name="connsiteX16" fmla="*/ 183357 w 535782"/>
                <a:gd name="connsiteY16" fmla="*/ 133350 h 657225"/>
                <a:gd name="connsiteX17" fmla="*/ 197644 w 535782"/>
                <a:gd name="connsiteY17" fmla="*/ 147637 h 657225"/>
                <a:gd name="connsiteX18" fmla="*/ 535782 w 535782"/>
                <a:gd name="connsiteY18" fmla="*/ 304800 h 657225"/>
                <a:gd name="connsiteX19" fmla="*/ 521494 w 535782"/>
                <a:gd name="connsiteY19" fmla="*/ 416718 h 657225"/>
                <a:gd name="connsiteX20" fmla="*/ 507207 w 535782"/>
                <a:gd name="connsiteY20" fmla="*/ 521493 h 657225"/>
                <a:gd name="connsiteX21" fmla="*/ 500063 w 535782"/>
                <a:gd name="connsiteY21" fmla="*/ 578643 h 657225"/>
                <a:gd name="connsiteX22" fmla="*/ 495300 w 535782"/>
                <a:gd name="connsiteY22" fmla="*/ 609600 h 657225"/>
                <a:gd name="connsiteX23" fmla="*/ 476250 w 535782"/>
                <a:gd name="connsiteY23" fmla="*/ 640556 h 657225"/>
                <a:gd name="connsiteX24" fmla="*/ 457200 w 535782"/>
                <a:gd name="connsiteY24" fmla="*/ 654843 h 657225"/>
                <a:gd name="connsiteX25" fmla="*/ 442913 w 535782"/>
                <a:gd name="connsiteY25" fmla="*/ 657225 h 657225"/>
                <a:gd name="connsiteX26" fmla="*/ 416719 w 535782"/>
                <a:gd name="connsiteY26" fmla="*/ 652462 h 657225"/>
                <a:gd name="connsiteX27" fmla="*/ 376238 w 535782"/>
                <a:gd name="connsiteY27" fmla="*/ 621506 h 657225"/>
                <a:gd name="connsiteX28" fmla="*/ 300038 w 535782"/>
                <a:gd name="connsiteY28" fmla="*/ 535781 h 657225"/>
                <a:gd name="connsiteX29" fmla="*/ 257175 w 535782"/>
                <a:gd name="connsiteY29" fmla="*/ 49291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782" h="657225">
                  <a:moveTo>
                    <a:pt x="257175" y="492918"/>
                  </a:moveTo>
                  <a:lnTo>
                    <a:pt x="190500" y="421481"/>
                  </a:lnTo>
                  <a:lnTo>
                    <a:pt x="126207" y="352425"/>
                  </a:lnTo>
                  <a:lnTo>
                    <a:pt x="116682" y="340518"/>
                  </a:lnTo>
                  <a:lnTo>
                    <a:pt x="85725" y="271462"/>
                  </a:lnTo>
                  <a:lnTo>
                    <a:pt x="30957" y="130968"/>
                  </a:lnTo>
                  <a:lnTo>
                    <a:pt x="2382" y="64293"/>
                  </a:lnTo>
                  <a:lnTo>
                    <a:pt x="0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4288" y="7143"/>
                  </a:lnTo>
                  <a:lnTo>
                    <a:pt x="33338" y="2381"/>
                  </a:lnTo>
                  <a:lnTo>
                    <a:pt x="50007" y="0"/>
                  </a:lnTo>
                  <a:lnTo>
                    <a:pt x="66675" y="2381"/>
                  </a:lnTo>
                  <a:lnTo>
                    <a:pt x="83344" y="16668"/>
                  </a:lnTo>
                  <a:lnTo>
                    <a:pt x="135732" y="78581"/>
                  </a:lnTo>
                  <a:lnTo>
                    <a:pt x="183357" y="133350"/>
                  </a:lnTo>
                  <a:lnTo>
                    <a:pt x="197644" y="147637"/>
                  </a:lnTo>
                  <a:lnTo>
                    <a:pt x="535782" y="304800"/>
                  </a:lnTo>
                  <a:lnTo>
                    <a:pt x="521494" y="416718"/>
                  </a:lnTo>
                  <a:lnTo>
                    <a:pt x="507207" y="521493"/>
                  </a:lnTo>
                  <a:lnTo>
                    <a:pt x="500063" y="578643"/>
                  </a:lnTo>
                  <a:lnTo>
                    <a:pt x="495300" y="609600"/>
                  </a:lnTo>
                  <a:lnTo>
                    <a:pt x="476250" y="640556"/>
                  </a:lnTo>
                  <a:lnTo>
                    <a:pt x="457200" y="654843"/>
                  </a:lnTo>
                  <a:lnTo>
                    <a:pt x="442913" y="657225"/>
                  </a:lnTo>
                  <a:lnTo>
                    <a:pt x="416719" y="652462"/>
                  </a:lnTo>
                  <a:lnTo>
                    <a:pt x="376238" y="621506"/>
                  </a:lnTo>
                  <a:lnTo>
                    <a:pt x="300038" y="535781"/>
                  </a:lnTo>
                  <a:lnTo>
                    <a:pt x="257175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4">
              <a:extLst>
                <a:ext uri="{FF2B5EF4-FFF2-40B4-BE49-F238E27FC236}">
                  <a16:creationId xmlns:a16="http://schemas.microsoft.com/office/drawing/2014/main" id="{21AC38C4-0097-4C84-BF2C-695B487B52B6}"/>
                </a:ext>
              </a:extLst>
            </p:cNvPr>
            <p:cNvSpPr/>
            <p:nvPr/>
          </p:nvSpPr>
          <p:spPr>
            <a:xfrm>
              <a:off x="4038600" y="3275013"/>
              <a:ext cx="2876550" cy="825500"/>
            </a:xfrm>
            <a:custGeom>
              <a:avLst/>
              <a:gdLst>
                <a:gd name="connsiteX0" fmla="*/ 1012031 w 2876550"/>
                <a:gd name="connsiteY0" fmla="*/ 388144 h 826294"/>
                <a:gd name="connsiteX1" fmla="*/ 1219200 w 2876550"/>
                <a:gd name="connsiteY1" fmla="*/ 323850 h 826294"/>
                <a:gd name="connsiteX2" fmla="*/ 1354931 w 2876550"/>
                <a:gd name="connsiteY2" fmla="*/ 280987 h 826294"/>
                <a:gd name="connsiteX3" fmla="*/ 1526381 w 2876550"/>
                <a:gd name="connsiteY3" fmla="*/ 230981 h 826294"/>
                <a:gd name="connsiteX4" fmla="*/ 1735931 w 2876550"/>
                <a:gd name="connsiteY4" fmla="*/ 180975 h 826294"/>
                <a:gd name="connsiteX5" fmla="*/ 1916906 w 2876550"/>
                <a:gd name="connsiteY5" fmla="*/ 140494 h 826294"/>
                <a:gd name="connsiteX6" fmla="*/ 2131219 w 2876550"/>
                <a:gd name="connsiteY6" fmla="*/ 90487 h 826294"/>
                <a:gd name="connsiteX7" fmla="*/ 2243138 w 2876550"/>
                <a:gd name="connsiteY7" fmla="*/ 66675 h 826294"/>
                <a:gd name="connsiteX8" fmla="*/ 2340769 w 2876550"/>
                <a:gd name="connsiteY8" fmla="*/ 28575 h 826294"/>
                <a:gd name="connsiteX9" fmla="*/ 2416969 w 2876550"/>
                <a:gd name="connsiteY9" fmla="*/ 0 h 826294"/>
                <a:gd name="connsiteX10" fmla="*/ 2436019 w 2876550"/>
                <a:gd name="connsiteY10" fmla="*/ 0 h 826294"/>
                <a:gd name="connsiteX11" fmla="*/ 2486025 w 2876550"/>
                <a:gd name="connsiteY11" fmla="*/ 4762 h 826294"/>
                <a:gd name="connsiteX12" fmla="*/ 2566988 w 2876550"/>
                <a:gd name="connsiteY12" fmla="*/ 16669 h 826294"/>
                <a:gd name="connsiteX13" fmla="*/ 2647950 w 2876550"/>
                <a:gd name="connsiteY13" fmla="*/ 38100 h 826294"/>
                <a:gd name="connsiteX14" fmla="*/ 2705100 w 2876550"/>
                <a:gd name="connsiteY14" fmla="*/ 59531 h 826294"/>
                <a:gd name="connsiteX15" fmla="*/ 2747963 w 2876550"/>
                <a:gd name="connsiteY15" fmla="*/ 78581 h 826294"/>
                <a:gd name="connsiteX16" fmla="*/ 2793206 w 2876550"/>
                <a:gd name="connsiteY16" fmla="*/ 107156 h 826294"/>
                <a:gd name="connsiteX17" fmla="*/ 2817019 w 2876550"/>
                <a:gd name="connsiteY17" fmla="*/ 123825 h 826294"/>
                <a:gd name="connsiteX18" fmla="*/ 2838450 w 2876550"/>
                <a:gd name="connsiteY18" fmla="*/ 140494 h 826294"/>
                <a:gd name="connsiteX19" fmla="*/ 2859881 w 2876550"/>
                <a:gd name="connsiteY19" fmla="*/ 164306 h 826294"/>
                <a:gd name="connsiteX20" fmla="*/ 2871788 w 2876550"/>
                <a:gd name="connsiteY20" fmla="*/ 183356 h 826294"/>
                <a:gd name="connsiteX21" fmla="*/ 2876550 w 2876550"/>
                <a:gd name="connsiteY21" fmla="*/ 195262 h 826294"/>
                <a:gd name="connsiteX22" fmla="*/ 2876550 w 2876550"/>
                <a:gd name="connsiteY22" fmla="*/ 209550 h 826294"/>
                <a:gd name="connsiteX23" fmla="*/ 2862263 w 2876550"/>
                <a:gd name="connsiteY23" fmla="*/ 235744 h 826294"/>
                <a:gd name="connsiteX24" fmla="*/ 2824163 w 2876550"/>
                <a:gd name="connsiteY24" fmla="*/ 261937 h 826294"/>
                <a:gd name="connsiteX25" fmla="*/ 2788444 w 2876550"/>
                <a:gd name="connsiteY25" fmla="*/ 271462 h 826294"/>
                <a:gd name="connsiteX26" fmla="*/ 2707481 w 2876550"/>
                <a:gd name="connsiteY26" fmla="*/ 280987 h 826294"/>
                <a:gd name="connsiteX27" fmla="*/ 2597944 w 2876550"/>
                <a:gd name="connsiteY27" fmla="*/ 288131 h 826294"/>
                <a:gd name="connsiteX28" fmla="*/ 2502694 w 2876550"/>
                <a:gd name="connsiteY28" fmla="*/ 288131 h 826294"/>
                <a:gd name="connsiteX29" fmla="*/ 2366963 w 2876550"/>
                <a:gd name="connsiteY29" fmla="*/ 290512 h 826294"/>
                <a:gd name="connsiteX30" fmla="*/ 2209800 w 2876550"/>
                <a:gd name="connsiteY30" fmla="*/ 302419 h 826294"/>
                <a:gd name="connsiteX31" fmla="*/ 1952625 w 2876550"/>
                <a:gd name="connsiteY31" fmla="*/ 333375 h 826294"/>
                <a:gd name="connsiteX32" fmla="*/ 1719263 w 2876550"/>
                <a:gd name="connsiteY32" fmla="*/ 376237 h 826294"/>
                <a:gd name="connsiteX33" fmla="*/ 1571625 w 2876550"/>
                <a:gd name="connsiteY33" fmla="*/ 404812 h 826294"/>
                <a:gd name="connsiteX34" fmla="*/ 1350169 w 2876550"/>
                <a:gd name="connsiteY34" fmla="*/ 476250 h 826294"/>
                <a:gd name="connsiteX35" fmla="*/ 1143000 w 2876550"/>
                <a:gd name="connsiteY35" fmla="*/ 550069 h 826294"/>
                <a:gd name="connsiteX36" fmla="*/ 945356 w 2876550"/>
                <a:gd name="connsiteY36" fmla="*/ 623887 h 826294"/>
                <a:gd name="connsiteX37" fmla="*/ 769144 w 2876550"/>
                <a:gd name="connsiteY37" fmla="*/ 695325 h 826294"/>
                <a:gd name="connsiteX38" fmla="*/ 719138 w 2876550"/>
                <a:gd name="connsiteY38" fmla="*/ 716756 h 826294"/>
                <a:gd name="connsiteX39" fmla="*/ 671513 w 2876550"/>
                <a:gd name="connsiteY39" fmla="*/ 747712 h 826294"/>
                <a:gd name="connsiteX40" fmla="*/ 623888 w 2876550"/>
                <a:gd name="connsiteY40" fmla="*/ 771525 h 826294"/>
                <a:gd name="connsiteX41" fmla="*/ 569119 w 2876550"/>
                <a:gd name="connsiteY41" fmla="*/ 792956 h 826294"/>
                <a:gd name="connsiteX42" fmla="*/ 533400 w 2876550"/>
                <a:gd name="connsiteY42" fmla="*/ 804862 h 826294"/>
                <a:gd name="connsiteX43" fmla="*/ 485775 w 2876550"/>
                <a:gd name="connsiteY43" fmla="*/ 816769 h 826294"/>
                <a:gd name="connsiteX44" fmla="*/ 438150 w 2876550"/>
                <a:gd name="connsiteY44" fmla="*/ 823912 h 826294"/>
                <a:gd name="connsiteX45" fmla="*/ 395288 w 2876550"/>
                <a:gd name="connsiteY45" fmla="*/ 826294 h 826294"/>
                <a:gd name="connsiteX46" fmla="*/ 330994 w 2876550"/>
                <a:gd name="connsiteY46" fmla="*/ 819150 h 826294"/>
                <a:gd name="connsiteX47" fmla="*/ 285750 w 2876550"/>
                <a:gd name="connsiteY47" fmla="*/ 807244 h 826294"/>
                <a:gd name="connsiteX48" fmla="*/ 226219 w 2876550"/>
                <a:gd name="connsiteY48" fmla="*/ 781050 h 826294"/>
                <a:gd name="connsiteX49" fmla="*/ 176213 w 2876550"/>
                <a:gd name="connsiteY49" fmla="*/ 754856 h 826294"/>
                <a:gd name="connsiteX50" fmla="*/ 130969 w 2876550"/>
                <a:gd name="connsiteY50" fmla="*/ 726281 h 826294"/>
                <a:gd name="connsiteX51" fmla="*/ 92869 w 2876550"/>
                <a:gd name="connsiteY51" fmla="*/ 695325 h 826294"/>
                <a:gd name="connsiteX52" fmla="*/ 54769 w 2876550"/>
                <a:gd name="connsiteY52" fmla="*/ 654844 h 826294"/>
                <a:gd name="connsiteX53" fmla="*/ 14288 w 2876550"/>
                <a:gd name="connsiteY53" fmla="*/ 604837 h 826294"/>
                <a:gd name="connsiteX54" fmla="*/ 2381 w 2876550"/>
                <a:gd name="connsiteY54" fmla="*/ 581025 h 826294"/>
                <a:gd name="connsiteX55" fmla="*/ 0 w 2876550"/>
                <a:gd name="connsiteY55" fmla="*/ 566737 h 826294"/>
                <a:gd name="connsiteX56" fmla="*/ 4763 w 2876550"/>
                <a:gd name="connsiteY56" fmla="*/ 554831 h 826294"/>
                <a:gd name="connsiteX57" fmla="*/ 19050 w 2876550"/>
                <a:gd name="connsiteY57" fmla="*/ 552450 h 826294"/>
                <a:gd name="connsiteX58" fmla="*/ 59531 w 2876550"/>
                <a:gd name="connsiteY58" fmla="*/ 559594 h 826294"/>
                <a:gd name="connsiteX59" fmla="*/ 130969 w 2876550"/>
                <a:gd name="connsiteY59" fmla="*/ 581025 h 826294"/>
                <a:gd name="connsiteX60" fmla="*/ 200025 w 2876550"/>
                <a:gd name="connsiteY60" fmla="*/ 595312 h 826294"/>
                <a:gd name="connsiteX61" fmla="*/ 254794 w 2876550"/>
                <a:gd name="connsiteY61" fmla="*/ 602456 h 826294"/>
                <a:gd name="connsiteX62" fmla="*/ 288131 w 2876550"/>
                <a:gd name="connsiteY62" fmla="*/ 602456 h 826294"/>
                <a:gd name="connsiteX63" fmla="*/ 359569 w 2876550"/>
                <a:gd name="connsiteY63" fmla="*/ 592931 h 826294"/>
                <a:gd name="connsiteX64" fmla="*/ 445294 w 2876550"/>
                <a:gd name="connsiteY64" fmla="*/ 576262 h 826294"/>
                <a:gd name="connsiteX65" fmla="*/ 604838 w 2876550"/>
                <a:gd name="connsiteY65" fmla="*/ 523875 h 826294"/>
                <a:gd name="connsiteX66" fmla="*/ 873919 w 2876550"/>
                <a:gd name="connsiteY66" fmla="*/ 433387 h 826294"/>
                <a:gd name="connsiteX67" fmla="*/ 1012031 w 2876550"/>
                <a:gd name="connsiteY67" fmla="*/ 38814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826294">
                  <a:moveTo>
                    <a:pt x="1012031" y="388144"/>
                  </a:moveTo>
                  <a:lnTo>
                    <a:pt x="1219200" y="323850"/>
                  </a:lnTo>
                  <a:lnTo>
                    <a:pt x="1354931" y="280987"/>
                  </a:lnTo>
                  <a:lnTo>
                    <a:pt x="1526381" y="230981"/>
                  </a:lnTo>
                  <a:lnTo>
                    <a:pt x="1735931" y="180975"/>
                  </a:lnTo>
                  <a:lnTo>
                    <a:pt x="1916906" y="140494"/>
                  </a:lnTo>
                  <a:lnTo>
                    <a:pt x="2131219" y="90487"/>
                  </a:lnTo>
                  <a:lnTo>
                    <a:pt x="2243138" y="66675"/>
                  </a:lnTo>
                  <a:lnTo>
                    <a:pt x="2340769" y="28575"/>
                  </a:lnTo>
                  <a:lnTo>
                    <a:pt x="2416969" y="0"/>
                  </a:lnTo>
                  <a:lnTo>
                    <a:pt x="2436019" y="0"/>
                  </a:lnTo>
                  <a:lnTo>
                    <a:pt x="2486025" y="4762"/>
                  </a:lnTo>
                  <a:lnTo>
                    <a:pt x="2566988" y="16669"/>
                  </a:lnTo>
                  <a:lnTo>
                    <a:pt x="2647950" y="38100"/>
                  </a:lnTo>
                  <a:lnTo>
                    <a:pt x="2705100" y="59531"/>
                  </a:lnTo>
                  <a:lnTo>
                    <a:pt x="2747963" y="78581"/>
                  </a:lnTo>
                  <a:lnTo>
                    <a:pt x="2793206" y="107156"/>
                  </a:lnTo>
                  <a:lnTo>
                    <a:pt x="2817019" y="123825"/>
                  </a:lnTo>
                  <a:lnTo>
                    <a:pt x="2838450" y="140494"/>
                  </a:lnTo>
                  <a:lnTo>
                    <a:pt x="2859881" y="164306"/>
                  </a:lnTo>
                  <a:lnTo>
                    <a:pt x="2871788" y="183356"/>
                  </a:lnTo>
                  <a:lnTo>
                    <a:pt x="2876550" y="195262"/>
                  </a:lnTo>
                  <a:lnTo>
                    <a:pt x="2876550" y="209550"/>
                  </a:lnTo>
                  <a:lnTo>
                    <a:pt x="2862263" y="235744"/>
                  </a:lnTo>
                  <a:lnTo>
                    <a:pt x="2824163" y="261937"/>
                  </a:lnTo>
                  <a:lnTo>
                    <a:pt x="2788444" y="271462"/>
                  </a:lnTo>
                  <a:lnTo>
                    <a:pt x="2707481" y="280987"/>
                  </a:lnTo>
                  <a:lnTo>
                    <a:pt x="2597944" y="288131"/>
                  </a:lnTo>
                  <a:lnTo>
                    <a:pt x="2502694" y="288131"/>
                  </a:lnTo>
                  <a:lnTo>
                    <a:pt x="2366963" y="290512"/>
                  </a:lnTo>
                  <a:lnTo>
                    <a:pt x="2209800" y="302419"/>
                  </a:lnTo>
                  <a:lnTo>
                    <a:pt x="1952625" y="333375"/>
                  </a:lnTo>
                  <a:lnTo>
                    <a:pt x="1719263" y="376237"/>
                  </a:lnTo>
                  <a:lnTo>
                    <a:pt x="1571625" y="404812"/>
                  </a:lnTo>
                  <a:lnTo>
                    <a:pt x="1350169" y="476250"/>
                  </a:lnTo>
                  <a:lnTo>
                    <a:pt x="1143000" y="550069"/>
                  </a:lnTo>
                  <a:lnTo>
                    <a:pt x="945356" y="623887"/>
                  </a:lnTo>
                  <a:lnTo>
                    <a:pt x="769144" y="695325"/>
                  </a:lnTo>
                  <a:lnTo>
                    <a:pt x="719138" y="716756"/>
                  </a:lnTo>
                  <a:lnTo>
                    <a:pt x="671513" y="747712"/>
                  </a:lnTo>
                  <a:lnTo>
                    <a:pt x="623888" y="771525"/>
                  </a:lnTo>
                  <a:lnTo>
                    <a:pt x="569119" y="792956"/>
                  </a:lnTo>
                  <a:lnTo>
                    <a:pt x="533400" y="804862"/>
                  </a:lnTo>
                  <a:lnTo>
                    <a:pt x="485775" y="816769"/>
                  </a:lnTo>
                  <a:lnTo>
                    <a:pt x="438150" y="823912"/>
                  </a:lnTo>
                  <a:lnTo>
                    <a:pt x="395288" y="826294"/>
                  </a:lnTo>
                  <a:lnTo>
                    <a:pt x="330994" y="819150"/>
                  </a:lnTo>
                  <a:lnTo>
                    <a:pt x="285750" y="807244"/>
                  </a:lnTo>
                  <a:lnTo>
                    <a:pt x="226219" y="781050"/>
                  </a:lnTo>
                  <a:lnTo>
                    <a:pt x="176213" y="754856"/>
                  </a:lnTo>
                  <a:lnTo>
                    <a:pt x="130969" y="726281"/>
                  </a:lnTo>
                  <a:lnTo>
                    <a:pt x="92869" y="695325"/>
                  </a:lnTo>
                  <a:lnTo>
                    <a:pt x="54769" y="654844"/>
                  </a:lnTo>
                  <a:lnTo>
                    <a:pt x="14288" y="604837"/>
                  </a:lnTo>
                  <a:lnTo>
                    <a:pt x="2381" y="581025"/>
                  </a:lnTo>
                  <a:lnTo>
                    <a:pt x="0" y="566737"/>
                  </a:lnTo>
                  <a:lnTo>
                    <a:pt x="4763" y="554831"/>
                  </a:lnTo>
                  <a:lnTo>
                    <a:pt x="19050" y="552450"/>
                  </a:lnTo>
                  <a:lnTo>
                    <a:pt x="59531" y="559594"/>
                  </a:lnTo>
                  <a:lnTo>
                    <a:pt x="130969" y="581025"/>
                  </a:lnTo>
                  <a:lnTo>
                    <a:pt x="200025" y="595312"/>
                  </a:lnTo>
                  <a:lnTo>
                    <a:pt x="254794" y="602456"/>
                  </a:lnTo>
                  <a:lnTo>
                    <a:pt x="288131" y="602456"/>
                  </a:lnTo>
                  <a:lnTo>
                    <a:pt x="359569" y="592931"/>
                  </a:lnTo>
                  <a:lnTo>
                    <a:pt x="445294" y="576262"/>
                  </a:lnTo>
                  <a:lnTo>
                    <a:pt x="604838" y="523875"/>
                  </a:lnTo>
                  <a:lnTo>
                    <a:pt x="873919" y="433387"/>
                  </a:lnTo>
                  <a:lnTo>
                    <a:pt x="10120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3">
              <a:extLst>
                <a:ext uri="{FF2B5EF4-FFF2-40B4-BE49-F238E27FC236}">
                  <a16:creationId xmlns:a16="http://schemas.microsoft.com/office/drawing/2014/main" id="{3E8AB2CB-CFBE-4ECA-8D92-53084FAB466B}"/>
                </a:ext>
              </a:extLst>
            </p:cNvPr>
            <p:cNvSpPr/>
            <p:nvPr/>
          </p:nvSpPr>
          <p:spPr>
            <a:xfrm>
              <a:off x="2751138" y="3862388"/>
              <a:ext cx="1076325" cy="1765300"/>
            </a:xfrm>
            <a:custGeom>
              <a:avLst/>
              <a:gdLst>
                <a:gd name="connsiteX0" fmla="*/ 764381 w 1076325"/>
                <a:gd name="connsiteY0" fmla="*/ 526256 h 1764506"/>
                <a:gd name="connsiteX1" fmla="*/ 845344 w 1076325"/>
                <a:gd name="connsiteY1" fmla="*/ 373856 h 1764506"/>
                <a:gd name="connsiteX2" fmla="*/ 907256 w 1076325"/>
                <a:gd name="connsiteY2" fmla="*/ 242887 h 1764506"/>
                <a:gd name="connsiteX3" fmla="*/ 966787 w 1076325"/>
                <a:gd name="connsiteY3" fmla="*/ 111918 h 1764506"/>
                <a:gd name="connsiteX4" fmla="*/ 1007269 w 1076325"/>
                <a:gd name="connsiteY4" fmla="*/ 23812 h 1764506"/>
                <a:gd name="connsiteX5" fmla="*/ 1014412 w 1076325"/>
                <a:gd name="connsiteY5" fmla="*/ 11906 h 1764506"/>
                <a:gd name="connsiteX6" fmla="*/ 1035844 w 1076325"/>
                <a:gd name="connsiteY6" fmla="*/ 0 h 1764506"/>
                <a:gd name="connsiteX7" fmla="*/ 1052512 w 1076325"/>
                <a:gd name="connsiteY7" fmla="*/ 0 h 1764506"/>
                <a:gd name="connsiteX8" fmla="*/ 1062037 w 1076325"/>
                <a:gd name="connsiteY8" fmla="*/ 2381 h 1764506"/>
                <a:gd name="connsiteX9" fmla="*/ 1071562 w 1076325"/>
                <a:gd name="connsiteY9" fmla="*/ 16668 h 1764506"/>
                <a:gd name="connsiteX10" fmla="*/ 1076325 w 1076325"/>
                <a:gd name="connsiteY10" fmla="*/ 40481 h 1764506"/>
                <a:gd name="connsiteX11" fmla="*/ 1076325 w 1076325"/>
                <a:gd name="connsiteY11" fmla="*/ 64293 h 1764506"/>
                <a:gd name="connsiteX12" fmla="*/ 1047750 w 1076325"/>
                <a:gd name="connsiteY12" fmla="*/ 169068 h 1764506"/>
                <a:gd name="connsiteX13" fmla="*/ 978694 w 1076325"/>
                <a:gd name="connsiteY13" fmla="*/ 392906 h 1764506"/>
                <a:gd name="connsiteX14" fmla="*/ 873919 w 1076325"/>
                <a:gd name="connsiteY14" fmla="*/ 673893 h 1764506"/>
                <a:gd name="connsiteX15" fmla="*/ 771525 w 1076325"/>
                <a:gd name="connsiteY15" fmla="*/ 907256 h 1764506"/>
                <a:gd name="connsiteX16" fmla="*/ 628650 w 1076325"/>
                <a:gd name="connsiteY16" fmla="*/ 1207293 h 1764506"/>
                <a:gd name="connsiteX17" fmla="*/ 495300 w 1076325"/>
                <a:gd name="connsiteY17" fmla="*/ 1450181 h 1764506"/>
                <a:gd name="connsiteX18" fmla="*/ 376237 w 1076325"/>
                <a:gd name="connsiteY18" fmla="*/ 1645443 h 1764506"/>
                <a:gd name="connsiteX19" fmla="*/ 359569 w 1076325"/>
                <a:gd name="connsiteY19" fmla="*/ 1676400 h 1764506"/>
                <a:gd name="connsiteX20" fmla="*/ 345281 w 1076325"/>
                <a:gd name="connsiteY20" fmla="*/ 1764506 h 1764506"/>
                <a:gd name="connsiteX21" fmla="*/ 0 w 1076325"/>
                <a:gd name="connsiteY21" fmla="*/ 1504950 h 1764506"/>
                <a:gd name="connsiteX22" fmla="*/ 26194 w 1076325"/>
                <a:gd name="connsiteY22" fmla="*/ 1519237 h 1764506"/>
                <a:gd name="connsiteX23" fmla="*/ 42862 w 1076325"/>
                <a:gd name="connsiteY23" fmla="*/ 1521618 h 1764506"/>
                <a:gd name="connsiteX24" fmla="*/ 83344 w 1076325"/>
                <a:gd name="connsiteY24" fmla="*/ 1507331 h 1764506"/>
                <a:gd name="connsiteX25" fmla="*/ 138112 w 1076325"/>
                <a:gd name="connsiteY25" fmla="*/ 1466850 h 1764506"/>
                <a:gd name="connsiteX26" fmla="*/ 173831 w 1076325"/>
                <a:gd name="connsiteY26" fmla="*/ 1431131 h 1764506"/>
                <a:gd name="connsiteX27" fmla="*/ 254794 w 1076325"/>
                <a:gd name="connsiteY27" fmla="*/ 1328737 h 1764506"/>
                <a:gd name="connsiteX28" fmla="*/ 438150 w 1076325"/>
                <a:gd name="connsiteY28" fmla="*/ 1076325 h 1764506"/>
                <a:gd name="connsiteX29" fmla="*/ 635794 w 1076325"/>
                <a:gd name="connsiteY29" fmla="*/ 762000 h 1764506"/>
                <a:gd name="connsiteX30" fmla="*/ 764381 w 1076325"/>
                <a:gd name="connsiteY30" fmla="*/ 526256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1764506">
                  <a:moveTo>
                    <a:pt x="764381" y="526256"/>
                  </a:moveTo>
                  <a:lnTo>
                    <a:pt x="845344" y="373856"/>
                  </a:lnTo>
                  <a:lnTo>
                    <a:pt x="907256" y="242887"/>
                  </a:lnTo>
                  <a:lnTo>
                    <a:pt x="966787" y="111918"/>
                  </a:lnTo>
                  <a:lnTo>
                    <a:pt x="1007269" y="23812"/>
                  </a:lnTo>
                  <a:lnTo>
                    <a:pt x="1014412" y="11906"/>
                  </a:lnTo>
                  <a:lnTo>
                    <a:pt x="1035844" y="0"/>
                  </a:lnTo>
                  <a:lnTo>
                    <a:pt x="1052512" y="0"/>
                  </a:lnTo>
                  <a:lnTo>
                    <a:pt x="1062037" y="2381"/>
                  </a:lnTo>
                  <a:lnTo>
                    <a:pt x="1071562" y="16668"/>
                  </a:lnTo>
                  <a:lnTo>
                    <a:pt x="1076325" y="40481"/>
                  </a:lnTo>
                  <a:lnTo>
                    <a:pt x="1076325" y="64293"/>
                  </a:lnTo>
                  <a:lnTo>
                    <a:pt x="1047750" y="169068"/>
                  </a:lnTo>
                  <a:lnTo>
                    <a:pt x="978694" y="392906"/>
                  </a:lnTo>
                  <a:lnTo>
                    <a:pt x="873919" y="673893"/>
                  </a:lnTo>
                  <a:lnTo>
                    <a:pt x="771525" y="907256"/>
                  </a:lnTo>
                  <a:lnTo>
                    <a:pt x="628650" y="1207293"/>
                  </a:lnTo>
                  <a:lnTo>
                    <a:pt x="495300" y="1450181"/>
                  </a:lnTo>
                  <a:lnTo>
                    <a:pt x="376237" y="1645443"/>
                  </a:lnTo>
                  <a:lnTo>
                    <a:pt x="359569" y="1676400"/>
                  </a:lnTo>
                  <a:lnTo>
                    <a:pt x="345281" y="1764506"/>
                  </a:lnTo>
                  <a:lnTo>
                    <a:pt x="0" y="1504950"/>
                  </a:lnTo>
                  <a:lnTo>
                    <a:pt x="26194" y="1519237"/>
                  </a:lnTo>
                  <a:lnTo>
                    <a:pt x="42862" y="1521618"/>
                  </a:lnTo>
                  <a:lnTo>
                    <a:pt x="83344" y="1507331"/>
                  </a:lnTo>
                  <a:lnTo>
                    <a:pt x="138112" y="1466850"/>
                  </a:lnTo>
                  <a:lnTo>
                    <a:pt x="173831" y="1431131"/>
                  </a:lnTo>
                  <a:lnTo>
                    <a:pt x="254794" y="1328737"/>
                  </a:lnTo>
                  <a:lnTo>
                    <a:pt x="438150" y="1076325"/>
                  </a:lnTo>
                  <a:lnTo>
                    <a:pt x="635794" y="762000"/>
                  </a:lnTo>
                  <a:lnTo>
                    <a:pt x="764381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7">
              <a:extLst>
                <a:ext uri="{FF2B5EF4-FFF2-40B4-BE49-F238E27FC236}">
                  <a16:creationId xmlns:a16="http://schemas.microsoft.com/office/drawing/2014/main" id="{9BA27104-1A56-4236-A5D8-19B0D746930B}"/>
                </a:ext>
              </a:extLst>
            </p:cNvPr>
            <p:cNvSpPr/>
            <p:nvPr/>
          </p:nvSpPr>
          <p:spPr>
            <a:xfrm rot="16200000">
              <a:off x="3690144" y="2693194"/>
              <a:ext cx="4560888" cy="2235200"/>
            </a:xfrm>
            <a:custGeom>
              <a:avLst/>
              <a:gdLst>
                <a:gd name="connsiteX0" fmla="*/ 1810139 w 4560803"/>
                <a:gd name="connsiteY0" fmla="*/ 746449 h 2235614"/>
                <a:gd name="connsiteX1" fmla="*/ 1974357 w 4560803"/>
                <a:gd name="connsiteY1" fmla="*/ 683000 h 2235614"/>
                <a:gd name="connsiteX2" fmla="*/ 2146041 w 4560803"/>
                <a:gd name="connsiteY2" fmla="*/ 623284 h 2235614"/>
                <a:gd name="connsiteX3" fmla="*/ 2362511 w 4560803"/>
                <a:gd name="connsiteY3" fmla="*/ 556104 h 2235614"/>
                <a:gd name="connsiteX4" fmla="*/ 2564052 w 4560803"/>
                <a:gd name="connsiteY4" fmla="*/ 503853 h 2235614"/>
                <a:gd name="connsiteX5" fmla="*/ 2717074 w 4560803"/>
                <a:gd name="connsiteY5" fmla="*/ 462798 h 2235614"/>
                <a:gd name="connsiteX6" fmla="*/ 2855167 w 4560803"/>
                <a:gd name="connsiteY6" fmla="*/ 432940 h 2235614"/>
                <a:gd name="connsiteX7" fmla="*/ 3026851 w 4560803"/>
                <a:gd name="connsiteY7" fmla="*/ 403082 h 2235614"/>
                <a:gd name="connsiteX8" fmla="*/ 3191069 w 4560803"/>
                <a:gd name="connsiteY8" fmla="*/ 384421 h 2235614"/>
                <a:gd name="connsiteX9" fmla="*/ 3377682 w 4560803"/>
                <a:gd name="connsiteY9" fmla="*/ 347098 h 2235614"/>
                <a:gd name="connsiteX10" fmla="*/ 3549365 w 4560803"/>
                <a:gd name="connsiteY10" fmla="*/ 313508 h 2235614"/>
                <a:gd name="connsiteX11" fmla="*/ 3706119 w 4560803"/>
                <a:gd name="connsiteY11" fmla="*/ 287382 h 2235614"/>
                <a:gd name="connsiteX12" fmla="*/ 3881535 w 4560803"/>
                <a:gd name="connsiteY12" fmla="*/ 272453 h 2235614"/>
                <a:gd name="connsiteX13" fmla="*/ 4015895 w 4560803"/>
                <a:gd name="connsiteY13" fmla="*/ 246328 h 2235614"/>
                <a:gd name="connsiteX14" fmla="*/ 4153989 w 4560803"/>
                <a:gd name="connsiteY14" fmla="*/ 212738 h 2235614"/>
                <a:gd name="connsiteX15" fmla="*/ 4251027 w 4560803"/>
                <a:gd name="connsiteY15" fmla="*/ 182880 h 2235614"/>
                <a:gd name="connsiteX16" fmla="*/ 4307011 w 4560803"/>
                <a:gd name="connsiteY16" fmla="*/ 160486 h 2235614"/>
                <a:gd name="connsiteX17" fmla="*/ 4355530 w 4560803"/>
                <a:gd name="connsiteY17" fmla="*/ 134360 h 2235614"/>
                <a:gd name="connsiteX18" fmla="*/ 4411513 w 4560803"/>
                <a:gd name="connsiteY18" fmla="*/ 93306 h 2235614"/>
                <a:gd name="connsiteX19" fmla="*/ 4456300 w 4560803"/>
                <a:gd name="connsiteY19" fmla="*/ 48519 h 2235614"/>
                <a:gd name="connsiteX20" fmla="*/ 4478694 w 4560803"/>
                <a:gd name="connsiteY20" fmla="*/ 18661 h 2235614"/>
                <a:gd name="connsiteX21" fmla="*/ 4497355 w 4560803"/>
                <a:gd name="connsiteY21" fmla="*/ 7464 h 2235614"/>
                <a:gd name="connsiteX22" fmla="*/ 4508552 w 4560803"/>
                <a:gd name="connsiteY22" fmla="*/ 0 h 2235614"/>
                <a:gd name="connsiteX23" fmla="*/ 4538410 w 4560803"/>
                <a:gd name="connsiteY23" fmla="*/ 0 h 2235614"/>
                <a:gd name="connsiteX24" fmla="*/ 4545874 w 4560803"/>
                <a:gd name="connsiteY24" fmla="*/ 3732 h 2235614"/>
                <a:gd name="connsiteX25" fmla="*/ 4553339 w 4560803"/>
                <a:gd name="connsiteY25" fmla="*/ 11196 h 2235614"/>
                <a:gd name="connsiteX26" fmla="*/ 4560803 w 4560803"/>
                <a:gd name="connsiteY26" fmla="*/ 26125 h 2235614"/>
                <a:gd name="connsiteX27" fmla="*/ 4560803 w 4560803"/>
                <a:gd name="connsiteY27" fmla="*/ 44786 h 2235614"/>
                <a:gd name="connsiteX28" fmla="*/ 4545874 w 4560803"/>
                <a:gd name="connsiteY28" fmla="*/ 119431 h 2235614"/>
                <a:gd name="connsiteX29" fmla="*/ 4504820 w 4560803"/>
                <a:gd name="connsiteY29" fmla="*/ 242595 h 2235614"/>
                <a:gd name="connsiteX30" fmla="*/ 4460033 w 4560803"/>
                <a:gd name="connsiteY30" fmla="*/ 335902 h 2235614"/>
                <a:gd name="connsiteX31" fmla="*/ 4430175 w 4560803"/>
                <a:gd name="connsiteY31" fmla="*/ 388153 h 2235614"/>
                <a:gd name="connsiteX32" fmla="*/ 4385388 w 4560803"/>
                <a:gd name="connsiteY32" fmla="*/ 444137 h 2235614"/>
                <a:gd name="connsiteX33" fmla="*/ 4333136 w 4560803"/>
                <a:gd name="connsiteY33" fmla="*/ 492656 h 2235614"/>
                <a:gd name="connsiteX34" fmla="*/ 4284617 w 4560803"/>
                <a:gd name="connsiteY34" fmla="*/ 522514 h 2235614"/>
                <a:gd name="connsiteX35" fmla="*/ 4221169 w 4560803"/>
                <a:gd name="connsiteY35" fmla="*/ 537443 h 2235614"/>
                <a:gd name="connsiteX36" fmla="*/ 4168917 w 4560803"/>
                <a:gd name="connsiteY36" fmla="*/ 537443 h 2235614"/>
                <a:gd name="connsiteX37" fmla="*/ 4105469 w 4560803"/>
                <a:gd name="connsiteY37" fmla="*/ 518782 h 2235614"/>
                <a:gd name="connsiteX38" fmla="*/ 4038289 w 4560803"/>
                <a:gd name="connsiteY38" fmla="*/ 503853 h 2235614"/>
                <a:gd name="connsiteX39" fmla="*/ 3959912 w 4560803"/>
                <a:gd name="connsiteY39" fmla="*/ 492656 h 2235614"/>
                <a:gd name="connsiteX40" fmla="*/ 3922589 w 4560803"/>
                <a:gd name="connsiteY40" fmla="*/ 492656 h 2235614"/>
                <a:gd name="connsiteX41" fmla="*/ 3762103 w 4560803"/>
                <a:gd name="connsiteY41" fmla="*/ 515049 h 2235614"/>
                <a:gd name="connsiteX42" fmla="*/ 3564294 w 4560803"/>
                <a:gd name="connsiteY42" fmla="*/ 537443 h 2235614"/>
                <a:gd name="connsiteX43" fmla="*/ 3295572 w 4560803"/>
                <a:gd name="connsiteY43" fmla="*/ 578498 h 2235614"/>
                <a:gd name="connsiteX44" fmla="*/ 3239589 w 4560803"/>
                <a:gd name="connsiteY44" fmla="*/ 585962 h 2235614"/>
                <a:gd name="connsiteX45" fmla="*/ 3090299 w 4560803"/>
                <a:gd name="connsiteY45" fmla="*/ 627017 h 2235614"/>
                <a:gd name="connsiteX46" fmla="*/ 2929812 w 4560803"/>
                <a:gd name="connsiteY46" fmla="*/ 656875 h 2235614"/>
                <a:gd name="connsiteX47" fmla="*/ 2758129 w 4560803"/>
                <a:gd name="connsiteY47" fmla="*/ 694197 h 2235614"/>
                <a:gd name="connsiteX48" fmla="*/ 2578981 w 4560803"/>
                <a:gd name="connsiteY48" fmla="*/ 742716 h 2235614"/>
                <a:gd name="connsiteX49" fmla="*/ 2418495 w 4560803"/>
                <a:gd name="connsiteY49" fmla="*/ 780039 h 2235614"/>
                <a:gd name="connsiteX50" fmla="*/ 2317724 w 4560803"/>
                <a:gd name="connsiteY50" fmla="*/ 813629 h 2235614"/>
                <a:gd name="connsiteX51" fmla="*/ 2037806 w 4560803"/>
                <a:gd name="connsiteY51" fmla="*/ 906935 h 2235614"/>
                <a:gd name="connsiteX52" fmla="*/ 1851193 w 4560803"/>
                <a:gd name="connsiteY52" fmla="*/ 985312 h 2235614"/>
                <a:gd name="connsiteX53" fmla="*/ 1675778 w 4560803"/>
                <a:gd name="connsiteY53" fmla="*/ 1059957 h 2235614"/>
                <a:gd name="connsiteX54" fmla="*/ 1463040 w 4560803"/>
                <a:gd name="connsiteY54" fmla="*/ 1156995 h 2235614"/>
                <a:gd name="connsiteX55" fmla="*/ 1336144 w 4560803"/>
                <a:gd name="connsiteY55" fmla="*/ 1231640 h 2235614"/>
                <a:gd name="connsiteX56" fmla="*/ 1190586 w 4560803"/>
                <a:gd name="connsiteY56" fmla="*/ 1321214 h 2235614"/>
                <a:gd name="connsiteX57" fmla="*/ 1056225 w 4560803"/>
                <a:gd name="connsiteY57" fmla="*/ 1407056 h 2235614"/>
                <a:gd name="connsiteX58" fmla="*/ 962919 w 4560803"/>
                <a:gd name="connsiteY58" fmla="*/ 1470504 h 2235614"/>
                <a:gd name="connsiteX59" fmla="*/ 862149 w 4560803"/>
                <a:gd name="connsiteY59" fmla="*/ 1548881 h 2235614"/>
                <a:gd name="connsiteX60" fmla="*/ 768842 w 4560803"/>
                <a:gd name="connsiteY60" fmla="*/ 1619794 h 2235614"/>
                <a:gd name="connsiteX61" fmla="*/ 705394 w 4560803"/>
                <a:gd name="connsiteY61" fmla="*/ 1679510 h 2235614"/>
                <a:gd name="connsiteX62" fmla="*/ 630749 w 4560803"/>
                <a:gd name="connsiteY62" fmla="*/ 1754155 h 2235614"/>
                <a:gd name="connsiteX63" fmla="*/ 571033 w 4560803"/>
                <a:gd name="connsiteY63" fmla="*/ 1825067 h 2235614"/>
                <a:gd name="connsiteX64" fmla="*/ 537443 w 4560803"/>
                <a:gd name="connsiteY64" fmla="*/ 1877319 h 2235614"/>
                <a:gd name="connsiteX65" fmla="*/ 190344 w 4560803"/>
                <a:gd name="connsiteY65" fmla="*/ 2213221 h 2235614"/>
                <a:gd name="connsiteX66" fmla="*/ 134361 w 4560803"/>
                <a:gd name="connsiteY66" fmla="*/ 2228150 h 2235614"/>
                <a:gd name="connsiteX67" fmla="*/ 93306 w 4560803"/>
                <a:gd name="connsiteY67" fmla="*/ 2235614 h 2235614"/>
                <a:gd name="connsiteX68" fmla="*/ 63448 w 4560803"/>
                <a:gd name="connsiteY68" fmla="*/ 2235614 h 2235614"/>
                <a:gd name="connsiteX69" fmla="*/ 26126 w 4560803"/>
                <a:gd name="connsiteY69" fmla="*/ 2220685 h 2235614"/>
                <a:gd name="connsiteX70" fmla="*/ 7464 w 4560803"/>
                <a:gd name="connsiteY70" fmla="*/ 2198292 h 2235614"/>
                <a:gd name="connsiteX71" fmla="*/ 0 w 4560803"/>
                <a:gd name="connsiteY71" fmla="*/ 2164702 h 2235614"/>
                <a:gd name="connsiteX72" fmla="*/ 0 w 4560803"/>
                <a:gd name="connsiteY72" fmla="*/ 2138576 h 2235614"/>
                <a:gd name="connsiteX73" fmla="*/ 18661 w 4560803"/>
                <a:gd name="connsiteY73" fmla="*/ 2078860 h 2235614"/>
                <a:gd name="connsiteX74" fmla="*/ 48519 w 4560803"/>
                <a:gd name="connsiteY74" fmla="*/ 2007947 h 2235614"/>
                <a:gd name="connsiteX75" fmla="*/ 93306 w 4560803"/>
                <a:gd name="connsiteY75" fmla="*/ 1929570 h 2235614"/>
                <a:gd name="connsiteX76" fmla="*/ 164219 w 4560803"/>
                <a:gd name="connsiteY76" fmla="*/ 1832532 h 2235614"/>
                <a:gd name="connsiteX77" fmla="*/ 238864 w 4560803"/>
                <a:gd name="connsiteY77" fmla="*/ 1742958 h 2235614"/>
                <a:gd name="connsiteX78" fmla="*/ 324705 w 4560803"/>
                <a:gd name="connsiteY78" fmla="*/ 1657116 h 2235614"/>
                <a:gd name="connsiteX79" fmla="*/ 425476 w 4560803"/>
                <a:gd name="connsiteY79" fmla="*/ 1563810 h 2235614"/>
                <a:gd name="connsiteX80" fmla="*/ 537443 w 4560803"/>
                <a:gd name="connsiteY80" fmla="*/ 1474236 h 2235614"/>
                <a:gd name="connsiteX81" fmla="*/ 656875 w 4560803"/>
                <a:gd name="connsiteY81" fmla="*/ 1384662 h 2235614"/>
                <a:gd name="connsiteX82" fmla="*/ 761378 w 4560803"/>
                <a:gd name="connsiteY82" fmla="*/ 1310018 h 2235614"/>
                <a:gd name="connsiteX83" fmla="*/ 903203 w 4560803"/>
                <a:gd name="connsiteY83" fmla="*/ 1216711 h 2235614"/>
                <a:gd name="connsiteX84" fmla="*/ 1086083 w 4560803"/>
                <a:gd name="connsiteY84" fmla="*/ 1104744 h 2235614"/>
                <a:gd name="connsiteX85" fmla="*/ 1268963 w 4560803"/>
                <a:gd name="connsiteY85" fmla="*/ 1000241 h 2235614"/>
                <a:gd name="connsiteX86" fmla="*/ 1556346 w 4560803"/>
                <a:gd name="connsiteY86" fmla="*/ 858416 h 2235614"/>
                <a:gd name="connsiteX87" fmla="*/ 1701904 w 4560803"/>
                <a:gd name="connsiteY87" fmla="*/ 794968 h 2235614"/>
                <a:gd name="connsiteX88" fmla="*/ 1765352 w 4560803"/>
                <a:gd name="connsiteY88" fmla="*/ 768842 h 2235614"/>
                <a:gd name="connsiteX89" fmla="*/ 1810139 w 4560803"/>
                <a:gd name="connsiteY89" fmla="*/ 746449 h 223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560803" h="2235614">
                  <a:moveTo>
                    <a:pt x="1810139" y="746449"/>
                  </a:moveTo>
                  <a:lnTo>
                    <a:pt x="1974357" y="683000"/>
                  </a:lnTo>
                  <a:lnTo>
                    <a:pt x="2146041" y="623284"/>
                  </a:lnTo>
                  <a:lnTo>
                    <a:pt x="2362511" y="556104"/>
                  </a:lnTo>
                  <a:lnTo>
                    <a:pt x="2564052" y="503853"/>
                  </a:lnTo>
                  <a:lnTo>
                    <a:pt x="2717074" y="462798"/>
                  </a:lnTo>
                  <a:lnTo>
                    <a:pt x="2855167" y="432940"/>
                  </a:lnTo>
                  <a:lnTo>
                    <a:pt x="3026851" y="403082"/>
                  </a:lnTo>
                  <a:lnTo>
                    <a:pt x="3191069" y="384421"/>
                  </a:lnTo>
                  <a:lnTo>
                    <a:pt x="3377682" y="347098"/>
                  </a:lnTo>
                  <a:lnTo>
                    <a:pt x="3549365" y="313508"/>
                  </a:lnTo>
                  <a:lnTo>
                    <a:pt x="3706119" y="287382"/>
                  </a:lnTo>
                  <a:lnTo>
                    <a:pt x="3881535" y="272453"/>
                  </a:lnTo>
                  <a:lnTo>
                    <a:pt x="4015895" y="246328"/>
                  </a:lnTo>
                  <a:lnTo>
                    <a:pt x="4153989" y="212738"/>
                  </a:lnTo>
                  <a:lnTo>
                    <a:pt x="4251027" y="182880"/>
                  </a:lnTo>
                  <a:lnTo>
                    <a:pt x="4307011" y="160486"/>
                  </a:lnTo>
                  <a:lnTo>
                    <a:pt x="4355530" y="134360"/>
                  </a:lnTo>
                  <a:lnTo>
                    <a:pt x="4411513" y="93306"/>
                  </a:lnTo>
                  <a:lnTo>
                    <a:pt x="4456300" y="48519"/>
                  </a:lnTo>
                  <a:lnTo>
                    <a:pt x="4478694" y="18661"/>
                  </a:lnTo>
                  <a:lnTo>
                    <a:pt x="4497355" y="7464"/>
                  </a:lnTo>
                  <a:lnTo>
                    <a:pt x="4508552" y="0"/>
                  </a:lnTo>
                  <a:lnTo>
                    <a:pt x="4538410" y="0"/>
                  </a:lnTo>
                  <a:lnTo>
                    <a:pt x="4545874" y="3732"/>
                  </a:lnTo>
                  <a:lnTo>
                    <a:pt x="4553339" y="11196"/>
                  </a:lnTo>
                  <a:lnTo>
                    <a:pt x="4560803" y="26125"/>
                  </a:lnTo>
                  <a:lnTo>
                    <a:pt x="4560803" y="44786"/>
                  </a:lnTo>
                  <a:lnTo>
                    <a:pt x="4545874" y="119431"/>
                  </a:lnTo>
                  <a:lnTo>
                    <a:pt x="4504820" y="242595"/>
                  </a:lnTo>
                  <a:lnTo>
                    <a:pt x="4460033" y="335902"/>
                  </a:lnTo>
                  <a:lnTo>
                    <a:pt x="4430175" y="388153"/>
                  </a:lnTo>
                  <a:lnTo>
                    <a:pt x="4385388" y="444137"/>
                  </a:lnTo>
                  <a:lnTo>
                    <a:pt x="4333136" y="492656"/>
                  </a:lnTo>
                  <a:lnTo>
                    <a:pt x="4284617" y="522514"/>
                  </a:lnTo>
                  <a:lnTo>
                    <a:pt x="4221169" y="537443"/>
                  </a:lnTo>
                  <a:lnTo>
                    <a:pt x="4168917" y="537443"/>
                  </a:lnTo>
                  <a:lnTo>
                    <a:pt x="4105469" y="518782"/>
                  </a:lnTo>
                  <a:lnTo>
                    <a:pt x="4038289" y="503853"/>
                  </a:lnTo>
                  <a:lnTo>
                    <a:pt x="3959912" y="492656"/>
                  </a:lnTo>
                  <a:lnTo>
                    <a:pt x="3922589" y="492656"/>
                  </a:lnTo>
                  <a:lnTo>
                    <a:pt x="3762103" y="515049"/>
                  </a:lnTo>
                  <a:lnTo>
                    <a:pt x="3564294" y="537443"/>
                  </a:lnTo>
                  <a:lnTo>
                    <a:pt x="3295572" y="578498"/>
                  </a:lnTo>
                  <a:lnTo>
                    <a:pt x="3239589" y="585962"/>
                  </a:lnTo>
                  <a:lnTo>
                    <a:pt x="3090299" y="627017"/>
                  </a:lnTo>
                  <a:lnTo>
                    <a:pt x="2929812" y="656875"/>
                  </a:lnTo>
                  <a:lnTo>
                    <a:pt x="2758129" y="694197"/>
                  </a:lnTo>
                  <a:lnTo>
                    <a:pt x="2578981" y="742716"/>
                  </a:lnTo>
                  <a:lnTo>
                    <a:pt x="2418495" y="780039"/>
                  </a:lnTo>
                  <a:lnTo>
                    <a:pt x="2317724" y="813629"/>
                  </a:lnTo>
                  <a:lnTo>
                    <a:pt x="2037806" y="906935"/>
                  </a:lnTo>
                  <a:lnTo>
                    <a:pt x="1851193" y="985312"/>
                  </a:lnTo>
                  <a:lnTo>
                    <a:pt x="1675778" y="1059957"/>
                  </a:lnTo>
                  <a:lnTo>
                    <a:pt x="1463040" y="1156995"/>
                  </a:lnTo>
                  <a:lnTo>
                    <a:pt x="1336144" y="1231640"/>
                  </a:lnTo>
                  <a:lnTo>
                    <a:pt x="1190586" y="1321214"/>
                  </a:lnTo>
                  <a:lnTo>
                    <a:pt x="1056225" y="1407056"/>
                  </a:lnTo>
                  <a:lnTo>
                    <a:pt x="962919" y="1470504"/>
                  </a:lnTo>
                  <a:lnTo>
                    <a:pt x="862149" y="1548881"/>
                  </a:lnTo>
                  <a:lnTo>
                    <a:pt x="768842" y="1619794"/>
                  </a:lnTo>
                  <a:lnTo>
                    <a:pt x="705394" y="1679510"/>
                  </a:lnTo>
                  <a:lnTo>
                    <a:pt x="630749" y="1754155"/>
                  </a:lnTo>
                  <a:lnTo>
                    <a:pt x="571033" y="1825067"/>
                  </a:lnTo>
                  <a:lnTo>
                    <a:pt x="537443" y="1877319"/>
                  </a:lnTo>
                  <a:lnTo>
                    <a:pt x="190344" y="2213221"/>
                  </a:lnTo>
                  <a:lnTo>
                    <a:pt x="134361" y="2228150"/>
                  </a:lnTo>
                  <a:lnTo>
                    <a:pt x="93306" y="2235614"/>
                  </a:lnTo>
                  <a:lnTo>
                    <a:pt x="63448" y="2235614"/>
                  </a:lnTo>
                  <a:lnTo>
                    <a:pt x="26126" y="2220685"/>
                  </a:lnTo>
                  <a:lnTo>
                    <a:pt x="7464" y="2198292"/>
                  </a:lnTo>
                  <a:lnTo>
                    <a:pt x="0" y="2164702"/>
                  </a:lnTo>
                  <a:lnTo>
                    <a:pt x="0" y="2138576"/>
                  </a:lnTo>
                  <a:lnTo>
                    <a:pt x="18661" y="2078860"/>
                  </a:lnTo>
                  <a:lnTo>
                    <a:pt x="48519" y="2007947"/>
                  </a:lnTo>
                  <a:lnTo>
                    <a:pt x="93306" y="1929570"/>
                  </a:lnTo>
                  <a:lnTo>
                    <a:pt x="164219" y="1832532"/>
                  </a:lnTo>
                  <a:lnTo>
                    <a:pt x="238864" y="1742958"/>
                  </a:lnTo>
                  <a:lnTo>
                    <a:pt x="324705" y="1657116"/>
                  </a:lnTo>
                  <a:lnTo>
                    <a:pt x="425476" y="1563810"/>
                  </a:lnTo>
                  <a:lnTo>
                    <a:pt x="537443" y="1474236"/>
                  </a:lnTo>
                  <a:lnTo>
                    <a:pt x="656875" y="1384662"/>
                  </a:lnTo>
                  <a:lnTo>
                    <a:pt x="761378" y="1310018"/>
                  </a:lnTo>
                  <a:lnTo>
                    <a:pt x="903203" y="1216711"/>
                  </a:lnTo>
                  <a:lnTo>
                    <a:pt x="1086083" y="1104744"/>
                  </a:lnTo>
                  <a:lnTo>
                    <a:pt x="1268963" y="1000241"/>
                  </a:lnTo>
                  <a:lnTo>
                    <a:pt x="1556346" y="858416"/>
                  </a:lnTo>
                  <a:lnTo>
                    <a:pt x="1701904" y="794968"/>
                  </a:lnTo>
                  <a:lnTo>
                    <a:pt x="1765352" y="768842"/>
                  </a:lnTo>
                  <a:lnTo>
                    <a:pt x="1810139" y="7464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8">
              <a:extLst>
                <a:ext uri="{FF2B5EF4-FFF2-40B4-BE49-F238E27FC236}">
                  <a16:creationId xmlns:a16="http://schemas.microsoft.com/office/drawing/2014/main" id="{7643CFC0-1E1D-4499-87FE-7ED06E9BFBF7}"/>
                </a:ext>
              </a:extLst>
            </p:cNvPr>
            <p:cNvSpPr/>
            <p:nvPr/>
          </p:nvSpPr>
          <p:spPr>
            <a:xfrm rot="16200000">
              <a:off x="6256338" y="5048250"/>
              <a:ext cx="1344612" cy="541338"/>
            </a:xfrm>
            <a:custGeom>
              <a:avLst/>
              <a:gdLst>
                <a:gd name="connsiteX0" fmla="*/ 978693 w 1345406"/>
                <a:gd name="connsiteY0" fmla="*/ 350044 h 540544"/>
                <a:gd name="connsiteX1" fmla="*/ 835818 w 1345406"/>
                <a:gd name="connsiteY1" fmla="*/ 295275 h 540544"/>
                <a:gd name="connsiteX2" fmla="*/ 669131 w 1345406"/>
                <a:gd name="connsiteY2" fmla="*/ 233363 h 540544"/>
                <a:gd name="connsiteX3" fmla="*/ 597693 w 1345406"/>
                <a:gd name="connsiteY3" fmla="*/ 207169 h 540544"/>
                <a:gd name="connsiteX4" fmla="*/ 535781 w 1345406"/>
                <a:gd name="connsiteY4" fmla="*/ 180975 h 540544"/>
                <a:gd name="connsiteX5" fmla="*/ 497681 w 1345406"/>
                <a:gd name="connsiteY5" fmla="*/ 161925 h 540544"/>
                <a:gd name="connsiteX6" fmla="*/ 476250 w 1345406"/>
                <a:gd name="connsiteY6" fmla="*/ 147638 h 540544"/>
                <a:gd name="connsiteX7" fmla="*/ 459581 w 1345406"/>
                <a:gd name="connsiteY7" fmla="*/ 128588 h 540544"/>
                <a:gd name="connsiteX8" fmla="*/ 450056 w 1345406"/>
                <a:gd name="connsiteY8" fmla="*/ 104775 h 540544"/>
                <a:gd name="connsiteX9" fmla="*/ 445293 w 1345406"/>
                <a:gd name="connsiteY9" fmla="*/ 80963 h 540544"/>
                <a:gd name="connsiteX10" fmla="*/ 447675 w 1345406"/>
                <a:gd name="connsiteY10" fmla="*/ 57150 h 540544"/>
                <a:gd name="connsiteX11" fmla="*/ 476250 w 1345406"/>
                <a:gd name="connsiteY11" fmla="*/ 0 h 540544"/>
                <a:gd name="connsiteX12" fmla="*/ 0 w 1345406"/>
                <a:gd name="connsiteY12" fmla="*/ 426244 h 540544"/>
                <a:gd name="connsiteX13" fmla="*/ 54768 w 1345406"/>
                <a:gd name="connsiteY13" fmla="*/ 414338 h 540544"/>
                <a:gd name="connsiteX14" fmla="*/ 90487 w 1345406"/>
                <a:gd name="connsiteY14" fmla="*/ 407194 h 540544"/>
                <a:gd name="connsiteX15" fmla="*/ 150018 w 1345406"/>
                <a:gd name="connsiteY15" fmla="*/ 390525 h 540544"/>
                <a:gd name="connsiteX16" fmla="*/ 216693 w 1345406"/>
                <a:gd name="connsiteY16" fmla="*/ 378619 h 540544"/>
                <a:gd name="connsiteX17" fmla="*/ 254793 w 1345406"/>
                <a:gd name="connsiteY17" fmla="*/ 373857 h 540544"/>
                <a:gd name="connsiteX18" fmla="*/ 333375 w 1345406"/>
                <a:gd name="connsiteY18" fmla="*/ 376238 h 540544"/>
                <a:gd name="connsiteX19" fmla="*/ 438150 w 1345406"/>
                <a:gd name="connsiteY19" fmla="*/ 388144 h 540544"/>
                <a:gd name="connsiteX20" fmla="*/ 645318 w 1345406"/>
                <a:gd name="connsiteY20" fmla="*/ 428625 h 540544"/>
                <a:gd name="connsiteX21" fmla="*/ 814387 w 1345406"/>
                <a:gd name="connsiteY21" fmla="*/ 457200 h 540544"/>
                <a:gd name="connsiteX22" fmla="*/ 1054893 w 1345406"/>
                <a:gd name="connsiteY22" fmla="*/ 500063 h 540544"/>
                <a:gd name="connsiteX23" fmla="*/ 1195387 w 1345406"/>
                <a:gd name="connsiteY23" fmla="*/ 523875 h 540544"/>
                <a:gd name="connsiteX24" fmla="*/ 1283493 w 1345406"/>
                <a:gd name="connsiteY24" fmla="*/ 540544 h 540544"/>
                <a:gd name="connsiteX25" fmla="*/ 1323975 w 1345406"/>
                <a:gd name="connsiteY25" fmla="*/ 538163 h 540544"/>
                <a:gd name="connsiteX26" fmla="*/ 1338262 w 1345406"/>
                <a:gd name="connsiteY26" fmla="*/ 531019 h 540544"/>
                <a:gd name="connsiteX27" fmla="*/ 1345406 w 1345406"/>
                <a:gd name="connsiteY27" fmla="*/ 521494 h 540544"/>
                <a:gd name="connsiteX28" fmla="*/ 1345406 w 1345406"/>
                <a:gd name="connsiteY28" fmla="*/ 511969 h 540544"/>
                <a:gd name="connsiteX29" fmla="*/ 1335881 w 1345406"/>
                <a:gd name="connsiteY29" fmla="*/ 495300 h 540544"/>
                <a:gd name="connsiteX30" fmla="*/ 1316831 w 1345406"/>
                <a:gd name="connsiteY30" fmla="*/ 476250 h 540544"/>
                <a:gd name="connsiteX31" fmla="*/ 1262062 w 1345406"/>
                <a:gd name="connsiteY31" fmla="*/ 454819 h 540544"/>
                <a:gd name="connsiteX32" fmla="*/ 1169193 w 1345406"/>
                <a:gd name="connsiteY32" fmla="*/ 421482 h 540544"/>
                <a:gd name="connsiteX33" fmla="*/ 1042987 w 1345406"/>
                <a:gd name="connsiteY33" fmla="*/ 373857 h 540544"/>
                <a:gd name="connsiteX34" fmla="*/ 978693 w 1345406"/>
                <a:gd name="connsiteY34" fmla="*/ 3500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5406" h="540544">
                  <a:moveTo>
                    <a:pt x="978693" y="350044"/>
                  </a:moveTo>
                  <a:lnTo>
                    <a:pt x="835818" y="295275"/>
                  </a:lnTo>
                  <a:lnTo>
                    <a:pt x="669131" y="233363"/>
                  </a:lnTo>
                  <a:lnTo>
                    <a:pt x="597693" y="207169"/>
                  </a:lnTo>
                  <a:lnTo>
                    <a:pt x="535781" y="180975"/>
                  </a:lnTo>
                  <a:lnTo>
                    <a:pt x="497681" y="161925"/>
                  </a:lnTo>
                  <a:lnTo>
                    <a:pt x="476250" y="147638"/>
                  </a:lnTo>
                  <a:lnTo>
                    <a:pt x="459581" y="128588"/>
                  </a:lnTo>
                  <a:lnTo>
                    <a:pt x="450056" y="104775"/>
                  </a:lnTo>
                  <a:lnTo>
                    <a:pt x="445293" y="80963"/>
                  </a:lnTo>
                  <a:lnTo>
                    <a:pt x="447675" y="57150"/>
                  </a:lnTo>
                  <a:lnTo>
                    <a:pt x="476250" y="0"/>
                  </a:lnTo>
                  <a:lnTo>
                    <a:pt x="0" y="426244"/>
                  </a:lnTo>
                  <a:lnTo>
                    <a:pt x="54768" y="414338"/>
                  </a:lnTo>
                  <a:lnTo>
                    <a:pt x="90487" y="407194"/>
                  </a:lnTo>
                  <a:lnTo>
                    <a:pt x="150018" y="390525"/>
                  </a:lnTo>
                  <a:lnTo>
                    <a:pt x="216693" y="378619"/>
                  </a:lnTo>
                  <a:lnTo>
                    <a:pt x="254793" y="373857"/>
                  </a:lnTo>
                  <a:lnTo>
                    <a:pt x="333375" y="376238"/>
                  </a:lnTo>
                  <a:lnTo>
                    <a:pt x="438150" y="388144"/>
                  </a:lnTo>
                  <a:lnTo>
                    <a:pt x="645318" y="428625"/>
                  </a:lnTo>
                  <a:lnTo>
                    <a:pt x="814387" y="457200"/>
                  </a:lnTo>
                  <a:lnTo>
                    <a:pt x="1054893" y="500063"/>
                  </a:lnTo>
                  <a:lnTo>
                    <a:pt x="1195387" y="523875"/>
                  </a:lnTo>
                  <a:lnTo>
                    <a:pt x="1283493" y="540544"/>
                  </a:lnTo>
                  <a:lnTo>
                    <a:pt x="1323975" y="538163"/>
                  </a:lnTo>
                  <a:lnTo>
                    <a:pt x="1338262" y="531019"/>
                  </a:lnTo>
                  <a:lnTo>
                    <a:pt x="1345406" y="521494"/>
                  </a:lnTo>
                  <a:lnTo>
                    <a:pt x="1345406" y="511969"/>
                  </a:lnTo>
                  <a:lnTo>
                    <a:pt x="1335881" y="495300"/>
                  </a:lnTo>
                  <a:lnTo>
                    <a:pt x="1316831" y="476250"/>
                  </a:lnTo>
                  <a:lnTo>
                    <a:pt x="1262062" y="454819"/>
                  </a:lnTo>
                  <a:lnTo>
                    <a:pt x="1169193" y="421482"/>
                  </a:lnTo>
                  <a:lnTo>
                    <a:pt x="1042987" y="373857"/>
                  </a:lnTo>
                  <a:lnTo>
                    <a:pt x="978693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5">
              <a:extLst>
                <a:ext uri="{FF2B5EF4-FFF2-40B4-BE49-F238E27FC236}">
                  <a16:creationId xmlns:a16="http://schemas.microsoft.com/office/drawing/2014/main" id="{19F9AC02-B8F8-4F24-8B1A-5EAB343D98B7}"/>
                </a:ext>
              </a:extLst>
            </p:cNvPr>
            <p:cNvSpPr/>
            <p:nvPr/>
          </p:nvSpPr>
          <p:spPr>
            <a:xfrm>
              <a:off x="4273550" y="3743325"/>
              <a:ext cx="2287588" cy="1941513"/>
            </a:xfrm>
            <a:custGeom>
              <a:avLst/>
              <a:gdLst>
                <a:gd name="connsiteX0" fmla="*/ 1377863 w 2287252"/>
                <a:gd name="connsiteY0" fmla="*/ 906884 h 1941534"/>
                <a:gd name="connsiteX1" fmla="*/ 1470555 w 2287252"/>
                <a:gd name="connsiteY1" fmla="*/ 811687 h 1941534"/>
                <a:gd name="connsiteX2" fmla="*/ 1648425 w 2287252"/>
                <a:gd name="connsiteY2" fmla="*/ 628807 h 1941534"/>
                <a:gd name="connsiteX3" fmla="*/ 1738612 w 2287252"/>
                <a:gd name="connsiteY3" fmla="*/ 516072 h 1941534"/>
                <a:gd name="connsiteX4" fmla="*/ 1788716 w 2287252"/>
                <a:gd name="connsiteY4" fmla="*/ 445927 h 1941534"/>
                <a:gd name="connsiteX5" fmla="*/ 1846336 w 2287252"/>
                <a:gd name="connsiteY5" fmla="*/ 363255 h 1941534"/>
                <a:gd name="connsiteX6" fmla="*/ 1886419 w 2287252"/>
                <a:gd name="connsiteY6" fmla="*/ 300625 h 1941534"/>
                <a:gd name="connsiteX7" fmla="*/ 1903956 w 2287252"/>
                <a:gd name="connsiteY7" fmla="*/ 265552 h 1941534"/>
                <a:gd name="connsiteX8" fmla="*/ 1913977 w 2287252"/>
                <a:gd name="connsiteY8" fmla="*/ 232984 h 1941534"/>
                <a:gd name="connsiteX9" fmla="*/ 1916482 w 2287252"/>
                <a:gd name="connsiteY9" fmla="*/ 205427 h 1941534"/>
                <a:gd name="connsiteX10" fmla="*/ 1911471 w 2287252"/>
                <a:gd name="connsiteY10" fmla="*/ 180375 h 1941534"/>
                <a:gd name="connsiteX11" fmla="*/ 1898945 w 2287252"/>
                <a:gd name="connsiteY11" fmla="*/ 157828 h 1941534"/>
                <a:gd name="connsiteX12" fmla="*/ 1873893 w 2287252"/>
                <a:gd name="connsiteY12" fmla="*/ 130271 h 1941534"/>
                <a:gd name="connsiteX13" fmla="*/ 1826294 w 2287252"/>
                <a:gd name="connsiteY13" fmla="*/ 85177 h 1941534"/>
                <a:gd name="connsiteX14" fmla="*/ 1801242 w 2287252"/>
                <a:gd name="connsiteY14" fmla="*/ 57620 h 1941534"/>
                <a:gd name="connsiteX15" fmla="*/ 1793727 w 2287252"/>
                <a:gd name="connsiteY15" fmla="*/ 32568 h 1941534"/>
                <a:gd name="connsiteX16" fmla="*/ 1793727 w 2287252"/>
                <a:gd name="connsiteY16" fmla="*/ 15031 h 1941534"/>
                <a:gd name="connsiteX17" fmla="*/ 1801242 w 2287252"/>
                <a:gd name="connsiteY17" fmla="*/ 5010 h 1941534"/>
                <a:gd name="connsiteX18" fmla="*/ 1828800 w 2287252"/>
                <a:gd name="connsiteY18" fmla="*/ 0 h 1941534"/>
                <a:gd name="connsiteX19" fmla="*/ 1873893 w 2287252"/>
                <a:gd name="connsiteY19" fmla="*/ 2505 h 1941534"/>
                <a:gd name="connsiteX20" fmla="*/ 1923997 w 2287252"/>
                <a:gd name="connsiteY20" fmla="*/ 17536 h 1941534"/>
                <a:gd name="connsiteX21" fmla="*/ 1976607 w 2287252"/>
                <a:gd name="connsiteY21" fmla="*/ 37578 h 1941534"/>
                <a:gd name="connsiteX22" fmla="*/ 2034226 w 2287252"/>
                <a:gd name="connsiteY22" fmla="*/ 65135 h 1941534"/>
                <a:gd name="connsiteX23" fmla="*/ 2086836 w 2287252"/>
                <a:gd name="connsiteY23" fmla="*/ 95198 h 1941534"/>
                <a:gd name="connsiteX24" fmla="*/ 2156981 w 2287252"/>
                <a:gd name="connsiteY24" fmla="*/ 140291 h 1941534"/>
                <a:gd name="connsiteX25" fmla="*/ 2204580 w 2287252"/>
                <a:gd name="connsiteY25" fmla="*/ 177870 h 1941534"/>
                <a:gd name="connsiteX26" fmla="*/ 2234643 w 2287252"/>
                <a:gd name="connsiteY26" fmla="*/ 202922 h 1941534"/>
                <a:gd name="connsiteX27" fmla="*/ 2264705 w 2287252"/>
                <a:gd name="connsiteY27" fmla="*/ 232984 h 1941534"/>
                <a:gd name="connsiteX28" fmla="*/ 2277231 w 2287252"/>
                <a:gd name="connsiteY28" fmla="*/ 250521 h 1941534"/>
                <a:gd name="connsiteX29" fmla="*/ 2287252 w 2287252"/>
                <a:gd name="connsiteY29" fmla="*/ 275573 h 1941534"/>
                <a:gd name="connsiteX30" fmla="*/ 2287252 w 2287252"/>
                <a:gd name="connsiteY30" fmla="*/ 293109 h 1941534"/>
                <a:gd name="connsiteX31" fmla="*/ 2279737 w 2287252"/>
                <a:gd name="connsiteY31" fmla="*/ 315656 h 1941534"/>
                <a:gd name="connsiteX32" fmla="*/ 2264705 w 2287252"/>
                <a:gd name="connsiteY32" fmla="*/ 330687 h 1941534"/>
                <a:gd name="connsiteX33" fmla="*/ 2229632 w 2287252"/>
                <a:gd name="connsiteY33" fmla="*/ 345718 h 1941534"/>
                <a:gd name="connsiteX34" fmla="*/ 2192054 w 2287252"/>
                <a:gd name="connsiteY34" fmla="*/ 363255 h 1941534"/>
                <a:gd name="connsiteX35" fmla="*/ 2146961 w 2287252"/>
                <a:gd name="connsiteY35" fmla="*/ 398328 h 1941534"/>
                <a:gd name="connsiteX36" fmla="*/ 2081825 w 2287252"/>
                <a:gd name="connsiteY36" fmla="*/ 488515 h 1941534"/>
                <a:gd name="connsiteX37" fmla="*/ 1999154 w 2287252"/>
                <a:gd name="connsiteY37" fmla="*/ 591228 h 1941534"/>
                <a:gd name="connsiteX38" fmla="*/ 1896440 w 2287252"/>
                <a:gd name="connsiteY38" fmla="*/ 718994 h 1941534"/>
                <a:gd name="connsiteX39" fmla="*/ 1793727 w 2287252"/>
                <a:gd name="connsiteY39" fmla="*/ 836739 h 1941534"/>
                <a:gd name="connsiteX40" fmla="*/ 1728591 w 2287252"/>
                <a:gd name="connsiteY40" fmla="*/ 906884 h 1941534"/>
                <a:gd name="connsiteX41" fmla="*/ 1490597 w 2287252"/>
                <a:gd name="connsiteY41" fmla="*/ 1114816 h 1941534"/>
                <a:gd name="connsiteX42" fmla="*/ 1455524 w 2287252"/>
                <a:gd name="connsiteY42" fmla="*/ 1147384 h 1941534"/>
                <a:gd name="connsiteX43" fmla="*/ 1372852 w 2287252"/>
                <a:gd name="connsiteY43" fmla="*/ 1217530 h 1941534"/>
                <a:gd name="connsiteX44" fmla="*/ 1265128 w 2287252"/>
                <a:gd name="connsiteY44" fmla="*/ 1305212 h 1941534"/>
                <a:gd name="connsiteX45" fmla="*/ 1134858 w 2287252"/>
                <a:gd name="connsiteY45" fmla="*/ 1402915 h 1941534"/>
                <a:gd name="connsiteX46" fmla="*/ 1032144 w 2287252"/>
                <a:gd name="connsiteY46" fmla="*/ 1473061 h 1941534"/>
                <a:gd name="connsiteX47" fmla="*/ 914400 w 2287252"/>
                <a:gd name="connsiteY47" fmla="*/ 1548217 h 1941534"/>
                <a:gd name="connsiteX48" fmla="*/ 794150 w 2287252"/>
                <a:gd name="connsiteY48" fmla="*/ 1615858 h 1941534"/>
                <a:gd name="connsiteX49" fmla="*/ 653858 w 2287252"/>
                <a:gd name="connsiteY49" fmla="*/ 1688508 h 1941534"/>
                <a:gd name="connsiteX50" fmla="*/ 518577 w 2287252"/>
                <a:gd name="connsiteY50" fmla="*/ 1751139 h 1941534"/>
                <a:gd name="connsiteX51" fmla="*/ 410853 w 2287252"/>
                <a:gd name="connsiteY51" fmla="*/ 1801243 h 1941534"/>
                <a:gd name="connsiteX52" fmla="*/ 300624 w 2287252"/>
                <a:gd name="connsiteY52" fmla="*/ 1846336 h 1941534"/>
                <a:gd name="connsiteX53" fmla="*/ 150312 w 2287252"/>
                <a:gd name="connsiteY53" fmla="*/ 1903956 h 1941534"/>
                <a:gd name="connsiteX54" fmla="*/ 47598 w 2287252"/>
                <a:gd name="connsiteY54" fmla="*/ 1941534 h 1941534"/>
                <a:gd name="connsiteX55" fmla="*/ 37578 w 2287252"/>
                <a:gd name="connsiteY55" fmla="*/ 1941534 h 1941534"/>
                <a:gd name="connsiteX56" fmla="*/ 22546 w 2287252"/>
                <a:gd name="connsiteY56" fmla="*/ 1939029 h 1941534"/>
                <a:gd name="connsiteX57" fmla="*/ 5010 w 2287252"/>
                <a:gd name="connsiteY57" fmla="*/ 1929008 h 1941534"/>
                <a:gd name="connsiteX58" fmla="*/ 0 w 2287252"/>
                <a:gd name="connsiteY58" fmla="*/ 1916482 h 1941534"/>
                <a:gd name="connsiteX59" fmla="*/ 0 w 2287252"/>
                <a:gd name="connsiteY59" fmla="*/ 1888925 h 1941534"/>
                <a:gd name="connsiteX60" fmla="*/ 7515 w 2287252"/>
                <a:gd name="connsiteY60" fmla="*/ 1871388 h 1941534"/>
                <a:gd name="connsiteX61" fmla="*/ 107723 w 2287252"/>
                <a:gd name="connsiteY61" fmla="*/ 1818779 h 1941534"/>
                <a:gd name="connsiteX62" fmla="*/ 283088 w 2287252"/>
                <a:gd name="connsiteY62" fmla="*/ 1726087 h 1941534"/>
                <a:gd name="connsiteX63" fmla="*/ 526093 w 2287252"/>
                <a:gd name="connsiteY63" fmla="*/ 1588300 h 1941534"/>
                <a:gd name="connsiteX64" fmla="*/ 693941 w 2287252"/>
                <a:gd name="connsiteY64" fmla="*/ 1485587 h 1941534"/>
                <a:gd name="connsiteX65" fmla="*/ 821707 w 2287252"/>
                <a:gd name="connsiteY65" fmla="*/ 1397905 h 1941534"/>
                <a:gd name="connsiteX66" fmla="*/ 961998 w 2287252"/>
                <a:gd name="connsiteY66" fmla="*/ 1292686 h 1941534"/>
                <a:gd name="connsiteX67" fmla="*/ 1092269 w 2287252"/>
                <a:gd name="connsiteY67" fmla="*/ 1182457 h 1941534"/>
                <a:gd name="connsiteX68" fmla="*/ 1217529 w 2287252"/>
                <a:gd name="connsiteY68" fmla="*/ 1064712 h 1941534"/>
                <a:gd name="connsiteX69" fmla="*/ 1377863 w 2287252"/>
                <a:gd name="connsiteY69" fmla="*/ 906884 h 19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87252" h="1941534">
                  <a:moveTo>
                    <a:pt x="1377863" y="906884"/>
                  </a:moveTo>
                  <a:lnTo>
                    <a:pt x="1470555" y="811687"/>
                  </a:lnTo>
                  <a:lnTo>
                    <a:pt x="1648425" y="628807"/>
                  </a:lnTo>
                  <a:lnTo>
                    <a:pt x="1738612" y="516072"/>
                  </a:lnTo>
                  <a:lnTo>
                    <a:pt x="1788716" y="445927"/>
                  </a:lnTo>
                  <a:lnTo>
                    <a:pt x="1846336" y="363255"/>
                  </a:lnTo>
                  <a:lnTo>
                    <a:pt x="1886419" y="300625"/>
                  </a:lnTo>
                  <a:lnTo>
                    <a:pt x="1903956" y="265552"/>
                  </a:lnTo>
                  <a:lnTo>
                    <a:pt x="1913977" y="232984"/>
                  </a:lnTo>
                  <a:lnTo>
                    <a:pt x="1916482" y="205427"/>
                  </a:lnTo>
                  <a:lnTo>
                    <a:pt x="1911471" y="180375"/>
                  </a:lnTo>
                  <a:lnTo>
                    <a:pt x="1898945" y="157828"/>
                  </a:lnTo>
                  <a:lnTo>
                    <a:pt x="1873893" y="130271"/>
                  </a:lnTo>
                  <a:lnTo>
                    <a:pt x="1826294" y="85177"/>
                  </a:lnTo>
                  <a:lnTo>
                    <a:pt x="1801242" y="57620"/>
                  </a:lnTo>
                  <a:lnTo>
                    <a:pt x="1793727" y="32568"/>
                  </a:lnTo>
                  <a:lnTo>
                    <a:pt x="1793727" y="15031"/>
                  </a:lnTo>
                  <a:lnTo>
                    <a:pt x="1801242" y="5010"/>
                  </a:lnTo>
                  <a:lnTo>
                    <a:pt x="1828800" y="0"/>
                  </a:lnTo>
                  <a:lnTo>
                    <a:pt x="1873893" y="2505"/>
                  </a:lnTo>
                  <a:lnTo>
                    <a:pt x="1923997" y="17536"/>
                  </a:lnTo>
                  <a:lnTo>
                    <a:pt x="1976607" y="37578"/>
                  </a:lnTo>
                  <a:lnTo>
                    <a:pt x="2034226" y="65135"/>
                  </a:lnTo>
                  <a:lnTo>
                    <a:pt x="2086836" y="95198"/>
                  </a:lnTo>
                  <a:lnTo>
                    <a:pt x="2156981" y="140291"/>
                  </a:lnTo>
                  <a:lnTo>
                    <a:pt x="2204580" y="177870"/>
                  </a:lnTo>
                  <a:lnTo>
                    <a:pt x="2234643" y="202922"/>
                  </a:lnTo>
                  <a:lnTo>
                    <a:pt x="2264705" y="232984"/>
                  </a:lnTo>
                  <a:lnTo>
                    <a:pt x="2277231" y="250521"/>
                  </a:lnTo>
                  <a:lnTo>
                    <a:pt x="2287252" y="275573"/>
                  </a:lnTo>
                  <a:lnTo>
                    <a:pt x="2287252" y="293109"/>
                  </a:lnTo>
                  <a:lnTo>
                    <a:pt x="2279737" y="315656"/>
                  </a:lnTo>
                  <a:lnTo>
                    <a:pt x="2264705" y="330687"/>
                  </a:lnTo>
                  <a:lnTo>
                    <a:pt x="2229632" y="345718"/>
                  </a:lnTo>
                  <a:lnTo>
                    <a:pt x="2192054" y="363255"/>
                  </a:lnTo>
                  <a:lnTo>
                    <a:pt x="2146961" y="398328"/>
                  </a:lnTo>
                  <a:lnTo>
                    <a:pt x="2081825" y="488515"/>
                  </a:lnTo>
                  <a:lnTo>
                    <a:pt x="1999154" y="591228"/>
                  </a:lnTo>
                  <a:lnTo>
                    <a:pt x="1896440" y="718994"/>
                  </a:lnTo>
                  <a:lnTo>
                    <a:pt x="1793727" y="836739"/>
                  </a:lnTo>
                  <a:lnTo>
                    <a:pt x="1728591" y="906884"/>
                  </a:lnTo>
                  <a:lnTo>
                    <a:pt x="1490597" y="1114816"/>
                  </a:lnTo>
                  <a:lnTo>
                    <a:pt x="1455524" y="1147384"/>
                  </a:lnTo>
                  <a:lnTo>
                    <a:pt x="1372852" y="1217530"/>
                  </a:lnTo>
                  <a:lnTo>
                    <a:pt x="1265128" y="1305212"/>
                  </a:lnTo>
                  <a:lnTo>
                    <a:pt x="1134858" y="1402915"/>
                  </a:lnTo>
                  <a:lnTo>
                    <a:pt x="1032144" y="1473061"/>
                  </a:lnTo>
                  <a:lnTo>
                    <a:pt x="914400" y="1548217"/>
                  </a:lnTo>
                  <a:lnTo>
                    <a:pt x="794150" y="1615858"/>
                  </a:lnTo>
                  <a:lnTo>
                    <a:pt x="653858" y="1688508"/>
                  </a:lnTo>
                  <a:lnTo>
                    <a:pt x="518577" y="1751139"/>
                  </a:lnTo>
                  <a:lnTo>
                    <a:pt x="410853" y="1801243"/>
                  </a:lnTo>
                  <a:lnTo>
                    <a:pt x="300624" y="1846336"/>
                  </a:lnTo>
                  <a:lnTo>
                    <a:pt x="150312" y="1903956"/>
                  </a:lnTo>
                  <a:lnTo>
                    <a:pt x="47598" y="1941534"/>
                  </a:lnTo>
                  <a:lnTo>
                    <a:pt x="37578" y="1941534"/>
                  </a:lnTo>
                  <a:lnTo>
                    <a:pt x="22546" y="1939029"/>
                  </a:lnTo>
                  <a:lnTo>
                    <a:pt x="5010" y="1929008"/>
                  </a:lnTo>
                  <a:lnTo>
                    <a:pt x="0" y="1916482"/>
                  </a:lnTo>
                  <a:lnTo>
                    <a:pt x="0" y="1888925"/>
                  </a:lnTo>
                  <a:lnTo>
                    <a:pt x="7515" y="1871388"/>
                  </a:lnTo>
                  <a:lnTo>
                    <a:pt x="107723" y="1818779"/>
                  </a:lnTo>
                  <a:lnTo>
                    <a:pt x="283088" y="1726087"/>
                  </a:lnTo>
                  <a:lnTo>
                    <a:pt x="526093" y="1588300"/>
                  </a:lnTo>
                  <a:lnTo>
                    <a:pt x="693941" y="1485587"/>
                  </a:lnTo>
                  <a:lnTo>
                    <a:pt x="821707" y="1397905"/>
                  </a:lnTo>
                  <a:lnTo>
                    <a:pt x="961998" y="1292686"/>
                  </a:lnTo>
                  <a:lnTo>
                    <a:pt x="1092269" y="1182457"/>
                  </a:lnTo>
                  <a:lnTo>
                    <a:pt x="1217529" y="1064712"/>
                  </a:lnTo>
                  <a:lnTo>
                    <a:pt x="1377863" y="90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5304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E3A7AB-93F9-4864-8177-9D95AF19B791}"/>
              </a:ext>
            </a:extLst>
          </p:cNvPr>
          <p:cNvGrpSpPr/>
          <p:nvPr/>
        </p:nvGrpSpPr>
        <p:grpSpPr>
          <a:xfrm>
            <a:off x="2574925" y="1530350"/>
            <a:ext cx="4624388" cy="4560888"/>
            <a:chOff x="2574925" y="1530350"/>
            <a:chExt cx="4624388" cy="4560888"/>
          </a:xfrm>
        </p:grpSpPr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92445C7-E323-1E40-B64F-162BF667874E}"/>
                </a:ext>
              </a:extLst>
            </p:cNvPr>
            <p:cNvSpPr/>
            <p:nvPr/>
          </p:nvSpPr>
          <p:spPr>
            <a:xfrm>
              <a:off x="4138613" y="1925638"/>
              <a:ext cx="2193925" cy="695325"/>
            </a:xfrm>
            <a:custGeom>
              <a:avLst/>
              <a:gdLst>
                <a:gd name="connsiteX0" fmla="*/ 726281 w 2193131"/>
                <a:gd name="connsiteY0" fmla="*/ 352425 h 695325"/>
                <a:gd name="connsiteX1" fmla="*/ 1009650 w 2193131"/>
                <a:gd name="connsiteY1" fmla="*/ 266700 h 695325"/>
                <a:gd name="connsiteX2" fmla="*/ 1193006 w 2193131"/>
                <a:gd name="connsiteY2" fmla="*/ 214313 h 695325"/>
                <a:gd name="connsiteX3" fmla="*/ 1409700 w 2193131"/>
                <a:gd name="connsiteY3" fmla="*/ 157163 h 695325"/>
                <a:gd name="connsiteX4" fmla="*/ 1559718 w 2193131"/>
                <a:gd name="connsiteY4" fmla="*/ 119063 h 695325"/>
                <a:gd name="connsiteX5" fmla="*/ 1645443 w 2193131"/>
                <a:gd name="connsiteY5" fmla="*/ 100013 h 695325"/>
                <a:gd name="connsiteX6" fmla="*/ 1704975 w 2193131"/>
                <a:gd name="connsiteY6" fmla="*/ 76200 h 695325"/>
                <a:gd name="connsiteX7" fmla="*/ 1816893 w 2193131"/>
                <a:gd name="connsiteY7" fmla="*/ 33338 h 695325"/>
                <a:gd name="connsiteX8" fmla="*/ 1871662 w 2193131"/>
                <a:gd name="connsiteY8" fmla="*/ 7144 h 695325"/>
                <a:gd name="connsiteX9" fmla="*/ 1893093 w 2193131"/>
                <a:gd name="connsiteY9" fmla="*/ 0 h 695325"/>
                <a:gd name="connsiteX10" fmla="*/ 1935956 w 2193131"/>
                <a:gd name="connsiteY10" fmla="*/ 7144 h 695325"/>
                <a:gd name="connsiteX11" fmla="*/ 1995487 w 2193131"/>
                <a:gd name="connsiteY11" fmla="*/ 28575 h 695325"/>
                <a:gd name="connsiteX12" fmla="*/ 2085975 w 2193131"/>
                <a:gd name="connsiteY12" fmla="*/ 66675 h 695325"/>
                <a:gd name="connsiteX13" fmla="*/ 2135981 w 2193131"/>
                <a:gd name="connsiteY13" fmla="*/ 90488 h 695325"/>
                <a:gd name="connsiteX14" fmla="*/ 2152650 w 2193131"/>
                <a:gd name="connsiteY14" fmla="*/ 97632 h 695325"/>
                <a:gd name="connsiteX15" fmla="*/ 2166937 w 2193131"/>
                <a:gd name="connsiteY15" fmla="*/ 109538 h 695325"/>
                <a:gd name="connsiteX16" fmla="*/ 2176462 w 2193131"/>
                <a:gd name="connsiteY16" fmla="*/ 121444 h 695325"/>
                <a:gd name="connsiteX17" fmla="*/ 2185987 w 2193131"/>
                <a:gd name="connsiteY17" fmla="*/ 135732 h 695325"/>
                <a:gd name="connsiteX18" fmla="*/ 2190750 w 2193131"/>
                <a:gd name="connsiteY18" fmla="*/ 152400 h 695325"/>
                <a:gd name="connsiteX19" fmla="*/ 2193131 w 2193131"/>
                <a:gd name="connsiteY19" fmla="*/ 169069 h 695325"/>
                <a:gd name="connsiteX20" fmla="*/ 2183606 w 2193131"/>
                <a:gd name="connsiteY20" fmla="*/ 192882 h 695325"/>
                <a:gd name="connsiteX21" fmla="*/ 2162175 w 2193131"/>
                <a:gd name="connsiteY21" fmla="*/ 219075 h 695325"/>
                <a:gd name="connsiteX22" fmla="*/ 2135981 w 2193131"/>
                <a:gd name="connsiteY22" fmla="*/ 238125 h 695325"/>
                <a:gd name="connsiteX23" fmla="*/ 2112168 w 2193131"/>
                <a:gd name="connsiteY23" fmla="*/ 245269 h 695325"/>
                <a:gd name="connsiteX24" fmla="*/ 2064543 w 2193131"/>
                <a:gd name="connsiteY24" fmla="*/ 250032 h 695325"/>
                <a:gd name="connsiteX25" fmla="*/ 1983581 w 2193131"/>
                <a:gd name="connsiteY25" fmla="*/ 252413 h 695325"/>
                <a:gd name="connsiteX26" fmla="*/ 1921668 w 2193131"/>
                <a:gd name="connsiteY26" fmla="*/ 252413 h 695325"/>
                <a:gd name="connsiteX27" fmla="*/ 1804987 w 2193131"/>
                <a:gd name="connsiteY27" fmla="*/ 266700 h 695325"/>
                <a:gd name="connsiteX28" fmla="*/ 1624012 w 2193131"/>
                <a:gd name="connsiteY28" fmla="*/ 302419 h 695325"/>
                <a:gd name="connsiteX29" fmla="*/ 1454943 w 2193131"/>
                <a:gd name="connsiteY29" fmla="*/ 345282 h 695325"/>
                <a:gd name="connsiteX30" fmla="*/ 1278731 w 2193131"/>
                <a:gd name="connsiteY30" fmla="*/ 392907 h 695325"/>
                <a:gd name="connsiteX31" fmla="*/ 1195387 w 2193131"/>
                <a:gd name="connsiteY31" fmla="*/ 416719 h 695325"/>
                <a:gd name="connsiteX32" fmla="*/ 1012031 w 2193131"/>
                <a:gd name="connsiteY32" fmla="*/ 478632 h 695325"/>
                <a:gd name="connsiteX33" fmla="*/ 873918 w 2193131"/>
                <a:gd name="connsiteY33" fmla="*/ 519113 h 695325"/>
                <a:gd name="connsiteX34" fmla="*/ 688181 w 2193131"/>
                <a:gd name="connsiteY34" fmla="*/ 585788 h 695325"/>
                <a:gd name="connsiteX35" fmla="*/ 566737 w 2193131"/>
                <a:gd name="connsiteY35" fmla="*/ 633413 h 695325"/>
                <a:gd name="connsiteX36" fmla="*/ 466725 w 2193131"/>
                <a:gd name="connsiteY36" fmla="*/ 678657 h 695325"/>
                <a:gd name="connsiteX37" fmla="*/ 433387 w 2193131"/>
                <a:gd name="connsiteY37" fmla="*/ 695325 h 695325"/>
                <a:gd name="connsiteX38" fmla="*/ 423862 w 2193131"/>
                <a:gd name="connsiteY38" fmla="*/ 695325 h 695325"/>
                <a:gd name="connsiteX39" fmla="*/ 388143 w 2193131"/>
                <a:gd name="connsiteY39" fmla="*/ 685800 h 695325"/>
                <a:gd name="connsiteX40" fmla="*/ 323850 w 2193131"/>
                <a:gd name="connsiteY40" fmla="*/ 652463 h 695325"/>
                <a:gd name="connsiteX41" fmla="*/ 257175 w 2193131"/>
                <a:gd name="connsiteY41" fmla="*/ 614363 h 695325"/>
                <a:gd name="connsiteX42" fmla="*/ 178593 w 2193131"/>
                <a:gd name="connsiteY42" fmla="*/ 566738 h 695325"/>
                <a:gd name="connsiteX43" fmla="*/ 128587 w 2193131"/>
                <a:gd name="connsiteY43" fmla="*/ 528638 h 695325"/>
                <a:gd name="connsiteX44" fmla="*/ 61912 w 2193131"/>
                <a:gd name="connsiteY44" fmla="*/ 471488 h 695325"/>
                <a:gd name="connsiteX45" fmla="*/ 19050 w 2193131"/>
                <a:gd name="connsiteY45" fmla="*/ 426244 h 695325"/>
                <a:gd name="connsiteX46" fmla="*/ 2381 w 2193131"/>
                <a:gd name="connsiteY46" fmla="*/ 402432 h 695325"/>
                <a:gd name="connsiteX47" fmla="*/ 0 w 2193131"/>
                <a:gd name="connsiteY47" fmla="*/ 390525 h 695325"/>
                <a:gd name="connsiteX48" fmla="*/ 0 w 2193131"/>
                <a:gd name="connsiteY48" fmla="*/ 376238 h 695325"/>
                <a:gd name="connsiteX49" fmla="*/ 7143 w 2193131"/>
                <a:gd name="connsiteY49" fmla="*/ 369094 h 695325"/>
                <a:gd name="connsiteX50" fmla="*/ 35718 w 2193131"/>
                <a:gd name="connsiteY50" fmla="*/ 364332 h 695325"/>
                <a:gd name="connsiteX51" fmla="*/ 57150 w 2193131"/>
                <a:gd name="connsiteY51" fmla="*/ 371475 h 695325"/>
                <a:gd name="connsiteX52" fmla="*/ 116681 w 2193131"/>
                <a:gd name="connsiteY52" fmla="*/ 395288 h 695325"/>
                <a:gd name="connsiteX53" fmla="*/ 207168 w 2193131"/>
                <a:gd name="connsiteY53" fmla="*/ 423863 h 695325"/>
                <a:gd name="connsiteX54" fmla="*/ 283368 w 2193131"/>
                <a:gd name="connsiteY54" fmla="*/ 440532 h 695325"/>
                <a:gd name="connsiteX55" fmla="*/ 333375 w 2193131"/>
                <a:gd name="connsiteY55" fmla="*/ 445294 h 695325"/>
                <a:gd name="connsiteX56" fmla="*/ 402431 w 2193131"/>
                <a:gd name="connsiteY56" fmla="*/ 440532 h 695325"/>
                <a:gd name="connsiteX57" fmla="*/ 511968 w 2193131"/>
                <a:gd name="connsiteY57" fmla="*/ 411957 h 695325"/>
                <a:gd name="connsiteX58" fmla="*/ 726281 w 2193131"/>
                <a:gd name="connsiteY58" fmla="*/ 352425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3131" h="695325">
                  <a:moveTo>
                    <a:pt x="726281" y="352425"/>
                  </a:moveTo>
                  <a:lnTo>
                    <a:pt x="1009650" y="266700"/>
                  </a:lnTo>
                  <a:lnTo>
                    <a:pt x="1193006" y="214313"/>
                  </a:lnTo>
                  <a:lnTo>
                    <a:pt x="1409700" y="157163"/>
                  </a:lnTo>
                  <a:lnTo>
                    <a:pt x="1559718" y="119063"/>
                  </a:lnTo>
                  <a:lnTo>
                    <a:pt x="1645443" y="100013"/>
                  </a:lnTo>
                  <a:lnTo>
                    <a:pt x="1704975" y="76200"/>
                  </a:lnTo>
                  <a:lnTo>
                    <a:pt x="1816893" y="33338"/>
                  </a:lnTo>
                  <a:lnTo>
                    <a:pt x="1871662" y="7144"/>
                  </a:lnTo>
                  <a:lnTo>
                    <a:pt x="1893093" y="0"/>
                  </a:lnTo>
                  <a:lnTo>
                    <a:pt x="1935956" y="7144"/>
                  </a:lnTo>
                  <a:lnTo>
                    <a:pt x="1995487" y="28575"/>
                  </a:lnTo>
                  <a:lnTo>
                    <a:pt x="2085975" y="66675"/>
                  </a:lnTo>
                  <a:lnTo>
                    <a:pt x="2135981" y="90488"/>
                  </a:lnTo>
                  <a:lnTo>
                    <a:pt x="2152650" y="97632"/>
                  </a:lnTo>
                  <a:lnTo>
                    <a:pt x="2166937" y="109538"/>
                  </a:lnTo>
                  <a:lnTo>
                    <a:pt x="2176462" y="121444"/>
                  </a:lnTo>
                  <a:lnTo>
                    <a:pt x="2185987" y="135732"/>
                  </a:lnTo>
                  <a:lnTo>
                    <a:pt x="2190750" y="152400"/>
                  </a:lnTo>
                  <a:lnTo>
                    <a:pt x="2193131" y="169069"/>
                  </a:lnTo>
                  <a:lnTo>
                    <a:pt x="2183606" y="192882"/>
                  </a:lnTo>
                  <a:lnTo>
                    <a:pt x="2162175" y="219075"/>
                  </a:lnTo>
                  <a:lnTo>
                    <a:pt x="2135981" y="238125"/>
                  </a:lnTo>
                  <a:lnTo>
                    <a:pt x="2112168" y="245269"/>
                  </a:lnTo>
                  <a:lnTo>
                    <a:pt x="2064543" y="250032"/>
                  </a:lnTo>
                  <a:lnTo>
                    <a:pt x="1983581" y="252413"/>
                  </a:lnTo>
                  <a:lnTo>
                    <a:pt x="1921668" y="252413"/>
                  </a:lnTo>
                  <a:lnTo>
                    <a:pt x="1804987" y="266700"/>
                  </a:lnTo>
                  <a:lnTo>
                    <a:pt x="1624012" y="302419"/>
                  </a:lnTo>
                  <a:lnTo>
                    <a:pt x="1454943" y="345282"/>
                  </a:lnTo>
                  <a:lnTo>
                    <a:pt x="1278731" y="392907"/>
                  </a:lnTo>
                  <a:lnTo>
                    <a:pt x="1195387" y="416719"/>
                  </a:lnTo>
                  <a:lnTo>
                    <a:pt x="1012031" y="478632"/>
                  </a:lnTo>
                  <a:lnTo>
                    <a:pt x="873918" y="519113"/>
                  </a:lnTo>
                  <a:lnTo>
                    <a:pt x="688181" y="585788"/>
                  </a:lnTo>
                  <a:lnTo>
                    <a:pt x="566737" y="633413"/>
                  </a:lnTo>
                  <a:lnTo>
                    <a:pt x="466725" y="678657"/>
                  </a:lnTo>
                  <a:lnTo>
                    <a:pt x="433387" y="695325"/>
                  </a:lnTo>
                  <a:lnTo>
                    <a:pt x="423862" y="695325"/>
                  </a:lnTo>
                  <a:lnTo>
                    <a:pt x="388143" y="685800"/>
                  </a:lnTo>
                  <a:lnTo>
                    <a:pt x="323850" y="652463"/>
                  </a:lnTo>
                  <a:lnTo>
                    <a:pt x="257175" y="614363"/>
                  </a:lnTo>
                  <a:lnTo>
                    <a:pt x="178593" y="566738"/>
                  </a:lnTo>
                  <a:lnTo>
                    <a:pt x="128587" y="528638"/>
                  </a:lnTo>
                  <a:lnTo>
                    <a:pt x="61912" y="471488"/>
                  </a:lnTo>
                  <a:lnTo>
                    <a:pt x="19050" y="426244"/>
                  </a:lnTo>
                  <a:lnTo>
                    <a:pt x="2381" y="402432"/>
                  </a:lnTo>
                  <a:lnTo>
                    <a:pt x="0" y="390525"/>
                  </a:lnTo>
                  <a:lnTo>
                    <a:pt x="0" y="376238"/>
                  </a:lnTo>
                  <a:lnTo>
                    <a:pt x="7143" y="369094"/>
                  </a:lnTo>
                  <a:lnTo>
                    <a:pt x="35718" y="364332"/>
                  </a:lnTo>
                  <a:lnTo>
                    <a:pt x="57150" y="371475"/>
                  </a:lnTo>
                  <a:lnTo>
                    <a:pt x="116681" y="395288"/>
                  </a:lnTo>
                  <a:lnTo>
                    <a:pt x="207168" y="423863"/>
                  </a:lnTo>
                  <a:lnTo>
                    <a:pt x="283368" y="440532"/>
                  </a:lnTo>
                  <a:lnTo>
                    <a:pt x="333375" y="445294"/>
                  </a:lnTo>
                  <a:lnTo>
                    <a:pt x="402431" y="440532"/>
                  </a:lnTo>
                  <a:lnTo>
                    <a:pt x="511968" y="411957"/>
                  </a:lnTo>
                  <a:lnTo>
                    <a:pt x="7262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39487639-7A87-ED43-AE5D-1287742BA962}"/>
                </a:ext>
              </a:extLst>
            </p:cNvPr>
            <p:cNvSpPr/>
            <p:nvPr/>
          </p:nvSpPr>
          <p:spPr>
            <a:xfrm>
              <a:off x="4186238" y="2647950"/>
              <a:ext cx="2157412" cy="604838"/>
            </a:xfrm>
            <a:custGeom>
              <a:avLst/>
              <a:gdLst>
                <a:gd name="connsiteX0" fmla="*/ 664368 w 2157412"/>
                <a:gd name="connsiteY0" fmla="*/ 342900 h 604838"/>
                <a:gd name="connsiteX1" fmla="*/ 445293 w 2157412"/>
                <a:gd name="connsiteY1" fmla="*/ 397669 h 604838"/>
                <a:gd name="connsiteX2" fmla="*/ 392906 w 2157412"/>
                <a:gd name="connsiteY2" fmla="*/ 407194 h 604838"/>
                <a:gd name="connsiteX3" fmla="*/ 359568 w 2157412"/>
                <a:gd name="connsiteY3" fmla="*/ 407194 h 604838"/>
                <a:gd name="connsiteX4" fmla="*/ 290512 w 2157412"/>
                <a:gd name="connsiteY4" fmla="*/ 404813 h 604838"/>
                <a:gd name="connsiteX5" fmla="*/ 178593 w 2157412"/>
                <a:gd name="connsiteY5" fmla="*/ 385763 h 604838"/>
                <a:gd name="connsiteX6" fmla="*/ 78581 w 2157412"/>
                <a:gd name="connsiteY6" fmla="*/ 364331 h 604838"/>
                <a:gd name="connsiteX7" fmla="*/ 52387 w 2157412"/>
                <a:gd name="connsiteY7" fmla="*/ 359569 h 604838"/>
                <a:gd name="connsiteX8" fmla="*/ 38100 w 2157412"/>
                <a:gd name="connsiteY8" fmla="*/ 359569 h 604838"/>
                <a:gd name="connsiteX9" fmla="*/ 11906 w 2157412"/>
                <a:gd name="connsiteY9" fmla="*/ 361950 h 604838"/>
                <a:gd name="connsiteX10" fmla="*/ 0 w 2157412"/>
                <a:gd name="connsiteY10" fmla="*/ 371475 h 604838"/>
                <a:gd name="connsiteX11" fmla="*/ 0 w 2157412"/>
                <a:gd name="connsiteY11" fmla="*/ 383381 h 604838"/>
                <a:gd name="connsiteX12" fmla="*/ 4762 w 2157412"/>
                <a:gd name="connsiteY12" fmla="*/ 400050 h 604838"/>
                <a:gd name="connsiteX13" fmla="*/ 16668 w 2157412"/>
                <a:gd name="connsiteY13" fmla="*/ 416719 h 604838"/>
                <a:gd name="connsiteX14" fmla="*/ 38100 w 2157412"/>
                <a:gd name="connsiteY14" fmla="*/ 435769 h 604838"/>
                <a:gd name="connsiteX15" fmla="*/ 114300 w 2157412"/>
                <a:gd name="connsiteY15" fmla="*/ 469106 h 604838"/>
                <a:gd name="connsiteX16" fmla="*/ 254793 w 2157412"/>
                <a:gd name="connsiteY16" fmla="*/ 540544 h 604838"/>
                <a:gd name="connsiteX17" fmla="*/ 350043 w 2157412"/>
                <a:gd name="connsiteY17" fmla="*/ 588169 h 604838"/>
                <a:gd name="connsiteX18" fmla="*/ 383381 w 2157412"/>
                <a:gd name="connsiteY18" fmla="*/ 604838 h 604838"/>
                <a:gd name="connsiteX19" fmla="*/ 452437 w 2157412"/>
                <a:gd name="connsiteY19" fmla="*/ 590550 h 604838"/>
                <a:gd name="connsiteX20" fmla="*/ 602456 w 2157412"/>
                <a:gd name="connsiteY20" fmla="*/ 552450 h 604838"/>
                <a:gd name="connsiteX21" fmla="*/ 738187 w 2157412"/>
                <a:gd name="connsiteY21" fmla="*/ 516731 h 604838"/>
                <a:gd name="connsiteX22" fmla="*/ 981075 w 2157412"/>
                <a:gd name="connsiteY22" fmla="*/ 447675 h 604838"/>
                <a:gd name="connsiteX23" fmla="*/ 1107281 w 2157412"/>
                <a:gd name="connsiteY23" fmla="*/ 411956 h 604838"/>
                <a:gd name="connsiteX24" fmla="*/ 1273968 w 2157412"/>
                <a:gd name="connsiteY24" fmla="*/ 361950 h 604838"/>
                <a:gd name="connsiteX25" fmla="*/ 1464468 w 2157412"/>
                <a:gd name="connsiteY25" fmla="*/ 323850 h 604838"/>
                <a:gd name="connsiteX26" fmla="*/ 1638300 w 2157412"/>
                <a:gd name="connsiteY26" fmla="*/ 295275 h 604838"/>
                <a:gd name="connsiteX27" fmla="*/ 1776412 w 2157412"/>
                <a:gd name="connsiteY27" fmla="*/ 271463 h 604838"/>
                <a:gd name="connsiteX28" fmla="*/ 1835943 w 2157412"/>
                <a:gd name="connsiteY28" fmla="*/ 264319 h 604838"/>
                <a:gd name="connsiteX29" fmla="*/ 1916906 w 2157412"/>
                <a:gd name="connsiteY29" fmla="*/ 257175 h 604838"/>
                <a:gd name="connsiteX30" fmla="*/ 2005012 w 2157412"/>
                <a:gd name="connsiteY30" fmla="*/ 242888 h 604838"/>
                <a:gd name="connsiteX31" fmla="*/ 2069306 w 2157412"/>
                <a:gd name="connsiteY31" fmla="*/ 230981 h 604838"/>
                <a:gd name="connsiteX32" fmla="*/ 2109787 w 2157412"/>
                <a:gd name="connsiteY32" fmla="*/ 214313 h 604838"/>
                <a:gd name="connsiteX33" fmla="*/ 2124075 w 2157412"/>
                <a:gd name="connsiteY33" fmla="*/ 202406 h 604838"/>
                <a:gd name="connsiteX34" fmla="*/ 2143125 w 2157412"/>
                <a:gd name="connsiteY34" fmla="*/ 169069 h 604838"/>
                <a:gd name="connsiteX35" fmla="*/ 2155031 w 2157412"/>
                <a:gd name="connsiteY35" fmla="*/ 138113 h 604838"/>
                <a:gd name="connsiteX36" fmla="*/ 2157412 w 2157412"/>
                <a:gd name="connsiteY36" fmla="*/ 116681 h 604838"/>
                <a:gd name="connsiteX37" fmla="*/ 2150268 w 2157412"/>
                <a:gd name="connsiteY37" fmla="*/ 92869 h 604838"/>
                <a:gd name="connsiteX38" fmla="*/ 2131218 w 2157412"/>
                <a:gd name="connsiteY38" fmla="*/ 71438 h 604838"/>
                <a:gd name="connsiteX39" fmla="*/ 2083593 w 2157412"/>
                <a:gd name="connsiteY39" fmla="*/ 52388 h 604838"/>
                <a:gd name="connsiteX40" fmla="*/ 2021681 w 2157412"/>
                <a:gd name="connsiteY40" fmla="*/ 33338 h 604838"/>
                <a:gd name="connsiteX41" fmla="*/ 1943100 w 2157412"/>
                <a:gd name="connsiteY41" fmla="*/ 9525 h 604838"/>
                <a:gd name="connsiteX42" fmla="*/ 1821656 w 2157412"/>
                <a:gd name="connsiteY42" fmla="*/ 0 h 604838"/>
                <a:gd name="connsiteX43" fmla="*/ 1778793 w 2157412"/>
                <a:gd name="connsiteY43" fmla="*/ 4763 h 604838"/>
                <a:gd name="connsiteX44" fmla="*/ 1731168 w 2157412"/>
                <a:gd name="connsiteY44" fmla="*/ 26194 h 604838"/>
                <a:gd name="connsiteX45" fmla="*/ 1669256 w 2157412"/>
                <a:gd name="connsiteY45" fmla="*/ 54769 h 604838"/>
                <a:gd name="connsiteX46" fmla="*/ 1574006 w 2157412"/>
                <a:gd name="connsiteY46" fmla="*/ 92869 h 604838"/>
                <a:gd name="connsiteX47" fmla="*/ 1395412 w 2157412"/>
                <a:gd name="connsiteY47" fmla="*/ 140494 h 604838"/>
                <a:gd name="connsiteX48" fmla="*/ 1226343 w 2157412"/>
                <a:gd name="connsiteY48" fmla="*/ 185738 h 604838"/>
                <a:gd name="connsiteX49" fmla="*/ 1050131 w 2157412"/>
                <a:gd name="connsiteY49" fmla="*/ 245269 h 604838"/>
                <a:gd name="connsiteX50" fmla="*/ 792956 w 2157412"/>
                <a:gd name="connsiteY50" fmla="*/ 311944 h 604838"/>
                <a:gd name="connsiteX51" fmla="*/ 664368 w 2157412"/>
                <a:gd name="connsiteY51" fmla="*/ 34290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57412" h="604838">
                  <a:moveTo>
                    <a:pt x="664368" y="342900"/>
                  </a:moveTo>
                  <a:lnTo>
                    <a:pt x="445293" y="397669"/>
                  </a:lnTo>
                  <a:lnTo>
                    <a:pt x="392906" y="407194"/>
                  </a:lnTo>
                  <a:lnTo>
                    <a:pt x="359568" y="407194"/>
                  </a:lnTo>
                  <a:lnTo>
                    <a:pt x="290512" y="404813"/>
                  </a:lnTo>
                  <a:lnTo>
                    <a:pt x="178593" y="385763"/>
                  </a:lnTo>
                  <a:lnTo>
                    <a:pt x="78581" y="364331"/>
                  </a:lnTo>
                  <a:lnTo>
                    <a:pt x="52387" y="359569"/>
                  </a:lnTo>
                  <a:lnTo>
                    <a:pt x="38100" y="359569"/>
                  </a:lnTo>
                  <a:lnTo>
                    <a:pt x="11906" y="361950"/>
                  </a:lnTo>
                  <a:lnTo>
                    <a:pt x="0" y="371475"/>
                  </a:lnTo>
                  <a:lnTo>
                    <a:pt x="0" y="383381"/>
                  </a:lnTo>
                  <a:lnTo>
                    <a:pt x="4762" y="400050"/>
                  </a:lnTo>
                  <a:lnTo>
                    <a:pt x="16668" y="416719"/>
                  </a:lnTo>
                  <a:lnTo>
                    <a:pt x="38100" y="435769"/>
                  </a:lnTo>
                  <a:lnTo>
                    <a:pt x="114300" y="469106"/>
                  </a:lnTo>
                  <a:lnTo>
                    <a:pt x="254793" y="540544"/>
                  </a:lnTo>
                  <a:lnTo>
                    <a:pt x="350043" y="588169"/>
                  </a:lnTo>
                  <a:lnTo>
                    <a:pt x="383381" y="604838"/>
                  </a:lnTo>
                  <a:lnTo>
                    <a:pt x="452437" y="590550"/>
                  </a:lnTo>
                  <a:lnTo>
                    <a:pt x="602456" y="552450"/>
                  </a:lnTo>
                  <a:lnTo>
                    <a:pt x="738187" y="516731"/>
                  </a:lnTo>
                  <a:lnTo>
                    <a:pt x="981075" y="447675"/>
                  </a:lnTo>
                  <a:lnTo>
                    <a:pt x="1107281" y="411956"/>
                  </a:lnTo>
                  <a:lnTo>
                    <a:pt x="1273968" y="361950"/>
                  </a:lnTo>
                  <a:lnTo>
                    <a:pt x="1464468" y="323850"/>
                  </a:lnTo>
                  <a:lnTo>
                    <a:pt x="1638300" y="295275"/>
                  </a:lnTo>
                  <a:lnTo>
                    <a:pt x="1776412" y="271463"/>
                  </a:lnTo>
                  <a:lnTo>
                    <a:pt x="1835943" y="264319"/>
                  </a:lnTo>
                  <a:lnTo>
                    <a:pt x="1916906" y="257175"/>
                  </a:lnTo>
                  <a:lnTo>
                    <a:pt x="2005012" y="242888"/>
                  </a:lnTo>
                  <a:lnTo>
                    <a:pt x="2069306" y="230981"/>
                  </a:lnTo>
                  <a:lnTo>
                    <a:pt x="2109787" y="214313"/>
                  </a:lnTo>
                  <a:lnTo>
                    <a:pt x="2124075" y="202406"/>
                  </a:lnTo>
                  <a:lnTo>
                    <a:pt x="2143125" y="169069"/>
                  </a:lnTo>
                  <a:lnTo>
                    <a:pt x="2155031" y="138113"/>
                  </a:lnTo>
                  <a:lnTo>
                    <a:pt x="2157412" y="116681"/>
                  </a:lnTo>
                  <a:lnTo>
                    <a:pt x="2150268" y="92869"/>
                  </a:lnTo>
                  <a:lnTo>
                    <a:pt x="2131218" y="71438"/>
                  </a:lnTo>
                  <a:lnTo>
                    <a:pt x="2083593" y="52388"/>
                  </a:lnTo>
                  <a:lnTo>
                    <a:pt x="2021681" y="33338"/>
                  </a:lnTo>
                  <a:lnTo>
                    <a:pt x="1943100" y="9525"/>
                  </a:lnTo>
                  <a:lnTo>
                    <a:pt x="1821656" y="0"/>
                  </a:lnTo>
                  <a:lnTo>
                    <a:pt x="1778793" y="4763"/>
                  </a:lnTo>
                  <a:lnTo>
                    <a:pt x="1731168" y="26194"/>
                  </a:lnTo>
                  <a:lnTo>
                    <a:pt x="1669256" y="54769"/>
                  </a:lnTo>
                  <a:lnTo>
                    <a:pt x="1574006" y="92869"/>
                  </a:lnTo>
                  <a:lnTo>
                    <a:pt x="1395412" y="140494"/>
                  </a:lnTo>
                  <a:lnTo>
                    <a:pt x="1226343" y="185738"/>
                  </a:lnTo>
                  <a:lnTo>
                    <a:pt x="1050131" y="245269"/>
                  </a:lnTo>
                  <a:lnTo>
                    <a:pt x="792956" y="311944"/>
                  </a:lnTo>
                  <a:lnTo>
                    <a:pt x="66436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6086BD3-4B40-E141-87E1-EC6DE7661B6B}"/>
                </a:ext>
              </a:extLst>
            </p:cNvPr>
            <p:cNvSpPr/>
            <p:nvPr/>
          </p:nvSpPr>
          <p:spPr>
            <a:xfrm>
              <a:off x="6386513" y="1741488"/>
              <a:ext cx="723900" cy="762000"/>
            </a:xfrm>
            <a:custGeom>
              <a:avLst/>
              <a:gdLst>
                <a:gd name="connsiteX0" fmla="*/ 452437 w 723900"/>
                <a:gd name="connsiteY0" fmla="*/ 183356 h 762000"/>
                <a:gd name="connsiteX1" fmla="*/ 564356 w 723900"/>
                <a:gd name="connsiteY1" fmla="*/ 235744 h 762000"/>
                <a:gd name="connsiteX2" fmla="*/ 602456 w 723900"/>
                <a:gd name="connsiteY2" fmla="*/ 252412 h 762000"/>
                <a:gd name="connsiteX3" fmla="*/ 623887 w 723900"/>
                <a:gd name="connsiteY3" fmla="*/ 266700 h 762000"/>
                <a:gd name="connsiteX4" fmla="*/ 642937 w 723900"/>
                <a:gd name="connsiteY4" fmla="*/ 290512 h 762000"/>
                <a:gd name="connsiteX5" fmla="*/ 659606 w 723900"/>
                <a:gd name="connsiteY5" fmla="*/ 314325 h 762000"/>
                <a:gd name="connsiteX6" fmla="*/ 678656 w 723900"/>
                <a:gd name="connsiteY6" fmla="*/ 347662 h 762000"/>
                <a:gd name="connsiteX7" fmla="*/ 692943 w 723900"/>
                <a:gd name="connsiteY7" fmla="*/ 381000 h 762000"/>
                <a:gd name="connsiteX8" fmla="*/ 702468 w 723900"/>
                <a:gd name="connsiteY8" fmla="*/ 409575 h 762000"/>
                <a:gd name="connsiteX9" fmla="*/ 709612 w 723900"/>
                <a:gd name="connsiteY9" fmla="*/ 438150 h 762000"/>
                <a:gd name="connsiteX10" fmla="*/ 716756 w 723900"/>
                <a:gd name="connsiteY10" fmla="*/ 466725 h 762000"/>
                <a:gd name="connsiteX11" fmla="*/ 723900 w 723900"/>
                <a:gd name="connsiteY11" fmla="*/ 521494 h 762000"/>
                <a:gd name="connsiteX12" fmla="*/ 723900 w 723900"/>
                <a:gd name="connsiteY12" fmla="*/ 559594 h 762000"/>
                <a:gd name="connsiteX13" fmla="*/ 723900 w 723900"/>
                <a:gd name="connsiteY13" fmla="*/ 595312 h 762000"/>
                <a:gd name="connsiteX14" fmla="*/ 719137 w 723900"/>
                <a:gd name="connsiteY14" fmla="*/ 631031 h 762000"/>
                <a:gd name="connsiteX15" fmla="*/ 707231 w 723900"/>
                <a:gd name="connsiteY15" fmla="*/ 673894 h 762000"/>
                <a:gd name="connsiteX16" fmla="*/ 683418 w 723900"/>
                <a:gd name="connsiteY16" fmla="*/ 721519 h 762000"/>
                <a:gd name="connsiteX17" fmla="*/ 657225 w 723900"/>
                <a:gd name="connsiteY17" fmla="*/ 754856 h 762000"/>
                <a:gd name="connsiteX18" fmla="*/ 633412 w 723900"/>
                <a:gd name="connsiteY18" fmla="*/ 762000 h 762000"/>
                <a:gd name="connsiteX19" fmla="*/ 602456 w 723900"/>
                <a:gd name="connsiteY19" fmla="*/ 752475 h 762000"/>
                <a:gd name="connsiteX20" fmla="*/ 561975 w 723900"/>
                <a:gd name="connsiteY20" fmla="*/ 726281 h 762000"/>
                <a:gd name="connsiteX21" fmla="*/ 526256 w 723900"/>
                <a:gd name="connsiteY21" fmla="*/ 685800 h 762000"/>
                <a:gd name="connsiteX22" fmla="*/ 483393 w 723900"/>
                <a:gd name="connsiteY22" fmla="*/ 597694 h 762000"/>
                <a:gd name="connsiteX23" fmla="*/ 433387 w 723900"/>
                <a:gd name="connsiteY23" fmla="*/ 509587 h 762000"/>
                <a:gd name="connsiteX24" fmla="*/ 361950 w 723900"/>
                <a:gd name="connsiteY24" fmla="*/ 409575 h 762000"/>
                <a:gd name="connsiteX25" fmla="*/ 309562 w 723900"/>
                <a:gd name="connsiteY25" fmla="*/ 342900 h 762000"/>
                <a:gd name="connsiteX26" fmla="*/ 238125 w 723900"/>
                <a:gd name="connsiteY26" fmla="*/ 261937 h 762000"/>
                <a:gd name="connsiteX27" fmla="*/ 154781 w 723900"/>
                <a:gd name="connsiteY27" fmla="*/ 180975 h 762000"/>
                <a:gd name="connsiteX28" fmla="*/ 69056 w 723900"/>
                <a:gd name="connsiteY28" fmla="*/ 107156 h 762000"/>
                <a:gd name="connsiteX29" fmla="*/ 9525 w 723900"/>
                <a:gd name="connsiteY29" fmla="*/ 59531 h 762000"/>
                <a:gd name="connsiteX30" fmla="*/ 0 w 723900"/>
                <a:gd name="connsiteY30" fmla="*/ 40481 h 762000"/>
                <a:gd name="connsiteX31" fmla="*/ 0 w 723900"/>
                <a:gd name="connsiteY31" fmla="*/ 21431 h 762000"/>
                <a:gd name="connsiteX32" fmla="*/ 2381 w 723900"/>
                <a:gd name="connsiteY32" fmla="*/ 7144 h 762000"/>
                <a:gd name="connsiteX33" fmla="*/ 14287 w 723900"/>
                <a:gd name="connsiteY33" fmla="*/ 0 h 762000"/>
                <a:gd name="connsiteX34" fmla="*/ 33337 w 723900"/>
                <a:gd name="connsiteY34" fmla="*/ 0 h 762000"/>
                <a:gd name="connsiteX35" fmla="*/ 90487 w 723900"/>
                <a:gd name="connsiteY35" fmla="*/ 19050 h 762000"/>
                <a:gd name="connsiteX36" fmla="*/ 195262 w 723900"/>
                <a:gd name="connsiteY36" fmla="*/ 66675 h 762000"/>
                <a:gd name="connsiteX37" fmla="*/ 407193 w 723900"/>
                <a:gd name="connsiteY37" fmla="*/ 161925 h 762000"/>
                <a:gd name="connsiteX38" fmla="*/ 452437 w 723900"/>
                <a:gd name="connsiteY38" fmla="*/ 1833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62000">
                  <a:moveTo>
                    <a:pt x="452437" y="183356"/>
                  </a:moveTo>
                  <a:lnTo>
                    <a:pt x="564356" y="235744"/>
                  </a:lnTo>
                  <a:lnTo>
                    <a:pt x="602456" y="252412"/>
                  </a:lnTo>
                  <a:lnTo>
                    <a:pt x="623887" y="266700"/>
                  </a:lnTo>
                  <a:lnTo>
                    <a:pt x="642937" y="290512"/>
                  </a:lnTo>
                  <a:lnTo>
                    <a:pt x="659606" y="314325"/>
                  </a:lnTo>
                  <a:lnTo>
                    <a:pt x="678656" y="347662"/>
                  </a:lnTo>
                  <a:lnTo>
                    <a:pt x="692943" y="381000"/>
                  </a:lnTo>
                  <a:lnTo>
                    <a:pt x="702468" y="409575"/>
                  </a:lnTo>
                  <a:lnTo>
                    <a:pt x="709612" y="438150"/>
                  </a:lnTo>
                  <a:lnTo>
                    <a:pt x="716756" y="466725"/>
                  </a:lnTo>
                  <a:lnTo>
                    <a:pt x="723900" y="521494"/>
                  </a:lnTo>
                  <a:lnTo>
                    <a:pt x="723900" y="559594"/>
                  </a:lnTo>
                  <a:lnTo>
                    <a:pt x="723900" y="595312"/>
                  </a:lnTo>
                  <a:lnTo>
                    <a:pt x="719137" y="631031"/>
                  </a:lnTo>
                  <a:lnTo>
                    <a:pt x="707231" y="673894"/>
                  </a:lnTo>
                  <a:lnTo>
                    <a:pt x="683418" y="721519"/>
                  </a:lnTo>
                  <a:lnTo>
                    <a:pt x="657225" y="754856"/>
                  </a:lnTo>
                  <a:lnTo>
                    <a:pt x="633412" y="762000"/>
                  </a:lnTo>
                  <a:lnTo>
                    <a:pt x="602456" y="752475"/>
                  </a:lnTo>
                  <a:lnTo>
                    <a:pt x="561975" y="726281"/>
                  </a:lnTo>
                  <a:lnTo>
                    <a:pt x="526256" y="685800"/>
                  </a:lnTo>
                  <a:lnTo>
                    <a:pt x="483393" y="597694"/>
                  </a:lnTo>
                  <a:lnTo>
                    <a:pt x="433387" y="509587"/>
                  </a:lnTo>
                  <a:lnTo>
                    <a:pt x="361950" y="409575"/>
                  </a:lnTo>
                  <a:lnTo>
                    <a:pt x="309562" y="342900"/>
                  </a:lnTo>
                  <a:lnTo>
                    <a:pt x="238125" y="261937"/>
                  </a:lnTo>
                  <a:lnTo>
                    <a:pt x="154781" y="180975"/>
                  </a:lnTo>
                  <a:lnTo>
                    <a:pt x="69056" y="107156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0487" y="19050"/>
                  </a:lnTo>
                  <a:lnTo>
                    <a:pt x="195262" y="66675"/>
                  </a:lnTo>
                  <a:lnTo>
                    <a:pt x="407193" y="161925"/>
                  </a:lnTo>
                  <a:lnTo>
                    <a:pt x="452437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7A75B78A-9812-1349-9C0E-CECB0ACC6421}"/>
                </a:ext>
              </a:extLst>
            </p:cNvPr>
            <p:cNvSpPr/>
            <p:nvPr/>
          </p:nvSpPr>
          <p:spPr>
            <a:xfrm>
              <a:off x="2928938" y="1757363"/>
              <a:ext cx="903287" cy="633412"/>
            </a:xfrm>
            <a:custGeom>
              <a:avLst/>
              <a:gdLst>
                <a:gd name="connsiteX0" fmla="*/ 350043 w 902493"/>
                <a:gd name="connsiteY0" fmla="*/ 366712 h 633412"/>
                <a:gd name="connsiteX1" fmla="*/ 252412 w 902493"/>
                <a:gd name="connsiteY1" fmla="*/ 285750 h 633412"/>
                <a:gd name="connsiteX2" fmla="*/ 178593 w 902493"/>
                <a:gd name="connsiteY2" fmla="*/ 214312 h 633412"/>
                <a:gd name="connsiteX3" fmla="*/ 71437 w 902493"/>
                <a:gd name="connsiteY3" fmla="*/ 111918 h 633412"/>
                <a:gd name="connsiteX4" fmla="*/ 11906 w 902493"/>
                <a:gd name="connsiteY4" fmla="*/ 47625 h 633412"/>
                <a:gd name="connsiteX5" fmla="*/ 0 w 902493"/>
                <a:gd name="connsiteY5" fmla="*/ 26193 h 633412"/>
                <a:gd name="connsiteX6" fmla="*/ 4762 w 902493"/>
                <a:gd name="connsiteY6" fmla="*/ 9525 h 633412"/>
                <a:gd name="connsiteX7" fmla="*/ 26193 w 902493"/>
                <a:gd name="connsiteY7" fmla="*/ 0 h 633412"/>
                <a:gd name="connsiteX8" fmla="*/ 45243 w 902493"/>
                <a:gd name="connsiteY8" fmla="*/ 0 h 633412"/>
                <a:gd name="connsiteX9" fmla="*/ 69056 w 902493"/>
                <a:gd name="connsiteY9" fmla="*/ 7143 h 633412"/>
                <a:gd name="connsiteX10" fmla="*/ 133350 w 902493"/>
                <a:gd name="connsiteY10" fmla="*/ 35718 h 633412"/>
                <a:gd name="connsiteX11" fmla="*/ 257175 w 902493"/>
                <a:gd name="connsiteY11" fmla="*/ 90487 h 633412"/>
                <a:gd name="connsiteX12" fmla="*/ 357187 w 902493"/>
                <a:gd name="connsiteY12" fmla="*/ 130968 h 633412"/>
                <a:gd name="connsiteX13" fmla="*/ 428625 w 902493"/>
                <a:gd name="connsiteY13" fmla="*/ 150018 h 633412"/>
                <a:gd name="connsiteX14" fmla="*/ 592931 w 902493"/>
                <a:gd name="connsiteY14" fmla="*/ 183356 h 633412"/>
                <a:gd name="connsiteX15" fmla="*/ 688181 w 902493"/>
                <a:gd name="connsiteY15" fmla="*/ 197643 h 633412"/>
                <a:gd name="connsiteX16" fmla="*/ 709612 w 902493"/>
                <a:gd name="connsiteY16" fmla="*/ 204787 h 633412"/>
                <a:gd name="connsiteX17" fmla="*/ 728662 w 902493"/>
                <a:gd name="connsiteY17" fmla="*/ 221456 h 633412"/>
                <a:gd name="connsiteX18" fmla="*/ 773906 w 902493"/>
                <a:gd name="connsiteY18" fmla="*/ 264318 h 633412"/>
                <a:gd name="connsiteX19" fmla="*/ 816768 w 902493"/>
                <a:gd name="connsiteY19" fmla="*/ 311943 h 633412"/>
                <a:gd name="connsiteX20" fmla="*/ 842962 w 902493"/>
                <a:gd name="connsiteY20" fmla="*/ 345281 h 633412"/>
                <a:gd name="connsiteX21" fmla="*/ 857250 w 902493"/>
                <a:gd name="connsiteY21" fmla="*/ 366712 h 633412"/>
                <a:gd name="connsiteX22" fmla="*/ 876300 w 902493"/>
                <a:gd name="connsiteY22" fmla="*/ 402431 h 633412"/>
                <a:gd name="connsiteX23" fmla="*/ 888206 w 902493"/>
                <a:gd name="connsiteY23" fmla="*/ 438150 h 633412"/>
                <a:gd name="connsiteX24" fmla="*/ 895350 w 902493"/>
                <a:gd name="connsiteY24" fmla="*/ 469106 h 633412"/>
                <a:gd name="connsiteX25" fmla="*/ 900112 w 902493"/>
                <a:gd name="connsiteY25" fmla="*/ 495300 h 633412"/>
                <a:gd name="connsiteX26" fmla="*/ 902493 w 902493"/>
                <a:gd name="connsiteY26" fmla="*/ 535781 h 633412"/>
                <a:gd name="connsiteX27" fmla="*/ 895350 w 902493"/>
                <a:gd name="connsiteY27" fmla="*/ 581025 h 633412"/>
                <a:gd name="connsiteX28" fmla="*/ 883443 w 902493"/>
                <a:gd name="connsiteY28" fmla="*/ 604837 h 633412"/>
                <a:gd name="connsiteX29" fmla="*/ 862012 w 902493"/>
                <a:gd name="connsiteY29" fmla="*/ 623887 h 633412"/>
                <a:gd name="connsiteX30" fmla="*/ 835818 w 902493"/>
                <a:gd name="connsiteY30" fmla="*/ 633412 h 633412"/>
                <a:gd name="connsiteX31" fmla="*/ 807243 w 902493"/>
                <a:gd name="connsiteY31" fmla="*/ 633412 h 633412"/>
                <a:gd name="connsiteX32" fmla="*/ 759618 w 902493"/>
                <a:gd name="connsiteY32" fmla="*/ 619125 h 633412"/>
                <a:gd name="connsiteX33" fmla="*/ 678656 w 902493"/>
                <a:gd name="connsiteY33" fmla="*/ 583406 h 633412"/>
                <a:gd name="connsiteX34" fmla="*/ 592931 w 902493"/>
                <a:gd name="connsiteY34" fmla="*/ 538162 h 633412"/>
                <a:gd name="connsiteX35" fmla="*/ 516731 w 902493"/>
                <a:gd name="connsiteY35" fmla="*/ 490537 h 633412"/>
                <a:gd name="connsiteX36" fmla="*/ 421481 w 902493"/>
                <a:gd name="connsiteY36" fmla="*/ 423862 h 633412"/>
                <a:gd name="connsiteX37" fmla="*/ 350043 w 902493"/>
                <a:gd name="connsiteY37" fmla="*/ 366712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2493" h="633412">
                  <a:moveTo>
                    <a:pt x="350043" y="366712"/>
                  </a:moveTo>
                  <a:lnTo>
                    <a:pt x="252412" y="285750"/>
                  </a:lnTo>
                  <a:lnTo>
                    <a:pt x="178593" y="214312"/>
                  </a:lnTo>
                  <a:lnTo>
                    <a:pt x="71437" y="111918"/>
                  </a:lnTo>
                  <a:lnTo>
                    <a:pt x="11906" y="47625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6193" y="0"/>
                  </a:lnTo>
                  <a:lnTo>
                    <a:pt x="45243" y="0"/>
                  </a:lnTo>
                  <a:lnTo>
                    <a:pt x="69056" y="7143"/>
                  </a:lnTo>
                  <a:lnTo>
                    <a:pt x="133350" y="35718"/>
                  </a:lnTo>
                  <a:lnTo>
                    <a:pt x="257175" y="90487"/>
                  </a:lnTo>
                  <a:lnTo>
                    <a:pt x="357187" y="130968"/>
                  </a:lnTo>
                  <a:lnTo>
                    <a:pt x="428625" y="150018"/>
                  </a:lnTo>
                  <a:lnTo>
                    <a:pt x="592931" y="183356"/>
                  </a:lnTo>
                  <a:lnTo>
                    <a:pt x="688181" y="197643"/>
                  </a:lnTo>
                  <a:lnTo>
                    <a:pt x="709612" y="204787"/>
                  </a:lnTo>
                  <a:lnTo>
                    <a:pt x="728662" y="221456"/>
                  </a:lnTo>
                  <a:lnTo>
                    <a:pt x="773906" y="264318"/>
                  </a:lnTo>
                  <a:lnTo>
                    <a:pt x="816768" y="311943"/>
                  </a:lnTo>
                  <a:lnTo>
                    <a:pt x="842962" y="345281"/>
                  </a:lnTo>
                  <a:lnTo>
                    <a:pt x="857250" y="366712"/>
                  </a:lnTo>
                  <a:lnTo>
                    <a:pt x="876300" y="402431"/>
                  </a:lnTo>
                  <a:lnTo>
                    <a:pt x="888206" y="438150"/>
                  </a:lnTo>
                  <a:lnTo>
                    <a:pt x="895350" y="469106"/>
                  </a:lnTo>
                  <a:lnTo>
                    <a:pt x="900112" y="495300"/>
                  </a:lnTo>
                  <a:lnTo>
                    <a:pt x="902493" y="535781"/>
                  </a:lnTo>
                  <a:lnTo>
                    <a:pt x="895350" y="581025"/>
                  </a:lnTo>
                  <a:lnTo>
                    <a:pt x="883443" y="604837"/>
                  </a:lnTo>
                  <a:lnTo>
                    <a:pt x="862012" y="623887"/>
                  </a:lnTo>
                  <a:lnTo>
                    <a:pt x="835818" y="633412"/>
                  </a:lnTo>
                  <a:lnTo>
                    <a:pt x="807243" y="633412"/>
                  </a:lnTo>
                  <a:lnTo>
                    <a:pt x="759618" y="619125"/>
                  </a:lnTo>
                  <a:lnTo>
                    <a:pt x="678656" y="583406"/>
                  </a:lnTo>
                  <a:lnTo>
                    <a:pt x="592931" y="538162"/>
                  </a:lnTo>
                  <a:lnTo>
                    <a:pt x="516731" y="490537"/>
                  </a:lnTo>
                  <a:lnTo>
                    <a:pt x="421481" y="423862"/>
                  </a:lnTo>
                  <a:lnTo>
                    <a:pt x="35004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94E630E1-5C7A-1542-AB25-0D13D895263E}"/>
                </a:ext>
              </a:extLst>
            </p:cNvPr>
            <p:cNvSpPr/>
            <p:nvPr/>
          </p:nvSpPr>
          <p:spPr>
            <a:xfrm>
              <a:off x="2660650" y="2881313"/>
              <a:ext cx="814388" cy="657225"/>
            </a:xfrm>
            <a:custGeom>
              <a:avLst/>
              <a:gdLst>
                <a:gd name="connsiteX0" fmla="*/ 371475 w 814388"/>
                <a:gd name="connsiteY0" fmla="*/ 442912 h 657225"/>
                <a:gd name="connsiteX1" fmla="*/ 416719 w 814388"/>
                <a:gd name="connsiteY1" fmla="*/ 485775 h 657225"/>
                <a:gd name="connsiteX2" fmla="*/ 457200 w 814388"/>
                <a:gd name="connsiteY2" fmla="*/ 514350 h 657225"/>
                <a:gd name="connsiteX3" fmla="*/ 514350 w 814388"/>
                <a:gd name="connsiteY3" fmla="*/ 550068 h 657225"/>
                <a:gd name="connsiteX4" fmla="*/ 564357 w 814388"/>
                <a:gd name="connsiteY4" fmla="*/ 576262 h 657225"/>
                <a:gd name="connsiteX5" fmla="*/ 635794 w 814388"/>
                <a:gd name="connsiteY5" fmla="*/ 609600 h 657225"/>
                <a:gd name="connsiteX6" fmla="*/ 719138 w 814388"/>
                <a:gd name="connsiteY6" fmla="*/ 645318 h 657225"/>
                <a:gd name="connsiteX7" fmla="*/ 733425 w 814388"/>
                <a:gd name="connsiteY7" fmla="*/ 652462 h 657225"/>
                <a:gd name="connsiteX8" fmla="*/ 754857 w 814388"/>
                <a:gd name="connsiteY8" fmla="*/ 657225 h 657225"/>
                <a:gd name="connsiteX9" fmla="*/ 776288 w 814388"/>
                <a:gd name="connsiteY9" fmla="*/ 654843 h 657225"/>
                <a:gd name="connsiteX10" fmla="*/ 792957 w 814388"/>
                <a:gd name="connsiteY10" fmla="*/ 647700 h 657225"/>
                <a:gd name="connsiteX11" fmla="*/ 804863 w 814388"/>
                <a:gd name="connsiteY11" fmla="*/ 631031 h 657225"/>
                <a:gd name="connsiteX12" fmla="*/ 812007 w 814388"/>
                <a:gd name="connsiteY12" fmla="*/ 611981 h 657225"/>
                <a:gd name="connsiteX13" fmla="*/ 814388 w 814388"/>
                <a:gd name="connsiteY13" fmla="*/ 583406 h 657225"/>
                <a:gd name="connsiteX14" fmla="*/ 812007 w 814388"/>
                <a:gd name="connsiteY14" fmla="*/ 528637 h 657225"/>
                <a:gd name="connsiteX15" fmla="*/ 807244 w 814388"/>
                <a:gd name="connsiteY15" fmla="*/ 464343 h 657225"/>
                <a:gd name="connsiteX16" fmla="*/ 797719 w 814388"/>
                <a:gd name="connsiteY16" fmla="*/ 416718 h 657225"/>
                <a:gd name="connsiteX17" fmla="*/ 781050 w 814388"/>
                <a:gd name="connsiteY17" fmla="*/ 371475 h 657225"/>
                <a:gd name="connsiteX18" fmla="*/ 762000 w 814388"/>
                <a:gd name="connsiteY18" fmla="*/ 345281 h 657225"/>
                <a:gd name="connsiteX19" fmla="*/ 721519 w 814388"/>
                <a:gd name="connsiteY19" fmla="*/ 311943 h 657225"/>
                <a:gd name="connsiteX20" fmla="*/ 645319 w 814388"/>
                <a:gd name="connsiteY20" fmla="*/ 264318 h 657225"/>
                <a:gd name="connsiteX21" fmla="*/ 590550 w 814388"/>
                <a:gd name="connsiteY21" fmla="*/ 245268 h 657225"/>
                <a:gd name="connsiteX22" fmla="*/ 426244 w 814388"/>
                <a:gd name="connsiteY22" fmla="*/ 185737 h 657225"/>
                <a:gd name="connsiteX23" fmla="*/ 314325 w 814388"/>
                <a:gd name="connsiteY23" fmla="*/ 138112 h 657225"/>
                <a:gd name="connsiteX24" fmla="*/ 230982 w 814388"/>
                <a:gd name="connsiteY24" fmla="*/ 100012 h 657225"/>
                <a:gd name="connsiteX25" fmla="*/ 138113 w 814388"/>
                <a:gd name="connsiteY25" fmla="*/ 50006 h 657225"/>
                <a:gd name="connsiteX26" fmla="*/ 83344 w 814388"/>
                <a:gd name="connsiteY26" fmla="*/ 16668 h 657225"/>
                <a:gd name="connsiteX27" fmla="*/ 52388 w 814388"/>
                <a:gd name="connsiteY27" fmla="*/ 2381 h 657225"/>
                <a:gd name="connsiteX28" fmla="*/ 28575 w 814388"/>
                <a:gd name="connsiteY28" fmla="*/ 0 h 657225"/>
                <a:gd name="connsiteX29" fmla="*/ 4763 w 814388"/>
                <a:gd name="connsiteY29" fmla="*/ 2381 h 657225"/>
                <a:gd name="connsiteX30" fmla="*/ 0 w 814388"/>
                <a:gd name="connsiteY30" fmla="*/ 14287 h 657225"/>
                <a:gd name="connsiteX31" fmla="*/ 2382 w 814388"/>
                <a:gd name="connsiteY31" fmla="*/ 30956 h 657225"/>
                <a:gd name="connsiteX32" fmla="*/ 16669 w 814388"/>
                <a:gd name="connsiteY32" fmla="*/ 61912 h 657225"/>
                <a:gd name="connsiteX33" fmla="*/ 66675 w 814388"/>
                <a:gd name="connsiteY33" fmla="*/ 119062 h 657225"/>
                <a:gd name="connsiteX34" fmla="*/ 164307 w 814388"/>
                <a:gd name="connsiteY34" fmla="*/ 223837 h 657225"/>
                <a:gd name="connsiteX35" fmla="*/ 271463 w 814388"/>
                <a:gd name="connsiteY35" fmla="*/ 335756 h 657225"/>
                <a:gd name="connsiteX36" fmla="*/ 371475 w 814388"/>
                <a:gd name="connsiteY36" fmla="*/ 44291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4388" h="657225">
                  <a:moveTo>
                    <a:pt x="371475" y="442912"/>
                  </a:moveTo>
                  <a:lnTo>
                    <a:pt x="416719" y="485775"/>
                  </a:lnTo>
                  <a:lnTo>
                    <a:pt x="457200" y="514350"/>
                  </a:lnTo>
                  <a:lnTo>
                    <a:pt x="514350" y="550068"/>
                  </a:lnTo>
                  <a:lnTo>
                    <a:pt x="564357" y="576262"/>
                  </a:lnTo>
                  <a:lnTo>
                    <a:pt x="635794" y="609600"/>
                  </a:lnTo>
                  <a:lnTo>
                    <a:pt x="719138" y="645318"/>
                  </a:lnTo>
                  <a:lnTo>
                    <a:pt x="733425" y="652462"/>
                  </a:lnTo>
                  <a:lnTo>
                    <a:pt x="754857" y="657225"/>
                  </a:lnTo>
                  <a:lnTo>
                    <a:pt x="776288" y="654843"/>
                  </a:lnTo>
                  <a:lnTo>
                    <a:pt x="792957" y="647700"/>
                  </a:lnTo>
                  <a:lnTo>
                    <a:pt x="804863" y="631031"/>
                  </a:lnTo>
                  <a:lnTo>
                    <a:pt x="812007" y="611981"/>
                  </a:lnTo>
                  <a:lnTo>
                    <a:pt x="814388" y="583406"/>
                  </a:lnTo>
                  <a:cubicBezTo>
                    <a:pt x="813594" y="565150"/>
                    <a:pt x="812801" y="546893"/>
                    <a:pt x="812007" y="528637"/>
                  </a:cubicBezTo>
                  <a:lnTo>
                    <a:pt x="807244" y="464343"/>
                  </a:lnTo>
                  <a:lnTo>
                    <a:pt x="797719" y="416718"/>
                  </a:lnTo>
                  <a:lnTo>
                    <a:pt x="781050" y="371475"/>
                  </a:lnTo>
                  <a:lnTo>
                    <a:pt x="762000" y="345281"/>
                  </a:lnTo>
                  <a:lnTo>
                    <a:pt x="721519" y="311943"/>
                  </a:lnTo>
                  <a:lnTo>
                    <a:pt x="645319" y="264318"/>
                  </a:lnTo>
                  <a:lnTo>
                    <a:pt x="590550" y="245268"/>
                  </a:lnTo>
                  <a:lnTo>
                    <a:pt x="426244" y="185737"/>
                  </a:lnTo>
                  <a:lnTo>
                    <a:pt x="314325" y="138112"/>
                  </a:lnTo>
                  <a:lnTo>
                    <a:pt x="230982" y="100012"/>
                  </a:lnTo>
                  <a:lnTo>
                    <a:pt x="138113" y="50006"/>
                  </a:lnTo>
                  <a:lnTo>
                    <a:pt x="83344" y="16668"/>
                  </a:lnTo>
                  <a:lnTo>
                    <a:pt x="52388" y="2381"/>
                  </a:lnTo>
                  <a:lnTo>
                    <a:pt x="28575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30956"/>
                  </a:lnTo>
                  <a:lnTo>
                    <a:pt x="16669" y="61912"/>
                  </a:lnTo>
                  <a:lnTo>
                    <a:pt x="66675" y="119062"/>
                  </a:lnTo>
                  <a:lnTo>
                    <a:pt x="164307" y="223837"/>
                  </a:lnTo>
                  <a:lnTo>
                    <a:pt x="271463" y="335756"/>
                  </a:lnTo>
                  <a:lnTo>
                    <a:pt x="371475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E40066FC-39BD-1D49-B731-867332FD3F5B}"/>
                </a:ext>
              </a:extLst>
            </p:cNvPr>
            <p:cNvSpPr/>
            <p:nvPr/>
          </p:nvSpPr>
          <p:spPr>
            <a:xfrm>
              <a:off x="2574925" y="5233988"/>
              <a:ext cx="534988" cy="657225"/>
            </a:xfrm>
            <a:custGeom>
              <a:avLst/>
              <a:gdLst>
                <a:gd name="connsiteX0" fmla="*/ 257175 w 535782"/>
                <a:gd name="connsiteY0" fmla="*/ 492918 h 657225"/>
                <a:gd name="connsiteX1" fmla="*/ 190500 w 535782"/>
                <a:gd name="connsiteY1" fmla="*/ 421481 h 657225"/>
                <a:gd name="connsiteX2" fmla="*/ 126207 w 535782"/>
                <a:gd name="connsiteY2" fmla="*/ 352425 h 657225"/>
                <a:gd name="connsiteX3" fmla="*/ 116682 w 535782"/>
                <a:gd name="connsiteY3" fmla="*/ 340518 h 657225"/>
                <a:gd name="connsiteX4" fmla="*/ 85725 w 535782"/>
                <a:gd name="connsiteY4" fmla="*/ 271462 h 657225"/>
                <a:gd name="connsiteX5" fmla="*/ 30957 w 535782"/>
                <a:gd name="connsiteY5" fmla="*/ 130968 h 657225"/>
                <a:gd name="connsiteX6" fmla="*/ 2382 w 535782"/>
                <a:gd name="connsiteY6" fmla="*/ 64293 h 657225"/>
                <a:gd name="connsiteX7" fmla="*/ 0 w 535782"/>
                <a:gd name="connsiteY7" fmla="*/ 50006 h 657225"/>
                <a:gd name="connsiteX8" fmla="*/ 0 w 535782"/>
                <a:gd name="connsiteY8" fmla="*/ 30956 h 657225"/>
                <a:gd name="connsiteX9" fmla="*/ 4763 w 535782"/>
                <a:gd name="connsiteY9" fmla="*/ 14287 h 657225"/>
                <a:gd name="connsiteX10" fmla="*/ 14288 w 535782"/>
                <a:gd name="connsiteY10" fmla="*/ 7143 h 657225"/>
                <a:gd name="connsiteX11" fmla="*/ 33338 w 535782"/>
                <a:gd name="connsiteY11" fmla="*/ 2381 h 657225"/>
                <a:gd name="connsiteX12" fmla="*/ 50007 w 535782"/>
                <a:gd name="connsiteY12" fmla="*/ 0 h 657225"/>
                <a:gd name="connsiteX13" fmla="*/ 66675 w 535782"/>
                <a:gd name="connsiteY13" fmla="*/ 2381 h 657225"/>
                <a:gd name="connsiteX14" fmla="*/ 83344 w 535782"/>
                <a:gd name="connsiteY14" fmla="*/ 16668 h 657225"/>
                <a:gd name="connsiteX15" fmla="*/ 135732 w 535782"/>
                <a:gd name="connsiteY15" fmla="*/ 78581 h 657225"/>
                <a:gd name="connsiteX16" fmla="*/ 183357 w 535782"/>
                <a:gd name="connsiteY16" fmla="*/ 133350 h 657225"/>
                <a:gd name="connsiteX17" fmla="*/ 197644 w 535782"/>
                <a:gd name="connsiteY17" fmla="*/ 147637 h 657225"/>
                <a:gd name="connsiteX18" fmla="*/ 535782 w 535782"/>
                <a:gd name="connsiteY18" fmla="*/ 304800 h 657225"/>
                <a:gd name="connsiteX19" fmla="*/ 521494 w 535782"/>
                <a:gd name="connsiteY19" fmla="*/ 416718 h 657225"/>
                <a:gd name="connsiteX20" fmla="*/ 507207 w 535782"/>
                <a:gd name="connsiteY20" fmla="*/ 521493 h 657225"/>
                <a:gd name="connsiteX21" fmla="*/ 500063 w 535782"/>
                <a:gd name="connsiteY21" fmla="*/ 578643 h 657225"/>
                <a:gd name="connsiteX22" fmla="*/ 495300 w 535782"/>
                <a:gd name="connsiteY22" fmla="*/ 609600 h 657225"/>
                <a:gd name="connsiteX23" fmla="*/ 476250 w 535782"/>
                <a:gd name="connsiteY23" fmla="*/ 640556 h 657225"/>
                <a:gd name="connsiteX24" fmla="*/ 457200 w 535782"/>
                <a:gd name="connsiteY24" fmla="*/ 654843 h 657225"/>
                <a:gd name="connsiteX25" fmla="*/ 442913 w 535782"/>
                <a:gd name="connsiteY25" fmla="*/ 657225 h 657225"/>
                <a:gd name="connsiteX26" fmla="*/ 416719 w 535782"/>
                <a:gd name="connsiteY26" fmla="*/ 652462 h 657225"/>
                <a:gd name="connsiteX27" fmla="*/ 376238 w 535782"/>
                <a:gd name="connsiteY27" fmla="*/ 621506 h 657225"/>
                <a:gd name="connsiteX28" fmla="*/ 300038 w 535782"/>
                <a:gd name="connsiteY28" fmla="*/ 535781 h 657225"/>
                <a:gd name="connsiteX29" fmla="*/ 257175 w 535782"/>
                <a:gd name="connsiteY29" fmla="*/ 49291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782" h="657225">
                  <a:moveTo>
                    <a:pt x="257175" y="492918"/>
                  </a:moveTo>
                  <a:lnTo>
                    <a:pt x="190500" y="421481"/>
                  </a:lnTo>
                  <a:lnTo>
                    <a:pt x="126207" y="352425"/>
                  </a:lnTo>
                  <a:lnTo>
                    <a:pt x="116682" y="340518"/>
                  </a:lnTo>
                  <a:lnTo>
                    <a:pt x="85725" y="271462"/>
                  </a:lnTo>
                  <a:lnTo>
                    <a:pt x="30957" y="130968"/>
                  </a:lnTo>
                  <a:lnTo>
                    <a:pt x="2382" y="64293"/>
                  </a:lnTo>
                  <a:lnTo>
                    <a:pt x="0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4288" y="7143"/>
                  </a:lnTo>
                  <a:lnTo>
                    <a:pt x="33338" y="2381"/>
                  </a:lnTo>
                  <a:lnTo>
                    <a:pt x="50007" y="0"/>
                  </a:lnTo>
                  <a:lnTo>
                    <a:pt x="66675" y="2381"/>
                  </a:lnTo>
                  <a:lnTo>
                    <a:pt x="83344" y="16668"/>
                  </a:lnTo>
                  <a:lnTo>
                    <a:pt x="135732" y="78581"/>
                  </a:lnTo>
                  <a:lnTo>
                    <a:pt x="183357" y="133350"/>
                  </a:lnTo>
                  <a:lnTo>
                    <a:pt x="197644" y="147637"/>
                  </a:lnTo>
                  <a:lnTo>
                    <a:pt x="535782" y="304800"/>
                  </a:lnTo>
                  <a:lnTo>
                    <a:pt x="521494" y="416718"/>
                  </a:lnTo>
                  <a:lnTo>
                    <a:pt x="507207" y="521493"/>
                  </a:lnTo>
                  <a:lnTo>
                    <a:pt x="500063" y="578643"/>
                  </a:lnTo>
                  <a:lnTo>
                    <a:pt x="495300" y="609600"/>
                  </a:lnTo>
                  <a:lnTo>
                    <a:pt x="476250" y="640556"/>
                  </a:lnTo>
                  <a:lnTo>
                    <a:pt x="457200" y="654843"/>
                  </a:lnTo>
                  <a:lnTo>
                    <a:pt x="442913" y="657225"/>
                  </a:lnTo>
                  <a:lnTo>
                    <a:pt x="416719" y="652462"/>
                  </a:lnTo>
                  <a:lnTo>
                    <a:pt x="376238" y="621506"/>
                  </a:lnTo>
                  <a:lnTo>
                    <a:pt x="300038" y="535781"/>
                  </a:lnTo>
                  <a:lnTo>
                    <a:pt x="257175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8929CC51-C8C7-8A44-9DCB-FA0B344C9D58}"/>
                </a:ext>
              </a:extLst>
            </p:cNvPr>
            <p:cNvSpPr/>
            <p:nvPr/>
          </p:nvSpPr>
          <p:spPr>
            <a:xfrm>
              <a:off x="4038600" y="3275013"/>
              <a:ext cx="2876550" cy="825500"/>
            </a:xfrm>
            <a:custGeom>
              <a:avLst/>
              <a:gdLst>
                <a:gd name="connsiteX0" fmla="*/ 1012031 w 2876550"/>
                <a:gd name="connsiteY0" fmla="*/ 388144 h 826294"/>
                <a:gd name="connsiteX1" fmla="*/ 1219200 w 2876550"/>
                <a:gd name="connsiteY1" fmla="*/ 323850 h 826294"/>
                <a:gd name="connsiteX2" fmla="*/ 1354931 w 2876550"/>
                <a:gd name="connsiteY2" fmla="*/ 280987 h 826294"/>
                <a:gd name="connsiteX3" fmla="*/ 1526381 w 2876550"/>
                <a:gd name="connsiteY3" fmla="*/ 230981 h 826294"/>
                <a:gd name="connsiteX4" fmla="*/ 1735931 w 2876550"/>
                <a:gd name="connsiteY4" fmla="*/ 180975 h 826294"/>
                <a:gd name="connsiteX5" fmla="*/ 1916906 w 2876550"/>
                <a:gd name="connsiteY5" fmla="*/ 140494 h 826294"/>
                <a:gd name="connsiteX6" fmla="*/ 2131219 w 2876550"/>
                <a:gd name="connsiteY6" fmla="*/ 90487 h 826294"/>
                <a:gd name="connsiteX7" fmla="*/ 2243138 w 2876550"/>
                <a:gd name="connsiteY7" fmla="*/ 66675 h 826294"/>
                <a:gd name="connsiteX8" fmla="*/ 2340769 w 2876550"/>
                <a:gd name="connsiteY8" fmla="*/ 28575 h 826294"/>
                <a:gd name="connsiteX9" fmla="*/ 2416969 w 2876550"/>
                <a:gd name="connsiteY9" fmla="*/ 0 h 826294"/>
                <a:gd name="connsiteX10" fmla="*/ 2436019 w 2876550"/>
                <a:gd name="connsiteY10" fmla="*/ 0 h 826294"/>
                <a:gd name="connsiteX11" fmla="*/ 2486025 w 2876550"/>
                <a:gd name="connsiteY11" fmla="*/ 4762 h 826294"/>
                <a:gd name="connsiteX12" fmla="*/ 2566988 w 2876550"/>
                <a:gd name="connsiteY12" fmla="*/ 16669 h 826294"/>
                <a:gd name="connsiteX13" fmla="*/ 2647950 w 2876550"/>
                <a:gd name="connsiteY13" fmla="*/ 38100 h 826294"/>
                <a:gd name="connsiteX14" fmla="*/ 2705100 w 2876550"/>
                <a:gd name="connsiteY14" fmla="*/ 59531 h 826294"/>
                <a:gd name="connsiteX15" fmla="*/ 2747963 w 2876550"/>
                <a:gd name="connsiteY15" fmla="*/ 78581 h 826294"/>
                <a:gd name="connsiteX16" fmla="*/ 2793206 w 2876550"/>
                <a:gd name="connsiteY16" fmla="*/ 107156 h 826294"/>
                <a:gd name="connsiteX17" fmla="*/ 2817019 w 2876550"/>
                <a:gd name="connsiteY17" fmla="*/ 123825 h 826294"/>
                <a:gd name="connsiteX18" fmla="*/ 2838450 w 2876550"/>
                <a:gd name="connsiteY18" fmla="*/ 140494 h 826294"/>
                <a:gd name="connsiteX19" fmla="*/ 2859881 w 2876550"/>
                <a:gd name="connsiteY19" fmla="*/ 164306 h 826294"/>
                <a:gd name="connsiteX20" fmla="*/ 2871788 w 2876550"/>
                <a:gd name="connsiteY20" fmla="*/ 183356 h 826294"/>
                <a:gd name="connsiteX21" fmla="*/ 2876550 w 2876550"/>
                <a:gd name="connsiteY21" fmla="*/ 195262 h 826294"/>
                <a:gd name="connsiteX22" fmla="*/ 2876550 w 2876550"/>
                <a:gd name="connsiteY22" fmla="*/ 209550 h 826294"/>
                <a:gd name="connsiteX23" fmla="*/ 2862263 w 2876550"/>
                <a:gd name="connsiteY23" fmla="*/ 235744 h 826294"/>
                <a:gd name="connsiteX24" fmla="*/ 2824163 w 2876550"/>
                <a:gd name="connsiteY24" fmla="*/ 261937 h 826294"/>
                <a:gd name="connsiteX25" fmla="*/ 2788444 w 2876550"/>
                <a:gd name="connsiteY25" fmla="*/ 271462 h 826294"/>
                <a:gd name="connsiteX26" fmla="*/ 2707481 w 2876550"/>
                <a:gd name="connsiteY26" fmla="*/ 280987 h 826294"/>
                <a:gd name="connsiteX27" fmla="*/ 2597944 w 2876550"/>
                <a:gd name="connsiteY27" fmla="*/ 288131 h 826294"/>
                <a:gd name="connsiteX28" fmla="*/ 2502694 w 2876550"/>
                <a:gd name="connsiteY28" fmla="*/ 288131 h 826294"/>
                <a:gd name="connsiteX29" fmla="*/ 2366963 w 2876550"/>
                <a:gd name="connsiteY29" fmla="*/ 290512 h 826294"/>
                <a:gd name="connsiteX30" fmla="*/ 2209800 w 2876550"/>
                <a:gd name="connsiteY30" fmla="*/ 302419 h 826294"/>
                <a:gd name="connsiteX31" fmla="*/ 1952625 w 2876550"/>
                <a:gd name="connsiteY31" fmla="*/ 333375 h 826294"/>
                <a:gd name="connsiteX32" fmla="*/ 1719263 w 2876550"/>
                <a:gd name="connsiteY32" fmla="*/ 376237 h 826294"/>
                <a:gd name="connsiteX33" fmla="*/ 1571625 w 2876550"/>
                <a:gd name="connsiteY33" fmla="*/ 404812 h 826294"/>
                <a:gd name="connsiteX34" fmla="*/ 1350169 w 2876550"/>
                <a:gd name="connsiteY34" fmla="*/ 476250 h 826294"/>
                <a:gd name="connsiteX35" fmla="*/ 1143000 w 2876550"/>
                <a:gd name="connsiteY35" fmla="*/ 550069 h 826294"/>
                <a:gd name="connsiteX36" fmla="*/ 945356 w 2876550"/>
                <a:gd name="connsiteY36" fmla="*/ 623887 h 826294"/>
                <a:gd name="connsiteX37" fmla="*/ 769144 w 2876550"/>
                <a:gd name="connsiteY37" fmla="*/ 695325 h 826294"/>
                <a:gd name="connsiteX38" fmla="*/ 719138 w 2876550"/>
                <a:gd name="connsiteY38" fmla="*/ 716756 h 826294"/>
                <a:gd name="connsiteX39" fmla="*/ 671513 w 2876550"/>
                <a:gd name="connsiteY39" fmla="*/ 747712 h 826294"/>
                <a:gd name="connsiteX40" fmla="*/ 623888 w 2876550"/>
                <a:gd name="connsiteY40" fmla="*/ 771525 h 826294"/>
                <a:gd name="connsiteX41" fmla="*/ 569119 w 2876550"/>
                <a:gd name="connsiteY41" fmla="*/ 792956 h 826294"/>
                <a:gd name="connsiteX42" fmla="*/ 533400 w 2876550"/>
                <a:gd name="connsiteY42" fmla="*/ 804862 h 826294"/>
                <a:gd name="connsiteX43" fmla="*/ 485775 w 2876550"/>
                <a:gd name="connsiteY43" fmla="*/ 816769 h 826294"/>
                <a:gd name="connsiteX44" fmla="*/ 438150 w 2876550"/>
                <a:gd name="connsiteY44" fmla="*/ 823912 h 826294"/>
                <a:gd name="connsiteX45" fmla="*/ 395288 w 2876550"/>
                <a:gd name="connsiteY45" fmla="*/ 826294 h 826294"/>
                <a:gd name="connsiteX46" fmla="*/ 330994 w 2876550"/>
                <a:gd name="connsiteY46" fmla="*/ 819150 h 826294"/>
                <a:gd name="connsiteX47" fmla="*/ 285750 w 2876550"/>
                <a:gd name="connsiteY47" fmla="*/ 807244 h 826294"/>
                <a:gd name="connsiteX48" fmla="*/ 226219 w 2876550"/>
                <a:gd name="connsiteY48" fmla="*/ 781050 h 826294"/>
                <a:gd name="connsiteX49" fmla="*/ 176213 w 2876550"/>
                <a:gd name="connsiteY49" fmla="*/ 754856 h 826294"/>
                <a:gd name="connsiteX50" fmla="*/ 130969 w 2876550"/>
                <a:gd name="connsiteY50" fmla="*/ 726281 h 826294"/>
                <a:gd name="connsiteX51" fmla="*/ 92869 w 2876550"/>
                <a:gd name="connsiteY51" fmla="*/ 695325 h 826294"/>
                <a:gd name="connsiteX52" fmla="*/ 54769 w 2876550"/>
                <a:gd name="connsiteY52" fmla="*/ 654844 h 826294"/>
                <a:gd name="connsiteX53" fmla="*/ 14288 w 2876550"/>
                <a:gd name="connsiteY53" fmla="*/ 604837 h 826294"/>
                <a:gd name="connsiteX54" fmla="*/ 2381 w 2876550"/>
                <a:gd name="connsiteY54" fmla="*/ 581025 h 826294"/>
                <a:gd name="connsiteX55" fmla="*/ 0 w 2876550"/>
                <a:gd name="connsiteY55" fmla="*/ 566737 h 826294"/>
                <a:gd name="connsiteX56" fmla="*/ 4763 w 2876550"/>
                <a:gd name="connsiteY56" fmla="*/ 554831 h 826294"/>
                <a:gd name="connsiteX57" fmla="*/ 19050 w 2876550"/>
                <a:gd name="connsiteY57" fmla="*/ 552450 h 826294"/>
                <a:gd name="connsiteX58" fmla="*/ 59531 w 2876550"/>
                <a:gd name="connsiteY58" fmla="*/ 559594 h 826294"/>
                <a:gd name="connsiteX59" fmla="*/ 130969 w 2876550"/>
                <a:gd name="connsiteY59" fmla="*/ 581025 h 826294"/>
                <a:gd name="connsiteX60" fmla="*/ 200025 w 2876550"/>
                <a:gd name="connsiteY60" fmla="*/ 595312 h 826294"/>
                <a:gd name="connsiteX61" fmla="*/ 254794 w 2876550"/>
                <a:gd name="connsiteY61" fmla="*/ 602456 h 826294"/>
                <a:gd name="connsiteX62" fmla="*/ 288131 w 2876550"/>
                <a:gd name="connsiteY62" fmla="*/ 602456 h 826294"/>
                <a:gd name="connsiteX63" fmla="*/ 359569 w 2876550"/>
                <a:gd name="connsiteY63" fmla="*/ 592931 h 826294"/>
                <a:gd name="connsiteX64" fmla="*/ 445294 w 2876550"/>
                <a:gd name="connsiteY64" fmla="*/ 576262 h 826294"/>
                <a:gd name="connsiteX65" fmla="*/ 604838 w 2876550"/>
                <a:gd name="connsiteY65" fmla="*/ 523875 h 826294"/>
                <a:gd name="connsiteX66" fmla="*/ 873919 w 2876550"/>
                <a:gd name="connsiteY66" fmla="*/ 433387 h 826294"/>
                <a:gd name="connsiteX67" fmla="*/ 1012031 w 2876550"/>
                <a:gd name="connsiteY67" fmla="*/ 38814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826294">
                  <a:moveTo>
                    <a:pt x="1012031" y="388144"/>
                  </a:moveTo>
                  <a:lnTo>
                    <a:pt x="1219200" y="323850"/>
                  </a:lnTo>
                  <a:lnTo>
                    <a:pt x="1354931" y="280987"/>
                  </a:lnTo>
                  <a:lnTo>
                    <a:pt x="1526381" y="230981"/>
                  </a:lnTo>
                  <a:lnTo>
                    <a:pt x="1735931" y="180975"/>
                  </a:lnTo>
                  <a:lnTo>
                    <a:pt x="1916906" y="140494"/>
                  </a:lnTo>
                  <a:lnTo>
                    <a:pt x="2131219" y="90487"/>
                  </a:lnTo>
                  <a:lnTo>
                    <a:pt x="2243138" y="66675"/>
                  </a:lnTo>
                  <a:lnTo>
                    <a:pt x="2340769" y="28575"/>
                  </a:lnTo>
                  <a:lnTo>
                    <a:pt x="2416969" y="0"/>
                  </a:lnTo>
                  <a:lnTo>
                    <a:pt x="2436019" y="0"/>
                  </a:lnTo>
                  <a:lnTo>
                    <a:pt x="2486025" y="4762"/>
                  </a:lnTo>
                  <a:lnTo>
                    <a:pt x="2566988" y="16669"/>
                  </a:lnTo>
                  <a:lnTo>
                    <a:pt x="2647950" y="38100"/>
                  </a:lnTo>
                  <a:lnTo>
                    <a:pt x="2705100" y="59531"/>
                  </a:lnTo>
                  <a:lnTo>
                    <a:pt x="2747963" y="78581"/>
                  </a:lnTo>
                  <a:lnTo>
                    <a:pt x="2793206" y="107156"/>
                  </a:lnTo>
                  <a:lnTo>
                    <a:pt x="2817019" y="123825"/>
                  </a:lnTo>
                  <a:lnTo>
                    <a:pt x="2838450" y="140494"/>
                  </a:lnTo>
                  <a:lnTo>
                    <a:pt x="2859881" y="164306"/>
                  </a:lnTo>
                  <a:lnTo>
                    <a:pt x="2871788" y="183356"/>
                  </a:lnTo>
                  <a:lnTo>
                    <a:pt x="2876550" y="195262"/>
                  </a:lnTo>
                  <a:lnTo>
                    <a:pt x="2876550" y="209550"/>
                  </a:lnTo>
                  <a:lnTo>
                    <a:pt x="2862263" y="235744"/>
                  </a:lnTo>
                  <a:lnTo>
                    <a:pt x="2824163" y="261937"/>
                  </a:lnTo>
                  <a:lnTo>
                    <a:pt x="2788444" y="271462"/>
                  </a:lnTo>
                  <a:lnTo>
                    <a:pt x="2707481" y="280987"/>
                  </a:lnTo>
                  <a:lnTo>
                    <a:pt x="2597944" y="288131"/>
                  </a:lnTo>
                  <a:lnTo>
                    <a:pt x="2502694" y="288131"/>
                  </a:lnTo>
                  <a:lnTo>
                    <a:pt x="2366963" y="290512"/>
                  </a:lnTo>
                  <a:lnTo>
                    <a:pt x="2209800" y="302419"/>
                  </a:lnTo>
                  <a:lnTo>
                    <a:pt x="1952625" y="333375"/>
                  </a:lnTo>
                  <a:lnTo>
                    <a:pt x="1719263" y="376237"/>
                  </a:lnTo>
                  <a:lnTo>
                    <a:pt x="1571625" y="404812"/>
                  </a:lnTo>
                  <a:lnTo>
                    <a:pt x="1350169" y="476250"/>
                  </a:lnTo>
                  <a:lnTo>
                    <a:pt x="1143000" y="550069"/>
                  </a:lnTo>
                  <a:lnTo>
                    <a:pt x="945356" y="623887"/>
                  </a:lnTo>
                  <a:lnTo>
                    <a:pt x="769144" y="695325"/>
                  </a:lnTo>
                  <a:lnTo>
                    <a:pt x="719138" y="716756"/>
                  </a:lnTo>
                  <a:lnTo>
                    <a:pt x="671513" y="747712"/>
                  </a:lnTo>
                  <a:lnTo>
                    <a:pt x="623888" y="771525"/>
                  </a:lnTo>
                  <a:lnTo>
                    <a:pt x="569119" y="792956"/>
                  </a:lnTo>
                  <a:lnTo>
                    <a:pt x="533400" y="804862"/>
                  </a:lnTo>
                  <a:lnTo>
                    <a:pt x="485775" y="816769"/>
                  </a:lnTo>
                  <a:lnTo>
                    <a:pt x="438150" y="823912"/>
                  </a:lnTo>
                  <a:lnTo>
                    <a:pt x="395288" y="826294"/>
                  </a:lnTo>
                  <a:lnTo>
                    <a:pt x="330994" y="819150"/>
                  </a:lnTo>
                  <a:lnTo>
                    <a:pt x="285750" y="807244"/>
                  </a:lnTo>
                  <a:lnTo>
                    <a:pt x="226219" y="781050"/>
                  </a:lnTo>
                  <a:lnTo>
                    <a:pt x="176213" y="754856"/>
                  </a:lnTo>
                  <a:lnTo>
                    <a:pt x="130969" y="726281"/>
                  </a:lnTo>
                  <a:lnTo>
                    <a:pt x="92869" y="695325"/>
                  </a:lnTo>
                  <a:lnTo>
                    <a:pt x="54769" y="654844"/>
                  </a:lnTo>
                  <a:lnTo>
                    <a:pt x="14288" y="604837"/>
                  </a:lnTo>
                  <a:lnTo>
                    <a:pt x="2381" y="581025"/>
                  </a:lnTo>
                  <a:lnTo>
                    <a:pt x="0" y="566737"/>
                  </a:lnTo>
                  <a:lnTo>
                    <a:pt x="4763" y="554831"/>
                  </a:lnTo>
                  <a:lnTo>
                    <a:pt x="19050" y="552450"/>
                  </a:lnTo>
                  <a:lnTo>
                    <a:pt x="59531" y="559594"/>
                  </a:lnTo>
                  <a:lnTo>
                    <a:pt x="130969" y="581025"/>
                  </a:lnTo>
                  <a:lnTo>
                    <a:pt x="200025" y="595312"/>
                  </a:lnTo>
                  <a:lnTo>
                    <a:pt x="254794" y="602456"/>
                  </a:lnTo>
                  <a:lnTo>
                    <a:pt x="288131" y="602456"/>
                  </a:lnTo>
                  <a:lnTo>
                    <a:pt x="359569" y="592931"/>
                  </a:lnTo>
                  <a:lnTo>
                    <a:pt x="445294" y="576262"/>
                  </a:lnTo>
                  <a:lnTo>
                    <a:pt x="604838" y="523875"/>
                  </a:lnTo>
                  <a:lnTo>
                    <a:pt x="873919" y="433387"/>
                  </a:lnTo>
                  <a:lnTo>
                    <a:pt x="10120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8CCD589F-C0BE-0D44-8BB1-40942D766801}"/>
                </a:ext>
              </a:extLst>
            </p:cNvPr>
            <p:cNvSpPr/>
            <p:nvPr/>
          </p:nvSpPr>
          <p:spPr>
            <a:xfrm>
              <a:off x="2751138" y="3862388"/>
              <a:ext cx="1076325" cy="1765300"/>
            </a:xfrm>
            <a:custGeom>
              <a:avLst/>
              <a:gdLst>
                <a:gd name="connsiteX0" fmla="*/ 764381 w 1076325"/>
                <a:gd name="connsiteY0" fmla="*/ 526256 h 1764506"/>
                <a:gd name="connsiteX1" fmla="*/ 845344 w 1076325"/>
                <a:gd name="connsiteY1" fmla="*/ 373856 h 1764506"/>
                <a:gd name="connsiteX2" fmla="*/ 907256 w 1076325"/>
                <a:gd name="connsiteY2" fmla="*/ 242887 h 1764506"/>
                <a:gd name="connsiteX3" fmla="*/ 966787 w 1076325"/>
                <a:gd name="connsiteY3" fmla="*/ 111918 h 1764506"/>
                <a:gd name="connsiteX4" fmla="*/ 1007269 w 1076325"/>
                <a:gd name="connsiteY4" fmla="*/ 23812 h 1764506"/>
                <a:gd name="connsiteX5" fmla="*/ 1014412 w 1076325"/>
                <a:gd name="connsiteY5" fmla="*/ 11906 h 1764506"/>
                <a:gd name="connsiteX6" fmla="*/ 1035844 w 1076325"/>
                <a:gd name="connsiteY6" fmla="*/ 0 h 1764506"/>
                <a:gd name="connsiteX7" fmla="*/ 1052512 w 1076325"/>
                <a:gd name="connsiteY7" fmla="*/ 0 h 1764506"/>
                <a:gd name="connsiteX8" fmla="*/ 1062037 w 1076325"/>
                <a:gd name="connsiteY8" fmla="*/ 2381 h 1764506"/>
                <a:gd name="connsiteX9" fmla="*/ 1071562 w 1076325"/>
                <a:gd name="connsiteY9" fmla="*/ 16668 h 1764506"/>
                <a:gd name="connsiteX10" fmla="*/ 1076325 w 1076325"/>
                <a:gd name="connsiteY10" fmla="*/ 40481 h 1764506"/>
                <a:gd name="connsiteX11" fmla="*/ 1076325 w 1076325"/>
                <a:gd name="connsiteY11" fmla="*/ 64293 h 1764506"/>
                <a:gd name="connsiteX12" fmla="*/ 1047750 w 1076325"/>
                <a:gd name="connsiteY12" fmla="*/ 169068 h 1764506"/>
                <a:gd name="connsiteX13" fmla="*/ 978694 w 1076325"/>
                <a:gd name="connsiteY13" fmla="*/ 392906 h 1764506"/>
                <a:gd name="connsiteX14" fmla="*/ 873919 w 1076325"/>
                <a:gd name="connsiteY14" fmla="*/ 673893 h 1764506"/>
                <a:gd name="connsiteX15" fmla="*/ 771525 w 1076325"/>
                <a:gd name="connsiteY15" fmla="*/ 907256 h 1764506"/>
                <a:gd name="connsiteX16" fmla="*/ 628650 w 1076325"/>
                <a:gd name="connsiteY16" fmla="*/ 1207293 h 1764506"/>
                <a:gd name="connsiteX17" fmla="*/ 495300 w 1076325"/>
                <a:gd name="connsiteY17" fmla="*/ 1450181 h 1764506"/>
                <a:gd name="connsiteX18" fmla="*/ 376237 w 1076325"/>
                <a:gd name="connsiteY18" fmla="*/ 1645443 h 1764506"/>
                <a:gd name="connsiteX19" fmla="*/ 359569 w 1076325"/>
                <a:gd name="connsiteY19" fmla="*/ 1676400 h 1764506"/>
                <a:gd name="connsiteX20" fmla="*/ 345281 w 1076325"/>
                <a:gd name="connsiteY20" fmla="*/ 1764506 h 1764506"/>
                <a:gd name="connsiteX21" fmla="*/ 0 w 1076325"/>
                <a:gd name="connsiteY21" fmla="*/ 1504950 h 1764506"/>
                <a:gd name="connsiteX22" fmla="*/ 26194 w 1076325"/>
                <a:gd name="connsiteY22" fmla="*/ 1519237 h 1764506"/>
                <a:gd name="connsiteX23" fmla="*/ 42862 w 1076325"/>
                <a:gd name="connsiteY23" fmla="*/ 1521618 h 1764506"/>
                <a:gd name="connsiteX24" fmla="*/ 83344 w 1076325"/>
                <a:gd name="connsiteY24" fmla="*/ 1507331 h 1764506"/>
                <a:gd name="connsiteX25" fmla="*/ 138112 w 1076325"/>
                <a:gd name="connsiteY25" fmla="*/ 1466850 h 1764506"/>
                <a:gd name="connsiteX26" fmla="*/ 173831 w 1076325"/>
                <a:gd name="connsiteY26" fmla="*/ 1431131 h 1764506"/>
                <a:gd name="connsiteX27" fmla="*/ 254794 w 1076325"/>
                <a:gd name="connsiteY27" fmla="*/ 1328737 h 1764506"/>
                <a:gd name="connsiteX28" fmla="*/ 438150 w 1076325"/>
                <a:gd name="connsiteY28" fmla="*/ 1076325 h 1764506"/>
                <a:gd name="connsiteX29" fmla="*/ 635794 w 1076325"/>
                <a:gd name="connsiteY29" fmla="*/ 762000 h 1764506"/>
                <a:gd name="connsiteX30" fmla="*/ 764381 w 1076325"/>
                <a:gd name="connsiteY30" fmla="*/ 526256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1764506">
                  <a:moveTo>
                    <a:pt x="764381" y="526256"/>
                  </a:moveTo>
                  <a:lnTo>
                    <a:pt x="845344" y="373856"/>
                  </a:lnTo>
                  <a:lnTo>
                    <a:pt x="907256" y="242887"/>
                  </a:lnTo>
                  <a:lnTo>
                    <a:pt x="966787" y="111918"/>
                  </a:lnTo>
                  <a:lnTo>
                    <a:pt x="1007269" y="23812"/>
                  </a:lnTo>
                  <a:lnTo>
                    <a:pt x="1014412" y="11906"/>
                  </a:lnTo>
                  <a:lnTo>
                    <a:pt x="1035844" y="0"/>
                  </a:lnTo>
                  <a:lnTo>
                    <a:pt x="1052512" y="0"/>
                  </a:lnTo>
                  <a:lnTo>
                    <a:pt x="1062037" y="2381"/>
                  </a:lnTo>
                  <a:lnTo>
                    <a:pt x="1071562" y="16668"/>
                  </a:lnTo>
                  <a:lnTo>
                    <a:pt x="1076325" y="40481"/>
                  </a:lnTo>
                  <a:lnTo>
                    <a:pt x="1076325" y="64293"/>
                  </a:lnTo>
                  <a:lnTo>
                    <a:pt x="1047750" y="169068"/>
                  </a:lnTo>
                  <a:lnTo>
                    <a:pt x="978694" y="392906"/>
                  </a:lnTo>
                  <a:lnTo>
                    <a:pt x="873919" y="673893"/>
                  </a:lnTo>
                  <a:lnTo>
                    <a:pt x="771525" y="907256"/>
                  </a:lnTo>
                  <a:lnTo>
                    <a:pt x="628650" y="1207293"/>
                  </a:lnTo>
                  <a:lnTo>
                    <a:pt x="495300" y="1450181"/>
                  </a:lnTo>
                  <a:lnTo>
                    <a:pt x="376237" y="1645443"/>
                  </a:lnTo>
                  <a:lnTo>
                    <a:pt x="359569" y="1676400"/>
                  </a:lnTo>
                  <a:lnTo>
                    <a:pt x="345281" y="1764506"/>
                  </a:lnTo>
                  <a:lnTo>
                    <a:pt x="0" y="1504950"/>
                  </a:lnTo>
                  <a:lnTo>
                    <a:pt x="26194" y="1519237"/>
                  </a:lnTo>
                  <a:lnTo>
                    <a:pt x="42862" y="1521618"/>
                  </a:lnTo>
                  <a:lnTo>
                    <a:pt x="83344" y="1507331"/>
                  </a:lnTo>
                  <a:lnTo>
                    <a:pt x="138112" y="1466850"/>
                  </a:lnTo>
                  <a:lnTo>
                    <a:pt x="173831" y="1431131"/>
                  </a:lnTo>
                  <a:lnTo>
                    <a:pt x="254794" y="1328737"/>
                  </a:lnTo>
                  <a:lnTo>
                    <a:pt x="438150" y="1076325"/>
                  </a:lnTo>
                  <a:lnTo>
                    <a:pt x="635794" y="762000"/>
                  </a:lnTo>
                  <a:lnTo>
                    <a:pt x="764381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D8CF994-FF0A-A94A-B39E-0350643C58F5}"/>
                </a:ext>
              </a:extLst>
            </p:cNvPr>
            <p:cNvSpPr/>
            <p:nvPr/>
          </p:nvSpPr>
          <p:spPr>
            <a:xfrm rot="16200000">
              <a:off x="3690144" y="2693194"/>
              <a:ext cx="4560888" cy="2235200"/>
            </a:xfrm>
            <a:custGeom>
              <a:avLst/>
              <a:gdLst>
                <a:gd name="connsiteX0" fmla="*/ 1810139 w 4560803"/>
                <a:gd name="connsiteY0" fmla="*/ 746449 h 2235614"/>
                <a:gd name="connsiteX1" fmla="*/ 1974357 w 4560803"/>
                <a:gd name="connsiteY1" fmla="*/ 683000 h 2235614"/>
                <a:gd name="connsiteX2" fmla="*/ 2146041 w 4560803"/>
                <a:gd name="connsiteY2" fmla="*/ 623284 h 2235614"/>
                <a:gd name="connsiteX3" fmla="*/ 2362511 w 4560803"/>
                <a:gd name="connsiteY3" fmla="*/ 556104 h 2235614"/>
                <a:gd name="connsiteX4" fmla="*/ 2564052 w 4560803"/>
                <a:gd name="connsiteY4" fmla="*/ 503853 h 2235614"/>
                <a:gd name="connsiteX5" fmla="*/ 2717074 w 4560803"/>
                <a:gd name="connsiteY5" fmla="*/ 462798 h 2235614"/>
                <a:gd name="connsiteX6" fmla="*/ 2855167 w 4560803"/>
                <a:gd name="connsiteY6" fmla="*/ 432940 h 2235614"/>
                <a:gd name="connsiteX7" fmla="*/ 3026851 w 4560803"/>
                <a:gd name="connsiteY7" fmla="*/ 403082 h 2235614"/>
                <a:gd name="connsiteX8" fmla="*/ 3191069 w 4560803"/>
                <a:gd name="connsiteY8" fmla="*/ 384421 h 2235614"/>
                <a:gd name="connsiteX9" fmla="*/ 3377682 w 4560803"/>
                <a:gd name="connsiteY9" fmla="*/ 347098 h 2235614"/>
                <a:gd name="connsiteX10" fmla="*/ 3549365 w 4560803"/>
                <a:gd name="connsiteY10" fmla="*/ 313508 h 2235614"/>
                <a:gd name="connsiteX11" fmla="*/ 3706119 w 4560803"/>
                <a:gd name="connsiteY11" fmla="*/ 287382 h 2235614"/>
                <a:gd name="connsiteX12" fmla="*/ 3881535 w 4560803"/>
                <a:gd name="connsiteY12" fmla="*/ 272453 h 2235614"/>
                <a:gd name="connsiteX13" fmla="*/ 4015895 w 4560803"/>
                <a:gd name="connsiteY13" fmla="*/ 246328 h 2235614"/>
                <a:gd name="connsiteX14" fmla="*/ 4153989 w 4560803"/>
                <a:gd name="connsiteY14" fmla="*/ 212738 h 2235614"/>
                <a:gd name="connsiteX15" fmla="*/ 4251027 w 4560803"/>
                <a:gd name="connsiteY15" fmla="*/ 182880 h 2235614"/>
                <a:gd name="connsiteX16" fmla="*/ 4307011 w 4560803"/>
                <a:gd name="connsiteY16" fmla="*/ 160486 h 2235614"/>
                <a:gd name="connsiteX17" fmla="*/ 4355530 w 4560803"/>
                <a:gd name="connsiteY17" fmla="*/ 134360 h 2235614"/>
                <a:gd name="connsiteX18" fmla="*/ 4411513 w 4560803"/>
                <a:gd name="connsiteY18" fmla="*/ 93306 h 2235614"/>
                <a:gd name="connsiteX19" fmla="*/ 4456300 w 4560803"/>
                <a:gd name="connsiteY19" fmla="*/ 48519 h 2235614"/>
                <a:gd name="connsiteX20" fmla="*/ 4478694 w 4560803"/>
                <a:gd name="connsiteY20" fmla="*/ 18661 h 2235614"/>
                <a:gd name="connsiteX21" fmla="*/ 4497355 w 4560803"/>
                <a:gd name="connsiteY21" fmla="*/ 7464 h 2235614"/>
                <a:gd name="connsiteX22" fmla="*/ 4508552 w 4560803"/>
                <a:gd name="connsiteY22" fmla="*/ 0 h 2235614"/>
                <a:gd name="connsiteX23" fmla="*/ 4538410 w 4560803"/>
                <a:gd name="connsiteY23" fmla="*/ 0 h 2235614"/>
                <a:gd name="connsiteX24" fmla="*/ 4545874 w 4560803"/>
                <a:gd name="connsiteY24" fmla="*/ 3732 h 2235614"/>
                <a:gd name="connsiteX25" fmla="*/ 4553339 w 4560803"/>
                <a:gd name="connsiteY25" fmla="*/ 11196 h 2235614"/>
                <a:gd name="connsiteX26" fmla="*/ 4560803 w 4560803"/>
                <a:gd name="connsiteY26" fmla="*/ 26125 h 2235614"/>
                <a:gd name="connsiteX27" fmla="*/ 4560803 w 4560803"/>
                <a:gd name="connsiteY27" fmla="*/ 44786 h 2235614"/>
                <a:gd name="connsiteX28" fmla="*/ 4545874 w 4560803"/>
                <a:gd name="connsiteY28" fmla="*/ 119431 h 2235614"/>
                <a:gd name="connsiteX29" fmla="*/ 4504820 w 4560803"/>
                <a:gd name="connsiteY29" fmla="*/ 242595 h 2235614"/>
                <a:gd name="connsiteX30" fmla="*/ 4460033 w 4560803"/>
                <a:gd name="connsiteY30" fmla="*/ 335902 h 2235614"/>
                <a:gd name="connsiteX31" fmla="*/ 4430175 w 4560803"/>
                <a:gd name="connsiteY31" fmla="*/ 388153 h 2235614"/>
                <a:gd name="connsiteX32" fmla="*/ 4385388 w 4560803"/>
                <a:gd name="connsiteY32" fmla="*/ 444137 h 2235614"/>
                <a:gd name="connsiteX33" fmla="*/ 4333136 w 4560803"/>
                <a:gd name="connsiteY33" fmla="*/ 492656 h 2235614"/>
                <a:gd name="connsiteX34" fmla="*/ 4284617 w 4560803"/>
                <a:gd name="connsiteY34" fmla="*/ 522514 h 2235614"/>
                <a:gd name="connsiteX35" fmla="*/ 4221169 w 4560803"/>
                <a:gd name="connsiteY35" fmla="*/ 537443 h 2235614"/>
                <a:gd name="connsiteX36" fmla="*/ 4168917 w 4560803"/>
                <a:gd name="connsiteY36" fmla="*/ 537443 h 2235614"/>
                <a:gd name="connsiteX37" fmla="*/ 4105469 w 4560803"/>
                <a:gd name="connsiteY37" fmla="*/ 518782 h 2235614"/>
                <a:gd name="connsiteX38" fmla="*/ 4038289 w 4560803"/>
                <a:gd name="connsiteY38" fmla="*/ 503853 h 2235614"/>
                <a:gd name="connsiteX39" fmla="*/ 3959912 w 4560803"/>
                <a:gd name="connsiteY39" fmla="*/ 492656 h 2235614"/>
                <a:gd name="connsiteX40" fmla="*/ 3922589 w 4560803"/>
                <a:gd name="connsiteY40" fmla="*/ 492656 h 2235614"/>
                <a:gd name="connsiteX41" fmla="*/ 3762103 w 4560803"/>
                <a:gd name="connsiteY41" fmla="*/ 515049 h 2235614"/>
                <a:gd name="connsiteX42" fmla="*/ 3564294 w 4560803"/>
                <a:gd name="connsiteY42" fmla="*/ 537443 h 2235614"/>
                <a:gd name="connsiteX43" fmla="*/ 3295572 w 4560803"/>
                <a:gd name="connsiteY43" fmla="*/ 578498 h 2235614"/>
                <a:gd name="connsiteX44" fmla="*/ 3239589 w 4560803"/>
                <a:gd name="connsiteY44" fmla="*/ 585962 h 2235614"/>
                <a:gd name="connsiteX45" fmla="*/ 3090299 w 4560803"/>
                <a:gd name="connsiteY45" fmla="*/ 627017 h 2235614"/>
                <a:gd name="connsiteX46" fmla="*/ 2929812 w 4560803"/>
                <a:gd name="connsiteY46" fmla="*/ 656875 h 2235614"/>
                <a:gd name="connsiteX47" fmla="*/ 2758129 w 4560803"/>
                <a:gd name="connsiteY47" fmla="*/ 694197 h 2235614"/>
                <a:gd name="connsiteX48" fmla="*/ 2578981 w 4560803"/>
                <a:gd name="connsiteY48" fmla="*/ 742716 h 2235614"/>
                <a:gd name="connsiteX49" fmla="*/ 2418495 w 4560803"/>
                <a:gd name="connsiteY49" fmla="*/ 780039 h 2235614"/>
                <a:gd name="connsiteX50" fmla="*/ 2317724 w 4560803"/>
                <a:gd name="connsiteY50" fmla="*/ 813629 h 2235614"/>
                <a:gd name="connsiteX51" fmla="*/ 2037806 w 4560803"/>
                <a:gd name="connsiteY51" fmla="*/ 906935 h 2235614"/>
                <a:gd name="connsiteX52" fmla="*/ 1851193 w 4560803"/>
                <a:gd name="connsiteY52" fmla="*/ 985312 h 2235614"/>
                <a:gd name="connsiteX53" fmla="*/ 1675778 w 4560803"/>
                <a:gd name="connsiteY53" fmla="*/ 1059957 h 2235614"/>
                <a:gd name="connsiteX54" fmla="*/ 1463040 w 4560803"/>
                <a:gd name="connsiteY54" fmla="*/ 1156995 h 2235614"/>
                <a:gd name="connsiteX55" fmla="*/ 1336144 w 4560803"/>
                <a:gd name="connsiteY55" fmla="*/ 1231640 h 2235614"/>
                <a:gd name="connsiteX56" fmla="*/ 1190586 w 4560803"/>
                <a:gd name="connsiteY56" fmla="*/ 1321214 h 2235614"/>
                <a:gd name="connsiteX57" fmla="*/ 1056225 w 4560803"/>
                <a:gd name="connsiteY57" fmla="*/ 1407056 h 2235614"/>
                <a:gd name="connsiteX58" fmla="*/ 962919 w 4560803"/>
                <a:gd name="connsiteY58" fmla="*/ 1470504 h 2235614"/>
                <a:gd name="connsiteX59" fmla="*/ 862149 w 4560803"/>
                <a:gd name="connsiteY59" fmla="*/ 1548881 h 2235614"/>
                <a:gd name="connsiteX60" fmla="*/ 768842 w 4560803"/>
                <a:gd name="connsiteY60" fmla="*/ 1619794 h 2235614"/>
                <a:gd name="connsiteX61" fmla="*/ 705394 w 4560803"/>
                <a:gd name="connsiteY61" fmla="*/ 1679510 h 2235614"/>
                <a:gd name="connsiteX62" fmla="*/ 630749 w 4560803"/>
                <a:gd name="connsiteY62" fmla="*/ 1754155 h 2235614"/>
                <a:gd name="connsiteX63" fmla="*/ 571033 w 4560803"/>
                <a:gd name="connsiteY63" fmla="*/ 1825067 h 2235614"/>
                <a:gd name="connsiteX64" fmla="*/ 537443 w 4560803"/>
                <a:gd name="connsiteY64" fmla="*/ 1877319 h 2235614"/>
                <a:gd name="connsiteX65" fmla="*/ 190344 w 4560803"/>
                <a:gd name="connsiteY65" fmla="*/ 2213221 h 2235614"/>
                <a:gd name="connsiteX66" fmla="*/ 134361 w 4560803"/>
                <a:gd name="connsiteY66" fmla="*/ 2228150 h 2235614"/>
                <a:gd name="connsiteX67" fmla="*/ 93306 w 4560803"/>
                <a:gd name="connsiteY67" fmla="*/ 2235614 h 2235614"/>
                <a:gd name="connsiteX68" fmla="*/ 63448 w 4560803"/>
                <a:gd name="connsiteY68" fmla="*/ 2235614 h 2235614"/>
                <a:gd name="connsiteX69" fmla="*/ 26126 w 4560803"/>
                <a:gd name="connsiteY69" fmla="*/ 2220685 h 2235614"/>
                <a:gd name="connsiteX70" fmla="*/ 7464 w 4560803"/>
                <a:gd name="connsiteY70" fmla="*/ 2198292 h 2235614"/>
                <a:gd name="connsiteX71" fmla="*/ 0 w 4560803"/>
                <a:gd name="connsiteY71" fmla="*/ 2164702 h 2235614"/>
                <a:gd name="connsiteX72" fmla="*/ 0 w 4560803"/>
                <a:gd name="connsiteY72" fmla="*/ 2138576 h 2235614"/>
                <a:gd name="connsiteX73" fmla="*/ 18661 w 4560803"/>
                <a:gd name="connsiteY73" fmla="*/ 2078860 h 2235614"/>
                <a:gd name="connsiteX74" fmla="*/ 48519 w 4560803"/>
                <a:gd name="connsiteY74" fmla="*/ 2007947 h 2235614"/>
                <a:gd name="connsiteX75" fmla="*/ 93306 w 4560803"/>
                <a:gd name="connsiteY75" fmla="*/ 1929570 h 2235614"/>
                <a:gd name="connsiteX76" fmla="*/ 164219 w 4560803"/>
                <a:gd name="connsiteY76" fmla="*/ 1832532 h 2235614"/>
                <a:gd name="connsiteX77" fmla="*/ 238864 w 4560803"/>
                <a:gd name="connsiteY77" fmla="*/ 1742958 h 2235614"/>
                <a:gd name="connsiteX78" fmla="*/ 324705 w 4560803"/>
                <a:gd name="connsiteY78" fmla="*/ 1657116 h 2235614"/>
                <a:gd name="connsiteX79" fmla="*/ 425476 w 4560803"/>
                <a:gd name="connsiteY79" fmla="*/ 1563810 h 2235614"/>
                <a:gd name="connsiteX80" fmla="*/ 537443 w 4560803"/>
                <a:gd name="connsiteY80" fmla="*/ 1474236 h 2235614"/>
                <a:gd name="connsiteX81" fmla="*/ 656875 w 4560803"/>
                <a:gd name="connsiteY81" fmla="*/ 1384662 h 2235614"/>
                <a:gd name="connsiteX82" fmla="*/ 761378 w 4560803"/>
                <a:gd name="connsiteY82" fmla="*/ 1310018 h 2235614"/>
                <a:gd name="connsiteX83" fmla="*/ 903203 w 4560803"/>
                <a:gd name="connsiteY83" fmla="*/ 1216711 h 2235614"/>
                <a:gd name="connsiteX84" fmla="*/ 1086083 w 4560803"/>
                <a:gd name="connsiteY84" fmla="*/ 1104744 h 2235614"/>
                <a:gd name="connsiteX85" fmla="*/ 1268963 w 4560803"/>
                <a:gd name="connsiteY85" fmla="*/ 1000241 h 2235614"/>
                <a:gd name="connsiteX86" fmla="*/ 1556346 w 4560803"/>
                <a:gd name="connsiteY86" fmla="*/ 858416 h 2235614"/>
                <a:gd name="connsiteX87" fmla="*/ 1701904 w 4560803"/>
                <a:gd name="connsiteY87" fmla="*/ 794968 h 2235614"/>
                <a:gd name="connsiteX88" fmla="*/ 1765352 w 4560803"/>
                <a:gd name="connsiteY88" fmla="*/ 768842 h 2235614"/>
                <a:gd name="connsiteX89" fmla="*/ 1810139 w 4560803"/>
                <a:gd name="connsiteY89" fmla="*/ 746449 h 223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560803" h="2235614">
                  <a:moveTo>
                    <a:pt x="1810139" y="746449"/>
                  </a:moveTo>
                  <a:lnTo>
                    <a:pt x="1974357" y="683000"/>
                  </a:lnTo>
                  <a:lnTo>
                    <a:pt x="2146041" y="623284"/>
                  </a:lnTo>
                  <a:lnTo>
                    <a:pt x="2362511" y="556104"/>
                  </a:lnTo>
                  <a:lnTo>
                    <a:pt x="2564052" y="503853"/>
                  </a:lnTo>
                  <a:lnTo>
                    <a:pt x="2717074" y="462798"/>
                  </a:lnTo>
                  <a:lnTo>
                    <a:pt x="2855167" y="432940"/>
                  </a:lnTo>
                  <a:lnTo>
                    <a:pt x="3026851" y="403082"/>
                  </a:lnTo>
                  <a:lnTo>
                    <a:pt x="3191069" y="384421"/>
                  </a:lnTo>
                  <a:lnTo>
                    <a:pt x="3377682" y="347098"/>
                  </a:lnTo>
                  <a:lnTo>
                    <a:pt x="3549365" y="313508"/>
                  </a:lnTo>
                  <a:lnTo>
                    <a:pt x="3706119" y="287382"/>
                  </a:lnTo>
                  <a:lnTo>
                    <a:pt x="3881535" y="272453"/>
                  </a:lnTo>
                  <a:lnTo>
                    <a:pt x="4015895" y="246328"/>
                  </a:lnTo>
                  <a:lnTo>
                    <a:pt x="4153989" y="212738"/>
                  </a:lnTo>
                  <a:lnTo>
                    <a:pt x="4251027" y="182880"/>
                  </a:lnTo>
                  <a:lnTo>
                    <a:pt x="4307011" y="160486"/>
                  </a:lnTo>
                  <a:lnTo>
                    <a:pt x="4355530" y="134360"/>
                  </a:lnTo>
                  <a:lnTo>
                    <a:pt x="4411513" y="93306"/>
                  </a:lnTo>
                  <a:lnTo>
                    <a:pt x="4456300" y="48519"/>
                  </a:lnTo>
                  <a:lnTo>
                    <a:pt x="4478694" y="18661"/>
                  </a:lnTo>
                  <a:lnTo>
                    <a:pt x="4497355" y="7464"/>
                  </a:lnTo>
                  <a:lnTo>
                    <a:pt x="4508552" y="0"/>
                  </a:lnTo>
                  <a:lnTo>
                    <a:pt x="4538410" y="0"/>
                  </a:lnTo>
                  <a:lnTo>
                    <a:pt x="4545874" y="3732"/>
                  </a:lnTo>
                  <a:lnTo>
                    <a:pt x="4553339" y="11196"/>
                  </a:lnTo>
                  <a:lnTo>
                    <a:pt x="4560803" y="26125"/>
                  </a:lnTo>
                  <a:lnTo>
                    <a:pt x="4560803" y="44786"/>
                  </a:lnTo>
                  <a:lnTo>
                    <a:pt x="4545874" y="119431"/>
                  </a:lnTo>
                  <a:lnTo>
                    <a:pt x="4504820" y="242595"/>
                  </a:lnTo>
                  <a:lnTo>
                    <a:pt x="4460033" y="335902"/>
                  </a:lnTo>
                  <a:lnTo>
                    <a:pt x="4430175" y="388153"/>
                  </a:lnTo>
                  <a:lnTo>
                    <a:pt x="4385388" y="444137"/>
                  </a:lnTo>
                  <a:lnTo>
                    <a:pt x="4333136" y="492656"/>
                  </a:lnTo>
                  <a:lnTo>
                    <a:pt x="4284617" y="522514"/>
                  </a:lnTo>
                  <a:lnTo>
                    <a:pt x="4221169" y="537443"/>
                  </a:lnTo>
                  <a:lnTo>
                    <a:pt x="4168917" y="537443"/>
                  </a:lnTo>
                  <a:lnTo>
                    <a:pt x="4105469" y="518782"/>
                  </a:lnTo>
                  <a:lnTo>
                    <a:pt x="4038289" y="503853"/>
                  </a:lnTo>
                  <a:lnTo>
                    <a:pt x="3959912" y="492656"/>
                  </a:lnTo>
                  <a:lnTo>
                    <a:pt x="3922589" y="492656"/>
                  </a:lnTo>
                  <a:lnTo>
                    <a:pt x="3762103" y="515049"/>
                  </a:lnTo>
                  <a:lnTo>
                    <a:pt x="3564294" y="537443"/>
                  </a:lnTo>
                  <a:lnTo>
                    <a:pt x="3295572" y="578498"/>
                  </a:lnTo>
                  <a:lnTo>
                    <a:pt x="3239589" y="585962"/>
                  </a:lnTo>
                  <a:lnTo>
                    <a:pt x="3090299" y="627017"/>
                  </a:lnTo>
                  <a:lnTo>
                    <a:pt x="2929812" y="656875"/>
                  </a:lnTo>
                  <a:lnTo>
                    <a:pt x="2758129" y="694197"/>
                  </a:lnTo>
                  <a:lnTo>
                    <a:pt x="2578981" y="742716"/>
                  </a:lnTo>
                  <a:lnTo>
                    <a:pt x="2418495" y="780039"/>
                  </a:lnTo>
                  <a:lnTo>
                    <a:pt x="2317724" y="813629"/>
                  </a:lnTo>
                  <a:lnTo>
                    <a:pt x="2037806" y="906935"/>
                  </a:lnTo>
                  <a:lnTo>
                    <a:pt x="1851193" y="985312"/>
                  </a:lnTo>
                  <a:lnTo>
                    <a:pt x="1675778" y="1059957"/>
                  </a:lnTo>
                  <a:lnTo>
                    <a:pt x="1463040" y="1156995"/>
                  </a:lnTo>
                  <a:lnTo>
                    <a:pt x="1336144" y="1231640"/>
                  </a:lnTo>
                  <a:lnTo>
                    <a:pt x="1190586" y="1321214"/>
                  </a:lnTo>
                  <a:lnTo>
                    <a:pt x="1056225" y="1407056"/>
                  </a:lnTo>
                  <a:lnTo>
                    <a:pt x="962919" y="1470504"/>
                  </a:lnTo>
                  <a:lnTo>
                    <a:pt x="862149" y="1548881"/>
                  </a:lnTo>
                  <a:lnTo>
                    <a:pt x="768842" y="1619794"/>
                  </a:lnTo>
                  <a:lnTo>
                    <a:pt x="705394" y="1679510"/>
                  </a:lnTo>
                  <a:lnTo>
                    <a:pt x="630749" y="1754155"/>
                  </a:lnTo>
                  <a:lnTo>
                    <a:pt x="571033" y="1825067"/>
                  </a:lnTo>
                  <a:lnTo>
                    <a:pt x="537443" y="1877319"/>
                  </a:lnTo>
                  <a:lnTo>
                    <a:pt x="190344" y="2213221"/>
                  </a:lnTo>
                  <a:lnTo>
                    <a:pt x="134361" y="2228150"/>
                  </a:lnTo>
                  <a:lnTo>
                    <a:pt x="93306" y="2235614"/>
                  </a:lnTo>
                  <a:lnTo>
                    <a:pt x="63448" y="2235614"/>
                  </a:lnTo>
                  <a:lnTo>
                    <a:pt x="26126" y="2220685"/>
                  </a:lnTo>
                  <a:lnTo>
                    <a:pt x="7464" y="2198292"/>
                  </a:lnTo>
                  <a:lnTo>
                    <a:pt x="0" y="2164702"/>
                  </a:lnTo>
                  <a:lnTo>
                    <a:pt x="0" y="2138576"/>
                  </a:lnTo>
                  <a:lnTo>
                    <a:pt x="18661" y="2078860"/>
                  </a:lnTo>
                  <a:lnTo>
                    <a:pt x="48519" y="2007947"/>
                  </a:lnTo>
                  <a:lnTo>
                    <a:pt x="93306" y="1929570"/>
                  </a:lnTo>
                  <a:lnTo>
                    <a:pt x="164219" y="1832532"/>
                  </a:lnTo>
                  <a:lnTo>
                    <a:pt x="238864" y="1742958"/>
                  </a:lnTo>
                  <a:lnTo>
                    <a:pt x="324705" y="1657116"/>
                  </a:lnTo>
                  <a:lnTo>
                    <a:pt x="425476" y="1563810"/>
                  </a:lnTo>
                  <a:lnTo>
                    <a:pt x="537443" y="1474236"/>
                  </a:lnTo>
                  <a:lnTo>
                    <a:pt x="656875" y="1384662"/>
                  </a:lnTo>
                  <a:lnTo>
                    <a:pt x="761378" y="1310018"/>
                  </a:lnTo>
                  <a:lnTo>
                    <a:pt x="903203" y="1216711"/>
                  </a:lnTo>
                  <a:lnTo>
                    <a:pt x="1086083" y="1104744"/>
                  </a:lnTo>
                  <a:lnTo>
                    <a:pt x="1268963" y="1000241"/>
                  </a:lnTo>
                  <a:lnTo>
                    <a:pt x="1556346" y="858416"/>
                  </a:lnTo>
                  <a:lnTo>
                    <a:pt x="1701904" y="794968"/>
                  </a:lnTo>
                  <a:lnTo>
                    <a:pt x="1765352" y="768842"/>
                  </a:lnTo>
                  <a:lnTo>
                    <a:pt x="1810139" y="7464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2E39F5EE-672A-FF4F-9DEC-68D45D42D431}"/>
                </a:ext>
              </a:extLst>
            </p:cNvPr>
            <p:cNvSpPr/>
            <p:nvPr/>
          </p:nvSpPr>
          <p:spPr>
            <a:xfrm rot="16200000">
              <a:off x="6256338" y="5048250"/>
              <a:ext cx="1344612" cy="541338"/>
            </a:xfrm>
            <a:custGeom>
              <a:avLst/>
              <a:gdLst>
                <a:gd name="connsiteX0" fmla="*/ 978693 w 1345406"/>
                <a:gd name="connsiteY0" fmla="*/ 350044 h 540544"/>
                <a:gd name="connsiteX1" fmla="*/ 835818 w 1345406"/>
                <a:gd name="connsiteY1" fmla="*/ 295275 h 540544"/>
                <a:gd name="connsiteX2" fmla="*/ 669131 w 1345406"/>
                <a:gd name="connsiteY2" fmla="*/ 233363 h 540544"/>
                <a:gd name="connsiteX3" fmla="*/ 597693 w 1345406"/>
                <a:gd name="connsiteY3" fmla="*/ 207169 h 540544"/>
                <a:gd name="connsiteX4" fmla="*/ 535781 w 1345406"/>
                <a:gd name="connsiteY4" fmla="*/ 180975 h 540544"/>
                <a:gd name="connsiteX5" fmla="*/ 497681 w 1345406"/>
                <a:gd name="connsiteY5" fmla="*/ 161925 h 540544"/>
                <a:gd name="connsiteX6" fmla="*/ 476250 w 1345406"/>
                <a:gd name="connsiteY6" fmla="*/ 147638 h 540544"/>
                <a:gd name="connsiteX7" fmla="*/ 459581 w 1345406"/>
                <a:gd name="connsiteY7" fmla="*/ 128588 h 540544"/>
                <a:gd name="connsiteX8" fmla="*/ 450056 w 1345406"/>
                <a:gd name="connsiteY8" fmla="*/ 104775 h 540544"/>
                <a:gd name="connsiteX9" fmla="*/ 445293 w 1345406"/>
                <a:gd name="connsiteY9" fmla="*/ 80963 h 540544"/>
                <a:gd name="connsiteX10" fmla="*/ 447675 w 1345406"/>
                <a:gd name="connsiteY10" fmla="*/ 57150 h 540544"/>
                <a:gd name="connsiteX11" fmla="*/ 476250 w 1345406"/>
                <a:gd name="connsiteY11" fmla="*/ 0 h 540544"/>
                <a:gd name="connsiteX12" fmla="*/ 0 w 1345406"/>
                <a:gd name="connsiteY12" fmla="*/ 426244 h 540544"/>
                <a:gd name="connsiteX13" fmla="*/ 54768 w 1345406"/>
                <a:gd name="connsiteY13" fmla="*/ 414338 h 540544"/>
                <a:gd name="connsiteX14" fmla="*/ 90487 w 1345406"/>
                <a:gd name="connsiteY14" fmla="*/ 407194 h 540544"/>
                <a:gd name="connsiteX15" fmla="*/ 150018 w 1345406"/>
                <a:gd name="connsiteY15" fmla="*/ 390525 h 540544"/>
                <a:gd name="connsiteX16" fmla="*/ 216693 w 1345406"/>
                <a:gd name="connsiteY16" fmla="*/ 378619 h 540544"/>
                <a:gd name="connsiteX17" fmla="*/ 254793 w 1345406"/>
                <a:gd name="connsiteY17" fmla="*/ 373857 h 540544"/>
                <a:gd name="connsiteX18" fmla="*/ 333375 w 1345406"/>
                <a:gd name="connsiteY18" fmla="*/ 376238 h 540544"/>
                <a:gd name="connsiteX19" fmla="*/ 438150 w 1345406"/>
                <a:gd name="connsiteY19" fmla="*/ 388144 h 540544"/>
                <a:gd name="connsiteX20" fmla="*/ 645318 w 1345406"/>
                <a:gd name="connsiteY20" fmla="*/ 428625 h 540544"/>
                <a:gd name="connsiteX21" fmla="*/ 814387 w 1345406"/>
                <a:gd name="connsiteY21" fmla="*/ 457200 h 540544"/>
                <a:gd name="connsiteX22" fmla="*/ 1054893 w 1345406"/>
                <a:gd name="connsiteY22" fmla="*/ 500063 h 540544"/>
                <a:gd name="connsiteX23" fmla="*/ 1195387 w 1345406"/>
                <a:gd name="connsiteY23" fmla="*/ 523875 h 540544"/>
                <a:gd name="connsiteX24" fmla="*/ 1283493 w 1345406"/>
                <a:gd name="connsiteY24" fmla="*/ 540544 h 540544"/>
                <a:gd name="connsiteX25" fmla="*/ 1323975 w 1345406"/>
                <a:gd name="connsiteY25" fmla="*/ 538163 h 540544"/>
                <a:gd name="connsiteX26" fmla="*/ 1338262 w 1345406"/>
                <a:gd name="connsiteY26" fmla="*/ 531019 h 540544"/>
                <a:gd name="connsiteX27" fmla="*/ 1345406 w 1345406"/>
                <a:gd name="connsiteY27" fmla="*/ 521494 h 540544"/>
                <a:gd name="connsiteX28" fmla="*/ 1345406 w 1345406"/>
                <a:gd name="connsiteY28" fmla="*/ 511969 h 540544"/>
                <a:gd name="connsiteX29" fmla="*/ 1335881 w 1345406"/>
                <a:gd name="connsiteY29" fmla="*/ 495300 h 540544"/>
                <a:gd name="connsiteX30" fmla="*/ 1316831 w 1345406"/>
                <a:gd name="connsiteY30" fmla="*/ 476250 h 540544"/>
                <a:gd name="connsiteX31" fmla="*/ 1262062 w 1345406"/>
                <a:gd name="connsiteY31" fmla="*/ 454819 h 540544"/>
                <a:gd name="connsiteX32" fmla="*/ 1169193 w 1345406"/>
                <a:gd name="connsiteY32" fmla="*/ 421482 h 540544"/>
                <a:gd name="connsiteX33" fmla="*/ 1042987 w 1345406"/>
                <a:gd name="connsiteY33" fmla="*/ 373857 h 540544"/>
                <a:gd name="connsiteX34" fmla="*/ 978693 w 1345406"/>
                <a:gd name="connsiteY34" fmla="*/ 3500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5406" h="540544">
                  <a:moveTo>
                    <a:pt x="978693" y="350044"/>
                  </a:moveTo>
                  <a:lnTo>
                    <a:pt x="835818" y="295275"/>
                  </a:lnTo>
                  <a:lnTo>
                    <a:pt x="669131" y="233363"/>
                  </a:lnTo>
                  <a:lnTo>
                    <a:pt x="597693" y="207169"/>
                  </a:lnTo>
                  <a:lnTo>
                    <a:pt x="535781" y="180975"/>
                  </a:lnTo>
                  <a:lnTo>
                    <a:pt x="497681" y="161925"/>
                  </a:lnTo>
                  <a:lnTo>
                    <a:pt x="476250" y="147638"/>
                  </a:lnTo>
                  <a:lnTo>
                    <a:pt x="459581" y="128588"/>
                  </a:lnTo>
                  <a:lnTo>
                    <a:pt x="450056" y="104775"/>
                  </a:lnTo>
                  <a:lnTo>
                    <a:pt x="445293" y="80963"/>
                  </a:lnTo>
                  <a:lnTo>
                    <a:pt x="447675" y="57150"/>
                  </a:lnTo>
                  <a:lnTo>
                    <a:pt x="476250" y="0"/>
                  </a:lnTo>
                  <a:lnTo>
                    <a:pt x="0" y="426244"/>
                  </a:lnTo>
                  <a:lnTo>
                    <a:pt x="54768" y="414338"/>
                  </a:lnTo>
                  <a:lnTo>
                    <a:pt x="90487" y="407194"/>
                  </a:lnTo>
                  <a:lnTo>
                    <a:pt x="150018" y="390525"/>
                  </a:lnTo>
                  <a:lnTo>
                    <a:pt x="216693" y="378619"/>
                  </a:lnTo>
                  <a:lnTo>
                    <a:pt x="254793" y="373857"/>
                  </a:lnTo>
                  <a:lnTo>
                    <a:pt x="333375" y="376238"/>
                  </a:lnTo>
                  <a:lnTo>
                    <a:pt x="438150" y="388144"/>
                  </a:lnTo>
                  <a:lnTo>
                    <a:pt x="645318" y="428625"/>
                  </a:lnTo>
                  <a:lnTo>
                    <a:pt x="814387" y="457200"/>
                  </a:lnTo>
                  <a:lnTo>
                    <a:pt x="1054893" y="500063"/>
                  </a:lnTo>
                  <a:lnTo>
                    <a:pt x="1195387" y="523875"/>
                  </a:lnTo>
                  <a:lnTo>
                    <a:pt x="1283493" y="540544"/>
                  </a:lnTo>
                  <a:lnTo>
                    <a:pt x="1323975" y="538163"/>
                  </a:lnTo>
                  <a:lnTo>
                    <a:pt x="1338262" y="531019"/>
                  </a:lnTo>
                  <a:lnTo>
                    <a:pt x="1345406" y="521494"/>
                  </a:lnTo>
                  <a:lnTo>
                    <a:pt x="1345406" y="511969"/>
                  </a:lnTo>
                  <a:lnTo>
                    <a:pt x="1335881" y="495300"/>
                  </a:lnTo>
                  <a:lnTo>
                    <a:pt x="1316831" y="476250"/>
                  </a:lnTo>
                  <a:lnTo>
                    <a:pt x="1262062" y="454819"/>
                  </a:lnTo>
                  <a:lnTo>
                    <a:pt x="1169193" y="421482"/>
                  </a:lnTo>
                  <a:lnTo>
                    <a:pt x="1042987" y="373857"/>
                  </a:lnTo>
                  <a:lnTo>
                    <a:pt x="978693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F66258F-AE24-6341-83BE-F763C83C106C}"/>
                </a:ext>
              </a:extLst>
            </p:cNvPr>
            <p:cNvSpPr/>
            <p:nvPr/>
          </p:nvSpPr>
          <p:spPr>
            <a:xfrm>
              <a:off x="4273550" y="3743325"/>
              <a:ext cx="2287588" cy="1941513"/>
            </a:xfrm>
            <a:custGeom>
              <a:avLst/>
              <a:gdLst>
                <a:gd name="connsiteX0" fmla="*/ 1377863 w 2287252"/>
                <a:gd name="connsiteY0" fmla="*/ 906884 h 1941534"/>
                <a:gd name="connsiteX1" fmla="*/ 1470555 w 2287252"/>
                <a:gd name="connsiteY1" fmla="*/ 811687 h 1941534"/>
                <a:gd name="connsiteX2" fmla="*/ 1648425 w 2287252"/>
                <a:gd name="connsiteY2" fmla="*/ 628807 h 1941534"/>
                <a:gd name="connsiteX3" fmla="*/ 1738612 w 2287252"/>
                <a:gd name="connsiteY3" fmla="*/ 516072 h 1941534"/>
                <a:gd name="connsiteX4" fmla="*/ 1788716 w 2287252"/>
                <a:gd name="connsiteY4" fmla="*/ 445927 h 1941534"/>
                <a:gd name="connsiteX5" fmla="*/ 1846336 w 2287252"/>
                <a:gd name="connsiteY5" fmla="*/ 363255 h 1941534"/>
                <a:gd name="connsiteX6" fmla="*/ 1886419 w 2287252"/>
                <a:gd name="connsiteY6" fmla="*/ 300625 h 1941534"/>
                <a:gd name="connsiteX7" fmla="*/ 1903956 w 2287252"/>
                <a:gd name="connsiteY7" fmla="*/ 265552 h 1941534"/>
                <a:gd name="connsiteX8" fmla="*/ 1913977 w 2287252"/>
                <a:gd name="connsiteY8" fmla="*/ 232984 h 1941534"/>
                <a:gd name="connsiteX9" fmla="*/ 1916482 w 2287252"/>
                <a:gd name="connsiteY9" fmla="*/ 205427 h 1941534"/>
                <a:gd name="connsiteX10" fmla="*/ 1911471 w 2287252"/>
                <a:gd name="connsiteY10" fmla="*/ 180375 h 1941534"/>
                <a:gd name="connsiteX11" fmla="*/ 1898945 w 2287252"/>
                <a:gd name="connsiteY11" fmla="*/ 157828 h 1941534"/>
                <a:gd name="connsiteX12" fmla="*/ 1873893 w 2287252"/>
                <a:gd name="connsiteY12" fmla="*/ 130271 h 1941534"/>
                <a:gd name="connsiteX13" fmla="*/ 1826294 w 2287252"/>
                <a:gd name="connsiteY13" fmla="*/ 85177 h 1941534"/>
                <a:gd name="connsiteX14" fmla="*/ 1801242 w 2287252"/>
                <a:gd name="connsiteY14" fmla="*/ 57620 h 1941534"/>
                <a:gd name="connsiteX15" fmla="*/ 1793727 w 2287252"/>
                <a:gd name="connsiteY15" fmla="*/ 32568 h 1941534"/>
                <a:gd name="connsiteX16" fmla="*/ 1793727 w 2287252"/>
                <a:gd name="connsiteY16" fmla="*/ 15031 h 1941534"/>
                <a:gd name="connsiteX17" fmla="*/ 1801242 w 2287252"/>
                <a:gd name="connsiteY17" fmla="*/ 5010 h 1941534"/>
                <a:gd name="connsiteX18" fmla="*/ 1828800 w 2287252"/>
                <a:gd name="connsiteY18" fmla="*/ 0 h 1941534"/>
                <a:gd name="connsiteX19" fmla="*/ 1873893 w 2287252"/>
                <a:gd name="connsiteY19" fmla="*/ 2505 h 1941534"/>
                <a:gd name="connsiteX20" fmla="*/ 1923997 w 2287252"/>
                <a:gd name="connsiteY20" fmla="*/ 17536 h 1941534"/>
                <a:gd name="connsiteX21" fmla="*/ 1976607 w 2287252"/>
                <a:gd name="connsiteY21" fmla="*/ 37578 h 1941534"/>
                <a:gd name="connsiteX22" fmla="*/ 2034226 w 2287252"/>
                <a:gd name="connsiteY22" fmla="*/ 65135 h 1941534"/>
                <a:gd name="connsiteX23" fmla="*/ 2086836 w 2287252"/>
                <a:gd name="connsiteY23" fmla="*/ 95198 h 1941534"/>
                <a:gd name="connsiteX24" fmla="*/ 2156981 w 2287252"/>
                <a:gd name="connsiteY24" fmla="*/ 140291 h 1941534"/>
                <a:gd name="connsiteX25" fmla="*/ 2204580 w 2287252"/>
                <a:gd name="connsiteY25" fmla="*/ 177870 h 1941534"/>
                <a:gd name="connsiteX26" fmla="*/ 2234643 w 2287252"/>
                <a:gd name="connsiteY26" fmla="*/ 202922 h 1941534"/>
                <a:gd name="connsiteX27" fmla="*/ 2264705 w 2287252"/>
                <a:gd name="connsiteY27" fmla="*/ 232984 h 1941534"/>
                <a:gd name="connsiteX28" fmla="*/ 2277231 w 2287252"/>
                <a:gd name="connsiteY28" fmla="*/ 250521 h 1941534"/>
                <a:gd name="connsiteX29" fmla="*/ 2287252 w 2287252"/>
                <a:gd name="connsiteY29" fmla="*/ 275573 h 1941534"/>
                <a:gd name="connsiteX30" fmla="*/ 2287252 w 2287252"/>
                <a:gd name="connsiteY30" fmla="*/ 293109 h 1941534"/>
                <a:gd name="connsiteX31" fmla="*/ 2279737 w 2287252"/>
                <a:gd name="connsiteY31" fmla="*/ 315656 h 1941534"/>
                <a:gd name="connsiteX32" fmla="*/ 2264705 w 2287252"/>
                <a:gd name="connsiteY32" fmla="*/ 330687 h 1941534"/>
                <a:gd name="connsiteX33" fmla="*/ 2229632 w 2287252"/>
                <a:gd name="connsiteY33" fmla="*/ 345718 h 1941534"/>
                <a:gd name="connsiteX34" fmla="*/ 2192054 w 2287252"/>
                <a:gd name="connsiteY34" fmla="*/ 363255 h 1941534"/>
                <a:gd name="connsiteX35" fmla="*/ 2146961 w 2287252"/>
                <a:gd name="connsiteY35" fmla="*/ 398328 h 1941534"/>
                <a:gd name="connsiteX36" fmla="*/ 2081825 w 2287252"/>
                <a:gd name="connsiteY36" fmla="*/ 488515 h 1941534"/>
                <a:gd name="connsiteX37" fmla="*/ 1999154 w 2287252"/>
                <a:gd name="connsiteY37" fmla="*/ 591228 h 1941534"/>
                <a:gd name="connsiteX38" fmla="*/ 1896440 w 2287252"/>
                <a:gd name="connsiteY38" fmla="*/ 718994 h 1941534"/>
                <a:gd name="connsiteX39" fmla="*/ 1793727 w 2287252"/>
                <a:gd name="connsiteY39" fmla="*/ 836739 h 1941534"/>
                <a:gd name="connsiteX40" fmla="*/ 1728591 w 2287252"/>
                <a:gd name="connsiteY40" fmla="*/ 906884 h 1941534"/>
                <a:gd name="connsiteX41" fmla="*/ 1490597 w 2287252"/>
                <a:gd name="connsiteY41" fmla="*/ 1114816 h 1941534"/>
                <a:gd name="connsiteX42" fmla="*/ 1455524 w 2287252"/>
                <a:gd name="connsiteY42" fmla="*/ 1147384 h 1941534"/>
                <a:gd name="connsiteX43" fmla="*/ 1372852 w 2287252"/>
                <a:gd name="connsiteY43" fmla="*/ 1217530 h 1941534"/>
                <a:gd name="connsiteX44" fmla="*/ 1265128 w 2287252"/>
                <a:gd name="connsiteY44" fmla="*/ 1305212 h 1941534"/>
                <a:gd name="connsiteX45" fmla="*/ 1134858 w 2287252"/>
                <a:gd name="connsiteY45" fmla="*/ 1402915 h 1941534"/>
                <a:gd name="connsiteX46" fmla="*/ 1032144 w 2287252"/>
                <a:gd name="connsiteY46" fmla="*/ 1473061 h 1941534"/>
                <a:gd name="connsiteX47" fmla="*/ 914400 w 2287252"/>
                <a:gd name="connsiteY47" fmla="*/ 1548217 h 1941534"/>
                <a:gd name="connsiteX48" fmla="*/ 794150 w 2287252"/>
                <a:gd name="connsiteY48" fmla="*/ 1615858 h 1941534"/>
                <a:gd name="connsiteX49" fmla="*/ 653858 w 2287252"/>
                <a:gd name="connsiteY49" fmla="*/ 1688508 h 1941534"/>
                <a:gd name="connsiteX50" fmla="*/ 518577 w 2287252"/>
                <a:gd name="connsiteY50" fmla="*/ 1751139 h 1941534"/>
                <a:gd name="connsiteX51" fmla="*/ 410853 w 2287252"/>
                <a:gd name="connsiteY51" fmla="*/ 1801243 h 1941534"/>
                <a:gd name="connsiteX52" fmla="*/ 300624 w 2287252"/>
                <a:gd name="connsiteY52" fmla="*/ 1846336 h 1941534"/>
                <a:gd name="connsiteX53" fmla="*/ 150312 w 2287252"/>
                <a:gd name="connsiteY53" fmla="*/ 1903956 h 1941534"/>
                <a:gd name="connsiteX54" fmla="*/ 47598 w 2287252"/>
                <a:gd name="connsiteY54" fmla="*/ 1941534 h 1941534"/>
                <a:gd name="connsiteX55" fmla="*/ 37578 w 2287252"/>
                <a:gd name="connsiteY55" fmla="*/ 1941534 h 1941534"/>
                <a:gd name="connsiteX56" fmla="*/ 22546 w 2287252"/>
                <a:gd name="connsiteY56" fmla="*/ 1939029 h 1941534"/>
                <a:gd name="connsiteX57" fmla="*/ 5010 w 2287252"/>
                <a:gd name="connsiteY57" fmla="*/ 1929008 h 1941534"/>
                <a:gd name="connsiteX58" fmla="*/ 0 w 2287252"/>
                <a:gd name="connsiteY58" fmla="*/ 1916482 h 1941534"/>
                <a:gd name="connsiteX59" fmla="*/ 0 w 2287252"/>
                <a:gd name="connsiteY59" fmla="*/ 1888925 h 1941534"/>
                <a:gd name="connsiteX60" fmla="*/ 7515 w 2287252"/>
                <a:gd name="connsiteY60" fmla="*/ 1871388 h 1941534"/>
                <a:gd name="connsiteX61" fmla="*/ 107723 w 2287252"/>
                <a:gd name="connsiteY61" fmla="*/ 1818779 h 1941534"/>
                <a:gd name="connsiteX62" fmla="*/ 283088 w 2287252"/>
                <a:gd name="connsiteY62" fmla="*/ 1726087 h 1941534"/>
                <a:gd name="connsiteX63" fmla="*/ 526093 w 2287252"/>
                <a:gd name="connsiteY63" fmla="*/ 1588300 h 1941534"/>
                <a:gd name="connsiteX64" fmla="*/ 693941 w 2287252"/>
                <a:gd name="connsiteY64" fmla="*/ 1485587 h 1941534"/>
                <a:gd name="connsiteX65" fmla="*/ 821707 w 2287252"/>
                <a:gd name="connsiteY65" fmla="*/ 1397905 h 1941534"/>
                <a:gd name="connsiteX66" fmla="*/ 961998 w 2287252"/>
                <a:gd name="connsiteY66" fmla="*/ 1292686 h 1941534"/>
                <a:gd name="connsiteX67" fmla="*/ 1092269 w 2287252"/>
                <a:gd name="connsiteY67" fmla="*/ 1182457 h 1941534"/>
                <a:gd name="connsiteX68" fmla="*/ 1217529 w 2287252"/>
                <a:gd name="connsiteY68" fmla="*/ 1064712 h 1941534"/>
                <a:gd name="connsiteX69" fmla="*/ 1377863 w 2287252"/>
                <a:gd name="connsiteY69" fmla="*/ 906884 h 19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87252" h="1941534">
                  <a:moveTo>
                    <a:pt x="1377863" y="906884"/>
                  </a:moveTo>
                  <a:lnTo>
                    <a:pt x="1470555" y="811687"/>
                  </a:lnTo>
                  <a:lnTo>
                    <a:pt x="1648425" y="628807"/>
                  </a:lnTo>
                  <a:lnTo>
                    <a:pt x="1738612" y="516072"/>
                  </a:lnTo>
                  <a:lnTo>
                    <a:pt x="1788716" y="445927"/>
                  </a:lnTo>
                  <a:lnTo>
                    <a:pt x="1846336" y="363255"/>
                  </a:lnTo>
                  <a:lnTo>
                    <a:pt x="1886419" y="300625"/>
                  </a:lnTo>
                  <a:lnTo>
                    <a:pt x="1903956" y="265552"/>
                  </a:lnTo>
                  <a:lnTo>
                    <a:pt x="1913977" y="232984"/>
                  </a:lnTo>
                  <a:lnTo>
                    <a:pt x="1916482" y="205427"/>
                  </a:lnTo>
                  <a:lnTo>
                    <a:pt x="1911471" y="180375"/>
                  </a:lnTo>
                  <a:lnTo>
                    <a:pt x="1898945" y="157828"/>
                  </a:lnTo>
                  <a:lnTo>
                    <a:pt x="1873893" y="130271"/>
                  </a:lnTo>
                  <a:lnTo>
                    <a:pt x="1826294" y="85177"/>
                  </a:lnTo>
                  <a:lnTo>
                    <a:pt x="1801242" y="57620"/>
                  </a:lnTo>
                  <a:lnTo>
                    <a:pt x="1793727" y="32568"/>
                  </a:lnTo>
                  <a:lnTo>
                    <a:pt x="1793727" y="15031"/>
                  </a:lnTo>
                  <a:lnTo>
                    <a:pt x="1801242" y="5010"/>
                  </a:lnTo>
                  <a:lnTo>
                    <a:pt x="1828800" y="0"/>
                  </a:lnTo>
                  <a:lnTo>
                    <a:pt x="1873893" y="2505"/>
                  </a:lnTo>
                  <a:lnTo>
                    <a:pt x="1923997" y="17536"/>
                  </a:lnTo>
                  <a:lnTo>
                    <a:pt x="1976607" y="37578"/>
                  </a:lnTo>
                  <a:lnTo>
                    <a:pt x="2034226" y="65135"/>
                  </a:lnTo>
                  <a:lnTo>
                    <a:pt x="2086836" y="95198"/>
                  </a:lnTo>
                  <a:lnTo>
                    <a:pt x="2156981" y="140291"/>
                  </a:lnTo>
                  <a:lnTo>
                    <a:pt x="2204580" y="177870"/>
                  </a:lnTo>
                  <a:lnTo>
                    <a:pt x="2234643" y="202922"/>
                  </a:lnTo>
                  <a:lnTo>
                    <a:pt x="2264705" y="232984"/>
                  </a:lnTo>
                  <a:lnTo>
                    <a:pt x="2277231" y="250521"/>
                  </a:lnTo>
                  <a:lnTo>
                    <a:pt x="2287252" y="275573"/>
                  </a:lnTo>
                  <a:lnTo>
                    <a:pt x="2287252" y="293109"/>
                  </a:lnTo>
                  <a:lnTo>
                    <a:pt x="2279737" y="315656"/>
                  </a:lnTo>
                  <a:lnTo>
                    <a:pt x="2264705" y="330687"/>
                  </a:lnTo>
                  <a:lnTo>
                    <a:pt x="2229632" y="345718"/>
                  </a:lnTo>
                  <a:lnTo>
                    <a:pt x="2192054" y="363255"/>
                  </a:lnTo>
                  <a:lnTo>
                    <a:pt x="2146961" y="398328"/>
                  </a:lnTo>
                  <a:lnTo>
                    <a:pt x="2081825" y="488515"/>
                  </a:lnTo>
                  <a:lnTo>
                    <a:pt x="1999154" y="591228"/>
                  </a:lnTo>
                  <a:lnTo>
                    <a:pt x="1896440" y="718994"/>
                  </a:lnTo>
                  <a:lnTo>
                    <a:pt x="1793727" y="836739"/>
                  </a:lnTo>
                  <a:lnTo>
                    <a:pt x="1728591" y="906884"/>
                  </a:lnTo>
                  <a:lnTo>
                    <a:pt x="1490597" y="1114816"/>
                  </a:lnTo>
                  <a:lnTo>
                    <a:pt x="1455524" y="1147384"/>
                  </a:lnTo>
                  <a:lnTo>
                    <a:pt x="1372852" y="1217530"/>
                  </a:lnTo>
                  <a:lnTo>
                    <a:pt x="1265128" y="1305212"/>
                  </a:lnTo>
                  <a:lnTo>
                    <a:pt x="1134858" y="1402915"/>
                  </a:lnTo>
                  <a:lnTo>
                    <a:pt x="1032144" y="1473061"/>
                  </a:lnTo>
                  <a:lnTo>
                    <a:pt x="914400" y="1548217"/>
                  </a:lnTo>
                  <a:lnTo>
                    <a:pt x="794150" y="1615858"/>
                  </a:lnTo>
                  <a:lnTo>
                    <a:pt x="653858" y="1688508"/>
                  </a:lnTo>
                  <a:lnTo>
                    <a:pt x="518577" y="1751139"/>
                  </a:lnTo>
                  <a:lnTo>
                    <a:pt x="410853" y="1801243"/>
                  </a:lnTo>
                  <a:lnTo>
                    <a:pt x="300624" y="1846336"/>
                  </a:lnTo>
                  <a:lnTo>
                    <a:pt x="150312" y="1903956"/>
                  </a:lnTo>
                  <a:lnTo>
                    <a:pt x="47598" y="1941534"/>
                  </a:lnTo>
                  <a:lnTo>
                    <a:pt x="37578" y="1941534"/>
                  </a:lnTo>
                  <a:lnTo>
                    <a:pt x="22546" y="1939029"/>
                  </a:lnTo>
                  <a:lnTo>
                    <a:pt x="5010" y="1929008"/>
                  </a:lnTo>
                  <a:lnTo>
                    <a:pt x="0" y="1916482"/>
                  </a:lnTo>
                  <a:lnTo>
                    <a:pt x="0" y="1888925"/>
                  </a:lnTo>
                  <a:lnTo>
                    <a:pt x="7515" y="1871388"/>
                  </a:lnTo>
                  <a:lnTo>
                    <a:pt x="107723" y="1818779"/>
                  </a:lnTo>
                  <a:lnTo>
                    <a:pt x="283088" y="1726087"/>
                  </a:lnTo>
                  <a:lnTo>
                    <a:pt x="526093" y="1588300"/>
                  </a:lnTo>
                  <a:lnTo>
                    <a:pt x="693941" y="1485587"/>
                  </a:lnTo>
                  <a:lnTo>
                    <a:pt x="821707" y="1397905"/>
                  </a:lnTo>
                  <a:lnTo>
                    <a:pt x="961998" y="1292686"/>
                  </a:lnTo>
                  <a:lnTo>
                    <a:pt x="1092269" y="1182457"/>
                  </a:lnTo>
                  <a:lnTo>
                    <a:pt x="1217529" y="1064712"/>
                  </a:lnTo>
                  <a:lnTo>
                    <a:pt x="1377863" y="90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37025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C7247E3-60B2-B547-AF4D-010493318553}"/>
              </a:ext>
            </a:extLst>
          </p:cNvPr>
          <p:cNvSpPr/>
          <p:nvPr/>
        </p:nvSpPr>
        <p:spPr>
          <a:xfrm>
            <a:off x="3467100" y="1379538"/>
            <a:ext cx="1931988" cy="1416050"/>
          </a:xfrm>
          <a:custGeom>
            <a:avLst/>
            <a:gdLst>
              <a:gd name="connsiteX0" fmla="*/ 576263 w 1931194"/>
              <a:gd name="connsiteY0" fmla="*/ 1143000 h 1416844"/>
              <a:gd name="connsiteX1" fmla="*/ 90488 w 1931194"/>
              <a:gd name="connsiteY1" fmla="*/ 1416844 h 1416844"/>
              <a:gd name="connsiteX2" fmla="*/ 0 w 1931194"/>
              <a:gd name="connsiteY2" fmla="*/ 1340644 h 1416844"/>
              <a:gd name="connsiteX3" fmla="*/ 269081 w 1931194"/>
              <a:gd name="connsiteY3" fmla="*/ 1154906 h 1416844"/>
              <a:gd name="connsiteX4" fmla="*/ 702469 w 1931194"/>
              <a:gd name="connsiteY4" fmla="*/ 847725 h 1416844"/>
              <a:gd name="connsiteX5" fmla="*/ 962025 w 1931194"/>
              <a:gd name="connsiteY5" fmla="*/ 647700 h 1416844"/>
              <a:gd name="connsiteX6" fmla="*/ 1100138 w 1931194"/>
              <a:gd name="connsiteY6" fmla="*/ 533400 h 1416844"/>
              <a:gd name="connsiteX7" fmla="*/ 1240631 w 1931194"/>
              <a:gd name="connsiteY7" fmla="*/ 416719 h 1416844"/>
              <a:gd name="connsiteX8" fmla="*/ 1312069 w 1931194"/>
              <a:gd name="connsiteY8" fmla="*/ 352425 h 1416844"/>
              <a:gd name="connsiteX9" fmla="*/ 1343025 w 1931194"/>
              <a:gd name="connsiteY9" fmla="*/ 314325 h 1416844"/>
              <a:gd name="connsiteX10" fmla="*/ 1369219 w 1931194"/>
              <a:gd name="connsiteY10" fmla="*/ 280987 h 1416844"/>
              <a:gd name="connsiteX11" fmla="*/ 1381125 w 1931194"/>
              <a:gd name="connsiteY11" fmla="*/ 254794 h 1416844"/>
              <a:gd name="connsiteX12" fmla="*/ 1388269 w 1931194"/>
              <a:gd name="connsiteY12" fmla="*/ 235744 h 1416844"/>
              <a:gd name="connsiteX13" fmla="*/ 1388269 w 1931194"/>
              <a:gd name="connsiteY13" fmla="*/ 219075 h 1416844"/>
              <a:gd name="connsiteX14" fmla="*/ 1383506 w 1931194"/>
              <a:gd name="connsiteY14" fmla="*/ 195262 h 1416844"/>
              <a:gd name="connsiteX15" fmla="*/ 1354931 w 1931194"/>
              <a:gd name="connsiteY15" fmla="*/ 154781 h 1416844"/>
              <a:gd name="connsiteX16" fmla="*/ 1326356 w 1931194"/>
              <a:gd name="connsiteY16" fmla="*/ 119062 h 1416844"/>
              <a:gd name="connsiteX17" fmla="*/ 1283494 w 1931194"/>
              <a:gd name="connsiteY17" fmla="*/ 73819 h 1416844"/>
              <a:gd name="connsiteX18" fmla="*/ 1269206 w 1931194"/>
              <a:gd name="connsiteY18" fmla="*/ 52387 h 1416844"/>
              <a:gd name="connsiteX19" fmla="*/ 1262063 w 1931194"/>
              <a:gd name="connsiteY19" fmla="*/ 38100 h 1416844"/>
              <a:gd name="connsiteX20" fmla="*/ 1262063 w 1931194"/>
              <a:gd name="connsiteY20" fmla="*/ 21431 h 1416844"/>
              <a:gd name="connsiteX21" fmla="*/ 1269206 w 1931194"/>
              <a:gd name="connsiteY21" fmla="*/ 7144 h 1416844"/>
              <a:gd name="connsiteX22" fmla="*/ 1285875 w 1931194"/>
              <a:gd name="connsiteY22" fmla="*/ 0 h 1416844"/>
              <a:gd name="connsiteX23" fmla="*/ 1312069 w 1931194"/>
              <a:gd name="connsiteY23" fmla="*/ 2381 h 1416844"/>
              <a:gd name="connsiteX24" fmla="*/ 1350169 w 1931194"/>
              <a:gd name="connsiteY24" fmla="*/ 16669 h 1416844"/>
              <a:gd name="connsiteX25" fmla="*/ 1421606 w 1931194"/>
              <a:gd name="connsiteY25" fmla="*/ 33337 h 1416844"/>
              <a:gd name="connsiteX26" fmla="*/ 1483519 w 1931194"/>
              <a:gd name="connsiteY26" fmla="*/ 52387 h 1416844"/>
              <a:gd name="connsiteX27" fmla="*/ 1552575 w 1931194"/>
              <a:gd name="connsiteY27" fmla="*/ 78581 h 1416844"/>
              <a:gd name="connsiteX28" fmla="*/ 1607344 w 1931194"/>
              <a:gd name="connsiteY28" fmla="*/ 102394 h 1416844"/>
              <a:gd name="connsiteX29" fmla="*/ 1662113 w 1931194"/>
              <a:gd name="connsiteY29" fmla="*/ 128587 h 1416844"/>
              <a:gd name="connsiteX30" fmla="*/ 1733550 w 1931194"/>
              <a:gd name="connsiteY30" fmla="*/ 171450 h 1416844"/>
              <a:gd name="connsiteX31" fmla="*/ 1781175 w 1931194"/>
              <a:gd name="connsiteY31" fmla="*/ 202406 h 1416844"/>
              <a:gd name="connsiteX32" fmla="*/ 1845469 w 1931194"/>
              <a:gd name="connsiteY32" fmla="*/ 252412 h 1416844"/>
              <a:gd name="connsiteX33" fmla="*/ 1878806 w 1931194"/>
              <a:gd name="connsiteY33" fmla="*/ 283369 h 1416844"/>
              <a:gd name="connsiteX34" fmla="*/ 1909763 w 1931194"/>
              <a:gd name="connsiteY34" fmla="*/ 316706 h 1416844"/>
              <a:gd name="connsiteX35" fmla="*/ 1926431 w 1931194"/>
              <a:gd name="connsiteY35" fmla="*/ 338137 h 1416844"/>
              <a:gd name="connsiteX36" fmla="*/ 1931194 w 1931194"/>
              <a:gd name="connsiteY36" fmla="*/ 359569 h 1416844"/>
              <a:gd name="connsiteX37" fmla="*/ 1924050 w 1931194"/>
              <a:gd name="connsiteY37" fmla="*/ 392906 h 1416844"/>
              <a:gd name="connsiteX38" fmla="*/ 1909763 w 1931194"/>
              <a:gd name="connsiteY38" fmla="*/ 404812 h 1416844"/>
              <a:gd name="connsiteX39" fmla="*/ 1874044 w 1931194"/>
              <a:gd name="connsiteY39" fmla="*/ 423862 h 1416844"/>
              <a:gd name="connsiteX40" fmla="*/ 1833563 w 1931194"/>
              <a:gd name="connsiteY40" fmla="*/ 433387 h 1416844"/>
              <a:gd name="connsiteX41" fmla="*/ 1716881 w 1931194"/>
              <a:gd name="connsiteY41" fmla="*/ 464344 h 1416844"/>
              <a:gd name="connsiteX42" fmla="*/ 1652588 w 1931194"/>
              <a:gd name="connsiteY42" fmla="*/ 502444 h 1416844"/>
              <a:gd name="connsiteX43" fmla="*/ 1381125 w 1931194"/>
              <a:gd name="connsiteY43" fmla="*/ 657225 h 1416844"/>
              <a:gd name="connsiteX44" fmla="*/ 926306 w 1931194"/>
              <a:gd name="connsiteY44" fmla="*/ 940594 h 1416844"/>
              <a:gd name="connsiteX45" fmla="*/ 576263 w 1931194"/>
              <a:gd name="connsiteY45" fmla="*/ 1143000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31194" h="1416844">
                <a:moveTo>
                  <a:pt x="576263" y="1143000"/>
                </a:moveTo>
                <a:lnTo>
                  <a:pt x="90488" y="1416844"/>
                </a:lnTo>
                <a:lnTo>
                  <a:pt x="0" y="1340644"/>
                </a:lnTo>
                <a:lnTo>
                  <a:pt x="269081" y="1154906"/>
                </a:lnTo>
                <a:lnTo>
                  <a:pt x="702469" y="847725"/>
                </a:lnTo>
                <a:lnTo>
                  <a:pt x="962025" y="647700"/>
                </a:lnTo>
                <a:lnTo>
                  <a:pt x="1100138" y="533400"/>
                </a:lnTo>
                <a:lnTo>
                  <a:pt x="1240631" y="416719"/>
                </a:lnTo>
                <a:lnTo>
                  <a:pt x="1312069" y="352425"/>
                </a:lnTo>
                <a:lnTo>
                  <a:pt x="1343025" y="314325"/>
                </a:lnTo>
                <a:lnTo>
                  <a:pt x="1369219" y="280987"/>
                </a:lnTo>
                <a:lnTo>
                  <a:pt x="1381125" y="254794"/>
                </a:lnTo>
                <a:lnTo>
                  <a:pt x="1388269" y="235744"/>
                </a:lnTo>
                <a:lnTo>
                  <a:pt x="1388269" y="219075"/>
                </a:lnTo>
                <a:lnTo>
                  <a:pt x="1383506" y="195262"/>
                </a:lnTo>
                <a:lnTo>
                  <a:pt x="1354931" y="154781"/>
                </a:lnTo>
                <a:lnTo>
                  <a:pt x="1326356" y="119062"/>
                </a:lnTo>
                <a:lnTo>
                  <a:pt x="1283494" y="73819"/>
                </a:lnTo>
                <a:lnTo>
                  <a:pt x="1269206" y="52387"/>
                </a:lnTo>
                <a:lnTo>
                  <a:pt x="1262063" y="38100"/>
                </a:lnTo>
                <a:lnTo>
                  <a:pt x="1262063" y="21431"/>
                </a:lnTo>
                <a:lnTo>
                  <a:pt x="1269206" y="7144"/>
                </a:lnTo>
                <a:lnTo>
                  <a:pt x="1285875" y="0"/>
                </a:lnTo>
                <a:lnTo>
                  <a:pt x="1312069" y="2381"/>
                </a:lnTo>
                <a:lnTo>
                  <a:pt x="1350169" y="16669"/>
                </a:lnTo>
                <a:lnTo>
                  <a:pt x="1421606" y="33337"/>
                </a:lnTo>
                <a:lnTo>
                  <a:pt x="1483519" y="52387"/>
                </a:lnTo>
                <a:lnTo>
                  <a:pt x="1552575" y="78581"/>
                </a:lnTo>
                <a:lnTo>
                  <a:pt x="1607344" y="102394"/>
                </a:lnTo>
                <a:lnTo>
                  <a:pt x="1662113" y="128587"/>
                </a:lnTo>
                <a:lnTo>
                  <a:pt x="1733550" y="171450"/>
                </a:lnTo>
                <a:lnTo>
                  <a:pt x="1781175" y="202406"/>
                </a:lnTo>
                <a:lnTo>
                  <a:pt x="1845469" y="252412"/>
                </a:lnTo>
                <a:lnTo>
                  <a:pt x="1878806" y="283369"/>
                </a:lnTo>
                <a:lnTo>
                  <a:pt x="1909763" y="316706"/>
                </a:lnTo>
                <a:lnTo>
                  <a:pt x="1926431" y="338137"/>
                </a:lnTo>
                <a:lnTo>
                  <a:pt x="1931194" y="359569"/>
                </a:lnTo>
                <a:lnTo>
                  <a:pt x="1924050" y="392906"/>
                </a:lnTo>
                <a:lnTo>
                  <a:pt x="1909763" y="404812"/>
                </a:lnTo>
                <a:lnTo>
                  <a:pt x="1874044" y="423862"/>
                </a:lnTo>
                <a:lnTo>
                  <a:pt x="1833563" y="433387"/>
                </a:lnTo>
                <a:lnTo>
                  <a:pt x="1716881" y="464344"/>
                </a:lnTo>
                <a:lnTo>
                  <a:pt x="1652588" y="502444"/>
                </a:lnTo>
                <a:lnTo>
                  <a:pt x="1381125" y="657225"/>
                </a:lnTo>
                <a:lnTo>
                  <a:pt x="926306" y="940594"/>
                </a:lnTo>
                <a:lnTo>
                  <a:pt x="576263" y="1143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1BDFD8-3D40-3F4C-80BE-F7372E2B4DDE}"/>
              </a:ext>
            </a:extLst>
          </p:cNvPr>
          <p:cNvSpPr/>
          <p:nvPr/>
        </p:nvSpPr>
        <p:spPr>
          <a:xfrm rot="16200000">
            <a:off x="1871663" y="3832225"/>
            <a:ext cx="3044825" cy="511175"/>
          </a:xfrm>
          <a:custGeom>
            <a:avLst/>
            <a:gdLst>
              <a:gd name="connsiteX0" fmla="*/ 1694860 w 3044566"/>
              <a:gd name="connsiteY0" fmla="*/ 484246 h 510004"/>
              <a:gd name="connsiteX1" fmla="*/ 1347130 w 3044566"/>
              <a:gd name="connsiteY1" fmla="*/ 461064 h 510004"/>
              <a:gd name="connsiteX2" fmla="*/ 1058643 w 3044566"/>
              <a:gd name="connsiteY2" fmla="*/ 432730 h 510004"/>
              <a:gd name="connsiteX3" fmla="*/ 842278 w 3044566"/>
              <a:gd name="connsiteY3" fmla="*/ 409548 h 510004"/>
              <a:gd name="connsiteX4" fmla="*/ 576974 w 3044566"/>
              <a:gd name="connsiteY4" fmla="*/ 376063 h 510004"/>
              <a:gd name="connsiteX5" fmla="*/ 92728 w 3044566"/>
              <a:gd name="connsiteY5" fmla="*/ 190608 h 510004"/>
              <a:gd name="connsiteX6" fmla="*/ 38637 w 3044566"/>
              <a:gd name="connsiteY6" fmla="*/ 157122 h 510004"/>
              <a:gd name="connsiteX7" fmla="*/ 10303 w 3044566"/>
              <a:gd name="connsiteY7" fmla="*/ 133941 h 510004"/>
              <a:gd name="connsiteX8" fmla="*/ 0 w 3044566"/>
              <a:gd name="connsiteY8" fmla="*/ 115910 h 510004"/>
              <a:gd name="connsiteX9" fmla="*/ 0 w 3044566"/>
              <a:gd name="connsiteY9" fmla="*/ 97880 h 510004"/>
              <a:gd name="connsiteX10" fmla="*/ 10303 w 3044566"/>
              <a:gd name="connsiteY10" fmla="*/ 74698 h 510004"/>
              <a:gd name="connsiteX11" fmla="*/ 41212 w 3044566"/>
              <a:gd name="connsiteY11" fmla="*/ 54092 h 510004"/>
              <a:gd name="connsiteX12" fmla="*/ 97879 w 3044566"/>
              <a:gd name="connsiteY12" fmla="*/ 41213 h 510004"/>
              <a:gd name="connsiteX13" fmla="*/ 203486 w 3044566"/>
              <a:gd name="connsiteY13" fmla="*/ 25758 h 510004"/>
              <a:gd name="connsiteX14" fmla="*/ 332275 w 3044566"/>
              <a:gd name="connsiteY14" fmla="*/ 15455 h 510004"/>
              <a:gd name="connsiteX15" fmla="*/ 458488 w 3044566"/>
              <a:gd name="connsiteY15" fmla="*/ 0 h 510004"/>
              <a:gd name="connsiteX16" fmla="*/ 473943 w 3044566"/>
              <a:gd name="connsiteY16" fmla="*/ 10303 h 510004"/>
              <a:gd name="connsiteX17" fmla="*/ 515155 w 3044566"/>
              <a:gd name="connsiteY17" fmla="*/ 43788 h 510004"/>
              <a:gd name="connsiteX18" fmla="*/ 551216 w 3044566"/>
              <a:gd name="connsiteY18" fmla="*/ 66970 h 510004"/>
              <a:gd name="connsiteX19" fmla="*/ 592428 w 3044566"/>
              <a:gd name="connsiteY19" fmla="*/ 92728 h 510004"/>
              <a:gd name="connsiteX20" fmla="*/ 643944 w 3044566"/>
              <a:gd name="connsiteY20" fmla="*/ 118486 h 510004"/>
              <a:gd name="connsiteX21" fmla="*/ 728944 w 3044566"/>
              <a:gd name="connsiteY21" fmla="*/ 151971 h 510004"/>
              <a:gd name="connsiteX22" fmla="*/ 824248 w 3044566"/>
              <a:gd name="connsiteY22" fmla="*/ 177729 h 510004"/>
              <a:gd name="connsiteX23" fmla="*/ 927279 w 3044566"/>
              <a:gd name="connsiteY23" fmla="*/ 198335 h 510004"/>
              <a:gd name="connsiteX24" fmla="*/ 1066371 w 3044566"/>
              <a:gd name="connsiteY24" fmla="*/ 213790 h 510004"/>
              <a:gd name="connsiteX25" fmla="*/ 1269857 w 3044566"/>
              <a:gd name="connsiteY25" fmla="*/ 226668 h 510004"/>
              <a:gd name="connsiteX26" fmla="*/ 1573798 w 3044566"/>
              <a:gd name="connsiteY26" fmla="*/ 236972 h 510004"/>
              <a:gd name="connsiteX27" fmla="*/ 1985922 w 3044566"/>
              <a:gd name="connsiteY27" fmla="*/ 242123 h 510004"/>
              <a:gd name="connsiteX28" fmla="*/ 2282136 w 3044566"/>
              <a:gd name="connsiteY28" fmla="*/ 244699 h 510004"/>
              <a:gd name="connsiteX29" fmla="*/ 2405774 w 3044566"/>
              <a:gd name="connsiteY29" fmla="*/ 244699 h 510004"/>
              <a:gd name="connsiteX30" fmla="*/ 2498501 w 3044566"/>
              <a:gd name="connsiteY30" fmla="*/ 247275 h 510004"/>
              <a:gd name="connsiteX31" fmla="*/ 2593805 w 3044566"/>
              <a:gd name="connsiteY31" fmla="*/ 242123 h 510004"/>
              <a:gd name="connsiteX32" fmla="*/ 2663351 w 3044566"/>
              <a:gd name="connsiteY32" fmla="*/ 234396 h 510004"/>
              <a:gd name="connsiteX33" fmla="*/ 2732897 w 3044566"/>
              <a:gd name="connsiteY33" fmla="*/ 218941 h 510004"/>
              <a:gd name="connsiteX34" fmla="*/ 2802443 w 3044566"/>
              <a:gd name="connsiteY34" fmla="*/ 200911 h 510004"/>
              <a:gd name="connsiteX35" fmla="*/ 2871989 w 3044566"/>
              <a:gd name="connsiteY35" fmla="*/ 170001 h 510004"/>
              <a:gd name="connsiteX36" fmla="*/ 2928656 w 3044566"/>
              <a:gd name="connsiteY36" fmla="*/ 136516 h 510004"/>
              <a:gd name="connsiteX37" fmla="*/ 2980171 w 3044566"/>
              <a:gd name="connsiteY37" fmla="*/ 95304 h 510004"/>
              <a:gd name="connsiteX38" fmla="*/ 3008505 w 3044566"/>
              <a:gd name="connsiteY38" fmla="*/ 77273 h 510004"/>
              <a:gd name="connsiteX39" fmla="*/ 3031687 w 3044566"/>
              <a:gd name="connsiteY39" fmla="*/ 74698 h 510004"/>
              <a:gd name="connsiteX40" fmla="*/ 3044566 w 3044566"/>
              <a:gd name="connsiteY40" fmla="*/ 85001 h 510004"/>
              <a:gd name="connsiteX41" fmla="*/ 3041990 w 3044566"/>
              <a:gd name="connsiteY41" fmla="*/ 108183 h 510004"/>
              <a:gd name="connsiteX42" fmla="*/ 3026535 w 3044566"/>
              <a:gd name="connsiteY42" fmla="*/ 164850 h 510004"/>
              <a:gd name="connsiteX43" fmla="*/ 3005929 w 3044566"/>
              <a:gd name="connsiteY43" fmla="*/ 242123 h 510004"/>
              <a:gd name="connsiteX44" fmla="*/ 2987899 w 3044566"/>
              <a:gd name="connsiteY44" fmla="*/ 298790 h 510004"/>
              <a:gd name="connsiteX45" fmla="*/ 2923504 w 3044566"/>
              <a:gd name="connsiteY45" fmla="*/ 419852 h 510004"/>
              <a:gd name="connsiteX46" fmla="*/ 2866837 w 3044566"/>
              <a:gd name="connsiteY46" fmla="*/ 507428 h 510004"/>
              <a:gd name="connsiteX47" fmla="*/ 2766382 w 3044566"/>
              <a:gd name="connsiteY47" fmla="*/ 510004 h 510004"/>
              <a:gd name="connsiteX48" fmla="*/ 2521683 w 3044566"/>
              <a:gd name="connsiteY48" fmla="*/ 507428 h 510004"/>
              <a:gd name="connsiteX49" fmla="*/ 2320773 w 3044566"/>
              <a:gd name="connsiteY49" fmla="*/ 502276 h 510004"/>
              <a:gd name="connsiteX50" fmla="*/ 2024559 w 3044566"/>
              <a:gd name="connsiteY50" fmla="*/ 484246 h 510004"/>
              <a:gd name="connsiteX51" fmla="*/ 1849406 w 3044566"/>
              <a:gd name="connsiteY51" fmla="*/ 491973 h 510004"/>
              <a:gd name="connsiteX52" fmla="*/ 1694860 w 3044566"/>
              <a:gd name="connsiteY52" fmla="*/ 484246 h 51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044566" h="510004">
                <a:moveTo>
                  <a:pt x="1694860" y="484246"/>
                </a:moveTo>
                <a:lnTo>
                  <a:pt x="1347130" y="461064"/>
                </a:lnTo>
                <a:lnTo>
                  <a:pt x="1058643" y="432730"/>
                </a:lnTo>
                <a:lnTo>
                  <a:pt x="842278" y="409548"/>
                </a:lnTo>
                <a:lnTo>
                  <a:pt x="576974" y="376063"/>
                </a:lnTo>
                <a:lnTo>
                  <a:pt x="92728" y="190608"/>
                </a:lnTo>
                <a:lnTo>
                  <a:pt x="38637" y="157122"/>
                </a:lnTo>
                <a:lnTo>
                  <a:pt x="10303" y="133941"/>
                </a:lnTo>
                <a:lnTo>
                  <a:pt x="0" y="115910"/>
                </a:lnTo>
                <a:lnTo>
                  <a:pt x="0" y="97880"/>
                </a:lnTo>
                <a:lnTo>
                  <a:pt x="10303" y="74698"/>
                </a:lnTo>
                <a:lnTo>
                  <a:pt x="41212" y="54092"/>
                </a:lnTo>
                <a:lnTo>
                  <a:pt x="97879" y="41213"/>
                </a:lnTo>
                <a:lnTo>
                  <a:pt x="203486" y="25758"/>
                </a:lnTo>
                <a:lnTo>
                  <a:pt x="332275" y="15455"/>
                </a:lnTo>
                <a:lnTo>
                  <a:pt x="458488" y="0"/>
                </a:lnTo>
                <a:lnTo>
                  <a:pt x="473943" y="10303"/>
                </a:lnTo>
                <a:lnTo>
                  <a:pt x="515155" y="43788"/>
                </a:lnTo>
                <a:lnTo>
                  <a:pt x="551216" y="66970"/>
                </a:lnTo>
                <a:lnTo>
                  <a:pt x="592428" y="92728"/>
                </a:lnTo>
                <a:lnTo>
                  <a:pt x="643944" y="118486"/>
                </a:lnTo>
                <a:lnTo>
                  <a:pt x="728944" y="151971"/>
                </a:lnTo>
                <a:lnTo>
                  <a:pt x="824248" y="177729"/>
                </a:lnTo>
                <a:lnTo>
                  <a:pt x="927279" y="198335"/>
                </a:lnTo>
                <a:lnTo>
                  <a:pt x="1066371" y="213790"/>
                </a:lnTo>
                <a:lnTo>
                  <a:pt x="1269857" y="226668"/>
                </a:lnTo>
                <a:lnTo>
                  <a:pt x="1573798" y="236972"/>
                </a:lnTo>
                <a:lnTo>
                  <a:pt x="1985922" y="242123"/>
                </a:lnTo>
                <a:lnTo>
                  <a:pt x="2282136" y="244699"/>
                </a:lnTo>
                <a:lnTo>
                  <a:pt x="2405774" y="244699"/>
                </a:lnTo>
                <a:lnTo>
                  <a:pt x="2498501" y="247275"/>
                </a:lnTo>
                <a:lnTo>
                  <a:pt x="2593805" y="242123"/>
                </a:lnTo>
                <a:lnTo>
                  <a:pt x="2663351" y="234396"/>
                </a:lnTo>
                <a:lnTo>
                  <a:pt x="2732897" y="218941"/>
                </a:lnTo>
                <a:lnTo>
                  <a:pt x="2802443" y="200911"/>
                </a:lnTo>
                <a:lnTo>
                  <a:pt x="2871989" y="170001"/>
                </a:lnTo>
                <a:lnTo>
                  <a:pt x="2928656" y="136516"/>
                </a:lnTo>
                <a:lnTo>
                  <a:pt x="2980171" y="95304"/>
                </a:lnTo>
                <a:lnTo>
                  <a:pt x="3008505" y="77273"/>
                </a:lnTo>
                <a:lnTo>
                  <a:pt x="3031687" y="74698"/>
                </a:lnTo>
                <a:lnTo>
                  <a:pt x="3044566" y="85001"/>
                </a:lnTo>
                <a:lnTo>
                  <a:pt x="3041990" y="108183"/>
                </a:lnTo>
                <a:lnTo>
                  <a:pt x="3026535" y="164850"/>
                </a:lnTo>
                <a:lnTo>
                  <a:pt x="3005929" y="242123"/>
                </a:lnTo>
                <a:lnTo>
                  <a:pt x="2987899" y="298790"/>
                </a:lnTo>
                <a:lnTo>
                  <a:pt x="2923504" y="419852"/>
                </a:lnTo>
                <a:lnTo>
                  <a:pt x="2866837" y="507428"/>
                </a:lnTo>
                <a:lnTo>
                  <a:pt x="2766382" y="510004"/>
                </a:lnTo>
                <a:lnTo>
                  <a:pt x="2521683" y="507428"/>
                </a:lnTo>
                <a:lnTo>
                  <a:pt x="2320773" y="502276"/>
                </a:lnTo>
                <a:lnTo>
                  <a:pt x="2024559" y="484246"/>
                </a:lnTo>
                <a:lnTo>
                  <a:pt x="1849406" y="491973"/>
                </a:lnTo>
                <a:lnTo>
                  <a:pt x="1694860" y="48424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0C79AD4-048D-3D45-A56F-2A99335ECB1F}"/>
              </a:ext>
            </a:extLst>
          </p:cNvPr>
          <p:cNvSpPr/>
          <p:nvPr/>
        </p:nvSpPr>
        <p:spPr>
          <a:xfrm>
            <a:off x="3290888" y="4427538"/>
            <a:ext cx="1509712" cy="1116012"/>
          </a:xfrm>
          <a:custGeom>
            <a:avLst/>
            <a:gdLst>
              <a:gd name="connsiteX0" fmla="*/ 778668 w 1509712"/>
              <a:gd name="connsiteY0" fmla="*/ 607219 h 1116806"/>
              <a:gd name="connsiteX1" fmla="*/ 573881 w 1509712"/>
              <a:gd name="connsiteY1" fmla="*/ 738187 h 1116806"/>
              <a:gd name="connsiteX2" fmla="*/ 421481 w 1509712"/>
              <a:gd name="connsiteY2" fmla="*/ 823912 h 1116806"/>
              <a:gd name="connsiteX3" fmla="*/ 340518 w 1509712"/>
              <a:gd name="connsiteY3" fmla="*/ 869156 h 1116806"/>
              <a:gd name="connsiteX4" fmla="*/ 240506 w 1509712"/>
              <a:gd name="connsiteY4" fmla="*/ 931069 h 1116806"/>
              <a:gd name="connsiteX5" fmla="*/ 135731 w 1509712"/>
              <a:gd name="connsiteY5" fmla="*/ 1007269 h 1116806"/>
              <a:gd name="connsiteX6" fmla="*/ 0 w 1509712"/>
              <a:gd name="connsiteY6" fmla="*/ 1116806 h 1116806"/>
              <a:gd name="connsiteX7" fmla="*/ 157162 w 1509712"/>
              <a:gd name="connsiteY7" fmla="*/ 602456 h 1116806"/>
              <a:gd name="connsiteX8" fmla="*/ 250031 w 1509712"/>
              <a:gd name="connsiteY8" fmla="*/ 578644 h 1116806"/>
              <a:gd name="connsiteX9" fmla="*/ 495300 w 1509712"/>
              <a:gd name="connsiteY9" fmla="*/ 469106 h 1116806"/>
              <a:gd name="connsiteX10" fmla="*/ 788193 w 1509712"/>
              <a:gd name="connsiteY10" fmla="*/ 338137 h 1116806"/>
              <a:gd name="connsiteX11" fmla="*/ 1028700 w 1509712"/>
              <a:gd name="connsiteY11" fmla="*/ 223837 h 1116806"/>
              <a:gd name="connsiteX12" fmla="*/ 1233487 w 1509712"/>
              <a:gd name="connsiteY12" fmla="*/ 121444 h 1116806"/>
              <a:gd name="connsiteX13" fmla="*/ 1373981 w 1509712"/>
              <a:gd name="connsiteY13" fmla="*/ 50006 h 1116806"/>
              <a:gd name="connsiteX14" fmla="*/ 1431131 w 1509712"/>
              <a:gd name="connsiteY14" fmla="*/ 19050 h 1116806"/>
              <a:gd name="connsiteX15" fmla="*/ 1462087 w 1509712"/>
              <a:gd name="connsiteY15" fmla="*/ 4762 h 1116806"/>
              <a:gd name="connsiteX16" fmla="*/ 1483518 w 1509712"/>
              <a:gd name="connsiteY16" fmla="*/ 0 h 1116806"/>
              <a:gd name="connsiteX17" fmla="*/ 1497806 w 1509712"/>
              <a:gd name="connsiteY17" fmla="*/ 0 h 1116806"/>
              <a:gd name="connsiteX18" fmla="*/ 1507331 w 1509712"/>
              <a:gd name="connsiteY18" fmla="*/ 4762 h 1116806"/>
              <a:gd name="connsiteX19" fmla="*/ 1509712 w 1509712"/>
              <a:gd name="connsiteY19" fmla="*/ 11906 h 1116806"/>
              <a:gd name="connsiteX20" fmla="*/ 1504950 w 1509712"/>
              <a:gd name="connsiteY20" fmla="*/ 30956 h 1116806"/>
              <a:gd name="connsiteX21" fmla="*/ 1488281 w 1509712"/>
              <a:gd name="connsiteY21" fmla="*/ 59531 h 1116806"/>
              <a:gd name="connsiteX22" fmla="*/ 1419225 w 1509712"/>
              <a:gd name="connsiteY22" fmla="*/ 128587 h 1116806"/>
              <a:gd name="connsiteX23" fmla="*/ 1283493 w 1509712"/>
              <a:gd name="connsiteY23" fmla="*/ 245269 h 1116806"/>
              <a:gd name="connsiteX24" fmla="*/ 1162050 w 1509712"/>
              <a:gd name="connsiteY24" fmla="*/ 340519 h 1116806"/>
              <a:gd name="connsiteX25" fmla="*/ 990600 w 1509712"/>
              <a:gd name="connsiteY25" fmla="*/ 469106 h 1116806"/>
              <a:gd name="connsiteX26" fmla="*/ 778668 w 1509712"/>
              <a:gd name="connsiteY26" fmla="*/ 607219 h 111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09712" h="1116806">
                <a:moveTo>
                  <a:pt x="778668" y="607219"/>
                </a:moveTo>
                <a:lnTo>
                  <a:pt x="573881" y="738187"/>
                </a:lnTo>
                <a:lnTo>
                  <a:pt x="421481" y="823912"/>
                </a:lnTo>
                <a:lnTo>
                  <a:pt x="340518" y="869156"/>
                </a:lnTo>
                <a:lnTo>
                  <a:pt x="240506" y="931069"/>
                </a:lnTo>
                <a:lnTo>
                  <a:pt x="135731" y="1007269"/>
                </a:lnTo>
                <a:lnTo>
                  <a:pt x="0" y="1116806"/>
                </a:lnTo>
                <a:lnTo>
                  <a:pt x="157162" y="602456"/>
                </a:lnTo>
                <a:lnTo>
                  <a:pt x="250031" y="578644"/>
                </a:lnTo>
                <a:lnTo>
                  <a:pt x="495300" y="469106"/>
                </a:lnTo>
                <a:lnTo>
                  <a:pt x="788193" y="338137"/>
                </a:lnTo>
                <a:lnTo>
                  <a:pt x="1028700" y="223837"/>
                </a:lnTo>
                <a:lnTo>
                  <a:pt x="1233487" y="121444"/>
                </a:lnTo>
                <a:lnTo>
                  <a:pt x="1373981" y="50006"/>
                </a:lnTo>
                <a:lnTo>
                  <a:pt x="1431131" y="19050"/>
                </a:lnTo>
                <a:lnTo>
                  <a:pt x="1462087" y="4762"/>
                </a:lnTo>
                <a:lnTo>
                  <a:pt x="1483518" y="0"/>
                </a:lnTo>
                <a:lnTo>
                  <a:pt x="1497806" y="0"/>
                </a:lnTo>
                <a:lnTo>
                  <a:pt x="1507331" y="4762"/>
                </a:lnTo>
                <a:lnTo>
                  <a:pt x="1509712" y="11906"/>
                </a:lnTo>
                <a:lnTo>
                  <a:pt x="1504950" y="30956"/>
                </a:lnTo>
                <a:lnTo>
                  <a:pt x="1488281" y="59531"/>
                </a:lnTo>
                <a:lnTo>
                  <a:pt x="1419225" y="128587"/>
                </a:lnTo>
                <a:lnTo>
                  <a:pt x="1283493" y="245269"/>
                </a:lnTo>
                <a:lnTo>
                  <a:pt x="1162050" y="340519"/>
                </a:lnTo>
                <a:lnTo>
                  <a:pt x="990600" y="469106"/>
                </a:lnTo>
                <a:lnTo>
                  <a:pt x="778668" y="607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7B46827-1F83-B747-8757-6437B76D4EB1}"/>
              </a:ext>
            </a:extLst>
          </p:cNvPr>
          <p:cNvSpPr/>
          <p:nvPr/>
        </p:nvSpPr>
        <p:spPr>
          <a:xfrm>
            <a:off x="3540125" y="2844800"/>
            <a:ext cx="3054350" cy="933450"/>
          </a:xfrm>
          <a:custGeom>
            <a:avLst/>
            <a:gdLst>
              <a:gd name="connsiteX0" fmla="*/ 2095500 w 3054350"/>
              <a:gd name="connsiteY0" fmla="*/ 444500 h 933450"/>
              <a:gd name="connsiteX1" fmla="*/ 1641475 w 3054350"/>
              <a:gd name="connsiteY1" fmla="*/ 565150 h 933450"/>
              <a:gd name="connsiteX2" fmla="*/ 1422400 w 3054350"/>
              <a:gd name="connsiteY2" fmla="*/ 606425 h 933450"/>
              <a:gd name="connsiteX3" fmla="*/ 1117600 w 3054350"/>
              <a:gd name="connsiteY3" fmla="*/ 688975 h 933450"/>
              <a:gd name="connsiteX4" fmla="*/ 796925 w 3054350"/>
              <a:gd name="connsiteY4" fmla="*/ 771525 h 933450"/>
              <a:gd name="connsiteX5" fmla="*/ 485775 w 3054350"/>
              <a:gd name="connsiteY5" fmla="*/ 844550 h 933450"/>
              <a:gd name="connsiteX6" fmla="*/ 250825 w 3054350"/>
              <a:gd name="connsiteY6" fmla="*/ 892175 h 933450"/>
              <a:gd name="connsiteX7" fmla="*/ 6350 w 3054350"/>
              <a:gd name="connsiteY7" fmla="*/ 933450 h 933450"/>
              <a:gd name="connsiteX8" fmla="*/ 0 w 3054350"/>
              <a:gd name="connsiteY8" fmla="*/ 752475 h 933450"/>
              <a:gd name="connsiteX9" fmla="*/ 158750 w 3054350"/>
              <a:gd name="connsiteY9" fmla="*/ 723900 h 933450"/>
              <a:gd name="connsiteX10" fmla="*/ 488950 w 3054350"/>
              <a:gd name="connsiteY10" fmla="*/ 657225 h 933450"/>
              <a:gd name="connsiteX11" fmla="*/ 860425 w 3054350"/>
              <a:gd name="connsiteY11" fmla="*/ 565150 h 933450"/>
              <a:gd name="connsiteX12" fmla="*/ 1114425 w 3054350"/>
              <a:gd name="connsiteY12" fmla="*/ 498475 h 933450"/>
              <a:gd name="connsiteX13" fmla="*/ 1362075 w 3054350"/>
              <a:gd name="connsiteY13" fmla="*/ 428625 h 933450"/>
              <a:gd name="connsiteX14" fmla="*/ 1593850 w 3054350"/>
              <a:gd name="connsiteY14" fmla="*/ 361950 h 933450"/>
              <a:gd name="connsiteX15" fmla="*/ 1809750 w 3054350"/>
              <a:gd name="connsiteY15" fmla="*/ 292100 h 933450"/>
              <a:gd name="connsiteX16" fmla="*/ 2006600 w 3054350"/>
              <a:gd name="connsiteY16" fmla="*/ 228600 h 933450"/>
              <a:gd name="connsiteX17" fmla="*/ 2228850 w 3054350"/>
              <a:gd name="connsiteY17" fmla="*/ 158750 h 933450"/>
              <a:gd name="connsiteX18" fmla="*/ 2311400 w 3054350"/>
              <a:gd name="connsiteY18" fmla="*/ 133350 h 933450"/>
              <a:gd name="connsiteX19" fmla="*/ 2428875 w 3054350"/>
              <a:gd name="connsiteY19" fmla="*/ 76200 h 933450"/>
              <a:gd name="connsiteX20" fmla="*/ 2565400 w 3054350"/>
              <a:gd name="connsiteY20" fmla="*/ 3175 h 933450"/>
              <a:gd name="connsiteX21" fmla="*/ 2644775 w 3054350"/>
              <a:gd name="connsiteY21" fmla="*/ 0 h 933450"/>
              <a:gd name="connsiteX22" fmla="*/ 2765425 w 3054350"/>
              <a:gd name="connsiteY22" fmla="*/ 12700 h 933450"/>
              <a:gd name="connsiteX23" fmla="*/ 2863850 w 3054350"/>
              <a:gd name="connsiteY23" fmla="*/ 28575 h 933450"/>
              <a:gd name="connsiteX24" fmla="*/ 2978150 w 3054350"/>
              <a:gd name="connsiteY24" fmla="*/ 57150 h 933450"/>
              <a:gd name="connsiteX25" fmla="*/ 3013075 w 3054350"/>
              <a:gd name="connsiteY25" fmla="*/ 69850 h 933450"/>
              <a:gd name="connsiteX26" fmla="*/ 3035300 w 3054350"/>
              <a:gd name="connsiteY26" fmla="*/ 88900 h 933450"/>
              <a:gd name="connsiteX27" fmla="*/ 3048000 w 3054350"/>
              <a:gd name="connsiteY27" fmla="*/ 107950 h 933450"/>
              <a:gd name="connsiteX28" fmla="*/ 3054350 w 3054350"/>
              <a:gd name="connsiteY28" fmla="*/ 133350 h 933450"/>
              <a:gd name="connsiteX29" fmla="*/ 3054350 w 3054350"/>
              <a:gd name="connsiteY29" fmla="*/ 158750 h 933450"/>
              <a:gd name="connsiteX30" fmla="*/ 3044825 w 3054350"/>
              <a:gd name="connsiteY30" fmla="*/ 193675 h 933450"/>
              <a:gd name="connsiteX31" fmla="*/ 3025775 w 3054350"/>
              <a:gd name="connsiteY31" fmla="*/ 215900 h 933450"/>
              <a:gd name="connsiteX32" fmla="*/ 2997200 w 3054350"/>
              <a:gd name="connsiteY32" fmla="*/ 238125 h 933450"/>
              <a:gd name="connsiteX33" fmla="*/ 2914650 w 3054350"/>
              <a:gd name="connsiteY33" fmla="*/ 266700 h 933450"/>
              <a:gd name="connsiteX34" fmla="*/ 2759075 w 3054350"/>
              <a:gd name="connsiteY34" fmla="*/ 295275 h 933450"/>
              <a:gd name="connsiteX35" fmla="*/ 2546350 w 3054350"/>
              <a:gd name="connsiteY35" fmla="*/ 342900 h 933450"/>
              <a:gd name="connsiteX36" fmla="*/ 2095500 w 3054350"/>
              <a:gd name="connsiteY36" fmla="*/ 444500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54350" h="933450">
                <a:moveTo>
                  <a:pt x="2095500" y="444500"/>
                </a:moveTo>
                <a:lnTo>
                  <a:pt x="1641475" y="565150"/>
                </a:lnTo>
                <a:lnTo>
                  <a:pt x="1422400" y="606425"/>
                </a:lnTo>
                <a:lnTo>
                  <a:pt x="1117600" y="688975"/>
                </a:lnTo>
                <a:lnTo>
                  <a:pt x="796925" y="771525"/>
                </a:lnTo>
                <a:lnTo>
                  <a:pt x="485775" y="844550"/>
                </a:lnTo>
                <a:lnTo>
                  <a:pt x="250825" y="892175"/>
                </a:lnTo>
                <a:lnTo>
                  <a:pt x="6350" y="933450"/>
                </a:lnTo>
                <a:lnTo>
                  <a:pt x="0" y="752475"/>
                </a:lnTo>
                <a:lnTo>
                  <a:pt x="158750" y="723900"/>
                </a:lnTo>
                <a:lnTo>
                  <a:pt x="488950" y="657225"/>
                </a:lnTo>
                <a:lnTo>
                  <a:pt x="860425" y="565150"/>
                </a:lnTo>
                <a:lnTo>
                  <a:pt x="1114425" y="498475"/>
                </a:lnTo>
                <a:lnTo>
                  <a:pt x="1362075" y="428625"/>
                </a:lnTo>
                <a:lnTo>
                  <a:pt x="1593850" y="361950"/>
                </a:lnTo>
                <a:lnTo>
                  <a:pt x="1809750" y="292100"/>
                </a:lnTo>
                <a:lnTo>
                  <a:pt x="2006600" y="228600"/>
                </a:lnTo>
                <a:lnTo>
                  <a:pt x="2228850" y="158750"/>
                </a:lnTo>
                <a:lnTo>
                  <a:pt x="2311400" y="133350"/>
                </a:lnTo>
                <a:lnTo>
                  <a:pt x="2428875" y="76200"/>
                </a:lnTo>
                <a:lnTo>
                  <a:pt x="2565400" y="3175"/>
                </a:lnTo>
                <a:lnTo>
                  <a:pt x="2644775" y="0"/>
                </a:lnTo>
                <a:lnTo>
                  <a:pt x="2765425" y="12700"/>
                </a:lnTo>
                <a:lnTo>
                  <a:pt x="2863850" y="28575"/>
                </a:lnTo>
                <a:lnTo>
                  <a:pt x="2978150" y="57150"/>
                </a:lnTo>
                <a:lnTo>
                  <a:pt x="3013075" y="69850"/>
                </a:lnTo>
                <a:lnTo>
                  <a:pt x="3035300" y="88900"/>
                </a:lnTo>
                <a:lnTo>
                  <a:pt x="3048000" y="107950"/>
                </a:lnTo>
                <a:lnTo>
                  <a:pt x="3054350" y="133350"/>
                </a:lnTo>
                <a:lnTo>
                  <a:pt x="3054350" y="158750"/>
                </a:lnTo>
                <a:lnTo>
                  <a:pt x="3044825" y="193675"/>
                </a:lnTo>
                <a:lnTo>
                  <a:pt x="3025775" y="215900"/>
                </a:lnTo>
                <a:lnTo>
                  <a:pt x="2997200" y="238125"/>
                </a:lnTo>
                <a:lnTo>
                  <a:pt x="2914650" y="266700"/>
                </a:lnTo>
                <a:lnTo>
                  <a:pt x="2759075" y="295275"/>
                </a:lnTo>
                <a:lnTo>
                  <a:pt x="2546350" y="342900"/>
                </a:lnTo>
                <a:lnTo>
                  <a:pt x="2095500" y="444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8AA508C-1560-4E45-A1B5-77B7698DEA55}"/>
              </a:ext>
            </a:extLst>
          </p:cNvPr>
          <p:cNvSpPr/>
          <p:nvPr/>
        </p:nvSpPr>
        <p:spPr>
          <a:xfrm rot="16200000">
            <a:off x="3751262" y="2747963"/>
            <a:ext cx="3878263" cy="2941638"/>
          </a:xfrm>
          <a:custGeom>
            <a:avLst/>
            <a:gdLst>
              <a:gd name="connsiteX0" fmla="*/ 2042160 w 3878580"/>
              <a:gd name="connsiteY0" fmla="*/ 1230630 h 2941320"/>
              <a:gd name="connsiteX1" fmla="*/ 1844040 w 3878580"/>
              <a:gd name="connsiteY1" fmla="*/ 1329690 h 2941320"/>
              <a:gd name="connsiteX2" fmla="*/ 1710690 w 3878580"/>
              <a:gd name="connsiteY2" fmla="*/ 1402080 h 2941320"/>
              <a:gd name="connsiteX3" fmla="*/ 1581150 w 3878580"/>
              <a:gd name="connsiteY3" fmla="*/ 1482090 h 2941320"/>
              <a:gd name="connsiteX4" fmla="*/ 1409700 w 3878580"/>
              <a:gd name="connsiteY4" fmla="*/ 1592580 h 2941320"/>
              <a:gd name="connsiteX5" fmla="*/ 1291590 w 3878580"/>
              <a:gd name="connsiteY5" fmla="*/ 1680210 h 2941320"/>
              <a:gd name="connsiteX6" fmla="*/ 1169670 w 3878580"/>
              <a:gd name="connsiteY6" fmla="*/ 1779270 h 2941320"/>
              <a:gd name="connsiteX7" fmla="*/ 1085850 w 3878580"/>
              <a:gd name="connsiteY7" fmla="*/ 1851660 h 2941320"/>
              <a:gd name="connsiteX8" fmla="*/ 986790 w 3878580"/>
              <a:gd name="connsiteY8" fmla="*/ 1943100 h 2941320"/>
              <a:gd name="connsiteX9" fmla="*/ 899160 w 3878580"/>
              <a:gd name="connsiteY9" fmla="*/ 2030730 h 2941320"/>
              <a:gd name="connsiteX10" fmla="*/ 838200 w 3878580"/>
              <a:gd name="connsiteY10" fmla="*/ 2103120 h 2941320"/>
              <a:gd name="connsiteX11" fmla="*/ 739140 w 3878580"/>
              <a:gd name="connsiteY11" fmla="*/ 2228850 h 2941320"/>
              <a:gd name="connsiteX12" fmla="*/ 662940 w 3878580"/>
              <a:gd name="connsiteY12" fmla="*/ 2343150 h 2941320"/>
              <a:gd name="connsiteX13" fmla="*/ 605790 w 3878580"/>
              <a:gd name="connsiteY13" fmla="*/ 2438400 h 2941320"/>
              <a:gd name="connsiteX14" fmla="*/ 567690 w 3878580"/>
              <a:gd name="connsiteY14" fmla="*/ 2529840 h 2941320"/>
              <a:gd name="connsiteX15" fmla="*/ 381000 w 3878580"/>
              <a:gd name="connsiteY15" fmla="*/ 2865120 h 2941320"/>
              <a:gd name="connsiteX16" fmla="*/ 251460 w 3878580"/>
              <a:gd name="connsiteY16" fmla="*/ 2872740 h 2941320"/>
              <a:gd name="connsiteX17" fmla="*/ 198120 w 3878580"/>
              <a:gd name="connsiteY17" fmla="*/ 2884170 h 2941320"/>
              <a:gd name="connsiteX18" fmla="*/ 144780 w 3878580"/>
              <a:gd name="connsiteY18" fmla="*/ 2899410 h 2941320"/>
              <a:gd name="connsiteX19" fmla="*/ 102870 w 3878580"/>
              <a:gd name="connsiteY19" fmla="*/ 2929890 h 2941320"/>
              <a:gd name="connsiteX20" fmla="*/ 76200 w 3878580"/>
              <a:gd name="connsiteY20" fmla="*/ 2941320 h 2941320"/>
              <a:gd name="connsiteX21" fmla="*/ 45720 w 3878580"/>
              <a:gd name="connsiteY21" fmla="*/ 2941320 h 2941320"/>
              <a:gd name="connsiteX22" fmla="*/ 22860 w 3878580"/>
              <a:gd name="connsiteY22" fmla="*/ 2937510 h 2941320"/>
              <a:gd name="connsiteX23" fmla="*/ 3810 w 3878580"/>
              <a:gd name="connsiteY23" fmla="*/ 2914650 h 2941320"/>
              <a:gd name="connsiteX24" fmla="*/ 0 w 3878580"/>
              <a:gd name="connsiteY24" fmla="*/ 2865120 h 2941320"/>
              <a:gd name="connsiteX25" fmla="*/ 11430 w 3878580"/>
              <a:gd name="connsiteY25" fmla="*/ 2796540 h 2941320"/>
              <a:gd name="connsiteX26" fmla="*/ 45720 w 3878580"/>
              <a:gd name="connsiteY26" fmla="*/ 2693670 h 2941320"/>
              <a:gd name="connsiteX27" fmla="*/ 102870 w 3878580"/>
              <a:gd name="connsiteY27" fmla="*/ 2583180 h 2941320"/>
              <a:gd name="connsiteX28" fmla="*/ 167640 w 3878580"/>
              <a:gd name="connsiteY28" fmla="*/ 2480310 h 2941320"/>
              <a:gd name="connsiteX29" fmla="*/ 255270 w 3878580"/>
              <a:gd name="connsiteY29" fmla="*/ 2366010 h 2941320"/>
              <a:gd name="connsiteX30" fmla="*/ 350520 w 3878580"/>
              <a:gd name="connsiteY30" fmla="*/ 2255520 h 2941320"/>
              <a:gd name="connsiteX31" fmla="*/ 514350 w 3878580"/>
              <a:gd name="connsiteY31" fmla="*/ 2080260 h 2941320"/>
              <a:gd name="connsiteX32" fmla="*/ 662940 w 3878580"/>
              <a:gd name="connsiteY32" fmla="*/ 1943100 h 2941320"/>
              <a:gd name="connsiteX33" fmla="*/ 842010 w 3878580"/>
              <a:gd name="connsiteY33" fmla="*/ 1790700 h 2941320"/>
              <a:gd name="connsiteX34" fmla="*/ 1024890 w 3878580"/>
              <a:gd name="connsiteY34" fmla="*/ 1645920 h 2941320"/>
              <a:gd name="connsiteX35" fmla="*/ 1169670 w 3878580"/>
              <a:gd name="connsiteY35" fmla="*/ 1539240 h 2941320"/>
              <a:gd name="connsiteX36" fmla="*/ 1402080 w 3878580"/>
              <a:gd name="connsiteY36" fmla="*/ 1383030 h 2941320"/>
              <a:gd name="connsiteX37" fmla="*/ 1546860 w 3878580"/>
              <a:gd name="connsiteY37" fmla="*/ 1291590 h 2941320"/>
              <a:gd name="connsiteX38" fmla="*/ 1744980 w 3878580"/>
              <a:gd name="connsiteY38" fmla="*/ 1177290 h 2941320"/>
              <a:gd name="connsiteX39" fmla="*/ 1935480 w 3878580"/>
              <a:gd name="connsiteY39" fmla="*/ 1078230 h 2941320"/>
              <a:gd name="connsiteX40" fmla="*/ 2152650 w 3878580"/>
              <a:gd name="connsiteY40" fmla="*/ 971550 h 2941320"/>
              <a:gd name="connsiteX41" fmla="*/ 2316480 w 3878580"/>
              <a:gd name="connsiteY41" fmla="*/ 899160 h 2941320"/>
              <a:gd name="connsiteX42" fmla="*/ 2434590 w 3878580"/>
              <a:gd name="connsiteY42" fmla="*/ 849630 h 2941320"/>
              <a:gd name="connsiteX43" fmla="*/ 2712720 w 3878580"/>
              <a:gd name="connsiteY43" fmla="*/ 746760 h 2941320"/>
              <a:gd name="connsiteX44" fmla="*/ 2990850 w 3878580"/>
              <a:gd name="connsiteY44" fmla="*/ 643890 h 2941320"/>
              <a:gd name="connsiteX45" fmla="*/ 3265170 w 3878580"/>
              <a:gd name="connsiteY45" fmla="*/ 541020 h 2941320"/>
              <a:gd name="connsiteX46" fmla="*/ 3478530 w 3878580"/>
              <a:gd name="connsiteY46" fmla="*/ 453390 h 2941320"/>
              <a:gd name="connsiteX47" fmla="*/ 3550920 w 3878580"/>
              <a:gd name="connsiteY47" fmla="*/ 415290 h 2941320"/>
              <a:gd name="connsiteX48" fmla="*/ 3604260 w 3878580"/>
              <a:gd name="connsiteY48" fmla="*/ 373380 h 2941320"/>
              <a:gd name="connsiteX49" fmla="*/ 3649980 w 3878580"/>
              <a:gd name="connsiteY49" fmla="*/ 323850 h 2941320"/>
              <a:gd name="connsiteX50" fmla="*/ 3703320 w 3878580"/>
              <a:gd name="connsiteY50" fmla="*/ 236220 h 2941320"/>
              <a:gd name="connsiteX51" fmla="*/ 3813810 w 3878580"/>
              <a:gd name="connsiteY51" fmla="*/ 0 h 2941320"/>
              <a:gd name="connsiteX52" fmla="*/ 3878580 w 3878580"/>
              <a:gd name="connsiteY52" fmla="*/ 99060 h 2941320"/>
              <a:gd name="connsiteX53" fmla="*/ 3836670 w 3878580"/>
              <a:gd name="connsiteY53" fmla="*/ 213360 h 2941320"/>
              <a:gd name="connsiteX54" fmla="*/ 3806190 w 3878580"/>
              <a:gd name="connsiteY54" fmla="*/ 346710 h 2941320"/>
              <a:gd name="connsiteX55" fmla="*/ 3749040 w 3878580"/>
              <a:gd name="connsiteY55" fmla="*/ 525780 h 2941320"/>
              <a:gd name="connsiteX56" fmla="*/ 3699510 w 3878580"/>
              <a:gd name="connsiteY56" fmla="*/ 632460 h 2941320"/>
              <a:gd name="connsiteX57" fmla="*/ 3619500 w 3878580"/>
              <a:gd name="connsiteY57" fmla="*/ 769620 h 2941320"/>
              <a:gd name="connsiteX58" fmla="*/ 3554730 w 3878580"/>
              <a:gd name="connsiteY58" fmla="*/ 773430 h 2941320"/>
              <a:gd name="connsiteX59" fmla="*/ 3463290 w 3878580"/>
              <a:gd name="connsiteY59" fmla="*/ 792480 h 2941320"/>
              <a:gd name="connsiteX60" fmla="*/ 3368040 w 3878580"/>
              <a:gd name="connsiteY60" fmla="*/ 803910 h 2941320"/>
              <a:gd name="connsiteX61" fmla="*/ 3227070 w 3878580"/>
              <a:gd name="connsiteY61" fmla="*/ 830580 h 2941320"/>
              <a:gd name="connsiteX62" fmla="*/ 3055620 w 3878580"/>
              <a:gd name="connsiteY62" fmla="*/ 872490 h 2941320"/>
              <a:gd name="connsiteX63" fmla="*/ 2937510 w 3878580"/>
              <a:gd name="connsiteY63" fmla="*/ 906780 h 2941320"/>
              <a:gd name="connsiteX64" fmla="*/ 2754630 w 3878580"/>
              <a:gd name="connsiteY64" fmla="*/ 967740 h 2941320"/>
              <a:gd name="connsiteX65" fmla="*/ 2567940 w 3878580"/>
              <a:gd name="connsiteY65" fmla="*/ 1028700 h 2941320"/>
              <a:gd name="connsiteX66" fmla="*/ 2308860 w 3878580"/>
              <a:gd name="connsiteY66" fmla="*/ 1120140 h 2941320"/>
              <a:gd name="connsiteX67" fmla="*/ 2042160 w 3878580"/>
              <a:gd name="connsiteY67" fmla="*/ 1230630 h 2941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878580" h="2941320">
                <a:moveTo>
                  <a:pt x="2042160" y="1230630"/>
                </a:moveTo>
                <a:lnTo>
                  <a:pt x="1844040" y="1329690"/>
                </a:lnTo>
                <a:lnTo>
                  <a:pt x="1710690" y="1402080"/>
                </a:lnTo>
                <a:lnTo>
                  <a:pt x="1581150" y="1482090"/>
                </a:lnTo>
                <a:lnTo>
                  <a:pt x="1409700" y="1592580"/>
                </a:lnTo>
                <a:lnTo>
                  <a:pt x="1291590" y="1680210"/>
                </a:lnTo>
                <a:lnTo>
                  <a:pt x="1169670" y="1779270"/>
                </a:lnTo>
                <a:lnTo>
                  <a:pt x="1085850" y="1851660"/>
                </a:lnTo>
                <a:lnTo>
                  <a:pt x="986790" y="1943100"/>
                </a:lnTo>
                <a:lnTo>
                  <a:pt x="899160" y="2030730"/>
                </a:lnTo>
                <a:lnTo>
                  <a:pt x="838200" y="2103120"/>
                </a:lnTo>
                <a:lnTo>
                  <a:pt x="739140" y="2228850"/>
                </a:lnTo>
                <a:lnTo>
                  <a:pt x="662940" y="2343150"/>
                </a:lnTo>
                <a:lnTo>
                  <a:pt x="605790" y="2438400"/>
                </a:lnTo>
                <a:lnTo>
                  <a:pt x="567690" y="2529840"/>
                </a:lnTo>
                <a:lnTo>
                  <a:pt x="381000" y="2865120"/>
                </a:lnTo>
                <a:lnTo>
                  <a:pt x="251460" y="2872740"/>
                </a:lnTo>
                <a:lnTo>
                  <a:pt x="198120" y="2884170"/>
                </a:lnTo>
                <a:lnTo>
                  <a:pt x="144780" y="2899410"/>
                </a:lnTo>
                <a:lnTo>
                  <a:pt x="102870" y="2929890"/>
                </a:lnTo>
                <a:lnTo>
                  <a:pt x="76200" y="2941320"/>
                </a:lnTo>
                <a:lnTo>
                  <a:pt x="45720" y="2941320"/>
                </a:lnTo>
                <a:lnTo>
                  <a:pt x="22860" y="2937510"/>
                </a:lnTo>
                <a:lnTo>
                  <a:pt x="3810" y="2914650"/>
                </a:lnTo>
                <a:lnTo>
                  <a:pt x="0" y="2865120"/>
                </a:lnTo>
                <a:lnTo>
                  <a:pt x="11430" y="2796540"/>
                </a:lnTo>
                <a:lnTo>
                  <a:pt x="45720" y="2693670"/>
                </a:lnTo>
                <a:lnTo>
                  <a:pt x="102870" y="2583180"/>
                </a:lnTo>
                <a:lnTo>
                  <a:pt x="167640" y="2480310"/>
                </a:lnTo>
                <a:lnTo>
                  <a:pt x="255270" y="2366010"/>
                </a:lnTo>
                <a:lnTo>
                  <a:pt x="350520" y="2255520"/>
                </a:lnTo>
                <a:lnTo>
                  <a:pt x="514350" y="2080260"/>
                </a:lnTo>
                <a:lnTo>
                  <a:pt x="662940" y="1943100"/>
                </a:lnTo>
                <a:lnTo>
                  <a:pt x="842010" y="1790700"/>
                </a:lnTo>
                <a:lnTo>
                  <a:pt x="1024890" y="1645920"/>
                </a:lnTo>
                <a:lnTo>
                  <a:pt x="1169670" y="1539240"/>
                </a:lnTo>
                <a:lnTo>
                  <a:pt x="1402080" y="1383030"/>
                </a:lnTo>
                <a:lnTo>
                  <a:pt x="1546860" y="1291590"/>
                </a:lnTo>
                <a:lnTo>
                  <a:pt x="1744980" y="1177290"/>
                </a:lnTo>
                <a:lnTo>
                  <a:pt x="1935480" y="1078230"/>
                </a:lnTo>
                <a:lnTo>
                  <a:pt x="2152650" y="971550"/>
                </a:lnTo>
                <a:lnTo>
                  <a:pt x="2316480" y="899160"/>
                </a:lnTo>
                <a:lnTo>
                  <a:pt x="2434590" y="849630"/>
                </a:lnTo>
                <a:lnTo>
                  <a:pt x="2712720" y="746760"/>
                </a:lnTo>
                <a:lnTo>
                  <a:pt x="2990850" y="643890"/>
                </a:lnTo>
                <a:lnTo>
                  <a:pt x="3265170" y="541020"/>
                </a:lnTo>
                <a:lnTo>
                  <a:pt x="3478530" y="453390"/>
                </a:lnTo>
                <a:lnTo>
                  <a:pt x="3550920" y="415290"/>
                </a:lnTo>
                <a:lnTo>
                  <a:pt x="3604260" y="373380"/>
                </a:lnTo>
                <a:lnTo>
                  <a:pt x="3649980" y="323850"/>
                </a:lnTo>
                <a:lnTo>
                  <a:pt x="3703320" y="236220"/>
                </a:lnTo>
                <a:lnTo>
                  <a:pt x="3813810" y="0"/>
                </a:lnTo>
                <a:lnTo>
                  <a:pt x="3878580" y="99060"/>
                </a:lnTo>
                <a:lnTo>
                  <a:pt x="3836670" y="213360"/>
                </a:lnTo>
                <a:lnTo>
                  <a:pt x="3806190" y="346710"/>
                </a:lnTo>
                <a:lnTo>
                  <a:pt x="3749040" y="525780"/>
                </a:lnTo>
                <a:lnTo>
                  <a:pt x="3699510" y="632460"/>
                </a:lnTo>
                <a:lnTo>
                  <a:pt x="3619500" y="769620"/>
                </a:lnTo>
                <a:lnTo>
                  <a:pt x="3554730" y="773430"/>
                </a:lnTo>
                <a:lnTo>
                  <a:pt x="3463290" y="792480"/>
                </a:lnTo>
                <a:lnTo>
                  <a:pt x="3368040" y="803910"/>
                </a:lnTo>
                <a:lnTo>
                  <a:pt x="3227070" y="830580"/>
                </a:lnTo>
                <a:lnTo>
                  <a:pt x="3055620" y="872490"/>
                </a:lnTo>
                <a:lnTo>
                  <a:pt x="2937510" y="906780"/>
                </a:lnTo>
                <a:lnTo>
                  <a:pt x="2754630" y="967740"/>
                </a:lnTo>
                <a:lnTo>
                  <a:pt x="2567940" y="1028700"/>
                </a:lnTo>
                <a:lnTo>
                  <a:pt x="2308860" y="1120140"/>
                </a:lnTo>
                <a:lnTo>
                  <a:pt x="2042160" y="123063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9F88F12-5F22-5C4B-984D-ADFC982F9E67}"/>
              </a:ext>
            </a:extLst>
          </p:cNvPr>
          <p:cNvSpPr/>
          <p:nvPr/>
        </p:nvSpPr>
        <p:spPr>
          <a:xfrm>
            <a:off x="6732588" y="4829175"/>
            <a:ext cx="403225" cy="1004888"/>
          </a:xfrm>
          <a:custGeom>
            <a:avLst/>
            <a:gdLst>
              <a:gd name="connsiteX0" fmla="*/ 352425 w 404812"/>
              <a:gd name="connsiteY0" fmla="*/ 409575 h 1004888"/>
              <a:gd name="connsiteX1" fmla="*/ 340519 w 404812"/>
              <a:gd name="connsiteY1" fmla="*/ 631031 h 1004888"/>
              <a:gd name="connsiteX2" fmla="*/ 342900 w 404812"/>
              <a:gd name="connsiteY2" fmla="*/ 807244 h 1004888"/>
              <a:gd name="connsiteX3" fmla="*/ 352425 w 404812"/>
              <a:gd name="connsiteY3" fmla="*/ 954881 h 1004888"/>
              <a:gd name="connsiteX4" fmla="*/ 333375 w 404812"/>
              <a:gd name="connsiteY4" fmla="*/ 1004888 h 1004888"/>
              <a:gd name="connsiteX5" fmla="*/ 0 w 404812"/>
              <a:gd name="connsiteY5" fmla="*/ 754856 h 1004888"/>
              <a:gd name="connsiteX6" fmla="*/ 40481 w 404812"/>
              <a:gd name="connsiteY6" fmla="*/ 750094 h 1004888"/>
              <a:gd name="connsiteX7" fmla="*/ 71437 w 404812"/>
              <a:gd name="connsiteY7" fmla="*/ 733425 h 1004888"/>
              <a:gd name="connsiteX8" fmla="*/ 92869 w 404812"/>
              <a:gd name="connsiteY8" fmla="*/ 707231 h 1004888"/>
              <a:gd name="connsiteX9" fmla="*/ 114300 w 404812"/>
              <a:gd name="connsiteY9" fmla="*/ 671513 h 1004888"/>
              <a:gd name="connsiteX10" fmla="*/ 178594 w 404812"/>
              <a:gd name="connsiteY10" fmla="*/ 502444 h 1004888"/>
              <a:gd name="connsiteX11" fmla="*/ 235744 w 404812"/>
              <a:gd name="connsiteY11" fmla="*/ 340519 h 1004888"/>
              <a:gd name="connsiteX12" fmla="*/ 280987 w 404812"/>
              <a:gd name="connsiteY12" fmla="*/ 195263 h 1004888"/>
              <a:gd name="connsiteX13" fmla="*/ 326231 w 404812"/>
              <a:gd name="connsiteY13" fmla="*/ 47625 h 1004888"/>
              <a:gd name="connsiteX14" fmla="*/ 333375 w 404812"/>
              <a:gd name="connsiteY14" fmla="*/ 23813 h 1004888"/>
              <a:gd name="connsiteX15" fmla="*/ 345281 w 404812"/>
              <a:gd name="connsiteY15" fmla="*/ 11906 h 1004888"/>
              <a:gd name="connsiteX16" fmla="*/ 357187 w 404812"/>
              <a:gd name="connsiteY16" fmla="*/ 4763 h 1004888"/>
              <a:gd name="connsiteX17" fmla="*/ 371475 w 404812"/>
              <a:gd name="connsiteY17" fmla="*/ 0 h 1004888"/>
              <a:gd name="connsiteX18" fmla="*/ 383381 w 404812"/>
              <a:gd name="connsiteY18" fmla="*/ 0 h 1004888"/>
              <a:gd name="connsiteX19" fmla="*/ 400050 w 404812"/>
              <a:gd name="connsiteY19" fmla="*/ 4763 h 1004888"/>
              <a:gd name="connsiteX20" fmla="*/ 404812 w 404812"/>
              <a:gd name="connsiteY20" fmla="*/ 19050 h 1004888"/>
              <a:gd name="connsiteX21" fmla="*/ 402431 w 404812"/>
              <a:gd name="connsiteY21" fmla="*/ 50006 h 1004888"/>
              <a:gd name="connsiteX22" fmla="*/ 385762 w 404812"/>
              <a:gd name="connsiteY22" fmla="*/ 157163 h 1004888"/>
              <a:gd name="connsiteX23" fmla="*/ 366712 w 404812"/>
              <a:gd name="connsiteY23" fmla="*/ 290513 h 1004888"/>
              <a:gd name="connsiteX24" fmla="*/ 352425 w 404812"/>
              <a:gd name="connsiteY24" fmla="*/ 409575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4812" h="1004888">
                <a:moveTo>
                  <a:pt x="352425" y="409575"/>
                </a:moveTo>
                <a:lnTo>
                  <a:pt x="340519" y="631031"/>
                </a:lnTo>
                <a:cubicBezTo>
                  <a:pt x="341313" y="689769"/>
                  <a:pt x="342106" y="748506"/>
                  <a:pt x="342900" y="807244"/>
                </a:cubicBezTo>
                <a:lnTo>
                  <a:pt x="352425" y="954881"/>
                </a:lnTo>
                <a:lnTo>
                  <a:pt x="333375" y="1004888"/>
                </a:lnTo>
                <a:lnTo>
                  <a:pt x="0" y="754856"/>
                </a:lnTo>
                <a:lnTo>
                  <a:pt x="40481" y="750094"/>
                </a:lnTo>
                <a:lnTo>
                  <a:pt x="71437" y="733425"/>
                </a:lnTo>
                <a:lnTo>
                  <a:pt x="92869" y="707231"/>
                </a:lnTo>
                <a:lnTo>
                  <a:pt x="114300" y="671513"/>
                </a:lnTo>
                <a:lnTo>
                  <a:pt x="178594" y="502444"/>
                </a:lnTo>
                <a:lnTo>
                  <a:pt x="235744" y="340519"/>
                </a:lnTo>
                <a:lnTo>
                  <a:pt x="280987" y="195263"/>
                </a:lnTo>
                <a:lnTo>
                  <a:pt x="326231" y="47625"/>
                </a:lnTo>
                <a:lnTo>
                  <a:pt x="333375" y="23813"/>
                </a:lnTo>
                <a:lnTo>
                  <a:pt x="345281" y="11906"/>
                </a:lnTo>
                <a:lnTo>
                  <a:pt x="357187" y="4763"/>
                </a:lnTo>
                <a:lnTo>
                  <a:pt x="371475" y="0"/>
                </a:lnTo>
                <a:lnTo>
                  <a:pt x="383381" y="0"/>
                </a:lnTo>
                <a:lnTo>
                  <a:pt x="400050" y="4763"/>
                </a:lnTo>
                <a:lnTo>
                  <a:pt x="404812" y="19050"/>
                </a:lnTo>
                <a:lnTo>
                  <a:pt x="402431" y="50006"/>
                </a:lnTo>
                <a:lnTo>
                  <a:pt x="385762" y="157163"/>
                </a:lnTo>
                <a:lnTo>
                  <a:pt x="366712" y="290513"/>
                </a:lnTo>
                <a:lnTo>
                  <a:pt x="352425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15E6B7-5FF4-4490-AC37-B98E08693FFD}"/>
              </a:ext>
            </a:extLst>
          </p:cNvPr>
          <p:cNvGrpSpPr/>
          <p:nvPr/>
        </p:nvGrpSpPr>
        <p:grpSpPr>
          <a:xfrm>
            <a:off x="3138487" y="1379538"/>
            <a:ext cx="4022725" cy="4778375"/>
            <a:chOff x="3290888" y="1531938"/>
            <a:chExt cx="4022725" cy="4778375"/>
          </a:xfrm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B1833C79-B6B9-47C9-9337-1D9F640F2183}"/>
                </a:ext>
              </a:extLst>
            </p:cNvPr>
            <p:cNvSpPr/>
            <p:nvPr/>
          </p:nvSpPr>
          <p:spPr>
            <a:xfrm>
              <a:off x="3619500" y="1531938"/>
              <a:ext cx="1931988" cy="1416050"/>
            </a:xfrm>
            <a:custGeom>
              <a:avLst/>
              <a:gdLst>
                <a:gd name="connsiteX0" fmla="*/ 576263 w 1931194"/>
                <a:gd name="connsiteY0" fmla="*/ 1143000 h 1416844"/>
                <a:gd name="connsiteX1" fmla="*/ 90488 w 1931194"/>
                <a:gd name="connsiteY1" fmla="*/ 1416844 h 1416844"/>
                <a:gd name="connsiteX2" fmla="*/ 0 w 1931194"/>
                <a:gd name="connsiteY2" fmla="*/ 1340644 h 1416844"/>
                <a:gd name="connsiteX3" fmla="*/ 269081 w 1931194"/>
                <a:gd name="connsiteY3" fmla="*/ 1154906 h 1416844"/>
                <a:gd name="connsiteX4" fmla="*/ 702469 w 1931194"/>
                <a:gd name="connsiteY4" fmla="*/ 847725 h 1416844"/>
                <a:gd name="connsiteX5" fmla="*/ 962025 w 1931194"/>
                <a:gd name="connsiteY5" fmla="*/ 647700 h 1416844"/>
                <a:gd name="connsiteX6" fmla="*/ 1100138 w 1931194"/>
                <a:gd name="connsiteY6" fmla="*/ 533400 h 1416844"/>
                <a:gd name="connsiteX7" fmla="*/ 1240631 w 1931194"/>
                <a:gd name="connsiteY7" fmla="*/ 416719 h 1416844"/>
                <a:gd name="connsiteX8" fmla="*/ 1312069 w 1931194"/>
                <a:gd name="connsiteY8" fmla="*/ 352425 h 1416844"/>
                <a:gd name="connsiteX9" fmla="*/ 1343025 w 1931194"/>
                <a:gd name="connsiteY9" fmla="*/ 314325 h 1416844"/>
                <a:gd name="connsiteX10" fmla="*/ 1369219 w 1931194"/>
                <a:gd name="connsiteY10" fmla="*/ 280987 h 1416844"/>
                <a:gd name="connsiteX11" fmla="*/ 1381125 w 1931194"/>
                <a:gd name="connsiteY11" fmla="*/ 254794 h 1416844"/>
                <a:gd name="connsiteX12" fmla="*/ 1388269 w 1931194"/>
                <a:gd name="connsiteY12" fmla="*/ 235744 h 1416844"/>
                <a:gd name="connsiteX13" fmla="*/ 1388269 w 1931194"/>
                <a:gd name="connsiteY13" fmla="*/ 219075 h 1416844"/>
                <a:gd name="connsiteX14" fmla="*/ 1383506 w 1931194"/>
                <a:gd name="connsiteY14" fmla="*/ 195262 h 1416844"/>
                <a:gd name="connsiteX15" fmla="*/ 1354931 w 1931194"/>
                <a:gd name="connsiteY15" fmla="*/ 154781 h 1416844"/>
                <a:gd name="connsiteX16" fmla="*/ 1326356 w 1931194"/>
                <a:gd name="connsiteY16" fmla="*/ 119062 h 1416844"/>
                <a:gd name="connsiteX17" fmla="*/ 1283494 w 1931194"/>
                <a:gd name="connsiteY17" fmla="*/ 73819 h 1416844"/>
                <a:gd name="connsiteX18" fmla="*/ 1269206 w 1931194"/>
                <a:gd name="connsiteY18" fmla="*/ 52387 h 1416844"/>
                <a:gd name="connsiteX19" fmla="*/ 1262063 w 1931194"/>
                <a:gd name="connsiteY19" fmla="*/ 38100 h 1416844"/>
                <a:gd name="connsiteX20" fmla="*/ 1262063 w 1931194"/>
                <a:gd name="connsiteY20" fmla="*/ 21431 h 1416844"/>
                <a:gd name="connsiteX21" fmla="*/ 1269206 w 1931194"/>
                <a:gd name="connsiteY21" fmla="*/ 7144 h 1416844"/>
                <a:gd name="connsiteX22" fmla="*/ 1285875 w 1931194"/>
                <a:gd name="connsiteY22" fmla="*/ 0 h 1416844"/>
                <a:gd name="connsiteX23" fmla="*/ 1312069 w 1931194"/>
                <a:gd name="connsiteY23" fmla="*/ 2381 h 1416844"/>
                <a:gd name="connsiteX24" fmla="*/ 1350169 w 1931194"/>
                <a:gd name="connsiteY24" fmla="*/ 16669 h 1416844"/>
                <a:gd name="connsiteX25" fmla="*/ 1421606 w 1931194"/>
                <a:gd name="connsiteY25" fmla="*/ 33337 h 1416844"/>
                <a:gd name="connsiteX26" fmla="*/ 1483519 w 1931194"/>
                <a:gd name="connsiteY26" fmla="*/ 52387 h 1416844"/>
                <a:gd name="connsiteX27" fmla="*/ 1552575 w 1931194"/>
                <a:gd name="connsiteY27" fmla="*/ 78581 h 1416844"/>
                <a:gd name="connsiteX28" fmla="*/ 1607344 w 1931194"/>
                <a:gd name="connsiteY28" fmla="*/ 102394 h 1416844"/>
                <a:gd name="connsiteX29" fmla="*/ 1662113 w 1931194"/>
                <a:gd name="connsiteY29" fmla="*/ 128587 h 1416844"/>
                <a:gd name="connsiteX30" fmla="*/ 1733550 w 1931194"/>
                <a:gd name="connsiteY30" fmla="*/ 171450 h 1416844"/>
                <a:gd name="connsiteX31" fmla="*/ 1781175 w 1931194"/>
                <a:gd name="connsiteY31" fmla="*/ 202406 h 1416844"/>
                <a:gd name="connsiteX32" fmla="*/ 1845469 w 1931194"/>
                <a:gd name="connsiteY32" fmla="*/ 252412 h 1416844"/>
                <a:gd name="connsiteX33" fmla="*/ 1878806 w 1931194"/>
                <a:gd name="connsiteY33" fmla="*/ 283369 h 1416844"/>
                <a:gd name="connsiteX34" fmla="*/ 1909763 w 1931194"/>
                <a:gd name="connsiteY34" fmla="*/ 316706 h 1416844"/>
                <a:gd name="connsiteX35" fmla="*/ 1926431 w 1931194"/>
                <a:gd name="connsiteY35" fmla="*/ 338137 h 1416844"/>
                <a:gd name="connsiteX36" fmla="*/ 1931194 w 1931194"/>
                <a:gd name="connsiteY36" fmla="*/ 359569 h 1416844"/>
                <a:gd name="connsiteX37" fmla="*/ 1924050 w 1931194"/>
                <a:gd name="connsiteY37" fmla="*/ 392906 h 1416844"/>
                <a:gd name="connsiteX38" fmla="*/ 1909763 w 1931194"/>
                <a:gd name="connsiteY38" fmla="*/ 404812 h 1416844"/>
                <a:gd name="connsiteX39" fmla="*/ 1874044 w 1931194"/>
                <a:gd name="connsiteY39" fmla="*/ 423862 h 1416844"/>
                <a:gd name="connsiteX40" fmla="*/ 1833563 w 1931194"/>
                <a:gd name="connsiteY40" fmla="*/ 433387 h 1416844"/>
                <a:gd name="connsiteX41" fmla="*/ 1716881 w 1931194"/>
                <a:gd name="connsiteY41" fmla="*/ 464344 h 1416844"/>
                <a:gd name="connsiteX42" fmla="*/ 1652588 w 1931194"/>
                <a:gd name="connsiteY42" fmla="*/ 502444 h 1416844"/>
                <a:gd name="connsiteX43" fmla="*/ 1381125 w 1931194"/>
                <a:gd name="connsiteY43" fmla="*/ 657225 h 1416844"/>
                <a:gd name="connsiteX44" fmla="*/ 926306 w 1931194"/>
                <a:gd name="connsiteY44" fmla="*/ 940594 h 1416844"/>
                <a:gd name="connsiteX45" fmla="*/ 576263 w 1931194"/>
                <a:gd name="connsiteY45" fmla="*/ 11430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1416844">
                  <a:moveTo>
                    <a:pt x="576263" y="1143000"/>
                  </a:moveTo>
                  <a:lnTo>
                    <a:pt x="90488" y="1416844"/>
                  </a:lnTo>
                  <a:lnTo>
                    <a:pt x="0" y="1340644"/>
                  </a:lnTo>
                  <a:lnTo>
                    <a:pt x="269081" y="1154906"/>
                  </a:lnTo>
                  <a:lnTo>
                    <a:pt x="702469" y="847725"/>
                  </a:lnTo>
                  <a:lnTo>
                    <a:pt x="962025" y="647700"/>
                  </a:lnTo>
                  <a:lnTo>
                    <a:pt x="1100138" y="533400"/>
                  </a:lnTo>
                  <a:lnTo>
                    <a:pt x="1240631" y="416719"/>
                  </a:lnTo>
                  <a:lnTo>
                    <a:pt x="1312069" y="352425"/>
                  </a:lnTo>
                  <a:lnTo>
                    <a:pt x="1343025" y="314325"/>
                  </a:lnTo>
                  <a:lnTo>
                    <a:pt x="1369219" y="280987"/>
                  </a:lnTo>
                  <a:lnTo>
                    <a:pt x="1381125" y="254794"/>
                  </a:lnTo>
                  <a:lnTo>
                    <a:pt x="1388269" y="235744"/>
                  </a:lnTo>
                  <a:lnTo>
                    <a:pt x="1388269" y="219075"/>
                  </a:lnTo>
                  <a:lnTo>
                    <a:pt x="1383506" y="195262"/>
                  </a:lnTo>
                  <a:lnTo>
                    <a:pt x="1354931" y="154781"/>
                  </a:lnTo>
                  <a:lnTo>
                    <a:pt x="1326356" y="119062"/>
                  </a:lnTo>
                  <a:lnTo>
                    <a:pt x="1283494" y="73819"/>
                  </a:lnTo>
                  <a:lnTo>
                    <a:pt x="1269206" y="52387"/>
                  </a:lnTo>
                  <a:lnTo>
                    <a:pt x="1262063" y="38100"/>
                  </a:lnTo>
                  <a:lnTo>
                    <a:pt x="1262063" y="21431"/>
                  </a:lnTo>
                  <a:lnTo>
                    <a:pt x="1269206" y="7144"/>
                  </a:lnTo>
                  <a:lnTo>
                    <a:pt x="1285875" y="0"/>
                  </a:lnTo>
                  <a:lnTo>
                    <a:pt x="1312069" y="2381"/>
                  </a:lnTo>
                  <a:lnTo>
                    <a:pt x="1350169" y="16669"/>
                  </a:lnTo>
                  <a:lnTo>
                    <a:pt x="1421606" y="33337"/>
                  </a:lnTo>
                  <a:lnTo>
                    <a:pt x="1483519" y="52387"/>
                  </a:lnTo>
                  <a:lnTo>
                    <a:pt x="1552575" y="78581"/>
                  </a:lnTo>
                  <a:lnTo>
                    <a:pt x="1607344" y="102394"/>
                  </a:lnTo>
                  <a:lnTo>
                    <a:pt x="1662113" y="128587"/>
                  </a:lnTo>
                  <a:lnTo>
                    <a:pt x="1733550" y="171450"/>
                  </a:lnTo>
                  <a:lnTo>
                    <a:pt x="1781175" y="202406"/>
                  </a:lnTo>
                  <a:lnTo>
                    <a:pt x="1845469" y="252412"/>
                  </a:lnTo>
                  <a:lnTo>
                    <a:pt x="1878806" y="283369"/>
                  </a:lnTo>
                  <a:lnTo>
                    <a:pt x="1909763" y="316706"/>
                  </a:lnTo>
                  <a:lnTo>
                    <a:pt x="1926431" y="338137"/>
                  </a:lnTo>
                  <a:lnTo>
                    <a:pt x="1931194" y="359569"/>
                  </a:lnTo>
                  <a:lnTo>
                    <a:pt x="1924050" y="392906"/>
                  </a:lnTo>
                  <a:lnTo>
                    <a:pt x="1909763" y="404812"/>
                  </a:lnTo>
                  <a:lnTo>
                    <a:pt x="1874044" y="423862"/>
                  </a:lnTo>
                  <a:lnTo>
                    <a:pt x="1833563" y="433387"/>
                  </a:lnTo>
                  <a:lnTo>
                    <a:pt x="1716881" y="464344"/>
                  </a:lnTo>
                  <a:lnTo>
                    <a:pt x="1652588" y="502444"/>
                  </a:lnTo>
                  <a:lnTo>
                    <a:pt x="1381125" y="657225"/>
                  </a:lnTo>
                  <a:lnTo>
                    <a:pt x="926306" y="940594"/>
                  </a:lnTo>
                  <a:lnTo>
                    <a:pt x="576263" y="1143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BF6CE645-3850-4BD4-98EB-61C090C362DE}"/>
                </a:ext>
              </a:extLst>
            </p:cNvPr>
            <p:cNvSpPr/>
            <p:nvPr/>
          </p:nvSpPr>
          <p:spPr>
            <a:xfrm rot="16200000">
              <a:off x="2024063" y="3984625"/>
              <a:ext cx="3044825" cy="511175"/>
            </a:xfrm>
            <a:custGeom>
              <a:avLst/>
              <a:gdLst>
                <a:gd name="connsiteX0" fmla="*/ 1694860 w 3044566"/>
                <a:gd name="connsiteY0" fmla="*/ 484246 h 510004"/>
                <a:gd name="connsiteX1" fmla="*/ 1347130 w 3044566"/>
                <a:gd name="connsiteY1" fmla="*/ 461064 h 510004"/>
                <a:gd name="connsiteX2" fmla="*/ 1058643 w 3044566"/>
                <a:gd name="connsiteY2" fmla="*/ 432730 h 510004"/>
                <a:gd name="connsiteX3" fmla="*/ 842278 w 3044566"/>
                <a:gd name="connsiteY3" fmla="*/ 409548 h 510004"/>
                <a:gd name="connsiteX4" fmla="*/ 576974 w 3044566"/>
                <a:gd name="connsiteY4" fmla="*/ 376063 h 510004"/>
                <a:gd name="connsiteX5" fmla="*/ 92728 w 3044566"/>
                <a:gd name="connsiteY5" fmla="*/ 190608 h 510004"/>
                <a:gd name="connsiteX6" fmla="*/ 38637 w 3044566"/>
                <a:gd name="connsiteY6" fmla="*/ 157122 h 510004"/>
                <a:gd name="connsiteX7" fmla="*/ 10303 w 3044566"/>
                <a:gd name="connsiteY7" fmla="*/ 133941 h 510004"/>
                <a:gd name="connsiteX8" fmla="*/ 0 w 3044566"/>
                <a:gd name="connsiteY8" fmla="*/ 115910 h 510004"/>
                <a:gd name="connsiteX9" fmla="*/ 0 w 3044566"/>
                <a:gd name="connsiteY9" fmla="*/ 97880 h 510004"/>
                <a:gd name="connsiteX10" fmla="*/ 10303 w 3044566"/>
                <a:gd name="connsiteY10" fmla="*/ 74698 h 510004"/>
                <a:gd name="connsiteX11" fmla="*/ 41212 w 3044566"/>
                <a:gd name="connsiteY11" fmla="*/ 54092 h 510004"/>
                <a:gd name="connsiteX12" fmla="*/ 97879 w 3044566"/>
                <a:gd name="connsiteY12" fmla="*/ 41213 h 510004"/>
                <a:gd name="connsiteX13" fmla="*/ 203486 w 3044566"/>
                <a:gd name="connsiteY13" fmla="*/ 25758 h 510004"/>
                <a:gd name="connsiteX14" fmla="*/ 332275 w 3044566"/>
                <a:gd name="connsiteY14" fmla="*/ 15455 h 510004"/>
                <a:gd name="connsiteX15" fmla="*/ 458488 w 3044566"/>
                <a:gd name="connsiteY15" fmla="*/ 0 h 510004"/>
                <a:gd name="connsiteX16" fmla="*/ 473943 w 3044566"/>
                <a:gd name="connsiteY16" fmla="*/ 10303 h 510004"/>
                <a:gd name="connsiteX17" fmla="*/ 515155 w 3044566"/>
                <a:gd name="connsiteY17" fmla="*/ 43788 h 510004"/>
                <a:gd name="connsiteX18" fmla="*/ 551216 w 3044566"/>
                <a:gd name="connsiteY18" fmla="*/ 66970 h 510004"/>
                <a:gd name="connsiteX19" fmla="*/ 592428 w 3044566"/>
                <a:gd name="connsiteY19" fmla="*/ 92728 h 510004"/>
                <a:gd name="connsiteX20" fmla="*/ 643944 w 3044566"/>
                <a:gd name="connsiteY20" fmla="*/ 118486 h 510004"/>
                <a:gd name="connsiteX21" fmla="*/ 728944 w 3044566"/>
                <a:gd name="connsiteY21" fmla="*/ 151971 h 510004"/>
                <a:gd name="connsiteX22" fmla="*/ 824248 w 3044566"/>
                <a:gd name="connsiteY22" fmla="*/ 177729 h 510004"/>
                <a:gd name="connsiteX23" fmla="*/ 927279 w 3044566"/>
                <a:gd name="connsiteY23" fmla="*/ 198335 h 510004"/>
                <a:gd name="connsiteX24" fmla="*/ 1066371 w 3044566"/>
                <a:gd name="connsiteY24" fmla="*/ 213790 h 510004"/>
                <a:gd name="connsiteX25" fmla="*/ 1269857 w 3044566"/>
                <a:gd name="connsiteY25" fmla="*/ 226668 h 510004"/>
                <a:gd name="connsiteX26" fmla="*/ 1573798 w 3044566"/>
                <a:gd name="connsiteY26" fmla="*/ 236972 h 510004"/>
                <a:gd name="connsiteX27" fmla="*/ 1985922 w 3044566"/>
                <a:gd name="connsiteY27" fmla="*/ 242123 h 510004"/>
                <a:gd name="connsiteX28" fmla="*/ 2282136 w 3044566"/>
                <a:gd name="connsiteY28" fmla="*/ 244699 h 510004"/>
                <a:gd name="connsiteX29" fmla="*/ 2405774 w 3044566"/>
                <a:gd name="connsiteY29" fmla="*/ 244699 h 510004"/>
                <a:gd name="connsiteX30" fmla="*/ 2498501 w 3044566"/>
                <a:gd name="connsiteY30" fmla="*/ 247275 h 510004"/>
                <a:gd name="connsiteX31" fmla="*/ 2593805 w 3044566"/>
                <a:gd name="connsiteY31" fmla="*/ 242123 h 510004"/>
                <a:gd name="connsiteX32" fmla="*/ 2663351 w 3044566"/>
                <a:gd name="connsiteY32" fmla="*/ 234396 h 510004"/>
                <a:gd name="connsiteX33" fmla="*/ 2732897 w 3044566"/>
                <a:gd name="connsiteY33" fmla="*/ 218941 h 510004"/>
                <a:gd name="connsiteX34" fmla="*/ 2802443 w 3044566"/>
                <a:gd name="connsiteY34" fmla="*/ 200911 h 510004"/>
                <a:gd name="connsiteX35" fmla="*/ 2871989 w 3044566"/>
                <a:gd name="connsiteY35" fmla="*/ 170001 h 510004"/>
                <a:gd name="connsiteX36" fmla="*/ 2928656 w 3044566"/>
                <a:gd name="connsiteY36" fmla="*/ 136516 h 510004"/>
                <a:gd name="connsiteX37" fmla="*/ 2980171 w 3044566"/>
                <a:gd name="connsiteY37" fmla="*/ 95304 h 510004"/>
                <a:gd name="connsiteX38" fmla="*/ 3008505 w 3044566"/>
                <a:gd name="connsiteY38" fmla="*/ 77273 h 510004"/>
                <a:gd name="connsiteX39" fmla="*/ 3031687 w 3044566"/>
                <a:gd name="connsiteY39" fmla="*/ 74698 h 510004"/>
                <a:gd name="connsiteX40" fmla="*/ 3044566 w 3044566"/>
                <a:gd name="connsiteY40" fmla="*/ 85001 h 510004"/>
                <a:gd name="connsiteX41" fmla="*/ 3041990 w 3044566"/>
                <a:gd name="connsiteY41" fmla="*/ 108183 h 510004"/>
                <a:gd name="connsiteX42" fmla="*/ 3026535 w 3044566"/>
                <a:gd name="connsiteY42" fmla="*/ 164850 h 510004"/>
                <a:gd name="connsiteX43" fmla="*/ 3005929 w 3044566"/>
                <a:gd name="connsiteY43" fmla="*/ 242123 h 510004"/>
                <a:gd name="connsiteX44" fmla="*/ 2987899 w 3044566"/>
                <a:gd name="connsiteY44" fmla="*/ 298790 h 510004"/>
                <a:gd name="connsiteX45" fmla="*/ 2923504 w 3044566"/>
                <a:gd name="connsiteY45" fmla="*/ 419852 h 510004"/>
                <a:gd name="connsiteX46" fmla="*/ 2866837 w 3044566"/>
                <a:gd name="connsiteY46" fmla="*/ 507428 h 510004"/>
                <a:gd name="connsiteX47" fmla="*/ 2766382 w 3044566"/>
                <a:gd name="connsiteY47" fmla="*/ 510004 h 510004"/>
                <a:gd name="connsiteX48" fmla="*/ 2521683 w 3044566"/>
                <a:gd name="connsiteY48" fmla="*/ 507428 h 510004"/>
                <a:gd name="connsiteX49" fmla="*/ 2320773 w 3044566"/>
                <a:gd name="connsiteY49" fmla="*/ 502276 h 510004"/>
                <a:gd name="connsiteX50" fmla="*/ 2024559 w 3044566"/>
                <a:gd name="connsiteY50" fmla="*/ 484246 h 510004"/>
                <a:gd name="connsiteX51" fmla="*/ 1849406 w 3044566"/>
                <a:gd name="connsiteY51" fmla="*/ 491973 h 510004"/>
                <a:gd name="connsiteX52" fmla="*/ 1694860 w 3044566"/>
                <a:gd name="connsiteY52" fmla="*/ 484246 h 5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44566" h="510004">
                  <a:moveTo>
                    <a:pt x="1694860" y="484246"/>
                  </a:moveTo>
                  <a:lnTo>
                    <a:pt x="1347130" y="461064"/>
                  </a:lnTo>
                  <a:lnTo>
                    <a:pt x="1058643" y="432730"/>
                  </a:lnTo>
                  <a:lnTo>
                    <a:pt x="842278" y="409548"/>
                  </a:lnTo>
                  <a:lnTo>
                    <a:pt x="576974" y="376063"/>
                  </a:lnTo>
                  <a:lnTo>
                    <a:pt x="92728" y="190608"/>
                  </a:lnTo>
                  <a:lnTo>
                    <a:pt x="38637" y="157122"/>
                  </a:lnTo>
                  <a:lnTo>
                    <a:pt x="10303" y="133941"/>
                  </a:lnTo>
                  <a:lnTo>
                    <a:pt x="0" y="115910"/>
                  </a:lnTo>
                  <a:lnTo>
                    <a:pt x="0" y="97880"/>
                  </a:lnTo>
                  <a:lnTo>
                    <a:pt x="10303" y="74698"/>
                  </a:lnTo>
                  <a:lnTo>
                    <a:pt x="41212" y="54092"/>
                  </a:lnTo>
                  <a:lnTo>
                    <a:pt x="97879" y="41213"/>
                  </a:lnTo>
                  <a:lnTo>
                    <a:pt x="203486" y="25758"/>
                  </a:lnTo>
                  <a:lnTo>
                    <a:pt x="332275" y="15455"/>
                  </a:lnTo>
                  <a:lnTo>
                    <a:pt x="458488" y="0"/>
                  </a:lnTo>
                  <a:lnTo>
                    <a:pt x="473943" y="10303"/>
                  </a:lnTo>
                  <a:lnTo>
                    <a:pt x="515155" y="43788"/>
                  </a:lnTo>
                  <a:lnTo>
                    <a:pt x="551216" y="66970"/>
                  </a:lnTo>
                  <a:lnTo>
                    <a:pt x="592428" y="92728"/>
                  </a:lnTo>
                  <a:lnTo>
                    <a:pt x="643944" y="118486"/>
                  </a:lnTo>
                  <a:lnTo>
                    <a:pt x="728944" y="151971"/>
                  </a:lnTo>
                  <a:lnTo>
                    <a:pt x="824248" y="177729"/>
                  </a:lnTo>
                  <a:lnTo>
                    <a:pt x="927279" y="198335"/>
                  </a:lnTo>
                  <a:lnTo>
                    <a:pt x="1066371" y="213790"/>
                  </a:lnTo>
                  <a:lnTo>
                    <a:pt x="1269857" y="226668"/>
                  </a:lnTo>
                  <a:lnTo>
                    <a:pt x="1573798" y="236972"/>
                  </a:lnTo>
                  <a:lnTo>
                    <a:pt x="1985922" y="242123"/>
                  </a:lnTo>
                  <a:lnTo>
                    <a:pt x="2282136" y="244699"/>
                  </a:lnTo>
                  <a:lnTo>
                    <a:pt x="2405774" y="244699"/>
                  </a:lnTo>
                  <a:lnTo>
                    <a:pt x="2498501" y="247275"/>
                  </a:lnTo>
                  <a:lnTo>
                    <a:pt x="2593805" y="242123"/>
                  </a:lnTo>
                  <a:lnTo>
                    <a:pt x="2663351" y="234396"/>
                  </a:lnTo>
                  <a:lnTo>
                    <a:pt x="2732897" y="218941"/>
                  </a:lnTo>
                  <a:lnTo>
                    <a:pt x="2802443" y="200911"/>
                  </a:lnTo>
                  <a:lnTo>
                    <a:pt x="2871989" y="170001"/>
                  </a:lnTo>
                  <a:lnTo>
                    <a:pt x="2928656" y="136516"/>
                  </a:lnTo>
                  <a:lnTo>
                    <a:pt x="2980171" y="95304"/>
                  </a:lnTo>
                  <a:lnTo>
                    <a:pt x="3008505" y="77273"/>
                  </a:lnTo>
                  <a:lnTo>
                    <a:pt x="3031687" y="74698"/>
                  </a:lnTo>
                  <a:lnTo>
                    <a:pt x="3044566" y="85001"/>
                  </a:lnTo>
                  <a:lnTo>
                    <a:pt x="3041990" y="108183"/>
                  </a:lnTo>
                  <a:lnTo>
                    <a:pt x="3026535" y="164850"/>
                  </a:lnTo>
                  <a:lnTo>
                    <a:pt x="3005929" y="242123"/>
                  </a:lnTo>
                  <a:lnTo>
                    <a:pt x="2987899" y="298790"/>
                  </a:lnTo>
                  <a:lnTo>
                    <a:pt x="2923504" y="419852"/>
                  </a:lnTo>
                  <a:lnTo>
                    <a:pt x="2866837" y="507428"/>
                  </a:lnTo>
                  <a:lnTo>
                    <a:pt x="2766382" y="510004"/>
                  </a:lnTo>
                  <a:lnTo>
                    <a:pt x="2521683" y="507428"/>
                  </a:lnTo>
                  <a:lnTo>
                    <a:pt x="2320773" y="502276"/>
                  </a:lnTo>
                  <a:lnTo>
                    <a:pt x="2024559" y="484246"/>
                  </a:lnTo>
                  <a:lnTo>
                    <a:pt x="1849406" y="491973"/>
                  </a:lnTo>
                  <a:lnTo>
                    <a:pt x="1694860" y="48424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E0B599B4-F612-492A-A8F8-CA953AD9EFDD}"/>
                </a:ext>
              </a:extLst>
            </p:cNvPr>
            <p:cNvSpPr/>
            <p:nvPr/>
          </p:nvSpPr>
          <p:spPr>
            <a:xfrm>
              <a:off x="3443288" y="4579938"/>
              <a:ext cx="1509712" cy="1116012"/>
            </a:xfrm>
            <a:custGeom>
              <a:avLst/>
              <a:gdLst>
                <a:gd name="connsiteX0" fmla="*/ 778668 w 1509712"/>
                <a:gd name="connsiteY0" fmla="*/ 607219 h 1116806"/>
                <a:gd name="connsiteX1" fmla="*/ 573881 w 1509712"/>
                <a:gd name="connsiteY1" fmla="*/ 738187 h 1116806"/>
                <a:gd name="connsiteX2" fmla="*/ 421481 w 1509712"/>
                <a:gd name="connsiteY2" fmla="*/ 823912 h 1116806"/>
                <a:gd name="connsiteX3" fmla="*/ 340518 w 1509712"/>
                <a:gd name="connsiteY3" fmla="*/ 869156 h 1116806"/>
                <a:gd name="connsiteX4" fmla="*/ 240506 w 1509712"/>
                <a:gd name="connsiteY4" fmla="*/ 931069 h 1116806"/>
                <a:gd name="connsiteX5" fmla="*/ 135731 w 1509712"/>
                <a:gd name="connsiteY5" fmla="*/ 1007269 h 1116806"/>
                <a:gd name="connsiteX6" fmla="*/ 0 w 1509712"/>
                <a:gd name="connsiteY6" fmla="*/ 1116806 h 1116806"/>
                <a:gd name="connsiteX7" fmla="*/ 157162 w 1509712"/>
                <a:gd name="connsiteY7" fmla="*/ 602456 h 1116806"/>
                <a:gd name="connsiteX8" fmla="*/ 250031 w 1509712"/>
                <a:gd name="connsiteY8" fmla="*/ 578644 h 1116806"/>
                <a:gd name="connsiteX9" fmla="*/ 495300 w 1509712"/>
                <a:gd name="connsiteY9" fmla="*/ 469106 h 1116806"/>
                <a:gd name="connsiteX10" fmla="*/ 788193 w 1509712"/>
                <a:gd name="connsiteY10" fmla="*/ 338137 h 1116806"/>
                <a:gd name="connsiteX11" fmla="*/ 1028700 w 1509712"/>
                <a:gd name="connsiteY11" fmla="*/ 223837 h 1116806"/>
                <a:gd name="connsiteX12" fmla="*/ 1233487 w 1509712"/>
                <a:gd name="connsiteY12" fmla="*/ 121444 h 1116806"/>
                <a:gd name="connsiteX13" fmla="*/ 1373981 w 1509712"/>
                <a:gd name="connsiteY13" fmla="*/ 50006 h 1116806"/>
                <a:gd name="connsiteX14" fmla="*/ 1431131 w 1509712"/>
                <a:gd name="connsiteY14" fmla="*/ 19050 h 1116806"/>
                <a:gd name="connsiteX15" fmla="*/ 1462087 w 1509712"/>
                <a:gd name="connsiteY15" fmla="*/ 4762 h 1116806"/>
                <a:gd name="connsiteX16" fmla="*/ 1483518 w 1509712"/>
                <a:gd name="connsiteY16" fmla="*/ 0 h 1116806"/>
                <a:gd name="connsiteX17" fmla="*/ 1497806 w 1509712"/>
                <a:gd name="connsiteY17" fmla="*/ 0 h 1116806"/>
                <a:gd name="connsiteX18" fmla="*/ 1507331 w 1509712"/>
                <a:gd name="connsiteY18" fmla="*/ 4762 h 1116806"/>
                <a:gd name="connsiteX19" fmla="*/ 1509712 w 1509712"/>
                <a:gd name="connsiteY19" fmla="*/ 11906 h 1116806"/>
                <a:gd name="connsiteX20" fmla="*/ 1504950 w 1509712"/>
                <a:gd name="connsiteY20" fmla="*/ 30956 h 1116806"/>
                <a:gd name="connsiteX21" fmla="*/ 1488281 w 1509712"/>
                <a:gd name="connsiteY21" fmla="*/ 59531 h 1116806"/>
                <a:gd name="connsiteX22" fmla="*/ 1419225 w 1509712"/>
                <a:gd name="connsiteY22" fmla="*/ 128587 h 1116806"/>
                <a:gd name="connsiteX23" fmla="*/ 1283493 w 1509712"/>
                <a:gd name="connsiteY23" fmla="*/ 245269 h 1116806"/>
                <a:gd name="connsiteX24" fmla="*/ 1162050 w 1509712"/>
                <a:gd name="connsiteY24" fmla="*/ 340519 h 1116806"/>
                <a:gd name="connsiteX25" fmla="*/ 990600 w 1509712"/>
                <a:gd name="connsiteY25" fmla="*/ 469106 h 1116806"/>
                <a:gd name="connsiteX26" fmla="*/ 778668 w 1509712"/>
                <a:gd name="connsiteY26" fmla="*/ 607219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9712" h="1116806">
                  <a:moveTo>
                    <a:pt x="778668" y="607219"/>
                  </a:moveTo>
                  <a:lnTo>
                    <a:pt x="573881" y="738187"/>
                  </a:lnTo>
                  <a:lnTo>
                    <a:pt x="421481" y="823912"/>
                  </a:lnTo>
                  <a:lnTo>
                    <a:pt x="340518" y="869156"/>
                  </a:lnTo>
                  <a:lnTo>
                    <a:pt x="240506" y="931069"/>
                  </a:lnTo>
                  <a:lnTo>
                    <a:pt x="135731" y="1007269"/>
                  </a:lnTo>
                  <a:lnTo>
                    <a:pt x="0" y="1116806"/>
                  </a:lnTo>
                  <a:lnTo>
                    <a:pt x="157162" y="602456"/>
                  </a:lnTo>
                  <a:lnTo>
                    <a:pt x="250031" y="578644"/>
                  </a:lnTo>
                  <a:lnTo>
                    <a:pt x="495300" y="469106"/>
                  </a:lnTo>
                  <a:lnTo>
                    <a:pt x="788193" y="338137"/>
                  </a:lnTo>
                  <a:lnTo>
                    <a:pt x="1028700" y="223837"/>
                  </a:lnTo>
                  <a:lnTo>
                    <a:pt x="1233487" y="121444"/>
                  </a:lnTo>
                  <a:lnTo>
                    <a:pt x="1373981" y="50006"/>
                  </a:lnTo>
                  <a:lnTo>
                    <a:pt x="1431131" y="19050"/>
                  </a:lnTo>
                  <a:lnTo>
                    <a:pt x="1462087" y="4762"/>
                  </a:lnTo>
                  <a:lnTo>
                    <a:pt x="1483518" y="0"/>
                  </a:lnTo>
                  <a:lnTo>
                    <a:pt x="1497806" y="0"/>
                  </a:lnTo>
                  <a:lnTo>
                    <a:pt x="1507331" y="4762"/>
                  </a:lnTo>
                  <a:lnTo>
                    <a:pt x="1509712" y="11906"/>
                  </a:lnTo>
                  <a:lnTo>
                    <a:pt x="1504950" y="30956"/>
                  </a:lnTo>
                  <a:lnTo>
                    <a:pt x="1488281" y="59531"/>
                  </a:lnTo>
                  <a:lnTo>
                    <a:pt x="1419225" y="128587"/>
                  </a:lnTo>
                  <a:lnTo>
                    <a:pt x="1283493" y="245269"/>
                  </a:lnTo>
                  <a:lnTo>
                    <a:pt x="1162050" y="340519"/>
                  </a:lnTo>
                  <a:lnTo>
                    <a:pt x="990600" y="469106"/>
                  </a:lnTo>
                  <a:lnTo>
                    <a:pt x="778668" y="607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C07E838A-7581-49A2-B56B-7615549A3BC5}"/>
                </a:ext>
              </a:extLst>
            </p:cNvPr>
            <p:cNvSpPr/>
            <p:nvPr/>
          </p:nvSpPr>
          <p:spPr>
            <a:xfrm>
              <a:off x="3692525" y="2997200"/>
              <a:ext cx="3054350" cy="933450"/>
            </a:xfrm>
            <a:custGeom>
              <a:avLst/>
              <a:gdLst>
                <a:gd name="connsiteX0" fmla="*/ 2095500 w 3054350"/>
                <a:gd name="connsiteY0" fmla="*/ 444500 h 933450"/>
                <a:gd name="connsiteX1" fmla="*/ 1641475 w 3054350"/>
                <a:gd name="connsiteY1" fmla="*/ 565150 h 933450"/>
                <a:gd name="connsiteX2" fmla="*/ 1422400 w 3054350"/>
                <a:gd name="connsiteY2" fmla="*/ 606425 h 933450"/>
                <a:gd name="connsiteX3" fmla="*/ 1117600 w 3054350"/>
                <a:gd name="connsiteY3" fmla="*/ 688975 h 933450"/>
                <a:gd name="connsiteX4" fmla="*/ 796925 w 3054350"/>
                <a:gd name="connsiteY4" fmla="*/ 771525 h 933450"/>
                <a:gd name="connsiteX5" fmla="*/ 485775 w 3054350"/>
                <a:gd name="connsiteY5" fmla="*/ 844550 h 933450"/>
                <a:gd name="connsiteX6" fmla="*/ 250825 w 3054350"/>
                <a:gd name="connsiteY6" fmla="*/ 892175 h 933450"/>
                <a:gd name="connsiteX7" fmla="*/ 6350 w 3054350"/>
                <a:gd name="connsiteY7" fmla="*/ 933450 h 933450"/>
                <a:gd name="connsiteX8" fmla="*/ 0 w 3054350"/>
                <a:gd name="connsiteY8" fmla="*/ 752475 h 933450"/>
                <a:gd name="connsiteX9" fmla="*/ 158750 w 3054350"/>
                <a:gd name="connsiteY9" fmla="*/ 723900 h 933450"/>
                <a:gd name="connsiteX10" fmla="*/ 488950 w 3054350"/>
                <a:gd name="connsiteY10" fmla="*/ 657225 h 933450"/>
                <a:gd name="connsiteX11" fmla="*/ 860425 w 3054350"/>
                <a:gd name="connsiteY11" fmla="*/ 565150 h 933450"/>
                <a:gd name="connsiteX12" fmla="*/ 1114425 w 3054350"/>
                <a:gd name="connsiteY12" fmla="*/ 498475 h 933450"/>
                <a:gd name="connsiteX13" fmla="*/ 1362075 w 3054350"/>
                <a:gd name="connsiteY13" fmla="*/ 428625 h 933450"/>
                <a:gd name="connsiteX14" fmla="*/ 1593850 w 3054350"/>
                <a:gd name="connsiteY14" fmla="*/ 361950 h 933450"/>
                <a:gd name="connsiteX15" fmla="*/ 1809750 w 3054350"/>
                <a:gd name="connsiteY15" fmla="*/ 292100 h 933450"/>
                <a:gd name="connsiteX16" fmla="*/ 2006600 w 3054350"/>
                <a:gd name="connsiteY16" fmla="*/ 228600 h 933450"/>
                <a:gd name="connsiteX17" fmla="*/ 2228850 w 3054350"/>
                <a:gd name="connsiteY17" fmla="*/ 158750 h 933450"/>
                <a:gd name="connsiteX18" fmla="*/ 2311400 w 3054350"/>
                <a:gd name="connsiteY18" fmla="*/ 133350 h 933450"/>
                <a:gd name="connsiteX19" fmla="*/ 2428875 w 3054350"/>
                <a:gd name="connsiteY19" fmla="*/ 76200 h 933450"/>
                <a:gd name="connsiteX20" fmla="*/ 2565400 w 3054350"/>
                <a:gd name="connsiteY20" fmla="*/ 3175 h 933450"/>
                <a:gd name="connsiteX21" fmla="*/ 2644775 w 3054350"/>
                <a:gd name="connsiteY21" fmla="*/ 0 h 933450"/>
                <a:gd name="connsiteX22" fmla="*/ 2765425 w 3054350"/>
                <a:gd name="connsiteY22" fmla="*/ 12700 h 933450"/>
                <a:gd name="connsiteX23" fmla="*/ 2863850 w 3054350"/>
                <a:gd name="connsiteY23" fmla="*/ 28575 h 933450"/>
                <a:gd name="connsiteX24" fmla="*/ 2978150 w 3054350"/>
                <a:gd name="connsiteY24" fmla="*/ 57150 h 933450"/>
                <a:gd name="connsiteX25" fmla="*/ 3013075 w 3054350"/>
                <a:gd name="connsiteY25" fmla="*/ 69850 h 933450"/>
                <a:gd name="connsiteX26" fmla="*/ 3035300 w 3054350"/>
                <a:gd name="connsiteY26" fmla="*/ 88900 h 933450"/>
                <a:gd name="connsiteX27" fmla="*/ 3048000 w 3054350"/>
                <a:gd name="connsiteY27" fmla="*/ 107950 h 933450"/>
                <a:gd name="connsiteX28" fmla="*/ 3054350 w 3054350"/>
                <a:gd name="connsiteY28" fmla="*/ 133350 h 933450"/>
                <a:gd name="connsiteX29" fmla="*/ 3054350 w 3054350"/>
                <a:gd name="connsiteY29" fmla="*/ 158750 h 933450"/>
                <a:gd name="connsiteX30" fmla="*/ 3044825 w 3054350"/>
                <a:gd name="connsiteY30" fmla="*/ 193675 h 933450"/>
                <a:gd name="connsiteX31" fmla="*/ 3025775 w 3054350"/>
                <a:gd name="connsiteY31" fmla="*/ 215900 h 933450"/>
                <a:gd name="connsiteX32" fmla="*/ 2997200 w 3054350"/>
                <a:gd name="connsiteY32" fmla="*/ 238125 h 933450"/>
                <a:gd name="connsiteX33" fmla="*/ 2914650 w 3054350"/>
                <a:gd name="connsiteY33" fmla="*/ 266700 h 933450"/>
                <a:gd name="connsiteX34" fmla="*/ 2759075 w 3054350"/>
                <a:gd name="connsiteY34" fmla="*/ 295275 h 933450"/>
                <a:gd name="connsiteX35" fmla="*/ 2546350 w 3054350"/>
                <a:gd name="connsiteY35" fmla="*/ 342900 h 933450"/>
                <a:gd name="connsiteX36" fmla="*/ 2095500 w 3054350"/>
                <a:gd name="connsiteY36" fmla="*/ 4445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54350" h="933450">
                  <a:moveTo>
                    <a:pt x="2095500" y="444500"/>
                  </a:moveTo>
                  <a:lnTo>
                    <a:pt x="1641475" y="565150"/>
                  </a:lnTo>
                  <a:lnTo>
                    <a:pt x="1422400" y="606425"/>
                  </a:lnTo>
                  <a:lnTo>
                    <a:pt x="1117600" y="688975"/>
                  </a:lnTo>
                  <a:lnTo>
                    <a:pt x="796925" y="771525"/>
                  </a:lnTo>
                  <a:lnTo>
                    <a:pt x="485775" y="844550"/>
                  </a:lnTo>
                  <a:lnTo>
                    <a:pt x="250825" y="892175"/>
                  </a:lnTo>
                  <a:lnTo>
                    <a:pt x="6350" y="933450"/>
                  </a:lnTo>
                  <a:lnTo>
                    <a:pt x="0" y="752475"/>
                  </a:lnTo>
                  <a:lnTo>
                    <a:pt x="158750" y="723900"/>
                  </a:lnTo>
                  <a:lnTo>
                    <a:pt x="488950" y="657225"/>
                  </a:lnTo>
                  <a:lnTo>
                    <a:pt x="860425" y="565150"/>
                  </a:lnTo>
                  <a:lnTo>
                    <a:pt x="1114425" y="498475"/>
                  </a:lnTo>
                  <a:lnTo>
                    <a:pt x="1362075" y="428625"/>
                  </a:lnTo>
                  <a:lnTo>
                    <a:pt x="1593850" y="361950"/>
                  </a:lnTo>
                  <a:lnTo>
                    <a:pt x="1809750" y="292100"/>
                  </a:lnTo>
                  <a:lnTo>
                    <a:pt x="2006600" y="228600"/>
                  </a:lnTo>
                  <a:lnTo>
                    <a:pt x="2228850" y="158750"/>
                  </a:lnTo>
                  <a:lnTo>
                    <a:pt x="2311400" y="133350"/>
                  </a:lnTo>
                  <a:lnTo>
                    <a:pt x="2428875" y="76200"/>
                  </a:lnTo>
                  <a:lnTo>
                    <a:pt x="2565400" y="3175"/>
                  </a:lnTo>
                  <a:lnTo>
                    <a:pt x="2644775" y="0"/>
                  </a:lnTo>
                  <a:lnTo>
                    <a:pt x="2765425" y="12700"/>
                  </a:lnTo>
                  <a:lnTo>
                    <a:pt x="2863850" y="28575"/>
                  </a:lnTo>
                  <a:lnTo>
                    <a:pt x="2978150" y="57150"/>
                  </a:lnTo>
                  <a:lnTo>
                    <a:pt x="3013075" y="69850"/>
                  </a:lnTo>
                  <a:lnTo>
                    <a:pt x="3035300" y="88900"/>
                  </a:lnTo>
                  <a:lnTo>
                    <a:pt x="3048000" y="107950"/>
                  </a:lnTo>
                  <a:lnTo>
                    <a:pt x="3054350" y="133350"/>
                  </a:lnTo>
                  <a:lnTo>
                    <a:pt x="3054350" y="158750"/>
                  </a:lnTo>
                  <a:lnTo>
                    <a:pt x="3044825" y="193675"/>
                  </a:lnTo>
                  <a:lnTo>
                    <a:pt x="3025775" y="215900"/>
                  </a:lnTo>
                  <a:lnTo>
                    <a:pt x="2997200" y="238125"/>
                  </a:lnTo>
                  <a:lnTo>
                    <a:pt x="2914650" y="266700"/>
                  </a:lnTo>
                  <a:lnTo>
                    <a:pt x="2759075" y="295275"/>
                  </a:lnTo>
                  <a:lnTo>
                    <a:pt x="2546350" y="342900"/>
                  </a:lnTo>
                  <a:lnTo>
                    <a:pt x="2095500" y="444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C21EBBA0-E60C-4CDF-B1B5-F23BEAAC4915}"/>
                </a:ext>
              </a:extLst>
            </p:cNvPr>
            <p:cNvSpPr/>
            <p:nvPr/>
          </p:nvSpPr>
          <p:spPr>
            <a:xfrm rot="16200000">
              <a:off x="3903662" y="2900363"/>
              <a:ext cx="3878263" cy="2941638"/>
            </a:xfrm>
            <a:custGeom>
              <a:avLst/>
              <a:gdLst>
                <a:gd name="connsiteX0" fmla="*/ 2042160 w 3878580"/>
                <a:gd name="connsiteY0" fmla="*/ 1230630 h 2941320"/>
                <a:gd name="connsiteX1" fmla="*/ 1844040 w 3878580"/>
                <a:gd name="connsiteY1" fmla="*/ 1329690 h 2941320"/>
                <a:gd name="connsiteX2" fmla="*/ 1710690 w 3878580"/>
                <a:gd name="connsiteY2" fmla="*/ 1402080 h 2941320"/>
                <a:gd name="connsiteX3" fmla="*/ 1581150 w 3878580"/>
                <a:gd name="connsiteY3" fmla="*/ 1482090 h 2941320"/>
                <a:gd name="connsiteX4" fmla="*/ 1409700 w 3878580"/>
                <a:gd name="connsiteY4" fmla="*/ 1592580 h 2941320"/>
                <a:gd name="connsiteX5" fmla="*/ 1291590 w 3878580"/>
                <a:gd name="connsiteY5" fmla="*/ 1680210 h 2941320"/>
                <a:gd name="connsiteX6" fmla="*/ 1169670 w 3878580"/>
                <a:gd name="connsiteY6" fmla="*/ 1779270 h 2941320"/>
                <a:gd name="connsiteX7" fmla="*/ 1085850 w 3878580"/>
                <a:gd name="connsiteY7" fmla="*/ 1851660 h 2941320"/>
                <a:gd name="connsiteX8" fmla="*/ 986790 w 3878580"/>
                <a:gd name="connsiteY8" fmla="*/ 1943100 h 2941320"/>
                <a:gd name="connsiteX9" fmla="*/ 899160 w 3878580"/>
                <a:gd name="connsiteY9" fmla="*/ 2030730 h 2941320"/>
                <a:gd name="connsiteX10" fmla="*/ 838200 w 3878580"/>
                <a:gd name="connsiteY10" fmla="*/ 2103120 h 2941320"/>
                <a:gd name="connsiteX11" fmla="*/ 739140 w 3878580"/>
                <a:gd name="connsiteY11" fmla="*/ 2228850 h 2941320"/>
                <a:gd name="connsiteX12" fmla="*/ 662940 w 3878580"/>
                <a:gd name="connsiteY12" fmla="*/ 2343150 h 2941320"/>
                <a:gd name="connsiteX13" fmla="*/ 605790 w 3878580"/>
                <a:gd name="connsiteY13" fmla="*/ 2438400 h 2941320"/>
                <a:gd name="connsiteX14" fmla="*/ 567690 w 3878580"/>
                <a:gd name="connsiteY14" fmla="*/ 2529840 h 2941320"/>
                <a:gd name="connsiteX15" fmla="*/ 381000 w 3878580"/>
                <a:gd name="connsiteY15" fmla="*/ 2865120 h 2941320"/>
                <a:gd name="connsiteX16" fmla="*/ 251460 w 3878580"/>
                <a:gd name="connsiteY16" fmla="*/ 2872740 h 2941320"/>
                <a:gd name="connsiteX17" fmla="*/ 198120 w 3878580"/>
                <a:gd name="connsiteY17" fmla="*/ 2884170 h 2941320"/>
                <a:gd name="connsiteX18" fmla="*/ 144780 w 3878580"/>
                <a:gd name="connsiteY18" fmla="*/ 2899410 h 2941320"/>
                <a:gd name="connsiteX19" fmla="*/ 102870 w 3878580"/>
                <a:gd name="connsiteY19" fmla="*/ 2929890 h 2941320"/>
                <a:gd name="connsiteX20" fmla="*/ 76200 w 3878580"/>
                <a:gd name="connsiteY20" fmla="*/ 2941320 h 2941320"/>
                <a:gd name="connsiteX21" fmla="*/ 45720 w 3878580"/>
                <a:gd name="connsiteY21" fmla="*/ 2941320 h 2941320"/>
                <a:gd name="connsiteX22" fmla="*/ 22860 w 3878580"/>
                <a:gd name="connsiteY22" fmla="*/ 2937510 h 2941320"/>
                <a:gd name="connsiteX23" fmla="*/ 3810 w 3878580"/>
                <a:gd name="connsiteY23" fmla="*/ 2914650 h 2941320"/>
                <a:gd name="connsiteX24" fmla="*/ 0 w 3878580"/>
                <a:gd name="connsiteY24" fmla="*/ 2865120 h 2941320"/>
                <a:gd name="connsiteX25" fmla="*/ 11430 w 3878580"/>
                <a:gd name="connsiteY25" fmla="*/ 2796540 h 2941320"/>
                <a:gd name="connsiteX26" fmla="*/ 45720 w 3878580"/>
                <a:gd name="connsiteY26" fmla="*/ 2693670 h 2941320"/>
                <a:gd name="connsiteX27" fmla="*/ 102870 w 3878580"/>
                <a:gd name="connsiteY27" fmla="*/ 2583180 h 2941320"/>
                <a:gd name="connsiteX28" fmla="*/ 167640 w 3878580"/>
                <a:gd name="connsiteY28" fmla="*/ 2480310 h 2941320"/>
                <a:gd name="connsiteX29" fmla="*/ 255270 w 3878580"/>
                <a:gd name="connsiteY29" fmla="*/ 2366010 h 2941320"/>
                <a:gd name="connsiteX30" fmla="*/ 350520 w 3878580"/>
                <a:gd name="connsiteY30" fmla="*/ 2255520 h 2941320"/>
                <a:gd name="connsiteX31" fmla="*/ 514350 w 3878580"/>
                <a:gd name="connsiteY31" fmla="*/ 2080260 h 2941320"/>
                <a:gd name="connsiteX32" fmla="*/ 662940 w 3878580"/>
                <a:gd name="connsiteY32" fmla="*/ 1943100 h 2941320"/>
                <a:gd name="connsiteX33" fmla="*/ 842010 w 3878580"/>
                <a:gd name="connsiteY33" fmla="*/ 1790700 h 2941320"/>
                <a:gd name="connsiteX34" fmla="*/ 1024890 w 3878580"/>
                <a:gd name="connsiteY34" fmla="*/ 1645920 h 2941320"/>
                <a:gd name="connsiteX35" fmla="*/ 1169670 w 3878580"/>
                <a:gd name="connsiteY35" fmla="*/ 1539240 h 2941320"/>
                <a:gd name="connsiteX36" fmla="*/ 1402080 w 3878580"/>
                <a:gd name="connsiteY36" fmla="*/ 1383030 h 2941320"/>
                <a:gd name="connsiteX37" fmla="*/ 1546860 w 3878580"/>
                <a:gd name="connsiteY37" fmla="*/ 1291590 h 2941320"/>
                <a:gd name="connsiteX38" fmla="*/ 1744980 w 3878580"/>
                <a:gd name="connsiteY38" fmla="*/ 1177290 h 2941320"/>
                <a:gd name="connsiteX39" fmla="*/ 1935480 w 3878580"/>
                <a:gd name="connsiteY39" fmla="*/ 1078230 h 2941320"/>
                <a:gd name="connsiteX40" fmla="*/ 2152650 w 3878580"/>
                <a:gd name="connsiteY40" fmla="*/ 971550 h 2941320"/>
                <a:gd name="connsiteX41" fmla="*/ 2316480 w 3878580"/>
                <a:gd name="connsiteY41" fmla="*/ 899160 h 2941320"/>
                <a:gd name="connsiteX42" fmla="*/ 2434590 w 3878580"/>
                <a:gd name="connsiteY42" fmla="*/ 849630 h 2941320"/>
                <a:gd name="connsiteX43" fmla="*/ 2712720 w 3878580"/>
                <a:gd name="connsiteY43" fmla="*/ 746760 h 2941320"/>
                <a:gd name="connsiteX44" fmla="*/ 2990850 w 3878580"/>
                <a:gd name="connsiteY44" fmla="*/ 643890 h 2941320"/>
                <a:gd name="connsiteX45" fmla="*/ 3265170 w 3878580"/>
                <a:gd name="connsiteY45" fmla="*/ 541020 h 2941320"/>
                <a:gd name="connsiteX46" fmla="*/ 3478530 w 3878580"/>
                <a:gd name="connsiteY46" fmla="*/ 453390 h 2941320"/>
                <a:gd name="connsiteX47" fmla="*/ 3550920 w 3878580"/>
                <a:gd name="connsiteY47" fmla="*/ 415290 h 2941320"/>
                <a:gd name="connsiteX48" fmla="*/ 3604260 w 3878580"/>
                <a:gd name="connsiteY48" fmla="*/ 373380 h 2941320"/>
                <a:gd name="connsiteX49" fmla="*/ 3649980 w 3878580"/>
                <a:gd name="connsiteY49" fmla="*/ 323850 h 2941320"/>
                <a:gd name="connsiteX50" fmla="*/ 3703320 w 3878580"/>
                <a:gd name="connsiteY50" fmla="*/ 236220 h 2941320"/>
                <a:gd name="connsiteX51" fmla="*/ 3813810 w 3878580"/>
                <a:gd name="connsiteY51" fmla="*/ 0 h 2941320"/>
                <a:gd name="connsiteX52" fmla="*/ 3878580 w 3878580"/>
                <a:gd name="connsiteY52" fmla="*/ 99060 h 2941320"/>
                <a:gd name="connsiteX53" fmla="*/ 3836670 w 3878580"/>
                <a:gd name="connsiteY53" fmla="*/ 213360 h 2941320"/>
                <a:gd name="connsiteX54" fmla="*/ 3806190 w 3878580"/>
                <a:gd name="connsiteY54" fmla="*/ 346710 h 2941320"/>
                <a:gd name="connsiteX55" fmla="*/ 3749040 w 3878580"/>
                <a:gd name="connsiteY55" fmla="*/ 525780 h 2941320"/>
                <a:gd name="connsiteX56" fmla="*/ 3699510 w 3878580"/>
                <a:gd name="connsiteY56" fmla="*/ 632460 h 2941320"/>
                <a:gd name="connsiteX57" fmla="*/ 3619500 w 3878580"/>
                <a:gd name="connsiteY57" fmla="*/ 769620 h 2941320"/>
                <a:gd name="connsiteX58" fmla="*/ 3554730 w 3878580"/>
                <a:gd name="connsiteY58" fmla="*/ 773430 h 2941320"/>
                <a:gd name="connsiteX59" fmla="*/ 3463290 w 3878580"/>
                <a:gd name="connsiteY59" fmla="*/ 792480 h 2941320"/>
                <a:gd name="connsiteX60" fmla="*/ 3368040 w 3878580"/>
                <a:gd name="connsiteY60" fmla="*/ 803910 h 2941320"/>
                <a:gd name="connsiteX61" fmla="*/ 3227070 w 3878580"/>
                <a:gd name="connsiteY61" fmla="*/ 830580 h 2941320"/>
                <a:gd name="connsiteX62" fmla="*/ 3055620 w 3878580"/>
                <a:gd name="connsiteY62" fmla="*/ 872490 h 2941320"/>
                <a:gd name="connsiteX63" fmla="*/ 2937510 w 3878580"/>
                <a:gd name="connsiteY63" fmla="*/ 906780 h 2941320"/>
                <a:gd name="connsiteX64" fmla="*/ 2754630 w 3878580"/>
                <a:gd name="connsiteY64" fmla="*/ 967740 h 2941320"/>
                <a:gd name="connsiteX65" fmla="*/ 2567940 w 3878580"/>
                <a:gd name="connsiteY65" fmla="*/ 1028700 h 2941320"/>
                <a:gd name="connsiteX66" fmla="*/ 2308860 w 3878580"/>
                <a:gd name="connsiteY66" fmla="*/ 1120140 h 2941320"/>
                <a:gd name="connsiteX67" fmla="*/ 2042160 w 3878580"/>
                <a:gd name="connsiteY67" fmla="*/ 1230630 h 29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78580" h="2941320">
                  <a:moveTo>
                    <a:pt x="2042160" y="1230630"/>
                  </a:moveTo>
                  <a:lnTo>
                    <a:pt x="1844040" y="1329690"/>
                  </a:lnTo>
                  <a:lnTo>
                    <a:pt x="1710690" y="1402080"/>
                  </a:lnTo>
                  <a:lnTo>
                    <a:pt x="1581150" y="1482090"/>
                  </a:lnTo>
                  <a:lnTo>
                    <a:pt x="1409700" y="1592580"/>
                  </a:lnTo>
                  <a:lnTo>
                    <a:pt x="1291590" y="1680210"/>
                  </a:lnTo>
                  <a:lnTo>
                    <a:pt x="1169670" y="1779270"/>
                  </a:lnTo>
                  <a:lnTo>
                    <a:pt x="1085850" y="1851660"/>
                  </a:lnTo>
                  <a:lnTo>
                    <a:pt x="986790" y="1943100"/>
                  </a:lnTo>
                  <a:lnTo>
                    <a:pt x="899160" y="2030730"/>
                  </a:lnTo>
                  <a:lnTo>
                    <a:pt x="838200" y="2103120"/>
                  </a:lnTo>
                  <a:lnTo>
                    <a:pt x="739140" y="2228850"/>
                  </a:lnTo>
                  <a:lnTo>
                    <a:pt x="662940" y="2343150"/>
                  </a:lnTo>
                  <a:lnTo>
                    <a:pt x="605790" y="2438400"/>
                  </a:lnTo>
                  <a:lnTo>
                    <a:pt x="567690" y="2529840"/>
                  </a:lnTo>
                  <a:lnTo>
                    <a:pt x="381000" y="2865120"/>
                  </a:lnTo>
                  <a:lnTo>
                    <a:pt x="251460" y="2872740"/>
                  </a:lnTo>
                  <a:lnTo>
                    <a:pt x="198120" y="2884170"/>
                  </a:lnTo>
                  <a:lnTo>
                    <a:pt x="144780" y="2899410"/>
                  </a:lnTo>
                  <a:lnTo>
                    <a:pt x="102870" y="2929890"/>
                  </a:lnTo>
                  <a:lnTo>
                    <a:pt x="76200" y="2941320"/>
                  </a:lnTo>
                  <a:lnTo>
                    <a:pt x="45720" y="2941320"/>
                  </a:lnTo>
                  <a:lnTo>
                    <a:pt x="22860" y="2937510"/>
                  </a:lnTo>
                  <a:lnTo>
                    <a:pt x="3810" y="2914650"/>
                  </a:lnTo>
                  <a:lnTo>
                    <a:pt x="0" y="2865120"/>
                  </a:lnTo>
                  <a:lnTo>
                    <a:pt x="11430" y="2796540"/>
                  </a:lnTo>
                  <a:lnTo>
                    <a:pt x="45720" y="2693670"/>
                  </a:lnTo>
                  <a:lnTo>
                    <a:pt x="102870" y="2583180"/>
                  </a:lnTo>
                  <a:lnTo>
                    <a:pt x="167640" y="2480310"/>
                  </a:lnTo>
                  <a:lnTo>
                    <a:pt x="255270" y="2366010"/>
                  </a:lnTo>
                  <a:lnTo>
                    <a:pt x="350520" y="2255520"/>
                  </a:lnTo>
                  <a:lnTo>
                    <a:pt x="514350" y="2080260"/>
                  </a:lnTo>
                  <a:lnTo>
                    <a:pt x="662940" y="1943100"/>
                  </a:lnTo>
                  <a:lnTo>
                    <a:pt x="842010" y="1790700"/>
                  </a:lnTo>
                  <a:lnTo>
                    <a:pt x="1024890" y="1645920"/>
                  </a:lnTo>
                  <a:lnTo>
                    <a:pt x="1169670" y="1539240"/>
                  </a:lnTo>
                  <a:lnTo>
                    <a:pt x="1402080" y="1383030"/>
                  </a:lnTo>
                  <a:lnTo>
                    <a:pt x="1546860" y="1291590"/>
                  </a:lnTo>
                  <a:lnTo>
                    <a:pt x="1744980" y="1177290"/>
                  </a:lnTo>
                  <a:lnTo>
                    <a:pt x="1935480" y="1078230"/>
                  </a:lnTo>
                  <a:lnTo>
                    <a:pt x="2152650" y="971550"/>
                  </a:lnTo>
                  <a:lnTo>
                    <a:pt x="2316480" y="899160"/>
                  </a:lnTo>
                  <a:lnTo>
                    <a:pt x="2434590" y="849630"/>
                  </a:lnTo>
                  <a:lnTo>
                    <a:pt x="2712720" y="746760"/>
                  </a:lnTo>
                  <a:lnTo>
                    <a:pt x="2990850" y="643890"/>
                  </a:lnTo>
                  <a:lnTo>
                    <a:pt x="3265170" y="541020"/>
                  </a:lnTo>
                  <a:lnTo>
                    <a:pt x="3478530" y="453390"/>
                  </a:lnTo>
                  <a:lnTo>
                    <a:pt x="3550920" y="415290"/>
                  </a:lnTo>
                  <a:lnTo>
                    <a:pt x="3604260" y="373380"/>
                  </a:lnTo>
                  <a:lnTo>
                    <a:pt x="3649980" y="323850"/>
                  </a:lnTo>
                  <a:lnTo>
                    <a:pt x="3703320" y="236220"/>
                  </a:lnTo>
                  <a:lnTo>
                    <a:pt x="3813810" y="0"/>
                  </a:lnTo>
                  <a:lnTo>
                    <a:pt x="3878580" y="99060"/>
                  </a:lnTo>
                  <a:lnTo>
                    <a:pt x="3836670" y="213360"/>
                  </a:lnTo>
                  <a:lnTo>
                    <a:pt x="3806190" y="346710"/>
                  </a:lnTo>
                  <a:lnTo>
                    <a:pt x="3749040" y="525780"/>
                  </a:lnTo>
                  <a:lnTo>
                    <a:pt x="3699510" y="632460"/>
                  </a:lnTo>
                  <a:lnTo>
                    <a:pt x="3619500" y="769620"/>
                  </a:lnTo>
                  <a:lnTo>
                    <a:pt x="3554730" y="773430"/>
                  </a:lnTo>
                  <a:lnTo>
                    <a:pt x="3463290" y="792480"/>
                  </a:lnTo>
                  <a:lnTo>
                    <a:pt x="3368040" y="803910"/>
                  </a:lnTo>
                  <a:lnTo>
                    <a:pt x="3227070" y="830580"/>
                  </a:lnTo>
                  <a:lnTo>
                    <a:pt x="3055620" y="872490"/>
                  </a:lnTo>
                  <a:lnTo>
                    <a:pt x="2937510" y="906780"/>
                  </a:lnTo>
                  <a:lnTo>
                    <a:pt x="2754630" y="967740"/>
                  </a:lnTo>
                  <a:lnTo>
                    <a:pt x="2567940" y="1028700"/>
                  </a:lnTo>
                  <a:lnTo>
                    <a:pt x="2308860" y="1120140"/>
                  </a:lnTo>
                  <a:lnTo>
                    <a:pt x="2042160" y="123063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732151C8-FFCE-4844-8A85-04B3F7AAE0A9}"/>
                </a:ext>
              </a:extLst>
            </p:cNvPr>
            <p:cNvSpPr/>
            <p:nvPr/>
          </p:nvSpPr>
          <p:spPr>
            <a:xfrm>
              <a:off x="6884988" y="4981575"/>
              <a:ext cx="403225" cy="1004888"/>
            </a:xfrm>
            <a:custGeom>
              <a:avLst/>
              <a:gdLst>
                <a:gd name="connsiteX0" fmla="*/ 352425 w 404812"/>
                <a:gd name="connsiteY0" fmla="*/ 409575 h 1004888"/>
                <a:gd name="connsiteX1" fmla="*/ 340519 w 404812"/>
                <a:gd name="connsiteY1" fmla="*/ 631031 h 1004888"/>
                <a:gd name="connsiteX2" fmla="*/ 342900 w 404812"/>
                <a:gd name="connsiteY2" fmla="*/ 807244 h 1004888"/>
                <a:gd name="connsiteX3" fmla="*/ 352425 w 404812"/>
                <a:gd name="connsiteY3" fmla="*/ 954881 h 1004888"/>
                <a:gd name="connsiteX4" fmla="*/ 333375 w 404812"/>
                <a:gd name="connsiteY4" fmla="*/ 1004888 h 1004888"/>
                <a:gd name="connsiteX5" fmla="*/ 0 w 404812"/>
                <a:gd name="connsiteY5" fmla="*/ 754856 h 1004888"/>
                <a:gd name="connsiteX6" fmla="*/ 40481 w 404812"/>
                <a:gd name="connsiteY6" fmla="*/ 750094 h 1004888"/>
                <a:gd name="connsiteX7" fmla="*/ 71437 w 404812"/>
                <a:gd name="connsiteY7" fmla="*/ 733425 h 1004888"/>
                <a:gd name="connsiteX8" fmla="*/ 92869 w 404812"/>
                <a:gd name="connsiteY8" fmla="*/ 707231 h 1004888"/>
                <a:gd name="connsiteX9" fmla="*/ 114300 w 404812"/>
                <a:gd name="connsiteY9" fmla="*/ 671513 h 1004888"/>
                <a:gd name="connsiteX10" fmla="*/ 178594 w 404812"/>
                <a:gd name="connsiteY10" fmla="*/ 502444 h 1004888"/>
                <a:gd name="connsiteX11" fmla="*/ 235744 w 404812"/>
                <a:gd name="connsiteY11" fmla="*/ 340519 h 1004888"/>
                <a:gd name="connsiteX12" fmla="*/ 280987 w 404812"/>
                <a:gd name="connsiteY12" fmla="*/ 195263 h 1004888"/>
                <a:gd name="connsiteX13" fmla="*/ 326231 w 404812"/>
                <a:gd name="connsiteY13" fmla="*/ 47625 h 1004888"/>
                <a:gd name="connsiteX14" fmla="*/ 333375 w 404812"/>
                <a:gd name="connsiteY14" fmla="*/ 23813 h 1004888"/>
                <a:gd name="connsiteX15" fmla="*/ 345281 w 404812"/>
                <a:gd name="connsiteY15" fmla="*/ 11906 h 1004888"/>
                <a:gd name="connsiteX16" fmla="*/ 357187 w 404812"/>
                <a:gd name="connsiteY16" fmla="*/ 4763 h 1004888"/>
                <a:gd name="connsiteX17" fmla="*/ 371475 w 404812"/>
                <a:gd name="connsiteY17" fmla="*/ 0 h 1004888"/>
                <a:gd name="connsiteX18" fmla="*/ 383381 w 404812"/>
                <a:gd name="connsiteY18" fmla="*/ 0 h 1004888"/>
                <a:gd name="connsiteX19" fmla="*/ 400050 w 404812"/>
                <a:gd name="connsiteY19" fmla="*/ 4763 h 1004888"/>
                <a:gd name="connsiteX20" fmla="*/ 404812 w 404812"/>
                <a:gd name="connsiteY20" fmla="*/ 19050 h 1004888"/>
                <a:gd name="connsiteX21" fmla="*/ 402431 w 404812"/>
                <a:gd name="connsiteY21" fmla="*/ 50006 h 1004888"/>
                <a:gd name="connsiteX22" fmla="*/ 385762 w 404812"/>
                <a:gd name="connsiteY22" fmla="*/ 157163 h 1004888"/>
                <a:gd name="connsiteX23" fmla="*/ 366712 w 404812"/>
                <a:gd name="connsiteY23" fmla="*/ 290513 h 1004888"/>
                <a:gd name="connsiteX24" fmla="*/ 352425 w 404812"/>
                <a:gd name="connsiteY24" fmla="*/ 409575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4812" h="1004888">
                  <a:moveTo>
                    <a:pt x="352425" y="409575"/>
                  </a:moveTo>
                  <a:lnTo>
                    <a:pt x="340519" y="631031"/>
                  </a:lnTo>
                  <a:cubicBezTo>
                    <a:pt x="341313" y="689769"/>
                    <a:pt x="342106" y="748506"/>
                    <a:pt x="342900" y="807244"/>
                  </a:cubicBezTo>
                  <a:lnTo>
                    <a:pt x="352425" y="954881"/>
                  </a:lnTo>
                  <a:lnTo>
                    <a:pt x="333375" y="1004888"/>
                  </a:lnTo>
                  <a:lnTo>
                    <a:pt x="0" y="754856"/>
                  </a:lnTo>
                  <a:lnTo>
                    <a:pt x="40481" y="750094"/>
                  </a:lnTo>
                  <a:lnTo>
                    <a:pt x="71437" y="733425"/>
                  </a:lnTo>
                  <a:lnTo>
                    <a:pt x="92869" y="707231"/>
                  </a:lnTo>
                  <a:lnTo>
                    <a:pt x="114300" y="671513"/>
                  </a:lnTo>
                  <a:lnTo>
                    <a:pt x="178594" y="502444"/>
                  </a:lnTo>
                  <a:lnTo>
                    <a:pt x="235744" y="340519"/>
                  </a:lnTo>
                  <a:lnTo>
                    <a:pt x="280987" y="195263"/>
                  </a:lnTo>
                  <a:lnTo>
                    <a:pt x="326231" y="47625"/>
                  </a:lnTo>
                  <a:lnTo>
                    <a:pt x="333375" y="23813"/>
                  </a:lnTo>
                  <a:lnTo>
                    <a:pt x="345281" y="11906"/>
                  </a:lnTo>
                  <a:lnTo>
                    <a:pt x="357187" y="4763"/>
                  </a:lnTo>
                  <a:lnTo>
                    <a:pt x="371475" y="0"/>
                  </a:lnTo>
                  <a:lnTo>
                    <a:pt x="383381" y="0"/>
                  </a:lnTo>
                  <a:lnTo>
                    <a:pt x="400050" y="4763"/>
                  </a:lnTo>
                  <a:lnTo>
                    <a:pt x="404812" y="19050"/>
                  </a:lnTo>
                  <a:lnTo>
                    <a:pt x="402431" y="50006"/>
                  </a:lnTo>
                  <a:lnTo>
                    <a:pt x="385762" y="157163"/>
                  </a:lnTo>
                  <a:lnTo>
                    <a:pt x="366712" y="290513"/>
                  </a:lnTo>
                  <a:lnTo>
                    <a:pt x="352425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0E4BE3D-53BD-4409-8052-5AB2C71BDA14}"/>
              </a:ext>
            </a:extLst>
          </p:cNvPr>
          <p:cNvGrpSpPr/>
          <p:nvPr/>
        </p:nvGrpSpPr>
        <p:grpSpPr>
          <a:xfrm>
            <a:off x="3138488" y="1379538"/>
            <a:ext cx="4022725" cy="4778375"/>
            <a:chOff x="3138488" y="1379538"/>
            <a:chExt cx="4022725" cy="47783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0FB959F8-ADB4-49EF-BD3E-75D7F9137A33}"/>
                </a:ext>
              </a:extLst>
            </p:cNvPr>
            <p:cNvSpPr/>
            <p:nvPr/>
          </p:nvSpPr>
          <p:spPr>
            <a:xfrm>
              <a:off x="3467100" y="1379538"/>
              <a:ext cx="1931988" cy="1416050"/>
            </a:xfrm>
            <a:custGeom>
              <a:avLst/>
              <a:gdLst>
                <a:gd name="connsiteX0" fmla="*/ 576263 w 1931194"/>
                <a:gd name="connsiteY0" fmla="*/ 1143000 h 1416844"/>
                <a:gd name="connsiteX1" fmla="*/ 90488 w 1931194"/>
                <a:gd name="connsiteY1" fmla="*/ 1416844 h 1416844"/>
                <a:gd name="connsiteX2" fmla="*/ 0 w 1931194"/>
                <a:gd name="connsiteY2" fmla="*/ 1340644 h 1416844"/>
                <a:gd name="connsiteX3" fmla="*/ 269081 w 1931194"/>
                <a:gd name="connsiteY3" fmla="*/ 1154906 h 1416844"/>
                <a:gd name="connsiteX4" fmla="*/ 702469 w 1931194"/>
                <a:gd name="connsiteY4" fmla="*/ 847725 h 1416844"/>
                <a:gd name="connsiteX5" fmla="*/ 962025 w 1931194"/>
                <a:gd name="connsiteY5" fmla="*/ 647700 h 1416844"/>
                <a:gd name="connsiteX6" fmla="*/ 1100138 w 1931194"/>
                <a:gd name="connsiteY6" fmla="*/ 533400 h 1416844"/>
                <a:gd name="connsiteX7" fmla="*/ 1240631 w 1931194"/>
                <a:gd name="connsiteY7" fmla="*/ 416719 h 1416844"/>
                <a:gd name="connsiteX8" fmla="*/ 1312069 w 1931194"/>
                <a:gd name="connsiteY8" fmla="*/ 352425 h 1416844"/>
                <a:gd name="connsiteX9" fmla="*/ 1343025 w 1931194"/>
                <a:gd name="connsiteY9" fmla="*/ 314325 h 1416844"/>
                <a:gd name="connsiteX10" fmla="*/ 1369219 w 1931194"/>
                <a:gd name="connsiteY10" fmla="*/ 280987 h 1416844"/>
                <a:gd name="connsiteX11" fmla="*/ 1381125 w 1931194"/>
                <a:gd name="connsiteY11" fmla="*/ 254794 h 1416844"/>
                <a:gd name="connsiteX12" fmla="*/ 1388269 w 1931194"/>
                <a:gd name="connsiteY12" fmla="*/ 235744 h 1416844"/>
                <a:gd name="connsiteX13" fmla="*/ 1388269 w 1931194"/>
                <a:gd name="connsiteY13" fmla="*/ 219075 h 1416844"/>
                <a:gd name="connsiteX14" fmla="*/ 1383506 w 1931194"/>
                <a:gd name="connsiteY14" fmla="*/ 195262 h 1416844"/>
                <a:gd name="connsiteX15" fmla="*/ 1354931 w 1931194"/>
                <a:gd name="connsiteY15" fmla="*/ 154781 h 1416844"/>
                <a:gd name="connsiteX16" fmla="*/ 1326356 w 1931194"/>
                <a:gd name="connsiteY16" fmla="*/ 119062 h 1416844"/>
                <a:gd name="connsiteX17" fmla="*/ 1283494 w 1931194"/>
                <a:gd name="connsiteY17" fmla="*/ 73819 h 1416844"/>
                <a:gd name="connsiteX18" fmla="*/ 1269206 w 1931194"/>
                <a:gd name="connsiteY18" fmla="*/ 52387 h 1416844"/>
                <a:gd name="connsiteX19" fmla="*/ 1262063 w 1931194"/>
                <a:gd name="connsiteY19" fmla="*/ 38100 h 1416844"/>
                <a:gd name="connsiteX20" fmla="*/ 1262063 w 1931194"/>
                <a:gd name="connsiteY20" fmla="*/ 21431 h 1416844"/>
                <a:gd name="connsiteX21" fmla="*/ 1269206 w 1931194"/>
                <a:gd name="connsiteY21" fmla="*/ 7144 h 1416844"/>
                <a:gd name="connsiteX22" fmla="*/ 1285875 w 1931194"/>
                <a:gd name="connsiteY22" fmla="*/ 0 h 1416844"/>
                <a:gd name="connsiteX23" fmla="*/ 1312069 w 1931194"/>
                <a:gd name="connsiteY23" fmla="*/ 2381 h 1416844"/>
                <a:gd name="connsiteX24" fmla="*/ 1350169 w 1931194"/>
                <a:gd name="connsiteY24" fmla="*/ 16669 h 1416844"/>
                <a:gd name="connsiteX25" fmla="*/ 1421606 w 1931194"/>
                <a:gd name="connsiteY25" fmla="*/ 33337 h 1416844"/>
                <a:gd name="connsiteX26" fmla="*/ 1483519 w 1931194"/>
                <a:gd name="connsiteY26" fmla="*/ 52387 h 1416844"/>
                <a:gd name="connsiteX27" fmla="*/ 1552575 w 1931194"/>
                <a:gd name="connsiteY27" fmla="*/ 78581 h 1416844"/>
                <a:gd name="connsiteX28" fmla="*/ 1607344 w 1931194"/>
                <a:gd name="connsiteY28" fmla="*/ 102394 h 1416844"/>
                <a:gd name="connsiteX29" fmla="*/ 1662113 w 1931194"/>
                <a:gd name="connsiteY29" fmla="*/ 128587 h 1416844"/>
                <a:gd name="connsiteX30" fmla="*/ 1733550 w 1931194"/>
                <a:gd name="connsiteY30" fmla="*/ 171450 h 1416844"/>
                <a:gd name="connsiteX31" fmla="*/ 1781175 w 1931194"/>
                <a:gd name="connsiteY31" fmla="*/ 202406 h 1416844"/>
                <a:gd name="connsiteX32" fmla="*/ 1845469 w 1931194"/>
                <a:gd name="connsiteY32" fmla="*/ 252412 h 1416844"/>
                <a:gd name="connsiteX33" fmla="*/ 1878806 w 1931194"/>
                <a:gd name="connsiteY33" fmla="*/ 283369 h 1416844"/>
                <a:gd name="connsiteX34" fmla="*/ 1909763 w 1931194"/>
                <a:gd name="connsiteY34" fmla="*/ 316706 h 1416844"/>
                <a:gd name="connsiteX35" fmla="*/ 1926431 w 1931194"/>
                <a:gd name="connsiteY35" fmla="*/ 338137 h 1416844"/>
                <a:gd name="connsiteX36" fmla="*/ 1931194 w 1931194"/>
                <a:gd name="connsiteY36" fmla="*/ 359569 h 1416844"/>
                <a:gd name="connsiteX37" fmla="*/ 1924050 w 1931194"/>
                <a:gd name="connsiteY37" fmla="*/ 392906 h 1416844"/>
                <a:gd name="connsiteX38" fmla="*/ 1909763 w 1931194"/>
                <a:gd name="connsiteY38" fmla="*/ 404812 h 1416844"/>
                <a:gd name="connsiteX39" fmla="*/ 1874044 w 1931194"/>
                <a:gd name="connsiteY39" fmla="*/ 423862 h 1416844"/>
                <a:gd name="connsiteX40" fmla="*/ 1833563 w 1931194"/>
                <a:gd name="connsiteY40" fmla="*/ 433387 h 1416844"/>
                <a:gd name="connsiteX41" fmla="*/ 1716881 w 1931194"/>
                <a:gd name="connsiteY41" fmla="*/ 464344 h 1416844"/>
                <a:gd name="connsiteX42" fmla="*/ 1652588 w 1931194"/>
                <a:gd name="connsiteY42" fmla="*/ 502444 h 1416844"/>
                <a:gd name="connsiteX43" fmla="*/ 1381125 w 1931194"/>
                <a:gd name="connsiteY43" fmla="*/ 657225 h 1416844"/>
                <a:gd name="connsiteX44" fmla="*/ 926306 w 1931194"/>
                <a:gd name="connsiteY44" fmla="*/ 940594 h 1416844"/>
                <a:gd name="connsiteX45" fmla="*/ 576263 w 1931194"/>
                <a:gd name="connsiteY45" fmla="*/ 11430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1416844">
                  <a:moveTo>
                    <a:pt x="576263" y="1143000"/>
                  </a:moveTo>
                  <a:lnTo>
                    <a:pt x="90488" y="1416844"/>
                  </a:lnTo>
                  <a:lnTo>
                    <a:pt x="0" y="1340644"/>
                  </a:lnTo>
                  <a:lnTo>
                    <a:pt x="269081" y="1154906"/>
                  </a:lnTo>
                  <a:lnTo>
                    <a:pt x="702469" y="847725"/>
                  </a:lnTo>
                  <a:lnTo>
                    <a:pt x="962025" y="647700"/>
                  </a:lnTo>
                  <a:lnTo>
                    <a:pt x="1100138" y="533400"/>
                  </a:lnTo>
                  <a:lnTo>
                    <a:pt x="1240631" y="416719"/>
                  </a:lnTo>
                  <a:lnTo>
                    <a:pt x="1312069" y="352425"/>
                  </a:lnTo>
                  <a:lnTo>
                    <a:pt x="1343025" y="314325"/>
                  </a:lnTo>
                  <a:lnTo>
                    <a:pt x="1369219" y="280987"/>
                  </a:lnTo>
                  <a:lnTo>
                    <a:pt x="1381125" y="254794"/>
                  </a:lnTo>
                  <a:lnTo>
                    <a:pt x="1388269" y="235744"/>
                  </a:lnTo>
                  <a:lnTo>
                    <a:pt x="1388269" y="219075"/>
                  </a:lnTo>
                  <a:lnTo>
                    <a:pt x="1383506" y="195262"/>
                  </a:lnTo>
                  <a:lnTo>
                    <a:pt x="1354931" y="154781"/>
                  </a:lnTo>
                  <a:lnTo>
                    <a:pt x="1326356" y="119062"/>
                  </a:lnTo>
                  <a:lnTo>
                    <a:pt x="1283494" y="73819"/>
                  </a:lnTo>
                  <a:lnTo>
                    <a:pt x="1269206" y="52387"/>
                  </a:lnTo>
                  <a:lnTo>
                    <a:pt x="1262063" y="38100"/>
                  </a:lnTo>
                  <a:lnTo>
                    <a:pt x="1262063" y="21431"/>
                  </a:lnTo>
                  <a:lnTo>
                    <a:pt x="1269206" y="7144"/>
                  </a:lnTo>
                  <a:lnTo>
                    <a:pt x="1285875" y="0"/>
                  </a:lnTo>
                  <a:lnTo>
                    <a:pt x="1312069" y="2381"/>
                  </a:lnTo>
                  <a:lnTo>
                    <a:pt x="1350169" y="16669"/>
                  </a:lnTo>
                  <a:lnTo>
                    <a:pt x="1421606" y="33337"/>
                  </a:lnTo>
                  <a:lnTo>
                    <a:pt x="1483519" y="52387"/>
                  </a:lnTo>
                  <a:lnTo>
                    <a:pt x="1552575" y="78581"/>
                  </a:lnTo>
                  <a:lnTo>
                    <a:pt x="1607344" y="102394"/>
                  </a:lnTo>
                  <a:lnTo>
                    <a:pt x="1662113" y="128587"/>
                  </a:lnTo>
                  <a:lnTo>
                    <a:pt x="1733550" y="171450"/>
                  </a:lnTo>
                  <a:lnTo>
                    <a:pt x="1781175" y="202406"/>
                  </a:lnTo>
                  <a:lnTo>
                    <a:pt x="1845469" y="252412"/>
                  </a:lnTo>
                  <a:lnTo>
                    <a:pt x="1878806" y="283369"/>
                  </a:lnTo>
                  <a:lnTo>
                    <a:pt x="1909763" y="316706"/>
                  </a:lnTo>
                  <a:lnTo>
                    <a:pt x="1926431" y="338137"/>
                  </a:lnTo>
                  <a:lnTo>
                    <a:pt x="1931194" y="359569"/>
                  </a:lnTo>
                  <a:lnTo>
                    <a:pt x="1924050" y="392906"/>
                  </a:lnTo>
                  <a:lnTo>
                    <a:pt x="1909763" y="404812"/>
                  </a:lnTo>
                  <a:lnTo>
                    <a:pt x="1874044" y="423862"/>
                  </a:lnTo>
                  <a:lnTo>
                    <a:pt x="1833563" y="433387"/>
                  </a:lnTo>
                  <a:lnTo>
                    <a:pt x="1716881" y="464344"/>
                  </a:lnTo>
                  <a:lnTo>
                    <a:pt x="1652588" y="502444"/>
                  </a:lnTo>
                  <a:lnTo>
                    <a:pt x="1381125" y="657225"/>
                  </a:lnTo>
                  <a:lnTo>
                    <a:pt x="926306" y="940594"/>
                  </a:lnTo>
                  <a:lnTo>
                    <a:pt x="576263" y="1143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8F8F9C60-DAF0-477D-A37F-FCAC8B2F7D02}"/>
                </a:ext>
              </a:extLst>
            </p:cNvPr>
            <p:cNvSpPr/>
            <p:nvPr/>
          </p:nvSpPr>
          <p:spPr>
            <a:xfrm rot="16200000">
              <a:off x="1871663" y="3832225"/>
              <a:ext cx="3044825" cy="511175"/>
            </a:xfrm>
            <a:custGeom>
              <a:avLst/>
              <a:gdLst>
                <a:gd name="connsiteX0" fmla="*/ 1694860 w 3044566"/>
                <a:gd name="connsiteY0" fmla="*/ 484246 h 510004"/>
                <a:gd name="connsiteX1" fmla="*/ 1347130 w 3044566"/>
                <a:gd name="connsiteY1" fmla="*/ 461064 h 510004"/>
                <a:gd name="connsiteX2" fmla="*/ 1058643 w 3044566"/>
                <a:gd name="connsiteY2" fmla="*/ 432730 h 510004"/>
                <a:gd name="connsiteX3" fmla="*/ 842278 w 3044566"/>
                <a:gd name="connsiteY3" fmla="*/ 409548 h 510004"/>
                <a:gd name="connsiteX4" fmla="*/ 576974 w 3044566"/>
                <a:gd name="connsiteY4" fmla="*/ 376063 h 510004"/>
                <a:gd name="connsiteX5" fmla="*/ 92728 w 3044566"/>
                <a:gd name="connsiteY5" fmla="*/ 190608 h 510004"/>
                <a:gd name="connsiteX6" fmla="*/ 38637 w 3044566"/>
                <a:gd name="connsiteY6" fmla="*/ 157122 h 510004"/>
                <a:gd name="connsiteX7" fmla="*/ 10303 w 3044566"/>
                <a:gd name="connsiteY7" fmla="*/ 133941 h 510004"/>
                <a:gd name="connsiteX8" fmla="*/ 0 w 3044566"/>
                <a:gd name="connsiteY8" fmla="*/ 115910 h 510004"/>
                <a:gd name="connsiteX9" fmla="*/ 0 w 3044566"/>
                <a:gd name="connsiteY9" fmla="*/ 97880 h 510004"/>
                <a:gd name="connsiteX10" fmla="*/ 10303 w 3044566"/>
                <a:gd name="connsiteY10" fmla="*/ 74698 h 510004"/>
                <a:gd name="connsiteX11" fmla="*/ 41212 w 3044566"/>
                <a:gd name="connsiteY11" fmla="*/ 54092 h 510004"/>
                <a:gd name="connsiteX12" fmla="*/ 97879 w 3044566"/>
                <a:gd name="connsiteY12" fmla="*/ 41213 h 510004"/>
                <a:gd name="connsiteX13" fmla="*/ 203486 w 3044566"/>
                <a:gd name="connsiteY13" fmla="*/ 25758 h 510004"/>
                <a:gd name="connsiteX14" fmla="*/ 332275 w 3044566"/>
                <a:gd name="connsiteY14" fmla="*/ 15455 h 510004"/>
                <a:gd name="connsiteX15" fmla="*/ 458488 w 3044566"/>
                <a:gd name="connsiteY15" fmla="*/ 0 h 510004"/>
                <a:gd name="connsiteX16" fmla="*/ 473943 w 3044566"/>
                <a:gd name="connsiteY16" fmla="*/ 10303 h 510004"/>
                <a:gd name="connsiteX17" fmla="*/ 515155 w 3044566"/>
                <a:gd name="connsiteY17" fmla="*/ 43788 h 510004"/>
                <a:gd name="connsiteX18" fmla="*/ 551216 w 3044566"/>
                <a:gd name="connsiteY18" fmla="*/ 66970 h 510004"/>
                <a:gd name="connsiteX19" fmla="*/ 592428 w 3044566"/>
                <a:gd name="connsiteY19" fmla="*/ 92728 h 510004"/>
                <a:gd name="connsiteX20" fmla="*/ 643944 w 3044566"/>
                <a:gd name="connsiteY20" fmla="*/ 118486 h 510004"/>
                <a:gd name="connsiteX21" fmla="*/ 728944 w 3044566"/>
                <a:gd name="connsiteY21" fmla="*/ 151971 h 510004"/>
                <a:gd name="connsiteX22" fmla="*/ 824248 w 3044566"/>
                <a:gd name="connsiteY22" fmla="*/ 177729 h 510004"/>
                <a:gd name="connsiteX23" fmla="*/ 927279 w 3044566"/>
                <a:gd name="connsiteY23" fmla="*/ 198335 h 510004"/>
                <a:gd name="connsiteX24" fmla="*/ 1066371 w 3044566"/>
                <a:gd name="connsiteY24" fmla="*/ 213790 h 510004"/>
                <a:gd name="connsiteX25" fmla="*/ 1269857 w 3044566"/>
                <a:gd name="connsiteY25" fmla="*/ 226668 h 510004"/>
                <a:gd name="connsiteX26" fmla="*/ 1573798 w 3044566"/>
                <a:gd name="connsiteY26" fmla="*/ 236972 h 510004"/>
                <a:gd name="connsiteX27" fmla="*/ 1985922 w 3044566"/>
                <a:gd name="connsiteY27" fmla="*/ 242123 h 510004"/>
                <a:gd name="connsiteX28" fmla="*/ 2282136 w 3044566"/>
                <a:gd name="connsiteY28" fmla="*/ 244699 h 510004"/>
                <a:gd name="connsiteX29" fmla="*/ 2405774 w 3044566"/>
                <a:gd name="connsiteY29" fmla="*/ 244699 h 510004"/>
                <a:gd name="connsiteX30" fmla="*/ 2498501 w 3044566"/>
                <a:gd name="connsiteY30" fmla="*/ 247275 h 510004"/>
                <a:gd name="connsiteX31" fmla="*/ 2593805 w 3044566"/>
                <a:gd name="connsiteY31" fmla="*/ 242123 h 510004"/>
                <a:gd name="connsiteX32" fmla="*/ 2663351 w 3044566"/>
                <a:gd name="connsiteY32" fmla="*/ 234396 h 510004"/>
                <a:gd name="connsiteX33" fmla="*/ 2732897 w 3044566"/>
                <a:gd name="connsiteY33" fmla="*/ 218941 h 510004"/>
                <a:gd name="connsiteX34" fmla="*/ 2802443 w 3044566"/>
                <a:gd name="connsiteY34" fmla="*/ 200911 h 510004"/>
                <a:gd name="connsiteX35" fmla="*/ 2871989 w 3044566"/>
                <a:gd name="connsiteY35" fmla="*/ 170001 h 510004"/>
                <a:gd name="connsiteX36" fmla="*/ 2928656 w 3044566"/>
                <a:gd name="connsiteY36" fmla="*/ 136516 h 510004"/>
                <a:gd name="connsiteX37" fmla="*/ 2980171 w 3044566"/>
                <a:gd name="connsiteY37" fmla="*/ 95304 h 510004"/>
                <a:gd name="connsiteX38" fmla="*/ 3008505 w 3044566"/>
                <a:gd name="connsiteY38" fmla="*/ 77273 h 510004"/>
                <a:gd name="connsiteX39" fmla="*/ 3031687 w 3044566"/>
                <a:gd name="connsiteY39" fmla="*/ 74698 h 510004"/>
                <a:gd name="connsiteX40" fmla="*/ 3044566 w 3044566"/>
                <a:gd name="connsiteY40" fmla="*/ 85001 h 510004"/>
                <a:gd name="connsiteX41" fmla="*/ 3041990 w 3044566"/>
                <a:gd name="connsiteY41" fmla="*/ 108183 h 510004"/>
                <a:gd name="connsiteX42" fmla="*/ 3026535 w 3044566"/>
                <a:gd name="connsiteY42" fmla="*/ 164850 h 510004"/>
                <a:gd name="connsiteX43" fmla="*/ 3005929 w 3044566"/>
                <a:gd name="connsiteY43" fmla="*/ 242123 h 510004"/>
                <a:gd name="connsiteX44" fmla="*/ 2987899 w 3044566"/>
                <a:gd name="connsiteY44" fmla="*/ 298790 h 510004"/>
                <a:gd name="connsiteX45" fmla="*/ 2923504 w 3044566"/>
                <a:gd name="connsiteY45" fmla="*/ 419852 h 510004"/>
                <a:gd name="connsiteX46" fmla="*/ 2866837 w 3044566"/>
                <a:gd name="connsiteY46" fmla="*/ 507428 h 510004"/>
                <a:gd name="connsiteX47" fmla="*/ 2766382 w 3044566"/>
                <a:gd name="connsiteY47" fmla="*/ 510004 h 510004"/>
                <a:gd name="connsiteX48" fmla="*/ 2521683 w 3044566"/>
                <a:gd name="connsiteY48" fmla="*/ 507428 h 510004"/>
                <a:gd name="connsiteX49" fmla="*/ 2320773 w 3044566"/>
                <a:gd name="connsiteY49" fmla="*/ 502276 h 510004"/>
                <a:gd name="connsiteX50" fmla="*/ 2024559 w 3044566"/>
                <a:gd name="connsiteY50" fmla="*/ 484246 h 510004"/>
                <a:gd name="connsiteX51" fmla="*/ 1849406 w 3044566"/>
                <a:gd name="connsiteY51" fmla="*/ 491973 h 510004"/>
                <a:gd name="connsiteX52" fmla="*/ 1694860 w 3044566"/>
                <a:gd name="connsiteY52" fmla="*/ 484246 h 5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44566" h="510004">
                  <a:moveTo>
                    <a:pt x="1694860" y="484246"/>
                  </a:moveTo>
                  <a:lnTo>
                    <a:pt x="1347130" y="461064"/>
                  </a:lnTo>
                  <a:lnTo>
                    <a:pt x="1058643" y="432730"/>
                  </a:lnTo>
                  <a:lnTo>
                    <a:pt x="842278" y="409548"/>
                  </a:lnTo>
                  <a:lnTo>
                    <a:pt x="576974" y="376063"/>
                  </a:lnTo>
                  <a:lnTo>
                    <a:pt x="92728" y="190608"/>
                  </a:lnTo>
                  <a:lnTo>
                    <a:pt x="38637" y="157122"/>
                  </a:lnTo>
                  <a:lnTo>
                    <a:pt x="10303" y="133941"/>
                  </a:lnTo>
                  <a:lnTo>
                    <a:pt x="0" y="115910"/>
                  </a:lnTo>
                  <a:lnTo>
                    <a:pt x="0" y="97880"/>
                  </a:lnTo>
                  <a:lnTo>
                    <a:pt x="10303" y="74698"/>
                  </a:lnTo>
                  <a:lnTo>
                    <a:pt x="41212" y="54092"/>
                  </a:lnTo>
                  <a:lnTo>
                    <a:pt x="97879" y="41213"/>
                  </a:lnTo>
                  <a:lnTo>
                    <a:pt x="203486" y="25758"/>
                  </a:lnTo>
                  <a:lnTo>
                    <a:pt x="332275" y="15455"/>
                  </a:lnTo>
                  <a:lnTo>
                    <a:pt x="458488" y="0"/>
                  </a:lnTo>
                  <a:lnTo>
                    <a:pt x="473943" y="10303"/>
                  </a:lnTo>
                  <a:lnTo>
                    <a:pt x="515155" y="43788"/>
                  </a:lnTo>
                  <a:lnTo>
                    <a:pt x="551216" y="66970"/>
                  </a:lnTo>
                  <a:lnTo>
                    <a:pt x="592428" y="92728"/>
                  </a:lnTo>
                  <a:lnTo>
                    <a:pt x="643944" y="118486"/>
                  </a:lnTo>
                  <a:lnTo>
                    <a:pt x="728944" y="151971"/>
                  </a:lnTo>
                  <a:lnTo>
                    <a:pt x="824248" y="177729"/>
                  </a:lnTo>
                  <a:lnTo>
                    <a:pt x="927279" y="198335"/>
                  </a:lnTo>
                  <a:lnTo>
                    <a:pt x="1066371" y="213790"/>
                  </a:lnTo>
                  <a:lnTo>
                    <a:pt x="1269857" y="226668"/>
                  </a:lnTo>
                  <a:lnTo>
                    <a:pt x="1573798" y="236972"/>
                  </a:lnTo>
                  <a:lnTo>
                    <a:pt x="1985922" y="242123"/>
                  </a:lnTo>
                  <a:lnTo>
                    <a:pt x="2282136" y="244699"/>
                  </a:lnTo>
                  <a:lnTo>
                    <a:pt x="2405774" y="244699"/>
                  </a:lnTo>
                  <a:lnTo>
                    <a:pt x="2498501" y="247275"/>
                  </a:lnTo>
                  <a:lnTo>
                    <a:pt x="2593805" y="242123"/>
                  </a:lnTo>
                  <a:lnTo>
                    <a:pt x="2663351" y="234396"/>
                  </a:lnTo>
                  <a:lnTo>
                    <a:pt x="2732897" y="218941"/>
                  </a:lnTo>
                  <a:lnTo>
                    <a:pt x="2802443" y="200911"/>
                  </a:lnTo>
                  <a:lnTo>
                    <a:pt x="2871989" y="170001"/>
                  </a:lnTo>
                  <a:lnTo>
                    <a:pt x="2928656" y="136516"/>
                  </a:lnTo>
                  <a:lnTo>
                    <a:pt x="2980171" y="95304"/>
                  </a:lnTo>
                  <a:lnTo>
                    <a:pt x="3008505" y="77273"/>
                  </a:lnTo>
                  <a:lnTo>
                    <a:pt x="3031687" y="74698"/>
                  </a:lnTo>
                  <a:lnTo>
                    <a:pt x="3044566" y="85001"/>
                  </a:lnTo>
                  <a:lnTo>
                    <a:pt x="3041990" y="108183"/>
                  </a:lnTo>
                  <a:lnTo>
                    <a:pt x="3026535" y="164850"/>
                  </a:lnTo>
                  <a:lnTo>
                    <a:pt x="3005929" y="242123"/>
                  </a:lnTo>
                  <a:lnTo>
                    <a:pt x="2987899" y="298790"/>
                  </a:lnTo>
                  <a:lnTo>
                    <a:pt x="2923504" y="419852"/>
                  </a:lnTo>
                  <a:lnTo>
                    <a:pt x="2866837" y="507428"/>
                  </a:lnTo>
                  <a:lnTo>
                    <a:pt x="2766382" y="510004"/>
                  </a:lnTo>
                  <a:lnTo>
                    <a:pt x="2521683" y="507428"/>
                  </a:lnTo>
                  <a:lnTo>
                    <a:pt x="2320773" y="502276"/>
                  </a:lnTo>
                  <a:lnTo>
                    <a:pt x="2024559" y="484246"/>
                  </a:lnTo>
                  <a:lnTo>
                    <a:pt x="1849406" y="491973"/>
                  </a:lnTo>
                  <a:lnTo>
                    <a:pt x="1694860" y="4842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B4FF751D-98CA-438D-92C9-A2DE477F9B2E}"/>
                </a:ext>
              </a:extLst>
            </p:cNvPr>
            <p:cNvSpPr/>
            <p:nvPr/>
          </p:nvSpPr>
          <p:spPr>
            <a:xfrm>
              <a:off x="3290888" y="4427538"/>
              <a:ext cx="1509712" cy="1116012"/>
            </a:xfrm>
            <a:custGeom>
              <a:avLst/>
              <a:gdLst>
                <a:gd name="connsiteX0" fmla="*/ 778668 w 1509712"/>
                <a:gd name="connsiteY0" fmla="*/ 607219 h 1116806"/>
                <a:gd name="connsiteX1" fmla="*/ 573881 w 1509712"/>
                <a:gd name="connsiteY1" fmla="*/ 738187 h 1116806"/>
                <a:gd name="connsiteX2" fmla="*/ 421481 w 1509712"/>
                <a:gd name="connsiteY2" fmla="*/ 823912 h 1116806"/>
                <a:gd name="connsiteX3" fmla="*/ 340518 w 1509712"/>
                <a:gd name="connsiteY3" fmla="*/ 869156 h 1116806"/>
                <a:gd name="connsiteX4" fmla="*/ 240506 w 1509712"/>
                <a:gd name="connsiteY4" fmla="*/ 931069 h 1116806"/>
                <a:gd name="connsiteX5" fmla="*/ 135731 w 1509712"/>
                <a:gd name="connsiteY5" fmla="*/ 1007269 h 1116806"/>
                <a:gd name="connsiteX6" fmla="*/ 0 w 1509712"/>
                <a:gd name="connsiteY6" fmla="*/ 1116806 h 1116806"/>
                <a:gd name="connsiteX7" fmla="*/ 157162 w 1509712"/>
                <a:gd name="connsiteY7" fmla="*/ 602456 h 1116806"/>
                <a:gd name="connsiteX8" fmla="*/ 250031 w 1509712"/>
                <a:gd name="connsiteY8" fmla="*/ 578644 h 1116806"/>
                <a:gd name="connsiteX9" fmla="*/ 495300 w 1509712"/>
                <a:gd name="connsiteY9" fmla="*/ 469106 h 1116806"/>
                <a:gd name="connsiteX10" fmla="*/ 788193 w 1509712"/>
                <a:gd name="connsiteY10" fmla="*/ 338137 h 1116806"/>
                <a:gd name="connsiteX11" fmla="*/ 1028700 w 1509712"/>
                <a:gd name="connsiteY11" fmla="*/ 223837 h 1116806"/>
                <a:gd name="connsiteX12" fmla="*/ 1233487 w 1509712"/>
                <a:gd name="connsiteY12" fmla="*/ 121444 h 1116806"/>
                <a:gd name="connsiteX13" fmla="*/ 1373981 w 1509712"/>
                <a:gd name="connsiteY13" fmla="*/ 50006 h 1116806"/>
                <a:gd name="connsiteX14" fmla="*/ 1431131 w 1509712"/>
                <a:gd name="connsiteY14" fmla="*/ 19050 h 1116806"/>
                <a:gd name="connsiteX15" fmla="*/ 1462087 w 1509712"/>
                <a:gd name="connsiteY15" fmla="*/ 4762 h 1116806"/>
                <a:gd name="connsiteX16" fmla="*/ 1483518 w 1509712"/>
                <a:gd name="connsiteY16" fmla="*/ 0 h 1116806"/>
                <a:gd name="connsiteX17" fmla="*/ 1497806 w 1509712"/>
                <a:gd name="connsiteY17" fmla="*/ 0 h 1116806"/>
                <a:gd name="connsiteX18" fmla="*/ 1507331 w 1509712"/>
                <a:gd name="connsiteY18" fmla="*/ 4762 h 1116806"/>
                <a:gd name="connsiteX19" fmla="*/ 1509712 w 1509712"/>
                <a:gd name="connsiteY19" fmla="*/ 11906 h 1116806"/>
                <a:gd name="connsiteX20" fmla="*/ 1504950 w 1509712"/>
                <a:gd name="connsiteY20" fmla="*/ 30956 h 1116806"/>
                <a:gd name="connsiteX21" fmla="*/ 1488281 w 1509712"/>
                <a:gd name="connsiteY21" fmla="*/ 59531 h 1116806"/>
                <a:gd name="connsiteX22" fmla="*/ 1419225 w 1509712"/>
                <a:gd name="connsiteY22" fmla="*/ 128587 h 1116806"/>
                <a:gd name="connsiteX23" fmla="*/ 1283493 w 1509712"/>
                <a:gd name="connsiteY23" fmla="*/ 245269 h 1116806"/>
                <a:gd name="connsiteX24" fmla="*/ 1162050 w 1509712"/>
                <a:gd name="connsiteY24" fmla="*/ 340519 h 1116806"/>
                <a:gd name="connsiteX25" fmla="*/ 990600 w 1509712"/>
                <a:gd name="connsiteY25" fmla="*/ 469106 h 1116806"/>
                <a:gd name="connsiteX26" fmla="*/ 778668 w 1509712"/>
                <a:gd name="connsiteY26" fmla="*/ 607219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9712" h="1116806">
                  <a:moveTo>
                    <a:pt x="778668" y="607219"/>
                  </a:moveTo>
                  <a:lnTo>
                    <a:pt x="573881" y="738187"/>
                  </a:lnTo>
                  <a:lnTo>
                    <a:pt x="421481" y="823912"/>
                  </a:lnTo>
                  <a:lnTo>
                    <a:pt x="340518" y="869156"/>
                  </a:lnTo>
                  <a:lnTo>
                    <a:pt x="240506" y="931069"/>
                  </a:lnTo>
                  <a:lnTo>
                    <a:pt x="135731" y="1007269"/>
                  </a:lnTo>
                  <a:lnTo>
                    <a:pt x="0" y="1116806"/>
                  </a:lnTo>
                  <a:lnTo>
                    <a:pt x="157162" y="602456"/>
                  </a:lnTo>
                  <a:lnTo>
                    <a:pt x="250031" y="578644"/>
                  </a:lnTo>
                  <a:lnTo>
                    <a:pt x="495300" y="469106"/>
                  </a:lnTo>
                  <a:lnTo>
                    <a:pt x="788193" y="338137"/>
                  </a:lnTo>
                  <a:lnTo>
                    <a:pt x="1028700" y="223837"/>
                  </a:lnTo>
                  <a:lnTo>
                    <a:pt x="1233487" y="121444"/>
                  </a:lnTo>
                  <a:lnTo>
                    <a:pt x="1373981" y="50006"/>
                  </a:lnTo>
                  <a:lnTo>
                    <a:pt x="1431131" y="19050"/>
                  </a:lnTo>
                  <a:lnTo>
                    <a:pt x="1462087" y="4762"/>
                  </a:lnTo>
                  <a:lnTo>
                    <a:pt x="1483518" y="0"/>
                  </a:lnTo>
                  <a:lnTo>
                    <a:pt x="1497806" y="0"/>
                  </a:lnTo>
                  <a:lnTo>
                    <a:pt x="1507331" y="4762"/>
                  </a:lnTo>
                  <a:lnTo>
                    <a:pt x="1509712" y="11906"/>
                  </a:lnTo>
                  <a:lnTo>
                    <a:pt x="1504950" y="30956"/>
                  </a:lnTo>
                  <a:lnTo>
                    <a:pt x="1488281" y="59531"/>
                  </a:lnTo>
                  <a:lnTo>
                    <a:pt x="1419225" y="128587"/>
                  </a:lnTo>
                  <a:lnTo>
                    <a:pt x="1283493" y="245269"/>
                  </a:lnTo>
                  <a:lnTo>
                    <a:pt x="1162050" y="340519"/>
                  </a:lnTo>
                  <a:lnTo>
                    <a:pt x="990600" y="469106"/>
                  </a:lnTo>
                  <a:lnTo>
                    <a:pt x="778668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ECAC4C52-572B-4588-B04A-5E1CD2D34242}"/>
                </a:ext>
              </a:extLst>
            </p:cNvPr>
            <p:cNvSpPr/>
            <p:nvPr/>
          </p:nvSpPr>
          <p:spPr>
            <a:xfrm>
              <a:off x="3540125" y="2844800"/>
              <a:ext cx="3054350" cy="933450"/>
            </a:xfrm>
            <a:custGeom>
              <a:avLst/>
              <a:gdLst>
                <a:gd name="connsiteX0" fmla="*/ 2095500 w 3054350"/>
                <a:gd name="connsiteY0" fmla="*/ 444500 h 933450"/>
                <a:gd name="connsiteX1" fmla="*/ 1641475 w 3054350"/>
                <a:gd name="connsiteY1" fmla="*/ 565150 h 933450"/>
                <a:gd name="connsiteX2" fmla="*/ 1422400 w 3054350"/>
                <a:gd name="connsiteY2" fmla="*/ 606425 h 933450"/>
                <a:gd name="connsiteX3" fmla="*/ 1117600 w 3054350"/>
                <a:gd name="connsiteY3" fmla="*/ 688975 h 933450"/>
                <a:gd name="connsiteX4" fmla="*/ 796925 w 3054350"/>
                <a:gd name="connsiteY4" fmla="*/ 771525 h 933450"/>
                <a:gd name="connsiteX5" fmla="*/ 485775 w 3054350"/>
                <a:gd name="connsiteY5" fmla="*/ 844550 h 933450"/>
                <a:gd name="connsiteX6" fmla="*/ 250825 w 3054350"/>
                <a:gd name="connsiteY6" fmla="*/ 892175 h 933450"/>
                <a:gd name="connsiteX7" fmla="*/ 6350 w 3054350"/>
                <a:gd name="connsiteY7" fmla="*/ 933450 h 933450"/>
                <a:gd name="connsiteX8" fmla="*/ 0 w 3054350"/>
                <a:gd name="connsiteY8" fmla="*/ 752475 h 933450"/>
                <a:gd name="connsiteX9" fmla="*/ 158750 w 3054350"/>
                <a:gd name="connsiteY9" fmla="*/ 723900 h 933450"/>
                <a:gd name="connsiteX10" fmla="*/ 488950 w 3054350"/>
                <a:gd name="connsiteY10" fmla="*/ 657225 h 933450"/>
                <a:gd name="connsiteX11" fmla="*/ 860425 w 3054350"/>
                <a:gd name="connsiteY11" fmla="*/ 565150 h 933450"/>
                <a:gd name="connsiteX12" fmla="*/ 1114425 w 3054350"/>
                <a:gd name="connsiteY12" fmla="*/ 498475 h 933450"/>
                <a:gd name="connsiteX13" fmla="*/ 1362075 w 3054350"/>
                <a:gd name="connsiteY13" fmla="*/ 428625 h 933450"/>
                <a:gd name="connsiteX14" fmla="*/ 1593850 w 3054350"/>
                <a:gd name="connsiteY14" fmla="*/ 361950 h 933450"/>
                <a:gd name="connsiteX15" fmla="*/ 1809750 w 3054350"/>
                <a:gd name="connsiteY15" fmla="*/ 292100 h 933450"/>
                <a:gd name="connsiteX16" fmla="*/ 2006600 w 3054350"/>
                <a:gd name="connsiteY16" fmla="*/ 228600 h 933450"/>
                <a:gd name="connsiteX17" fmla="*/ 2228850 w 3054350"/>
                <a:gd name="connsiteY17" fmla="*/ 158750 h 933450"/>
                <a:gd name="connsiteX18" fmla="*/ 2311400 w 3054350"/>
                <a:gd name="connsiteY18" fmla="*/ 133350 h 933450"/>
                <a:gd name="connsiteX19" fmla="*/ 2428875 w 3054350"/>
                <a:gd name="connsiteY19" fmla="*/ 76200 h 933450"/>
                <a:gd name="connsiteX20" fmla="*/ 2565400 w 3054350"/>
                <a:gd name="connsiteY20" fmla="*/ 3175 h 933450"/>
                <a:gd name="connsiteX21" fmla="*/ 2644775 w 3054350"/>
                <a:gd name="connsiteY21" fmla="*/ 0 h 933450"/>
                <a:gd name="connsiteX22" fmla="*/ 2765425 w 3054350"/>
                <a:gd name="connsiteY22" fmla="*/ 12700 h 933450"/>
                <a:gd name="connsiteX23" fmla="*/ 2863850 w 3054350"/>
                <a:gd name="connsiteY23" fmla="*/ 28575 h 933450"/>
                <a:gd name="connsiteX24" fmla="*/ 2978150 w 3054350"/>
                <a:gd name="connsiteY24" fmla="*/ 57150 h 933450"/>
                <a:gd name="connsiteX25" fmla="*/ 3013075 w 3054350"/>
                <a:gd name="connsiteY25" fmla="*/ 69850 h 933450"/>
                <a:gd name="connsiteX26" fmla="*/ 3035300 w 3054350"/>
                <a:gd name="connsiteY26" fmla="*/ 88900 h 933450"/>
                <a:gd name="connsiteX27" fmla="*/ 3048000 w 3054350"/>
                <a:gd name="connsiteY27" fmla="*/ 107950 h 933450"/>
                <a:gd name="connsiteX28" fmla="*/ 3054350 w 3054350"/>
                <a:gd name="connsiteY28" fmla="*/ 133350 h 933450"/>
                <a:gd name="connsiteX29" fmla="*/ 3054350 w 3054350"/>
                <a:gd name="connsiteY29" fmla="*/ 158750 h 933450"/>
                <a:gd name="connsiteX30" fmla="*/ 3044825 w 3054350"/>
                <a:gd name="connsiteY30" fmla="*/ 193675 h 933450"/>
                <a:gd name="connsiteX31" fmla="*/ 3025775 w 3054350"/>
                <a:gd name="connsiteY31" fmla="*/ 215900 h 933450"/>
                <a:gd name="connsiteX32" fmla="*/ 2997200 w 3054350"/>
                <a:gd name="connsiteY32" fmla="*/ 238125 h 933450"/>
                <a:gd name="connsiteX33" fmla="*/ 2914650 w 3054350"/>
                <a:gd name="connsiteY33" fmla="*/ 266700 h 933450"/>
                <a:gd name="connsiteX34" fmla="*/ 2759075 w 3054350"/>
                <a:gd name="connsiteY34" fmla="*/ 295275 h 933450"/>
                <a:gd name="connsiteX35" fmla="*/ 2546350 w 3054350"/>
                <a:gd name="connsiteY35" fmla="*/ 342900 h 933450"/>
                <a:gd name="connsiteX36" fmla="*/ 2095500 w 3054350"/>
                <a:gd name="connsiteY36" fmla="*/ 4445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54350" h="933450">
                  <a:moveTo>
                    <a:pt x="2095500" y="444500"/>
                  </a:moveTo>
                  <a:lnTo>
                    <a:pt x="1641475" y="565150"/>
                  </a:lnTo>
                  <a:lnTo>
                    <a:pt x="1422400" y="606425"/>
                  </a:lnTo>
                  <a:lnTo>
                    <a:pt x="1117600" y="688975"/>
                  </a:lnTo>
                  <a:lnTo>
                    <a:pt x="796925" y="771525"/>
                  </a:lnTo>
                  <a:lnTo>
                    <a:pt x="485775" y="844550"/>
                  </a:lnTo>
                  <a:lnTo>
                    <a:pt x="250825" y="892175"/>
                  </a:lnTo>
                  <a:lnTo>
                    <a:pt x="6350" y="933450"/>
                  </a:lnTo>
                  <a:lnTo>
                    <a:pt x="0" y="752475"/>
                  </a:lnTo>
                  <a:lnTo>
                    <a:pt x="158750" y="723900"/>
                  </a:lnTo>
                  <a:lnTo>
                    <a:pt x="488950" y="657225"/>
                  </a:lnTo>
                  <a:lnTo>
                    <a:pt x="860425" y="565150"/>
                  </a:lnTo>
                  <a:lnTo>
                    <a:pt x="1114425" y="498475"/>
                  </a:lnTo>
                  <a:lnTo>
                    <a:pt x="1362075" y="428625"/>
                  </a:lnTo>
                  <a:lnTo>
                    <a:pt x="1593850" y="361950"/>
                  </a:lnTo>
                  <a:lnTo>
                    <a:pt x="1809750" y="292100"/>
                  </a:lnTo>
                  <a:lnTo>
                    <a:pt x="2006600" y="228600"/>
                  </a:lnTo>
                  <a:lnTo>
                    <a:pt x="2228850" y="158750"/>
                  </a:lnTo>
                  <a:lnTo>
                    <a:pt x="2311400" y="133350"/>
                  </a:lnTo>
                  <a:lnTo>
                    <a:pt x="2428875" y="76200"/>
                  </a:lnTo>
                  <a:lnTo>
                    <a:pt x="2565400" y="3175"/>
                  </a:lnTo>
                  <a:lnTo>
                    <a:pt x="2644775" y="0"/>
                  </a:lnTo>
                  <a:lnTo>
                    <a:pt x="2765425" y="12700"/>
                  </a:lnTo>
                  <a:lnTo>
                    <a:pt x="2863850" y="28575"/>
                  </a:lnTo>
                  <a:lnTo>
                    <a:pt x="2978150" y="57150"/>
                  </a:lnTo>
                  <a:lnTo>
                    <a:pt x="3013075" y="69850"/>
                  </a:lnTo>
                  <a:lnTo>
                    <a:pt x="3035300" y="88900"/>
                  </a:lnTo>
                  <a:lnTo>
                    <a:pt x="3048000" y="107950"/>
                  </a:lnTo>
                  <a:lnTo>
                    <a:pt x="3054350" y="133350"/>
                  </a:lnTo>
                  <a:lnTo>
                    <a:pt x="3054350" y="158750"/>
                  </a:lnTo>
                  <a:lnTo>
                    <a:pt x="3044825" y="193675"/>
                  </a:lnTo>
                  <a:lnTo>
                    <a:pt x="3025775" y="215900"/>
                  </a:lnTo>
                  <a:lnTo>
                    <a:pt x="2997200" y="238125"/>
                  </a:lnTo>
                  <a:lnTo>
                    <a:pt x="2914650" y="266700"/>
                  </a:lnTo>
                  <a:lnTo>
                    <a:pt x="2759075" y="295275"/>
                  </a:lnTo>
                  <a:lnTo>
                    <a:pt x="2546350" y="342900"/>
                  </a:lnTo>
                  <a:lnTo>
                    <a:pt x="2095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CF276CA4-548A-4663-9E33-061591446407}"/>
                </a:ext>
              </a:extLst>
            </p:cNvPr>
            <p:cNvSpPr/>
            <p:nvPr/>
          </p:nvSpPr>
          <p:spPr>
            <a:xfrm rot="16200000">
              <a:off x="3751262" y="2747963"/>
              <a:ext cx="3878263" cy="2941638"/>
            </a:xfrm>
            <a:custGeom>
              <a:avLst/>
              <a:gdLst>
                <a:gd name="connsiteX0" fmla="*/ 2042160 w 3878580"/>
                <a:gd name="connsiteY0" fmla="*/ 1230630 h 2941320"/>
                <a:gd name="connsiteX1" fmla="*/ 1844040 w 3878580"/>
                <a:gd name="connsiteY1" fmla="*/ 1329690 h 2941320"/>
                <a:gd name="connsiteX2" fmla="*/ 1710690 w 3878580"/>
                <a:gd name="connsiteY2" fmla="*/ 1402080 h 2941320"/>
                <a:gd name="connsiteX3" fmla="*/ 1581150 w 3878580"/>
                <a:gd name="connsiteY3" fmla="*/ 1482090 h 2941320"/>
                <a:gd name="connsiteX4" fmla="*/ 1409700 w 3878580"/>
                <a:gd name="connsiteY4" fmla="*/ 1592580 h 2941320"/>
                <a:gd name="connsiteX5" fmla="*/ 1291590 w 3878580"/>
                <a:gd name="connsiteY5" fmla="*/ 1680210 h 2941320"/>
                <a:gd name="connsiteX6" fmla="*/ 1169670 w 3878580"/>
                <a:gd name="connsiteY6" fmla="*/ 1779270 h 2941320"/>
                <a:gd name="connsiteX7" fmla="*/ 1085850 w 3878580"/>
                <a:gd name="connsiteY7" fmla="*/ 1851660 h 2941320"/>
                <a:gd name="connsiteX8" fmla="*/ 986790 w 3878580"/>
                <a:gd name="connsiteY8" fmla="*/ 1943100 h 2941320"/>
                <a:gd name="connsiteX9" fmla="*/ 899160 w 3878580"/>
                <a:gd name="connsiteY9" fmla="*/ 2030730 h 2941320"/>
                <a:gd name="connsiteX10" fmla="*/ 838200 w 3878580"/>
                <a:gd name="connsiteY10" fmla="*/ 2103120 h 2941320"/>
                <a:gd name="connsiteX11" fmla="*/ 739140 w 3878580"/>
                <a:gd name="connsiteY11" fmla="*/ 2228850 h 2941320"/>
                <a:gd name="connsiteX12" fmla="*/ 662940 w 3878580"/>
                <a:gd name="connsiteY12" fmla="*/ 2343150 h 2941320"/>
                <a:gd name="connsiteX13" fmla="*/ 605790 w 3878580"/>
                <a:gd name="connsiteY13" fmla="*/ 2438400 h 2941320"/>
                <a:gd name="connsiteX14" fmla="*/ 567690 w 3878580"/>
                <a:gd name="connsiteY14" fmla="*/ 2529840 h 2941320"/>
                <a:gd name="connsiteX15" fmla="*/ 381000 w 3878580"/>
                <a:gd name="connsiteY15" fmla="*/ 2865120 h 2941320"/>
                <a:gd name="connsiteX16" fmla="*/ 251460 w 3878580"/>
                <a:gd name="connsiteY16" fmla="*/ 2872740 h 2941320"/>
                <a:gd name="connsiteX17" fmla="*/ 198120 w 3878580"/>
                <a:gd name="connsiteY17" fmla="*/ 2884170 h 2941320"/>
                <a:gd name="connsiteX18" fmla="*/ 144780 w 3878580"/>
                <a:gd name="connsiteY18" fmla="*/ 2899410 h 2941320"/>
                <a:gd name="connsiteX19" fmla="*/ 102870 w 3878580"/>
                <a:gd name="connsiteY19" fmla="*/ 2929890 h 2941320"/>
                <a:gd name="connsiteX20" fmla="*/ 76200 w 3878580"/>
                <a:gd name="connsiteY20" fmla="*/ 2941320 h 2941320"/>
                <a:gd name="connsiteX21" fmla="*/ 45720 w 3878580"/>
                <a:gd name="connsiteY21" fmla="*/ 2941320 h 2941320"/>
                <a:gd name="connsiteX22" fmla="*/ 22860 w 3878580"/>
                <a:gd name="connsiteY22" fmla="*/ 2937510 h 2941320"/>
                <a:gd name="connsiteX23" fmla="*/ 3810 w 3878580"/>
                <a:gd name="connsiteY23" fmla="*/ 2914650 h 2941320"/>
                <a:gd name="connsiteX24" fmla="*/ 0 w 3878580"/>
                <a:gd name="connsiteY24" fmla="*/ 2865120 h 2941320"/>
                <a:gd name="connsiteX25" fmla="*/ 11430 w 3878580"/>
                <a:gd name="connsiteY25" fmla="*/ 2796540 h 2941320"/>
                <a:gd name="connsiteX26" fmla="*/ 45720 w 3878580"/>
                <a:gd name="connsiteY26" fmla="*/ 2693670 h 2941320"/>
                <a:gd name="connsiteX27" fmla="*/ 102870 w 3878580"/>
                <a:gd name="connsiteY27" fmla="*/ 2583180 h 2941320"/>
                <a:gd name="connsiteX28" fmla="*/ 167640 w 3878580"/>
                <a:gd name="connsiteY28" fmla="*/ 2480310 h 2941320"/>
                <a:gd name="connsiteX29" fmla="*/ 255270 w 3878580"/>
                <a:gd name="connsiteY29" fmla="*/ 2366010 h 2941320"/>
                <a:gd name="connsiteX30" fmla="*/ 350520 w 3878580"/>
                <a:gd name="connsiteY30" fmla="*/ 2255520 h 2941320"/>
                <a:gd name="connsiteX31" fmla="*/ 514350 w 3878580"/>
                <a:gd name="connsiteY31" fmla="*/ 2080260 h 2941320"/>
                <a:gd name="connsiteX32" fmla="*/ 662940 w 3878580"/>
                <a:gd name="connsiteY32" fmla="*/ 1943100 h 2941320"/>
                <a:gd name="connsiteX33" fmla="*/ 842010 w 3878580"/>
                <a:gd name="connsiteY33" fmla="*/ 1790700 h 2941320"/>
                <a:gd name="connsiteX34" fmla="*/ 1024890 w 3878580"/>
                <a:gd name="connsiteY34" fmla="*/ 1645920 h 2941320"/>
                <a:gd name="connsiteX35" fmla="*/ 1169670 w 3878580"/>
                <a:gd name="connsiteY35" fmla="*/ 1539240 h 2941320"/>
                <a:gd name="connsiteX36" fmla="*/ 1402080 w 3878580"/>
                <a:gd name="connsiteY36" fmla="*/ 1383030 h 2941320"/>
                <a:gd name="connsiteX37" fmla="*/ 1546860 w 3878580"/>
                <a:gd name="connsiteY37" fmla="*/ 1291590 h 2941320"/>
                <a:gd name="connsiteX38" fmla="*/ 1744980 w 3878580"/>
                <a:gd name="connsiteY38" fmla="*/ 1177290 h 2941320"/>
                <a:gd name="connsiteX39" fmla="*/ 1935480 w 3878580"/>
                <a:gd name="connsiteY39" fmla="*/ 1078230 h 2941320"/>
                <a:gd name="connsiteX40" fmla="*/ 2152650 w 3878580"/>
                <a:gd name="connsiteY40" fmla="*/ 971550 h 2941320"/>
                <a:gd name="connsiteX41" fmla="*/ 2316480 w 3878580"/>
                <a:gd name="connsiteY41" fmla="*/ 899160 h 2941320"/>
                <a:gd name="connsiteX42" fmla="*/ 2434590 w 3878580"/>
                <a:gd name="connsiteY42" fmla="*/ 849630 h 2941320"/>
                <a:gd name="connsiteX43" fmla="*/ 2712720 w 3878580"/>
                <a:gd name="connsiteY43" fmla="*/ 746760 h 2941320"/>
                <a:gd name="connsiteX44" fmla="*/ 2990850 w 3878580"/>
                <a:gd name="connsiteY44" fmla="*/ 643890 h 2941320"/>
                <a:gd name="connsiteX45" fmla="*/ 3265170 w 3878580"/>
                <a:gd name="connsiteY45" fmla="*/ 541020 h 2941320"/>
                <a:gd name="connsiteX46" fmla="*/ 3478530 w 3878580"/>
                <a:gd name="connsiteY46" fmla="*/ 453390 h 2941320"/>
                <a:gd name="connsiteX47" fmla="*/ 3550920 w 3878580"/>
                <a:gd name="connsiteY47" fmla="*/ 415290 h 2941320"/>
                <a:gd name="connsiteX48" fmla="*/ 3604260 w 3878580"/>
                <a:gd name="connsiteY48" fmla="*/ 373380 h 2941320"/>
                <a:gd name="connsiteX49" fmla="*/ 3649980 w 3878580"/>
                <a:gd name="connsiteY49" fmla="*/ 323850 h 2941320"/>
                <a:gd name="connsiteX50" fmla="*/ 3703320 w 3878580"/>
                <a:gd name="connsiteY50" fmla="*/ 236220 h 2941320"/>
                <a:gd name="connsiteX51" fmla="*/ 3813810 w 3878580"/>
                <a:gd name="connsiteY51" fmla="*/ 0 h 2941320"/>
                <a:gd name="connsiteX52" fmla="*/ 3878580 w 3878580"/>
                <a:gd name="connsiteY52" fmla="*/ 99060 h 2941320"/>
                <a:gd name="connsiteX53" fmla="*/ 3836670 w 3878580"/>
                <a:gd name="connsiteY53" fmla="*/ 213360 h 2941320"/>
                <a:gd name="connsiteX54" fmla="*/ 3806190 w 3878580"/>
                <a:gd name="connsiteY54" fmla="*/ 346710 h 2941320"/>
                <a:gd name="connsiteX55" fmla="*/ 3749040 w 3878580"/>
                <a:gd name="connsiteY55" fmla="*/ 525780 h 2941320"/>
                <a:gd name="connsiteX56" fmla="*/ 3699510 w 3878580"/>
                <a:gd name="connsiteY56" fmla="*/ 632460 h 2941320"/>
                <a:gd name="connsiteX57" fmla="*/ 3619500 w 3878580"/>
                <a:gd name="connsiteY57" fmla="*/ 769620 h 2941320"/>
                <a:gd name="connsiteX58" fmla="*/ 3554730 w 3878580"/>
                <a:gd name="connsiteY58" fmla="*/ 773430 h 2941320"/>
                <a:gd name="connsiteX59" fmla="*/ 3463290 w 3878580"/>
                <a:gd name="connsiteY59" fmla="*/ 792480 h 2941320"/>
                <a:gd name="connsiteX60" fmla="*/ 3368040 w 3878580"/>
                <a:gd name="connsiteY60" fmla="*/ 803910 h 2941320"/>
                <a:gd name="connsiteX61" fmla="*/ 3227070 w 3878580"/>
                <a:gd name="connsiteY61" fmla="*/ 830580 h 2941320"/>
                <a:gd name="connsiteX62" fmla="*/ 3055620 w 3878580"/>
                <a:gd name="connsiteY62" fmla="*/ 872490 h 2941320"/>
                <a:gd name="connsiteX63" fmla="*/ 2937510 w 3878580"/>
                <a:gd name="connsiteY63" fmla="*/ 906780 h 2941320"/>
                <a:gd name="connsiteX64" fmla="*/ 2754630 w 3878580"/>
                <a:gd name="connsiteY64" fmla="*/ 967740 h 2941320"/>
                <a:gd name="connsiteX65" fmla="*/ 2567940 w 3878580"/>
                <a:gd name="connsiteY65" fmla="*/ 1028700 h 2941320"/>
                <a:gd name="connsiteX66" fmla="*/ 2308860 w 3878580"/>
                <a:gd name="connsiteY66" fmla="*/ 1120140 h 2941320"/>
                <a:gd name="connsiteX67" fmla="*/ 2042160 w 3878580"/>
                <a:gd name="connsiteY67" fmla="*/ 1230630 h 29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78580" h="2941320">
                  <a:moveTo>
                    <a:pt x="2042160" y="1230630"/>
                  </a:moveTo>
                  <a:lnTo>
                    <a:pt x="1844040" y="1329690"/>
                  </a:lnTo>
                  <a:lnTo>
                    <a:pt x="1710690" y="1402080"/>
                  </a:lnTo>
                  <a:lnTo>
                    <a:pt x="1581150" y="1482090"/>
                  </a:lnTo>
                  <a:lnTo>
                    <a:pt x="1409700" y="1592580"/>
                  </a:lnTo>
                  <a:lnTo>
                    <a:pt x="1291590" y="1680210"/>
                  </a:lnTo>
                  <a:lnTo>
                    <a:pt x="1169670" y="1779270"/>
                  </a:lnTo>
                  <a:lnTo>
                    <a:pt x="1085850" y="1851660"/>
                  </a:lnTo>
                  <a:lnTo>
                    <a:pt x="986790" y="1943100"/>
                  </a:lnTo>
                  <a:lnTo>
                    <a:pt x="899160" y="2030730"/>
                  </a:lnTo>
                  <a:lnTo>
                    <a:pt x="838200" y="2103120"/>
                  </a:lnTo>
                  <a:lnTo>
                    <a:pt x="739140" y="2228850"/>
                  </a:lnTo>
                  <a:lnTo>
                    <a:pt x="662940" y="2343150"/>
                  </a:lnTo>
                  <a:lnTo>
                    <a:pt x="605790" y="2438400"/>
                  </a:lnTo>
                  <a:lnTo>
                    <a:pt x="567690" y="2529840"/>
                  </a:lnTo>
                  <a:lnTo>
                    <a:pt x="381000" y="2865120"/>
                  </a:lnTo>
                  <a:lnTo>
                    <a:pt x="251460" y="2872740"/>
                  </a:lnTo>
                  <a:lnTo>
                    <a:pt x="198120" y="2884170"/>
                  </a:lnTo>
                  <a:lnTo>
                    <a:pt x="144780" y="2899410"/>
                  </a:lnTo>
                  <a:lnTo>
                    <a:pt x="102870" y="2929890"/>
                  </a:lnTo>
                  <a:lnTo>
                    <a:pt x="76200" y="2941320"/>
                  </a:lnTo>
                  <a:lnTo>
                    <a:pt x="45720" y="2941320"/>
                  </a:lnTo>
                  <a:lnTo>
                    <a:pt x="22860" y="2937510"/>
                  </a:lnTo>
                  <a:lnTo>
                    <a:pt x="3810" y="2914650"/>
                  </a:lnTo>
                  <a:lnTo>
                    <a:pt x="0" y="2865120"/>
                  </a:lnTo>
                  <a:lnTo>
                    <a:pt x="11430" y="2796540"/>
                  </a:lnTo>
                  <a:lnTo>
                    <a:pt x="45720" y="2693670"/>
                  </a:lnTo>
                  <a:lnTo>
                    <a:pt x="102870" y="2583180"/>
                  </a:lnTo>
                  <a:lnTo>
                    <a:pt x="167640" y="2480310"/>
                  </a:lnTo>
                  <a:lnTo>
                    <a:pt x="255270" y="2366010"/>
                  </a:lnTo>
                  <a:lnTo>
                    <a:pt x="350520" y="2255520"/>
                  </a:lnTo>
                  <a:lnTo>
                    <a:pt x="514350" y="2080260"/>
                  </a:lnTo>
                  <a:lnTo>
                    <a:pt x="662940" y="1943100"/>
                  </a:lnTo>
                  <a:lnTo>
                    <a:pt x="842010" y="1790700"/>
                  </a:lnTo>
                  <a:lnTo>
                    <a:pt x="1024890" y="1645920"/>
                  </a:lnTo>
                  <a:lnTo>
                    <a:pt x="1169670" y="1539240"/>
                  </a:lnTo>
                  <a:lnTo>
                    <a:pt x="1402080" y="1383030"/>
                  </a:lnTo>
                  <a:lnTo>
                    <a:pt x="1546860" y="1291590"/>
                  </a:lnTo>
                  <a:lnTo>
                    <a:pt x="1744980" y="1177290"/>
                  </a:lnTo>
                  <a:lnTo>
                    <a:pt x="1935480" y="1078230"/>
                  </a:lnTo>
                  <a:lnTo>
                    <a:pt x="2152650" y="971550"/>
                  </a:lnTo>
                  <a:lnTo>
                    <a:pt x="2316480" y="899160"/>
                  </a:lnTo>
                  <a:lnTo>
                    <a:pt x="2434590" y="849630"/>
                  </a:lnTo>
                  <a:lnTo>
                    <a:pt x="2712720" y="746760"/>
                  </a:lnTo>
                  <a:lnTo>
                    <a:pt x="2990850" y="643890"/>
                  </a:lnTo>
                  <a:lnTo>
                    <a:pt x="3265170" y="541020"/>
                  </a:lnTo>
                  <a:lnTo>
                    <a:pt x="3478530" y="453390"/>
                  </a:lnTo>
                  <a:lnTo>
                    <a:pt x="3550920" y="415290"/>
                  </a:lnTo>
                  <a:lnTo>
                    <a:pt x="3604260" y="373380"/>
                  </a:lnTo>
                  <a:lnTo>
                    <a:pt x="3649980" y="323850"/>
                  </a:lnTo>
                  <a:lnTo>
                    <a:pt x="3703320" y="236220"/>
                  </a:lnTo>
                  <a:lnTo>
                    <a:pt x="3813810" y="0"/>
                  </a:lnTo>
                  <a:lnTo>
                    <a:pt x="3878580" y="99060"/>
                  </a:lnTo>
                  <a:lnTo>
                    <a:pt x="3836670" y="213360"/>
                  </a:lnTo>
                  <a:lnTo>
                    <a:pt x="3806190" y="346710"/>
                  </a:lnTo>
                  <a:lnTo>
                    <a:pt x="3749040" y="525780"/>
                  </a:lnTo>
                  <a:lnTo>
                    <a:pt x="3699510" y="632460"/>
                  </a:lnTo>
                  <a:lnTo>
                    <a:pt x="3619500" y="769620"/>
                  </a:lnTo>
                  <a:lnTo>
                    <a:pt x="3554730" y="773430"/>
                  </a:lnTo>
                  <a:lnTo>
                    <a:pt x="3463290" y="792480"/>
                  </a:lnTo>
                  <a:lnTo>
                    <a:pt x="3368040" y="803910"/>
                  </a:lnTo>
                  <a:lnTo>
                    <a:pt x="3227070" y="830580"/>
                  </a:lnTo>
                  <a:lnTo>
                    <a:pt x="3055620" y="872490"/>
                  </a:lnTo>
                  <a:lnTo>
                    <a:pt x="2937510" y="906780"/>
                  </a:lnTo>
                  <a:lnTo>
                    <a:pt x="2754630" y="967740"/>
                  </a:lnTo>
                  <a:lnTo>
                    <a:pt x="2567940" y="1028700"/>
                  </a:lnTo>
                  <a:lnTo>
                    <a:pt x="2308860" y="1120140"/>
                  </a:lnTo>
                  <a:lnTo>
                    <a:pt x="2042160" y="12306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7BE39EE0-5842-47DC-9D10-7D706FA48129}"/>
                </a:ext>
              </a:extLst>
            </p:cNvPr>
            <p:cNvSpPr/>
            <p:nvPr/>
          </p:nvSpPr>
          <p:spPr>
            <a:xfrm>
              <a:off x="6732588" y="4829175"/>
              <a:ext cx="403225" cy="1004888"/>
            </a:xfrm>
            <a:custGeom>
              <a:avLst/>
              <a:gdLst>
                <a:gd name="connsiteX0" fmla="*/ 352425 w 404812"/>
                <a:gd name="connsiteY0" fmla="*/ 409575 h 1004888"/>
                <a:gd name="connsiteX1" fmla="*/ 340519 w 404812"/>
                <a:gd name="connsiteY1" fmla="*/ 631031 h 1004888"/>
                <a:gd name="connsiteX2" fmla="*/ 342900 w 404812"/>
                <a:gd name="connsiteY2" fmla="*/ 807244 h 1004888"/>
                <a:gd name="connsiteX3" fmla="*/ 352425 w 404812"/>
                <a:gd name="connsiteY3" fmla="*/ 954881 h 1004888"/>
                <a:gd name="connsiteX4" fmla="*/ 333375 w 404812"/>
                <a:gd name="connsiteY4" fmla="*/ 1004888 h 1004888"/>
                <a:gd name="connsiteX5" fmla="*/ 0 w 404812"/>
                <a:gd name="connsiteY5" fmla="*/ 754856 h 1004888"/>
                <a:gd name="connsiteX6" fmla="*/ 40481 w 404812"/>
                <a:gd name="connsiteY6" fmla="*/ 750094 h 1004888"/>
                <a:gd name="connsiteX7" fmla="*/ 71437 w 404812"/>
                <a:gd name="connsiteY7" fmla="*/ 733425 h 1004888"/>
                <a:gd name="connsiteX8" fmla="*/ 92869 w 404812"/>
                <a:gd name="connsiteY8" fmla="*/ 707231 h 1004888"/>
                <a:gd name="connsiteX9" fmla="*/ 114300 w 404812"/>
                <a:gd name="connsiteY9" fmla="*/ 671513 h 1004888"/>
                <a:gd name="connsiteX10" fmla="*/ 178594 w 404812"/>
                <a:gd name="connsiteY10" fmla="*/ 502444 h 1004888"/>
                <a:gd name="connsiteX11" fmla="*/ 235744 w 404812"/>
                <a:gd name="connsiteY11" fmla="*/ 340519 h 1004888"/>
                <a:gd name="connsiteX12" fmla="*/ 280987 w 404812"/>
                <a:gd name="connsiteY12" fmla="*/ 195263 h 1004888"/>
                <a:gd name="connsiteX13" fmla="*/ 326231 w 404812"/>
                <a:gd name="connsiteY13" fmla="*/ 47625 h 1004888"/>
                <a:gd name="connsiteX14" fmla="*/ 333375 w 404812"/>
                <a:gd name="connsiteY14" fmla="*/ 23813 h 1004888"/>
                <a:gd name="connsiteX15" fmla="*/ 345281 w 404812"/>
                <a:gd name="connsiteY15" fmla="*/ 11906 h 1004888"/>
                <a:gd name="connsiteX16" fmla="*/ 357187 w 404812"/>
                <a:gd name="connsiteY16" fmla="*/ 4763 h 1004888"/>
                <a:gd name="connsiteX17" fmla="*/ 371475 w 404812"/>
                <a:gd name="connsiteY17" fmla="*/ 0 h 1004888"/>
                <a:gd name="connsiteX18" fmla="*/ 383381 w 404812"/>
                <a:gd name="connsiteY18" fmla="*/ 0 h 1004888"/>
                <a:gd name="connsiteX19" fmla="*/ 400050 w 404812"/>
                <a:gd name="connsiteY19" fmla="*/ 4763 h 1004888"/>
                <a:gd name="connsiteX20" fmla="*/ 404812 w 404812"/>
                <a:gd name="connsiteY20" fmla="*/ 19050 h 1004888"/>
                <a:gd name="connsiteX21" fmla="*/ 402431 w 404812"/>
                <a:gd name="connsiteY21" fmla="*/ 50006 h 1004888"/>
                <a:gd name="connsiteX22" fmla="*/ 385762 w 404812"/>
                <a:gd name="connsiteY22" fmla="*/ 157163 h 1004888"/>
                <a:gd name="connsiteX23" fmla="*/ 366712 w 404812"/>
                <a:gd name="connsiteY23" fmla="*/ 290513 h 1004888"/>
                <a:gd name="connsiteX24" fmla="*/ 352425 w 404812"/>
                <a:gd name="connsiteY24" fmla="*/ 409575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4812" h="1004888">
                  <a:moveTo>
                    <a:pt x="352425" y="409575"/>
                  </a:moveTo>
                  <a:lnTo>
                    <a:pt x="340519" y="631031"/>
                  </a:lnTo>
                  <a:cubicBezTo>
                    <a:pt x="341313" y="689769"/>
                    <a:pt x="342106" y="748506"/>
                    <a:pt x="342900" y="807244"/>
                  </a:cubicBezTo>
                  <a:lnTo>
                    <a:pt x="352425" y="954881"/>
                  </a:lnTo>
                  <a:lnTo>
                    <a:pt x="333375" y="1004888"/>
                  </a:lnTo>
                  <a:lnTo>
                    <a:pt x="0" y="754856"/>
                  </a:lnTo>
                  <a:lnTo>
                    <a:pt x="40481" y="750094"/>
                  </a:lnTo>
                  <a:lnTo>
                    <a:pt x="71437" y="733425"/>
                  </a:lnTo>
                  <a:lnTo>
                    <a:pt x="92869" y="707231"/>
                  </a:lnTo>
                  <a:lnTo>
                    <a:pt x="114300" y="671513"/>
                  </a:lnTo>
                  <a:lnTo>
                    <a:pt x="178594" y="502444"/>
                  </a:lnTo>
                  <a:lnTo>
                    <a:pt x="235744" y="340519"/>
                  </a:lnTo>
                  <a:lnTo>
                    <a:pt x="280987" y="195263"/>
                  </a:lnTo>
                  <a:lnTo>
                    <a:pt x="326231" y="47625"/>
                  </a:lnTo>
                  <a:lnTo>
                    <a:pt x="333375" y="23813"/>
                  </a:lnTo>
                  <a:lnTo>
                    <a:pt x="345281" y="11906"/>
                  </a:lnTo>
                  <a:lnTo>
                    <a:pt x="357187" y="4763"/>
                  </a:lnTo>
                  <a:lnTo>
                    <a:pt x="371475" y="0"/>
                  </a:lnTo>
                  <a:lnTo>
                    <a:pt x="383381" y="0"/>
                  </a:lnTo>
                  <a:lnTo>
                    <a:pt x="400050" y="4763"/>
                  </a:lnTo>
                  <a:lnTo>
                    <a:pt x="404812" y="19050"/>
                  </a:lnTo>
                  <a:lnTo>
                    <a:pt x="402431" y="50006"/>
                  </a:lnTo>
                  <a:lnTo>
                    <a:pt x="385762" y="157163"/>
                  </a:lnTo>
                  <a:lnTo>
                    <a:pt x="366712" y="290513"/>
                  </a:lnTo>
                  <a:lnTo>
                    <a:pt x="352425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1807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576CE86-5057-4190-86D9-34F282227956}"/>
              </a:ext>
            </a:extLst>
          </p:cNvPr>
          <p:cNvGrpSpPr/>
          <p:nvPr/>
        </p:nvGrpSpPr>
        <p:grpSpPr>
          <a:xfrm>
            <a:off x="3138488" y="1379538"/>
            <a:ext cx="4022725" cy="4778375"/>
            <a:chOff x="3138488" y="1379538"/>
            <a:chExt cx="4022725" cy="47783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D116C83-1CBE-D34D-B0B0-36105073DE6B}"/>
                </a:ext>
              </a:extLst>
            </p:cNvPr>
            <p:cNvSpPr/>
            <p:nvPr/>
          </p:nvSpPr>
          <p:spPr>
            <a:xfrm>
              <a:off x="3467100" y="1379538"/>
              <a:ext cx="1931988" cy="1416050"/>
            </a:xfrm>
            <a:custGeom>
              <a:avLst/>
              <a:gdLst>
                <a:gd name="connsiteX0" fmla="*/ 576263 w 1931194"/>
                <a:gd name="connsiteY0" fmla="*/ 1143000 h 1416844"/>
                <a:gd name="connsiteX1" fmla="*/ 90488 w 1931194"/>
                <a:gd name="connsiteY1" fmla="*/ 1416844 h 1416844"/>
                <a:gd name="connsiteX2" fmla="*/ 0 w 1931194"/>
                <a:gd name="connsiteY2" fmla="*/ 1340644 h 1416844"/>
                <a:gd name="connsiteX3" fmla="*/ 269081 w 1931194"/>
                <a:gd name="connsiteY3" fmla="*/ 1154906 h 1416844"/>
                <a:gd name="connsiteX4" fmla="*/ 702469 w 1931194"/>
                <a:gd name="connsiteY4" fmla="*/ 847725 h 1416844"/>
                <a:gd name="connsiteX5" fmla="*/ 962025 w 1931194"/>
                <a:gd name="connsiteY5" fmla="*/ 647700 h 1416844"/>
                <a:gd name="connsiteX6" fmla="*/ 1100138 w 1931194"/>
                <a:gd name="connsiteY6" fmla="*/ 533400 h 1416844"/>
                <a:gd name="connsiteX7" fmla="*/ 1240631 w 1931194"/>
                <a:gd name="connsiteY7" fmla="*/ 416719 h 1416844"/>
                <a:gd name="connsiteX8" fmla="*/ 1312069 w 1931194"/>
                <a:gd name="connsiteY8" fmla="*/ 352425 h 1416844"/>
                <a:gd name="connsiteX9" fmla="*/ 1343025 w 1931194"/>
                <a:gd name="connsiteY9" fmla="*/ 314325 h 1416844"/>
                <a:gd name="connsiteX10" fmla="*/ 1369219 w 1931194"/>
                <a:gd name="connsiteY10" fmla="*/ 280987 h 1416844"/>
                <a:gd name="connsiteX11" fmla="*/ 1381125 w 1931194"/>
                <a:gd name="connsiteY11" fmla="*/ 254794 h 1416844"/>
                <a:gd name="connsiteX12" fmla="*/ 1388269 w 1931194"/>
                <a:gd name="connsiteY12" fmla="*/ 235744 h 1416844"/>
                <a:gd name="connsiteX13" fmla="*/ 1388269 w 1931194"/>
                <a:gd name="connsiteY13" fmla="*/ 219075 h 1416844"/>
                <a:gd name="connsiteX14" fmla="*/ 1383506 w 1931194"/>
                <a:gd name="connsiteY14" fmla="*/ 195262 h 1416844"/>
                <a:gd name="connsiteX15" fmla="*/ 1354931 w 1931194"/>
                <a:gd name="connsiteY15" fmla="*/ 154781 h 1416844"/>
                <a:gd name="connsiteX16" fmla="*/ 1326356 w 1931194"/>
                <a:gd name="connsiteY16" fmla="*/ 119062 h 1416844"/>
                <a:gd name="connsiteX17" fmla="*/ 1283494 w 1931194"/>
                <a:gd name="connsiteY17" fmla="*/ 73819 h 1416844"/>
                <a:gd name="connsiteX18" fmla="*/ 1269206 w 1931194"/>
                <a:gd name="connsiteY18" fmla="*/ 52387 h 1416844"/>
                <a:gd name="connsiteX19" fmla="*/ 1262063 w 1931194"/>
                <a:gd name="connsiteY19" fmla="*/ 38100 h 1416844"/>
                <a:gd name="connsiteX20" fmla="*/ 1262063 w 1931194"/>
                <a:gd name="connsiteY20" fmla="*/ 21431 h 1416844"/>
                <a:gd name="connsiteX21" fmla="*/ 1269206 w 1931194"/>
                <a:gd name="connsiteY21" fmla="*/ 7144 h 1416844"/>
                <a:gd name="connsiteX22" fmla="*/ 1285875 w 1931194"/>
                <a:gd name="connsiteY22" fmla="*/ 0 h 1416844"/>
                <a:gd name="connsiteX23" fmla="*/ 1312069 w 1931194"/>
                <a:gd name="connsiteY23" fmla="*/ 2381 h 1416844"/>
                <a:gd name="connsiteX24" fmla="*/ 1350169 w 1931194"/>
                <a:gd name="connsiteY24" fmla="*/ 16669 h 1416844"/>
                <a:gd name="connsiteX25" fmla="*/ 1421606 w 1931194"/>
                <a:gd name="connsiteY25" fmla="*/ 33337 h 1416844"/>
                <a:gd name="connsiteX26" fmla="*/ 1483519 w 1931194"/>
                <a:gd name="connsiteY26" fmla="*/ 52387 h 1416844"/>
                <a:gd name="connsiteX27" fmla="*/ 1552575 w 1931194"/>
                <a:gd name="connsiteY27" fmla="*/ 78581 h 1416844"/>
                <a:gd name="connsiteX28" fmla="*/ 1607344 w 1931194"/>
                <a:gd name="connsiteY28" fmla="*/ 102394 h 1416844"/>
                <a:gd name="connsiteX29" fmla="*/ 1662113 w 1931194"/>
                <a:gd name="connsiteY29" fmla="*/ 128587 h 1416844"/>
                <a:gd name="connsiteX30" fmla="*/ 1733550 w 1931194"/>
                <a:gd name="connsiteY30" fmla="*/ 171450 h 1416844"/>
                <a:gd name="connsiteX31" fmla="*/ 1781175 w 1931194"/>
                <a:gd name="connsiteY31" fmla="*/ 202406 h 1416844"/>
                <a:gd name="connsiteX32" fmla="*/ 1845469 w 1931194"/>
                <a:gd name="connsiteY32" fmla="*/ 252412 h 1416844"/>
                <a:gd name="connsiteX33" fmla="*/ 1878806 w 1931194"/>
                <a:gd name="connsiteY33" fmla="*/ 283369 h 1416844"/>
                <a:gd name="connsiteX34" fmla="*/ 1909763 w 1931194"/>
                <a:gd name="connsiteY34" fmla="*/ 316706 h 1416844"/>
                <a:gd name="connsiteX35" fmla="*/ 1926431 w 1931194"/>
                <a:gd name="connsiteY35" fmla="*/ 338137 h 1416844"/>
                <a:gd name="connsiteX36" fmla="*/ 1931194 w 1931194"/>
                <a:gd name="connsiteY36" fmla="*/ 359569 h 1416844"/>
                <a:gd name="connsiteX37" fmla="*/ 1924050 w 1931194"/>
                <a:gd name="connsiteY37" fmla="*/ 392906 h 1416844"/>
                <a:gd name="connsiteX38" fmla="*/ 1909763 w 1931194"/>
                <a:gd name="connsiteY38" fmla="*/ 404812 h 1416844"/>
                <a:gd name="connsiteX39" fmla="*/ 1874044 w 1931194"/>
                <a:gd name="connsiteY39" fmla="*/ 423862 h 1416844"/>
                <a:gd name="connsiteX40" fmla="*/ 1833563 w 1931194"/>
                <a:gd name="connsiteY40" fmla="*/ 433387 h 1416844"/>
                <a:gd name="connsiteX41" fmla="*/ 1716881 w 1931194"/>
                <a:gd name="connsiteY41" fmla="*/ 464344 h 1416844"/>
                <a:gd name="connsiteX42" fmla="*/ 1652588 w 1931194"/>
                <a:gd name="connsiteY42" fmla="*/ 502444 h 1416844"/>
                <a:gd name="connsiteX43" fmla="*/ 1381125 w 1931194"/>
                <a:gd name="connsiteY43" fmla="*/ 657225 h 1416844"/>
                <a:gd name="connsiteX44" fmla="*/ 926306 w 1931194"/>
                <a:gd name="connsiteY44" fmla="*/ 940594 h 1416844"/>
                <a:gd name="connsiteX45" fmla="*/ 576263 w 1931194"/>
                <a:gd name="connsiteY45" fmla="*/ 11430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1416844">
                  <a:moveTo>
                    <a:pt x="576263" y="1143000"/>
                  </a:moveTo>
                  <a:lnTo>
                    <a:pt x="90488" y="1416844"/>
                  </a:lnTo>
                  <a:lnTo>
                    <a:pt x="0" y="1340644"/>
                  </a:lnTo>
                  <a:lnTo>
                    <a:pt x="269081" y="1154906"/>
                  </a:lnTo>
                  <a:lnTo>
                    <a:pt x="702469" y="847725"/>
                  </a:lnTo>
                  <a:lnTo>
                    <a:pt x="962025" y="647700"/>
                  </a:lnTo>
                  <a:lnTo>
                    <a:pt x="1100138" y="533400"/>
                  </a:lnTo>
                  <a:lnTo>
                    <a:pt x="1240631" y="416719"/>
                  </a:lnTo>
                  <a:lnTo>
                    <a:pt x="1312069" y="352425"/>
                  </a:lnTo>
                  <a:lnTo>
                    <a:pt x="1343025" y="314325"/>
                  </a:lnTo>
                  <a:lnTo>
                    <a:pt x="1369219" y="280987"/>
                  </a:lnTo>
                  <a:lnTo>
                    <a:pt x="1381125" y="254794"/>
                  </a:lnTo>
                  <a:lnTo>
                    <a:pt x="1388269" y="235744"/>
                  </a:lnTo>
                  <a:lnTo>
                    <a:pt x="1388269" y="219075"/>
                  </a:lnTo>
                  <a:lnTo>
                    <a:pt x="1383506" y="195262"/>
                  </a:lnTo>
                  <a:lnTo>
                    <a:pt x="1354931" y="154781"/>
                  </a:lnTo>
                  <a:lnTo>
                    <a:pt x="1326356" y="119062"/>
                  </a:lnTo>
                  <a:lnTo>
                    <a:pt x="1283494" y="73819"/>
                  </a:lnTo>
                  <a:lnTo>
                    <a:pt x="1269206" y="52387"/>
                  </a:lnTo>
                  <a:lnTo>
                    <a:pt x="1262063" y="38100"/>
                  </a:lnTo>
                  <a:lnTo>
                    <a:pt x="1262063" y="21431"/>
                  </a:lnTo>
                  <a:lnTo>
                    <a:pt x="1269206" y="7144"/>
                  </a:lnTo>
                  <a:lnTo>
                    <a:pt x="1285875" y="0"/>
                  </a:lnTo>
                  <a:lnTo>
                    <a:pt x="1312069" y="2381"/>
                  </a:lnTo>
                  <a:lnTo>
                    <a:pt x="1350169" y="16669"/>
                  </a:lnTo>
                  <a:lnTo>
                    <a:pt x="1421606" y="33337"/>
                  </a:lnTo>
                  <a:lnTo>
                    <a:pt x="1483519" y="52387"/>
                  </a:lnTo>
                  <a:lnTo>
                    <a:pt x="1552575" y="78581"/>
                  </a:lnTo>
                  <a:lnTo>
                    <a:pt x="1607344" y="102394"/>
                  </a:lnTo>
                  <a:lnTo>
                    <a:pt x="1662113" y="128587"/>
                  </a:lnTo>
                  <a:lnTo>
                    <a:pt x="1733550" y="171450"/>
                  </a:lnTo>
                  <a:lnTo>
                    <a:pt x="1781175" y="202406"/>
                  </a:lnTo>
                  <a:lnTo>
                    <a:pt x="1845469" y="252412"/>
                  </a:lnTo>
                  <a:lnTo>
                    <a:pt x="1878806" y="283369"/>
                  </a:lnTo>
                  <a:lnTo>
                    <a:pt x="1909763" y="316706"/>
                  </a:lnTo>
                  <a:lnTo>
                    <a:pt x="1926431" y="338137"/>
                  </a:lnTo>
                  <a:lnTo>
                    <a:pt x="1931194" y="359569"/>
                  </a:lnTo>
                  <a:lnTo>
                    <a:pt x="1924050" y="392906"/>
                  </a:lnTo>
                  <a:lnTo>
                    <a:pt x="1909763" y="404812"/>
                  </a:lnTo>
                  <a:lnTo>
                    <a:pt x="1874044" y="423862"/>
                  </a:lnTo>
                  <a:lnTo>
                    <a:pt x="1833563" y="433387"/>
                  </a:lnTo>
                  <a:lnTo>
                    <a:pt x="1716881" y="464344"/>
                  </a:lnTo>
                  <a:lnTo>
                    <a:pt x="1652588" y="502444"/>
                  </a:lnTo>
                  <a:lnTo>
                    <a:pt x="1381125" y="657225"/>
                  </a:lnTo>
                  <a:lnTo>
                    <a:pt x="926306" y="940594"/>
                  </a:lnTo>
                  <a:lnTo>
                    <a:pt x="576263" y="1143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780E223-A2FF-E84F-8AB7-8CA1D2F9A2F3}"/>
                </a:ext>
              </a:extLst>
            </p:cNvPr>
            <p:cNvSpPr/>
            <p:nvPr/>
          </p:nvSpPr>
          <p:spPr>
            <a:xfrm rot="16200000">
              <a:off x="1871663" y="3832225"/>
              <a:ext cx="3044825" cy="511175"/>
            </a:xfrm>
            <a:custGeom>
              <a:avLst/>
              <a:gdLst>
                <a:gd name="connsiteX0" fmla="*/ 1694860 w 3044566"/>
                <a:gd name="connsiteY0" fmla="*/ 484246 h 510004"/>
                <a:gd name="connsiteX1" fmla="*/ 1347130 w 3044566"/>
                <a:gd name="connsiteY1" fmla="*/ 461064 h 510004"/>
                <a:gd name="connsiteX2" fmla="*/ 1058643 w 3044566"/>
                <a:gd name="connsiteY2" fmla="*/ 432730 h 510004"/>
                <a:gd name="connsiteX3" fmla="*/ 842278 w 3044566"/>
                <a:gd name="connsiteY3" fmla="*/ 409548 h 510004"/>
                <a:gd name="connsiteX4" fmla="*/ 576974 w 3044566"/>
                <a:gd name="connsiteY4" fmla="*/ 376063 h 510004"/>
                <a:gd name="connsiteX5" fmla="*/ 92728 w 3044566"/>
                <a:gd name="connsiteY5" fmla="*/ 190608 h 510004"/>
                <a:gd name="connsiteX6" fmla="*/ 38637 w 3044566"/>
                <a:gd name="connsiteY6" fmla="*/ 157122 h 510004"/>
                <a:gd name="connsiteX7" fmla="*/ 10303 w 3044566"/>
                <a:gd name="connsiteY7" fmla="*/ 133941 h 510004"/>
                <a:gd name="connsiteX8" fmla="*/ 0 w 3044566"/>
                <a:gd name="connsiteY8" fmla="*/ 115910 h 510004"/>
                <a:gd name="connsiteX9" fmla="*/ 0 w 3044566"/>
                <a:gd name="connsiteY9" fmla="*/ 97880 h 510004"/>
                <a:gd name="connsiteX10" fmla="*/ 10303 w 3044566"/>
                <a:gd name="connsiteY10" fmla="*/ 74698 h 510004"/>
                <a:gd name="connsiteX11" fmla="*/ 41212 w 3044566"/>
                <a:gd name="connsiteY11" fmla="*/ 54092 h 510004"/>
                <a:gd name="connsiteX12" fmla="*/ 97879 w 3044566"/>
                <a:gd name="connsiteY12" fmla="*/ 41213 h 510004"/>
                <a:gd name="connsiteX13" fmla="*/ 203486 w 3044566"/>
                <a:gd name="connsiteY13" fmla="*/ 25758 h 510004"/>
                <a:gd name="connsiteX14" fmla="*/ 332275 w 3044566"/>
                <a:gd name="connsiteY14" fmla="*/ 15455 h 510004"/>
                <a:gd name="connsiteX15" fmla="*/ 458488 w 3044566"/>
                <a:gd name="connsiteY15" fmla="*/ 0 h 510004"/>
                <a:gd name="connsiteX16" fmla="*/ 473943 w 3044566"/>
                <a:gd name="connsiteY16" fmla="*/ 10303 h 510004"/>
                <a:gd name="connsiteX17" fmla="*/ 515155 w 3044566"/>
                <a:gd name="connsiteY17" fmla="*/ 43788 h 510004"/>
                <a:gd name="connsiteX18" fmla="*/ 551216 w 3044566"/>
                <a:gd name="connsiteY18" fmla="*/ 66970 h 510004"/>
                <a:gd name="connsiteX19" fmla="*/ 592428 w 3044566"/>
                <a:gd name="connsiteY19" fmla="*/ 92728 h 510004"/>
                <a:gd name="connsiteX20" fmla="*/ 643944 w 3044566"/>
                <a:gd name="connsiteY20" fmla="*/ 118486 h 510004"/>
                <a:gd name="connsiteX21" fmla="*/ 728944 w 3044566"/>
                <a:gd name="connsiteY21" fmla="*/ 151971 h 510004"/>
                <a:gd name="connsiteX22" fmla="*/ 824248 w 3044566"/>
                <a:gd name="connsiteY22" fmla="*/ 177729 h 510004"/>
                <a:gd name="connsiteX23" fmla="*/ 927279 w 3044566"/>
                <a:gd name="connsiteY23" fmla="*/ 198335 h 510004"/>
                <a:gd name="connsiteX24" fmla="*/ 1066371 w 3044566"/>
                <a:gd name="connsiteY24" fmla="*/ 213790 h 510004"/>
                <a:gd name="connsiteX25" fmla="*/ 1269857 w 3044566"/>
                <a:gd name="connsiteY25" fmla="*/ 226668 h 510004"/>
                <a:gd name="connsiteX26" fmla="*/ 1573798 w 3044566"/>
                <a:gd name="connsiteY26" fmla="*/ 236972 h 510004"/>
                <a:gd name="connsiteX27" fmla="*/ 1985922 w 3044566"/>
                <a:gd name="connsiteY27" fmla="*/ 242123 h 510004"/>
                <a:gd name="connsiteX28" fmla="*/ 2282136 w 3044566"/>
                <a:gd name="connsiteY28" fmla="*/ 244699 h 510004"/>
                <a:gd name="connsiteX29" fmla="*/ 2405774 w 3044566"/>
                <a:gd name="connsiteY29" fmla="*/ 244699 h 510004"/>
                <a:gd name="connsiteX30" fmla="*/ 2498501 w 3044566"/>
                <a:gd name="connsiteY30" fmla="*/ 247275 h 510004"/>
                <a:gd name="connsiteX31" fmla="*/ 2593805 w 3044566"/>
                <a:gd name="connsiteY31" fmla="*/ 242123 h 510004"/>
                <a:gd name="connsiteX32" fmla="*/ 2663351 w 3044566"/>
                <a:gd name="connsiteY32" fmla="*/ 234396 h 510004"/>
                <a:gd name="connsiteX33" fmla="*/ 2732897 w 3044566"/>
                <a:gd name="connsiteY33" fmla="*/ 218941 h 510004"/>
                <a:gd name="connsiteX34" fmla="*/ 2802443 w 3044566"/>
                <a:gd name="connsiteY34" fmla="*/ 200911 h 510004"/>
                <a:gd name="connsiteX35" fmla="*/ 2871989 w 3044566"/>
                <a:gd name="connsiteY35" fmla="*/ 170001 h 510004"/>
                <a:gd name="connsiteX36" fmla="*/ 2928656 w 3044566"/>
                <a:gd name="connsiteY36" fmla="*/ 136516 h 510004"/>
                <a:gd name="connsiteX37" fmla="*/ 2980171 w 3044566"/>
                <a:gd name="connsiteY37" fmla="*/ 95304 h 510004"/>
                <a:gd name="connsiteX38" fmla="*/ 3008505 w 3044566"/>
                <a:gd name="connsiteY38" fmla="*/ 77273 h 510004"/>
                <a:gd name="connsiteX39" fmla="*/ 3031687 w 3044566"/>
                <a:gd name="connsiteY39" fmla="*/ 74698 h 510004"/>
                <a:gd name="connsiteX40" fmla="*/ 3044566 w 3044566"/>
                <a:gd name="connsiteY40" fmla="*/ 85001 h 510004"/>
                <a:gd name="connsiteX41" fmla="*/ 3041990 w 3044566"/>
                <a:gd name="connsiteY41" fmla="*/ 108183 h 510004"/>
                <a:gd name="connsiteX42" fmla="*/ 3026535 w 3044566"/>
                <a:gd name="connsiteY42" fmla="*/ 164850 h 510004"/>
                <a:gd name="connsiteX43" fmla="*/ 3005929 w 3044566"/>
                <a:gd name="connsiteY43" fmla="*/ 242123 h 510004"/>
                <a:gd name="connsiteX44" fmla="*/ 2987899 w 3044566"/>
                <a:gd name="connsiteY44" fmla="*/ 298790 h 510004"/>
                <a:gd name="connsiteX45" fmla="*/ 2923504 w 3044566"/>
                <a:gd name="connsiteY45" fmla="*/ 419852 h 510004"/>
                <a:gd name="connsiteX46" fmla="*/ 2866837 w 3044566"/>
                <a:gd name="connsiteY46" fmla="*/ 507428 h 510004"/>
                <a:gd name="connsiteX47" fmla="*/ 2766382 w 3044566"/>
                <a:gd name="connsiteY47" fmla="*/ 510004 h 510004"/>
                <a:gd name="connsiteX48" fmla="*/ 2521683 w 3044566"/>
                <a:gd name="connsiteY48" fmla="*/ 507428 h 510004"/>
                <a:gd name="connsiteX49" fmla="*/ 2320773 w 3044566"/>
                <a:gd name="connsiteY49" fmla="*/ 502276 h 510004"/>
                <a:gd name="connsiteX50" fmla="*/ 2024559 w 3044566"/>
                <a:gd name="connsiteY50" fmla="*/ 484246 h 510004"/>
                <a:gd name="connsiteX51" fmla="*/ 1849406 w 3044566"/>
                <a:gd name="connsiteY51" fmla="*/ 491973 h 510004"/>
                <a:gd name="connsiteX52" fmla="*/ 1694860 w 3044566"/>
                <a:gd name="connsiteY52" fmla="*/ 484246 h 5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44566" h="510004">
                  <a:moveTo>
                    <a:pt x="1694860" y="484246"/>
                  </a:moveTo>
                  <a:lnTo>
                    <a:pt x="1347130" y="461064"/>
                  </a:lnTo>
                  <a:lnTo>
                    <a:pt x="1058643" y="432730"/>
                  </a:lnTo>
                  <a:lnTo>
                    <a:pt x="842278" y="409548"/>
                  </a:lnTo>
                  <a:lnTo>
                    <a:pt x="576974" y="376063"/>
                  </a:lnTo>
                  <a:lnTo>
                    <a:pt x="92728" y="190608"/>
                  </a:lnTo>
                  <a:lnTo>
                    <a:pt x="38637" y="157122"/>
                  </a:lnTo>
                  <a:lnTo>
                    <a:pt x="10303" y="133941"/>
                  </a:lnTo>
                  <a:lnTo>
                    <a:pt x="0" y="115910"/>
                  </a:lnTo>
                  <a:lnTo>
                    <a:pt x="0" y="97880"/>
                  </a:lnTo>
                  <a:lnTo>
                    <a:pt x="10303" y="74698"/>
                  </a:lnTo>
                  <a:lnTo>
                    <a:pt x="41212" y="54092"/>
                  </a:lnTo>
                  <a:lnTo>
                    <a:pt x="97879" y="41213"/>
                  </a:lnTo>
                  <a:lnTo>
                    <a:pt x="203486" y="25758"/>
                  </a:lnTo>
                  <a:lnTo>
                    <a:pt x="332275" y="15455"/>
                  </a:lnTo>
                  <a:lnTo>
                    <a:pt x="458488" y="0"/>
                  </a:lnTo>
                  <a:lnTo>
                    <a:pt x="473943" y="10303"/>
                  </a:lnTo>
                  <a:lnTo>
                    <a:pt x="515155" y="43788"/>
                  </a:lnTo>
                  <a:lnTo>
                    <a:pt x="551216" y="66970"/>
                  </a:lnTo>
                  <a:lnTo>
                    <a:pt x="592428" y="92728"/>
                  </a:lnTo>
                  <a:lnTo>
                    <a:pt x="643944" y="118486"/>
                  </a:lnTo>
                  <a:lnTo>
                    <a:pt x="728944" y="151971"/>
                  </a:lnTo>
                  <a:lnTo>
                    <a:pt x="824248" y="177729"/>
                  </a:lnTo>
                  <a:lnTo>
                    <a:pt x="927279" y="198335"/>
                  </a:lnTo>
                  <a:lnTo>
                    <a:pt x="1066371" y="213790"/>
                  </a:lnTo>
                  <a:lnTo>
                    <a:pt x="1269857" y="226668"/>
                  </a:lnTo>
                  <a:lnTo>
                    <a:pt x="1573798" y="236972"/>
                  </a:lnTo>
                  <a:lnTo>
                    <a:pt x="1985922" y="242123"/>
                  </a:lnTo>
                  <a:lnTo>
                    <a:pt x="2282136" y="244699"/>
                  </a:lnTo>
                  <a:lnTo>
                    <a:pt x="2405774" y="244699"/>
                  </a:lnTo>
                  <a:lnTo>
                    <a:pt x="2498501" y="247275"/>
                  </a:lnTo>
                  <a:lnTo>
                    <a:pt x="2593805" y="242123"/>
                  </a:lnTo>
                  <a:lnTo>
                    <a:pt x="2663351" y="234396"/>
                  </a:lnTo>
                  <a:lnTo>
                    <a:pt x="2732897" y="218941"/>
                  </a:lnTo>
                  <a:lnTo>
                    <a:pt x="2802443" y="200911"/>
                  </a:lnTo>
                  <a:lnTo>
                    <a:pt x="2871989" y="170001"/>
                  </a:lnTo>
                  <a:lnTo>
                    <a:pt x="2928656" y="136516"/>
                  </a:lnTo>
                  <a:lnTo>
                    <a:pt x="2980171" y="95304"/>
                  </a:lnTo>
                  <a:lnTo>
                    <a:pt x="3008505" y="77273"/>
                  </a:lnTo>
                  <a:lnTo>
                    <a:pt x="3031687" y="74698"/>
                  </a:lnTo>
                  <a:lnTo>
                    <a:pt x="3044566" y="85001"/>
                  </a:lnTo>
                  <a:lnTo>
                    <a:pt x="3041990" y="108183"/>
                  </a:lnTo>
                  <a:lnTo>
                    <a:pt x="3026535" y="164850"/>
                  </a:lnTo>
                  <a:lnTo>
                    <a:pt x="3005929" y="242123"/>
                  </a:lnTo>
                  <a:lnTo>
                    <a:pt x="2987899" y="298790"/>
                  </a:lnTo>
                  <a:lnTo>
                    <a:pt x="2923504" y="419852"/>
                  </a:lnTo>
                  <a:lnTo>
                    <a:pt x="2866837" y="507428"/>
                  </a:lnTo>
                  <a:lnTo>
                    <a:pt x="2766382" y="510004"/>
                  </a:lnTo>
                  <a:lnTo>
                    <a:pt x="2521683" y="507428"/>
                  </a:lnTo>
                  <a:lnTo>
                    <a:pt x="2320773" y="502276"/>
                  </a:lnTo>
                  <a:lnTo>
                    <a:pt x="2024559" y="484246"/>
                  </a:lnTo>
                  <a:lnTo>
                    <a:pt x="1849406" y="491973"/>
                  </a:lnTo>
                  <a:lnTo>
                    <a:pt x="1694860" y="4842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33E1C29-AFBD-5541-B593-1C5FD86629FC}"/>
                </a:ext>
              </a:extLst>
            </p:cNvPr>
            <p:cNvSpPr/>
            <p:nvPr/>
          </p:nvSpPr>
          <p:spPr>
            <a:xfrm>
              <a:off x="3290888" y="4427538"/>
              <a:ext cx="1509712" cy="1116012"/>
            </a:xfrm>
            <a:custGeom>
              <a:avLst/>
              <a:gdLst>
                <a:gd name="connsiteX0" fmla="*/ 778668 w 1509712"/>
                <a:gd name="connsiteY0" fmla="*/ 607219 h 1116806"/>
                <a:gd name="connsiteX1" fmla="*/ 573881 w 1509712"/>
                <a:gd name="connsiteY1" fmla="*/ 738187 h 1116806"/>
                <a:gd name="connsiteX2" fmla="*/ 421481 w 1509712"/>
                <a:gd name="connsiteY2" fmla="*/ 823912 h 1116806"/>
                <a:gd name="connsiteX3" fmla="*/ 340518 w 1509712"/>
                <a:gd name="connsiteY3" fmla="*/ 869156 h 1116806"/>
                <a:gd name="connsiteX4" fmla="*/ 240506 w 1509712"/>
                <a:gd name="connsiteY4" fmla="*/ 931069 h 1116806"/>
                <a:gd name="connsiteX5" fmla="*/ 135731 w 1509712"/>
                <a:gd name="connsiteY5" fmla="*/ 1007269 h 1116806"/>
                <a:gd name="connsiteX6" fmla="*/ 0 w 1509712"/>
                <a:gd name="connsiteY6" fmla="*/ 1116806 h 1116806"/>
                <a:gd name="connsiteX7" fmla="*/ 157162 w 1509712"/>
                <a:gd name="connsiteY7" fmla="*/ 602456 h 1116806"/>
                <a:gd name="connsiteX8" fmla="*/ 250031 w 1509712"/>
                <a:gd name="connsiteY8" fmla="*/ 578644 h 1116806"/>
                <a:gd name="connsiteX9" fmla="*/ 495300 w 1509712"/>
                <a:gd name="connsiteY9" fmla="*/ 469106 h 1116806"/>
                <a:gd name="connsiteX10" fmla="*/ 788193 w 1509712"/>
                <a:gd name="connsiteY10" fmla="*/ 338137 h 1116806"/>
                <a:gd name="connsiteX11" fmla="*/ 1028700 w 1509712"/>
                <a:gd name="connsiteY11" fmla="*/ 223837 h 1116806"/>
                <a:gd name="connsiteX12" fmla="*/ 1233487 w 1509712"/>
                <a:gd name="connsiteY12" fmla="*/ 121444 h 1116806"/>
                <a:gd name="connsiteX13" fmla="*/ 1373981 w 1509712"/>
                <a:gd name="connsiteY13" fmla="*/ 50006 h 1116806"/>
                <a:gd name="connsiteX14" fmla="*/ 1431131 w 1509712"/>
                <a:gd name="connsiteY14" fmla="*/ 19050 h 1116806"/>
                <a:gd name="connsiteX15" fmla="*/ 1462087 w 1509712"/>
                <a:gd name="connsiteY15" fmla="*/ 4762 h 1116806"/>
                <a:gd name="connsiteX16" fmla="*/ 1483518 w 1509712"/>
                <a:gd name="connsiteY16" fmla="*/ 0 h 1116806"/>
                <a:gd name="connsiteX17" fmla="*/ 1497806 w 1509712"/>
                <a:gd name="connsiteY17" fmla="*/ 0 h 1116806"/>
                <a:gd name="connsiteX18" fmla="*/ 1507331 w 1509712"/>
                <a:gd name="connsiteY18" fmla="*/ 4762 h 1116806"/>
                <a:gd name="connsiteX19" fmla="*/ 1509712 w 1509712"/>
                <a:gd name="connsiteY19" fmla="*/ 11906 h 1116806"/>
                <a:gd name="connsiteX20" fmla="*/ 1504950 w 1509712"/>
                <a:gd name="connsiteY20" fmla="*/ 30956 h 1116806"/>
                <a:gd name="connsiteX21" fmla="*/ 1488281 w 1509712"/>
                <a:gd name="connsiteY21" fmla="*/ 59531 h 1116806"/>
                <a:gd name="connsiteX22" fmla="*/ 1419225 w 1509712"/>
                <a:gd name="connsiteY22" fmla="*/ 128587 h 1116806"/>
                <a:gd name="connsiteX23" fmla="*/ 1283493 w 1509712"/>
                <a:gd name="connsiteY23" fmla="*/ 245269 h 1116806"/>
                <a:gd name="connsiteX24" fmla="*/ 1162050 w 1509712"/>
                <a:gd name="connsiteY24" fmla="*/ 340519 h 1116806"/>
                <a:gd name="connsiteX25" fmla="*/ 990600 w 1509712"/>
                <a:gd name="connsiteY25" fmla="*/ 469106 h 1116806"/>
                <a:gd name="connsiteX26" fmla="*/ 778668 w 1509712"/>
                <a:gd name="connsiteY26" fmla="*/ 607219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9712" h="1116806">
                  <a:moveTo>
                    <a:pt x="778668" y="607219"/>
                  </a:moveTo>
                  <a:lnTo>
                    <a:pt x="573881" y="738187"/>
                  </a:lnTo>
                  <a:lnTo>
                    <a:pt x="421481" y="823912"/>
                  </a:lnTo>
                  <a:lnTo>
                    <a:pt x="340518" y="869156"/>
                  </a:lnTo>
                  <a:lnTo>
                    <a:pt x="240506" y="931069"/>
                  </a:lnTo>
                  <a:lnTo>
                    <a:pt x="135731" y="1007269"/>
                  </a:lnTo>
                  <a:lnTo>
                    <a:pt x="0" y="1116806"/>
                  </a:lnTo>
                  <a:lnTo>
                    <a:pt x="157162" y="602456"/>
                  </a:lnTo>
                  <a:lnTo>
                    <a:pt x="250031" y="578644"/>
                  </a:lnTo>
                  <a:lnTo>
                    <a:pt x="495300" y="469106"/>
                  </a:lnTo>
                  <a:lnTo>
                    <a:pt x="788193" y="338137"/>
                  </a:lnTo>
                  <a:lnTo>
                    <a:pt x="1028700" y="223837"/>
                  </a:lnTo>
                  <a:lnTo>
                    <a:pt x="1233487" y="121444"/>
                  </a:lnTo>
                  <a:lnTo>
                    <a:pt x="1373981" y="50006"/>
                  </a:lnTo>
                  <a:lnTo>
                    <a:pt x="1431131" y="19050"/>
                  </a:lnTo>
                  <a:lnTo>
                    <a:pt x="1462087" y="4762"/>
                  </a:lnTo>
                  <a:lnTo>
                    <a:pt x="1483518" y="0"/>
                  </a:lnTo>
                  <a:lnTo>
                    <a:pt x="1497806" y="0"/>
                  </a:lnTo>
                  <a:lnTo>
                    <a:pt x="1507331" y="4762"/>
                  </a:lnTo>
                  <a:lnTo>
                    <a:pt x="1509712" y="11906"/>
                  </a:lnTo>
                  <a:lnTo>
                    <a:pt x="1504950" y="30956"/>
                  </a:lnTo>
                  <a:lnTo>
                    <a:pt x="1488281" y="59531"/>
                  </a:lnTo>
                  <a:lnTo>
                    <a:pt x="1419225" y="128587"/>
                  </a:lnTo>
                  <a:lnTo>
                    <a:pt x="1283493" y="245269"/>
                  </a:lnTo>
                  <a:lnTo>
                    <a:pt x="1162050" y="340519"/>
                  </a:lnTo>
                  <a:lnTo>
                    <a:pt x="990600" y="469106"/>
                  </a:lnTo>
                  <a:lnTo>
                    <a:pt x="778668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97C8ED2-013A-6D4B-9A4E-D4D185E07B8C}"/>
                </a:ext>
              </a:extLst>
            </p:cNvPr>
            <p:cNvSpPr/>
            <p:nvPr/>
          </p:nvSpPr>
          <p:spPr>
            <a:xfrm>
              <a:off x="3540125" y="2844800"/>
              <a:ext cx="3054350" cy="933450"/>
            </a:xfrm>
            <a:custGeom>
              <a:avLst/>
              <a:gdLst>
                <a:gd name="connsiteX0" fmla="*/ 2095500 w 3054350"/>
                <a:gd name="connsiteY0" fmla="*/ 444500 h 933450"/>
                <a:gd name="connsiteX1" fmla="*/ 1641475 w 3054350"/>
                <a:gd name="connsiteY1" fmla="*/ 565150 h 933450"/>
                <a:gd name="connsiteX2" fmla="*/ 1422400 w 3054350"/>
                <a:gd name="connsiteY2" fmla="*/ 606425 h 933450"/>
                <a:gd name="connsiteX3" fmla="*/ 1117600 w 3054350"/>
                <a:gd name="connsiteY3" fmla="*/ 688975 h 933450"/>
                <a:gd name="connsiteX4" fmla="*/ 796925 w 3054350"/>
                <a:gd name="connsiteY4" fmla="*/ 771525 h 933450"/>
                <a:gd name="connsiteX5" fmla="*/ 485775 w 3054350"/>
                <a:gd name="connsiteY5" fmla="*/ 844550 h 933450"/>
                <a:gd name="connsiteX6" fmla="*/ 250825 w 3054350"/>
                <a:gd name="connsiteY6" fmla="*/ 892175 h 933450"/>
                <a:gd name="connsiteX7" fmla="*/ 6350 w 3054350"/>
                <a:gd name="connsiteY7" fmla="*/ 933450 h 933450"/>
                <a:gd name="connsiteX8" fmla="*/ 0 w 3054350"/>
                <a:gd name="connsiteY8" fmla="*/ 752475 h 933450"/>
                <a:gd name="connsiteX9" fmla="*/ 158750 w 3054350"/>
                <a:gd name="connsiteY9" fmla="*/ 723900 h 933450"/>
                <a:gd name="connsiteX10" fmla="*/ 488950 w 3054350"/>
                <a:gd name="connsiteY10" fmla="*/ 657225 h 933450"/>
                <a:gd name="connsiteX11" fmla="*/ 860425 w 3054350"/>
                <a:gd name="connsiteY11" fmla="*/ 565150 h 933450"/>
                <a:gd name="connsiteX12" fmla="*/ 1114425 w 3054350"/>
                <a:gd name="connsiteY12" fmla="*/ 498475 h 933450"/>
                <a:gd name="connsiteX13" fmla="*/ 1362075 w 3054350"/>
                <a:gd name="connsiteY13" fmla="*/ 428625 h 933450"/>
                <a:gd name="connsiteX14" fmla="*/ 1593850 w 3054350"/>
                <a:gd name="connsiteY14" fmla="*/ 361950 h 933450"/>
                <a:gd name="connsiteX15" fmla="*/ 1809750 w 3054350"/>
                <a:gd name="connsiteY15" fmla="*/ 292100 h 933450"/>
                <a:gd name="connsiteX16" fmla="*/ 2006600 w 3054350"/>
                <a:gd name="connsiteY16" fmla="*/ 228600 h 933450"/>
                <a:gd name="connsiteX17" fmla="*/ 2228850 w 3054350"/>
                <a:gd name="connsiteY17" fmla="*/ 158750 h 933450"/>
                <a:gd name="connsiteX18" fmla="*/ 2311400 w 3054350"/>
                <a:gd name="connsiteY18" fmla="*/ 133350 h 933450"/>
                <a:gd name="connsiteX19" fmla="*/ 2428875 w 3054350"/>
                <a:gd name="connsiteY19" fmla="*/ 76200 h 933450"/>
                <a:gd name="connsiteX20" fmla="*/ 2565400 w 3054350"/>
                <a:gd name="connsiteY20" fmla="*/ 3175 h 933450"/>
                <a:gd name="connsiteX21" fmla="*/ 2644775 w 3054350"/>
                <a:gd name="connsiteY21" fmla="*/ 0 h 933450"/>
                <a:gd name="connsiteX22" fmla="*/ 2765425 w 3054350"/>
                <a:gd name="connsiteY22" fmla="*/ 12700 h 933450"/>
                <a:gd name="connsiteX23" fmla="*/ 2863850 w 3054350"/>
                <a:gd name="connsiteY23" fmla="*/ 28575 h 933450"/>
                <a:gd name="connsiteX24" fmla="*/ 2978150 w 3054350"/>
                <a:gd name="connsiteY24" fmla="*/ 57150 h 933450"/>
                <a:gd name="connsiteX25" fmla="*/ 3013075 w 3054350"/>
                <a:gd name="connsiteY25" fmla="*/ 69850 h 933450"/>
                <a:gd name="connsiteX26" fmla="*/ 3035300 w 3054350"/>
                <a:gd name="connsiteY26" fmla="*/ 88900 h 933450"/>
                <a:gd name="connsiteX27" fmla="*/ 3048000 w 3054350"/>
                <a:gd name="connsiteY27" fmla="*/ 107950 h 933450"/>
                <a:gd name="connsiteX28" fmla="*/ 3054350 w 3054350"/>
                <a:gd name="connsiteY28" fmla="*/ 133350 h 933450"/>
                <a:gd name="connsiteX29" fmla="*/ 3054350 w 3054350"/>
                <a:gd name="connsiteY29" fmla="*/ 158750 h 933450"/>
                <a:gd name="connsiteX30" fmla="*/ 3044825 w 3054350"/>
                <a:gd name="connsiteY30" fmla="*/ 193675 h 933450"/>
                <a:gd name="connsiteX31" fmla="*/ 3025775 w 3054350"/>
                <a:gd name="connsiteY31" fmla="*/ 215900 h 933450"/>
                <a:gd name="connsiteX32" fmla="*/ 2997200 w 3054350"/>
                <a:gd name="connsiteY32" fmla="*/ 238125 h 933450"/>
                <a:gd name="connsiteX33" fmla="*/ 2914650 w 3054350"/>
                <a:gd name="connsiteY33" fmla="*/ 266700 h 933450"/>
                <a:gd name="connsiteX34" fmla="*/ 2759075 w 3054350"/>
                <a:gd name="connsiteY34" fmla="*/ 295275 h 933450"/>
                <a:gd name="connsiteX35" fmla="*/ 2546350 w 3054350"/>
                <a:gd name="connsiteY35" fmla="*/ 342900 h 933450"/>
                <a:gd name="connsiteX36" fmla="*/ 2095500 w 3054350"/>
                <a:gd name="connsiteY36" fmla="*/ 4445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54350" h="933450">
                  <a:moveTo>
                    <a:pt x="2095500" y="444500"/>
                  </a:moveTo>
                  <a:lnTo>
                    <a:pt x="1641475" y="565150"/>
                  </a:lnTo>
                  <a:lnTo>
                    <a:pt x="1422400" y="606425"/>
                  </a:lnTo>
                  <a:lnTo>
                    <a:pt x="1117600" y="688975"/>
                  </a:lnTo>
                  <a:lnTo>
                    <a:pt x="796925" y="771525"/>
                  </a:lnTo>
                  <a:lnTo>
                    <a:pt x="485775" y="844550"/>
                  </a:lnTo>
                  <a:lnTo>
                    <a:pt x="250825" y="892175"/>
                  </a:lnTo>
                  <a:lnTo>
                    <a:pt x="6350" y="933450"/>
                  </a:lnTo>
                  <a:lnTo>
                    <a:pt x="0" y="752475"/>
                  </a:lnTo>
                  <a:lnTo>
                    <a:pt x="158750" y="723900"/>
                  </a:lnTo>
                  <a:lnTo>
                    <a:pt x="488950" y="657225"/>
                  </a:lnTo>
                  <a:lnTo>
                    <a:pt x="860425" y="565150"/>
                  </a:lnTo>
                  <a:lnTo>
                    <a:pt x="1114425" y="498475"/>
                  </a:lnTo>
                  <a:lnTo>
                    <a:pt x="1362075" y="428625"/>
                  </a:lnTo>
                  <a:lnTo>
                    <a:pt x="1593850" y="361950"/>
                  </a:lnTo>
                  <a:lnTo>
                    <a:pt x="1809750" y="292100"/>
                  </a:lnTo>
                  <a:lnTo>
                    <a:pt x="2006600" y="228600"/>
                  </a:lnTo>
                  <a:lnTo>
                    <a:pt x="2228850" y="158750"/>
                  </a:lnTo>
                  <a:lnTo>
                    <a:pt x="2311400" y="133350"/>
                  </a:lnTo>
                  <a:lnTo>
                    <a:pt x="2428875" y="76200"/>
                  </a:lnTo>
                  <a:lnTo>
                    <a:pt x="2565400" y="3175"/>
                  </a:lnTo>
                  <a:lnTo>
                    <a:pt x="2644775" y="0"/>
                  </a:lnTo>
                  <a:lnTo>
                    <a:pt x="2765425" y="12700"/>
                  </a:lnTo>
                  <a:lnTo>
                    <a:pt x="2863850" y="28575"/>
                  </a:lnTo>
                  <a:lnTo>
                    <a:pt x="2978150" y="57150"/>
                  </a:lnTo>
                  <a:lnTo>
                    <a:pt x="3013075" y="69850"/>
                  </a:lnTo>
                  <a:lnTo>
                    <a:pt x="3035300" y="88900"/>
                  </a:lnTo>
                  <a:lnTo>
                    <a:pt x="3048000" y="107950"/>
                  </a:lnTo>
                  <a:lnTo>
                    <a:pt x="3054350" y="133350"/>
                  </a:lnTo>
                  <a:lnTo>
                    <a:pt x="3054350" y="158750"/>
                  </a:lnTo>
                  <a:lnTo>
                    <a:pt x="3044825" y="193675"/>
                  </a:lnTo>
                  <a:lnTo>
                    <a:pt x="3025775" y="215900"/>
                  </a:lnTo>
                  <a:lnTo>
                    <a:pt x="2997200" y="238125"/>
                  </a:lnTo>
                  <a:lnTo>
                    <a:pt x="2914650" y="266700"/>
                  </a:lnTo>
                  <a:lnTo>
                    <a:pt x="2759075" y="295275"/>
                  </a:lnTo>
                  <a:lnTo>
                    <a:pt x="2546350" y="342900"/>
                  </a:lnTo>
                  <a:lnTo>
                    <a:pt x="2095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3B4BBEF-F02F-B647-9C3A-7B35EBBC5E95}"/>
                </a:ext>
              </a:extLst>
            </p:cNvPr>
            <p:cNvSpPr/>
            <p:nvPr/>
          </p:nvSpPr>
          <p:spPr>
            <a:xfrm rot="16200000">
              <a:off x="3751262" y="2747963"/>
              <a:ext cx="3878263" cy="2941638"/>
            </a:xfrm>
            <a:custGeom>
              <a:avLst/>
              <a:gdLst>
                <a:gd name="connsiteX0" fmla="*/ 2042160 w 3878580"/>
                <a:gd name="connsiteY0" fmla="*/ 1230630 h 2941320"/>
                <a:gd name="connsiteX1" fmla="*/ 1844040 w 3878580"/>
                <a:gd name="connsiteY1" fmla="*/ 1329690 h 2941320"/>
                <a:gd name="connsiteX2" fmla="*/ 1710690 w 3878580"/>
                <a:gd name="connsiteY2" fmla="*/ 1402080 h 2941320"/>
                <a:gd name="connsiteX3" fmla="*/ 1581150 w 3878580"/>
                <a:gd name="connsiteY3" fmla="*/ 1482090 h 2941320"/>
                <a:gd name="connsiteX4" fmla="*/ 1409700 w 3878580"/>
                <a:gd name="connsiteY4" fmla="*/ 1592580 h 2941320"/>
                <a:gd name="connsiteX5" fmla="*/ 1291590 w 3878580"/>
                <a:gd name="connsiteY5" fmla="*/ 1680210 h 2941320"/>
                <a:gd name="connsiteX6" fmla="*/ 1169670 w 3878580"/>
                <a:gd name="connsiteY6" fmla="*/ 1779270 h 2941320"/>
                <a:gd name="connsiteX7" fmla="*/ 1085850 w 3878580"/>
                <a:gd name="connsiteY7" fmla="*/ 1851660 h 2941320"/>
                <a:gd name="connsiteX8" fmla="*/ 986790 w 3878580"/>
                <a:gd name="connsiteY8" fmla="*/ 1943100 h 2941320"/>
                <a:gd name="connsiteX9" fmla="*/ 899160 w 3878580"/>
                <a:gd name="connsiteY9" fmla="*/ 2030730 h 2941320"/>
                <a:gd name="connsiteX10" fmla="*/ 838200 w 3878580"/>
                <a:gd name="connsiteY10" fmla="*/ 2103120 h 2941320"/>
                <a:gd name="connsiteX11" fmla="*/ 739140 w 3878580"/>
                <a:gd name="connsiteY11" fmla="*/ 2228850 h 2941320"/>
                <a:gd name="connsiteX12" fmla="*/ 662940 w 3878580"/>
                <a:gd name="connsiteY12" fmla="*/ 2343150 h 2941320"/>
                <a:gd name="connsiteX13" fmla="*/ 605790 w 3878580"/>
                <a:gd name="connsiteY13" fmla="*/ 2438400 h 2941320"/>
                <a:gd name="connsiteX14" fmla="*/ 567690 w 3878580"/>
                <a:gd name="connsiteY14" fmla="*/ 2529840 h 2941320"/>
                <a:gd name="connsiteX15" fmla="*/ 381000 w 3878580"/>
                <a:gd name="connsiteY15" fmla="*/ 2865120 h 2941320"/>
                <a:gd name="connsiteX16" fmla="*/ 251460 w 3878580"/>
                <a:gd name="connsiteY16" fmla="*/ 2872740 h 2941320"/>
                <a:gd name="connsiteX17" fmla="*/ 198120 w 3878580"/>
                <a:gd name="connsiteY17" fmla="*/ 2884170 h 2941320"/>
                <a:gd name="connsiteX18" fmla="*/ 144780 w 3878580"/>
                <a:gd name="connsiteY18" fmla="*/ 2899410 h 2941320"/>
                <a:gd name="connsiteX19" fmla="*/ 102870 w 3878580"/>
                <a:gd name="connsiteY19" fmla="*/ 2929890 h 2941320"/>
                <a:gd name="connsiteX20" fmla="*/ 76200 w 3878580"/>
                <a:gd name="connsiteY20" fmla="*/ 2941320 h 2941320"/>
                <a:gd name="connsiteX21" fmla="*/ 45720 w 3878580"/>
                <a:gd name="connsiteY21" fmla="*/ 2941320 h 2941320"/>
                <a:gd name="connsiteX22" fmla="*/ 22860 w 3878580"/>
                <a:gd name="connsiteY22" fmla="*/ 2937510 h 2941320"/>
                <a:gd name="connsiteX23" fmla="*/ 3810 w 3878580"/>
                <a:gd name="connsiteY23" fmla="*/ 2914650 h 2941320"/>
                <a:gd name="connsiteX24" fmla="*/ 0 w 3878580"/>
                <a:gd name="connsiteY24" fmla="*/ 2865120 h 2941320"/>
                <a:gd name="connsiteX25" fmla="*/ 11430 w 3878580"/>
                <a:gd name="connsiteY25" fmla="*/ 2796540 h 2941320"/>
                <a:gd name="connsiteX26" fmla="*/ 45720 w 3878580"/>
                <a:gd name="connsiteY26" fmla="*/ 2693670 h 2941320"/>
                <a:gd name="connsiteX27" fmla="*/ 102870 w 3878580"/>
                <a:gd name="connsiteY27" fmla="*/ 2583180 h 2941320"/>
                <a:gd name="connsiteX28" fmla="*/ 167640 w 3878580"/>
                <a:gd name="connsiteY28" fmla="*/ 2480310 h 2941320"/>
                <a:gd name="connsiteX29" fmla="*/ 255270 w 3878580"/>
                <a:gd name="connsiteY29" fmla="*/ 2366010 h 2941320"/>
                <a:gd name="connsiteX30" fmla="*/ 350520 w 3878580"/>
                <a:gd name="connsiteY30" fmla="*/ 2255520 h 2941320"/>
                <a:gd name="connsiteX31" fmla="*/ 514350 w 3878580"/>
                <a:gd name="connsiteY31" fmla="*/ 2080260 h 2941320"/>
                <a:gd name="connsiteX32" fmla="*/ 662940 w 3878580"/>
                <a:gd name="connsiteY32" fmla="*/ 1943100 h 2941320"/>
                <a:gd name="connsiteX33" fmla="*/ 842010 w 3878580"/>
                <a:gd name="connsiteY33" fmla="*/ 1790700 h 2941320"/>
                <a:gd name="connsiteX34" fmla="*/ 1024890 w 3878580"/>
                <a:gd name="connsiteY34" fmla="*/ 1645920 h 2941320"/>
                <a:gd name="connsiteX35" fmla="*/ 1169670 w 3878580"/>
                <a:gd name="connsiteY35" fmla="*/ 1539240 h 2941320"/>
                <a:gd name="connsiteX36" fmla="*/ 1402080 w 3878580"/>
                <a:gd name="connsiteY36" fmla="*/ 1383030 h 2941320"/>
                <a:gd name="connsiteX37" fmla="*/ 1546860 w 3878580"/>
                <a:gd name="connsiteY37" fmla="*/ 1291590 h 2941320"/>
                <a:gd name="connsiteX38" fmla="*/ 1744980 w 3878580"/>
                <a:gd name="connsiteY38" fmla="*/ 1177290 h 2941320"/>
                <a:gd name="connsiteX39" fmla="*/ 1935480 w 3878580"/>
                <a:gd name="connsiteY39" fmla="*/ 1078230 h 2941320"/>
                <a:gd name="connsiteX40" fmla="*/ 2152650 w 3878580"/>
                <a:gd name="connsiteY40" fmla="*/ 971550 h 2941320"/>
                <a:gd name="connsiteX41" fmla="*/ 2316480 w 3878580"/>
                <a:gd name="connsiteY41" fmla="*/ 899160 h 2941320"/>
                <a:gd name="connsiteX42" fmla="*/ 2434590 w 3878580"/>
                <a:gd name="connsiteY42" fmla="*/ 849630 h 2941320"/>
                <a:gd name="connsiteX43" fmla="*/ 2712720 w 3878580"/>
                <a:gd name="connsiteY43" fmla="*/ 746760 h 2941320"/>
                <a:gd name="connsiteX44" fmla="*/ 2990850 w 3878580"/>
                <a:gd name="connsiteY44" fmla="*/ 643890 h 2941320"/>
                <a:gd name="connsiteX45" fmla="*/ 3265170 w 3878580"/>
                <a:gd name="connsiteY45" fmla="*/ 541020 h 2941320"/>
                <a:gd name="connsiteX46" fmla="*/ 3478530 w 3878580"/>
                <a:gd name="connsiteY46" fmla="*/ 453390 h 2941320"/>
                <a:gd name="connsiteX47" fmla="*/ 3550920 w 3878580"/>
                <a:gd name="connsiteY47" fmla="*/ 415290 h 2941320"/>
                <a:gd name="connsiteX48" fmla="*/ 3604260 w 3878580"/>
                <a:gd name="connsiteY48" fmla="*/ 373380 h 2941320"/>
                <a:gd name="connsiteX49" fmla="*/ 3649980 w 3878580"/>
                <a:gd name="connsiteY49" fmla="*/ 323850 h 2941320"/>
                <a:gd name="connsiteX50" fmla="*/ 3703320 w 3878580"/>
                <a:gd name="connsiteY50" fmla="*/ 236220 h 2941320"/>
                <a:gd name="connsiteX51" fmla="*/ 3813810 w 3878580"/>
                <a:gd name="connsiteY51" fmla="*/ 0 h 2941320"/>
                <a:gd name="connsiteX52" fmla="*/ 3878580 w 3878580"/>
                <a:gd name="connsiteY52" fmla="*/ 99060 h 2941320"/>
                <a:gd name="connsiteX53" fmla="*/ 3836670 w 3878580"/>
                <a:gd name="connsiteY53" fmla="*/ 213360 h 2941320"/>
                <a:gd name="connsiteX54" fmla="*/ 3806190 w 3878580"/>
                <a:gd name="connsiteY54" fmla="*/ 346710 h 2941320"/>
                <a:gd name="connsiteX55" fmla="*/ 3749040 w 3878580"/>
                <a:gd name="connsiteY55" fmla="*/ 525780 h 2941320"/>
                <a:gd name="connsiteX56" fmla="*/ 3699510 w 3878580"/>
                <a:gd name="connsiteY56" fmla="*/ 632460 h 2941320"/>
                <a:gd name="connsiteX57" fmla="*/ 3619500 w 3878580"/>
                <a:gd name="connsiteY57" fmla="*/ 769620 h 2941320"/>
                <a:gd name="connsiteX58" fmla="*/ 3554730 w 3878580"/>
                <a:gd name="connsiteY58" fmla="*/ 773430 h 2941320"/>
                <a:gd name="connsiteX59" fmla="*/ 3463290 w 3878580"/>
                <a:gd name="connsiteY59" fmla="*/ 792480 h 2941320"/>
                <a:gd name="connsiteX60" fmla="*/ 3368040 w 3878580"/>
                <a:gd name="connsiteY60" fmla="*/ 803910 h 2941320"/>
                <a:gd name="connsiteX61" fmla="*/ 3227070 w 3878580"/>
                <a:gd name="connsiteY61" fmla="*/ 830580 h 2941320"/>
                <a:gd name="connsiteX62" fmla="*/ 3055620 w 3878580"/>
                <a:gd name="connsiteY62" fmla="*/ 872490 h 2941320"/>
                <a:gd name="connsiteX63" fmla="*/ 2937510 w 3878580"/>
                <a:gd name="connsiteY63" fmla="*/ 906780 h 2941320"/>
                <a:gd name="connsiteX64" fmla="*/ 2754630 w 3878580"/>
                <a:gd name="connsiteY64" fmla="*/ 967740 h 2941320"/>
                <a:gd name="connsiteX65" fmla="*/ 2567940 w 3878580"/>
                <a:gd name="connsiteY65" fmla="*/ 1028700 h 2941320"/>
                <a:gd name="connsiteX66" fmla="*/ 2308860 w 3878580"/>
                <a:gd name="connsiteY66" fmla="*/ 1120140 h 2941320"/>
                <a:gd name="connsiteX67" fmla="*/ 2042160 w 3878580"/>
                <a:gd name="connsiteY67" fmla="*/ 1230630 h 29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78580" h="2941320">
                  <a:moveTo>
                    <a:pt x="2042160" y="1230630"/>
                  </a:moveTo>
                  <a:lnTo>
                    <a:pt x="1844040" y="1329690"/>
                  </a:lnTo>
                  <a:lnTo>
                    <a:pt x="1710690" y="1402080"/>
                  </a:lnTo>
                  <a:lnTo>
                    <a:pt x="1581150" y="1482090"/>
                  </a:lnTo>
                  <a:lnTo>
                    <a:pt x="1409700" y="1592580"/>
                  </a:lnTo>
                  <a:lnTo>
                    <a:pt x="1291590" y="1680210"/>
                  </a:lnTo>
                  <a:lnTo>
                    <a:pt x="1169670" y="1779270"/>
                  </a:lnTo>
                  <a:lnTo>
                    <a:pt x="1085850" y="1851660"/>
                  </a:lnTo>
                  <a:lnTo>
                    <a:pt x="986790" y="1943100"/>
                  </a:lnTo>
                  <a:lnTo>
                    <a:pt x="899160" y="2030730"/>
                  </a:lnTo>
                  <a:lnTo>
                    <a:pt x="838200" y="2103120"/>
                  </a:lnTo>
                  <a:lnTo>
                    <a:pt x="739140" y="2228850"/>
                  </a:lnTo>
                  <a:lnTo>
                    <a:pt x="662940" y="2343150"/>
                  </a:lnTo>
                  <a:lnTo>
                    <a:pt x="605790" y="2438400"/>
                  </a:lnTo>
                  <a:lnTo>
                    <a:pt x="567690" y="2529840"/>
                  </a:lnTo>
                  <a:lnTo>
                    <a:pt x="381000" y="2865120"/>
                  </a:lnTo>
                  <a:lnTo>
                    <a:pt x="251460" y="2872740"/>
                  </a:lnTo>
                  <a:lnTo>
                    <a:pt x="198120" y="2884170"/>
                  </a:lnTo>
                  <a:lnTo>
                    <a:pt x="144780" y="2899410"/>
                  </a:lnTo>
                  <a:lnTo>
                    <a:pt x="102870" y="2929890"/>
                  </a:lnTo>
                  <a:lnTo>
                    <a:pt x="76200" y="2941320"/>
                  </a:lnTo>
                  <a:lnTo>
                    <a:pt x="45720" y="2941320"/>
                  </a:lnTo>
                  <a:lnTo>
                    <a:pt x="22860" y="2937510"/>
                  </a:lnTo>
                  <a:lnTo>
                    <a:pt x="3810" y="2914650"/>
                  </a:lnTo>
                  <a:lnTo>
                    <a:pt x="0" y="2865120"/>
                  </a:lnTo>
                  <a:lnTo>
                    <a:pt x="11430" y="2796540"/>
                  </a:lnTo>
                  <a:lnTo>
                    <a:pt x="45720" y="2693670"/>
                  </a:lnTo>
                  <a:lnTo>
                    <a:pt x="102870" y="2583180"/>
                  </a:lnTo>
                  <a:lnTo>
                    <a:pt x="167640" y="2480310"/>
                  </a:lnTo>
                  <a:lnTo>
                    <a:pt x="255270" y="2366010"/>
                  </a:lnTo>
                  <a:lnTo>
                    <a:pt x="350520" y="2255520"/>
                  </a:lnTo>
                  <a:lnTo>
                    <a:pt x="514350" y="2080260"/>
                  </a:lnTo>
                  <a:lnTo>
                    <a:pt x="662940" y="1943100"/>
                  </a:lnTo>
                  <a:lnTo>
                    <a:pt x="842010" y="1790700"/>
                  </a:lnTo>
                  <a:lnTo>
                    <a:pt x="1024890" y="1645920"/>
                  </a:lnTo>
                  <a:lnTo>
                    <a:pt x="1169670" y="1539240"/>
                  </a:lnTo>
                  <a:lnTo>
                    <a:pt x="1402080" y="1383030"/>
                  </a:lnTo>
                  <a:lnTo>
                    <a:pt x="1546860" y="1291590"/>
                  </a:lnTo>
                  <a:lnTo>
                    <a:pt x="1744980" y="1177290"/>
                  </a:lnTo>
                  <a:lnTo>
                    <a:pt x="1935480" y="1078230"/>
                  </a:lnTo>
                  <a:lnTo>
                    <a:pt x="2152650" y="971550"/>
                  </a:lnTo>
                  <a:lnTo>
                    <a:pt x="2316480" y="899160"/>
                  </a:lnTo>
                  <a:lnTo>
                    <a:pt x="2434590" y="849630"/>
                  </a:lnTo>
                  <a:lnTo>
                    <a:pt x="2712720" y="746760"/>
                  </a:lnTo>
                  <a:lnTo>
                    <a:pt x="2990850" y="643890"/>
                  </a:lnTo>
                  <a:lnTo>
                    <a:pt x="3265170" y="541020"/>
                  </a:lnTo>
                  <a:lnTo>
                    <a:pt x="3478530" y="453390"/>
                  </a:lnTo>
                  <a:lnTo>
                    <a:pt x="3550920" y="415290"/>
                  </a:lnTo>
                  <a:lnTo>
                    <a:pt x="3604260" y="373380"/>
                  </a:lnTo>
                  <a:lnTo>
                    <a:pt x="3649980" y="323850"/>
                  </a:lnTo>
                  <a:lnTo>
                    <a:pt x="3703320" y="236220"/>
                  </a:lnTo>
                  <a:lnTo>
                    <a:pt x="3813810" y="0"/>
                  </a:lnTo>
                  <a:lnTo>
                    <a:pt x="3878580" y="99060"/>
                  </a:lnTo>
                  <a:lnTo>
                    <a:pt x="3836670" y="213360"/>
                  </a:lnTo>
                  <a:lnTo>
                    <a:pt x="3806190" y="346710"/>
                  </a:lnTo>
                  <a:lnTo>
                    <a:pt x="3749040" y="525780"/>
                  </a:lnTo>
                  <a:lnTo>
                    <a:pt x="3699510" y="632460"/>
                  </a:lnTo>
                  <a:lnTo>
                    <a:pt x="3619500" y="769620"/>
                  </a:lnTo>
                  <a:lnTo>
                    <a:pt x="3554730" y="773430"/>
                  </a:lnTo>
                  <a:lnTo>
                    <a:pt x="3463290" y="792480"/>
                  </a:lnTo>
                  <a:lnTo>
                    <a:pt x="3368040" y="803910"/>
                  </a:lnTo>
                  <a:lnTo>
                    <a:pt x="3227070" y="830580"/>
                  </a:lnTo>
                  <a:lnTo>
                    <a:pt x="3055620" y="872490"/>
                  </a:lnTo>
                  <a:lnTo>
                    <a:pt x="2937510" y="906780"/>
                  </a:lnTo>
                  <a:lnTo>
                    <a:pt x="2754630" y="967740"/>
                  </a:lnTo>
                  <a:lnTo>
                    <a:pt x="2567940" y="1028700"/>
                  </a:lnTo>
                  <a:lnTo>
                    <a:pt x="2308860" y="1120140"/>
                  </a:lnTo>
                  <a:lnTo>
                    <a:pt x="2042160" y="12306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2DE35DC-5ED5-7A47-A8C5-566AEA79B8E2}"/>
                </a:ext>
              </a:extLst>
            </p:cNvPr>
            <p:cNvSpPr/>
            <p:nvPr/>
          </p:nvSpPr>
          <p:spPr>
            <a:xfrm>
              <a:off x="6732588" y="4829175"/>
              <a:ext cx="403225" cy="1004888"/>
            </a:xfrm>
            <a:custGeom>
              <a:avLst/>
              <a:gdLst>
                <a:gd name="connsiteX0" fmla="*/ 352425 w 404812"/>
                <a:gd name="connsiteY0" fmla="*/ 409575 h 1004888"/>
                <a:gd name="connsiteX1" fmla="*/ 340519 w 404812"/>
                <a:gd name="connsiteY1" fmla="*/ 631031 h 1004888"/>
                <a:gd name="connsiteX2" fmla="*/ 342900 w 404812"/>
                <a:gd name="connsiteY2" fmla="*/ 807244 h 1004888"/>
                <a:gd name="connsiteX3" fmla="*/ 352425 w 404812"/>
                <a:gd name="connsiteY3" fmla="*/ 954881 h 1004888"/>
                <a:gd name="connsiteX4" fmla="*/ 333375 w 404812"/>
                <a:gd name="connsiteY4" fmla="*/ 1004888 h 1004888"/>
                <a:gd name="connsiteX5" fmla="*/ 0 w 404812"/>
                <a:gd name="connsiteY5" fmla="*/ 754856 h 1004888"/>
                <a:gd name="connsiteX6" fmla="*/ 40481 w 404812"/>
                <a:gd name="connsiteY6" fmla="*/ 750094 h 1004888"/>
                <a:gd name="connsiteX7" fmla="*/ 71437 w 404812"/>
                <a:gd name="connsiteY7" fmla="*/ 733425 h 1004888"/>
                <a:gd name="connsiteX8" fmla="*/ 92869 w 404812"/>
                <a:gd name="connsiteY8" fmla="*/ 707231 h 1004888"/>
                <a:gd name="connsiteX9" fmla="*/ 114300 w 404812"/>
                <a:gd name="connsiteY9" fmla="*/ 671513 h 1004888"/>
                <a:gd name="connsiteX10" fmla="*/ 178594 w 404812"/>
                <a:gd name="connsiteY10" fmla="*/ 502444 h 1004888"/>
                <a:gd name="connsiteX11" fmla="*/ 235744 w 404812"/>
                <a:gd name="connsiteY11" fmla="*/ 340519 h 1004888"/>
                <a:gd name="connsiteX12" fmla="*/ 280987 w 404812"/>
                <a:gd name="connsiteY12" fmla="*/ 195263 h 1004888"/>
                <a:gd name="connsiteX13" fmla="*/ 326231 w 404812"/>
                <a:gd name="connsiteY13" fmla="*/ 47625 h 1004888"/>
                <a:gd name="connsiteX14" fmla="*/ 333375 w 404812"/>
                <a:gd name="connsiteY14" fmla="*/ 23813 h 1004888"/>
                <a:gd name="connsiteX15" fmla="*/ 345281 w 404812"/>
                <a:gd name="connsiteY15" fmla="*/ 11906 h 1004888"/>
                <a:gd name="connsiteX16" fmla="*/ 357187 w 404812"/>
                <a:gd name="connsiteY16" fmla="*/ 4763 h 1004888"/>
                <a:gd name="connsiteX17" fmla="*/ 371475 w 404812"/>
                <a:gd name="connsiteY17" fmla="*/ 0 h 1004888"/>
                <a:gd name="connsiteX18" fmla="*/ 383381 w 404812"/>
                <a:gd name="connsiteY18" fmla="*/ 0 h 1004888"/>
                <a:gd name="connsiteX19" fmla="*/ 400050 w 404812"/>
                <a:gd name="connsiteY19" fmla="*/ 4763 h 1004888"/>
                <a:gd name="connsiteX20" fmla="*/ 404812 w 404812"/>
                <a:gd name="connsiteY20" fmla="*/ 19050 h 1004888"/>
                <a:gd name="connsiteX21" fmla="*/ 402431 w 404812"/>
                <a:gd name="connsiteY21" fmla="*/ 50006 h 1004888"/>
                <a:gd name="connsiteX22" fmla="*/ 385762 w 404812"/>
                <a:gd name="connsiteY22" fmla="*/ 157163 h 1004888"/>
                <a:gd name="connsiteX23" fmla="*/ 366712 w 404812"/>
                <a:gd name="connsiteY23" fmla="*/ 290513 h 1004888"/>
                <a:gd name="connsiteX24" fmla="*/ 352425 w 404812"/>
                <a:gd name="connsiteY24" fmla="*/ 409575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4812" h="1004888">
                  <a:moveTo>
                    <a:pt x="352425" y="409575"/>
                  </a:moveTo>
                  <a:lnTo>
                    <a:pt x="340519" y="631031"/>
                  </a:lnTo>
                  <a:cubicBezTo>
                    <a:pt x="341313" y="689769"/>
                    <a:pt x="342106" y="748506"/>
                    <a:pt x="342900" y="807244"/>
                  </a:cubicBezTo>
                  <a:lnTo>
                    <a:pt x="352425" y="954881"/>
                  </a:lnTo>
                  <a:lnTo>
                    <a:pt x="333375" y="1004888"/>
                  </a:lnTo>
                  <a:lnTo>
                    <a:pt x="0" y="754856"/>
                  </a:lnTo>
                  <a:lnTo>
                    <a:pt x="40481" y="750094"/>
                  </a:lnTo>
                  <a:lnTo>
                    <a:pt x="71437" y="733425"/>
                  </a:lnTo>
                  <a:lnTo>
                    <a:pt x="92869" y="707231"/>
                  </a:lnTo>
                  <a:lnTo>
                    <a:pt x="114300" y="671513"/>
                  </a:lnTo>
                  <a:lnTo>
                    <a:pt x="178594" y="502444"/>
                  </a:lnTo>
                  <a:lnTo>
                    <a:pt x="235744" y="340519"/>
                  </a:lnTo>
                  <a:lnTo>
                    <a:pt x="280987" y="195263"/>
                  </a:lnTo>
                  <a:lnTo>
                    <a:pt x="326231" y="47625"/>
                  </a:lnTo>
                  <a:lnTo>
                    <a:pt x="333375" y="23813"/>
                  </a:lnTo>
                  <a:lnTo>
                    <a:pt x="345281" y="11906"/>
                  </a:lnTo>
                  <a:lnTo>
                    <a:pt x="357187" y="4763"/>
                  </a:lnTo>
                  <a:lnTo>
                    <a:pt x="371475" y="0"/>
                  </a:lnTo>
                  <a:lnTo>
                    <a:pt x="383381" y="0"/>
                  </a:lnTo>
                  <a:lnTo>
                    <a:pt x="400050" y="4763"/>
                  </a:lnTo>
                  <a:lnTo>
                    <a:pt x="404812" y="19050"/>
                  </a:lnTo>
                  <a:lnTo>
                    <a:pt x="402431" y="50006"/>
                  </a:lnTo>
                  <a:lnTo>
                    <a:pt x="385762" y="157163"/>
                  </a:lnTo>
                  <a:lnTo>
                    <a:pt x="366712" y="290513"/>
                  </a:lnTo>
                  <a:lnTo>
                    <a:pt x="352425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573808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EB92BDAA-909A-CF4F-BAFA-50583B26A813}"/>
              </a:ext>
            </a:extLst>
          </p:cNvPr>
          <p:cNvSpPr/>
          <p:nvPr/>
        </p:nvSpPr>
        <p:spPr>
          <a:xfrm>
            <a:off x="2520950" y="1606550"/>
            <a:ext cx="1270000" cy="2390775"/>
          </a:xfrm>
          <a:custGeom>
            <a:avLst/>
            <a:gdLst>
              <a:gd name="connsiteX0" fmla="*/ 904875 w 1270000"/>
              <a:gd name="connsiteY0" fmla="*/ 987425 h 2390775"/>
              <a:gd name="connsiteX1" fmla="*/ 1003300 w 1270000"/>
              <a:gd name="connsiteY1" fmla="*/ 781050 h 2390775"/>
              <a:gd name="connsiteX2" fmla="*/ 1073150 w 1270000"/>
              <a:gd name="connsiteY2" fmla="*/ 628650 h 2390775"/>
              <a:gd name="connsiteX3" fmla="*/ 1127125 w 1270000"/>
              <a:gd name="connsiteY3" fmla="*/ 511175 h 2390775"/>
              <a:gd name="connsiteX4" fmla="*/ 1133475 w 1270000"/>
              <a:gd name="connsiteY4" fmla="*/ 482600 h 2390775"/>
              <a:gd name="connsiteX5" fmla="*/ 1152525 w 1270000"/>
              <a:gd name="connsiteY5" fmla="*/ 444500 h 2390775"/>
              <a:gd name="connsiteX6" fmla="*/ 1168400 w 1270000"/>
              <a:gd name="connsiteY6" fmla="*/ 422275 h 2390775"/>
              <a:gd name="connsiteX7" fmla="*/ 1190625 w 1270000"/>
              <a:gd name="connsiteY7" fmla="*/ 403225 h 2390775"/>
              <a:gd name="connsiteX8" fmla="*/ 1228725 w 1270000"/>
              <a:gd name="connsiteY8" fmla="*/ 387350 h 2390775"/>
              <a:gd name="connsiteX9" fmla="*/ 1254125 w 1270000"/>
              <a:gd name="connsiteY9" fmla="*/ 371475 h 2390775"/>
              <a:gd name="connsiteX10" fmla="*/ 1266825 w 1270000"/>
              <a:gd name="connsiteY10" fmla="*/ 355600 h 2390775"/>
              <a:gd name="connsiteX11" fmla="*/ 1270000 w 1270000"/>
              <a:gd name="connsiteY11" fmla="*/ 342900 h 2390775"/>
              <a:gd name="connsiteX12" fmla="*/ 1270000 w 1270000"/>
              <a:gd name="connsiteY12" fmla="*/ 323850 h 2390775"/>
              <a:gd name="connsiteX13" fmla="*/ 1254125 w 1270000"/>
              <a:gd name="connsiteY13" fmla="*/ 285750 h 2390775"/>
              <a:gd name="connsiteX14" fmla="*/ 1200150 w 1270000"/>
              <a:gd name="connsiteY14" fmla="*/ 219075 h 2390775"/>
              <a:gd name="connsiteX15" fmla="*/ 1139825 w 1270000"/>
              <a:gd name="connsiteY15" fmla="*/ 165100 h 2390775"/>
              <a:gd name="connsiteX16" fmla="*/ 1060450 w 1270000"/>
              <a:gd name="connsiteY16" fmla="*/ 104775 h 2390775"/>
              <a:gd name="connsiteX17" fmla="*/ 993775 w 1270000"/>
              <a:gd name="connsiteY17" fmla="*/ 66675 h 2390775"/>
              <a:gd name="connsiteX18" fmla="*/ 933450 w 1270000"/>
              <a:gd name="connsiteY18" fmla="*/ 38100 h 2390775"/>
              <a:gd name="connsiteX19" fmla="*/ 860425 w 1270000"/>
              <a:gd name="connsiteY19" fmla="*/ 15875 h 2390775"/>
              <a:gd name="connsiteX20" fmla="*/ 796925 w 1270000"/>
              <a:gd name="connsiteY20" fmla="*/ 0 h 2390775"/>
              <a:gd name="connsiteX21" fmla="*/ 777875 w 1270000"/>
              <a:gd name="connsiteY21" fmla="*/ 0 h 2390775"/>
              <a:gd name="connsiteX22" fmla="*/ 765175 w 1270000"/>
              <a:gd name="connsiteY22" fmla="*/ 6350 h 2390775"/>
              <a:gd name="connsiteX23" fmla="*/ 762000 w 1270000"/>
              <a:gd name="connsiteY23" fmla="*/ 15875 h 2390775"/>
              <a:gd name="connsiteX24" fmla="*/ 762000 w 1270000"/>
              <a:gd name="connsiteY24" fmla="*/ 31750 h 2390775"/>
              <a:gd name="connsiteX25" fmla="*/ 771525 w 1270000"/>
              <a:gd name="connsiteY25" fmla="*/ 53975 h 2390775"/>
              <a:gd name="connsiteX26" fmla="*/ 796925 w 1270000"/>
              <a:gd name="connsiteY26" fmla="*/ 92075 h 2390775"/>
              <a:gd name="connsiteX27" fmla="*/ 822325 w 1270000"/>
              <a:gd name="connsiteY27" fmla="*/ 123825 h 2390775"/>
              <a:gd name="connsiteX28" fmla="*/ 844550 w 1270000"/>
              <a:gd name="connsiteY28" fmla="*/ 165100 h 2390775"/>
              <a:gd name="connsiteX29" fmla="*/ 863600 w 1270000"/>
              <a:gd name="connsiteY29" fmla="*/ 206375 h 2390775"/>
              <a:gd name="connsiteX30" fmla="*/ 876300 w 1270000"/>
              <a:gd name="connsiteY30" fmla="*/ 241300 h 2390775"/>
              <a:gd name="connsiteX31" fmla="*/ 882650 w 1270000"/>
              <a:gd name="connsiteY31" fmla="*/ 282575 h 2390775"/>
              <a:gd name="connsiteX32" fmla="*/ 882650 w 1270000"/>
              <a:gd name="connsiteY32" fmla="*/ 314325 h 2390775"/>
              <a:gd name="connsiteX33" fmla="*/ 873125 w 1270000"/>
              <a:gd name="connsiteY33" fmla="*/ 365125 h 2390775"/>
              <a:gd name="connsiteX34" fmla="*/ 831850 w 1270000"/>
              <a:gd name="connsiteY34" fmla="*/ 527050 h 2390775"/>
              <a:gd name="connsiteX35" fmla="*/ 695325 w 1270000"/>
              <a:gd name="connsiteY35" fmla="*/ 901700 h 2390775"/>
              <a:gd name="connsiteX36" fmla="*/ 584200 w 1270000"/>
              <a:gd name="connsiteY36" fmla="*/ 1187450 h 2390775"/>
              <a:gd name="connsiteX37" fmla="*/ 479425 w 1270000"/>
              <a:gd name="connsiteY37" fmla="*/ 1428750 h 2390775"/>
              <a:gd name="connsiteX38" fmla="*/ 393700 w 1270000"/>
              <a:gd name="connsiteY38" fmla="*/ 1616075 h 2390775"/>
              <a:gd name="connsiteX39" fmla="*/ 234950 w 1270000"/>
              <a:gd name="connsiteY39" fmla="*/ 1933575 h 2390775"/>
              <a:gd name="connsiteX40" fmla="*/ 63500 w 1270000"/>
              <a:gd name="connsiteY40" fmla="*/ 2232025 h 2390775"/>
              <a:gd name="connsiteX41" fmla="*/ 9525 w 1270000"/>
              <a:gd name="connsiteY41" fmla="*/ 2324100 h 2390775"/>
              <a:gd name="connsiteX42" fmla="*/ 0 w 1270000"/>
              <a:gd name="connsiteY42" fmla="*/ 2349500 h 2390775"/>
              <a:gd name="connsiteX43" fmla="*/ 0 w 1270000"/>
              <a:gd name="connsiteY43" fmla="*/ 2368550 h 2390775"/>
              <a:gd name="connsiteX44" fmla="*/ 3175 w 1270000"/>
              <a:gd name="connsiteY44" fmla="*/ 2384425 h 2390775"/>
              <a:gd name="connsiteX45" fmla="*/ 15875 w 1270000"/>
              <a:gd name="connsiteY45" fmla="*/ 2390775 h 2390775"/>
              <a:gd name="connsiteX46" fmla="*/ 38100 w 1270000"/>
              <a:gd name="connsiteY46" fmla="*/ 2381250 h 2390775"/>
              <a:gd name="connsiteX47" fmla="*/ 79375 w 1270000"/>
              <a:gd name="connsiteY47" fmla="*/ 2330450 h 2390775"/>
              <a:gd name="connsiteX48" fmla="*/ 196850 w 1270000"/>
              <a:gd name="connsiteY48" fmla="*/ 2174875 h 2390775"/>
              <a:gd name="connsiteX49" fmla="*/ 317500 w 1270000"/>
              <a:gd name="connsiteY49" fmla="*/ 2000250 h 2390775"/>
              <a:gd name="connsiteX50" fmla="*/ 434975 w 1270000"/>
              <a:gd name="connsiteY50" fmla="*/ 1835150 h 2390775"/>
              <a:gd name="connsiteX51" fmla="*/ 577850 w 1270000"/>
              <a:gd name="connsiteY51" fmla="*/ 1622425 h 2390775"/>
              <a:gd name="connsiteX52" fmla="*/ 635000 w 1270000"/>
              <a:gd name="connsiteY52" fmla="*/ 1530350 h 2390775"/>
              <a:gd name="connsiteX53" fmla="*/ 711200 w 1270000"/>
              <a:gd name="connsiteY53" fmla="*/ 1416050 h 2390775"/>
              <a:gd name="connsiteX54" fmla="*/ 831850 w 1270000"/>
              <a:gd name="connsiteY54" fmla="*/ 1152525 h 2390775"/>
              <a:gd name="connsiteX55" fmla="*/ 904875 w 1270000"/>
              <a:gd name="connsiteY55" fmla="*/ 987425 h 23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70000" h="2390775">
                <a:moveTo>
                  <a:pt x="904875" y="987425"/>
                </a:moveTo>
                <a:lnTo>
                  <a:pt x="1003300" y="781050"/>
                </a:lnTo>
                <a:lnTo>
                  <a:pt x="1073150" y="628650"/>
                </a:lnTo>
                <a:lnTo>
                  <a:pt x="1127125" y="511175"/>
                </a:lnTo>
                <a:lnTo>
                  <a:pt x="1133475" y="482600"/>
                </a:lnTo>
                <a:lnTo>
                  <a:pt x="1152525" y="444500"/>
                </a:lnTo>
                <a:lnTo>
                  <a:pt x="1168400" y="422275"/>
                </a:lnTo>
                <a:lnTo>
                  <a:pt x="1190625" y="403225"/>
                </a:lnTo>
                <a:lnTo>
                  <a:pt x="1228725" y="387350"/>
                </a:lnTo>
                <a:lnTo>
                  <a:pt x="1254125" y="371475"/>
                </a:lnTo>
                <a:lnTo>
                  <a:pt x="1266825" y="355600"/>
                </a:lnTo>
                <a:lnTo>
                  <a:pt x="1270000" y="342900"/>
                </a:lnTo>
                <a:lnTo>
                  <a:pt x="1270000" y="323850"/>
                </a:lnTo>
                <a:lnTo>
                  <a:pt x="1254125" y="285750"/>
                </a:lnTo>
                <a:lnTo>
                  <a:pt x="1200150" y="219075"/>
                </a:lnTo>
                <a:lnTo>
                  <a:pt x="1139825" y="165100"/>
                </a:lnTo>
                <a:lnTo>
                  <a:pt x="1060450" y="104775"/>
                </a:lnTo>
                <a:lnTo>
                  <a:pt x="993775" y="66675"/>
                </a:lnTo>
                <a:lnTo>
                  <a:pt x="933450" y="38100"/>
                </a:lnTo>
                <a:lnTo>
                  <a:pt x="860425" y="15875"/>
                </a:lnTo>
                <a:lnTo>
                  <a:pt x="796925" y="0"/>
                </a:lnTo>
                <a:lnTo>
                  <a:pt x="777875" y="0"/>
                </a:lnTo>
                <a:lnTo>
                  <a:pt x="765175" y="6350"/>
                </a:lnTo>
                <a:lnTo>
                  <a:pt x="762000" y="15875"/>
                </a:lnTo>
                <a:lnTo>
                  <a:pt x="762000" y="31750"/>
                </a:lnTo>
                <a:lnTo>
                  <a:pt x="771525" y="53975"/>
                </a:lnTo>
                <a:lnTo>
                  <a:pt x="796925" y="92075"/>
                </a:lnTo>
                <a:lnTo>
                  <a:pt x="822325" y="123825"/>
                </a:lnTo>
                <a:lnTo>
                  <a:pt x="844550" y="165100"/>
                </a:lnTo>
                <a:lnTo>
                  <a:pt x="863600" y="206375"/>
                </a:lnTo>
                <a:lnTo>
                  <a:pt x="876300" y="241300"/>
                </a:lnTo>
                <a:lnTo>
                  <a:pt x="882650" y="282575"/>
                </a:lnTo>
                <a:lnTo>
                  <a:pt x="882650" y="314325"/>
                </a:lnTo>
                <a:lnTo>
                  <a:pt x="873125" y="365125"/>
                </a:lnTo>
                <a:lnTo>
                  <a:pt x="831850" y="527050"/>
                </a:lnTo>
                <a:lnTo>
                  <a:pt x="695325" y="901700"/>
                </a:lnTo>
                <a:lnTo>
                  <a:pt x="584200" y="1187450"/>
                </a:lnTo>
                <a:lnTo>
                  <a:pt x="479425" y="1428750"/>
                </a:lnTo>
                <a:lnTo>
                  <a:pt x="393700" y="1616075"/>
                </a:lnTo>
                <a:lnTo>
                  <a:pt x="234950" y="1933575"/>
                </a:lnTo>
                <a:lnTo>
                  <a:pt x="63500" y="2232025"/>
                </a:lnTo>
                <a:lnTo>
                  <a:pt x="9525" y="2324100"/>
                </a:lnTo>
                <a:lnTo>
                  <a:pt x="0" y="2349500"/>
                </a:lnTo>
                <a:lnTo>
                  <a:pt x="0" y="2368550"/>
                </a:lnTo>
                <a:lnTo>
                  <a:pt x="3175" y="2384425"/>
                </a:lnTo>
                <a:lnTo>
                  <a:pt x="15875" y="2390775"/>
                </a:lnTo>
                <a:lnTo>
                  <a:pt x="38100" y="2381250"/>
                </a:lnTo>
                <a:lnTo>
                  <a:pt x="79375" y="2330450"/>
                </a:lnTo>
                <a:lnTo>
                  <a:pt x="196850" y="2174875"/>
                </a:lnTo>
                <a:lnTo>
                  <a:pt x="317500" y="2000250"/>
                </a:lnTo>
                <a:lnTo>
                  <a:pt x="434975" y="1835150"/>
                </a:lnTo>
                <a:lnTo>
                  <a:pt x="577850" y="1622425"/>
                </a:lnTo>
                <a:lnTo>
                  <a:pt x="635000" y="1530350"/>
                </a:lnTo>
                <a:lnTo>
                  <a:pt x="711200" y="1416050"/>
                </a:lnTo>
                <a:lnTo>
                  <a:pt x="831850" y="1152525"/>
                </a:lnTo>
                <a:lnTo>
                  <a:pt x="904875" y="9874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418C6A0-F239-5344-8F37-6C02E2031451}"/>
              </a:ext>
            </a:extLst>
          </p:cNvPr>
          <p:cNvSpPr/>
          <p:nvPr/>
        </p:nvSpPr>
        <p:spPr>
          <a:xfrm>
            <a:off x="3570288" y="4713288"/>
            <a:ext cx="1028700" cy="1069975"/>
          </a:xfrm>
          <a:custGeom>
            <a:avLst/>
            <a:gdLst>
              <a:gd name="connsiteX0" fmla="*/ 435769 w 1028700"/>
              <a:gd name="connsiteY0" fmla="*/ 542925 h 1071562"/>
              <a:gd name="connsiteX1" fmla="*/ 535781 w 1028700"/>
              <a:gd name="connsiteY1" fmla="*/ 407194 h 1071562"/>
              <a:gd name="connsiteX2" fmla="*/ 604837 w 1028700"/>
              <a:gd name="connsiteY2" fmla="*/ 302419 h 1071562"/>
              <a:gd name="connsiteX3" fmla="*/ 661987 w 1028700"/>
              <a:gd name="connsiteY3" fmla="*/ 211931 h 1071562"/>
              <a:gd name="connsiteX4" fmla="*/ 669131 w 1028700"/>
              <a:gd name="connsiteY4" fmla="*/ 190500 h 1071562"/>
              <a:gd name="connsiteX5" fmla="*/ 669131 w 1028700"/>
              <a:gd name="connsiteY5" fmla="*/ 171450 h 1071562"/>
              <a:gd name="connsiteX6" fmla="*/ 661987 w 1028700"/>
              <a:gd name="connsiteY6" fmla="*/ 130969 h 1071562"/>
              <a:gd name="connsiteX7" fmla="*/ 642937 w 1028700"/>
              <a:gd name="connsiteY7" fmla="*/ 85725 h 1071562"/>
              <a:gd name="connsiteX8" fmla="*/ 623887 w 1028700"/>
              <a:gd name="connsiteY8" fmla="*/ 59531 h 1071562"/>
              <a:gd name="connsiteX9" fmla="*/ 597694 w 1028700"/>
              <a:gd name="connsiteY9" fmla="*/ 33337 h 1071562"/>
              <a:gd name="connsiteX10" fmla="*/ 592931 w 1028700"/>
              <a:gd name="connsiteY10" fmla="*/ 16669 h 1071562"/>
              <a:gd name="connsiteX11" fmla="*/ 597694 w 1028700"/>
              <a:gd name="connsiteY11" fmla="*/ 4762 h 1071562"/>
              <a:gd name="connsiteX12" fmla="*/ 611981 w 1028700"/>
              <a:gd name="connsiteY12" fmla="*/ 0 h 1071562"/>
              <a:gd name="connsiteX13" fmla="*/ 654844 w 1028700"/>
              <a:gd name="connsiteY13" fmla="*/ 4762 h 1071562"/>
              <a:gd name="connsiteX14" fmla="*/ 707231 w 1028700"/>
              <a:gd name="connsiteY14" fmla="*/ 19050 h 1071562"/>
              <a:gd name="connsiteX15" fmla="*/ 776287 w 1028700"/>
              <a:gd name="connsiteY15" fmla="*/ 42862 h 1071562"/>
              <a:gd name="connsiteX16" fmla="*/ 828675 w 1028700"/>
              <a:gd name="connsiteY16" fmla="*/ 66675 h 1071562"/>
              <a:gd name="connsiteX17" fmla="*/ 881062 w 1028700"/>
              <a:gd name="connsiteY17" fmla="*/ 100012 h 1071562"/>
              <a:gd name="connsiteX18" fmla="*/ 919162 w 1028700"/>
              <a:gd name="connsiteY18" fmla="*/ 128587 h 1071562"/>
              <a:gd name="connsiteX19" fmla="*/ 952500 w 1028700"/>
              <a:gd name="connsiteY19" fmla="*/ 159544 h 1071562"/>
              <a:gd name="connsiteX20" fmla="*/ 983456 w 1028700"/>
              <a:gd name="connsiteY20" fmla="*/ 195262 h 1071562"/>
              <a:gd name="connsiteX21" fmla="*/ 1009650 w 1028700"/>
              <a:gd name="connsiteY21" fmla="*/ 235744 h 1071562"/>
              <a:gd name="connsiteX22" fmla="*/ 1023937 w 1028700"/>
              <a:gd name="connsiteY22" fmla="*/ 264319 h 1071562"/>
              <a:gd name="connsiteX23" fmla="*/ 1028700 w 1028700"/>
              <a:gd name="connsiteY23" fmla="*/ 288131 h 1071562"/>
              <a:gd name="connsiteX24" fmla="*/ 1028700 w 1028700"/>
              <a:gd name="connsiteY24" fmla="*/ 316706 h 1071562"/>
              <a:gd name="connsiteX25" fmla="*/ 1023937 w 1028700"/>
              <a:gd name="connsiteY25" fmla="*/ 340519 h 1071562"/>
              <a:gd name="connsiteX26" fmla="*/ 1009650 w 1028700"/>
              <a:gd name="connsiteY26" fmla="*/ 361950 h 1071562"/>
              <a:gd name="connsiteX27" fmla="*/ 985837 w 1028700"/>
              <a:gd name="connsiteY27" fmla="*/ 376237 h 1071562"/>
              <a:gd name="connsiteX28" fmla="*/ 947737 w 1028700"/>
              <a:gd name="connsiteY28" fmla="*/ 385762 h 1071562"/>
              <a:gd name="connsiteX29" fmla="*/ 897731 w 1028700"/>
              <a:gd name="connsiteY29" fmla="*/ 400050 h 1071562"/>
              <a:gd name="connsiteX30" fmla="*/ 862012 w 1028700"/>
              <a:gd name="connsiteY30" fmla="*/ 416719 h 1071562"/>
              <a:gd name="connsiteX31" fmla="*/ 826294 w 1028700"/>
              <a:gd name="connsiteY31" fmla="*/ 442912 h 1071562"/>
              <a:gd name="connsiteX32" fmla="*/ 797719 w 1028700"/>
              <a:gd name="connsiteY32" fmla="*/ 478631 h 1071562"/>
              <a:gd name="connsiteX33" fmla="*/ 721519 w 1028700"/>
              <a:gd name="connsiteY33" fmla="*/ 552450 h 1071562"/>
              <a:gd name="connsiteX34" fmla="*/ 569119 w 1028700"/>
              <a:gd name="connsiteY34" fmla="*/ 685800 h 1071562"/>
              <a:gd name="connsiteX35" fmla="*/ 450056 w 1028700"/>
              <a:gd name="connsiteY35" fmla="*/ 785812 h 1071562"/>
              <a:gd name="connsiteX36" fmla="*/ 302419 w 1028700"/>
              <a:gd name="connsiteY36" fmla="*/ 900112 h 1071562"/>
              <a:gd name="connsiteX37" fmla="*/ 173831 w 1028700"/>
              <a:gd name="connsiteY37" fmla="*/ 988219 h 1071562"/>
              <a:gd name="connsiteX38" fmla="*/ 71437 w 1028700"/>
              <a:gd name="connsiteY38" fmla="*/ 1052512 h 1071562"/>
              <a:gd name="connsiteX39" fmla="*/ 40481 w 1028700"/>
              <a:gd name="connsiteY39" fmla="*/ 1066800 h 1071562"/>
              <a:gd name="connsiteX40" fmla="*/ 16669 w 1028700"/>
              <a:gd name="connsiteY40" fmla="*/ 1071562 h 1071562"/>
              <a:gd name="connsiteX41" fmla="*/ 9525 w 1028700"/>
              <a:gd name="connsiteY41" fmla="*/ 1071562 h 1071562"/>
              <a:gd name="connsiteX42" fmla="*/ 4762 w 1028700"/>
              <a:gd name="connsiteY42" fmla="*/ 1069181 h 1071562"/>
              <a:gd name="connsiteX43" fmla="*/ 0 w 1028700"/>
              <a:gd name="connsiteY43" fmla="*/ 1059656 h 1071562"/>
              <a:gd name="connsiteX44" fmla="*/ 2381 w 1028700"/>
              <a:gd name="connsiteY44" fmla="*/ 1042987 h 1071562"/>
              <a:gd name="connsiteX45" fmla="*/ 9525 w 1028700"/>
              <a:gd name="connsiteY45" fmla="*/ 1021556 h 1071562"/>
              <a:gd name="connsiteX46" fmla="*/ 40481 w 1028700"/>
              <a:gd name="connsiteY46" fmla="*/ 985837 h 1071562"/>
              <a:gd name="connsiteX47" fmla="*/ 130969 w 1028700"/>
              <a:gd name="connsiteY47" fmla="*/ 895350 h 1071562"/>
              <a:gd name="connsiteX48" fmla="*/ 226219 w 1028700"/>
              <a:gd name="connsiteY48" fmla="*/ 792956 h 1071562"/>
              <a:gd name="connsiteX49" fmla="*/ 354806 w 1028700"/>
              <a:gd name="connsiteY49" fmla="*/ 645319 h 1071562"/>
              <a:gd name="connsiteX50" fmla="*/ 435769 w 1028700"/>
              <a:gd name="connsiteY50" fmla="*/ 542925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28700" h="1071562">
                <a:moveTo>
                  <a:pt x="435769" y="542925"/>
                </a:moveTo>
                <a:lnTo>
                  <a:pt x="535781" y="407194"/>
                </a:lnTo>
                <a:lnTo>
                  <a:pt x="604837" y="302419"/>
                </a:lnTo>
                <a:lnTo>
                  <a:pt x="661987" y="211931"/>
                </a:lnTo>
                <a:lnTo>
                  <a:pt x="669131" y="190500"/>
                </a:lnTo>
                <a:lnTo>
                  <a:pt x="669131" y="171450"/>
                </a:lnTo>
                <a:lnTo>
                  <a:pt x="661987" y="130969"/>
                </a:lnTo>
                <a:lnTo>
                  <a:pt x="642937" y="85725"/>
                </a:lnTo>
                <a:lnTo>
                  <a:pt x="623887" y="59531"/>
                </a:lnTo>
                <a:lnTo>
                  <a:pt x="597694" y="33337"/>
                </a:lnTo>
                <a:lnTo>
                  <a:pt x="592931" y="16669"/>
                </a:lnTo>
                <a:lnTo>
                  <a:pt x="597694" y="4762"/>
                </a:lnTo>
                <a:lnTo>
                  <a:pt x="611981" y="0"/>
                </a:lnTo>
                <a:lnTo>
                  <a:pt x="654844" y="4762"/>
                </a:lnTo>
                <a:lnTo>
                  <a:pt x="707231" y="19050"/>
                </a:lnTo>
                <a:lnTo>
                  <a:pt x="776287" y="42862"/>
                </a:lnTo>
                <a:lnTo>
                  <a:pt x="828675" y="66675"/>
                </a:lnTo>
                <a:lnTo>
                  <a:pt x="881062" y="100012"/>
                </a:lnTo>
                <a:lnTo>
                  <a:pt x="919162" y="128587"/>
                </a:lnTo>
                <a:lnTo>
                  <a:pt x="952500" y="159544"/>
                </a:lnTo>
                <a:lnTo>
                  <a:pt x="983456" y="195262"/>
                </a:lnTo>
                <a:lnTo>
                  <a:pt x="1009650" y="235744"/>
                </a:lnTo>
                <a:lnTo>
                  <a:pt x="1023937" y="264319"/>
                </a:lnTo>
                <a:lnTo>
                  <a:pt x="1028700" y="288131"/>
                </a:lnTo>
                <a:lnTo>
                  <a:pt x="1028700" y="316706"/>
                </a:lnTo>
                <a:lnTo>
                  <a:pt x="1023937" y="340519"/>
                </a:lnTo>
                <a:lnTo>
                  <a:pt x="1009650" y="361950"/>
                </a:lnTo>
                <a:lnTo>
                  <a:pt x="985837" y="376237"/>
                </a:lnTo>
                <a:lnTo>
                  <a:pt x="947737" y="385762"/>
                </a:lnTo>
                <a:lnTo>
                  <a:pt x="897731" y="400050"/>
                </a:lnTo>
                <a:lnTo>
                  <a:pt x="862012" y="416719"/>
                </a:lnTo>
                <a:lnTo>
                  <a:pt x="826294" y="442912"/>
                </a:lnTo>
                <a:lnTo>
                  <a:pt x="797719" y="478631"/>
                </a:lnTo>
                <a:lnTo>
                  <a:pt x="721519" y="552450"/>
                </a:lnTo>
                <a:lnTo>
                  <a:pt x="569119" y="685800"/>
                </a:lnTo>
                <a:lnTo>
                  <a:pt x="450056" y="785812"/>
                </a:lnTo>
                <a:lnTo>
                  <a:pt x="302419" y="900112"/>
                </a:lnTo>
                <a:lnTo>
                  <a:pt x="173831" y="988219"/>
                </a:lnTo>
                <a:lnTo>
                  <a:pt x="71437" y="1052512"/>
                </a:lnTo>
                <a:lnTo>
                  <a:pt x="40481" y="1066800"/>
                </a:lnTo>
                <a:lnTo>
                  <a:pt x="16669" y="1071562"/>
                </a:lnTo>
                <a:lnTo>
                  <a:pt x="9525" y="1071562"/>
                </a:lnTo>
                <a:lnTo>
                  <a:pt x="4762" y="1069181"/>
                </a:lnTo>
                <a:lnTo>
                  <a:pt x="0" y="1059656"/>
                </a:lnTo>
                <a:lnTo>
                  <a:pt x="2381" y="1042987"/>
                </a:lnTo>
                <a:lnTo>
                  <a:pt x="9525" y="1021556"/>
                </a:lnTo>
                <a:lnTo>
                  <a:pt x="40481" y="985837"/>
                </a:lnTo>
                <a:lnTo>
                  <a:pt x="130969" y="895350"/>
                </a:lnTo>
                <a:lnTo>
                  <a:pt x="226219" y="792956"/>
                </a:lnTo>
                <a:lnTo>
                  <a:pt x="354806" y="645319"/>
                </a:lnTo>
                <a:lnTo>
                  <a:pt x="435769" y="542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E97158C8-CFB8-0D46-8886-AA46CCE21C07}"/>
              </a:ext>
            </a:extLst>
          </p:cNvPr>
          <p:cNvSpPr/>
          <p:nvPr/>
        </p:nvSpPr>
        <p:spPr>
          <a:xfrm>
            <a:off x="4818063" y="4595813"/>
            <a:ext cx="744537" cy="1000125"/>
          </a:xfrm>
          <a:custGeom>
            <a:avLst/>
            <a:gdLst>
              <a:gd name="connsiteX0" fmla="*/ 216694 w 745331"/>
              <a:gd name="connsiteY0" fmla="*/ 364331 h 1000125"/>
              <a:gd name="connsiteX1" fmla="*/ 126206 w 745331"/>
              <a:gd name="connsiteY1" fmla="*/ 230981 h 1000125"/>
              <a:gd name="connsiteX2" fmla="*/ 47625 w 745331"/>
              <a:gd name="connsiteY2" fmla="*/ 107156 h 1000125"/>
              <a:gd name="connsiteX3" fmla="*/ 21431 w 745331"/>
              <a:gd name="connsiteY3" fmla="*/ 69056 h 1000125"/>
              <a:gd name="connsiteX4" fmla="*/ 4762 w 745331"/>
              <a:gd name="connsiteY4" fmla="*/ 35718 h 1000125"/>
              <a:gd name="connsiteX5" fmla="*/ 0 w 745331"/>
              <a:gd name="connsiteY5" fmla="*/ 19050 h 1000125"/>
              <a:gd name="connsiteX6" fmla="*/ 4762 w 745331"/>
              <a:gd name="connsiteY6" fmla="*/ 7143 h 1000125"/>
              <a:gd name="connsiteX7" fmla="*/ 19050 w 745331"/>
              <a:gd name="connsiteY7" fmla="*/ 0 h 1000125"/>
              <a:gd name="connsiteX8" fmla="*/ 40481 w 745331"/>
              <a:gd name="connsiteY8" fmla="*/ 4762 h 1000125"/>
              <a:gd name="connsiteX9" fmla="*/ 78581 w 745331"/>
              <a:gd name="connsiteY9" fmla="*/ 28575 h 1000125"/>
              <a:gd name="connsiteX10" fmla="*/ 140494 w 745331"/>
              <a:gd name="connsiteY10" fmla="*/ 85725 h 1000125"/>
              <a:gd name="connsiteX11" fmla="*/ 250031 w 745331"/>
              <a:gd name="connsiteY11" fmla="*/ 183356 h 1000125"/>
              <a:gd name="connsiteX12" fmla="*/ 392906 w 745331"/>
              <a:gd name="connsiteY12" fmla="*/ 309562 h 1000125"/>
              <a:gd name="connsiteX13" fmla="*/ 519112 w 745331"/>
              <a:gd name="connsiteY13" fmla="*/ 421481 h 1000125"/>
              <a:gd name="connsiteX14" fmla="*/ 604837 w 745331"/>
              <a:gd name="connsiteY14" fmla="*/ 500062 h 1000125"/>
              <a:gd name="connsiteX15" fmla="*/ 685800 w 745331"/>
              <a:gd name="connsiteY15" fmla="*/ 571500 h 1000125"/>
              <a:gd name="connsiteX16" fmla="*/ 707231 w 745331"/>
              <a:gd name="connsiteY16" fmla="*/ 597693 h 1000125"/>
              <a:gd name="connsiteX17" fmla="*/ 721519 w 745331"/>
              <a:gd name="connsiteY17" fmla="*/ 652462 h 1000125"/>
              <a:gd name="connsiteX18" fmla="*/ 735806 w 745331"/>
              <a:gd name="connsiteY18" fmla="*/ 723900 h 1000125"/>
              <a:gd name="connsiteX19" fmla="*/ 745331 w 745331"/>
              <a:gd name="connsiteY19" fmla="*/ 812006 h 1000125"/>
              <a:gd name="connsiteX20" fmla="*/ 745331 w 745331"/>
              <a:gd name="connsiteY20" fmla="*/ 859631 h 1000125"/>
              <a:gd name="connsiteX21" fmla="*/ 742950 w 745331"/>
              <a:gd name="connsiteY21" fmla="*/ 900112 h 1000125"/>
              <a:gd name="connsiteX22" fmla="*/ 738187 w 745331"/>
              <a:gd name="connsiteY22" fmla="*/ 933450 h 1000125"/>
              <a:gd name="connsiteX23" fmla="*/ 728662 w 745331"/>
              <a:gd name="connsiteY23" fmla="*/ 962025 h 1000125"/>
              <a:gd name="connsiteX24" fmla="*/ 709612 w 745331"/>
              <a:gd name="connsiteY24" fmla="*/ 985837 h 1000125"/>
              <a:gd name="connsiteX25" fmla="*/ 690562 w 745331"/>
              <a:gd name="connsiteY25" fmla="*/ 997743 h 1000125"/>
              <a:gd name="connsiteX26" fmla="*/ 664369 w 745331"/>
              <a:gd name="connsiteY26" fmla="*/ 1000125 h 1000125"/>
              <a:gd name="connsiteX27" fmla="*/ 633412 w 745331"/>
              <a:gd name="connsiteY27" fmla="*/ 995362 h 1000125"/>
              <a:gd name="connsiteX28" fmla="*/ 597694 w 745331"/>
              <a:gd name="connsiteY28" fmla="*/ 976312 h 1000125"/>
              <a:gd name="connsiteX29" fmla="*/ 566737 w 745331"/>
              <a:gd name="connsiteY29" fmla="*/ 950118 h 1000125"/>
              <a:gd name="connsiteX30" fmla="*/ 528637 w 745331"/>
              <a:gd name="connsiteY30" fmla="*/ 902493 h 1000125"/>
              <a:gd name="connsiteX31" fmla="*/ 490537 w 745331"/>
              <a:gd name="connsiteY31" fmla="*/ 833437 h 1000125"/>
              <a:gd name="connsiteX32" fmla="*/ 433387 w 745331"/>
              <a:gd name="connsiteY32" fmla="*/ 719137 h 1000125"/>
              <a:gd name="connsiteX33" fmla="*/ 326231 w 745331"/>
              <a:gd name="connsiteY33" fmla="*/ 540543 h 1000125"/>
              <a:gd name="connsiteX34" fmla="*/ 216694 w 745331"/>
              <a:gd name="connsiteY34" fmla="*/ 364331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5331" h="1000125">
                <a:moveTo>
                  <a:pt x="216694" y="364331"/>
                </a:moveTo>
                <a:lnTo>
                  <a:pt x="126206" y="230981"/>
                </a:lnTo>
                <a:lnTo>
                  <a:pt x="47625" y="107156"/>
                </a:lnTo>
                <a:lnTo>
                  <a:pt x="21431" y="69056"/>
                </a:lnTo>
                <a:lnTo>
                  <a:pt x="4762" y="35718"/>
                </a:lnTo>
                <a:lnTo>
                  <a:pt x="0" y="19050"/>
                </a:lnTo>
                <a:lnTo>
                  <a:pt x="4762" y="7143"/>
                </a:lnTo>
                <a:lnTo>
                  <a:pt x="19050" y="0"/>
                </a:lnTo>
                <a:lnTo>
                  <a:pt x="40481" y="4762"/>
                </a:lnTo>
                <a:lnTo>
                  <a:pt x="78581" y="28575"/>
                </a:lnTo>
                <a:lnTo>
                  <a:pt x="140494" y="85725"/>
                </a:lnTo>
                <a:lnTo>
                  <a:pt x="250031" y="183356"/>
                </a:lnTo>
                <a:lnTo>
                  <a:pt x="392906" y="309562"/>
                </a:lnTo>
                <a:lnTo>
                  <a:pt x="519112" y="421481"/>
                </a:lnTo>
                <a:lnTo>
                  <a:pt x="604837" y="500062"/>
                </a:lnTo>
                <a:lnTo>
                  <a:pt x="685800" y="571500"/>
                </a:lnTo>
                <a:lnTo>
                  <a:pt x="707231" y="597693"/>
                </a:lnTo>
                <a:lnTo>
                  <a:pt x="721519" y="652462"/>
                </a:lnTo>
                <a:lnTo>
                  <a:pt x="735806" y="723900"/>
                </a:lnTo>
                <a:lnTo>
                  <a:pt x="745331" y="812006"/>
                </a:lnTo>
                <a:lnTo>
                  <a:pt x="745331" y="859631"/>
                </a:lnTo>
                <a:lnTo>
                  <a:pt x="742950" y="900112"/>
                </a:lnTo>
                <a:lnTo>
                  <a:pt x="738187" y="933450"/>
                </a:lnTo>
                <a:lnTo>
                  <a:pt x="728662" y="962025"/>
                </a:lnTo>
                <a:lnTo>
                  <a:pt x="709612" y="985837"/>
                </a:lnTo>
                <a:lnTo>
                  <a:pt x="690562" y="997743"/>
                </a:lnTo>
                <a:lnTo>
                  <a:pt x="664369" y="1000125"/>
                </a:lnTo>
                <a:lnTo>
                  <a:pt x="633412" y="995362"/>
                </a:lnTo>
                <a:lnTo>
                  <a:pt x="597694" y="976312"/>
                </a:lnTo>
                <a:lnTo>
                  <a:pt x="566737" y="950118"/>
                </a:lnTo>
                <a:lnTo>
                  <a:pt x="528637" y="902493"/>
                </a:lnTo>
                <a:lnTo>
                  <a:pt x="490537" y="833437"/>
                </a:lnTo>
                <a:lnTo>
                  <a:pt x="433387" y="719137"/>
                </a:lnTo>
                <a:lnTo>
                  <a:pt x="326231" y="540543"/>
                </a:lnTo>
                <a:lnTo>
                  <a:pt x="216694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FB1F724-EB8E-6E4A-B4F8-935BED678E98}"/>
              </a:ext>
            </a:extLst>
          </p:cNvPr>
          <p:cNvSpPr/>
          <p:nvPr/>
        </p:nvSpPr>
        <p:spPr>
          <a:xfrm rot="16200000">
            <a:off x="2805113" y="3078163"/>
            <a:ext cx="2649537" cy="338137"/>
          </a:xfrm>
          <a:custGeom>
            <a:avLst/>
            <a:gdLst>
              <a:gd name="connsiteX0" fmla="*/ 1309687 w 2650331"/>
              <a:gd name="connsiteY0" fmla="*/ 100013 h 338138"/>
              <a:gd name="connsiteX1" fmla="*/ 1704975 w 2650331"/>
              <a:gd name="connsiteY1" fmla="*/ 107156 h 338138"/>
              <a:gd name="connsiteX2" fmla="*/ 2000250 w 2650331"/>
              <a:gd name="connsiteY2" fmla="*/ 109538 h 338138"/>
              <a:gd name="connsiteX3" fmla="*/ 2135981 w 2650331"/>
              <a:gd name="connsiteY3" fmla="*/ 111919 h 338138"/>
              <a:gd name="connsiteX4" fmla="*/ 2205037 w 2650331"/>
              <a:gd name="connsiteY4" fmla="*/ 114300 h 338138"/>
              <a:gd name="connsiteX5" fmla="*/ 2259806 w 2650331"/>
              <a:gd name="connsiteY5" fmla="*/ 114300 h 338138"/>
              <a:gd name="connsiteX6" fmla="*/ 2316956 w 2650331"/>
              <a:gd name="connsiteY6" fmla="*/ 109538 h 338138"/>
              <a:gd name="connsiteX7" fmla="*/ 2388393 w 2650331"/>
              <a:gd name="connsiteY7" fmla="*/ 97631 h 338138"/>
              <a:gd name="connsiteX8" fmla="*/ 2462212 w 2650331"/>
              <a:gd name="connsiteY8" fmla="*/ 78581 h 338138"/>
              <a:gd name="connsiteX9" fmla="*/ 2531268 w 2650331"/>
              <a:gd name="connsiteY9" fmla="*/ 47625 h 338138"/>
              <a:gd name="connsiteX10" fmla="*/ 2597943 w 2650331"/>
              <a:gd name="connsiteY10" fmla="*/ 11906 h 338138"/>
              <a:gd name="connsiteX11" fmla="*/ 2619375 w 2650331"/>
              <a:gd name="connsiteY11" fmla="*/ 2381 h 338138"/>
              <a:gd name="connsiteX12" fmla="*/ 2631281 w 2650331"/>
              <a:gd name="connsiteY12" fmla="*/ 0 h 338138"/>
              <a:gd name="connsiteX13" fmla="*/ 2640806 w 2650331"/>
              <a:gd name="connsiteY13" fmla="*/ 2381 h 338138"/>
              <a:gd name="connsiteX14" fmla="*/ 2645568 w 2650331"/>
              <a:gd name="connsiteY14" fmla="*/ 9525 h 338138"/>
              <a:gd name="connsiteX15" fmla="*/ 2650331 w 2650331"/>
              <a:gd name="connsiteY15" fmla="*/ 21431 h 338138"/>
              <a:gd name="connsiteX16" fmla="*/ 2643187 w 2650331"/>
              <a:gd name="connsiteY16" fmla="*/ 52388 h 338138"/>
              <a:gd name="connsiteX17" fmla="*/ 2621756 w 2650331"/>
              <a:gd name="connsiteY17" fmla="*/ 135731 h 338138"/>
              <a:gd name="connsiteX18" fmla="*/ 2597943 w 2650331"/>
              <a:gd name="connsiteY18" fmla="*/ 245269 h 338138"/>
              <a:gd name="connsiteX19" fmla="*/ 2593181 w 2650331"/>
              <a:gd name="connsiteY19" fmla="*/ 269081 h 338138"/>
              <a:gd name="connsiteX20" fmla="*/ 2450306 w 2650331"/>
              <a:gd name="connsiteY20" fmla="*/ 316706 h 338138"/>
              <a:gd name="connsiteX21" fmla="*/ 2324100 w 2650331"/>
              <a:gd name="connsiteY21" fmla="*/ 316706 h 338138"/>
              <a:gd name="connsiteX22" fmla="*/ 2038350 w 2650331"/>
              <a:gd name="connsiteY22" fmla="*/ 316706 h 338138"/>
              <a:gd name="connsiteX23" fmla="*/ 1821656 w 2650331"/>
              <a:gd name="connsiteY23" fmla="*/ 314325 h 338138"/>
              <a:gd name="connsiteX24" fmla="*/ 1504950 w 2650331"/>
              <a:gd name="connsiteY24" fmla="*/ 311944 h 338138"/>
              <a:gd name="connsiteX25" fmla="*/ 1121568 w 2650331"/>
              <a:gd name="connsiteY25" fmla="*/ 314325 h 338138"/>
              <a:gd name="connsiteX26" fmla="*/ 795337 w 2650331"/>
              <a:gd name="connsiteY26" fmla="*/ 314325 h 338138"/>
              <a:gd name="connsiteX27" fmla="*/ 409575 w 2650331"/>
              <a:gd name="connsiteY27" fmla="*/ 314325 h 338138"/>
              <a:gd name="connsiteX28" fmla="*/ 302418 w 2650331"/>
              <a:gd name="connsiteY28" fmla="*/ 316706 h 338138"/>
              <a:gd name="connsiteX29" fmla="*/ 169068 w 2650331"/>
              <a:gd name="connsiteY29" fmla="*/ 338138 h 338138"/>
              <a:gd name="connsiteX30" fmla="*/ 116681 w 2650331"/>
              <a:gd name="connsiteY30" fmla="*/ 314325 h 338138"/>
              <a:gd name="connsiteX31" fmla="*/ 66675 w 2650331"/>
              <a:gd name="connsiteY31" fmla="*/ 283369 h 338138"/>
              <a:gd name="connsiteX32" fmla="*/ 40481 w 2650331"/>
              <a:gd name="connsiteY32" fmla="*/ 261938 h 338138"/>
              <a:gd name="connsiteX33" fmla="*/ 21431 w 2650331"/>
              <a:gd name="connsiteY33" fmla="*/ 242888 h 338138"/>
              <a:gd name="connsiteX34" fmla="*/ 7143 w 2650331"/>
              <a:gd name="connsiteY34" fmla="*/ 221456 h 338138"/>
              <a:gd name="connsiteX35" fmla="*/ 0 w 2650331"/>
              <a:gd name="connsiteY35" fmla="*/ 202406 h 338138"/>
              <a:gd name="connsiteX36" fmla="*/ 2381 w 2650331"/>
              <a:gd name="connsiteY36" fmla="*/ 178594 h 338138"/>
              <a:gd name="connsiteX37" fmla="*/ 7143 w 2650331"/>
              <a:gd name="connsiteY37" fmla="*/ 147638 h 338138"/>
              <a:gd name="connsiteX38" fmla="*/ 19050 w 2650331"/>
              <a:gd name="connsiteY38" fmla="*/ 123825 h 338138"/>
              <a:gd name="connsiteX39" fmla="*/ 42862 w 2650331"/>
              <a:gd name="connsiteY39" fmla="*/ 104775 h 338138"/>
              <a:gd name="connsiteX40" fmla="*/ 73818 w 2650331"/>
              <a:gd name="connsiteY40" fmla="*/ 90488 h 338138"/>
              <a:gd name="connsiteX41" fmla="*/ 114300 w 2650331"/>
              <a:gd name="connsiteY41" fmla="*/ 78581 h 338138"/>
              <a:gd name="connsiteX42" fmla="*/ 171450 w 2650331"/>
              <a:gd name="connsiteY42" fmla="*/ 69056 h 338138"/>
              <a:gd name="connsiteX43" fmla="*/ 223837 w 2650331"/>
              <a:gd name="connsiteY43" fmla="*/ 69056 h 338138"/>
              <a:gd name="connsiteX44" fmla="*/ 338137 w 2650331"/>
              <a:gd name="connsiteY44" fmla="*/ 76200 h 338138"/>
              <a:gd name="connsiteX45" fmla="*/ 552450 w 2650331"/>
              <a:gd name="connsiteY45" fmla="*/ 85725 h 338138"/>
              <a:gd name="connsiteX46" fmla="*/ 719137 w 2650331"/>
              <a:gd name="connsiteY46" fmla="*/ 92869 h 338138"/>
              <a:gd name="connsiteX47" fmla="*/ 1021556 w 2650331"/>
              <a:gd name="connsiteY47" fmla="*/ 97631 h 338138"/>
              <a:gd name="connsiteX48" fmla="*/ 1309687 w 2650331"/>
              <a:gd name="connsiteY48" fmla="*/ 100013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50331" h="338138">
                <a:moveTo>
                  <a:pt x="1309687" y="100013"/>
                </a:moveTo>
                <a:lnTo>
                  <a:pt x="1704975" y="107156"/>
                </a:lnTo>
                <a:lnTo>
                  <a:pt x="2000250" y="109538"/>
                </a:lnTo>
                <a:lnTo>
                  <a:pt x="2135981" y="111919"/>
                </a:lnTo>
                <a:lnTo>
                  <a:pt x="2205037" y="114300"/>
                </a:lnTo>
                <a:lnTo>
                  <a:pt x="2259806" y="114300"/>
                </a:lnTo>
                <a:lnTo>
                  <a:pt x="2316956" y="109538"/>
                </a:lnTo>
                <a:lnTo>
                  <a:pt x="2388393" y="97631"/>
                </a:lnTo>
                <a:lnTo>
                  <a:pt x="2462212" y="78581"/>
                </a:lnTo>
                <a:lnTo>
                  <a:pt x="2531268" y="47625"/>
                </a:lnTo>
                <a:lnTo>
                  <a:pt x="2597943" y="11906"/>
                </a:lnTo>
                <a:lnTo>
                  <a:pt x="2619375" y="2381"/>
                </a:lnTo>
                <a:lnTo>
                  <a:pt x="2631281" y="0"/>
                </a:lnTo>
                <a:lnTo>
                  <a:pt x="2640806" y="2381"/>
                </a:lnTo>
                <a:lnTo>
                  <a:pt x="2645568" y="9525"/>
                </a:lnTo>
                <a:lnTo>
                  <a:pt x="2650331" y="21431"/>
                </a:lnTo>
                <a:lnTo>
                  <a:pt x="2643187" y="52388"/>
                </a:lnTo>
                <a:lnTo>
                  <a:pt x="2621756" y="135731"/>
                </a:lnTo>
                <a:lnTo>
                  <a:pt x="2597943" y="245269"/>
                </a:lnTo>
                <a:lnTo>
                  <a:pt x="2593181" y="269081"/>
                </a:lnTo>
                <a:lnTo>
                  <a:pt x="2450306" y="316706"/>
                </a:lnTo>
                <a:lnTo>
                  <a:pt x="2324100" y="316706"/>
                </a:lnTo>
                <a:lnTo>
                  <a:pt x="2038350" y="316706"/>
                </a:lnTo>
                <a:lnTo>
                  <a:pt x="1821656" y="314325"/>
                </a:lnTo>
                <a:lnTo>
                  <a:pt x="1504950" y="311944"/>
                </a:lnTo>
                <a:lnTo>
                  <a:pt x="1121568" y="314325"/>
                </a:lnTo>
                <a:lnTo>
                  <a:pt x="795337" y="314325"/>
                </a:lnTo>
                <a:lnTo>
                  <a:pt x="409575" y="314325"/>
                </a:lnTo>
                <a:lnTo>
                  <a:pt x="302418" y="316706"/>
                </a:lnTo>
                <a:lnTo>
                  <a:pt x="169068" y="338138"/>
                </a:lnTo>
                <a:lnTo>
                  <a:pt x="116681" y="314325"/>
                </a:lnTo>
                <a:lnTo>
                  <a:pt x="66675" y="283369"/>
                </a:lnTo>
                <a:lnTo>
                  <a:pt x="40481" y="261938"/>
                </a:lnTo>
                <a:lnTo>
                  <a:pt x="21431" y="242888"/>
                </a:lnTo>
                <a:lnTo>
                  <a:pt x="7143" y="221456"/>
                </a:lnTo>
                <a:lnTo>
                  <a:pt x="0" y="202406"/>
                </a:lnTo>
                <a:lnTo>
                  <a:pt x="2381" y="178594"/>
                </a:lnTo>
                <a:lnTo>
                  <a:pt x="7143" y="147638"/>
                </a:lnTo>
                <a:lnTo>
                  <a:pt x="19050" y="123825"/>
                </a:lnTo>
                <a:lnTo>
                  <a:pt x="42862" y="104775"/>
                </a:lnTo>
                <a:lnTo>
                  <a:pt x="73818" y="90488"/>
                </a:lnTo>
                <a:lnTo>
                  <a:pt x="114300" y="78581"/>
                </a:lnTo>
                <a:lnTo>
                  <a:pt x="171450" y="69056"/>
                </a:lnTo>
                <a:lnTo>
                  <a:pt x="223837" y="69056"/>
                </a:lnTo>
                <a:lnTo>
                  <a:pt x="338137" y="76200"/>
                </a:lnTo>
                <a:lnTo>
                  <a:pt x="552450" y="85725"/>
                </a:lnTo>
                <a:lnTo>
                  <a:pt x="719137" y="92869"/>
                </a:lnTo>
                <a:lnTo>
                  <a:pt x="1021556" y="97631"/>
                </a:lnTo>
                <a:lnTo>
                  <a:pt x="1309687" y="100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8B722166-5B35-3545-929F-3B893716DD07}"/>
              </a:ext>
            </a:extLst>
          </p:cNvPr>
          <p:cNvSpPr/>
          <p:nvPr/>
        </p:nvSpPr>
        <p:spPr>
          <a:xfrm rot="16200000">
            <a:off x="4810125" y="2936875"/>
            <a:ext cx="2438400" cy="495300"/>
          </a:xfrm>
          <a:custGeom>
            <a:avLst/>
            <a:gdLst>
              <a:gd name="connsiteX0" fmla="*/ 1126332 w 2438400"/>
              <a:gd name="connsiteY0" fmla="*/ 211932 h 495300"/>
              <a:gd name="connsiteX1" fmla="*/ 1583532 w 2438400"/>
              <a:gd name="connsiteY1" fmla="*/ 211932 h 495300"/>
              <a:gd name="connsiteX2" fmla="*/ 1933575 w 2438400"/>
              <a:gd name="connsiteY2" fmla="*/ 211932 h 495300"/>
              <a:gd name="connsiteX3" fmla="*/ 2019300 w 2438400"/>
              <a:gd name="connsiteY3" fmla="*/ 211932 h 495300"/>
              <a:gd name="connsiteX4" fmla="*/ 2064544 w 2438400"/>
              <a:gd name="connsiteY4" fmla="*/ 209550 h 495300"/>
              <a:gd name="connsiteX5" fmla="*/ 2100263 w 2438400"/>
              <a:gd name="connsiteY5" fmla="*/ 202407 h 495300"/>
              <a:gd name="connsiteX6" fmla="*/ 2135982 w 2438400"/>
              <a:gd name="connsiteY6" fmla="*/ 190500 h 495300"/>
              <a:gd name="connsiteX7" fmla="*/ 2174082 w 2438400"/>
              <a:gd name="connsiteY7" fmla="*/ 173832 h 495300"/>
              <a:gd name="connsiteX8" fmla="*/ 2219325 w 2438400"/>
              <a:gd name="connsiteY8" fmla="*/ 145257 h 495300"/>
              <a:gd name="connsiteX9" fmla="*/ 2286000 w 2438400"/>
              <a:gd name="connsiteY9" fmla="*/ 85725 h 495300"/>
              <a:gd name="connsiteX10" fmla="*/ 2333625 w 2438400"/>
              <a:gd name="connsiteY10" fmla="*/ 50007 h 495300"/>
              <a:gd name="connsiteX11" fmla="*/ 2378869 w 2438400"/>
              <a:gd name="connsiteY11" fmla="*/ 11907 h 495300"/>
              <a:gd name="connsiteX12" fmla="*/ 2407444 w 2438400"/>
              <a:gd name="connsiteY12" fmla="*/ 0 h 495300"/>
              <a:gd name="connsiteX13" fmla="*/ 2421732 w 2438400"/>
              <a:gd name="connsiteY13" fmla="*/ 0 h 495300"/>
              <a:gd name="connsiteX14" fmla="*/ 2436019 w 2438400"/>
              <a:gd name="connsiteY14" fmla="*/ 4763 h 495300"/>
              <a:gd name="connsiteX15" fmla="*/ 2438400 w 2438400"/>
              <a:gd name="connsiteY15" fmla="*/ 14288 h 495300"/>
              <a:gd name="connsiteX16" fmla="*/ 2428875 w 2438400"/>
              <a:gd name="connsiteY16" fmla="*/ 40482 h 495300"/>
              <a:gd name="connsiteX17" fmla="*/ 2395538 w 2438400"/>
              <a:gd name="connsiteY17" fmla="*/ 128588 h 495300"/>
              <a:gd name="connsiteX18" fmla="*/ 2316957 w 2438400"/>
              <a:gd name="connsiteY18" fmla="*/ 288132 h 495300"/>
              <a:gd name="connsiteX19" fmla="*/ 2240757 w 2438400"/>
              <a:gd name="connsiteY19" fmla="*/ 419100 h 495300"/>
              <a:gd name="connsiteX20" fmla="*/ 2212182 w 2438400"/>
              <a:gd name="connsiteY20" fmla="*/ 454819 h 495300"/>
              <a:gd name="connsiteX21" fmla="*/ 2197894 w 2438400"/>
              <a:gd name="connsiteY21" fmla="*/ 471488 h 495300"/>
              <a:gd name="connsiteX22" fmla="*/ 2178844 w 2438400"/>
              <a:gd name="connsiteY22" fmla="*/ 483394 h 495300"/>
              <a:gd name="connsiteX23" fmla="*/ 2157413 w 2438400"/>
              <a:gd name="connsiteY23" fmla="*/ 490538 h 495300"/>
              <a:gd name="connsiteX24" fmla="*/ 2135982 w 2438400"/>
              <a:gd name="connsiteY24" fmla="*/ 495300 h 495300"/>
              <a:gd name="connsiteX25" fmla="*/ 2107407 w 2438400"/>
              <a:gd name="connsiteY25" fmla="*/ 492919 h 495300"/>
              <a:gd name="connsiteX26" fmla="*/ 2064544 w 2438400"/>
              <a:gd name="connsiteY26" fmla="*/ 478632 h 495300"/>
              <a:gd name="connsiteX27" fmla="*/ 2024063 w 2438400"/>
              <a:gd name="connsiteY27" fmla="*/ 461963 h 495300"/>
              <a:gd name="connsiteX28" fmla="*/ 1971675 w 2438400"/>
              <a:gd name="connsiteY28" fmla="*/ 445294 h 495300"/>
              <a:gd name="connsiteX29" fmla="*/ 1924050 w 2438400"/>
              <a:gd name="connsiteY29" fmla="*/ 438150 h 495300"/>
              <a:gd name="connsiteX30" fmla="*/ 1802607 w 2438400"/>
              <a:gd name="connsiteY30" fmla="*/ 438150 h 495300"/>
              <a:gd name="connsiteX31" fmla="*/ 1481138 w 2438400"/>
              <a:gd name="connsiteY31" fmla="*/ 431007 h 495300"/>
              <a:gd name="connsiteX32" fmla="*/ 1233488 w 2438400"/>
              <a:gd name="connsiteY32" fmla="*/ 426244 h 495300"/>
              <a:gd name="connsiteX33" fmla="*/ 959644 w 2438400"/>
              <a:gd name="connsiteY33" fmla="*/ 423863 h 495300"/>
              <a:gd name="connsiteX34" fmla="*/ 740569 w 2438400"/>
              <a:gd name="connsiteY34" fmla="*/ 419100 h 495300"/>
              <a:gd name="connsiteX35" fmla="*/ 566738 w 2438400"/>
              <a:gd name="connsiteY35" fmla="*/ 416719 h 495300"/>
              <a:gd name="connsiteX36" fmla="*/ 383382 w 2438400"/>
              <a:gd name="connsiteY36" fmla="*/ 416719 h 495300"/>
              <a:gd name="connsiteX37" fmla="*/ 269082 w 2438400"/>
              <a:gd name="connsiteY37" fmla="*/ 414338 h 495300"/>
              <a:gd name="connsiteX38" fmla="*/ 195263 w 2438400"/>
              <a:gd name="connsiteY38" fmla="*/ 414338 h 495300"/>
              <a:gd name="connsiteX39" fmla="*/ 123825 w 2438400"/>
              <a:gd name="connsiteY39" fmla="*/ 404813 h 495300"/>
              <a:gd name="connsiteX40" fmla="*/ 50007 w 2438400"/>
              <a:gd name="connsiteY40" fmla="*/ 388144 h 495300"/>
              <a:gd name="connsiteX41" fmla="*/ 26194 w 2438400"/>
              <a:gd name="connsiteY41" fmla="*/ 376238 h 495300"/>
              <a:gd name="connsiteX42" fmla="*/ 7144 w 2438400"/>
              <a:gd name="connsiteY42" fmla="*/ 364332 h 495300"/>
              <a:gd name="connsiteX43" fmla="*/ 0 w 2438400"/>
              <a:gd name="connsiteY43" fmla="*/ 352425 h 495300"/>
              <a:gd name="connsiteX44" fmla="*/ 0 w 2438400"/>
              <a:gd name="connsiteY44" fmla="*/ 340519 h 495300"/>
              <a:gd name="connsiteX45" fmla="*/ 7144 w 2438400"/>
              <a:gd name="connsiteY45" fmla="*/ 323850 h 495300"/>
              <a:gd name="connsiteX46" fmla="*/ 23813 w 2438400"/>
              <a:gd name="connsiteY46" fmla="*/ 302419 h 495300"/>
              <a:gd name="connsiteX47" fmla="*/ 54769 w 2438400"/>
              <a:gd name="connsiteY47" fmla="*/ 276225 h 495300"/>
              <a:gd name="connsiteX48" fmla="*/ 100013 w 2438400"/>
              <a:gd name="connsiteY48" fmla="*/ 245269 h 495300"/>
              <a:gd name="connsiteX49" fmla="*/ 185738 w 2438400"/>
              <a:gd name="connsiteY49" fmla="*/ 204788 h 495300"/>
              <a:gd name="connsiteX50" fmla="*/ 288132 w 2438400"/>
              <a:gd name="connsiteY50" fmla="*/ 169069 h 495300"/>
              <a:gd name="connsiteX51" fmla="*/ 392907 w 2438400"/>
              <a:gd name="connsiteY51" fmla="*/ 150019 h 495300"/>
              <a:gd name="connsiteX52" fmla="*/ 435769 w 2438400"/>
              <a:gd name="connsiteY52" fmla="*/ 150019 h 495300"/>
              <a:gd name="connsiteX53" fmla="*/ 481013 w 2438400"/>
              <a:gd name="connsiteY53" fmla="*/ 161925 h 495300"/>
              <a:gd name="connsiteX54" fmla="*/ 576263 w 2438400"/>
              <a:gd name="connsiteY54" fmla="*/ 183357 h 495300"/>
              <a:gd name="connsiteX55" fmla="*/ 678657 w 2438400"/>
              <a:gd name="connsiteY55" fmla="*/ 197644 h 495300"/>
              <a:gd name="connsiteX56" fmla="*/ 814388 w 2438400"/>
              <a:gd name="connsiteY56" fmla="*/ 209550 h 495300"/>
              <a:gd name="connsiteX57" fmla="*/ 1026319 w 2438400"/>
              <a:gd name="connsiteY57" fmla="*/ 211932 h 495300"/>
              <a:gd name="connsiteX58" fmla="*/ 1126332 w 2438400"/>
              <a:gd name="connsiteY58" fmla="*/ 21193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438400" h="495300">
                <a:moveTo>
                  <a:pt x="1126332" y="211932"/>
                </a:moveTo>
                <a:lnTo>
                  <a:pt x="1583532" y="211932"/>
                </a:lnTo>
                <a:lnTo>
                  <a:pt x="1933575" y="211932"/>
                </a:lnTo>
                <a:lnTo>
                  <a:pt x="2019300" y="211932"/>
                </a:lnTo>
                <a:lnTo>
                  <a:pt x="2064544" y="209550"/>
                </a:lnTo>
                <a:lnTo>
                  <a:pt x="2100263" y="202407"/>
                </a:lnTo>
                <a:lnTo>
                  <a:pt x="2135982" y="190500"/>
                </a:lnTo>
                <a:lnTo>
                  <a:pt x="2174082" y="173832"/>
                </a:lnTo>
                <a:lnTo>
                  <a:pt x="2219325" y="145257"/>
                </a:lnTo>
                <a:lnTo>
                  <a:pt x="2286000" y="85725"/>
                </a:lnTo>
                <a:lnTo>
                  <a:pt x="2333625" y="50007"/>
                </a:lnTo>
                <a:lnTo>
                  <a:pt x="2378869" y="11907"/>
                </a:lnTo>
                <a:lnTo>
                  <a:pt x="2407444" y="0"/>
                </a:lnTo>
                <a:lnTo>
                  <a:pt x="2421732" y="0"/>
                </a:lnTo>
                <a:lnTo>
                  <a:pt x="2436019" y="4763"/>
                </a:lnTo>
                <a:lnTo>
                  <a:pt x="2438400" y="14288"/>
                </a:lnTo>
                <a:lnTo>
                  <a:pt x="2428875" y="40482"/>
                </a:lnTo>
                <a:lnTo>
                  <a:pt x="2395538" y="128588"/>
                </a:lnTo>
                <a:lnTo>
                  <a:pt x="2316957" y="288132"/>
                </a:lnTo>
                <a:lnTo>
                  <a:pt x="2240757" y="419100"/>
                </a:lnTo>
                <a:lnTo>
                  <a:pt x="2212182" y="454819"/>
                </a:lnTo>
                <a:lnTo>
                  <a:pt x="2197894" y="471488"/>
                </a:lnTo>
                <a:lnTo>
                  <a:pt x="2178844" y="483394"/>
                </a:lnTo>
                <a:lnTo>
                  <a:pt x="2157413" y="490538"/>
                </a:lnTo>
                <a:lnTo>
                  <a:pt x="2135982" y="495300"/>
                </a:lnTo>
                <a:lnTo>
                  <a:pt x="2107407" y="492919"/>
                </a:lnTo>
                <a:lnTo>
                  <a:pt x="2064544" y="478632"/>
                </a:lnTo>
                <a:lnTo>
                  <a:pt x="2024063" y="461963"/>
                </a:lnTo>
                <a:lnTo>
                  <a:pt x="1971675" y="445294"/>
                </a:lnTo>
                <a:lnTo>
                  <a:pt x="1924050" y="438150"/>
                </a:lnTo>
                <a:lnTo>
                  <a:pt x="1802607" y="438150"/>
                </a:lnTo>
                <a:lnTo>
                  <a:pt x="1481138" y="431007"/>
                </a:lnTo>
                <a:lnTo>
                  <a:pt x="1233488" y="426244"/>
                </a:lnTo>
                <a:lnTo>
                  <a:pt x="959644" y="423863"/>
                </a:lnTo>
                <a:lnTo>
                  <a:pt x="740569" y="419100"/>
                </a:lnTo>
                <a:lnTo>
                  <a:pt x="566738" y="416719"/>
                </a:lnTo>
                <a:lnTo>
                  <a:pt x="383382" y="416719"/>
                </a:lnTo>
                <a:lnTo>
                  <a:pt x="269082" y="414338"/>
                </a:lnTo>
                <a:lnTo>
                  <a:pt x="195263" y="414338"/>
                </a:lnTo>
                <a:lnTo>
                  <a:pt x="123825" y="404813"/>
                </a:lnTo>
                <a:lnTo>
                  <a:pt x="50007" y="388144"/>
                </a:lnTo>
                <a:lnTo>
                  <a:pt x="26194" y="376238"/>
                </a:lnTo>
                <a:lnTo>
                  <a:pt x="7144" y="364332"/>
                </a:lnTo>
                <a:lnTo>
                  <a:pt x="0" y="352425"/>
                </a:lnTo>
                <a:lnTo>
                  <a:pt x="0" y="340519"/>
                </a:lnTo>
                <a:lnTo>
                  <a:pt x="7144" y="323850"/>
                </a:lnTo>
                <a:lnTo>
                  <a:pt x="23813" y="302419"/>
                </a:lnTo>
                <a:lnTo>
                  <a:pt x="54769" y="276225"/>
                </a:lnTo>
                <a:lnTo>
                  <a:pt x="100013" y="245269"/>
                </a:lnTo>
                <a:lnTo>
                  <a:pt x="185738" y="204788"/>
                </a:lnTo>
                <a:lnTo>
                  <a:pt x="288132" y="169069"/>
                </a:lnTo>
                <a:lnTo>
                  <a:pt x="392907" y="150019"/>
                </a:lnTo>
                <a:lnTo>
                  <a:pt x="435769" y="150019"/>
                </a:lnTo>
                <a:lnTo>
                  <a:pt x="481013" y="161925"/>
                </a:lnTo>
                <a:lnTo>
                  <a:pt x="576263" y="183357"/>
                </a:lnTo>
                <a:lnTo>
                  <a:pt x="678657" y="197644"/>
                </a:lnTo>
                <a:lnTo>
                  <a:pt x="814388" y="209550"/>
                </a:lnTo>
                <a:lnTo>
                  <a:pt x="1026319" y="211932"/>
                </a:lnTo>
                <a:lnTo>
                  <a:pt x="1126332" y="2119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D9473B89-6B7F-0049-A2E8-90203A7471E8}"/>
              </a:ext>
            </a:extLst>
          </p:cNvPr>
          <p:cNvSpPr/>
          <p:nvPr/>
        </p:nvSpPr>
        <p:spPr>
          <a:xfrm rot="16200000">
            <a:off x="4555332" y="3507581"/>
            <a:ext cx="4478338" cy="593725"/>
          </a:xfrm>
          <a:custGeom>
            <a:avLst/>
            <a:gdLst>
              <a:gd name="connsiteX0" fmla="*/ 2203200 w 4478400"/>
              <a:gd name="connsiteY0" fmla="*/ 280800 h 594000"/>
              <a:gd name="connsiteX1" fmla="*/ 2916000 w 4478400"/>
              <a:gd name="connsiteY1" fmla="*/ 280800 h 594000"/>
              <a:gd name="connsiteX2" fmla="*/ 3492000 w 4478400"/>
              <a:gd name="connsiteY2" fmla="*/ 280800 h 594000"/>
              <a:gd name="connsiteX3" fmla="*/ 3992400 w 4478400"/>
              <a:gd name="connsiteY3" fmla="*/ 280800 h 594000"/>
              <a:gd name="connsiteX4" fmla="*/ 4042800 w 4478400"/>
              <a:gd name="connsiteY4" fmla="*/ 273600 h 594000"/>
              <a:gd name="connsiteX5" fmla="*/ 4100400 w 4478400"/>
              <a:gd name="connsiteY5" fmla="*/ 255600 h 594000"/>
              <a:gd name="connsiteX6" fmla="*/ 4161600 w 4478400"/>
              <a:gd name="connsiteY6" fmla="*/ 226800 h 594000"/>
              <a:gd name="connsiteX7" fmla="*/ 4237200 w 4478400"/>
              <a:gd name="connsiteY7" fmla="*/ 172800 h 594000"/>
              <a:gd name="connsiteX8" fmla="*/ 4345200 w 4478400"/>
              <a:gd name="connsiteY8" fmla="*/ 90000 h 594000"/>
              <a:gd name="connsiteX9" fmla="*/ 4399200 w 4478400"/>
              <a:gd name="connsiteY9" fmla="*/ 39600 h 594000"/>
              <a:gd name="connsiteX10" fmla="*/ 4413600 w 4478400"/>
              <a:gd name="connsiteY10" fmla="*/ 21600 h 594000"/>
              <a:gd name="connsiteX11" fmla="*/ 4435200 w 4478400"/>
              <a:gd name="connsiteY11" fmla="*/ 3600 h 594000"/>
              <a:gd name="connsiteX12" fmla="*/ 4453200 w 4478400"/>
              <a:gd name="connsiteY12" fmla="*/ 0 h 594000"/>
              <a:gd name="connsiteX13" fmla="*/ 4464000 w 4478400"/>
              <a:gd name="connsiteY13" fmla="*/ 0 h 594000"/>
              <a:gd name="connsiteX14" fmla="*/ 4471200 w 4478400"/>
              <a:gd name="connsiteY14" fmla="*/ 7200 h 594000"/>
              <a:gd name="connsiteX15" fmla="*/ 4478400 w 4478400"/>
              <a:gd name="connsiteY15" fmla="*/ 18000 h 594000"/>
              <a:gd name="connsiteX16" fmla="*/ 4467600 w 4478400"/>
              <a:gd name="connsiteY16" fmla="*/ 61200 h 594000"/>
              <a:gd name="connsiteX17" fmla="*/ 4420800 w 4478400"/>
              <a:gd name="connsiteY17" fmla="*/ 172800 h 594000"/>
              <a:gd name="connsiteX18" fmla="*/ 4370400 w 4478400"/>
              <a:gd name="connsiteY18" fmla="*/ 291600 h 594000"/>
              <a:gd name="connsiteX19" fmla="*/ 4323600 w 4478400"/>
              <a:gd name="connsiteY19" fmla="*/ 374400 h 594000"/>
              <a:gd name="connsiteX20" fmla="*/ 4276800 w 4478400"/>
              <a:gd name="connsiteY20" fmla="*/ 450000 h 594000"/>
              <a:gd name="connsiteX21" fmla="*/ 4230000 w 4478400"/>
              <a:gd name="connsiteY21" fmla="*/ 507600 h 594000"/>
              <a:gd name="connsiteX22" fmla="*/ 4186800 w 4478400"/>
              <a:gd name="connsiteY22" fmla="*/ 550800 h 594000"/>
              <a:gd name="connsiteX23" fmla="*/ 4150800 w 4478400"/>
              <a:gd name="connsiteY23" fmla="*/ 572400 h 594000"/>
              <a:gd name="connsiteX24" fmla="*/ 4125600 w 4478400"/>
              <a:gd name="connsiteY24" fmla="*/ 586800 h 594000"/>
              <a:gd name="connsiteX25" fmla="*/ 4093200 w 4478400"/>
              <a:gd name="connsiteY25" fmla="*/ 594000 h 594000"/>
              <a:gd name="connsiteX26" fmla="*/ 4068000 w 4478400"/>
              <a:gd name="connsiteY26" fmla="*/ 594000 h 594000"/>
              <a:gd name="connsiteX27" fmla="*/ 4035600 w 4478400"/>
              <a:gd name="connsiteY27" fmla="*/ 583200 h 594000"/>
              <a:gd name="connsiteX28" fmla="*/ 3974400 w 4478400"/>
              <a:gd name="connsiteY28" fmla="*/ 543600 h 594000"/>
              <a:gd name="connsiteX29" fmla="*/ 3916800 w 4478400"/>
              <a:gd name="connsiteY29" fmla="*/ 511200 h 594000"/>
              <a:gd name="connsiteX30" fmla="*/ 3888000 w 4478400"/>
              <a:gd name="connsiteY30" fmla="*/ 504000 h 594000"/>
              <a:gd name="connsiteX31" fmla="*/ 3769200 w 4478400"/>
              <a:gd name="connsiteY31" fmla="*/ 504000 h 594000"/>
              <a:gd name="connsiteX32" fmla="*/ 3214800 w 4478400"/>
              <a:gd name="connsiteY32" fmla="*/ 504000 h 594000"/>
              <a:gd name="connsiteX33" fmla="*/ 2671200 w 4478400"/>
              <a:gd name="connsiteY33" fmla="*/ 500400 h 594000"/>
              <a:gd name="connsiteX34" fmla="*/ 2206800 w 4478400"/>
              <a:gd name="connsiteY34" fmla="*/ 504000 h 594000"/>
              <a:gd name="connsiteX35" fmla="*/ 1864800 w 4478400"/>
              <a:gd name="connsiteY35" fmla="*/ 504000 h 594000"/>
              <a:gd name="connsiteX36" fmla="*/ 1490400 w 4478400"/>
              <a:gd name="connsiteY36" fmla="*/ 511200 h 594000"/>
              <a:gd name="connsiteX37" fmla="*/ 1292400 w 4478400"/>
              <a:gd name="connsiteY37" fmla="*/ 518400 h 594000"/>
              <a:gd name="connsiteX38" fmla="*/ 1087200 w 4478400"/>
              <a:gd name="connsiteY38" fmla="*/ 529200 h 594000"/>
              <a:gd name="connsiteX39" fmla="*/ 910800 w 4478400"/>
              <a:gd name="connsiteY39" fmla="*/ 540000 h 594000"/>
              <a:gd name="connsiteX40" fmla="*/ 748800 w 4478400"/>
              <a:gd name="connsiteY40" fmla="*/ 554400 h 594000"/>
              <a:gd name="connsiteX41" fmla="*/ 601200 w 4478400"/>
              <a:gd name="connsiteY41" fmla="*/ 572400 h 594000"/>
              <a:gd name="connsiteX42" fmla="*/ 536400 w 4478400"/>
              <a:gd name="connsiteY42" fmla="*/ 554400 h 594000"/>
              <a:gd name="connsiteX43" fmla="*/ 417600 w 4478400"/>
              <a:gd name="connsiteY43" fmla="*/ 525600 h 594000"/>
              <a:gd name="connsiteX44" fmla="*/ 349200 w 4478400"/>
              <a:gd name="connsiteY44" fmla="*/ 511200 h 594000"/>
              <a:gd name="connsiteX45" fmla="*/ 244800 w 4478400"/>
              <a:gd name="connsiteY45" fmla="*/ 475200 h 594000"/>
              <a:gd name="connsiteX46" fmla="*/ 90000 w 4478400"/>
              <a:gd name="connsiteY46" fmla="*/ 403200 h 594000"/>
              <a:gd name="connsiteX47" fmla="*/ 28800 w 4478400"/>
              <a:gd name="connsiteY47" fmla="*/ 370800 h 594000"/>
              <a:gd name="connsiteX48" fmla="*/ 3600 w 4478400"/>
              <a:gd name="connsiteY48" fmla="*/ 349200 h 594000"/>
              <a:gd name="connsiteX49" fmla="*/ 0 w 4478400"/>
              <a:gd name="connsiteY49" fmla="*/ 331200 h 594000"/>
              <a:gd name="connsiteX50" fmla="*/ 3600 w 4478400"/>
              <a:gd name="connsiteY50" fmla="*/ 306000 h 594000"/>
              <a:gd name="connsiteX51" fmla="*/ 14400 w 4478400"/>
              <a:gd name="connsiteY51" fmla="*/ 284400 h 594000"/>
              <a:gd name="connsiteX52" fmla="*/ 36000 w 4478400"/>
              <a:gd name="connsiteY52" fmla="*/ 273600 h 594000"/>
              <a:gd name="connsiteX53" fmla="*/ 86400 w 4478400"/>
              <a:gd name="connsiteY53" fmla="*/ 248400 h 594000"/>
              <a:gd name="connsiteX54" fmla="*/ 622800 w 4478400"/>
              <a:gd name="connsiteY54" fmla="*/ 284400 h 594000"/>
              <a:gd name="connsiteX55" fmla="*/ 817200 w 4478400"/>
              <a:gd name="connsiteY55" fmla="*/ 280800 h 594000"/>
              <a:gd name="connsiteX56" fmla="*/ 1087200 w 4478400"/>
              <a:gd name="connsiteY56" fmla="*/ 280800 h 594000"/>
              <a:gd name="connsiteX57" fmla="*/ 2203200 w 4478400"/>
              <a:gd name="connsiteY57" fmla="*/ 280800 h 59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478400" h="594000">
                <a:moveTo>
                  <a:pt x="2203200" y="280800"/>
                </a:moveTo>
                <a:lnTo>
                  <a:pt x="2916000" y="280800"/>
                </a:lnTo>
                <a:lnTo>
                  <a:pt x="3492000" y="280800"/>
                </a:lnTo>
                <a:lnTo>
                  <a:pt x="3992400" y="280800"/>
                </a:lnTo>
                <a:lnTo>
                  <a:pt x="4042800" y="273600"/>
                </a:lnTo>
                <a:lnTo>
                  <a:pt x="4100400" y="255600"/>
                </a:lnTo>
                <a:lnTo>
                  <a:pt x="4161600" y="226800"/>
                </a:lnTo>
                <a:lnTo>
                  <a:pt x="4237200" y="172800"/>
                </a:lnTo>
                <a:lnTo>
                  <a:pt x="4345200" y="90000"/>
                </a:lnTo>
                <a:lnTo>
                  <a:pt x="4399200" y="39600"/>
                </a:lnTo>
                <a:lnTo>
                  <a:pt x="4413600" y="21600"/>
                </a:lnTo>
                <a:lnTo>
                  <a:pt x="4435200" y="3600"/>
                </a:lnTo>
                <a:lnTo>
                  <a:pt x="4453200" y="0"/>
                </a:lnTo>
                <a:lnTo>
                  <a:pt x="4464000" y="0"/>
                </a:lnTo>
                <a:lnTo>
                  <a:pt x="4471200" y="7200"/>
                </a:lnTo>
                <a:lnTo>
                  <a:pt x="4478400" y="18000"/>
                </a:lnTo>
                <a:lnTo>
                  <a:pt x="4467600" y="61200"/>
                </a:lnTo>
                <a:lnTo>
                  <a:pt x="4420800" y="172800"/>
                </a:lnTo>
                <a:lnTo>
                  <a:pt x="4370400" y="291600"/>
                </a:lnTo>
                <a:lnTo>
                  <a:pt x="4323600" y="374400"/>
                </a:lnTo>
                <a:lnTo>
                  <a:pt x="4276800" y="450000"/>
                </a:lnTo>
                <a:lnTo>
                  <a:pt x="4230000" y="507600"/>
                </a:lnTo>
                <a:lnTo>
                  <a:pt x="4186800" y="550800"/>
                </a:lnTo>
                <a:lnTo>
                  <a:pt x="4150800" y="572400"/>
                </a:lnTo>
                <a:lnTo>
                  <a:pt x="4125600" y="586800"/>
                </a:lnTo>
                <a:lnTo>
                  <a:pt x="4093200" y="594000"/>
                </a:lnTo>
                <a:lnTo>
                  <a:pt x="4068000" y="594000"/>
                </a:lnTo>
                <a:lnTo>
                  <a:pt x="4035600" y="583200"/>
                </a:lnTo>
                <a:lnTo>
                  <a:pt x="3974400" y="543600"/>
                </a:lnTo>
                <a:lnTo>
                  <a:pt x="3916800" y="511200"/>
                </a:lnTo>
                <a:lnTo>
                  <a:pt x="3888000" y="504000"/>
                </a:lnTo>
                <a:lnTo>
                  <a:pt x="3769200" y="504000"/>
                </a:lnTo>
                <a:lnTo>
                  <a:pt x="3214800" y="504000"/>
                </a:lnTo>
                <a:lnTo>
                  <a:pt x="2671200" y="500400"/>
                </a:lnTo>
                <a:lnTo>
                  <a:pt x="2206800" y="504000"/>
                </a:lnTo>
                <a:lnTo>
                  <a:pt x="1864800" y="504000"/>
                </a:lnTo>
                <a:lnTo>
                  <a:pt x="1490400" y="511200"/>
                </a:lnTo>
                <a:lnTo>
                  <a:pt x="1292400" y="518400"/>
                </a:lnTo>
                <a:lnTo>
                  <a:pt x="1087200" y="529200"/>
                </a:lnTo>
                <a:lnTo>
                  <a:pt x="910800" y="540000"/>
                </a:lnTo>
                <a:lnTo>
                  <a:pt x="748800" y="554400"/>
                </a:lnTo>
                <a:lnTo>
                  <a:pt x="601200" y="572400"/>
                </a:lnTo>
                <a:lnTo>
                  <a:pt x="536400" y="554400"/>
                </a:lnTo>
                <a:lnTo>
                  <a:pt x="417600" y="525600"/>
                </a:lnTo>
                <a:lnTo>
                  <a:pt x="349200" y="511200"/>
                </a:lnTo>
                <a:lnTo>
                  <a:pt x="244800" y="475200"/>
                </a:lnTo>
                <a:lnTo>
                  <a:pt x="90000" y="403200"/>
                </a:lnTo>
                <a:lnTo>
                  <a:pt x="28800" y="370800"/>
                </a:lnTo>
                <a:lnTo>
                  <a:pt x="3600" y="349200"/>
                </a:lnTo>
                <a:lnTo>
                  <a:pt x="0" y="331200"/>
                </a:lnTo>
                <a:lnTo>
                  <a:pt x="3600" y="306000"/>
                </a:lnTo>
                <a:lnTo>
                  <a:pt x="14400" y="284400"/>
                </a:lnTo>
                <a:lnTo>
                  <a:pt x="36000" y="273600"/>
                </a:lnTo>
                <a:lnTo>
                  <a:pt x="86400" y="248400"/>
                </a:lnTo>
                <a:lnTo>
                  <a:pt x="622800" y="284400"/>
                </a:lnTo>
                <a:lnTo>
                  <a:pt x="817200" y="280800"/>
                </a:lnTo>
                <a:lnTo>
                  <a:pt x="1087200" y="280800"/>
                </a:lnTo>
                <a:lnTo>
                  <a:pt x="2203200" y="280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27C86EA2-73A2-B54F-A689-37AC39AE9695}"/>
              </a:ext>
            </a:extLst>
          </p:cNvPr>
          <p:cNvSpPr/>
          <p:nvPr/>
        </p:nvSpPr>
        <p:spPr>
          <a:xfrm rot="16200000">
            <a:off x="1784351" y="4281487"/>
            <a:ext cx="2982912" cy="411163"/>
          </a:xfrm>
          <a:custGeom>
            <a:avLst/>
            <a:gdLst>
              <a:gd name="connsiteX0" fmla="*/ 1435168 w 2982802"/>
              <a:gd name="connsiteY0" fmla="*/ 114911 h 410746"/>
              <a:gd name="connsiteX1" fmla="*/ 1645431 w 2982802"/>
              <a:gd name="connsiteY1" fmla="*/ 119801 h 410746"/>
              <a:gd name="connsiteX2" fmla="*/ 1841024 w 2982802"/>
              <a:gd name="connsiteY2" fmla="*/ 122246 h 410746"/>
              <a:gd name="connsiteX3" fmla="*/ 2046398 w 2982802"/>
              <a:gd name="connsiteY3" fmla="*/ 127136 h 410746"/>
              <a:gd name="connsiteX4" fmla="*/ 2237101 w 2982802"/>
              <a:gd name="connsiteY4" fmla="*/ 132025 h 410746"/>
              <a:gd name="connsiteX5" fmla="*/ 2371572 w 2982802"/>
              <a:gd name="connsiteY5" fmla="*/ 134470 h 410746"/>
              <a:gd name="connsiteX6" fmla="*/ 2454699 w 2982802"/>
              <a:gd name="connsiteY6" fmla="*/ 132025 h 410746"/>
              <a:gd name="connsiteX7" fmla="*/ 2528047 w 2982802"/>
              <a:gd name="connsiteY7" fmla="*/ 127136 h 410746"/>
              <a:gd name="connsiteX8" fmla="*/ 2623399 w 2982802"/>
              <a:gd name="connsiteY8" fmla="*/ 117356 h 410746"/>
              <a:gd name="connsiteX9" fmla="*/ 2716306 w 2982802"/>
              <a:gd name="connsiteY9" fmla="*/ 97797 h 410746"/>
              <a:gd name="connsiteX10" fmla="*/ 2779874 w 2982802"/>
              <a:gd name="connsiteY10" fmla="*/ 78237 h 410746"/>
              <a:gd name="connsiteX11" fmla="*/ 2855666 w 2982802"/>
              <a:gd name="connsiteY11" fmla="*/ 29339 h 410746"/>
              <a:gd name="connsiteX12" fmla="*/ 2982802 w 2982802"/>
              <a:gd name="connsiteY12" fmla="*/ 114911 h 410746"/>
              <a:gd name="connsiteX13" fmla="*/ 2933904 w 2982802"/>
              <a:gd name="connsiteY13" fmla="*/ 168699 h 410746"/>
              <a:gd name="connsiteX14" fmla="*/ 2889895 w 2982802"/>
              <a:gd name="connsiteY14" fmla="*/ 212708 h 410746"/>
              <a:gd name="connsiteX15" fmla="*/ 2831217 w 2982802"/>
              <a:gd name="connsiteY15" fmla="*/ 266496 h 410746"/>
              <a:gd name="connsiteX16" fmla="*/ 2777429 w 2982802"/>
              <a:gd name="connsiteY16" fmla="*/ 308060 h 410746"/>
              <a:gd name="connsiteX17" fmla="*/ 2713861 w 2982802"/>
              <a:gd name="connsiteY17" fmla="*/ 352068 h 410746"/>
              <a:gd name="connsiteX18" fmla="*/ 2652738 w 2982802"/>
              <a:gd name="connsiteY18" fmla="*/ 383852 h 410746"/>
              <a:gd name="connsiteX19" fmla="*/ 2596505 w 2982802"/>
              <a:gd name="connsiteY19" fmla="*/ 403411 h 410746"/>
              <a:gd name="connsiteX20" fmla="*/ 2550051 w 2982802"/>
              <a:gd name="connsiteY20" fmla="*/ 410746 h 410746"/>
              <a:gd name="connsiteX21" fmla="*/ 2503598 w 2982802"/>
              <a:gd name="connsiteY21" fmla="*/ 405856 h 410746"/>
              <a:gd name="connsiteX22" fmla="*/ 2437585 w 2982802"/>
              <a:gd name="connsiteY22" fmla="*/ 386297 h 410746"/>
              <a:gd name="connsiteX23" fmla="*/ 2349568 w 2982802"/>
              <a:gd name="connsiteY23" fmla="*/ 366738 h 410746"/>
              <a:gd name="connsiteX24" fmla="*/ 2276220 w 2982802"/>
              <a:gd name="connsiteY24" fmla="*/ 356958 h 410746"/>
              <a:gd name="connsiteX25" fmla="*/ 2178423 w 2982802"/>
              <a:gd name="connsiteY25" fmla="*/ 356958 h 410746"/>
              <a:gd name="connsiteX26" fmla="*/ 1926597 w 2982802"/>
              <a:gd name="connsiteY26" fmla="*/ 349623 h 410746"/>
              <a:gd name="connsiteX27" fmla="*/ 1613647 w 2982802"/>
              <a:gd name="connsiteY27" fmla="*/ 339844 h 410746"/>
              <a:gd name="connsiteX28" fmla="*/ 1422943 w 2982802"/>
              <a:gd name="connsiteY28" fmla="*/ 334954 h 410746"/>
              <a:gd name="connsiteX29" fmla="*/ 1281138 w 2982802"/>
              <a:gd name="connsiteY29" fmla="*/ 330064 h 410746"/>
              <a:gd name="connsiteX30" fmla="*/ 1056205 w 2982802"/>
              <a:gd name="connsiteY30" fmla="*/ 322729 h 410746"/>
              <a:gd name="connsiteX31" fmla="*/ 865501 w 2982802"/>
              <a:gd name="connsiteY31" fmla="*/ 315394 h 410746"/>
              <a:gd name="connsiteX32" fmla="*/ 625899 w 2982802"/>
              <a:gd name="connsiteY32" fmla="*/ 308060 h 410746"/>
              <a:gd name="connsiteX33" fmla="*/ 432751 w 2982802"/>
              <a:gd name="connsiteY33" fmla="*/ 298280 h 410746"/>
              <a:gd name="connsiteX34" fmla="*/ 246937 w 2982802"/>
              <a:gd name="connsiteY34" fmla="*/ 290945 h 410746"/>
              <a:gd name="connsiteX35" fmla="*/ 168699 w 2982802"/>
              <a:gd name="connsiteY35" fmla="*/ 288500 h 410746"/>
              <a:gd name="connsiteX36" fmla="*/ 95352 w 2982802"/>
              <a:gd name="connsiteY36" fmla="*/ 278721 h 410746"/>
              <a:gd name="connsiteX37" fmla="*/ 68458 w 2982802"/>
              <a:gd name="connsiteY37" fmla="*/ 268941 h 410746"/>
              <a:gd name="connsiteX38" fmla="*/ 36674 w 2982802"/>
              <a:gd name="connsiteY38" fmla="*/ 249382 h 410746"/>
              <a:gd name="connsiteX39" fmla="*/ 17114 w 2982802"/>
              <a:gd name="connsiteY39" fmla="*/ 232267 h 410746"/>
              <a:gd name="connsiteX40" fmla="*/ 4890 w 2982802"/>
              <a:gd name="connsiteY40" fmla="*/ 207818 h 410746"/>
              <a:gd name="connsiteX41" fmla="*/ 0 w 2982802"/>
              <a:gd name="connsiteY41" fmla="*/ 188259 h 410746"/>
              <a:gd name="connsiteX42" fmla="*/ 2445 w 2982802"/>
              <a:gd name="connsiteY42" fmla="*/ 161364 h 410746"/>
              <a:gd name="connsiteX43" fmla="*/ 14669 w 2982802"/>
              <a:gd name="connsiteY43" fmla="*/ 134470 h 410746"/>
              <a:gd name="connsiteX44" fmla="*/ 36674 w 2982802"/>
              <a:gd name="connsiteY44" fmla="*/ 110021 h 410746"/>
              <a:gd name="connsiteX45" fmla="*/ 78237 w 2982802"/>
              <a:gd name="connsiteY45" fmla="*/ 83127 h 410746"/>
              <a:gd name="connsiteX46" fmla="*/ 136915 w 2982802"/>
              <a:gd name="connsiteY46" fmla="*/ 56233 h 410746"/>
              <a:gd name="connsiteX47" fmla="*/ 217598 w 2982802"/>
              <a:gd name="connsiteY47" fmla="*/ 31784 h 410746"/>
              <a:gd name="connsiteX48" fmla="*/ 298280 w 2982802"/>
              <a:gd name="connsiteY48" fmla="*/ 12224 h 410746"/>
              <a:gd name="connsiteX49" fmla="*/ 371628 w 2982802"/>
              <a:gd name="connsiteY49" fmla="*/ 0 h 410746"/>
              <a:gd name="connsiteX50" fmla="*/ 396077 w 2982802"/>
              <a:gd name="connsiteY50" fmla="*/ 0 h 410746"/>
              <a:gd name="connsiteX51" fmla="*/ 464535 w 2982802"/>
              <a:gd name="connsiteY51" fmla="*/ 19559 h 410746"/>
              <a:gd name="connsiteX52" fmla="*/ 572111 w 2982802"/>
              <a:gd name="connsiteY52" fmla="*/ 46453 h 410746"/>
              <a:gd name="connsiteX53" fmla="*/ 704137 w 2982802"/>
              <a:gd name="connsiteY53" fmla="*/ 68457 h 410746"/>
              <a:gd name="connsiteX54" fmla="*/ 875281 w 2982802"/>
              <a:gd name="connsiteY54" fmla="*/ 88017 h 410746"/>
              <a:gd name="connsiteX55" fmla="*/ 1087989 w 2982802"/>
              <a:gd name="connsiteY55" fmla="*/ 105131 h 410746"/>
              <a:gd name="connsiteX56" fmla="*/ 1339816 w 2982802"/>
              <a:gd name="connsiteY56" fmla="*/ 114911 h 410746"/>
              <a:gd name="connsiteX57" fmla="*/ 1435168 w 2982802"/>
              <a:gd name="connsiteY57" fmla="*/ 114911 h 41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82802" h="410746">
                <a:moveTo>
                  <a:pt x="1435168" y="114911"/>
                </a:moveTo>
                <a:lnTo>
                  <a:pt x="1645431" y="119801"/>
                </a:lnTo>
                <a:lnTo>
                  <a:pt x="1841024" y="122246"/>
                </a:lnTo>
                <a:lnTo>
                  <a:pt x="2046398" y="127136"/>
                </a:lnTo>
                <a:lnTo>
                  <a:pt x="2237101" y="132025"/>
                </a:lnTo>
                <a:lnTo>
                  <a:pt x="2371572" y="134470"/>
                </a:lnTo>
                <a:lnTo>
                  <a:pt x="2454699" y="132025"/>
                </a:lnTo>
                <a:lnTo>
                  <a:pt x="2528047" y="127136"/>
                </a:lnTo>
                <a:lnTo>
                  <a:pt x="2623399" y="117356"/>
                </a:lnTo>
                <a:lnTo>
                  <a:pt x="2716306" y="97797"/>
                </a:lnTo>
                <a:lnTo>
                  <a:pt x="2779874" y="78237"/>
                </a:lnTo>
                <a:lnTo>
                  <a:pt x="2855666" y="29339"/>
                </a:lnTo>
                <a:lnTo>
                  <a:pt x="2982802" y="114911"/>
                </a:lnTo>
                <a:lnTo>
                  <a:pt x="2933904" y="168699"/>
                </a:lnTo>
                <a:lnTo>
                  <a:pt x="2889895" y="212708"/>
                </a:lnTo>
                <a:lnTo>
                  <a:pt x="2831217" y="266496"/>
                </a:lnTo>
                <a:lnTo>
                  <a:pt x="2777429" y="308060"/>
                </a:lnTo>
                <a:lnTo>
                  <a:pt x="2713861" y="352068"/>
                </a:lnTo>
                <a:lnTo>
                  <a:pt x="2652738" y="383852"/>
                </a:lnTo>
                <a:lnTo>
                  <a:pt x="2596505" y="403411"/>
                </a:lnTo>
                <a:lnTo>
                  <a:pt x="2550051" y="410746"/>
                </a:lnTo>
                <a:lnTo>
                  <a:pt x="2503598" y="405856"/>
                </a:lnTo>
                <a:lnTo>
                  <a:pt x="2437585" y="386297"/>
                </a:lnTo>
                <a:lnTo>
                  <a:pt x="2349568" y="366738"/>
                </a:lnTo>
                <a:lnTo>
                  <a:pt x="2276220" y="356958"/>
                </a:lnTo>
                <a:lnTo>
                  <a:pt x="2178423" y="356958"/>
                </a:lnTo>
                <a:lnTo>
                  <a:pt x="1926597" y="349623"/>
                </a:lnTo>
                <a:lnTo>
                  <a:pt x="1613647" y="339844"/>
                </a:lnTo>
                <a:lnTo>
                  <a:pt x="1422943" y="334954"/>
                </a:lnTo>
                <a:lnTo>
                  <a:pt x="1281138" y="330064"/>
                </a:lnTo>
                <a:lnTo>
                  <a:pt x="1056205" y="322729"/>
                </a:lnTo>
                <a:lnTo>
                  <a:pt x="865501" y="315394"/>
                </a:lnTo>
                <a:lnTo>
                  <a:pt x="625899" y="308060"/>
                </a:lnTo>
                <a:lnTo>
                  <a:pt x="432751" y="298280"/>
                </a:lnTo>
                <a:lnTo>
                  <a:pt x="246937" y="290945"/>
                </a:lnTo>
                <a:lnTo>
                  <a:pt x="168699" y="288500"/>
                </a:lnTo>
                <a:lnTo>
                  <a:pt x="95352" y="278721"/>
                </a:lnTo>
                <a:lnTo>
                  <a:pt x="68458" y="268941"/>
                </a:lnTo>
                <a:lnTo>
                  <a:pt x="36674" y="249382"/>
                </a:lnTo>
                <a:lnTo>
                  <a:pt x="17114" y="232267"/>
                </a:lnTo>
                <a:lnTo>
                  <a:pt x="4890" y="207818"/>
                </a:lnTo>
                <a:lnTo>
                  <a:pt x="0" y="188259"/>
                </a:lnTo>
                <a:lnTo>
                  <a:pt x="2445" y="161364"/>
                </a:lnTo>
                <a:lnTo>
                  <a:pt x="14669" y="134470"/>
                </a:lnTo>
                <a:lnTo>
                  <a:pt x="36674" y="110021"/>
                </a:lnTo>
                <a:lnTo>
                  <a:pt x="78237" y="83127"/>
                </a:lnTo>
                <a:lnTo>
                  <a:pt x="136915" y="56233"/>
                </a:lnTo>
                <a:lnTo>
                  <a:pt x="217598" y="31784"/>
                </a:lnTo>
                <a:lnTo>
                  <a:pt x="298280" y="12224"/>
                </a:lnTo>
                <a:lnTo>
                  <a:pt x="371628" y="0"/>
                </a:lnTo>
                <a:lnTo>
                  <a:pt x="396077" y="0"/>
                </a:lnTo>
                <a:lnTo>
                  <a:pt x="464535" y="19559"/>
                </a:lnTo>
                <a:lnTo>
                  <a:pt x="572111" y="46453"/>
                </a:lnTo>
                <a:lnTo>
                  <a:pt x="704137" y="68457"/>
                </a:lnTo>
                <a:lnTo>
                  <a:pt x="875281" y="88017"/>
                </a:lnTo>
                <a:lnTo>
                  <a:pt x="1087989" y="105131"/>
                </a:lnTo>
                <a:lnTo>
                  <a:pt x="1339816" y="114911"/>
                </a:lnTo>
                <a:lnTo>
                  <a:pt x="1435168" y="1149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FCE4CAC1-9D70-3248-91E4-E8CB1A6F63F6}"/>
              </a:ext>
            </a:extLst>
          </p:cNvPr>
          <p:cNvSpPr/>
          <p:nvPr/>
        </p:nvSpPr>
        <p:spPr>
          <a:xfrm rot="16200000">
            <a:off x="3486150" y="2451101"/>
            <a:ext cx="2732087" cy="1344612"/>
          </a:xfrm>
          <a:custGeom>
            <a:avLst/>
            <a:gdLst>
              <a:gd name="connsiteX0" fmla="*/ 1443038 w 2731294"/>
              <a:gd name="connsiteY0" fmla="*/ 1012031 h 1345406"/>
              <a:gd name="connsiteX1" fmla="*/ 1774032 w 2731294"/>
              <a:gd name="connsiteY1" fmla="*/ 1012031 h 1345406"/>
              <a:gd name="connsiteX2" fmla="*/ 2200275 w 2731294"/>
              <a:gd name="connsiteY2" fmla="*/ 1012031 h 1345406"/>
              <a:gd name="connsiteX3" fmla="*/ 2350294 w 2731294"/>
              <a:gd name="connsiteY3" fmla="*/ 1009650 h 1345406"/>
              <a:gd name="connsiteX4" fmla="*/ 2421732 w 2731294"/>
              <a:gd name="connsiteY4" fmla="*/ 1002506 h 1345406"/>
              <a:gd name="connsiteX5" fmla="*/ 2440782 w 2731294"/>
              <a:gd name="connsiteY5" fmla="*/ 995363 h 1345406"/>
              <a:gd name="connsiteX6" fmla="*/ 2464594 w 2731294"/>
              <a:gd name="connsiteY6" fmla="*/ 978694 h 1345406"/>
              <a:gd name="connsiteX7" fmla="*/ 2483644 w 2731294"/>
              <a:gd name="connsiteY7" fmla="*/ 962025 h 1345406"/>
              <a:gd name="connsiteX8" fmla="*/ 2497932 w 2731294"/>
              <a:gd name="connsiteY8" fmla="*/ 938213 h 1345406"/>
              <a:gd name="connsiteX9" fmla="*/ 2505075 w 2731294"/>
              <a:gd name="connsiteY9" fmla="*/ 912019 h 1345406"/>
              <a:gd name="connsiteX10" fmla="*/ 2507457 w 2731294"/>
              <a:gd name="connsiteY10" fmla="*/ 897731 h 1345406"/>
              <a:gd name="connsiteX11" fmla="*/ 2483644 w 2731294"/>
              <a:gd name="connsiteY11" fmla="*/ 790575 h 1345406"/>
              <a:gd name="connsiteX12" fmla="*/ 2447925 w 2731294"/>
              <a:gd name="connsiteY12" fmla="*/ 623888 h 1345406"/>
              <a:gd name="connsiteX13" fmla="*/ 2409825 w 2731294"/>
              <a:gd name="connsiteY13" fmla="*/ 428625 h 1345406"/>
              <a:gd name="connsiteX14" fmla="*/ 2369344 w 2731294"/>
              <a:gd name="connsiteY14" fmla="*/ 204788 h 1345406"/>
              <a:gd name="connsiteX15" fmla="*/ 2345532 w 2731294"/>
              <a:gd name="connsiteY15" fmla="*/ 30956 h 1345406"/>
              <a:gd name="connsiteX16" fmla="*/ 2497932 w 2731294"/>
              <a:gd name="connsiteY16" fmla="*/ 0 h 1345406"/>
              <a:gd name="connsiteX17" fmla="*/ 2521744 w 2731294"/>
              <a:gd name="connsiteY17" fmla="*/ 116681 h 1345406"/>
              <a:gd name="connsiteX18" fmla="*/ 2547938 w 2731294"/>
              <a:gd name="connsiteY18" fmla="*/ 261938 h 1345406"/>
              <a:gd name="connsiteX19" fmla="*/ 2586038 w 2731294"/>
              <a:gd name="connsiteY19" fmla="*/ 454819 h 1345406"/>
              <a:gd name="connsiteX20" fmla="*/ 2619375 w 2731294"/>
              <a:gd name="connsiteY20" fmla="*/ 621506 h 1345406"/>
              <a:gd name="connsiteX21" fmla="*/ 2681288 w 2731294"/>
              <a:gd name="connsiteY21" fmla="*/ 892969 h 1345406"/>
              <a:gd name="connsiteX22" fmla="*/ 2690813 w 2731294"/>
              <a:gd name="connsiteY22" fmla="*/ 923925 h 1345406"/>
              <a:gd name="connsiteX23" fmla="*/ 2700338 w 2731294"/>
              <a:gd name="connsiteY23" fmla="*/ 933450 h 1345406"/>
              <a:gd name="connsiteX24" fmla="*/ 2717007 w 2731294"/>
              <a:gd name="connsiteY24" fmla="*/ 957263 h 1345406"/>
              <a:gd name="connsiteX25" fmla="*/ 2726532 w 2731294"/>
              <a:gd name="connsiteY25" fmla="*/ 973931 h 1345406"/>
              <a:gd name="connsiteX26" fmla="*/ 2731294 w 2731294"/>
              <a:gd name="connsiteY26" fmla="*/ 1004888 h 1345406"/>
              <a:gd name="connsiteX27" fmla="*/ 2726532 w 2731294"/>
              <a:gd name="connsiteY27" fmla="*/ 1026319 h 1345406"/>
              <a:gd name="connsiteX28" fmla="*/ 2683669 w 2731294"/>
              <a:gd name="connsiteY28" fmla="*/ 1104900 h 1345406"/>
              <a:gd name="connsiteX29" fmla="*/ 2612232 w 2731294"/>
              <a:gd name="connsiteY29" fmla="*/ 1228725 h 1345406"/>
              <a:gd name="connsiteX30" fmla="*/ 2555082 w 2731294"/>
              <a:gd name="connsiteY30" fmla="*/ 1304925 h 1345406"/>
              <a:gd name="connsiteX31" fmla="*/ 2531269 w 2731294"/>
              <a:gd name="connsiteY31" fmla="*/ 1328738 h 1345406"/>
              <a:gd name="connsiteX32" fmla="*/ 2505075 w 2731294"/>
              <a:gd name="connsiteY32" fmla="*/ 1343025 h 1345406"/>
              <a:gd name="connsiteX33" fmla="*/ 2478882 w 2731294"/>
              <a:gd name="connsiteY33" fmla="*/ 1345406 h 1345406"/>
              <a:gd name="connsiteX34" fmla="*/ 2455069 w 2731294"/>
              <a:gd name="connsiteY34" fmla="*/ 1345406 h 1345406"/>
              <a:gd name="connsiteX35" fmla="*/ 2407444 w 2731294"/>
              <a:gd name="connsiteY35" fmla="*/ 1328738 h 1345406"/>
              <a:gd name="connsiteX36" fmla="*/ 2376488 w 2731294"/>
              <a:gd name="connsiteY36" fmla="*/ 1312069 h 1345406"/>
              <a:gd name="connsiteX37" fmla="*/ 2324100 w 2731294"/>
              <a:gd name="connsiteY37" fmla="*/ 1285875 h 1345406"/>
              <a:gd name="connsiteX38" fmla="*/ 2259807 w 2731294"/>
              <a:gd name="connsiteY38" fmla="*/ 1266825 h 1345406"/>
              <a:gd name="connsiteX39" fmla="*/ 2181225 w 2731294"/>
              <a:gd name="connsiteY39" fmla="*/ 1257300 h 1345406"/>
              <a:gd name="connsiteX40" fmla="*/ 1997869 w 2731294"/>
              <a:gd name="connsiteY40" fmla="*/ 1254919 h 1345406"/>
              <a:gd name="connsiteX41" fmla="*/ 1697832 w 2731294"/>
              <a:gd name="connsiteY41" fmla="*/ 1250156 h 1345406"/>
              <a:gd name="connsiteX42" fmla="*/ 1438275 w 2731294"/>
              <a:gd name="connsiteY42" fmla="*/ 1247775 h 1345406"/>
              <a:gd name="connsiteX43" fmla="*/ 1126332 w 2731294"/>
              <a:gd name="connsiteY43" fmla="*/ 1245394 h 1345406"/>
              <a:gd name="connsiteX44" fmla="*/ 759619 w 2731294"/>
              <a:gd name="connsiteY44" fmla="*/ 1240631 h 1345406"/>
              <a:gd name="connsiteX45" fmla="*/ 552450 w 2731294"/>
              <a:gd name="connsiteY45" fmla="*/ 1240631 h 1345406"/>
              <a:gd name="connsiteX46" fmla="*/ 361950 w 2731294"/>
              <a:gd name="connsiteY46" fmla="*/ 1235869 h 1345406"/>
              <a:gd name="connsiteX47" fmla="*/ 183357 w 2731294"/>
              <a:gd name="connsiteY47" fmla="*/ 1235869 h 1345406"/>
              <a:gd name="connsiteX48" fmla="*/ 111919 w 2731294"/>
              <a:gd name="connsiteY48" fmla="*/ 1233488 h 1345406"/>
              <a:gd name="connsiteX49" fmla="*/ 54769 w 2731294"/>
              <a:gd name="connsiteY49" fmla="*/ 1223963 h 1345406"/>
              <a:gd name="connsiteX50" fmla="*/ 26194 w 2731294"/>
              <a:gd name="connsiteY50" fmla="*/ 1212056 h 1345406"/>
              <a:gd name="connsiteX51" fmla="*/ 9525 w 2731294"/>
              <a:gd name="connsiteY51" fmla="*/ 1197769 h 1345406"/>
              <a:gd name="connsiteX52" fmla="*/ 0 w 2731294"/>
              <a:gd name="connsiteY52" fmla="*/ 1176338 h 1345406"/>
              <a:gd name="connsiteX53" fmla="*/ 0 w 2731294"/>
              <a:gd name="connsiteY53" fmla="*/ 1154906 h 1345406"/>
              <a:gd name="connsiteX54" fmla="*/ 7144 w 2731294"/>
              <a:gd name="connsiteY54" fmla="*/ 1126331 h 1345406"/>
              <a:gd name="connsiteX55" fmla="*/ 14288 w 2731294"/>
              <a:gd name="connsiteY55" fmla="*/ 1114425 h 1345406"/>
              <a:gd name="connsiteX56" fmla="*/ 33338 w 2731294"/>
              <a:gd name="connsiteY56" fmla="*/ 1095375 h 1345406"/>
              <a:gd name="connsiteX57" fmla="*/ 52388 w 2731294"/>
              <a:gd name="connsiteY57" fmla="*/ 1078706 h 1345406"/>
              <a:gd name="connsiteX58" fmla="*/ 97632 w 2731294"/>
              <a:gd name="connsiteY58" fmla="*/ 1052513 h 1345406"/>
              <a:gd name="connsiteX59" fmla="*/ 166688 w 2731294"/>
              <a:gd name="connsiteY59" fmla="*/ 1009650 h 1345406"/>
              <a:gd name="connsiteX60" fmla="*/ 188119 w 2731294"/>
              <a:gd name="connsiteY60" fmla="*/ 1002506 h 1345406"/>
              <a:gd name="connsiteX61" fmla="*/ 359569 w 2731294"/>
              <a:gd name="connsiteY61" fmla="*/ 990600 h 1345406"/>
              <a:gd name="connsiteX62" fmla="*/ 619125 w 2731294"/>
              <a:gd name="connsiteY62" fmla="*/ 997744 h 1345406"/>
              <a:gd name="connsiteX63" fmla="*/ 857250 w 2731294"/>
              <a:gd name="connsiteY63" fmla="*/ 1007269 h 1345406"/>
              <a:gd name="connsiteX64" fmla="*/ 1047750 w 2731294"/>
              <a:gd name="connsiteY64" fmla="*/ 1012031 h 1345406"/>
              <a:gd name="connsiteX65" fmla="*/ 1443038 w 2731294"/>
              <a:gd name="connsiteY65" fmla="*/ 1012031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731294" h="1345406">
                <a:moveTo>
                  <a:pt x="1443038" y="1012031"/>
                </a:moveTo>
                <a:lnTo>
                  <a:pt x="1774032" y="1012031"/>
                </a:lnTo>
                <a:lnTo>
                  <a:pt x="2200275" y="1012031"/>
                </a:lnTo>
                <a:lnTo>
                  <a:pt x="2350294" y="1009650"/>
                </a:lnTo>
                <a:lnTo>
                  <a:pt x="2421732" y="1002506"/>
                </a:lnTo>
                <a:lnTo>
                  <a:pt x="2440782" y="995363"/>
                </a:lnTo>
                <a:lnTo>
                  <a:pt x="2464594" y="978694"/>
                </a:lnTo>
                <a:lnTo>
                  <a:pt x="2483644" y="962025"/>
                </a:lnTo>
                <a:lnTo>
                  <a:pt x="2497932" y="938213"/>
                </a:lnTo>
                <a:lnTo>
                  <a:pt x="2505075" y="912019"/>
                </a:lnTo>
                <a:lnTo>
                  <a:pt x="2507457" y="897731"/>
                </a:lnTo>
                <a:lnTo>
                  <a:pt x="2483644" y="790575"/>
                </a:lnTo>
                <a:lnTo>
                  <a:pt x="2447925" y="623888"/>
                </a:lnTo>
                <a:lnTo>
                  <a:pt x="2409825" y="428625"/>
                </a:lnTo>
                <a:lnTo>
                  <a:pt x="2369344" y="204788"/>
                </a:lnTo>
                <a:lnTo>
                  <a:pt x="2345532" y="30956"/>
                </a:lnTo>
                <a:lnTo>
                  <a:pt x="2497932" y="0"/>
                </a:lnTo>
                <a:lnTo>
                  <a:pt x="2521744" y="116681"/>
                </a:lnTo>
                <a:lnTo>
                  <a:pt x="2547938" y="261938"/>
                </a:lnTo>
                <a:lnTo>
                  <a:pt x="2586038" y="454819"/>
                </a:lnTo>
                <a:lnTo>
                  <a:pt x="2619375" y="621506"/>
                </a:lnTo>
                <a:lnTo>
                  <a:pt x="2681288" y="892969"/>
                </a:lnTo>
                <a:lnTo>
                  <a:pt x="2690813" y="923925"/>
                </a:lnTo>
                <a:lnTo>
                  <a:pt x="2700338" y="933450"/>
                </a:lnTo>
                <a:lnTo>
                  <a:pt x="2717007" y="957263"/>
                </a:lnTo>
                <a:lnTo>
                  <a:pt x="2726532" y="973931"/>
                </a:lnTo>
                <a:lnTo>
                  <a:pt x="2731294" y="1004888"/>
                </a:lnTo>
                <a:lnTo>
                  <a:pt x="2726532" y="1026319"/>
                </a:lnTo>
                <a:lnTo>
                  <a:pt x="2683669" y="1104900"/>
                </a:lnTo>
                <a:lnTo>
                  <a:pt x="2612232" y="1228725"/>
                </a:lnTo>
                <a:lnTo>
                  <a:pt x="2555082" y="1304925"/>
                </a:lnTo>
                <a:lnTo>
                  <a:pt x="2531269" y="1328738"/>
                </a:lnTo>
                <a:lnTo>
                  <a:pt x="2505075" y="1343025"/>
                </a:lnTo>
                <a:lnTo>
                  <a:pt x="2478882" y="1345406"/>
                </a:lnTo>
                <a:lnTo>
                  <a:pt x="2455069" y="1345406"/>
                </a:lnTo>
                <a:lnTo>
                  <a:pt x="2407444" y="1328738"/>
                </a:lnTo>
                <a:lnTo>
                  <a:pt x="2376488" y="1312069"/>
                </a:lnTo>
                <a:lnTo>
                  <a:pt x="2324100" y="1285875"/>
                </a:lnTo>
                <a:lnTo>
                  <a:pt x="2259807" y="1266825"/>
                </a:lnTo>
                <a:lnTo>
                  <a:pt x="2181225" y="1257300"/>
                </a:lnTo>
                <a:lnTo>
                  <a:pt x="1997869" y="1254919"/>
                </a:lnTo>
                <a:lnTo>
                  <a:pt x="1697832" y="1250156"/>
                </a:lnTo>
                <a:lnTo>
                  <a:pt x="1438275" y="1247775"/>
                </a:lnTo>
                <a:lnTo>
                  <a:pt x="1126332" y="1245394"/>
                </a:lnTo>
                <a:lnTo>
                  <a:pt x="759619" y="1240631"/>
                </a:lnTo>
                <a:lnTo>
                  <a:pt x="552450" y="1240631"/>
                </a:lnTo>
                <a:lnTo>
                  <a:pt x="361950" y="1235869"/>
                </a:lnTo>
                <a:lnTo>
                  <a:pt x="183357" y="1235869"/>
                </a:lnTo>
                <a:lnTo>
                  <a:pt x="111919" y="1233488"/>
                </a:lnTo>
                <a:lnTo>
                  <a:pt x="54769" y="1223963"/>
                </a:lnTo>
                <a:lnTo>
                  <a:pt x="26194" y="1212056"/>
                </a:lnTo>
                <a:lnTo>
                  <a:pt x="9525" y="1197769"/>
                </a:lnTo>
                <a:lnTo>
                  <a:pt x="0" y="1176338"/>
                </a:lnTo>
                <a:lnTo>
                  <a:pt x="0" y="1154906"/>
                </a:lnTo>
                <a:lnTo>
                  <a:pt x="7144" y="1126331"/>
                </a:lnTo>
                <a:lnTo>
                  <a:pt x="14288" y="1114425"/>
                </a:lnTo>
                <a:lnTo>
                  <a:pt x="33338" y="1095375"/>
                </a:lnTo>
                <a:lnTo>
                  <a:pt x="52388" y="1078706"/>
                </a:lnTo>
                <a:lnTo>
                  <a:pt x="97632" y="1052513"/>
                </a:lnTo>
                <a:lnTo>
                  <a:pt x="166688" y="1009650"/>
                </a:lnTo>
                <a:lnTo>
                  <a:pt x="188119" y="1002506"/>
                </a:lnTo>
                <a:lnTo>
                  <a:pt x="359569" y="990600"/>
                </a:lnTo>
                <a:lnTo>
                  <a:pt x="619125" y="997744"/>
                </a:lnTo>
                <a:lnTo>
                  <a:pt x="857250" y="1007269"/>
                </a:lnTo>
                <a:lnTo>
                  <a:pt x="1047750" y="1012031"/>
                </a:lnTo>
                <a:lnTo>
                  <a:pt x="1443038" y="1012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6674CB1-1AEE-5342-89A6-127609693794}"/>
              </a:ext>
            </a:extLst>
          </p:cNvPr>
          <p:cNvSpPr/>
          <p:nvPr/>
        </p:nvSpPr>
        <p:spPr>
          <a:xfrm>
            <a:off x="4181475" y="2570163"/>
            <a:ext cx="1071563" cy="336550"/>
          </a:xfrm>
          <a:custGeom>
            <a:avLst/>
            <a:gdLst>
              <a:gd name="connsiteX0" fmla="*/ 623888 w 1071563"/>
              <a:gd name="connsiteY0" fmla="*/ 85725 h 338137"/>
              <a:gd name="connsiteX1" fmla="*/ 842963 w 1071563"/>
              <a:gd name="connsiteY1" fmla="*/ 45244 h 338137"/>
              <a:gd name="connsiteX2" fmla="*/ 1071563 w 1071563"/>
              <a:gd name="connsiteY2" fmla="*/ 0 h 338137"/>
              <a:gd name="connsiteX3" fmla="*/ 1069181 w 1071563"/>
              <a:gd name="connsiteY3" fmla="*/ 157162 h 338137"/>
              <a:gd name="connsiteX4" fmla="*/ 885825 w 1071563"/>
              <a:gd name="connsiteY4" fmla="*/ 190500 h 338137"/>
              <a:gd name="connsiteX5" fmla="*/ 652463 w 1071563"/>
              <a:gd name="connsiteY5" fmla="*/ 233362 h 338137"/>
              <a:gd name="connsiteX6" fmla="*/ 402431 w 1071563"/>
              <a:gd name="connsiteY6" fmla="*/ 276225 h 338137"/>
              <a:gd name="connsiteX7" fmla="*/ 119063 w 1071563"/>
              <a:gd name="connsiteY7" fmla="*/ 321469 h 338137"/>
              <a:gd name="connsiteX8" fmla="*/ 0 w 1071563"/>
              <a:gd name="connsiteY8" fmla="*/ 338137 h 338137"/>
              <a:gd name="connsiteX9" fmla="*/ 0 w 1071563"/>
              <a:gd name="connsiteY9" fmla="*/ 178594 h 338137"/>
              <a:gd name="connsiteX10" fmla="*/ 238125 w 1071563"/>
              <a:gd name="connsiteY10" fmla="*/ 150019 h 338137"/>
              <a:gd name="connsiteX11" fmla="*/ 547688 w 1071563"/>
              <a:gd name="connsiteY11" fmla="*/ 100012 h 338137"/>
              <a:gd name="connsiteX12" fmla="*/ 623888 w 1071563"/>
              <a:gd name="connsiteY12" fmla="*/ 857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71563" h="338137">
                <a:moveTo>
                  <a:pt x="623888" y="85725"/>
                </a:moveTo>
                <a:lnTo>
                  <a:pt x="842963" y="45244"/>
                </a:lnTo>
                <a:lnTo>
                  <a:pt x="1071563" y="0"/>
                </a:lnTo>
                <a:lnTo>
                  <a:pt x="1069181" y="157162"/>
                </a:lnTo>
                <a:lnTo>
                  <a:pt x="885825" y="190500"/>
                </a:lnTo>
                <a:lnTo>
                  <a:pt x="652463" y="233362"/>
                </a:lnTo>
                <a:lnTo>
                  <a:pt x="402431" y="276225"/>
                </a:lnTo>
                <a:lnTo>
                  <a:pt x="119063" y="321469"/>
                </a:lnTo>
                <a:lnTo>
                  <a:pt x="0" y="338137"/>
                </a:lnTo>
                <a:lnTo>
                  <a:pt x="0" y="178594"/>
                </a:lnTo>
                <a:lnTo>
                  <a:pt x="238125" y="150019"/>
                </a:lnTo>
                <a:lnTo>
                  <a:pt x="547688" y="100012"/>
                </a:lnTo>
                <a:lnTo>
                  <a:pt x="623888" y="85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59AF884-95FB-704B-8D25-C39D25DBE4D4}"/>
              </a:ext>
            </a:extLst>
          </p:cNvPr>
          <p:cNvSpPr/>
          <p:nvPr/>
        </p:nvSpPr>
        <p:spPr>
          <a:xfrm>
            <a:off x="4189413" y="3257550"/>
            <a:ext cx="1076325" cy="333375"/>
          </a:xfrm>
          <a:custGeom>
            <a:avLst/>
            <a:gdLst>
              <a:gd name="connsiteX0" fmla="*/ 402431 w 1076325"/>
              <a:gd name="connsiteY0" fmla="*/ 126206 h 333375"/>
              <a:gd name="connsiteX1" fmla="*/ 611981 w 1076325"/>
              <a:gd name="connsiteY1" fmla="*/ 90488 h 333375"/>
              <a:gd name="connsiteX2" fmla="*/ 871537 w 1076325"/>
              <a:gd name="connsiteY2" fmla="*/ 40481 h 333375"/>
              <a:gd name="connsiteX3" fmla="*/ 1076325 w 1076325"/>
              <a:gd name="connsiteY3" fmla="*/ 0 h 333375"/>
              <a:gd name="connsiteX4" fmla="*/ 1073944 w 1076325"/>
              <a:gd name="connsiteY4" fmla="*/ 183356 h 333375"/>
              <a:gd name="connsiteX5" fmla="*/ 876300 w 1076325"/>
              <a:gd name="connsiteY5" fmla="*/ 216694 h 333375"/>
              <a:gd name="connsiteX6" fmla="*/ 690562 w 1076325"/>
              <a:gd name="connsiteY6" fmla="*/ 245269 h 333375"/>
              <a:gd name="connsiteX7" fmla="*/ 483394 w 1076325"/>
              <a:gd name="connsiteY7" fmla="*/ 278606 h 333375"/>
              <a:gd name="connsiteX8" fmla="*/ 288131 w 1076325"/>
              <a:gd name="connsiteY8" fmla="*/ 307181 h 333375"/>
              <a:gd name="connsiteX9" fmla="*/ 147637 w 1076325"/>
              <a:gd name="connsiteY9" fmla="*/ 326231 h 333375"/>
              <a:gd name="connsiteX10" fmla="*/ 0 w 1076325"/>
              <a:gd name="connsiteY10" fmla="*/ 333375 h 333375"/>
              <a:gd name="connsiteX11" fmla="*/ 0 w 1076325"/>
              <a:gd name="connsiteY11" fmla="*/ 188119 h 333375"/>
              <a:gd name="connsiteX12" fmla="*/ 230981 w 1076325"/>
              <a:gd name="connsiteY12" fmla="*/ 150019 h 333375"/>
              <a:gd name="connsiteX13" fmla="*/ 402431 w 1076325"/>
              <a:gd name="connsiteY13" fmla="*/ 1262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76325" h="333375">
                <a:moveTo>
                  <a:pt x="402431" y="126206"/>
                </a:moveTo>
                <a:lnTo>
                  <a:pt x="611981" y="90488"/>
                </a:lnTo>
                <a:lnTo>
                  <a:pt x="871537" y="40481"/>
                </a:lnTo>
                <a:lnTo>
                  <a:pt x="1076325" y="0"/>
                </a:lnTo>
                <a:cubicBezTo>
                  <a:pt x="1075531" y="61119"/>
                  <a:pt x="1074738" y="122237"/>
                  <a:pt x="1073944" y="183356"/>
                </a:cubicBezTo>
                <a:lnTo>
                  <a:pt x="876300" y="216694"/>
                </a:lnTo>
                <a:lnTo>
                  <a:pt x="690562" y="245269"/>
                </a:lnTo>
                <a:lnTo>
                  <a:pt x="483394" y="278606"/>
                </a:lnTo>
                <a:lnTo>
                  <a:pt x="288131" y="307181"/>
                </a:lnTo>
                <a:lnTo>
                  <a:pt x="147637" y="326231"/>
                </a:lnTo>
                <a:lnTo>
                  <a:pt x="0" y="333375"/>
                </a:lnTo>
                <a:lnTo>
                  <a:pt x="0" y="188119"/>
                </a:lnTo>
                <a:lnTo>
                  <a:pt x="230981" y="150019"/>
                </a:lnTo>
                <a:lnTo>
                  <a:pt x="402431" y="126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4202C9D-4A25-B94D-A1A2-5AF1B9668E23}"/>
              </a:ext>
            </a:extLst>
          </p:cNvPr>
          <p:cNvSpPr/>
          <p:nvPr/>
        </p:nvSpPr>
        <p:spPr>
          <a:xfrm>
            <a:off x="4217988" y="4110038"/>
            <a:ext cx="1038225" cy="311150"/>
          </a:xfrm>
          <a:custGeom>
            <a:avLst/>
            <a:gdLst>
              <a:gd name="connsiteX0" fmla="*/ 361950 w 1038225"/>
              <a:gd name="connsiteY0" fmla="*/ 97631 h 311943"/>
              <a:gd name="connsiteX1" fmla="*/ 709612 w 1038225"/>
              <a:gd name="connsiteY1" fmla="*/ 45243 h 311943"/>
              <a:gd name="connsiteX2" fmla="*/ 1026319 w 1038225"/>
              <a:gd name="connsiteY2" fmla="*/ 0 h 311943"/>
              <a:gd name="connsiteX3" fmla="*/ 1038225 w 1038225"/>
              <a:gd name="connsiteY3" fmla="*/ 207168 h 311943"/>
              <a:gd name="connsiteX4" fmla="*/ 938212 w 1038225"/>
              <a:gd name="connsiteY4" fmla="*/ 214312 h 311943"/>
              <a:gd name="connsiteX5" fmla="*/ 745331 w 1038225"/>
              <a:gd name="connsiteY5" fmla="*/ 230981 h 311943"/>
              <a:gd name="connsiteX6" fmla="*/ 538162 w 1038225"/>
              <a:gd name="connsiteY6" fmla="*/ 250031 h 311943"/>
              <a:gd name="connsiteX7" fmla="*/ 273844 w 1038225"/>
              <a:gd name="connsiteY7" fmla="*/ 278606 h 311943"/>
              <a:gd name="connsiteX8" fmla="*/ 0 w 1038225"/>
              <a:gd name="connsiteY8" fmla="*/ 311943 h 311943"/>
              <a:gd name="connsiteX9" fmla="*/ 4762 w 1038225"/>
              <a:gd name="connsiteY9" fmla="*/ 154781 h 311943"/>
              <a:gd name="connsiteX10" fmla="*/ 216694 w 1038225"/>
              <a:gd name="connsiteY10" fmla="*/ 121443 h 311943"/>
              <a:gd name="connsiteX11" fmla="*/ 361950 w 1038225"/>
              <a:gd name="connsiteY11" fmla="*/ 97631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38225" h="311943">
                <a:moveTo>
                  <a:pt x="361950" y="97631"/>
                </a:moveTo>
                <a:lnTo>
                  <a:pt x="709612" y="45243"/>
                </a:lnTo>
                <a:lnTo>
                  <a:pt x="1026319" y="0"/>
                </a:lnTo>
                <a:lnTo>
                  <a:pt x="1038225" y="207168"/>
                </a:lnTo>
                <a:lnTo>
                  <a:pt x="938212" y="214312"/>
                </a:lnTo>
                <a:lnTo>
                  <a:pt x="745331" y="230981"/>
                </a:lnTo>
                <a:lnTo>
                  <a:pt x="538162" y="250031"/>
                </a:lnTo>
                <a:lnTo>
                  <a:pt x="273844" y="278606"/>
                </a:lnTo>
                <a:lnTo>
                  <a:pt x="0" y="311943"/>
                </a:lnTo>
                <a:lnTo>
                  <a:pt x="4762" y="154781"/>
                </a:lnTo>
                <a:lnTo>
                  <a:pt x="216694" y="121443"/>
                </a:lnTo>
                <a:lnTo>
                  <a:pt x="361950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A1BB03C-3975-FA4D-9E3B-0D50500C810D}"/>
              </a:ext>
            </a:extLst>
          </p:cNvPr>
          <p:cNvSpPr/>
          <p:nvPr/>
        </p:nvSpPr>
        <p:spPr>
          <a:xfrm rot="16200000">
            <a:off x="6094413" y="5299075"/>
            <a:ext cx="695325" cy="790575"/>
          </a:xfrm>
          <a:custGeom>
            <a:avLst/>
            <a:gdLst>
              <a:gd name="connsiteX0" fmla="*/ 623888 w 695325"/>
              <a:gd name="connsiteY0" fmla="*/ 273844 h 790575"/>
              <a:gd name="connsiteX1" fmla="*/ 583407 w 695325"/>
              <a:gd name="connsiteY1" fmla="*/ 404813 h 790575"/>
              <a:gd name="connsiteX2" fmla="*/ 550069 w 695325"/>
              <a:gd name="connsiteY2" fmla="*/ 514350 h 790575"/>
              <a:gd name="connsiteX3" fmla="*/ 533400 w 695325"/>
              <a:gd name="connsiteY3" fmla="*/ 578644 h 790575"/>
              <a:gd name="connsiteX4" fmla="*/ 523875 w 695325"/>
              <a:gd name="connsiteY4" fmla="*/ 607219 h 790575"/>
              <a:gd name="connsiteX5" fmla="*/ 519113 w 695325"/>
              <a:gd name="connsiteY5" fmla="*/ 635794 h 790575"/>
              <a:gd name="connsiteX6" fmla="*/ 519113 w 695325"/>
              <a:gd name="connsiteY6" fmla="*/ 661988 h 790575"/>
              <a:gd name="connsiteX7" fmla="*/ 523875 w 695325"/>
              <a:gd name="connsiteY7" fmla="*/ 683419 h 790575"/>
              <a:gd name="connsiteX8" fmla="*/ 535782 w 695325"/>
              <a:gd name="connsiteY8" fmla="*/ 704850 h 790575"/>
              <a:gd name="connsiteX9" fmla="*/ 545307 w 695325"/>
              <a:gd name="connsiteY9" fmla="*/ 714375 h 790575"/>
              <a:gd name="connsiteX10" fmla="*/ 559594 w 695325"/>
              <a:gd name="connsiteY10" fmla="*/ 723900 h 790575"/>
              <a:gd name="connsiteX11" fmla="*/ 583407 w 695325"/>
              <a:gd name="connsiteY11" fmla="*/ 733425 h 790575"/>
              <a:gd name="connsiteX12" fmla="*/ 695325 w 695325"/>
              <a:gd name="connsiteY12" fmla="*/ 742950 h 790575"/>
              <a:gd name="connsiteX13" fmla="*/ 0 w 695325"/>
              <a:gd name="connsiteY13" fmla="*/ 790575 h 790575"/>
              <a:gd name="connsiteX14" fmla="*/ 7144 w 695325"/>
              <a:gd name="connsiteY14" fmla="*/ 757238 h 790575"/>
              <a:gd name="connsiteX15" fmla="*/ 14288 w 695325"/>
              <a:gd name="connsiteY15" fmla="*/ 738188 h 790575"/>
              <a:gd name="connsiteX16" fmla="*/ 80963 w 695325"/>
              <a:gd name="connsiteY16" fmla="*/ 700088 h 790575"/>
              <a:gd name="connsiteX17" fmla="*/ 111919 w 695325"/>
              <a:gd name="connsiteY17" fmla="*/ 681038 h 790575"/>
              <a:gd name="connsiteX18" fmla="*/ 159544 w 695325"/>
              <a:gd name="connsiteY18" fmla="*/ 645319 h 790575"/>
              <a:gd name="connsiteX19" fmla="*/ 235744 w 695325"/>
              <a:gd name="connsiteY19" fmla="*/ 581025 h 790575"/>
              <a:gd name="connsiteX20" fmla="*/ 333375 w 695325"/>
              <a:gd name="connsiteY20" fmla="*/ 481013 h 790575"/>
              <a:gd name="connsiteX21" fmla="*/ 476250 w 695325"/>
              <a:gd name="connsiteY21" fmla="*/ 295275 h 790575"/>
              <a:gd name="connsiteX22" fmla="*/ 552450 w 695325"/>
              <a:gd name="connsiteY22" fmla="*/ 183356 h 790575"/>
              <a:gd name="connsiteX23" fmla="*/ 628650 w 695325"/>
              <a:gd name="connsiteY23" fmla="*/ 66675 h 790575"/>
              <a:gd name="connsiteX24" fmla="*/ 647700 w 695325"/>
              <a:gd name="connsiteY24" fmla="*/ 35719 h 790575"/>
              <a:gd name="connsiteX25" fmla="*/ 659607 w 695325"/>
              <a:gd name="connsiteY25" fmla="*/ 19050 h 790575"/>
              <a:gd name="connsiteX26" fmla="*/ 671513 w 695325"/>
              <a:gd name="connsiteY26" fmla="*/ 7144 h 790575"/>
              <a:gd name="connsiteX27" fmla="*/ 685800 w 695325"/>
              <a:gd name="connsiteY27" fmla="*/ 0 h 790575"/>
              <a:gd name="connsiteX28" fmla="*/ 692944 w 695325"/>
              <a:gd name="connsiteY28" fmla="*/ 4763 h 790575"/>
              <a:gd name="connsiteX29" fmla="*/ 695325 w 695325"/>
              <a:gd name="connsiteY29" fmla="*/ 21431 h 790575"/>
              <a:gd name="connsiteX30" fmla="*/ 685800 w 695325"/>
              <a:gd name="connsiteY30" fmla="*/ 69056 h 790575"/>
              <a:gd name="connsiteX31" fmla="*/ 661988 w 695325"/>
              <a:gd name="connsiteY31" fmla="*/ 152400 h 790575"/>
              <a:gd name="connsiteX32" fmla="*/ 623888 w 695325"/>
              <a:gd name="connsiteY32" fmla="*/ 273844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5325" h="790575">
                <a:moveTo>
                  <a:pt x="623888" y="273844"/>
                </a:moveTo>
                <a:lnTo>
                  <a:pt x="583407" y="404813"/>
                </a:lnTo>
                <a:lnTo>
                  <a:pt x="550069" y="514350"/>
                </a:lnTo>
                <a:lnTo>
                  <a:pt x="533400" y="578644"/>
                </a:lnTo>
                <a:lnTo>
                  <a:pt x="523875" y="607219"/>
                </a:lnTo>
                <a:lnTo>
                  <a:pt x="519113" y="635794"/>
                </a:lnTo>
                <a:lnTo>
                  <a:pt x="519113" y="661988"/>
                </a:lnTo>
                <a:lnTo>
                  <a:pt x="523875" y="683419"/>
                </a:lnTo>
                <a:lnTo>
                  <a:pt x="535782" y="704850"/>
                </a:lnTo>
                <a:lnTo>
                  <a:pt x="545307" y="714375"/>
                </a:lnTo>
                <a:lnTo>
                  <a:pt x="559594" y="723900"/>
                </a:lnTo>
                <a:lnTo>
                  <a:pt x="583407" y="733425"/>
                </a:lnTo>
                <a:lnTo>
                  <a:pt x="695325" y="742950"/>
                </a:lnTo>
                <a:lnTo>
                  <a:pt x="0" y="790575"/>
                </a:lnTo>
                <a:lnTo>
                  <a:pt x="7144" y="757238"/>
                </a:lnTo>
                <a:lnTo>
                  <a:pt x="14288" y="738188"/>
                </a:lnTo>
                <a:lnTo>
                  <a:pt x="80963" y="700088"/>
                </a:lnTo>
                <a:lnTo>
                  <a:pt x="111919" y="681038"/>
                </a:lnTo>
                <a:lnTo>
                  <a:pt x="159544" y="645319"/>
                </a:lnTo>
                <a:lnTo>
                  <a:pt x="235744" y="581025"/>
                </a:lnTo>
                <a:lnTo>
                  <a:pt x="333375" y="481013"/>
                </a:lnTo>
                <a:lnTo>
                  <a:pt x="476250" y="295275"/>
                </a:lnTo>
                <a:lnTo>
                  <a:pt x="552450" y="183356"/>
                </a:lnTo>
                <a:lnTo>
                  <a:pt x="628650" y="66675"/>
                </a:lnTo>
                <a:lnTo>
                  <a:pt x="647700" y="35719"/>
                </a:lnTo>
                <a:lnTo>
                  <a:pt x="659607" y="19050"/>
                </a:lnTo>
                <a:lnTo>
                  <a:pt x="671513" y="7144"/>
                </a:lnTo>
                <a:lnTo>
                  <a:pt x="685800" y="0"/>
                </a:lnTo>
                <a:lnTo>
                  <a:pt x="692944" y="4763"/>
                </a:lnTo>
                <a:lnTo>
                  <a:pt x="695325" y="21431"/>
                </a:lnTo>
                <a:lnTo>
                  <a:pt x="685800" y="69056"/>
                </a:lnTo>
                <a:lnTo>
                  <a:pt x="661988" y="152400"/>
                </a:lnTo>
                <a:lnTo>
                  <a:pt x="623888" y="2738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A45F05-DD2B-481B-8809-B2818EFB3527}"/>
              </a:ext>
            </a:extLst>
          </p:cNvPr>
          <p:cNvGrpSpPr/>
          <p:nvPr/>
        </p:nvGrpSpPr>
        <p:grpSpPr>
          <a:xfrm>
            <a:off x="2520950" y="1563687"/>
            <a:ext cx="4570413" cy="4478338"/>
            <a:chOff x="2673350" y="1717675"/>
            <a:chExt cx="4570413" cy="4478338"/>
          </a:xfrm>
        </p:grpSpPr>
        <p:sp>
          <p:nvSpPr>
            <p:cNvPr id="14" name="フリーフォーム 52">
              <a:extLst>
                <a:ext uri="{FF2B5EF4-FFF2-40B4-BE49-F238E27FC236}">
                  <a16:creationId xmlns:a16="http://schemas.microsoft.com/office/drawing/2014/main" id="{D087C595-9E15-4DCE-9BB3-8B83FE7EA350}"/>
                </a:ext>
              </a:extLst>
            </p:cNvPr>
            <p:cNvSpPr/>
            <p:nvPr/>
          </p:nvSpPr>
          <p:spPr>
            <a:xfrm>
              <a:off x="2673350" y="1758950"/>
              <a:ext cx="1270000" cy="2390775"/>
            </a:xfrm>
            <a:custGeom>
              <a:avLst/>
              <a:gdLst>
                <a:gd name="connsiteX0" fmla="*/ 904875 w 1270000"/>
                <a:gd name="connsiteY0" fmla="*/ 987425 h 2390775"/>
                <a:gd name="connsiteX1" fmla="*/ 1003300 w 1270000"/>
                <a:gd name="connsiteY1" fmla="*/ 781050 h 2390775"/>
                <a:gd name="connsiteX2" fmla="*/ 1073150 w 1270000"/>
                <a:gd name="connsiteY2" fmla="*/ 628650 h 2390775"/>
                <a:gd name="connsiteX3" fmla="*/ 1127125 w 1270000"/>
                <a:gd name="connsiteY3" fmla="*/ 511175 h 2390775"/>
                <a:gd name="connsiteX4" fmla="*/ 1133475 w 1270000"/>
                <a:gd name="connsiteY4" fmla="*/ 482600 h 2390775"/>
                <a:gd name="connsiteX5" fmla="*/ 1152525 w 1270000"/>
                <a:gd name="connsiteY5" fmla="*/ 444500 h 2390775"/>
                <a:gd name="connsiteX6" fmla="*/ 1168400 w 1270000"/>
                <a:gd name="connsiteY6" fmla="*/ 422275 h 2390775"/>
                <a:gd name="connsiteX7" fmla="*/ 1190625 w 1270000"/>
                <a:gd name="connsiteY7" fmla="*/ 403225 h 2390775"/>
                <a:gd name="connsiteX8" fmla="*/ 1228725 w 1270000"/>
                <a:gd name="connsiteY8" fmla="*/ 387350 h 2390775"/>
                <a:gd name="connsiteX9" fmla="*/ 1254125 w 1270000"/>
                <a:gd name="connsiteY9" fmla="*/ 371475 h 2390775"/>
                <a:gd name="connsiteX10" fmla="*/ 1266825 w 1270000"/>
                <a:gd name="connsiteY10" fmla="*/ 355600 h 2390775"/>
                <a:gd name="connsiteX11" fmla="*/ 1270000 w 1270000"/>
                <a:gd name="connsiteY11" fmla="*/ 342900 h 2390775"/>
                <a:gd name="connsiteX12" fmla="*/ 1270000 w 1270000"/>
                <a:gd name="connsiteY12" fmla="*/ 323850 h 2390775"/>
                <a:gd name="connsiteX13" fmla="*/ 1254125 w 1270000"/>
                <a:gd name="connsiteY13" fmla="*/ 285750 h 2390775"/>
                <a:gd name="connsiteX14" fmla="*/ 1200150 w 1270000"/>
                <a:gd name="connsiteY14" fmla="*/ 219075 h 2390775"/>
                <a:gd name="connsiteX15" fmla="*/ 1139825 w 1270000"/>
                <a:gd name="connsiteY15" fmla="*/ 165100 h 2390775"/>
                <a:gd name="connsiteX16" fmla="*/ 1060450 w 1270000"/>
                <a:gd name="connsiteY16" fmla="*/ 104775 h 2390775"/>
                <a:gd name="connsiteX17" fmla="*/ 993775 w 1270000"/>
                <a:gd name="connsiteY17" fmla="*/ 66675 h 2390775"/>
                <a:gd name="connsiteX18" fmla="*/ 933450 w 1270000"/>
                <a:gd name="connsiteY18" fmla="*/ 38100 h 2390775"/>
                <a:gd name="connsiteX19" fmla="*/ 860425 w 1270000"/>
                <a:gd name="connsiteY19" fmla="*/ 15875 h 2390775"/>
                <a:gd name="connsiteX20" fmla="*/ 796925 w 1270000"/>
                <a:gd name="connsiteY20" fmla="*/ 0 h 2390775"/>
                <a:gd name="connsiteX21" fmla="*/ 777875 w 1270000"/>
                <a:gd name="connsiteY21" fmla="*/ 0 h 2390775"/>
                <a:gd name="connsiteX22" fmla="*/ 765175 w 1270000"/>
                <a:gd name="connsiteY22" fmla="*/ 6350 h 2390775"/>
                <a:gd name="connsiteX23" fmla="*/ 762000 w 1270000"/>
                <a:gd name="connsiteY23" fmla="*/ 15875 h 2390775"/>
                <a:gd name="connsiteX24" fmla="*/ 762000 w 1270000"/>
                <a:gd name="connsiteY24" fmla="*/ 31750 h 2390775"/>
                <a:gd name="connsiteX25" fmla="*/ 771525 w 1270000"/>
                <a:gd name="connsiteY25" fmla="*/ 53975 h 2390775"/>
                <a:gd name="connsiteX26" fmla="*/ 796925 w 1270000"/>
                <a:gd name="connsiteY26" fmla="*/ 92075 h 2390775"/>
                <a:gd name="connsiteX27" fmla="*/ 822325 w 1270000"/>
                <a:gd name="connsiteY27" fmla="*/ 123825 h 2390775"/>
                <a:gd name="connsiteX28" fmla="*/ 844550 w 1270000"/>
                <a:gd name="connsiteY28" fmla="*/ 165100 h 2390775"/>
                <a:gd name="connsiteX29" fmla="*/ 863600 w 1270000"/>
                <a:gd name="connsiteY29" fmla="*/ 206375 h 2390775"/>
                <a:gd name="connsiteX30" fmla="*/ 876300 w 1270000"/>
                <a:gd name="connsiteY30" fmla="*/ 241300 h 2390775"/>
                <a:gd name="connsiteX31" fmla="*/ 882650 w 1270000"/>
                <a:gd name="connsiteY31" fmla="*/ 282575 h 2390775"/>
                <a:gd name="connsiteX32" fmla="*/ 882650 w 1270000"/>
                <a:gd name="connsiteY32" fmla="*/ 314325 h 2390775"/>
                <a:gd name="connsiteX33" fmla="*/ 873125 w 1270000"/>
                <a:gd name="connsiteY33" fmla="*/ 365125 h 2390775"/>
                <a:gd name="connsiteX34" fmla="*/ 831850 w 1270000"/>
                <a:gd name="connsiteY34" fmla="*/ 527050 h 2390775"/>
                <a:gd name="connsiteX35" fmla="*/ 695325 w 1270000"/>
                <a:gd name="connsiteY35" fmla="*/ 901700 h 2390775"/>
                <a:gd name="connsiteX36" fmla="*/ 584200 w 1270000"/>
                <a:gd name="connsiteY36" fmla="*/ 1187450 h 2390775"/>
                <a:gd name="connsiteX37" fmla="*/ 479425 w 1270000"/>
                <a:gd name="connsiteY37" fmla="*/ 1428750 h 2390775"/>
                <a:gd name="connsiteX38" fmla="*/ 393700 w 1270000"/>
                <a:gd name="connsiteY38" fmla="*/ 1616075 h 2390775"/>
                <a:gd name="connsiteX39" fmla="*/ 234950 w 1270000"/>
                <a:gd name="connsiteY39" fmla="*/ 1933575 h 2390775"/>
                <a:gd name="connsiteX40" fmla="*/ 63500 w 1270000"/>
                <a:gd name="connsiteY40" fmla="*/ 2232025 h 2390775"/>
                <a:gd name="connsiteX41" fmla="*/ 9525 w 1270000"/>
                <a:gd name="connsiteY41" fmla="*/ 2324100 h 2390775"/>
                <a:gd name="connsiteX42" fmla="*/ 0 w 1270000"/>
                <a:gd name="connsiteY42" fmla="*/ 2349500 h 2390775"/>
                <a:gd name="connsiteX43" fmla="*/ 0 w 1270000"/>
                <a:gd name="connsiteY43" fmla="*/ 2368550 h 2390775"/>
                <a:gd name="connsiteX44" fmla="*/ 3175 w 1270000"/>
                <a:gd name="connsiteY44" fmla="*/ 2384425 h 2390775"/>
                <a:gd name="connsiteX45" fmla="*/ 15875 w 1270000"/>
                <a:gd name="connsiteY45" fmla="*/ 2390775 h 2390775"/>
                <a:gd name="connsiteX46" fmla="*/ 38100 w 1270000"/>
                <a:gd name="connsiteY46" fmla="*/ 2381250 h 2390775"/>
                <a:gd name="connsiteX47" fmla="*/ 79375 w 1270000"/>
                <a:gd name="connsiteY47" fmla="*/ 2330450 h 2390775"/>
                <a:gd name="connsiteX48" fmla="*/ 196850 w 1270000"/>
                <a:gd name="connsiteY48" fmla="*/ 2174875 h 2390775"/>
                <a:gd name="connsiteX49" fmla="*/ 317500 w 1270000"/>
                <a:gd name="connsiteY49" fmla="*/ 2000250 h 2390775"/>
                <a:gd name="connsiteX50" fmla="*/ 434975 w 1270000"/>
                <a:gd name="connsiteY50" fmla="*/ 1835150 h 2390775"/>
                <a:gd name="connsiteX51" fmla="*/ 577850 w 1270000"/>
                <a:gd name="connsiteY51" fmla="*/ 1622425 h 2390775"/>
                <a:gd name="connsiteX52" fmla="*/ 635000 w 1270000"/>
                <a:gd name="connsiteY52" fmla="*/ 1530350 h 2390775"/>
                <a:gd name="connsiteX53" fmla="*/ 711200 w 1270000"/>
                <a:gd name="connsiteY53" fmla="*/ 1416050 h 2390775"/>
                <a:gd name="connsiteX54" fmla="*/ 831850 w 1270000"/>
                <a:gd name="connsiteY54" fmla="*/ 1152525 h 2390775"/>
                <a:gd name="connsiteX55" fmla="*/ 904875 w 1270000"/>
                <a:gd name="connsiteY55" fmla="*/ 98742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0000" h="2390775">
                  <a:moveTo>
                    <a:pt x="904875" y="987425"/>
                  </a:moveTo>
                  <a:lnTo>
                    <a:pt x="1003300" y="781050"/>
                  </a:lnTo>
                  <a:lnTo>
                    <a:pt x="1073150" y="628650"/>
                  </a:lnTo>
                  <a:lnTo>
                    <a:pt x="1127125" y="511175"/>
                  </a:lnTo>
                  <a:lnTo>
                    <a:pt x="1133475" y="482600"/>
                  </a:lnTo>
                  <a:lnTo>
                    <a:pt x="1152525" y="444500"/>
                  </a:lnTo>
                  <a:lnTo>
                    <a:pt x="1168400" y="422275"/>
                  </a:lnTo>
                  <a:lnTo>
                    <a:pt x="1190625" y="403225"/>
                  </a:lnTo>
                  <a:lnTo>
                    <a:pt x="1228725" y="387350"/>
                  </a:lnTo>
                  <a:lnTo>
                    <a:pt x="1254125" y="371475"/>
                  </a:lnTo>
                  <a:lnTo>
                    <a:pt x="1266825" y="355600"/>
                  </a:lnTo>
                  <a:lnTo>
                    <a:pt x="1270000" y="342900"/>
                  </a:lnTo>
                  <a:lnTo>
                    <a:pt x="1270000" y="323850"/>
                  </a:lnTo>
                  <a:lnTo>
                    <a:pt x="1254125" y="285750"/>
                  </a:lnTo>
                  <a:lnTo>
                    <a:pt x="1200150" y="219075"/>
                  </a:lnTo>
                  <a:lnTo>
                    <a:pt x="1139825" y="165100"/>
                  </a:lnTo>
                  <a:lnTo>
                    <a:pt x="1060450" y="104775"/>
                  </a:lnTo>
                  <a:lnTo>
                    <a:pt x="993775" y="66675"/>
                  </a:lnTo>
                  <a:lnTo>
                    <a:pt x="933450" y="38100"/>
                  </a:lnTo>
                  <a:lnTo>
                    <a:pt x="860425" y="15875"/>
                  </a:lnTo>
                  <a:lnTo>
                    <a:pt x="796925" y="0"/>
                  </a:lnTo>
                  <a:lnTo>
                    <a:pt x="777875" y="0"/>
                  </a:lnTo>
                  <a:lnTo>
                    <a:pt x="765175" y="6350"/>
                  </a:lnTo>
                  <a:lnTo>
                    <a:pt x="762000" y="15875"/>
                  </a:lnTo>
                  <a:lnTo>
                    <a:pt x="762000" y="31750"/>
                  </a:lnTo>
                  <a:lnTo>
                    <a:pt x="771525" y="53975"/>
                  </a:lnTo>
                  <a:lnTo>
                    <a:pt x="796925" y="92075"/>
                  </a:lnTo>
                  <a:lnTo>
                    <a:pt x="822325" y="123825"/>
                  </a:lnTo>
                  <a:lnTo>
                    <a:pt x="844550" y="165100"/>
                  </a:lnTo>
                  <a:lnTo>
                    <a:pt x="863600" y="206375"/>
                  </a:lnTo>
                  <a:lnTo>
                    <a:pt x="876300" y="241300"/>
                  </a:lnTo>
                  <a:lnTo>
                    <a:pt x="882650" y="282575"/>
                  </a:lnTo>
                  <a:lnTo>
                    <a:pt x="882650" y="314325"/>
                  </a:lnTo>
                  <a:lnTo>
                    <a:pt x="873125" y="365125"/>
                  </a:lnTo>
                  <a:lnTo>
                    <a:pt x="831850" y="527050"/>
                  </a:lnTo>
                  <a:lnTo>
                    <a:pt x="695325" y="901700"/>
                  </a:lnTo>
                  <a:lnTo>
                    <a:pt x="584200" y="1187450"/>
                  </a:lnTo>
                  <a:lnTo>
                    <a:pt x="479425" y="1428750"/>
                  </a:lnTo>
                  <a:lnTo>
                    <a:pt x="393700" y="1616075"/>
                  </a:lnTo>
                  <a:lnTo>
                    <a:pt x="234950" y="1933575"/>
                  </a:lnTo>
                  <a:lnTo>
                    <a:pt x="63500" y="2232025"/>
                  </a:lnTo>
                  <a:lnTo>
                    <a:pt x="9525" y="2324100"/>
                  </a:lnTo>
                  <a:lnTo>
                    <a:pt x="0" y="2349500"/>
                  </a:lnTo>
                  <a:lnTo>
                    <a:pt x="0" y="2368550"/>
                  </a:lnTo>
                  <a:lnTo>
                    <a:pt x="3175" y="2384425"/>
                  </a:lnTo>
                  <a:lnTo>
                    <a:pt x="15875" y="2390775"/>
                  </a:lnTo>
                  <a:lnTo>
                    <a:pt x="38100" y="2381250"/>
                  </a:lnTo>
                  <a:lnTo>
                    <a:pt x="79375" y="2330450"/>
                  </a:lnTo>
                  <a:lnTo>
                    <a:pt x="196850" y="2174875"/>
                  </a:lnTo>
                  <a:lnTo>
                    <a:pt x="317500" y="2000250"/>
                  </a:lnTo>
                  <a:lnTo>
                    <a:pt x="434975" y="1835150"/>
                  </a:lnTo>
                  <a:lnTo>
                    <a:pt x="577850" y="1622425"/>
                  </a:lnTo>
                  <a:lnTo>
                    <a:pt x="635000" y="1530350"/>
                  </a:lnTo>
                  <a:lnTo>
                    <a:pt x="711200" y="1416050"/>
                  </a:lnTo>
                  <a:lnTo>
                    <a:pt x="831850" y="1152525"/>
                  </a:lnTo>
                  <a:lnTo>
                    <a:pt x="904875" y="9874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4F1809A7-7129-4713-B449-241882628B2F}"/>
                </a:ext>
              </a:extLst>
            </p:cNvPr>
            <p:cNvSpPr/>
            <p:nvPr/>
          </p:nvSpPr>
          <p:spPr>
            <a:xfrm>
              <a:off x="3722688" y="4865688"/>
              <a:ext cx="1028700" cy="1069975"/>
            </a:xfrm>
            <a:custGeom>
              <a:avLst/>
              <a:gdLst>
                <a:gd name="connsiteX0" fmla="*/ 435769 w 1028700"/>
                <a:gd name="connsiteY0" fmla="*/ 542925 h 1071562"/>
                <a:gd name="connsiteX1" fmla="*/ 535781 w 1028700"/>
                <a:gd name="connsiteY1" fmla="*/ 407194 h 1071562"/>
                <a:gd name="connsiteX2" fmla="*/ 604837 w 1028700"/>
                <a:gd name="connsiteY2" fmla="*/ 302419 h 1071562"/>
                <a:gd name="connsiteX3" fmla="*/ 661987 w 1028700"/>
                <a:gd name="connsiteY3" fmla="*/ 211931 h 1071562"/>
                <a:gd name="connsiteX4" fmla="*/ 669131 w 1028700"/>
                <a:gd name="connsiteY4" fmla="*/ 190500 h 1071562"/>
                <a:gd name="connsiteX5" fmla="*/ 669131 w 1028700"/>
                <a:gd name="connsiteY5" fmla="*/ 171450 h 1071562"/>
                <a:gd name="connsiteX6" fmla="*/ 661987 w 1028700"/>
                <a:gd name="connsiteY6" fmla="*/ 130969 h 1071562"/>
                <a:gd name="connsiteX7" fmla="*/ 642937 w 1028700"/>
                <a:gd name="connsiteY7" fmla="*/ 85725 h 1071562"/>
                <a:gd name="connsiteX8" fmla="*/ 623887 w 1028700"/>
                <a:gd name="connsiteY8" fmla="*/ 59531 h 1071562"/>
                <a:gd name="connsiteX9" fmla="*/ 597694 w 1028700"/>
                <a:gd name="connsiteY9" fmla="*/ 33337 h 1071562"/>
                <a:gd name="connsiteX10" fmla="*/ 592931 w 1028700"/>
                <a:gd name="connsiteY10" fmla="*/ 16669 h 1071562"/>
                <a:gd name="connsiteX11" fmla="*/ 597694 w 1028700"/>
                <a:gd name="connsiteY11" fmla="*/ 4762 h 1071562"/>
                <a:gd name="connsiteX12" fmla="*/ 611981 w 1028700"/>
                <a:gd name="connsiteY12" fmla="*/ 0 h 1071562"/>
                <a:gd name="connsiteX13" fmla="*/ 654844 w 1028700"/>
                <a:gd name="connsiteY13" fmla="*/ 4762 h 1071562"/>
                <a:gd name="connsiteX14" fmla="*/ 707231 w 1028700"/>
                <a:gd name="connsiteY14" fmla="*/ 19050 h 1071562"/>
                <a:gd name="connsiteX15" fmla="*/ 776287 w 1028700"/>
                <a:gd name="connsiteY15" fmla="*/ 42862 h 1071562"/>
                <a:gd name="connsiteX16" fmla="*/ 828675 w 1028700"/>
                <a:gd name="connsiteY16" fmla="*/ 66675 h 1071562"/>
                <a:gd name="connsiteX17" fmla="*/ 881062 w 1028700"/>
                <a:gd name="connsiteY17" fmla="*/ 100012 h 1071562"/>
                <a:gd name="connsiteX18" fmla="*/ 919162 w 1028700"/>
                <a:gd name="connsiteY18" fmla="*/ 128587 h 1071562"/>
                <a:gd name="connsiteX19" fmla="*/ 952500 w 1028700"/>
                <a:gd name="connsiteY19" fmla="*/ 159544 h 1071562"/>
                <a:gd name="connsiteX20" fmla="*/ 983456 w 1028700"/>
                <a:gd name="connsiteY20" fmla="*/ 195262 h 1071562"/>
                <a:gd name="connsiteX21" fmla="*/ 1009650 w 1028700"/>
                <a:gd name="connsiteY21" fmla="*/ 235744 h 1071562"/>
                <a:gd name="connsiteX22" fmla="*/ 1023937 w 1028700"/>
                <a:gd name="connsiteY22" fmla="*/ 264319 h 1071562"/>
                <a:gd name="connsiteX23" fmla="*/ 1028700 w 1028700"/>
                <a:gd name="connsiteY23" fmla="*/ 288131 h 1071562"/>
                <a:gd name="connsiteX24" fmla="*/ 1028700 w 1028700"/>
                <a:gd name="connsiteY24" fmla="*/ 316706 h 1071562"/>
                <a:gd name="connsiteX25" fmla="*/ 1023937 w 1028700"/>
                <a:gd name="connsiteY25" fmla="*/ 340519 h 1071562"/>
                <a:gd name="connsiteX26" fmla="*/ 1009650 w 1028700"/>
                <a:gd name="connsiteY26" fmla="*/ 361950 h 1071562"/>
                <a:gd name="connsiteX27" fmla="*/ 985837 w 1028700"/>
                <a:gd name="connsiteY27" fmla="*/ 376237 h 1071562"/>
                <a:gd name="connsiteX28" fmla="*/ 947737 w 1028700"/>
                <a:gd name="connsiteY28" fmla="*/ 385762 h 1071562"/>
                <a:gd name="connsiteX29" fmla="*/ 897731 w 1028700"/>
                <a:gd name="connsiteY29" fmla="*/ 400050 h 1071562"/>
                <a:gd name="connsiteX30" fmla="*/ 862012 w 1028700"/>
                <a:gd name="connsiteY30" fmla="*/ 416719 h 1071562"/>
                <a:gd name="connsiteX31" fmla="*/ 826294 w 1028700"/>
                <a:gd name="connsiteY31" fmla="*/ 442912 h 1071562"/>
                <a:gd name="connsiteX32" fmla="*/ 797719 w 1028700"/>
                <a:gd name="connsiteY32" fmla="*/ 478631 h 1071562"/>
                <a:gd name="connsiteX33" fmla="*/ 721519 w 1028700"/>
                <a:gd name="connsiteY33" fmla="*/ 552450 h 1071562"/>
                <a:gd name="connsiteX34" fmla="*/ 569119 w 1028700"/>
                <a:gd name="connsiteY34" fmla="*/ 685800 h 1071562"/>
                <a:gd name="connsiteX35" fmla="*/ 450056 w 1028700"/>
                <a:gd name="connsiteY35" fmla="*/ 785812 h 1071562"/>
                <a:gd name="connsiteX36" fmla="*/ 302419 w 1028700"/>
                <a:gd name="connsiteY36" fmla="*/ 900112 h 1071562"/>
                <a:gd name="connsiteX37" fmla="*/ 173831 w 1028700"/>
                <a:gd name="connsiteY37" fmla="*/ 988219 h 1071562"/>
                <a:gd name="connsiteX38" fmla="*/ 71437 w 1028700"/>
                <a:gd name="connsiteY38" fmla="*/ 1052512 h 1071562"/>
                <a:gd name="connsiteX39" fmla="*/ 40481 w 1028700"/>
                <a:gd name="connsiteY39" fmla="*/ 1066800 h 1071562"/>
                <a:gd name="connsiteX40" fmla="*/ 16669 w 1028700"/>
                <a:gd name="connsiteY40" fmla="*/ 1071562 h 1071562"/>
                <a:gd name="connsiteX41" fmla="*/ 9525 w 1028700"/>
                <a:gd name="connsiteY41" fmla="*/ 1071562 h 1071562"/>
                <a:gd name="connsiteX42" fmla="*/ 4762 w 1028700"/>
                <a:gd name="connsiteY42" fmla="*/ 1069181 h 1071562"/>
                <a:gd name="connsiteX43" fmla="*/ 0 w 1028700"/>
                <a:gd name="connsiteY43" fmla="*/ 1059656 h 1071562"/>
                <a:gd name="connsiteX44" fmla="*/ 2381 w 1028700"/>
                <a:gd name="connsiteY44" fmla="*/ 1042987 h 1071562"/>
                <a:gd name="connsiteX45" fmla="*/ 9525 w 1028700"/>
                <a:gd name="connsiteY45" fmla="*/ 1021556 h 1071562"/>
                <a:gd name="connsiteX46" fmla="*/ 40481 w 1028700"/>
                <a:gd name="connsiteY46" fmla="*/ 985837 h 1071562"/>
                <a:gd name="connsiteX47" fmla="*/ 130969 w 1028700"/>
                <a:gd name="connsiteY47" fmla="*/ 895350 h 1071562"/>
                <a:gd name="connsiteX48" fmla="*/ 226219 w 1028700"/>
                <a:gd name="connsiteY48" fmla="*/ 792956 h 1071562"/>
                <a:gd name="connsiteX49" fmla="*/ 354806 w 1028700"/>
                <a:gd name="connsiteY49" fmla="*/ 645319 h 1071562"/>
                <a:gd name="connsiteX50" fmla="*/ 435769 w 1028700"/>
                <a:gd name="connsiteY50" fmla="*/ 5429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28700" h="1071562">
                  <a:moveTo>
                    <a:pt x="435769" y="542925"/>
                  </a:moveTo>
                  <a:lnTo>
                    <a:pt x="535781" y="407194"/>
                  </a:lnTo>
                  <a:lnTo>
                    <a:pt x="604837" y="302419"/>
                  </a:lnTo>
                  <a:lnTo>
                    <a:pt x="661987" y="211931"/>
                  </a:lnTo>
                  <a:lnTo>
                    <a:pt x="669131" y="190500"/>
                  </a:lnTo>
                  <a:lnTo>
                    <a:pt x="669131" y="171450"/>
                  </a:lnTo>
                  <a:lnTo>
                    <a:pt x="661987" y="130969"/>
                  </a:lnTo>
                  <a:lnTo>
                    <a:pt x="642937" y="85725"/>
                  </a:lnTo>
                  <a:lnTo>
                    <a:pt x="623887" y="59531"/>
                  </a:lnTo>
                  <a:lnTo>
                    <a:pt x="597694" y="33337"/>
                  </a:lnTo>
                  <a:lnTo>
                    <a:pt x="592931" y="16669"/>
                  </a:lnTo>
                  <a:lnTo>
                    <a:pt x="597694" y="4762"/>
                  </a:lnTo>
                  <a:lnTo>
                    <a:pt x="611981" y="0"/>
                  </a:lnTo>
                  <a:lnTo>
                    <a:pt x="654844" y="4762"/>
                  </a:lnTo>
                  <a:lnTo>
                    <a:pt x="707231" y="19050"/>
                  </a:lnTo>
                  <a:lnTo>
                    <a:pt x="776287" y="42862"/>
                  </a:lnTo>
                  <a:lnTo>
                    <a:pt x="828675" y="66675"/>
                  </a:lnTo>
                  <a:lnTo>
                    <a:pt x="881062" y="100012"/>
                  </a:lnTo>
                  <a:lnTo>
                    <a:pt x="919162" y="128587"/>
                  </a:lnTo>
                  <a:lnTo>
                    <a:pt x="952500" y="159544"/>
                  </a:lnTo>
                  <a:lnTo>
                    <a:pt x="983456" y="195262"/>
                  </a:lnTo>
                  <a:lnTo>
                    <a:pt x="1009650" y="235744"/>
                  </a:lnTo>
                  <a:lnTo>
                    <a:pt x="1023937" y="264319"/>
                  </a:lnTo>
                  <a:lnTo>
                    <a:pt x="1028700" y="288131"/>
                  </a:lnTo>
                  <a:lnTo>
                    <a:pt x="1028700" y="316706"/>
                  </a:lnTo>
                  <a:lnTo>
                    <a:pt x="1023937" y="340519"/>
                  </a:lnTo>
                  <a:lnTo>
                    <a:pt x="1009650" y="361950"/>
                  </a:lnTo>
                  <a:lnTo>
                    <a:pt x="985837" y="376237"/>
                  </a:lnTo>
                  <a:lnTo>
                    <a:pt x="947737" y="385762"/>
                  </a:lnTo>
                  <a:lnTo>
                    <a:pt x="897731" y="400050"/>
                  </a:lnTo>
                  <a:lnTo>
                    <a:pt x="862012" y="416719"/>
                  </a:lnTo>
                  <a:lnTo>
                    <a:pt x="826294" y="442912"/>
                  </a:lnTo>
                  <a:lnTo>
                    <a:pt x="797719" y="478631"/>
                  </a:lnTo>
                  <a:lnTo>
                    <a:pt x="721519" y="552450"/>
                  </a:lnTo>
                  <a:lnTo>
                    <a:pt x="569119" y="685800"/>
                  </a:lnTo>
                  <a:lnTo>
                    <a:pt x="450056" y="785812"/>
                  </a:lnTo>
                  <a:lnTo>
                    <a:pt x="302419" y="900112"/>
                  </a:lnTo>
                  <a:lnTo>
                    <a:pt x="173831" y="988219"/>
                  </a:lnTo>
                  <a:lnTo>
                    <a:pt x="71437" y="1052512"/>
                  </a:lnTo>
                  <a:lnTo>
                    <a:pt x="40481" y="1066800"/>
                  </a:lnTo>
                  <a:lnTo>
                    <a:pt x="16669" y="1071562"/>
                  </a:lnTo>
                  <a:lnTo>
                    <a:pt x="9525" y="1071562"/>
                  </a:lnTo>
                  <a:lnTo>
                    <a:pt x="4762" y="1069181"/>
                  </a:lnTo>
                  <a:lnTo>
                    <a:pt x="0" y="1059656"/>
                  </a:lnTo>
                  <a:lnTo>
                    <a:pt x="2381" y="1042987"/>
                  </a:lnTo>
                  <a:lnTo>
                    <a:pt x="9525" y="1021556"/>
                  </a:lnTo>
                  <a:lnTo>
                    <a:pt x="40481" y="985837"/>
                  </a:lnTo>
                  <a:lnTo>
                    <a:pt x="130969" y="895350"/>
                  </a:lnTo>
                  <a:lnTo>
                    <a:pt x="226219" y="792956"/>
                  </a:lnTo>
                  <a:lnTo>
                    <a:pt x="354806" y="645319"/>
                  </a:lnTo>
                  <a:lnTo>
                    <a:pt x="435769" y="542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7">
              <a:extLst>
                <a:ext uri="{FF2B5EF4-FFF2-40B4-BE49-F238E27FC236}">
                  <a16:creationId xmlns:a16="http://schemas.microsoft.com/office/drawing/2014/main" id="{2831F544-DE51-44FC-914E-D44FB337250E}"/>
                </a:ext>
              </a:extLst>
            </p:cNvPr>
            <p:cNvSpPr/>
            <p:nvPr/>
          </p:nvSpPr>
          <p:spPr>
            <a:xfrm>
              <a:off x="4970463" y="4748213"/>
              <a:ext cx="744537" cy="1000125"/>
            </a:xfrm>
            <a:custGeom>
              <a:avLst/>
              <a:gdLst>
                <a:gd name="connsiteX0" fmla="*/ 216694 w 745331"/>
                <a:gd name="connsiteY0" fmla="*/ 364331 h 1000125"/>
                <a:gd name="connsiteX1" fmla="*/ 126206 w 745331"/>
                <a:gd name="connsiteY1" fmla="*/ 230981 h 1000125"/>
                <a:gd name="connsiteX2" fmla="*/ 47625 w 745331"/>
                <a:gd name="connsiteY2" fmla="*/ 107156 h 1000125"/>
                <a:gd name="connsiteX3" fmla="*/ 21431 w 745331"/>
                <a:gd name="connsiteY3" fmla="*/ 69056 h 1000125"/>
                <a:gd name="connsiteX4" fmla="*/ 4762 w 745331"/>
                <a:gd name="connsiteY4" fmla="*/ 35718 h 1000125"/>
                <a:gd name="connsiteX5" fmla="*/ 0 w 745331"/>
                <a:gd name="connsiteY5" fmla="*/ 19050 h 1000125"/>
                <a:gd name="connsiteX6" fmla="*/ 4762 w 745331"/>
                <a:gd name="connsiteY6" fmla="*/ 7143 h 1000125"/>
                <a:gd name="connsiteX7" fmla="*/ 19050 w 745331"/>
                <a:gd name="connsiteY7" fmla="*/ 0 h 1000125"/>
                <a:gd name="connsiteX8" fmla="*/ 40481 w 745331"/>
                <a:gd name="connsiteY8" fmla="*/ 4762 h 1000125"/>
                <a:gd name="connsiteX9" fmla="*/ 78581 w 745331"/>
                <a:gd name="connsiteY9" fmla="*/ 28575 h 1000125"/>
                <a:gd name="connsiteX10" fmla="*/ 140494 w 745331"/>
                <a:gd name="connsiteY10" fmla="*/ 85725 h 1000125"/>
                <a:gd name="connsiteX11" fmla="*/ 250031 w 745331"/>
                <a:gd name="connsiteY11" fmla="*/ 183356 h 1000125"/>
                <a:gd name="connsiteX12" fmla="*/ 392906 w 745331"/>
                <a:gd name="connsiteY12" fmla="*/ 309562 h 1000125"/>
                <a:gd name="connsiteX13" fmla="*/ 519112 w 745331"/>
                <a:gd name="connsiteY13" fmla="*/ 421481 h 1000125"/>
                <a:gd name="connsiteX14" fmla="*/ 604837 w 745331"/>
                <a:gd name="connsiteY14" fmla="*/ 500062 h 1000125"/>
                <a:gd name="connsiteX15" fmla="*/ 685800 w 745331"/>
                <a:gd name="connsiteY15" fmla="*/ 571500 h 1000125"/>
                <a:gd name="connsiteX16" fmla="*/ 707231 w 745331"/>
                <a:gd name="connsiteY16" fmla="*/ 597693 h 1000125"/>
                <a:gd name="connsiteX17" fmla="*/ 721519 w 745331"/>
                <a:gd name="connsiteY17" fmla="*/ 652462 h 1000125"/>
                <a:gd name="connsiteX18" fmla="*/ 735806 w 745331"/>
                <a:gd name="connsiteY18" fmla="*/ 723900 h 1000125"/>
                <a:gd name="connsiteX19" fmla="*/ 745331 w 745331"/>
                <a:gd name="connsiteY19" fmla="*/ 812006 h 1000125"/>
                <a:gd name="connsiteX20" fmla="*/ 745331 w 745331"/>
                <a:gd name="connsiteY20" fmla="*/ 859631 h 1000125"/>
                <a:gd name="connsiteX21" fmla="*/ 742950 w 745331"/>
                <a:gd name="connsiteY21" fmla="*/ 900112 h 1000125"/>
                <a:gd name="connsiteX22" fmla="*/ 738187 w 745331"/>
                <a:gd name="connsiteY22" fmla="*/ 933450 h 1000125"/>
                <a:gd name="connsiteX23" fmla="*/ 728662 w 745331"/>
                <a:gd name="connsiteY23" fmla="*/ 962025 h 1000125"/>
                <a:gd name="connsiteX24" fmla="*/ 709612 w 745331"/>
                <a:gd name="connsiteY24" fmla="*/ 985837 h 1000125"/>
                <a:gd name="connsiteX25" fmla="*/ 690562 w 745331"/>
                <a:gd name="connsiteY25" fmla="*/ 997743 h 1000125"/>
                <a:gd name="connsiteX26" fmla="*/ 664369 w 745331"/>
                <a:gd name="connsiteY26" fmla="*/ 1000125 h 1000125"/>
                <a:gd name="connsiteX27" fmla="*/ 633412 w 745331"/>
                <a:gd name="connsiteY27" fmla="*/ 995362 h 1000125"/>
                <a:gd name="connsiteX28" fmla="*/ 597694 w 745331"/>
                <a:gd name="connsiteY28" fmla="*/ 976312 h 1000125"/>
                <a:gd name="connsiteX29" fmla="*/ 566737 w 745331"/>
                <a:gd name="connsiteY29" fmla="*/ 950118 h 1000125"/>
                <a:gd name="connsiteX30" fmla="*/ 528637 w 745331"/>
                <a:gd name="connsiteY30" fmla="*/ 902493 h 1000125"/>
                <a:gd name="connsiteX31" fmla="*/ 490537 w 745331"/>
                <a:gd name="connsiteY31" fmla="*/ 833437 h 1000125"/>
                <a:gd name="connsiteX32" fmla="*/ 433387 w 745331"/>
                <a:gd name="connsiteY32" fmla="*/ 719137 h 1000125"/>
                <a:gd name="connsiteX33" fmla="*/ 326231 w 745331"/>
                <a:gd name="connsiteY33" fmla="*/ 540543 h 1000125"/>
                <a:gd name="connsiteX34" fmla="*/ 216694 w 745331"/>
                <a:gd name="connsiteY34" fmla="*/ 3643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5331" h="1000125">
                  <a:moveTo>
                    <a:pt x="216694" y="364331"/>
                  </a:moveTo>
                  <a:lnTo>
                    <a:pt x="126206" y="230981"/>
                  </a:lnTo>
                  <a:lnTo>
                    <a:pt x="47625" y="107156"/>
                  </a:lnTo>
                  <a:lnTo>
                    <a:pt x="21431" y="69056"/>
                  </a:lnTo>
                  <a:lnTo>
                    <a:pt x="4762" y="35718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78581" y="28575"/>
                  </a:lnTo>
                  <a:lnTo>
                    <a:pt x="140494" y="85725"/>
                  </a:lnTo>
                  <a:lnTo>
                    <a:pt x="250031" y="183356"/>
                  </a:lnTo>
                  <a:lnTo>
                    <a:pt x="392906" y="309562"/>
                  </a:lnTo>
                  <a:lnTo>
                    <a:pt x="519112" y="421481"/>
                  </a:lnTo>
                  <a:lnTo>
                    <a:pt x="604837" y="500062"/>
                  </a:lnTo>
                  <a:lnTo>
                    <a:pt x="685800" y="571500"/>
                  </a:lnTo>
                  <a:lnTo>
                    <a:pt x="707231" y="597693"/>
                  </a:lnTo>
                  <a:lnTo>
                    <a:pt x="721519" y="652462"/>
                  </a:lnTo>
                  <a:lnTo>
                    <a:pt x="735806" y="723900"/>
                  </a:lnTo>
                  <a:lnTo>
                    <a:pt x="745331" y="812006"/>
                  </a:lnTo>
                  <a:lnTo>
                    <a:pt x="745331" y="859631"/>
                  </a:lnTo>
                  <a:lnTo>
                    <a:pt x="742950" y="900112"/>
                  </a:lnTo>
                  <a:lnTo>
                    <a:pt x="738187" y="933450"/>
                  </a:lnTo>
                  <a:lnTo>
                    <a:pt x="728662" y="962025"/>
                  </a:lnTo>
                  <a:lnTo>
                    <a:pt x="709612" y="985837"/>
                  </a:lnTo>
                  <a:lnTo>
                    <a:pt x="690562" y="997743"/>
                  </a:lnTo>
                  <a:lnTo>
                    <a:pt x="664369" y="1000125"/>
                  </a:lnTo>
                  <a:lnTo>
                    <a:pt x="633412" y="995362"/>
                  </a:lnTo>
                  <a:lnTo>
                    <a:pt x="597694" y="976312"/>
                  </a:lnTo>
                  <a:lnTo>
                    <a:pt x="566737" y="950118"/>
                  </a:lnTo>
                  <a:lnTo>
                    <a:pt x="528637" y="902493"/>
                  </a:lnTo>
                  <a:lnTo>
                    <a:pt x="490537" y="833437"/>
                  </a:lnTo>
                  <a:lnTo>
                    <a:pt x="433387" y="719137"/>
                  </a:lnTo>
                  <a:lnTo>
                    <a:pt x="326231" y="540543"/>
                  </a:lnTo>
                  <a:lnTo>
                    <a:pt x="216694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7C23A86C-A0DB-4674-8A27-7FF8D736E4A9}"/>
                </a:ext>
              </a:extLst>
            </p:cNvPr>
            <p:cNvSpPr/>
            <p:nvPr/>
          </p:nvSpPr>
          <p:spPr>
            <a:xfrm rot="16200000">
              <a:off x="2957513" y="3230563"/>
              <a:ext cx="2649537" cy="338137"/>
            </a:xfrm>
            <a:custGeom>
              <a:avLst/>
              <a:gdLst>
                <a:gd name="connsiteX0" fmla="*/ 1309687 w 2650331"/>
                <a:gd name="connsiteY0" fmla="*/ 100013 h 338138"/>
                <a:gd name="connsiteX1" fmla="*/ 1704975 w 2650331"/>
                <a:gd name="connsiteY1" fmla="*/ 107156 h 338138"/>
                <a:gd name="connsiteX2" fmla="*/ 2000250 w 2650331"/>
                <a:gd name="connsiteY2" fmla="*/ 109538 h 338138"/>
                <a:gd name="connsiteX3" fmla="*/ 2135981 w 2650331"/>
                <a:gd name="connsiteY3" fmla="*/ 111919 h 338138"/>
                <a:gd name="connsiteX4" fmla="*/ 2205037 w 2650331"/>
                <a:gd name="connsiteY4" fmla="*/ 114300 h 338138"/>
                <a:gd name="connsiteX5" fmla="*/ 2259806 w 2650331"/>
                <a:gd name="connsiteY5" fmla="*/ 114300 h 338138"/>
                <a:gd name="connsiteX6" fmla="*/ 2316956 w 2650331"/>
                <a:gd name="connsiteY6" fmla="*/ 109538 h 338138"/>
                <a:gd name="connsiteX7" fmla="*/ 2388393 w 2650331"/>
                <a:gd name="connsiteY7" fmla="*/ 97631 h 338138"/>
                <a:gd name="connsiteX8" fmla="*/ 2462212 w 2650331"/>
                <a:gd name="connsiteY8" fmla="*/ 78581 h 338138"/>
                <a:gd name="connsiteX9" fmla="*/ 2531268 w 2650331"/>
                <a:gd name="connsiteY9" fmla="*/ 47625 h 338138"/>
                <a:gd name="connsiteX10" fmla="*/ 2597943 w 2650331"/>
                <a:gd name="connsiteY10" fmla="*/ 11906 h 338138"/>
                <a:gd name="connsiteX11" fmla="*/ 2619375 w 2650331"/>
                <a:gd name="connsiteY11" fmla="*/ 2381 h 338138"/>
                <a:gd name="connsiteX12" fmla="*/ 2631281 w 2650331"/>
                <a:gd name="connsiteY12" fmla="*/ 0 h 338138"/>
                <a:gd name="connsiteX13" fmla="*/ 2640806 w 2650331"/>
                <a:gd name="connsiteY13" fmla="*/ 2381 h 338138"/>
                <a:gd name="connsiteX14" fmla="*/ 2645568 w 2650331"/>
                <a:gd name="connsiteY14" fmla="*/ 9525 h 338138"/>
                <a:gd name="connsiteX15" fmla="*/ 2650331 w 2650331"/>
                <a:gd name="connsiteY15" fmla="*/ 21431 h 338138"/>
                <a:gd name="connsiteX16" fmla="*/ 2643187 w 2650331"/>
                <a:gd name="connsiteY16" fmla="*/ 52388 h 338138"/>
                <a:gd name="connsiteX17" fmla="*/ 2621756 w 2650331"/>
                <a:gd name="connsiteY17" fmla="*/ 135731 h 338138"/>
                <a:gd name="connsiteX18" fmla="*/ 2597943 w 2650331"/>
                <a:gd name="connsiteY18" fmla="*/ 245269 h 338138"/>
                <a:gd name="connsiteX19" fmla="*/ 2593181 w 2650331"/>
                <a:gd name="connsiteY19" fmla="*/ 269081 h 338138"/>
                <a:gd name="connsiteX20" fmla="*/ 2450306 w 2650331"/>
                <a:gd name="connsiteY20" fmla="*/ 316706 h 338138"/>
                <a:gd name="connsiteX21" fmla="*/ 2324100 w 2650331"/>
                <a:gd name="connsiteY21" fmla="*/ 316706 h 338138"/>
                <a:gd name="connsiteX22" fmla="*/ 2038350 w 2650331"/>
                <a:gd name="connsiteY22" fmla="*/ 316706 h 338138"/>
                <a:gd name="connsiteX23" fmla="*/ 1821656 w 2650331"/>
                <a:gd name="connsiteY23" fmla="*/ 314325 h 338138"/>
                <a:gd name="connsiteX24" fmla="*/ 1504950 w 2650331"/>
                <a:gd name="connsiteY24" fmla="*/ 311944 h 338138"/>
                <a:gd name="connsiteX25" fmla="*/ 1121568 w 2650331"/>
                <a:gd name="connsiteY25" fmla="*/ 314325 h 338138"/>
                <a:gd name="connsiteX26" fmla="*/ 795337 w 2650331"/>
                <a:gd name="connsiteY26" fmla="*/ 314325 h 338138"/>
                <a:gd name="connsiteX27" fmla="*/ 409575 w 2650331"/>
                <a:gd name="connsiteY27" fmla="*/ 314325 h 338138"/>
                <a:gd name="connsiteX28" fmla="*/ 302418 w 2650331"/>
                <a:gd name="connsiteY28" fmla="*/ 316706 h 338138"/>
                <a:gd name="connsiteX29" fmla="*/ 169068 w 2650331"/>
                <a:gd name="connsiteY29" fmla="*/ 338138 h 338138"/>
                <a:gd name="connsiteX30" fmla="*/ 116681 w 2650331"/>
                <a:gd name="connsiteY30" fmla="*/ 314325 h 338138"/>
                <a:gd name="connsiteX31" fmla="*/ 66675 w 2650331"/>
                <a:gd name="connsiteY31" fmla="*/ 283369 h 338138"/>
                <a:gd name="connsiteX32" fmla="*/ 40481 w 2650331"/>
                <a:gd name="connsiteY32" fmla="*/ 261938 h 338138"/>
                <a:gd name="connsiteX33" fmla="*/ 21431 w 2650331"/>
                <a:gd name="connsiteY33" fmla="*/ 242888 h 338138"/>
                <a:gd name="connsiteX34" fmla="*/ 7143 w 2650331"/>
                <a:gd name="connsiteY34" fmla="*/ 221456 h 338138"/>
                <a:gd name="connsiteX35" fmla="*/ 0 w 2650331"/>
                <a:gd name="connsiteY35" fmla="*/ 202406 h 338138"/>
                <a:gd name="connsiteX36" fmla="*/ 2381 w 2650331"/>
                <a:gd name="connsiteY36" fmla="*/ 178594 h 338138"/>
                <a:gd name="connsiteX37" fmla="*/ 7143 w 2650331"/>
                <a:gd name="connsiteY37" fmla="*/ 147638 h 338138"/>
                <a:gd name="connsiteX38" fmla="*/ 19050 w 2650331"/>
                <a:gd name="connsiteY38" fmla="*/ 123825 h 338138"/>
                <a:gd name="connsiteX39" fmla="*/ 42862 w 2650331"/>
                <a:gd name="connsiteY39" fmla="*/ 104775 h 338138"/>
                <a:gd name="connsiteX40" fmla="*/ 73818 w 2650331"/>
                <a:gd name="connsiteY40" fmla="*/ 90488 h 338138"/>
                <a:gd name="connsiteX41" fmla="*/ 114300 w 2650331"/>
                <a:gd name="connsiteY41" fmla="*/ 78581 h 338138"/>
                <a:gd name="connsiteX42" fmla="*/ 171450 w 2650331"/>
                <a:gd name="connsiteY42" fmla="*/ 69056 h 338138"/>
                <a:gd name="connsiteX43" fmla="*/ 223837 w 2650331"/>
                <a:gd name="connsiteY43" fmla="*/ 69056 h 338138"/>
                <a:gd name="connsiteX44" fmla="*/ 338137 w 2650331"/>
                <a:gd name="connsiteY44" fmla="*/ 76200 h 338138"/>
                <a:gd name="connsiteX45" fmla="*/ 552450 w 2650331"/>
                <a:gd name="connsiteY45" fmla="*/ 85725 h 338138"/>
                <a:gd name="connsiteX46" fmla="*/ 719137 w 2650331"/>
                <a:gd name="connsiteY46" fmla="*/ 92869 h 338138"/>
                <a:gd name="connsiteX47" fmla="*/ 1021556 w 2650331"/>
                <a:gd name="connsiteY47" fmla="*/ 97631 h 338138"/>
                <a:gd name="connsiteX48" fmla="*/ 1309687 w 2650331"/>
                <a:gd name="connsiteY48" fmla="*/ 10001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0331" h="338138">
                  <a:moveTo>
                    <a:pt x="1309687" y="100013"/>
                  </a:moveTo>
                  <a:lnTo>
                    <a:pt x="1704975" y="107156"/>
                  </a:lnTo>
                  <a:lnTo>
                    <a:pt x="2000250" y="109538"/>
                  </a:lnTo>
                  <a:lnTo>
                    <a:pt x="2135981" y="111919"/>
                  </a:lnTo>
                  <a:lnTo>
                    <a:pt x="2205037" y="114300"/>
                  </a:lnTo>
                  <a:lnTo>
                    <a:pt x="2259806" y="114300"/>
                  </a:lnTo>
                  <a:lnTo>
                    <a:pt x="2316956" y="109538"/>
                  </a:lnTo>
                  <a:lnTo>
                    <a:pt x="2388393" y="97631"/>
                  </a:lnTo>
                  <a:lnTo>
                    <a:pt x="2462212" y="78581"/>
                  </a:lnTo>
                  <a:lnTo>
                    <a:pt x="2531268" y="47625"/>
                  </a:lnTo>
                  <a:lnTo>
                    <a:pt x="2597943" y="11906"/>
                  </a:lnTo>
                  <a:lnTo>
                    <a:pt x="2619375" y="2381"/>
                  </a:lnTo>
                  <a:lnTo>
                    <a:pt x="2631281" y="0"/>
                  </a:lnTo>
                  <a:lnTo>
                    <a:pt x="2640806" y="2381"/>
                  </a:lnTo>
                  <a:lnTo>
                    <a:pt x="2645568" y="9525"/>
                  </a:lnTo>
                  <a:lnTo>
                    <a:pt x="2650331" y="21431"/>
                  </a:lnTo>
                  <a:lnTo>
                    <a:pt x="2643187" y="52388"/>
                  </a:lnTo>
                  <a:lnTo>
                    <a:pt x="2621756" y="135731"/>
                  </a:lnTo>
                  <a:lnTo>
                    <a:pt x="2597943" y="245269"/>
                  </a:lnTo>
                  <a:lnTo>
                    <a:pt x="2593181" y="269081"/>
                  </a:lnTo>
                  <a:lnTo>
                    <a:pt x="2450306" y="316706"/>
                  </a:lnTo>
                  <a:lnTo>
                    <a:pt x="2324100" y="316706"/>
                  </a:lnTo>
                  <a:lnTo>
                    <a:pt x="2038350" y="316706"/>
                  </a:lnTo>
                  <a:lnTo>
                    <a:pt x="1821656" y="314325"/>
                  </a:lnTo>
                  <a:lnTo>
                    <a:pt x="1504950" y="311944"/>
                  </a:lnTo>
                  <a:lnTo>
                    <a:pt x="1121568" y="314325"/>
                  </a:lnTo>
                  <a:lnTo>
                    <a:pt x="795337" y="314325"/>
                  </a:lnTo>
                  <a:lnTo>
                    <a:pt x="409575" y="314325"/>
                  </a:lnTo>
                  <a:lnTo>
                    <a:pt x="302418" y="316706"/>
                  </a:lnTo>
                  <a:lnTo>
                    <a:pt x="169068" y="338138"/>
                  </a:lnTo>
                  <a:lnTo>
                    <a:pt x="116681" y="314325"/>
                  </a:lnTo>
                  <a:lnTo>
                    <a:pt x="66675" y="283369"/>
                  </a:lnTo>
                  <a:lnTo>
                    <a:pt x="40481" y="261938"/>
                  </a:lnTo>
                  <a:lnTo>
                    <a:pt x="21431" y="242888"/>
                  </a:lnTo>
                  <a:lnTo>
                    <a:pt x="7143" y="221456"/>
                  </a:lnTo>
                  <a:lnTo>
                    <a:pt x="0" y="202406"/>
                  </a:lnTo>
                  <a:lnTo>
                    <a:pt x="2381" y="178594"/>
                  </a:lnTo>
                  <a:lnTo>
                    <a:pt x="7143" y="147638"/>
                  </a:lnTo>
                  <a:lnTo>
                    <a:pt x="19050" y="123825"/>
                  </a:lnTo>
                  <a:lnTo>
                    <a:pt x="42862" y="104775"/>
                  </a:lnTo>
                  <a:lnTo>
                    <a:pt x="73818" y="90488"/>
                  </a:lnTo>
                  <a:lnTo>
                    <a:pt x="114300" y="78581"/>
                  </a:lnTo>
                  <a:lnTo>
                    <a:pt x="171450" y="69056"/>
                  </a:lnTo>
                  <a:lnTo>
                    <a:pt x="223837" y="69056"/>
                  </a:lnTo>
                  <a:lnTo>
                    <a:pt x="338137" y="76200"/>
                  </a:lnTo>
                  <a:lnTo>
                    <a:pt x="552450" y="85725"/>
                  </a:lnTo>
                  <a:lnTo>
                    <a:pt x="719137" y="92869"/>
                  </a:lnTo>
                  <a:lnTo>
                    <a:pt x="1021556" y="97631"/>
                  </a:lnTo>
                  <a:lnTo>
                    <a:pt x="1309687" y="100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C639BCEA-A9C8-4692-BF1A-4F6CA80E73FB}"/>
                </a:ext>
              </a:extLst>
            </p:cNvPr>
            <p:cNvSpPr/>
            <p:nvPr/>
          </p:nvSpPr>
          <p:spPr>
            <a:xfrm rot="16200000">
              <a:off x="4962525" y="3089275"/>
              <a:ext cx="2438400" cy="495300"/>
            </a:xfrm>
            <a:custGeom>
              <a:avLst/>
              <a:gdLst>
                <a:gd name="connsiteX0" fmla="*/ 1126332 w 2438400"/>
                <a:gd name="connsiteY0" fmla="*/ 211932 h 495300"/>
                <a:gd name="connsiteX1" fmla="*/ 1583532 w 2438400"/>
                <a:gd name="connsiteY1" fmla="*/ 211932 h 495300"/>
                <a:gd name="connsiteX2" fmla="*/ 1933575 w 2438400"/>
                <a:gd name="connsiteY2" fmla="*/ 211932 h 495300"/>
                <a:gd name="connsiteX3" fmla="*/ 2019300 w 2438400"/>
                <a:gd name="connsiteY3" fmla="*/ 211932 h 495300"/>
                <a:gd name="connsiteX4" fmla="*/ 2064544 w 2438400"/>
                <a:gd name="connsiteY4" fmla="*/ 209550 h 495300"/>
                <a:gd name="connsiteX5" fmla="*/ 2100263 w 2438400"/>
                <a:gd name="connsiteY5" fmla="*/ 202407 h 495300"/>
                <a:gd name="connsiteX6" fmla="*/ 2135982 w 2438400"/>
                <a:gd name="connsiteY6" fmla="*/ 190500 h 495300"/>
                <a:gd name="connsiteX7" fmla="*/ 2174082 w 2438400"/>
                <a:gd name="connsiteY7" fmla="*/ 173832 h 495300"/>
                <a:gd name="connsiteX8" fmla="*/ 2219325 w 2438400"/>
                <a:gd name="connsiteY8" fmla="*/ 145257 h 495300"/>
                <a:gd name="connsiteX9" fmla="*/ 2286000 w 2438400"/>
                <a:gd name="connsiteY9" fmla="*/ 85725 h 495300"/>
                <a:gd name="connsiteX10" fmla="*/ 2333625 w 2438400"/>
                <a:gd name="connsiteY10" fmla="*/ 50007 h 495300"/>
                <a:gd name="connsiteX11" fmla="*/ 2378869 w 2438400"/>
                <a:gd name="connsiteY11" fmla="*/ 11907 h 495300"/>
                <a:gd name="connsiteX12" fmla="*/ 2407444 w 2438400"/>
                <a:gd name="connsiteY12" fmla="*/ 0 h 495300"/>
                <a:gd name="connsiteX13" fmla="*/ 2421732 w 2438400"/>
                <a:gd name="connsiteY13" fmla="*/ 0 h 495300"/>
                <a:gd name="connsiteX14" fmla="*/ 2436019 w 2438400"/>
                <a:gd name="connsiteY14" fmla="*/ 4763 h 495300"/>
                <a:gd name="connsiteX15" fmla="*/ 2438400 w 2438400"/>
                <a:gd name="connsiteY15" fmla="*/ 14288 h 495300"/>
                <a:gd name="connsiteX16" fmla="*/ 2428875 w 2438400"/>
                <a:gd name="connsiteY16" fmla="*/ 40482 h 495300"/>
                <a:gd name="connsiteX17" fmla="*/ 2395538 w 2438400"/>
                <a:gd name="connsiteY17" fmla="*/ 128588 h 495300"/>
                <a:gd name="connsiteX18" fmla="*/ 2316957 w 2438400"/>
                <a:gd name="connsiteY18" fmla="*/ 288132 h 495300"/>
                <a:gd name="connsiteX19" fmla="*/ 2240757 w 2438400"/>
                <a:gd name="connsiteY19" fmla="*/ 419100 h 495300"/>
                <a:gd name="connsiteX20" fmla="*/ 2212182 w 2438400"/>
                <a:gd name="connsiteY20" fmla="*/ 454819 h 495300"/>
                <a:gd name="connsiteX21" fmla="*/ 2197894 w 2438400"/>
                <a:gd name="connsiteY21" fmla="*/ 471488 h 495300"/>
                <a:gd name="connsiteX22" fmla="*/ 2178844 w 2438400"/>
                <a:gd name="connsiteY22" fmla="*/ 483394 h 495300"/>
                <a:gd name="connsiteX23" fmla="*/ 2157413 w 2438400"/>
                <a:gd name="connsiteY23" fmla="*/ 490538 h 495300"/>
                <a:gd name="connsiteX24" fmla="*/ 2135982 w 2438400"/>
                <a:gd name="connsiteY24" fmla="*/ 495300 h 495300"/>
                <a:gd name="connsiteX25" fmla="*/ 2107407 w 2438400"/>
                <a:gd name="connsiteY25" fmla="*/ 492919 h 495300"/>
                <a:gd name="connsiteX26" fmla="*/ 2064544 w 2438400"/>
                <a:gd name="connsiteY26" fmla="*/ 478632 h 495300"/>
                <a:gd name="connsiteX27" fmla="*/ 2024063 w 2438400"/>
                <a:gd name="connsiteY27" fmla="*/ 461963 h 495300"/>
                <a:gd name="connsiteX28" fmla="*/ 1971675 w 2438400"/>
                <a:gd name="connsiteY28" fmla="*/ 445294 h 495300"/>
                <a:gd name="connsiteX29" fmla="*/ 1924050 w 2438400"/>
                <a:gd name="connsiteY29" fmla="*/ 438150 h 495300"/>
                <a:gd name="connsiteX30" fmla="*/ 1802607 w 2438400"/>
                <a:gd name="connsiteY30" fmla="*/ 438150 h 495300"/>
                <a:gd name="connsiteX31" fmla="*/ 1481138 w 2438400"/>
                <a:gd name="connsiteY31" fmla="*/ 431007 h 495300"/>
                <a:gd name="connsiteX32" fmla="*/ 1233488 w 2438400"/>
                <a:gd name="connsiteY32" fmla="*/ 426244 h 495300"/>
                <a:gd name="connsiteX33" fmla="*/ 959644 w 2438400"/>
                <a:gd name="connsiteY33" fmla="*/ 423863 h 495300"/>
                <a:gd name="connsiteX34" fmla="*/ 740569 w 2438400"/>
                <a:gd name="connsiteY34" fmla="*/ 419100 h 495300"/>
                <a:gd name="connsiteX35" fmla="*/ 566738 w 2438400"/>
                <a:gd name="connsiteY35" fmla="*/ 416719 h 495300"/>
                <a:gd name="connsiteX36" fmla="*/ 383382 w 2438400"/>
                <a:gd name="connsiteY36" fmla="*/ 416719 h 495300"/>
                <a:gd name="connsiteX37" fmla="*/ 269082 w 2438400"/>
                <a:gd name="connsiteY37" fmla="*/ 414338 h 495300"/>
                <a:gd name="connsiteX38" fmla="*/ 195263 w 2438400"/>
                <a:gd name="connsiteY38" fmla="*/ 414338 h 495300"/>
                <a:gd name="connsiteX39" fmla="*/ 123825 w 2438400"/>
                <a:gd name="connsiteY39" fmla="*/ 404813 h 495300"/>
                <a:gd name="connsiteX40" fmla="*/ 50007 w 2438400"/>
                <a:gd name="connsiteY40" fmla="*/ 388144 h 495300"/>
                <a:gd name="connsiteX41" fmla="*/ 26194 w 2438400"/>
                <a:gd name="connsiteY41" fmla="*/ 376238 h 495300"/>
                <a:gd name="connsiteX42" fmla="*/ 7144 w 2438400"/>
                <a:gd name="connsiteY42" fmla="*/ 364332 h 495300"/>
                <a:gd name="connsiteX43" fmla="*/ 0 w 2438400"/>
                <a:gd name="connsiteY43" fmla="*/ 352425 h 495300"/>
                <a:gd name="connsiteX44" fmla="*/ 0 w 2438400"/>
                <a:gd name="connsiteY44" fmla="*/ 340519 h 495300"/>
                <a:gd name="connsiteX45" fmla="*/ 7144 w 2438400"/>
                <a:gd name="connsiteY45" fmla="*/ 323850 h 495300"/>
                <a:gd name="connsiteX46" fmla="*/ 23813 w 2438400"/>
                <a:gd name="connsiteY46" fmla="*/ 302419 h 495300"/>
                <a:gd name="connsiteX47" fmla="*/ 54769 w 2438400"/>
                <a:gd name="connsiteY47" fmla="*/ 276225 h 495300"/>
                <a:gd name="connsiteX48" fmla="*/ 100013 w 2438400"/>
                <a:gd name="connsiteY48" fmla="*/ 245269 h 495300"/>
                <a:gd name="connsiteX49" fmla="*/ 185738 w 2438400"/>
                <a:gd name="connsiteY49" fmla="*/ 204788 h 495300"/>
                <a:gd name="connsiteX50" fmla="*/ 288132 w 2438400"/>
                <a:gd name="connsiteY50" fmla="*/ 169069 h 495300"/>
                <a:gd name="connsiteX51" fmla="*/ 392907 w 2438400"/>
                <a:gd name="connsiteY51" fmla="*/ 150019 h 495300"/>
                <a:gd name="connsiteX52" fmla="*/ 435769 w 2438400"/>
                <a:gd name="connsiteY52" fmla="*/ 150019 h 495300"/>
                <a:gd name="connsiteX53" fmla="*/ 481013 w 2438400"/>
                <a:gd name="connsiteY53" fmla="*/ 161925 h 495300"/>
                <a:gd name="connsiteX54" fmla="*/ 576263 w 2438400"/>
                <a:gd name="connsiteY54" fmla="*/ 183357 h 495300"/>
                <a:gd name="connsiteX55" fmla="*/ 678657 w 2438400"/>
                <a:gd name="connsiteY55" fmla="*/ 197644 h 495300"/>
                <a:gd name="connsiteX56" fmla="*/ 814388 w 2438400"/>
                <a:gd name="connsiteY56" fmla="*/ 209550 h 495300"/>
                <a:gd name="connsiteX57" fmla="*/ 1026319 w 2438400"/>
                <a:gd name="connsiteY57" fmla="*/ 211932 h 495300"/>
                <a:gd name="connsiteX58" fmla="*/ 1126332 w 2438400"/>
                <a:gd name="connsiteY58" fmla="*/ 21193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8400" h="495300">
                  <a:moveTo>
                    <a:pt x="1126332" y="211932"/>
                  </a:moveTo>
                  <a:lnTo>
                    <a:pt x="1583532" y="211932"/>
                  </a:lnTo>
                  <a:lnTo>
                    <a:pt x="1933575" y="211932"/>
                  </a:lnTo>
                  <a:lnTo>
                    <a:pt x="2019300" y="211932"/>
                  </a:lnTo>
                  <a:lnTo>
                    <a:pt x="2064544" y="209550"/>
                  </a:lnTo>
                  <a:lnTo>
                    <a:pt x="2100263" y="202407"/>
                  </a:lnTo>
                  <a:lnTo>
                    <a:pt x="2135982" y="190500"/>
                  </a:lnTo>
                  <a:lnTo>
                    <a:pt x="2174082" y="173832"/>
                  </a:lnTo>
                  <a:lnTo>
                    <a:pt x="2219325" y="145257"/>
                  </a:lnTo>
                  <a:lnTo>
                    <a:pt x="2286000" y="85725"/>
                  </a:lnTo>
                  <a:lnTo>
                    <a:pt x="2333625" y="50007"/>
                  </a:lnTo>
                  <a:lnTo>
                    <a:pt x="2378869" y="11907"/>
                  </a:lnTo>
                  <a:lnTo>
                    <a:pt x="2407444" y="0"/>
                  </a:lnTo>
                  <a:lnTo>
                    <a:pt x="2421732" y="0"/>
                  </a:lnTo>
                  <a:lnTo>
                    <a:pt x="2436019" y="4763"/>
                  </a:lnTo>
                  <a:lnTo>
                    <a:pt x="2438400" y="14288"/>
                  </a:lnTo>
                  <a:lnTo>
                    <a:pt x="2428875" y="40482"/>
                  </a:lnTo>
                  <a:lnTo>
                    <a:pt x="2395538" y="128588"/>
                  </a:lnTo>
                  <a:lnTo>
                    <a:pt x="2316957" y="288132"/>
                  </a:lnTo>
                  <a:lnTo>
                    <a:pt x="2240757" y="419100"/>
                  </a:lnTo>
                  <a:lnTo>
                    <a:pt x="2212182" y="454819"/>
                  </a:lnTo>
                  <a:lnTo>
                    <a:pt x="2197894" y="471488"/>
                  </a:lnTo>
                  <a:lnTo>
                    <a:pt x="2178844" y="483394"/>
                  </a:lnTo>
                  <a:lnTo>
                    <a:pt x="2157413" y="490538"/>
                  </a:lnTo>
                  <a:lnTo>
                    <a:pt x="2135982" y="495300"/>
                  </a:lnTo>
                  <a:lnTo>
                    <a:pt x="2107407" y="492919"/>
                  </a:lnTo>
                  <a:lnTo>
                    <a:pt x="2064544" y="478632"/>
                  </a:lnTo>
                  <a:lnTo>
                    <a:pt x="2024063" y="461963"/>
                  </a:lnTo>
                  <a:lnTo>
                    <a:pt x="1971675" y="445294"/>
                  </a:lnTo>
                  <a:lnTo>
                    <a:pt x="1924050" y="438150"/>
                  </a:lnTo>
                  <a:lnTo>
                    <a:pt x="1802607" y="438150"/>
                  </a:lnTo>
                  <a:lnTo>
                    <a:pt x="1481138" y="431007"/>
                  </a:lnTo>
                  <a:lnTo>
                    <a:pt x="1233488" y="426244"/>
                  </a:lnTo>
                  <a:lnTo>
                    <a:pt x="959644" y="423863"/>
                  </a:lnTo>
                  <a:lnTo>
                    <a:pt x="740569" y="419100"/>
                  </a:lnTo>
                  <a:lnTo>
                    <a:pt x="566738" y="416719"/>
                  </a:lnTo>
                  <a:lnTo>
                    <a:pt x="383382" y="416719"/>
                  </a:lnTo>
                  <a:lnTo>
                    <a:pt x="269082" y="414338"/>
                  </a:lnTo>
                  <a:lnTo>
                    <a:pt x="195263" y="414338"/>
                  </a:lnTo>
                  <a:lnTo>
                    <a:pt x="123825" y="404813"/>
                  </a:lnTo>
                  <a:lnTo>
                    <a:pt x="50007" y="388144"/>
                  </a:lnTo>
                  <a:lnTo>
                    <a:pt x="26194" y="376238"/>
                  </a:lnTo>
                  <a:lnTo>
                    <a:pt x="7144" y="364332"/>
                  </a:lnTo>
                  <a:lnTo>
                    <a:pt x="0" y="352425"/>
                  </a:lnTo>
                  <a:lnTo>
                    <a:pt x="0" y="340519"/>
                  </a:lnTo>
                  <a:lnTo>
                    <a:pt x="7144" y="323850"/>
                  </a:lnTo>
                  <a:lnTo>
                    <a:pt x="23813" y="302419"/>
                  </a:lnTo>
                  <a:lnTo>
                    <a:pt x="54769" y="276225"/>
                  </a:lnTo>
                  <a:lnTo>
                    <a:pt x="100013" y="245269"/>
                  </a:lnTo>
                  <a:lnTo>
                    <a:pt x="185738" y="204788"/>
                  </a:lnTo>
                  <a:lnTo>
                    <a:pt x="288132" y="169069"/>
                  </a:lnTo>
                  <a:lnTo>
                    <a:pt x="392907" y="150019"/>
                  </a:lnTo>
                  <a:lnTo>
                    <a:pt x="435769" y="150019"/>
                  </a:lnTo>
                  <a:lnTo>
                    <a:pt x="481013" y="161925"/>
                  </a:lnTo>
                  <a:lnTo>
                    <a:pt x="576263" y="183357"/>
                  </a:lnTo>
                  <a:lnTo>
                    <a:pt x="678657" y="197644"/>
                  </a:lnTo>
                  <a:lnTo>
                    <a:pt x="814388" y="209550"/>
                  </a:lnTo>
                  <a:lnTo>
                    <a:pt x="1026319" y="211932"/>
                  </a:lnTo>
                  <a:lnTo>
                    <a:pt x="1126332" y="2119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18652E36-B706-4996-885E-914F3E4AEC0C}"/>
                </a:ext>
              </a:extLst>
            </p:cNvPr>
            <p:cNvSpPr/>
            <p:nvPr/>
          </p:nvSpPr>
          <p:spPr>
            <a:xfrm rot="16200000">
              <a:off x="4707732" y="3659981"/>
              <a:ext cx="4478338" cy="593725"/>
            </a:xfrm>
            <a:custGeom>
              <a:avLst/>
              <a:gdLst>
                <a:gd name="connsiteX0" fmla="*/ 2203200 w 4478400"/>
                <a:gd name="connsiteY0" fmla="*/ 280800 h 594000"/>
                <a:gd name="connsiteX1" fmla="*/ 2916000 w 4478400"/>
                <a:gd name="connsiteY1" fmla="*/ 280800 h 594000"/>
                <a:gd name="connsiteX2" fmla="*/ 3492000 w 4478400"/>
                <a:gd name="connsiteY2" fmla="*/ 280800 h 594000"/>
                <a:gd name="connsiteX3" fmla="*/ 3992400 w 4478400"/>
                <a:gd name="connsiteY3" fmla="*/ 280800 h 594000"/>
                <a:gd name="connsiteX4" fmla="*/ 4042800 w 4478400"/>
                <a:gd name="connsiteY4" fmla="*/ 273600 h 594000"/>
                <a:gd name="connsiteX5" fmla="*/ 4100400 w 4478400"/>
                <a:gd name="connsiteY5" fmla="*/ 255600 h 594000"/>
                <a:gd name="connsiteX6" fmla="*/ 4161600 w 4478400"/>
                <a:gd name="connsiteY6" fmla="*/ 226800 h 594000"/>
                <a:gd name="connsiteX7" fmla="*/ 4237200 w 4478400"/>
                <a:gd name="connsiteY7" fmla="*/ 172800 h 594000"/>
                <a:gd name="connsiteX8" fmla="*/ 4345200 w 4478400"/>
                <a:gd name="connsiteY8" fmla="*/ 90000 h 594000"/>
                <a:gd name="connsiteX9" fmla="*/ 4399200 w 4478400"/>
                <a:gd name="connsiteY9" fmla="*/ 39600 h 594000"/>
                <a:gd name="connsiteX10" fmla="*/ 4413600 w 4478400"/>
                <a:gd name="connsiteY10" fmla="*/ 21600 h 594000"/>
                <a:gd name="connsiteX11" fmla="*/ 4435200 w 4478400"/>
                <a:gd name="connsiteY11" fmla="*/ 3600 h 594000"/>
                <a:gd name="connsiteX12" fmla="*/ 4453200 w 4478400"/>
                <a:gd name="connsiteY12" fmla="*/ 0 h 594000"/>
                <a:gd name="connsiteX13" fmla="*/ 4464000 w 4478400"/>
                <a:gd name="connsiteY13" fmla="*/ 0 h 594000"/>
                <a:gd name="connsiteX14" fmla="*/ 4471200 w 4478400"/>
                <a:gd name="connsiteY14" fmla="*/ 7200 h 594000"/>
                <a:gd name="connsiteX15" fmla="*/ 4478400 w 4478400"/>
                <a:gd name="connsiteY15" fmla="*/ 18000 h 594000"/>
                <a:gd name="connsiteX16" fmla="*/ 4467600 w 4478400"/>
                <a:gd name="connsiteY16" fmla="*/ 61200 h 594000"/>
                <a:gd name="connsiteX17" fmla="*/ 4420800 w 4478400"/>
                <a:gd name="connsiteY17" fmla="*/ 172800 h 594000"/>
                <a:gd name="connsiteX18" fmla="*/ 4370400 w 4478400"/>
                <a:gd name="connsiteY18" fmla="*/ 291600 h 594000"/>
                <a:gd name="connsiteX19" fmla="*/ 4323600 w 4478400"/>
                <a:gd name="connsiteY19" fmla="*/ 374400 h 594000"/>
                <a:gd name="connsiteX20" fmla="*/ 4276800 w 4478400"/>
                <a:gd name="connsiteY20" fmla="*/ 450000 h 594000"/>
                <a:gd name="connsiteX21" fmla="*/ 4230000 w 4478400"/>
                <a:gd name="connsiteY21" fmla="*/ 507600 h 594000"/>
                <a:gd name="connsiteX22" fmla="*/ 4186800 w 4478400"/>
                <a:gd name="connsiteY22" fmla="*/ 550800 h 594000"/>
                <a:gd name="connsiteX23" fmla="*/ 4150800 w 4478400"/>
                <a:gd name="connsiteY23" fmla="*/ 572400 h 594000"/>
                <a:gd name="connsiteX24" fmla="*/ 4125600 w 4478400"/>
                <a:gd name="connsiteY24" fmla="*/ 586800 h 594000"/>
                <a:gd name="connsiteX25" fmla="*/ 4093200 w 4478400"/>
                <a:gd name="connsiteY25" fmla="*/ 594000 h 594000"/>
                <a:gd name="connsiteX26" fmla="*/ 4068000 w 4478400"/>
                <a:gd name="connsiteY26" fmla="*/ 594000 h 594000"/>
                <a:gd name="connsiteX27" fmla="*/ 4035600 w 4478400"/>
                <a:gd name="connsiteY27" fmla="*/ 583200 h 594000"/>
                <a:gd name="connsiteX28" fmla="*/ 3974400 w 4478400"/>
                <a:gd name="connsiteY28" fmla="*/ 543600 h 594000"/>
                <a:gd name="connsiteX29" fmla="*/ 3916800 w 4478400"/>
                <a:gd name="connsiteY29" fmla="*/ 511200 h 594000"/>
                <a:gd name="connsiteX30" fmla="*/ 3888000 w 4478400"/>
                <a:gd name="connsiteY30" fmla="*/ 504000 h 594000"/>
                <a:gd name="connsiteX31" fmla="*/ 3769200 w 4478400"/>
                <a:gd name="connsiteY31" fmla="*/ 504000 h 594000"/>
                <a:gd name="connsiteX32" fmla="*/ 3214800 w 4478400"/>
                <a:gd name="connsiteY32" fmla="*/ 504000 h 594000"/>
                <a:gd name="connsiteX33" fmla="*/ 2671200 w 4478400"/>
                <a:gd name="connsiteY33" fmla="*/ 500400 h 594000"/>
                <a:gd name="connsiteX34" fmla="*/ 2206800 w 4478400"/>
                <a:gd name="connsiteY34" fmla="*/ 504000 h 594000"/>
                <a:gd name="connsiteX35" fmla="*/ 1864800 w 4478400"/>
                <a:gd name="connsiteY35" fmla="*/ 504000 h 594000"/>
                <a:gd name="connsiteX36" fmla="*/ 1490400 w 4478400"/>
                <a:gd name="connsiteY36" fmla="*/ 511200 h 594000"/>
                <a:gd name="connsiteX37" fmla="*/ 1292400 w 4478400"/>
                <a:gd name="connsiteY37" fmla="*/ 518400 h 594000"/>
                <a:gd name="connsiteX38" fmla="*/ 1087200 w 4478400"/>
                <a:gd name="connsiteY38" fmla="*/ 529200 h 594000"/>
                <a:gd name="connsiteX39" fmla="*/ 910800 w 4478400"/>
                <a:gd name="connsiteY39" fmla="*/ 540000 h 594000"/>
                <a:gd name="connsiteX40" fmla="*/ 748800 w 4478400"/>
                <a:gd name="connsiteY40" fmla="*/ 554400 h 594000"/>
                <a:gd name="connsiteX41" fmla="*/ 601200 w 4478400"/>
                <a:gd name="connsiteY41" fmla="*/ 572400 h 594000"/>
                <a:gd name="connsiteX42" fmla="*/ 536400 w 4478400"/>
                <a:gd name="connsiteY42" fmla="*/ 554400 h 594000"/>
                <a:gd name="connsiteX43" fmla="*/ 417600 w 4478400"/>
                <a:gd name="connsiteY43" fmla="*/ 525600 h 594000"/>
                <a:gd name="connsiteX44" fmla="*/ 349200 w 4478400"/>
                <a:gd name="connsiteY44" fmla="*/ 511200 h 594000"/>
                <a:gd name="connsiteX45" fmla="*/ 244800 w 4478400"/>
                <a:gd name="connsiteY45" fmla="*/ 475200 h 594000"/>
                <a:gd name="connsiteX46" fmla="*/ 90000 w 4478400"/>
                <a:gd name="connsiteY46" fmla="*/ 403200 h 594000"/>
                <a:gd name="connsiteX47" fmla="*/ 28800 w 4478400"/>
                <a:gd name="connsiteY47" fmla="*/ 370800 h 594000"/>
                <a:gd name="connsiteX48" fmla="*/ 3600 w 4478400"/>
                <a:gd name="connsiteY48" fmla="*/ 349200 h 594000"/>
                <a:gd name="connsiteX49" fmla="*/ 0 w 4478400"/>
                <a:gd name="connsiteY49" fmla="*/ 331200 h 594000"/>
                <a:gd name="connsiteX50" fmla="*/ 3600 w 4478400"/>
                <a:gd name="connsiteY50" fmla="*/ 306000 h 594000"/>
                <a:gd name="connsiteX51" fmla="*/ 14400 w 4478400"/>
                <a:gd name="connsiteY51" fmla="*/ 284400 h 594000"/>
                <a:gd name="connsiteX52" fmla="*/ 36000 w 4478400"/>
                <a:gd name="connsiteY52" fmla="*/ 273600 h 594000"/>
                <a:gd name="connsiteX53" fmla="*/ 86400 w 4478400"/>
                <a:gd name="connsiteY53" fmla="*/ 248400 h 594000"/>
                <a:gd name="connsiteX54" fmla="*/ 622800 w 4478400"/>
                <a:gd name="connsiteY54" fmla="*/ 284400 h 594000"/>
                <a:gd name="connsiteX55" fmla="*/ 817200 w 4478400"/>
                <a:gd name="connsiteY55" fmla="*/ 280800 h 594000"/>
                <a:gd name="connsiteX56" fmla="*/ 1087200 w 4478400"/>
                <a:gd name="connsiteY56" fmla="*/ 280800 h 594000"/>
                <a:gd name="connsiteX57" fmla="*/ 2203200 w 4478400"/>
                <a:gd name="connsiteY57" fmla="*/ 280800 h 5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78400" h="594000">
                  <a:moveTo>
                    <a:pt x="2203200" y="280800"/>
                  </a:moveTo>
                  <a:lnTo>
                    <a:pt x="2916000" y="280800"/>
                  </a:lnTo>
                  <a:lnTo>
                    <a:pt x="3492000" y="280800"/>
                  </a:lnTo>
                  <a:lnTo>
                    <a:pt x="3992400" y="280800"/>
                  </a:lnTo>
                  <a:lnTo>
                    <a:pt x="4042800" y="273600"/>
                  </a:lnTo>
                  <a:lnTo>
                    <a:pt x="4100400" y="255600"/>
                  </a:lnTo>
                  <a:lnTo>
                    <a:pt x="4161600" y="226800"/>
                  </a:lnTo>
                  <a:lnTo>
                    <a:pt x="4237200" y="172800"/>
                  </a:lnTo>
                  <a:lnTo>
                    <a:pt x="4345200" y="90000"/>
                  </a:lnTo>
                  <a:lnTo>
                    <a:pt x="4399200" y="39600"/>
                  </a:lnTo>
                  <a:lnTo>
                    <a:pt x="4413600" y="21600"/>
                  </a:lnTo>
                  <a:lnTo>
                    <a:pt x="4435200" y="3600"/>
                  </a:lnTo>
                  <a:lnTo>
                    <a:pt x="4453200" y="0"/>
                  </a:lnTo>
                  <a:lnTo>
                    <a:pt x="4464000" y="0"/>
                  </a:lnTo>
                  <a:lnTo>
                    <a:pt x="4471200" y="7200"/>
                  </a:lnTo>
                  <a:lnTo>
                    <a:pt x="4478400" y="18000"/>
                  </a:lnTo>
                  <a:lnTo>
                    <a:pt x="4467600" y="61200"/>
                  </a:lnTo>
                  <a:lnTo>
                    <a:pt x="4420800" y="172800"/>
                  </a:lnTo>
                  <a:lnTo>
                    <a:pt x="4370400" y="291600"/>
                  </a:lnTo>
                  <a:lnTo>
                    <a:pt x="4323600" y="374400"/>
                  </a:lnTo>
                  <a:lnTo>
                    <a:pt x="4276800" y="450000"/>
                  </a:lnTo>
                  <a:lnTo>
                    <a:pt x="4230000" y="507600"/>
                  </a:lnTo>
                  <a:lnTo>
                    <a:pt x="4186800" y="550800"/>
                  </a:lnTo>
                  <a:lnTo>
                    <a:pt x="4150800" y="572400"/>
                  </a:lnTo>
                  <a:lnTo>
                    <a:pt x="4125600" y="586800"/>
                  </a:lnTo>
                  <a:lnTo>
                    <a:pt x="4093200" y="594000"/>
                  </a:lnTo>
                  <a:lnTo>
                    <a:pt x="4068000" y="594000"/>
                  </a:lnTo>
                  <a:lnTo>
                    <a:pt x="4035600" y="583200"/>
                  </a:lnTo>
                  <a:lnTo>
                    <a:pt x="3974400" y="543600"/>
                  </a:lnTo>
                  <a:lnTo>
                    <a:pt x="3916800" y="511200"/>
                  </a:lnTo>
                  <a:lnTo>
                    <a:pt x="3888000" y="504000"/>
                  </a:lnTo>
                  <a:lnTo>
                    <a:pt x="3769200" y="504000"/>
                  </a:lnTo>
                  <a:lnTo>
                    <a:pt x="3214800" y="504000"/>
                  </a:lnTo>
                  <a:lnTo>
                    <a:pt x="2671200" y="500400"/>
                  </a:lnTo>
                  <a:lnTo>
                    <a:pt x="2206800" y="504000"/>
                  </a:lnTo>
                  <a:lnTo>
                    <a:pt x="1864800" y="504000"/>
                  </a:lnTo>
                  <a:lnTo>
                    <a:pt x="1490400" y="511200"/>
                  </a:lnTo>
                  <a:lnTo>
                    <a:pt x="1292400" y="518400"/>
                  </a:lnTo>
                  <a:lnTo>
                    <a:pt x="1087200" y="529200"/>
                  </a:lnTo>
                  <a:lnTo>
                    <a:pt x="910800" y="540000"/>
                  </a:lnTo>
                  <a:lnTo>
                    <a:pt x="748800" y="554400"/>
                  </a:lnTo>
                  <a:lnTo>
                    <a:pt x="601200" y="572400"/>
                  </a:lnTo>
                  <a:lnTo>
                    <a:pt x="536400" y="554400"/>
                  </a:lnTo>
                  <a:lnTo>
                    <a:pt x="417600" y="525600"/>
                  </a:lnTo>
                  <a:lnTo>
                    <a:pt x="349200" y="511200"/>
                  </a:lnTo>
                  <a:lnTo>
                    <a:pt x="244800" y="475200"/>
                  </a:lnTo>
                  <a:lnTo>
                    <a:pt x="90000" y="403200"/>
                  </a:lnTo>
                  <a:lnTo>
                    <a:pt x="28800" y="370800"/>
                  </a:lnTo>
                  <a:lnTo>
                    <a:pt x="3600" y="349200"/>
                  </a:lnTo>
                  <a:lnTo>
                    <a:pt x="0" y="331200"/>
                  </a:lnTo>
                  <a:lnTo>
                    <a:pt x="3600" y="306000"/>
                  </a:lnTo>
                  <a:lnTo>
                    <a:pt x="14400" y="284400"/>
                  </a:lnTo>
                  <a:lnTo>
                    <a:pt x="36000" y="273600"/>
                  </a:lnTo>
                  <a:lnTo>
                    <a:pt x="86400" y="248400"/>
                  </a:lnTo>
                  <a:lnTo>
                    <a:pt x="622800" y="284400"/>
                  </a:lnTo>
                  <a:lnTo>
                    <a:pt x="817200" y="280800"/>
                  </a:lnTo>
                  <a:lnTo>
                    <a:pt x="1087200" y="280800"/>
                  </a:lnTo>
                  <a:lnTo>
                    <a:pt x="2203200" y="280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9">
              <a:extLst>
                <a:ext uri="{FF2B5EF4-FFF2-40B4-BE49-F238E27FC236}">
                  <a16:creationId xmlns:a16="http://schemas.microsoft.com/office/drawing/2014/main" id="{B08270CC-8C64-4C16-BB50-484B2A8447DF}"/>
                </a:ext>
              </a:extLst>
            </p:cNvPr>
            <p:cNvSpPr/>
            <p:nvPr/>
          </p:nvSpPr>
          <p:spPr>
            <a:xfrm rot="16200000">
              <a:off x="1936751" y="4433887"/>
              <a:ext cx="2982912" cy="411163"/>
            </a:xfrm>
            <a:custGeom>
              <a:avLst/>
              <a:gdLst>
                <a:gd name="connsiteX0" fmla="*/ 1435168 w 2982802"/>
                <a:gd name="connsiteY0" fmla="*/ 114911 h 410746"/>
                <a:gd name="connsiteX1" fmla="*/ 1645431 w 2982802"/>
                <a:gd name="connsiteY1" fmla="*/ 119801 h 410746"/>
                <a:gd name="connsiteX2" fmla="*/ 1841024 w 2982802"/>
                <a:gd name="connsiteY2" fmla="*/ 122246 h 410746"/>
                <a:gd name="connsiteX3" fmla="*/ 2046398 w 2982802"/>
                <a:gd name="connsiteY3" fmla="*/ 127136 h 410746"/>
                <a:gd name="connsiteX4" fmla="*/ 2237101 w 2982802"/>
                <a:gd name="connsiteY4" fmla="*/ 132025 h 410746"/>
                <a:gd name="connsiteX5" fmla="*/ 2371572 w 2982802"/>
                <a:gd name="connsiteY5" fmla="*/ 134470 h 410746"/>
                <a:gd name="connsiteX6" fmla="*/ 2454699 w 2982802"/>
                <a:gd name="connsiteY6" fmla="*/ 132025 h 410746"/>
                <a:gd name="connsiteX7" fmla="*/ 2528047 w 2982802"/>
                <a:gd name="connsiteY7" fmla="*/ 127136 h 410746"/>
                <a:gd name="connsiteX8" fmla="*/ 2623399 w 2982802"/>
                <a:gd name="connsiteY8" fmla="*/ 117356 h 410746"/>
                <a:gd name="connsiteX9" fmla="*/ 2716306 w 2982802"/>
                <a:gd name="connsiteY9" fmla="*/ 97797 h 410746"/>
                <a:gd name="connsiteX10" fmla="*/ 2779874 w 2982802"/>
                <a:gd name="connsiteY10" fmla="*/ 78237 h 410746"/>
                <a:gd name="connsiteX11" fmla="*/ 2855666 w 2982802"/>
                <a:gd name="connsiteY11" fmla="*/ 29339 h 410746"/>
                <a:gd name="connsiteX12" fmla="*/ 2982802 w 2982802"/>
                <a:gd name="connsiteY12" fmla="*/ 114911 h 410746"/>
                <a:gd name="connsiteX13" fmla="*/ 2933904 w 2982802"/>
                <a:gd name="connsiteY13" fmla="*/ 168699 h 410746"/>
                <a:gd name="connsiteX14" fmla="*/ 2889895 w 2982802"/>
                <a:gd name="connsiteY14" fmla="*/ 212708 h 410746"/>
                <a:gd name="connsiteX15" fmla="*/ 2831217 w 2982802"/>
                <a:gd name="connsiteY15" fmla="*/ 266496 h 410746"/>
                <a:gd name="connsiteX16" fmla="*/ 2777429 w 2982802"/>
                <a:gd name="connsiteY16" fmla="*/ 308060 h 410746"/>
                <a:gd name="connsiteX17" fmla="*/ 2713861 w 2982802"/>
                <a:gd name="connsiteY17" fmla="*/ 352068 h 410746"/>
                <a:gd name="connsiteX18" fmla="*/ 2652738 w 2982802"/>
                <a:gd name="connsiteY18" fmla="*/ 383852 h 410746"/>
                <a:gd name="connsiteX19" fmla="*/ 2596505 w 2982802"/>
                <a:gd name="connsiteY19" fmla="*/ 403411 h 410746"/>
                <a:gd name="connsiteX20" fmla="*/ 2550051 w 2982802"/>
                <a:gd name="connsiteY20" fmla="*/ 410746 h 410746"/>
                <a:gd name="connsiteX21" fmla="*/ 2503598 w 2982802"/>
                <a:gd name="connsiteY21" fmla="*/ 405856 h 410746"/>
                <a:gd name="connsiteX22" fmla="*/ 2437585 w 2982802"/>
                <a:gd name="connsiteY22" fmla="*/ 386297 h 410746"/>
                <a:gd name="connsiteX23" fmla="*/ 2349568 w 2982802"/>
                <a:gd name="connsiteY23" fmla="*/ 366738 h 410746"/>
                <a:gd name="connsiteX24" fmla="*/ 2276220 w 2982802"/>
                <a:gd name="connsiteY24" fmla="*/ 356958 h 410746"/>
                <a:gd name="connsiteX25" fmla="*/ 2178423 w 2982802"/>
                <a:gd name="connsiteY25" fmla="*/ 356958 h 410746"/>
                <a:gd name="connsiteX26" fmla="*/ 1926597 w 2982802"/>
                <a:gd name="connsiteY26" fmla="*/ 349623 h 410746"/>
                <a:gd name="connsiteX27" fmla="*/ 1613647 w 2982802"/>
                <a:gd name="connsiteY27" fmla="*/ 339844 h 410746"/>
                <a:gd name="connsiteX28" fmla="*/ 1422943 w 2982802"/>
                <a:gd name="connsiteY28" fmla="*/ 334954 h 410746"/>
                <a:gd name="connsiteX29" fmla="*/ 1281138 w 2982802"/>
                <a:gd name="connsiteY29" fmla="*/ 330064 h 410746"/>
                <a:gd name="connsiteX30" fmla="*/ 1056205 w 2982802"/>
                <a:gd name="connsiteY30" fmla="*/ 322729 h 410746"/>
                <a:gd name="connsiteX31" fmla="*/ 865501 w 2982802"/>
                <a:gd name="connsiteY31" fmla="*/ 315394 h 410746"/>
                <a:gd name="connsiteX32" fmla="*/ 625899 w 2982802"/>
                <a:gd name="connsiteY32" fmla="*/ 308060 h 410746"/>
                <a:gd name="connsiteX33" fmla="*/ 432751 w 2982802"/>
                <a:gd name="connsiteY33" fmla="*/ 298280 h 410746"/>
                <a:gd name="connsiteX34" fmla="*/ 246937 w 2982802"/>
                <a:gd name="connsiteY34" fmla="*/ 290945 h 410746"/>
                <a:gd name="connsiteX35" fmla="*/ 168699 w 2982802"/>
                <a:gd name="connsiteY35" fmla="*/ 288500 h 410746"/>
                <a:gd name="connsiteX36" fmla="*/ 95352 w 2982802"/>
                <a:gd name="connsiteY36" fmla="*/ 278721 h 410746"/>
                <a:gd name="connsiteX37" fmla="*/ 68458 w 2982802"/>
                <a:gd name="connsiteY37" fmla="*/ 268941 h 410746"/>
                <a:gd name="connsiteX38" fmla="*/ 36674 w 2982802"/>
                <a:gd name="connsiteY38" fmla="*/ 249382 h 410746"/>
                <a:gd name="connsiteX39" fmla="*/ 17114 w 2982802"/>
                <a:gd name="connsiteY39" fmla="*/ 232267 h 410746"/>
                <a:gd name="connsiteX40" fmla="*/ 4890 w 2982802"/>
                <a:gd name="connsiteY40" fmla="*/ 207818 h 410746"/>
                <a:gd name="connsiteX41" fmla="*/ 0 w 2982802"/>
                <a:gd name="connsiteY41" fmla="*/ 188259 h 410746"/>
                <a:gd name="connsiteX42" fmla="*/ 2445 w 2982802"/>
                <a:gd name="connsiteY42" fmla="*/ 161364 h 410746"/>
                <a:gd name="connsiteX43" fmla="*/ 14669 w 2982802"/>
                <a:gd name="connsiteY43" fmla="*/ 134470 h 410746"/>
                <a:gd name="connsiteX44" fmla="*/ 36674 w 2982802"/>
                <a:gd name="connsiteY44" fmla="*/ 110021 h 410746"/>
                <a:gd name="connsiteX45" fmla="*/ 78237 w 2982802"/>
                <a:gd name="connsiteY45" fmla="*/ 83127 h 410746"/>
                <a:gd name="connsiteX46" fmla="*/ 136915 w 2982802"/>
                <a:gd name="connsiteY46" fmla="*/ 56233 h 410746"/>
                <a:gd name="connsiteX47" fmla="*/ 217598 w 2982802"/>
                <a:gd name="connsiteY47" fmla="*/ 31784 h 410746"/>
                <a:gd name="connsiteX48" fmla="*/ 298280 w 2982802"/>
                <a:gd name="connsiteY48" fmla="*/ 12224 h 410746"/>
                <a:gd name="connsiteX49" fmla="*/ 371628 w 2982802"/>
                <a:gd name="connsiteY49" fmla="*/ 0 h 410746"/>
                <a:gd name="connsiteX50" fmla="*/ 396077 w 2982802"/>
                <a:gd name="connsiteY50" fmla="*/ 0 h 410746"/>
                <a:gd name="connsiteX51" fmla="*/ 464535 w 2982802"/>
                <a:gd name="connsiteY51" fmla="*/ 19559 h 410746"/>
                <a:gd name="connsiteX52" fmla="*/ 572111 w 2982802"/>
                <a:gd name="connsiteY52" fmla="*/ 46453 h 410746"/>
                <a:gd name="connsiteX53" fmla="*/ 704137 w 2982802"/>
                <a:gd name="connsiteY53" fmla="*/ 68457 h 410746"/>
                <a:gd name="connsiteX54" fmla="*/ 875281 w 2982802"/>
                <a:gd name="connsiteY54" fmla="*/ 88017 h 410746"/>
                <a:gd name="connsiteX55" fmla="*/ 1087989 w 2982802"/>
                <a:gd name="connsiteY55" fmla="*/ 105131 h 410746"/>
                <a:gd name="connsiteX56" fmla="*/ 1339816 w 2982802"/>
                <a:gd name="connsiteY56" fmla="*/ 114911 h 410746"/>
                <a:gd name="connsiteX57" fmla="*/ 1435168 w 2982802"/>
                <a:gd name="connsiteY57" fmla="*/ 114911 h 4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2802" h="410746">
                  <a:moveTo>
                    <a:pt x="1435168" y="114911"/>
                  </a:moveTo>
                  <a:lnTo>
                    <a:pt x="1645431" y="119801"/>
                  </a:lnTo>
                  <a:lnTo>
                    <a:pt x="1841024" y="122246"/>
                  </a:lnTo>
                  <a:lnTo>
                    <a:pt x="2046398" y="127136"/>
                  </a:lnTo>
                  <a:lnTo>
                    <a:pt x="2237101" y="132025"/>
                  </a:lnTo>
                  <a:lnTo>
                    <a:pt x="2371572" y="134470"/>
                  </a:lnTo>
                  <a:lnTo>
                    <a:pt x="2454699" y="132025"/>
                  </a:lnTo>
                  <a:lnTo>
                    <a:pt x="2528047" y="127136"/>
                  </a:lnTo>
                  <a:lnTo>
                    <a:pt x="2623399" y="117356"/>
                  </a:lnTo>
                  <a:lnTo>
                    <a:pt x="2716306" y="97797"/>
                  </a:lnTo>
                  <a:lnTo>
                    <a:pt x="2779874" y="78237"/>
                  </a:lnTo>
                  <a:lnTo>
                    <a:pt x="2855666" y="29339"/>
                  </a:lnTo>
                  <a:lnTo>
                    <a:pt x="2982802" y="114911"/>
                  </a:lnTo>
                  <a:lnTo>
                    <a:pt x="2933904" y="168699"/>
                  </a:lnTo>
                  <a:lnTo>
                    <a:pt x="2889895" y="212708"/>
                  </a:lnTo>
                  <a:lnTo>
                    <a:pt x="2831217" y="266496"/>
                  </a:lnTo>
                  <a:lnTo>
                    <a:pt x="2777429" y="308060"/>
                  </a:lnTo>
                  <a:lnTo>
                    <a:pt x="2713861" y="352068"/>
                  </a:lnTo>
                  <a:lnTo>
                    <a:pt x="2652738" y="383852"/>
                  </a:lnTo>
                  <a:lnTo>
                    <a:pt x="2596505" y="403411"/>
                  </a:lnTo>
                  <a:lnTo>
                    <a:pt x="2550051" y="410746"/>
                  </a:lnTo>
                  <a:lnTo>
                    <a:pt x="2503598" y="405856"/>
                  </a:lnTo>
                  <a:lnTo>
                    <a:pt x="2437585" y="386297"/>
                  </a:lnTo>
                  <a:lnTo>
                    <a:pt x="2349568" y="366738"/>
                  </a:lnTo>
                  <a:lnTo>
                    <a:pt x="2276220" y="356958"/>
                  </a:lnTo>
                  <a:lnTo>
                    <a:pt x="2178423" y="356958"/>
                  </a:lnTo>
                  <a:lnTo>
                    <a:pt x="1926597" y="349623"/>
                  </a:lnTo>
                  <a:lnTo>
                    <a:pt x="1613647" y="339844"/>
                  </a:lnTo>
                  <a:lnTo>
                    <a:pt x="1422943" y="334954"/>
                  </a:lnTo>
                  <a:lnTo>
                    <a:pt x="1281138" y="330064"/>
                  </a:lnTo>
                  <a:lnTo>
                    <a:pt x="1056205" y="322729"/>
                  </a:lnTo>
                  <a:lnTo>
                    <a:pt x="865501" y="315394"/>
                  </a:lnTo>
                  <a:lnTo>
                    <a:pt x="625899" y="308060"/>
                  </a:lnTo>
                  <a:lnTo>
                    <a:pt x="432751" y="298280"/>
                  </a:lnTo>
                  <a:lnTo>
                    <a:pt x="246937" y="290945"/>
                  </a:lnTo>
                  <a:lnTo>
                    <a:pt x="168699" y="288500"/>
                  </a:lnTo>
                  <a:lnTo>
                    <a:pt x="95352" y="278721"/>
                  </a:lnTo>
                  <a:lnTo>
                    <a:pt x="68458" y="268941"/>
                  </a:lnTo>
                  <a:lnTo>
                    <a:pt x="36674" y="249382"/>
                  </a:lnTo>
                  <a:lnTo>
                    <a:pt x="17114" y="232267"/>
                  </a:lnTo>
                  <a:lnTo>
                    <a:pt x="4890" y="207818"/>
                  </a:lnTo>
                  <a:lnTo>
                    <a:pt x="0" y="188259"/>
                  </a:lnTo>
                  <a:lnTo>
                    <a:pt x="2445" y="161364"/>
                  </a:lnTo>
                  <a:lnTo>
                    <a:pt x="14669" y="134470"/>
                  </a:lnTo>
                  <a:lnTo>
                    <a:pt x="36674" y="110021"/>
                  </a:lnTo>
                  <a:lnTo>
                    <a:pt x="78237" y="83127"/>
                  </a:lnTo>
                  <a:lnTo>
                    <a:pt x="136915" y="56233"/>
                  </a:lnTo>
                  <a:lnTo>
                    <a:pt x="217598" y="31784"/>
                  </a:lnTo>
                  <a:lnTo>
                    <a:pt x="298280" y="12224"/>
                  </a:lnTo>
                  <a:lnTo>
                    <a:pt x="371628" y="0"/>
                  </a:lnTo>
                  <a:lnTo>
                    <a:pt x="396077" y="0"/>
                  </a:lnTo>
                  <a:lnTo>
                    <a:pt x="464535" y="19559"/>
                  </a:lnTo>
                  <a:lnTo>
                    <a:pt x="572111" y="46453"/>
                  </a:lnTo>
                  <a:lnTo>
                    <a:pt x="704137" y="68457"/>
                  </a:lnTo>
                  <a:lnTo>
                    <a:pt x="875281" y="88017"/>
                  </a:lnTo>
                  <a:lnTo>
                    <a:pt x="1087989" y="105131"/>
                  </a:lnTo>
                  <a:lnTo>
                    <a:pt x="1339816" y="114911"/>
                  </a:lnTo>
                  <a:lnTo>
                    <a:pt x="1435168" y="1149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4640DB17-CBAC-4C78-AE67-018F7CA3110E}"/>
                </a:ext>
              </a:extLst>
            </p:cNvPr>
            <p:cNvSpPr/>
            <p:nvPr/>
          </p:nvSpPr>
          <p:spPr>
            <a:xfrm rot="16200000">
              <a:off x="3638550" y="2603501"/>
              <a:ext cx="2732087" cy="1344612"/>
            </a:xfrm>
            <a:custGeom>
              <a:avLst/>
              <a:gdLst>
                <a:gd name="connsiteX0" fmla="*/ 1443038 w 2731294"/>
                <a:gd name="connsiteY0" fmla="*/ 1012031 h 1345406"/>
                <a:gd name="connsiteX1" fmla="*/ 1774032 w 2731294"/>
                <a:gd name="connsiteY1" fmla="*/ 1012031 h 1345406"/>
                <a:gd name="connsiteX2" fmla="*/ 2200275 w 2731294"/>
                <a:gd name="connsiteY2" fmla="*/ 1012031 h 1345406"/>
                <a:gd name="connsiteX3" fmla="*/ 2350294 w 2731294"/>
                <a:gd name="connsiteY3" fmla="*/ 1009650 h 1345406"/>
                <a:gd name="connsiteX4" fmla="*/ 2421732 w 2731294"/>
                <a:gd name="connsiteY4" fmla="*/ 1002506 h 1345406"/>
                <a:gd name="connsiteX5" fmla="*/ 2440782 w 2731294"/>
                <a:gd name="connsiteY5" fmla="*/ 995363 h 1345406"/>
                <a:gd name="connsiteX6" fmla="*/ 2464594 w 2731294"/>
                <a:gd name="connsiteY6" fmla="*/ 978694 h 1345406"/>
                <a:gd name="connsiteX7" fmla="*/ 2483644 w 2731294"/>
                <a:gd name="connsiteY7" fmla="*/ 962025 h 1345406"/>
                <a:gd name="connsiteX8" fmla="*/ 2497932 w 2731294"/>
                <a:gd name="connsiteY8" fmla="*/ 938213 h 1345406"/>
                <a:gd name="connsiteX9" fmla="*/ 2505075 w 2731294"/>
                <a:gd name="connsiteY9" fmla="*/ 912019 h 1345406"/>
                <a:gd name="connsiteX10" fmla="*/ 2507457 w 2731294"/>
                <a:gd name="connsiteY10" fmla="*/ 897731 h 1345406"/>
                <a:gd name="connsiteX11" fmla="*/ 2483644 w 2731294"/>
                <a:gd name="connsiteY11" fmla="*/ 790575 h 1345406"/>
                <a:gd name="connsiteX12" fmla="*/ 2447925 w 2731294"/>
                <a:gd name="connsiteY12" fmla="*/ 623888 h 1345406"/>
                <a:gd name="connsiteX13" fmla="*/ 2409825 w 2731294"/>
                <a:gd name="connsiteY13" fmla="*/ 428625 h 1345406"/>
                <a:gd name="connsiteX14" fmla="*/ 2369344 w 2731294"/>
                <a:gd name="connsiteY14" fmla="*/ 204788 h 1345406"/>
                <a:gd name="connsiteX15" fmla="*/ 2345532 w 2731294"/>
                <a:gd name="connsiteY15" fmla="*/ 30956 h 1345406"/>
                <a:gd name="connsiteX16" fmla="*/ 2497932 w 2731294"/>
                <a:gd name="connsiteY16" fmla="*/ 0 h 1345406"/>
                <a:gd name="connsiteX17" fmla="*/ 2521744 w 2731294"/>
                <a:gd name="connsiteY17" fmla="*/ 116681 h 1345406"/>
                <a:gd name="connsiteX18" fmla="*/ 2547938 w 2731294"/>
                <a:gd name="connsiteY18" fmla="*/ 261938 h 1345406"/>
                <a:gd name="connsiteX19" fmla="*/ 2586038 w 2731294"/>
                <a:gd name="connsiteY19" fmla="*/ 454819 h 1345406"/>
                <a:gd name="connsiteX20" fmla="*/ 2619375 w 2731294"/>
                <a:gd name="connsiteY20" fmla="*/ 621506 h 1345406"/>
                <a:gd name="connsiteX21" fmla="*/ 2681288 w 2731294"/>
                <a:gd name="connsiteY21" fmla="*/ 892969 h 1345406"/>
                <a:gd name="connsiteX22" fmla="*/ 2690813 w 2731294"/>
                <a:gd name="connsiteY22" fmla="*/ 923925 h 1345406"/>
                <a:gd name="connsiteX23" fmla="*/ 2700338 w 2731294"/>
                <a:gd name="connsiteY23" fmla="*/ 933450 h 1345406"/>
                <a:gd name="connsiteX24" fmla="*/ 2717007 w 2731294"/>
                <a:gd name="connsiteY24" fmla="*/ 957263 h 1345406"/>
                <a:gd name="connsiteX25" fmla="*/ 2726532 w 2731294"/>
                <a:gd name="connsiteY25" fmla="*/ 973931 h 1345406"/>
                <a:gd name="connsiteX26" fmla="*/ 2731294 w 2731294"/>
                <a:gd name="connsiteY26" fmla="*/ 1004888 h 1345406"/>
                <a:gd name="connsiteX27" fmla="*/ 2726532 w 2731294"/>
                <a:gd name="connsiteY27" fmla="*/ 1026319 h 1345406"/>
                <a:gd name="connsiteX28" fmla="*/ 2683669 w 2731294"/>
                <a:gd name="connsiteY28" fmla="*/ 1104900 h 1345406"/>
                <a:gd name="connsiteX29" fmla="*/ 2612232 w 2731294"/>
                <a:gd name="connsiteY29" fmla="*/ 1228725 h 1345406"/>
                <a:gd name="connsiteX30" fmla="*/ 2555082 w 2731294"/>
                <a:gd name="connsiteY30" fmla="*/ 1304925 h 1345406"/>
                <a:gd name="connsiteX31" fmla="*/ 2531269 w 2731294"/>
                <a:gd name="connsiteY31" fmla="*/ 1328738 h 1345406"/>
                <a:gd name="connsiteX32" fmla="*/ 2505075 w 2731294"/>
                <a:gd name="connsiteY32" fmla="*/ 1343025 h 1345406"/>
                <a:gd name="connsiteX33" fmla="*/ 2478882 w 2731294"/>
                <a:gd name="connsiteY33" fmla="*/ 1345406 h 1345406"/>
                <a:gd name="connsiteX34" fmla="*/ 2455069 w 2731294"/>
                <a:gd name="connsiteY34" fmla="*/ 1345406 h 1345406"/>
                <a:gd name="connsiteX35" fmla="*/ 2407444 w 2731294"/>
                <a:gd name="connsiteY35" fmla="*/ 1328738 h 1345406"/>
                <a:gd name="connsiteX36" fmla="*/ 2376488 w 2731294"/>
                <a:gd name="connsiteY36" fmla="*/ 1312069 h 1345406"/>
                <a:gd name="connsiteX37" fmla="*/ 2324100 w 2731294"/>
                <a:gd name="connsiteY37" fmla="*/ 1285875 h 1345406"/>
                <a:gd name="connsiteX38" fmla="*/ 2259807 w 2731294"/>
                <a:gd name="connsiteY38" fmla="*/ 1266825 h 1345406"/>
                <a:gd name="connsiteX39" fmla="*/ 2181225 w 2731294"/>
                <a:gd name="connsiteY39" fmla="*/ 1257300 h 1345406"/>
                <a:gd name="connsiteX40" fmla="*/ 1997869 w 2731294"/>
                <a:gd name="connsiteY40" fmla="*/ 1254919 h 1345406"/>
                <a:gd name="connsiteX41" fmla="*/ 1697832 w 2731294"/>
                <a:gd name="connsiteY41" fmla="*/ 1250156 h 1345406"/>
                <a:gd name="connsiteX42" fmla="*/ 1438275 w 2731294"/>
                <a:gd name="connsiteY42" fmla="*/ 1247775 h 1345406"/>
                <a:gd name="connsiteX43" fmla="*/ 1126332 w 2731294"/>
                <a:gd name="connsiteY43" fmla="*/ 1245394 h 1345406"/>
                <a:gd name="connsiteX44" fmla="*/ 759619 w 2731294"/>
                <a:gd name="connsiteY44" fmla="*/ 1240631 h 1345406"/>
                <a:gd name="connsiteX45" fmla="*/ 552450 w 2731294"/>
                <a:gd name="connsiteY45" fmla="*/ 1240631 h 1345406"/>
                <a:gd name="connsiteX46" fmla="*/ 361950 w 2731294"/>
                <a:gd name="connsiteY46" fmla="*/ 1235869 h 1345406"/>
                <a:gd name="connsiteX47" fmla="*/ 183357 w 2731294"/>
                <a:gd name="connsiteY47" fmla="*/ 1235869 h 1345406"/>
                <a:gd name="connsiteX48" fmla="*/ 111919 w 2731294"/>
                <a:gd name="connsiteY48" fmla="*/ 1233488 h 1345406"/>
                <a:gd name="connsiteX49" fmla="*/ 54769 w 2731294"/>
                <a:gd name="connsiteY49" fmla="*/ 1223963 h 1345406"/>
                <a:gd name="connsiteX50" fmla="*/ 26194 w 2731294"/>
                <a:gd name="connsiteY50" fmla="*/ 1212056 h 1345406"/>
                <a:gd name="connsiteX51" fmla="*/ 9525 w 2731294"/>
                <a:gd name="connsiteY51" fmla="*/ 1197769 h 1345406"/>
                <a:gd name="connsiteX52" fmla="*/ 0 w 2731294"/>
                <a:gd name="connsiteY52" fmla="*/ 1176338 h 1345406"/>
                <a:gd name="connsiteX53" fmla="*/ 0 w 2731294"/>
                <a:gd name="connsiteY53" fmla="*/ 1154906 h 1345406"/>
                <a:gd name="connsiteX54" fmla="*/ 7144 w 2731294"/>
                <a:gd name="connsiteY54" fmla="*/ 1126331 h 1345406"/>
                <a:gd name="connsiteX55" fmla="*/ 14288 w 2731294"/>
                <a:gd name="connsiteY55" fmla="*/ 1114425 h 1345406"/>
                <a:gd name="connsiteX56" fmla="*/ 33338 w 2731294"/>
                <a:gd name="connsiteY56" fmla="*/ 1095375 h 1345406"/>
                <a:gd name="connsiteX57" fmla="*/ 52388 w 2731294"/>
                <a:gd name="connsiteY57" fmla="*/ 1078706 h 1345406"/>
                <a:gd name="connsiteX58" fmla="*/ 97632 w 2731294"/>
                <a:gd name="connsiteY58" fmla="*/ 1052513 h 1345406"/>
                <a:gd name="connsiteX59" fmla="*/ 166688 w 2731294"/>
                <a:gd name="connsiteY59" fmla="*/ 1009650 h 1345406"/>
                <a:gd name="connsiteX60" fmla="*/ 188119 w 2731294"/>
                <a:gd name="connsiteY60" fmla="*/ 1002506 h 1345406"/>
                <a:gd name="connsiteX61" fmla="*/ 359569 w 2731294"/>
                <a:gd name="connsiteY61" fmla="*/ 990600 h 1345406"/>
                <a:gd name="connsiteX62" fmla="*/ 619125 w 2731294"/>
                <a:gd name="connsiteY62" fmla="*/ 997744 h 1345406"/>
                <a:gd name="connsiteX63" fmla="*/ 857250 w 2731294"/>
                <a:gd name="connsiteY63" fmla="*/ 1007269 h 1345406"/>
                <a:gd name="connsiteX64" fmla="*/ 1047750 w 2731294"/>
                <a:gd name="connsiteY64" fmla="*/ 1012031 h 1345406"/>
                <a:gd name="connsiteX65" fmla="*/ 1443038 w 2731294"/>
                <a:gd name="connsiteY65" fmla="*/ 1012031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31294" h="1345406">
                  <a:moveTo>
                    <a:pt x="1443038" y="1012031"/>
                  </a:moveTo>
                  <a:lnTo>
                    <a:pt x="1774032" y="1012031"/>
                  </a:lnTo>
                  <a:lnTo>
                    <a:pt x="2200275" y="1012031"/>
                  </a:lnTo>
                  <a:lnTo>
                    <a:pt x="2350294" y="1009650"/>
                  </a:lnTo>
                  <a:lnTo>
                    <a:pt x="2421732" y="1002506"/>
                  </a:lnTo>
                  <a:lnTo>
                    <a:pt x="2440782" y="995363"/>
                  </a:lnTo>
                  <a:lnTo>
                    <a:pt x="2464594" y="978694"/>
                  </a:lnTo>
                  <a:lnTo>
                    <a:pt x="2483644" y="962025"/>
                  </a:lnTo>
                  <a:lnTo>
                    <a:pt x="2497932" y="938213"/>
                  </a:lnTo>
                  <a:lnTo>
                    <a:pt x="2505075" y="912019"/>
                  </a:lnTo>
                  <a:lnTo>
                    <a:pt x="2507457" y="897731"/>
                  </a:lnTo>
                  <a:lnTo>
                    <a:pt x="2483644" y="790575"/>
                  </a:lnTo>
                  <a:lnTo>
                    <a:pt x="2447925" y="623888"/>
                  </a:lnTo>
                  <a:lnTo>
                    <a:pt x="2409825" y="428625"/>
                  </a:lnTo>
                  <a:lnTo>
                    <a:pt x="2369344" y="204788"/>
                  </a:lnTo>
                  <a:lnTo>
                    <a:pt x="2345532" y="30956"/>
                  </a:lnTo>
                  <a:lnTo>
                    <a:pt x="2497932" y="0"/>
                  </a:lnTo>
                  <a:lnTo>
                    <a:pt x="2521744" y="116681"/>
                  </a:lnTo>
                  <a:lnTo>
                    <a:pt x="2547938" y="261938"/>
                  </a:lnTo>
                  <a:lnTo>
                    <a:pt x="2586038" y="454819"/>
                  </a:lnTo>
                  <a:lnTo>
                    <a:pt x="2619375" y="621506"/>
                  </a:lnTo>
                  <a:lnTo>
                    <a:pt x="2681288" y="892969"/>
                  </a:lnTo>
                  <a:lnTo>
                    <a:pt x="2690813" y="923925"/>
                  </a:lnTo>
                  <a:lnTo>
                    <a:pt x="2700338" y="933450"/>
                  </a:lnTo>
                  <a:lnTo>
                    <a:pt x="2717007" y="957263"/>
                  </a:lnTo>
                  <a:lnTo>
                    <a:pt x="2726532" y="973931"/>
                  </a:lnTo>
                  <a:lnTo>
                    <a:pt x="2731294" y="1004888"/>
                  </a:lnTo>
                  <a:lnTo>
                    <a:pt x="2726532" y="1026319"/>
                  </a:lnTo>
                  <a:lnTo>
                    <a:pt x="2683669" y="1104900"/>
                  </a:lnTo>
                  <a:lnTo>
                    <a:pt x="2612232" y="1228725"/>
                  </a:lnTo>
                  <a:lnTo>
                    <a:pt x="2555082" y="1304925"/>
                  </a:lnTo>
                  <a:lnTo>
                    <a:pt x="2531269" y="1328738"/>
                  </a:lnTo>
                  <a:lnTo>
                    <a:pt x="2505075" y="1343025"/>
                  </a:lnTo>
                  <a:lnTo>
                    <a:pt x="2478882" y="1345406"/>
                  </a:lnTo>
                  <a:lnTo>
                    <a:pt x="2455069" y="1345406"/>
                  </a:lnTo>
                  <a:lnTo>
                    <a:pt x="2407444" y="1328738"/>
                  </a:lnTo>
                  <a:lnTo>
                    <a:pt x="2376488" y="1312069"/>
                  </a:lnTo>
                  <a:lnTo>
                    <a:pt x="2324100" y="1285875"/>
                  </a:lnTo>
                  <a:lnTo>
                    <a:pt x="2259807" y="1266825"/>
                  </a:lnTo>
                  <a:lnTo>
                    <a:pt x="2181225" y="1257300"/>
                  </a:lnTo>
                  <a:lnTo>
                    <a:pt x="1997869" y="1254919"/>
                  </a:lnTo>
                  <a:lnTo>
                    <a:pt x="1697832" y="1250156"/>
                  </a:lnTo>
                  <a:lnTo>
                    <a:pt x="1438275" y="1247775"/>
                  </a:lnTo>
                  <a:lnTo>
                    <a:pt x="1126332" y="1245394"/>
                  </a:lnTo>
                  <a:lnTo>
                    <a:pt x="759619" y="1240631"/>
                  </a:lnTo>
                  <a:lnTo>
                    <a:pt x="552450" y="1240631"/>
                  </a:lnTo>
                  <a:lnTo>
                    <a:pt x="361950" y="1235869"/>
                  </a:lnTo>
                  <a:lnTo>
                    <a:pt x="183357" y="1235869"/>
                  </a:lnTo>
                  <a:lnTo>
                    <a:pt x="111919" y="1233488"/>
                  </a:lnTo>
                  <a:lnTo>
                    <a:pt x="54769" y="1223963"/>
                  </a:lnTo>
                  <a:lnTo>
                    <a:pt x="26194" y="1212056"/>
                  </a:lnTo>
                  <a:lnTo>
                    <a:pt x="9525" y="1197769"/>
                  </a:lnTo>
                  <a:lnTo>
                    <a:pt x="0" y="1176338"/>
                  </a:lnTo>
                  <a:lnTo>
                    <a:pt x="0" y="1154906"/>
                  </a:lnTo>
                  <a:lnTo>
                    <a:pt x="7144" y="1126331"/>
                  </a:lnTo>
                  <a:lnTo>
                    <a:pt x="14288" y="1114425"/>
                  </a:lnTo>
                  <a:lnTo>
                    <a:pt x="33338" y="1095375"/>
                  </a:lnTo>
                  <a:lnTo>
                    <a:pt x="52388" y="1078706"/>
                  </a:lnTo>
                  <a:lnTo>
                    <a:pt x="97632" y="1052513"/>
                  </a:lnTo>
                  <a:lnTo>
                    <a:pt x="166688" y="1009650"/>
                  </a:lnTo>
                  <a:lnTo>
                    <a:pt x="188119" y="1002506"/>
                  </a:lnTo>
                  <a:lnTo>
                    <a:pt x="359569" y="990600"/>
                  </a:lnTo>
                  <a:lnTo>
                    <a:pt x="619125" y="997744"/>
                  </a:lnTo>
                  <a:lnTo>
                    <a:pt x="857250" y="1007269"/>
                  </a:lnTo>
                  <a:lnTo>
                    <a:pt x="1047750" y="1012031"/>
                  </a:lnTo>
                  <a:lnTo>
                    <a:pt x="1443038" y="1012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3">
              <a:extLst>
                <a:ext uri="{FF2B5EF4-FFF2-40B4-BE49-F238E27FC236}">
                  <a16:creationId xmlns:a16="http://schemas.microsoft.com/office/drawing/2014/main" id="{1B3353E3-CECA-4BDF-AA74-ACFABE8B6E47}"/>
                </a:ext>
              </a:extLst>
            </p:cNvPr>
            <p:cNvSpPr/>
            <p:nvPr/>
          </p:nvSpPr>
          <p:spPr>
            <a:xfrm>
              <a:off x="4333875" y="2722563"/>
              <a:ext cx="1071563" cy="336550"/>
            </a:xfrm>
            <a:custGeom>
              <a:avLst/>
              <a:gdLst>
                <a:gd name="connsiteX0" fmla="*/ 623888 w 1071563"/>
                <a:gd name="connsiteY0" fmla="*/ 85725 h 338137"/>
                <a:gd name="connsiteX1" fmla="*/ 842963 w 1071563"/>
                <a:gd name="connsiteY1" fmla="*/ 45244 h 338137"/>
                <a:gd name="connsiteX2" fmla="*/ 1071563 w 1071563"/>
                <a:gd name="connsiteY2" fmla="*/ 0 h 338137"/>
                <a:gd name="connsiteX3" fmla="*/ 1069181 w 1071563"/>
                <a:gd name="connsiteY3" fmla="*/ 157162 h 338137"/>
                <a:gd name="connsiteX4" fmla="*/ 885825 w 1071563"/>
                <a:gd name="connsiteY4" fmla="*/ 190500 h 338137"/>
                <a:gd name="connsiteX5" fmla="*/ 652463 w 1071563"/>
                <a:gd name="connsiteY5" fmla="*/ 233362 h 338137"/>
                <a:gd name="connsiteX6" fmla="*/ 402431 w 1071563"/>
                <a:gd name="connsiteY6" fmla="*/ 276225 h 338137"/>
                <a:gd name="connsiteX7" fmla="*/ 119063 w 1071563"/>
                <a:gd name="connsiteY7" fmla="*/ 321469 h 338137"/>
                <a:gd name="connsiteX8" fmla="*/ 0 w 1071563"/>
                <a:gd name="connsiteY8" fmla="*/ 338137 h 338137"/>
                <a:gd name="connsiteX9" fmla="*/ 0 w 1071563"/>
                <a:gd name="connsiteY9" fmla="*/ 178594 h 338137"/>
                <a:gd name="connsiteX10" fmla="*/ 238125 w 1071563"/>
                <a:gd name="connsiteY10" fmla="*/ 150019 h 338137"/>
                <a:gd name="connsiteX11" fmla="*/ 547688 w 1071563"/>
                <a:gd name="connsiteY11" fmla="*/ 100012 h 338137"/>
                <a:gd name="connsiteX12" fmla="*/ 623888 w 1071563"/>
                <a:gd name="connsiteY12" fmla="*/ 857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563" h="338137">
                  <a:moveTo>
                    <a:pt x="623888" y="85725"/>
                  </a:moveTo>
                  <a:lnTo>
                    <a:pt x="842963" y="45244"/>
                  </a:lnTo>
                  <a:lnTo>
                    <a:pt x="1071563" y="0"/>
                  </a:lnTo>
                  <a:lnTo>
                    <a:pt x="1069181" y="157162"/>
                  </a:lnTo>
                  <a:lnTo>
                    <a:pt x="885825" y="190500"/>
                  </a:lnTo>
                  <a:lnTo>
                    <a:pt x="652463" y="233362"/>
                  </a:lnTo>
                  <a:lnTo>
                    <a:pt x="402431" y="276225"/>
                  </a:lnTo>
                  <a:lnTo>
                    <a:pt x="119063" y="321469"/>
                  </a:lnTo>
                  <a:lnTo>
                    <a:pt x="0" y="338137"/>
                  </a:lnTo>
                  <a:lnTo>
                    <a:pt x="0" y="178594"/>
                  </a:lnTo>
                  <a:lnTo>
                    <a:pt x="238125" y="150019"/>
                  </a:lnTo>
                  <a:lnTo>
                    <a:pt x="547688" y="100012"/>
                  </a:lnTo>
                  <a:lnTo>
                    <a:pt x="623888" y="85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D925EF0D-3155-47B1-9932-77C0DCD27899}"/>
                </a:ext>
              </a:extLst>
            </p:cNvPr>
            <p:cNvSpPr/>
            <p:nvPr/>
          </p:nvSpPr>
          <p:spPr>
            <a:xfrm>
              <a:off x="4341813" y="3409950"/>
              <a:ext cx="1076325" cy="333375"/>
            </a:xfrm>
            <a:custGeom>
              <a:avLst/>
              <a:gdLst>
                <a:gd name="connsiteX0" fmla="*/ 402431 w 1076325"/>
                <a:gd name="connsiteY0" fmla="*/ 126206 h 333375"/>
                <a:gd name="connsiteX1" fmla="*/ 611981 w 1076325"/>
                <a:gd name="connsiteY1" fmla="*/ 90488 h 333375"/>
                <a:gd name="connsiteX2" fmla="*/ 871537 w 1076325"/>
                <a:gd name="connsiteY2" fmla="*/ 40481 h 333375"/>
                <a:gd name="connsiteX3" fmla="*/ 1076325 w 1076325"/>
                <a:gd name="connsiteY3" fmla="*/ 0 h 333375"/>
                <a:gd name="connsiteX4" fmla="*/ 1073944 w 1076325"/>
                <a:gd name="connsiteY4" fmla="*/ 183356 h 333375"/>
                <a:gd name="connsiteX5" fmla="*/ 876300 w 1076325"/>
                <a:gd name="connsiteY5" fmla="*/ 216694 h 333375"/>
                <a:gd name="connsiteX6" fmla="*/ 690562 w 1076325"/>
                <a:gd name="connsiteY6" fmla="*/ 245269 h 333375"/>
                <a:gd name="connsiteX7" fmla="*/ 483394 w 1076325"/>
                <a:gd name="connsiteY7" fmla="*/ 278606 h 333375"/>
                <a:gd name="connsiteX8" fmla="*/ 288131 w 1076325"/>
                <a:gd name="connsiteY8" fmla="*/ 307181 h 333375"/>
                <a:gd name="connsiteX9" fmla="*/ 147637 w 1076325"/>
                <a:gd name="connsiteY9" fmla="*/ 326231 h 333375"/>
                <a:gd name="connsiteX10" fmla="*/ 0 w 1076325"/>
                <a:gd name="connsiteY10" fmla="*/ 333375 h 333375"/>
                <a:gd name="connsiteX11" fmla="*/ 0 w 1076325"/>
                <a:gd name="connsiteY11" fmla="*/ 188119 h 333375"/>
                <a:gd name="connsiteX12" fmla="*/ 230981 w 1076325"/>
                <a:gd name="connsiteY12" fmla="*/ 150019 h 333375"/>
                <a:gd name="connsiteX13" fmla="*/ 402431 w 1076325"/>
                <a:gd name="connsiteY13" fmla="*/ 1262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325" h="333375">
                  <a:moveTo>
                    <a:pt x="402431" y="126206"/>
                  </a:moveTo>
                  <a:lnTo>
                    <a:pt x="611981" y="90488"/>
                  </a:lnTo>
                  <a:lnTo>
                    <a:pt x="871537" y="40481"/>
                  </a:lnTo>
                  <a:lnTo>
                    <a:pt x="1076325" y="0"/>
                  </a:lnTo>
                  <a:cubicBezTo>
                    <a:pt x="1075531" y="61119"/>
                    <a:pt x="1074738" y="122237"/>
                    <a:pt x="1073944" y="183356"/>
                  </a:cubicBezTo>
                  <a:lnTo>
                    <a:pt x="876300" y="216694"/>
                  </a:lnTo>
                  <a:lnTo>
                    <a:pt x="690562" y="245269"/>
                  </a:lnTo>
                  <a:lnTo>
                    <a:pt x="483394" y="278606"/>
                  </a:lnTo>
                  <a:lnTo>
                    <a:pt x="288131" y="307181"/>
                  </a:lnTo>
                  <a:lnTo>
                    <a:pt x="147637" y="326231"/>
                  </a:lnTo>
                  <a:lnTo>
                    <a:pt x="0" y="333375"/>
                  </a:lnTo>
                  <a:lnTo>
                    <a:pt x="0" y="188119"/>
                  </a:lnTo>
                  <a:lnTo>
                    <a:pt x="230981" y="150019"/>
                  </a:lnTo>
                  <a:lnTo>
                    <a:pt x="402431" y="126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EAF06226-0C2C-493B-9AF7-5C2217EB55D3}"/>
                </a:ext>
              </a:extLst>
            </p:cNvPr>
            <p:cNvSpPr/>
            <p:nvPr/>
          </p:nvSpPr>
          <p:spPr>
            <a:xfrm>
              <a:off x="4370388" y="4262438"/>
              <a:ext cx="1038225" cy="311150"/>
            </a:xfrm>
            <a:custGeom>
              <a:avLst/>
              <a:gdLst>
                <a:gd name="connsiteX0" fmla="*/ 361950 w 1038225"/>
                <a:gd name="connsiteY0" fmla="*/ 97631 h 311943"/>
                <a:gd name="connsiteX1" fmla="*/ 709612 w 1038225"/>
                <a:gd name="connsiteY1" fmla="*/ 45243 h 311943"/>
                <a:gd name="connsiteX2" fmla="*/ 1026319 w 1038225"/>
                <a:gd name="connsiteY2" fmla="*/ 0 h 311943"/>
                <a:gd name="connsiteX3" fmla="*/ 1038225 w 1038225"/>
                <a:gd name="connsiteY3" fmla="*/ 207168 h 311943"/>
                <a:gd name="connsiteX4" fmla="*/ 938212 w 1038225"/>
                <a:gd name="connsiteY4" fmla="*/ 214312 h 311943"/>
                <a:gd name="connsiteX5" fmla="*/ 745331 w 1038225"/>
                <a:gd name="connsiteY5" fmla="*/ 230981 h 311943"/>
                <a:gd name="connsiteX6" fmla="*/ 538162 w 1038225"/>
                <a:gd name="connsiteY6" fmla="*/ 250031 h 311943"/>
                <a:gd name="connsiteX7" fmla="*/ 273844 w 1038225"/>
                <a:gd name="connsiteY7" fmla="*/ 278606 h 311943"/>
                <a:gd name="connsiteX8" fmla="*/ 0 w 1038225"/>
                <a:gd name="connsiteY8" fmla="*/ 311943 h 311943"/>
                <a:gd name="connsiteX9" fmla="*/ 4762 w 1038225"/>
                <a:gd name="connsiteY9" fmla="*/ 154781 h 311943"/>
                <a:gd name="connsiteX10" fmla="*/ 216694 w 1038225"/>
                <a:gd name="connsiteY10" fmla="*/ 121443 h 311943"/>
                <a:gd name="connsiteX11" fmla="*/ 361950 w 1038225"/>
                <a:gd name="connsiteY11" fmla="*/ 97631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225" h="311943">
                  <a:moveTo>
                    <a:pt x="361950" y="97631"/>
                  </a:moveTo>
                  <a:lnTo>
                    <a:pt x="709612" y="45243"/>
                  </a:lnTo>
                  <a:lnTo>
                    <a:pt x="1026319" y="0"/>
                  </a:lnTo>
                  <a:lnTo>
                    <a:pt x="1038225" y="207168"/>
                  </a:lnTo>
                  <a:lnTo>
                    <a:pt x="938212" y="214312"/>
                  </a:lnTo>
                  <a:lnTo>
                    <a:pt x="745331" y="230981"/>
                  </a:lnTo>
                  <a:lnTo>
                    <a:pt x="538162" y="250031"/>
                  </a:lnTo>
                  <a:lnTo>
                    <a:pt x="273844" y="278606"/>
                  </a:lnTo>
                  <a:lnTo>
                    <a:pt x="0" y="311943"/>
                  </a:lnTo>
                  <a:lnTo>
                    <a:pt x="4762" y="154781"/>
                  </a:lnTo>
                  <a:lnTo>
                    <a:pt x="216694" y="121443"/>
                  </a:lnTo>
                  <a:lnTo>
                    <a:pt x="361950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4">
              <a:extLst>
                <a:ext uri="{FF2B5EF4-FFF2-40B4-BE49-F238E27FC236}">
                  <a16:creationId xmlns:a16="http://schemas.microsoft.com/office/drawing/2014/main" id="{58376B22-04B6-458A-A4A6-A22BF32E563B}"/>
                </a:ext>
              </a:extLst>
            </p:cNvPr>
            <p:cNvSpPr/>
            <p:nvPr/>
          </p:nvSpPr>
          <p:spPr>
            <a:xfrm rot="16200000">
              <a:off x="6246813" y="5451475"/>
              <a:ext cx="695325" cy="790575"/>
            </a:xfrm>
            <a:custGeom>
              <a:avLst/>
              <a:gdLst>
                <a:gd name="connsiteX0" fmla="*/ 623888 w 695325"/>
                <a:gd name="connsiteY0" fmla="*/ 273844 h 790575"/>
                <a:gd name="connsiteX1" fmla="*/ 583407 w 695325"/>
                <a:gd name="connsiteY1" fmla="*/ 404813 h 790575"/>
                <a:gd name="connsiteX2" fmla="*/ 550069 w 695325"/>
                <a:gd name="connsiteY2" fmla="*/ 514350 h 790575"/>
                <a:gd name="connsiteX3" fmla="*/ 533400 w 695325"/>
                <a:gd name="connsiteY3" fmla="*/ 578644 h 790575"/>
                <a:gd name="connsiteX4" fmla="*/ 523875 w 695325"/>
                <a:gd name="connsiteY4" fmla="*/ 607219 h 790575"/>
                <a:gd name="connsiteX5" fmla="*/ 519113 w 695325"/>
                <a:gd name="connsiteY5" fmla="*/ 635794 h 790575"/>
                <a:gd name="connsiteX6" fmla="*/ 519113 w 695325"/>
                <a:gd name="connsiteY6" fmla="*/ 661988 h 790575"/>
                <a:gd name="connsiteX7" fmla="*/ 523875 w 695325"/>
                <a:gd name="connsiteY7" fmla="*/ 683419 h 790575"/>
                <a:gd name="connsiteX8" fmla="*/ 535782 w 695325"/>
                <a:gd name="connsiteY8" fmla="*/ 704850 h 790575"/>
                <a:gd name="connsiteX9" fmla="*/ 545307 w 695325"/>
                <a:gd name="connsiteY9" fmla="*/ 714375 h 790575"/>
                <a:gd name="connsiteX10" fmla="*/ 559594 w 695325"/>
                <a:gd name="connsiteY10" fmla="*/ 723900 h 790575"/>
                <a:gd name="connsiteX11" fmla="*/ 583407 w 695325"/>
                <a:gd name="connsiteY11" fmla="*/ 733425 h 790575"/>
                <a:gd name="connsiteX12" fmla="*/ 695325 w 695325"/>
                <a:gd name="connsiteY12" fmla="*/ 742950 h 790575"/>
                <a:gd name="connsiteX13" fmla="*/ 0 w 695325"/>
                <a:gd name="connsiteY13" fmla="*/ 790575 h 790575"/>
                <a:gd name="connsiteX14" fmla="*/ 7144 w 695325"/>
                <a:gd name="connsiteY14" fmla="*/ 757238 h 790575"/>
                <a:gd name="connsiteX15" fmla="*/ 14288 w 695325"/>
                <a:gd name="connsiteY15" fmla="*/ 738188 h 790575"/>
                <a:gd name="connsiteX16" fmla="*/ 80963 w 695325"/>
                <a:gd name="connsiteY16" fmla="*/ 700088 h 790575"/>
                <a:gd name="connsiteX17" fmla="*/ 111919 w 695325"/>
                <a:gd name="connsiteY17" fmla="*/ 681038 h 790575"/>
                <a:gd name="connsiteX18" fmla="*/ 159544 w 695325"/>
                <a:gd name="connsiteY18" fmla="*/ 645319 h 790575"/>
                <a:gd name="connsiteX19" fmla="*/ 235744 w 695325"/>
                <a:gd name="connsiteY19" fmla="*/ 581025 h 790575"/>
                <a:gd name="connsiteX20" fmla="*/ 333375 w 695325"/>
                <a:gd name="connsiteY20" fmla="*/ 481013 h 790575"/>
                <a:gd name="connsiteX21" fmla="*/ 476250 w 695325"/>
                <a:gd name="connsiteY21" fmla="*/ 295275 h 790575"/>
                <a:gd name="connsiteX22" fmla="*/ 552450 w 695325"/>
                <a:gd name="connsiteY22" fmla="*/ 183356 h 790575"/>
                <a:gd name="connsiteX23" fmla="*/ 628650 w 695325"/>
                <a:gd name="connsiteY23" fmla="*/ 66675 h 790575"/>
                <a:gd name="connsiteX24" fmla="*/ 647700 w 695325"/>
                <a:gd name="connsiteY24" fmla="*/ 35719 h 790575"/>
                <a:gd name="connsiteX25" fmla="*/ 659607 w 695325"/>
                <a:gd name="connsiteY25" fmla="*/ 19050 h 790575"/>
                <a:gd name="connsiteX26" fmla="*/ 671513 w 695325"/>
                <a:gd name="connsiteY26" fmla="*/ 7144 h 790575"/>
                <a:gd name="connsiteX27" fmla="*/ 685800 w 695325"/>
                <a:gd name="connsiteY27" fmla="*/ 0 h 790575"/>
                <a:gd name="connsiteX28" fmla="*/ 692944 w 695325"/>
                <a:gd name="connsiteY28" fmla="*/ 4763 h 790575"/>
                <a:gd name="connsiteX29" fmla="*/ 695325 w 695325"/>
                <a:gd name="connsiteY29" fmla="*/ 21431 h 790575"/>
                <a:gd name="connsiteX30" fmla="*/ 685800 w 695325"/>
                <a:gd name="connsiteY30" fmla="*/ 69056 h 790575"/>
                <a:gd name="connsiteX31" fmla="*/ 661988 w 695325"/>
                <a:gd name="connsiteY31" fmla="*/ 152400 h 790575"/>
                <a:gd name="connsiteX32" fmla="*/ 623888 w 695325"/>
                <a:gd name="connsiteY32" fmla="*/ 273844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790575">
                  <a:moveTo>
                    <a:pt x="623888" y="273844"/>
                  </a:moveTo>
                  <a:lnTo>
                    <a:pt x="583407" y="404813"/>
                  </a:lnTo>
                  <a:lnTo>
                    <a:pt x="550069" y="514350"/>
                  </a:lnTo>
                  <a:lnTo>
                    <a:pt x="533400" y="578644"/>
                  </a:lnTo>
                  <a:lnTo>
                    <a:pt x="523875" y="607219"/>
                  </a:lnTo>
                  <a:lnTo>
                    <a:pt x="519113" y="635794"/>
                  </a:lnTo>
                  <a:lnTo>
                    <a:pt x="519113" y="661988"/>
                  </a:lnTo>
                  <a:lnTo>
                    <a:pt x="523875" y="683419"/>
                  </a:lnTo>
                  <a:lnTo>
                    <a:pt x="535782" y="704850"/>
                  </a:lnTo>
                  <a:lnTo>
                    <a:pt x="545307" y="714375"/>
                  </a:lnTo>
                  <a:lnTo>
                    <a:pt x="559594" y="723900"/>
                  </a:lnTo>
                  <a:lnTo>
                    <a:pt x="583407" y="733425"/>
                  </a:lnTo>
                  <a:lnTo>
                    <a:pt x="695325" y="742950"/>
                  </a:lnTo>
                  <a:lnTo>
                    <a:pt x="0" y="790575"/>
                  </a:lnTo>
                  <a:lnTo>
                    <a:pt x="7144" y="757238"/>
                  </a:lnTo>
                  <a:lnTo>
                    <a:pt x="14288" y="738188"/>
                  </a:lnTo>
                  <a:lnTo>
                    <a:pt x="80963" y="700088"/>
                  </a:lnTo>
                  <a:lnTo>
                    <a:pt x="111919" y="681038"/>
                  </a:lnTo>
                  <a:lnTo>
                    <a:pt x="159544" y="645319"/>
                  </a:lnTo>
                  <a:lnTo>
                    <a:pt x="235744" y="581025"/>
                  </a:lnTo>
                  <a:lnTo>
                    <a:pt x="333375" y="481013"/>
                  </a:lnTo>
                  <a:lnTo>
                    <a:pt x="476250" y="295275"/>
                  </a:lnTo>
                  <a:lnTo>
                    <a:pt x="552450" y="183356"/>
                  </a:lnTo>
                  <a:lnTo>
                    <a:pt x="628650" y="66675"/>
                  </a:lnTo>
                  <a:lnTo>
                    <a:pt x="647700" y="35719"/>
                  </a:lnTo>
                  <a:lnTo>
                    <a:pt x="659607" y="19050"/>
                  </a:lnTo>
                  <a:lnTo>
                    <a:pt x="671513" y="7144"/>
                  </a:lnTo>
                  <a:lnTo>
                    <a:pt x="685800" y="0"/>
                  </a:lnTo>
                  <a:lnTo>
                    <a:pt x="692944" y="4763"/>
                  </a:lnTo>
                  <a:lnTo>
                    <a:pt x="695325" y="21431"/>
                  </a:lnTo>
                  <a:lnTo>
                    <a:pt x="685800" y="69056"/>
                  </a:lnTo>
                  <a:lnTo>
                    <a:pt x="661988" y="152400"/>
                  </a:lnTo>
                  <a:lnTo>
                    <a:pt x="623888" y="2738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9E05D424-7E5F-466B-A74A-1E54452BBCFC}"/>
              </a:ext>
            </a:extLst>
          </p:cNvPr>
          <p:cNvGrpSpPr/>
          <p:nvPr/>
        </p:nvGrpSpPr>
        <p:grpSpPr>
          <a:xfrm>
            <a:off x="2520950" y="1565275"/>
            <a:ext cx="4570413" cy="4478338"/>
            <a:chOff x="2520950" y="1565275"/>
            <a:chExt cx="4570413" cy="4478338"/>
          </a:xfrm>
        </p:grpSpPr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D4F12CA4-14CE-4C02-A1AB-50C7E9514F13}"/>
                </a:ext>
              </a:extLst>
            </p:cNvPr>
            <p:cNvSpPr/>
            <p:nvPr/>
          </p:nvSpPr>
          <p:spPr>
            <a:xfrm>
              <a:off x="2520950" y="1606550"/>
              <a:ext cx="1270000" cy="2390775"/>
            </a:xfrm>
            <a:custGeom>
              <a:avLst/>
              <a:gdLst>
                <a:gd name="connsiteX0" fmla="*/ 904875 w 1270000"/>
                <a:gd name="connsiteY0" fmla="*/ 987425 h 2390775"/>
                <a:gd name="connsiteX1" fmla="*/ 1003300 w 1270000"/>
                <a:gd name="connsiteY1" fmla="*/ 781050 h 2390775"/>
                <a:gd name="connsiteX2" fmla="*/ 1073150 w 1270000"/>
                <a:gd name="connsiteY2" fmla="*/ 628650 h 2390775"/>
                <a:gd name="connsiteX3" fmla="*/ 1127125 w 1270000"/>
                <a:gd name="connsiteY3" fmla="*/ 511175 h 2390775"/>
                <a:gd name="connsiteX4" fmla="*/ 1133475 w 1270000"/>
                <a:gd name="connsiteY4" fmla="*/ 482600 h 2390775"/>
                <a:gd name="connsiteX5" fmla="*/ 1152525 w 1270000"/>
                <a:gd name="connsiteY5" fmla="*/ 444500 h 2390775"/>
                <a:gd name="connsiteX6" fmla="*/ 1168400 w 1270000"/>
                <a:gd name="connsiteY6" fmla="*/ 422275 h 2390775"/>
                <a:gd name="connsiteX7" fmla="*/ 1190625 w 1270000"/>
                <a:gd name="connsiteY7" fmla="*/ 403225 h 2390775"/>
                <a:gd name="connsiteX8" fmla="*/ 1228725 w 1270000"/>
                <a:gd name="connsiteY8" fmla="*/ 387350 h 2390775"/>
                <a:gd name="connsiteX9" fmla="*/ 1254125 w 1270000"/>
                <a:gd name="connsiteY9" fmla="*/ 371475 h 2390775"/>
                <a:gd name="connsiteX10" fmla="*/ 1266825 w 1270000"/>
                <a:gd name="connsiteY10" fmla="*/ 355600 h 2390775"/>
                <a:gd name="connsiteX11" fmla="*/ 1270000 w 1270000"/>
                <a:gd name="connsiteY11" fmla="*/ 342900 h 2390775"/>
                <a:gd name="connsiteX12" fmla="*/ 1270000 w 1270000"/>
                <a:gd name="connsiteY12" fmla="*/ 323850 h 2390775"/>
                <a:gd name="connsiteX13" fmla="*/ 1254125 w 1270000"/>
                <a:gd name="connsiteY13" fmla="*/ 285750 h 2390775"/>
                <a:gd name="connsiteX14" fmla="*/ 1200150 w 1270000"/>
                <a:gd name="connsiteY14" fmla="*/ 219075 h 2390775"/>
                <a:gd name="connsiteX15" fmla="*/ 1139825 w 1270000"/>
                <a:gd name="connsiteY15" fmla="*/ 165100 h 2390775"/>
                <a:gd name="connsiteX16" fmla="*/ 1060450 w 1270000"/>
                <a:gd name="connsiteY16" fmla="*/ 104775 h 2390775"/>
                <a:gd name="connsiteX17" fmla="*/ 993775 w 1270000"/>
                <a:gd name="connsiteY17" fmla="*/ 66675 h 2390775"/>
                <a:gd name="connsiteX18" fmla="*/ 933450 w 1270000"/>
                <a:gd name="connsiteY18" fmla="*/ 38100 h 2390775"/>
                <a:gd name="connsiteX19" fmla="*/ 860425 w 1270000"/>
                <a:gd name="connsiteY19" fmla="*/ 15875 h 2390775"/>
                <a:gd name="connsiteX20" fmla="*/ 796925 w 1270000"/>
                <a:gd name="connsiteY20" fmla="*/ 0 h 2390775"/>
                <a:gd name="connsiteX21" fmla="*/ 777875 w 1270000"/>
                <a:gd name="connsiteY21" fmla="*/ 0 h 2390775"/>
                <a:gd name="connsiteX22" fmla="*/ 765175 w 1270000"/>
                <a:gd name="connsiteY22" fmla="*/ 6350 h 2390775"/>
                <a:gd name="connsiteX23" fmla="*/ 762000 w 1270000"/>
                <a:gd name="connsiteY23" fmla="*/ 15875 h 2390775"/>
                <a:gd name="connsiteX24" fmla="*/ 762000 w 1270000"/>
                <a:gd name="connsiteY24" fmla="*/ 31750 h 2390775"/>
                <a:gd name="connsiteX25" fmla="*/ 771525 w 1270000"/>
                <a:gd name="connsiteY25" fmla="*/ 53975 h 2390775"/>
                <a:gd name="connsiteX26" fmla="*/ 796925 w 1270000"/>
                <a:gd name="connsiteY26" fmla="*/ 92075 h 2390775"/>
                <a:gd name="connsiteX27" fmla="*/ 822325 w 1270000"/>
                <a:gd name="connsiteY27" fmla="*/ 123825 h 2390775"/>
                <a:gd name="connsiteX28" fmla="*/ 844550 w 1270000"/>
                <a:gd name="connsiteY28" fmla="*/ 165100 h 2390775"/>
                <a:gd name="connsiteX29" fmla="*/ 863600 w 1270000"/>
                <a:gd name="connsiteY29" fmla="*/ 206375 h 2390775"/>
                <a:gd name="connsiteX30" fmla="*/ 876300 w 1270000"/>
                <a:gd name="connsiteY30" fmla="*/ 241300 h 2390775"/>
                <a:gd name="connsiteX31" fmla="*/ 882650 w 1270000"/>
                <a:gd name="connsiteY31" fmla="*/ 282575 h 2390775"/>
                <a:gd name="connsiteX32" fmla="*/ 882650 w 1270000"/>
                <a:gd name="connsiteY32" fmla="*/ 314325 h 2390775"/>
                <a:gd name="connsiteX33" fmla="*/ 873125 w 1270000"/>
                <a:gd name="connsiteY33" fmla="*/ 365125 h 2390775"/>
                <a:gd name="connsiteX34" fmla="*/ 831850 w 1270000"/>
                <a:gd name="connsiteY34" fmla="*/ 527050 h 2390775"/>
                <a:gd name="connsiteX35" fmla="*/ 695325 w 1270000"/>
                <a:gd name="connsiteY35" fmla="*/ 901700 h 2390775"/>
                <a:gd name="connsiteX36" fmla="*/ 584200 w 1270000"/>
                <a:gd name="connsiteY36" fmla="*/ 1187450 h 2390775"/>
                <a:gd name="connsiteX37" fmla="*/ 479425 w 1270000"/>
                <a:gd name="connsiteY37" fmla="*/ 1428750 h 2390775"/>
                <a:gd name="connsiteX38" fmla="*/ 393700 w 1270000"/>
                <a:gd name="connsiteY38" fmla="*/ 1616075 h 2390775"/>
                <a:gd name="connsiteX39" fmla="*/ 234950 w 1270000"/>
                <a:gd name="connsiteY39" fmla="*/ 1933575 h 2390775"/>
                <a:gd name="connsiteX40" fmla="*/ 63500 w 1270000"/>
                <a:gd name="connsiteY40" fmla="*/ 2232025 h 2390775"/>
                <a:gd name="connsiteX41" fmla="*/ 9525 w 1270000"/>
                <a:gd name="connsiteY41" fmla="*/ 2324100 h 2390775"/>
                <a:gd name="connsiteX42" fmla="*/ 0 w 1270000"/>
                <a:gd name="connsiteY42" fmla="*/ 2349500 h 2390775"/>
                <a:gd name="connsiteX43" fmla="*/ 0 w 1270000"/>
                <a:gd name="connsiteY43" fmla="*/ 2368550 h 2390775"/>
                <a:gd name="connsiteX44" fmla="*/ 3175 w 1270000"/>
                <a:gd name="connsiteY44" fmla="*/ 2384425 h 2390775"/>
                <a:gd name="connsiteX45" fmla="*/ 15875 w 1270000"/>
                <a:gd name="connsiteY45" fmla="*/ 2390775 h 2390775"/>
                <a:gd name="connsiteX46" fmla="*/ 38100 w 1270000"/>
                <a:gd name="connsiteY46" fmla="*/ 2381250 h 2390775"/>
                <a:gd name="connsiteX47" fmla="*/ 79375 w 1270000"/>
                <a:gd name="connsiteY47" fmla="*/ 2330450 h 2390775"/>
                <a:gd name="connsiteX48" fmla="*/ 196850 w 1270000"/>
                <a:gd name="connsiteY48" fmla="*/ 2174875 h 2390775"/>
                <a:gd name="connsiteX49" fmla="*/ 317500 w 1270000"/>
                <a:gd name="connsiteY49" fmla="*/ 2000250 h 2390775"/>
                <a:gd name="connsiteX50" fmla="*/ 434975 w 1270000"/>
                <a:gd name="connsiteY50" fmla="*/ 1835150 h 2390775"/>
                <a:gd name="connsiteX51" fmla="*/ 577850 w 1270000"/>
                <a:gd name="connsiteY51" fmla="*/ 1622425 h 2390775"/>
                <a:gd name="connsiteX52" fmla="*/ 635000 w 1270000"/>
                <a:gd name="connsiteY52" fmla="*/ 1530350 h 2390775"/>
                <a:gd name="connsiteX53" fmla="*/ 711200 w 1270000"/>
                <a:gd name="connsiteY53" fmla="*/ 1416050 h 2390775"/>
                <a:gd name="connsiteX54" fmla="*/ 831850 w 1270000"/>
                <a:gd name="connsiteY54" fmla="*/ 1152525 h 2390775"/>
                <a:gd name="connsiteX55" fmla="*/ 904875 w 1270000"/>
                <a:gd name="connsiteY55" fmla="*/ 98742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0000" h="2390775">
                  <a:moveTo>
                    <a:pt x="904875" y="987425"/>
                  </a:moveTo>
                  <a:lnTo>
                    <a:pt x="1003300" y="781050"/>
                  </a:lnTo>
                  <a:lnTo>
                    <a:pt x="1073150" y="628650"/>
                  </a:lnTo>
                  <a:lnTo>
                    <a:pt x="1127125" y="511175"/>
                  </a:lnTo>
                  <a:lnTo>
                    <a:pt x="1133475" y="482600"/>
                  </a:lnTo>
                  <a:lnTo>
                    <a:pt x="1152525" y="444500"/>
                  </a:lnTo>
                  <a:lnTo>
                    <a:pt x="1168400" y="422275"/>
                  </a:lnTo>
                  <a:lnTo>
                    <a:pt x="1190625" y="403225"/>
                  </a:lnTo>
                  <a:lnTo>
                    <a:pt x="1228725" y="387350"/>
                  </a:lnTo>
                  <a:lnTo>
                    <a:pt x="1254125" y="371475"/>
                  </a:lnTo>
                  <a:lnTo>
                    <a:pt x="1266825" y="355600"/>
                  </a:lnTo>
                  <a:lnTo>
                    <a:pt x="1270000" y="342900"/>
                  </a:lnTo>
                  <a:lnTo>
                    <a:pt x="1270000" y="323850"/>
                  </a:lnTo>
                  <a:lnTo>
                    <a:pt x="1254125" y="285750"/>
                  </a:lnTo>
                  <a:lnTo>
                    <a:pt x="1200150" y="219075"/>
                  </a:lnTo>
                  <a:lnTo>
                    <a:pt x="1139825" y="165100"/>
                  </a:lnTo>
                  <a:lnTo>
                    <a:pt x="1060450" y="104775"/>
                  </a:lnTo>
                  <a:lnTo>
                    <a:pt x="993775" y="66675"/>
                  </a:lnTo>
                  <a:lnTo>
                    <a:pt x="933450" y="38100"/>
                  </a:lnTo>
                  <a:lnTo>
                    <a:pt x="860425" y="15875"/>
                  </a:lnTo>
                  <a:lnTo>
                    <a:pt x="796925" y="0"/>
                  </a:lnTo>
                  <a:lnTo>
                    <a:pt x="777875" y="0"/>
                  </a:lnTo>
                  <a:lnTo>
                    <a:pt x="765175" y="6350"/>
                  </a:lnTo>
                  <a:lnTo>
                    <a:pt x="762000" y="15875"/>
                  </a:lnTo>
                  <a:lnTo>
                    <a:pt x="762000" y="31750"/>
                  </a:lnTo>
                  <a:lnTo>
                    <a:pt x="771525" y="53975"/>
                  </a:lnTo>
                  <a:lnTo>
                    <a:pt x="796925" y="92075"/>
                  </a:lnTo>
                  <a:lnTo>
                    <a:pt x="822325" y="123825"/>
                  </a:lnTo>
                  <a:lnTo>
                    <a:pt x="844550" y="165100"/>
                  </a:lnTo>
                  <a:lnTo>
                    <a:pt x="863600" y="206375"/>
                  </a:lnTo>
                  <a:lnTo>
                    <a:pt x="876300" y="241300"/>
                  </a:lnTo>
                  <a:lnTo>
                    <a:pt x="882650" y="282575"/>
                  </a:lnTo>
                  <a:lnTo>
                    <a:pt x="882650" y="314325"/>
                  </a:lnTo>
                  <a:lnTo>
                    <a:pt x="873125" y="365125"/>
                  </a:lnTo>
                  <a:lnTo>
                    <a:pt x="831850" y="527050"/>
                  </a:lnTo>
                  <a:lnTo>
                    <a:pt x="695325" y="901700"/>
                  </a:lnTo>
                  <a:lnTo>
                    <a:pt x="584200" y="1187450"/>
                  </a:lnTo>
                  <a:lnTo>
                    <a:pt x="479425" y="1428750"/>
                  </a:lnTo>
                  <a:lnTo>
                    <a:pt x="393700" y="1616075"/>
                  </a:lnTo>
                  <a:lnTo>
                    <a:pt x="234950" y="1933575"/>
                  </a:lnTo>
                  <a:lnTo>
                    <a:pt x="63500" y="2232025"/>
                  </a:lnTo>
                  <a:lnTo>
                    <a:pt x="9525" y="2324100"/>
                  </a:lnTo>
                  <a:lnTo>
                    <a:pt x="0" y="2349500"/>
                  </a:lnTo>
                  <a:lnTo>
                    <a:pt x="0" y="2368550"/>
                  </a:lnTo>
                  <a:lnTo>
                    <a:pt x="3175" y="2384425"/>
                  </a:lnTo>
                  <a:lnTo>
                    <a:pt x="15875" y="2390775"/>
                  </a:lnTo>
                  <a:lnTo>
                    <a:pt x="38100" y="2381250"/>
                  </a:lnTo>
                  <a:lnTo>
                    <a:pt x="79375" y="2330450"/>
                  </a:lnTo>
                  <a:lnTo>
                    <a:pt x="196850" y="2174875"/>
                  </a:lnTo>
                  <a:lnTo>
                    <a:pt x="317500" y="2000250"/>
                  </a:lnTo>
                  <a:lnTo>
                    <a:pt x="434975" y="1835150"/>
                  </a:lnTo>
                  <a:lnTo>
                    <a:pt x="577850" y="1622425"/>
                  </a:lnTo>
                  <a:lnTo>
                    <a:pt x="635000" y="1530350"/>
                  </a:lnTo>
                  <a:lnTo>
                    <a:pt x="711200" y="1416050"/>
                  </a:lnTo>
                  <a:lnTo>
                    <a:pt x="831850" y="1152525"/>
                  </a:lnTo>
                  <a:lnTo>
                    <a:pt x="904875" y="987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6">
              <a:extLst>
                <a:ext uri="{FF2B5EF4-FFF2-40B4-BE49-F238E27FC236}">
                  <a16:creationId xmlns:a16="http://schemas.microsoft.com/office/drawing/2014/main" id="{9B67E3EA-8C6C-4BBB-B920-08BCBC4FCF1E}"/>
                </a:ext>
              </a:extLst>
            </p:cNvPr>
            <p:cNvSpPr/>
            <p:nvPr/>
          </p:nvSpPr>
          <p:spPr>
            <a:xfrm>
              <a:off x="3570288" y="4713288"/>
              <a:ext cx="1028700" cy="1069975"/>
            </a:xfrm>
            <a:custGeom>
              <a:avLst/>
              <a:gdLst>
                <a:gd name="connsiteX0" fmla="*/ 435769 w 1028700"/>
                <a:gd name="connsiteY0" fmla="*/ 542925 h 1071562"/>
                <a:gd name="connsiteX1" fmla="*/ 535781 w 1028700"/>
                <a:gd name="connsiteY1" fmla="*/ 407194 h 1071562"/>
                <a:gd name="connsiteX2" fmla="*/ 604837 w 1028700"/>
                <a:gd name="connsiteY2" fmla="*/ 302419 h 1071562"/>
                <a:gd name="connsiteX3" fmla="*/ 661987 w 1028700"/>
                <a:gd name="connsiteY3" fmla="*/ 211931 h 1071562"/>
                <a:gd name="connsiteX4" fmla="*/ 669131 w 1028700"/>
                <a:gd name="connsiteY4" fmla="*/ 190500 h 1071562"/>
                <a:gd name="connsiteX5" fmla="*/ 669131 w 1028700"/>
                <a:gd name="connsiteY5" fmla="*/ 171450 h 1071562"/>
                <a:gd name="connsiteX6" fmla="*/ 661987 w 1028700"/>
                <a:gd name="connsiteY6" fmla="*/ 130969 h 1071562"/>
                <a:gd name="connsiteX7" fmla="*/ 642937 w 1028700"/>
                <a:gd name="connsiteY7" fmla="*/ 85725 h 1071562"/>
                <a:gd name="connsiteX8" fmla="*/ 623887 w 1028700"/>
                <a:gd name="connsiteY8" fmla="*/ 59531 h 1071562"/>
                <a:gd name="connsiteX9" fmla="*/ 597694 w 1028700"/>
                <a:gd name="connsiteY9" fmla="*/ 33337 h 1071562"/>
                <a:gd name="connsiteX10" fmla="*/ 592931 w 1028700"/>
                <a:gd name="connsiteY10" fmla="*/ 16669 h 1071562"/>
                <a:gd name="connsiteX11" fmla="*/ 597694 w 1028700"/>
                <a:gd name="connsiteY11" fmla="*/ 4762 h 1071562"/>
                <a:gd name="connsiteX12" fmla="*/ 611981 w 1028700"/>
                <a:gd name="connsiteY12" fmla="*/ 0 h 1071562"/>
                <a:gd name="connsiteX13" fmla="*/ 654844 w 1028700"/>
                <a:gd name="connsiteY13" fmla="*/ 4762 h 1071562"/>
                <a:gd name="connsiteX14" fmla="*/ 707231 w 1028700"/>
                <a:gd name="connsiteY14" fmla="*/ 19050 h 1071562"/>
                <a:gd name="connsiteX15" fmla="*/ 776287 w 1028700"/>
                <a:gd name="connsiteY15" fmla="*/ 42862 h 1071562"/>
                <a:gd name="connsiteX16" fmla="*/ 828675 w 1028700"/>
                <a:gd name="connsiteY16" fmla="*/ 66675 h 1071562"/>
                <a:gd name="connsiteX17" fmla="*/ 881062 w 1028700"/>
                <a:gd name="connsiteY17" fmla="*/ 100012 h 1071562"/>
                <a:gd name="connsiteX18" fmla="*/ 919162 w 1028700"/>
                <a:gd name="connsiteY18" fmla="*/ 128587 h 1071562"/>
                <a:gd name="connsiteX19" fmla="*/ 952500 w 1028700"/>
                <a:gd name="connsiteY19" fmla="*/ 159544 h 1071562"/>
                <a:gd name="connsiteX20" fmla="*/ 983456 w 1028700"/>
                <a:gd name="connsiteY20" fmla="*/ 195262 h 1071562"/>
                <a:gd name="connsiteX21" fmla="*/ 1009650 w 1028700"/>
                <a:gd name="connsiteY21" fmla="*/ 235744 h 1071562"/>
                <a:gd name="connsiteX22" fmla="*/ 1023937 w 1028700"/>
                <a:gd name="connsiteY22" fmla="*/ 264319 h 1071562"/>
                <a:gd name="connsiteX23" fmla="*/ 1028700 w 1028700"/>
                <a:gd name="connsiteY23" fmla="*/ 288131 h 1071562"/>
                <a:gd name="connsiteX24" fmla="*/ 1028700 w 1028700"/>
                <a:gd name="connsiteY24" fmla="*/ 316706 h 1071562"/>
                <a:gd name="connsiteX25" fmla="*/ 1023937 w 1028700"/>
                <a:gd name="connsiteY25" fmla="*/ 340519 h 1071562"/>
                <a:gd name="connsiteX26" fmla="*/ 1009650 w 1028700"/>
                <a:gd name="connsiteY26" fmla="*/ 361950 h 1071562"/>
                <a:gd name="connsiteX27" fmla="*/ 985837 w 1028700"/>
                <a:gd name="connsiteY27" fmla="*/ 376237 h 1071562"/>
                <a:gd name="connsiteX28" fmla="*/ 947737 w 1028700"/>
                <a:gd name="connsiteY28" fmla="*/ 385762 h 1071562"/>
                <a:gd name="connsiteX29" fmla="*/ 897731 w 1028700"/>
                <a:gd name="connsiteY29" fmla="*/ 400050 h 1071562"/>
                <a:gd name="connsiteX30" fmla="*/ 862012 w 1028700"/>
                <a:gd name="connsiteY30" fmla="*/ 416719 h 1071562"/>
                <a:gd name="connsiteX31" fmla="*/ 826294 w 1028700"/>
                <a:gd name="connsiteY31" fmla="*/ 442912 h 1071562"/>
                <a:gd name="connsiteX32" fmla="*/ 797719 w 1028700"/>
                <a:gd name="connsiteY32" fmla="*/ 478631 h 1071562"/>
                <a:gd name="connsiteX33" fmla="*/ 721519 w 1028700"/>
                <a:gd name="connsiteY33" fmla="*/ 552450 h 1071562"/>
                <a:gd name="connsiteX34" fmla="*/ 569119 w 1028700"/>
                <a:gd name="connsiteY34" fmla="*/ 685800 h 1071562"/>
                <a:gd name="connsiteX35" fmla="*/ 450056 w 1028700"/>
                <a:gd name="connsiteY35" fmla="*/ 785812 h 1071562"/>
                <a:gd name="connsiteX36" fmla="*/ 302419 w 1028700"/>
                <a:gd name="connsiteY36" fmla="*/ 900112 h 1071562"/>
                <a:gd name="connsiteX37" fmla="*/ 173831 w 1028700"/>
                <a:gd name="connsiteY37" fmla="*/ 988219 h 1071562"/>
                <a:gd name="connsiteX38" fmla="*/ 71437 w 1028700"/>
                <a:gd name="connsiteY38" fmla="*/ 1052512 h 1071562"/>
                <a:gd name="connsiteX39" fmla="*/ 40481 w 1028700"/>
                <a:gd name="connsiteY39" fmla="*/ 1066800 h 1071562"/>
                <a:gd name="connsiteX40" fmla="*/ 16669 w 1028700"/>
                <a:gd name="connsiteY40" fmla="*/ 1071562 h 1071562"/>
                <a:gd name="connsiteX41" fmla="*/ 9525 w 1028700"/>
                <a:gd name="connsiteY41" fmla="*/ 1071562 h 1071562"/>
                <a:gd name="connsiteX42" fmla="*/ 4762 w 1028700"/>
                <a:gd name="connsiteY42" fmla="*/ 1069181 h 1071562"/>
                <a:gd name="connsiteX43" fmla="*/ 0 w 1028700"/>
                <a:gd name="connsiteY43" fmla="*/ 1059656 h 1071562"/>
                <a:gd name="connsiteX44" fmla="*/ 2381 w 1028700"/>
                <a:gd name="connsiteY44" fmla="*/ 1042987 h 1071562"/>
                <a:gd name="connsiteX45" fmla="*/ 9525 w 1028700"/>
                <a:gd name="connsiteY45" fmla="*/ 1021556 h 1071562"/>
                <a:gd name="connsiteX46" fmla="*/ 40481 w 1028700"/>
                <a:gd name="connsiteY46" fmla="*/ 985837 h 1071562"/>
                <a:gd name="connsiteX47" fmla="*/ 130969 w 1028700"/>
                <a:gd name="connsiteY47" fmla="*/ 895350 h 1071562"/>
                <a:gd name="connsiteX48" fmla="*/ 226219 w 1028700"/>
                <a:gd name="connsiteY48" fmla="*/ 792956 h 1071562"/>
                <a:gd name="connsiteX49" fmla="*/ 354806 w 1028700"/>
                <a:gd name="connsiteY49" fmla="*/ 645319 h 1071562"/>
                <a:gd name="connsiteX50" fmla="*/ 435769 w 1028700"/>
                <a:gd name="connsiteY50" fmla="*/ 5429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28700" h="1071562">
                  <a:moveTo>
                    <a:pt x="435769" y="542925"/>
                  </a:moveTo>
                  <a:lnTo>
                    <a:pt x="535781" y="407194"/>
                  </a:lnTo>
                  <a:lnTo>
                    <a:pt x="604837" y="302419"/>
                  </a:lnTo>
                  <a:lnTo>
                    <a:pt x="661987" y="211931"/>
                  </a:lnTo>
                  <a:lnTo>
                    <a:pt x="669131" y="190500"/>
                  </a:lnTo>
                  <a:lnTo>
                    <a:pt x="669131" y="171450"/>
                  </a:lnTo>
                  <a:lnTo>
                    <a:pt x="661987" y="130969"/>
                  </a:lnTo>
                  <a:lnTo>
                    <a:pt x="642937" y="85725"/>
                  </a:lnTo>
                  <a:lnTo>
                    <a:pt x="623887" y="59531"/>
                  </a:lnTo>
                  <a:lnTo>
                    <a:pt x="597694" y="33337"/>
                  </a:lnTo>
                  <a:lnTo>
                    <a:pt x="592931" y="16669"/>
                  </a:lnTo>
                  <a:lnTo>
                    <a:pt x="597694" y="4762"/>
                  </a:lnTo>
                  <a:lnTo>
                    <a:pt x="611981" y="0"/>
                  </a:lnTo>
                  <a:lnTo>
                    <a:pt x="654844" y="4762"/>
                  </a:lnTo>
                  <a:lnTo>
                    <a:pt x="707231" y="19050"/>
                  </a:lnTo>
                  <a:lnTo>
                    <a:pt x="776287" y="42862"/>
                  </a:lnTo>
                  <a:lnTo>
                    <a:pt x="828675" y="66675"/>
                  </a:lnTo>
                  <a:lnTo>
                    <a:pt x="881062" y="100012"/>
                  </a:lnTo>
                  <a:lnTo>
                    <a:pt x="919162" y="128587"/>
                  </a:lnTo>
                  <a:lnTo>
                    <a:pt x="952500" y="159544"/>
                  </a:lnTo>
                  <a:lnTo>
                    <a:pt x="983456" y="195262"/>
                  </a:lnTo>
                  <a:lnTo>
                    <a:pt x="1009650" y="235744"/>
                  </a:lnTo>
                  <a:lnTo>
                    <a:pt x="1023937" y="264319"/>
                  </a:lnTo>
                  <a:lnTo>
                    <a:pt x="1028700" y="288131"/>
                  </a:lnTo>
                  <a:lnTo>
                    <a:pt x="1028700" y="316706"/>
                  </a:lnTo>
                  <a:lnTo>
                    <a:pt x="1023937" y="340519"/>
                  </a:lnTo>
                  <a:lnTo>
                    <a:pt x="1009650" y="361950"/>
                  </a:lnTo>
                  <a:lnTo>
                    <a:pt x="985837" y="376237"/>
                  </a:lnTo>
                  <a:lnTo>
                    <a:pt x="947737" y="385762"/>
                  </a:lnTo>
                  <a:lnTo>
                    <a:pt x="897731" y="400050"/>
                  </a:lnTo>
                  <a:lnTo>
                    <a:pt x="862012" y="416719"/>
                  </a:lnTo>
                  <a:lnTo>
                    <a:pt x="826294" y="442912"/>
                  </a:lnTo>
                  <a:lnTo>
                    <a:pt x="797719" y="478631"/>
                  </a:lnTo>
                  <a:lnTo>
                    <a:pt x="721519" y="552450"/>
                  </a:lnTo>
                  <a:lnTo>
                    <a:pt x="569119" y="685800"/>
                  </a:lnTo>
                  <a:lnTo>
                    <a:pt x="450056" y="785812"/>
                  </a:lnTo>
                  <a:lnTo>
                    <a:pt x="302419" y="900112"/>
                  </a:lnTo>
                  <a:lnTo>
                    <a:pt x="173831" y="988219"/>
                  </a:lnTo>
                  <a:lnTo>
                    <a:pt x="71437" y="1052512"/>
                  </a:lnTo>
                  <a:lnTo>
                    <a:pt x="40481" y="1066800"/>
                  </a:lnTo>
                  <a:lnTo>
                    <a:pt x="16669" y="1071562"/>
                  </a:lnTo>
                  <a:lnTo>
                    <a:pt x="9525" y="1071562"/>
                  </a:lnTo>
                  <a:lnTo>
                    <a:pt x="4762" y="1069181"/>
                  </a:lnTo>
                  <a:lnTo>
                    <a:pt x="0" y="1059656"/>
                  </a:lnTo>
                  <a:lnTo>
                    <a:pt x="2381" y="1042987"/>
                  </a:lnTo>
                  <a:lnTo>
                    <a:pt x="9525" y="1021556"/>
                  </a:lnTo>
                  <a:lnTo>
                    <a:pt x="40481" y="985837"/>
                  </a:lnTo>
                  <a:lnTo>
                    <a:pt x="130969" y="895350"/>
                  </a:lnTo>
                  <a:lnTo>
                    <a:pt x="226219" y="792956"/>
                  </a:lnTo>
                  <a:lnTo>
                    <a:pt x="354806" y="645319"/>
                  </a:lnTo>
                  <a:lnTo>
                    <a:pt x="435769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7">
              <a:extLst>
                <a:ext uri="{FF2B5EF4-FFF2-40B4-BE49-F238E27FC236}">
                  <a16:creationId xmlns:a16="http://schemas.microsoft.com/office/drawing/2014/main" id="{48E3A099-6326-4E37-8B9F-033BDBFBF2D1}"/>
                </a:ext>
              </a:extLst>
            </p:cNvPr>
            <p:cNvSpPr/>
            <p:nvPr/>
          </p:nvSpPr>
          <p:spPr>
            <a:xfrm>
              <a:off x="4818063" y="4595813"/>
              <a:ext cx="744537" cy="1000125"/>
            </a:xfrm>
            <a:custGeom>
              <a:avLst/>
              <a:gdLst>
                <a:gd name="connsiteX0" fmla="*/ 216694 w 745331"/>
                <a:gd name="connsiteY0" fmla="*/ 364331 h 1000125"/>
                <a:gd name="connsiteX1" fmla="*/ 126206 w 745331"/>
                <a:gd name="connsiteY1" fmla="*/ 230981 h 1000125"/>
                <a:gd name="connsiteX2" fmla="*/ 47625 w 745331"/>
                <a:gd name="connsiteY2" fmla="*/ 107156 h 1000125"/>
                <a:gd name="connsiteX3" fmla="*/ 21431 w 745331"/>
                <a:gd name="connsiteY3" fmla="*/ 69056 h 1000125"/>
                <a:gd name="connsiteX4" fmla="*/ 4762 w 745331"/>
                <a:gd name="connsiteY4" fmla="*/ 35718 h 1000125"/>
                <a:gd name="connsiteX5" fmla="*/ 0 w 745331"/>
                <a:gd name="connsiteY5" fmla="*/ 19050 h 1000125"/>
                <a:gd name="connsiteX6" fmla="*/ 4762 w 745331"/>
                <a:gd name="connsiteY6" fmla="*/ 7143 h 1000125"/>
                <a:gd name="connsiteX7" fmla="*/ 19050 w 745331"/>
                <a:gd name="connsiteY7" fmla="*/ 0 h 1000125"/>
                <a:gd name="connsiteX8" fmla="*/ 40481 w 745331"/>
                <a:gd name="connsiteY8" fmla="*/ 4762 h 1000125"/>
                <a:gd name="connsiteX9" fmla="*/ 78581 w 745331"/>
                <a:gd name="connsiteY9" fmla="*/ 28575 h 1000125"/>
                <a:gd name="connsiteX10" fmla="*/ 140494 w 745331"/>
                <a:gd name="connsiteY10" fmla="*/ 85725 h 1000125"/>
                <a:gd name="connsiteX11" fmla="*/ 250031 w 745331"/>
                <a:gd name="connsiteY11" fmla="*/ 183356 h 1000125"/>
                <a:gd name="connsiteX12" fmla="*/ 392906 w 745331"/>
                <a:gd name="connsiteY12" fmla="*/ 309562 h 1000125"/>
                <a:gd name="connsiteX13" fmla="*/ 519112 w 745331"/>
                <a:gd name="connsiteY13" fmla="*/ 421481 h 1000125"/>
                <a:gd name="connsiteX14" fmla="*/ 604837 w 745331"/>
                <a:gd name="connsiteY14" fmla="*/ 500062 h 1000125"/>
                <a:gd name="connsiteX15" fmla="*/ 685800 w 745331"/>
                <a:gd name="connsiteY15" fmla="*/ 571500 h 1000125"/>
                <a:gd name="connsiteX16" fmla="*/ 707231 w 745331"/>
                <a:gd name="connsiteY16" fmla="*/ 597693 h 1000125"/>
                <a:gd name="connsiteX17" fmla="*/ 721519 w 745331"/>
                <a:gd name="connsiteY17" fmla="*/ 652462 h 1000125"/>
                <a:gd name="connsiteX18" fmla="*/ 735806 w 745331"/>
                <a:gd name="connsiteY18" fmla="*/ 723900 h 1000125"/>
                <a:gd name="connsiteX19" fmla="*/ 745331 w 745331"/>
                <a:gd name="connsiteY19" fmla="*/ 812006 h 1000125"/>
                <a:gd name="connsiteX20" fmla="*/ 745331 w 745331"/>
                <a:gd name="connsiteY20" fmla="*/ 859631 h 1000125"/>
                <a:gd name="connsiteX21" fmla="*/ 742950 w 745331"/>
                <a:gd name="connsiteY21" fmla="*/ 900112 h 1000125"/>
                <a:gd name="connsiteX22" fmla="*/ 738187 w 745331"/>
                <a:gd name="connsiteY22" fmla="*/ 933450 h 1000125"/>
                <a:gd name="connsiteX23" fmla="*/ 728662 w 745331"/>
                <a:gd name="connsiteY23" fmla="*/ 962025 h 1000125"/>
                <a:gd name="connsiteX24" fmla="*/ 709612 w 745331"/>
                <a:gd name="connsiteY24" fmla="*/ 985837 h 1000125"/>
                <a:gd name="connsiteX25" fmla="*/ 690562 w 745331"/>
                <a:gd name="connsiteY25" fmla="*/ 997743 h 1000125"/>
                <a:gd name="connsiteX26" fmla="*/ 664369 w 745331"/>
                <a:gd name="connsiteY26" fmla="*/ 1000125 h 1000125"/>
                <a:gd name="connsiteX27" fmla="*/ 633412 w 745331"/>
                <a:gd name="connsiteY27" fmla="*/ 995362 h 1000125"/>
                <a:gd name="connsiteX28" fmla="*/ 597694 w 745331"/>
                <a:gd name="connsiteY28" fmla="*/ 976312 h 1000125"/>
                <a:gd name="connsiteX29" fmla="*/ 566737 w 745331"/>
                <a:gd name="connsiteY29" fmla="*/ 950118 h 1000125"/>
                <a:gd name="connsiteX30" fmla="*/ 528637 w 745331"/>
                <a:gd name="connsiteY30" fmla="*/ 902493 h 1000125"/>
                <a:gd name="connsiteX31" fmla="*/ 490537 w 745331"/>
                <a:gd name="connsiteY31" fmla="*/ 833437 h 1000125"/>
                <a:gd name="connsiteX32" fmla="*/ 433387 w 745331"/>
                <a:gd name="connsiteY32" fmla="*/ 719137 h 1000125"/>
                <a:gd name="connsiteX33" fmla="*/ 326231 w 745331"/>
                <a:gd name="connsiteY33" fmla="*/ 540543 h 1000125"/>
                <a:gd name="connsiteX34" fmla="*/ 216694 w 745331"/>
                <a:gd name="connsiteY34" fmla="*/ 3643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5331" h="1000125">
                  <a:moveTo>
                    <a:pt x="216694" y="364331"/>
                  </a:moveTo>
                  <a:lnTo>
                    <a:pt x="126206" y="230981"/>
                  </a:lnTo>
                  <a:lnTo>
                    <a:pt x="47625" y="107156"/>
                  </a:lnTo>
                  <a:lnTo>
                    <a:pt x="21431" y="69056"/>
                  </a:lnTo>
                  <a:lnTo>
                    <a:pt x="4762" y="35718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78581" y="28575"/>
                  </a:lnTo>
                  <a:lnTo>
                    <a:pt x="140494" y="85725"/>
                  </a:lnTo>
                  <a:lnTo>
                    <a:pt x="250031" y="183356"/>
                  </a:lnTo>
                  <a:lnTo>
                    <a:pt x="392906" y="309562"/>
                  </a:lnTo>
                  <a:lnTo>
                    <a:pt x="519112" y="421481"/>
                  </a:lnTo>
                  <a:lnTo>
                    <a:pt x="604837" y="500062"/>
                  </a:lnTo>
                  <a:lnTo>
                    <a:pt x="685800" y="571500"/>
                  </a:lnTo>
                  <a:lnTo>
                    <a:pt x="707231" y="597693"/>
                  </a:lnTo>
                  <a:lnTo>
                    <a:pt x="721519" y="652462"/>
                  </a:lnTo>
                  <a:lnTo>
                    <a:pt x="735806" y="723900"/>
                  </a:lnTo>
                  <a:lnTo>
                    <a:pt x="745331" y="812006"/>
                  </a:lnTo>
                  <a:lnTo>
                    <a:pt x="745331" y="859631"/>
                  </a:lnTo>
                  <a:lnTo>
                    <a:pt x="742950" y="900112"/>
                  </a:lnTo>
                  <a:lnTo>
                    <a:pt x="738187" y="933450"/>
                  </a:lnTo>
                  <a:lnTo>
                    <a:pt x="728662" y="962025"/>
                  </a:lnTo>
                  <a:lnTo>
                    <a:pt x="709612" y="985837"/>
                  </a:lnTo>
                  <a:lnTo>
                    <a:pt x="690562" y="997743"/>
                  </a:lnTo>
                  <a:lnTo>
                    <a:pt x="664369" y="1000125"/>
                  </a:lnTo>
                  <a:lnTo>
                    <a:pt x="633412" y="995362"/>
                  </a:lnTo>
                  <a:lnTo>
                    <a:pt x="597694" y="976312"/>
                  </a:lnTo>
                  <a:lnTo>
                    <a:pt x="566737" y="950118"/>
                  </a:lnTo>
                  <a:lnTo>
                    <a:pt x="528637" y="902493"/>
                  </a:lnTo>
                  <a:lnTo>
                    <a:pt x="490537" y="833437"/>
                  </a:lnTo>
                  <a:lnTo>
                    <a:pt x="433387" y="719137"/>
                  </a:lnTo>
                  <a:lnTo>
                    <a:pt x="326231" y="540543"/>
                  </a:lnTo>
                  <a:lnTo>
                    <a:pt x="2166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1EE3DE02-42A3-4E20-829F-9BE84A5CEB7B}"/>
                </a:ext>
              </a:extLst>
            </p:cNvPr>
            <p:cNvSpPr/>
            <p:nvPr/>
          </p:nvSpPr>
          <p:spPr>
            <a:xfrm rot="16200000">
              <a:off x="2805113" y="3078163"/>
              <a:ext cx="2649537" cy="338137"/>
            </a:xfrm>
            <a:custGeom>
              <a:avLst/>
              <a:gdLst>
                <a:gd name="connsiteX0" fmla="*/ 1309687 w 2650331"/>
                <a:gd name="connsiteY0" fmla="*/ 100013 h 338138"/>
                <a:gd name="connsiteX1" fmla="*/ 1704975 w 2650331"/>
                <a:gd name="connsiteY1" fmla="*/ 107156 h 338138"/>
                <a:gd name="connsiteX2" fmla="*/ 2000250 w 2650331"/>
                <a:gd name="connsiteY2" fmla="*/ 109538 h 338138"/>
                <a:gd name="connsiteX3" fmla="*/ 2135981 w 2650331"/>
                <a:gd name="connsiteY3" fmla="*/ 111919 h 338138"/>
                <a:gd name="connsiteX4" fmla="*/ 2205037 w 2650331"/>
                <a:gd name="connsiteY4" fmla="*/ 114300 h 338138"/>
                <a:gd name="connsiteX5" fmla="*/ 2259806 w 2650331"/>
                <a:gd name="connsiteY5" fmla="*/ 114300 h 338138"/>
                <a:gd name="connsiteX6" fmla="*/ 2316956 w 2650331"/>
                <a:gd name="connsiteY6" fmla="*/ 109538 h 338138"/>
                <a:gd name="connsiteX7" fmla="*/ 2388393 w 2650331"/>
                <a:gd name="connsiteY7" fmla="*/ 97631 h 338138"/>
                <a:gd name="connsiteX8" fmla="*/ 2462212 w 2650331"/>
                <a:gd name="connsiteY8" fmla="*/ 78581 h 338138"/>
                <a:gd name="connsiteX9" fmla="*/ 2531268 w 2650331"/>
                <a:gd name="connsiteY9" fmla="*/ 47625 h 338138"/>
                <a:gd name="connsiteX10" fmla="*/ 2597943 w 2650331"/>
                <a:gd name="connsiteY10" fmla="*/ 11906 h 338138"/>
                <a:gd name="connsiteX11" fmla="*/ 2619375 w 2650331"/>
                <a:gd name="connsiteY11" fmla="*/ 2381 h 338138"/>
                <a:gd name="connsiteX12" fmla="*/ 2631281 w 2650331"/>
                <a:gd name="connsiteY12" fmla="*/ 0 h 338138"/>
                <a:gd name="connsiteX13" fmla="*/ 2640806 w 2650331"/>
                <a:gd name="connsiteY13" fmla="*/ 2381 h 338138"/>
                <a:gd name="connsiteX14" fmla="*/ 2645568 w 2650331"/>
                <a:gd name="connsiteY14" fmla="*/ 9525 h 338138"/>
                <a:gd name="connsiteX15" fmla="*/ 2650331 w 2650331"/>
                <a:gd name="connsiteY15" fmla="*/ 21431 h 338138"/>
                <a:gd name="connsiteX16" fmla="*/ 2643187 w 2650331"/>
                <a:gd name="connsiteY16" fmla="*/ 52388 h 338138"/>
                <a:gd name="connsiteX17" fmla="*/ 2621756 w 2650331"/>
                <a:gd name="connsiteY17" fmla="*/ 135731 h 338138"/>
                <a:gd name="connsiteX18" fmla="*/ 2597943 w 2650331"/>
                <a:gd name="connsiteY18" fmla="*/ 245269 h 338138"/>
                <a:gd name="connsiteX19" fmla="*/ 2593181 w 2650331"/>
                <a:gd name="connsiteY19" fmla="*/ 269081 h 338138"/>
                <a:gd name="connsiteX20" fmla="*/ 2450306 w 2650331"/>
                <a:gd name="connsiteY20" fmla="*/ 316706 h 338138"/>
                <a:gd name="connsiteX21" fmla="*/ 2324100 w 2650331"/>
                <a:gd name="connsiteY21" fmla="*/ 316706 h 338138"/>
                <a:gd name="connsiteX22" fmla="*/ 2038350 w 2650331"/>
                <a:gd name="connsiteY22" fmla="*/ 316706 h 338138"/>
                <a:gd name="connsiteX23" fmla="*/ 1821656 w 2650331"/>
                <a:gd name="connsiteY23" fmla="*/ 314325 h 338138"/>
                <a:gd name="connsiteX24" fmla="*/ 1504950 w 2650331"/>
                <a:gd name="connsiteY24" fmla="*/ 311944 h 338138"/>
                <a:gd name="connsiteX25" fmla="*/ 1121568 w 2650331"/>
                <a:gd name="connsiteY25" fmla="*/ 314325 h 338138"/>
                <a:gd name="connsiteX26" fmla="*/ 795337 w 2650331"/>
                <a:gd name="connsiteY26" fmla="*/ 314325 h 338138"/>
                <a:gd name="connsiteX27" fmla="*/ 409575 w 2650331"/>
                <a:gd name="connsiteY27" fmla="*/ 314325 h 338138"/>
                <a:gd name="connsiteX28" fmla="*/ 302418 w 2650331"/>
                <a:gd name="connsiteY28" fmla="*/ 316706 h 338138"/>
                <a:gd name="connsiteX29" fmla="*/ 169068 w 2650331"/>
                <a:gd name="connsiteY29" fmla="*/ 338138 h 338138"/>
                <a:gd name="connsiteX30" fmla="*/ 116681 w 2650331"/>
                <a:gd name="connsiteY30" fmla="*/ 314325 h 338138"/>
                <a:gd name="connsiteX31" fmla="*/ 66675 w 2650331"/>
                <a:gd name="connsiteY31" fmla="*/ 283369 h 338138"/>
                <a:gd name="connsiteX32" fmla="*/ 40481 w 2650331"/>
                <a:gd name="connsiteY32" fmla="*/ 261938 h 338138"/>
                <a:gd name="connsiteX33" fmla="*/ 21431 w 2650331"/>
                <a:gd name="connsiteY33" fmla="*/ 242888 h 338138"/>
                <a:gd name="connsiteX34" fmla="*/ 7143 w 2650331"/>
                <a:gd name="connsiteY34" fmla="*/ 221456 h 338138"/>
                <a:gd name="connsiteX35" fmla="*/ 0 w 2650331"/>
                <a:gd name="connsiteY35" fmla="*/ 202406 h 338138"/>
                <a:gd name="connsiteX36" fmla="*/ 2381 w 2650331"/>
                <a:gd name="connsiteY36" fmla="*/ 178594 h 338138"/>
                <a:gd name="connsiteX37" fmla="*/ 7143 w 2650331"/>
                <a:gd name="connsiteY37" fmla="*/ 147638 h 338138"/>
                <a:gd name="connsiteX38" fmla="*/ 19050 w 2650331"/>
                <a:gd name="connsiteY38" fmla="*/ 123825 h 338138"/>
                <a:gd name="connsiteX39" fmla="*/ 42862 w 2650331"/>
                <a:gd name="connsiteY39" fmla="*/ 104775 h 338138"/>
                <a:gd name="connsiteX40" fmla="*/ 73818 w 2650331"/>
                <a:gd name="connsiteY40" fmla="*/ 90488 h 338138"/>
                <a:gd name="connsiteX41" fmla="*/ 114300 w 2650331"/>
                <a:gd name="connsiteY41" fmla="*/ 78581 h 338138"/>
                <a:gd name="connsiteX42" fmla="*/ 171450 w 2650331"/>
                <a:gd name="connsiteY42" fmla="*/ 69056 h 338138"/>
                <a:gd name="connsiteX43" fmla="*/ 223837 w 2650331"/>
                <a:gd name="connsiteY43" fmla="*/ 69056 h 338138"/>
                <a:gd name="connsiteX44" fmla="*/ 338137 w 2650331"/>
                <a:gd name="connsiteY44" fmla="*/ 76200 h 338138"/>
                <a:gd name="connsiteX45" fmla="*/ 552450 w 2650331"/>
                <a:gd name="connsiteY45" fmla="*/ 85725 h 338138"/>
                <a:gd name="connsiteX46" fmla="*/ 719137 w 2650331"/>
                <a:gd name="connsiteY46" fmla="*/ 92869 h 338138"/>
                <a:gd name="connsiteX47" fmla="*/ 1021556 w 2650331"/>
                <a:gd name="connsiteY47" fmla="*/ 97631 h 338138"/>
                <a:gd name="connsiteX48" fmla="*/ 1309687 w 2650331"/>
                <a:gd name="connsiteY48" fmla="*/ 10001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0331" h="338138">
                  <a:moveTo>
                    <a:pt x="1309687" y="100013"/>
                  </a:moveTo>
                  <a:lnTo>
                    <a:pt x="1704975" y="107156"/>
                  </a:lnTo>
                  <a:lnTo>
                    <a:pt x="2000250" y="109538"/>
                  </a:lnTo>
                  <a:lnTo>
                    <a:pt x="2135981" y="111919"/>
                  </a:lnTo>
                  <a:lnTo>
                    <a:pt x="2205037" y="114300"/>
                  </a:lnTo>
                  <a:lnTo>
                    <a:pt x="2259806" y="114300"/>
                  </a:lnTo>
                  <a:lnTo>
                    <a:pt x="2316956" y="109538"/>
                  </a:lnTo>
                  <a:lnTo>
                    <a:pt x="2388393" y="97631"/>
                  </a:lnTo>
                  <a:lnTo>
                    <a:pt x="2462212" y="78581"/>
                  </a:lnTo>
                  <a:lnTo>
                    <a:pt x="2531268" y="47625"/>
                  </a:lnTo>
                  <a:lnTo>
                    <a:pt x="2597943" y="11906"/>
                  </a:lnTo>
                  <a:lnTo>
                    <a:pt x="2619375" y="2381"/>
                  </a:lnTo>
                  <a:lnTo>
                    <a:pt x="2631281" y="0"/>
                  </a:lnTo>
                  <a:lnTo>
                    <a:pt x="2640806" y="2381"/>
                  </a:lnTo>
                  <a:lnTo>
                    <a:pt x="2645568" y="9525"/>
                  </a:lnTo>
                  <a:lnTo>
                    <a:pt x="2650331" y="21431"/>
                  </a:lnTo>
                  <a:lnTo>
                    <a:pt x="2643187" y="52388"/>
                  </a:lnTo>
                  <a:lnTo>
                    <a:pt x="2621756" y="135731"/>
                  </a:lnTo>
                  <a:lnTo>
                    <a:pt x="2597943" y="245269"/>
                  </a:lnTo>
                  <a:lnTo>
                    <a:pt x="2593181" y="269081"/>
                  </a:lnTo>
                  <a:lnTo>
                    <a:pt x="2450306" y="316706"/>
                  </a:lnTo>
                  <a:lnTo>
                    <a:pt x="2324100" y="316706"/>
                  </a:lnTo>
                  <a:lnTo>
                    <a:pt x="2038350" y="316706"/>
                  </a:lnTo>
                  <a:lnTo>
                    <a:pt x="1821656" y="314325"/>
                  </a:lnTo>
                  <a:lnTo>
                    <a:pt x="1504950" y="311944"/>
                  </a:lnTo>
                  <a:lnTo>
                    <a:pt x="1121568" y="314325"/>
                  </a:lnTo>
                  <a:lnTo>
                    <a:pt x="795337" y="314325"/>
                  </a:lnTo>
                  <a:lnTo>
                    <a:pt x="409575" y="314325"/>
                  </a:lnTo>
                  <a:lnTo>
                    <a:pt x="302418" y="316706"/>
                  </a:lnTo>
                  <a:lnTo>
                    <a:pt x="169068" y="338138"/>
                  </a:lnTo>
                  <a:lnTo>
                    <a:pt x="116681" y="314325"/>
                  </a:lnTo>
                  <a:lnTo>
                    <a:pt x="66675" y="283369"/>
                  </a:lnTo>
                  <a:lnTo>
                    <a:pt x="40481" y="261938"/>
                  </a:lnTo>
                  <a:lnTo>
                    <a:pt x="21431" y="242888"/>
                  </a:lnTo>
                  <a:lnTo>
                    <a:pt x="7143" y="221456"/>
                  </a:lnTo>
                  <a:lnTo>
                    <a:pt x="0" y="202406"/>
                  </a:lnTo>
                  <a:lnTo>
                    <a:pt x="2381" y="178594"/>
                  </a:lnTo>
                  <a:lnTo>
                    <a:pt x="7143" y="147638"/>
                  </a:lnTo>
                  <a:lnTo>
                    <a:pt x="19050" y="123825"/>
                  </a:lnTo>
                  <a:lnTo>
                    <a:pt x="42862" y="104775"/>
                  </a:lnTo>
                  <a:lnTo>
                    <a:pt x="73818" y="90488"/>
                  </a:lnTo>
                  <a:lnTo>
                    <a:pt x="114300" y="78581"/>
                  </a:lnTo>
                  <a:lnTo>
                    <a:pt x="171450" y="69056"/>
                  </a:lnTo>
                  <a:lnTo>
                    <a:pt x="223837" y="69056"/>
                  </a:lnTo>
                  <a:lnTo>
                    <a:pt x="338137" y="76200"/>
                  </a:lnTo>
                  <a:lnTo>
                    <a:pt x="552450" y="85725"/>
                  </a:lnTo>
                  <a:lnTo>
                    <a:pt x="719137" y="92869"/>
                  </a:lnTo>
                  <a:lnTo>
                    <a:pt x="1021556" y="97631"/>
                  </a:lnTo>
                  <a:lnTo>
                    <a:pt x="130968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2">
              <a:extLst>
                <a:ext uri="{FF2B5EF4-FFF2-40B4-BE49-F238E27FC236}">
                  <a16:creationId xmlns:a16="http://schemas.microsoft.com/office/drawing/2014/main" id="{3B66AE2E-6B2A-4457-989A-D5814150D116}"/>
                </a:ext>
              </a:extLst>
            </p:cNvPr>
            <p:cNvSpPr/>
            <p:nvPr/>
          </p:nvSpPr>
          <p:spPr>
            <a:xfrm rot="16200000">
              <a:off x="4810125" y="2936875"/>
              <a:ext cx="2438400" cy="495300"/>
            </a:xfrm>
            <a:custGeom>
              <a:avLst/>
              <a:gdLst>
                <a:gd name="connsiteX0" fmla="*/ 1126332 w 2438400"/>
                <a:gd name="connsiteY0" fmla="*/ 211932 h 495300"/>
                <a:gd name="connsiteX1" fmla="*/ 1583532 w 2438400"/>
                <a:gd name="connsiteY1" fmla="*/ 211932 h 495300"/>
                <a:gd name="connsiteX2" fmla="*/ 1933575 w 2438400"/>
                <a:gd name="connsiteY2" fmla="*/ 211932 h 495300"/>
                <a:gd name="connsiteX3" fmla="*/ 2019300 w 2438400"/>
                <a:gd name="connsiteY3" fmla="*/ 211932 h 495300"/>
                <a:gd name="connsiteX4" fmla="*/ 2064544 w 2438400"/>
                <a:gd name="connsiteY4" fmla="*/ 209550 h 495300"/>
                <a:gd name="connsiteX5" fmla="*/ 2100263 w 2438400"/>
                <a:gd name="connsiteY5" fmla="*/ 202407 h 495300"/>
                <a:gd name="connsiteX6" fmla="*/ 2135982 w 2438400"/>
                <a:gd name="connsiteY6" fmla="*/ 190500 h 495300"/>
                <a:gd name="connsiteX7" fmla="*/ 2174082 w 2438400"/>
                <a:gd name="connsiteY7" fmla="*/ 173832 h 495300"/>
                <a:gd name="connsiteX8" fmla="*/ 2219325 w 2438400"/>
                <a:gd name="connsiteY8" fmla="*/ 145257 h 495300"/>
                <a:gd name="connsiteX9" fmla="*/ 2286000 w 2438400"/>
                <a:gd name="connsiteY9" fmla="*/ 85725 h 495300"/>
                <a:gd name="connsiteX10" fmla="*/ 2333625 w 2438400"/>
                <a:gd name="connsiteY10" fmla="*/ 50007 h 495300"/>
                <a:gd name="connsiteX11" fmla="*/ 2378869 w 2438400"/>
                <a:gd name="connsiteY11" fmla="*/ 11907 h 495300"/>
                <a:gd name="connsiteX12" fmla="*/ 2407444 w 2438400"/>
                <a:gd name="connsiteY12" fmla="*/ 0 h 495300"/>
                <a:gd name="connsiteX13" fmla="*/ 2421732 w 2438400"/>
                <a:gd name="connsiteY13" fmla="*/ 0 h 495300"/>
                <a:gd name="connsiteX14" fmla="*/ 2436019 w 2438400"/>
                <a:gd name="connsiteY14" fmla="*/ 4763 h 495300"/>
                <a:gd name="connsiteX15" fmla="*/ 2438400 w 2438400"/>
                <a:gd name="connsiteY15" fmla="*/ 14288 h 495300"/>
                <a:gd name="connsiteX16" fmla="*/ 2428875 w 2438400"/>
                <a:gd name="connsiteY16" fmla="*/ 40482 h 495300"/>
                <a:gd name="connsiteX17" fmla="*/ 2395538 w 2438400"/>
                <a:gd name="connsiteY17" fmla="*/ 128588 h 495300"/>
                <a:gd name="connsiteX18" fmla="*/ 2316957 w 2438400"/>
                <a:gd name="connsiteY18" fmla="*/ 288132 h 495300"/>
                <a:gd name="connsiteX19" fmla="*/ 2240757 w 2438400"/>
                <a:gd name="connsiteY19" fmla="*/ 419100 h 495300"/>
                <a:gd name="connsiteX20" fmla="*/ 2212182 w 2438400"/>
                <a:gd name="connsiteY20" fmla="*/ 454819 h 495300"/>
                <a:gd name="connsiteX21" fmla="*/ 2197894 w 2438400"/>
                <a:gd name="connsiteY21" fmla="*/ 471488 h 495300"/>
                <a:gd name="connsiteX22" fmla="*/ 2178844 w 2438400"/>
                <a:gd name="connsiteY22" fmla="*/ 483394 h 495300"/>
                <a:gd name="connsiteX23" fmla="*/ 2157413 w 2438400"/>
                <a:gd name="connsiteY23" fmla="*/ 490538 h 495300"/>
                <a:gd name="connsiteX24" fmla="*/ 2135982 w 2438400"/>
                <a:gd name="connsiteY24" fmla="*/ 495300 h 495300"/>
                <a:gd name="connsiteX25" fmla="*/ 2107407 w 2438400"/>
                <a:gd name="connsiteY25" fmla="*/ 492919 h 495300"/>
                <a:gd name="connsiteX26" fmla="*/ 2064544 w 2438400"/>
                <a:gd name="connsiteY26" fmla="*/ 478632 h 495300"/>
                <a:gd name="connsiteX27" fmla="*/ 2024063 w 2438400"/>
                <a:gd name="connsiteY27" fmla="*/ 461963 h 495300"/>
                <a:gd name="connsiteX28" fmla="*/ 1971675 w 2438400"/>
                <a:gd name="connsiteY28" fmla="*/ 445294 h 495300"/>
                <a:gd name="connsiteX29" fmla="*/ 1924050 w 2438400"/>
                <a:gd name="connsiteY29" fmla="*/ 438150 h 495300"/>
                <a:gd name="connsiteX30" fmla="*/ 1802607 w 2438400"/>
                <a:gd name="connsiteY30" fmla="*/ 438150 h 495300"/>
                <a:gd name="connsiteX31" fmla="*/ 1481138 w 2438400"/>
                <a:gd name="connsiteY31" fmla="*/ 431007 h 495300"/>
                <a:gd name="connsiteX32" fmla="*/ 1233488 w 2438400"/>
                <a:gd name="connsiteY32" fmla="*/ 426244 h 495300"/>
                <a:gd name="connsiteX33" fmla="*/ 959644 w 2438400"/>
                <a:gd name="connsiteY33" fmla="*/ 423863 h 495300"/>
                <a:gd name="connsiteX34" fmla="*/ 740569 w 2438400"/>
                <a:gd name="connsiteY34" fmla="*/ 419100 h 495300"/>
                <a:gd name="connsiteX35" fmla="*/ 566738 w 2438400"/>
                <a:gd name="connsiteY35" fmla="*/ 416719 h 495300"/>
                <a:gd name="connsiteX36" fmla="*/ 383382 w 2438400"/>
                <a:gd name="connsiteY36" fmla="*/ 416719 h 495300"/>
                <a:gd name="connsiteX37" fmla="*/ 269082 w 2438400"/>
                <a:gd name="connsiteY37" fmla="*/ 414338 h 495300"/>
                <a:gd name="connsiteX38" fmla="*/ 195263 w 2438400"/>
                <a:gd name="connsiteY38" fmla="*/ 414338 h 495300"/>
                <a:gd name="connsiteX39" fmla="*/ 123825 w 2438400"/>
                <a:gd name="connsiteY39" fmla="*/ 404813 h 495300"/>
                <a:gd name="connsiteX40" fmla="*/ 50007 w 2438400"/>
                <a:gd name="connsiteY40" fmla="*/ 388144 h 495300"/>
                <a:gd name="connsiteX41" fmla="*/ 26194 w 2438400"/>
                <a:gd name="connsiteY41" fmla="*/ 376238 h 495300"/>
                <a:gd name="connsiteX42" fmla="*/ 7144 w 2438400"/>
                <a:gd name="connsiteY42" fmla="*/ 364332 h 495300"/>
                <a:gd name="connsiteX43" fmla="*/ 0 w 2438400"/>
                <a:gd name="connsiteY43" fmla="*/ 352425 h 495300"/>
                <a:gd name="connsiteX44" fmla="*/ 0 w 2438400"/>
                <a:gd name="connsiteY44" fmla="*/ 340519 h 495300"/>
                <a:gd name="connsiteX45" fmla="*/ 7144 w 2438400"/>
                <a:gd name="connsiteY45" fmla="*/ 323850 h 495300"/>
                <a:gd name="connsiteX46" fmla="*/ 23813 w 2438400"/>
                <a:gd name="connsiteY46" fmla="*/ 302419 h 495300"/>
                <a:gd name="connsiteX47" fmla="*/ 54769 w 2438400"/>
                <a:gd name="connsiteY47" fmla="*/ 276225 h 495300"/>
                <a:gd name="connsiteX48" fmla="*/ 100013 w 2438400"/>
                <a:gd name="connsiteY48" fmla="*/ 245269 h 495300"/>
                <a:gd name="connsiteX49" fmla="*/ 185738 w 2438400"/>
                <a:gd name="connsiteY49" fmla="*/ 204788 h 495300"/>
                <a:gd name="connsiteX50" fmla="*/ 288132 w 2438400"/>
                <a:gd name="connsiteY50" fmla="*/ 169069 h 495300"/>
                <a:gd name="connsiteX51" fmla="*/ 392907 w 2438400"/>
                <a:gd name="connsiteY51" fmla="*/ 150019 h 495300"/>
                <a:gd name="connsiteX52" fmla="*/ 435769 w 2438400"/>
                <a:gd name="connsiteY52" fmla="*/ 150019 h 495300"/>
                <a:gd name="connsiteX53" fmla="*/ 481013 w 2438400"/>
                <a:gd name="connsiteY53" fmla="*/ 161925 h 495300"/>
                <a:gd name="connsiteX54" fmla="*/ 576263 w 2438400"/>
                <a:gd name="connsiteY54" fmla="*/ 183357 h 495300"/>
                <a:gd name="connsiteX55" fmla="*/ 678657 w 2438400"/>
                <a:gd name="connsiteY55" fmla="*/ 197644 h 495300"/>
                <a:gd name="connsiteX56" fmla="*/ 814388 w 2438400"/>
                <a:gd name="connsiteY56" fmla="*/ 209550 h 495300"/>
                <a:gd name="connsiteX57" fmla="*/ 1026319 w 2438400"/>
                <a:gd name="connsiteY57" fmla="*/ 211932 h 495300"/>
                <a:gd name="connsiteX58" fmla="*/ 1126332 w 2438400"/>
                <a:gd name="connsiteY58" fmla="*/ 21193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8400" h="495300">
                  <a:moveTo>
                    <a:pt x="1126332" y="211932"/>
                  </a:moveTo>
                  <a:lnTo>
                    <a:pt x="1583532" y="211932"/>
                  </a:lnTo>
                  <a:lnTo>
                    <a:pt x="1933575" y="211932"/>
                  </a:lnTo>
                  <a:lnTo>
                    <a:pt x="2019300" y="211932"/>
                  </a:lnTo>
                  <a:lnTo>
                    <a:pt x="2064544" y="209550"/>
                  </a:lnTo>
                  <a:lnTo>
                    <a:pt x="2100263" y="202407"/>
                  </a:lnTo>
                  <a:lnTo>
                    <a:pt x="2135982" y="190500"/>
                  </a:lnTo>
                  <a:lnTo>
                    <a:pt x="2174082" y="173832"/>
                  </a:lnTo>
                  <a:lnTo>
                    <a:pt x="2219325" y="145257"/>
                  </a:lnTo>
                  <a:lnTo>
                    <a:pt x="2286000" y="85725"/>
                  </a:lnTo>
                  <a:lnTo>
                    <a:pt x="2333625" y="50007"/>
                  </a:lnTo>
                  <a:lnTo>
                    <a:pt x="2378869" y="11907"/>
                  </a:lnTo>
                  <a:lnTo>
                    <a:pt x="2407444" y="0"/>
                  </a:lnTo>
                  <a:lnTo>
                    <a:pt x="2421732" y="0"/>
                  </a:lnTo>
                  <a:lnTo>
                    <a:pt x="2436019" y="4763"/>
                  </a:lnTo>
                  <a:lnTo>
                    <a:pt x="2438400" y="14288"/>
                  </a:lnTo>
                  <a:lnTo>
                    <a:pt x="2428875" y="40482"/>
                  </a:lnTo>
                  <a:lnTo>
                    <a:pt x="2395538" y="128588"/>
                  </a:lnTo>
                  <a:lnTo>
                    <a:pt x="2316957" y="288132"/>
                  </a:lnTo>
                  <a:lnTo>
                    <a:pt x="2240757" y="419100"/>
                  </a:lnTo>
                  <a:lnTo>
                    <a:pt x="2212182" y="454819"/>
                  </a:lnTo>
                  <a:lnTo>
                    <a:pt x="2197894" y="471488"/>
                  </a:lnTo>
                  <a:lnTo>
                    <a:pt x="2178844" y="483394"/>
                  </a:lnTo>
                  <a:lnTo>
                    <a:pt x="2157413" y="490538"/>
                  </a:lnTo>
                  <a:lnTo>
                    <a:pt x="2135982" y="495300"/>
                  </a:lnTo>
                  <a:lnTo>
                    <a:pt x="2107407" y="492919"/>
                  </a:lnTo>
                  <a:lnTo>
                    <a:pt x="2064544" y="478632"/>
                  </a:lnTo>
                  <a:lnTo>
                    <a:pt x="2024063" y="461963"/>
                  </a:lnTo>
                  <a:lnTo>
                    <a:pt x="1971675" y="445294"/>
                  </a:lnTo>
                  <a:lnTo>
                    <a:pt x="1924050" y="438150"/>
                  </a:lnTo>
                  <a:lnTo>
                    <a:pt x="1802607" y="438150"/>
                  </a:lnTo>
                  <a:lnTo>
                    <a:pt x="1481138" y="431007"/>
                  </a:lnTo>
                  <a:lnTo>
                    <a:pt x="1233488" y="426244"/>
                  </a:lnTo>
                  <a:lnTo>
                    <a:pt x="959644" y="423863"/>
                  </a:lnTo>
                  <a:lnTo>
                    <a:pt x="740569" y="419100"/>
                  </a:lnTo>
                  <a:lnTo>
                    <a:pt x="566738" y="416719"/>
                  </a:lnTo>
                  <a:lnTo>
                    <a:pt x="383382" y="416719"/>
                  </a:lnTo>
                  <a:lnTo>
                    <a:pt x="269082" y="414338"/>
                  </a:lnTo>
                  <a:lnTo>
                    <a:pt x="195263" y="414338"/>
                  </a:lnTo>
                  <a:lnTo>
                    <a:pt x="123825" y="404813"/>
                  </a:lnTo>
                  <a:lnTo>
                    <a:pt x="50007" y="388144"/>
                  </a:lnTo>
                  <a:lnTo>
                    <a:pt x="26194" y="376238"/>
                  </a:lnTo>
                  <a:lnTo>
                    <a:pt x="7144" y="364332"/>
                  </a:lnTo>
                  <a:lnTo>
                    <a:pt x="0" y="352425"/>
                  </a:lnTo>
                  <a:lnTo>
                    <a:pt x="0" y="340519"/>
                  </a:lnTo>
                  <a:lnTo>
                    <a:pt x="7144" y="323850"/>
                  </a:lnTo>
                  <a:lnTo>
                    <a:pt x="23813" y="302419"/>
                  </a:lnTo>
                  <a:lnTo>
                    <a:pt x="54769" y="276225"/>
                  </a:lnTo>
                  <a:lnTo>
                    <a:pt x="100013" y="245269"/>
                  </a:lnTo>
                  <a:lnTo>
                    <a:pt x="185738" y="204788"/>
                  </a:lnTo>
                  <a:lnTo>
                    <a:pt x="288132" y="169069"/>
                  </a:lnTo>
                  <a:lnTo>
                    <a:pt x="392907" y="150019"/>
                  </a:lnTo>
                  <a:lnTo>
                    <a:pt x="435769" y="150019"/>
                  </a:lnTo>
                  <a:lnTo>
                    <a:pt x="481013" y="161925"/>
                  </a:lnTo>
                  <a:lnTo>
                    <a:pt x="576263" y="183357"/>
                  </a:lnTo>
                  <a:lnTo>
                    <a:pt x="678657" y="197644"/>
                  </a:lnTo>
                  <a:lnTo>
                    <a:pt x="814388" y="209550"/>
                  </a:lnTo>
                  <a:lnTo>
                    <a:pt x="1026319" y="211932"/>
                  </a:lnTo>
                  <a:lnTo>
                    <a:pt x="1126332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3">
              <a:extLst>
                <a:ext uri="{FF2B5EF4-FFF2-40B4-BE49-F238E27FC236}">
                  <a16:creationId xmlns:a16="http://schemas.microsoft.com/office/drawing/2014/main" id="{8459BB53-26AD-4AA8-A4CD-6A2E05F765EE}"/>
                </a:ext>
              </a:extLst>
            </p:cNvPr>
            <p:cNvSpPr/>
            <p:nvPr/>
          </p:nvSpPr>
          <p:spPr>
            <a:xfrm rot="16200000">
              <a:off x="4555332" y="3507581"/>
              <a:ext cx="4478338" cy="593725"/>
            </a:xfrm>
            <a:custGeom>
              <a:avLst/>
              <a:gdLst>
                <a:gd name="connsiteX0" fmla="*/ 2203200 w 4478400"/>
                <a:gd name="connsiteY0" fmla="*/ 280800 h 594000"/>
                <a:gd name="connsiteX1" fmla="*/ 2916000 w 4478400"/>
                <a:gd name="connsiteY1" fmla="*/ 280800 h 594000"/>
                <a:gd name="connsiteX2" fmla="*/ 3492000 w 4478400"/>
                <a:gd name="connsiteY2" fmla="*/ 280800 h 594000"/>
                <a:gd name="connsiteX3" fmla="*/ 3992400 w 4478400"/>
                <a:gd name="connsiteY3" fmla="*/ 280800 h 594000"/>
                <a:gd name="connsiteX4" fmla="*/ 4042800 w 4478400"/>
                <a:gd name="connsiteY4" fmla="*/ 273600 h 594000"/>
                <a:gd name="connsiteX5" fmla="*/ 4100400 w 4478400"/>
                <a:gd name="connsiteY5" fmla="*/ 255600 h 594000"/>
                <a:gd name="connsiteX6" fmla="*/ 4161600 w 4478400"/>
                <a:gd name="connsiteY6" fmla="*/ 226800 h 594000"/>
                <a:gd name="connsiteX7" fmla="*/ 4237200 w 4478400"/>
                <a:gd name="connsiteY7" fmla="*/ 172800 h 594000"/>
                <a:gd name="connsiteX8" fmla="*/ 4345200 w 4478400"/>
                <a:gd name="connsiteY8" fmla="*/ 90000 h 594000"/>
                <a:gd name="connsiteX9" fmla="*/ 4399200 w 4478400"/>
                <a:gd name="connsiteY9" fmla="*/ 39600 h 594000"/>
                <a:gd name="connsiteX10" fmla="*/ 4413600 w 4478400"/>
                <a:gd name="connsiteY10" fmla="*/ 21600 h 594000"/>
                <a:gd name="connsiteX11" fmla="*/ 4435200 w 4478400"/>
                <a:gd name="connsiteY11" fmla="*/ 3600 h 594000"/>
                <a:gd name="connsiteX12" fmla="*/ 4453200 w 4478400"/>
                <a:gd name="connsiteY12" fmla="*/ 0 h 594000"/>
                <a:gd name="connsiteX13" fmla="*/ 4464000 w 4478400"/>
                <a:gd name="connsiteY13" fmla="*/ 0 h 594000"/>
                <a:gd name="connsiteX14" fmla="*/ 4471200 w 4478400"/>
                <a:gd name="connsiteY14" fmla="*/ 7200 h 594000"/>
                <a:gd name="connsiteX15" fmla="*/ 4478400 w 4478400"/>
                <a:gd name="connsiteY15" fmla="*/ 18000 h 594000"/>
                <a:gd name="connsiteX16" fmla="*/ 4467600 w 4478400"/>
                <a:gd name="connsiteY16" fmla="*/ 61200 h 594000"/>
                <a:gd name="connsiteX17" fmla="*/ 4420800 w 4478400"/>
                <a:gd name="connsiteY17" fmla="*/ 172800 h 594000"/>
                <a:gd name="connsiteX18" fmla="*/ 4370400 w 4478400"/>
                <a:gd name="connsiteY18" fmla="*/ 291600 h 594000"/>
                <a:gd name="connsiteX19" fmla="*/ 4323600 w 4478400"/>
                <a:gd name="connsiteY19" fmla="*/ 374400 h 594000"/>
                <a:gd name="connsiteX20" fmla="*/ 4276800 w 4478400"/>
                <a:gd name="connsiteY20" fmla="*/ 450000 h 594000"/>
                <a:gd name="connsiteX21" fmla="*/ 4230000 w 4478400"/>
                <a:gd name="connsiteY21" fmla="*/ 507600 h 594000"/>
                <a:gd name="connsiteX22" fmla="*/ 4186800 w 4478400"/>
                <a:gd name="connsiteY22" fmla="*/ 550800 h 594000"/>
                <a:gd name="connsiteX23" fmla="*/ 4150800 w 4478400"/>
                <a:gd name="connsiteY23" fmla="*/ 572400 h 594000"/>
                <a:gd name="connsiteX24" fmla="*/ 4125600 w 4478400"/>
                <a:gd name="connsiteY24" fmla="*/ 586800 h 594000"/>
                <a:gd name="connsiteX25" fmla="*/ 4093200 w 4478400"/>
                <a:gd name="connsiteY25" fmla="*/ 594000 h 594000"/>
                <a:gd name="connsiteX26" fmla="*/ 4068000 w 4478400"/>
                <a:gd name="connsiteY26" fmla="*/ 594000 h 594000"/>
                <a:gd name="connsiteX27" fmla="*/ 4035600 w 4478400"/>
                <a:gd name="connsiteY27" fmla="*/ 583200 h 594000"/>
                <a:gd name="connsiteX28" fmla="*/ 3974400 w 4478400"/>
                <a:gd name="connsiteY28" fmla="*/ 543600 h 594000"/>
                <a:gd name="connsiteX29" fmla="*/ 3916800 w 4478400"/>
                <a:gd name="connsiteY29" fmla="*/ 511200 h 594000"/>
                <a:gd name="connsiteX30" fmla="*/ 3888000 w 4478400"/>
                <a:gd name="connsiteY30" fmla="*/ 504000 h 594000"/>
                <a:gd name="connsiteX31" fmla="*/ 3769200 w 4478400"/>
                <a:gd name="connsiteY31" fmla="*/ 504000 h 594000"/>
                <a:gd name="connsiteX32" fmla="*/ 3214800 w 4478400"/>
                <a:gd name="connsiteY32" fmla="*/ 504000 h 594000"/>
                <a:gd name="connsiteX33" fmla="*/ 2671200 w 4478400"/>
                <a:gd name="connsiteY33" fmla="*/ 500400 h 594000"/>
                <a:gd name="connsiteX34" fmla="*/ 2206800 w 4478400"/>
                <a:gd name="connsiteY34" fmla="*/ 504000 h 594000"/>
                <a:gd name="connsiteX35" fmla="*/ 1864800 w 4478400"/>
                <a:gd name="connsiteY35" fmla="*/ 504000 h 594000"/>
                <a:gd name="connsiteX36" fmla="*/ 1490400 w 4478400"/>
                <a:gd name="connsiteY36" fmla="*/ 511200 h 594000"/>
                <a:gd name="connsiteX37" fmla="*/ 1292400 w 4478400"/>
                <a:gd name="connsiteY37" fmla="*/ 518400 h 594000"/>
                <a:gd name="connsiteX38" fmla="*/ 1087200 w 4478400"/>
                <a:gd name="connsiteY38" fmla="*/ 529200 h 594000"/>
                <a:gd name="connsiteX39" fmla="*/ 910800 w 4478400"/>
                <a:gd name="connsiteY39" fmla="*/ 540000 h 594000"/>
                <a:gd name="connsiteX40" fmla="*/ 748800 w 4478400"/>
                <a:gd name="connsiteY40" fmla="*/ 554400 h 594000"/>
                <a:gd name="connsiteX41" fmla="*/ 601200 w 4478400"/>
                <a:gd name="connsiteY41" fmla="*/ 572400 h 594000"/>
                <a:gd name="connsiteX42" fmla="*/ 536400 w 4478400"/>
                <a:gd name="connsiteY42" fmla="*/ 554400 h 594000"/>
                <a:gd name="connsiteX43" fmla="*/ 417600 w 4478400"/>
                <a:gd name="connsiteY43" fmla="*/ 525600 h 594000"/>
                <a:gd name="connsiteX44" fmla="*/ 349200 w 4478400"/>
                <a:gd name="connsiteY44" fmla="*/ 511200 h 594000"/>
                <a:gd name="connsiteX45" fmla="*/ 244800 w 4478400"/>
                <a:gd name="connsiteY45" fmla="*/ 475200 h 594000"/>
                <a:gd name="connsiteX46" fmla="*/ 90000 w 4478400"/>
                <a:gd name="connsiteY46" fmla="*/ 403200 h 594000"/>
                <a:gd name="connsiteX47" fmla="*/ 28800 w 4478400"/>
                <a:gd name="connsiteY47" fmla="*/ 370800 h 594000"/>
                <a:gd name="connsiteX48" fmla="*/ 3600 w 4478400"/>
                <a:gd name="connsiteY48" fmla="*/ 349200 h 594000"/>
                <a:gd name="connsiteX49" fmla="*/ 0 w 4478400"/>
                <a:gd name="connsiteY49" fmla="*/ 331200 h 594000"/>
                <a:gd name="connsiteX50" fmla="*/ 3600 w 4478400"/>
                <a:gd name="connsiteY50" fmla="*/ 306000 h 594000"/>
                <a:gd name="connsiteX51" fmla="*/ 14400 w 4478400"/>
                <a:gd name="connsiteY51" fmla="*/ 284400 h 594000"/>
                <a:gd name="connsiteX52" fmla="*/ 36000 w 4478400"/>
                <a:gd name="connsiteY52" fmla="*/ 273600 h 594000"/>
                <a:gd name="connsiteX53" fmla="*/ 86400 w 4478400"/>
                <a:gd name="connsiteY53" fmla="*/ 248400 h 594000"/>
                <a:gd name="connsiteX54" fmla="*/ 622800 w 4478400"/>
                <a:gd name="connsiteY54" fmla="*/ 284400 h 594000"/>
                <a:gd name="connsiteX55" fmla="*/ 817200 w 4478400"/>
                <a:gd name="connsiteY55" fmla="*/ 280800 h 594000"/>
                <a:gd name="connsiteX56" fmla="*/ 1087200 w 4478400"/>
                <a:gd name="connsiteY56" fmla="*/ 280800 h 594000"/>
                <a:gd name="connsiteX57" fmla="*/ 2203200 w 4478400"/>
                <a:gd name="connsiteY57" fmla="*/ 280800 h 5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78400" h="594000">
                  <a:moveTo>
                    <a:pt x="2203200" y="280800"/>
                  </a:moveTo>
                  <a:lnTo>
                    <a:pt x="2916000" y="280800"/>
                  </a:lnTo>
                  <a:lnTo>
                    <a:pt x="3492000" y="280800"/>
                  </a:lnTo>
                  <a:lnTo>
                    <a:pt x="3992400" y="280800"/>
                  </a:lnTo>
                  <a:lnTo>
                    <a:pt x="4042800" y="273600"/>
                  </a:lnTo>
                  <a:lnTo>
                    <a:pt x="4100400" y="255600"/>
                  </a:lnTo>
                  <a:lnTo>
                    <a:pt x="4161600" y="226800"/>
                  </a:lnTo>
                  <a:lnTo>
                    <a:pt x="4237200" y="172800"/>
                  </a:lnTo>
                  <a:lnTo>
                    <a:pt x="4345200" y="90000"/>
                  </a:lnTo>
                  <a:lnTo>
                    <a:pt x="4399200" y="39600"/>
                  </a:lnTo>
                  <a:lnTo>
                    <a:pt x="4413600" y="21600"/>
                  </a:lnTo>
                  <a:lnTo>
                    <a:pt x="4435200" y="3600"/>
                  </a:lnTo>
                  <a:lnTo>
                    <a:pt x="4453200" y="0"/>
                  </a:lnTo>
                  <a:lnTo>
                    <a:pt x="4464000" y="0"/>
                  </a:lnTo>
                  <a:lnTo>
                    <a:pt x="4471200" y="7200"/>
                  </a:lnTo>
                  <a:lnTo>
                    <a:pt x="4478400" y="18000"/>
                  </a:lnTo>
                  <a:lnTo>
                    <a:pt x="4467600" y="61200"/>
                  </a:lnTo>
                  <a:lnTo>
                    <a:pt x="4420800" y="172800"/>
                  </a:lnTo>
                  <a:lnTo>
                    <a:pt x="4370400" y="291600"/>
                  </a:lnTo>
                  <a:lnTo>
                    <a:pt x="4323600" y="374400"/>
                  </a:lnTo>
                  <a:lnTo>
                    <a:pt x="4276800" y="450000"/>
                  </a:lnTo>
                  <a:lnTo>
                    <a:pt x="4230000" y="507600"/>
                  </a:lnTo>
                  <a:lnTo>
                    <a:pt x="4186800" y="550800"/>
                  </a:lnTo>
                  <a:lnTo>
                    <a:pt x="4150800" y="572400"/>
                  </a:lnTo>
                  <a:lnTo>
                    <a:pt x="4125600" y="586800"/>
                  </a:lnTo>
                  <a:lnTo>
                    <a:pt x="4093200" y="594000"/>
                  </a:lnTo>
                  <a:lnTo>
                    <a:pt x="4068000" y="594000"/>
                  </a:lnTo>
                  <a:lnTo>
                    <a:pt x="4035600" y="583200"/>
                  </a:lnTo>
                  <a:lnTo>
                    <a:pt x="3974400" y="543600"/>
                  </a:lnTo>
                  <a:lnTo>
                    <a:pt x="3916800" y="511200"/>
                  </a:lnTo>
                  <a:lnTo>
                    <a:pt x="3888000" y="504000"/>
                  </a:lnTo>
                  <a:lnTo>
                    <a:pt x="3769200" y="504000"/>
                  </a:lnTo>
                  <a:lnTo>
                    <a:pt x="3214800" y="504000"/>
                  </a:lnTo>
                  <a:lnTo>
                    <a:pt x="2671200" y="500400"/>
                  </a:lnTo>
                  <a:lnTo>
                    <a:pt x="2206800" y="504000"/>
                  </a:lnTo>
                  <a:lnTo>
                    <a:pt x="1864800" y="504000"/>
                  </a:lnTo>
                  <a:lnTo>
                    <a:pt x="1490400" y="511200"/>
                  </a:lnTo>
                  <a:lnTo>
                    <a:pt x="1292400" y="518400"/>
                  </a:lnTo>
                  <a:lnTo>
                    <a:pt x="1087200" y="529200"/>
                  </a:lnTo>
                  <a:lnTo>
                    <a:pt x="910800" y="540000"/>
                  </a:lnTo>
                  <a:lnTo>
                    <a:pt x="748800" y="554400"/>
                  </a:lnTo>
                  <a:lnTo>
                    <a:pt x="601200" y="572400"/>
                  </a:lnTo>
                  <a:lnTo>
                    <a:pt x="536400" y="554400"/>
                  </a:lnTo>
                  <a:lnTo>
                    <a:pt x="417600" y="525600"/>
                  </a:lnTo>
                  <a:lnTo>
                    <a:pt x="349200" y="511200"/>
                  </a:lnTo>
                  <a:lnTo>
                    <a:pt x="244800" y="475200"/>
                  </a:lnTo>
                  <a:lnTo>
                    <a:pt x="90000" y="403200"/>
                  </a:lnTo>
                  <a:lnTo>
                    <a:pt x="28800" y="370800"/>
                  </a:lnTo>
                  <a:lnTo>
                    <a:pt x="3600" y="349200"/>
                  </a:lnTo>
                  <a:lnTo>
                    <a:pt x="0" y="331200"/>
                  </a:lnTo>
                  <a:lnTo>
                    <a:pt x="3600" y="306000"/>
                  </a:lnTo>
                  <a:lnTo>
                    <a:pt x="14400" y="284400"/>
                  </a:lnTo>
                  <a:lnTo>
                    <a:pt x="36000" y="273600"/>
                  </a:lnTo>
                  <a:lnTo>
                    <a:pt x="86400" y="248400"/>
                  </a:lnTo>
                  <a:lnTo>
                    <a:pt x="622800" y="284400"/>
                  </a:lnTo>
                  <a:lnTo>
                    <a:pt x="817200" y="280800"/>
                  </a:lnTo>
                  <a:lnTo>
                    <a:pt x="1087200" y="280800"/>
                  </a:lnTo>
                  <a:lnTo>
                    <a:pt x="2203200" y="280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9">
              <a:extLst>
                <a:ext uri="{FF2B5EF4-FFF2-40B4-BE49-F238E27FC236}">
                  <a16:creationId xmlns:a16="http://schemas.microsoft.com/office/drawing/2014/main" id="{29F1E800-227A-4424-BF1F-6CCAC4A48261}"/>
                </a:ext>
              </a:extLst>
            </p:cNvPr>
            <p:cNvSpPr/>
            <p:nvPr/>
          </p:nvSpPr>
          <p:spPr>
            <a:xfrm rot="16200000">
              <a:off x="1784351" y="4281487"/>
              <a:ext cx="2982912" cy="411163"/>
            </a:xfrm>
            <a:custGeom>
              <a:avLst/>
              <a:gdLst>
                <a:gd name="connsiteX0" fmla="*/ 1435168 w 2982802"/>
                <a:gd name="connsiteY0" fmla="*/ 114911 h 410746"/>
                <a:gd name="connsiteX1" fmla="*/ 1645431 w 2982802"/>
                <a:gd name="connsiteY1" fmla="*/ 119801 h 410746"/>
                <a:gd name="connsiteX2" fmla="*/ 1841024 w 2982802"/>
                <a:gd name="connsiteY2" fmla="*/ 122246 h 410746"/>
                <a:gd name="connsiteX3" fmla="*/ 2046398 w 2982802"/>
                <a:gd name="connsiteY3" fmla="*/ 127136 h 410746"/>
                <a:gd name="connsiteX4" fmla="*/ 2237101 w 2982802"/>
                <a:gd name="connsiteY4" fmla="*/ 132025 h 410746"/>
                <a:gd name="connsiteX5" fmla="*/ 2371572 w 2982802"/>
                <a:gd name="connsiteY5" fmla="*/ 134470 h 410746"/>
                <a:gd name="connsiteX6" fmla="*/ 2454699 w 2982802"/>
                <a:gd name="connsiteY6" fmla="*/ 132025 h 410746"/>
                <a:gd name="connsiteX7" fmla="*/ 2528047 w 2982802"/>
                <a:gd name="connsiteY7" fmla="*/ 127136 h 410746"/>
                <a:gd name="connsiteX8" fmla="*/ 2623399 w 2982802"/>
                <a:gd name="connsiteY8" fmla="*/ 117356 h 410746"/>
                <a:gd name="connsiteX9" fmla="*/ 2716306 w 2982802"/>
                <a:gd name="connsiteY9" fmla="*/ 97797 h 410746"/>
                <a:gd name="connsiteX10" fmla="*/ 2779874 w 2982802"/>
                <a:gd name="connsiteY10" fmla="*/ 78237 h 410746"/>
                <a:gd name="connsiteX11" fmla="*/ 2855666 w 2982802"/>
                <a:gd name="connsiteY11" fmla="*/ 29339 h 410746"/>
                <a:gd name="connsiteX12" fmla="*/ 2982802 w 2982802"/>
                <a:gd name="connsiteY12" fmla="*/ 114911 h 410746"/>
                <a:gd name="connsiteX13" fmla="*/ 2933904 w 2982802"/>
                <a:gd name="connsiteY13" fmla="*/ 168699 h 410746"/>
                <a:gd name="connsiteX14" fmla="*/ 2889895 w 2982802"/>
                <a:gd name="connsiteY14" fmla="*/ 212708 h 410746"/>
                <a:gd name="connsiteX15" fmla="*/ 2831217 w 2982802"/>
                <a:gd name="connsiteY15" fmla="*/ 266496 h 410746"/>
                <a:gd name="connsiteX16" fmla="*/ 2777429 w 2982802"/>
                <a:gd name="connsiteY16" fmla="*/ 308060 h 410746"/>
                <a:gd name="connsiteX17" fmla="*/ 2713861 w 2982802"/>
                <a:gd name="connsiteY17" fmla="*/ 352068 h 410746"/>
                <a:gd name="connsiteX18" fmla="*/ 2652738 w 2982802"/>
                <a:gd name="connsiteY18" fmla="*/ 383852 h 410746"/>
                <a:gd name="connsiteX19" fmla="*/ 2596505 w 2982802"/>
                <a:gd name="connsiteY19" fmla="*/ 403411 h 410746"/>
                <a:gd name="connsiteX20" fmla="*/ 2550051 w 2982802"/>
                <a:gd name="connsiteY20" fmla="*/ 410746 h 410746"/>
                <a:gd name="connsiteX21" fmla="*/ 2503598 w 2982802"/>
                <a:gd name="connsiteY21" fmla="*/ 405856 h 410746"/>
                <a:gd name="connsiteX22" fmla="*/ 2437585 w 2982802"/>
                <a:gd name="connsiteY22" fmla="*/ 386297 h 410746"/>
                <a:gd name="connsiteX23" fmla="*/ 2349568 w 2982802"/>
                <a:gd name="connsiteY23" fmla="*/ 366738 h 410746"/>
                <a:gd name="connsiteX24" fmla="*/ 2276220 w 2982802"/>
                <a:gd name="connsiteY24" fmla="*/ 356958 h 410746"/>
                <a:gd name="connsiteX25" fmla="*/ 2178423 w 2982802"/>
                <a:gd name="connsiteY25" fmla="*/ 356958 h 410746"/>
                <a:gd name="connsiteX26" fmla="*/ 1926597 w 2982802"/>
                <a:gd name="connsiteY26" fmla="*/ 349623 h 410746"/>
                <a:gd name="connsiteX27" fmla="*/ 1613647 w 2982802"/>
                <a:gd name="connsiteY27" fmla="*/ 339844 h 410746"/>
                <a:gd name="connsiteX28" fmla="*/ 1422943 w 2982802"/>
                <a:gd name="connsiteY28" fmla="*/ 334954 h 410746"/>
                <a:gd name="connsiteX29" fmla="*/ 1281138 w 2982802"/>
                <a:gd name="connsiteY29" fmla="*/ 330064 h 410746"/>
                <a:gd name="connsiteX30" fmla="*/ 1056205 w 2982802"/>
                <a:gd name="connsiteY30" fmla="*/ 322729 h 410746"/>
                <a:gd name="connsiteX31" fmla="*/ 865501 w 2982802"/>
                <a:gd name="connsiteY31" fmla="*/ 315394 h 410746"/>
                <a:gd name="connsiteX32" fmla="*/ 625899 w 2982802"/>
                <a:gd name="connsiteY32" fmla="*/ 308060 h 410746"/>
                <a:gd name="connsiteX33" fmla="*/ 432751 w 2982802"/>
                <a:gd name="connsiteY33" fmla="*/ 298280 h 410746"/>
                <a:gd name="connsiteX34" fmla="*/ 246937 w 2982802"/>
                <a:gd name="connsiteY34" fmla="*/ 290945 h 410746"/>
                <a:gd name="connsiteX35" fmla="*/ 168699 w 2982802"/>
                <a:gd name="connsiteY35" fmla="*/ 288500 h 410746"/>
                <a:gd name="connsiteX36" fmla="*/ 95352 w 2982802"/>
                <a:gd name="connsiteY36" fmla="*/ 278721 h 410746"/>
                <a:gd name="connsiteX37" fmla="*/ 68458 w 2982802"/>
                <a:gd name="connsiteY37" fmla="*/ 268941 h 410746"/>
                <a:gd name="connsiteX38" fmla="*/ 36674 w 2982802"/>
                <a:gd name="connsiteY38" fmla="*/ 249382 h 410746"/>
                <a:gd name="connsiteX39" fmla="*/ 17114 w 2982802"/>
                <a:gd name="connsiteY39" fmla="*/ 232267 h 410746"/>
                <a:gd name="connsiteX40" fmla="*/ 4890 w 2982802"/>
                <a:gd name="connsiteY40" fmla="*/ 207818 h 410746"/>
                <a:gd name="connsiteX41" fmla="*/ 0 w 2982802"/>
                <a:gd name="connsiteY41" fmla="*/ 188259 h 410746"/>
                <a:gd name="connsiteX42" fmla="*/ 2445 w 2982802"/>
                <a:gd name="connsiteY42" fmla="*/ 161364 h 410746"/>
                <a:gd name="connsiteX43" fmla="*/ 14669 w 2982802"/>
                <a:gd name="connsiteY43" fmla="*/ 134470 h 410746"/>
                <a:gd name="connsiteX44" fmla="*/ 36674 w 2982802"/>
                <a:gd name="connsiteY44" fmla="*/ 110021 h 410746"/>
                <a:gd name="connsiteX45" fmla="*/ 78237 w 2982802"/>
                <a:gd name="connsiteY45" fmla="*/ 83127 h 410746"/>
                <a:gd name="connsiteX46" fmla="*/ 136915 w 2982802"/>
                <a:gd name="connsiteY46" fmla="*/ 56233 h 410746"/>
                <a:gd name="connsiteX47" fmla="*/ 217598 w 2982802"/>
                <a:gd name="connsiteY47" fmla="*/ 31784 h 410746"/>
                <a:gd name="connsiteX48" fmla="*/ 298280 w 2982802"/>
                <a:gd name="connsiteY48" fmla="*/ 12224 h 410746"/>
                <a:gd name="connsiteX49" fmla="*/ 371628 w 2982802"/>
                <a:gd name="connsiteY49" fmla="*/ 0 h 410746"/>
                <a:gd name="connsiteX50" fmla="*/ 396077 w 2982802"/>
                <a:gd name="connsiteY50" fmla="*/ 0 h 410746"/>
                <a:gd name="connsiteX51" fmla="*/ 464535 w 2982802"/>
                <a:gd name="connsiteY51" fmla="*/ 19559 h 410746"/>
                <a:gd name="connsiteX52" fmla="*/ 572111 w 2982802"/>
                <a:gd name="connsiteY52" fmla="*/ 46453 h 410746"/>
                <a:gd name="connsiteX53" fmla="*/ 704137 w 2982802"/>
                <a:gd name="connsiteY53" fmla="*/ 68457 h 410746"/>
                <a:gd name="connsiteX54" fmla="*/ 875281 w 2982802"/>
                <a:gd name="connsiteY54" fmla="*/ 88017 h 410746"/>
                <a:gd name="connsiteX55" fmla="*/ 1087989 w 2982802"/>
                <a:gd name="connsiteY55" fmla="*/ 105131 h 410746"/>
                <a:gd name="connsiteX56" fmla="*/ 1339816 w 2982802"/>
                <a:gd name="connsiteY56" fmla="*/ 114911 h 410746"/>
                <a:gd name="connsiteX57" fmla="*/ 1435168 w 2982802"/>
                <a:gd name="connsiteY57" fmla="*/ 114911 h 4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2802" h="410746">
                  <a:moveTo>
                    <a:pt x="1435168" y="114911"/>
                  </a:moveTo>
                  <a:lnTo>
                    <a:pt x="1645431" y="119801"/>
                  </a:lnTo>
                  <a:lnTo>
                    <a:pt x="1841024" y="122246"/>
                  </a:lnTo>
                  <a:lnTo>
                    <a:pt x="2046398" y="127136"/>
                  </a:lnTo>
                  <a:lnTo>
                    <a:pt x="2237101" y="132025"/>
                  </a:lnTo>
                  <a:lnTo>
                    <a:pt x="2371572" y="134470"/>
                  </a:lnTo>
                  <a:lnTo>
                    <a:pt x="2454699" y="132025"/>
                  </a:lnTo>
                  <a:lnTo>
                    <a:pt x="2528047" y="127136"/>
                  </a:lnTo>
                  <a:lnTo>
                    <a:pt x="2623399" y="117356"/>
                  </a:lnTo>
                  <a:lnTo>
                    <a:pt x="2716306" y="97797"/>
                  </a:lnTo>
                  <a:lnTo>
                    <a:pt x="2779874" y="78237"/>
                  </a:lnTo>
                  <a:lnTo>
                    <a:pt x="2855666" y="29339"/>
                  </a:lnTo>
                  <a:lnTo>
                    <a:pt x="2982802" y="114911"/>
                  </a:lnTo>
                  <a:lnTo>
                    <a:pt x="2933904" y="168699"/>
                  </a:lnTo>
                  <a:lnTo>
                    <a:pt x="2889895" y="212708"/>
                  </a:lnTo>
                  <a:lnTo>
                    <a:pt x="2831217" y="266496"/>
                  </a:lnTo>
                  <a:lnTo>
                    <a:pt x="2777429" y="308060"/>
                  </a:lnTo>
                  <a:lnTo>
                    <a:pt x="2713861" y="352068"/>
                  </a:lnTo>
                  <a:lnTo>
                    <a:pt x="2652738" y="383852"/>
                  </a:lnTo>
                  <a:lnTo>
                    <a:pt x="2596505" y="403411"/>
                  </a:lnTo>
                  <a:lnTo>
                    <a:pt x="2550051" y="410746"/>
                  </a:lnTo>
                  <a:lnTo>
                    <a:pt x="2503598" y="405856"/>
                  </a:lnTo>
                  <a:lnTo>
                    <a:pt x="2437585" y="386297"/>
                  </a:lnTo>
                  <a:lnTo>
                    <a:pt x="2349568" y="366738"/>
                  </a:lnTo>
                  <a:lnTo>
                    <a:pt x="2276220" y="356958"/>
                  </a:lnTo>
                  <a:lnTo>
                    <a:pt x="2178423" y="356958"/>
                  </a:lnTo>
                  <a:lnTo>
                    <a:pt x="1926597" y="349623"/>
                  </a:lnTo>
                  <a:lnTo>
                    <a:pt x="1613647" y="339844"/>
                  </a:lnTo>
                  <a:lnTo>
                    <a:pt x="1422943" y="334954"/>
                  </a:lnTo>
                  <a:lnTo>
                    <a:pt x="1281138" y="330064"/>
                  </a:lnTo>
                  <a:lnTo>
                    <a:pt x="1056205" y="322729"/>
                  </a:lnTo>
                  <a:lnTo>
                    <a:pt x="865501" y="315394"/>
                  </a:lnTo>
                  <a:lnTo>
                    <a:pt x="625899" y="308060"/>
                  </a:lnTo>
                  <a:lnTo>
                    <a:pt x="432751" y="298280"/>
                  </a:lnTo>
                  <a:lnTo>
                    <a:pt x="246937" y="290945"/>
                  </a:lnTo>
                  <a:lnTo>
                    <a:pt x="168699" y="288500"/>
                  </a:lnTo>
                  <a:lnTo>
                    <a:pt x="95352" y="278721"/>
                  </a:lnTo>
                  <a:lnTo>
                    <a:pt x="68458" y="268941"/>
                  </a:lnTo>
                  <a:lnTo>
                    <a:pt x="36674" y="249382"/>
                  </a:lnTo>
                  <a:lnTo>
                    <a:pt x="17114" y="232267"/>
                  </a:lnTo>
                  <a:lnTo>
                    <a:pt x="4890" y="207818"/>
                  </a:lnTo>
                  <a:lnTo>
                    <a:pt x="0" y="188259"/>
                  </a:lnTo>
                  <a:lnTo>
                    <a:pt x="2445" y="161364"/>
                  </a:lnTo>
                  <a:lnTo>
                    <a:pt x="14669" y="134470"/>
                  </a:lnTo>
                  <a:lnTo>
                    <a:pt x="36674" y="110021"/>
                  </a:lnTo>
                  <a:lnTo>
                    <a:pt x="78237" y="83127"/>
                  </a:lnTo>
                  <a:lnTo>
                    <a:pt x="136915" y="56233"/>
                  </a:lnTo>
                  <a:lnTo>
                    <a:pt x="217598" y="31784"/>
                  </a:lnTo>
                  <a:lnTo>
                    <a:pt x="298280" y="12224"/>
                  </a:lnTo>
                  <a:lnTo>
                    <a:pt x="371628" y="0"/>
                  </a:lnTo>
                  <a:lnTo>
                    <a:pt x="396077" y="0"/>
                  </a:lnTo>
                  <a:lnTo>
                    <a:pt x="464535" y="19559"/>
                  </a:lnTo>
                  <a:lnTo>
                    <a:pt x="572111" y="46453"/>
                  </a:lnTo>
                  <a:lnTo>
                    <a:pt x="704137" y="68457"/>
                  </a:lnTo>
                  <a:lnTo>
                    <a:pt x="875281" y="88017"/>
                  </a:lnTo>
                  <a:lnTo>
                    <a:pt x="1087989" y="105131"/>
                  </a:lnTo>
                  <a:lnTo>
                    <a:pt x="1339816" y="114911"/>
                  </a:lnTo>
                  <a:lnTo>
                    <a:pt x="1435168" y="114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1">
              <a:extLst>
                <a:ext uri="{FF2B5EF4-FFF2-40B4-BE49-F238E27FC236}">
                  <a16:creationId xmlns:a16="http://schemas.microsoft.com/office/drawing/2014/main" id="{BDEF3D49-393D-4167-BB4F-EFF5162A1888}"/>
                </a:ext>
              </a:extLst>
            </p:cNvPr>
            <p:cNvSpPr/>
            <p:nvPr/>
          </p:nvSpPr>
          <p:spPr>
            <a:xfrm rot="16200000">
              <a:off x="3486150" y="2451101"/>
              <a:ext cx="2732087" cy="1344612"/>
            </a:xfrm>
            <a:custGeom>
              <a:avLst/>
              <a:gdLst>
                <a:gd name="connsiteX0" fmla="*/ 1443038 w 2731294"/>
                <a:gd name="connsiteY0" fmla="*/ 1012031 h 1345406"/>
                <a:gd name="connsiteX1" fmla="*/ 1774032 w 2731294"/>
                <a:gd name="connsiteY1" fmla="*/ 1012031 h 1345406"/>
                <a:gd name="connsiteX2" fmla="*/ 2200275 w 2731294"/>
                <a:gd name="connsiteY2" fmla="*/ 1012031 h 1345406"/>
                <a:gd name="connsiteX3" fmla="*/ 2350294 w 2731294"/>
                <a:gd name="connsiteY3" fmla="*/ 1009650 h 1345406"/>
                <a:gd name="connsiteX4" fmla="*/ 2421732 w 2731294"/>
                <a:gd name="connsiteY4" fmla="*/ 1002506 h 1345406"/>
                <a:gd name="connsiteX5" fmla="*/ 2440782 w 2731294"/>
                <a:gd name="connsiteY5" fmla="*/ 995363 h 1345406"/>
                <a:gd name="connsiteX6" fmla="*/ 2464594 w 2731294"/>
                <a:gd name="connsiteY6" fmla="*/ 978694 h 1345406"/>
                <a:gd name="connsiteX7" fmla="*/ 2483644 w 2731294"/>
                <a:gd name="connsiteY7" fmla="*/ 962025 h 1345406"/>
                <a:gd name="connsiteX8" fmla="*/ 2497932 w 2731294"/>
                <a:gd name="connsiteY8" fmla="*/ 938213 h 1345406"/>
                <a:gd name="connsiteX9" fmla="*/ 2505075 w 2731294"/>
                <a:gd name="connsiteY9" fmla="*/ 912019 h 1345406"/>
                <a:gd name="connsiteX10" fmla="*/ 2507457 w 2731294"/>
                <a:gd name="connsiteY10" fmla="*/ 897731 h 1345406"/>
                <a:gd name="connsiteX11" fmla="*/ 2483644 w 2731294"/>
                <a:gd name="connsiteY11" fmla="*/ 790575 h 1345406"/>
                <a:gd name="connsiteX12" fmla="*/ 2447925 w 2731294"/>
                <a:gd name="connsiteY12" fmla="*/ 623888 h 1345406"/>
                <a:gd name="connsiteX13" fmla="*/ 2409825 w 2731294"/>
                <a:gd name="connsiteY13" fmla="*/ 428625 h 1345406"/>
                <a:gd name="connsiteX14" fmla="*/ 2369344 w 2731294"/>
                <a:gd name="connsiteY14" fmla="*/ 204788 h 1345406"/>
                <a:gd name="connsiteX15" fmla="*/ 2345532 w 2731294"/>
                <a:gd name="connsiteY15" fmla="*/ 30956 h 1345406"/>
                <a:gd name="connsiteX16" fmla="*/ 2497932 w 2731294"/>
                <a:gd name="connsiteY16" fmla="*/ 0 h 1345406"/>
                <a:gd name="connsiteX17" fmla="*/ 2521744 w 2731294"/>
                <a:gd name="connsiteY17" fmla="*/ 116681 h 1345406"/>
                <a:gd name="connsiteX18" fmla="*/ 2547938 w 2731294"/>
                <a:gd name="connsiteY18" fmla="*/ 261938 h 1345406"/>
                <a:gd name="connsiteX19" fmla="*/ 2586038 w 2731294"/>
                <a:gd name="connsiteY19" fmla="*/ 454819 h 1345406"/>
                <a:gd name="connsiteX20" fmla="*/ 2619375 w 2731294"/>
                <a:gd name="connsiteY20" fmla="*/ 621506 h 1345406"/>
                <a:gd name="connsiteX21" fmla="*/ 2681288 w 2731294"/>
                <a:gd name="connsiteY21" fmla="*/ 892969 h 1345406"/>
                <a:gd name="connsiteX22" fmla="*/ 2690813 w 2731294"/>
                <a:gd name="connsiteY22" fmla="*/ 923925 h 1345406"/>
                <a:gd name="connsiteX23" fmla="*/ 2700338 w 2731294"/>
                <a:gd name="connsiteY23" fmla="*/ 933450 h 1345406"/>
                <a:gd name="connsiteX24" fmla="*/ 2717007 w 2731294"/>
                <a:gd name="connsiteY24" fmla="*/ 957263 h 1345406"/>
                <a:gd name="connsiteX25" fmla="*/ 2726532 w 2731294"/>
                <a:gd name="connsiteY25" fmla="*/ 973931 h 1345406"/>
                <a:gd name="connsiteX26" fmla="*/ 2731294 w 2731294"/>
                <a:gd name="connsiteY26" fmla="*/ 1004888 h 1345406"/>
                <a:gd name="connsiteX27" fmla="*/ 2726532 w 2731294"/>
                <a:gd name="connsiteY27" fmla="*/ 1026319 h 1345406"/>
                <a:gd name="connsiteX28" fmla="*/ 2683669 w 2731294"/>
                <a:gd name="connsiteY28" fmla="*/ 1104900 h 1345406"/>
                <a:gd name="connsiteX29" fmla="*/ 2612232 w 2731294"/>
                <a:gd name="connsiteY29" fmla="*/ 1228725 h 1345406"/>
                <a:gd name="connsiteX30" fmla="*/ 2555082 w 2731294"/>
                <a:gd name="connsiteY30" fmla="*/ 1304925 h 1345406"/>
                <a:gd name="connsiteX31" fmla="*/ 2531269 w 2731294"/>
                <a:gd name="connsiteY31" fmla="*/ 1328738 h 1345406"/>
                <a:gd name="connsiteX32" fmla="*/ 2505075 w 2731294"/>
                <a:gd name="connsiteY32" fmla="*/ 1343025 h 1345406"/>
                <a:gd name="connsiteX33" fmla="*/ 2478882 w 2731294"/>
                <a:gd name="connsiteY33" fmla="*/ 1345406 h 1345406"/>
                <a:gd name="connsiteX34" fmla="*/ 2455069 w 2731294"/>
                <a:gd name="connsiteY34" fmla="*/ 1345406 h 1345406"/>
                <a:gd name="connsiteX35" fmla="*/ 2407444 w 2731294"/>
                <a:gd name="connsiteY35" fmla="*/ 1328738 h 1345406"/>
                <a:gd name="connsiteX36" fmla="*/ 2376488 w 2731294"/>
                <a:gd name="connsiteY36" fmla="*/ 1312069 h 1345406"/>
                <a:gd name="connsiteX37" fmla="*/ 2324100 w 2731294"/>
                <a:gd name="connsiteY37" fmla="*/ 1285875 h 1345406"/>
                <a:gd name="connsiteX38" fmla="*/ 2259807 w 2731294"/>
                <a:gd name="connsiteY38" fmla="*/ 1266825 h 1345406"/>
                <a:gd name="connsiteX39" fmla="*/ 2181225 w 2731294"/>
                <a:gd name="connsiteY39" fmla="*/ 1257300 h 1345406"/>
                <a:gd name="connsiteX40" fmla="*/ 1997869 w 2731294"/>
                <a:gd name="connsiteY40" fmla="*/ 1254919 h 1345406"/>
                <a:gd name="connsiteX41" fmla="*/ 1697832 w 2731294"/>
                <a:gd name="connsiteY41" fmla="*/ 1250156 h 1345406"/>
                <a:gd name="connsiteX42" fmla="*/ 1438275 w 2731294"/>
                <a:gd name="connsiteY42" fmla="*/ 1247775 h 1345406"/>
                <a:gd name="connsiteX43" fmla="*/ 1126332 w 2731294"/>
                <a:gd name="connsiteY43" fmla="*/ 1245394 h 1345406"/>
                <a:gd name="connsiteX44" fmla="*/ 759619 w 2731294"/>
                <a:gd name="connsiteY44" fmla="*/ 1240631 h 1345406"/>
                <a:gd name="connsiteX45" fmla="*/ 552450 w 2731294"/>
                <a:gd name="connsiteY45" fmla="*/ 1240631 h 1345406"/>
                <a:gd name="connsiteX46" fmla="*/ 361950 w 2731294"/>
                <a:gd name="connsiteY46" fmla="*/ 1235869 h 1345406"/>
                <a:gd name="connsiteX47" fmla="*/ 183357 w 2731294"/>
                <a:gd name="connsiteY47" fmla="*/ 1235869 h 1345406"/>
                <a:gd name="connsiteX48" fmla="*/ 111919 w 2731294"/>
                <a:gd name="connsiteY48" fmla="*/ 1233488 h 1345406"/>
                <a:gd name="connsiteX49" fmla="*/ 54769 w 2731294"/>
                <a:gd name="connsiteY49" fmla="*/ 1223963 h 1345406"/>
                <a:gd name="connsiteX50" fmla="*/ 26194 w 2731294"/>
                <a:gd name="connsiteY50" fmla="*/ 1212056 h 1345406"/>
                <a:gd name="connsiteX51" fmla="*/ 9525 w 2731294"/>
                <a:gd name="connsiteY51" fmla="*/ 1197769 h 1345406"/>
                <a:gd name="connsiteX52" fmla="*/ 0 w 2731294"/>
                <a:gd name="connsiteY52" fmla="*/ 1176338 h 1345406"/>
                <a:gd name="connsiteX53" fmla="*/ 0 w 2731294"/>
                <a:gd name="connsiteY53" fmla="*/ 1154906 h 1345406"/>
                <a:gd name="connsiteX54" fmla="*/ 7144 w 2731294"/>
                <a:gd name="connsiteY54" fmla="*/ 1126331 h 1345406"/>
                <a:gd name="connsiteX55" fmla="*/ 14288 w 2731294"/>
                <a:gd name="connsiteY55" fmla="*/ 1114425 h 1345406"/>
                <a:gd name="connsiteX56" fmla="*/ 33338 w 2731294"/>
                <a:gd name="connsiteY56" fmla="*/ 1095375 h 1345406"/>
                <a:gd name="connsiteX57" fmla="*/ 52388 w 2731294"/>
                <a:gd name="connsiteY57" fmla="*/ 1078706 h 1345406"/>
                <a:gd name="connsiteX58" fmla="*/ 97632 w 2731294"/>
                <a:gd name="connsiteY58" fmla="*/ 1052513 h 1345406"/>
                <a:gd name="connsiteX59" fmla="*/ 166688 w 2731294"/>
                <a:gd name="connsiteY59" fmla="*/ 1009650 h 1345406"/>
                <a:gd name="connsiteX60" fmla="*/ 188119 w 2731294"/>
                <a:gd name="connsiteY60" fmla="*/ 1002506 h 1345406"/>
                <a:gd name="connsiteX61" fmla="*/ 359569 w 2731294"/>
                <a:gd name="connsiteY61" fmla="*/ 990600 h 1345406"/>
                <a:gd name="connsiteX62" fmla="*/ 619125 w 2731294"/>
                <a:gd name="connsiteY62" fmla="*/ 997744 h 1345406"/>
                <a:gd name="connsiteX63" fmla="*/ 857250 w 2731294"/>
                <a:gd name="connsiteY63" fmla="*/ 1007269 h 1345406"/>
                <a:gd name="connsiteX64" fmla="*/ 1047750 w 2731294"/>
                <a:gd name="connsiteY64" fmla="*/ 1012031 h 1345406"/>
                <a:gd name="connsiteX65" fmla="*/ 1443038 w 2731294"/>
                <a:gd name="connsiteY65" fmla="*/ 1012031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31294" h="1345406">
                  <a:moveTo>
                    <a:pt x="1443038" y="1012031"/>
                  </a:moveTo>
                  <a:lnTo>
                    <a:pt x="1774032" y="1012031"/>
                  </a:lnTo>
                  <a:lnTo>
                    <a:pt x="2200275" y="1012031"/>
                  </a:lnTo>
                  <a:lnTo>
                    <a:pt x="2350294" y="1009650"/>
                  </a:lnTo>
                  <a:lnTo>
                    <a:pt x="2421732" y="1002506"/>
                  </a:lnTo>
                  <a:lnTo>
                    <a:pt x="2440782" y="995363"/>
                  </a:lnTo>
                  <a:lnTo>
                    <a:pt x="2464594" y="978694"/>
                  </a:lnTo>
                  <a:lnTo>
                    <a:pt x="2483644" y="962025"/>
                  </a:lnTo>
                  <a:lnTo>
                    <a:pt x="2497932" y="938213"/>
                  </a:lnTo>
                  <a:lnTo>
                    <a:pt x="2505075" y="912019"/>
                  </a:lnTo>
                  <a:lnTo>
                    <a:pt x="2507457" y="897731"/>
                  </a:lnTo>
                  <a:lnTo>
                    <a:pt x="2483644" y="790575"/>
                  </a:lnTo>
                  <a:lnTo>
                    <a:pt x="2447925" y="623888"/>
                  </a:lnTo>
                  <a:lnTo>
                    <a:pt x="2409825" y="428625"/>
                  </a:lnTo>
                  <a:lnTo>
                    <a:pt x="2369344" y="204788"/>
                  </a:lnTo>
                  <a:lnTo>
                    <a:pt x="2345532" y="30956"/>
                  </a:lnTo>
                  <a:lnTo>
                    <a:pt x="2497932" y="0"/>
                  </a:lnTo>
                  <a:lnTo>
                    <a:pt x="2521744" y="116681"/>
                  </a:lnTo>
                  <a:lnTo>
                    <a:pt x="2547938" y="261938"/>
                  </a:lnTo>
                  <a:lnTo>
                    <a:pt x="2586038" y="454819"/>
                  </a:lnTo>
                  <a:lnTo>
                    <a:pt x="2619375" y="621506"/>
                  </a:lnTo>
                  <a:lnTo>
                    <a:pt x="2681288" y="892969"/>
                  </a:lnTo>
                  <a:lnTo>
                    <a:pt x="2690813" y="923925"/>
                  </a:lnTo>
                  <a:lnTo>
                    <a:pt x="2700338" y="933450"/>
                  </a:lnTo>
                  <a:lnTo>
                    <a:pt x="2717007" y="957263"/>
                  </a:lnTo>
                  <a:lnTo>
                    <a:pt x="2726532" y="973931"/>
                  </a:lnTo>
                  <a:lnTo>
                    <a:pt x="2731294" y="1004888"/>
                  </a:lnTo>
                  <a:lnTo>
                    <a:pt x="2726532" y="1026319"/>
                  </a:lnTo>
                  <a:lnTo>
                    <a:pt x="2683669" y="1104900"/>
                  </a:lnTo>
                  <a:lnTo>
                    <a:pt x="2612232" y="1228725"/>
                  </a:lnTo>
                  <a:lnTo>
                    <a:pt x="2555082" y="1304925"/>
                  </a:lnTo>
                  <a:lnTo>
                    <a:pt x="2531269" y="1328738"/>
                  </a:lnTo>
                  <a:lnTo>
                    <a:pt x="2505075" y="1343025"/>
                  </a:lnTo>
                  <a:lnTo>
                    <a:pt x="2478882" y="1345406"/>
                  </a:lnTo>
                  <a:lnTo>
                    <a:pt x="2455069" y="1345406"/>
                  </a:lnTo>
                  <a:lnTo>
                    <a:pt x="2407444" y="1328738"/>
                  </a:lnTo>
                  <a:lnTo>
                    <a:pt x="2376488" y="1312069"/>
                  </a:lnTo>
                  <a:lnTo>
                    <a:pt x="2324100" y="1285875"/>
                  </a:lnTo>
                  <a:lnTo>
                    <a:pt x="2259807" y="1266825"/>
                  </a:lnTo>
                  <a:lnTo>
                    <a:pt x="2181225" y="1257300"/>
                  </a:lnTo>
                  <a:lnTo>
                    <a:pt x="1997869" y="1254919"/>
                  </a:lnTo>
                  <a:lnTo>
                    <a:pt x="1697832" y="1250156"/>
                  </a:lnTo>
                  <a:lnTo>
                    <a:pt x="1438275" y="1247775"/>
                  </a:lnTo>
                  <a:lnTo>
                    <a:pt x="1126332" y="1245394"/>
                  </a:lnTo>
                  <a:lnTo>
                    <a:pt x="759619" y="1240631"/>
                  </a:lnTo>
                  <a:lnTo>
                    <a:pt x="552450" y="1240631"/>
                  </a:lnTo>
                  <a:lnTo>
                    <a:pt x="361950" y="1235869"/>
                  </a:lnTo>
                  <a:lnTo>
                    <a:pt x="183357" y="1235869"/>
                  </a:lnTo>
                  <a:lnTo>
                    <a:pt x="111919" y="1233488"/>
                  </a:lnTo>
                  <a:lnTo>
                    <a:pt x="54769" y="1223963"/>
                  </a:lnTo>
                  <a:lnTo>
                    <a:pt x="26194" y="1212056"/>
                  </a:lnTo>
                  <a:lnTo>
                    <a:pt x="9525" y="1197769"/>
                  </a:lnTo>
                  <a:lnTo>
                    <a:pt x="0" y="1176338"/>
                  </a:lnTo>
                  <a:lnTo>
                    <a:pt x="0" y="1154906"/>
                  </a:lnTo>
                  <a:lnTo>
                    <a:pt x="7144" y="1126331"/>
                  </a:lnTo>
                  <a:lnTo>
                    <a:pt x="14288" y="1114425"/>
                  </a:lnTo>
                  <a:lnTo>
                    <a:pt x="33338" y="1095375"/>
                  </a:lnTo>
                  <a:lnTo>
                    <a:pt x="52388" y="1078706"/>
                  </a:lnTo>
                  <a:lnTo>
                    <a:pt x="97632" y="1052513"/>
                  </a:lnTo>
                  <a:lnTo>
                    <a:pt x="166688" y="1009650"/>
                  </a:lnTo>
                  <a:lnTo>
                    <a:pt x="188119" y="1002506"/>
                  </a:lnTo>
                  <a:lnTo>
                    <a:pt x="359569" y="990600"/>
                  </a:lnTo>
                  <a:lnTo>
                    <a:pt x="619125" y="997744"/>
                  </a:lnTo>
                  <a:lnTo>
                    <a:pt x="857250" y="1007269"/>
                  </a:lnTo>
                  <a:lnTo>
                    <a:pt x="1047750" y="1012031"/>
                  </a:lnTo>
                  <a:lnTo>
                    <a:pt x="1443038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3">
              <a:extLst>
                <a:ext uri="{FF2B5EF4-FFF2-40B4-BE49-F238E27FC236}">
                  <a16:creationId xmlns:a16="http://schemas.microsoft.com/office/drawing/2014/main" id="{593A0FB0-5156-4A0F-9886-9F63FED513DF}"/>
                </a:ext>
              </a:extLst>
            </p:cNvPr>
            <p:cNvSpPr/>
            <p:nvPr/>
          </p:nvSpPr>
          <p:spPr>
            <a:xfrm>
              <a:off x="4181475" y="2570163"/>
              <a:ext cx="1071563" cy="336550"/>
            </a:xfrm>
            <a:custGeom>
              <a:avLst/>
              <a:gdLst>
                <a:gd name="connsiteX0" fmla="*/ 623888 w 1071563"/>
                <a:gd name="connsiteY0" fmla="*/ 85725 h 338137"/>
                <a:gd name="connsiteX1" fmla="*/ 842963 w 1071563"/>
                <a:gd name="connsiteY1" fmla="*/ 45244 h 338137"/>
                <a:gd name="connsiteX2" fmla="*/ 1071563 w 1071563"/>
                <a:gd name="connsiteY2" fmla="*/ 0 h 338137"/>
                <a:gd name="connsiteX3" fmla="*/ 1069181 w 1071563"/>
                <a:gd name="connsiteY3" fmla="*/ 157162 h 338137"/>
                <a:gd name="connsiteX4" fmla="*/ 885825 w 1071563"/>
                <a:gd name="connsiteY4" fmla="*/ 190500 h 338137"/>
                <a:gd name="connsiteX5" fmla="*/ 652463 w 1071563"/>
                <a:gd name="connsiteY5" fmla="*/ 233362 h 338137"/>
                <a:gd name="connsiteX6" fmla="*/ 402431 w 1071563"/>
                <a:gd name="connsiteY6" fmla="*/ 276225 h 338137"/>
                <a:gd name="connsiteX7" fmla="*/ 119063 w 1071563"/>
                <a:gd name="connsiteY7" fmla="*/ 321469 h 338137"/>
                <a:gd name="connsiteX8" fmla="*/ 0 w 1071563"/>
                <a:gd name="connsiteY8" fmla="*/ 338137 h 338137"/>
                <a:gd name="connsiteX9" fmla="*/ 0 w 1071563"/>
                <a:gd name="connsiteY9" fmla="*/ 178594 h 338137"/>
                <a:gd name="connsiteX10" fmla="*/ 238125 w 1071563"/>
                <a:gd name="connsiteY10" fmla="*/ 150019 h 338137"/>
                <a:gd name="connsiteX11" fmla="*/ 547688 w 1071563"/>
                <a:gd name="connsiteY11" fmla="*/ 100012 h 338137"/>
                <a:gd name="connsiteX12" fmla="*/ 623888 w 1071563"/>
                <a:gd name="connsiteY12" fmla="*/ 857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563" h="338137">
                  <a:moveTo>
                    <a:pt x="623888" y="85725"/>
                  </a:moveTo>
                  <a:lnTo>
                    <a:pt x="842963" y="45244"/>
                  </a:lnTo>
                  <a:lnTo>
                    <a:pt x="1071563" y="0"/>
                  </a:lnTo>
                  <a:lnTo>
                    <a:pt x="1069181" y="157162"/>
                  </a:lnTo>
                  <a:lnTo>
                    <a:pt x="885825" y="190500"/>
                  </a:lnTo>
                  <a:lnTo>
                    <a:pt x="652463" y="233362"/>
                  </a:lnTo>
                  <a:lnTo>
                    <a:pt x="402431" y="276225"/>
                  </a:lnTo>
                  <a:lnTo>
                    <a:pt x="119063" y="321469"/>
                  </a:lnTo>
                  <a:lnTo>
                    <a:pt x="0" y="338137"/>
                  </a:lnTo>
                  <a:lnTo>
                    <a:pt x="0" y="178594"/>
                  </a:lnTo>
                  <a:lnTo>
                    <a:pt x="238125" y="150019"/>
                  </a:lnTo>
                  <a:lnTo>
                    <a:pt x="547688" y="100012"/>
                  </a:lnTo>
                  <a:lnTo>
                    <a:pt x="623888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4">
              <a:extLst>
                <a:ext uri="{FF2B5EF4-FFF2-40B4-BE49-F238E27FC236}">
                  <a16:creationId xmlns:a16="http://schemas.microsoft.com/office/drawing/2014/main" id="{D9947739-E58A-4E7E-A246-11DC39EAAE17}"/>
                </a:ext>
              </a:extLst>
            </p:cNvPr>
            <p:cNvSpPr/>
            <p:nvPr/>
          </p:nvSpPr>
          <p:spPr>
            <a:xfrm>
              <a:off x="4189413" y="3257550"/>
              <a:ext cx="1076325" cy="333375"/>
            </a:xfrm>
            <a:custGeom>
              <a:avLst/>
              <a:gdLst>
                <a:gd name="connsiteX0" fmla="*/ 402431 w 1076325"/>
                <a:gd name="connsiteY0" fmla="*/ 126206 h 333375"/>
                <a:gd name="connsiteX1" fmla="*/ 611981 w 1076325"/>
                <a:gd name="connsiteY1" fmla="*/ 90488 h 333375"/>
                <a:gd name="connsiteX2" fmla="*/ 871537 w 1076325"/>
                <a:gd name="connsiteY2" fmla="*/ 40481 h 333375"/>
                <a:gd name="connsiteX3" fmla="*/ 1076325 w 1076325"/>
                <a:gd name="connsiteY3" fmla="*/ 0 h 333375"/>
                <a:gd name="connsiteX4" fmla="*/ 1073944 w 1076325"/>
                <a:gd name="connsiteY4" fmla="*/ 183356 h 333375"/>
                <a:gd name="connsiteX5" fmla="*/ 876300 w 1076325"/>
                <a:gd name="connsiteY5" fmla="*/ 216694 h 333375"/>
                <a:gd name="connsiteX6" fmla="*/ 690562 w 1076325"/>
                <a:gd name="connsiteY6" fmla="*/ 245269 h 333375"/>
                <a:gd name="connsiteX7" fmla="*/ 483394 w 1076325"/>
                <a:gd name="connsiteY7" fmla="*/ 278606 h 333375"/>
                <a:gd name="connsiteX8" fmla="*/ 288131 w 1076325"/>
                <a:gd name="connsiteY8" fmla="*/ 307181 h 333375"/>
                <a:gd name="connsiteX9" fmla="*/ 147637 w 1076325"/>
                <a:gd name="connsiteY9" fmla="*/ 326231 h 333375"/>
                <a:gd name="connsiteX10" fmla="*/ 0 w 1076325"/>
                <a:gd name="connsiteY10" fmla="*/ 333375 h 333375"/>
                <a:gd name="connsiteX11" fmla="*/ 0 w 1076325"/>
                <a:gd name="connsiteY11" fmla="*/ 188119 h 333375"/>
                <a:gd name="connsiteX12" fmla="*/ 230981 w 1076325"/>
                <a:gd name="connsiteY12" fmla="*/ 150019 h 333375"/>
                <a:gd name="connsiteX13" fmla="*/ 402431 w 1076325"/>
                <a:gd name="connsiteY13" fmla="*/ 1262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325" h="333375">
                  <a:moveTo>
                    <a:pt x="402431" y="126206"/>
                  </a:moveTo>
                  <a:lnTo>
                    <a:pt x="611981" y="90488"/>
                  </a:lnTo>
                  <a:lnTo>
                    <a:pt x="871537" y="40481"/>
                  </a:lnTo>
                  <a:lnTo>
                    <a:pt x="1076325" y="0"/>
                  </a:lnTo>
                  <a:cubicBezTo>
                    <a:pt x="1075531" y="61119"/>
                    <a:pt x="1074738" y="122237"/>
                    <a:pt x="1073944" y="183356"/>
                  </a:cubicBezTo>
                  <a:lnTo>
                    <a:pt x="876300" y="216694"/>
                  </a:lnTo>
                  <a:lnTo>
                    <a:pt x="690562" y="245269"/>
                  </a:lnTo>
                  <a:lnTo>
                    <a:pt x="483394" y="278606"/>
                  </a:lnTo>
                  <a:lnTo>
                    <a:pt x="288131" y="307181"/>
                  </a:lnTo>
                  <a:lnTo>
                    <a:pt x="147637" y="326231"/>
                  </a:lnTo>
                  <a:lnTo>
                    <a:pt x="0" y="333375"/>
                  </a:lnTo>
                  <a:lnTo>
                    <a:pt x="0" y="188119"/>
                  </a:lnTo>
                  <a:lnTo>
                    <a:pt x="230981" y="150019"/>
                  </a:lnTo>
                  <a:lnTo>
                    <a:pt x="402431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11207609-F340-48F1-997E-139BEF405987}"/>
                </a:ext>
              </a:extLst>
            </p:cNvPr>
            <p:cNvSpPr/>
            <p:nvPr/>
          </p:nvSpPr>
          <p:spPr>
            <a:xfrm>
              <a:off x="4217988" y="4110038"/>
              <a:ext cx="1038225" cy="311150"/>
            </a:xfrm>
            <a:custGeom>
              <a:avLst/>
              <a:gdLst>
                <a:gd name="connsiteX0" fmla="*/ 361950 w 1038225"/>
                <a:gd name="connsiteY0" fmla="*/ 97631 h 311943"/>
                <a:gd name="connsiteX1" fmla="*/ 709612 w 1038225"/>
                <a:gd name="connsiteY1" fmla="*/ 45243 h 311943"/>
                <a:gd name="connsiteX2" fmla="*/ 1026319 w 1038225"/>
                <a:gd name="connsiteY2" fmla="*/ 0 h 311943"/>
                <a:gd name="connsiteX3" fmla="*/ 1038225 w 1038225"/>
                <a:gd name="connsiteY3" fmla="*/ 207168 h 311943"/>
                <a:gd name="connsiteX4" fmla="*/ 938212 w 1038225"/>
                <a:gd name="connsiteY4" fmla="*/ 214312 h 311943"/>
                <a:gd name="connsiteX5" fmla="*/ 745331 w 1038225"/>
                <a:gd name="connsiteY5" fmla="*/ 230981 h 311943"/>
                <a:gd name="connsiteX6" fmla="*/ 538162 w 1038225"/>
                <a:gd name="connsiteY6" fmla="*/ 250031 h 311943"/>
                <a:gd name="connsiteX7" fmla="*/ 273844 w 1038225"/>
                <a:gd name="connsiteY7" fmla="*/ 278606 h 311943"/>
                <a:gd name="connsiteX8" fmla="*/ 0 w 1038225"/>
                <a:gd name="connsiteY8" fmla="*/ 311943 h 311943"/>
                <a:gd name="connsiteX9" fmla="*/ 4762 w 1038225"/>
                <a:gd name="connsiteY9" fmla="*/ 154781 h 311943"/>
                <a:gd name="connsiteX10" fmla="*/ 216694 w 1038225"/>
                <a:gd name="connsiteY10" fmla="*/ 121443 h 311943"/>
                <a:gd name="connsiteX11" fmla="*/ 361950 w 1038225"/>
                <a:gd name="connsiteY11" fmla="*/ 97631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225" h="311943">
                  <a:moveTo>
                    <a:pt x="361950" y="97631"/>
                  </a:moveTo>
                  <a:lnTo>
                    <a:pt x="709612" y="45243"/>
                  </a:lnTo>
                  <a:lnTo>
                    <a:pt x="1026319" y="0"/>
                  </a:lnTo>
                  <a:lnTo>
                    <a:pt x="1038225" y="207168"/>
                  </a:lnTo>
                  <a:lnTo>
                    <a:pt x="938212" y="214312"/>
                  </a:lnTo>
                  <a:lnTo>
                    <a:pt x="745331" y="230981"/>
                  </a:lnTo>
                  <a:lnTo>
                    <a:pt x="538162" y="250031"/>
                  </a:lnTo>
                  <a:lnTo>
                    <a:pt x="273844" y="278606"/>
                  </a:lnTo>
                  <a:lnTo>
                    <a:pt x="0" y="311943"/>
                  </a:lnTo>
                  <a:lnTo>
                    <a:pt x="4762" y="154781"/>
                  </a:lnTo>
                  <a:lnTo>
                    <a:pt x="216694" y="121443"/>
                  </a:lnTo>
                  <a:lnTo>
                    <a:pt x="3619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4">
              <a:extLst>
                <a:ext uri="{FF2B5EF4-FFF2-40B4-BE49-F238E27FC236}">
                  <a16:creationId xmlns:a16="http://schemas.microsoft.com/office/drawing/2014/main" id="{C11E801B-2000-4FAA-9534-AA68E90D0FD0}"/>
                </a:ext>
              </a:extLst>
            </p:cNvPr>
            <p:cNvSpPr/>
            <p:nvPr/>
          </p:nvSpPr>
          <p:spPr>
            <a:xfrm rot="16200000">
              <a:off x="6094413" y="5299075"/>
              <a:ext cx="695325" cy="790575"/>
            </a:xfrm>
            <a:custGeom>
              <a:avLst/>
              <a:gdLst>
                <a:gd name="connsiteX0" fmla="*/ 623888 w 695325"/>
                <a:gd name="connsiteY0" fmla="*/ 273844 h 790575"/>
                <a:gd name="connsiteX1" fmla="*/ 583407 w 695325"/>
                <a:gd name="connsiteY1" fmla="*/ 404813 h 790575"/>
                <a:gd name="connsiteX2" fmla="*/ 550069 w 695325"/>
                <a:gd name="connsiteY2" fmla="*/ 514350 h 790575"/>
                <a:gd name="connsiteX3" fmla="*/ 533400 w 695325"/>
                <a:gd name="connsiteY3" fmla="*/ 578644 h 790575"/>
                <a:gd name="connsiteX4" fmla="*/ 523875 w 695325"/>
                <a:gd name="connsiteY4" fmla="*/ 607219 h 790575"/>
                <a:gd name="connsiteX5" fmla="*/ 519113 w 695325"/>
                <a:gd name="connsiteY5" fmla="*/ 635794 h 790575"/>
                <a:gd name="connsiteX6" fmla="*/ 519113 w 695325"/>
                <a:gd name="connsiteY6" fmla="*/ 661988 h 790575"/>
                <a:gd name="connsiteX7" fmla="*/ 523875 w 695325"/>
                <a:gd name="connsiteY7" fmla="*/ 683419 h 790575"/>
                <a:gd name="connsiteX8" fmla="*/ 535782 w 695325"/>
                <a:gd name="connsiteY8" fmla="*/ 704850 h 790575"/>
                <a:gd name="connsiteX9" fmla="*/ 545307 w 695325"/>
                <a:gd name="connsiteY9" fmla="*/ 714375 h 790575"/>
                <a:gd name="connsiteX10" fmla="*/ 559594 w 695325"/>
                <a:gd name="connsiteY10" fmla="*/ 723900 h 790575"/>
                <a:gd name="connsiteX11" fmla="*/ 583407 w 695325"/>
                <a:gd name="connsiteY11" fmla="*/ 733425 h 790575"/>
                <a:gd name="connsiteX12" fmla="*/ 695325 w 695325"/>
                <a:gd name="connsiteY12" fmla="*/ 742950 h 790575"/>
                <a:gd name="connsiteX13" fmla="*/ 0 w 695325"/>
                <a:gd name="connsiteY13" fmla="*/ 790575 h 790575"/>
                <a:gd name="connsiteX14" fmla="*/ 7144 w 695325"/>
                <a:gd name="connsiteY14" fmla="*/ 757238 h 790575"/>
                <a:gd name="connsiteX15" fmla="*/ 14288 w 695325"/>
                <a:gd name="connsiteY15" fmla="*/ 738188 h 790575"/>
                <a:gd name="connsiteX16" fmla="*/ 80963 w 695325"/>
                <a:gd name="connsiteY16" fmla="*/ 700088 h 790575"/>
                <a:gd name="connsiteX17" fmla="*/ 111919 w 695325"/>
                <a:gd name="connsiteY17" fmla="*/ 681038 h 790575"/>
                <a:gd name="connsiteX18" fmla="*/ 159544 w 695325"/>
                <a:gd name="connsiteY18" fmla="*/ 645319 h 790575"/>
                <a:gd name="connsiteX19" fmla="*/ 235744 w 695325"/>
                <a:gd name="connsiteY19" fmla="*/ 581025 h 790575"/>
                <a:gd name="connsiteX20" fmla="*/ 333375 w 695325"/>
                <a:gd name="connsiteY20" fmla="*/ 481013 h 790575"/>
                <a:gd name="connsiteX21" fmla="*/ 476250 w 695325"/>
                <a:gd name="connsiteY21" fmla="*/ 295275 h 790575"/>
                <a:gd name="connsiteX22" fmla="*/ 552450 w 695325"/>
                <a:gd name="connsiteY22" fmla="*/ 183356 h 790575"/>
                <a:gd name="connsiteX23" fmla="*/ 628650 w 695325"/>
                <a:gd name="connsiteY23" fmla="*/ 66675 h 790575"/>
                <a:gd name="connsiteX24" fmla="*/ 647700 w 695325"/>
                <a:gd name="connsiteY24" fmla="*/ 35719 h 790575"/>
                <a:gd name="connsiteX25" fmla="*/ 659607 w 695325"/>
                <a:gd name="connsiteY25" fmla="*/ 19050 h 790575"/>
                <a:gd name="connsiteX26" fmla="*/ 671513 w 695325"/>
                <a:gd name="connsiteY26" fmla="*/ 7144 h 790575"/>
                <a:gd name="connsiteX27" fmla="*/ 685800 w 695325"/>
                <a:gd name="connsiteY27" fmla="*/ 0 h 790575"/>
                <a:gd name="connsiteX28" fmla="*/ 692944 w 695325"/>
                <a:gd name="connsiteY28" fmla="*/ 4763 h 790575"/>
                <a:gd name="connsiteX29" fmla="*/ 695325 w 695325"/>
                <a:gd name="connsiteY29" fmla="*/ 21431 h 790575"/>
                <a:gd name="connsiteX30" fmla="*/ 685800 w 695325"/>
                <a:gd name="connsiteY30" fmla="*/ 69056 h 790575"/>
                <a:gd name="connsiteX31" fmla="*/ 661988 w 695325"/>
                <a:gd name="connsiteY31" fmla="*/ 152400 h 790575"/>
                <a:gd name="connsiteX32" fmla="*/ 623888 w 695325"/>
                <a:gd name="connsiteY32" fmla="*/ 273844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790575">
                  <a:moveTo>
                    <a:pt x="623888" y="273844"/>
                  </a:moveTo>
                  <a:lnTo>
                    <a:pt x="583407" y="404813"/>
                  </a:lnTo>
                  <a:lnTo>
                    <a:pt x="550069" y="514350"/>
                  </a:lnTo>
                  <a:lnTo>
                    <a:pt x="533400" y="578644"/>
                  </a:lnTo>
                  <a:lnTo>
                    <a:pt x="523875" y="607219"/>
                  </a:lnTo>
                  <a:lnTo>
                    <a:pt x="519113" y="635794"/>
                  </a:lnTo>
                  <a:lnTo>
                    <a:pt x="519113" y="661988"/>
                  </a:lnTo>
                  <a:lnTo>
                    <a:pt x="523875" y="683419"/>
                  </a:lnTo>
                  <a:lnTo>
                    <a:pt x="535782" y="704850"/>
                  </a:lnTo>
                  <a:lnTo>
                    <a:pt x="545307" y="714375"/>
                  </a:lnTo>
                  <a:lnTo>
                    <a:pt x="559594" y="723900"/>
                  </a:lnTo>
                  <a:lnTo>
                    <a:pt x="583407" y="733425"/>
                  </a:lnTo>
                  <a:lnTo>
                    <a:pt x="695325" y="742950"/>
                  </a:lnTo>
                  <a:lnTo>
                    <a:pt x="0" y="790575"/>
                  </a:lnTo>
                  <a:lnTo>
                    <a:pt x="7144" y="757238"/>
                  </a:lnTo>
                  <a:lnTo>
                    <a:pt x="14288" y="738188"/>
                  </a:lnTo>
                  <a:lnTo>
                    <a:pt x="80963" y="700088"/>
                  </a:lnTo>
                  <a:lnTo>
                    <a:pt x="111919" y="681038"/>
                  </a:lnTo>
                  <a:lnTo>
                    <a:pt x="159544" y="645319"/>
                  </a:lnTo>
                  <a:lnTo>
                    <a:pt x="235744" y="581025"/>
                  </a:lnTo>
                  <a:lnTo>
                    <a:pt x="333375" y="481013"/>
                  </a:lnTo>
                  <a:lnTo>
                    <a:pt x="476250" y="295275"/>
                  </a:lnTo>
                  <a:lnTo>
                    <a:pt x="552450" y="183356"/>
                  </a:lnTo>
                  <a:lnTo>
                    <a:pt x="628650" y="66675"/>
                  </a:lnTo>
                  <a:lnTo>
                    <a:pt x="647700" y="35719"/>
                  </a:lnTo>
                  <a:lnTo>
                    <a:pt x="659607" y="19050"/>
                  </a:lnTo>
                  <a:lnTo>
                    <a:pt x="671513" y="7144"/>
                  </a:lnTo>
                  <a:lnTo>
                    <a:pt x="685800" y="0"/>
                  </a:lnTo>
                  <a:lnTo>
                    <a:pt x="692944" y="4763"/>
                  </a:lnTo>
                  <a:lnTo>
                    <a:pt x="695325" y="21431"/>
                  </a:lnTo>
                  <a:lnTo>
                    <a:pt x="685800" y="69056"/>
                  </a:lnTo>
                  <a:lnTo>
                    <a:pt x="661988" y="152400"/>
                  </a:lnTo>
                  <a:lnTo>
                    <a:pt x="62388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1880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1CC1F1E-E86D-6B44-ADF8-29AA91821596}"/>
              </a:ext>
            </a:extLst>
          </p:cNvPr>
          <p:cNvSpPr/>
          <p:nvPr/>
        </p:nvSpPr>
        <p:spPr>
          <a:xfrm>
            <a:off x="4576763" y="1754188"/>
            <a:ext cx="1995487" cy="898525"/>
          </a:xfrm>
          <a:custGeom>
            <a:avLst/>
            <a:gdLst>
              <a:gd name="connsiteX0" fmla="*/ 1140618 w 1995487"/>
              <a:gd name="connsiteY0" fmla="*/ 292894 h 897732"/>
              <a:gd name="connsiteX1" fmla="*/ 759618 w 1995487"/>
              <a:gd name="connsiteY1" fmla="*/ 350044 h 897732"/>
              <a:gd name="connsiteX2" fmla="*/ 516731 w 1995487"/>
              <a:gd name="connsiteY2" fmla="*/ 390525 h 897732"/>
              <a:gd name="connsiteX3" fmla="*/ 361950 w 1995487"/>
              <a:gd name="connsiteY3" fmla="*/ 419100 h 897732"/>
              <a:gd name="connsiteX4" fmla="*/ 333375 w 1995487"/>
              <a:gd name="connsiteY4" fmla="*/ 419100 h 897732"/>
              <a:gd name="connsiteX5" fmla="*/ 290512 w 1995487"/>
              <a:gd name="connsiteY5" fmla="*/ 409575 h 897732"/>
              <a:gd name="connsiteX6" fmla="*/ 252412 w 1995487"/>
              <a:gd name="connsiteY6" fmla="*/ 390525 h 897732"/>
              <a:gd name="connsiteX7" fmla="*/ 219075 w 1995487"/>
              <a:gd name="connsiteY7" fmla="*/ 371475 h 897732"/>
              <a:gd name="connsiteX8" fmla="*/ 159543 w 1995487"/>
              <a:gd name="connsiteY8" fmla="*/ 328613 h 897732"/>
              <a:gd name="connsiteX9" fmla="*/ 111918 w 1995487"/>
              <a:gd name="connsiteY9" fmla="*/ 283369 h 897732"/>
              <a:gd name="connsiteX10" fmla="*/ 59531 w 1995487"/>
              <a:gd name="connsiteY10" fmla="*/ 221457 h 897732"/>
              <a:gd name="connsiteX11" fmla="*/ 26193 w 1995487"/>
              <a:gd name="connsiteY11" fmla="*/ 180975 h 897732"/>
              <a:gd name="connsiteX12" fmla="*/ 4762 w 1995487"/>
              <a:gd name="connsiteY12" fmla="*/ 152400 h 897732"/>
              <a:gd name="connsiteX13" fmla="*/ 0 w 1995487"/>
              <a:gd name="connsiteY13" fmla="*/ 133350 h 897732"/>
              <a:gd name="connsiteX14" fmla="*/ 0 w 1995487"/>
              <a:gd name="connsiteY14" fmla="*/ 111919 h 897732"/>
              <a:gd name="connsiteX15" fmla="*/ 4762 w 1995487"/>
              <a:gd name="connsiteY15" fmla="*/ 100013 h 897732"/>
              <a:gd name="connsiteX16" fmla="*/ 16668 w 1995487"/>
              <a:gd name="connsiteY16" fmla="*/ 95250 h 897732"/>
              <a:gd name="connsiteX17" fmla="*/ 38100 w 1995487"/>
              <a:gd name="connsiteY17" fmla="*/ 100013 h 897732"/>
              <a:gd name="connsiteX18" fmla="*/ 66675 w 1995487"/>
              <a:gd name="connsiteY18" fmla="*/ 116682 h 897732"/>
              <a:gd name="connsiteX19" fmla="*/ 90487 w 1995487"/>
              <a:gd name="connsiteY19" fmla="*/ 128588 h 897732"/>
              <a:gd name="connsiteX20" fmla="*/ 119062 w 1995487"/>
              <a:gd name="connsiteY20" fmla="*/ 142875 h 897732"/>
              <a:gd name="connsiteX21" fmla="*/ 154781 w 1995487"/>
              <a:gd name="connsiteY21" fmla="*/ 157163 h 897732"/>
              <a:gd name="connsiteX22" fmla="*/ 188118 w 1995487"/>
              <a:gd name="connsiteY22" fmla="*/ 166688 h 897732"/>
              <a:gd name="connsiteX23" fmla="*/ 230981 w 1995487"/>
              <a:gd name="connsiteY23" fmla="*/ 173832 h 897732"/>
              <a:gd name="connsiteX24" fmla="*/ 302418 w 1995487"/>
              <a:gd name="connsiteY24" fmla="*/ 178594 h 897732"/>
              <a:gd name="connsiteX25" fmla="*/ 426243 w 1995487"/>
              <a:gd name="connsiteY25" fmla="*/ 173832 h 897732"/>
              <a:gd name="connsiteX26" fmla="*/ 769143 w 1995487"/>
              <a:gd name="connsiteY26" fmla="*/ 142875 h 897732"/>
              <a:gd name="connsiteX27" fmla="*/ 1116806 w 1995487"/>
              <a:gd name="connsiteY27" fmla="*/ 107157 h 897732"/>
              <a:gd name="connsiteX28" fmla="*/ 1426368 w 1995487"/>
              <a:gd name="connsiteY28" fmla="*/ 76200 h 897732"/>
              <a:gd name="connsiteX29" fmla="*/ 1516856 w 1995487"/>
              <a:gd name="connsiteY29" fmla="*/ 64294 h 897732"/>
              <a:gd name="connsiteX30" fmla="*/ 1557337 w 1995487"/>
              <a:gd name="connsiteY30" fmla="*/ 50007 h 897732"/>
              <a:gd name="connsiteX31" fmla="*/ 1604962 w 1995487"/>
              <a:gd name="connsiteY31" fmla="*/ 30957 h 897732"/>
              <a:gd name="connsiteX32" fmla="*/ 1650206 w 1995487"/>
              <a:gd name="connsiteY32" fmla="*/ 9525 h 897732"/>
              <a:gd name="connsiteX33" fmla="*/ 1669256 w 1995487"/>
              <a:gd name="connsiteY33" fmla="*/ 0 h 897732"/>
              <a:gd name="connsiteX34" fmla="*/ 1695450 w 1995487"/>
              <a:gd name="connsiteY34" fmla="*/ 0 h 897732"/>
              <a:gd name="connsiteX35" fmla="*/ 1750218 w 1995487"/>
              <a:gd name="connsiteY35" fmla="*/ 9525 h 897732"/>
              <a:gd name="connsiteX36" fmla="*/ 1802606 w 1995487"/>
              <a:gd name="connsiteY36" fmla="*/ 28575 h 897732"/>
              <a:gd name="connsiteX37" fmla="*/ 1864518 w 1995487"/>
              <a:gd name="connsiteY37" fmla="*/ 59532 h 897732"/>
              <a:gd name="connsiteX38" fmla="*/ 1921668 w 1995487"/>
              <a:gd name="connsiteY38" fmla="*/ 92869 h 897732"/>
              <a:gd name="connsiteX39" fmla="*/ 1966912 w 1995487"/>
              <a:gd name="connsiteY39" fmla="*/ 119063 h 897732"/>
              <a:gd name="connsiteX40" fmla="*/ 1985962 w 1995487"/>
              <a:gd name="connsiteY40" fmla="*/ 138113 h 897732"/>
              <a:gd name="connsiteX41" fmla="*/ 1995487 w 1995487"/>
              <a:gd name="connsiteY41" fmla="*/ 159544 h 897732"/>
              <a:gd name="connsiteX42" fmla="*/ 1990725 w 1995487"/>
              <a:gd name="connsiteY42" fmla="*/ 178594 h 897732"/>
              <a:gd name="connsiteX43" fmla="*/ 1976437 w 1995487"/>
              <a:gd name="connsiteY43" fmla="*/ 202407 h 897732"/>
              <a:gd name="connsiteX44" fmla="*/ 1952625 w 1995487"/>
              <a:gd name="connsiteY44" fmla="*/ 223838 h 897732"/>
              <a:gd name="connsiteX45" fmla="*/ 1931193 w 1995487"/>
              <a:gd name="connsiteY45" fmla="*/ 242888 h 897732"/>
              <a:gd name="connsiteX46" fmla="*/ 1914525 w 1995487"/>
              <a:gd name="connsiteY46" fmla="*/ 271463 h 897732"/>
              <a:gd name="connsiteX47" fmla="*/ 1890712 w 1995487"/>
              <a:gd name="connsiteY47" fmla="*/ 338138 h 897732"/>
              <a:gd name="connsiteX48" fmla="*/ 1835943 w 1995487"/>
              <a:gd name="connsiteY48" fmla="*/ 526257 h 897732"/>
              <a:gd name="connsiteX49" fmla="*/ 1719262 w 1995487"/>
              <a:gd name="connsiteY49" fmla="*/ 864394 h 897732"/>
              <a:gd name="connsiteX50" fmla="*/ 1500187 w 1995487"/>
              <a:gd name="connsiteY50" fmla="*/ 897732 h 897732"/>
              <a:gd name="connsiteX51" fmla="*/ 1547812 w 1995487"/>
              <a:gd name="connsiteY51" fmla="*/ 750094 h 897732"/>
              <a:gd name="connsiteX52" fmla="*/ 1571625 w 1995487"/>
              <a:gd name="connsiteY52" fmla="*/ 619125 h 897732"/>
              <a:gd name="connsiteX53" fmla="*/ 1614487 w 1995487"/>
              <a:gd name="connsiteY53" fmla="*/ 350044 h 897732"/>
              <a:gd name="connsiteX54" fmla="*/ 1616868 w 1995487"/>
              <a:gd name="connsiteY54" fmla="*/ 302419 h 897732"/>
              <a:gd name="connsiteX55" fmla="*/ 1616868 w 1995487"/>
              <a:gd name="connsiteY55" fmla="*/ 288132 h 897732"/>
              <a:gd name="connsiteX56" fmla="*/ 1612106 w 1995487"/>
              <a:gd name="connsiteY56" fmla="*/ 273844 h 897732"/>
              <a:gd name="connsiteX57" fmla="*/ 1597818 w 1995487"/>
              <a:gd name="connsiteY57" fmla="*/ 261938 h 897732"/>
              <a:gd name="connsiteX58" fmla="*/ 1576387 w 1995487"/>
              <a:gd name="connsiteY58" fmla="*/ 250032 h 897732"/>
              <a:gd name="connsiteX59" fmla="*/ 1538287 w 1995487"/>
              <a:gd name="connsiteY59" fmla="*/ 240507 h 897732"/>
              <a:gd name="connsiteX60" fmla="*/ 1447800 w 1995487"/>
              <a:gd name="connsiteY60" fmla="*/ 242888 h 897732"/>
              <a:gd name="connsiteX61" fmla="*/ 1140618 w 1995487"/>
              <a:gd name="connsiteY61" fmla="*/ 292894 h 89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995487" h="897732">
                <a:moveTo>
                  <a:pt x="1140618" y="292894"/>
                </a:moveTo>
                <a:lnTo>
                  <a:pt x="759618" y="350044"/>
                </a:lnTo>
                <a:lnTo>
                  <a:pt x="516731" y="390525"/>
                </a:lnTo>
                <a:lnTo>
                  <a:pt x="361950" y="419100"/>
                </a:lnTo>
                <a:lnTo>
                  <a:pt x="333375" y="419100"/>
                </a:lnTo>
                <a:lnTo>
                  <a:pt x="290512" y="409575"/>
                </a:lnTo>
                <a:lnTo>
                  <a:pt x="252412" y="390525"/>
                </a:lnTo>
                <a:lnTo>
                  <a:pt x="219075" y="371475"/>
                </a:lnTo>
                <a:lnTo>
                  <a:pt x="159543" y="328613"/>
                </a:lnTo>
                <a:lnTo>
                  <a:pt x="111918" y="283369"/>
                </a:lnTo>
                <a:lnTo>
                  <a:pt x="59531" y="221457"/>
                </a:lnTo>
                <a:lnTo>
                  <a:pt x="26193" y="180975"/>
                </a:lnTo>
                <a:lnTo>
                  <a:pt x="4762" y="152400"/>
                </a:lnTo>
                <a:lnTo>
                  <a:pt x="0" y="133350"/>
                </a:lnTo>
                <a:lnTo>
                  <a:pt x="0" y="111919"/>
                </a:lnTo>
                <a:lnTo>
                  <a:pt x="4762" y="100013"/>
                </a:lnTo>
                <a:lnTo>
                  <a:pt x="16668" y="95250"/>
                </a:lnTo>
                <a:lnTo>
                  <a:pt x="38100" y="100013"/>
                </a:lnTo>
                <a:lnTo>
                  <a:pt x="66675" y="116682"/>
                </a:lnTo>
                <a:lnTo>
                  <a:pt x="90487" y="128588"/>
                </a:lnTo>
                <a:lnTo>
                  <a:pt x="119062" y="142875"/>
                </a:lnTo>
                <a:lnTo>
                  <a:pt x="154781" y="157163"/>
                </a:lnTo>
                <a:lnTo>
                  <a:pt x="188118" y="166688"/>
                </a:lnTo>
                <a:lnTo>
                  <a:pt x="230981" y="173832"/>
                </a:lnTo>
                <a:lnTo>
                  <a:pt x="302418" y="178594"/>
                </a:lnTo>
                <a:lnTo>
                  <a:pt x="426243" y="173832"/>
                </a:lnTo>
                <a:lnTo>
                  <a:pt x="769143" y="142875"/>
                </a:lnTo>
                <a:lnTo>
                  <a:pt x="1116806" y="107157"/>
                </a:lnTo>
                <a:lnTo>
                  <a:pt x="1426368" y="76200"/>
                </a:lnTo>
                <a:lnTo>
                  <a:pt x="1516856" y="64294"/>
                </a:lnTo>
                <a:lnTo>
                  <a:pt x="1557337" y="50007"/>
                </a:lnTo>
                <a:lnTo>
                  <a:pt x="1604962" y="30957"/>
                </a:lnTo>
                <a:lnTo>
                  <a:pt x="1650206" y="9525"/>
                </a:lnTo>
                <a:lnTo>
                  <a:pt x="1669256" y="0"/>
                </a:lnTo>
                <a:lnTo>
                  <a:pt x="1695450" y="0"/>
                </a:lnTo>
                <a:lnTo>
                  <a:pt x="1750218" y="9525"/>
                </a:lnTo>
                <a:lnTo>
                  <a:pt x="1802606" y="28575"/>
                </a:lnTo>
                <a:lnTo>
                  <a:pt x="1864518" y="59532"/>
                </a:lnTo>
                <a:lnTo>
                  <a:pt x="1921668" y="92869"/>
                </a:lnTo>
                <a:lnTo>
                  <a:pt x="1966912" y="119063"/>
                </a:lnTo>
                <a:lnTo>
                  <a:pt x="1985962" y="138113"/>
                </a:lnTo>
                <a:lnTo>
                  <a:pt x="1995487" y="159544"/>
                </a:lnTo>
                <a:lnTo>
                  <a:pt x="1990725" y="178594"/>
                </a:lnTo>
                <a:lnTo>
                  <a:pt x="1976437" y="202407"/>
                </a:lnTo>
                <a:lnTo>
                  <a:pt x="1952625" y="223838"/>
                </a:lnTo>
                <a:lnTo>
                  <a:pt x="1931193" y="242888"/>
                </a:lnTo>
                <a:lnTo>
                  <a:pt x="1914525" y="271463"/>
                </a:lnTo>
                <a:lnTo>
                  <a:pt x="1890712" y="338138"/>
                </a:lnTo>
                <a:lnTo>
                  <a:pt x="1835943" y="526257"/>
                </a:lnTo>
                <a:lnTo>
                  <a:pt x="1719262" y="864394"/>
                </a:lnTo>
                <a:lnTo>
                  <a:pt x="1500187" y="897732"/>
                </a:lnTo>
                <a:lnTo>
                  <a:pt x="1547812" y="750094"/>
                </a:lnTo>
                <a:lnTo>
                  <a:pt x="1571625" y="619125"/>
                </a:lnTo>
                <a:lnTo>
                  <a:pt x="1614487" y="350044"/>
                </a:lnTo>
                <a:lnTo>
                  <a:pt x="1616868" y="302419"/>
                </a:lnTo>
                <a:lnTo>
                  <a:pt x="1616868" y="288132"/>
                </a:lnTo>
                <a:lnTo>
                  <a:pt x="1612106" y="273844"/>
                </a:lnTo>
                <a:lnTo>
                  <a:pt x="1597818" y="261938"/>
                </a:lnTo>
                <a:lnTo>
                  <a:pt x="1576387" y="250032"/>
                </a:lnTo>
                <a:lnTo>
                  <a:pt x="1538287" y="240507"/>
                </a:lnTo>
                <a:lnTo>
                  <a:pt x="1447800" y="242888"/>
                </a:lnTo>
                <a:lnTo>
                  <a:pt x="1140618" y="292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EBF2194-907F-9B4B-AD10-91A39B8D873B}"/>
              </a:ext>
            </a:extLst>
          </p:cNvPr>
          <p:cNvSpPr/>
          <p:nvPr/>
        </p:nvSpPr>
        <p:spPr>
          <a:xfrm rot="16200000">
            <a:off x="1986757" y="2304256"/>
            <a:ext cx="2297112" cy="1323975"/>
          </a:xfrm>
          <a:custGeom>
            <a:avLst/>
            <a:gdLst>
              <a:gd name="connsiteX0" fmla="*/ 1452562 w 2297906"/>
              <a:gd name="connsiteY0" fmla="*/ 1045369 h 1323975"/>
              <a:gd name="connsiteX1" fmla="*/ 1223962 w 2297906"/>
              <a:gd name="connsiteY1" fmla="*/ 919162 h 1323975"/>
              <a:gd name="connsiteX2" fmla="*/ 959643 w 2297906"/>
              <a:gd name="connsiteY2" fmla="*/ 757237 h 1323975"/>
              <a:gd name="connsiteX3" fmla="*/ 788193 w 2297906"/>
              <a:gd name="connsiteY3" fmla="*/ 640556 h 1323975"/>
              <a:gd name="connsiteX4" fmla="*/ 657225 w 2297906"/>
              <a:gd name="connsiteY4" fmla="*/ 550069 h 1323975"/>
              <a:gd name="connsiteX5" fmla="*/ 466725 w 2297906"/>
              <a:gd name="connsiteY5" fmla="*/ 411956 h 1323975"/>
              <a:gd name="connsiteX6" fmla="*/ 216693 w 2297906"/>
              <a:gd name="connsiteY6" fmla="*/ 223837 h 1323975"/>
              <a:gd name="connsiteX7" fmla="*/ 28575 w 2297906"/>
              <a:gd name="connsiteY7" fmla="*/ 80962 h 1323975"/>
              <a:gd name="connsiteX8" fmla="*/ 9525 w 2297906"/>
              <a:gd name="connsiteY8" fmla="*/ 61912 h 1323975"/>
              <a:gd name="connsiteX9" fmla="*/ 0 w 2297906"/>
              <a:gd name="connsiteY9" fmla="*/ 40481 h 1323975"/>
              <a:gd name="connsiteX10" fmla="*/ 0 w 2297906"/>
              <a:gd name="connsiteY10" fmla="*/ 19050 h 1323975"/>
              <a:gd name="connsiteX11" fmla="*/ 4762 w 2297906"/>
              <a:gd name="connsiteY11" fmla="*/ 4762 h 1323975"/>
              <a:gd name="connsiteX12" fmla="*/ 21431 w 2297906"/>
              <a:gd name="connsiteY12" fmla="*/ 0 h 1323975"/>
              <a:gd name="connsiteX13" fmla="*/ 59531 w 2297906"/>
              <a:gd name="connsiteY13" fmla="*/ 11906 h 1323975"/>
              <a:gd name="connsiteX14" fmla="*/ 209550 w 2297906"/>
              <a:gd name="connsiteY14" fmla="*/ 109537 h 1323975"/>
              <a:gd name="connsiteX15" fmla="*/ 492918 w 2297906"/>
              <a:gd name="connsiteY15" fmla="*/ 283369 h 1323975"/>
              <a:gd name="connsiteX16" fmla="*/ 666750 w 2297906"/>
              <a:gd name="connsiteY16" fmla="*/ 388144 h 1323975"/>
              <a:gd name="connsiteX17" fmla="*/ 866775 w 2297906"/>
              <a:gd name="connsiteY17" fmla="*/ 500062 h 1323975"/>
              <a:gd name="connsiteX18" fmla="*/ 1078706 w 2297906"/>
              <a:gd name="connsiteY18" fmla="*/ 607219 h 1323975"/>
              <a:gd name="connsiteX19" fmla="*/ 1285875 w 2297906"/>
              <a:gd name="connsiteY19" fmla="*/ 709612 h 1323975"/>
              <a:gd name="connsiteX20" fmla="*/ 1495425 w 2297906"/>
              <a:gd name="connsiteY20" fmla="*/ 802481 h 1323975"/>
              <a:gd name="connsiteX21" fmla="*/ 1735931 w 2297906"/>
              <a:gd name="connsiteY21" fmla="*/ 900112 h 1323975"/>
              <a:gd name="connsiteX22" fmla="*/ 1857375 w 2297906"/>
              <a:gd name="connsiteY22" fmla="*/ 940594 h 1323975"/>
              <a:gd name="connsiteX23" fmla="*/ 1957387 w 2297906"/>
              <a:gd name="connsiteY23" fmla="*/ 966787 h 1323975"/>
              <a:gd name="connsiteX24" fmla="*/ 1993106 w 2297906"/>
              <a:gd name="connsiteY24" fmla="*/ 973931 h 1323975"/>
              <a:gd name="connsiteX25" fmla="*/ 2040731 w 2297906"/>
              <a:gd name="connsiteY25" fmla="*/ 976312 h 1323975"/>
              <a:gd name="connsiteX26" fmla="*/ 2076450 w 2297906"/>
              <a:gd name="connsiteY26" fmla="*/ 976312 h 1323975"/>
              <a:gd name="connsiteX27" fmla="*/ 2119312 w 2297906"/>
              <a:gd name="connsiteY27" fmla="*/ 969169 h 1323975"/>
              <a:gd name="connsiteX28" fmla="*/ 2150268 w 2297906"/>
              <a:gd name="connsiteY28" fmla="*/ 952500 h 1323975"/>
              <a:gd name="connsiteX29" fmla="*/ 2185987 w 2297906"/>
              <a:gd name="connsiteY29" fmla="*/ 931069 h 1323975"/>
              <a:gd name="connsiteX30" fmla="*/ 2219325 w 2297906"/>
              <a:gd name="connsiteY30" fmla="*/ 895350 h 1323975"/>
              <a:gd name="connsiteX31" fmla="*/ 2243137 w 2297906"/>
              <a:gd name="connsiteY31" fmla="*/ 854869 h 1323975"/>
              <a:gd name="connsiteX32" fmla="*/ 2255043 w 2297906"/>
              <a:gd name="connsiteY32" fmla="*/ 835819 h 1323975"/>
              <a:gd name="connsiteX33" fmla="*/ 2274093 w 2297906"/>
              <a:gd name="connsiteY33" fmla="*/ 826294 h 1323975"/>
              <a:gd name="connsiteX34" fmla="*/ 2288381 w 2297906"/>
              <a:gd name="connsiteY34" fmla="*/ 828675 h 1323975"/>
              <a:gd name="connsiteX35" fmla="*/ 2297906 w 2297906"/>
              <a:gd name="connsiteY35" fmla="*/ 840581 h 1323975"/>
              <a:gd name="connsiteX36" fmla="*/ 2295525 w 2297906"/>
              <a:gd name="connsiteY36" fmla="*/ 876300 h 1323975"/>
              <a:gd name="connsiteX37" fmla="*/ 2286000 w 2297906"/>
              <a:gd name="connsiteY37" fmla="*/ 933450 h 1323975"/>
              <a:gd name="connsiteX38" fmla="*/ 2278856 w 2297906"/>
              <a:gd name="connsiteY38" fmla="*/ 973931 h 1323975"/>
              <a:gd name="connsiteX39" fmla="*/ 2264568 w 2297906"/>
              <a:gd name="connsiteY39" fmla="*/ 1012031 h 1323975"/>
              <a:gd name="connsiteX40" fmla="*/ 2224087 w 2297906"/>
              <a:gd name="connsiteY40" fmla="*/ 1078706 h 1323975"/>
              <a:gd name="connsiteX41" fmla="*/ 2162175 w 2297906"/>
              <a:gd name="connsiteY41" fmla="*/ 1152525 h 1323975"/>
              <a:gd name="connsiteX42" fmla="*/ 2100262 w 2297906"/>
              <a:gd name="connsiteY42" fmla="*/ 1216819 h 1323975"/>
              <a:gd name="connsiteX43" fmla="*/ 2047875 w 2297906"/>
              <a:gd name="connsiteY43" fmla="*/ 1264444 h 1323975"/>
              <a:gd name="connsiteX44" fmla="*/ 2005012 w 2297906"/>
              <a:gd name="connsiteY44" fmla="*/ 1285875 h 1323975"/>
              <a:gd name="connsiteX45" fmla="*/ 1938337 w 2297906"/>
              <a:gd name="connsiteY45" fmla="*/ 1321594 h 1323975"/>
              <a:gd name="connsiteX46" fmla="*/ 1919287 w 2297906"/>
              <a:gd name="connsiteY46" fmla="*/ 1323975 h 1323975"/>
              <a:gd name="connsiteX47" fmla="*/ 1900237 w 2297906"/>
              <a:gd name="connsiteY47" fmla="*/ 1321594 h 1323975"/>
              <a:gd name="connsiteX48" fmla="*/ 1871662 w 2297906"/>
              <a:gd name="connsiteY48" fmla="*/ 1309687 h 1323975"/>
              <a:gd name="connsiteX49" fmla="*/ 1850231 w 2297906"/>
              <a:gd name="connsiteY49" fmla="*/ 1293019 h 1323975"/>
              <a:gd name="connsiteX50" fmla="*/ 1835943 w 2297906"/>
              <a:gd name="connsiteY50" fmla="*/ 1254919 h 1323975"/>
              <a:gd name="connsiteX51" fmla="*/ 1819275 w 2297906"/>
              <a:gd name="connsiteY51" fmla="*/ 1221581 h 1323975"/>
              <a:gd name="connsiteX52" fmla="*/ 1721643 w 2297906"/>
              <a:gd name="connsiteY52" fmla="*/ 1173956 h 1323975"/>
              <a:gd name="connsiteX53" fmla="*/ 1631156 w 2297906"/>
              <a:gd name="connsiteY53" fmla="*/ 1133475 h 1323975"/>
              <a:gd name="connsiteX54" fmla="*/ 1452562 w 2297906"/>
              <a:gd name="connsiteY54" fmla="*/ 1045369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97906" h="1323975">
                <a:moveTo>
                  <a:pt x="1452562" y="1045369"/>
                </a:moveTo>
                <a:lnTo>
                  <a:pt x="1223962" y="919162"/>
                </a:lnTo>
                <a:lnTo>
                  <a:pt x="959643" y="757237"/>
                </a:lnTo>
                <a:lnTo>
                  <a:pt x="788193" y="640556"/>
                </a:lnTo>
                <a:lnTo>
                  <a:pt x="657225" y="550069"/>
                </a:lnTo>
                <a:lnTo>
                  <a:pt x="466725" y="411956"/>
                </a:lnTo>
                <a:lnTo>
                  <a:pt x="216693" y="223837"/>
                </a:lnTo>
                <a:lnTo>
                  <a:pt x="28575" y="80962"/>
                </a:lnTo>
                <a:lnTo>
                  <a:pt x="9525" y="61912"/>
                </a:lnTo>
                <a:lnTo>
                  <a:pt x="0" y="40481"/>
                </a:lnTo>
                <a:lnTo>
                  <a:pt x="0" y="19050"/>
                </a:lnTo>
                <a:lnTo>
                  <a:pt x="4762" y="4762"/>
                </a:lnTo>
                <a:lnTo>
                  <a:pt x="21431" y="0"/>
                </a:lnTo>
                <a:lnTo>
                  <a:pt x="59531" y="11906"/>
                </a:lnTo>
                <a:lnTo>
                  <a:pt x="209550" y="109537"/>
                </a:lnTo>
                <a:lnTo>
                  <a:pt x="492918" y="283369"/>
                </a:lnTo>
                <a:lnTo>
                  <a:pt x="666750" y="388144"/>
                </a:lnTo>
                <a:lnTo>
                  <a:pt x="866775" y="500062"/>
                </a:lnTo>
                <a:lnTo>
                  <a:pt x="1078706" y="607219"/>
                </a:lnTo>
                <a:lnTo>
                  <a:pt x="1285875" y="709612"/>
                </a:lnTo>
                <a:lnTo>
                  <a:pt x="1495425" y="802481"/>
                </a:lnTo>
                <a:lnTo>
                  <a:pt x="1735931" y="900112"/>
                </a:lnTo>
                <a:lnTo>
                  <a:pt x="1857375" y="940594"/>
                </a:lnTo>
                <a:lnTo>
                  <a:pt x="1957387" y="966787"/>
                </a:lnTo>
                <a:lnTo>
                  <a:pt x="1993106" y="973931"/>
                </a:lnTo>
                <a:lnTo>
                  <a:pt x="2040731" y="976312"/>
                </a:lnTo>
                <a:lnTo>
                  <a:pt x="2076450" y="976312"/>
                </a:lnTo>
                <a:lnTo>
                  <a:pt x="2119312" y="969169"/>
                </a:lnTo>
                <a:lnTo>
                  <a:pt x="2150268" y="952500"/>
                </a:lnTo>
                <a:lnTo>
                  <a:pt x="2185987" y="931069"/>
                </a:lnTo>
                <a:lnTo>
                  <a:pt x="2219325" y="895350"/>
                </a:lnTo>
                <a:lnTo>
                  <a:pt x="2243137" y="854869"/>
                </a:lnTo>
                <a:lnTo>
                  <a:pt x="2255043" y="835819"/>
                </a:lnTo>
                <a:lnTo>
                  <a:pt x="2274093" y="826294"/>
                </a:lnTo>
                <a:lnTo>
                  <a:pt x="2288381" y="828675"/>
                </a:lnTo>
                <a:lnTo>
                  <a:pt x="2297906" y="840581"/>
                </a:lnTo>
                <a:lnTo>
                  <a:pt x="2295525" y="876300"/>
                </a:lnTo>
                <a:lnTo>
                  <a:pt x="2286000" y="933450"/>
                </a:lnTo>
                <a:lnTo>
                  <a:pt x="2278856" y="973931"/>
                </a:lnTo>
                <a:lnTo>
                  <a:pt x="2264568" y="1012031"/>
                </a:lnTo>
                <a:lnTo>
                  <a:pt x="2224087" y="1078706"/>
                </a:lnTo>
                <a:lnTo>
                  <a:pt x="2162175" y="1152525"/>
                </a:lnTo>
                <a:lnTo>
                  <a:pt x="2100262" y="1216819"/>
                </a:lnTo>
                <a:lnTo>
                  <a:pt x="2047875" y="1264444"/>
                </a:lnTo>
                <a:lnTo>
                  <a:pt x="2005012" y="1285875"/>
                </a:lnTo>
                <a:lnTo>
                  <a:pt x="1938337" y="1321594"/>
                </a:lnTo>
                <a:lnTo>
                  <a:pt x="1919287" y="1323975"/>
                </a:lnTo>
                <a:lnTo>
                  <a:pt x="1900237" y="1321594"/>
                </a:lnTo>
                <a:lnTo>
                  <a:pt x="1871662" y="1309687"/>
                </a:lnTo>
                <a:lnTo>
                  <a:pt x="1850231" y="1293019"/>
                </a:lnTo>
                <a:lnTo>
                  <a:pt x="1835943" y="1254919"/>
                </a:lnTo>
                <a:lnTo>
                  <a:pt x="1819275" y="1221581"/>
                </a:lnTo>
                <a:lnTo>
                  <a:pt x="1721643" y="1173956"/>
                </a:lnTo>
                <a:lnTo>
                  <a:pt x="1631156" y="1133475"/>
                </a:lnTo>
                <a:lnTo>
                  <a:pt x="1452562" y="1045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984AFD3-7077-3F4D-9675-1FABE7FA755E}"/>
              </a:ext>
            </a:extLst>
          </p:cNvPr>
          <p:cNvSpPr/>
          <p:nvPr/>
        </p:nvSpPr>
        <p:spPr>
          <a:xfrm rot="16200000">
            <a:off x="2399506" y="3840957"/>
            <a:ext cx="3032125" cy="449262"/>
          </a:xfrm>
          <a:custGeom>
            <a:avLst/>
            <a:gdLst>
              <a:gd name="connsiteX0" fmla="*/ 1311069 w 3031686"/>
              <a:gd name="connsiteY0" fmla="*/ 327123 h 450761"/>
              <a:gd name="connsiteX1" fmla="*/ 713489 w 3031686"/>
              <a:gd name="connsiteY1" fmla="*/ 309093 h 450761"/>
              <a:gd name="connsiteX2" fmla="*/ 342578 w 3031686"/>
              <a:gd name="connsiteY2" fmla="*/ 293638 h 450761"/>
              <a:gd name="connsiteX3" fmla="*/ 213789 w 3031686"/>
              <a:gd name="connsiteY3" fmla="*/ 285911 h 450761"/>
              <a:gd name="connsiteX4" fmla="*/ 131364 w 3031686"/>
              <a:gd name="connsiteY4" fmla="*/ 280759 h 450761"/>
              <a:gd name="connsiteX5" fmla="*/ 82424 w 3031686"/>
              <a:gd name="connsiteY5" fmla="*/ 275608 h 450761"/>
              <a:gd name="connsiteX6" fmla="*/ 51515 w 3031686"/>
              <a:gd name="connsiteY6" fmla="*/ 267881 h 450761"/>
              <a:gd name="connsiteX7" fmla="*/ 25757 w 3031686"/>
              <a:gd name="connsiteY7" fmla="*/ 252426 h 450761"/>
              <a:gd name="connsiteX8" fmla="*/ 12878 w 3031686"/>
              <a:gd name="connsiteY8" fmla="*/ 242123 h 450761"/>
              <a:gd name="connsiteX9" fmla="*/ 0 w 3031686"/>
              <a:gd name="connsiteY9" fmla="*/ 216365 h 450761"/>
              <a:gd name="connsiteX10" fmla="*/ 7727 w 3031686"/>
              <a:gd name="connsiteY10" fmla="*/ 188032 h 450761"/>
              <a:gd name="connsiteX11" fmla="*/ 30909 w 3031686"/>
              <a:gd name="connsiteY11" fmla="*/ 157122 h 450761"/>
              <a:gd name="connsiteX12" fmla="*/ 66970 w 3031686"/>
              <a:gd name="connsiteY12" fmla="*/ 126213 h 450761"/>
              <a:gd name="connsiteX13" fmla="*/ 87576 w 3031686"/>
              <a:gd name="connsiteY13" fmla="*/ 110758 h 450761"/>
              <a:gd name="connsiteX14" fmla="*/ 172576 w 3031686"/>
              <a:gd name="connsiteY14" fmla="*/ 87576 h 450761"/>
              <a:gd name="connsiteX15" fmla="*/ 267880 w 3031686"/>
              <a:gd name="connsiteY15" fmla="*/ 69546 h 450761"/>
              <a:gd name="connsiteX16" fmla="*/ 373487 w 3031686"/>
              <a:gd name="connsiteY16" fmla="*/ 64394 h 450761"/>
              <a:gd name="connsiteX17" fmla="*/ 412123 w 3031686"/>
              <a:gd name="connsiteY17" fmla="*/ 69546 h 450761"/>
              <a:gd name="connsiteX18" fmla="*/ 481669 w 3031686"/>
              <a:gd name="connsiteY18" fmla="*/ 79849 h 450761"/>
              <a:gd name="connsiteX19" fmla="*/ 767580 w 3031686"/>
              <a:gd name="connsiteY19" fmla="*/ 97879 h 450761"/>
              <a:gd name="connsiteX20" fmla="*/ 1251826 w 3031686"/>
              <a:gd name="connsiteY20" fmla="*/ 115910 h 450761"/>
              <a:gd name="connsiteX21" fmla="*/ 1779860 w 3031686"/>
              <a:gd name="connsiteY21" fmla="*/ 128789 h 450761"/>
              <a:gd name="connsiteX22" fmla="*/ 2320773 w 3031686"/>
              <a:gd name="connsiteY22" fmla="*/ 136516 h 450761"/>
              <a:gd name="connsiteX23" fmla="*/ 2699411 w 3031686"/>
              <a:gd name="connsiteY23" fmla="*/ 139092 h 450761"/>
              <a:gd name="connsiteX24" fmla="*/ 2758654 w 3031686"/>
              <a:gd name="connsiteY24" fmla="*/ 133940 h 450761"/>
              <a:gd name="connsiteX25" fmla="*/ 2802442 w 3031686"/>
              <a:gd name="connsiteY25" fmla="*/ 121061 h 450761"/>
              <a:gd name="connsiteX26" fmla="*/ 2856534 w 3031686"/>
              <a:gd name="connsiteY26" fmla="*/ 97879 h 450761"/>
              <a:gd name="connsiteX27" fmla="*/ 2926080 w 3031686"/>
              <a:gd name="connsiteY27" fmla="*/ 51516 h 450761"/>
              <a:gd name="connsiteX28" fmla="*/ 2975019 w 3031686"/>
              <a:gd name="connsiteY28" fmla="*/ 10303 h 450761"/>
              <a:gd name="connsiteX29" fmla="*/ 2993050 w 3031686"/>
              <a:gd name="connsiteY29" fmla="*/ 0 h 450761"/>
              <a:gd name="connsiteX30" fmla="*/ 3011080 w 3031686"/>
              <a:gd name="connsiteY30" fmla="*/ 0 h 450761"/>
              <a:gd name="connsiteX31" fmla="*/ 3023959 w 3031686"/>
              <a:gd name="connsiteY31" fmla="*/ 2576 h 450761"/>
              <a:gd name="connsiteX32" fmla="*/ 3031686 w 3031686"/>
              <a:gd name="connsiteY32" fmla="*/ 18030 h 450761"/>
              <a:gd name="connsiteX33" fmla="*/ 3021383 w 3031686"/>
              <a:gd name="connsiteY33" fmla="*/ 61819 h 450761"/>
              <a:gd name="connsiteX34" fmla="*/ 2972443 w 3031686"/>
              <a:gd name="connsiteY34" fmla="*/ 162274 h 450761"/>
              <a:gd name="connsiteX35" fmla="*/ 2933807 w 3031686"/>
              <a:gd name="connsiteY35" fmla="*/ 231820 h 450761"/>
              <a:gd name="connsiteX36" fmla="*/ 2869413 w 3031686"/>
              <a:gd name="connsiteY36" fmla="*/ 319396 h 450761"/>
              <a:gd name="connsiteX37" fmla="*/ 2812745 w 3031686"/>
              <a:gd name="connsiteY37" fmla="*/ 378639 h 450761"/>
              <a:gd name="connsiteX38" fmla="*/ 2745775 w 3031686"/>
              <a:gd name="connsiteY38" fmla="*/ 435306 h 450761"/>
              <a:gd name="connsiteX39" fmla="*/ 2725169 w 3031686"/>
              <a:gd name="connsiteY39" fmla="*/ 448185 h 450761"/>
              <a:gd name="connsiteX40" fmla="*/ 2712290 w 3031686"/>
              <a:gd name="connsiteY40" fmla="*/ 450761 h 450761"/>
              <a:gd name="connsiteX41" fmla="*/ 2686533 w 3031686"/>
              <a:gd name="connsiteY41" fmla="*/ 443033 h 450761"/>
              <a:gd name="connsiteX42" fmla="*/ 2658199 w 3031686"/>
              <a:gd name="connsiteY42" fmla="*/ 419851 h 450761"/>
              <a:gd name="connsiteX43" fmla="*/ 2622138 w 3031686"/>
              <a:gd name="connsiteY43" fmla="*/ 391518 h 450761"/>
              <a:gd name="connsiteX44" fmla="*/ 2586077 w 3031686"/>
              <a:gd name="connsiteY44" fmla="*/ 373487 h 450761"/>
              <a:gd name="connsiteX45" fmla="*/ 2552592 w 3031686"/>
              <a:gd name="connsiteY45" fmla="*/ 363184 h 450761"/>
              <a:gd name="connsiteX46" fmla="*/ 2475319 w 3031686"/>
              <a:gd name="connsiteY46" fmla="*/ 358033 h 450761"/>
              <a:gd name="connsiteX47" fmla="*/ 1921527 w 3031686"/>
              <a:gd name="connsiteY47" fmla="*/ 345154 h 450761"/>
              <a:gd name="connsiteX48" fmla="*/ 1311069 w 3031686"/>
              <a:gd name="connsiteY48" fmla="*/ 327123 h 45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31686" h="450761">
                <a:moveTo>
                  <a:pt x="1311069" y="327123"/>
                </a:moveTo>
                <a:lnTo>
                  <a:pt x="713489" y="309093"/>
                </a:lnTo>
                <a:lnTo>
                  <a:pt x="342578" y="293638"/>
                </a:lnTo>
                <a:lnTo>
                  <a:pt x="213789" y="285911"/>
                </a:lnTo>
                <a:lnTo>
                  <a:pt x="131364" y="280759"/>
                </a:lnTo>
                <a:lnTo>
                  <a:pt x="82424" y="275608"/>
                </a:lnTo>
                <a:lnTo>
                  <a:pt x="51515" y="267881"/>
                </a:lnTo>
                <a:lnTo>
                  <a:pt x="25757" y="252426"/>
                </a:lnTo>
                <a:lnTo>
                  <a:pt x="12878" y="242123"/>
                </a:lnTo>
                <a:lnTo>
                  <a:pt x="0" y="216365"/>
                </a:lnTo>
                <a:lnTo>
                  <a:pt x="7727" y="188032"/>
                </a:lnTo>
                <a:lnTo>
                  <a:pt x="30909" y="157122"/>
                </a:lnTo>
                <a:lnTo>
                  <a:pt x="66970" y="126213"/>
                </a:lnTo>
                <a:lnTo>
                  <a:pt x="87576" y="110758"/>
                </a:lnTo>
                <a:lnTo>
                  <a:pt x="172576" y="87576"/>
                </a:lnTo>
                <a:lnTo>
                  <a:pt x="267880" y="69546"/>
                </a:lnTo>
                <a:cubicBezTo>
                  <a:pt x="303080" y="67786"/>
                  <a:pt x="338243" y="64394"/>
                  <a:pt x="373487" y="64394"/>
                </a:cubicBezTo>
                <a:lnTo>
                  <a:pt x="412123" y="69546"/>
                </a:lnTo>
                <a:lnTo>
                  <a:pt x="481669" y="79849"/>
                </a:lnTo>
                <a:lnTo>
                  <a:pt x="767580" y="97879"/>
                </a:lnTo>
                <a:lnTo>
                  <a:pt x="1251826" y="115910"/>
                </a:lnTo>
                <a:lnTo>
                  <a:pt x="1779860" y="128789"/>
                </a:lnTo>
                <a:lnTo>
                  <a:pt x="2320773" y="136516"/>
                </a:lnTo>
                <a:lnTo>
                  <a:pt x="2699411" y="139092"/>
                </a:lnTo>
                <a:lnTo>
                  <a:pt x="2758654" y="133940"/>
                </a:lnTo>
                <a:lnTo>
                  <a:pt x="2802442" y="121061"/>
                </a:lnTo>
                <a:lnTo>
                  <a:pt x="2856534" y="97879"/>
                </a:lnTo>
                <a:lnTo>
                  <a:pt x="2926080" y="51516"/>
                </a:lnTo>
                <a:lnTo>
                  <a:pt x="2975019" y="10303"/>
                </a:lnTo>
                <a:lnTo>
                  <a:pt x="2993050" y="0"/>
                </a:lnTo>
                <a:lnTo>
                  <a:pt x="3011080" y="0"/>
                </a:lnTo>
                <a:lnTo>
                  <a:pt x="3023959" y="2576"/>
                </a:lnTo>
                <a:lnTo>
                  <a:pt x="3031686" y="18030"/>
                </a:lnTo>
                <a:lnTo>
                  <a:pt x="3021383" y="61819"/>
                </a:lnTo>
                <a:lnTo>
                  <a:pt x="2972443" y="162274"/>
                </a:lnTo>
                <a:lnTo>
                  <a:pt x="2933807" y="231820"/>
                </a:lnTo>
                <a:lnTo>
                  <a:pt x="2869413" y="319396"/>
                </a:lnTo>
                <a:lnTo>
                  <a:pt x="2812745" y="378639"/>
                </a:lnTo>
                <a:lnTo>
                  <a:pt x="2745775" y="435306"/>
                </a:lnTo>
                <a:lnTo>
                  <a:pt x="2725169" y="448185"/>
                </a:lnTo>
                <a:lnTo>
                  <a:pt x="2712290" y="450761"/>
                </a:lnTo>
                <a:lnTo>
                  <a:pt x="2686533" y="443033"/>
                </a:lnTo>
                <a:lnTo>
                  <a:pt x="2658199" y="419851"/>
                </a:lnTo>
                <a:lnTo>
                  <a:pt x="2622138" y="391518"/>
                </a:lnTo>
                <a:lnTo>
                  <a:pt x="2586077" y="373487"/>
                </a:lnTo>
                <a:lnTo>
                  <a:pt x="2552592" y="363184"/>
                </a:lnTo>
                <a:lnTo>
                  <a:pt x="2475319" y="358033"/>
                </a:lnTo>
                <a:lnTo>
                  <a:pt x="1921527" y="345154"/>
                </a:lnTo>
                <a:lnTo>
                  <a:pt x="1311069" y="3271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0E58319-84BE-A04A-9009-16B285EB1946}"/>
              </a:ext>
            </a:extLst>
          </p:cNvPr>
          <p:cNvSpPr/>
          <p:nvPr/>
        </p:nvSpPr>
        <p:spPr>
          <a:xfrm rot="16200000">
            <a:off x="1954213" y="4246563"/>
            <a:ext cx="2590800" cy="361950"/>
          </a:xfrm>
          <a:custGeom>
            <a:avLst/>
            <a:gdLst>
              <a:gd name="connsiteX0" fmla="*/ 1266825 w 2590800"/>
              <a:gd name="connsiteY0" fmla="*/ 300038 h 361950"/>
              <a:gd name="connsiteX1" fmla="*/ 759619 w 2590800"/>
              <a:gd name="connsiteY1" fmla="*/ 271463 h 361950"/>
              <a:gd name="connsiteX2" fmla="*/ 285750 w 2590800"/>
              <a:gd name="connsiteY2" fmla="*/ 240507 h 361950"/>
              <a:gd name="connsiteX3" fmla="*/ 176212 w 2590800"/>
              <a:gd name="connsiteY3" fmla="*/ 233363 h 361950"/>
              <a:gd name="connsiteX4" fmla="*/ 107156 w 2590800"/>
              <a:gd name="connsiteY4" fmla="*/ 228600 h 361950"/>
              <a:gd name="connsiteX5" fmla="*/ 78581 w 2590800"/>
              <a:gd name="connsiteY5" fmla="*/ 221457 h 361950"/>
              <a:gd name="connsiteX6" fmla="*/ 40481 w 2590800"/>
              <a:gd name="connsiteY6" fmla="*/ 202407 h 361950"/>
              <a:gd name="connsiteX7" fmla="*/ 11906 w 2590800"/>
              <a:gd name="connsiteY7" fmla="*/ 180975 h 361950"/>
              <a:gd name="connsiteX8" fmla="*/ 0 w 2590800"/>
              <a:gd name="connsiteY8" fmla="*/ 161925 h 361950"/>
              <a:gd name="connsiteX9" fmla="*/ 2381 w 2590800"/>
              <a:gd name="connsiteY9" fmla="*/ 140494 h 361950"/>
              <a:gd name="connsiteX10" fmla="*/ 14287 w 2590800"/>
              <a:gd name="connsiteY10" fmla="*/ 114300 h 361950"/>
              <a:gd name="connsiteX11" fmla="*/ 33337 w 2590800"/>
              <a:gd name="connsiteY11" fmla="*/ 90488 h 361950"/>
              <a:gd name="connsiteX12" fmla="*/ 61912 w 2590800"/>
              <a:gd name="connsiteY12" fmla="*/ 64294 h 361950"/>
              <a:gd name="connsiteX13" fmla="*/ 102394 w 2590800"/>
              <a:gd name="connsiteY13" fmla="*/ 42863 h 361950"/>
              <a:gd name="connsiteX14" fmla="*/ 147637 w 2590800"/>
              <a:gd name="connsiteY14" fmla="*/ 28575 h 361950"/>
              <a:gd name="connsiteX15" fmla="*/ 204787 w 2590800"/>
              <a:gd name="connsiteY15" fmla="*/ 14288 h 361950"/>
              <a:gd name="connsiteX16" fmla="*/ 290512 w 2590800"/>
              <a:gd name="connsiteY16" fmla="*/ 2382 h 361950"/>
              <a:gd name="connsiteX17" fmla="*/ 378619 w 2590800"/>
              <a:gd name="connsiteY17" fmla="*/ 0 h 361950"/>
              <a:gd name="connsiteX18" fmla="*/ 411956 w 2590800"/>
              <a:gd name="connsiteY18" fmla="*/ 9525 h 361950"/>
              <a:gd name="connsiteX19" fmla="*/ 473869 w 2590800"/>
              <a:gd name="connsiteY19" fmla="*/ 23813 h 361950"/>
              <a:gd name="connsiteX20" fmla="*/ 595312 w 2590800"/>
              <a:gd name="connsiteY20" fmla="*/ 42863 h 361950"/>
              <a:gd name="connsiteX21" fmla="*/ 838200 w 2590800"/>
              <a:gd name="connsiteY21" fmla="*/ 66675 h 361950"/>
              <a:gd name="connsiteX22" fmla="*/ 1300162 w 2590800"/>
              <a:gd name="connsiteY22" fmla="*/ 97632 h 361950"/>
              <a:gd name="connsiteX23" fmla="*/ 1683544 w 2590800"/>
              <a:gd name="connsiteY23" fmla="*/ 119063 h 361950"/>
              <a:gd name="connsiteX24" fmla="*/ 2050256 w 2590800"/>
              <a:gd name="connsiteY24" fmla="*/ 130969 h 361950"/>
              <a:gd name="connsiteX25" fmla="*/ 2243137 w 2590800"/>
              <a:gd name="connsiteY25" fmla="*/ 138113 h 361950"/>
              <a:gd name="connsiteX26" fmla="*/ 2305050 w 2590800"/>
              <a:gd name="connsiteY26" fmla="*/ 135732 h 361950"/>
              <a:gd name="connsiteX27" fmla="*/ 2340769 w 2590800"/>
              <a:gd name="connsiteY27" fmla="*/ 123825 h 361950"/>
              <a:gd name="connsiteX28" fmla="*/ 2364581 w 2590800"/>
              <a:gd name="connsiteY28" fmla="*/ 109538 h 361950"/>
              <a:gd name="connsiteX29" fmla="*/ 2383631 w 2590800"/>
              <a:gd name="connsiteY29" fmla="*/ 90488 h 361950"/>
              <a:gd name="connsiteX30" fmla="*/ 2400300 w 2590800"/>
              <a:gd name="connsiteY30" fmla="*/ 64294 h 361950"/>
              <a:gd name="connsiteX31" fmla="*/ 2426494 w 2590800"/>
              <a:gd name="connsiteY31" fmla="*/ 2382 h 361950"/>
              <a:gd name="connsiteX32" fmla="*/ 2590800 w 2590800"/>
              <a:gd name="connsiteY32" fmla="*/ 71438 h 361950"/>
              <a:gd name="connsiteX33" fmla="*/ 2555081 w 2590800"/>
              <a:gd name="connsiteY33" fmla="*/ 166688 h 361950"/>
              <a:gd name="connsiteX34" fmla="*/ 2528887 w 2590800"/>
              <a:gd name="connsiteY34" fmla="*/ 216694 h 361950"/>
              <a:gd name="connsiteX35" fmla="*/ 2488406 w 2590800"/>
              <a:gd name="connsiteY35" fmla="*/ 269082 h 361950"/>
              <a:gd name="connsiteX36" fmla="*/ 2450306 w 2590800"/>
              <a:gd name="connsiteY36" fmla="*/ 321469 h 361950"/>
              <a:gd name="connsiteX37" fmla="*/ 2419350 w 2590800"/>
              <a:gd name="connsiteY37" fmla="*/ 347663 h 361950"/>
              <a:gd name="connsiteX38" fmla="*/ 2388394 w 2590800"/>
              <a:gd name="connsiteY38" fmla="*/ 361950 h 361950"/>
              <a:gd name="connsiteX39" fmla="*/ 2319337 w 2590800"/>
              <a:gd name="connsiteY39" fmla="*/ 354807 h 361950"/>
              <a:gd name="connsiteX40" fmla="*/ 1914525 w 2590800"/>
              <a:gd name="connsiteY40" fmla="*/ 333375 h 361950"/>
              <a:gd name="connsiteX41" fmla="*/ 1266825 w 2590800"/>
              <a:gd name="connsiteY41" fmla="*/ 30003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90800" h="361950">
                <a:moveTo>
                  <a:pt x="1266825" y="300038"/>
                </a:moveTo>
                <a:lnTo>
                  <a:pt x="759619" y="271463"/>
                </a:lnTo>
                <a:lnTo>
                  <a:pt x="285750" y="240507"/>
                </a:lnTo>
                <a:lnTo>
                  <a:pt x="176212" y="233363"/>
                </a:lnTo>
                <a:lnTo>
                  <a:pt x="107156" y="228600"/>
                </a:lnTo>
                <a:lnTo>
                  <a:pt x="78581" y="221457"/>
                </a:lnTo>
                <a:lnTo>
                  <a:pt x="40481" y="202407"/>
                </a:lnTo>
                <a:lnTo>
                  <a:pt x="11906" y="180975"/>
                </a:lnTo>
                <a:lnTo>
                  <a:pt x="0" y="161925"/>
                </a:lnTo>
                <a:lnTo>
                  <a:pt x="2381" y="140494"/>
                </a:lnTo>
                <a:lnTo>
                  <a:pt x="14287" y="114300"/>
                </a:lnTo>
                <a:lnTo>
                  <a:pt x="33337" y="90488"/>
                </a:lnTo>
                <a:lnTo>
                  <a:pt x="61912" y="64294"/>
                </a:lnTo>
                <a:lnTo>
                  <a:pt x="102394" y="42863"/>
                </a:lnTo>
                <a:lnTo>
                  <a:pt x="147637" y="28575"/>
                </a:lnTo>
                <a:lnTo>
                  <a:pt x="204787" y="14288"/>
                </a:lnTo>
                <a:lnTo>
                  <a:pt x="290512" y="2382"/>
                </a:lnTo>
                <a:lnTo>
                  <a:pt x="378619" y="0"/>
                </a:lnTo>
                <a:lnTo>
                  <a:pt x="411956" y="9525"/>
                </a:lnTo>
                <a:lnTo>
                  <a:pt x="473869" y="23813"/>
                </a:lnTo>
                <a:lnTo>
                  <a:pt x="595312" y="42863"/>
                </a:lnTo>
                <a:lnTo>
                  <a:pt x="838200" y="66675"/>
                </a:lnTo>
                <a:lnTo>
                  <a:pt x="1300162" y="97632"/>
                </a:lnTo>
                <a:lnTo>
                  <a:pt x="1683544" y="119063"/>
                </a:lnTo>
                <a:lnTo>
                  <a:pt x="2050256" y="130969"/>
                </a:lnTo>
                <a:lnTo>
                  <a:pt x="2243137" y="138113"/>
                </a:lnTo>
                <a:lnTo>
                  <a:pt x="2305050" y="135732"/>
                </a:lnTo>
                <a:lnTo>
                  <a:pt x="2340769" y="123825"/>
                </a:lnTo>
                <a:lnTo>
                  <a:pt x="2364581" y="109538"/>
                </a:lnTo>
                <a:lnTo>
                  <a:pt x="2383631" y="90488"/>
                </a:lnTo>
                <a:lnTo>
                  <a:pt x="2400300" y="64294"/>
                </a:lnTo>
                <a:lnTo>
                  <a:pt x="2426494" y="2382"/>
                </a:lnTo>
                <a:lnTo>
                  <a:pt x="2590800" y="71438"/>
                </a:lnTo>
                <a:lnTo>
                  <a:pt x="2555081" y="166688"/>
                </a:lnTo>
                <a:lnTo>
                  <a:pt x="2528887" y="216694"/>
                </a:lnTo>
                <a:lnTo>
                  <a:pt x="2488406" y="269082"/>
                </a:lnTo>
                <a:lnTo>
                  <a:pt x="2450306" y="321469"/>
                </a:lnTo>
                <a:lnTo>
                  <a:pt x="2419350" y="347663"/>
                </a:lnTo>
                <a:lnTo>
                  <a:pt x="2388394" y="361950"/>
                </a:lnTo>
                <a:lnTo>
                  <a:pt x="2319337" y="354807"/>
                </a:lnTo>
                <a:lnTo>
                  <a:pt x="1914525" y="333375"/>
                </a:lnTo>
                <a:lnTo>
                  <a:pt x="1266825" y="3000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D1EE2F3-1259-1C47-8669-EE1DC3A3DA29}"/>
              </a:ext>
            </a:extLst>
          </p:cNvPr>
          <p:cNvSpPr/>
          <p:nvPr/>
        </p:nvSpPr>
        <p:spPr>
          <a:xfrm>
            <a:off x="4214813" y="2468563"/>
            <a:ext cx="2874962" cy="536575"/>
          </a:xfrm>
          <a:custGeom>
            <a:avLst/>
            <a:gdLst>
              <a:gd name="connsiteX0" fmla="*/ 1395412 w 2874168"/>
              <a:gd name="connsiteY0" fmla="*/ 338138 h 535782"/>
              <a:gd name="connsiteX1" fmla="*/ 983456 w 2874168"/>
              <a:gd name="connsiteY1" fmla="*/ 402432 h 535782"/>
              <a:gd name="connsiteX2" fmla="*/ 862012 w 2874168"/>
              <a:gd name="connsiteY2" fmla="*/ 421482 h 535782"/>
              <a:gd name="connsiteX3" fmla="*/ 716756 w 2874168"/>
              <a:gd name="connsiteY3" fmla="*/ 450057 h 535782"/>
              <a:gd name="connsiteX4" fmla="*/ 554831 w 2874168"/>
              <a:gd name="connsiteY4" fmla="*/ 502444 h 535782"/>
              <a:gd name="connsiteX5" fmla="*/ 473868 w 2874168"/>
              <a:gd name="connsiteY5" fmla="*/ 533400 h 535782"/>
              <a:gd name="connsiteX6" fmla="*/ 457200 w 2874168"/>
              <a:gd name="connsiteY6" fmla="*/ 535782 h 535782"/>
              <a:gd name="connsiteX7" fmla="*/ 385762 w 2874168"/>
              <a:gd name="connsiteY7" fmla="*/ 516732 h 535782"/>
              <a:gd name="connsiteX8" fmla="*/ 316706 w 2874168"/>
              <a:gd name="connsiteY8" fmla="*/ 488157 h 535782"/>
              <a:gd name="connsiteX9" fmla="*/ 185737 w 2874168"/>
              <a:gd name="connsiteY9" fmla="*/ 426244 h 535782"/>
              <a:gd name="connsiteX10" fmla="*/ 111918 w 2874168"/>
              <a:gd name="connsiteY10" fmla="*/ 385763 h 535782"/>
              <a:gd name="connsiteX11" fmla="*/ 28575 w 2874168"/>
              <a:gd name="connsiteY11" fmla="*/ 328613 h 535782"/>
              <a:gd name="connsiteX12" fmla="*/ 14287 w 2874168"/>
              <a:gd name="connsiteY12" fmla="*/ 311944 h 535782"/>
              <a:gd name="connsiteX13" fmla="*/ 4762 w 2874168"/>
              <a:gd name="connsiteY13" fmla="*/ 292894 h 535782"/>
              <a:gd name="connsiteX14" fmla="*/ 0 w 2874168"/>
              <a:gd name="connsiteY14" fmla="*/ 271463 h 535782"/>
              <a:gd name="connsiteX15" fmla="*/ 4762 w 2874168"/>
              <a:gd name="connsiteY15" fmla="*/ 254794 h 535782"/>
              <a:gd name="connsiteX16" fmla="*/ 23812 w 2874168"/>
              <a:gd name="connsiteY16" fmla="*/ 250032 h 535782"/>
              <a:gd name="connsiteX17" fmla="*/ 52387 w 2874168"/>
              <a:gd name="connsiteY17" fmla="*/ 261938 h 535782"/>
              <a:gd name="connsiteX18" fmla="*/ 88106 w 2874168"/>
              <a:gd name="connsiteY18" fmla="*/ 273844 h 535782"/>
              <a:gd name="connsiteX19" fmla="*/ 152400 w 2874168"/>
              <a:gd name="connsiteY19" fmla="*/ 285750 h 535782"/>
              <a:gd name="connsiteX20" fmla="*/ 285750 w 2874168"/>
              <a:gd name="connsiteY20" fmla="*/ 290513 h 535782"/>
              <a:gd name="connsiteX21" fmla="*/ 490537 w 2874168"/>
              <a:gd name="connsiteY21" fmla="*/ 278607 h 535782"/>
              <a:gd name="connsiteX22" fmla="*/ 783431 w 2874168"/>
              <a:gd name="connsiteY22" fmla="*/ 247650 h 535782"/>
              <a:gd name="connsiteX23" fmla="*/ 1009650 w 2874168"/>
              <a:gd name="connsiteY23" fmla="*/ 214313 h 535782"/>
              <a:gd name="connsiteX24" fmla="*/ 1371600 w 2874168"/>
              <a:gd name="connsiteY24" fmla="*/ 157163 h 535782"/>
              <a:gd name="connsiteX25" fmla="*/ 1747837 w 2874168"/>
              <a:gd name="connsiteY25" fmla="*/ 104775 h 535782"/>
              <a:gd name="connsiteX26" fmla="*/ 1919287 w 2874168"/>
              <a:gd name="connsiteY26" fmla="*/ 83344 h 535782"/>
              <a:gd name="connsiteX27" fmla="*/ 2105025 w 2874168"/>
              <a:gd name="connsiteY27" fmla="*/ 69057 h 535782"/>
              <a:gd name="connsiteX28" fmla="*/ 2345531 w 2874168"/>
              <a:gd name="connsiteY28" fmla="*/ 38100 h 535782"/>
              <a:gd name="connsiteX29" fmla="*/ 2476500 w 2874168"/>
              <a:gd name="connsiteY29" fmla="*/ 19050 h 535782"/>
              <a:gd name="connsiteX30" fmla="*/ 2521743 w 2874168"/>
              <a:gd name="connsiteY30" fmla="*/ 7144 h 535782"/>
              <a:gd name="connsiteX31" fmla="*/ 2552700 w 2874168"/>
              <a:gd name="connsiteY31" fmla="*/ 0 h 535782"/>
              <a:gd name="connsiteX32" fmla="*/ 2609850 w 2874168"/>
              <a:gd name="connsiteY32" fmla="*/ 4763 h 535782"/>
              <a:gd name="connsiteX33" fmla="*/ 2669381 w 2874168"/>
              <a:gd name="connsiteY33" fmla="*/ 23813 h 535782"/>
              <a:gd name="connsiteX34" fmla="*/ 2726531 w 2874168"/>
              <a:gd name="connsiteY34" fmla="*/ 52388 h 535782"/>
              <a:gd name="connsiteX35" fmla="*/ 2790825 w 2874168"/>
              <a:gd name="connsiteY35" fmla="*/ 90488 h 535782"/>
              <a:gd name="connsiteX36" fmla="*/ 2831306 w 2874168"/>
              <a:gd name="connsiteY36" fmla="*/ 114300 h 535782"/>
              <a:gd name="connsiteX37" fmla="*/ 2859881 w 2874168"/>
              <a:gd name="connsiteY37" fmla="*/ 138113 h 535782"/>
              <a:gd name="connsiteX38" fmla="*/ 2871787 w 2874168"/>
              <a:gd name="connsiteY38" fmla="*/ 154782 h 535782"/>
              <a:gd name="connsiteX39" fmla="*/ 2874168 w 2874168"/>
              <a:gd name="connsiteY39" fmla="*/ 180975 h 535782"/>
              <a:gd name="connsiteX40" fmla="*/ 2862262 w 2874168"/>
              <a:gd name="connsiteY40" fmla="*/ 209550 h 535782"/>
              <a:gd name="connsiteX41" fmla="*/ 2833687 w 2874168"/>
              <a:gd name="connsiteY41" fmla="*/ 228600 h 535782"/>
              <a:gd name="connsiteX42" fmla="*/ 2724150 w 2874168"/>
              <a:gd name="connsiteY42" fmla="*/ 242888 h 535782"/>
              <a:gd name="connsiteX43" fmla="*/ 2452687 w 2874168"/>
              <a:gd name="connsiteY43" fmla="*/ 247650 h 535782"/>
              <a:gd name="connsiteX44" fmla="*/ 2100262 w 2874168"/>
              <a:gd name="connsiteY44" fmla="*/ 261938 h 535782"/>
              <a:gd name="connsiteX45" fmla="*/ 1852612 w 2874168"/>
              <a:gd name="connsiteY45" fmla="*/ 280988 h 535782"/>
              <a:gd name="connsiteX46" fmla="*/ 1571625 w 2874168"/>
              <a:gd name="connsiteY46" fmla="*/ 314325 h 535782"/>
              <a:gd name="connsiteX47" fmla="*/ 1395412 w 2874168"/>
              <a:gd name="connsiteY47" fmla="*/ 338138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74168" h="535782">
                <a:moveTo>
                  <a:pt x="1395412" y="338138"/>
                </a:moveTo>
                <a:lnTo>
                  <a:pt x="983456" y="402432"/>
                </a:lnTo>
                <a:lnTo>
                  <a:pt x="862012" y="421482"/>
                </a:lnTo>
                <a:lnTo>
                  <a:pt x="716756" y="450057"/>
                </a:lnTo>
                <a:lnTo>
                  <a:pt x="554831" y="502444"/>
                </a:lnTo>
                <a:lnTo>
                  <a:pt x="473868" y="533400"/>
                </a:lnTo>
                <a:lnTo>
                  <a:pt x="457200" y="535782"/>
                </a:lnTo>
                <a:lnTo>
                  <a:pt x="385762" y="516732"/>
                </a:lnTo>
                <a:lnTo>
                  <a:pt x="316706" y="488157"/>
                </a:lnTo>
                <a:lnTo>
                  <a:pt x="185737" y="426244"/>
                </a:lnTo>
                <a:lnTo>
                  <a:pt x="111918" y="385763"/>
                </a:lnTo>
                <a:lnTo>
                  <a:pt x="28575" y="328613"/>
                </a:lnTo>
                <a:lnTo>
                  <a:pt x="14287" y="311944"/>
                </a:lnTo>
                <a:lnTo>
                  <a:pt x="4762" y="292894"/>
                </a:lnTo>
                <a:lnTo>
                  <a:pt x="0" y="271463"/>
                </a:lnTo>
                <a:lnTo>
                  <a:pt x="4762" y="254794"/>
                </a:lnTo>
                <a:lnTo>
                  <a:pt x="23812" y="250032"/>
                </a:lnTo>
                <a:lnTo>
                  <a:pt x="52387" y="261938"/>
                </a:lnTo>
                <a:lnTo>
                  <a:pt x="88106" y="273844"/>
                </a:lnTo>
                <a:lnTo>
                  <a:pt x="152400" y="285750"/>
                </a:lnTo>
                <a:lnTo>
                  <a:pt x="285750" y="290513"/>
                </a:lnTo>
                <a:lnTo>
                  <a:pt x="490537" y="278607"/>
                </a:lnTo>
                <a:lnTo>
                  <a:pt x="783431" y="247650"/>
                </a:lnTo>
                <a:lnTo>
                  <a:pt x="1009650" y="214313"/>
                </a:lnTo>
                <a:lnTo>
                  <a:pt x="1371600" y="157163"/>
                </a:lnTo>
                <a:lnTo>
                  <a:pt x="1747837" y="104775"/>
                </a:lnTo>
                <a:lnTo>
                  <a:pt x="1919287" y="83344"/>
                </a:lnTo>
                <a:lnTo>
                  <a:pt x="2105025" y="69057"/>
                </a:lnTo>
                <a:lnTo>
                  <a:pt x="2345531" y="38100"/>
                </a:lnTo>
                <a:lnTo>
                  <a:pt x="2476500" y="19050"/>
                </a:lnTo>
                <a:lnTo>
                  <a:pt x="2521743" y="7144"/>
                </a:lnTo>
                <a:lnTo>
                  <a:pt x="2552700" y="0"/>
                </a:lnTo>
                <a:lnTo>
                  <a:pt x="2609850" y="4763"/>
                </a:lnTo>
                <a:lnTo>
                  <a:pt x="2669381" y="23813"/>
                </a:lnTo>
                <a:lnTo>
                  <a:pt x="2726531" y="52388"/>
                </a:lnTo>
                <a:lnTo>
                  <a:pt x="2790825" y="90488"/>
                </a:lnTo>
                <a:lnTo>
                  <a:pt x="2831306" y="114300"/>
                </a:lnTo>
                <a:lnTo>
                  <a:pt x="2859881" y="138113"/>
                </a:lnTo>
                <a:lnTo>
                  <a:pt x="2871787" y="154782"/>
                </a:lnTo>
                <a:lnTo>
                  <a:pt x="2874168" y="180975"/>
                </a:lnTo>
                <a:lnTo>
                  <a:pt x="2862262" y="209550"/>
                </a:lnTo>
                <a:lnTo>
                  <a:pt x="2833687" y="228600"/>
                </a:lnTo>
                <a:lnTo>
                  <a:pt x="2724150" y="242888"/>
                </a:lnTo>
                <a:lnTo>
                  <a:pt x="2452687" y="247650"/>
                </a:lnTo>
                <a:lnTo>
                  <a:pt x="2100262" y="261938"/>
                </a:lnTo>
                <a:lnTo>
                  <a:pt x="1852612" y="280988"/>
                </a:lnTo>
                <a:lnTo>
                  <a:pt x="1571625" y="314325"/>
                </a:lnTo>
                <a:lnTo>
                  <a:pt x="1395412" y="3381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BC3E9-62D4-E241-827C-60614DA245C2}"/>
              </a:ext>
            </a:extLst>
          </p:cNvPr>
          <p:cNvSpPr/>
          <p:nvPr/>
        </p:nvSpPr>
        <p:spPr>
          <a:xfrm>
            <a:off x="4210050" y="2846388"/>
            <a:ext cx="1023938" cy="1222375"/>
          </a:xfrm>
          <a:custGeom>
            <a:avLst/>
            <a:gdLst>
              <a:gd name="connsiteX0" fmla="*/ 481013 w 1023938"/>
              <a:gd name="connsiteY0" fmla="*/ 885825 h 1223962"/>
              <a:gd name="connsiteX1" fmla="*/ 335756 w 1023938"/>
              <a:gd name="connsiteY1" fmla="*/ 1004887 h 1223962"/>
              <a:gd name="connsiteX2" fmla="*/ 228600 w 1023938"/>
              <a:gd name="connsiteY2" fmla="*/ 1090612 h 1223962"/>
              <a:gd name="connsiteX3" fmla="*/ 100013 w 1023938"/>
              <a:gd name="connsiteY3" fmla="*/ 1185862 h 1223962"/>
              <a:gd name="connsiteX4" fmla="*/ 54769 w 1023938"/>
              <a:gd name="connsiteY4" fmla="*/ 1212056 h 1223962"/>
              <a:gd name="connsiteX5" fmla="*/ 38100 w 1023938"/>
              <a:gd name="connsiteY5" fmla="*/ 1219200 h 1223962"/>
              <a:gd name="connsiteX6" fmla="*/ 23813 w 1023938"/>
              <a:gd name="connsiteY6" fmla="*/ 1221581 h 1223962"/>
              <a:gd name="connsiteX7" fmla="*/ 9525 w 1023938"/>
              <a:gd name="connsiteY7" fmla="*/ 1223962 h 1223962"/>
              <a:gd name="connsiteX8" fmla="*/ 0 w 1023938"/>
              <a:gd name="connsiteY8" fmla="*/ 1214437 h 1223962"/>
              <a:gd name="connsiteX9" fmla="*/ 4763 w 1023938"/>
              <a:gd name="connsiteY9" fmla="*/ 1195387 h 1223962"/>
              <a:gd name="connsiteX10" fmla="*/ 21431 w 1023938"/>
              <a:gd name="connsiteY10" fmla="*/ 1159669 h 1223962"/>
              <a:gd name="connsiteX11" fmla="*/ 107156 w 1023938"/>
              <a:gd name="connsiteY11" fmla="*/ 1057275 h 1223962"/>
              <a:gd name="connsiteX12" fmla="*/ 250031 w 1023938"/>
              <a:gd name="connsiteY12" fmla="*/ 876300 h 1223962"/>
              <a:gd name="connsiteX13" fmla="*/ 366713 w 1023938"/>
              <a:gd name="connsiteY13" fmla="*/ 726281 h 1223962"/>
              <a:gd name="connsiteX14" fmla="*/ 481013 w 1023938"/>
              <a:gd name="connsiteY14" fmla="*/ 566737 h 1223962"/>
              <a:gd name="connsiteX15" fmla="*/ 576263 w 1023938"/>
              <a:gd name="connsiteY15" fmla="*/ 433387 h 1223962"/>
              <a:gd name="connsiteX16" fmla="*/ 640556 w 1023938"/>
              <a:gd name="connsiteY16" fmla="*/ 338137 h 1223962"/>
              <a:gd name="connsiteX17" fmla="*/ 673894 w 1023938"/>
              <a:gd name="connsiteY17" fmla="*/ 283369 h 1223962"/>
              <a:gd name="connsiteX18" fmla="*/ 681038 w 1023938"/>
              <a:gd name="connsiteY18" fmla="*/ 259556 h 1223962"/>
              <a:gd name="connsiteX19" fmla="*/ 681038 w 1023938"/>
              <a:gd name="connsiteY19" fmla="*/ 230981 h 1223962"/>
              <a:gd name="connsiteX20" fmla="*/ 673894 w 1023938"/>
              <a:gd name="connsiteY20" fmla="*/ 200025 h 1223962"/>
              <a:gd name="connsiteX21" fmla="*/ 654844 w 1023938"/>
              <a:gd name="connsiteY21" fmla="*/ 169069 h 1223962"/>
              <a:gd name="connsiteX22" fmla="*/ 631031 w 1023938"/>
              <a:gd name="connsiteY22" fmla="*/ 140494 h 1223962"/>
              <a:gd name="connsiteX23" fmla="*/ 564356 w 1023938"/>
              <a:gd name="connsiteY23" fmla="*/ 78581 h 1223962"/>
              <a:gd name="connsiteX24" fmla="*/ 647700 w 1023938"/>
              <a:gd name="connsiteY24" fmla="*/ 0 h 1223962"/>
              <a:gd name="connsiteX25" fmla="*/ 821531 w 1023938"/>
              <a:gd name="connsiteY25" fmla="*/ 135731 h 1223962"/>
              <a:gd name="connsiteX26" fmla="*/ 916781 w 1023938"/>
              <a:gd name="connsiteY26" fmla="*/ 207169 h 1223962"/>
              <a:gd name="connsiteX27" fmla="*/ 976313 w 1023938"/>
              <a:gd name="connsiteY27" fmla="*/ 250031 h 1223962"/>
              <a:gd name="connsiteX28" fmla="*/ 1002506 w 1023938"/>
              <a:gd name="connsiteY28" fmla="*/ 269081 h 1223962"/>
              <a:gd name="connsiteX29" fmla="*/ 1014413 w 1023938"/>
              <a:gd name="connsiteY29" fmla="*/ 288131 h 1223962"/>
              <a:gd name="connsiteX30" fmla="*/ 1019175 w 1023938"/>
              <a:gd name="connsiteY30" fmla="*/ 302419 h 1223962"/>
              <a:gd name="connsiteX31" fmla="*/ 1023938 w 1023938"/>
              <a:gd name="connsiteY31" fmla="*/ 328612 h 1223962"/>
              <a:gd name="connsiteX32" fmla="*/ 1021556 w 1023938"/>
              <a:gd name="connsiteY32" fmla="*/ 361950 h 1223962"/>
              <a:gd name="connsiteX33" fmla="*/ 1002506 w 1023938"/>
              <a:gd name="connsiteY33" fmla="*/ 383381 h 1223962"/>
              <a:gd name="connsiteX34" fmla="*/ 957263 w 1023938"/>
              <a:gd name="connsiteY34" fmla="*/ 414337 h 1223962"/>
              <a:gd name="connsiteX35" fmla="*/ 790575 w 1023938"/>
              <a:gd name="connsiteY35" fmla="*/ 595312 h 1223962"/>
              <a:gd name="connsiteX36" fmla="*/ 688181 w 1023938"/>
              <a:gd name="connsiteY36" fmla="*/ 692944 h 1223962"/>
              <a:gd name="connsiteX37" fmla="*/ 602456 w 1023938"/>
              <a:gd name="connsiteY37" fmla="*/ 778669 h 1223962"/>
              <a:gd name="connsiteX38" fmla="*/ 481013 w 1023938"/>
              <a:gd name="connsiteY38" fmla="*/ 885825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23938" h="1223962">
                <a:moveTo>
                  <a:pt x="481013" y="885825"/>
                </a:moveTo>
                <a:lnTo>
                  <a:pt x="335756" y="1004887"/>
                </a:lnTo>
                <a:lnTo>
                  <a:pt x="228600" y="1090612"/>
                </a:lnTo>
                <a:lnTo>
                  <a:pt x="100013" y="1185862"/>
                </a:lnTo>
                <a:lnTo>
                  <a:pt x="54769" y="1212056"/>
                </a:lnTo>
                <a:lnTo>
                  <a:pt x="38100" y="1219200"/>
                </a:lnTo>
                <a:lnTo>
                  <a:pt x="23813" y="1221581"/>
                </a:lnTo>
                <a:lnTo>
                  <a:pt x="9525" y="1223962"/>
                </a:lnTo>
                <a:lnTo>
                  <a:pt x="0" y="1214437"/>
                </a:lnTo>
                <a:lnTo>
                  <a:pt x="4763" y="1195387"/>
                </a:lnTo>
                <a:lnTo>
                  <a:pt x="21431" y="1159669"/>
                </a:lnTo>
                <a:lnTo>
                  <a:pt x="107156" y="1057275"/>
                </a:lnTo>
                <a:lnTo>
                  <a:pt x="250031" y="876300"/>
                </a:lnTo>
                <a:lnTo>
                  <a:pt x="366713" y="726281"/>
                </a:lnTo>
                <a:lnTo>
                  <a:pt x="481013" y="566737"/>
                </a:lnTo>
                <a:lnTo>
                  <a:pt x="576263" y="433387"/>
                </a:lnTo>
                <a:lnTo>
                  <a:pt x="640556" y="338137"/>
                </a:lnTo>
                <a:lnTo>
                  <a:pt x="673894" y="283369"/>
                </a:lnTo>
                <a:lnTo>
                  <a:pt x="681038" y="259556"/>
                </a:lnTo>
                <a:lnTo>
                  <a:pt x="681038" y="230981"/>
                </a:lnTo>
                <a:lnTo>
                  <a:pt x="673894" y="200025"/>
                </a:lnTo>
                <a:lnTo>
                  <a:pt x="654844" y="169069"/>
                </a:lnTo>
                <a:lnTo>
                  <a:pt x="631031" y="140494"/>
                </a:lnTo>
                <a:lnTo>
                  <a:pt x="564356" y="78581"/>
                </a:lnTo>
                <a:lnTo>
                  <a:pt x="647700" y="0"/>
                </a:lnTo>
                <a:lnTo>
                  <a:pt x="821531" y="135731"/>
                </a:lnTo>
                <a:lnTo>
                  <a:pt x="916781" y="207169"/>
                </a:lnTo>
                <a:lnTo>
                  <a:pt x="976313" y="250031"/>
                </a:lnTo>
                <a:lnTo>
                  <a:pt x="1002506" y="269081"/>
                </a:lnTo>
                <a:lnTo>
                  <a:pt x="1014413" y="288131"/>
                </a:lnTo>
                <a:lnTo>
                  <a:pt x="1019175" y="302419"/>
                </a:lnTo>
                <a:lnTo>
                  <a:pt x="1023938" y="328612"/>
                </a:lnTo>
                <a:lnTo>
                  <a:pt x="1021556" y="361950"/>
                </a:lnTo>
                <a:lnTo>
                  <a:pt x="1002506" y="383381"/>
                </a:lnTo>
                <a:lnTo>
                  <a:pt x="957263" y="414337"/>
                </a:lnTo>
                <a:lnTo>
                  <a:pt x="790575" y="595312"/>
                </a:lnTo>
                <a:lnTo>
                  <a:pt x="688181" y="692944"/>
                </a:lnTo>
                <a:lnTo>
                  <a:pt x="602456" y="778669"/>
                </a:lnTo>
                <a:lnTo>
                  <a:pt x="481013" y="885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A2BAD89-0FED-1644-B335-1F57DD8FE56A}"/>
              </a:ext>
            </a:extLst>
          </p:cNvPr>
          <p:cNvSpPr/>
          <p:nvPr/>
        </p:nvSpPr>
        <p:spPr>
          <a:xfrm>
            <a:off x="4881563" y="3160713"/>
            <a:ext cx="1709737" cy="425450"/>
          </a:xfrm>
          <a:custGeom>
            <a:avLst/>
            <a:gdLst>
              <a:gd name="connsiteX0" fmla="*/ 947737 w 1709737"/>
              <a:gd name="connsiteY0" fmla="*/ 323850 h 426244"/>
              <a:gd name="connsiteX1" fmla="*/ 692943 w 1709737"/>
              <a:gd name="connsiteY1" fmla="*/ 361950 h 426244"/>
              <a:gd name="connsiteX2" fmla="*/ 433387 w 1709737"/>
              <a:gd name="connsiteY2" fmla="*/ 409575 h 426244"/>
              <a:gd name="connsiteX3" fmla="*/ 373856 w 1709737"/>
              <a:gd name="connsiteY3" fmla="*/ 419100 h 426244"/>
              <a:gd name="connsiteX4" fmla="*/ 342900 w 1709737"/>
              <a:gd name="connsiteY4" fmla="*/ 423862 h 426244"/>
              <a:gd name="connsiteX5" fmla="*/ 297656 w 1709737"/>
              <a:gd name="connsiteY5" fmla="*/ 426244 h 426244"/>
              <a:gd name="connsiteX6" fmla="*/ 240506 w 1709737"/>
              <a:gd name="connsiteY6" fmla="*/ 426244 h 426244"/>
              <a:gd name="connsiteX7" fmla="*/ 207168 w 1709737"/>
              <a:gd name="connsiteY7" fmla="*/ 423862 h 426244"/>
              <a:gd name="connsiteX8" fmla="*/ 176212 w 1709737"/>
              <a:gd name="connsiteY8" fmla="*/ 419100 h 426244"/>
              <a:gd name="connsiteX9" fmla="*/ 145256 w 1709737"/>
              <a:gd name="connsiteY9" fmla="*/ 414337 h 426244"/>
              <a:gd name="connsiteX10" fmla="*/ 111918 w 1709737"/>
              <a:gd name="connsiteY10" fmla="*/ 402431 h 426244"/>
              <a:gd name="connsiteX11" fmla="*/ 71437 w 1709737"/>
              <a:gd name="connsiteY11" fmla="*/ 381000 h 426244"/>
              <a:gd name="connsiteX12" fmla="*/ 0 w 1709737"/>
              <a:gd name="connsiteY12" fmla="*/ 328612 h 426244"/>
              <a:gd name="connsiteX13" fmla="*/ 80962 w 1709737"/>
              <a:gd name="connsiteY13" fmla="*/ 221456 h 426244"/>
              <a:gd name="connsiteX14" fmla="*/ 145256 w 1709737"/>
              <a:gd name="connsiteY14" fmla="*/ 269081 h 426244"/>
              <a:gd name="connsiteX15" fmla="*/ 166687 w 1709737"/>
              <a:gd name="connsiteY15" fmla="*/ 276225 h 426244"/>
              <a:gd name="connsiteX16" fmla="*/ 204787 w 1709737"/>
              <a:gd name="connsiteY16" fmla="*/ 280987 h 426244"/>
              <a:gd name="connsiteX17" fmla="*/ 278606 w 1709737"/>
              <a:gd name="connsiteY17" fmla="*/ 273844 h 426244"/>
              <a:gd name="connsiteX18" fmla="*/ 490537 w 1709737"/>
              <a:gd name="connsiteY18" fmla="*/ 235744 h 426244"/>
              <a:gd name="connsiteX19" fmla="*/ 831056 w 1709737"/>
              <a:gd name="connsiteY19" fmla="*/ 166687 h 426244"/>
              <a:gd name="connsiteX20" fmla="*/ 1092993 w 1709737"/>
              <a:gd name="connsiteY20" fmla="*/ 109537 h 426244"/>
              <a:gd name="connsiteX21" fmla="*/ 1307306 w 1709737"/>
              <a:gd name="connsiteY21" fmla="*/ 61912 h 426244"/>
              <a:gd name="connsiteX22" fmla="*/ 1357312 w 1709737"/>
              <a:gd name="connsiteY22" fmla="*/ 47625 h 426244"/>
              <a:gd name="connsiteX23" fmla="*/ 1390650 w 1709737"/>
              <a:gd name="connsiteY23" fmla="*/ 28575 h 426244"/>
              <a:gd name="connsiteX24" fmla="*/ 1416843 w 1709737"/>
              <a:gd name="connsiteY24" fmla="*/ 7144 h 426244"/>
              <a:gd name="connsiteX25" fmla="*/ 1428750 w 1709737"/>
              <a:gd name="connsiteY25" fmla="*/ 0 h 426244"/>
              <a:gd name="connsiteX26" fmla="*/ 1459706 w 1709737"/>
              <a:gd name="connsiteY26" fmla="*/ 2381 h 426244"/>
              <a:gd name="connsiteX27" fmla="*/ 1540668 w 1709737"/>
              <a:gd name="connsiteY27" fmla="*/ 19050 h 426244"/>
              <a:gd name="connsiteX28" fmla="*/ 1628775 w 1709737"/>
              <a:gd name="connsiteY28" fmla="*/ 50006 h 426244"/>
              <a:gd name="connsiteX29" fmla="*/ 1671637 w 1709737"/>
              <a:gd name="connsiteY29" fmla="*/ 66675 h 426244"/>
              <a:gd name="connsiteX30" fmla="*/ 1693068 w 1709737"/>
              <a:gd name="connsiteY30" fmla="*/ 83344 h 426244"/>
              <a:gd name="connsiteX31" fmla="*/ 1704975 w 1709737"/>
              <a:gd name="connsiteY31" fmla="*/ 102394 h 426244"/>
              <a:gd name="connsiteX32" fmla="*/ 1709737 w 1709737"/>
              <a:gd name="connsiteY32" fmla="*/ 128587 h 426244"/>
              <a:gd name="connsiteX33" fmla="*/ 1702593 w 1709737"/>
              <a:gd name="connsiteY33" fmla="*/ 157162 h 426244"/>
              <a:gd name="connsiteX34" fmla="*/ 1676400 w 1709737"/>
              <a:gd name="connsiteY34" fmla="*/ 180975 h 426244"/>
              <a:gd name="connsiteX35" fmla="*/ 1643062 w 1709737"/>
              <a:gd name="connsiteY35" fmla="*/ 202406 h 426244"/>
              <a:gd name="connsiteX36" fmla="*/ 1581150 w 1709737"/>
              <a:gd name="connsiteY36" fmla="*/ 223837 h 426244"/>
              <a:gd name="connsiteX37" fmla="*/ 1478756 w 1709737"/>
              <a:gd name="connsiteY37" fmla="*/ 240506 h 426244"/>
              <a:gd name="connsiteX38" fmla="*/ 1221581 w 1709737"/>
              <a:gd name="connsiteY38" fmla="*/ 285750 h 426244"/>
              <a:gd name="connsiteX39" fmla="*/ 947737 w 1709737"/>
              <a:gd name="connsiteY39" fmla="*/ 323850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09737" h="426244">
                <a:moveTo>
                  <a:pt x="947737" y="323850"/>
                </a:moveTo>
                <a:lnTo>
                  <a:pt x="692943" y="361950"/>
                </a:lnTo>
                <a:lnTo>
                  <a:pt x="433387" y="409575"/>
                </a:lnTo>
                <a:lnTo>
                  <a:pt x="373856" y="419100"/>
                </a:lnTo>
                <a:lnTo>
                  <a:pt x="342900" y="423862"/>
                </a:lnTo>
                <a:lnTo>
                  <a:pt x="297656" y="426244"/>
                </a:lnTo>
                <a:lnTo>
                  <a:pt x="240506" y="426244"/>
                </a:lnTo>
                <a:cubicBezTo>
                  <a:pt x="208758" y="423801"/>
                  <a:pt x="219899" y="423862"/>
                  <a:pt x="207168" y="423862"/>
                </a:cubicBezTo>
                <a:lnTo>
                  <a:pt x="176212" y="419100"/>
                </a:lnTo>
                <a:lnTo>
                  <a:pt x="145256" y="414337"/>
                </a:lnTo>
                <a:lnTo>
                  <a:pt x="111918" y="402431"/>
                </a:lnTo>
                <a:lnTo>
                  <a:pt x="71437" y="381000"/>
                </a:lnTo>
                <a:lnTo>
                  <a:pt x="0" y="328612"/>
                </a:lnTo>
                <a:lnTo>
                  <a:pt x="80962" y="221456"/>
                </a:lnTo>
                <a:lnTo>
                  <a:pt x="145256" y="269081"/>
                </a:lnTo>
                <a:lnTo>
                  <a:pt x="166687" y="276225"/>
                </a:lnTo>
                <a:lnTo>
                  <a:pt x="204787" y="280987"/>
                </a:lnTo>
                <a:lnTo>
                  <a:pt x="278606" y="273844"/>
                </a:lnTo>
                <a:lnTo>
                  <a:pt x="490537" y="235744"/>
                </a:lnTo>
                <a:lnTo>
                  <a:pt x="831056" y="166687"/>
                </a:lnTo>
                <a:lnTo>
                  <a:pt x="1092993" y="109537"/>
                </a:lnTo>
                <a:lnTo>
                  <a:pt x="1307306" y="61912"/>
                </a:lnTo>
                <a:lnTo>
                  <a:pt x="1357312" y="47625"/>
                </a:lnTo>
                <a:lnTo>
                  <a:pt x="1390650" y="28575"/>
                </a:lnTo>
                <a:lnTo>
                  <a:pt x="1416843" y="7144"/>
                </a:lnTo>
                <a:lnTo>
                  <a:pt x="1428750" y="0"/>
                </a:lnTo>
                <a:lnTo>
                  <a:pt x="1459706" y="2381"/>
                </a:lnTo>
                <a:lnTo>
                  <a:pt x="1540668" y="19050"/>
                </a:lnTo>
                <a:lnTo>
                  <a:pt x="1628775" y="50006"/>
                </a:lnTo>
                <a:lnTo>
                  <a:pt x="1671637" y="66675"/>
                </a:lnTo>
                <a:lnTo>
                  <a:pt x="1693068" y="83344"/>
                </a:lnTo>
                <a:lnTo>
                  <a:pt x="1704975" y="102394"/>
                </a:lnTo>
                <a:lnTo>
                  <a:pt x="1709737" y="128587"/>
                </a:lnTo>
                <a:lnTo>
                  <a:pt x="1702593" y="157162"/>
                </a:lnTo>
                <a:lnTo>
                  <a:pt x="1676400" y="180975"/>
                </a:lnTo>
                <a:lnTo>
                  <a:pt x="1643062" y="202406"/>
                </a:lnTo>
                <a:lnTo>
                  <a:pt x="1581150" y="223837"/>
                </a:lnTo>
                <a:lnTo>
                  <a:pt x="1478756" y="240506"/>
                </a:lnTo>
                <a:lnTo>
                  <a:pt x="1221581" y="285750"/>
                </a:lnTo>
                <a:lnTo>
                  <a:pt x="947737" y="323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05D132B-9A3D-9C4E-A57B-A4E999A57025}"/>
              </a:ext>
            </a:extLst>
          </p:cNvPr>
          <p:cNvSpPr/>
          <p:nvPr/>
        </p:nvSpPr>
        <p:spPr>
          <a:xfrm>
            <a:off x="4318000" y="3962400"/>
            <a:ext cx="2781300" cy="560388"/>
          </a:xfrm>
          <a:custGeom>
            <a:avLst/>
            <a:gdLst>
              <a:gd name="connsiteX0" fmla="*/ 1552575 w 2781300"/>
              <a:gd name="connsiteY0" fmla="*/ 330994 h 559594"/>
              <a:gd name="connsiteX1" fmla="*/ 1314450 w 2781300"/>
              <a:gd name="connsiteY1" fmla="*/ 364331 h 559594"/>
              <a:gd name="connsiteX2" fmla="*/ 962025 w 2781300"/>
              <a:gd name="connsiteY2" fmla="*/ 414338 h 559594"/>
              <a:gd name="connsiteX3" fmla="*/ 831057 w 2781300"/>
              <a:gd name="connsiteY3" fmla="*/ 440531 h 559594"/>
              <a:gd name="connsiteX4" fmla="*/ 719138 w 2781300"/>
              <a:gd name="connsiteY4" fmla="*/ 466725 h 559594"/>
              <a:gd name="connsiteX5" fmla="*/ 561975 w 2781300"/>
              <a:gd name="connsiteY5" fmla="*/ 507206 h 559594"/>
              <a:gd name="connsiteX6" fmla="*/ 392907 w 2781300"/>
              <a:gd name="connsiteY6" fmla="*/ 557213 h 559594"/>
              <a:gd name="connsiteX7" fmla="*/ 373857 w 2781300"/>
              <a:gd name="connsiteY7" fmla="*/ 559594 h 559594"/>
              <a:gd name="connsiteX8" fmla="*/ 342900 w 2781300"/>
              <a:gd name="connsiteY8" fmla="*/ 557213 h 559594"/>
              <a:gd name="connsiteX9" fmla="*/ 288132 w 2781300"/>
              <a:gd name="connsiteY9" fmla="*/ 545306 h 559594"/>
              <a:gd name="connsiteX10" fmla="*/ 223838 w 2781300"/>
              <a:gd name="connsiteY10" fmla="*/ 519113 h 559594"/>
              <a:gd name="connsiteX11" fmla="*/ 180975 w 2781300"/>
              <a:gd name="connsiteY11" fmla="*/ 495300 h 559594"/>
              <a:gd name="connsiteX12" fmla="*/ 145257 w 2781300"/>
              <a:gd name="connsiteY12" fmla="*/ 471488 h 559594"/>
              <a:gd name="connsiteX13" fmla="*/ 107157 w 2781300"/>
              <a:gd name="connsiteY13" fmla="*/ 438150 h 559594"/>
              <a:gd name="connsiteX14" fmla="*/ 76200 w 2781300"/>
              <a:gd name="connsiteY14" fmla="*/ 402431 h 559594"/>
              <a:gd name="connsiteX15" fmla="*/ 42863 w 2781300"/>
              <a:gd name="connsiteY15" fmla="*/ 359569 h 559594"/>
              <a:gd name="connsiteX16" fmla="*/ 14288 w 2781300"/>
              <a:gd name="connsiteY16" fmla="*/ 319088 h 559594"/>
              <a:gd name="connsiteX17" fmla="*/ 0 w 2781300"/>
              <a:gd name="connsiteY17" fmla="*/ 290513 h 559594"/>
              <a:gd name="connsiteX18" fmla="*/ 0 w 2781300"/>
              <a:gd name="connsiteY18" fmla="*/ 273844 h 559594"/>
              <a:gd name="connsiteX19" fmla="*/ 2382 w 2781300"/>
              <a:gd name="connsiteY19" fmla="*/ 261938 h 559594"/>
              <a:gd name="connsiteX20" fmla="*/ 11907 w 2781300"/>
              <a:gd name="connsiteY20" fmla="*/ 254794 h 559594"/>
              <a:gd name="connsiteX21" fmla="*/ 28575 w 2781300"/>
              <a:gd name="connsiteY21" fmla="*/ 252413 h 559594"/>
              <a:gd name="connsiteX22" fmla="*/ 54769 w 2781300"/>
              <a:gd name="connsiteY22" fmla="*/ 264319 h 559594"/>
              <a:gd name="connsiteX23" fmla="*/ 119063 w 2781300"/>
              <a:gd name="connsiteY23" fmla="*/ 292894 h 559594"/>
              <a:gd name="connsiteX24" fmla="*/ 176213 w 2781300"/>
              <a:gd name="connsiteY24" fmla="*/ 314325 h 559594"/>
              <a:gd name="connsiteX25" fmla="*/ 235744 w 2781300"/>
              <a:gd name="connsiteY25" fmla="*/ 333375 h 559594"/>
              <a:gd name="connsiteX26" fmla="*/ 278607 w 2781300"/>
              <a:gd name="connsiteY26" fmla="*/ 338138 h 559594"/>
              <a:gd name="connsiteX27" fmla="*/ 338138 w 2781300"/>
              <a:gd name="connsiteY27" fmla="*/ 328613 h 559594"/>
              <a:gd name="connsiteX28" fmla="*/ 564357 w 2781300"/>
              <a:gd name="connsiteY28" fmla="*/ 297656 h 559594"/>
              <a:gd name="connsiteX29" fmla="*/ 812007 w 2781300"/>
              <a:gd name="connsiteY29" fmla="*/ 261938 h 559594"/>
              <a:gd name="connsiteX30" fmla="*/ 1073944 w 2781300"/>
              <a:gd name="connsiteY30" fmla="*/ 223838 h 559594"/>
              <a:gd name="connsiteX31" fmla="*/ 1328738 w 2781300"/>
              <a:gd name="connsiteY31" fmla="*/ 180975 h 559594"/>
              <a:gd name="connsiteX32" fmla="*/ 1652588 w 2781300"/>
              <a:gd name="connsiteY32" fmla="*/ 138113 h 559594"/>
              <a:gd name="connsiteX33" fmla="*/ 1969294 w 2781300"/>
              <a:gd name="connsiteY33" fmla="*/ 97631 h 559594"/>
              <a:gd name="connsiteX34" fmla="*/ 2193132 w 2781300"/>
              <a:gd name="connsiteY34" fmla="*/ 66675 h 559594"/>
              <a:gd name="connsiteX35" fmla="*/ 2286000 w 2781300"/>
              <a:gd name="connsiteY35" fmla="*/ 0 h 559594"/>
              <a:gd name="connsiteX36" fmla="*/ 2345532 w 2781300"/>
              <a:gd name="connsiteY36" fmla="*/ 7144 h 559594"/>
              <a:gd name="connsiteX37" fmla="*/ 2447925 w 2781300"/>
              <a:gd name="connsiteY37" fmla="*/ 26194 h 559594"/>
              <a:gd name="connsiteX38" fmla="*/ 2550319 w 2781300"/>
              <a:gd name="connsiteY38" fmla="*/ 52388 h 559594"/>
              <a:gd name="connsiteX39" fmla="*/ 2605088 w 2781300"/>
              <a:gd name="connsiteY39" fmla="*/ 71438 h 559594"/>
              <a:gd name="connsiteX40" fmla="*/ 2650332 w 2781300"/>
              <a:gd name="connsiteY40" fmla="*/ 92869 h 559594"/>
              <a:gd name="connsiteX41" fmla="*/ 2688432 w 2781300"/>
              <a:gd name="connsiteY41" fmla="*/ 109538 h 559594"/>
              <a:gd name="connsiteX42" fmla="*/ 2721769 w 2781300"/>
              <a:gd name="connsiteY42" fmla="*/ 130969 h 559594"/>
              <a:gd name="connsiteX43" fmla="*/ 2747963 w 2781300"/>
              <a:gd name="connsiteY43" fmla="*/ 154781 h 559594"/>
              <a:gd name="connsiteX44" fmla="*/ 2767013 w 2781300"/>
              <a:gd name="connsiteY44" fmla="*/ 176213 h 559594"/>
              <a:gd name="connsiteX45" fmla="*/ 2778919 w 2781300"/>
              <a:gd name="connsiteY45" fmla="*/ 197644 h 559594"/>
              <a:gd name="connsiteX46" fmla="*/ 2781300 w 2781300"/>
              <a:gd name="connsiteY46" fmla="*/ 214313 h 559594"/>
              <a:gd name="connsiteX47" fmla="*/ 2776538 w 2781300"/>
              <a:gd name="connsiteY47" fmla="*/ 228600 h 559594"/>
              <a:gd name="connsiteX48" fmla="*/ 2762250 w 2781300"/>
              <a:gd name="connsiteY48" fmla="*/ 250031 h 559594"/>
              <a:gd name="connsiteX49" fmla="*/ 2738438 w 2781300"/>
              <a:gd name="connsiteY49" fmla="*/ 266700 h 559594"/>
              <a:gd name="connsiteX50" fmla="*/ 2702719 w 2781300"/>
              <a:gd name="connsiteY50" fmla="*/ 283369 h 559594"/>
              <a:gd name="connsiteX51" fmla="*/ 2664619 w 2781300"/>
              <a:gd name="connsiteY51" fmla="*/ 290513 h 559594"/>
              <a:gd name="connsiteX52" fmla="*/ 2478882 w 2781300"/>
              <a:gd name="connsiteY52" fmla="*/ 280988 h 559594"/>
              <a:gd name="connsiteX53" fmla="*/ 2286000 w 2781300"/>
              <a:gd name="connsiteY53" fmla="*/ 280988 h 559594"/>
              <a:gd name="connsiteX54" fmla="*/ 2055019 w 2781300"/>
              <a:gd name="connsiteY54" fmla="*/ 285750 h 559594"/>
              <a:gd name="connsiteX55" fmla="*/ 1854994 w 2781300"/>
              <a:gd name="connsiteY55" fmla="*/ 300038 h 559594"/>
              <a:gd name="connsiteX56" fmla="*/ 1552575 w 2781300"/>
              <a:gd name="connsiteY56" fmla="*/ 330994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81300" h="559594">
                <a:moveTo>
                  <a:pt x="1552575" y="330994"/>
                </a:moveTo>
                <a:lnTo>
                  <a:pt x="1314450" y="364331"/>
                </a:lnTo>
                <a:lnTo>
                  <a:pt x="962025" y="414338"/>
                </a:lnTo>
                <a:lnTo>
                  <a:pt x="831057" y="440531"/>
                </a:lnTo>
                <a:lnTo>
                  <a:pt x="719138" y="466725"/>
                </a:lnTo>
                <a:lnTo>
                  <a:pt x="561975" y="507206"/>
                </a:lnTo>
                <a:lnTo>
                  <a:pt x="392907" y="557213"/>
                </a:lnTo>
                <a:lnTo>
                  <a:pt x="373857" y="559594"/>
                </a:lnTo>
                <a:lnTo>
                  <a:pt x="342900" y="557213"/>
                </a:lnTo>
                <a:lnTo>
                  <a:pt x="288132" y="545306"/>
                </a:lnTo>
                <a:lnTo>
                  <a:pt x="223838" y="519113"/>
                </a:lnTo>
                <a:lnTo>
                  <a:pt x="180975" y="495300"/>
                </a:lnTo>
                <a:lnTo>
                  <a:pt x="145257" y="471488"/>
                </a:lnTo>
                <a:lnTo>
                  <a:pt x="107157" y="438150"/>
                </a:lnTo>
                <a:lnTo>
                  <a:pt x="76200" y="402431"/>
                </a:lnTo>
                <a:lnTo>
                  <a:pt x="42863" y="359569"/>
                </a:lnTo>
                <a:lnTo>
                  <a:pt x="14288" y="319088"/>
                </a:lnTo>
                <a:lnTo>
                  <a:pt x="0" y="290513"/>
                </a:lnTo>
                <a:lnTo>
                  <a:pt x="0" y="273844"/>
                </a:lnTo>
                <a:lnTo>
                  <a:pt x="2382" y="261938"/>
                </a:lnTo>
                <a:lnTo>
                  <a:pt x="11907" y="254794"/>
                </a:lnTo>
                <a:lnTo>
                  <a:pt x="28575" y="252413"/>
                </a:lnTo>
                <a:lnTo>
                  <a:pt x="54769" y="264319"/>
                </a:lnTo>
                <a:lnTo>
                  <a:pt x="119063" y="292894"/>
                </a:lnTo>
                <a:lnTo>
                  <a:pt x="176213" y="314325"/>
                </a:lnTo>
                <a:lnTo>
                  <a:pt x="235744" y="333375"/>
                </a:lnTo>
                <a:lnTo>
                  <a:pt x="278607" y="338138"/>
                </a:lnTo>
                <a:lnTo>
                  <a:pt x="338138" y="328613"/>
                </a:lnTo>
                <a:lnTo>
                  <a:pt x="564357" y="297656"/>
                </a:lnTo>
                <a:lnTo>
                  <a:pt x="812007" y="261938"/>
                </a:lnTo>
                <a:lnTo>
                  <a:pt x="1073944" y="223838"/>
                </a:lnTo>
                <a:lnTo>
                  <a:pt x="1328738" y="180975"/>
                </a:lnTo>
                <a:lnTo>
                  <a:pt x="1652588" y="138113"/>
                </a:lnTo>
                <a:lnTo>
                  <a:pt x="1969294" y="97631"/>
                </a:lnTo>
                <a:lnTo>
                  <a:pt x="2193132" y="66675"/>
                </a:lnTo>
                <a:lnTo>
                  <a:pt x="2286000" y="0"/>
                </a:lnTo>
                <a:lnTo>
                  <a:pt x="2345532" y="7144"/>
                </a:lnTo>
                <a:lnTo>
                  <a:pt x="2447925" y="26194"/>
                </a:lnTo>
                <a:lnTo>
                  <a:pt x="2550319" y="52388"/>
                </a:lnTo>
                <a:lnTo>
                  <a:pt x="2605088" y="71438"/>
                </a:lnTo>
                <a:lnTo>
                  <a:pt x="2650332" y="92869"/>
                </a:lnTo>
                <a:lnTo>
                  <a:pt x="2688432" y="109538"/>
                </a:lnTo>
                <a:lnTo>
                  <a:pt x="2721769" y="130969"/>
                </a:lnTo>
                <a:lnTo>
                  <a:pt x="2747963" y="154781"/>
                </a:lnTo>
                <a:lnTo>
                  <a:pt x="2767013" y="176213"/>
                </a:lnTo>
                <a:lnTo>
                  <a:pt x="2778919" y="197644"/>
                </a:lnTo>
                <a:lnTo>
                  <a:pt x="2781300" y="214313"/>
                </a:lnTo>
                <a:lnTo>
                  <a:pt x="2776538" y="228600"/>
                </a:lnTo>
                <a:lnTo>
                  <a:pt x="2762250" y="250031"/>
                </a:lnTo>
                <a:lnTo>
                  <a:pt x="2738438" y="266700"/>
                </a:lnTo>
                <a:lnTo>
                  <a:pt x="2702719" y="283369"/>
                </a:lnTo>
                <a:lnTo>
                  <a:pt x="2664619" y="290513"/>
                </a:lnTo>
                <a:lnTo>
                  <a:pt x="2478882" y="280988"/>
                </a:lnTo>
                <a:lnTo>
                  <a:pt x="2286000" y="280988"/>
                </a:lnTo>
                <a:lnTo>
                  <a:pt x="2055019" y="285750"/>
                </a:lnTo>
                <a:lnTo>
                  <a:pt x="1854994" y="300038"/>
                </a:lnTo>
                <a:lnTo>
                  <a:pt x="1552575" y="3309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0FE68E9-9E2E-4F47-8981-C37ACAD9A775}"/>
              </a:ext>
            </a:extLst>
          </p:cNvPr>
          <p:cNvSpPr/>
          <p:nvPr/>
        </p:nvSpPr>
        <p:spPr>
          <a:xfrm rot="16200000">
            <a:off x="3974307" y="3852069"/>
            <a:ext cx="2203450" cy="1443037"/>
          </a:xfrm>
          <a:custGeom>
            <a:avLst/>
            <a:gdLst>
              <a:gd name="connsiteX0" fmla="*/ 957262 w 2202656"/>
              <a:gd name="connsiteY0" fmla="*/ 1085850 h 1443038"/>
              <a:gd name="connsiteX1" fmla="*/ 809625 w 2202656"/>
              <a:gd name="connsiteY1" fmla="*/ 1000125 h 1443038"/>
              <a:gd name="connsiteX2" fmla="*/ 731044 w 2202656"/>
              <a:gd name="connsiteY2" fmla="*/ 945357 h 1443038"/>
              <a:gd name="connsiteX3" fmla="*/ 633412 w 2202656"/>
              <a:gd name="connsiteY3" fmla="*/ 871538 h 1443038"/>
              <a:gd name="connsiteX4" fmla="*/ 569119 w 2202656"/>
              <a:gd name="connsiteY4" fmla="*/ 814388 h 1443038"/>
              <a:gd name="connsiteX5" fmla="*/ 476250 w 2202656"/>
              <a:gd name="connsiteY5" fmla="*/ 716757 h 1443038"/>
              <a:gd name="connsiteX6" fmla="*/ 378619 w 2202656"/>
              <a:gd name="connsiteY6" fmla="*/ 609600 h 1443038"/>
              <a:gd name="connsiteX7" fmla="*/ 261937 w 2202656"/>
              <a:gd name="connsiteY7" fmla="*/ 450057 h 1443038"/>
              <a:gd name="connsiteX8" fmla="*/ 157162 w 2202656"/>
              <a:gd name="connsiteY8" fmla="*/ 300038 h 1443038"/>
              <a:gd name="connsiteX9" fmla="*/ 61912 w 2202656"/>
              <a:gd name="connsiteY9" fmla="*/ 145257 h 1443038"/>
              <a:gd name="connsiteX10" fmla="*/ 21431 w 2202656"/>
              <a:gd name="connsiteY10" fmla="*/ 76200 h 1443038"/>
              <a:gd name="connsiteX11" fmla="*/ 2381 w 2202656"/>
              <a:gd name="connsiteY11" fmla="*/ 40482 h 1443038"/>
              <a:gd name="connsiteX12" fmla="*/ 0 w 2202656"/>
              <a:gd name="connsiteY12" fmla="*/ 19050 h 1443038"/>
              <a:gd name="connsiteX13" fmla="*/ 2381 w 2202656"/>
              <a:gd name="connsiteY13" fmla="*/ 7144 h 1443038"/>
              <a:gd name="connsiteX14" fmla="*/ 19050 w 2202656"/>
              <a:gd name="connsiteY14" fmla="*/ 0 h 1443038"/>
              <a:gd name="connsiteX15" fmla="*/ 45244 w 2202656"/>
              <a:gd name="connsiteY15" fmla="*/ 4763 h 1443038"/>
              <a:gd name="connsiteX16" fmla="*/ 69056 w 2202656"/>
              <a:gd name="connsiteY16" fmla="*/ 30957 h 1443038"/>
              <a:gd name="connsiteX17" fmla="*/ 154781 w 2202656"/>
              <a:gd name="connsiteY17" fmla="*/ 145257 h 1443038"/>
              <a:gd name="connsiteX18" fmla="*/ 230981 w 2202656"/>
              <a:gd name="connsiteY18" fmla="*/ 245269 h 1443038"/>
              <a:gd name="connsiteX19" fmla="*/ 316706 w 2202656"/>
              <a:gd name="connsiteY19" fmla="*/ 340519 h 1443038"/>
              <a:gd name="connsiteX20" fmla="*/ 395287 w 2202656"/>
              <a:gd name="connsiteY20" fmla="*/ 419100 h 1443038"/>
              <a:gd name="connsiteX21" fmla="*/ 504825 w 2202656"/>
              <a:gd name="connsiteY21" fmla="*/ 519113 h 1443038"/>
              <a:gd name="connsiteX22" fmla="*/ 602456 w 2202656"/>
              <a:gd name="connsiteY22" fmla="*/ 597694 h 1443038"/>
              <a:gd name="connsiteX23" fmla="*/ 690562 w 2202656"/>
              <a:gd name="connsiteY23" fmla="*/ 664369 h 1443038"/>
              <a:gd name="connsiteX24" fmla="*/ 766762 w 2202656"/>
              <a:gd name="connsiteY24" fmla="*/ 716757 h 1443038"/>
              <a:gd name="connsiteX25" fmla="*/ 831056 w 2202656"/>
              <a:gd name="connsiteY25" fmla="*/ 759619 h 1443038"/>
              <a:gd name="connsiteX26" fmla="*/ 966787 w 2202656"/>
              <a:gd name="connsiteY26" fmla="*/ 835819 h 1443038"/>
              <a:gd name="connsiteX27" fmla="*/ 1100137 w 2202656"/>
              <a:gd name="connsiteY27" fmla="*/ 907257 h 1443038"/>
              <a:gd name="connsiteX28" fmla="*/ 1226344 w 2202656"/>
              <a:gd name="connsiteY28" fmla="*/ 962025 h 1443038"/>
              <a:gd name="connsiteX29" fmla="*/ 1333500 w 2202656"/>
              <a:gd name="connsiteY29" fmla="*/ 1002507 h 1443038"/>
              <a:gd name="connsiteX30" fmla="*/ 1476375 w 2202656"/>
              <a:gd name="connsiteY30" fmla="*/ 1038225 h 1443038"/>
              <a:gd name="connsiteX31" fmla="*/ 1647825 w 2202656"/>
              <a:gd name="connsiteY31" fmla="*/ 1064419 h 1443038"/>
              <a:gd name="connsiteX32" fmla="*/ 1809750 w 2202656"/>
              <a:gd name="connsiteY32" fmla="*/ 1078707 h 1443038"/>
              <a:gd name="connsiteX33" fmla="*/ 1928812 w 2202656"/>
              <a:gd name="connsiteY33" fmla="*/ 1085850 h 1443038"/>
              <a:gd name="connsiteX34" fmla="*/ 2007394 w 2202656"/>
              <a:gd name="connsiteY34" fmla="*/ 1083469 h 1443038"/>
              <a:gd name="connsiteX35" fmla="*/ 2031206 w 2202656"/>
              <a:gd name="connsiteY35" fmla="*/ 1078707 h 1443038"/>
              <a:gd name="connsiteX36" fmla="*/ 2057400 w 2202656"/>
              <a:gd name="connsiteY36" fmla="*/ 1062038 h 1443038"/>
              <a:gd name="connsiteX37" fmla="*/ 2095500 w 2202656"/>
              <a:gd name="connsiteY37" fmla="*/ 1026319 h 1443038"/>
              <a:gd name="connsiteX38" fmla="*/ 2150269 w 2202656"/>
              <a:gd name="connsiteY38" fmla="*/ 959644 h 1443038"/>
              <a:gd name="connsiteX39" fmla="*/ 2202656 w 2202656"/>
              <a:gd name="connsiteY39" fmla="*/ 1173957 h 1443038"/>
              <a:gd name="connsiteX40" fmla="*/ 2114550 w 2202656"/>
              <a:gd name="connsiteY40" fmla="*/ 1295400 h 1443038"/>
              <a:gd name="connsiteX41" fmla="*/ 2066925 w 2202656"/>
              <a:gd name="connsiteY41" fmla="*/ 1376363 h 1443038"/>
              <a:gd name="connsiteX42" fmla="*/ 2031206 w 2202656"/>
              <a:gd name="connsiteY42" fmla="*/ 1435894 h 1443038"/>
              <a:gd name="connsiteX43" fmla="*/ 2016919 w 2202656"/>
              <a:gd name="connsiteY43" fmla="*/ 1443038 h 1443038"/>
              <a:gd name="connsiteX44" fmla="*/ 1990725 w 2202656"/>
              <a:gd name="connsiteY44" fmla="*/ 1433513 h 1443038"/>
              <a:gd name="connsiteX45" fmla="*/ 1962150 w 2202656"/>
              <a:gd name="connsiteY45" fmla="*/ 1416844 h 1443038"/>
              <a:gd name="connsiteX46" fmla="*/ 1931194 w 2202656"/>
              <a:gd name="connsiteY46" fmla="*/ 1388269 h 1443038"/>
              <a:gd name="connsiteX47" fmla="*/ 1890712 w 2202656"/>
              <a:gd name="connsiteY47" fmla="*/ 1352550 h 1443038"/>
              <a:gd name="connsiteX48" fmla="*/ 1862137 w 2202656"/>
              <a:gd name="connsiteY48" fmla="*/ 1343025 h 1443038"/>
              <a:gd name="connsiteX49" fmla="*/ 1654969 w 2202656"/>
              <a:gd name="connsiteY49" fmla="*/ 1307307 h 1443038"/>
              <a:gd name="connsiteX50" fmla="*/ 1516856 w 2202656"/>
              <a:gd name="connsiteY50" fmla="*/ 1285875 h 1443038"/>
              <a:gd name="connsiteX51" fmla="*/ 1338262 w 2202656"/>
              <a:gd name="connsiteY51" fmla="*/ 1266825 h 1443038"/>
              <a:gd name="connsiteX52" fmla="*/ 1190625 w 2202656"/>
              <a:gd name="connsiteY52" fmla="*/ 1200150 h 1443038"/>
              <a:gd name="connsiteX53" fmla="*/ 957262 w 2202656"/>
              <a:gd name="connsiteY53" fmla="*/ 1085850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02656" h="1443038">
                <a:moveTo>
                  <a:pt x="957262" y="1085850"/>
                </a:moveTo>
                <a:lnTo>
                  <a:pt x="809625" y="1000125"/>
                </a:lnTo>
                <a:lnTo>
                  <a:pt x="731044" y="945357"/>
                </a:lnTo>
                <a:lnTo>
                  <a:pt x="633412" y="871538"/>
                </a:lnTo>
                <a:lnTo>
                  <a:pt x="569119" y="814388"/>
                </a:lnTo>
                <a:lnTo>
                  <a:pt x="476250" y="716757"/>
                </a:lnTo>
                <a:lnTo>
                  <a:pt x="378619" y="609600"/>
                </a:lnTo>
                <a:lnTo>
                  <a:pt x="261937" y="450057"/>
                </a:lnTo>
                <a:lnTo>
                  <a:pt x="157162" y="300038"/>
                </a:lnTo>
                <a:lnTo>
                  <a:pt x="61912" y="145257"/>
                </a:lnTo>
                <a:lnTo>
                  <a:pt x="21431" y="76200"/>
                </a:lnTo>
                <a:lnTo>
                  <a:pt x="2381" y="40482"/>
                </a:lnTo>
                <a:lnTo>
                  <a:pt x="0" y="19050"/>
                </a:lnTo>
                <a:lnTo>
                  <a:pt x="2381" y="7144"/>
                </a:lnTo>
                <a:lnTo>
                  <a:pt x="19050" y="0"/>
                </a:lnTo>
                <a:lnTo>
                  <a:pt x="45244" y="4763"/>
                </a:lnTo>
                <a:lnTo>
                  <a:pt x="69056" y="30957"/>
                </a:lnTo>
                <a:lnTo>
                  <a:pt x="154781" y="145257"/>
                </a:lnTo>
                <a:lnTo>
                  <a:pt x="230981" y="245269"/>
                </a:lnTo>
                <a:lnTo>
                  <a:pt x="316706" y="340519"/>
                </a:lnTo>
                <a:lnTo>
                  <a:pt x="395287" y="419100"/>
                </a:lnTo>
                <a:lnTo>
                  <a:pt x="504825" y="519113"/>
                </a:lnTo>
                <a:lnTo>
                  <a:pt x="602456" y="597694"/>
                </a:lnTo>
                <a:lnTo>
                  <a:pt x="690562" y="664369"/>
                </a:lnTo>
                <a:lnTo>
                  <a:pt x="766762" y="716757"/>
                </a:lnTo>
                <a:lnTo>
                  <a:pt x="831056" y="759619"/>
                </a:lnTo>
                <a:lnTo>
                  <a:pt x="966787" y="835819"/>
                </a:lnTo>
                <a:lnTo>
                  <a:pt x="1100137" y="907257"/>
                </a:lnTo>
                <a:lnTo>
                  <a:pt x="1226344" y="962025"/>
                </a:lnTo>
                <a:lnTo>
                  <a:pt x="1333500" y="1002507"/>
                </a:lnTo>
                <a:lnTo>
                  <a:pt x="1476375" y="1038225"/>
                </a:lnTo>
                <a:lnTo>
                  <a:pt x="1647825" y="1064419"/>
                </a:lnTo>
                <a:lnTo>
                  <a:pt x="1809750" y="1078707"/>
                </a:lnTo>
                <a:lnTo>
                  <a:pt x="1928812" y="1085850"/>
                </a:lnTo>
                <a:lnTo>
                  <a:pt x="2007394" y="1083469"/>
                </a:lnTo>
                <a:lnTo>
                  <a:pt x="2031206" y="1078707"/>
                </a:lnTo>
                <a:lnTo>
                  <a:pt x="2057400" y="1062038"/>
                </a:lnTo>
                <a:lnTo>
                  <a:pt x="2095500" y="1026319"/>
                </a:lnTo>
                <a:lnTo>
                  <a:pt x="2150269" y="959644"/>
                </a:lnTo>
                <a:lnTo>
                  <a:pt x="2202656" y="1173957"/>
                </a:lnTo>
                <a:lnTo>
                  <a:pt x="2114550" y="1295400"/>
                </a:lnTo>
                <a:lnTo>
                  <a:pt x="2066925" y="1376363"/>
                </a:lnTo>
                <a:lnTo>
                  <a:pt x="2031206" y="1435894"/>
                </a:lnTo>
                <a:lnTo>
                  <a:pt x="2016919" y="1443038"/>
                </a:lnTo>
                <a:lnTo>
                  <a:pt x="1990725" y="1433513"/>
                </a:lnTo>
                <a:lnTo>
                  <a:pt x="1962150" y="1416844"/>
                </a:lnTo>
                <a:lnTo>
                  <a:pt x="1931194" y="1388269"/>
                </a:lnTo>
                <a:lnTo>
                  <a:pt x="1890712" y="1352550"/>
                </a:lnTo>
                <a:lnTo>
                  <a:pt x="1862137" y="1343025"/>
                </a:lnTo>
                <a:lnTo>
                  <a:pt x="1654969" y="1307307"/>
                </a:lnTo>
                <a:lnTo>
                  <a:pt x="1516856" y="1285875"/>
                </a:lnTo>
                <a:lnTo>
                  <a:pt x="1338262" y="1266825"/>
                </a:lnTo>
                <a:lnTo>
                  <a:pt x="1190625" y="1200150"/>
                </a:lnTo>
                <a:lnTo>
                  <a:pt x="957262" y="1085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C859328-1808-C742-8340-115B18021FB7}"/>
              </a:ext>
            </a:extLst>
          </p:cNvPr>
          <p:cNvSpPr/>
          <p:nvPr/>
        </p:nvSpPr>
        <p:spPr>
          <a:xfrm>
            <a:off x="5543550" y="4229100"/>
            <a:ext cx="1643063" cy="1389063"/>
          </a:xfrm>
          <a:custGeom>
            <a:avLst/>
            <a:gdLst>
              <a:gd name="connsiteX0" fmla="*/ 552450 w 1643063"/>
              <a:gd name="connsiteY0" fmla="*/ 895350 h 1388269"/>
              <a:gd name="connsiteX1" fmla="*/ 338138 w 1643063"/>
              <a:gd name="connsiteY1" fmla="*/ 581025 h 1388269"/>
              <a:gd name="connsiteX2" fmla="*/ 140494 w 1643063"/>
              <a:gd name="connsiteY2" fmla="*/ 290513 h 1388269"/>
              <a:gd name="connsiteX3" fmla="*/ 0 w 1643063"/>
              <a:gd name="connsiteY3" fmla="*/ 80963 h 1388269"/>
              <a:gd name="connsiteX4" fmla="*/ 47625 w 1643063"/>
              <a:gd name="connsiteY4" fmla="*/ 0 h 1388269"/>
              <a:gd name="connsiteX5" fmla="*/ 323850 w 1643063"/>
              <a:gd name="connsiteY5" fmla="*/ 330994 h 1388269"/>
              <a:gd name="connsiteX6" fmla="*/ 433388 w 1643063"/>
              <a:gd name="connsiteY6" fmla="*/ 447675 h 1388269"/>
              <a:gd name="connsiteX7" fmla="*/ 552450 w 1643063"/>
              <a:gd name="connsiteY7" fmla="*/ 573881 h 1388269"/>
              <a:gd name="connsiteX8" fmla="*/ 707231 w 1643063"/>
              <a:gd name="connsiteY8" fmla="*/ 723900 h 1388269"/>
              <a:gd name="connsiteX9" fmla="*/ 847725 w 1643063"/>
              <a:gd name="connsiteY9" fmla="*/ 840581 h 1388269"/>
              <a:gd name="connsiteX10" fmla="*/ 959644 w 1643063"/>
              <a:gd name="connsiteY10" fmla="*/ 923925 h 1388269"/>
              <a:gd name="connsiteX11" fmla="*/ 1085850 w 1643063"/>
              <a:gd name="connsiteY11" fmla="*/ 1000125 h 1388269"/>
              <a:gd name="connsiteX12" fmla="*/ 1300163 w 1643063"/>
              <a:gd name="connsiteY12" fmla="*/ 1128713 h 1388269"/>
              <a:gd name="connsiteX13" fmla="*/ 1440656 w 1643063"/>
              <a:gd name="connsiteY13" fmla="*/ 1204913 h 1388269"/>
              <a:gd name="connsiteX14" fmla="*/ 1571625 w 1643063"/>
              <a:gd name="connsiteY14" fmla="*/ 1273969 h 1388269"/>
              <a:gd name="connsiteX15" fmla="*/ 1609725 w 1643063"/>
              <a:gd name="connsiteY15" fmla="*/ 1297781 h 1388269"/>
              <a:gd name="connsiteX16" fmla="*/ 1624013 w 1643063"/>
              <a:gd name="connsiteY16" fmla="*/ 1309688 h 1388269"/>
              <a:gd name="connsiteX17" fmla="*/ 1640681 w 1643063"/>
              <a:gd name="connsiteY17" fmla="*/ 1333500 h 1388269"/>
              <a:gd name="connsiteX18" fmla="*/ 1643063 w 1643063"/>
              <a:gd name="connsiteY18" fmla="*/ 1352550 h 1388269"/>
              <a:gd name="connsiteX19" fmla="*/ 1633538 w 1643063"/>
              <a:gd name="connsiteY19" fmla="*/ 1369219 h 1388269"/>
              <a:gd name="connsiteX20" fmla="*/ 1619250 w 1643063"/>
              <a:gd name="connsiteY20" fmla="*/ 1378744 h 1388269"/>
              <a:gd name="connsiteX21" fmla="*/ 1569244 w 1643063"/>
              <a:gd name="connsiteY21" fmla="*/ 1388269 h 1388269"/>
              <a:gd name="connsiteX22" fmla="*/ 1450181 w 1643063"/>
              <a:gd name="connsiteY22" fmla="*/ 1385888 h 1388269"/>
              <a:gd name="connsiteX23" fmla="*/ 1281113 w 1643063"/>
              <a:gd name="connsiteY23" fmla="*/ 1381125 h 1388269"/>
              <a:gd name="connsiteX24" fmla="*/ 1114425 w 1643063"/>
              <a:gd name="connsiteY24" fmla="*/ 1369219 h 1388269"/>
              <a:gd name="connsiteX25" fmla="*/ 1002506 w 1643063"/>
              <a:gd name="connsiteY25" fmla="*/ 1354931 h 1388269"/>
              <a:gd name="connsiteX26" fmla="*/ 923925 w 1643063"/>
              <a:gd name="connsiteY26" fmla="*/ 1340644 h 1388269"/>
              <a:gd name="connsiteX27" fmla="*/ 904875 w 1643063"/>
              <a:gd name="connsiteY27" fmla="*/ 1333500 h 1388269"/>
              <a:gd name="connsiteX28" fmla="*/ 864394 w 1643063"/>
              <a:gd name="connsiteY28" fmla="*/ 1307306 h 1388269"/>
              <a:gd name="connsiteX29" fmla="*/ 833438 w 1643063"/>
              <a:gd name="connsiteY29" fmla="*/ 1283494 h 1388269"/>
              <a:gd name="connsiteX30" fmla="*/ 795338 w 1643063"/>
              <a:gd name="connsiteY30" fmla="*/ 1245394 h 1388269"/>
              <a:gd name="connsiteX31" fmla="*/ 747713 w 1643063"/>
              <a:gd name="connsiteY31" fmla="*/ 1188244 h 1388269"/>
              <a:gd name="connsiteX32" fmla="*/ 688181 w 1643063"/>
              <a:gd name="connsiteY32" fmla="*/ 1095375 h 1388269"/>
              <a:gd name="connsiteX33" fmla="*/ 552450 w 1643063"/>
              <a:gd name="connsiteY33" fmla="*/ 895350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43063" h="1388269">
                <a:moveTo>
                  <a:pt x="552450" y="895350"/>
                </a:moveTo>
                <a:lnTo>
                  <a:pt x="338138" y="581025"/>
                </a:lnTo>
                <a:lnTo>
                  <a:pt x="140494" y="290513"/>
                </a:lnTo>
                <a:lnTo>
                  <a:pt x="0" y="80963"/>
                </a:lnTo>
                <a:lnTo>
                  <a:pt x="47625" y="0"/>
                </a:lnTo>
                <a:lnTo>
                  <a:pt x="323850" y="330994"/>
                </a:lnTo>
                <a:lnTo>
                  <a:pt x="433388" y="447675"/>
                </a:lnTo>
                <a:lnTo>
                  <a:pt x="552450" y="573881"/>
                </a:lnTo>
                <a:lnTo>
                  <a:pt x="707231" y="723900"/>
                </a:lnTo>
                <a:lnTo>
                  <a:pt x="847725" y="840581"/>
                </a:lnTo>
                <a:lnTo>
                  <a:pt x="959644" y="923925"/>
                </a:lnTo>
                <a:lnTo>
                  <a:pt x="1085850" y="1000125"/>
                </a:lnTo>
                <a:lnTo>
                  <a:pt x="1300163" y="1128713"/>
                </a:lnTo>
                <a:lnTo>
                  <a:pt x="1440656" y="1204913"/>
                </a:lnTo>
                <a:lnTo>
                  <a:pt x="1571625" y="1273969"/>
                </a:lnTo>
                <a:lnTo>
                  <a:pt x="1609725" y="1297781"/>
                </a:lnTo>
                <a:lnTo>
                  <a:pt x="1624013" y="1309688"/>
                </a:lnTo>
                <a:lnTo>
                  <a:pt x="1640681" y="1333500"/>
                </a:lnTo>
                <a:lnTo>
                  <a:pt x="1643063" y="1352550"/>
                </a:lnTo>
                <a:lnTo>
                  <a:pt x="1633538" y="1369219"/>
                </a:lnTo>
                <a:lnTo>
                  <a:pt x="1619250" y="1378744"/>
                </a:lnTo>
                <a:lnTo>
                  <a:pt x="1569244" y="1388269"/>
                </a:lnTo>
                <a:lnTo>
                  <a:pt x="1450181" y="1385888"/>
                </a:lnTo>
                <a:lnTo>
                  <a:pt x="1281113" y="1381125"/>
                </a:lnTo>
                <a:lnTo>
                  <a:pt x="1114425" y="1369219"/>
                </a:lnTo>
                <a:lnTo>
                  <a:pt x="1002506" y="1354931"/>
                </a:lnTo>
                <a:lnTo>
                  <a:pt x="923925" y="1340644"/>
                </a:lnTo>
                <a:lnTo>
                  <a:pt x="904875" y="1333500"/>
                </a:lnTo>
                <a:lnTo>
                  <a:pt x="864394" y="1307306"/>
                </a:lnTo>
                <a:lnTo>
                  <a:pt x="833438" y="1283494"/>
                </a:lnTo>
                <a:lnTo>
                  <a:pt x="795338" y="1245394"/>
                </a:lnTo>
                <a:lnTo>
                  <a:pt x="747713" y="1188244"/>
                </a:lnTo>
                <a:lnTo>
                  <a:pt x="688181" y="1095375"/>
                </a:lnTo>
                <a:lnTo>
                  <a:pt x="552450" y="895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878456-D56F-46EC-8DBE-ADFB0A670051}"/>
              </a:ext>
            </a:extLst>
          </p:cNvPr>
          <p:cNvGrpSpPr/>
          <p:nvPr/>
        </p:nvGrpSpPr>
        <p:grpSpPr>
          <a:xfrm>
            <a:off x="2473325" y="1763813"/>
            <a:ext cx="4713288" cy="3968750"/>
            <a:chOff x="2625725" y="1906588"/>
            <a:chExt cx="4713288" cy="3968750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5BD43406-50C7-4A12-B70C-5CA5653A184A}"/>
                </a:ext>
              </a:extLst>
            </p:cNvPr>
            <p:cNvSpPr/>
            <p:nvPr/>
          </p:nvSpPr>
          <p:spPr>
            <a:xfrm>
              <a:off x="4729163" y="1906588"/>
              <a:ext cx="1995487" cy="898525"/>
            </a:xfrm>
            <a:custGeom>
              <a:avLst/>
              <a:gdLst>
                <a:gd name="connsiteX0" fmla="*/ 1140618 w 1995487"/>
                <a:gd name="connsiteY0" fmla="*/ 292894 h 897732"/>
                <a:gd name="connsiteX1" fmla="*/ 759618 w 1995487"/>
                <a:gd name="connsiteY1" fmla="*/ 350044 h 897732"/>
                <a:gd name="connsiteX2" fmla="*/ 516731 w 1995487"/>
                <a:gd name="connsiteY2" fmla="*/ 390525 h 897732"/>
                <a:gd name="connsiteX3" fmla="*/ 361950 w 1995487"/>
                <a:gd name="connsiteY3" fmla="*/ 419100 h 897732"/>
                <a:gd name="connsiteX4" fmla="*/ 333375 w 1995487"/>
                <a:gd name="connsiteY4" fmla="*/ 419100 h 897732"/>
                <a:gd name="connsiteX5" fmla="*/ 290512 w 1995487"/>
                <a:gd name="connsiteY5" fmla="*/ 409575 h 897732"/>
                <a:gd name="connsiteX6" fmla="*/ 252412 w 1995487"/>
                <a:gd name="connsiteY6" fmla="*/ 390525 h 897732"/>
                <a:gd name="connsiteX7" fmla="*/ 219075 w 1995487"/>
                <a:gd name="connsiteY7" fmla="*/ 371475 h 897732"/>
                <a:gd name="connsiteX8" fmla="*/ 159543 w 1995487"/>
                <a:gd name="connsiteY8" fmla="*/ 328613 h 897732"/>
                <a:gd name="connsiteX9" fmla="*/ 111918 w 1995487"/>
                <a:gd name="connsiteY9" fmla="*/ 283369 h 897732"/>
                <a:gd name="connsiteX10" fmla="*/ 59531 w 1995487"/>
                <a:gd name="connsiteY10" fmla="*/ 221457 h 897732"/>
                <a:gd name="connsiteX11" fmla="*/ 26193 w 1995487"/>
                <a:gd name="connsiteY11" fmla="*/ 180975 h 897732"/>
                <a:gd name="connsiteX12" fmla="*/ 4762 w 1995487"/>
                <a:gd name="connsiteY12" fmla="*/ 152400 h 897732"/>
                <a:gd name="connsiteX13" fmla="*/ 0 w 1995487"/>
                <a:gd name="connsiteY13" fmla="*/ 133350 h 897732"/>
                <a:gd name="connsiteX14" fmla="*/ 0 w 1995487"/>
                <a:gd name="connsiteY14" fmla="*/ 111919 h 897732"/>
                <a:gd name="connsiteX15" fmla="*/ 4762 w 1995487"/>
                <a:gd name="connsiteY15" fmla="*/ 100013 h 897732"/>
                <a:gd name="connsiteX16" fmla="*/ 16668 w 1995487"/>
                <a:gd name="connsiteY16" fmla="*/ 95250 h 897732"/>
                <a:gd name="connsiteX17" fmla="*/ 38100 w 1995487"/>
                <a:gd name="connsiteY17" fmla="*/ 100013 h 897732"/>
                <a:gd name="connsiteX18" fmla="*/ 66675 w 1995487"/>
                <a:gd name="connsiteY18" fmla="*/ 116682 h 897732"/>
                <a:gd name="connsiteX19" fmla="*/ 90487 w 1995487"/>
                <a:gd name="connsiteY19" fmla="*/ 128588 h 897732"/>
                <a:gd name="connsiteX20" fmla="*/ 119062 w 1995487"/>
                <a:gd name="connsiteY20" fmla="*/ 142875 h 897732"/>
                <a:gd name="connsiteX21" fmla="*/ 154781 w 1995487"/>
                <a:gd name="connsiteY21" fmla="*/ 157163 h 897732"/>
                <a:gd name="connsiteX22" fmla="*/ 188118 w 1995487"/>
                <a:gd name="connsiteY22" fmla="*/ 166688 h 897732"/>
                <a:gd name="connsiteX23" fmla="*/ 230981 w 1995487"/>
                <a:gd name="connsiteY23" fmla="*/ 173832 h 897732"/>
                <a:gd name="connsiteX24" fmla="*/ 302418 w 1995487"/>
                <a:gd name="connsiteY24" fmla="*/ 178594 h 897732"/>
                <a:gd name="connsiteX25" fmla="*/ 426243 w 1995487"/>
                <a:gd name="connsiteY25" fmla="*/ 173832 h 897732"/>
                <a:gd name="connsiteX26" fmla="*/ 769143 w 1995487"/>
                <a:gd name="connsiteY26" fmla="*/ 142875 h 897732"/>
                <a:gd name="connsiteX27" fmla="*/ 1116806 w 1995487"/>
                <a:gd name="connsiteY27" fmla="*/ 107157 h 897732"/>
                <a:gd name="connsiteX28" fmla="*/ 1426368 w 1995487"/>
                <a:gd name="connsiteY28" fmla="*/ 76200 h 897732"/>
                <a:gd name="connsiteX29" fmla="*/ 1516856 w 1995487"/>
                <a:gd name="connsiteY29" fmla="*/ 64294 h 897732"/>
                <a:gd name="connsiteX30" fmla="*/ 1557337 w 1995487"/>
                <a:gd name="connsiteY30" fmla="*/ 50007 h 897732"/>
                <a:gd name="connsiteX31" fmla="*/ 1604962 w 1995487"/>
                <a:gd name="connsiteY31" fmla="*/ 30957 h 897732"/>
                <a:gd name="connsiteX32" fmla="*/ 1650206 w 1995487"/>
                <a:gd name="connsiteY32" fmla="*/ 9525 h 897732"/>
                <a:gd name="connsiteX33" fmla="*/ 1669256 w 1995487"/>
                <a:gd name="connsiteY33" fmla="*/ 0 h 897732"/>
                <a:gd name="connsiteX34" fmla="*/ 1695450 w 1995487"/>
                <a:gd name="connsiteY34" fmla="*/ 0 h 897732"/>
                <a:gd name="connsiteX35" fmla="*/ 1750218 w 1995487"/>
                <a:gd name="connsiteY35" fmla="*/ 9525 h 897732"/>
                <a:gd name="connsiteX36" fmla="*/ 1802606 w 1995487"/>
                <a:gd name="connsiteY36" fmla="*/ 28575 h 897732"/>
                <a:gd name="connsiteX37" fmla="*/ 1864518 w 1995487"/>
                <a:gd name="connsiteY37" fmla="*/ 59532 h 897732"/>
                <a:gd name="connsiteX38" fmla="*/ 1921668 w 1995487"/>
                <a:gd name="connsiteY38" fmla="*/ 92869 h 897732"/>
                <a:gd name="connsiteX39" fmla="*/ 1966912 w 1995487"/>
                <a:gd name="connsiteY39" fmla="*/ 119063 h 897732"/>
                <a:gd name="connsiteX40" fmla="*/ 1985962 w 1995487"/>
                <a:gd name="connsiteY40" fmla="*/ 138113 h 897732"/>
                <a:gd name="connsiteX41" fmla="*/ 1995487 w 1995487"/>
                <a:gd name="connsiteY41" fmla="*/ 159544 h 897732"/>
                <a:gd name="connsiteX42" fmla="*/ 1990725 w 1995487"/>
                <a:gd name="connsiteY42" fmla="*/ 178594 h 897732"/>
                <a:gd name="connsiteX43" fmla="*/ 1976437 w 1995487"/>
                <a:gd name="connsiteY43" fmla="*/ 202407 h 897732"/>
                <a:gd name="connsiteX44" fmla="*/ 1952625 w 1995487"/>
                <a:gd name="connsiteY44" fmla="*/ 223838 h 897732"/>
                <a:gd name="connsiteX45" fmla="*/ 1931193 w 1995487"/>
                <a:gd name="connsiteY45" fmla="*/ 242888 h 897732"/>
                <a:gd name="connsiteX46" fmla="*/ 1914525 w 1995487"/>
                <a:gd name="connsiteY46" fmla="*/ 271463 h 897732"/>
                <a:gd name="connsiteX47" fmla="*/ 1890712 w 1995487"/>
                <a:gd name="connsiteY47" fmla="*/ 338138 h 897732"/>
                <a:gd name="connsiteX48" fmla="*/ 1835943 w 1995487"/>
                <a:gd name="connsiteY48" fmla="*/ 526257 h 897732"/>
                <a:gd name="connsiteX49" fmla="*/ 1719262 w 1995487"/>
                <a:gd name="connsiteY49" fmla="*/ 864394 h 897732"/>
                <a:gd name="connsiteX50" fmla="*/ 1500187 w 1995487"/>
                <a:gd name="connsiteY50" fmla="*/ 897732 h 897732"/>
                <a:gd name="connsiteX51" fmla="*/ 1547812 w 1995487"/>
                <a:gd name="connsiteY51" fmla="*/ 750094 h 897732"/>
                <a:gd name="connsiteX52" fmla="*/ 1571625 w 1995487"/>
                <a:gd name="connsiteY52" fmla="*/ 619125 h 897732"/>
                <a:gd name="connsiteX53" fmla="*/ 1614487 w 1995487"/>
                <a:gd name="connsiteY53" fmla="*/ 350044 h 897732"/>
                <a:gd name="connsiteX54" fmla="*/ 1616868 w 1995487"/>
                <a:gd name="connsiteY54" fmla="*/ 302419 h 897732"/>
                <a:gd name="connsiteX55" fmla="*/ 1616868 w 1995487"/>
                <a:gd name="connsiteY55" fmla="*/ 288132 h 897732"/>
                <a:gd name="connsiteX56" fmla="*/ 1612106 w 1995487"/>
                <a:gd name="connsiteY56" fmla="*/ 273844 h 897732"/>
                <a:gd name="connsiteX57" fmla="*/ 1597818 w 1995487"/>
                <a:gd name="connsiteY57" fmla="*/ 261938 h 897732"/>
                <a:gd name="connsiteX58" fmla="*/ 1576387 w 1995487"/>
                <a:gd name="connsiteY58" fmla="*/ 250032 h 897732"/>
                <a:gd name="connsiteX59" fmla="*/ 1538287 w 1995487"/>
                <a:gd name="connsiteY59" fmla="*/ 240507 h 897732"/>
                <a:gd name="connsiteX60" fmla="*/ 1447800 w 1995487"/>
                <a:gd name="connsiteY60" fmla="*/ 242888 h 897732"/>
                <a:gd name="connsiteX61" fmla="*/ 1140618 w 1995487"/>
                <a:gd name="connsiteY61" fmla="*/ 292894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5487" h="897732">
                  <a:moveTo>
                    <a:pt x="1140618" y="292894"/>
                  </a:moveTo>
                  <a:lnTo>
                    <a:pt x="759618" y="350044"/>
                  </a:lnTo>
                  <a:lnTo>
                    <a:pt x="516731" y="390525"/>
                  </a:lnTo>
                  <a:lnTo>
                    <a:pt x="361950" y="419100"/>
                  </a:lnTo>
                  <a:lnTo>
                    <a:pt x="333375" y="419100"/>
                  </a:lnTo>
                  <a:lnTo>
                    <a:pt x="290512" y="409575"/>
                  </a:lnTo>
                  <a:lnTo>
                    <a:pt x="252412" y="390525"/>
                  </a:lnTo>
                  <a:lnTo>
                    <a:pt x="219075" y="371475"/>
                  </a:lnTo>
                  <a:lnTo>
                    <a:pt x="159543" y="328613"/>
                  </a:lnTo>
                  <a:lnTo>
                    <a:pt x="111918" y="283369"/>
                  </a:lnTo>
                  <a:lnTo>
                    <a:pt x="59531" y="221457"/>
                  </a:lnTo>
                  <a:lnTo>
                    <a:pt x="26193" y="180975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8" y="95250"/>
                  </a:lnTo>
                  <a:lnTo>
                    <a:pt x="38100" y="100013"/>
                  </a:lnTo>
                  <a:lnTo>
                    <a:pt x="66675" y="116682"/>
                  </a:lnTo>
                  <a:lnTo>
                    <a:pt x="90487" y="128588"/>
                  </a:lnTo>
                  <a:lnTo>
                    <a:pt x="119062" y="142875"/>
                  </a:lnTo>
                  <a:lnTo>
                    <a:pt x="154781" y="157163"/>
                  </a:lnTo>
                  <a:lnTo>
                    <a:pt x="188118" y="166688"/>
                  </a:lnTo>
                  <a:lnTo>
                    <a:pt x="230981" y="173832"/>
                  </a:lnTo>
                  <a:lnTo>
                    <a:pt x="302418" y="178594"/>
                  </a:lnTo>
                  <a:lnTo>
                    <a:pt x="426243" y="173832"/>
                  </a:lnTo>
                  <a:lnTo>
                    <a:pt x="769143" y="142875"/>
                  </a:lnTo>
                  <a:lnTo>
                    <a:pt x="1116806" y="107157"/>
                  </a:lnTo>
                  <a:lnTo>
                    <a:pt x="1426368" y="76200"/>
                  </a:lnTo>
                  <a:lnTo>
                    <a:pt x="1516856" y="64294"/>
                  </a:lnTo>
                  <a:lnTo>
                    <a:pt x="1557337" y="50007"/>
                  </a:lnTo>
                  <a:lnTo>
                    <a:pt x="1604962" y="30957"/>
                  </a:lnTo>
                  <a:lnTo>
                    <a:pt x="1650206" y="9525"/>
                  </a:lnTo>
                  <a:lnTo>
                    <a:pt x="1669256" y="0"/>
                  </a:lnTo>
                  <a:lnTo>
                    <a:pt x="1695450" y="0"/>
                  </a:lnTo>
                  <a:lnTo>
                    <a:pt x="1750218" y="9525"/>
                  </a:lnTo>
                  <a:lnTo>
                    <a:pt x="1802606" y="28575"/>
                  </a:lnTo>
                  <a:lnTo>
                    <a:pt x="1864518" y="59532"/>
                  </a:lnTo>
                  <a:lnTo>
                    <a:pt x="1921668" y="92869"/>
                  </a:lnTo>
                  <a:lnTo>
                    <a:pt x="1966912" y="119063"/>
                  </a:lnTo>
                  <a:lnTo>
                    <a:pt x="1985962" y="138113"/>
                  </a:lnTo>
                  <a:lnTo>
                    <a:pt x="1995487" y="159544"/>
                  </a:lnTo>
                  <a:lnTo>
                    <a:pt x="1990725" y="178594"/>
                  </a:lnTo>
                  <a:lnTo>
                    <a:pt x="1976437" y="202407"/>
                  </a:lnTo>
                  <a:lnTo>
                    <a:pt x="1952625" y="223838"/>
                  </a:lnTo>
                  <a:lnTo>
                    <a:pt x="1931193" y="242888"/>
                  </a:lnTo>
                  <a:lnTo>
                    <a:pt x="1914525" y="271463"/>
                  </a:lnTo>
                  <a:lnTo>
                    <a:pt x="1890712" y="338138"/>
                  </a:lnTo>
                  <a:lnTo>
                    <a:pt x="1835943" y="526257"/>
                  </a:lnTo>
                  <a:lnTo>
                    <a:pt x="1719262" y="864394"/>
                  </a:lnTo>
                  <a:lnTo>
                    <a:pt x="1500187" y="897732"/>
                  </a:lnTo>
                  <a:lnTo>
                    <a:pt x="1547812" y="750094"/>
                  </a:lnTo>
                  <a:lnTo>
                    <a:pt x="1571625" y="619125"/>
                  </a:lnTo>
                  <a:lnTo>
                    <a:pt x="1614487" y="350044"/>
                  </a:lnTo>
                  <a:lnTo>
                    <a:pt x="1616868" y="302419"/>
                  </a:lnTo>
                  <a:lnTo>
                    <a:pt x="1616868" y="288132"/>
                  </a:lnTo>
                  <a:lnTo>
                    <a:pt x="1612106" y="273844"/>
                  </a:lnTo>
                  <a:lnTo>
                    <a:pt x="1597818" y="261938"/>
                  </a:lnTo>
                  <a:lnTo>
                    <a:pt x="1576387" y="250032"/>
                  </a:lnTo>
                  <a:lnTo>
                    <a:pt x="1538287" y="240507"/>
                  </a:lnTo>
                  <a:lnTo>
                    <a:pt x="1447800" y="242888"/>
                  </a:lnTo>
                  <a:lnTo>
                    <a:pt x="1140618" y="292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D7D290CF-DFAA-4944-821A-2053CBF284A4}"/>
                </a:ext>
              </a:extLst>
            </p:cNvPr>
            <p:cNvSpPr/>
            <p:nvPr/>
          </p:nvSpPr>
          <p:spPr>
            <a:xfrm rot="16200000">
              <a:off x="2139157" y="2456656"/>
              <a:ext cx="2297112" cy="1323975"/>
            </a:xfrm>
            <a:custGeom>
              <a:avLst/>
              <a:gdLst>
                <a:gd name="connsiteX0" fmla="*/ 1452562 w 2297906"/>
                <a:gd name="connsiteY0" fmla="*/ 1045369 h 1323975"/>
                <a:gd name="connsiteX1" fmla="*/ 1223962 w 2297906"/>
                <a:gd name="connsiteY1" fmla="*/ 919162 h 1323975"/>
                <a:gd name="connsiteX2" fmla="*/ 959643 w 2297906"/>
                <a:gd name="connsiteY2" fmla="*/ 757237 h 1323975"/>
                <a:gd name="connsiteX3" fmla="*/ 788193 w 2297906"/>
                <a:gd name="connsiteY3" fmla="*/ 640556 h 1323975"/>
                <a:gd name="connsiteX4" fmla="*/ 657225 w 2297906"/>
                <a:gd name="connsiteY4" fmla="*/ 550069 h 1323975"/>
                <a:gd name="connsiteX5" fmla="*/ 466725 w 2297906"/>
                <a:gd name="connsiteY5" fmla="*/ 411956 h 1323975"/>
                <a:gd name="connsiteX6" fmla="*/ 216693 w 2297906"/>
                <a:gd name="connsiteY6" fmla="*/ 223837 h 1323975"/>
                <a:gd name="connsiteX7" fmla="*/ 28575 w 2297906"/>
                <a:gd name="connsiteY7" fmla="*/ 80962 h 1323975"/>
                <a:gd name="connsiteX8" fmla="*/ 9525 w 2297906"/>
                <a:gd name="connsiteY8" fmla="*/ 61912 h 1323975"/>
                <a:gd name="connsiteX9" fmla="*/ 0 w 2297906"/>
                <a:gd name="connsiteY9" fmla="*/ 40481 h 1323975"/>
                <a:gd name="connsiteX10" fmla="*/ 0 w 2297906"/>
                <a:gd name="connsiteY10" fmla="*/ 19050 h 1323975"/>
                <a:gd name="connsiteX11" fmla="*/ 4762 w 2297906"/>
                <a:gd name="connsiteY11" fmla="*/ 4762 h 1323975"/>
                <a:gd name="connsiteX12" fmla="*/ 21431 w 2297906"/>
                <a:gd name="connsiteY12" fmla="*/ 0 h 1323975"/>
                <a:gd name="connsiteX13" fmla="*/ 59531 w 2297906"/>
                <a:gd name="connsiteY13" fmla="*/ 11906 h 1323975"/>
                <a:gd name="connsiteX14" fmla="*/ 209550 w 2297906"/>
                <a:gd name="connsiteY14" fmla="*/ 109537 h 1323975"/>
                <a:gd name="connsiteX15" fmla="*/ 492918 w 2297906"/>
                <a:gd name="connsiteY15" fmla="*/ 283369 h 1323975"/>
                <a:gd name="connsiteX16" fmla="*/ 666750 w 2297906"/>
                <a:gd name="connsiteY16" fmla="*/ 388144 h 1323975"/>
                <a:gd name="connsiteX17" fmla="*/ 866775 w 2297906"/>
                <a:gd name="connsiteY17" fmla="*/ 500062 h 1323975"/>
                <a:gd name="connsiteX18" fmla="*/ 1078706 w 2297906"/>
                <a:gd name="connsiteY18" fmla="*/ 607219 h 1323975"/>
                <a:gd name="connsiteX19" fmla="*/ 1285875 w 2297906"/>
                <a:gd name="connsiteY19" fmla="*/ 709612 h 1323975"/>
                <a:gd name="connsiteX20" fmla="*/ 1495425 w 2297906"/>
                <a:gd name="connsiteY20" fmla="*/ 802481 h 1323975"/>
                <a:gd name="connsiteX21" fmla="*/ 1735931 w 2297906"/>
                <a:gd name="connsiteY21" fmla="*/ 900112 h 1323975"/>
                <a:gd name="connsiteX22" fmla="*/ 1857375 w 2297906"/>
                <a:gd name="connsiteY22" fmla="*/ 940594 h 1323975"/>
                <a:gd name="connsiteX23" fmla="*/ 1957387 w 2297906"/>
                <a:gd name="connsiteY23" fmla="*/ 966787 h 1323975"/>
                <a:gd name="connsiteX24" fmla="*/ 1993106 w 2297906"/>
                <a:gd name="connsiteY24" fmla="*/ 973931 h 1323975"/>
                <a:gd name="connsiteX25" fmla="*/ 2040731 w 2297906"/>
                <a:gd name="connsiteY25" fmla="*/ 976312 h 1323975"/>
                <a:gd name="connsiteX26" fmla="*/ 2076450 w 2297906"/>
                <a:gd name="connsiteY26" fmla="*/ 976312 h 1323975"/>
                <a:gd name="connsiteX27" fmla="*/ 2119312 w 2297906"/>
                <a:gd name="connsiteY27" fmla="*/ 969169 h 1323975"/>
                <a:gd name="connsiteX28" fmla="*/ 2150268 w 2297906"/>
                <a:gd name="connsiteY28" fmla="*/ 952500 h 1323975"/>
                <a:gd name="connsiteX29" fmla="*/ 2185987 w 2297906"/>
                <a:gd name="connsiteY29" fmla="*/ 931069 h 1323975"/>
                <a:gd name="connsiteX30" fmla="*/ 2219325 w 2297906"/>
                <a:gd name="connsiteY30" fmla="*/ 895350 h 1323975"/>
                <a:gd name="connsiteX31" fmla="*/ 2243137 w 2297906"/>
                <a:gd name="connsiteY31" fmla="*/ 854869 h 1323975"/>
                <a:gd name="connsiteX32" fmla="*/ 2255043 w 2297906"/>
                <a:gd name="connsiteY32" fmla="*/ 835819 h 1323975"/>
                <a:gd name="connsiteX33" fmla="*/ 2274093 w 2297906"/>
                <a:gd name="connsiteY33" fmla="*/ 826294 h 1323975"/>
                <a:gd name="connsiteX34" fmla="*/ 2288381 w 2297906"/>
                <a:gd name="connsiteY34" fmla="*/ 828675 h 1323975"/>
                <a:gd name="connsiteX35" fmla="*/ 2297906 w 2297906"/>
                <a:gd name="connsiteY35" fmla="*/ 840581 h 1323975"/>
                <a:gd name="connsiteX36" fmla="*/ 2295525 w 2297906"/>
                <a:gd name="connsiteY36" fmla="*/ 876300 h 1323975"/>
                <a:gd name="connsiteX37" fmla="*/ 2286000 w 2297906"/>
                <a:gd name="connsiteY37" fmla="*/ 933450 h 1323975"/>
                <a:gd name="connsiteX38" fmla="*/ 2278856 w 2297906"/>
                <a:gd name="connsiteY38" fmla="*/ 973931 h 1323975"/>
                <a:gd name="connsiteX39" fmla="*/ 2264568 w 2297906"/>
                <a:gd name="connsiteY39" fmla="*/ 1012031 h 1323975"/>
                <a:gd name="connsiteX40" fmla="*/ 2224087 w 2297906"/>
                <a:gd name="connsiteY40" fmla="*/ 1078706 h 1323975"/>
                <a:gd name="connsiteX41" fmla="*/ 2162175 w 2297906"/>
                <a:gd name="connsiteY41" fmla="*/ 1152525 h 1323975"/>
                <a:gd name="connsiteX42" fmla="*/ 2100262 w 2297906"/>
                <a:gd name="connsiteY42" fmla="*/ 1216819 h 1323975"/>
                <a:gd name="connsiteX43" fmla="*/ 2047875 w 2297906"/>
                <a:gd name="connsiteY43" fmla="*/ 1264444 h 1323975"/>
                <a:gd name="connsiteX44" fmla="*/ 2005012 w 2297906"/>
                <a:gd name="connsiteY44" fmla="*/ 1285875 h 1323975"/>
                <a:gd name="connsiteX45" fmla="*/ 1938337 w 2297906"/>
                <a:gd name="connsiteY45" fmla="*/ 1321594 h 1323975"/>
                <a:gd name="connsiteX46" fmla="*/ 1919287 w 2297906"/>
                <a:gd name="connsiteY46" fmla="*/ 1323975 h 1323975"/>
                <a:gd name="connsiteX47" fmla="*/ 1900237 w 2297906"/>
                <a:gd name="connsiteY47" fmla="*/ 1321594 h 1323975"/>
                <a:gd name="connsiteX48" fmla="*/ 1871662 w 2297906"/>
                <a:gd name="connsiteY48" fmla="*/ 1309687 h 1323975"/>
                <a:gd name="connsiteX49" fmla="*/ 1850231 w 2297906"/>
                <a:gd name="connsiteY49" fmla="*/ 1293019 h 1323975"/>
                <a:gd name="connsiteX50" fmla="*/ 1835943 w 2297906"/>
                <a:gd name="connsiteY50" fmla="*/ 1254919 h 1323975"/>
                <a:gd name="connsiteX51" fmla="*/ 1819275 w 2297906"/>
                <a:gd name="connsiteY51" fmla="*/ 1221581 h 1323975"/>
                <a:gd name="connsiteX52" fmla="*/ 1721643 w 2297906"/>
                <a:gd name="connsiteY52" fmla="*/ 1173956 h 1323975"/>
                <a:gd name="connsiteX53" fmla="*/ 1631156 w 2297906"/>
                <a:gd name="connsiteY53" fmla="*/ 1133475 h 1323975"/>
                <a:gd name="connsiteX54" fmla="*/ 1452562 w 2297906"/>
                <a:gd name="connsiteY54" fmla="*/ 10453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97906" h="1323975">
                  <a:moveTo>
                    <a:pt x="1452562" y="1045369"/>
                  </a:moveTo>
                  <a:lnTo>
                    <a:pt x="1223962" y="919162"/>
                  </a:lnTo>
                  <a:lnTo>
                    <a:pt x="959643" y="757237"/>
                  </a:lnTo>
                  <a:lnTo>
                    <a:pt x="788193" y="640556"/>
                  </a:lnTo>
                  <a:lnTo>
                    <a:pt x="657225" y="550069"/>
                  </a:lnTo>
                  <a:lnTo>
                    <a:pt x="466725" y="411956"/>
                  </a:lnTo>
                  <a:lnTo>
                    <a:pt x="216693" y="223837"/>
                  </a:lnTo>
                  <a:lnTo>
                    <a:pt x="28575" y="80962"/>
                  </a:lnTo>
                  <a:lnTo>
                    <a:pt x="9525" y="61912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9531" y="11906"/>
                  </a:lnTo>
                  <a:lnTo>
                    <a:pt x="209550" y="109537"/>
                  </a:lnTo>
                  <a:lnTo>
                    <a:pt x="492918" y="283369"/>
                  </a:lnTo>
                  <a:lnTo>
                    <a:pt x="666750" y="388144"/>
                  </a:lnTo>
                  <a:lnTo>
                    <a:pt x="866775" y="500062"/>
                  </a:lnTo>
                  <a:lnTo>
                    <a:pt x="1078706" y="607219"/>
                  </a:lnTo>
                  <a:lnTo>
                    <a:pt x="1285875" y="709612"/>
                  </a:lnTo>
                  <a:lnTo>
                    <a:pt x="1495425" y="802481"/>
                  </a:lnTo>
                  <a:lnTo>
                    <a:pt x="1735931" y="900112"/>
                  </a:lnTo>
                  <a:lnTo>
                    <a:pt x="1857375" y="940594"/>
                  </a:lnTo>
                  <a:lnTo>
                    <a:pt x="1957387" y="966787"/>
                  </a:lnTo>
                  <a:lnTo>
                    <a:pt x="1993106" y="973931"/>
                  </a:lnTo>
                  <a:lnTo>
                    <a:pt x="2040731" y="976312"/>
                  </a:lnTo>
                  <a:lnTo>
                    <a:pt x="2076450" y="976312"/>
                  </a:lnTo>
                  <a:lnTo>
                    <a:pt x="2119312" y="969169"/>
                  </a:lnTo>
                  <a:lnTo>
                    <a:pt x="2150268" y="952500"/>
                  </a:lnTo>
                  <a:lnTo>
                    <a:pt x="2185987" y="931069"/>
                  </a:lnTo>
                  <a:lnTo>
                    <a:pt x="2219325" y="895350"/>
                  </a:lnTo>
                  <a:lnTo>
                    <a:pt x="2243137" y="854869"/>
                  </a:lnTo>
                  <a:lnTo>
                    <a:pt x="2255043" y="835819"/>
                  </a:lnTo>
                  <a:lnTo>
                    <a:pt x="2274093" y="826294"/>
                  </a:lnTo>
                  <a:lnTo>
                    <a:pt x="2288381" y="828675"/>
                  </a:lnTo>
                  <a:lnTo>
                    <a:pt x="2297906" y="840581"/>
                  </a:lnTo>
                  <a:lnTo>
                    <a:pt x="2295525" y="876300"/>
                  </a:lnTo>
                  <a:lnTo>
                    <a:pt x="2286000" y="933450"/>
                  </a:lnTo>
                  <a:lnTo>
                    <a:pt x="2278856" y="973931"/>
                  </a:lnTo>
                  <a:lnTo>
                    <a:pt x="2264568" y="1012031"/>
                  </a:lnTo>
                  <a:lnTo>
                    <a:pt x="2224087" y="1078706"/>
                  </a:lnTo>
                  <a:lnTo>
                    <a:pt x="2162175" y="1152525"/>
                  </a:lnTo>
                  <a:lnTo>
                    <a:pt x="2100262" y="1216819"/>
                  </a:lnTo>
                  <a:lnTo>
                    <a:pt x="2047875" y="1264444"/>
                  </a:lnTo>
                  <a:lnTo>
                    <a:pt x="2005012" y="1285875"/>
                  </a:lnTo>
                  <a:lnTo>
                    <a:pt x="1938337" y="1321594"/>
                  </a:lnTo>
                  <a:lnTo>
                    <a:pt x="1919287" y="1323975"/>
                  </a:lnTo>
                  <a:lnTo>
                    <a:pt x="1900237" y="1321594"/>
                  </a:lnTo>
                  <a:lnTo>
                    <a:pt x="1871662" y="1309687"/>
                  </a:lnTo>
                  <a:lnTo>
                    <a:pt x="1850231" y="1293019"/>
                  </a:lnTo>
                  <a:lnTo>
                    <a:pt x="1835943" y="1254919"/>
                  </a:lnTo>
                  <a:lnTo>
                    <a:pt x="1819275" y="1221581"/>
                  </a:lnTo>
                  <a:lnTo>
                    <a:pt x="1721643" y="1173956"/>
                  </a:lnTo>
                  <a:lnTo>
                    <a:pt x="1631156" y="1133475"/>
                  </a:lnTo>
                  <a:lnTo>
                    <a:pt x="1452562" y="1045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A028B20F-0E2E-4F75-8CAF-C93F44DDA420}"/>
                </a:ext>
              </a:extLst>
            </p:cNvPr>
            <p:cNvSpPr/>
            <p:nvPr/>
          </p:nvSpPr>
          <p:spPr>
            <a:xfrm rot="16200000">
              <a:off x="2551906" y="3993357"/>
              <a:ext cx="3032125" cy="449262"/>
            </a:xfrm>
            <a:custGeom>
              <a:avLst/>
              <a:gdLst>
                <a:gd name="connsiteX0" fmla="*/ 1311069 w 3031686"/>
                <a:gd name="connsiteY0" fmla="*/ 327123 h 450761"/>
                <a:gd name="connsiteX1" fmla="*/ 713489 w 3031686"/>
                <a:gd name="connsiteY1" fmla="*/ 309093 h 450761"/>
                <a:gd name="connsiteX2" fmla="*/ 342578 w 3031686"/>
                <a:gd name="connsiteY2" fmla="*/ 293638 h 450761"/>
                <a:gd name="connsiteX3" fmla="*/ 213789 w 3031686"/>
                <a:gd name="connsiteY3" fmla="*/ 285911 h 450761"/>
                <a:gd name="connsiteX4" fmla="*/ 131364 w 3031686"/>
                <a:gd name="connsiteY4" fmla="*/ 280759 h 450761"/>
                <a:gd name="connsiteX5" fmla="*/ 82424 w 3031686"/>
                <a:gd name="connsiteY5" fmla="*/ 275608 h 450761"/>
                <a:gd name="connsiteX6" fmla="*/ 51515 w 3031686"/>
                <a:gd name="connsiteY6" fmla="*/ 267881 h 450761"/>
                <a:gd name="connsiteX7" fmla="*/ 25757 w 3031686"/>
                <a:gd name="connsiteY7" fmla="*/ 252426 h 450761"/>
                <a:gd name="connsiteX8" fmla="*/ 12878 w 3031686"/>
                <a:gd name="connsiteY8" fmla="*/ 242123 h 450761"/>
                <a:gd name="connsiteX9" fmla="*/ 0 w 3031686"/>
                <a:gd name="connsiteY9" fmla="*/ 216365 h 450761"/>
                <a:gd name="connsiteX10" fmla="*/ 7727 w 3031686"/>
                <a:gd name="connsiteY10" fmla="*/ 188032 h 450761"/>
                <a:gd name="connsiteX11" fmla="*/ 30909 w 3031686"/>
                <a:gd name="connsiteY11" fmla="*/ 157122 h 450761"/>
                <a:gd name="connsiteX12" fmla="*/ 66970 w 3031686"/>
                <a:gd name="connsiteY12" fmla="*/ 126213 h 450761"/>
                <a:gd name="connsiteX13" fmla="*/ 87576 w 3031686"/>
                <a:gd name="connsiteY13" fmla="*/ 110758 h 450761"/>
                <a:gd name="connsiteX14" fmla="*/ 172576 w 3031686"/>
                <a:gd name="connsiteY14" fmla="*/ 87576 h 450761"/>
                <a:gd name="connsiteX15" fmla="*/ 267880 w 3031686"/>
                <a:gd name="connsiteY15" fmla="*/ 69546 h 450761"/>
                <a:gd name="connsiteX16" fmla="*/ 373487 w 3031686"/>
                <a:gd name="connsiteY16" fmla="*/ 64394 h 450761"/>
                <a:gd name="connsiteX17" fmla="*/ 412123 w 3031686"/>
                <a:gd name="connsiteY17" fmla="*/ 69546 h 450761"/>
                <a:gd name="connsiteX18" fmla="*/ 481669 w 3031686"/>
                <a:gd name="connsiteY18" fmla="*/ 79849 h 450761"/>
                <a:gd name="connsiteX19" fmla="*/ 767580 w 3031686"/>
                <a:gd name="connsiteY19" fmla="*/ 97879 h 450761"/>
                <a:gd name="connsiteX20" fmla="*/ 1251826 w 3031686"/>
                <a:gd name="connsiteY20" fmla="*/ 115910 h 450761"/>
                <a:gd name="connsiteX21" fmla="*/ 1779860 w 3031686"/>
                <a:gd name="connsiteY21" fmla="*/ 128789 h 450761"/>
                <a:gd name="connsiteX22" fmla="*/ 2320773 w 3031686"/>
                <a:gd name="connsiteY22" fmla="*/ 136516 h 450761"/>
                <a:gd name="connsiteX23" fmla="*/ 2699411 w 3031686"/>
                <a:gd name="connsiteY23" fmla="*/ 139092 h 450761"/>
                <a:gd name="connsiteX24" fmla="*/ 2758654 w 3031686"/>
                <a:gd name="connsiteY24" fmla="*/ 133940 h 450761"/>
                <a:gd name="connsiteX25" fmla="*/ 2802442 w 3031686"/>
                <a:gd name="connsiteY25" fmla="*/ 121061 h 450761"/>
                <a:gd name="connsiteX26" fmla="*/ 2856534 w 3031686"/>
                <a:gd name="connsiteY26" fmla="*/ 97879 h 450761"/>
                <a:gd name="connsiteX27" fmla="*/ 2926080 w 3031686"/>
                <a:gd name="connsiteY27" fmla="*/ 51516 h 450761"/>
                <a:gd name="connsiteX28" fmla="*/ 2975019 w 3031686"/>
                <a:gd name="connsiteY28" fmla="*/ 10303 h 450761"/>
                <a:gd name="connsiteX29" fmla="*/ 2993050 w 3031686"/>
                <a:gd name="connsiteY29" fmla="*/ 0 h 450761"/>
                <a:gd name="connsiteX30" fmla="*/ 3011080 w 3031686"/>
                <a:gd name="connsiteY30" fmla="*/ 0 h 450761"/>
                <a:gd name="connsiteX31" fmla="*/ 3023959 w 3031686"/>
                <a:gd name="connsiteY31" fmla="*/ 2576 h 450761"/>
                <a:gd name="connsiteX32" fmla="*/ 3031686 w 3031686"/>
                <a:gd name="connsiteY32" fmla="*/ 18030 h 450761"/>
                <a:gd name="connsiteX33" fmla="*/ 3021383 w 3031686"/>
                <a:gd name="connsiteY33" fmla="*/ 61819 h 450761"/>
                <a:gd name="connsiteX34" fmla="*/ 2972443 w 3031686"/>
                <a:gd name="connsiteY34" fmla="*/ 162274 h 450761"/>
                <a:gd name="connsiteX35" fmla="*/ 2933807 w 3031686"/>
                <a:gd name="connsiteY35" fmla="*/ 231820 h 450761"/>
                <a:gd name="connsiteX36" fmla="*/ 2869413 w 3031686"/>
                <a:gd name="connsiteY36" fmla="*/ 319396 h 450761"/>
                <a:gd name="connsiteX37" fmla="*/ 2812745 w 3031686"/>
                <a:gd name="connsiteY37" fmla="*/ 378639 h 450761"/>
                <a:gd name="connsiteX38" fmla="*/ 2745775 w 3031686"/>
                <a:gd name="connsiteY38" fmla="*/ 435306 h 450761"/>
                <a:gd name="connsiteX39" fmla="*/ 2725169 w 3031686"/>
                <a:gd name="connsiteY39" fmla="*/ 448185 h 450761"/>
                <a:gd name="connsiteX40" fmla="*/ 2712290 w 3031686"/>
                <a:gd name="connsiteY40" fmla="*/ 450761 h 450761"/>
                <a:gd name="connsiteX41" fmla="*/ 2686533 w 3031686"/>
                <a:gd name="connsiteY41" fmla="*/ 443033 h 450761"/>
                <a:gd name="connsiteX42" fmla="*/ 2658199 w 3031686"/>
                <a:gd name="connsiteY42" fmla="*/ 419851 h 450761"/>
                <a:gd name="connsiteX43" fmla="*/ 2622138 w 3031686"/>
                <a:gd name="connsiteY43" fmla="*/ 391518 h 450761"/>
                <a:gd name="connsiteX44" fmla="*/ 2586077 w 3031686"/>
                <a:gd name="connsiteY44" fmla="*/ 373487 h 450761"/>
                <a:gd name="connsiteX45" fmla="*/ 2552592 w 3031686"/>
                <a:gd name="connsiteY45" fmla="*/ 363184 h 450761"/>
                <a:gd name="connsiteX46" fmla="*/ 2475319 w 3031686"/>
                <a:gd name="connsiteY46" fmla="*/ 358033 h 450761"/>
                <a:gd name="connsiteX47" fmla="*/ 1921527 w 3031686"/>
                <a:gd name="connsiteY47" fmla="*/ 345154 h 450761"/>
                <a:gd name="connsiteX48" fmla="*/ 1311069 w 3031686"/>
                <a:gd name="connsiteY48" fmla="*/ 327123 h 4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31686" h="450761">
                  <a:moveTo>
                    <a:pt x="1311069" y="327123"/>
                  </a:moveTo>
                  <a:lnTo>
                    <a:pt x="713489" y="309093"/>
                  </a:lnTo>
                  <a:lnTo>
                    <a:pt x="342578" y="293638"/>
                  </a:lnTo>
                  <a:lnTo>
                    <a:pt x="213789" y="285911"/>
                  </a:lnTo>
                  <a:lnTo>
                    <a:pt x="131364" y="280759"/>
                  </a:lnTo>
                  <a:lnTo>
                    <a:pt x="82424" y="275608"/>
                  </a:lnTo>
                  <a:lnTo>
                    <a:pt x="51515" y="267881"/>
                  </a:lnTo>
                  <a:lnTo>
                    <a:pt x="25757" y="252426"/>
                  </a:lnTo>
                  <a:lnTo>
                    <a:pt x="12878" y="242123"/>
                  </a:lnTo>
                  <a:lnTo>
                    <a:pt x="0" y="216365"/>
                  </a:lnTo>
                  <a:lnTo>
                    <a:pt x="7727" y="188032"/>
                  </a:lnTo>
                  <a:lnTo>
                    <a:pt x="30909" y="157122"/>
                  </a:lnTo>
                  <a:lnTo>
                    <a:pt x="66970" y="126213"/>
                  </a:lnTo>
                  <a:lnTo>
                    <a:pt x="87576" y="110758"/>
                  </a:lnTo>
                  <a:lnTo>
                    <a:pt x="172576" y="87576"/>
                  </a:lnTo>
                  <a:lnTo>
                    <a:pt x="267880" y="69546"/>
                  </a:lnTo>
                  <a:cubicBezTo>
                    <a:pt x="303080" y="67786"/>
                    <a:pt x="338243" y="64394"/>
                    <a:pt x="373487" y="64394"/>
                  </a:cubicBezTo>
                  <a:lnTo>
                    <a:pt x="412123" y="69546"/>
                  </a:lnTo>
                  <a:lnTo>
                    <a:pt x="481669" y="79849"/>
                  </a:lnTo>
                  <a:lnTo>
                    <a:pt x="767580" y="97879"/>
                  </a:lnTo>
                  <a:lnTo>
                    <a:pt x="1251826" y="115910"/>
                  </a:lnTo>
                  <a:lnTo>
                    <a:pt x="1779860" y="128789"/>
                  </a:lnTo>
                  <a:lnTo>
                    <a:pt x="2320773" y="136516"/>
                  </a:lnTo>
                  <a:lnTo>
                    <a:pt x="2699411" y="139092"/>
                  </a:lnTo>
                  <a:lnTo>
                    <a:pt x="2758654" y="133940"/>
                  </a:lnTo>
                  <a:lnTo>
                    <a:pt x="2802442" y="121061"/>
                  </a:lnTo>
                  <a:lnTo>
                    <a:pt x="2856534" y="97879"/>
                  </a:lnTo>
                  <a:lnTo>
                    <a:pt x="2926080" y="51516"/>
                  </a:lnTo>
                  <a:lnTo>
                    <a:pt x="2975019" y="10303"/>
                  </a:lnTo>
                  <a:lnTo>
                    <a:pt x="2993050" y="0"/>
                  </a:lnTo>
                  <a:lnTo>
                    <a:pt x="3011080" y="0"/>
                  </a:lnTo>
                  <a:lnTo>
                    <a:pt x="3023959" y="2576"/>
                  </a:lnTo>
                  <a:lnTo>
                    <a:pt x="3031686" y="18030"/>
                  </a:lnTo>
                  <a:lnTo>
                    <a:pt x="3021383" y="61819"/>
                  </a:lnTo>
                  <a:lnTo>
                    <a:pt x="2972443" y="162274"/>
                  </a:lnTo>
                  <a:lnTo>
                    <a:pt x="2933807" y="231820"/>
                  </a:lnTo>
                  <a:lnTo>
                    <a:pt x="2869413" y="319396"/>
                  </a:lnTo>
                  <a:lnTo>
                    <a:pt x="2812745" y="378639"/>
                  </a:lnTo>
                  <a:lnTo>
                    <a:pt x="2745775" y="435306"/>
                  </a:lnTo>
                  <a:lnTo>
                    <a:pt x="2725169" y="448185"/>
                  </a:lnTo>
                  <a:lnTo>
                    <a:pt x="2712290" y="450761"/>
                  </a:lnTo>
                  <a:lnTo>
                    <a:pt x="2686533" y="443033"/>
                  </a:lnTo>
                  <a:lnTo>
                    <a:pt x="2658199" y="419851"/>
                  </a:lnTo>
                  <a:lnTo>
                    <a:pt x="2622138" y="391518"/>
                  </a:lnTo>
                  <a:lnTo>
                    <a:pt x="2586077" y="373487"/>
                  </a:lnTo>
                  <a:lnTo>
                    <a:pt x="2552592" y="363184"/>
                  </a:lnTo>
                  <a:lnTo>
                    <a:pt x="2475319" y="358033"/>
                  </a:lnTo>
                  <a:lnTo>
                    <a:pt x="1921527" y="345154"/>
                  </a:lnTo>
                  <a:lnTo>
                    <a:pt x="1311069" y="327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33E11601-0533-4BA3-BD3B-1661DB63CF28}"/>
                </a:ext>
              </a:extLst>
            </p:cNvPr>
            <p:cNvSpPr/>
            <p:nvPr/>
          </p:nvSpPr>
          <p:spPr>
            <a:xfrm rot="16200000">
              <a:off x="2106613" y="4398963"/>
              <a:ext cx="2590800" cy="361950"/>
            </a:xfrm>
            <a:custGeom>
              <a:avLst/>
              <a:gdLst>
                <a:gd name="connsiteX0" fmla="*/ 1266825 w 2590800"/>
                <a:gd name="connsiteY0" fmla="*/ 300038 h 361950"/>
                <a:gd name="connsiteX1" fmla="*/ 759619 w 2590800"/>
                <a:gd name="connsiteY1" fmla="*/ 271463 h 361950"/>
                <a:gd name="connsiteX2" fmla="*/ 285750 w 2590800"/>
                <a:gd name="connsiteY2" fmla="*/ 240507 h 361950"/>
                <a:gd name="connsiteX3" fmla="*/ 176212 w 2590800"/>
                <a:gd name="connsiteY3" fmla="*/ 233363 h 361950"/>
                <a:gd name="connsiteX4" fmla="*/ 107156 w 2590800"/>
                <a:gd name="connsiteY4" fmla="*/ 228600 h 361950"/>
                <a:gd name="connsiteX5" fmla="*/ 78581 w 2590800"/>
                <a:gd name="connsiteY5" fmla="*/ 221457 h 361950"/>
                <a:gd name="connsiteX6" fmla="*/ 40481 w 2590800"/>
                <a:gd name="connsiteY6" fmla="*/ 202407 h 361950"/>
                <a:gd name="connsiteX7" fmla="*/ 11906 w 2590800"/>
                <a:gd name="connsiteY7" fmla="*/ 180975 h 361950"/>
                <a:gd name="connsiteX8" fmla="*/ 0 w 2590800"/>
                <a:gd name="connsiteY8" fmla="*/ 161925 h 361950"/>
                <a:gd name="connsiteX9" fmla="*/ 2381 w 2590800"/>
                <a:gd name="connsiteY9" fmla="*/ 140494 h 361950"/>
                <a:gd name="connsiteX10" fmla="*/ 14287 w 2590800"/>
                <a:gd name="connsiteY10" fmla="*/ 114300 h 361950"/>
                <a:gd name="connsiteX11" fmla="*/ 33337 w 2590800"/>
                <a:gd name="connsiteY11" fmla="*/ 90488 h 361950"/>
                <a:gd name="connsiteX12" fmla="*/ 61912 w 2590800"/>
                <a:gd name="connsiteY12" fmla="*/ 64294 h 361950"/>
                <a:gd name="connsiteX13" fmla="*/ 102394 w 2590800"/>
                <a:gd name="connsiteY13" fmla="*/ 42863 h 361950"/>
                <a:gd name="connsiteX14" fmla="*/ 147637 w 2590800"/>
                <a:gd name="connsiteY14" fmla="*/ 28575 h 361950"/>
                <a:gd name="connsiteX15" fmla="*/ 204787 w 2590800"/>
                <a:gd name="connsiteY15" fmla="*/ 14288 h 361950"/>
                <a:gd name="connsiteX16" fmla="*/ 290512 w 2590800"/>
                <a:gd name="connsiteY16" fmla="*/ 2382 h 361950"/>
                <a:gd name="connsiteX17" fmla="*/ 378619 w 2590800"/>
                <a:gd name="connsiteY17" fmla="*/ 0 h 361950"/>
                <a:gd name="connsiteX18" fmla="*/ 411956 w 2590800"/>
                <a:gd name="connsiteY18" fmla="*/ 9525 h 361950"/>
                <a:gd name="connsiteX19" fmla="*/ 473869 w 2590800"/>
                <a:gd name="connsiteY19" fmla="*/ 23813 h 361950"/>
                <a:gd name="connsiteX20" fmla="*/ 595312 w 2590800"/>
                <a:gd name="connsiteY20" fmla="*/ 42863 h 361950"/>
                <a:gd name="connsiteX21" fmla="*/ 838200 w 2590800"/>
                <a:gd name="connsiteY21" fmla="*/ 66675 h 361950"/>
                <a:gd name="connsiteX22" fmla="*/ 1300162 w 2590800"/>
                <a:gd name="connsiteY22" fmla="*/ 97632 h 361950"/>
                <a:gd name="connsiteX23" fmla="*/ 1683544 w 2590800"/>
                <a:gd name="connsiteY23" fmla="*/ 119063 h 361950"/>
                <a:gd name="connsiteX24" fmla="*/ 2050256 w 2590800"/>
                <a:gd name="connsiteY24" fmla="*/ 130969 h 361950"/>
                <a:gd name="connsiteX25" fmla="*/ 2243137 w 2590800"/>
                <a:gd name="connsiteY25" fmla="*/ 138113 h 361950"/>
                <a:gd name="connsiteX26" fmla="*/ 2305050 w 2590800"/>
                <a:gd name="connsiteY26" fmla="*/ 135732 h 361950"/>
                <a:gd name="connsiteX27" fmla="*/ 2340769 w 2590800"/>
                <a:gd name="connsiteY27" fmla="*/ 123825 h 361950"/>
                <a:gd name="connsiteX28" fmla="*/ 2364581 w 2590800"/>
                <a:gd name="connsiteY28" fmla="*/ 109538 h 361950"/>
                <a:gd name="connsiteX29" fmla="*/ 2383631 w 2590800"/>
                <a:gd name="connsiteY29" fmla="*/ 90488 h 361950"/>
                <a:gd name="connsiteX30" fmla="*/ 2400300 w 2590800"/>
                <a:gd name="connsiteY30" fmla="*/ 64294 h 361950"/>
                <a:gd name="connsiteX31" fmla="*/ 2426494 w 2590800"/>
                <a:gd name="connsiteY31" fmla="*/ 2382 h 361950"/>
                <a:gd name="connsiteX32" fmla="*/ 2590800 w 2590800"/>
                <a:gd name="connsiteY32" fmla="*/ 71438 h 361950"/>
                <a:gd name="connsiteX33" fmla="*/ 2555081 w 2590800"/>
                <a:gd name="connsiteY33" fmla="*/ 166688 h 361950"/>
                <a:gd name="connsiteX34" fmla="*/ 2528887 w 2590800"/>
                <a:gd name="connsiteY34" fmla="*/ 216694 h 361950"/>
                <a:gd name="connsiteX35" fmla="*/ 2488406 w 2590800"/>
                <a:gd name="connsiteY35" fmla="*/ 269082 h 361950"/>
                <a:gd name="connsiteX36" fmla="*/ 2450306 w 2590800"/>
                <a:gd name="connsiteY36" fmla="*/ 321469 h 361950"/>
                <a:gd name="connsiteX37" fmla="*/ 2419350 w 2590800"/>
                <a:gd name="connsiteY37" fmla="*/ 347663 h 361950"/>
                <a:gd name="connsiteX38" fmla="*/ 2388394 w 2590800"/>
                <a:gd name="connsiteY38" fmla="*/ 361950 h 361950"/>
                <a:gd name="connsiteX39" fmla="*/ 2319337 w 2590800"/>
                <a:gd name="connsiteY39" fmla="*/ 354807 h 361950"/>
                <a:gd name="connsiteX40" fmla="*/ 1914525 w 2590800"/>
                <a:gd name="connsiteY40" fmla="*/ 333375 h 361950"/>
                <a:gd name="connsiteX41" fmla="*/ 1266825 w 2590800"/>
                <a:gd name="connsiteY41" fmla="*/ 3000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90800" h="361950">
                  <a:moveTo>
                    <a:pt x="1266825" y="300038"/>
                  </a:moveTo>
                  <a:lnTo>
                    <a:pt x="759619" y="271463"/>
                  </a:lnTo>
                  <a:lnTo>
                    <a:pt x="285750" y="240507"/>
                  </a:lnTo>
                  <a:lnTo>
                    <a:pt x="176212" y="233363"/>
                  </a:lnTo>
                  <a:lnTo>
                    <a:pt x="107156" y="228600"/>
                  </a:lnTo>
                  <a:lnTo>
                    <a:pt x="78581" y="221457"/>
                  </a:lnTo>
                  <a:lnTo>
                    <a:pt x="40481" y="202407"/>
                  </a:lnTo>
                  <a:lnTo>
                    <a:pt x="11906" y="180975"/>
                  </a:lnTo>
                  <a:lnTo>
                    <a:pt x="0" y="161925"/>
                  </a:lnTo>
                  <a:lnTo>
                    <a:pt x="2381" y="140494"/>
                  </a:lnTo>
                  <a:lnTo>
                    <a:pt x="14287" y="114300"/>
                  </a:lnTo>
                  <a:lnTo>
                    <a:pt x="33337" y="90488"/>
                  </a:lnTo>
                  <a:lnTo>
                    <a:pt x="61912" y="64294"/>
                  </a:lnTo>
                  <a:lnTo>
                    <a:pt x="102394" y="42863"/>
                  </a:lnTo>
                  <a:lnTo>
                    <a:pt x="147637" y="28575"/>
                  </a:lnTo>
                  <a:lnTo>
                    <a:pt x="204787" y="14288"/>
                  </a:lnTo>
                  <a:lnTo>
                    <a:pt x="290512" y="2382"/>
                  </a:lnTo>
                  <a:lnTo>
                    <a:pt x="378619" y="0"/>
                  </a:lnTo>
                  <a:lnTo>
                    <a:pt x="411956" y="9525"/>
                  </a:lnTo>
                  <a:lnTo>
                    <a:pt x="473869" y="23813"/>
                  </a:lnTo>
                  <a:lnTo>
                    <a:pt x="595312" y="42863"/>
                  </a:lnTo>
                  <a:lnTo>
                    <a:pt x="838200" y="66675"/>
                  </a:lnTo>
                  <a:lnTo>
                    <a:pt x="1300162" y="97632"/>
                  </a:lnTo>
                  <a:lnTo>
                    <a:pt x="1683544" y="119063"/>
                  </a:lnTo>
                  <a:lnTo>
                    <a:pt x="2050256" y="130969"/>
                  </a:lnTo>
                  <a:lnTo>
                    <a:pt x="2243137" y="138113"/>
                  </a:lnTo>
                  <a:lnTo>
                    <a:pt x="2305050" y="135732"/>
                  </a:lnTo>
                  <a:lnTo>
                    <a:pt x="2340769" y="123825"/>
                  </a:lnTo>
                  <a:lnTo>
                    <a:pt x="2364581" y="109538"/>
                  </a:lnTo>
                  <a:lnTo>
                    <a:pt x="2383631" y="90488"/>
                  </a:lnTo>
                  <a:lnTo>
                    <a:pt x="2400300" y="64294"/>
                  </a:lnTo>
                  <a:lnTo>
                    <a:pt x="2426494" y="2382"/>
                  </a:lnTo>
                  <a:lnTo>
                    <a:pt x="2590800" y="71438"/>
                  </a:lnTo>
                  <a:lnTo>
                    <a:pt x="2555081" y="166688"/>
                  </a:lnTo>
                  <a:lnTo>
                    <a:pt x="2528887" y="216694"/>
                  </a:lnTo>
                  <a:lnTo>
                    <a:pt x="2488406" y="269082"/>
                  </a:lnTo>
                  <a:lnTo>
                    <a:pt x="2450306" y="321469"/>
                  </a:lnTo>
                  <a:lnTo>
                    <a:pt x="2419350" y="347663"/>
                  </a:lnTo>
                  <a:lnTo>
                    <a:pt x="2388394" y="361950"/>
                  </a:lnTo>
                  <a:lnTo>
                    <a:pt x="2319337" y="354807"/>
                  </a:lnTo>
                  <a:lnTo>
                    <a:pt x="1914525" y="333375"/>
                  </a:lnTo>
                  <a:lnTo>
                    <a:pt x="1266825" y="3000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95A25C01-195F-46FB-A46C-B5EA372D07B8}"/>
                </a:ext>
              </a:extLst>
            </p:cNvPr>
            <p:cNvSpPr/>
            <p:nvPr/>
          </p:nvSpPr>
          <p:spPr>
            <a:xfrm>
              <a:off x="4367213" y="2620963"/>
              <a:ext cx="2874962" cy="536575"/>
            </a:xfrm>
            <a:custGeom>
              <a:avLst/>
              <a:gdLst>
                <a:gd name="connsiteX0" fmla="*/ 1395412 w 2874168"/>
                <a:gd name="connsiteY0" fmla="*/ 338138 h 535782"/>
                <a:gd name="connsiteX1" fmla="*/ 983456 w 2874168"/>
                <a:gd name="connsiteY1" fmla="*/ 402432 h 535782"/>
                <a:gd name="connsiteX2" fmla="*/ 862012 w 2874168"/>
                <a:gd name="connsiteY2" fmla="*/ 421482 h 535782"/>
                <a:gd name="connsiteX3" fmla="*/ 716756 w 2874168"/>
                <a:gd name="connsiteY3" fmla="*/ 450057 h 535782"/>
                <a:gd name="connsiteX4" fmla="*/ 554831 w 2874168"/>
                <a:gd name="connsiteY4" fmla="*/ 502444 h 535782"/>
                <a:gd name="connsiteX5" fmla="*/ 473868 w 2874168"/>
                <a:gd name="connsiteY5" fmla="*/ 533400 h 535782"/>
                <a:gd name="connsiteX6" fmla="*/ 457200 w 2874168"/>
                <a:gd name="connsiteY6" fmla="*/ 535782 h 535782"/>
                <a:gd name="connsiteX7" fmla="*/ 385762 w 2874168"/>
                <a:gd name="connsiteY7" fmla="*/ 516732 h 535782"/>
                <a:gd name="connsiteX8" fmla="*/ 316706 w 2874168"/>
                <a:gd name="connsiteY8" fmla="*/ 488157 h 535782"/>
                <a:gd name="connsiteX9" fmla="*/ 185737 w 2874168"/>
                <a:gd name="connsiteY9" fmla="*/ 426244 h 535782"/>
                <a:gd name="connsiteX10" fmla="*/ 111918 w 2874168"/>
                <a:gd name="connsiteY10" fmla="*/ 385763 h 535782"/>
                <a:gd name="connsiteX11" fmla="*/ 28575 w 2874168"/>
                <a:gd name="connsiteY11" fmla="*/ 328613 h 535782"/>
                <a:gd name="connsiteX12" fmla="*/ 14287 w 2874168"/>
                <a:gd name="connsiteY12" fmla="*/ 311944 h 535782"/>
                <a:gd name="connsiteX13" fmla="*/ 4762 w 2874168"/>
                <a:gd name="connsiteY13" fmla="*/ 292894 h 535782"/>
                <a:gd name="connsiteX14" fmla="*/ 0 w 2874168"/>
                <a:gd name="connsiteY14" fmla="*/ 271463 h 535782"/>
                <a:gd name="connsiteX15" fmla="*/ 4762 w 2874168"/>
                <a:gd name="connsiteY15" fmla="*/ 254794 h 535782"/>
                <a:gd name="connsiteX16" fmla="*/ 23812 w 2874168"/>
                <a:gd name="connsiteY16" fmla="*/ 250032 h 535782"/>
                <a:gd name="connsiteX17" fmla="*/ 52387 w 2874168"/>
                <a:gd name="connsiteY17" fmla="*/ 261938 h 535782"/>
                <a:gd name="connsiteX18" fmla="*/ 88106 w 2874168"/>
                <a:gd name="connsiteY18" fmla="*/ 273844 h 535782"/>
                <a:gd name="connsiteX19" fmla="*/ 152400 w 2874168"/>
                <a:gd name="connsiteY19" fmla="*/ 285750 h 535782"/>
                <a:gd name="connsiteX20" fmla="*/ 285750 w 2874168"/>
                <a:gd name="connsiteY20" fmla="*/ 290513 h 535782"/>
                <a:gd name="connsiteX21" fmla="*/ 490537 w 2874168"/>
                <a:gd name="connsiteY21" fmla="*/ 278607 h 535782"/>
                <a:gd name="connsiteX22" fmla="*/ 783431 w 2874168"/>
                <a:gd name="connsiteY22" fmla="*/ 247650 h 535782"/>
                <a:gd name="connsiteX23" fmla="*/ 1009650 w 2874168"/>
                <a:gd name="connsiteY23" fmla="*/ 214313 h 535782"/>
                <a:gd name="connsiteX24" fmla="*/ 1371600 w 2874168"/>
                <a:gd name="connsiteY24" fmla="*/ 157163 h 535782"/>
                <a:gd name="connsiteX25" fmla="*/ 1747837 w 2874168"/>
                <a:gd name="connsiteY25" fmla="*/ 104775 h 535782"/>
                <a:gd name="connsiteX26" fmla="*/ 1919287 w 2874168"/>
                <a:gd name="connsiteY26" fmla="*/ 83344 h 535782"/>
                <a:gd name="connsiteX27" fmla="*/ 2105025 w 2874168"/>
                <a:gd name="connsiteY27" fmla="*/ 69057 h 535782"/>
                <a:gd name="connsiteX28" fmla="*/ 2345531 w 2874168"/>
                <a:gd name="connsiteY28" fmla="*/ 38100 h 535782"/>
                <a:gd name="connsiteX29" fmla="*/ 2476500 w 2874168"/>
                <a:gd name="connsiteY29" fmla="*/ 19050 h 535782"/>
                <a:gd name="connsiteX30" fmla="*/ 2521743 w 2874168"/>
                <a:gd name="connsiteY30" fmla="*/ 7144 h 535782"/>
                <a:gd name="connsiteX31" fmla="*/ 2552700 w 2874168"/>
                <a:gd name="connsiteY31" fmla="*/ 0 h 535782"/>
                <a:gd name="connsiteX32" fmla="*/ 2609850 w 2874168"/>
                <a:gd name="connsiteY32" fmla="*/ 4763 h 535782"/>
                <a:gd name="connsiteX33" fmla="*/ 2669381 w 2874168"/>
                <a:gd name="connsiteY33" fmla="*/ 23813 h 535782"/>
                <a:gd name="connsiteX34" fmla="*/ 2726531 w 2874168"/>
                <a:gd name="connsiteY34" fmla="*/ 52388 h 535782"/>
                <a:gd name="connsiteX35" fmla="*/ 2790825 w 2874168"/>
                <a:gd name="connsiteY35" fmla="*/ 90488 h 535782"/>
                <a:gd name="connsiteX36" fmla="*/ 2831306 w 2874168"/>
                <a:gd name="connsiteY36" fmla="*/ 114300 h 535782"/>
                <a:gd name="connsiteX37" fmla="*/ 2859881 w 2874168"/>
                <a:gd name="connsiteY37" fmla="*/ 138113 h 535782"/>
                <a:gd name="connsiteX38" fmla="*/ 2871787 w 2874168"/>
                <a:gd name="connsiteY38" fmla="*/ 154782 h 535782"/>
                <a:gd name="connsiteX39" fmla="*/ 2874168 w 2874168"/>
                <a:gd name="connsiteY39" fmla="*/ 180975 h 535782"/>
                <a:gd name="connsiteX40" fmla="*/ 2862262 w 2874168"/>
                <a:gd name="connsiteY40" fmla="*/ 209550 h 535782"/>
                <a:gd name="connsiteX41" fmla="*/ 2833687 w 2874168"/>
                <a:gd name="connsiteY41" fmla="*/ 228600 h 535782"/>
                <a:gd name="connsiteX42" fmla="*/ 2724150 w 2874168"/>
                <a:gd name="connsiteY42" fmla="*/ 242888 h 535782"/>
                <a:gd name="connsiteX43" fmla="*/ 2452687 w 2874168"/>
                <a:gd name="connsiteY43" fmla="*/ 247650 h 535782"/>
                <a:gd name="connsiteX44" fmla="*/ 2100262 w 2874168"/>
                <a:gd name="connsiteY44" fmla="*/ 261938 h 535782"/>
                <a:gd name="connsiteX45" fmla="*/ 1852612 w 2874168"/>
                <a:gd name="connsiteY45" fmla="*/ 280988 h 535782"/>
                <a:gd name="connsiteX46" fmla="*/ 1571625 w 2874168"/>
                <a:gd name="connsiteY46" fmla="*/ 314325 h 535782"/>
                <a:gd name="connsiteX47" fmla="*/ 1395412 w 2874168"/>
                <a:gd name="connsiteY47" fmla="*/ 3381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74168" h="535782">
                  <a:moveTo>
                    <a:pt x="1395412" y="338138"/>
                  </a:moveTo>
                  <a:lnTo>
                    <a:pt x="983456" y="402432"/>
                  </a:lnTo>
                  <a:lnTo>
                    <a:pt x="862012" y="421482"/>
                  </a:lnTo>
                  <a:lnTo>
                    <a:pt x="716756" y="450057"/>
                  </a:lnTo>
                  <a:lnTo>
                    <a:pt x="554831" y="502444"/>
                  </a:lnTo>
                  <a:lnTo>
                    <a:pt x="473868" y="533400"/>
                  </a:lnTo>
                  <a:lnTo>
                    <a:pt x="457200" y="535782"/>
                  </a:lnTo>
                  <a:lnTo>
                    <a:pt x="385762" y="516732"/>
                  </a:lnTo>
                  <a:lnTo>
                    <a:pt x="316706" y="488157"/>
                  </a:lnTo>
                  <a:lnTo>
                    <a:pt x="185737" y="426244"/>
                  </a:lnTo>
                  <a:lnTo>
                    <a:pt x="111918" y="385763"/>
                  </a:lnTo>
                  <a:lnTo>
                    <a:pt x="28575" y="328613"/>
                  </a:lnTo>
                  <a:lnTo>
                    <a:pt x="14287" y="311944"/>
                  </a:lnTo>
                  <a:lnTo>
                    <a:pt x="4762" y="292894"/>
                  </a:lnTo>
                  <a:lnTo>
                    <a:pt x="0" y="271463"/>
                  </a:lnTo>
                  <a:lnTo>
                    <a:pt x="4762" y="254794"/>
                  </a:lnTo>
                  <a:lnTo>
                    <a:pt x="23812" y="250032"/>
                  </a:lnTo>
                  <a:lnTo>
                    <a:pt x="52387" y="261938"/>
                  </a:lnTo>
                  <a:lnTo>
                    <a:pt x="88106" y="273844"/>
                  </a:lnTo>
                  <a:lnTo>
                    <a:pt x="152400" y="285750"/>
                  </a:lnTo>
                  <a:lnTo>
                    <a:pt x="285750" y="290513"/>
                  </a:lnTo>
                  <a:lnTo>
                    <a:pt x="490537" y="278607"/>
                  </a:lnTo>
                  <a:lnTo>
                    <a:pt x="783431" y="247650"/>
                  </a:lnTo>
                  <a:lnTo>
                    <a:pt x="1009650" y="214313"/>
                  </a:lnTo>
                  <a:lnTo>
                    <a:pt x="1371600" y="157163"/>
                  </a:lnTo>
                  <a:lnTo>
                    <a:pt x="1747837" y="104775"/>
                  </a:lnTo>
                  <a:lnTo>
                    <a:pt x="1919287" y="83344"/>
                  </a:lnTo>
                  <a:lnTo>
                    <a:pt x="2105025" y="69057"/>
                  </a:lnTo>
                  <a:lnTo>
                    <a:pt x="2345531" y="38100"/>
                  </a:lnTo>
                  <a:lnTo>
                    <a:pt x="2476500" y="19050"/>
                  </a:lnTo>
                  <a:lnTo>
                    <a:pt x="2521743" y="7144"/>
                  </a:lnTo>
                  <a:lnTo>
                    <a:pt x="2552700" y="0"/>
                  </a:lnTo>
                  <a:lnTo>
                    <a:pt x="2609850" y="4763"/>
                  </a:lnTo>
                  <a:lnTo>
                    <a:pt x="2669381" y="23813"/>
                  </a:lnTo>
                  <a:lnTo>
                    <a:pt x="2726531" y="52388"/>
                  </a:lnTo>
                  <a:lnTo>
                    <a:pt x="2790825" y="90488"/>
                  </a:lnTo>
                  <a:lnTo>
                    <a:pt x="2831306" y="114300"/>
                  </a:lnTo>
                  <a:lnTo>
                    <a:pt x="2859881" y="138113"/>
                  </a:lnTo>
                  <a:lnTo>
                    <a:pt x="2871787" y="154782"/>
                  </a:lnTo>
                  <a:lnTo>
                    <a:pt x="2874168" y="180975"/>
                  </a:lnTo>
                  <a:lnTo>
                    <a:pt x="2862262" y="209550"/>
                  </a:lnTo>
                  <a:lnTo>
                    <a:pt x="2833687" y="228600"/>
                  </a:lnTo>
                  <a:lnTo>
                    <a:pt x="2724150" y="242888"/>
                  </a:lnTo>
                  <a:lnTo>
                    <a:pt x="2452687" y="247650"/>
                  </a:lnTo>
                  <a:lnTo>
                    <a:pt x="2100262" y="261938"/>
                  </a:lnTo>
                  <a:lnTo>
                    <a:pt x="1852612" y="280988"/>
                  </a:lnTo>
                  <a:lnTo>
                    <a:pt x="1571625" y="314325"/>
                  </a:lnTo>
                  <a:lnTo>
                    <a:pt x="1395412" y="3381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6E8F387B-5257-4EFB-85AB-192094D1BF00}"/>
                </a:ext>
              </a:extLst>
            </p:cNvPr>
            <p:cNvSpPr/>
            <p:nvPr/>
          </p:nvSpPr>
          <p:spPr>
            <a:xfrm>
              <a:off x="4362450" y="2998788"/>
              <a:ext cx="1023938" cy="1222375"/>
            </a:xfrm>
            <a:custGeom>
              <a:avLst/>
              <a:gdLst>
                <a:gd name="connsiteX0" fmla="*/ 481013 w 1023938"/>
                <a:gd name="connsiteY0" fmla="*/ 885825 h 1223962"/>
                <a:gd name="connsiteX1" fmla="*/ 335756 w 1023938"/>
                <a:gd name="connsiteY1" fmla="*/ 1004887 h 1223962"/>
                <a:gd name="connsiteX2" fmla="*/ 228600 w 1023938"/>
                <a:gd name="connsiteY2" fmla="*/ 1090612 h 1223962"/>
                <a:gd name="connsiteX3" fmla="*/ 100013 w 1023938"/>
                <a:gd name="connsiteY3" fmla="*/ 1185862 h 1223962"/>
                <a:gd name="connsiteX4" fmla="*/ 54769 w 1023938"/>
                <a:gd name="connsiteY4" fmla="*/ 1212056 h 1223962"/>
                <a:gd name="connsiteX5" fmla="*/ 38100 w 1023938"/>
                <a:gd name="connsiteY5" fmla="*/ 1219200 h 1223962"/>
                <a:gd name="connsiteX6" fmla="*/ 23813 w 1023938"/>
                <a:gd name="connsiteY6" fmla="*/ 1221581 h 1223962"/>
                <a:gd name="connsiteX7" fmla="*/ 9525 w 1023938"/>
                <a:gd name="connsiteY7" fmla="*/ 1223962 h 1223962"/>
                <a:gd name="connsiteX8" fmla="*/ 0 w 1023938"/>
                <a:gd name="connsiteY8" fmla="*/ 1214437 h 1223962"/>
                <a:gd name="connsiteX9" fmla="*/ 4763 w 1023938"/>
                <a:gd name="connsiteY9" fmla="*/ 1195387 h 1223962"/>
                <a:gd name="connsiteX10" fmla="*/ 21431 w 1023938"/>
                <a:gd name="connsiteY10" fmla="*/ 1159669 h 1223962"/>
                <a:gd name="connsiteX11" fmla="*/ 107156 w 1023938"/>
                <a:gd name="connsiteY11" fmla="*/ 1057275 h 1223962"/>
                <a:gd name="connsiteX12" fmla="*/ 250031 w 1023938"/>
                <a:gd name="connsiteY12" fmla="*/ 876300 h 1223962"/>
                <a:gd name="connsiteX13" fmla="*/ 366713 w 1023938"/>
                <a:gd name="connsiteY13" fmla="*/ 726281 h 1223962"/>
                <a:gd name="connsiteX14" fmla="*/ 481013 w 1023938"/>
                <a:gd name="connsiteY14" fmla="*/ 566737 h 1223962"/>
                <a:gd name="connsiteX15" fmla="*/ 576263 w 1023938"/>
                <a:gd name="connsiteY15" fmla="*/ 433387 h 1223962"/>
                <a:gd name="connsiteX16" fmla="*/ 640556 w 1023938"/>
                <a:gd name="connsiteY16" fmla="*/ 338137 h 1223962"/>
                <a:gd name="connsiteX17" fmla="*/ 673894 w 1023938"/>
                <a:gd name="connsiteY17" fmla="*/ 283369 h 1223962"/>
                <a:gd name="connsiteX18" fmla="*/ 681038 w 1023938"/>
                <a:gd name="connsiteY18" fmla="*/ 259556 h 1223962"/>
                <a:gd name="connsiteX19" fmla="*/ 681038 w 1023938"/>
                <a:gd name="connsiteY19" fmla="*/ 230981 h 1223962"/>
                <a:gd name="connsiteX20" fmla="*/ 673894 w 1023938"/>
                <a:gd name="connsiteY20" fmla="*/ 200025 h 1223962"/>
                <a:gd name="connsiteX21" fmla="*/ 654844 w 1023938"/>
                <a:gd name="connsiteY21" fmla="*/ 169069 h 1223962"/>
                <a:gd name="connsiteX22" fmla="*/ 631031 w 1023938"/>
                <a:gd name="connsiteY22" fmla="*/ 140494 h 1223962"/>
                <a:gd name="connsiteX23" fmla="*/ 564356 w 1023938"/>
                <a:gd name="connsiteY23" fmla="*/ 78581 h 1223962"/>
                <a:gd name="connsiteX24" fmla="*/ 647700 w 1023938"/>
                <a:gd name="connsiteY24" fmla="*/ 0 h 1223962"/>
                <a:gd name="connsiteX25" fmla="*/ 821531 w 1023938"/>
                <a:gd name="connsiteY25" fmla="*/ 135731 h 1223962"/>
                <a:gd name="connsiteX26" fmla="*/ 916781 w 1023938"/>
                <a:gd name="connsiteY26" fmla="*/ 207169 h 1223962"/>
                <a:gd name="connsiteX27" fmla="*/ 976313 w 1023938"/>
                <a:gd name="connsiteY27" fmla="*/ 250031 h 1223962"/>
                <a:gd name="connsiteX28" fmla="*/ 1002506 w 1023938"/>
                <a:gd name="connsiteY28" fmla="*/ 269081 h 1223962"/>
                <a:gd name="connsiteX29" fmla="*/ 1014413 w 1023938"/>
                <a:gd name="connsiteY29" fmla="*/ 288131 h 1223962"/>
                <a:gd name="connsiteX30" fmla="*/ 1019175 w 1023938"/>
                <a:gd name="connsiteY30" fmla="*/ 302419 h 1223962"/>
                <a:gd name="connsiteX31" fmla="*/ 1023938 w 1023938"/>
                <a:gd name="connsiteY31" fmla="*/ 328612 h 1223962"/>
                <a:gd name="connsiteX32" fmla="*/ 1021556 w 1023938"/>
                <a:gd name="connsiteY32" fmla="*/ 361950 h 1223962"/>
                <a:gd name="connsiteX33" fmla="*/ 1002506 w 1023938"/>
                <a:gd name="connsiteY33" fmla="*/ 383381 h 1223962"/>
                <a:gd name="connsiteX34" fmla="*/ 957263 w 1023938"/>
                <a:gd name="connsiteY34" fmla="*/ 414337 h 1223962"/>
                <a:gd name="connsiteX35" fmla="*/ 790575 w 1023938"/>
                <a:gd name="connsiteY35" fmla="*/ 595312 h 1223962"/>
                <a:gd name="connsiteX36" fmla="*/ 688181 w 1023938"/>
                <a:gd name="connsiteY36" fmla="*/ 692944 h 1223962"/>
                <a:gd name="connsiteX37" fmla="*/ 602456 w 1023938"/>
                <a:gd name="connsiteY37" fmla="*/ 778669 h 1223962"/>
                <a:gd name="connsiteX38" fmla="*/ 481013 w 1023938"/>
                <a:gd name="connsiteY38" fmla="*/ 885825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3938" h="1223962">
                  <a:moveTo>
                    <a:pt x="481013" y="885825"/>
                  </a:moveTo>
                  <a:lnTo>
                    <a:pt x="335756" y="1004887"/>
                  </a:lnTo>
                  <a:lnTo>
                    <a:pt x="228600" y="1090612"/>
                  </a:lnTo>
                  <a:lnTo>
                    <a:pt x="100013" y="1185862"/>
                  </a:lnTo>
                  <a:lnTo>
                    <a:pt x="54769" y="1212056"/>
                  </a:lnTo>
                  <a:lnTo>
                    <a:pt x="38100" y="1219200"/>
                  </a:lnTo>
                  <a:lnTo>
                    <a:pt x="23813" y="1221581"/>
                  </a:lnTo>
                  <a:lnTo>
                    <a:pt x="9525" y="1223962"/>
                  </a:lnTo>
                  <a:lnTo>
                    <a:pt x="0" y="1214437"/>
                  </a:lnTo>
                  <a:lnTo>
                    <a:pt x="4763" y="1195387"/>
                  </a:lnTo>
                  <a:lnTo>
                    <a:pt x="21431" y="1159669"/>
                  </a:lnTo>
                  <a:lnTo>
                    <a:pt x="107156" y="1057275"/>
                  </a:lnTo>
                  <a:lnTo>
                    <a:pt x="250031" y="876300"/>
                  </a:lnTo>
                  <a:lnTo>
                    <a:pt x="366713" y="726281"/>
                  </a:lnTo>
                  <a:lnTo>
                    <a:pt x="481013" y="566737"/>
                  </a:lnTo>
                  <a:lnTo>
                    <a:pt x="576263" y="433387"/>
                  </a:lnTo>
                  <a:lnTo>
                    <a:pt x="640556" y="338137"/>
                  </a:lnTo>
                  <a:lnTo>
                    <a:pt x="673894" y="283369"/>
                  </a:lnTo>
                  <a:lnTo>
                    <a:pt x="681038" y="259556"/>
                  </a:lnTo>
                  <a:lnTo>
                    <a:pt x="681038" y="230981"/>
                  </a:lnTo>
                  <a:lnTo>
                    <a:pt x="673894" y="200025"/>
                  </a:lnTo>
                  <a:lnTo>
                    <a:pt x="654844" y="169069"/>
                  </a:lnTo>
                  <a:lnTo>
                    <a:pt x="631031" y="140494"/>
                  </a:lnTo>
                  <a:lnTo>
                    <a:pt x="564356" y="78581"/>
                  </a:lnTo>
                  <a:lnTo>
                    <a:pt x="647700" y="0"/>
                  </a:lnTo>
                  <a:lnTo>
                    <a:pt x="821531" y="135731"/>
                  </a:lnTo>
                  <a:lnTo>
                    <a:pt x="916781" y="207169"/>
                  </a:lnTo>
                  <a:lnTo>
                    <a:pt x="976313" y="250031"/>
                  </a:lnTo>
                  <a:lnTo>
                    <a:pt x="1002506" y="269081"/>
                  </a:lnTo>
                  <a:lnTo>
                    <a:pt x="1014413" y="288131"/>
                  </a:lnTo>
                  <a:lnTo>
                    <a:pt x="1019175" y="302419"/>
                  </a:lnTo>
                  <a:lnTo>
                    <a:pt x="1023938" y="328612"/>
                  </a:lnTo>
                  <a:lnTo>
                    <a:pt x="1021556" y="361950"/>
                  </a:lnTo>
                  <a:lnTo>
                    <a:pt x="1002506" y="383381"/>
                  </a:lnTo>
                  <a:lnTo>
                    <a:pt x="957263" y="414337"/>
                  </a:lnTo>
                  <a:lnTo>
                    <a:pt x="790575" y="595312"/>
                  </a:lnTo>
                  <a:lnTo>
                    <a:pt x="688181" y="692944"/>
                  </a:lnTo>
                  <a:lnTo>
                    <a:pt x="602456" y="778669"/>
                  </a:lnTo>
                  <a:lnTo>
                    <a:pt x="481013" y="885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F773E906-49AA-4BED-B55B-2D61AD443C5C}"/>
                </a:ext>
              </a:extLst>
            </p:cNvPr>
            <p:cNvSpPr/>
            <p:nvPr/>
          </p:nvSpPr>
          <p:spPr>
            <a:xfrm>
              <a:off x="5033963" y="3313113"/>
              <a:ext cx="1709737" cy="425450"/>
            </a:xfrm>
            <a:custGeom>
              <a:avLst/>
              <a:gdLst>
                <a:gd name="connsiteX0" fmla="*/ 947737 w 1709737"/>
                <a:gd name="connsiteY0" fmla="*/ 323850 h 426244"/>
                <a:gd name="connsiteX1" fmla="*/ 692943 w 1709737"/>
                <a:gd name="connsiteY1" fmla="*/ 361950 h 426244"/>
                <a:gd name="connsiteX2" fmla="*/ 433387 w 1709737"/>
                <a:gd name="connsiteY2" fmla="*/ 409575 h 426244"/>
                <a:gd name="connsiteX3" fmla="*/ 373856 w 1709737"/>
                <a:gd name="connsiteY3" fmla="*/ 419100 h 426244"/>
                <a:gd name="connsiteX4" fmla="*/ 342900 w 1709737"/>
                <a:gd name="connsiteY4" fmla="*/ 423862 h 426244"/>
                <a:gd name="connsiteX5" fmla="*/ 297656 w 1709737"/>
                <a:gd name="connsiteY5" fmla="*/ 426244 h 426244"/>
                <a:gd name="connsiteX6" fmla="*/ 240506 w 1709737"/>
                <a:gd name="connsiteY6" fmla="*/ 426244 h 426244"/>
                <a:gd name="connsiteX7" fmla="*/ 207168 w 1709737"/>
                <a:gd name="connsiteY7" fmla="*/ 423862 h 426244"/>
                <a:gd name="connsiteX8" fmla="*/ 176212 w 1709737"/>
                <a:gd name="connsiteY8" fmla="*/ 419100 h 426244"/>
                <a:gd name="connsiteX9" fmla="*/ 145256 w 1709737"/>
                <a:gd name="connsiteY9" fmla="*/ 414337 h 426244"/>
                <a:gd name="connsiteX10" fmla="*/ 111918 w 1709737"/>
                <a:gd name="connsiteY10" fmla="*/ 402431 h 426244"/>
                <a:gd name="connsiteX11" fmla="*/ 71437 w 1709737"/>
                <a:gd name="connsiteY11" fmla="*/ 381000 h 426244"/>
                <a:gd name="connsiteX12" fmla="*/ 0 w 1709737"/>
                <a:gd name="connsiteY12" fmla="*/ 328612 h 426244"/>
                <a:gd name="connsiteX13" fmla="*/ 80962 w 1709737"/>
                <a:gd name="connsiteY13" fmla="*/ 221456 h 426244"/>
                <a:gd name="connsiteX14" fmla="*/ 145256 w 1709737"/>
                <a:gd name="connsiteY14" fmla="*/ 269081 h 426244"/>
                <a:gd name="connsiteX15" fmla="*/ 166687 w 1709737"/>
                <a:gd name="connsiteY15" fmla="*/ 276225 h 426244"/>
                <a:gd name="connsiteX16" fmla="*/ 204787 w 1709737"/>
                <a:gd name="connsiteY16" fmla="*/ 280987 h 426244"/>
                <a:gd name="connsiteX17" fmla="*/ 278606 w 1709737"/>
                <a:gd name="connsiteY17" fmla="*/ 273844 h 426244"/>
                <a:gd name="connsiteX18" fmla="*/ 490537 w 1709737"/>
                <a:gd name="connsiteY18" fmla="*/ 235744 h 426244"/>
                <a:gd name="connsiteX19" fmla="*/ 831056 w 1709737"/>
                <a:gd name="connsiteY19" fmla="*/ 166687 h 426244"/>
                <a:gd name="connsiteX20" fmla="*/ 1092993 w 1709737"/>
                <a:gd name="connsiteY20" fmla="*/ 109537 h 426244"/>
                <a:gd name="connsiteX21" fmla="*/ 1307306 w 1709737"/>
                <a:gd name="connsiteY21" fmla="*/ 61912 h 426244"/>
                <a:gd name="connsiteX22" fmla="*/ 1357312 w 1709737"/>
                <a:gd name="connsiteY22" fmla="*/ 47625 h 426244"/>
                <a:gd name="connsiteX23" fmla="*/ 1390650 w 1709737"/>
                <a:gd name="connsiteY23" fmla="*/ 28575 h 426244"/>
                <a:gd name="connsiteX24" fmla="*/ 1416843 w 1709737"/>
                <a:gd name="connsiteY24" fmla="*/ 7144 h 426244"/>
                <a:gd name="connsiteX25" fmla="*/ 1428750 w 1709737"/>
                <a:gd name="connsiteY25" fmla="*/ 0 h 426244"/>
                <a:gd name="connsiteX26" fmla="*/ 1459706 w 1709737"/>
                <a:gd name="connsiteY26" fmla="*/ 2381 h 426244"/>
                <a:gd name="connsiteX27" fmla="*/ 1540668 w 1709737"/>
                <a:gd name="connsiteY27" fmla="*/ 19050 h 426244"/>
                <a:gd name="connsiteX28" fmla="*/ 1628775 w 1709737"/>
                <a:gd name="connsiteY28" fmla="*/ 50006 h 426244"/>
                <a:gd name="connsiteX29" fmla="*/ 1671637 w 1709737"/>
                <a:gd name="connsiteY29" fmla="*/ 66675 h 426244"/>
                <a:gd name="connsiteX30" fmla="*/ 1693068 w 1709737"/>
                <a:gd name="connsiteY30" fmla="*/ 83344 h 426244"/>
                <a:gd name="connsiteX31" fmla="*/ 1704975 w 1709737"/>
                <a:gd name="connsiteY31" fmla="*/ 102394 h 426244"/>
                <a:gd name="connsiteX32" fmla="*/ 1709737 w 1709737"/>
                <a:gd name="connsiteY32" fmla="*/ 128587 h 426244"/>
                <a:gd name="connsiteX33" fmla="*/ 1702593 w 1709737"/>
                <a:gd name="connsiteY33" fmla="*/ 157162 h 426244"/>
                <a:gd name="connsiteX34" fmla="*/ 1676400 w 1709737"/>
                <a:gd name="connsiteY34" fmla="*/ 180975 h 426244"/>
                <a:gd name="connsiteX35" fmla="*/ 1643062 w 1709737"/>
                <a:gd name="connsiteY35" fmla="*/ 202406 h 426244"/>
                <a:gd name="connsiteX36" fmla="*/ 1581150 w 1709737"/>
                <a:gd name="connsiteY36" fmla="*/ 223837 h 426244"/>
                <a:gd name="connsiteX37" fmla="*/ 1478756 w 1709737"/>
                <a:gd name="connsiteY37" fmla="*/ 240506 h 426244"/>
                <a:gd name="connsiteX38" fmla="*/ 1221581 w 1709737"/>
                <a:gd name="connsiteY38" fmla="*/ 285750 h 426244"/>
                <a:gd name="connsiteX39" fmla="*/ 947737 w 1709737"/>
                <a:gd name="connsiteY39" fmla="*/ 32385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9737" h="426244">
                  <a:moveTo>
                    <a:pt x="947737" y="323850"/>
                  </a:moveTo>
                  <a:lnTo>
                    <a:pt x="692943" y="361950"/>
                  </a:lnTo>
                  <a:lnTo>
                    <a:pt x="433387" y="409575"/>
                  </a:lnTo>
                  <a:lnTo>
                    <a:pt x="373856" y="419100"/>
                  </a:lnTo>
                  <a:lnTo>
                    <a:pt x="342900" y="423862"/>
                  </a:lnTo>
                  <a:lnTo>
                    <a:pt x="297656" y="426244"/>
                  </a:lnTo>
                  <a:lnTo>
                    <a:pt x="240506" y="426244"/>
                  </a:lnTo>
                  <a:cubicBezTo>
                    <a:pt x="208758" y="423801"/>
                    <a:pt x="219899" y="423862"/>
                    <a:pt x="207168" y="423862"/>
                  </a:cubicBezTo>
                  <a:lnTo>
                    <a:pt x="176212" y="419100"/>
                  </a:lnTo>
                  <a:lnTo>
                    <a:pt x="145256" y="414337"/>
                  </a:lnTo>
                  <a:lnTo>
                    <a:pt x="111918" y="402431"/>
                  </a:lnTo>
                  <a:lnTo>
                    <a:pt x="71437" y="381000"/>
                  </a:lnTo>
                  <a:lnTo>
                    <a:pt x="0" y="328612"/>
                  </a:lnTo>
                  <a:lnTo>
                    <a:pt x="80962" y="221456"/>
                  </a:lnTo>
                  <a:lnTo>
                    <a:pt x="145256" y="269081"/>
                  </a:lnTo>
                  <a:lnTo>
                    <a:pt x="166687" y="276225"/>
                  </a:lnTo>
                  <a:lnTo>
                    <a:pt x="204787" y="280987"/>
                  </a:lnTo>
                  <a:lnTo>
                    <a:pt x="278606" y="273844"/>
                  </a:lnTo>
                  <a:lnTo>
                    <a:pt x="490537" y="235744"/>
                  </a:lnTo>
                  <a:lnTo>
                    <a:pt x="831056" y="166687"/>
                  </a:lnTo>
                  <a:lnTo>
                    <a:pt x="1092993" y="109537"/>
                  </a:lnTo>
                  <a:lnTo>
                    <a:pt x="1307306" y="61912"/>
                  </a:lnTo>
                  <a:lnTo>
                    <a:pt x="1357312" y="47625"/>
                  </a:lnTo>
                  <a:lnTo>
                    <a:pt x="1390650" y="28575"/>
                  </a:lnTo>
                  <a:lnTo>
                    <a:pt x="1416843" y="7144"/>
                  </a:lnTo>
                  <a:lnTo>
                    <a:pt x="1428750" y="0"/>
                  </a:lnTo>
                  <a:lnTo>
                    <a:pt x="1459706" y="2381"/>
                  </a:lnTo>
                  <a:lnTo>
                    <a:pt x="1540668" y="19050"/>
                  </a:lnTo>
                  <a:lnTo>
                    <a:pt x="1628775" y="50006"/>
                  </a:lnTo>
                  <a:lnTo>
                    <a:pt x="1671637" y="66675"/>
                  </a:lnTo>
                  <a:lnTo>
                    <a:pt x="1693068" y="83344"/>
                  </a:lnTo>
                  <a:lnTo>
                    <a:pt x="1704975" y="102394"/>
                  </a:lnTo>
                  <a:lnTo>
                    <a:pt x="1709737" y="128587"/>
                  </a:lnTo>
                  <a:lnTo>
                    <a:pt x="1702593" y="157162"/>
                  </a:lnTo>
                  <a:lnTo>
                    <a:pt x="1676400" y="180975"/>
                  </a:lnTo>
                  <a:lnTo>
                    <a:pt x="1643062" y="202406"/>
                  </a:lnTo>
                  <a:lnTo>
                    <a:pt x="1581150" y="223837"/>
                  </a:lnTo>
                  <a:lnTo>
                    <a:pt x="1478756" y="240506"/>
                  </a:lnTo>
                  <a:lnTo>
                    <a:pt x="1221581" y="285750"/>
                  </a:lnTo>
                  <a:lnTo>
                    <a:pt x="947737" y="323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A52C10F0-9CD9-42D6-ACBC-0EBD8F489AC1}"/>
                </a:ext>
              </a:extLst>
            </p:cNvPr>
            <p:cNvSpPr/>
            <p:nvPr/>
          </p:nvSpPr>
          <p:spPr>
            <a:xfrm>
              <a:off x="4470400" y="4114800"/>
              <a:ext cx="2781300" cy="560388"/>
            </a:xfrm>
            <a:custGeom>
              <a:avLst/>
              <a:gdLst>
                <a:gd name="connsiteX0" fmla="*/ 1552575 w 2781300"/>
                <a:gd name="connsiteY0" fmla="*/ 330994 h 559594"/>
                <a:gd name="connsiteX1" fmla="*/ 1314450 w 2781300"/>
                <a:gd name="connsiteY1" fmla="*/ 364331 h 559594"/>
                <a:gd name="connsiteX2" fmla="*/ 962025 w 2781300"/>
                <a:gd name="connsiteY2" fmla="*/ 414338 h 559594"/>
                <a:gd name="connsiteX3" fmla="*/ 831057 w 2781300"/>
                <a:gd name="connsiteY3" fmla="*/ 440531 h 559594"/>
                <a:gd name="connsiteX4" fmla="*/ 719138 w 2781300"/>
                <a:gd name="connsiteY4" fmla="*/ 466725 h 559594"/>
                <a:gd name="connsiteX5" fmla="*/ 561975 w 2781300"/>
                <a:gd name="connsiteY5" fmla="*/ 507206 h 559594"/>
                <a:gd name="connsiteX6" fmla="*/ 392907 w 2781300"/>
                <a:gd name="connsiteY6" fmla="*/ 557213 h 559594"/>
                <a:gd name="connsiteX7" fmla="*/ 373857 w 2781300"/>
                <a:gd name="connsiteY7" fmla="*/ 559594 h 559594"/>
                <a:gd name="connsiteX8" fmla="*/ 342900 w 2781300"/>
                <a:gd name="connsiteY8" fmla="*/ 557213 h 559594"/>
                <a:gd name="connsiteX9" fmla="*/ 288132 w 2781300"/>
                <a:gd name="connsiteY9" fmla="*/ 545306 h 559594"/>
                <a:gd name="connsiteX10" fmla="*/ 223838 w 2781300"/>
                <a:gd name="connsiteY10" fmla="*/ 519113 h 559594"/>
                <a:gd name="connsiteX11" fmla="*/ 180975 w 2781300"/>
                <a:gd name="connsiteY11" fmla="*/ 495300 h 559594"/>
                <a:gd name="connsiteX12" fmla="*/ 145257 w 2781300"/>
                <a:gd name="connsiteY12" fmla="*/ 471488 h 559594"/>
                <a:gd name="connsiteX13" fmla="*/ 107157 w 2781300"/>
                <a:gd name="connsiteY13" fmla="*/ 438150 h 559594"/>
                <a:gd name="connsiteX14" fmla="*/ 76200 w 2781300"/>
                <a:gd name="connsiteY14" fmla="*/ 402431 h 559594"/>
                <a:gd name="connsiteX15" fmla="*/ 42863 w 2781300"/>
                <a:gd name="connsiteY15" fmla="*/ 359569 h 559594"/>
                <a:gd name="connsiteX16" fmla="*/ 14288 w 2781300"/>
                <a:gd name="connsiteY16" fmla="*/ 319088 h 559594"/>
                <a:gd name="connsiteX17" fmla="*/ 0 w 2781300"/>
                <a:gd name="connsiteY17" fmla="*/ 290513 h 559594"/>
                <a:gd name="connsiteX18" fmla="*/ 0 w 2781300"/>
                <a:gd name="connsiteY18" fmla="*/ 273844 h 559594"/>
                <a:gd name="connsiteX19" fmla="*/ 2382 w 2781300"/>
                <a:gd name="connsiteY19" fmla="*/ 261938 h 559594"/>
                <a:gd name="connsiteX20" fmla="*/ 11907 w 2781300"/>
                <a:gd name="connsiteY20" fmla="*/ 254794 h 559594"/>
                <a:gd name="connsiteX21" fmla="*/ 28575 w 2781300"/>
                <a:gd name="connsiteY21" fmla="*/ 252413 h 559594"/>
                <a:gd name="connsiteX22" fmla="*/ 54769 w 2781300"/>
                <a:gd name="connsiteY22" fmla="*/ 264319 h 559594"/>
                <a:gd name="connsiteX23" fmla="*/ 119063 w 2781300"/>
                <a:gd name="connsiteY23" fmla="*/ 292894 h 559594"/>
                <a:gd name="connsiteX24" fmla="*/ 176213 w 2781300"/>
                <a:gd name="connsiteY24" fmla="*/ 314325 h 559594"/>
                <a:gd name="connsiteX25" fmla="*/ 235744 w 2781300"/>
                <a:gd name="connsiteY25" fmla="*/ 333375 h 559594"/>
                <a:gd name="connsiteX26" fmla="*/ 278607 w 2781300"/>
                <a:gd name="connsiteY26" fmla="*/ 338138 h 559594"/>
                <a:gd name="connsiteX27" fmla="*/ 338138 w 2781300"/>
                <a:gd name="connsiteY27" fmla="*/ 328613 h 559594"/>
                <a:gd name="connsiteX28" fmla="*/ 564357 w 2781300"/>
                <a:gd name="connsiteY28" fmla="*/ 297656 h 559594"/>
                <a:gd name="connsiteX29" fmla="*/ 812007 w 2781300"/>
                <a:gd name="connsiteY29" fmla="*/ 261938 h 559594"/>
                <a:gd name="connsiteX30" fmla="*/ 1073944 w 2781300"/>
                <a:gd name="connsiteY30" fmla="*/ 223838 h 559594"/>
                <a:gd name="connsiteX31" fmla="*/ 1328738 w 2781300"/>
                <a:gd name="connsiteY31" fmla="*/ 180975 h 559594"/>
                <a:gd name="connsiteX32" fmla="*/ 1652588 w 2781300"/>
                <a:gd name="connsiteY32" fmla="*/ 138113 h 559594"/>
                <a:gd name="connsiteX33" fmla="*/ 1969294 w 2781300"/>
                <a:gd name="connsiteY33" fmla="*/ 97631 h 559594"/>
                <a:gd name="connsiteX34" fmla="*/ 2193132 w 2781300"/>
                <a:gd name="connsiteY34" fmla="*/ 66675 h 559594"/>
                <a:gd name="connsiteX35" fmla="*/ 2286000 w 2781300"/>
                <a:gd name="connsiteY35" fmla="*/ 0 h 559594"/>
                <a:gd name="connsiteX36" fmla="*/ 2345532 w 2781300"/>
                <a:gd name="connsiteY36" fmla="*/ 7144 h 559594"/>
                <a:gd name="connsiteX37" fmla="*/ 2447925 w 2781300"/>
                <a:gd name="connsiteY37" fmla="*/ 26194 h 559594"/>
                <a:gd name="connsiteX38" fmla="*/ 2550319 w 2781300"/>
                <a:gd name="connsiteY38" fmla="*/ 52388 h 559594"/>
                <a:gd name="connsiteX39" fmla="*/ 2605088 w 2781300"/>
                <a:gd name="connsiteY39" fmla="*/ 71438 h 559594"/>
                <a:gd name="connsiteX40" fmla="*/ 2650332 w 2781300"/>
                <a:gd name="connsiteY40" fmla="*/ 92869 h 559594"/>
                <a:gd name="connsiteX41" fmla="*/ 2688432 w 2781300"/>
                <a:gd name="connsiteY41" fmla="*/ 109538 h 559594"/>
                <a:gd name="connsiteX42" fmla="*/ 2721769 w 2781300"/>
                <a:gd name="connsiteY42" fmla="*/ 130969 h 559594"/>
                <a:gd name="connsiteX43" fmla="*/ 2747963 w 2781300"/>
                <a:gd name="connsiteY43" fmla="*/ 154781 h 559594"/>
                <a:gd name="connsiteX44" fmla="*/ 2767013 w 2781300"/>
                <a:gd name="connsiteY44" fmla="*/ 176213 h 559594"/>
                <a:gd name="connsiteX45" fmla="*/ 2778919 w 2781300"/>
                <a:gd name="connsiteY45" fmla="*/ 197644 h 559594"/>
                <a:gd name="connsiteX46" fmla="*/ 2781300 w 2781300"/>
                <a:gd name="connsiteY46" fmla="*/ 214313 h 559594"/>
                <a:gd name="connsiteX47" fmla="*/ 2776538 w 2781300"/>
                <a:gd name="connsiteY47" fmla="*/ 228600 h 559594"/>
                <a:gd name="connsiteX48" fmla="*/ 2762250 w 2781300"/>
                <a:gd name="connsiteY48" fmla="*/ 250031 h 559594"/>
                <a:gd name="connsiteX49" fmla="*/ 2738438 w 2781300"/>
                <a:gd name="connsiteY49" fmla="*/ 266700 h 559594"/>
                <a:gd name="connsiteX50" fmla="*/ 2702719 w 2781300"/>
                <a:gd name="connsiteY50" fmla="*/ 283369 h 559594"/>
                <a:gd name="connsiteX51" fmla="*/ 2664619 w 2781300"/>
                <a:gd name="connsiteY51" fmla="*/ 290513 h 559594"/>
                <a:gd name="connsiteX52" fmla="*/ 2478882 w 2781300"/>
                <a:gd name="connsiteY52" fmla="*/ 280988 h 559594"/>
                <a:gd name="connsiteX53" fmla="*/ 2286000 w 2781300"/>
                <a:gd name="connsiteY53" fmla="*/ 280988 h 559594"/>
                <a:gd name="connsiteX54" fmla="*/ 2055019 w 2781300"/>
                <a:gd name="connsiteY54" fmla="*/ 285750 h 559594"/>
                <a:gd name="connsiteX55" fmla="*/ 1854994 w 2781300"/>
                <a:gd name="connsiteY55" fmla="*/ 300038 h 559594"/>
                <a:gd name="connsiteX56" fmla="*/ 1552575 w 2781300"/>
                <a:gd name="connsiteY56" fmla="*/ 330994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81300" h="559594">
                  <a:moveTo>
                    <a:pt x="1552575" y="330994"/>
                  </a:moveTo>
                  <a:lnTo>
                    <a:pt x="1314450" y="364331"/>
                  </a:lnTo>
                  <a:lnTo>
                    <a:pt x="962025" y="414338"/>
                  </a:lnTo>
                  <a:lnTo>
                    <a:pt x="831057" y="440531"/>
                  </a:lnTo>
                  <a:lnTo>
                    <a:pt x="719138" y="466725"/>
                  </a:lnTo>
                  <a:lnTo>
                    <a:pt x="561975" y="507206"/>
                  </a:lnTo>
                  <a:lnTo>
                    <a:pt x="392907" y="557213"/>
                  </a:lnTo>
                  <a:lnTo>
                    <a:pt x="373857" y="559594"/>
                  </a:lnTo>
                  <a:lnTo>
                    <a:pt x="342900" y="557213"/>
                  </a:lnTo>
                  <a:lnTo>
                    <a:pt x="288132" y="545306"/>
                  </a:lnTo>
                  <a:lnTo>
                    <a:pt x="223838" y="519113"/>
                  </a:lnTo>
                  <a:lnTo>
                    <a:pt x="180975" y="495300"/>
                  </a:lnTo>
                  <a:lnTo>
                    <a:pt x="145257" y="471488"/>
                  </a:lnTo>
                  <a:lnTo>
                    <a:pt x="107157" y="438150"/>
                  </a:lnTo>
                  <a:lnTo>
                    <a:pt x="76200" y="402431"/>
                  </a:lnTo>
                  <a:lnTo>
                    <a:pt x="42863" y="359569"/>
                  </a:lnTo>
                  <a:lnTo>
                    <a:pt x="14288" y="319088"/>
                  </a:lnTo>
                  <a:lnTo>
                    <a:pt x="0" y="290513"/>
                  </a:lnTo>
                  <a:lnTo>
                    <a:pt x="0" y="273844"/>
                  </a:lnTo>
                  <a:lnTo>
                    <a:pt x="2382" y="261938"/>
                  </a:lnTo>
                  <a:lnTo>
                    <a:pt x="11907" y="254794"/>
                  </a:lnTo>
                  <a:lnTo>
                    <a:pt x="28575" y="252413"/>
                  </a:lnTo>
                  <a:lnTo>
                    <a:pt x="54769" y="264319"/>
                  </a:lnTo>
                  <a:lnTo>
                    <a:pt x="119063" y="292894"/>
                  </a:lnTo>
                  <a:lnTo>
                    <a:pt x="176213" y="314325"/>
                  </a:lnTo>
                  <a:lnTo>
                    <a:pt x="235744" y="333375"/>
                  </a:lnTo>
                  <a:lnTo>
                    <a:pt x="278607" y="338138"/>
                  </a:lnTo>
                  <a:lnTo>
                    <a:pt x="338138" y="328613"/>
                  </a:lnTo>
                  <a:lnTo>
                    <a:pt x="564357" y="297656"/>
                  </a:lnTo>
                  <a:lnTo>
                    <a:pt x="812007" y="261938"/>
                  </a:lnTo>
                  <a:lnTo>
                    <a:pt x="1073944" y="223838"/>
                  </a:lnTo>
                  <a:lnTo>
                    <a:pt x="1328738" y="180975"/>
                  </a:lnTo>
                  <a:lnTo>
                    <a:pt x="1652588" y="138113"/>
                  </a:lnTo>
                  <a:lnTo>
                    <a:pt x="1969294" y="97631"/>
                  </a:lnTo>
                  <a:lnTo>
                    <a:pt x="2193132" y="66675"/>
                  </a:lnTo>
                  <a:lnTo>
                    <a:pt x="2286000" y="0"/>
                  </a:lnTo>
                  <a:lnTo>
                    <a:pt x="2345532" y="7144"/>
                  </a:lnTo>
                  <a:lnTo>
                    <a:pt x="2447925" y="26194"/>
                  </a:lnTo>
                  <a:lnTo>
                    <a:pt x="2550319" y="52388"/>
                  </a:lnTo>
                  <a:lnTo>
                    <a:pt x="2605088" y="71438"/>
                  </a:lnTo>
                  <a:lnTo>
                    <a:pt x="2650332" y="92869"/>
                  </a:lnTo>
                  <a:lnTo>
                    <a:pt x="2688432" y="109538"/>
                  </a:lnTo>
                  <a:lnTo>
                    <a:pt x="2721769" y="130969"/>
                  </a:lnTo>
                  <a:lnTo>
                    <a:pt x="2747963" y="154781"/>
                  </a:lnTo>
                  <a:lnTo>
                    <a:pt x="2767013" y="176213"/>
                  </a:lnTo>
                  <a:lnTo>
                    <a:pt x="2778919" y="197644"/>
                  </a:lnTo>
                  <a:lnTo>
                    <a:pt x="2781300" y="214313"/>
                  </a:lnTo>
                  <a:lnTo>
                    <a:pt x="2776538" y="228600"/>
                  </a:lnTo>
                  <a:lnTo>
                    <a:pt x="2762250" y="250031"/>
                  </a:lnTo>
                  <a:lnTo>
                    <a:pt x="2738438" y="266700"/>
                  </a:lnTo>
                  <a:lnTo>
                    <a:pt x="2702719" y="283369"/>
                  </a:lnTo>
                  <a:lnTo>
                    <a:pt x="2664619" y="290513"/>
                  </a:lnTo>
                  <a:lnTo>
                    <a:pt x="2478882" y="280988"/>
                  </a:lnTo>
                  <a:lnTo>
                    <a:pt x="2286000" y="280988"/>
                  </a:lnTo>
                  <a:lnTo>
                    <a:pt x="2055019" y="285750"/>
                  </a:lnTo>
                  <a:lnTo>
                    <a:pt x="1854994" y="300038"/>
                  </a:lnTo>
                  <a:lnTo>
                    <a:pt x="1552575" y="3309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1829AC6A-5ECA-4C80-A4EA-6F018AF157EA}"/>
                </a:ext>
              </a:extLst>
            </p:cNvPr>
            <p:cNvSpPr/>
            <p:nvPr/>
          </p:nvSpPr>
          <p:spPr>
            <a:xfrm rot="16200000">
              <a:off x="4126707" y="4004469"/>
              <a:ext cx="2203450" cy="1443037"/>
            </a:xfrm>
            <a:custGeom>
              <a:avLst/>
              <a:gdLst>
                <a:gd name="connsiteX0" fmla="*/ 957262 w 2202656"/>
                <a:gd name="connsiteY0" fmla="*/ 1085850 h 1443038"/>
                <a:gd name="connsiteX1" fmla="*/ 809625 w 2202656"/>
                <a:gd name="connsiteY1" fmla="*/ 1000125 h 1443038"/>
                <a:gd name="connsiteX2" fmla="*/ 731044 w 2202656"/>
                <a:gd name="connsiteY2" fmla="*/ 945357 h 1443038"/>
                <a:gd name="connsiteX3" fmla="*/ 633412 w 2202656"/>
                <a:gd name="connsiteY3" fmla="*/ 871538 h 1443038"/>
                <a:gd name="connsiteX4" fmla="*/ 569119 w 2202656"/>
                <a:gd name="connsiteY4" fmla="*/ 814388 h 1443038"/>
                <a:gd name="connsiteX5" fmla="*/ 476250 w 2202656"/>
                <a:gd name="connsiteY5" fmla="*/ 716757 h 1443038"/>
                <a:gd name="connsiteX6" fmla="*/ 378619 w 2202656"/>
                <a:gd name="connsiteY6" fmla="*/ 609600 h 1443038"/>
                <a:gd name="connsiteX7" fmla="*/ 261937 w 2202656"/>
                <a:gd name="connsiteY7" fmla="*/ 450057 h 1443038"/>
                <a:gd name="connsiteX8" fmla="*/ 157162 w 2202656"/>
                <a:gd name="connsiteY8" fmla="*/ 300038 h 1443038"/>
                <a:gd name="connsiteX9" fmla="*/ 61912 w 2202656"/>
                <a:gd name="connsiteY9" fmla="*/ 145257 h 1443038"/>
                <a:gd name="connsiteX10" fmla="*/ 21431 w 2202656"/>
                <a:gd name="connsiteY10" fmla="*/ 76200 h 1443038"/>
                <a:gd name="connsiteX11" fmla="*/ 2381 w 2202656"/>
                <a:gd name="connsiteY11" fmla="*/ 40482 h 1443038"/>
                <a:gd name="connsiteX12" fmla="*/ 0 w 2202656"/>
                <a:gd name="connsiteY12" fmla="*/ 19050 h 1443038"/>
                <a:gd name="connsiteX13" fmla="*/ 2381 w 2202656"/>
                <a:gd name="connsiteY13" fmla="*/ 7144 h 1443038"/>
                <a:gd name="connsiteX14" fmla="*/ 19050 w 2202656"/>
                <a:gd name="connsiteY14" fmla="*/ 0 h 1443038"/>
                <a:gd name="connsiteX15" fmla="*/ 45244 w 2202656"/>
                <a:gd name="connsiteY15" fmla="*/ 4763 h 1443038"/>
                <a:gd name="connsiteX16" fmla="*/ 69056 w 2202656"/>
                <a:gd name="connsiteY16" fmla="*/ 30957 h 1443038"/>
                <a:gd name="connsiteX17" fmla="*/ 154781 w 2202656"/>
                <a:gd name="connsiteY17" fmla="*/ 145257 h 1443038"/>
                <a:gd name="connsiteX18" fmla="*/ 230981 w 2202656"/>
                <a:gd name="connsiteY18" fmla="*/ 245269 h 1443038"/>
                <a:gd name="connsiteX19" fmla="*/ 316706 w 2202656"/>
                <a:gd name="connsiteY19" fmla="*/ 340519 h 1443038"/>
                <a:gd name="connsiteX20" fmla="*/ 395287 w 2202656"/>
                <a:gd name="connsiteY20" fmla="*/ 419100 h 1443038"/>
                <a:gd name="connsiteX21" fmla="*/ 504825 w 2202656"/>
                <a:gd name="connsiteY21" fmla="*/ 519113 h 1443038"/>
                <a:gd name="connsiteX22" fmla="*/ 602456 w 2202656"/>
                <a:gd name="connsiteY22" fmla="*/ 597694 h 1443038"/>
                <a:gd name="connsiteX23" fmla="*/ 690562 w 2202656"/>
                <a:gd name="connsiteY23" fmla="*/ 664369 h 1443038"/>
                <a:gd name="connsiteX24" fmla="*/ 766762 w 2202656"/>
                <a:gd name="connsiteY24" fmla="*/ 716757 h 1443038"/>
                <a:gd name="connsiteX25" fmla="*/ 831056 w 2202656"/>
                <a:gd name="connsiteY25" fmla="*/ 759619 h 1443038"/>
                <a:gd name="connsiteX26" fmla="*/ 966787 w 2202656"/>
                <a:gd name="connsiteY26" fmla="*/ 835819 h 1443038"/>
                <a:gd name="connsiteX27" fmla="*/ 1100137 w 2202656"/>
                <a:gd name="connsiteY27" fmla="*/ 907257 h 1443038"/>
                <a:gd name="connsiteX28" fmla="*/ 1226344 w 2202656"/>
                <a:gd name="connsiteY28" fmla="*/ 962025 h 1443038"/>
                <a:gd name="connsiteX29" fmla="*/ 1333500 w 2202656"/>
                <a:gd name="connsiteY29" fmla="*/ 1002507 h 1443038"/>
                <a:gd name="connsiteX30" fmla="*/ 1476375 w 2202656"/>
                <a:gd name="connsiteY30" fmla="*/ 1038225 h 1443038"/>
                <a:gd name="connsiteX31" fmla="*/ 1647825 w 2202656"/>
                <a:gd name="connsiteY31" fmla="*/ 1064419 h 1443038"/>
                <a:gd name="connsiteX32" fmla="*/ 1809750 w 2202656"/>
                <a:gd name="connsiteY32" fmla="*/ 1078707 h 1443038"/>
                <a:gd name="connsiteX33" fmla="*/ 1928812 w 2202656"/>
                <a:gd name="connsiteY33" fmla="*/ 1085850 h 1443038"/>
                <a:gd name="connsiteX34" fmla="*/ 2007394 w 2202656"/>
                <a:gd name="connsiteY34" fmla="*/ 1083469 h 1443038"/>
                <a:gd name="connsiteX35" fmla="*/ 2031206 w 2202656"/>
                <a:gd name="connsiteY35" fmla="*/ 1078707 h 1443038"/>
                <a:gd name="connsiteX36" fmla="*/ 2057400 w 2202656"/>
                <a:gd name="connsiteY36" fmla="*/ 1062038 h 1443038"/>
                <a:gd name="connsiteX37" fmla="*/ 2095500 w 2202656"/>
                <a:gd name="connsiteY37" fmla="*/ 1026319 h 1443038"/>
                <a:gd name="connsiteX38" fmla="*/ 2150269 w 2202656"/>
                <a:gd name="connsiteY38" fmla="*/ 959644 h 1443038"/>
                <a:gd name="connsiteX39" fmla="*/ 2202656 w 2202656"/>
                <a:gd name="connsiteY39" fmla="*/ 1173957 h 1443038"/>
                <a:gd name="connsiteX40" fmla="*/ 2114550 w 2202656"/>
                <a:gd name="connsiteY40" fmla="*/ 1295400 h 1443038"/>
                <a:gd name="connsiteX41" fmla="*/ 2066925 w 2202656"/>
                <a:gd name="connsiteY41" fmla="*/ 1376363 h 1443038"/>
                <a:gd name="connsiteX42" fmla="*/ 2031206 w 2202656"/>
                <a:gd name="connsiteY42" fmla="*/ 1435894 h 1443038"/>
                <a:gd name="connsiteX43" fmla="*/ 2016919 w 2202656"/>
                <a:gd name="connsiteY43" fmla="*/ 1443038 h 1443038"/>
                <a:gd name="connsiteX44" fmla="*/ 1990725 w 2202656"/>
                <a:gd name="connsiteY44" fmla="*/ 1433513 h 1443038"/>
                <a:gd name="connsiteX45" fmla="*/ 1962150 w 2202656"/>
                <a:gd name="connsiteY45" fmla="*/ 1416844 h 1443038"/>
                <a:gd name="connsiteX46" fmla="*/ 1931194 w 2202656"/>
                <a:gd name="connsiteY46" fmla="*/ 1388269 h 1443038"/>
                <a:gd name="connsiteX47" fmla="*/ 1890712 w 2202656"/>
                <a:gd name="connsiteY47" fmla="*/ 1352550 h 1443038"/>
                <a:gd name="connsiteX48" fmla="*/ 1862137 w 2202656"/>
                <a:gd name="connsiteY48" fmla="*/ 1343025 h 1443038"/>
                <a:gd name="connsiteX49" fmla="*/ 1654969 w 2202656"/>
                <a:gd name="connsiteY49" fmla="*/ 1307307 h 1443038"/>
                <a:gd name="connsiteX50" fmla="*/ 1516856 w 2202656"/>
                <a:gd name="connsiteY50" fmla="*/ 1285875 h 1443038"/>
                <a:gd name="connsiteX51" fmla="*/ 1338262 w 2202656"/>
                <a:gd name="connsiteY51" fmla="*/ 1266825 h 1443038"/>
                <a:gd name="connsiteX52" fmla="*/ 1190625 w 2202656"/>
                <a:gd name="connsiteY52" fmla="*/ 1200150 h 1443038"/>
                <a:gd name="connsiteX53" fmla="*/ 957262 w 2202656"/>
                <a:gd name="connsiteY53" fmla="*/ 1085850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656" h="1443038">
                  <a:moveTo>
                    <a:pt x="957262" y="1085850"/>
                  </a:moveTo>
                  <a:lnTo>
                    <a:pt x="809625" y="1000125"/>
                  </a:lnTo>
                  <a:lnTo>
                    <a:pt x="731044" y="945357"/>
                  </a:lnTo>
                  <a:lnTo>
                    <a:pt x="633412" y="871538"/>
                  </a:lnTo>
                  <a:lnTo>
                    <a:pt x="569119" y="814388"/>
                  </a:lnTo>
                  <a:lnTo>
                    <a:pt x="476250" y="716757"/>
                  </a:lnTo>
                  <a:lnTo>
                    <a:pt x="378619" y="609600"/>
                  </a:lnTo>
                  <a:lnTo>
                    <a:pt x="261937" y="450057"/>
                  </a:lnTo>
                  <a:lnTo>
                    <a:pt x="157162" y="300038"/>
                  </a:lnTo>
                  <a:lnTo>
                    <a:pt x="61912" y="145257"/>
                  </a:lnTo>
                  <a:lnTo>
                    <a:pt x="21431" y="76200"/>
                  </a:lnTo>
                  <a:lnTo>
                    <a:pt x="2381" y="4048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30957"/>
                  </a:lnTo>
                  <a:lnTo>
                    <a:pt x="154781" y="145257"/>
                  </a:lnTo>
                  <a:lnTo>
                    <a:pt x="230981" y="245269"/>
                  </a:lnTo>
                  <a:lnTo>
                    <a:pt x="316706" y="340519"/>
                  </a:lnTo>
                  <a:lnTo>
                    <a:pt x="395287" y="419100"/>
                  </a:lnTo>
                  <a:lnTo>
                    <a:pt x="504825" y="519113"/>
                  </a:lnTo>
                  <a:lnTo>
                    <a:pt x="602456" y="597694"/>
                  </a:lnTo>
                  <a:lnTo>
                    <a:pt x="690562" y="664369"/>
                  </a:lnTo>
                  <a:lnTo>
                    <a:pt x="766762" y="716757"/>
                  </a:lnTo>
                  <a:lnTo>
                    <a:pt x="831056" y="759619"/>
                  </a:lnTo>
                  <a:lnTo>
                    <a:pt x="966787" y="835819"/>
                  </a:lnTo>
                  <a:lnTo>
                    <a:pt x="1100137" y="907257"/>
                  </a:lnTo>
                  <a:lnTo>
                    <a:pt x="1226344" y="962025"/>
                  </a:lnTo>
                  <a:lnTo>
                    <a:pt x="1333500" y="1002507"/>
                  </a:lnTo>
                  <a:lnTo>
                    <a:pt x="1476375" y="1038225"/>
                  </a:lnTo>
                  <a:lnTo>
                    <a:pt x="1647825" y="1064419"/>
                  </a:lnTo>
                  <a:lnTo>
                    <a:pt x="1809750" y="1078707"/>
                  </a:lnTo>
                  <a:lnTo>
                    <a:pt x="1928812" y="1085850"/>
                  </a:lnTo>
                  <a:lnTo>
                    <a:pt x="2007394" y="1083469"/>
                  </a:lnTo>
                  <a:lnTo>
                    <a:pt x="2031206" y="1078707"/>
                  </a:lnTo>
                  <a:lnTo>
                    <a:pt x="2057400" y="1062038"/>
                  </a:lnTo>
                  <a:lnTo>
                    <a:pt x="2095500" y="1026319"/>
                  </a:lnTo>
                  <a:lnTo>
                    <a:pt x="2150269" y="959644"/>
                  </a:lnTo>
                  <a:lnTo>
                    <a:pt x="2202656" y="1173957"/>
                  </a:lnTo>
                  <a:lnTo>
                    <a:pt x="2114550" y="1295400"/>
                  </a:lnTo>
                  <a:lnTo>
                    <a:pt x="2066925" y="1376363"/>
                  </a:lnTo>
                  <a:lnTo>
                    <a:pt x="2031206" y="1435894"/>
                  </a:lnTo>
                  <a:lnTo>
                    <a:pt x="2016919" y="1443038"/>
                  </a:lnTo>
                  <a:lnTo>
                    <a:pt x="1990725" y="1433513"/>
                  </a:lnTo>
                  <a:lnTo>
                    <a:pt x="1962150" y="1416844"/>
                  </a:lnTo>
                  <a:lnTo>
                    <a:pt x="1931194" y="1388269"/>
                  </a:lnTo>
                  <a:lnTo>
                    <a:pt x="1890712" y="1352550"/>
                  </a:lnTo>
                  <a:lnTo>
                    <a:pt x="1862137" y="1343025"/>
                  </a:lnTo>
                  <a:lnTo>
                    <a:pt x="1654969" y="1307307"/>
                  </a:lnTo>
                  <a:lnTo>
                    <a:pt x="1516856" y="1285875"/>
                  </a:lnTo>
                  <a:lnTo>
                    <a:pt x="1338262" y="1266825"/>
                  </a:lnTo>
                  <a:lnTo>
                    <a:pt x="1190625" y="1200150"/>
                  </a:lnTo>
                  <a:lnTo>
                    <a:pt x="957262" y="1085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19077479-6608-4A28-BB07-871E1AAD03EF}"/>
                </a:ext>
              </a:extLst>
            </p:cNvPr>
            <p:cNvSpPr/>
            <p:nvPr/>
          </p:nvSpPr>
          <p:spPr>
            <a:xfrm>
              <a:off x="5695950" y="4381500"/>
              <a:ext cx="1643063" cy="1389063"/>
            </a:xfrm>
            <a:custGeom>
              <a:avLst/>
              <a:gdLst>
                <a:gd name="connsiteX0" fmla="*/ 552450 w 1643063"/>
                <a:gd name="connsiteY0" fmla="*/ 895350 h 1388269"/>
                <a:gd name="connsiteX1" fmla="*/ 338138 w 1643063"/>
                <a:gd name="connsiteY1" fmla="*/ 581025 h 1388269"/>
                <a:gd name="connsiteX2" fmla="*/ 140494 w 1643063"/>
                <a:gd name="connsiteY2" fmla="*/ 290513 h 1388269"/>
                <a:gd name="connsiteX3" fmla="*/ 0 w 1643063"/>
                <a:gd name="connsiteY3" fmla="*/ 80963 h 1388269"/>
                <a:gd name="connsiteX4" fmla="*/ 47625 w 1643063"/>
                <a:gd name="connsiteY4" fmla="*/ 0 h 1388269"/>
                <a:gd name="connsiteX5" fmla="*/ 323850 w 1643063"/>
                <a:gd name="connsiteY5" fmla="*/ 330994 h 1388269"/>
                <a:gd name="connsiteX6" fmla="*/ 433388 w 1643063"/>
                <a:gd name="connsiteY6" fmla="*/ 447675 h 1388269"/>
                <a:gd name="connsiteX7" fmla="*/ 552450 w 1643063"/>
                <a:gd name="connsiteY7" fmla="*/ 573881 h 1388269"/>
                <a:gd name="connsiteX8" fmla="*/ 707231 w 1643063"/>
                <a:gd name="connsiteY8" fmla="*/ 723900 h 1388269"/>
                <a:gd name="connsiteX9" fmla="*/ 847725 w 1643063"/>
                <a:gd name="connsiteY9" fmla="*/ 840581 h 1388269"/>
                <a:gd name="connsiteX10" fmla="*/ 959644 w 1643063"/>
                <a:gd name="connsiteY10" fmla="*/ 923925 h 1388269"/>
                <a:gd name="connsiteX11" fmla="*/ 1085850 w 1643063"/>
                <a:gd name="connsiteY11" fmla="*/ 1000125 h 1388269"/>
                <a:gd name="connsiteX12" fmla="*/ 1300163 w 1643063"/>
                <a:gd name="connsiteY12" fmla="*/ 1128713 h 1388269"/>
                <a:gd name="connsiteX13" fmla="*/ 1440656 w 1643063"/>
                <a:gd name="connsiteY13" fmla="*/ 1204913 h 1388269"/>
                <a:gd name="connsiteX14" fmla="*/ 1571625 w 1643063"/>
                <a:gd name="connsiteY14" fmla="*/ 1273969 h 1388269"/>
                <a:gd name="connsiteX15" fmla="*/ 1609725 w 1643063"/>
                <a:gd name="connsiteY15" fmla="*/ 1297781 h 1388269"/>
                <a:gd name="connsiteX16" fmla="*/ 1624013 w 1643063"/>
                <a:gd name="connsiteY16" fmla="*/ 1309688 h 1388269"/>
                <a:gd name="connsiteX17" fmla="*/ 1640681 w 1643063"/>
                <a:gd name="connsiteY17" fmla="*/ 1333500 h 1388269"/>
                <a:gd name="connsiteX18" fmla="*/ 1643063 w 1643063"/>
                <a:gd name="connsiteY18" fmla="*/ 1352550 h 1388269"/>
                <a:gd name="connsiteX19" fmla="*/ 1633538 w 1643063"/>
                <a:gd name="connsiteY19" fmla="*/ 1369219 h 1388269"/>
                <a:gd name="connsiteX20" fmla="*/ 1619250 w 1643063"/>
                <a:gd name="connsiteY20" fmla="*/ 1378744 h 1388269"/>
                <a:gd name="connsiteX21" fmla="*/ 1569244 w 1643063"/>
                <a:gd name="connsiteY21" fmla="*/ 1388269 h 1388269"/>
                <a:gd name="connsiteX22" fmla="*/ 1450181 w 1643063"/>
                <a:gd name="connsiteY22" fmla="*/ 1385888 h 1388269"/>
                <a:gd name="connsiteX23" fmla="*/ 1281113 w 1643063"/>
                <a:gd name="connsiteY23" fmla="*/ 1381125 h 1388269"/>
                <a:gd name="connsiteX24" fmla="*/ 1114425 w 1643063"/>
                <a:gd name="connsiteY24" fmla="*/ 1369219 h 1388269"/>
                <a:gd name="connsiteX25" fmla="*/ 1002506 w 1643063"/>
                <a:gd name="connsiteY25" fmla="*/ 1354931 h 1388269"/>
                <a:gd name="connsiteX26" fmla="*/ 923925 w 1643063"/>
                <a:gd name="connsiteY26" fmla="*/ 1340644 h 1388269"/>
                <a:gd name="connsiteX27" fmla="*/ 904875 w 1643063"/>
                <a:gd name="connsiteY27" fmla="*/ 1333500 h 1388269"/>
                <a:gd name="connsiteX28" fmla="*/ 864394 w 1643063"/>
                <a:gd name="connsiteY28" fmla="*/ 1307306 h 1388269"/>
                <a:gd name="connsiteX29" fmla="*/ 833438 w 1643063"/>
                <a:gd name="connsiteY29" fmla="*/ 1283494 h 1388269"/>
                <a:gd name="connsiteX30" fmla="*/ 795338 w 1643063"/>
                <a:gd name="connsiteY30" fmla="*/ 1245394 h 1388269"/>
                <a:gd name="connsiteX31" fmla="*/ 747713 w 1643063"/>
                <a:gd name="connsiteY31" fmla="*/ 1188244 h 1388269"/>
                <a:gd name="connsiteX32" fmla="*/ 688181 w 1643063"/>
                <a:gd name="connsiteY32" fmla="*/ 1095375 h 1388269"/>
                <a:gd name="connsiteX33" fmla="*/ 552450 w 1643063"/>
                <a:gd name="connsiteY33" fmla="*/ 89535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3063" h="1388269">
                  <a:moveTo>
                    <a:pt x="552450" y="895350"/>
                  </a:moveTo>
                  <a:lnTo>
                    <a:pt x="338138" y="581025"/>
                  </a:lnTo>
                  <a:lnTo>
                    <a:pt x="140494" y="290513"/>
                  </a:lnTo>
                  <a:lnTo>
                    <a:pt x="0" y="80963"/>
                  </a:lnTo>
                  <a:lnTo>
                    <a:pt x="47625" y="0"/>
                  </a:lnTo>
                  <a:lnTo>
                    <a:pt x="323850" y="330994"/>
                  </a:lnTo>
                  <a:lnTo>
                    <a:pt x="433388" y="447675"/>
                  </a:lnTo>
                  <a:lnTo>
                    <a:pt x="552450" y="573881"/>
                  </a:lnTo>
                  <a:lnTo>
                    <a:pt x="707231" y="723900"/>
                  </a:lnTo>
                  <a:lnTo>
                    <a:pt x="847725" y="840581"/>
                  </a:lnTo>
                  <a:lnTo>
                    <a:pt x="959644" y="923925"/>
                  </a:lnTo>
                  <a:lnTo>
                    <a:pt x="1085850" y="1000125"/>
                  </a:lnTo>
                  <a:lnTo>
                    <a:pt x="1300163" y="1128713"/>
                  </a:lnTo>
                  <a:lnTo>
                    <a:pt x="1440656" y="1204913"/>
                  </a:lnTo>
                  <a:lnTo>
                    <a:pt x="1571625" y="1273969"/>
                  </a:lnTo>
                  <a:lnTo>
                    <a:pt x="1609725" y="1297781"/>
                  </a:lnTo>
                  <a:lnTo>
                    <a:pt x="1624013" y="1309688"/>
                  </a:lnTo>
                  <a:lnTo>
                    <a:pt x="1640681" y="1333500"/>
                  </a:lnTo>
                  <a:lnTo>
                    <a:pt x="1643063" y="1352550"/>
                  </a:lnTo>
                  <a:lnTo>
                    <a:pt x="1633538" y="1369219"/>
                  </a:lnTo>
                  <a:lnTo>
                    <a:pt x="1619250" y="1378744"/>
                  </a:lnTo>
                  <a:lnTo>
                    <a:pt x="1569244" y="1388269"/>
                  </a:lnTo>
                  <a:lnTo>
                    <a:pt x="1450181" y="1385888"/>
                  </a:lnTo>
                  <a:lnTo>
                    <a:pt x="1281113" y="1381125"/>
                  </a:lnTo>
                  <a:lnTo>
                    <a:pt x="1114425" y="1369219"/>
                  </a:lnTo>
                  <a:lnTo>
                    <a:pt x="1002506" y="1354931"/>
                  </a:lnTo>
                  <a:lnTo>
                    <a:pt x="923925" y="1340644"/>
                  </a:lnTo>
                  <a:lnTo>
                    <a:pt x="904875" y="1333500"/>
                  </a:lnTo>
                  <a:lnTo>
                    <a:pt x="864394" y="1307306"/>
                  </a:lnTo>
                  <a:lnTo>
                    <a:pt x="833438" y="1283494"/>
                  </a:lnTo>
                  <a:lnTo>
                    <a:pt x="795338" y="1245394"/>
                  </a:lnTo>
                  <a:lnTo>
                    <a:pt x="747713" y="1188244"/>
                  </a:lnTo>
                  <a:lnTo>
                    <a:pt x="688181" y="1095375"/>
                  </a:lnTo>
                  <a:lnTo>
                    <a:pt x="552450" y="895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93AD0A4-F1A8-41B6-B12E-B891C9306024}"/>
              </a:ext>
            </a:extLst>
          </p:cNvPr>
          <p:cNvGrpSpPr/>
          <p:nvPr/>
        </p:nvGrpSpPr>
        <p:grpSpPr>
          <a:xfrm>
            <a:off x="2473325" y="1754188"/>
            <a:ext cx="4713288" cy="3968750"/>
            <a:chOff x="2473325" y="1754188"/>
            <a:chExt cx="4713288" cy="3968750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DEA37643-F892-4AE5-942E-78E27000DBB2}"/>
                </a:ext>
              </a:extLst>
            </p:cNvPr>
            <p:cNvSpPr/>
            <p:nvPr/>
          </p:nvSpPr>
          <p:spPr>
            <a:xfrm>
              <a:off x="4576763" y="1754188"/>
              <a:ext cx="1995487" cy="898525"/>
            </a:xfrm>
            <a:custGeom>
              <a:avLst/>
              <a:gdLst>
                <a:gd name="connsiteX0" fmla="*/ 1140618 w 1995487"/>
                <a:gd name="connsiteY0" fmla="*/ 292894 h 897732"/>
                <a:gd name="connsiteX1" fmla="*/ 759618 w 1995487"/>
                <a:gd name="connsiteY1" fmla="*/ 350044 h 897732"/>
                <a:gd name="connsiteX2" fmla="*/ 516731 w 1995487"/>
                <a:gd name="connsiteY2" fmla="*/ 390525 h 897732"/>
                <a:gd name="connsiteX3" fmla="*/ 361950 w 1995487"/>
                <a:gd name="connsiteY3" fmla="*/ 419100 h 897732"/>
                <a:gd name="connsiteX4" fmla="*/ 333375 w 1995487"/>
                <a:gd name="connsiteY4" fmla="*/ 419100 h 897732"/>
                <a:gd name="connsiteX5" fmla="*/ 290512 w 1995487"/>
                <a:gd name="connsiteY5" fmla="*/ 409575 h 897732"/>
                <a:gd name="connsiteX6" fmla="*/ 252412 w 1995487"/>
                <a:gd name="connsiteY6" fmla="*/ 390525 h 897732"/>
                <a:gd name="connsiteX7" fmla="*/ 219075 w 1995487"/>
                <a:gd name="connsiteY7" fmla="*/ 371475 h 897732"/>
                <a:gd name="connsiteX8" fmla="*/ 159543 w 1995487"/>
                <a:gd name="connsiteY8" fmla="*/ 328613 h 897732"/>
                <a:gd name="connsiteX9" fmla="*/ 111918 w 1995487"/>
                <a:gd name="connsiteY9" fmla="*/ 283369 h 897732"/>
                <a:gd name="connsiteX10" fmla="*/ 59531 w 1995487"/>
                <a:gd name="connsiteY10" fmla="*/ 221457 h 897732"/>
                <a:gd name="connsiteX11" fmla="*/ 26193 w 1995487"/>
                <a:gd name="connsiteY11" fmla="*/ 180975 h 897732"/>
                <a:gd name="connsiteX12" fmla="*/ 4762 w 1995487"/>
                <a:gd name="connsiteY12" fmla="*/ 152400 h 897732"/>
                <a:gd name="connsiteX13" fmla="*/ 0 w 1995487"/>
                <a:gd name="connsiteY13" fmla="*/ 133350 h 897732"/>
                <a:gd name="connsiteX14" fmla="*/ 0 w 1995487"/>
                <a:gd name="connsiteY14" fmla="*/ 111919 h 897732"/>
                <a:gd name="connsiteX15" fmla="*/ 4762 w 1995487"/>
                <a:gd name="connsiteY15" fmla="*/ 100013 h 897732"/>
                <a:gd name="connsiteX16" fmla="*/ 16668 w 1995487"/>
                <a:gd name="connsiteY16" fmla="*/ 95250 h 897732"/>
                <a:gd name="connsiteX17" fmla="*/ 38100 w 1995487"/>
                <a:gd name="connsiteY17" fmla="*/ 100013 h 897732"/>
                <a:gd name="connsiteX18" fmla="*/ 66675 w 1995487"/>
                <a:gd name="connsiteY18" fmla="*/ 116682 h 897732"/>
                <a:gd name="connsiteX19" fmla="*/ 90487 w 1995487"/>
                <a:gd name="connsiteY19" fmla="*/ 128588 h 897732"/>
                <a:gd name="connsiteX20" fmla="*/ 119062 w 1995487"/>
                <a:gd name="connsiteY20" fmla="*/ 142875 h 897732"/>
                <a:gd name="connsiteX21" fmla="*/ 154781 w 1995487"/>
                <a:gd name="connsiteY21" fmla="*/ 157163 h 897732"/>
                <a:gd name="connsiteX22" fmla="*/ 188118 w 1995487"/>
                <a:gd name="connsiteY22" fmla="*/ 166688 h 897732"/>
                <a:gd name="connsiteX23" fmla="*/ 230981 w 1995487"/>
                <a:gd name="connsiteY23" fmla="*/ 173832 h 897732"/>
                <a:gd name="connsiteX24" fmla="*/ 302418 w 1995487"/>
                <a:gd name="connsiteY24" fmla="*/ 178594 h 897732"/>
                <a:gd name="connsiteX25" fmla="*/ 426243 w 1995487"/>
                <a:gd name="connsiteY25" fmla="*/ 173832 h 897732"/>
                <a:gd name="connsiteX26" fmla="*/ 769143 w 1995487"/>
                <a:gd name="connsiteY26" fmla="*/ 142875 h 897732"/>
                <a:gd name="connsiteX27" fmla="*/ 1116806 w 1995487"/>
                <a:gd name="connsiteY27" fmla="*/ 107157 h 897732"/>
                <a:gd name="connsiteX28" fmla="*/ 1426368 w 1995487"/>
                <a:gd name="connsiteY28" fmla="*/ 76200 h 897732"/>
                <a:gd name="connsiteX29" fmla="*/ 1516856 w 1995487"/>
                <a:gd name="connsiteY29" fmla="*/ 64294 h 897732"/>
                <a:gd name="connsiteX30" fmla="*/ 1557337 w 1995487"/>
                <a:gd name="connsiteY30" fmla="*/ 50007 h 897732"/>
                <a:gd name="connsiteX31" fmla="*/ 1604962 w 1995487"/>
                <a:gd name="connsiteY31" fmla="*/ 30957 h 897732"/>
                <a:gd name="connsiteX32" fmla="*/ 1650206 w 1995487"/>
                <a:gd name="connsiteY32" fmla="*/ 9525 h 897732"/>
                <a:gd name="connsiteX33" fmla="*/ 1669256 w 1995487"/>
                <a:gd name="connsiteY33" fmla="*/ 0 h 897732"/>
                <a:gd name="connsiteX34" fmla="*/ 1695450 w 1995487"/>
                <a:gd name="connsiteY34" fmla="*/ 0 h 897732"/>
                <a:gd name="connsiteX35" fmla="*/ 1750218 w 1995487"/>
                <a:gd name="connsiteY35" fmla="*/ 9525 h 897732"/>
                <a:gd name="connsiteX36" fmla="*/ 1802606 w 1995487"/>
                <a:gd name="connsiteY36" fmla="*/ 28575 h 897732"/>
                <a:gd name="connsiteX37" fmla="*/ 1864518 w 1995487"/>
                <a:gd name="connsiteY37" fmla="*/ 59532 h 897732"/>
                <a:gd name="connsiteX38" fmla="*/ 1921668 w 1995487"/>
                <a:gd name="connsiteY38" fmla="*/ 92869 h 897732"/>
                <a:gd name="connsiteX39" fmla="*/ 1966912 w 1995487"/>
                <a:gd name="connsiteY39" fmla="*/ 119063 h 897732"/>
                <a:gd name="connsiteX40" fmla="*/ 1985962 w 1995487"/>
                <a:gd name="connsiteY40" fmla="*/ 138113 h 897732"/>
                <a:gd name="connsiteX41" fmla="*/ 1995487 w 1995487"/>
                <a:gd name="connsiteY41" fmla="*/ 159544 h 897732"/>
                <a:gd name="connsiteX42" fmla="*/ 1990725 w 1995487"/>
                <a:gd name="connsiteY42" fmla="*/ 178594 h 897732"/>
                <a:gd name="connsiteX43" fmla="*/ 1976437 w 1995487"/>
                <a:gd name="connsiteY43" fmla="*/ 202407 h 897732"/>
                <a:gd name="connsiteX44" fmla="*/ 1952625 w 1995487"/>
                <a:gd name="connsiteY44" fmla="*/ 223838 h 897732"/>
                <a:gd name="connsiteX45" fmla="*/ 1931193 w 1995487"/>
                <a:gd name="connsiteY45" fmla="*/ 242888 h 897732"/>
                <a:gd name="connsiteX46" fmla="*/ 1914525 w 1995487"/>
                <a:gd name="connsiteY46" fmla="*/ 271463 h 897732"/>
                <a:gd name="connsiteX47" fmla="*/ 1890712 w 1995487"/>
                <a:gd name="connsiteY47" fmla="*/ 338138 h 897732"/>
                <a:gd name="connsiteX48" fmla="*/ 1835943 w 1995487"/>
                <a:gd name="connsiteY48" fmla="*/ 526257 h 897732"/>
                <a:gd name="connsiteX49" fmla="*/ 1719262 w 1995487"/>
                <a:gd name="connsiteY49" fmla="*/ 864394 h 897732"/>
                <a:gd name="connsiteX50" fmla="*/ 1500187 w 1995487"/>
                <a:gd name="connsiteY50" fmla="*/ 897732 h 897732"/>
                <a:gd name="connsiteX51" fmla="*/ 1547812 w 1995487"/>
                <a:gd name="connsiteY51" fmla="*/ 750094 h 897732"/>
                <a:gd name="connsiteX52" fmla="*/ 1571625 w 1995487"/>
                <a:gd name="connsiteY52" fmla="*/ 619125 h 897732"/>
                <a:gd name="connsiteX53" fmla="*/ 1614487 w 1995487"/>
                <a:gd name="connsiteY53" fmla="*/ 350044 h 897732"/>
                <a:gd name="connsiteX54" fmla="*/ 1616868 w 1995487"/>
                <a:gd name="connsiteY54" fmla="*/ 302419 h 897732"/>
                <a:gd name="connsiteX55" fmla="*/ 1616868 w 1995487"/>
                <a:gd name="connsiteY55" fmla="*/ 288132 h 897732"/>
                <a:gd name="connsiteX56" fmla="*/ 1612106 w 1995487"/>
                <a:gd name="connsiteY56" fmla="*/ 273844 h 897732"/>
                <a:gd name="connsiteX57" fmla="*/ 1597818 w 1995487"/>
                <a:gd name="connsiteY57" fmla="*/ 261938 h 897732"/>
                <a:gd name="connsiteX58" fmla="*/ 1576387 w 1995487"/>
                <a:gd name="connsiteY58" fmla="*/ 250032 h 897732"/>
                <a:gd name="connsiteX59" fmla="*/ 1538287 w 1995487"/>
                <a:gd name="connsiteY59" fmla="*/ 240507 h 897732"/>
                <a:gd name="connsiteX60" fmla="*/ 1447800 w 1995487"/>
                <a:gd name="connsiteY60" fmla="*/ 242888 h 897732"/>
                <a:gd name="connsiteX61" fmla="*/ 1140618 w 1995487"/>
                <a:gd name="connsiteY61" fmla="*/ 292894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5487" h="897732">
                  <a:moveTo>
                    <a:pt x="1140618" y="292894"/>
                  </a:moveTo>
                  <a:lnTo>
                    <a:pt x="759618" y="350044"/>
                  </a:lnTo>
                  <a:lnTo>
                    <a:pt x="516731" y="390525"/>
                  </a:lnTo>
                  <a:lnTo>
                    <a:pt x="361950" y="419100"/>
                  </a:lnTo>
                  <a:lnTo>
                    <a:pt x="333375" y="419100"/>
                  </a:lnTo>
                  <a:lnTo>
                    <a:pt x="290512" y="409575"/>
                  </a:lnTo>
                  <a:lnTo>
                    <a:pt x="252412" y="390525"/>
                  </a:lnTo>
                  <a:lnTo>
                    <a:pt x="219075" y="371475"/>
                  </a:lnTo>
                  <a:lnTo>
                    <a:pt x="159543" y="328613"/>
                  </a:lnTo>
                  <a:lnTo>
                    <a:pt x="111918" y="283369"/>
                  </a:lnTo>
                  <a:lnTo>
                    <a:pt x="59531" y="221457"/>
                  </a:lnTo>
                  <a:lnTo>
                    <a:pt x="26193" y="180975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8" y="95250"/>
                  </a:lnTo>
                  <a:lnTo>
                    <a:pt x="38100" y="100013"/>
                  </a:lnTo>
                  <a:lnTo>
                    <a:pt x="66675" y="116682"/>
                  </a:lnTo>
                  <a:lnTo>
                    <a:pt x="90487" y="128588"/>
                  </a:lnTo>
                  <a:lnTo>
                    <a:pt x="119062" y="142875"/>
                  </a:lnTo>
                  <a:lnTo>
                    <a:pt x="154781" y="157163"/>
                  </a:lnTo>
                  <a:lnTo>
                    <a:pt x="188118" y="166688"/>
                  </a:lnTo>
                  <a:lnTo>
                    <a:pt x="230981" y="173832"/>
                  </a:lnTo>
                  <a:lnTo>
                    <a:pt x="302418" y="178594"/>
                  </a:lnTo>
                  <a:lnTo>
                    <a:pt x="426243" y="173832"/>
                  </a:lnTo>
                  <a:lnTo>
                    <a:pt x="769143" y="142875"/>
                  </a:lnTo>
                  <a:lnTo>
                    <a:pt x="1116806" y="107157"/>
                  </a:lnTo>
                  <a:lnTo>
                    <a:pt x="1426368" y="76200"/>
                  </a:lnTo>
                  <a:lnTo>
                    <a:pt x="1516856" y="64294"/>
                  </a:lnTo>
                  <a:lnTo>
                    <a:pt x="1557337" y="50007"/>
                  </a:lnTo>
                  <a:lnTo>
                    <a:pt x="1604962" y="30957"/>
                  </a:lnTo>
                  <a:lnTo>
                    <a:pt x="1650206" y="9525"/>
                  </a:lnTo>
                  <a:lnTo>
                    <a:pt x="1669256" y="0"/>
                  </a:lnTo>
                  <a:lnTo>
                    <a:pt x="1695450" y="0"/>
                  </a:lnTo>
                  <a:lnTo>
                    <a:pt x="1750218" y="9525"/>
                  </a:lnTo>
                  <a:lnTo>
                    <a:pt x="1802606" y="28575"/>
                  </a:lnTo>
                  <a:lnTo>
                    <a:pt x="1864518" y="59532"/>
                  </a:lnTo>
                  <a:lnTo>
                    <a:pt x="1921668" y="92869"/>
                  </a:lnTo>
                  <a:lnTo>
                    <a:pt x="1966912" y="119063"/>
                  </a:lnTo>
                  <a:lnTo>
                    <a:pt x="1985962" y="138113"/>
                  </a:lnTo>
                  <a:lnTo>
                    <a:pt x="1995487" y="159544"/>
                  </a:lnTo>
                  <a:lnTo>
                    <a:pt x="1990725" y="178594"/>
                  </a:lnTo>
                  <a:lnTo>
                    <a:pt x="1976437" y="202407"/>
                  </a:lnTo>
                  <a:lnTo>
                    <a:pt x="1952625" y="223838"/>
                  </a:lnTo>
                  <a:lnTo>
                    <a:pt x="1931193" y="242888"/>
                  </a:lnTo>
                  <a:lnTo>
                    <a:pt x="1914525" y="271463"/>
                  </a:lnTo>
                  <a:lnTo>
                    <a:pt x="1890712" y="338138"/>
                  </a:lnTo>
                  <a:lnTo>
                    <a:pt x="1835943" y="526257"/>
                  </a:lnTo>
                  <a:lnTo>
                    <a:pt x="1719262" y="864394"/>
                  </a:lnTo>
                  <a:lnTo>
                    <a:pt x="1500187" y="897732"/>
                  </a:lnTo>
                  <a:lnTo>
                    <a:pt x="1547812" y="750094"/>
                  </a:lnTo>
                  <a:lnTo>
                    <a:pt x="1571625" y="619125"/>
                  </a:lnTo>
                  <a:lnTo>
                    <a:pt x="1614487" y="350044"/>
                  </a:lnTo>
                  <a:lnTo>
                    <a:pt x="1616868" y="302419"/>
                  </a:lnTo>
                  <a:lnTo>
                    <a:pt x="1616868" y="288132"/>
                  </a:lnTo>
                  <a:lnTo>
                    <a:pt x="1612106" y="273844"/>
                  </a:lnTo>
                  <a:lnTo>
                    <a:pt x="1597818" y="261938"/>
                  </a:lnTo>
                  <a:lnTo>
                    <a:pt x="1576387" y="250032"/>
                  </a:lnTo>
                  <a:lnTo>
                    <a:pt x="1538287" y="240507"/>
                  </a:lnTo>
                  <a:lnTo>
                    <a:pt x="1447800" y="242888"/>
                  </a:lnTo>
                  <a:lnTo>
                    <a:pt x="114061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70BE71F9-B575-4421-9EFC-A55F3235C844}"/>
                </a:ext>
              </a:extLst>
            </p:cNvPr>
            <p:cNvSpPr/>
            <p:nvPr/>
          </p:nvSpPr>
          <p:spPr>
            <a:xfrm rot="16200000">
              <a:off x="1986757" y="2304256"/>
              <a:ext cx="2297112" cy="1323975"/>
            </a:xfrm>
            <a:custGeom>
              <a:avLst/>
              <a:gdLst>
                <a:gd name="connsiteX0" fmla="*/ 1452562 w 2297906"/>
                <a:gd name="connsiteY0" fmla="*/ 1045369 h 1323975"/>
                <a:gd name="connsiteX1" fmla="*/ 1223962 w 2297906"/>
                <a:gd name="connsiteY1" fmla="*/ 919162 h 1323975"/>
                <a:gd name="connsiteX2" fmla="*/ 959643 w 2297906"/>
                <a:gd name="connsiteY2" fmla="*/ 757237 h 1323975"/>
                <a:gd name="connsiteX3" fmla="*/ 788193 w 2297906"/>
                <a:gd name="connsiteY3" fmla="*/ 640556 h 1323975"/>
                <a:gd name="connsiteX4" fmla="*/ 657225 w 2297906"/>
                <a:gd name="connsiteY4" fmla="*/ 550069 h 1323975"/>
                <a:gd name="connsiteX5" fmla="*/ 466725 w 2297906"/>
                <a:gd name="connsiteY5" fmla="*/ 411956 h 1323975"/>
                <a:gd name="connsiteX6" fmla="*/ 216693 w 2297906"/>
                <a:gd name="connsiteY6" fmla="*/ 223837 h 1323975"/>
                <a:gd name="connsiteX7" fmla="*/ 28575 w 2297906"/>
                <a:gd name="connsiteY7" fmla="*/ 80962 h 1323975"/>
                <a:gd name="connsiteX8" fmla="*/ 9525 w 2297906"/>
                <a:gd name="connsiteY8" fmla="*/ 61912 h 1323975"/>
                <a:gd name="connsiteX9" fmla="*/ 0 w 2297906"/>
                <a:gd name="connsiteY9" fmla="*/ 40481 h 1323975"/>
                <a:gd name="connsiteX10" fmla="*/ 0 w 2297906"/>
                <a:gd name="connsiteY10" fmla="*/ 19050 h 1323975"/>
                <a:gd name="connsiteX11" fmla="*/ 4762 w 2297906"/>
                <a:gd name="connsiteY11" fmla="*/ 4762 h 1323975"/>
                <a:gd name="connsiteX12" fmla="*/ 21431 w 2297906"/>
                <a:gd name="connsiteY12" fmla="*/ 0 h 1323975"/>
                <a:gd name="connsiteX13" fmla="*/ 59531 w 2297906"/>
                <a:gd name="connsiteY13" fmla="*/ 11906 h 1323975"/>
                <a:gd name="connsiteX14" fmla="*/ 209550 w 2297906"/>
                <a:gd name="connsiteY14" fmla="*/ 109537 h 1323975"/>
                <a:gd name="connsiteX15" fmla="*/ 492918 w 2297906"/>
                <a:gd name="connsiteY15" fmla="*/ 283369 h 1323975"/>
                <a:gd name="connsiteX16" fmla="*/ 666750 w 2297906"/>
                <a:gd name="connsiteY16" fmla="*/ 388144 h 1323975"/>
                <a:gd name="connsiteX17" fmla="*/ 866775 w 2297906"/>
                <a:gd name="connsiteY17" fmla="*/ 500062 h 1323975"/>
                <a:gd name="connsiteX18" fmla="*/ 1078706 w 2297906"/>
                <a:gd name="connsiteY18" fmla="*/ 607219 h 1323975"/>
                <a:gd name="connsiteX19" fmla="*/ 1285875 w 2297906"/>
                <a:gd name="connsiteY19" fmla="*/ 709612 h 1323975"/>
                <a:gd name="connsiteX20" fmla="*/ 1495425 w 2297906"/>
                <a:gd name="connsiteY20" fmla="*/ 802481 h 1323975"/>
                <a:gd name="connsiteX21" fmla="*/ 1735931 w 2297906"/>
                <a:gd name="connsiteY21" fmla="*/ 900112 h 1323975"/>
                <a:gd name="connsiteX22" fmla="*/ 1857375 w 2297906"/>
                <a:gd name="connsiteY22" fmla="*/ 940594 h 1323975"/>
                <a:gd name="connsiteX23" fmla="*/ 1957387 w 2297906"/>
                <a:gd name="connsiteY23" fmla="*/ 966787 h 1323975"/>
                <a:gd name="connsiteX24" fmla="*/ 1993106 w 2297906"/>
                <a:gd name="connsiteY24" fmla="*/ 973931 h 1323975"/>
                <a:gd name="connsiteX25" fmla="*/ 2040731 w 2297906"/>
                <a:gd name="connsiteY25" fmla="*/ 976312 h 1323975"/>
                <a:gd name="connsiteX26" fmla="*/ 2076450 w 2297906"/>
                <a:gd name="connsiteY26" fmla="*/ 976312 h 1323975"/>
                <a:gd name="connsiteX27" fmla="*/ 2119312 w 2297906"/>
                <a:gd name="connsiteY27" fmla="*/ 969169 h 1323975"/>
                <a:gd name="connsiteX28" fmla="*/ 2150268 w 2297906"/>
                <a:gd name="connsiteY28" fmla="*/ 952500 h 1323975"/>
                <a:gd name="connsiteX29" fmla="*/ 2185987 w 2297906"/>
                <a:gd name="connsiteY29" fmla="*/ 931069 h 1323975"/>
                <a:gd name="connsiteX30" fmla="*/ 2219325 w 2297906"/>
                <a:gd name="connsiteY30" fmla="*/ 895350 h 1323975"/>
                <a:gd name="connsiteX31" fmla="*/ 2243137 w 2297906"/>
                <a:gd name="connsiteY31" fmla="*/ 854869 h 1323975"/>
                <a:gd name="connsiteX32" fmla="*/ 2255043 w 2297906"/>
                <a:gd name="connsiteY32" fmla="*/ 835819 h 1323975"/>
                <a:gd name="connsiteX33" fmla="*/ 2274093 w 2297906"/>
                <a:gd name="connsiteY33" fmla="*/ 826294 h 1323975"/>
                <a:gd name="connsiteX34" fmla="*/ 2288381 w 2297906"/>
                <a:gd name="connsiteY34" fmla="*/ 828675 h 1323975"/>
                <a:gd name="connsiteX35" fmla="*/ 2297906 w 2297906"/>
                <a:gd name="connsiteY35" fmla="*/ 840581 h 1323975"/>
                <a:gd name="connsiteX36" fmla="*/ 2295525 w 2297906"/>
                <a:gd name="connsiteY36" fmla="*/ 876300 h 1323975"/>
                <a:gd name="connsiteX37" fmla="*/ 2286000 w 2297906"/>
                <a:gd name="connsiteY37" fmla="*/ 933450 h 1323975"/>
                <a:gd name="connsiteX38" fmla="*/ 2278856 w 2297906"/>
                <a:gd name="connsiteY38" fmla="*/ 973931 h 1323975"/>
                <a:gd name="connsiteX39" fmla="*/ 2264568 w 2297906"/>
                <a:gd name="connsiteY39" fmla="*/ 1012031 h 1323975"/>
                <a:gd name="connsiteX40" fmla="*/ 2224087 w 2297906"/>
                <a:gd name="connsiteY40" fmla="*/ 1078706 h 1323975"/>
                <a:gd name="connsiteX41" fmla="*/ 2162175 w 2297906"/>
                <a:gd name="connsiteY41" fmla="*/ 1152525 h 1323975"/>
                <a:gd name="connsiteX42" fmla="*/ 2100262 w 2297906"/>
                <a:gd name="connsiteY42" fmla="*/ 1216819 h 1323975"/>
                <a:gd name="connsiteX43" fmla="*/ 2047875 w 2297906"/>
                <a:gd name="connsiteY43" fmla="*/ 1264444 h 1323975"/>
                <a:gd name="connsiteX44" fmla="*/ 2005012 w 2297906"/>
                <a:gd name="connsiteY44" fmla="*/ 1285875 h 1323975"/>
                <a:gd name="connsiteX45" fmla="*/ 1938337 w 2297906"/>
                <a:gd name="connsiteY45" fmla="*/ 1321594 h 1323975"/>
                <a:gd name="connsiteX46" fmla="*/ 1919287 w 2297906"/>
                <a:gd name="connsiteY46" fmla="*/ 1323975 h 1323975"/>
                <a:gd name="connsiteX47" fmla="*/ 1900237 w 2297906"/>
                <a:gd name="connsiteY47" fmla="*/ 1321594 h 1323975"/>
                <a:gd name="connsiteX48" fmla="*/ 1871662 w 2297906"/>
                <a:gd name="connsiteY48" fmla="*/ 1309687 h 1323975"/>
                <a:gd name="connsiteX49" fmla="*/ 1850231 w 2297906"/>
                <a:gd name="connsiteY49" fmla="*/ 1293019 h 1323975"/>
                <a:gd name="connsiteX50" fmla="*/ 1835943 w 2297906"/>
                <a:gd name="connsiteY50" fmla="*/ 1254919 h 1323975"/>
                <a:gd name="connsiteX51" fmla="*/ 1819275 w 2297906"/>
                <a:gd name="connsiteY51" fmla="*/ 1221581 h 1323975"/>
                <a:gd name="connsiteX52" fmla="*/ 1721643 w 2297906"/>
                <a:gd name="connsiteY52" fmla="*/ 1173956 h 1323975"/>
                <a:gd name="connsiteX53" fmla="*/ 1631156 w 2297906"/>
                <a:gd name="connsiteY53" fmla="*/ 1133475 h 1323975"/>
                <a:gd name="connsiteX54" fmla="*/ 1452562 w 2297906"/>
                <a:gd name="connsiteY54" fmla="*/ 10453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97906" h="1323975">
                  <a:moveTo>
                    <a:pt x="1452562" y="1045369"/>
                  </a:moveTo>
                  <a:lnTo>
                    <a:pt x="1223962" y="919162"/>
                  </a:lnTo>
                  <a:lnTo>
                    <a:pt x="959643" y="757237"/>
                  </a:lnTo>
                  <a:lnTo>
                    <a:pt x="788193" y="640556"/>
                  </a:lnTo>
                  <a:lnTo>
                    <a:pt x="657225" y="550069"/>
                  </a:lnTo>
                  <a:lnTo>
                    <a:pt x="466725" y="411956"/>
                  </a:lnTo>
                  <a:lnTo>
                    <a:pt x="216693" y="223837"/>
                  </a:lnTo>
                  <a:lnTo>
                    <a:pt x="28575" y="80962"/>
                  </a:lnTo>
                  <a:lnTo>
                    <a:pt x="9525" y="61912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9531" y="11906"/>
                  </a:lnTo>
                  <a:lnTo>
                    <a:pt x="209550" y="109537"/>
                  </a:lnTo>
                  <a:lnTo>
                    <a:pt x="492918" y="283369"/>
                  </a:lnTo>
                  <a:lnTo>
                    <a:pt x="666750" y="388144"/>
                  </a:lnTo>
                  <a:lnTo>
                    <a:pt x="866775" y="500062"/>
                  </a:lnTo>
                  <a:lnTo>
                    <a:pt x="1078706" y="607219"/>
                  </a:lnTo>
                  <a:lnTo>
                    <a:pt x="1285875" y="709612"/>
                  </a:lnTo>
                  <a:lnTo>
                    <a:pt x="1495425" y="802481"/>
                  </a:lnTo>
                  <a:lnTo>
                    <a:pt x="1735931" y="900112"/>
                  </a:lnTo>
                  <a:lnTo>
                    <a:pt x="1857375" y="940594"/>
                  </a:lnTo>
                  <a:lnTo>
                    <a:pt x="1957387" y="966787"/>
                  </a:lnTo>
                  <a:lnTo>
                    <a:pt x="1993106" y="973931"/>
                  </a:lnTo>
                  <a:lnTo>
                    <a:pt x="2040731" y="976312"/>
                  </a:lnTo>
                  <a:lnTo>
                    <a:pt x="2076450" y="976312"/>
                  </a:lnTo>
                  <a:lnTo>
                    <a:pt x="2119312" y="969169"/>
                  </a:lnTo>
                  <a:lnTo>
                    <a:pt x="2150268" y="952500"/>
                  </a:lnTo>
                  <a:lnTo>
                    <a:pt x="2185987" y="931069"/>
                  </a:lnTo>
                  <a:lnTo>
                    <a:pt x="2219325" y="895350"/>
                  </a:lnTo>
                  <a:lnTo>
                    <a:pt x="2243137" y="854869"/>
                  </a:lnTo>
                  <a:lnTo>
                    <a:pt x="2255043" y="835819"/>
                  </a:lnTo>
                  <a:lnTo>
                    <a:pt x="2274093" y="826294"/>
                  </a:lnTo>
                  <a:lnTo>
                    <a:pt x="2288381" y="828675"/>
                  </a:lnTo>
                  <a:lnTo>
                    <a:pt x="2297906" y="840581"/>
                  </a:lnTo>
                  <a:lnTo>
                    <a:pt x="2295525" y="876300"/>
                  </a:lnTo>
                  <a:lnTo>
                    <a:pt x="2286000" y="933450"/>
                  </a:lnTo>
                  <a:lnTo>
                    <a:pt x="2278856" y="973931"/>
                  </a:lnTo>
                  <a:lnTo>
                    <a:pt x="2264568" y="1012031"/>
                  </a:lnTo>
                  <a:lnTo>
                    <a:pt x="2224087" y="1078706"/>
                  </a:lnTo>
                  <a:lnTo>
                    <a:pt x="2162175" y="1152525"/>
                  </a:lnTo>
                  <a:lnTo>
                    <a:pt x="2100262" y="1216819"/>
                  </a:lnTo>
                  <a:lnTo>
                    <a:pt x="2047875" y="1264444"/>
                  </a:lnTo>
                  <a:lnTo>
                    <a:pt x="2005012" y="1285875"/>
                  </a:lnTo>
                  <a:lnTo>
                    <a:pt x="1938337" y="1321594"/>
                  </a:lnTo>
                  <a:lnTo>
                    <a:pt x="1919287" y="1323975"/>
                  </a:lnTo>
                  <a:lnTo>
                    <a:pt x="1900237" y="1321594"/>
                  </a:lnTo>
                  <a:lnTo>
                    <a:pt x="1871662" y="1309687"/>
                  </a:lnTo>
                  <a:lnTo>
                    <a:pt x="1850231" y="1293019"/>
                  </a:lnTo>
                  <a:lnTo>
                    <a:pt x="1835943" y="1254919"/>
                  </a:lnTo>
                  <a:lnTo>
                    <a:pt x="1819275" y="1221581"/>
                  </a:lnTo>
                  <a:lnTo>
                    <a:pt x="1721643" y="1173956"/>
                  </a:lnTo>
                  <a:lnTo>
                    <a:pt x="1631156" y="1133475"/>
                  </a:lnTo>
                  <a:lnTo>
                    <a:pt x="1452562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BF1BC580-4011-4495-9EE4-B8DDC0451626}"/>
                </a:ext>
              </a:extLst>
            </p:cNvPr>
            <p:cNvSpPr/>
            <p:nvPr/>
          </p:nvSpPr>
          <p:spPr>
            <a:xfrm rot="16200000">
              <a:off x="2399506" y="3840957"/>
              <a:ext cx="3032125" cy="449262"/>
            </a:xfrm>
            <a:custGeom>
              <a:avLst/>
              <a:gdLst>
                <a:gd name="connsiteX0" fmla="*/ 1311069 w 3031686"/>
                <a:gd name="connsiteY0" fmla="*/ 327123 h 450761"/>
                <a:gd name="connsiteX1" fmla="*/ 713489 w 3031686"/>
                <a:gd name="connsiteY1" fmla="*/ 309093 h 450761"/>
                <a:gd name="connsiteX2" fmla="*/ 342578 w 3031686"/>
                <a:gd name="connsiteY2" fmla="*/ 293638 h 450761"/>
                <a:gd name="connsiteX3" fmla="*/ 213789 w 3031686"/>
                <a:gd name="connsiteY3" fmla="*/ 285911 h 450761"/>
                <a:gd name="connsiteX4" fmla="*/ 131364 w 3031686"/>
                <a:gd name="connsiteY4" fmla="*/ 280759 h 450761"/>
                <a:gd name="connsiteX5" fmla="*/ 82424 w 3031686"/>
                <a:gd name="connsiteY5" fmla="*/ 275608 h 450761"/>
                <a:gd name="connsiteX6" fmla="*/ 51515 w 3031686"/>
                <a:gd name="connsiteY6" fmla="*/ 267881 h 450761"/>
                <a:gd name="connsiteX7" fmla="*/ 25757 w 3031686"/>
                <a:gd name="connsiteY7" fmla="*/ 252426 h 450761"/>
                <a:gd name="connsiteX8" fmla="*/ 12878 w 3031686"/>
                <a:gd name="connsiteY8" fmla="*/ 242123 h 450761"/>
                <a:gd name="connsiteX9" fmla="*/ 0 w 3031686"/>
                <a:gd name="connsiteY9" fmla="*/ 216365 h 450761"/>
                <a:gd name="connsiteX10" fmla="*/ 7727 w 3031686"/>
                <a:gd name="connsiteY10" fmla="*/ 188032 h 450761"/>
                <a:gd name="connsiteX11" fmla="*/ 30909 w 3031686"/>
                <a:gd name="connsiteY11" fmla="*/ 157122 h 450761"/>
                <a:gd name="connsiteX12" fmla="*/ 66970 w 3031686"/>
                <a:gd name="connsiteY12" fmla="*/ 126213 h 450761"/>
                <a:gd name="connsiteX13" fmla="*/ 87576 w 3031686"/>
                <a:gd name="connsiteY13" fmla="*/ 110758 h 450761"/>
                <a:gd name="connsiteX14" fmla="*/ 172576 w 3031686"/>
                <a:gd name="connsiteY14" fmla="*/ 87576 h 450761"/>
                <a:gd name="connsiteX15" fmla="*/ 267880 w 3031686"/>
                <a:gd name="connsiteY15" fmla="*/ 69546 h 450761"/>
                <a:gd name="connsiteX16" fmla="*/ 373487 w 3031686"/>
                <a:gd name="connsiteY16" fmla="*/ 64394 h 450761"/>
                <a:gd name="connsiteX17" fmla="*/ 412123 w 3031686"/>
                <a:gd name="connsiteY17" fmla="*/ 69546 h 450761"/>
                <a:gd name="connsiteX18" fmla="*/ 481669 w 3031686"/>
                <a:gd name="connsiteY18" fmla="*/ 79849 h 450761"/>
                <a:gd name="connsiteX19" fmla="*/ 767580 w 3031686"/>
                <a:gd name="connsiteY19" fmla="*/ 97879 h 450761"/>
                <a:gd name="connsiteX20" fmla="*/ 1251826 w 3031686"/>
                <a:gd name="connsiteY20" fmla="*/ 115910 h 450761"/>
                <a:gd name="connsiteX21" fmla="*/ 1779860 w 3031686"/>
                <a:gd name="connsiteY21" fmla="*/ 128789 h 450761"/>
                <a:gd name="connsiteX22" fmla="*/ 2320773 w 3031686"/>
                <a:gd name="connsiteY22" fmla="*/ 136516 h 450761"/>
                <a:gd name="connsiteX23" fmla="*/ 2699411 w 3031686"/>
                <a:gd name="connsiteY23" fmla="*/ 139092 h 450761"/>
                <a:gd name="connsiteX24" fmla="*/ 2758654 w 3031686"/>
                <a:gd name="connsiteY24" fmla="*/ 133940 h 450761"/>
                <a:gd name="connsiteX25" fmla="*/ 2802442 w 3031686"/>
                <a:gd name="connsiteY25" fmla="*/ 121061 h 450761"/>
                <a:gd name="connsiteX26" fmla="*/ 2856534 w 3031686"/>
                <a:gd name="connsiteY26" fmla="*/ 97879 h 450761"/>
                <a:gd name="connsiteX27" fmla="*/ 2926080 w 3031686"/>
                <a:gd name="connsiteY27" fmla="*/ 51516 h 450761"/>
                <a:gd name="connsiteX28" fmla="*/ 2975019 w 3031686"/>
                <a:gd name="connsiteY28" fmla="*/ 10303 h 450761"/>
                <a:gd name="connsiteX29" fmla="*/ 2993050 w 3031686"/>
                <a:gd name="connsiteY29" fmla="*/ 0 h 450761"/>
                <a:gd name="connsiteX30" fmla="*/ 3011080 w 3031686"/>
                <a:gd name="connsiteY30" fmla="*/ 0 h 450761"/>
                <a:gd name="connsiteX31" fmla="*/ 3023959 w 3031686"/>
                <a:gd name="connsiteY31" fmla="*/ 2576 h 450761"/>
                <a:gd name="connsiteX32" fmla="*/ 3031686 w 3031686"/>
                <a:gd name="connsiteY32" fmla="*/ 18030 h 450761"/>
                <a:gd name="connsiteX33" fmla="*/ 3021383 w 3031686"/>
                <a:gd name="connsiteY33" fmla="*/ 61819 h 450761"/>
                <a:gd name="connsiteX34" fmla="*/ 2972443 w 3031686"/>
                <a:gd name="connsiteY34" fmla="*/ 162274 h 450761"/>
                <a:gd name="connsiteX35" fmla="*/ 2933807 w 3031686"/>
                <a:gd name="connsiteY35" fmla="*/ 231820 h 450761"/>
                <a:gd name="connsiteX36" fmla="*/ 2869413 w 3031686"/>
                <a:gd name="connsiteY36" fmla="*/ 319396 h 450761"/>
                <a:gd name="connsiteX37" fmla="*/ 2812745 w 3031686"/>
                <a:gd name="connsiteY37" fmla="*/ 378639 h 450761"/>
                <a:gd name="connsiteX38" fmla="*/ 2745775 w 3031686"/>
                <a:gd name="connsiteY38" fmla="*/ 435306 h 450761"/>
                <a:gd name="connsiteX39" fmla="*/ 2725169 w 3031686"/>
                <a:gd name="connsiteY39" fmla="*/ 448185 h 450761"/>
                <a:gd name="connsiteX40" fmla="*/ 2712290 w 3031686"/>
                <a:gd name="connsiteY40" fmla="*/ 450761 h 450761"/>
                <a:gd name="connsiteX41" fmla="*/ 2686533 w 3031686"/>
                <a:gd name="connsiteY41" fmla="*/ 443033 h 450761"/>
                <a:gd name="connsiteX42" fmla="*/ 2658199 w 3031686"/>
                <a:gd name="connsiteY42" fmla="*/ 419851 h 450761"/>
                <a:gd name="connsiteX43" fmla="*/ 2622138 w 3031686"/>
                <a:gd name="connsiteY43" fmla="*/ 391518 h 450761"/>
                <a:gd name="connsiteX44" fmla="*/ 2586077 w 3031686"/>
                <a:gd name="connsiteY44" fmla="*/ 373487 h 450761"/>
                <a:gd name="connsiteX45" fmla="*/ 2552592 w 3031686"/>
                <a:gd name="connsiteY45" fmla="*/ 363184 h 450761"/>
                <a:gd name="connsiteX46" fmla="*/ 2475319 w 3031686"/>
                <a:gd name="connsiteY46" fmla="*/ 358033 h 450761"/>
                <a:gd name="connsiteX47" fmla="*/ 1921527 w 3031686"/>
                <a:gd name="connsiteY47" fmla="*/ 345154 h 450761"/>
                <a:gd name="connsiteX48" fmla="*/ 1311069 w 3031686"/>
                <a:gd name="connsiteY48" fmla="*/ 327123 h 4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31686" h="450761">
                  <a:moveTo>
                    <a:pt x="1311069" y="327123"/>
                  </a:moveTo>
                  <a:lnTo>
                    <a:pt x="713489" y="309093"/>
                  </a:lnTo>
                  <a:lnTo>
                    <a:pt x="342578" y="293638"/>
                  </a:lnTo>
                  <a:lnTo>
                    <a:pt x="213789" y="285911"/>
                  </a:lnTo>
                  <a:lnTo>
                    <a:pt x="131364" y="280759"/>
                  </a:lnTo>
                  <a:lnTo>
                    <a:pt x="82424" y="275608"/>
                  </a:lnTo>
                  <a:lnTo>
                    <a:pt x="51515" y="267881"/>
                  </a:lnTo>
                  <a:lnTo>
                    <a:pt x="25757" y="252426"/>
                  </a:lnTo>
                  <a:lnTo>
                    <a:pt x="12878" y="242123"/>
                  </a:lnTo>
                  <a:lnTo>
                    <a:pt x="0" y="216365"/>
                  </a:lnTo>
                  <a:lnTo>
                    <a:pt x="7727" y="188032"/>
                  </a:lnTo>
                  <a:lnTo>
                    <a:pt x="30909" y="157122"/>
                  </a:lnTo>
                  <a:lnTo>
                    <a:pt x="66970" y="126213"/>
                  </a:lnTo>
                  <a:lnTo>
                    <a:pt x="87576" y="110758"/>
                  </a:lnTo>
                  <a:lnTo>
                    <a:pt x="172576" y="87576"/>
                  </a:lnTo>
                  <a:lnTo>
                    <a:pt x="267880" y="69546"/>
                  </a:lnTo>
                  <a:cubicBezTo>
                    <a:pt x="303080" y="67786"/>
                    <a:pt x="338243" y="64394"/>
                    <a:pt x="373487" y="64394"/>
                  </a:cubicBezTo>
                  <a:lnTo>
                    <a:pt x="412123" y="69546"/>
                  </a:lnTo>
                  <a:lnTo>
                    <a:pt x="481669" y="79849"/>
                  </a:lnTo>
                  <a:lnTo>
                    <a:pt x="767580" y="97879"/>
                  </a:lnTo>
                  <a:lnTo>
                    <a:pt x="1251826" y="115910"/>
                  </a:lnTo>
                  <a:lnTo>
                    <a:pt x="1779860" y="128789"/>
                  </a:lnTo>
                  <a:lnTo>
                    <a:pt x="2320773" y="136516"/>
                  </a:lnTo>
                  <a:lnTo>
                    <a:pt x="2699411" y="139092"/>
                  </a:lnTo>
                  <a:lnTo>
                    <a:pt x="2758654" y="133940"/>
                  </a:lnTo>
                  <a:lnTo>
                    <a:pt x="2802442" y="121061"/>
                  </a:lnTo>
                  <a:lnTo>
                    <a:pt x="2856534" y="97879"/>
                  </a:lnTo>
                  <a:lnTo>
                    <a:pt x="2926080" y="51516"/>
                  </a:lnTo>
                  <a:lnTo>
                    <a:pt x="2975019" y="10303"/>
                  </a:lnTo>
                  <a:lnTo>
                    <a:pt x="2993050" y="0"/>
                  </a:lnTo>
                  <a:lnTo>
                    <a:pt x="3011080" y="0"/>
                  </a:lnTo>
                  <a:lnTo>
                    <a:pt x="3023959" y="2576"/>
                  </a:lnTo>
                  <a:lnTo>
                    <a:pt x="3031686" y="18030"/>
                  </a:lnTo>
                  <a:lnTo>
                    <a:pt x="3021383" y="61819"/>
                  </a:lnTo>
                  <a:lnTo>
                    <a:pt x="2972443" y="162274"/>
                  </a:lnTo>
                  <a:lnTo>
                    <a:pt x="2933807" y="231820"/>
                  </a:lnTo>
                  <a:lnTo>
                    <a:pt x="2869413" y="319396"/>
                  </a:lnTo>
                  <a:lnTo>
                    <a:pt x="2812745" y="378639"/>
                  </a:lnTo>
                  <a:lnTo>
                    <a:pt x="2745775" y="435306"/>
                  </a:lnTo>
                  <a:lnTo>
                    <a:pt x="2725169" y="448185"/>
                  </a:lnTo>
                  <a:lnTo>
                    <a:pt x="2712290" y="450761"/>
                  </a:lnTo>
                  <a:lnTo>
                    <a:pt x="2686533" y="443033"/>
                  </a:lnTo>
                  <a:lnTo>
                    <a:pt x="2658199" y="419851"/>
                  </a:lnTo>
                  <a:lnTo>
                    <a:pt x="2622138" y="391518"/>
                  </a:lnTo>
                  <a:lnTo>
                    <a:pt x="2586077" y="373487"/>
                  </a:lnTo>
                  <a:lnTo>
                    <a:pt x="2552592" y="363184"/>
                  </a:lnTo>
                  <a:lnTo>
                    <a:pt x="2475319" y="358033"/>
                  </a:lnTo>
                  <a:lnTo>
                    <a:pt x="1921527" y="345154"/>
                  </a:lnTo>
                  <a:lnTo>
                    <a:pt x="1311069" y="327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514C9C0F-EE40-48BA-94BD-E285D7466E76}"/>
                </a:ext>
              </a:extLst>
            </p:cNvPr>
            <p:cNvSpPr/>
            <p:nvPr/>
          </p:nvSpPr>
          <p:spPr>
            <a:xfrm rot="16200000">
              <a:off x="1954213" y="4246563"/>
              <a:ext cx="2590800" cy="361950"/>
            </a:xfrm>
            <a:custGeom>
              <a:avLst/>
              <a:gdLst>
                <a:gd name="connsiteX0" fmla="*/ 1266825 w 2590800"/>
                <a:gd name="connsiteY0" fmla="*/ 300038 h 361950"/>
                <a:gd name="connsiteX1" fmla="*/ 759619 w 2590800"/>
                <a:gd name="connsiteY1" fmla="*/ 271463 h 361950"/>
                <a:gd name="connsiteX2" fmla="*/ 285750 w 2590800"/>
                <a:gd name="connsiteY2" fmla="*/ 240507 h 361950"/>
                <a:gd name="connsiteX3" fmla="*/ 176212 w 2590800"/>
                <a:gd name="connsiteY3" fmla="*/ 233363 h 361950"/>
                <a:gd name="connsiteX4" fmla="*/ 107156 w 2590800"/>
                <a:gd name="connsiteY4" fmla="*/ 228600 h 361950"/>
                <a:gd name="connsiteX5" fmla="*/ 78581 w 2590800"/>
                <a:gd name="connsiteY5" fmla="*/ 221457 h 361950"/>
                <a:gd name="connsiteX6" fmla="*/ 40481 w 2590800"/>
                <a:gd name="connsiteY6" fmla="*/ 202407 h 361950"/>
                <a:gd name="connsiteX7" fmla="*/ 11906 w 2590800"/>
                <a:gd name="connsiteY7" fmla="*/ 180975 h 361950"/>
                <a:gd name="connsiteX8" fmla="*/ 0 w 2590800"/>
                <a:gd name="connsiteY8" fmla="*/ 161925 h 361950"/>
                <a:gd name="connsiteX9" fmla="*/ 2381 w 2590800"/>
                <a:gd name="connsiteY9" fmla="*/ 140494 h 361950"/>
                <a:gd name="connsiteX10" fmla="*/ 14287 w 2590800"/>
                <a:gd name="connsiteY10" fmla="*/ 114300 h 361950"/>
                <a:gd name="connsiteX11" fmla="*/ 33337 w 2590800"/>
                <a:gd name="connsiteY11" fmla="*/ 90488 h 361950"/>
                <a:gd name="connsiteX12" fmla="*/ 61912 w 2590800"/>
                <a:gd name="connsiteY12" fmla="*/ 64294 h 361950"/>
                <a:gd name="connsiteX13" fmla="*/ 102394 w 2590800"/>
                <a:gd name="connsiteY13" fmla="*/ 42863 h 361950"/>
                <a:gd name="connsiteX14" fmla="*/ 147637 w 2590800"/>
                <a:gd name="connsiteY14" fmla="*/ 28575 h 361950"/>
                <a:gd name="connsiteX15" fmla="*/ 204787 w 2590800"/>
                <a:gd name="connsiteY15" fmla="*/ 14288 h 361950"/>
                <a:gd name="connsiteX16" fmla="*/ 290512 w 2590800"/>
                <a:gd name="connsiteY16" fmla="*/ 2382 h 361950"/>
                <a:gd name="connsiteX17" fmla="*/ 378619 w 2590800"/>
                <a:gd name="connsiteY17" fmla="*/ 0 h 361950"/>
                <a:gd name="connsiteX18" fmla="*/ 411956 w 2590800"/>
                <a:gd name="connsiteY18" fmla="*/ 9525 h 361950"/>
                <a:gd name="connsiteX19" fmla="*/ 473869 w 2590800"/>
                <a:gd name="connsiteY19" fmla="*/ 23813 h 361950"/>
                <a:gd name="connsiteX20" fmla="*/ 595312 w 2590800"/>
                <a:gd name="connsiteY20" fmla="*/ 42863 h 361950"/>
                <a:gd name="connsiteX21" fmla="*/ 838200 w 2590800"/>
                <a:gd name="connsiteY21" fmla="*/ 66675 h 361950"/>
                <a:gd name="connsiteX22" fmla="*/ 1300162 w 2590800"/>
                <a:gd name="connsiteY22" fmla="*/ 97632 h 361950"/>
                <a:gd name="connsiteX23" fmla="*/ 1683544 w 2590800"/>
                <a:gd name="connsiteY23" fmla="*/ 119063 h 361950"/>
                <a:gd name="connsiteX24" fmla="*/ 2050256 w 2590800"/>
                <a:gd name="connsiteY24" fmla="*/ 130969 h 361950"/>
                <a:gd name="connsiteX25" fmla="*/ 2243137 w 2590800"/>
                <a:gd name="connsiteY25" fmla="*/ 138113 h 361950"/>
                <a:gd name="connsiteX26" fmla="*/ 2305050 w 2590800"/>
                <a:gd name="connsiteY26" fmla="*/ 135732 h 361950"/>
                <a:gd name="connsiteX27" fmla="*/ 2340769 w 2590800"/>
                <a:gd name="connsiteY27" fmla="*/ 123825 h 361950"/>
                <a:gd name="connsiteX28" fmla="*/ 2364581 w 2590800"/>
                <a:gd name="connsiteY28" fmla="*/ 109538 h 361950"/>
                <a:gd name="connsiteX29" fmla="*/ 2383631 w 2590800"/>
                <a:gd name="connsiteY29" fmla="*/ 90488 h 361950"/>
                <a:gd name="connsiteX30" fmla="*/ 2400300 w 2590800"/>
                <a:gd name="connsiteY30" fmla="*/ 64294 h 361950"/>
                <a:gd name="connsiteX31" fmla="*/ 2426494 w 2590800"/>
                <a:gd name="connsiteY31" fmla="*/ 2382 h 361950"/>
                <a:gd name="connsiteX32" fmla="*/ 2590800 w 2590800"/>
                <a:gd name="connsiteY32" fmla="*/ 71438 h 361950"/>
                <a:gd name="connsiteX33" fmla="*/ 2555081 w 2590800"/>
                <a:gd name="connsiteY33" fmla="*/ 166688 h 361950"/>
                <a:gd name="connsiteX34" fmla="*/ 2528887 w 2590800"/>
                <a:gd name="connsiteY34" fmla="*/ 216694 h 361950"/>
                <a:gd name="connsiteX35" fmla="*/ 2488406 w 2590800"/>
                <a:gd name="connsiteY35" fmla="*/ 269082 h 361950"/>
                <a:gd name="connsiteX36" fmla="*/ 2450306 w 2590800"/>
                <a:gd name="connsiteY36" fmla="*/ 321469 h 361950"/>
                <a:gd name="connsiteX37" fmla="*/ 2419350 w 2590800"/>
                <a:gd name="connsiteY37" fmla="*/ 347663 h 361950"/>
                <a:gd name="connsiteX38" fmla="*/ 2388394 w 2590800"/>
                <a:gd name="connsiteY38" fmla="*/ 361950 h 361950"/>
                <a:gd name="connsiteX39" fmla="*/ 2319337 w 2590800"/>
                <a:gd name="connsiteY39" fmla="*/ 354807 h 361950"/>
                <a:gd name="connsiteX40" fmla="*/ 1914525 w 2590800"/>
                <a:gd name="connsiteY40" fmla="*/ 333375 h 361950"/>
                <a:gd name="connsiteX41" fmla="*/ 1266825 w 2590800"/>
                <a:gd name="connsiteY41" fmla="*/ 3000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90800" h="361950">
                  <a:moveTo>
                    <a:pt x="1266825" y="300038"/>
                  </a:moveTo>
                  <a:lnTo>
                    <a:pt x="759619" y="271463"/>
                  </a:lnTo>
                  <a:lnTo>
                    <a:pt x="285750" y="240507"/>
                  </a:lnTo>
                  <a:lnTo>
                    <a:pt x="176212" y="233363"/>
                  </a:lnTo>
                  <a:lnTo>
                    <a:pt x="107156" y="228600"/>
                  </a:lnTo>
                  <a:lnTo>
                    <a:pt x="78581" y="221457"/>
                  </a:lnTo>
                  <a:lnTo>
                    <a:pt x="40481" y="202407"/>
                  </a:lnTo>
                  <a:lnTo>
                    <a:pt x="11906" y="180975"/>
                  </a:lnTo>
                  <a:lnTo>
                    <a:pt x="0" y="161925"/>
                  </a:lnTo>
                  <a:lnTo>
                    <a:pt x="2381" y="140494"/>
                  </a:lnTo>
                  <a:lnTo>
                    <a:pt x="14287" y="114300"/>
                  </a:lnTo>
                  <a:lnTo>
                    <a:pt x="33337" y="90488"/>
                  </a:lnTo>
                  <a:lnTo>
                    <a:pt x="61912" y="64294"/>
                  </a:lnTo>
                  <a:lnTo>
                    <a:pt x="102394" y="42863"/>
                  </a:lnTo>
                  <a:lnTo>
                    <a:pt x="147637" y="28575"/>
                  </a:lnTo>
                  <a:lnTo>
                    <a:pt x="204787" y="14288"/>
                  </a:lnTo>
                  <a:lnTo>
                    <a:pt x="290512" y="2382"/>
                  </a:lnTo>
                  <a:lnTo>
                    <a:pt x="378619" y="0"/>
                  </a:lnTo>
                  <a:lnTo>
                    <a:pt x="411956" y="9525"/>
                  </a:lnTo>
                  <a:lnTo>
                    <a:pt x="473869" y="23813"/>
                  </a:lnTo>
                  <a:lnTo>
                    <a:pt x="595312" y="42863"/>
                  </a:lnTo>
                  <a:lnTo>
                    <a:pt x="838200" y="66675"/>
                  </a:lnTo>
                  <a:lnTo>
                    <a:pt x="1300162" y="97632"/>
                  </a:lnTo>
                  <a:lnTo>
                    <a:pt x="1683544" y="119063"/>
                  </a:lnTo>
                  <a:lnTo>
                    <a:pt x="2050256" y="130969"/>
                  </a:lnTo>
                  <a:lnTo>
                    <a:pt x="2243137" y="138113"/>
                  </a:lnTo>
                  <a:lnTo>
                    <a:pt x="2305050" y="135732"/>
                  </a:lnTo>
                  <a:lnTo>
                    <a:pt x="2340769" y="123825"/>
                  </a:lnTo>
                  <a:lnTo>
                    <a:pt x="2364581" y="109538"/>
                  </a:lnTo>
                  <a:lnTo>
                    <a:pt x="2383631" y="90488"/>
                  </a:lnTo>
                  <a:lnTo>
                    <a:pt x="2400300" y="64294"/>
                  </a:lnTo>
                  <a:lnTo>
                    <a:pt x="2426494" y="2382"/>
                  </a:lnTo>
                  <a:lnTo>
                    <a:pt x="2590800" y="71438"/>
                  </a:lnTo>
                  <a:lnTo>
                    <a:pt x="2555081" y="166688"/>
                  </a:lnTo>
                  <a:lnTo>
                    <a:pt x="2528887" y="216694"/>
                  </a:lnTo>
                  <a:lnTo>
                    <a:pt x="2488406" y="269082"/>
                  </a:lnTo>
                  <a:lnTo>
                    <a:pt x="2450306" y="321469"/>
                  </a:lnTo>
                  <a:lnTo>
                    <a:pt x="2419350" y="347663"/>
                  </a:lnTo>
                  <a:lnTo>
                    <a:pt x="2388394" y="361950"/>
                  </a:lnTo>
                  <a:lnTo>
                    <a:pt x="2319337" y="354807"/>
                  </a:lnTo>
                  <a:lnTo>
                    <a:pt x="1914525" y="333375"/>
                  </a:lnTo>
                  <a:lnTo>
                    <a:pt x="1266825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F570EDDE-54E6-48C8-8E66-59A316DFD004}"/>
                </a:ext>
              </a:extLst>
            </p:cNvPr>
            <p:cNvSpPr/>
            <p:nvPr/>
          </p:nvSpPr>
          <p:spPr>
            <a:xfrm>
              <a:off x="4214813" y="2468563"/>
              <a:ext cx="2874962" cy="536575"/>
            </a:xfrm>
            <a:custGeom>
              <a:avLst/>
              <a:gdLst>
                <a:gd name="connsiteX0" fmla="*/ 1395412 w 2874168"/>
                <a:gd name="connsiteY0" fmla="*/ 338138 h 535782"/>
                <a:gd name="connsiteX1" fmla="*/ 983456 w 2874168"/>
                <a:gd name="connsiteY1" fmla="*/ 402432 h 535782"/>
                <a:gd name="connsiteX2" fmla="*/ 862012 w 2874168"/>
                <a:gd name="connsiteY2" fmla="*/ 421482 h 535782"/>
                <a:gd name="connsiteX3" fmla="*/ 716756 w 2874168"/>
                <a:gd name="connsiteY3" fmla="*/ 450057 h 535782"/>
                <a:gd name="connsiteX4" fmla="*/ 554831 w 2874168"/>
                <a:gd name="connsiteY4" fmla="*/ 502444 h 535782"/>
                <a:gd name="connsiteX5" fmla="*/ 473868 w 2874168"/>
                <a:gd name="connsiteY5" fmla="*/ 533400 h 535782"/>
                <a:gd name="connsiteX6" fmla="*/ 457200 w 2874168"/>
                <a:gd name="connsiteY6" fmla="*/ 535782 h 535782"/>
                <a:gd name="connsiteX7" fmla="*/ 385762 w 2874168"/>
                <a:gd name="connsiteY7" fmla="*/ 516732 h 535782"/>
                <a:gd name="connsiteX8" fmla="*/ 316706 w 2874168"/>
                <a:gd name="connsiteY8" fmla="*/ 488157 h 535782"/>
                <a:gd name="connsiteX9" fmla="*/ 185737 w 2874168"/>
                <a:gd name="connsiteY9" fmla="*/ 426244 h 535782"/>
                <a:gd name="connsiteX10" fmla="*/ 111918 w 2874168"/>
                <a:gd name="connsiteY10" fmla="*/ 385763 h 535782"/>
                <a:gd name="connsiteX11" fmla="*/ 28575 w 2874168"/>
                <a:gd name="connsiteY11" fmla="*/ 328613 h 535782"/>
                <a:gd name="connsiteX12" fmla="*/ 14287 w 2874168"/>
                <a:gd name="connsiteY12" fmla="*/ 311944 h 535782"/>
                <a:gd name="connsiteX13" fmla="*/ 4762 w 2874168"/>
                <a:gd name="connsiteY13" fmla="*/ 292894 h 535782"/>
                <a:gd name="connsiteX14" fmla="*/ 0 w 2874168"/>
                <a:gd name="connsiteY14" fmla="*/ 271463 h 535782"/>
                <a:gd name="connsiteX15" fmla="*/ 4762 w 2874168"/>
                <a:gd name="connsiteY15" fmla="*/ 254794 h 535782"/>
                <a:gd name="connsiteX16" fmla="*/ 23812 w 2874168"/>
                <a:gd name="connsiteY16" fmla="*/ 250032 h 535782"/>
                <a:gd name="connsiteX17" fmla="*/ 52387 w 2874168"/>
                <a:gd name="connsiteY17" fmla="*/ 261938 h 535782"/>
                <a:gd name="connsiteX18" fmla="*/ 88106 w 2874168"/>
                <a:gd name="connsiteY18" fmla="*/ 273844 h 535782"/>
                <a:gd name="connsiteX19" fmla="*/ 152400 w 2874168"/>
                <a:gd name="connsiteY19" fmla="*/ 285750 h 535782"/>
                <a:gd name="connsiteX20" fmla="*/ 285750 w 2874168"/>
                <a:gd name="connsiteY20" fmla="*/ 290513 h 535782"/>
                <a:gd name="connsiteX21" fmla="*/ 490537 w 2874168"/>
                <a:gd name="connsiteY21" fmla="*/ 278607 h 535782"/>
                <a:gd name="connsiteX22" fmla="*/ 783431 w 2874168"/>
                <a:gd name="connsiteY22" fmla="*/ 247650 h 535782"/>
                <a:gd name="connsiteX23" fmla="*/ 1009650 w 2874168"/>
                <a:gd name="connsiteY23" fmla="*/ 214313 h 535782"/>
                <a:gd name="connsiteX24" fmla="*/ 1371600 w 2874168"/>
                <a:gd name="connsiteY24" fmla="*/ 157163 h 535782"/>
                <a:gd name="connsiteX25" fmla="*/ 1747837 w 2874168"/>
                <a:gd name="connsiteY25" fmla="*/ 104775 h 535782"/>
                <a:gd name="connsiteX26" fmla="*/ 1919287 w 2874168"/>
                <a:gd name="connsiteY26" fmla="*/ 83344 h 535782"/>
                <a:gd name="connsiteX27" fmla="*/ 2105025 w 2874168"/>
                <a:gd name="connsiteY27" fmla="*/ 69057 h 535782"/>
                <a:gd name="connsiteX28" fmla="*/ 2345531 w 2874168"/>
                <a:gd name="connsiteY28" fmla="*/ 38100 h 535782"/>
                <a:gd name="connsiteX29" fmla="*/ 2476500 w 2874168"/>
                <a:gd name="connsiteY29" fmla="*/ 19050 h 535782"/>
                <a:gd name="connsiteX30" fmla="*/ 2521743 w 2874168"/>
                <a:gd name="connsiteY30" fmla="*/ 7144 h 535782"/>
                <a:gd name="connsiteX31" fmla="*/ 2552700 w 2874168"/>
                <a:gd name="connsiteY31" fmla="*/ 0 h 535782"/>
                <a:gd name="connsiteX32" fmla="*/ 2609850 w 2874168"/>
                <a:gd name="connsiteY32" fmla="*/ 4763 h 535782"/>
                <a:gd name="connsiteX33" fmla="*/ 2669381 w 2874168"/>
                <a:gd name="connsiteY33" fmla="*/ 23813 h 535782"/>
                <a:gd name="connsiteX34" fmla="*/ 2726531 w 2874168"/>
                <a:gd name="connsiteY34" fmla="*/ 52388 h 535782"/>
                <a:gd name="connsiteX35" fmla="*/ 2790825 w 2874168"/>
                <a:gd name="connsiteY35" fmla="*/ 90488 h 535782"/>
                <a:gd name="connsiteX36" fmla="*/ 2831306 w 2874168"/>
                <a:gd name="connsiteY36" fmla="*/ 114300 h 535782"/>
                <a:gd name="connsiteX37" fmla="*/ 2859881 w 2874168"/>
                <a:gd name="connsiteY37" fmla="*/ 138113 h 535782"/>
                <a:gd name="connsiteX38" fmla="*/ 2871787 w 2874168"/>
                <a:gd name="connsiteY38" fmla="*/ 154782 h 535782"/>
                <a:gd name="connsiteX39" fmla="*/ 2874168 w 2874168"/>
                <a:gd name="connsiteY39" fmla="*/ 180975 h 535782"/>
                <a:gd name="connsiteX40" fmla="*/ 2862262 w 2874168"/>
                <a:gd name="connsiteY40" fmla="*/ 209550 h 535782"/>
                <a:gd name="connsiteX41" fmla="*/ 2833687 w 2874168"/>
                <a:gd name="connsiteY41" fmla="*/ 228600 h 535782"/>
                <a:gd name="connsiteX42" fmla="*/ 2724150 w 2874168"/>
                <a:gd name="connsiteY42" fmla="*/ 242888 h 535782"/>
                <a:gd name="connsiteX43" fmla="*/ 2452687 w 2874168"/>
                <a:gd name="connsiteY43" fmla="*/ 247650 h 535782"/>
                <a:gd name="connsiteX44" fmla="*/ 2100262 w 2874168"/>
                <a:gd name="connsiteY44" fmla="*/ 261938 h 535782"/>
                <a:gd name="connsiteX45" fmla="*/ 1852612 w 2874168"/>
                <a:gd name="connsiteY45" fmla="*/ 280988 h 535782"/>
                <a:gd name="connsiteX46" fmla="*/ 1571625 w 2874168"/>
                <a:gd name="connsiteY46" fmla="*/ 314325 h 535782"/>
                <a:gd name="connsiteX47" fmla="*/ 1395412 w 2874168"/>
                <a:gd name="connsiteY47" fmla="*/ 3381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74168" h="535782">
                  <a:moveTo>
                    <a:pt x="1395412" y="338138"/>
                  </a:moveTo>
                  <a:lnTo>
                    <a:pt x="983456" y="402432"/>
                  </a:lnTo>
                  <a:lnTo>
                    <a:pt x="862012" y="421482"/>
                  </a:lnTo>
                  <a:lnTo>
                    <a:pt x="716756" y="450057"/>
                  </a:lnTo>
                  <a:lnTo>
                    <a:pt x="554831" y="502444"/>
                  </a:lnTo>
                  <a:lnTo>
                    <a:pt x="473868" y="533400"/>
                  </a:lnTo>
                  <a:lnTo>
                    <a:pt x="457200" y="535782"/>
                  </a:lnTo>
                  <a:lnTo>
                    <a:pt x="385762" y="516732"/>
                  </a:lnTo>
                  <a:lnTo>
                    <a:pt x="316706" y="488157"/>
                  </a:lnTo>
                  <a:lnTo>
                    <a:pt x="185737" y="426244"/>
                  </a:lnTo>
                  <a:lnTo>
                    <a:pt x="111918" y="385763"/>
                  </a:lnTo>
                  <a:lnTo>
                    <a:pt x="28575" y="328613"/>
                  </a:lnTo>
                  <a:lnTo>
                    <a:pt x="14287" y="311944"/>
                  </a:lnTo>
                  <a:lnTo>
                    <a:pt x="4762" y="292894"/>
                  </a:lnTo>
                  <a:lnTo>
                    <a:pt x="0" y="271463"/>
                  </a:lnTo>
                  <a:lnTo>
                    <a:pt x="4762" y="254794"/>
                  </a:lnTo>
                  <a:lnTo>
                    <a:pt x="23812" y="250032"/>
                  </a:lnTo>
                  <a:lnTo>
                    <a:pt x="52387" y="261938"/>
                  </a:lnTo>
                  <a:lnTo>
                    <a:pt x="88106" y="273844"/>
                  </a:lnTo>
                  <a:lnTo>
                    <a:pt x="152400" y="285750"/>
                  </a:lnTo>
                  <a:lnTo>
                    <a:pt x="285750" y="290513"/>
                  </a:lnTo>
                  <a:lnTo>
                    <a:pt x="490537" y="278607"/>
                  </a:lnTo>
                  <a:lnTo>
                    <a:pt x="783431" y="247650"/>
                  </a:lnTo>
                  <a:lnTo>
                    <a:pt x="1009650" y="214313"/>
                  </a:lnTo>
                  <a:lnTo>
                    <a:pt x="1371600" y="157163"/>
                  </a:lnTo>
                  <a:lnTo>
                    <a:pt x="1747837" y="104775"/>
                  </a:lnTo>
                  <a:lnTo>
                    <a:pt x="1919287" y="83344"/>
                  </a:lnTo>
                  <a:lnTo>
                    <a:pt x="2105025" y="69057"/>
                  </a:lnTo>
                  <a:lnTo>
                    <a:pt x="2345531" y="38100"/>
                  </a:lnTo>
                  <a:lnTo>
                    <a:pt x="2476500" y="19050"/>
                  </a:lnTo>
                  <a:lnTo>
                    <a:pt x="2521743" y="7144"/>
                  </a:lnTo>
                  <a:lnTo>
                    <a:pt x="2552700" y="0"/>
                  </a:lnTo>
                  <a:lnTo>
                    <a:pt x="2609850" y="4763"/>
                  </a:lnTo>
                  <a:lnTo>
                    <a:pt x="2669381" y="23813"/>
                  </a:lnTo>
                  <a:lnTo>
                    <a:pt x="2726531" y="52388"/>
                  </a:lnTo>
                  <a:lnTo>
                    <a:pt x="2790825" y="90488"/>
                  </a:lnTo>
                  <a:lnTo>
                    <a:pt x="2831306" y="114300"/>
                  </a:lnTo>
                  <a:lnTo>
                    <a:pt x="2859881" y="138113"/>
                  </a:lnTo>
                  <a:lnTo>
                    <a:pt x="2871787" y="154782"/>
                  </a:lnTo>
                  <a:lnTo>
                    <a:pt x="2874168" y="180975"/>
                  </a:lnTo>
                  <a:lnTo>
                    <a:pt x="2862262" y="209550"/>
                  </a:lnTo>
                  <a:lnTo>
                    <a:pt x="2833687" y="228600"/>
                  </a:lnTo>
                  <a:lnTo>
                    <a:pt x="2724150" y="242888"/>
                  </a:lnTo>
                  <a:lnTo>
                    <a:pt x="2452687" y="247650"/>
                  </a:lnTo>
                  <a:lnTo>
                    <a:pt x="2100262" y="261938"/>
                  </a:lnTo>
                  <a:lnTo>
                    <a:pt x="1852612" y="280988"/>
                  </a:lnTo>
                  <a:lnTo>
                    <a:pt x="1571625" y="314325"/>
                  </a:lnTo>
                  <a:lnTo>
                    <a:pt x="1395412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3F3CCC4A-463D-4C6D-B559-979A1DF1615E}"/>
                </a:ext>
              </a:extLst>
            </p:cNvPr>
            <p:cNvSpPr/>
            <p:nvPr/>
          </p:nvSpPr>
          <p:spPr>
            <a:xfrm>
              <a:off x="4210050" y="2846388"/>
              <a:ext cx="1023938" cy="1222375"/>
            </a:xfrm>
            <a:custGeom>
              <a:avLst/>
              <a:gdLst>
                <a:gd name="connsiteX0" fmla="*/ 481013 w 1023938"/>
                <a:gd name="connsiteY0" fmla="*/ 885825 h 1223962"/>
                <a:gd name="connsiteX1" fmla="*/ 335756 w 1023938"/>
                <a:gd name="connsiteY1" fmla="*/ 1004887 h 1223962"/>
                <a:gd name="connsiteX2" fmla="*/ 228600 w 1023938"/>
                <a:gd name="connsiteY2" fmla="*/ 1090612 h 1223962"/>
                <a:gd name="connsiteX3" fmla="*/ 100013 w 1023938"/>
                <a:gd name="connsiteY3" fmla="*/ 1185862 h 1223962"/>
                <a:gd name="connsiteX4" fmla="*/ 54769 w 1023938"/>
                <a:gd name="connsiteY4" fmla="*/ 1212056 h 1223962"/>
                <a:gd name="connsiteX5" fmla="*/ 38100 w 1023938"/>
                <a:gd name="connsiteY5" fmla="*/ 1219200 h 1223962"/>
                <a:gd name="connsiteX6" fmla="*/ 23813 w 1023938"/>
                <a:gd name="connsiteY6" fmla="*/ 1221581 h 1223962"/>
                <a:gd name="connsiteX7" fmla="*/ 9525 w 1023938"/>
                <a:gd name="connsiteY7" fmla="*/ 1223962 h 1223962"/>
                <a:gd name="connsiteX8" fmla="*/ 0 w 1023938"/>
                <a:gd name="connsiteY8" fmla="*/ 1214437 h 1223962"/>
                <a:gd name="connsiteX9" fmla="*/ 4763 w 1023938"/>
                <a:gd name="connsiteY9" fmla="*/ 1195387 h 1223962"/>
                <a:gd name="connsiteX10" fmla="*/ 21431 w 1023938"/>
                <a:gd name="connsiteY10" fmla="*/ 1159669 h 1223962"/>
                <a:gd name="connsiteX11" fmla="*/ 107156 w 1023938"/>
                <a:gd name="connsiteY11" fmla="*/ 1057275 h 1223962"/>
                <a:gd name="connsiteX12" fmla="*/ 250031 w 1023938"/>
                <a:gd name="connsiteY12" fmla="*/ 876300 h 1223962"/>
                <a:gd name="connsiteX13" fmla="*/ 366713 w 1023938"/>
                <a:gd name="connsiteY13" fmla="*/ 726281 h 1223962"/>
                <a:gd name="connsiteX14" fmla="*/ 481013 w 1023938"/>
                <a:gd name="connsiteY14" fmla="*/ 566737 h 1223962"/>
                <a:gd name="connsiteX15" fmla="*/ 576263 w 1023938"/>
                <a:gd name="connsiteY15" fmla="*/ 433387 h 1223962"/>
                <a:gd name="connsiteX16" fmla="*/ 640556 w 1023938"/>
                <a:gd name="connsiteY16" fmla="*/ 338137 h 1223962"/>
                <a:gd name="connsiteX17" fmla="*/ 673894 w 1023938"/>
                <a:gd name="connsiteY17" fmla="*/ 283369 h 1223962"/>
                <a:gd name="connsiteX18" fmla="*/ 681038 w 1023938"/>
                <a:gd name="connsiteY18" fmla="*/ 259556 h 1223962"/>
                <a:gd name="connsiteX19" fmla="*/ 681038 w 1023938"/>
                <a:gd name="connsiteY19" fmla="*/ 230981 h 1223962"/>
                <a:gd name="connsiteX20" fmla="*/ 673894 w 1023938"/>
                <a:gd name="connsiteY20" fmla="*/ 200025 h 1223962"/>
                <a:gd name="connsiteX21" fmla="*/ 654844 w 1023938"/>
                <a:gd name="connsiteY21" fmla="*/ 169069 h 1223962"/>
                <a:gd name="connsiteX22" fmla="*/ 631031 w 1023938"/>
                <a:gd name="connsiteY22" fmla="*/ 140494 h 1223962"/>
                <a:gd name="connsiteX23" fmla="*/ 564356 w 1023938"/>
                <a:gd name="connsiteY23" fmla="*/ 78581 h 1223962"/>
                <a:gd name="connsiteX24" fmla="*/ 647700 w 1023938"/>
                <a:gd name="connsiteY24" fmla="*/ 0 h 1223962"/>
                <a:gd name="connsiteX25" fmla="*/ 821531 w 1023938"/>
                <a:gd name="connsiteY25" fmla="*/ 135731 h 1223962"/>
                <a:gd name="connsiteX26" fmla="*/ 916781 w 1023938"/>
                <a:gd name="connsiteY26" fmla="*/ 207169 h 1223962"/>
                <a:gd name="connsiteX27" fmla="*/ 976313 w 1023938"/>
                <a:gd name="connsiteY27" fmla="*/ 250031 h 1223962"/>
                <a:gd name="connsiteX28" fmla="*/ 1002506 w 1023938"/>
                <a:gd name="connsiteY28" fmla="*/ 269081 h 1223962"/>
                <a:gd name="connsiteX29" fmla="*/ 1014413 w 1023938"/>
                <a:gd name="connsiteY29" fmla="*/ 288131 h 1223962"/>
                <a:gd name="connsiteX30" fmla="*/ 1019175 w 1023938"/>
                <a:gd name="connsiteY30" fmla="*/ 302419 h 1223962"/>
                <a:gd name="connsiteX31" fmla="*/ 1023938 w 1023938"/>
                <a:gd name="connsiteY31" fmla="*/ 328612 h 1223962"/>
                <a:gd name="connsiteX32" fmla="*/ 1021556 w 1023938"/>
                <a:gd name="connsiteY32" fmla="*/ 361950 h 1223962"/>
                <a:gd name="connsiteX33" fmla="*/ 1002506 w 1023938"/>
                <a:gd name="connsiteY33" fmla="*/ 383381 h 1223962"/>
                <a:gd name="connsiteX34" fmla="*/ 957263 w 1023938"/>
                <a:gd name="connsiteY34" fmla="*/ 414337 h 1223962"/>
                <a:gd name="connsiteX35" fmla="*/ 790575 w 1023938"/>
                <a:gd name="connsiteY35" fmla="*/ 595312 h 1223962"/>
                <a:gd name="connsiteX36" fmla="*/ 688181 w 1023938"/>
                <a:gd name="connsiteY36" fmla="*/ 692944 h 1223962"/>
                <a:gd name="connsiteX37" fmla="*/ 602456 w 1023938"/>
                <a:gd name="connsiteY37" fmla="*/ 778669 h 1223962"/>
                <a:gd name="connsiteX38" fmla="*/ 481013 w 1023938"/>
                <a:gd name="connsiteY38" fmla="*/ 885825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3938" h="1223962">
                  <a:moveTo>
                    <a:pt x="481013" y="885825"/>
                  </a:moveTo>
                  <a:lnTo>
                    <a:pt x="335756" y="1004887"/>
                  </a:lnTo>
                  <a:lnTo>
                    <a:pt x="228600" y="1090612"/>
                  </a:lnTo>
                  <a:lnTo>
                    <a:pt x="100013" y="1185862"/>
                  </a:lnTo>
                  <a:lnTo>
                    <a:pt x="54769" y="1212056"/>
                  </a:lnTo>
                  <a:lnTo>
                    <a:pt x="38100" y="1219200"/>
                  </a:lnTo>
                  <a:lnTo>
                    <a:pt x="23813" y="1221581"/>
                  </a:lnTo>
                  <a:lnTo>
                    <a:pt x="9525" y="1223962"/>
                  </a:lnTo>
                  <a:lnTo>
                    <a:pt x="0" y="1214437"/>
                  </a:lnTo>
                  <a:lnTo>
                    <a:pt x="4763" y="1195387"/>
                  </a:lnTo>
                  <a:lnTo>
                    <a:pt x="21431" y="1159669"/>
                  </a:lnTo>
                  <a:lnTo>
                    <a:pt x="107156" y="1057275"/>
                  </a:lnTo>
                  <a:lnTo>
                    <a:pt x="250031" y="876300"/>
                  </a:lnTo>
                  <a:lnTo>
                    <a:pt x="366713" y="726281"/>
                  </a:lnTo>
                  <a:lnTo>
                    <a:pt x="481013" y="566737"/>
                  </a:lnTo>
                  <a:lnTo>
                    <a:pt x="576263" y="433387"/>
                  </a:lnTo>
                  <a:lnTo>
                    <a:pt x="640556" y="338137"/>
                  </a:lnTo>
                  <a:lnTo>
                    <a:pt x="673894" y="283369"/>
                  </a:lnTo>
                  <a:lnTo>
                    <a:pt x="681038" y="259556"/>
                  </a:lnTo>
                  <a:lnTo>
                    <a:pt x="681038" y="230981"/>
                  </a:lnTo>
                  <a:lnTo>
                    <a:pt x="673894" y="200025"/>
                  </a:lnTo>
                  <a:lnTo>
                    <a:pt x="654844" y="169069"/>
                  </a:lnTo>
                  <a:lnTo>
                    <a:pt x="631031" y="140494"/>
                  </a:lnTo>
                  <a:lnTo>
                    <a:pt x="564356" y="78581"/>
                  </a:lnTo>
                  <a:lnTo>
                    <a:pt x="647700" y="0"/>
                  </a:lnTo>
                  <a:lnTo>
                    <a:pt x="821531" y="135731"/>
                  </a:lnTo>
                  <a:lnTo>
                    <a:pt x="916781" y="207169"/>
                  </a:lnTo>
                  <a:lnTo>
                    <a:pt x="976313" y="250031"/>
                  </a:lnTo>
                  <a:lnTo>
                    <a:pt x="1002506" y="269081"/>
                  </a:lnTo>
                  <a:lnTo>
                    <a:pt x="1014413" y="288131"/>
                  </a:lnTo>
                  <a:lnTo>
                    <a:pt x="1019175" y="302419"/>
                  </a:lnTo>
                  <a:lnTo>
                    <a:pt x="1023938" y="328612"/>
                  </a:lnTo>
                  <a:lnTo>
                    <a:pt x="1021556" y="361950"/>
                  </a:lnTo>
                  <a:lnTo>
                    <a:pt x="1002506" y="383381"/>
                  </a:lnTo>
                  <a:lnTo>
                    <a:pt x="957263" y="414337"/>
                  </a:lnTo>
                  <a:lnTo>
                    <a:pt x="790575" y="595312"/>
                  </a:lnTo>
                  <a:lnTo>
                    <a:pt x="688181" y="692944"/>
                  </a:lnTo>
                  <a:lnTo>
                    <a:pt x="602456" y="778669"/>
                  </a:lnTo>
                  <a:lnTo>
                    <a:pt x="48101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C7FF05C2-265F-49CC-8452-D4D05FB257CC}"/>
                </a:ext>
              </a:extLst>
            </p:cNvPr>
            <p:cNvSpPr/>
            <p:nvPr/>
          </p:nvSpPr>
          <p:spPr>
            <a:xfrm>
              <a:off x="4881563" y="3160713"/>
              <a:ext cx="1709737" cy="425450"/>
            </a:xfrm>
            <a:custGeom>
              <a:avLst/>
              <a:gdLst>
                <a:gd name="connsiteX0" fmla="*/ 947737 w 1709737"/>
                <a:gd name="connsiteY0" fmla="*/ 323850 h 426244"/>
                <a:gd name="connsiteX1" fmla="*/ 692943 w 1709737"/>
                <a:gd name="connsiteY1" fmla="*/ 361950 h 426244"/>
                <a:gd name="connsiteX2" fmla="*/ 433387 w 1709737"/>
                <a:gd name="connsiteY2" fmla="*/ 409575 h 426244"/>
                <a:gd name="connsiteX3" fmla="*/ 373856 w 1709737"/>
                <a:gd name="connsiteY3" fmla="*/ 419100 h 426244"/>
                <a:gd name="connsiteX4" fmla="*/ 342900 w 1709737"/>
                <a:gd name="connsiteY4" fmla="*/ 423862 h 426244"/>
                <a:gd name="connsiteX5" fmla="*/ 297656 w 1709737"/>
                <a:gd name="connsiteY5" fmla="*/ 426244 h 426244"/>
                <a:gd name="connsiteX6" fmla="*/ 240506 w 1709737"/>
                <a:gd name="connsiteY6" fmla="*/ 426244 h 426244"/>
                <a:gd name="connsiteX7" fmla="*/ 207168 w 1709737"/>
                <a:gd name="connsiteY7" fmla="*/ 423862 h 426244"/>
                <a:gd name="connsiteX8" fmla="*/ 176212 w 1709737"/>
                <a:gd name="connsiteY8" fmla="*/ 419100 h 426244"/>
                <a:gd name="connsiteX9" fmla="*/ 145256 w 1709737"/>
                <a:gd name="connsiteY9" fmla="*/ 414337 h 426244"/>
                <a:gd name="connsiteX10" fmla="*/ 111918 w 1709737"/>
                <a:gd name="connsiteY10" fmla="*/ 402431 h 426244"/>
                <a:gd name="connsiteX11" fmla="*/ 71437 w 1709737"/>
                <a:gd name="connsiteY11" fmla="*/ 381000 h 426244"/>
                <a:gd name="connsiteX12" fmla="*/ 0 w 1709737"/>
                <a:gd name="connsiteY12" fmla="*/ 328612 h 426244"/>
                <a:gd name="connsiteX13" fmla="*/ 80962 w 1709737"/>
                <a:gd name="connsiteY13" fmla="*/ 221456 h 426244"/>
                <a:gd name="connsiteX14" fmla="*/ 145256 w 1709737"/>
                <a:gd name="connsiteY14" fmla="*/ 269081 h 426244"/>
                <a:gd name="connsiteX15" fmla="*/ 166687 w 1709737"/>
                <a:gd name="connsiteY15" fmla="*/ 276225 h 426244"/>
                <a:gd name="connsiteX16" fmla="*/ 204787 w 1709737"/>
                <a:gd name="connsiteY16" fmla="*/ 280987 h 426244"/>
                <a:gd name="connsiteX17" fmla="*/ 278606 w 1709737"/>
                <a:gd name="connsiteY17" fmla="*/ 273844 h 426244"/>
                <a:gd name="connsiteX18" fmla="*/ 490537 w 1709737"/>
                <a:gd name="connsiteY18" fmla="*/ 235744 h 426244"/>
                <a:gd name="connsiteX19" fmla="*/ 831056 w 1709737"/>
                <a:gd name="connsiteY19" fmla="*/ 166687 h 426244"/>
                <a:gd name="connsiteX20" fmla="*/ 1092993 w 1709737"/>
                <a:gd name="connsiteY20" fmla="*/ 109537 h 426244"/>
                <a:gd name="connsiteX21" fmla="*/ 1307306 w 1709737"/>
                <a:gd name="connsiteY21" fmla="*/ 61912 h 426244"/>
                <a:gd name="connsiteX22" fmla="*/ 1357312 w 1709737"/>
                <a:gd name="connsiteY22" fmla="*/ 47625 h 426244"/>
                <a:gd name="connsiteX23" fmla="*/ 1390650 w 1709737"/>
                <a:gd name="connsiteY23" fmla="*/ 28575 h 426244"/>
                <a:gd name="connsiteX24" fmla="*/ 1416843 w 1709737"/>
                <a:gd name="connsiteY24" fmla="*/ 7144 h 426244"/>
                <a:gd name="connsiteX25" fmla="*/ 1428750 w 1709737"/>
                <a:gd name="connsiteY25" fmla="*/ 0 h 426244"/>
                <a:gd name="connsiteX26" fmla="*/ 1459706 w 1709737"/>
                <a:gd name="connsiteY26" fmla="*/ 2381 h 426244"/>
                <a:gd name="connsiteX27" fmla="*/ 1540668 w 1709737"/>
                <a:gd name="connsiteY27" fmla="*/ 19050 h 426244"/>
                <a:gd name="connsiteX28" fmla="*/ 1628775 w 1709737"/>
                <a:gd name="connsiteY28" fmla="*/ 50006 h 426244"/>
                <a:gd name="connsiteX29" fmla="*/ 1671637 w 1709737"/>
                <a:gd name="connsiteY29" fmla="*/ 66675 h 426244"/>
                <a:gd name="connsiteX30" fmla="*/ 1693068 w 1709737"/>
                <a:gd name="connsiteY30" fmla="*/ 83344 h 426244"/>
                <a:gd name="connsiteX31" fmla="*/ 1704975 w 1709737"/>
                <a:gd name="connsiteY31" fmla="*/ 102394 h 426244"/>
                <a:gd name="connsiteX32" fmla="*/ 1709737 w 1709737"/>
                <a:gd name="connsiteY32" fmla="*/ 128587 h 426244"/>
                <a:gd name="connsiteX33" fmla="*/ 1702593 w 1709737"/>
                <a:gd name="connsiteY33" fmla="*/ 157162 h 426244"/>
                <a:gd name="connsiteX34" fmla="*/ 1676400 w 1709737"/>
                <a:gd name="connsiteY34" fmla="*/ 180975 h 426244"/>
                <a:gd name="connsiteX35" fmla="*/ 1643062 w 1709737"/>
                <a:gd name="connsiteY35" fmla="*/ 202406 h 426244"/>
                <a:gd name="connsiteX36" fmla="*/ 1581150 w 1709737"/>
                <a:gd name="connsiteY36" fmla="*/ 223837 h 426244"/>
                <a:gd name="connsiteX37" fmla="*/ 1478756 w 1709737"/>
                <a:gd name="connsiteY37" fmla="*/ 240506 h 426244"/>
                <a:gd name="connsiteX38" fmla="*/ 1221581 w 1709737"/>
                <a:gd name="connsiteY38" fmla="*/ 285750 h 426244"/>
                <a:gd name="connsiteX39" fmla="*/ 947737 w 1709737"/>
                <a:gd name="connsiteY39" fmla="*/ 32385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9737" h="426244">
                  <a:moveTo>
                    <a:pt x="947737" y="323850"/>
                  </a:moveTo>
                  <a:lnTo>
                    <a:pt x="692943" y="361950"/>
                  </a:lnTo>
                  <a:lnTo>
                    <a:pt x="433387" y="409575"/>
                  </a:lnTo>
                  <a:lnTo>
                    <a:pt x="373856" y="419100"/>
                  </a:lnTo>
                  <a:lnTo>
                    <a:pt x="342900" y="423862"/>
                  </a:lnTo>
                  <a:lnTo>
                    <a:pt x="297656" y="426244"/>
                  </a:lnTo>
                  <a:lnTo>
                    <a:pt x="240506" y="426244"/>
                  </a:lnTo>
                  <a:cubicBezTo>
                    <a:pt x="208758" y="423801"/>
                    <a:pt x="219899" y="423862"/>
                    <a:pt x="207168" y="423862"/>
                  </a:cubicBezTo>
                  <a:lnTo>
                    <a:pt x="176212" y="419100"/>
                  </a:lnTo>
                  <a:lnTo>
                    <a:pt x="145256" y="414337"/>
                  </a:lnTo>
                  <a:lnTo>
                    <a:pt x="111918" y="402431"/>
                  </a:lnTo>
                  <a:lnTo>
                    <a:pt x="71437" y="381000"/>
                  </a:lnTo>
                  <a:lnTo>
                    <a:pt x="0" y="328612"/>
                  </a:lnTo>
                  <a:lnTo>
                    <a:pt x="80962" y="221456"/>
                  </a:lnTo>
                  <a:lnTo>
                    <a:pt x="145256" y="269081"/>
                  </a:lnTo>
                  <a:lnTo>
                    <a:pt x="166687" y="276225"/>
                  </a:lnTo>
                  <a:lnTo>
                    <a:pt x="204787" y="280987"/>
                  </a:lnTo>
                  <a:lnTo>
                    <a:pt x="278606" y="273844"/>
                  </a:lnTo>
                  <a:lnTo>
                    <a:pt x="490537" y="235744"/>
                  </a:lnTo>
                  <a:lnTo>
                    <a:pt x="831056" y="166687"/>
                  </a:lnTo>
                  <a:lnTo>
                    <a:pt x="1092993" y="109537"/>
                  </a:lnTo>
                  <a:lnTo>
                    <a:pt x="1307306" y="61912"/>
                  </a:lnTo>
                  <a:lnTo>
                    <a:pt x="1357312" y="47625"/>
                  </a:lnTo>
                  <a:lnTo>
                    <a:pt x="1390650" y="28575"/>
                  </a:lnTo>
                  <a:lnTo>
                    <a:pt x="1416843" y="7144"/>
                  </a:lnTo>
                  <a:lnTo>
                    <a:pt x="1428750" y="0"/>
                  </a:lnTo>
                  <a:lnTo>
                    <a:pt x="1459706" y="2381"/>
                  </a:lnTo>
                  <a:lnTo>
                    <a:pt x="1540668" y="19050"/>
                  </a:lnTo>
                  <a:lnTo>
                    <a:pt x="1628775" y="50006"/>
                  </a:lnTo>
                  <a:lnTo>
                    <a:pt x="1671637" y="66675"/>
                  </a:lnTo>
                  <a:lnTo>
                    <a:pt x="1693068" y="83344"/>
                  </a:lnTo>
                  <a:lnTo>
                    <a:pt x="1704975" y="102394"/>
                  </a:lnTo>
                  <a:lnTo>
                    <a:pt x="1709737" y="128587"/>
                  </a:lnTo>
                  <a:lnTo>
                    <a:pt x="1702593" y="157162"/>
                  </a:lnTo>
                  <a:lnTo>
                    <a:pt x="1676400" y="180975"/>
                  </a:lnTo>
                  <a:lnTo>
                    <a:pt x="1643062" y="202406"/>
                  </a:lnTo>
                  <a:lnTo>
                    <a:pt x="1581150" y="223837"/>
                  </a:lnTo>
                  <a:lnTo>
                    <a:pt x="1478756" y="240506"/>
                  </a:lnTo>
                  <a:lnTo>
                    <a:pt x="1221581" y="285750"/>
                  </a:lnTo>
                  <a:lnTo>
                    <a:pt x="9477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14BEDCB5-EBC5-46BC-BABF-8CEF9226A8AD}"/>
                </a:ext>
              </a:extLst>
            </p:cNvPr>
            <p:cNvSpPr/>
            <p:nvPr/>
          </p:nvSpPr>
          <p:spPr>
            <a:xfrm>
              <a:off x="4318000" y="3962400"/>
              <a:ext cx="2781300" cy="560388"/>
            </a:xfrm>
            <a:custGeom>
              <a:avLst/>
              <a:gdLst>
                <a:gd name="connsiteX0" fmla="*/ 1552575 w 2781300"/>
                <a:gd name="connsiteY0" fmla="*/ 330994 h 559594"/>
                <a:gd name="connsiteX1" fmla="*/ 1314450 w 2781300"/>
                <a:gd name="connsiteY1" fmla="*/ 364331 h 559594"/>
                <a:gd name="connsiteX2" fmla="*/ 962025 w 2781300"/>
                <a:gd name="connsiteY2" fmla="*/ 414338 h 559594"/>
                <a:gd name="connsiteX3" fmla="*/ 831057 w 2781300"/>
                <a:gd name="connsiteY3" fmla="*/ 440531 h 559594"/>
                <a:gd name="connsiteX4" fmla="*/ 719138 w 2781300"/>
                <a:gd name="connsiteY4" fmla="*/ 466725 h 559594"/>
                <a:gd name="connsiteX5" fmla="*/ 561975 w 2781300"/>
                <a:gd name="connsiteY5" fmla="*/ 507206 h 559594"/>
                <a:gd name="connsiteX6" fmla="*/ 392907 w 2781300"/>
                <a:gd name="connsiteY6" fmla="*/ 557213 h 559594"/>
                <a:gd name="connsiteX7" fmla="*/ 373857 w 2781300"/>
                <a:gd name="connsiteY7" fmla="*/ 559594 h 559594"/>
                <a:gd name="connsiteX8" fmla="*/ 342900 w 2781300"/>
                <a:gd name="connsiteY8" fmla="*/ 557213 h 559594"/>
                <a:gd name="connsiteX9" fmla="*/ 288132 w 2781300"/>
                <a:gd name="connsiteY9" fmla="*/ 545306 h 559594"/>
                <a:gd name="connsiteX10" fmla="*/ 223838 w 2781300"/>
                <a:gd name="connsiteY10" fmla="*/ 519113 h 559594"/>
                <a:gd name="connsiteX11" fmla="*/ 180975 w 2781300"/>
                <a:gd name="connsiteY11" fmla="*/ 495300 h 559594"/>
                <a:gd name="connsiteX12" fmla="*/ 145257 w 2781300"/>
                <a:gd name="connsiteY12" fmla="*/ 471488 h 559594"/>
                <a:gd name="connsiteX13" fmla="*/ 107157 w 2781300"/>
                <a:gd name="connsiteY13" fmla="*/ 438150 h 559594"/>
                <a:gd name="connsiteX14" fmla="*/ 76200 w 2781300"/>
                <a:gd name="connsiteY14" fmla="*/ 402431 h 559594"/>
                <a:gd name="connsiteX15" fmla="*/ 42863 w 2781300"/>
                <a:gd name="connsiteY15" fmla="*/ 359569 h 559594"/>
                <a:gd name="connsiteX16" fmla="*/ 14288 w 2781300"/>
                <a:gd name="connsiteY16" fmla="*/ 319088 h 559594"/>
                <a:gd name="connsiteX17" fmla="*/ 0 w 2781300"/>
                <a:gd name="connsiteY17" fmla="*/ 290513 h 559594"/>
                <a:gd name="connsiteX18" fmla="*/ 0 w 2781300"/>
                <a:gd name="connsiteY18" fmla="*/ 273844 h 559594"/>
                <a:gd name="connsiteX19" fmla="*/ 2382 w 2781300"/>
                <a:gd name="connsiteY19" fmla="*/ 261938 h 559594"/>
                <a:gd name="connsiteX20" fmla="*/ 11907 w 2781300"/>
                <a:gd name="connsiteY20" fmla="*/ 254794 h 559594"/>
                <a:gd name="connsiteX21" fmla="*/ 28575 w 2781300"/>
                <a:gd name="connsiteY21" fmla="*/ 252413 h 559594"/>
                <a:gd name="connsiteX22" fmla="*/ 54769 w 2781300"/>
                <a:gd name="connsiteY22" fmla="*/ 264319 h 559594"/>
                <a:gd name="connsiteX23" fmla="*/ 119063 w 2781300"/>
                <a:gd name="connsiteY23" fmla="*/ 292894 h 559594"/>
                <a:gd name="connsiteX24" fmla="*/ 176213 w 2781300"/>
                <a:gd name="connsiteY24" fmla="*/ 314325 h 559594"/>
                <a:gd name="connsiteX25" fmla="*/ 235744 w 2781300"/>
                <a:gd name="connsiteY25" fmla="*/ 333375 h 559594"/>
                <a:gd name="connsiteX26" fmla="*/ 278607 w 2781300"/>
                <a:gd name="connsiteY26" fmla="*/ 338138 h 559594"/>
                <a:gd name="connsiteX27" fmla="*/ 338138 w 2781300"/>
                <a:gd name="connsiteY27" fmla="*/ 328613 h 559594"/>
                <a:gd name="connsiteX28" fmla="*/ 564357 w 2781300"/>
                <a:gd name="connsiteY28" fmla="*/ 297656 h 559594"/>
                <a:gd name="connsiteX29" fmla="*/ 812007 w 2781300"/>
                <a:gd name="connsiteY29" fmla="*/ 261938 h 559594"/>
                <a:gd name="connsiteX30" fmla="*/ 1073944 w 2781300"/>
                <a:gd name="connsiteY30" fmla="*/ 223838 h 559594"/>
                <a:gd name="connsiteX31" fmla="*/ 1328738 w 2781300"/>
                <a:gd name="connsiteY31" fmla="*/ 180975 h 559594"/>
                <a:gd name="connsiteX32" fmla="*/ 1652588 w 2781300"/>
                <a:gd name="connsiteY32" fmla="*/ 138113 h 559594"/>
                <a:gd name="connsiteX33" fmla="*/ 1969294 w 2781300"/>
                <a:gd name="connsiteY33" fmla="*/ 97631 h 559594"/>
                <a:gd name="connsiteX34" fmla="*/ 2193132 w 2781300"/>
                <a:gd name="connsiteY34" fmla="*/ 66675 h 559594"/>
                <a:gd name="connsiteX35" fmla="*/ 2286000 w 2781300"/>
                <a:gd name="connsiteY35" fmla="*/ 0 h 559594"/>
                <a:gd name="connsiteX36" fmla="*/ 2345532 w 2781300"/>
                <a:gd name="connsiteY36" fmla="*/ 7144 h 559594"/>
                <a:gd name="connsiteX37" fmla="*/ 2447925 w 2781300"/>
                <a:gd name="connsiteY37" fmla="*/ 26194 h 559594"/>
                <a:gd name="connsiteX38" fmla="*/ 2550319 w 2781300"/>
                <a:gd name="connsiteY38" fmla="*/ 52388 h 559594"/>
                <a:gd name="connsiteX39" fmla="*/ 2605088 w 2781300"/>
                <a:gd name="connsiteY39" fmla="*/ 71438 h 559594"/>
                <a:gd name="connsiteX40" fmla="*/ 2650332 w 2781300"/>
                <a:gd name="connsiteY40" fmla="*/ 92869 h 559594"/>
                <a:gd name="connsiteX41" fmla="*/ 2688432 w 2781300"/>
                <a:gd name="connsiteY41" fmla="*/ 109538 h 559594"/>
                <a:gd name="connsiteX42" fmla="*/ 2721769 w 2781300"/>
                <a:gd name="connsiteY42" fmla="*/ 130969 h 559594"/>
                <a:gd name="connsiteX43" fmla="*/ 2747963 w 2781300"/>
                <a:gd name="connsiteY43" fmla="*/ 154781 h 559594"/>
                <a:gd name="connsiteX44" fmla="*/ 2767013 w 2781300"/>
                <a:gd name="connsiteY44" fmla="*/ 176213 h 559594"/>
                <a:gd name="connsiteX45" fmla="*/ 2778919 w 2781300"/>
                <a:gd name="connsiteY45" fmla="*/ 197644 h 559594"/>
                <a:gd name="connsiteX46" fmla="*/ 2781300 w 2781300"/>
                <a:gd name="connsiteY46" fmla="*/ 214313 h 559594"/>
                <a:gd name="connsiteX47" fmla="*/ 2776538 w 2781300"/>
                <a:gd name="connsiteY47" fmla="*/ 228600 h 559594"/>
                <a:gd name="connsiteX48" fmla="*/ 2762250 w 2781300"/>
                <a:gd name="connsiteY48" fmla="*/ 250031 h 559594"/>
                <a:gd name="connsiteX49" fmla="*/ 2738438 w 2781300"/>
                <a:gd name="connsiteY49" fmla="*/ 266700 h 559594"/>
                <a:gd name="connsiteX50" fmla="*/ 2702719 w 2781300"/>
                <a:gd name="connsiteY50" fmla="*/ 283369 h 559594"/>
                <a:gd name="connsiteX51" fmla="*/ 2664619 w 2781300"/>
                <a:gd name="connsiteY51" fmla="*/ 290513 h 559594"/>
                <a:gd name="connsiteX52" fmla="*/ 2478882 w 2781300"/>
                <a:gd name="connsiteY52" fmla="*/ 280988 h 559594"/>
                <a:gd name="connsiteX53" fmla="*/ 2286000 w 2781300"/>
                <a:gd name="connsiteY53" fmla="*/ 280988 h 559594"/>
                <a:gd name="connsiteX54" fmla="*/ 2055019 w 2781300"/>
                <a:gd name="connsiteY54" fmla="*/ 285750 h 559594"/>
                <a:gd name="connsiteX55" fmla="*/ 1854994 w 2781300"/>
                <a:gd name="connsiteY55" fmla="*/ 300038 h 559594"/>
                <a:gd name="connsiteX56" fmla="*/ 1552575 w 2781300"/>
                <a:gd name="connsiteY56" fmla="*/ 330994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81300" h="559594">
                  <a:moveTo>
                    <a:pt x="1552575" y="330994"/>
                  </a:moveTo>
                  <a:lnTo>
                    <a:pt x="1314450" y="364331"/>
                  </a:lnTo>
                  <a:lnTo>
                    <a:pt x="962025" y="414338"/>
                  </a:lnTo>
                  <a:lnTo>
                    <a:pt x="831057" y="440531"/>
                  </a:lnTo>
                  <a:lnTo>
                    <a:pt x="719138" y="466725"/>
                  </a:lnTo>
                  <a:lnTo>
                    <a:pt x="561975" y="507206"/>
                  </a:lnTo>
                  <a:lnTo>
                    <a:pt x="392907" y="557213"/>
                  </a:lnTo>
                  <a:lnTo>
                    <a:pt x="373857" y="559594"/>
                  </a:lnTo>
                  <a:lnTo>
                    <a:pt x="342900" y="557213"/>
                  </a:lnTo>
                  <a:lnTo>
                    <a:pt x="288132" y="545306"/>
                  </a:lnTo>
                  <a:lnTo>
                    <a:pt x="223838" y="519113"/>
                  </a:lnTo>
                  <a:lnTo>
                    <a:pt x="180975" y="495300"/>
                  </a:lnTo>
                  <a:lnTo>
                    <a:pt x="145257" y="471488"/>
                  </a:lnTo>
                  <a:lnTo>
                    <a:pt x="107157" y="438150"/>
                  </a:lnTo>
                  <a:lnTo>
                    <a:pt x="76200" y="402431"/>
                  </a:lnTo>
                  <a:lnTo>
                    <a:pt x="42863" y="359569"/>
                  </a:lnTo>
                  <a:lnTo>
                    <a:pt x="14288" y="319088"/>
                  </a:lnTo>
                  <a:lnTo>
                    <a:pt x="0" y="290513"/>
                  </a:lnTo>
                  <a:lnTo>
                    <a:pt x="0" y="273844"/>
                  </a:lnTo>
                  <a:lnTo>
                    <a:pt x="2382" y="261938"/>
                  </a:lnTo>
                  <a:lnTo>
                    <a:pt x="11907" y="254794"/>
                  </a:lnTo>
                  <a:lnTo>
                    <a:pt x="28575" y="252413"/>
                  </a:lnTo>
                  <a:lnTo>
                    <a:pt x="54769" y="264319"/>
                  </a:lnTo>
                  <a:lnTo>
                    <a:pt x="119063" y="292894"/>
                  </a:lnTo>
                  <a:lnTo>
                    <a:pt x="176213" y="314325"/>
                  </a:lnTo>
                  <a:lnTo>
                    <a:pt x="235744" y="333375"/>
                  </a:lnTo>
                  <a:lnTo>
                    <a:pt x="278607" y="338138"/>
                  </a:lnTo>
                  <a:lnTo>
                    <a:pt x="338138" y="328613"/>
                  </a:lnTo>
                  <a:lnTo>
                    <a:pt x="564357" y="297656"/>
                  </a:lnTo>
                  <a:lnTo>
                    <a:pt x="812007" y="261938"/>
                  </a:lnTo>
                  <a:lnTo>
                    <a:pt x="1073944" y="223838"/>
                  </a:lnTo>
                  <a:lnTo>
                    <a:pt x="1328738" y="180975"/>
                  </a:lnTo>
                  <a:lnTo>
                    <a:pt x="1652588" y="138113"/>
                  </a:lnTo>
                  <a:lnTo>
                    <a:pt x="1969294" y="97631"/>
                  </a:lnTo>
                  <a:lnTo>
                    <a:pt x="2193132" y="66675"/>
                  </a:lnTo>
                  <a:lnTo>
                    <a:pt x="2286000" y="0"/>
                  </a:lnTo>
                  <a:lnTo>
                    <a:pt x="2345532" y="7144"/>
                  </a:lnTo>
                  <a:lnTo>
                    <a:pt x="2447925" y="26194"/>
                  </a:lnTo>
                  <a:lnTo>
                    <a:pt x="2550319" y="52388"/>
                  </a:lnTo>
                  <a:lnTo>
                    <a:pt x="2605088" y="71438"/>
                  </a:lnTo>
                  <a:lnTo>
                    <a:pt x="2650332" y="92869"/>
                  </a:lnTo>
                  <a:lnTo>
                    <a:pt x="2688432" y="109538"/>
                  </a:lnTo>
                  <a:lnTo>
                    <a:pt x="2721769" y="130969"/>
                  </a:lnTo>
                  <a:lnTo>
                    <a:pt x="2747963" y="154781"/>
                  </a:lnTo>
                  <a:lnTo>
                    <a:pt x="2767013" y="176213"/>
                  </a:lnTo>
                  <a:lnTo>
                    <a:pt x="2778919" y="197644"/>
                  </a:lnTo>
                  <a:lnTo>
                    <a:pt x="2781300" y="214313"/>
                  </a:lnTo>
                  <a:lnTo>
                    <a:pt x="2776538" y="228600"/>
                  </a:lnTo>
                  <a:lnTo>
                    <a:pt x="2762250" y="250031"/>
                  </a:lnTo>
                  <a:lnTo>
                    <a:pt x="2738438" y="266700"/>
                  </a:lnTo>
                  <a:lnTo>
                    <a:pt x="2702719" y="283369"/>
                  </a:lnTo>
                  <a:lnTo>
                    <a:pt x="2664619" y="290513"/>
                  </a:lnTo>
                  <a:lnTo>
                    <a:pt x="2478882" y="280988"/>
                  </a:lnTo>
                  <a:lnTo>
                    <a:pt x="2286000" y="280988"/>
                  </a:lnTo>
                  <a:lnTo>
                    <a:pt x="2055019" y="285750"/>
                  </a:lnTo>
                  <a:lnTo>
                    <a:pt x="1854994" y="300038"/>
                  </a:lnTo>
                  <a:lnTo>
                    <a:pt x="155257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374DE091-ED45-4559-9F06-0BF578907797}"/>
                </a:ext>
              </a:extLst>
            </p:cNvPr>
            <p:cNvSpPr/>
            <p:nvPr/>
          </p:nvSpPr>
          <p:spPr>
            <a:xfrm rot="16200000">
              <a:off x="3974307" y="3852069"/>
              <a:ext cx="2203450" cy="1443037"/>
            </a:xfrm>
            <a:custGeom>
              <a:avLst/>
              <a:gdLst>
                <a:gd name="connsiteX0" fmla="*/ 957262 w 2202656"/>
                <a:gd name="connsiteY0" fmla="*/ 1085850 h 1443038"/>
                <a:gd name="connsiteX1" fmla="*/ 809625 w 2202656"/>
                <a:gd name="connsiteY1" fmla="*/ 1000125 h 1443038"/>
                <a:gd name="connsiteX2" fmla="*/ 731044 w 2202656"/>
                <a:gd name="connsiteY2" fmla="*/ 945357 h 1443038"/>
                <a:gd name="connsiteX3" fmla="*/ 633412 w 2202656"/>
                <a:gd name="connsiteY3" fmla="*/ 871538 h 1443038"/>
                <a:gd name="connsiteX4" fmla="*/ 569119 w 2202656"/>
                <a:gd name="connsiteY4" fmla="*/ 814388 h 1443038"/>
                <a:gd name="connsiteX5" fmla="*/ 476250 w 2202656"/>
                <a:gd name="connsiteY5" fmla="*/ 716757 h 1443038"/>
                <a:gd name="connsiteX6" fmla="*/ 378619 w 2202656"/>
                <a:gd name="connsiteY6" fmla="*/ 609600 h 1443038"/>
                <a:gd name="connsiteX7" fmla="*/ 261937 w 2202656"/>
                <a:gd name="connsiteY7" fmla="*/ 450057 h 1443038"/>
                <a:gd name="connsiteX8" fmla="*/ 157162 w 2202656"/>
                <a:gd name="connsiteY8" fmla="*/ 300038 h 1443038"/>
                <a:gd name="connsiteX9" fmla="*/ 61912 w 2202656"/>
                <a:gd name="connsiteY9" fmla="*/ 145257 h 1443038"/>
                <a:gd name="connsiteX10" fmla="*/ 21431 w 2202656"/>
                <a:gd name="connsiteY10" fmla="*/ 76200 h 1443038"/>
                <a:gd name="connsiteX11" fmla="*/ 2381 w 2202656"/>
                <a:gd name="connsiteY11" fmla="*/ 40482 h 1443038"/>
                <a:gd name="connsiteX12" fmla="*/ 0 w 2202656"/>
                <a:gd name="connsiteY12" fmla="*/ 19050 h 1443038"/>
                <a:gd name="connsiteX13" fmla="*/ 2381 w 2202656"/>
                <a:gd name="connsiteY13" fmla="*/ 7144 h 1443038"/>
                <a:gd name="connsiteX14" fmla="*/ 19050 w 2202656"/>
                <a:gd name="connsiteY14" fmla="*/ 0 h 1443038"/>
                <a:gd name="connsiteX15" fmla="*/ 45244 w 2202656"/>
                <a:gd name="connsiteY15" fmla="*/ 4763 h 1443038"/>
                <a:gd name="connsiteX16" fmla="*/ 69056 w 2202656"/>
                <a:gd name="connsiteY16" fmla="*/ 30957 h 1443038"/>
                <a:gd name="connsiteX17" fmla="*/ 154781 w 2202656"/>
                <a:gd name="connsiteY17" fmla="*/ 145257 h 1443038"/>
                <a:gd name="connsiteX18" fmla="*/ 230981 w 2202656"/>
                <a:gd name="connsiteY18" fmla="*/ 245269 h 1443038"/>
                <a:gd name="connsiteX19" fmla="*/ 316706 w 2202656"/>
                <a:gd name="connsiteY19" fmla="*/ 340519 h 1443038"/>
                <a:gd name="connsiteX20" fmla="*/ 395287 w 2202656"/>
                <a:gd name="connsiteY20" fmla="*/ 419100 h 1443038"/>
                <a:gd name="connsiteX21" fmla="*/ 504825 w 2202656"/>
                <a:gd name="connsiteY21" fmla="*/ 519113 h 1443038"/>
                <a:gd name="connsiteX22" fmla="*/ 602456 w 2202656"/>
                <a:gd name="connsiteY22" fmla="*/ 597694 h 1443038"/>
                <a:gd name="connsiteX23" fmla="*/ 690562 w 2202656"/>
                <a:gd name="connsiteY23" fmla="*/ 664369 h 1443038"/>
                <a:gd name="connsiteX24" fmla="*/ 766762 w 2202656"/>
                <a:gd name="connsiteY24" fmla="*/ 716757 h 1443038"/>
                <a:gd name="connsiteX25" fmla="*/ 831056 w 2202656"/>
                <a:gd name="connsiteY25" fmla="*/ 759619 h 1443038"/>
                <a:gd name="connsiteX26" fmla="*/ 966787 w 2202656"/>
                <a:gd name="connsiteY26" fmla="*/ 835819 h 1443038"/>
                <a:gd name="connsiteX27" fmla="*/ 1100137 w 2202656"/>
                <a:gd name="connsiteY27" fmla="*/ 907257 h 1443038"/>
                <a:gd name="connsiteX28" fmla="*/ 1226344 w 2202656"/>
                <a:gd name="connsiteY28" fmla="*/ 962025 h 1443038"/>
                <a:gd name="connsiteX29" fmla="*/ 1333500 w 2202656"/>
                <a:gd name="connsiteY29" fmla="*/ 1002507 h 1443038"/>
                <a:gd name="connsiteX30" fmla="*/ 1476375 w 2202656"/>
                <a:gd name="connsiteY30" fmla="*/ 1038225 h 1443038"/>
                <a:gd name="connsiteX31" fmla="*/ 1647825 w 2202656"/>
                <a:gd name="connsiteY31" fmla="*/ 1064419 h 1443038"/>
                <a:gd name="connsiteX32" fmla="*/ 1809750 w 2202656"/>
                <a:gd name="connsiteY32" fmla="*/ 1078707 h 1443038"/>
                <a:gd name="connsiteX33" fmla="*/ 1928812 w 2202656"/>
                <a:gd name="connsiteY33" fmla="*/ 1085850 h 1443038"/>
                <a:gd name="connsiteX34" fmla="*/ 2007394 w 2202656"/>
                <a:gd name="connsiteY34" fmla="*/ 1083469 h 1443038"/>
                <a:gd name="connsiteX35" fmla="*/ 2031206 w 2202656"/>
                <a:gd name="connsiteY35" fmla="*/ 1078707 h 1443038"/>
                <a:gd name="connsiteX36" fmla="*/ 2057400 w 2202656"/>
                <a:gd name="connsiteY36" fmla="*/ 1062038 h 1443038"/>
                <a:gd name="connsiteX37" fmla="*/ 2095500 w 2202656"/>
                <a:gd name="connsiteY37" fmla="*/ 1026319 h 1443038"/>
                <a:gd name="connsiteX38" fmla="*/ 2150269 w 2202656"/>
                <a:gd name="connsiteY38" fmla="*/ 959644 h 1443038"/>
                <a:gd name="connsiteX39" fmla="*/ 2202656 w 2202656"/>
                <a:gd name="connsiteY39" fmla="*/ 1173957 h 1443038"/>
                <a:gd name="connsiteX40" fmla="*/ 2114550 w 2202656"/>
                <a:gd name="connsiteY40" fmla="*/ 1295400 h 1443038"/>
                <a:gd name="connsiteX41" fmla="*/ 2066925 w 2202656"/>
                <a:gd name="connsiteY41" fmla="*/ 1376363 h 1443038"/>
                <a:gd name="connsiteX42" fmla="*/ 2031206 w 2202656"/>
                <a:gd name="connsiteY42" fmla="*/ 1435894 h 1443038"/>
                <a:gd name="connsiteX43" fmla="*/ 2016919 w 2202656"/>
                <a:gd name="connsiteY43" fmla="*/ 1443038 h 1443038"/>
                <a:gd name="connsiteX44" fmla="*/ 1990725 w 2202656"/>
                <a:gd name="connsiteY44" fmla="*/ 1433513 h 1443038"/>
                <a:gd name="connsiteX45" fmla="*/ 1962150 w 2202656"/>
                <a:gd name="connsiteY45" fmla="*/ 1416844 h 1443038"/>
                <a:gd name="connsiteX46" fmla="*/ 1931194 w 2202656"/>
                <a:gd name="connsiteY46" fmla="*/ 1388269 h 1443038"/>
                <a:gd name="connsiteX47" fmla="*/ 1890712 w 2202656"/>
                <a:gd name="connsiteY47" fmla="*/ 1352550 h 1443038"/>
                <a:gd name="connsiteX48" fmla="*/ 1862137 w 2202656"/>
                <a:gd name="connsiteY48" fmla="*/ 1343025 h 1443038"/>
                <a:gd name="connsiteX49" fmla="*/ 1654969 w 2202656"/>
                <a:gd name="connsiteY49" fmla="*/ 1307307 h 1443038"/>
                <a:gd name="connsiteX50" fmla="*/ 1516856 w 2202656"/>
                <a:gd name="connsiteY50" fmla="*/ 1285875 h 1443038"/>
                <a:gd name="connsiteX51" fmla="*/ 1338262 w 2202656"/>
                <a:gd name="connsiteY51" fmla="*/ 1266825 h 1443038"/>
                <a:gd name="connsiteX52" fmla="*/ 1190625 w 2202656"/>
                <a:gd name="connsiteY52" fmla="*/ 1200150 h 1443038"/>
                <a:gd name="connsiteX53" fmla="*/ 957262 w 2202656"/>
                <a:gd name="connsiteY53" fmla="*/ 1085850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656" h="1443038">
                  <a:moveTo>
                    <a:pt x="957262" y="1085850"/>
                  </a:moveTo>
                  <a:lnTo>
                    <a:pt x="809625" y="1000125"/>
                  </a:lnTo>
                  <a:lnTo>
                    <a:pt x="731044" y="945357"/>
                  </a:lnTo>
                  <a:lnTo>
                    <a:pt x="633412" y="871538"/>
                  </a:lnTo>
                  <a:lnTo>
                    <a:pt x="569119" y="814388"/>
                  </a:lnTo>
                  <a:lnTo>
                    <a:pt x="476250" y="716757"/>
                  </a:lnTo>
                  <a:lnTo>
                    <a:pt x="378619" y="609600"/>
                  </a:lnTo>
                  <a:lnTo>
                    <a:pt x="261937" y="450057"/>
                  </a:lnTo>
                  <a:lnTo>
                    <a:pt x="157162" y="300038"/>
                  </a:lnTo>
                  <a:lnTo>
                    <a:pt x="61912" y="145257"/>
                  </a:lnTo>
                  <a:lnTo>
                    <a:pt x="21431" y="76200"/>
                  </a:lnTo>
                  <a:lnTo>
                    <a:pt x="2381" y="4048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30957"/>
                  </a:lnTo>
                  <a:lnTo>
                    <a:pt x="154781" y="145257"/>
                  </a:lnTo>
                  <a:lnTo>
                    <a:pt x="230981" y="245269"/>
                  </a:lnTo>
                  <a:lnTo>
                    <a:pt x="316706" y="340519"/>
                  </a:lnTo>
                  <a:lnTo>
                    <a:pt x="395287" y="419100"/>
                  </a:lnTo>
                  <a:lnTo>
                    <a:pt x="504825" y="519113"/>
                  </a:lnTo>
                  <a:lnTo>
                    <a:pt x="602456" y="597694"/>
                  </a:lnTo>
                  <a:lnTo>
                    <a:pt x="690562" y="664369"/>
                  </a:lnTo>
                  <a:lnTo>
                    <a:pt x="766762" y="716757"/>
                  </a:lnTo>
                  <a:lnTo>
                    <a:pt x="831056" y="759619"/>
                  </a:lnTo>
                  <a:lnTo>
                    <a:pt x="966787" y="835819"/>
                  </a:lnTo>
                  <a:lnTo>
                    <a:pt x="1100137" y="907257"/>
                  </a:lnTo>
                  <a:lnTo>
                    <a:pt x="1226344" y="962025"/>
                  </a:lnTo>
                  <a:lnTo>
                    <a:pt x="1333500" y="1002507"/>
                  </a:lnTo>
                  <a:lnTo>
                    <a:pt x="1476375" y="1038225"/>
                  </a:lnTo>
                  <a:lnTo>
                    <a:pt x="1647825" y="1064419"/>
                  </a:lnTo>
                  <a:lnTo>
                    <a:pt x="1809750" y="1078707"/>
                  </a:lnTo>
                  <a:lnTo>
                    <a:pt x="1928812" y="1085850"/>
                  </a:lnTo>
                  <a:lnTo>
                    <a:pt x="2007394" y="1083469"/>
                  </a:lnTo>
                  <a:lnTo>
                    <a:pt x="2031206" y="1078707"/>
                  </a:lnTo>
                  <a:lnTo>
                    <a:pt x="2057400" y="1062038"/>
                  </a:lnTo>
                  <a:lnTo>
                    <a:pt x="2095500" y="1026319"/>
                  </a:lnTo>
                  <a:lnTo>
                    <a:pt x="2150269" y="959644"/>
                  </a:lnTo>
                  <a:lnTo>
                    <a:pt x="2202656" y="1173957"/>
                  </a:lnTo>
                  <a:lnTo>
                    <a:pt x="2114550" y="1295400"/>
                  </a:lnTo>
                  <a:lnTo>
                    <a:pt x="2066925" y="1376363"/>
                  </a:lnTo>
                  <a:lnTo>
                    <a:pt x="2031206" y="1435894"/>
                  </a:lnTo>
                  <a:lnTo>
                    <a:pt x="2016919" y="1443038"/>
                  </a:lnTo>
                  <a:lnTo>
                    <a:pt x="1990725" y="1433513"/>
                  </a:lnTo>
                  <a:lnTo>
                    <a:pt x="1962150" y="1416844"/>
                  </a:lnTo>
                  <a:lnTo>
                    <a:pt x="1931194" y="1388269"/>
                  </a:lnTo>
                  <a:lnTo>
                    <a:pt x="1890712" y="1352550"/>
                  </a:lnTo>
                  <a:lnTo>
                    <a:pt x="1862137" y="1343025"/>
                  </a:lnTo>
                  <a:lnTo>
                    <a:pt x="1654969" y="1307307"/>
                  </a:lnTo>
                  <a:lnTo>
                    <a:pt x="1516856" y="1285875"/>
                  </a:lnTo>
                  <a:lnTo>
                    <a:pt x="1338262" y="1266825"/>
                  </a:lnTo>
                  <a:lnTo>
                    <a:pt x="1190625" y="1200150"/>
                  </a:lnTo>
                  <a:lnTo>
                    <a:pt x="957262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EDE659BB-7FC2-413A-82A4-61088AC497D3}"/>
                </a:ext>
              </a:extLst>
            </p:cNvPr>
            <p:cNvSpPr/>
            <p:nvPr/>
          </p:nvSpPr>
          <p:spPr>
            <a:xfrm>
              <a:off x="5543550" y="4229100"/>
              <a:ext cx="1643063" cy="1389063"/>
            </a:xfrm>
            <a:custGeom>
              <a:avLst/>
              <a:gdLst>
                <a:gd name="connsiteX0" fmla="*/ 552450 w 1643063"/>
                <a:gd name="connsiteY0" fmla="*/ 895350 h 1388269"/>
                <a:gd name="connsiteX1" fmla="*/ 338138 w 1643063"/>
                <a:gd name="connsiteY1" fmla="*/ 581025 h 1388269"/>
                <a:gd name="connsiteX2" fmla="*/ 140494 w 1643063"/>
                <a:gd name="connsiteY2" fmla="*/ 290513 h 1388269"/>
                <a:gd name="connsiteX3" fmla="*/ 0 w 1643063"/>
                <a:gd name="connsiteY3" fmla="*/ 80963 h 1388269"/>
                <a:gd name="connsiteX4" fmla="*/ 47625 w 1643063"/>
                <a:gd name="connsiteY4" fmla="*/ 0 h 1388269"/>
                <a:gd name="connsiteX5" fmla="*/ 323850 w 1643063"/>
                <a:gd name="connsiteY5" fmla="*/ 330994 h 1388269"/>
                <a:gd name="connsiteX6" fmla="*/ 433388 w 1643063"/>
                <a:gd name="connsiteY6" fmla="*/ 447675 h 1388269"/>
                <a:gd name="connsiteX7" fmla="*/ 552450 w 1643063"/>
                <a:gd name="connsiteY7" fmla="*/ 573881 h 1388269"/>
                <a:gd name="connsiteX8" fmla="*/ 707231 w 1643063"/>
                <a:gd name="connsiteY8" fmla="*/ 723900 h 1388269"/>
                <a:gd name="connsiteX9" fmla="*/ 847725 w 1643063"/>
                <a:gd name="connsiteY9" fmla="*/ 840581 h 1388269"/>
                <a:gd name="connsiteX10" fmla="*/ 959644 w 1643063"/>
                <a:gd name="connsiteY10" fmla="*/ 923925 h 1388269"/>
                <a:gd name="connsiteX11" fmla="*/ 1085850 w 1643063"/>
                <a:gd name="connsiteY11" fmla="*/ 1000125 h 1388269"/>
                <a:gd name="connsiteX12" fmla="*/ 1300163 w 1643063"/>
                <a:gd name="connsiteY12" fmla="*/ 1128713 h 1388269"/>
                <a:gd name="connsiteX13" fmla="*/ 1440656 w 1643063"/>
                <a:gd name="connsiteY13" fmla="*/ 1204913 h 1388269"/>
                <a:gd name="connsiteX14" fmla="*/ 1571625 w 1643063"/>
                <a:gd name="connsiteY14" fmla="*/ 1273969 h 1388269"/>
                <a:gd name="connsiteX15" fmla="*/ 1609725 w 1643063"/>
                <a:gd name="connsiteY15" fmla="*/ 1297781 h 1388269"/>
                <a:gd name="connsiteX16" fmla="*/ 1624013 w 1643063"/>
                <a:gd name="connsiteY16" fmla="*/ 1309688 h 1388269"/>
                <a:gd name="connsiteX17" fmla="*/ 1640681 w 1643063"/>
                <a:gd name="connsiteY17" fmla="*/ 1333500 h 1388269"/>
                <a:gd name="connsiteX18" fmla="*/ 1643063 w 1643063"/>
                <a:gd name="connsiteY18" fmla="*/ 1352550 h 1388269"/>
                <a:gd name="connsiteX19" fmla="*/ 1633538 w 1643063"/>
                <a:gd name="connsiteY19" fmla="*/ 1369219 h 1388269"/>
                <a:gd name="connsiteX20" fmla="*/ 1619250 w 1643063"/>
                <a:gd name="connsiteY20" fmla="*/ 1378744 h 1388269"/>
                <a:gd name="connsiteX21" fmla="*/ 1569244 w 1643063"/>
                <a:gd name="connsiteY21" fmla="*/ 1388269 h 1388269"/>
                <a:gd name="connsiteX22" fmla="*/ 1450181 w 1643063"/>
                <a:gd name="connsiteY22" fmla="*/ 1385888 h 1388269"/>
                <a:gd name="connsiteX23" fmla="*/ 1281113 w 1643063"/>
                <a:gd name="connsiteY23" fmla="*/ 1381125 h 1388269"/>
                <a:gd name="connsiteX24" fmla="*/ 1114425 w 1643063"/>
                <a:gd name="connsiteY24" fmla="*/ 1369219 h 1388269"/>
                <a:gd name="connsiteX25" fmla="*/ 1002506 w 1643063"/>
                <a:gd name="connsiteY25" fmla="*/ 1354931 h 1388269"/>
                <a:gd name="connsiteX26" fmla="*/ 923925 w 1643063"/>
                <a:gd name="connsiteY26" fmla="*/ 1340644 h 1388269"/>
                <a:gd name="connsiteX27" fmla="*/ 904875 w 1643063"/>
                <a:gd name="connsiteY27" fmla="*/ 1333500 h 1388269"/>
                <a:gd name="connsiteX28" fmla="*/ 864394 w 1643063"/>
                <a:gd name="connsiteY28" fmla="*/ 1307306 h 1388269"/>
                <a:gd name="connsiteX29" fmla="*/ 833438 w 1643063"/>
                <a:gd name="connsiteY29" fmla="*/ 1283494 h 1388269"/>
                <a:gd name="connsiteX30" fmla="*/ 795338 w 1643063"/>
                <a:gd name="connsiteY30" fmla="*/ 1245394 h 1388269"/>
                <a:gd name="connsiteX31" fmla="*/ 747713 w 1643063"/>
                <a:gd name="connsiteY31" fmla="*/ 1188244 h 1388269"/>
                <a:gd name="connsiteX32" fmla="*/ 688181 w 1643063"/>
                <a:gd name="connsiteY32" fmla="*/ 1095375 h 1388269"/>
                <a:gd name="connsiteX33" fmla="*/ 552450 w 1643063"/>
                <a:gd name="connsiteY33" fmla="*/ 89535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3063" h="1388269">
                  <a:moveTo>
                    <a:pt x="552450" y="895350"/>
                  </a:moveTo>
                  <a:lnTo>
                    <a:pt x="338138" y="581025"/>
                  </a:lnTo>
                  <a:lnTo>
                    <a:pt x="140494" y="290513"/>
                  </a:lnTo>
                  <a:lnTo>
                    <a:pt x="0" y="80963"/>
                  </a:lnTo>
                  <a:lnTo>
                    <a:pt x="47625" y="0"/>
                  </a:lnTo>
                  <a:lnTo>
                    <a:pt x="323850" y="330994"/>
                  </a:lnTo>
                  <a:lnTo>
                    <a:pt x="433388" y="447675"/>
                  </a:lnTo>
                  <a:lnTo>
                    <a:pt x="552450" y="573881"/>
                  </a:lnTo>
                  <a:lnTo>
                    <a:pt x="707231" y="723900"/>
                  </a:lnTo>
                  <a:lnTo>
                    <a:pt x="847725" y="840581"/>
                  </a:lnTo>
                  <a:lnTo>
                    <a:pt x="959644" y="923925"/>
                  </a:lnTo>
                  <a:lnTo>
                    <a:pt x="1085850" y="1000125"/>
                  </a:lnTo>
                  <a:lnTo>
                    <a:pt x="1300163" y="1128713"/>
                  </a:lnTo>
                  <a:lnTo>
                    <a:pt x="1440656" y="1204913"/>
                  </a:lnTo>
                  <a:lnTo>
                    <a:pt x="1571625" y="1273969"/>
                  </a:lnTo>
                  <a:lnTo>
                    <a:pt x="1609725" y="1297781"/>
                  </a:lnTo>
                  <a:lnTo>
                    <a:pt x="1624013" y="1309688"/>
                  </a:lnTo>
                  <a:lnTo>
                    <a:pt x="1640681" y="1333500"/>
                  </a:lnTo>
                  <a:lnTo>
                    <a:pt x="1643063" y="1352550"/>
                  </a:lnTo>
                  <a:lnTo>
                    <a:pt x="1633538" y="1369219"/>
                  </a:lnTo>
                  <a:lnTo>
                    <a:pt x="1619250" y="1378744"/>
                  </a:lnTo>
                  <a:lnTo>
                    <a:pt x="1569244" y="1388269"/>
                  </a:lnTo>
                  <a:lnTo>
                    <a:pt x="1450181" y="1385888"/>
                  </a:lnTo>
                  <a:lnTo>
                    <a:pt x="1281113" y="1381125"/>
                  </a:lnTo>
                  <a:lnTo>
                    <a:pt x="1114425" y="1369219"/>
                  </a:lnTo>
                  <a:lnTo>
                    <a:pt x="1002506" y="1354931"/>
                  </a:lnTo>
                  <a:lnTo>
                    <a:pt x="923925" y="1340644"/>
                  </a:lnTo>
                  <a:lnTo>
                    <a:pt x="904875" y="1333500"/>
                  </a:lnTo>
                  <a:lnTo>
                    <a:pt x="864394" y="1307306"/>
                  </a:lnTo>
                  <a:lnTo>
                    <a:pt x="833438" y="1283494"/>
                  </a:lnTo>
                  <a:lnTo>
                    <a:pt x="795338" y="1245394"/>
                  </a:lnTo>
                  <a:lnTo>
                    <a:pt x="747713" y="1188244"/>
                  </a:lnTo>
                  <a:lnTo>
                    <a:pt x="688181" y="1095375"/>
                  </a:lnTo>
                  <a:lnTo>
                    <a:pt x="552450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0375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60F35B0-9B16-4EC5-8DB2-C80E898B92DF}"/>
              </a:ext>
            </a:extLst>
          </p:cNvPr>
          <p:cNvGrpSpPr/>
          <p:nvPr/>
        </p:nvGrpSpPr>
        <p:grpSpPr>
          <a:xfrm>
            <a:off x="2473325" y="1754188"/>
            <a:ext cx="4713288" cy="3968750"/>
            <a:chOff x="2473325" y="1754188"/>
            <a:chExt cx="4713288" cy="39687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E593D62-C199-CC4A-95D0-9BDA56E7A6EA}"/>
                </a:ext>
              </a:extLst>
            </p:cNvPr>
            <p:cNvSpPr/>
            <p:nvPr/>
          </p:nvSpPr>
          <p:spPr>
            <a:xfrm>
              <a:off x="4576763" y="1754188"/>
              <a:ext cx="1995487" cy="898525"/>
            </a:xfrm>
            <a:custGeom>
              <a:avLst/>
              <a:gdLst>
                <a:gd name="connsiteX0" fmla="*/ 1140618 w 1995487"/>
                <a:gd name="connsiteY0" fmla="*/ 292894 h 897732"/>
                <a:gd name="connsiteX1" fmla="*/ 759618 w 1995487"/>
                <a:gd name="connsiteY1" fmla="*/ 350044 h 897732"/>
                <a:gd name="connsiteX2" fmla="*/ 516731 w 1995487"/>
                <a:gd name="connsiteY2" fmla="*/ 390525 h 897732"/>
                <a:gd name="connsiteX3" fmla="*/ 361950 w 1995487"/>
                <a:gd name="connsiteY3" fmla="*/ 419100 h 897732"/>
                <a:gd name="connsiteX4" fmla="*/ 333375 w 1995487"/>
                <a:gd name="connsiteY4" fmla="*/ 419100 h 897732"/>
                <a:gd name="connsiteX5" fmla="*/ 290512 w 1995487"/>
                <a:gd name="connsiteY5" fmla="*/ 409575 h 897732"/>
                <a:gd name="connsiteX6" fmla="*/ 252412 w 1995487"/>
                <a:gd name="connsiteY6" fmla="*/ 390525 h 897732"/>
                <a:gd name="connsiteX7" fmla="*/ 219075 w 1995487"/>
                <a:gd name="connsiteY7" fmla="*/ 371475 h 897732"/>
                <a:gd name="connsiteX8" fmla="*/ 159543 w 1995487"/>
                <a:gd name="connsiteY8" fmla="*/ 328613 h 897732"/>
                <a:gd name="connsiteX9" fmla="*/ 111918 w 1995487"/>
                <a:gd name="connsiteY9" fmla="*/ 283369 h 897732"/>
                <a:gd name="connsiteX10" fmla="*/ 59531 w 1995487"/>
                <a:gd name="connsiteY10" fmla="*/ 221457 h 897732"/>
                <a:gd name="connsiteX11" fmla="*/ 26193 w 1995487"/>
                <a:gd name="connsiteY11" fmla="*/ 180975 h 897732"/>
                <a:gd name="connsiteX12" fmla="*/ 4762 w 1995487"/>
                <a:gd name="connsiteY12" fmla="*/ 152400 h 897732"/>
                <a:gd name="connsiteX13" fmla="*/ 0 w 1995487"/>
                <a:gd name="connsiteY13" fmla="*/ 133350 h 897732"/>
                <a:gd name="connsiteX14" fmla="*/ 0 w 1995487"/>
                <a:gd name="connsiteY14" fmla="*/ 111919 h 897732"/>
                <a:gd name="connsiteX15" fmla="*/ 4762 w 1995487"/>
                <a:gd name="connsiteY15" fmla="*/ 100013 h 897732"/>
                <a:gd name="connsiteX16" fmla="*/ 16668 w 1995487"/>
                <a:gd name="connsiteY16" fmla="*/ 95250 h 897732"/>
                <a:gd name="connsiteX17" fmla="*/ 38100 w 1995487"/>
                <a:gd name="connsiteY17" fmla="*/ 100013 h 897732"/>
                <a:gd name="connsiteX18" fmla="*/ 66675 w 1995487"/>
                <a:gd name="connsiteY18" fmla="*/ 116682 h 897732"/>
                <a:gd name="connsiteX19" fmla="*/ 90487 w 1995487"/>
                <a:gd name="connsiteY19" fmla="*/ 128588 h 897732"/>
                <a:gd name="connsiteX20" fmla="*/ 119062 w 1995487"/>
                <a:gd name="connsiteY20" fmla="*/ 142875 h 897732"/>
                <a:gd name="connsiteX21" fmla="*/ 154781 w 1995487"/>
                <a:gd name="connsiteY21" fmla="*/ 157163 h 897732"/>
                <a:gd name="connsiteX22" fmla="*/ 188118 w 1995487"/>
                <a:gd name="connsiteY22" fmla="*/ 166688 h 897732"/>
                <a:gd name="connsiteX23" fmla="*/ 230981 w 1995487"/>
                <a:gd name="connsiteY23" fmla="*/ 173832 h 897732"/>
                <a:gd name="connsiteX24" fmla="*/ 302418 w 1995487"/>
                <a:gd name="connsiteY24" fmla="*/ 178594 h 897732"/>
                <a:gd name="connsiteX25" fmla="*/ 426243 w 1995487"/>
                <a:gd name="connsiteY25" fmla="*/ 173832 h 897732"/>
                <a:gd name="connsiteX26" fmla="*/ 769143 w 1995487"/>
                <a:gd name="connsiteY26" fmla="*/ 142875 h 897732"/>
                <a:gd name="connsiteX27" fmla="*/ 1116806 w 1995487"/>
                <a:gd name="connsiteY27" fmla="*/ 107157 h 897732"/>
                <a:gd name="connsiteX28" fmla="*/ 1426368 w 1995487"/>
                <a:gd name="connsiteY28" fmla="*/ 76200 h 897732"/>
                <a:gd name="connsiteX29" fmla="*/ 1516856 w 1995487"/>
                <a:gd name="connsiteY29" fmla="*/ 64294 h 897732"/>
                <a:gd name="connsiteX30" fmla="*/ 1557337 w 1995487"/>
                <a:gd name="connsiteY30" fmla="*/ 50007 h 897732"/>
                <a:gd name="connsiteX31" fmla="*/ 1604962 w 1995487"/>
                <a:gd name="connsiteY31" fmla="*/ 30957 h 897732"/>
                <a:gd name="connsiteX32" fmla="*/ 1650206 w 1995487"/>
                <a:gd name="connsiteY32" fmla="*/ 9525 h 897732"/>
                <a:gd name="connsiteX33" fmla="*/ 1669256 w 1995487"/>
                <a:gd name="connsiteY33" fmla="*/ 0 h 897732"/>
                <a:gd name="connsiteX34" fmla="*/ 1695450 w 1995487"/>
                <a:gd name="connsiteY34" fmla="*/ 0 h 897732"/>
                <a:gd name="connsiteX35" fmla="*/ 1750218 w 1995487"/>
                <a:gd name="connsiteY35" fmla="*/ 9525 h 897732"/>
                <a:gd name="connsiteX36" fmla="*/ 1802606 w 1995487"/>
                <a:gd name="connsiteY36" fmla="*/ 28575 h 897732"/>
                <a:gd name="connsiteX37" fmla="*/ 1864518 w 1995487"/>
                <a:gd name="connsiteY37" fmla="*/ 59532 h 897732"/>
                <a:gd name="connsiteX38" fmla="*/ 1921668 w 1995487"/>
                <a:gd name="connsiteY38" fmla="*/ 92869 h 897732"/>
                <a:gd name="connsiteX39" fmla="*/ 1966912 w 1995487"/>
                <a:gd name="connsiteY39" fmla="*/ 119063 h 897732"/>
                <a:gd name="connsiteX40" fmla="*/ 1985962 w 1995487"/>
                <a:gd name="connsiteY40" fmla="*/ 138113 h 897732"/>
                <a:gd name="connsiteX41" fmla="*/ 1995487 w 1995487"/>
                <a:gd name="connsiteY41" fmla="*/ 159544 h 897732"/>
                <a:gd name="connsiteX42" fmla="*/ 1990725 w 1995487"/>
                <a:gd name="connsiteY42" fmla="*/ 178594 h 897732"/>
                <a:gd name="connsiteX43" fmla="*/ 1976437 w 1995487"/>
                <a:gd name="connsiteY43" fmla="*/ 202407 h 897732"/>
                <a:gd name="connsiteX44" fmla="*/ 1952625 w 1995487"/>
                <a:gd name="connsiteY44" fmla="*/ 223838 h 897732"/>
                <a:gd name="connsiteX45" fmla="*/ 1931193 w 1995487"/>
                <a:gd name="connsiteY45" fmla="*/ 242888 h 897732"/>
                <a:gd name="connsiteX46" fmla="*/ 1914525 w 1995487"/>
                <a:gd name="connsiteY46" fmla="*/ 271463 h 897732"/>
                <a:gd name="connsiteX47" fmla="*/ 1890712 w 1995487"/>
                <a:gd name="connsiteY47" fmla="*/ 338138 h 897732"/>
                <a:gd name="connsiteX48" fmla="*/ 1835943 w 1995487"/>
                <a:gd name="connsiteY48" fmla="*/ 526257 h 897732"/>
                <a:gd name="connsiteX49" fmla="*/ 1719262 w 1995487"/>
                <a:gd name="connsiteY49" fmla="*/ 864394 h 897732"/>
                <a:gd name="connsiteX50" fmla="*/ 1500187 w 1995487"/>
                <a:gd name="connsiteY50" fmla="*/ 897732 h 897732"/>
                <a:gd name="connsiteX51" fmla="*/ 1547812 w 1995487"/>
                <a:gd name="connsiteY51" fmla="*/ 750094 h 897732"/>
                <a:gd name="connsiteX52" fmla="*/ 1571625 w 1995487"/>
                <a:gd name="connsiteY52" fmla="*/ 619125 h 897732"/>
                <a:gd name="connsiteX53" fmla="*/ 1614487 w 1995487"/>
                <a:gd name="connsiteY53" fmla="*/ 350044 h 897732"/>
                <a:gd name="connsiteX54" fmla="*/ 1616868 w 1995487"/>
                <a:gd name="connsiteY54" fmla="*/ 302419 h 897732"/>
                <a:gd name="connsiteX55" fmla="*/ 1616868 w 1995487"/>
                <a:gd name="connsiteY55" fmla="*/ 288132 h 897732"/>
                <a:gd name="connsiteX56" fmla="*/ 1612106 w 1995487"/>
                <a:gd name="connsiteY56" fmla="*/ 273844 h 897732"/>
                <a:gd name="connsiteX57" fmla="*/ 1597818 w 1995487"/>
                <a:gd name="connsiteY57" fmla="*/ 261938 h 897732"/>
                <a:gd name="connsiteX58" fmla="*/ 1576387 w 1995487"/>
                <a:gd name="connsiteY58" fmla="*/ 250032 h 897732"/>
                <a:gd name="connsiteX59" fmla="*/ 1538287 w 1995487"/>
                <a:gd name="connsiteY59" fmla="*/ 240507 h 897732"/>
                <a:gd name="connsiteX60" fmla="*/ 1447800 w 1995487"/>
                <a:gd name="connsiteY60" fmla="*/ 242888 h 897732"/>
                <a:gd name="connsiteX61" fmla="*/ 1140618 w 1995487"/>
                <a:gd name="connsiteY61" fmla="*/ 292894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5487" h="897732">
                  <a:moveTo>
                    <a:pt x="1140618" y="292894"/>
                  </a:moveTo>
                  <a:lnTo>
                    <a:pt x="759618" y="350044"/>
                  </a:lnTo>
                  <a:lnTo>
                    <a:pt x="516731" y="390525"/>
                  </a:lnTo>
                  <a:lnTo>
                    <a:pt x="361950" y="419100"/>
                  </a:lnTo>
                  <a:lnTo>
                    <a:pt x="333375" y="419100"/>
                  </a:lnTo>
                  <a:lnTo>
                    <a:pt x="290512" y="409575"/>
                  </a:lnTo>
                  <a:lnTo>
                    <a:pt x="252412" y="390525"/>
                  </a:lnTo>
                  <a:lnTo>
                    <a:pt x="219075" y="371475"/>
                  </a:lnTo>
                  <a:lnTo>
                    <a:pt x="159543" y="328613"/>
                  </a:lnTo>
                  <a:lnTo>
                    <a:pt x="111918" y="283369"/>
                  </a:lnTo>
                  <a:lnTo>
                    <a:pt x="59531" y="221457"/>
                  </a:lnTo>
                  <a:lnTo>
                    <a:pt x="26193" y="180975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8" y="95250"/>
                  </a:lnTo>
                  <a:lnTo>
                    <a:pt x="38100" y="100013"/>
                  </a:lnTo>
                  <a:lnTo>
                    <a:pt x="66675" y="116682"/>
                  </a:lnTo>
                  <a:lnTo>
                    <a:pt x="90487" y="128588"/>
                  </a:lnTo>
                  <a:lnTo>
                    <a:pt x="119062" y="142875"/>
                  </a:lnTo>
                  <a:lnTo>
                    <a:pt x="154781" y="157163"/>
                  </a:lnTo>
                  <a:lnTo>
                    <a:pt x="188118" y="166688"/>
                  </a:lnTo>
                  <a:lnTo>
                    <a:pt x="230981" y="173832"/>
                  </a:lnTo>
                  <a:lnTo>
                    <a:pt x="302418" y="178594"/>
                  </a:lnTo>
                  <a:lnTo>
                    <a:pt x="426243" y="173832"/>
                  </a:lnTo>
                  <a:lnTo>
                    <a:pt x="769143" y="142875"/>
                  </a:lnTo>
                  <a:lnTo>
                    <a:pt x="1116806" y="107157"/>
                  </a:lnTo>
                  <a:lnTo>
                    <a:pt x="1426368" y="76200"/>
                  </a:lnTo>
                  <a:lnTo>
                    <a:pt x="1516856" y="64294"/>
                  </a:lnTo>
                  <a:lnTo>
                    <a:pt x="1557337" y="50007"/>
                  </a:lnTo>
                  <a:lnTo>
                    <a:pt x="1604962" y="30957"/>
                  </a:lnTo>
                  <a:lnTo>
                    <a:pt x="1650206" y="9525"/>
                  </a:lnTo>
                  <a:lnTo>
                    <a:pt x="1669256" y="0"/>
                  </a:lnTo>
                  <a:lnTo>
                    <a:pt x="1695450" y="0"/>
                  </a:lnTo>
                  <a:lnTo>
                    <a:pt x="1750218" y="9525"/>
                  </a:lnTo>
                  <a:lnTo>
                    <a:pt x="1802606" y="28575"/>
                  </a:lnTo>
                  <a:lnTo>
                    <a:pt x="1864518" y="59532"/>
                  </a:lnTo>
                  <a:lnTo>
                    <a:pt x="1921668" y="92869"/>
                  </a:lnTo>
                  <a:lnTo>
                    <a:pt x="1966912" y="119063"/>
                  </a:lnTo>
                  <a:lnTo>
                    <a:pt x="1985962" y="138113"/>
                  </a:lnTo>
                  <a:lnTo>
                    <a:pt x="1995487" y="159544"/>
                  </a:lnTo>
                  <a:lnTo>
                    <a:pt x="1990725" y="178594"/>
                  </a:lnTo>
                  <a:lnTo>
                    <a:pt x="1976437" y="202407"/>
                  </a:lnTo>
                  <a:lnTo>
                    <a:pt x="1952625" y="223838"/>
                  </a:lnTo>
                  <a:lnTo>
                    <a:pt x="1931193" y="242888"/>
                  </a:lnTo>
                  <a:lnTo>
                    <a:pt x="1914525" y="271463"/>
                  </a:lnTo>
                  <a:lnTo>
                    <a:pt x="1890712" y="338138"/>
                  </a:lnTo>
                  <a:lnTo>
                    <a:pt x="1835943" y="526257"/>
                  </a:lnTo>
                  <a:lnTo>
                    <a:pt x="1719262" y="864394"/>
                  </a:lnTo>
                  <a:lnTo>
                    <a:pt x="1500187" y="897732"/>
                  </a:lnTo>
                  <a:lnTo>
                    <a:pt x="1547812" y="750094"/>
                  </a:lnTo>
                  <a:lnTo>
                    <a:pt x="1571625" y="619125"/>
                  </a:lnTo>
                  <a:lnTo>
                    <a:pt x="1614487" y="350044"/>
                  </a:lnTo>
                  <a:lnTo>
                    <a:pt x="1616868" y="302419"/>
                  </a:lnTo>
                  <a:lnTo>
                    <a:pt x="1616868" y="288132"/>
                  </a:lnTo>
                  <a:lnTo>
                    <a:pt x="1612106" y="273844"/>
                  </a:lnTo>
                  <a:lnTo>
                    <a:pt x="1597818" y="261938"/>
                  </a:lnTo>
                  <a:lnTo>
                    <a:pt x="1576387" y="250032"/>
                  </a:lnTo>
                  <a:lnTo>
                    <a:pt x="1538287" y="240507"/>
                  </a:lnTo>
                  <a:lnTo>
                    <a:pt x="1447800" y="242888"/>
                  </a:lnTo>
                  <a:lnTo>
                    <a:pt x="114061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87BBAD9-7E56-1F4D-A0DD-6BDACE2AB84A}"/>
                </a:ext>
              </a:extLst>
            </p:cNvPr>
            <p:cNvSpPr/>
            <p:nvPr/>
          </p:nvSpPr>
          <p:spPr>
            <a:xfrm rot="16200000">
              <a:off x="1986757" y="2304256"/>
              <a:ext cx="2297112" cy="1323975"/>
            </a:xfrm>
            <a:custGeom>
              <a:avLst/>
              <a:gdLst>
                <a:gd name="connsiteX0" fmla="*/ 1452562 w 2297906"/>
                <a:gd name="connsiteY0" fmla="*/ 1045369 h 1323975"/>
                <a:gd name="connsiteX1" fmla="*/ 1223962 w 2297906"/>
                <a:gd name="connsiteY1" fmla="*/ 919162 h 1323975"/>
                <a:gd name="connsiteX2" fmla="*/ 959643 w 2297906"/>
                <a:gd name="connsiteY2" fmla="*/ 757237 h 1323975"/>
                <a:gd name="connsiteX3" fmla="*/ 788193 w 2297906"/>
                <a:gd name="connsiteY3" fmla="*/ 640556 h 1323975"/>
                <a:gd name="connsiteX4" fmla="*/ 657225 w 2297906"/>
                <a:gd name="connsiteY4" fmla="*/ 550069 h 1323975"/>
                <a:gd name="connsiteX5" fmla="*/ 466725 w 2297906"/>
                <a:gd name="connsiteY5" fmla="*/ 411956 h 1323975"/>
                <a:gd name="connsiteX6" fmla="*/ 216693 w 2297906"/>
                <a:gd name="connsiteY6" fmla="*/ 223837 h 1323975"/>
                <a:gd name="connsiteX7" fmla="*/ 28575 w 2297906"/>
                <a:gd name="connsiteY7" fmla="*/ 80962 h 1323975"/>
                <a:gd name="connsiteX8" fmla="*/ 9525 w 2297906"/>
                <a:gd name="connsiteY8" fmla="*/ 61912 h 1323975"/>
                <a:gd name="connsiteX9" fmla="*/ 0 w 2297906"/>
                <a:gd name="connsiteY9" fmla="*/ 40481 h 1323975"/>
                <a:gd name="connsiteX10" fmla="*/ 0 w 2297906"/>
                <a:gd name="connsiteY10" fmla="*/ 19050 h 1323975"/>
                <a:gd name="connsiteX11" fmla="*/ 4762 w 2297906"/>
                <a:gd name="connsiteY11" fmla="*/ 4762 h 1323975"/>
                <a:gd name="connsiteX12" fmla="*/ 21431 w 2297906"/>
                <a:gd name="connsiteY12" fmla="*/ 0 h 1323975"/>
                <a:gd name="connsiteX13" fmla="*/ 59531 w 2297906"/>
                <a:gd name="connsiteY13" fmla="*/ 11906 h 1323975"/>
                <a:gd name="connsiteX14" fmla="*/ 209550 w 2297906"/>
                <a:gd name="connsiteY14" fmla="*/ 109537 h 1323975"/>
                <a:gd name="connsiteX15" fmla="*/ 492918 w 2297906"/>
                <a:gd name="connsiteY15" fmla="*/ 283369 h 1323975"/>
                <a:gd name="connsiteX16" fmla="*/ 666750 w 2297906"/>
                <a:gd name="connsiteY16" fmla="*/ 388144 h 1323975"/>
                <a:gd name="connsiteX17" fmla="*/ 866775 w 2297906"/>
                <a:gd name="connsiteY17" fmla="*/ 500062 h 1323975"/>
                <a:gd name="connsiteX18" fmla="*/ 1078706 w 2297906"/>
                <a:gd name="connsiteY18" fmla="*/ 607219 h 1323975"/>
                <a:gd name="connsiteX19" fmla="*/ 1285875 w 2297906"/>
                <a:gd name="connsiteY19" fmla="*/ 709612 h 1323975"/>
                <a:gd name="connsiteX20" fmla="*/ 1495425 w 2297906"/>
                <a:gd name="connsiteY20" fmla="*/ 802481 h 1323975"/>
                <a:gd name="connsiteX21" fmla="*/ 1735931 w 2297906"/>
                <a:gd name="connsiteY21" fmla="*/ 900112 h 1323975"/>
                <a:gd name="connsiteX22" fmla="*/ 1857375 w 2297906"/>
                <a:gd name="connsiteY22" fmla="*/ 940594 h 1323975"/>
                <a:gd name="connsiteX23" fmla="*/ 1957387 w 2297906"/>
                <a:gd name="connsiteY23" fmla="*/ 966787 h 1323975"/>
                <a:gd name="connsiteX24" fmla="*/ 1993106 w 2297906"/>
                <a:gd name="connsiteY24" fmla="*/ 973931 h 1323975"/>
                <a:gd name="connsiteX25" fmla="*/ 2040731 w 2297906"/>
                <a:gd name="connsiteY25" fmla="*/ 976312 h 1323975"/>
                <a:gd name="connsiteX26" fmla="*/ 2076450 w 2297906"/>
                <a:gd name="connsiteY26" fmla="*/ 976312 h 1323975"/>
                <a:gd name="connsiteX27" fmla="*/ 2119312 w 2297906"/>
                <a:gd name="connsiteY27" fmla="*/ 969169 h 1323975"/>
                <a:gd name="connsiteX28" fmla="*/ 2150268 w 2297906"/>
                <a:gd name="connsiteY28" fmla="*/ 952500 h 1323975"/>
                <a:gd name="connsiteX29" fmla="*/ 2185987 w 2297906"/>
                <a:gd name="connsiteY29" fmla="*/ 931069 h 1323975"/>
                <a:gd name="connsiteX30" fmla="*/ 2219325 w 2297906"/>
                <a:gd name="connsiteY30" fmla="*/ 895350 h 1323975"/>
                <a:gd name="connsiteX31" fmla="*/ 2243137 w 2297906"/>
                <a:gd name="connsiteY31" fmla="*/ 854869 h 1323975"/>
                <a:gd name="connsiteX32" fmla="*/ 2255043 w 2297906"/>
                <a:gd name="connsiteY32" fmla="*/ 835819 h 1323975"/>
                <a:gd name="connsiteX33" fmla="*/ 2274093 w 2297906"/>
                <a:gd name="connsiteY33" fmla="*/ 826294 h 1323975"/>
                <a:gd name="connsiteX34" fmla="*/ 2288381 w 2297906"/>
                <a:gd name="connsiteY34" fmla="*/ 828675 h 1323975"/>
                <a:gd name="connsiteX35" fmla="*/ 2297906 w 2297906"/>
                <a:gd name="connsiteY35" fmla="*/ 840581 h 1323975"/>
                <a:gd name="connsiteX36" fmla="*/ 2295525 w 2297906"/>
                <a:gd name="connsiteY36" fmla="*/ 876300 h 1323975"/>
                <a:gd name="connsiteX37" fmla="*/ 2286000 w 2297906"/>
                <a:gd name="connsiteY37" fmla="*/ 933450 h 1323975"/>
                <a:gd name="connsiteX38" fmla="*/ 2278856 w 2297906"/>
                <a:gd name="connsiteY38" fmla="*/ 973931 h 1323975"/>
                <a:gd name="connsiteX39" fmla="*/ 2264568 w 2297906"/>
                <a:gd name="connsiteY39" fmla="*/ 1012031 h 1323975"/>
                <a:gd name="connsiteX40" fmla="*/ 2224087 w 2297906"/>
                <a:gd name="connsiteY40" fmla="*/ 1078706 h 1323975"/>
                <a:gd name="connsiteX41" fmla="*/ 2162175 w 2297906"/>
                <a:gd name="connsiteY41" fmla="*/ 1152525 h 1323975"/>
                <a:gd name="connsiteX42" fmla="*/ 2100262 w 2297906"/>
                <a:gd name="connsiteY42" fmla="*/ 1216819 h 1323975"/>
                <a:gd name="connsiteX43" fmla="*/ 2047875 w 2297906"/>
                <a:gd name="connsiteY43" fmla="*/ 1264444 h 1323975"/>
                <a:gd name="connsiteX44" fmla="*/ 2005012 w 2297906"/>
                <a:gd name="connsiteY44" fmla="*/ 1285875 h 1323975"/>
                <a:gd name="connsiteX45" fmla="*/ 1938337 w 2297906"/>
                <a:gd name="connsiteY45" fmla="*/ 1321594 h 1323975"/>
                <a:gd name="connsiteX46" fmla="*/ 1919287 w 2297906"/>
                <a:gd name="connsiteY46" fmla="*/ 1323975 h 1323975"/>
                <a:gd name="connsiteX47" fmla="*/ 1900237 w 2297906"/>
                <a:gd name="connsiteY47" fmla="*/ 1321594 h 1323975"/>
                <a:gd name="connsiteX48" fmla="*/ 1871662 w 2297906"/>
                <a:gd name="connsiteY48" fmla="*/ 1309687 h 1323975"/>
                <a:gd name="connsiteX49" fmla="*/ 1850231 w 2297906"/>
                <a:gd name="connsiteY49" fmla="*/ 1293019 h 1323975"/>
                <a:gd name="connsiteX50" fmla="*/ 1835943 w 2297906"/>
                <a:gd name="connsiteY50" fmla="*/ 1254919 h 1323975"/>
                <a:gd name="connsiteX51" fmla="*/ 1819275 w 2297906"/>
                <a:gd name="connsiteY51" fmla="*/ 1221581 h 1323975"/>
                <a:gd name="connsiteX52" fmla="*/ 1721643 w 2297906"/>
                <a:gd name="connsiteY52" fmla="*/ 1173956 h 1323975"/>
                <a:gd name="connsiteX53" fmla="*/ 1631156 w 2297906"/>
                <a:gd name="connsiteY53" fmla="*/ 1133475 h 1323975"/>
                <a:gd name="connsiteX54" fmla="*/ 1452562 w 2297906"/>
                <a:gd name="connsiteY54" fmla="*/ 10453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97906" h="1323975">
                  <a:moveTo>
                    <a:pt x="1452562" y="1045369"/>
                  </a:moveTo>
                  <a:lnTo>
                    <a:pt x="1223962" y="919162"/>
                  </a:lnTo>
                  <a:lnTo>
                    <a:pt x="959643" y="757237"/>
                  </a:lnTo>
                  <a:lnTo>
                    <a:pt x="788193" y="640556"/>
                  </a:lnTo>
                  <a:lnTo>
                    <a:pt x="657225" y="550069"/>
                  </a:lnTo>
                  <a:lnTo>
                    <a:pt x="466725" y="411956"/>
                  </a:lnTo>
                  <a:lnTo>
                    <a:pt x="216693" y="223837"/>
                  </a:lnTo>
                  <a:lnTo>
                    <a:pt x="28575" y="80962"/>
                  </a:lnTo>
                  <a:lnTo>
                    <a:pt x="9525" y="61912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9531" y="11906"/>
                  </a:lnTo>
                  <a:lnTo>
                    <a:pt x="209550" y="109537"/>
                  </a:lnTo>
                  <a:lnTo>
                    <a:pt x="492918" y="283369"/>
                  </a:lnTo>
                  <a:lnTo>
                    <a:pt x="666750" y="388144"/>
                  </a:lnTo>
                  <a:lnTo>
                    <a:pt x="866775" y="500062"/>
                  </a:lnTo>
                  <a:lnTo>
                    <a:pt x="1078706" y="607219"/>
                  </a:lnTo>
                  <a:lnTo>
                    <a:pt x="1285875" y="709612"/>
                  </a:lnTo>
                  <a:lnTo>
                    <a:pt x="1495425" y="802481"/>
                  </a:lnTo>
                  <a:lnTo>
                    <a:pt x="1735931" y="900112"/>
                  </a:lnTo>
                  <a:lnTo>
                    <a:pt x="1857375" y="940594"/>
                  </a:lnTo>
                  <a:lnTo>
                    <a:pt x="1957387" y="966787"/>
                  </a:lnTo>
                  <a:lnTo>
                    <a:pt x="1993106" y="973931"/>
                  </a:lnTo>
                  <a:lnTo>
                    <a:pt x="2040731" y="976312"/>
                  </a:lnTo>
                  <a:lnTo>
                    <a:pt x="2076450" y="976312"/>
                  </a:lnTo>
                  <a:lnTo>
                    <a:pt x="2119312" y="969169"/>
                  </a:lnTo>
                  <a:lnTo>
                    <a:pt x="2150268" y="952500"/>
                  </a:lnTo>
                  <a:lnTo>
                    <a:pt x="2185987" y="931069"/>
                  </a:lnTo>
                  <a:lnTo>
                    <a:pt x="2219325" y="895350"/>
                  </a:lnTo>
                  <a:lnTo>
                    <a:pt x="2243137" y="854869"/>
                  </a:lnTo>
                  <a:lnTo>
                    <a:pt x="2255043" y="835819"/>
                  </a:lnTo>
                  <a:lnTo>
                    <a:pt x="2274093" y="826294"/>
                  </a:lnTo>
                  <a:lnTo>
                    <a:pt x="2288381" y="828675"/>
                  </a:lnTo>
                  <a:lnTo>
                    <a:pt x="2297906" y="840581"/>
                  </a:lnTo>
                  <a:lnTo>
                    <a:pt x="2295525" y="876300"/>
                  </a:lnTo>
                  <a:lnTo>
                    <a:pt x="2286000" y="933450"/>
                  </a:lnTo>
                  <a:lnTo>
                    <a:pt x="2278856" y="973931"/>
                  </a:lnTo>
                  <a:lnTo>
                    <a:pt x="2264568" y="1012031"/>
                  </a:lnTo>
                  <a:lnTo>
                    <a:pt x="2224087" y="1078706"/>
                  </a:lnTo>
                  <a:lnTo>
                    <a:pt x="2162175" y="1152525"/>
                  </a:lnTo>
                  <a:lnTo>
                    <a:pt x="2100262" y="1216819"/>
                  </a:lnTo>
                  <a:lnTo>
                    <a:pt x="2047875" y="1264444"/>
                  </a:lnTo>
                  <a:lnTo>
                    <a:pt x="2005012" y="1285875"/>
                  </a:lnTo>
                  <a:lnTo>
                    <a:pt x="1938337" y="1321594"/>
                  </a:lnTo>
                  <a:lnTo>
                    <a:pt x="1919287" y="1323975"/>
                  </a:lnTo>
                  <a:lnTo>
                    <a:pt x="1900237" y="1321594"/>
                  </a:lnTo>
                  <a:lnTo>
                    <a:pt x="1871662" y="1309687"/>
                  </a:lnTo>
                  <a:lnTo>
                    <a:pt x="1850231" y="1293019"/>
                  </a:lnTo>
                  <a:lnTo>
                    <a:pt x="1835943" y="1254919"/>
                  </a:lnTo>
                  <a:lnTo>
                    <a:pt x="1819275" y="1221581"/>
                  </a:lnTo>
                  <a:lnTo>
                    <a:pt x="1721643" y="1173956"/>
                  </a:lnTo>
                  <a:lnTo>
                    <a:pt x="1631156" y="1133475"/>
                  </a:lnTo>
                  <a:lnTo>
                    <a:pt x="1452562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E8A3543-3F48-C84A-A969-DD55615DCBC2}"/>
                </a:ext>
              </a:extLst>
            </p:cNvPr>
            <p:cNvSpPr/>
            <p:nvPr/>
          </p:nvSpPr>
          <p:spPr>
            <a:xfrm rot="16200000">
              <a:off x="2399506" y="3840957"/>
              <a:ext cx="3032125" cy="449262"/>
            </a:xfrm>
            <a:custGeom>
              <a:avLst/>
              <a:gdLst>
                <a:gd name="connsiteX0" fmla="*/ 1311069 w 3031686"/>
                <a:gd name="connsiteY0" fmla="*/ 327123 h 450761"/>
                <a:gd name="connsiteX1" fmla="*/ 713489 w 3031686"/>
                <a:gd name="connsiteY1" fmla="*/ 309093 h 450761"/>
                <a:gd name="connsiteX2" fmla="*/ 342578 w 3031686"/>
                <a:gd name="connsiteY2" fmla="*/ 293638 h 450761"/>
                <a:gd name="connsiteX3" fmla="*/ 213789 w 3031686"/>
                <a:gd name="connsiteY3" fmla="*/ 285911 h 450761"/>
                <a:gd name="connsiteX4" fmla="*/ 131364 w 3031686"/>
                <a:gd name="connsiteY4" fmla="*/ 280759 h 450761"/>
                <a:gd name="connsiteX5" fmla="*/ 82424 w 3031686"/>
                <a:gd name="connsiteY5" fmla="*/ 275608 h 450761"/>
                <a:gd name="connsiteX6" fmla="*/ 51515 w 3031686"/>
                <a:gd name="connsiteY6" fmla="*/ 267881 h 450761"/>
                <a:gd name="connsiteX7" fmla="*/ 25757 w 3031686"/>
                <a:gd name="connsiteY7" fmla="*/ 252426 h 450761"/>
                <a:gd name="connsiteX8" fmla="*/ 12878 w 3031686"/>
                <a:gd name="connsiteY8" fmla="*/ 242123 h 450761"/>
                <a:gd name="connsiteX9" fmla="*/ 0 w 3031686"/>
                <a:gd name="connsiteY9" fmla="*/ 216365 h 450761"/>
                <a:gd name="connsiteX10" fmla="*/ 7727 w 3031686"/>
                <a:gd name="connsiteY10" fmla="*/ 188032 h 450761"/>
                <a:gd name="connsiteX11" fmla="*/ 30909 w 3031686"/>
                <a:gd name="connsiteY11" fmla="*/ 157122 h 450761"/>
                <a:gd name="connsiteX12" fmla="*/ 66970 w 3031686"/>
                <a:gd name="connsiteY12" fmla="*/ 126213 h 450761"/>
                <a:gd name="connsiteX13" fmla="*/ 87576 w 3031686"/>
                <a:gd name="connsiteY13" fmla="*/ 110758 h 450761"/>
                <a:gd name="connsiteX14" fmla="*/ 172576 w 3031686"/>
                <a:gd name="connsiteY14" fmla="*/ 87576 h 450761"/>
                <a:gd name="connsiteX15" fmla="*/ 267880 w 3031686"/>
                <a:gd name="connsiteY15" fmla="*/ 69546 h 450761"/>
                <a:gd name="connsiteX16" fmla="*/ 373487 w 3031686"/>
                <a:gd name="connsiteY16" fmla="*/ 64394 h 450761"/>
                <a:gd name="connsiteX17" fmla="*/ 412123 w 3031686"/>
                <a:gd name="connsiteY17" fmla="*/ 69546 h 450761"/>
                <a:gd name="connsiteX18" fmla="*/ 481669 w 3031686"/>
                <a:gd name="connsiteY18" fmla="*/ 79849 h 450761"/>
                <a:gd name="connsiteX19" fmla="*/ 767580 w 3031686"/>
                <a:gd name="connsiteY19" fmla="*/ 97879 h 450761"/>
                <a:gd name="connsiteX20" fmla="*/ 1251826 w 3031686"/>
                <a:gd name="connsiteY20" fmla="*/ 115910 h 450761"/>
                <a:gd name="connsiteX21" fmla="*/ 1779860 w 3031686"/>
                <a:gd name="connsiteY21" fmla="*/ 128789 h 450761"/>
                <a:gd name="connsiteX22" fmla="*/ 2320773 w 3031686"/>
                <a:gd name="connsiteY22" fmla="*/ 136516 h 450761"/>
                <a:gd name="connsiteX23" fmla="*/ 2699411 w 3031686"/>
                <a:gd name="connsiteY23" fmla="*/ 139092 h 450761"/>
                <a:gd name="connsiteX24" fmla="*/ 2758654 w 3031686"/>
                <a:gd name="connsiteY24" fmla="*/ 133940 h 450761"/>
                <a:gd name="connsiteX25" fmla="*/ 2802442 w 3031686"/>
                <a:gd name="connsiteY25" fmla="*/ 121061 h 450761"/>
                <a:gd name="connsiteX26" fmla="*/ 2856534 w 3031686"/>
                <a:gd name="connsiteY26" fmla="*/ 97879 h 450761"/>
                <a:gd name="connsiteX27" fmla="*/ 2926080 w 3031686"/>
                <a:gd name="connsiteY27" fmla="*/ 51516 h 450761"/>
                <a:gd name="connsiteX28" fmla="*/ 2975019 w 3031686"/>
                <a:gd name="connsiteY28" fmla="*/ 10303 h 450761"/>
                <a:gd name="connsiteX29" fmla="*/ 2993050 w 3031686"/>
                <a:gd name="connsiteY29" fmla="*/ 0 h 450761"/>
                <a:gd name="connsiteX30" fmla="*/ 3011080 w 3031686"/>
                <a:gd name="connsiteY30" fmla="*/ 0 h 450761"/>
                <a:gd name="connsiteX31" fmla="*/ 3023959 w 3031686"/>
                <a:gd name="connsiteY31" fmla="*/ 2576 h 450761"/>
                <a:gd name="connsiteX32" fmla="*/ 3031686 w 3031686"/>
                <a:gd name="connsiteY32" fmla="*/ 18030 h 450761"/>
                <a:gd name="connsiteX33" fmla="*/ 3021383 w 3031686"/>
                <a:gd name="connsiteY33" fmla="*/ 61819 h 450761"/>
                <a:gd name="connsiteX34" fmla="*/ 2972443 w 3031686"/>
                <a:gd name="connsiteY34" fmla="*/ 162274 h 450761"/>
                <a:gd name="connsiteX35" fmla="*/ 2933807 w 3031686"/>
                <a:gd name="connsiteY35" fmla="*/ 231820 h 450761"/>
                <a:gd name="connsiteX36" fmla="*/ 2869413 w 3031686"/>
                <a:gd name="connsiteY36" fmla="*/ 319396 h 450761"/>
                <a:gd name="connsiteX37" fmla="*/ 2812745 w 3031686"/>
                <a:gd name="connsiteY37" fmla="*/ 378639 h 450761"/>
                <a:gd name="connsiteX38" fmla="*/ 2745775 w 3031686"/>
                <a:gd name="connsiteY38" fmla="*/ 435306 h 450761"/>
                <a:gd name="connsiteX39" fmla="*/ 2725169 w 3031686"/>
                <a:gd name="connsiteY39" fmla="*/ 448185 h 450761"/>
                <a:gd name="connsiteX40" fmla="*/ 2712290 w 3031686"/>
                <a:gd name="connsiteY40" fmla="*/ 450761 h 450761"/>
                <a:gd name="connsiteX41" fmla="*/ 2686533 w 3031686"/>
                <a:gd name="connsiteY41" fmla="*/ 443033 h 450761"/>
                <a:gd name="connsiteX42" fmla="*/ 2658199 w 3031686"/>
                <a:gd name="connsiteY42" fmla="*/ 419851 h 450761"/>
                <a:gd name="connsiteX43" fmla="*/ 2622138 w 3031686"/>
                <a:gd name="connsiteY43" fmla="*/ 391518 h 450761"/>
                <a:gd name="connsiteX44" fmla="*/ 2586077 w 3031686"/>
                <a:gd name="connsiteY44" fmla="*/ 373487 h 450761"/>
                <a:gd name="connsiteX45" fmla="*/ 2552592 w 3031686"/>
                <a:gd name="connsiteY45" fmla="*/ 363184 h 450761"/>
                <a:gd name="connsiteX46" fmla="*/ 2475319 w 3031686"/>
                <a:gd name="connsiteY46" fmla="*/ 358033 h 450761"/>
                <a:gd name="connsiteX47" fmla="*/ 1921527 w 3031686"/>
                <a:gd name="connsiteY47" fmla="*/ 345154 h 450761"/>
                <a:gd name="connsiteX48" fmla="*/ 1311069 w 3031686"/>
                <a:gd name="connsiteY48" fmla="*/ 327123 h 4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31686" h="450761">
                  <a:moveTo>
                    <a:pt x="1311069" y="327123"/>
                  </a:moveTo>
                  <a:lnTo>
                    <a:pt x="713489" y="309093"/>
                  </a:lnTo>
                  <a:lnTo>
                    <a:pt x="342578" y="293638"/>
                  </a:lnTo>
                  <a:lnTo>
                    <a:pt x="213789" y="285911"/>
                  </a:lnTo>
                  <a:lnTo>
                    <a:pt x="131364" y="280759"/>
                  </a:lnTo>
                  <a:lnTo>
                    <a:pt x="82424" y="275608"/>
                  </a:lnTo>
                  <a:lnTo>
                    <a:pt x="51515" y="267881"/>
                  </a:lnTo>
                  <a:lnTo>
                    <a:pt x="25757" y="252426"/>
                  </a:lnTo>
                  <a:lnTo>
                    <a:pt x="12878" y="242123"/>
                  </a:lnTo>
                  <a:lnTo>
                    <a:pt x="0" y="216365"/>
                  </a:lnTo>
                  <a:lnTo>
                    <a:pt x="7727" y="188032"/>
                  </a:lnTo>
                  <a:lnTo>
                    <a:pt x="30909" y="157122"/>
                  </a:lnTo>
                  <a:lnTo>
                    <a:pt x="66970" y="126213"/>
                  </a:lnTo>
                  <a:lnTo>
                    <a:pt x="87576" y="110758"/>
                  </a:lnTo>
                  <a:lnTo>
                    <a:pt x="172576" y="87576"/>
                  </a:lnTo>
                  <a:lnTo>
                    <a:pt x="267880" y="69546"/>
                  </a:lnTo>
                  <a:cubicBezTo>
                    <a:pt x="303080" y="67786"/>
                    <a:pt x="338243" y="64394"/>
                    <a:pt x="373487" y="64394"/>
                  </a:cubicBezTo>
                  <a:lnTo>
                    <a:pt x="412123" y="69546"/>
                  </a:lnTo>
                  <a:lnTo>
                    <a:pt x="481669" y="79849"/>
                  </a:lnTo>
                  <a:lnTo>
                    <a:pt x="767580" y="97879"/>
                  </a:lnTo>
                  <a:lnTo>
                    <a:pt x="1251826" y="115910"/>
                  </a:lnTo>
                  <a:lnTo>
                    <a:pt x="1779860" y="128789"/>
                  </a:lnTo>
                  <a:lnTo>
                    <a:pt x="2320773" y="136516"/>
                  </a:lnTo>
                  <a:lnTo>
                    <a:pt x="2699411" y="139092"/>
                  </a:lnTo>
                  <a:lnTo>
                    <a:pt x="2758654" y="133940"/>
                  </a:lnTo>
                  <a:lnTo>
                    <a:pt x="2802442" y="121061"/>
                  </a:lnTo>
                  <a:lnTo>
                    <a:pt x="2856534" y="97879"/>
                  </a:lnTo>
                  <a:lnTo>
                    <a:pt x="2926080" y="51516"/>
                  </a:lnTo>
                  <a:lnTo>
                    <a:pt x="2975019" y="10303"/>
                  </a:lnTo>
                  <a:lnTo>
                    <a:pt x="2993050" y="0"/>
                  </a:lnTo>
                  <a:lnTo>
                    <a:pt x="3011080" y="0"/>
                  </a:lnTo>
                  <a:lnTo>
                    <a:pt x="3023959" y="2576"/>
                  </a:lnTo>
                  <a:lnTo>
                    <a:pt x="3031686" y="18030"/>
                  </a:lnTo>
                  <a:lnTo>
                    <a:pt x="3021383" y="61819"/>
                  </a:lnTo>
                  <a:lnTo>
                    <a:pt x="2972443" y="162274"/>
                  </a:lnTo>
                  <a:lnTo>
                    <a:pt x="2933807" y="231820"/>
                  </a:lnTo>
                  <a:lnTo>
                    <a:pt x="2869413" y="319396"/>
                  </a:lnTo>
                  <a:lnTo>
                    <a:pt x="2812745" y="378639"/>
                  </a:lnTo>
                  <a:lnTo>
                    <a:pt x="2745775" y="435306"/>
                  </a:lnTo>
                  <a:lnTo>
                    <a:pt x="2725169" y="448185"/>
                  </a:lnTo>
                  <a:lnTo>
                    <a:pt x="2712290" y="450761"/>
                  </a:lnTo>
                  <a:lnTo>
                    <a:pt x="2686533" y="443033"/>
                  </a:lnTo>
                  <a:lnTo>
                    <a:pt x="2658199" y="419851"/>
                  </a:lnTo>
                  <a:lnTo>
                    <a:pt x="2622138" y="391518"/>
                  </a:lnTo>
                  <a:lnTo>
                    <a:pt x="2586077" y="373487"/>
                  </a:lnTo>
                  <a:lnTo>
                    <a:pt x="2552592" y="363184"/>
                  </a:lnTo>
                  <a:lnTo>
                    <a:pt x="2475319" y="358033"/>
                  </a:lnTo>
                  <a:lnTo>
                    <a:pt x="1921527" y="345154"/>
                  </a:lnTo>
                  <a:lnTo>
                    <a:pt x="1311069" y="327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3EB3FE2-5ACF-DD45-AF2D-1C77E9126D5E}"/>
                </a:ext>
              </a:extLst>
            </p:cNvPr>
            <p:cNvSpPr/>
            <p:nvPr/>
          </p:nvSpPr>
          <p:spPr>
            <a:xfrm rot="16200000">
              <a:off x="1954213" y="4246563"/>
              <a:ext cx="2590800" cy="361950"/>
            </a:xfrm>
            <a:custGeom>
              <a:avLst/>
              <a:gdLst>
                <a:gd name="connsiteX0" fmla="*/ 1266825 w 2590800"/>
                <a:gd name="connsiteY0" fmla="*/ 300038 h 361950"/>
                <a:gd name="connsiteX1" fmla="*/ 759619 w 2590800"/>
                <a:gd name="connsiteY1" fmla="*/ 271463 h 361950"/>
                <a:gd name="connsiteX2" fmla="*/ 285750 w 2590800"/>
                <a:gd name="connsiteY2" fmla="*/ 240507 h 361950"/>
                <a:gd name="connsiteX3" fmla="*/ 176212 w 2590800"/>
                <a:gd name="connsiteY3" fmla="*/ 233363 h 361950"/>
                <a:gd name="connsiteX4" fmla="*/ 107156 w 2590800"/>
                <a:gd name="connsiteY4" fmla="*/ 228600 h 361950"/>
                <a:gd name="connsiteX5" fmla="*/ 78581 w 2590800"/>
                <a:gd name="connsiteY5" fmla="*/ 221457 h 361950"/>
                <a:gd name="connsiteX6" fmla="*/ 40481 w 2590800"/>
                <a:gd name="connsiteY6" fmla="*/ 202407 h 361950"/>
                <a:gd name="connsiteX7" fmla="*/ 11906 w 2590800"/>
                <a:gd name="connsiteY7" fmla="*/ 180975 h 361950"/>
                <a:gd name="connsiteX8" fmla="*/ 0 w 2590800"/>
                <a:gd name="connsiteY8" fmla="*/ 161925 h 361950"/>
                <a:gd name="connsiteX9" fmla="*/ 2381 w 2590800"/>
                <a:gd name="connsiteY9" fmla="*/ 140494 h 361950"/>
                <a:gd name="connsiteX10" fmla="*/ 14287 w 2590800"/>
                <a:gd name="connsiteY10" fmla="*/ 114300 h 361950"/>
                <a:gd name="connsiteX11" fmla="*/ 33337 w 2590800"/>
                <a:gd name="connsiteY11" fmla="*/ 90488 h 361950"/>
                <a:gd name="connsiteX12" fmla="*/ 61912 w 2590800"/>
                <a:gd name="connsiteY12" fmla="*/ 64294 h 361950"/>
                <a:gd name="connsiteX13" fmla="*/ 102394 w 2590800"/>
                <a:gd name="connsiteY13" fmla="*/ 42863 h 361950"/>
                <a:gd name="connsiteX14" fmla="*/ 147637 w 2590800"/>
                <a:gd name="connsiteY14" fmla="*/ 28575 h 361950"/>
                <a:gd name="connsiteX15" fmla="*/ 204787 w 2590800"/>
                <a:gd name="connsiteY15" fmla="*/ 14288 h 361950"/>
                <a:gd name="connsiteX16" fmla="*/ 290512 w 2590800"/>
                <a:gd name="connsiteY16" fmla="*/ 2382 h 361950"/>
                <a:gd name="connsiteX17" fmla="*/ 378619 w 2590800"/>
                <a:gd name="connsiteY17" fmla="*/ 0 h 361950"/>
                <a:gd name="connsiteX18" fmla="*/ 411956 w 2590800"/>
                <a:gd name="connsiteY18" fmla="*/ 9525 h 361950"/>
                <a:gd name="connsiteX19" fmla="*/ 473869 w 2590800"/>
                <a:gd name="connsiteY19" fmla="*/ 23813 h 361950"/>
                <a:gd name="connsiteX20" fmla="*/ 595312 w 2590800"/>
                <a:gd name="connsiteY20" fmla="*/ 42863 h 361950"/>
                <a:gd name="connsiteX21" fmla="*/ 838200 w 2590800"/>
                <a:gd name="connsiteY21" fmla="*/ 66675 h 361950"/>
                <a:gd name="connsiteX22" fmla="*/ 1300162 w 2590800"/>
                <a:gd name="connsiteY22" fmla="*/ 97632 h 361950"/>
                <a:gd name="connsiteX23" fmla="*/ 1683544 w 2590800"/>
                <a:gd name="connsiteY23" fmla="*/ 119063 h 361950"/>
                <a:gd name="connsiteX24" fmla="*/ 2050256 w 2590800"/>
                <a:gd name="connsiteY24" fmla="*/ 130969 h 361950"/>
                <a:gd name="connsiteX25" fmla="*/ 2243137 w 2590800"/>
                <a:gd name="connsiteY25" fmla="*/ 138113 h 361950"/>
                <a:gd name="connsiteX26" fmla="*/ 2305050 w 2590800"/>
                <a:gd name="connsiteY26" fmla="*/ 135732 h 361950"/>
                <a:gd name="connsiteX27" fmla="*/ 2340769 w 2590800"/>
                <a:gd name="connsiteY27" fmla="*/ 123825 h 361950"/>
                <a:gd name="connsiteX28" fmla="*/ 2364581 w 2590800"/>
                <a:gd name="connsiteY28" fmla="*/ 109538 h 361950"/>
                <a:gd name="connsiteX29" fmla="*/ 2383631 w 2590800"/>
                <a:gd name="connsiteY29" fmla="*/ 90488 h 361950"/>
                <a:gd name="connsiteX30" fmla="*/ 2400300 w 2590800"/>
                <a:gd name="connsiteY30" fmla="*/ 64294 h 361950"/>
                <a:gd name="connsiteX31" fmla="*/ 2426494 w 2590800"/>
                <a:gd name="connsiteY31" fmla="*/ 2382 h 361950"/>
                <a:gd name="connsiteX32" fmla="*/ 2590800 w 2590800"/>
                <a:gd name="connsiteY32" fmla="*/ 71438 h 361950"/>
                <a:gd name="connsiteX33" fmla="*/ 2555081 w 2590800"/>
                <a:gd name="connsiteY33" fmla="*/ 166688 h 361950"/>
                <a:gd name="connsiteX34" fmla="*/ 2528887 w 2590800"/>
                <a:gd name="connsiteY34" fmla="*/ 216694 h 361950"/>
                <a:gd name="connsiteX35" fmla="*/ 2488406 w 2590800"/>
                <a:gd name="connsiteY35" fmla="*/ 269082 h 361950"/>
                <a:gd name="connsiteX36" fmla="*/ 2450306 w 2590800"/>
                <a:gd name="connsiteY36" fmla="*/ 321469 h 361950"/>
                <a:gd name="connsiteX37" fmla="*/ 2419350 w 2590800"/>
                <a:gd name="connsiteY37" fmla="*/ 347663 h 361950"/>
                <a:gd name="connsiteX38" fmla="*/ 2388394 w 2590800"/>
                <a:gd name="connsiteY38" fmla="*/ 361950 h 361950"/>
                <a:gd name="connsiteX39" fmla="*/ 2319337 w 2590800"/>
                <a:gd name="connsiteY39" fmla="*/ 354807 h 361950"/>
                <a:gd name="connsiteX40" fmla="*/ 1914525 w 2590800"/>
                <a:gd name="connsiteY40" fmla="*/ 333375 h 361950"/>
                <a:gd name="connsiteX41" fmla="*/ 1266825 w 2590800"/>
                <a:gd name="connsiteY41" fmla="*/ 3000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90800" h="361950">
                  <a:moveTo>
                    <a:pt x="1266825" y="300038"/>
                  </a:moveTo>
                  <a:lnTo>
                    <a:pt x="759619" y="271463"/>
                  </a:lnTo>
                  <a:lnTo>
                    <a:pt x="285750" y="240507"/>
                  </a:lnTo>
                  <a:lnTo>
                    <a:pt x="176212" y="233363"/>
                  </a:lnTo>
                  <a:lnTo>
                    <a:pt x="107156" y="228600"/>
                  </a:lnTo>
                  <a:lnTo>
                    <a:pt x="78581" y="221457"/>
                  </a:lnTo>
                  <a:lnTo>
                    <a:pt x="40481" y="202407"/>
                  </a:lnTo>
                  <a:lnTo>
                    <a:pt x="11906" y="180975"/>
                  </a:lnTo>
                  <a:lnTo>
                    <a:pt x="0" y="161925"/>
                  </a:lnTo>
                  <a:lnTo>
                    <a:pt x="2381" y="140494"/>
                  </a:lnTo>
                  <a:lnTo>
                    <a:pt x="14287" y="114300"/>
                  </a:lnTo>
                  <a:lnTo>
                    <a:pt x="33337" y="90488"/>
                  </a:lnTo>
                  <a:lnTo>
                    <a:pt x="61912" y="64294"/>
                  </a:lnTo>
                  <a:lnTo>
                    <a:pt x="102394" y="42863"/>
                  </a:lnTo>
                  <a:lnTo>
                    <a:pt x="147637" y="28575"/>
                  </a:lnTo>
                  <a:lnTo>
                    <a:pt x="204787" y="14288"/>
                  </a:lnTo>
                  <a:lnTo>
                    <a:pt x="290512" y="2382"/>
                  </a:lnTo>
                  <a:lnTo>
                    <a:pt x="378619" y="0"/>
                  </a:lnTo>
                  <a:lnTo>
                    <a:pt x="411956" y="9525"/>
                  </a:lnTo>
                  <a:lnTo>
                    <a:pt x="473869" y="23813"/>
                  </a:lnTo>
                  <a:lnTo>
                    <a:pt x="595312" y="42863"/>
                  </a:lnTo>
                  <a:lnTo>
                    <a:pt x="838200" y="66675"/>
                  </a:lnTo>
                  <a:lnTo>
                    <a:pt x="1300162" y="97632"/>
                  </a:lnTo>
                  <a:lnTo>
                    <a:pt x="1683544" y="119063"/>
                  </a:lnTo>
                  <a:lnTo>
                    <a:pt x="2050256" y="130969"/>
                  </a:lnTo>
                  <a:lnTo>
                    <a:pt x="2243137" y="138113"/>
                  </a:lnTo>
                  <a:lnTo>
                    <a:pt x="2305050" y="135732"/>
                  </a:lnTo>
                  <a:lnTo>
                    <a:pt x="2340769" y="123825"/>
                  </a:lnTo>
                  <a:lnTo>
                    <a:pt x="2364581" y="109538"/>
                  </a:lnTo>
                  <a:lnTo>
                    <a:pt x="2383631" y="90488"/>
                  </a:lnTo>
                  <a:lnTo>
                    <a:pt x="2400300" y="64294"/>
                  </a:lnTo>
                  <a:lnTo>
                    <a:pt x="2426494" y="2382"/>
                  </a:lnTo>
                  <a:lnTo>
                    <a:pt x="2590800" y="71438"/>
                  </a:lnTo>
                  <a:lnTo>
                    <a:pt x="2555081" y="166688"/>
                  </a:lnTo>
                  <a:lnTo>
                    <a:pt x="2528887" y="216694"/>
                  </a:lnTo>
                  <a:lnTo>
                    <a:pt x="2488406" y="269082"/>
                  </a:lnTo>
                  <a:lnTo>
                    <a:pt x="2450306" y="321469"/>
                  </a:lnTo>
                  <a:lnTo>
                    <a:pt x="2419350" y="347663"/>
                  </a:lnTo>
                  <a:lnTo>
                    <a:pt x="2388394" y="361950"/>
                  </a:lnTo>
                  <a:lnTo>
                    <a:pt x="2319337" y="354807"/>
                  </a:lnTo>
                  <a:lnTo>
                    <a:pt x="1914525" y="333375"/>
                  </a:lnTo>
                  <a:lnTo>
                    <a:pt x="1266825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7212795-A28A-034F-823C-D5ACCAEE814B}"/>
                </a:ext>
              </a:extLst>
            </p:cNvPr>
            <p:cNvSpPr/>
            <p:nvPr/>
          </p:nvSpPr>
          <p:spPr>
            <a:xfrm>
              <a:off x="4214813" y="2468563"/>
              <a:ext cx="2874962" cy="536575"/>
            </a:xfrm>
            <a:custGeom>
              <a:avLst/>
              <a:gdLst>
                <a:gd name="connsiteX0" fmla="*/ 1395412 w 2874168"/>
                <a:gd name="connsiteY0" fmla="*/ 338138 h 535782"/>
                <a:gd name="connsiteX1" fmla="*/ 983456 w 2874168"/>
                <a:gd name="connsiteY1" fmla="*/ 402432 h 535782"/>
                <a:gd name="connsiteX2" fmla="*/ 862012 w 2874168"/>
                <a:gd name="connsiteY2" fmla="*/ 421482 h 535782"/>
                <a:gd name="connsiteX3" fmla="*/ 716756 w 2874168"/>
                <a:gd name="connsiteY3" fmla="*/ 450057 h 535782"/>
                <a:gd name="connsiteX4" fmla="*/ 554831 w 2874168"/>
                <a:gd name="connsiteY4" fmla="*/ 502444 h 535782"/>
                <a:gd name="connsiteX5" fmla="*/ 473868 w 2874168"/>
                <a:gd name="connsiteY5" fmla="*/ 533400 h 535782"/>
                <a:gd name="connsiteX6" fmla="*/ 457200 w 2874168"/>
                <a:gd name="connsiteY6" fmla="*/ 535782 h 535782"/>
                <a:gd name="connsiteX7" fmla="*/ 385762 w 2874168"/>
                <a:gd name="connsiteY7" fmla="*/ 516732 h 535782"/>
                <a:gd name="connsiteX8" fmla="*/ 316706 w 2874168"/>
                <a:gd name="connsiteY8" fmla="*/ 488157 h 535782"/>
                <a:gd name="connsiteX9" fmla="*/ 185737 w 2874168"/>
                <a:gd name="connsiteY9" fmla="*/ 426244 h 535782"/>
                <a:gd name="connsiteX10" fmla="*/ 111918 w 2874168"/>
                <a:gd name="connsiteY10" fmla="*/ 385763 h 535782"/>
                <a:gd name="connsiteX11" fmla="*/ 28575 w 2874168"/>
                <a:gd name="connsiteY11" fmla="*/ 328613 h 535782"/>
                <a:gd name="connsiteX12" fmla="*/ 14287 w 2874168"/>
                <a:gd name="connsiteY12" fmla="*/ 311944 h 535782"/>
                <a:gd name="connsiteX13" fmla="*/ 4762 w 2874168"/>
                <a:gd name="connsiteY13" fmla="*/ 292894 h 535782"/>
                <a:gd name="connsiteX14" fmla="*/ 0 w 2874168"/>
                <a:gd name="connsiteY14" fmla="*/ 271463 h 535782"/>
                <a:gd name="connsiteX15" fmla="*/ 4762 w 2874168"/>
                <a:gd name="connsiteY15" fmla="*/ 254794 h 535782"/>
                <a:gd name="connsiteX16" fmla="*/ 23812 w 2874168"/>
                <a:gd name="connsiteY16" fmla="*/ 250032 h 535782"/>
                <a:gd name="connsiteX17" fmla="*/ 52387 w 2874168"/>
                <a:gd name="connsiteY17" fmla="*/ 261938 h 535782"/>
                <a:gd name="connsiteX18" fmla="*/ 88106 w 2874168"/>
                <a:gd name="connsiteY18" fmla="*/ 273844 h 535782"/>
                <a:gd name="connsiteX19" fmla="*/ 152400 w 2874168"/>
                <a:gd name="connsiteY19" fmla="*/ 285750 h 535782"/>
                <a:gd name="connsiteX20" fmla="*/ 285750 w 2874168"/>
                <a:gd name="connsiteY20" fmla="*/ 290513 h 535782"/>
                <a:gd name="connsiteX21" fmla="*/ 490537 w 2874168"/>
                <a:gd name="connsiteY21" fmla="*/ 278607 h 535782"/>
                <a:gd name="connsiteX22" fmla="*/ 783431 w 2874168"/>
                <a:gd name="connsiteY22" fmla="*/ 247650 h 535782"/>
                <a:gd name="connsiteX23" fmla="*/ 1009650 w 2874168"/>
                <a:gd name="connsiteY23" fmla="*/ 214313 h 535782"/>
                <a:gd name="connsiteX24" fmla="*/ 1371600 w 2874168"/>
                <a:gd name="connsiteY24" fmla="*/ 157163 h 535782"/>
                <a:gd name="connsiteX25" fmla="*/ 1747837 w 2874168"/>
                <a:gd name="connsiteY25" fmla="*/ 104775 h 535782"/>
                <a:gd name="connsiteX26" fmla="*/ 1919287 w 2874168"/>
                <a:gd name="connsiteY26" fmla="*/ 83344 h 535782"/>
                <a:gd name="connsiteX27" fmla="*/ 2105025 w 2874168"/>
                <a:gd name="connsiteY27" fmla="*/ 69057 h 535782"/>
                <a:gd name="connsiteX28" fmla="*/ 2345531 w 2874168"/>
                <a:gd name="connsiteY28" fmla="*/ 38100 h 535782"/>
                <a:gd name="connsiteX29" fmla="*/ 2476500 w 2874168"/>
                <a:gd name="connsiteY29" fmla="*/ 19050 h 535782"/>
                <a:gd name="connsiteX30" fmla="*/ 2521743 w 2874168"/>
                <a:gd name="connsiteY30" fmla="*/ 7144 h 535782"/>
                <a:gd name="connsiteX31" fmla="*/ 2552700 w 2874168"/>
                <a:gd name="connsiteY31" fmla="*/ 0 h 535782"/>
                <a:gd name="connsiteX32" fmla="*/ 2609850 w 2874168"/>
                <a:gd name="connsiteY32" fmla="*/ 4763 h 535782"/>
                <a:gd name="connsiteX33" fmla="*/ 2669381 w 2874168"/>
                <a:gd name="connsiteY33" fmla="*/ 23813 h 535782"/>
                <a:gd name="connsiteX34" fmla="*/ 2726531 w 2874168"/>
                <a:gd name="connsiteY34" fmla="*/ 52388 h 535782"/>
                <a:gd name="connsiteX35" fmla="*/ 2790825 w 2874168"/>
                <a:gd name="connsiteY35" fmla="*/ 90488 h 535782"/>
                <a:gd name="connsiteX36" fmla="*/ 2831306 w 2874168"/>
                <a:gd name="connsiteY36" fmla="*/ 114300 h 535782"/>
                <a:gd name="connsiteX37" fmla="*/ 2859881 w 2874168"/>
                <a:gd name="connsiteY37" fmla="*/ 138113 h 535782"/>
                <a:gd name="connsiteX38" fmla="*/ 2871787 w 2874168"/>
                <a:gd name="connsiteY38" fmla="*/ 154782 h 535782"/>
                <a:gd name="connsiteX39" fmla="*/ 2874168 w 2874168"/>
                <a:gd name="connsiteY39" fmla="*/ 180975 h 535782"/>
                <a:gd name="connsiteX40" fmla="*/ 2862262 w 2874168"/>
                <a:gd name="connsiteY40" fmla="*/ 209550 h 535782"/>
                <a:gd name="connsiteX41" fmla="*/ 2833687 w 2874168"/>
                <a:gd name="connsiteY41" fmla="*/ 228600 h 535782"/>
                <a:gd name="connsiteX42" fmla="*/ 2724150 w 2874168"/>
                <a:gd name="connsiteY42" fmla="*/ 242888 h 535782"/>
                <a:gd name="connsiteX43" fmla="*/ 2452687 w 2874168"/>
                <a:gd name="connsiteY43" fmla="*/ 247650 h 535782"/>
                <a:gd name="connsiteX44" fmla="*/ 2100262 w 2874168"/>
                <a:gd name="connsiteY44" fmla="*/ 261938 h 535782"/>
                <a:gd name="connsiteX45" fmla="*/ 1852612 w 2874168"/>
                <a:gd name="connsiteY45" fmla="*/ 280988 h 535782"/>
                <a:gd name="connsiteX46" fmla="*/ 1571625 w 2874168"/>
                <a:gd name="connsiteY46" fmla="*/ 314325 h 535782"/>
                <a:gd name="connsiteX47" fmla="*/ 1395412 w 2874168"/>
                <a:gd name="connsiteY47" fmla="*/ 3381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74168" h="535782">
                  <a:moveTo>
                    <a:pt x="1395412" y="338138"/>
                  </a:moveTo>
                  <a:lnTo>
                    <a:pt x="983456" y="402432"/>
                  </a:lnTo>
                  <a:lnTo>
                    <a:pt x="862012" y="421482"/>
                  </a:lnTo>
                  <a:lnTo>
                    <a:pt x="716756" y="450057"/>
                  </a:lnTo>
                  <a:lnTo>
                    <a:pt x="554831" y="502444"/>
                  </a:lnTo>
                  <a:lnTo>
                    <a:pt x="473868" y="533400"/>
                  </a:lnTo>
                  <a:lnTo>
                    <a:pt x="457200" y="535782"/>
                  </a:lnTo>
                  <a:lnTo>
                    <a:pt x="385762" y="516732"/>
                  </a:lnTo>
                  <a:lnTo>
                    <a:pt x="316706" y="488157"/>
                  </a:lnTo>
                  <a:lnTo>
                    <a:pt x="185737" y="426244"/>
                  </a:lnTo>
                  <a:lnTo>
                    <a:pt x="111918" y="385763"/>
                  </a:lnTo>
                  <a:lnTo>
                    <a:pt x="28575" y="328613"/>
                  </a:lnTo>
                  <a:lnTo>
                    <a:pt x="14287" y="311944"/>
                  </a:lnTo>
                  <a:lnTo>
                    <a:pt x="4762" y="292894"/>
                  </a:lnTo>
                  <a:lnTo>
                    <a:pt x="0" y="271463"/>
                  </a:lnTo>
                  <a:lnTo>
                    <a:pt x="4762" y="254794"/>
                  </a:lnTo>
                  <a:lnTo>
                    <a:pt x="23812" y="250032"/>
                  </a:lnTo>
                  <a:lnTo>
                    <a:pt x="52387" y="261938"/>
                  </a:lnTo>
                  <a:lnTo>
                    <a:pt x="88106" y="273844"/>
                  </a:lnTo>
                  <a:lnTo>
                    <a:pt x="152400" y="285750"/>
                  </a:lnTo>
                  <a:lnTo>
                    <a:pt x="285750" y="290513"/>
                  </a:lnTo>
                  <a:lnTo>
                    <a:pt x="490537" y="278607"/>
                  </a:lnTo>
                  <a:lnTo>
                    <a:pt x="783431" y="247650"/>
                  </a:lnTo>
                  <a:lnTo>
                    <a:pt x="1009650" y="214313"/>
                  </a:lnTo>
                  <a:lnTo>
                    <a:pt x="1371600" y="157163"/>
                  </a:lnTo>
                  <a:lnTo>
                    <a:pt x="1747837" y="104775"/>
                  </a:lnTo>
                  <a:lnTo>
                    <a:pt x="1919287" y="83344"/>
                  </a:lnTo>
                  <a:lnTo>
                    <a:pt x="2105025" y="69057"/>
                  </a:lnTo>
                  <a:lnTo>
                    <a:pt x="2345531" y="38100"/>
                  </a:lnTo>
                  <a:lnTo>
                    <a:pt x="2476500" y="19050"/>
                  </a:lnTo>
                  <a:lnTo>
                    <a:pt x="2521743" y="7144"/>
                  </a:lnTo>
                  <a:lnTo>
                    <a:pt x="2552700" y="0"/>
                  </a:lnTo>
                  <a:lnTo>
                    <a:pt x="2609850" y="4763"/>
                  </a:lnTo>
                  <a:lnTo>
                    <a:pt x="2669381" y="23813"/>
                  </a:lnTo>
                  <a:lnTo>
                    <a:pt x="2726531" y="52388"/>
                  </a:lnTo>
                  <a:lnTo>
                    <a:pt x="2790825" y="90488"/>
                  </a:lnTo>
                  <a:lnTo>
                    <a:pt x="2831306" y="114300"/>
                  </a:lnTo>
                  <a:lnTo>
                    <a:pt x="2859881" y="138113"/>
                  </a:lnTo>
                  <a:lnTo>
                    <a:pt x="2871787" y="154782"/>
                  </a:lnTo>
                  <a:lnTo>
                    <a:pt x="2874168" y="180975"/>
                  </a:lnTo>
                  <a:lnTo>
                    <a:pt x="2862262" y="209550"/>
                  </a:lnTo>
                  <a:lnTo>
                    <a:pt x="2833687" y="228600"/>
                  </a:lnTo>
                  <a:lnTo>
                    <a:pt x="2724150" y="242888"/>
                  </a:lnTo>
                  <a:lnTo>
                    <a:pt x="2452687" y="247650"/>
                  </a:lnTo>
                  <a:lnTo>
                    <a:pt x="2100262" y="261938"/>
                  </a:lnTo>
                  <a:lnTo>
                    <a:pt x="1852612" y="280988"/>
                  </a:lnTo>
                  <a:lnTo>
                    <a:pt x="1571625" y="314325"/>
                  </a:lnTo>
                  <a:lnTo>
                    <a:pt x="1395412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9F31C97-6CAA-1A44-83EF-BB0FA40D5A64}"/>
                </a:ext>
              </a:extLst>
            </p:cNvPr>
            <p:cNvSpPr/>
            <p:nvPr/>
          </p:nvSpPr>
          <p:spPr>
            <a:xfrm>
              <a:off x="4210050" y="2846388"/>
              <a:ext cx="1023938" cy="1222375"/>
            </a:xfrm>
            <a:custGeom>
              <a:avLst/>
              <a:gdLst>
                <a:gd name="connsiteX0" fmla="*/ 481013 w 1023938"/>
                <a:gd name="connsiteY0" fmla="*/ 885825 h 1223962"/>
                <a:gd name="connsiteX1" fmla="*/ 335756 w 1023938"/>
                <a:gd name="connsiteY1" fmla="*/ 1004887 h 1223962"/>
                <a:gd name="connsiteX2" fmla="*/ 228600 w 1023938"/>
                <a:gd name="connsiteY2" fmla="*/ 1090612 h 1223962"/>
                <a:gd name="connsiteX3" fmla="*/ 100013 w 1023938"/>
                <a:gd name="connsiteY3" fmla="*/ 1185862 h 1223962"/>
                <a:gd name="connsiteX4" fmla="*/ 54769 w 1023938"/>
                <a:gd name="connsiteY4" fmla="*/ 1212056 h 1223962"/>
                <a:gd name="connsiteX5" fmla="*/ 38100 w 1023938"/>
                <a:gd name="connsiteY5" fmla="*/ 1219200 h 1223962"/>
                <a:gd name="connsiteX6" fmla="*/ 23813 w 1023938"/>
                <a:gd name="connsiteY6" fmla="*/ 1221581 h 1223962"/>
                <a:gd name="connsiteX7" fmla="*/ 9525 w 1023938"/>
                <a:gd name="connsiteY7" fmla="*/ 1223962 h 1223962"/>
                <a:gd name="connsiteX8" fmla="*/ 0 w 1023938"/>
                <a:gd name="connsiteY8" fmla="*/ 1214437 h 1223962"/>
                <a:gd name="connsiteX9" fmla="*/ 4763 w 1023938"/>
                <a:gd name="connsiteY9" fmla="*/ 1195387 h 1223962"/>
                <a:gd name="connsiteX10" fmla="*/ 21431 w 1023938"/>
                <a:gd name="connsiteY10" fmla="*/ 1159669 h 1223962"/>
                <a:gd name="connsiteX11" fmla="*/ 107156 w 1023938"/>
                <a:gd name="connsiteY11" fmla="*/ 1057275 h 1223962"/>
                <a:gd name="connsiteX12" fmla="*/ 250031 w 1023938"/>
                <a:gd name="connsiteY12" fmla="*/ 876300 h 1223962"/>
                <a:gd name="connsiteX13" fmla="*/ 366713 w 1023938"/>
                <a:gd name="connsiteY13" fmla="*/ 726281 h 1223962"/>
                <a:gd name="connsiteX14" fmla="*/ 481013 w 1023938"/>
                <a:gd name="connsiteY14" fmla="*/ 566737 h 1223962"/>
                <a:gd name="connsiteX15" fmla="*/ 576263 w 1023938"/>
                <a:gd name="connsiteY15" fmla="*/ 433387 h 1223962"/>
                <a:gd name="connsiteX16" fmla="*/ 640556 w 1023938"/>
                <a:gd name="connsiteY16" fmla="*/ 338137 h 1223962"/>
                <a:gd name="connsiteX17" fmla="*/ 673894 w 1023938"/>
                <a:gd name="connsiteY17" fmla="*/ 283369 h 1223962"/>
                <a:gd name="connsiteX18" fmla="*/ 681038 w 1023938"/>
                <a:gd name="connsiteY18" fmla="*/ 259556 h 1223962"/>
                <a:gd name="connsiteX19" fmla="*/ 681038 w 1023938"/>
                <a:gd name="connsiteY19" fmla="*/ 230981 h 1223962"/>
                <a:gd name="connsiteX20" fmla="*/ 673894 w 1023938"/>
                <a:gd name="connsiteY20" fmla="*/ 200025 h 1223962"/>
                <a:gd name="connsiteX21" fmla="*/ 654844 w 1023938"/>
                <a:gd name="connsiteY21" fmla="*/ 169069 h 1223962"/>
                <a:gd name="connsiteX22" fmla="*/ 631031 w 1023938"/>
                <a:gd name="connsiteY22" fmla="*/ 140494 h 1223962"/>
                <a:gd name="connsiteX23" fmla="*/ 564356 w 1023938"/>
                <a:gd name="connsiteY23" fmla="*/ 78581 h 1223962"/>
                <a:gd name="connsiteX24" fmla="*/ 647700 w 1023938"/>
                <a:gd name="connsiteY24" fmla="*/ 0 h 1223962"/>
                <a:gd name="connsiteX25" fmla="*/ 821531 w 1023938"/>
                <a:gd name="connsiteY25" fmla="*/ 135731 h 1223962"/>
                <a:gd name="connsiteX26" fmla="*/ 916781 w 1023938"/>
                <a:gd name="connsiteY26" fmla="*/ 207169 h 1223962"/>
                <a:gd name="connsiteX27" fmla="*/ 976313 w 1023938"/>
                <a:gd name="connsiteY27" fmla="*/ 250031 h 1223962"/>
                <a:gd name="connsiteX28" fmla="*/ 1002506 w 1023938"/>
                <a:gd name="connsiteY28" fmla="*/ 269081 h 1223962"/>
                <a:gd name="connsiteX29" fmla="*/ 1014413 w 1023938"/>
                <a:gd name="connsiteY29" fmla="*/ 288131 h 1223962"/>
                <a:gd name="connsiteX30" fmla="*/ 1019175 w 1023938"/>
                <a:gd name="connsiteY30" fmla="*/ 302419 h 1223962"/>
                <a:gd name="connsiteX31" fmla="*/ 1023938 w 1023938"/>
                <a:gd name="connsiteY31" fmla="*/ 328612 h 1223962"/>
                <a:gd name="connsiteX32" fmla="*/ 1021556 w 1023938"/>
                <a:gd name="connsiteY32" fmla="*/ 361950 h 1223962"/>
                <a:gd name="connsiteX33" fmla="*/ 1002506 w 1023938"/>
                <a:gd name="connsiteY33" fmla="*/ 383381 h 1223962"/>
                <a:gd name="connsiteX34" fmla="*/ 957263 w 1023938"/>
                <a:gd name="connsiteY34" fmla="*/ 414337 h 1223962"/>
                <a:gd name="connsiteX35" fmla="*/ 790575 w 1023938"/>
                <a:gd name="connsiteY35" fmla="*/ 595312 h 1223962"/>
                <a:gd name="connsiteX36" fmla="*/ 688181 w 1023938"/>
                <a:gd name="connsiteY36" fmla="*/ 692944 h 1223962"/>
                <a:gd name="connsiteX37" fmla="*/ 602456 w 1023938"/>
                <a:gd name="connsiteY37" fmla="*/ 778669 h 1223962"/>
                <a:gd name="connsiteX38" fmla="*/ 481013 w 1023938"/>
                <a:gd name="connsiteY38" fmla="*/ 885825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3938" h="1223962">
                  <a:moveTo>
                    <a:pt x="481013" y="885825"/>
                  </a:moveTo>
                  <a:lnTo>
                    <a:pt x="335756" y="1004887"/>
                  </a:lnTo>
                  <a:lnTo>
                    <a:pt x="228600" y="1090612"/>
                  </a:lnTo>
                  <a:lnTo>
                    <a:pt x="100013" y="1185862"/>
                  </a:lnTo>
                  <a:lnTo>
                    <a:pt x="54769" y="1212056"/>
                  </a:lnTo>
                  <a:lnTo>
                    <a:pt x="38100" y="1219200"/>
                  </a:lnTo>
                  <a:lnTo>
                    <a:pt x="23813" y="1221581"/>
                  </a:lnTo>
                  <a:lnTo>
                    <a:pt x="9525" y="1223962"/>
                  </a:lnTo>
                  <a:lnTo>
                    <a:pt x="0" y="1214437"/>
                  </a:lnTo>
                  <a:lnTo>
                    <a:pt x="4763" y="1195387"/>
                  </a:lnTo>
                  <a:lnTo>
                    <a:pt x="21431" y="1159669"/>
                  </a:lnTo>
                  <a:lnTo>
                    <a:pt x="107156" y="1057275"/>
                  </a:lnTo>
                  <a:lnTo>
                    <a:pt x="250031" y="876300"/>
                  </a:lnTo>
                  <a:lnTo>
                    <a:pt x="366713" y="726281"/>
                  </a:lnTo>
                  <a:lnTo>
                    <a:pt x="481013" y="566737"/>
                  </a:lnTo>
                  <a:lnTo>
                    <a:pt x="576263" y="433387"/>
                  </a:lnTo>
                  <a:lnTo>
                    <a:pt x="640556" y="338137"/>
                  </a:lnTo>
                  <a:lnTo>
                    <a:pt x="673894" y="283369"/>
                  </a:lnTo>
                  <a:lnTo>
                    <a:pt x="681038" y="259556"/>
                  </a:lnTo>
                  <a:lnTo>
                    <a:pt x="681038" y="230981"/>
                  </a:lnTo>
                  <a:lnTo>
                    <a:pt x="673894" y="200025"/>
                  </a:lnTo>
                  <a:lnTo>
                    <a:pt x="654844" y="169069"/>
                  </a:lnTo>
                  <a:lnTo>
                    <a:pt x="631031" y="140494"/>
                  </a:lnTo>
                  <a:lnTo>
                    <a:pt x="564356" y="78581"/>
                  </a:lnTo>
                  <a:lnTo>
                    <a:pt x="647700" y="0"/>
                  </a:lnTo>
                  <a:lnTo>
                    <a:pt x="821531" y="135731"/>
                  </a:lnTo>
                  <a:lnTo>
                    <a:pt x="916781" y="207169"/>
                  </a:lnTo>
                  <a:lnTo>
                    <a:pt x="976313" y="250031"/>
                  </a:lnTo>
                  <a:lnTo>
                    <a:pt x="1002506" y="269081"/>
                  </a:lnTo>
                  <a:lnTo>
                    <a:pt x="1014413" y="288131"/>
                  </a:lnTo>
                  <a:lnTo>
                    <a:pt x="1019175" y="302419"/>
                  </a:lnTo>
                  <a:lnTo>
                    <a:pt x="1023938" y="328612"/>
                  </a:lnTo>
                  <a:lnTo>
                    <a:pt x="1021556" y="361950"/>
                  </a:lnTo>
                  <a:lnTo>
                    <a:pt x="1002506" y="383381"/>
                  </a:lnTo>
                  <a:lnTo>
                    <a:pt x="957263" y="414337"/>
                  </a:lnTo>
                  <a:lnTo>
                    <a:pt x="790575" y="595312"/>
                  </a:lnTo>
                  <a:lnTo>
                    <a:pt x="688181" y="692944"/>
                  </a:lnTo>
                  <a:lnTo>
                    <a:pt x="602456" y="778669"/>
                  </a:lnTo>
                  <a:lnTo>
                    <a:pt x="48101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782DF38-7C44-934B-AC5E-7D805FCE43A9}"/>
                </a:ext>
              </a:extLst>
            </p:cNvPr>
            <p:cNvSpPr/>
            <p:nvPr/>
          </p:nvSpPr>
          <p:spPr>
            <a:xfrm>
              <a:off x="4881563" y="3160713"/>
              <a:ext cx="1709737" cy="425450"/>
            </a:xfrm>
            <a:custGeom>
              <a:avLst/>
              <a:gdLst>
                <a:gd name="connsiteX0" fmla="*/ 947737 w 1709737"/>
                <a:gd name="connsiteY0" fmla="*/ 323850 h 426244"/>
                <a:gd name="connsiteX1" fmla="*/ 692943 w 1709737"/>
                <a:gd name="connsiteY1" fmla="*/ 361950 h 426244"/>
                <a:gd name="connsiteX2" fmla="*/ 433387 w 1709737"/>
                <a:gd name="connsiteY2" fmla="*/ 409575 h 426244"/>
                <a:gd name="connsiteX3" fmla="*/ 373856 w 1709737"/>
                <a:gd name="connsiteY3" fmla="*/ 419100 h 426244"/>
                <a:gd name="connsiteX4" fmla="*/ 342900 w 1709737"/>
                <a:gd name="connsiteY4" fmla="*/ 423862 h 426244"/>
                <a:gd name="connsiteX5" fmla="*/ 297656 w 1709737"/>
                <a:gd name="connsiteY5" fmla="*/ 426244 h 426244"/>
                <a:gd name="connsiteX6" fmla="*/ 240506 w 1709737"/>
                <a:gd name="connsiteY6" fmla="*/ 426244 h 426244"/>
                <a:gd name="connsiteX7" fmla="*/ 207168 w 1709737"/>
                <a:gd name="connsiteY7" fmla="*/ 423862 h 426244"/>
                <a:gd name="connsiteX8" fmla="*/ 176212 w 1709737"/>
                <a:gd name="connsiteY8" fmla="*/ 419100 h 426244"/>
                <a:gd name="connsiteX9" fmla="*/ 145256 w 1709737"/>
                <a:gd name="connsiteY9" fmla="*/ 414337 h 426244"/>
                <a:gd name="connsiteX10" fmla="*/ 111918 w 1709737"/>
                <a:gd name="connsiteY10" fmla="*/ 402431 h 426244"/>
                <a:gd name="connsiteX11" fmla="*/ 71437 w 1709737"/>
                <a:gd name="connsiteY11" fmla="*/ 381000 h 426244"/>
                <a:gd name="connsiteX12" fmla="*/ 0 w 1709737"/>
                <a:gd name="connsiteY12" fmla="*/ 328612 h 426244"/>
                <a:gd name="connsiteX13" fmla="*/ 80962 w 1709737"/>
                <a:gd name="connsiteY13" fmla="*/ 221456 h 426244"/>
                <a:gd name="connsiteX14" fmla="*/ 145256 w 1709737"/>
                <a:gd name="connsiteY14" fmla="*/ 269081 h 426244"/>
                <a:gd name="connsiteX15" fmla="*/ 166687 w 1709737"/>
                <a:gd name="connsiteY15" fmla="*/ 276225 h 426244"/>
                <a:gd name="connsiteX16" fmla="*/ 204787 w 1709737"/>
                <a:gd name="connsiteY16" fmla="*/ 280987 h 426244"/>
                <a:gd name="connsiteX17" fmla="*/ 278606 w 1709737"/>
                <a:gd name="connsiteY17" fmla="*/ 273844 h 426244"/>
                <a:gd name="connsiteX18" fmla="*/ 490537 w 1709737"/>
                <a:gd name="connsiteY18" fmla="*/ 235744 h 426244"/>
                <a:gd name="connsiteX19" fmla="*/ 831056 w 1709737"/>
                <a:gd name="connsiteY19" fmla="*/ 166687 h 426244"/>
                <a:gd name="connsiteX20" fmla="*/ 1092993 w 1709737"/>
                <a:gd name="connsiteY20" fmla="*/ 109537 h 426244"/>
                <a:gd name="connsiteX21" fmla="*/ 1307306 w 1709737"/>
                <a:gd name="connsiteY21" fmla="*/ 61912 h 426244"/>
                <a:gd name="connsiteX22" fmla="*/ 1357312 w 1709737"/>
                <a:gd name="connsiteY22" fmla="*/ 47625 h 426244"/>
                <a:gd name="connsiteX23" fmla="*/ 1390650 w 1709737"/>
                <a:gd name="connsiteY23" fmla="*/ 28575 h 426244"/>
                <a:gd name="connsiteX24" fmla="*/ 1416843 w 1709737"/>
                <a:gd name="connsiteY24" fmla="*/ 7144 h 426244"/>
                <a:gd name="connsiteX25" fmla="*/ 1428750 w 1709737"/>
                <a:gd name="connsiteY25" fmla="*/ 0 h 426244"/>
                <a:gd name="connsiteX26" fmla="*/ 1459706 w 1709737"/>
                <a:gd name="connsiteY26" fmla="*/ 2381 h 426244"/>
                <a:gd name="connsiteX27" fmla="*/ 1540668 w 1709737"/>
                <a:gd name="connsiteY27" fmla="*/ 19050 h 426244"/>
                <a:gd name="connsiteX28" fmla="*/ 1628775 w 1709737"/>
                <a:gd name="connsiteY28" fmla="*/ 50006 h 426244"/>
                <a:gd name="connsiteX29" fmla="*/ 1671637 w 1709737"/>
                <a:gd name="connsiteY29" fmla="*/ 66675 h 426244"/>
                <a:gd name="connsiteX30" fmla="*/ 1693068 w 1709737"/>
                <a:gd name="connsiteY30" fmla="*/ 83344 h 426244"/>
                <a:gd name="connsiteX31" fmla="*/ 1704975 w 1709737"/>
                <a:gd name="connsiteY31" fmla="*/ 102394 h 426244"/>
                <a:gd name="connsiteX32" fmla="*/ 1709737 w 1709737"/>
                <a:gd name="connsiteY32" fmla="*/ 128587 h 426244"/>
                <a:gd name="connsiteX33" fmla="*/ 1702593 w 1709737"/>
                <a:gd name="connsiteY33" fmla="*/ 157162 h 426244"/>
                <a:gd name="connsiteX34" fmla="*/ 1676400 w 1709737"/>
                <a:gd name="connsiteY34" fmla="*/ 180975 h 426244"/>
                <a:gd name="connsiteX35" fmla="*/ 1643062 w 1709737"/>
                <a:gd name="connsiteY35" fmla="*/ 202406 h 426244"/>
                <a:gd name="connsiteX36" fmla="*/ 1581150 w 1709737"/>
                <a:gd name="connsiteY36" fmla="*/ 223837 h 426244"/>
                <a:gd name="connsiteX37" fmla="*/ 1478756 w 1709737"/>
                <a:gd name="connsiteY37" fmla="*/ 240506 h 426244"/>
                <a:gd name="connsiteX38" fmla="*/ 1221581 w 1709737"/>
                <a:gd name="connsiteY38" fmla="*/ 285750 h 426244"/>
                <a:gd name="connsiteX39" fmla="*/ 947737 w 1709737"/>
                <a:gd name="connsiteY39" fmla="*/ 32385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9737" h="426244">
                  <a:moveTo>
                    <a:pt x="947737" y="323850"/>
                  </a:moveTo>
                  <a:lnTo>
                    <a:pt x="692943" y="361950"/>
                  </a:lnTo>
                  <a:lnTo>
                    <a:pt x="433387" y="409575"/>
                  </a:lnTo>
                  <a:lnTo>
                    <a:pt x="373856" y="419100"/>
                  </a:lnTo>
                  <a:lnTo>
                    <a:pt x="342900" y="423862"/>
                  </a:lnTo>
                  <a:lnTo>
                    <a:pt x="297656" y="426244"/>
                  </a:lnTo>
                  <a:lnTo>
                    <a:pt x="240506" y="426244"/>
                  </a:lnTo>
                  <a:cubicBezTo>
                    <a:pt x="208758" y="423801"/>
                    <a:pt x="219899" y="423862"/>
                    <a:pt x="207168" y="423862"/>
                  </a:cubicBezTo>
                  <a:lnTo>
                    <a:pt x="176212" y="419100"/>
                  </a:lnTo>
                  <a:lnTo>
                    <a:pt x="145256" y="414337"/>
                  </a:lnTo>
                  <a:lnTo>
                    <a:pt x="111918" y="402431"/>
                  </a:lnTo>
                  <a:lnTo>
                    <a:pt x="71437" y="381000"/>
                  </a:lnTo>
                  <a:lnTo>
                    <a:pt x="0" y="328612"/>
                  </a:lnTo>
                  <a:lnTo>
                    <a:pt x="80962" y="221456"/>
                  </a:lnTo>
                  <a:lnTo>
                    <a:pt x="145256" y="269081"/>
                  </a:lnTo>
                  <a:lnTo>
                    <a:pt x="166687" y="276225"/>
                  </a:lnTo>
                  <a:lnTo>
                    <a:pt x="204787" y="280987"/>
                  </a:lnTo>
                  <a:lnTo>
                    <a:pt x="278606" y="273844"/>
                  </a:lnTo>
                  <a:lnTo>
                    <a:pt x="490537" y="235744"/>
                  </a:lnTo>
                  <a:lnTo>
                    <a:pt x="831056" y="166687"/>
                  </a:lnTo>
                  <a:lnTo>
                    <a:pt x="1092993" y="109537"/>
                  </a:lnTo>
                  <a:lnTo>
                    <a:pt x="1307306" y="61912"/>
                  </a:lnTo>
                  <a:lnTo>
                    <a:pt x="1357312" y="47625"/>
                  </a:lnTo>
                  <a:lnTo>
                    <a:pt x="1390650" y="28575"/>
                  </a:lnTo>
                  <a:lnTo>
                    <a:pt x="1416843" y="7144"/>
                  </a:lnTo>
                  <a:lnTo>
                    <a:pt x="1428750" y="0"/>
                  </a:lnTo>
                  <a:lnTo>
                    <a:pt x="1459706" y="2381"/>
                  </a:lnTo>
                  <a:lnTo>
                    <a:pt x="1540668" y="19050"/>
                  </a:lnTo>
                  <a:lnTo>
                    <a:pt x="1628775" y="50006"/>
                  </a:lnTo>
                  <a:lnTo>
                    <a:pt x="1671637" y="66675"/>
                  </a:lnTo>
                  <a:lnTo>
                    <a:pt x="1693068" y="83344"/>
                  </a:lnTo>
                  <a:lnTo>
                    <a:pt x="1704975" y="102394"/>
                  </a:lnTo>
                  <a:lnTo>
                    <a:pt x="1709737" y="128587"/>
                  </a:lnTo>
                  <a:lnTo>
                    <a:pt x="1702593" y="157162"/>
                  </a:lnTo>
                  <a:lnTo>
                    <a:pt x="1676400" y="180975"/>
                  </a:lnTo>
                  <a:lnTo>
                    <a:pt x="1643062" y="202406"/>
                  </a:lnTo>
                  <a:lnTo>
                    <a:pt x="1581150" y="223837"/>
                  </a:lnTo>
                  <a:lnTo>
                    <a:pt x="1478756" y="240506"/>
                  </a:lnTo>
                  <a:lnTo>
                    <a:pt x="1221581" y="285750"/>
                  </a:lnTo>
                  <a:lnTo>
                    <a:pt x="9477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4B4A065-5568-7741-AFD7-84D6A190D0C3}"/>
                </a:ext>
              </a:extLst>
            </p:cNvPr>
            <p:cNvSpPr/>
            <p:nvPr/>
          </p:nvSpPr>
          <p:spPr>
            <a:xfrm>
              <a:off x="4318000" y="3962400"/>
              <a:ext cx="2781300" cy="560388"/>
            </a:xfrm>
            <a:custGeom>
              <a:avLst/>
              <a:gdLst>
                <a:gd name="connsiteX0" fmla="*/ 1552575 w 2781300"/>
                <a:gd name="connsiteY0" fmla="*/ 330994 h 559594"/>
                <a:gd name="connsiteX1" fmla="*/ 1314450 w 2781300"/>
                <a:gd name="connsiteY1" fmla="*/ 364331 h 559594"/>
                <a:gd name="connsiteX2" fmla="*/ 962025 w 2781300"/>
                <a:gd name="connsiteY2" fmla="*/ 414338 h 559594"/>
                <a:gd name="connsiteX3" fmla="*/ 831057 w 2781300"/>
                <a:gd name="connsiteY3" fmla="*/ 440531 h 559594"/>
                <a:gd name="connsiteX4" fmla="*/ 719138 w 2781300"/>
                <a:gd name="connsiteY4" fmla="*/ 466725 h 559594"/>
                <a:gd name="connsiteX5" fmla="*/ 561975 w 2781300"/>
                <a:gd name="connsiteY5" fmla="*/ 507206 h 559594"/>
                <a:gd name="connsiteX6" fmla="*/ 392907 w 2781300"/>
                <a:gd name="connsiteY6" fmla="*/ 557213 h 559594"/>
                <a:gd name="connsiteX7" fmla="*/ 373857 w 2781300"/>
                <a:gd name="connsiteY7" fmla="*/ 559594 h 559594"/>
                <a:gd name="connsiteX8" fmla="*/ 342900 w 2781300"/>
                <a:gd name="connsiteY8" fmla="*/ 557213 h 559594"/>
                <a:gd name="connsiteX9" fmla="*/ 288132 w 2781300"/>
                <a:gd name="connsiteY9" fmla="*/ 545306 h 559594"/>
                <a:gd name="connsiteX10" fmla="*/ 223838 w 2781300"/>
                <a:gd name="connsiteY10" fmla="*/ 519113 h 559594"/>
                <a:gd name="connsiteX11" fmla="*/ 180975 w 2781300"/>
                <a:gd name="connsiteY11" fmla="*/ 495300 h 559594"/>
                <a:gd name="connsiteX12" fmla="*/ 145257 w 2781300"/>
                <a:gd name="connsiteY12" fmla="*/ 471488 h 559594"/>
                <a:gd name="connsiteX13" fmla="*/ 107157 w 2781300"/>
                <a:gd name="connsiteY13" fmla="*/ 438150 h 559594"/>
                <a:gd name="connsiteX14" fmla="*/ 76200 w 2781300"/>
                <a:gd name="connsiteY14" fmla="*/ 402431 h 559594"/>
                <a:gd name="connsiteX15" fmla="*/ 42863 w 2781300"/>
                <a:gd name="connsiteY15" fmla="*/ 359569 h 559594"/>
                <a:gd name="connsiteX16" fmla="*/ 14288 w 2781300"/>
                <a:gd name="connsiteY16" fmla="*/ 319088 h 559594"/>
                <a:gd name="connsiteX17" fmla="*/ 0 w 2781300"/>
                <a:gd name="connsiteY17" fmla="*/ 290513 h 559594"/>
                <a:gd name="connsiteX18" fmla="*/ 0 w 2781300"/>
                <a:gd name="connsiteY18" fmla="*/ 273844 h 559594"/>
                <a:gd name="connsiteX19" fmla="*/ 2382 w 2781300"/>
                <a:gd name="connsiteY19" fmla="*/ 261938 h 559594"/>
                <a:gd name="connsiteX20" fmla="*/ 11907 w 2781300"/>
                <a:gd name="connsiteY20" fmla="*/ 254794 h 559594"/>
                <a:gd name="connsiteX21" fmla="*/ 28575 w 2781300"/>
                <a:gd name="connsiteY21" fmla="*/ 252413 h 559594"/>
                <a:gd name="connsiteX22" fmla="*/ 54769 w 2781300"/>
                <a:gd name="connsiteY22" fmla="*/ 264319 h 559594"/>
                <a:gd name="connsiteX23" fmla="*/ 119063 w 2781300"/>
                <a:gd name="connsiteY23" fmla="*/ 292894 h 559594"/>
                <a:gd name="connsiteX24" fmla="*/ 176213 w 2781300"/>
                <a:gd name="connsiteY24" fmla="*/ 314325 h 559594"/>
                <a:gd name="connsiteX25" fmla="*/ 235744 w 2781300"/>
                <a:gd name="connsiteY25" fmla="*/ 333375 h 559594"/>
                <a:gd name="connsiteX26" fmla="*/ 278607 w 2781300"/>
                <a:gd name="connsiteY26" fmla="*/ 338138 h 559594"/>
                <a:gd name="connsiteX27" fmla="*/ 338138 w 2781300"/>
                <a:gd name="connsiteY27" fmla="*/ 328613 h 559594"/>
                <a:gd name="connsiteX28" fmla="*/ 564357 w 2781300"/>
                <a:gd name="connsiteY28" fmla="*/ 297656 h 559594"/>
                <a:gd name="connsiteX29" fmla="*/ 812007 w 2781300"/>
                <a:gd name="connsiteY29" fmla="*/ 261938 h 559594"/>
                <a:gd name="connsiteX30" fmla="*/ 1073944 w 2781300"/>
                <a:gd name="connsiteY30" fmla="*/ 223838 h 559594"/>
                <a:gd name="connsiteX31" fmla="*/ 1328738 w 2781300"/>
                <a:gd name="connsiteY31" fmla="*/ 180975 h 559594"/>
                <a:gd name="connsiteX32" fmla="*/ 1652588 w 2781300"/>
                <a:gd name="connsiteY32" fmla="*/ 138113 h 559594"/>
                <a:gd name="connsiteX33" fmla="*/ 1969294 w 2781300"/>
                <a:gd name="connsiteY33" fmla="*/ 97631 h 559594"/>
                <a:gd name="connsiteX34" fmla="*/ 2193132 w 2781300"/>
                <a:gd name="connsiteY34" fmla="*/ 66675 h 559594"/>
                <a:gd name="connsiteX35" fmla="*/ 2286000 w 2781300"/>
                <a:gd name="connsiteY35" fmla="*/ 0 h 559594"/>
                <a:gd name="connsiteX36" fmla="*/ 2345532 w 2781300"/>
                <a:gd name="connsiteY36" fmla="*/ 7144 h 559594"/>
                <a:gd name="connsiteX37" fmla="*/ 2447925 w 2781300"/>
                <a:gd name="connsiteY37" fmla="*/ 26194 h 559594"/>
                <a:gd name="connsiteX38" fmla="*/ 2550319 w 2781300"/>
                <a:gd name="connsiteY38" fmla="*/ 52388 h 559594"/>
                <a:gd name="connsiteX39" fmla="*/ 2605088 w 2781300"/>
                <a:gd name="connsiteY39" fmla="*/ 71438 h 559594"/>
                <a:gd name="connsiteX40" fmla="*/ 2650332 w 2781300"/>
                <a:gd name="connsiteY40" fmla="*/ 92869 h 559594"/>
                <a:gd name="connsiteX41" fmla="*/ 2688432 w 2781300"/>
                <a:gd name="connsiteY41" fmla="*/ 109538 h 559594"/>
                <a:gd name="connsiteX42" fmla="*/ 2721769 w 2781300"/>
                <a:gd name="connsiteY42" fmla="*/ 130969 h 559594"/>
                <a:gd name="connsiteX43" fmla="*/ 2747963 w 2781300"/>
                <a:gd name="connsiteY43" fmla="*/ 154781 h 559594"/>
                <a:gd name="connsiteX44" fmla="*/ 2767013 w 2781300"/>
                <a:gd name="connsiteY44" fmla="*/ 176213 h 559594"/>
                <a:gd name="connsiteX45" fmla="*/ 2778919 w 2781300"/>
                <a:gd name="connsiteY45" fmla="*/ 197644 h 559594"/>
                <a:gd name="connsiteX46" fmla="*/ 2781300 w 2781300"/>
                <a:gd name="connsiteY46" fmla="*/ 214313 h 559594"/>
                <a:gd name="connsiteX47" fmla="*/ 2776538 w 2781300"/>
                <a:gd name="connsiteY47" fmla="*/ 228600 h 559594"/>
                <a:gd name="connsiteX48" fmla="*/ 2762250 w 2781300"/>
                <a:gd name="connsiteY48" fmla="*/ 250031 h 559594"/>
                <a:gd name="connsiteX49" fmla="*/ 2738438 w 2781300"/>
                <a:gd name="connsiteY49" fmla="*/ 266700 h 559594"/>
                <a:gd name="connsiteX50" fmla="*/ 2702719 w 2781300"/>
                <a:gd name="connsiteY50" fmla="*/ 283369 h 559594"/>
                <a:gd name="connsiteX51" fmla="*/ 2664619 w 2781300"/>
                <a:gd name="connsiteY51" fmla="*/ 290513 h 559594"/>
                <a:gd name="connsiteX52" fmla="*/ 2478882 w 2781300"/>
                <a:gd name="connsiteY52" fmla="*/ 280988 h 559594"/>
                <a:gd name="connsiteX53" fmla="*/ 2286000 w 2781300"/>
                <a:gd name="connsiteY53" fmla="*/ 280988 h 559594"/>
                <a:gd name="connsiteX54" fmla="*/ 2055019 w 2781300"/>
                <a:gd name="connsiteY54" fmla="*/ 285750 h 559594"/>
                <a:gd name="connsiteX55" fmla="*/ 1854994 w 2781300"/>
                <a:gd name="connsiteY55" fmla="*/ 300038 h 559594"/>
                <a:gd name="connsiteX56" fmla="*/ 1552575 w 2781300"/>
                <a:gd name="connsiteY56" fmla="*/ 330994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81300" h="559594">
                  <a:moveTo>
                    <a:pt x="1552575" y="330994"/>
                  </a:moveTo>
                  <a:lnTo>
                    <a:pt x="1314450" y="364331"/>
                  </a:lnTo>
                  <a:lnTo>
                    <a:pt x="962025" y="414338"/>
                  </a:lnTo>
                  <a:lnTo>
                    <a:pt x="831057" y="440531"/>
                  </a:lnTo>
                  <a:lnTo>
                    <a:pt x="719138" y="466725"/>
                  </a:lnTo>
                  <a:lnTo>
                    <a:pt x="561975" y="507206"/>
                  </a:lnTo>
                  <a:lnTo>
                    <a:pt x="392907" y="557213"/>
                  </a:lnTo>
                  <a:lnTo>
                    <a:pt x="373857" y="559594"/>
                  </a:lnTo>
                  <a:lnTo>
                    <a:pt x="342900" y="557213"/>
                  </a:lnTo>
                  <a:lnTo>
                    <a:pt x="288132" y="545306"/>
                  </a:lnTo>
                  <a:lnTo>
                    <a:pt x="223838" y="519113"/>
                  </a:lnTo>
                  <a:lnTo>
                    <a:pt x="180975" y="495300"/>
                  </a:lnTo>
                  <a:lnTo>
                    <a:pt x="145257" y="471488"/>
                  </a:lnTo>
                  <a:lnTo>
                    <a:pt x="107157" y="438150"/>
                  </a:lnTo>
                  <a:lnTo>
                    <a:pt x="76200" y="402431"/>
                  </a:lnTo>
                  <a:lnTo>
                    <a:pt x="42863" y="359569"/>
                  </a:lnTo>
                  <a:lnTo>
                    <a:pt x="14288" y="319088"/>
                  </a:lnTo>
                  <a:lnTo>
                    <a:pt x="0" y="290513"/>
                  </a:lnTo>
                  <a:lnTo>
                    <a:pt x="0" y="273844"/>
                  </a:lnTo>
                  <a:lnTo>
                    <a:pt x="2382" y="261938"/>
                  </a:lnTo>
                  <a:lnTo>
                    <a:pt x="11907" y="254794"/>
                  </a:lnTo>
                  <a:lnTo>
                    <a:pt x="28575" y="252413"/>
                  </a:lnTo>
                  <a:lnTo>
                    <a:pt x="54769" y="264319"/>
                  </a:lnTo>
                  <a:lnTo>
                    <a:pt x="119063" y="292894"/>
                  </a:lnTo>
                  <a:lnTo>
                    <a:pt x="176213" y="314325"/>
                  </a:lnTo>
                  <a:lnTo>
                    <a:pt x="235744" y="333375"/>
                  </a:lnTo>
                  <a:lnTo>
                    <a:pt x="278607" y="338138"/>
                  </a:lnTo>
                  <a:lnTo>
                    <a:pt x="338138" y="328613"/>
                  </a:lnTo>
                  <a:lnTo>
                    <a:pt x="564357" y="297656"/>
                  </a:lnTo>
                  <a:lnTo>
                    <a:pt x="812007" y="261938"/>
                  </a:lnTo>
                  <a:lnTo>
                    <a:pt x="1073944" y="223838"/>
                  </a:lnTo>
                  <a:lnTo>
                    <a:pt x="1328738" y="180975"/>
                  </a:lnTo>
                  <a:lnTo>
                    <a:pt x="1652588" y="138113"/>
                  </a:lnTo>
                  <a:lnTo>
                    <a:pt x="1969294" y="97631"/>
                  </a:lnTo>
                  <a:lnTo>
                    <a:pt x="2193132" y="66675"/>
                  </a:lnTo>
                  <a:lnTo>
                    <a:pt x="2286000" y="0"/>
                  </a:lnTo>
                  <a:lnTo>
                    <a:pt x="2345532" y="7144"/>
                  </a:lnTo>
                  <a:lnTo>
                    <a:pt x="2447925" y="26194"/>
                  </a:lnTo>
                  <a:lnTo>
                    <a:pt x="2550319" y="52388"/>
                  </a:lnTo>
                  <a:lnTo>
                    <a:pt x="2605088" y="71438"/>
                  </a:lnTo>
                  <a:lnTo>
                    <a:pt x="2650332" y="92869"/>
                  </a:lnTo>
                  <a:lnTo>
                    <a:pt x="2688432" y="109538"/>
                  </a:lnTo>
                  <a:lnTo>
                    <a:pt x="2721769" y="130969"/>
                  </a:lnTo>
                  <a:lnTo>
                    <a:pt x="2747963" y="154781"/>
                  </a:lnTo>
                  <a:lnTo>
                    <a:pt x="2767013" y="176213"/>
                  </a:lnTo>
                  <a:lnTo>
                    <a:pt x="2778919" y="197644"/>
                  </a:lnTo>
                  <a:lnTo>
                    <a:pt x="2781300" y="214313"/>
                  </a:lnTo>
                  <a:lnTo>
                    <a:pt x="2776538" y="228600"/>
                  </a:lnTo>
                  <a:lnTo>
                    <a:pt x="2762250" y="250031"/>
                  </a:lnTo>
                  <a:lnTo>
                    <a:pt x="2738438" y="266700"/>
                  </a:lnTo>
                  <a:lnTo>
                    <a:pt x="2702719" y="283369"/>
                  </a:lnTo>
                  <a:lnTo>
                    <a:pt x="2664619" y="290513"/>
                  </a:lnTo>
                  <a:lnTo>
                    <a:pt x="2478882" y="280988"/>
                  </a:lnTo>
                  <a:lnTo>
                    <a:pt x="2286000" y="280988"/>
                  </a:lnTo>
                  <a:lnTo>
                    <a:pt x="2055019" y="285750"/>
                  </a:lnTo>
                  <a:lnTo>
                    <a:pt x="1854994" y="300038"/>
                  </a:lnTo>
                  <a:lnTo>
                    <a:pt x="155257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111393E-73EA-C44D-AB24-57626CF0B452}"/>
                </a:ext>
              </a:extLst>
            </p:cNvPr>
            <p:cNvSpPr/>
            <p:nvPr/>
          </p:nvSpPr>
          <p:spPr>
            <a:xfrm rot="16200000">
              <a:off x="3974307" y="3852069"/>
              <a:ext cx="2203450" cy="1443037"/>
            </a:xfrm>
            <a:custGeom>
              <a:avLst/>
              <a:gdLst>
                <a:gd name="connsiteX0" fmla="*/ 957262 w 2202656"/>
                <a:gd name="connsiteY0" fmla="*/ 1085850 h 1443038"/>
                <a:gd name="connsiteX1" fmla="*/ 809625 w 2202656"/>
                <a:gd name="connsiteY1" fmla="*/ 1000125 h 1443038"/>
                <a:gd name="connsiteX2" fmla="*/ 731044 w 2202656"/>
                <a:gd name="connsiteY2" fmla="*/ 945357 h 1443038"/>
                <a:gd name="connsiteX3" fmla="*/ 633412 w 2202656"/>
                <a:gd name="connsiteY3" fmla="*/ 871538 h 1443038"/>
                <a:gd name="connsiteX4" fmla="*/ 569119 w 2202656"/>
                <a:gd name="connsiteY4" fmla="*/ 814388 h 1443038"/>
                <a:gd name="connsiteX5" fmla="*/ 476250 w 2202656"/>
                <a:gd name="connsiteY5" fmla="*/ 716757 h 1443038"/>
                <a:gd name="connsiteX6" fmla="*/ 378619 w 2202656"/>
                <a:gd name="connsiteY6" fmla="*/ 609600 h 1443038"/>
                <a:gd name="connsiteX7" fmla="*/ 261937 w 2202656"/>
                <a:gd name="connsiteY7" fmla="*/ 450057 h 1443038"/>
                <a:gd name="connsiteX8" fmla="*/ 157162 w 2202656"/>
                <a:gd name="connsiteY8" fmla="*/ 300038 h 1443038"/>
                <a:gd name="connsiteX9" fmla="*/ 61912 w 2202656"/>
                <a:gd name="connsiteY9" fmla="*/ 145257 h 1443038"/>
                <a:gd name="connsiteX10" fmla="*/ 21431 w 2202656"/>
                <a:gd name="connsiteY10" fmla="*/ 76200 h 1443038"/>
                <a:gd name="connsiteX11" fmla="*/ 2381 w 2202656"/>
                <a:gd name="connsiteY11" fmla="*/ 40482 h 1443038"/>
                <a:gd name="connsiteX12" fmla="*/ 0 w 2202656"/>
                <a:gd name="connsiteY12" fmla="*/ 19050 h 1443038"/>
                <a:gd name="connsiteX13" fmla="*/ 2381 w 2202656"/>
                <a:gd name="connsiteY13" fmla="*/ 7144 h 1443038"/>
                <a:gd name="connsiteX14" fmla="*/ 19050 w 2202656"/>
                <a:gd name="connsiteY14" fmla="*/ 0 h 1443038"/>
                <a:gd name="connsiteX15" fmla="*/ 45244 w 2202656"/>
                <a:gd name="connsiteY15" fmla="*/ 4763 h 1443038"/>
                <a:gd name="connsiteX16" fmla="*/ 69056 w 2202656"/>
                <a:gd name="connsiteY16" fmla="*/ 30957 h 1443038"/>
                <a:gd name="connsiteX17" fmla="*/ 154781 w 2202656"/>
                <a:gd name="connsiteY17" fmla="*/ 145257 h 1443038"/>
                <a:gd name="connsiteX18" fmla="*/ 230981 w 2202656"/>
                <a:gd name="connsiteY18" fmla="*/ 245269 h 1443038"/>
                <a:gd name="connsiteX19" fmla="*/ 316706 w 2202656"/>
                <a:gd name="connsiteY19" fmla="*/ 340519 h 1443038"/>
                <a:gd name="connsiteX20" fmla="*/ 395287 w 2202656"/>
                <a:gd name="connsiteY20" fmla="*/ 419100 h 1443038"/>
                <a:gd name="connsiteX21" fmla="*/ 504825 w 2202656"/>
                <a:gd name="connsiteY21" fmla="*/ 519113 h 1443038"/>
                <a:gd name="connsiteX22" fmla="*/ 602456 w 2202656"/>
                <a:gd name="connsiteY22" fmla="*/ 597694 h 1443038"/>
                <a:gd name="connsiteX23" fmla="*/ 690562 w 2202656"/>
                <a:gd name="connsiteY23" fmla="*/ 664369 h 1443038"/>
                <a:gd name="connsiteX24" fmla="*/ 766762 w 2202656"/>
                <a:gd name="connsiteY24" fmla="*/ 716757 h 1443038"/>
                <a:gd name="connsiteX25" fmla="*/ 831056 w 2202656"/>
                <a:gd name="connsiteY25" fmla="*/ 759619 h 1443038"/>
                <a:gd name="connsiteX26" fmla="*/ 966787 w 2202656"/>
                <a:gd name="connsiteY26" fmla="*/ 835819 h 1443038"/>
                <a:gd name="connsiteX27" fmla="*/ 1100137 w 2202656"/>
                <a:gd name="connsiteY27" fmla="*/ 907257 h 1443038"/>
                <a:gd name="connsiteX28" fmla="*/ 1226344 w 2202656"/>
                <a:gd name="connsiteY28" fmla="*/ 962025 h 1443038"/>
                <a:gd name="connsiteX29" fmla="*/ 1333500 w 2202656"/>
                <a:gd name="connsiteY29" fmla="*/ 1002507 h 1443038"/>
                <a:gd name="connsiteX30" fmla="*/ 1476375 w 2202656"/>
                <a:gd name="connsiteY30" fmla="*/ 1038225 h 1443038"/>
                <a:gd name="connsiteX31" fmla="*/ 1647825 w 2202656"/>
                <a:gd name="connsiteY31" fmla="*/ 1064419 h 1443038"/>
                <a:gd name="connsiteX32" fmla="*/ 1809750 w 2202656"/>
                <a:gd name="connsiteY32" fmla="*/ 1078707 h 1443038"/>
                <a:gd name="connsiteX33" fmla="*/ 1928812 w 2202656"/>
                <a:gd name="connsiteY33" fmla="*/ 1085850 h 1443038"/>
                <a:gd name="connsiteX34" fmla="*/ 2007394 w 2202656"/>
                <a:gd name="connsiteY34" fmla="*/ 1083469 h 1443038"/>
                <a:gd name="connsiteX35" fmla="*/ 2031206 w 2202656"/>
                <a:gd name="connsiteY35" fmla="*/ 1078707 h 1443038"/>
                <a:gd name="connsiteX36" fmla="*/ 2057400 w 2202656"/>
                <a:gd name="connsiteY36" fmla="*/ 1062038 h 1443038"/>
                <a:gd name="connsiteX37" fmla="*/ 2095500 w 2202656"/>
                <a:gd name="connsiteY37" fmla="*/ 1026319 h 1443038"/>
                <a:gd name="connsiteX38" fmla="*/ 2150269 w 2202656"/>
                <a:gd name="connsiteY38" fmla="*/ 959644 h 1443038"/>
                <a:gd name="connsiteX39" fmla="*/ 2202656 w 2202656"/>
                <a:gd name="connsiteY39" fmla="*/ 1173957 h 1443038"/>
                <a:gd name="connsiteX40" fmla="*/ 2114550 w 2202656"/>
                <a:gd name="connsiteY40" fmla="*/ 1295400 h 1443038"/>
                <a:gd name="connsiteX41" fmla="*/ 2066925 w 2202656"/>
                <a:gd name="connsiteY41" fmla="*/ 1376363 h 1443038"/>
                <a:gd name="connsiteX42" fmla="*/ 2031206 w 2202656"/>
                <a:gd name="connsiteY42" fmla="*/ 1435894 h 1443038"/>
                <a:gd name="connsiteX43" fmla="*/ 2016919 w 2202656"/>
                <a:gd name="connsiteY43" fmla="*/ 1443038 h 1443038"/>
                <a:gd name="connsiteX44" fmla="*/ 1990725 w 2202656"/>
                <a:gd name="connsiteY44" fmla="*/ 1433513 h 1443038"/>
                <a:gd name="connsiteX45" fmla="*/ 1962150 w 2202656"/>
                <a:gd name="connsiteY45" fmla="*/ 1416844 h 1443038"/>
                <a:gd name="connsiteX46" fmla="*/ 1931194 w 2202656"/>
                <a:gd name="connsiteY46" fmla="*/ 1388269 h 1443038"/>
                <a:gd name="connsiteX47" fmla="*/ 1890712 w 2202656"/>
                <a:gd name="connsiteY47" fmla="*/ 1352550 h 1443038"/>
                <a:gd name="connsiteX48" fmla="*/ 1862137 w 2202656"/>
                <a:gd name="connsiteY48" fmla="*/ 1343025 h 1443038"/>
                <a:gd name="connsiteX49" fmla="*/ 1654969 w 2202656"/>
                <a:gd name="connsiteY49" fmla="*/ 1307307 h 1443038"/>
                <a:gd name="connsiteX50" fmla="*/ 1516856 w 2202656"/>
                <a:gd name="connsiteY50" fmla="*/ 1285875 h 1443038"/>
                <a:gd name="connsiteX51" fmla="*/ 1338262 w 2202656"/>
                <a:gd name="connsiteY51" fmla="*/ 1266825 h 1443038"/>
                <a:gd name="connsiteX52" fmla="*/ 1190625 w 2202656"/>
                <a:gd name="connsiteY52" fmla="*/ 1200150 h 1443038"/>
                <a:gd name="connsiteX53" fmla="*/ 957262 w 2202656"/>
                <a:gd name="connsiteY53" fmla="*/ 1085850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656" h="1443038">
                  <a:moveTo>
                    <a:pt x="957262" y="1085850"/>
                  </a:moveTo>
                  <a:lnTo>
                    <a:pt x="809625" y="1000125"/>
                  </a:lnTo>
                  <a:lnTo>
                    <a:pt x="731044" y="945357"/>
                  </a:lnTo>
                  <a:lnTo>
                    <a:pt x="633412" y="871538"/>
                  </a:lnTo>
                  <a:lnTo>
                    <a:pt x="569119" y="814388"/>
                  </a:lnTo>
                  <a:lnTo>
                    <a:pt x="476250" y="716757"/>
                  </a:lnTo>
                  <a:lnTo>
                    <a:pt x="378619" y="609600"/>
                  </a:lnTo>
                  <a:lnTo>
                    <a:pt x="261937" y="450057"/>
                  </a:lnTo>
                  <a:lnTo>
                    <a:pt x="157162" y="300038"/>
                  </a:lnTo>
                  <a:lnTo>
                    <a:pt x="61912" y="145257"/>
                  </a:lnTo>
                  <a:lnTo>
                    <a:pt x="21431" y="76200"/>
                  </a:lnTo>
                  <a:lnTo>
                    <a:pt x="2381" y="4048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30957"/>
                  </a:lnTo>
                  <a:lnTo>
                    <a:pt x="154781" y="145257"/>
                  </a:lnTo>
                  <a:lnTo>
                    <a:pt x="230981" y="245269"/>
                  </a:lnTo>
                  <a:lnTo>
                    <a:pt x="316706" y="340519"/>
                  </a:lnTo>
                  <a:lnTo>
                    <a:pt x="395287" y="419100"/>
                  </a:lnTo>
                  <a:lnTo>
                    <a:pt x="504825" y="519113"/>
                  </a:lnTo>
                  <a:lnTo>
                    <a:pt x="602456" y="597694"/>
                  </a:lnTo>
                  <a:lnTo>
                    <a:pt x="690562" y="664369"/>
                  </a:lnTo>
                  <a:lnTo>
                    <a:pt x="766762" y="716757"/>
                  </a:lnTo>
                  <a:lnTo>
                    <a:pt x="831056" y="759619"/>
                  </a:lnTo>
                  <a:lnTo>
                    <a:pt x="966787" y="835819"/>
                  </a:lnTo>
                  <a:lnTo>
                    <a:pt x="1100137" y="907257"/>
                  </a:lnTo>
                  <a:lnTo>
                    <a:pt x="1226344" y="962025"/>
                  </a:lnTo>
                  <a:lnTo>
                    <a:pt x="1333500" y="1002507"/>
                  </a:lnTo>
                  <a:lnTo>
                    <a:pt x="1476375" y="1038225"/>
                  </a:lnTo>
                  <a:lnTo>
                    <a:pt x="1647825" y="1064419"/>
                  </a:lnTo>
                  <a:lnTo>
                    <a:pt x="1809750" y="1078707"/>
                  </a:lnTo>
                  <a:lnTo>
                    <a:pt x="1928812" y="1085850"/>
                  </a:lnTo>
                  <a:lnTo>
                    <a:pt x="2007394" y="1083469"/>
                  </a:lnTo>
                  <a:lnTo>
                    <a:pt x="2031206" y="1078707"/>
                  </a:lnTo>
                  <a:lnTo>
                    <a:pt x="2057400" y="1062038"/>
                  </a:lnTo>
                  <a:lnTo>
                    <a:pt x="2095500" y="1026319"/>
                  </a:lnTo>
                  <a:lnTo>
                    <a:pt x="2150269" y="959644"/>
                  </a:lnTo>
                  <a:lnTo>
                    <a:pt x="2202656" y="1173957"/>
                  </a:lnTo>
                  <a:lnTo>
                    <a:pt x="2114550" y="1295400"/>
                  </a:lnTo>
                  <a:lnTo>
                    <a:pt x="2066925" y="1376363"/>
                  </a:lnTo>
                  <a:lnTo>
                    <a:pt x="2031206" y="1435894"/>
                  </a:lnTo>
                  <a:lnTo>
                    <a:pt x="2016919" y="1443038"/>
                  </a:lnTo>
                  <a:lnTo>
                    <a:pt x="1990725" y="1433513"/>
                  </a:lnTo>
                  <a:lnTo>
                    <a:pt x="1962150" y="1416844"/>
                  </a:lnTo>
                  <a:lnTo>
                    <a:pt x="1931194" y="1388269"/>
                  </a:lnTo>
                  <a:lnTo>
                    <a:pt x="1890712" y="1352550"/>
                  </a:lnTo>
                  <a:lnTo>
                    <a:pt x="1862137" y="1343025"/>
                  </a:lnTo>
                  <a:lnTo>
                    <a:pt x="1654969" y="1307307"/>
                  </a:lnTo>
                  <a:lnTo>
                    <a:pt x="1516856" y="1285875"/>
                  </a:lnTo>
                  <a:lnTo>
                    <a:pt x="1338262" y="1266825"/>
                  </a:lnTo>
                  <a:lnTo>
                    <a:pt x="1190625" y="1200150"/>
                  </a:lnTo>
                  <a:lnTo>
                    <a:pt x="957262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1BC9DA5-85E4-7E47-9CDC-7419D07E0965}"/>
                </a:ext>
              </a:extLst>
            </p:cNvPr>
            <p:cNvSpPr/>
            <p:nvPr/>
          </p:nvSpPr>
          <p:spPr>
            <a:xfrm>
              <a:off x="5543550" y="4229100"/>
              <a:ext cx="1643063" cy="1389063"/>
            </a:xfrm>
            <a:custGeom>
              <a:avLst/>
              <a:gdLst>
                <a:gd name="connsiteX0" fmla="*/ 552450 w 1643063"/>
                <a:gd name="connsiteY0" fmla="*/ 895350 h 1388269"/>
                <a:gd name="connsiteX1" fmla="*/ 338138 w 1643063"/>
                <a:gd name="connsiteY1" fmla="*/ 581025 h 1388269"/>
                <a:gd name="connsiteX2" fmla="*/ 140494 w 1643063"/>
                <a:gd name="connsiteY2" fmla="*/ 290513 h 1388269"/>
                <a:gd name="connsiteX3" fmla="*/ 0 w 1643063"/>
                <a:gd name="connsiteY3" fmla="*/ 80963 h 1388269"/>
                <a:gd name="connsiteX4" fmla="*/ 47625 w 1643063"/>
                <a:gd name="connsiteY4" fmla="*/ 0 h 1388269"/>
                <a:gd name="connsiteX5" fmla="*/ 323850 w 1643063"/>
                <a:gd name="connsiteY5" fmla="*/ 330994 h 1388269"/>
                <a:gd name="connsiteX6" fmla="*/ 433388 w 1643063"/>
                <a:gd name="connsiteY6" fmla="*/ 447675 h 1388269"/>
                <a:gd name="connsiteX7" fmla="*/ 552450 w 1643063"/>
                <a:gd name="connsiteY7" fmla="*/ 573881 h 1388269"/>
                <a:gd name="connsiteX8" fmla="*/ 707231 w 1643063"/>
                <a:gd name="connsiteY8" fmla="*/ 723900 h 1388269"/>
                <a:gd name="connsiteX9" fmla="*/ 847725 w 1643063"/>
                <a:gd name="connsiteY9" fmla="*/ 840581 h 1388269"/>
                <a:gd name="connsiteX10" fmla="*/ 959644 w 1643063"/>
                <a:gd name="connsiteY10" fmla="*/ 923925 h 1388269"/>
                <a:gd name="connsiteX11" fmla="*/ 1085850 w 1643063"/>
                <a:gd name="connsiteY11" fmla="*/ 1000125 h 1388269"/>
                <a:gd name="connsiteX12" fmla="*/ 1300163 w 1643063"/>
                <a:gd name="connsiteY12" fmla="*/ 1128713 h 1388269"/>
                <a:gd name="connsiteX13" fmla="*/ 1440656 w 1643063"/>
                <a:gd name="connsiteY13" fmla="*/ 1204913 h 1388269"/>
                <a:gd name="connsiteX14" fmla="*/ 1571625 w 1643063"/>
                <a:gd name="connsiteY14" fmla="*/ 1273969 h 1388269"/>
                <a:gd name="connsiteX15" fmla="*/ 1609725 w 1643063"/>
                <a:gd name="connsiteY15" fmla="*/ 1297781 h 1388269"/>
                <a:gd name="connsiteX16" fmla="*/ 1624013 w 1643063"/>
                <a:gd name="connsiteY16" fmla="*/ 1309688 h 1388269"/>
                <a:gd name="connsiteX17" fmla="*/ 1640681 w 1643063"/>
                <a:gd name="connsiteY17" fmla="*/ 1333500 h 1388269"/>
                <a:gd name="connsiteX18" fmla="*/ 1643063 w 1643063"/>
                <a:gd name="connsiteY18" fmla="*/ 1352550 h 1388269"/>
                <a:gd name="connsiteX19" fmla="*/ 1633538 w 1643063"/>
                <a:gd name="connsiteY19" fmla="*/ 1369219 h 1388269"/>
                <a:gd name="connsiteX20" fmla="*/ 1619250 w 1643063"/>
                <a:gd name="connsiteY20" fmla="*/ 1378744 h 1388269"/>
                <a:gd name="connsiteX21" fmla="*/ 1569244 w 1643063"/>
                <a:gd name="connsiteY21" fmla="*/ 1388269 h 1388269"/>
                <a:gd name="connsiteX22" fmla="*/ 1450181 w 1643063"/>
                <a:gd name="connsiteY22" fmla="*/ 1385888 h 1388269"/>
                <a:gd name="connsiteX23" fmla="*/ 1281113 w 1643063"/>
                <a:gd name="connsiteY23" fmla="*/ 1381125 h 1388269"/>
                <a:gd name="connsiteX24" fmla="*/ 1114425 w 1643063"/>
                <a:gd name="connsiteY24" fmla="*/ 1369219 h 1388269"/>
                <a:gd name="connsiteX25" fmla="*/ 1002506 w 1643063"/>
                <a:gd name="connsiteY25" fmla="*/ 1354931 h 1388269"/>
                <a:gd name="connsiteX26" fmla="*/ 923925 w 1643063"/>
                <a:gd name="connsiteY26" fmla="*/ 1340644 h 1388269"/>
                <a:gd name="connsiteX27" fmla="*/ 904875 w 1643063"/>
                <a:gd name="connsiteY27" fmla="*/ 1333500 h 1388269"/>
                <a:gd name="connsiteX28" fmla="*/ 864394 w 1643063"/>
                <a:gd name="connsiteY28" fmla="*/ 1307306 h 1388269"/>
                <a:gd name="connsiteX29" fmla="*/ 833438 w 1643063"/>
                <a:gd name="connsiteY29" fmla="*/ 1283494 h 1388269"/>
                <a:gd name="connsiteX30" fmla="*/ 795338 w 1643063"/>
                <a:gd name="connsiteY30" fmla="*/ 1245394 h 1388269"/>
                <a:gd name="connsiteX31" fmla="*/ 747713 w 1643063"/>
                <a:gd name="connsiteY31" fmla="*/ 1188244 h 1388269"/>
                <a:gd name="connsiteX32" fmla="*/ 688181 w 1643063"/>
                <a:gd name="connsiteY32" fmla="*/ 1095375 h 1388269"/>
                <a:gd name="connsiteX33" fmla="*/ 552450 w 1643063"/>
                <a:gd name="connsiteY33" fmla="*/ 89535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3063" h="1388269">
                  <a:moveTo>
                    <a:pt x="552450" y="895350"/>
                  </a:moveTo>
                  <a:lnTo>
                    <a:pt x="338138" y="581025"/>
                  </a:lnTo>
                  <a:lnTo>
                    <a:pt x="140494" y="290513"/>
                  </a:lnTo>
                  <a:lnTo>
                    <a:pt x="0" y="80963"/>
                  </a:lnTo>
                  <a:lnTo>
                    <a:pt x="47625" y="0"/>
                  </a:lnTo>
                  <a:lnTo>
                    <a:pt x="323850" y="330994"/>
                  </a:lnTo>
                  <a:lnTo>
                    <a:pt x="433388" y="447675"/>
                  </a:lnTo>
                  <a:lnTo>
                    <a:pt x="552450" y="573881"/>
                  </a:lnTo>
                  <a:lnTo>
                    <a:pt x="707231" y="723900"/>
                  </a:lnTo>
                  <a:lnTo>
                    <a:pt x="847725" y="840581"/>
                  </a:lnTo>
                  <a:lnTo>
                    <a:pt x="959644" y="923925"/>
                  </a:lnTo>
                  <a:lnTo>
                    <a:pt x="1085850" y="1000125"/>
                  </a:lnTo>
                  <a:lnTo>
                    <a:pt x="1300163" y="1128713"/>
                  </a:lnTo>
                  <a:lnTo>
                    <a:pt x="1440656" y="1204913"/>
                  </a:lnTo>
                  <a:lnTo>
                    <a:pt x="1571625" y="1273969"/>
                  </a:lnTo>
                  <a:lnTo>
                    <a:pt x="1609725" y="1297781"/>
                  </a:lnTo>
                  <a:lnTo>
                    <a:pt x="1624013" y="1309688"/>
                  </a:lnTo>
                  <a:lnTo>
                    <a:pt x="1640681" y="1333500"/>
                  </a:lnTo>
                  <a:lnTo>
                    <a:pt x="1643063" y="1352550"/>
                  </a:lnTo>
                  <a:lnTo>
                    <a:pt x="1633538" y="1369219"/>
                  </a:lnTo>
                  <a:lnTo>
                    <a:pt x="1619250" y="1378744"/>
                  </a:lnTo>
                  <a:lnTo>
                    <a:pt x="1569244" y="1388269"/>
                  </a:lnTo>
                  <a:lnTo>
                    <a:pt x="1450181" y="1385888"/>
                  </a:lnTo>
                  <a:lnTo>
                    <a:pt x="1281113" y="1381125"/>
                  </a:lnTo>
                  <a:lnTo>
                    <a:pt x="1114425" y="1369219"/>
                  </a:lnTo>
                  <a:lnTo>
                    <a:pt x="1002506" y="1354931"/>
                  </a:lnTo>
                  <a:lnTo>
                    <a:pt x="923925" y="1340644"/>
                  </a:lnTo>
                  <a:lnTo>
                    <a:pt x="904875" y="1333500"/>
                  </a:lnTo>
                  <a:lnTo>
                    <a:pt x="864394" y="1307306"/>
                  </a:lnTo>
                  <a:lnTo>
                    <a:pt x="833438" y="1283494"/>
                  </a:lnTo>
                  <a:lnTo>
                    <a:pt x="795338" y="1245394"/>
                  </a:lnTo>
                  <a:lnTo>
                    <a:pt x="747713" y="1188244"/>
                  </a:lnTo>
                  <a:lnTo>
                    <a:pt x="688181" y="1095375"/>
                  </a:lnTo>
                  <a:lnTo>
                    <a:pt x="552450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401388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自分の成長をふりかえって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 敗 好 標 照</a:t>
            </a:r>
          </a:p>
        </p:txBody>
      </p:sp>
    </p:spTree>
    <p:extLst>
      <p:ext uri="{BB962C8B-B14F-4D97-AF65-F5344CB8AC3E}">
        <p14:creationId xmlns:p14="http://schemas.microsoft.com/office/powerpoint/2010/main" val="56876947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52A2ED8D-E403-8048-A6AA-241A914C9036}"/>
              </a:ext>
            </a:extLst>
          </p:cNvPr>
          <p:cNvSpPr/>
          <p:nvPr/>
        </p:nvSpPr>
        <p:spPr>
          <a:xfrm rot="16200000">
            <a:off x="1601788" y="3203575"/>
            <a:ext cx="2809875" cy="441325"/>
          </a:xfrm>
          <a:custGeom>
            <a:avLst/>
            <a:gdLst>
              <a:gd name="connsiteX0" fmla="*/ 1307306 w 2809875"/>
              <a:gd name="connsiteY0" fmla="*/ 211931 h 440531"/>
              <a:gd name="connsiteX1" fmla="*/ 1883568 w 2809875"/>
              <a:gd name="connsiteY1" fmla="*/ 216694 h 440531"/>
              <a:gd name="connsiteX2" fmla="*/ 2171700 w 2809875"/>
              <a:gd name="connsiteY2" fmla="*/ 216694 h 440531"/>
              <a:gd name="connsiteX3" fmla="*/ 2431256 w 2809875"/>
              <a:gd name="connsiteY3" fmla="*/ 216694 h 440531"/>
              <a:gd name="connsiteX4" fmla="*/ 2478881 w 2809875"/>
              <a:gd name="connsiteY4" fmla="*/ 214312 h 440531"/>
              <a:gd name="connsiteX5" fmla="*/ 2502693 w 2809875"/>
              <a:gd name="connsiteY5" fmla="*/ 209550 h 440531"/>
              <a:gd name="connsiteX6" fmla="*/ 2536031 w 2809875"/>
              <a:gd name="connsiteY6" fmla="*/ 200025 h 440531"/>
              <a:gd name="connsiteX7" fmla="*/ 2571750 w 2809875"/>
              <a:gd name="connsiteY7" fmla="*/ 183356 h 440531"/>
              <a:gd name="connsiteX8" fmla="*/ 2609850 w 2809875"/>
              <a:gd name="connsiteY8" fmla="*/ 159544 h 440531"/>
              <a:gd name="connsiteX9" fmla="*/ 2671762 w 2809875"/>
              <a:gd name="connsiteY9" fmla="*/ 104775 h 440531"/>
              <a:gd name="connsiteX10" fmla="*/ 2733675 w 2809875"/>
              <a:gd name="connsiteY10" fmla="*/ 42862 h 440531"/>
              <a:gd name="connsiteX11" fmla="*/ 2767012 w 2809875"/>
              <a:gd name="connsiteY11" fmla="*/ 11906 h 440531"/>
              <a:gd name="connsiteX12" fmla="*/ 2786062 w 2809875"/>
              <a:gd name="connsiteY12" fmla="*/ 0 h 440531"/>
              <a:gd name="connsiteX13" fmla="*/ 2795587 w 2809875"/>
              <a:gd name="connsiteY13" fmla="*/ 0 h 440531"/>
              <a:gd name="connsiteX14" fmla="*/ 2807493 w 2809875"/>
              <a:gd name="connsiteY14" fmla="*/ 4762 h 440531"/>
              <a:gd name="connsiteX15" fmla="*/ 2809875 w 2809875"/>
              <a:gd name="connsiteY15" fmla="*/ 21431 h 440531"/>
              <a:gd name="connsiteX16" fmla="*/ 2809875 w 2809875"/>
              <a:gd name="connsiteY16" fmla="*/ 50006 h 440531"/>
              <a:gd name="connsiteX17" fmla="*/ 2788443 w 2809875"/>
              <a:gd name="connsiteY17" fmla="*/ 138112 h 440531"/>
              <a:gd name="connsiteX18" fmla="*/ 2755106 w 2809875"/>
              <a:gd name="connsiteY18" fmla="*/ 238125 h 440531"/>
              <a:gd name="connsiteX19" fmla="*/ 2707481 w 2809875"/>
              <a:gd name="connsiteY19" fmla="*/ 345281 h 440531"/>
              <a:gd name="connsiteX20" fmla="*/ 2690812 w 2809875"/>
              <a:gd name="connsiteY20" fmla="*/ 373856 h 440531"/>
              <a:gd name="connsiteX21" fmla="*/ 2545556 w 2809875"/>
              <a:gd name="connsiteY21" fmla="*/ 440531 h 440531"/>
              <a:gd name="connsiteX22" fmla="*/ 2352675 w 2809875"/>
              <a:gd name="connsiteY22" fmla="*/ 440531 h 440531"/>
              <a:gd name="connsiteX23" fmla="*/ 1962150 w 2809875"/>
              <a:gd name="connsiteY23" fmla="*/ 440531 h 440531"/>
              <a:gd name="connsiteX24" fmla="*/ 1666875 w 2809875"/>
              <a:gd name="connsiteY24" fmla="*/ 440531 h 440531"/>
              <a:gd name="connsiteX25" fmla="*/ 1283493 w 2809875"/>
              <a:gd name="connsiteY25" fmla="*/ 440531 h 440531"/>
              <a:gd name="connsiteX26" fmla="*/ 992981 w 2809875"/>
              <a:gd name="connsiteY26" fmla="*/ 440531 h 440531"/>
              <a:gd name="connsiteX27" fmla="*/ 461962 w 2809875"/>
              <a:gd name="connsiteY27" fmla="*/ 440531 h 440531"/>
              <a:gd name="connsiteX28" fmla="*/ 240506 w 2809875"/>
              <a:gd name="connsiteY28" fmla="*/ 440531 h 440531"/>
              <a:gd name="connsiteX29" fmla="*/ 164306 w 2809875"/>
              <a:gd name="connsiteY29" fmla="*/ 419100 h 440531"/>
              <a:gd name="connsiteX30" fmla="*/ 64293 w 2809875"/>
              <a:gd name="connsiteY30" fmla="*/ 390525 h 440531"/>
              <a:gd name="connsiteX31" fmla="*/ 21431 w 2809875"/>
              <a:gd name="connsiteY31" fmla="*/ 369094 h 440531"/>
              <a:gd name="connsiteX32" fmla="*/ 4762 w 2809875"/>
              <a:gd name="connsiteY32" fmla="*/ 347662 h 440531"/>
              <a:gd name="connsiteX33" fmla="*/ 0 w 2809875"/>
              <a:gd name="connsiteY33" fmla="*/ 330994 h 440531"/>
              <a:gd name="connsiteX34" fmla="*/ 2381 w 2809875"/>
              <a:gd name="connsiteY34" fmla="*/ 311944 h 440531"/>
              <a:gd name="connsiteX35" fmla="*/ 14287 w 2809875"/>
              <a:gd name="connsiteY35" fmla="*/ 285750 h 440531"/>
              <a:gd name="connsiteX36" fmla="*/ 30956 w 2809875"/>
              <a:gd name="connsiteY36" fmla="*/ 264319 h 440531"/>
              <a:gd name="connsiteX37" fmla="*/ 76200 w 2809875"/>
              <a:gd name="connsiteY37" fmla="*/ 230981 h 440531"/>
              <a:gd name="connsiteX38" fmla="*/ 145256 w 2809875"/>
              <a:gd name="connsiteY38" fmla="*/ 200025 h 440531"/>
              <a:gd name="connsiteX39" fmla="*/ 230981 w 2809875"/>
              <a:gd name="connsiteY39" fmla="*/ 178594 h 440531"/>
              <a:gd name="connsiteX40" fmla="*/ 297656 w 2809875"/>
              <a:gd name="connsiteY40" fmla="*/ 173831 h 440531"/>
              <a:gd name="connsiteX41" fmla="*/ 361950 w 2809875"/>
              <a:gd name="connsiteY41" fmla="*/ 176212 h 440531"/>
              <a:gd name="connsiteX42" fmla="*/ 519112 w 2809875"/>
              <a:gd name="connsiteY42" fmla="*/ 183356 h 440531"/>
              <a:gd name="connsiteX43" fmla="*/ 802481 w 2809875"/>
              <a:gd name="connsiteY43" fmla="*/ 195262 h 440531"/>
              <a:gd name="connsiteX44" fmla="*/ 1307306 w 2809875"/>
              <a:gd name="connsiteY44" fmla="*/ 211931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09875" h="440531">
                <a:moveTo>
                  <a:pt x="1307306" y="211931"/>
                </a:moveTo>
                <a:lnTo>
                  <a:pt x="1883568" y="216694"/>
                </a:lnTo>
                <a:lnTo>
                  <a:pt x="2171700" y="216694"/>
                </a:lnTo>
                <a:lnTo>
                  <a:pt x="2431256" y="216694"/>
                </a:lnTo>
                <a:lnTo>
                  <a:pt x="2478881" y="214312"/>
                </a:lnTo>
                <a:lnTo>
                  <a:pt x="2502693" y="209550"/>
                </a:lnTo>
                <a:lnTo>
                  <a:pt x="2536031" y="200025"/>
                </a:lnTo>
                <a:lnTo>
                  <a:pt x="2571750" y="183356"/>
                </a:lnTo>
                <a:lnTo>
                  <a:pt x="2609850" y="159544"/>
                </a:lnTo>
                <a:lnTo>
                  <a:pt x="2671762" y="104775"/>
                </a:lnTo>
                <a:lnTo>
                  <a:pt x="2733675" y="42862"/>
                </a:lnTo>
                <a:lnTo>
                  <a:pt x="2767012" y="11906"/>
                </a:lnTo>
                <a:lnTo>
                  <a:pt x="2786062" y="0"/>
                </a:lnTo>
                <a:lnTo>
                  <a:pt x="2795587" y="0"/>
                </a:lnTo>
                <a:lnTo>
                  <a:pt x="2807493" y="4762"/>
                </a:lnTo>
                <a:lnTo>
                  <a:pt x="2809875" y="21431"/>
                </a:lnTo>
                <a:lnTo>
                  <a:pt x="2809875" y="50006"/>
                </a:lnTo>
                <a:lnTo>
                  <a:pt x="2788443" y="138112"/>
                </a:lnTo>
                <a:lnTo>
                  <a:pt x="2755106" y="238125"/>
                </a:lnTo>
                <a:lnTo>
                  <a:pt x="2707481" y="345281"/>
                </a:lnTo>
                <a:lnTo>
                  <a:pt x="2690812" y="373856"/>
                </a:lnTo>
                <a:lnTo>
                  <a:pt x="2545556" y="440531"/>
                </a:lnTo>
                <a:lnTo>
                  <a:pt x="2352675" y="440531"/>
                </a:lnTo>
                <a:lnTo>
                  <a:pt x="1962150" y="440531"/>
                </a:lnTo>
                <a:lnTo>
                  <a:pt x="1666875" y="440531"/>
                </a:lnTo>
                <a:lnTo>
                  <a:pt x="1283493" y="440531"/>
                </a:lnTo>
                <a:lnTo>
                  <a:pt x="992981" y="440531"/>
                </a:lnTo>
                <a:lnTo>
                  <a:pt x="461962" y="440531"/>
                </a:lnTo>
                <a:lnTo>
                  <a:pt x="240506" y="440531"/>
                </a:lnTo>
                <a:lnTo>
                  <a:pt x="164306" y="419100"/>
                </a:lnTo>
                <a:lnTo>
                  <a:pt x="64293" y="390525"/>
                </a:lnTo>
                <a:lnTo>
                  <a:pt x="21431" y="369094"/>
                </a:lnTo>
                <a:lnTo>
                  <a:pt x="4762" y="347662"/>
                </a:lnTo>
                <a:lnTo>
                  <a:pt x="0" y="330994"/>
                </a:lnTo>
                <a:lnTo>
                  <a:pt x="2381" y="311944"/>
                </a:lnTo>
                <a:lnTo>
                  <a:pt x="14287" y="285750"/>
                </a:lnTo>
                <a:lnTo>
                  <a:pt x="30956" y="264319"/>
                </a:lnTo>
                <a:lnTo>
                  <a:pt x="76200" y="230981"/>
                </a:lnTo>
                <a:lnTo>
                  <a:pt x="145256" y="200025"/>
                </a:lnTo>
                <a:lnTo>
                  <a:pt x="230981" y="178594"/>
                </a:lnTo>
                <a:lnTo>
                  <a:pt x="297656" y="173831"/>
                </a:lnTo>
                <a:lnTo>
                  <a:pt x="361950" y="176212"/>
                </a:lnTo>
                <a:lnTo>
                  <a:pt x="519112" y="183356"/>
                </a:lnTo>
                <a:lnTo>
                  <a:pt x="802481" y="195262"/>
                </a:lnTo>
                <a:lnTo>
                  <a:pt x="1307306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9D96628C-2C6B-3145-A844-88E18CBA78A5}"/>
              </a:ext>
            </a:extLst>
          </p:cNvPr>
          <p:cNvSpPr/>
          <p:nvPr/>
        </p:nvSpPr>
        <p:spPr>
          <a:xfrm rot="16200000">
            <a:off x="3806826" y="4792662"/>
            <a:ext cx="793750" cy="638175"/>
          </a:xfrm>
          <a:custGeom>
            <a:avLst/>
            <a:gdLst>
              <a:gd name="connsiteX0" fmla="*/ 461963 w 792957"/>
              <a:gd name="connsiteY0" fmla="*/ 204788 h 638175"/>
              <a:gd name="connsiteX1" fmla="*/ 642938 w 792957"/>
              <a:gd name="connsiteY1" fmla="*/ 80963 h 638175"/>
              <a:gd name="connsiteX2" fmla="*/ 742950 w 792957"/>
              <a:gd name="connsiteY2" fmla="*/ 9525 h 638175"/>
              <a:gd name="connsiteX3" fmla="*/ 762000 w 792957"/>
              <a:gd name="connsiteY3" fmla="*/ 2381 h 638175"/>
              <a:gd name="connsiteX4" fmla="*/ 776288 w 792957"/>
              <a:gd name="connsiteY4" fmla="*/ 0 h 638175"/>
              <a:gd name="connsiteX5" fmla="*/ 788194 w 792957"/>
              <a:gd name="connsiteY5" fmla="*/ 2381 h 638175"/>
              <a:gd name="connsiteX6" fmla="*/ 792957 w 792957"/>
              <a:gd name="connsiteY6" fmla="*/ 9525 h 638175"/>
              <a:gd name="connsiteX7" fmla="*/ 790575 w 792957"/>
              <a:gd name="connsiteY7" fmla="*/ 33338 h 638175"/>
              <a:gd name="connsiteX8" fmla="*/ 766763 w 792957"/>
              <a:gd name="connsiteY8" fmla="*/ 83344 h 638175"/>
              <a:gd name="connsiteX9" fmla="*/ 685800 w 792957"/>
              <a:gd name="connsiteY9" fmla="*/ 204788 h 638175"/>
              <a:gd name="connsiteX10" fmla="*/ 609600 w 792957"/>
              <a:gd name="connsiteY10" fmla="*/ 316706 h 638175"/>
              <a:gd name="connsiteX11" fmla="*/ 492919 w 792957"/>
              <a:gd name="connsiteY11" fmla="*/ 471488 h 638175"/>
              <a:gd name="connsiteX12" fmla="*/ 438150 w 792957"/>
              <a:gd name="connsiteY12" fmla="*/ 533400 h 638175"/>
              <a:gd name="connsiteX13" fmla="*/ 392907 w 792957"/>
              <a:gd name="connsiteY13" fmla="*/ 578644 h 638175"/>
              <a:gd name="connsiteX14" fmla="*/ 364332 w 792957"/>
              <a:gd name="connsiteY14" fmla="*/ 592931 h 638175"/>
              <a:gd name="connsiteX15" fmla="*/ 319088 w 792957"/>
              <a:gd name="connsiteY15" fmla="*/ 611981 h 638175"/>
              <a:gd name="connsiteX16" fmla="*/ 259557 w 792957"/>
              <a:gd name="connsiteY16" fmla="*/ 626269 h 638175"/>
              <a:gd name="connsiteX17" fmla="*/ 200025 w 792957"/>
              <a:gd name="connsiteY17" fmla="*/ 633413 h 638175"/>
              <a:gd name="connsiteX18" fmla="*/ 133350 w 792957"/>
              <a:gd name="connsiteY18" fmla="*/ 638175 h 638175"/>
              <a:gd name="connsiteX19" fmla="*/ 76200 w 792957"/>
              <a:gd name="connsiteY19" fmla="*/ 633413 h 638175"/>
              <a:gd name="connsiteX20" fmla="*/ 50007 w 792957"/>
              <a:gd name="connsiteY20" fmla="*/ 626269 h 638175"/>
              <a:gd name="connsiteX21" fmla="*/ 23813 w 792957"/>
              <a:gd name="connsiteY21" fmla="*/ 609600 h 638175"/>
              <a:gd name="connsiteX22" fmla="*/ 4763 w 792957"/>
              <a:gd name="connsiteY22" fmla="*/ 585788 h 638175"/>
              <a:gd name="connsiteX23" fmla="*/ 0 w 792957"/>
              <a:gd name="connsiteY23" fmla="*/ 564356 h 638175"/>
              <a:gd name="connsiteX24" fmla="*/ 0 w 792957"/>
              <a:gd name="connsiteY24" fmla="*/ 531019 h 638175"/>
              <a:gd name="connsiteX25" fmla="*/ 4763 w 792957"/>
              <a:gd name="connsiteY25" fmla="*/ 500063 h 638175"/>
              <a:gd name="connsiteX26" fmla="*/ 19050 w 792957"/>
              <a:gd name="connsiteY26" fmla="*/ 464344 h 638175"/>
              <a:gd name="connsiteX27" fmla="*/ 47625 w 792957"/>
              <a:gd name="connsiteY27" fmla="*/ 428625 h 638175"/>
              <a:gd name="connsiteX28" fmla="*/ 78582 w 792957"/>
              <a:gd name="connsiteY28" fmla="*/ 397669 h 638175"/>
              <a:gd name="connsiteX29" fmla="*/ 192882 w 792957"/>
              <a:gd name="connsiteY29" fmla="*/ 347663 h 638175"/>
              <a:gd name="connsiteX30" fmla="*/ 357188 w 792957"/>
              <a:gd name="connsiteY30" fmla="*/ 269081 h 638175"/>
              <a:gd name="connsiteX31" fmla="*/ 461963 w 792957"/>
              <a:gd name="connsiteY31" fmla="*/ 204788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92957" h="638175">
                <a:moveTo>
                  <a:pt x="461963" y="204788"/>
                </a:moveTo>
                <a:lnTo>
                  <a:pt x="642938" y="80963"/>
                </a:lnTo>
                <a:lnTo>
                  <a:pt x="742950" y="9525"/>
                </a:lnTo>
                <a:lnTo>
                  <a:pt x="762000" y="2381"/>
                </a:lnTo>
                <a:lnTo>
                  <a:pt x="776288" y="0"/>
                </a:lnTo>
                <a:lnTo>
                  <a:pt x="788194" y="2381"/>
                </a:lnTo>
                <a:lnTo>
                  <a:pt x="792957" y="9525"/>
                </a:lnTo>
                <a:lnTo>
                  <a:pt x="790575" y="33338"/>
                </a:lnTo>
                <a:lnTo>
                  <a:pt x="766763" y="83344"/>
                </a:lnTo>
                <a:lnTo>
                  <a:pt x="685800" y="204788"/>
                </a:lnTo>
                <a:lnTo>
                  <a:pt x="609600" y="316706"/>
                </a:lnTo>
                <a:lnTo>
                  <a:pt x="492919" y="471488"/>
                </a:lnTo>
                <a:lnTo>
                  <a:pt x="438150" y="533400"/>
                </a:lnTo>
                <a:lnTo>
                  <a:pt x="392907" y="578644"/>
                </a:lnTo>
                <a:lnTo>
                  <a:pt x="364332" y="592931"/>
                </a:lnTo>
                <a:lnTo>
                  <a:pt x="319088" y="611981"/>
                </a:lnTo>
                <a:lnTo>
                  <a:pt x="259557" y="626269"/>
                </a:lnTo>
                <a:lnTo>
                  <a:pt x="200025" y="633413"/>
                </a:lnTo>
                <a:lnTo>
                  <a:pt x="133350" y="638175"/>
                </a:lnTo>
                <a:lnTo>
                  <a:pt x="76200" y="633413"/>
                </a:lnTo>
                <a:lnTo>
                  <a:pt x="50007" y="626269"/>
                </a:lnTo>
                <a:lnTo>
                  <a:pt x="23813" y="609600"/>
                </a:lnTo>
                <a:lnTo>
                  <a:pt x="4763" y="585788"/>
                </a:lnTo>
                <a:lnTo>
                  <a:pt x="0" y="564356"/>
                </a:lnTo>
                <a:lnTo>
                  <a:pt x="0" y="531019"/>
                </a:lnTo>
                <a:lnTo>
                  <a:pt x="4763" y="500063"/>
                </a:lnTo>
                <a:lnTo>
                  <a:pt x="19050" y="464344"/>
                </a:lnTo>
                <a:lnTo>
                  <a:pt x="47625" y="428625"/>
                </a:lnTo>
                <a:lnTo>
                  <a:pt x="78582" y="397669"/>
                </a:lnTo>
                <a:lnTo>
                  <a:pt x="192882" y="347663"/>
                </a:lnTo>
                <a:lnTo>
                  <a:pt x="357188" y="269081"/>
                </a:lnTo>
                <a:lnTo>
                  <a:pt x="461963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57F4E92-D8DF-E443-85F2-2F32F54FD2C8}"/>
              </a:ext>
            </a:extLst>
          </p:cNvPr>
          <p:cNvSpPr/>
          <p:nvPr/>
        </p:nvSpPr>
        <p:spPr>
          <a:xfrm rot="16200000">
            <a:off x="4106863" y="2054225"/>
            <a:ext cx="1925638" cy="1214437"/>
          </a:xfrm>
          <a:custGeom>
            <a:avLst/>
            <a:gdLst>
              <a:gd name="connsiteX0" fmla="*/ 842963 w 1926431"/>
              <a:gd name="connsiteY0" fmla="*/ 528637 h 1214437"/>
              <a:gd name="connsiteX1" fmla="*/ 1081088 w 1926431"/>
              <a:gd name="connsiteY1" fmla="*/ 645319 h 1214437"/>
              <a:gd name="connsiteX2" fmla="*/ 1250156 w 1926431"/>
              <a:gd name="connsiteY2" fmla="*/ 721519 h 1214437"/>
              <a:gd name="connsiteX3" fmla="*/ 1419225 w 1926431"/>
              <a:gd name="connsiteY3" fmla="*/ 790575 h 1214437"/>
              <a:gd name="connsiteX4" fmla="*/ 1531144 w 1926431"/>
              <a:gd name="connsiteY4" fmla="*/ 831056 h 1214437"/>
              <a:gd name="connsiteX5" fmla="*/ 1624013 w 1926431"/>
              <a:gd name="connsiteY5" fmla="*/ 857250 h 1214437"/>
              <a:gd name="connsiteX6" fmla="*/ 1669256 w 1926431"/>
              <a:gd name="connsiteY6" fmla="*/ 864394 h 1214437"/>
              <a:gd name="connsiteX7" fmla="*/ 1704975 w 1926431"/>
              <a:gd name="connsiteY7" fmla="*/ 866775 h 1214437"/>
              <a:gd name="connsiteX8" fmla="*/ 1733550 w 1926431"/>
              <a:gd name="connsiteY8" fmla="*/ 864394 h 1214437"/>
              <a:gd name="connsiteX9" fmla="*/ 1754981 w 1926431"/>
              <a:gd name="connsiteY9" fmla="*/ 862012 h 1214437"/>
              <a:gd name="connsiteX10" fmla="*/ 1793081 w 1926431"/>
              <a:gd name="connsiteY10" fmla="*/ 838200 h 1214437"/>
              <a:gd name="connsiteX11" fmla="*/ 1843088 w 1926431"/>
              <a:gd name="connsiteY11" fmla="*/ 797719 h 1214437"/>
              <a:gd name="connsiteX12" fmla="*/ 1859756 w 1926431"/>
              <a:gd name="connsiteY12" fmla="*/ 778669 h 1214437"/>
              <a:gd name="connsiteX13" fmla="*/ 1890713 w 1926431"/>
              <a:gd name="connsiteY13" fmla="*/ 764381 h 1214437"/>
              <a:gd name="connsiteX14" fmla="*/ 1914525 w 1926431"/>
              <a:gd name="connsiteY14" fmla="*/ 762000 h 1214437"/>
              <a:gd name="connsiteX15" fmla="*/ 1924050 w 1926431"/>
              <a:gd name="connsiteY15" fmla="*/ 764381 h 1214437"/>
              <a:gd name="connsiteX16" fmla="*/ 1926431 w 1926431"/>
              <a:gd name="connsiteY16" fmla="*/ 773906 h 1214437"/>
              <a:gd name="connsiteX17" fmla="*/ 1919288 w 1926431"/>
              <a:gd name="connsiteY17" fmla="*/ 797719 h 1214437"/>
              <a:gd name="connsiteX18" fmla="*/ 1885950 w 1926431"/>
              <a:gd name="connsiteY18" fmla="*/ 883444 h 1214437"/>
              <a:gd name="connsiteX19" fmla="*/ 1852613 w 1926431"/>
              <a:gd name="connsiteY19" fmla="*/ 959644 h 1214437"/>
              <a:gd name="connsiteX20" fmla="*/ 1824038 w 1926431"/>
              <a:gd name="connsiteY20" fmla="*/ 1012031 h 1214437"/>
              <a:gd name="connsiteX21" fmla="*/ 1790700 w 1926431"/>
              <a:gd name="connsiteY21" fmla="*/ 1066800 h 1214437"/>
              <a:gd name="connsiteX22" fmla="*/ 1747838 w 1926431"/>
              <a:gd name="connsiteY22" fmla="*/ 1116806 h 1214437"/>
              <a:gd name="connsiteX23" fmla="*/ 1712119 w 1926431"/>
              <a:gd name="connsiteY23" fmla="*/ 1152525 h 1214437"/>
              <a:gd name="connsiteX24" fmla="*/ 1664494 w 1926431"/>
              <a:gd name="connsiteY24" fmla="*/ 1185862 h 1214437"/>
              <a:gd name="connsiteX25" fmla="*/ 1621631 w 1926431"/>
              <a:gd name="connsiteY25" fmla="*/ 1209675 h 1214437"/>
              <a:gd name="connsiteX26" fmla="*/ 1597819 w 1926431"/>
              <a:gd name="connsiteY26" fmla="*/ 1214437 h 1214437"/>
              <a:gd name="connsiteX27" fmla="*/ 1578769 w 1926431"/>
              <a:gd name="connsiteY27" fmla="*/ 1214437 h 1214437"/>
              <a:gd name="connsiteX28" fmla="*/ 1540669 w 1926431"/>
              <a:gd name="connsiteY28" fmla="*/ 1200150 h 1214437"/>
              <a:gd name="connsiteX29" fmla="*/ 1509713 w 1926431"/>
              <a:gd name="connsiteY29" fmla="*/ 1173956 h 1214437"/>
              <a:gd name="connsiteX30" fmla="*/ 1454944 w 1926431"/>
              <a:gd name="connsiteY30" fmla="*/ 1114425 h 1214437"/>
              <a:gd name="connsiteX31" fmla="*/ 1414463 w 1926431"/>
              <a:gd name="connsiteY31" fmla="*/ 1092994 h 1214437"/>
              <a:gd name="connsiteX32" fmla="*/ 1276350 w 1926431"/>
              <a:gd name="connsiteY32" fmla="*/ 1021556 h 1214437"/>
              <a:gd name="connsiteX33" fmla="*/ 1138238 w 1926431"/>
              <a:gd name="connsiteY33" fmla="*/ 945356 h 1214437"/>
              <a:gd name="connsiteX34" fmla="*/ 983456 w 1926431"/>
              <a:gd name="connsiteY34" fmla="*/ 859631 h 1214437"/>
              <a:gd name="connsiteX35" fmla="*/ 792956 w 1926431"/>
              <a:gd name="connsiteY35" fmla="*/ 747712 h 1214437"/>
              <a:gd name="connsiteX36" fmla="*/ 652463 w 1926431"/>
              <a:gd name="connsiteY36" fmla="*/ 659606 h 1214437"/>
              <a:gd name="connsiteX37" fmla="*/ 526256 w 1926431"/>
              <a:gd name="connsiteY37" fmla="*/ 559594 h 1214437"/>
              <a:gd name="connsiteX38" fmla="*/ 378619 w 1926431"/>
              <a:gd name="connsiteY38" fmla="*/ 433387 h 1214437"/>
              <a:gd name="connsiteX39" fmla="*/ 278606 w 1926431"/>
              <a:gd name="connsiteY39" fmla="*/ 338137 h 1214437"/>
              <a:gd name="connsiteX40" fmla="*/ 157163 w 1926431"/>
              <a:gd name="connsiteY40" fmla="*/ 214312 h 1214437"/>
              <a:gd name="connsiteX41" fmla="*/ 73819 w 1926431"/>
              <a:gd name="connsiteY41" fmla="*/ 126206 h 1214437"/>
              <a:gd name="connsiteX42" fmla="*/ 23813 w 1926431"/>
              <a:gd name="connsiteY42" fmla="*/ 69056 h 1214437"/>
              <a:gd name="connsiteX43" fmla="*/ 7144 w 1926431"/>
              <a:gd name="connsiteY43" fmla="*/ 42862 h 1214437"/>
              <a:gd name="connsiteX44" fmla="*/ 0 w 1926431"/>
              <a:gd name="connsiteY44" fmla="*/ 19050 h 1214437"/>
              <a:gd name="connsiteX45" fmla="*/ 0 w 1926431"/>
              <a:gd name="connsiteY45" fmla="*/ 9525 h 1214437"/>
              <a:gd name="connsiteX46" fmla="*/ 4763 w 1926431"/>
              <a:gd name="connsiteY46" fmla="*/ 0 h 1214437"/>
              <a:gd name="connsiteX47" fmla="*/ 21431 w 1926431"/>
              <a:gd name="connsiteY47" fmla="*/ 0 h 1214437"/>
              <a:gd name="connsiteX48" fmla="*/ 42863 w 1926431"/>
              <a:gd name="connsiteY48" fmla="*/ 4762 h 1214437"/>
              <a:gd name="connsiteX49" fmla="*/ 71438 w 1926431"/>
              <a:gd name="connsiteY49" fmla="*/ 21431 h 1214437"/>
              <a:gd name="connsiteX50" fmla="*/ 133350 w 1926431"/>
              <a:gd name="connsiteY50" fmla="*/ 78581 h 1214437"/>
              <a:gd name="connsiteX51" fmla="*/ 240506 w 1926431"/>
              <a:gd name="connsiteY51" fmla="*/ 161925 h 1214437"/>
              <a:gd name="connsiteX52" fmla="*/ 366713 w 1926431"/>
              <a:gd name="connsiteY52" fmla="*/ 252412 h 1214437"/>
              <a:gd name="connsiteX53" fmla="*/ 507206 w 1926431"/>
              <a:gd name="connsiteY53" fmla="*/ 340519 h 1214437"/>
              <a:gd name="connsiteX54" fmla="*/ 678656 w 1926431"/>
              <a:gd name="connsiteY54" fmla="*/ 440531 h 1214437"/>
              <a:gd name="connsiteX55" fmla="*/ 842963 w 1926431"/>
              <a:gd name="connsiteY55" fmla="*/ 528637 h 121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26431" h="1214437">
                <a:moveTo>
                  <a:pt x="842963" y="528637"/>
                </a:moveTo>
                <a:lnTo>
                  <a:pt x="1081088" y="645319"/>
                </a:lnTo>
                <a:lnTo>
                  <a:pt x="1250156" y="721519"/>
                </a:lnTo>
                <a:lnTo>
                  <a:pt x="1419225" y="790575"/>
                </a:lnTo>
                <a:lnTo>
                  <a:pt x="1531144" y="831056"/>
                </a:lnTo>
                <a:lnTo>
                  <a:pt x="1624013" y="857250"/>
                </a:lnTo>
                <a:lnTo>
                  <a:pt x="1669256" y="864394"/>
                </a:lnTo>
                <a:lnTo>
                  <a:pt x="1704975" y="866775"/>
                </a:lnTo>
                <a:lnTo>
                  <a:pt x="1733550" y="864394"/>
                </a:lnTo>
                <a:lnTo>
                  <a:pt x="1754981" y="862012"/>
                </a:lnTo>
                <a:lnTo>
                  <a:pt x="1793081" y="838200"/>
                </a:lnTo>
                <a:lnTo>
                  <a:pt x="1843088" y="797719"/>
                </a:lnTo>
                <a:lnTo>
                  <a:pt x="1859756" y="778669"/>
                </a:lnTo>
                <a:lnTo>
                  <a:pt x="1890713" y="764381"/>
                </a:lnTo>
                <a:lnTo>
                  <a:pt x="1914525" y="762000"/>
                </a:lnTo>
                <a:lnTo>
                  <a:pt x="1924050" y="764381"/>
                </a:lnTo>
                <a:lnTo>
                  <a:pt x="1926431" y="773906"/>
                </a:lnTo>
                <a:lnTo>
                  <a:pt x="1919288" y="797719"/>
                </a:lnTo>
                <a:lnTo>
                  <a:pt x="1885950" y="883444"/>
                </a:lnTo>
                <a:lnTo>
                  <a:pt x="1852613" y="959644"/>
                </a:lnTo>
                <a:lnTo>
                  <a:pt x="1824038" y="1012031"/>
                </a:lnTo>
                <a:lnTo>
                  <a:pt x="1790700" y="1066800"/>
                </a:lnTo>
                <a:lnTo>
                  <a:pt x="1747838" y="1116806"/>
                </a:lnTo>
                <a:lnTo>
                  <a:pt x="1712119" y="1152525"/>
                </a:lnTo>
                <a:lnTo>
                  <a:pt x="1664494" y="1185862"/>
                </a:lnTo>
                <a:lnTo>
                  <a:pt x="1621631" y="1209675"/>
                </a:lnTo>
                <a:lnTo>
                  <a:pt x="1597819" y="1214437"/>
                </a:lnTo>
                <a:lnTo>
                  <a:pt x="1578769" y="1214437"/>
                </a:lnTo>
                <a:lnTo>
                  <a:pt x="1540669" y="1200150"/>
                </a:lnTo>
                <a:lnTo>
                  <a:pt x="1509713" y="1173956"/>
                </a:lnTo>
                <a:lnTo>
                  <a:pt x="1454944" y="1114425"/>
                </a:lnTo>
                <a:lnTo>
                  <a:pt x="1414463" y="1092994"/>
                </a:lnTo>
                <a:lnTo>
                  <a:pt x="1276350" y="1021556"/>
                </a:lnTo>
                <a:lnTo>
                  <a:pt x="1138238" y="945356"/>
                </a:lnTo>
                <a:lnTo>
                  <a:pt x="983456" y="859631"/>
                </a:lnTo>
                <a:lnTo>
                  <a:pt x="792956" y="747712"/>
                </a:lnTo>
                <a:lnTo>
                  <a:pt x="652463" y="659606"/>
                </a:lnTo>
                <a:lnTo>
                  <a:pt x="526256" y="559594"/>
                </a:lnTo>
                <a:lnTo>
                  <a:pt x="378619" y="433387"/>
                </a:lnTo>
                <a:lnTo>
                  <a:pt x="278606" y="338137"/>
                </a:lnTo>
                <a:lnTo>
                  <a:pt x="157163" y="214312"/>
                </a:lnTo>
                <a:lnTo>
                  <a:pt x="73819" y="126206"/>
                </a:lnTo>
                <a:lnTo>
                  <a:pt x="23813" y="69056"/>
                </a:lnTo>
                <a:lnTo>
                  <a:pt x="7144" y="42862"/>
                </a:lnTo>
                <a:lnTo>
                  <a:pt x="0" y="19050"/>
                </a:lnTo>
                <a:lnTo>
                  <a:pt x="0" y="9525"/>
                </a:lnTo>
                <a:lnTo>
                  <a:pt x="4763" y="0"/>
                </a:lnTo>
                <a:lnTo>
                  <a:pt x="21431" y="0"/>
                </a:lnTo>
                <a:lnTo>
                  <a:pt x="42863" y="4762"/>
                </a:lnTo>
                <a:lnTo>
                  <a:pt x="71438" y="21431"/>
                </a:lnTo>
                <a:lnTo>
                  <a:pt x="133350" y="78581"/>
                </a:lnTo>
                <a:lnTo>
                  <a:pt x="240506" y="161925"/>
                </a:lnTo>
                <a:lnTo>
                  <a:pt x="366713" y="252412"/>
                </a:lnTo>
                <a:lnTo>
                  <a:pt x="507206" y="340519"/>
                </a:lnTo>
                <a:lnTo>
                  <a:pt x="678656" y="440531"/>
                </a:lnTo>
                <a:lnTo>
                  <a:pt x="842963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9F82BCB-EF90-4245-B93B-9423DC172F7B}"/>
              </a:ext>
            </a:extLst>
          </p:cNvPr>
          <p:cNvSpPr/>
          <p:nvPr/>
        </p:nvSpPr>
        <p:spPr>
          <a:xfrm>
            <a:off x="4962525" y="3494088"/>
            <a:ext cx="2436813" cy="2349500"/>
          </a:xfrm>
          <a:custGeom>
            <a:avLst/>
            <a:gdLst>
              <a:gd name="connsiteX0" fmla="*/ 524216 w 2436414"/>
              <a:gd name="connsiteY0" fmla="*/ 804196 h 2350038"/>
              <a:gd name="connsiteX1" fmla="*/ 381248 w 2436414"/>
              <a:gd name="connsiteY1" fmla="*/ 589744 h 2350038"/>
              <a:gd name="connsiteX2" fmla="*/ 256151 w 2436414"/>
              <a:gd name="connsiteY2" fmla="*/ 405077 h 2350038"/>
              <a:gd name="connsiteX3" fmla="*/ 134032 w 2436414"/>
              <a:gd name="connsiteY3" fmla="*/ 229345 h 2350038"/>
              <a:gd name="connsiteX4" fmla="*/ 35742 w 2436414"/>
              <a:gd name="connsiteY4" fmla="*/ 83398 h 2350038"/>
              <a:gd name="connsiteX5" fmla="*/ 17871 w 2436414"/>
              <a:gd name="connsiteY5" fmla="*/ 59570 h 2350038"/>
              <a:gd name="connsiteX6" fmla="*/ 8935 w 2436414"/>
              <a:gd name="connsiteY6" fmla="*/ 50635 h 2350038"/>
              <a:gd name="connsiteX7" fmla="*/ 2978 w 2436414"/>
              <a:gd name="connsiteY7" fmla="*/ 41699 h 2350038"/>
              <a:gd name="connsiteX8" fmla="*/ 0 w 2436414"/>
              <a:gd name="connsiteY8" fmla="*/ 26807 h 2350038"/>
              <a:gd name="connsiteX9" fmla="*/ 5957 w 2436414"/>
              <a:gd name="connsiteY9" fmla="*/ 5957 h 2350038"/>
              <a:gd name="connsiteX10" fmla="*/ 26806 w 2436414"/>
              <a:gd name="connsiteY10" fmla="*/ 0 h 2350038"/>
              <a:gd name="connsiteX11" fmla="*/ 44677 w 2436414"/>
              <a:gd name="connsiteY11" fmla="*/ 0 h 2350038"/>
              <a:gd name="connsiteX12" fmla="*/ 74462 w 2436414"/>
              <a:gd name="connsiteY12" fmla="*/ 5957 h 2350038"/>
              <a:gd name="connsiteX13" fmla="*/ 98290 w 2436414"/>
              <a:gd name="connsiteY13" fmla="*/ 29785 h 2350038"/>
              <a:gd name="connsiteX14" fmla="*/ 160839 w 2436414"/>
              <a:gd name="connsiteY14" fmla="*/ 98291 h 2350038"/>
              <a:gd name="connsiteX15" fmla="*/ 265086 w 2436414"/>
              <a:gd name="connsiteY15" fmla="*/ 223388 h 2350038"/>
              <a:gd name="connsiteX16" fmla="*/ 393162 w 2436414"/>
              <a:gd name="connsiteY16" fmla="*/ 378270 h 2350038"/>
              <a:gd name="connsiteX17" fmla="*/ 503366 w 2436414"/>
              <a:gd name="connsiteY17" fmla="*/ 512303 h 2350038"/>
              <a:gd name="connsiteX18" fmla="*/ 637399 w 2436414"/>
              <a:gd name="connsiteY18" fmla="*/ 682077 h 2350038"/>
              <a:gd name="connsiteX19" fmla="*/ 747604 w 2436414"/>
              <a:gd name="connsiteY19" fmla="*/ 828024 h 2350038"/>
              <a:gd name="connsiteX20" fmla="*/ 783346 w 2436414"/>
              <a:gd name="connsiteY20" fmla="*/ 872701 h 2350038"/>
              <a:gd name="connsiteX21" fmla="*/ 938228 w 2436414"/>
              <a:gd name="connsiteY21" fmla="*/ 1069282 h 2350038"/>
              <a:gd name="connsiteX22" fmla="*/ 1021626 w 2436414"/>
              <a:gd name="connsiteY22" fmla="*/ 1155659 h 2350038"/>
              <a:gd name="connsiteX23" fmla="*/ 1113959 w 2436414"/>
              <a:gd name="connsiteY23" fmla="*/ 1250971 h 2350038"/>
              <a:gd name="connsiteX24" fmla="*/ 1286712 w 2436414"/>
              <a:gd name="connsiteY24" fmla="*/ 1414789 h 2350038"/>
              <a:gd name="connsiteX25" fmla="*/ 1465423 w 2436414"/>
              <a:gd name="connsiteY25" fmla="*/ 1572649 h 2350038"/>
              <a:gd name="connsiteX26" fmla="*/ 1569670 w 2436414"/>
              <a:gd name="connsiteY26" fmla="*/ 1662004 h 2350038"/>
              <a:gd name="connsiteX27" fmla="*/ 1703703 w 2436414"/>
              <a:gd name="connsiteY27" fmla="*/ 1769230 h 2350038"/>
              <a:gd name="connsiteX28" fmla="*/ 1924112 w 2436414"/>
              <a:gd name="connsiteY28" fmla="*/ 1939005 h 2350038"/>
              <a:gd name="connsiteX29" fmla="*/ 2105800 w 2436414"/>
              <a:gd name="connsiteY29" fmla="*/ 2067081 h 2350038"/>
              <a:gd name="connsiteX30" fmla="*/ 2269618 w 2436414"/>
              <a:gd name="connsiteY30" fmla="*/ 2183242 h 2350038"/>
              <a:gd name="connsiteX31" fmla="*/ 2379823 w 2436414"/>
              <a:gd name="connsiteY31" fmla="*/ 2254726 h 2350038"/>
              <a:gd name="connsiteX32" fmla="*/ 2427479 w 2436414"/>
              <a:gd name="connsiteY32" fmla="*/ 2287490 h 2350038"/>
              <a:gd name="connsiteX33" fmla="*/ 2433436 w 2436414"/>
              <a:gd name="connsiteY33" fmla="*/ 2293447 h 2350038"/>
              <a:gd name="connsiteX34" fmla="*/ 2436414 w 2436414"/>
              <a:gd name="connsiteY34" fmla="*/ 2305361 h 2350038"/>
              <a:gd name="connsiteX35" fmla="*/ 2427479 w 2436414"/>
              <a:gd name="connsiteY35" fmla="*/ 2323232 h 2350038"/>
              <a:gd name="connsiteX36" fmla="*/ 2370887 w 2436414"/>
              <a:gd name="connsiteY36" fmla="*/ 2338124 h 2350038"/>
              <a:gd name="connsiteX37" fmla="*/ 2284510 w 2436414"/>
              <a:gd name="connsiteY37" fmla="*/ 2350038 h 2350038"/>
              <a:gd name="connsiteX38" fmla="*/ 2135585 w 2436414"/>
              <a:gd name="connsiteY38" fmla="*/ 2347060 h 2350038"/>
              <a:gd name="connsiteX39" fmla="*/ 1968789 w 2436414"/>
              <a:gd name="connsiteY39" fmla="*/ 2332167 h 2350038"/>
              <a:gd name="connsiteX40" fmla="*/ 1784122 w 2436414"/>
              <a:gd name="connsiteY40" fmla="*/ 2299404 h 2350038"/>
              <a:gd name="connsiteX41" fmla="*/ 1653068 w 2436414"/>
              <a:gd name="connsiteY41" fmla="*/ 2266640 h 2350038"/>
              <a:gd name="connsiteX42" fmla="*/ 1623283 w 2436414"/>
              <a:gd name="connsiteY42" fmla="*/ 2239834 h 2350038"/>
              <a:gd name="connsiteX43" fmla="*/ 1480315 w 2436414"/>
              <a:gd name="connsiteY43" fmla="*/ 2064102 h 2350038"/>
              <a:gd name="connsiteX44" fmla="*/ 1313519 w 2436414"/>
              <a:gd name="connsiteY44" fmla="*/ 1858585 h 2350038"/>
              <a:gd name="connsiteX45" fmla="*/ 1155658 w 2436414"/>
              <a:gd name="connsiteY45" fmla="*/ 1662004 h 2350038"/>
              <a:gd name="connsiteX46" fmla="*/ 994819 w 2436414"/>
              <a:gd name="connsiteY46" fmla="*/ 1465423 h 2350038"/>
              <a:gd name="connsiteX47" fmla="*/ 804195 w 2436414"/>
              <a:gd name="connsiteY47" fmla="*/ 1221186 h 2350038"/>
              <a:gd name="connsiteX48" fmla="*/ 616550 w 2436414"/>
              <a:gd name="connsiteY48" fmla="*/ 938228 h 2350038"/>
              <a:gd name="connsiteX49" fmla="*/ 524216 w 2436414"/>
              <a:gd name="connsiteY49" fmla="*/ 804196 h 235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36414" h="2350038">
                <a:moveTo>
                  <a:pt x="524216" y="804196"/>
                </a:moveTo>
                <a:lnTo>
                  <a:pt x="381248" y="589744"/>
                </a:lnTo>
                <a:lnTo>
                  <a:pt x="256151" y="405077"/>
                </a:lnTo>
                <a:lnTo>
                  <a:pt x="134032" y="229345"/>
                </a:lnTo>
                <a:lnTo>
                  <a:pt x="35742" y="83398"/>
                </a:lnTo>
                <a:lnTo>
                  <a:pt x="17871" y="59570"/>
                </a:lnTo>
                <a:lnTo>
                  <a:pt x="8935" y="50635"/>
                </a:lnTo>
                <a:lnTo>
                  <a:pt x="2978" y="41699"/>
                </a:lnTo>
                <a:lnTo>
                  <a:pt x="0" y="26807"/>
                </a:lnTo>
                <a:lnTo>
                  <a:pt x="5957" y="5957"/>
                </a:lnTo>
                <a:lnTo>
                  <a:pt x="26806" y="0"/>
                </a:lnTo>
                <a:lnTo>
                  <a:pt x="44677" y="0"/>
                </a:lnTo>
                <a:lnTo>
                  <a:pt x="74462" y="5957"/>
                </a:lnTo>
                <a:lnTo>
                  <a:pt x="98290" y="29785"/>
                </a:lnTo>
                <a:lnTo>
                  <a:pt x="160839" y="98291"/>
                </a:lnTo>
                <a:lnTo>
                  <a:pt x="265086" y="223388"/>
                </a:lnTo>
                <a:lnTo>
                  <a:pt x="393162" y="378270"/>
                </a:lnTo>
                <a:lnTo>
                  <a:pt x="503366" y="512303"/>
                </a:lnTo>
                <a:lnTo>
                  <a:pt x="637399" y="682077"/>
                </a:lnTo>
                <a:lnTo>
                  <a:pt x="747604" y="828024"/>
                </a:lnTo>
                <a:lnTo>
                  <a:pt x="783346" y="872701"/>
                </a:lnTo>
                <a:lnTo>
                  <a:pt x="938228" y="1069282"/>
                </a:lnTo>
                <a:lnTo>
                  <a:pt x="1021626" y="1155659"/>
                </a:lnTo>
                <a:lnTo>
                  <a:pt x="1113959" y="1250971"/>
                </a:lnTo>
                <a:lnTo>
                  <a:pt x="1286712" y="1414789"/>
                </a:lnTo>
                <a:lnTo>
                  <a:pt x="1465423" y="1572649"/>
                </a:lnTo>
                <a:lnTo>
                  <a:pt x="1569670" y="1662004"/>
                </a:lnTo>
                <a:lnTo>
                  <a:pt x="1703703" y="1769230"/>
                </a:lnTo>
                <a:lnTo>
                  <a:pt x="1924112" y="1939005"/>
                </a:lnTo>
                <a:lnTo>
                  <a:pt x="2105800" y="2067081"/>
                </a:lnTo>
                <a:lnTo>
                  <a:pt x="2269618" y="2183242"/>
                </a:lnTo>
                <a:lnTo>
                  <a:pt x="2379823" y="2254726"/>
                </a:lnTo>
                <a:lnTo>
                  <a:pt x="2427479" y="2287490"/>
                </a:lnTo>
                <a:lnTo>
                  <a:pt x="2433436" y="2293447"/>
                </a:lnTo>
                <a:lnTo>
                  <a:pt x="2436414" y="2305361"/>
                </a:lnTo>
                <a:lnTo>
                  <a:pt x="2427479" y="2323232"/>
                </a:lnTo>
                <a:lnTo>
                  <a:pt x="2370887" y="2338124"/>
                </a:lnTo>
                <a:lnTo>
                  <a:pt x="2284510" y="2350038"/>
                </a:lnTo>
                <a:lnTo>
                  <a:pt x="2135585" y="2347060"/>
                </a:lnTo>
                <a:lnTo>
                  <a:pt x="1968789" y="2332167"/>
                </a:lnTo>
                <a:lnTo>
                  <a:pt x="1784122" y="2299404"/>
                </a:lnTo>
                <a:lnTo>
                  <a:pt x="1653068" y="2266640"/>
                </a:lnTo>
                <a:lnTo>
                  <a:pt x="1623283" y="2239834"/>
                </a:lnTo>
                <a:lnTo>
                  <a:pt x="1480315" y="2064102"/>
                </a:lnTo>
                <a:lnTo>
                  <a:pt x="1313519" y="1858585"/>
                </a:lnTo>
                <a:lnTo>
                  <a:pt x="1155658" y="1662004"/>
                </a:lnTo>
                <a:lnTo>
                  <a:pt x="994819" y="1465423"/>
                </a:lnTo>
                <a:lnTo>
                  <a:pt x="804195" y="1221186"/>
                </a:lnTo>
                <a:lnTo>
                  <a:pt x="616550" y="938228"/>
                </a:lnTo>
                <a:lnTo>
                  <a:pt x="524216" y="8041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C2CFB4E0-CA3A-5C43-936E-F64642C9B08F}"/>
              </a:ext>
            </a:extLst>
          </p:cNvPr>
          <p:cNvSpPr/>
          <p:nvPr/>
        </p:nvSpPr>
        <p:spPr>
          <a:xfrm rot="16200000">
            <a:off x="2424906" y="2588419"/>
            <a:ext cx="2728913" cy="1362075"/>
          </a:xfrm>
          <a:custGeom>
            <a:avLst/>
            <a:gdLst>
              <a:gd name="connsiteX0" fmla="*/ 1293019 w 2728913"/>
              <a:gd name="connsiteY0" fmla="*/ 1033462 h 1362075"/>
              <a:gd name="connsiteX1" fmla="*/ 2424113 w 2728913"/>
              <a:gd name="connsiteY1" fmla="*/ 1033462 h 1362075"/>
              <a:gd name="connsiteX2" fmla="*/ 2455069 w 2728913"/>
              <a:gd name="connsiteY2" fmla="*/ 1026318 h 1362075"/>
              <a:gd name="connsiteX3" fmla="*/ 2476500 w 2728913"/>
              <a:gd name="connsiteY3" fmla="*/ 1009650 h 1362075"/>
              <a:gd name="connsiteX4" fmla="*/ 2486025 w 2728913"/>
              <a:gd name="connsiteY4" fmla="*/ 995362 h 1362075"/>
              <a:gd name="connsiteX5" fmla="*/ 2495550 w 2728913"/>
              <a:gd name="connsiteY5" fmla="*/ 969168 h 1362075"/>
              <a:gd name="connsiteX6" fmla="*/ 2497931 w 2728913"/>
              <a:gd name="connsiteY6" fmla="*/ 947737 h 1362075"/>
              <a:gd name="connsiteX7" fmla="*/ 2486025 w 2728913"/>
              <a:gd name="connsiteY7" fmla="*/ 878681 h 1362075"/>
              <a:gd name="connsiteX8" fmla="*/ 2440781 w 2728913"/>
              <a:gd name="connsiteY8" fmla="*/ 614362 h 1362075"/>
              <a:gd name="connsiteX9" fmla="*/ 2400300 w 2728913"/>
              <a:gd name="connsiteY9" fmla="*/ 371475 h 1362075"/>
              <a:gd name="connsiteX10" fmla="*/ 2352675 w 2728913"/>
              <a:gd name="connsiteY10" fmla="*/ 150018 h 1362075"/>
              <a:gd name="connsiteX11" fmla="*/ 2328863 w 2728913"/>
              <a:gd name="connsiteY11" fmla="*/ 73818 h 1362075"/>
              <a:gd name="connsiteX12" fmla="*/ 2519363 w 2728913"/>
              <a:gd name="connsiteY12" fmla="*/ 0 h 1362075"/>
              <a:gd name="connsiteX13" fmla="*/ 2500313 w 2728913"/>
              <a:gd name="connsiteY13" fmla="*/ 50006 h 1362075"/>
              <a:gd name="connsiteX14" fmla="*/ 2505075 w 2728913"/>
              <a:gd name="connsiteY14" fmla="*/ 88106 h 1362075"/>
              <a:gd name="connsiteX15" fmla="*/ 2533650 w 2728913"/>
              <a:gd name="connsiteY15" fmla="*/ 245268 h 1362075"/>
              <a:gd name="connsiteX16" fmla="*/ 2571750 w 2728913"/>
              <a:gd name="connsiteY16" fmla="*/ 464343 h 1362075"/>
              <a:gd name="connsiteX17" fmla="*/ 2602706 w 2728913"/>
              <a:gd name="connsiteY17" fmla="*/ 633412 h 1362075"/>
              <a:gd name="connsiteX18" fmla="*/ 2638425 w 2728913"/>
              <a:gd name="connsiteY18" fmla="*/ 831056 h 1362075"/>
              <a:gd name="connsiteX19" fmla="*/ 2655094 w 2728913"/>
              <a:gd name="connsiteY19" fmla="*/ 923925 h 1362075"/>
              <a:gd name="connsiteX20" fmla="*/ 2662238 w 2728913"/>
              <a:gd name="connsiteY20" fmla="*/ 942975 h 1362075"/>
              <a:gd name="connsiteX21" fmla="*/ 2683669 w 2728913"/>
              <a:gd name="connsiteY21" fmla="*/ 990600 h 1362075"/>
              <a:gd name="connsiteX22" fmla="*/ 2707481 w 2728913"/>
              <a:gd name="connsiteY22" fmla="*/ 1028700 h 1362075"/>
              <a:gd name="connsiteX23" fmla="*/ 2726531 w 2728913"/>
              <a:gd name="connsiteY23" fmla="*/ 1062037 h 1362075"/>
              <a:gd name="connsiteX24" fmla="*/ 2728913 w 2728913"/>
              <a:gd name="connsiteY24" fmla="*/ 1071562 h 1362075"/>
              <a:gd name="connsiteX25" fmla="*/ 2726531 w 2728913"/>
              <a:gd name="connsiteY25" fmla="*/ 1102518 h 1362075"/>
              <a:gd name="connsiteX26" fmla="*/ 2714625 w 2728913"/>
              <a:gd name="connsiteY26" fmla="*/ 1133475 h 1362075"/>
              <a:gd name="connsiteX27" fmla="*/ 2671763 w 2728913"/>
              <a:gd name="connsiteY27" fmla="*/ 1207293 h 1362075"/>
              <a:gd name="connsiteX28" fmla="*/ 2612231 w 2728913"/>
              <a:gd name="connsiteY28" fmla="*/ 1290637 h 1362075"/>
              <a:gd name="connsiteX29" fmla="*/ 2564606 w 2728913"/>
              <a:gd name="connsiteY29" fmla="*/ 1347787 h 1362075"/>
              <a:gd name="connsiteX30" fmla="*/ 2552700 w 2728913"/>
              <a:gd name="connsiteY30" fmla="*/ 1354931 h 1362075"/>
              <a:gd name="connsiteX31" fmla="*/ 2533650 w 2728913"/>
              <a:gd name="connsiteY31" fmla="*/ 1362075 h 1362075"/>
              <a:gd name="connsiteX32" fmla="*/ 2495550 w 2728913"/>
              <a:gd name="connsiteY32" fmla="*/ 1352550 h 1362075"/>
              <a:gd name="connsiteX33" fmla="*/ 2452688 w 2728913"/>
              <a:gd name="connsiteY33" fmla="*/ 1333500 h 1362075"/>
              <a:gd name="connsiteX34" fmla="*/ 2412206 w 2728913"/>
              <a:gd name="connsiteY34" fmla="*/ 1312068 h 1362075"/>
              <a:gd name="connsiteX35" fmla="*/ 2366963 w 2728913"/>
              <a:gd name="connsiteY35" fmla="*/ 1283493 h 1362075"/>
              <a:gd name="connsiteX36" fmla="*/ 2336006 w 2728913"/>
              <a:gd name="connsiteY36" fmla="*/ 1281112 h 1362075"/>
              <a:gd name="connsiteX37" fmla="*/ 2028825 w 2728913"/>
              <a:gd name="connsiteY37" fmla="*/ 1273968 h 1362075"/>
              <a:gd name="connsiteX38" fmla="*/ 1554956 w 2728913"/>
              <a:gd name="connsiteY38" fmla="*/ 1262062 h 1362075"/>
              <a:gd name="connsiteX39" fmla="*/ 1176338 w 2728913"/>
              <a:gd name="connsiteY39" fmla="*/ 1254918 h 1362075"/>
              <a:gd name="connsiteX40" fmla="*/ 909638 w 2728913"/>
              <a:gd name="connsiteY40" fmla="*/ 1250156 h 1362075"/>
              <a:gd name="connsiteX41" fmla="*/ 604838 w 2728913"/>
              <a:gd name="connsiteY41" fmla="*/ 1243012 h 1362075"/>
              <a:gd name="connsiteX42" fmla="*/ 340519 w 2728913"/>
              <a:gd name="connsiteY42" fmla="*/ 1235868 h 1362075"/>
              <a:gd name="connsiteX43" fmla="*/ 154781 w 2728913"/>
              <a:gd name="connsiteY43" fmla="*/ 1233487 h 1362075"/>
              <a:gd name="connsiteX44" fmla="*/ 114300 w 2728913"/>
              <a:gd name="connsiteY44" fmla="*/ 1228725 h 1362075"/>
              <a:gd name="connsiteX45" fmla="*/ 83344 w 2728913"/>
              <a:gd name="connsiteY45" fmla="*/ 1219200 h 1362075"/>
              <a:gd name="connsiteX46" fmla="*/ 57150 w 2728913"/>
              <a:gd name="connsiteY46" fmla="*/ 1204912 h 1362075"/>
              <a:gd name="connsiteX47" fmla="*/ 38100 w 2728913"/>
              <a:gd name="connsiteY47" fmla="*/ 1188243 h 1362075"/>
              <a:gd name="connsiteX48" fmla="*/ 16669 w 2728913"/>
              <a:gd name="connsiteY48" fmla="*/ 1164431 h 1362075"/>
              <a:gd name="connsiteX49" fmla="*/ 0 w 2728913"/>
              <a:gd name="connsiteY49" fmla="*/ 1133475 h 1362075"/>
              <a:gd name="connsiteX50" fmla="*/ 0 w 2728913"/>
              <a:gd name="connsiteY50" fmla="*/ 1121568 h 1362075"/>
              <a:gd name="connsiteX51" fmla="*/ 2381 w 2728913"/>
              <a:gd name="connsiteY51" fmla="*/ 1104900 h 1362075"/>
              <a:gd name="connsiteX52" fmla="*/ 11906 w 2728913"/>
              <a:gd name="connsiteY52" fmla="*/ 1088231 h 1362075"/>
              <a:gd name="connsiteX53" fmla="*/ 42863 w 2728913"/>
              <a:gd name="connsiteY53" fmla="*/ 1059656 h 1362075"/>
              <a:gd name="connsiteX54" fmla="*/ 88106 w 2728913"/>
              <a:gd name="connsiteY54" fmla="*/ 1028700 h 1362075"/>
              <a:gd name="connsiteX55" fmla="*/ 140494 w 2728913"/>
              <a:gd name="connsiteY55" fmla="*/ 995362 h 1362075"/>
              <a:gd name="connsiteX56" fmla="*/ 340519 w 2728913"/>
              <a:gd name="connsiteY56" fmla="*/ 1012031 h 1362075"/>
              <a:gd name="connsiteX57" fmla="*/ 588169 w 2728913"/>
              <a:gd name="connsiteY57" fmla="*/ 1021556 h 1362075"/>
              <a:gd name="connsiteX58" fmla="*/ 871538 w 2728913"/>
              <a:gd name="connsiteY58" fmla="*/ 1028700 h 1362075"/>
              <a:gd name="connsiteX59" fmla="*/ 1293019 w 2728913"/>
              <a:gd name="connsiteY59" fmla="*/ 1033462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728913" h="1362075">
                <a:moveTo>
                  <a:pt x="1293019" y="1033462"/>
                </a:moveTo>
                <a:lnTo>
                  <a:pt x="2424113" y="1033462"/>
                </a:lnTo>
                <a:lnTo>
                  <a:pt x="2455069" y="1026318"/>
                </a:lnTo>
                <a:lnTo>
                  <a:pt x="2476500" y="1009650"/>
                </a:lnTo>
                <a:lnTo>
                  <a:pt x="2486025" y="995362"/>
                </a:lnTo>
                <a:lnTo>
                  <a:pt x="2495550" y="969168"/>
                </a:lnTo>
                <a:lnTo>
                  <a:pt x="2497931" y="947737"/>
                </a:lnTo>
                <a:lnTo>
                  <a:pt x="2486025" y="878681"/>
                </a:lnTo>
                <a:lnTo>
                  <a:pt x="2440781" y="614362"/>
                </a:lnTo>
                <a:lnTo>
                  <a:pt x="2400300" y="371475"/>
                </a:lnTo>
                <a:lnTo>
                  <a:pt x="2352675" y="150018"/>
                </a:lnTo>
                <a:lnTo>
                  <a:pt x="2328863" y="73818"/>
                </a:lnTo>
                <a:lnTo>
                  <a:pt x="2519363" y="0"/>
                </a:lnTo>
                <a:lnTo>
                  <a:pt x="2500313" y="50006"/>
                </a:lnTo>
                <a:lnTo>
                  <a:pt x="2505075" y="88106"/>
                </a:lnTo>
                <a:lnTo>
                  <a:pt x="2533650" y="245268"/>
                </a:lnTo>
                <a:lnTo>
                  <a:pt x="2571750" y="464343"/>
                </a:lnTo>
                <a:lnTo>
                  <a:pt x="2602706" y="633412"/>
                </a:lnTo>
                <a:lnTo>
                  <a:pt x="2638425" y="831056"/>
                </a:lnTo>
                <a:lnTo>
                  <a:pt x="2655094" y="923925"/>
                </a:lnTo>
                <a:lnTo>
                  <a:pt x="2662238" y="942975"/>
                </a:lnTo>
                <a:lnTo>
                  <a:pt x="2683669" y="990600"/>
                </a:lnTo>
                <a:lnTo>
                  <a:pt x="2707481" y="1028700"/>
                </a:lnTo>
                <a:lnTo>
                  <a:pt x="2726531" y="1062037"/>
                </a:lnTo>
                <a:lnTo>
                  <a:pt x="2728913" y="1071562"/>
                </a:lnTo>
                <a:lnTo>
                  <a:pt x="2726531" y="1102518"/>
                </a:lnTo>
                <a:lnTo>
                  <a:pt x="2714625" y="1133475"/>
                </a:lnTo>
                <a:lnTo>
                  <a:pt x="2671763" y="1207293"/>
                </a:lnTo>
                <a:lnTo>
                  <a:pt x="2612231" y="1290637"/>
                </a:lnTo>
                <a:lnTo>
                  <a:pt x="2564606" y="1347787"/>
                </a:lnTo>
                <a:lnTo>
                  <a:pt x="2552700" y="1354931"/>
                </a:lnTo>
                <a:lnTo>
                  <a:pt x="2533650" y="1362075"/>
                </a:lnTo>
                <a:lnTo>
                  <a:pt x="2495550" y="1352550"/>
                </a:lnTo>
                <a:lnTo>
                  <a:pt x="2452688" y="1333500"/>
                </a:lnTo>
                <a:lnTo>
                  <a:pt x="2412206" y="1312068"/>
                </a:lnTo>
                <a:lnTo>
                  <a:pt x="2366963" y="1283493"/>
                </a:lnTo>
                <a:lnTo>
                  <a:pt x="2336006" y="1281112"/>
                </a:lnTo>
                <a:lnTo>
                  <a:pt x="2028825" y="1273968"/>
                </a:lnTo>
                <a:lnTo>
                  <a:pt x="1554956" y="1262062"/>
                </a:lnTo>
                <a:lnTo>
                  <a:pt x="1176338" y="1254918"/>
                </a:lnTo>
                <a:lnTo>
                  <a:pt x="909638" y="1250156"/>
                </a:lnTo>
                <a:lnTo>
                  <a:pt x="604838" y="1243012"/>
                </a:lnTo>
                <a:lnTo>
                  <a:pt x="340519" y="1235868"/>
                </a:lnTo>
                <a:lnTo>
                  <a:pt x="154781" y="1233487"/>
                </a:lnTo>
                <a:lnTo>
                  <a:pt x="114300" y="1228725"/>
                </a:lnTo>
                <a:lnTo>
                  <a:pt x="83344" y="1219200"/>
                </a:lnTo>
                <a:lnTo>
                  <a:pt x="57150" y="1204912"/>
                </a:lnTo>
                <a:lnTo>
                  <a:pt x="38100" y="1188243"/>
                </a:lnTo>
                <a:lnTo>
                  <a:pt x="16669" y="1164431"/>
                </a:lnTo>
                <a:lnTo>
                  <a:pt x="0" y="1133475"/>
                </a:lnTo>
                <a:lnTo>
                  <a:pt x="0" y="1121568"/>
                </a:lnTo>
                <a:lnTo>
                  <a:pt x="2381" y="1104900"/>
                </a:lnTo>
                <a:lnTo>
                  <a:pt x="11906" y="1088231"/>
                </a:lnTo>
                <a:lnTo>
                  <a:pt x="42863" y="1059656"/>
                </a:lnTo>
                <a:lnTo>
                  <a:pt x="88106" y="1028700"/>
                </a:lnTo>
                <a:lnTo>
                  <a:pt x="140494" y="995362"/>
                </a:lnTo>
                <a:lnTo>
                  <a:pt x="340519" y="1012031"/>
                </a:lnTo>
                <a:lnTo>
                  <a:pt x="588169" y="1021556"/>
                </a:lnTo>
                <a:lnTo>
                  <a:pt x="871538" y="1028700"/>
                </a:lnTo>
                <a:lnTo>
                  <a:pt x="1293019" y="1033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9C1CA910-EF61-A947-B4EF-107B13267C3F}"/>
              </a:ext>
            </a:extLst>
          </p:cNvPr>
          <p:cNvSpPr/>
          <p:nvPr/>
        </p:nvSpPr>
        <p:spPr>
          <a:xfrm rot="16200000">
            <a:off x="3517107" y="2391569"/>
            <a:ext cx="342900" cy="985837"/>
          </a:xfrm>
          <a:custGeom>
            <a:avLst/>
            <a:gdLst>
              <a:gd name="connsiteX0" fmla="*/ 71437 w 342900"/>
              <a:gd name="connsiteY0" fmla="*/ 369094 h 985837"/>
              <a:gd name="connsiteX1" fmla="*/ 35719 w 342900"/>
              <a:gd name="connsiteY1" fmla="*/ 190500 h 985837"/>
              <a:gd name="connsiteX2" fmla="*/ 0 w 342900"/>
              <a:gd name="connsiteY2" fmla="*/ 0 h 985837"/>
              <a:gd name="connsiteX3" fmla="*/ 207169 w 342900"/>
              <a:gd name="connsiteY3" fmla="*/ 7144 h 985837"/>
              <a:gd name="connsiteX4" fmla="*/ 207169 w 342900"/>
              <a:gd name="connsiteY4" fmla="*/ 100012 h 985837"/>
              <a:gd name="connsiteX5" fmla="*/ 216694 w 342900"/>
              <a:gd name="connsiteY5" fmla="*/ 202406 h 985837"/>
              <a:gd name="connsiteX6" fmla="*/ 238125 w 342900"/>
              <a:gd name="connsiteY6" fmla="*/ 338137 h 985837"/>
              <a:gd name="connsiteX7" fmla="*/ 264319 w 342900"/>
              <a:gd name="connsiteY7" fmla="*/ 485775 h 985837"/>
              <a:gd name="connsiteX8" fmla="*/ 288131 w 342900"/>
              <a:gd name="connsiteY8" fmla="*/ 609600 h 985837"/>
              <a:gd name="connsiteX9" fmla="*/ 302419 w 342900"/>
              <a:gd name="connsiteY9" fmla="*/ 666750 h 985837"/>
              <a:gd name="connsiteX10" fmla="*/ 316706 w 342900"/>
              <a:gd name="connsiteY10" fmla="*/ 721519 h 985837"/>
              <a:gd name="connsiteX11" fmla="*/ 328612 w 342900"/>
              <a:gd name="connsiteY11" fmla="*/ 778669 h 985837"/>
              <a:gd name="connsiteX12" fmla="*/ 338137 w 342900"/>
              <a:gd name="connsiteY12" fmla="*/ 826294 h 985837"/>
              <a:gd name="connsiteX13" fmla="*/ 342900 w 342900"/>
              <a:gd name="connsiteY13" fmla="*/ 890587 h 985837"/>
              <a:gd name="connsiteX14" fmla="*/ 340519 w 342900"/>
              <a:gd name="connsiteY14" fmla="*/ 973931 h 985837"/>
              <a:gd name="connsiteX15" fmla="*/ 140494 w 342900"/>
              <a:gd name="connsiteY15" fmla="*/ 985837 h 985837"/>
              <a:gd name="connsiteX16" fmla="*/ 140494 w 342900"/>
              <a:gd name="connsiteY16" fmla="*/ 869156 h 985837"/>
              <a:gd name="connsiteX17" fmla="*/ 130969 w 342900"/>
              <a:gd name="connsiteY17" fmla="*/ 752475 h 985837"/>
              <a:gd name="connsiteX18" fmla="*/ 116681 w 342900"/>
              <a:gd name="connsiteY18" fmla="*/ 645319 h 985837"/>
              <a:gd name="connsiteX19" fmla="*/ 92869 w 342900"/>
              <a:gd name="connsiteY19" fmla="*/ 490537 h 985837"/>
              <a:gd name="connsiteX20" fmla="*/ 71437 w 342900"/>
              <a:gd name="connsiteY20" fmla="*/ 369094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2900" h="985837">
                <a:moveTo>
                  <a:pt x="71437" y="369094"/>
                </a:moveTo>
                <a:lnTo>
                  <a:pt x="35719" y="190500"/>
                </a:lnTo>
                <a:lnTo>
                  <a:pt x="0" y="0"/>
                </a:lnTo>
                <a:lnTo>
                  <a:pt x="207169" y="7144"/>
                </a:lnTo>
                <a:lnTo>
                  <a:pt x="207169" y="100012"/>
                </a:lnTo>
                <a:lnTo>
                  <a:pt x="216694" y="202406"/>
                </a:lnTo>
                <a:lnTo>
                  <a:pt x="238125" y="338137"/>
                </a:lnTo>
                <a:lnTo>
                  <a:pt x="264319" y="485775"/>
                </a:lnTo>
                <a:lnTo>
                  <a:pt x="288131" y="609600"/>
                </a:lnTo>
                <a:lnTo>
                  <a:pt x="302419" y="666750"/>
                </a:lnTo>
                <a:lnTo>
                  <a:pt x="316706" y="721519"/>
                </a:lnTo>
                <a:lnTo>
                  <a:pt x="328612" y="778669"/>
                </a:lnTo>
                <a:lnTo>
                  <a:pt x="338137" y="826294"/>
                </a:lnTo>
                <a:lnTo>
                  <a:pt x="342900" y="890587"/>
                </a:lnTo>
                <a:cubicBezTo>
                  <a:pt x="342106" y="918368"/>
                  <a:pt x="341313" y="946150"/>
                  <a:pt x="340519" y="973931"/>
                </a:cubicBezTo>
                <a:lnTo>
                  <a:pt x="140494" y="985837"/>
                </a:lnTo>
                <a:lnTo>
                  <a:pt x="140494" y="869156"/>
                </a:lnTo>
                <a:lnTo>
                  <a:pt x="130969" y="752475"/>
                </a:lnTo>
                <a:lnTo>
                  <a:pt x="116681" y="645319"/>
                </a:lnTo>
                <a:lnTo>
                  <a:pt x="92869" y="490537"/>
                </a:lnTo>
                <a:lnTo>
                  <a:pt x="71437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74A073CC-C827-B441-95AE-D05830CFCAB9}"/>
              </a:ext>
            </a:extLst>
          </p:cNvPr>
          <p:cNvSpPr/>
          <p:nvPr/>
        </p:nvSpPr>
        <p:spPr>
          <a:xfrm rot="16200000">
            <a:off x="3545681" y="3099595"/>
            <a:ext cx="282575" cy="1014412"/>
          </a:xfrm>
          <a:custGeom>
            <a:avLst/>
            <a:gdLst>
              <a:gd name="connsiteX0" fmla="*/ 45244 w 283369"/>
              <a:gd name="connsiteY0" fmla="*/ 502444 h 1014413"/>
              <a:gd name="connsiteX1" fmla="*/ 21431 w 283369"/>
              <a:gd name="connsiteY1" fmla="*/ 319088 h 1014413"/>
              <a:gd name="connsiteX2" fmla="*/ 4763 w 283369"/>
              <a:gd name="connsiteY2" fmla="*/ 176213 h 1014413"/>
              <a:gd name="connsiteX3" fmla="*/ 0 w 283369"/>
              <a:gd name="connsiteY3" fmla="*/ 104775 h 1014413"/>
              <a:gd name="connsiteX4" fmla="*/ 9525 w 283369"/>
              <a:gd name="connsiteY4" fmla="*/ 0 h 1014413"/>
              <a:gd name="connsiteX5" fmla="*/ 164306 w 283369"/>
              <a:gd name="connsiteY5" fmla="*/ 19050 h 1014413"/>
              <a:gd name="connsiteX6" fmla="*/ 157163 w 283369"/>
              <a:gd name="connsiteY6" fmla="*/ 90488 h 1014413"/>
              <a:gd name="connsiteX7" fmla="*/ 159544 w 283369"/>
              <a:gd name="connsiteY7" fmla="*/ 178594 h 1014413"/>
              <a:gd name="connsiteX8" fmla="*/ 166688 w 283369"/>
              <a:gd name="connsiteY8" fmla="*/ 266700 h 1014413"/>
              <a:gd name="connsiteX9" fmla="*/ 185738 w 283369"/>
              <a:gd name="connsiteY9" fmla="*/ 419100 h 1014413"/>
              <a:gd name="connsiteX10" fmla="*/ 219075 w 283369"/>
              <a:gd name="connsiteY10" fmla="*/ 650081 h 1014413"/>
              <a:gd name="connsiteX11" fmla="*/ 245269 w 283369"/>
              <a:gd name="connsiteY11" fmla="*/ 807244 h 1014413"/>
              <a:gd name="connsiteX12" fmla="*/ 283369 w 283369"/>
              <a:gd name="connsiteY12" fmla="*/ 1014413 h 1014413"/>
              <a:gd name="connsiteX13" fmla="*/ 123825 w 283369"/>
              <a:gd name="connsiteY13" fmla="*/ 997744 h 1014413"/>
              <a:gd name="connsiteX14" fmla="*/ 97631 w 283369"/>
              <a:gd name="connsiteY14" fmla="*/ 838200 h 1014413"/>
              <a:gd name="connsiteX15" fmla="*/ 76200 w 283369"/>
              <a:gd name="connsiteY15" fmla="*/ 707231 h 1014413"/>
              <a:gd name="connsiteX16" fmla="*/ 57150 w 283369"/>
              <a:gd name="connsiteY16" fmla="*/ 583406 h 1014413"/>
              <a:gd name="connsiteX17" fmla="*/ 45244 w 283369"/>
              <a:gd name="connsiteY17" fmla="*/ 502444 h 101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3369" h="1014413">
                <a:moveTo>
                  <a:pt x="45244" y="502444"/>
                </a:moveTo>
                <a:lnTo>
                  <a:pt x="21431" y="319088"/>
                </a:lnTo>
                <a:lnTo>
                  <a:pt x="4763" y="176213"/>
                </a:lnTo>
                <a:lnTo>
                  <a:pt x="0" y="104775"/>
                </a:lnTo>
                <a:lnTo>
                  <a:pt x="9525" y="0"/>
                </a:lnTo>
                <a:lnTo>
                  <a:pt x="164306" y="19050"/>
                </a:lnTo>
                <a:lnTo>
                  <a:pt x="157163" y="90488"/>
                </a:lnTo>
                <a:cubicBezTo>
                  <a:pt x="157957" y="119857"/>
                  <a:pt x="158750" y="149225"/>
                  <a:pt x="159544" y="178594"/>
                </a:cubicBezTo>
                <a:lnTo>
                  <a:pt x="166688" y="266700"/>
                </a:lnTo>
                <a:lnTo>
                  <a:pt x="185738" y="419100"/>
                </a:lnTo>
                <a:lnTo>
                  <a:pt x="219075" y="650081"/>
                </a:lnTo>
                <a:lnTo>
                  <a:pt x="245269" y="807244"/>
                </a:lnTo>
                <a:lnTo>
                  <a:pt x="283369" y="1014413"/>
                </a:lnTo>
                <a:lnTo>
                  <a:pt x="123825" y="997744"/>
                </a:lnTo>
                <a:lnTo>
                  <a:pt x="97631" y="838200"/>
                </a:lnTo>
                <a:lnTo>
                  <a:pt x="76200" y="707231"/>
                </a:lnTo>
                <a:lnTo>
                  <a:pt x="57150" y="583406"/>
                </a:lnTo>
                <a:lnTo>
                  <a:pt x="45244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4E165EF3-8B6B-FA41-9648-555A5B9B83A0}"/>
              </a:ext>
            </a:extLst>
          </p:cNvPr>
          <p:cNvSpPr/>
          <p:nvPr/>
        </p:nvSpPr>
        <p:spPr>
          <a:xfrm rot="16200000">
            <a:off x="3523456" y="3956844"/>
            <a:ext cx="295275" cy="979488"/>
          </a:xfrm>
          <a:custGeom>
            <a:avLst/>
            <a:gdLst>
              <a:gd name="connsiteX0" fmla="*/ 223838 w 295275"/>
              <a:gd name="connsiteY0" fmla="*/ 404813 h 978694"/>
              <a:gd name="connsiteX1" fmla="*/ 207169 w 295275"/>
              <a:gd name="connsiteY1" fmla="*/ 211932 h 978694"/>
              <a:gd name="connsiteX2" fmla="*/ 202407 w 295275"/>
              <a:gd name="connsiteY2" fmla="*/ 97632 h 978694"/>
              <a:gd name="connsiteX3" fmla="*/ 202407 w 295275"/>
              <a:gd name="connsiteY3" fmla="*/ 0 h 978694"/>
              <a:gd name="connsiteX4" fmla="*/ 0 w 295275"/>
              <a:gd name="connsiteY4" fmla="*/ 11907 h 978694"/>
              <a:gd name="connsiteX5" fmla="*/ 9525 w 295275"/>
              <a:gd name="connsiteY5" fmla="*/ 135732 h 978694"/>
              <a:gd name="connsiteX6" fmla="*/ 35719 w 295275"/>
              <a:gd name="connsiteY6" fmla="*/ 371475 h 978694"/>
              <a:gd name="connsiteX7" fmla="*/ 69057 w 295275"/>
              <a:gd name="connsiteY7" fmla="*/ 607219 h 978694"/>
              <a:gd name="connsiteX8" fmla="*/ 119063 w 295275"/>
              <a:gd name="connsiteY8" fmla="*/ 966788 h 978694"/>
              <a:gd name="connsiteX9" fmla="*/ 295275 w 295275"/>
              <a:gd name="connsiteY9" fmla="*/ 978694 h 978694"/>
              <a:gd name="connsiteX10" fmla="*/ 266700 w 295275"/>
              <a:gd name="connsiteY10" fmla="*/ 752475 h 978694"/>
              <a:gd name="connsiteX11" fmla="*/ 223838 w 295275"/>
              <a:gd name="connsiteY11" fmla="*/ 404813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5275" h="978694">
                <a:moveTo>
                  <a:pt x="223838" y="404813"/>
                </a:moveTo>
                <a:lnTo>
                  <a:pt x="207169" y="211932"/>
                </a:lnTo>
                <a:lnTo>
                  <a:pt x="202407" y="97632"/>
                </a:lnTo>
                <a:lnTo>
                  <a:pt x="202407" y="0"/>
                </a:lnTo>
                <a:lnTo>
                  <a:pt x="0" y="11907"/>
                </a:lnTo>
                <a:lnTo>
                  <a:pt x="9525" y="135732"/>
                </a:lnTo>
                <a:lnTo>
                  <a:pt x="35719" y="371475"/>
                </a:lnTo>
                <a:lnTo>
                  <a:pt x="69057" y="607219"/>
                </a:lnTo>
                <a:lnTo>
                  <a:pt x="119063" y="966788"/>
                </a:lnTo>
                <a:lnTo>
                  <a:pt x="295275" y="978694"/>
                </a:lnTo>
                <a:lnTo>
                  <a:pt x="266700" y="752475"/>
                </a:lnTo>
                <a:lnTo>
                  <a:pt x="223838" y="404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240AFE7E-CC65-ED47-B82B-E0F076E8234E}"/>
              </a:ext>
            </a:extLst>
          </p:cNvPr>
          <p:cNvSpPr/>
          <p:nvPr/>
        </p:nvSpPr>
        <p:spPr>
          <a:xfrm rot="16200000">
            <a:off x="2628900" y="4703763"/>
            <a:ext cx="923925" cy="1095375"/>
          </a:xfrm>
          <a:custGeom>
            <a:avLst/>
            <a:gdLst>
              <a:gd name="connsiteX0" fmla="*/ 307181 w 923925"/>
              <a:gd name="connsiteY0" fmla="*/ 421482 h 1095375"/>
              <a:gd name="connsiteX1" fmla="*/ 257175 w 923925"/>
              <a:gd name="connsiteY1" fmla="*/ 357188 h 1095375"/>
              <a:gd name="connsiteX2" fmla="*/ 204787 w 923925"/>
              <a:gd name="connsiteY2" fmla="*/ 285750 h 1095375"/>
              <a:gd name="connsiteX3" fmla="*/ 150019 w 923925"/>
              <a:gd name="connsiteY3" fmla="*/ 200025 h 1095375"/>
              <a:gd name="connsiteX4" fmla="*/ 109537 w 923925"/>
              <a:gd name="connsiteY4" fmla="*/ 126207 h 1095375"/>
              <a:gd name="connsiteX5" fmla="*/ 69056 w 923925"/>
              <a:gd name="connsiteY5" fmla="*/ 52388 h 1095375"/>
              <a:gd name="connsiteX6" fmla="*/ 50006 w 923925"/>
              <a:gd name="connsiteY6" fmla="*/ 14288 h 1095375"/>
              <a:gd name="connsiteX7" fmla="*/ 38100 w 923925"/>
              <a:gd name="connsiteY7" fmla="*/ 2382 h 1095375"/>
              <a:gd name="connsiteX8" fmla="*/ 14287 w 923925"/>
              <a:gd name="connsiteY8" fmla="*/ 0 h 1095375"/>
              <a:gd name="connsiteX9" fmla="*/ 2381 w 923925"/>
              <a:gd name="connsiteY9" fmla="*/ 9525 h 1095375"/>
              <a:gd name="connsiteX10" fmla="*/ 0 w 923925"/>
              <a:gd name="connsiteY10" fmla="*/ 35719 h 1095375"/>
              <a:gd name="connsiteX11" fmla="*/ 14287 w 923925"/>
              <a:gd name="connsiteY11" fmla="*/ 97632 h 1095375"/>
              <a:gd name="connsiteX12" fmla="*/ 64294 w 923925"/>
              <a:gd name="connsiteY12" fmla="*/ 235744 h 1095375"/>
              <a:gd name="connsiteX13" fmla="*/ 116681 w 923925"/>
              <a:gd name="connsiteY13" fmla="*/ 359569 h 1095375"/>
              <a:gd name="connsiteX14" fmla="*/ 176212 w 923925"/>
              <a:gd name="connsiteY14" fmla="*/ 481013 h 1095375"/>
              <a:gd name="connsiteX15" fmla="*/ 257175 w 923925"/>
              <a:gd name="connsiteY15" fmla="*/ 619125 h 1095375"/>
              <a:gd name="connsiteX16" fmla="*/ 328612 w 923925"/>
              <a:gd name="connsiteY16" fmla="*/ 728663 h 1095375"/>
              <a:gd name="connsiteX17" fmla="*/ 414337 w 923925"/>
              <a:gd name="connsiteY17" fmla="*/ 840582 h 1095375"/>
              <a:gd name="connsiteX18" fmla="*/ 459581 w 923925"/>
              <a:gd name="connsiteY18" fmla="*/ 904875 h 1095375"/>
              <a:gd name="connsiteX19" fmla="*/ 500062 w 923925"/>
              <a:gd name="connsiteY19" fmla="*/ 959644 h 1095375"/>
              <a:gd name="connsiteX20" fmla="*/ 526256 w 923925"/>
              <a:gd name="connsiteY20" fmla="*/ 1004888 h 1095375"/>
              <a:gd name="connsiteX21" fmla="*/ 547687 w 923925"/>
              <a:gd name="connsiteY21" fmla="*/ 1047750 h 1095375"/>
              <a:gd name="connsiteX22" fmla="*/ 571500 w 923925"/>
              <a:gd name="connsiteY22" fmla="*/ 1078707 h 1095375"/>
              <a:gd name="connsiteX23" fmla="*/ 590550 w 923925"/>
              <a:gd name="connsiteY23" fmla="*/ 1092994 h 1095375"/>
              <a:gd name="connsiteX24" fmla="*/ 614362 w 923925"/>
              <a:gd name="connsiteY24" fmla="*/ 1095375 h 1095375"/>
              <a:gd name="connsiteX25" fmla="*/ 640556 w 923925"/>
              <a:gd name="connsiteY25" fmla="*/ 1092994 h 1095375"/>
              <a:gd name="connsiteX26" fmla="*/ 661987 w 923925"/>
              <a:gd name="connsiteY26" fmla="*/ 1078707 h 1095375"/>
              <a:gd name="connsiteX27" fmla="*/ 711994 w 923925"/>
              <a:gd name="connsiteY27" fmla="*/ 1021557 h 1095375"/>
              <a:gd name="connsiteX28" fmla="*/ 785812 w 923925"/>
              <a:gd name="connsiteY28" fmla="*/ 933450 h 1095375"/>
              <a:gd name="connsiteX29" fmla="*/ 847725 w 923925"/>
              <a:gd name="connsiteY29" fmla="*/ 850107 h 1095375"/>
              <a:gd name="connsiteX30" fmla="*/ 888206 w 923925"/>
              <a:gd name="connsiteY30" fmla="*/ 778669 h 1095375"/>
              <a:gd name="connsiteX31" fmla="*/ 907256 w 923925"/>
              <a:gd name="connsiteY31" fmla="*/ 733425 h 1095375"/>
              <a:gd name="connsiteX32" fmla="*/ 923925 w 923925"/>
              <a:gd name="connsiteY32" fmla="*/ 678657 h 1095375"/>
              <a:gd name="connsiteX33" fmla="*/ 923925 w 923925"/>
              <a:gd name="connsiteY33" fmla="*/ 642938 h 1095375"/>
              <a:gd name="connsiteX34" fmla="*/ 914400 w 923925"/>
              <a:gd name="connsiteY34" fmla="*/ 633413 h 1095375"/>
              <a:gd name="connsiteX35" fmla="*/ 892969 w 923925"/>
              <a:gd name="connsiteY35" fmla="*/ 631032 h 1095375"/>
              <a:gd name="connsiteX36" fmla="*/ 869156 w 923925"/>
              <a:gd name="connsiteY36" fmla="*/ 642938 h 1095375"/>
              <a:gd name="connsiteX37" fmla="*/ 840581 w 923925"/>
              <a:gd name="connsiteY37" fmla="*/ 673894 h 1095375"/>
              <a:gd name="connsiteX38" fmla="*/ 802481 w 923925"/>
              <a:gd name="connsiteY38" fmla="*/ 702469 h 1095375"/>
              <a:gd name="connsiteX39" fmla="*/ 764381 w 923925"/>
              <a:gd name="connsiteY39" fmla="*/ 726282 h 1095375"/>
              <a:gd name="connsiteX40" fmla="*/ 707231 w 923925"/>
              <a:gd name="connsiteY40" fmla="*/ 747713 h 1095375"/>
              <a:gd name="connsiteX41" fmla="*/ 678656 w 923925"/>
              <a:gd name="connsiteY41" fmla="*/ 747713 h 1095375"/>
              <a:gd name="connsiteX42" fmla="*/ 635794 w 923925"/>
              <a:gd name="connsiteY42" fmla="*/ 723900 h 1095375"/>
              <a:gd name="connsiteX43" fmla="*/ 533400 w 923925"/>
              <a:gd name="connsiteY43" fmla="*/ 645319 h 1095375"/>
              <a:gd name="connsiteX44" fmla="*/ 483394 w 923925"/>
              <a:gd name="connsiteY44" fmla="*/ 602457 h 1095375"/>
              <a:gd name="connsiteX45" fmla="*/ 395287 w 923925"/>
              <a:gd name="connsiteY45" fmla="*/ 519113 h 1095375"/>
              <a:gd name="connsiteX46" fmla="*/ 307181 w 923925"/>
              <a:gd name="connsiteY46" fmla="*/ 421482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23925" h="1095375">
                <a:moveTo>
                  <a:pt x="307181" y="421482"/>
                </a:moveTo>
                <a:lnTo>
                  <a:pt x="257175" y="357188"/>
                </a:lnTo>
                <a:lnTo>
                  <a:pt x="204787" y="285750"/>
                </a:lnTo>
                <a:lnTo>
                  <a:pt x="150019" y="200025"/>
                </a:lnTo>
                <a:lnTo>
                  <a:pt x="109537" y="126207"/>
                </a:lnTo>
                <a:lnTo>
                  <a:pt x="69056" y="52388"/>
                </a:lnTo>
                <a:lnTo>
                  <a:pt x="50006" y="14288"/>
                </a:lnTo>
                <a:lnTo>
                  <a:pt x="38100" y="2382"/>
                </a:lnTo>
                <a:lnTo>
                  <a:pt x="14287" y="0"/>
                </a:lnTo>
                <a:lnTo>
                  <a:pt x="2381" y="9525"/>
                </a:lnTo>
                <a:lnTo>
                  <a:pt x="0" y="35719"/>
                </a:lnTo>
                <a:lnTo>
                  <a:pt x="14287" y="97632"/>
                </a:lnTo>
                <a:lnTo>
                  <a:pt x="64294" y="235744"/>
                </a:lnTo>
                <a:lnTo>
                  <a:pt x="116681" y="359569"/>
                </a:lnTo>
                <a:lnTo>
                  <a:pt x="176212" y="481013"/>
                </a:lnTo>
                <a:lnTo>
                  <a:pt x="257175" y="619125"/>
                </a:lnTo>
                <a:lnTo>
                  <a:pt x="328612" y="728663"/>
                </a:lnTo>
                <a:lnTo>
                  <a:pt x="414337" y="840582"/>
                </a:lnTo>
                <a:lnTo>
                  <a:pt x="459581" y="904875"/>
                </a:lnTo>
                <a:lnTo>
                  <a:pt x="500062" y="959644"/>
                </a:lnTo>
                <a:lnTo>
                  <a:pt x="526256" y="1004888"/>
                </a:lnTo>
                <a:lnTo>
                  <a:pt x="547687" y="1047750"/>
                </a:lnTo>
                <a:lnTo>
                  <a:pt x="571500" y="1078707"/>
                </a:lnTo>
                <a:lnTo>
                  <a:pt x="590550" y="1092994"/>
                </a:lnTo>
                <a:lnTo>
                  <a:pt x="614362" y="1095375"/>
                </a:lnTo>
                <a:lnTo>
                  <a:pt x="640556" y="1092994"/>
                </a:lnTo>
                <a:lnTo>
                  <a:pt x="661987" y="1078707"/>
                </a:lnTo>
                <a:lnTo>
                  <a:pt x="711994" y="1021557"/>
                </a:lnTo>
                <a:lnTo>
                  <a:pt x="785812" y="933450"/>
                </a:lnTo>
                <a:lnTo>
                  <a:pt x="847725" y="850107"/>
                </a:lnTo>
                <a:lnTo>
                  <a:pt x="888206" y="778669"/>
                </a:lnTo>
                <a:lnTo>
                  <a:pt x="907256" y="733425"/>
                </a:lnTo>
                <a:lnTo>
                  <a:pt x="923925" y="678657"/>
                </a:lnTo>
                <a:lnTo>
                  <a:pt x="923925" y="642938"/>
                </a:lnTo>
                <a:lnTo>
                  <a:pt x="914400" y="633413"/>
                </a:lnTo>
                <a:lnTo>
                  <a:pt x="892969" y="631032"/>
                </a:lnTo>
                <a:lnTo>
                  <a:pt x="869156" y="642938"/>
                </a:lnTo>
                <a:lnTo>
                  <a:pt x="840581" y="673894"/>
                </a:lnTo>
                <a:lnTo>
                  <a:pt x="802481" y="702469"/>
                </a:lnTo>
                <a:lnTo>
                  <a:pt x="764381" y="726282"/>
                </a:lnTo>
                <a:lnTo>
                  <a:pt x="707231" y="747713"/>
                </a:lnTo>
                <a:lnTo>
                  <a:pt x="678656" y="747713"/>
                </a:lnTo>
                <a:lnTo>
                  <a:pt x="635794" y="723900"/>
                </a:lnTo>
                <a:lnTo>
                  <a:pt x="533400" y="645319"/>
                </a:lnTo>
                <a:lnTo>
                  <a:pt x="483394" y="602457"/>
                </a:lnTo>
                <a:lnTo>
                  <a:pt x="395287" y="519113"/>
                </a:lnTo>
                <a:lnTo>
                  <a:pt x="307181" y="4214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B7B05777-50C2-0E47-A149-655486446A94}"/>
              </a:ext>
            </a:extLst>
          </p:cNvPr>
          <p:cNvSpPr/>
          <p:nvPr/>
        </p:nvSpPr>
        <p:spPr>
          <a:xfrm rot="16200000">
            <a:off x="5778500" y="1938338"/>
            <a:ext cx="452437" cy="1773238"/>
          </a:xfrm>
          <a:custGeom>
            <a:avLst/>
            <a:gdLst>
              <a:gd name="connsiteX0" fmla="*/ 211932 w 452438"/>
              <a:gd name="connsiteY0" fmla="*/ 676275 h 1774031"/>
              <a:gd name="connsiteX1" fmla="*/ 183357 w 452438"/>
              <a:gd name="connsiteY1" fmla="*/ 516731 h 1774031"/>
              <a:gd name="connsiteX2" fmla="*/ 164307 w 452438"/>
              <a:gd name="connsiteY2" fmla="*/ 409575 h 1774031"/>
              <a:gd name="connsiteX3" fmla="*/ 157163 w 452438"/>
              <a:gd name="connsiteY3" fmla="*/ 352425 h 1774031"/>
              <a:gd name="connsiteX4" fmla="*/ 154782 w 452438"/>
              <a:gd name="connsiteY4" fmla="*/ 316706 h 1774031"/>
              <a:gd name="connsiteX5" fmla="*/ 157163 w 452438"/>
              <a:gd name="connsiteY5" fmla="*/ 285750 h 1774031"/>
              <a:gd name="connsiteX6" fmla="*/ 159544 w 452438"/>
              <a:gd name="connsiteY6" fmla="*/ 252412 h 1774031"/>
              <a:gd name="connsiteX7" fmla="*/ 166688 w 452438"/>
              <a:gd name="connsiteY7" fmla="*/ 209550 h 1774031"/>
              <a:gd name="connsiteX8" fmla="*/ 180975 w 452438"/>
              <a:gd name="connsiteY8" fmla="*/ 164306 h 1774031"/>
              <a:gd name="connsiteX9" fmla="*/ 197644 w 452438"/>
              <a:gd name="connsiteY9" fmla="*/ 128587 h 1774031"/>
              <a:gd name="connsiteX10" fmla="*/ 214313 w 452438"/>
              <a:gd name="connsiteY10" fmla="*/ 102393 h 1774031"/>
              <a:gd name="connsiteX11" fmla="*/ 240507 w 452438"/>
              <a:gd name="connsiteY11" fmla="*/ 66675 h 1774031"/>
              <a:gd name="connsiteX12" fmla="*/ 130969 w 452438"/>
              <a:gd name="connsiteY12" fmla="*/ 0 h 1774031"/>
              <a:gd name="connsiteX13" fmla="*/ 90488 w 452438"/>
              <a:gd name="connsiteY13" fmla="*/ 57150 h 1774031"/>
              <a:gd name="connsiteX14" fmla="*/ 59532 w 452438"/>
              <a:gd name="connsiteY14" fmla="*/ 109537 h 1774031"/>
              <a:gd name="connsiteX15" fmla="*/ 42863 w 452438"/>
              <a:gd name="connsiteY15" fmla="*/ 142875 h 1774031"/>
              <a:gd name="connsiteX16" fmla="*/ 26194 w 452438"/>
              <a:gd name="connsiteY16" fmla="*/ 183356 h 1774031"/>
              <a:gd name="connsiteX17" fmla="*/ 11907 w 452438"/>
              <a:gd name="connsiteY17" fmla="*/ 238125 h 1774031"/>
              <a:gd name="connsiteX18" fmla="*/ 2382 w 452438"/>
              <a:gd name="connsiteY18" fmla="*/ 295275 h 1774031"/>
              <a:gd name="connsiteX19" fmla="*/ 0 w 452438"/>
              <a:gd name="connsiteY19" fmla="*/ 352425 h 1774031"/>
              <a:gd name="connsiteX20" fmla="*/ 2382 w 452438"/>
              <a:gd name="connsiteY20" fmla="*/ 454818 h 1774031"/>
              <a:gd name="connsiteX21" fmla="*/ 14288 w 452438"/>
              <a:gd name="connsiteY21" fmla="*/ 602456 h 1774031"/>
              <a:gd name="connsiteX22" fmla="*/ 45244 w 452438"/>
              <a:gd name="connsiteY22" fmla="*/ 812006 h 1774031"/>
              <a:gd name="connsiteX23" fmla="*/ 71438 w 452438"/>
              <a:gd name="connsiteY23" fmla="*/ 990600 h 1774031"/>
              <a:gd name="connsiteX24" fmla="*/ 90488 w 452438"/>
              <a:gd name="connsiteY24" fmla="*/ 1116806 h 1774031"/>
              <a:gd name="connsiteX25" fmla="*/ 114300 w 452438"/>
              <a:gd name="connsiteY25" fmla="*/ 1254918 h 1774031"/>
              <a:gd name="connsiteX26" fmla="*/ 130969 w 452438"/>
              <a:gd name="connsiteY26" fmla="*/ 1357312 h 1774031"/>
              <a:gd name="connsiteX27" fmla="*/ 150019 w 452438"/>
              <a:gd name="connsiteY27" fmla="*/ 1464468 h 1774031"/>
              <a:gd name="connsiteX28" fmla="*/ 183357 w 452438"/>
              <a:gd name="connsiteY28" fmla="*/ 1593056 h 1774031"/>
              <a:gd name="connsiteX29" fmla="*/ 202407 w 452438"/>
              <a:gd name="connsiteY29" fmla="*/ 1652587 h 1774031"/>
              <a:gd name="connsiteX30" fmla="*/ 228600 w 452438"/>
              <a:gd name="connsiteY30" fmla="*/ 1709737 h 1774031"/>
              <a:gd name="connsiteX31" fmla="*/ 252413 w 452438"/>
              <a:gd name="connsiteY31" fmla="*/ 1745456 h 1774031"/>
              <a:gd name="connsiteX32" fmla="*/ 269082 w 452438"/>
              <a:gd name="connsiteY32" fmla="*/ 1759743 h 1774031"/>
              <a:gd name="connsiteX33" fmla="*/ 290513 w 452438"/>
              <a:gd name="connsiteY33" fmla="*/ 1771650 h 1774031"/>
              <a:gd name="connsiteX34" fmla="*/ 304800 w 452438"/>
              <a:gd name="connsiteY34" fmla="*/ 1774031 h 1774031"/>
              <a:gd name="connsiteX35" fmla="*/ 330994 w 452438"/>
              <a:gd name="connsiteY35" fmla="*/ 1771650 h 1774031"/>
              <a:gd name="connsiteX36" fmla="*/ 354807 w 452438"/>
              <a:gd name="connsiteY36" fmla="*/ 1759743 h 1774031"/>
              <a:gd name="connsiteX37" fmla="*/ 376238 w 452438"/>
              <a:gd name="connsiteY37" fmla="*/ 1743075 h 1774031"/>
              <a:gd name="connsiteX38" fmla="*/ 397669 w 452438"/>
              <a:gd name="connsiteY38" fmla="*/ 1714500 h 1774031"/>
              <a:gd name="connsiteX39" fmla="*/ 414338 w 452438"/>
              <a:gd name="connsiteY39" fmla="*/ 1669256 h 1774031"/>
              <a:gd name="connsiteX40" fmla="*/ 433388 w 452438"/>
              <a:gd name="connsiteY40" fmla="*/ 1604962 h 1774031"/>
              <a:gd name="connsiteX41" fmla="*/ 445294 w 452438"/>
              <a:gd name="connsiteY41" fmla="*/ 1545431 h 1774031"/>
              <a:gd name="connsiteX42" fmla="*/ 452438 w 452438"/>
              <a:gd name="connsiteY42" fmla="*/ 1483518 h 1774031"/>
              <a:gd name="connsiteX43" fmla="*/ 450057 w 452438"/>
              <a:gd name="connsiteY43" fmla="*/ 1438275 h 1774031"/>
              <a:gd name="connsiteX44" fmla="*/ 419100 w 452438"/>
              <a:gd name="connsiteY44" fmla="*/ 1362075 h 1774031"/>
              <a:gd name="connsiteX45" fmla="*/ 369094 w 452438"/>
              <a:gd name="connsiteY45" fmla="*/ 1245393 h 1774031"/>
              <a:gd name="connsiteX46" fmla="*/ 330994 w 452438"/>
              <a:gd name="connsiteY46" fmla="*/ 1135856 h 1774031"/>
              <a:gd name="connsiteX47" fmla="*/ 288132 w 452438"/>
              <a:gd name="connsiteY47" fmla="*/ 992981 h 1774031"/>
              <a:gd name="connsiteX48" fmla="*/ 259557 w 452438"/>
              <a:gd name="connsiteY48" fmla="*/ 888206 h 1774031"/>
              <a:gd name="connsiteX49" fmla="*/ 211932 w 452438"/>
              <a:gd name="connsiteY49" fmla="*/ 676275 h 177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52438" h="1774031">
                <a:moveTo>
                  <a:pt x="211932" y="676275"/>
                </a:moveTo>
                <a:lnTo>
                  <a:pt x="183357" y="516731"/>
                </a:lnTo>
                <a:lnTo>
                  <a:pt x="164307" y="409575"/>
                </a:lnTo>
                <a:lnTo>
                  <a:pt x="157163" y="352425"/>
                </a:lnTo>
                <a:lnTo>
                  <a:pt x="154782" y="316706"/>
                </a:lnTo>
                <a:lnTo>
                  <a:pt x="157163" y="285750"/>
                </a:lnTo>
                <a:lnTo>
                  <a:pt x="159544" y="252412"/>
                </a:lnTo>
                <a:lnTo>
                  <a:pt x="166688" y="209550"/>
                </a:lnTo>
                <a:lnTo>
                  <a:pt x="180975" y="164306"/>
                </a:lnTo>
                <a:lnTo>
                  <a:pt x="197644" y="128587"/>
                </a:lnTo>
                <a:lnTo>
                  <a:pt x="214313" y="102393"/>
                </a:lnTo>
                <a:lnTo>
                  <a:pt x="240507" y="66675"/>
                </a:lnTo>
                <a:lnTo>
                  <a:pt x="130969" y="0"/>
                </a:lnTo>
                <a:lnTo>
                  <a:pt x="90488" y="57150"/>
                </a:lnTo>
                <a:lnTo>
                  <a:pt x="59532" y="109537"/>
                </a:lnTo>
                <a:lnTo>
                  <a:pt x="42863" y="142875"/>
                </a:lnTo>
                <a:lnTo>
                  <a:pt x="26194" y="183356"/>
                </a:lnTo>
                <a:lnTo>
                  <a:pt x="11907" y="238125"/>
                </a:lnTo>
                <a:lnTo>
                  <a:pt x="2382" y="295275"/>
                </a:lnTo>
                <a:lnTo>
                  <a:pt x="0" y="352425"/>
                </a:lnTo>
                <a:lnTo>
                  <a:pt x="2382" y="454818"/>
                </a:lnTo>
                <a:lnTo>
                  <a:pt x="14288" y="602456"/>
                </a:lnTo>
                <a:lnTo>
                  <a:pt x="45244" y="812006"/>
                </a:lnTo>
                <a:lnTo>
                  <a:pt x="71438" y="990600"/>
                </a:lnTo>
                <a:lnTo>
                  <a:pt x="90488" y="1116806"/>
                </a:lnTo>
                <a:lnTo>
                  <a:pt x="114300" y="1254918"/>
                </a:lnTo>
                <a:lnTo>
                  <a:pt x="130969" y="1357312"/>
                </a:lnTo>
                <a:lnTo>
                  <a:pt x="150019" y="1464468"/>
                </a:lnTo>
                <a:lnTo>
                  <a:pt x="183357" y="1593056"/>
                </a:lnTo>
                <a:lnTo>
                  <a:pt x="202407" y="1652587"/>
                </a:lnTo>
                <a:lnTo>
                  <a:pt x="228600" y="1709737"/>
                </a:lnTo>
                <a:lnTo>
                  <a:pt x="252413" y="1745456"/>
                </a:lnTo>
                <a:lnTo>
                  <a:pt x="269082" y="1759743"/>
                </a:lnTo>
                <a:lnTo>
                  <a:pt x="290513" y="1771650"/>
                </a:lnTo>
                <a:lnTo>
                  <a:pt x="304800" y="1774031"/>
                </a:lnTo>
                <a:lnTo>
                  <a:pt x="330994" y="1771650"/>
                </a:lnTo>
                <a:lnTo>
                  <a:pt x="354807" y="1759743"/>
                </a:lnTo>
                <a:lnTo>
                  <a:pt x="376238" y="1743075"/>
                </a:lnTo>
                <a:lnTo>
                  <a:pt x="397669" y="1714500"/>
                </a:lnTo>
                <a:lnTo>
                  <a:pt x="414338" y="1669256"/>
                </a:lnTo>
                <a:lnTo>
                  <a:pt x="433388" y="1604962"/>
                </a:lnTo>
                <a:lnTo>
                  <a:pt x="445294" y="1545431"/>
                </a:lnTo>
                <a:lnTo>
                  <a:pt x="452438" y="1483518"/>
                </a:lnTo>
                <a:lnTo>
                  <a:pt x="450057" y="1438275"/>
                </a:lnTo>
                <a:lnTo>
                  <a:pt x="419100" y="1362075"/>
                </a:lnTo>
                <a:lnTo>
                  <a:pt x="369094" y="1245393"/>
                </a:lnTo>
                <a:lnTo>
                  <a:pt x="330994" y="1135856"/>
                </a:lnTo>
                <a:lnTo>
                  <a:pt x="288132" y="992981"/>
                </a:lnTo>
                <a:lnTo>
                  <a:pt x="259557" y="888206"/>
                </a:lnTo>
                <a:lnTo>
                  <a:pt x="211932" y="676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6F29D3CE-F89C-0343-8586-CD4D5A5406D9}"/>
              </a:ext>
            </a:extLst>
          </p:cNvPr>
          <p:cNvSpPr/>
          <p:nvPr/>
        </p:nvSpPr>
        <p:spPr>
          <a:xfrm rot="16200000">
            <a:off x="4090987" y="3346451"/>
            <a:ext cx="2778125" cy="2000250"/>
          </a:xfrm>
          <a:custGeom>
            <a:avLst/>
            <a:gdLst>
              <a:gd name="connsiteX0" fmla="*/ 1648496 w 2779261"/>
              <a:gd name="connsiteY0" fmla="*/ 1362585 h 1998801"/>
              <a:gd name="connsiteX1" fmla="*/ 1540313 w 2779261"/>
              <a:gd name="connsiteY1" fmla="*/ 1316221 h 1998801"/>
              <a:gd name="connsiteX2" fmla="*/ 1424403 w 2779261"/>
              <a:gd name="connsiteY2" fmla="*/ 1262129 h 1998801"/>
              <a:gd name="connsiteX3" fmla="*/ 1370312 w 2779261"/>
              <a:gd name="connsiteY3" fmla="*/ 1236372 h 1998801"/>
              <a:gd name="connsiteX4" fmla="*/ 1205463 w 2779261"/>
              <a:gd name="connsiteY4" fmla="*/ 1156523 h 1998801"/>
              <a:gd name="connsiteX5" fmla="*/ 1074098 w 2779261"/>
              <a:gd name="connsiteY5" fmla="*/ 1068946 h 1998801"/>
              <a:gd name="connsiteX6" fmla="*/ 906673 w 2779261"/>
              <a:gd name="connsiteY6" fmla="*/ 950461 h 1998801"/>
              <a:gd name="connsiteX7" fmla="*/ 788187 w 2779261"/>
              <a:gd name="connsiteY7" fmla="*/ 855157 h 1998801"/>
              <a:gd name="connsiteX8" fmla="*/ 690308 w 2779261"/>
              <a:gd name="connsiteY8" fmla="*/ 770156 h 1998801"/>
              <a:gd name="connsiteX9" fmla="*/ 584701 w 2779261"/>
              <a:gd name="connsiteY9" fmla="*/ 669701 h 1998801"/>
              <a:gd name="connsiteX10" fmla="*/ 502276 w 2779261"/>
              <a:gd name="connsiteY10" fmla="*/ 587276 h 1998801"/>
              <a:gd name="connsiteX11" fmla="*/ 432730 w 2779261"/>
              <a:gd name="connsiteY11" fmla="*/ 512579 h 1998801"/>
              <a:gd name="connsiteX12" fmla="*/ 347730 w 2779261"/>
              <a:gd name="connsiteY12" fmla="*/ 414700 h 1998801"/>
              <a:gd name="connsiteX13" fmla="*/ 293638 w 2779261"/>
              <a:gd name="connsiteY13" fmla="*/ 345154 h 1998801"/>
              <a:gd name="connsiteX14" fmla="*/ 216365 w 2779261"/>
              <a:gd name="connsiteY14" fmla="*/ 249850 h 1998801"/>
              <a:gd name="connsiteX15" fmla="*/ 162274 w 2779261"/>
              <a:gd name="connsiteY15" fmla="*/ 177728 h 1998801"/>
              <a:gd name="connsiteX16" fmla="*/ 103031 w 2779261"/>
              <a:gd name="connsiteY16" fmla="*/ 92728 h 1998801"/>
              <a:gd name="connsiteX17" fmla="*/ 48940 w 2779261"/>
              <a:gd name="connsiteY17" fmla="*/ 15454 h 1998801"/>
              <a:gd name="connsiteX18" fmla="*/ 28334 w 2779261"/>
              <a:gd name="connsiteY18" fmla="*/ 0 h 1998801"/>
              <a:gd name="connsiteX19" fmla="*/ 12879 w 2779261"/>
              <a:gd name="connsiteY19" fmla="*/ 0 h 1998801"/>
              <a:gd name="connsiteX20" fmla="*/ 5152 w 2779261"/>
              <a:gd name="connsiteY20" fmla="*/ 7727 h 1998801"/>
              <a:gd name="connsiteX21" fmla="*/ 0 w 2779261"/>
              <a:gd name="connsiteY21" fmla="*/ 25758 h 1998801"/>
              <a:gd name="connsiteX22" fmla="*/ 5152 w 2779261"/>
              <a:gd name="connsiteY22" fmla="*/ 61818 h 1998801"/>
              <a:gd name="connsiteX23" fmla="*/ 30909 w 2779261"/>
              <a:gd name="connsiteY23" fmla="*/ 128789 h 1998801"/>
              <a:gd name="connsiteX24" fmla="*/ 69546 w 2779261"/>
              <a:gd name="connsiteY24" fmla="*/ 208638 h 1998801"/>
              <a:gd name="connsiteX25" fmla="*/ 123637 w 2779261"/>
              <a:gd name="connsiteY25" fmla="*/ 316820 h 1998801"/>
              <a:gd name="connsiteX26" fmla="*/ 185456 w 2779261"/>
              <a:gd name="connsiteY26" fmla="*/ 430154 h 1998801"/>
              <a:gd name="connsiteX27" fmla="*/ 249850 w 2779261"/>
              <a:gd name="connsiteY27" fmla="*/ 533185 h 1998801"/>
              <a:gd name="connsiteX28" fmla="*/ 334851 w 2779261"/>
              <a:gd name="connsiteY28" fmla="*/ 654247 h 1998801"/>
              <a:gd name="connsiteX29" fmla="*/ 401821 w 2779261"/>
              <a:gd name="connsiteY29" fmla="*/ 736671 h 1998801"/>
              <a:gd name="connsiteX30" fmla="*/ 471367 w 2779261"/>
              <a:gd name="connsiteY30" fmla="*/ 819096 h 1998801"/>
              <a:gd name="connsiteX31" fmla="*/ 556367 w 2779261"/>
              <a:gd name="connsiteY31" fmla="*/ 906673 h 1998801"/>
              <a:gd name="connsiteX32" fmla="*/ 680005 w 2779261"/>
              <a:gd name="connsiteY32" fmla="*/ 1022582 h 1998801"/>
              <a:gd name="connsiteX33" fmla="*/ 780460 w 2779261"/>
              <a:gd name="connsiteY33" fmla="*/ 1110159 h 1998801"/>
              <a:gd name="connsiteX34" fmla="*/ 878339 w 2779261"/>
              <a:gd name="connsiteY34" fmla="*/ 1190008 h 1998801"/>
              <a:gd name="connsiteX35" fmla="*/ 950461 w 2779261"/>
              <a:gd name="connsiteY35" fmla="*/ 1246675 h 1998801"/>
              <a:gd name="connsiteX36" fmla="*/ 1030310 w 2779261"/>
              <a:gd name="connsiteY36" fmla="*/ 1303342 h 1998801"/>
              <a:gd name="connsiteX37" fmla="*/ 1228645 w 2779261"/>
              <a:gd name="connsiteY37" fmla="*/ 1426979 h 1998801"/>
              <a:gd name="connsiteX38" fmla="*/ 1370312 w 2779261"/>
              <a:gd name="connsiteY38" fmla="*/ 1506828 h 1998801"/>
              <a:gd name="connsiteX39" fmla="*/ 1496525 w 2779261"/>
              <a:gd name="connsiteY39" fmla="*/ 1568647 h 1998801"/>
              <a:gd name="connsiteX40" fmla="*/ 1674254 w 2779261"/>
              <a:gd name="connsiteY40" fmla="*/ 1645920 h 1998801"/>
              <a:gd name="connsiteX41" fmla="*/ 1815921 w 2779261"/>
              <a:gd name="connsiteY41" fmla="*/ 1705163 h 1998801"/>
              <a:gd name="connsiteX42" fmla="*/ 1985922 w 2779261"/>
              <a:gd name="connsiteY42" fmla="*/ 1769557 h 1998801"/>
              <a:gd name="connsiteX43" fmla="*/ 2130166 w 2779261"/>
              <a:gd name="connsiteY43" fmla="*/ 1821073 h 1998801"/>
              <a:gd name="connsiteX44" fmla="*/ 2210015 w 2779261"/>
              <a:gd name="connsiteY44" fmla="*/ 1846830 h 1998801"/>
              <a:gd name="connsiteX45" fmla="*/ 2220318 w 2779261"/>
              <a:gd name="connsiteY45" fmla="*/ 1851982 h 1998801"/>
              <a:gd name="connsiteX46" fmla="*/ 2230621 w 2779261"/>
              <a:gd name="connsiteY46" fmla="*/ 1867436 h 1998801"/>
              <a:gd name="connsiteX47" fmla="*/ 2256379 w 2779261"/>
              <a:gd name="connsiteY47" fmla="*/ 1900922 h 1998801"/>
              <a:gd name="connsiteX48" fmla="*/ 2305318 w 2779261"/>
              <a:gd name="connsiteY48" fmla="*/ 1960164 h 1998801"/>
              <a:gd name="connsiteX49" fmla="*/ 2328500 w 2779261"/>
              <a:gd name="connsiteY49" fmla="*/ 1985922 h 1998801"/>
              <a:gd name="connsiteX50" fmla="*/ 2349107 w 2779261"/>
              <a:gd name="connsiteY50" fmla="*/ 1996225 h 1998801"/>
              <a:gd name="connsiteX51" fmla="*/ 2364561 w 2779261"/>
              <a:gd name="connsiteY51" fmla="*/ 1998801 h 1998801"/>
              <a:gd name="connsiteX52" fmla="*/ 2395470 w 2779261"/>
              <a:gd name="connsiteY52" fmla="*/ 1988498 h 1998801"/>
              <a:gd name="connsiteX53" fmla="*/ 2431531 w 2779261"/>
              <a:gd name="connsiteY53" fmla="*/ 1962740 h 1998801"/>
              <a:gd name="connsiteX54" fmla="*/ 2480471 w 2779261"/>
              <a:gd name="connsiteY54" fmla="*/ 1921528 h 1998801"/>
              <a:gd name="connsiteX55" fmla="*/ 2519108 w 2779261"/>
              <a:gd name="connsiteY55" fmla="*/ 1880315 h 1998801"/>
              <a:gd name="connsiteX56" fmla="*/ 2568047 w 2779261"/>
              <a:gd name="connsiteY56" fmla="*/ 1815921 h 1998801"/>
              <a:gd name="connsiteX57" fmla="*/ 2609260 w 2779261"/>
              <a:gd name="connsiteY57" fmla="*/ 1751527 h 1998801"/>
              <a:gd name="connsiteX58" fmla="*/ 2658200 w 2779261"/>
              <a:gd name="connsiteY58" fmla="*/ 1661374 h 1998801"/>
              <a:gd name="connsiteX59" fmla="*/ 2673654 w 2779261"/>
              <a:gd name="connsiteY59" fmla="*/ 1633041 h 1998801"/>
              <a:gd name="connsiteX60" fmla="*/ 2691685 w 2779261"/>
              <a:gd name="connsiteY60" fmla="*/ 1615011 h 1998801"/>
              <a:gd name="connsiteX61" fmla="*/ 2709715 w 2779261"/>
              <a:gd name="connsiteY61" fmla="*/ 1599556 h 1998801"/>
              <a:gd name="connsiteX62" fmla="*/ 2732897 w 2779261"/>
              <a:gd name="connsiteY62" fmla="*/ 1586677 h 1998801"/>
              <a:gd name="connsiteX63" fmla="*/ 2779261 w 2779261"/>
              <a:gd name="connsiteY63" fmla="*/ 1571222 h 1998801"/>
              <a:gd name="connsiteX64" fmla="*/ 2756079 w 2779261"/>
              <a:gd name="connsiteY64" fmla="*/ 1421827 h 1998801"/>
              <a:gd name="connsiteX65" fmla="*/ 2696836 w 2779261"/>
              <a:gd name="connsiteY65" fmla="*/ 1470767 h 1998801"/>
              <a:gd name="connsiteX66" fmla="*/ 2663351 w 2779261"/>
              <a:gd name="connsiteY66" fmla="*/ 1501676 h 1998801"/>
              <a:gd name="connsiteX67" fmla="*/ 2619563 w 2779261"/>
              <a:gd name="connsiteY67" fmla="*/ 1550616 h 1998801"/>
              <a:gd name="connsiteX68" fmla="*/ 2593805 w 2779261"/>
              <a:gd name="connsiteY68" fmla="*/ 1581525 h 1998801"/>
              <a:gd name="connsiteX69" fmla="*/ 2575775 w 2779261"/>
              <a:gd name="connsiteY69" fmla="*/ 1596980 h 1998801"/>
              <a:gd name="connsiteX70" fmla="*/ 2552593 w 2779261"/>
              <a:gd name="connsiteY70" fmla="*/ 1607283 h 1998801"/>
              <a:gd name="connsiteX71" fmla="*/ 2513956 w 2779261"/>
              <a:gd name="connsiteY71" fmla="*/ 1615011 h 1998801"/>
              <a:gd name="connsiteX72" fmla="*/ 2467592 w 2779261"/>
              <a:gd name="connsiteY72" fmla="*/ 1615011 h 1998801"/>
              <a:gd name="connsiteX73" fmla="*/ 2400622 w 2779261"/>
              <a:gd name="connsiteY73" fmla="*/ 1604707 h 1998801"/>
              <a:gd name="connsiteX74" fmla="*/ 2338803 w 2779261"/>
              <a:gd name="connsiteY74" fmla="*/ 1586677 h 1998801"/>
              <a:gd name="connsiteX75" fmla="*/ 2243500 w 2779261"/>
              <a:gd name="connsiteY75" fmla="*/ 1563495 h 1998801"/>
              <a:gd name="connsiteX76" fmla="*/ 2060620 w 2779261"/>
              <a:gd name="connsiteY76" fmla="*/ 1514555 h 1998801"/>
              <a:gd name="connsiteX77" fmla="*/ 1815921 w 2779261"/>
              <a:gd name="connsiteY77" fmla="*/ 1429555 h 1998801"/>
              <a:gd name="connsiteX78" fmla="*/ 1648496 w 2779261"/>
              <a:gd name="connsiteY78" fmla="*/ 1362585 h 199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779261" h="1998801">
                <a:moveTo>
                  <a:pt x="1648496" y="1362585"/>
                </a:moveTo>
                <a:lnTo>
                  <a:pt x="1540313" y="1316221"/>
                </a:lnTo>
                <a:lnTo>
                  <a:pt x="1424403" y="1262129"/>
                </a:lnTo>
                <a:lnTo>
                  <a:pt x="1370312" y="1236372"/>
                </a:lnTo>
                <a:lnTo>
                  <a:pt x="1205463" y="1156523"/>
                </a:lnTo>
                <a:lnTo>
                  <a:pt x="1074098" y="1068946"/>
                </a:lnTo>
                <a:lnTo>
                  <a:pt x="906673" y="950461"/>
                </a:lnTo>
                <a:lnTo>
                  <a:pt x="788187" y="855157"/>
                </a:lnTo>
                <a:lnTo>
                  <a:pt x="690308" y="770156"/>
                </a:lnTo>
                <a:lnTo>
                  <a:pt x="584701" y="669701"/>
                </a:lnTo>
                <a:lnTo>
                  <a:pt x="502276" y="587276"/>
                </a:lnTo>
                <a:lnTo>
                  <a:pt x="432730" y="512579"/>
                </a:lnTo>
                <a:lnTo>
                  <a:pt x="347730" y="414700"/>
                </a:lnTo>
                <a:lnTo>
                  <a:pt x="293638" y="345154"/>
                </a:lnTo>
                <a:lnTo>
                  <a:pt x="216365" y="249850"/>
                </a:lnTo>
                <a:lnTo>
                  <a:pt x="162274" y="177728"/>
                </a:lnTo>
                <a:lnTo>
                  <a:pt x="103031" y="92728"/>
                </a:lnTo>
                <a:lnTo>
                  <a:pt x="48940" y="15454"/>
                </a:lnTo>
                <a:lnTo>
                  <a:pt x="28334" y="0"/>
                </a:lnTo>
                <a:lnTo>
                  <a:pt x="12879" y="0"/>
                </a:lnTo>
                <a:lnTo>
                  <a:pt x="5152" y="7727"/>
                </a:lnTo>
                <a:lnTo>
                  <a:pt x="0" y="25758"/>
                </a:lnTo>
                <a:lnTo>
                  <a:pt x="5152" y="61818"/>
                </a:lnTo>
                <a:lnTo>
                  <a:pt x="30909" y="128789"/>
                </a:lnTo>
                <a:lnTo>
                  <a:pt x="69546" y="208638"/>
                </a:lnTo>
                <a:lnTo>
                  <a:pt x="123637" y="316820"/>
                </a:lnTo>
                <a:lnTo>
                  <a:pt x="185456" y="430154"/>
                </a:lnTo>
                <a:lnTo>
                  <a:pt x="249850" y="533185"/>
                </a:lnTo>
                <a:lnTo>
                  <a:pt x="334851" y="654247"/>
                </a:lnTo>
                <a:lnTo>
                  <a:pt x="401821" y="736671"/>
                </a:lnTo>
                <a:lnTo>
                  <a:pt x="471367" y="819096"/>
                </a:lnTo>
                <a:lnTo>
                  <a:pt x="556367" y="906673"/>
                </a:lnTo>
                <a:lnTo>
                  <a:pt x="680005" y="1022582"/>
                </a:lnTo>
                <a:lnTo>
                  <a:pt x="780460" y="1110159"/>
                </a:lnTo>
                <a:lnTo>
                  <a:pt x="878339" y="1190008"/>
                </a:lnTo>
                <a:lnTo>
                  <a:pt x="950461" y="1246675"/>
                </a:lnTo>
                <a:lnTo>
                  <a:pt x="1030310" y="1303342"/>
                </a:lnTo>
                <a:lnTo>
                  <a:pt x="1228645" y="1426979"/>
                </a:lnTo>
                <a:lnTo>
                  <a:pt x="1370312" y="1506828"/>
                </a:lnTo>
                <a:lnTo>
                  <a:pt x="1496525" y="1568647"/>
                </a:lnTo>
                <a:lnTo>
                  <a:pt x="1674254" y="1645920"/>
                </a:lnTo>
                <a:lnTo>
                  <a:pt x="1815921" y="1705163"/>
                </a:lnTo>
                <a:lnTo>
                  <a:pt x="1985922" y="1769557"/>
                </a:lnTo>
                <a:lnTo>
                  <a:pt x="2130166" y="1821073"/>
                </a:lnTo>
                <a:lnTo>
                  <a:pt x="2210015" y="1846830"/>
                </a:lnTo>
                <a:lnTo>
                  <a:pt x="2220318" y="1851982"/>
                </a:lnTo>
                <a:lnTo>
                  <a:pt x="2230621" y="1867436"/>
                </a:lnTo>
                <a:lnTo>
                  <a:pt x="2256379" y="1900922"/>
                </a:lnTo>
                <a:lnTo>
                  <a:pt x="2305318" y="1960164"/>
                </a:lnTo>
                <a:lnTo>
                  <a:pt x="2328500" y="1985922"/>
                </a:lnTo>
                <a:lnTo>
                  <a:pt x="2349107" y="1996225"/>
                </a:lnTo>
                <a:lnTo>
                  <a:pt x="2364561" y="1998801"/>
                </a:lnTo>
                <a:lnTo>
                  <a:pt x="2395470" y="1988498"/>
                </a:lnTo>
                <a:lnTo>
                  <a:pt x="2431531" y="1962740"/>
                </a:lnTo>
                <a:lnTo>
                  <a:pt x="2480471" y="1921528"/>
                </a:lnTo>
                <a:lnTo>
                  <a:pt x="2519108" y="1880315"/>
                </a:lnTo>
                <a:lnTo>
                  <a:pt x="2568047" y="1815921"/>
                </a:lnTo>
                <a:lnTo>
                  <a:pt x="2609260" y="1751527"/>
                </a:lnTo>
                <a:lnTo>
                  <a:pt x="2658200" y="1661374"/>
                </a:lnTo>
                <a:lnTo>
                  <a:pt x="2673654" y="1633041"/>
                </a:lnTo>
                <a:lnTo>
                  <a:pt x="2691685" y="1615011"/>
                </a:lnTo>
                <a:lnTo>
                  <a:pt x="2709715" y="1599556"/>
                </a:lnTo>
                <a:lnTo>
                  <a:pt x="2732897" y="1586677"/>
                </a:lnTo>
                <a:lnTo>
                  <a:pt x="2779261" y="1571222"/>
                </a:lnTo>
                <a:lnTo>
                  <a:pt x="2756079" y="1421827"/>
                </a:lnTo>
                <a:lnTo>
                  <a:pt x="2696836" y="1470767"/>
                </a:lnTo>
                <a:lnTo>
                  <a:pt x="2663351" y="1501676"/>
                </a:lnTo>
                <a:lnTo>
                  <a:pt x="2619563" y="1550616"/>
                </a:lnTo>
                <a:lnTo>
                  <a:pt x="2593805" y="1581525"/>
                </a:lnTo>
                <a:lnTo>
                  <a:pt x="2575775" y="1596980"/>
                </a:lnTo>
                <a:lnTo>
                  <a:pt x="2552593" y="1607283"/>
                </a:lnTo>
                <a:lnTo>
                  <a:pt x="2513956" y="1615011"/>
                </a:lnTo>
                <a:lnTo>
                  <a:pt x="2467592" y="1615011"/>
                </a:lnTo>
                <a:lnTo>
                  <a:pt x="2400622" y="1604707"/>
                </a:lnTo>
                <a:lnTo>
                  <a:pt x="2338803" y="1586677"/>
                </a:lnTo>
                <a:lnTo>
                  <a:pt x="2243500" y="1563495"/>
                </a:lnTo>
                <a:lnTo>
                  <a:pt x="2060620" y="1514555"/>
                </a:lnTo>
                <a:lnTo>
                  <a:pt x="1815921" y="1429555"/>
                </a:lnTo>
                <a:lnTo>
                  <a:pt x="1648496" y="13625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FADFEA1-1421-4DFC-A23E-CE01C37EA65E}"/>
              </a:ext>
            </a:extLst>
          </p:cNvPr>
          <p:cNvGrpSpPr/>
          <p:nvPr/>
        </p:nvGrpSpPr>
        <p:grpSpPr>
          <a:xfrm>
            <a:off x="2524918" y="1703203"/>
            <a:ext cx="4856163" cy="4144963"/>
            <a:chOff x="2695575" y="1851025"/>
            <a:chExt cx="4856163" cy="4144963"/>
          </a:xfrm>
        </p:grpSpPr>
        <p:sp>
          <p:nvSpPr>
            <p:cNvPr id="24" name="フリーフォーム 61">
              <a:extLst>
                <a:ext uri="{FF2B5EF4-FFF2-40B4-BE49-F238E27FC236}">
                  <a16:creationId xmlns:a16="http://schemas.microsoft.com/office/drawing/2014/main" id="{DD63B5CB-713F-4827-A42D-C3EF7C0DA744}"/>
                </a:ext>
              </a:extLst>
            </p:cNvPr>
            <p:cNvSpPr/>
            <p:nvPr/>
          </p:nvSpPr>
          <p:spPr>
            <a:xfrm rot="16200000">
              <a:off x="1754188" y="3355975"/>
              <a:ext cx="2809875" cy="441325"/>
            </a:xfrm>
            <a:custGeom>
              <a:avLst/>
              <a:gdLst>
                <a:gd name="connsiteX0" fmla="*/ 1307306 w 2809875"/>
                <a:gd name="connsiteY0" fmla="*/ 211931 h 440531"/>
                <a:gd name="connsiteX1" fmla="*/ 1883568 w 2809875"/>
                <a:gd name="connsiteY1" fmla="*/ 216694 h 440531"/>
                <a:gd name="connsiteX2" fmla="*/ 2171700 w 2809875"/>
                <a:gd name="connsiteY2" fmla="*/ 216694 h 440531"/>
                <a:gd name="connsiteX3" fmla="*/ 2431256 w 2809875"/>
                <a:gd name="connsiteY3" fmla="*/ 216694 h 440531"/>
                <a:gd name="connsiteX4" fmla="*/ 2478881 w 2809875"/>
                <a:gd name="connsiteY4" fmla="*/ 214312 h 440531"/>
                <a:gd name="connsiteX5" fmla="*/ 2502693 w 2809875"/>
                <a:gd name="connsiteY5" fmla="*/ 209550 h 440531"/>
                <a:gd name="connsiteX6" fmla="*/ 2536031 w 2809875"/>
                <a:gd name="connsiteY6" fmla="*/ 200025 h 440531"/>
                <a:gd name="connsiteX7" fmla="*/ 2571750 w 2809875"/>
                <a:gd name="connsiteY7" fmla="*/ 183356 h 440531"/>
                <a:gd name="connsiteX8" fmla="*/ 2609850 w 2809875"/>
                <a:gd name="connsiteY8" fmla="*/ 159544 h 440531"/>
                <a:gd name="connsiteX9" fmla="*/ 2671762 w 2809875"/>
                <a:gd name="connsiteY9" fmla="*/ 104775 h 440531"/>
                <a:gd name="connsiteX10" fmla="*/ 2733675 w 2809875"/>
                <a:gd name="connsiteY10" fmla="*/ 42862 h 440531"/>
                <a:gd name="connsiteX11" fmla="*/ 2767012 w 2809875"/>
                <a:gd name="connsiteY11" fmla="*/ 11906 h 440531"/>
                <a:gd name="connsiteX12" fmla="*/ 2786062 w 2809875"/>
                <a:gd name="connsiteY12" fmla="*/ 0 h 440531"/>
                <a:gd name="connsiteX13" fmla="*/ 2795587 w 2809875"/>
                <a:gd name="connsiteY13" fmla="*/ 0 h 440531"/>
                <a:gd name="connsiteX14" fmla="*/ 2807493 w 2809875"/>
                <a:gd name="connsiteY14" fmla="*/ 4762 h 440531"/>
                <a:gd name="connsiteX15" fmla="*/ 2809875 w 2809875"/>
                <a:gd name="connsiteY15" fmla="*/ 21431 h 440531"/>
                <a:gd name="connsiteX16" fmla="*/ 2809875 w 2809875"/>
                <a:gd name="connsiteY16" fmla="*/ 50006 h 440531"/>
                <a:gd name="connsiteX17" fmla="*/ 2788443 w 2809875"/>
                <a:gd name="connsiteY17" fmla="*/ 138112 h 440531"/>
                <a:gd name="connsiteX18" fmla="*/ 2755106 w 2809875"/>
                <a:gd name="connsiteY18" fmla="*/ 238125 h 440531"/>
                <a:gd name="connsiteX19" fmla="*/ 2707481 w 2809875"/>
                <a:gd name="connsiteY19" fmla="*/ 345281 h 440531"/>
                <a:gd name="connsiteX20" fmla="*/ 2690812 w 2809875"/>
                <a:gd name="connsiteY20" fmla="*/ 373856 h 440531"/>
                <a:gd name="connsiteX21" fmla="*/ 2545556 w 2809875"/>
                <a:gd name="connsiteY21" fmla="*/ 440531 h 440531"/>
                <a:gd name="connsiteX22" fmla="*/ 2352675 w 2809875"/>
                <a:gd name="connsiteY22" fmla="*/ 440531 h 440531"/>
                <a:gd name="connsiteX23" fmla="*/ 1962150 w 2809875"/>
                <a:gd name="connsiteY23" fmla="*/ 440531 h 440531"/>
                <a:gd name="connsiteX24" fmla="*/ 1666875 w 2809875"/>
                <a:gd name="connsiteY24" fmla="*/ 440531 h 440531"/>
                <a:gd name="connsiteX25" fmla="*/ 1283493 w 2809875"/>
                <a:gd name="connsiteY25" fmla="*/ 440531 h 440531"/>
                <a:gd name="connsiteX26" fmla="*/ 992981 w 2809875"/>
                <a:gd name="connsiteY26" fmla="*/ 440531 h 440531"/>
                <a:gd name="connsiteX27" fmla="*/ 461962 w 2809875"/>
                <a:gd name="connsiteY27" fmla="*/ 440531 h 440531"/>
                <a:gd name="connsiteX28" fmla="*/ 240506 w 2809875"/>
                <a:gd name="connsiteY28" fmla="*/ 440531 h 440531"/>
                <a:gd name="connsiteX29" fmla="*/ 164306 w 2809875"/>
                <a:gd name="connsiteY29" fmla="*/ 419100 h 440531"/>
                <a:gd name="connsiteX30" fmla="*/ 64293 w 2809875"/>
                <a:gd name="connsiteY30" fmla="*/ 390525 h 440531"/>
                <a:gd name="connsiteX31" fmla="*/ 21431 w 2809875"/>
                <a:gd name="connsiteY31" fmla="*/ 369094 h 440531"/>
                <a:gd name="connsiteX32" fmla="*/ 4762 w 2809875"/>
                <a:gd name="connsiteY32" fmla="*/ 347662 h 440531"/>
                <a:gd name="connsiteX33" fmla="*/ 0 w 2809875"/>
                <a:gd name="connsiteY33" fmla="*/ 330994 h 440531"/>
                <a:gd name="connsiteX34" fmla="*/ 2381 w 2809875"/>
                <a:gd name="connsiteY34" fmla="*/ 311944 h 440531"/>
                <a:gd name="connsiteX35" fmla="*/ 14287 w 2809875"/>
                <a:gd name="connsiteY35" fmla="*/ 285750 h 440531"/>
                <a:gd name="connsiteX36" fmla="*/ 30956 w 2809875"/>
                <a:gd name="connsiteY36" fmla="*/ 264319 h 440531"/>
                <a:gd name="connsiteX37" fmla="*/ 76200 w 2809875"/>
                <a:gd name="connsiteY37" fmla="*/ 230981 h 440531"/>
                <a:gd name="connsiteX38" fmla="*/ 145256 w 2809875"/>
                <a:gd name="connsiteY38" fmla="*/ 200025 h 440531"/>
                <a:gd name="connsiteX39" fmla="*/ 230981 w 2809875"/>
                <a:gd name="connsiteY39" fmla="*/ 178594 h 440531"/>
                <a:gd name="connsiteX40" fmla="*/ 297656 w 2809875"/>
                <a:gd name="connsiteY40" fmla="*/ 173831 h 440531"/>
                <a:gd name="connsiteX41" fmla="*/ 361950 w 2809875"/>
                <a:gd name="connsiteY41" fmla="*/ 176212 h 440531"/>
                <a:gd name="connsiteX42" fmla="*/ 519112 w 2809875"/>
                <a:gd name="connsiteY42" fmla="*/ 183356 h 440531"/>
                <a:gd name="connsiteX43" fmla="*/ 802481 w 2809875"/>
                <a:gd name="connsiteY43" fmla="*/ 195262 h 440531"/>
                <a:gd name="connsiteX44" fmla="*/ 1307306 w 2809875"/>
                <a:gd name="connsiteY44" fmla="*/ 2119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9875" h="440531">
                  <a:moveTo>
                    <a:pt x="1307306" y="211931"/>
                  </a:moveTo>
                  <a:lnTo>
                    <a:pt x="1883568" y="216694"/>
                  </a:lnTo>
                  <a:lnTo>
                    <a:pt x="2171700" y="216694"/>
                  </a:lnTo>
                  <a:lnTo>
                    <a:pt x="2431256" y="216694"/>
                  </a:lnTo>
                  <a:lnTo>
                    <a:pt x="2478881" y="214312"/>
                  </a:lnTo>
                  <a:lnTo>
                    <a:pt x="2502693" y="209550"/>
                  </a:lnTo>
                  <a:lnTo>
                    <a:pt x="2536031" y="200025"/>
                  </a:lnTo>
                  <a:lnTo>
                    <a:pt x="2571750" y="183356"/>
                  </a:lnTo>
                  <a:lnTo>
                    <a:pt x="2609850" y="159544"/>
                  </a:lnTo>
                  <a:lnTo>
                    <a:pt x="2671762" y="104775"/>
                  </a:lnTo>
                  <a:lnTo>
                    <a:pt x="2733675" y="42862"/>
                  </a:lnTo>
                  <a:lnTo>
                    <a:pt x="2767012" y="11906"/>
                  </a:lnTo>
                  <a:lnTo>
                    <a:pt x="2786062" y="0"/>
                  </a:lnTo>
                  <a:lnTo>
                    <a:pt x="2795587" y="0"/>
                  </a:lnTo>
                  <a:lnTo>
                    <a:pt x="2807493" y="4762"/>
                  </a:lnTo>
                  <a:lnTo>
                    <a:pt x="2809875" y="21431"/>
                  </a:lnTo>
                  <a:lnTo>
                    <a:pt x="2809875" y="50006"/>
                  </a:lnTo>
                  <a:lnTo>
                    <a:pt x="2788443" y="138112"/>
                  </a:lnTo>
                  <a:lnTo>
                    <a:pt x="2755106" y="238125"/>
                  </a:lnTo>
                  <a:lnTo>
                    <a:pt x="2707481" y="345281"/>
                  </a:lnTo>
                  <a:lnTo>
                    <a:pt x="2690812" y="373856"/>
                  </a:lnTo>
                  <a:lnTo>
                    <a:pt x="2545556" y="440531"/>
                  </a:lnTo>
                  <a:lnTo>
                    <a:pt x="2352675" y="440531"/>
                  </a:lnTo>
                  <a:lnTo>
                    <a:pt x="1962150" y="440531"/>
                  </a:lnTo>
                  <a:lnTo>
                    <a:pt x="1666875" y="440531"/>
                  </a:lnTo>
                  <a:lnTo>
                    <a:pt x="1283493" y="440531"/>
                  </a:lnTo>
                  <a:lnTo>
                    <a:pt x="992981" y="440531"/>
                  </a:lnTo>
                  <a:lnTo>
                    <a:pt x="461962" y="440531"/>
                  </a:lnTo>
                  <a:lnTo>
                    <a:pt x="240506" y="440531"/>
                  </a:lnTo>
                  <a:lnTo>
                    <a:pt x="164306" y="419100"/>
                  </a:lnTo>
                  <a:lnTo>
                    <a:pt x="64293" y="390525"/>
                  </a:lnTo>
                  <a:lnTo>
                    <a:pt x="21431" y="369094"/>
                  </a:lnTo>
                  <a:lnTo>
                    <a:pt x="4762" y="347662"/>
                  </a:lnTo>
                  <a:lnTo>
                    <a:pt x="0" y="330994"/>
                  </a:lnTo>
                  <a:lnTo>
                    <a:pt x="2381" y="311944"/>
                  </a:lnTo>
                  <a:lnTo>
                    <a:pt x="14287" y="285750"/>
                  </a:lnTo>
                  <a:lnTo>
                    <a:pt x="30956" y="264319"/>
                  </a:lnTo>
                  <a:lnTo>
                    <a:pt x="76200" y="230981"/>
                  </a:lnTo>
                  <a:lnTo>
                    <a:pt x="145256" y="200025"/>
                  </a:lnTo>
                  <a:lnTo>
                    <a:pt x="230981" y="178594"/>
                  </a:lnTo>
                  <a:lnTo>
                    <a:pt x="297656" y="173831"/>
                  </a:lnTo>
                  <a:lnTo>
                    <a:pt x="361950" y="176212"/>
                  </a:lnTo>
                  <a:lnTo>
                    <a:pt x="519112" y="183356"/>
                  </a:lnTo>
                  <a:lnTo>
                    <a:pt x="802481" y="195262"/>
                  </a:lnTo>
                  <a:lnTo>
                    <a:pt x="1307306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7">
              <a:extLst>
                <a:ext uri="{FF2B5EF4-FFF2-40B4-BE49-F238E27FC236}">
                  <a16:creationId xmlns:a16="http://schemas.microsoft.com/office/drawing/2014/main" id="{427FB347-8345-4E11-B1D7-98E251D14B6D}"/>
                </a:ext>
              </a:extLst>
            </p:cNvPr>
            <p:cNvSpPr/>
            <p:nvPr/>
          </p:nvSpPr>
          <p:spPr>
            <a:xfrm rot="16200000">
              <a:off x="3959226" y="4945062"/>
              <a:ext cx="793750" cy="638175"/>
            </a:xfrm>
            <a:custGeom>
              <a:avLst/>
              <a:gdLst>
                <a:gd name="connsiteX0" fmla="*/ 461963 w 792957"/>
                <a:gd name="connsiteY0" fmla="*/ 204788 h 638175"/>
                <a:gd name="connsiteX1" fmla="*/ 642938 w 792957"/>
                <a:gd name="connsiteY1" fmla="*/ 80963 h 638175"/>
                <a:gd name="connsiteX2" fmla="*/ 742950 w 792957"/>
                <a:gd name="connsiteY2" fmla="*/ 9525 h 638175"/>
                <a:gd name="connsiteX3" fmla="*/ 762000 w 792957"/>
                <a:gd name="connsiteY3" fmla="*/ 2381 h 638175"/>
                <a:gd name="connsiteX4" fmla="*/ 776288 w 792957"/>
                <a:gd name="connsiteY4" fmla="*/ 0 h 638175"/>
                <a:gd name="connsiteX5" fmla="*/ 788194 w 792957"/>
                <a:gd name="connsiteY5" fmla="*/ 2381 h 638175"/>
                <a:gd name="connsiteX6" fmla="*/ 792957 w 792957"/>
                <a:gd name="connsiteY6" fmla="*/ 9525 h 638175"/>
                <a:gd name="connsiteX7" fmla="*/ 790575 w 792957"/>
                <a:gd name="connsiteY7" fmla="*/ 33338 h 638175"/>
                <a:gd name="connsiteX8" fmla="*/ 766763 w 792957"/>
                <a:gd name="connsiteY8" fmla="*/ 83344 h 638175"/>
                <a:gd name="connsiteX9" fmla="*/ 685800 w 792957"/>
                <a:gd name="connsiteY9" fmla="*/ 204788 h 638175"/>
                <a:gd name="connsiteX10" fmla="*/ 609600 w 792957"/>
                <a:gd name="connsiteY10" fmla="*/ 316706 h 638175"/>
                <a:gd name="connsiteX11" fmla="*/ 492919 w 792957"/>
                <a:gd name="connsiteY11" fmla="*/ 471488 h 638175"/>
                <a:gd name="connsiteX12" fmla="*/ 438150 w 792957"/>
                <a:gd name="connsiteY12" fmla="*/ 533400 h 638175"/>
                <a:gd name="connsiteX13" fmla="*/ 392907 w 792957"/>
                <a:gd name="connsiteY13" fmla="*/ 578644 h 638175"/>
                <a:gd name="connsiteX14" fmla="*/ 364332 w 792957"/>
                <a:gd name="connsiteY14" fmla="*/ 592931 h 638175"/>
                <a:gd name="connsiteX15" fmla="*/ 319088 w 792957"/>
                <a:gd name="connsiteY15" fmla="*/ 611981 h 638175"/>
                <a:gd name="connsiteX16" fmla="*/ 259557 w 792957"/>
                <a:gd name="connsiteY16" fmla="*/ 626269 h 638175"/>
                <a:gd name="connsiteX17" fmla="*/ 200025 w 792957"/>
                <a:gd name="connsiteY17" fmla="*/ 633413 h 638175"/>
                <a:gd name="connsiteX18" fmla="*/ 133350 w 792957"/>
                <a:gd name="connsiteY18" fmla="*/ 638175 h 638175"/>
                <a:gd name="connsiteX19" fmla="*/ 76200 w 792957"/>
                <a:gd name="connsiteY19" fmla="*/ 633413 h 638175"/>
                <a:gd name="connsiteX20" fmla="*/ 50007 w 792957"/>
                <a:gd name="connsiteY20" fmla="*/ 626269 h 638175"/>
                <a:gd name="connsiteX21" fmla="*/ 23813 w 792957"/>
                <a:gd name="connsiteY21" fmla="*/ 609600 h 638175"/>
                <a:gd name="connsiteX22" fmla="*/ 4763 w 792957"/>
                <a:gd name="connsiteY22" fmla="*/ 585788 h 638175"/>
                <a:gd name="connsiteX23" fmla="*/ 0 w 792957"/>
                <a:gd name="connsiteY23" fmla="*/ 564356 h 638175"/>
                <a:gd name="connsiteX24" fmla="*/ 0 w 792957"/>
                <a:gd name="connsiteY24" fmla="*/ 531019 h 638175"/>
                <a:gd name="connsiteX25" fmla="*/ 4763 w 792957"/>
                <a:gd name="connsiteY25" fmla="*/ 500063 h 638175"/>
                <a:gd name="connsiteX26" fmla="*/ 19050 w 792957"/>
                <a:gd name="connsiteY26" fmla="*/ 464344 h 638175"/>
                <a:gd name="connsiteX27" fmla="*/ 47625 w 792957"/>
                <a:gd name="connsiteY27" fmla="*/ 428625 h 638175"/>
                <a:gd name="connsiteX28" fmla="*/ 78582 w 792957"/>
                <a:gd name="connsiteY28" fmla="*/ 397669 h 638175"/>
                <a:gd name="connsiteX29" fmla="*/ 192882 w 792957"/>
                <a:gd name="connsiteY29" fmla="*/ 347663 h 638175"/>
                <a:gd name="connsiteX30" fmla="*/ 357188 w 792957"/>
                <a:gd name="connsiteY30" fmla="*/ 269081 h 638175"/>
                <a:gd name="connsiteX31" fmla="*/ 461963 w 792957"/>
                <a:gd name="connsiteY31" fmla="*/ 2047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92957" h="638175">
                  <a:moveTo>
                    <a:pt x="461963" y="204788"/>
                  </a:moveTo>
                  <a:lnTo>
                    <a:pt x="642938" y="80963"/>
                  </a:lnTo>
                  <a:lnTo>
                    <a:pt x="742950" y="9525"/>
                  </a:lnTo>
                  <a:lnTo>
                    <a:pt x="762000" y="2381"/>
                  </a:lnTo>
                  <a:lnTo>
                    <a:pt x="776288" y="0"/>
                  </a:lnTo>
                  <a:lnTo>
                    <a:pt x="788194" y="2381"/>
                  </a:lnTo>
                  <a:lnTo>
                    <a:pt x="792957" y="9525"/>
                  </a:lnTo>
                  <a:lnTo>
                    <a:pt x="790575" y="33338"/>
                  </a:lnTo>
                  <a:lnTo>
                    <a:pt x="766763" y="83344"/>
                  </a:lnTo>
                  <a:lnTo>
                    <a:pt x="685800" y="204788"/>
                  </a:lnTo>
                  <a:lnTo>
                    <a:pt x="609600" y="316706"/>
                  </a:lnTo>
                  <a:lnTo>
                    <a:pt x="492919" y="471488"/>
                  </a:lnTo>
                  <a:lnTo>
                    <a:pt x="438150" y="533400"/>
                  </a:lnTo>
                  <a:lnTo>
                    <a:pt x="392907" y="578644"/>
                  </a:lnTo>
                  <a:lnTo>
                    <a:pt x="364332" y="592931"/>
                  </a:lnTo>
                  <a:lnTo>
                    <a:pt x="319088" y="611981"/>
                  </a:lnTo>
                  <a:lnTo>
                    <a:pt x="259557" y="626269"/>
                  </a:lnTo>
                  <a:lnTo>
                    <a:pt x="200025" y="633413"/>
                  </a:lnTo>
                  <a:lnTo>
                    <a:pt x="133350" y="638175"/>
                  </a:lnTo>
                  <a:lnTo>
                    <a:pt x="76200" y="633413"/>
                  </a:lnTo>
                  <a:lnTo>
                    <a:pt x="50007" y="626269"/>
                  </a:lnTo>
                  <a:lnTo>
                    <a:pt x="23813" y="609600"/>
                  </a:lnTo>
                  <a:lnTo>
                    <a:pt x="4763" y="585788"/>
                  </a:lnTo>
                  <a:lnTo>
                    <a:pt x="0" y="564356"/>
                  </a:lnTo>
                  <a:lnTo>
                    <a:pt x="0" y="531019"/>
                  </a:lnTo>
                  <a:lnTo>
                    <a:pt x="4763" y="500063"/>
                  </a:lnTo>
                  <a:lnTo>
                    <a:pt x="19050" y="464344"/>
                  </a:lnTo>
                  <a:lnTo>
                    <a:pt x="47625" y="428625"/>
                  </a:lnTo>
                  <a:lnTo>
                    <a:pt x="78582" y="397669"/>
                  </a:lnTo>
                  <a:lnTo>
                    <a:pt x="192882" y="347663"/>
                  </a:lnTo>
                  <a:lnTo>
                    <a:pt x="357188" y="269081"/>
                  </a:lnTo>
                  <a:lnTo>
                    <a:pt x="461963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8">
              <a:extLst>
                <a:ext uri="{FF2B5EF4-FFF2-40B4-BE49-F238E27FC236}">
                  <a16:creationId xmlns:a16="http://schemas.microsoft.com/office/drawing/2014/main" id="{EE386A76-006C-4538-8A21-7BF960248828}"/>
                </a:ext>
              </a:extLst>
            </p:cNvPr>
            <p:cNvSpPr/>
            <p:nvPr/>
          </p:nvSpPr>
          <p:spPr>
            <a:xfrm rot="16200000">
              <a:off x="4259263" y="2206625"/>
              <a:ext cx="1925638" cy="1214437"/>
            </a:xfrm>
            <a:custGeom>
              <a:avLst/>
              <a:gdLst>
                <a:gd name="connsiteX0" fmla="*/ 842963 w 1926431"/>
                <a:gd name="connsiteY0" fmla="*/ 528637 h 1214437"/>
                <a:gd name="connsiteX1" fmla="*/ 1081088 w 1926431"/>
                <a:gd name="connsiteY1" fmla="*/ 645319 h 1214437"/>
                <a:gd name="connsiteX2" fmla="*/ 1250156 w 1926431"/>
                <a:gd name="connsiteY2" fmla="*/ 721519 h 1214437"/>
                <a:gd name="connsiteX3" fmla="*/ 1419225 w 1926431"/>
                <a:gd name="connsiteY3" fmla="*/ 790575 h 1214437"/>
                <a:gd name="connsiteX4" fmla="*/ 1531144 w 1926431"/>
                <a:gd name="connsiteY4" fmla="*/ 831056 h 1214437"/>
                <a:gd name="connsiteX5" fmla="*/ 1624013 w 1926431"/>
                <a:gd name="connsiteY5" fmla="*/ 857250 h 1214437"/>
                <a:gd name="connsiteX6" fmla="*/ 1669256 w 1926431"/>
                <a:gd name="connsiteY6" fmla="*/ 864394 h 1214437"/>
                <a:gd name="connsiteX7" fmla="*/ 1704975 w 1926431"/>
                <a:gd name="connsiteY7" fmla="*/ 866775 h 1214437"/>
                <a:gd name="connsiteX8" fmla="*/ 1733550 w 1926431"/>
                <a:gd name="connsiteY8" fmla="*/ 864394 h 1214437"/>
                <a:gd name="connsiteX9" fmla="*/ 1754981 w 1926431"/>
                <a:gd name="connsiteY9" fmla="*/ 862012 h 1214437"/>
                <a:gd name="connsiteX10" fmla="*/ 1793081 w 1926431"/>
                <a:gd name="connsiteY10" fmla="*/ 838200 h 1214437"/>
                <a:gd name="connsiteX11" fmla="*/ 1843088 w 1926431"/>
                <a:gd name="connsiteY11" fmla="*/ 797719 h 1214437"/>
                <a:gd name="connsiteX12" fmla="*/ 1859756 w 1926431"/>
                <a:gd name="connsiteY12" fmla="*/ 778669 h 1214437"/>
                <a:gd name="connsiteX13" fmla="*/ 1890713 w 1926431"/>
                <a:gd name="connsiteY13" fmla="*/ 764381 h 1214437"/>
                <a:gd name="connsiteX14" fmla="*/ 1914525 w 1926431"/>
                <a:gd name="connsiteY14" fmla="*/ 762000 h 1214437"/>
                <a:gd name="connsiteX15" fmla="*/ 1924050 w 1926431"/>
                <a:gd name="connsiteY15" fmla="*/ 764381 h 1214437"/>
                <a:gd name="connsiteX16" fmla="*/ 1926431 w 1926431"/>
                <a:gd name="connsiteY16" fmla="*/ 773906 h 1214437"/>
                <a:gd name="connsiteX17" fmla="*/ 1919288 w 1926431"/>
                <a:gd name="connsiteY17" fmla="*/ 797719 h 1214437"/>
                <a:gd name="connsiteX18" fmla="*/ 1885950 w 1926431"/>
                <a:gd name="connsiteY18" fmla="*/ 883444 h 1214437"/>
                <a:gd name="connsiteX19" fmla="*/ 1852613 w 1926431"/>
                <a:gd name="connsiteY19" fmla="*/ 959644 h 1214437"/>
                <a:gd name="connsiteX20" fmla="*/ 1824038 w 1926431"/>
                <a:gd name="connsiteY20" fmla="*/ 1012031 h 1214437"/>
                <a:gd name="connsiteX21" fmla="*/ 1790700 w 1926431"/>
                <a:gd name="connsiteY21" fmla="*/ 1066800 h 1214437"/>
                <a:gd name="connsiteX22" fmla="*/ 1747838 w 1926431"/>
                <a:gd name="connsiteY22" fmla="*/ 1116806 h 1214437"/>
                <a:gd name="connsiteX23" fmla="*/ 1712119 w 1926431"/>
                <a:gd name="connsiteY23" fmla="*/ 1152525 h 1214437"/>
                <a:gd name="connsiteX24" fmla="*/ 1664494 w 1926431"/>
                <a:gd name="connsiteY24" fmla="*/ 1185862 h 1214437"/>
                <a:gd name="connsiteX25" fmla="*/ 1621631 w 1926431"/>
                <a:gd name="connsiteY25" fmla="*/ 1209675 h 1214437"/>
                <a:gd name="connsiteX26" fmla="*/ 1597819 w 1926431"/>
                <a:gd name="connsiteY26" fmla="*/ 1214437 h 1214437"/>
                <a:gd name="connsiteX27" fmla="*/ 1578769 w 1926431"/>
                <a:gd name="connsiteY27" fmla="*/ 1214437 h 1214437"/>
                <a:gd name="connsiteX28" fmla="*/ 1540669 w 1926431"/>
                <a:gd name="connsiteY28" fmla="*/ 1200150 h 1214437"/>
                <a:gd name="connsiteX29" fmla="*/ 1509713 w 1926431"/>
                <a:gd name="connsiteY29" fmla="*/ 1173956 h 1214437"/>
                <a:gd name="connsiteX30" fmla="*/ 1454944 w 1926431"/>
                <a:gd name="connsiteY30" fmla="*/ 1114425 h 1214437"/>
                <a:gd name="connsiteX31" fmla="*/ 1414463 w 1926431"/>
                <a:gd name="connsiteY31" fmla="*/ 1092994 h 1214437"/>
                <a:gd name="connsiteX32" fmla="*/ 1276350 w 1926431"/>
                <a:gd name="connsiteY32" fmla="*/ 1021556 h 1214437"/>
                <a:gd name="connsiteX33" fmla="*/ 1138238 w 1926431"/>
                <a:gd name="connsiteY33" fmla="*/ 945356 h 1214437"/>
                <a:gd name="connsiteX34" fmla="*/ 983456 w 1926431"/>
                <a:gd name="connsiteY34" fmla="*/ 859631 h 1214437"/>
                <a:gd name="connsiteX35" fmla="*/ 792956 w 1926431"/>
                <a:gd name="connsiteY35" fmla="*/ 747712 h 1214437"/>
                <a:gd name="connsiteX36" fmla="*/ 652463 w 1926431"/>
                <a:gd name="connsiteY36" fmla="*/ 659606 h 1214437"/>
                <a:gd name="connsiteX37" fmla="*/ 526256 w 1926431"/>
                <a:gd name="connsiteY37" fmla="*/ 559594 h 1214437"/>
                <a:gd name="connsiteX38" fmla="*/ 378619 w 1926431"/>
                <a:gd name="connsiteY38" fmla="*/ 433387 h 1214437"/>
                <a:gd name="connsiteX39" fmla="*/ 278606 w 1926431"/>
                <a:gd name="connsiteY39" fmla="*/ 338137 h 1214437"/>
                <a:gd name="connsiteX40" fmla="*/ 157163 w 1926431"/>
                <a:gd name="connsiteY40" fmla="*/ 214312 h 1214437"/>
                <a:gd name="connsiteX41" fmla="*/ 73819 w 1926431"/>
                <a:gd name="connsiteY41" fmla="*/ 126206 h 1214437"/>
                <a:gd name="connsiteX42" fmla="*/ 23813 w 1926431"/>
                <a:gd name="connsiteY42" fmla="*/ 69056 h 1214437"/>
                <a:gd name="connsiteX43" fmla="*/ 7144 w 1926431"/>
                <a:gd name="connsiteY43" fmla="*/ 42862 h 1214437"/>
                <a:gd name="connsiteX44" fmla="*/ 0 w 1926431"/>
                <a:gd name="connsiteY44" fmla="*/ 19050 h 1214437"/>
                <a:gd name="connsiteX45" fmla="*/ 0 w 1926431"/>
                <a:gd name="connsiteY45" fmla="*/ 9525 h 1214437"/>
                <a:gd name="connsiteX46" fmla="*/ 4763 w 1926431"/>
                <a:gd name="connsiteY46" fmla="*/ 0 h 1214437"/>
                <a:gd name="connsiteX47" fmla="*/ 21431 w 1926431"/>
                <a:gd name="connsiteY47" fmla="*/ 0 h 1214437"/>
                <a:gd name="connsiteX48" fmla="*/ 42863 w 1926431"/>
                <a:gd name="connsiteY48" fmla="*/ 4762 h 1214437"/>
                <a:gd name="connsiteX49" fmla="*/ 71438 w 1926431"/>
                <a:gd name="connsiteY49" fmla="*/ 21431 h 1214437"/>
                <a:gd name="connsiteX50" fmla="*/ 133350 w 1926431"/>
                <a:gd name="connsiteY50" fmla="*/ 78581 h 1214437"/>
                <a:gd name="connsiteX51" fmla="*/ 240506 w 1926431"/>
                <a:gd name="connsiteY51" fmla="*/ 161925 h 1214437"/>
                <a:gd name="connsiteX52" fmla="*/ 366713 w 1926431"/>
                <a:gd name="connsiteY52" fmla="*/ 252412 h 1214437"/>
                <a:gd name="connsiteX53" fmla="*/ 507206 w 1926431"/>
                <a:gd name="connsiteY53" fmla="*/ 340519 h 1214437"/>
                <a:gd name="connsiteX54" fmla="*/ 678656 w 1926431"/>
                <a:gd name="connsiteY54" fmla="*/ 440531 h 1214437"/>
                <a:gd name="connsiteX55" fmla="*/ 842963 w 1926431"/>
                <a:gd name="connsiteY55" fmla="*/ 52863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1" h="1214437">
                  <a:moveTo>
                    <a:pt x="842963" y="528637"/>
                  </a:moveTo>
                  <a:lnTo>
                    <a:pt x="1081088" y="645319"/>
                  </a:lnTo>
                  <a:lnTo>
                    <a:pt x="1250156" y="721519"/>
                  </a:lnTo>
                  <a:lnTo>
                    <a:pt x="1419225" y="790575"/>
                  </a:lnTo>
                  <a:lnTo>
                    <a:pt x="1531144" y="831056"/>
                  </a:lnTo>
                  <a:lnTo>
                    <a:pt x="1624013" y="857250"/>
                  </a:lnTo>
                  <a:lnTo>
                    <a:pt x="1669256" y="864394"/>
                  </a:lnTo>
                  <a:lnTo>
                    <a:pt x="1704975" y="866775"/>
                  </a:lnTo>
                  <a:lnTo>
                    <a:pt x="1733550" y="864394"/>
                  </a:lnTo>
                  <a:lnTo>
                    <a:pt x="1754981" y="862012"/>
                  </a:lnTo>
                  <a:lnTo>
                    <a:pt x="1793081" y="838200"/>
                  </a:lnTo>
                  <a:lnTo>
                    <a:pt x="1843088" y="797719"/>
                  </a:lnTo>
                  <a:lnTo>
                    <a:pt x="1859756" y="778669"/>
                  </a:lnTo>
                  <a:lnTo>
                    <a:pt x="1890713" y="764381"/>
                  </a:lnTo>
                  <a:lnTo>
                    <a:pt x="1914525" y="762000"/>
                  </a:lnTo>
                  <a:lnTo>
                    <a:pt x="1924050" y="764381"/>
                  </a:lnTo>
                  <a:lnTo>
                    <a:pt x="1926431" y="773906"/>
                  </a:lnTo>
                  <a:lnTo>
                    <a:pt x="1919288" y="797719"/>
                  </a:lnTo>
                  <a:lnTo>
                    <a:pt x="1885950" y="883444"/>
                  </a:lnTo>
                  <a:lnTo>
                    <a:pt x="1852613" y="959644"/>
                  </a:lnTo>
                  <a:lnTo>
                    <a:pt x="1824038" y="1012031"/>
                  </a:lnTo>
                  <a:lnTo>
                    <a:pt x="1790700" y="1066800"/>
                  </a:lnTo>
                  <a:lnTo>
                    <a:pt x="1747838" y="1116806"/>
                  </a:lnTo>
                  <a:lnTo>
                    <a:pt x="1712119" y="1152525"/>
                  </a:lnTo>
                  <a:lnTo>
                    <a:pt x="1664494" y="1185862"/>
                  </a:lnTo>
                  <a:lnTo>
                    <a:pt x="1621631" y="1209675"/>
                  </a:lnTo>
                  <a:lnTo>
                    <a:pt x="1597819" y="1214437"/>
                  </a:lnTo>
                  <a:lnTo>
                    <a:pt x="1578769" y="1214437"/>
                  </a:lnTo>
                  <a:lnTo>
                    <a:pt x="1540669" y="1200150"/>
                  </a:lnTo>
                  <a:lnTo>
                    <a:pt x="1509713" y="1173956"/>
                  </a:lnTo>
                  <a:lnTo>
                    <a:pt x="1454944" y="1114425"/>
                  </a:lnTo>
                  <a:lnTo>
                    <a:pt x="1414463" y="1092994"/>
                  </a:lnTo>
                  <a:lnTo>
                    <a:pt x="1276350" y="1021556"/>
                  </a:lnTo>
                  <a:lnTo>
                    <a:pt x="1138238" y="945356"/>
                  </a:lnTo>
                  <a:lnTo>
                    <a:pt x="983456" y="859631"/>
                  </a:lnTo>
                  <a:lnTo>
                    <a:pt x="792956" y="747712"/>
                  </a:lnTo>
                  <a:lnTo>
                    <a:pt x="652463" y="659606"/>
                  </a:lnTo>
                  <a:lnTo>
                    <a:pt x="526256" y="559594"/>
                  </a:lnTo>
                  <a:lnTo>
                    <a:pt x="378619" y="433387"/>
                  </a:lnTo>
                  <a:lnTo>
                    <a:pt x="278606" y="338137"/>
                  </a:lnTo>
                  <a:lnTo>
                    <a:pt x="157163" y="214312"/>
                  </a:lnTo>
                  <a:lnTo>
                    <a:pt x="73819" y="126206"/>
                  </a:lnTo>
                  <a:lnTo>
                    <a:pt x="23813" y="69056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42863" y="4762"/>
                  </a:lnTo>
                  <a:lnTo>
                    <a:pt x="71438" y="21431"/>
                  </a:lnTo>
                  <a:lnTo>
                    <a:pt x="133350" y="78581"/>
                  </a:lnTo>
                  <a:lnTo>
                    <a:pt x="240506" y="161925"/>
                  </a:lnTo>
                  <a:lnTo>
                    <a:pt x="366713" y="252412"/>
                  </a:lnTo>
                  <a:lnTo>
                    <a:pt x="507206" y="340519"/>
                  </a:lnTo>
                  <a:lnTo>
                    <a:pt x="678656" y="440531"/>
                  </a:lnTo>
                  <a:lnTo>
                    <a:pt x="842963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2">
              <a:extLst>
                <a:ext uri="{FF2B5EF4-FFF2-40B4-BE49-F238E27FC236}">
                  <a16:creationId xmlns:a16="http://schemas.microsoft.com/office/drawing/2014/main" id="{343783D6-6BD8-43EB-B241-B228F7E7F1E4}"/>
                </a:ext>
              </a:extLst>
            </p:cNvPr>
            <p:cNvSpPr/>
            <p:nvPr/>
          </p:nvSpPr>
          <p:spPr>
            <a:xfrm>
              <a:off x="5114925" y="3646488"/>
              <a:ext cx="2436813" cy="2349500"/>
            </a:xfrm>
            <a:custGeom>
              <a:avLst/>
              <a:gdLst>
                <a:gd name="connsiteX0" fmla="*/ 524216 w 2436414"/>
                <a:gd name="connsiteY0" fmla="*/ 804196 h 2350038"/>
                <a:gd name="connsiteX1" fmla="*/ 381248 w 2436414"/>
                <a:gd name="connsiteY1" fmla="*/ 589744 h 2350038"/>
                <a:gd name="connsiteX2" fmla="*/ 256151 w 2436414"/>
                <a:gd name="connsiteY2" fmla="*/ 405077 h 2350038"/>
                <a:gd name="connsiteX3" fmla="*/ 134032 w 2436414"/>
                <a:gd name="connsiteY3" fmla="*/ 229345 h 2350038"/>
                <a:gd name="connsiteX4" fmla="*/ 35742 w 2436414"/>
                <a:gd name="connsiteY4" fmla="*/ 83398 h 2350038"/>
                <a:gd name="connsiteX5" fmla="*/ 17871 w 2436414"/>
                <a:gd name="connsiteY5" fmla="*/ 59570 h 2350038"/>
                <a:gd name="connsiteX6" fmla="*/ 8935 w 2436414"/>
                <a:gd name="connsiteY6" fmla="*/ 50635 h 2350038"/>
                <a:gd name="connsiteX7" fmla="*/ 2978 w 2436414"/>
                <a:gd name="connsiteY7" fmla="*/ 41699 h 2350038"/>
                <a:gd name="connsiteX8" fmla="*/ 0 w 2436414"/>
                <a:gd name="connsiteY8" fmla="*/ 26807 h 2350038"/>
                <a:gd name="connsiteX9" fmla="*/ 5957 w 2436414"/>
                <a:gd name="connsiteY9" fmla="*/ 5957 h 2350038"/>
                <a:gd name="connsiteX10" fmla="*/ 26806 w 2436414"/>
                <a:gd name="connsiteY10" fmla="*/ 0 h 2350038"/>
                <a:gd name="connsiteX11" fmla="*/ 44677 w 2436414"/>
                <a:gd name="connsiteY11" fmla="*/ 0 h 2350038"/>
                <a:gd name="connsiteX12" fmla="*/ 74462 w 2436414"/>
                <a:gd name="connsiteY12" fmla="*/ 5957 h 2350038"/>
                <a:gd name="connsiteX13" fmla="*/ 98290 w 2436414"/>
                <a:gd name="connsiteY13" fmla="*/ 29785 h 2350038"/>
                <a:gd name="connsiteX14" fmla="*/ 160839 w 2436414"/>
                <a:gd name="connsiteY14" fmla="*/ 98291 h 2350038"/>
                <a:gd name="connsiteX15" fmla="*/ 265086 w 2436414"/>
                <a:gd name="connsiteY15" fmla="*/ 223388 h 2350038"/>
                <a:gd name="connsiteX16" fmla="*/ 393162 w 2436414"/>
                <a:gd name="connsiteY16" fmla="*/ 378270 h 2350038"/>
                <a:gd name="connsiteX17" fmla="*/ 503366 w 2436414"/>
                <a:gd name="connsiteY17" fmla="*/ 512303 h 2350038"/>
                <a:gd name="connsiteX18" fmla="*/ 637399 w 2436414"/>
                <a:gd name="connsiteY18" fmla="*/ 682077 h 2350038"/>
                <a:gd name="connsiteX19" fmla="*/ 747604 w 2436414"/>
                <a:gd name="connsiteY19" fmla="*/ 828024 h 2350038"/>
                <a:gd name="connsiteX20" fmla="*/ 783346 w 2436414"/>
                <a:gd name="connsiteY20" fmla="*/ 872701 h 2350038"/>
                <a:gd name="connsiteX21" fmla="*/ 938228 w 2436414"/>
                <a:gd name="connsiteY21" fmla="*/ 1069282 h 2350038"/>
                <a:gd name="connsiteX22" fmla="*/ 1021626 w 2436414"/>
                <a:gd name="connsiteY22" fmla="*/ 1155659 h 2350038"/>
                <a:gd name="connsiteX23" fmla="*/ 1113959 w 2436414"/>
                <a:gd name="connsiteY23" fmla="*/ 1250971 h 2350038"/>
                <a:gd name="connsiteX24" fmla="*/ 1286712 w 2436414"/>
                <a:gd name="connsiteY24" fmla="*/ 1414789 h 2350038"/>
                <a:gd name="connsiteX25" fmla="*/ 1465423 w 2436414"/>
                <a:gd name="connsiteY25" fmla="*/ 1572649 h 2350038"/>
                <a:gd name="connsiteX26" fmla="*/ 1569670 w 2436414"/>
                <a:gd name="connsiteY26" fmla="*/ 1662004 h 2350038"/>
                <a:gd name="connsiteX27" fmla="*/ 1703703 w 2436414"/>
                <a:gd name="connsiteY27" fmla="*/ 1769230 h 2350038"/>
                <a:gd name="connsiteX28" fmla="*/ 1924112 w 2436414"/>
                <a:gd name="connsiteY28" fmla="*/ 1939005 h 2350038"/>
                <a:gd name="connsiteX29" fmla="*/ 2105800 w 2436414"/>
                <a:gd name="connsiteY29" fmla="*/ 2067081 h 2350038"/>
                <a:gd name="connsiteX30" fmla="*/ 2269618 w 2436414"/>
                <a:gd name="connsiteY30" fmla="*/ 2183242 h 2350038"/>
                <a:gd name="connsiteX31" fmla="*/ 2379823 w 2436414"/>
                <a:gd name="connsiteY31" fmla="*/ 2254726 h 2350038"/>
                <a:gd name="connsiteX32" fmla="*/ 2427479 w 2436414"/>
                <a:gd name="connsiteY32" fmla="*/ 2287490 h 2350038"/>
                <a:gd name="connsiteX33" fmla="*/ 2433436 w 2436414"/>
                <a:gd name="connsiteY33" fmla="*/ 2293447 h 2350038"/>
                <a:gd name="connsiteX34" fmla="*/ 2436414 w 2436414"/>
                <a:gd name="connsiteY34" fmla="*/ 2305361 h 2350038"/>
                <a:gd name="connsiteX35" fmla="*/ 2427479 w 2436414"/>
                <a:gd name="connsiteY35" fmla="*/ 2323232 h 2350038"/>
                <a:gd name="connsiteX36" fmla="*/ 2370887 w 2436414"/>
                <a:gd name="connsiteY36" fmla="*/ 2338124 h 2350038"/>
                <a:gd name="connsiteX37" fmla="*/ 2284510 w 2436414"/>
                <a:gd name="connsiteY37" fmla="*/ 2350038 h 2350038"/>
                <a:gd name="connsiteX38" fmla="*/ 2135585 w 2436414"/>
                <a:gd name="connsiteY38" fmla="*/ 2347060 h 2350038"/>
                <a:gd name="connsiteX39" fmla="*/ 1968789 w 2436414"/>
                <a:gd name="connsiteY39" fmla="*/ 2332167 h 2350038"/>
                <a:gd name="connsiteX40" fmla="*/ 1784122 w 2436414"/>
                <a:gd name="connsiteY40" fmla="*/ 2299404 h 2350038"/>
                <a:gd name="connsiteX41" fmla="*/ 1653068 w 2436414"/>
                <a:gd name="connsiteY41" fmla="*/ 2266640 h 2350038"/>
                <a:gd name="connsiteX42" fmla="*/ 1623283 w 2436414"/>
                <a:gd name="connsiteY42" fmla="*/ 2239834 h 2350038"/>
                <a:gd name="connsiteX43" fmla="*/ 1480315 w 2436414"/>
                <a:gd name="connsiteY43" fmla="*/ 2064102 h 2350038"/>
                <a:gd name="connsiteX44" fmla="*/ 1313519 w 2436414"/>
                <a:gd name="connsiteY44" fmla="*/ 1858585 h 2350038"/>
                <a:gd name="connsiteX45" fmla="*/ 1155658 w 2436414"/>
                <a:gd name="connsiteY45" fmla="*/ 1662004 h 2350038"/>
                <a:gd name="connsiteX46" fmla="*/ 994819 w 2436414"/>
                <a:gd name="connsiteY46" fmla="*/ 1465423 h 2350038"/>
                <a:gd name="connsiteX47" fmla="*/ 804195 w 2436414"/>
                <a:gd name="connsiteY47" fmla="*/ 1221186 h 2350038"/>
                <a:gd name="connsiteX48" fmla="*/ 616550 w 2436414"/>
                <a:gd name="connsiteY48" fmla="*/ 938228 h 2350038"/>
                <a:gd name="connsiteX49" fmla="*/ 524216 w 2436414"/>
                <a:gd name="connsiteY49" fmla="*/ 804196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414" h="2350038">
                  <a:moveTo>
                    <a:pt x="524216" y="804196"/>
                  </a:moveTo>
                  <a:lnTo>
                    <a:pt x="381248" y="589744"/>
                  </a:lnTo>
                  <a:lnTo>
                    <a:pt x="256151" y="405077"/>
                  </a:lnTo>
                  <a:lnTo>
                    <a:pt x="134032" y="229345"/>
                  </a:lnTo>
                  <a:lnTo>
                    <a:pt x="35742" y="83398"/>
                  </a:lnTo>
                  <a:lnTo>
                    <a:pt x="17871" y="59570"/>
                  </a:lnTo>
                  <a:lnTo>
                    <a:pt x="8935" y="50635"/>
                  </a:lnTo>
                  <a:lnTo>
                    <a:pt x="2978" y="41699"/>
                  </a:lnTo>
                  <a:lnTo>
                    <a:pt x="0" y="26807"/>
                  </a:lnTo>
                  <a:lnTo>
                    <a:pt x="5957" y="5957"/>
                  </a:lnTo>
                  <a:lnTo>
                    <a:pt x="26806" y="0"/>
                  </a:lnTo>
                  <a:lnTo>
                    <a:pt x="44677" y="0"/>
                  </a:lnTo>
                  <a:lnTo>
                    <a:pt x="74462" y="5957"/>
                  </a:lnTo>
                  <a:lnTo>
                    <a:pt x="98290" y="29785"/>
                  </a:lnTo>
                  <a:lnTo>
                    <a:pt x="160839" y="98291"/>
                  </a:lnTo>
                  <a:lnTo>
                    <a:pt x="265086" y="223388"/>
                  </a:lnTo>
                  <a:lnTo>
                    <a:pt x="393162" y="378270"/>
                  </a:lnTo>
                  <a:lnTo>
                    <a:pt x="503366" y="512303"/>
                  </a:lnTo>
                  <a:lnTo>
                    <a:pt x="637399" y="682077"/>
                  </a:lnTo>
                  <a:lnTo>
                    <a:pt x="747604" y="828024"/>
                  </a:lnTo>
                  <a:lnTo>
                    <a:pt x="783346" y="872701"/>
                  </a:lnTo>
                  <a:lnTo>
                    <a:pt x="938228" y="1069282"/>
                  </a:lnTo>
                  <a:lnTo>
                    <a:pt x="1021626" y="1155659"/>
                  </a:lnTo>
                  <a:lnTo>
                    <a:pt x="1113959" y="1250971"/>
                  </a:lnTo>
                  <a:lnTo>
                    <a:pt x="1286712" y="1414789"/>
                  </a:lnTo>
                  <a:lnTo>
                    <a:pt x="1465423" y="1572649"/>
                  </a:lnTo>
                  <a:lnTo>
                    <a:pt x="1569670" y="1662004"/>
                  </a:lnTo>
                  <a:lnTo>
                    <a:pt x="1703703" y="1769230"/>
                  </a:lnTo>
                  <a:lnTo>
                    <a:pt x="1924112" y="1939005"/>
                  </a:lnTo>
                  <a:lnTo>
                    <a:pt x="2105800" y="2067081"/>
                  </a:lnTo>
                  <a:lnTo>
                    <a:pt x="2269618" y="2183242"/>
                  </a:lnTo>
                  <a:lnTo>
                    <a:pt x="2379823" y="2254726"/>
                  </a:lnTo>
                  <a:lnTo>
                    <a:pt x="2427479" y="2287490"/>
                  </a:lnTo>
                  <a:lnTo>
                    <a:pt x="2433436" y="2293447"/>
                  </a:lnTo>
                  <a:lnTo>
                    <a:pt x="2436414" y="2305361"/>
                  </a:lnTo>
                  <a:lnTo>
                    <a:pt x="2427479" y="2323232"/>
                  </a:lnTo>
                  <a:lnTo>
                    <a:pt x="2370887" y="2338124"/>
                  </a:lnTo>
                  <a:lnTo>
                    <a:pt x="2284510" y="2350038"/>
                  </a:lnTo>
                  <a:lnTo>
                    <a:pt x="2135585" y="2347060"/>
                  </a:lnTo>
                  <a:lnTo>
                    <a:pt x="1968789" y="2332167"/>
                  </a:lnTo>
                  <a:lnTo>
                    <a:pt x="1784122" y="2299404"/>
                  </a:lnTo>
                  <a:lnTo>
                    <a:pt x="1653068" y="2266640"/>
                  </a:lnTo>
                  <a:lnTo>
                    <a:pt x="1623283" y="2239834"/>
                  </a:lnTo>
                  <a:lnTo>
                    <a:pt x="1480315" y="2064102"/>
                  </a:lnTo>
                  <a:lnTo>
                    <a:pt x="1313519" y="1858585"/>
                  </a:lnTo>
                  <a:lnTo>
                    <a:pt x="1155658" y="1662004"/>
                  </a:lnTo>
                  <a:lnTo>
                    <a:pt x="994819" y="1465423"/>
                  </a:lnTo>
                  <a:lnTo>
                    <a:pt x="804195" y="1221186"/>
                  </a:lnTo>
                  <a:lnTo>
                    <a:pt x="616550" y="938228"/>
                  </a:lnTo>
                  <a:lnTo>
                    <a:pt x="524216" y="8041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DDE6B7BB-4F09-493E-B897-ADE783D71A09}"/>
                </a:ext>
              </a:extLst>
            </p:cNvPr>
            <p:cNvSpPr/>
            <p:nvPr/>
          </p:nvSpPr>
          <p:spPr>
            <a:xfrm rot="16200000">
              <a:off x="2577306" y="2740819"/>
              <a:ext cx="2728913" cy="1362075"/>
            </a:xfrm>
            <a:custGeom>
              <a:avLst/>
              <a:gdLst>
                <a:gd name="connsiteX0" fmla="*/ 1293019 w 2728913"/>
                <a:gd name="connsiteY0" fmla="*/ 1033462 h 1362075"/>
                <a:gd name="connsiteX1" fmla="*/ 2424113 w 2728913"/>
                <a:gd name="connsiteY1" fmla="*/ 1033462 h 1362075"/>
                <a:gd name="connsiteX2" fmla="*/ 2455069 w 2728913"/>
                <a:gd name="connsiteY2" fmla="*/ 1026318 h 1362075"/>
                <a:gd name="connsiteX3" fmla="*/ 2476500 w 2728913"/>
                <a:gd name="connsiteY3" fmla="*/ 1009650 h 1362075"/>
                <a:gd name="connsiteX4" fmla="*/ 2486025 w 2728913"/>
                <a:gd name="connsiteY4" fmla="*/ 995362 h 1362075"/>
                <a:gd name="connsiteX5" fmla="*/ 2495550 w 2728913"/>
                <a:gd name="connsiteY5" fmla="*/ 969168 h 1362075"/>
                <a:gd name="connsiteX6" fmla="*/ 2497931 w 2728913"/>
                <a:gd name="connsiteY6" fmla="*/ 947737 h 1362075"/>
                <a:gd name="connsiteX7" fmla="*/ 2486025 w 2728913"/>
                <a:gd name="connsiteY7" fmla="*/ 878681 h 1362075"/>
                <a:gd name="connsiteX8" fmla="*/ 2440781 w 2728913"/>
                <a:gd name="connsiteY8" fmla="*/ 614362 h 1362075"/>
                <a:gd name="connsiteX9" fmla="*/ 2400300 w 2728913"/>
                <a:gd name="connsiteY9" fmla="*/ 371475 h 1362075"/>
                <a:gd name="connsiteX10" fmla="*/ 2352675 w 2728913"/>
                <a:gd name="connsiteY10" fmla="*/ 150018 h 1362075"/>
                <a:gd name="connsiteX11" fmla="*/ 2328863 w 2728913"/>
                <a:gd name="connsiteY11" fmla="*/ 73818 h 1362075"/>
                <a:gd name="connsiteX12" fmla="*/ 2519363 w 2728913"/>
                <a:gd name="connsiteY12" fmla="*/ 0 h 1362075"/>
                <a:gd name="connsiteX13" fmla="*/ 2500313 w 2728913"/>
                <a:gd name="connsiteY13" fmla="*/ 50006 h 1362075"/>
                <a:gd name="connsiteX14" fmla="*/ 2505075 w 2728913"/>
                <a:gd name="connsiteY14" fmla="*/ 88106 h 1362075"/>
                <a:gd name="connsiteX15" fmla="*/ 2533650 w 2728913"/>
                <a:gd name="connsiteY15" fmla="*/ 245268 h 1362075"/>
                <a:gd name="connsiteX16" fmla="*/ 2571750 w 2728913"/>
                <a:gd name="connsiteY16" fmla="*/ 464343 h 1362075"/>
                <a:gd name="connsiteX17" fmla="*/ 2602706 w 2728913"/>
                <a:gd name="connsiteY17" fmla="*/ 633412 h 1362075"/>
                <a:gd name="connsiteX18" fmla="*/ 2638425 w 2728913"/>
                <a:gd name="connsiteY18" fmla="*/ 831056 h 1362075"/>
                <a:gd name="connsiteX19" fmla="*/ 2655094 w 2728913"/>
                <a:gd name="connsiteY19" fmla="*/ 923925 h 1362075"/>
                <a:gd name="connsiteX20" fmla="*/ 2662238 w 2728913"/>
                <a:gd name="connsiteY20" fmla="*/ 942975 h 1362075"/>
                <a:gd name="connsiteX21" fmla="*/ 2683669 w 2728913"/>
                <a:gd name="connsiteY21" fmla="*/ 990600 h 1362075"/>
                <a:gd name="connsiteX22" fmla="*/ 2707481 w 2728913"/>
                <a:gd name="connsiteY22" fmla="*/ 1028700 h 1362075"/>
                <a:gd name="connsiteX23" fmla="*/ 2726531 w 2728913"/>
                <a:gd name="connsiteY23" fmla="*/ 1062037 h 1362075"/>
                <a:gd name="connsiteX24" fmla="*/ 2728913 w 2728913"/>
                <a:gd name="connsiteY24" fmla="*/ 1071562 h 1362075"/>
                <a:gd name="connsiteX25" fmla="*/ 2726531 w 2728913"/>
                <a:gd name="connsiteY25" fmla="*/ 1102518 h 1362075"/>
                <a:gd name="connsiteX26" fmla="*/ 2714625 w 2728913"/>
                <a:gd name="connsiteY26" fmla="*/ 1133475 h 1362075"/>
                <a:gd name="connsiteX27" fmla="*/ 2671763 w 2728913"/>
                <a:gd name="connsiteY27" fmla="*/ 1207293 h 1362075"/>
                <a:gd name="connsiteX28" fmla="*/ 2612231 w 2728913"/>
                <a:gd name="connsiteY28" fmla="*/ 1290637 h 1362075"/>
                <a:gd name="connsiteX29" fmla="*/ 2564606 w 2728913"/>
                <a:gd name="connsiteY29" fmla="*/ 1347787 h 1362075"/>
                <a:gd name="connsiteX30" fmla="*/ 2552700 w 2728913"/>
                <a:gd name="connsiteY30" fmla="*/ 1354931 h 1362075"/>
                <a:gd name="connsiteX31" fmla="*/ 2533650 w 2728913"/>
                <a:gd name="connsiteY31" fmla="*/ 1362075 h 1362075"/>
                <a:gd name="connsiteX32" fmla="*/ 2495550 w 2728913"/>
                <a:gd name="connsiteY32" fmla="*/ 1352550 h 1362075"/>
                <a:gd name="connsiteX33" fmla="*/ 2452688 w 2728913"/>
                <a:gd name="connsiteY33" fmla="*/ 1333500 h 1362075"/>
                <a:gd name="connsiteX34" fmla="*/ 2412206 w 2728913"/>
                <a:gd name="connsiteY34" fmla="*/ 1312068 h 1362075"/>
                <a:gd name="connsiteX35" fmla="*/ 2366963 w 2728913"/>
                <a:gd name="connsiteY35" fmla="*/ 1283493 h 1362075"/>
                <a:gd name="connsiteX36" fmla="*/ 2336006 w 2728913"/>
                <a:gd name="connsiteY36" fmla="*/ 1281112 h 1362075"/>
                <a:gd name="connsiteX37" fmla="*/ 2028825 w 2728913"/>
                <a:gd name="connsiteY37" fmla="*/ 1273968 h 1362075"/>
                <a:gd name="connsiteX38" fmla="*/ 1554956 w 2728913"/>
                <a:gd name="connsiteY38" fmla="*/ 1262062 h 1362075"/>
                <a:gd name="connsiteX39" fmla="*/ 1176338 w 2728913"/>
                <a:gd name="connsiteY39" fmla="*/ 1254918 h 1362075"/>
                <a:gd name="connsiteX40" fmla="*/ 909638 w 2728913"/>
                <a:gd name="connsiteY40" fmla="*/ 1250156 h 1362075"/>
                <a:gd name="connsiteX41" fmla="*/ 604838 w 2728913"/>
                <a:gd name="connsiteY41" fmla="*/ 1243012 h 1362075"/>
                <a:gd name="connsiteX42" fmla="*/ 340519 w 2728913"/>
                <a:gd name="connsiteY42" fmla="*/ 1235868 h 1362075"/>
                <a:gd name="connsiteX43" fmla="*/ 154781 w 2728913"/>
                <a:gd name="connsiteY43" fmla="*/ 1233487 h 1362075"/>
                <a:gd name="connsiteX44" fmla="*/ 114300 w 2728913"/>
                <a:gd name="connsiteY44" fmla="*/ 1228725 h 1362075"/>
                <a:gd name="connsiteX45" fmla="*/ 83344 w 2728913"/>
                <a:gd name="connsiteY45" fmla="*/ 1219200 h 1362075"/>
                <a:gd name="connsiteX46" fmla="*/ 57150 w 2728913"/>
                <a:gd name="connsiteY46" fmla="*/ 1204912 h 1362075"/>
                <a:gd name="connsiteX47" fmla="*/ 38100 w 2728913"/>
                <a:gd name="connsiteY47" fmla="*/ 1188243 h 1362075"/>
                <a:gd name="connsiteX48" fmla="*/ 16669 w 2728913"/>
                <a:gd name="connsiteY48" fmla="*/ 1164431 h 1362075"/>
                <a:gd name="connsiteX49" fmla="*/ 0 w 2728913"/>
                <a:gd name="connsiteY49" fmla="*/ 1133475 h 1362075"/>
                <a:gd name="connsiteX50" fmla="*/ 0 w 2728913"/>
                <a:gd name="connsiteY50" fmla="*/ 1121568 h 1362075"/>
                <a:gd name="connsiteX51" fmla="*/ 2381 w 2728913"/>
                <a:gd name="connsiteY51" fmla="*/ 1104900 h 1362075"/>
                <a:gd name="connsiteX52" fmla="*/ 11906 w 2728913"/>
                <a:gd name="connsiteY52" fmla="*/ 1088231 h 1362075"/>
                <a:gd name="connsiteX53" fmla="*/ 42863 w 2728913"/>
                <a:gd name="connsiteY53" fmla="*/ 1059656 h 1362075"/>
                <a:gd name="connsiteX54" fmla="*/ 88106 w 2728913"/>
                <a:gd name="connsiteY54" fmla="*/ 1028700 h 1362075"/>
                <a:gd name="connsiteX55" fmla="*/ 140494 w 2728913"/>
                <a:gd name="connsiteY55" fmla="*/ 995362 h 1362075"/>
                <a:gd name="connsiteX56" fmla="*/ 340519 w 2728913"/>
                <a:gd name="connsiteY56" fmla="*/ 1012031 h 1362075"/>
                <a:gd name="connsiteX57" fmla="*/ 588169 w 2728913"/>
                <a:gd name="connsiteY57" fmla="*/ 1021556 h 1362075"/>
                <a:gd name="connsiteX58" fmla="*/ 871538 w 2728913"/>
                <a:gd name="connsiteY58" fmla="*/ 1028700 h 1362075"/>
                <a:gd name="connsiteX59" fmla="*/ 1293019 w 2728913"/>
                <a:gd name="connsiteY59" fmla="*/ 1033462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28913" h="1362075">
                  <a:moveTo>
                    <a:pt x="1293019" y="1033462"/>
                  </a:moveTo>
                  <a:lnTo>
                    <a:pt x="2424113" y="1033462"/>
                  </a:lnTo>
                  <a:lnTo>
                    <a:pt x="2455069" y="1026318"/>
                  </a:lnTo>
                  <a:lnTo>
                    <a:pt x="2476500" y="1009650"/>
                  </a:lnTo>
                  <a:lnTo>
                    <a:pt x="2486025" y="995362"/>
                  </a:lnTo>
                  <a:lnTo>
                    <a:pt x="2495550" y="969168"/>
                  </a:lnTo>
                  <a:lnTo>
                    <a:pt x="2497931" y="947737"/>
                  </a:lnTo>
                  <a:lnTo>
                    <a:pt x="2486025" y="878681"/>
                  </a:lnTo>
                  <a:lnTo>
                    <a:pt x="2440781" y="614362"/>
                  </a:lnTo>
                  <a:lnTo>
                    <a:pt x="2400300" y="371475"/>
                  </a:lnTo>
                  <a:lnTo>
                    <a:pt x="2352675" y="150018"/>
                  </a:lnTo>
                  <a:lnTo>
                    <a:pt x="2328863" y="73818"/>
                  </a:lnTo>
                  <a:lnTo>
                    <a:pt x="2519363" y="0"/>
                  </a:lnTo>
                  <a:lnTo>
                    <a:pt x="2500313" y="50006"/>
                  </a:lnTo>
                  <a:lnTo>
                    <a:pt x="2505075" y="88106"/>
                  </a:lnTo>
                  <a:lnTo>
                    <a:pt x="2533650" y="245268"/>
                  </a:lnTo>
                  <a:lnTo>
                    <a:pt x="2571750" y="464343"/>
                  </a:lnTo>
                  <a:lnTo>
                    <a:pt x="2602706" y="633412"/>
                  </a:lnTo>
                  <a:lnTo>
                    <a:pt x="2638425" y="831056"/>
                  </a:lnTo>
                  <a:lnTo>
                    <a:pt x="2655094" y="923925"/>
                  </a:lnTo>
                  <a:lnTo>
                    <a:pt x="2662238" y="942975"/>
                  </a:lnTo>
                  <a:lnTo>
                    <a:pt x="2683669" y="990600"/>
                  </a:lnTo>
                  <a:lnTo>
                    <a:pt x="2707481" y="1028700"/>
                  </a:lnTo>
                  <a:lnTo>
                    <a:pt x="2726531" y="1062037"/>
                  </a:lnTo>
                  <a:lnTo>
                    <a:pt x="2728913" y="1071562"/>
                  </a:lnTo>
                  <a:lnTo>
                    <a:pt x="2726531" y="1102518"/>
                  </a:lnTo>
                  <a:lnTo>
                    <a:pt x="2714625" y="1133475"/>
                  </a:lnTo>
                  <a:lnTo>
                    <a:pt x="2671763" y="1207293"/>
                  </a:lnTo>
                  <a:lnTo>
                    <a:pt x="2612231" y="1290637"/>
                  </a:lnTo>
                  <a:lnTo>
                    <a:pt x="2564606" y="1347787"/>
                  </a:lnTo>
                  <a:lnTo>
                    <a:pt x="2552700" y="1354931"/>
                  </a:lnTo>
                  <a:lnTo>
                    <a:pt x="2533650" y="1362075"/>
                  </a:lnTo>
                  <a:lnTo>
                    <a:pt x="2495550" y="1352550"/>
                  </a:lnTo>
                  <a:lnTo>
                    <a:pt x="2452688" y="1333500"/>
                  </a:lnTo>
                  <a:lnTo>
                    <a:pt x="2412206" y="1312068"/>
                  </a:lnTo>
                  <a:lnTo>
                    <a:pt x="2366963" y="1283493"/>
                  </a:lnTo>
                  <a:lnTo>
                    <a:pt x="2336006" y="1281112"/>
                  </a:lnTo>
                  <a:lnTo>
                    <a:pt x="2028825" y="1273968"/>
                  </a:lnTo>
                  <a:lnTo>
                    <a:pt x="1554956" y="1262062"/>
                  </a:lnTo>
                  <a:lnTo>
                    <a:pt x="1176338" y="1254918"/>
                  </a:lnTo>
                  <a:lnTo>
                    <a:pt x="909638" y="1250156"/>
                  </a:lnTo>
                  <a:lnTo>
                    <a:pt x="604838" y="1243012"/>
                  </a:lnTo>
                  <a:lnTo>
                    <a:pt x="340519" y="1235868"/>
                  </a:lnTo>
                  <a:lnTo>
                    <a:pt x="154781" y="1233487"/>
                  </a:lnTo>
                  <a:lnTo>
                    <a:pt x="114300" y="1228725"/>
                  </a:lnTo>
                  <a:lnTo>
                    <a:pt x="83344" y="1219200"/>
                  </a:lnTo>
                  <a:lnTo>
                    <a:pt x="57150" y="1204912"/>
                  </a:lnTo>
                  <a:lnTo>
                    <a:pt x="38100" y="1188243"/>
                  </a:lnTo>
                  <a:lnTo>
                    <a:pt x="16669" y="1164431"/>
                  </a:lnTo>
                  <a:lnTo>
                    <a:pt x="0" y="1133475"/>
                  </a:lnTo>
                  <a:lnTo>
                    <a:pt x="0" y="1121568"/>
                  </a:lnTo>
                  <a:lnTo>
                    <a:pt x="2381" y="1104900"/>
                  </a:lnTo>
                  <a:lnTo>
                    <a:pt x="11906" y="1088231"/>
                  </a:lnTo>
                  <a:lnTo>
                    <a:pt x="42863" y="1059656"/>
                  </a:lnTo>
                  <a:lnTo>
                    <a:pt x="88106" y="1028700"/>
                  </a:lnTo>
                  <a:lnTo>
                    <a:pt x="140494" y="995362"/>
                  </a:lnTo>
                  <a:lnTo>
                    <a:pt x="340519" y="1012031"/>
                  </a:lnTo>
                  <a:lnTo>
                    <a:pt x="588169" y="1021556"/>
                  </a:lnTo>
                  <a:lnTo>
                    <a:pt x="871538" y="1028700"/>
                  </a:lnTo>
                  <a:lnTo>
                    <a:pt x="1293019" y="1033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3">
              <a:extLst>
                <a:ext uri="{FF2B5EF4-FFF2-40B4-BE49-F238E27FC236}">
                  <a16:creationId xmlns:a16="http://schemas.microsoft.com/office/drawing/2014/main" id="{E63E0395-DD41-4202-AC86-6BF28EDCEE5B}"/>
                </a:ext>
              </a:extLst>
            </p:cNvPr>
            <p:cNvSpPr/>
            <p:nvPr/>
          </p:nvSpPr>
          <p:spPr>
            <a:xfrm rot="16200000">
              <a:off x="3669507" y="2543969"/>
              <a:ext cx="342900" cy="985837"/>
            </a:xfrm>
            <a:custGeom>
              <a:avLst/>
              <a:gdLst>
                <a:gd name="connsiteX0" fmla="*/ 71437 w 342900"/>
                <a:gd name="connsiteY0" fmla="*/ 369094 h 985837"/>
                <a:gd name="connsiteX1" fmla="*/ 35719 w 342900"/>
                <a:gd name="connsiteY1" fmla="*/ 190500 h 985837"/>
                <a:gd name="connsiteX2" fmla="*/ 0 w 342900"/>
                <a:gd name="connsiteY2" fmla="*/ 0 h 985837"/>
                <a:gd name="connsiteX3" fmla="*/ 207169 w 342900"/>
                <a:gd name="connsiteY3" fmla="*/ 7144 h 985837"/>
                <a:gd name="connsiteX4" fmla="*/ 207169 w 342900"/>
                <a:gd name="connsiteY4" fmla="*/ 100012 h 985837"/>
                <a:gd name="connsiteX5" fmla="*/ 216694 w 342900"/>
                <a:gd name="connsiteY5" fmla="*/ 202406 h 985837"/>
                <a:gd name="connsiteX6" fmla="*/ 238125 w 342900"/>
                <a:gd name="connsiteY6" fmla="*/ 338137 h 985837"/>
                <a:gd name="connsiteX7" fmla="*/ 264319 w 342900"/>
                <a:gd name="connsiteY7" fmla="*/ 485775 h 985837"/>
                <a:gd name="connsiteX8" fmla="*/ 288131 w 342900"/>
                <a:gd name="connsiteY8" fmla="*/ 609600 h 985837"/>
                <a:gd name="connsiteX9" fmla="*/ 302419 w 342900"/>
                <a:gd name="connsiteY9" fmla="*/ 666750 h 985837"/>
                <a:gd name="connsiteX10" fmla="*/ 316706 w 342900"/>
                <a:gd name="connsiteY10" fmla="*/ 721519 h 985837"/>
                <a:gd name="connsiteX11" fmla="*/ 328612 w 342900"/>
                <a:gd name="connsiteY11" fmla="*/ 778669 h 985837"/>
                <a:gd name="connsiteX12" fmla="*/ 338137 w 342900"/>
                <a:gd name="connsiteY12" fmla="*/ 826294 h 985837"/>
                <a:gd name="connsiteX13" fmla="*/ 342900 w 342900"/>
                <a:gd name="connsiteY13" fmla="*/ 890587 h 985837"/>
                <a:gd name="connsiteX14" fmla="*/ 340519 w 342900"/>
                <a:gd name="connsiteY14" fmla="*/ 973931 h 985837"/>
                <a:gd name="connsiteX15" fmla="*/ 140494 w 342900"/>
                <a:gd name="connsiteY15" fmla="*/ 985837 h 985837"/>
                <a:gd name="connsiteX16" fmla="*/ 140494 w 342900"/>
                <a:gd name="connsiteY16" fmla="*/ 869156 h 985837"/>
                <a:gd name="connsiteX17" fmla="*/ 130969 w 342900"/>
                <a:gd name="connsiteY17" fmla="*/ 752475 h 985837"/>
                <a:gd name="connsiteX18" fmla="*/ 116681 w 342900"/>
                <a:gd name="connsiteY18" fmla="*/ 645319 h 985837"/>
                <a:gd name="connsiteX19" fmla="*/ 92869 w 342900"/>
                <a:gd name="connsiteY19" fmla="*/ 490537 h 985837"/>
                <a:gd name="connsiteX20" fmla="*/ 71437 w 342900"/>
                <a:gd name="connsiteY20" fmla="*/ 369094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2900" h="985837">
                  <a:moveTo>
                    <a:pt x="71437" y="369094"/>
                  </a:moveTo>
                  <a:lnTo>
                    <a:pt x="35719" y="190500"/>
                  </a:lnTo>
                  <a:lnTo>
                    <a:pt x="0" y="0"/>
                  </a:lnTo>
                  <a:lnTo>
                    <a:pt x="207169" y="7144"/>
                  </a:lnTo>
                  <a:lnTo>
                    <a:pt x="207169" y="100012"/>
                  </a:lnTo>
                  <a:lnTo>
                    <a:pt x="216694" y="202406"/>
                  </a:lnTo>
                  <a:lnTo>
                    <a:pt x="238125" y="338137"/>
                  </a:lnTo>
                  <a:lnTo>
                    <a:pt x="264319" y="485775"/>
                  </a:lnTo>
                  <a:lnTo>
                    <a:pt x="288131" y="609600"/>
                  </a:lnTo>
                  <a:lnTo>
                    <a:pt x="302419" y="666750"/>
                  </a:lnTo>
                  <a:lnTo>
                    <a:pt x="316706" y="721519"/>
                  </a:lnTo>
                  <a:lnTo>
                    <a:pt x="328612" y="778669"/>
                  </a:lnTo>
                  <a:lnTo>
                    <a:pt x="338137" y="826294"/>
                  </a:lnTo>
                  <a:lnTo>
                    <a:pt x="342900" y="890587"/>
                  </a:lnTo>
                  <a:cubicBezTo>
                    <a:pt x="342106" y="918368"/>
                    <a:pt x="341313" y="946150"/>
                    <a:pt x="340519" y="973931"/>
                  </a:cubicBezTo>
                  <a:lnTo>
                    <a:pt x="140494" y="985837"/>
                  </a:lnTo>
                  <a:lnTo>
                    <a:pt x="140494" y="869156"/>
                  </a:lnTo>
                  <a:lnTo>
                    <a:pt x="130969" y="752475"/>
                  </a:lnTo>
                  <a:lnTo>
                    <a:pt x="116681" y="645319"/>
                  </a:lnTo>
                  <a:lnTo>
                    <a:pt x="92869" y="490537"/>
                  </a:lnTo>
                  <a:lnTo>
                    <a:pt x="71437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4">
              <a:extLst>
                <a:ext uri="{FF2B5EF4-FFF2-40B4-BE49-F238E27FC236}">
                  <a16:creationId xmlns:a16="http://schemas.microsoft.com/office/drawing/2014/main" id="{3E3C0473-C9BF-489D-B628-8A1352134230}"/>
                </a:ext>
              </a:extLst>
            </p:cNvPr>
            <p:cNvSpPr/>
            <p:nvPr/>
          </p:nvSpPr>
          <p:spPr>
            <a:xfrm rot="16200000">
              <a:off x="3698081" y="3251995"/>
              <a:ext cx="282575" cy="1014412"/>
            </a:xfrm>
            <a:custGeom>
              <a:avLst/>
              <a:gdLst>
                <a:gd name="connsiteX0" fmla="*/ 45244 w 283369"/>
                <a:gd name="connsiteY0" fmla="*/ 502444 h 1014413"/>
                <a:gd name="connsiteX1" fmla="*/ 21431 w 283369"/>
                <a:gd name="connsiteY1" fmla="*/ 319088 h 1014413"/>
                <a:gd name="connsiteX2" fmla="*/ 4763 w 283369"/>
                <a:gd name="connsiteY2" fmla="*/ 176213 h 1014413"/>
                <a:gd name="connsiteX3" fmla="*/ 0 w 283369"/>
                <a:gd name="connsiteY3" fmla="*/ 104775 h 1014413"/>
                <a:gd name="connsiteX4" fmla="*/ 9525 w 283369"/>
                <a:gd name="connsiteY4" fmla="*/ 0 h 1014413"/>
                <a:gd name="connsiteX5" fmla="*/ 164306 w 283369"/>
                <a:gd name="connsiteY5" fmla="*/ 19050 h 1014413"/>
                <a:gd name="connsiteX6" fmla="*/ 157163 w 283369"/>
                <a:gd name="connsiteY6" fmla="*/ 90488 h 1014413"/>
                <a:gd name="connsiteX7" fmla="*/ 159544 w 283369"/>
                <a:gd name="connsiteY7" fmla="*/ 178594 h 1014413"/>
                <a:gd name="connsiteX8" fmla="*/ 166688 w 283369"/>
                <a:gd name="connsiteY8" fmla="*/ 266700 h 1014413"/>
                <a:gd name="connsiteX9" fmla="*/ 185738 w 283369"/>
                <a:gd name="connsiteY9" fmla="*/ 419100 h 1014413"/>
                <a:gd name="connsiteX10" fmla="*/ 219075 w 283369"/>
                <a:gd name="connsiteY10" fmla="*/ 650081 h 1014413"/>
                <a:gd name="connsiteX11" fmla="*/ 245269 w 283369"/>
                <a:gd name="connsiteY11" fmla="*/ 807244 h 1014413"/>
                <a:gd name="connsiteX12" fmla="*/ 283369 w 283369"/>
                <a:gd name="connsiteY12" fmla="*/ 1014413 h 1014413"/>
                <a:gd name="connsiteX13" fmla="*/ 123825 w 283369"/>
                <a:gd name="connsiteY13" fmla="*/ 997744 h 1014413"/>
                <a:gd name="connsiteX14" fmla="*/ 97631 w 283369"/>
                <a:gd name="connsiteY14" fmla="*/ 838200 h 1014413"/>
                <a:gd name="connsiteX15" fmla="*/ 76200 w 283369"/>
                <a:gd name="connsiteY15" fmla="*/ 707231 h 1014413"/>
                <a:gd name="connsiteX16" fmla="*/ 57150 w 283369"/>
                <a:gd name="connsiteY16" fmla="*/ 583406 h 1014413"/>
                <a:gd name="connsiteX17" fmla="*/ 45244 w 283369"/>
                <a:gd name="connsiteY17" fmla="*/ 502444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369" h="1014413">
                  <a:moveTo>
                    <a:pt x="45244" y="502444"/>
                  </a:moveTo>
                  <a:lnTo>
                    <a:pt x="21431" y="319088"/>
                  </a:lnTo>
                  <a:lnTo>
                    <a:pt x="4763" y="176213"/>
                  </a:lnTo>
                  <a:lnTo>
                    <a:pt x="0" y="104775"/>
                  </a:lnTo>
                  <a:lnTo>
                    <a:pt x="9525" y="0"/>
                  </a:lnTo>
                  <a:lnTo>
                    <a:pt x="164306" y="19050"/>
                  </a:lnTo>
                  <a:lnTo>
                    <a:pt x="157163" y="90488"/>
                  </a:lnTo>
                  <a:cubicBezTo>
                    <a:pt x="157957" y="119857"/>
                    <a:pt x="158750" y="149225"/>
                    <a:pt x="159544" y="178594"/>
                  </a:cubicBezTo>
                  <a:lnTo>
                    <a:pt x="166688" y="266700"/>
                  </a:lnTo>
                  <a:lnTo>
                    <a:pt x="185738" y="419100"/>
                  </a:lnTo>
                  <a:lnTo>
                    <a:pt x="219075" y="650081"/>
                  </a:lnTo>
                  <a:lnTo>
                    <a:pt x="245269" y="807244"/>
                  </a:lnTo>
                  <a:lnTo>
                    <a:pt x="283369" y="1014413"/>
                  </a:lnTo>
                  <a:lnTo>
                    <a:pt x="123825" y="997744"/>
                  </a:lnTo>
                  <a:lnTo>
                    <a:pt x="97631" y="838200"/>
                  </a:lnTo>
                  <a:lnTo>
                    <a:pt x="76200" y="707231"/>
                  </a:lnTo>
                  <a:lnTo>
                    <a:pt x="57150" y="583406"/>
                  </a:lnTo>
                  <a:lnTo>
                    <a:pt x="45244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5">
              <a:extLst>
                <a:ext uri="{FF2B5EF4-FFF2-40B4-BE49-F238E27FC236}">
                  <a16:creationId xmlns:a16="http://schemas.microsoft.com/office/drawing/2014/main" id="{63B44497-735C-469A-86D9-238E2FAAA367}"/>
                </a:ext>
              </a:extLst>
            </p:cNvPr>
            <p:cNvSpPr/>
            <p:nvPr/>
          </p:nvSpPr>
          <p:spPr>
            <a:xfrm rot="16200000">
              <a:off x="3675856" y="4109244"/>
              <a:ext cx="295275" cy="979488"/>
            </a:xfrm>
            <a:custGeom>
              <a:avLst/>
              <a:gdLst>
                <a:gd name="connsiteX0" fmla="*/ 223838 w 295275"/>
                <a:gd name="connsiteY0" fmla="*/ 404813 h 978694"/>
                <a:gd name="connsiteX1" fmla="*/ 207169 w 295275"/>
                <a:gd name="connsiteY1" fmla="*/ 211932 h 978694"/>
                <a:gd name="connsiteX2" fmla="*/ 202407 w 295275"/>
                <a:gd name="connsiteY2" fmla="*/ 97632 h 978694"/>
                <a:gd name="connsiteX3" fmla="*/ 202407 w 295275"/>
                <a:gd name="connsiteY3" fmla="*/ 0 h 978694"/>
                <a:gd name="connsiteX4" fmla="*/ 0 w 295275"/>
                <a:gd name="connsiteY4" fmla="*/ 11907 h 978694"/>
                <a:gd name="connsiteX5" fmla="*/ 9525 w 295275"/>
                <a:gd name="connsiteY5" fmla="*/ 135732 h 978694"/>
                <a:gd name="connsiteX6" fmla="*/ 35719 w 295275"/>
                <a:gd name="connsiteY6" fmla="*/ 371475 h 978694"/>
                <a:gd name="connsiteX7" fmla="*/ 69057 w 295275"/>
                <a:gd name="connsiteY7" fmla="*/ 607219 h 978694"/>
                <a:gd name="connsiteX8" fmla="*/ 119063 w 295275"/>
                <a:gd name="connsiteY8" fmla="*/ 966788 h 978694"/>
                <a:gd name="connsiteX9" fmla="*/ 295275 w 295275"/>
                <a:gd name="connsiteY9" fmla="*/ 978694 h 978694"/>
                <a:gd name="connsiteX10" fmla="*/ 266700 w 295275"/>
                <a:gd name="connsiteY10" fmla="*/ 752475 h 978694"/>
                <a:gd name="connsiteX11" fmla="*/ 223838 w 295275"/>
                <a:gd name="connsiteY11" fmla="*/ 40481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978694">
                  <a:moveTo>
                    <a:pt x="223838" y="404813"/>
                  </a:moveTo>
                  <a:lnTo>
                    <a:pt x="207169" y="211932"/>
                  </a:lnTo>
                  <a:lnTo>
                    <a:pt x="202407" y="97632"/>
                  </a:lnTo>
                  <a:lnTo>
                    <a:pt x="202407" y="0"/>
                  </a:lnTo>
                  <a:lnTo>
                    <a:pt x="0" y="11907"/>
                  </a:lnTo>
                  <a:lnTo>
                    <a:pt x="9525" y="135732"/>
                  </a:lnTo>
                  <a:lnTo>
                    <a:pt x="35719" y="371475"/>
                  </a:lnTo>
                  <a:lnTo>
                    <a:pt x="69057" y="607219"/>
                  </a:lnTo>
                  <a:lnTo>
                    <a:pt x="119063" y="966788"/>
                  </a:lnTo>
                  <a:lnTo>
                    <a:pt x="295275" y="978694"/>
                  </a:lnTo>
                  <a:lnTo>
                    <a:pt x="266700" y="752475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6">
              <a:extLst>
                <a:ext uri="{FF2B5EF4-FFF2-40B4-BE49-F238E27FC236}">
                  <a16:creationId xmlns:a16="http://schemas.microsoft.com/office/drawing/2014/main" id="{21897CD3-8928-4E95-BD2F-851D63A5F382}"/>
                </a:ext>
              </a:extLst>
            </p:cNvPr>
            <p:cNvSpPr/>
            <p:nvPr/>
          </p:nvSpPr>
          <p:spPr>
            <a:xfrm rot="16200000">
              <a:off x="2781300" y="4856163"/>
              <a:ext cx="923925" cy="1095375"/>
            </a:xfrm>
            <a:custGeom>
              <a:avLst/>
              <a:gdLst>
                <a:gd name="connsiteX0" fmla="*/ 307181 w 923925"/>
                <a:gd name="connsiteY0" fmla="*/ 421482 h 1095375"/>
                <a:gd name="connsiteX1" fmla="*/ 257175 w 923925"/>
                <a:gd name="connsiteY1" fmla="*/ 357188 h 1095375"/>
                <a:gd name="connsiteX2" fmla="*/ 204787 w 923925"/>
                <a:gd name="connsiteY2" fmla="*/ 285750 h 1095375"/>
                <a:gd name="connsiteX3" fmla="*/ 150019 w 923925"/>
                <a:gd name="connsiteY3" fmla="*/ 200025 h 1095375"/>
                <a:gd name="connsiteX4" fmla="*/ 109537 w 923925"/>
                <a:gd name="connsiteY4" fmla="*/ 126207 h 1095375"/>
                <a:gd name="connsiteX5" fmla="*/ 69056 w 923925"/>
                <a:gd name="connsiteY5" fmla="*/ 52388 h 1095375"/>
                <a:gd name="connsiteX6" fmla="*/ 50006 w 923925"/>
                <a:gd name="connsiteY6" fmla="*/ 14288 h 1095375"/>
                <a:gd name="connsiteX7" fmla="*/ 38100 w 923925"/>
                <a:gd name="connsiteY7" fmla="*/ 2382 h 1095375"/>
                <a:gd name="connsiteX8" fmla="*/ 14287 w 923925"/>
                <a:gd name="connsiteY8" fmla="*/ 0 h 1095375"/>
                <a:gd name="connsiteX9" fmla="*/ 2381 w 923925"/>
                <a:gd name="connsiteY9" fmla="*/ 9525 h 1095375"/>
                <a:gd name="connsiteX10" fmla="*/ 0 w 923925"/>
                <a:gd name="connsiteY10" fmla="*/ 35719 h 1095375"/>
                <a:gd name="connsiteX11" fmla="*/ 14287 w 923925"/>
                <a:gd name="connsiteY11" fmla="*/ 97632 h 1095375"/>
                <a:gd name="connsiteX12" fmla="*/ 64294 w 923925"/>
                <a:gd name="connsiteY12" fmla="*/ 235744 h 1095375"/>
                <a:gd name="connsiteX13" fmla="*/ 116681 w 923925"/>
                <a:gd name="connsiteY13" fmla="*/ 359569 h 1095375"/>
                <a:gd name="connsiteX14" fmla="*/ 176212 w 923925"/>
                <a:gd name="connsiteY14" fmla="*/ 481013 h 1095375"/>
                <a:gd name="connsiteX15" fmla="*/ 257175 w 923925"/>
                <a:gd name="connsiteY15" fmla="*/ 619125 h 1095375"/>
                <a:gd name="connsiteX16" fmla="*/ 328612 w 923925"/>
                <a:gd name="connsiteY16" fmla="*/ 728663 h 1095375"/>
                <a:gd name="connsiteX17" fmla="*/ 414337 w 923925"/>
                <a:gd name="connsiteY17" fmla="*/ 840582 h 1095375"/>
                <a:gd name="connsiteX18" fmla="*/ 459581 w 923925"/>
                <a:gd name="connsiteY18" fmla="*/ 904875 h 1095375"/>
                <a:gd name="connsiteX19" fmla="*/ 500062 w 923925"/>
                <a:gd name="connsiteY19" fmla="*/ 959644 h 1095375"/>
                <a:gd name="connsiteX20" fmla="*/ 526256 w 923925"/>
                <a:gd name="connsiteY20" fmla="*/ 1004888 h 1095375"/>
                <a:gd name="connsiteX21" fmla="*/ 547687 w 923925"/>
                <a:gd name="connsiteY21" fmla="*/ 1047750 h 1095375"/>
                <a:gd name="connsiteX22" fmla="*/ 571500 w 923925"/>
                <a:gd name="connsiteY22" fmla="*/ 1078707 h 1095375"/>
                <a:gd name="connsiteX23" fmla="*/ 590550 w 923925"/>
                <a:gd name="connsiteY23" fmla="*/ 1092994 h 1095375"/>
                <a:gd name="connsiteX24" fmla="*/ 614362 w 923925"/>
                <a:gd name="connsiteY24" fmla="*/ 1095375 h 1095375"/>
                <a:gd name="connsiteX25" fmla="*/ 640556 w 923925"/>
                <a:gd name="connsiteY25" fmla="*/ 1092994 h 1095375"/>
                <a:gd name="connsiteX26" fmla="*/ 661987 w 923925"/>
                <a:gd name="connsiteY26" fmla="*/ 1078707 h 1095375"/>
                <a:gd name="connsiteX27" fmla="*/ 711994 w 923925"/>
                <a:gd name="connsiteY27" fmla="*/ 1021557 h 1095375"/>
                <a:gd name="connsiteX28" fmla="*/ 785812 w 923925"/>
                <a:gd name="connsiteY28" fmla="*/ 933450 h 1095375"/>
                <a:gd name="connsiteX29" fmla="*/ 847725 w 923925"/>
                <a:gd name="connsiteY29" fmla="*/ 850107 h 1095375"/>
                <a:gd name="connsiteX30" fmla="*/ 888206 w 923925"/>
                <a:gd name="connsiteY30" fmla="*/ 778669 h 1095375"/>
                <a:gd name="connsiteX31" fmla="*/ 907256 w 923925"/>
                <a:gd name="connsiteY31" fmla="*/ 733425 h 1095375"/>
                <a:gd name="connsiteX32" fmla="*/ 923925 w 923925"/>
                <a:gd name="connsiteY32" fmla="*/ 678657 h 1095375"/>
                <a:gd name="connsiteX33" fmla="*/ 923925 w 923925"/>
                <a:gd name="connsiteY33" fmla="*/ 642938 h 1095375"/>
                <a:gd name="connsiteX34" fmla="*/ 914400 w 923925"/>
                <a:gd name="connsiteY34" fmla="*/ 633413 h 1095375"/>
                <a:gd name="connsiteX35" fmla="*/ 892969 w 923925"/>
                <a:gd name="connsiteY35" fmla="*/ 631032 h 1095375"/>
                <a:gd name="connsiteX36" fmla="*/ 869156 w 923925"/>
                <a:gd name="connsiteY36" fmla="*/ 642938 h 1095375"/>
                <a:gd name="connsiteX37" fmla="*/ 840581 w 923925"/>
                <a:gd name="connsiteY37" fmla="*/ 673894 h 1095375"/>
                <a:gd name="connsiteX38" fmla="*/ 802481 w 923925"/>
                <a:gd name="connsiteY38" fmla="*/ 702469 h 1095375"/>
                <a:gd name="connsiteX39" fmla="*/ 764381 w 923925"/>
                <a:gd name="connsiteY39" fmla="*/ 726282 h 1095375"/>
                <a:gd name="connsiteX40" fmla="*/ 707231 w 923925"/>
                <a:gd name="connsiteY40" fmla="*/ 747713 h 1095375"/>
                <a:gd name="connsiteX41" fmla="*/ 678656 w 923925"/>
                <a:gd name="connsiteY41" fmla="*/ 747713 h 1095375"/>
                <a:gd name="connsiteX42" fmla="*/ 635794 w 923925"/>
                <a:gd name="connsiteY42" fmla="*/ 723900 h 1095375"/>
                <a:gd name="connsiteX43" fmla="*/ 533400 w 923925"/>
                <a:gd name="connsiteY43" fmla="*/ 645319 h 1095375"/>
                <a:gd name="connsiteX44" fmla="*/ 483394 w 923925"/>
                <a:gd name="connsiteY44" fmla="*/ 602457 h 1095375"/>
                <a:gd name="connsiteX45" fmla="*/ 395287 w 923925"/>
                <a:gd name="connsiteY45" fmla="*/ 519113 h 1095375"/>
                <a:gd name="connsiteX46" fmla="*/ 307181 w 923925"/>
                <a:gd name="connsiteY46" fmla="*/ 4214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3925" h="1095375">
                  <a:moveTo>
                    <a:pt x="307181" y="421482"/>
                  </a:moveTo>
                  <a:lnTo>
                    <a:pt x="257175" y="357188"/>
                  </a:lnTo>
                  <a:lnTo>
                    <a:pt x="204787" y="285750"/>
                  </a:lnTo>
                  <a:lnTo>
                    <a:pt x="150019" y="200025"/>
                  </a:lnTo>
                  <a:lnTo>
                    <a:pt x="109537" y="126207"/>
                  </a:lnTo>
                  <a:lnTo>
                    <a:pt x="69056" y="52388"/>
                  </a:lnTo>
                  <a:lnTo>
                    <a:pt x="50006" y="14288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9525"/>
                  </a:lnTo>
                  <a:lnTo>
                    <a:pt x="0" y="35719"/>
                  </a:lnTo>
                  <a:lnTo>
                    <a:pt x="14287" y="97632"/>
                  </a:lnTo>
                  <a:lnTo>
                    <a:pt x="64294" y="235744"/>
                  </a:lnTo>
                  <a:lnTo>
                    <a:pt x="116681" y="359569"/>
                  </a:lnTo>
                  <a:lnTo>
                    <a:pt x="176212" y="481013"/>
                  </a:lnTo>
                  <a:lnTo>
                    <a:pt x="257175" y="619125"/>
                  </a:lnTo>
                  <a:lnTo>
                    <a:pt x="328612" y="728663"/>
                  </a:lnTo>
                  <a:lnTo>
                    <a:pt x="414337" y="840582"/>
                  </a:lnTo>
                  <a:lnTo>
                    <a:pt x="459581" y="904875"/>
                  </a:lnTo>
                  <a:lnTo>
                    <a:pt x="500062" y="959644"/>
                  </a:lnTo>
                  <a:lnTo>
                    <a:pt x="526256" y="1004888"/>
                  </a:lnTo>
                  <a:lnTo>
                    <a:pt x="547687" y="1047750"/>
                  </a:lnTo>
                  <a:lnTo>
                    <a:pt x="571500" y="1078707"/>
                  </a:lnTo>
                  <a:lnTo>
                    <a:pt x="590550" y="1092994"/>
                  </a:lnTo>
                  <a:lnTo>
                    <a:pt x="614362" y="1095375"/>
                  </a:lnTo>
                  <a:lnTo>
                    <a:pt x="640556" y="1092994"/>
                  </a:lnTo>
                  <a:lnTo>
                    <a:pt x="661987" y="1078707"/>
                  </a:lnTo>
                  <a:lnTo>
                    <a:pt x="711994" y="1021557"/>
                  </a:lnTo>
                  <a:lnTo>
                    <a:pt x="785812" y="933450"/>
                  </a:lnTo>
                  <a:lnTo>
                    <a:pt x="847725" y="850107"/>
                  </a:lnTo>
                  <a:lnTo>
                    <a:pt x="888206" y="778669"/>
                  </a:lnTo>
                  <a:lnTo>
                    <a:pt x="907256" y="733425"/>
                  </a:lnTo>
                  <a:lnTo>
                    <a:pt x="923925" y="678657"/>
                  </a:lnTo>
                  <a:lnTo>
                    <a:pt x="923925" y="642938"/>
                  </a:lnTo>
                  <a:lnTo>
                    <a:pt x="914400" y="633413"/>
                  </a:lnTo>
                  <a:lnTo>
                    <a:pt x="892969" y="631032"/>
                  </a:lnTo>
                  <a:lnTo>
                    <a:pt x="869156" y="642938"/>
                  </a:lnTo>
                  <a:lnTo>
                    <a:pt x="840581" y="673894"/>
                  </a:lnTo>
                  <a:lnTo>
                    <a:pt x="802481" y="702469"/>
                  </a:lnTo>
                  <a:lnTo>
                    <a:pt x="764381" y="726282"/>
                  </a:lnTo>
                  <a:lnTo>
                    <a:pt x="707231" y="747713"/>
                  </a:lnTo>
                  <a:lnTo>
                    <a:pt x="678656" y="747713"/>
                  </a:lnTo>
                  <a:lnTo>
                    <a:pt x="635794" y="723900"/>
                  </a:lnTo>
                  <a:lnTo>
                    <a:pt x="533400" y="645319"/>
                  </a:lnTo>
                  <a:lnTo>
                    <a:pt x="483394" y="602457"/>
                  </a:lnTo>
                  <a:lnTo>
                    <a:pt x="395287" y="519113"/>
                  </a:lnTo>
                  <a:lnTo>
                    <a:pt x="307181" y="4214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A5F08732-0C14-4292-B262-2222F347249C}"/>
                </a:ext>
              </a:extLst>
            </p:cNvPr>
            <p:cNvSpPr/>
            <p:nvPr/>
          </p:nvSpPr>
          <p:spPr>
            <a:xfrm rot="16200000">
              <a:off x="5930900" y="2090738"/>
              <a:ext cx="452437" cy="1773238"/>
            </a:xfrm>
            <a:custGeom>
              <a:avLst/>
              <a:gdLst>
                <a:gd name="connsiteX0" fmla="*/ 211932 w 452438"/>
                <a:gd name="connsiteY0" fmla="*/ 676275 h 1774031"/>
                <a:gd name="connsiteX1" fmla="*/ 183357 w 452438"/>
                <a:gd name="connsiteY1" fmla="*/ 516731 h 1774031"/>
                <a:gd name="connsiteX2" fmla="*/ 164307 w 452438"/>
                <a:gd name="connsiteY2" fmla="*/ 409575 h 1774031"/>
                <a:gd name="connsiteX3" fmla="*/ 157163 w 452438"/>
                <a:gd name="connsiteY3" fmla="*/ 352425 h 1774031"/>
                <a:gd name="connsiteX4" fmla="*/ 154782 w 452438"/>
                <a:gd name="connsiteY4" fmla="*/ 316706 h 1774031"/>
                <a:gd name="connsiteX5" fmla="*/ 157163 w 452438"/>
                <a:gd name="connsiteY5" fmla="*/ 285750 h 1774031"/>
                <a:gd name="connsiteX6" fmla="*/ 159544 w 452438"/>
                <a:gd name="connsiteY6" fmla="*/ 252412 h 1774031"/>
                <a:gd name="connsiteX7" fmla="*/ 166688 w 452438"/>
                <a:gd name="connsiteY7" fmla="*/ 209550 h 1774031"/>
                <a:gd name="connsiteX8" fmla="*/ 180975 w 452438"/>
                <a:gd name="connsiteY8" fmla="*/ 164306 h 1774031"/>
                <a:gd name="connsiteX9" fmla="*/ 197644 w 452438"/>
                <a:gd name="connsiteY9" fmla="*/ 128587 h 1774031"/>
                <a:gd name="connsiteX10" fmla="*/ 214313 w 452438"/>
                <a:gd name="connsiteY10" fmla="*/ 102393 h 1774031"/>
                <a:gd name="connsiteX11" fmla="*/ 240507 w 452438"/>
                <a:gd name="connsiteY11" fmla="*/ 66675 h 1774031"/>
                <a:gd name="connsiteX12" fmla="*/ 130969 w 452438"/>
                <a:gd name="connsiteY12" fmla="*/ 0 h 1774031"/>
                <a:gd name="connsiteX13" fmla="*/ 90488 w 452438"/>
                <a:gd name="connsiteY13" fmla="*/ 57150 h 1774031"/>
                <a:gd name="connsiteX14" fmla="*/ 59532 w 452438"/>
                <a:gd name="connsiteY14" fmla="*/ 109537 h 1774031"/>
                <a:gd name="connsiteX15" fmla="*/ 42863 w 452438"/>
                <a:gd name="connsiteY15" fmla="*/ 142875 h 1774031"/>
                <a:gd name="connsiteX16" fmla="*/ 26194 w 452438"/>
                <a:gd name="connsiteY16" fmla="*/ 183356 h 1774031"/>
                <a:gd name="connsiteX17" fmla="*/ 11907 w 452438"/>
                <a:gd name="connsiteY17" fmla="*/ 238125 h 1774031"/>
                <a:gd name="connsiteX18" fmla="*/ 2382 w 452438"/>
                <a:gd name="connsiteY18" fmla="*/ 295275 h 1774031"/>
                <a:gd name="connsiteX19" fmla="*/ 0 w 452438"/>
                <a:gd name="connsiteY19" fmla="*/ 352425 h 1774031"/>
                <a:gd name="connsiteX20" fmla="*/ 2382 w 452438"/>
                <a:gd name="connsiteY20" fmla="*/ 454818 h 1774031"/>
                <a:gd name="connsiteX21" fmla="*/ 14288 w 452438"/>
                <a:gd name="connsiteY21" fmla="*/ 602456 h 1774031"/>
                <a:gd name="connsiteX22" fmla="*/ 45244 w 452438"/>
                <a:gd name="connsiteY22" fmla="*/ 812006 h 1774031"/>
                <a:gd name="connsiteX23" fmla="*/ 71438 w 452438"/>
                <a:gd name="connsiteY23" fmla="*/ 990600 h 1774031"/>
                <a:gd name="connsiteX24" fmla="*/ 90488 w 452438"/>
                <a:gd name="connsiteY24" fmla="*/ 1116806 h 1774031"/>
                <a:gd name="connsiteX25" fmla="*/ 114300 w 452438"/>
                <a:gd name="connsiteY25" fmla="*/ 1254918 h 1774031"/>
                <a:gd name="connsiteX26" fmla="*/ 130969 w 452438"/>
                <a:gd name="connsiteY26" fmla="*/ 1357312 h 1774031"/>
                <a:gd name="connsiteX27" fmla="*/ 150019 w 452438"/>
                <a:gd name="connsiteY27" fmla="*/ 1464468 h 1774031"/>
                <a:gd name="connsiteX28" fmla="*/ 183357 w 452438"/>
                <a:gd name="connsiteY28" fmla="*/ 1593056 h 1774031"/>
                <a:gd name="connsiteX29" fmla="*/ 202407 w 452438"/>
                <a:gd name="connsiteY29" fmla="*/ 1652587 h 1774031"/>
                <a:gd name="connsiteX30" fmla="*/ 228600 w 452438"/>
                <a:gd name="connsiteY30" fmla="*/ 1709737 h 1774031"/>
                <a:gd name="connsiteX31" fmla="*/ 252413 w 452438"/>
                <a:gd name="connsiteY31" fmla="*/ 1745456 h 1774031"/>
                <a:gd name="connsiteX32" fmla="*/ 269082 w 452438"/>
                <a:gd name="connsiteY32" fmla="*/ 1759743 h 1774031"/>
                <a:gd name="connsiteX33" fmla="*/ 290513 w 452438"/>
                <a:gd name="connsiteY33" fmla="*/ 1771650 h 1774031"/>
                <a:gd name="connsiteX34" fmla="*/ 304800 w 452438"/>
                <a:gd name="connsiteY34" fmla="*/ 1774031 h 1774031"/>
                <a:gd name="connsiteX35" fmla="*/ 330994 w 452438"/>
                <a:gd name="connsiteY35" fmla="*/ 1771650 h 1774031"/>
                <a:gd name="connsiteX36" fmla="*/ 354807 w 452438"/>
                <a:gd name="connsiteY36" fmla="*/ 1759743 h 1774031"/>
                <a:gd name="connsiteX37" fmla="*/ 376238 w 452438"/>
                <a:gd name="connsiteY37" fmla="*/ 1743075 h 1774031"/>
                <a:gd name="connsiteX38" fmla="*/ 397669 w 452438"/>
                <a:gd name="connsiteY38" fmla="*/ 1714500 h 1774031"/>
                <a:gd name="connsiteX39" fmla="*/ 414338 w 452438"/>
                <a:gd name="connsiteY39" fmla="*/ 1669256 h 1774031"/>
                <a:gd name="connsiteX40" fmla="*/ 433388 w 452438"/>
                <a:gd name="connsiteY40" fmla="*/ 1604962 h 1774031"/>
                <a:gd name="connsiteX41" fmla="*/ 445294 w 452438"/>
                <a:gd name="connsiteY41" fmla="*/ 1545431 h 1774031"/>
                <a:gd name="connsiteX42" fmla="*/ 452438 w 452438"/>
                <a:gd name="connsiteY42" fmla="*/ 1483518 h 1774031"/>
                <a:gd name="connsiteX43" fmla="*/ 450057 w 452438"/>
                <a:gd name="connsiteY43" fmla="*/ 1438275 h 1774031"/>
                <a:gd name="connsiteX44" fmla="*/ 419100 w 452438"/>
                <a:gd name="connsiteY44" fmla="*/ 1362075 h 1774031"/>
                <a:gd name="connsiteX45" fmla="*/ 369094 w 452438"/>
                <a:gd name="connsiteY45" fmla="*/ 1245393 h 1774031"/>
                <a:gd name="connsiteX46" fmla="*/ 330994 w 452438"/>
                <a:gd name="connsiteY46" fmla="*/ 1135856 h 1774031"/>
                <a:gd name="connsiteX47" fmla="*/ 288132 w 452438"/>
                <a:gd name="connsiteY47" fmla="*/ 992981 h 1774031"/>
                <a:gd name="connsiteX48" fmla="*/ 259557 w 452438"/>
                <a:gd name="connsiteY48" fmla="*/ 888206 h 1774031"/>
                <a:gd name="connsiteX49" fmla="*/ 211932 w 452438"/>
                <a:gd name="connsiteY49" fmla="*/ 676275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2438" h="1774031">
                  <a:moveTo>
                    <a:pt x="211932" y="676275"/>
                  </a:moveTo>
                  <a:lnTo>
                    <a:pt x="183357" y="516731"/>
                  </a:lnTo>
                  <a:lnTo>
                    <a:pt x="164307" y="409575"/>
                  </a:lnTo>
                  <a:lnTo>
                    <a:pt x="157163" y="352425"/>
                  </a:lnTo>
                  <a:lnTo>
                    <a:pt x="154782" y="316706"/>
                  </a:lnTo>
                  <a:lnTo>
                    <a:pt x="157163" y="285750"/>
                  </a:lnTo>
                  <a:lnTo>
                    <a:pt x="159544" y="252412"/>
                  </a:lnTo>
                  <a:lnTo>
                    <a:pt x="166688" y="209550"/>
                  </a:lnTo>
                  <a:lnTo>
                    <a:pt x="180975" y="164306"/>
                  </a:lnTo>
                  <a:lnTo>
                    <a:pt x="197644" y="128587"/>
                  </a:lnTo>
                  <a:lnTo>
                    <a:pt x="214313" y="102393"/>
                  </a:lnTo>
                  <a:lnTo>
                    <a:pt x="240507" y="66675"/>
                  </a:lnTo>
                  <a:lnTo>
                    <a:pt x="130969" y="0"/>
                  </a:lnTo>
                  <a:lnTo>
                    <a:pt x="90488" y="57150"/>
                  </a:lnTo>
                  <a:lnTo>
                    <a:pt x="59532" y="109537"/>
                  </a:lnTo>
                  <a:lnTo>
                    <a:pt x="42863" y="142875"/>
                  </a:lnTo>
                  <a:lnTo>
                    <a:pt x="26194" y="183356"/>
                  </a:lnTo>
                  <a:lnTo>
                    <a:pt x="11907" y="238125"/>
                  </a:lnTo>
                  <a:lnTo>
                    <a:pt x="2382" y="295275"/>
                  </a:lnTo>
                  <a:lnTo>
                    <a:pt x="0" y="352425"/>
                  </a:lnTo>
                  <a:lnTo>
                    <a:pt x="2382" y="454818"/>
                  </a:lnTo>
                  <a:lnTo>
                    <a:pt x="14288" y="602456"/>
                  </a:lnTo>
                  <a:lnTo>
                    <a:pt x="45244" y="812006"/>
                  </a:lnTo>
                  <a:lnTo>
                    <a:pt x="71438" y="990600"/>
                  </a:lnTo>
                  <a:lnTo>
                    <a:pt x="90488" y="1116806"/>
                  </a:lnTo>
                  <a:lnTo>
                    <a:pt x="114300" y="1254918"/>
                  </a:lnTo>
                  <a:lnTo>
                    <a:pt x="130969" y="1357312"/>
                  </a:lnTo>
                  <a:lnTo>
                    <a:pt x="150019" y="1464468"/>
                  </a:lnTo>
                  <a:lnTo>
                    <a:pt x="183357" y="1593056"/>
                  </a:lnTo>
                  <a:lnTo>
                    <a:pt x="202407" y="1652587"/>
                  </a:lnTo>
                  <a:lnTo>
                    <a:pt x="228600" y="1709737"/>
                  </a:lnTo>
                  <a:lnTo>
                    <a:pt x="252413" y="1745456"/>
                  </a:lnTo>
                  <a:lnTo>
                    <a:pt x="269082" y="1759743"/>
                  </a:lnTo>
                  <a:lnTo>
                    <a:pt x="290513" y="1771650"/>
                  </a:lnTo>
                  <a:lnTo>
                    <a:pt x="304800" y="1774031"/>
                  </a:lnTo>
                  <a:lnTo>
                    <a:pt x="330994" y="1771650"/>
                  </a:lnTo>
                  <a:lnTo>
                    <a:pt x="354807" y="1759743"/>
                  </a:lnTo>
                  <a:lnTo>
                    <a:pt x="376238" y="1743075"/>
                  </a:lnTo>
                  <a:lnTo>
                    <a:pt x="397669" y="1714500"/>
                  </a:lnTo>
                  <a:lnTo>
                    <a:pt x="414338" y="1669256"/>
                  </a:lnTo>
                  <a:lnTo>
                    <a:pt x="433388" y="1604962"/>
                  </a:lnTo>
                  <a:lnTo>
                    <a:pt x="445294" y="1545431"/>
                  </a:lnTo>
                  <a:lnTo>
                    <a:pt x="452438" y="1483518"/>
                  </a:lnTo>
                  <a:lnTo>
                    <a:pt x="450057" y="1438275"/>
                  </a:lnTo>
                  <a:lnTo>
                    <a:pt x="419100" y="1362075"/>
                  </a:lnTo>
                  <a:lnTo>
                    <a:pt x="369094" y="1245393"/>
                  </a:lnTo>
                  <a:lnTo>
                    <a:pt x="330994" y="1135856"/>
                  </a:lnTo>
                  <a:lnTo>
                    <a:pt x="288132" y="992981"/>
                  </a:lnTo>
                  <a:lnTo>
                    <a:pt x="259557" y="888206"/>
                  </a:lnTo>
                  <a:lnTo>
                    <a:pt x="211932" y="676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11909CF5-3245-464F-9B61-9A4EA2114CB2}"/>
                </a:ext>
              </a:extLst>
            </p:cNvPr>
            <p:cNvSpPr/>
            <p:nvPr/>
          </p:nvSpPr>
          <p:spPr>
            <a:xfrm rot="16200000">
              <a:off x="4243387" y="3498851"/>
              <a:ext cx="2778125" cy="2000250"/>
            </a:xfrm>
            <a:custGeom>
              <a:avLst/>
              <a:gdLst>
                <a:gd name="connsiteX0" fmla="*/ 1648496 w 2779261"/>
                <a:gd name="connsiteY0" fmla="*/ 1362585 h 1998801"/>
                <a:gd name="connsiteX1" fmla="*/ 1540313 w 2779261"/>
                <a:gd name="connsiteY1" fmla="*/ 1316221 h 1998801"/>
                <a:gd name="connsiteX2" fmla="*/ 1424403 w 2779261"/>
                <a:gd name="connsiteY2" fmla="*/ 1262129 h 1998801"/>
                <a:gd name="connsiteX3" fmla="*/ 1370312 w 2779261"/>
                <a:gd name="connsiteY3" fmla="*/ 1236372 h 1998801"/>
                <a:gd name="connsiteX4" fmla="*/ 1205463 w 2779261"/>
                <a:gd name="connsiteY4" fmla="*/ 1156523 h 1998801"/>
                <a:gd name="connsiteX5" fmla="*/ 1074098 w 2779261"/>
                <a:gd name="connsiteY5" fmla="*/ 1068946 h 1998801"/>
                <a:gd name="connsiteX6" fmla="*/ 906673 w 2779261"/>
                <a:gd name="connsiteY6" fmla="*/ 950461 h 1998801"/>
                <a:gd name="connsiteX7" fmla="*/ 788187 w 2779261"/>
                <a:gd name="connsiteY7" fmla="*/ 855157 h 1998801"/>
                <a:gd name="connsiteX8" fmla="*/ 690308 w 2779261"/>
                <a:gd name="connsiteY8" fmla="*/ 770156 h 1998801"/>
                <a:gd name="connsiteX9" fmla="*/ 584701 w 2779261"/>
                <a:gd name="connsiteY9" fmla="*/ 669701 h 1998801"/>
                <a:gd name="connsiteX10" fmla="*/ 502276 w 2779261"/>
                <a:gd name="connsiteY10" fmla="*/ 587276 h 1998801"/>
                <a:gd name="connsiteX11" fmla="*/ 432730 w 2779261"/>
                <a:gd name="connsiteY11" fmla="*/ 512579 h 1998801"/>
                <a:gd name="connsiteX12" fmla="*/ 347730 w 2779261"/>
                <a:gd name="connsiteY12" fmla="*/ 414700 h 1998801"/>
                <a:gd name="connsiteX13" fmla="*/ 293638 w 2779261"/>
                <a:gd name="connsiteY13" fmla="*/ 345154 h 1998801"/>
                <a:gd name="connsiteX14" fmla="*/ 216365 w 2779261"/>
                <a:gd name="connsiteY14" fmla="*/ 249850 h 1998801"/>
                <a:gd name="connsiteX15" fmla="*/ 162274 w 2779261"/>
                <a:gd name="connsiteY15" fmla="*/ 177728 h 1998801"/>
                <a:gd name="connsiteX16" fmla="*/ 103031 w 2779261"/>
                <a:gd name="connsiteY16" fmla="*/ 92728 h 1998801"/>
                <a:gd name="connsiteX17" fmla="*/ 48940 w 2779261"/>
                <a:gd name="connsiteY17" fmla="*/ 15454 h 1998801"/>
                <a:gd name="connsiteX18" fmla="*/ 28334 w 2779261"/>
                <a:gd name="connsiteY18" fmla="*/ 0 h 1998801"/>
                <a:gd name="connsiteX19" fmla="*/ 12879 w 2779261"/>
                <a:gd name="connsiteY19" fmla="*/ 0 h 1998801"/>
                <a:gd name="connsiteX20" fmla="*/ 5152 w 2779261"/>
                <a:gd name="connsiteY20" fmla="*/ 7727 h 1998801"/>
                <a:gd name="connsiteX21" fmla="*/ 0 w 2779261"/>
                <a:gd name="connsiteY21" fmla="*/ 25758 h 1998801"/>
                <a:gd name="connsiteX22" fmla="*/ 5152 w 2779261"/>
                <a:gd name="connsiteY22" fmla="*/ 61818 h 1998801"/>
                <a:gd name="connsiteX23" fmla="*/ 30909 w 2779261"/>
                <a:gd name="connsiteY23" fmla="*/ 128789 h 1998801"/>
                <a:gd name="connsiteX24" fmla="*/ 69546 w 2779261"/>
                <a:gd name="connsiteY24" fmla="*/ 208638 h 1998801"/>
                <a:gd name="connsiteX25" fmla="*/ 123637 w 2779261"/>
                <a:gd name="connsiteY25" fmla="*/ 316820 h 1998801"/>
                <a:gd name="connsiteX26" fmla="*/ 185456 w 2779261"/>
                <a:gd name="connsiteY26" fmla="*/ 430154 h 1998801"/>
                <a:gd name="connsiteX27" fmla="*/ 249850 w 2779261"/>
                <a:gd name="connsiteY27" fmla="*/ 533185 h 1998801"/>
                <a:gd name="connsiteX28" fmla="*/ 334851 w 2779261"/>
                <a:gd name="connsiteY28" fmla="*/ 654247 h 1998801"/>
                <a:gd name="connsiteX29" fmla="*/ 401821 w 2779261"/>
                <a:gd name="connsiteY29" fmla="*/ 736671 h 1998801"/>
                <a:gd name="connsiteX30" fmla="*/ 471367 w 2779261"/>
                <a:gd name="connsiteY30" fmla="*/ 819096 h 1998801"/>
                <a:gd name="connsiteX31" fmla="*/ 556367 w 2779261"/>
                <a:gd name="connsiteY31" fmla="*/ 906673 h 1998801"/>
                <a:gd name="connsiteX32" fmla="*/ 680005 w 2779261"/>
                <a:gd name="connsiteY32" fmla="*/ 1022582 h 1998801"/>
                <a:gd name="connsiteX33" fmla="*/ 780460 w 2779261"/>
                <a:gd name="connsiteY33" fmla="*/ 1110159 h 1998801"/>
                <a:gd name="connsiteX34" fmla="*/ 878339 w 2779261"/>
                <a:gd name="connsiteY34" fmla="*/ 1190008 h 1998801"/>
                <a:gd name="connsiteX35" fmla="*/ 950461 w 2779261"/>
                <a:gd name="connsiteY35" fmla="*/ 1246675 h 1998801"/>
                <a:gd name="connsiteX36" fmla="*/ 1030310 w 2779261"/>
                <a:gd name="connsiteY36" fmla="*/ 1303342 h 1998801"/>
                <a:gd name="connsiteX37" fmla="*/ 1228645 w 2779261"/>
                <a:gd name="connsiteY37" fmla="*/ 1426979 h 1998801"/>
                <a:gd name="connsiteX38" fmla="*/ 1370312 w 2779261"/>
                <a:gd name="connsiteY38" fmla="*/ 1506828 h 1998801"/>
                <a:gd name="connsiteX39" fmla="*/ 1496525 w 2779261"/>
                <a:gd name="connsiteY39" fmla="*/ 1568647 h 1998801"/>
                <a:gd name="connsiteX40" fmla="*/ 1674254 w 2779261"/>
                <a:gd name="connsiteY40" fmla="*/ 1645920 h 1998801"/>
                <a:gd name="connsiteX41" fmla="*/ 1815921 w 2779261"/>
                <a:gd name="connsiteY41" fmla="*/ 1705163 h 1998801"/>
                <a:gd name="connsiteX42" fmla="*/ 1985922 w 2779261"/>
                <a:gd name="connsiteY42" fmla="*/ 1769557 h 1998801"/>
                <a:gd name="connsiteX43" fmla="*/ 2130166 w 2779261"/>
                <a:gd name="connsiteY43" fmla="*/ 1821073 h 1998801"/>
                <a:gd name="connsiteX44" fmla="*/ 2210015 w 2779261"/>
                <a:gd name="connsiteY44" fmla="*/ 1846830 h 1998801"/>
                <a:gd name="connsiteX45" fmla="*/ 2220318 w 2779261"/>
                <a:gd name="connsiteY45" fmla="*/ 1851982 h 1998801"/>
                <a:gd name="connsiteX46" fmla="*/ 2230621 w 2779261"/>
                <a:gd name="connsiteY46" fmla="*/ 1867436 h 1998801"/>
                <a:gd name="connsiteX47" fmla="*/ 2256379 w 2779261"/>
                <a:gd name="connsiteY47" fmla="*/ 1900922 h 1998801"/>
                <a:gd name="connsiteX48" fmla="*/ 2305318 w 2779261"/>
                <a:gd name="connsiteY48" fmla="*/ 1960164 h 1998801"/>
                <a:gd name="connsiteX49" fmla="*/ 2328500 w 2779261"/>
                <a:gd name="connsiteY49" fmla="*/ 1985922 h 1998801"/>
                <a:gd name="connsiteX50" fmla="*/ 2349107 w 2779261"/>
                <a:gd name="connsiteY50" fmla="*/ 1996225 h 1998801"/>
                <a:gd name="connsiteX51" fmla="*/ 2364561 w 2779261"/>
                <a:gd name="connsiteY51" fmla="*/ 1998801 h 1998801"/>
                <a:gd name="connsiteX52" fmla="*/ 2395470 w 2779261"/>
                <a:gd name="connsiteY52" fmla="*/ 1988498 h 1998801"/>
                <a:gd name="connsiteX53" fmla="*/ 2431531 w 2779261"/>
                <a:gd name="connsiteY53" fmla="*/ 1962740 h 1998801"/>
                <a:gd name="connsiteX54" fmla="*/ 2480471 w 2779261"/>
                <a:gd name="connsiteY54" fmla="*/ 1921528 h 1998801"/>
                <a:gd name="connsiteX55" fmla="*/ 2519108 w 2779261"/>
                <a:gd name="connsiteY55" fmla="*/ 1880315 h 1998801"/>
                <a:gd name="connsiteX56" fmla="*/ 2568047 w 2779261"/>
                <a:gd name="connsiteY56" fmla="*/ 1815921 h 1998801"/>
                <a:gd name="connsiteX57" fmla="*/ 2609260 w 2779261"/>
                <a:gd name="connsiteY57" fmla="*/ 1751527 h 1998801"/>
                <a:gd name="connsiteX58" fmla="*/ 2658200 w 2779261"/>
                <a:gd name="connsiteY58" fmla="*/ 1661374 h 1998801"/>
                <a:gd name="connsiteX59" fmla="*/ 2673654 w 2779261"/>
                <a:gd name="connsiteY59" fmla="*/ 1633041 h 1998801"/>
                <a:gd name="connsiteX60" fmla="*/ 2691685 w 2779261"/>
                <a:gd name="connsiteY60" fmla="*/ 1615011 h 1998801"/>
                <a:gd name="connsiteX61" fmla="*/ 2709715 w 2779261"/>
                <a:gd name="connsiteY61" fmla="*/ 1599556 h 1998801"/>
                <a:gd name="connsiteX62" fmla="*/ 2732897 w 2779261"/>
                <a:gd name="connsiteY62" fmla="*/ 1586677 h 1998801"/>
                <a:gd name="connsiteX63" fmla="*/ 2779261 w 2779261"/>
                <a:gd name="connsiteY63" fmla="*/ 1571222 h 1998801"/>
                <a:gd name="connsiteX64" fmla="*/ 2756079 w 2779261"/>
                <a:gd name="connsiteY64" fmla="*/ 1421827 h 1998801"/>
                <a:gd name="connsiteX65" fmla="*/ 2696836 w 2779261"/>
                <a:gd name="connsiteY65" fmla="*/ 1470767 h 1998801"/>
                <a:gd name="connsiteX66" fmla="*/ 2663351 w 2779261"/>
                <a:gd name="connsiteY66" fmla="*/ 1501676 h 1998801"/>
                <a:gd name="connsiteX67" fmla="*/ 2619563 w 2779261"/>
                <a:gd name="connsiteY67" fmla="*/ 1550616 h 1998801"/>
                <a:gd name="connsiteX68" fmla="*/ 2593805 w 2779261"/>
                <a:gd name="connsiteY68" fmla="*/ 1581525 h 1998801"/>
                <a:gd name="connsiteX69" fmla="*/ 2575775 w 2779261"/>
                <a:gd name="connsiteY69" fmla="*/ 1596980 h 1998801"/>
                <a:gd name="connsiteX70" fmla="*/ 2552593 w 2779261"/>
                <a:gd name="connsiteY70" fmla="*/ 1607283 h 1998801"/>
                <a:gd name="connsiteX71" fmla="*/ 2513956 w 2779261"/>
                <a:gd name="connsiteY71" fmla="*/ 1615011 h 1998801"/>
                <a:gd name="connsiteX72" fmla="*/ 2467592 w 2779261"/>
                <a:gd name="connsiteY72" fmla="*/ 1615011 h 1998801"/>
                <a:gd name="connsiteX73" fmla="*/ 2400622 w 2779261"/>
                <a:gd name="connsiteY73" fmla="*/ 1604707 h 1998801"/>
                <a:gd name="connsiteX74" fmla="*/ 2338803 w 2779261"/>
                <a:gd name="connsiteY74" fmla="*/ 1586677 h 1998801"/>
                <a:gd name="connsiteX75" fmla="*/ 2243500 w 2779261"/>
                <a:gd name="connsiteY75" fmla="*/ 1563495 h 1998801"/>
                <a:gd name="connsiteX76" fmla="*/ 2060620 w 2779261"/>
                <a:gd name="connsiteY76" fmla="*/ 1514555 h 1998801"/>
                <a:gd name="connsiteX77" fmla="*/ 1815921 w 2779261"/>
                <a:gd name="connsiteY77" fmla="*/ 1429555 h 1998801"/>
                <a:gd name="connsiteX78" fmla="*/ 1648496 w 2779261"/>
                <a:gd name="connsiteY78" fmla="*/ 1362585 h 19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79261" h="1998801">
                  <a:moveTo>
                    <a:pt x="1648496" y="1362585"/>
                  </a:moveTo>
                  <a:lnTo>
                    <a:pt x="1540313" y="1316221"/>
                  </a:lnTo>
                  <a:lnTo>
                    <a:pt x="1424403" y="1262129"/>
                  </a:lnTo>
                  <a:lnTo>
                    <a:pt x="1370312" y="1236372"/>
                  </a:lnTo>
                  <a:lnTo>
                    <a:pt x="1205463" y="1156523"/>
                  </a:lnTo>
                  <a:lnTo>
                    <a:pt x="1074098" y="1068946"/>
                  </a:lnTo>
                  <a:lnTo>
                    <a:pt x="906673" y="950461"/>
                  </a:lnTo>
                  <a:lnTo>
                    <a:pt x="788187" y="855157"/>
                  </a:lnTo>
                  <a:lnTo>
                    <a:pt x="690308" y="770156"/>
                  </a:lnTo>
                  <a:lnTo>
                    <a:pt x="584701" y="669701"/>
                  </a:lnTo>
                  <a:lnTo>
                    <a:pt x="502276" y="587276"/>
                  </a:lnTo>
                  <a:lnTo>
                    <a:pt x="432730" y="512579"/>
                  </a:lnTo>
                  <a:lnTo>
                    <a:pt x="347730" y="414700"/>
                  </a:lnTo>
                  <a:lnTo>
                    <a:pt x="293638" y="345154"/>
                  </a:lnTo>
                  <a:lnTo>
                    <a:pt x="216365" y="249850"/>
                  </a:lnTo>
                  <a:lnTo>
                    <a:pt x="162274" y="177728"/>
                  </a:lnTo>
                  <a:lnTo>
                    <a:pt x="103031" y="92728"/>
                  </a:lnTo>
                  <a:lnTo>
                    <a:pt x="48940" y="15454"/>
                  </a:lnTo>
                  <a:lnTo>
                    <a:pt x="28334" y="0"/>
                  </a:lnTo>
                  <a:lnTo>
                    <a:pt x="12879" y="0"/>
                  </a:lnTo>
                  <a:lnTo>
                    <a:pt x="5152" y="7727"/>
                  </a:lnTo>
                  <a:lnTo>
                    <a:pt x="0" y="25758"/>
                  </a:lnTo>
                  <a:lnTo>
                    <a:pt x="5152" y="61818"/>
                  </a:lnTo>
                  <a:lnTo>
                    <a:pt x="30909" y="128789"/>
                  </a:lnTo>
                  <a:lnTo>
                    <a:pt x="69546" y="208638"/>
                  </a:lnTo>
                  <a:lnTo>
                    <a:pt x="123637" y="316820"/>
                  </a:lnTo>
                  <a:lnTo>
                    <a:pt x="185456" y="430154"/>
                  </a:lnTo>
                  <a:lnTo>
                    <a:pt x="249850" y="533185"/>
                  </a:lnTo>
                  <a:lnTo>
                    <a:pt x="334851" y="654247"/>
                  </a:lnTo>
                  <a:lnTo>
                    <a:pt x="401821" y="736671"/>
                  </a:lnTo>
                  <a:lnTo>
                    <a:pt x="471367" y="819096"/>
                  </a:lnTo>
                  <a:lnTo>
                    <a:pt x="556367" y="906673"/>
                  </a:lnTo>
                  <a:lnTo>
                    <a:pt x="680005" y="1022582"/>
                  </a:lnTo>
                  <a:lnTo>
                    <a:pt x="780460" y="1110159"/>
                  </a:lnTo>
                  <a:lnTo>
                    <a:pt x="878339" y="1190008"/>
                  </a:lnTo>
                  <a:lnTo>
                    <a:pt x="950461" y="1246675"/>
                  </a:lnTo>
                  <a:lnTo>
                    <a:pt x="1030310" y="1303342"/>
                  </a:lnTo>
                  <a:lnTo>
                    <a:pt x="1228645" y="1426979"/>
                  </a:lnTo>
                  <a:lnTo>
                    <a:pt x="1370312" y="1506828"/>
                  </a:lnTo>
                  <a:lnTo>
                    <a:pt x="1496525" y="1568647"/>
                  </a:lnTo>
                  <a:lnTo>
                    <a:pt x="1674254" y="1645920"/>
                  </a:lnTo>
                  <a:lnTo>
                    <a:pt x="1815921" y="1705163"/>
                  </a:lnTo>
                  <a:lnTo>
                    <a:pt x="1985922" y="1769557"/>
                  </a:lnTo>
                  <a:lnTo>
                    <a:pt x="2130166" y="1821073"/>
                  </a:lnTo>
                  <a:lnTo>
                    <a:pt x="2210015" y="1846830"/>
                  </a:lnTo>
                  <a:lnTo>
                    <a:pt x="2220318" y="1851982"/>
                  </a:lnTo>
                  <a:lnTo>
                    <a:pt x="2230621" y="1867436"/>
                  </a:lnTo>
                  <a:lnTo>
                    <a:pt x="2256379" y="1900922"/>
                  </a:lnTo>
                  <a:lnTo>
                    <a:pt x="2305318" y="1960164"/>
                  </a:lnTo>
                  <a:lnTo>
                    <a:pt x="2328500" y="1985922"/>
                  </a:lnTo>
                  <a:lnTo>
                    <a:pt x="2349107" y="1996225"/>
                  </a:lnTo>
                  <a:lnTo>
                    <a:pt x="2364561" y="1998801"/>
                  </a:lnTo>
                  <a:lnTo>
                    <a:pt x="2395470" y="1988498"/>
                  </a:lnTo>
                  <a:lnTo>
                    <a:pt x="2431531" y="1962740"/>
                  </a:lnTo>
                  <a:lnTo>
                    <a:pt x="2480471" y="1921528"/>
                  </a:lnTo>
                  <a:lnTo>
                    <a:pt x="2519108" y="1880315"/>
                  </a:lnTo>
                  <a:lnTo>
                    <a:pt x="2568047" y="1815921"/>
                  </a:lnTo>
                  <a:lnTo>
                    <a:pt x="2609260" y="1751527"/>
                  </a:lnTo>
                  <a:lnTo>
                    <a:pt x="2658200" y="1661374"/>
                  </a:lnTo>
                  <a:lnTo>
                    <a:pt x="2673654" y="1633041"/>
                  </a:lnTo>
                  <a:lnTo>
                    <a:pt x="2691685" y="1615011"/>
                  </a:lnTo>
                  <a:lnTo>
                    <a:pt x="2709715" y="1599556"/>
                  </a:lnTo>
                  <a:lnTo>
                    <a:pt x="2732897" y="1586677"/>
                  </a:lnTo>
                  <a:lnTo>
                    <a:pt x="2779261" y="1571222"/>
                  </a:lnTo>
                  <a:lnTo>
                    <a:pt x="2756079" y="1421827"/>
                  </a:lnTo>
                  <a:lnTo>
                    <a:pt x="2696836" y="1470767"/>
                  </a:lnTo>
                  <a:lnTo>
                    <a:pt x="2663351" y="1501676"/>
                  </a:lnTo>
                  <a:lnTo>
                    <a:pt x="2619563" y="1550616"/>
                  </a:lnTo>
                  <a:lnTo>
                    <a:pt x="2593805" y="1581525"/>
                  </a:lnTo>
                  <a:lnTo>
                    <a:pt x="2575775" y="1596980"/>
                  </a:lnTo>
                  <a:lnTo>
                    <a:pt x="2552593" y="1607283"/>
                  </a:lnTo>
                  <a:lnTo>
                    <a:pt x="2513956" y="1615011"/>
                  </a:lnTo>
                  <a:lnTo>
                    <a:pt x="2467592" y="1615011"/>
                  </a:lnTo>
                  <a:lnTo>
                    <a:pt x="2400622" y="1604707"/>
                  </a:lnTo>
                  <a:lnTo>
                    <a:pt x="2338803" y="1586677"/>
                  </a:lnTo>
                  <a:lnTo>
                    <a:pt x="2243500" y="1563495"/>
                  </a:lnTo>
                  <a:lnTo>
                    <a:pt x="2060620" y="1514555"/>
                  </a:lnTo>
                  <a:lnTo>
                    <a:pt x="1815921" y="1429555"/>
                  </a:lnTo>
                  <a:lnTo>
                    <a:pt x="1648496" y="13625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E2824FD-2B09-4EC3-A7B2-D64148DD5BFF}"/>
              </a:ext>
            </a:extLst>
          </p:cNvPr>
          <p:cNvGrpSpPr/>
          <p:nvPr/>
        </p:nvGrpSpPr>
        <p:grpSpPr>
          <a:xfrm>
            <a:off x="2543175" y="1698625"/>
            <a:ext cx="4856163" cy="4144963"/>
            <a:chOff x="2543175" y="1698625"/>
            <a:chExt cx="4856163" cy="4144963"/>
          </a:xfrm>
        </p:grpSpPr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C6D8D288-D011-4D0F-8367-DA4A73127ACB}"/>
                </a:ext>
              </a:extLst>
            </p:cNvPr>
            <p:cNvSpPr/>
            <p:nvPr/>
          </p:nvSpPr>
          <p:spPr>
            <a:xfrm rot="16200000">
              <a:off x="1601788" y="3203575"/>
              <a:ext cx="2809875" cy="441325"/>
            </a:xfrm>
            <a:custGeom>
              <a:avLst/>
              <a:gdLst>
                <a:gd name="connsiteX0" fmla="*/ 1307306 w 2809875"/>
                <a:gd name="connsiteY0" fmla="*/ 211931 h 440531"/>
                <a:gd name="connsiteX1" fmla="*/ 1883568 w 2809875"/>
                <a:gd name="connsiteY1" fmla="*/ 216694 h 440531"/>
                <a:gd name="connsiteX2" fmla="*/ 2171700 w 2809875"/>
                <a:gd name="connsiteY2" fmla="*/ 216694 h 440531"/>
                <a:gd name="connsiteX3" fmla="*/ 2431256 w 2809875"/>
                <a:gd name="connsiteY3" fmla="*/ 216694 h 440531"/>
                <a:gd name="connsiteX4" fmla="*/ 2478881 w 2809875"/>
                <a:gd name="connsiteY4" fmla="*/ 214312 h 440531"/>
                <a:gd name="connsiteX5" fmla="*/ 2502693 w 2809875"/>
                <a:gd name="connsiteY5" fmla="*/ 209550 h 440531"/>
                <a:gd name="connsiteX6" fmla="*/ 2536031 w 2809875"/>
                <a:gd name="connsiteY6" fmla="*/ 200025 h 440531"/>
                <a:gd name="connsiteX7" fmla="*/ 2571750 w 2809875"/>
                <a:gd name="connsiteY7" fmla="*/ 183356 h 440531"/>
                <a:gd name="connsiteX8" fmla="*/ 2609850 w 2809875"/>
                <a:gd name="connsiteY8" fmla="*/ 159544 h 440531"/>
                <a:gd name="connsiteX9" fmla="*/ 2671762 w 2809875"/>
                <a:gd name="connsiteY9" fmla="*/ 104775 h 440531"/>
                <a:gd name="connsiteX10" fmla="*/ 2733675 w 2809875"/>
                <a:gd name="connsiteY10" fmla="*/ 42862 h 440531"/>
                <a:gd name="connsiteX11" fmla="*/ 2767012 w 2809875"/>
                <a:gd name="connsiteY11" fmla="*/ 11906 h 440531"/>
                <a:gd name="connsiteX12" fmla="*/ 2786062 w 2809875"/>
                <a:gd name="connsiteY12" fmla="*/ 0 h 440531"/>
                <a:gd name="connsiteX13" fmla="*/ 2795587 w 2809875"/>
                <a:gd name="connsiteY13" fmla="*/ 0 h 440531"/>
                <a:gd name="connsiteX14" fmla="*/ 2807493 w 2809875"/>
                <a:gd name="connsiteY14" fmla="*/ 4762 h 440531"/>
                <a:gd name="connsiteX15" fmla="*/ 2809875 w 2809875"/>
                <a:gd name="connsiteY15" fmla="*/ 21431 h 440531"/>
                <a:gd name="connsiteX16" fmla="*/ 2809875 w 2809875"/>
                <a:gd name="connsiteY16" fmla="*/ 50006 h 440531"/>
                <a:gd name="connsiteX17" fmla="*/ 2788443 w 2809875"/>
                <a:gd name="connsiteY17" fmla="*/ 138112 h 440531"/>
                <a:gd name="connsiteX18" fmla="*/ 2755106 w 2809875"/>
                <a:gd name="connsiteY18" fmla="*/ 238125 h 440531"/>
                <a:gd name="connsiteX19" fmla="*/ 2707481 w 2809875"/>
                <a:gd name="connsiteY19" fmla="*/ 345281 h 440531"/>
                <a:gd name="connsiteX20" fmla="*/ 2690812 w 2809875"/>
                <a:gd name="connsiteY20" fmla="*/ 373856 h 440531"/>
                <a:gd name="connsiteX21" fmla="*/ 2545556 w 2809875"/>
                <a:gd name="connsiteY21" fmla="*/ 440531 h 440531"/>
                <a:gd name="connsiteX22" fmla="*/ 2352675 w 2809875"/>
                <a:gd name="connsiteY22" fmla="*/ 440531 h 440531"/>
                <a:gd name="connsiteX23" fmla="*/ 1962150 w 2809875"/>
                <a:gd name="connsiteY23" fmla="*/ 440531 h 440531"/>
                <a:gd name="connsiteX24" fmla="*/ 1666875 w 2809875"/>
                <a:gd name="connsiteY24" fmla="*/ 440531 h 440531"/>
                <a:gd name="connsiteX25" fmla="*/ 1283493 w 2809875"/>
                <a:gd name="connsiteY25" fmla="*/ 440531 h 440531"/>
                <a:gd name="connsiteX26" fmla="*/ 992981 w 2809875"/>
                <a:gd name="connsiteY26" fmla="*/ 440531 h 440531"/>
                <a:gd name="connsiteX27" fmla="*/ 461962 w 2809875"/>
                <a:gd name="connsiteY27" fmla="*/ 440531 h 440531"/>
                <a:gd name="connsiteX28" fmla="*/ 240506 w 2809875"/>
                <a:gd name="connsiteY28" fmla="*/ 440531 h 440531"/>
                <a:gd name="connsiteX29" fmla="*/ 164306 w 2809875"/>
                <a:gd name="connsiteY29" fmla="*/ 419100 h 440531"/>
                <a:gd name="connsiteX30" fmla="*/ 64293 w 2809875"/>
                <a:gd name="connsiteY30" fmla="*/ 390525 h 440531"/>
                <a:gd name="connsiteX31" fmla="*/ 21431 w 2809875"/>
                <a:gd name="connsiteY31" fmla="*/ 369094 h 440531"/>
                <a:gd name="connsiteX32" fmla="*/ 4762 w 2809875"/>
                <a:gd name="connsiteY32" fmla="*/ 347662 h 440531"/>
                <a:gd name="connsiteX33" fmla="*/ 0 w 2809875"/>
                <a:gd name="connsiteY33" fmla="*/ 330994 h 440531"/>
                <a:gd name="connsiteX34" fmla="*/ 2381 w 2809875"/>
                <a:gd name="connsiteY34" fmla="*/ 311944 h 440531"/>
                <a:gd name="connsiteX35" fmla="*/ 14287 w 2809875"/>
                <a:gd name="connsiteY35" fmla="*/ 285750 h 440531"/>
                <a:gd name="connsiteX36" fmla="*/ 30956 w 2809875"/>
                <a:gd name="connsiteY36" fmla="*/ 264319 h 440531"/>
                <a:gd name="connsiteX37" fmla="*/ 76200 w 2809875"/>
                <a:gd name="connsiteY37" fmla="*/ 230981 h 440531"/>
                <a:gd name="connsiteX38" fmla="*/ 145256 w 2809875"/>
                <a:gd name="connsiteY38" fmla="*/ 200025 h 440531"/>
                <a:gd name="connsiteX39" fmla="*/ 230981 w 2809875"/>
                <a:gd name="connsiteY39" fmla="*/ 178594 h 440531"/>
                <a:gd name="connsiteX40" fmla="*/ 297656 w 2809875"/>
                <a:gd name="connsiteY40" fmla="*/ 173831 h 440531"/>
                <a:gd name="connsiteX41" fmla="*/ 361950 w 2809875"/>
                <a:gd name="connsiteY41" fmla="*/ 176212 h 440531"/>
                <a:gd name="connsiteX42" fmla="*/ 519112 w 2809875"/>
                <a:gd name="connsiteY42" fmla="*/ 183356 h 440531"/>
                <a:gd name="connsiteX43" fmla="*/ 802481 w 2809875"/>
                <a:gd name="connsiteY43" fmla="*/ 195262 h 440531"/>
                <a:gd name="connsiteX44" fmla="*/ 1307306 w 2809875"/>
                <a:gd name="connsiteY44" fmla="*/ 2119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9875" h="440531">
                  <a:moveTo>
                    <a:pt x="1307306" y="211931"/>
                  </a:moveTo>
                  <a:lnTo>
                    <a:pt x="1883568" y="216694"/>
                  </a:lnTo>
                  <a:lnTo>
                    <a:pt x="2171700" y="216694"/>
                  </a:lnTo>
                  <a:lnTo>
                    <a:pt x="2431256" y="216694"/>
                  </a:lnTo>
                  <a:lnTo>
                    <a:pt x="2478881" y="214312"/>
                  </a:lnTo>
                  <a:lnTo>
                    <a:pt x="2502693" y="209550"/>
                  </a:lnTo>
                  <a:lnTo>
                    <a:pt x="2536031" y="200025"/>
                  </a:lnTo>
                  <a:lnTo>
                    <a:pt x="2571750" y="183356"/>
                  </a:lnTo>
                  <a:lnTo>
                    <a:pt x="2609850" y="159544"/>
                  </a:lnTo>
                  <a:lnTo>
                    <a:pt x="2671762" y="104775"/>
                  </a:lnTo>
                  <a:lnTo>
                    <a:pt x="2733675" y="42862"/>
                  </a:lnTo>
                  <a:lnTo>
                    <a:pt x="2767012" y="11906"/>
                  </a:lnTo>
                  <a:lnTo>
                    <a:pt x="2786062" y="0"/>
                  </a:lnTo>
                  <a:lnTo>
                    <a:pt x="2795587" y="0"/>
                  </a:lnTo>
                  <a:lnTo>
                    <a:pt x="2807493" y="4762"/>
                  </a:lnTo>
                  <a:lnTo>
                    <a:pt x="2809875" y="21431"/>
                  </a:lnTo>
                  <a:lnTo>
                    <a:pt x="2809875" y="50006"/>
                  </a:lnTo>
                  <a:lnTo>
                    <a:pt x="2788443" y="138112"/>
                  </a:lnTo>
                  <a:lnTo>
                    <a:pt x="2755106" y="238125"/>
                  </a:lnTo>
                  <a:lnTo>
                    <a:pt x="2707481" y="345281"/>
                  </a:lnTo>
                  <a:lnTo>
                    <a:pt x="2690812" y="373856"/>
                  </a:lnTo>
                  <a:lnTo>
                    <a:pt x="2545556" y="440531"/>
                  </a:lnTo>
                  <a:lnTo>
                    <a:pt x="2352675" y="440531"/>
                  </a:lnTo>
                  <a:lnTo>
                    <a:pt x="1962150" y="440531"/>
                  </a:lnTo>
                  <a:lnTo>
                    <a:pt x="1666875" y="440531"/>
                  </a:lnTo>
                  <a:lnTo>
                    <a:pt x="1283493" y="440531"/>
                  </a:lnTo>
                  <a:lnTo>
                    <a:pt x="992981" y="440531"/>
                  </a:lnTo>
                  <a:lnTo>
                    <a:pt x="461962" y="440531"/>
                  </a:lnTo>
                  <a:lnTo>
                    <a:pt x="240506" y="440531"/>
                  </a:lnTo>
                  <a:lnTo>
                    <a:pt x="164306" y="419100"/>
                  </a:lnTo>
                  <a:lnTo>
                    <a:pt x="64293" y="390525"/>
                  </a:lnTo>
                  <a:lnTo>
                    <a:pt x="21431" y="369094"/>
                  </a:lnTo>
                  <a:lnTo>
                    <a:pt x="4762" y="347662"/>
                  </a:lnTo>
                  <a:lnTo>
                    <a:pt x="0" y="330994"/>
                  </a:lnTo>
                  <a:lnTo>
                    <a:pt x="2381" y="311944"/>
                  </a:lnTo>
                  <a:lnTo>
                    <a:pt x="14287" y="285750"/>
                  </a:lnTo>
                  <a:lnTo>
                    <a:pt x="30956" y="264319"/>
                  </a:lnTo>
                  <a:lnTo>
                    <a:pt x="76200" y="230981"/>
                  </a:lnTo>
                  <a:lnTo>
                    <a:pt x="145256" y="200025"/>
                  </a:lnTo>
                  <a:lnTo>
                    <a:pt x="230981" y="178594"/>
                  </a:lnTo>
                  <a:lnTo>
                    <a:pt x="297656" y="173831"/>
                  </a:lnTo>
                  <a:lnTo>
                    <a:pt x="361950" y="176212"/>
                  </a:lnTo>
                  <a:lnTo>
                    <a:pt x="519112" y="183356"/>
                  </a:lnTo>
                  <a:lnTo>
                    <a:pt x="802481" y="195262"/>
                  </a:lnTo>
                  <a:lnTo>
                    <a:pt x="1307306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7">
              <a:extLst>
                <a:ext uri="{FF2B5EF4-FFF2-40B4-BE49-F238E27FC236}">
                  <a16:creationId xmlns:a16="http://schemas.microsoft.com/office/drawing/2014/main" id="{A3B43AF7-CB4E-4061-9604-1FF4A367B00E}"/>
                </a:ext>
              </a:extLst>
            </p:cNvPr>
            <p:cNvSpPr/>
            <p:nvPr/>
          </p:nvSpPr>
          <p:spPr>
            <a:xfrm rot="16200000">
              <a:off x="3806826" y="4792662"/>
              <a:ext cx="793750" cy="638175"/>
            </a:xfrm>
            <a:custGeom>
              <a:avLst/>
              <a:gdLst>
                <a:gd name="connsiteX0" fmla="*/ 461963 w 792957"/>
                <a:gd name="connsiteY0" fmla="*/ 204788 h 638175"/>
                <a:gd name="connsiteX1" fmla="*/ 642938 w 792957"/>
                <a:gd name="connsiteY1" fmla="*/ 80963 h 638175"/>
                <a:gd name="connsiteX2" fmla="*/ 742950 w 792957"/>
                <a:gd name="connsiteY2" fmla="*/ 9525 h 638175"/>
                <a:gd name="connsiteX3" fmla="*/ 762000 w 792957"/>
                <a:gd name="connsiteY3" fmla="*/ 2381 h 638175"/>
                <a:gd name="connsiteX4" fmla="*/ 776288 w 792957"/>
                <a:gd name="connsiteY4" fmla="*/ 0 h 638175"/>
                <a:gd name="connsiteX5" fmla="*/ 788194 w 792957"/>
                <a:gd name="connsiteY5" fmla="*/ 2381 h 638175"/>
                <a:gd name="connsiteX6" fmla="*/ 792957 w 792957"/>
                <a:gd name="connsiteY6" fmla="*/ 9525 h 638175"/>
                <a:gd name="connsiteX7" fmla="*/ 790575 w 792957"/>
                <a:gd name="connsiteY7" fmla="*/ 33338 h 638175"/>
                <a:gd name="connsiteX8" fmla="*/ 766763 w 792957"/>
                <a:gd name="connsiteY8" fmla="*/ 83344 h 638175"/>
                <a:gd name="connsiteX9" fmla="*/ 685800 w 792957"/>
                <a:gd name="connsiteY9" fmla="*/ 204788 h 638175"/>
                <a:gd name="connsiteX10" fmla="*/ 609600 w 792957"/>
                <a:gd name="connsiteY10" fmla="*/ 316706 h 638175"/>
                <a:gd name="connsiteX11" fmla="*/ 492919 w 792957"/>
                <a:gd name="connsiteY11" fmla="*/ 471488 h 638175"/>
                <a:gd name="connsiteX12" fmla="*/ 438150 w 792957"/>
                <a:gd name="connsiteY12" fmla="*/ 533400 h 638175"/>
                <a:gd name="connsiteX13" fmla="*/ 392907 w 792957"/>
                <a:gd name="connsiteY13" fmla="*/ 578644 h 638175"/>
                <a:gd name="connsiteX14" fmla="*/ 364332 w 792957"/>
                <a:gd name="connsiteY14" fmla="*/ 592931 h 638175"/>
                <a:gd name="connsiteX15" fmla="*/ 319088 w 792957"/>
                <a:gd name="connsiteY15" fmla="*/ 611981 h 638175"/>
                <a:gd name="connsiteX16" fmla="*/ 259557 w 792957"/>
                <a:gd name="connsiteY16" fmla="*/ 626269 h 638175"/>
                <a:gd name="connsiteX17" fmla="*/ 200025 w 792957"/>
                <a:gd name="connsiteY17" fmla="*/ 633413 h 638175"/>
                <a:gd name="connsiteX18" fmla="*/ 133350 w 792957"/>
                <a:gd name="connsiteY18" fmla="*/ 638175 h 638175"/>
                <a:gd name="connsiteX19" fmla="*/ 76200 w 792957"/>
                <a:gd name="connsiteY19" fmla="*/ 633413 h 638175"/>
                <a:gd name="connsiteX20" fmla="*/ 50007 w 792957"/>
                <a:gd name="connsiteY20" fmla="*/ 626269 h 638175"/>
                <a:gd name="connsiteX21" fmla="*/ 23813 w 792957"/>
                <a:gd name="connsiteY21" fmla="*/ 609600 h 638175"/>
                <a:gd name="connsiteX22" fmla="*/ 4763 w 792957"/>
                <a:gd name="connsiteY22" fmla="*/ 585788 h 638175"/>
                <a:gd name="connsiteX23" fmla="*/ 0 w 792957"/>
                <a:gd name="connsiteY23" fmla="*/ 564356 h 638175"/>
                <a:gd name="connsiteX24" fmla="*/ 0 w 792957"/>
                <a:gd name="connsiteY24" fmla="*/ 531019 h 638175"/>
                <a:gd name="connsiteX25" fmla="*/ 4763 w 792957"/>
                <a:gd name="connsiteY25" fmla="*/ 500063 h 638175"/>
                <a:gd name="connsiteX26" fmla="*/ 19050 w 792957"/>
                <a:gd name="connsiteY26" fmla="*/ 464344 h 638175"/>
                <a:gd name="connsiteX27" fmla="*/ 47625 w 792957"/>
                <a:gd name="connsiteY27" fmla="*/ 428625 h 638175"/>
                <a:gd name="connsiteX28" fmla="*/ 78582 w 792957"/>
                <a:gd name="connsiteY28" fmla="*/ 397669 h 638175"/>
                <a:gd name="connsiteX29" fmla="*/ 192882 w 792957"/>
                <a:gd name="connsiteY29" fmla="*/ 347663 h 638175"/>
                <a:gd name="connsiteX30" fmla="*/ 357188 w 792957"/>
                <a:gd name="connsiteY30" fmla="*/ 269081 h 638175"/>
                <a:gd name="connsiteX31" fmla="*/ 461963 w 792957"/>
                <a:gd name="connsiteY31" fmla="*/ 2047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92957" h="638175">
                  <a:moveTo>
                    <a:pt x="461963" y="204788"/>
                  </a:moveTo>
                  <a:lnTo>
                    <a:pt x="642938" y="80963"/>
                  </a:lnTo>
                  <a:lnTo>
                    <a:pt x="742950" y="9525"/>
                  </a:lnTo>
                  <a:lnTo>
                    <a:pt x="762000" y="2381"/>
                  </a:lnTo>
                  <a:lnTo>
                    <a:pt x="776288" y="0"/>
                  </a:lnTo>
                  <a:lnTo>
                    <a:pt x="788194" y="2381"/>
                  </a:lnTo>
                  <a:lnTo>
                    <a:pt x="792957" y="9525"/>
                  </a:lnTo>
                  <a:lnTo>
                    <a:pt x="790575" y="33338"/>
                  </a:lnTo>
                  <a:lnTo>
                    <a:pt x="766763" y="83344"/>
                  </a:lnTo>
                  <a:lnTo>
                    <a:pt x="685800" y="204788"/>
                  </a:lnTo>
                  <a:lnTo>
                    <a:pt x="609600" y="316706"/>
                  </a:lnTo>
                  <a:lnTo>
                    <a:pt x="492919" y="471488"/>
                  </a:lnTo>
                  <a:lnTo>
                    <a:pt x="438150" y="533400"/>
                  </a:lnTo>
                  <a:lnTo>
                    <a:pt x="392907" y="578644"/>
                  </a:lnTo>
                  <a:lnTo>
                    <a:pt x="364332" y="592931"/>
                  </a:lnTo>
                  <a:lnTo>
                    <a:pt x="319088" y="611981"/>
                  </a:lnTo>
                  <a:lnTo>
                    <a:pt x="259557" y="626269"/>
                  </a:lnTo>
                  <a:lnTo>
                    <a:pt x="200025" y="633413"/>
                  </a:lnTo>
                  <a:lnTo>
                    <a:pt x="133350" y="638175"/>
                  </a:lnTo>
                  <a:lnTo>
                    <a:pt x="76200" y="633413"/>
                  </a:lnTo>
                  <a:lnTo>
                    <a:pt x="50007" y="626269"/>
                  </a:lnTo>
                  <a:lnTo>
                    <a:pt x="23813" y="609600"/>
                  </a:lnTo>
                  <a:lnTo>
                    <a:pt x="4763" y="585788"/>
                  </a:lnTo>
                  <a:lnTo>
                    <a:pt x="0" y="564356"/>
                  </a:lnTo>
                  <a:lnTo>
                    <a:pt x="0" y="531019"/>
                  </a:lnTo>
                  <a:lnTo>
                    <a:pt x="4763" y="500063"/>
                  </a:lnTo>
                  <a:lnTo>
                    <a:pt x="19050" y="464344"/>
                  </a:lnTo>
                  <a:lnTo>
                    <a:pt x="47625" y="428625"/>
                  </a:lnTo>
                  <a:lnTo>
                    <a:pt x="78582" y="397669"/>
                  </a:lnTo>
                  <a:lnTo>
                    <a:pt x="192882" y="347663"/>
                  </a:lnTo>
                  <a:lnTo>
                    <a:pt x="357188" y="269081"/>
                  </a:lnTo>
                  <a:lnTo>
                    <a:pt x="46196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8">
              <a:extLst>
                <a:ext uri="{FF2B5EF4-FFF2-40B4-BE49-F238E27FC236}">
                  <a16:creationId xmlns:a16="http://schemas.microsoft.com/office/drawing/2014/main" id="{083B4449-6B08-4075-8EBF-6ABA27FC2887}"/>
                </a:ext>
              </a:extLst>
            </p:cNvPr>
            <p:cNvSpPr/>
            <p:nvPr/>
          </p:nvSpPr>
          <p:spPr>
            <a:xfrm rot="16200000">
              <a:off x="4106863" y="2054225"/>
              <a:ext cx="1925638" cy="1214437"/>
            </a:xfrm>
            <a:custGeom>
              <a:avLst/>
              <a:gdLst>
                <a:gd name="connsiteX0" fmla="*/ 842963 w 1926431"/>
                <a:gd name="connsiteY0" fmla="*/ 528637 h 1214437"/>
                <a:gd name="connsiteX1" fmla="*/ 1081088 w 1926431"/>
                <a:gd name="connsiteY1" fmla="*/ 645319 h 1214437"/>
                <a:gd name="connsiteX2" fmla="*/ 1250156 w 1926431"/>
                <a:gd name="connsiteY2" fmla="*/ 721519 h 1214437"/>
                <a:gd name="connsiteX3" fmla="*/ 1419225 w 1926431"/>
                <a:gd name="connsiteY3" fmla="*/ 790575 h 1214437"/>
                <a:gd name="connsiteX4" fmla="*/ 1531144 w 1926431"/>
                <a:gd name="connsiteY4" fmla="*/ 831056 h 1214437"/>
                <a:gd name="connsiteX5" fmla="*/ 1624013 w 1926431"/>
                <a:gd name="connsiteY5" fmla="*/ 857250 h 1214437"/>
                <a:gd name="connsiteX6" fmla="*/ 1669256 w 1926431"/>
                <a:gd name="connsiteY6" fmla="*/ 864394 h 1214437"/>
                <a:gd name="connsiteX7" fmla="*/ 1704975 w 1926431"/>
                <a:gd name="connsiteY7" fmla="*/ 866775 h 1214437"/>
                <a:gd name="connsiteX8" fmla="*/ 1733550 w 1926431"/>
                <a:gd name="connsiteY8" fmla="*/ 864394 h 1214437"/>
                <a:gd name="connsiteX9" fmla="*/ 1754981 w 1926431"/>
                <a:gd name="connsiteY9" fmla="*/ 862012 h 1214437"/>
                <a:gd name="connsiteX10" fmla="*/ 1793081 w 1926431"/>
                <a:gd name="connsiteY10" fmla="*/ 838200 h 1214437"/>
                <a:gd name="connsiteX11" fmla="*/ 1843088 w 1926431"/>
                <a:gd name="connsiteY11" fmla="*/ 797719 h 1214437"/>
                <a:gd name="connsiteX12" fmla="*/ 1859756 w 1926431"/>
                <a:gd name="connsiteY12" fmla="*/ 778669 h 1214437"/>
                <a:gd name="connsiteX13" fmla="*/ 1890713 w 1926431"/>
                <a:gd name="connsiteY13" fmla="*/ 764381 h 1214437"/>
                <a:gd name="connsiteX14" fmla="*/ 1914525 w 1926431"/>
                <a:gd name="connsiteY14" fmla="*/ 762000 h 1214437"/>
                <a:gd name="connsiteX15" fmla="*/ 1924050 w 1926431"/>
                <a:gd name="connsiteY15" fmla="*/ 764381 h 1214437"/>
                <a:gd name="connsiteX16" fmla="*/ 1926431 w 1926431"/>
                <a:gd name="connsiteY16" fmla="*/ 773906 h 1214437"/>
                <a:gd name="connsiteX17" fmla="*/ 1919288 w 1926431"/>
                <a:gd name="connsiteY17" fmla="*/ 797719 h 1214437"/>
                <a:gd name="connsiteX18" fmla="*/ 1885950 w 1926431"/>
                <a:gd name="connsiteY18" fmla="*/ 883444 h 1214437"/>
                <a:gd name="connsiteX19" fmla="*/ 1852613 w 1926431"/>
                <a:gd name="connsiteY19" fmla="*/ 959644 h 1214437"/>
                <a:gd name="connsiteX20" fmla="*/ 1824038 w 1926431"/>
                <a:gd name="connsiteY20" fmla="*/ 1012031 h 1214437"/>
                <a:gd name="connsiteX21" fmla="*/ 1790700 w 1926431"/>
                <a:gd name="connsiteY21" fmla="*/ 1066800 h 1214437"/>
                <a:gd name="connsiteX22" fmla="*/ 1747838 w 1926431"/>
                <a:gd name="connsiteY22" fmla="*/ 1116806 h 1214437"/>
                <a:gd name="connsiteX23" fmla="*/ 1712119 w 1926431"/>
                <a:gd name="connsiteY23" fmla="*/ 1152525 h 1214437"/>
                <a:gd name="connsiteX24" fmla="*/ 1664494 w 1926431"/>
                <a:gd name="connsiteY24" fmla="*/ 1185862 h 1214437"/>
                <a:gd name="connsiteX25" fmla="*/ 1621631 w 1926431"/>
                <a:gd name="connsiteY25" fmla="*/ 1209675 h 1214437"/>
                <a:gd name="connsiteX26" fmla="*/ 1597819 w 1926431"/>
                <a:gd name="connsiteY26" fmla="*/ 1214437 h 1214437"/>
                <a:gd name="connsiteX27" fmla="*/ 1578769 w 1926431"/>
                <a:gd name="connsiteY27" fmla="*/ 1214437 h 1214437"/>
                <a:gd name="connsiteX28" fmla="*/ 1540669 w 1926431"/>
                <a:gd name="connsiteY28" fmla="*/ 1200150 h 1214437"/>
                <a:gd name="connsiteX29" fmla="*/ 1509713 w 1926431"/>
                <a:gd name="connsiteY29" fmla="*/ 1173956 h 1214437"/>
                <a:gd name="connsiteX30" fmla="*/ 1454944 w 1926431"/>
                <a:gd name="connsiteY30" fmla="*/ 1114425 h 1214437"/>
                <a:gd name="connsiteX31" fmla="*/ 1414463 w 1926431"/>
                <a:gd name="connsiteY31" fmla="*/ 1092994 h 1214437"/>
                <a:gd name="connsiteX32" fmla="*/ 1276350 w 1926431"/>
                <a:gd name="connsiteY32" fmla="*/ 1021556 h 1214437"/>
                <a:gd name="connsiteX33" fmla="*/ 1138238 w 1926431"/>
                <a:gd name="connsiteY33" fmla="*/ 945356 h 1214437"/>
                <a:gd name="connsiteX34" fmla="*/ 983456 w 1926431"/>
                <a:gd name="connsiteY34" fmla="*/ 859631 h 1214437"/>
                <a:gd name="connsiteX35" fmla="*/ 792956 w 1926431"/>
                <a:gd name="connsiteY35" fmla="*/ 747712 h 1214437"/>
                <a:gd name="connsiteX36" fmla="*/ 652463 w 1926431"/>
                <a:gd name="connsiteY36" fmla="*/ 659606 h 1214437"/>
                <a:gd name="connsiteX37" fmla="*/ 526256 w 1926431"/>
                <a:gd name="connsiteY37" fmla="*/ 559594 h 1214437"/>
                <a:gd name="connsiteX38" fmla="*/ 378619 w 1926431"/>
                <a:gd name="connsiteY38" fmla="*/ 433387 h 1214437"/>
                <a:gd name="connsiteX39" fmla="*/ 278606 w 1926431"/>
                <a:gd name="connsiteY39" fmla="*/ 338137 h 1214437"/>
                <a:gd name="connsiteX40" fmla="*/ 157163 w 1926431"/>
                <a:gd name="connsiteY40" fmla="*/ 214312 h 1214437"/>
                <a:gd name="connsiteX41" fmla="*/ 73819 w 1926431"/>
                <a:gd name="connsiteY41" fmla="*/ 126206 h 1214437"/>
                <a:gd name="connsiteX42" fmla="*/ 23813 w 1926431"/>
                <a:gd name="connsiteY42" fmla="*/ 69056 h 1214437"/>
                <a:gd name="connsiteX43" fmla="*/ 7144 w 1926431"/>
                <a:gd name="connsiteY43" fmla="*/ 42862 h 1214437"/>
                <a:gd name="connsiteX44" fmla="*/ 0 w 1926431"/>
                <a:gd name="connsiteY44" fmla="*/ 19050 h 1214437"/>
                <a:gd name="connsiteX45" fmla="*/ 0 w 1926431"/>
                <a:gd name="connsiteY45" fmla="*/ 9525 h 1214437"/>
                <a:gd name="connsiteX46" fmla="*/ 4763 w 1926431"/>
                <a:gd name="connsiteY46" fmla="*/ 0 h 1214437"/>
                <a:gd name="connsiteX47" fmla="*/ 21431 w 1926431"/>
                <a:gd name="connsiteY47" fmla="*/ 0 h 1214437"/>
                <a:gd name="connsiteX48" fmla="*/ 42863 w 1926431"/>
                <a:gd name="connsiteY48" fmla="*/ 4762 h 1214437"/>
                <a:gd name="connsiteX49" fmla="*/ 71438 w 1926431"/>
                <a:gd name="connsiteY49" fmla="*/ 21431 h 1214437"/>
                <a:gd name="connsiteX50" fmla="*/ 133350 w 1926431"/>
                <a:gd name="connsiteY50" fmla="*/ 78581 h 1214437"/>
                <a:gd name="connsiteX51" fmla="*/ 240506 w 1926431"/>
                <a:gd name="connsiteY51" fmla="*/ 161925 h 1214437"/>
                <a:gd name="connsiteX52" fmla="*/ 366713 w 1926431"/>
                <a:gd name="connsiteY52" fmla="*/ 252412 h 1214437"/>
                <a:gd name="connsiteX53" fmla="*/ 507206 w 1926431"/>
                <a:gd name="connsiteY53" fmla="*/ 340519 h 1214437"/>
                <a:gd name="connsiteX54" fmla="*/ 678656 w 1926431"/>
                <a:gd name="connsiteY54" fmla="*/ 440531 h 1214437"/>
                <a:gd name="connsiteX55" fmla="*/ 842963 w 1926431"/>
                <a:gd name="connsiteY55" fmla="*/ 52863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1" h="1214437">
                  <a:moveTo>
                    <a:pt x="842963" y="528637"/>
                  </a:moveTo>
                  <a:lnTo>
                    <a:pt x="1081088" y="645319"/>
                  </a:lnTo>
                  <a:lnTo>
                    <a:pt x="1250156" y="721519"/>
                  </a:lnTo>
                  <a:lnTo>
                    <a:pt x="1419225" y="790575"/>
                  </a:lnTo>
                  <a:lnTo>
                    <a:pt x="1531144" y="831056"/>
                  </a:lnTo>
                  <a:lnTo>
                    <a:pt x="1624013" y="857250"/>
                  </a:lnTo>
                  <a:lnTo>
                    <a:pt x="1669256" y="864394"/>
                  </a:lnTo>
                  <a:lnTo>
                    <a:pt x="1704975" y="866775"/>
                  </a:lnTo>
                  <a:lnTo>
                    <a:pt x="1733550" y="864394"/>
                  </a:lnTo>
                  <a:lnTo>
                    <a:pt x="1754981" y="862012"/>
                  </a:lnTo>
                  <a:lnTo>
                    <a:pt x="1793081" y="838200"/>
                  </a:lnTo>
                  <a:lnTo>
                    <a:pt x="1843088" y="797719"/>
                  </a:lnTo>
                  <a:lnTo>
                    <a:pt x="1859756" y="778669"/>
                  </a:lnTo>
                  <a:lnTo>
                    <a:pt x="1890713" y="764381"/>
                  </a:lnTo>
                  <a:lnTo>
                    <a:pt x="1914525" y="762000"/>
                  </a:lnTo>
                  <a:lnTo>
                    <a:pt x="1924050" y="764381"/>
                  </a:lnTo>
                  <a:lnTo>
                    <a:pt x="1926431" y="773906"/>
                  </a:lnTo>
                  <a:lnTo>
                    <a:pt x="1919288" y="797719"/>
                  </a:lnTo>
                  <a:lnTo>
                    <a:pt x="1885950" y="883444"/>
                  </a:lnTo>
                  <a:lnTo>
                    <a:pt x="1852613" y="959644"/>
                  </a:lnTo>
                  <a:lnTo>
                    <a:pt x="1824038" y="1012031"/>
                  </a:lnTo>
                  <a:lnTo>
                    <a:pt x="1790700" y="1066800"/>
                  </a:lnTo>
                  <a:lnTo>
                    <a:pt x="1747838" y="1116806"/>
                  </a:lnTo>
                  <a:lnTo>
                    <a:pt x="1712119" y="1152525"/>
                  </a:lnTo>
                  <a:lnTo>
                    <a:pt x="1664494" y="1185862"/>
                  </a:lnTo>
                  <a:lnTo>
                    <a:pt x="1621631" y="1209675"/>
                  </a:lnTo>
                  <a:lnTo>
                    <a:pt x="1597819" y="1214437"/>
                  </a:lnTo>
                  <a:lnTo>
                    <a:pt x="1578769" y="1214437"/>
                  </a:lnTo>
                  <a:lnTo>
                    <a:pt x="1540669" y="1200150"/>
                  </a:lnTo>
                  <a:lnTo>
                    <a:pt x="1509713" y="1173956"/>
                  </a:lnTo>
                  <a:lnTo>
                    <a:pt x="1454944" y="1114425"/>
                  </a:lnTo>
                  <a:lnTo>
                    <a:pt x="1414463" y="1092994"/>
                  </a:lnTo>
                  <a:lnTo>
                    <a:pt x="1276350" y="1021556"/>
                  </a:lnTo>
                  <a:lnTo>
                    <a:pt x="1138238" y="945356"/>
                  </a:lnTo>
                  <a:lnTo>
                    <a:pt x="983456" y="859631"/>
                  </a:lnTo>
                  <a:lnTo>
                    <a:pt x="792956" y="747712"/>
                  </a:lnTo>
                  <a:lnTo>
                    <a:pt x="652463" y="659606"/>
                  </a:lnTo>
                  <a:lnTo>
                    <a:pt x="526256" y="559594"/>
                  </a:lnTo>
                  <a:lnTo>
                    <a:pt x="378619" y="433387"/>
                  </a:lnTo>
                  <a:lnTo>
                    <a:pt x="278606" y="338137"/>
                  </a:lnTo>
                  <a:lnTo>
                    <a:pt x="157163" y="214312"/>
                  </a:lnTo>
                  <a:lnTo>
                    <a:pt x="73819" y="126206"/>
                  </a:lnTo>
                  <a:lnTo>
                    <a:pt x="23813" y="69056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42863" y="4762"/>
                  </a:lnTo>
                  <a:lnTo>
                    <a:pt x="71438" y="21431"/>
                  </a:lnTo>
                  <a:lnTo>
                    <a:pt x="133350" y="78581"/>
                  </a:lnTo>
                  <a:lnTo>
                    <a:pt x="240506" y="161925"/>
                  </a:lnTo>
                  <a:lnTo>
                    <a:pt x="366713" y="252412"/>
                  </a:lnTo>
                  <a:lnTo>
                    <a:pt x="507206" y="340519"/>
                  </a:lnTo>
                  <a:lnTo>
                    <a:pt x="678656" y="440531"/>
                  </a:lnTo>
                  <a:lnTo>
                    <a:pt x="842963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2">
              <a:extLst>
                <a:ext uri="{FF2B5EF4-FFF2-40B4-BE49-F238E27FC236}">
                  <a16:creationId xmlns:a16="http://schemas.microsoft.com/office/drawing/2014/main" id="{F2ACCF74-37F9-4DBB-9BE9-AF57D9A969EC}"/>
                </a:ext>
              </a:extLst>
            </p:cNvPr>
            <p:cNvSpPr/>
            <p:nvPr/>
          </p:nvSpPr>
          <p:spPr>
            <a:xfrm>
              <a:off x="4962525" y="3494088"/>
              <a:ext cx="2436813" cy="2349500"/>
            </a:xfrm>
            <a:custGeom>
              <a:avLst/>
              <a:gdLst>
                <a:gd name="connsiteX0" fmla="*/ 524216 w 2436414"/>
                <a:gd name="connsiteY0" fmla="*/ 804196 h 2350038"/>
                <a:gd name="connsiteX1" fmla="*/ 381248 w 2436414"/>
                <a:gd name="connsiteY1" fmla="*/ 589744 h 2350038"/>
                <a:gd name="connsiteX2" fmla="*/ 256151 w 2436414"/>
                <a:gd name="connsiteY2" fmla="*/ 405077 h 2350038"/>
                <a:gd name="connsiteX3" fmla="*/ 134032 w 2436414"/>
                <a:gd name="connsiteY3" fmla="*/ 229345 h 2350038"/>
                <a:gd name="connsiteX4" fmla="*/ 35742 w 2436414"/>
                <a:gd name="connsiteY4" fmla="*/ 83398 h 2350038"/>
                <a:gd name="connsiteX5" fmla="*/ 17871 w 2436414"/>
                <a:gd name="connsiteY5" fmla="*/ 59570 h 2350038"/>
                <a:gd name="connsiteX6" fmla="*/ 8935 w 2436414"/>
                <a:gd name="connsiteY6" fmla="*/ 50635 h 2350038"/>
                <a:gd name="connsiteX7" fmla="*/ 2978 w 2436414"/>
                <a:gd name="connsiteY7" fmla="*/ 41699 h 2350038"/>
                <a:gd name="connsiteX8" fmla="*/ 0 w 2436414"/>
                <a:gd name="connsiteY8" fmla="*/ 26807 h 2350038"/>
                <a:gd name="connsiteX9" fmla="*/ 5957 w 2436414"/>
                <a:gd name="connsiteY9" fmla="*/ 5957 h 2350038"/>
                <a:gd name="connsiteX10" fmla="*/ 26806 w 2436414"/>
                <a:gd name="connsiteY10" fmla="*/ 0 h 2350038"/>
                <a:gd name="connsiteX11" fmla="*/ 44677 w 2436414"/>
                <a:gd name="connsiteY11" fmla="*/ 0 h 2350038"/>
                <a:gd name="connsiteX12" fmla="*/ 74462 w 2436414"/>
                <a:gd name="connsiteY12" fmla="*/ 5957 h 2350038"/>
                <a:gd name="connsiteX13" fmla="*/ 98290 w 2436414"/>
                <a:gd name="connsiteY13" fmla="*/ 29785 h 2350038"/>
                <a:gd name="connsiteX14" fmla="*/ 160839 w 2436414"/>
                <a:gd name="connsiteY14" fmla="*/ 98291 h 2350038"/>
                <a:gd name="connsiteX15" fmla="*/ 265086 w 2436414"/>
                <a:gd name="connsiteY15" fmla="*/ 223388 h 2350038"/>
                <a:gd name="connsiteX16" fmla="*/ 393162 w 2436414"/>
                <a:gd name="connsiteY16" fmla="*/ 378270 h 2350038"/>
                <a:gd name="connsiteX17" fmla="*/ 503366 w 2436414"/>
                <a:gd name="connsiteY17" fmla="*/ 512303 h 2350038"/>
                <a:gd name="connsiteX18" fmla="*/ 637399 w 2436414"/>
                <a:gd name="connsiteY18" fmla="*/ 682077 h 2350038"/>
                <a:gd name="connsiteX19" fmla="*/ 747604 w 2436414"/>
                <a:gd name="connsiteY19" fmla="*/ 828024 h 2350038"/>
                <a:gd name="connsiteX20" fmla="*/ 783346 w 2436414"/>
                <a:gd name="connsiteY20" fmla="*/ 872701 h 2350038"/>
                <a:gd name="connsiteX21" fmla="*/ 938228 w 2436414"/>
                <a:gd name="connsiteY21" fmla="*/ 1069282 h 2350038"/>
                <a:gd name="connsiteX22" fmla="*/ 1021626 w 2436414"/>
                <a:gd name="connsiteY22" fmla="*/ 1155659 h 2350038"/>
                <a:gd name="connsiteX23" fmla="*/ 1113959 w 2436414"/>
                <a:gd name="connsiteY23" fmla="*/ 1250971 h 2350038"/>
                <a:gd name="connsiteX24" fmla="*/ 1286712 w 2436414"/>
                <a:gd name="connsiteY24" fmla="*/ 1414789 h 2350038"/>
                <a:gd name="connsiteX25" fmla="*/ 1465423 w 2436414"/>
                <a:gd name="connsiteY25" fmla="*/ 1572649 h 2350038"/>
                <a:gd name="connsiteX26" fmla="*/ 1569670 w 2436414"/>
                <a:gd name="connsiteY26" fmla="*/ 1662004 h 2350038"/>
                <a:gd name="connsiteX27" fmla="*/ 1703703 w 2436414"/>
                <a:gd name="connsiteY27" fmla="*/ 1769230 h 2350038"/>
                <a:gd name="connsiteX28" fmla="*/ 1924112 w 2436414"/>
                <a:gd name="connsiteY28" fmla="*/ 1939005 h 2350038"/>
                <a:gd name="connsiteX29" fmla="*/ 2105800 w 2436414"/>
                <a:gd name="connsiteY29" fmla="*/ 2067081 h 2350038"/>
                <a:gd name="connsiteX30" fmla="*/ 2269618 w 2436414"/>
                <a:gd name="connsiteY30" fmla="*/ 2183242 h 2350038"/>
                <a:gd name="connsiteX31" fmla="*/ 2379823 w 2436414"/>
                <a:gd name="connsiteY31" fmla="*/ 2254726 h 2350038"/>
                <a:gd name="connsiteX32" fmla="*/ 2427479 w 2436414"/>
                <a:gd name="connsiteY32" fmla="*/ 2287490 h 2350038"/>
                <a:gd name="connsiteX33" fmla="*/ 2433436 w 2436414"/>
                <a:gd name="connsiteY33" fmla="*/ 2293447 h 2350038"/>
                <a:gd name="connsiteX34" fmla="*/ 2436414 w 2436414"/>
                <a:gd name="connsiteY34" fmla="*/ 2305361 h 2350038"/>
                <a:gd name="connsiteX35" fmla="*/ 2427479 w 2436414"/>
                <a:gd name="connsiteY35" fmla="*/ 2323232 h 2350038"/>
                <a:gd name="connsiteX36" fmla="*/ 2370887 w 2436414"/>
                <a:gd name="connsiteY36" fmla="*/ 2338124 h 2350038"/>
                <a:gd name="connsiteX37" fmla="*/ 2284510 w 2436414"/>
                <a:gd name="connsiteY37" fmla="*/ 2350038 h 2350038"/>
                <a:gd name="connsiteX38" fmla="*/ 2135585 w 2436414"/>
                <a:gd name="connsiteY38" fmla="*/ 2347060 h 2350038"/>
                <a:gd name="connsiteX39" fmla="*/ 1968789 w 2436414"/>
                <a:gd name="connsiteY39" fmla="*/ 2332167 h 2350038"/>
                <a:gd name="connsiteX40" fmla="*/ 1784122 w 2436414"/>
                <a:gd name="connsiteY40" fmla="*/ 2299404 h 2350038"/>
                <a:gd name="connsiteX41" fmla="*/ 1653068 w 2436414"/>
                <a:gd name="connsiteY41" fmla="*/ 2266640 h 2350038"/>
                <a:gd name="connsiteX42" fmla="*/ 1623283 w 2436414"/>
                <a:gd name="connsiteY42" fmla="*/ 2239834 h 2350038"/>
                <a:gd name="connsiteX43" fmla="*/ 1480315 w 2436414"/>
                <a:gd name="connsiteY43" fmla="*/ 2064102 h 2350038"/>
                <a:gd name="connsiteX44" fmla="*/ 1313519 w 2436414"/>
                <a:gd name="connsiteY44" fmla="*/ 1858585 h 2350038"/>
                <a:gd name="connsiteX45" fmla="*/ 1155658 w 2436414"/>
                <a:gd name="connsiteY45" fmla="*/ 1662004 h 2350038"/>
                <a:gd name="connsiteX46" fmla="*/ 994819 w 2436414"/>
                <a:gd name="connsiteY46" fmla="*/ 1465423 h 2350038"/>
                <a:gd name="connsiteX47" fmla="*/ 804195 w 2436414"/>
                <a:gd name="connsiteY47" fmla="*/ 1221186 h 2350038"/>
                <a:gd name="connsiteX48" fmla="*/ 616550 w 2436414"/>
                <a:gd name="connsiteY48" fmla="*/ 938228 h 2350038"/>
                <a:gd name="connsiteX49" fmla="*/ 524216 w 2436414"/>
                <a:gd name="connsiteY49" fmla="*/ 804196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414" h="2350038">
                  <a:moveTo>
                    <a:pt x="524216" y="804196"/>
                  </a:moveTo>
                  <a:lnTo>
                    <a:pt x="381248" y="589744"/>
                  </a:lnTo>
                  <a:lnTo>
                    <a:pt x="256151" y="405077"/>
                  </a:lnTo>
                  <a:lnTo>
                    <a:pt x="134032" y="229345"/>
                  </a:lnTo>
                  <a:lnTo>
                    <a:pt x="35742" y="83398"/>
                  </a:lnTo>
                  <a:lnTo>
                    <a:pt x="17871" y="59570"/>
                  </a:lnTo>
                  <a:lnTo>
                    <a:pt x="8935" y="50635"/>
                  </a:lnTo>
                  <a:lnTo>
                    <a:pt x="2978" y="41699"/>
                  </a:lnTo>
                  <a:lnTo>
                    <a:pt x="0" y="26807"/>
                  </a:lnTo>
                  <a:lnTo>
                    <a:pt x="5957" y="5957"/>
                  </a:lnTo>
                  <a:lnTo>
                    <a:pt x="26806" y="0"/>
                  </a:lnTo>
                  <a:lnTo>
                    <a:pt x="44677" y="0"/>
                  </a:lnTo>
                  <a:lnTo>
                    <a:pt x="74462" y="5957"/>
                  </a:lnTo>
                  <a:lnTo>
                    <a:pt x="98290" y="29785"/>
                  </a:lnTo>
                  <a:lnTo>
                    <a:pt x="160839" y="98291"/>
                  </a:lnTo>
                  <a:lnTo>
                    <a:pt x="265086" y="223388"/>
                  </a:lnTo>
                  <a:lnTo>
                    <a:pt x="393162" y="378270"/>
                  </a:lnTo>
                  <a:lnTo>
                    <a:pt x="503366" y="512303"/>
                  </a:lnTo>
                  <a:lnTo>
                    <a:pt x="637399" y="682077"/>
                  </a:lnTo>
                  <a:lnTo>
                    <a:pt x="747604" y="828024"/>
                  </a:lnTo>
                  <a:lnTo>
                    <a:pt x="783346" y="872701"/>
                  </a:lnTo>
                  <a:lnTo>
                    <a:pt x="938228" y="1069282"/>
                  </a:lnTo>
                  <a:lnTo>
                    <a:pt x="1021626" y="1155659"/>
                  </a:lnTo>
                  <a:lnTo>
                    <a:pt x="1113959" y="1250971"/>
                  </a:lnTo>
                  <a:lnTo>
                    <a:pt x="1286712" y="1414789"/>
                  </a:lnTo>
                  <a:lnTo>
                    <a:pt x="1465423" y="1572649"/>
                  </a:lnTo>
                  <a:lnTo>
                    <a:pt x="1569670" y="1662004"/>
                  </a:lnTo>
                  <a:lnTo>
                    <a:pt x="1703703" y="1769230"/>
                  </a:lnTo>
                  <a:lnTo>
                    <a:pt x="1924112" y="1939005"/>
                  </a:lnTo>
                  <a:lnTo>
                    <a:pt x="2105800" y="2067081"/>
                  </a:lnTo>
                  <a:lnTo>
                    <a:pt x="2269618" y="2183242"/>
                  </a:lnTo>
                  <a:lnTo>
                    <a:pt x="2379823" y="2254726"/>
                  </a:lnTo>
                  <a:lnTo>
                    <a:pt x="2427479" y="2287490"/>
                  </a:lnTo>
                  <a:lnTo>
                    <a:pt x="2433436" y="2293447"/>
                  </a:lnTo>
                  <a:lnTo>
                    <a:pt x="2436414" y="2305361"/>
                  </a:lnTo>
                  <a:lnTo>
                    <a:pt x="2427479" y="2323232"/>
                  </a:lnTo>
                  <a:lnTo>
                    <a:pt x="2370887" y="2338124"/>
                  </a:lnTo>
                  <a:lnTo>
                    <a:pt x="2284510" y="2350038"/>
                  </a:lnTo>
                  <a:lnTo>
                    <a:pt x="2135585" y="2347060"/>
                  </a:lnTo>
                  <a:lnTo>
                    <a:pt x="1968789" y="2332167"/>
                  </a:lnTo>
                  <a:lnTo>
                    <a:pt x="1784122" y="2299404"/>
                  </a:lnTo>
                  <a:lnTo>
                    <a:pt x="1653068" y="2266640"/>
                  </a:lnTo>
                  <a:lnTo>
                    <a:pt x="1623283" y="2239834"/>
                  </a:lnTo>
                  <a:lnTo>
                    <a:pt x="1480315" y="2064102"/>
                  </a:lnTo>
                  <a:lnTo>
                    <a:pt x="1313519" y="1858585"/>
                  </a:lnTo>
                  <a:lnTo>
                    <a:pt x="1155658" y="1662004"/>
                  </a:lnTo>
                  <a:lnTo>
                    <a:pt x="994819" y="1465423"/>
                  </a:lnTo>
                  <a:lnTo>
                    <a:pt x="804195" y="1221186"/>
                  </a:lnTo>
                  <a:lnTo>
                    <a:pt x="616550" y="938228"/>
                  </a:lnTo>
                  <a:lnTo>
                    <a:pt x="524216" y="80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2">
              <a:extLst>
                <a:ext uri="{FF2B5EF4-FFF2-40B4-BE49-F238E27FC236}">
                  <a16:creationId xmlns:a16="http://schemas.microsoft.com/office/drawing/2014/main" id="{760E9F9C-F1FE-42C9-9437-7001C888A686}"/>
                </a:ext>
              </a:extLst>
            </p:cNvPr>
            <p:cNvSpPr/>
            <p:nvPr/>
          </p:nvSpPr>
          <p:spPr>
            <a:xfrm rot="16200000">
              <a:off x="2424906" y="2588419"/>
              <a:ext cx="2728913" cy="1362075"/>
            </a:xfrm>
            <a:custGeom>
              <a:avLst/>
              <a:gdLst>
                <a:gd name="connsiteX0" fmla="*/ 1293019 w 2728913"/>
                <a:gd name="connsiteY0" fmla="*/ 1033462 h 1362075"/>
                <a:gd name="connsiteX1" fmla="*/ 2424113 w 2728913"/>
                <a:gd name="connsiteY1" fmla="*/ 1033462 h 1362075"/>
                <a:gd name="connsiteX2" fmla="*/ 2455069 w 2728913"/>
                <a:gd name="connsiteY2" fmla="*/ 1026318 h 1362075"/>
                <a:gd name="connsiteX3" fmla="*/ 2476500 w 2728913"/>
                <a:gd name="connsiteY3" fmla="*/ 1009650 h 1362075"/>
                <a:gd name="connsiteX4" fmla="*/ 2486025 w 2728913"/>
                <a:gd name="connsiteY4" fmla="*/ 995362 h 1362075"/>
                <a:gd name="connsiteX5" fmla="*/ 2495550 w 2728913"/>
                <a:gd name="connsiteY5" fmla="*/ 969168 h 1362075"/>
                <a:gd name="connsiteX6" fmla="*/ 2497931 w 2728913"/>
                <a:gd name="connsiteY6" fmla="*/ 947737 h 1362075"/>
                <a:gd name="connsiteX7" fmla="*/ 2486025 w 2728913"/>
                <a:gd name="connsiteY7" fmla="*/ 878681 h 1362075"/>
                <a:gd name="connsiteX8" fmla="*/ 2440781 w 2728913"/>
                <a:gd name="connsiteY8" fmla="*/ 614362 h 1362075"/>
                <a:gd name="connsiteX9" fmla="*/ 2400300 w 2728913"/>
                <a:gd name="connsiteY9" fmla="*/ 371475 h 1362075"/>
                <a:gd name="connsiteX10" fmla="*/ 2352675 w 2728913"/>
                <a:gd name="connsiteY10" fmla="*/ 150018 h 1362075"/>
                <a:gd name="connsiteX11" fmla="*/ 2328863 w 2728913"/>
                <a:gd name="connsiteY11" fmla="*/ 73818 h 1362075"/>
                <a:gd name="connsiteX12" fmla="*/ 2519363 w 2728913"/>
                <a:gd name="connsiteY12" fmla="*/ 0 h 1362075"/>
                <a:gd name="connsiteX13" fmla="*/ 2500313 w 2728913"/>
                <a:gd name="connsiteY13" fmla="*/ 50006 h 1362075"/>
                <a:gd name="connsiteX14" fmla="*/ 2505075 w 2728913"/>
                <a:gd name="connsiteY14" fmla="*/ 88106 h 1362075"/>
                <a:gd name="connsiteX15" fmla="*/ 2533650 w 2728913"/>
                <a:gd name="connsiteY15" fmla="*/ 245268 h 1362075"/>
                <a:gd name="connsiteX16" fmla="*/ 2571750 w 2728913"/>
                <a:gd name="connsiteY16" fmla="*/ 464343 h 1362075"/>
                <a:gd name="connsiteX17" fmla="*/ 2602706 w 2728913"/>
                <a:gd name="connsiteY17" fmla="*/ 633412 h 1362075"/>
                <a:gd name="connsiteX18" fmla="*/ 2638425 w 2728913"/>
                <a:gd name="connsiteY18" fmla="*/ 831056 h 1362075"/>
                <a:gd name="connsiteX19" fmla="*/ 2655094 w 2728913"/>
                <a:gd name="connsiteY19" fmla="*/ 923925 h 1362075"/>
                <a:gd name="connsiteX20" fmla="*/ 2662238 w 2728913"/>
                <a:gd name="connsiteY20" fmla="*/ 942975 h 1362075"/>
                <a:gd name="connsiteX21" fmla="*/ 2683669 w 2728913"/>
                <a:gd name="connsiteY21" fmla="*/ 990600 h 1362075"/>
                <a:gd name="connsiteX22" fmla="*/ 2707481 w 2728913"/>
                <a:gd name="connsiteY22" fmla="*/ 1028700 h 1362075"/>
                <a:gd name="connsiteX23" fmla="*/ 2726531 w 2728913"/>
                <a:gd name="connsiteY23" fmla="*/ 1062037 h 1362075"/>
                <a:gd name="connsiteX24" fmla="*/ 2728913 w 2728913"/>
                <a:gd name="connsiteY24" fmla="*/ 1071562 h 1362075"/>
                <a:gd name="connsiteX25" fmla="*/ 2726531 w 2728913"/>
                <a:gd name="connsiteY25" fmla="*/ 1102518 h 1362075"/>
                <a:gd name="connsiteX26" fmla="*/ 2714625 w 2728913"/>
                <a:gd name="connsiteY26" fmla="*/ 1133475 h 1362075"/>
                <a:gd name="connsiteX27" fmla="*/ 2671763 w 2728913"/>
                <a:gd name="connsiteY27" fmla="*/ 1207293 h 1362075"/>
                <a:gd name="connsiteX28" fmla="*/ 2612231 w 2728913"/>
                <a:gd name="connsiteY28" fmla="*/ 1290637 h 1362075"/>
                <a:gd name="connsiteX29" fmla="*/ 2564606 w 2728913"/>
                <a:gd name="connsiteY29" fmla="*/ 1347787 h 1362075"/>
                <a:gd name="connsiteX30" fmla="*/ 2552700 w 2728913"/>
                <a:gd name="connsiteY30" fmla="*/ 1354931 h 1362075"/>
                <a:gd name="connsiteX31" fmla="*/ 2533650 w 2728913"/>
                <a:gd name="connsiteY31" fmla="*/ 1362075 h 1362075"/>
                <a:gd name="connsiteX32" fmla="*/ 2495550 w 2728913"/>
                <a:gd name="connsiteY32" fmla="*/ 1352550 h 1362075"/>
                <a:gd name="connsiteX33" fmla="*/ 2452688 w 2728913"/>
                <a:gd name="connsiteY33" fmla="*/ 1333500 h 1362075"/>
                <a:gd name="connsiteX34" fmla="*/ 2412206 w 2728913"/>
                <a:gd name="connsiteY34" fmla="*/ 1312068 h 1362075"/>
                <a:gd name="connsiteX35" fmla="*/ 2366963 w 2728913"/>
                <a:gd name="connsiteY35" fmla="*/ 1283493 h 1362075"/>
                <a:gd name="connsiteX36" fmla="*/ 2336006 w 2728913"/>
                <a:gd name="connsiteY36" fmla="*/ 1281112 h 1362075"/>
                <a:gd name="connsiteX37" fmla="*/ 2028825 w 2728913"/>
                <a:gd name="connsiteY37" fmla="*/ 1273968 h 1362075"/>
                <a:gd name="connsiteX38" fmla="*/ 1554956 w 2728913"/>
                <a:gd name="connsiteY38" fmla="*/ 1262062 h 1362075"/>
                <a:gd name="connsiteX39" fmla="*/ 1176338 w 2728913"/>
                <a:gd name="connsiteY39" fmla="*/ 1254918 h 1362075"/>
                <a:gd name="connsiteX40" fmla="*/ 909638 w 2728913"/>
                <a:gd name="connsiteY40" fmla="*/ 1250156 h 1362075"/>
                <a:gd name="connsiteX41" fmla="*/ 604838 w 2728913"/>
                <a:gd name="connsiteY41" fmla="*/ 1243012 h 1362075"/>
                <a:gd name="connsiteX42" fmla="*/ 340519 w 2728913"/>
                <a:gd name="connsiteY42" fmla="*/ 1235868 h 1362075"/>
                <a:gd name="connsiteX43" fmla="*/ 154781 w 2728913"/>
                <a:gd name="connsiteY43" fmla="*/ 1233487 h 1362075"/>
                <a:gd name="connsiteX44" fmla="*/ 114300 w 2728913"/>
                <a:gd name="connsiteY44" fmla="*/ 1228725 h 1362075"/>
                <a:gd name="connsiteX45" fmla="*/ 83344 w 2728913"/>
                <a:gd name="connsiteY45" fmla="*/ 1219200 h 1362075"/>
                <a:gd name="connsiteX46" fmla="*/ 57150 w 2728913"/>
                <a:gd name="connsiteY46" fmla="*/ 1204912 h 1362075"/>
                <a:gd name="connsiteX47" fmla="*/ 38100 w 2728913"/>
                <a:gd name="connsiteY47" fmla="*/ 1188243 h 1362075"/>
                <a:gd name="connsiteX48" fmla="*/ 16669 w 2728913"/>
                <a:gd name="connsiteY48" fmla="*/ 1164431 h 1362075"/>
                <a:gd name="connsiteX49" fmla="*/ 0 w 2728913"/>
                <a:gd name="connsiteY49" fmla="*/ 1133475 h 1362075"/>
                <a:gd name="connsiteX50" fmla="*/ 0 w 2728913"/>
                <a:gd name="connsiteY50" fmla="*/ 1121568 h 1362075"/>
                <a:gd name="connsiteX51" fmla="*/ 2381 w 2728913"/>
                <a:gd name="connsiteY51" fmla="*/ 1104900 h 1362075"/>
                <a:gd name="connsiteX52" fmla="*/ 11906 w 2728913"/>
                <a:gd name="connsiteY52" fmla="*/ 1088231 h 1362075"/>
                <a:gd name="connsiteX53" fmla="*/ 42863 w 2728913"/>
                <a:gd name="connsiteY53" fmla="*/ 1059656 h 1362075"/>
                <a:gd name="connsiteX54" fmla="*/ 88106 w 2728913"/>
                <a:gd name="connsiteY54" fmla="*/ 1028700 h 1362075"/>
                <a:gd name="connsiteX55" fmla="*/ 140494 w 2728913"/>
                <a:gd name="connsiteY55" fmla="*/ 995362 h 1362075"/>
                <a:gd name="connsiteX56" fmla="*/ 340519 w 2728913"/>
                <a:gd name="connsiteY56" fmla="*/ 1012031 h 1362075"/>
                <a:gd name="connsiteX57" fmla="*/ 588169 w 2728913"/>
                <a:gd name="connsiteY57" fmla="*/ 1021556 h 1362075"/>
                <a:gd name="connsiteX58" fmla="*/ 871538 w 2728913"/>
                <a:gd name="connsiteY58" fmla="*/ 1028700 h 1362075"/>
                <a:gd name="connsiteX59" fmla="*/ 1293019 w 2728913"/>
                <a:gd name="connsiteY59" fmla="*/ 1033462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28913" h="1362075">
                  <a:moveTo>
                    <a:pt x="1293019" y="1033462"/>
                  </a:moveTo>
                  <a:lnTo>
                    <a:pt x="2424113" y="1033462"/>
                  </a:lnTo>
                  <a:lnTo>
                    <a:pt x="2455069" y="1026318"/>
                  </a:lnTo>
                  <a:lnTo>
                    <a:pt x="2476500" y="1009650"/>
                  </a:lnTo>
                  <a:lnTo>
                    <a:pt x="2486025" y="995362"/>
                  </a:lnTo>
                  <a:lnTo>
                    <a:pt x="2495550" y="969168"/>
                  </a:lnTo>
                  <a:lnTo>
                    <a:pt x="2497931" y="947737"/>
                  </a:lnTo>
                  <a:lnTo>
                    <a:pt x="2486025" y="878681"/>
                  </a:lnTo>
                  <a:lnTo>
                    <a:pt x="2440781" y="614362"/>
                  </a:lnTo>
                  <a:lnTo>
                    <a:pt x="2400300" y="371475"/>
                  </a:lnTo>
                  <a:lnTo>
                    <a:pt x="2352675" y="150018"/>
                  </a:lnTo>
                  <a:lnTo>
                    <a:pt x="2328863" y="73818"/>
                  </a:lnTo>
                  <a:lnTo>
                    <a:pt x="2519363" y="0"/>
                  </a:lnTo>
                  <a:lnTo>
                    <a:pt x="2500313" y="50006"/>
                  </a:lnTo>
                  <a:lnTo>
                    <a:pt x="2505075" y="88106"/>
                  </a:lnTo>
                  <a:lnTo>
                    <a:pt x="2533650" y="245268"/>
                  </a:lnTo>
                  <a:lnTo>
                    <a:pt x="2571750" y="464343"/>
                  </a:lnTo>
                  <a:lnTo>
                    <a:pt x="2602706" y="633412"/>
                  </a:lnTo>
                  <a:lnTo>
                    <a:pt x="2638425" y="831056"/>
                  </a:lnTo>
                  <a:lnTo>
                    <a:pt x="2655094" y="923925"/>
                  </a:lnTo>
                  <a:lnTo>
                    <a:pt x="2662238" y="942975"/>
                  </a:lnTo>
                  <a:lnTo>
                    <a:pt x="2683669" y="990600"/>
                  </a:lnTo>
                  <a:lnTo>
                    <a:pt x="2707481" y="1028700"/>
                  </a:lnTo>
                  <a:lnTo>
                    <a:pt x="2726531" y="1062037"/>
                  </a:lnTo>
                  <a:lnTo>
                    <a:pt x="2728913" y="1071562"/>
                  </a:lnTo>
                  <a:lnTo>
                    <a:pt x="2726531" y="1102518"/>
                  </a:lnTo>
                  <a:lnTo>
                    <a:pt x="2714625" y="1133475"/>
                  </a:lnTo>
                  <a:lnTo>
                    <a:pt x="2671763" y="1207293"/>
                  </a:lnTo>
                  <a:lnTo>
                    <a:pt x="2612231" y="1290637"/>
                  </a:lnTo>
                  <a:lnTo>
                    <a:pt x="2564606" y="1347787"/>
                  </a:lnTo>
                  <a:lnTo>
                    <a:pt x="2552700" y="1354931"/>
                  </a:lnTo>
                  <a:lnTo>
                    <a:pt x="2533650" y="1362075"/>
                  </a:lnTo>
                  <a:lnTo>
                    <a:pt x="2495550" y="1352550"/>
                  </a:lnTo>
                  <a:lnTo>
                    <a:pt x="2452688" y="1333500"/>
                  </a:lnTo>
                  <a:lnTo>
                    <a:pt x="2412206" y="1312068"/>
                  </a:lnTo>
                  <a:lnTo>
                    <a:pt x="2366963" y="1283493"/>
                  </a:lnTo>
                  <a:lnTo>
                    <a:pt x="2336006" y="1281112"/>
                  </a:lnTo>
                  <a:lnTo>
                    <a:pt x="2028825" y="1273968"/>
                  </a:lnTo>
                  <a:lnTo>
                    <a:pt x="1554956" y="1262062"/>
                  </a:lnTo>
                  <a:lnTo>
                    <a:pt x="1176338" y="1254918"/>
                  </a:lnTo>
                  <a:lnTo>
                    <a:pt x="909638" y="1250156"/>
                  </a:lnTo>
                  <a:lnTo>
                    <a:pt x="604838" y="1243012"/>
                  </a:lnTo>
                  <a:lnTo>
                    <a:pt x="340519" y="1235868"/>
                  </a:lnTo>
                  <a:lnTo>
                    <a:pt x="154781" y="1233487"/>
                  </a:lnTo>
                  <a:lnTo>
                    <a:pt x="114300" y="1228725"/>
                  </a:lnTo>
                  <a:lnTo>
                    <a:pt x="83344" y="1219200"/>
                  </a:lnTo>
                  <a:lnTo>
                    <a:pt x="57150" y="1204912"/>
                  </a:lnTo>
                  <a:lnTo>
                    <a:pt x="38100" y="1188243"/>
                  </a:lnTo>
                  <a:lnTo>
                    <a:pt x="16669" y="1164431"/>
                  </a:lnTo>
                  <a:lnTo>
                    <a:pt x="0" y="1133475"/>
                  </a:lnTo>
                  <a:lnTo>
                    <a:pt x="0" y="1121568"/>
                  </a:lnTo>
                  <a:lnTo>
                    <a:pt x="2381" y="1104900"/>
                  </a:lnTo>
                  <a:lnTo>
                    <a:pt x="11906" y="1088231"/>
                  </a:lnTo>
                  <a:lnTo>
                    <a:pt x="42863" y="1059656"/>
                  </a:lnTo>
                  <a:lnTo>
                    <a:pt x="88106" y="1028700"/>
                  </a:lnTo>
                  <a:lnTo>
                    <a:pt x="140494" y="995362"/>
                  </a:lnTo>
                  <a:lnTo>
                    <a:pt x="340519" y="1012031"/>
                  </a:lnTo>
                  <a:lnTo>
                    <a:pt x="588169" y="1021556"/>
                  </a:lnTo>
                  <a:lnTo>
                    <a:pt x="871538" y="1028700"/>
                  </a:lnTo>
                  <a:lnTo>
                    <a:pt x="1293019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3">
              <a:extLst>
                <a:ext uri="{FF2B5EF4-FFF2-40B4-BE49-F238E27FC236}">
                  <a16:creationId xmlns:a16="http://schemas.microsoft.com/office/drawing/2014/main" id="{2B613DEE-D6F1-4108-A71D-16BAF6026CA7}"/>
                </a:ext>
              </a:extLst>
            </p:cNvPr>
            <p:cNvSpPr/>
            <p:nvPr/>
          </p:nvSpPr>
          <p:spPr>
            <a:xfrm rot="16200000">
              <a:off x="3517107" y="2391569"/>
              <a:ext cx="342900" cy="985837"/>
            </a:xfrm>
            <a:custGeom>
              <a:avLst/>
              <a:gdLst>
                <a:gd name="connsiteX0" fmla="*/ 71437 w 342900"/>
                <a:gd name="connsiteY0" fmla="*/ 369094 h 985837"/>
                <a:gd name="connsiteX1" fmla="*/ 35719 w 342900"/>
                <a:gd name="connsiteY1" fmla="*/ 190500 h 985837"/>
                <a:gd name="connsiteX2" fmla="*/ 0 w 342900"/>
                <a:gd name="connsiteY2" fmla="*/ 0 h 985837"/>
                <a:gd name="connsiteX3" fmla="*/ 207169 w 342900"/>
                <a:gd name="connsiteY3" fmla="*/ 7144 h 985837"/>
                <a:gd name="connsiteX4" fmla="*/ 207169 w 342900"/>
                <a:gd name="connsiteY4" fmla="*/ 100012 h 985837"/>
                <a:gd name="connsiteX5" fmla="*/ 216694 w 342900"/>
                <a:gd name="connsiteY5" fmla="*/ 202406 h 985837"/>
                <a:gd name="connsiteX6" fmla="*/ 238125 w 342900"/>
                <a:gd name="connsiteY6" fmla="*/ 338137 h 985837"/>
                <a:gd name="connsiteX7" fmla="*/ 264319 w 342900"/>
                <a:gd name="connsiteY7" fmla="*/ 485775 h 985837"/>
                <a:gd name="connsiteX8" fmla="*/ 288131 w 342900"/>
                <a:gd name="connsiteY8" fmla="*/ 609600 h 985837"/>
                <a:gd name="connsiteX9" fmla="*/ 302419 w 342900"/>
                <a:gd name="connsiteY9" fmla="*/ 666750 h 985837"/>
                <a:gd name="connsiteX10" fmla="*/ 316706 w 342900"/>
                <a:gd name="connsiteY10" fmla="*/ 721519 h 985837"/>
                <a:gd name="connsiteX11" fmla="*/ 328612 w 342900"/>
                <a:gd name="connsiteY11" fmla="*/ 778669 h 985837"/>
                <a:gd name="connsiteX12" fmla="*/ 338137 w 342900"/>
                <a:gd name="connsiteY12" fmla="*/ 826294 h 985837"/>
                <a:gd name="connsiteX13" fmla="*/ 342900 w 342900"/>
                <a:gd name="connsiteY13" fmla="*/ 890587 h 985837"/>
                <a:gd name="connsiteX14" fmla="*/ 340519 w 342900"/>
                <a:gd name="connsiteY14" fmla="*/ 973931 h 985837"/>
                <a:gd name="connsiteX15" fmla="*/ 140494 w 342900"/>
                <a:gd name="connsiteY15" fmla="*/ 985837 h 985837"/>
                <a:gd name="connsiteX16" fmla="*/ 140494 w 342900"/>
                <a:gd name="connsiteY16" fmla="*/ 869156 h 985837"/>
                <a:gd name="connsiteX17" fmla="*/ 130969 w 342900"/>
                <a:gd name="connsiteY17" fmla="*/ 752475 h 985837"/>
                <a:gd name="connsiteX18" fmla="*/ 116681 w 342900"/>
                <a:gd name="connsiteY18" fmla="*/ 645319 h 985837"/>
                <a:gd name="connsiteX19" fmla="*/ 92869 w 342900"/>
                <a:gd name="connsiteY19" fmla="*/ 490537 h 985837"/>
                <a:gd name="connsiteX20" fmla="*/ 71437 w 342900"/>
                <a:gd name="connsiteY20" fmla="*/ 369094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2900" h="985837">
                  <a:moveTo>
                    <a:pt x="71437" y="369094"/>
                  </a:moveTo>
                  <a:lnTo>
                    <a:pt x="35719" y="190500"/>
                  </a:lnTo>
                  <a:lnTo>
                    <a:pt x="0" y="0"/>
                  </a:lnTo>
                  <a:lnTo>
                    <a:pt x="207169" y="7144"/>
                  </a:lnTo>
                  <a:lnTo>
                    <a:pt x="207169" y="100012"/>
                  </a:lnTo>
                  <a:lnTo>
                    <a:pt x="216694" y="202406"/>
                  </a:lnTo>
                  <a:lnTo>
                    <a:pt x="238125" y="338137"/>
                  </a:lnTo>
                  <a:lnTo>
                    <a:pt x="264319" y="485775"/>
                  </a:lnTo>
                  <a:lnTo>
                    <a:pt x="288131" y="609600"/>
                  </a:lnTo>
                  <a:lnTo>
                    <a:pt x="302419" y="666750"/>
                  </a:lnTo>
                  <a:lnTo>
                    <a:pt x="316706" y="721519"/>
                  </a:lnTo>
                  <a:lnTo>
                    <a:pt x="328612" y="778669"/>
                  </a:lnTo>
                  <a:lnTo>
                    <a:pt x="338137" y="826294"/>
                  </a:lnTo>
                  <a:lnTo>
                    <a:pt x="342900" y="890587"/>
                  </a:lnTo>
                  <a:cubicBezTo>
                    <a:pt x="342106" y="918368"/>
                    <a:pt x="341313" y="946150"/>
                    <a:pt x="340519" y="973931"/>
                  </a:cubicBezTo>
                  <a:lnTo>
                    <a:pt x="140494" y="985837"/>
                  </a:lnTo>
                  <a:lnTo>
                    <a:pt x="140494" y="869156"/>
                  </a:lnTo>
                  <a:lnTo>
                    <a:pt x="130969" y="752475"/>
                  </a:lnTo>
                  <a:lnTo>
                    <a:pt x="116681" y="645319"/>
                  </a:lnTo>
                  <a:lnTo>
                    <a:pt x="92869" y="490537"/>
                  </a:lnTo>
                  <a:lnTo>
                    <a:pt x="7143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4">
              <a:extLst>
                <a:ext uri="{FF2B5EF4-FFF2-40B4-BE49-F238E27FC236}">
                  <a16:creationId xmlns:a16="http://schemas.microsoft.com/office/drawing/2014/main" id="{E63699B4-ACEC-46F7-A355-00ADDF71EFA9}"/>
                </a:ext>
              </a:extLst>
            </p:cNvPr>
            <p:cNvSpPr/>
            <p:nvPr/>
          </p:nvSpPr>
          <p:spPr>
            <a:xfrm rot="16200000">
              <a:off x="3545681" y="3099595"/>
              <a:ext cx="282575" cy="1014412"/>
            </a:xfrm>
            <a:custGeom>
              <a:avLst/>
              <a:gdLst>
                <a:gd name="connsiteX0" fmla="*/ 45244 w 283369"/>
                <a:gd name="connsiteY0" fmla="*/ 502444 h 1014413"/>
                <a:gd name="connsiteX1" fmla="*/ 21431 w 283369"/>
                <a:gd name="connsiteY1" fmla="*/ 319088 h 1014413"/>
                <a:gd name="connsiteX2" fmla="*/ 4763 w 283369"/>
                <a:gd name="connsiteY2" fmla="*/ 176213 h 1014413"/>
                <a:gd name="connsiteX3" fmla="*/ 0 w 283369"/>
                <a:gd name="connsiteY3" fmla="*/ 104775 h 1014413"/>
                <a:gd name="connsiteX4" fmla="*/ 9525 w 283369"/>
                <a:gd name="connsiteY4" fmla="*/ 0 h 1014413"/>
                <a:gd name="connsiteX5" fmla="*/ 164306 w 283369"/>
                <a:gd name="connsiteY5" fmla="*/ 19050 h 1014413"/>
                <a:gd name="connsiteX6" fmla="*/ 157163 w 283369"/>
                <a:gd name="connsiteY6" fmla="*/ 90488 h 1014413"/>
                <a:gd name="connsiteX7" fmla="*/ 159544 w 283369"/>
                <a:gd name="connsiteY7" fmla="*/ 178594 h 1014413"/>
                <a:gd name="connsiteX8" fmla="*/ 166688 w 283369"/>
                <a:gd name="connsiteY8" fmla="*/ 266700 h 1014413"/>
                <a:gd name="connsiteX9" fmla="*/ 185738 w 283369"/>
                <a:gd name="connsiteY9" fmla="*/ 419100 h 1014413"/>
                <a:gd name="connsiteX10" fmla="*/ 219075 w 283369"/>
                <a:gd name="connsiteY10" fmla="*/ 650081 h 1014413"/>
                <a:gd name="connsiteX11" fmla="*/ 245269 w 283369"/>
                <a:gd name="connsiteY11" fmla="*/ 807244 h 1014413"/>
                <a:gd name="connsiteX12" fmla="*/ 283369 w 283369"/>
                <a:gd name="connsiteY12" fmla="*/ 1014413 h 1014413"/>
                <a:gd name="connsiteX13" fmla="*/ 123825 w 283369"/>
                <a:gd name="connsiteY13" fmla="*/ 997744 h 1014413"/>
                <a:gd name="connsiteX14" fmla="*/ 97631 w 283369"/>
                <a:gd name="connsiteY14" fmla="*/ 838200 h 1014413"/>
                <a:gd name="connsiteX15" fmla="*/ 76200 w 283369"/>
                <a:gd name="connsiteY15" fmla="*/ 707231 h 1014413"/>
                <a:gd name="connsiteX16" fmla="*/ 57150 w 283369"/>
                <a:gd name="connsiteY16" fmla="*/ 583406 h 1014413"/>
                <a:gd name="connsiteX17" fmla="*/ 45244 w 283369"/>
                <a:gd name="connsiteY17" fmla="*/ 502444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369" h="1014413">
                  <a:moveTo>
                    <a:pt x="45244" y="502444"/>
                  </a:moveTo>
                  <a:lnTo>
                    <a:pt x="21431" y="319088"/>
                  </a:lnTo>
                  <a:lnTo>
                    <a:pt x="4763" y="176213"/>
                  </a:lnTo>
                  <a:lnTo>
                    <a:pt x="0" y="104775"/>
                  </a:lnTo>
                  <a:lnTo>
                    <a:pt x="9525" y="0"/>
                  </a:lnTo>
                  <a:lnTo>
                    <a:pt x="164306" y="19050"/>
                  </a:lnTo>
                  <a:lnTo>
                    <a:pt x="157163" y="90488"/>
                  </a:lnTo>
                  <a:cubicBezTo>
                    <a:pt x="157957" y="119857"/>
                    <a:pt x="158750" y="149225"/>
                    <a:pt x="159544" y="178594"/>
                  </a:cubicBezTo>
                  <a:lnTo>
                    <a:pt x="166688" y="266700"/>
                  </a:lnTo>
                  <a:lnTo>
                    <a:pt x="185738" y="419100"/>
                  </a:lnTo>
                  <a:lnTo>
                    <a:pt x="219075" y="650081"/>
                  </a:lnTo>
                  <a:lnTo>
                    <a:pt x="245269" y="807244"/>
                  </a:lnTo>
                  <a:lnTo>
                    <a:pt x="283369" y="1014413"/>
                  </a:lnTo>
                  <a:lnTo>
                    <a:pt x="123825" y="997744"/>
                  </a:lnTo>
                  <a:lnTo>
                    <a:pt x="97631" y="838200"/>
                  </a:lnTo>
                  <a:lnTo>
                    <a:pt x="76200" y="707231"/>
                  </a:lnTo>
                  <a:lnTo>
                    <a:pt x="57150" y="583406"/>
                  </a:lnTo>
                  <a:lnTo>
                    <a:pt x="452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5">
              <a:extLst>
                <a:ext uri="{FF2B5EF4-FFF2-40B4-BE49-F238E27FC236}">
                  <a16:creationId xmlns:a16="http://schemas.microsoft.com/office/drawing/2014/main" id="{1D945CBE-1D17-458F-99B5-FF11AE1FDC12}"/>
                </a:ext>
              </a:extLst>
            </p:cNvPr>
            <p:cNvSpPr/>
            <p:nvPr/>
          </p:nvSpPr>
          <p:spPr>
            <a:xfrm rot="16200000">
              <a:off x="3523456" y="3956844"/>
              <a:ext cx="295275" cy="979488"/>
            </a:xfrm>
            <a:custGeom>
              <a:avLst/>
              <a:gdLst>
                <a:gd name="connsiteX0" fmla="*/ 223838 w 295275"/>
                <a:gd name="connsiteY0" fmla="*/ 404813 h 978694"/>
                <a:gd name="connsiteX1" fmla="*/ 207169 w 295275"/>
                <a:gd name="connsiteY1" fmla="*/ 211932 h 978694"/>
                <a:gd name="connsiteX2" fmla="*/ 202407 w 295275"/>
                <a:gd name="connsiteY2" fmla="*/ 97632 h 978694"/>
                <a:gd name="connsiteX3" fmla="*/ 202407 w 295275"/>
                <a:gd name="connsiteY3" fmla="*/ 0 h 978694"/>
                <a:gd name="connsiteX4" fmla="*/ 0 w 295275"/>
                <a:gd name="connsiteY4" fmla="*/ 11907 h 978694"/>
                <a:gd name="connsiteX5" fmla="*/ 9525 w 295275"/>
                <a:gd name="connsiteY5" fmla="*/ 135732 h 978694"/>
                <a:gd name="connsiteX6" fmla="*/ 35719 w 295275"/>
                <a:gd name="connsiteY6" fmla="*/ 371475 h 978694"/>
                <a:gd name="connsiteX7" fmla="*/ 69057 w 295275"/>
                <a:gd name="connsiteY7" fmla="*/ 607219 h 978694"/>
                <a:gd name="connsiteX8" fmla="*/ 119063 w 295275"/>
                <a:gd name="connsiteY8" fmla="*/ 966788 h 978694"/>
                <a:gd name="connsiteX9" fmla="*/ 295275 w 295275"/>
                <a:gd name="connsiteY9" fmla="*/ 978694 h 978694"/>
                <a:gd name="connsiteX10" fmla="*/ 266700 w 295275"/>
                <a:gd name="connsiteY10" fmla="*/ 752475 h 978694"/>
                <a:gd name="connsiteX11" fmla="*/ 223838 w 295275"/>
                <a:gd name="connsiteY11" fmla="*/ 40481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978694">
                  <a:moveTo>
                    <a:pt x="223838" y="404813"/>
                  </a:moveTo>
                  <a:lnTo>
                    <a:pt x="207169" y="211932"/>
                  </a:lnTo>
                  <a:lnTo>
                    <a:pt x="202407" y="97632"/>
                  </a:lnTo>
                  <a:lnTo>
                    <a:pt x="202407" y="0"/>
                  </a:lnTo>
                  <a:lnTo>
                    <a:pt x="0" y="11907"/>
                  </a:lnTo>
                  <a:lnTo>
                    <a:pt x="9525" y="135732"/>
                  </a:lnTo>
                  <a:lnTo>
                    <a:pt x="35719" y="371475"/>
                  </a:lnTo>
                  <a:lnTo>
                    <a:pt x="69057" y="607219"/>
                  </a:lnTo>
                  <a:lnTo>
                    <a:pt x="119063" y="966788"/>
                  </a:lnTo>
                  <a:lnTo>
                    <a:pt x="295275" y="978694"/>
                  </a:lnTo>
                  <a:lnTo>
                    <a:pt x="266700" y="752475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6">
              <a:extLst>
                <a:ext uri="{FF2B5EF4-FFF2-40B4-BE49-F238E27FC236}">
                  <a16:creationId xmlns:a16="http://schemas.microsoft.com/office/drawing/2014/main" id="{7DEE3A4A-B0A7-4A66-A360-7625DE035A9E}"/>
                </a:ext>
              </a:extLst>
            </p:cNvPr>
            <p:cNvSpPr/>
            <p:nvPr/>
          </p:nvSpPr>
          <p:spPr>
            <a:xfrm rot="16200000">
              <a:off x="2628900" y="4703763"/>
              <a:ext cx="923925" cy="1095375"/>
            </a:xfrm>
            <a:custGeom>
              <a:avLst/>
              <a:gdLst>
                <a:gd name="connsiteX0" fmla="*/ 307181 w 923925"/>
                <a:gd name="connsiteY0" fmla="*/ 421482 h 1095375"/>
                <a:gd name="connsiteX1" fmla="*/ 257175 w 923925"/>
                <a:gd name="connsiteY1" fmla="*/ 357188 h 1095375"/>
                <a:gd name="connsiteX2" fmla="*/ 204787 w 923925"/>
                <a:gd name="connsiteY2" fmla="*/ 285750 h 1095375"/>
                <a:gd name="connsiteX3" fmla="*/ 150019 w 923925"/>
                <a:gd name="connsiteY3" fmla="*/ 200025 h 1095375"/>
                <a:gd name="connsiteX4" fmla="*/ 109537 w 923925"/>
                <a:gd name="connsiteY4" fmla="*/ 126207 h 1095375"/>
                <a:gd name="connsiteX5" fmla="*/ 69056 w 923925"/>
                <a:gd name="connsiteY5" fmla="*/ 52388 h 1095375"/>
                <a:gd name="connsiteX6" fmla="*/ 50006 w 923925"/>
                <a:gd name="connsiteY6" fmla="*/ 14288 h 1095375"/>
                <a:gd name="connsiteX7" fmla="*/ 38100 w 923925"/>
                <a:gd name="connsiteY7" fmla="*/ 2382 h 1095375"/>
                <a:gd name="connsiteX8" fmla="*/ 14287 w 923925"/>
                <a:gd name="connsiteY8" fmla="*/ 0 h 1095375"/>
                <a:gd name="connsiteX9" fmla="*/ 2381 w 923925"/>
                <a:gd name="connsiteY9" fmla="*/ 9525 h 1095375"/>
                <a:gd name="connsiteX10" fmla="*/ 0 w 923925"/>
                <a:gd name="connsiteY10" fmla="*/ 35719 h 1095375"/>
                <a:gd name="connsiteX11" fmla="*/ 14287 w 923925"/>
                <a:gd name="connsiteY11" fmla="*/ 97632 h 1095375"/>
                <a:gd name="connsiteX12" fmla="*/ 64294 w 923925"/>
                <a:gd name="connsiteY12" fmla="*/ 235744 h 1095375"/>
                <a:gd name="connsiteX13" fmla="*/ 116681 w 923925"/>
                <a:gd name="connsiteY13" fmla="*/ 359569 h 1095375"/>
                <a:gd name="connsiteX14" fmla="*/ 176212 w 923925"/>
                <a:gd name="connsiteY14" fmla="*/ 481013 h 1095375"/>
                <a:gd name="connsiteX15" fmla="*/ 257175 w 923925"/>
                <a:gd name="connsiteY15" fmla="*/ 619125 h 1095375"/>
                <a:gd name="connsiteX16" fmla="*/ 328612 w 923925"/>
                <a:gd name="connsiteY16" fmla="*/ 728663 h 1095375"/>
                <a:gd name="connsiteX17" fmla="*/ 414337 w 923925"/>
                <a:gd name="connsiteY17" fmla="*/ 840582 h 1095375"/>
                <a:gd name="connsiteX18" fmla="*/ 459581 w 923925"/>
                <a:gd name="connsiteY18" fmla="*/ 904875 h 1095375"/>
                <a:gd name="connsiteX19" fmla="*/ 500062 w 923925"/>
                <a:gd name="connsiteY19" fmla="*/ 959644 h 1095375"/>
                <a:gd name="connsiteX20" fmla="*/ 526256 w 923925"/>
                <a:gd name="connsiteY20" fmla="*/ 1004888 h 1095375"/>
                <a:gd name="connsiteX21" fmla="*/ 547687 w 923925"/>
                <a:gd name="connsiteY21" fmla="*/ 1047750 h 1095375"/>
                <a:gd name="connsiteX22" fmla="*/ 571500 w 923925"/>
                <a:gd name="connsiteY22" fmla="*/ 1078707 h 1095375"/>
                <a:gd name="connsiteX23" fmla="*/ 590550 w 923925"/>
                <a:gd name="connsiteY23" fmla="*/ 1092994 h 1095375"/>
                <a:gd name="connsiteX24" fmla="*/ 614362 w 923925"/>
                <a:gd name="connsiteY24" fmla="*/ 1095375 h 1095375"/>
                <a:gd name="connsiteX25" fmla="*/ 640556 w 923925"/>
                <a:gd name="connsiteY25" fmla="*/ 1092994 h 1095375"/>
                <a:gd name="connsiteX26" fmla="*/ 661987 w 923925"/>
                <a:gd name="connsiteY26" fmla="*/ 1078707 h 1095375"/>
                <a:gd name="connsiteX27" fmla="*/ 711994 w 923925"/>
                <a:gd name="connsiteY27" fmla="*/ 1021557 h 1095375"/>
                <a:gd name="connsiteX28" fmla="*/ 785812 w 923925"/>
                <a:gd name="connsiteY28" fmla="*/ 933450 h 1095375"/>
                <a:gd name="connsiteX29" fmla="*/ 847725 w 923925"/>
                <a:gd name="connsiteY29" fmla="*/ 850107 h 1095375"/>
                <a:gd name="connsiteX30" fmla="*/ 888206 w 923925"/>
                <a:gd name="connsiteY30" fmla="*/ 778669 h 1095375"/>
                <a:gd name="connsiteX31" fmla="*/ 907256 w 923925"/>
                <a:gd name="connsiteY31" fmla="*/ 733425 h 1095375"/>
                <a:gd name="connsiteX32" fmla="*/ 923925 w 923925"/>
                <a:gd name="connsiteY32" fmla="*/ 678657 h 1095375"/>
                <a:gd name="connsiteX33" fmla="*/ 923925 w 923925"/>
                <a:gd name="connsiteY33" fmla="*/ 642938 h 1095375"/>
                <a:gd name="connsiteX34" fmla="*/ 914400 w 923925"/>
                <a:gd name="connsiteY34" fmla="*/ 633413 h 1095375"/>
                <a:gd name="connsiteX35" fmla="*/ 892969 w 923925"/>
                <a:gd name="connsiteY35" fmla="*/ 631032 h 1095375"/>
                <a:gd name="connsiteX36" fmla="*/ 869156 w 923925"/>
                <a:gd name="connsiteY36" fmla="*/ 642938 h 1095375"/>
                <a:gd name="connsiteX37" fmla="*/ 840581 w 923925"/>
                <a:gd name="connsiteY37" fmla="*/ 673894 h 1095375"/>
                <a:gd name="connsiteX38" fmla="*/ 802481 w 923925"/>
                <a:gd name="connsiteY38" fmla="*/ 702469 h 1095375"/>
                <a:gd name="connsiteX39" fmla="*/ 764381 w 923925"/>
                <a:gd name="connsiteY39" fmla="*/ 726282 h 1095375"/>
                <a:gd name="connsiteX40" fmla="*/ 707231 w 923925"/>
                <a:gd name="connsiteY40" fmla="*/ 747713 h 1095375"/>
                <a:gd name="connsiteX41" fmla="*/ 678656 w 923925"/>
                <a:gd name="connsiteY41" fmla="*/ 747713 h 1095375"/>
                <a:gd name="connsiteX42" fmla="*/ 635794 w 923925"/>
                <a:gd name="connsiteY42" fmla="*/ 723900 h 1095375"/>
                <a:gd name="connsiteX43" fmla="*/ 533400 w 923925"/>
                <a:gd name="connsiteY43" fmla="*/ 645319 h 1095375"/>
                <a:gd name="connsiteX44" fmla="*/ 483394 w 923925"/>
                <a:gd name="connsiteY44" fmla="*/ 602457 h 1095375"/>
                <a:gd name="connsiteX45" fmla="*/ 395287 w 923925"/>
                <a:gd name="connsiteY45" fmla="*/ 519113 h 1095375"/>
                <a:gd name="connsiteX46" fmla="*/ 307181 w 923925"/>
                <a:gd name="connsiteY46" fmla="*/ 4214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3925" h="1095375">
                  <a:moveTo>
                    <a:pt x="307181" y="421482"/>
                  </a:moveTo>
                  <a:lnTo>
                    <a:pt x="257175" y="357188"/>
                  </a:lnTo>
                  <a:lnTo>
                    <a:pt x="204787" y="285750"/>
                  </a:lnTo>
                  <a:lnTo>
                    <a:pt x="150019" y="200025"/>
                  </a:lnTo>
                  <a:lnTo>
                    <a:pt x="109537" y="126207"/>
                  </a:lnTo>
                  <a:lnTo>
                    <a:pt x="69056" y="52388"/>
                  </a:lnTo>
                  <a:lnTo>
                    <a:pt x="50006" y="14288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9525"/>
                  </a:lnTo>
                  <a:lnTo>
                    <a:pt x="0" y="35719"/>
                  </a:lnTo>
                  <a:lnTo>
                    <a:pt x="14287" y="97632"/>
                  </a:lnTo>
                  <a:lnTo>
                    <a:pt x="64294" y="235744"/>
                  </a:lnTo>
                  <a:lnTo>
                    <a:pt x="116681" y="359569"/>
                  </a:lnTo>
                  <a:lnTo>
                    <a:pt x="176212" y="481013"/>
                  </a:lnTo>
                  <a:lnTo>
                    <a:pt x="257175" y="619125"/>
                  </a:lnTo>
                  <a:lnTo>
                    <a:pt x="328612" y="728663"/>
                  </a:lnTo>
                  <a:lnTo>
                    <a:pt x="414337" y="840582"/>
                  </a:lnTo>
                  <a:lnTo>
                    <a:pt x="459581" y="904875"/>
                  </a:lnTo>
                  <a:lnTo>
                    <a:pt x="500062" y="959644"/>
                  </a:lnTo>
                  <a:lnTo>
                    <a:pt x="526256" y="1004888"/>
                  </a:lnTo>
                  <a:lnTo>
                    <a:pt x="547687" y="1047750"/>
                  </a:lnTo>
                  <a:lnTo>
                    <a:pt x="571500" y="1078707"/>
                  </a:lnTo>
                  <a:lnTo>
                    <a:pt x="590550" y="1092994"/>
                  </a:lnTo>
                  <a:lnTo>
                    <a:pt x="614362" y="1095375"/>
                  </a:lnTo>
                  <a:lnTo>
                    <a:pt x="640556" y="1092994"/>
                  </a:lnTo>
                  <a:lnTo>
                    <a:pt x="661987" y="1078707"/>
                  </a:lnTo>
                  <a:lnTo>
                    <a:pt x="711994" y="1021557"/>
                  </a:lnTo>
                  <a:lnTo>
                    <a:pt x="785812" y="933450"/>
                  </a:lnTo>
                  <a:lnTo>
                    <a:pt x="847725" y="850107"/>
                  </a:lnTo>
                  <a:lnTo>
                    <a:pt x="888206" y="778669"/>
                  </a:lnTo>
                  <a:lnTo>
                    <a:pt x="907256" y="733425"/>
                  </a:lnTo>
                  <a:lnTo>
                    <a:pt x="923925" y="678657"/>
                  </a:lnTo>
                  <a:lnTo>
                    <a:pt x="923925" y="642938"/>
                  </a:lnTo>
                  <a:lnTo>
                    <a:pt x="914400" y="633413"/>
                  </a:lnTo>
                  <a:lnTo>
                    <a:pt x="892969" y="631032"/>
                  </a:lnTo>
                  <a:lnTo>
                    <a:pt x="869156" y="642938"/>
                  </a:lnTo>
                  <a:lnTo>
                    <a:pt x="840581" y="673894"/>
                  </a:lnTo>
                  <a:lnTo>
                    <a:pt x="802481" y="702469"/>
                  </a:lnTo>
                  <a:lnTo>
                    <a:pt x="764381" y="726282"/>
                  </a:lnTo>
                  <a:lnTo>
                    <a:pt x="707231" y="747713"/>
                  </a:lnTo>
                  <a:lnTo>
                    <a:pt x="678656" y="747713"/>
                  </a:lnTo>
                  <a:lnTo>
                    <a:pt x="635794" y="723900"/>
                  </a:lnTo>
                  <a:lnTo>
                    <a:pt x="533400" y="645319"/>
                  </a:lnTo>
                  <a:lnTo>
                    <a:pt x="483394" y="602457"/>
                  </a:lnTo>
                  <a:lnTo>
                    <a:pt x="395287" y="519113"/>
                  </a:lnTo>
                  <a:lnTo>
                    <a:pt x="30718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69">
              <a:extLst>
                <a:ext uri="{FF2B5EF4-FFF2-40B4-BE49-F238E27FC236}">
                  <a16:creationId xmlns:a16="http://schemas.microsoft.com/office/drawing/2014/main" id="{326FD4AC-F6FE-4CB3-AA2E-173EE733BCD2}"/>
                </a:ext>
              </a:extLst>
            </p:cNvPr>
            <p:cNvSpPr/>
            <p:nvPr/>
          </p:nvSpPr>
          <p:spPr>
            <a:xfrm rot="16200000">
              <a:off x="5778500" y="1938338"/>
              <a:ext cx="452437" cy="1773238"/>
            </a:xfrm>
            <a:custGeom>
              <a:avLst/>
              <a:gdLst>
                <a:gd name="connsiteX0" fmla="*/ 211932 w 452438"/>
                <a:gd name="connsiteY0" fmla="*/ 676275 h 1774031"/>
                <a:gd name="connsiteX1" fmla="*/ 183357 w 452438"/>
                <a:gd name="connsiteY1" fmla="*/ 516731 h 1774031"/>
                <a:gd name="connsiteX2" fmla="*/ 164307 w 452438"/>
                <a:gd name="connsiteY2" fmla="*/ 409575 h 1774031"/>
                <a:gd name="connsiteX3" fmla="*/ 157163 w 452438"/>
                <a:gd name="connsiteY3" fmla="*/ 352425 h 1774031"/>
                <a:gd name="connsiteX4" fmla="*/ 154782 w 452438"/>
                <a:gd name="connsiteY4" fmla="*/ 316706 h 1774031"/>
                <a:gd name="connsiteX5" fmla="*/ 157163 w 452438"/>
                <a:gd name="connsiteY5" fmla="*/ 285750 h 1774031"/>
                <a:gd name="connsiteX6" fmla="*/ 159544 w 452438"/>
                <a:gd name="connsiteY6" fmla="*/ 252412 h 1774031"/>
                <a:gd name="connsiteX7" fmla="*/ 166688 w 452438"/>
                <a:gd name="connsiteY7" fmla="*/ 209550 h 1774031"/>
                <a:gd name="connsiteX8" fmla="*/ 180975 w 452438"/>
                <a:gd name="connsiteY8" fmla="*/ 164306 h 1774031"/>
                <a:gd name="connsiteX9" fmla="*/ 197644 w 452438"/>
                <a:gd name="connsiteY9" fmla="*/ 128587 h 1774031"/>
                <a:gd name="connsiteX10" fmla="*/ 214313 w 452438"/>
                <a:gd name="connsiteY10" fmla="*/ 102393 h 1774031"/>
                <a:gd name="connsiteX11" fmla="*/ 240507 w 452438"/>
                <a:gd name="connsiteY11" fmla="*/ 66675 h 1774031"/>
                <a:gd name="connsiteX12" fmla="*/ 130969 w 452438"/>
                <a:gd name="connsiteY12" fmla="*/ 0 h 1774031"/>
                <a:gd name="connsiteX13" fmla="*/ 90488 w 452438"/>
                <a:gd name="connsiteY13" fmla="*/ 57150 h 1774031"/>
                <a:gd name="connsiteX14" fmla="*/ 59532 w 452438"/>
                <a:gd name="connsiteY14" fmla="*/ 109537 h 1774031"/>
                <a:gd name="connsiteX15" fmla="*/ 42863 w 452438"/>
                <a:gd name="connsiteY15" fmla="*/ 142875 h 1774031"/>
                <a:gd name="connsiteX16" fmla="*/ 26194 w 452438"/>
                <a:gd name="connsiteY16" fmla="*/ 183356 h 1774031"/>
                <a:gd name="connsiteX17" fmla="*/ 11907 w 452438"/>
                <a:gd name="connsiteY17" fmla="*/ 238125 h 1774031"/>
                <a:gd name="connsiteX18" fmla="*/ 2382 w 452438"/>
                <a:gd name="connsiteY18" fmla="*/ 295275 h 1774031"/>
                <a:gd name="connsiteX19" fmla="*/ 0 w 452438"/>
                <a:gd name="connsiteY19" fmla="*/ 352425 h 1774031"/>
                <a:gd name="connsiteX20" fmla="*/ 2382 w 452438"/>
                <a:gd name="connsiteY20" fmla="*/ 454818 h 1774031"/>
                <a:gd name="connsiteX21" fmla="*/ 14288 w 452438"/>
                <a:gd name="connsiteY21" fmla="*/ 602456 h 1774031"/>
                <a:gd name="connsiteX22" fmla="*/ 45244 w 452438"/>
                <a:gd name="connsiteY22" fmla="*/ 812006 h 1774031"/>
                <a:gd name="connsiteX23" fmla="*/ 71438 w 452438"/>
                <a:gd name="connsiteY23" fmla="*/ 990600 h 1774031"/>
                <a:gd name="connsiteX24" fmla="*/ 90488 w 452438"/>
                <a:gd name="connsiteY24" fmla="*/ 1116806 h 1774031"/>
                <a:gd name="connsiteX25" fmla="*/ 114300 w 452438"/>
                <a:gd name="connsiteY25" fmla="*/ 1254918 h 1774031"/>
                <a:gd name="connsiteX26" fmla="*/ 130969 w 452438"/>
                <a:gd name="connsiteY26" fmla="*/ 1357312 h 1774031"/>
                <a:gd name="connsiteX27" fmla="*/ 150019 w 452438"/>
                <a:gd name="connsiteY27" fmla="*/ 1464468 h 1774031"/>
                <a:gd name="connsiteX28" fmla="*/ 183357 w 452438"/>
                <a:gd name="connsiteY28" fmla="*/ 1593056 h 1774031"/>
                <a:gd name="connsiteX29" fmla="*/ 202407 w 452438"/>
                <a:gd name="connsiteY29" fmla="*/ 1652587 h 1774031"/>
                <a:gd name="connsiteX30" fmla="*/ 228600 w 452438"/>
                <a:gd name="connsiteY30" fmla="*/ 1709737 h 1774031"/>
                <a:gd name="connsiteX31" fmla="*/ 252413 w 452438"/>
                <a:gd name="connsiteY31" fmla="*/ 1745456 h 1774031"/>
                <a:gd name="connsiteX32" fmla="*/ 269082 w 452438"/>
                <a:gd name="connsiteY32" fmla="*/ 1759743 h 1774031"/>
                <a:gd name="connsiteX33" fmla="*/ 290513 w 452438"/>
                <a:gd name="connsiteY33" fmla="*/ 1771650 h 1774031"/>
                <a:gd name="connsiteX34" fmla="*/ 304800 w 452438"/>
                <a:gd name="connsiteY34" fmla="*/ 1774031 h 1774031"/>
                <a:gd name="connsiteX35" fmla="*/ 330994 w 452438"/>
                <a:gd name="connsiteY35" fmla="*/ 1771650 h 1774031"/>
                <a:gd name="connsiteX36" fmla="*/ 354807 w 452438"/>
                <a:gd name="connsiteY36" fmla="*/ 1759743 h 1774031"/>
                <a:gd name="connsiteX37" fmla="*/ 376238 w 452438"/>
                <a:gd name="connsiteY37" fmla="*/ 1743075 h 1774031"/>
                <a:gd name="connsiteX38" fmla="*/ 397669 w 452438"/>
                <a:gd name="connsiteY38" fmla="*/ 1714500 h 1774031"/>
                <a:gd name="connsiteX39" fmla="*/ 414338 w 452438"/>
                <a:gd name="connsiteY39" fmla="*/ 1669256 h 1774031"/>
                <a:gd name="connsiteX40" fmla="*/ 433388 w 452438"/>
                <a:gd name="connsiteY40" fmla="*/ 1604962 h 1774031"/>
                <a:gd name="connsiteX41" fmla="*/ 445294 w 452438"/>
                <a:gd name="connsiteY41" fmla="*/ 1545431 h 1774031"/>
                <a:gd name="connsiteX42" fmla="*/ 452438 w 452438"/>
                <a:gd name="connsiteY42" fmla="*/ 1483518 h 1774031"/>
                <a:gd name="connsiteX43" fmla="*/ 450057 w 452438"/>
                <a:gd name="connsiteY43" fmla="*/ 1438275 h 1774031"/>
                <a:gd name="connsiteX44" fmla="*/ 419100 w 452438"/>
                <a:gd name="connsiteY44" fmla="*/ 1362075 h 1774031"/>
                <a:gd name="connsiteX45" fmla="*/ 369094 w 452438"/>
                <a:gd name="connsiteY45" fmla="*/ 1245393 h 1774031"/>
                <a:gd name="connsiteX46" fmla="*/ 330994 w 452438"/>
                <a:gd name="connsiteY46" fmla="*/ 1135856 h 1774031"/>
                <a:gd name="connsiteX47" fmla="*/ 288132 w 452438"/>
                <a:gd name="connsiteY47" fmla="*/ 992981 h 1774031"/>
                <a:gd name="connsiteX48" fmla="*/ 259557 w 452438"/>
                <a:gd name="connsiteY48" fmla="*/ 888206 h 1774031"/>
                <a:gd name="connsiteX49" fmla="*/ 211932 w 452438"/>
                <a:gd name="connsiteY49" fmla="*/ 676275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2438" h="1774031">
                  <a:moveTo>
                    <a:pt x="211932" y="676275"/>
                  </a:moveTo>
                  <a:lnTo>
                    <a:pt x="183357" y="516731"/>
                  </a:lnTo>
                  <a:lnTo>
                    <a:pt x="164307" y="409575"/>
                  </a:lnTo>
                  <a:lnTo>
                    <a:pt x="157163" y="352425"/>
                  </a:lnTo>
                  <a:lnTo>
                    <a:pt x="154782" y="316706"/>
                  </a:lnTo>
                  <a:lnTo>
                    <a:pt x="157163" y="285750"/>
                  </a:lnTo>
                  <a:lnTo>
                    <a:pt x="159544" y="252412"/>
                  </a:lnTo>
                  <a:lnTo>
                    <a:pt x="166688" y="209550"/>
                  </a:lnTo>
                  <a:lnTo>
                    <a:pt x="180975" y="164306"/>
                  </a:lnTo>
                  <a:lnTo>
                    <a:pt x="197644" y="128587"/>
                  </a:lnTo>
                  <a:lnTo>
                    <a:pt x="214313" y="102393"/>
                  </a:lnTo>
                  <a:lnTo>
                    <a:pt x="240507" y="66675"/>
                  </a:lnTo>
                  <a:lnTo>
                    <a:pt x="130969" y="0"/>
                  </a:lnTo>
                  <a:lnTo>
                    <a:pt x="90488" y="57150"/>
                  </a:lnTo>
                  <a:lnTo>
                    <a:pt x="59532" y="109537"/>
                  </a:lnTo>
                  <a:lnTo>
                    <a:pt x="42863" y="142875"/>
                  </a:lnTo>
                  <a:lnTo>
                    <a:pt x="26194" y="183356"/>
                  </a:lnTo>
                  <a:lnTo>
                    <a:pt x="11907" y="238125"/>
                  </a:lnTo>
                  <a:lnTo>
                    <a:pt x="2382" y="295275"/>
                  </a:lnTo>
                  <a:lnTo>
                    <a:pt x="0" y="352425"/>
                  </a:lnTo>
                  <a:lnTo>
                    <a:pt x="2382" y="454818"/>
                  </a:lnTo>
                  <a:lnTo>
                    <a:pt x="14288" y="602456"/>
                  </a:lnTo>
                  <a:lnTo>
                    <a:pt x="45244" y="812006"/>
                  </a:lnTo>
                  <a:lnTo>
                    <a:pt x="71438" y="990600"/>
                  </a:lnTo>
                  <a:lnTo>
                    <a:pt x="90488" y="1116806"/>
                  </a:lnTo>
                  <a:lnTo>
                    <a:pt x="114300" y="1254918"/>
                  </a:lnTo>
                  <a:lnTo>
                    <a:pt x="130969" y="1357312"/>
                  </a:lnTo>
                  <a:lnTo>
                    <a:pt x="150019" y="1464468"/>
                  </a:lnTo>
                  <a:lnTo>
                    <a:pt x="183357" y="1593056"/>
                  </a:lnTo>
                  <a:lnTo>
                    <a:pt x="202407" y="1652587"/>
                  </a:lnTo>
                  <a:lnTo>
                    <a:pt x="228600" y="1709737"/>
                  </a:lnTo>
                  <a:lnTo>
                    <a:pt x="252413" y="1745456"/>
                  </a:lnTo>
                  <a:lnTo>
                    <a:pt x="269082" y="1759743"/>
                  </a:lnTo>
                  <a:lnTo>
                    <a:pt x="290513" y="1771650"/>
                  </a:lnTo>
                  <a:lnTo>
                    <a:pt x="304800" y="1774031"/>
                  </a:lnTo>
                  <a:lnTo>
                    <a:pt x="330994" y="1771650"/>
                  </a:lnTo>
                  <a:lnTo>
                    <a:pt x="354807" y="1759743"/>
                  </a:lnTo>
                  <a:lnTo>
                    <a:pt x="376238" y="1743075"/>
                  </a:lnTo>
                  <a:lnTo>
                    <a:pt x="397669" y="1714500"/>
                  </a:lnTo>
                  <a:lnTo>
                    <a:pt x="414338" y="1669256"/>
                  </a:lnTo>
                  <a:lnTo>
                    <a:pt x="433388" y="1604962"/>
                  </a:lnTo>
                  <a:lnTo>
                    <a:pt x="445294" y="1545431"/>
                  </a:lnTo>
                  <a:lnTo>
                    <a:pt x="452438" y="1483518"/>
                  </a:lnTo>
                  <a:lnTo>
                    <a:pt x="450057" y="1438275"/>
                  </a:lnTo>
                  <a:lnTo>
                    <a:pt x="419100" y="1362075"/>
                  </a:lnTo>
                  <a:lnTo>
                    <a:pt x="369094" y="1245393"/>
                  </a:lnTo>
                  <a:lnTo>
                    <a:pt x="330994" y="1135856"/>
                  </a:lnTo>
                  <a:lnTo>
                    <a:pt x="288132" y="992981"/>
                  </a:lnTo>
                  <a:lnTo>
                    <a:pt x="259557" y="888206"/>
                  </a:lnTo>
                  <a:lnTo>
                    <a:pt x="211932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70">
              <a:extLst>
                <a:ext uri="{FF2B5EF4-FFF2-40B4-BE49-F238E27FC236}">
                  <a16:creationId xmlns:a16="http://schemas.microsoft.com/office/drawing/2014/main" id="{A8C05D20-569F-4239-B8DB-881F6000B225}"/>
                </a:ext>
              </a:extLst>
            </p:cNvPr>
            <p:cNvSpPr/>
            <p:nvPr/>
          </p:nvSpPr>
          <p:spPr>
            <a:xfrm rot="16200000">
              <a:off x="4090987" y="3346451"/>
              <a:ext cx="2778125" cy="2000250"/>
            </a:xfrm>
            <a:custGeom>
              <a:avLst/>
              <a:gdLst>
                <a:gd name="connsiteX0" fmla="*/ 1648496 w 2779261"/>
                <a:gd name="connsiteY0" fmla="*/ 1362585 h 1998801"/>
                <a:gd name="connsiteX1" fmla="*/ 1540313 w 2779261"/>
                <a:gd name="connsiteY1" fmla="*/ 1316221 h 1998801"/>
                <a:gd name="connsiteX2" fmla="*/ 1424403 w 2779261"/>
                <a:gd name="connsiteY2" fmla="*/ 1262129 h 1998801"/>
                <a:gd name="connsiteX3" fmla="*/ 1370312 w 2779261"/>
                <a:gd name="connsiteY3" fmla="*/ 1236372 h 1998801"/>
                <a:gd name="connsiteX4" fmla="*/ 1205463 w 2779261"/>
                <a:gd name="connsiteY4" fmla="*/ 1156523 h 1998801"/>
                <a:gd name="connsiteX5" fmla="*/ 1074098 w 2779261"/>
                <a:gd name="connsiteY5" fmla="*/ 1068946 h 1998801"/>
                <a:gd name="connsiteX6" fmla="*/ 906673 w 2779261"/>
                <a:gd name="connsiteY6" fmla="*/ 950461 h 1998801"/>
                <a:gd name="connsiteX7" fmla="*/ 788187 w 2779261"/>
                <a:gd name="connsiteY7" fmla="*/ 855157 h 1998801"/>
                <a:gd name="connsiteX8" fmla="*/ 690308 w 2779261"/>
                <a:gd name="connsiteY8" fmla="*/ 770156 h 1998801"/>
                <a:gd name="connsiteX9" fmla="*/ 584701 w 2779261"/>
                <a:gd name="connsiteY9" fmla="*/ 669701 h 1998801"/>
                <a:gd name="connsiteX10" fmla="*/ 502276 w 2779261"/>
                <a:gd name="connsiteY10" fmla="*/ 587276 h 1998801"/>
                <a:gd name="connsiteX11" fmla="*/ 432730 w 2779261"/>
                <a:gd name="connsiteY11" fmla="*/ 512579 h 1998801"/>
                <a:gd name="connsiteX12" fmla="*/ 347730 w 2779261"/>
                <a:gd name="connsiteY12" fmla="*/ 414700 h 1998801"/>
                <a:gd name="connsiteX13" fmla="*/ 293638 w 2779261"/>
                <a:gd name="connsiteY13" fmla="*/ 345154 h 1998801"/>
                <a:gd name="connsiteX14" fmla="*/ 216365 w 2779261"/>
                <a:gd name="connsiteY14" fmla="*/ 249850 h 1998801"/>
                <a:gd name="connsiteX15" fmla="*/ 162274 w 2779261"/>
                <a:gd name="connsiteY15" fmla="*/ 177728 h 1998801"/>
                <a:gd name="connsiteX16" fmla="*/ 103031 w 2779261"/>
                <a:gd name="connsiteY16" fmla="*/ 92728 h 1998801"/>
                <a:gd name="connsiteX17" fmla="*/ 48940 w 2779261"/>
                <a:gd name="connsiteY17" fmla="*/ 15454 h 1998801"/>
                <a:gd name="connsiteX18" fmla="*/ 28334 w 2779261"/>
                <a:gd name="connsiteY18" fmla="*/ 0 h 1998801"/>
                <a:gd name="connsiteX19" fmla="*/ 12879 w 2779261"/>
                <a:gd name="connsiteY19" fmla="*/ 0 h 1998801"/>
                <a:gd name="connsiteX20" fmla="*/ 5152 w 2779261"/>
                <a:gd name="connsiteY20" fmla="*/ 7727 h 1998801"/>
                <a:gd name="connsiteX21" fmla="*/ 0 w 2779261"/>
                <a:gd name="connsiteY21" fmla="*/ 25758 h 1998801"/>
                <a:gd name="connsiteX22" fmla="*/ 5152 w 2779261"/>
                <a:gd name="connsiteY22" fmla="*/ 61818 h 1998801"/>
                <a:gd name="connsiteX23" fmla="*/ 30909 w 2779261"/>
                <a:gd name="connsiteY23" fmla="*/ 128789 h 1998801"/>
                <a:gd name="connsiteX24" fmla="*/ 69546 w 2779261"/>
                <a:gd name="connsiteY24" fmla="*/ 208638 h 1998801"/>
                <a:gd name="connsiteX25" fmla="*/ 123637 w 2779261"/>
                <a:gd name="connsiteY25" fmla="*/ 316820 h 1998801"/>
                <a:gd name="connsiteX26" fmla="*/ 185456 w 2779261"/>
                <a:gd name="connsiteY26" fmla="*/ 430154 h 1998801"/>
                <a:gd name="connsiteX27" fmla="*/ 249850 w 2779261"/>
                <a:gd name="connsiteY27" fmla="*/ 533185 h 1998801"/>
                <a:gd name="connsiteX28" fmla="*/ 334851 w 2779261"/>
                <a:gd name="connsiteY28" fmla="*/ 654247 h 1998801"/>
                <a:gd name="connsiteX29" fmla="*/ 401821 w 2779261"/>
                <a:gd name="connsiteY29" fmla="*/ 736671 h 1998801"/>
                <a:gd name="connsiteX30" fmla="*/ 471367 w 2779261"/>
                <a:gd name="connsiteY30" fmla="*/ 819096 h 1998801"/>
                <a:gd name="connsiteX31" fmla="*/ 556367 w 2779261"/>
                <a:gd name="connsiteY31" fmla="*/ 906673 h 1998801"/>
                <a:gd name="connsiteX32" fmla="*/ 680005 w 2779261"/>
                <a:gd name="connsiteY32" fmla="*/ 1022582 h 1998801"/>
                <a:gd name="connsiteX33" fmla="*/ 780460 w 2779261"/>
                <a:gd name="connsiteY33" fmla="*/ 1110159 h 1998801"/>
                <a:gd name="connsiteX34" fmla="*/ 878339 w 2779261"/>
                <a:gd name="connsiteY34" fmla="*/ 1190008 h 1998801"/>
                <a:gd name="connsiteX35" fmla="*/ 950461 w 2779261"/>
                <a:gd name="connsiteY35" fmla="*/ 1246675 h 1998801"/>
                <a:gd name="connsiteX36" fmla="*/ 1030310 w 2779261"/>
                <a:gd name="connsiteY36" fmla="*/ 1303342 h 1998801"/>
                <a:gd name="connsiteX37" fmla="*/ 1228645 w 2779261"/>
                <a:gd name="connsiteY37" fmla="*/ 1426979 h 1998801"/>
                <a:gd name="connsiteX38" fmla="*/ 1370312 w 2779261"/>
                <a:gd name="connsiteY38" fmla="*/ 1506828 h 1998801"/>
                <a:gd name="connsiteX39" fmla="*/ 1496525 w 2779261"/>
                <a:gd name="connsiteY39" fmla="*/ 1568647 h 1998801"/>
                <a:gd name="connsiteX40" fmla="*/ 1674254 w 2779261"/>
                <a:gd name="connsiteY40" fmla="*/ 1645920 h 1998801"/>
                <a:gd name="connsiteX41" fmla="*/ 1815921 w 2779261"/>
                <a:gd name="connsiteY41" fmla="*/ 1705163 h 1998801"/>
                <a:gd name="connsiteX42" fmla="*/ 1985922 w 2779261"/>
                <a:gd name="connsiteY42" fmla="*/ 1769557 h 1998801"/>
                <a:gd name="connsiteX43" fmla="*/ 2130166 w 2779261"/>
                <a:gd name="connsiteY43" fmla="*/ 1821073 h 1998801"/>
                <a:gd name="connsiteX44" fmla="*/ 2210015 w 2779261"/>
                <a:gd name="connsiteY44" fmla="*/ 1846830 h 1998801"/>
                <a:gd name="connsiteX45" fmla="*/ 2220318 w 2779261"/>
                <a:gd name="connsiteY45" fmla="*/ 1851982 h 1998801"/>
                <a:gd name="connsiteX46" fmla="*/ 2230621 w 2779261"/>
                <a:gd name="connsiteY46" fmla="*/ 1867436 h 1998801"/>
                <a:gd name="connsiteX47" fmla="*/ 2256379 w 2779261"/>
                <a:gd name="connsiteY47" fmla="*/ 1900922 h 1998801"/>
                <a:gd name="connsiteX48" fmla="*/ 2305318 w 2779261"/>
                <a:gd name="connsiteY48" fmla="*/ 1960164 h 1998801"/>
                <a:gd name="connsiteX49" fmla="*/ 2328500 w 2779261"/>
                <a:gd name="connsiteY49" fmla="*/ 1985922 h 1998801"/>
                <a:gd name="connsiteX50" fmla="*/ 2349107 w 2779261"/>
                <a:gd name="connsiteY50" fmla="*/ 1996225 h 1998801"/>
                <a:gd name="connsiteX51" fmla="*/ 2364561 w 2779261"/>
                <a:gd name="connsiteY51" fmla="*/ 1998801 h 1998801"/>
                <a:gd name="connsiteX52" fmla="*/ 2395470 w 2779261"/>
                <a:gd name="connsiteY52" fmla="*/ 1988498 h 1998801"/>
                <a:gd name="connsiteX53" fmla="*/ 2431531 w 2779261"/>
                <a:gd name="connsiteY53" fmla="*/ 1962740 h 1998801"/>
                <a:gd name="connsiteX54" fmla="*/ 2480471 w 2779261"/>
                <a:gd name="connsiteY54" fmla="*/ 1921528 h 1998801"/>
                <a:gd name="connsiteX55" fmla="*/ 2519108 w 2779261"/>
                <a:gd name="connsiteY55" fmla="*/ 1880315 h 1998801"/>
                <a:gd name="connsiteX56" fmla="*/ 2568047 w 2779261"/>
                <a:gd name="connsiteY56" fmla="*/ 1815921 h 1998801"/>
                <a:gd name="connsiteX57" fmla="*/ 2609260 w 2779261"/>
                <a:gd name="connsiteY57" fmla="*/ 1751527 h 1998801"/>
                <a:gd name="connsiteX58" fmla="*/ 2658200 w 2779261"/>
                <a:gd name="connsiteY58" fmla="*/ 1661374 h 1998801"/>
                <a:gd name="connsiteX59" fmla="*/ 2673654 w 2779261"/>
                <a:gd name="connsiteY59" fmla="*/ 1633041 h 1998801"/>
                <a:gd name="connsiteX60" fmla="*/ 2691685 w 2779261"/>
                <a:gd name="connsiteY60" fmla="*/ 1615011 h 1998801"/>
                <a:gd name="connsiteX61" fmla="*/ 2709715 w 2779261"/>
                <a:gd name="connsiteY61" fmla="*/ 1599556 h 1998801"/>
                <a:gd name="connsiteX62" fmla="*/ 2732897 w 2779261"/>
                <a:gd name="connsiteY62" fmla="*/ 1586677 h 1998801"/>
                <a:gd name="connsiteX63" fmla="*/ 2779261 w 2779261"/>
                <a:gd name="connsiteY63" fmla="*/ 1571222 h 1998801"/>
                <a:gd name="connsiteX64" fmla="*/ 2756079 w 2779261"/>
                <a:gd name="connsiteY64" fmla="*/ 1421827 h 1998801"/>
                <a:gd name="connsiteX65" fmla="*/ 2696836 w 2779261"/>
                <a:gd name="connsiteY65" fmla="*/ 1470767 h 1998801"/>
                <a:gd name="connsiteX66" fmla="*/ 2663351 w 2779261"/>
                <a:gd name="connsiteY66" fmla="*/ 1501676 h 1998801"/>
                <a:gd name="connsiteX67" fmla="*/ 2619563 w 2779261"/>
                <a:gd name="connsiteY67" fmla="*/ 1550616 h 1998801"/>
                <a:gd name="connsiteX68" fmla="*/ 2593805 w 2779261"/>
                <a:gd name="connsiteY68" fmla="*/ 1581525 h 1998801"/>
                <a:gd name="connsiteX69" fmla="*/ 2575775 w 2779261"/>
                <a:gd name="connsiteY69" fmla="*/ 1596980 h 1998801"/>
                <a:gd name="connsiteX70" fmla="*/ 2552593 w 2779261"/>
                <a:gd name="connsiteY70" fmla="*/ 1607283 h 1998801"/>
                <a:gd name="connsiteX71" fmla="*/ 2513956 w 2779261"/>
                <a:gd name="connsiteY71" fmla="*/ 1615011 h 1998801"/>
                <a:gd name="connsiteX72" fmla="*/ 2467592 w 2779261"/>
                <a:gd name="connsiteY72" fmla="*/ 1615011 h 1998801"/>
                <a:gd name="connsiteX73" fmla="*/ 2400622 w 2779261"/>
                <a:gd name="connsiteY73" fmla="*/ 1604707 h 1998801"/>
                <a:gd name="connsiteX74" fmla="*/ 2338803 w 2779261"/>
                <a:gd name="connsiteY74" fmla="*/ 1586677 h 1998801"/>
                <a:gd name="connsiteX75" fmla="*/ 2243500 w 2779261"/>
                <a:gd name="connsiteY75" fmla="*/ 1563495 h 1998801"/>
                <a:gd name="connsiteX76" fmla="*/ 2060620 w 2779261"/>
                <a:gd name="connsiteY76" fmla="*/ 1514555 h 1998801"/>
                <a:gd name="connsiteX77" fmla="*/ 1815921 w 2779261"/>
                <a:gd name="connsiteY77" fmla="*/ 1429555 h 1998801"/>
                <a:gd name="connsiteX78" fmla="*/ 1648496 w 2779261"/>
                <a:gd name="connsiteY78" fmla="*/ 1362585 h 19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79261" h="1998801">
                  <a:moveTo>
                    <a:pt x="1648496" y="1362585"/>
                  </a:moveTo>
                  <a:lnTo>
                    <a:pt x="1540313" y="1316221"/>
                  </a:lnTo>
                  <a:lnTo>
                    <a:pt x="1424403" y="1262129"/>
                  </a:lnTo>
                  <a:lnTo>
                    <a:pt x="1370312" y="1236372"/>
                  </a:lnTo>
                  <a:lnTo>
                    <a:pt x="1205463" y="1156523"/>
                  </a:lnTo>
                  <a:lnTo>
                    <a:pt x="1074098" y="1068946"/>
                  </a:lnTo>
                  <a:lnTo>
                    <a:pt x="906673" y="950461"/>
                  </a:lnTo>
                  <a:lnTo>
                    <a:pt x="788187" y="855157"/>
                  </a:lnTo>
                  <a:lnTo>
                    <a:pt x="690308" y="770156"/>
                  </a:lnTo>
                  <a:lnTo>
                    <a:pt x="584701" y="669701"/>
                  </a:lnTo>
                  <a:lnTo>
                    <a:pt x="502276" y="587276"/>
                  </a:lnTo>
                  <a:lnTo>
                    <a:pt x="432730" y="512579"/>
                  </a:lnTo>
                  <a:lnTo>
                    <a:pt x="347730" y="414700"/>
                  </a:lnTo>
                  <a:lnTo>
                    <a:pt x="293638" y="345154"/>
                  </a:lnTo>
                  <a:lnTo>
                    <a:pt x="216365" y="249850"/>
                  </a:lnTo>
                  <a:lnTo>
                    <a:pt x="162274" y="177728"/>
                  </a:lnTo>
                  <a:lnTo>
                    <a:pt x="103031" y="92728"/>
                  </a:lnTo>
                  <a:lnTo>
                    <a:pt x="48940" y="15454"/>
                  </a:lnTo>
                  <a:lnTo>
                    <a:pt x="28334" y="0"/>
                  </a:lnTo>
                  <a:lnTo>
                    <a:pt x="12879" y="0"/>
                  </a:lnTo>
                  <a:lnTo>
                    <a:pt x="5152" y="7727"/>
                  </a:lnTo>
                  <a:lnTo>
                    <a:pt x="0" y="25758"/>
                  </a:lnTo>
                  <a:lnTo>
                    <a:pt x="5152" y="61818"/>
                  </a:lnTo>
                  <a:lnTo>
                    <a:pt x="30909" y="128789"/>
                  </a:lnTo>
                  <a:lnTo>
                    <a:pt x="69546" y="208638"/>
                  </a:lnTo>
                  <a:lnTo>
                    <a:pt x="123637" y="316820"/>
                  </a:lnTo>
                  <a:lnTo>
                    <a:pt x="185456" y="430154"/>
                  </a:lnTo>
                  <a:lnTo>
                    <a:pt x="249850" y="533185"/>
                  </a:lnTo>
                  <a:lnTo>
                    <a:pt x="334851" y="654247"/>
                  </a:lnTo>
                  <a:lnTo>
                    <a:pt x="401821" y="736671"/>
                  </a:lnTo>
                  <a:lnTo>
                    <a:pt x="471367" y="819096"/>
                  </a:lnTo>
                  <a:lnTo>
                    <a:pt x="556367" y="906673"/>
                  </a:lnTo>
                  <a:lnTo>
                    <a:pt x="680005" y="1022582"/>
                  </a:lnTo>
                  <a:lnTo>
                    <a:pt x="780460" y="1110159"/>
                  </a:lnTo>
                  <a:lnTo>
                    <a:pt x="878339" y="1190008"/>
                  </a:lnTo>
                  <a:lnTo>
                    <a:pt x="950461" y="1246675"/>
                  </a:lnTo>
                  <a:lnTo>
                    <a:pt x="1030310" y="1303342"/>
                  </a:lnTo>
                  <a:lnTo>
                    <a:pt x="1228645" y="1426979"/>
                  </a:lnTo>
                  <a:lnTo>
                    <a:pt x="1370312" y="1506828"/>
                  </a:lnTo>
                  <a:lnTo>
                    <a:pt x="1496525" y="1568647"/>
                  </a:lnTo>
                  <a:lnTo>
                    <a:pt x="1674254" y="1645920"/>
                  </a:lnTo>
                  <a:lnTo>
                    <a:pt x="1815921" y="1705163"/>
                  </a:lnTo>
                  <a:lnTo>
                    <a:pt x="1985922" y="1769557"/>
                  </a:lnTo>
                  <a:lnTo>
                    <a:pt x="2130166" y="1821073"/>
                  </a:lnTo>
                  <a:lnTo>
                    <a:pt x="2210015" y="1846830"/>
                  </a:lnTo>
                  <a:lnTo>
                    <a:pt x="2220318" y="1851982"/>
                  </a:lnTo>
                  <a:lnTo>
                    <a:pt x="2230621" y="1867436"/>
                  </a:lnTo>
                  <a:lnTo>
                    <a:pt x="2256379" y="1900922"/>
                  </a:lnTo>
                  <a:lnTo>
                    <a:pt x="2305318" y="1960164"/>
                  </a:lnTo>
                  <a:lnTo>
                    <a:pt x="2328500" y="1985922"/>
                  </a:lnTo>
                  <a:lnTo>
                    <a:pt x="2349107" y="1996225"/>
                  </a:lnTo>
                  <a:lnTo>
                    <a:pt x="2364561" y="1998801"/>
                  </a:lnTo>
                  <a:lnTo>
                    <a:pt x="2395470" y="1988498"/>
                  </a:lnTo>
                  <a:lnTo>
                    <a:pt x="2431531" y="1962740"/>
                  </a:lnTo>
                  <a:lnTo>
                    <a:pt x="2480471" y="1921528"/>
                  </a:lnTo>
                  <a:lnTo>
                    <a:pt x="2519108" y="1880315"/>
                  </a:lnTo>
                  <a:lnTo>
                    <a:pt x="2568047" y="1815921"/>
                  </a:lnTo>
                  <a:lnTo>
                    <a:pt x="2609260" y="1751527"/>
                  </a:lnTo>
                  <a:lnTo>
                    <a:pt x="2658200" y="1661374"/>
                  </a:lnTo>
                  <a:lnTo>
                    <a:pt x="2673654" y="1633041"/>
                  </a:lnTo>
                  <a:lnTo>
                    <a:pt x="2691685" y="1615011"/>
                  </a:lnTo>
                  <a:lnTo>
                    <a:pt x="2709715" y="1599556"/>
                  </a:lnTo>
                  <a:lnTo>
                    <a:pt x="2732897" y="1586677"/>
                  </a:lnTo>
                  <a:lnTo>
                    <a:pt x="2779261" y="1571222"/>
                  </a:lnTo>
                  <a:lnTo>
                    <a:pt x="2756079" y="1421827"/>
                  </a:lnTo>
                  <a:lnTo>
                    <a:pt x="2696836" y="1470767"/>
                  </a:lnTo>
                  <a:lnTo>
                    <a:pt x="2663351" y="1501676"/>
                  </a:lnTo>
                  <a:lnTo>
                    <a:pt x="2619563" y="1550616"/>
                  </a:lnTo>
                  <a:lnTo>
                    <a:pt x="2593805" y="1581525"/>
                  </a:lnTo>
                  <a:lnTo>
                    <a:pt x="2575775" y="1596980"/>
                  </a:lnTo>
                  <a:lnTo>
                    <a:pt x="2552593" y="1607283"/>
                  </a:lnTo>
                  <a:lnTo>
                    <a:pt x="2513956" y="1615011"/>
                  </a:lnTo>
                  <a:lnTo>
                    <a:pt x="2467592" y="1615011"/>
                  </a:lnTo>
                  <a:lnTo>
                    <a:pt x="2400622" y="1604707"/>
                  </a:lnTo>
                  <a:lnTo>
                    <a:pt x="2338803" y="1586677"/>
                  </a:lnTo>
                  <a:lnTo>
                    <a:pt x="2243500" y="1563495"/>
                  </a:lnTo>
                  <a:lnTo>
                    <a:pt x="2060620" y="1514555"/>
                  </a:lnTo>
                  <a:lnTo>
                    <a:pt x="1815921" y="1429555"/>
                  </a:lnTo>
                  <a:lnTo>
                    <a:pt x="1648496" y="1362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1035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DD76C4-6119-4CD1-9CBA-062BB62ADBB7}"/>
              </a:ext>
            </a:extLst>
          </p:cNvPr>
          <p:cNvGrpSpPr/>
          <p:nvPr/>
        </p:nvGrpSpPr>
        <p:grpSpPr>
          <a:xfrm>
            <a:off x="2543175" y="1698625"/>
            <a:ext cx="4856163" cy="4144963"/>
            <a:chOff x="2543175" y="1698625"/>
            <a:chExt cx="4856163" cy="4144963"/>
          </a:xfrm>
        </p:grpSpPr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7328B9DE-29FA-5D48-85C3-5E34C3C82DDF}"/>
                </a:ext>
              </a:extLst>
            </p:cNvPr>
            <p:cNvSpPr/>
            <p:nvPr/>
          </p:nvSpPr>
          <p:spPr>
            <a:xfrm rot="16200000">
              <a:off x="1601788" y="3203575"/>
              <a:ext cx="2809875" cy="441325"/>
            </a:xfrm>
            <a:custGeom>
              <a:avLst/>
              <a:gdLst>
                <a:gd name="connsiteX0" fmla="*/ 1307306 w 2809875"/>
                <a:gd name="connsiteY0" fmla="*/ 211931 h 440531"/>
                <a:gd name="connsiteX1" fmla="*/ 1883568 w 2809875"/>
                <a:gd name="connsiteY1" fmla="*/ 216694 h 440531"/>
                <a:gd name="connsiteX2" fmla="*/ 2171700 w 2809875"/>
                <a:gd name="connsiteY2" fmla="*/ 216694 h 440531"/>
                <a:gd name="connsiteX3" fmla="*/ 2431256 w 2809875"/>
                <a:gd name="connsiteY3" fmla="*/ 216694 h 440531"/>
                <a:gd name="connsiteX4" fmla="*/ 2478881 w 2809875"/>
                <a:gd name="connsiteY4" fmla="*/ 214312 h 440531"/>
                <a:gd name="connsiteX5" fmla="*/ 2502693 w 2809875"/>
                <a:gd name="connsiteY5" fmla="*/ 209550 h 440531"/>
                <a:gd name="connsiteX6" fmla="*/ 2536031 w 2809875"/>
                <a:gd name="connsiteY6" fmla="*/ 200025 h 440531"/>
                <a:gd name="connsiteX7" fmla="*/ 2571750 w 2809875"/>
                <a:gd name="connsiteY7" fmla="*/ 183356 h 440531"/>
                <a:gd name="connsiteX8" fmla="*/ 2609850 w 2809875"/>
                <a:gd name="connsiteY8" fmla="*/ 159544 h 440531"/>
                <a:gd name="connsiteX9" fmla="*/ 2671762 w 2809875"/>
                <a:gd name="connsiteY9" fmla="*/ 104775 h 440531"/>
                <a:gd name="connsiteX10" fmla="*/ 2733675 w 2809875"/>
                <a:gd name="connsiteY10" fmla="*/ 42862 h 440531"/>
                <a:gd name="connsiteX11" fmla="*/ 2767012 w 2809875"/>
                <a:gd name="connsiteY11" fmla="*/ 11906 h 440531"/>
                <a:gd name="connsiteX12" fmla="*/ 2786062 w 2809875"/>
                <a:gd name="connsiteY12" fmla="*/ 0 h 440531"/>
                <a:gd name="connsiteX13" fmla="*/ 2795587 w 2809875"/>
                <a:gd name="connsiteY13" fmla="*/ 0 h 440531"/>
                <a:gd name="connsiteX14" fmla="*/ 2807493 w 2809875"/>
                <a:gd name="connsiteY14" fmla="*/ 4762 h 440531"/>
                <a:gd name="connsiteX15" fmla="*/ 2809875 w 2809875"/>
                <a:gd name="connsiteY15" fmla="*/ 21431 h 440531"/>
                <a:gd name="connsiteX16" fmla="*/ 2809875 w 2809875"/>
                <a:gd name="connsiteY16" fmla="*/ 50006 h 440531"/>
                <a:gd name="connsiteX17" fmla="*/ 2788443 w 2809875"/>
                <a:gd name="connsiteY17" fmla="*/ 138112 h 440531"/>
                <a:gd name="connsiteX18" fmla="*/ 2755106 w 2809875"/>
                <a:gd name="connsiteY18" fmla="*/ 238125 h 440531"/>
                <a:gd name="connsiteX19" fmla="*/ 2707481 w 2809875"/>
                <a:gd name="connsiteY19" fmla="*/ 345281 h 440531"/>
                <a:gd name="connsiteX20" fmla="*/ 2690812 w 2809875"/>
                <a:gd name="connsiteY20" fmla="*/ 373856 h 440531"/>
                <a:gd name="connsiteX21" fmla="*/ 2545556 w 2809875"/>
                <a:gd name="connsiteY21" fmla="*/ 440531 h 440531"/>
                <a:gd name="connsiteX22" fmla="*/ 2352675 w 2809875"/>
                <a:gd name="connsiteY22" fmla="*/ 440531 h 440531"/>
                <a:gd name="connsiteX23" fmla="*/ 1962150 w 2809875"/>
                <a:gd name="connsiteY23" fmla="*/ 440531 h 440531"/>
                <a:gd name="connsiteX24" fmla="*/ 1666875 w 2809875"/>
                <a:gd name="connsiteY24" fmla="*/ 440531 h 440531"/>
                <a:gd name="connsiteX25" fmla="*/ 1283493 w 2809875"/>
                <a:gd name="connsiteY25" fmla="*/ 440531 h 440531"/>
                <a:gd name="connsiteX26" fmla="*/ 992981 w 2809875"/>
                <a:gd name="connsiteY26" fmla="*/ 440531 h 440531"/>
                <a:gd name="connsiteX27" fmla="*/ 461962 w 2809875"/>
                <a:gd name="connsiteY27" fmla="*/ 440531 h 440531"/>
                <a:gd name="connsiteX28" fmla="*/ 240506 w 2809875"/>
                <a:gd name="connsiteY28" fmla="*/ 440531 h 440531"/>
                <a:gd name="connsiteX29" fmla="*/ 164306 w 2809875"/>
                <a:gd name="connsiteY29" fmla="*/ 419100 h 440531"/>
                <a:gd name="connsiteX30" fmla="*/ 64293 w 2809875"/>
                <a:gd name="connsiteY30" fmla="*/ 390525 h 440531"/>
                <a:gd name="connsiteX31" fmla="*/ 21431 w 2809875"/>
                <a:gd name="connsiteY31" fmla="*/ 369094 h 440531"/>
                <a:gd name="connsiteX32" fmla="*/ 4762 w 2809875"/>
                <a:gd name="connsiteY32" fmla="*/ 347662 h 440531"/>
                <a:gd name="connsiteX33" fmla="*/ 0 w 2809875"/>
                <a:gd name="connsiteY33" fmla="*/ 330994 h 440531"/>
                <a:gd name="connsiteX34" fmla="*/ 2381 w 2809875"/>
                <a:gd name="connsiteY34" fmla="*/ 311944 h 440531"/>
                <a:gd name="connsiteX35" fmla="*/ 14287 w 2809875"/>
                <a:gd name="connsiteY35" fmla="*/ 285750 h 440531"/>
                <a:gd name="connsiteX36" fmla="*/ 30956 w 2809875"/>
                <a:gd name="connsiteY36" fmla="*/ 264319 h 440531"/>
                <a:gd name="connsiteX37" fmla="*/ 76200 w 2809875"/>
                <a:gd name="connsiteY37" fmla="*/ 230981 h 440531"/>
                <a:gd name="connsiteX38" fmla="*/ 145256 w 2809875"/>
                <a:gd name="connsiteY38" fmla="*/ 200025 h 440531"/>
                <a:gd name="connsiteX39" fmla="*/ 230981 w 2809875"/>
                <a:gd name="connsiteY39" fmla="*/ 178594 h 440531"/>
                <a:gd name="connsiteX40" fmla="*/ 297656 w 2809875"/>
                <a:gd name="connsiteY40" fmla="*/ 173831 h 440531"/>
                <a:gd name="connsiteX41" fmla="*/ 361950 w 2809875"/>
                <a:gd name="connsiteY41" fmla="*/ 176212 h 440531"/>
                <a:gd name="connsiteX42" fmla="*/ 519112 w 2809875"/>
                <a:gd name="connsiteY42" fmla="*/ 183356 h 440531"/>
                <a:gd name="connsiteX43" fmla="*/ 802481 w 2809875"/>
                <a:gd name="connsiteY43" fmla="*/ 195262 h 440531"/>
                <a:gd name="connsiteX44" fmla="*/ 1307306 w 2809875"/>
                <a:gd name="connsiteY44" fmla="*/ 2119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9875" h="440531">
                  <a:moveTo>
                    <a:pt x="1307306" y="211931"/>
                  </a:moveTo>
                  <a:lnTo>
                    <a:pt x="1883568" y="216694"/>
                  </a:lnTo>
                  <a:lnTo>
                    <a:pt x="2171700" y="216694"/>
                  </a:lnTo>
                  <a:lnTo>
                    <a:pt x="2431256" y="216694"/>
                  </a:lnTo>
                  <a:lnTo>
                    <a:pt x="2478881" y="214312"/>
                  </a:lnTo>
                  <a:lnTo>
                    <a:pt x="2502693" y="209550"/>
                  </a:lnTo>
                  <a:lnTo>
                    <a:pt x="2536031" y="200025"/>
                  </a:lnTo>
                  <a:lnTo>
                    <a:pt x="2571750" y="183356"/>
                  </a:lnTo>
                  <a:lnTo>
                    <a:pt x="2609850" y="159544"/>
                  </a:lnTo>
                  <a:lnTo>
                    <a:pt x="2671762" y="104775"/>
                  </a:lnTo>
                  <a:lnTo>
                    <a:pt x="2733675" y="42862"/>
                  </a:lnTo>
                  <a:lnTo>
                    <a:pt x="2767012" y="11906"/>
                  </a:lnTo>
                  <a:lnTo>
                    <a:pt x="2786062" y="0"/>
                  </a:lnTo>
                  <a:lnTo>
                    <a:pt x="2795587" y="0"/>
                  </a:lnTo>
                  <a:lnTo>
                    <a:pt x="2807493" y="4762"/>
                  </a:lnTo>
                  <a:lnTo>
                    <a:pt x="2809875" y="21431"/>
                  </a:lnTo>
                  <a:lnTo>
                    <a:pt x="2809875" y="50006"/>
                  </a:lnTo>
                  <a:lnTo>
                    <a:pt x="2788443" y="138112"/>
                  </a:lnTo>
                  <a:lnTo>
                    <a:pt x="2755106" y="238125"/>
                  </a:lnTo>
                  <a:lnTo>
                    <a:pt x="2707481" y="345281"/>
                  </a:lnTo>
                  <a:lnTo>
                    <a:pt x="2690812" y="373856"/>
                  </a:lnTo>
                  <a:lnTo>
                    <a:pt x="2545556" y="440531"/>
                  </a:lnTo>
                  <a:lnTo>
                    <a:pt x="2352675" y="440531"/>
                  </a:lnTo>
                  <a:lnTo>
                    <a:pt x="1962150" y="440531"/>
                  </a:lnTo>
                  <a:lnTo>
                    <a:pt x="1666875" y="440531"/>
                  </a:lnTo>
                  <a:lnTo>
                    <a:pt x="1283493" y="440531"/>
                  </a:lnTo>
                  <a:lnTo>
                    <a:pt x="992981" y="440531"/>
                  </a:lnTo>
                  <a:lnTo>
                    <a:pt x="461962" y="440531"/>
                  </a:lnTo>
                  <a:lnTo>
                    <a:pt x="240506" y="440531"/>
                  </a:lnTo>
                  <a:lnTo>
                    <a:pt x="164306" y="419100"/>
                  </a:lnTo>
                  <a:lnTo>
                    <a:pt x="64293" y="390525"/>
                  </a:lnTo>
                  <a:lnTo>
                    <a:pt x="21431" y="369094"/>
                  </a:lnTo>
                  <a:lnTo>
                    <a:pt x="4762" y="347662"/>
                  </a:lnTo>
                  <a:lnTo>
                    <a:pt x="0" y="330994"/>
                  </a:lnTo>
                  <a:lnTo>
                    <a:pt x="2381" y="311944"/>
                  </a:lnTo>
                  <a:lnTo>
                    <a:pt x="14287" y="285750"/>
                  </a:lnTo>
                  <a:lnTo>
                    <a:pt x="30956" y="264319"/>
                  </a:lnTo>
                  <a:lnTo>
                    <a:pt x="76200" y="230981"/>
                  </a:lnTo>
                  <a:lnTo>
                    <a:pt x="145256" y="200025"/>
                  </a:lnTo>
                  <a:lnTo>
                    <a:pt x="230981" y="178594"/>
                  </a:lnTo>
                  <a:lnTo>
                    <a:pt x="297656" y="173831"/>
                  </a:lnTo>
                  <a:lnTo>
                    <a:pt x="361950" y="176212"/>
                  </a:lnTo>
                  <a:lnTo>
                    <a:pt x="519112" y="183356"/>
                  </a:lnTo>
                  <a:lnTo>
                    <a:pt x="802481" y="195262"/>
                  </a:lnTo>
                  <a:lnTo>
                    <a:pt x="1307306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B3DF10E3-9B44-EC4D-AE05-7670E9F8EDCA}"/>
                </a:ext>
              </a:extLst>
            </p:cNvPr>
            <p:cNvSpPr/>
            <p:nvPr/>
          </p:nvSpPr>
          <p:spPr>
            <a:xfrm rot="16200000">
              <a:off x="3806826" y="4792662"/>
              <a:ext cx="793750" cy="638175"/>
            </a:xfrm>
            <a:custGeom>
              <a:avLst/>
              <a:gdLst>
                <a:gd name="connsiteX0" fmla="*/ 461963 w 792957"/>
                <a:gd name="connsiteY0" fmla="*/ 204788 h 638175"/>
                <a:gd name="connsiteX1" fmla="*/ 642938 w 792957"/>
                <a:gd name="connsiteY1" fmla="*/ 80963 h 638175"/>
                <a:gd name="connsiteX2" fmla="*/ 742950 w 792957"/>
                <a:gd name="connsiteY2" fmla="*/ 9525 h 638175"/>
                <a:gd name="connsiteX3" fmla="*/ 762000 w 792957"/>
                <a:gd name="connsiteY3" fmla="*/ 2381 h 638175"/>
                <a:gd name="connsiteX4" fmla="*/ 776288 w 792957"/>
                <a:gd name="connsiteY4" fmla="*/ 0 h 638175"/>
                <a:gd name="connsiteX5" fmla="*/ 788194 w 792957"/>
                <a:gd name="connsiteY5" fmla="*/ 2381 h 638175"/>
                <a:gd name="connsiteX6" fmla="*/ 792957 w 792957"/>
                <a:gd name="connsiteY6" fmla="*/ 9525 h 638175"/>
                <a:gd name="connsiteX7" fmla="*/ 790575 w 792957"/>
                <a:gd name="connsiteY7" fmla="*/ 33338 h 638175"/>
                <a:gd name="connsiteX8" fmla="*/ 766763 w 792957"/>
                <a:gd name="connsiteY8" fmla="*/ 83344 h 638175"/>
                <a:gd name="connsiteX9" fmla="*/ 685800 w 792957"/>
                <a:gd name="connsiteY9" fmla="*/ 204788 h 638175"/>
                <a:gd name="connsiteX10" fmla="*/ 609600 w 792957"/>
                <a:gd name="connsiteY10" fmla="*/ 316706 h 638175"/>
                <a:gd name="connsiteX11" fmla="*/ 492919 w 792957"/>
                <a:gd name="connsiteY11" fmla="*/ 471488 h 638175"/>
                <a:gd name="connsiteX12" fmla="*/ 438150 w 792957"/>
                <a:gd name="connsiteY12" fmla="*/ 533400 h 638175"/>
                <a:gd name="connsiteX13" fmla="*/ 392907 w 792957"/>
                <a:gd name="connsiteY13" fmla="*/ 578644 h 638175"/>
                <a:gd name="connsiteX14" fmla="*/ 364332 w 792957"/>
                <a:gd name="connsiteY14" fmla="*/ 592931 h 638175"/>
                <a:gd name="connsiteX15" fmla="*/ 319088 w 792957"/>
                <a:gd name="connsiteY15" fmla="*/ 611981 h 638175"/>
                <a:gd name="connsiteX16" fmla="*/ 259557 w 792957"/>
                <a:gd name="connsiteY16" fmla="*/ 626269 h 638175"/>
                <a:gd name="connsiteX17" fmla="*/ 200025 w 792957"/>
                <a:gd name="connsiteY17" fmla="*/ 633413 h 638175"/>
                <a:gd name="connsiteX18" fmla="*/ 133350 w 792957"/>
                <a:gd name="connsiteY18" fmla="*/ 638175 h 638175"/>
                <a:gd name="connsiteX19" fmla="*/ 76200 w 792957"/>
                <a:gd name="connsiteY19" fmla="*/ 633413 h 638175"/>
                <a:gd name="connsiteX20" fmla="*/ 50007 w 792957"/>
                <a:gd name="connsiteY20" fmla="*/ 626269 h 638175"/>
                <a:gd name="connsiteX21" fmla="*/ 23813 w 792957"/>
                <a:gd name="connsiteY21" fmla="*/ 609600 h 638175"/>
                <a:gd name="connsiteX22" fmla="*/ 4763 w 792957"/>
                <a:gd name="connsiteY22" fmla="*/ 585788 h 638175"/>
                <a:gd name="connsiteX23" fmla="*/ 0 w 792957"/>
                <a:gd name="connsiteY23" fmla="*/ 564356 h 638175"/>
                <a:gd name="connsiteX24" fmla="*/ 0 w 792957"/>
                <a:gd name="connsiteY24" fmla="*/ 531019 h 638175"/>
                <a:gd name="connsiteX25" fmla="*/ 4763 w 792957"/>
                <a:gd name="connsiteY25" fmla="*/ 500063 h 638175"/>
                <a:gd name="connsiteX26" fmla="*/ 19050 w 792957"/>
                <a:gd name="connsiteY26" fmla="*/ 464344 h 638175"/>
                <a:gd name="connsiteX27" fmla="*/ 47625 w 792957"/>
                <a:gd name="connsiteY27" fmla="*/ 428625 h 638175"/>
                <a:gd name="connsiteX28" fmla="*/ 78582 w 792957"/>
                <a:gd name="connsiteY28" fmla="*/ 397669 h 638175"/>
                <a:gd name="connsiteX29" fmla="*/ 192882 w 792957"/>
                <a:gd name="connsiteY29" fmla="*/ 347663 h 638175"/>
                <a:gd name="connsiteX30" fmla="*/ 357188 w 792957"/>
                <a:gd name="connsiteY30" fmla="*/ 269081 h 638175"/>
                <a:gd name="connsiteX31" fmla="*/ 461963 w 792957"/>
                <a:gd name="connsiteY31" fmla="*/ 2047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92957" h="638175">
                  <a:moveTo>
                    <a:pt x="461963" y="204788"/>
                  </a:moveTo>
                  <a:lnTo>
                    <a:pt x="642938" y="80963"/>
                  </a:lnTo>
                  <a:lnTo>
                    <a:pt x="742950" y="9525"/>
                  </a:lnTo>
                  <a:lnTo>
                    <a:pt x="762000" y="2381"/>
                  </a:lnTo>
                  <a:lnTo>
                    <a:pt x="776288" y="0"/>
                  </a:lnTo>
                  <a:lnTo>
                    <a:pt x="788194" y="2381"/>
                  </a:lnTo>
                  <a:lnTo>
                    <a:pt x="792957" y="9525"/>
                  </a:lnTo>
                  <a:lnTo>
                    <a:pt x="790575" y="33338"/>
                  </a:lnTo>
                  <a:lnTo>
                    <a:pt x="766763" y="83344"/>
                  </a:lnTo>
                  <a:lnTo>
                    <a:pt x="685800" y="204788"/>
                  </a:lnTo>
                  <a:lnTo>
                    <a:pt x="609600" y="316706"/>
                  </a:lnTo>
                  <a:lnTo>
                    <a:pt x="492919" y="471488"/>
                  </a:lnTo>
                  <a:lnTo>
                    <a:pt x="438150" y="533400"/>
                  </a:lnTo>
                  <a:lnTo>
                    <a:pt x="392907" y="578644"/>
                  </a:lnTo>
                  <a:lnTo>
                    <a:pt x="364332" y="592931"/>
                  </a:lnTo>
                  <a:lnTo>
                    <a:pt x="319088" y="611981"/>
                  </a:lnTo>
                  <a:lnTo>
                    <a:pt x="259557" y="626269"/>
                  </a:lnTo>
                  <a:lnTo>
                    <a:pt x="200025" y="633413"/>
                  </a:lnTo>
                  <a:lnTo>
                    <a:pt x="133350" y="638175"/>
                  </a:lnTo>
                  <a:lnTo>
                    <a:pt x="76200" y="633413"/>
                  </a:lnTo>
                  <a:lnTo>
                    <a:pt x="50007" y="626269"/>
                  </a:lnTo>
                  <a:lnTo>
                    <a:pt x="23813" y="609600"/>
                  </a:lnTo>
                  <a:lnTo>
                    <a:pt x="4763" y="585788"/>
                  </a:lnTo>
                  <a:lnTo>
                    <a:pt x="0" y="564356"/>
                  </a:lnTo>
                  <a:lnTo>
                    <a:pt x="0" y="531019"/>
                  </a:lnTo>
                  <a:lnTo>
                    <a:pt x="4763" y="500063"/>
                  </a:lnTo>
                  <a:lnTo>
                    <a:pt x="19050" y="464344"/>
                  </a:lnTo>
                  <a:lnTo>
                    <a:pt x="47625" y="428625"/>
                  </a:lnTo>
                  <a:lnTo>
                    <a:pt x="78582" y="397669"/>
                  </a:lnTo>
                  <a:lnTo>
                    <a:pt x="192882" y="347663"/>
                  </a:lnTo>
                  <a:lnTo>
                    <a:pt x="357188" y="269081"/>
                  </a:lnTo>
                  <a:lnTo>
                    <a:pt x="46196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38FBF86-63B5-D040-8480-2A37633155E4}"/>
                </a:ext>
              </a:extLst>
            </p:cNvPr>
            <p:cNvSpPr/>
            <p:nvPr/>
          </p:nvSpPr>
          <p:spPr>
            <a:xfrm rot="16200000">
              <a:off x="4106863" y="2054225"/>
              <a:ext cx="1925638" cy="1214437"/>
            </a:xfrm>
            <a:custGeom>
              <a:avLst/>
              <a:gdLst>
                <a:gd name="connsiteX0" fmla="*/ 842963 w 1926431"/>
                <a:gd name="connsiteY0" fmla="*/ 528637 h 1214437"/>
                <a:gd name="connsiteX1" fmla="*/ 1081088 w 1926431"/>
                <a:gd name="connsiteY1" fmla="*/ 645319 h 1214437"/>
                <a:gd name="connsiteX2" fmla="*/ 1250156 w 1926431"/>
                <a:gd name="connsiteY2" fmla="*/ 721519 h 1214437"/>
                <a:gd name="connsiteX3" fmla="*/ 1419225 w 1926431"/>
                <a:gd name="connsiteY3" fmla="*/ 790575 h 1214437"/>
                <a:gd name="connsiteX4" fmla="*/ 1531144 w 1926431"/>
                <a:gd name="connsiteY4" fmla="*/ 831056 h 1214437"/>
                <a:gd name="connsiteX5" fmla="*/ 1624013 w 1926431"/>
                <a:gd name="connsiteY5" fmla="*/ 857250 h 1214437"/>
                <a:gd name="connsiteX6" fmla="*/ 1669256 w 1926431"/>
                <a:gd name="connsiteY6" fmla="*/ 864394 h 1214437"/>
                <a:gd name="connsiteX7" fmla="*/ 1704975 w 1926431"/>
                <a:gd name="connsiteY7" fmla="*/ 866775 h 1214437"/>
                <a:gd name="connsiteX8" fmla="*/ 1733550 w 1926431"/>
                <a:gd name="connsiteY8" fmla="*/ 864394 h 1214437"/>
                <a:gd name="connsiteX9" fmla="*/ 1754981 w 1926431"/>
                <a:gd name="connsiteY9" fmla="*/ 862012 h 1214437"/>
                <a:gd name="connsiteX10" fmla="*/ 1793081 w 1926431"/>
                <a:gd name="connsiteY10" fmla="*/ 838200 h 1214437"/>
                <a:gd name="connsiteX11" fmla="*/ 1843088 w 1926431"/>
                <a:gd name="connsiteY11" fmla="*/ 797719 h 1214437"/>
                <a:gd name="connsiteX12" fmla="*/ 1859756 w 1926431"/>
                <a:gd name="connsiteY12" fmla="*/ 778669 h 1214437"/>
                <a:gd name="connsiteX13" fmla="*/ 1890713 w 1926431"/>
                <a:gd name="connsiteY13" fmla="*/ 764381 h 1214437"/>
                <a:gd name="connsiteX14" fmla="*/ 1914525 w 1926431"/>
                <a:gd name="connsiteY14" fmla="*/ 762000 h 1214437"/>
                <a:gd name="connsiteX15" fmla="*/ 1924050 w 1926431"/>
                <a:gd name="connsiteY15" fmla="*/ 764381 h 1214437"/>
                <a:gd name="connsiteX16" fmla="*/ 1926431 w 1926431"/>
                <a:gd name="connsiteY16" fmla="*/ 773906 h 1214437"/>
                <a:gd name="connsiteX17" fmla="*/ 1919288 w 1926431"/>
                <a:gd name="connsiteY17" fmla="*/ 797719 h 1214437"/>
                <a:gd name="connsiteX18" fmla="*/ 1885950 w 1926431"/>
                <a:gd name="connsiteY18" fmla="*/ 883444 h 1214437"/>
                <a:gd name="connsiteX19" fmla="*/ 1852613 w 1926431"/>
                <a:gd name="connsiteY19" fmla="*/ 959644 h 1214437"/>
                <a:gd name="connsiteX20" fmla="*/ 1824038 w 1926431"/>
                <a:gd name="connsiteY20" fmla="*/ 1012031 h 1214437"/>
                <a:gd name="connsiteX21" fmla="*/ 1790700 w 1926431"/>
                <a:gd name="connsiteY21" fmla="*/ 1066800 h 1214437"/>
                <a:gd name="connsiteX22" fmla="*/ 1747838 w 1926431"/>
                <a:gd name="connsiteY22" fmla="*/ 1116806 h 1214437"/>
                <a:gd name="connsiteX23" fmla="*/ 1712119 w 1926431"/>
                <a:gd name="connsiteY23" fmla="*/ 1152525 h 1214437"/>
                <a:gd name="connsiteX24" fmla="*/ 1664494 w 1926431"/>
                <a:gd name="connsiteY24" fmla="*/ 1185862 h 1214437"/>
                <a:gd name="connsiteX25" fmla="*/ 1621631 w 1926431"/>
                <a:gd name="connsiteY25" fmla="*/ 1209675 h 1214437"/>
                <a:gd name="connsiteX26" fmla="*/ 1597819 w 1926431"/>
                <a:gd name="connsiteY26" fmla="*/ 1214437 h 1214437"/>
                <a:gd name="connsiteX27" fmla="*/ 1578769 w 1926431"/>
                <a:gd name="connsiteY27" fmla="*/ 1214437 h 1214437"/>
                <a:gd name="connsiteX28" fmla="*/ 1540669 w 1926431"/>
                <a:gd name="connsiteY28" fmla="*/ 1200150 h 1214437"/>
                <a:gd name="connsiteX29" fmla="*/ 1509713 w 1926431"/>
                <a:gd name="connsiteY29" fmla="*/ 1173956 h 1214437"/>
                <a:gd name="connsiteX30" fmla="*/ 1454944 w 1926431"/>
                <a:gd name="connsiteY30" fmla="*/ 1114425 h 1214437"/>
                <a:gd name="connsiteX31" fmla="*/ 1414463 w 1926431"/>
                <a:gd name="connsiteY31" fmla="*/ 1092994 h 1214437"/>
                <a:gd name="connsiteX32" fmla="*/ 1276350 w 1926431"/>
                <a:gd name="connsiteY32" fmla="*/ 1021556 h 1214437"/>
                <a:gd name="connsiteX33" fmla="*/ 1138238 w 1926431"/>
                <a:gd name="connsiteY33" fmla="*/ 945356 h 1214437"/>
                <a:gd name="connsiteX34" fmla="*/ 983456 w 1926431"/>
                <a:gd name="connsiteY34" fmla="*/ 859631 h 1214437"/>
                <a:gd name="connsiteX35" fmla="*/ 792956 w 1926431"/>
                <a:gd name="connsiteY35" fmla="*/ 747712 h 1214437"/>
                <a:gd name="connsiteX36" fmla="*/ 652463 w 1926431"/>
                <a:gd name="connsiteY36" fmla="*/ 659606 h 1214437"/>
                <a:gd name="connsiteX37" fmla="*/ 526256 w 1926431"/>
                <a:gd name="connsiteY37" fmla="*/ 559594 h 1214437"/>
                <a:gd name="connsiteX38" fmla="*/ 378619 w 1926431"/>
                <a:gd name="connsiteY38" fmla="*/ 433387 h 1214437"/>
                <a:gd name="connsiteX39" fmla="*/ 278606 w 1926431"/>
                <a:gd name="connsiteY39" fmla="*/ 338137 h 1214437"/>
                <a:gd name="connsiteX40" fmla="*/ 157163 w 1926431"/>
                <a:gd name="connsiteY40" fmla="*/ 214312 h 1214437"/>
                <a:gd name="connsiteX41" fmla="*/ 73819 w 1926431"/>
                <a:gd name="connsiteY41" fmla="*/ 126206 h 1214437"/>
                <a:gd name="connsiteX42" fmla="*/ 23813 w 1926431"/>
                <a:gd name="connsiteY42" fmla="*/ 69056 h 1214437"/>
                <a:gd name="connsiteX43" fmla="*/ 7144 w 1926431"/>
                <a:gd name="connsiteY43" fmla="*/ 42862 h 1214437"/>
                <a:gd name="connsiteX44" fmla="*/ 0 w 1926431"/>
                <a:gd name="connsiteY44" fmla="*/ 19050 h 1214437"/>
                <a:gd name="connsiteX45" fmla="*/ 0 w 1926431"/>
                <a:gd name="connsiteY45" fmla="*/ 9525 h 1214437"/>
                <a:gd name="connsiteX46" fmla="*/ 4763 w 1926431"/>
                <a:gd name="connsiteY46" fmla="*/ 0 h 1214437"/>
                <a:gd name="connsiteX47" fmla="*/ 21431 w 1926431"/>
                <a:gd name="connsiteY47" fmla="*/ 0 h 1214437"/>
                <a:gd name="connsiteX48" fmla="*/ 42863 w 1926431"/>
                <a:gd name="connsiteY48" fmla="*/ 4762 h 1214437"/>
                <a:gd name="connsiteX49" fmla="*/ 71438 w 1926431"/>
                <a:gd name="connsiteY49" fmla="*/ 21431 h 1214437"/>
                <a:gd name="connsiteX50" fmla="*/ 133350 w 1926431"/>
                <a:gd name="connsiteY50" fmla="*/ 78581 h 1214437"/>
                <a:gd name="connsiteX51" fmla="*/ 240506 w 1926431"/>
                <a:gd name="connsiteY51" fmla="*/ 161925 h 1214437"/>
                <a:gd name="connsiteX52" fmla="*/ 366713 w 1926431"/>
                <a:gd name="connsiteY52" fmla="*/ 252412 h 1214437"/>
                <a:gd name="connsiteX53" fmla="*/ 507206 w 1926431"/>
                <a:gd name="connsiteY53" fmla="*/ 340519 h 1214437"/>
                <a:gd name="connsiteX54" fmla="*/ 678656 w 1926431"/>
                <a:gd name="connsiteY54" fmla="*/ 440531 h 1214437"/>
                <a:gd name="connsiteX55" fmla="*/ 842963 w 1926431"/>
                <a:gd name="connsiteY55" fmla="*/ 52863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1" h="1214437">
                  <a:moveTo>
                    <a:pt x="842963" y="528637"/>
                  </a:moveTo>
                  <a:lnTo>
                    <a:pt x="1081088" y="645319"/>
                  </a:lnTo>
                  <a:lnTo>
                    <a:pt x="1250156" y="721519"/>
                  </a:lnTo>
                  <a:lnTo>
                    <a:pt x="1419225" y="790575"/>
                  </a:lnTo>
                  <a:lnTo>
                    <a:pt x="1531144" y="831056"/>
                  </a:lnTo>
                  <a:lnTo>
                    <a:pt x="1624013" y="857250"/>
                  </a:lnTo>
                  <a:lnTo>
                    <a:pt x="1669256" y="864394"/>
                  </a:lnTo>
                  <a:lnTo>
                    <a:pt x="1704975" y="866775"/>
                  </a:lnTo>
                  <a:lnTo>
                    <a:pt x="1733550" y="864394"/>
                  </a:lnTo>
                  <a:lnTo>
                    <a:pt x="1754981" y="862012"/>
                  </a:lnTo>
                  <a:lnTo>
                    <a:pt x="1793081" y="838200"/>
                  </a:lnTo>
                  <a:lnTo>
                    <a:pt x="1843088" y="797719"/>
                  </a:lnTo>
                  <a:lnTo>
                    <a:pt x="1859756" y="778669"/>
                  </a:lnTo>
                  <a:lnTo>
                    <a:pt x="1890713" y="764381"/>
                  </a:lnTo>
                  <a:lnTo>
                    <a:pt x="1914525" y="762000"/>
                  </a:lnTo>
                  <a:lnTo>
                    <a:pt x="1924050" y="764381"/>
                  </a:lnTo>
                  <a:lnTo>
                    <a:pt x="1926431" y="773906"/>
                  </a:lnTo>
                  <a:lnTo>
                    <a:pt x="1919288" y="797719"/>
                  </a:lnTo>
                  <a:lnTo>
                    <a:pt x="1885950" y="883444"/>
                  </a:lnTo>
                  <a:lnTo>
                    <a:pt x="1852613" y="959644"/>
                  </a:lnTo>
                  <a:lnTo>
                    <a:pt x="1824038" y="1012031"/>
                  </a:lnTo>
                  <a:lnTo>
                    <a:pt x="1790700" y="1066800"/>
                  </a:lnTo>
                  <a:lnTo>
                    <a:pt x="1747838" y="1116806"/>
                  </a:lnTo>
                  <a:lnTo>
                    <a:pt x="1712119" y="1152525"/>
                  </a:lnTo>
                  <a:lnTo>
                    <a:pt x="1664494" y="1185862"/>
                  </a:lnTo>
                  <a:lnTo>
                    <a:pt x="1621631" y="1209675"/>
                  </a:lnTo>
                  <a:lnTo>
                    <a:pt x="1597819" y="1214437"/>
                  </a:lnTo>
                  <a:lnTo>
                    <a:pt x="1578769" y="1214437"/>
                  </a:lnTo>
                  <a:lnTo>
                    <a:pt x="1540669" y="1200150"/>
                  </a:lnTo>
                  <a:lnTo>
                    <a:pt x="1509713" y="1173956"/>
                  </a:lnTo>
                  <a:lnTo>
                    <a:pt x="1454944" y="1114425"/>
                  </a:lnTo>
                  <a:lnTo>
                    <a:pt x="1414463" y="1092994"/>
                  </a:lnTo>
                  <a:lnTo>
                    <a:pt x="1276350" y="1021556"/>
                  </a:lnTo>
                  <a:lnTo>
                    <a:pt x="1138238" y="945356"/>
                  </a:lnTo>
                  <a:lnTo>
                    <a:pt x="983456" y="859631"/>
                  </a:lnTo>
                  <a:lnTo>
                    <a:pt x="792956" y="747712"/>
                  </a:lnTo>
                  <a:lnTo>
                    <a:pt x="652463" y="659606"/>
                  </a:lnTo>
                  <a:lnTo>
                    <a:pt x="526256" y="559594"/>
                  </a:lnTo>
                  <a:lnTo>
                    <a:pt x="378619" y="433387"/>
                  </a:lnTo>
                  <a:lnTo>
                    <a:pt x="278606" y="338137"/>
                  </a:lnTo>
                  <a:lnTo>
                    <a:pt x="157163" y="214312"/>
                  </a:lnTo>
                  <a:lnTo>
                    <a:pt x="73819" y="126206"/>
                  </a:lnTo>
                  <a:lnTo>
                    <a:pt x="23813" y="69056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42863" y="4762"/>
                  </a:lnTo>
                  <a:lnTo>
                    <a:pt x="71438" y="21431"/>
                  </a:lnTo>
                  <a:lnTo>
                    <a:pt x="133350" y="78581"/>
                  </a:lnTo>
                  <a:lnTo>
                    <a:pt x="240506" y="161925"/>
                  </a:lnTo>
                  <a:lnTo>
                    <a:pt x="366713" y="252412"/>
                  </a:lnTo>
                  <a:lnTo>
                    <a:pt x="507206" y="340519"/>
                  </a:lnTo>
                  <a:lnTo>
                    <a:pt x="678656" y="440531"/>
                  </a:lnTo>
                  <a:lnTo>
                    <a:pt x="842963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42C8316-D583-4244-ABB9-13A19D073B50}"/>
                </a:ext>
              </a:extLst>
            </p:cNvPr>
            <p:cNvSpPr/>
            <p:nvPr/>
          </p:nvSpPr>
          <p:spPr>
            <a:xfrm>
              <a:off x="4962525" y="3494088"/>
              <a:ext cx="2436813" cy="2349500"/>
            </a:xfrm>
            <a:custGeom>
              <a:avLst/>
              <a:gdLst>
                <a:gd name="connsiteX0" fmla="*/ 524216 w 2436414"/>
                <a:gd name="connsiteY0" fmla="*/ 804196 h 2350038"/>
                <a:gd name="connsiteX1" fmla="*/ 381248 w 2436414"/>
                <a:gd name="connsiteY1" fmla="*/ 589744 h 2350038"/>
                <a:gd name="connsiteX2" fmla="*/ 256151 w 2436414"/>
                <a:gd name="connsiteY2" fmla="*/ 405077 h 2350038"/>
                <a:gd name="connsiteX3" fmla="*/ 134032 w 2436414"/>
                <a:gd name="connsiteY3" fmla="*/ 229345 h 2350038"/>
                <a:gd name="connsiteX4" fmla="*/ 35742 w 2436414"/>
                <a:gd name="connsiteY4" fmla="*/ 83398 h 2350038"/>
                <a:gd name="connsiteX5" fmla="*/ 17871 w 2436414"/>
                <a:gd name="connsiteY5" fmla="*/ 59570 h 2350038"/>
                <a:gd name="connsiteX6" fmla="*/ 8935 w 2436414"/>
                <a:gd name="connsiteY6" fmla="*/ 50635 h 2350038"/>
                <a:gd name="connsiteX7" fmla="*/ 2978 w 2436414"/>
                <a:gd name="connsiteY7" fmla="*/ 41699 h 2350038"/>
                <a:gd name="connsiteX8" fmla="*/ 0 w 2436414"/>
                <a:gd name="connsiteY8" fmla="*/ 26807 h 2350038"/>
                <a:gd name="connsiteX9" fmla="*/ 5957 w 2436414"/>
                <a:gd name="connsiteY9" fmla="*/ 5957 h 2350038"/>
                <a:gd name="connsiteX10" fmla="*/ 26806 w 2436414"/>
                <a:gd name="connsiteY10" fmla="*/ 0 h 2350038"/>
                <a:gd name="connsiteX11" fmla="*/ 44677 w 2436414"/>
                <a:gd name="connsiteY11" fmla="*/ 0 h 2350038"/>
                <a:gd name="connsiteX12" fmla="*/ 74462 w 2436414"/>
                <a:gd name="connsiteY12" fmla="*/ 5957 h 2350038"/>
                <a:gd name="connsiteX13" fmla="*/ 98290 w 2436414"/>
                <a:gd name="connsiteY13" fmla="*/ 29785 h 2350038"/>
                <a:gd name="connsiteX14" fmla="*/ 160839 w 2436414"/>
                <a:gd name="connsiteY14" fmla="*/ 98291 h 2350038"/>
                <a:gd name="connsiteX15" fmla="*/ 265086 w 2436414"/>
                <a:gd name="connsiteY15" fmla="*/ 223388 h 2350038"/>
                <a:gd name="connsiteX16" fmla="*/ 393162 w 2436414"/>
                <a:gd name="connsiteY16" fmla="*/ 378270 h 2350038"/>
                <a:gd name="connsiteX17" fmla="*/ 503366 w 2436414"/>
                <a:gd name="connsiteY17" fmla="*/ 512303 h 2350038"/>
                <a:gd name="connsiteX18" fmla="*/ 637399 w 2436414"/>
                <a:gd name="connsiteY18" fmla="*/ 682077 h 2350038"/>
                <a:gd name="connsiteX19" fmla="*/ 747604 w 2436414"/>
                <a:gd name="connsiteY19" fmla="*/ 828024 h 2350038"/>
                <a:gd name="connsiteX20" fmla="*/ 783346 w 2436414"/>
                <a:gd name="connsiteY20" fmla="*/ 872701 h 2350038"/>
                <a:gd name="connsiteX21" fmla="*/ 938228 w 2436414"/>
                <a:gd name="connsiteY21" fmla="*/ 1069282 h 2350038"/>
                <a:gd name="connsiteX22" fmla="*/ 1021626 w 2436414"/>
                <a:gd name="connsiteY22" fmla="*/ 1155659 h 2350038"/>
                <a:gd name="connsiteX23" fmla="*/ 1113959 w 2436414"/>
                <a:gd name="connsiteY23" fmla="*/ 1250971 h 2350038"/>
                <a:gd name="connsiteX24" fmla="*/ 1286712 w 2436414"/>
                <a:gd name="connsiteY24" fmla="*/ 1414789 h 2350038"/>
                <a:gd name="connsiteX25" fmla="*/ 1465423 w 2436414"/>
                <a:gd name="connsiteY25" fmla="*/ 1572649 h 2350038"/>
                <a:gd name="connsiteX26" fmla="*/ 1569670 w 2436414"/>
                <a:gd name="connsiteY26" fmla="*/ 1662004 h 2350038"/>
                <a:gd name="connsiteX27" fmla="*/ 1703703 w 2436414"/>
                <a:gd name="connsiteY27" fmla="*/ 1769230 h 2350038"/>
                <a:gd name="connsiteX28" fmla="*/ 1924112 w 2436414"/>
                <a:gd name="connsiteY28" fmla="*/ 1939005 h 2350038"/>
                <a:gd name="connsiteX29" fmla="*/ 2105800 w 2436414"/>
                <a:gd name="connsiteY29" fmla="*/ 2067081 h 2350038"/>
                <a:gd name="connsiteX30" fmla="*/ 2269618 w 2436414"/>
                <a:gd name="connsiteY30" fmla="*/ 2183242 h 2350038"/>
                <a:gd name="connsiteX31" fmla="*/ 2379823 w 2436414"/>
                <a:gd name="connsiteY31" fmla="*/ 2254726 h 2350038"/>
                <a:gd name="connsiteX32" fmla="*/ 2427479 w 2436414"/>
                <a:gd name="connsiteY32" fmla="*/ 2287490 h 2350038"/>
                <a:gd name="connsiteX33" fmla="*/ 2433436 w 2436414"/>
                <a:gd name="connsiteY33" fmla="*/ 2293447 h 2350038"/>
                <a:gd name="connsiteX34" fmla="*/ 2436414 w 2436414"/>
                <a:gd name="connsiteY34" fmla="*/ 2305361 h 2350038"/>
                <a:gd name="connsiteX35" fmla="*/ 2427479 w 2436414"/>
                <a:gd name="connsiteY35" fmla="*/ 2323232 h 2350038"/>
                <a:gd name="connsiteX36" fmla="*/ 2370887 w 2436414"/>
                <a:gd name="connsiteY36" fmla="*/ 2338124 h 2350038"/>
                <a:gd name="connsiteX37" fmla="*/ 2284510 w 2436414"/>
                <a:gd name="connsiteY37" fmla="*/ 2350038 h 2350038"/>
                <a:gd name="connsiteX38" fmla="*/ 2135585 w 2436414"/>
                <a:gd name="connsiteY38" fmla="*/ 2347060 h 2350038"/>
                <a:gd name="connsiteX39" fmla="*/ 1968789 w 2436414"/>
                <a:gd name="connsiteY39" fmla="*/ 2332167 h 2350038"/>
                <a:gd name="connsiteX40" fmla="*/ 1784122 w 2436414"/>
                <a:gd name="connsiteY40" fmla="*/ 2299404 h 2350038"/>
                <a:gd name="connsiteX41" fmla="*/ 1653068 w 2436414"/>
                <a:gd name="connsiteY41" fmla="*/ 2266640 h 2350038"/>
                <a:gd name="connsiteX42" fmla="*/ 1623283 w 2436414"/>
                <a:gd name="connsiteY42" fmla="*/ 2239834 h 2350038"/>
                <a:gd name="connsiteX43" fmla="*/ 1480315 w 2436414"/>
                <a:gd name="connsiteY43" fmla="*/ 2064102 h 2350038"/>
                <a:gd name="connsiteX44" fmla="*/ 1313519 w 2436414"/>
                <a:gd name="connsiteY44" fmla="*/ 1858585 h 2350038"/>
                <a:gd name="connsiteX45" fmla="*/ 1155658 w 2436414"/>
                <a:gd name="connsiteY45" fmla="*/ 1662004 h 2350038"/>
                <a:gd name="connsiteX46" fmla="*/ 994819 w 2436414"/>
                <a:gd name="connsiteY46" fmla="*/ 1465423 h 2350038"/>
                <a:gd name="connsiteX47" fmla="*/ 804195 w 2436414"/>
                <a:gd name="connsiteY47" fmla="*/ 1221186 h 2350038"/>
                <a:gd name="connsiteX48" fmla="*/ 616550 w 2436414"/>
                <a:gd name="connsiteY48" fmla="*/ 938228 h 2350038"/>
                <a:gd name="connsiteX49" fmla="*/ 524216 w 2436414"/>
                <a:gd name="connsiteY49" fmla="*/ 804196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414" h="2350038">
                  <a:moveTo>
                    <a:pt x="524216" y="804196"/>
                  </a:moveTo>
                  <a:lnTo>
                    <a:pt x="381248" y="589744"/>
                  </a:lnTo>
                  <a:lnTo>
                    <a:pt x="256151" y="405077"/>
                  </a:lnTo>
                  <a:lnTo>
                    <a:pt x="134032" y="229345"/>
                  </a:lnTo>
                  <a:lnTo>
                    <a:pt x="35742" y="83398"/>
                  </a:lnTo>
                  <a:lnTo>
                    <a:pt x="17871" y="59570"/>
                  </a:lnTo>
                  <a:lnTo>
                    <a:pt x="8935" y="50635"/>
                  </a:lnTo>
                  <a:lnTo>
                    <a:pt x="2978" y="41699"/>
                  </a:lnTo>
                  <a:lnTo>
                    <a:pt x="0" y="26807"/>
                  </a:lnTo>
                  <a:lnTo>
                    <a:pt x="5957" y="5957"/>
                  </a:lnTo>
                  <a:lnTo>
                    <a:pt x="26806" y="0"/>
                  </a:lnTo>
                  <a:lnTo>
                    <a:pt x="44677" y="0"/>
                  </a:lnTo>
                  <a:lnTo>
                    <a:pt x="74462" y="5957"/>
                  </a:lnTo>
                  <a:lnTo>
                    <a:pt x="98290" y="29785"/>
                  </a:lnTo>
                  <a:lnTo>
                    <a:pt x="160839" y="98291"/>
                  </a:lnTo>
                  <a:lnTo>
                    <a:pt x="265086" y="223388"/>
                  </a:lnTo>
                  <a:lnTo>
                    <a:pt x="393162" y="378270"/>
                  </a:lnTo>
                  <a:lnTo>
                    <a:pt x="503366" y="512303"/>
                  </a:lnTo>
                  <a:lnTo>
                    <a:pt x="637399" y="682077"/>
                  </a:lnTo>
                  <a:lnTo>
                    <a:pt x="747604" y="828024"/>
                  </a:lnTo>
                  <a:lnTo>
                    <a:pt x="783346" y="872701"/>
                  </a:lnTo>
                  <a:lnTo>
                    <a:pt x="938228" y="1069282"/>
                  </a:lnTo>
                  <a:lnTo>
                    <a:pt x="1021626" y="1155659"/>
                  </a:lnTo>
                  <a:lnTo>
                    <a:pt x="1113959" y="1250971"/>
                  </a:lnTo>
                  <a:lnTo>
                    <a:pt x="1286712" y="1414789"/>
                  </a:lnTo>
                  <a:lnTo>
                    <a:pt x="1465423" y="1572649"/>
                  </a:lnTo>
                  <a:lnTo>
                    <a:pt x="1569670" y="1662004"/>
                  </a:lnTo>
                  <a:lnTo>
                    <a:pt x="1703703" y="1769230"/>
                  </a:lnTo>
                  <a:lnTo>
                    <a:pt x="1924112" y="1939005"/>
                  </a:lnTo>
                  <a:lnTo>
                    <a:pt x="2105800" y="2067081"/>
                  </a:lnTo>
                  <a:lnTo>
                    <a:pt x="2269618" y="2183242"/>
                  </a:lnTo>
                  <a:lnTo>
                    <a:pt x="2379823" y="2254726"/>
                  </a:lnTo>
                  <a:lnTo>
                    <a:pt x="2427479" y="2287490"/>
                  </a:lnTo>
                  <a:lnTo>
                    <a:pt x="2433436" y="2293447"/>
                  </a:lnTo>
                  <a:lnTo>
                    <a:pt x="2436414" y="2305361"/>
                  </a:lnTo>
                  <a:lnTo>
                    <a:pt x="2427479" y="2323232"/>
                  </a:lnTo>
                  <a:lnTo>
                    <a:pt x="2370887" y="2338124"/>
                  </a:lnTo>
                  <a:lnTo>
                    <a:pt x="2284510" y="2350038"/>
                  </a:lnTo>
                  <a:lnTo>
                    <a:pt x="2135585" y="2347060"/>
                  </a:lnTo>
                  <a:lnTo>
                    <a:pt x="1968789" y="2332167"/>
                  </a:lnTo>
                  <a:lnTo>
                    <a:pt x="1784122" y="2299404"/>
                  </a:lnTo>
                  <a:lnTo>
                    <a:pt x="1653068" y="2266640"/>
                  </a:lnTo>
                  <a:lnTo>
                    <a:pt x="1623283" y="2239834"/>
                  </a:lnTo>
                  <a:lnTo>
                    <a:pt x="1480315" y="2064102"/>
                  </a:lnTo>
                  <a:lnTo>
                    <a:pt x="1313519" y="1858585"/>
                  </a:lnTo>
                  <a:lnTo>
                    <a:pt x="1155658" y="1662004"/>
                  </a:lnTo>
                  <a:lnTo>
                    <a:pt x="994819" y="1465423"/>
                  </a:lnTo>
                  <a:lnTo>
                    <a:pt x="804195" y="1221186"/>
                  </a:lnTo>
                  <a:lnTo>
                    <a:pt x="616550" y="938228"/>
                  </a:lnTo>
                  <a:lnTo>
                    <a:pt x="524216" y="80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CAA190C-6B72-9B4C-B90C-28E1AF7B7F06}"/>
                </a:ext>
              </a:extLst>
            </p:cNvPr>
            <p:cNvSpPr/>
            <p:nvPr/>
          </p:nvSpPr>
          <p:spPr>
            <a:xfrm rot="16200000">
              <a:off x="2424906" y="2588419"/>
              <a:ext cx="2728913" cy="1362075"/>
            </a:xfrm>
            <a:custGeom>
              <a:avLst/>
              <a:gdLst>
                <a:gd name="connsiteX0" fmla="*/ 1293019 w 2728913"/>
                <a:gd name="connsiteY0" fmla="*/ 1033462 h 1362075"/>
                <a:gd name="connsiteX1" fmla="*/ 2424113 w 2728913"/>
                <a:gd name="connsiteY1" fmla="*/ 1033462 h 1362075"/>
                <a:gd name="connsiteX2" fmla="*/ 2455069 w 2728913"/>
                <a:gd name="connsiteY2" fmla="*/ 1026318 h 1362075"/>
                <a:gd name="connsiteX3" fmla="*/ 2476500 w 2728913"/>
                <a:gd name="connsiteY3" fmla="*/ 1009650 h 1362075"/>
                <a:gd name="connsiteX4" fmla="*/ 2486025 w 2728913"/>
                <a:gd name="connsiteY4" fmla="*/ 995362 h 1362075"/>
                <a:gd name="connsiteX5" fmla="*/ 2495550 w 2728913"/>
                <a:gd name="connsiteY5" fmla="*/ 969168 h 1362075"/>
                <a:gd name="connsiteX6" fmla="*/ 2497931 w 2728913"/>
                <a:gd name="connsiteY6" fmla="*/ 947737 h 1362075"/>
                <a:gd name="connsiteX7" fmla="*/ 2486025 w 2728913"/>
                <a:gd name="connsiteY7" fmla="*/ 878681 h 1362075"/>
                <a:gd name="connsiteX8" fmla="*/ 2440781 w 2728913"/>
                <a:gd name="connsiteY8" fmla="*/ 614362 h 1362075"/>
                <a:gd name="connsiteX9" fmla="*/ 2400300 w 2728913"/>
                <a:gd name="connsiteY9" fmla="*/ 371475 h 1362075"/>
                <a:gd name="connsiteX10" fmla="*/ 2352675 w 2728913"/>
                <a:gd name="connsiteY10" fmla="*/ 150018 h 1362075"/>
                <a:gd name="connsiteX11" fmla="*/ 2328863 w 2728913"/>
                <a:gd name="connsiteY11" fmla="*/ 73818 h 1362075"/>
                <a:gd name="connsiteX12" fmla="*/ 2519363 w 2728913"/>
                <a:gd name="connsiteY12" fmla="*/ 0 h 1362075"/>
                <a:gd name="connsiteX13" fmla="*/ 2500313 w 2728913"/>
                <a:gd name="connsiteY13" fmla="*/ 50006 h 1362075"/>
                <a:gd name="connsiteX14" fmla="*/ 2505075 w 2728913"/>
                <a:gd name="connsiteY14" fmla="*/ 88106 h 1362075"/>
                <a:gd name="connsiteX15" fmla="*/ 2533650 w 2728913"/>
                <a:gd name="connsiteY15" fmla="*/ 245268 h 1362075"/>
                <a:gd name="connsiteX16" fmla="*/ 2571750 w 2728913"/>
                <a:gd name="connsiteY16" fmla="*/ 464343 h 1362075"/>
                <a:gd name="connsiteX17" fmla="*/ 2602706 w 2728913"/>
                <a:gd name="connsiteY17" fmla="*/ 633412 h 1362075"/>
                <a:gd name="connsiteX18" fmla="*/ 2638425 w 2728913"/>
                <a:gd name="connsiteY18" fmla="*/ 831056 h 1362075"/>
                <a:gd name="connsiteX19" fmla="*/ 2655094 w 2728913"/>
                <a:gd name="connsiteY19" fmla="*/ 923925 h 1362075"/>
                <a:gd name="connsiteX20" fmla="*/ 2662238 w 2728913"/>
                <a:gd name="connsiteY20" fmla="*/ 942975 h 1362075"/>
                <a:gd name="connsiteX21" fmla="*/ 2683669 w 2728913"/>
                <a:gd name="connsiteY21" fmla="*/ 990600 h 1362075"/>
                <a:gd name="connsiteX22" fmla="*/ 2707481 w 2728913"/>
                <a:gd name="connsiteY22" fmla="*/ 1028700 h 1362075"/>
                <a:gd name="connsiteX23" fmla="*/ 2726531 w 2728913"/>
                <a:gd name="connsiteY23" fmla="*/ 1062037 h 1362075"/>
                <a:gd name="connsiteX24" fmla="*/ 2728913 w 2728913"/>
                <a:gd name="connsiteY24" fmla="*/ 1071562 h 1362075"/>
                <a:gd name="connsiteX25" fmla="*/ 2726531 w 2728913"/>
                <a:gd name="connsiteY25" fmla="*/ 1102518 h 1362075"/>
                <a:gd name="connsiteX26" fmla="*/ 2714625 w 2728913"/>
                <a:gd name="connsiteY26" fmla="*/ 1133475 h 1362075"/>
                <a:gd name="connsiteX27" fmla="*/ 2671763 w 2728913"/>
                <a:gd name="connsiteY27" fmla="*/ 1207293 h 1362075"/>
                <a:gd name="connsiteX28" fmla="*/ 2612231 w 2728913"/>
                <a:gd name="connsiteY28" fmla="*/ 1290637 h 1362075"/>
                <a:gd name="connsiteX29" fmla="*/ 2564606 w 2728913"/>
                <a:gd name="connsiteY29" fmla="*/ 1347787 h 1362075"/>
                <a:gd name="connsiteX30" fmla="*/ 2552700 w 2728913"/>
                <a:gd name="connsiteY30" fmla="*/ 1354931 h 1362075"/>
                <a:gd name="connsiteX31" fmla="*/ 2533650 w 2728913"/>
                <a:gd name="connsiteY31" fmla="*/ 1362075 h 1362075"/>
                <a:gd name="connsiteX32" fmla="*/ 2495550 w 2728913"/>
                <a:gd name="connsiteY32" fmla="*/ 1352550 h 1362075"/>
                <a:gd name="connsiteX33" fmla="*/ 2452688 w 2728913"/>
                <a:gd name="connsiteY33" fmla="*/ 1333500 h 1362075"/>
                <a:gd name="connsiteX34" fmla="*/ 2412206 w 2728913"/>
                <a:gd name="connsiteY34" fmla="*/ 1312068 h 1362075"/>
                <a:gd name="connsiteX35" fmla="*/ 2366963 w 2728913"/>
                <a:gd name="connsiteY35" fmla="*/ 1283493 h 1362075"/>
                <a:gd name="connsiteX36" fmla="*/ 2336006 w 2728913"/>
                <a:gd name="connsiteY36" fmla="*/ 1281112 h 1362075"/>
                <a:gd name="connsiteX37" fmla="*/ 2028825 w 2728913"/>
                <a:gd name="connsiteY37" fmla="*/ 1273968 h 1362075"/>
                <a:gd name="connsiteX38" fmla="*/ 1554956 w 2728913"/>
                <a:gd name="connsiteY38" fmla="*/ 1262062 h 1362075"/>
                <a:gd name="connsiteX39" fmla="*/ 1176338 w 2728913"/>
                <a:gd name="connsiteY39" fmla="*/ 1254918 h 1362075"/>
                <a:gd name="connsiteX40" fmla="*/ 909638 w 2728913"/>
                <a:gd name="connsiteY40" fmla="*/ 1250156 h 1362075"/>
                <a:gd name="connsiteX41" fmla="*/ 604838 w 2728913"/>
                <a:gd name="connsiteY41" fmla="*/ 1243012 h 1362075"/>
                <a:gd name="connsiteX42" fmla="*/ 340519 w 2728913"/>
                <a:gd name="connsiteY42" fmla="*/ 1235868 h 1362075"/>
                <a:gd name="connsiteX43" fmla="*/ 154781 w 2728913"/>
                <a:gd name="connsiteY43" fmla="*/ 1233487 h 1362075"/>
                <a:gd name="connsiteX44" fmla="*/ 114300 w 2728913"/>
                <a:gd name="connsiteY44" fmla="*/ 1228725 h 1362075"/>
                <a:gd name="connsiteX45" fmla="*/ 83344 w 2728913"/>
                <a:gd name="connsiteY45" fmla="*/ 1219200 h 1362075"/>
                <a:gd name="connsiteX46" fmla="*/ 57150 w 2728913"/>
                <a:gd name="connsiteY46" fmla="*/ 1204912 h 1362075"/>
                <a:gd name="connsiteX47" fmla="*/ 38100 w 2728913"/>
                <a:gd name="connsiteY47" fmla="*/ 1188243 h 1362075"/>
                <a:gd name="connsiteX48" fmla="*/ 16669 w 2728913"/>
                <a:gd name="connsiteY48" fmla="*/ 1164431 h 1362075"/>
                <a:gd name="connsiteX49" fmla="*/ 0 w 2728913"/>
                <a:gd name="connsiteY49" fmla="*/ 1133475 h 1362075"/>
                <a:gd name="connsiteX50" fmla="*/ 0 w 2728913"/>
                <a:gd name="connsiteY50" fmla="*/ 1121568 h 1362075"/>
                <a:gd name="connsiteX51" fmla="*/ 2381 w 2728913"/>
                <a:gd name="connsiteY51" fmla="*/ 1104900 h 1362075"/>
                <a:gd name="connsiteX52" fmla="*/ 11906 w 2728913"/>
                <a:gd name="connsiteY52" fmla="*/ 1088231 h 1362075"/>
                <a:gd name="connsiteX53" fmla="*/ 42863 w 2728913"/>
                <a:gd name="connsiteY53" fmla="*/ 1059656 h 1362075"/>
                <a:gd name="connsiteX54" fmla="*/ 88106 w 2728913"/>
                <a:gd name="connsiteY54" fmla="*/ 1028700 h 1362075"/>
                <a:gd name="connsiteX55" fmla="*/ 140494 w 2728913"/>
                <a:gd name="connsiteY55" fmla="*/ 995362 h 1362075"/>
                <a:gd name="connsiteX56" fmla="*/ 340519 w 2728913"/>
                <a:gd name="connsiteY56" fmla="*/ 1012031 h 1362075"/>
                <a:gd name="connsiteX57" fmla="*/ 588169 w 2728913"/>
                <a:gd name="connsiteY57" fmla="*/ 1021556 h 1362075"/>
                <a:gd name="connsiteX58" fmla="*/ 871538 w 2728913"/>
                <a:gd name="connsiteY58" fmla="*/ 1028700 h 1362075"/>
                <a:gd name="connsiteX59" fmla="*/ 1293019 w 2728913"/>
                <a:gd name="connsiteY59" fmla="*/ 1033462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28913" h="1362075">
                  <a:moveTo>
                    <a:pt x="1293019" y="1033462"/>
                  </a:moveTo>
                  <a:lnTo>
                    <a:pt x="2424113" y="1033462"/>
                  </a:lnTo>
                  <a:lnTo>
                    <a:pt x="2455069" y="1026318"/>
                  </a:lnTo>
                  <a:lnTo>
                    <a:pt x="2476500" y="1009650"/>
                  </a:lnTo>
                  <a:lnTo>
                    <a:pt x="2486025" y="995362"/>
                  </a:lnTo>
                  <a:lnTo>
                    <a:pt x="2495550" y="969168"/>
                  </a:lnTo>
                  <a:lnTo>
                    <a:pt x="2497931" y="947737"/>
                  </a:lnTo>
                  <a:lnTo>
                    <a:pt x="2486025" y="878681"/>
                  </a:lnTo>
                  <a:lnTo>
                    <a:pt x="2440781" y="614362"/>
                  </a:lnTo>
                  <a:lnTo>
                    <a:pt x="2400300" y="371475"/>
                  </a:lnTo>
                  <a:lnTo>
                    <a:pt x="2352675" y="150018"/>
                  </a:lnTo>
                  <a:lnTo>
                    <a:pt x="2328863" y="73818"/>
                  </a:lnTo>
                  <a:lnTo>
                    <a:pt x="2519363" y="0"/>
                  </a:lnTo>
                  <a:lnTo>
                    <a:pt x="2500313" y="50006"/>
                  </a:lnTo>
                  <a:lnTo>
                    <a:pt x="2505075" y="88106"/>
                  </a:lnTo>
                  <a:lnTo>
                    <a:pt x="2533650" y="245268"/>
                  </a:lnTo>
                  <a:lnTo>
                    <a:pt x="2571750" y="464343"/>
                  </a:lnTo>
                  <a:lnTo>
                    <a:pt x="2602706" y="633412"/>
                  </a:lnTo>
                  <a:lnTo>
                    <a:pt x="2638425" y="831056"/>
                  </a:lnTo>
                  <a:lnTo>
                    <a:pt x="2655094" y="923925"/>
                  </a:lnTo>
                  <a:lnTo>
                    <a:pt x="2662238" y="942975"/>
                  </a:lnTo>
                  <a:lnTo>
                    <a:pt x="2683669" y="990600"/>
                  </a:lnTo>
                  <a:lnTo>
                    <a:pt x="2707481" y="1028700"/>
                  </a:lnTo>
                  <a:lnTo>
                    <a:pt x="2726531" y="1062037"/>
                  </a:lnTo>
                  <a:lnTo>
                    <a:pt x="2728913" y="1071562"/>
                  </a:lnTo>
                  <a:lnTo>
                    <a:pt x="2726531" y="1102518"/>
                  </a:lnTo>
                  <a:lnTo>
                    <a:pt x="2714625" y="1133475"/>
                  </a:lnTo>
                  <a:lnTo>
                    <a:pt x="2671763" y="1207293"/>
                  </a:lnTo>
                  <a:lnTo>
                    <a:pt x="2612231" y="1290637"/>
                  </a:lnTo>
                  <a:lnTo>
                    <a:pt x="2564606" y="1347787"/>
                  </a:lnTo>
                  <a:lnTo>
                    <a:pt x="2552700" y="1354931"/>
                  </a:lnTo>
                  <a:lnTo>
                    <a:pt x="2533650" y="1362075"/>
                  </a:lnTo>
                  <a:lnTo>
                    <a:pt x="2495550" y="1352550"/>
                  </a:lnTo>
                  <a:lnTo>
                    <a:pt x="2452688" y="1333500"/>
                  </a:lnTo>
                  <a:lnTo>
                    <a:pt x="2412206" y="1312068"/>
                  </a:lnTo>
                  <a:lnTo>
                    <a:pt x="2366963" y="1283493"/>
                  </a:lnTo>
                  <a:lnTo>
                    <a:pt x="2336006" y="1281112"/>
                  </a:lnTo>
                  <a:lnTo>
                    <a:pt x="2028825" y="1273968"/>
                  </a:lnTo>
                  <a:lnTo>
                    <a:pt x="1554956" y="1262062"/>
                  </a:lnTo>
                  <a:lnTo>
                    <a:pt x="1176338" y="1254918"/>
                  </a:lnTo>
                  <a:lnTo>
                    <a:pt x="909638" y="1250156"/>
                  </a:lnTo>
                  <a:lnTo>
                    <a:pt x="604838" y="1243012"/>
                  </a:lnTo>
                  <a:lnTo>
                    <a:pt x="340519" y="1235868"/>
                  </a:lnTo>
                  <a:lnTo>
                    <a:pt x="154781" y="1233487"/>
                  </a:lnTo>
                  <a:lnTo>
                    <a:pt x="114300" y="1228725"/>
                  </a:lnTo>
                  <a:lnTo>
                    <a:pt x="83344" y="1219200"/>
                  </a:lnTo>
                  <a:lnTo>
                    <a:pt x="57150" y="1204912"/>
                  </a:lnTo>
                  <a:lnTo>
                    <a:pt x="38100" y="1188243"/>
                  </a:lnTo>
                  <a:lnTo>
                    <a:pt x="16669" y="1164431"/>
                  </a:lnTo>
                  <a:lnTo>
                    <a:pt x="0" y="1133475"/>
                  </a:lnTo>
                  <a:lnTo>
                    <a:pt x="0" y="1121568"/>
                  </a:lnTo>
                  <a:lnTo>
                    <a:pt x="2381" y="1104900"/>
                  </a:lnTo>
                  <a:lnTo>
                    <a:pt x="11906" y="1088231"/>
                  </a:lnTo>
                  <a:lnTo>
                    <a:pt x="42863" y="1059656"/>
                  </a:lnTo>
                  <a:lnTo>
                    <a:pt x="88106" y="1028700"/>
                  </a:lnTo>
                  <a:lnTo>
                    <a:pt x="140494" y="995362"/>
                  </a:lnTo>
                  <a:lnTo>
                    <a:pt x="340519" y="1012031"/>
                  </a:lnTo>
                  <a:lnTo>
                    <a:pt x="588169" y="1021556"/>
                  </a:lnTo>
                  <a:lnTo>
                    <a:pt x="871538" y="1028700"/>
                  </a:lnTo>
                  <a:lnTo>
                    <a:pt x="1293019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54C2C638-9855-1A41-983A-9B3D156483DA}"/>
                </a:ext>
              </a:extLst>
            </p:cNvPr>
            <p:cNvSpPr/>
            <p:nvPr/>
          </p:nvSpPr>
          <p:spPr>
            <a:xfrm rot="16200000">
              <a:off x="3517107" y="2391569"/>
              <a:ext cx="342900" cy="985837"/>
            </a:xfrm>
            <a:custGeom>
              <a:avLst/>
              <a:gdLst>
                <a:gd name="connsiteX0" fmla="*/ 71437 w 342900"/>
                <a:gd name="connsiteY0" fmla="*/ 369094 h 985837"/>
                <a:gd name="connsiteX1" fmla="*/ 35719 w 342900"/>
                <a:gd name="connsiteY1" fmla="*/ 190500 h 985837"/>
                <a:gd name="connsiteX2" fmla="*/ 0 w 342900"/>
                <a:gd name="connsiteY2" fmla="*/ 0 h 985837"/>
                <a:gd name="connsiteX3" fmla="*/ 207169 w 342900"/>
                <a:gd name="connsiteY3" fmla="*/ 7144 h 985837"/>
                <a:gd name="connsiteX4" fmla="*/ 207169 w 342900"/>
                <a:gd name="connsiteY4" fmla="*/ 100012 h 985837"/>
                <a:gd name="connsiteX5" fmla="*/ 216694 w 342900"/>
                <a:gd name="connsiteY5" fmla="*/ 202406 h 985837"/>
                <a:gd name="connsiteX6" fmla="*/ 238125 w 342900"/>
                <a:gd name="connsiteY6" fmla="*/ 338137 h 985837"/>
                <a:gd name="connsiteX7" fmla="*/ 264319 w 342900"/>
                <a:gd name="connsiteY7" fmla="*/ 485775 h 985837"/>
                <a:gd name="connsiteX8" fmla="*/ 288131 w 342900"/>
                <a:gd name="connsiteY8" fmla="*/ 609600 h 985837"/>
                <a:gd name="connsiteX9" fmla="*/ 302419 w 342900"/>
                <a:gd name="connsiteY9" fmla="*/ 666750 h 985837"/>
                <a:gd name="connsiteX10" fmla="*/ 316706 w 342900"/>
                <a:gd name="connsiteY10" fmla="*/ 721519 h 985837"/>
                <a:gd name="connsiteX11" fmla="*/ 328612 w 342900"/>
                <a:gd name="connsiteY11" fmla="*/ 778669 h 985837"/>
                <a:gd name="connsiteX12" fmla="*/ 338137 w 342900"/>
                <a:gd name="connsiteY12" fmla="*/ 826294 h 985837"/>
                <a:gd name="connsiteX13" fmla="*/ 342900 w 342900"/>
                <a:gd name="connsiteY13" fmla="*/ 890587 h 985837"/>
                <a:gd name="connsiteX14" fmla="*/ 340519 w 342900"/>
                <a:gd name="connsiteY14" fmla="*/ 973931 h 985837"/>
                <a:gd name="connsiteX15" fmla="*/ 140494 w 342900"/>
                <a:gd name="connsiteY15" fmla="*/ 985837 h 985837"/>
                <a:gd name="connsiteX16" fmla="*/ 140494 w 342900"/>
                <a:gd name="connsiteY16" fmla="*/ 869156 h 985837"/>
                <a:gd name="connsiteX17" fmla="*/ 130969 w 342900"/>
                <a:gd name="connsiteY17" fmla="*/ 752475 h 985837"/>
                <a:gd name="connsiteX18" fmla="*/ 116681 w 342900"/>
                <a:gd name="connsiteY18" fmla="*/ 645319 h 985837"/>
                <a:gd name="connsiteX19" fmla="*/ 92869 w 342900"/>
                <a:gd name="connsiteY19" fmla="*/ 490537 h 985837"/>
                <a:gd name="connsiteX20" fmla="*/ 71437 w 342900"/>
                <a:gd name="connsiteY20" fmla="*/ 369094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2900" h="985837">
                  <a:moveTo>
                    <a:pt x="71437" y="369094"/>
                  </a:moveTo>
                  <a:lnTo>
                    <a:pt x="35719" y="190500"/>
                  </a:lnTo>
                  <a:lnTo>
                    <a:pt x="0" y="0"/>
                  </a:lnTo>
                  <a:lnTo>
                    <a:pt x="207169" y="7144"/>
                  </a:lnTo>
                  <a:lnTo>
                    <a:pt x="207169" y="100012"/>
                  </a:lnTo>
                  <a:lnTo>
                    <a:pt x="216694" y="202406"/>
                  </a:lnTo>
                  <a:lnTo>
                    <a:pt x="238125" y="338137"/>
                  </a:lnTo>
                  <a:lnTo>
                    <a:pt x="264319" y="485775"/>
                  </a:lnTo>
                  <a:lnTo>
                    <a:pt x="288131" y="609600"/>
                  </a:lnTo>
                  <a:lnTo>
                    <a:pt x="302419" y="666750"/>
                  </a:lnTo>
                  <a:lnTo>
                    <a:pt x="316706" y="721519"/>
                  </a:lnTo>
                  <a:lnTo>
                    <a:pt x="328612" y="778669"/>
                  </a:lnTo>
                  <a:lnTo>
                    <a:pt x="338137" y="826294"/>
                  </a:lnTo>
                  <a:lnTo>
                    <a:pt x="342900" y="890587"/>
                  </a:lnTo>
                  <a:cubicBezTo>
                    <a:pt x="342106" y="918368"/>
                    <a:pt x="341313" y="946150"/>
                    <a:pt x="340519" y="973931"/>
                  </a:cubicBezTo>
                  <a:lnTo>
                    <a:pt x="140494" y="985837"/>
                  </a:lnTo>
                  <a:lnTo>
                    <a:pt x="140494" y="869156"/>
                  </a:lnTo>
                  <a:lnTo>
                    <a:pt x="130969" y="752475"/>
                  </a:lnTo>
                  <a:lnTo>
                    <a:pt x="116681" y="645319"/>
                  </a:lnTo>
                  <a:lnTo>
                    <a:pt x="92869" y="490537"/>
                  </a:lnTo>
                  <a:lnTo>
                    <a:pt x="7143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573048AB-636D-C243-9E20-42D6E5B06001}"/>
                </a:ext>
              </a:extLst>
            </p:cNvPr>
            <p:cNvSpPr/>
            <p:nvPr/>
          </p:nvSpPr>
          <p:spPr>
            <a:xfrm rot="16200000">
              <a:off x="3545681" y="3099595"/>
              <a:ext cx="282575" cy="1014412"/>
            </a:xfrm>
            <a:custGeom>
              <a:avLst/>
              <a:gdLst>
                <a:gd name="connsiteX0" fmla="*/ 45244 w 283369"/>
                <a:gd name="connsiteY0" fmla="*/ 502444 h 1014413"/>
                <a:gd name="connsiteX1" fmla="*/ 21431 w 283369"/>
                <a:gd name="connsiteY1" fmla="*/ 319088 h 1014413"/>
                <a:gd name="connsiteX2" fmla="*/ 4763 w 283369"/>
                <a:gd name="connsiteY2" fmla="*/ 176213 h 1014413"/>
                <a:gd name="connsiteX3" fmla="*/ 0 w 283369"/>
                <a:gd name="connsiteY3" fmla="*/ 104775 h 1014413"/>
                <a:gd name="connsiteX4" fmla="*/ 9525 w 283369"/>
                <a:gd name="connsiteY4" fmla="*/ 0 h 1014413"/>
                <a:gd name="connsiteX5" fmla="*/ 164306 w 283369"/>
                <a:gd name="connsiteY5" fmla="*/ 19050 h 1014413"/>
                <a:gd name="connsiteX6" fmla="*/ 157163 w 283369"/>
                <a:gd name="connsiteY6" fmla="*/ 90488 h 1014413"/>
                <a:gd name="connsiteX7" fmla="*/ 159544 w 283369"/>
                <a:gd name="connsiteY7" fmla="*/ 178594 h 1014413"/>
                <a:gd name="connsiteX8" fmla="*/ 166688 w 283369"/>
                <a:gd name="connsiteY8" fmla="*/ 266700 h 1014413"/>
                <a:gd name="connsiteX9" fmla="*/ 185738 w 283369"/>
                <a:gd name="connsiteY9" fmla="*/ 419100 h 1014413"/>
                <a:gd name="connsiteX10" fmla="*/ 219075 w 283369"/>
                <a:gd name="connsiteY10" fmla="*/ 650081 h 1014413"/>
                <a:gd name="connsiteX11" fmla="*/ 245269 w 283369"/>
                <a:gd name="connsiteY11" fmla="*/ 807244 h 1014413"/>
                <a:gd name="connsiteX12" fmla="*/ 283369 w 283369"/>
                <a:gd name="connsiteY12" fmla="*/ 1014413 h 1014413"/>
                <a:gd name="connsiteX13" fmla="*/ 123825 w 283369"/>
                <a:gd name="connsiteY13" fmla="*/ 997744 h 1014413"/>
                <a:gd name="connsiteX14" fmla="*/ 97631 w 283369"/>
                <a:gd name="connsiteY14" fmla="*/ 838200 h 1014413"/>
                <a:gd name="connsiteX15" fmla="*/ 76200 w 283369"/>
                <a:gd name="connsiteY15" fmla="*/ 707231 h 1014413"/>
                <a:gd name="connsiteX16" fmla="*/ 57150 w 283369"/>
                <a:gd name="connsiteY16" fmla="*/ 583406 h 1014413"/>
                <a:gd name="connsiteX17" fmla="*/ 45244 w 283369"/>
                <a:gd name="connsiteY17" fmla="*/ 502444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369" h="1014413">
                  <a:moveTo>
                    <a:pt x="45244" y="502444"/>
                  </a:moveTo>
                  <a:lnTo>
                    <a:pt x="21431" y="319088"/>
                  </a:lnTo>
                  <a:lnTo>
                    <a:pt x="4763" y="176213"/>
                  </a:lnTo>
                  <a:lnTo>
                    <a:pt x="0" y="104775"/>
                  </a:lnTo>
                  <a:lnTo>
                    <a:pt x="9525" y="0"/>
                  </a:lnTo>
                  <a:lnTo>
                    <a:pt x="164306" y="19050"/>
                  </a:lnTo>
                  <a:lnTo>
                    <a:pt x="157163" y="90488"/>
                  </a:lnTo>
                  <a:cubicBezTo>
                    <a:pt x="157957" y="119857"/>
                    <a:pt x="158750" y="149225"/>
                    <a:pt x="159544" y="178594"/>
                  </a:cubicBezTo>
                  <a:lnTo>
                    <a:pt x="166688" y="266700"/>
                  </a:lnTo>
                  <a:lnTo>
                    <a:pt x="185738" y="419100"/>
                  </a:lnTo>
                  <a:lnTo>
                    <a:pt x="219075" y="650081"/>
                  </a:lnTo>
                  <a:lnTo>
                    <a:pt x="245269" y="807244"/>
                  </a:lnTo>
                  <a:lnTo>
                    <a:pt x="283369" y="1014413"/>
                  </a:lnTo>
                  <a:lnTo>
                    <a:pt x="123825" y="997744"/>
                  </a:lnTo>
                  <a:lnTo>
                    <a:pt x="97631" y="838200"/>
                  </a:lnTo>
                  <a:lnTo>
                    <a:pt x="76200" y="707231"/>
                  </a:lnTo>
                  <a:lnTo>
                    <a:pt x="57150" y="583406"/>
                  </a:lnTo>
                  <a:lnTo>
                    <a:pt x="452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4C6D2F06-EE44-5D49-888D-21E8BFC38D16}"/>
                </a:ext>
              </a:extLst>
            </p:cNvPr>
            <p:cNvSpPr/>
            <p:nvPr/>
          </p:nvSpPr>
          <p:spPr>
            <a:xfrm rot="16200000">
              <a:off x="3523456" y="3956844"/>
              <a:ext cx="295275" cy="979488"/>
            </a:xfrm>
            <a:custGeom>
              <a:avLst/>
              <a:gdLst>
                <a:gd name="connsiteX0" fmla="*/ 223838 w 295275"/>
                <a:gd name="connsiteY0" fmla="*/ 404813 h 978694"/>
                <a:gd name="connsiteX1" fmla="*/ 207169 w 295275"/>
                <a:gd name="connsiteY1" fmla="*/ 211932 h 978694"/>
                <a:gd name="connsiteX2" fmla="*/ 202407 w 295275"/>
                <a:gd name="connsiteY2" fmla="*/ 97632 h 978694"/>
                <a:gd name="connsiteX3" fmla="*/ 202407 w 295275"/>
                <a:gd name="connsiteY3" fmla="*/ 0 h 978694"/>
                <a:gd name="connsiteX4" fmla="*/ 0 w 295275"/>
                <a:gd name="connsiteY4" fmla="*/ 11907 h 978694"/>
                <a:gd name="connsiteX5" fmla="*/ 9525 w 295275"/>
                <a:gd name="connsiteY5" fmla="*/ 135732 h 978694"/>
                <a:gd name="connsiteX6" fmla="*/ 35719 w 295275"/>
                <a:gd name="connsiteY6" fmla="*/ 371475 h 978694"/>
                <a:gd name="connsiteX7" fmla="*/ 69057 w 295275"/>
                <a:gd name="connsiteY7" fmla="*/ 607219 h 978694"/>
                <a:gd name="connsiteX8" fmla="*/ 119063 w 295275"/>
                <a:gd name="connsiteY8" fmla="*/ 966788 h 978694"/>
                <a:gd name="connsiteX9" fmla="*/ 295275 w 295275"/>
                <a:gd name="connsiteY9" fmla="*/ 978694 h 978694"/>
                <a:gd name="connsiteX10" fmla="*/ 266700 w 295275"/>
                <a:gd name="connsiteY10" fmla="*/ 752475 h 978694"/>
                <a:gd name="connsiteX11" fmla="*/ 223838 w 295275"/>
                <a:gd name="connsiteY11" fmla="*/ 40481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978694">
                  <a:moveTo>
                    <a:pt x="223838" y="404813"/>
                  </a:moveTo>
                  <a:lnTo>
                    <a:pt x="207169" y="211932"/>
                  </a:lnTo>
                  <a:lnTo>
                    <a:pt x="202407" y="97632"/>
                  </a:lnTo>
                  <a:lnTo>
                    <a:pt x="202407" y="0"/>
                  </a:lnTo>
                  <a:lnTo>
                    <a:pt x="0" y="11907"/>
                  </a:lnTo>
                  <a:lnTo>
                    <a:pt x="9525" y="135732"/>
                  </a:lnTo>
                  <a:lnTo>
                    <a:pt x="35719" y="371475"/>
                  </a:lnTo>
                  <a:lnTo>
                    <a:pt x="69057" y="607219"/>
                  </a:lnTo>
                  <a:lnTo>
                    <a:pt x="119063" y="966788"/>
                  </a:lnTo>
                  <a:lnTo>
                    <a:pt x="295275" y="978694"/>
                  </a:lnTo>
                  <a:lnTo>
                    <a:pt x="266700" y="752475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39368A8A-08E9-EC41-8AFC-97233EEBDCB9}"/>
                </a:ext>
              </a:extLst>
            </p:cNvPr>
            <p:cNvSpPr/>
            <p:nvPr/>
          </p:nvSpPr>
          <p:spPr>
            <a:xfrm rot="16200000">
              <a:off x="2628900" y="4703763"/>
              <a:ext cx="923925" cy="1095375"/>
            </a:xfrm>
            <a:custGeom>
              <a:avLst/>
              <a:gdLst>
                <a:gd name="connsiteX0" fmla="*/ 307181 w 923925"/>
                <a:gd name="connsiteY0" fmla="*/ 421482 h 1095375"/>
                <a:gd name="connsiteX1" fmla="*/ 257175 w 923925"/>
                <a:gd name="connsiteY1" fmla="*/ 357188 h 1095375"/>
                <a:gd name="connsiteX2" fmla="*/ 204787 w 923925"/>
                <a:gd name="connsiteY2" fmla="*/ 285750 h 1095375"/>
                <a:gd name="connsiteX3" fmla="*/ 150019 w 923925"/>
                <a:gd name="connsiteY3" fmla="*/ 200025 h 1095375"/>
                <a:gd name="connsiteX4" fmla="*/ 109537 w 923925"/>
                <a:gd name="connsiteY4" fmla="*/ 126207 h 1095375"/>
                <a:gd name="connsiteX5" fmla="*/ 69056 w 923925"/>
                <a:gd name="connsiteY5" fmla="*/ 52388 h 1095375"/>
                <a:gd name="connsiteX6" fmla="*/ 50006 w 923925"/>
                <a:gd name="connsiteY6" fmla="*/ 14288 h 1095375"/>
                <a:gd name="connsiteX7" fmla="*/ 38100 w 923925"/>
                <a:gd name="connsiteY7" fmla="*/ 2382 h 1095375"/>
                <a:gd name="connsiteX8" fmla="*/ 14287 w 923925"/>
                <a:gd name="connsiteY8" fmla="*/ 0 h 1095375"/>
                <a:gd name="connsiteX9" fmla="*/ 2381 w 923925"/>
                <a:gd name="connsiteY9" fmla="*/ 9525 h 1095375"/>
                <a:gd name="connsiteX10" fmla="*/ 0 w 923925"/>
                <a:gd name="connsiteY10" fmla="*/ 35719 h 1095375"/>
                <a:gd name="connsiteX11" fmla="*/ 14287 w 923925"/>
                <a:gd name="connsiteY11" fmla="*/ 97632 h 1095375"/>
                <a:gd name="connsiteX12" fmla="*/ 64294 w 923925"/>
                <a:gd name="connsiteY12" fmla="*/ 235744 h 1095375"/>
                <a:gd name="connsiteX13" fmla="*/ 116681 w 923925"/>
                <a:gd name="connsiteY13" fmla="*/ 359569 h 1095375"/>
                <a:gd name="connsiteX14" fmla="*/ 176212 w 923925"/>
                <a:gd name="connsiteY14" fmla="*/ 481013 h 1095375"/>
                <a:gd name="connsiteX15" fmla="*/ 257175 w 923925"/>
                <a:gd name="connsiteY15" fmla="*/ 619125 h 1095375"/>
                <a:gd name="connsiteX16" fmla="*/ 328612 w 923925"/>
                <a:gd name="connsiteY16" fmla="*/ 728663 h 1095375"/>
                <a:gd name="connsiteX17" fmla="*/ 414337 w 923925"/>
                <a:gd name="connsiteY17" fmla="*/ 840582 h 1095375"/>
                <a:gd name="connsiteX18" fmla="*/ 459581 w 923925"/>
                <a:gd name="connsiteY18" fmla="*/ 904875 h 1095375"/>
                <a:gd name="connsiteX19" fmla="*/ 500062 w 923925"/>
                <a:gd name="connsiteY19" fmla="*/ 959644 h 1095375"/>
                <a:gd name="connsiteX20" fmla="*/ 526256 w 923925"/>
                <a:gd name="connsiteY20" fmla="*/ 1004888 h 1095375"/>
                <a:gd name="connsiteX21" fmla="*/ 547687 w 923925"/>
                <a:gd name="connsiteY21" fmla="*/ 1047750 h 1095375"/>
                <a:gd name="connsiteX22" fmla="*/ 571500 w 923925"/>
                <a:gd name="connsiteY22" fmla="*/ 1078707 h 1095375"/>
                <a:gd name="connsiteX23" fmla="*/ 590550 w 923925"/>
                <a:gd name="connsiteY23" fmla="*/ 1092994 h 1095375"/>
                <a:gd name="connsiteX24" fmla="*/ 614362 w 923925"/>
                <a:gd name="connsiteY24" fmla="*/ 1095375 h 1095375"/>
                <a:gd name="connsiteX25" fmla="*/ 640556 w 923925"/>
                <a:gd name="connsiteY25" fmla="*/ 1092994 h 1095375"/>
                <a:gd name="connsiteX26" fmla="*/ 661987 w 923925"/>
                <a:gd name="connsiteY26" fmla="*/ 1078707 h 1095375"/>
                <a:gd name="connsiteX27" fmla="*/ 711994 w 923925"/>
                <a:gd name="connsiteY27" fmla="*/ 1021557 h 1095375"/>
                <a:gd name="connsiteX28" fmla="*/ 785812 w 923925"/>
                <a:gd name="connsiteY28" fmla="*/ 933450 h 1095375"/>
                <a:gd name="connsiteX29" fmla="*/ 847725 w 923925"/>
                <a:gd name="connsiteY29" fmla="*/ 850107 h 1095375"/>
                <a:gd name="connsiteX30" fmla="*/ 888206 w 923925"/>
                <a:gd name="connsiteY30" fmla="*/ 778669 h 1095375"/>
                <a:gd name="connsiteX31" fmla="*/ 907256 w 923925"/>
                <a:gd name="connsiteY31" fmla="*/ 733425 h 1095375"/>
                <a:gd name="connsiteX32" fmla="*/ 923925 w 923925"/>
                <a:gd name="connsiteY32" fmla="*/ 678657 h 1095375"/>
                <a:gd name="connsiteX33" fmla="*/ 923925 w 923925"/>
                <a:gd name="connsiteY33" fmla="*/ 642938 h 1095375"/>
                <a:gd name="connsiteX34" fmla="*/ 914400 w 923925"/>
                <a:gd name="connsiteY34" fmla="*/ 633413 h 1095375"/>
                <a:gd name="connsiteX35" fmla="*/ 892969 w 923925"/>
                <a:gd name="connsiteY35" fmla="*/ 631032 h 1095375"/>
                <a:gd name="connsiteX36" fmla="*/ 869156 w 923925"/>
                <a:gd name="connsiteY36" fmla="*/ 642938 h 1095375"/>
                <a:gd name="connsiteX37" fmla="*/ 840581 w 923925"/>
                <a:gd name="connsiteY37" fmla="*/ 673894 h 1095375"/>
                <a:gd name="connsiteX38" fmla="*/ 802481 w 923925"/>
                <a:gd name="connsiteY38" fmla="*/ 702469 h 1095375"/>
                <a:gd name="connsiteX39" fmla="*/ 764381 w 923925"/>
                <a:gd name="connsiteY39" fmla="*/ 726282 h 1095375"/>
                <a:gd name="connsiteX40" fmla="*/ 707231 w 923925"/>
                <a:gd name="connsiteY40" fmla="*/ 747713 h 1095375"/>
                <a:gd name="connsiteX41" fmla="*/ 678656 w 923925"/>
                <a:gd name="connsiteY41" fmla="*/ 747713 h 1095375"/>
                <a:gd name="connsiteX42" fmla="*/ 635794 w 923925"/>
                <a:gd name="connsiteY42" fmla="*/ 723900 h 1095375"/>
                <a:gd name="connsiteX43" fmla="*/ 533400 w 923925"/>
                <a:gd name="connsiteY43" fmla="*/ 645319 h 1095375"/>
                <a:gd name="connsiteX44" fmla="*/ 483394 w 923925"/>
                <a:gd name="connsiteY44" fmla="*/ 602457 h 1095375"/>
                <a:gd name="connsiteX45" fmla="*/ 395287 w 923925"/>
                <a:gd name="connsiteY45" fmla="*/ 519113 h 1095375"/>
                <a:gd name="connsiteX46" fmla="*/ 307181 w 923925"/>
                <a:gd name="connsiteY46" fmla="*/ 4214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3925" h="1095375">
                  <a:moveTo>
                    <a:pt x="307181" y="421482"/>
                  </a:moveTo>
                  <a:lnTo>
                    <a:pt x="257175" y="357188"/>
                  </a:lnTo>
                  <a:lnTo>
                    <a:pt x="204787" y="285750"/>
                  </a:lnTo>
                  <a:lnTo>
                    <a:pt x="150019" y="200025"/>
                  </a:lnTo>
                  <a:lnTo>
                    <a:pt x="109537" y="126207"/>
                  </a:lnTo>
                  <a:lnTo>
                    <a:pt x="69056" y="52388"/>
                  </a:lnTo>
                  <a:lnTo>
                    <a:pt x="50006" y="14288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9525"/>
                  </a:lnTo>
                  <a:lnTo>
                    <a:pt x="0" y="35719"/>
                  </a:lnTo>
                  <a:lnTo>
                    <a:pt x="14287" y="97632"/>
                  </a:lnTo>
                  <a:lnTo>
                    <a:pt x="64294" y="235744"/>
                  </a:lnTo>
                  <a:lnTo>
                    <a:pt x="116681" y="359569"/>
                  </a:lnTo>
                  <a:lnTo>
                    <a:pt x="176212" y="481013"/>
                  </a:lnTo>
                  <a:lnTo>
                    <a:pt x="257175" y="619125"/>
                  </a:lnTo>
                  <a:lnTo>
                    <a:pt x="328612" y="728663"/>
                  </a:lnTo>
                  <a:lnTo>
                    <a:pt x="414337" y="840582"/>
                  </a:lnTo>
                  <a:lnTo>
                    <a:pt x="459581" y="904875"/>
                  </a:lnTo>
                  <a:lnTo>
                    <a:pt x="500062" y="959644"/>
                  </a:lnTo>
                  <a:lnTo>
                    <a:pt x="526256" y="1004888"/>
                  </a:lnTo>
                  <a:lnTo>
                    <a:pt x="547687" y="1047750"/>
                  </a:lnTo>
                  <a:lnTo>
                    <a:pt x="571500" y="1078707"/>
                  </a:lnTo>
                  <a:lnTo>
                    <a:pt x="590550" y="1092994"/>
                  </a:lnTo>
                  <a:lnTo>
                    <a:pt x="614362" y="1095375"/>
                  </a:lnTo>
                  <a:lnTo>
                    <a:pt x="640556" y="1092994"/>
                  </a:lnTo>
                  <a:lnTo>
                    <a:pt x="661987" y="1078707"/>
                  </a:lnTo>
                  <a:lnTo>
                    <a:pt x="711994" y="1021557"/>
                  </a:lnTo>
                  <a:lnTo>
                    <a:pt x="785812" y="933450"/>
                  </a:lnTo>
                  <a:lnTo>
                    <a:pt x="847725" y="850107"/>
                  </a:lnTo>
                  <a:lnTo>
                    <a:pt x="888206" y="778669"/>
                  </a:lnTo>
                  <a:lnTo>
                    <a:pt x="907256" y="733425"/>
                  </a:lnTo>
                  <a:lnTo>
                    <a:pt x="923925" y="678657"/>
                  </a:lnTo>
                  <a:lnTo>
                    <a:pt x="923925" y="642938"/>
                  </a:lnTo>
                  <a:lnTo>
                    <a:pt x="914400" y="633413"/>
                  </a:lnTo>
                  <a:lnTo>
                    <a:pt x="892969" y="631032"/>
                  </a:lnTo>
                  <a:lnTo>
                    <a:pt x="869156" y="642938"/>
                  </a:lnTo>
                  <a:lnTo>
                    <a:pt x="840581" y="673894"/>
                  </a:lnTo>
                  <a:lnTo>
                    <a:pt x="802481" y="702469"/>
                  </a:lnTo>
                  <a:lnTo>
                    <a:pt x="764381" y="726282"/>
                  </a:lnTo>
                  <a:lnTo>
                    <a:pt x="707231" y="747713"/>
                  </a:lnTo>
                  <a:lnTo>
                    <a:pt x="678656" y="747713"/>
                  </a:lnTo>
                  <a:lnTo>
                    <a:pt x="635794" y="723900"/>
                  </a:lnTo>
                  <a:lnTo>
                    <a:pt x="533400" y="645319"/>
                  </a:lnTo>
                  <a:lnTo>
                    <a:pt x="483394" y="602457"/>
                  </a:lnTo>
                  <a:lnTo>
                    <a:pt x="395287" y="519113"/>
                  </a:lnTo>
                  <a:lnTo>
                    <a:pt x="30718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86B384A-95A0-1146-9370-3CC0501CF946}"/>
                </a:ext>
              </a:extLst>
            </p:cNvPr>
            <p:cNvSpPr/>
            <p:nvPr/>
          </p:nvSpPr>
          <p:spPr>
            <a:xfrm rot="16200000">
              <a:off x="5778500" y="1938338"/>
              <a:ext cx="452437" cy="1773238"/>
            </a:xfrm>
            <a:custGeom>
              <a:avLst/>
              <a:gdLst>
                <a:gd name="connsiteX0" fmla="*/ 211932 w 452438"/>
                <a:gd name="connsiteY0" fmla="*/ 676275 h 1774031"/>
                <a:gd name="connsiteX1" fmla="*/ 183357 w 452438"/>
                <a:gd name="connsiteY1" fmla="*/ 516731 h 1774031"/>
                <a:gd name="connsiteX2" fmla="*/ 164307 w 452438"/>
                <a:gd name="connsiteY2" fmla="*/ 409575 h 1774031"/>
                <a:gd name="connsiteX3" fmla="*/ 157163 w 452438"/>
                <a:gd name="connsiteY3" fmla="*/ 352425 h 1774031"/>
                <a:gd name="connsiteX4" fmla="*/ 154782 w 452438"/>
                <a:gd name="connsiteY4" fmla="*/ 316706 h 1774031"/>
                <a:gd name="connsiteX5" fmla="*/ 157163 w 452438"/>
                <a:gd name="connsiteY5" fmla="*/ 285750 h 1774031"/>
                <a:gd name="connsiteX6" fmla="*/ 159544 w 452438"/>
                <a:gd name="connsiteY6" fmla="*/ 252412 h 1774031"/>
                <a:gd name="connsiteX7" fmla="*/ 166688 w 452438"/>
                <a:gd name="connsiteY7" fmla="*/ 209550 h 1774031"/>
                <a:gd name="connsiteX8" fmla="*/ 180975 w 452438"/>
                <a:gd name="connsiteY8" fmla="*/ 164306 h 1774031"/>
                <a:gd name="connsiteX9" fmla="*/ 197644 w 452438"/>
                <a:gd name="connsiteY9" fmla="*/ 128587 h 1774031"/>
                <a:gd name="connsiteX10" fmla="*/ 214313 w 452438"/>
                <a:gd name="connsiteY10" fmla="*/ 102393 h 1774031"/>
                <a:gd name="connsiteX11" fmla="*/ 240507 w 452438"/>
                <a:gd name="connsiteY11" fmla="*/ 66675 h 1774031"/>
                <a:gd name="connsiteX12" fmla="*/ 130969 w 452438"/>
                <a:gd name="connsiteY12" fmla="*/ 0 h 1774031"/>
                <a:gd name="connsiteX13" fmla="*/ 90488 w 452438"/>
                <a:gd name="connsiteY13" fmla="*/ 57150 h 1774031"/>
                <a:gd name="connsiteX14" fmla="*/ 59532 w 452438"/>
                <a:gd name="connsiteY14" fmla="*/ 109537 h 1774031"/>
                <a:gd name="connsiteX15" fmla="*/ 42863 w 452438"/>
                <a:gd name="connsiteY15" fmla="*/ 142875 h 1774031"/>
                <a:gd name="connsiteX16" fmla="*/ 26194 w 452438"/>
                <a:gd name="connsiteY16" fmla="*/ 183356 h 1774031"/>
                <a:gd name="connsiteX17" fmla="*/ 11907 w 452438"/>
                <a:gd name="connsiteY17" fmla="*/ 238125 h 1774031"/>
                <a:gd name="connsiteX18" fmla="*/ 2382 w 452438"/>
                <a:gd name="connsiteY18" fmla="*/ 295275 h 1774031"/>
                <a:gd name="connsiteX19" fmla="*/ 0 w 452438"/>
                <a:gd name="connsiteY19" fmla="*/ 352425 h 1774031"/>
                <a:gd name="connsiteX20" fmla="*/ 2382 w 452438"/>
                <a:gd name="connsiteY20" fmla="*/ 454818 h 1774031"/>
                <a:gd name="connsiteX21" fmla="*/ 14288 w 452438"/>
                <a:gd name="connsiteY21" fmla="*/ 602456 h 1774031"/>
                <a:gd name="connsiteX22" fmla="*/ 45244 w 452438"/>
                <a:gd name="connsiteY22" fmla="*/ 812006 h 1774031"/>
                <a:gd name="connsiteX23" fmla="*/ 71438 w 452438"/>
                <a:gd name="connsiteY23" fmla="*/ 990600 h 1774031"/>
                <a:gd name="connsiteX24" fmla="*/ 90488 w 452438"/>
                <a:gd name="connsiteY24" fmla="*/ 1116806 h 1774031"/>
                <a:gd name="connsiteX25" fmla="*/ 114300 w 452438"/>
                <a:gd name="connsiteY25" fmla="*/ 1254918 h 1774031"/>
                <a:gd name="connsiteX26" fmla="*/ 130969 w 452438"/>
                <a:gd name="connsiteY26" fmla="*/ 1357312 h 1774031"/>
                <a:gd name="connsiteX27" fmla="*/ 150019 w 452438"/>
                <a:gd name="connsiteY27" fmla="*/ 1464468 h 1774031"/>
                <a:gd name="connsiteX28" fmla="*/ 183357 w 452438"/>
                <a:gd name="connsiteY28" fmla="*/ 1593056 h 1774031"/>
                <a:gd name="connsiteX29" fmla="*/ 202407 w 452438"/>
                <a:gd name="connsiteY29" fmla="*/ 1652587 h 1774031"/>
                <a:gd name="connsiteX30" fmla="*/ 228600 w 452438"/>
                <a:gd name="connsiteY30" fmla="*/ 1709737 h 1774031"/>
                <a:gd name="connsiteX31" fmla="*/ 252413 w 452438"/>
                <a:gd name="connsiteY31" fmla="*/ 1745456 h 1774031"/>
                <a:gd name="connsiteX32" fmla="*/ 269082 w 452438"/>
                <a:gd name="connsiteY32" fmla="*/ 1759743 h 1774031"/>
                <a:gd name="connsiteX33" fmla="*/ 290513 w 452438"/>
                <a:gd name="connsiteY33" fmla="*/ 1771650 h 1774031"/>
                <a:gd name="connsiteX34" fmla="*/ 304800 w 452438"/>
                <a:gd name="connsiteY34" fmla="*/ 1774031 h 1774031"/>
                <a:gd name="connsiteX35" fmla="*/ 330994 w 452438"/>
                <a:gd name="connsiteY35" fmla="*/ 1771650 h 1774031"/>
                <a:gd name="connsiteX36" fmla="*/ 354807 w 452438"/>
                <a:gd name="connsiteY36" fmla="*/ 1759743 h 1774031"/>
                <a:gd name="connsiteX37" fmla="*/ 376238 w 452438"/>
                <a:gd name="connsiteY37" fmla="*/ 1743075 h 1774031"/>
                <a:gd name="connsiteX38" fmla="*/ 397669 w 452438"/>
                <a:gd name="connsiteY38" fmla="*/ 1714500 h 1774031"/>
                <a:gd name="connsiteX39" fmla="*/ 414338 w 452438"/>
                <a:gd name="connsiteY39" fmla="*/ 1669256 h 1774031"/>
                <a:gd name="connsiteX40" fmla="*/ 433388 w 452438"/>
                <a:gd name="connsiteY40" fmla="*/ 1604962 h 1774031"/>
                <a:gd name="connsiteX41" fmla="*/ 445294 w 452438"/>
                <a:gd name="connsiteY41" fmla="*/ 1545431 h 1774031"/>
                <a:gd name="connsiteX42" fmla="*/ 452438 w 452438"/>
                <a:gd name="connsiteY42" fmla="*/ 1483518 h 1774031"/>
                <a:gd name="connsiteX43" fmla="*/ 450057 w 452438"/>
                <a:gd name="connsiteY43" fmla="*/ 1438275 h 1774031"/>
                <a:gd name="connsiteX44" fmla="*/ 419100 w 452438"/>
                <a:gd name="connsiteY44" fmla="*/ 1362075 h 1774031"/>
                <a:gd name="connsiteX45" fmla="*/ 369094 w 452438"/>
                <a:gd name="connsiteY45" fmla="*/ 1245393 h 1774031"/>
                <a:gd name="connsiteX46" fmla="*/ 330994 w 452438"/>
                <a:gd name="connsiteY46" fmla="*/ 1135856 h 1774031"/>
                <a:gd name="connsiteX47" fmla="*/ 288132 w 452438"/>
                <a:gd name="connsiteY47" fmla="*/ 992981 h 1774031"/>
                <a:gd name="connsiteX48" fmla="*/ 259557 w 452438"/>
                <a:gd name="connsiteY48" fmla="*/ 888206 h 1774031"/>
                <a:gd name="connsiteX49" fmla="*/ 211932 w 452438"/>
                <a:gd name="connsiteY49" fmla="*/ 676275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2438" h="1774031">
                  <a:moveTo>
                    <a:pt x="211932" y="676275"/>
                  </a:moveTo>
                  <a:lnTo>
                    <a:pt x="183357" y="516731"/>
                  </a:lnTo>
                  <a:lnTo>
                    <a:pt x="164307" y="409575"/>
                  </a:lnTo>
                  <a:lnTo>
                    <a:pt x="157163" y="352425"/>
                  </a:lnTo>
                  <a:lnTo>
                    <a:pt x="154782" y="316706"/>
                  </a:lnTo>
                  <a:lnTo>
                    <a:pt x="157163" y="285750"/>
                  </a:lnTo>
                  <a:lnTo>
                    <a:pt x="159544" y="252412"/>
                  </a:lnTo>
                  <a:lnTo>
                    <a:pt x="166688" y="209550"/>
                  </a:lnTo>
                  <a:lnTo>
                    <a:pt x="180975" y="164306"/>
                  </a:lnTo>
                  <a:lnTo>
                    <a:pt x="197644" y="128587"/>
                  </a:lnTo>
                  <a:lnTo>
                    <a:pt x="214313" y="102393"/>
                  </a:lnTo>
                  <a:lnTo>
                    <a:pt x="240507" y="66675"/>
                  </a:lnTo>
                  <a:lnTo>
                    <a:pt x="130969" y="0"/>
                  </a:lnTo>
                  <a:lnTo>
                    <a:pt x="90488" y="57150"/>
                  </a:lnTo>
                  <a:lnTo>
                    <a:pt x="59532" y="109537"/>
                  </a:lnTo>
                  <a:lnTo>
                    <a:pt x="42863" y="142875"/>
                  </a:lnTo>
                  <a:lnTo>
                    <a:pt x="26194" y="183356"/>
                  </a:lnTo>
                  <a:lnTo>
                    <a:pt x="11907" y="238125"/>
                  </a:lnTo>
                  <a:lnTo>
                    <a:pt x="2382" y="295275"/>
                  </a:lnTo>
                  <a:lnTo>
                    <a:pt x="0" y="352425"/>
                  </a:lnTo>
                  <a:lnTo>
                    <a:pt x="2382" y="454818"/>
                  </a:lnTo>
                  <a:lnTo>
                    <a:pt x="14288" y="602456"/>
                  </a:lnTo>
                  <a:lnTo>
                    <a:pt x="45244" y="812006"/>
                  </a:lnTo>
                  <a:lnTo>
                    <a:pt x="71438" y="990600"/>
                  </a:lnTo>
                  <a:lnTo>
                    <a:pt x="90488" y="1116806"/>
                  </a:lnTo>
                  <a:lnTo>
                    <a:pt x="114300" y="1254918"/>
                  </a:lnTo>
                  <a:lnTo>
                    <a:pt x="130969" y="1357312"/>
                  </a:lnTo>
                  <a:lnTo>
                    <a:pt x="150019" y="1464468"/>
                  </a:lnTo>
                  <a:lnTo>
                    <a:pt x="183357" y="1593056"/>
                  </a:lnTo>
                  <a:lnTo>
                    <a:pt x="202407" y="1652587"/>
                  </a:lnTo>
                  <a:lnTo>
                    <a:pt x="228600" y="1709737"/>
                  </a:lnTo>
                  <a:lnTo>
                    <a:pt x="252413" y="1745456"/>
                  </a:lnTo>
                  <a:lnTo>
                    <a:pt x="269082" y="1759743"/>
                  </a:lnTo>
                  <a:lnTo>
                    <a:pt x="290513" y="1771650"/>
                  </a:lnTo>
                  <a:lnTo>
                    <a:pt x="304800" y="1774031"/>
                  </a:lnTo>
                  <a:lnTo>
                    <a:pt x="330994" y="1771650"/>
                  </a:lnTo>
                  <a:lnTo>
                    <a:pt x="354807" y="1759743"/>
                  </a:lnTo>
                  <a:lnTo>
                    <a:pt x="376238" y="1743075"/>
                  </a:lnTo>
                  <a:lnTo>
                    <a:pt x="397669" y="1714500"/>
                  </a:lnTo>
                  <a:lnTo>
                    <a:pt x="414338" y="1669256"/>
                  </a:lnTo>
                  <a:lnTo>
                    <a:pt x="433388" y="1604962"/>
                  </a:lnTo>
                  <a:lnTo>
                    <a:pt x="445294" y="1545431"/>
                  </a:lnTo>
                  <a:lnTo>
                    <a:pt x="452438" y="1483518"/>
                  </a:lnTo>
                  <a:lnTo>
                    <a:pt x="450057" y="1438275"/>
                  </a:lnTo>
                  <a:lnTo>
                    <a:pt x="419100" y="1362075"/>
                  </a:lnTo>
                  <a:lnTo>
                    <a:pt x="369094" y="1245393"/>
                  </a:lnTo>
                  <a:lnTo>
                    <a:pt x="330994" y="1135856"/>
                  </a:lnTo>
                  <a:lnTo>
                    <a:pt x="288132" y="992981"/>
                  </a:lnTo>
                  <a:lnTo>
                    <a:pt x="259557" y="888206"/>
                  </a:lnTo>
                  <a:lnTo>
                    <a:pt x="211932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9783CEE1-2E4D-6A4C-9B18-EB6BD72BDDA4}"/>
                </a:ext>
              </a:extLst>
            </p:cNvPr>
            <p:cNvSpPr/>
            <p:nvPr/>
          </p:nvSpPr>
          <p:spPr>
            <a:xfrm rot="16200000">
              <a:off x="4090987" y="3346451"/>
              <a:ext cx="2778125" cy="2000250"/>
            </a:xfrm>
            <a:custGeom>
              <a:avLst/>
              <a:gdLst>
                <a:gd name="connsiteX0" fmla="*/ 1648496 w 2779261"/>
                <a:gd name="connsiteY0" fmla="*/ 1362585 h 1998801"/>
                <a:gd name="connsiteX1" fmla="*/ 1540313 w 2779261"/>
                <a:gd name="connsiteY1" fmla="*/ 1316221 h 1998801"/>
                <a:gd name="connsiteX2" fmla="*/ 1424403 w 2779261"/>
                <a:gd name="connsiteY2" fmla="*/ 1262129 h 1998801"/>
                <a:gd name="connsiteX3" fmla="*/ 1370312 w 2779261"/>
                <a:gd name="connsiteY3" fmla="*/ 1236372 h 1998801"/>
                <a:gd name="connsiteX4" fmla="*/ 1205463 w 2779261"/>
                <a:gd name="connsiteY4" fmla="*/ 1156523 h 1998801"/>
                <a:gd name="connsiteX5" fmla="*/ 1074098 w 2779261"/>
                <a:gd name="connsiteY5" fmla="*/ 1068946 h 1998801"/>
                <a:gd name="connsiteX6" fmla="*/ 906673 w 2779261"/>
                <a:gd name="connsiteY6" fmla="*/ 950461 h 1998801"/>
                <a:gd name="connsiteX7" fmla="*/ 788187 w 2779261"/>
                <a:gd name="connsiteY7" fmla="*/ 855157 h 1998801"/>
                <a:gd name="connsiteX8" fmla="*/ 690308 w 2779261"/>
                <a:gd name="connsiteY8" fmla="*/ 770156 h 1998801"/>
                <a:gd name="connsiteX9" fmla="*/ 584701 w 2779261"/>
                <a:gd name="connsiteY9" fmla="*/ 669701 h 1998801"/>
                <a:gd name="connsiteX10" fmla="*/ 502276 w 2779261"/>
                <a:gd name="connsiteY10" fmla="*/ 587276 h 1998801"/>
                <a:gd name="connsiteX11" fmla="*/ 432730 w 2779261"/>
                <a:gd name="connsiteY11" fmla="*/ 512579 h 1998801"/>
                <a:gd name="connsiteX12" fmla="*/ 347730 w 2779261"/>
                <a:gd name="connsiteY12" fmla="*/ 414700 h 1998801"/>
                <a:gd name="connsiteX13" fmla="*/ 293638 w 2779261"/>
                <a:gd name="connsiteY13" fmla="*/ 345154 h 1998801"/>
                <a:gd name="connsiteX14" fmla="*/ 216365 w 2779261"/>
                <a:gd name="connsiteY14" fmla="*/ 249850 h 1998801"/>
                <a:gd name="connsiteX15" fmla="*/ 162274 w 2779261"/>
                <a:gd name="connsiteY15" fmla="*/ 177728 h 1998801"/>
                <a:gd name="connsiteX16" fmla="*/ 103031 w 2779261"/>
                <a:gd name="connsiteY16" fmla="*/ 92728 h 1998801"/>
                <a:gd name="connsiteX17" fmla="*/ 48940 w 2779261"/>
                <a:gd name="connsiteY17" fmla="*/ 15454 h 1998801"/>
                <a:gd name="connsiteX18" fmla="*/ 28334 w 2779261"/>
                <a:gd name="connsiteY18" fmla="*/ 0 h 1998801"/>
                <a:gd name="connsiteX19" fmla="*/ 12879 w 2779261"/>
                <a:gd name="connsiteY19" fmla="*/ 0 h 1998801"/>
                <a:gd name="connsiteX20" fmla="*/ 5152 w 2779261"/>
                <a:gd name="connsiteY20" fmla="*/ 7727 h 1998801"/>
                <a:gd name="connsiteX21" fmla="*/ 0 w 2779261"/>
                <a:gd name="connsiteY21" fmla="*/ 25758 h 1998801"/>
                <a:gd name="connsiteX22" fmla="*/ 5152 w 2779261"/>
                <a:gd name="connsiteY22" fmla="*/ 61818 h 1998801"/>
                <a:gd name="connsiteX23" fmla="*/ 30909 w 2779261"/>
                <a:gd name="connsiteY23" fmla="*/ 128789 h 1998801"/>
                <a:gd name="connsiteX24" fmla="*/ 69546 w 2779261"/>
                <a:gd name="connsiteY24" fmla="*/ 208638 h 1998801"/>
                <a:gd name="connsiteX25" fmla="*/ 123637 w 2779261"/>
                <a:gd name="connsiteY25" fmla="*/ 316820 h 1998801"/>
                <a:gd name="connsiteX26" fmla="*/ 185456 w 2779261"/>
                <a:gd name="connsiteY26" fmla="*/ 430154 h 1998801"/>
                <a:gd name="connsiteX27" fmla="*/ 249850 w 2779261"/>
                <a:gd name="connsiteY27" fmla="*/ 533185 h 1998801"/>
                <a:gd name="connsiteX28" fmla="*/ 334851 w 2779261"/>
                <a:gd name="connsiteY28" fmla="*/ 654247 h 1998801"/>
                <a:gd name="connsiteX29" fmla="*/ 401821 w 2779261"/>
                <a:gd name="connsiteY29" fmla="*/ 736671 h 1998801"/>
                <a:gd name="connsiteX30" fmla="*/ 471367 w 2779261"/>
                <a:gd name="connsiteY30" fmla="*/ 819096 h 1998801"/>
                <a:gd name="connsiteX31" fmla="*/ 556367 w 2779261"/>
                <a:gd name="connsiteY31" fmla="*/ 906673 h 1998801"/>
                <a:gd name="connsiteX32" fmla="*/ 680005 w 2779261"/>
                <a:gd name="connsiteY32" fmla="*/ 1022582 h 1998801"/>
                <a:gd name="connsiteX33" fmla="*/ 780460 w 2779261"/>
                <a:gd name="connsiteY33" fmla="*/ 1110159 h 1998801"/>
                <a:gd name="connsiteX34" fmla="*/ 878339 w 2779261"/>
                <a:gd name="connsiteY34" fmla="*/ 1190008 h 1998801"/>
                <a:gd name="connsiteX35" fmla="*/ 950461 w 2779261"/>
                <a:gd name="connsiteY35" fmla="*/ 1246675 h 1998801"/>
                <a:gd name="connsiteX36" fmla="*/ 1030310 w 2779261"/>
                <a:gd name="connsiteY36" fmla="*/ 1303342 h 1998801"/>
                <a:gd name="connsiteX37" fmla="*/ 1228645 w 2779261"/>
                <a:gd name="connsiteY37" fmla="*/ 1426979 h 1998801"/>
                <a:gd name="connsiteX38" fmla="*/ 1370312 w 2779261"/>
                <a:gd name="connsiteY38" fmla="*/ 1506828 h 1998801"/>
                <a:gd name="connsiteX39" fmla="*/ 1496525 w 2779261"/>
                <a:gd name="connsiteY39" fmla="*/ 1568647 h 1998801"/>
                <a:gd name="connsiteX40" fmla="*/ 1674254 w 2779261"/>
                <a:gd name="connsiteY40" fmla="*/ 1645920 h 1998801"/>
                <a:gd name="connsiteX41" fmla="*/ 1815921 w 2779261"/>
                <a:gd name="connsiteY41" fmla="*/ 1705163 h 1998801"/>
                <a:gd name="connsiteX42" fmla="*/ 1985922 w 2779261"/>
                <a:gd name="connsiteY42" fmla="*/ 1769557 h 1998801"/>
                <a:gd name="connsiteX43" fmla="*/ 2130166 w 2779261"/>
                <a:gd name="connsiteY43" fmla="*/ 1821073 h 1998801"/>
                <a:gd name="connsiteX44" fmla="*/ 2210015 w 2779261"/>
                <a:gd name="connsiteY44" fmla="*/ 1846830 h 1998801"/>
                <a:gd name="connsiteX45" fmla="*/ 2220318 w 2779261"/>
                <a:gd name="connsiteY45" fmla="*/ 1851982 h 1998801"/>
                <a:gd name="connsiteX46" fmla="*/ 2230621 w 2779261"/>
                <a:gd name="connsiteY46" fmla="*/ 1867436 h 1998801"/>
                <a:gd name="connsiteX47" fmla="*/ 2256379 w 2779261"/>
                <a:gd name="connsiteY47" fmla="*/ 1900922 h 1998801"/>
                <a:gd name="connsiteX48" fmla="*/ 2305318 w 2779261"/>
                <a:gd name="connsiteY48" fmla="*/ 1960164 h 1998801"/>
                <a:gd name="connsiteX49" fmla="*/ 2328500 w 2779261"/>
                <a:gd name="connsiteY49" fmla="*/ 1985922 h 1998801"/>
                <a:gd name="connsiteX50" fmla="*/ 2349107 w 2779261"/>
                <a:gd name="connsiteY50" fmla="*/ 1996225 h 1998801"/>
                <a:gd name="connsiteX51" fmla="*/ 2364561 w 2779261"/>
                <a:gd name="connsiteY51" fmla="*/ 1998801 h 1998801"/>
                <a:gd name="connsiteX52" fmla="*/ 2395470 w 2779261"/>
                <a:gd name="connsiteY52" fmla="*/ 1988498 h 1998801"/>
                <a:gd name="connsiteX53" fmla="*/ 2431531 w 2779261"/>
                <a:gd name="connsiteY53" fmla="*/ 1962740 h 1998801"/>
                <a:gd name="connsiteX54" fmla="*/ 2480471 w 2779261"/>
                <a:gd name="connsiteY54" fmla="*/ 1921528 h 1998801"/>
                <a:gd name="connsiteX55" fmla="*/ 2519108 w 2779261"/>
                <a:gd name="connsiteY55" fmla="*/ 1880315 h 1998801"/>
                <a:gd name="connsiteX56" fmla="*/ 2568047 w 2779261"/>
                <a:gd name="connsiteY56" fmla="*/ 1815921 h 1998801"/>
                <a:gd name="connsiteX57" fmla="*/ 2609260 w 2779261"/>
                <a:gd name="connsiteY57" fmla="*/ 1751527 h 1998801"/>
                <a:gd name="connsiteX58" fmla="*/ 2658200 w 2779261"/>
                <a:gd name="connsiteY58" fmla="*/ 1661374 h 1998801"/>
                <a:gd name="connsiteX59" fmla="*/ 2673654 w 2779261"/>
                <a:gd name="connsiteY59" fmla="*/ 1633041 h 1998801"/>
                <a:gd name="connsiteX60" fmla="*/ 2691685 w 2779261"/>
                <a:gd name="connsiteY60" fmla="*/ 1615011 h 1998801"/>
                <a:gd name="connsiteX61" fmla="*/ 2709715 w 2779261"/>
                <a:gd name="connsiteY61" fmla="*/ 1599556 h 1998801"/>
                <a:gd name="connsiteX62" fmla="*/ 2732897 w 2779261"/>
                <a:gd name="connsiteY62" fmla="*/ 1586677 h 1998801"/>
                <a:gd name="connsiteX63" fmla="*/ 2779261 w 2779261"/>
                <a:gd name="connsiteY63" fmla="*/ 1571222 h 1998801"/>
                <a:gd name="connsiteX64" fmla="*/ 2756079 w 2779261"/>
                <a:gd name="connsiteY64" fmla="*/ 1421827 h 1998801"/>
                <a:gd name="connsiteX65" fmla="*/ 2696836 w 2779261"/>
                <a:gd name="connsiteY65" fmla="*/ 1470767 h 1998801"/>
                <a:gd name="connsiteX66" fmla="*/ 2663351 w 2779261"/>
                <a:gd name="connsiteY66" fmla="*/ 1501676 h 1998801"/>
                <a:gd name="connsiteX67" fmla="*/ 2619563 w 2779261"/>
                <a:gd name="connsiteY67" fmla="*/ 1550616 h 1998801"/>
                <a:gd name="connsiteX68" fmla="*/ 2593805 w 2779261"/>
                <a:gd name="connsiteY68" fmla="*/ 1581525 h 1998801"/>
                <a:gd name="connsiteX69" fmla="*/ 2575775 w 2779261"/>
                <a:gd name="connsiteY69" fmla="*/ 1596980 h 1998801"/>
                <a:gd name="connsiteX70" fmla="*/ 2552593 w 2779261"/>
                <a:gd name="connsiteY70" fmla="*/ 1607283 h 1998801"/>
                <a:gd name="connsiteX71" fmla="*/ 2513956 w 2779261"/>
                <a:gd name="connsiteY71" fmla="*/ 1615011 h 1998801"/>
                <a:gd name="connsiteX72" fmla="*/ 2467592 w 2779261"/>
                <a:gd name="connsiteY72" fmla="*/ 1615011 h 1998801"/>
                <a:gd name="connsiteX73" fmla="*/ 2400622 w 2779261"/>
                <a:gd name="connsiteY73" fmla="*/ 1604707 h 1998801"/>
                <a:gd name="connsiteX74" fmla="*/ 2338803 w 2779261"/>
                <a:gd name="connsiteY74" fmla="*/ 1586677 h 1998801"/>
                <a:gd name="connsiteX75" fmla="*/ 2243500 w 2779261"/>
                <a:gd name="connsiteY75" fmla="*/ 1563495 h 1998801"/>
                <a:gd name="connsiteX76" fmla="*/ 2060620 w 2779261"/>
                <a:gd name="connsiteY76" fmla="*/ 1514555 h 1998801"/>
                <a:gd name="connsiteX77" fmla="*/ 1815921 w 2779261"/>
                <a:gd name="connsiteY77" fmla="*/ 1429555 h 1998801"/>
                <a:gd name="connsiteX78" fmla="*/ 1648496 w 2779261"/>
                <a:gd name="connsiteY78" fmla="*/ 1362585 h 19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79261" h="1998801">
                  <a:moveTo>
                    <a:pt x="1648496" y="1362585"/>
                  </a:moveTo>
                  <a:lnTo>
                    <a:pt x="1540313" y="1316221"/>
                  </a:lnTo>
                  <a:lnTo>
                    <a:pt x="1424403" y="1262129"/>
                  </a:lnTo>
                  <a:lnTo>
                    <a:pt x="1370312" y="1236372"/>
                  </a:lnTo>
                  <a:lnTo>
                    <a:pt x="1205463" y="1156523"/>
                  </a:lnTo>
                  <a:lnTo>
                    <a:pt x="1074098" y="1068946"/>
                  </a:lnTo>
                  <a:lnTo>
                    <a:pt x="906673" y="950461"/>
                  </a:lnTo>
                  <a:lnTo>
                    <a:pt x="788187" y="855157"/>
                  </a:lnTo>
                  <a:lnTo>
                    <a:pt x="690308" y="770156"/>
                  </a:lnTo>
                  <a:lnTo>
                    <a:pt x="584701" y="669701"/>
                  </a:lnTo>
                  <a:lnTo>
                    <a:pt x="502276" y="587276"/>
                  </a:lnTo>
                  <a:lnTo>
                    <a:pt x="432730" y="512579"/>
                  </a:lnTo>
                  <a:lnTo>
                    <a:pt x="347730" y="414700"/>
                  </a:lnTo>
                  <a:lnTo>
                    <a:pt x="293638" y="345154"/>
                  </a:lnTo>
                  <a:lnTo>
                    <a:pt x="216365" y="249850"/>
                  </a:lnTo>
                  <a:lnTo>
                    <a:pt x="162274" y="177728"/>
                  </a:lnTo>
                  <a:lnTo>
                    <a:pt x="103031" y="92728"/>
                  </a:lnTo>
                  <a:lnTo>
                    <a:pt x="48940" y="15454"/>
                  </a:lnTo>
                  <a:lnTo>
                    <a:pt x="28334" y="0"/>
                  </a:lnTo>
                  <a:lnTo>
                    <a:pt x="12879" y="0"/>
                  </a:lnTo>
                  <a:lnTo>
                    <a:pt x="5152" y="7727"/>
                  </a:lnTo>
                  <a:lnTo>
                    <a:pt x="0" y="25758"/>
                  </a:lnTo>
                  <a:lnTo>
                    <a:pt x="5152" y="61818"/>
                  </a:lnTo>
                  <a:lnTo>
                    <a:pt x="30909" y="128789"/>
                  </a:lnTo>
                  <a:lnTo>
                    <a:pt x="69546" y="208638"/>
                  </a:lnTo>
                  <a:lnTo>
                    <a:pt x="123637" y="316820"/>
                  </a:lnTo>
                  <a:lnTo>
                    <a:pt x="185456" y="430154"/>
                  </a:lnTo>
                  <a:lnTo>
                    <a:pt x="249850" y="533185"/>
                  </a:lnTo>
                  <a:lnTo>
                    <a:pt x="334851" y="654247"/>
                  </a:lnTo>
                  <a:lnTo>
                    <a:pt x="401821" y="736671"/>
                  </a:lnTo>
                  <a:lnTo>
                    <a:pt x="471367" y="819096"/>
                  </a:lnTo>
                  <a:lnTo>
                    <a:pt x="556367" y="906673"/>
                  </a:lnTo>
                  <a:lnTo>
                    <a:pt x="680005" y="1022582"/>
                  </a:lnTo>
                  <a:lnTo>
                    <a:pt x="780460" y="1110159"/>
                  </a:lnTo>
                  <a:lnTo>
                    <a:pt x="878339" y="1190008"/>
                  </a:lnTo>
                  <a:lnTo>
                    <a:pt x="950461" y="1246675"/>
                  </a:lnTo>
                  <a:lnTo>
                    <a:pt x="1030310" y="1303342"/>
                  </a:lnTo>
                  <a:lnTo>
                    <a:pt x="1228645" y="1426979"/>
                  </a:lnTo>
                  <a:lnTo>
                    <a:pt x="1370312" y="1506828"/>
                  </a:lnTo>
                  <a:lnTo>
                    <a:pt x="1496525" y="1568647"/>
                  </a:lnTo>
                  <a:lnTo>
                    <a:pt x="1674254" y="1645920"/>
                  </a:lnTo>
                  <a:lnTo>
                    <a:pt x="1815921" y="1705163"/>
                  </a:lnTo>
                  <a:lnTo>
                    <a:pt x="1985922" y="1769557"/>
                  </a:lnTo>
                  <a:lnTo>
                    <a:pt x="2130166" y="1821073"/>
                  </a:lnTo>
                  <a:lnTo>
                    <a:pt x="2210015" y="1846830"/>
                  </a:lnTo>
                  <a:lnTo>
                    <a:pt x="2220318" y="1851982"/>
                  </a:lnTo>
                  <a:lnTo>
                    <a:pt x="2230621" y="1867436"/>
                  </a:lnTo>
                  <a:lnTo>
                    <a:pt x="2256379" y="1900922"/>
                  </a:lnTo>
                  <a:lnTo>
                    <a:pt x="2305318" y="1960164"/>
                  </a:lnTo>
                  <a:lnTo>
                    <a:pt x="2328500" y="1985922"/>
                  </a:lnTo>
                  <a:lnTo>
                    <a:pt x="2349107" y="1996225"/>
                  </a:lnTo>
                  <a:lnTo>
                    <a:pt x="2364561" y="1998801"/>
                  </a:lnTo>
                  <a:lnTo>
                    <a:pt x="2395470" y="1988498"/>
                  </a:lnTo>
                  <a:lnTo>
                    <a:pt x="2431531" y="1962740"/>
                  </a:lnTo>
                  <a:lnTo>
                    <a:pt x="2480471" y="1921528"/>
                  </a:lnTo>
                  <a:lnTo>
                    <a:pt x="2519108" y="1880315"/>
                  </a:lnTo>
                  <a:lnTo>
                    <a:pt x="2568047" y="1815921"/>
                  </a:lnTo>
                  <a:lnTo>
                    <a:pt x="2609260" y="1751527"/>
                  </a:lnTo>
                  <a:lnTo>
                    <a:pt x="2658200" y="1661374"/>
                  </a:lnTo>
                  <a:lnTo>
                    <a:pt x="2673654" y="1633041"/>
                  </a:lnTo>
                  <a:lnTo>
                    <a:pt x="2691685" y="1615011"/>
                  </a:lnTo>
                  <a:lnTo>
                    <a:pt x="2709715" y="1599556"/>
                  </a:lnTo>
                  <a:lnTo>
                    <a:pt x="2732897" y="1586677"/>
                  </a:lnTo>
                  <a:lnTo>
                    <a:pt x="2779261" y="1571222"/>
                  </a:lnTo>
                  <a:lnTo>
                    <a:pt x="2756079" y="1421827"/>
                  </a:lnTo>
                  <a:lnTo>
                    <a:pt x="2696836" y="1470767"/>
                  </a:lnTo>
                  <a:lnTo>
                    <a:pt x="2663351" y="1501676"/>
                  </a:lnTo>
                  <a:lnTo>
                    <a:pt x="2619563" y="1550616"/>
                  </a:lnTo>
                  <a:lnTo>
                    <a:pt x="2593805" y="1581525"/>
                  </a:lnTo>
                  <a:lnTo>
                    <a:pt x="2575775" y="1596980"/>
                  </a:lnTo>
                  <a:lnTo>
                    <a:pt x="2552593" y="1607283"/>
                  </a:lnTo>
                  <a:lnTo>
                    <a:pt x="2513956" y="1615011"/>
                  </a:lnTo>
                  <a:lnTo>
                    <a:pt x="2467592" y="1615011"/>
                  </a:lnTo>
                  <a:lnTo>
                    <a:pt x="2400622" y="1604707"/>
                  </a:lnTo>
                  <a:lnTo>
                    <a:pt x="2338803" y="1586677"/>
                  </a:lnTo>
                  <a:lnTo>
                    <a:pt x="2243500" y="1563495"/>
                  </a:lnTo>
                  <a:lnTo>
                    <a:pt x="2060620" y="1514555"/>
                  </a:lnTo>
                  <a:lnTo>
                    <a:pt x="1815921" y="1429555"/>
                  </a:lnTo>
                  <a:lnTo>
                    <a:pt x="1648496" y="1362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220678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1CF4C4-8B2A-CE4C-8B9C-DB2A38646EAF}"/>
              </a:ext>
            </a:extLst>
          </p:cNvPr>
          <p:cNvSpPr/>
          <p:nvPr/>
        </p:nvSpPr>
        <p:spPr>
          <a:xfrm>
            <a:off x="4737100" y="1685925"/>
            <a:ext cx="1985963" cy="557213"/>
          </a:xfrm>
          <a:custGeom>
            <a:avLst/>
            <a:gdLst>
              <a:gd name="connsiteX0" fmla="*/ 1116807 w 1985963"/>
              <a:gd name="connsiteY0" fmla="*/ 304800 h 557213"/>
              <a:gd name="connsiteX1" fmla="*/ 809625 w 1985963"/>
              <a:gd name="connsiteY1" fmla="*/ 392906 h 557213"/>
              <a:gd name="connsiteX2" fmla="*/ 600075 w 1985963"/>
              <a:gd name="connsiteY2" fmla="*/ 457200 h 557213"/>
              <a:gd name="connsiteX3" fmla="*/ 471488 w 1985963"/>
              <a:gd name="connsiteY3" fmla="*/ 504825 h 557213"/>
              <a:gd name="connsiteX4" fmla="*/ 431007 w 1985963"/>
              <a:gd name="connsiteY4" fmla="*/ 531019 h 557213"/>
              <a:gd name="connsiteX5" fmla="*/ 409575 w 1985963"/>
              <a:gd name="connsiteY5" fmla="*/ 542925 h 557213"/>
              <a:gd name="connsiteX6" fmla="*/ 376238 w 1985963"/>
              <a:gd name="connsiteY6" fmla="*/ 552450 h 557213"/>
              <a:gd name="connsiteX7" fmla="*/ 345282 w 1985963"/>
              <a:gd name="connsiteY7" fmla="*/ 557213 h 557213"/>
              <a:gd name="connsiteX8" fmla="*/ 307182 w 1985963"/>
              <a:gd name="connsiteY8" fmla="*/ 552450 h 557213"/>
              <a:gd name="connsiteX9" fmla="*/ 276225 w 1985963"/>
              <a:gd name="connsiteY9" fmla="*/ 547688 h 557213"/>
              <a:gd name="connsiteX10" fmla="*/ 250032 w 1985963"/>
              <a:gd name="connsiteY10" fmla="*/ 535781 h 557213"/>
              <a:gd name="connsiteX11" fmla="*/ 214313 w 1985963"/>
              <a:gd name="connsiteY11" fmla="*/ 509588 h 557213"/>
              <a:gd name="connsiteX12" fmla="*/ 169069 w 1985963"/>
              <a:gd name="connsiteY12" fmla="*/ 466725 h 557213"/>
              <a:gd name="connsiteX13" fmla="*/ 116682 w 1985963"/>
              <a:gd name="connsiteY13" fmla="*/ 400050 h 557213"/>
              <a:gd name="connsiteX14" fmla="*/ 78582 w 1985963"/>
              <a:gd name="connsiteY14" fmla="*/ 335756 h 557213"/>
              <a:gd name="connsiteX15" fmla="*/ 57150 w 1985963"/>
              <a:gd name="connsiteY15" fmla="*/ 292894 h 557213"/>
              <a:gd name="connsiteX16" fmla="*/ 26194 w 1985963"/>
              <a:gd name="connsiteY16" fmla="*/ 228600 h 557213"/>
              <a:gd name="connsiteX17" fmla="*/ 7144 w 1985963"/>
              <a:gd name="connsiteY17" fmla="*/ 188119 h 557213"/>
              <a:gd name="connsiteX18" fmla="*/ 0 w 1985963"/>
              <a:gd name="connsiteY18" fmla="*/ 164306 h 557213"/>
              <a:gd name="connsiteX19" fmla="*/ 0 w 1985963"/>
              <a:gd name="connsiteY19" fmla="*/ 138113 h 557213"/>
              <a:gd name="connsiteX20" fmla="*/ 4763 w 1985963"/>
              <a:gd name="connsiteY20" fmla="*/ 116681 h 557213"/>
              <a:gd name="connsiteX21" fmla="*/ 21432 w 1985963"/>
              <a:gd name="connsiteY21" fmla="*/ 107156 h 557213"/>
              <a:gd name="connsiteX22" fmla="*/ 38100 w 1985963"/>
              <a:gd name="connsiteY22" fmla="*/ 107156 h 557213"/>
              <a:gd name="connsiteX23" fmla="*/ 57150 w 1985963"/>
              <a:gd name="connsiteY23" fmla="*/ 116681 h 557213"/>
              <a:gd name="connsiteX24" fmla="*/ 85725 w 1985963"/>
              <a:gd name="connsiteY24" fmla="*/ 152400 h 557213"/>
              <a:gd name="connsiteX25" fmla="*/ 116682 w 1985963"/>
              <a:gd name="connsiteY25" fmla="*/ 185738 h 557213"/>
              <a:gd name="connsiteX26" fmla="*/ 157163 w 1985963"/>
              <a:gd name="connsiteY26" fmla="*/ 221456 h 557213"/>
              <a:gd name="connsiteX27" fmla="*/ 200025 w 1985963"/>
              <a:gd name="connsiteY27" fmla="*/ 245269 h 557213"/>
              <a:gd name="connsiteX28" fmla="*/ 250032 w 1985963"/>
              <a:gd name="connsiteY28" fmla="*/ 264319 h 557213"/>
              <a:gd name="connsiteX29" fmla="*/ 292894 w 1985963"/>
              <a:gd name="connsiteY29" fmla="*/ 271463 h 557213"/>
              <a:gd name="connsiteX30" fmla="*/ 364332 w 1985963"/>
              <a:gd name="connsiteY30" fmla="*/ 271463 h 557213"/>
              <a:gd name="connsiteX31" fmla="*/ 504825 w 1985963"/>
              <a:gd name="connsiteY31" fmla="*/ 252413 h 557213"/>
              <a:gd name="connsiteX32" fmla="*/ 797719 w 1985963"/>
              <a:gd name="connsiteY32" fmla="*/ 200025 h 557213"/>
              <a:gd name="connsiteX33" fmla="*/ 1138238 w 1985963"/>
              <a:gd name="connsiteY33" fmla="*/ 142875 h 557213"/>
              <a:gd name="connsiteX34" fmla="*/ 1423988 w 1985963"/>
              <a:gd name="connsiteY34" fmla="*/ 88106 h 557213"/>
              <a:gd name="connsiteX35" fmla="*/ 1471613 w 1985963"/>
              <a:gd name="connsiteY35" fmla="*/ 64294 h 557213"/>
              <a:gd name="connsiteX36" fmla="*/ 1585913 w 1985963"/>
              <a:gd name="connsiteY36" fmla="*/ 4763 h 557213"/>
              <a:gd name="connsiteX37" fmla="*/ 1602582 w 1985963"/>
              <a:gd name="connsiteY37" fmla="*/ 0 h 557213"/>
              <a:gd name="connsiteX38" fmla="*/ 1664494 w 1985963"/>
              <a:gd name="connsiteY38" fmla="*/ 21431 h 557213"/>
              <a:gd name="connsiteX39" fmla="*/ 1735932 w 1985963"/>
              <a:gd name="connsiteY39" fmla="*/ 54769 h 557213"/>
              <a:gd name="connsiteX40" fmla="*/ 1797844 w 1985963"/>
              <a:gd name="connsiteY40" fmla="*/ 90488 h 557213"/>
              <a:gd name="connsiteX41" fmla="*/ 1854994 w 1985963"/>
              <a:gd name="connsiteY41" fmla="*/ 133350 h 557213"/>
              <a:gd name="connsiteX42" fmla="*/ 1893094 w 1985963"/>
              <a:gd name="connsiteY42" fmla="*/ 166688 h 557213"/>
              <a:gd name="connsiteX43" fmla="*/ 1928813 w 1985963"/>
              <a:gd name="connsiteY43" fmla="*/ 200025 h 557213"/>
              <a:gd name="connsiteX44" fmla="*/ 1966913 w 1985963"/>
              <a:gd name="connsiteY44" fmla="*/ 235744 h 557213"/>
              <a:gd name="connsiteX45" fmla="*/ 1981200 w 1985963"/>
              <a:gd name="connsiteY45" fmla="*/ 261938 h 557213"/>
              <a:gd name="connsiteX46" fmla="*/ 1985963 w 1985963"/>
              <a:gd name="connsiteY46" fmla="*/ 288131 h 557213"/>
              <a:gd name="connsiteX47" fmla="*/ 1981200 w 1985963"/>
              <a:gd name="connsiteY47" fmla="*/ 311944 h 557213"/>
              <a:gd name="connsiteX48" fmla="*/ 1969294 w 1985963"/>
              <a:gd name="connsiteY48" fmla="*/ 330994 h 557213"/>
              <a:gd name="connsiteX49" fmla="*/ 1945482 w 1985963"/>
              <a:gd name="connsiteY49" fmla="*/ 350044 h 557213"/>
              <a:gd name="connsiteX50" fmla="*/ 1897857 w 1985963"/>
              <a:gd name="connsiteY50" fmla="*/ 376238 h 557213"/>
              <a:gd name="connsiteX51" fmla="*/ 1538288 w 1985963"/>
              <a:gd name="connsiteY51" fmla="*/ 209550 h 557213"/>
              <a:gd name="connsiteX52" fmla="*/ 1521619 w 1985963"/>
              <a:gd name="connsiteY52" fmla="*/ 204788 h 557213"/>
              <a:gd name="connsiteX53" fmla="*/ 1500188 w 1985963"/>
              <a:gd name="connsiteY53" fmla="*/ 204788 h 557213"/>
              <a:gd name="connsiteX54" fmla="*/ 1459707 w 1985963"/>
              <a:gd name="connsiteY54" fmla="*/ 214313 h 557213"/>
              <a:gd name="connsiteX55" fmla="*/ 1116807 w 1985963"/>
              <a:gd name="connsiteY55" fmla="*/ 304800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85963" h="557213">
                <a:moveTo>
                  <a:pt x="1116807" y="304800"/>
                </a:moveTo>
                <a:lnTo>
                  <a:pt x="809625" y="392906"/>
                </a:lnTo>
                <a:lnTo>
                  <a:pt x="600075" y="457200"/>
                </a:lnTo>
                <a:lnTo>
                  <a:pt x="471488" y="504825"/>
                </a:lnTo>
                <a:lnTo>
                  <a:pt x="431007" y="531019"/>
                </a:lnTo>
                <a:lnTo>
                  <a:pt x="409575" y="542925"/>
                </a:lnTo>
                <a:lnTo>
                  <a:pt x="376238" y="552450"/>
                </a:lnTo>
                <a:lnTo>
                  <a:pt x="345282" y="557213"/>
                </a:lnTo>
                <a:lnTo>
                  <a:pt x="307182" y="552450"/>
                </a:lnTo>
                <a:lnTo>
                  <a:pt x="276225" y="547688"/>
                </a:lnTo>
                <a:lnTo>
                  <a:pt x="250032" y="535781"/>
                </a:lnTo>
                <a:lnTo>
                  <a:pt x="214313" y="509588"/>
                </a:lnTo>
                <a:lnTo>
                  <a:pt x="169069" y="466725"/>
                </a:lnTo>
                <a:lnTo>
                  <a:pt x="116682" y="400050"/>
                </a:lnTo>
                <a:lnTo>
                  <a:pt x="78582" y="335756"/>
                </a:lnTo>
                <a:lnTo>
                  <a:pt x="57150" y="292894"/>
                </a:lnTo>
                <a:lnTo>
                  <a:pt x="26194" y="228600"/>
                </a:lnTo>
                <a:lnTo>
                  <a:pt x="7144" y="188119"/>
                </a:lnTo>
                <a:lnTo>
                  <a:pt x="0" y="164306"/>
                </a:lnTo>
                <a:lnTo>
                  <a:pt x="0" y="138113"/>
                </a:lnTo>
                <a:lnTo>
                  <a:pt x="4763" y="116681"/>
                </a:lnTo>
                <a:lnTo>
                  <a:pt x="21432" y="107156"/>
                </a:lnTo>
                <a:lnTo>
                  <a:pt x="38100" y="107156"/>
                </a:lnTo>
                <a:lnTo>
                  <a:pt x="57150" y="116681"/>
                </a:lnTo>
                <a:lnTo>
                  <a:pt x="85725" y="152400"/>
                </a:lnTo>
                <a:lnTo>
                  <a:pt x="116682" y="185738"/>
                </a:lnTo>
                <a:lnTo>
                  <a:pt x="157163" y="221456"/>
                </a:lnTo>
                <a:lnTo>
                  <a:pt x="200025" y="245269"/>
                </a:lnTo>
                <a:lnTo>
                  <a:pt x="250032" y="264319"/>
                </a:lnTo>
                <a:lnTo>
                  <a:pt x="292894" y="271463"/>
                </a:lnTo>
                <a:lnTo>
                  <a:pt x="364332" y="271463"/>
                </a:lnTo>
                <a:lnTo>
                  <a:pt x="504825" y="252413"/>
                </a:lnTo>
                <a:lnTo>
                  <a:pt x="797719" y="200025"/>
                </a:lnTo>
                <a:lnTo>
                  <a:pt x="1138238" y="142875"/>
                </a:lnTo>
                <a:lnTo>
                  <a:pt x="1423988" y="88106"/>
                </a:lnTo>
                <a:lnTo>
                  <a:pt x="1471613" y="64294"/>
                </a:lnTo>
                <a:lnTo>
                  <a:pt x="1585913" y="4763"/>
                </a:lnTo>
                <a:lnTo>
                  <a:pt x="1602582" y="0"/>
                </a:lnTo>
                <a:lnTo>
                  <a:pt x="1664494" y="21431"/>
                </a:lnTo>
                <a:lnTo>
                  <a:pt x="1735932" y="54769"/>
                </a:lnTo>
                <a:lnTo>
                  <a:pt x="1797844" y="90488"/>
                </a:lnTo>
                <a:lnTo>
                  <a:pt x="1854994" y="133350"/>
                </a:lnTo>
                <a:lnTo>
                  <a:pt x="1893094" y="166688"/>
                </a:lnTo>
                <a:lnTo>
                  <a:pt x="1928813" y="200025"/>
                </a:lnTo>
                <a:lnTo>
                  <a:pt x="1966913" y="235744"/>
                </a:lnTo>
                <a:lnTo>
                  <a:pt x="1981200" y="261938"/>
                </a:lnTo>
                <a:lnTo>
                  <a:pt x="1985963" y="288131"/>
                </a:lnTo>
                <a:lnTo>
                  <a:pt x="1981200" y="311944"/>
                </a:lnTo>
                <a:lnTo>
                  <a:pt x="1969294" y="330994"/>
                </a:lnTo>
                <a:lnTo>
                  <a:pt x="1945482" y="350044"/>
                </a:lnTo>
                <a:lnTo>
                  <a:pt x="1897857" y="376238"/>
                </a:lnTo>
                <a:lnTo>
                  <a:pt x="1538288" y="209550"/>
                </a:lnTo>
                <a:lnTo>
                  <a:pt x="1521619" y="204788"/>
                </a:lnTo>
                <a:lnTo>
                  <a:pt x="1500188" y="204788"/>
                </a:lnTo>
                <a:lnTo>
                  <a:pt x="1459707" y="214313"/>
                </a:lnTo>
                <a:lnTo>
                  <a:pt x="1116807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7160A1A-3068-E749-9E7F-77038F434AA8}"/>
              </a:ext>
            </a:extLst>
          </p:cNvPr>
          <p:cNvSpPr/>
          <p:nvPr/>
        </p:nvSpPr>
        <p:spPr>
          <a:xfrm rot="16200000">
            <a:off x="2216944" y="2763044"/>
            <a:ext cx="2562225" cy="893763"/>
          </a:xfrm>
          <a:custGeom>
            <a:avLst/>
            <a:gdLst>
              <a:gd name="connsiteX0" fmla="*/ 1402556 w 2562225"/>
              <a:gd name="connsiteY0" fmla="*/ 590550 h 892968"/>
              <a:gd name="connsiteX1" fmla="*/ 1038225 w 2562225"/>
              <a:gd name="connsiteY1" fmla="*/ 485775 h 892968"/>
              <a:gd name="connsiteX2" fmla="*/ 842963 w 2562225"/>
              <a:gd name="connsiteY2" fmla="*/ 426243 h 892968"/>
              <a:gd name="connsiteX3" fmla="*/ 592931 w 2562225"/>
              <a:gd name="connsiteY3" fmla="*/ 338137 h 892968"/>
              <a:gd name="connsiteX4" fmla="*/ 254794 w 2562225"/>
              <a:gd name="connsiteY4" fmla="*/ 219075 h 892968"/>
              <a:gd name="connsiteX5" fmla="*/ 73819 w 2562225"/>
              <a:gd name="connsiteY5" fmla="*/ 159543 h 892968"/>
              <a:gd name="connsiteX6" fmla="*/ 40481 w 2562225"/>
              <a:gd name="connsiteY6" fmla="*/ 150018 h 892968"/>
              <a:gd name="connsiteX7" fmla="*/ 14288 w 2562225"/>
              <a:gd name="connsiteY7" fmla="*/ 138112 h 892968"/>
              <a:gd name="connsiteX8" fmla="*/ 0 w 2562225"/>
              <a:gd name="connsiteY8" fmla="*/ 116681 h 892968"/>
              <a:gd name="connsiteX9" fmla="*/ 4763 w 2562225"/>
              <a:gd name="connsiteY9" fmla="*/ 83343 h 892968"/>
              <a:gd name="connsiteX10" fmla="*/ 19050 w 2562225"/>
              <a:gd name="connsiteY10" fmla="*/ 38100 h 892968"/>
              <a:gd name="connsiteX11" fmla="*/ 33338 w 2562225"/>
              <a:gd name="connsiteY11" fmla="*/ 19050 h 892968"/>
              <a:gd name="connsiteX12" fmla="*/ 64294 w 2562225"/>
              <a:gd name="connsiteY12" fmla="*/ 7143 h 892968"/>
              <a:gd name="connsiteX13" fmla="*/ 111919 w 2562225"/>
              <a:gd name="connsiteY13" fmla="*/ 0 h 892968"/>
              <a:gd name="connsiteX14" fmla="*/ 159544 w 2562225"/>
              <a:gd name="connsiteY14" fmla="*/ 2381 h 892968"/>
              <a:gd name="connsiteX15" fmla="*/ 211931 w 2562225"/>
              <a:gd name="connsiteY15" fmla="*/ 11906 h 892968"/>
              <a:gd name="connsiteX16" fmla="*/ 273844 w 2562225"/>
              <a:gd name="connsiteY16" fmla="*/ 35718 h 892968"/>
              <a:gd name="connsiteX17" fmla="*/ 328613 w 2562225"/>
              <a:gd name="connsiteY17" fmla="*/ 64293 h 892968"/>
              <a:gd name="connsiteX18" fmla="*/ 359569 w 2562225"/>
              <a:gd name="connsiteY18" fmla="*/ 80962 h 892968"/>
              <a:gd name="connsiteX19" fmla="*/ 559594 w 2562225"/>
              <a:gd name="connsiteY19" fmla="*/ 145256 h 892968"/>
              <a:gd name="connsiteX20" fmla="*/ 740569 w 2562225"/>
              <a:gd name="connsiteY20" fmla="*/ 195262 h 892968"/>
              <a:gd name="connsiteX21" fmla="*/ 988219 w 2562225"/>
              <a:gd name="connsiteY21" fmla="*/ 264318 h 892968"/>
              <a:gd name="connsiteX22" fmla="*/ 1364456 w 2562225"/>
              <a:gd name="connsiteY22" fmla="*/ 350043 h 892968"/>
              <a:gd name="connsiteX23" fmla="*/ 1824038 w 2562225"/>
              <a:gd name="connsiteY23" fmla="*/ 457200 h 892968"/>
              <a:gd name="connsiteX24" fmla="*/ 2274094 w 2562225"/>
              <a:gd name="connsiteY24" fmla="*/ 552450 h 892968"/>
              <a:gd name="connsiteX25" fmla="*/ 2293144 w 2562225"/>
              <a:gd name="connsiteY25" fmla="*/ 552450 h 892968"/>
              <a:gd name="connsiteX26" fmla="*/ 2319338 w 2562225"/>
              <a:gd name="connsiteY26" fmla="*/ 545306 h 892968"/>
              <a:gd name="connsiteX27" fmla="*/ 2369344 w 2562225"/>
              <a:gd name="connsiteY27" fmla="*/ 511968 h 892968"/>
              <a:gd name="connsiteX28" fmla="*/ 2438400 w 2562225"/>
              <a:gd name="connsiteY28" fmla="*/ 459581 h 892968"/>
              <a:gd name="connsiteX29" fmla="*/ 2495550 w 2562225"/>
              <a:gd name="connsiteY29" fmla="*/ 414337 h 892968"/>
              <a:gd name="connsiteX30" fmla="*/ 2524125 w 2562225"/>
              <a:gd name="connsiteY30" fmla="*/ 392906 h 892968"/>
              <a:gd name="connsiteX31" fmla="*/ 2538413 w 2562225"/>
              <a:gd name="connsiteY31" fmla="*/ 385762 h 892968"/>
              <a:gd name="connsiteX32" fmla="*/ 2550319 w 2562225"/>
              <a:gd name="connsiteY32" fmla="*/ 385762 h 892968"/>
              <a:gd name="connsiteX33" fmla="*/ 2559844 w 2562225"/>
              <a:gd name="connsiteY33" fmla="*/ 388143 h 892968"/>
              <a:gd name="connsiteX34" fmla="*/ 2562225 w 2562225"/>
              <a:gd name="connsiteY34" fmla="*/ 397668 h 892968"/>
              <a:gd name="connsiteX35" fmla="*/ 2557463 w 2562225"/>
              <a:gd name="connsiteY35" fmla="*/ 423862 h 892968"/>
              <a:gd name="connsiteX36" fmla="*/ 2543175 w 2562225"/>
              <a:gd name="connsiteY36" fmla="*/ 466725 h 892968"/>
              <a:gd name="connsiteX37" fmla="*/ 2514600 w 2562225"/>
              <a:gd name="connsiteY37" fmla="*/ 533400 h 892968"/>
              <a:gd name="connsiteX38" fmla="*/ 2464594 w 2562225"/>
              <a:gd name="connsiteY38" fmla="*/ 616743 h 892968"/>
              <a:gd name="connsiteX39" fmla="*/ 2371725 w 2562225"/>
              <a:gd name="connsiteY39" fmla="*/ 745331 h 892968"/>
              <a:gd name="connsiteX40" fmla="*/ 2302669 w 2562225"/>
              <a:gd name="connsiteY40" fmla="*/ 833437 h 892968"/>
              <a:gd name="connsiteX41" fmla="*/ 2257425 w 2562225"/>
              <a:gd name="connsiteY41" fmla="*/ 873918 h 892968"/>
              <a:gd name="connsiteX42" fmla="*/ 2238375 w 2562225"/>
              <a:gd name="connsiteY42" fmla="*/ 885825 h 892968"/>
              <a:gd name="connsiteX43" fmla="*/ 2224088 w 2562225"/>
              <a:gd name="connsiteY43" fmla="*/ 890587 h 892968"/>
              <a:gd name="connsiteX44" fmla="*/ 2202656 w 2562225"/>
              <a:gd name="connsiteY44" fmla="*/ 892968 h 892968"/>
              <a:gd name="connsiteX45" fmla="*/ 2169319 w 2562225"/>
              <a:gd name="connsiteY45" fmla="*/ 885825 h 892968"/>
              <a:gd name="connsiteX46" fmla="*/ 2147888 w 2562225"/>
              <a:gd name="connsiteY46" fmla="*/ 876300 h 892968"/>
              <a:gd name="connsiteX47" fmla="*/ 2126456 w 2562225"/>
              <a:gd name="connsiteY47" fmla="*/ 862012 h 892968"/>
              <a:gd name="connsiteX48" fmla="*/ 2097881 w 2562225"/>
              <a:gd name="connsiteY48" fmla="*/ 838200 h 892968"/>
              <a:gd name="connsiteX49" fmla="*/ 2081213 w 2562225"/>
              <a:gd name="connsiteY49" fmla="*/ 819150 h 892968"/>
              <a:gd name="connsiteX50" fmla="*/ 2038350 w 2562225"/>
              <a:gd name="connsiteY50" fmla="*/ 797718 h 892968"/>
              <a:gd name="connsiteX51" fmla="*/ 1847850 w 2562225"/>
              <a:gd name="connsiteY51" fmla="*/ 728662 h 892968"/>
              <a:gd name="connsiteX52" fmla="*/ 1402556 w 2562225"/>
              <a:gd name="connsiteY52" fmla="*/ 590550 h 892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62225" h="892968">
                <a:moveTo>
                  <a:pt x="1402556" y="590550"/>
                </a:moveTo>
                <a:lnTo>
                  <a:pt x="1038225" y="485775"/>
                </a:lnTo>
                <a:lnTo>
                  <a:pt x="842963" y="426243"/>
                </a:lnTo>
                <a:lnTo>
                  <a:pt x="592931" y="338137"/>
                </a:lnTo>
                <a:lnTo>
                  <a:pt x="254794" y="219075"/>
                </a:lnTo>
                <a:lnTo>
                  <a:pt x="73819" y="159543"/>
                </a:lnTo>
                <a:lnTo>
                  <a:pt x="40481" y="150018"/>
                </a:lnTo>
                <a:lnTo>
                  <a:pt x="14288" y="138112"/>
                </a:lnTo>
                <a:lnTo>
                  <a:pt x="0" y="116681"/>
                </a:lnTo>
                <a:lnTo>
                  <a:pt x="4763" y="83343"/>
                </a:lnTo>
                <a:lnTo>
                  <a:pt x="19050" y="38100"/>
                </a:lnTo>
                <a:lnTo>
                  <a:pt x="33338" y="19050"/>
                </a:lnTo>
                <a:lnTo>
                  <a:pt x="64294" y="7143"/>
                </a:lnTo>
                <a:lnTo>
                  <a:pt x="111919" y="0"/>
                </a:lnTo>
                <a:lnTo>
                  <a:pt x="159544" y="2381"/>
                </a:lnTo>
                <a:lnTo>
                  <a:pt x="211931" y="11906"/>
                </a:lnTo>
                <a:lnTo>
                  <a:pt x="273844" y="35718"/>
                </a:lnTo>
                <a:lnTo>
                  <a:pt x="328613" y="64293"/>
                </a:lnTo>
                <a:lnTo>
                  <a:pt x="359569" y="80962"/>
                </a:lnTo>
                <a:lnTo>
                  <a:pt x="559594" y="145256"/>
                </a:lnTo>
                <a:lnTo>
                  <a:pt x="740569" y="195262"/>
                </a:lnTo>
                <a:lnTo>
                  <a:pt x="988219" y="264318"/>
                </a:lnTo>
                <a:lnTo>
                  <a:pt x="1364456" y="350043"/>
                </a:lnTo>
                <a:lnTo>
                  <a:pt x="1824038" y="457200"/>
                </a:lnTo>
                <a:lnTo>
                  <a:pt x="2274094" y="552450"/>
                </a:lnTo>
                <a:lnTo>
                  <a:pt x="2293144" y="552450"/>
                </a:lnTo>
                <a:lnTo>
                  <a:pt x="2319338" y="545306"/>
                </a:lnTo>
                <a:lnTo>
                  <a:pt x="2369344" y="511968"/>
                </a:lnTo>
                <a:lnTo>
                  <a:pt x="2438400" y="459581"/>
                </a:lnTo>
                <a:lnTo>
                  <a:pt x="2495550" y="414337"/>
                </a:lnTo>
                <a:lnTo>
                  <a:pt x="2524125" y="392906"/>
                </a:lnTo>
                <a:lnTo>
                  <a:pt x="2538413" y="385762"/>
                </a:lnTo>
                <a:lnTo>
                  <a:pt x="2550319" y="385762"/>
                </a:lnTo>
                <a:lnTo>
                  <a:pt x="2559844" y="388143"/>
                </a:lnTo>
                <a:lnTo>
                  <a:pt x="2562225" y="397668"/>
                </a:lnTo>
                <a:lnTo>
                  <a:pt x="2557463" y="423862"/>
                </a:lnTo>
                <a:lnTo>
                  <a:pt x="2543175" y="466725"/>
                </a:lnTo>
                <a:lnTo>
                  <a:pt x="2514600" y="533400"/>
                </a:lnTo>
                <a:lnTo>
                  <a:pt x="2464594" y="616743"/>
                </a:lnTo>
                <a:lnTo>
                  <a:pt x="2371725" y="745331"/>
                </a:lnTo>
                <a:lnTo>
                  <a:pt x="2302669" y="833437"/>
                </a:lnTo>
                <a:lnTo>
                  <a:pt x="2257425" y="873918"/>
                </a:lnTo>
                <a:lnTo>
                  <a:pt x="2238375" y="885825"/>
                </a:lnTo>
                <a:lnTo>
                  <a:pt x="2224088" y="890587"/>
                </a:lnTo>
                <a:lnTo>
                  <a:pt x="2202656" y="892968"/>
                </a:lnTo>
                <a:lnTo>
                  <a:pt x="2169319" y="885825"/>
                </a:lnTo>
                <a:lnTo>
                  <a:pt x="2147888" y="876300"/>
                </a:lnTo>
                <a:lnTo>
                  <a:pt x="2126456" y="862012"/>
                </a:lnTo>
                <a:lnTo>
                  <a:pt x="2097881" y="838200"/>
                </a:lnTo>
                <a:lnTo>
                  <a:pt x="2081213" y="819150"/>
                </a:lnTo>
                <a:lnTo>
                  <a:pt x="2038350" y="797718"/>
                </a:lnTo>
                <a:lnTo>
                  <a:pt x="1847850" y="728662"/>
                </a:lnTo>
                <a:lnTo>
                  <a:pt x="1402556" y="590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AB0BE21-A47E-9C4F-85CC-C8008C35139E}"/>
              </a:ext>
            </a:extLst>
          </p:cNvPr>
          <p:cNvSpPr/>
          <p:nvPr/>
        </p:nvSpPr>
        <p:spPr>
          <a:xfrm rot="16200000">
            <a:off x="3182938" y="4156075"/>
            <a:ext cx="1220787" cy="1306513"/>
          </a:xfrm>
          <a:custGeom>
            <a:avLst/>
            <a:gdLst>
              <a:gd name="connsiteX0" fmla="*/ 835818 w 1221581"/>
              <a:gd name="connsiteY0" fmla="*/ 440531 h 1307306"/>
              <a:gd name="connsiteX1" fmla="*/ 916781 w 1221581"/>
              <a:gd name="connsiteY1" fmla="*/ 316706 h 1307306"/>
              <a:gd name="connsiteX2" fmla="*/ 959643 w 1221581"/>
              <a:gd name="connsiteY2" fmla="*/ 242887 h 1307306"/>
              <a:gd name="connsiteX3" fmla="*/ 983456 w 1221581"/>
              <a:gd name="connsiteY3" fmla="*/ 200025 h 1307306"/>
              <a:gd name="connsiteX4" fmla="*/ 997743 w 1221581"/>
              <a:gd name="connsiteY4" fmla="*/ 164306 h 1307306"/>
              <a:gd name="connsiteX5" fmla="*/ 1012031 w 1221581"/>
              <a:gd name="connsiteY5" fmla="*/ 121444 h 1307306"/>
              <a:gd name="connsiteX6" fmla="*/ 1004887 w 1221581"/>
              <a:gd name="connsiteY6" fmla="*/ 0 h 1307306"/>
              <a:gd name="connsiteX7" fmla="*/ 1221581 w 1221581"/>
              <a:gd name="connsiteY7" fmla="*/ 30956 h 1307306"/>
              <a:gd name="connsiteX8" fmla="*/ 1169193 w 1221581"/>
              <a:gd name="connsiteY8" fmla="*/ 183356 h 1307306"/>
              <a:gd name="connsiteX9" fmla="*/ 1140618 w 1221581"/>
              <a:gd name="connsiteY9" fmla="*/ 250031 h 1307306"/>
              <a:gd name="connsiteX10" fmla="*/ 1095375 w 1221581"/>
              <a:gd name="connsiteY10" fmla="*/ 352425 h 1307306"/>
              <a:gd name="connsiteX11" fmla="*/ 1033462 w 1221581"/>
              <a:gd name="connsiteY11" fmla="*/ 466725 h 1307306"/>
              <a:gd name="connsiteX12" fmla="*/ 912018 w 1221581"/>
              <a:gd name="connsiteY12" fmla="*/ 676275 h 1307306"/>
              <a:gd name="connsiteX13" fmla="*/ 769143 w 1221581"/>
              <a:gd name="connsiteY13" fmla="*/ 866775 h 1307306"/>
              <a:gd name="connsiteX14" fmla="*/ 664368 w 1221581"/>
              <a:gd name="connsiteY14" fmla="*/ 981075 h 1307306"/>
              <a:gd name="connsiteX15" fmla="*/ 531018 w 1221581"/>
              <a:gd name="connsiteY15" fmla="*/ 1109662 h 1307306"/>
              <a:gd name="connsiteX16" fmla="*/ 433387 w 1221581"/>
              <a:gd name="connsiteY16" fmla="*/ 1190625 h 1307306"/>
              <a:gd name="connsiteX17" fmla="*/ 373856 w 1221581"/>
              <a:gd name="connsiteY17" fmla="*/ 1235869 h 1307306"/>
              <a:gd name="connsiteX18" fmla="*/ 302418 w 1221581"/>
              <a:gd name="connsiteY18" fmla="*/ 1273969 h 1307306"/>
              <a:gd name="connsiteX19" fmla="*/ 264318 w 1221581"/>
              <a:gd name="connsiteY19" fmla="*/ 1290637 h 1307306"/>
              <a:gd name="connsiteX20" fmla="*/ 228600 w 1221581"/>
              <a:gd name="connsiteY20" fmla="*/ 1300162 h 1307306"/>
              <a:gd name="connsiteX21" fmla="*/ 178593 w 1221581"/>
              <a:gd name="connsiteY21" fmla="*/ 1304925 h 1307306"/>
              <a:gd name="connsiteX22" fmla="*/ 133350 w 1221581"/>
              <a:gd name="connsiteY22" fmla="*/ 1307306 h 1307306"/>
              <a:gd name="connsiteX23" fmla="*/ 107156 w 1221581"/>
              <a:gd name="connsiteY23" fmla="*/ 1307306 h 1307306"/>
              <a:gd name="connsiteX24" fmla="*/ 76200 w 1221581"/>
              <a:gd name="connsiteY24" fmla="*/ 1302544 h 1307306"/>
              <a:gd name="connsiteX25" fmla="*/ 54768 w 1221581"/>
              <a:gd name="connsiteY25" fmla="*/ 1295400 h 1307306"/>
              <a:gd name="connsiteX26" fmla="*/ 28575 w 1221581"/>
              <a:gd name="connsiteY26" fmla="*/ 1278731 h 1307306"/>
              <a:gd name="connsiteX27" fmla="*/ 9525 w 1221581"/>
              <a:gd name="connsiteY27" fmla="*/ 1252537 h 1307306"/>
              <a:gd name="connsiteX28" fmla="*/ 0 w 1221581"/>
              <a:gd name="connsiteY28" fmla="*/ 1214437 h 1307306"/>
              <a:gd name="connsiteX29" fmla="*/ 4762 w 1221581"/>
              <a:gd name="connsiteY29" fmla="*/ 1169194 h 1307306"/>
              <a:gd name="connsiteX30" fmla="*/ 21431 w 1221581"/>
              <a:gd name="connsiteY30" fmla="*/ 1126331 h 1307306"/>
              <a:gd name="connsiteX31" fmla="*/ 47625 w 1221581"/>
              <a:gd name="connsiteY31" fmla="*/ 1100137 h 1307306"/>
              <a:gd name="connsiteX32" fmla="*/ 92868 w 1221581"/>
              <a:gd name="connsiteY32" fmla="*/ 1069181 h 1307306"/>
              <a:gd name="connsiteX33" fmla="*/ 159543 w 1221581"/>
              <a:gd name="connsiteY33" fmla="*/ 1035844 h 1307306"/>
              <a:gd name="connsiteX34" fmla="*/ 254793 w 1221581"/>
              <a:gd name="connsiteY34" fmla="*/ 978694 h 1307306"/>
              <a:gd name="connsiteX35" fmla="*/ 385762 w 1221581"/>
              <a:gd name="connsiteY35" fmla="*/ 892969 h 1307306"/>
              <a:gd name="connsiteX36" fmla="*/ 604837 w 1221581"/>
              <a:gd name="connsiteY36" fmla="*/ 735806 h 1307306"/>
              <a:gd name="connsiteX37" fmla="*/ 747712 w 1221581"/>
              <a:gd name="connsiteY37" fmla="*/ 573881 h 1307306"/>
              <a:gd name="connsiteX38" fmla="*/ 835818 w 1221581"/>
              <a:gd name="connsiteY38" fmla="*/ 440531 h 130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21581" h="1307306">
                <a:moveTo>
                  <a:pt x="835818" y="440531"/>
                </a:moveTo>
                <a:lnTo>
                  <a:pt x="916781" y="316706"/>
                </a:lnTo>
                <a:lnTo>
                  <a:pt x="959643" y="242887"/>
                </a:lnTo>
                <a:lnTo>
                  <a:pt x="983456" y="200025"/>
                </a:lnTo>
                <a:lnTo>
                  <a:pt x="997743" y="164306"/>
                </a:lnTo>
                <a:lnTo>
                  <a:pt x="1012031" y="121444"/>
                </a:lnTo>
                <a:lnTo>
                  <a:pt x="1004887" y="0"/>
                </a:lnTo>
                <a:lnTo>
                  <a:pt x="1221581" y="30956"/>
                </a:lnTo>
                <a:lnTo>
                  <a:pt x="1169193" y="183356"/>
                </a:lnTo>
                <a:lnTo>
                  <a:pt x="1140618" y="250031"/>
                </a:lnTo>
                <a:lnTo>
                  <a:pt x="1095375" y="352425"/>
                </a:lnTo>
                <a:lnTo>
                  <a:pt x="1033462" y="466725"/>
                </a:lnTo>
                <a:lnTo>
                  <a:pt x="912018" y="676275"/>
                </a:lnTo>
                <a:lnTo>
                  <a:pt x="769143" y="866775"/>
                </a:lnTo>
                <a:lnTo>
                  <a:pt x="664368" y="981075"/>
                </a:lnTo>
                <a:lnTo>
                  <a:pt x="531018" y="1109662"/>
                </a:lnTo>
                <a:lnTo>
                  <a:pt x="433387" y="1190625"/>
                </a:lnTo>
                <a:lnTo>
                  <a:pt x="373856" y="1235869"/>
                </a:lnTo>
                <a:lnTo>
                  <a:pt x="302418" y="1273969"/>
                </a:lnTo>
                <a:lnTo>
                  <a:pt x="264318" y="1290637"/>
                </a:lnTo>
                <a:lnTo>
                  <a:pt x="228600" y="1300162"/>
                </a:lnTo>
                <a:lnTo>
                  <a:pt x="178593" y="1304925"/>
                </a:lnTo>
                <a:lnTo>
                  <a:pt x="133350" y="1307306"/>
                </a:lnTo>
                <a:lnTo>
                  <a:pt x="107156" y="1307306"/>
                </a:lnTo>
                <a:lnTo>
                  <a:pt x="76200" y="1302544"/>
                </a:lnTo>
                <a:lnTo>
                  <a:pt x="54768" y="1295400"/>
                </a:lnTo>
                <a:lnTo>
                  <a:pt x="28575" y="1278731"/>
                </a:lnTo>
                <a:lnTo>
                  <a:pt x="9525" y="1252537"/>
                </a:lnTo>
                <a:lnTo>
                  <a:pt x="0" y="1214437"/>
                </a:lnTo>
                <a:lnTo>
                  <a:pt x="4762" y="1169194"/>
                </a:lnTo>
                <a:lnTo>
                  <a:pt x="21431" y="1126331"/>
                </a:lnTo>
                <a:lnTo>
                  <a:pt x="47625" y="1100137"/>
                </a:lnTo>
                <a:lnTo>
                  <a:pt x="92868" y="1069181"/>
                </a:lnTo>
                <a:lnTo>
                  <a:pt x="159543" y="1035844"/>
                </a:lnTo>
                <a:lnTo>
                  <a:pt x="254793" y="978694"/>
                </a:lnTo>
                <a:lnTo>
                  <a:pt x="385762" y="892969"/>
                </a:lnTo>
                <a:lnTo>
                  <a:pt x="604837" y="735806"/>
                </a:lnTo>
                <a:lnTo>
                  <a:pt x="747712" y="573881"/>
                </a:lnTo>
                <a:lnTo>
                  <a:pt x="835818" y="440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D6EE9FE-5BBF-CB43-9432-1A52628CA96F}"/>
              </a:ext>
            </a:extLst>
          </p:cNvPr>
          <p:cNvSpPr/>
          <p:nvPr/>
        </p:nvSpPr>
        <p:spPr>
          <a:xfrm rot="16200000">
            <a:off x="2263776" y="3473450"/>
            <a:ext cx="2779712" cy="1658937"/>
          </a:xfrm>
          <a:custGeom>
            <a:avLst/>
            <a:gdLst>
              <a:gd name="connsiteX0" fmla="*/ 1553192 w 2779261"/>
              <a:gd name="connsiteY0" fmla="*/ 1403797 h 1658799"/>
              <a:gd name="connsiteX1" fmla="*/ 1403797 w 2779261"/>
              <a:gd name="connsiteY1" fmla="*/ 1344554 h 1658799"/>
              <a:gd name="connsiteX2" fmla="*/ 1267281 w 2779261"/>
              <a:gd name="connsiteY2" fmla="*/ 1280160 h 1658799"/>
              <a:gd name="connsiteX3" fmla="*/ 1133341 w 2779261"/>
              <a:gd name="connsiteY3" fmla="*/ 1208038 h 1658799"/>
              <a:gd name="connsiteX4" fmla="*/ 1048341 w 2779261"/>
              <a:gd name="connsiteY4" fmla="*/ 1159098 h 1658799"/>
              <a:gd name="connsiteX5" fmla="*/ 878339 w 2779261"/>
              <a:gd name="connsiteY5" fmla="*/ 1048340 h 1658799"/>
              <a:gd name="connsiteX6" fmla="*/ 762430 w 2779261"/>
              <a:gd name="connsiteY6" fmla="*/ 955612 h 1658799"/>
              <a:gd name="connsiteX7" fmla="*/ 620762 w 2779261"/>
              <a:gd name="connsiteY7" fmla="*/ 829399 h 1658799"/>
              <a:gd name="connsiteX8" fmla="*/ 502276 w 2779261"/>
              <a:gd name="connsiteY8" fmla="*/ 713489 h 1658799"/>
              <a:gd name="connsiteX9" fmla="*/ 376063 w 2779261"/>
              <a:gd name="connsiteY9" fmla="*/ 574397 h 1658799"/>
              <a:gd name="connsiteX10" fmla="*/ 273032 w 2779261"/>
              <a:gd name="connsiteY10" fmla="*/ 455912 h 1658799"/>
              <a:gd name="connsiteX11" fmla="*/ 162274 w 2779261"/>
              <a:gd name="connsiteY11" fmla="*/ 311668 h 1658799"/>
              <a:gd name="connsiteX12" fmla="*/ 64395 w 2779261"/>
              <a:gd name="connsiteY12" fmla="*/ 162274 h 1658799"/>
              <a:gd name="connsiteX13" fmla="*/ 7728 w 2779261"/>
              <a:gd name="connsiteY13" fmla="*/ 74697 h 1658799"/>
              <a:gd name="connsiteX14" fmla="*/ 0 w 2779261"/>
              <a:gd name="connsiteY14" fmla="*/ 56667 h 1658799"/>
              <a:gd name="connsiteX15" fmla="*/ 0 w 2779261"/>
              <a:gd name="connsiteY15" fmla="*/ 18030 h 1658799"/>
              <a:gd name="connsiteX16" fmla="*/ 7728 w 2779261"/>
              <a:gd name="connsiteY16" fmla="*/ 7727 h 1658799"/>
              <a:gd name="connsiteX17" fmla="*/ 23182 w 2779261"/>
              <a:gd name="connsiteY17" fmla="*/ 0 h 1658799"/>
              <a:gd name="connsiteX18" fmla="*/ 43788 w 2779261"/>
              <a:gd name="connsiteY18" fmla="*/ 10303 h 1658799"/>
              <a:gd name="connsiteX19" fmla="*/ 118486 w 2779261"/>
              <a:gd name="connsiteY19" fmla="*/ 103031 h 1658799"/>
              <a:gd name="connsiteX20" fmla="*/ 226668 w 2779261"/>
              <a:gd name="connsiteY20" fmla="*/ 224092 h 1658799"/>
              <a:gd name="connsiteX21" fmla="*/ 316821 w 2779261"/>
              <a:gd name="connsiteY21" fmla="*/ 324547 h 1658799"/>
              <a:gd name="connsiteX22" fmla="*/ 432730 w 2779261"/>
              <a:gd name="connsiteY22" fmla="*/ 440457 h 1658799"/>
              <a:gd name="connsiteX23" fmla="*/ 543489 w 2779261"/>
              <a:gd name="connsiteY23" fmla="*/ 543488 h 1658799"/>
              <a:gd name="connsiteX24" fmla="*/ 643944 w 2779261"/>
              <a:gd name="connsiteY24" fmla="*/ 628489 h 1658799"/>
              <a:gd name="connsiteX25" fmla="*/ 767581 w 2779261"/>
              <a:gd name="connsiteY25" fmla="*/ 728944 h 1658799"/>
              <a:gd name="connsiteX26" fmla="*/ 893794 w 2779261"/>
              <a:gd name="connsiteY26" fmla="*/ 819096 h 1658799"/>
              <a:gd name="connsiteX27" fmla="*/ 1030310 w 2779261"/>
              <a:gd name="connsiteY27" fmla="*/ 906672 h 1658799"/>
              <a:gd name="connsiteX28" fmla="*/ 1177129 w 2779261"/>
              <a:gd name="connsiteY28" fmla="*/ 978794 h 1658799"/>
              <a:gd name="connsiteX29" fmla="*/ 1367737 w 2779261"/>
              <a:gd name="connsiteY29" fmla="*/ 1071522 h 1658799"/>
              <a:gd name="connsiteX30" fmla="*/ 1460464 w 2779261"/>
              <a:gd name="connsiteY30" fmla="*/ 1110159 h 1658799"/>
              <a:gd name="connsiteX31" fmla="*/ 1573799 w 2779261"/>
              <a:gd name="connsiteY31" fmla="*/ 1156523 h 1658799"/>
              <a:gd name="connsiteX32" fmla="*/ 1720618 w 2779261"/>
              <a:gd name="connsiteY32" fmla="*/ 1205462 h 1658799"/>
              <a:gd name="connsiteX33" fmla="*/ 1826224 w 2779261"/>
              <a:gd name="connsiteY33" fmla="*/ 1236372 h 1658799"/>
              <a:gd name="connsiteX34" fmla="*/ 1973044 w 2779261"/>
              <a:gd name="connsiteY34" fmla="*/ 1275008 h 1658799"/>
              <a:gd name="connsiteX35" fmla="*/ 2081226 w 2779261"/>
              <a:gd name="connsiteY35" fmla="*/ 1298190 h 1658799"/>
              <a:gd name="connsiteX36" fmla="*/ 2186833 w 2779261"/>
              <a:gd name="connsiteY36" fmla="*/ 1318796 h 1658799"/>
              <a:gd name="connsiteX37" fmla="*/ 2338804 w 2779261"/>
              <a:gd name="connsiteY37" fmla="*/ 1339403 h 1658799"/>
              <a:gd name="connsiteX38" fmla="*/ 2472744 w 2779261"/>
              <a:gd name="connsiteY38" fmla="*/ 1367736 h 1658799"/>
              <a:gd name="connsiteX39" fmla="*/ 2580926 w 2779261"/>
              <a:gd name="connsiteY39" fmla="*/ 1331675 h 1658799"/>
              <a:gd name="connsiteX40" fmla="*/ 2606684 w 2779261"/>
              <a:gd name="connsiteY40" fmla="*/ 1311069 h 1658799"/>
              <a:gd name="connsiteX41" fmla="*/ 2665927 w 2779261"/>
              <a:gd name="connsiteY41" fmla="*/ 1246675 h 1658799"/>
              <a:gd name="connsiteX42" fmla="*/ 2712291 w 2779261"/>
              <a:gd name="connsiteY42" fmla="*/ 1202886 h 1658799"/>
              <a:gd name="connsiteX43" fmla="*/ 2735473 w 2779261"/>
              <a:gd name="connsiteY43" fmla="*/ 1184856 h 1658799"/>
              <a:gd name="connsiteX44" fmla="*/ 2753503 w 2779261"/>
              <a:gd name="connsiteY44" fmla="*/ 1177129 h 1658799"/>
              <a:gd name="connsiteX45" fmla="*/ 2774110 w 2779261"/>
              <a:gd name="connsiteY45" fmla="*/ 1182280 h 1658799"/>
              <a:gd name="connsiteX46" fmla="*/ 2779261 w 2779261"/>
              <a:gd name="connsiteY46" fmla="*/ 1192583 h 1658799"/>
              <a:gd name="connsiteX47" fmla="*/ 2776685 w 2779261"/>
              <a:gd name="connsiteY47" fmla="*/ 1238947 h 1658799"/>
              <a:gd name="connsiteX48" fmla="*/ 2756079 w 2779261"/>
              <a:gd name="connsiteY48" fmla="*/ 1341978 h 1658799"/>
              <a:gd name="connsiteX49" fmla="*/ 2725170 w 2779261"/>
              <a:gd name="connsiteY49" fmla="*/ 1442434 h 1658799"/>
              <a:gd name="connsiteX50" fmla="*/ 2665927 w 2779261"/>
              <a:gd name="connsiteY50" fmla="*/ 1573798 h 1658799"/>
              <a:gd name="connsiteX51" fmla="*/ 2632442 w 2779261"/>
              <a:gd name="connsiteY51" fmla="*/ 1615010 h 1658799"/>
              <a:gd name="connsiteX52" fmla="*/ 2604108 w 2779261"/>
              <a:gd name="connsiteY52" fmla="*/ 1638192 h 1658799"/>
              <a:gd name="connsiteX53" fmla="*/ 2562896 w 2779261"/>
              <a:gd name="connsiteY53" fmla="*/ 1658799 h 1658799"/>
              <a:gd name="connsiteX54" fmla="*/ 2441835 w 2779261"/>
              <a:gd name="connsiteY54" fmla="*/ 1633041 h 1658799"/>
              <a:gd name="connsiteX55" fmla="*/ 2343955 w 2779261"/>
              <a:gd name="connsiteY55" fmla="*/ 1617586 h 1658799"/>
              <a:gd name="connsiteX56" fmla="*/ 2173954 w 2779261"/>
              <a:gd name="connsiteY56" fmla="*/ 1586677 h 1658799"/>
              <a:gd name="connsiteX57" fmla="*/ 2058044 w 2779261"/>
              <a:gd name="connsiteY57" fmla="*/ 1563495 h 1658799"/>
              <a:gd name="connsiteX58" fmla="*/ 1900922 w 2779261"/>
              <a:gd name="connsiteY58" fmla="*/ 1522283 h 1658799"/>
              <a:gd name="connsiteX59" fmla="*/ 1751527 w 2779261"/>
              <a:gd name="connsiteY59" fmla="*/ 1475919 h 1658799"/>
              <a:gd name="connsiteX60" fmla="*/ 1553192 w 2779261"/>
              <a:gd name="connsiteY60" fmla="*/ 1403797 h 165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79261" h="1658799">
                <a:moveTo>
                  <a:pt x="1553192" y="1403797"/>
                </a:moveTo>
                <a:lnTo>
                  <a:pt x="1403797" y="1344554"/>
                </a:lnTo>
                <a:lnTo>
                  <a:pt x="1267281" y="1280160"/>
                </a:lnTo>
                <a:lnTo>
                  <a:pt x="1133341" y="1208038"/>
                </a:lnTo>
                <a:lnTo>
                  <a:pt x="1048341" y="1159098"/>
                </a:lnTo>
                <a:lnTo>
                  <a:pt x="878339" y="1048340"/>
                </a:lnTo>
                <a:lnTo>
                  <a:pt x="762430" y="955612"/>
                </a:lnTo>
                <a:lnTo>
                  <a:pt x="620762" y="829399"/>
                </a:lnTo>
                <a:lnTo>
                  <a:pt x="502276" y="713489"/>
                </a:lnTo>
                <a:lnTo>
                  <a:pt x="376063" y="574397"/>
                </a:lnTo>
                <a:lnTo>
                  <a:pt x="273032" y="455912"/>
                </a:lnTo>
                <a:lnTo>
                  <a:pt x="162274" y="311668"/>
                </a:lnTo>
                <a:lnTo>
                  <a:pt x="64395" y="162274"/>
                </a:lnTo>
                <a:lnTo>
                  <a:pt x="7728" y="74697"/>
                </a:lnTo>
                <a:lnTo>
                  <a:pt x="0" y="56667"/>
                </a:lnTo>
                <a:lnTo>
                  <a:pt x="0" y="18030"/>
                </a:lnTo>
                <a:lnTo>
                  <a:pt x="7728" y="7727"/>
                </a:lnTo>
                <a:lnTo>
                  <a:pt x="23182" y="0"/>
                </a:lnTo>
                <a:lnTo>
                  <a:pt x="43788" y="10303"/>
                </a:lnTo>
                <a:lnTo>
                  <a:pt x="118486" y="103031"/>
                </a:lnTo>
                <a:lnTo>
                  <a:pt x="226668" y="224092"/>
                </a:lnTo>
                <a:lnTo>
                  <a:pt x="316821" y="324547"/>
                </a:lnTo>
                <a:lnTo>
                  <a:pt x="432730" y="440457"/>
                </a:lnTo>
                <a:lnTo>
                  <a:pt x="543489" y="543488"/>
                </a:lnTo>
                <a:lnTo>
                  <a:pt x="643944" y="628489"/>
                </a:lnTo>
                <a:lnTo>
                  <a:pt x="767581" y="728944"/>
                </a:lnTo>
                <a:lnTo>
                  <a:pt x="893794" y="819096"/>
                </a:lnTo>
                <a:lnTo>
                  <a:pt x="1030310" y="906672"/>
                </a:lnTo>
                <a:lnTo>
                  <a:pt x="1177129" y="978794"/>
                </a:lnTo>
                <a:lnTo>
                  <a:pt x="1367737" y="1071522"/>
                </a:lnTo>
                <a:lnTo>
                  <a:pt x="1460464" y="1110159"/>
                </a:lnTo>
                <a:lnTo>
                  <a:pt x="1573799" y="1156523"/>
                </a:lnTo>
                <a:lnTo>
                  <a:pt x="1720618" y="1205462"/>
                </a:lnTo>
                <a:lnTo>
                  <a:pt x="1826224" y="1236372"/>
                </a:lnTo>
                <a:lnTo>
                  <a:pt x="1973044" y="1275008"/>
                </a:lnTo>
                <a:lnTo>
                  <a:pt x="2081226" y="1298190"/>
                </a:lnTo>
                <a:lnTo>
                  <a:pt x="2186833" y="1318796"/>
                </a:lnTo>
                <a:lnTo>
                  <a:pt x="2338804" y="1339403"/>
                </a:lnTo>
                <a:lnTo>
                  <a:pt x="2472744" y="1367736"/>
                </a:lnTo>
                <a:lnTo>
                  <a:pt x="2580926" y="1331675"/>
                </a:lnTo>
                <a:lnTo>
                  <a:pt x="2606684" y="1311069"/>
                </a:lnTo>
                <a:lnTo>
                  <a:pt x="2665927" y="1246675"/>
                </a:lnTo>
                <a:lnTo>
                  <a:pt x="2712291" y="1202886"/>
                </a:lnTo>
                <a:lnTo>
                  <a:pt x="2735473" y="1184856"/>
                </a:lnTo>
                <a:lnTo>
                  <a:pt x="2753503" y="1177129"/>
                </a:lnTo>
                <a:lnTo>
                  <a:pt x="2774110" y="1182280"/>
                </a:lnTo>
                <a:lnTo>
                  <a:pt x="2779261" y="1192583"/>
                </a:lnTo>
                <a:lnTo>
                  <a:pt x="2776685" y="1238947"/>
                </a:lnTo>
                <a:lnTo>
                  <a:pt x="2756079" y="1341978"/>
                </a:lnTo>
                <a:lnTo>
                  <a:pt x="2725170" y="1442434"/>
                </a:lnTo>
                <a:lnTo>
                  <a:pt x="2665927" y="1573798"/>
                </a:lnTo>
                <a:lnTo>
                  <a:pt x="2632442" y="1615010"/>
                </a:lnTo>
                <a:lnTo>
                  <a:pt x="2604108" y="1638192"/>
                </a:lnTo>
                <a:lnTo>
                  <a:pt x="2562896" y="1658799"/>
                </a:lnTo>
                <a:lnTo>
                  <a:pt x="2441835" y="1633041"/>
                </a:lnTo>
                <a:lnTo>
                  <a:pt x="2343955" y="1617586"/>
                </a:lnTo>
                <a:lnTo>
                  <a:pt x="2173954" y="1586677"/>
                </a:lnTo>
                <a:lnTo>
                  <a:pt x="2058044" y="1563495"/>
                </a:lnTo>
                <a:lnTo>
                  <a:pt x="1900922" y="1522283"/>
                </a:lnTo>
                <a:lnTo>
                  <a:pt x="1751527" y="1475919"/>
                </a:lnTo>
                <a:lnTo>
                  <a:pt x="1553192" y="140379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67004EC-6885-4142-86E6-483809F92899}"/>
              </a:ext>
            </a:extLst>
          </p:cNvPr>
          <p:cNvSpPr/>
          <p:nvPr/>
        </p:nvSpPr>
        <p:spPr>
          <a:xfrm>
            <a:off x="2506663" y="3024188"/>
            <a:ext cx="2333625" cy="974725"/>
          </a:xfrm>
          <a:custGeom>
            <a:avLst/>
            <a:gdLst>
              <a:gd name="connsiteX0" fmla="*/ 1362075 w 2333625"/>
              <a:gd name="connsiteY0" fmla="*/ 457200 h 973931"/>
              <a:gd name="connsiteX1" fmla="*/ 957263 w 2333625"/>
              <a:gd name="connsiteY1" fmla="*/ 631031 h 973931"/>
              <a:gd name="connsiteX2" fmla="*/ 742950 w 2333625"/>
              <a:gd name="connsiteY2" fmla="*/ 714375 h 973931"/>
              <a:gd name="connsiteX3" fmla="*/ 571500 w 2333625"/>
              <a:gd name="connsiteY3" fmla="*/ 795337 h 973931"/>
              <a:gd name="connsiteX4" fmla="*/ 311944 w 2333625"/>
              <a:gd name="connsiteY4" fmla="*/ 921543 h 973931"/>
              <a:gd name="connsiteX5" fmla="*/ 290513 w 2333625"/>
              <a:gd name="connsiteY5" fmla="*/ 940593 h 973931"/>
              <a:gd name="connsiteX6" fmla="*/ 266700 w 2333625"/>
              <a:gd name="connsiteY6" fmla="*/ 954881 h 973931"/>
              <a:gd name="connsiteX7" fmla="*/ 245269 w 2333625"/>
              <a:gd name="connsiteY7" fmla="*/ 964406 h 973931"/>
              <a:gd name="connsiteX8" fmla="*/ 223838 w 2333625"/>
              <a:gd name="connsiteY8" fmla="*/ 971550 h 973931"/>
              <a:gd name="connsiteX9" fmla="*/ 200025 w 2333625"/>
              <a:gd name="connsiteY9" fmla="*/ 973931 h 973931"/>
              <a:gd name="connsiteX10" fmla="*/ 180975 w 2333625"/>
              <a:gd name="connsiteY10" fmla="*/ 969168 h 973931"/>
              <a:gd name="connsiteX11" fmla="*/ 154782 w 2333625"/>
              <a:gd name="connsiteY11" fmla="*/ 954881 h 973931"/>
              <a:gd name="connsiteX12" fmla="*/ 135732 w 2333625"/>
              <a:gd name="connsiteY12" fmla="*/ 938212 h 973931"/>
              <a:gd name="connsiteX13" fmla="*/ 104775 w 2333625"/>
              <a:gd name="connsiteY13" fmla="*/ 892968 h 973931"/>
              <a:gd name="connsiteX14" fmla="*/ 71438 w 2333625"/>
              <a:gd name="connsiteY14" fmla="*/ 840581 h 973931"/>
              <a:gd name="connsiteX15" fmla="*/ 45244 w 2333625"/>
              <a:gd name="connsiteY15" fmla="*/ 783431 h 973931"/>
              <a:gd name="connsiteX16" fmla="*/ 26194 w 2333625"/>
              <a:gd name="connsiteY16" fmla="*/ 723900 h 973931"/>
              <a:gd name="connsiteX17" fmla="*/ 11907 w 2333625"/>
              <a:gd name="connsiteY17" fmla="*/ 664368 h 973931"/>
              <a:gd name="connsiteX18" fmla="*/ 2382 w 2333625"/>
              <a:gd name="connsiteY18" fmla="*/ 611981 h 973931"/>
              <a:gd name="connsiteX19" fmla="*/ 0 w 2333625"/>
              <a:gd name="connsiteY19" fmla="*/ 576262 h 973931"/>
              <a:gd name="connsiteX20" fmla="*/ 9525 w 2333625"/>
              <a:gd name="connsiteY20" fmla="*/ 545306 h 973931"/>
              <a:gd name="connsiteX21" fmla="*/ 21432 w 2333625"/>
              <a:gd name="connsiteY21" fmla="*/ 521493 h 973931"/>
              <a:gd name="connsiteX22" fmla="*/ 30957 w 2333625"/>
              <a:gd name="connsiteY22" fmla="*/ 509587 h 973931"/>
              <a:gd name="connsiteX23" fmla="*/ 50007 w 2333625"/>
              <a:gd name="connsiteY23" fmla="*/ 502443 h 973931"/>
              <a:gd name="connsiteX24" fmla="*/ 64294 w 2333625"/>
              <a:gd name="connsiteY24" fmla="*/ 507206 h 973931"/>
              <a:gd name="connsiteX25" fmla="*/ 73819 w 2333625"/>
              <a:gd name="connsiteY25" fmla="*/ 516731 h 973931"/>
              <a:gd name="connsiteX26" fmla="*/ 85725 w 2333625"/>
              <a:gd name="connsiteY26" fmla="*/ 540543 h 973931"/>
              <a:gd name="connsiteX27" fmla="*/ 102394 w 2333625"/>
              <a:gd name="connsiteY27" fmla="*/ 571500 h 973931"/>
              <a:gd name="connsiteX28" fmla="*/ 119063 w 2333625"/>
              <a:gd name="connsiteY28" fmla="*/ 595312 h 973931"/>
              <a:gd name="connsiteX29" fmla="*/ 138113 w 2333625"/>
              <a:gd name="connsiteY29" fmla="*/ 611981 h 973931"/>
              <a:gd name="connsiteX30" fmla="*/ 159544 w 2333625"/>
              <a:gd name="connsiteY30" fmla="*/ 626268 h 973931"/>
              <a:gd name="connsiteX31" fmla="*/ 192882 w 2333625"/>
              <a:gd name="connsiteY31" fmla="*/ 635793 h 973931"/>
              <a:gd name="connsiteX32" fmla="*/ 226219 w 2333625"/>
              <a:gd name="connsiteY32" fmla="*/ 640556 h 973931"/>
              <a:gd name="connsiteX33" fmla="*/ 271463 w 2333625"/>
              <a:gd name="connsiteY33" fmla="*/ 642937 h 973931"/>
              <a:gd name="connsiteX34" fmla="*/ 340519 w 2333625"/>
              <a:gd name="connsiteY34" fmla="*/ 628650 h 973931"/>
              <a:gd name="connsiteX35" fmla="*/ 571500 w 2333625"/>
              <a:gd name="connsiteY35" fmla="*/ 554831 h 973931"/>
              <a:gd name="connsiteX36" fmla="*/ 823913 w 2333625"/>
              <a:gd name="connsiteY36" fmla="*/ 466725 h 973931"/>
              <a:gd name="connsiteX37" fmla="*/ 1038225 w 2333625"/>
              <a:gd name="connsiteY37" fmla="*/ 404812 h 973931"/>
              <a:gd name="connsiteX38" fmla="*/ 1357313 w 2333625"/>
              <a:gd name="connsiteY38" fmla="*/ 297656 h 973931"/>
              <a:gd name="connsiteX39" fmla="*/ 1678782 w 2333625"/>
              <a:gd name="connsiteY39" fmla="*/ 176212 h 973931"/>
              <a:gd name="connsiteX40" fmla="*/ 2000250 w 2333625"/>
              <a:gd name="connsiteY40" fmla="*/ 78581 h 973931"/>
              <a:gd name="connsiteX41" fmla="*/ 2166938 w 2333625"/>
              <a:gd name="connsiteY41" fmla="*/ 33337 h 973931"/>
              <a:gd name="connsiteX42" fmla="*/ 2262188 w 2333625"/>
              <a:gd name="connsiteY42" fmla="*/ 7143 h 973931"/>
              <a:gd name="connsiteX43" fmla="*/ 2302669 w 2333625"/>
              <a:gd name="connsiteY43" fmla="*/ 0 h 973931"/>
              <a:gd name="connsiteX44" fmla="*/ 2326482 w 2333625"/>
              <a:gd name="connsiteY44" fmla="*/ 0 h 973931"/>
              <a:gd name="connsiteX45" fmla="*/ 2333625 w 2333625"/>
              <a:gd name="connsiteY45" fmla="*/ 7143 h 973931"/>
              <a:gd name="connsiteX46" fmla="*/ 2326482 w 2333625"/>
              <a:gd name="connsiteY46" fmla="*/ 26193 h 973931"/>
              <a:gd name="connsiteX47" fmla="*/ 2295525 w 2333625"/>
              <a:gd name="connsiteY47" fmla="*/ 52387 h 973931"/>
              <a:gd name="connsiteX48" fmla="*/ 2109788 w 2333625"/>
              <a:gd name="connsiteY48" fmla="*/ 145256 h 973931"/>
              <a:gd name="connsiteX49" fmla="*/ 1940719 w 2333625"/>
              <a:gd name="connsiteY49" fmla="*/ 228600 h 973931"/>
              <a:gd name="connsiteX50" fmla="*/ 1652588 w 2333625"/>
              <a:gd name="connsiteY50" fmla="*/ 333375 h 973931"/>
              <a:gd name="connsiteX51" fmla="*/ 1362075 w 2333625"/>
              <a:gd name="connsiteY51" fmla="*/ 457200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33625" h="973931">
                <a:moveTo>
                  <a:pt x="1362075" y="457200"/>
                </a:moveTo>
                <a:lnTo>
                  <a:pt x="957263" y="631031"/>
                </a:lnTo>
                <a:lnTo>
                  <a:pt x="742950" y="714375"/>
                </a:lnTo>
                <a:lnTo>
                  <a:pt x="571500" y="795337"/>
                </a:lnTo>
                <a:lnTo>
                  <a:pt x="311944" y="921543"/>
                </a:lnTo>
                <a:lnTo>
                  <a:pt x="290513" y="940593"/>
                </a:lnTo>
                <a:lnTo>
                  <a:pt x="266700" y="954881"/>
                </a:lnTo>
                <a:lnTo>
                  <a:pt x="245269" y="964406"/>
                </a:lnTo>
                <a:lnTo>
                  <a:pt x="223838" y="971550"/>
                </a:lnTo>
                <a:lnTo>
                  <a:pt x="200025" y="973931"/>
                </a:lnTo>
                <a:lnTo>
                  <a:pt x="180975" y="969168"/>
                </a:lnTo>
                <a:lnTo>
                  <a:pt x="154782" y="954881"/>
                </a:lnTo>
                <a:lnTo>
                  <a:pt x="135732" y="938212"/>
                </a:lnTo>
                <a:lnTo>
                  <a:pt x="104775" y="892968"/>
                </a:lnTo>
                <a:lnTo>
                  <a:pt x="71438" y="840581"/>
                </a:lnTo>
                <a:lnTo>
                  <a:pt x="45244" y="783431"/>
                </a:lnTo>
                <a:lnTo>
                  <a:pt x="26194" y="723900"/>
                </a:lnTo>
                <a:lnTo>
                  <a:pt x="11907" y="664368"/>
                </a:lnTo>
                <a:lnTo>
                  <a:pt x="2382" y="611981"/>
                </a:lnTo>
                <a:lnTo>
                  <a:pt x="0" y="576262"/>
                </a:lnTo>
                <a:lnTo>
                  <a:pt x="9525" y="545306"/>
                </a:lnTo>
                <a:lnTo>
                  <a:pt x="21432" y="521493"/>
                </a:lnTo>
                <a:lnTo>
                  <a:pt x="30957" y="509587"/>
                </a:lnTo>
                <a:lnTo>
                  <a:pt x="50007" y="502443"/>
                </a:lnTo>
                <a:lnTo>
                  <a:pt x="64294" y="507206"/>
                </a:lnTo>
                <a:lnTo>
                  <a:pt x="73819" y="516731"/>
                </a:lnTo>
                <a:lnTo>
                  <a:pt x="85725" y="540543"/>
                </a:lnTo>
                <a:lnTo>
                  <a:pt x="102394" y="571500"/>
                </a:lnTo>
                <a:lnTo>
                  <a:pt x="119063" y="595312"/>
                </a:lnTo>
                <a:lnTo>
                  <a:pt x="138113" y="611981"/>
                </a:lnTo>
                <a:lnTo>
                  <a:pt x="159544" y="626268"/>
                </a:lnTo>
                <a:lnTo>
                  <a:pt x="192882" y="635793"/>
                </a:lnTo>
                <a:lnTo>
                  <a:pt x="226219" y="640556"/>
                </a:lnTo>
                <a:lnTo>
                  <a:pt x="271463" y="642937"/>
                </a:lnTo>
                <a:lnTo>
                  <a:pt x="340519" y="628650"/>
                </a:lnTo>
                <a:lnTo>
                  <a:pt x="571500" y="554831"/>
                </a:lnTo>
                <a:lnTo>
                  <a:pt x="823913" y="466725"/>
                </a:lnTo>
                <a:lnTo>
                  <a:pt x="1038225" y="404812"/>
                </a:lnTo>
                <a:lnTo>
                  <a:pt x="1357313" y="297656"/>
                </a:lnTo>
                <a:lnTo>
                  <a:pt x="1678782" y="176212"/>
                </a:lnTo>
                <a:lnTo>
                  <a:pt x="2000250" y="78581"/>
                </a:lnTo>
                <a:lnTo>
                  <a:pt x="2166938" y="33337"/>
                </a:lnTo>
                <a:lnTo>
                  <a:pt x="2262188" y="7143"/>
                </a:lnTo>
                <a:lnTo>
                  <a:pt x="2302669" y="0"/>
                </a:lnTo>
                <a:lnTo>
                  <a:pt x="2326482" y="0"/>
                </a:lnTo>
                <a:lnTo>
                  <a:pt x="2333625" y="7143"/>
                </a:lnTo>
                <a:lnTo>
                  <a:pt x="2326482" y="26193"/>
                </a:lnTo>
                <a:lnTo>
                  <a:pt x="2295525" y="52387"/>
                </a:lnTo>
                <a:lnTo>
                  <a:pt x="2109788" y="145256"/>
                </a:lnTo>
                <a:lnTo>
                  <a:pt x="1940719" y="228600"/>
                </a:lnTo>
                <a:lnTo>
                  <a:pt x="1652588" y="333375"/>
                </a:lnTo>
                <a:lnTo>
                  <a:pt x="1362075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4FBABC1-3899-D94F-90CA-01CA1AE30F63}"/>
              </a:ext>
            </a:extLst>
          </p:cNvPr>
          <p:cNvSpPr/>
          <p:nvPr/>
        </p:nvSpPr>
        <p:spPr>
          <a:xfrm>
            <a:off x="5581650" y="1846263"/>
            <a:ext cx="1074738" cy="1076325"/>
          </a:xfrm>
          <a:custGeom>
            <a:avLst/>
            <a:gdLst>
              <a:gd name="connsiteX0" fmla="*/ 311944 w 1073944"/>
              <a:gd name="connsiteY0" fmla="*/ 657225 h 1076325"/>
              <a:gd name="connsiteX1" fmla="*/ 457200 w 1073944"/>
              <a:gd name="connsiteY1" fmla="*/ 466725 h 1076325"/>
              <a:gd name="connsiteX2" fmla="*/ 566738 w 1073944"/>
              <a:gd name="connsiteY2" fmla="*/ 319087 h 1076325"/>
              <a:gd name="connsiteX3" fmla="*/ 650081 w 1073944"/>
              <a:gd name="connsiteY3" fmla="*/ 195262 h 1076325"/>
              <a:gd name="connsiteX4" fmla="*/ 692944 w 1073944"/>
              <a:gd name="connsiteY4" fmla="*/ 130969 h 1076325"/>
              <a:gd name="connsiteX5" fmla="*/ 702469 w 1073944"/>
              <a:gd name="connsiteY5" fmla="*/ 109537 h 1076325"/>
              <a:gd name="connsiteX6" fmla="*/ 707231 w 1073944"/>
              <a:gd name="connsiteY6" fmla="*/ 95250 h 1076325"/>
              <a:gd name="connsiteX7" fmla="*/ 709613 w 1073944"/>
              <a:gd name="connsiteY7" fmla="*/ 78581 h 1076325"/>
              <a:gd name="connsiteX8" fmla="*/ 704850 w 1073944"/>
              <a:gd name="connsiteY8" fmla="*/ 69056 h 1076325"/>
              <a:gd name="connsiteX9" fmla="*/ 633413 w 1073944"/>
              <a:gd name="connsiteY9" fmla="*/ 0 h 1076325"/>
              <a:gd name="connsiteX10" fmla="*/ 1073944 w 1073944"/>
              <a:gd name="connsiteY10" fmla="*/ 188119 h 1076325"/>
              <a:gd name="connsiteX11" fmla="*/ 1050131 w 1073944"/>
              <a:gd name="connsiteY11" fmla="*/ 216694 h 1076325"/>
              <a:gd name="connsiteX12" fmla="*/ 1000125 w 1073944"/>
              <a:gd name="connsiteY12" fmla="*/ 245269 h 1076325"/>
              <a:gd name="connsiteX13" fmla="*/ 959644 w 1073944"/>
              <a:gd name="connsiteY13" fmla="*/ 271462 h 1076325"/>
              <a:gd name="connsiteX14" fmla="*/ 916781 w 1073944"/>
              <a:gd name="connsiteY14" fmla="*/ 300037 h 1076325"/>
              <a:gd name="connsiteX15" fmla="*/ 802481 w 1073944"/>
              <a:gd name="connsiteY15" fmla="*/ 409575 h 1076325"/>
              <a:gd name="connsiteX16" fmla="*/ 521494 w 1073944"/>
              <a:gd name="connsiteY16" fmla="*/ 671512 h 1076325"/>
              <a:gd name="connsiteX17" fmla="*/ 371475 w 1073944"/>
              <a:gd name="connsiteY17" fmla="*/ 809625 h 1076325"/>
              <a:gd name="connsiteX18" fmla="*/ 69056 w 1073944"/>
              <a:gd name="connsiteY18" fmla="*/ 1076325 h 1076325"/>
              <a:gd name="connsiteX19" fmla="*/ 0 w 1073944"/>
              <a:gd name="connsiteY19" fmla="*/ 1050131 h 1076325"/>
              <a:gd name="connsiteX20" fmla="*/ 92869 w 1073944"/>
              <a:gd name="connsiteY20" fmla="*/ 926306 h 1076325"/>
              <a:gd name="connsiteX21" fmla="*/ 311944 w 1073944"/>
              <a:gd name="connsiteY21" fmla="*/ 65722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73944" h="1076325">
                <a:moveTo>
                  <a:pt x="311944" y="657225"/>
                </a:moveTo>
                <a:lnTo>
                  <a:pt x="457200" y="466725"/>
                </a:lnTo>
                <a:lnTo>
                  <a:pt x="566738" y="319087"/>
                </a:lnTo>
                <a:lnTo>
                  <a:pt x="650081" y="195262"/>
                </a:lnTo>
                <a:lnTo>
                  <a:pt x="692944" y="130969"/>
                </a:lnTo>
                <a:lnTo>
                  <a:pt x="702469" y="109537"/>
                </a:lnTo>
                <a:lnTo>
                  <a:pt x="707231" y="95250"/>
                </a:lnTo>
                <a:lnTo>
                  <a:pt x="709613" y="78581"/>
                </a:lnTo>
                <a:lnTo>
                  <a:pt x="704850" y="69056"/>
                </a:lnTo>
                <a:lnTo>
                  <a:pt x="633413" y="0"/>
                </a:lnTo>
                <a:lnTo>
                  <a:pt x="1073944" y="188119"/>
                </a:lnTo>
                <a:lnTo>
                  <a:pt x="1050131" y="216694"/>
                </a:lnTo>
                <a:lnTo>
                  <a:pt x="1000125" y="245269"/>
                </a:lnTo>
                <a:lnTo>
                  <a:pt x="959644" y="271462"/>
                </a:lnTo>
                <a:lnTo>
                  <a:pt x="916781" y="300037"/>
                </a:lnTo>
                <a:lnTo>
                  <a:pt x="802481" y="409575"/>
                </a:lnTo>
                <a:lnTo>
                  <a:pt x="521494" y="671512"/>
                </a:lnTo>
                <a:lnTo>
                  <a:pt x="371475" y="809625"/>
                </a:lnTo>
                <a:lnTo>
                  <a:pt x="69056" y="1076325"/>
                </a:lnTo>
                <a:lnTo>
                  <a:pt x="0" y="1050131"/>
                </a:lnTo>
                <a:lnTo>
                  <a:pt x="92869" y="926306"/>
                </a:lnTo>
                <a:lnTo>
                  <a:pt x="311944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FE59B04-4DA4-2540-8CC5-FDF97119C57B}"/>
              </a:ext>
            </a:extLst>
          </p:cNvPr>
          <p:cNvSpPr/>
          <p:nvPr/>
        </p:nvSpPr>
        <p:spPr>
          <a:xfrm rot="16200000">
            <a:off x="5048250" y="3338513"/>
            <a:ext cx="1638300" cy="711200"/>
          </a:xfrm>
          <a:custGeom>
            <a:avLst/>
            <a:gdLst>
              <a:gd name="connsiteX0" fmla="*/ 9525 w 1638300"/>
              <a:gd name="connsiteY0" fmla="*/ 469106 h 711994"/>
              <a:gd name="connsiteX1" fmla="*/ 0 w 1638300"/>
              <a:gd name="connsiteY1" fmla="*/ 709612 h 711994"/>
              <a:gd name="connsiteX2" fmla="*/ 207169 w 1638300"/>
              <a:gd name="connsiteY2" fmla="*/ 711994 h 711994"/>
              <a:gd name="connsiteX3" fmla="*/ 409575 w 1638300"/>
              <a:gd name="connsiteY3" fmla="*/ 700087 h 711994"/>
              <a:gd name="connsiteX4" fmla="*/ 585787 w 1638300"/>
              <a:gd name="connsiteY4" fmla="*/ 678656 h 711994"/>
              <a:gd name="connsiteX5" fmla="*/ 790575 w 1638300"/>
              <a:gd name="connsiteY5" fmla="*/ 642937 h 711994"/>
              <a:gd name="connsiteX6" fmla="*/ 957262 w 1638300"/>
              <a:gd name="connsiteY6" fmla="*/ 597694 h 711994"/>
              <a:gd name="connsiteX7" fmla="*/ 1076325 w 1638300"/>
              <a:gd name="connsiteY7" fmla="*/ 554831 h 711994"/>
              <a:gd name="connsiteX8" fmla="*/ 1195387 w 1638300"/>
              <a:gd name="connsiteY8" fmla="*/ 495300 h 711994"/>
              <a:gd name="connsiteX9" fmla="*/ 1371600 w 1638300"/>
              <a:gd name="connsiteY9" fmla="*/ 392906 h 711994"/>
              <a:gd name="connsiteX10" fmla="*/ 1476375 w 1638300"/>
              <a:gd name="connsiteY10" fmla="*/ 311944 h 711994"/>
              <a:gd name="connsiteX11" fmla="*/ 1578769 w 1638300"/>
              <a:gd name="connsiteY11" fmla="*/ 216694 h 711994"/>
              <a:gd name="connsiteX12" fmla="*/ 1624012 w 1638300"/>
              <a:gd name="connsiteY12" fmla="*/ 152400 h 711994"/>
              <a:gd name="connsiteX13" fmla="*/ 1638300 w 1638300"/>
              <a:gd name="connsiteY13" fmla="*/ 64294 h 711994"/>
              <a:gd name="connsiteX14" fmla="*/ 1633537 w 1638300"/>
              <a:gd name="connsiteY14" fmla="*/ 16669 h 711994"/>
              <a:gd name="connsiteX15" fmla="*/ 1619250 w 1638300"/>
              <a:gd name="connsiteY15" fmla="*/ 0 h 711994"/>
              <a:gd name="connsiteX16" fmla="*/ 1602581 w 1638300"/>
              <a:gd name="connsiteY16" fmla="*/ 4762 h 711994"/>
              <a:gd name="connsiteX17" fmla="*/ 1590675 w 1638300"/>
              <a:gd name="connsiteY17" fmla="*/ 26194 h 711994"/>
              <a:gd name="connsiteX18" fmla="*/ 1581150 w 1638300"/>
              <a:gd name="connsiteY18" fmla="*/ 52387 h 711994"/>
              <a:gd name="connsiteX19" fmla="*/ 1550194 w 1638300"/>
              <a:gd name="connsiteY19" fmla="*/ 88106 h 711994"/>
              <a:gd name="connsiteX20" fmla="*/ 1469231 w 1638300"/>
              <a:gd name="connsiteY20" fmla="*/ 159544 h 711994"/>
              <a:gd name="connsiteX21" fmla="*/ 1366837 w 1638300"/>
              <a:gd name="connsiteY21" fmla="*/ 235744 h 711994"/>
              <a:gd name="connsiteX22" fmla="*/ 1262062 w 1638300"/>
              <a:gd name="connsiteY22" fmla="*/ 292894 h 711994"/>
              <a:gd name="connsiteX23" fmla="*/ 1171575 w 1638300"/>
              <a:gd name="connsiteY23" fmla="*/ 326231 h 711994"/>
              <a:gd name="connsiteX24" fmla="*/ 1097756 w 1638300"/>
              <a:gd name="connsiteY24" fmla="*/ 350044 h 711994"/>
              <a:gd name="connsiteX25" fmla="*/ 914400 w 1638300"/>
              <a:gd name="connsiteY25" fmla="*/ 402431 h 711994"/>
              <a:gd name="connsiteX26" fmla="*/ 740569 w 1638300"/>
              <a:gd name="connsiteY26" fmla="*/ 433387 h 711994"/>
              <a:gd name="connsiteX27" fmla="*/ 533400 w 1638300"/>
              <a:gd name="connsiteY27" fmla="*/ 464344 h 711994"/>
              <a:gd name="connsiteX28" fmla="*/ 326231 w 1638300"/>
              <a:gd name="connsiteY28" fmla="*/ 478631 h 711994"/>
              <a:gd name="connsiteX29" fmla="*/ 150019 w 1638300"/>
              <a:gd name="connsiteY29" fmla="*/ 478631 h 711994"/>
              <a:gd name="connsiteX30" fmla="*/ 9525 w 1638300"/>
              <a:gd name="connsiteY30" fmla="*/ 469106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38300" h="711994">
                <a:moveTo>
                  <a:pt x="9525" y="469106"/>
                </a:moveTo>
                <a:lnTo>
                  <a:pt x="0" y="709612"/>
                </a:lnTo>
                <a:lnTo>
                  <a:pt x="207169" y="711994"/>
                </a:lnTo>
                <a:lnTo>
                  <a:pt x="409575" y="700087"/>
                </a:lnTo>
                <a:lnTo>
                  <a:pt x="585787" y="678656"/>
                </a:lnTo>
                <a:lnTo>
                  <a:pt x="790575" y="642937"/>
                </a:lnTo>
                <a:lnTo>
                  <a:pt x="957262" y="597694"/>
                </a:lnTo>
                <a:lnTo>
                  <a:pt x="1076325" y="554831"/>
                </a:lnTo>
                <a:lnTo>
                  <a:pt x="1195387" y="495300"/>
                </a:lnTo>
                <a:lnTo>
                  <a:pt x="1371600" y="392906"/>
                </a:lnTo>
                <a:lnTo>
                  <a:pt x="1476375" y="311944"/>
                </a:lnTo>
                <a:lnTo>
                  <a:pt x="1578769" y="216694"/>
                </a:lnTo>
                <a:cubicBezTo>
                  <a:pt x="1624480" y="154140"/>
                  <a:pt x="1624012" y="180342"/>
                  <a:pt x="1624012" y="152400"/>
                </a:cubicBezTo>
                <a:lnTo>
                  <a:pt x="1638300" y="64294"/>
                </a:lnTo>
                <a:lnTo>
                  <a:pt x="1633537" y="16669"/>
                </a:lnTo>
                <a:lnTo>
                  <a:pt x="1619250" y="0"/>
                </a:lnTo>
                <a:lnTo>
                  <a:pt x="1602581" y="4762"/>
                </a:lnTo>
                <a:lnTo>
                  <a:pt x="1590675" y="26194"/>
                </a:lnTo>
                <a:lnTo>
                  <a:pt x="1581150" y="52387"/>
                </a:lnTo>
                <a:lnTo>
                  <a:pt x="1550194" y="88106"/>
                </a:lnTo>
                <a:lnTo>
                  <a:pt x="1469231" y="159544"/>
                </a:lnTo>
                <a:lnTo>
                  <a:pt x="1366837" y="235744"/>
                </a:lnTo>
                <a:lnTo>
                  <a:pt x="1262062" y="292894"/>
                </a:lnTo>
                <a:lnTo>
                  <a:pt x="1171575" y="326231"/>
                </a:lnTo>
                <a:lnTo>
                  <a:pt x="1097756" y="350044"/>
                </a:lnTo>
                <a:lnTo>
                  <a:pt x="914400" y="402431"/>
                </a:lnTo>
                <a:lnTo>
                  <a:pt x="740569" y="433387"/>
                </a:lnTo>
                <a:lnTo>
                  <a:pt x="533400" y="464344"/>
                </a:lnTo>
                <a:lnTo>
                  <a:pt x="326231" y="478631"/>
                </a:lnTo>
                <a:lnTo>
                  <a:pt x="150019" y="478631"/>
                </a:lnTo>
                <a:lnTo>
                  <a:pt x="9525" y="469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5F63FB5-DFF5-4948-B3C0-CE208FB56B32}"/>
              </a:ext>
            </a:extLst>
          </p:cNvPr>
          <p:cNvSpPr/>
          <p:nvPr/>
        </p:nvSpPr>
        <p:spPr>
          <a:xfrm>
            <a:off x="5649913" y="4475163"/>
            <a:ext cx="568325" cy="1441450"/>
          </a:xfrm>
          <a:custGeom>
            <a:avLst/>
            <a:gdLst>
              <a:gd name="connsiteX0" fmla="*/ 211932 w 566738"/>
              <a:gd name="connsiteY0" fmla="*/ 616744 h 1443037"/>
              <a:gd name="connsiteX1" fmla="*/ 264319 w 566738"/>
              <a:gd name="connsiteY1" fmla="*/ 433387 h 1443037"/>
              <a:gd name="connsiteX2" fmla="*/ 288132 w 566738"/>
              <a:gd name="connsiteY2" fmla="*/ 328612 h 1443037"/>
              <a:gd name="connsiteX3" fmla="*/ 307182 w 566738"/>
              <a:gd name="connsiteY3" fmla="*/ 214312 h 1443037"/>
              <a:gd name="connsiteX4" fmla="*/ 323850 w 566738"/>
              <a:gd name="connsiteY4" fmla="*/ 88106 h 1443037"/>
              <a:gd name="connsiteX5" fmla="*/ 330994 w 566738"/>
              <a:gd name="connsiteY5" fmla="*/ 30956 h 1443037"/>
              <a:gd name="connsiteX6" fmla="*/ 330994 w 566738"/>
              <a:gd name="connsiteY6" fmla="*/ 0 h 1443037"/>
              <a:gd name="connsiteX7" fmla="*/ 566738 w 566738"/>
              <a:gd name="connsiteY7" fmla="*/ 7144 h 1443037"/>
              <a:gd name="connsiteX8" fmla="*/ 566738 w 566738"/>
              <a:gd name="connsiteY8" fmla="*/ 52387 h 1443037"/>
              <a:gd name="connsiteX9" fmla="*/ 559594 w 566738"/>
              <a:gd name="connsiteY9" fmla="*/ 138112 h 1443037"/>
              <a:gd name="connsiteX10" fmla="*/ 531019 w 566738"/>
              <a:gd name="connsiteY10" fmla="*/ 423862 h 1443037"/>
              <a:gd name="connsiteX11" fmla="*/ 481013 w 566738"/>
              <a:gd name="connsiteY11" fmla="*/ 685800 h 1443037"/>
              <a:gd name="connsiteX12" fmla="*/ 421482 w 566738"/>
              <a:gd name="connsiteY12" fmla="*/ 914400 h 1443037"/>
              <a:gd name="connsiteX13" fmla="*/ 342900 w 566738"/>
              <a:gd name="connsiteY13" fmla="*/ 1131094 h 1443037"/>
              <a:gd name="connsiteX14" fmla="*/ 250032 w 566738"/>
              <a:gd name="connsiteY14" fmla="*/ 1285875 h 1443037"/>
              <a:gd name="connsiteX15" fmla="*/ 159544 w 566738"/>
              <a:gd name="connsiteY15" fmla="*/ 1376362 h 1443037"/>
              <a:gd name="connsiteX16" fmla="*/ 97632 w 566738"/>
              <a:gd name="connsiteY16" fmla="*/ 1428750 h 1443037"/>
              <a:gd name="connsiteX17" fmla="*/ 66675 w 566738"/>
              <a:gd name="connsiteY17" fmla="*/ 1443037 h 1443037"/>
              <a:gd name="connsiteX18" fmla="*/ 35719 w 566738"/>
              <a:gd name="connsiteY18" fmla="*/ 1443037 h 1443037"/>
              <a:gd name="connsiteX19" fmla="*/ 19050 w 566738"/>
              <a:gd name="connsiteY19" fmla="*/ 1428750 h 1443037"/>
              <a:gd name="connsiteX20" fmla="*/ 0 w 566738"/>
              <a:gd name="connsiteY20" fmla="*/ 1397794 h 1443037"/>
              <a:gd name="connsiteX21" fmla="*/ 30957 w 566738"/>
              <a:gd name="connsiteY21" fmla="*/ 940594 h 1443037"/>
              <a:gd name="connsiteX22" fmla="*/ 59532 w 566738"/>
              <a:gd name="connsiteY22" fmla="*/ 928687 h 1443037"/>
              <a:gd name="connsiteX23" fmla="*/ 80963 w 566738"/>
              <a:gd name="connsiteY23" fmla="*/ 912019 h 1443037"/>
              <a:gd name="connsiteX24" fmla="*/ 111919 w 566738"/>
              <a:gd name="connsiteY24" fmla="*/ 883444 h 1443037"/>
              <a:gd name="connsiteX25" fmla="*/ 133350 w 566738"/>
              <a:gd name="connsiteY25" fmla="*/ 833437 h 1443037"/>
              <a:gd name="connsiteX26" fmla="*/ 171450 w 566738"/>
              <a:gd name="connsiteY26" fmla="*/ 738187 h 1443037"/>
              <a:gd name="connsiteX27" fmla="*/ 211932 w 566738"/>
              <a:gd name="connsiteY27" fmla="*/ 616744 h 144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66738" h="1443037">
                <a:moveTo>
                  <a:pt x="211932" y="616744"/>
                </a:moveTo>
                <a:lnTo>
                  <a:pt x="264319" y="433387"/>
                </a:lnTo>
                <a:lnTo>
                  <a:pt x="288132" y="328612"/>
                </a:lnTo>
                <a:lnTo>
                  <a:pt x="307182" y="214312"/>
                </a:lnTo>
                <a:lnTo>
                  <a:pt x="323850" y="88106"/>
                </a:lnTo>
                <a:lnTo>
                  <a:pt x="330994" y="30956"/>
                </a:lnTo>
                <a:lnTo>
                  <a:pt x="330994" y="0"/>
                </a:lnTo>
                <a:lnTo>
                  <a:pt x="566738" y="7144"/>
                </a:lnTo>
                <a:lnTo>
                  <a:pt x="566738" y="52387"/>
                </a:lnTo>
                <a:lnTo>
                  <a:pt x="559594" y="138112"/>
                </a:lnTo>
                <a:lnTo>
                  <a:pt x="531019" y="423862"/>
                </a:lnTo>
                <a:lnTo>
                  <a:pt x="481013" y="685800"/>
                </a:lnTo>
                <a:lnTo>
                  <a:pt x="421482" y="914400"/>
                </a:lnTo>
                <a:lnTo>
                  <a:pt x="342900" y="1131094"/>
                </a:lnTo>
                <a:lnTo>
                  <a:pt x="250032" y="1285875"/>
                </a:lnTo>
                <a:lnTo>
                  <a:pt x="159544" y="1376362"/>
                </a:lnTo>
                <a:lnTo>
                  <a:pt x="97632" y="1428750"/>
                </a:lnTo>
                <a:lnTo>
                  <a:pt x="66675" y="1443037"/>
                </a:lnTo>
                <a:lnTo>
                  <a:pt x="35719" y="1443037"/>
                </a:lnTo>
                <a:lnTo>
                  <a:pt x="19050" y="1428750"/>
                </a:lnTo>
                <a:lnTo>
                  <a:pt x="0" y="1397794"/>
                </a:lnTo>
                <a:lnTo>
                  <a:pt x="30957" y="940594"/>
                </a:lnTo>
                <a:lnTo>
                  <a:pt x="59532" y="928687"/>
                </a:lnTo>
                <a:lnTo>
                  <a:pt x="80963" y="912019"/>
                </a:lnTo>
                <a:lnTo>
                  <a:pt x="111919" y="883444"/>
                </a:lnTo>
                <a:lnTo>
                  <a:pt x="133350" y="833437"/>
                </a:lnTo>
                <a:lnTo>
                  <a:pt x="171450" y="738187"/>
                </a:lnTo>
                <a:lnTo>
                  <a:pt x="211932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6536781E-BFAA-7F4C-B32C-80A9BB019DD9}"/>
              </a:ext>
            </a:extLst>
          </p:cNvPr>
          <p:cNvSpPr/>
          <p:nvPr/>
        </p:nvSpPr>
        <p:spPr>
          <a:xfrm>
            <a:off x="5081588" y="5176838"/>
            <a:ext cx="623887" cy="727075"/>
          </a:xfrm>
          <a:custGeom>
            <a:avLst/>
            <a:gdLst>
              <a:gd name="connsiteX0" fmla="*/ 154781 w 623887"/>
              <a:gd name="connsiteY0" fmla="*/ 54768 h 726281"/>
              <a:gd name="connsiteX1" fmla="*/ 266700 w 623887"/>
              <a:gd name="connsiteY1" fmla="*/ 107156 h 726281"/>
              <a:gd name="connsiteX2" fmla="*/ 350043 w 623887"/>
              <a:gd name="connsiteY2" fmla="*/ 147637 h 726281"/>
              <a:gd name="connsiteX3" fmla="*/ 433387 w 623887"/>
              <a:gd name="connsiteY3" fmla="*/ 190500 h 726281"/>
              <a:gd name="connsiteX4" fmla="*/ 523875 w 623887"/>
              <a:gd name="connsiteY4" fmla="*/ 235743 h 726281"/>
              <a:gd name="connsiteX5" fmla="*/ 552450 w 623887"/>
              <a:gd name="connsiteY5" fmla="*/ 247650 h 726281"/>
              <a:gd name="connsiteX6" fmla="*/ 576262 w 623887"/>
              <a:gd name="connsiteY6" fmla="*/ 247650 h 726281"/>
              <a:gd name="connsiteX7" fmla="*/ 597693 w 623887"/>
              <a:gd name="connsiteY7" fmla="*/ 240506 h 726281"/>
              <a:gd name="connsiteX8" fmla="*/ 623887 w 623887"/>
              <a:gd name="connsiteY8" fmla="*/ 228600 h 726281"/>
              <a:gd name="connsiteX9" fmla="*/ 588168 w 623887"/>
              <a:gd name="connsiteY9" fmla="*/ 726281 h 726281"/>
              <a:gd name="connsiteX10" fmla="*/ 557212 w 623887"/>
              <a:gd name="connsiteY10" fmla="*/ 669131 h 726281"/>
              <a:gd name="connsiteX11" fmla="*/ 542925 w 623887"/>
              <a:gd name="connsiteY11" fmla="*/ 600075 h 726281"/>
              <a:gd name="connsiteX12" fmla="*/ 500062 w 623887"/>
              <a:gd name="connsiteY12" fmla="*/ 509587 h 726281"/>
              <a:gd name="connsiteX13" fmla="*/ 442912 w 623887"/>
              <a:gd name="connsiteY13" fmla="*/ 423862 h 726281"/>
              <a:gd name="connsiteX14" fmla="*/ 357187 w 623887"/>
              <a:gd name="connsiteY14" fmla="*/ 323850 h 726281"/>
              <a:gd name="connsiteX15" fmla="*/ 245268 w 623887"/>
              <a:gd name="connsiteY15" fmla="*/ 221456 h 726281"/>
              <a:gd name="connsiteX16" fmla="*/ 147637 w 623887"/>
              <a:gd name="connsiteY16" fmla="*/ 150018 h 726281"/>
              <a:gd name="connsiteX17" fmla="*/ 59531 w 623887"/>
              <a:gd name="connsiteY17" fmla="*/ 85725 h 726281"/>
              <a:gd name="connsiteX18" fmla="*/ 21431 w 623887"/>
              <a:gd name="connsiteY18" fmla="*/ 64293 h 726281"/>
              <a:gd name="connsiteX19" fmla="*/ 9525 w 623887"/>
              <a:gd name="connsiteY19" fmla="*/ 40481 h 726281"/>
              <a:gd name="connsiteX20" fmla="*/ 0 w 623887"/>
              <a:gd name="connsiteY20" fmla="*/ 23812 h 726281"/>
              <a:gd name="connsiteX21" fmla="*/ 4762 w 623887"/>
              <a:gd name="connsiteY21" fmla="*/ 9525 h 726281"/>
              <a:gd name="connsiteX22" fmla="*/ 16668 w 623887"/>
              <a:gd name="connsiteY22" fmla="*/ 0 h 726281"/>
              <a:gd name="connsiteX23" fmla="*/ 52387 w 623887"/>
              <a:gd name="connsiteY23" fmla="*/ 9525 h 726281"/>
              <a:gd name="connsiteX24" fmla="*/ 154781 w 623887"/>
              <a:gd name="connsiteY24" fmla="*/ 54768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3887" h="726281">
                <a:moveTo>
                  <a:pt x="154781" y="54768"/>
                </a:moveTo>
                <a:lnTo>
                  <a:pt x="266700" y="107156"/>
                </a:lnTo>
                <a:lnTo>
                  <a:pt x="350043" y="147637"/>
                </a:lnTo>
                <a:lnTo>
                  <a:pt x="433387" y="190500"/>
                </a:lnTo>
                <a:lnTo>
                  <a:pt x="523875" y="235743"/>
                </a:lnTo>
                <a:lnTo>
                  <a:pt x="552450" y="247650"/>
                </a:lnTo>
                <a:lnTo>
                  <a:pt x="576262" y="247650"/>
                </a:lnTo>
                <a:lnTo>
                  <a:pt x="597693" y="240506"/>
                </a:lnTo>
                <a:lnTo>
                  <a:pt x="623887" y="228600"/>
                </a:lnTo>
                <a:lnTo>
                  <a:pt x="588168" y="726281"/>
                </a:lnTo>
                <a:lnTo>
                  <a:pt x="557212" y="669131"/>
                </a:lnTo>
                <a:lnTo>
                  <a:pt x="542925" y="600075"/>
                </a:lnTo>
                <a:lnTo>
                  <a:pt x="500062" y="509587"/>
                </a:lnTo>
                <a:lnTo>
                  <a:pt x="442912" y="423862"/>
                </a:lnTo>
                <a:lnTo>
                  <a:pt x="357187" y="323850"/>
                </a:lnTo>
                <a:lnTo>
                  <a:pt x="245268" y="221456"/>
                </a:lnTo>
                <a:lnTo>
                  <a:pt x="147637" y="150018"/>
                </a:lnTo>
                <a:lnTo>
                  <a:pt x="59531" y="85725"/>
                </a:lnTo>
                <a:lnTo>
                  <a:pt x="21431" y="64293"/>
                </a:lnTo>
                <a:lnTo>
                  <a:pt x="9525" y="40481"/>
                </a:lnTo>
                <a:lnTo>
                  <a:pt x="0" y="23812"/>
                </a:lnTo>
                <a:lnTo>
                  <a:pt x="4762" y="9525"/>
                </a:lnTo>
                <a:lnTo>
                  <a:pt x="16668" y="0"/>
                </a:lnTo>
                <a:lnTo>
                  <a:pt x="52387" y="9525"/>
                </a:lnTo>
                <a:lnTo>
                  <a:pt x="154781" y="547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BE8590C-2A49-9743-8976-BBA71519B607}"/>
              </a:ext>
            </a:extLst>
          </p:cNvPr>
          <p:cNvSpPr/>
          <p:nvPr/>
        </p:nvSpPr>
        <p:spPr>
          <a:xfrm>
            <a:off x="4329113" y="3203575"/>
            <a:ext cx="3017837" cy="565150"/>
          </a:xfrm>
          <a:custGeom>
            <a:avLst/>
            <a:gdLst>
              <a:gd name="connsiteX0" fmla="*/ 1477311 w 3018048"/>
              <a:gd name="connsiteY0" fmla="*/ 375274 h 565554"/>
              <a:gd name="connsiteX1" fmla="*/ 1228890 w 3018048"/>
              <a:gd name="connsiteY1" fmla="*/ 412273 h 565554"/>
              <a:gd name="connsiteX2" fmla="*/ 1006897 w 3018048"/>
              <a:gd name="connsiteY2" fmla="*/ 451914 h 565554"/>
              <a:gd name="connsiteX3" fmla="*/ 784904 w 3018048"/>
              <a:gd name="connsiteY3" fmla="*/ 496841 h 565554"/>
              <a:gd name="connsiteX4" fmla="*/ 652765 w 3018048"/>
              <a:gd name="connsiteY4" fmla="*/ 531197 h 565554"/>
              <a:gd name="connsiteX5" fmla="*/ 515341 w 3018048"/>
              <a:gd name="connsiteY5" fmla="*/ 557625 h 565554"/>
              <a:gd name="connsiteX6" fmla="*/ 449271 w 3018048"/>
              <a:gd name="connsiteY6" fmla="*/ 562911 h 565554"/>
              <a:gd name="connsiteX7" fmla="*/ 399059 w 3018048"/>
              <a:gd name="connsiteY7" fmla="*/ 565554 h 565554"/>
              <a:gd name="connsiteX8" fmla="*/ 362060 w 3018048"/>
              <a:gd name="connsiteY8" fmla="*/ 562911 h 565554"/>
              <a:gd name="connsiteX9" fmla="*/ 325061 w 3018048"/>
              <a:gd name="connsiteY9" fmla="*/ 554982 h 565554"/>
              <a:gd name="connsiteX10" fmla="*/ 266920 w 3018048"/>
              <a:gd name="connsiteY10" fmla="*/ 541769 h 565554"/>
              <a:gd name="connsiteX11" fmla="*/ 221993 w 3018048"/>
              <a:gd name="connsiteY11" fmla="*/ 523269 h 565554"/>
              <a:gd name="connsiteX12" fmla="*/ 163852 w 3018048"/>
              <a:gd name="connsiteY12" fmla="*/ 496841 h 565554"/>
              <a:gd name="connsiteX13" fmla="*/ 63426 w 3018048"/>
              <a:gd name="connsiteY13" fmla="*/ 438700 h 565554"/>
              <a:gd name="connsiteX14" fmla="*/ 0 w 3018048"/>
              <a:gd name="connsiteY14" fmla="*/ 401702 h 565554"/>
              <a:gd name="connsiteX15" fmla="*/ 10571 w 3018048"/>
              <a:gd name="connsiteY15" fmla="*/ 295991 h 565554"/>
              <a:gd name="connsiteX16" fmla="*/ 150638 w 3018048"/>
              <a:gd name="connsiteY16" fmla="*/ 330347 h 565554"/>
              <a:gd name="connsiteX17" fmla="*/ 266920 w 3018048"/>
              <a:gd name="connsiteY17" fmla="*/ 348846 h 565554"/>
              <a:gd name="connsiteX18" fmla="*/ 343560 w 3018048"/>
              <a:gd name="connsiteY18" fmla="*/ 356774 h 565554"/>
              <a:gd name="connsiteX19" fmla="*/ 425486 w 3018048"/>
              <a:gd name="connsiteY19" fmla="*/ 354132 h 565554"/>
              <a:gd name="connsiteX20" fmla="*/ 528555 w 3018048"/>
              <a:gd name="connsiteY20" fmla="*/ 346203 h 565554"/>
              <a:gd name="connsiteX21" fmla="*/ 692407 w 3018048"/>
              <a:gd name="connsiteY21" fmla="*/ 314490 h 565554"/>
              <a:gd name="connsiteX22" fmla="*/ 808689 w 3018048"/>
              <a:gd name="connsiteY22" fmla="*/ 293348 h 565554"/>
              <a:gd name="connsiteX23" fmla="*/ 988397 w 3018048"/>
              <a:gd name="connsiteY23" fmla="*/ 264277 h 565554"/>
              <a:gd name="connsiteX24" fmla="*/ 1242104 w 3018048"/>
              <a:gd name="connsiteY24" fmla="*/ 229921 h 565554"/>
              <a:gd name="connsiteX25" fmla="*/ 1532809 w 3018048"/>
              <a:gd name="connsiteY25" fmla="*/ 198208 h 565554"/>
              <a:gd name="connsiteX26" fmla="*/ 1717803 w 3018048"/>
              <a:gd name="connsiteY26" fmla="*/ 177066 h 565554"/>
              <a:gd name="connsiteX27" fmla="*/ 1960938 w 3018048"/>
              <a:gd name="connsiteY27" fmla="*/ 142710 h 565554"/>
              <a:gd name="connsiteX28" fmla="*/ 2182932 w 3018048"/>
              <a:gd name="connsiteY28" fmla="*/ 110996 h 565554"/>
              <a:gd name="connsiteX29" fmla="*/ 2344141 w 3018048"/>
              <a:gd name="connsiteY29" fmla="*/ 87211 h 565554"/>
              <a:gd name="connsiteX30" fmla="*/ 2399639 w 3018048"/>
              <a:gd name="connsiteY30" fmla="*/ 52855 h 565554"/>
              <a:gd name="connsiteX31" fmla="*/ 2449852 w 3018048"/>
              <a:gd name="connsiteY31" fmla="*/ 26428 h 565554"/>
              <a:gd name="connsiteX32" fmla="*/ 2492136 w 3018048"/>
              <a:gd name="connsiteY32" fmla="*/ 5285 h 565554"/>
              <a:gd name="connsiteX33" fmla="*/ 2523849 w 3018048"/>
              <a:gd name="connsiteY33" fmla="*/ 0 h 565554"/>
              <a:gd name="connsiteX34" fmla="*/ 2576705 w 3018048"/>
              <a:gd name="connsiteY34" fmla="*/ 5285 h 565554"/>
              <a:gd name="connsiteX35" fmla="*/ 2663917 w 3018048"/>
              <a:gd name="connsiteY35" fmla="*/ 26428 h 565554"/>
              <a:gd name="connsiteX36" fmla="*/ 2790770 w 3018048"/>
              <a:gd name="connsiteY36" fmla="*/ 63426 h 565554"/>
              <a:gd name="connsiteX37" fmla="*/ 2907052 w 3018048"/>
              <a:gd name="connsiteY37" fmla="*/ 108354 h 565554"/>
              <a:gd name="connsiteX38" fmla="*/ 2941408 w 3018048"/>
              <a:gd name="connsiteY38" fmla="*/ 124210 h 565554"/>
              <a:gd name="connsiteX39" fmla="*/ 2965193 w 3018048"/>
              <a:gd name="connsiteY39" fmla="*/ 142710 h 565554"/>
              <a:gd name="connsiteX40" fmla="*/ 2991621 w 3018048"/>
              <a:gd name="connsiteY40" fmla="*/ 166495 h 565554"/>
              <a:gd name="connsiteX41" fmla="*/ 3007477 w 3018048"/>
              <a:gd name="connsiteY41" fmla="*/ 187637 h 565554"/>
              <a:gd name="connsiteX42" fmla="*/ 3018048 w 3018048"/>
              <a:gd name="connsiteY42" fmla="*/ 214065 h 565554"/>
              <a:gd name="connsiteX43" fmla="*/ 3018048 w 3018048"/>
              <a:gd name="connsiteY43" fmla="*/ 240492 h 565554"/>
              <a:gd name="connsiteX44" fmla="*/ 2996906 w 3018048"/>
              <a:gd name="connsiteY44" fmla="*/ 266920 h 565554"/>
              <a:gd name="connsiteX45" fmla="*/ 2975764 w 3018048"/>
              <a:gd name="connsiteY45" fmla="*/ 280134 h 565554"/>
              <a:gd name="connsiteX46" fmla="*/ 2917623 w 3018048"/>
              <a:gd name="connsiteY46" fmla="*/ 298633 h 565554"/>
              <a:gd name="connsiteX47" fmla="*/ 2843625 w 3018048"/>
              <a:gd name="connsiteY47" fmla="*/ 314490 h 565554"/>
              <a:gd name="connsiteX48" fmla="*/ 2801341 w 3018048"/>
              <a:gd name="connsiteY48" fmla="*/ 314490 h 565554"/>
              <a:gd name="connsiteX49" fmla="*/ 2722058 w 3018048"/>
              <a:gd name="connsiteY49" fmla="*/ 303919 h 565554"/>
              <a:gd name="connsiteX50" fmla="*/ 2568777 w 3018048"/>
              <a:gd name="connsiteY50" fmla="*/ 295991 h 565554"/>
              <a:gd name="connsiteX51" fmla="*/ 2304499 w 3018048"/>
              <a:gd name="connsiteY51" fmla="*/ 301276 h 565554"/>
              <a:gd name="connsiteX52" fmla="*/ 1987366 w 3018048"/>
              <a:gd name="connsiteY52" fmla="*/ 317133 h 565554"/>
              <a:gd name="connsiteX53" fmla="*/ 1770659 w 3018048"/>
              <a:gd name="connsiteY53" fmla="*/ 338275 h 565554"/>
              <a:gd name="connsiteX54" fmla="*/ 1477311 w 3018048"/>
              <a:gd name="connsiteY54" fmla="*/ 375274 h 565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18048" h="565554">
                <a:moveTo>
                  <a:pt x="1477311" y="375274"/>
                </a:moveTo>
                <a:lnTo>
                  <a:pt x="1228890" y="412273"/>
                </a:lnTo>
                <a:lnTo>
                  <a:pt x="1006897" y="451914"/>
                </a:lnTo>
                <a:lnTo>
                  <a:pt x="784904" y="496841"/>
                </a:lnTo>
                <a:lnTo>
                  <a:pt x="652765" y="531197"/>
                </a:lnTo>
                <a:lnTo>
                  <a:pt x="515341" y="557625"/>
                </a:lnTo>
                <a:lnTo>
                  <a:pt x="449271" y="562911"/>
                </a:lnTo>
                <a:lnTo>
                  <a:pt x="399059" y="565554"/>
                </a:lnTo>
                <a:lnTo>
                  <a:pt x="362060" y="562911"/>
                </a:lnTo>
                <a:lnTo>
                  <a:pt x="325061" y="554982"/>
                </a:lnTo>
                <a:lnTo>
                  <a:pt x="266920" y="541769"/>
                </a:lnTo>
                <a:lnTo>
                  <a:pt x="221993" y="523269"/>
                </a:lnTo>
                <a:lnTo>
                  <a:pt x="163852" y="496841"/>
                </a:lnTo>
                <a:lnTo>
                  <a:pt x="63426" y="438700"/>
                </a:lnTo>
                <a:lnTo>
                  <a:pt x="0" y="401702"/>
                </a:lnTo>
                <a:lnTo>
                  <a:pt x="10571" y="295991"/>
                </a:lnTo>
                <a:lnTo>
                  <a:pt x="150638" y="330347"/>
                </a:lnTo>
                <a:lnTo>
                  <a:pt x="266920" y="348846"/>
                </a:lnTo>
                <a:lnTo>
                  <a:pt x="343560" y="356774"/>
                </a:lnTo>
                <a:lnTo>
                  <a:pt x="425486" y="354132"/>
                </a:lnTo>
                <a:lnTo>
                  <a:pt x="528555" y="346203"/>
                </a:lnTo>
                <a:lnTo>
                  <a:pt x="692407" y="314490"/>
                </a:lnTo>
                <a:lnTo>
                  <a:pt x="808689" y="293348"/>
                </a:lnTo>
                <a:lnTo>
                  <a:pt x="988397" y="264277"/>
                </a:lnTo>
                <a:lnTo>
                  <a:pt x="1242104" y="229921"/>
                </a:lnTo>
                <a:lnTo>
                  <a:pt x="1532809" y="198208"/>
                </a:lnTo>
                <a:lnTo>
                  <a:pt x="1717803" y="177066"/>
                </a:lnTo>
                <a:lnTo>
                  <a:pt x="1960938" y="142710"/>
                </a:lnTo>
                <a:lnTo>
                  <a:pt x="2182932" y="110996"/>
                </a:lnTo>
                <a:lnTo>
                  <a:pt x="2344141" y="87211"/>
                </a:lnTo>
                <a:lnTo>
                  <a:pt x="2399639" y="52855"/>
                </a:lnTo>
                <a:lnTo>
                  <a:pt x="2449852" y="26428"/>
                </a:lnTo>
                <a:lnTo>
                  <a:pt x="2492136" y="5285"/>
                </a:lnTo>
                <a:lnTo>
                  <a:pt x="2523849" y="0"/>
                </a:lnTo>
                <a:lnTo>
                  <a:pt x="2576705" y="5285"/>
                </a:lnTo>
                <a:lnTo>
                  <a:pt x="2663917" y="26428"/>
                </a:lnTo>
                <a:lnTo>
                  <a:pt x="2790770" y="63426"/>
                </a:lnTo>
                <a:lnTo>
                  <a:pt x="2907052" y="108354"/>
                </a:lnTo>
                <a:lnTo>
                  <a:pt x="2941408" y="124210"/>
                </a:lnTo>
                <a:lnTo>
                  <a:pt x="2965193" y="142710"/>
                </a:lnTo>
                <a:lnTo>
                  <a:pt x="2991621" y="166495"/>
                </a:lnTo>
                <a:lnTo>
                  <a:pt x="3007477" y="187637"/>
                </a:lnTo>
                <a:lnTo>
                  <a:pt x="3018048" y="214065"/>
                </a:lnTo>
                <a:lnTo>
                  <a:pt x="3018048" y="240492"/>
                </a:lnTo>
                <a:lnTo>
                  <a:pt x="2996906" y="266920"/>
                </a:lnTo>
                <a:lnTo>
                  <a:pt x="2975764" y="280134"/>
                </a:lnTo>
                <a:lnTo>
                  <a:pt x="2917623" y="298633"/>
                </a:lnTo>
                <a:lnTo>
                  <a:pt x="2843625" y="314490"/>
                </a:lnTo>
                <a:lnTo>
                  <a:pt x="2801341" y="314490"/>
                </a:lnTo>
                <a:lnTo>
                  <a:pt x="2722058" y="303919"/>
                </a:lnTo>
                <a:lnTo>
                  <a:pt x="2568777" y="295991"/>
                </a:lnTo>
                <a:lnTo>
                  <a:pt x="2304499" y="301276"/>
                </a:lnTo>
                <a:lnTo>
                  <a:pt x="1987366" y="317133"/>
                </a:lnTo>
                <a:lnTo>
                  <a:pt x="1770659" y="338275"/>
                </a:lnTo>
                <a:lnTo>
                  <a:pt x="1477311" y="37527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28D761C-EF9D-4C86-AD4F-6A2339599B3E}"/>
              </a:ext>
            </a:extLst>
          </p:cNvPr>
          <p:cNvGrpSpPr/>
          <p:nvPr/>
        </p:nvGrpSpPr>
        <p:grpSpPr>
          <a:xfrm>
            <a:off x="2506663" y="1685925"/>
            <a:ext cx="4840287" cy="4230688"/>
            <a:chOff x="2659063" y="1838325"/>
            <a:chExt cx="4840287" cy="4230688"/>
          </a:xfrm>
        </p:grpSpPr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10DCA9B6-4938-422A-8E1C-4594CAA2712C}"/>
                </a:ext>
              </a:extLst>
            </p:cNvPr>
            <p:cNvSpPr/>
            <p:nvPr/>
          </p:nvSpPr>
          <p:spPr>
            <a:xfrm>
              <a:off x="4889500" y="1838325"/>
              <a:ext cx="1985963" cy="557213"/>
            </a:xfrm>
            <a:custGeom>
              <a:avLst/>
              <a:gdLst>
                <a:gd name="connsiteX0" fmla="*/ 1116807 w 1985963"/>
                <a:gd name="connsiteY0" fmla="*/ 304800 h 557213"/>
                <a:gd name="connsiteX1" fmla="*/ 809625 w 1985963"/>
                <a:gd name="connsiteY1" fmla="*/ 392906 h 557213"/>
                <a:gd name="connsiteX2" fmla="*/ 600075 w 1985963"/>
                <a:gd name="connsiteY2" fmla="*/ 457200 h 557213"/>
                <a:gd name="connsiteX3" fmla="*/ 471488 w 1985963"/>
                <a:gd name="connsiteY3" fmla="*/ 504825 h 557213"/>
                <a:gd name="connsiteX4" fmla="*/ 431007 w 1985963"/>
                <a:gd name="connsiteY4" fmla="*/ 531019 h 557213"/>
                <a:gd name="connsiteX5" fmla="*/ 409575 w 1985963"/>
                <a:gd name="connsiteY5" fmla="*/ 542925 h 557213"/>
                <a:gd name="connsiteX6" fmla="*/ 376238 w 1985963"/>
                <a:gd name="connsiteY6" fmla="*/ 552450 h 557213"/>
                <a:gd name="connsiteX7" fmla="*/ 345282 w 1985963"/>
                <a:gd name="connsiteY7" fmla="*/ 557213 h 557213"/>
                <a:gd name="connsiteX8" fmla="*/ 307182 w 1985963"/>
                <a:gd name="connsiteY8" fmla="*/ 552450 h 557213"/>
                <a:gd name="connsiteX9" fmla="*/ 276225 w 1985963"/>
                <a:gd name="connsiteY9" fmla="*/ 547688 h 557213"/>
                <a:gd name="connsiteX10" fmla="*/ 250032 w 1985963"/>
                <a:gd name="connsiteY10" fmla="*/ 535781 h 557213"/>
                <a:gd name="connsiteX11" fmla="*/ 214313 w 1985963"/>
                <a:gd name="connsiteY11" fmla="*/ 509588 h 557213"/>
                <a:gd name="connsiteX12" fmla="*/ 169069 w 1985963"/>
                <a:gd name="connsiteY12" fmla="*/ 466725 h 557213"/>
                <a:gd name="connsiteX13" fmla="*/ 116682 w 1985963"/>
                <a:gd name="connsiteY13" fmla="*/ 400050 h 557213"/>
                <a:gd name="connsiteX14" fmla="*/ 78582 w 1985963"/>
                <a:gd name="connsiteY14" fmla="*/ 335756 h 557213"/>
                <a:gd name="connsiteX15" fmla="*/ 57150 w 1985963"/>
                <a:gd name="connsiteY15" fmla="*/ 292894 h 557213"/>
                <a:gd name="connsiteX16" fmla="*/ 26194 w 1985963"/>
                <a:gd name="connsiteY16" fmla="*/ 228600 h 557213"/>
                <a:gd name="connsiteX17" fmla="*/ 7144 w 1985963"/>
                <a:gd name="connsiteY17" fmla="*/ 188119 h 557213"/>
                <a:gd name="connsiteX18" fmla="*/ 0 w 1985963"/>
                <a:gd name="connsiteY18" fmla="*/ 164306 h 557213"/>
                <a:gd name="connsiteX19" fmla="*/ 0 w 1985963"/>
                <a:gd name="connsiteY19" fmla="*/ 138113 h 557213"/>
                <a:gd name="connsiteX20" fmla="*/ 4763 w 1985963"/>
                <a:gd name="connsiteY20" fmla="*/ 116681 h 557213"/>
                <a:gd name="connsiteX21" fmla="*/ 21432 w 1985963"/>
                <a:gd name="connsiteY21" fmla="*/ 107156 h 557213"/>
                <a:gd name="connsiteX22" fmla="*/ 38100 w 1985963"/>
                <a:gd name="connsiteY22" fmla="*/ 107156 h 557213"/>
                <a:gd name="connsiteX23" fmla="*/ 57150 w 1985963"/>
                <a:gd name="connsiteY23" fmla="*/ 116681 h 557213"/>
                <a:gd name="connsiteX24" fmla="*/ 85725 w 1985963"/>
                <a:gd name="connsiteY24" fmla="*/ 152400 h 557213"/>
                <a:gd name="connsiteX25" fmla="*/ 116682 w 1985963"/>
                <a:gd name="connsiteY25" fmla="*/ 185738 h 557213"/>
                <a:gd name="connsiteX26" fmla="*/ 157163 w 1985963"/>
                <a:gd name="connsiteY26" fmla="*/ 221456 h 557213"/>
                <a:gd name="connsiteX27" fmla="*/ 200025 w 1985963"/>
                <a:gd name="connsiteY27" fmla="*/ 245269 h 557213"/>
                <a:gd name="connsiteX28" fmla="*/ 250032 w 1985963"/>
                <a:gd name="connsiteY28" fmla="*/ 264319 h 557213"/>
                <a:gd name="connsiteX29" fmla="*/ 292894 w 1985963"/>
                <a:gd name="connsiteY29" fmla="*/ 271463 h 557213"/>
                <a:gd name="connsiteX30" fmla="*/ 364332 w 1985963"/>
                <a:gd name="connsiteY30" fmla="*/ 271463 h 557213"/>
                <a:gd name="connsiteX31" fmla="*/ 504825 w 1985963"/>
                <a:gd name="connsiteY31" fmla="*/ 252413 h 557213"/>
                <a:gd name="connsiteX32" fmla="*/ 797719 w 1985963"/>
                <a:gd name="connsiteY32" fmla="*/ 200025 h 557213"/>
                <a:gd name="connsiteX33" fmla="*/ 1138238 w 1985963"/>
                <a:gd name="connsiteY33" fmla="*/ 142875 h 557213"/>
                <a:gd name="connsiteX34" fmla="*/ 1423988 w 1985963"/>
                <a:gd name="connsiteY34" fmla="*/ 88106 h 557213"/>
                <a:gd name="connsiteX35" fmla="*/ 1471613 w 1985963"/>
                <a:gd name="connsiteY35" fmla="*/ 64294 h 557213"/>
                <a:gd name="connsiteX36" fmla="*/ 1585913 w 1985963"/>
                <a:gd name="connsiteY36" fmla="*/ 4763 h 557213"/>
                <a:gd name="connsiteX37" fmla="*/ 1602582 w 1985963"/>
                <a:gd name="connsiteY37" fmla="*/ 0 h 557213"/>
                <a:gd name="connsiteX38" fmla="*/ 1664494 w 1985963"/>
                <a:gd name="connsiteY38" fmla="*/ 21431 h 557213"/>
                <a:gd name="connsiteX39" fmla="*/ 1735932 w 1985963"/>
                <a:gd name="connsiteY39" fmla="*/ 54769 h 557213"/>
                <a:gd name="connsiteX40" fmla="*/ 1797844 w 1985963"/>
                <a:gd name="connsiteY40" fmla="*/ 90488 h 557213"/>
                <a:gd name="connsiteX41" fmla="*/ 1854994 w 1985963"/>
                <a:gd name="connsiteY41" fmla="*/ 133350 h 557213"/>
                <a:gd name="connsiteX42" fmla="*/ 1893094 w 1985963"/>
                <a:gd name="connsiteY42" fmla="*/ 166688 h 557213"/>
                <a:gd name="connsiteX43" fmla="*/ 1928813 w 1985963"/>
                <a:gd name="connsiteY43" fmla="*/ 200025 h 557213"/>
                <a:gd name="connsiteX44" fmla="*/ 1966913 w 1985963"/>
                <a:gd name="connsiteY44" fmla="*/ 235744 h 557213"/>
                <a:gd name="connsiteX45" fmla="*/ 1981200 w 1985963"/>
                <a:gd name="connsiteY45" fmla="*/ 261938 h 557213"/>
                <a:gd name="connsiteX46" fmla="*/ 1985963 w 1985963"/>
                <a:gd name="connsiteY46" fmla="*/ 288131 h 557213"/>
                <a:gd name="connsiteX47" fmla="*/ 1981200 w 1985963"/>
                <a:gd name="connsiteY47" fmla="*/ 311944 h 557213"/>
                <a:gd name="connsiteX48" fmla="*/ 1969294 w 1985963"/>
                <a:gd name="connsiteY48" fmla="*/ 330994 h 557213"/>
                <a:gd name="connsiteX49" fmla="*/ 1945482 w 1985963"/>
                <a:gd name="connsiteY49" fmla="*/ 350044 h 557213"/>
                <a:gd name="connsiteX50" fmla="*/ 1897857 w 1985963"/>
                <a:gd name="connsiteY50" fmla="*/ 376238 h 557213"/>
                <a:gd name="connsiteX51" fmla="*/ 1538288 w 1985963"/>
                <a:gd name="connsiteY51" fmla="*/ 209550 h 557213"/>
                <a:gd name="connsiteX52" fmla="*/ 1521619 w 1985963"/>
                <a:gd name="connsiteY52" fmla="*/ 204788 h 557213"/>
                <a:gd name="connsiteX53" fmla="*/ 1500188 w 1985963"/>
                <a:gd name="connsiteY53" fmla="*/ 204788 h 557213"/>
                <a:gd name="connsiteX54" fmla="*/ 1459707 w 1985963"/>
                <a:gd name="connsiteY54" fmla="*/ 214313 h 557213"/>
                <a:gd name="connsiteX55" fmla="*/ 1116807 w 1985963"/>
                <a:gd name="connsiteY55" fmla="*/ 304800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85963" h="557213">
                  <a:moveTo>
                    <a:pt x="1116807" y="304800"/>
                  </a:moveTo>
                  <a:lnTo>
                    <a:pt x="809625" y="392906"/>
                  </a:lnTo>
                  <a:lnTo>
                    <a:pt x="600075" y="457200"/>
                  </a:lnTo>
                  <a:lnTo>
                    <a:pt x="471488" y="504825"/>
                  </a:lnTo>
                  <a:lnTo>
                    <a:pt x="431007" y="531019"/>
                  </a:lnTo>
                  <a:lnTo>
                    <a:pt x="409575" y="542925"/>
                  </a:lnTo>
                  <a:lnTo>
                    <a:pt x="376238" y="552450"/>
                  </a:lnTo>
                  <a:lnTo>
                    <a:pt x="345282" y="557213"/>
                  </a:lnTo>
                  <a:lnTo>
                    <a:pt x="307182" y="552450"/>
                  </a:lnTo>
                  <a:lnTo>
                    <a:pt x="276225" y="547688"/>
                  </a:lnTo>
                  <a:lnTo>
                    <a:pt x="250032" y="535781"/>
                  </a:lnTo>
                  <a:lnTo>
                    <a:pt x="214313" y="509588"/>
                  </a:lnTo>
                  <a:lnTo>
                    <a:pt x="169069" y="466725"/>
                  </a:lnTo>
                  <a:lnTo>
                    <a:pt x="116682" y="400050"/>
                  </a:lnTo>
                  <a:lnTo>
                    <a:pt x="78582" y="335756"/>
                  </a:lnTo>
                  <a:lnTo>
                    <a:pt x="57150" y="292894"/>
                  </a:lnTo>
                  <a:lnTo>
                    <a:pt x="26194" y="228600"/>
                  </a:lnTo>
                  <a:lnTo>
                    <a:pt x="7144" y="188119"/>
                  </a:lnTo>
                  <a:lnTo>
                    <a:pt x="0" y="164306"/>
                  </a:lnTo>
                  <a:lnTo>
                    <a:pt x="0" y="138113"/>
                  </a:lnTo>
                  <a:lnTo>
                    <a:pt x="4763" y="116681"/>
                  </a:lnTo>
                  <a:lnTo>
                    <a:pt x="21432" y="107156"/>
                  </a:lnTo>
                  <a:lnTo>
                    <a:pt x="38100" y="107156"/>
                  </a:lnTo>
                  <a:lnTo>
                    <a:pt x="57150" y="116681"/>
                  </a:lnTo>
                  <a:lnTo>
                    <a:pt x="85725" y="152400"/>
                  </a:lnTo>
                  <a:lnTo>
                    <a:pt x="116682" y="185738"/>
                  </a:lnTo>
                  <a:lnTo>
                    <a:pt x="157163" y="221456"/>
                  </a:lnTo>
                  <a:lnTo>
                    <a:pt x="200025" y="245269"/>
                  </a:lnTo>
                  <a:lnTo>
                    <a:pt x="250032" y="264319"/>
                  </a:lnTo>
                  <a:lnTo>
                    <a:pt x="292894" y="271463"/>
                  </a:lnTo>
                  <a:lnTo>
                    <a:pt x="364332" y="271463"/>
                  </a:lnTo>
                  <a:lnTo>
                    <a:pt x="504825" y="252413"/>
                  </a:lnTo>
                  <a:lnTo>
                    <a:pt x="797719" y="200025"/>
                  </a:lnTo>
                  <a:lnTo>
                    <a:pt x="1138238" y="142875"/>
                  </a:lnTo>
                  <a:lnTo>
                    <a:pt x="1423988" y="88106"/>
                  </a:lnTo>
                  <a:lnTo>
                    <a:pt x="1471613" y="64294"/>
                  </a:lnTo>
                  <a:lnTo>
                    <a:pt x="1585913" y="4763"/>
                  </a:lnTo>
                  <a:lnTo>
                    <a:pt x="1602582" y="0"/>
                  </a:lnTo>
                  <a:lnTo>
                    <a:pt x="1664494" y="21431"/>
                  </a:lnTo>
                  <a:lnTo>
                    <a:pt x="1735932" y="54769"/>
                  </a:lnTo>
                  <a:lnTo>
                    <a:pt x="1797844" y="90488"/>
                  </a:lnTo>
                  <a:lnTo>
                    <a:pt x="1854994" y="133350"/>
                  </a:lnTo>
                  <a:lnTo>
                    <a:pt x="1893094" y="166688"/>
                  </a:lnTo>
                  <a:lnTo>
                    <a:pt x="1928813" y="200025"/>
                  </a:lnTo>
                  <a:lnTo>
                    <a:pt x="1966913" y="235744"/>
                  </a:lnTo>
                  <a:lnTo>
                    <a:pt x="1981200" y="261938"/>
                  </a:lnTo>
                  <a:lnTo>
                    <a:pt x="1985963" y="288131"/>
                  </a:lnTo>
                  <a:lnTo>
                    <a:pt x="1981200" y="311944"/>
                  </a:lnTo>
                  <a:lnTo>
                    <a:pt x="1969294" y="330994"/>
                  </a:lnTo>
                  <a:lnTo>
                    <a:pt x="1945482" y="350044"/>
                  </a:lnTo>
                  <a:lnTo>
                    <a:pt x="1897857" y="376238"/>
                  </a:lnTo>
                  <a:lnTo>
                    <a:pt x="1538288" y="209550"/>
                  </a:lnTo>
                  <a:lnTo>
                    <a:pt x="1521619" y="204788"/>
                  </a:lnTo>
                  <a:lnTo>
                    <a:pt x="1500188" y="204788"/>
                  </a:lnTo>
                  <a:lnTo>
                    <a:pt x="1459707" y="214313"/>
                  </a:lnTo>
                  <a:lnTo>
                    <a:pt x="1116807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F1BA9A55-BBD0-4320-AD40-A47926B1EF46}"/>
                </a:ext>
              </a:extLst>
            </p:cNvPr>
            <p:cNvSpPr/>
            <p:nvPr/>
          </p:nvSpPr>
          <p:spPr>
            <a:xfrm rot="16200000">
              <a:off x="2369344" y="2915444"/>
              <a:ext cx="2562225" cy="893763"/>
            </a:xfrm>
            <a:custGeom>
              <a:avLst/>
              <a:gdLst>
                <a:gd name="connsiteX0" fmla="*/ 1402556 w 2562225"/>
                <a:gd name="connsiteY0" fmla="*/ 590550 h 892968"/>
                <a:gd name="connsiteX1" fmla="*/ 1038225 w 2562225"/>
                <a:gd name="connsiteY1" fmla="*/ 485775 h 892968"/>
                <a:gd name="connsiteX2" fmla="*/ 842963 w 2562225"/>
                <a:gd name="connsiteY2" fmla="*/ 426243 h 892968"/>
                <a:gd name="connsiteX3" fmla="*/ 592931 w 2562225"/>
                <a:gd name="connsiteY3" fmla="*/ 338137 h 892968"/>
                <a:gd name="connsiteX4" fmla="*/ 254794 w 2562225"/>
                <a:gd name="connsiteY4" fmla="*/ 219075 h 892968"/>
                <a:gd name="connsiteX5" fmla="*/ 73819 w 2562225"/>
                <a:gd name="connsiteY5" fmla="*/ 159543 h 892968"/>
                <a:gd name="connsiteX6" fmla="*/ 40481 w 2562225"/>
                <a:gd name="connsiteY6" fmla="*/ 150018 h 892968"/>
                <a:gd name="connsiteX7" fmla="*/ 14288 w 2562225"/>
                <a:gd name="connsiteY7" fmla="*/ 138112 h 892968"/>
                <a:gd name="connsiteX8" fmla="*/ 0 w 2562225"/>
                <a:gd name="connsiteY8" fmla="*/ 116681 h 892968"/>
                <a:gd name="connsiteX9" fmla="*/ 4763 w 2562225"/>
                <a:gd name="connsiteY9" fmla="*/ 83343 h 892968"/>
                <a:gd name="connsiteX10" fmla="*/ 19050 w 2562225"/>
                <a:gd name="connsiteY10" fmla="*/ 38100 h 892968"/>
                <a:gd name="connsiteX11" fmla="*/ 33338 w 2562225"/>
                <a:gd name="connsiteY11" fmla="*/ 19050 h 892968"/>
                <a:gd name="connsiteX12" fmla="*/ 64294 w 2562225"/>
                <a:gd name="connsiteY12" fmla="*/ 7143 h 892968"/>
                <a:gd name="connsiteX13" fmla="*/ 111919 w 2562225"/>
                <a:gd name="connsiteY13" fmla="*/ 0 h 892968"/>
                <a:gd name="connsiteX14" fmla="*/ 159544 w 2562225"/>
                <a:gd name="connsiteY14" fmla="*/ 2381 h 892968"/>
                <a:gd name="connsiteX15" fmla="*/ 211931 w 2562225"/>
                <a:gd name="connsiteY15" fmla="*/ 11906 h 892968"/>
                <a:gd name="connsiteX16" fmla="*/ 273844 w 2562225"/>
                <a:gd name="connsiteY16" fmla="*/ 35718 h 892968"/>
                <a:gd name="connsiteX17" fmla="*/ 328613 w 2562225"/>
                <a:gd name="connsiteY17" fmla="*/ 64293 h 892968"/>
                <a:gd name="connsiteX18" fmla="*/ 359569 w 2562225"/>
                <a:gd name="connsiteY18" fmla="*/ 80962 h 892968"/>
                <a:gd name="connsiteX19" fmla="*/ 559594 w 2562225"/>
                <a:gd name="connsiteY19" fmla="*/ 145256 h 892968"/>
                <a:gd name="connsiteX20" fmla="*/ 740569 w 2562225"/>
                <a:gd name="connsiteY20" fmla="*/ 195262 h 892968"/>
                <a:gd name="connsiteX21" fmla="*/ 988219 w 2562225"/>
                <a:gd name="connsiteY21" fmla="*/ 264318 h 892968"/>
                <a:gd name="connsiteX22" fmla="*/ 1364456 w 2562225"/>
                <a:gd name="connsiteY22" fmla="*/ 350043 h 892968"/>
                <a:gd name="connsiteX23" fmla="*/ 1824038 w 2562225"/>
                <a:gd name="connsiteY23" fmla="*/ 457200 h 892968"/>
                <a:gd name="connsiteX24" fmla="*/ 2274094 w 2562225"/>
                <a:gd name="connsiteY24" fmla="*/ 552450 h 892968"/>
                <a:gd name="connsiteX25" fmla="*/ 2293144 w 2562225"/>
                <a:gd name="connsiteY25" fmla="*/ 552450 h 892968"/>
                <a:gd name="connsiteX26" fmla="*/ 2319338 w 2562225"/>
                <a:gd name="connsiteY26" fmla="*/ 545306 h 892968"/>
                <a:gd name="connsiteX27" fmla="*/ 2369344 w 2562225"/>
                <a:gd name="connsiteY27" fmla="*/ 511968 h 892968"/>
                <a:gd name="connsiteX28" fmla="*/ 2438400 w 2562225"/>
                <a:gd name="connsiteY28" fmla="*/ 459581 h 892968"/>
                <a:gd name="connsiteX29" fmla="*/ 2495550 w 2562225"/>
                <a:gd name="connsiteY29" fmla="*/ 414337 h 892968"/>
                <a:gd name="connsiteX30" fmla="*/ 2524125 w 2562225"/>
                <a:gd name="connsiteY30" fmla="*/ 392906 h 892968"/>
                <a:gd name="connsiteX31" fmla="*/ 2538413 w 2562225"/>
                <a:gd name="connsiteY31" fmla="*/ 385762 h 892968"/>
                <a:gd name="connsiteX32" fmla="*/ 2550319 w 2562225"/>
                <a:gd name="connsiteY32" fmla="*/ 385762 h 892968"/>
                <a:gd name="connsiteX33" fmla="*/ 2559844 w 2562225"/>
                <a:gd name="connsiteY33" fmla="*/ 388143 h 892968"/>
                <a:gd name="connsiteX34" fmla="*/ 2562225 w 2562225"/>
                <a:gd name="connsiteY34" fmla="*/ 397668 h 892968"/>
                <a:gd name="connsiteX35" fmla="*/ 2557463 w 2562225"/>
                <a:gd name="connsiteY35" fmla="*/ 423862 h 892968"/>
                <a:gd name="connsiteX36" fmla="*/ 2543175 w 2562225"/>
                <a:gd name="connsiteY36" fmla="*/ 466725 h 892968"/>
                <a:gd name="connsiteX37" fmla="*/ 2514600 w 2562225"/>
                <a:gd name="connsiteY37" fmla="*/ 533400 h 892968"/>
                <a:gd name="connsiteX38" fmla="*/ 2464594 w 2562225"/>
                <a:gd name="connsiteY38" fmla="*/ 616743 h 892968"/>
                <a:gd name="connsiteX39" fmla="*/ 2371725 w 2562225"/>
                <a:gd name="connsiteY39" fmla="*/ 745331 h 892968"/>
                <a:gd name="connsiteX40" fmla="*/ 2302669 w 2562225"/>
                <a:gd name="connsiteY40" fmla="*/ 833437 h 892968"/>
                <a:gd name="connsiteX41" fmla="*/ 2257425 w 2562225"/>
                <a:gd name="connsiteY41" fmla="*/ 873918 h 892968"/>
                <a:gd name="connsiteX42" fmla="*/ 2238375 w 2562225"/>
                <a:gd name="connsiteY42" fmla="*/ 885825 h 892968"/>
                <a:gd name="connsiteX43" fmla="*/ 2224088 w 2562225"/>
                <a:gd name="connsiteY43" fmla="*/ 890587 h 892968"/>
                <a:gd name="connsiteX44" fmla="*/ 2202656 w 2562225"/>
                <a:gd name="connsiteY44" fmla="*/ 892968 h 892968"/>
                <a:gd name="connsiteX45" fmla="*/ 2169319 w 2562225"/>
                <a:gd name="connsiteY45" fmla="*/ 885825 h 892968"/>
                <a:gd name="connsiteX46" fmla="*/ 2147888 w 2562225"/>
                <a:gd name="connsiteY46" fmla="*/ 876300 h 892968"/>
                <a:gd name="connsiteX47" fmla="*/ 2126456 w 2562225"/>
                <a:gd name="connsiteY47" fmla="*/ 862012 h 892968"/>
                <a:gd name="connsiteX48" fmla="*/ 2097881 w 2562225"/>
                <a:gd name="connsiteY48" fmla="*/ 838200 h 892968"/>
                <a:gd name="connsiteX49" fmla="*/ 2081213 w 2562225"/>
                <a:gd name="connsiteY49" fmla="*/ 819150 h 892968"/>
                <a:gd name="connsiteX50" fmla="*/ 2038350 w 2562225"/>
                <a:gd name="connsiteY50" fmla="*/ 797718 h 892968"/>
                <a:gd name="connsiteX51" fmla="*/ 1847850 w 2562225"/>
                <a:gd name="connsiteY51" fmla="*/ 728662 h 892968"/>
                <a:gd name="connsiteX52" fmla="*/ 1402556 w 2562225"/>
                <a:gd name="connsiteY52" fmla="*/ 590550 h 89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2225" h="892968">
                  <a:moveTo>
                    <a:pt x="1402556" y="590550"/>
                  </a:moveTo>
                  <a:lnTo>
                    <a:pt x="1038225" y="485775"/>
                  </a:lnTo>
                  <a:lnTo>
                    <a:pt x="842963" y="426243"/>
                  </a:lnTo>
                  <a:lnTo>
                    <a:pt x="592931" y="338137"/>
                  </a:lnTo>
                  <a:lnTo>
                    <a:pt x="254794" y="219075"/>
                  </a:lnTo>
                  <a:lnTo>
                    <a:pt x="73819" y="159543"/>
                  </a:lnTo>
                  <a:lnTo>
                    <a:pt x="40481" y="150018"/>
                  </a:lnTo>
                  <a:lnTo>
                    <a:pt x="14288" y="138112"/>
                  </a:lnTo>
                  <a:lnTo>
                    <a:pt x="0" y="116681"/>
                  </a:lnTo>
                  <a:lnTo>
                    <a:pt x="4763" y="83343"/>
                  </a:lnTo>
                  <a:lnTo>
                    <a:pt x="19050" y="38100"/>
                  </a:lnTo>
                  <a:lnTo>
                    <a:pt x="33338" y="19050"/>
                  </a:lnTo>
                  <a:lnTo>
                    <a:pt x="64294" y="7143"/>
                  </a:lnTo>
                  <a:lnTo>
                    <a:pt x="111919" y="0"/>
                  </a:lnTo>
                  <a:lnTo>
                    <a:pt x="159544" y="2381"/>
                  </a:lnTo>
                  <a:lnTo>
                    <a:pt x="211931" y="11906"/>
                  </a:lnTo>
                  <a:lnTo>
                    <a:pt x="273844" y="35718"/>
                  </a:lnTo>
                  <a:lnTo>
                    <a:pt x="328613" y="64293"/>
                  </a:lnTo>
                  <a:lnTo>
                    <a:pt x="359569" y="80962"/>
                  </a:lnTo>
                  <a:lnTo>
                    <a:pt x="559594" y="145256"/>
                  </a:lnTo>
                  <a:lnTo>
                    <a:pt x="740569" y="195262"/>
                  </a:lnTo>
                  <a:lnTo>
                    <a:pt x="988219" y="264318"/>
                  </a:lnTo>
                  <a:lnTo>
                    <a:pt x="1364456" y="350043"/>
                  </a:lnTo>
                  <a:lnTo>
                    <a:pt x="1824038" y="457200"/>
                  </a:lnTo>
                  <a:lnTo>
                    <a:pt x="2274094" y="552450"/>
                  </a:lnTo>
                  <a:lnTo>
                    <a:pt x="2293144" y="552450"/>
                  </a:lnTo>
                  <a:lnTo>
                    <a:pt x="2319338" y="545306"/>
                  </a:lnTo>
                  <a:lnTo>
                    <a:pt x="2369344" y="511968"/>
                  </a:lnTo>
                  <a:lnTo>
                    <a:pt x="2438400" y="459581"/>
                  </a:lnTo>
                  <a:lnTo>
                    <a:pt x="2495550" y="414337"/>
                  </a:lnTo>
                  <a:lnTo>
                    <a:pt x="2524125" y="392906"/>
                  </a:lnTo>
                  <a:lnTo>
                    <a:pt x="2538413" y="385762"/>
                  </a:lnTo>
                  <a:lnTo>
                    <a:pt x="2550319" y="385762"/>
                  </a:lnTo>
                  <a:lnTo>
                    <a:pt x="2559844" y="388143"/>
                  </a:lnTo>
                  <a:lnTo>
                    <a:pt x="2562225" y="397668"/>
                  </a:lnTo>
                  <a:lnTo>
                    <a:pt x="2557463" y="423862"/>
                  </a:lnTo>
                  <a:lnTo>
                    <a:pt x="2543175" y="466725"/>
                  </a:lnTo>
                  <a:lnTo>
                    <a:pt x="2514600" y="533400"/>
                  </a:lnTo>
                  <a:lnTo>
                    <a:pt x="2464594" y="616743"/>
                  </a:lnTo>
                  <a:lnTo>
                    <a:pt x="2371725" y="745331"/>
                  </a:lnTo>
                  <a:lnTo>
                    <a:pt x="2302669" y="833437"/>
                  </a:lnTo>
                  <a:lnTo>
                    <a:pt x="2257425" y="873918"/>
                  </a:lnTo>
                  <a:lnTo>
                    <a:pt x="2238375" y="885825"/>
                  </a:lnTo>
                  <a:lnTo>
                    <a:pt x="2224088" y="890587"/>
                  </a:lnTo>
                  <a:lnTo>
                    <a:pt x="2202656" y="892968"/>
                  </a:lnTo>
                  <a:lnTo>
                    <a:pt x="2169319" y="885825"/>
                  </a:lnTo>
                  <a:lnTo>
                    <a:pt x="2147888" y="876300"/>
                  </a:lnTo>
                  <a:lnTo>
                    <a:pt x="2126456" y="862012"/>
                  </a:lnTo>
                  <a:lnTo>
                    <a:pt x="2097881" y="838200"/>
                  </a:lnTo>
                  <a:lnTo>
                    <a:pt x="2081213" y="819150"/>
                  </a:lnTo>
                  <a:lnTo>
                    <a:pt x="2038350" y="797718"/>
                  </a:lnTo>
                  <a:lnTo>
                    <a:pt x="1847850" y="728662"/>
                  </a:lnTo>
                  <a:lnTo>
                    <a:pt x="1402556" y="590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04EC940E-9F2D-40B7-8C02-68FDCA259B00}"/>
                </a:ext>
              </a:extLst>
            </p:cNvPr>
            <p:cNvSpPr/>
            <p:nvPr/>
          </p:nvSpPr>
          <p:spPr>
            <a:xfrm rot="16200000">
              <a:off x="3335338" y="4308475"/>
              <a:ext cx="1220787" cy="1306513"/>
            </a:xfrm>
            <a:custGeom>
              <a:avLst/>
              <a:gdLst>
                <a:gd name="connsiteX0" fmla="*/ 835818 w 1221581"/>
                <a:gd name="connsiteY0" fmla="*/ 440531 h 1307306"/>
                <a:gd name="connsiteX1" fmla="*/ 916781 w 1221581"/>
                <a:gd name="connsiteY1" fmla="*/ 316706 h 1307306"/>
                <a:gd name="connsiteX2" fmla="*/ 959643 w 1221581"/>
                <a:gd name="connsiteY2" fmla="*/ 242887 h 1307306"/>
                <a:gd name="connsiteX3" fmla="*/ 983456 w 1221581"/>
                <a:gd name="connsiteY3" fmla="*/ 200025 h 1307306"/>
                <a:gd name="connsiteX4" fmla="*/ 997743 w 1221581"/>
                <a:gd name="connsiteY4" fmla="*/ 164306 h 1307306"/>
                <a:gd name="connsiteX5" fmla="*/ 1012031 w 1221581"/>
                <a:gd name="connsiteY5" fmla="*/ 121444 h 1307306"/>
                <a:gd name="connsiteX6" fmla="*/ 1004887 w 1221581"/>
                <a:gd name="connsiteY6" fmla="*/ 0 h 1307306"/>
                <a:gd name="connsiteX7" fmla="*/ 1221581 w 1221581"/>
                <a:gd name="connsiteY7" fmla="*/ 30956 h 1307306"/>
                <a:gd name="connsiteX8" fmla="*/ 1169193 w 1221581"/>
                <a:gd name="connsiteY8" fmla="*/ 183356 h 1307306"/>
                <a:gd name="connsiteX9" fmla="*/ 1140618 w 1221581"/>
                <a:gd name="connsiteY9" fmla="*/ 250031 h 1307306"/>
                <a:gd name="connsiteX10" fmla="*/ 1095375 w 1221581"/>
                <a:gd name="connsiteY10" fmla="*/ 352425 h 1307306"/>
                <a:gd name="connsiteX11" fmla="*/ 1033462 w 1221581"/>
                <a:gd name="connsiteY11" fmla="*/ 466725 h 1307306"/>
                <a:gd name="connsiteX12" fmla="*/ 912018 w 1221581"/>
                <a:gd name="connsiteY12" fmla="*/ 676275 h 1307306"/>
                <a:gd name="connsiteX13" fmla="*/ 769143 w 1221581"/>
                <a:gd name="connsiteY13" fmla="*/ 866775 h 1307306"/>
                <a:gd name="connsiteX14" fmla="*/ 664368 w 1221581"/>
                <a:gd name="connsiteY14" fmla="*/ 981075 h 1307306"/>
                <a:gd name="connsiteX15" fmla="*/ 531018 w 1221581"/>
                <a:gd name="connsiteY15" fmla="*/ 1109662 h 1307306"/>
                <a:gd name="connsiteX16" fmla="*/ 433387 w 1221581"/>
                <a:gd name="connsiteY16" fmla="*/ 1190625 h 1307306"/>
                <a:gd name="connsiteX17" fmla="*/ 373856 w 1221581"/>
                <a:gd name="connsiteY17" fmla="*/ 1235869 h 1307306"/>
                <a:gd name="connsiteX18" fmla="*/ 302418 w 1221581"/>
                <a:gd name="connsiteY18" fmla="*/ 1273969 h 1307306"/>
                <a:gd name="connsiteX19" fmla="*/ 264318 w 1221581"/>
                <a:gd name="connsiteY19" fmla="*/ 1290637 h 1307306"/>
                <a:gd name="connsiteX20" fmla="*/ 228600 w 1221581"/>
                <a:gd name="connsiteY20" fmla="*/ 1300162 h 1307306"/>
                <a:gd name="connsiteX21" fmla="*/ 178593 w 1221581"/>
                <a:gd name="connsiteY21" fmla="*/ 1304925 h 1307306"/>
                <a:gd name="connsiteX22" fmla="*/ 133350 w 1221581"/>
                <a:gd name="connsiteY22" fmla="*/ 1307306 h 1307306"/>
                <a:gd name="connsiteX23" fmla="*/ 107156 w 1221581"/>
                <a:gd name="connsiteY23" fmla="*/ 1307306 h 1307306"/>
                <a:gd name="connsiteX24" fmla="*/ 76200 w 1221581"/>
                <a:gd name="connsiteY24" fmla="*/ 1302544 h 1307306"/>
                <a:gd name="connsiteX25" fmla="*/ 54768 w 1221581"/>
                <a:gd name="connsiteY25" fmla="*/ 1295400 h 1307306"/>
                <a:gd name="connsiteX26" fmla="*/ 28575 w 1221581"/>
                <a:gd name="connsiteY26" fmla="*/ 1278731 h 1307306"/>
                <a:gd name="connsiteX27" fmla="*/ 9525 w 1221581"/>
                <a:gd name="connsiteY27" fmla="*/ 1252537 h 1307306"/>
                <a:gd name="connsiteX28" fmla="*/ 0 w 1221581"/>
                <a:gd name="connsiteY28" fmla="*/ 1214437 h 1307306"/>
                <a:gd name="connsiteX29" fmla="*/ 4762 w 1221581"/>
                <a:gd name="connsiteY29" fmla="*/ 1169194 h 1307306"/>
                <a:gd name="connsiteX30" fmla="*/ 21431 w 1221581"/>
                <a:gd name="connsiteY30" fmla="*/ 1126331 h 1307306"/>
                <a:gd name="connsiteX31" fmla="*/ 47625 w 1221581"/>
                <a:gd name="connsiteY31" fmla="*/ 1100137 h 1307306"/>
                <a:gd name="connsiteX32" fmla="*/ 92868 w 1221581"/>
                <a:gd name="connsiteY32" fmla="*/ 1069181 h 1307306"/>
                <a:gd name="connsiteX33" fmla="*/ 159543 w 1221581"/>
                <a:gd name="connsiteY33" fmla="*/ 1035844 h 1307306"/>
                <a:gd name="connsiteX34" fmla="*/ 254793 w 1221581"/>
                <a:gd name="connsiteY34" fmla="*/ 978694 h 1307306"/>
                <a:gd name="connsiteX35" fmla="*/ 385762 w 1221581"/>
                <a:gd name="connsiteY35" fmla="*/ 892969 h 1307306"/>
                <a:gd name="connsiteX36" fmla="*/ 604837 w 1221581"/>
                <a:gd name="connsiteY36" fmla="*/ 735806 h 1307306"/>
                <a:gd name="connsiteX37" fmla="*/ 747712 w 1221581"/>
                <a:gd name="connsiteY37" fmla="*/ 573881 h 1307306"/>
                <a:gd name="connsiteX38" fmla="*/ 835818 w 1221581"/>
                <a:gd name="connsiteY38" fmla="*/ 440531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581" h="1307306">
                  <a:moveTo>
                    <a:pt x="835818" y="440531"/>
                  </a:moveTo>
                  <a:lnTo>
                    <a:pt x="916781" y="316706"/>
                  </a:lnTo>
                  <a:lnTo>
                    <a:pt x="959643" y="242887"/>
                  </a:lnTo>
                  <a:lnTo>
                    <a:pt x="983456" y="200025"/>
                  </a:lnTo>
                  <a:lnTo>
                    <a:pt x="997743" y="164306"/>
                  </a:lnTo>
                  <a:lnTo>
                    <a:pt x="1012031" y="121444"/>
                  </a:lnTo>
                  <a:lnTo>
                    <a:pt x="1004887" y="0"/>
                  </a:lnTo>
                  <a:lnTo>
                    <a:pt x="1221581" y="30956"/>
                  </a:lnTo>
                  <a:lnTo>
                    <a:pt x="1169193" y="183356"/>
                  </a:lnTo>
                  <a:lnTo>
                    <a:pt x="1140618" y="250031"/>
                  </a:lnTo>
                  <a:lnTo>
                    <a:pt x="1095375" y="352425"/>
                  </a:lnTo>
                  <a:lnTo>
                    <a:pt x="1033462" y="466725"/>
                  </a:lnTo>
                  <a:lnTo>
                    <a:pt x="912018" y="676275"/>
                  </a:lnTo>
                  <a:lnTo>
                    <a:pt x="769143" y="866775"/>
                  </a:lnTo>
                  <a:lnTo>
                    <a:pt x="664368" y="981075"/>
                  </a:lnTo>
                  <a:lnTo>
                    <a:pt x="531018" y="1109662"/>
                  </a:lnTo>
                  <a:lnTo>
                    <a:pt x="433387" y="1190625"/>
                  </a:lnTo>
                  <a:lnTo>
                    <a:pt x="373856" y="1235869"/>
                  </a:lnTo>
                  <a:lnTo>
                    <a:pt x="302418" y="1273969"/>
                  </a:lnTo>
                  <a:lnTo>
                    <a:pt x="264318" y="1290637"/>
                  </a:lnTo>
                  <a:lnTo>
                    <a:pt x="228600" y="1300162"/>
                  </a:lnTo>
                  <a:lnTo>
                    <a:pt x="178593" y="1304925"/>
                  </a:lnTo>
                  <a:lnTo>
                    <a:pt x="133350" y="1307306"/>
                  </a:lnTo>
                  <a:lnTo>
                    <a:pt x="107156" y="1307306"/>
                  </a:lnTo>
                  <a:lnTo>
                    <a:pt x="76200" y="1302544"/>
                  </a:lnTo>
                  <a:lnTo>
                    <a:pt x="54768" y="1295400"/>
                  </a:lnTo>
                  <a:lnTo>
                    <a:pt x="28575" y="1278731"/>
                  </a:lnTo>
                  <a:lnTo>
                    <a:pt x="9525" y="1252537"/>
                  </a:lnTo>
                  <a:lnTo>
                    <a:pt x="0" y="1214437"/>
                  </a:lnTo>
                  <a:lnTo>
                    <a:pt x="4762" y="1169194"/>
                  </a:lnTo>
                  <a:lnTo>
                    <a:pt x="21431" y="1126331"/>
                  </a:lnTo>
                  <a:lnTo>
                    <a:pt x="47625" y="1100137"/>
                  </a:lnTo>
                  <a:lnTo>
                    <a:pt x="92868" y="1069181"/>
                  </a:lnTo>
                  <a:lnTo>
                    <a:pt x="159543" y="1035844"/>
                  </a:lnTo>
                  <a:lnTo>
                    <a:pt x="254793" y="978694"/>
                  </a:lnTo>
                  <a:lnTo>
                    <a:pt x="385762" y="892969"/>
                  </a:lnTo>
                  <a:lnTo>
                    <a:pt x="604837" y="735806"/>
                  </a:lnTo>
                  <a:lnTo>
                    <a:pt x="747712" y="573881"/>
                  </a:lnTo>
                  <a:lnTo>
                    <a:pt x="835818" y="440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C7999AF4-5EC3-4951-ABA1-954D5CA5249B}"/>
                </a:ext>
              </a:extLst>
            </p:cNvPr>
            <p:cNvSpPr/>
            <p:nvPr/>
          </p:nvSpPr>
          <p:spPr>
            <a:xfrm rot="16200000">
              <a:off x="2416176" y="3625850"/>
              <a:ext cx="2779712" cy="1658937"/>
            </a:xfrm>
            <a:custGeom>
              <a:avLst/>
              <a:gdLst>
                <a:gd name="connsiteX0" fmla="*/ 1553192 w 2779261"/>
                <a:gd name="connsiteY0" fmla="*/ 1403797 h 1658799"/>
                <a:gd name="connsiteX1" fmla="*/ 1403797 w 2779261"/>
                <a:gd name="connsiteY1" fmla="*/ 1344554 h 1658799"/>
                <a:gd name="connsiteX2" fmla="*/ 1267281 w 2779261"/>
                <a:gd name="connsiteY2" fmla="*/ 1280160 h 1658799"/>
                <a:gd name="connsiteX3" fmla="*/ 1133341 w 2779261"/>
                <a:gd name="connsiteY3" fmla="*/ 1208038 h 1658799"/>
                <a:gd name="connsiteX4" fmla="*/ 1048341 w 2779261"/>
                <a:gd name="connsiteY4" fmla="*/ 1159098 h 1658799"/>
                <a:gd name="connsiteX5" fmla="*/ 878339 w 2779261"/>
                <a:gd name="connsiteY5" fmla="*/ 1048340 h 1658799"/>
                <a:gd name="connsiteX6" fmla="*/ 762430 w 2779261"/>
                <a:gd name="connsiteY6" fmla="*/ 955612 h 1658799"/>
                <a:gd name="connsiteX7" fmla="*/ 620762 w 2779261"/>
                <a:gd name="connsiteY7" fmla="*/ 829399 h 1658799"/>
                <a:gd name="connsiteX8" fmla="*/ 502276 w 2779261"/>
                <a:gd name="connsiteY8" fmla="*/ 713489 h 1658799"/>
                <a:gd name="connsiteX9" fmla="*/ 376063 w 2779261"/>
                <a:gd name="connsiteY9" fmla="*/ 574397 h 1658799"/>
                <a:gd name="connsiteX10" fmla="*/ 273032 w 2779261"/>
                <a:gd name="connsiteY10" fmla="*/ 455912 h 1658799"/>
                <a:gd name="connsiteX11" fmla="*/ 162274 w 2779261"/>
                <a:gd name="connsiteY11" fmla="*/ 311668 h 1658799"/>
                <a:gd name="connsiteX12" fmla="*/ 64395 w 2779261"/>
                <a:gd name="connsiteY12" fmla="*/ 162274 h 1658799"/>
                <a:gd name="connsiteX13" fmla="*/ 7728 w 2779261"/>
                <a:gd name="connsiteY13" fmla="*/ 74697 h 1658799"/>
                <a:gd name="connsiteX14" fmla="*/ 0 w 2779261"/>
                <a:gd name="connsiteY14" fmla="*/ 56667 h 1658799"/>
                <a:gd name="connsiteX15" fmla="*/ 0 w 2779261"/>
                <a:gd name="connsiteY15" fmla="*/ 18030 h 1658799"/>
                <a:gd name="connsiteX16" fmla="*/ 7728 w 2779261"/>
                <a:gd name="connsiteY16" fmla="*/ 7727 h 1658799"/>
                <a:gd name="connsiteX17" fmla="*/ 23182 w 2779261"/>
                <a:gd name="connsiteY17" fmla="*/ 0 h 1658799"/>
                <a:gd name="connsiteX18" fmla="*/ 43788 w 2779261"/>
                <a:gd name="connsiteY18" fmla="*/ 10303 h 1658799"/>
                <a:gd name="connsiteX19" fmla="*/ 118486 w 2779261"/>
                <a:gd name="connsiteY19" fmla="*/ 103031 h 1658799"/>
                <a:gd name="connsiteX20" fmla="*/ 226668 w 2779261"/>
                <a:gd name="connsiteY20" fmla="*/ 224092 h 1658799"/>
                <a:gd name="connsiteX21" fmla="*/ 316821 w 2779261"/>
                <a:gd name="connsiteY21" fmla="*/ 324547 h 1658799"/>
                <a:gd name="connsiteX22" fmla="*/ 432730 w 2779261"/>
                <a:gd name="connsiteY22" fmla="*/ 440457 h 1658799"/>
                <a:gd name="connsiteX23" fmla="*/ 543489 w 2779261"/>
                <a:gd name="connsiteY23" fmla="*/ 543488 h 1658799"/>
                <a:gd name="connsiteX24" fmla="*/ 643944 w 2779261"/>
                <a:gd name="connsiteY24" fmla="*/ 628489 h 1658799"/>
                <a:gd name="connsiteX25" fmla="*/ 767581 w 2779261"/>
                <a:gd name="connsiteY25" fmla="*/ 728944 h 1658799"/>
                <a:gd name="connsiteX26" fmla="*/ 893794 w 2779261"/>
                <a:gd name="connsiteY26" fmla="*/ 819096 h 1658799"/>
                <a:gd name="connsiteX27" fmla="*/ 1030310 w 2779261"/>
                <a:gd name="connsiteY27" fmla="*/ 906672 h 1658799"/>
                <a:gd name="connsiteX28" fmla="*/ 1177129 w 2779261"/>
                <a:gd name="connsiteY28" fmla="*/ 978794 h 1658799"/>
                <a:gd name="connsiteX29" fmla="*/ 1367737 w 2779261"/>
                <a:gd name="connsiteY29" fmla="*/ 1071522 h 1658799"/>
                <a:gd name="connsiteX30" fmla="*/ 1460464 w 2779261"/>
                <a:gd name="connsiteY30" fmla="*/ 1110159 h 1658799"/>
                <a:gd name="connsiteX31" fmla="*/ 1573799 w 2779261"/>
                <a:gd name="connsiteY31" fmla="*/ 1156523 h 1658799"/>
                <a:gd name="connsiteX32" fmla="*/ 1720618 w 2779261"/>
                <a:gd name="connsiteY32" fmla="*/ 1205462 h 1658799"/>
                <a:gd name="connsiteX33" fmla="*/ 1826224 w 2779261"/>
                <a:gd name="connsiteY33" fmla="*/ 1236372 h 1658799"/>
                <a:gd name="connsiteX34" fmla="*/ 1973044 w 2779261"/>
                <a:gd name="connsiteY34" fmla="*/ 1275008 h 1658799"/>
                <a:gd name="connsiteX35" fmla="*/ 2081226 w 2779261"/>
                <a:gd name="connsiteY35" fmla="*/ 1298190 h 1658799"/>
                <a:gd name="connsiteX36" fmla="*/ 2186833 w 2779261"/>
                <a:gd name="connsiteY36" fmla="*/ 1318796 h 1658799"/>
                <a:gd name="connsiteX37" fmla="*/ 2338804 w 2779261"/>
                <a:gd name="connsiteY37" fmla="*/ 1339403 h 1658799"/>
                <a:gd name="connsiteX38" fmla="*/ 2472744 w 2779261"/>
                <a:gd name="connsiteY38" fmla="*/ 1367736 h 1658799"/>
                <a:gd name="connsiteX39" fmla="*/ 2580926 w 2779261"/>
                <a:gd name="connsiteY39" fmla="*/ 1331675 h 1658799"/>
                <a:gd name="connsiteX40" fmla="*/ 2606684 w 2779261"/>
                <a:gd name="connsiteY40" fmla="*/ 1311069 h 1658799"/>
                <a:gd name="connsiteX41" fmla="*/ 2665927 w 2779261"/>
                <a:gd name="connsiteY41" fmla="*/ 1246675 h 1658799"/>
                <a:gd name="connsiteX42" fmla="*/ 2712291 w 2779261"/>
                <a:gd name="connsiteY42" fmla="*/ 1202886 h 1658799"/>
                <a:gd name="connsiteX43" fmla="*/ 2735473 w 2779261"/>
                <a:gd name="connsiteY43" fmla="*/ 1184856 h 1658799"/>
                <a:gd name="connsiteX44" fmla="*/ 2753503 w 2779261"/>
                <a:gd name="connsiteY44" fmla="*/ 1177129 h 1658799"/>
                <a:gd name="connsiteX45" fmla="*/ 2774110 w 2779261"/>
                <a:gd name="connsiteY45" fmla="*/ 1182280 h 1658799"/>
                <a:gd name="connsiteX46" fmla="*/ 2779261 w 2779261"/>
                <a:gd name="connsiteY46" fmla="*/ 1192583 h 1658799"/>
                <a:gd name="connsiteX47" fmla="*/ 2776685 w 2779261"/>
                <a:gd name="connsiteY47" fmla="*/ 1238947 h 1658799"/>
                <a:gd name="connsiteX48" fmla="*/ 2756079 w 2779261"/>
                <a:gd name="connsiteY48" fmla="*/ 1341978 h 1658799"/>
                <a:gd name="connsiteX49" fmla="*/ 2725170 w 2779261"/>
                <a:gd name="connsiteY49" fmla="*/ 1442434 h 1658799"/>
                <a:gd name="connsiteX50" fmla="*/ 2665927 w 2779261"/>
                <a:gd name="connsiteY50" fmla="*/ 1573798 h 1658799"/>
                <a:gd name="connsiteX51" fmla="*/ 2632442 w 2779261"/>
                <a:gd name="connsiteY51" fmla="*/ 1615010 h 1658799"/>
                <a:gd name="connsiteX52" fmla="*/ 2604108 w 2779261"/>
                <a:gd name="connsiteY52" fmla="*/ 1638192 h 1658799"/>
                <a:gd name="connsiteX53" fmla="*/ 2562896 w 2779261"/>
                <a:gd name="connsiteY53" fmla="*/ 1658799 h 1658799"/>
                <a:gd name="connsiteX54" fmla="*/ 2441835 w 2779261"/>
                <a:gd name="connsiteY54" fmla="*/ 1633041 h 1658799"/>
                <a:gd name="connsiteX55" fmla="*/ 2343955 w 2779261"/>
                <a:gd name="connsiteY55" fmla="*/ 1617586 h 1658799"/>
                <a:gd name="connsiteX56" fmla="*/ 2173954 w 2779261"/>
                <a:gd name="connsiteY56" fmla="*/ 1586677 h 1658799"/>
                <a:gd name="connsiteX57" fmla="*/ 2058044 w 2779261"/>
                <a:gd name="connsiteY57" fmla="*/ 1563495 h 1658799"/>
                <a:gd name="connsiteX58" fmla="*/ 1900922 w 2779261"/>
                <a:gd name="connsiteY58" fmla="*/ 1522283 h 1658799"/>
                <a:gd name="connsiteX59" fmla="*/ 1751527 w 2779261"/>
                <a:gd name="connsiteY59" fmla="*/ 1475919 h 1658799"/>
                <a:gd name="connsiteX60" fmla="*/ 1553192 w 2779261"/>
                <a:gd name="connsiteY60" fmla="*/ 1403797 h 16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79261" h="1658799">
                  <a:moveTo>
                    <a:pt x="1553192" y="1403797"/>
                  </a:moveTo>
                  <a:lnTo>
                    <a:pt x="1403797" y="1344554"/>
                  </a:lnTo>
                  <a:lnTo>
                    <a:pt x="1267281" y="1280160"/>
                  </a:lnTo>
                  <a:lnTo>
                    <a:pt x="1133341" y="1208038"/>
                  </a:lnTo>
                  <a:lnTo>
                    <a:pt x="1048341" y="1159098"/>
                  </a:lnTo>
                  <a:lnTo>
                    <a:pt x="878339" y="1048340"/>
                  </a:lnTo>
                  <a:lnTo>
                    <a:pt x="762430" y="955612"/>
                  </a:lnTo>
                  <a:lnTo>
                    <a:pt x="620762" y="829399"/>
                  </a:lnTo>
                  <a:lnTo>
                    <a:pt x="502276" y="713489"/>
                  </a:lnTo>
                  <a:lnTo>
                    <a:pt x="376063" y="574397"/>
                  </a:lnTo>
                  <a:lnTo>
                    <a:pt x="273032" y="455912"/>
                  </a:lnTo>
                  <a:lnTo>
                    <a:pt x="162274" y="311668"/>
                  </a:lnTo>
                  <a:lnTo>
                    <a:pt x="64395" y="162274"/>
                  </a:lnTo>
                  <a:lnTo>
                    <a:pt x="7728" y="74697"/>
                  </a:lnTo>
                  <a:lnTo>
                    <a:pt x="0" y="56667"/>
                  </a:lnTo>
                  <a:lnTo>
                    <a:pt x="0" y="18030"/>
                  </a:lnTo>
                  <a:lnTo>
                    <a:pt x="7728" y="7727"/>
                  </a:lnTo>
                  <a:lnTo>
                    <a:pt x="23182" y="0"/>
                  </a:lnTo>
                  <a:lnTo>
                    <a:pt x="43788" y="10303"/>
                  </a:lnTo>
                  <a:lnTo>
                    <a:pt x="118486" y="103031"/>
                  </a:lnTo>
                  <a:lnTo>
                    <a:pt x="226668" y="224092"/>
                  </a:lnTo>
                  <a:lnTo>
                    <a:pt x="316821" y="324547"/>
                  </a:lnTo>
                  <a:lnTo>
                    <a:pt x="432730" y="440457"/>
                  </a:lnTo>
                  <a:lnTo>
                    <a:pt x="543489" y="543488"/>
                  </a:lnTo>
                  <a:lnTo>
                    <a:pt x="643944" y="628489"/>
                  </a:lnTo>
                  <a:lnTo>
                    <a:pt x="767581" y="728944"/>
                  </a:lnTo>
                  <a:lnTo>
                    <a:pt x="893794" y="819096"/>
                  </a:lnTo>
                  <a:lnTo>
                    <a:pt x="1030310" y="906672"/>
                  </a:lnTo>
                  <a:lnTo>
                    <a:pt x="1177129" y="978794"/>
                  </a:lnTo>
                  <a:lnTo>
                    <a:pt x="1367737" y="1071522"/>
                  </a:lnTo>
                  <a:lnTo>
                    <a:pt x="1460464" y="1110159"/>
                  </a:lnTo>
                  <a:lnTo>
                    <a:pt x="1573799" y="1156523"/>
                  </a:lnTo>
                  <a:lnTo>
                    <a:pt x="1720618" y="1205462"/>
                  </a:lnTo>
                  <a:lnTo>
                    <a:pt x="1826224" y="1236372"/>
                  </a:lnTo>
                  <a:lnTo>
                    <a:pt x="1973044" y="1275008"/>
                  </a:lnTo>
                  <a:lnTo>
                    <a:pt x="2081226" y="1298190"/>
                  </a:lnTo>
                  <a:lnTo>
                    <a:pt x="2186833" y="1318796"/>
                  </a:lnTo>
                  <a:lnTo>
                    <a:pt x="2338804" y="1339403"/>
                  </a:lnTo>
                  <a:lnTo>
                    <a:pt x="2472744" y="1367736"/>
                  </a:lnTo>
                  <a:lnTo>
                    <a:pt x="2580926" y="1331675"/>
                  </a:lnTo>
                  <a:lnTo>
                    <a:pt x="2606684" y="1311069"/>
                  </a:lnTo>
                  <a:lnTo>
                    <a:pt x="2665927" y="1246675"/>
                  </a:lnTo>
                  <a:lnTo>
                    <a:pt x="2712291" y="1202886"/>
                  </a:lnTo>
                  <a:lnTo>
                    <a:pt x="2735473" y="1184856"/>
                  </a:lnTo>
                  <a:lnTo>
                    <a:pt x="2753503" y="1177129"/>
                  </a:lnTo>
                  <a:lnTo>
                    <a:pt x="2774110" y="1182280"/>
                  </a:lnTo>
                  <a:lnTo>
                    <a:pt x="2779261" y="1192583"/>
                  </a:lnTo>
                  <a:lnTo>
                    <a:pt x="2776685" y="1238947"/>
                  </a:lnTo>
                  <a:lnTo>
                    <a:pt x="2756079" y="1341978"/>
                  </a:lnTo>
                  <a:lnTo>
                    <a:pt x="2725170" y="1442434"/>
                  </a:lnTo>
                  <a:lnTo>
                    <a:pt x="2665927" y="1573798"/>
                  </a:lnTo>
                  <a:lnTo>
                    <a:pt x="2632442" y="1615010"/>
                  </a:lnTo>
                  <a:lnTo>
                    <a:pt x="2604108" y="1638192"/>
                  </a:lnTo>
                  <a:lnTo>
                    <a:pt x="2562896" y="1658799"/>
                  </a:lnTo>
                  <a:lnTo>
                    <a:pt x="2441835" y="1633041"/>
                  </a:lnTo>
                  <a:lnTo>
                    <a:pt x="2343955" y="1617586"/>
                  </a:lnTo>
                  <a:lnTo>
                    <a:pt x="2173954" y="1586677"/>
                  </a:lnTo>
                  <a:lnTo>
                    <a:pt x="2058044" y="1563495"/>
                  </a:lnTo>
                  <a:lnTo>
                    <a:pt x="1900922" y="1522283"/>
                  </a:lnTo>
                  <a:lnTo>
                    <a:pt x="1751527" y="1475919"/>
                  </a:lnTo>
                  <a:lnTo>
                    <a:pt x="1553192" y="140379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17CEC060-E878-4DE9-BDAE-D1D91DA93675}"/>
                </a:ext>
              </a:extLst>
            </p:cNvPr>
            <p:cNvSpPr/>
            <p:nvPr/>
          </p:nvSpPr>
          <p:spPr>
            <a:xfrm>
              <a:off x="2659063" y="3176588"/>
              <a:ext cx="2333625" cy="974725"/>
            </a:xfrm>
            <a:custGeom>
              <a:avLst/>
              <a:gdLst>
                <a:gd name="connsiteX0" fmla="*/ 1362075 w 2333625"/>
                <a:gd name="connsiteY0" fmla="*/ 457200 h 973931"/>
                <a:gd name="connsiteX1" fmla="*/ 957263 w 2333625"/>
                <a:gd name="connsiteY1" fmla="*/ 631031 h 973931"/>
                <a:gd name="connsiteX2" fmla="*/ 742950 w 2333625"/>
                <a:gd name="connsiteY2" fmla="*/ 714375 h 973931"/>
                <a:gd name="connsiteX3" fmla="*/ 571500 w 2333625"/>
                <a:gd name="connsiteY3" fmla="*/ 795337 h 973931"/>
                <a:gd name="connsiteX4" fmla="*/ 311944 w 2333625"/>
                <a:gd name="connsiteY4" fmla="*/ 921543 h 973931"/>
                <a:gd name="connsiteX5" fmla="*/ 290513 w 2333625"/>
                <a:gd name="connsiteY5" fmla="*/ 940593 h 973931"/>
                <a:gd name="connsiteX6" fmla="*/ 266700 w 2333625"/>
                <a:gd name="connsiteY6" fmla="*/ 954881 h 973931"/>
                <a:gd name="connsiteX7" fmla="*/ 245269 w 2333625"/>
                <a:gd name="connsiteY7" fmla="*/ 964406 h 973931"/>
                <a:gd name="connsiteX8" fmla="*/ 223838 w 2333625"/>
                <a:gd name="connsiteY8" fmla="*/ 971550 h 973931"/>
                <a:gd name="connsiteX9" fmla="*/ 200025 w 2333625"/>
                <a:gd name="connsiteY9" fmla="*/ 973931 h 973931"/>
                <a:gd name="connsiteX10" fmla="*/ 180975 w 2333625"/>
                <a:gd name="connsiteY10" fmla="*/ 969168 h 973931"/>
                <a:gd name="connsiteX11" fmla="*/ 154782 w 2333625"/>
                <a:gd name="connsiteY11" fmla="*/ 954881 h 973931"/>
                <a:gd name="connsiteX12" fmla="*/ 135732 w 2333625"/>
                <a:gd name="connsiteY12" fmla="*/ 938212 h 973931"/>
                <a:gd name="connsiteX13" fmla="*/ 104775 w 2333625"/>
                <a:gd name="connsiteY13" fmla="*/ 892968 h 973931"/>
                <a:gd name="connsiteX14" fmla="*/ 71438 w 2333625"/>
                <a:gd name="connsiteY14" fmla="*/ 840581 h 973931"/>
                <a:gd name="connsiteX15" fmla="*/ 45244 w 2333625"/>
                <a:gd name="connsiteY15" fmla="*/ 783431 h 973931"/>
                <a:gd name="connsiteX16" fmla="*/ 26194 w 2333625"/>
                <a:gd name="connsiteY16" fmla="*/ 723900 h 973931"/>
                <a:gd name="connsiteX17" fmla="*/ 11907 w 2333625"/>
                <a:gd name="connsiteY17" fmla="*/ 664368 h 973931"/>
                <a:gd name="connsiteX18" fmla="*/ 2382 w 2333625"/>
                <a:gd name="connsiteY18" fmla="*/ 611981 h 973931"/>
                <a:gd name="connsiteX19" fmla="*/ 0 w 2333625"/>
                <a:gd name="connsiteY19" fmla="*/ 576262 h 973931"/>
                <a:gd name="connsiteX20" fmla="*/ 9525 w 2333625"/>
                <a:gd name="connsiteY20" fmla="*/ 545306 h 973931"/>
                <a:gd name="connsiteX21" fmla="*/ 21432 w 2333625"/>
                <a:gd name="connsiteY21" fmla="*/ 521493 h 973931"/>
                <a:gd name="connsiteX22" fmla="*/ 30957 w 2333625"/>
                <a:gd name="connsiteY22" fmla="*/ 509587 h 973931"/>
                <a:gd name="connsiteX23" fmla="*/ 50007 w 2333625"/>
                <a:gd name="connsiteY23" fmla="*/ 502443 h 973931"/>
                <a:gd name="connsiteX24" fmla="*/ 64294 w 2333625"/>
                <a:gd name="connsiteY24" fmla="*/ 507206 h 973931"/>
                <a:gd name="connsiteX25" fmla="*/ 73819 w 2333625"/>
                <a:gd name="connsiteY25" fmla="*/ 516731 h 973931"/>
                <a:gd name="connsiteX26" fmla="*/ 85725 w 2333625"/>
                <a:gd name="connsiteY26" fmla="*/ 540543 h 973931"/>
                <a:gd name="connsiteX27" fmla="*/ 102394 w 2333625"/>
                <a:gd name="connsiteY27" fmla="*/ 571500 h 973931"/>
                <a:gd name="connsiteX28" fmla="*/ 119063 w 2333625"/>
                <a:gd name="connsiteY28" fmla="*/ 595312 h 973931"/>
                <a:gd name="connsiteX29" fmla="*/ 138113 w 2333625"/>
                <a:gd name="connsiteY29" fmla="*/ 611981 h 973931"/>
                <a:gd name="connsiteX30" fmla="*/ 159544 w 2333625"/>
                <a:gd name="connsiteY30" fmla="*/ 626268 h 973931"/>
                <a:gd name="connsiteX31" fmla="*/ 192882 w 2333625"/>
                <a:gd name="connsiteY31" fmla="*/ 635793 h 973931"/>
                <a:gd name="connsiteX32" fmla="*/ 226219 w 2333625"/>
                <a:gd name="connsiteY32" fmla="*/ 640556 h 973931"/>
                <a:gd name="connsiteX33" fmla="*/ 271463 w 2333625"/>
                <a:gd name="connsiteY33" fmla="*/ 642937 h 973931"/>
                <a:gd name="connsiteX34" fmla="*/ 340519 w 2333625"/>
                <a:gd name="connsiteY34" fmla="*/ 628650 h 973931"/>
                <a:gd name="connsiteX35" fmla="*/ 571500 w 2333625"/>
                <a:gd name="connsiteY35" fmla="*/ 554831 h 973931"/>
                <a:gd name="connsiteX36" fmla="*/ 823913 w 2333625"/>
                <a:gd name="connsiteY36" fmla="*/ 466725 h 973931"/>
                <a:gd name="connsiteX37" fmla="*/ 1038225 w 2333625"/>
                <a:gd name="connsiteY37" fmla="*/ 404812 h 973931"/>
                <a:gd name="connsiteX38" fmla="*/ 1357313 w 2333625"/>
                <a:gd name="connsiteY38" fmla="*/ 297656 h 973931"/>
                <a:gd name="connsiteX39" fmla="*/ 1678782 w 2333625"/>
                <a:gd name="connsiteY39" fmla="*/ 176212 h 973931"/>
                <a:gd name="connsiteX40" fmla="*/ 2000250 w 2333625"/>
                <a:gd name="connsiteY40" fmla="*/ 78581 h 973931"/>
                <a:gd name="connsiteX41" fmla="*/ 2166938 w 2333625"/>
                <a:gd name="connsiteY41" fmla="*/ 33337 h 973931"/>
                <a:gd name="connsiteX42" fmla="*/ 2262188 w 2333625"/>
                <a:gd name="connsiteY42" fmla="*/ 7143 h 973931"/>
                <a:gd name="connsiteX43" fmla="*/ 2302669 w 2333625"/>
                <a:gd name="connsiteY43" fmla="*/ 0 h 973931"/>
                <a:gd name="connsiteX44" fmla="*/ 2326482 w 2333625"/>
                <a:gd name="connsiteY44" fmla="*/ 0 h 973931"/>
                <a:gd name="connsiteX45" fmla="*/ 2333625 w 2333625"/>
                <a:gd name="connsiteY45" fmla="*/ 7143 h 973931"/>
                <a:gd name="connsiteX46" fmla="*/ 2326482 w 2333625"/>
                <a:gd name="connsiteY46" fmla="*/ 26193 h 973931"/>
                <a:gd name="connsiteX47" fmla="*/ 2295525 w 2333625"/>
                <a:gd name="connsiteY47" fmla="*/ 52387 h 973931"/>
                <a:gd name="connsiteX48" fmla="*/ 2109788 w 2333625"/>
                <a:gd name="connsiteY48" fmla="*/ 145256 h 973931"/>
                <a:gd name="connsiteX49" fmla="*/ 1940719 w 2333625"/>
                <a:gd name="connsiteY49" fmla="*/ 228600 h 973931"/>
                <a:gd name="connsiteX50" fmla="*/ 1652588 w 2333625"/>
                <a:gd name="connsiteY50" fmla="*/ 333375 h 973931"/>
                <a:gd name="connsiteX51" fmla="*/ 1362075 w 2333625"/>
                <a:gd name="connsiteY51" fmla="*/ 4572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3625" h="973931">
                  <a:moveTo>
                    <a:pt x="1362075" y="457200"/>
                  </a:moveTo>
                  <a:lnTo>
                    <a:pt x="957263" y="631031"/>
                  </a:lnTo>
                  <a:lnTo>
                    <a:pt x="742950" y="714375"/>
                  </a:lnTo>
                  <a:lnTo>
                    <a:pt x="571500" y="795337"/>
                  </a:lnTo>
                  <a:lnTo>
                    <a:pt x="311944" y="921543"/>
                  </a:lnTo>
                  <a:lnTo>
                    <a:pt x="290513" y="940593"/>
                  </a:lnTo>
                  <a:lnTo>
                    <a:pt x="266700" y="954881"/>
                  </a:lnTo>
                  <a:lnTo>
                    <a:pt x="245269" y="964406"/>
                  </a:lnTo>
                  <a:lnTo>
                    <a:pt x="223838" y="971550"/>
                  </a:lnTo>
                  <a:lnTo>
                    <a:pt x="200025" y="973931"/>
                  </a:lnTo>
                  <a:lnTo>
                    <a:pt x="180975" y="969168"/>
                  </a:lnTo>
                  <a:lnTo>
                    <a:pt x="154782" y="954881"/>
                  </a:lnTo>
                  <a:lnTo>
                    <a:pt x="135732" y="938212"/>
                  </a:lnTo>
                  <a:lnTo>
                    <a:pt x="104775" y="892968"/>
                  </a:lnTo>
                  <a:lnTo>
                    <a:pt x="71438" y="840581"/>
                  </a:lnTo>
                  <a:lnTo>
                    <a:pt x="45244" y="783431"/>
                  </a:lnTo>
                  <a:lnTo>
                    <a:pt x="26194" y="723900"/>
                  </a:lnTo>
                  <a:lnTo>
                    <a:pt x="11907" y="664368"/>
                  </a:lnTo>
                  <a:lnTo>
                    <a:pt x="2382" y="611981"/>
                  </a:lnTo>
                  <a:lnTo>
                    <a:pt x="0" y="576262"/>
                  </a:lnTo>
                  <a:lnTo>
                    <a:pt x="9525" y="545306"/>
                  </a:lnTo>
                  <a:lnTo>
                    <a:pt x="21432" y="521493"/>
                  </a:lnTo>
                  <a:lnTo>
                    <a:pt x="30957" y="509587"/>
                  </a:lnTo>
                  <a:lnTo>
                    <a:pt x="50007" y="502443"/>
                  </a:lnTo>
                  <a:lnTo>
                    <a:pt x="64294" y="507206"/>
                  </a:lnTo>
                  <a:lnTo>
                    <a:pt x="73819" y="516731"/>
                  </a:lnTo>
                  <a:lnTo>
                    <a:pt x="85725" y="540543"/>
                  </a:lnTo>
                  <a:lnTo>
                    <a:pt x="102394" y="571500"/>
                  </a:lnTo>
                  <a:lnTo>
                    <a:pt x="119063" y="595312"/>
                  </a:lnTo>
                  <a:lnTo>
                    <a:pt x="138113" y="611981"/>
                  </a:lnTo>
                  <a:lnTo>
                    <a:pt x="159544" y="626268"/>
                  </a:lnTo>
                  <a:lnTo>
                    <a:pt x="192882" y="635793"/>
                  </a:lnTo>
                  <a:lnTo>
                    <a:pt x="226219" y="640556"/>
                  </a:lnTo>
                  <a:lnTo>
                    <a:pt x="271463" y="642937"/>
                  </a:lnTo>
                  <a:lnTo>
                    <a:pt x="340519" y="628650"/>
                  </a:lnTo>
                  <a:lnTo>
                    <a:pt x="571500" y="554831"/>
                  </a:lnTo>
                  <a:lnTo>
                    <a:pt x="823913" y="466725"/>
                  </a:lnTo>
                  <a:lnTo>
                    <a:pt x="1038225" y="404812"/>
                  </a:lnTo>
                  <a:lnTo>
                    <a:pt x="1357313" y="297656"/>
                  </a:lnTo>
                  <a:lnTo>
                    <a:pt x="1678782" y="176212"/>
                  </a:lnTo>
                  <a:lnTo>
                    <a:pt x="2000250" y="78581"/>
                  </a:lnTo>
                  <a:lnTo>
                    <a:pt x="2166938" y="33337"/>
                  </a:lnTo>
                  <a:lnTo>
                    <a:pt x="2262188" y="7143"/>
                  </a:lnTo>
                  <a:lnTo>
                    <a:pt x="2302669" y="0"/>
                  </a:lnTo>
                  <a:lnTo>
                    <a:pt x="2326482" y="0"/>
                  </a:lnTo>
                  <a:lnTo>
                    <a:pt x="2333625" y="7143"/>
                  </a:lnTo>
                  <a:lnTo>
                    <a:pt x="2326482" y="26193"/>
                  </a:lnTo>
                  <a:lnTo>
                    <a:pt x="2295525" y="52387"/>
                  </a:lnTo>
                  <a:lnTo>
                    <a:pt x="2109788" y="145256"/>
                  </a:lnTo>
                  <a:lnTo>
                    <a:pt x="1940719" y="228600"/>
                  </a:lnTo>
                  <a:lnTo>
                    <a:pt x="1652588" y="333375"/>
                  </a:lnTo>
                  <a:lnTo>
                    <a:pt x="1362075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6C961776-4B94-4968-B258-147CF67DE2A5}"/>
                </a:ext>
              </a:extLst>
            </p:cNvPr>
            <p:cNvSpPr/>
            <p:nvPr/>
          </p:nvSpPr>
          <p:spPr>
            <a:xfrm>
              <a:off x="5734050" y="1998663"/>
              <a:ext cx="1074738" cy="1076325"/>
            </a:xfrm>
            <a:custGeom>
              <a:avLst/>
              <a:gdLst>
                <a:gd name="connsiteX0" fmla="*/ 311944 w 1073944"/>
                <a:gd name="connsiteY0" fmla="*/ 657225 h 1076325"/>
                <a:gd name="connsiteX1" fmla="*/ 457200 w 1073944"/>
                <a:gd name="connsiteY1" fmla="*/ 466725 h 1076325"/>
                <a:gd name="connsiteX2" fmla="*/ 566738 w 1073944"/>
                <a:gd name="connsiteY2" fmla="*/ 319087 h 1076325"/>
                <a:gd name="connsiteX3" fmla="*/ 650081 w 1073944"/>
                <a:gd name="connsiteY3" fmla="*/ 195262 h 1076325"/>
                <a:gd name="connsiteX4" fmla="*/ 692944 w 1073944"/>
                <a:gd name="connsiteY4" fmla="*/ 130969 h 1076325"/>
                <a:gd name="connsiteX5" fmla="*/ 702469 w 1073944"/>
                <a:gd name="connsiteY5" fmla="*/ 109537 h 1076325"/>
                <a:gd name="connsiteX6" fmla="*/ 707231 w 1073944"/>
                <a:gd name="connsiteY6" fmla="*/ 95250 h 1076325"/>
                <a:gd name="connsiteX7" fmla="*/ 709613 w 1073944"/>
                <a:gd name="connsiteY7" fmla="*/ 78581 h 1076325"/>
                <a:gd name="connsiteX8" fmla="*/ 704850 w 1073944"/>
                <a:gd name="connsiteY8" fmla="*/ 69056 h 1076325"/>
                <a:gd name="connsiteX9" fmla="*/ 633413 w 1073944"/>
                <a:gd name="connsiteY9" fmla="*/ 0 h 1076325"/>
                <a:gd name="connsiteX10" fmla="*/ 1073944 w 1073944"/>
                <a:gd name="connsiteY10" fmla="*/ 188119 h 1076325"/>
                <a:gd name="connsiteX11" fmla="*/ 1050131 w 1073944"/>
                <a:gd name="connsiteY11" fmla="*/ 216694 h 1076325"/>
                <a:gd name="connsiteX12" fmla="*/ 1000125 w 1073944"/>
                <a:gd name="connsiteY12" fmla="*/ 245269 h 1076325"/>
                <a:gd name="connsiteX13" fmla="*/ 959644 w 1073944"/>
                <a:gd name="connsiteY13" fmla="*/ 271462 h 1076325"/>
                <a:gd name="connsiteX14" fmla="*/ 916781 w 1073944"/>
                <a:gd name="connsiteY14" fmla="*/ 300037 h 1076325"/>
                <a:gd name="connsiteX15" fmla="*/ 802481 w 1073944"/>
                <a:gd name="connsiteY15" fmla="*/ 409575 h 1076325"/>
                <a:gd name="connsiteX16" fmla="*/ 521494 w 1073944"/>
                <a:gd name="connsiteY16" fmla="*/ 671512 h 1076325"/>
                <a:gd name="connsiteX17" fmla="*/ 371475 w 1073944"/>
                <a:gd name="connsiteY17" fmla="*/ 809625 h 1076325"/>
                <a:gd name="connsiteX18" fmla="*/ 69056 w 1073944"/>
                <a:gd name="connsiteY18" fmla="*/ 1076325 h 1076325"/>
                <a:gd name="connsiteX19" fmla="*/ 0 w 1073944"/>
                <a:gd name="connsiteY19" fmla="*/ 1050131 h 1076325"/>
                <a:gd name="connsiteX20" fmla="*/ 92869 w 1073944"/>
                <a:gd name="connsiteY20" fmla="*/ 926306 h 1076325"/>
                <a:gd name="connsiteX21" fmla="*/ 311944 w 1073944"/>
                <a:gd name="connsiteY21" fmla="*/ 6572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3944" h="1076325">
                  <a:moveTo>
                    <a:pt x="311944" y="657225"/>
                  </a:moveTo>
                  <a:lnTo>
                    <a:pt x="457200" y="466725"/>
                  </a:lnTo>
                  <a:lnTo>
                    <a:pt x="566738" y="319087"/>
                  </a:lnTo>
                  <a:lnTo>
                    <a:pt x="650081" y="195262"/>
                  </a:lnTo>
                  <a:lnTo>
                    <a:pt x="692944" y="130969"/>
                  </a:lnTo>
                  <a:lnTo>
                    <a:pt x="702469" y="109537"/>
                  </a:lnTo>
                  <a:lnTo>
                    <a:pt x="707231" y="95250"/>
                  </a:lnTo>
                  <a:lnTo>
                    <a:pt x="709613" y="78581"/>
                  </a:lnTo>
                  <a:lnTo>
                    <a:pt x="704850" y="69056"/>
                  </a:lnTo>
                  <a:lnTo>
                    <a:pt x="633413" y="0"/>
                  </a:lnTo>
                  <a:lnTo>
                    <a:pt x="1073944" y="188119"/>
                  </a:lnTo>
                  <a:lnTo>
                    <a:pt x="1050131" y="216694"/>
                  </a:lnTo>
                  <a:lnTo>
                    <a:pt x="1000125" y="245269"/>
                  </a:lnTo>
                  <a:lnTo>
                    <a:pt x="959644" y="271462"/>
                  </a:lnTo>
                  <a:lnTo>
                    <a:pt x="916781" y="300037"/>
                  </a:lnTo>
                  <a:lnTo>
                    <a:pt x="802481" y="409575"/>
                  </a:lnTo>
                  <a:lnTo>
                    <a:pt x="521494" y="671512"/>
                  </a:lnTo>
                  <a:lnTo>
                    <a:pt x="371475" y="809625"/>
                  </a:lnTo>
                  <a:lnTo>
                    <a:pt x="69056" y="1076325"/>
                  </a:lnTo>
                  <a:lnTo>
                    <a:pt x="0" y="1050131"/>
                  </a:lnTo>
                  <a:lnTo>
                    <a:pt x="92869" y="926306"/>
                  </a:lnTo>
                  <a:lnTo>
                    <a:pt x="311944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">
              <a:extLst>
                <a:ext uri="{FF2B5EF4-FFF2-40B4-BE49-F238E27FC236}">
                  <a16:creationId xmlns:a16="http://schemas.microsoft.com/office/drawing/2014/main" id="{114008C1-B471-4257-B730-C8BDA3B4BADB}"/>
                </a:ext>
              </a:extLst>
            </p:cNvPr>
            <p:cNvSpPr/>
            <p:nvPr/>
          </p:nvSpPr>
          <p:spPr>
            <a:xfrm rot="16200000">
              <a:off x="5200650" y="3490913"/>
              <a:ext cx="1638300" cy="711200"/>
            </a:xfrm>
            <a:custGeom>
              <a:avLst/>
              <a:gdLst>
                <a:gd name="connsiteX0" fmla="*/ 9525 w 1638300"/>
                <a:gd name="connsiteY0" fmla="*/ 469106 h 711994"/>
                <a:gd name="connsiteX1" fmla="*/ 0 w 1638300"/>
                <a:gd name="connsiteY1" fmla="*/ 709612 h 711994"/>
                <a:gd name="connsiteX2" fmla="*/ 207169 w 1638300"/>
                <a:gd name="connsiteY2" fmla="*/ 711994 h 711994"/>
                <a:gd name="connsiteX3" fmla="*/ 409575 w 1638300"/>
                <a:gd name="connsiteY3" fmla="*/ 700087 h 711994"/>
                <a:gd name="connsiteX4" fmla="*/ 585787 w 1638300"/>
                <a:gd name="connsiteY4" fmla="*/ 678656 h 711994"/>
                <a:gd name="connsiteX5" fmla="*/ 790575 w 1638300"/>
                <a:gd name="connsiteY5" fmla="*/ 642937 h 711994"/>
                <a:gd name="connsiteX6" fmla="*/ 957262 w 1638300"/>
                <a:gd name="connsiteY6" fmla="*/ 597694 h 711994"/>
                <a:gd name="connsiteX7" fmla="*/ 1076325 w 1638300"/>
                <a:gd name="connsiteY7" fmla="*/ 554831 h 711994"/>
                <a:gd name="connsiteX8" fmla="*/ 1195387 w 1638300"/>
                <a:gd name="connsiteY8" fmla="*/ 495300 h 711994"/>
                <a:gd name="connsiteX9" fmla="*/ 1371600 w 1638300"/>
                <a:gd name="connsiteY9" fmla="*/ 392906 h 711994"/>
                <a:gd name="connsiteX10" fmla="*/ 1476375 w 1638300"/>
                <a:gd name="connsiteY10" fmla="*/ 311944 h 711994"/>
                <a:gd name="connsiteX11" fmla="*/ 1578769 w 1638300"/>
                <a:gd name="connsiteY11" fmla="*/ 216694 h 711994"/>
                <a:gd name="connsiteX12" fmla="*/ 1624012 w 1638300"/>
                <a:gd name="connsiteY12" fmla="*/ 152400 h 711994"/>
                <a:gd name="connsiteX13" fmla="*/ 1638300 w 1638300"/>
                <a:gd name="connsiteY13" fmla="*/ 64294 h 711994"/>
                <a:gd name="connsiteX14" fmla="*/ 1633537 w 1638300"/>
                <a:gd name="connsiteY14" fmla="*/ 16669 h 711994"/>
                <a:gd name="connsiteX15" fmla="*/ 1619250 w 1638300"/>
                <a:gd name="connsiteY15" fmla="*/ 0 h 711994"/>
                <a:gd name="connsiteX16" fmla="*/ 1602581 w 1638300"/>
                <a:gd name="connsiteY16" fmla="*/ 4762 h 711994"/>
                <a:gd name="connsiteX17" fmla="*/ 1590675 w 1638300"/>
                <a:gd name="connsiteY17" fmla="*/ 26194 h 711994"/>
                <a:gd name="connsiteX18" fmla="*/ 1581150 w 1638300"/>
                <a:gd name="connsiteY18" fmla="*/ 52387 h 711994"/>
                <a:gd name="connsiteX19" fmla="*/ 1550194 w 1638300"/>
                <a:gd name="connsiteY19" fmla="*/ 88106 h 711994"/>
                <a:gd name="connsiteX20" fmla="*/ 1469231 w 1638300"/>
                <a:gd name="connsiteY20" fmla="*/ 159544 h 711994"/>
                <a:gd name="connsiteX21" fmla="*/ 1366837 w 1638300"/>
                <a:gd name="connsiteY21" fmla="*/ 235744 h 711994"/>
                <a:gd name="connsiteX22" fmla="*/ 1262062 w 1638300"/>
                <a:gd name="connsiteY22" fmla="*/ 292894 h 711994"/>
                <a:gd name="connsiteX23" fmla="*/ 1171575 w 1638300"/>
                <a:gd name="connsiteY23" fmla="*/ 326231 h 711994"/>
                <a:gd name="connsiteX24" fmla="*/ 1097756 w 1638300"/>
                <a:gd name="connsiteY24" fmla="*/ 350044 h 711994"/>
                <a:gd name="connsiteX25" fmla="*/ 914400 w 1638300"/>
                <a:gd name="connsiteY25" fmla="*/ 402431 h 711994"/>
                <a:gd name="connsiteX26" fmla="*/ 740569 w 1638300"/>
                <a:gd name="connsiteY26" fmla="*/ 433387 h 711994"/>
                <a:gd name="connsiteX27" fmla="*/ 533400 w 1638300"/>
                <a:gd name="connsiteY27" fmla="*/ 464344 h 711994"/>
                <a:gd name="connsiteX28" fmla="*/ 326231 w 1638300"/>
                <a:gd name="connsiteY28" fmla="*/ 478631 h 711994"/>
                <a:gd name="connsiteX29" fmla="*/ 150019 w 1638300"/>
                <a:gd name="connsiteY29" fmla="*/ 478631 h 711994"/>
                <a:gd name="connsiteX30" fmla="*/ 9525 w 1638300"/>
                <a:gd name="connsiteY30" fmla="*/ 469106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38300" h="711994">
                  <a:moveTo>
                    <a:pt x="9525" y="469106"/>
                  </a:moveTo>
                  <a:lnTo>
                    <a:pt x="0" y="709612"/>
                  </a:lnTo>
                  <a:lnTo>
                    <a:pt x="207169" y="711994"/>
                  </a:lnTo>
                  <a:lnTo>
                    <a:pt x="409575" y="700087"/>
                  </a:lnTo>
                  <a:lnTo>
                    <a:pt x="585787" y="678656"/>
                  </a:lnTo>
                  <a:lnTo>
                    <a:pt x="790575" y="642937"/>
                  </a:lnTo>
                  <a:lnTo>
                    <a:pt x="957262" y="597694"/>
                  </a:lnTo>
                  <a:lnTo>
                    <a:pt x="1076325" y="554831"/>
                  </a:lnTo>
                  <a:lnTo>
                    <a:pt x="1195387" y="495300"/>
                  </a:lnTo>
                  <a:lnTo>
                    <a:pt x="1371600" y="392906"/>
                  </a:lnTo>
                  <a:lnTo>
                    <a:pt x="1476375" y="311944"/>
                  </a:lnTo>
                  <a:lnTo>
                    <a:pt x="1578769" y="216694"/>
                  </a:lnTo>
                  <a:cubicBezTo>
                    <a:pt x="1624480" y="154140"/>
                    <a:pt x="1624012" y="180342"/>
                    <a:pt x="1624012" y="152400"/>
                  </a:cubicBezTo>
                  <a:lnTo>
                    <a:pt x="1638300" y="64294"/>
                  </a:lnTo>
                  <a:lnTo>
                    <a:pt x="1633537" y="16669"/>
                  </a:lnTo>
                  <a:lnTo>
                    <a:pt x="1619250" y="0"/>
                  </a:lnTo>
                  <a:lnTo>
                    <a:pt x="1602581" y="4762"/>
                  </a:lnTo>
                  <a:lnTo>
                    <a:pt x="1590675" y="26194"/>
                  </a:lnTo>
                  <a:lnTo>
                    <a:pt x="1581150" y="52387"/>
                  </a:lnTo>
                  <a:lnTo>
                    <a:pt x="1550194" y="88106"/>
                  </a:lnTo>
                  <a:lnTo>
                    <a:pt x="1469231" y="159544"/>
                  </a:lnTo>
                  <a:lnTo>
                    <a:pt x="1366837" y="235744"/>
                  </a:lnTo>
                  <a:lnTo>
                    <a:pt x="1262062" y="292894"/>
                  </a:lnTo>
                  <a:lnTo>
                    <a:pt x="1171575" y="326231"/>
                  </a:lnTo>
                  <a:lnTo>
                    <a:pt x="1097756" y="350044"/>
                  </a:lnTo>
                  <a:lnTo>
                    <a:pt x="914400" y="402431"/>
                  </a:lnTo>
                  <a:lnTo>
                    <a:pt x="740569" y="433387"/>
                  </a:lnTo>
                  <a:lnTo>
                    <a:pt x="533400" y="464344"/>
                  </a:lnTo>
                  <a:lnTo>
                    <a:pt x="326231" y="478631"/>
                  </a:lnTo>
                  <a:lnTo>
                    <a:pt x="150019" y="478631"/>
                  </a:lnTo>
                  <a:lnTo>
                    <a:pt x="9525" y="469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2">
              <a:extLst>
                <a:ext uri="{FF2B5EF4-FFF2-40B4-BE49-F238E27FC236}">
                  <a16:creationId xmlns:a16="http://schemas.microsoft.com/office/drawing/2014/main" id="{41EBD0AA-9820-4FE8-8310-2D9FF401591F}"/>
                </a:ext>
              </a:extLst>
            </p:cNvPr>
            <p:cNvSpPr/>
            <p:nvPr/>
          </p:nvSpPr>
          <p:spPr>
            <a:xfrm>
              <a:off x="5802313" y="4627563"/>
              <a:ext cx="568325" cy="1441450"/>
            </a:xfrm>
            <a:custGeom>
              <a:avLst/>
              <a:gdLst>
                <a:gd name="connsiteX0" fmla="*/ 211932 w 566738"/>
                <a:gd name="connsiteY0" fmla="*/ 616744 h 1443037"/>
                <a:gd name="connsiteX1" fmla="*/ 264319 w 566738"/>
                <a:gd name="connsiteY1" fmla="*/ 433387 h 1443037"/>
                <a:gd name="connsiteX2" fmla="*/ 288132 w 566738"/>
                <a:gd name="connsiteY2" fmla="*/ 328612 h 1443037"/>
                <a:gd name="connsiteX3" fmla="*/ 307182 w 566738"/>
                <a:gd name="connsiteY3" fmla="*/ 214312 h 1443037"/>
                <a:gd name="connsiteX4" fmla="*/ 323850 w 566738"/>
                <a:gd name="connsiteY4" fmla="*/ 88106 h 1443037"/>
                <a:gd name="connsiteX5" fmla="*/ 330994 w 566738"/>
                <a:gd name="connsiteY5" fmla="*/ 30956 h 1443037"/>
                <a:gd name="connsiteX6" fmla="*/ 330994 w 566738"/>
                <a:gd name="connsiteY6" fmla="*/ 0 h 1443037"/>
                <a:gd name="connsiteX7" fmla="*/ 566738 w 566738"/>
                <a:gd name="connsiteY7" fmla="*/ 7144 h 1443037"/>
                <a:gd name="connsiteX8" fmla="*/ 566738 w 566738"/>
                <a:gd name="connsiteY8" fmla="*/ 52387 h 1443037"/>
                <a:gd name="connsiteX9" fmla="*/ 559594 w 566738"/>
                <a:gd name="connsiteY9" fmla="*/ 138112 h 1443037"/>
                <a:gd name="connsiteX10" fmla="*/ 531019 w 566738"/>
                <a:gd name="connsiteY10" fmla="*/ 423862 h 1443037"/>
                <a:gd name="connsiteX11" fmla="*/ 481013 w 566738"/>
                <a:gd name="connsiteY11" fmla="*/ 685800 h 1443037"/>
                <a:gd name="connsiteX12" fmla="*/ 421482 w 566738"/>
                <a:gd name="connsiteY12" fmla="*/ 914400 h 1443037"/>
                <a:gd name="connsiteX13" fmla="*/ 342900 w 566738"/>
                <a:gd name="connsiteY13" fmla="*/ 1131094 h 1443037"/>
                <a:gd name="connsiteX14" fmla="*/ 250032 w 566738"/>
                <a:gd name="connsiteY14" fmla="*/ 1285875 h 1443037"/>
                <a:gd name="connsiteX15" fmla="*/ 159544 w 566738"/>
                <a:gd name="connsiteY15" fmla="*/ 1376362 h 1443037"/>
                <a:gd name="connsiteX16" fmla="*/ 97632 w 566738"/>
                <a:gd name="connsiteY16" fmla="*/ 1428750 h 1443037"/>
                <a:gd name="connsiteX17" fmla="*/ 66675 w 566738"/>
                <a:gd name="connsiteY17" fmla="*/ 1443037 h 1443037"/>
                <a:gd name="connsiteX18" fmla="*/ 35719 w 566738"/>
                <a:gd name="connsiteY18" fmla="*/ 1443037 h 1443037"/>
                <a:gd name="connsiteX19" fmla="*/ 19050 w 566738"/>
                <a:gd name="connsiteY19" fmla="*/ 1428750 h 1443037"/>
                <a:gd name="connsiteX20" fmla="*/ 0 w 566738"/>
                <a:gd name="connsiteY20" fmla="*/ 1397794 h 1443037"/>
                <a:gd name="connsiteX21" fmla="*/ 30957 w 566738"/>
                <a:gd name="connsiteY21" fmla="*/ 940594 h 1443037"/>
                <a:gd name="connsiteX22" fmla="*/ 59532 w 566738"/>
                <a:gd name="connsiteY22" fmla="*/ 928687 h 1443037"/>
                <a:gd name="connsiteX23" fmla="*/ 80963 w 566738"/>
                <a:gd name="connsiteY23" fmla="*/ 912019 h 1443037"/>
                <a:gd name="connsiteX24" fmla="*/ 111919 w 566738"/>
                <a:gd name="connsiteY24" fmla="*/ 883444 h 1443037"/>
                <a:gd name="connsiteX25" fmla="*/ 133350 w 566738"/>
                <a:gd name="connsiteY25" fmla="*/ 833437 h 1443037"/>
                <a:gd name="connsiteX26" fmla="*/ 171450 w 566738"/>
                <a:gd name="connsiteY26" fmla="*/ 738187 h 1443037"/>
                <a:gd name="connsiteX27" fmla="*/ 211932 w 566738"/>
                <a:gd name="connsiteY27" fmla="*/ 616744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738" h="1443037">
                  <a:moveTo>
                    <a:pt x="211932" y="616744"/>
                  </a:moveTo>
                  <a:lnTo>
                    <a:pt x="264319" y="433387"/>
                  </a:lnTo>
                  <a:lnTo>
                    <a:pt x="288132" y="328612"/>
                  </a:lnTo>
                  <a:lnTo>
                    <a:pt x="307182" y="214312"/>
                  </a:lnTo>
                  <a:lnTo>
                    <a:pt x="323850" y="88106"/>
                  </a:lnTo>
                  <a:lnTo>
                    <a:pt x="330994" y="30956"/>
                  </a:lnTo>
                  <a:lnTo>
                    <a:pt x="330994" y="0"/>
                  </a:lnTo>
                  <a:lnTo>
                    <a:pt x="566738" y="7144"/>
                  </a:lnTo>
                  <a:lnTo>
                    <a:pt x="566738" y="52387"/>
                  </a:lnTo>
                  <a:lnTo>
                    <a:pt x="559594" y="138112"/>
                  </a:lnTo>
                  <a:lnTo>
                    <a:pt x="531019" y="423862"/>
                  </a:lnTo>
                  <a:lnTo>
                    <a:pt x="481013" y="685800"/>
                  </a:lnTo>
                  <a:lnTo>
                    <a:pt x="421482" y="914400"/>
                  </a:lnTo>
                  <a:lnTo>
                    <a:pt x="342900" y="1131094"/>
                  </a:lnTo>
                  <a:lnTo>
                    <a:pt x="250032" y="1285875"/>
                  </a:lnTo>
                  <a:lnTo>
                    <a:pt x="159544" y="1376362"/>
                  </a:lnTo>
                  <a:lnTo>
                    <a:pt x="97632" y="1428750"/>
                  </a:lnTo>
                  <a:lnTo>
                    <a:pt x="66675" y="1443037"/>
                  </a:lnTo>
                  <a:lnTo>
                    <a:pt x="35719" y="1443037"/>
                  </a:lnTo>
                  <a:lnTo>
                    <a:pt x="19050" y="1428750"/>
                  </a:lnTo>
                  <a:lnTo>
                    <a:pt x="0" y="1397794"/>
                  </a:lnTo>
                  <a:lnTo>
                    <a:pt x="30957" y="940594"/>
                  </a:lnTo>
                  <a:lnTo>
                    <a:pt x="59532" y="928687"/>
                  </a:lnTo>
                  <a:lnTo>
                    <a:pt x="80963" y="912019"/>
                  </a:lnTo>
                  <a:lnTo>
                    <a:pt x="111919" y="883444"/>
                  </a:lnTo>
                  <a:lnTo>
                    <a:pt x="133350" y="833437"/>
                  </a:lnTo>
                  <a:lnTo>
                    <a:pt x="171450" y="738187"/>
                  </a:lnTo>
                  <a:lnTo>
                    <a:pt x="211932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5">
              <a:extLst>
                <a:ext uri="{FF2B5EF4-FFF2-40B4-BE49-F238E27FC236}">
                  <a16:creationId xmlns:a16="http://schemas.microsoft.com/office/drawing/2014/main" id="{4B1E8E53-B3EC-40E9-BB9B-B01BFCB606C6}"/>
                </a:ext>
              </a:extLst>
            </p:cNvPr>
            <p:cNvSpPr/>
            <p:nvPr/>
          </p:nvSpPr>
          <p:spPr>
            <a:xfrm>
              <a:off x="5233988" y="5329238"/>
              <a:ext cx="623887" cy="727075"/>
            </a:xfrm>
            <a:custGeom>
              <a:avLst/>
              <a:gdLst>
                <a:gd name="connsiteX0" fmla="*/ 154781 w 623887"/>
                <a:gd name="connsiteY0" fmla="*/ 54768 h 726281"/>
                <a:gd name="connsiteX1" fmla="*/ 266700 w 623887"/>
                <a:gd name="connsiteY1" fmla="*/ 107156 h 726281"/>
                <a:gd name="connsiteX2" fmla="*/ 350043 w 623887"/>
                <a:gd name="connsiteY2" fmla="*/ 147637 h 726281"/>
                <a:gd name="connsiteX3" fmla="*/ 433387 w 623887"/>
                <a:gd name="connsiteY3" fmla="*/ 190500 h 726281"/>
                <a:gd name="connsiteX4" fmla="*/ 523875 w 623887"/>
                <a:gd name="connsiteY4" fmla="*/ 235743 h 726281"/>
                <a:gd name="connsiteX5" fmla="*/ 552450 w 623887"/>
                <a:gd name="connsiteY5" fmla="*/ 247650 h 726281"/>
                <a:gd name="connsiteX6" fmla="*/ 576262 w 623887"/>
                <a:gd name="connsiteY6" fmla="*/ 247650 h 726281"/>
                <a:gd name="connsiteX7" fmla="*/ 597693 w 623887"/>
                <a:gd name="connsiteY7" fmla="*/ 240506 h 726281"/>
                <a:gd name="connsiteX8" fmla="*/ 623887 w 623887"/>
                <a:gd name="connsiteY8" fmla="*/ 228600 h 726281"/>
                <a:gd name="connsiteX9" fmla="*/ 588168 w 623887"/>
                <a:gd name="connsiteY9" fmla="*/ 726281 h 726281"/>
                <a:gd name="connsiteX10" fmla="*/ 557212 w 623887"/>
                <a:gd name="connsiteY10" fmla="*/ 669131 h 726281"/>
                <a:gd name="connsiteX11" fmla="*/ 542925 w 623887"/>
                <a:gd name="connsiteY11" fmla="*/ 600075 h 726281"/>
                <a:gd name="connsiteX12" fmla="*/ 500062 w 623887"/>
                <a:gd name="connsiteY12" fmla="*/ 509587 h 726281"/>
                <a:gd name="connsiteX13" fmla="*/ 442912 w 623887"/>
                <a:gd name="connsiteY13" fmla="*/ 423862 h 726281"/>
                <a:gd name="connsiteX14" fmla="*/ 357187 w 623887"/>
                <a:gd name="connsiteY14" fmla="*/ 323850 h 726281"/>
                <a:gd name="connsiteX15" fmla="*/ 245268 w 623887"/>
                <a:gd name="connsiteY15" fmla="*/ 221456 h 726281"/>
                <a:gd name="connsiteX16" fmla="*/ 147637 w 623887"/>
                <a:gd name="connsiteY16" fmla="*/ 150018 h 726281"/>
                <a:gd name="connsiteX17" fmla="*/ 59531 w 623887"/>
                <a:gd name="connsiteY17" fmla="*/ 85725 h 726281"/>
                <a:gd name="connsiteX18" fmla="*/ 21431 w 623887"/>
                <a:gd name="connsiteY18" fmla="*/ 64293 h 726281"/>
                <a:gd name="connsiteX19" fmla="*/ 9525 w 623887"/>
                <a:gd name="connsiteY19" fmla="*/ 40481 h 726281"/>
                <a:gd name="connsiteX20" fmla="*/ 0 w 623887"/>
                <a:gd name="connsiteY20" fmla="*/ 23812 h 726281"/>
                <a:gd name="connsiteX21" fmla="*/ 4762 w 623887"/>
                <a:gd name="connsiteY21" fmla="*/ 9525 h 726281"/>
                <a:gd name="connsiteX22" fmla="*/ 16668 w 623887"/>
                <a:gd name="connsiteY22" fmla="*/ 0 h 726281"/>
                <a:gd name="connsiteX23" fmla="*/ 52387 w 623887"/>
                <a:gd name="connsiteY23" fmla="*/ 9525 h 726281"/>
                <a:gd name="connsiteX24" fmla="*/ 154781 w 623887"/>
                <a:gd name="connsiteY24" fmla="*/ 54768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3887" h="726281">
                  <a:moveTo>
                    <a:pt x="154781" y="54768"/>
                  </a:moveTo>
                  <a:lnTo>
                    <a:pt x="266700" y="107156"/>
                  </a:lnTo>
                  <a:lnTo>
                    <a:pt x="350043" y="147637"/>
                  </a:lnTo>
                  <a:lnTo>
                    <a:pt x="433387" y="190500"/>
                  </a:lnTo>
                  <a:lnTo>
                    <a:pt x="523875" y="235743"/>
                  </a:lnTo>
                  <a:lnTo>
                    <a:pt x="552450" y="247650"/>
                  </a:lnTo>
                  <a:lnTo>
                    <a:pt x="576262" y="247650"/>
                  </a:lnTo>
                  <a:lnTo>
                    <a:pt x="597693" y="240506"/>
                  </a:lnTo>
                  <a:lnTo>
                    <a:pt x="623887" y="228600"/>
                  </a:lnTo>
                  <a:lnTo>
                    <a:pt x="588168" y="726281"/>
                  </a:lnTo>
                  <a:lnTo>
                    <a:pt x="557212" y="669131"/>
                  </a:lnTo>
                  <a:lnTo>
                    <a:pt x="542925" y="600075"/>
                  </a:lnTo>
                  <a:lnTo>
                    <a:pt x="500062" y="509587"/>
                  </a:lnTo>
                  <a:lnTo>
                    <a:pt x="442912" y="423862"/>
                  </a:lnTo>
                  <a:lnTo>
                    <a:pt x="357187" y="323850"/>
                  </a:lnTo>
                  <a:lnTo>
                    <a:pt x="245268" y="221456"/>
                  </a:lnTo>
                  <a:lnTo>
                    <a:pt x="147637" y="150018"/>
                  </a:lnTo>
                  <a:lnTo>
                    <a:pt x="59531" y="85725"/>
                  </a:lnTo>
                  <a:lnTo>
                    <a:pt x="21431" y="64293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154781" y="54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70DFB73C-3090-4011-A939-CBD90FFBF078}"/>
                </a:ext>
              </a:extLst>
            </p:cNvPr>
            <p:cNvSpPr/>
            <p:nvPr/>
          </p:nvSpPr>
          <p:spPr>
            <a:xfrm>
              <a:off x="4481513" y="3355975"/>
              <a:ext cx="3017837" cy="565150"/>
            </a:xfrm>
            <a:custGeom>
              <a:avLst/>
              <a:gdLst>
                <a:gd name="connsiteX0" fmla="*/ 1477311 w 3018048"/>
                <a:gd name="connsiteY0" fmla="*/ 375274 h 565554"/>
                <a:gd name="connsiteX1" fmla="*/ 1228890 w 3018048"/>
                <a:gd name="connsiteY1" fmla="*/ 412273 h 565554"/>
                <a:gd name="connsiteX2" fmla="*/ 1006897 w 3018048"/>
                <a:gd name="connsiteY2" fmla="*/ 451914 h 565554"/>
                <a:gd name="connsiteX3" fmla="*/ 784904 w 3018048"/>
                <a:gd name="connsiteY3" fmla="*/ 496841 h 565554"/>
                <a:gd name="connsiteX4" fmla="*/ 652765 w 3018048"/>
                <a:gd name="connsiteY4" fmla="*/ 531197 h 565554"/>
                <a:gd name="connsiteX5" fmla="*/ 515341 w 3018048"/>
                <a:gd name="connsiteY5" fmla="*/ 557625 h 565554"/>
                <a:gd name="connsiteX6" fmla="*/ 449271 w 3018048"/>
                <a:gd name="connsiteY6" fmla="*/ 562911 h 565554"/>
                <a:gd name="connsiteX7" fmla="*/ 399059 w 3018048"/>
                <a:gd name="connsiteY7" fmla="*/ 565554 h 565554"/>
                <a:gd name="connsiteX8" fmla="*/ 362060 w 3018048"/>
                <a:gd name="connsiteY8" fmla="*/ 562911 h 565554"/>
                <a:gd name="connsiteX9" fmla="*/ 325061 w 3018048"/>
                <a:gd name="connsiteY9" fmla="*/ 554982 h 565554"/>
                <a:gd name="connsiteX10" fmla="*/ 266920 w 3018048"/>
                <a:gd name="connsiteY10" fmla="*/ 541769 h 565554"/>
                <a:gd name="connsiteX11" fmla="*/ 221993 w 3018048"/>
                <a:gd name="connsiteY11" fmla="*/ 523269 h 565554"/>
                <a:gd name="connsiteX12" fmla="*/ 163852 w 3018048"/>
                <a:gd name="connsiteY12" fmla="*/ 496841 h 565554"/>
                <a:gd name="connsiteX13" fmla="*/ 63426 w 3018048"/>
                <a:gd name="connsiteY13" fmla="*/ 438700 h 565554"/>
                <a:gd name="connsiteX14" fmla="*/ 0 w 3018048"/>
                <a:gd name="connsiteY14" fmla="*/ 401702 h 565554"/>
                <a:gd name="connsiteX15" fmla="*/ 10571 w 3018048"/>
                <a:gd name="connsiteY15" fmla="*/ 295991 h 565554"/>
                <a:gd name="connsiteX16" fmla="*/ 150638 w 3018048"/>
                <a:gd name="connsiteY16" fmla="*/ 330347 h 565554"/>
                <a:gd name="connsiteX17" fmla="*/ 266920 w 3018048"/>
                <a:gd name="connsiteY17" fmla="*/ 348846 h 565554"/>
                <a:gd name="connsiteX18" fmla="*/ 343560 w 3018048"/>
                <a:gd name="connsiteY18" fmla="*/ 356774 h 565554"/>
                <a:gd name="connsiteX19" fmla="*/ 425486 w 3018048"/>
                <a:gd name="connsiteY19" fmla="*/ 354132 h 565554"/>
                <a:gd name="connsiteX20" fmla="*/ 528555 w 3018048"/>
                <a:gd name="connsiteY20" fmla="*/ 346203 h 565554"/>
                <a:gd name="connsiteX21" fmla="*/ 692407 w 3018048"/>
                <a:gd name="connsiteY21" fmla="*/ 314490 h 565554"/>
                <a:gd name="connsiteX22" fmla="*/ 808689 w 3018048"/>
                <a:gd name="connsiteY22" fmla="*/ 293348 h 565554"/>
                <a:gd name="connsiteX23" fmla="*/ 988397 w 3018048"/>
                <a:gd name="connsiteY23" fmla="*/ 264277 h 565554"/>
                <a:gd name="connsiteX24" fmla="*/ 1242104 w 3018048"/>
                <a:gd name="connsiteY24" fmla="*/ 229921 h 565554"/>
                <a:gd name="connsiteX25" fmla="*/ 1532809 w 3018048"/>
                <a:gd name="connsiteY25" fmla="*/ 198208 h 565554"/>
                <a:gd name="connsiteX26" fmla="*/ 1717803 w 3018048"/>
                <a:gd name="connsiteY26" fmla="*/ 177066 h 565554"/>
                <a:gd name="connsiteX27" fmla="*/ 1960938 w 3018048"/>
                <a:gd name="connsiteY27" fmla="*/ 142710 h 565554"/>
                <a:gd name="connsiteX28" fmla="*/ 2182932 w 3018048"/>
                <a:gd name="connsiteY28" fmla="*/ 110996 h 565554"/>
                <a:gd name="connsiteX29" fmla="*/ 2344141 w 3018048"/>
                <a:gd name="connsiteY29" fmla="*/ 87211 h 565554"/>
                <a:gd name="connsiteX30" fmla="*/ 2399639 w 3018048"/>
                <a:gd name="connsiteY30" fmla="*/ 52855 h 565554"/>
                <a:gd name="connsiteX31" fmla="*/ 2449852 w 3018048"/>
                <a:gd name="connsiteY31" fmla="*/ 26428 h 565554"/>
                <a:gd name="connsiteX32" fmla="*/ 2492136 w 3018048"/>
                <a:gd name="connsiteY32" fmla="*/ 5285 h 565554"/>
                <a:gd name="connsiteX33" fmla="*/ 2523849 w 3018048"/>
                <a:gd name="connsiteY33" fmla="*/ 0 h 565554"/>
                <a:gd name="connsiteX34" fmla="*/ 2576705 w 3018048"/>
                <a:gd name="connsiteY34" fmla="*/ 5285 h 565554"/>
                <a:gd name="connsiteX35" fmla="*/ 2663917 w 3018048"/>
                <a:gd name="connsiteY35" fmla="*/ 26428 h 565554"/>
                <a:gd name="connsiteX36" fmla="*/ 2790770 w 3018048"/>
                <a:gd name="connsiteY36" fmla="*/ 63426 h 565554"/>
                <a:gd name="connsiteX37" fmla="*/ 2907052 w 3018048"/>
                <a:gd name="connsiteY37" fmla="*/ 108354 h 565554"/>
                <a:gd name="connsiteX38" fmla="*/ 2941408 w 3018048"/>
                <a:gd name="connsiteY38" fmla="*/ 124210 h 565554"/>
                <a:gd name="connsiteX39" fmla="*/ 2965193 w 3018048"/>
                <a:gd name="connsiteY39" fmla="*/ 142710 h 565554"/>
                <a:gd name="connsiteX40" fmla="*/ 2991621 w 3018048"/>
                <a:gd name="connsiteY40" fmla="*/ 166495 h 565554"/>
                <a:gd name="connsiteX41" fmla="*/ 3007477 w 3018048"/>
                <a:gd name="connsiteY41" fmla="*/ 187637 h 565554"/>
                <a:gd name="connsiteX42" fmla="*/ 3018048 w 3018048"/>
                <a:gd name="connsiteY42" fmla="*/ 214065 h 565554"/>
                <a:gd name="connsiteX43" fmla="*/ 3018048 w 3018048"/>
                <a:gd name="connsiteY43" fmla="*/ 240492 h 565554"/>
                <a:gd name="connsiteX44" fmla="*/ 2996906 w 3018048"/>
                <a:gd name="connsiteY44" fmla="*/ 266920 h 565554"/>
                <a:gd name="connsiteX45" fmla="*/ 2975764 w 3018048"/>
                <a:gd name="connsiteY45" fmla="*/ 280134 h 565554"/>
                <a:gd name="connsiteX46" fmla="*/ 2917623 w 3018048"/>
                <a:gd name="connsiteY46" fmla="*/ 298633 h 565554"/>
                <a:gd name="connsiteX47" fmla="*/ 2843625 w 3018048"/>
                <a:gd name="connsiteY47" fmla="*/ 314490 h 565554"/>
                <a:gd name="connsiteX48" fmla="*/ 2801341 w 3018048"/>
                <a:gd name="connsiteY48" fmla="*/ 314490 h 565554"/>
                <a:gd name="connsiteX49" fmla="*/ 2722058 w 3018048"/>
                <a:gd name="connsiteY49" fmla="*/ 303919 h 565554"/>
                <a:gd name="connsiteX50" fmla="*/ 2568777 w 3018048"/>
                <a:gd name="connsiteY50" fmla="*/ 295991 h 565554"/>
                <a:gd name="connsiteX51" fmla="*/ 2304499 w 3018048"/>
                <a:gd name="connsiteY51" fmla="*/ 301276 h 565554"/>
                <a:gd name="connsiteX52" fmla="*/ 1987366 w 3018048"/>
                <a:gd name="connsiteY52" fmla="*/ 317133 h 565554"/>
                <a:gd name="connsiteX53" fmla="*/ 1770659 w 3018048"/>
                <a:gd name="connsiteY53" fmla="*/ 338275 h 565554"/>
                <a:gd name="connsiteX54" fmla="*/ 1477311 w 3018048"/>
                <a:gd name="connsiteY54" fmla="*/ 375274 h 5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18048" h="565554">
                  <a:moveTo>
                    <a:pt x="1477311" y="375274"/>
                  </a:moveTo>
                  <a:lnTo>
                    <a:pt x="1228890" y="412273"/>
                  </a:lnTo>
                  <a:lnTo>
                    <a:pt x="1006897" y="451914"/>
                  </a:lnTo>
                  <a:lnTo>
                    <a:pt x="784904" y="496841"/>
                  </a:lnTo>
                  <a:lnTo>
                    <a:pt x="652765" y="531197"/>
                  </a:lnTo>
                  <a:lnTo>
                    <a:pt x="515341" y="557625"/>
                  </a:lnTo>
                  <a:lnTo>
                    <a:pt x="449271" y="562911"/>
                  </a:lnTo>
                  <a:lnTo>
                    <a:pt x="399059" y="565554"/>
                  </a:lnTo>
                  <a:lnTo>
                    <a:pt x="362060" y="562911"/>
                  </a:lnTo>
                  <a:lnTo>
                    <a:pt x="325061" y="554982"/>
                  </a:lnTo>
                  <a:lnTo>
                    <a:pt x="266920" y="541769"/>
                  </a:lnTo>
                  <a:lnTo>
                    <a:pt x="221993" y="523269"/>
                  </a:lnTo>
                  <a:lnTo>
                    <a:pt x="163852" y="496841"/>
                  </a:lnTo>
                  <a:lnTo>
                    <a:pt x="63426" y="438700"/>
                  </a:lnTo>
                  <a:lnTo>
                    <a:pt x="0" y="401702"/>
                  </a:lnTo>
                  <a:lnTo>
                    <a:pt x="10571" y="295991"/>
                  </a:lnTo>
                  <a:lnTo>
                    <a:pt x="150638" y="330347"/>
                  </a:lnTo>
                  <a:lnTo>
                    <a:pt x="266920" y="348846"/>
                  </a:lnTo>
                  <a:lnTo>
                    <a:pt x="343560" y="356774"/>
                  </a:lnTo>
                  <a:lnTo>
                    <a:pt x="425486" y="354132"/>
                  </a:lnTo>
                  <a:lnTo>
                    <a:pt x="528555" y="346203"/>
                  </a:lnTo>
                  <a:lnTo>
                    <a:pt x="692407" y="314490"/>
                  </a:lnTo>
                  <a:lnTo>
                    <a:pt x="808689" y="293348"/>
                  </a:lnTo>
                  <a:lnTo>
                    <a:pt x="988397" y="264277"/>
                  </a:lnTo>
                  <a:lnTo>
                    <a:pt x="1242104" y="229921"/>
                  </a:lnTo>
                  <a:lnTo>
                    <a:pt x="1532809" y="198208"/>
                  </a:lnTo>
                  <a:lnTo>
                    <a:pt x="1717803" y="177066"/>
                  </a:lnTo>
                  <a:lnTo>
                    <a:pt x="1960938" y="142710"/>
                  </a:lnTo>
                  <a:lnTo>
                    <a:pt x="2182932" y="110996"/>
                  </a:lnTo>
                  <a:lnTo>
                    <a:pt x="2344141" y="87211"/>
                  </a:lnTo>
                  <a:lnTo>
                    <a:pt x="2399639" y="52855"/>
                  </a:lnTo>
                  <a:lnTo>
                    <a:pt x="2449852" y="26428"/>
                  </a:lnTo>
                  <a:lnTo>
                    <a:pt x="2492136" y="5285"/>
                  </a:lnTo>
                  <a:lnTo>
                    <a:pt x="2523849" y="0"/>
                  </a:lnTo>
                  <a:lnTo>
                    <a:pt x="2576705" y="5285"/>
                  </a:lnTo>
                  <a:lnTo>
                    <a:pt x="2663917" y="26428"/>
                  </a:lnTo>
                  <a:lnTo>
                    <a:pt x="2790770" y="63426"/>
                  </a:lnTo>
                  <a:lnTo>
                    <a:pt x="2907052" y="108354"/>
                  </a:lnTo>
                  <a:lnTo>
                    <a:pt x="2941408" y="124210"/>
                  </a:lnTo>
                  <a:lnTo>
                    <a:pt x="2965193" y="142710"/>
                  </a:lnTo>
                  <a:lnTo>
                    <a:pt x="2991621" y="166495"/>
                  </a:lnTo>
                  <a:lnTo>
                    <a:pt x="3007477" y="187637"/>
                  </a:lnTo>
                  <a:lnTo>
                    <a:pt x="3018048" y="214065"/>
                  </a:lnTo>
                  <a:lnTo>
                    <a:pt x="3018048" y="240492"/>
                  </a:lnTo>
                  <a:lnTo>
                    <a:pt x="2996906" y="266920"/>
                  </a:lnTo>
                  <a:lnTo>
                    <a:pt x="2975764" y="280134"/>
                  </a:lnTo>
                  <a:lnTo>
                    <a:pt x="2917623" y="298633"/>
                  </a:lnTo>
                  <a:lnTo>
                    <a:pt x="2843625" y="314490"/>
                  </a:lnTo>
                  <a:lnTo>
                    <a:pt x="2801341" y="314490"/>
                  </a:lnTo>
                  <a:lnTo>
                    <a:pt x="2722058" y="303919"/>
                  </a:lnTo>
                  <a:lnTo>
                    <a:pt x="2568777" y="295991"/>
                  </a:lnTo>
                  <a:lnTo>
                    <a:pt x="2304499" y="301276"/>
                  </a:lnTo>
                  <a:lnTo>
                    <a:pt x="1987366" y="317133"/>
                  </a:lnTo>
                  <a:lnTo>
                    <a:pt x="1770659" y="338275"/>
                  </a:lnTo>
                  <a:lnTo>
                    <a:pt x="1477311" y="3752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45BAC34A-EE6E-4C62-BB92-40D0672B3ADF}"/>
              </a:ext>
            </a:extLst>
          </p:cNvPr>
          <p:cNvGrpSpPr/>
          <p:nvPr/>
        </p:nvGrpSpPr>
        <p:grpSpPr>
          <a:xfrm>
            <a:off x="2516005" y="1701934"/>
            <a:ext cx="4840287" cy="4230688"/>
            <a:chOff x="2506663" y="1685925"/>
            <a:chExt cx="4840287" cy="4230688"/>
          </a:xfrm>
        </p:grpSpPr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D00EEAD9-E8D3-4822-817B-4CF6839F37E2}"/>
                </a:ext>
              </a:extLst>
            </p:cNvPr>
            <p:cNvSpPr/>
            <p:nvPr/>
          </p:nvSpPr>
          <p:spPr>
            <a:xfrm>
              <a:off x="4737100" y="1685925"/>
              <a:ext cx="1985963" cy="557213"/>
            </a:xfrm>
            <a:custGeom>
              <a:avLst/>
              <a:gdLst>
                <a:gd name="connsiteX0" fmla="*/ 1116807 w 1985963"/>
                <a:gd name="connsiteY0" fmla="*/ 304800 h 557213"/>
                <a:gd name="connsiteX1" fmla="*/ 809625 w 1985963"/>
                <a:gd name="connsiteY1" fmla="*/ 392906 h 557213"/>
                <a:gd name="connsiteX2" fmla="*/ 600075 w 1985963"/>
                <a:gd name="connsiteY2" fmla="*/ 457200 h 557213"/>
                <a:gd name="connsiteX3" fmla="*/ 471488 w 1985963"/>
                <a:gd name="connsiteY3" fmla="*/ 504825 h 557213"/>
                <a:gd name="connsiteX4" fmla="*/ 431007 w 1985963"/>
                <a:gd name="connsiteY4" fmla="*/ 531019 h 557213"/>
                <a:gd name="connsiteX5" fmla="*/ 409575 w 1985963"/>
                <a:gd name="connsiteY5" fmla="*/ 542925 h 557213"/>
                <a:gd name="connsiteX6" fmla="*/ 376238 w 1985963"/>
                <a:gd name="connsiteY6" fmla="*/ 552450 h 557213"/>
                <a:gd name="connsiteX7" fmla="*/ 345282 w 1985963"/>
                <a:gd name="connsiteY7" fmla="*/ 557213 h 557213"/>
                <a:gd name="connsiteX8" fmla="*/ 307182 w 1985963"/>
                <a:gd name="connsiteY8" fmla="*/ 552450 h 557213"/>
                <a:gd name="connsiteX9" fmla="*/ 276225 w 1985963"/>
                <a:gd name="connsiteY9" fmla="*/ 547688 h 557213"/>
                <a:gd name="connsiteX10" fmla="*/ 250032 w 1985963"/>
                <a:gd name="connsiteY10" fmla="*/ 535781 h 557213"/>
                <a:gd name="connsiteX11" fmla="*/ 214313 w 1985963"/>
                <a:gd name="connsiteY11" fmla="*/ 509588 h 557213"/>
                <a:gd name="connsiteX12" fmla="*/ 169069 w 1985963"/>
                <a:gd name="connsiteY12" fmla="*/ 466725 h 557213"/>
                <a:gd name="connsiteX13" fmla="*/ 116682 w 1985963"/>
                <a:gd name="connsiteY13" fmla="*/ 400050 h 557213"/>
                <a:gd name="connsiteX14" fmla="*/ 78582 w 1985963"/>
                <a:gd name="connsiteY14" fmla="*/ 335756 h 557213"/>
                <a:gd name="connsiteX15" fmla="*/ 57150 w 1985963"/>
                <a:gd name="connsiteY15" fmla="*/ 292894 h 557213"/>
                <a:gd name="connsiteX16" fmla="*/ 26194 w 1985963"/>
                <a:gd name="connsiteY16" fmla="*/ 228600 h 557213"/>
                <a:gd name="connsiteX17" fmla="*/ 7144 w 1985963"/>
                <a:gd name="connsiteY17" fmla="*/ 188119 h 557213"/>
                <a:gd name="connsiteX18" fmla="*/ 0 w 1985963"/>
                <a:gd name="connsiteY18" fmla="*/ 164306 h 557213"/>
                <a:gd name="connsiteX19" fmla="*/ 0 w 1985963"/>
                <a:gd name="connsiteY19" fmla="*/ 138113 h 557213"/>
                <a:gd name="connsiteX20" fmla="*/ 4763 w 1985963"/>
                <a:gd name="connsiteY20" fmla="*/ 116681 h 557213"/>
                <a:gd name="connsiteX21" fmla="*/ 21432 w 1985963"/>
                <a:gd name="connsiteY21" fmla="*/ 107156 h 557213"/>
                <a:gd name="connsiteX22" fmla="*/ 38100 w 1985963"/>
                <a:gd name="connsiteY22" fmla="*/ 107156 h 557213"/>
                <a:gd name="connsiteX23" fmla="*/ 57150 w 1985963"/>
                <a:gd name="connsiteY23" fmla="*/ 116681 h 557213"/>
                <a:gd name="connsiteX24" fmla="*/ 85725 w 1985963"/>
                <a:gd name="connsiteY24" fmla="*/ 152400 h 557213"/>
                <a:gd name="connsiteX25" fmla="*/ 116682 w 1985963"/>
                <a:gd name="connsiteY25" fmla="*/ 185738 h 557213"/>
                <a:gd name="connsiteX26" fmla="*/ 157163 w 1985963"/>
                <a:gd name="connsiteY26" fmla="*/ 221456 h 557213"/>
                <a:gd name="connsiteX27" fmla="*/ 200025 w 1985963"/>
                <a:gd name="connsiteY27" fmla="*/ 245269 h 557213"/>
                <a:gd name="connsiteX28" fmla="*/ 250032 w 1985963"/>
                <a:gd name="connsiteY28" fmla="*/ 264319 h 557213"/>
                <a:gd name="connsiteX29" fmla="*/ 292894 w 1985963"/>
                <a:gd name="connsiteY29" fmla="*/ 271463 h 557213"/>
                <a:gd name="connsiteX30" fmla="*/ 364332 w 1985963"/>
                <a:gd name="connsiteY30" fmla="*/ 271463 h 557213"/>
                <a:gd name="connsiteX31" fmla="*/ 504825 w 1985963"/>
                <a:gd name="connsiteY31" fmla="*/ 252413 h 557213"/>
                <a:gd name="connsiteX32" fmla="*/ 797719 w 1985963"/>
                <a:gd name="connsiteY32" fmla="*/ 200025 h 557213"/>
                <a:gd name="connsiteX33" fmla="*/ 1138238 w 1985963"/>
                <a:gd name="connsiteY33" fmla="*/ 142875 h 557213"/>
                <a:gd name="connsiteX34" fmla="*/ 1423988 w 1985963"/>
                <a:gd name="connsiteY34" fmla="*/ 88106 h 557213"/>
                <a:gd name="connsiteX35" fmla="*/ 1471613 w 1985963"/>
                <a:gd name="connsiteY35" fmla="*/ 64294 h 557213"/>
                <a:gd name="connsiteX36" fmla="*/ 1585913 w 1985963"/>
                <a:gd name="connsiteY36" fmla="*/ 4763 h 557213"/>
                <a:gd name="connsiteX37" fmla="*/ 1602582 w 1985963"/>
                <a:gd name="connsiteY37" fmla="*/ 0 h 557213"/>
                <a:gd name="connsiteX38" fmla="*/ 1664494 w 1985963"/>
                <a:gd name="connsiteY38" fmla="*/ 21431 h 557213"/>
                <a:gd name="connsiteX39" fmla="*/ 1735932 w 1985963"/>
                <a:gd name="connsiteY39" fmla="*/ 54769 h 557213"/>
                <a:gd name="connsiteX40" fmla="*/ 1797844 w 1985963"/>
                <a:gd name="connsiteY40" fmla="*/ 90488 h 557213"/>
                <a:gd name="connsiteX41" fmla="*/ 1854994 w 1985963"/>
                <a:gd name="connsiteY41" fmla="*/ 133350 h 557213"/>
                <a:gd name="connsiteX42" fmla="*/ 1893094 w 1985963"/>
                <a:gd name="connsiteY42" fmla="*/ 166688 h 557213"/>
                <a:gd name="connsiteX43" fmla="*/ 1928813 w 1985963"/>
                <a:gd name="connsiteY43" fmla="*/ 200025 h 557213"/>
                <a:gd name="connsiteX44" fmla="*/ 1966913 w 1985963"/>
                <a:gd name="connsiteY44" fmla="*/ 235744 h 557213"/>
                <a:gd name="connsiteX45" fmla="*/ 1981200 w 1985963"/>
                <a:gd name="connsiteY45" fmla="*/ 261938 h 557213"/>
                <a:gd name="connsiteX46" fmla="*/ 1985963 w 1985963"/>
                <a:gd name="connsiteY46" fmla="*/ 288131 h 557213"/>
                <a:gd name="connsiteX47" fmla="*/ 1981200 w 1985963"/>
                <a:gd name="connsiteY47" fmla="*/ 311944 h 557213"/>
                <a:gd name="connsiteX48" fmla="*/ 1969294 w 1985963"/>
                <a:gd name="connsiteY48" fmla="*/ 330994 h 557213"/>
                <a:gd name="connsiteX49" fmla="*/ 1945482 w 1985963"/>
                <a:gd name="connsiteY49" fmla="*/ 350044 h 557213"/>
                <a:gd name="connsiteX50" fmla="*/ 1897857 w 1985963"/>
                <a:gd name="connsiteY50" fmla="*/ 376238 h 557213"/>
                <a:gd name="connsiteX51" fmla="*/ 1538288 w 1985963"/>
                <a:gd name="connsiteY51" fmla="*/ 209550 h 557213"/>
                <a:gd name="connsiteX52" fmla="*/ 1521619 w 1985963"/>
                <a:gd name="connsiteY52" fmla="*/ 204788 h 557213"/>
                <a:gd name="connsiteX53" fmla="*/ 1500188 w 1985963"/>
                <a:gd name="connsiteY53" fmla="*/ 204788 h 557213"/>
                <a:gd name="connsiteX54" fmla="*/ 1459707 w 1985963"/>
                <a:gd name="connsiteY54" fmla="*/ 214313 h 557213"/>
                <a:gd name="connsiteX55" fmla="*/ 1116807 w 1985963"/>
                <a:gd name="connsiteY55" fmla="*/ 304800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85963" h="557213">
                  <a:moveTo>
                    <a:pt x="1116807" y="304800"/>
                  </a:moveTo>
                  <a:lnTo>
                    <a:pt x="809625" y="392906"/>
                  </a:lnTo>
                  <a:lnTo>
                    <a:pt x="600075" y="457200"/>
                  </a:lnTo>
                  <a:lnTo>
                    <a:pt x="471488" y="504825"/>
                  </a:lnTo>
                  <a:lnTo>
                    <a:pt x="431007" y="531019"/>
                  </a:lnTo>
                  <a:lnTo>
                    <a:pt x="409575" y="542925"/>
                  </a:lnTo>
                  <a:lnTo>
                    <a:pt x="376238" y="552450"/>
                  </a:lnTo>
                  <a:lnTo>
                    <a:pt x="345282" y="557213"/>
                  </a:lnTo>
                  <a:lnTo>
                    <a:pt x="307182" y="552450"/>
                  </a:lnTo>
                  <a:lnTo>
                    <a:pt x="276225" y="547688"/>
                  </a:lnTo>
                  <a:lnTo>
                    <a:pt x="250032" y="535781"/>
                  </a:lnTo>
                  <a:lnTo>
                    <a:pt x="214313" y="509588"/>
                  </a:lnTo>
                  <a:lnTo>
                    <a:pt x="169069" y="466725"/>
                  </a:lnTo>
                  <a:lnTo>
                    <a:pt x="116682" y="400050"/>
                  </a:lnTo>
                  <a:lnTo>
                    <a:pt x="78582" y="335756"/>
                  </a:lnTo>
                  <a:lnTo>
                    <a:pt x="57150" y="292894"/>
                  </a:lnTo>
                  <a:lnTo>
                    <a:pt x="26194" y="228600"/>
                  </a:lnTo>
                  <a:lnTo>
                    <a:pt x="7144" y="188119"/>
                  </a:lnTo>
                  <a:lnTo>
                    <a:pt x="0" y="164306"/>
                  </a:lnTo>
                  <a:lnTo>
                    <a:pt x="0" y="138113"/>
                  </a:lnTo>
                  <a:lnTo>
                    <a:pt x="4763" y="116681"/>
                  </a:lnTo>
                  <a:lnTo>
                    <a:pt x="21432" y="107156"/>
                  </a:lnTo>
                  <a:lnTo>
                    <a:pt x="38100" y="107156"/>
                  </a:lnTo>
                  <a:lnTo>
                    <a:pt x="57150" y="116681"/>
                  </a:lnTo>
                  <a:lnTo>
                    <a:pt x="85725" y="152400"/>
                  </a:lnTo>
                  <a:lnTo>
                    <a:pt x="116682" y="185738"/>
                  </a:lnTo>
                  <a:lnTo>
                    <a:pt x="157163" y="221456"/>
                  </a:lnTo>
                  <a:lnTo>
                    <a:pt x="200025" y="245269"/>
                  </a:lnTo>
                  <a:lnTo>
                    <a:pt x="250032" y="264319"/>
                  </a:lnTo>
                  <a:lnTo>
                    <a:pt x="292894" y="271463"/>
                  </a:lnTo>
                  <a:lnTo>
                    <a:pt x="364332" y="271463"/>
                  </a:lnTo>
                  <a:lnTo>
                    <a:pt x="504825" y="252413"/>
                  </a:lnTo>
                  <a:lnTo>
                    <a:pt x="797719" y="200025"/>
                  </a:lnTo>
                  <a:lnTo>
                    <a:pt x="1138238" y="142875"/>
                  </a:lnTo>
                  <a:lnTo>
                    <a:pt x="1423988" y="88106"/>
                  </a:lnTo>
                  <a:lnTo>
                    <a:pt x="1471613" y="64294"/>
                  </a:lnTo>
                  <a:lnTo>
                    <a:pt x="1585913" y="4763"/>
                  </a:lnTo>
                  <a:lnTo>
                    <a:pt x="1602582" y="0"/>
                  </a:lnTo>
                  <a:lnTo>
                    <a:pt x="1664494" y="21431"/>
                  </a:lnTo>
                  <a:lnTo>
                    <a:pt x="1735932" y="54769"/>
                  </a:lnTo>
                  <a:lnTo>
                    <a:pt x="1797844" y="90488"/>
                  </a:lnTo>
                  <a:lnTo>
                    <a:pt x="1854994" y="133350"/>
                  </a:lnTo>
                  <a:lnTo>
                    <a:pt x="1893094" y="166688"/>
                  </a:lnTo>
                  <a:lnTo>
                    <a:pt x="1928813" y="200025"/>
                  </a:lnTo>
                  <a:lnTo>
                    <a:pt x="1966913" y="235744"/>
                  </a:lnTo>
                  <a:lnTo>
                    <a:pt x="1981200" y="261938"/>
                  </a:lnTo>
                  <a:lnTo>
                    <a:pt x="1985963" y="288131"/>
                  </a:lnTo>
                  <a:lnTo>
                    <a:pt x="1981200" y="311944"/>
                  </a:lnTo>
                  <a:lnTo>
                    <a:pt x="1969294" y="330994"/>
                  </a:lnTo>
                  <a:lnTo>
                    <a:pt x="1945482" y="350044"/>
                  </a:lnTo>
                  <a:lnTo>
                    <a:pt x="1897857" y="376238"/>
                  </a:lnTo>
                  <a:lnTo>
                    <a:pt x="1538288" y="209550"/>
                  </a:lnTo>
                  <a:lnTo>
                    <a:pt x="1521619" y="204788"/>
                  </a:lnTo>
                  <a:lnTo>
                    <a:pt x="1500188" y="204788"/>
                  </a:lnTo>
                  <a:lnTo>
                    <a:pt x="1459707" y="214313"/>
                  </a:lnTo>
                  <a:lnTo>
                    <a:pt x="1116807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06A2CE45-1984-4534-B5DB-FCBF728D3E7C}"/>
                </a:ext>
              </a:extLst>
            </p:cNvPr>
            <p:cNvSpPr/>
            <p:nvPr/>
          </p:nvSpPr>
          <p:spPr>
            <a:xfrm rot="16200000">
              <a:off x="2216944" y="2763044"/>
              <a:ext cx="2562225" cy="893763"/>
            </a:xfrm>
            <a:custGeom>
              <a:avLst/>
              <a:gdLst>
                <a:gd name="connsiteX0" fmla="*/ 1402556 w 2562225"/>
                <a:gd name="connsiteY0" fmla="*/ 590550 h 892968"/>
                <a:gd name="connsiteX1" fmla="*/ 1038225 w 2562225"/>
                <a:gd name="connsiteY1" fmla="*/ 485775 h 892968"/>
                <a:gd name="connsiteX2" fmla="*/ 842963 w 2562225"/>
                <a:gd name="connsiteY2" fmla="*/ 426243 h 892968"/>
                <a:gd name="connsiteX3" fmla="*/ 592931 w 2562225"/>
                <a:gd name="connsiteY3" fmla="*/ 338137 h 892968"/>
                <a:gd name="connsiteX4" fmla="*/ 254794 w 2562225"/>
                <a:gd name="connsiteY4" fmla="*/ 219075 h 892968"/>
                <a:gd name="connsiteX5" fmla="*/ 73819 w 2562225"/>
                <a:gd name="connsiteY5" fmla="*/ 159543 h 892968"/>
                <a:gd name="connsiteX6" fmla="*/ 40481 w 2562225"/>
                <a:gd name="connsiteY6" fmla="*/ 150018 h 892968"/>
                <a:gd name="connsiteX7" fmla="*/ 14288 w 2562225"/>
                <a:gd name="connsiteY7" fmla="*/ 138112 h 892968"/>
                <a:gd name="connsiteX8" fmla="*/ 0 w 2562225"/>
                <a:gd name="connsiteY8" fmla="*/ 116681 h 892968"/>
                <a:gd name="connsiteX9" fmla="*/ 4763 w 2562225"/>
                <a:gd name="connsiteY9" fmla="*/ 83343 h 892968"/>
                <a:gd name="connsiteX10" fmla="*/ 19050 w 2562225"/>
                <a:gd name="connsiteY10" fmla="*/ 38100 h 892968"/>
                <a:gd name="connsiteX11" fmla="*/ 33338 w 2562225"/>
                <a:gd name="connsiteY11" fmla="*/ 19050 h 892968"/>
                <a:gd name="connsiteX12" fmla="*/ 64294 w 2562225"/>
                <a:gd name="connsiteY12" fmla="*/ 7143 h 892968"/>
                <a:gd name="connsiteX13" fmla="*/ 111919 w 2562225"/>
                <a:gd name="connsiteY13" fmla="*/ 0 h 892968"/>
                <a:gd name="connsiteX14" fmla="*/ 159544 w 2562225"/>
                <a:gd name="connsiteY14" fmla="*/ 2381 h 892968"/>
                <a:gd name="connsiteX15" fmla="*/ 211931 w 2562225"/>
                <a:gd name="connsiteY15" fmla="*/ 11906 h 892968"/>
                <a:gd name="connsiteX16" fmla="*/ 273844 w 2562225"/>
                <a:gd name="connsiteY16" fmla="*/ 35718 h 892968"/>
                <a:gd name="connsiteX17" fmla="*/ 328613 w 2562225"/>
                <a:gd name="connsiteY17" fmla="*/ 64293 h 892968"/>
                <a:gd name="connsiteX18" fmla="*/ 359569 w 2562225"/>
                <a:gd name="connsiteY18" fmla="*/ 80962 h 892968"/>
                <a:gd name="connsiteX19" fmla="*/ 559594 w 2562225"/>
                <a:gd name="connsiteY19" fmla="*/ 145256 h 892968"/>
                <a:gd name="connsiteX20" fmla="*/ 740569 w 2562225"/>
                <a:gd name="connsiteY20" fmla="*/ 195262 h 892968"/>
                <a:gd name="connsiteX21" fmla="*/ 988219 w 2562225"/>
                <a:gd name="connsiteY21" fmla="*/ 264318 h 892968"/>
                <a:gd name="connsiteX22" fmla="*/ 1364456 w 2562225"/>
                <a:gd name="connsiteY22" fmla="*/ 350043 h 892968"/>
                <a:gd name="connsiteX23" fmla="*/ 1824038 w 2562225"/>
                <a:gd name="connsiteY23" fmla="*/ 457200 h 892968"/>
                <a:gd name="connsiteX24" fmla="*/ 2274094 w 2562225"/>
                <a:gd name="connsiteY24" fmla="*/ 552450 h 892968"/>
                <a:gd name="connsiteX25" fmla="*/ 2293144 w 2562225"/>
                <a:gd name="connsiteY25" fmla="*/ 552450 h 892968"/>
                <a:gd name="connsiteX26" fmla="*/ 2319338 w 2562225"/>
                <a:gd name="connsiteY26" fmla="*/ 545306 h 892968"/>
                <a:gd name="connsiteX27" fmla="*/ 2369344 w 2562225"/>
                <a:gd name="connsiteY27" fmla="*/ 511968 h 892968"/>
                <a:gd name="connsiteX28" fmla="*/ 2438400 w 2562225"/>
                <a:gd name="connsiteY28" fmla="*/ 459581 h 892968"/>
                <a:gd name="connsiteX29" fmla="*/ 2495550 w 2562225"/>
                <a:gd name="connsiteY29" fmla="*/ 414337 h 892968"/>
                <a:gd name="connsiteX30" fmla="*/ 2524125 w 2562225"/>
                <a:gd name="connsiteY30" fmla="*/ 392906 h 892968"/>
                <a:gd name="connsiteX31" fmla="*/ 2538413 w 2562225"/>
                <a:gd name="connsiteY31" fmla="*/ 385762 h 892968"/>
                <a:gd name="connsiteX32" fmla="*/ 2550319 w 2562225"/>
                <a:gd name="connsiteY32" fmla="*/ 385762 h 892968"/>
                <a:gd name="connsiteX33" fmla="*/ 2559844 w 2562225"/>
                <a:gd name="connsiteY33" fmla="*/ 388143 h 892968"/>
                <a:gd name="connsiteX34" fmla="*/ 2562225 w 2562225"/>
                <a:gd name="connsiteY34" fmla="*/ 397668 h 892968"/>
                <a:gd name="connsiteX35" fmla="*/ 2557463 w 2562225"/>
                <a:gd name="connsiteY35" fmla="*/ 423862 h 892968"/>
                <a:gd name="connsiteX36" fmla="*/ 2543175 w 2562225"/>
                <a:gd name="connsiteY36" fmla="*/ 466725 h 892968"/>
                <a:gd name="connsiteX37" fmla="*/ 2514600 w 2562225"/>
                <a:gd name="connsiteY37" fmla="*/ 533400 h 892968"/>
                <a:gd name="connsiteX38" fmla="*/ 2464594 w 2562225"/>
                <a:gd name="connsiteY38" fmla="*/ 616743 h 892968"/>
                <a:gd name="connsiteX39" fmla="*/ 2371725 w 2562225"/>
                <a:gd name="connsiteY39" fmla="*/ 745331 h 892968"/>
                <a:gd name="connsiteX40" fmla="*/ 2302669 w 2562225"/>
                <a:gd name="connsiteY40" fmla="*/ 833437 h 892968"/>
                <a:gd name="connsiteX41" fmla="*/ 2257425 w 2562225"/>
                <a:gd name="connsiteY41" fmla="*/ 873918 h 892968"/>
                <a:gd name="connsiteX42" fmla="*/ 2238375 w 2562225"/>
                <a:gd name="connsiteY42" fmla="*/ 885825 h 892968"/>
                <a:gd name="connsiteX43" fmla="*/ 2224088 w 2562225"/>
                <a:gd name="connsiteY43" fmla="*/ 890587 h 892968"/>
                <a:gd name="connsiteX44" fmla="*/ 2202656 w 2562225"/>
                <a:gd name="connsiteY44" fmla="*/ 892968 h 892968"/>
                <a:gd name="connsiteX45" fmla="*/ 2169319 w 2562225"/>
                <a:gd name="connsiteY45" fmla="*/ 885825 h 892968"/>
                <a:gd name="connsiteX46" fmla="*/ 2147888 w 2562225"/>
                <a:gd name="connsiteY46" fmla="*/ 876300 h 892968"/>
                <a:gd name="connsiteX47" fmla="*/ 2126456 w 2562225"/>
                <a:gd name="connsiteY47" fmla="*/ 862012 h 892968"/>
                <a:gd name="connsiteX48" fmla="*/ 2097881 w 2562225"/>
                <a:gd name="connsiteY48" fmla="*/ 838200 h 892968"/>
                <a:gd name="connsiteX49" fmla="*/ 2081213 w 2562225"/>
                <a:gd name="connsiteY49" fmla="*/ 819150 h 892968"/>
                <a:gd name="connsiteX50" fmla="*/ 2038350 w 2562225"/>
                <a:gd name="connsiteY50" fmla="*/ 797718 h 892968"/>
                <a:gd name="connsiteX51" fmla="*/ 1847850 w 2562225"/>
                <a:gd name="connsiteY51" fmla="*/ 728662 h 892968"/>
                <a:gd name="connsiteX52" fmla="*/ 1402556 w 2562225"/>
                <a:gd name="connsiteY52" fmla="*/ 590550 h 89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2225" h="892968">
                  <a:moveTo>
                    <a:pt x="1402556" y="590550"/>
                  </a:moveTo>
                  <a:lnTo>
                    <a:pt x="1038225" y="485775"/>
                  </a:lnTo>
                  <a:lnTo>
                    <a:pt x="842963" y="426243"/>
                  </a:lnTo>
                  <a:lnTo>
                    <a:pt x="592931" y="338137"/>
                  </a:lnTo>
                  <a:lnTo>
                    <a:pt x="254794" y="219075"/>
                  </a:lnTo>
                  <a:lnTo>
                    <a:pt x="73819" y="159543"/>
                  </a:lnTo>
                  <a:lnTo>
                    <a:pt x="40481" y="150018"/>
                  </a:lnTo>
                  <a:lnTo>
                    <a:pt x="14288" y="138112"/>
                  </a:lnTo>
                  <a:lnTo>
                    <a:pt x="0" y="116681"/>
                  </a:lnTo>
                  <a:lnTo>
                    <a:pt x="4763" y="83343"/>
                  </a:lnTo>
                  <a:lnTo>
                    <a:pt x="19050" y="38100"/>
                  </a:lnTo>
                  <a:lnTo>
                    <a:pt x="33338" y="19050"/>
                  </a:lnTo>
                  <a:lnTo>
                    <a:pt x="64294" y="7143"/>
                  </a:lnTo>
                  <a:lnTo>
                    <a:pt x="111919" y="0"/>
                  </a:lnTo>
                  <a:lnTo>
                    <a:pt x="159544" y="2381"/>
                  </a:lnTo>
                  <a:lnTo>
                    <a:pt x="211931" y="11906"/>
                  </a:lnTo>
                  <a:lnTo>
                    <a:pt x="273844" y="35718"/>
                  </a:lnTo>
                  <a:lnTo>
                    <a:pt x="328613" y="64293"/>
                  </a:lnTo>
                  <a:lnTo>
                    <a:pt x="359569" y="80962"/>
                  </a:lnTo>
                  <a:lnTo>
                    <a:pt x="559594" y="145256"/>
                  </a:lnTo>
                  <a:lnTo>
                    <a:pt x="740569" y="195262"/>
                  </a:lnTo>
                  <a:lnTo>
                    <a:pt x="988219" y="264318"/>
                  </a:lnTo>
                  <a:lnTo>
                    <a:pt x="1364456" y="350043"/>
                  </a:lnTo>
                  <a:lnTo>
                    <a:pt x="1824038" y="457200"/>
                  </a:lnTo>
                  <a:lnTo>
                    <a:pt x="2274094" y="552450"/>
                  </a:lnTo>
                  <a:lnTo>
                    <a:pt x="2293144" y="552450"/>
                  </a:lnTo>
                  <a:lnTo>
                    <a:pt x="2319338" y="545306"/>
                  </a:lnTo>
                  <a:lnTo>
                    <a:pt x="2369344" y="511968"/>
                  </a:lnTo>
                  <a:lnTo>
                    <a:pt x="2438400" y="459581"/>
                  </a:lnTo>
                  <a:lnTo>
                    <a:pt x="2495550" y="414337"/>
                  </a:lnTo>
                  <a:lnTo>
                    <a:pt x="2524125" y="392906"/>
                  </a:lnTo>
                  <a:lnTo>
                    <a:pt x="2538413" y="385762"/>
                  </a:lnTo>
                  <a:lnTo>
                    <a:pt x="2550319" y="385762"/>
                  </a:lnTo>
                  <a:lnTo>
                    <a:pt x="2559844" y="388143"/>
                  </a:lnTo>
                  <a:lnTo>
                    <a:pt x="2562225" y="397668"/>
                  </a:lnTo>
                  <a:lnTo>
                    <a:pt x="2557463" y="423862"/>
                  </a:lnTo>
                  <a:lnTo>
                    <a:pt x="2543175" y="466725"/>
                  </a:lnTo>
                  <a:lnTo>
                    <a:pt x="2514600" y="533400"/>
                  </a:lnTo>
                  <a:lnTo>
                    <a:pt x="2464594" y="616743"/>
                  </a:lnTo>
                  <a:lnTo>
                    <a:pt x="2371725" y="745331"/>
                  </a:lnTo>
                  <a:lnTo>
                    <a:pt x="2302669" y="833437"/>
                  </a:lnTo>
                  <a:lnTo>
                    <a:pt x="2257425" y="873918"/>
                  </a:lnTo>
                  <a:lnTo>
                    <a:pt x="2238375" y="885825"/>
                  </a:lnTo>
                  <a:lnTo>
                    <a:pt x="2224088" y="890587"/>
                  </a:lnTo>
                  <a:lnTo>
                    <a:pt x="2202656" y="892968"/>
                  </a:lnTo>
                  <a:lnTo>
                    <a:pt x="2169319" y="885825"/>
                  </a:lnTo>
                  <a:lnTo>
                    <a:pt x="2147888" y="876300"/>
                  </a:lnTo>
                  <a:lnTo>
                    <a:pt x="2126456" y="862012"/>
                  </a:lnTo>
                  <a:lnTo>
                    <a:pt x="2097881" y="838200"/>
                  </a:lnTo>
                  <a:lnTo>
                    <a:pt x="2081213" y="819150"/>
                  </a:lnTo>
                  <a:lnTo>
                    <a:pt x="2038350" y="797718"/>
                  </a:lnTo>
                  <a:lnTo>
                    <a:pt x="1847850" y="728662"/>
                  </a:lnTo>
                  <a:lnTo>
                    <a:pt x="1402556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894B67AC-20F4-4F8A-83FB-B50E4C0DDF9F}"/>
                </a:ext>
              </a:extLst>
            </p:cNvPr>
            <p:cNvSpPr/>
            <p:nvPr/>
          </p:nvSpPr>
          <p:spPr>
            <a:xfrm rot="16200000">
              <a:off x="3182938" y="4156075"/>
              <a:ext cx="1220787" cy="1306513"/>
            </a:xfrm>
            <a:custGeom>
              <a:avLst/>
              <a:gdLst>
                <a:gd name="connsiteX0" fmla="*/ 835818 w 1221581"/>
                <a:gd name="connsiteY0" fmla="*/ 440531 h 1307306"/>
                <a:gd name="connsiteX1" fmla="*/ 916781 w 1221581"/>
                <a:gd name="connsiteY1" fmla="*/ 316706 h 1307306"/>
                <a:gd name="connsiteX2" fmla="*/ 959643 w 1221581"/>
                <a:gd name="connsiteY2" fmla="*/ 242887 h 1307306"/>
                <a:gd name="connsiteX3" fmla="*/ 983456 w 1221581"/>
                <a:gd name="connsiteY3" fmla="*/ 200025 h 1307306"/>
                <a:gd name="connsiteX4" fmla="*/ 997743 w 1221581"/>
                <a:gd name="connsiteY4" fmla="*/ 164306 h 1307306"/>
                <a:gd name="connsiteX5" fmla="*/ 1012031 w 1221581"/>
                <a:gd name="connsiteY5" fmla="*/ 121444 h 1307306"/>
                <a:gd name="connsiteX6" fmla="*/ 1004887 w 1221581"/>
                <a:gd name="connsiteY6" fmla="*/ 0 h 1307306"/>
                <a:gd name="connsiteX7" fmla="*/ 1221581 w 1221581"/>
                <a:gd name="connsiteY7" fmla="*/ 30956 h 1307306"/>
                <a:gd name="connsiteX8" fmla="*/ 1169193 w 1221581"/>
                <a:gd name="connsiteY8" fmla="*/ 183356 h 1307306"/>
                <a:gd name="connsiteX9" fmla="*/ 1140618 w 1221581"/>
                <a:gd name="connsiteY9" fmla="*/ 250031 h 1307306"/>
                <a:gd name="connsiteX10" fmla="*/ 1095375 w 1221581"/>
                <a:gd name="connsiteY10" fmla="*/ 352425 h 1307306"/>
                <a:gd name="connsiteX11" fmla="*/ 1033462 w 1221581"/>
                <a:gd name="connsiteY11" fmla="*/ 466725 h 1307306"/>
                <a:gd name="connsiteX12" fmla="*/ 912018 w 1221581"/>
                <a:gd name="connsiteY12" fmla="*/ 676275 h 1307306"/>
                <a:gd name="connsiteX13" fmla="*/ 769143 w 1221581"/>
                <a:gd name="connsiteY13" fmla="*/ 866775 h 1307306"/>
                <a:gd name="connsiteX14" fmla="*/ 664368 w 1221581"/>
                <a:gd name="connsiteY14" fmla="*/ 981075 h 1307306"/>
                <a:gd name="connsiteX15" fmla="*/ 531018 w 1221581"/>
                <a:gd name="connsiteY15" fmla="*/ 1109662 h 1307306"/>
                <a:gd name="connsiteX16" fmla="*/ 433387 w 1221581"/>
                <a:gd name="connsiteY16" fmla="*/ 1190625 h 1307306"/>
                <a:gd name="connsiteX17" fmla="*/ 373856 w 1221581"/>
                <a:gd name="connsiteY17" fmla="*/ 1235869 h 1307306"/>
                <a:gd name="connsiteX18" fmla="*/ 302418 w 1221581"/>
                <a:gd name="connsiteY18" fmla="*/ 1273969 h 1307306"/>
                <a:gd name="connsiteX19" fmla="*/ 264318 w 1221581"/>
                <a:gd name="connsiteY19" fmla="*/ 1290637 h 1307306"/>
                <a:gd name="connsiteX20" fmla="*/ 228600 w 1221581"/>
                <a:gd name="connsiteY20" fmla="*/ 1300162 h 1307306"/>
                <a:gd name="connsiteX21" fmla="*/ 178593 w 1221581"/>
                <a:gd name="connsiteY21" fmla="*/ 1304925 h 1307306"/>
                <a:gd name="connsiteX22" fmla="*/ 133350 w 1221581"/>
                <a:gd name="connsiteY22" fmla="*/ 1307306 h 1307306"/>
                <a:gd name="connsiteX23" fmla="*/ 107156 w 1221581"/>
                <a:gd name="connsiteY23" fmla="*/ 1307306 h 1307306"/>
                <a:gd name="connsiteX24" fmla="*/ 76200 w 1221581"/>
                <a:gd name="connsiteY24" fmla="*/ 1302544 h 1307306"/>
                <a:gd name="connsiteX25" fmla="*/ 54768 w 1221581"/>
                <a:gd name="connsiteY25" fmla="*/ 1295400 h 1307306"/>
                <a:gd name="connsiteX26" fmla="*/ 28575 w 1221581"/>
                <a:gd name="connsiteY26" fmla="*/ 1278731 h 1307306"/>
                <a:gd name="connsiteX27" fmla="*/ 9525 w 1221581"/>
                <a:gd name="connsiteY27" fmla="*/ 1252537 h 1307306"/>
                <a:gd name="connsiteX28" fmla="*/ 0 w 1221581"/>
                <a:gd name="connsiteY28" fmla="*/ 1214437 h 1307306"/>
                <a:gd name="connsiteX29" fmla="*/ 4762 w 1221581"/>
                <a:gd name="connsiteY29" fmla="*/ 1169194 h 1307306"/>
                <a:gd name="connsiteX30" fmla="*/ 21431 w 1221581"/>
                <a:gd name="connsiteY30" fmla="*/ 1126331 h 1307306"/>
                <a:gd name="connsiteX31" fmla="*/ 47625 w 1221581"/>
                <a:gd name="connsiteY31" fmla="*/ 1100137 h 1307306"/>
                <a:gd name="connsiteX32" fmla="*/ 92868 w 1221581"/>
                <a:gd name="connsiteY32" fmla="*/ 1069181 h 1307306"/>
                <a:gd name="connsiteX33" fmla="*/ 159543 w 1221581"/>
                <a:gd name="connsiteY33" fmla="*/ 1035844 h 1307306"/>
                <a:gd name="connsiteX34" fmla="*/ 254793 w 1221581"/>
                <a:gd name="connsiteY34" fmla="*/ 978694 h 1307306"/>
                <a:gd name="connsiteX35" fmla="*/ 385762 w 1221581"/>
                <a:gd name="connsiteY35" fmla="*/ 892969 h 1307306"/>
                <a:gd name="connsiteX36" fmla="*/ 604837 w 1221581"/>
                <a:gd name="connsiteY36" fmla="*/ 735806 h 1307306"/>
                <a:gd name="connsiteX37" fmla="*/ 747712 w 1221581"/>
                <a:gd name="connsiteY37" fmla="*/ 573881 h 1307306"/>
                <a:gd name="connsiteX38" fmla="*/ 835818 w 1221581"/>
                <a:gd name="connsiteY38" fmla="*/ 440531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581" h="1307306">
                  <a:moveTo>
                    <a:pt x="835818" y="440531"/>
                  </a:moveTo>
                  <a:lnTo>
                    <a:pt x="916781" y="316706"/>
                  </a:lnTo>
                  <a:lnTo>
                    <a:pt x="959643" y="242887"/>
                  </a:lnTo>
                  <a:lnTo>
                    <a:pt x="983456" y="200025"/>
                  </a:lnTo>
                  <a:lnTo>
                    <a:pt x="997743" y="164306"/>
                  </a:lnTo>
                  <a:lnTo>
                    <a:pt x="1012031" y="121444"/>
                  </a:lnTo>
                  <a:lnTo>
                    <a:pt x="1004887" y="0"/>
                  </a:lnTo>
                  <a:lnTo>
                    <a:pt x="1221581" y="30956"/>
                  </a:lnTo>
                  <a:lnTo>
                    <a:pt x="1169193" y="183356"/>
                  </a:lnTo>
                  <a:lnTo>
                    <a:pt x="1140618" y="250031"/>
                  </a:lnTo>
                  <a:lnTo>
                    <a:pt x="1095375" y="352425"/>
                  </a:lnTo>
                  <a:lnTo>
                    <a:pt x="1033462" y="466725"/>
                  </a:lnTo>
                  <a:lnTo>
                    <a:pt x="912018" y="676275"/>
                  </a:lnTo>
                  <a:lnTo>
                    <a:pt x="769143" y="866775"/>
                  </a:lnTo>
                  <a:lnTo>
                    <a:pt x="664368" y="981075"/>
                  </a:lnTo>
                  <a:lnTo>
                    <a:pt x="531018" y="1109662"/>
                  </a:lnTo>
                  <a:lnTo>
                    <a:pt x="433387" y="1190625"/>
                  </a:lnTo>
                  <a:lnTo>
                    <a:pt x="373856" y="1235869"/>
                  </a:lnTo>
                  <a:lnTo>
                    <a:pt x="302418" y="1273969"/>
                  </a:lnTo>
                  <a:lnTo>
                    <a:pt x="264318" y="1290637"/>
                  </a:lnTo>
                  <a:lnTo>
                    <a:pt x="228600" y="1300162"/>
                  </a:lnTo>
                  <a:lnTo>
                    <a:pt x="178593" y="1304925"/>
                  </a:lnTo>
                  <a:lnTo>
                    <a:pt x="133350" y="1307306"/>
                  </a:lnTo>
                  <a:lnTo>
                    <a:pt x="107156" y="1307306"/>
                  </a:lnTo>
                  <a:lnTo>
                    <a:pt x="76200" y="1302544"/>
                  </a:lnTo>
                  <a:lnTo>
                    <a:pt x="54768" y="1295400"/>
                  </a:lnTo>
                  <a:lnTo>
                    <a:pt x="28575" y="1278731"/>
                  </a:lnTo>
                  <a:lnTo>
                    <a:pt x="9525" y="1252537"/>
                  </a:lnTo>
                  <a:lnTo>
                    <a:pt x="0" y="1214437"/>
                  </a:lnTo>
                  <a:lnTo>
                    <a:pt x="4762" y="1169194"/>
                  </a:lnTo>
                  <a:lnTo>
                    <a:pt x="21431" y="1126331"/>
                  </a:lnTo>
                  <a:lnTo>
                    <a:pt x="47625" y="1100137"/>
                  </a:lnTo>
                  <a:lnTo>
                    <a:pt x="92868" y="1069181"/>
                  </a:lnTo>
                  <a:lnTo>
                    <a:pt x="159543" y="1035844"/>
                  </a:lnTo>
                  <a:lnTo>
                    <a:pt x="254793" y="978694"/>
                  </a:lnTo>
                  <a:lnTo>
                    <a:pt x="385762" y="892969"/>
                  </a:lnTo>
                  <a:lnTo>
                    <a:pt x="604837" y="735806"/>
                  </a:lnTo>
                  <a:lnTo>
                    <a:pt x="747712" y="573881"/>
                  </a:lnTo>
                  <a:lnTo>
                    <a:pt x="83581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112C20EA-36E0-4EF7-A2D7-F739EA3DAE31}"/>
                </a:ext>
              </a:extLst>
            </p:cNvPr>
            <p:cNvSpPr/>
            <p:nvPr/>
          </p:nvSpPr>
          <p:spPr>
            <a:xfrm rot="16200000">
              <a:off x="2263776" y="3473450"/>
              <a:ext cx="2779712" cy="1658937"/>
            </a:xfrm>
            <a:custGeom>
              <a:avLst/>
              <a:gdLst>
                <a:gd name="connsiteX0" fmla="*/ 1553192 w 2779261"/>
                <a:gd name="connsiteY0" fmla="*/ 1403797 h 1658799"/>
                <a:gd name="connsiteX1" fmla="*/ 1403797 w 2779261"/>
                <a:gd name="connsiteY1" fmla="*/ 1344554 h 1658799"/>
                <a:gd name="connsiteX2" fmla="*/ 1267281 w 2779261"/>
                <a:gd name="connsiteY2" fmla="*/ 1280160 h 1658799"/>
                <a:gd name="connsiteX3" fmla="*/ 1133341 w 2779261"/>
                <a:gd name="connsiteY3" fmla="*/ 1208038 h 1658799"/>
                <a:gd name="connsiteX4" fmla="*/ 1048341 w 2779261"/>
                <a:gd name="connsiteY4" fmla="*/ 1159098 h 1658799"/>
                <a:gd name="connsiteX5" fmla="*/ 878339 w 2779261"/>
                <a:gd name="connsiteY5" fmla="*/ 1048340 h 1658799"/>
                <a:gd name="connsiteX6" fmla="*/ 762430 w 2779261"/>
                <a:gd name="connsiteY6" fmla="*/ 955612 h 1658799"/>
                <a:gd name="connsiteX7" fmla="*/ 620762 w 2779261"/>
                <a:gd name="connsiteY7" fmla="*/ 829399 h 1658799"/>
                <a:gd name="connsiteX8" fmla="*/ 502276 w 2779261"/>
                <a:gd name="connsiteY8" fmla="*/ 713489 h 1658799"/>
                <a:gd name="connsiteX9" fmla="*/ 376063 w 2779261"/>
                <a:gd name="connsiteY9" fmla="*/ 574397 h 1658799"/>
                <a:gd name="connsiteX10" fmla="*/ 273032 w 2779261"/>
                <a:gd name="connsiteY10" fmla="*/ 455912 h 1658799"/>
                <a:gd name="connsiteX11" fmla="*/ 162274 w 2779261"/>
                <a:gd name="connsiteY11" fmla="*/ 311668 h 1658799"/>
                <a:gd name="connsiteX12" fmla="*/ 64395 w 2779261"/>
                <a:gd name="connsiteY12" fmla="*/ 162274 h 1658799"/>
                <a:gd name="connsiteX13" fmla="*/ 7728 w 2779261"/>
                <a:gd name="connsiteY13" fmla="*/ 74697 h 1658799"/>
                <a:gd name="connsiteX14" fmla="*/ 0 w 2779261"/>
                <a:gd name="connsiteY14" fmla="*/ 56667 h 1658799"/>
                <a:gd name="connsiteX15" fmla="*/ 0 w 2779261"/>
                <a:gd name="connsiteY15" fmla="*/ 18030 h 1658799"/>
                <a:gd name="connsiteX16" fmla="*/ 7728 w 2779261"/>
                <a:gd name="connsiteY16" fmla="*/ 7727 h 1658799"/>
                <a:gd name="connsiteX17" fmla="*/ 23182 w 2779261"/>
                <a:gd name="connsiteY17" fmla="*/ 0 h 1658799"/>
                <a:gd name="connsiteX18" fmla="*/ 43788 w 2779261"/>
                <a:gd name="connsiteY18" fmla="*/ 10303 h 1658799"/>
                <a:gd name="connsiteX19" fmla="*/ 118486 w 2779261"/>
                <a:gd name="connsiteY19" fmla="*/ 103031 h 1658799"/>
                <a:gd name="connsiteX20" fmla="*/ 226668 w 2779261"/>
                <a:gd name="connsiteY20" fmla="*/ 224092 h 1658799"/>
                <a:gd name="connsiteX21" fmla="*/ 316821 w 2779261"/>
                <a:gd name="connsiteY21" fmla="*/ 324547 h 1658799"/>
                <a:gd name="connsiteX22" fmla="*/ 432730 w 2779261"/>
                <a:gd name="connsiteY22" fmla="*/ 440457 h 1658799"/>
                <a:gd name="connsiteX23" fmla="*/ 543489 w 2779261"/>
                <a:gd name="connsiteY23" fmla="*/ 543488 h 1658799"/>
                <a:gd name="connsiteX24" fmla="*/ 643944 w 2779261"/>
                <a:gd name="connsiteY24" fmla="*/ 628489 h 1658799"/>
                <a:gd name="connsiteX25" fmla="*/ 767581 w 2779261"/>
                <a:gd name="connsiteY25" fmla="*/ 728944 h 1658799"/>
                <a:gd name="connsiteX26" fmla="*/ 893794 w 2779261"/>
                <a:gd name="connsiteY26" fmla="*/ 819096 h 1658799"/>
                <a:gd name="connsiteX27" fmla="*/ 1030310 w 2779261"/>
                <a:gd name="connsiteY27" fmla="*/ 906672 h 1658799"/>
                <a:gd name="connsiteX28" fmla="*/ 1177129 w 2779261"/>
                <a:gd name="connsiteY28" fmla="*/ 978794 h 1658799"/>
                <a:gd name="connsiteX29" fmla="*/ 1367737 w 2779261"/>
                <a:gd name="connsiteY29" fmla="*/ 1071522 h 1658799"/>
                <a:gd name="connsiteX30" fmla="*/ 1460464 w 2779261"/>
                <a:gd name="connsiteY30" fmla="*/ 1110159 h 1658799"/>
                <a:gd name="connsiteX31" fmla="*/ 1573799 w 2779261"/>
                <a:gd name="connsiteY31" fmla="*/ 1156523 h 1658799"/>
                <a:gd name="connsiteX32" fmla="*/ 1720618 w 2779261"/>
                <a:gd name="connsiteY32" fmla="*/ 1205462 h 1658799"/>
                <a:gd name="connsiteX33" fmla="*/ 1826224 w 2779261"/>
                <a:gd name="connsiteY33" fmla="*/ 1236372 h 1658799"/>
                <a:gd name="connsiteX34" fmla="*/ 1973044 w 2779261"/>
                <a:gd name="connsiteY34" fmla="*/ 1275008 h 1658799"/>
                <a:gd name="connsiteX35" fmla="*/ 2081226 w 2779261"/>
                <a:gd name="connsiteY35" fmla="*/ 1298190 h 1658799"/>
                <a:gd name="connsiteX36" fmla="*/ 2186833 w 2779261"/>
                <a:gd name="connsiteY36" fmla="*/ 1318796 h 1658799"/>
                <a:gd name="connsiteX37" fmla="*/ 2338804 w 2779261"/>
                <a:gd name="connsiteY37" fmla="*/ 1339403 h 1658799"/>
                <a:gd name="connsiteX38" fmla="*/ 2472744 w 2779261"/>
                <a:gd name="connsiteY38" fmla="*/ 1367736 h 1658799"/>
                <a:gd name="connsiteX39" fmla="*/ 2580926 w 2779261"/>
                <a:gd name="connsiteY39" fmla="*/ 1331675 h 1658799"/>
                <a:gd name="connsiteX40" fmla="*/ 2606684 w 2779261"/>
                <a:gd name="connsiteY40" fmla="*/ 1311069 h 1658799"/>
                <a:gd name="connsiteX41" fmla="*/ 2665927 w 2779261"/>
                <a:gd name="connsiteY41" fmla="*/ 1246675 h 1658799"/>
                <a:gd name="connsiteX42" fmla="*/ 2712291 w 2779261"/>
                <a:gd name="connsiteY42" fmla="*/ 1202886 h 1658799"/>
                <a:gd name="connsiteX43" fmla="*/ 2735473 w 2779261"/>
                <a:gd name="connsiteY43" fmla="*/ 1184856 h 1658799"/>
                <a:gd name="connsiteX44" fmla="*/ 2753503 w 2779261"/>
                <a:gd name="connsiteY44" fmla="*/ 1177129 h 1658799"/>
                <a:gd name="connsiteX45" fmla="*/ 2774110 w 2779261"/>
                <a:gd name="connsiteY45" fmla="*/ 1182280 h 1658799"/>
                <a:gd name="connsiteX46" fmla="*/ 2779261 w 2779261"/>
                <a:gd name="connsiteY46" fmla="*/ 1192583 h 1658799"/>
                <a:gd name="connsiteX47" fmla="*/ 2776685 w 2779261"/>
                <a:gd name="connsiteY47" fmla="*/ 1238947 h 1658799"/>
                <a:gd name="connsiteX48" fmla="*/ 2756079 w 2779261"/>
                <a:gd name="connsiteY48" fmla="*/ 1341978 h 1658799"/>
                <a:gd name="connsiteX49" fmla="*/ 2725170 w 2779261"/>
                <a:gd name="connsiteY49" fmla="*/ 1442434 h 1658799"/>
                <a:gd name="connsiteX50" fmla="*/ 2665927 w 2779261"/>
                <a:gd name="connsiteY50" fmla="*/ 1573798 h 1658799"/>
                <a:gd name="connsiteX51" fmla="*/ 2632442 w 2779261"/>
                <a:gd name="connsiteY51" fmla="*/ 1615010 h 1658799"/>
                <a:gd name="connsiteX52" fmla="*/ 2604108 w 2779261"/>
                <a:gd name="connsiteY52" fmla="*/ 1638192 h 1658799"/>
                <a:gd name="connsiteX53" fmla="*/ 2562896 w 2779261"/>
                <a:gd name="connsiteY53" fmla="*/ 1658799 h 1658799"/>
                <a:gd name="connsiteX54" fmla="*/ 2441835 w 2779261"/>
                <a:gd name="connsiteY54" fmla="*/ 1633041 h 1658799"/>
                <a:gd name="connsiteX55" fmla="*/ 2343955 w 2779261"/>
                <a:gd name="connsiteY55" fmla="*/ 1617586 h 1658799"/>
                <a:gd name="connsiteX56" fmla="*/ 2173954 w 2779261"/>
                <a:gd name="connsiteY56" fmla="*/ 1586677 h 1658799"/>
                <a:gd name="connsiteX57" fmla="*/ 2058044 w 2779261"/>
                <a:gd name="connsiteY57" fmla="*/ 1563495 h 1658799"/>
                <a:gd name="connsiteX58" fmla="*/ 1900922 w 2779261"/>
                <a:gd name="connsiteY58" fmla="*/ 1522283 h 1658799"/>
                <a:gd name="connsiteX59" fmla="*/ 1751527 w 2779261"/>
                <a:gd name="connsiteY59" fmla="*/ 1475919 h 1658799"/>
                <a:gd name="connsiteX60" fmla="*/ 1553192 w 2779261"/>
                <a:gd name="connsiteY60" fmla="*/ 1403797 h 16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79261" h="1658799">
                  <a:moveTo>
                    <a:pt x="1553192" y="1403797"/>
                  </a:moveTo>
                  <a:lnTo>
                    <a:pt x="1403797" y="1344554"/>
                  </a:lnTo>
                  <a:lnTo>
                    <a:pt x="1267281" y="1280160"/>
                  </a:lnTo>
                  <a:lnTo>
                    <a:pt x="1133341" y="1208038"/>
                  </a:lnTo>
                  <a:lnTo>
                    <a:pt x="1048341" y="1159098"/>
                  </a:lnTo>
                  <a:lnTo>
                    <a:pt x="878339" y="1048340"/>
                  </a:lnTo>
                  <a:lnTo>
                    <a:pt x="762430" y="955612"/>
                  </a:lnTo>
                  <a:lnTo>
                    <a:pt x="620762" y="829399"/>
                  </a:lnTo>
                  <a:lnTo>
                    <a:pt x="502276" y="713489"/>
                  </a:lnTo>
                  <a:lnTo>
                    <a:pt x="376063" y="574397"/>
                  </a:lnTo>
                  <a:lnTo>
                    <a:pt x="273032" y="455912"/>
                  </a:lnTo>
                  <a:lnTo>
                    <a:pt x="162274" y="311668"/>
                  </a:lnTo>
                  <a:lnTo>
                    <a:pt x="64395" y="162274"/>
                  </a:lnTo>
                  <a:lnTo>
                    <a:pt x="7728" y="74697"/>
                  </a:lnTo>
                  <a:lnTo>
                    <a:pt x="0" y="56667"/>
                  </a:lnTo>
                  <a:lnTo>
                    <a:pt x="0" y="18030"/>
                  </a:lnTo>
                  <a:lnTo>
                    <a:pt x="7728" y="7727"/>
                  </a:lnTo>
                  <a:lnTo>
                    <a:pt x="23182" y="0"/>
                  </a:lnTo>
                  <a:lnTo>
                    <a:pt x="43788" y="10303"/>
                  </a:lnTo>
                  <a:lnTo>
                    <a:pt x="118486" y="103031"/>
                  </a:lnTo>
                  <a:lnTo>
                    <a:pt x="226668" y="224092"/>
                  </a:lnTo>
                  <a:lnTo>
                    <a:pt x="316821" y="324547"/>
                  </a:lnTo>
                  <a:lnTo>
                    <a:pt x="432730" y="440457"/>
                  </a:lnTo>
                  <a:lnTo>
                    <a:pt x="543489" y="543488"/>
                  </a:lnTo>
                  <a:lnTo>
                    <a:pt x="643944" y="628489"/>
                  </a:lnTo>
                  <a:lnTo>
                    <a:pt x="767581" y="728944"/>
                  </a:lnTo>
                  <a:lnTo>
                    <a:pt x="893794" y="819096"/>
                  </a:lnTo>
                  <a:lnTo>
                    <a:pt x="1030310" y="906672"/>
                  </a:lnTo>
                  <a:lnTo>
                    <a:pt x="1177129" y="978794"/>
                  </a:lnTo>
                  <a:lnTo>
                    <a:pt x="1367737" y="1071522"/>
                  </a:lnTo>
                  <a:lnTo>
                    <a:pt x="1460464" y="1110159"/>
                  </a:lnTo>
                  <a:lnTo>
                    <a:pt x="1573799" y="1156523"/>
                  </a:lnTo>
                  <a:lnTo>
                    <a:pt x="1720618" y="1205462"/>
                  </a:lnTo>
                  <a:lnTo>
                    <a:pt x="1826224" y="1236372"/>
                  </a:lnTo>
                  <a:lnTo>
                    <a:pt x="1973044" y="1275008"/>
                  </a:lnTo>
                  <a:lnTo>
                    <a:pt x="2081226" y="1298190"/>
                  </a:lnTo>
                  <a:lnTo>
                    <a:pt x="2186833" y="1318796"/>
                  </a:lnTo>
                  <a:lnTo>
                    <a:pt x="2338804" y="1339403"/>
                  </a:lnTo>
                  <a:lnTo>
                    <a:pt x="2472744" y="1367736"/>
                  </a:lnTo>
                  <a:lnTo>
                    <a:pt x="2580926" y="1331675"/>
                  </a:lnTo>
                  <a:lnTo>
                    <a:pt x="2606684" y="1311069"/>
                  </a:lnTo>
                  <a:lnTo>
                    <a:pt x="2665927" y="1246675"/>
                  </a:lnTo>
                  <a:lnTo>
                    <a:pt x="2712291" y="1202886"/>
                  </a:lnTo>
                  <a:lnTo>
                    <a:pt x="2735473" y="1184856"/>
                  </a:lnTo>
                  <a:lnTo>
                    <a:pt x="2753503" y="1177129"/>
                  </a:lnTo>
                  <a:lnTo>
                    <a:pt x="2774110" y="1182280"/>
                  </a:lnTo>
                  <a:lnTo>
                    <a:pt x="2779261" y="1192583"/>
                  </a:lnTo>
                  <a:lnTo>
                    <a:pt x="2776685" y="1238947"/>
                  </a:lnTo>
                  <a:lnTo>
                    <a:pt x="2756079" y="1341978"/>
                  </a:lnTo>
                  <a:lnTo>
                    <a:pt x="2725170" y="1442434"/>
                  </a:lnTo>
                  <a:lnTo>
                    <a:pt x="2665927" y="1573798"/>
                  </a:lnTo>
                  <a:lnTo>
                    <a:pt x="2632442" y="1615010"/>
                  </a:lnTo>
                  <a:lnTo>
                    <a:pt x="2604108" y="1638192"/>
                  </a:lnTo>
                  <a:lnTo>
                    <a:pt x="2562896" y="1658799"/>
                  </a:lnTo>
                  <a:lnTo>
                    <a:pt x="2441835" y="1633041"/>
                  </a:lnTo>
                  <a:lnTo>
                    <a:pt x="2343955" y="1617586"/>
                  </a:lnTo>
                  <a:lnTo>
                    <a:pt x="2173954" y="1586677"/>
                  </a:lnTo>
                  <a:lnTo>
                    <a:pt x="2058044" y="1563495"/>
                  </a:lnTo>
                  <a:lnTo>
                    <a:pt x="1900922" y="1522283"/>
                  </a:lnTo>
                  <a:lnTo>
                    <a:pt x="1751527" y="1475919"/>
                  </a:lnTo>
                  <a:lnTo>
                    <a:pt x="1553192" y="1403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67AE8DDC-EAAE-424D-B1C3-4E0925744D74}"/>
                </a:ext>
              </a:extLst>
            </p:cNvPr>
            <p:cNvSpPr/>
            <p:nvPr/>
          </p:nvSpPr>
          <p:spPr>
            <a:xfrm>
              <a:off x="2506663" y="3024188"/>
              <a:ext cx="2333625" cy="974725"/>
            </a:xfrm>
            <a:custGeom>
              <a:avLst/>
              <a:gdLst>
                <a:gd name="connsiteX0" fmla="*/ 1362075 w 2333625"/>
                <a:gd name="connsiteY0" fmla="*/ 457200 h 973931"/>
                <a:gd name="connsiteX1" fmla="*/ 957263 w 2333625"/>
                <a:gd name="connsiteY1" fmla="*/ 631031 h 973931"/>
                <a:gd name="connsiteX2" fmla="*/ 742950 w 2333625"/>
                <a:gd name="connsiteY2" fmla="*/ 714375 h 973931"/>
                <a:gd name="connsiteX3" fmla="*/ 571500 w 2333625"/>
                <a:gd name="connsiteY3" fmla="*/ 795337 h 973931"/>
                <a:gd name="connsiteX4" fmla="*/ 311944 w 2333625"/>
                <a:gd name="connsiteY4" fmla="*/ 921543 h 973931"/>
                <a:gd name="connsiteX5" fmla="*/ 290513 w 2333625"/>
                <a:gd name="connsiteY5" fmla="*/ 940593 h 973931"/>
                <a:gd name="connsiteX6" fmla="*/ 266700 w 2333625"/>
                <a:gd name="connsiteY6" fmla="*/ 954881 h 973931"/>
                <a:gd name="connsiteX7" fmla="*/ 245269 w 2333625"/>
                <a:gd name="connsiteY7" fmla="*/ 964406 h 973931"/>
                <a:gd name="connsiteX8" fmla="*/ 223838 w 2333625"/>
                <a:gd name="connsiteY8" fmla="*/ 971550 h 973931"/>
                <a:gd name="connsiteX9" fmla="*/ 200025 w 2333625"/>
                <a:gd name="connsiteY9" fmla="*/ 973931 h 973931"/>
                <a:gd name="connsiteX10" fmla="*/ 180975 w 2333625"/>
                <a:gd name="connsiteY10" fmla="*/ 969168 h 973931"/>
                <a:gd name="connsiteX11" fmla="*/ 154782 w 2333625"/>
                <a:gd name="connsiteY11" fmla="*/ 954881 h 973931"/>
                <a:gd name="connsiteX12" fmla="*/ 135732 w 2333625"/>
                <a:gd name="connsiteY12" fmla="*/ 938212 h 973931"/>
                <a:gd name="connsiteX13" fmla="*/ 104775 w 2333625"/>
                <a:gd name="connsiteY13" fmla="*/ 892968 h 973931"/>
                <a:gd name="connsiteX14" fmla="*/ 71438 w 2333625"/>
                <a:gd name="connsiteY14" fmla="*/ 840581 h 973931"/>
                <a:gd name="connsiteX15" fmla="*/ 45244 w 2333625"/>
                <a:gd name="connsiteY15" fmla="*/ 783431 h 973931"/>
                <a:gd name="connsiteX16" fmla="*/ 26194 w 2333625"/>
                <a:gd name="connsiteY16" fmla="*/ 723900 h 973931"/>
                <a:gd name="connsiteX17" fmla="*/ 11907 w 2333625"/>
                <a:gd name="connsiteY17" fmla="*/ 664368 h 973931"/>
                <a:gd name="connsiteX18" fmla="*/ 2382 w 2333625"/>
                <a:gd name="connsiteY18" fmla="*/ 611981 h 973931"/>
                <a:gd name="connsiteX19" fmla="*/ 0 w 2333625"/>
                <a:gd name="connsiteY19" fmla="*/ 576262 h 973931"/>
                <a:gd name="connsiteX20" fmla="*/ 9525 w 2333625"/>
                <a:gd name="connsiteY20" fmla="*/ 545306 h 973931"/>
                <a:gd name="connsiteX21" fmla="*/ 21432 w 2333625"/>
                <a:gd name="connsiteY21" fmla="*/ 521493 h 973931"/>
                <a:gd name="connsiteX22" fmla="*/ 30957 w 2333625"/>
                <a:gd name="connsiteY22" fmla="*/ 509587 h 973931"/>
                <a:gd name="connsiteX23" fmla="*/ 50007 w 2333625"/>
                <a:gd name="connsiteY23" fmla="*/ 502443 h 973931"/>
                <a:gd name="connsiteX24" fmla="*/ 64294 w 2333625"/>
                <a:gd name="connsiteY24" fmla="*/ 507206 h 973931"/>
                <a:gd name="connsiteX25" fmla="*/ 73819 w 2333625"/>
                <a:gd name="connsiteY25" fmla="*/ 516731 h 973931"/>
                <a:gd name="connsiteX26" fmla="*/ 85725 w 2333625"/>
                <a:gd name="connsiteY26" fmla="*/ 540543 h 973931"/>
                <a:gd name="connsiteX27" fmla="*/ 102394 w 2333625"/>
                <a:gd name="connsiteY27" fmla="*/ 571500 h 973931"/>
                <a:gd name="connsiteX28" fmla="*/ 119063 w 2333625"/>
                <a:gd name="connsiteY28" fmla="*/ 595312 h 973931"/>
                <a:gd name="connsiteX29" fmla="*/ 138113 w 2333625"/>
                <a:gd name="connsiteY29" fmla="*/ 611981 h 973931"/>
                <a:gd name="connsiteX30" fmla="*/ 159544 w 2333625"/>
                <a:gd name="connsiteY30" fmla="*/ 626268 h 973931"/>
                <a:gd name="connsiteX31" fmla="*/ 192882 w 2333625"/>
                <a:gd name="connsiteY31" fmla="*/ 635793 h 973931"/>
                <a:gd name="connsiteX32" fmla="*/ 226219 w 2333625"/>
                <a:gd name="connsiteY32" fmla="*/ 640556 h 973931"/>
                <a:gd name="connsiteX33" fmla="*/ 271463 w 2333625"/>
                <a:gd name="connsiteY33" fmla="*/ 642937 h 973931"/>
                <a:gd name="connsiteX34" fmla="*/ 340519 w 2333625"/>
                <a:gd name="connsiteY34" fmla="*/ 628650 h 973931"/>
                <a:gd name="connsiteX35" fmla="*/ 571500 w 2333625"/>
                <a:gd name="connsiteY35" fmla="*/ 554831 h 973931"/>
                <a:gd name="connsiteX36" fmla="*/ 823913 w 2333625"/>
                <a:gd name="connsiteY36" fmla="*/ 466725 h 973931"/>
                <a:gd name="connsiteX37" fmla="*/ 1038225 w 2333625"/>
                <a:gd name="connsiteY37" fmla="*/ 404812 h 973931"/>
                <a:gd name="connsiteX38" fmla="*/ 1357313 w 2333625"/>
                <a:gd name="connsiteY38" fmla="*/ 297656 h 973931"/>
                <a:gd name="connsiteX39" fmla="*/ 1678782 w 2333625"/>
                <a:gd name="connsiteY39" fmla="*/ 176212 h 973931"/>
                <a:gd name="connsiteX40" fmla="*/ 2000250 w 2333625"/>
                <a:gd name="connsiteY40" fmla="*/ 78581 h 973931"/>
                <a:gd name="connsiteX41" fmla="*/ 2166938 w 2333625"/>
                <a:gd name="connsiteY41" fmla="*/ 33337 h 973931"/>
                <a:gd name="connsiteX42" fmla="*/ 2262188 w 2333625"/>
                <a:gd name="connsiteY42" fmla="*/ 7143 h 973931"/>
                <a:gd name="connsiteX43" fmla="*/ 2302669 w 2333625"/>
                <a:gd name="connsiteY43" fmla="*/ 0 h 973931"/>
                <a:gd name="connsiteX44" fmla="*/ 2326482 w 2333625"/>
                <a:gd name="connsiteY44" fmla="*/ 0 h 973931"/>
                <a:gd name="connsiteX45" fmla="*/ 2333625 w 2333625"/>
                <a:gd name="connsiteY45" fmla="*/ 7143 h 973931"/>
                <a:gd name="connsiteX46" fmla="*/ 2326482 w 2333625"/>
                <a:gd name="connsiteY46" fmla="*/ 26193 h 973931"/>
                <a:gd name="connsiteX47" fmla="*/ 2295525 w 2333625"/>
                <a:gd name="connsiteY47" fmla="*/ 52387 h 973931"/>
                <a:gd name="connsiteX48" fmla="*/ 2109788 w 2333625"/>
                <a:gd name="connsiteY48" fmla="*/ 145256 h 973931"/>
                <a:gd name="connsiteX49" fmla="*/ 1940719 w 2333625"/>
                <a:gd name="connsiteY49" fmla="*/ 228600 h 973931"/>
                <a:gd name="connsiteX50" fmla="*/ 1652588 w 2333625"/>
                <a:gd name="connsiteY50" fmla="*/ 333375 h 973931"/>
                <a:gd name="connsiteX51" fmla="*/ 1362075 w 2333625"/>
                <a:gd name="connsiteY51" fmla="*/ 4572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3625" h="973931">
                  <a:moveTo>
                    <a:pt x="1362075" y="457200"/>
                  </a:moveTo>
                  <a:lnTo>
                    <a:pt x="957263" y="631031"/>
                  </a:lnTo>
                  <a:lnTo>
                    <a:pt x="742950" y="714375"/>
                  </a:lnTo>
                  <a:lnTo>
                    <a:pt x="571500" y="795337"/>
                  </a:lnTo>
                  <a:lnTo>
                    <a:pt x="311944" y="921543"/>
                  </a:lnTo>
                  <a:lnTo>
                    <a:pt x="290513" y="940593"/>
                  </a:lnTo>
                  <a:lnTo>
                    <a:pt x="266700" y="954881"/>
                  </a:lnTo>
                  <a:lnTo>
                    <a:pt x="245269" y="964406"/>
                  </a:lnTo>
                  <a:lnTo>
                    <a:pt x="223838" y="971550"/>
                  </a:lnTo>
                  <a:lnTo>
                    <a:pt x="200025" y="973931"/>
                  </a:lnTo>
                  <a:lnTo>
                    <a:pt x="180975" y="969168"/>
                  </a:lnTo>
                  <a:lnTo>
                    <a:pt x="154782" y="954881"/>
                  </a:lnTo>
                  <a:lnTo>
                    <a:pt x="135732" y="938212"/>
                  </a:lnTo>
                  <a:lnTo>
                    <a:pt x="104775" y="892968"/>
                  </a:lnTo>
                  <a:lnTo>
                    <a:pt x="71438" y="840581"/>
                  </a:lnTo>
                  <a:lnTo>
                    <a:pt x="45244" y="783431"/>
                  </a:lnTo>
                  <a:lnTo>
                    <a:pt x="26194" y="723900"/>
                  </a:lnTo>
                  <a:lnTo>
                    <a:pt x="11907" y="664368"/>
                  </a:lnTo>
                  <a:lnTo>
                    <a:pt x="2382" y="611981"/>
                  </a:lnTo>
                  <a:lnTo>
                    <a:pt x="0" y="576262"/>
                  </a:lnTo>
                  <a:lnTo>
                    <a:pt x="9525" y="545306"/>
                  </a:lnTo>
                  <a:lnTo>
                    <a:pt x="21432" y="521493"/>
                  </a:lnTo>
                  <a:lnTo>
                    <a:pt x="30957" y="509587"/>
                  </a:lnTo>
                  <a:lnTo>
                    <a:pt x="50007" y="502443"/>
                  </a:lnTo>
                  <a:lnTo>
                    <a:pt x="64294" y="507206"/>
                  </a:lnTo>
                  <a:lnTo>
                    <a:pt x="73819" y="516731"/>
                  </a:lnTo>
                  <a:lnTo>
                    <a:pt x="85725" y="540543"/>
                  </a:lnTo>
                  <a:lnTo>
                    <a:pt x="102394" y="571500"/>
                  </a:lnTo>
                  <a:lnTo>
                    <a:pt x="119063" y="595312"/>
                  </a:lnTo>
                  <a:lnTo>
                    <a:pt x="138113" y="611981"/>
                  </a:lnTo>
                  <a:lnTo>
                    <a:pt x="159544" y="626268"/>
                  </a:lnTo>
                  <a:lnTo>
                    <a:pt x="192882" y="635793"/>
                  </a:lnTo>
                  <a:lnTo>
                    <a:pt x="226219" y="640556"/>
                  </a:lnTo>
                  <a:lnTo>
                    <a:pt x="271463" y="642937"/>
                  </a:lnTo>
                  <a:lnTo>
                    <a:pt x="340519" y="628650"/>
                  </a:lnTo>
                  <a:lnTo>
                    <a:pt x="571500" y="554831"/>
                  </a:lnTo>
                  <a:lnTo>
                    <a:pt x="823913" y="466725"/>
                  </a:lnTo>
                  <a:lnTo>
                    <a:pt x="1038225" y="404812"/>
                  </a:lnTo>
                  <a:lnTo>
                    <a:pt x="1357313" y="297656"/>
                  </a:lnTo>
                  <a:lnTo>
                    <a:pt x="1678782" y="176212"/>
                  </a:lnTo>
                  <a:lnTo>
                    <a:pt x="2000250" y="78581"/>
                  </a:lnTo>
                  <a:lnTo>
                    <a:pt x="2166938" y="33337"/>
                  </a:lnTo>
                  <a:lnTo>
                    <a:pt x="2262188" y="7143"/>
                  </a:lnTo>
                  <a:lnTo>
                    <a:pt x="2302669" y="0"/>
                  </a:lnTo>
                  <a:lnTo>
                    <a:pt x="2326482" y="0"/>
                  </a:lnTo>
                  <a:lnTo>
                    <a:pt x="2333625" y="7143"/>
                  </a:lnTo>
                  <a:lnTo>
                    <a:pt x="2326482" y="26193"/>
                  </a:lnTo>
                  <a:lnTo>
                    <a:pt x="2295525" y="52387"/>
                  </a:lnTo>
                  <a:lnTo>
                    <a:pt x="2109788" y="145256"/>
                  </a:lnTo>
                  <a:lnTo>
                    <a:pt x="1940719" y="228600"/>
                  </a:lnTo>
                  <a:lnTo>
                    <a:pt x="1652588" y="333375"/>
                  </a:lnTo>
                  <a:lnTo>
                    <a:pt x="13620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509C9B3A-1E6C-4226-B4BE-47BB019B2A9A}"/>
                </a:ext>
              </a:extLst>
            </p:cNvPr>
            <p:cNvSpPr/>
            <p:nvPr/>
          </p:nvSpPr>
          <p:spPr>
            <a:xfrm>
              <a:off x="5581650" y="1846263"/>
              <a:ext cx="1074738" cy="1076325"/>
            </a:xfrm>
            <a:custGeom>
              <a:avLst/>
              <a:gdLst>
                <a:gd name="connsiteX0" fmla="*/ 311944 w 1073944"/>
                <a:gd name="connsiteY0" fmla="*/ 657225 h 1076325"/>
                <a:gd name="connsiteX1" fmla="*/ 457200 w 1073944"/>
                <a:gd name="connsiteY1" fmla="*/ 466725 h 1076325"/>
                <a:gd name="connsiteX2" fmla="*/ 566738 w 1073944"/>
                <a:gd name="connsiteY2" fmla="*/ 319087 h 1076325"/>
                <a:gd name="connsiteX3" fmla="*/ 650081 w 1073944"/>
                <a:gd name="connsiteY3" fmla="*/ 195262 h 1076325"/>
                <a:gd name="connsiteX4" fmla="*/ 692944 w 1073944"/>
                <a:gd name="connsiteY4" fmla="*/ 130969 h 1076325"/>
                <a:gd name="connsiteX5" fmla="*/ 702469 w 1073944"/>
                <a:gd name="connsiteY5" fmla="*/ 109537 h 1076325"/>
                <a:gd name="connsiteX6" fmla="*/ 707231 w 1073944"/>
                <a:gd name="connsiteY6" fmla="*/ 95250 h 1076325"/>
                <a:gd name="connsiteX7" fmla="*/ 709613 w 1073944"/>
                <a:gd name="connsiteY7" fmla="*/ 78581 h 1076325"/>
                <a:gd name="connsiteX8" fmla="*/ 704850 w 1073944"/>
                <a:gd name="connsiteY8" fmla="*/ 69056 h 1076325"/>
                <a:gd name="connsiteX9" fmla="*/ 633413 w 1073944"/>
                <a:gd name="connsiteY9" fmla="*/ 0 h 1076325"/>
                <a:gd name="connsiteX10" fmla="*/ 1073944 w 1073944"/>
                <a:gd name="connsiteY10" fmla="*/ 188119 h 1076325"/>
                <a:gd name="connsiteX11" fmla="*/ 1050131 w 1073944"/>
                <a:gd name="connsiteY11" fmla="*/ 216694 h 1076325"/>
                <a:gd name="connsiteX12" fmla="*/ 1000125 w 1073944"/>
                <a:gd name="connsiteY12" fmla="*/ 245269 h 1076325"/>
                <a:gd name="connsiteX13" fmla="*/ 959644 w 1073944"/>
                <a:gd name="connsiteY13" fmla="*/ 271462 h 1076325"/>
                <a:gd name="connsiteX14" fmla="*/ 916781 w 1073944"/>
                <a:gd name="connsiteY14" fmla="*/ 300037 h 1076325"/>
                <a:gd name="connsiteX15" fmla="*/ 802481 w 1073944"/>
                <a:gd name="connsiteY15" fmla="*/ 409575 h 1076325"/>
                <a:gd name="connsiteX16" fmla="*/ 521494 w 1073944"/>
                <a:gd name="connsiteY16" fmla="*/ 671512 h 1076325"/>
                <a:gd name="connsiteX17" fmla="*/ 371475 w 1073944"/>
                <a:gd name="connsiteY17" fmla="*/ 809625 h 1076325"/>
                <a:gd name="connsiteX18" fmla="*/ 69056 w 1073944"/>
                <a:gd name="connsiteY18" fmla="*/ 1076325 h 1076325"/>
                <a:gd name="connsiteX19" fmla="*/ 0 w 1073944"/>
                <a:gd name="connsiteY19" fmla="*/ 1050131 h 1076325"/>
                <a:gd name="connsiteX20" fmla="*/ 92869 w 1073944"/>
                <a:gd name="connsiteY20" fmla="*/ 926306 h 1076325"/>
                <a:gd name="connsiteX21" fmla="*/ 311944 w 1073944"/>
                <a:gd name="connsiteY21" fmla="*/ 6572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3944" h="1076325">
                  <a:moveTo>
                    <a:pt x="311944" y="657225"/>
                  </a:moveTo>
                  <a:lnTo>
                    <a:pt x="457200" y="466725"/>
                  </a:lnTo>
                  <a:lnTo>
                    <a:pt x="566738" y="319087"/>
                  </a:lnTo>
                  <a:lnTo>
                    <a:pt x="650081" y="195262"/>
                  </a:lnTo>
                  <a:lnTo>
                    <a:pt x="692944" y="130969"/>
                  </a:lnTo>
                  <a:lnTo>
                    <a:pt x="702469" y="109537"/>
                  </a:lnTo>
                  <a:lnTo>
                    <a:pt x="707231" y="95250"/>
                  </a:lnTo>
                  <a:lnTo>
                    <a:pt x="709613" y="78581"/>
                  </a:lnTo>
                  <a:lnTo>
                    <a:pt x="704850" y="69056"/>
                  </a:lnTo>
                  <a:lnTo>
                    <a:pt x="633413" y="0"/>
                  </a:lnTo>
                  <a:lnTo>
                    <a:pt x="1073944" y="188119"/>
                  </a:lnTo>
                  <a:lnTo>
                    <a:pt x="1050131" y="216694"/>
                  </a:lnTo>
                  <a:lnTo>
                    <a:pt x="1000125" y="245269"/>
                  </a:lnTo>
                  <a:lnTo>
                    <a:pt x="959644" y="271462"/>
                  </a:lnTo>
                  <a:lnTo>
                    <a:pt x="916781" y="300037"/>
                  </a:lnTo>
                  <a:lnTo>
                    <a:pt x="802481" y="409575"/>
                  </a:lnTo>
                  <a:lnTo>
                    <a:pt x="521494" y="671512"/>
                  </a:lnTo>
                  <a:lnTo>
                    <a:pt x="371475" y="809625"/>
                  </a:lnTo>
                  <a:lnTo>
                    <a:pt x="69056" y="1076325"/>
                  </a:lnTo>
                  <a:lnTo>
                    <a:pt x="0" y="1050131"/>
                  </a:lnTo>
                  <a:lnTo>
                    <a:pt x="92869" y="926306"/>
                  </a:lnTo>
                  <a:lnTo>
                    <a:pt x="311944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4">
              <a:extLst>
                <a:ext uri="{FF2B5EF4-FFF2-40B4-BE49-F238E27FC236}">
                  <a16:creationId xmlns:a16="http://schemas.microsoft.com/office/drawing/2014/main" id="{633262E4-A590-4988-B807-E0E5518466D7}"/>
                </a:ext>
              </a:extLst>
            </p:cNvPr>
            <p:cNvSpPr/>
            <p:nvPr/>
          </p:nvSpPr>
          <p:spPr>
            <a:xfrm rot="16200000">
              <a:off x="5048250" y="3338513"/>
              <a:ext cx="1638300" cy="711200"/>
            </a:xfrm>
            <a:custGeom>
              <a:avLst/>
              <a:gdLst>
                <a:gd name="connsiteX0" fmla="*/ 9525 w 1638300"/>
                <a:gd name="connsiteY0" fmla="*/ 469106 h 711994"/>
                <a:gd name="connsiteX1" fmla="*/ 0 w 1638300"/>
                <a:gd name="connsiteY1" fmla="*/ 709612 h 711994"/>
                <a:gd name="connsiteX2" fmla="*/ 207169 w 1638300"/>
                <a:gd name="connsiteY2" fmla="*/ 711994 h 711994"/>
                <a:gd name="connsiteX3" fmla="*/ 409575 w 1638300"/>
                <a:gd name="connsiteY3" fmla="*/ 700087 h 711994"/>
                <a:gd name="connsiteX4" fmla="*/ 585787 w 1638300"/>
                <a:gd name="connsiteY4" fmla="*/ 678656 h 711994"/>
                <a:gd name="connsiteX5" fmla="*/ 790575 w 1638300"/>
                <a:gd name="connsiteY5" fmla="*/ 642937 h 711994"/>
                <a:gd name="connsiteX6" fmla="*/ 957262 w 1638300"/>
                <a:gd name="connsiteY6" fmla="*/ 597694 h 711994"/>
                <a:gd name="connsiteX7" fmla="*/ 1076325 w 1638300"/>
                <a:gd name="connsiteY7" fmla="*/ 554831 h 711994"/>
                <a:gd name="connsiteX8" fmla="*/ 1195387 w 1638300"/>
                <a:gd name="connsiteY8" fmla="*/ 495300 h 711994"/>
                <a:gd name="connsiteX9" fmla="*/ 1371600 w 1638300"/>
                <a:gd name="connsiteY9" fmla="*/ 392906 h 711994"/>
                <a:gd name="connsiteX10" fmla="*/ 1476375 w 1638300"/>
                <a:gd name="connsiteY10" fmla="*/ 311944 h 711994"/>
                <a:gd name="connsiteX11" fmla="*/ 1578769 w 1638300"/>
                <a:gd name="connsiteY11" fmla="*/ 216694 h 711994"/>
                <a:gd name="connsiteX12" fmla="*/ 1624012 w 1638300"/>
                <a:gd name="connsiteY12" fmla="*/ 152400 h 711994"/>
                <a:gd name="connsiteX13" fmla="*/ 1638300 w 1638300"/>
                <a:gd name="connsiteY13" fmla="*/ 64294 h 711994"/>
                <a:gd name="connsiteX14" fmla="*/ 1633537 w 1638300"/>
                <a:gd name="connsiteY14" fmla="*/ 16669 h 711994"/>
                <a:gd name="connsiteX15" fmla="*/ 1619250 w 1638300"/>
                <a:gd name="connsiteY15" fmla="*/ 0 h 711994"/>
                <a:gd name="connsiteX16" fmla="*/ 1602581 w 1638300"/>
                <a:gd name="connsiteY16" fmla="*/ 4762 h 711994"/>
                <a:gd name="connsiteX17" fmla="*/ 1590675 w 1638300"/>
                <a:gd name="connsiteY17" fmla="*/ 26194 h 711994"/>
                <a:gd name="connsiteX18" fmla="*/ 1581150 w 1638300"/>
                <a:gd name="connsiteY18" fmla="*/ 52387 h 711994"/>
                <a:gd name="connsiteX19" fmla="*/ 1550194 w 1638300"/>
                <a:gd name="connsiteY19" fmla="*/ 88106 h 711994"/>
                <a:gd name="connsiteX20" fmla="*/ 1469231 w 1638300"/>
                <a:gd name="connsiteY20" fmla="*/ 159544 h 711994"/>
                <a:gd name="connsiteX21" fmla="*/ 1366837 w 1638300"/>
                <a:gd name="connsiteY21" fmla="*/ 235744 h 711994"/>
                <a:gd name="connsiteX22" fmla="*/ 1262062 w 1638300"/>
                <a:gd name="connsiteY22" fmla="*/ 292894 h 711994"/>
                <a:gd name="connsiteX23" fmla="*/ 1171575 w 1638300"/>
                <a:gd name="connsiteY23" fmla="*/ 326231 h 711994"/>
                <a:gd name="connsiteX24" fmla="*/ 1097756 w 1638300"/>
                <a:gd name="connsiteY24" fmla="*/ 350044 h 711994"/>
                <a:gd name="connsiteX25" fmla="*/ 914400 w 1638300"/>
                <a:gd name="connsiteY25" fmla="*/ 402431 h 711994"/>
                <a:gd name="connsiteX26" fmla="*/ 740569 w 1638300"/>
                <a:gd name="connsiteY26" fmla="*/ 433387 h 711994"/>
                <a:gd name="connsiteX27" fmla="*/ 533400 w 1638300"/>
                <a:gd name="connsiteY27" fmla="*/ 464344 h 711994"/>
                <a:gd name="connsiteX28" fmla="*/ 326231 w 1638300"/>
                <a:gd name="connsiteY28" fmla="*/ 478631 h 711994"/>
                <a:gd name="connsiteX29" fmla="*/ 150019 w 1638300"/>
                <a:gd name="connsiteY29" fmla="*/ 478631 h 711994"/>
                <a:gd name="connsiteX30" fmla="*/ 9525 w 1638300"/>
                <a:gd name="connsiteY30" fmla="*/ 469106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38300" h="711994">
                  <a:moveTo>
                    <a:pt x="9525" y="469106"/>
                  </a:moveTo>
                  <a:lnTo>
                    <a:pt x="0" y="709612"/>
                  </a:lnTo>
                  <a:lnTo>
                    <a:pt x="207169" y="711994"/>
                  </a:lnTo>
                  <a:lnTo>
                    <a:pt x="409575" y="700087"/>
                  </a:lnTo>
                  <a:lnTo>
                    <a:pt x="585787" y="678656"/>
                  </a:lnTo>
                  <a:lnTo>
                    <a:pt x="790575" y="642937"/>
                  </a:lnTo>
                  <a:lnTo>
                    <a:pt x="957262" y="597694"/>
                  </a:lnTo>
                  <a:lnTo>
                    <a:pt x="1076325" y="554831"/>
                  </a:lnTo>
                  <a:lnTo>
                    <a:pt x="1195387" y="495300"/>
                  </a:lnTo>
                  <a:lnTo>
                    <a:pt x="1371600" y="392906"/>
                  </a:lnTo>
                  <a:lnTo>
                    <a:pt x="1476375" y="311944"/>
                  </a:lnTo>
                  <a:lnTo>
                    <a:pt x="1578769" y="216694"/>
                  </a:lnTo>
                  <a:cubicBezTo>
                    <a:pt x="1624480" y="154140"/>
                    <a:pt x="1624012" y="180342"/>
                    <a:pt x="1624012" y="152400"/>
                  </a:cubicBezTo>
                  <a:lnTo>
                    <a:pt x="1638300" y="64294"/>
                  </a:lnTo>
                  <a:lnTo>
                    <a:pt x="1633537" y="16669"/>
                  </a:lnTo>
                  <a:lnTo>
                    <a:pt x="1619250" y="0"/>
                  </a:lnTo>
                  <a:lnTo>
                    <a:pt x="1602581" y="4762"/>
                  </a:lnTo>
                  <a:lnTo>
                    <a:pt x="1590675" y="26194"/>
                  </a:lnTo>
                  <a:lnTo>
                    <a:pt x="1581150" y="52387"/>
                  </a:lnTo>
                  <a:lnTo>
                    <a:pt x="1550194" y="88106"/>
                  </a:lnTo>
                  <a:lnTo>
                    <a:pt x="1469231" y="159544"/>
                  </a:lnTo>
                  <a:lnTo>
                    <a:pt x="1366837" y="235744"/>
                  </a:lnTo>
                  <a:lnTo>
                    <a:pt x="1262062" y="292894"/>
                  </a:lnTo>
                  <a:lnTo>
                    <a:pt x="1171575" y="326231"/>
                  </a:lnTo>
                  <a:lnTo>
                    <a:pt x="1097756" y="350044"/>
                  </a:lnTo>
                  <a:lnTo>
                    <a:pt x="914400" y="402431"/>
                  </a:lnTo>
                  <a:lnTo>
                    <a:pt x="740569" y="433387"/>
                  </a:lnTo>
                  <a:lnTo>
                    <a:pt x="533400" y="464344"/>
                  </a:lnTo>
                  <a:lnTo>
                    <a:pt x="326231" y="478631"/>
                  </a:lnTo>
                  <a:lnTo>
                    <a:pt x="150019" y="478631"/>
                  </a:lnTo>
                  <a:lnTo>
                    <a:pt x="9525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8D24A338-B49D-4865-BF06-A0A1361254C1}"/>
                </a:ext>
              </a:extLst>
            </p:cNvPr>
            <p:cNvSpPr/>
            <p:nvPr/>
          </p:nvSpPr>
          <p:spPr>
            <a:xfrm>
              <a:off x="5649913" y="4475163"/>
              <a:ext cx="568325" cy="1441450"/>
            </a:xfrm>
            <a:custGeom>
              <a:avLst/>
              <a:gdLst>
                <a:gd name="connsiteX0" fmla="*/ 211932 w 566738"/>
                <a:gd name="connsiteY0" fmla="*/ 616744 h 1443037"/>
                <a:gd name="connsiteX1" fmla="*/ 264319 w 566738"/>
                <a:gd name="connsiteY1" fmla="*/ 433387 h 1443037"/>
                <a:gd name="connsiteX2" fmla="*/ 288132 w 566738"/>
                <a:gd name="connsiteY2" fmla="*/ 328612 h 1443037"/>
                <a:gd name="connsiteX3" fmla="*/ 307182 w 566738"/>
                <a:gd name="connsiteY3" fmla="*/ 214312 h 1443037"/>
                <a:gd name="connsiteX4" fmla="*/ 323850 w 566738"/>
                <a:gd name="connsiteY4" fmla="*/ 88106 h 1443037"/>
                <a:gd name="connsiteX5" fmla="*/ 330994 w 566738"/>
                <a:gd name="connsiteY5" fmla="*/ 30956 h 1443037"/>
                <a:gd name="connsiteX6" fmla="*/ 330994 w 566738"/>
                <a:gd name="connsiteY6" fmla="*/ 0 h 1443037"/>
                <a:gd name="connsiteX7" fmla="*/ 566738 w 566738"/>
                <a:gd name="connsiteY7" fmla="*/ 7144 h 1443037"/>
                <a:gd name="connsiteX8" fmla="*/ 566738 w 566738"/>
                <a:gd name="connsiteY8" fmla="*/ 52387 h 1443037"/>
                <a:gd name="connsiteX9" fmla="*/ 559594 w 566738"/>
                <a:gd name="connsiteY9" fmla="*/ 138112 h 1443037"/>
                <a:gd name="connsiteX10" fmla="*/ 531019 w 566738"/>
                <a:gd name="connsiteY10" fmla="*/ 423862 h 1443037"/>
                <a:gd name="connsiteX11" fmla="*/ 481013 w 566738"/>
                <a:gd name="connsiteY11" fmla="*/ 685800 h 1443037"/>
                <a:gd name="connsiteX12" fmla="*/ 421482 w 566738"/>
                <a:gd name="connsiteY12" fmla="*/ 914400 h 1443037"/>
                <a:gd name="connsiteX13" fmla="*/ 342900 w 566738"/>
                <a:gd name="connsiteY13" fmla="*/ 1131094 h 1443037"/>
                <a:gd name="connsiteX14" fmla="*/ 250032 w 566738"/>
                <a:gd name="connsiteY14" fmla="*/ 1285875 h 1443037"/>
                <a:gd name="connsiteX15" fmla="*/ 159544 w 566738"/>
                <a:gd name="connsiteY15" fmla="*/ 1376362 h 1443037"/>
                <a:gd name="connsiteX16" fmla="*/ 97632 w 566738"/>
                <a:gd name="connsiteY16" fmla="*/ 1428750 h 1443037"/>
                <a:gd name="connsiteX17" fmla="*/ 66675 w 566738"/>
                <a:gd name="connsiteY17" fmla="*/ 1443037 h 1443037"/>
                <a:gd name="connsiteX18" fmla="*/ 35719 w 566738"/>
                <a:gd name="connsiteY18" fmla="*/ 1443037 h 1443037"/>
                <a:gd name="connsiteX19" fmla="*/ 19050 w 566738"/>
                <a:gd name="connsiteY19" fmla="*/ 1428750 h 1443037"/>
                <a:gd name="connsiteX20" fmla="*/ 0 w 566738"/>
                <a:gd name="connsiteY20" fmla="*/ 1397794 h 1443037"/>
                <a:gd name="connsiteX21" fmla="*/ 30957 w 566738"/>
                <a:gd name="connsiteY21" fmla="*/ 940594 h 1443037"/>
                <a:gd name="connsiteX22" fmla="*/ 59532 w 566738"/>
                <a:gd name="connsiteY22" fmla="*/ 928687 h 1443037"/>
                <a:gd name="connsiteX23" fmla="*/ 80963 w 566738"/>
                <a:gd name="connsiteY23" fmla="*/ 912019 h 1443037"/>
                <a:gd name="connsiteX24" fmla="*/ 111919 w 566738"/>
                <a:gd name="connsiteY24" fmla="*/ 883444 h 1443037"/>
                <a:gd name="connsiteX25" fmla="*/ 133350 w 566738"/>
                <a:gd name="connsiteY25" fmla="*/ 833437 h 1443037"/>
                <a:gd name="connsiteX26" fmla="*/ 171450 w 566738"/>
                <a:gd name="connsiteY26" fmla="*/ 738187 h 1443037"/>
                <a:gd name="connsiteX27" fmla="*/ 211932 w 566738"/>
                <a:gd name="connsiteY27" fmla="*/ 616744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738" h="1443037">
                  <a:moveTo>
                    <a:pt x="211932" y="616744"/>
                  </a:moveTo>
                  <a:lnTo>
                    <a:pt x="264319" y="433387"/>
                  </a:lnTo>
                  <a:lnTo>
                    <a:pt x="288132" y="328612"/>
                  </a:lnTo>
                  <a:lnTo>
                    <a:pt x="307182" y="214312"/>
                  </a:lnTo>
                  <a:lnTo>
                    <a:pt x="323850" y="88106"/>
                  </a:lnTo>
                  <a:lnTo>
                    <a:pt x="330994" y="30956"/>
                  </a:lnTo>
                  <a:lnTo>
                    <a:pt x="330994" y="0"/>
                  </a:lnTo>
                  <a:lnTo>
                    <a:pt x="566738" y="7144"/>
                  </a:lnTo>
                  <a:lnTo>
                    <a:pt x="566738" y="52387"/>
                  </a:lnTo>
                  <a:lnTo>
                    <a:pt x="559594" y="138112"/>
                  </a:lnTo>
                  <a:lnTo>
                    <a:pt x="531019" y="423862"/>
                  </a:lnTo>
                  <a:lnTo>
                    <a:pt x="481013" y="685800"/>
                  </a:lnTo>
                  <a:lnTo>
                    <a:pt x="421482" y="914400"/>
                  </a:lnTo>
                  <a:lnTo>
                    <a:pt x="342900" y="1131094"/>
                  </a:lnTo>
                  <a:lnTo>
                    <a:pt x="250032" y="1285875"/>
                  </a:lnTo>
                  <a:lnTo>
                    <a:pt x="159544" y="1376362"/>
                  </a:lnTo>
                  <a:lnTo>
                    <a:pt x="97632" y="1428750"/>
                  </a:lnTo>
                  <a:lnTo>
                    <a:pt x="66675" y="1443037"/>
                  </a:lnTo>
                  <a:lnTo>
                    <a:pt x="35719" y="1443037"/>
                  </a:lnTo>
                  <a:lnTo>
                    <a:pt x="19050" y="1428750"/>
                  </a:lnTo>
                  <a:lnTo>
                    <a:pt x="0" y="1397794"/>
                  </a:lnTo>
                  <a:lnTo>
                    <a:pt x="30957" y="940594"/>
                  </a:lnTo>
                  <a:lnTo>
                    <a:pt x="59532" y="928687"/>
                  </a:lnTo>
                  <a:lnTo>
                    <a:pt x="80963" y="912019"/>
                  </a:lnTo>
                  <a:lnTo>
                    <a:pt x="111919" y="883444"/>
                  </a:lnTo>
                  <a:lnTo>
                    <a:pt x="133350" y="833437"/>
                  </a:lnTo>
                  <a:lnTo>
                    <a:pt x="171450" y="738187"/>
                  </a:lnTo>
                  <a:lnTo>
                    <a:pt x="211932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5">
              <a:extLst>
                <a:ext uri="{FF2B5EF4-FFF2-40B4-BE49-F238E27FC236}">
                  <a16:creationId xmlns:a16="http://schemas.microsoft.com/office/drawing/2014/main" id="{40F83BE9-6353-4851-A2FF-8081507D8080}"/>
                </a:ext>
              </a:extLst>
            </p:cNvPr>
            <p:cNvSpPr/>
            <p:nvPr/>
          </p:nvSpPr>
          <p:spPr>
            <a:xfrm>
              <a:off x="5081588" y="5176838"/>
              <a:ext cx="623887" cy="727075"/>
            </a:xfrm>
            <a:custGeom>
              <a:avLst/>
              <a:gdLst>
                <a:gd name="connsiteX0" fmla="*/ 154781 w 623887"/>
                <a:gd name="connsiteY0" fmla="*/ 54768 h 726281"/>
                <a:gd name="connsiteX1" fmla="*/ 266700 w 623887"/>
                <a:gd name="connsiteY1" fmla="*/ 107156 h 726281"/>
                <a:gd name="connsiteX2" fmla="*/ 350043 w 623887"/>
                <a:gd name="connsiteY2" fmla="*/ 147637 h 726281"/>
                <a:gd name="connsiteX3" fmla="*/ 433387 w 623887"/>
                <a:gd name="connsiteY3" fmla="*/ 190500 h 726281"/>
                <a:gd name="connsiteX4" fmla="*/ 523875 w 623887"/>
                <a:gd name="connsiteY4" fmla="*/ 235743 h 726281"/>
                <a:gd name="connsiteX5" fmla="*/ 552450 w 623887"/>
                <a:gd name="connsiteY5" fmla="*/ 247650 h 726281"/>
                <a:gd name="connsiteX6" fmla="*/ 576262 w 623887"/>
                <a:gd name="connsiteY6" fmla="*/ 247650 h 726281"/>
                <a:gd name="connsiteX7" fmla="*/ 597693 w 623887"/>
                <a:gd name="connsiteY7" fmla="*/ 240506 h 726281"/>
                <a:gd name="connsiteX8" fmla="*/ 623887 w 623887"/>
                <a:gd name="connsiteY8" fmla="*/ 228600 h 726281"/>
                <a:gd name="connsiteX9" fmla="*/ 588168 w 623887"/>
                <a:gd name="connsiteY9" fmla="*/ 726281 h 726281"/>
                <a:gd name="connsiteX10" fmla="*/ 557212 w 623887"/>
                <a:gd name="connsiteY10" fmla="*/ 669131 h 726281"/>
                <a:gd name="connsiteX11" fmla="*/ 542925 w 623887"/>
                <a:gd name="connsiteY11" fmla="*/ 600075 h 726281"/>
                <a:gd name="connsiteX12" fmla="*/ 500062 w 623887"/>
                <a:gd name="connsiteY12" fmla="*/ 509587 h 726281"/>
                <a:gd name="connsiteX13" fmla="*/ 442912 w 623887"/>
                <a:gd name="connsiteY13" fmla="*/ 423862 h 726281"/>
                <a:gd name="connsiteX14" fmla="*/ 357187 w 623887"/>
                <a:gd name="connsiteY14" fmla="*/ 323850 h 726281"/>
                <a:gd name="connsiteX15" fmla="*/ 245268 w 623887"/>
                <a:gd name="connsiteY15" fmla="*/ 221456 h 726281"/>
                <a:gd name="connsiteX16" fmla="*/ 147637 w 623887"/>
                <a:gd name="connsiteY16" fmla="*/ 150018 h 726281"/>
                <a:gd name="connsiteX17" fmla="*/ 59531 w 623887"/>
                <a:gd name="connsiteY17" fmla="*/ 85725 h 726281"/>
                <a:gd name="connsiteX18" fmla="*/ 21431 w 623887"/>
                <a:gd name="connsiteY18" fmla="*/ 64293 h 726281"/>
                <a:gd name="connsiteX19" fmla="*/ 9525 w 623887"/>
                <a:gd name="connsiteY19" fmla="*/ 40481 h 726281"/>
                <a:gd name="connsiteX20" fmla="*/ 0 w 623887"/>
                <a:gd name="connsiteY20" fmla="*/ 23812 h 726281"/>
                <a:gd name="connsiteX21" fmla="*/ 4762 w 623887"/>
                <a:gd name="connsiteY21" fmla="*/ 9525 h 726281"/>
                <a:gd name="connsiteX22" fmla="*/ 16668 w 623887"/>
                <a:gd name="connsiteY22" fmla="*/ 0 h 726281"/>
                <a:gd name="connsiteX23" fmla="*/ 52387 w 623887"/>
                <a:gd name="connsiteY23" fmla="*/ 9525 h 726281"/>
                <a:gd name="connsiteX24" fmla="*/ 154781 w 623887"/>
                <a:gd name="connsiteY24" fmla="*/ 54768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3887" h="726281">
                  <a:moveTo>
                    <a:pt x="154781" y="54768"/>
                  </a:moveTo>
                  <a:lnTo>
                    <a:pt x="266700" y="107156"/>
                  </a:lnTo>
                  <a:lnTo>
                    <a:pt x="350043" y="147637"/>
                  </a:lnTo>
                  <a:lnTo>
                    <a:pt x="433387" y="190500"/>
                  </a:lnTo>
                  <a:lnTo>
                    <a:pt x="523875" y="235743"/>
                  </a:lnTo>
                  <a:lnTo>
                    <a:pt x="552450" y="247650"/>
                  </a:lnTo>
                  <a:lnTo>
                    <a:pt x="576262" y="247650"/>
                  </a:lnTo>
                  <a:lnTo>
                    <a:pt x="597693" y="240506"/>
                  </a:lnTo>
                  <a:lnTo>
                    <a:pt x="623887" y="228600"/>
                  </a:lnTo>
                  <a:lnTo>
                    <a:pt x="588168" y="726281"/>
                  </a:lnTo>
                  <a:lnTo>
                    <a:pt x="557212" y="669131"/>
                  </a:lnTo>
                  <a:lnTo>
                    <a:pt x="542925" y="600075"/>
                  </a:lnTo>
                  <a:lnTo>
                    <a:pt x="500062" y="509587"/>
                  </a:lnTo>
                  <a:lnTo>
                    <a:pt x="442912" y="423862"/>
                  </a:lnTo>
                  <a:lnTo>
                    <a:pt x="357187" y="323850"/>
                  </a:lnTo>
                  <a:lnTo>
                    <a:pt x="245268" y="221456"/>
                  </a:lnTo>
                  <a:lnTo>
                    <a:pt x="147637" y="150018"/>
                  </a:lnTo>
                  <a:lnTo>
                    <a:pt x="59531" y="85725"/>
                  </a:lnTo>
                  <a:lnTo>
                    <a:pt x="21431" y="64293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154781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865E0CE9-D0C5-4B7A-BC89-0AD4EEF62336}"/>
                </a:ext>
              </a:extLst>
            </p:cNvPr>
            <p:cNvSpPr/>
            <p:nvPr/>
          </p:nvSpPr>
          <p:spPr>
            <a:xfrm>
              <a:off x="4329113" y="3203575"/>
              <a:ext cx="3017837" cy="565150"/>
            </a:xfrm>
            <a:custGeom>
              <a:avLst/>
              <a:gdLst>
                <a:gd name="connsiteX0" fmla="*/ 1477311 w 3018048"/>
                <a:gd name="connsiteY0" fmla="*/ 375274 h 565554"/>
                <a:gd name="connsiteX1" fmla="*/ 1228890 w 3018048"/>
                <a:gd name="connsiteY1" fmla="*/ 412273 h 565554"/>
                <a:gd name="connsiteX2" fmla="*/ 1006897 w 3018048"/>
                <a:gd name="connsiteY2" fmla="*/ 451914 h 565554"/>
                <a:gd name="connsiteX3" fmla="*/ 784904 w 3018048"/>
                <a:gd name="connsiteY3" fmla="*/ 496841 h 565554"/>
                <a:gd name="connsiteX4" fmla="*/ 652765 w 3018048"/>
                <a:gd name="connsiteY4" fmla="*/ 531197 h 565554"/>
                <a:gd name="connsiteX5" fmla="*/ 515341 w 3018048"/>
                <a:gd name="connsiteY5" fmla="*/ 557625 h 565554"/>
                <a:gd name="connsiteX6" fmla="*/ 449271 w 3018048"/>
                <a:gd name="connsiteY6" fmla="*/ 562911 h 565554"/>
                <a:gd name="connsiteX7" fmla="*/ 399059 w 3018048"/>
                <a:gd name="connsiteY7" fmla="*/ 565554 h 565554"/>
                <a:gd name="connsiteX8" fmla="*/ 362060 w 3018048"/>
                <a:gd name="connsiteY8" fmla="*/ 562911 h 565554"/>
                <a:gd name="connsiteX9" fmla="*/ 325061 w 3018048"/>
                <a:gd name="connsiteY9" fmla="*/ 554982 h 565554"/>
                <a:gd name="connsiteX10" fmla="*/ 266920 w 3018048"/>
                <a:gd name="connsiteY10" fmla="*/ 541769 h 565554"/>
                <a:gd name="connsiteX11" fmla="*/ 221993 w 3018048"/>
                <a:gd name="connsiteY11" fmla="*/ 523269 h 565554"/>
                <a:gd name="connsiteX12" fmla="*/ 163852 w 3018048"/>
                <a:gd name="connsiteY12" fmla="*/ 496841 h 565554"/>
                <a:gd name="connsiteX13" fmla="*/ 63426 w 3018048"/>
                <a:gd name="connsiteY13" fmla="*/ 438700 h 565554"/>
                <a:gd name="connsiteX14" fmla="*/ 0 w 3018048"/>
                <a:gd name="connsiteY14" fmla="*/ 401702 h 565554"/>
                <a:gd name="connsiteX15" fmla="*/ 10571 w 3018048"/>
                <a:gd name="connsiteY15" fmla="*/ 295991 h 565554"/>
                <a:gd name="connsiteX16" fmla="*/ 150638 w 3018048"/>
                <a:gd name="connsiteY16" fmla="*/ 330347 h 565554"/>
                <a:gd name="connsiteX17" fmla="*/ 266920 w 3018048"/>
                <a:gd name="connsiteY17" fmla="*/ 348846 h 565554"/>
                <a:gd name="connsiteX18" fmla="*/ 343560 w 3018048"/>
                <a:gd name="connsiteY18" fmla="*/ 356774 h 565554"/>
                <a:gd name="connsiteX19" fmla="*/ 425486 w 3018048"/>
                <a:gd name="connsiteY19" fmla="*/ 354132 h 565554"/>
                <a:gd name="connsiteX20" fmla="*/ 528555 w 3018048"/>
                <a:gd name="connsiteY20" fmla="*/ 346203 h 565554"/>
                <a:gd name="connsiteX21" fmla="*/ 692407 w 3018048"/>
                <a:gd name="connsiteY21" fmla="*/ 314490 h 565554"/>
                <a:gd name="connsiteX22" fmla="*/ 808689 w 3018048"/>
                <a:gd name="connsiteY22" fmla="*/ 293348 h 565554"/>
                <a:gd name="connsiteX23" fmla="*/ 988397 w 3018048"/>
                <a:gd name="connsiteY23" fmla="*/ 264277 h 565554"/>
                <a:gd name="connsiteX24" fmla="*/ 1242104 w 3018048"/>
                <a:gd name="connsiteY24" fmla="*/ 229921 h 565554"/>
                <a:gd name="connsiteX25" fmla="*/ 1532809 w 3018048"/>
                <a:gd name="connsiteY25" fmla="*/ 198208 h 565554"/>
                <a:gd name="connsiteX26" fmla="*/ 1717803 w 3018048"/>
                <a:gd name="connsiteY26" fmla="*/ 177066 h 565554"/>
                <a:gd name="connsiteX27" fmla="*/ 1960938 w 3018048"/>
                <a:gd name="connsiteY27" fmla="*/ 142710 h 565554"/>
                <a:gd name="connsiteX28" fmla="*/ 2182932 w 3018048"/>
                <a:gd name="connsiteY28" fmla="*/ 110996 h 565554"/>
                <a:gd name="connsiteX29" fmla="*/ 2344141 w 3018048"/>
                <a:gd name="connsiteY29" fmla="*/ 87211 h 565554"/>
                <a:gd name="connsiteX30" fmla="*/ 2399639 w 3018048"/>
                <a:gd name="connsiteY30" fmla="*/ 52855 h 565554"/>
                <a:gd name="connsiteX31" fmla="*/ 2449852 w 3018048"/>
                <a:gd name="connsiteY31" fmla="*/ 26428 h 565554"/>
                <a:gd name="connsiteX32" fmla="*/ 2492136 w 3018048"/>
                <a:gd name="connsiteY32" fmla="*/ 5285 h 565554"/>
                <a:gd name="connsiteX33" fmla="*/ 2523849 w 3018048"/>
                <a:gd name="connsiteY33" fmla="*/ 0 h 565554"/>
                <a:gd name="connsiteX34" fmla="*/ 2576705 w 3018048"/>
                <a:gd name="connsiteY34" fmla="*/ 5285 h 565554"/>
                <a:gd name="connsiteX35" fmla="*/ 2663917 w 3018048"/>
                <a:gd name="connsiteY35" fmla="*/ 26428 h 565554"/>
                <a:gd name="connsiteX36" fmla="*/ 2790770 w 3018048"/>
                <a:gd name="connsiteY36" fmla="*/ 63426 h 565554"/>
                <a:gd name="connsiteX37" fmla="*/ 2907052 w 3018048"/>
                <a:gd name="connsiteY37" fmla="*/ 108354 h 565554"/>
                <a:gd name="connsiteX38" fmla="*/ 2941408 w 3018048"/>
                <a:gd name="connsiteY38" fmla="*/ 124210 h 565554"/>
                <a:gd name="connsiteX39" fmla="*/ 2965193 w 3018048"/>
                <a:gd name="connsiteY39" fmla="*/ 142710 h 565554"/>
                <a:gd name="connsiteX40" fmla="*/ 2991621 w 3018048"/>
                <a:gd name="connsiteY40" fmla="*/ 166495 h 565554"/>
                <a:gd name="connsiteX41" fmla="*/ 3007477 w 3018048"/>
                <a:gd name="connsiteY41" fmla="*/ 187637 h 565554"/>
                <a:gd name="connsiteX42" fmla="*/ 3018048 w 3018048"/>
                <a:gd name="connsiteY42" fmla="*/ 214065 h 565554"/>
                <a:gd name="connsiteX43" fmla="*/ 3018048 w 3018048"/>
                <a:gd name="connsiteY43" fmla="*/ 240492 h 565554"/>
                <a:gd name="connsiteX44" fmla="*/ 2996906 w 3018048"/>
                <a:gd name="connsiteY44" fmla="*/ 266920 h 565554"/>
                <a:gd name="connsiteX45" fmla="*/ 2975764 w 3018048"/>
                <a:gd name="connsiteY45" fmla="*/ 280134 h 565554"/>
                <a:gd name="connsiteX46" fmla="*/ 2917623 w 3018048"/>
                <a:gd name="connsiteY46" fmla="*/ 298633 h 565554"/>
                <a:gd name="connsiteX47" fmla="*/ 2843625 w 3018048"/>
                <a:gd name="connsiteY47" fmla="*/ 314490 h 565554"/>
                <a:gd name="connsiteX48" fmla="*/ 2801341 w 3018048"/>
                <a:gd name="connsiteY48" fmla="*/ 314490 h 565554"/>
                <a:gd name="connsiteX49" fmla="*/ 2722058 w 3018048"/>
                <a:gd name="connsiteY49" fmla="*/ 303919 h 565554"/>
                <a:gd name="connsiteX50" fmla="*/ 2568777 w 3018048"/>
                <a:gd name="connsiteY50" fmla="*/ 295991 h 565554"/>
                <a:gd name="connsiteX51" fmla="*/ 2304499 w 3018048"/>
                <a:gd name="connsiteY51" fmla="*/ 301276 h 565554"/>
                <a:gd name="connsiteX52" fmla="*/ 1987366 w 3018048"/>
                <a:gd name="connsiteY52" fmla="*/ 317133 h 565554"/>
                <a:gd name="connsiteX53" fmla="*/ 1770659 w 3018048"/>
                <a:gd name="connsiteY53" fmla="*/ 338275 h 565554"/>
                <a:gd name="connsiteX54" fmla="*/ 1477311 w 3018048"/>
                <a:gd name="connsiteY54" fmla="*/ 375274 h 5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18048" h="565554">
                  <a:moveTo>
                    <a:pt x="1477311" y="375274"/>
                  </a:moveTo>
                  <a:lnTo>
                    <a:pt x="1228890" y="412273"/>
                  </a:lnTo>
                  <a:lnTo>
                    <a:pt x="1006897" y="451914"/>
                  </a:lnTo>
                  <a:lnTo>
                    <a:pt x="784904" y="496841"/>
                  </a:lnTo>
                  <a:lnTo>
                    <a:pt x="652765" y="531197"/>
                  </a:lnTo>
                  <a:lnTo>
                    <a:pt x="515341" y="557625"/>
                  </a:lnTo>
                  <a:lnTo>
                    <a:pt x="449271" y="562911"/>
                  </a:lnTo>
                  <a:lnTo>
                    <a:pt x="399059" y="565554"/>
                  </a:lnTo>
                  <a:lnTo>
                    <a:pt x="362060" y="562911"/>
                  </a:lnTo>
                  <a:lnTo>
                    <a:pt x="325061" y="554982"/>
                  </a:lnTo>
                  <a:lnTo>
                    <a:pt x="266920" y="541769"/>
                  </a:lnTo>
                  <a:lnTo>
                    <a:pt x="221993" y="523269"/>
                  </a:lnTo>
                  <a:lnTo>
                    <a:pt x="163852" y="496841"/>
                  </a:lnTo>
                  <a:lnTo>
                    <a:pt x="63426" y="438700"/>
                  </a:lnTo>
                  <a:lnTo>
                    <a:pt x="0" y="401702"/>
                  </a:lnTo>
                  <a:lnTo>
                    <a:pt x="10571" y="295991"/>
                  </a:lnTo>
                  <a:lnTo>
                    <a:pt x="150638" y="330347"/>
                  </a:lnTo>
                  <a:lnTo>
                    <a:pt x="266920" y="348846"/>
                  </a:lnTo>
                  <a:lnTo>
                    <a:pt x="343560" y="356774"/>
                  </a:lnTo>
                  <a:lnTo>
                    <a:pt x="425486" y="354132"/>
                  </a:lnTo>
                  <a:lnTo>
                    <a:pt x="528555" y="346203"/>
                  </a:lnTo>
                  <a:lnTo>
                    <a:pt x="692407" y="314490"/>
                  </a:lnTo>
                  <a:lnTo>
                    <a:pt x="808689" y="293348"/>
                  </a:lnTo>
                  <a:lnTo>
                    <a:pt x="988397" y="264277"/>
                  </a:lnTo>
                  <a:lnTo>
                    <a:pt x="1242104" y="229921"/>
                  </a:lnTo>
                  <a:lnTo>
                    <a:pt x="1532809" y="198208"/>
                  </a:lnTo>
                  <a:lnTo>
                    <a:pt x="1717803" y="177066"/>
                  </a:lnTo>
                  <a:lnTo>
                    <a:pt x="1960938" y="142710"/>
                  </a:lnTo>
                  <a:lnTo>
                    <a:pt x="2182932" y="110996"/>
                  </a:lnTo>
                  <a:lnTo>
                    <a:pt x="2344141" y="87211"/>
                  </a:lnTo>
                  <a:lnTo>
                    <a:pt x="2399639" y="52855"/>
                  </a:lnTo>
                  <a:lnTo>
                    <a:pt x="2449852" y="26428"/>
                  </a:lnTo>
                  <a:lnTo>
                    <a:pt x="2492136" y="5285"/>
                  </a:lnTo>
                  <a:lnTo>
                    <a:pt x="2523849" y="0"/>
                  </a:lnTo>
                  <a:lnTo>
                    <a:pt x="2576705" y="5285"/>
                  </a:lnTo>
                  <a:lnTo>
                    <a:pt x="2663917" y="26428"/>
                  </a:lnTo>
                  <a:lnTo>
                    <a:pt x="2790770" y="63426"/>
                  </a:lnTo>
                  <a:lnTo>
                    <a:pt x="2907052" y="108354"/>
                  </a:lnTo>
                  <a:lnTo>
                    <a:pt x="2941408" y="124210"/>
                  </a:lnTo>
                  <a:lnTo>
                    <a:pt x="2965193" y="142710"/>
                  </a:lnTo>
                  <a:lnTo>
                    <a:pt x="2991621" y="166495"/>
                  </a:lnTo>
                  <a:lnTo>
                    <a:pt x="3007477" y="187637"/>
                  </a:lnTo>
                  <a:lnTo>
                    <a:pt x="3018048" y="214065"/>
                  </a:lnTo>
                  <a:lnTo>
                    <a:pt x="3018048" y="240492"/>
                  </a:lnTo>
                  <a:lnTo>
                    <a:pt x="2996906" y="266920"/>
                  </a:lnTo>
                  <a:lnTo>
                    <a:pt x="2975764" y="280134"/>
                  </a:lnTo>
                  <a:lnTo>
                    <a:pt x="2917623" y="298633"/>
                  </a:lnTo>
                  <a:lnTo>
                    <a:pt x="2843625" y="314490"/>
                  </a:lnTo>
                  <a:lnTo>
                    <a:pt x="2801341" y="314490"/>
                  </a:lnTo>
                  <a:lnTo>
                    <a:pt x="2722058" y="303919"/>
                  </a:lnTo>
                  <a:lnTo>
                    <a:pt x="2568777" y="295991"/>
                  </a:lnTo>
                  <a:lnTo>
                    <a:pt x="2304499" y="301276"/>
                  </a:lnTo>
                  <a:lnTo>
                    <a:pt x="1987366" y="317133"/>
                  </a:lnTo>
                  <a:lnTo>
                    <a:pt x="1770659" y="338275"/>
                  </a:lnTo>
                  <a:lnTo>
                    <a:pt x="1477311" y="375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5007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0B32492-99BF-4A1B-83E8-E37BA4A122E1}"/>
              </a:ext>
            </a:extLst>
          </p:cNvPr>
          <p:cNvGrpSpPr/>
          <p:nvPr/>
        </p:nvGrpSpPr>
        <p:grpSpPr>
          <a:xfrm>
            <a:off x="2506663" y="1685925"/>
            <a:ext cx="4840287" cy="4230688"/>
            <a:chOff x="2506663" y="1685925"/>
            <a:chExt cx="4840287" cy="4230688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1D9A859-55FC-F84B-BE69-8F7A19811AD2}"/>
                </a:ext>
              </a:extLst>
            </p:cNvPr>
            <p:cNvSpPr/>
            <p:nvPr/>
          </p:nvSpPr>
          <p:spPr>
            <a:xfrm>
              <a:off x="4737100" y="1685925"/>
              <a:ext cx="1985963" cy="557213"/>
            </a:xfrm>
            <a:custGeom>
              <a:avLst/>
              <a:gdLst>
                <a:gd name="connsiteX0" fmla="*/ 1116807 w 1985963"/>
                <a:gd name="connsiteY0" fmla="*/ 304800 h 557213"/>
                <a:gd name="connsiteX1" fmla="*/ 809625 w 1985963"/>
                <a:gd name="connsiteY1" fmla="*/ 392906 h 557213"/>
                <a:gd name="connsiteX2" fmla="*/ 600075 w 1985963"/>
                <a:gd name="connsiteY2" fmla="*/ 457200 h 557213"/>
                <a:gd name="connsiteX3" fmla="*/ 471488 w 1985963"/>
                <a:gd name="connsiteY3" fmla="*/ 504825 h 557213"/>
                <a:gd name="connsiteX4" fmla="*/ 431007 w 1985963"/>
                <a:gd name="connsiteY4" fmla="*/ 531019 h 557213"/>
                <a:gd name="connsiteX5" fmla="*/ 409575 w 1985963"/>
                <a:gd name="connsiteY5" fmla="*/ 542925 h 557213"/>
                <a:gd name="connsiteX6" fmla="*/ 376238 w 1985963"/>
                <a:gd name="connsiteY6" fmla="*/ 552450 h 557213"/>
                <a:gd name="connsiteX7" fmla="*/ 345282 w 1985963"/>
                <a:gd name="connsiteY7" fmla="*/ 557213 h 557213"/>
                <a:gd name="connsiteX8" fmla="*/ 307182 w 1985963"/>
                <a:gd name="connsiteY8" fmla="*/ 552450 h 557213"/>
                <a:gd name="connsiteX9" fmla="*/ 276225 w 1985963"/>
                <a:gd name="connsiteY9" fmla="*/ 547688 h 557213"/>
                <a:gd name="connsiteX10" fmla="*/ 250032 w 1985963"/>
                <a:gd name="connsiteY10" fmla="*/ 535781 h 557213"/>
                <a:gd name="connsiteX11" fmla="*/ 214313 w 1985963"/>
                <a:gd name="connsiteY11" fmla="*/ 509588 h 557213"/>
                <a:gd name="connsiteX12" fmla="*/ 169069 w 1985963"/>
                <a:gd name="connsiteY12" fmla="*/ 466725 h 557213"/>
                <a:gd name="connsiteX13" fmla="*/ 116682 w 1985963"/>
                <a:gd name="connsiteY13" fmla="*/ 400050 h 557213"/>
                <a:gd name="connsiteX14" fmla="*/ 78582 w 1985963"/>
                <a:gd name="connsiteY14" fmla="*/ 335756 h 557213"/>
                <a:gd name="connsiteX15" fmla="*/ 57150 w 1985963"/>
                <a:gd name="connsiteY15" fmla="*/ 292894 h 557213"/>
                <a:gd name="connsiteX16" fmla="*/ 26194 w 1985963"/>
                <a:gd name="connsiteY16" fmla="*/ 228600 h 557213"/>
                <a:gd name="connsiteX17" fmla="*/ 7144 w 1985963"/>
                <a:gd name="connsiteY17" fmla="*/ 188119 h 557213"/>
                <a:gd name="connsiteX18" fmla="*/ 0 w 1985963"/>
                <a:gd name="connsiteY18" fmla="*/ 164306 h 557213"/>
                <a:gd name="connsiteX19" fmla="*/ 0 w 1985963"/>
                <a:gd name="connsiteY19" fmla="*/ 138113 h 557213"/>
                <a:gd name="connsiteX20" fmla="*/ 4763 w 1985963"/>
                <a:gd name="connsiteY20" fmla="*/ 116681 h 557213"/>
                <a:gd name="connsiteX21" fmla="*/ 21432 w 1985963"/>
                <a:gd name="connsiteY21" fmla="*/ 107156 h 557213"/>
                <a:gd name="connsiteX22" fmla="*/ 38100 w 1985963"/>
                <a:gd name="connsiteY22" fmla="*/ 107156 h 557213"/>
                <a:gd name="connsiteX23" fmla="*/ 57150 w 1985963"/>
                <a:gd name="connsiteY23" fmla="*/ 116681 h 557213"/>
                <a:gd name="connsiteX24" fmla="*/ 85725 w 1985963"/>
                <a:gd name="connsiteY24" fmla="*/ 152400 h 557213"/>
                <a:gd name="connsiteX25" fmla="*/ 116682 w 1985963"/>
                <a:gd name="connsiteY25" fmla="*/ 185738 h 557213"/>
                <a:gd name="connsiteX26" fmla="*/ 157163 w 1985963"/>
                <a:gd name="connsiteY26" fmla="*/ 221456 h 557213"/>
                <a:gd name="connsiteX27" fmla="*/ 200025 w 1985963"/>
                <a:gd name="connsiteY27" fmla="*/ 245269 h 557213"/>
                <a:gd name="connsiteX28" fmla="*/ 250032 w 1985963"/>
                <a:gd name="connsiteY28" fmla="*/ 264319 h 557213"/>
                <a:gd name="connsiteX29" fmla="*/ 292894 w 1985963"/>
                <a:gd name="connsiteY29" fmla="*/ 271463 h 557213"/>
                <a:gd name="connsiteX30" fmla="*/ 364332 w 1985963"/>
                <a:gd name="connsiteY30" fmla="*/ 271463 h 557213"/>
                <a:gd name="connsiteX31" fmla="*/ 504825 w 1985963"/>
                <a:gd name="connsiteY31" fmla="*/ 252413 h 557213"/>
                <a:gd name="connsiteX32" fmla="*/ 797719 w 1985963"/>
                <a:gd name="connsiteY32" fmla="*/ 200025 h 557213"/>
                <a:gd name="connsiteX33" fmla="*/ 1138238 w 1985963"/>
                <a:gd name="connsiteY33" fmla="*/ 142875 h 557213"/>
                <a:gd name="connsiteX34" fmla="*/ 1423988 w 1985963"/>
                <a:gd name="connsiteY34" fmla="*/ 88106 h 557213"/>
                <a:gd name="connsiteX35" fmla="*/ 1471613 w 1985963"/>
                <a:gd name="connsiteY35" fmla="*/ 64294 h 557213"/>
                <a:gd name="connsiteX36" fmla="*/ 1585913 w 1985963"/>
                <a:gd name="connsiteY36" fmla="*/ 4763 h 557213"/>
                <a:gd name="connsiteX37" fmla="*/ 1602582 w 1985963"/>
                <a:gd name="connsiteY37" fmla="*/ 0 h 557213"/>
                <a:gd name="connsiteX38" fmla="*/ 1664494 w 1985963"/>
                <a:gd name="connsiteY38" fmla="*/ 21431 h 557213"/>
                <a:gd name="connsiteX39" fmla="*/ 1735932 w 1985963"/>
                <a:gd name="connsiteY39" fmla="*/ 54769 h 557213"/>
                <a:gd name="connsiteX40" fmla="*/ 1797844 w 1985963"/>
                <a:gd name="connsiteY40" fmla="*/ 90488 h 557213"/>
                <a:gd name="connsiteX41" fmla="*/ 1854994 w 1985963"/>
                <a:gd name="connsiteY41" fmla="*/ 133350 h 557213"/>
                <a:gd name="connsiteX42" fmla="*/ 1893094 w 1985963"/>
                <a:gd name="connsiteY42" fmla="*/ 166688 h 557213"/>
                <a:gd name="connsiteX43" fmla="*/ 1928813 w 1985963"/>
                <a:gd name="connsiteY43" fmla="*/ 200025 h 557213"/>
                <a:gd name="connsiteX44" fmla="*/ 1966913 w 1985963"/>
                <a:gd name="connsiteY44" fmla="*/ 235744 h 557213"/>
                <a:gd name="connsiteX45" fmla="*/ 1981200 w 1985963"/>
                <a:gd name="connsiteY45" fmla="*/ 261938 h 557213"/>
                <a:gd name="connsiteX46" fmla="*/ 1985963 w 1985963"/>
                <a:gd name="connsiteY46" fmla="*/ 288131 h 557213"/>
                <a:gd name="connsiteX47" fmla="*/ 1981200 w 1985963"/>
                <a:gd name="connsiteY47" fmla="*/ 311944 h 557213"/>
                <a:gd name="connsiteX48" fmla="*/ 1969294 w 1985963"/>
                <a:gd name="connsiteY48" fmla="*/ 330994 h 557213"/>
                <a:gd name="connsiteX49" fmla="*/ 1945482 w 1985963"/>
                <a:gd name="connsiteY49" fmla="*/ 350044 h 557213"/>
                <a:gd name="connsiteX50" fmla="*/ 1897857 w 1985963"/>
                <a:gd name="connsiteY50" fmla="*/ 376238 h 557213"/>
                <a:gd name="connsiteX51" fmla="*/ 1538288 w 1985963"/>
                <a:gd name="connsiteY51" fmla="*/ 209550 h 557213"/>
                <a:gd name="connsiteX52" fmla="*/ 1521619 w 1985963"/>
                <a:gd name="connsiteY52" fmla="*/ 204788 h 557213"/>
                <a:gd name="connsiteX53" fmla="*/ 1500188 w 1985963"/>
                <a:gd name="connsiteY53" fmla="*/ 204788 h 557213"/>
                <a:gd name="connsiteX54" fmla="*/ 1459707 w 1985963"/>
                <a:gd name="connsiteY54" fmla="*/ 214313 h 557213"/>
                <a:gd name="connsiteX55" fmla="*/ 1116807 w 1985963"/>
                <a:gd name="connsiteY55" fmla="*/ 304800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85963" h="557213">
                  <a:moveTo>
                    <a:pt x="1116807" y="304800"/>
                  </a:moveTo>
                  <a:lnTo>
                    <a:pt x="809625" y="392906"/>
                  </a:lnTo>
                  <a:lnTo>
                    <a:pt x="600075" y="457200"/>
                  </a:lnTo>
                  <a:lnTo>
                    <a:pt x="471488" y="504825"/>
                  </a:lnTo>
                  <a:lnTo>
                    <a:pt x="431007" y="531019"/>
                  </a:lnTo>
                  <a:lnTo>
                    <a:pt x="409575" y="542925"/>
                  </a:lnTo>
                  <a:lnTo>
                    <a:pt x="376238" y="552450"/>
                  </a:lnTo>
                  <a:lnTo>
                    <a:pt x="345282" y="557213"/>
                  </a:lnTo>
                  <a:lnTo>
                    <a:pt x="307182" y="552450"/>
                  </a:lnTo>
                  <a:lnTo>
                    <a:pt x="276225" y="547688"/>
                  </a:lnTo>
                  <a:lnTo>
                    <a:pt x="250032" y="535781"/>
                  </a:lnTo>
                  <a:lnTo>
                    <a:pt x="214313" y="509588"/>
                  </a:lnTo>
                  <a:lnTo>
                    <a:pt x="169069" y="466725"/>
                  </a:lnTo>
                  <a:lnTo>
                    <a:pt x="116682" y="400050"/>
                  </a:lnTo>
                  <a:lnTo>
                    <a:pt x="78582" y="335756"/>
                  </a:lnTo>
                  <a:lnTo>
                    <a:pt x="57150" y="292894"/>
                  </a:lnTo>
                  <a:lnTo>
                    <a:pt x="26194" y="228600"/>
                  </a:lnTo>
                  <a:lnTo>
                    <a:pt x="7144" y="188119"/>
                  </a:lnTo>
                  <a:lnTo>
                    <a:pt x="0" y="164306"/>
                  </a:lnTo>
                  <a:lnTo>
                    <a:pt x="0" y="138113"/>
                  </a:lnTo>
                  <a:lnTo>
                    <a:pt x="4763" y="116681"/>
                  </a:lnTo>
                  <a:lnTo>
                    <a:pt x="21432" y="107156"/>
                  </a:lnTo>
                  <a:lnTo>
                    <a:pt x="38100" y="107156"/>
                  </a:lnTo>
                  <a:lnTo>
                    <a:pt x="57150" y="116681"/>
                  </a:lnTo>
                  <a:lnTo>
                    <a:pt x="85725" y="152400"/>
                  </a:lnTo>
                  <a:lnTo>
                    <a:pt x="116682" y="185738"/>
                  </a:lnTo>
                  <a:lnTo>
                    <a:pt x="157163" y="221456"/>
                  </a:lnTo>
                  <a:lnTo>
                    <a:pt x="200025" y="245269"/>
                  </a:lnTo>
                  <a:lnTo>
                    <a:pt x="250032" y="264319"/>
                  </a:lnTo>
                  <a:lnTo>
                    <a:pt x="292894" y="271463"/>
                  </a:lnTo>
                  <a:lnTo>
                    <a:pt x="364332" y="271463"/>
                  </a:lnTo>
                  <a:lnTo>
                    <a:pt x="504825" y="252413"/>
                  </a:lnTo>
                  <a:lnTo>
                    <a:pt x="797719" y="200025"/>
                  </a:lnTo>
                  <a:lnTo>
                    <a:pt x="1138238" y="142875"/>
                  </a:lnTo>
                  <a:lnTo>
                    <a:pt x="1423988" y="88106"/>
                  </a:lnTo>
                  <a:lnTo>
                    <a:pt x="1471613" y="64294"/>
                  </a:lnTo>
                  <a:lnTo>
                    <a:pt x="1585913" y="4763"/>
                  </a:lnTo>
                  <a:lnTo>
                    <a:pt x="1602582" y="0"/>
                  </a:lnTo>
                  <a:lnTo>
                    <a:pt x="1664494" y="21431"/>
                  </a:lnTo>
                  <a:lnTo>
                    <a:pt x="1735932" y="54769"/>
                  </a:lnTo>
                  <a:lnTo>
                    <a:pt x="1797844" y="90488"/>
                  </a:lnTo>
                  <a:lnTo>
                    <a:pt x="1854994" y="133350"/>
                  </a:lnTo>
                  <a:lnTo>
                    <a:pt x="1893094" y="166688"/>
                  </a:lnTo>
                  <a:lnTo>
                    <a:pt x="1928813" y="200025"/>
                  </a:lnTo>
                  <a:lnTo>
                    <a:pt x="1966913" y="235744"/>
                  </a:lnTo>
                  <a:lnTo>
                    <a:pt x="1981200" y="261938"/>
                  </a:lnTo>
                  <a:lnTo>
                    <a:pt x="1985963" y="288131"/>
                  </a:lnTo>
                  <a:lnTo>
                    <a:pt x="1981200" y="311944"/>
                  </a:lnTo>
                  <a:lnTo>
                    <a:pt x="1969294" y="330994"/>
                  </a:lnTo>
                  <a:lnTo>
                    <a:pt x="1945482" y="350044"/>
                  </a:lnTo>
                  <a:lnTo>
                    <a:pt x="1897857" y="376238"/>
                  </a:lnTo>
                  <a:lnTo>
                    <a:pt x="1538288" y="209550"/>
                  </a:lnTo>
                  <a:lnTo>
                    <a:pt x="1521619" y="204788"/>
                  </a:lnTo>
                  <a:lnTo>
                    <a:pt x="1500188" y="204788"/>
                  </a:lnTo>
                  <a:lnTo>
                    <a:pt x="1459707" y="214313"/>
                  </a:lnTo>
                  <a:lnTo>
                    <a:pt x="1116807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A9252E6-6A00-104E-BADF-F48E47EE973B}"/>
                </a:ext>
              </a:extLst>
            </p:cNvPr>
            <p:cNvSpPr/>
            <p:nvPr/>
          </p:nvSpPr>
          <p:spPr>
            <a:xfrm rot="16200000">
              <a:off x="2216944" y="2763044"/>
              <a:ext cx="2562225" cy="893763"/>
            </a:xfrm>
            <a:custGeom>
              <a:avLst/>
              <a:gdLst>
                <a:gd name="connsiteX0" fmla="*/ 1402556 w 2562225"/>
                <a:gd name="connsiteY0" fmla="*/ 590550 h 892968"/>
                <a:gd name="connsiteX1" fmla="*/ 1038225 w 2562225"/>
                <a:gd name="connsiteY1" fmla="*/ 485775 h 892968"/>
                <a:gd name="connsiteX2" fmla="*/ 842963 w 2562225"/>
                <a:gd name="connsiteY2" fmla="*/ 426243 h 892968"/>
                <a:gd name="connsiteX3" fmla="*/ 592931 w 2562225"/>
                <a:gd name="connsiteY3" fmla="*/ 338137 h 892968"/>
                <a:gd name="connsiteX4" fmla="*/ 254794 w 2562225"/>
                <a:gd name="connsiteY4" fmla="*/ 219075 h 892968"/>
                <a:gd name="connsiteX5" fmla="*/ 73819 w 2562225"/>
                <a:gd name="connsiteY5" fmla="*/ 159543 h 892968"/>
                <a:gd name="connsiteX6" fmla="*/ 40481 w 2562225"/>
                <a:gd name="connsiteY6" fmla="*/ 150018 h 892968"/>
                <a:gd name="connsiteX7" fmla="*/ 14288 w 2562225"/>
                <a:gd name="connsiteY7" fmla="*/ 138112 h 892968"/>
                <a:gd name="connsiteX8" fmla="*/ 0 w 2562225"/>
                <a:gd name="connsiteY8" fmla="*/ 116681 h 892968"/>
                <a:gd name="connsiteX9" fmla="*/ 4763 w 2562225"/>
                <a:gd name="connsiteY9" fmla="*/ 83343 h 892968"/>
                <a:gd name="connsiteX10" fmla="*/ 19050 w 2562225"/>
                <a:gd name="connsiteY10" fmla="*/ 38100 h 892968"/>
                <a:gd name="connsiteX11" fmla="*/ 33338 w 2562225"/>
                <a:gd name="connsiteY11" fmla="*/ 19050 h 892968"/>
                <a:gd name="connsiteX12" fmla="*/ 64294 w 2562225"/>
                <a:gd name="connsiteY12" fmla="*/ 7143 h 892968"/>
                <a:gd name="connsiteX13" fmla="*/ 111919 w 2562225"/>
                <a:gd name="connsiteY13" fmla="*/ 0 h 892968"/>
                <a:gd name="connsiteX14" fmla="*/ 159544 w 2562225"/>
                <a:gd name="connsiteY14" fmla="*/ 2381 h 892968"/>
                <a:gd name="connsiteX15" fmla="*/ 211931 w 2562225"/>
                <a:gd name="connsiteY15" fmla="*/ 11906 h 892968"/>
                <a:gd name="connsiteX16" fmla="*/ 273844 w 2562225"/>
                <a:gd name="connsiteY16" fmla="*/ 35718 h 892968"/>
                <a:gd name="connsiteX17" fmla="*/ 328613 w 2562225"/>
                <a:gd name="connsiteY17" fmla="*/ 64293 h 892968"/>
                <a:gd name="connsiteX18" fmla="*/ 359569 w 2562225"/>
                <a:gd name="connsiteY18" fmla="*/ 80962 h 892968"/>
                <a:gd name="connsiteX19" fmla="*/ 559594 w 2562225"/>
                <a:gd name="connsiteY19" fmla="*/ 145256 h 892968"/>
                <a:gd name="connsiteX20" fmla="*/ 740569 w 2562225"/>
                <a:gd name="connsiteY20" fmla="*/ 195262 h 892968"/>
                <a:gd name="connsiteX21" fmla="*/ 988219 w 2562225"/>
                <a:gd name="connsiteY21" fmla="*/ 264318 h 892968"/>
                <a:gd name="connsiteX22" fmla="*/ 1364456 w 2562225"/>
                <a:gd name="connsiteY22" fmla="*/ 350043 h 892968"/>
                <a:gd name="connsiteX23" fmla="*/ 1824038 w 2562225"/>
                <a:gd name="connsiteY23" fmla="*/ 457200 h 892968"/>
                <a:gd name="connsiteX24" fmla="*/ 2274094 w 2562225"/>
                <a:gd name="connsiteY24" fmla="*/ 552450 h 892968"/>
                <a:gd name="connsiteX25" fmla="*/ 2293144 w 2562225"/>
                <a:gd name="connsiteY25" fmla="*/ 552450 h 892968"/>
                <a:gd name="connsiteX26" fmla="*/ 2319338 w 2562225"/>
                <a:gd name="connsiteY26" fmla="*/ 545306 h 892968"/>
                <a:gd name="connsiteX27" fmla="*/ 2369344 w 2562225"/>
                <a:gd name="connsiteY27" fmla="*/ 511968 h 892968"/>
                <a:gd name="connsiteX28" fmla="*/ 2438400 w 2562225"/>
                <a:gd name="connsiteY28" fmla="*/ 459581 h 892968"/>
                <a:gd name="connsiteX29" fmla="*/ 2495550 w 2562225"/>
                <a:gd name="connsiteY29" fmla="*/ 414337 h 892968"/>
                <a:gd name="connsiteX30" fmla="*/ 2524125 w 2562225"/>
                <a:gd name="connsiteY30" fmla="*/ 392906 h 892968"/>
                <a:gd name="connsiteX31" fmla="*/ 2538413 w 2562225"/>
                <a:gd name="connsiteY31" fmla="*/ 385762 h 892968"/>
                <a:gd name="connsiteX32" fmla="*/ 2550319 w 2562225"/>
                <a:gd name="connsiteY32" fmla="*/ 385762 h 892968"/>
                <a:gd name="connsiteX33" fmla="*/ 2559844 w 2562225"/>
                <a:gd name="connsiteY33" fmla="*/ 388143 h 892968"/>
                <a:gd name="connsiteX34" fmla="*/ 2562225 w 2562225"/>
                <a:gd name="connsiteY34" fmla="*/ 397668 h 892968"/>
                <a:gd name="connsiteX35" fmla="*/ 2557463 w 2562225"/>
                <a:gd name="connsiteY35" fmla="*/ 423862 h 892968"/>
                <a:gd name="connsiteX36" fmla="*/ 2543175 w 2562225"/>
                <a:gd name="connsiteY36" fmla="*/ 466725 h 892968"/>
                <a:gd name="connsiteX37" fmla="*/ 2514600 w 2562225"/>
                <a:gd name="connsiteY37" fmla="*/ 533400 h 892968"/>
                <a:gd name="connsiteX38" fmla="*/ 2464594 w 2562225"/>
                <a:gd name="connsiteY38" fmla="*/ 616743 h 892968"/>
                <a:gd name="connsiteX39" fmla="*/ 2371725 w 2562225"/>
                <a:gd name="connsiteY39" fmla="*/ 745331 h 892968"/>
                <a:gd name="connsiteX40" fmla="*/ 2302669 w 2562225"/>
                <a:gd name="connsiteY40" fmla="*/ 833437 h 892968"/>
                <a:gd name="connsiteX41" fmla="*/ 2257425 w 2562225"/>
                <a:gd name="connsiteY41" fmla="*/ 873918 h 892968"/>
                <a:gd name="connsiteX42" fmla="*/ 2238375 w 2562225"/>
                <a:gd name="connsiteY42" fmla="*/ 885825 h 892968"/>
                <a:gd name="connsiteX43" fmla="*/ 2224088 w 2562225"/>
                <a:gd name="connsiteY43" fmla="*/ 890587 h 892968"/>
                <a:gd name="connsiteX44" fmla="*/ 2202656 w 2562225"/>
                <a:gd name="connsiteY44" fmla="*/ 892968 h 892968"/>
                <a:gd name="connsiteX45" fmla="*/ 2169319 w 2562225"/>
                <a:gd name="connsiteY45" fmla="*/ 885825 h 892968"/>
                <a:gd name="connsiteX46" fmla="*/ 2147888 w 2562225"/>
                <a:gd name="connsiteY46" fmla="*/ 876300 h 892968"/>
                <a:gd name="connsiteX47" fmla="*/ 2126456 w 2562225"/>
                <a:gd name="connsiteY47" fmla="*/ 862012 h 892968"/>
                <a:gd name="connsiteX48" fmla="*/ 2097881 w 2562225"/>
                <a:gd name="connsiteY48" fmla="*/ 838200 h 892968"/>
                <a:gd name="connsiteX49" fmla="*/ 2081213 w 2562225"/>
                <a:gd name="connsiteY49" fmla="*/ 819150 h 892968"/>
                <a:gd name="connsiteX50" fmla="*/ 2038350 w 2562225"/>
                <a:gd name="connsiteY50" fmla="*/ 797718 h 892968"/>
                <a:gd name="connsiteX51" fmla="*/ 1847850 w 2562225"/>
                <a:gd name="connsiteY51" fmla="*/ 728662 h 892968"/>
                <a:gd name="connsiteX52" fmla="*/ 1402556 w 2562225"/>
                <a:gd name="connsiteY52" fmla="*/ 590550 h 89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62225" h="892968">
                  <a:moveTo>
                    <a:pt x="1402556" y="590550"/>
                  </a:moveTo>
                  <a:lnTo>
                    <a:pt x="1038225" y="485775"/>
                  </a:lnTo>
                  <a:lnTo>
                    <a:pt x="842963" y="426243"/>
                  </a:lnTo>
                  <a:lnTo>
                    <a:pt x="592931" y="338137"/>
                  </a:lnTo>
                  <a:lnTo>
                    <a:pt x="254794" y="219075"/>
                  </a:lnTo>
                  <a:lnTo>
                    <a:pt x="73819" y="159543"/>
                  </a:lnTo>
                  <a:lnTo>
                    <a:pt x="40481" y="150018"/>
                  </a:lnTo>
                  <a:lnTo>
                    <a:pt x="14288" y="138112"/>
                  </a:lnTo>
                  <a:lnTo>
                    <a:pt x="0" y="116681"/>
                  </a:lnTo>
                  <a:lnTo>
                    <a:pt x="4763" y="83343"/>
                  </a:lnTo>
                  <a:lnTo>
                    <a:pt x="19050" y="38100"/>
                  </a:lnTo>
                  <a:lnTo>
                    <a:pt x="33338" y="19050"/>
                  </a:lnTo>
                  <a:lnTo>
                    <a:pt x="64294" y="7143"/>
                  </a:lnTo>
                  <a:lnTo>
                    <a:pt x="111919" y="0"/>
                  </a:lnTo>
                  <a:lnTo>
                    <a:pt x="159544" y="2381"/>
                  </a:lnTo>
                  <a:lnTo>
                    <a:pt x="211931" y="11906"/>
                  </a:lnTo>
                  <a:lnTo>
                    <a:pt x="273844" y="35718"/>
                  </a:lnTo>
                  <a:lnTo>
                    <a:pt x="328613" y="64293"/>
                  </a:lnTo>
                  <a:lnTo>
                    <a:pt x="359569" y="80962"/>
                  </a:lnTo>
                  <a:lnTo>
                    <a:pt x="559594" y="145256"/>
                  </a:lnTo>
                  <a:lnTo>
                    <a:pt x="740569" y="195262"/>
                  </a:lnTo>
                  <a:lnTo>
                    <a:pt x="988219" y="264318"/>
                  </a:lnTo>
                  <a:lnTo>
                    <a:pt x="1364456" y="350043"/>
                  </a:lnTo>
                  <a:lnTo>
                    <a:pt x="1824038" y="457200"/>
                  </a:lnTo>
                  <a:lnTo>
                    <a:pt x="2274094" y="552450"/>
                  </a:lnTo>
                  <a:lnTo>
                    <a:pt x="2293144" y="552450"/>
                  </a:lnTo>
                  <a:lnTo>
                    <a:pt x="2319338" y="545306"/>
                  </a:lnTo>
                  <a:lnTo>
                    <a:pt x="2369344" y="511968"/>
                  </a:lnTo>
                  <a:lnTo>
                    <a:pt x="2438400" y="459581"/>
                  </a:lnTo>
                  <a:lnTo>
                    <a:pt x="2495550" y="414337"/>
                  </a:lnTo>
                  <a:lnTo>
                    <a:pt x="2524125" y="392906"/>
                  </a:lnTo>
                  <a:lnTo>
                    <a:pt x="2538413" y="385762"/>
                  </a:lnTo>
                  <a:lnTo>
                    <a:pt x="2550319" y="385762"/>
                  </a:lnTo>
                  <a:lnTo>
                    <a:pt x="2559844" y="388143"/>
                  </a:lnTo>
                  <a:lnTo>
                    <a:pt x="2562225" y="397668"/>
                  </a:lnTo>
                  <a:lnTo>
                    <a:pt x="2557463" y="423862"/>
                  </a:lnTo>
                  <a:lnTo>
                    <a:pt x="2543175" y="466725"/>
                  </a:lnTo>
                  <a:lnTo>
                    <a:pt x="2514600" y="533400"/>
                  </a:lnTo>
                  <a:lnTo>
                    <a:pt x="2464594" y="616743"/>
                  </a:lnTo>
                  <a:lnTo>
                    <a:pt x="2371725" y="745331"/>
                  </a:lnTo>
                  <a:lnTo>
                    <a:pt x="2302669" y="833437"/>
                  </a:lnTo>
                  <a:lnTo>
                    <a:pt x="2257425" y="873918"/>
                  </a:lnTo>
                  <a:lnTo>
                    <a:pt x="2238375" y="885825"/>
                  </a:lnTo>
                  <a:lnTo>
                    <a:pt x="2224088" y="890587"/>
                  </a:lnTo>
                  <a:lnTo>
                    <a:pt x="2202656" y="892968"/>
                  </a:lnTo>
                  <a:lnTo>
                    <a:pt x="2169319" y="885825"/>
                  </a:lnTo>
                  <a:lnTo>
                    <a:pt x="2147888" y="876300"/>
                  </a:lnTo>
                  <a:lnTo>
                    <a:pt x="2126456" y="862012"/>
                  </a:lnTo>
                  <a:lnTo>
                    <a:pt x="2097881" y="838200"/>
                  </a:lnTo>
                  <a:lnTo>
                    <a:pt x="2081213" y="819150"/>
                  </a:lnTo>
                  <a:lnTo>
                    <a:pt x="2038350" y="797718"/>
                  </a:lnTo>
                  <a:lnTo>
                    <a:pt x="1847850" y="728662"/>
                  </a:lnTo>
                  <a:lnTo>
                    <a:pt x="1402556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7B0F6FB-E8DB-AD48-A87D-86DA7E20F892}"/>
                </a:ext>
              </a:extLst>
            </p:cNvPr>
            <p:cNvSpPr/>
            <p:nvPr/>
          </p:nvSpPr>
          <p:spPr>
            <a:xfrm rot="16200000">
              <a:off x="3182938" y="4156075"/>
              <a:ext cx="1220787" cy="1306513"/>
            </a:xfrm>
            <a:custGeom>
              <a:avLst/>
              <a:gdLst>
                <a:gd name="connsiteX0" fmla="*/ 835818 w 1221581"/>
                <a:gd name="connsiteY0" fmla="*/ 440531 h 1307306"/>
                <a:gd name="connsiteX1" fmla="*/ 916781 w 1221581"/>
                <a:gd name="connsiteY1" fmla="*/ 316706 h 1307306"/>
                <a:gd name="connsiteX2" fmla="*/ 959643 w 1221581"/>
                <a:gd name="connsiteY2" fmla="*/ 242887 h 1307306"/>
                <a:gd name="connsiteX3" fmla="*/ 983456 w 1221581"/>
                <a:gd name="connsiteY3" fmla="*/ 200025 h 1307306"/>
                <a:gd name="connsiteX4" fmla="*/ 997743 w 1221581"/>
                <a:gd name="connsiteY4" fmla="*/ 164306 h 1307306"/>
                <a:gd name="connsiteX5" fmla="*/ 1012031 w 1221581"/>
                <a:gd name="connsiteY5" fmla="*/ 121444 h 1307306"/>
                <a:gd name="connsiteX6" fmla="*/ 1004887 w 1221581"/>
                <a:gd name="connsiteY6" fmla="*/ 0 h 1307306"/>
                <a:gd name="connsiteX7" fmla="*/ 1221581 w 1221581"/>
                <a:gd name="connsiteY7" fmla="*/ 30956 h 1307306"/>
                <a:gd name="connsiteX8" fmla="*/ 1169193 w 1221581"/>
                <a:gd name="connsiteY8" fmla="*/ 183356 h 1307306"/>
                <a:gd name="connsiteX9" fmla="*/ 1140618 w 1221581"/>
                <a:gd name="connsiteY9" fmla="*/ 250031 h 1307306"/>
                <a:gd name="connsiteX10" fmla="*/ 1095375 w 1221581"/>
                <a:gd name="connsiteY10" fmla="*/ 352425 h 1307306"/>
                <a:gd name="connsiteX11" fmla="*/ 1033462 w 1221581"/>
                <a:gd name="connsiteY11" fmla="*/ 466725 h 1307306"/>
                <a:gd name="connsiteX12" fmla="*/ 912018 w 1221581"/>
                <a:gd name="connsiteY12" fmla="*/ 676275 h 1307306"/>
                <a:gd name="connsiteX13" fmla="*/ 769143 w 1221581"/>
                <a:gd name="connsiteY13" fmla="*/ 866775 h 1307306"/>
                <a:gd name="connsiteX14" fmla="*/ 664368 w 1221581"/>
                <a:gd name="connsiteY14" fmla="*/ 981075 h 1307306"/>
                <a:gd name="connsiteX15" fmla="*/ 531018 w 1221581"/>
                <a:gd name="connsiteY15" fmla="*/ 1109662 h 1307306"/>
                <a:gd name="connsiteX16" fmla="*/ 433387 w 1221581"/>
                <a:gd name="connsiteY16" fmla="*/ 1190625 h 1307306"/>
                <a:gd name="connsiteX17" fmla="*/ 373856 w 1221581"/>
                <a:gd name="connsiteY17" fmla="*/ 1235869 h 1307306"/>
                <a:gd name="connsiteX18" fmla="*/ 302418 w 1221581"/>
                <a:gd name="connsiteY18" fmla="*/ 1273969 h 1307306"/>
                <a:gd name="connsiteX19" fmla="*/ 264318 w 1221581"/>
                <a:gd name="connsiteY19" fmla="*/ 1290637 h 1307306"/>
                <a:gd name="connsiteX20" fmla="*/ 228600 w 1221581"/>
                <a:gd name="connsiteY20" fmla="*/ 1300162 h 1307306"/>
                <a:gd name="connsiteX21" fmla="*/ 178593 w 1221581"/>
                <a:gd name="connsiteY21" fmla="*/ 1304925 h 1307306"/>
                <a:gd name="connsiteX22" fmla="*/ 133350 w 1221581"/>
                <a:gd name="connsiteY22" fmla="*/ 1307306 h 1307306"/>
                <a:gd name="connsiteX23" fmla="*/ 107156 w 1221581"/>
                <a:gd name="connsiteY23" fmla="*/ 1307306 h 1307306"/>
                <a:gd name="connsiteX24" fmla="*/ 76200 w 1221581"/>
                <a:gd name="connsiteY24" fmla="*/ 1302544 h 1307306"/>
                <a:gd name="connsiteX25" fmla="*/ 54768 w 1221581"/>
                <a:gd name="connsiteY25" fmla="*/ 1295400 h 1307306"/>
                <a:gd name="connsiteX26" fmla="*/ 28575 w 1221581"/>
                <a:gd name="connsiteY26" fmla="*/ 1278731 h 1307306"/>
                <a:gd name="connsiteX27" fmla="*/ 9525 w 1221581"/>
                <a:gd name="connsiteY27" fmla="*/ 1252537 h 1307306"/>
                <a:gd name="connsiteX28" fmla="*/ 0 w 1221581"/>
                <a:gd name="connsiteY28" fmla="*/ 1214437 h 1307306"/>
                <a:gd name="connsiteX29" fmla="*/ 4762 w 1221581"/>
                <a:gd name="connsiteY29" fmla="*/ 1169194 h 1307306"/>
                <a:gd name="connsiteX30" fmla="*/ 21431 w 1221581"/>
                <a:gd name="connsiteY30" fmla="*/ 1126331 h 1307306"/>
                <a:gd name="connsiteX31" fmla="*/ 47625 w 1221581"/>
                <a:gd name="connsiteY31" fmla="*/ 1100137 h 1307306"/>
                <a:gd name="connsiteX32" fmla="*/ 92868 w 1221581"/>
                <a:gd name="connsiteY32" fmla="*/ 1069181 h 1307306"/>
                <a:gd name="connsiteX33" fmla="*/ 159543 w 1221581"/>
                <a:gd name="connsiteY33" fmla="*/ 1035844 h 1307306"/>
                <a:gd name="connsiteX34" fmla="*/ 254793 w 1221581"/>
                <a:gd name="connsiteY34" fmla="*/ 978694 h 1307306"/>
                <a:gd name="connsiteX35" fmla="*/ 385762 w 1221581"/>
                <a:gd name="connsiteY35" fmla="*/ 892969 h 1307306"/>
                <a:gd name="connsiteX36" fmla="*/ 604837 w 1221581"/>
                <a:gd name="connsiteY36" fmla="*/ 735806 h 1307306"/>
                <a:gd name="connsiteX37" fmla="*/ 747712 w 1221581"/>
                <a:gd name="connsiteY37" fmla="*/ 573881 h 1307306"/>
                <a:gd name="connsiteX38" fmla="*/ 835818 w 1221581"/>
                <a:gd name="connsiteY38" fmla="*/ 440531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1581" h="1307306">
                  <a:moveTo>
                    <a:pt x="835818" y="440531"/>
                  </a:moveTo>
                  <a:lnTo>
                    <a:pt x="916781" y="316706"/>
                  </a:lnTo>
                  <a:lnTo>
                    <a:pt x="959643" y="242887"/>
                  </a:lnTo>
                  <a:lnTo>
                    <a:pt x="983456" y="200025"/>
                  </a:lnTo>
                  <a:lnTo>
                    <a:pt x="997743" y="164306"/>
                  </a:lnTo>
                  <a:lnTo>
                    <a:pt x="1012031" y="121444"/>
                  </a:lnTo>
                  <a:lnTo>
                    <a:pt x="1004887" y="0"/>
                  </a:lnTo>
                  <a:lnTo>
                    <a:pt x="1221581" y="30956"/>
                  </a:lnTo>
                  <a:lnTo>
                    <a:pt x="1169193" y="183356"/>
                  </a:lnTo>
                  <a:lnTo>
                    <a:pt x="1140618" y="250031"/>
                  </a:lnTo>
                  <a:lnTo>
                    <a:pt x="1095375" y="352425"/>
                  </a:lnTo>
                  <a:lnTo>
                    <a:pt x="1033462" y="466725"/>
                  </a:lnTo>
                  <a:lnTo>
                    <a:pt x="912018" y="676275"/>
                  </a:lnTo>
                  <a:lnTo>
                    <a:pt x="769143" y="866775"/>
                  </a:lnTo>
                  <a:lnTo>
                    <a:pt x="664368" y="981075"/>
                  </a:lnTo>
                  <a:lnTo>
                    <a:pt x="531018" y="1109662"/>
                  </a:lnTo>
                  <a:lnTo>
                    <a:pt x="433387" y="1190625"/>
                  </a:lnTo>
                  <a:lnTo>
                    <a:pt x="373856" y="1235869"/>
                  </a:lnTo>
                  <a:lnTo>
                    <a:pt x="302418" y="1273969"/>
                  </a:lnTo>
                  <a:lnTo>
                    <a:pt x="264318" y="1290637"/>
                  </a:lnTo>
                  <a:lnTo>
                    <a:pt x="228600" y="1300162"/>
                  </a:lnTo>
                  <a:lnTo>
                    <a:pt x="178593" y="1304925"/>
                  </a:lnTo>
                  <a:lnTo>
                    <a:pt x="133350" y="1307306"/>
                  </a:lnTo>
                  <a:lnTo>
                    <a:pt x="107156" y="1307306"/>
                  </a:lnTo>
                  <a:lnTo>
                    <a:pt x="76200" y="1302544"/>
                  </a:lnTo>
                  <a:lnTo>
                    <a:pt x="54768" y="1295400"/>
                  </a:lnTo>
                  <a:lnTo>
                    <a:pt x="28575" y="1278731"/>
                  </a:lnTo>
                  <a:lnTo>
                    <a:pt x="9525" y="1252537"/>
                  </a:lnTo>
                  <a:lnTo>
                    <a:pt x="0" y="1214437"/>
                  </a:lnTo>
                  <a:lnTo>
                    <a:pt x="4762" y="1169194"/>
                  </a:lnTo>
                  <a:lnTo>
                    <a:pt x="21431" y="1126331"/>
                  </a:lnTo>
                  <a:lnTo>
                    <a:pt x="47625" y="1100137"/>
                  </a:lnTo>
                  <a:lnTo>
                    <a:pt x="92868" y="1069181"/>
                  </a:lnTo>
                  <a:lnTo>
                    <a:pt x="159543" y="1035844"/>
                  </a:lnTo>
                  <a:lnTo>
                    <a:pt x="254793" y="978694"/>
                  </a:lnTo>
                  <a:lnTo>
                    <a:pt x="385762" y="892969"/>
                  </a:lnTo>
                  <a:lnTo>
                    <a:pt x="604837" y="735806"/>
                  </a:lnTo>
                  <a:lnTo>
                    <a:pt x="747712" y="573881"/>
                  </a:lnTo>
                  <a:lnTo>
                    <a:pt x="83581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608B700-995E-784A-BA1A-C107C1159E8B}"/>
                </a:ext>
              </a:extLst>
            </p:cNvPr>
            <p:cNvSpPr/>
            <p:nvPr/>
          </p:nvSpPr>
          <p:spPr>
            <a:xfrm rot="16200000">
              <a:off x="2263776" y="3473450"/>
              <a:ext cx="2779712" cy="1658937"/>
            </a:xfrm>
            <a:custGeom>
              <a:avLst/>
              <a:gdLst>
                <a:gd name="connsiteX0" fmla="*/ 1553192 w 2779261"/>
                <a:gd name="connsiteY0" fmla="*/ 1403797 h 1658799"/>
                <a:gd name="connsiteX1" fmla="*/ 1403797 w 2779261"/>
                <a:gd name="connsiteY1" fmla="*/ 1344554 h 1658799"/>
                <a:gd name="connsiteX2" fmla="*/ 1267281 w 2779261"/>
                <a:gd name="connsiteY2" fmla="*/ 1280160 h 1658799"/>
                <a:gd name="connsiteX3" fmla="*/ 1133341 w 2779261"/>
                <a:gd name="connsiteY3" fmla="*/ 1208038 h 1658799"/>
                <a:gd name="connsiteX4" fmla="*/ 1048341 w 2779261"/>
                <a:gd name="connsiteY4" fmla="*/ 1159098 h 1658799"/>
                <a:gd name="connsiteX5" fmla="*/ 878339 w 2779261"/>
                <a:gd name="connsiteY5" fmla="*/ 1048340 h 1658799"/>
                <a:gd name="connsiteX6" fmla="*/ 762430 w 2779261"/>
                <a:gd name="connsiteY6" fmla="*/ 955612 h 1658799"/>
                <a:gd name="connsiteX7" fmla="*/ 620762 w 2779261"/>
                <a:gd name="connsiteY7" fmla="*/ 829399 h 1658799"/>
                <a:gd name="connsiteX8" fmla="*/ 502276 w 2779261"/>
                <a:gd name="connsiteY8" fmla="*/ 713489 h 1658799"/>
                <a:gd name="connsiteX9" fmla="*/ 376063 w 2779261"/>
                <a:gd name="connsiteY9" fmla="*/ 574397 h 1658799"/>
                <a:gd name="connsiteX10" fmla="*/ 273032 w 2779261"/>
                <a:gd name="connsiteY10" fmla="*/ 455912 h 1658799"/>
                <a:gd name="connsiteX11" fmla="*/ 162274 w 2779261"/>
                <a:gd name="connsiteY11" fmla="*/ 311668 h 1658799"/>
                <a:gd name="connsiteX12" fmla="*/ 64395 w 2779261"/>
                <a:gd name="connsiteY12" fmla="*/ 162274 h 1658799"/>
                <a:gd name="connsiteX13" fmla="*/ 7728 w 2779261"/>
                <a:gd name="connsiteY13" fmla="*/ 74697 h 1658799"/>
                <a:gd name="connsiteX14" fmla="*/ 0 w 2779261"/>
                <a:gd name="connsiteY14" fmla="*/ 56667 h 1658799"/>
                <a:gd name="connsiteX15" fmla="*/ 0 w 2779261"/>
                <a:gd name="connsiteY15" fmla="*/ 18030 h 1658799"/>
                <a:gd name="connsiteX16" fmla="*/ 7728 w 2779261"/>
                <a:gd name="connsiteY16" fmla="*/ 7727 h 1658799"/>
                <a:gd name="connsiteX17" fmla="*/ 23182 w 2779261"/>
                <a:gd name="connsiteY17" fmla="*/ 0 h 1658799"/>
                <a:gd name="connsiteX18" fmla="*/ 43788 w 2779261"/>
                <a:gd name="connsiteY18" fmla="*/ 10303 h 1658799"/>
                <a:gd name="connsiteX19" fmla="*/ 118486 w 2779261"/>
                <a:gd name="connsiteY19" fmla="*/ 103031 h 1658799"/>
                <a:gd name="connsiteX20" fmla="*/ 226668 w 2779261"/>
                <a:gd name="connsiteY20" fmla="*/ 224092 h 1658799"/>
                <a:gd name="connsiteX21" fmla="*/ 316821 w 2779261"/>
                <a:gd name="connsiteY21" fmla="*/ 324547 h 1658799"/>
                <a:gd name="connsiteX22" fmla="*/ 432730 w 2779261"/>
                <a:gd name="connsiteY22" fmla="*/ 440457 h 1658799"/>
                <a:gd name="connsiteX23" fmla="*/ 543489 w 2779261"/>
                <a:gd name="connsiteY23" fmla="*/ 543488 h 1658799"/>
                <a:gd name="connsiteX24" fmla="*/ 643944 w 2779261"/>
                <a:gd name="connsiteY24" fmla="*/ 628489 h 1658799"/>
                <a:gd name="connsiteX25" fmla="*/ 767581 w 2779261"/>
                <a:gd name="connsiteY25" fmla="*/ 728944 h 1658799"/>
                <a:gd name="connsiteX26" fmla="*/ 893794 w 2779261"/>
                <a:gd name="connsiteY26" fmla="*/ 819096 h 1658799"/>
                <a:gd name="connsiteX27" fmla="*/ 1030310 w 2779261"/>
                <a:gd name="connsiteY27" fmla="*/ 906672 h 1658799"/>
                <a:gd name="connsiteX28" fmla="*/ 1177129 w 2779261"/>
                <a:gd name="connsiteY28" fmla="*/ 978794 h 1658799"/>
                <a:gd name="connsiteX29" fmla="*/ 1367737 w 2779261"/>
                <a:gd name="connsiteY29" fmla="*/ 1071522 h 1658799"/>
                <a:gd name="connsiteX30" fmla="*/ 1460464 w 2779261"/>
                <a:gd name="connsiteY30" fmla="*/ 1110159 h 1658799"/>
                <a:gd name="connsiteX31" fmla="*/ 1573799 w 2779261"/>
                <a:gd name="connsiteY31" fmla="*/ 1156523 h 1658799"/>
                <a:gd name="connsiteX32" fmla="*/ 1720618 w 2779261"/>
                <a:gd name="connsiteY32" fmla="*/ 1205462 h 1658799"/>
                <a:gd name="connsiteX33" fmla="*/ 1826224 w 2779261"/>
                <a:gd name="connsiteY33" fmla="*/ 1236372 h 1658799"/>
                <a:gd name="connsiteX34" fmla="*/ 1973044 w 2779261"/>
                <a:gd name="connsiteY34" fmla="*/ 1275008 h 1658799"/>
                <a:gd name="connsiteX35" fmla="*/ 2081226 w 2779261"/>
                <a:gd name="connsiteY35" fmla="*/ 1298190 h 1658799"/>
                <a:gd name="connsiteX36" fmla="*/ 2186833 w 2779261"/>
                <a:gd name="connsiteY36" fmla="*/ 1318796 h 1658799"/>
                <a:gd name="connsiteX37" fmla="*/ 2338804 w 2779261"/>
                <a:gd name="connsiteY37" fmla="*/ 1339403 h 1658799"/>
                <a:gd name="connsiteX38" fmla="*/ 2472744 w 2779261"/>
                <a:gd name="connsiteY38" fmla="*/ 1367736 h 1658799"/>
                <a:gd name="connsiteX39" fmla="*/ 2580926 w 2779261"/>
                <a:gd name="connsiteY39" fmla="*/ 1331675 h 1658799"/>
                <a:gd name="connsiteX40" fmla="*/ 2606684 w 2779261"/>
                <a:gd name="connsiteY40" fmla="*/ 1311069 h 1658799"/>
                <a:gd name="connsiteX41" fmla="*/ 2665927 w 2779261"/>
                <a:gd name="connsiteY41" fmla="*/ 1246675 h 1658799"/>
                <a:gd name="connsiteX42" fmla="*/ 2712291 w 2779261"/>
                <a:gd name="connsiteY42" fmla="*/ 1202886 h 1658799"/>
                <a:gd name="connsiteX43" fmla="*/ 2735473 w 2779261"/>
                <a:gd name="connsiteY43" fmla="*/ 1184856 h 1658799"/>
                <a:gd name="connsiteX44" fmla="*/ 2753503 w 2779261"/>
                <a:gd name="connsiteY44" fmla="*/ 1177129 h 1658799"/>
                <a:gd name="connsiteX45" fmla="*/ 2774110 w 2779261"/>
                <a:gd name="connsiteY45" fmla="*/ 1182280 h 1658799"/>
                <a:gd name="connsiteX46" fmla="*/ 2779261 w 2779261"/>
                <a:gd name="connsiteY46" fmla="*/ 1192583 h 1658799"/>
                <a:gd name="connsiteX47" fmla="*/ 2776685 w 2779261"/>
                <a:gd name="connsiteY47" fmla="*/ 1238947 h 1658799"/>
                <a:gd name="connsiteX48" fmla="*/ 2756079 w 2779261"/>
                <a:gd name="connsiteY48" fmla="*/ 1341978 h 1658799"/>
                <a:gd name="connsiteX49" fmla="*/ 2725170 w 2779261"/>
                <a:gd name="connsiteY49" fmla="*/ 1442434 h 1658799"/>
                <a:gd name="connsiteX50" fmla="*/ 2665927 w 2779261"/>
                <a:gd name="connsiteY50" fmla="*/ 1573798 h 1658799"/>
                <a:gd name="connsiteX51" fmla="*/ 2632442 w 2779261"/>
                <a:gd name="connsiteY51" fmla="*/ 1615010 h 1658799"/>
                <a:gd name="connsiteX52" fmla="*/ 2604108 w 2779261"/>
                <a:gd name="connsiteY52" fmla="*/ 1638192 h 1658799"/>
                <a:gd name="connsiteX53" fmla="*/ 2562896 w 2779261"/>
                <a:gd name="connsiteY53" fmla="*/ 1658799 h 1658799"/>
                <a:gd name="connsiteX54" fmla="*/ 2441835 w 2779261"/>
                <a:gd name="connsiteY54" fmla="*/ 1633041 h 1658799"/>
                <a:gd name="connsiteX55" fmla="*/ 2343955 w 2779261"/>
                <a:gd name="connsiteY55" fmla="*/ 1617586 h 1658799"/>
                <a:gd name="connsiteX56" fmla="*/ 2173954 w 2779261"/>
                <a:gd name="connsiteY56" fmla="*/ 1586677 h 1658799"/>
                <a:gd name="connsiteX57" fmla="*/ 2058044 w 2779261"/>
                <a:gd name="connsiteY57" fmla="*/ 1563495 h 1658799"/>
                <a:gd name="connsiteX58" fmla="*/ 1900922 w 2779261"/>
                <a:gd name="connsiteY58" fmla="*/ 1522283 h 1658799"/>
                <a:gd name="connsiteX59" fmla="*/ 1751527 w 2779261"/>
                <a:gd name="connsiteY59" fmla="*/ 1475919 h 1658799"/>
                <a:gd name="connsiteX60" fmla="*/ 1553192 w 2779261"/>
                <a:gd name="connsiteY60" fmla="*/ 1403797 h 165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79261" h="1658799">
                  <a:moveTo>
                    <a:pt x="1553192" y="1403797"/>
                  </a:moveTo>
                  <a:lnTo>
                    <a:pt x="1403797" y="1344554"/>
                  </a:lnTo>
                  <a:lnTo>
                    <a:pt x="1267281" y="1280160"/>
                  </a:lnTo>
                  <a:lnTo>
                    <a:pt x="1133341" y="1208038"/>
                  </a:lnTo>
                  <a:lnTo>
                    <a:pt x="1048341" y="1159098"/>
                  </a:lnTo>
                  <a:lnTo>
                    <a:pt x="878339" y="1048340"/>
                  </a:lnTo>
                  <a:lnTo>
                    <a:pt x="762430" y="955612"/>
                  </a:lnTo>
                  <a:lnTo>
                    <a:pt x="620762" y="829399"/>
                  </a:lnTo>
                  <a:lnTo>
                    <a:pt x="502276" y="713489"/>
                  </a:lnTo>
                  <a:lnTo>
                    <a:pt x="376063" y="574397"/>
                  </a:lnTo>
                  <a:lnTo>
                    <a:pt x="273032" y="455912"/>
                  </a:lnTo>
                  <a:lnTo>
                    <a:pt x="162274" y="311668"/>
                  </a:lnTo>
                  <a:lnTo>
                    <a:pt x="64395" y="162274"/>
                  </a:lnTo>
                  <a:lnTo>
                    <a:pt x="7728" y="74697"/>
                  </a:lnTo>
                  <a:lnTo>
                    <a:pt x="0" y="56667"/>
                  </a:lnTo>
                  <a:lnTo>
                    <a:pt x="0" y="18030"/>
                  </a:lnTo>
                  <a:lnTo>
                    <a:pt x="7728" y="7727"/>
                  </a:lnTo>
                  <a:lnTo>
                    <a:pt x="23182" y="0"/>
                  </a:lnTo>
                  <a:lnTo>
                    <a:pt x="43788" y="10303"/>
                  </a:lnTo>
                  <a:lnTo>
                    <a:pt x="118486" y="103031"/>
                  </a:lnTo>
                  <a:lnTo>
                    <a:pt x="226668" y="224092"/>
                  </a:lnTo>
                  <a:lnTo>
                    <a:pt x="316821" y="324547"/>
                  </a:lnTo>
                  <a:lnTo>
                    <a:pt x="432730" y="440457"/>
                  </a:lnTo>
                  <a:lnTo>
                    <a:pt x="543489" y="543488"/>
                  </a:lnTo>
                  <a:lnTo>
                    <a:pt x="643944" y="628489"/>
                  </a:lnTo>
                  <a:lnTo>
                    <a:pt x="767581" y="728944"/>
                  </a:lnTo>
                  <a:lnTo>
                    <a:pt x="893794" y="819096"/>
                  </a:lnTo>
                  <a:lnTo>
                    <a:pt x="1030310" y="906672"/>
                  </a:lnTo>
                  <a:lnTo>
                    <a:pt x="1177129" y="978794"/>
                  </a:lnTo>
                  <a:lnTo>
                    <a:pt x="1367737" y="1071522"/>
                  </a:lnTo>
                  <a:lnTo>
                    <a:pt x="1460464" y="1110159"/>
                  </a:lnTo>
                  <a:lnTo>
                    <a:pt x="1573799" y="1156523"/>
                  </a:lnTo>
                  <a:lnTo>
                    <a:pt x="1720618" y="1205462"/>
                  </a:lnTo>
                  <a:lnTo>
                    <a:pt x="1826224" y="1236372"/>
                  </a:lnTo>
                  <a:lnTo>
                    <a:pt x="1973044" y="1275008"/>
                  </a:lnTo>
                  <a:lnTo>
                    <a:pt x="2081226" y="1298190"/>
                  </a:lnTo>
                  <a:lnTo>
                    <a:pt x="2186833" y="1318796"/>
                  </a:lnTo>
                  <a:lnTo>
                    <a:pt x="2338804" y="1339403"/>
                  </a:lnTo>
                  <a:lnTo>
                    <a:pt x="2472744" y="1367736"/>
                  </a:lnTo>
                  <a:lnTo>
                    <a:pt x="2580926" y="1331675"/>
                  </a:lnTo>
                  <a:lnTo>
                    <a:pt x="2606684" y="1311069"/>
                  </a:lnTo>
                  <a:lnTo>
                    <a:pt x="2665927" y="1246675"/>
                  </a:lnTo>
                  <a:lnTo>
                    <a:pt x="2712291" y="1202886"/>
                  </a:lnTo>
                  <a:lnTo>
                    <a:pt x="2735473" y="1184856"/>
                  </a:lnTo>
                  <a:lnTo>
                    <a:pt x="2753503" y="1177129"/>
                  </a:lnTo>
                  <a:lnTo>
                    <a:pt x="2774110" y="1182280"/>
                  </a:lnTo>
                  <a:lnTo>
                    <a:pt x="2779261" y="1192583"/>
                  </a:lnTo>
                  <a:lnTo>
                    <a:pt x="2776685" y="1238947"/>
                  </a:lnTo>
                  <a:lnTo>
                    <a:pt x="2756079" y="1341978"/>
                  </a:lnTo>
                  <a:lnTo>
                    <a:pt x="2725170" y="1442434"/>
                  </a:lnTo>
                  <a:lnTo>
                    <a:pt x="2665927" y="1573798"/>
                  </a:lnTo>
                  <a:lnTo>
                    <a:pt x="2632442" y="1615010"/>
                  </a:lnTo>
                  <a:lnTo>
                    <a:pt x="2604108" y="1638192"/>
                  </a:lnTo>
                  <a:lnTo>
                    <a:pt x="2562896" y="1658799"/>
                  </a:lnTo>
                  <a:lnTo>
                    <a:pt x="2441835" y="1633041"/>
                  </a:lnTo>
                  <a:lnTo>
                    <a:pt x="2343955" y="1617586"/>
                  </a:lnTo>
                  <a:lnTo>
                    <a:pt x="2173954" y="1586677"/>
                  </a:lnTo>
                  <a:lnTo>
                    <a:pt x="2058044" y="1563495"/>
                  </a:lnTo>
                  <a:lnTo>
                    <a:pt x="1900922" y="1522283"/>
                  </a:lnTo>
                  <a:lnTo>
                    <a:pt x="1751527" y="1475919"/>
                  </a:lnTo>
                  <a:lnTo>
                    <a:pt x="1553192" y="1403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2586ECF-23AD-154F-8494-CEAFF15F21B8}"/>
                </a:ext>
              </a:extLst>
            </p:cNvPr>
            <p:cNvSpPr/>
            <p:nvPr/>
          </p:nvSpPr>
          <p:spPr>
            <a:xfrm>
              <a:off x="2506663" y="3024188"/>
              <a:ext cx="2333625" cy="974725"/>
            </a:xfrm>
            <a:custGeom>
              <a:avLst/>
              <a:gdLst>
                <a:gd name="connsiteX0" fmla="*/ 1362075 w 2333625"/>
                <a:gd name="connsiteY0" fmla="*/ 457200 h 973931"/>
                <a:gd name="connsiteX1" fmla="*/ 957263 w 2333625"/>
                <a:gd name="connsiteY1" fmla="*/ 631031 h 973931"/>
                <a:gd name="connsiteX2" fmla="*/ 742950 w 2333625"/>
                <a:gd name="connsiteY2" fmla="*/ 714375 h 973931"/>
                <a:gd name="connsiteX3" fmla="*/ 571500 w 2333625"/>
                <a:gd name="connsiteY3" fmla="*/ 795337 h 973931"/>
                <a:gd name="connsiteX4" fmla="*/ 311944 w 2333625"/>
                <a:gd name="connsiteY4" fmla="*/ 921543 h 973931"/>
                <a:gd name="connsiteX5" fmla="*/ 290513 w 2333625"/>
                <a:gd name="connsiteY5" fmla="*/ 940593 h 973931"/>
                <a:gd name="connsiteX6" fmla="*/ 266700 w 2333625"/>
                <a:gd name="connsiteY6" fmla="*/ 954881 h 973931"/>
                <a:gd name="connsiteX7" fmla="*/ 245269 w 2333625"/>
                <a:gd name="connsiteY7" fmla="*/ 964406 h 973931"/>
                <a:gd name="connsiteX8" fmla="*/ 223838 w 2333625"/>
                <a:gd name="connsiteY8" fmla="*/ 971550 h 973931"/>
                <a:gd name="connsiteX9" fmla="*/ 200025 w 2333625"/>
                <a:gd name="connsiteY9" fmla="*/ 973931 h 973931"/>
                <a:gd name="connsiteX10" fmla="*/ 180975 w 2333625"/>
                <a:gd name="connsiteY10" fmla="*/ 969168 h 973931"/>
                <a:gd name="connsiteX11" fmla="*/ 154782 w 2333625"/>
                <a:gd name="connsiteY11" fmla="*/ 954881 h 973931"/>
                <a:gd name="connsiteX12" fmla="*/ 135732 w 2333625"/>
                <a:gd name="connsiteY12" fmla="*/ 938212 h 973931"/>
                <a:gd name="connsiteX13" fmla="*/ 104775 w 2333625"/>
                <a:gd name="connsiteY13" fmla="*/ 892968 h 973931"/>
                <a:gd name="connsiteX14" fmla="*/ 71438 w 2333625"/>
                <a:gd name="connsiteY14" fmla="*/ 840581 h 973931"/>
                <a:gd name="connsiteX15" fmla="*/ 45244 w 2333625"/>
                <a:gd name="connsiteY15" fmla="*/ 783431 h 973931"/>
                <a:gd name="connsiteX16" fmla="*/ 26194 w 2333625"/>
                <a:gd name="connsiteY16" fmla="*/ 723900 h 973931"/>
                <a:gd name="connsiteX17" fmla="*/ 11907 w 2333625"/>
                <a:gd name="connsiteY17" fmla="*/ 664368 h 973931"/>
                <a:gd name="connsiteX18" fmla="*/ 2382 w 2333625"/>
                <a:gd name="connsiteY18" fmla="*/ 611981 h 973931"/>
                <a:gd name="connsiteX19" fmla="*/ 0 w 2333625"/>
                <a:gd name="connsiteY19" fmla="*/ 576262 h 973931"/>
                <a:gd name="connsiteX20" fmla="*/ 9525 w 2333625"/>
                <a:gd name="connsiteY20" fmla="*/ 545306 h 973931"/>
                <a:gd name="connsiteX21" fmla="*/ 21432 w 2333625"/>
                <a:gd name="connsiteY21" fmla="*/ 521493 h 973931"/>
                <a:gd name="connsiteX22" fmla="*/ 30957 w 2333625"/>
                <a:gd name="connsiteY22" fmla="*/ 509587 h 973931"/>
                <a:gd name="connsiteX23" fmla="*/ 50007 w 2333625"/>
                <a:gd name="connsiteY23" fmla="*/ 502443 h 973931"/>
                <a:gd name="connsiteX24" fmla="*/ 64294 w 2333625"/>
                <a:gd name="connsiteY24" fmla="*/ 507206 h 973931"/>
                <a:gd name="connsiteX25" fmla="*/ 73819 w 2333625"/>
                <a:gd name="connsiteY25" fmla="*/ 516731 h 973931"/>
                <a:gd name="connsiteX26" fmla="*/ 85725 w 2333625"/>
                <a:gd name="connsiteY26" fmla="*/ 540543 h 973931"/>
                <a:gd name="connsiteX27" fmla="*/ 102394 w 2333625"/>
                <a:gd name="connsiteY27" fmla="*/ 571500 h 973931"/>
                <a:gd name="connsiteX28" fmla="*/ 119063 w 2333625"/>
                <a:gd name="connsiteY28" fmla="*/ 595312 h 973931"/>
                <a:gd name="connsiteX29" fmla="*/ 138113 w 2333625"/>
                <a:gd name="connsiteY29" fmla="*/ 611981 h 973931"/>
                <a:gd name="connsiteX30" fmla="*/ 159544 w 2333625"/>
                <a:gd name="connsiteY30" fmla="*/ 626268 h 973931"/>
                <a:gd name="connsiteX31" fmla="*/ 192882 w 2333625"/>
                <a:gd name="connsiteY31" fmla="*/ 635793 h 973931"/>
                <a:gd name="connsiteX32" fmla="*/ 226219 w 2333625"/>
                <a:gd name="connsiteY32" fmla="*/ 640556 h 973931"/>
                <a:gd name="connsiteX33" fmla="*/ 271463 w 2333625"/>
                <a:gd name="connsiteY33" fmla="*/ 642937 h 973931"/>
                <a:gd name="connsiteX34" fmla="*/ 340519 w 2333625"/>
                <a:gd name="connsiteY34" fmla="*/ 628650 h 973931"/>
                <a:gd name="connsiteX35" fmla="*/ 571500 w 2333625"/>
                <a:gd name="connsiteY35" fmla="*/ 554831 h 973931"/>
                <a:gd name="connsiteX36" fmla="*/ 823913 w 2333625"/>
                <a:gd name="connsiteY36" fmla="*/ 466725 h 973931"/>
                <a:gd name="connsiteX37" fmla="*/ 1038225 w 2333625"/>
                <a:gd name="connsiteY37" fmla="*/ 404812 h 973931"/>
                <a:gd name="connsiteX38" fmla="*/ 1357313 w 2333625"/>
                <a:gd name="connsiteY38" fmla="*/ 297656 h 973931"/>
                <a:gd name="connsiteX39" fmla="*/ 1678782 w 2333625"/>
                <a:gd name="connsiteY39" fmla="*/ 176212 h 973931"/>
                <a:gd name="connsiteX40" fmla="*/ 2000250 w 2333625"/>
                <a:gd name="connsiteY40" fmla="*/ 78581 h 973931"/>
                <a:gd name="connsiteX41" fmla="*/ 2166938 w 2333625"/>
                <a:gd name="connsiteY41" fmla="*/ 33337 h 973931"/>
                <a:gd name="connsiteX42" fmla="*/ 2262188 w 2333625"/>
                <a:gd name="connsiteY42" fmla="*/ 7143 h 973931"/>
                <a:gd name="connsiteX43" fmla="*/ 2302669 w 2333625"/>
                <a:gd name="connsiteY43" fmla="*/ 0 h 973931"/>
                <a:gd name="connsiteX44" fmla="*/ 2326482 w 2333625"/>
                <a:gd name="connsiteY44" fmla="*/ 0 h 973931"/>
                <a:gd name="connsiteX45" fmla="*/ 2333625 w 2333625"/>
                <a:gd name="connsiteY45" fmla="*/ 7143 h 973931"/>
                <a:gd name="connsiteX46" fmla="*/ 2326482 w 2333625"/>
                <a:gd name="connsiteY46" fmla="*/ 26193 h 973931"/>
                <a:gd name="connsiteX47" fmla="*/ 2295525 w 2333625"/>
                <a:gd name="connsiteY47" fmla="*/ 52387 h 973931"/>
                <a:gd name="connsiteX48" fmla="*/ 2109788 w 2333625"/>
                <a:gd name="connsiteY48" fmla="*/ 145256 h 973931"/>
                <a:gd name="connsiteX49" fmla="*/ 1940719 w 2333625"/>
                <a:gd name="connsiteY49" fmla="*/ 228600 h 973931"/>
                <a:gd name="connsiteX50" fmla="*/ 1652588 w 2333625"/>
                <a:gd name="connsiteY50" fmla="*/ 333375 h 973931"/>
                <a:gd name="connsiteX51" fmla="*/ 1362075 w 2333625"/>
                <a:gd name="connsiteY51" fmla="*/ 4572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3625" h="973931">
                  <a:moveTo>
                    <a:pt x="1362075" y="457200"/>
                  </a:moveTo>
                  <a:lnTo>
                    <a:pt x="957263" y="631031"/>
                  </a:lnTo>
                  <a:lnTo>
                    <a:pt x="742950" y="714375"/>
                  </a:lnTo>
                  <a:lnTo>
                    <a:pt x="571500" y="795337"/>
                  </a:lnTo>
                  <a:lnTo>
                    <a:pt x="311944" y="921543"/>
                  </a:lnTo>
                  <a:lnTo>
                    <a:pt x="290513" y="940593"/>
                  </a:lnTo>
                  <a:lnTo>
                    <a:pt x="266700" y="954881"/>
                  </a:lnTo>
                  <a:lnTo>
                    <a:pt x="245269" y="964406"/>
                  </a:lnTo>
                  <a:lnTo>
                    <a:pt x="223838" y="971550"/>
                  </a:lnTo>
                  <a:lnTo>
                    <a:pt x="200025" y="973931"/>
                  </a:lnTo>
                  <a:lnTo>
                    <a:pt x="180975" y="969168"/>
                  </a:lnTo>
                  <a:lnTo>
                    <a:pt x="154782" y="954881"/>
                  </a:lnTo>
                  <a:lnTo>
                    <a:pt x="135732" y="938212"/>
                  </a:lnTo>
                  <a:lnTo>
                    <a:pt x="104775" y="892968"/>
                  </a:lnTo>
                  <a:lnTo>
                    <a:pt x="71438" y="840581"/>
                  </a:lnTo>
                  <a:lnTo>
                    <a:pt x="45244" y="783431"/>
                  </a:lnTo>
                  <a:lnTo>
                    <a:pt x="26194" y="723900"/>
                  </a:lnTo>
                  <a:lnTo>
                    <a:pt x="11907" y="664368"/>
                  </a:lnTo>
                  <a:lnTo>
                    <a:pt x="2382" y="611981"/>
                  </a:lnTo>
                  <a:lnTo>
                    <a:pt x="0" y="576262"/>
                  </a:lnTo>
                  <a:lnTo>
                    <a:pt x="9525" y="545306"/>
                  </a:lnTo>
                  <a:lnTo>
                    <a:pt x="21432" y="521493"/>
                  </a:lnTo>
                  <a:lnTo>
                    <a:pt x="30957" y="509587"/>
                  </a:lnTo>
                  <a:lnTo>
                    <a:pt x="50007" y="502443"/>
                  </a:lnTo>
                  <a:lnTo>
                    <a:pt x="64294" y="507206"/>
                  </a:lnTo>
                  <a:lnTo>
                    <a:pt x="73819" y="516731"/>
                  </a:lnTo>
                  <a:lnTo>
                    <a:pt x="85725" y="540543"/>
                  </a:lnTo>
                  <a:lnTo>
                    <a:pt x="102394" y="571500"/>
                  </a:lnTo>
                  <a:lnTo>
                    <a:pt x="119063" y="595312"/>
                  </a:lnTo>
                  <a:lnTo>
                    <a:pt x="138113" y="611981"/>
                  </a:lnTo>
                  <a:lnTo>
                    <a:pt x="159544" y="626268"/>
                  </a:lnTo>
                  <a:lnTo>
                    <a:pt x="192882" y="635793"/>
                  </a:lnTo>
                  <a:lnTo>
                    <a:pt x="226219" y="640556"/>
                  </a:lnTo>
                  <a:lnTo>
                    <a:pt x="271463" y="642937"/>
                  </a:lnTo>
                  <a:lnTo>
                    <a:pt x="340519" y="628650"/>
                  </a:lnTo>
                  <a:lnTo>
                    <a:pt x="571500" y="554831"/>
                  </a:lnTo>
                  <a:lnTo>
                    <a:pt x="823913" y="466725"/>
                  </a:lnTo>
                  <a:lnTo>
                    <a:pt x="1038225" y="404812"/>
                  </a:lnTo>
                  <a:lnTo>
                    <a:pt x="1357313" y="297656"/>
                  </a:lnTo>
                  <a:lnTo>
                    <a:pt x="1678782" y="176212"/>
                  </a:lnTo>
                  <a:lnTo>
                    <a:pt x="2000250" y="78581"/>
                  </a:lnTo>
                  <a:lnTo>
                    <a:pt x="2166938" y="33337"/>
                  </a:lnTo>
                  <a:lnTo>
                    <a:pt x="2262188" y="7143"/>
                  </a:lnTo>
                  <a:lnTo>
                    <a:pt x="2302669" y="0"/>
                  </a:lnTo>
                  <a:lnTo>
                    <a:pt x="2326482" y="0"/>
                  </a:lnTo>
                  <a:lnTo>
                    <a:pt x="2333625" y="7143"/>
                  </a:lnTo>
                  <a:lnTo>
                    <a:pt x="2326482" y="26193"/>
                  </a:lnTo>
                  <a:lnTo>
                    <a:pt x="2295525" y="52387"/>
                  </a:lnTo>
                  <a:lnTo>
                    <a:pt x="2109788" y="145256"/>
                  </a:lnTo>
                  <a:lnTo>
                    <a:pt x="1940719" y="228600"/>
                  </a:lnTo>
                  <a:lnTo>
                    <a:pt x="1652588" y="333375"/>
                  </a:lnTo>
                  <a:lnTo>
                    <a:pt x="13620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49288D9-00D9-A94E-B420-2804A68BA7CB}"/>
                </a:ext>
              </a:extLst>
            </p:cNvPr>
            <p:cNvSpPr/>
            <p:nvPr/>
          </p:nvSpPr>
          <p:spPr>
            <a:xfrm>
              <a:off x="5581650" y="1846263"/>
              <a:ext cx="1074738" cy="1076325"/>
            </a:xfrm>
            <a:custGeom>
              <a:avLst/>
              <a:gdLst>
                <a:gd name="connsiteX0" fmla="*/ 311944 w 1073944"/>
                <a:gd name="connsiteY0" fmla="*/ 657225 h 1076325"/>
                <a:gd name="connsiteX1" fmla="*/ 457200 w 1073944"/>
                <a:gd name="connsiteY1" fmla="*/ 466725 h 1076325"/>
                <a:gd name="connsiteX2" fmla="*/ 566738 w 1073944"/>
                <a:gd name="connsiteY2" fmla="*/ 319087 h 1076325"/>
                <a:gd name="connsiteX3" fmla="*/ 650081 w 1073944"/>
                <a:gd name="connsiteY3" fmla="*/ 195262 h 1076325"/>
                <a:gd name="connsiteX4" fmla="*/ 692944 w 1073944"/>
                <a:gd name="connsiteY4" fmla="*/ 130969 h 1076325"/>
                <a:gd name="connsiteX5" fmla="*/ 702469 w 1073944"/>
                <a:gd name="connsiteY5" fmla="*/ 109537 h 1076325"/>
                <a:gd name="connsiteX6" fmla="*/ 707231 w 1073944"/>
                <a:gd name="connsiteY6" fmla="*/ 95250 h 1076325"/>
                <a:gd name="connsiteX7" fmla="*/ 709613 w 1073944"/>
                <a:gd name="connsiteY7" fmla="*/ 78581 h 1076325"/>
                <a:gd name="connsiteX8" fmla="*/ 704850 w 1073944"/>
                <a:gd name="connsiteY8" fmla="*/ 69056 h 1076325"/>
                <a:gd name="connsiteX9" fmla="*/ 633413 w 1073944"/>
                <a:gd name="connsiteY9" fmla="*/ 0 h 1076325"/>
                <a:gd name="connsiteX10" fmla="*/ 1073944 w 1073944"/>
                <a:gd name="connsiteY10" fmla="*/ 188119 h 1076325"/>
                <a:gd name="connsiteX11" fmla="*/ 1050131 w 1073944"/>
                <a:gd name="connsiteY11" fmla="*/ 216694 h 1076325"/>
                <a:gd name="connsiteX12" fmla="*/ 1000125 w 1073944"/>
                <a:gd name="connsiteY12" fmla="*/ 245269 h 1076325"/>
                <a:gd name="connsiteX13" fmla="*/ 959644 w 1073944"/>
                <a:gd name="connsiteY13" fmla="*/ 271462 h 1076325"/>
                <a:gd name="connsiteX14" fmla="*/ 916781 w 1073944"/>
                <a:gd name="connsiteY14" fmla="*/ 300037 h 1076325"/>
                <a:gd name="connsiteX15" fmla="*/ 802481 w 1073944"/>
                <a:gd name="connsiteY15" fmla="*/ 409575 h 1076325"/>
                <a:gd name="connsiteX16" fmla="*/ 521494 w 1073944"/>
                <a:gd name="connsiteY16" fmla="*/ 671512 h 1076325"/>
                <a:gd name="connsiteX17" fmla="*/ 371475 w 1073944"/>
                <a:gd name="connsiteY17" fmla="*/ 809625 h 1076325"/>
                <a:gd name="connsiteX18" fmla="*/ 69056 w 1073944"/>
                <a:gd name="connsiteY18" fmla="*/ 1076325 h 1076325"/>
                <a:gd name="connsiteX19" fmla="*/ 0 w 1073944"/>
                <a:gd name="connsiteY19" fmla="*/ 1050131 h 1076325"/>
                <a:gd name="connsiteX20" fmla="*/ 92869 w 1073944"/>
                <a:gd name="connsiteY20" fmla="*/ 926306 h 1076325"/>
                <a:gd name="connsiteX21" fmla="*/ 311944 w 1073944"/>
                <a:gd name="connsiteY21" fmla="*/ 6572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3944" h="1076325">
                  <a:moveTo>
                    <a:pt x="311944" y="657225"/>
                  </a:moveTo>
                  <a:lnTo>
                    <a:pt x="457200" y="466725"/>
                  </a:lnTo>
                  <a:lnTo>
                    <a:pt x="566738" y="319087"/>
                  </a:lnTo>
                  <a:lnTo>
                    <a:pt x="650081" y="195262"/>
                  </a:lnTo>
                  <a:lnTo>
                    <a:pt x="692944" y="130969"/>
                  </a:lnTo>
                  <a:lnTo>
                    <a:pt x="702469" y="109537"/>
                  </a:lnTo>
                  <a:lnTo>
                    <a:pt x="707231" y="95250"/>
                  </a:lnTo>
                  <a:lnTo>
                    <a:pt x="709613" y="78581"/>
                  </a:lnTo>
                  <a:lnTo>
                    <a:pt x="704850" y="69056"/>
                  </a:lnTo>
                  <a:lnTo>
                    <a:pt x="633413" y="0"/>
                  </a:lnTo>
                  <a:lnTo>
                    <a:pt x="1073944" y="188119"/>
                  </a:lnTo>
                  <a:lnTo>
                    <a:pt x="1050131" y="216694"/>
                  </a:lnTo>
                  <a:lnTo>
                    <a:pt x="1000125" y="245269"/>
                  </a:lnTo>
                  <a:lnTo>
                    <a:pt x="959644" y="271462"/>
                  </a:lnTo>
                  <a:lnTo>
                    <a:pt x="916781" y="300037"/>
                  </a:lnTo>
                  <a:lnTo>
                    <a:pt x="802481" y="409575"/>
                  </a:lnTo>
                  <a:lnTo>
                    <a:pt x="521494" y="671512"/>
                  </a:lnTo>
                  <a:lnTo>
                    <a:pt x="371475" y="809625"/>
                  </a:lnTo>
                  <a:lnTo>
                    <a:pt x="69056" y="1076325"/>
                  </a:lnTo>
                  <a:lnTo>
                    <a:pt x="0" y="1050131"/>
                  </a:lnTo>
                  <a:lnTo>
                    <a:pt x="92869" y="926306"/>
                  </a:lnTo>
                  <a:lnTo>
                    <a:pt x="311944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71EFB22-7297-C446-A3B2-0D39E3C81D69}"/>
                </a:ext>
              </a:extLst>
            </p:cNvPr>
            <p:cNvSpPr/>
            <p:nvPr/>
          </p:nvSpPr>
          <p:spPr>
            <a:xfrm rot="16200000">
              <a:off x="5048250" y="3338513"/>
              <a:ext cx="1638300" cy="711200"/>
            </a:xfrm>
            <a:custGeom>
              <a:avLst/>
              <a:gdLst>
                <a:gd name="connsiteX0" fmla="*/ 9525 w 1638300"/>
                <a:gd name="connsiteY0" fmla="*/ 469106 h 711994"/>
                <a:gd name="connsiteX1" fmla="*/ 0 w 1638300"/>
                <a:gd name="connsiteY1" fmla="*/ 709612 h 711994"/>
                <a:gd name="connsiteX2" fmla="*/ 207169 w 1638300"/>
                <a:gd name="connsiteY2" fmla="*/ 711994 h 711994"/>
                <a:gd name="connsiteX3" fmla="*/ 409575 w 1638300"/>
                <a:gd name="connsiteY3" fmla="*/ 700087 h 711994"/>
                <a:gd name="connsiteX4" fmla="*/ 585787 w 1638300"/>
                <a:gd name="connsiteY4" fmla="*/ 678656 h 711994"/>
                <a:gd name="connsiteX5" fmla="*/ 790575 w 1638300"/>
                <a:gd name="connsiteY5" fmla="*/ 642937 h 711994"/>
                <a:gd name="connsiteX6" fmla="*/ 957262 w 1638300"/>
                <a:gd name="connsiteY6" fmla="*/ 597694 h 711994"/>
                <a:gd name="connsiteX7" fmla="*/ 1076325 w 1638300"/>
                <a:gd name="connsiteY7" fmla="*/ 554831 h 711994"/>
                <a:gd name="connsiteX8" fmla="*/ 1195387 w 1638300"/>
                <a:gd name="connsiteY8" fmla="*/ 495300 h 711994"/>
                <a:gd name="connsiteX9" fmla="*/ 1371600 w 1638300"/>
                <a:gd name="connsiteY9" fmla="*/ 392906 h 711994"/>
                <a:gd name="connsiteX10" fmla="*/ 1476375 w 1638300"/>
                <a:gd name="connsiteY10" fmla="*/ 311944 h 711994"/>
                <a:gd name="connsiteX11" fmla="*/ 1578769 w 1638300"/>
                <a:gd name="connsiteY11" fmla="*/ 216694 h 711994"/>
                <a:gd name="connsiteX12" fmla="*/ 1624012 w 1638300"/>
                <a:gd name="connsiteY12" fmla="*/ 152400 h 711994"/>
                <a:gd name="connsiteX13" fmla="*/ 1638300 w 1638300"/>
                <a:gd name="connsiteY13" fmla="*/ 64294 h 711994"/>
                <a:gd name="connsiteX14" fmla="*/ 1633537 w 1638300"/>
                <a:gd name="connsiteY14" fmla="*/ 16669 h 711994"/>
                <a:gd name="connsiteX15" fmla="*/ 1619250 w 1638300"/>
                <a:gd name="connsiteY15" fmla="*/ 0 h 711994"/>
                <a:gd name="connsiteX16" fmla="*/ 1602581 w 1638300"/>
                <a:gd name="connsiteY16" fmla="*/ 4762 h 711994"/>
                <a:gd name="connsiteX17" fmla="*/ 1590675 w 1638300"/>
                <a:gd name="connsiteY17" fmla="*/ 26194 h 711994"/>
                <a:gd name="connsiteX18" fmla="*/ 1581150 w 1638300"/>
                <a:gd name="connsiteY18" fmla="*/ 52387 h 711994"/>
                <a:gd name="connsiteX19" fmla="*/ 1550194 w 1638300"/>
                <a:gd name="connsiteY19" fmla="*/ 88106 h 711994"/>
                <a:gd name="connsiteX20" fmla="*/ 1469231 w 1638300"/>
                <a:gd name="connsiteY20" fmla="*/ 159544 h 711994"/>
                <a:gd name="connsiteX21" fmla="*/ 1366837 w 1638300"/>
                <a:gd name="connsiteY21" fmla="*/ 235744 h 711994"/>
                <a:gd name="connsiteX22" fmla="*/ 1262062 w 1638300"/>
                <a:gd name="connsiteY22" fmla="*/ 292894 h 711994"/>
                <a:gd name="connsiteX23" fmla="*/ 1171575 w 1638300"/>
                <a:gd name="connsiteY23" fmla="*/ 326231 h 711994"/>
                <a:gd name="connsiteX24" fmla="*/ 1097756 w 1638300"/>
                <a:gd name="connsiteY24" fmla="*/ 350044 h 711994"/>
                <a:gd name="connsiteX25" fmla="*/ 914400 w 1638300"/>
                <a:gd name="connsiteY25" fmla="*/ 402431 h 711994"/>
                <a:gd name="connsiteX26" fmla="*/ 740569 w 1638300"/>
                <a:gd name="connsiteY26" fmla="*/ 433387 h 711994"/>
                <a:gd name="connsiteX27" fmla="*/ 533400 w 1638300"/>
                <a:gd name="connsiteY27" fmla="*/ 464344 h 711994"/>
                <a:gd name="connsiteX28" fmla="*/ 326231 w 1638300"/>
                <a:gd name="connsiteY28" fmla="*/ 478631 h 711994"/>
                <a:gd name="connsiteX29" fmla="*/ 150019 w 1638300"/>
                <a:gd name="connsiteY29" fmla="*/ 478631 h 711994"/>
                <a:gd name="connsiteX30" fmla="*/ 9525 w 1638300"/>
                <a:gd name="connsiteY30" fmla="*/ 469106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38300" h="711994">
                  <a:moveTo>
                    <a:pt x="9525" y="469106"/>
                  </a:moveTo>
                  <a:lnTo>
                    <a:pt x="0" y="709612"/>
                  </a:lnTo>
                  <a:lnTo>
                    <a:pt x="207169" y="711994"/>
                  </a:lnTo>
                  <a:lnTo>
                    <a:pt x="409575" y="700087"/>
                  </a:lnTo>
                  <a:lnTo>
                    <a:pt x="585787" y="678656"/>
                  </a:lnTo>
                  <a:lnTo>
                    <a:pt x="790575" y="642937"/>
                  </a:lnTo>
                  <a:lnTo>
                    <a:pt x="957262" y="597694"/>
                  </a:lnTo>
                  <a:lnTo>
                    <a:pt x="1076325" y="554831"/>
                  </a:lnTo>
                  <a:lnTo>
                    <a:pt x="1195387" y="495300"/>
                  </a:lnTo>
                  <a:lnTo>
                    <a:pt x="1371600" y="392906"/>
                  </a:lnTo>
                  <a:lnTo>
                    <a:pt x="1476375" y="311944"/>
                  </a:lnTo>
                  <a:lnTo>
                    <a:pt x="1578769" y="216694"/>
                  </a:lnTo>
                  <a:cubicBezTo>
                    <a:pt x="1624480" y="154140"/>
                    <a:pt x="1624012" y="180342"/>
                    <a:pt x="1624012" y="152400"/>
                  </a:cubicBezTo>
                  <a:lnTo>
                    <a:pt x="1638300" y="64294"/>
                  </a:lnTo>
                  <a:lnTo>
                    <a:pt x="1633537" y="16669"/>
                  </a:lnTo>
                  <a:lnTo>
                    <a:pt x="1619250" y="0"/>
                  </a:lnTo>
                  <a:lnTo>
                    <a:pt x="1602581" y="4762"/>
                  </a:lnTo>
                  <a:lnTo>
                    <a:pt x="1590675" y="26194"/>
                  </a:lnTo>
                  <a:lnTo>
                    <a:pt x="1581150" y="52387"/>
                  </a:lnTo>
                  <a:lnTo>
                    <a:pt x="1550194" y="88106"/>
                  </a:lnTo>
                  <a:lnTo>
                    <a:pt x="1469231" y="159544"/>
                  </a:lnTo>
                  <a:lnTo>
                    <a:pt x="1366837" y="235744"/>
                  </a:lnTo>
                  <a:lnTo>
                    <a:pt x="1262062" y="292894"/>
                  </a:lnTo>
                  <a:lnTo>
                    <a:pt x="1171575" y="326231"/>
                  </a:lnTo>
                  <a:lnTo>
                    <a:pt x="1097756" y="350044"/>
                  </a:lnTo>
                  <a:lnTo>
                    <a:pt x="914400" y="402431"/>
                  </a:lnTo>
                  <a:lnTo>
                    <a:pt x="740569" y="433387"/>
                  </a:lnTo>
                  <a:lnTo>
                    <a:pt x="533400" y="464344"/>
                  </a:lnTo>
                  <a:lnTo>
                    <a:pt x="326231" y="478631"/>
                  </a:lnTo>
                  <a:lnTo>
                    <a:pt x="150019" y="478631"/>
                  </a:lnTo>
                  <a:lnTo>
                    <a:pt x="9525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A6E933A-14CF-3149-898E-EECB1A64385C}"/>
                </a:ext>
              </a:extLst>
            </p:cNvPr>
            <p:cNvSpPr/>
            <p:nvPr/>
          </p:nvSpPr>
          <p:spPr>
            <a:xfrm>
              <a:off x="5649913" y="4475163"/>
              <a:ext cx="568325" cy="1441450"/>
            </a:xfrm>
            <a:custGeom>
              <a:avLst/>
              <a:gdLst>
                <a:gd name="connsiteX0" fmla="*/ 211932 w 566738"/>
                <a:gd name="connsiteY0" fmla="*/ 616744 h 1443037"/>
                <a:gd name="connsiteX1" fmla="*/ 264319 w 566738"/>
                <a:gd name="connsiteY1" fmla="*/ 433387 h 1443037"/>
                <a:gd name="connsiteX2" fmla="*/ 288132 w 566738"/>
                <a:gd name="connsiteY2" fmla="*/ 328612 h 1443037"/>
                <a:gd name="connsiteX3" fmla="*/ 307182 w 566738"/>
                <a:gd name="connsiteY3" fmla="*/ 214312 h 1443037"/>
                <a:gd name="connsiteX4" fmla="*/ 323850 w 566738"/>
                <a:gd name="connsiteY4" fmla="*/ 88106 h 1443037"/>
                <a:gd name="connsiteX5" fmla="*/ 330994 w 566738"/>
                <a:gd name="connsiteY5" fmla="*/ 30956 h 1443037"/>
                <a:gd name="connsiteX6" fmla="*/ 330994 w 566738"/>
                <a:gd name="connsiteY6" fmla="*/ 0 h 1443037"/>
                <a:gd name="connsiteX7" fmla="*/ 566738 w 566738"/>
                <a:gd name="connsiteY7" fmla="*/ 7144 h 1443037"/>
                <a:gd name="connsiteX8" fmla="*/ 566738 w 566738"/>
                <a:gd name="connsiteY8" fmla="*/ 52387 h 1443037"/>
                <a:gd name="connsiteX9" fmla="*/ 559594 w 566738"/>
                <a:gd name="connsiteY9" fmla="*/ 138112 h 1443037"/>
                <a:gd name="connsiteX10" fmla="*/ 531019 w 566738"/>
                <a:gd name="connsiteY10" fmla="*/ 423862 h 1443037"/>
                <a:gd name="connsiteX11" fmla="*/ 481013 w 566738"/>
                <a:gd name="connsiteY11" fmla="*/ 685800 h 1443037"/>
                <a:gd name="connsiteX12" fmla="*/ 421482 w 566738"/>
                <a:gd name="connsiteY12" fmla="*/ 914400 h 1443037"/>
                <a:gd name="connsiteX13" fmla="*/ 342900 w 566738"/>
                <a:gd name="connsiteY13" fmla="*/ 1131094 h 1443037"/>
                <a:gd name="connsiteX14" fmla="*/ 250032 w 566738"/>
                <a:gd name="connsiteY14" fmla="*/ 1285875 h 1443037"/>
                <a:gd name="connsiteX15" fmla="*/ 159544 w 566738"/>
                <a:gd name="connsiteY15" fmla="*/ 1376362 h 1443037"/>
                <a:gd name="connsiteX16" fmla="*/ 97632 w 566738"/>
                <a:gd name="connsiteY16" fmla="*/ 1428750 h 1443037"/>
                <a:gd name="connsiteX17" fmla="*/ 66675 w 566738"/>
                <a:gd name="connsiteY17" fmla="*/ 1443037 h 1443037"/>
                <a:gd name="connsiteX18" fmla="*/ 35719 w 566738"/>
                <a:gd name="connsiteY18" fmla="*/ 1443037 h 1443037"/>
                <a:gd name="connsiteX19" fmla="*/ 19050 w 566738"/>
                <a:gd name="connsiteY19" fmla="*/ 1428750 h 1443037"/>
                <a:gd name="connsiteX20" fmla="*/ 0 w 566738"/>
                <a:gd name="connsiteY20" fmla="*/ 1397794 h 1443037"/>
                <a:gd name="connsiteX21" fmla="*/ 30957 w 566738"/>
                <a:gd name="connsiteY21" fmla="*/ 940594 h 1443037"/>
                <a:gd name="connsiteX22" fmla="*/ 59532 w 566738"/>
                <a:gd name="connsiteY22" fmla="*/ 928687 h 1443037"/>
                <a:gd name="connsiteX23" fmla="*/ 80963 w 566738"/>
                <a:gd name="connsiteY23" fmla="*/ 912019 h 1443037"/>
                <a:gd name="connsiteX24" fmla="*/ 111919 w 566738"/>
                <a:gd name="connsiteY24" fmla="*/ 883444 h 1443037"/>
                <a:gd name="connsiteX25" fmla="*/ 133350 w 566738"/>
                <a:gd name="connsiteY25" fmla="*/ 833437 h 1443037"/>
                <a:gd name="connsiteX26" fmla="*/ 171450 w 566738"/>
                <a:gd name="connsiteY26" fmla="*/ 738187 h 1443037"/>
                <a:gd name="connsiteX27" fmla="*/ 211932 w 566738"/>
                <a:gd name="connsiteY27" fmla="*/ 616744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6738" h="1443037">
                  <a:moveTo>
                    <a:pt x="211932" y="616744"/>
                  </a:moveTo>
                  <a:lnTo>
                    <a:pt x="264319" y="433387"/>
                  </a:lnTo>
                  <a:lnTo>
                    <a:pt x="288132" y="328612"/>
                  </a:lnTo>
                  <a:lnTo>
                    <a:pt x="307182" y="214312"/>
                  </a:lnTo>
                  <a:lnTo>
                    <a:pt x="323850" y="88106"/>
                  </a:lnTo>
                  <a:lnTo>
                    <a:pt x="330994" y="30956"/>
                  </a:lnTo>
                  <a:lnTo>
                    <a:pt x="330994" y="0"/>
                  </a:lnTo>
                  <a:lnTo>
                    <a:pt x="566738" y="7144"/>
                  </a:lnTo>
                  <a:lnTo>
                    <a:pt x="566738" y="52387"/>
                  </a:lnTo>
                  <a:lnTo>
                    <a:pt x="559594" y="138112"/>
                  </a:lnTo>
                  <a:lnTo>
                    <a:pt x="531019" y="423862"/>
                  </a:lnTo>
                  <a:lnTo>
                    <a:pt x="481013" y="685800"/>
                  </a:lnTo>
                  <a:lnTo>
                    <a:pt x="421482" y="914400"/>
                  </a:lnTo>
                  <a:lnTo>
                    <a:pt x="342900" y="1131094"/>
                  </a:lnTo>
                  <a:lnTo>
                    <a:pt x="250032" y="1285875"/>
                  </a:lnTo>
                  <a:lnTo>
                    <a:pt x="159544" y="1376362"/>
                  </a:lnTo>
                  <a:lnTo>
                    <a:pt x="97632" y="1428750"/>
                  </a:lnTo>
                  <a:lnTo>
                    <a:pt x="66675" y="1443037"/>
                  </a:lnTo>
                  <a:lnTo>
                    <a:pt x="35719" y="1443037"/>
                  </a:lnTo>
                  <a:lnTo>
                    <a:pt x="19050" y="1428750"/>
                  </a:lnTo>
                  <a:lnTo>
                    <a:pt x="0" y="1397794"/>
                  </a:lnTo>
                  <a:lnTo>
                    <a:pt x="30957" y="940594"/>
                  </a:lnTo>
                  <a:lnTo>
                    <a:pt x="59532" y="928687"/>
                  </a:lnTo>
                  <a:lnTo>
                    <a:pt x="80963" y="912019"/>
                  </a:lnTo>
                  <a:lnTo>
                    <a:pt x="111919" y="883444"/>
                  </a:lnTo>
                  <a:lnTo>
                    <a:pt x="133350" y="833437"/>
                  </a:lnTo>
                  <a:lnTo>
                    <a:pt x="171450" y="738187"/>
                  </a:lnTo>
                  <a:lnTo>
                    <a:pt x="211932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F4773631-333E-7747-A84B-49B28298EFE0}"/>
                </a:ext>
              </a:extLst>
            </p:cNvPr>
            <p:cNvSpPr/>
            <p:nvPr/>
          </p:nvSpPr>
          <p:spPr>
            <a:xfrm>
              <a:off x="5081588" y="5176838"/>
              <a:ext cx="623887" cy="727075"/>
            </a:xfrm>
            <a:custGeom>
              <a:avLst/>
              <a:gdLst>
                <a:gd name="connsiteX0" fmla="*/ 154781 w 623887"/>
                <a:gd name="connsiteY0" fmla="*/ 54768 h 726281"/>
                <a:gd name="connsiteX1" fmla="*/ 266700 w 623887"/>
                <a:gd name="connsiteY1" fmla="*/ 107156 h 726281"/>
                <a:gd name="connsiteX2" fmla="*/ 350043 w 623887"/>
                <a:gd name="connsiteY2" fmla="*/ 147637 h 726281"/>
                <a:gd name="connsiteX3" fmla="*/ 433387 w 623887"/>
                <a:gd name="connsiteY3" fmla="*/ 190500 h 726281"/>
                <a:gd name="connsiteX4" fmla="*/ 523875 w 623887"/>
                <a:gd name="connsiteY4" fmla="*/ 235743 h 726281"/>
                <a:gd name="connsiteX5" fmla="*/ 552450 w 623887"/>
                <a:gd name="connsiteY5" fmla="*/ 247650 h 726281"/>
                <a:gd name="connsiteX6" fmla="*/ 576262 w 623887"/>
                <a:gd name="connsiteY6" fmla="*/ 247650 h 726281"/>
                <a:gd name="connsiteX7" fmla="*/ 597693 w 623887"/>
                <a:gd name="connsiteY7" fmla="*/ 240506 h 726281"/>
                <a:gd name="connsiteX8" fmla="*/ 623887 w 623887"/>
                <a:gd name="connsiteY8" fmla="*/ 228600 h 726281"/>
                <a:gd name="connsiteX9" fmla="*/ 588168 w 623887"/>
                <a:gd name="connsiteY9" fmla="*/ 726281 h 726281"/>
                <a:gd name="connsiteX10" fmla="*/ 557212 w 623887"/>
                <a:gd name="connsiteY10" fmla="*/ 669131 h 726281"/>
                <a:gd name="connsiteX11" fmla="*/ 542925 w 623887"/>
                <a:gd name="connsiteY11" fmla="*/ 600075 h 726281"/>
                <a:gd name="connsiteX12" fmla="*/ 500062 w 623887"/>
                <a:gd name="connsiteY12" fmla="*/ 509587 h 726281"/>
                <a:gd name="connsiteX13" fmla="*/ 442912 w 623887"/>
                <a:gd name="connsiteY13" fmla="*/ 423862 h 726281"/>
                <a:gd name="connsiteX14" fmla="*/ 357187 w 623887"/>
                <a:gd name="connsiteY14" fmla="*/ 323850 h 726281"/>
                <a:gd name="connsiteX15" fmla="*/ 245268 w 623887"/>
                <a:gd name="connsiteY15" fmla="*/ 221456 h 726281"/>
                <a:gd name="connsiteX16" fmla="*/ 147637 w 623887"/>
                <a:gd name="connsiteY16" fmla="*/ 150018 h 726281"/>
                <a:gd name="connsiteX17" fmla="*/ 59531 w 623887"/>
                <a:gd name="connsiteY17" fmla="*/ 85725 h 726281"/>
                <a:gd name="connsiteX18" fmla="*/ 21431 w 623887"/>
                <a:gd name="connsiteY18" fmla="*/ 64293 h 726281"/>
                <a:gd name="connsiteX19" fmla="*/ 9525 w 623887"/>
                <a:gd name="connsiteY19" fmla="*/ 40481 h 726281"/>
                <a:gd name="connsiteX20" fmla="*/ 0 w 623887"/>
                <a:gd name="connsiteY20" fmla="*/ 23812 h 726281"/>
                <a:gd name="connsiteX21" fmla="*/ 4762 w 623887"/>
                <a:gd name="connsiteY21" fmla="*/ 9525 h 726281"/>
                <a:gd name="connsiteX22" fmla="*/ 16668 w 623887"/>
                <a:gd name="connsiteY22" fmla="*/ 0 h 726281"/>
                <a:gd name="connsiteX23" fmla="*/ 52387 w 623887"/>
                <a:gd name="connsiteY23" fmla="*/ 9525 h 726281"/>
                <a:gd name="connsiteX24" fmla="*/ 154781 w 623887"/>
                <a:gd name="connsiteY24" fmla="*/ 54768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3887" h="726281">
                  <a:moveTo>
                    <a:pt x="154781" y="54768"/>
                  </a:moveTo>
                  <a:lnTo>
                    <a:pt x="266700" y="107156"/>
                  </a:lnTo>
                  <a:lnTo>
                    <a:pt x="350043" y="147637"/>
                  </a:lnTo>
                  <a:lnTo>
                    <a:pt x="433387" y="190500"/>
                  </a:lnTo>
                  <a:lnTo>
                    <a:pt x="523875" y="235743"/>
                  </a:lnTo>
                  <a:lnTo>
                    <a:pt x="552450" y="247650"/>
                  </a:lnTo>
                  <a:lnTo>
                    <a:pt x="576262" y="247650"/>
                  </a:lnTo>
                  <a:lnTo>
                    <a:pt x="597693" y="240506"/>
                  </a:lnTo>
                  <a:lnTo>
                    <a:pt x="623887" y="228600"/>
                  </a:lnTo>
                  <a:lnTo>
                    <a:pt x="588168" y="726281"/>
                  </a:lnTo>
                  <a:lnTo>
                    <a:pt x="557212" y="669131"/>
                  </a:lnTo>
                  <a:lnTo>
                    <a:pt x="542925" y="600075"/>
                  </a:lnTo>
                  <a:lnTo>
                    <a:pt x="500062" y="509587"/>
                  </a:lnTo>
                  <a:lnTo>
                    <a:pt x="442912" y="423862"/>
                  </a:lnTo>
                  <a:lnTo>
                    <a:pt x="357187" y="323850"/>
                  </a:lnTo>
                  <a:lnTo>
                    <a:pt x="245268" y="221456"/>
                  </a:lnTo>
                  <a:lnTo>
                    <a:pt x="147637" y="150018"/>
                  </a:lnTo>
                  <a:lnTo>
                    <a:pt x="59531" y="85725"/>
                  </a:lnTo>
                  <a:lnTo>
                    <a:pt x="21431" y="64293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154781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C8FB2D7-6176-0347-98FF-B54809B5F00F}"/>
                </a:ext>
              </a:extLst>
            </p:cNvPr>
            <p:cNvSpPr/>
            <p:nvPr/>
          </p:nvSpPr>
          <p:spPr>
            <a:xfrm>
              <a:off x="4329113" y="3203575"/>
              <a:ext cx="3017837" cy="565150"/>
            </a:xfrm>
            <a:custGeom>
              <a:avLst/>
              <a:gdLst>
                <a:gd name="connsiteX0" fmla="*/ 1477311 w 3018048"/>
                <a:gd name="connsiteY0" fmla="*/ 375274 h 565554"/>
                <a:gd name="connsiteX1" fmla="*/ 1228890 w 3018048"/>
                <a:gd name="connsiteY1" fmla="*/ 412273 h 565554"/>
                <a:gd name="connsiteX2" fmla="*/ 1006897 w 3018048"/>
                <a:gd name="connsiteY2" fmla="*/ 451914 h 565554"/>
                <a:gd name="connsiteX3" fmla="*/ 784904 w 3018048"/>
                <a:gd name="connsiteY3" fmla="*/ 496841 h 565554"/>
                <a:gd name="connsiteX4" fmla="*/ 652765 w 3018048"/>
                <a:gd name="connsiteY4" fmla="*/ 531197 h 565554"/>
                <a:gd name="connsiteX5" fmla="*/ 515341 w 3018048"/>
                <a:gd name="connsiteY5" fmla="*/ 557625 h 565554"/>
                <a:gd name="connsiteX6" fmla="*/ 449271 w 3018048"/>
                <a:gd name="connsiteY6" fmla="*/ 562911 h 565554"/>
                <a:gd name="connsiteX7" fmla="*/ 399059 w 3018048"/>
                <a:gd name="connsiteY7" fmla="*/ 565554 h 565554"/>
                <a:gd name="connsiteX8" fmla="*/ 362060 w 3018048"/>
                <a:gd name="connsiteY8" fmla="*/ 562911 h 565554"/>
                <a:gd name="connsiteX9" fmla="*/ 325061 w 3018048"/>
                <a:gd name="connsiteY9" fmla="*/ 554982 h 565554"/>
                <a:gd name="connsiteX10" fmla="*/ 266920 w 3018048"/>
                <a:gd name="connsiteY10" fmla="*/ 541769 h 565554"/>
                <a:gd name="connsiteX11" fmla="*/ 221993 w 3018048"/>
                <a:gd name="connsiteY11" fmla="*/ 523269 h 565554"/>
                <a:gd name="connsiteX12" fmla="*/ 163852 w 3018048"/>
                <a:gd name="connsiteY12" fmla="*/ 496841 h 565554"/>
                <a:gd name="connsiteX13" fmla="*/ 63426 w 3018048"/>
                <a:gd name="connsiteY13" fmla="*/ 438700 h 565554"/>
                <a:gd name="connsiteX14" fmla="*/ 0 w 3018048"/>
                <a:gd name="connsiteY14" fmla="*/ 401702 h 565554"/>
                <a:gd name="connsiteX15" fmla="*/ 10571 w 3018048"/>
                <a:gd name="connsiteY15" fmla="*/ 295991 h 565554"/>
                <a:gd name="connsiteX16" fmla="*/ 150638 w 3018048"/>
                <a:gd name="connsiteY16" fmla="*/ 330347 h 565554"/>
                <a:gd name="connsiteX17" fmla="*/ 266920 w 3018048"/>
                <a:gd name="connsiteY17" fmla="*/ 348846 h 565554"/>
                <a:gd name="connsiteX18" fmla="*/ 343560 w 3018048"/>
                <a:gd name="connsiteY18" fmla="*/ 356774 h 565554"/>
                <a:gd name="connsiteX19" fmla="*/ 425486 w 3018048"/>
                <a:gd name="connsiteY19" fmla="*/ 354132 h 565554"/>
                <a:gd name="connsiteX20" fmla="*/ 528555 w 3018048"/>
                <a:gd name="connsiteY20" fmla="*/ 346203 h 565554"/>
                <a:gd name="connsiteX21" fmla="*/ 692407 w 3018048"/>
                <a:gd name="connsiteY21" fmla="*/ 314490 h 565554"/>
                <a:gd name="connsiteX22" fmla="*/ 808689 w 3018048"/>
                <a:gd name="connsiteY22" fmla="*/ 293348 h 565554"/>
                <a:gd name="connsiteX23" fmla="*/ 988397 w 3018048"/>
                <a:gd name="connsiteY23" fmla="*/ 264277 h 565554"/>
                <a:gd name="connsiteX24" fmla="*/ 1242104 w 3018048"/>
                <a:gd name="connsiteY24" fmla="*/ 229921 h 565554"/>
                <a:gd name="connsiteX25" fmla="*/ 1532809 w 3018048"/>
                <a:gd name="connsiteY25" fmla="*/ 198208 h 565554"/>
                <a:gd name="connsiteX26" fmla="*/ 1717803 w 3018048"/>
                <a:gd name="connsiteY26" fmla="*/ 177066 h 565554"/>
                <a:gd name="connsiteX27" fmla="*/ 1960938 w 3018048"/>
                <a:gd name="connsiteY27" fmla="*/ 142710 h 565554"/>
                <a:gd name="connsiteX28" fmla="*/ 2182932 w 3018048"/>
                <a:gd name="connsiteY28" fmla="*/ 110996 h 565554"/>
                <a:gd name="connsiteX29" fmla="*/ 2344141 w 3018048"/>
                <a:gd name="connsiteY29" fmla="*/ 87211 h 565554"/>
                <a:gd name="connsiteX30" fmla="*/ 2399639 w 3018048"/>
                <a:gd name="connsiteY30" fmla="*/ 52855 h 565554"/>
                <a:gd name="connsiteX31" fmla="*/ 2449852 w 3018048"/>
                <a:gd name="connsiteY31" fmla="*/ 26428 h 565554"/>
                <a:gd name="connsiteX32" fmla="*/ 2492136 w 3018048"/>
                <a:gd name="connsiteY32" fmla="*/ 5285 h 565554"/>
                <a:gd name="connsiteX33" fmla="*/ 2523849 w 3018048"/>
                <a:gd name="connsiteY33" fmla="*/ 0 h 565554"/>
                <a:gd name="connsiteX34" fmla="*/ 2576705 w 3018048"/>
                <a:gd name="connsiteY34" fmla="*/ 5285 h 565554"/>
                <a:gd name="connsiteX35" fmla="*/ 2663917 w 3018048"/>
                <a:gd name="connsiteY35" fmla="*/ 26428 h 565554"/>
                <a:gd name="connsiteX36" fmla="*/ 2790770 w 3018048"/>
                <a:gd name="connsiteY36" fmla="*/ 63426 h 565554"/>
                <a:gd name="connsiteX37" fmla="*/ 2907052 w 3018048"/>
                <a:gd name="connsiteY37" fmla="*/ 108354 h 565554"/>
                <a:gd name="connsiteX38" fmla="*/ 2941408 w 3018048"/>
                <a:gd name="connsiteY38" fmla="*/ 124210 h 565554"/>
                <a:gd name="connsiteX39" fmla="*/ 2965193 w 3018048"/>
                <a:gd name="connsiteY39" fmla="*/ 142710 h 565554"/>
                <a:gd name="connsiteX40" fmla="*/ 2991621 w 3018048"/>
                <a:gd name="connsiteY40" fmla="*/ 166495 h 565554"/>
                <a:gd name="connsiteX41" fmla="*/ 3007477 w 3018048"/>
                <a:gd name="connsiteY41" fmla="*/ 187637 h 565554"/>
                <a:gd name="connsiteX42" fmla="*/ 3018048 w 3018048"/>
                <a:gd name="connsiteY42" fmla="*/ 214065 h 565554"/>
                <a:gd name="connsiteX43" fmla="*/ 3018048 w 3018048"/>
                <a:gd name="connsiteY43" fmla="*/ 240492 h 565554"/>
                <a:gd name="connsiteX44" fmla="*/ 2996906 w 3018048"/>
                <a:gd name="connsiteY44" fmla="*/ 266920 h 565554"/>
                <a:gd name="connsiteX45" fmla="*/ 2975764 w 3018048"/>
                <a:gd name="connsiteY45" fmla="*/ 280134 h 565554"/>
                <a:gd name="connsiteX46" fmla="*/ 2917623 w 3018048"/>
                <a:gd name="connsiteY46" fmla="*/ 298633 h 565554"/>
                <a:gd name="connsiteX47" fmla="*/ 2843625 w 3018048"/>
                <a:gd name="connsiteY47" fmla="*/ 314490 h 565554"/>
                <a:gd name="connsiteX48" fmla="*/ 2801341 w 3018048"/>
                <a:gd name="connsiteY48" fmla="*/ 314490 h 565554"/>
                <a:gd name="connsiteX49" fmla="*/ 2722058 w 3018048"/>
                <a:gd name="connsiteY49" fmla="*/ 303919 h 565554"/>
                <a:gd name="connsiteX50" fmla="*/ 2568777 w 3018048"/>
                <a:gd name="connsiteY50" fmla="*/ 295991 h 565554"/>
                <a:gd name="connsiteX51" fmla="*/ 2304499 w 3018048"/>
                <a:gd name="connsiteY51" fmla="*/ 301276 h 565554"/>
                <a:gd name="connsiteX52" fmla="*/ 1987366 w 3018048"/>
                <a:gd name="connsiteY52" fmla="*/ 317133 h 565554"/>
                <a:gd name="connsiteX53" fmla="*/ 1770659 w 3018048"/>
                <a:gd name="connsiteY53" fmla="*/ 338275 h 565554"/>
                <a:gd name="connsiteX54" fmla="*/ 1477311 w 3018048"/>
                <a:gd name="connsiteY54" fmla="*/ 375274 h 5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18048" h="565554">
                  <a:moveTo>
                    <a:pt x="1477311" y="375274"/>
                  </a:moveTo>
                  <a:lnTo>
                    <a:pt x="1228890" y="412273"/>
                  </a:lnTo>
                  <a:lnTo>
                    <a:pt x="1006897" y="451914"/>
                  </a:lnTo>
                  <a:lnTo>
                    <a:pt x="784904" y="496841"/>
                  </a:lnTo>
                  <a:lnTo>
                    <a:pt x="652765" y="531197"/>
                  </a:lnTo>
                  <a:lnTo>
                    <a:pt x="515341" y="557625"/>
                  </a:lnTo>
                  <a:lnTo>
                    <a:pt x="449271" y="562911"/>
                  </a:lnTo>
                  <a:lnTo>
                    <a:pt x="399059" y="565554"/>
                  </a:lnTo>
                  <a:lnTo>
                    <a:pt x="362060" y="562911"/>
                  </a:lnTo>
                  <a:lnTo>
                    <a:pt x="325061" y="554982"/>
                  </a:lnTo>
                  <a:lnTo>
                    <a:pt x="266920" y="541769"/>
                  </a:lnTo>
                  <a:lnTo>
                    <a:pt x="221993" y="523269"/>
                  </a:lnTo>
                  <a:lnTo>
                    <a:pt x="163852" y="496841"/>
                  </a:lnTo>
                  <a:lnTo>
                    <a:pt x="63426" y="438700"/>
                  </a:lnTo>
                  <a:lnTo>
                    <a:pt x="0" y="401702"/>
                  </a:lnTo>
                  <a:lnTo>
                    <a:pt x="10571" y="295991"/>
                  </a:lnTo>
                  <a:lnTo>
                    <a:pt x="150638" y="330347"/>
                  </a:lnTo>
                  <a:lnTo>
                    <a:pt x="266920" y="348846"/>
                  </a:lnTo>
                  <a:lnTo>
                    <a:pt x="343560" y="356774"/>
                  </a:lnTo>
                  <a:lnTo>
                    <a:pt x="425486" y="354132"/>
                  </a:lnTo>
                  <a:lnTo>
                    <a:pt x="528555" y="346203"/>
                  </a:lnTo>
                  <a:lnTo>
                    <a:pt x="692407" y="314490"/>
                  </a:lnTo>
                  <a:lnTo>
                    <a:pt x="808689" y="293348"/>
                  </a:lnTo>
                  <a:lnTo>
                    <a:pt x="988397" y="264277"/>
                  </a:lnTo>
                  <a:lnTo>
                    <a:pt x="1242104" y="229921"/>
                  </a:lnTo>
                  <a:lnTo>
                    <a:pt x="1532809" y="198208"/>
                  </a:lnTo>
                  <a:lnTo>
                    <a:pt x="1717803" y="177066"/>
                  </a:lnTo>
                  <a:lnTo>
                    <a:pt x="1960938" y="142710"/>
                  </a:lnTo>
                  <a:lnTo>
                    <a:pt x="2182932" y="110996"/>
                  </a:lnTo>
                  <a:lnTo>
                    <a:pt x="2344141" y="87211"/>
                  </a:lnTo>
                  <a:lnTo>
                    <a:pt x="2399639" y="52855"/>
                  </a:lnTo>
                  <a:lnTo>
                    <a:pt x="2449852" y="26428"/>
                  </a:lnTo>
                  <a:lnTo>
                    <a:pt x="2492136" y="5285"/>
                  </a:lnTo>
                  <a:lnTo>
                    <a:pt x="2523849" y="0"/>
                  </a:lnTo>
                  <a:lnTo>
                    <a:pt x="2576705" y="5285"/>
                  </a:lnTo>
                  <a:lnTo>
                    <a:pt x="2663917" y="26428"/>
                  </a:lnTo>
                  <a:lnTo>
                    <a:pt x="2790770" y="63426"/>
                  </a:lnTo>
                  <a:lnTo>
                    <a:pt x="2907052" y="108354"/>
                  </a:lnTo>
                  <a:lnTo>
                    <a:pt x="2941408" y="124210"/>
                  </a:lnTo>
                  <a:lnTo>
                    <a:pt x="2965193" y="142710"/>
                  </a:lnTo>
                  <a:lnTo>
                    <a:pt x="2991621" y="166495"/>
                  </a:lnTo>
                  <a:lnTo>
                    <a:pt x="3007477" y="187637"/>
                  </a:lnTo>
                  <a:lnTo>
                    <a:pt x="3018048" y="214065"/>
                  </a:lnTo>
                  <a:lnTo>
                    <a:pt x="3018048" y="240492"/>
                  </a:lnTo>
                  <a:lnTo>
                    <a:pt x="2996906" y="266920"/>
                  </a:lnTo>
                  <a:lnTo>
                    <a:pt x="2975764" y="280134"/>
                  </a:lnTo>
                  <a:lnTo>
                    <a:pt x="2917623" y="298633"/>
                  </a:lnTo>
                  <a:lnTo>
                    <a:pt x="2843625" y="314490"/>
                  </a:lnTo>
                  <a:lnTo>
                    <a:pt x="2801341" y="314490"/>
                  </a:lnTo>
                  <a:lnTo>
                    <a:pt x="2722058" y="303919"/>
                  </a:lnTo>
                  <a:lnTo>
                    <a:pt x="2568777" y="295991"/>
                  </a:lnTo>
                  <a:lnTo>
                    <a:pt x="2304499" y="301276"/>
                  </a:lnTo>
                  <a:lnTo>
                    <a:pt x="1987366" y="317133"/>
                  </a:lnTo>
                  <a:lnTo>
                    <a:pt x="1770659" y="338275"/>
                  </a:lnTo>
                  <a:lnTo>
                    <a:pt x="1477311" y="375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702697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871D879-A1F4-3948-A70B-3C11DFA77AC4}"/>
              </a:ext>
            </a:extLst>
          </p:cNvPr>
          <p:cNvSpPr/>
          <p:nvPr/>
        </p:nvSpPr>
        <p:spPr>
          <a:xfrm>
            <a:off x="2395538" y="2562225"/>
            <a:ext cx="1760537" cy="573088"/>
          </a:xfrm>
          <a:custGeom>
            <a:avLst/>
            <a:gdLst>
              <a:gd name="connsiteX0" fmla="*/ 695325 w 1759743"/>
              <a:gd name="connsiteY0" fmla="*/ 273844 h 573881"/>
              <a:gd name="connsiteX1" fmla="*/ 616743 w 1759743"/>
              <a:gd name="connsiteY1" fmla="*/ 295275 h 573881"/>
              <a:gd name="connsiteX2" fmla="*/ 550068 w 1759743"/>
              <a:gd name="connsiteY2" fmla="*/ 309563 h 573881"/>
              <a:gd name="connsiteX3" fmla="*/ 485775 w 1759743"/>
              <a:gd name="connsiteY3" fmla="*/ 319088 h 573881"/>
              <a:gd name="connsiteX4" fmla="*/ 435768 w 1759743"/>
              <a:gd name="connsiteY4" fmla="*/ 326231 h 573881"/>
              <a:gd name="connsiteX5" fmla="*/ 381000 w 1759743"/>
              <a:gd name="connsiteY5" fmla="*/ 330994 h 573881"/>
              <a:gd name="connsiteX6" fmla="*/ 335756 w 1759743"/>
              <a:gd name="connsiteY6" fmla="*/ 333375 h 573881"/>
              <a:gd name="connsiteX7" fmla="*/ 290512 w 1759743"/>
              <a:gd name="connsiteY7" fmla="*/ 330994 h 573881"/>
              <a:gd name="connsiteX8" fmla="*/ 211931 w 1759743"/>
              <a:gd name="connsiteY8" fmla="*/ 321469 h 573881"/>
              <a:gd name="connsiteX9" fmla="*/ 169068 w 1759743"/>
              <a:gd name="connsiteY9" fmla="*/ 311944 h 573881"/>
              <a:gd name="connsiteX10" fmla="*/ 133350 w 1759743"/>
              <a:gd name="connsiteY10" fmla="*/ 302419 h 573881"/>
              <a:gd name="connsiteX11" fmla="*/ 88106 w 1759743"/>
              <a:gd name="connsiteY11" fmla="*/ 283369 h 573881"/>
              <a:gd name="connsiteX12" fmla="*/ 57150 w 1759743"/>
              <a:gd name="connsiteY12" fmla="*/ 269081 h 573881"/>
              <a:gd name="connsiteX13" fmla="*/ 30956 w 1759743"/>
              <a:gd name="connsiteY13" fmla="*/ 259556 h 573881"/>
              <a:gd name="connsiteX14" fmla="*/ 14287 w 1759743"/>
              <a:gd name="connsiteY14" fmla="*/ 259556 h 573881"/>
              <a:gd name="connsiteX15" fmla="*/ 2381 w 1759743"/>
              <a:gd name="connsiteY15" fmla="*/ 264319 h 573881"/>
              <a:gd name="connsiteX16" fmla="*/ 0 w 1759743"/>
              <a:gd name="connsiteY16" fmla="*/ 278606 h 573881"/>
              <a:gd name="connsiteX17" fmla="*/ 4762 w 1759743"/>
              <a:gd name="connsiteY17" fmla="*/ 302419 h 573881"/>
              <a:gd name="connsiteX18" fmla="*/ 14287 w 1759743"/>
              <a:gd name="connsiteY18" fmla="*/ 328613 h 573881"/>
              <a:gd name="connsiteX19" fmla="*/ 38100 w 1759743"/>
              <a:gd name="connsiteY19" fmla="*/ 361950 h 573881"/>
              <a:gd name="connsiteX20" fmla="*/ 85725 w 1759743"/>
              <a:gd name="connsiteY20" fmla="*/ 411956 h 573881"/>
              <a:gd name="connsiteX21" fmla="*/ 133350 w 1759743"/>
              <a:gd name="connsiteY21" fmla="*/ 450056 h 573881"/>
              <a:gd name="connsiteX22" fmla="*/ 185737 w 1759743"/>
              <a:gd name="connsiteY22" fmla="*/ 485775 h 573881"/>
              <a:gd name="connsiteX23" fmla="*/ 245268 w 1759743"/>
              <a:gd name="connsiteY23" fmla="*/ 516731 h 573881"/>
              <a:gd name="connsiteX24" fmla="*/ 319087 w 1759743"/>
              <a:gd name="connsiteY24" fmla="*/ 550069 h 573881"/>
              <a:gd name="connsiteX25" fmla="*/ 364331 w 1759743"/>
              <a:gd name="connsiteY25" fmla="*/ 564356 h 573881"/>
              <a:gd name="connsiteX26" fmla="*/ 407193 w 1759743"/>
              <a:gd name="connsiteY26" fmla="*/ 571500 h 573881"/>
              <a:gd name="connsiteX27" fmla="*/ 452437 w 1759743"/>
              <a:gd name="connsiteY27" fmla="*/ 573881 h 573881"/>
              <a:gd name="connsiteX28" fmla="*/ 504825 w 1759743"/>
              <a:gd name="connsiteY28" fmla="*/ 566738 h 573881"/>
              <a:gd name="connsiteX29" fmla="*/ 566737 w 1759743"/>
              <a:gd name="connsiteY29" fmla="*/ 542925 h 573881"/>
              <a:gd name="connsiteX30" fmla="*/ 604837 w 1759743"/>
              <a:gd name="connsiteY30" fmla="*/ 521494 h 573881"/>
              <a:gd name="connsiteX31" fmla="*/ 688181 w 1759743"/>
              <a:gd name="connsiteY31" fmla="*/ 483394 h 573881"/>
              <a:gd name="connsiteX32" fmla="*/ 809625 w 1759743"/>
              <a:gd name="connsiteY32" fmla="*/ 440531 h 573881"/>
              <a:gd name="connsiteX33" fmla="*/ 897731 w 1759743"/>
              <a:gd name="connsiteY33" fmla="*/ 414338 h 573881"/>
              <a:gd name="connsiteX34" fmla="*/ 995362 w 1759743"/>
              <a:gd name="connsiteY34" fmla="*/ 388144 h 573881"/>
              <a:gd name="connsiteX35" fmla="*/ 1212056 w 1759743"/>
              <a:gd name="connsiteY35" fmla="*/ 314325 h 573881"/>
              <a:gd name="connsiteX36" fmla="*/ 1347787 w 1759743"/>
              <a:gd name="connsiteY36" fmla="*/ 280988 h 573881"/>
              <a:gd name="connsiteX37" fmla="*/ 1464468 w 1759743"/>
              <a:gd name="connsiteY37" fmla="*/ 259556 h 573881"/>
              <a:gd name="connsiteX38" fmla="*/ 1552575 w 1759743"/>
              <a:gd name="connsiteY38" fmla="*/ 247650 h 573881"/>
              <a:gd name="connsiteX39" fmla="*/ 1635918 w 1759743"/>
              <a:gd name="connsiteY39" fmla="*/ 242888 h 573881"/>
              <a:gd name="connsiteX40" fmla="*/ 1666875 w 1759743"/>
              <a:gd name="connsiteY40" fmla="*/ 240506 h 573881"/>
              <a:gd name="connsiteX41" fmla="*/ 1712118 w 1759743"/>
              <a:gd name="connsiteY41" fmla="*/ 221456 h 573881"/>
              <a:gd name="connsiteX42" fmla="*/ 1740693 w 1759743"/>
              <a:gd name="connsiteY42" fmla="*/ 202406 h 573881"/>
              <a:gd name="connsiteX43" fmla="*/ 1757362 w 1759743"/>
              <a:gd name="connsiteY43" fmla="*/ 185738 h 573881"/>
              <a:gd name="connsiteX44" fmla="*/ 1759743 w 1759743"/>
              <a:gd name="connsiteY44" fmla="*/ 169069 h 573881"/>
              <a:gd name="connsiteX45" fmla="*/ 1754981 w 1759743"/>
              <a:gd name="connsiteY45" fmla="*/ 145256 h 573881"/>
              <a:gd name="connsiteX46" fmla="*/ 1743075 w 1759743"/>
              <a:gd name="connsiteY46" fmla="*/ 121444 h 573881"/>
              <a:gd name="connsiteX47" fmla="*/ 1716881 w 1759743"/>
              <a:gd name="connsiteY47" fmla="*/ 85725 h 573881"/>
              <a:gd name="connsiteX48" fmla="*/ 1695450 w 1759743"/>
              <a:gd name="connsiteY48" fmla="*/ 61913 h 573881"/>
              <a:gd name="connsiteX49" fmla="*/ 1666875 w 1759743"/>
              <a:gd name="connsiteY49" fmla="*/ 42863 h 573881"/>
              <a:gd name="connsiteX50" fmla="*/ 1631156 w 1759743"/>
              <a:gd name="connsiteY50" fmla="*/ 21431 h 573881"/>
              <a:gd name="connsiteX51" fmla="*/ 1595437 w 1759743"/>
              <a:gd name="connsiteY51" fmla="*/ 7144 h 573881"/>
              <a:gd name="connsiteX52" fmla="*/ 1574006 w 1759743"/>
              <a:gd name="connsiteY52" fmla="*/ 0 h 573881"/>
              <a:gd name="connsiteX53" fmla="*/ 1559718 w 1759743"/>
              <a:gd name="connsiteY53" fmla="*/ 0 h 573881"/>
              <a:gd name="connsiteX54" fmla="*/ 1516856 w 1759743"/>
              <a:gd name="connsiteY54" fmla="*/ 16669 h 573881"/>
              <a:gd name="connsiteX55" fmla="*/ 1466850 w 1759743"/>
              <a:gd name="connsiteY55" fmla="*/ 45244 h 573881"/>
              <a:gd name="connsiteX56" fmla="*/ 1416843 w 1759743"/>
              <a:gd name="connsiteY56" fmla="*/ 73819 h 573881"/>
              <a:gd name="connsiteX57" fmla="*/ 1354931 w 1759743"/>
              <a:gd name="connsiteY57" fmla="*/ 97631 h 573881"/>
              <a:gd name="connsiteX58" fmla="*/ 1307306 w 1759743"/>
              <a:gd name="connsiteY58" fmla="*/ 111919 h 573881"/>
              <a:gd name="connsiteX59" fmla="*/ 1226343 w 1759743"/>
              <a:gd name="connsiteY59" fmla="*/ 133350 h 573881"/>
              <a:gd name="connsiteX60" fmla="*/ 1031081 w 1759743"/>
              <a:gd name="connsiteY60" fmla="*/ 169069 h 573881"/>
              <a:gd name="connsiteX61" fmla="*/ 883443 w 1759743"/>
              <a:gd name="connsiteY61" fmla="*/ 219075 h 573881"/>
              <a:gd name="connsiteX62" fmla="*/ 695325 w 1759743"/>
              <a:gd name="connsiteY62" fmla="*/ 273844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59743" h="573881">
                <a:moveTo>
                  <a:pt x="695325" y="273844"/>
                </a:moveTo>
                <a:lnTo>
                  <a:pt x="616743" y="295275"/>
                </a:lnTo>
                <a:lnTo>
                  <a:pt x="550068" y="309563"/>
                </a:lnTo>
                <a:lnTo>
                  <a:pt x="485775" y="319088"/>
                </a:lnTo>
                <a:lnTo>
                  <a:pt x="435768" y="326231"/>
                </a:lnTo>
                <a:lnTo>
                  <a:pt x="381000" y="330994"/>
                </a:lnTo>
                <a:lnTo>
                  <a:pt x="335756" y="333375"/>
                </a:lnTo>
                <a:lnTo>
                  <a:pt x="290512" y="330994"/>
                </a:lnTo>
                <a:lnTo>
                  <a:pt x="211931" y="321469"/>
                </a:lnTo>
                <a:lnTo>
                  <a:pt x="169068" y="311944"/>
                </a:lnTo>
                <a:lnTo>
                  <a:pt x="133350" y="302419"/>
                </a:lnTo>
                <a:lnTo>
                  <a:pt x="88106" y="283369"/>
                </a:lnTo>
                <a:lnTo>
                  <a:pt x="57150" y="269081"/>
                </a:lnTo>
                <a:lnTo>
                  <a:pt x="30956" y="259556"/>
                </a:lnTo>
                <a:lnTo>
                  <a:pt x="14287" y="259556"/>
                </a:lnTo>
                <a:lnTo>
                  <a:pt x="2381" y="264319"/>
                </a:lnTo>
                <a:lnTo>
                  <a:pt x="0" y="278606"/>
                </a:lnTo>
                <a:lnTo>
                  <a:pt x="4762" y="302419"/>
                </a:lnTo>
                <a:lnTo>
                  <a:pt x="14287" y="328613"/>
                </a:lnTo>
                <a:lnTo>
                  <a:pt x="38100" y="361950"/>
                </a:lnTo>
                <a:lnTo>
                  <a:pt x="85725" y="411956"/>
                </a:lnTo>
                <a:lnTo>
                  <a:pt x="133350" y="450056"/>
                </a:lnTo>
                <a:lnTo>
                  <a:pt x="185737" y="485775"/>
                </a:lnTo>
                <a:lnTo>
                  <a:pt x="245268" y="516731"/>
                </a:lnTo>
                <a:lnTo>
                  <a:pt x="319087" y="550069"/>
                </a:lnTo>
                <a:lnTo>
                  <a:pt x="364331" y="564356"/>
                </a:lnTo>
                <a:lnTo>
                  <a:pt x="407193" y="571500"/>
                </a:lnTo>
                <a:lnTo>
                  <a:pt x="452437" y="573881"/>
                </a:lnTo>
                <a:lnTo>
                  <a:pt x="504825" y="566738"/>
                </a:lnTo>
                <a:lnTo>
                  <a:pt x="566737" y="542925"/>
                </a:lnTo>
                <a:lnTo>
                  <a:pt x="604837" y="521494"/>
                </a:lnTo>
                <a:lnTo>
                  <a:pt x="688181" y="483394"/>
                </a:lnTo>
                <a:lnTo>
                  <a:pt x="809625" y="440531"/>
                </a:lnTo>
                <a:lnTo>
                  <a:pt x="897731" y="414338"/>
                </a:lnTo>
                <a:lnTo>
                  <a:pt x="995362" y="388144"/>
                </a:lnTo>
                <a:lnTo>
                  <a:pt x="1212056" y="314325"/>
                </a:lnTo>
                <a:lnTo>
                  <a:pt x="1347787" y="280988"/>
                </a:lnTo>
                <a:lnTo>
                  <a:pt x="1464468" y="259556"/>
                </a:lnTo>
                <a:lnTo>
                  <a:pt x="1552575" y="247650"/>
                </a:lnTo>
                <a:lnTo>
                  <a:pt x="1635918" y="242888"/>
                </a:lnTo>
                <a:lnTo>
                  <a:pt x="1666875" y="240506"/>
                </a:lnTo>
                <a:lnTo>
                  <a:pt x="1712118" y="221456"/>
                </a:lnTo>
                <a:lnTo>
                  <a:pt x="1740693" y="202406"/>
                </a:lnTo>
                <a:lnTo>
                  <a:pt x="1757362" y="185738"/>
                </a:lnTo>
                <a:lnTo>
                  <a:pt x="1759743" y="169069"/>
                </a:lnTo>
                <a:lnTo>
                  <a:pt x="1754981" y="145256"/>
                </a:lnTo>
                <a:lnTo>
                  <a:pt x="1743075" y="121444"/>
                </a:lnTo>
                <a:lnTo>
                  <a:pt x="1716881" y="85725"/>
                </a:lnTo>
                <a:lnTo>
                  <a:pt x="1695450" y="61913"/>
                </a:lnTo>
                <a:lnTo>
                  <a:pt x="1666875" y="42863"/>
                </a:lnTo>
                <a:lnTo>
                  <a:pt x="1631156" y="21431"/>
                </a:lnTo>
                <a:lnTo>
                  <a:pt x="1595437" y="7144"/>
                </a:lnTo>
                <a:lnTo>
                  <a:pt x="1574006" y="0"/>
                </a:lnTo>
                <a:lnTo>
                  <a:pt x="1559718" y="0"/>
                </a:lnTo>
                <a:lnTo>
                  <a:pt x="1516856" y="16669"/>
                </a:lnTo>
                <a:lnTo>
                  <a:pt x="1466850" y="45244"/>
                </a:lnTo>
                <a:lnTo>
                  <a:pt x="1416843" y="73819"/>
                </a:lnTo>
                <a:lnTo>
                  <a:pt x="1354931" y="97631"/>
                </a:lnTo>
                <a:lnTo>
                  <a:pt x="1307306" y="111919"/>
                </a:lnTo>
                <a:lnTo>
                  <a:pt x="1226343" y="133350"/>
                </a:lnTo>
                <a:lnTo>
                  <a:pt x="1031081" y="169069"/>
                </a:lnTo>
                <a:lnTo>
                  <a:pt x="883443" y="219075"/>
                </a:lnTo>
                <a:lnTo>
                  <a:pt x="695325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9EB446E-8A22-784B-8F5B-232C46D10FC9}"/>
              </a:ext>
            </a:extLst>
          </p:cNvPr>
          <p:cNvSpPr/>
          <p:nvPr/>
        </p:nvSpPr>
        <p:spPr>
          <a:xfrm>
            <a:off x="4375150" y="1601788"/>
            <a:ext cx="2339975" cy="428625"/>
          </a:xfrm>
          <a:custGeom>
            <a:avLst/>
            <a:gdLst>
              <a:gd name="connsiteX0" fmla="*/ 1171575 w 2340769"/>
              <a:gd name="connsiteY0" fmla="*/ 328613 h 428625"/>
              <a:gd name="connsiteX1" fmla="*/ 1300163 w 2340769"/>
              <a:gd name="connsiteY1" fmla="*/ 314325 h 428625"/>
              <a:gd name="connsiteX2" fmla="*/ 1395413 w 2340769"/>
              <a:gd name="connsiteY2" fmla="*/ 307182 h 428625"/>
              <a:gd name="connsiteX3" fmla="*/ 1509713 w 2340769"/>
              <a:gd name="connsiteY3" fmla="*/ 288132 h 428625"/>
              <a:gd name="connsiteX4" fmla="*/ 1769269 w 2340769"/>
              <a:gd name="connsiteY4" fmla="*/ 273844 h 428625"/>
              <a:gd name="connsiteX5" fmla="*/ 1955007 w 2340769"/>
              <a:gd name="connsiteY5" fmla="*/ 266700 h 428625"/>
              <a:gd name="connsiteX6" fmla="*/ 2052638 w 2340769"/>
              <a:gd name="connsiteY6" fmla="*/ 264319 h 428625"/>
              <a:gd name="connsiteX7" fmla="*/ 2119313 w 2340769"/>
              <a:gd name="connsiteY7" fmla="*/ 264319 h 428625"/>
              <a:gd name="connsiteX8" fmla="*/ 2171700 w 2340769"/>
              <a:gd name="connsiteY8" fmla="*/ 266700 h 428625"/>
              <a:gd name="connsiteX9" fmla="*/ 2216944 w 2340769"/>
              <a:gd name="connsiteY9" fmla="*/ 264319 h 428625"/>
              <a:gd name="connsiteX10" fmla="*/ 2259807 w 2340769"/>
              <a:gd name="connsiteY10" fmla="*/ 257175 h 428625"/>
              <a:gd name="connsiteX11" fmla="*/ 2295525 w 2340769"/>
              <a:gd name="connsiteY11" fmla="*/ 247650 h 428625"/>
              <a:gd name="connsiteX12" fmla="*/ 2321719 w 2340769"/>
              <a:gd name="connsiteY12" fmla="*/ 230982 h 428625"/>
              <a:gd name="connsiteX13" fmla="*/ 2333625 w 2340769"/>
              <a:gd name="connsiteY13" fmla="*/ 219075 h 428625"/>
              <a:gd name="connsiteX14" fmla="*/ 2340769 w 2340769"/>
              <a:gd name="connsiteY14" fmla="*/ 197644 h 428625"/>
              <a:gd name="connsiteX15" fmla="*/ 2338388 w 2340769"/>
              <a:gd name="connsiteY15" fmla="*/ 171450 h 428625"/>
              <a:gd name="connsiteX16" fmla="*/ 2333625 w 2340769"/>
              <a:gd name="connsiteY16" fmla="*/ 154782 h 428625"/>
              <a:gd name="connsiteX17" fmla="*/ 2314575 w 2340769"/>
              <a:gd name="connsiteY17" fmla="*/ 133350 h 428625"/>
              <a:gd name="connsiteX18" fmla="*/ 2271713 w 2340769"/>
              <a:gd name="connsiteY18" fmla="*/ 100013 h 428625"/>
              <a:gd name="connsiteX19" fmla="*/ 2216944 w 2340769"/>
              <a:gd name="connsiteY19" fmla="*/ 69057 h 428625"/>
              <a:gd name="connsiteX20" fmla="*/ 2152650 w 2340769"/>
              <a:gd name="connsiteY20" fmla="*/ 40482 h 428625"/>
              <a:gd name="connsiteX21" fmla="*/ 2071688 w 2340769"/>
              <a:gd name="connsiteY21" fmla="*/ 11907 h 428625"/>
              <a:gd name="connsiteX22" fmla="*/ 2035969 w 2340769"/>
              <a:gd name="connsiteY22" fmla="*/ 0 h 428625"/>
              <a:gd name="connsiteX23" fmla="*/ 2021682 w 2340769"/>
              <a:gd name="connsiteY23" fmla="*/ 0 h 428625"/>
              <a:gd name="connsiteX24" fmla="*/ 1988344 w 2340769"/>
              <a:gd name="connsiteY24" fmla="*/ 11907 h 428625"/>
              <a:gd name="connsiteX25" fmla="*/ 1931194 w 2340769"/>
              <a:gd name="connsiteY25" fmla="*/ 35719 h 428625"/>
              <a:gd name="connsiteX26" fmla="*/ 1821657 w 2340769"/>
              <a:gd name="connsiteY26" fmla="*/ 69057 h 428625"/>
              <a:gd name="connsiteX27" fmla="*/ 1762125 w 2340769"/>
              <a:gd name="connsiteY27" fmla="*/ 83344 h 428625"/>
              <a:gd name="connsiteX28" fmla="*/ 1671638 w 2340769"/>
              <a:gd name="connsiteY28" fmla="*/ 95250 h 428625"/>
              <a:gd name="connsiteX29" fmla="*/ 1457325 w 2340769"/>
              <a:gd name="connsiteY29" fmla="*/ 123825 h 428625"/>
              <a:gd name="connsiteX30" fmla="*/ 1243013 w 2340769"/>
              <a:gd name="connsiteY30" fmla="*/ 150019 h 428625"/>
              <a:gd name="connsiteX31" fmla="*/ 1009650 w 2340769"/>
              <a:gd name="connsiteY31" fmla="*/ 178594 h 428625"/>
              <a:gd name="connsiteX32" fmla="*/ 857250 w 2340769"/>
              <a:gd name="connsiteY32" fmla="*/ 197644 h 428625"/>
              <a:gd name="connsiteX33" fmla="*/ 707232 w 2340769"/>
              <a:gd name="connsiteY33" fmla="*/ 216694 h 428625"/>
              <a:gd name="connsiteX34" fmla="*/ 671513 w 2340769"/>
              <a:gd name="connsiteY34" fmla="*/ 219075 h 428625"/>
              <a:gd name="connsiteX35" fmla="*/ 585788 w 2340769"/>
              <a:gd name="connsiteY35" fmla="*/ 219075 h 428625"/>
              <a:gd name="connsiteX36" fmla="*/ 502444 w 2340769"/>
              <a:gd name="connsiteY36" fmla="*/ 216694 h 428625"/>
              <a:gd name="connsiteX37" fmla="*/ 416719 w 2340769"/>
              <a:gd name="connsiteY37" fmla="*/ 214313 h 428625"/>
              <a:gd name="connsiteX38" fmla="*/ 321469 w 2340769"/>
              <a:gd name="connsiteY38" fmla="*/ 204788 h 428625"/>
              <a:gd name="connsiteX39" fmla="*/ 280988 w 2340769"/>
              <a:gd name="connsiteY39" fmla="*/ 195263 h 428625"/>
              <a:gd name="connsiteX40" fmla="*/ 238125 w 2340769"/>
              <a:gd name="connsiteY40" fmla="*/ 183357 h 428625"/>
              <a:gd name="connsiteX41" fmla="*/ 192882 w 2340769"/>
              <a:gd name="connsiteY41" fmla="*/ 166688 h 428625"/>
              <a:gd name="connsiteX42" fmla="*/ 150019 w 2340769"/>
              <a:gd name="connsiteY42" fmla="*/ 147638 h 428625"/>
              <a:gd name="connsiteX43" fmla="*/ 119063 w 2340769"/>
              <a:gd name="connsiteY43" fmla="*/ 130969 h 428625"/>
              <a:gd name="connsiteX44" fmla="*/ 83344 w 2340769"/>
              <a:gd name="connsiteY44" fmla="*/ 109538 h 428625"/>
              <a:gd name="connsiteX45" fmla="*/ 64294 w 2340769"/>
              <a:gd name="connsiteY45" fmla="*/ 92869 h 428625"/>
              <a:gd name="connsiteX46" fmla="*/ 45244 w 2340769"/>
              <a:gd name="connsiteY46" fmla="*/ 80963 h 428625"/>
              <a:gd name="connsiteX47" fmla="*/ 28575 w 2340769"/>
              <a:gd name="connsiteY47" fmla="*/ 76200 h 428625"/>
              <a:gd name="connsiteX48" fmla="*/ 16669 w 2340769"/>
              <a:gd name="connsiteY48" fmla="*/ 76200 h 428625"/>
              <a:gd name="connsiteX49" fmla="*/ 4763 w 2340769"/>
              <a:gd name="connsiteY49" fmla="*/ 78582 h 428625"/>
              <a:gd name="connsiteX50" fmla="*/ 0 w 2340769"/>
              <a:gd name="connsiteY50" fmla="*/ 95250 h 428625"/>
              <a:gd name="connsiteX51" fmla="*/ 7144 w 2340769"/>
              <a:gd name="connsiteY51" fmla="*/ 121444 h 428625"/>
              <a:gd name="connsiteX52" fmla="*/ 30957 w 2340769"/>
              <a:gd name="connsiteY52" fmla="*/ 152400 h 428625"/>
              <a:gd name="connsiteX53" fmla="*/ 92869 w 2340769"/>
              <a:gd name="connsiteY53" fmla="*/ 216694 h 428625"/>
              <a:gd name="connsiteX54" fmla="*/ 166688 w 2340769"/>
              <a:gd name="connsiteY54" fmla="*/ 290513 h 428625"/>
              <a:gd name="connsiteX55" fmla="*/ 228600 w 2340769"/>
              <a:gd name="connsiteY55" fmla="*/ 345282 h 428625"/>
              <a:gd name="connsiteX56" fmla="*/ 266700 w 2340769"/>
              <a:gd name="connsiteY56" fmla="*/ 378619 h 428625"/>
              <a:gd name="connsiteX57" fmla="*/ 285750 w 2340769"/>
              <a:gd name="connsiteY57" fmla="*/ 390525 h 428625"/>
              <a:gd name="connsiteX58" fmla="*/ 311944 w 2340769"/>
              <a:gd name="connsiteY58" fmla="*/ 404813 h 428625"/>
              <a:gd name="connsiteX59" fmla="*/ 357188 w 2340769"/>
              <a:gd name="connsiteY59" fmla="*/ 419100 h 428625"/>
              <a:gd name="connsiteX60" fmla="*/ 390525 w 2340769"/>
              <a:gd name="connsiteY60" fmla="*/ 426244 h 428625"/>
              <a:gd name="connsiteX61" fmla="*/ 421482 w 2340769"/>
              <a:gd name="connsiteY61" fmla="*/ 428625 h 428625"/>
              <a:gd name="connsiteX62" fmla="*/ 492919 w 2340769"/>
              <a:gd name="connsiteY62" fmla="*/ 428625 h 428625"/>
              <a:gd name="connsiteX63" fmla="*/ 545307 w 2340769"/>
              <a:gd name="connsiteY63" fmla="*/ 423863 h 428625"/>
              <a:gd name="connsiteX64" fmla="*/ 621507 w 2340769"/>
              <a:gd name="connsiteY64" fmla="*/ 414338 h 428625"/>
              <a:gd name="connsiteX65" fmla="*/ 790575 w 2340769"/>
              <a:gd name="connsiteY65" fmla="*/ 378619 h 428625"/>
              <a:gd name="connsiteX66" fmla="*/ 1040607 w 2340769"/>
              <a:gd name="connsiteY66" fmla="*/ 342900 h 428625"/>
              <a:gd name="connsiteX67" fmla="*/ 1171575 w 2340769"/>
              <a:gd name="connsiteY67" fmla="*/ 32861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40769" h="428625">
                <a:moveTo>
                  <a:pt x="1171575" y="328613"/>
                </a:moveTo>
                <a:lnTo>
                  <a:pt x="1300163" y="314325"/>
                </a:lnTo>
                <a:lnTo>
                  <a:pt x="1395413" y="307182"/>
                </a:lnTo>
                <a:lnTo>
                  <a:pt x="1509713" y="288132"/>
                </a:lnTo>
                <a:lnTo>
                  <a:pt x="1769269" y="273844"/>
                </a:lnTo>
                <a:lnTo>
                  <a:pt x="1955007" y="266700"/>
                </a:lnTo>
                <a:lnTo>
                  <a:pt x="2052638" y="264319"/>
                </a:lnTo>
                <a:lnTo>
                  <a:pt x="2119313" y="264319"/>
                </a:lnTo>
                <a:lnTo>
                  <a:pt x="2171700" y="266700"/>
                </a:lnTo>
                <a:lnTo>
                  <a:pt x="2216944" y="264319"/>
                </a:lnTo>
                <a:lnTo>
                  <a:pt x="2259807" y="257175"/>
                </a:lnTo>
                <a:lnTo>
                  <a:pt x="2295525" y="247650"/>
                </a:lnTo>
                <a:lnTo>
                  <a:pt x="2321719" y="230982"/>
                </a:lnTo>
                <a:lnTo>
                  <a:pt x="2333625" y="219075"/>
                </a:lnTo>
                <a:lnTo>
                  <a:pt x="2340769" y="197644"/>
                </a:lnTo>
                <a:lnTo>
                  <a:pt x="2338388" y="171450"/>
                </a:lnTo>
                <a:lnTo>
                  <a:pt x="2333625" y="154782"/>
                </a:lnTo>
                <a:lnTo>
                  <a:pt x="2314575" y="133350"/>
                </a:lnTo>
                <a:lnTo>
                  <a:pt x="2271713" y="100013"/>
                </a:lnTo>
                <a:lnTo>
                  <a:pt x="2216944" y="69057"/>
                </a:lnTo>
                <a:lnTo>
                  <a:pt x="2152650" y="40482"/>
                </a:lnTo>
                <a:lnTo>
                  <a:pt x="2071688" y="11907"/>
                </a:lnTo>
                <a:lnTo>
                  <a:pt x="2035969" y="0"/>
                </a:lnTo>
                <a:lnTo>
                  <a:pt x="2021682" y="0"/>
                </a:lnTo>
                <a:lnTo>
                  <a:pt x="1988344" y="11907"/>
                </a:lnTo>
                <a:lnTo>
                  <a:pt x="1931194" y="35719"/>
                </a:lnTo>
                <a:lnTo>
                  <a:pt x="1821657" y="69057"/>
                </a:lnTo>
                <a:lnTo>
                  <a:pt x="1762125" y="83344"/>
                </a:lnTo>
                <a:lnTo>
                  <a:pt x="1671638" y="95250"/>
                </a:lnTo>
                <a:lnTo>
                  <a:pt x="1457325" y="123825"/>
                </a:lnTo>
                <a:lnTo>
                  <a:pt x="1243013" y="150019"/>
                </a:lnTo>
                <a:lnTo>
                  <a:pt x="1009650" y="178594"/>
                </a:lnTo>
                <a:lnTo>
                  <a:pt x="857250" y="197644"/>
                </a:lnTo>
                <a:lnTo>
                  <a:pt x="707232" y="216694"/>
                </a:lnTo>
                <a:lnTo>
                  <a:pt x="671513" y="219075"/>
                </a:lnTo>
                <a:lnTo>
                  <a:pt x="585788" y="219075"/>
                </a:lnTo>
                <a:lnTo>
                  <a:pt x="502444" y="216694"/>
                </a:lnTo>
                <a:lnTo>
                  <a:pt x="416719" y="214313"/>
                </a:lnTo>
                <a:lnTo>
                  <a:pt x="321469" y="204788"/>
                </a:lnTo>
                <a:lnTo>
                  <a:pt x="280988" y="195263"/>
                </a:lnTo>
                <a:lnTo>
                  <a:pt x="238125" y="183357"/>
                </a:lnTo>
                <a:lnTo>
                  <a:pt x="192882" y="166688"/>
                </a:lnTo>
                <a:lnTo>
                  <a:pt x="150019" y="147638"/>
                </a:lnTo>
                <a:lnTo>
                  <a:pt x="119063" y="130969"/>
                </a:lnTo>
                <a:lnTo>
                  <a:pt x="83344" y="109538"/>
                </a:lnTo>
                <a:lnTo>
                  <a:pt x="64294" y="92869"/>
                </a:lnTo>
                <a:lnTo>
                  <a:pt x="45244" y="80963"/>
                </a:lnTo>
                <a:lnTo>
                  <a:pt x="28575" y="76200"/>
                </a:lnTo>
                <a:lnTo>
                  <a:pt x="16669" y="76200"/>
                </a:lnTo>
                <a:lnTo>
                  <a:pt x="4763" y="78582"/>
                </a:lnTo>
                <a:lnTo>
                  <a:pt x="0" y="95250"/>
                </a:lnTo>
                <a:lnTo>
                  <a:pt x="7144" y="121444"/>
                </a:lnTo>
                <a:lnTo>
                  <a:pt x="30957" y="152400"/>
                </a:lnTo>
                <a:lnTo>
                  <a:pt x="92869" y="216694"/>
                </a:lnTo>
                <a:lnTo>
                  <a:pt x="166688" y="290513"/>
                </a:lnTo>
                <a:lnTo>
                  <a:pt x="228600" y="345282"/>
                </a:lnTo>
                <a:lnTo>
                  <a:pt x="266700" y="378619"/>
                </a:lnTo>
                <a:lnTo>
                  <a:pt x="285750" y="390525"/>
                </a:lnTo>
                <a:lnTo>
                  <a:pt x="311944" y="404813"/>
                </a:lnTo>
                <a:lnTo>
                  <a:pt x="357188" y="419100"/>
                </a:lnTo>
                <a:lnTo>
                  <a:pt x="390525" y="426244"/>
                </a:lnTo>
                <a:lnTo>
                  <a:pt x="421482" y="428625"/>
                </a:lnTo>
                <a:lnTo>
                  <a:pt x="492919" y="428625"/>
                </a:lnTo>
                <a:lnTo>
                  <a:pt x="545307" y="423863"/>
                </a:lnTo>
                <a:lnTo>
                  <a:pt x="621507" y="414338"/>
                </a:lnTo>
                <a:lnTo>
                  <a:pt x="790575" y="378619"/>
                </a:lnTo>
                <a:lnTo>
                  <a:pt x="1040607" y="342900"/>
                </a:lnTo>
                <a:lnTo>
                  <a:pt x="1171575" y="3286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F3CE526-9180-5448-A7CE-1F103FE226EC}"/>
              </a:ext>
            </a:extLst>
          </p:cNvPr>
          <p:cNvSpPr/>
          <p:nvPr/>
        </p:nvSpPr>
        <p:spPr>
          <a:xfrm>
            <a:off x="4648200" y="3648075"/>
            <a:ext cx="1757363" cy="381000"/>
          </a:xfrm>
          <a:custGeom>
            <a:avLst/>
            <a:gdLst>
              <a:gd name="connsiteX0" fmla="*/ 807244 w 1757363"/>
              <a:gd name="connsiteY0" fmla="*/ 142875 h 381000"/>
              <a:gd name="connsiteX1" fmla="*/ 1016794 w 1757363"/>
              <a:gd name="connsiteY1" fmla="*/ 111919 h 381000"/>
              <a:gd name="connsiteX2" fmla="*/ 1235869 w 1757363"/>
              <a:gd name="connsiteY2" fmla="*/ 78581 h 381000"/>
              <a:gd name="connsiteX3" fmla="*/ 1276350 w 1757363"/>
              <a:gd name="connsiteY3" fmla="*/ 71438 h 381000"/>
              <a:gd name="connsiteX4" fmla="*/ 1328738 w 1757363"/>
              <a:gd name="connsiteY4" fmla="*/ 45244 h 381000"/>
              <a:gd name="connsiteX5" fmla="*/ 1400175 w 1757363"/>
              <a:gd name="connsiteY5" fmla="*/ 14288 h 381000"/>
              <a:gd name="connsiteX6" fmla="*/ 1450181 w 1757363"/>
              <a:gd name="connsiteY6" fmla="*/ 0 h 381000"/>
              <a:gd name="connsiteX7" fmla="*/ 1485900 w 1757363"/>
              <a:gd name="connsiteY7" fmla="*/ 0 h 381000"/>
              <a:gd name="connsiteX8" fmla="*/ 1507331 w 1757363"/>
              <a:gd name="connsiteY8" fmla="*/ 4763 h 381000"/>
              <a:gd name="connsiteX9" fmla="*/ 1574006 w 1757363"/>
              <a:gd name="connsiteY9" fmla="*/ 35719 h 381000"/>
              <a:gd name="connsiteX10" fmla="*/ 1652588 w 1757363"/>
              <a:gd name="connsiteY10" fmla="*/ 73819 h 381000"/>
              <a:gd name="connsiteX11" fmla="*/ 1712119 w 1757363"/>
              <a:gd name="connsiteY11" fmla="*/ 104775 h 381000"/>
              <a:gd name="connsiteX12" fmla="*/ 1726406 w 1757363"/>
              <a:gd name="connsiteY12" fmla="*/ 116681 h 381000"/>
              <a:gd name="connsiteX13" fmla="*/ 1740694 w 1757363"/>
              <a:gd name="connsiteY13" fmla="*/ 135731 h 381000"/>
              <a:gd name="connsiteX14" fmla="*/ 1750219 w 1757363"/>
              <a:gd name="connsiteY14" fmla="*/ 152400 h 381000"/>
              <a:gd name="connsiteX15" fmla="*/ 1757363 w 1757363"/>
              <a:gd name="connsiteY15" fmla="*/ 176213 h 381000"/>
              <a:gd name="connsiteX16" fmla="*/ 1757363 w 1757363"/>
              <a:gd name="connsiteY16" fmla="*/ 195263 h 381000"/>
              <a:gd name="connsiteX17" fmla="*/ 1747838 w 1757363"/>
              <a:gd name="connsiteY17" fmla="*/ 216694 h 381000"/>
              <a:gd name="connsiteX18" fmla="*/ 1724025 w 1757363"/>
              <a:gd name="connsiteY18" fmla="*/ 233363 h 381000"/>
              <a:gd name="connsiteX19" fmla="*/ 1690688 w 1757363"/>
              <a:gd name="connsiteY19" fmla="*/ 245269 h 381000"/>
              <a:gd name="connsiteX20" fmla="*/ 1654969 w 1757363"/>
              <a:gd name="connsiteY20" fmla="*/ 247650 h 381000"/>
              <a:gd name="connsiteX21" fmla="*/ 1564481 w 1757363"/>
              <a:gd name="connsiteY21" fmla="*/ 252413 h 381000"/>
              <a:gd name="connsiteX22" fmla="*/ 1395413 w 1757363"/>
              <a:gd name="connsiteY22" fmla="*/ 266700 h 381000"/>
              <a:gd name="connsiteX23" fmla="*/ 1212056 w 1757363"/>
              <a:gd name="connsiteY23" fmla="*/ 276225 h 381000"/>
              <a:gd name="connsiteX24" fmla="*/ 995363 w 1757363"/>
              <a:gd name="connsiteY24" fmla="*/ 302419 h 381000"/>
              <a:gd name="connsiteX25" fmla="*/ 757238 w 1757363"/>
              <a:gd name="connsiteY25" fmla="*/ 328613 h 381000"/>
              <a:gd name="connsiteX26" fmla="*/ 681038 w 1757363"/>
              <a:gd name="connsiteY26" fmla="*/ 338138 h 381000"/>
              <a:gd name="connsiteX27" fmla="*/ 619125 w 1757363"/>
              <a:gd name="connsiteY27" fmla="*/ 352425 h 381000"/>
              <a:gd name="connsiteX28" fmla="*/ 542925 w 1757363"/>
              <a:gd name="connsiteY28" fmla="*/ 366713 h 381000"/>
              <a:gd name="connsiteX29" fmla="*/ 476250 w 1757363"/>
              <a:gd name="connsiteY29" fmla="*/ 376238 h 381000"/>
              <a:gd name="connsiteX30" fmla="*/ 419100 w 1757363"/>
              <a:gd name="connsiteY30" fmla="*/ 381000 h 381000"/>
              <a:gd name="connsiteX31" fmla="*/ 361950 w 1757363"/>
              <a:gd name="connsiteY31" fmla="*/ 378619 h 381000"/>
              <a:gd name="connsiteX32" fmla="*/ 302419 w 1757363"/>
              <a:gd name="connsiteY32" fmla="*/ 369094 h 381000"/>
              <a:gd name="connsiteX33" fmla="*/ 252413 w 1757363"/>
              <a:gd name="connsiteY33" fmla="*/ 354806 h 381000"/>
              <a:gd name="connsiteX34" fmla="*/ 192881 w 1757363"/>
              <a:gd name="connsiteY34" fmla="*/ 323850 h 381000"/>
              <a:gd name="connsiteX35" fmla="*/ 135731 w 1757363"/>
              <a:gd name="connsiteY35" fmla="*/ 288131 h 381000"/>
              <a:gd name="connsiteX36" fmla="*/ 83344 w 1757363"/>
              <a:gd name="connsiteY36" fmla="*/ 242888 h 381000"/>
              <a:gd name="connsiteX37" fmla="*/ 54769 w 1757363"/>
              <a:gd name="connsiteY37" fmla="*/ 211931 h 381000"/>
              <a:gd name="connsiteX38" fmla="*/ 19050 w 1757363"/>
              <a:gd name="connsiteY38" fmla="*/ 164306 h 381000"/>
              <a:gd name="connsiteX39" fmla="*/ 4763 w 1757363"/>
              <a:gd name="connsiteY39" fmla="*/ 135731 h 381000"/>
              <a:gd name="connsiteX40" fmla="*/ 0 w 1757363"/>
              <a:gd name="connsiteY40" fmla="*/ 116681 h 381000"/>
              <a:gd name="connsiteX41" fmla="*/ 2381 w 1757363"/>
              <a:gd name="connsiteY41" fmla="*/ 100013 h 381000"/>
              <a:gd name="connsiteX42" fmla="*/ 16669 w 1757363"/>
              <a:gd name="connsiteY42" fmla="*/ 88106 h 381000"/>
              <a:gd name="connsiteX43" fmla="*/ 33338 w 1757363"/>
              <a:gd name="connsiteY43" fmla="*/ 90488 h 381000"/>
              <a:gd name="connsiteX44" fmla="*/ 64294 w 1757363"/>
              <a:gd name="connsiteY44" fmla="*/ 104775 h 381000"/>
              <a:gd name="connsiteX45" fmla="*/ 114300 w 1757363"/>
              <a:gd name="connsiteY45" fmla="*/ 130969 h 381000"/>
              <a:gd name="connsiteX46" fmla="*/ 195263 w 1757363"/>
              <a:gd name="connsiteY46" fmla="*/ 154781 h 381000"/>
              <a:gd name="connsiteX47" fmla="*/ 273844 w 1757363"/>
              <a:gd name="connsiteY47" fmla="*/ 173831 h 381000"/>
              <a:gd name="connsiteX48" fmla="*/ 307181 w 1757363"/>
              <a:gd name="connsiteY48" fmla="*/ 180975 h 381000"/>
              <a:gd name="connsiteX49" fmla="*/ 357188 w 1757363"/>
              <a:gd name="connsiteY49" fmla="*/ 183356 h 381000"/>
              <a:gd name="connsiteX50" fmla="*/ 538163 w 1757363"/>
              <a:gd name="connsiteY50" fmla="*/ 171450 h 381000"/>
              <a:gd name="connsiteX51" fmla="*/ 807244 w 1757363"/>
              <a:gd name="connsiteY51" fmla="*/ 14287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57363" h="381000">
                <a:moveTo>
                  <a:pt x="807244" y="142875"/>
                </a:moveTo>
                <a:lnTo>
                  <a:pt x="1016794" y="111919"/>
                </a:lnTo>
                <a:lnTo>
                  <a:pt x="1235869" y="78581"/>
                </a:lnTo>
                <a:lnTo>
                  <a:pt x="1276350" y="71438"/>
                </a:lnTo>
                <a:lnTo>
                  <a:pt x="1328738" y="45244"/>
                </a:lnTo>
                <a:lnTo>
                  <a:pt x="1400175" y="14288"/>
                </a:lnTo>
                <a:lnTo>
                  <a:pt x="1450181" y="0"/>
                </a:lnTo>
                <a:lnTo>
                  <a:pt x="1485900" y="0"/>
                </a:lnTo>
                <a:lnTo>
                  <a:pt x="1507331" y="4763"/>
                </a:lnTo>
                <a:lnTo>
                  <a:pt x="1574006" y="35719"/>
                </a:lnTo>
                <a:lnTo>
                  <a:pt x="1652588" y="73819"/>
                </a:lnTo>
                <a:lnTo>
                  <a:pt x="1712119" y="104775"/>
                </a:lnTo>
                <a:lnTo>
                  <a:pt x="1726406" y="116681"/>
                </a:lnTo>
                <a:lnTo>
                  <a:pt x="1740694" y="135731"/>
                </a:lnTo>
                <a:lnTo>
                  <a:pt x="1750219" y="152400"/>
                </a:lnTo>
                <a:lnTo>
                  <a:pt x="1757363" y="176213"/>
                </a:lnTo>
                <a:lnTo>
                  <a:pt x="1757363" y="195263"/>
                </a:lnTo>
                <a:lnTo>
                  <a:pt x="1747838" y="216694"/>
                </a:lnTo>
                <a:lnTo>
                  <a:pt x="1724025" y="233363"/>
                </a:lnTo>
                <a:lnTo>
                  <a:pt x="1690688" y="245269"/>
                </a:lnTo>
                <a:lnTo>
                  <a:pt x="1654969" y="247650"/>
                </a:lnTo>
                <a:lnTo>
                  <a:pt x="1564481" y="252413"/>
                </a:lnTo>
                <a:lnTo>
                  <a:pt x="1395413" y="266700"/>
                </a:lnTo>
                <a:lnTo>
                  <a:pt x="1212056" y="276225"/>
                </a:lnTo>
                <a:lnTo>
                  <a:pt x="995363" y="302419"/>
                </a:lnTo>
                <a:lnTo>
                  <a:pt x="757238" y="328613"/>
                </a:lnTo>
                <a:lnTo>
                  <a:pt x="681038" y="338138"/>
                </a:lnTo>
                <a:lnTo>
                  <a:pt x="619125" y="352425"/>
                </a:lnTo>
                <a:lnTo>
                  <a:pt x="542925" y="366713"/>
                </a:lnTo>
                <a:lnTo>
                  <a:pt x="476250" y="376238"/>
                </a:lnTo>
                <a:lnTo>
                  <a:pt x="419100" y="381000"/>
                </a:lnTo>
                <a:lnTo>
                  <a:pt x="361950" y="378619"/>
                </a:lnTo>
                <a:lnTo>
                  <a:pt x="302419" y="369094"/>
                </a:lnTo>
                <a:lnTo>
                  <a:pt x="252413" y="354806"/>
                </a:lnTo>
                <a:lnTo>
                  <a:pt x="192881" y="323850"/>
                </a:lnTo>
                <a:lnTo>
                  <a:pt x="135731" y="288131"/>
                </a:lnTo>
                <a:lnTo>
                  <a:pt x="83344" y="242888"/>
                </a:lnTo>
                <a:lnTo>
                  <a:pt x="54769" y="211931"/>
                </a:lnTo>
                <a:lnTo>
                  <a:pt x="19050" y="164306"/>
                </a:lnTo>
                <a:lnTo>
                  <a:pt x="4763" y="135731"/>
                </a:lnTo>
                <a:lnTo>
                  <a:pt x="0" y="116681"/>
                </a:lnTo>
                <a:lnTo>
                  <a:pt x="2381" y="100013"/>
                </a:lnTo>
                <a:lnTo>
                  <a:pt x="16669" y="88106"/>
                </a:lnTo>
                <a:lnTo>
                  <a:pt x="33338" y="90488"/>
                </a:lnTo>
                <a:lnTo>
                  <a:pt x="64294" y="104775"/>
                </a:lnTo>
                <a:lnTo>
                  <a:pt x="114300" y="130969"/>
                </a:lnTo>
                <a:lnTo>
                  <a:pt x="195263" y="154781"/>
                </a:lnTo>
                <a:lnTo>
                  <a:pt x="273844" y="173831"/>
                </a:lnTo>
                <a:lnTo>
                  <a:pt x="307181" y="180975"/>
                </a:lnTo>
                <a:lnTo>
                  <a:pt x="357188" y="183356"/>
                </a:lnTo>
                <a:lnTo>
                  <a:pt x="538163" y="171450"/>
                </a:lnTo>
                <a:lnTo>
                  <a:pt x="807244" y="142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FAB9152-5A03-DD4F-A47F-B7F267788EAB}"/>
              </a:ext>
            </a:extLst>
          </p:cNvPr>
          <p:cNvSpPr/>
          <p:nvPr/>
        </p:nvSpPr>
        <p:spPr>
          <a:xfrm>
            <a:off x="6003925" y="4821238"/>
            <a:ext cx="963613" cy="854075"/>
          </a:xfrm>
          <a:custGeom>
            <a:avLst/>
            <a:gdLst>
              <a:gd name="connsiteX0" fmla="*/ 335757 w 964407"/>
              <a:gd name="connsiteY0" fmla="*/ 330994 h 852488"/>
              <a:gd name="connsiteX1" fmla="*/ 276225 w 964407"/>
              <a:gd name="connsiteY1" fmla="*/ 271463 h 852488"/>
              <a:gd name="connsiteX2" fmla="*/ 207169 w 964407"/>
              <a:gd name="connsiteY2" fmla="*/ 207169 h 852488"/>
              <a:gd name="connsiteX3" fmla="*/ 138113 w 964407"/>
              <a:gd name="connsiteY3" fmla="*/ 147638 h 852488"/>
              <a:gd name="connsiteX4" fmla="*/ 66675 w 964407"/>
              <a:gd name="connsiteY4" fmla="*/ 95250 h 852488"/>
              <a:gd name="connsiteX5" fmla="*/ 26194 w 964407"/>
              <a:gd name="connsiteY5" fmla="*/ 69057 h 852488"/>
              <a:gd name="connsiteX6" fmla="*/ 11907 w 964407"/>
              <a:gd name="connsiteY6" fmla="*/ 54769 h 852488"/>
              <a:gd name="connsiteX7" fmla="*/ 0 w 964407"/>
              <a:gd name="connsiteY7" fmla="*/ 26194 h 852488"/>
              <a:gd name="connsiteX8" fmla="*/ 0 w 964407"/>
              <a:gd name="connsiteY8" fmla="*/ 7144 h 852488"/>
              <a:gd name="connsiteX9" fmla="*/ 7144 w 964407"/>
              <a:gd name="connsiteY9" fmla="*/ 0 h 852488"/>
              <a:gd name="connsiteX10" fmla="*/ 21432 w 964407"/>
              <a:gd name="connsiteY10" fmla="*/ 2382 h 852488"/>
              <a:gd name="connsiteX11" fmla="*/ 57150 w 964407"/>
              <a:gd name="connsiteY11" fmla="*/ 14288 h 852488"/>
              <a:gd name="connsiteX12" fmla="*/ 107157 w 964407"/>
              <a:gd name="connsiteY12" fmla="*/ 26194 h 852488"/>
              <a:gd name="connsiteX13" fmla="*/ 188119 w 964407"/>
              <a:gd name="connsiteY13" fmla="*/ 50007 h 852488"/>
              <a:gd name="connsiteX14" fmla="*/ 269082 w 964407"/>
              <a:gd name="connsiteY14" fmla="*/ 76200 h 852488"/>
              <a:gd name="connsiteX15" fmla="*/ 328613 w 964407"/>
              <a:gd name="connsiteY15" fmla="*/ 97632 h 852488"/>
              <a:gd name="connsiteX16" fmla="*/ 416719 w 964407"/>
              <a:gd name="connsiteY16" fmla="*/ 133350 h 852488"/>
              <a:gd name="connsiteX17" fmla="*/ 473869 w 964407"/>
              <a:gd name="connsiteY17" fmla="*/ 157163 h 852488"/>
              <a:gd name="connsiteX18" fmla="*/ 561975 w 964407"/>
              <a:gd name="connsiteY18" fmla="*/ 202407 h 852488"/>
              <a:gd name="connsiteX19" fmla="*/ 626269 w 964407"/>
              <a:gd name="connsiteY19" fmla="*/ 240507 h 852488"/>
              <a:gd name="connsiteX20" fmla="*/ 666750 w 964407"/>
              <a:gd name="connsiteY20" fmla="*/ 269082 h 852488"/>
              <a:gd name="connsiteX21" fmla="*/ 711994 w 964407"/>
              <a:gd name="connsiteY21" fmla="*/ 307182 h 852488"/>
              <a:gd name="connsiteX22" fmla="*/ 750094 w 964407"/>
              <a:gd name="connsiteY22" fmla="*/ 345282 h 852488"/>
              <a:gd name="connsiteX23" fmla="*/ 788194 w 964407"/>
              <a:gd name="connsiteY23" fmla="*/ 385763 h 852488"/>
              <a:gd name="connsiteX24" fmla="*/ 831057 w 964407"/>
              <a:gd name="connsiteY24" fmla="*/ 438150 h 852488"/>
              <a:gd name="connsiteX25" fmla="*/ 866775 w 964407"/>
              <a:gd name="connsiteY25" fmla="*/ 485775 h 852488"/>
              <a:gd name="connsiteX26" fmla="*/ 902494 w 964407"/>
              <a:gd name="connsiteY26" fmla="*/ 542925 h 852488"/>
              <a:gd name="connsiteX27" fmla="*/ 935832 w 964407"/>
              <a:gd name="connsiteY27" fmla="*/ 614363 h 852488"/>
              <a:gd name="connsiteX28" fmla="*/ 952500 w 964407"/>
              <a:gd name="connsiteY28" fmla="*/ 666750 h 852488"/>
              <a:gd name="connsiteX29" fmla="*/ 962025 w 964407"/>
              <a:gd name="connsiteY29" fmla="*/ 702469 h 852488"/>
              <a:gd name="connsiteX30" fmla="*/ 964407 w 964407"/>
              <a:gd name="connsiteY30" fmla="*/ 731044 h 852488"/>
              <a:gd name="connsiteX31" fmla="*/ 959644 w 964407"/>
              <a:gd name="connsiteY31" fmla="*/ 757238 h 852488"/>
              <a:gd name="connsiteX32" fmla="*/ 945357 w 964407"/>
              <a:gd name="connsiteY32" fmla="*/ 785813 h 852488"/>
              <a:gd name="connsiteX33" fmla="*/ 916782 w 964407"/>
              <a:gd name="connsiteY33" fmla="*/ 819150 h 852488"/>
              <a:gd name="connsiteX34" fmla="*/ 892969 w 964407"/>
              <a:gd name="connsiteY34" fmla="*/ 838200 h 852488"/>
              <a:gd name="connsiteX35" fmla="*/ 864394 w 964407"/>
              <a:gd name="connsiteY35" fmla="*/ 850107 h 852488"/>
              <a:gd name="connsiteX36" fmla="*/ 842963 w 964407"/>
              <a:gd name="connsiteY36" fmla="*/ 852488 h 852488"/>
              <a:gd name="connsiteX37" fmla="*/ 816769 w 964407"/>
              <a:gd name="connsiteY37" fmla="*/ 847725 h 852488"/>
              <a:gd name="connsiteX38" fmla="*/ 781050 w 964407"/>
              <a:gd name="connsiteY38" fmla="*/ 831057 h 852488"/>
              <a:gd name="connsiteX39" fmla="*/ 738188 w 964407"/>
              <a:gd name="connsiteY39" fmla="*/ 802482 h 852488"/>
              <a:gd name="connsiteX40" fmla="*/ 695325 w 964407"/>
              <a:gd name="connsiteY40" fmla="*/ 762000 h 852488"/>
              <a:gd name="connsiteX41" fmla="*/ 642938 w 964407"/>
              <a:gd name="connsiteY41" fmla="*/ 688182 h 852488"/>
              <a:gd name="connsiteX42" fmla="*/ 569119 w 964407"/>
              <a:gd name="connsiteY42" fmla="*/ 592932 h 852488"/>
              <a:gd name="connsiteX43" fmla="*/ 469107 w 964407"/>
              <a:gd name="connsiteY43" fmla="*/ 476250 h 852488"/>
              <a:gd name="connsiteX44" fmla="*/ 335757 w 964407"/>
              <a:gd name="connsiteY44" fmla="*/ 330994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64407" h="852488">
                <a:moveTo>
                  <a:pt x="335757" y="330994"/>
                </a:moveTo>
                <a:lnTo>
                  <a:pt x="276225" y="271463"/>
                </a:lnTo>
                <a:lnTo>
                  <a:pt x="207169" y="207169"/>
                </a:lnTo>
                <a:lnTo>
                  <a:pt x="138113" y="147638"/>
                </a:lnTo>
                <a:lnTo>
                  <a:pt x="66675" y="95250"/>
                </a:lnTo>
                <a:lnTo>
                  <a:pt x="26194" y="69057"/>
                </a:lnTo>
                <a:lnTo>
                  <a:pt x="11907" y="54769"/>
                </a:lnTo>
                <a:lnTo>
                  <a:pt x="0" y="26194"/>
                </a:lnTo>
                <a:lnTo>
                  <a:pt x="0" y="7144"/>
                </a:lnTo>
                <a:lnTo>
                  <a:pt x="7144" y="0"/>
                </a:lnTo>
                <a:lnTo>
                  <a:pt x="21432" y="2382"/>
                </a:lnTo>
                <a:lnTo>
                  <a:pt x="57150" y="14288"/>
                </a:lnTo>
                <a:lnTo>
                  <a:pt x="107157" y="26194"/>
                </a:lnTo>
                <a:lnTo>
                  <a:pt x="188119" y="50007"/>
                </a:lnTo>
                <a:lnTo>
                  <a:pt x="269082" y="76200"/>
                </a:lnTo>
                <a:lnTo>
                  <a:pt x="328613" y="97632"/>
                </a:lnTo>
                <a:lnTo>
                  <a:pt x="416719" y="133350"/>
                </a:lnTo>
                <a:lnTo>
                  <a:pt x="473869" y="157163"/>
                </a:lnTo>
                <a:lnTo>
                  <a:pt x="561975" y="202407"/>
                </a:lnTo>
                <a:lnTo>
                  <a:pt x="626269" y="240507"/>
                </a:lnTo>
                <a:lnTo>
                  <a:pt x="666750" y="269082"/>
                </a:lnTo>
                <a:lnTo>
                  <a:pt x="711994" y="307182"/>
                </a:lnTo>
                <a:lnTo>
                  <a:pt x="750094" y="345282"/>
                </a:lnTo>
                <a:lnTo>
                  <a:pt x="788194" y="385763"/>
                </a:lnTo>
                <a:lnTo>
                  <a:pt x="831057" y="438150"/>
                </a:lnTo>
                <a:lnTo>
                  <a:pt x="866775" y="485775"/>
                </a:lnTo>
                <a:lnTo>
                  <a:pt x="902494" y="542925"/>
                </a:lnTo>
                <a:lnTo>
                  <a:pt x="935832" y="614363"/>
                </a:lnTo>
                <a:lnTo>
                  <a:pt x="952500" y="666750"/>
                </a:lnTo>
                <a:lnTo>
                  <a:pt x="962025" y="702469"/>
                </a:lnTo>
                <a:lnTo>
                  <a:pt x="964407" y="731044"/>
                </a:lnTo>
                <a:lnTo>
                  <a:pt x="959644" y="757238"/>
                </a:lnTo>
                <a:lnTo>
                  <a:pt x="945357" y="785813"/>
                </a:lnTo>
                <a:lnTo>
                  <a:pt x="916782" y="819150"/>
                </a:lnTo>
                <a:lnTo>
                  <a:pt x="892969" y="838200"/>
                </a:lnTo>
                <a:lnTo>
                  <a:pt x="864394" y="850107"/>
                </a:lnTo>
                <a:lnTo>
                  <a:pt x="842963" y="852488"/>
                </a:lnTo>
                <a:lnTo>
                  <a:pt x="816769" y="847725"/>
                </a:lnTo>
                <a:lnTo>
                  <a:pt x="781050" y="831057"/>
                </a:lnTo>
                <a:lnTo>
                  <a:pt x="738188" y="802482"/>
                </a:lnTo>
                <a:lnTo>
                  <a:pt x="695325" y="762000"/>
                </a:lnTo>
                <a:lnTo>
                  <a:pt x="642938" y="688182"/>
                </a:lnTo>
                <a:lnTo>
                  <a:pt x="569119" y="592932"/>
                </a:lnTo>
                <a:lnTo>
                  <a:pt x="469107" y="476250"/>
                </a:lnTo>
                <a:lnTo>
                  <a:pt x="335757" y="3309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4B45688-EC57-3C46-8649-159F6A02D0B7}"/>
              </a:ext>
            </a:extLst>
          </p:cNvPr>
          <p:cNvSpPr/>
          <p:nvPr/>
        </p:nvSpPr>
        <p:spPr>
          <a:xfrm>
            <a:off x="3862388" y="4799013"/>
            <a:ext cx="1098550" cy="1011237"/>
          </a:xfrm>
          <a:custGeom>
            <a:avLst/>
            <a:gdLst>
              <a:gd name="connsiteX0" fmla="*/ 590550 w 1097756"/>
              <a:gd name="connsiteY0" fmla="*/ 685800 h 1012031"/>
              <a:gd name="connsiteX1" fmla="*/ 700087 w 1097756"/>
              <a:gd name="connsiteY1" fmla="*/ 611981 h 1012031"/>
              <a:gd name="connsiteX2" fmla="*/ 828675 w 1097756"/>
              <a:gd name="connsiteY2" fmla="*/ 519112 h 1012031"/>
              <a:gd name="connsiteX3" fmla="*/ 950118 w 1097756"/>
              <a:gd name="connsiteY3" fmla="*/ 426244 h 1012031"/>
              <a:gd name="connsiteX4" fmla="*/ 1009650 w 1097756"/>
              <a:gd name="connsiteY4" fmla="*/ 378619 h 1012031"/>
              <a:gd name="connsiteX5" fmla="*/ 1050131 w 1097756"/>
              <a:gd name="connsiteY5" fmla="*/ 350044 h 1012031"/>
              <a:gd name="connsiteX6" fmla="*/ 1085850 w 1097756"/>
              <a:gd name="connsiteY6" fmla="*/ 316706 h 1012031"/>
              <a:gd name="connsiteX7" fmla="*/ 1095375 w 1097756"/>
              <a:gd name="connsiteY7" fmla="*/ 290512 h 1012031"/>
              <a:gd name="connsiteX8" fmla="*/ 1097756 w 1097756"/>
              <a:gd name="connsiteY8" fmla="*/ 278606 h 1012031"/>
              <a:gd name="connsiteX9" fmla="*/ 1092993 w 1097756"/>
              <a:gd name="connsiteY9" fmla="*/ 261937 h 1012031"/>
              <a:gd name="connsiteX10" fmla="*/ 1073943 w 1097756"/>
              <a:gd name="connsiteY10" fmla="*/ 247650 h 1012031"/>
              <a:gd name="connsiteX11" fmla="*/ 1004887 w 1097756"/>
              <a:gd name="connsiteY11" fmla="*/ 190500 h 1012031"/>
              <a:gd name="connsiteX12" fmla="*/ 912018 w 1097756"/>
              <a:gd name="connsiteY12" fmla="*/ 116681 h 1012031"/>
              <a:gd name="connsiteX13" fmla="*/ 847725 w 1097756"/>
              <a:gd name="connsiteY13" fmla="*/ 78581 h 1012031"/>
              <a:gd name="connsiteX14" fmla="*/ 790575 w 1097756"/>
              <a:gd name="connsiteY14" fmla="*/ 45244 h 1012031"/>
              <a:gd name="connsiteX15" fmla="*/ 714375 w 1097756"/>
              <a:gd name="connsiteY15" fmla="*/ 16669 h 1012031"/>
              <a:gd name="connsiteX16" fmla="*/ 676275 w 1097756"/>
              <a:gd name="connsiteY16" fmla="*/ 2381 h 1012031"/>
              <a:gd name="connsiteX17" fmla="*/ 652462 w 1097756"/>
              <a:gd name="connsiteY17" fmla="*/ 0 h 1012031"/>
              <a:gd name="connsiteX18" fmla="*/ 642937 w 1097756"/>
              <a:gd name="connsiteY18" fmla="*/ 4762 h 1012031"/>
              <a:gd name="connsiteX19" fmla="*/ 645318 w 1097756"/>
              <a:gd name="connsiteY19" fmla="*/ 33337 h 1012031"/>
              <a:gd name="connsiteX20" fmla="*/ 661987 w 1097756"/>
              <a:gd name="connsiteY20" fmla="*/ 66675 h 1012031"/>
              <a:gd name="connsiteX21" fmla="*/ 714375 w 1097756"/>
              <a:gd name="connsiteY21" fmla="*/ 109537 h 1012031"/>
              <a:gd name="connsiteX22" fmla="*/ 745331 w 1097756"/>
              <a:gd name="connsiteY22" fmla="*/ 145256 h 1012031"/>
              <a:gd name="connsiteX23" fmla="*/ 762000 w 1097756"/>
              <a:gd name="connsiteY23" fmla="*/ 183356 h 1012031"/>
              <a:gd name="connsiteX24" fmla="*/ 769143 w 1097756"/>
              <a:gd name="connsiteY24" fmla="*/ 216694 h 1012031"/>
              <a:gd name="connsiteX25" fmla="*/ 764381 w 1097756"/>
              <a:gd name="connsiteY25" fmla="*/ 245269 h 1012031"/>
              <a:gd name="connsiteX26" fmla="*/ 740568 w 1097756"/>
              <a:gd name="connsiteY26" fmla="*/ 290512 h 1012031"/>
              <a:gd name="connsiteX27" fmla="*/ 690562 w 1097756"/>
              <a:gd name="connsiteY27" fmla="*/ 359569 h 1012031"/>
              <a:gd name="connsiteX28" fmla="*/ 578643 w 1097756"/>
              <a:gd name="connsiteY28" fmla="*/ 473869 h 1012031"/>
              <a:gd name="connsiteX29" fmla="*/ 419100 w 1097756"/>
              <a:gd name="connsiteY29" fmla="*/ 626269 h 1012031"/>
              <a:gd name="connsiteX30" fmla="*/ 269081 w 1097756"/>
              <a:gd name="connsiteY30" fmla="*/ 747712 h 1012031"/>
              <a:gd name="connsiteX31" fmla="*/ 88106 w 1097756"/>
              <a:gd name="connsiteY31" fmla="*/ 895350 h 1012031"/>
              <a:gd name="connsiteX32" fmla="*/ 14287 w 1097756"/>
              <a:gd name="connsiteY32" fmla="*/ 947737 h 1012031"/>
              <a:gd name="connsiteX33" fmla="*/ 4762 w 1097756"/>
              <a:gd name="connsiteY33" fmla="*/ 959644 h 1012031"/>
              <a:gd name="connsiteX34" fmla="*/ 0 w 1097756"/>
              <a:gd name="connsiteY34" fmla="*/ 983456 h 1012031"/>
              <a:gd name="connsiteX35" fmla="*/ 4762 w 1097756"/>
              <a:gd name="connsiteY35" fmla="*/ 1004887 h 1012031"/>
              <a:gd name="connsiteX36" fmla="*/ 16668 w 1097756"/>
              <a:gd name="connsiteY36" fmla="*/ 1012031 h 1012031"/>
              <a:gd name="connsiteX37" fmla="*/ 42862 w 1097756"/>
              <a:gd name="connsiteY37" fmla="*/ 1004887 h 1012031"/>
              <a:gd name="connsiteX38" fmla="*/ 130968 w 1097756"/>
              <a:gd name="connsiteY38" fmla="*/ 957262 h 1012031"/>
              <a:gd name="connsiteX39" fmla="*/ 309562 w 1097756"/>
              <a:gd name="connsiteY39" fmla="*/ 859631 h 1012031"/>
              <a:gd name="connsiteX40" fmla="*/ 550068 w 1097756"/>
              <a:gd name="connsiteY40" fmla="*/ 719137 h 1012031"/>
              <a:gd name="connsiteX41" fmla="*/ 590550 w 1097756"/>
              <a:gd name="connsiteY41" fmla="*/ 685800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97756" h="1012031">
                <a:moveTo>
                  <a:pt x="590550" y="685800"/>
                </a:moveTo>
                <a:lnTo>
                  <a:pt x="700087" y="611981"/>
                </a:lnTo>
                <a:lnTo>
                  <a:pt x="828675" y="519112"/>
                </a:lnTo>
                <a:lnTo>
                  <a:pt x="950118" y="426244"/>
                </a:lnTo>
                <a:lnTo>
                  <a:pt x="1009650" y="378619"/>
                </a:lnTo>
                <a:lnTo>
                  <a:pt x="1050131" y="350044"/>
                </a:lnTo>
                <a:lnTo>
                  <a:pt x="1085850" y="316706"/>
                </a:lnTo>
                <a:lnTo>
                  <a:pt x="1095375" y="290512"/>
                </a:lnTo>
                <a:lnTo>
                  <a:pt x="1097756" y="278606"/>
                </a:lnTo>
                <a:lnTo>
                  <a:pt x="1092993" y="261937"/>
                </a:lnTo>
                <a:lnTo>
                  <a:pt x="1073943" y="247650"/>
                </a:lnTo>
                <a:lnTo>
                  <a:pt x="1004887" y="190500"/>
                </a:lnTo>
                <a:lnTo>
                  <a:pt x="912018" y="116681"/>
                </a:lnTo>
                <a:lnTo>
                  <a:pt x="847725" y="78581"/>
                </a:lnTo>
                <a:lnTo>
                  <a:pt x="790575" y="45244"/>
                </a:lnTo>
                <a:lnTo>
                  <a:pt x="714375" y="16669"/>
                </a:lnTo>
                <a:lnTo>
                  <a:pt x="676275" y="2381"/>
                </a:lnTo>
                <a:lnTo>
                  <a:pt x="652462" y="0"/>
                </a:lnTo>
                <a:lnTo>
                  <a:pt x="642937" y="4762"/>
                </a:lnTo>
                <a:lnTo>
                  <a:pt x="645318" y="33337"/>
                </a:lnTo>
                <a:lnTo>
                  <a:pt x="661987" y="66675"/>
                </a:lnTo>
                <a:lnTo>
                  <a:pt x="714375" y="109537"/>
                </a:lnTo>
                <a:lnTo>
                  <a:pt x="745331" y="145256"/>
                </a:lnTo>
                <a:lnTo>
                  <a:pt x="762000" y="183356"/>
                </a:lnTo>
                <a:lnTo>
                  <a:pt x="769143" y="216694"/>
                </a:lnTo>
                <a:lnTo>
                  <a:pt x="764381" y="245269"/>
                </a:lnTo>
                <a:lnTo>
                  <a:pt x="740568" y="290512"/>
                </a:lnTo>
                <a:lnTo>
                  <a:pt x="690562" y="359569"/>
                </a:lnTo>
                <a:lnTo>
                  <a:pt x="578643" y="473869"/>
                </a:lnTo>
                <a:lnTo>
                  <a:pt x="419100" y="626269"/>
                </a:lnTo>
                <a:lnTo>
                  <a:pt x="269081" y="747712"/>
                </a:lnTo>
                <a:lnTo>
                  <a:pt x="88106" y="895350"/>
                </a:lnTo>
                <a:lnTo>
                  <a:pt x="14287" y="947737"/>
                </a:lnTo>
                <a:lnTo>
                  <a:pt x="4762" y="959644"/>
                </a:lnTo>
                <a:lnTo>
                  <a:pt x="0" y="983456"/>
                </a:lnTo>
                <a:lnTo>
                  <a:pt x="4762" y="1004887"/>
                </a:lnTo>
                <a:lnTo>
                  <a:pt x="16668" y="1012031"/>
                </a:lnTo>
                <a:lnTo>
                  <a:pt x="42862" y="1004887"/>
                </a:lnTo>
                <a:lnTo>
                  <a:pt x="130968" y="957262"/>
                </a:lnTo>
                <a:lnTo>
                  <a:pt x="309562" y="859631"/>
                </a:lnTo>
                <a:lnTo>
                  <a:pt x="550068" y="719137"/>
                </a:lnTo>
                <a:lnTo>
                  <a:pt x="590550" y="6858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35720A2-3D08-564E-BF38-71AC84F60193}"/>
              </a:ext>
            </a:extLst>
          </p:cNvPr>
          <p:cNvSpPr/>
          <p:nvPr/>
        </p:nvSpPr>
        <p:spPr>
          <a:xfrm rot="16200000">
            <a:off x="1316832" y="3515519"/>
            <a:ext cx="4311650" cy="515937"/>
          </a:xfrm>
          <a:custGeom>
            <a:avLst/>
            <a:gdLst>
              <a:gd name="connsiteX0" fmla="*/ 1638153 w 4310743"/>
              <a:gd name="connsiteY0" fmla="*/ 158872 h 515453"/>
              <a:gd name="connsiteX1" fmla="*/ 1878227 w 4310743"/>
              <a:gd name="connsiteY1" fmla="*/ 169464 h 515453"/>
              <a:gd name="connsiteX2" fmla="*/ 2114771 w 4310743"/>
              <a:gd name="connsiteY2" fmla="*/ 180055 h 515453"/>
              <a:gd name="connsiteX3" fmla="*/ 2390150 w 4310743"/>
              <a:gd name="connsiteY3" fmla="*/ 190647 h 515453"/>
              <a:gd name="connsiteX4" fmla="*/ 2432516 w 4310743"/>
              <a:gd name="connsiteY4" fmla="*/ 194177 h 515453"/>
              <a:gd name="connsiteX5" fmla="*/ 3195105 w 4310743"/>
              <a:gd name="connsiteY5" fmla="*/ 190647 h 515453"/>
              <a:gd name="connsiteX6" fmla="*/ 3466953 w 4310743"/>
              <a:gd name="connsiteY6" fmla="*/ 201238 h 515453"/>
              <a:gd name="connsiteX7" fmla="*/ 3678783 w 4310743"/>
              <a:gd name="connsiteY7" fmla="*/ 208299 h 515453"/>
              <a:gd name="connsiteX8" fmla="*/ 3749393 w 4310743"/>
              <a:gd name="connsiteY8" fmla="*/ 211830 h 515453"/>
              <a:gd name="connsiteX9" fmla="*/ 3816473 w 4310743"/>
              <a:gd name="connsiteY9" fmla="*/ 215361 h 515453"/>
              <a:gd name="connsiteX10" fmla="*/ 3880022 w 4310743"/>
              <a:gd name="connsiteY10" fmla="*/ 204769 h 515453"/>
              <a:gd name="connsiteX11" fmla="*/ 3954162 w 4310743"/>
              <a:gd name="connsiteY11" fmla="*/ 187116 h 515453"/>
              <a:gd name="connsiteX12" fmla="*/ 4000059 w 4310743"/>
              <a:gd name="connsiteY12" fmla="*/ 169464 h 515453"/>
              <a:gd name="connsiteX13" fmla="*/ 4081261 w 4310743"/>
              <a:gd name="connsiteY13" fmla="*/ 130628 h 515453"/>
              <a:gd name="connsiteX14" fmla="*/ 4162462 w 4310743"/>
              <a:gd name="connsiteY14" fmla="*/ 84732 h 515453"/>
              <a:gd name="connsiteX15" fmla="*/ 4250725 w 4310743"/>
              <a:gd name="connsiteY15" fmla="*/ 21183 h 515453"/>
              <a:gd name="connsiteX16" fmla="*/ 4282499 w 4310743"/>
              <a:gd name="connsiteY16" fmla="*/ 0 h 515453"/>
              <a:gd name="connsiteX17" fmla="*/ 4293091 w 4310743"/>
              <a:gd name="connsiteY17" fmla="*/ 0 h 515453"/>
              <a:gd name="connsiteX18" fmla="*/ 4303682 w 4310743"/>
              <a:gd name="connsiteY18" fmla="*/ 0 h 515453"/>
              <a:gd name="connsiteX19" fmla="*/ 4310743 w 4310743"/>
              <a:gd name="connsiteY19" fmla="*/ 14122 h 515453"/>
              <a:gd name="connsiteX20" fmla="*/ 4310743 w 4310743"/>
              <a:gd name="connsiteY20" fmla="*/ 42366 h 515453"/>
              <a:gd name="connsiteX21" fmla="*/ 4293091 w 4310743"/>
              <a:gd name="connsiteY21" fmla="*/ 109445 h 515453"/>
              <a:gd name="connsiteX22" fmla="*/ 4264847 w 4310743"/>
              <a:gd name="connsiteY22" fmla="*/ 172994 h 515453"/>
              <a:gd name="connsiteX23" fmla="*/ 4208359 w 4310743"/>
              <a:gd name="connsiteY23" fmla="*/ 275379 h 515453"/>
              <a:gd name="connsiteX24" fmla="*/ 4137749 w 4310743"/>
              <a:gd name="connsiteY24" fmla="*/ 377764 h 515453"/>
              <a:gd name="connsiteX25" fmla="*/ 4053017 w 4310743"/>
              <a:gd name="connsiteY25" fmla="*/ 469557 h 515453"/>
              <a:gd name="connsiteX26" fmla="*/ 4014181 w 4310743"/>
              <a:gd name="connsiteY26" fmla="*/ 508392 h 515453"/>
              <a:gd name="connsiteX27" fmla="*/ 4003590 w 4310743"/>
              <a:gd name="connsiteY27" fmla="*/ 511923 h 515453"/>
              <a:gd name="connsiteX28" fmla="*/ 3985937 w 4310743"/>
              <a:gd name="connsiteY28" fmla="*/ 515453 h 515453"/>
              <a:gd name="connsiteX29" fmla="*/ 3961223 w 4310743"/>
              <a:gd name="connsiteY29" fmla="*/ 511923 h 515453"/>
              <a:gd name="connsiteX30" fmla="*/ 3911796 w 4310743"/>
              <a:gd name="connsiteY30" fmla="*/ 497801 h 515453"/>
              <a:gd name="connsiteX31" fmla="*/ 3883552 w 4310743"/>
              <a:gd name="connsiteY31" fmla="*/ 483679 h 515453"/>
              <a:gd name="connsiteX32" fmla="*/ 3816473 w 4310743"/>
              <a:gd name="connsiteY32" fmla="*/ 462496 h 515453"/>
              <a:gd name="connsiteX33" fmla="*/ 3699966 w 4310743"/>
              <a:gd name="connsiteY33" fmla="*/ 444843 h 515453"/>
              <a:gd name="connsiteX34" fmla="*/ 3586990 w 4310743"/>
              <a:gd name="connsiteY34" fmla="*/ 434252 h 515453"/>
              <a:gd name="connsiteX35" fmla="*/ 3445770 w 4310743"/>
              <a:gd name="connsiteY35" fmla="*/ 427191 h 515453"/>
              <a:gd name="connsiteX36" fmla="*/ 3209227 w 4310743"/>
              <a:gd name="connsiteY36" fmla="*/ 413069 h 515453"/>
              <a:gd name="connsiteX37" fmla="*/ 2916195 w 4310743"/>
              <a:gd name="connsiteY37" fmla="*/ 413069 h 515453"/>
              <a:gd name="connsiteX38" fmla="*/ 2630224 w 4310743"/>
              <a:gd name="connsiteY38" fmla="*/ 413069 h 515453"/>
              <a:gd name="connsiteX39" fmla="*/ 2489004 w 4310743"/>
              <a:gd name="connsiteY39" fmla="*/ 406008 h 515453"/>
              <a:gd name="connsiteX40" fmla="*/ 2284235 w 4310743"/>
              <a:gd name="connsiteY40" fmla="*/ 395416 h 515453"/>
              <a:gd name="connsiteX41" fmla="*/ 1906471 w 4310743"/>
              <a:gd name="connsiteY41" fmla="*/ 377764 h 515453"/>
              <a:gd name="connsiteX42" fmla="*/ 1634623 w 4310743"/>
              <a:gd name="connsiteY42" fmla="*/ 370703 h 515453"/>
              <a:gd name="connsiteX43" fmla="*/ 1373366 w 4310743"/>
              <a:gd name="connsiteY43" fmla="*/ 367172 h 515453"/>
              <a:gd name="connsiteX44" fmla="*/ 1080334 w 4310743"/>
              <a:gd name="connsiteY44" fmla="*/ 370703 h 515453"/>
              <a:gd name="connsiteX45" fmla="*/ 854382 w 4310743"/>
              <a:gd name="connsiteY45" fmla="*/ 370703 h 515453"/>
              <a:gd name="connsiteX46" fmla="*/ 639021 w 4310743"/>
              <a:gd name="connsiteY46" fmla="*/ 370703 h 515453"/>
              <a:gd name="connsiteX47" fmla="*/ 473088 w 4310743"/>
              <a:gd name="connsiteY47" fmla="*/ 370703 h 515453"/>
              <a:gd name="connsiteX48" fmla="*/ 367173 w 4310743"/>
              <a:gd name="connsiteY48" fmla="*/ 370703 h 515453"/>
              <a:gd name="connsiteX49" fmla="*/ 278910 w 4310743"/>
              <a:gd name="connsiteY49" fmla="*/ 363642 h 515453"/>
              <a:gd name="connsiteX50" fmla="*/ 180056 w 4310743"/>
              <a:gd name="connsiteY50" fmla="*/ 345989 h 515453"/>
              <a:gd name="connsiteX51" fmla="*/ 112976 w 4310743"/>
              <a:gd name="connsiteY51" fmla="*/ 324806 h 515453"/>
              <a:gd name="connsiteX52" fmla="*/ 56488 w 4310743"/>
              <a:gd name="connsiteY52" fmla="*/ 300093 h 515453"/>
              <a:gd name="connsiteX53" fmla="*/ 21183 w 4310743"/>
              <a:gd name="connsiteY53" fmla="*/ 282440 h 515453"/>
              <a:gd name="connsiteX54" fmla="*/ 10592 w 4310743"/>
              <a:gd name="connsiteY54" fmla="*/ 271849 h 515453"/>
              <a:gd name="connsiteX55" fmla="*/ 3531 w 4310743"/>
              <a:gd name="connsiteY55" fmla="*/ 254196 h 515453"/>
              <a:gd name="connsiteX56" fmla="*/ 0 w 4310743"/>
              <a:gd name="connsiteY56" fmla="*/ 229483 h 515453"/>
              <a:gd name="connsiteX57" fmla="*/ 3531 w 4310743"/>
              <a:gd name="connsiteY57" fmla="*/ 211830 h 515453"/>
              <a:gd name="connsiteX58" fmla="*/ 14122 w 4310743"/>
              <a:gd name="connsiteY58" fmla="*/ 194177 h 515453"/>
              <a:gd name="connsiteX59" fmla="*/ 49427 w 4310743"/>
              <a:gd name="connsiteY59" fmla="*/ 169464 h 515453"/>
              <a:gd name="connsiteX60" fmla="*/ 84732 w 4310743"/>
              <a:gd name="connsiteY60" fmla="*/ 151811 h 515453"/>
              <a:gd name="connsiteX61" fmla="*/ 151812 w 4310743"/>
              <a:gd name="connsiteY61" fmla="*/ 130628 h 515453"/>
              <a:gd name="connsiteX62" fmla="*/ 229483 w 4310743"/>
              <a:gd name="connsiteY62" fmla="*/ 116506 h 515453"/>
              <a:gd name="connsiteX63" fmla="*/ 324806 w 4310743"/>
              <a:gd name="connsiteY63" fmla="*/ 105915 h 515453"/>
              <a:gd name="connsiteX64" fmla="*/ 430722 w 4310743"/>
              <a:gd name="connsiteY64" fmla="*/ 102384 h 515453"/>
              <a:gd name="connsiteX65" fmla="*/ 667265 w 4310743"/>
              <a:gd name="connsiteY65" fmla="*/ 116506 h 515453"/>
              <a:gd name="connsiteX66" fmla="*/ 1027376 w 4310743"/>
              <a:gd name="connsiteY66" fmla="*/ 130628 h 515453"/>
              <a:gd name="connsiteX67" fmla="*/ 1302756 w 4310743"/>
              <a:gd name="connsiteY67" fmla="*/ 144750 h 515453"/>
              <a:gd name="connsiteX68" fmla="*/ 1638153 w 4310743"/>
              <a:gd name="connsiteY68" fmla="*/ 158872 h 51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310743" h="515453">
                <a:moveTo>
                  <a:pt x="1638153" y="158872"/>
                </a:moveTo>
                <a:lnTo>
                  <a:pt x="1878227" y="169464"/>
                </a:lnTo>
                <a:lnTo>
                  <a:pt x="2114771" y="180055"/>
                </a:lnTo>
                <a:lnTo>
                  <a:pt x="2390150" y="190647"/>
                </a:lnTo>
                <a:lnTo>
                  <a:pt x="2432516" y="194177"/>
                </a:lnTo>
                <a:lnTo>
                  <a:pt x="3195105" y="190647"/>
                </a:lnTo>
                <a:lnTo>
                  <a:pt x="3466953" y="201238"/>
                </a:lnTo>
                <a:lnTo>
                  <a:pt x="3678783" y="208299"/>
                </a:lnTo>
                <a:lnTo>
                  <a:pt x="3749393" y="211830"/>
                </a:lnTo>
                <a:lnTo>
                  <a:pt x="3816473" y="215361"/>
                </a:lnTo>
                <a:lnTo>
                  <a:pt x="3880022" y="204769"/>
                </a:lnTo>
                <a:lnTo>
                  <a:pt x="3954162" y="187116"/>
                </a:lnTo>
                <a:lnTo>
                  <a:pt x="4000059" y="169464"/>
                </a:lnTo>
                <a:lnTo>
                  <a:pt x="4081261" y="130628"/>
                </a:lnTo>
                <a:lnTo>
                  <a:pt x="4162462" y="84732"/>
                </a:lnTo>
                <a:lnTo>
                  <a:pt x="4250725" y="21183"/>
                </a:lnTo>
                <a:lnTo>
                  <a:pt x="4282499" y="0"/>
                </a:lnTo>
                <a:lnTo>
                  <a:pt x="4293091" y="0"/>
                </a:lnTo>
                <a:lnTo>
                  <a:pt x="4303682" y="0"/>
                </a:lnTo>
                <a:lnTo>
                  <a:pt x="4310743" y="14122"/>
                </a:lnTo>
                <a:lnTo>
                  <a:pt x="4310743" y="42366"/>
                </a:lnTo>
                <a:lnTo>
                  <a:pt x="4293091" y="109445"/>
                </a:lnTo>
                <a:lnTo>
                  <a:pt x="4264847" y="172994"/>
                </a:lnTo>
                <a:lnTo>
                  <a:pt x="4208359" y="275379"/>
                </a:lnTo>
                <a:lnTo>
                  <a:pt x="4137749" y="377764"/>
                </a:lnTo>
                <a:lnTo>
                  <a:pt x="4053017" y="469557"/>
                </a:lnTo>
                <a:lnTo>
                  <a:pt x="4014181" y="508392"/>
                </a:lnTo>
                <a:lnTo>
                  <a:pt x="4003590" y="511923"/>
                </a:lnTo>
                <a:lnTo>
                  <a:pt x="3985937" y="515453"/>
                </a:lnTo>
                <a:lnTo>
                  <a:pt x="3961223" y="511923"/>
                </a:lnTo>
                <a:lnTo>
                  <a:pt x="3911796" y="497801"/>
                </a:lnTo>
                <a:lnTo>
                  <a:pt x="3883552" y="483679"/>
                </a:lnTo>
                <a:lnTo>
                  <a:pt x="3816473" y="462496"/>
                </a:lnTo>
                <a:lnTo>
                  <a:pt x="3699966" y="444843"/>
                </a:lnTo>
                <a:lnTo>
                  <a:pt x="3586990" y="434252"/>
                </a:lnTo>
                <a:lnTo>
                  <a:pt x="3445770" y="427191"/>
                </a:lnTo>
                <a:lnTo>
                  <a:pt x="3209227" y="413069"/>
                </a:lnTo>
                <a:lnTo>
                  <a:pt x="2916195" y="413069"/>
                </a:lnTo>
                <a:lnTo>
                  <a:pt x="2630224" y="413069"/>
                </a:lnTo>
                <a:lnTo>
                  <a:pt x="2489004" y="406008"/>
                </a:lnTo>
                <a:lnTo>
                  <a:pt x="2284235" y="395416"/>
                </a:lnTo>
                <a:lnTo>
                  <a:pt x="1906471" y="377764"/>
                </a:lnTo>
                <a:lnTo>
                  <a:pt x="1634623" y="370703"/>
                </a:lnTo>
                <a:lnTo>
                  <a:pt x="1373366" y="367172"/>
                </a:lnTo>
                <a:lnTo>
                  <a:pt x="1080334" y="370703"/>
                </a:lnTo>
                <a:lnTo>
                  <a:pt x="854382" y="370703"/>
                </a:lnTo>
                <a:lnTo>
                  <a:pt x="639021" y="370703"/>
                </a:lnTo>
                <a:lnTo>
                  <a:pt x="473088" y="370703"/>
                </a:lnTo>
                <a:lnTo>
                  <a:pt x="367173" y="370703"/>
                </a:lnTo>
                <a:lnTo>
                  <a:pt x="278910" y="363642"/>
                </a:lnTo>
                <a:lnTo>
                  <a:pt x="180056" y="345989"/>
                </a:lnTo>
                <a:lnTo>
                  <a:pt x="112976" y="324806"/>
                </a:lnTo>
                <a:lnTo>
                  <a:pt x="56488" y="300093"/>
                </a:lnTo>
                <a:lnTo>
                  <a:pt x="21183" y="282440"/>
                </a:lnTo>
                <a:lnTo>
                  <a:pt x="10592" y="271849"/>
                </a:lnTo>
                <a:lnTo>
                  <a:pt x="3531" y="254196"/>
                </a:lnTo>
                <a:lnTo>
                  <a:pt x="0" y="229483"/>
                </a:lnTo>
                <a:lnTo>
                  <a:pt x="3531" y="211830"/>
                </a:lnTo>
                <a:lnTo>
                  <a:pt x="14122" y="194177"/>
                </a:lnTo>
                <a:lnTo>
                  <a:pt x="49427" y="169464"/>
                </a:lnTo>
                <a:lnTo>
                  <a:pt x="84732" y="151811"/>
                </a:lnTo>
                <a:lnTo>
                  <a:pt x="151812" y="130628"/>
                </a:lnTo>
                <a:lnTo>
                  <a:pt x="229483" y="116506"/>
                </a:lnTo>
                <a:lnTo>
                  <a:pt x="324806" y="105915"/>
                </a:lnTo>
                <a:lnTo>
                  <a:pt x="430722" y="102384"/>
                </a:lnTo>
                <a:lnTo>
                  <a:pt x="667265" y="116506"/>
                </a:lnTo>
                <a:lnTo>
                  <a:pt x="1027376" y="130628"/>
                </a:lnTo>
                <a:lnTo>
                  <a:pt x="1302756" y="144750"/>
                </a:lnTo>
                <a:lnTo>
                  <a:pt x="1638153" y="15887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E4DD54C-E0EC-2F4C-A818-B125C85E9C4D}"/>
              </a:ext>
            </a:extLst>
          </p:cNvPr>
          <p:cNvSpPr/>
          <p:nvPr/>
        </p:nvSpPr>
        <p:spPr>
          <a:xfrm rot="16200000">
            <a:off x="1938338" y="3341687"/>
            <a:ext cx="1955800" cy="1063625"/>
          </a:xfrm>
          <a:custGeom>
            <a:avLst/>
            <a:gdLst>
              <a:gd name="connsiteX0" fmla="*/ 716757 w 1955007"/>
              <a:gd name="connsiteY0" fmla="*/ 654843 h 1064418"/>
              <a:gd name="connsiteX1" fmla="*/ 871538 w 1955007"/>
              <a:gd name="connsiteY1" fmla="*/ 754856 h 1064418"/>
              <a:gd name="connsiteX2" fmla="*/ 1062038 w 1955007"/>
              <a:gd name="connsiteY2" fmla="*/ 871537 h 1064418"/>
              <a:gd name="connsiteX3" fmla="*/ 1197769 w 1955007"/>
              <a:gd name="connsiteY3" fmla="*/ 947737 h 1064418"/>
              <a:gd name="connsiteX4" fmla="*/ 1297782 w 1955007"/>
              <a:gd name="connsiteY4" fmla="*/ 1004887 h 1064418"/>
              <a:gd name="connsiteX5" fmla="*/ 1404938 w 1955007"/>
              <a:gd name="connsiteY5" fmla="*/ 1064418 h 1064418"/>
              <a:gd name="connsiteX6" fmla="*/ 1955007 w 1955007"/>
              <a:gd name="connsiteY6" fmla="*/ 1064418 h 1064418"/>
              <a:gd name="connsiteX7" fmla="*/ 1928813 w 1955007"/>
              <a:gd name="connsiteY7" fmla="*/ 990600 h 1064418"/>
              <a:gd name="connsiteX8" fmla="*/ 1790700 w 1955007"/>
              <a:gd name="connsiteY8" fmla="*/ 945356 h 1064418"/>
              <a:gd name="connsiteX9" fmla="*/ 1631157 w 1955007"/>
              <a:gd name="connsiteY9" fmla="*/ 890587 h 1064418"/>
              <a:gd name="connsiteX10" fmla="*/ 1452563 w 1955007"/>
              <a:gd name="connsiteY10" fmla="*/ 821531 h 1064418"/>
              <a:gd name="connsiteX11" fmla="*/ 1295400 w 1955007"/>
              <a:gd name="connsiteY11" fmla="*/ 752475 h 1064418"/>
              <a:gd name="connsiteX12" fmla="*/ 1121569 w 1955007"/>
              <a:gd name="connsiteY12" fmla="*/ 671512 h 1064418"/>
              <a:gd name="connsiteX13" fmla="*/ 947738 w 1955007"/>
              <a:gd name="connsiteY13" fmla="*/ 583406 h 1064418"/>
              <a:gd name="connsiteX14" fmla="*/ 769144 w 1955007"/>
              <a:gd name="connsiteY14" fmla="*/ 488156 h 1064418"/>
              <a:gd name="connsiteX15" fmla="*/ 542925 w 1955007"/>
              <a:gd name="connsiteY15" fmla="*/ 352425 h 1064418"/>
              <a:gd name="connsiteX16" fmla="*/ 392907 w 1955007"/>
              <a:gd name="connsiteY16" fmla="*/ 254793 h 1064418"/>
              <a:gd name="connsiteX17" fmla="*/ 304800 w 1955007"/>
              <a:gd name="connsiteY17" fmla="*/ 195262 h 1064418"/>
              <a:gd name="connsiteX18" fmla="*/ 178594 w 1955007"/>
              <a:gd name="connsiteY18" fmla="*/ 104775 h 1064418"/>
              <a:gd name="connsiteX19" fmla="*/ 83344 w 1955007"/>
              <a:gd name="connsiteY19" fmla="*/ 35718 h 1064418"/>
              <a:gd name="connsiteX20" fmla="*/ 57150 w 1955007"/>
              <a:gd name="connsiteY20" fmla="*/ 14287 h 1064418"/>
              <a:gd name="connsiteX21" fmla="*/ 35719 w 1955007"/>
              <a:gd name="connsiteY21" fmla="*/ 4762 h 1064418"/>
              <a:gd name="connsiteX22" fmla="*/ 9525 w 1955007"/>
              <a:gd name="connsiteY22" fmla="*/ 0 h 1064418"/>
              <a:gd name="connsiteX23" fmla="*/ 0 w 1955007"/>
              <a:gd name="connsiteY23" fmla="*/ 7143 h 1064418"/>
              <a:gd name="connsiteX24" fmla="*/ 0 w 1955007"/>
              <a:gd name="connsiteY24" fmla="*/ 23812 h 1064418"/>
              <a:gd name="connsiteX25" fmla="*/ 9525 w 1955007"/>
              <a:gd name="connsiteY25" fmla="*/ 54768 h 1064418"/>
              <a:gd name="connsiteX26" fmla="*/ 40482 w 1955007"/>
              <a:gd name="connsiteY26" fmla="*/ 92868 h 1064418"/>
              <a:gd name="connsiteX27" fmla="*/ 157163 w 1955007"/>
              <a:gd name="connsiteY27" fmla="*/ 209550 h 1064418"/>
              <a:gd name="connsiteX28" fmla="*/ 261938 w 1955007"/>
              <a:gd name="connsiteY28" fmla="*/ 307181 h 1064418"/>
              <a:gd name="connsiteX29" fmla="*/ 371475 w 1955007"/>
              <a:gd name="connsiteY29" fmla="*/ 397668 h 1064418"/>
              <a:gd name="connsiteX30" fmla="*/ 528638 w 1955007"/>
              <a:gd name="connsiteY30" fmla="*/ 519112 h 1064418"/>
              <a:gd name="connsiteX31" fmla="*/ 650082 w 1955007"/>
              <a:gd name="connsiteY31" fmla="*/ 609600 h 1064418"/>
              <a:gd name="connsiteX32" fmla="*/ 716757 w 1955007"/>
              <a:gd name="connsiteY32" fmla="*/ 654843 h 106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55007" h="1064418">
                <a:moveTo>
                  <a:pt x="716757" y="654843"/>
                </a:moveTo>
                <a:lnTo>
                  <a:pt x="871538" y="754856"/>
                </a:lnTo>
                <a:lnTo>
                  <a:pt x="1062038" y="871537"/>
                </a:lnTo>
                <a:lnTo>
                  <a:pt x="1197769" y="947737"/>
                </a:lnTo>
                <a:lnTo>
                  <a:pt x="1297782" y="1004887"/>
                </a:lnTo>
                <a:lnTo>
                  <a:pt x="1404938" y="1064418"/>
                </a:lnTo>
                <a:lnTo>
                  <a:pt x="1955007" y="1064418"/>
                </a:lnTo>
                <a:lnTo>
                  <a:pt x="1928813" y="990600"/>
                </a:lnTo>
                <a:lnTo>
                  <a:pt x="1790700" y="945356"/>
                </a:lnTo>
                <a:lnTo>
                  <a:pt x="1631157" y="890587"/>
                </a:lnTo>
                <a:lnTo>
                  <a:pt x="1452563" y="821531"/>
                </a:lnTo>
                <a:lnTo>
                  <a:pt x="1295400" y="752475"/>
                </a:lnTo>
                <a:lnTo>
                  <a:pt x="1121569" y="671512"/>
                </a:lnTo>
                <a:lnTo>
                  <a:pt x="947738" y="583406"/>
                </a:lnTo>
                <a:lnTo>
                  <a:pt x="769144" y="488156"/>
                </a:lnTo>
                <a:lnTo>
                  <a:pt x="542925" y="352425"/>
                </a:lnTo>
                <a:lnTo>
                  <a:pt x="392907" y="254793"/>
                </a:lnTo>
                <a:lnTo>
                  <a:pt x="304800" y="195262"/>
                </a:lnTo>
                <a:lnTo>
                  <a:pt x="178594" y="104775"/>
                </a:lnTo>
                <a:lnTo>
                  <a:pt x="83344" y="35718"/>
                </a:lnTo>
                <a:lnTo>
                  <a:pt x="57150" y="14287"/>
                </a:lnTo>
                <a:lnTo>
                  <a:pt x="35719" y="4762"/>
                </a:lnTo>
                <a:lnTo>
                  <a:pt x="9525" y="0"/>
                </a:lnTo>
                <a:lnTo>
                  <a:pt x="0" y="7143"/>
                </a:lnTo>
                <a:lnTo>
                  <a:pt x="0" y="23812"/>
                </a:lnTo>
                <a:lnTo>
                  <a:pt x="9525" y="54768"/>
                </a:lnTo>
                <a:lnTo>
                  <a:pt x="40482" y="92868"/>
                </a:lnTo>
                <a:lnTo>
                  <a:pt x="157163" y="209550"/>
                </a:lnTo>
                <a:lnTo>
                  <a:pt x="261938" y="307181"/>
                </a:lnTo>
                <a:lnTo>
                  <a:pt x="371475" y="397668"/>
                </a:lnTo>
                <a:lnTo>
                  <a:pt x="528638" y="519112"/>
                </a:lnTo>
                <a:lnTo>
                  <a:pt x="650082" y="609600"/>
                </a:lnTo>
                <a:lnTo>
                  <a:pt x="716757" y="6548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8A79DF8-E1DC-4148-9217-ACD69A51474D}"/>
              </a:ext>
            </a:extLst>
          </p:cNvPr>
          <p:cNvSpPr/>
          <p:nvPr/>
        </p:nvSpPr>
        <p:spPr>
          <a:xfrm>
            <a:off x="3570288" y="3268663"/>
            <a:ext cx="671512" cy="666750"/>
          </a:xfrm>
          <a:custGeom>
            <a:avLst/>
            <a:gdLst>
              <a:gd name="connsiteX0" fmla="*/ 254794 w 671512"/>
              <a:gd name="connsiteY0" fmla="*/ 64294 h 666750"/>
              <a:gd name="connsiteX1" fmla="*/ 323850 w 671512"/>
              <a:gd name="connsiteY1" fmla="*/ 88107 h 666750"/>
              <a:gd name="connsiteX2" fmla="*/ 376237 w 671512"/>
              <a:gd name="connsiteY2" fmla="*/ 109538 h 666750"/>
              <a:gd name="connsiteX3" fmla="*/ 440531 w 671512"/>
              <a:gd name="connsiteY3" fmla="*/ 140494 h 666750"/>
              <a:gd name="connsiteX4" fmla="*/ 485775 w 671512"/>
              <a:gd name="connsiteY4" fmla="*/ 166688 h 666750"/>
              <a:gd name="connsiteX5" fmla="*/ 519112 w 671512"/>
              <a:gd name="connsiteY5" fmla="*/ 190500 h 666750"/>
              <a:gd name="connsiteX6" fmla="*/ 542925 w 671512"/>
              <a:gd name="connsiteY6" fmla="*/ 214313 h 666750"/>
              <a:gd name="connsiteX7" fmla="*/ 564356 w 671512"/>
              <a:gd name="connsiteY7" fmla="*/ 238125 h 666750"/>
              <a:gd name="connsiteX8" fmla="*/ 592931 w 671512"/>
              <a:gd name="connsiteY8" fmla="*/ 278607 h 666750"/>
              <a:gd name="connsiteX9" fmla="*/ 626269 w 671512"/>
              <a:gd name="connsiteY9" fmla="*/ 338138 h 666750"/>
              <a:gd name="connsiteX10" fmla="*/ 647700 w 671512"/>
              <a:gd name="connsiteY10" fmla="*/ 390525 h 666750"/>
              <a:gd name="connsiteX11" fmla="*/ 664369 w 671512"/>
              <a:gd name="connsiteY11" fmla="*/ 438150 h 666750"/>
              <a:gd name="connsiteX12" fmla="*/ 671512 w 671512"/>
              <a:gd name="connsiteY12" fmla="*/ 473869 h 666750"/>
              <a:gd name="connsiteX13" fmla="*/ 671512 w 671512"/>
              <a:gd name="connsiteY13" fmla="*/ 500063 h 666750"/>
              <a:gd name="connsiteX14" fmla="*/ 671512 w 671512"/>
              <a:gd name="connsiteY14" fmla="*/ 552450 h 666750"/>
              <a:gd name="connsiteX15" fmla="*/ 664369 w 671512"/>
              <a:gd name="connsiteY15" fmla="*/ 588169 h 666750"/>
              <a:gd name="connsiteX16" fmla="*/ 654844 w 671512"/>
              <a:gd name="connsiteY16" fmla="*/ 619125 h 666750"/>
              <a:gd name="connsiteX17" fmla="*/ 640556 w 671512"/>
              <a:gd name="connsiteY17" fmla="*/ 638175 h 666750"/>
              <a:gd name="connsiteX18" fmla="*/ 621506 w 671512"/>
              <a:gd name="connsiteY18" fmla="*/ 652463 h 666750"/>
              <a:gd name="connsiteX19" fmla="*/ 600075 w 671512"/>
              <a:gd name="connsiteY19" fmla="*/ 661988 h 666750"/>
              <a:gd name="connsiteX20" fmla="*/ 576262 w 671512"/>
              <a:gd name="connsiteY20" fmla="*/ 666750 h 666750"/>
              <a:gd name="connsiteX21" fmla="*/ 545306 w 671512"/>
              <a:gd name="connsiteY21" fmla="*/ 657225 h 666750"/>
              <a:gd name="connsiteX22" fmla="*/ 526256 w 671512"/>
              <a:gd name="connsiteY22" fmla="*/ 647700 h 666750"/>
              <a:gd name="connsiteX23" fmla="*/ 500062 w 671512"/>
              <a:gd name="connsiteY23" fmla="*/ 609600 h 666750"/>
              <a:gd name="connsiteX24" fmla="*/ 428625 w 671512"/>
              <a:gd name="connsiteY24" fmla="*/ 502444 h 666750"/>
              <a:gd name="connsiteX25" fmla="*/ 354806 w 671512"/>
              <a:gd name="connsiteY25" fmla="*/ 392907 h 666750"/>
              <a:gd name="connsiteX26" fmla="*/ 326231 w 671512"/>
              <a:gd name="connsiteY26" fmla="*/ 354807 h 666750"/>
              <a:gd name="connsiteX27" fmla="*/ 254794 w 671512"/>
              <a:gd name="connsiteY27" fmla="*/ 273844 h 666750"/>
              <a:gd name="connsiteX28" fmla="*/ 154781 w 671512"/>
              <a:gd name="connsiteY28" fmla="*/ 169069 h 666750"/>
              <a:gd name="connsiteX29" fmla="*/ 83344 w 671512"/>
              <a:gd name="connsiteY29" fmla="*/ 97632 h 666750"/>
              <a:gd name="connsiteX30" fmla="*/ 38100 w 671512"/>
              <a:gd name="connsiteY30" fmla="*/ 54769 h 666750"/>
              <a:gd name="connsiteX31" fmla="*/ 0 w 671512"/>
              <a:gd name="connsiteY31" fmla="*/ 14288 h 666750"/>
              <a:gd name="connsiteX32" fmla="*/ 4762 w 671512"/>
              <a:gd name="connsiteY32" fmla="*/ 0 h 666750"/>
              <a:gd name="connsiteX33" fmla="*/ 73819 w 671512"/>
              <a:gd name="connsiteY33" fmla="*/ 9525 h 666750"/>
              <a:gd name="connsiteX34" fmla="*/ 171450 w 671512"/>
              <a:gd name="connsiteY34" fmla="*/ 35719 h 666750"/>
              <a:gd name="connsiteX35" fmla="*/ 254794 w 671512"/>
              <a:gd name="connsiteY35" fmla="*/ 64294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71512" h="666750">
                <a:moveTo>
                  <a:pt x="254794" y="64294"/>
                </a:moveTo>
                <a:lnTo>
                  <a:pt x="323850" y="88107"/>
                </a:lnTo>
                <a:lnTo>
                  <a:pt x="376237" y="109538"/>
                </a:lnTo>
                <a:lnTo>
                  <a:pt x="440531" y="140494"/>
                </a:lnTo>
                <a:lnTo>
                  <a:pt x="485775" y="166688"/>
                </a:lnTo>
                <a:lnTo>
                  <a:pt x="519112" y="190500"/>
                </a:lnTo>
                <a:lnTo>
                  <a:pt x="542925" y="214313"/>
                </a:lnTo>
                <a:lnTo>
                  <a:pt x="564356" y="238125"/>
                </a:lnTo>
                <a:lnTo>
                  <a:pt x="592931" y="278607"/>
                </a:lnTo>
                <a:lnTo>
                  <a:pt x="626269" y="338138"/>
                </a:lnTo>
                <a:lnTo>
                  <a:pt x="647700" y="390525"/>
                </a:lnTo>
                <a:lnTo>
                  <a:pt x="664369" y="438150"/>
                </a:lnTo>
                <a:lnTo>
                  <a:pt x="671512" y="473869"/>
                </a:lnTo>
                <a:lnTo>
                  <a:pt x="671512" y="500063"/>
                </a:lnTo>
                <a:lnTo>
                  <a:pt x="671512" y="552450"/>
                </a:lnTo>
                <a:lnTo>
                  <a:pt x="664369" y="588169"/>
                </a:lnTo>
                <a:lnTo>
                  <a:pt x="654844" y="619125"/>
                </a:lnTo>
                <a:lnTo>
                  <a:pt x="640556" y="638175"/>
                </a:lnTo>
                <a:lnTo>
                  <a:pt x="621506" y="652463"/>
                </a:lnTo>
                <a:lnTo>
                  <a:pt x="600075" y="661988"/>
                </a:lnTo>
                <a:lnTo>
                  <a:pt x="576262" y="666750"/>
                </a:lnTo>
                <a:lnTo>
                  <a:pt x="545306" y="657225"/>
                </a:lnTo>
                <a:lnTo>
                  <a:pt x="526256" y="647700"/>
                </a:lnTo>
                <a:lnTo>
                  <a:pt x="500062" y="609600"/>
                </a:lnTo>
                <a:lnTo>
                  <a:pt x="428625" y="502444"/>
                </a:lnTo>
                <a:lnTo>
                  <a:pt x="354806" y="392907"/>
                </a:lnTo>
                <a:lnTo>
                  <a:pt x="326231" y="354807"/>
                </a:lnTo>
                <a:lnTo>
                  <a:pt x="254794" y="273844"/>
                </a:lnTo>
                <a:lnTo>
                  <a:pt x="154781" y="169069"/>
                </a:lnTo>
                <a:lnTo>
                  <a:pt x="83344" y="97632"/>
                </a:lnTo>
                <a:lnTo>
                  <a:pt x="38100" y="54769"/>
                </a:lnTo>
                <a:lnTo>
                  <a:pt x="0" y="14288"/>
                </a:lnTo>
                <a:lnTo>
                  <a:pt x="4762" y="0"/>
                </a:lnTo>
                <a:lnTo>
                  <a:pt x="73819" y="9525"/>
                </a:lnTo>
                <a:lnTo>
                  <a:pt x="171450" y="35719"/>
                </a:lnTo>
                <a:lnTo>
                  <a:pt x="254794" y="64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E80F475-95F7-3942-BF59-88C18AF2C373}"/>
              </a:ext>
            </a:extLst>
          </p:cNvPr>
          <p:cNvSpPr/>
          <p:nvPr/>
        </p:nvSpPr>
        <p:spPr>
          <a:xfrm>
            <a:off x="4194175" y="2466975"/>
            <a:ext cx="490538" cy="1181100"/>
          </a:xfrm>
          <a:custGeom>
            <a:avLst/>
            <a:gdLst>
              <a:gd name="connsiteX0" fmla="*/ 383382 w 490538"/>
              <a:gd name="connsiteY0" fmla="*/ 280988 h 1181100"/>
              <a:gd name="connsiteX1" fmla="*/ 369094 w 490538"/>
              <a:gd name="connsiteY1" fmla="*/ 207169 h 1181100"/>
              <a:gd name="connsiteX2" fmla="*/ 278607 w 490538"/>
              <a:gd name="connsiteY2" fmla="*/ 71438 h 1181100"/>
              <a:gd name="connsiteX3" fmla="*/ 207169 w 490538"/>
              <a:gd name="connsiteY3" fmla="*/ 47625 h 1181100"/>
              <a:gd name="connsiteX4" fmla="*/ 145257 w 490538"/>
              <a:gd name="connsiteY4" fmla="*/ 26194 h 1181100"/>
              <a:gd name="connsiteX5" fmla="*/ 102394 w 490538"/>
              <a:gd name="connsiteY5" fmla="*/ 9525 h 1181100"/>
              <a:gd name="connsiteX6" fmla="*/ 78582 w 490538"/>
              <a:gd name="connsiteY6" fmla="*/ 2381 h 1181100"/>
              <a:gd name="connsiteX7" fmla="*/ 42863 w 490538"/>
              <a:gd name="connsiteY7" fmla="*/ 0 h 1181100"/>
              <a:gd name="connsiteX8" fmla="*/ 26194 w 490538"/>
              <a:gd name="connsiteY8" fmla="*/ 0 h 1181100"/>
              <a:gd name="connsiteX9" fmla="*/ 7144 w 490538"/>
              <a:gd name="connsiteY9" fmla="*/ 7144 h 1181100"/>
              <a:gd name="connsiteX10" fmla="*/ 0 w 490538"/>
              <a:gd name="connsiteY10" fmla="*/ 21431 h 1181100"/>
              <a:gd name="connsiteX11" fmla="*/ 9525 w 490538"/>
              <a:gd name="connsiteY11" fmla="*/ 61913 h 1181100"/>
              <a:gd name="connsiteX12" fmla="*/ 33338 w 490538"/>
              <a:gd name="connsiteY12" fmla="*/ 78581 h 1181100"/>
              <a:gd name="connsiteX13" fmla="*/ 64294 w 490538"/>
              <a:gd name="connsiteY13" fmla="*/ 100013 h 1181100"/>
              <a:gd name="connsiteX14" fmla="*/ 104775 w 490538"/>
              <a:gd name="connsiteY14" fmla="*/ 133350 h 1181100"/>
              <a:gd name="connsiteX15" fmla="*/ 150019 w 490538"/>
              <a:gd name="connsiteY15" fmla="*/ 188119 h 1181100"/>
              <a:gd name="connsiteX16" fmla="*/ 171450 w 490538"/>
              <a:gd name="connsiteY16" fmla="*/ 228600 h 1181100"/>
              <a:gd name="connsiteX17" fmla="*/ 207169 w 490538"/>
              <a:gd name="connsiteY17" fmla="*/ 357188 h 1181100"/>
              <a:gd name="connsiteX18" fmla="*/ 221457 w 490538"/>
              <a:gd name="connsiteY18" fmla="*/ 416719 h 1181100"/>
              <a:gd name="connsiteX19" fmla="*/ 245269 w 490538"/>
              <a:gd name="connsiteY19" fmla="*/ 552450 h 1181100"/>
              <a:gd name="connsiteX20" fmla="*/ 252413 w 490538"/>
              <a:gd name="connsiteY20" fmla="*/ 611981 h 1181100"/>
              <a:gd name="connsiteX21" fmla="*/ 259557 w 490538"/>
              <a:gd name="connsiteY21" fmla="*/ 728663 h 1181100"/>
              <a:gd name="connsiteX22" fmla="*/ 257175 w 490538"/>
              <a:gd name="connsiteY22" fmla="*/ 783431 h 1181100"/>
              <a:gd name="connsiteX23" fmla="*/ 242888 w 490538"/>
              <a:gd name="connsiteY23" fmla="*/ 897731 h 1181100"/>
              <a:gd name="connsiteX24" fmla="*/ 240507 w 490538"/>
              <a:gd name="connsiteY24" fmla="*/ 928688 h 1181100"/>
              <a:gd name="connsiteX25" fmla="*/ 240507 w 490538"/>
              <a:gd name="connsiteY25" fmla="*/ 954881 h 1181100"/>
              <a:gd name="connsiteX26" fmla="*/ 242888 w 490538"/>
              <a:gd name="connsiteY26" fmla="*/ 985838 h 1181100"/>
              <a:gd name="connsiteX27" fmla="*/ 250032 w 490538"/>
              <a:gd name="connsiteY27" fmla="*/ 1014413 h 1181100"/>
              <a:gd name="connsiteX28" fmla="*/ 261938 w 490538"/>
              <a:gd name="connsiteY28" fmla="*/ 1042988 h 1181100"/>
              <a:gd name="connsiteX29" fmla="*/ 288132 w 490538"/>
              <a:gd name="connsiteY29" fmla="*/ 1088231 h 1181100"/>
              <a:gd name="connsiteX30" fmla="*/ 319088 w 490538"/>
              <a:gd name="connsiteY30" fmla="*/ 1131094 h 1181100"/>
              <a:gd name="connsiteX31" fmla="*/ 342900 w 490538"/>
              <a:gd name="connsiteY31" fmla="*/ 1157288 h 1181100"/>
              <a:gd name="connsiteX32" fmla="*/ 357188 w 490538"/>
              <a:gd name="connsiteY32" fmla="*/ 1169194 h 1181100"/>
              <a:gd name="connsiteX33" fmla="*/ 381000 w 490538"/>
              <a:gd name="connsiteY33" fmla="*/ 1181100 h 1181100"/>
              <a:gd name="connsiteX34" fmla="*/ 395288 w 490538"/>
              <a:gd name="connsiteY34" fmla="*/ 1181100 h 1181100"/>
              <a:gd name="connsiteX35" fmla="*/ 416719 w 490538"/>
              <a:gd name="connsiteY35" fmla="*/ 1173956 h 1181100"/>
              <a:gd name="connsiteX36" fmla="*/ 442913 w 490538"/>
              <a:gd name="connsiteY36" fmla="*/ 1152525 h 1181100"/>
              <a:gd name="connsiteX37" fmla="*/ 461963 w 490538"/>
              <a:gd name="connsiteY37" fmla="*/ 1123950 h 1181100"/>
              <a:gd name="connsiteX38" fmla="*/ 466725 w 490538"/>
              <a:gd name="connsiteY38" fmla="*/ 1088231 h 1181100"/>
              <a:gd name="connsiteX39" fmla="*/ 488157 w 490538"/>
              <a:gd name="connsiteY39" fmla="*/ 940594 h 1181100"/>
              <a:gd name="connsiteX40" fmla="*/ 490538 w 490538"/>
              <a:gd name="connsiteY40" fmla="*/ 804863 h 1181100"/>
              <a:gd name="connsiteX41" fmla="*/ 454819 w 490538"/>
              <a:gd name="connsiteY41" fmla="*/ 616744 h 1181100"/>
              <a:gd name="connsiteX42" fmla="*/ 383382 w 490538"/>
              <a:gd name="connsiteY42" fmla="*/ 280988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0538" h="1181100">
                <a:moveTo>
                  <a:pt x="383382" y="280988"/>
                </a:moveTo>
                <a:lnTo>
                  <a:pt x="369094" y="207169"/>
                </a:lnTo>
                <a:lnTo>
                  <a:pt x="278607" y="71438"/>
                </a:lnTo>
                <a:lnTo>
                  <a:pt x="207169" y="47625"/>
                </a:lnTo>
                <a:lnTo>
                  <a:pt x="145257" y="26194"/>
                </a:lnTo>
                <a:lnTo>
                  <a:pt x="102394" y="9525"/>
                </a:lnTo>
                <a:lnTo>
                  <a:pt x="78582" y="2381"/>
                </a:lnTo>
                <a:lnTo>
                  <a:pt x="42863" y="0"/>
                </a:lnTo>
                <a:lnTo>
                  <a:pt x="26194" y="0"/>
                </a:lnTo>
                <a:lnTo>
                  <a:pt x="7144" y="7144"/>
                </a:lnTo>
                <a:lnTo>
                  <a:pt x="0" y="21431"/>
                </a:lnTo>
                <a:lnTo>
                  <a:pt x="9525" y="61913"/>
                </a:lnTo>
                <a:lnTo>
                  <a:pt x="33338" y="78581"/>
                </a:lnTo>
                <a:lnTo>
                  <a:pt x="64294" y="100013"/>
                </a:lnTo>
                <a:lnTo>
                  <a:pt x="104775" y="133350"/>
                </a:lnTo>
                <a:lnTo>
                  <a:pt x="150019" y="188119"/>
                </a:lnTo>
                <a:lnTo>
                  <a:pt x="171450" y="228600"/>
                </a:lnTo>
                <a:lnTo>
                  <a:pt x="207169" y="357188"/>
                </a:lnTo>
                <a:lnTo>
                  <a:pt x="221457" y="416719"/>
                </a:lnTo>
                <a:lnTo>
                  <a:pt x="245269" y="552450"/>
                </a:lnTo>
                <a:lnTo>
                  <a:pt x="252413" y="611981"/>
                </a:lnTo>
                <a:lnTo>
                  <a:pt x="259557" y="728663"/>
                </a:lnTo>
                <a:lnTo>
                  <a:pt x="257175" y="783431"/>
                </a:lnTo>
                <a:lnTo>
                  <a:pt x="242888" y="897731"/>
                </a:lnTo>
                <a:lnTo>
                  <a:pt x="240507" y="928688"/>
                </a:lnTo>
                <a:lnTo>
                  <a:pt x="240507" y="954881"/>
                </a:lnTo>
                <a:lnTo>
                  <a:pt x="242888" y="985838"/>
                </a:lnTo>
                <a:lnTo>
                  <a:pt x="250032" y="1014413"/>
                </a:lnTo>
                <a:lnTo>
                  <a:pt x="261938" y="1042988"/>
                </a:lnTo>
                <a:lnTo>
                  <a:pt x="288132" y="1088231"/>
                </a:lnTo>
                <a:lnTo>
                  <a:pt x="319088" y="1131094"/>
                </a:lnTo>
                <a:lnTo>
                  <a:pt x="342900" y="1157288"/>
                </a:lnTo>
                <a:lnTo>
                  <a:pt x="357188" y="1169194"/>
                </a:lnTo>
                <a:lnTo>
                  <a:pt x="381000" y="1181100"/>
                </a:lnTo>
                <a:lnTo>
                  <a:pt x="395288" y="1181100"/>
                </a:lnTo>
                <a:lnTo>
                  <a:pt x="416719" y="1173956"/>
                </a:lnTo>
                <a:lnTo>
                  <a:pt x="442913" y="1152525"/>
                </a:lnTo>
                <a:lnTo>
                  <a:pt x="461963" y="1123950"/>
                </a:lnTo>
                <a:lnTo>
                  <a:pt x="466725" y="1088231"/>
                </a:lnTo>
                <a:lnTo>
                  <a:pt x="488157" y="940594"/>
                </a:lnTo>
                <a:cubicBezTo>
                  <a:pt x="488951" y="895350"/>
                  <a:pt x="489744" y="850107"/>
                  <a:pt x="490538" y="804863"/>
                </a:cubicBezTo>
                <a:lnTo>
                  <a:pt x="454819" y="616744"/>
                </a:lnTo>
                <a:lnTo>
                  <a:pt x="383382" y="2809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4436062-0310-B743-A6EB-553614D1371E}"/>
              </a:ext>
            </a:extLst>
          </p:cNvPr>
          <p:cNvSpPr/>
          <p:nvPr/>
        </p:nvSpPr>
        <p:spPr>
          <a:xfrm>
            <a:off x="4437063" y="2284413"/>
            <a:ext cx="2611437" cy="1116012"/>
          </a:xfrm>
          <a:custGeom>
            <a:avLst/>
            <a:gdLst>
              <a:gd name="connsiteX0" fmla="*/ 1183481 w 2612231"/>
              <a:gd name="connsiteY0" fmla="*/ 254794 h 1116806"/>
              <a:gd name="connsiteX1" fmla="*/ 1009650 w 2612231"/>
              <a:gd name="connsiteY1" fmla="*/ 278606 h 1116806"/>
              <a:gd name="connsiteX2" fmla="*/ 862012 w 2612231"/>
              <a:gd name="connsiteY2" fmla="*/ 300037 h 1116806"/>
              <a:gd name="connsiteX3" fmla="*/ 621506 w 2612231"/>
              <a:gd name="connsiteY3" fmla="*/ 352425 h 1116806"/>
              <a:gd name="connsiteX4" fmla="*/ 502444 w 2612231"/>
              <a:gd name="connsiteY4" fmla="*/ 376237 h 1116806"/>
              <a:gd name="connsiteX5" fmla="*/ 400050 w 2612231"/>
              <a:gd name="connsiteY5" fmla="*/ 390525 h 1116806"/>
              <a:gd name="connsiteX6" fmla="*/ 345281 w 2612231"/>
              <a:gd name="connsiteY6" fmla="*/ 397669 h 1116806"/>
              <a:gd name="connsiteX7" fmla="*/ 228600 w 2612231"/>
              <a:gd name="connsiteY7" fmla="*/ 407194 h 1116806"/>
              <a:gd name="connsiteX8" fmla="*/ 80962 w 2612231"/>
              <a:gd name="connsiteY8" fmla="*/ 411956 h 1116806"/>
              <a:gd name="connsiteX9" fmla="*/ 0 w 2612231"/>
              <a:gd name="connsiteY9" fmla="*/ 245269 h 1116806"/>
              <a:gd name="connsiteX10" fmla="*/ 35719 w 2612231"/>
              <a:gd name="connsiteY10" fmla="*/ 257175 h 1116806"/>
              <a:gd name="connsiteX11" fmla="*/ 69056 w 2612231"/>
              <a:gd name="connsiteY11" fmla="*/ 257175 h 1116806"/>
              <a:gd name="connsiteX12" fmla="*/ 152400 w 2612231"/>
              <a:gd name="connsiteY12" fmla="*/ 252412 h 1116806"/>
              <a:gd name="connsiteX13" fmla="*/ 271462 w 2612231"/>
              <a:gd name="connsiteY13" fmla="*/ 240506 h 1116806"/>
              <a:gd name="connsiteX14" fmla="*/ 433387 w 2612231"/>
              <a:gd name="connsiteY14" fmla="*/ 219075 h 1116806"/>
              <a:gd name="connsiteX15" fmla="*/ 571500 w 2612231"/>
              <a:gd name="connsiteY15" fmla="*/ 197644 h 1116806"/>
              <a:gd name="connsiteX16" fmla="*/ 666750 w 2612231"/>
              <a:gd name="connsiteY16" fmla="*/ 180975 h 1116806"/>
              <a:gd name="connsiteX17" fmla="*/ 873919 w 2612231"/>
              <a:gd name="connsiteY17" fmla="*/ 142875 h 1116806"/>
              <a:gd name="connsiteX18" fmla="*/ 1135856 w 2612231"/>
              <a:gd name="connsiteY18" fmla="*/ 104775 h 1116806"/>
              <a:gd name="connsiteX19" fmla="*/ 1302544 w 2612231"/>
              <a:gd name="connsiteY19" fmla="*/ 85725 h 1116806"/>
              <a:gd name="connsiteX20" fmla="*/ 1431131 w 2612231"/>
              <a:gd name="connsiteY20" fmla="*/ 73819 h 1116806"/>
              <a:gd name="connsiteX21" fmla="*/ 1676400 w 2612231"/>
              <a:gd name="connsiteY21" fmla="*/ 73819 h 1116806"/>
              <a:gd name="connsiteX22" fmla="*/ 1902619 w 2612231"/>
              <a:gd name="connsiteY22" fmla="*/ 61912 h 1116806"/>
              <a:gd name="connsiteX23" fmla="*/ 2107406 w 2612231"/>
              <a:gd name="connsiteY23" fmla="*/ 52387 h 1116806"/>
              <a:gd name="connsiteX24" fmla="*/ 2188369 w 2612231"/>
              <a:gd name="connsiteY24" fmla="*/ 52387 h 1116806"/>
              <a:gd name="connsiteX25" fmla="*/ 2205037 w 2612231"/>
              <a:gd name="connsiteY25" fmla="*/ 50006 h 1116806"/>
              <a:gd name="connsiteX26" fmla="*/ 2238375 w 2612231"/>
              <a:gd name="connsiteY26" fmla="*/ 28575 h 1116806"/>
              <a:gd name="connsiteX27" fmla="*/ 2271712 w 2612231"/>
              <a:gd name="connsiteY27" fmla="*/ 9525 h 1116806"/>
              <a:gd name="connsiteX28" fmla="*/ 2309812 w 2612231"/>
              <a:gd name="connsiteY28" fmla="*/ 0 h 1116806"/>
              <a:gd name="connsiteX29" fmla="*/ 2343150 w 2612231"/>
              <a:gd name="connsiteY29" fmla="*/ 2381 h 1116806"/>
              <a:gd name="connsiteX30" fmla="*/ 2364581 w 2612231"/>
              <a:gd name="connsiteY30" fmla="*/ 11906 h 1116806"/>
              <a:gd name="connsiteX31" fmla="*/ 2431256 w 2612231"/>
              <a:gd name="connsiteY31" fmla="*/ 69056 h 1116806"/>
              <a:gd name="connsiteX32" fmla="*/ 2481262 w 2612231"/>
              <a:gd name="connsiteY32" fmla="*/ 114300 h 1116806"/>
              <a:gd name="connsiteX33" fmla="*/ 2521744 w 2612231"/>
              <a:gd name="connsiteY33" fmla="*/ 157162 h 1116806"/>
              <a:gd name="connsiteX34" fmla="*/ 2559844 w 2612231"/>
              <a:gd name="connsiteY34" fmla="*/ 202406 h 1116806"/>
              <a:gd name="connsiteX35" fmla="*/ 2593181 w 2612231"/>
              <a:gd name="connsiteY35" fmla="*/ 242887 h 1116806"/>
              <a:gd name="connsiteX36" fmla="*/ 2609850 w 2612231"/>
              <a:gd name="connsiteY36" fmla="*/ 273844 h 1116806"/>
              <a:gd name="connsiteX37" fmla="*/ 2612231 w 2612231"/>
              <a:gd name="connsiteY37" fmla="*/ 295275 h 1116806"/>
              <a:gd name="connsiteX38" fmla="*/ 2609850 w 2612231"/>
              <a:gd name="connsiteY38" fmla="*/ 321469 h 1116806"/>
              <a:gd name="connsiteX39" fmla="*/ 2595562 w 2612231"/>
              <a:gd name="connsiteY39" fmla="*/ 350044 h 1116806"/>
              <a:gd name="connsiteX40" fmla="*/ 2569369 w 2612231"/>
              <a:gd name="connsiteY40" fmla="*/ 378619 h 1116806"/>
              <a:gd name="connsiteX41" fmla="*/ 2533650 w 2612231"/>
              <a:gd name="connsiteY41" fmla="*/ 428625 h 1116806"/>
              <a:gd name="connsiteX42" fmla="*/ 2488406 w 2612231"/>
              <a:gd name="connsiteY42" fmla="*/ 509587 h 1116806"/>
              <a:gd name="connsiteX43" fmla="*/ 2452687 w 2612231"/>
              <a:gd name="connsiteY43" fmla="*/ 585787 h 1116806"/>
              <a:gd name="connsiteX44" fmla="*/ 2386012 w 2612231"/>
              <a:gd name="connsiteY44" fmla="*/ 769144 h 1116806"/>
              <a:gd name="connsiteX45" fmla="*/ 2314575 w 2612231"/>
              <a:gd name="connsiteY45" fmla="*/ 973931 h 1116806"/>
              <a:gd name="connsiteX46" fmla="*/ 2281237 w 2612231"/>
              <a:gd name="connsiteY46" fmla="*/ 1064419 h 1116806"/>
              <a:gd name="connsiteX47" fmla="*/ 2264569 w 2612231"/>
              <a:gd name="connsiteY47" fmla="*/ 1085850 h 1116806"/>
              <a:gd name="connsiteX48" fmla="*/ 2243137 w 2612231"/>
              <a:gd name="connsiteY48" fmla="*/ 1102519 h 1116806"/>
              <a:gd name="connsiteX49" fmla="*/ 2221706 w 2612231"/>
              <a:gd name="connsiteY49" fmla="*/ 1114425 h 1116806"/>
              <a:gd name="connsiteX50" fmla="*/ 2190750 w 2612231"/>
              <a:gd name="connsiteY50" fmla="*/ 1116806 h 1116806"/>
              <a:gd name="connsiteX51" fmla="*/ 2159794 w 2612231"/>
              <a:gd name="connsiteY51" fmla="*/ 1109662 h 1116806"/>
              <a:gd name="connsiteX52" fmla="*/ 2126456 w 2612231"/>
              <a:gd name="connsiteY52" fmla="*/ 1090612 h 1116806"/>
              <a:gd name="connsiteX53" fmla="*/ 2109787 w 2612231"/>
              <a:gd name="connsiteY53" fmla="*/ 1071562 h 1116806"/>
              <a:gd name="connsiteX54" fmla="*/ 2097881 w 2612231"/>
              <a:gd name="connsiteY54" fmla="*/ 1052512 h 1116806"/>
              <a:gd name="connsiteX55" fmla="*/ 2088356 w 2612231"/>
              <a:gd name="connsiteY55" fmla="*/ 1019175 h 1116806"/>
              <a:gd name="connsiteX56" fmla="*/ 2088356 w 2612231"/>
              <a:gd name="connsiteY56" fmla="*/ 997744 h 1116806"/>
              <a:gd name="connsiteX57" fmla="*/ 2093119 w 2612231"/>
              <a:gd name="connsiteY57" fmla="*/ 947737 h 1116806"/>
              <a:gd name="connsiteX58" fmla="*/ 2133600 w 2612231"/>
              <a:gd name="connsiteY58" fmla="*/ 833437 h 1116806"/>
              <a:gd name="connsiteX59" fmla="*/ 2147887 w 2612231"/>
              <a:gd name="connsiteY59" fmla="*/ 773906 h 1116806"/>
              <a:gd name="connsiteX60" fmla="*/ 2193131 w 2612231"/>
              <a:gd name="connsiteY60" fmla="*/ 590550 h 1116806"/>
              <a:gd name="connsiteX61" fmla="*/ 2221706 w 2612231"/>
              <a:gd name="connsiteY61" fmla="*/ 445294 h 1116806"/>
              <a:gd name="connsiteX62" fmla="*/ 2240756 w 2612231"/>
              <a:gd name="connsiteY62" fmla="*/ 335756 h 1116806"/>
              <a:gd name="connsiteX63" fmla="*/ 2247900 w 2612231"/>
              <a:gd name="connsiteY63" fmla="*/ 273844 h 1116806"/>
              <a:gd name="connsiteX64" fmla="*/ 2247900 w 2612231"/>
              <a:gd name="connsiteY64" fmla="*/ 254794 h 1116806"/>
              <a:gd name="connsiteX65" fmla="*/ 2240756 w 2612231"/>
              <a:gd name="connsiteY65" fmla="*/ 226219 h 1116806"/>
              <a:gd name="connsiteX66" fmla="*/ 2231231 w 2612231"/>
              <a:gd name="connsiteY66" fmla="*/ 214312 h 1116806"/>
              <a:gd name="connsiteX67" fmla="*/ 2209800 w 2612231"/>
              <a:gd name="connsiteY67" fmla="*/ 197644 h 1116806"/>
              <a:gd name="connsiteX68" fmla="*/ 2176462 w 2612231"/>
              <a:gd name="connsiteY68" fmla="*/ 188119 h 1116806"/>
              <a:gd name="connsiteX69" fmla="*/ 2095500 w 2612231"/>
              <a:gd name="connsiteY69" fmla="*/ 192881 h 1116806"/>
              <a:gd name="connsiteX70" fmla="*/ 1938337 w 2612231"/>
              <a:gd name="connsiteY70" fmla="*/ 200025 h 1116806"/>
              <a:gd name="connsiteX71" fmla="*/ 1724025 w 2612231"/>
              <a:gd name="connsiteY71" fmla="*/ 207169 h 1116806"/>
              <a:gd name="connsiteX72" fmla="*/ 1602581 w 2612231"/>
              <a:gd name="connsiteY72" fmla="*/ 207169 h 1116806"/>
              <a:gd name="connsiteX73" fmla="*/ 1338262 w 2612231"/>
              <a:gd name="connsiteY73" fmla="*/ 233362 h 1116806"/>
              <a:gd name="connsiteX74" fmla="*/ 1183481 w 2612231"/>
              <a:gd name="connsiteY74" fmla="*/ 254794 h 111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612231" h="1116806">
                <a:moveTo>
                  <a:pt x="1183481" y="254794"/>
                </a:moveTo>
                <a:lnTo>
                  <a:pt x="1009650" y="278606"/>
                </a:lnTo>
                <a:lnTo>
                  <a:pt x="862012" y="300037"/>
                </a:lnTo>
                <a:lnTo>
                  <a:pt x="621506" y="352425"/>
                </a:lnTo>
                <a:lnTo>
                  <a:pt x="502444" y="376237"/>
                </a:lnTo>
                <a:lnTo>
                  <a:pt x="400050" y="390525"/>
                </a:lnTo>
                <a:lnTo>
                  <a:pt x="345281" y="397669"/>
                </a:lnTo>
                <a:lnTo>
                  <a:pt x="228600" y="407194"/>
                </a:lnTo>
                <a:lnTo>
                  <a:pt x="80962" y="411956"/>
                </a:lnTo>
                <a:lnTo>
                  <a:pt x="0" y="245269"/>
                </a:lnTo>
                <a:lnTo>
                  <a:pt x="35719" y="257175"/>
                </a:lnTo>
                <a:lnTo>
                  <a:pt x="69056" y="257175"/>
                </a:lnTo>
                <a:lnTo>
                  <a:pt x="152400" y="252412"/>
                </a:lnTo>
                <a:lnTo>
                  <a:pt x="271462" y="240506"/>
                </a:lnTo>
                <a:lnTo>
                  <a:pt x="433387" y="219075"/>
                </a:lnTo>
                <a:lnTo>
                  <a:pt x="571500" y="197644"/>
                </a:lnTo>
                <a:lnTo>
                  <a:pt x="666750" y="180975"/>
                </a:lnTo>
                <a:lnTo>
                  <a:pt x="873919" y="142875"/>
                </a:lnTo>
                <a:lnTo>
                  <a:pt x="1135856" y="104775"/>
                </a:lnTo>
                <a:lnTo>
                  <a:pt x="1302544" y="85725"/>
                </a:lnTo>
                <a:lnTo>
                  <a:pt x="1431131" y="73819"/>
                </a:lnTo>
                <a:lnTo>
                  <a:pt x="1676400" y="73819"/>
                </a:lnTo>
                <a:lnTo>
                  <a:pt x="1902619" y="61912"/>
                </a:lnTo>
                <a:lnTo>
                  <a:pt x="2107406" y="52387"/>
                </a:lnTo>
                <a:lnTo>
                  <a:pt x="2188369" y="52387"/>
                </a:lnTo>
                <a:lnTo>
                  <a:pt x="2205037" y="50006"/>
                </a:lnTo>
                <a:lnTo>
                  <a:pt x="2238375" y="28575"/>
                </a:lnTo>
                <a:lnTo>
                  <a:pt x="2271712" y="9525"/>
                </a:lnTo>
                <a:lnTo>
                  <a:pt x="2309812" y="0"/>
                </a:lnTo>
                <a:lnTo>
                  <a:pt x="2343150" y="2381"/>
                </a:lnTo>
                <a:lnTo>
                  <a:pt x="2364581" y="11906"/>
                </a:lnTo>
                <a:lnTo>
                  <a:pt x="2431256" y="69056"/>
                </a:lnTo>
                <a:lnTo>
                  <a:pt x="2481262" y="114300"/>
                </a:lnTo>
                <a:lnTo>
                  <a:pt x="2521744" y="157162"/>
                </a:lnTo>
                <a:lnTo>
                  <a:pt x="2559844" y="202406"/>
                </a:lnTo>
                <a:lnTo>
                  <a:pt x="2593181" y="242887"/>
                </a:lnTo>
                <a:lnTo>
                  <a:pt x="2609850" y="273844"/>
                </a:lnTo>
                <a:lnTo>
                  <a:pt x="2612231" y="295275"/>
                </a:lnTo>
                <a:lnTo>
                  <a:pt x="2609850" y="321469"/>
                </a:lnTo>
                <a:lnTo>
                  <a:pt x="2595562" y="350044"/>
                </a:lnTo>
                <a:lnTo>
                  <a:pt x="2569369" y="378619"/>
                </a:lnTo>
                <a:lnTo>
                  <a:pt x="2533650" y="428625"/>
                </a:lnTo>
                <a:lnTo>
                  <a:pt x="2488406" y="509587"/>
                </a:lnTo>
                <a:lnTo>
                  <a:pt x="2452687" y="585787"/>
                </a:lnTo>
                <a:lnTo>
                  <a:pt x="2386012" y="769144"/>
                </a:lnTo>
                <a:lnTo>
                  <a:pt x="2314575" y="973931"/>
                </a:lnTo>
                <a:lnTo>
                  <a:pt x="2281237" y="1064419"/>
                </a:lnTo>
                <a:lnTo>
                  <a:pt x="2264569" y="1085850"/>
                </a:lnTo>
                <a:lnTo>
                  <a:pt x="2243137" y="1102519"/>
                </a:lnTo>
                <a:lnTo>
                  <a:pt x="2221706" y="1114425"/>
                </a:lnTo>
                <a:lnTo>
                  <a:pt x="2190750" y="1116806"/>
                </a:lnTo>
                <a:lnTo>
                  <a:pt x="2159794" y="1109662"/>
                </a:lnTo>
                <a:lnTo>
                  <a:pt x="2126456" y="1090612"/>
                </a:lnTo>
                <a:lnTo>
                  <a:pt x="2109787" y="1071562"/>
                </a:lnTo>
                <a:lnTo>
                  <a:pt x="2097881" y="1052512"/>
                </a:lnTo>
                <a:lnTo>
                  <a:pt x="2088356" y="1019175"/>
                </a:lnTo>
                <a:lnTo>
                  <a:pt x="2088356" y="997744"/>
                </a:lnTo>
                <a:lnTo>
                  <a:pt x="2093119" y="947737"/>
                </a:lnTo>
                <a:lnTo>
                  <a:pt x="2133600" y="833437"/>
                </a:lnTo>
                <a:lnTo>
                  <a:pt x="2147887" y="773906"/>
                </a:lnTo>
                <a:lnTo>
                  <a:pt x="2193131" y="590550"/>
                </a:lnTo>
                <a:lnTo>
                  <a:pt x="2221706" y="445294"/>
                </a:lnTo>
                <a:lnTo>
                  <a:pt x="2240756" y="335756"/>
                </a:lnTo>
                <a:lnTo>
                  <a:pt x="2247900" y="273844"/>
                </a:lnTo>
                <a:lnTo>
                  <a:pt x="2247900" y="254794"/>
                </a:lnTo>
                <a:lnTo>
                  <a:pt x="2240756" y="226219"/>
                </a:lnTo>
                <a:lnTo>
                  <a:pt x="2231231" y="214312"/>
                </a:lnTo>
                <a:lnTo>
                  <a:pt x="2209800" y="197644"/>
                </a:lnTo>
                <a:lnTo>
                  <a:pt x="2176462" y="188119"/>
                </a:lnTo>
                <a:lnTo>
                  <a:pt x="2095500" y="192881"/>
                </a:lnTo>
                <a:lnTo>
                  <a:pt x="1938337" y="200025"/>
                </a:lnTo>
                <a:lnTo>
                  <a:pt x="1724025" y="207169"/>
                </a:lnTo>
                <a:lnTo>
                  <a:pt x="1602581" y="207169"/>
                </a:lnTo>
                <a:lnTo>
                  <a:pt x="1338262" y="233362"/>
                </a:lnTo>
                <a:lnTo>
                  <a:pt x="1183481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DC3DB742-286E-0E4A-924A-35BB4E9F37F1}"/>
              </a:ext>
            </a:extLst>
          </p:cNvPr>
          <p:cNvSpPr/>
          <p:nvPr/>
        </p:nvSpPr>
        <p:spPr>
          <a:xfrm>
            <a:off x="4946650" y="1957388"/>
            <a:ext cx="396875" cy="1300162"/>
          </a:xfrm>
          <a:custGeom>
            <a:avLst/>
            <a:gdLst>
              <a:gd name="connsiteX0" fmla="*/ 381000 w 397669"/>
              <a:gd name="connsiteY0" fmla="*/ 326231 h 1300162"/>
              <a:gd name="connsiteX1" fmla="*/ 385763 w 397669"/>
              <a:gd name="connsiteY1" fmla="*/ 221456 h 1300162"/>
              <a:gd name="connsiteX2" fmla="*/ 392907 w 397669"/>
              <a:gd name="connsiteY2" fmla="*/ 152400 h 1300162"/>
              <a:gd name="connsiteX3" fmla="*/ 397669 w 397669"/>
              <a:gd name="connsiteY3" fmla="*/ 133350 h 1300162"/>
              <a:gd name="connsiteX4" fmla="*/ 383382 w 397669"/>
              <a:gd name="connsiteY4" fmla="*/ 114300 h 1300162"/>
              <a:gd name="connsiteX5" fmla="*/ 352425 w 397669"/>
              <a:gd name="connsiteY5" fmla="*/ 85725 h 1300162"/>
              <a:gd name="connsiteX6" fmla="*/ 297657 w 397669"/>
              <a:gd name="connsiteY6" fmla="*/ 42862 h 1300162"/>
              <a:gd name="connsiteX7" fmla="*/ 223838 w 397669"/>
              <a:gd name="connsiteY7" fmla="*/ 0 h 1300162"/>
              <a:gd name="connsiteX8" fmla="*/ 0 w 397669"/>
              <a:gd name="connsiteY8" fmla="*/ 38100 h 1300162"/>
              <a:gd name="connsiteX9" fmla="*/ 42863 w 397669"/>
              <a:gd name="connsiteY9" fmla="*/ 80962 h 1300162"/>
              <a:gd name="connsiteX10" fmla="*/ 76200 w 397669"/>
              <a:gd name="connsiteY10" fmla="*/ 119062 h 1300162"/>
              <a:gd name="connsiteX11" fmla="*/ 92869 w 397669"/>
              <a:gd name="connsiteY11" fmla="*/ 147637 h 1300162"/>
              <a:gd name="connsiteX12" fmla="*/ 109538 w 397669"/>
              <a:gd name="connsiteY12" fmla="*/ 190500 h 1300162"/>
              <a:gd name="connsiteX13" fmla="*/ 121444 w 397669"/>
              <a:gd name="connsiteY13" fmla="*/ 230981 h 1300162"/>
              <a:gd name="connsiteX14" fmla="*/ 128588 w 397669"/>
              <a:gd name="connsiteY14" fmla="*/ 283368 h 1300162"/>
              <a:gd name="connsiteX15" fmla="*/ 133350 w 397669"/>
              <a:gd name="connsiteY15" fmla="*/ 352425 h 1300162"/>
              <a:gd name="connsiteX16" fmla="*/ 135732 w 397669"/>
              <a:gd name="connsiteY16" fmla="*/ 528637 h 1300162"/>
              <a:gd name="connsiteX17" fmla="*/ 154782 w 397669"/>
              <a:gd name="connsiteY17" fmla="*/ 661987 h 1300162"/>
              <a:gd name="connsiteX18" fmla="*/ 192882 w 397669"/>
              <a:gd name="connsiteY18" fmla="*/ 1157287 h 1300162"/>
              <a:gd name="connsiteX19" fmla="*/ 204788 w 397669"/>
              <a:gd name="connsiteY19" fmla="*/ 1300162 h 1300162"/>
              <a:gd name="connsiteX20" fmla="*/ 378619 w 397669"/>
              <a:gd name="connsiteY20" fmla="*/ 1276350 h 1300162"/>
              <a:gd name="connsiteX21" fmla="*/ 378619 w 397669"/>
              <a:gd name="connsiteY21" fmla="*/ 1026318 h 1300162"/>
              <a:gd name="connsiteX22" fmla="*/ 378619 w 397669"/>
              <a:gd name="connsiteY22" fmla="*/ 619125 h 1300162"/>
              <a:gd name="connsiteX23" fmla="*/ 381000 w 397669"/>
              <a:gd name="connsiteY23" fmla="*/ 326231 h 130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97669" h="1300162">
                <a:moveTo>
                  <a:pt x="381000" y="326231"/>
                </a:moveTo>
                <a:lnTo>
                  <a:pt x="385763" y="221456"/>
                </a:lnTo>
                <a:lnTo>
                  <a:pt x="392907" y="152400"/>
                </a:lnTo>
                <a:lnTo>
                  <a:pt x="397669" y="133350"/>
                </a:lnTo>
                <a:lnTo>
                  <a:pt x="383382" y="114300"/>
                </a:lnTo>
                <a:lnTo>
                  <a:pt x="352425" y="85725"/>
                </a:lnTo>
                <a:lnTo>
                  <a:pt x="297657" y="42862"/>
                </a:lnTo>
                <a:lnTo>
                  <a:pt x="223838" y="0"/>
                </a:lnTo>
                <a:lnTo>
                  <a:pt x="0" y="38100"/>
                </a:lnTo>
                <a:lnTo>
                  <a:pt x="42863" y="80962"/>
                </a:lnTo>
                <a:lnTo>
                  <a:pt x="76200" y="119062"/>
                </a:lnTo>
                <a:lnTo>
                  <a:pt x="92869" y="147637"/>
                </a:lnTo>
                <a:lnTo>
                  <a:pt x="109538" y="190500"/>
                </a:lnTo>
                <a:lnTo>
                  <a:pt x="121444" y="230981"/>
                </a:lnTo>
                <a:lnTo>
                  <a:pt x="128588" y="283368"/>
                </a:lnTo>
                <a:lnTo>
                  <a:pt x="133350" y="352425"/>
                </a:lnTo>
                <a:lnTo>
                  <a:pt x="135732" y="528637"/>
                </a:lnTo>
                <a:lnTo>
                  <a:pt x="154782" y="661987"/>
                </a:lnTo>
                <a:lnTo>
                  <a:pt x="192882" y="1157287"/>
                </a:lnTo>
                <a:lnTo>
                  <a:pt x="204788" y="1300162"/>
                </a:lnTo>
                <a:lnTo>
                  <a:pt x="378619" y="1276350"/>
                </a:lnTo>
                <a:lnTo>
                  <a:pt x="378619" y="1026318"/>
                </a:lnTo>
                <a:lnTo>
                  <a:pt x="378619" y="619125"/>
                </a:lnTo>
                <a:cubicBezTo>
                  <a:pt x="379413" y="521494"/>
                  <a:pt x="380206" y="423862"/>
                  <a:pt x="381000" y="326231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E492265F-7A9D-4A44-AF41-B16F550C0379}"/>
              </a:ext>
            </a:extLst>
          </p:cNvPr>
          <p:cNvSpPr/>
          <p:nvPr/>
        </p:nvSpPr>
        <p:spPr>
          <a:xfrm>
            <a:off x="5737225" y="1866900"/>
            <a:ext cx="414338" cy="1323975"/>
          </a:xfrm>
          <a:custGeom>
            <a:avLst/>
            <a:gdLst>
              <a:gd name="connsiteX0" fmla="*/ 78582 w 414338"/>
              <a:gd name="connsiteY0" fmla="*/ 850106 h 1323975"/>
              <a:gd name="connsiteX1" fmla="*/ 78582 w 414338"/>
              <a:gd name="connsiteY1" fmla="*/ 635794 h 1323975"/>
              <a:gd name="connsiteX2" fmla="*/ 104775 w 414338"/>
              <a:gd name="connsiteY2" fmla="*/ 495300 h 1323975"/>
              <a:gd name="connsiteX3" fmla="*/ 102394 w 414338"/>
              <a:gd name="connsiteY3" fmla="*/ 273844 h 1323975"/>
              <a:gd name="connsiteX4" fmla="*/ 97632 w 414338"/>
              <a:gd name="connsiteY4" fmla="*/ 254794 h 1323975"/>
              <a:gd name="connsiteX5" fmla="*/ 45244 w 414338"/>
              <a:gd name="connsiteY5" fmla="*/ 111919 h 1323975"/>
              <a:gd name="connsiteX6" fmla="*/ 0 w 414338"/>
              <a:gd name="connsiteY6" fmla="*/ 9525 h 1323975"/>
              <a:gd name="connsiteX7" fmla="*/ 133350 w 414338"/>
              <a:gd name="connsiteY7" fmla="*/ 0 h 1323975"/>
              <a:gd name="connsiteX8" fmla="*/ 247650 w 414338"/>
              <a:gd name="connsiteY8" fmla="*/ 71438 h 1323975"/>
              <a:gd name="connsiteX9" fmla="*/ 333375 w 414338"/>
              <a:gd name="connsiteY9" fmla="*/ 121444 h 1323975"/>
              <a:gd name="connsiteX10" fmla="*/ 390525 w 414338"/>
              <a:gd name="connsiteY10" fmla="*/ 152400 h 1323975"/>
              <a:gd name="connsiteX11" fmla="*/ 397669 w 414338"/>
              <a:gd name="connsiteY11" fmla="*/ 159544 h 1323975"/>
              <a:gd name="connsiteX12" fmla="*/ 409575 w 414338"/>
              <a:gd name="connsiteY12" fmla="*/ 176213 h 1323975"/>
              <a:gd name="connsiteX13" fmla="*/ 414338 w 414338"/>
              <a:gd name="connsiteY13" fmla="*/ 192881 h 1323975"/>
              <a:gd name="connsiteX14" fmla="*/ 411957 w 414338"/>
              <a:gd name="connsiteY14" fmla="*/ 216694 h 1323975"/>
              <a:gd name="connsiteX15" fmla="*/ 397669 w 414338"/>
              <a:gd name="connsiteY15" fmla="*/ 240506 h 1323975"/>
              <a:gd name="connsiteX16" fmla="*/ 385763 w 414338"/>
              <a:gd name="connsiteY16" fmla="*/ 257175 h 1323975"/>
              <a:gd name="connsiteX17" fmla="*/ 369094 w 414338"/>
              <a:gd name="connsiteY17" fmla="*/ 323850 h 1323975"/>
              <a:gd name="connsiteX18" fmla="*/ 352425 w 414338"/>
              <a:gd name="connsiteY18" fmla="*/ 404813 h 1323975"/>
              <a:gd name="connsiteX19" fmla="*/ 342900 w 414338"/>
              <a:gd name="connsiteY19" fmla="*/ 502444 h 1323975"/>
              <a:gd name="connsiteX20" fmla="*/ 311944 w 414338"/>
              <a:gd name="connsiteY20" fmla="*/ 704850 h 1323975"/>
              <a:gd name="connsiteX21" fmla="*/ 285750 w 414338"/>
              <a:gd name="connsiteY21" fmla="*/ 912019 h 1323975"/>
              <a:gd name="connsiteX22" fmla="*/ 264319 w 414338"/>
              <a:gd name="connsiteY22" fmla="*/ 1178719 h 1323975"/>
              <a:gd name="connsiteX23" fmla="*/ 254794 w 414338"/>
              <a:gd name="connsiteY23" fmla="*/ 1295400 h 1323975"/>
              <a:gd name="connsiteX24" fmla="*/ 78582 w 414338"/>
              <a:gd name="connsiteY24" fmla="*/ 1323975 h 1323975"/>
              <a:gd name="connsiteX25" fmla="*/ 78582 w 414338"/>
              <a:gd name="connsiteY25" fmla="*/ 850106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4338" h="1323975">
                <a:moveTo>
                  <a:pt x="78582" y="850106"/>
                </a:moveTo>
                <a:lnTo>
                  <a:pt x="78582" y="635794"/>
                </a:lnTo>
                <a:lnTo>
                  <a:pt x="104775" y="495300"/>
                </a:lnTo>
                <a:cubicBezTo>
                  <a:pt x="103981" y="421481"/>
                  <a:pt x="103188" y="347663"/>
                  <a:pt x="102394" y="273844"/>
                </a:cubicBezTo>
                <a:lnTo>
                  <a:pt x="97632" y="254794"/>
                </a:lnTo>
                <a:lnTo>
                  <a:pt x="45244" y="111919"/>
                </a:lnTo>
                <a:lnTo>
                  <a:pt x="0" y="9525"/>
                </a:lnTo>
                <a:lnTo>
                  <a:pt x="133350" y="0"/>
                </a:lnTo>
                <a:lnTo>
                  <a:pt x="247650" y="71438"/>
                </a:lnTo>
                <a:lnTo>
                  <a:pt x="333375" y="121444"/>
                </a:lnTo>
                <a:lnTo>
                  <a:pt x="390525" y="152400"/>
                </a:lnTo>
                <a:lnTo>
                  <a:pt x="397669" y="159544"/>
                </a:lnTo>
                <a:lnTo>
                  <a:pt x="409575" y="176213"/>
                </a:lnTo>
                <a:lnTo>
                  <a:pt x="414338" y="192881"/>
                </a:lnTo>
                <a:lnTo>
                  <a:pt x="411957" y="216694"/>
                </a:lnTo>
                <a:lnTo>
                  <a:pt x="397669" y="240506"/>
                </a:lnTo>
                <a:lnTo>
                  <a:pt x="385763" y="257175"/>
                </a:lnTo>
                <a:lnTo>
                  <a:pt x="369094" y="323850"/>
                </a:lnTo>
                <a:lnTo>
                  <a:pt x="352425" y="404813"/>
                </a:lnTo>
                <a:lnTo>
                  <a:pt x="342900" y="502444"/>
                </a:lnTo>
                <a:lnTo>
                  <a:pt x="311944" y="704850"/>
                </a:lnTo>
                <a:lnTo>
                  <a:pt x="285750" y="912019"/>
                </a:lnTo>
                <a:lnTo>
                  <a:pt x="264319" y="1178719"/>
                </a:lnTo>
                <a:lnTo>
                  <a:pt x="254794" y="1295400"/>
                </a:lnTo>
                <a:lnTo>
                  <a:pt x="78582" y="1323975"/>
                </a:lnTo>
                <a:lnTo>
                  <a:pt x="78582" y="8501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0D7864-1ADE-2A45-AB1F-4B291D39824A}"/>
              </a:ext>
            </a:extLst>
          </p:cNvPr>
          <p:cNvSpPr/>
          <p:nvPr/>
        </p:nvSpPr>
        <p:spPr>
          <a:xfrm>
            <a:off x="4632325" y="3094038"/>
            <a:ext cx="1995488" cy="344487"/>
          </a:xfrm>
          <a:custGeom>
            <a:avLst/>
            <a:gdLst>
              <a:gd name="connsiteX0" fmla="*/ 931069 w 1995488"/>
              <a:gd name="connsiteY0" fmla="*/ 69056 h 345281"/>
              <a:gd name="connsiteX1" fmla="*/ 1193007 w 1995488"/>
              <a:gd name="connsiteY1" fmla="*/ 45244 h 345281"/>
              <a:gd name="connsiteX2" fmla="*/ 1359694 w 1995488"/>
              <a:gd name="connsiteY2" fmla="*/ 23812 h 345281"/>
              <a:gd name="connsiteX3" fmla="*/ 1524000 w 1995488"/>
              <a:gd name="connsiteY3" fmla="*/ 9525 h 345281"/>
              <a:gd name="connsiteX4" fmla="*/ 1666875 w 1995488"/>
              <a:gd name="connsiteY4" fmla="*/ 2381 h 345281"/>
              <a:gd name="connsiteX5" fmla="*/ 1847850 w 1995488"/>
              <a:gd name="connsiteY5" fmla="*/ 0 h 345281"/>
              <a:gd name="connsiteX6" fmla="*/ 1995488 w 1995488"/>
              <a:gd name="connsiteY6" fmla="*/ 7144 h 345281"/>
              <a:gd name="connsiteX7" fmla="*/ 1935957 w 1995488"/>
              <a:gd name="connsiteY7" fmla="*/ 159544 h 345281"/>
              <a:gd name="connsiteX8" fmla="*/ 1771650 w 1995488"/>
              <a:gd name="connsiteY8" fmla="*/ 159544 h 345281"/>
              <a:gd name="connsiteX9" fmla="*/ 1476375 w 1995488"/>
              <a:gd name="connsiteY9" fmla="*/ 164306 h 345281"/>
              <a:gd name="connsiteX10" fmla="*/ 1223963 w 1995488"/>
              <a:gd name="connsiteY10" fmla="*/ 173831 h 345281"/>
              <a:gd name="connsiteX11" fmla="*/ 1040607 w 1995488"/>
              <a:gd name="connsiteY11" fmla="*/ 180975 h 345281"/>
              <a:gd name="connsiteX12" fmla="*/ 907257 w 1995488"/>
              <a:gd name="connsiteY12" fmla="*/ 195262 h 345281"/>
              <a:gd name="connsiteX13" fmla="*/ 711994 w 1995488"/>
              <a:gd name="connsiteY13" fmla="*/ 216694 h 345281"/>
              <a:gd name="connsiteX14" fmla="*/ 502444 w 1995488"/>
              <a:gd name="connsiteY14" fmla="*/ 247650 h 345281"/>
              <a:gd name="connsiteX15" fmla="*/ 321469 w 1995488"/>
              <a:gd name="connsiteY15" fmla="*/ 278606 h 345281"/>
              <a:gd name="connsiteX16" fmla="*/ 100013 w 1995488"/>
              <a:gd name="connsiteY16" fmla="*/ 326231 h 345281"/>
              <a:gd name="connsiteX17" fmla="*/ 4763 w 1995488"/>
              <a:gd name="connsiteY17" fmla="*/ 345281 h 345281"/>
              <a:gd name="connsiteX18" fmla="*/ 0 w 1995488"/>
              <a:gd name="connsiteY18" fmla="*/ 161925 h 345281"/>
              <a:gd name="connsiteX19" fmla="*/ 338138 w 1995488"/>
              <a:gd name="connsiteY19" fmla="*/ 133350 h 345281"/>
              <a:gd name="connsiteX20" fmla="*/ 931069 w 1995488"/>
              <a:gd name="connsiteY20" fmla="*/ 69056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95488" h="345281">
                <a:moveTo>
                  <a:pt x="931069" y="69056"/>
                </a:moveTo>
                <a:lnTo>
                  <a:pt x="1193007" y="45244"/>
                </a:lnTo>
                <a:lnTo>
                  <a:pt x="1359694" y="23812"/>
                </a:lnTo>
                <a:lnTo>
                  <a:pt x="1524000" y="9525"/>
                </a:lnTo>
                <a:lnTo>
                  <a:pt x="1666875" y="2381"/>
                </a:lnTo>
                <a:lnTo>
                  <a:pt x="1847850" y="0"/>
                </a:lnTo>
                <a:lnTo>
                  <a:pt x="1995488" y="7144"/>
                </a:lnTo>
                <a:lnTo>
                  <a:pt x="1935957" y="159544"/>
                </a:lnTo>
                <a:lnTo>
                  <a:pt x="1771650" y="159544"/>
                </a:lnTo>
                <a:lnTo>
                  <a:pt x="1476375" y="164306"/>
                </a:lnTo>
                <a:lnTo>
                  <a:pt x="1223963" y="173831"/>
                </a:lnTo>
                <a:lnTo>
                  <a:pt x="1040607" y="180975"/>
                </a:lnTo>
                <a:lnTo>
                  <a:pt x="907257" y="195262"/>
                </a:lnTo>
                <a:lnTo>
                  <a:pt x="711994" y="216694"/>
                </a:lnTo>
                <a:lnTo>
                  <a:pt x="502444" y="247650"/>
                </a:lnTo>
                <a:lnTo>
                  <a:pt x="321469" y="278606"/>
                </a:lnTo>
                <a:lnTo>
                  <a:pt x="100013" y="326231"/>
                </a:lnTo>
                <a:lnTo>
                  <a:pt x="4763" y="345281"/>
                </a:lnTo>
                <a:lnTo>
                  <a:pt x="0" y="161925"/>
                </a:lnTo>
                <a:lnTo>
                  <a:pt x="338138" y="133350"/>
                </a:lnTo>
                <a:lnTo>
                  <a:pt x="931069" y="690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1C860A3-75A3-D448-A1D8-450B60C342F3}"/>
              </a:ext>
            </a:extLst>
          </p:cNvPr>
          <p:cNvSpPr/>
          <p:nvPr/>
        </p:nvSpPr>
        <p:spPr>
          <a:xfrm>
            <a:off x="4017963" y="4167188"/>
            <a:ext cx="3124200" cy="536575"/>
          </a:xfrm>
          <a:custGeom>
            <a:avLst/>
            <a:gdLst>
              <a:gd name="connsiteX0" fmla="*/ 1560920 w 3124415"/>
              <a:gd name="connsiteY0" fmla="*/ 167426 h 535762"/>
              <a:gd name="connsiteX1" fmla="*/ 1962741 w 3124415"/>
              <a:gd name="connsiteY1" fmla="*/ 131365 h 535762"/>
              <a:gd name="connsiteX2" fmla="*/ 2276985 w 3124415"/>
              <a:gd name="connsiteY2" fmla="*/ 103031 h 535762"/>
              <a:gd name="connsiteX3" fmla="*/ 2462441 w 3124415"/>
              <a:gd name="connsiteY3" fmla="*/ 87577 h 535762"/>
              <a:gd name="connsiteX4" fmla="*/ 2565472 w 3124415"/>
              <a:gd name="connsiteY4" fmla="*/ 54092 h 535762"/>
              <a:gd name="connsiteX5" fmla="*/ 2699412 w 3124415"/>
              <a:gd name="connsiteY5" fmla="*/ 7728 h 535762"/>
              <a:gd name="connsiteX6" fmla="*/ 2727746 w 3124415"/>
              <a:gd name="connsiteY6" fmla="*/ 0 h 535762"/>
              <a:gd name="connsiteX7" fmla="*/ 2743200 w 3124415"/>
              <a:gd name="connsiteY7" fmla="*/ 0 h 535762"/>
              <a:gd name="connsiteX8" fmla="*/ 2774110 w 3124415"/>
              <a:gd name="connsiteY8" fmla="*/ 7728 h 535762"/>
              <a:gd name="connsiteX9" fmla="*/ 2843656 w 3124415"/>
              <a:gd name="connsiteY9" fmla="*/ 30910 h 535762"/>
              <a:gd name="connsiteX10" fmla="*/ 2902898 w 3124415"/>
              <a:gd name="connsiteY10" fmla="*/ 56667 h 535762"/>
              <a:gd name="connsiteX11" fmla="*/ 2954414 w 3124415"/>
              <a:gd name="connsiteY11" fmla="*/ 82425 h 535762"/>
              <a:gd name="connsiteX12" fmla="*/ 3031687 w 3124415"/>
              <a:gd name="connsiteY12" fmla="*/ 131365 h 535762"/>
              <a:gd name="connsiteX13" fmla="*/ 3080627 w 3124415"/>
              <a:gd name="connsiteY13" fmla="*/ 167426 h 535762"/>
              <a:gd name="connsiteX14" fmla="*/ 3114112 w 3124415"/>
              <a:gd name="connsiteY14" fmla="*/ 195759 h 535762"/>
              <a:gd name="connsiteX15" fmla="*/ 3121839 w 3124415"/>
              <a:gd name="connsiteY15" fmla="*/ 208638 h 535762"/>
              <a:gd name="connsiteX16" fmla="*/ 3124415 w 3124415"/>
              <a:gd name="connsiteY16" fmla="*/ 234396 h 535762"/>
              <a:gd name="connsiteX17" fmla="*/ 3116688 w 3124415"/>
              <a:gd name="connsiteY17" fmla="*/ 267881 h 535762"/>
              <a:gd name="connsiteX18" fmla="*/ 3098657 w 3124415"/>
              <a:gd name="connsiteY18" fmla="*/ 285911 h 535762"/>
              <a:gd name="connsiteX19" fmla="*/ 3075475 w 3124415"/>
              <a:gd name="connsiteY19" fmla="*/ 298790 h 535762"/>
              <a:gd name="connsiteX20" fmla="*/ 3039415 w 3124415"/>
              <a:gd name="connsiteY20" fmla="*/ 306518 h 535762"/>
              <a:gd name="connsiteX21" fmla="*/ 2980172 w 3124415"/>
              <a:gd name="connsiteY21" fmla="*/ 311669 h 535762"/>
              <a:gd name="connsiteX22" fmla="*/ 2897747 w 3124415"/>
              <a:gd name="connsiteY22" fmla="*/ 301366 h 535762"/>
              <a:gd name="connsiteX23" fmla="*/ 2758655 w 3124415"/>
              <a:gd name="connsiteY23" fmla="*/ 285911 h 535762"/>
              <a:gd name="connsiteX24" fmla="*/ 2575775 w 3124415"/>
              <a:gd name="connsiteY24" fmla="*/ 273032 h 535762"/>
              <a:gd name="connsiteX25" fmla="*/ 2364562 w 3124415"/>
              <a:gd name="connsiteY25" fmla="*/ 262729 h 535762"/>
              <a:gd name="connsiteX26" fmla="*/ 2137893 w 3124415"/>
              <a:gd name="connsiteY26" fmla="*/ 267881 h 535762"/>
              <a:gd name="connsiteX27" fmla="*/ 1931831 w 3124415"/>
              <a:gd name="connsiteY27" fmla="*/ 280760 h 535762"/>
              <a:gd name="connsiteX28" fmla="*/ 1756679 w 3124415"/>
              <a:gd name="connsiteY28" fmla="*/ 301366 h 535762"/>
              <a:gd name="connsiteX29" fmla="*/ 1517132 w 3124415"/>
              <a:gd name="connsiteY29" fmla="*/ 334851 h 535762"/>
              <a:gd name="connsiteX30" fmla="*/ 1287888 w 3124415"/>
              <a:gd name="connsiteY30" fmla="*/ 360609 h 535762"/>
              <a:gd name="connsiteX31" fmla="*/ 1074098 w 3124415"/>
              <a:gd name="connsiteY31" fmla="*/ 391518 h 535762"/>
              <a:gd name="connsiteX32" fmla="*/ 901522 w 3124415"/>
              <a:gd name="connsiteY32" fmla="*/ 419852 h 535762"/>
              <a:gd name="connsiteX33" fmla="*/ 718642 w 3124415"/>
              <a:gd name="connsiteY33" fmla="*/ 453337 h 535762"/>
              <a:gd name="connsiteX34" fmla="*/ 538337 w 3124415"/>
              <a:gd name="connsiteY34" fmla="*/ 502276 h 535762"/>
              <a:gd name="connsiteX35" fmla="*/ 443034 w 3124415"/>
              <a:gd name="connsiteY35" fmla="*/ 533186 h 535762"/>
              <a:gd name="connsiteX36" fmla="*/ 425003 w 3124415"/>
              <a:gd name="connsiteY36" fmla="*/ 535762 h 535762"/>
              <a:gd name="connsiteX37" fmla="*/ 376064 w 3124415"/>
              <a:gd name="connsiteY37" fmla="*/ 520307 h 535762"/>
              <a:gd name="connsiteX38" fmla="*/ 316821 w 3124415"/>
              <a:gd name="connsiteY38" fmla="*/ 491973 h 535762"/>
              <a:gd name="connsiteX39" fmla="*/ 252426 w 3124415"/>
              <a:gd name="connsiteY39" fmla="*/ 448185 h 535762"/>
              <a:gd name="connsiteX40" fmla="*/ 182880 w 3124415"/>
              <a:gd name="connsiteY40" fmla="*/ 394094 h 535762"/>
              <a:gd name="connsiteX41" fmla="*/ 110759 w 3124415"/>
              <a:gd name="connsiteY41" fmla="*/ 324548 h 535762"/>
              <a:gd name="connsiteX42" fmla="*/ 38637 w 3124415"/>
              <a:gd name="connsiteY42" fmla="*/ 252426 h 535762"/>
              <a:gd name="connsiteX43" fmla="*/ 15455 w 3124415"/>
              <a:gd name="connsiteY43" fmla="*/ 224093 h 535762"/>
              <a:gd name="connsiteX44" fmla="*/ 0 w 3124415"/>
              <a:gd name="connsiteY44" fmla="*/ 190608 h 535762"/>
              <a:gd name="connsiteX45" fmla="*/ 0 w 3124415"/>
              <a:gd name="connsiteY45" fmla="*/ 170002 h 535762"/>
              <a:gd name="connsiteX46" fmla="*/ 7728 w 3124415"/>
              <a:gd name="connsiteY46" fmla="*/ 162274 h 535762"/>
              <a:gd name="connsiteX47" fmla="*/ 18031 w 3124415"/>
              <a:gd name="connsiteY47" fmla="*/ 162274 h 535762"/>
              <a:gd name="connsiteX48" fmla="*/ 69546 w 3124415"/>
              <a:gd name="connsiteY48" fmla="*/ 185456 h 535762"/>
              <a:gd name="connsiteX49" fmla="*/ 167426 w 3124415"/>
              <a:gd name="connsiteY49" fmla="*/ 229244 h 535762"/>
              <a:gd name="connsiteX50" fmla="*/ 257578 w 3124415"/>
              <a:gd name="connsiteY50" fmla="*/ 257578 h 535762"/>
              <a:gd name="connsiteX51" fmla="*/ 311669 w 3124415"/>
              <a:gd name="connsiteY51" fmla="*/ 267881 h 535762"/>
              <a:gd name="connsiteX52" fmla="*/ 427579 w 3124415"/>
              <a:gd name="connsiteY52" fmla="*/ 275608 h 535762"/>
              <a:gd name="connsiteX53" fmla="*/ 528034 w 3124415"/>
              <a:gd name="connsiteY53" fmla="*/ 278184 h 535762"/>
              <a:gd name="connsiteX54" fmla="*/ 623338 w 3124415"/>
              <a:gd name="connsiteY54" fmla="*/ 273032 h 535762"/>
              <a:gd name="connsiteX55" fmla="*/ 878340 w 3124415"/>
              <a:gd name="connsiteY55" fmla="*/ 242123 h 535762"/>
              <a:gd name="connsiteX56" fmla="*/ 1275009 w 3124415"/>
              <a:gd name="connsiteY56" fmla="*/ 198335 h 535762"/>
              <a:gd name="connsiteX57" fmla="*/ 1560920 w 3124415"/>
              <a:gd name="connsiteY57" fmla="*/ 167426 h 53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24415" h="535762">
                <a:moveTo>
                  <a:pt x="1560920" y="167426"/>
                </a:moveTo>
                <a:lnTo>
                  <a:pt x="1962741" y="131365"/>
                </a:lnTo>
                <a:lnTo>
                  <a:pt x="2276985" y="103031"/>
                </a:lnTo>
                <a:lnTo>
                  <a:pt x="2462441" y="87577"/>
                </a:lnTo>
                <a:lnTo>
                  <a:pt x="2565472" y="54092"/>
                </a:lnTo>
                <a:lnTo>
                  <a:pt x="2699412" y="7728"/>
                </a:lnTo>
                <a:lnTo>
                  <a:pt x="2727746" y="0"/>
                </a:lnTo>
                <a:lnTo>
                  <a:pt x="2743200" y="0"/>
                </a:lnTo>
                <a:lnTo>
                  <a:pt x="2774110" y="7728"/>
                </a:lnTo>
                <a:lnTo>
                  <a:pt x="2843656" y="30910"/>
                </a:lnTo>
                <a:lnTo>
                  <a:pt x="2902898" y="56667"/>
                </a:lnTo>
                <a:lnTo>
                  <a:pt x="2954414" y="82425"/>
                </a:lnTo>
                <a:lnTo>
                  <a:pt x="3031687" y="131365"/>
                </a:lnTo>
                <a:lnTo>
                  <a:pt x="3080627" y="167426"/>
                </a:lnTo>
                <a:lnTo>
                  <a:pt x="3114112" y="195759"/>
                </a:lnTo>
                <a:lnTo>
                  <a:pt x="3121839" y="208638"/>
                </a:lnTo>
                <a:lnTo>
                  <a:pt x="3124415" y="234396"/>
                </a:lnTo>
                <a:lnTo>
                  <a:pt x="3116688" y="267881"/>
                </a:lnTo>
                <a:lnTo>
                  <a:pt x="3098657" y="285911"/>
                </a:lnTo>
                <a:lnTo>
                  <a:pt x="3075475" y="298790"/>
                </a:lnTo>
                <a:lnTo>
                  <a:pt x="3039415" y="306518"/>
                </a:lnTo>
                <a:lnTo>
                  <a:pt x="2980172" y="311669"/>
                </a:lnTo>
                <a:lnTo>
                  <a:pt x="2897747" y="301366"/>
                </a:lnTo>
                <a:lnTo>
                  <a:pt x="2758655" y="285911"/>
                </a:lnTo>
                <a:lnTo>
                  <a:pt x="2575775" y="273032"/>
                </a:lnTo>
                <a:lnTo>
                  <a:pt x="2364562" y="262729"/>
                </a:lnTo>
                <a:lnTo>
                  <a:pt x="2137893" y="267881"/>
                </a:lnTo>
                <a:lnTo>
                  <a:pt x="1931831" y="280760"/>
                </a:lnTo>
                <a:lnTo>
                  <a:pt x="1756679" y="301366"/>
                </a:lnTo>
                <a:lnTo>
                  <a:pt x="1517132" y="334851"/>
                </a:lnTo>
                <a:lnTo>
                  <a:pt x="1287888" y="360609"/>
                </a:lnTo>
                <a:lnTo>
                  <a:pt x="1074098" y="391518"/>
                </a:lnTo>
                <a:lnTo>
                  <a:pt x="901522" y="419852"/>
                </a:lnTo>
                <a:lnTo>
                  <a:pt x="718642" y="453337"/>
                </a:lnTo>
                <a:lnTo>
                  <a:pt x="538337" y="502276"/>
                </a:lnTo>
                <a:lnTo>
                  <a:pt x="443034" y="533186"/>
                </a:lnTo>
                <a:lnTo>
                  <a:pt x="425003" y="535762"/>
                </a:lnTo>
                <a:lnTo>
                  <a:pt x="376064" y="520307"/>
                </a:lnTo>
                <a:lnTo>
                  <a:pt x="316821" y="491973"/>
                </a:lnTo>
                <a:lnTo>
                  <a:pt x="252426" y="448185"/>
                </a:lnTo>
                <a:lnTo>
                  <a:pt x="182880" y="394094"/>
                </a:lnTo>
                <a:lnTo>
                  <a:pt x="110759" y="324548"/>
                </a:lnTo>
                <a:lnTo>
                  <a:pt x="38637" y="252426"/>
                </a:lnTo>
                <a:lnTo>
                  <a:pt x="15455" y="224093"/>
                </a:lnTo>
                <a:lnTo>
                  <a:pt x="0" y="190608"/>
                </a:lnTo>
                <a:lnTo>
                  <a:pt x="0" y="170002"/>
                </a:lnTo>
                <a:lnTo>
                  <a:pt x="7728" y="162274"/>
                </a:lnTo>
                <a:lnTo>
                  <a:pt x="18031" y="162274"/>
                </a:lnTo>
                <a:lnTo>
                  <a:pt x="69546" y="185456"/>
                </a:lnTo>
                <a:lnTo>
                  <a:pt x="167426" y="229244"/>
                </a:lnTo>
                <a:lnTo>
                  <a:pt x="257578" y="257578"/>
                </a:lnTo>
                <a:lnTo>
                  <a:pt x="311669" y="267881"/>
                </a:lnTo>
                <a:lnTo>
                  <a:pt x="427579" y="275608"/>
                </a:lnTo>
                <a:lnTo>
                  <a:pt x="528034" y="278184"/>
                </a:lnTo>
                <a:lnTo>
                  <a:pt x="623338" y="273032"/>
                </a:lnTo>
                <a:lnTo>
                  <a:pt x="878340" y="242123"/>
                </a:lnTo>
                <a:lnTo>
                  <a:pt x="1275009" y="198335"/>
                </a:lnTo>
                <a:lnTo>
                  <a:pt x="1560920" y="1674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6DAE7CE-B4CA-4D43-B825-501DA9E95D39}"/>
              </a:ext>
            </a:extLst>
          </p:cNvPr>
          <p:cNvSpPr/>
          <p:nvPr/>
        </p:nvSpPr>
        <p:spPr>
          <a:xfrm>
            <a:off x="5308600" y="4467225"/>
            <a:ext cx="420688" cy="1643063"/>
          </a:xfrm>
          <a:custGeom>
            <a:avLst/>
            <a:gdLst>
              <a:gd name="connsiteX0" fmla="*/ 150019 w 421482"/>
              <a:gd name="connsiteY0" fmla="*/ 545306 h 1643063"/>
              <a:gd name="connsiteX1" fmla="*/ 150019 w 421482"/>
              <a:gd name="connsiteY1" fmla="*/ 209550 h 1643063"/>
              <a:gd name="connsiteX2" fmla="*/ 147638 w 421482"/>
              <a:gd name="connsiteY2" fmla="*/ 169069 h 1643063"/>
              <a:gd name="connsiteX3" fmla="*/ 142875 w 421482"/>
              <a:gd name="connsiteY3" fmla="*/ 152400 h 1643063"/>
              <a:gd name="connsiteX4" fmla="*/ 128588 w 421482"/>
              <a:gd name="connsiteY4" fmla="*/ 128588 h 1643063"/>
              <a:gd name="connsiteX5" fmla="*/ 104775 w 421482"/>
              <a:gd name="connsiteY5" fmla="*/ 104775 h 1643063"/>
              <a:gd name="connsiteX6" fmla="*/ 76200 w 421482"/>
              <a:gd name="connsiteY6" fmla="*/ 83344 h 1643063"/>
              <a:gd name="connsiteX7" fmla="*/ 28575 w 421482"/>
              <a:gd name="connsiteY7" fmla="*/ 47625 h 1643063"/>
              <a:gd name="connsiteX8" fmla="*/ 0 w 421482"/>
              <a:gd name="connsiteY8" fmla="*/ 23813 h 1643063"/>
              <a:gd name="connsiteX9" fmla="*/ 214313 w 421482"/>
              <a:gd name="connsiteY9" fmla="*/ 0 h 1643063"/>
              <a:gd name="connsiteX10" fmla="*/ 316707 w 421482"/>
              <a:gd name="connsiteY10" fmla="*/ 66675 h 1643063"/>
              <a:gd name="connsiteX11" fmla="*/ 361950 w 421482"/>
              <a:gd name="connsiteY11" fmla="*/ 100013 h 1643063"/>
              <a:gd name="connsiteX12" fmla="*/ 388144 w 421482"/>
              <a:gd name="connsiteY12" fmla="*/ 128588 h 1643063"/>
              <a:gd name="connsiteX13" fmla="*/ 409575 w 421482"/>
              <a:gd name="connsiteY13" fmla="*/ 161925 h 1643063"/>
              <a:gd name="connsiteX14" fmla="*/ 421482 w 421482"/>
              <a:gd name="connsiteY14" fmla="*/ 200025 h 1643063"/>
              <a:gd name="connsiteX15" fmla="*/ 414338 w 421482"/>
              <a:gd name="connsiteY15" fmla="*/ 230981 h 1643063"/>
              <a:gd name="connsiteX16" fmla="*/ 404813 w 421482"/>
              <a:gd name="connsiteY16" fmla="*/ 259556 h 1643063"/>
              <a:gd name="connsiteX17" fmla="*/ 388144 w 421482"/>
              <a:gd name="connsiteY17" fmla="*/ 311944 h 1643063"/>
              <a:gd name="connsiteX18" fmla="*/ 376238 w 421482"/>
              <a:gd name="connsiteY18" fmla="*/ 369094 h 1643063"/>
              <a:gd name="connsiteX19" fmla="*/ 373857 w 421482"/>
              <a:gd name="connsiteY19" fmla="*/ 450056 h 1643063"/>
              <a:gd name="connsiteX20" fmla="*/ 376238 w 421482"/>
              <a:gd name="connsiteY20" fmla="*/ 852488 h 1643063"/>
              <a:gd name="connsiteX21" fmla="*/ 385763 w 421482"/>
              <a:gd name="connsiteY21" fmla="*/ 1121569 h 1643063"/>
              <a:gd name="connsiteX22" fmla="*/ 390525 w 421482"/>
              <a:gd name="connsiteY22" fmla="*/ 1271588 h 1643063"/>
              <a:gd name="connsiteX23" fmla="*/ 395288 w 421482"/>
              <a:gd name="connsiteY23" fmla="*/ 1381125 h 1643063"/>
              <a:gd name="connsiteX24" fmla="*/ 395288 w 421482"/>
              <a:gd name="connsiteY24" fmla="*/ 1412081 h 1643063"/>
              <a:gd name="connsiteX25" fmla="*/ 390525 w 421482"/>
              <a:gd name="connsiteY25" fmla="*/ 1464469 h 1643063"/>
              <a:gd name="connsiteX26" fmla="*/ 373857 w 421482"/>
              <a:gd name="connsiteY26" fmla="*/ 1521619 h 1643063"/>
              <a:gd name="connsiteX27" fmla="*/ 352425 w 421482"/>
              <a:gd name="connsiteY27" fmla="*/ 1564481 h 1643063"/>
              <a:gd name="connsiteX28" fmla="*/ 328613 w 421482"/>
              <a:gd name="connsiteY28" fmla="*/ 1595438 h 1643063"/>
              <a:gd name="connsiteX29" fmla="*/ 297657 w 421482"/>
              <a:gd name="connsiteY29" fmla="*/ 1619250 h 1643063"/>
              <a:gd name="connsiteX30" fmla="*/ 269082 w 421482"/>
              <a:gd name="connsiteY30" fmla="*/ 1631156 h 1643063"/>
              <a:gd name="connsiteX31" fmla="*/ 226219 w 421482"/>
              <a:gd name="connsiteY31" fmla="*/ 1640681 h 1643063"/>
              <a:gd name="connsiteX32" fmla="*/ 204788 w 421482"/>
              <a:gd name="connsiteY32" fmla="*/ 1643063 h 1643063"/>
              <a:gd name="connsiteX33" fmla="*/ 195263 w 421482"/>
              <a:gd name="connsiteY33" fmla="*/ 1643063 h 1643063"/>
              <a:gd name="connsiteX34" fmla="*/ 178594 w 421482"/>
              <a:gd name="connsiteY34" fmla="*/ 1619250 h 1643063"/>
              <a:gd name="connsiteX35" fmla="*/ 152400 w 421482"/>
              <a:gd name="connsiteY35" fmla="*/ 1581150 h 1643063"/>
              <a:gd name="connsiteX36" fmla="*/ 150019 w 421482"/>
              <a:gd name="connsiteY36" fmla="*/ 1102519 h 1643063"/>
              <a:gd name="connsiteX37" fmla="*/ 150019 w 421482"/>
              <a:gd name="connsiteY37" fmla="*/ 545306 h 164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21482" h="1643063">
                <a:moveTo>
                  <a:pt x="150019" y="545306"/>
                </a:moveTo>
                <a:lnTo>
                  <a:pt x="150019" y="209550"/>
                </a:lnTo>
                <a:lnTo>
                  <a:pt x="147638" y="169069"/>
                </a:lnTo>
                <a:lnTo>
                  <a:pt x="142875" y="152400"/>
                </a:lnTo>
                <a:lnTo>
                  <a:pt x="128588" y="128588"/>
                </a:lnTo>
                <a:lnTo>
                  <a:pt x="104775" y="104775"/>
                </a:lnTo>
                <a:lnTo>
                  <a:pt x="76200" y="83344"/>
                </a:lnTo>
                <a:lnTo>
                  <a:pt x="28575" y="47625"/>
                </a:lnTo>
                <a:lnTo>
                  <a:pt x="0" y="23813"/>
                </a:lnTo>
                <a:lnTo>
                  <a:pt x="214313" y="0"/>
                </a:lnTo>
                <a:lnTo>
                  <a:pt x="316707" y="66675"/>
                </a:lnTo>
                <a:lnTo>
                  <a:pt x="361950" y="100013"/>
                </a:lnTo>
                <a:lnTo>
                  <a:pt x="388144" y="128588"/>
                </a:lnTo>
                <a:lnTo>
                  <a:pt x="409575" y="161925"/>
                </a:lnTo>
                <a:lnTo>
                  <a:pt x="421482" y="200025"/>
                </a:lnTo>
                <a:lnTo>
                  <a:pt x="414338" y="230981"/>
                </a:lnTo>
                <a:lnTo>
                  <a:pt x="404813" y="259556"/>
                </a:lnTo>
                <a:lnTo>
                  <a:pt x="388144" y="311944"/>
                </a:lnTo>
                <a:lnTo>
                  <a:pt x="376238" y="369094"/>
                </a:lnTo>
                <a:cubicBezTo>
                  <a:pt x="375444" y="396081"/>
                  <a:pt x="374651" y="423069"/>
                  <a:pt x="373857" y="450056"/>
                </a:cubicBezTo>
                <a:cubicBezTo>
                  <a:pt x="374651" y="584200"/>
                  <a:pt x="375444" y="718344"/>
                  <a:pt x="376238" y="852488"/>
                </a:cubicBezTo>
                <a:lnTo>
                  <a:pt x="385763" y="1121569"/>
                </a:lnTo>
                <a:lnTo>
                  <a:pt x="390525" y="1271588"/>
                </a:lnTo>
                <a:lnTo>
                  <a:pt x="395288" y="1381125"/>
                </a:lnTo>
                <a:lnTo>
                  <a:pt x="395288" y="1412081"/>
                </a:lnTo>
                <a:lnTo>
                  <a:pt x="390525" y="1464469"/>
                </a:lnTo>
                <a:lnTo>
                  <a:pt x="373857" y="1521619"/>
                </a:lnTo>
                <a:lnTo>
                  <a:pt x="352425" y="1564481"/>
                </a:lnTo>
                <a:lnTo>
                  <a:pt x="328613" y="1595438"/>
                </a:lnTo>
                <a:lnTo>
                  <a:pt x="297657" y="1619250"/>
                </a:lnTo>
                <a:lnTo>
                  <a:pt x="269082" y="1631156"/>
                </a:lnTo>
                <a:lnTo>
                  <a:pt x="226219" y="1640681"/>
                </a:lnTo>
                <a:lnTo>
                  <a:pt x="204788" y="1643063"/>
                </a:lnTo>
                <a:lnTo>
                  <a:pt x="195263" y="1643063"/>
                </a:lnTo>
                <a:lnTo>
                  <a:pt x="178594" y="1619250"/>
                </a:lnTo>
                <a:lnTo>
                  <a:pt x="152400" y="1581150"/>
                </a:lnTo>
                <a:cubicBezTo>
                  <a:pt x="151606" y="1421606"/>
                  <a:pt x="150813" y="1262063"/>
                  <a:pt x="150019" y="1102519"/>
                </a:cubicBezTo>
                <a:lnTo>
                  <a:pt x="150019" y="5453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231EB4-B05A-D342-B006-390B15DB7A04}"/>
              </a:ext>
            </a:extLst>
          </p:cNvPr>
          <p:cNvSpPr/>
          <p:nvPr/>
        </p:nvSpPr>
        <p:spPr>
          <a:xfrm>
            <a:off x="4886325" y="5456238"/>
            <a:ext cx="609600" cy="641350"/>
          </a:xfrm>
          <a:custGeom>
            <a:avLst/>
            <a:gdLst>
              <a:gd name="connsiteX0" fmla="*/ 223838 w 609600"/>
              <a:gd name="connsiteY0" fmla="*/ 154781 h 642937"/>
              <a:gd name="connsiteX1" fmla="*/ 352425 w 609600"/>
              <a:gd name="connsiteY1" fmla="*/ 176212 h 642937"/>
              <a:gd name="connsiteX2" fmla="*/ 414338 w 609600"/>
              <a:gd name="connsiteY2" fmla="*/ 180975 h 642937"/>
              <a:gd name="connsiteX3" fmla="*/ 464344 w 609600"/>
              <a:gd name="connsiteY3" fmla="*/ 185737 h 642937"/>
              <a:gd name="connsiteX4" fmla="*/ 490538 w 609600"/>
              <a:gd name="connsiteY4" fmla="*/ 185737 h 642937"/>
              <a:gd name="connsiteX5" fmla="*/ 521494 w 609600"/>
              <a:gd name="connsiteY5" fmla="*/ 178594 h 642937"/>
              <a:gd name="connsiteX6" fmla="*/ 540544 w 609600"/>
              <a:gd name="connsiteY6" fmla="*/ 166687 h 642937"/>
              <a:gd name="connsiteX7" fmla="*/ 554831 w 609600"/>
              <a:gd name="connsiteY7" fmla="*/ 154781 h 642937"/>
              <a:gd name="connsiteX8" fmla="*/ 564356 w 609600"/>
              <a:gd name="connsiteY8" fmla="*/ 140494 h 642937"/>
              <a:gd name="connsiteX9" fmla="*/ 571500 w 609600"/>
              <a:gd name="connsiteY9" fmla="*/ 102394 h 642937"/>
              <a:gd name="connsiteX10" fmla="*/ 604838 w 609600"/>
              <a:gd name="connsiteY10" fmla="*/ 0 h 642937"/>
              <a:gd name="connsiteX11" fmla="*/ 609600 w 609600"/>
              <a:gd name="connsiteY11" fmla="*/ 642937 h 642937"/>
              <a:gd name="connsiteX12" fmla="*/ 571500 w 609600"/>
              <a:gd name="connsiteY12" fmla="*/ 588169 h 642937"/>
              <a:gd name="connsiteX13" fmla="*/ 542925 w 609600"/>
              <a:gd name="connsiteY13" fmla="*/ 547687 h 642937"/>
              <a:gd name="connsiteX14" fmla="*/ 490538 w 609600"/>
              <a:gd name="connsiteY14" fmla="*/ 488156 h 642937"/>
              <a:gd name="connsiteX15" fmla="*/ 411956 w 609600"/>
              <a:gd name="connsiteY15" fmla="*/ 411956 h 642937"/>
              <a:gd name="connsiteX16" fmla="*/ 333375 w 609600"/>
              <a:gd name="connsiteY16" fmla="*/ 345281 h 642937"/>
              <a:gd name="connsiteX17" fmla="*/ 269081 w 609600"/>
              <a:gd name="connsiteY17" fmla="*/ 300037 h 642937"/>
              <a:gd name="connsiteX18" fmla="*/ 197644 w 609600"/>
              <a:gd name="connsiteY18" fmla="*/ 254794 h 642937"/>
              <a:gd name="connsiteX19" fmla="*/ 100013 w 609600"/>
              <a:gd name="connsiteY19" fmla="*/ 200025 h 642937"/>
              <a:gd name="connsiteX20" fmla="*/ 38100 w 609600"/>
              <a:gd name="connsiteY20" fmla="*/ 171450 h 642937"/>
              <a:gd name="connsiteX21" fmla="*/ 19050 w 609600"/>
              <a:gd name="connsiteY21" fmla="*/ 159544 h 642937"/>
              <a:gd name="connsiteX22" fmla="*/ 11906 w 609600"/>
              <a:gd name="connsiteY22" fmla="*/ 150019 h 642937"/>
              <a:gd name="connsiteX23" fmla="*/ 0 w 609600"/>
              <a:gd name="connsiteY23" fmla="*/ 128587 h 642937"/>
              <a:gd name="connsiteX24" fmla="*/ 0 w 609600"/>
              <a:gd name="connsiteY24" fmla="*/ 114300 h 642937"/>
              <a:gd name="connsiteX25" fmla="*/ 2381 w 609600"/>
              <a:gd name="connsiteY25" fmla="*/ 107156 h 642937"/>
              <a:gd name="connsiteX26" fmla="*/ 16669 w 609600"/>
              <a:gd name="connsiteY26" fmla="*/ 102394 h 642937"/>
              <a:gd name="connsiteX27" fmla="*/ 40481 w 609600"/>
              <a:gd name="connsiteY27" fmla="*/ 107156 h 642937"/>
              <a:gd name="connsiteX28" fmla="*/ 66675 w 609600"/>
              <a:gd name="connsiteY28" fmla="*/ 116681 h 642937"/>
              <a:gd name="connsiteX29" fmla="*/ 123825 w 609600"/>
              <a:gd name="connsiteY29" fmla="*/ 130969 h 642937"/>
              <a:gd name="connsiteX30" fmla="*/ 223838 w 609600"/>
              <a:gd name="connsiteY30" fmla="*/ 154781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9600" h="642937">
                <a:moveTo>
                  <a:pt x="223838" y="154781"/>
                </a:moveTo>
                <a:lnTo>
                  <a:pt x="352425" y="176212"/>
                </a:lnTo>
                <a:lnTo>
                  <a:pt x="414338" y="180975"/>
                </a:lnTo>
                <a:lnTo>
                  <a:pt x="464344" y="185737"/>
                </a:lnTo>
                <a:lnTo>
                  <a:pt x="490538" y="185737"/>
                </a:lnTo>
                <a:lnTo>
                  <a:pt x="521494" y="178594"/>
                </a:lnTo>
                <a:lnTo>
                  <a:pt x="540544" y="166687"/>
                </a:lnTo>
                <a:lnTo>
                  <a:pt x="554831" y="154781"/>
                </a:lnTo>
                <a:lnTo>
                  <a:pt x="564356" y="140494"/>
                </a:lnTo>
                <a:lnTo>
                  <a:pt x="571500" y="102394"/>
                </a:lnTo>
                <a:lnTo>
                  <a:pt x="604838" y="0"/>
                </a:lnTo>
                <a:cubicBezTo>
                  <a:pt x="606425" y="214312"/>
                  <a:pt x="608013" y="428625"/>
                  <a:pt x="609600" y="642937"/>
                </a:cubicBezTo>
                <a:lnTo>
                  <a:pt x="571500" y="588169"/>
                </a:lnTo>
                <a:lnTo>
                  <a:pt x="542925" y="547687"/>
                </a:lnTo>
                <a:lnTo>
                  <a:pt x="490538" y="488156"/>
                </a:lnTo>
                <a:lnTo>
                  <a:pt x="411956" y="411956"/>
                </a:lnTo>
                <a:lnTo>
                  <a:pt x="333375" y="345281"/>
                </a:lnTo>
                <a:lnTo>
                  <a:pt x="269081" y="300037"/>
                </a:lnTo>
                <a:lnTo>
                  <a:pt x="197644" y="254794"/>
                </a:lnTo>
                <a:lnTo>
                  <a:pt x="100013" y="200025"/>
                </a:lnTo>
                <a:lnTo>
                  <a:pt x="38100" y="171450"/>
                </a:lnTo>
                <a:lnTo>
                  <a:pt x="19050" y="159544"/>
                </a:lnTo>
                <a:lnTo>
                  <a:pt x="11906" y="150019"/>
                </a:lnTo>
                <a:lnTo>
                  <a:pt x="0" y="128587"/>
                </a:lnTo>
                <a:lnTo>
                  <a:pt x="0" y="114300"/>
                </a:lnTo>
                <a:lnTo>
                  <a:pt x="2381" y="107156"/>
                </a:lnTo>
                <a:lnTo>
                  <a:pt x="16669" y="102394"/>
                </a:lnTo>
                <a:lnTo>
                  <a:pt x="40481" y="107156"/>
                </a:lnTo>
                <a:lnTo>
                  <a:pt x="66675" y="116681"/>
                </a:lnTo>
                <a:lnTo>
                  <a:pt x="123825" y="130969"/>
                </a:lnTo>
                <a:lnTo>
                  <a:pt x="223838" y="154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7EFEA2-70B5-4E13-9048-A5AF03767849}"/>
              </a:ext>
            </a:extLst>
          </p:cNvPr>
          <p:cNvGrpSpPr/>
          <p:nvPr/>
        </p:nvGrpSpPr>
        <p:grpSpPr>
          <a:xfrm>
            <a:off x="2384425" y="1617662"/>
            <a:ext cx="4757738" cy="4508500"/>
            <a:chOff x="2536825" y="1754188"/>
            <a:chExt cx="4757738" cy="4508500"/>
          </a:xfrm>
        </p:grpSpPr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BA431D2A-72CA-46C9-8E99-2CBF6805FE48}"/>
                </a:ext>
              </a:extLst>
            </p:cNvPr>
            <p:cNvSpPr/>
            <p:nvPr/>
          </p:nvSpPr>
          <p:spPr>
            <a:xfrm>
              <a:off x="2547938" y="2714625"/>
              <a:ext cx="1760537" cy="573088"/>
            </a:xfrm>
            <a:custGeom>
              <a:avLst/>
              <a:gdLst>
                <a:gd name="connsiteX0" fmla="*/ 695325 w 1759743"/>
                <a:gd name="connsiteY0" fmla="*/ 273844 h 573881"/>
                <a:gd name="connsiteX1" fmla="*/ 616743 w 1759743"/>
                <a:gd name="connsiteY1" fmla="*/ 295275 h 573881"/>
                <a:gd name="connsiteX2" fmla="*/ 550068 w 1759743"/>
                <a:gd name="connsiteY2" fmla="*/ 309563 h 573881"/>
                <a:gd name="connsiteX3" fmla="*/ 485775 w 1759743"/>
                <a:gd name="connsiteY3" fmla="*/ 319088 h 573881"/>
                <a:gd name="connsiteX4" fmla="*/ 435768 w 1759743"/>
                <a:gd name="connsiteY4" fmla="*/ 326231 h 573881"/>
                <a:gd name="connsiteX5" fmla="*/ 381000 w 1759743"/>
                <a:gd name="connsiteY5" fmla="*/ 330994 h 573881"/>
                <a:gd name="connsiteX6" fmla="*/ 335756 w 1759743"/>
                <a:gd name="connsiteY6" fmla="*/ 333375 h 573881"/>
                <a:gd name="connsiteX7" fmla="*/ 290512 w 1759743"/>
                <a:gd name="connsiteY7" fmla="*/ 330994 h 573881"/>
                <a:gd name="connsiteX8" fmla="*/ 211931 w 1759743"/>
                <a:gd name="connsiteY8" fmla="*/ 321469 h 573881"/>
                <a:gd name="connsiteX9" fmla="*/ 169068 w 1759743"/>
                <a:gd name="connsiteY9" fmla="*/ 311944 h 573881"/>
                <a:gd name="connsiteX10" fmla="*/ 133350 w 1759743"/>
                <a:gd name="connsiteY10" fmla="*/ 302419 h 573881"/>
                <a:gd name="connsiteX11" fmla="*/ 88106 w 1759743"/>
                <a:gd name="connsiteY11" fmla="*/ 283369 h 573881"/>
                <a:gd name="connsiteX12" fmla="*/ 57150 w 1759743"/>
                <a:gd name="connsiteY12" fmla="*/ 269081 h 573881"/>
                <a:gd name="connsiteX13" fmla="*/ 30956 w 1759743"/>
                <a:gd name="connsiteY13" fmla="*/ 259556 h 573881"/>
                <a:gd name="connsiteX14" fmla="*/ 14287 w 1759743"/>
                <a:gd name="connsiteY14" fmla="*/ 259556 h 573881"/>
                <a:gd name="connsiteX15" fmla="*/ 2381 w 1759743"/>
                <a:gd name="connsiteY15" fmla="*/ 264319 h 573881"/>
                <a:gd name="connsiteX16" fmla="*/ 0 w 1759743"/>
                <a:gd name="connsiteY16" fmla="*/ 278606 h 573881"/>
                <a:gd name="connsiteX17" fmla="*/ 4762 w 1759743"/>
                <a:gd name="connsiteY17" fmla="*/ 302419 h 573881"/>
                <a:gd name="connsiteX18" fmla="*/ 14287 w 1759743"/>
                <a:gd name="connsiteY18" fmla="*/ 328613 h 573881"/>
                <a:gd name="connsiteX19" fmla="*/ 38100 w 1759743"/>
                <a:gd name="connsiteY19" fmla="*/ 361950 h 573881"/>
                <a:gd name="connsiteX20" fmla="*/ 85725 w 1759743"/>
                <a:gd name="connsiteY20" fmla="*/ 411956 h 573881"/>
                <a:gd name="connsiteX21" fmla="*/ 133350 w 1759743"/>
                <a:gd name="connsiteY21" fmla="*/ 450056 h 573881"/>
                <a:gd name="connsiteX22" fmla="*/ 185737 w 1759743"/>
                <a:gd name="connsiteY22" fmla="*/ 485775 h 573881"/>
                <a:gd name="connsiteX23" fmla="*/ 245268 w 1759743"/>
                <a:gd name="connsiteY23" fmla="*/ 516731 h 573881"/>
                <a:gd name="connsiteX24" fmla="*/ 319087 w 1759743"/>
                <a:gd name="connsiteY24" fmla="*/ 550069 h 573881"/>
                <a:gd name="connsiteX25" fmla="*/ 364331 w 1759743"/>
                <a:gd name="connsiteY25" fmla="*/ 564356 h 573881"/>
                <a:gd name="connsiteX26" fmla="*/ 407193 w 1759743"/>
                <a:gd name="connsiteY26" fmla="*/ 571500 h 573881"/>
                <a:gd name="connsiteX27" fmla="*/ 452437 w 1759743"/>
                <a:gd name="connsiteY27" fmla="*/ 573881 h 573881"/>
                <a:gd name="connsiteX28" fmla="*/ 504825 w 1759743"/>
                <a:gd name="connsiteY28" fmla="*/ 566738 h 573881"/>
                <a:gd name="connsiteX29" fmla="*/ 566737 w 1759743"/>
                <a:gd name="connsiteY29" fmla="*/ 542925 h 573881"/>
                <a:gd name="connsiteX30" fmla="*/ 604837 w 1759743"/>
                <a:gd name="connsiteY30" fmla="*/ 521494 h 573881"/>
                <a:gd name="connsiteX31" fmla="*/ 688181 w 1759743"/>
                <a:gd name="connsiteY31" fmla="*/ 483394 h 573881"/>
                <a:gd name="connsiteX32" fmla="*/ 809625 w 1759743"/>
                <a:gd name="connsiteY32" fmla="*/ 440531 h 573881"/>
                <a:gd name="connsiteX33" fmla="*/ 897731 w 1759743"/>
                <a:gd name="connsiteY33" fmla="*/ 414338 h 573881"/>
                <a:gd name="connsiteX34" fmla="*/ 995362 w 1759743"/>
                <a:gd name="connsiteY34" fmla="*/ 388144 h 573881"/>
                <a:gd name="connsiteX35" fmla="*/ 1212056 w 1759743"/>
                <a:gd name="connsiteY35" fmla="*/ 314325 h 573881"/>
                <a:gd name="connsiteX36" fmla="*/ 1347787 w 1759743"/>
                <a:gd name="connsiteY36" fmla="*/ 280988 h 573881"/>
                <a:gd name="connsiteX37" fmla="*/ 1464468 w 1759743"/>
                <a:gd name="connsiteY37" fmla="*/ 259556 h 573881"/>
                <a:gd name="connsiteX38" fmla="*/ 1552575 w 1759743"/>
                <a:gd name="connsiteY38" fmla="*/ 247650 h 573881"/>
                <a:gd name="connsiteX39" fmla="*/ 1635918 w 1759743"/>
                <a:gd name="connsiteY39" fmla="*/ 242888 h 573881"/>
                <a:gd name="connsiteX40" fmla="*/ 1666875 w 1759743"/>
                <a:gd name="connsiteY40" fmla="*/ 240506 h 573881"/>
                <a:gd name="connsiteX41" fmla="*/ 1712118 w 1759743"/>
                <a:gd name="connsiteY41" fmla="*/ 221456 h 573881"/>
                <a:gd name="connsiteX42" fmla="*/ 1740693 w 1759743"/>
                <a:gd name="connsiteY42" fmla="*/ 202406 h 573881"/>
                <a:gd name="connsiteX43" fmla="*/ 1757362 w 1759743"/>
                <a:gd name="connsiteY43" fmla="*/ 185738 h 573881"/>
                <a:gd name="connsiteX44" fmla="*/ 1759743 w 1759743"/>
                <a:gd name="connsiteY44" fmla="*/ 169069 h 573881"/>
                <a:gd name="connsiteX45" fmla="*/ 1754981 w 1759743"/>
                <a:gd name="connsiteY45" fmla="*/ 145256 h 573881"/>
                <a:gd name="connsiteX46" fmla="*/ 1743075 w 1759743"/>
                <a:gd name="connsiteY46" fmla="*/ 121444 h 573881"/>
                <a:gd name="connsiteX47" fmla="*/ 1716881 w 1759743"/>
                <a:gd name="connsiteY47" fmla="*/ 85725 h 573881"/>
                <a:gd name="connsiteX48" fmla="*/ 1695450 w 1759743"/>
                <a:gd name="connsiteY48" fmla="*/ 61913 h 573881"/>
                <a:gd name="connsiteX49" fmla="*/ 1666875 w 1759743"/>
                <a:gd name="connsiteY49" fmla="*/ 42863 h 573881"/>
                <a:gd name="connsiteX50" fmla="*/ 1631156 w 1759743"/>
                <a:gd name="connsiteY50" fmla="*/ 21431 h 573881"/>
                <a:gd name="connsiteX51" fmla="*/ 1595437 w 1759743"/>
                <a:gd name="connsiteY51" fmla="*/ 7144 h 573881"/>
                <a:gd name="connsiteX52" fmla="*/ 1574006 w 1759743"/>
                <a:gd name="connsiteY52" fmla="*/ 0 h 573881"/>
                <a:gd name="connsiteX53" fmla="*/ 1559718 w 1759743"/>
                <a:gd name="connsiteY53" fmla="*/ 0 h 573881"/>
                <a:gd name="connsiteX54" fmla="*/ 1516856 w 1759743"/>
                <a:gd name="connsiteY54" fmla="*/ 16669 h 573881"/>
                <a:gd name="connsiteX55" fmla="*/ 1466850 w 1759743"/>
                <a:gd name="connsiteY55" fmla="*/ 45244 h 573881"/>
                <a:gd name="connsiteX56" fmla="*/ 1416843 w 1759743"/>
                <a:gd name="connsiteY56" fmla="*/ 73819 h 573881"/>
                <a:gd name="connsiteX57" fmla="*/ 1354931 w 1759743"/>
                <a:gd name="connsiteY57" fmla="*/ 97631 h 573881"/>
                <a:gd name="connsiteX58" fmla="*/ 1307306 w 1759743"/>
                <a:gd name="connsiteY58" fmla="*/ 111919 h 573881"/>
                <a:gd name="connsiteX59" fmla="*/ 1226343 w 1759743"/>
                <a:gd name="connsiteY59" fmla="*/ 133350 h 573881"/>
                <a:gd name="connsiteX60" fmla="*/ 1031081 w 1759743"/>
                <a:gd name="connsiteY60" fmla="*/ 169069 h 573881"/>
                <a:gd name="connsiteX61" fmla="*/ 883443 w 1759743"/>
                <a:gd name="connsiteY61" fmla="*/ 219075 h 573881"/>
                <a:gd name="connsiteX62" fmla="*/ 695325 w 1759743"/>
                <a:gd name="connsiteY62" fmla="*/ 273844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9743" h="573881">
                  <a:moveTo>
                    <a:pt x="695325" y="273844"/>
                  </a:moveTo>
                  <a:lnTo>
                    <a:pt x="616743" y="295275"/>
                  </a:lnTo>
                  <a:lnTo>
                    <a:pt x="550068" y="309563"/>
                  </a:lnTo>
                  <a:lnTo>
                    <a:pt x="485775" y="319088"/>
                  </a:lnTo>
                  <a:lnTo>
                    <a:pt x="435768" y="326231"/>
                  </a:lnTo>
                  <a:lnTo>
                    <a:pt x="381000" y="330994"/>
                  </a:lnTo>
                  <a:lnTo>
                    <a:pt x="335756" y="333375"/>
                  </a:lnTo>
                  <a:lnTo>
                    <a:pt x="290512" y="330994"/>
                  </a:lnTo>
                  <a:lnTo>
                    <a:pt x="211931" y="321469"/>
                  </a:lnTo>
                  <a:lnTo>
                    <a:pt x="169068" y="311944"/>
                  </a:lnTo>
                  <a:lnTo>
                    <a:pt x="133350" y="302419"/>
                  </a:lnTo>
                  <a:lnTo>
                    <a:pt x="88106" y="283369"/>
                  </a:lnTo>
                  <a:lnTo>
                    <a:pt x="57150" y="269081"/>
                  </a:lnTo>
                  <a:lnTo>
                    <a:pt x="30956" y="259556"/>
                  </a:lnTo>
                  <a:lnTo>
                    <a:pt x="14287" y="259556"/>
                  </a:lnTo>
                  <a:lnTo>
                    <a:pt x="2381" y="264319"/>
                  </a:lnTo>
                  <a:lnTo>
                    <a:pt x="0" y="278606"/>
                  </a:lnTo>
                  <a:lnTo>
                    <a:pt x="4762" y="302419"/>
                  </a:lnTo>
                  <a:lnTo>
                    <a:pt x="14287" y="328613"/>
                  </a:lnTo>
                  <a:lnTo>
                    <a:pt x="38100" y="361950"/>
                  </a:lnTo>
                  <a:lnTo>
                    <a:pt x="85725" y="411956"/>
                  </a:lnTo>
                  <a:lnTo>
                    <a:pt x="133350" y="450056"/>
                  </a:lnTo>
                  <a:lnTo>
                    <a:pt x="185737" y="485775"/>
                  </a:lnTo>
                  <a:lnTo>
                    <a:pt x="245268" y="516731"/>
                  </a:lnTo>
                  <a:lnTo>
                    <a:pt x="319087" y="550069"/>
                  </a:lnTo>
                  <a:lnTo>
                    <a:pt x="364331" y="564356"/>
                  </a:lnTo>
                  <a:lnTo>
                    <a:pt x="407193" y="571500"/>
                  </a:lnTo>
                  <a:lnTo>
                    <a:pt x="452437" y="573881"/>
                  </a:lnTo>
                  <a:lnTo>
                    <a:pt x="504825" y="566738"/>
                  </a:lnTo>
                  <a:lnTo>
                    <a:pt x="566737" y="542925"/>
                  </a:lnTo>
                  <a:lnTo>
                    <a:pt x="604837" y="521494"/>
                  </a:lnTo>
                  <a:lnTo>
                    <a:pt x="688181" y="483394"/>
                  </a:lnTo>
                  <a:lnTo>
                    <a:pt x="809625" y="440531"/>
                  </a:lnTo>
                  <a:lnTo>
                    <a:pt x="897731" y="414338"/>
                  </a:lnTo>
                  <a:lnTo>
                    <a:pt x="995362" y="388144"/>
                  </a:lnTo>
                  <a:lnTo>
                    <a:pt x="1212056" y="314325"/>
                  </a:lnTo>
                  <a:lnTo>
                    <a:pt x="1347787" y="280988"/>
                  </a:lnTo>
                  <a:lnTo>
                    <a:pt x="1464468" y="259556"/>
                  </a:lnTo>
                  <a:lnTo>
                    <a:pt x="1552575" y="247650"/>
                  </a:lnTo>
                  <a:lnTo>
                    <a:pt x="1635918" y="242888"/>
                  </a:lnTo>
                  <a:lnTo>
                    <a:pt x="1666875" y="240506"/>
                  </a:lnTo>
                  <a:lnTo>
                    <a:pt x="1712118" y="221456"/>
                  </a:lnTo>
                  <a:lnTo>
                    <a:pt x="1740693" y="202406"/>
                  </a:lnTo>
                  <a:lnTo>
                    <a:pt x="1757362" y="185738"/>
                  </a:lnTo>
                  <a:lnTo>
                    <a:pt x="1759743" y="169069"/>
                  </a:lnTo>
                  <a:lnTo>
                    <a:pt x="1754981" y="145256"/>
                  </a:lnTo>
                  <a:lnTo>
                    <a:pt x="1743075" y="121444"/>
                  </a:lnTo>
                  <a:lnTo>
                    <a:pt x="1716881" y="85725"/>
                  </a:lnTo>
                  <a:lnTo>
                    <a:pt x="1695450" y="61913"/>
                  </a:lnTo>
                  <a:lnTo>
                    <a:pt x="1666875" y="42863"/>
                  </a:lnTo>
                  <a:lnTo>
                    <a:pt x="1631156" y="21431"/>
                  </a:lnTo>
                  <a:lnTo>
                    <a:pt x="1595437" y="7144"/>
                  </a:lnTo>
                  <a:lnTo>
                    <a:pt x="1574006" y="0"/>
                  </a:lnTo>
                  <a:lnTo>
                    <a:pt x="1559718" y="0"/>
                  </a:lnTo>
                  <a:lnTo>
                    <a:pt x="1516856" y="16669"/>
                  </a:lnTo>
                  <a:lnTo>
                    <a:pt x="1466850" y="45244"/>
                  </a:lnTo>
                  <a:lnTo>
                    <a:pt x="1416843" y="73819"/>
                  </a:lnTo>
                  <a:lnTo>
                    <a:pt x="1354931" y="97631"/>
                  </a:lnTo>
                  <a:lnTo>
                    <a:pt x="1307306" y="111919"/>
                  </a:lnTo>
                  <a:lnTo>
                    <a:pt x="1226343" y="133350"/>
                  </a:lnTo>
                  <a:lnTo>
                    <a:pt x="1031081" y="169069"/>
                  </a:lnTo>
                  <a:lnTo>
                    <a:pt x="883443" y="219075"/>
                  </a:lnTo>
                  <a:lnTo>
                    <a:pt x="695325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3">
              <a:extLst>
                <a:ext uri="{FF2B5EF4-FFF2-40B4-BE49-F238E27FC236}">
                  <a16:creationId xmlns:a16="http://schemas.microsoft.com/office/drawing/2014/main" id="{E75E0E3D-FC25-4982-A81A-EF526D80A55D}"/>
                </a:ext>
              </a:extLst>
            </p:cNvPr>
            <p:cNvSpPr/>
            <p:nvPr/>
          </p:nvSpPr>
          <p:spPr>
            <a:xfrm>
              <a:off x="4527550" y="1754188"/>
              <a:ext cx="2339975" cy="428625"/>
            </a:xfrm>
            <a:custGeom>
              <a:avLst/>
              <a:gdLst>
                <a:gd name="connsiteX0" fmla="*/ 1171575 w 2340769"/>
                <a:gd name="connsiteY0" fmla="*/ 328613 h 428625"/>
                <a:gd name="connsiteX1" fmla="*/ 1300163 w 2340769"/>
                <a:gd name="connsiteY1" fmla="*/ 314325 h 428625"/>
                <a:gd name="connsiteX2" fmla="*/ 1395413 w 2340769"/>
                <a:gd name="connsiteY2" fmla="*/ 307182 h 428625"/>
                <a:gd name="connsiteX3" fmla="*/ 1509713 w 2340769"/>
                <a:gd name="connsiteY3" fmla="*/ 288132 h 428625"/>
                <a:gd name="connsiteX4" fmla="*/ 1769269 w 2340769"/>
                <a:gd name="connsiteY4" fmla="*/ 273844 h 428625"/>
                <a:gd name="connsiteX5" fmla="*/ 1955007 w 2340769"/>
                <a:gd name="connsiteY5" fmla="*/ 266700 h 428625"/>
                <a:gd name="connsiteX6" fmla="*/ 2052638 w 2340769"/>
                <a:gd name="connsiteY6" fmla="*/ 264319 h 428625"/>
                <a:gd name="connsiteX7" fmla="*/ 2119313 w 2340769"/>
                <a:gd name="connsiteY7" fmla="*/ 264319 h 428625"/>
                <a:gd name="connsiteX8" fmla="*/ 2171700 w 2340769"/>
                <a:gd name="connsiteY8" fmla="*/ 266700 h 428625"/>
                <a:gd name="connsiteX9" fmla="*/ 2216944 w 2340769"/>
                <a:gd name="connsiteY9" fmla="*/ 264319 h 428625"/>
                <a:gd name="connsiteX10" fmla="*/ 2259807 w 2340769"/>
                <a:gd name="connsiteY10" fmla="*/ 257175 h 428625"/>
                <a:gd name="connsiteX11" fmla="*/ 2295525 w 2340769"/>
                <a:gd name="connsiteY11" fmla="*/ 247650 h 428625"/>
                <a:gd name="connsiteX12" fmla="*/ 2321719 w 2340769"/>
                <a:gd name="connsiteY12" fmla="*/ 230982 h 428625"/>
                <a:gd name="connsiteX13" fmla="*/ 2333625 w 2340769"/>
                <a:gd name="connsiteY13" fmla="*/ 219075 h 428625"/>
                <a:gd name="connsiteX14" fmla="*/ 2340769 w 2340769"/>
                <a:gd name="connsiteY14" fmla="*/ 197644 h 428625"/>
                <a:gd name="connsiteX15" fmla="*/ 2338388 w 2340769"/>
                <a:gd name="connsiteY15" fmla="*/ 171450 h 428625"/>
                <a:gd name="connsiteX16" fmla="*/ 2333625 w 2340769"/>
                <a:gd name="connsiteY16" fmla="*/ 154782 h 428625"/>
                <a:gd name="connsiteX17" fmla="*/ 2314575 w 2340769"/>
                <a:gd name="connsiteY17" fmla="*/ 133350 h 428625"/>
                <a:gd name="connsiteX18" fmla="*/ 2271713 w 2340769"/>
                <a:gd name="connsiteY18" fmla="*/ 100013 h 428625"/>
                <a:gd name="connsiteX19" fmla="*/ 2216944 w 2340769"/>
                <a:gd name="connsiteY19" fmla="*/ 69057 h 428625"/>
                <a:gd name="connsiteX20" fmla="*/ 2152650 w 2340769"/>
                <a:gd name="connsiteY20" fmla="*/ 40482 h 428625"/>
                <a:gd name="connsiteX21" fmla="*/ 2071688 w 2340769"/>
                <a:gd name="connsiteY21" fmla="*/ 11907 h 428625"/>
                <a:gd name="connsiteX22" fmla="*/ 2035969 w 2340769"/>
                <a:gd name="connsiteY22" fmla="*/ 0 h 428625"/>
                <a:gd name="connsiteX23" fmla="*/ 2021682 w 2340769"/>
                <a:gd name="connsiteY23" fmla="*/ 0 h 428625"/>
                <a:gd name="connsiteX24" fmla="*/ 1988344 w 2340769"/>
                <a:gd name="connsiteY24" fmla="*/ 11907 h 428625"/>
                <a:gd name="connsiteX25" fmla="*/ 1931194 w 2340769"/>
                <a:gd name="connsiteY25" fmla="*/ 35719 h 428625"/>
                <a:gd name="connsiteX26" fmla="*/ 1821657 w 2340769"/>
                <a:gd name="connsiteY26" fmla="*/ 69057 h 428625"/>
                <a:gd name="connsiteX27" fmla="*/ 1762125 w 2340769"/>
                <a:gd name="connsiteY27" fmla="*/ 83344 h 428625"/>
                <a:gd name="connsiteX28" fmla="*/ 1671638 w 2340769"/>
                <a:gd name="connsiteY28" fmla="*/ 95250 h 428625"/>
                <a:gd name="connsiteX29" fmla="*/ 1457325 w 2340769"/>
                <a:gd name="connsiteY29" fmla="*/ 123825 h 428625"/>
                <a:gd name="connsiteX30" fmla="*/ 1243013 w 2340769"/>
                <a:gd name="connsiteY30" fmla="*/ 150019 h 428625"/>
                <a:gd name="connsiteX31" fmla="*/ 1009650 w 2340769"/>
                <a:gd name="connsiteY31" fmla="*/ 178594 h 428625"/>
                <a:gd name="connsiteX32" fmla="*/ 857250 w 2340769"/>
                <a:gd name="connsiteY32" fmla="*/ 197644 h 428625"/>
                <a:gd name="connsiteX33" fmla="*/ 707232 w 2340769"/>
                <a:gd name="connsiteY33" fmla="*/ 216694 h 428625"/>
                <a:gd name="connsiteX34" fmla="*/ 671513 w 2340769"/>
                <a:gd name="connsiteY34" fmla="*/ 219075 h 428625"/>
                <a:gd name="connsiteX35" fmla="*/ 585788 w 2340769"/>
                <a:gd name="connsiteY35" fmla="*/ 219075 h 428625"/>
                <a:gd name="connsiteX36" fmla="*/ 502444 w 2340769"/>
                <a:gd name="connsiteY36" fmla="*/ 216694 h 428625"/>
                <a:gd name="connsiteX37" fmla="*/ 416719 w 2340769"/>
                <a:gd name="connsiteY37" fmla="*/ 214313 h 428625"/>
                <a:gd name="connsiteX38" fmla="*/ 321469 w 2340769"/>
                <a:gd name="connsiteY38" fmla="*/ 204788 h 428625"/>
                <a:gd name="connsiteX39" fmla="*/ 280988 w 2340769"/>
                <a:gd name="connsiteY39" fmla="*/ 195263 h 428625"/>
                <a:gd name="connsiteX40" fmla="*/ 238125 w 2340769"/>
                <a:gd name="connsiteY40" fmla="*/ 183357 h 428625"/>
                <a:gd name="connsiteX41" fmla="*/ 192882 w 2340769"/>
                <a:gd name="connsiteY41" fmla="*/ 166688 h 428625"/>
                <a:gd name="connsiteX42" fmla="*/ 150019 w 2340769"/>
                <a:gd name="connsiteY42" fmla="*/ 147638 h 428625"/>
                <a:gd name="connsiteX43" fmla="*/ 119063 w 2340769"/>
                <a:gd name="connsiteY43" fmla="*/ 130969 h 428625"/>
                <a:gd name="connsiteX44" fmla="*/ 83344 w 2340769"/>
                <a:gd name="connsiteY44" fmla="*/ 109538 h 428625"/>
                <a:gd name="connsiteX45" fmla="*/ 64294 w 2340769"/>
                <a:gd name="connsiteY45" fmla="*/ 92869 h 428625"/>
                <a:gd name="connsiteX46" fmla="*/ 45244 w 2340769"/>
                <a:gd name="connsiteY46" fmla="*/ 80963 h 428625"/>
                <a:gd name="connsiteX47" fmla="*/ 28575 w 2340769"/>
                <a:gd name="connsiteY47" fmla="*/ 76200 h 428625"/>
                <a:gd name="connsiteX48" fmla="*/ 16669 w 2340769"/>
                <a:gd name="connsiteY48" fmla="*/ 76200 h 428625"/>
                <a:gd name="connsiteX49" fmla="*/ 4763 w 2340769"/>
                <a:gd name="connsiteY49" fmla="*/ 78582 h 428625"/>
                <a:gd name="connsiteX50" fmla="*/ 0 w 2340769"/>
                <a:gd name="connsiteY50" fmla="*/ 95250 h 428625"/>
                <a:gd name="connsiteX51" fmla="*/ 7144 w 2340769"/>
                <a:gd name="connsiteY51" fmla="*/ 121444 h 428625"/>
                <a:gd name="connsiteX52" fmla="*/ 30957 w 2340769"/>
                <a:gd name="connsiteY52" fmla="*/ 152400 h 428625"/>
                <a:gd name="connsiteX53" fmla="*/ 92869 w 2340769"/>
                <a:gd name="connsiteY53" fmla="*/ 216694 h 428625"/>
                <a:gd name="connsiteX54" fmla="*/ 166688 w 2340769"/>
                <a:gd name="connsiteY54" fmla="*/ 290513 h 428625"/>
                <a:gd name="connsiteX55" fmla="*/ 228600 w 2340769"/>
                <a:gd name="connsiteY55" fmla="*/ 345282 h 428625"/>
                <a:gd name="connsiteX56" fmla="*/ 266700 w 2340769"/>
                <a:gd name="connsiteY56" fmla="*/ 378619 h 428625"/>
                <a:gd name="connsiteX57" fmla="*/ 285750 w 2340769"/>
                <a:gd name="connsiteY57" fmla="*/ 390525 h 428625"/>
                <a:gd name="connsiteX58" fmla="*/ 311944 w 2340769"/>
                <a:gd name="connsiteY58" fmla="*/ 404813 h 428625"/>
                <a:gd name="connsiteX59" fmla="*/ 357188 w 2340769"/>
                <a:gd name="connsiteY59" fmla="*/ 419100 h 428625"/>
                <a:gd name="connsiteX60" fmla="*/ 390525 w 2340769"/>
                <a:gd name="connsiteY60" fmla="*/ 426244 h 428625"/>
                <a:gd name="connsiteX61" fmla="*/ 421482 w 2340769"/>
                <a:gd name="connsiteY61" fmla="*/ 428625 h 428625"/>
                <a:gd name="connsiteX62" fmla="*/ 492919 w 2340769"/>
                <a:gd name="connsiteY62" fmla="*/ 428625 h 428625"/>
                <a:gd name="connsiteX63" fmla="*/ 545307 w 2340769"/>
                <a:gd name="connsiteY63" fmla="*/ 423863 h 428625"/>
                <a:gd name="connsiteX64" fmla="*/ 621507 w 2340769"/>
                <a:gd name="connsiteY64" fmla="*/ 414338 h 428625"/>
                <a:gd name="connsiteX65" fmla="*/ 790575 w 2340769"/>
                <a:gd name="connsiteY65" fmla="*/ 378619 h 428625"/>
                <a:gd name="connsiteX66" fmla="*/ 1040607 w 2340769"/>
                <a:gd name="connsiteY66" fmla="*/ 342900 h 428625"/>
                <a:gd name="connsiteX67" fmla="*/ 1171575 w 2340769"/>
                <a:gd name="connsiteY67" fmla="*/ 3286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40769" h="428625">
                  <a:moveTo>
                    <a:pt x="1171575" y="328613"/>
                  </a:moveTo>
                  <a:lnTo>
                    <a:pt x="1300163" y="314325"/>
                  </a:lnTo>
                  <a:lnTo>
                    <a:pt x="1395413" y="307182"/>
                  </a:lnTo>
                  <a:lnTo>
                    <a:pt x="1509713" y="288132"/>
                  </a:lnTo>
                  <a:lnTo>
                    <a:pt x="1769269" y="273844"/>
                  </a:lnTo>
                  <a:lnTo>
                    <a:pt x="1955007" y="266700"/>
                  </a:lnTo>
                  <a:lnTo>
                    <a:pt x="2052638" y="264319"/>
                  </a:lnTo>
                  <a:lnTo>
                    <a:pt x="2119313" y="264319"/>
                  </a:lnTo>
                  <a:lnTo>
                    <a:pt x="2171700" y="266700"/>
                  </a:lnTo>
                  <a:lnTo>
                    <a:pt x="2216944" y="264319"/>
                  </a:lnTo>
                  <a:lnTo>
                    <a:pt x="2259807" y="257175"/>
                  </a:lnTo>
                  <a:lnTo>
                    <a:pt x="2295525" y="247650"/>
                  </a:lnTo>
                  <a:lnTo>
                    <a:pt x="2321719" y="230982"/>
                  </a:lnTo>
                  <a:lnTo>
                    <a:pt x="2333625" y="219075"/>
                  </a:lnTo>
                  <a:lnTo>
                    <a:pt x="2340769" y="197644"/>
                  </a:lnTo>
                  <a:lnTo>
                    <a:pt x="2338388" y="171450"/>
                  </a:lnTo>
                  <a:lnTo>
                    <a:pt x="2333625" y="154782"/>
                  </a:lnTo>
                  <a:lnTo>
                    <a:pt x="2314575" y="133350"/>
                  </a:lnTo>
                  <a:lnTo>
                    <a:pt x="2271713" y="100013"/>
                  </a:lnTo>
                  <a:lnTo>
                    <a:pt x="2216944" y="69057"/>
                  </a:lnTo>
                  <a:lnTo>
                    <a:pt x="2152650" y="40482"/>
                  </a:lnTo>
                  <a:lnTo>
                    <a:pt x="2071688" y="11907"/>
                  </a:lnTo>
                  <a:lnTo>
                    <a:pt x="2035969" y="0"/>
                  </a:lnTo>
                  <a:lnTo>
                    <a:pt x="2021682" y="0"/>
                  </a:lnTo>
                  <a:lnTo>
                    <a:pt x="1988344" y="11907"/>
                  </a:lnTo>
                  <a:lnTo>
                    <a:pt x="1931194" y="35719"/>
                  </a:lnTo>
                  <a:lnTo>
                    <a:pt x="1821657" y="69057"/>
                  </a:lnTo>
                  <a:lnTo>
                    <a:pt x="1762125" y="83344"/>
                  </a:lnTo>
                  <a:lnTo>
                    <a:pt x="1671638" y="95250"/>
                  </a:lnTo>
                  <a:lnTo>
                    <a:pt x="1457325" y="123825"/>
                  </a:lnTo>
                  <a:lnTo>
                    <a:pt x="1243013" y="150019"/>
                  </a:lnTo>
                  <a:lnTo>
                    <a:pt x="1009650" y="178594"/>
                  </a:lnTo>
                  <a:lnTo>
                    <a:pt x="857250" y="197644"/>
                  </a:lnTo>
                  <a:lnTo>
                    <a:pt x="707232" y="216694"/>
                  </a:lnTo>
                  <a:lnTo>
                    <a:pt x="671513" y="219075"/>
                  </a:lnTo>
                  <a:lnTo>
                    <a:pt x="585788" y="219075"/>
                  </a:lnTo>
                  <a:lnTo>
                    <a:pt x="502444" y="216694"/>
                  </a:lnTo>
                  <a:lnTo>
                    <a:pt x="416719" y="214313"/>
                  </a:lnTo>
                  <a:lnTo>
                    <a:pt x="321469" y="204788"/>
                  </a:lnTo>
                  <a:lnTo>
                    <a:pt x="280988" y="195263"/>
                  </a:lnTo>
                  <a:lnTo>
                    <a:pt x="238125" y="183357"/>
                  </a:lnTo>
                  <a:lnTo>
                    <a:pt x="192882" y="166688"/>
                  </a:lnTo>
                  <a:lnTo>
                    <a:pt x="150019" y="147638"/>
                  </a:lnTo>
                  <a:lnTo>
                    <a:pt x="119063" y="130969"/>
                  </a:lnTo>
                  <a:lnTo>
                    <a:pt x="83344" y="109538"/>
                  </a:lnTo>
                  <a:lnTo>
                    <a:pt x="64294" y="92869"/>
                  </a:lnTo>
                  <a:lnTo>
                    <a:pt x="45244" y="80963"/>
                  </a:lnTo>
                  <a:lnTo>
                    <a:pt x="28575" y="76200"/>
                  </a:lnTo>
                  <a:lnTo>
                    <a:pt x="16669" y="76200"/>
                  </a:lnTo>
                  <a:lnTo>
                    <a:pt x="4763" y="78582"/>
                  </a:lnTo>
                  <a:lnTo>
                    <a:pt x="0" y="95250"/>
                  </a:lnTo>
                  <a:lnTo>
                    <a:pt x="7144" y="121444"/>
                  </a:lnTo>
                  <a:lnTo>
                    <a:pt x="30957" y="152400"/>
                  </a:lnTo>
                  <a:lnTo>
                    <a:pt x="92869" y="216694"/>
                  </a:lnTo>
                  <a:lnTo>
                    <a:pt x="166688" y="290513"/>
                  </a:lnTo>
                  <a:lnTo>
                    <a:pt x="228600" y="345282"/>
                  </a:lnTo>
                  <a:lnTo>
                    <a:pt x="266700" y="378619"/>
                  </a:lnTo>
                  <a:lnTo>
                    <a:pt x="285750" y="390525"/>
                  </a:lnTo>
                  <a:lnTo>
                    <a:pt x="311944" y="404813"/>
                  </a:lnTo>
                  <a:lnTo>
                    <a:pt x="357188" y="419100"/>
                  </a:lnTo>
                  <a:lnTo>
                    <a:pt x="390525" y="426244"/>
                  </a:lnTo>
                  <a:lnTo>
                    <a:pt x="421482" y="428625"/>
                  </a:lnTo>
                  <a:lnTo>
                    <a:pt x="492919" y="428625"/>
                  </a:lnTo>
                  <a:lnTo>
                    <a:pt x="545307" y="423863"/>
                  </a:lnTo>
                  <a:lnTo>
                    <a:pt x="621507" y="414338"/>
                  </a:lnTo>
                  <a:lnTo>
                    <a:pt x="790575" y="378619"/>
                  </a:lnTo>
                  <a:lnTo>
                    <a:pt x="1040607" y="342900"/>
                  </a:lnTo>
                  <a:lnTo>
                    <a:pt x="1171575" y="3286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9">
              <a:extLst>
                <a:ext uri="{FF2B5EF4-FFF2-40B4-BE49-F238E27FC236}">
                  <a16:creationId xmlns:a16="http://schemas.microsoft.com/office/drawing/2014/main" id="{C325375E-A160-46DA-B1B7-9E2D9149BB2C}"/>
                </a:ext>
              </a:extLst>
            </p:cNvPr>
            <p:cNvSpPr/>
            <p:nvPr/>
          </p:nvSpPr>
          <p:spPr>
            <a:xfrm>
              <a:off x="4800600" y="3800475"/>
              <a:ext cx="1757363" cy="381000"/>
            </a:xfrm>
            <a:custGeom>
              <a:avLst/>
              <a:gdLst>
                <a:gd name="connsiteX0" fmla="*/ 807244 w 1757363"/>
                <a:gd name="connsiteY0" fmla="*/ 142875 h 381000"/>
                <a:gd name="connsiteX1" fmla="*/ 1016794 w 1757363"/>
                <a:gd name="connsiteY1" fmla="*/ 111919 h 381000"/>
                <a:gd name="connsiteX2" fmla="*/ 1235869 w 1757363"/>
                <a:gd name="connsiteY2" fmla="*/ 78581 h 381000"/>
                <a:gd name="connsiteX3" fmla="*/ 1276350 w 1757363"/>
                <a:gd name="connsiteY3" fmla="*/ 71438 h 381000"/>
                <a:gd name="connsiteX4" fmla="*/ 1328738 w 1757363"/>
                <a:gd name="connsiteY4" fmla="*/ 45244 h 381000"/>
                <a:gd name="connsiteX5" fmla="*/ 1400175 w 1757363"/>
                <a:gd name="connsiteY5" fmla="*/ 14288 h 381000"/>
                <a:gd name="connsiteX6" fmla="*/ 1450181 w 1757363"/>
                <a:gd name="connsiteY6" fmla="*/ 0 h 381000"/>
                <a:gd name="connsiteX7" fmla="*/ 1485900 w 1757363"/>
                <a:gd name="connsiteY7" fmla="*/ 0 h 381000"/>
                <a:gd name="connsiteX8" fmla="*/ 1507331 w 1757363"/>
                <a:gd name="connsiteY8" fmla="*/ 4763 h 381000"/>
                <a:gd name="connsiteX9" fmla="*/ 1574006 w 1757363"/>
                <a:gd name="connsiteY9" fmla="*/ 35719 h 381000"/>
                <a:gd name="connsiteX10" fmla="*/ 1652588 w 1757363"/>
                <a:gd name="connsiteY10" fmla="*/ 73819 h 381000"/>
                <a:gd name="connsiteX11" fmla="*/ 1712119 w 1757363"/>
                <a:gd name="connsiteY11" fmla="*/ 104775 h 381000"/>
                <a:gd name="connsiteX12" fmla="*/ 1726406 w 1757363"/>
                <a:gd name="connsiteY12" fmla="*/ 116681 h 381000"/>
                <a:gd name="connsiteX13" fmla="*/ 1740694 w 1757363"/>
                <a:gd name="connsiteY13" fmla="*/ 135731 h 381000"/>
                <a:gd name="connsiteX14" fmla="*/ 1750219 w 1757363"/>
                <a:gd name="connsiteY14" fmla="*/ 152400 h 381000"/>
                <a:gd name="connsiteX15" fmla="*/ 1757363 w 1757363"/>
                <a:gd name="connsiteY15" fmla="*/ 176213 h 381000"/>
                <a:gd name="connsiteX16" fmla="*/ 1757363 w 1757363"/>
                <a:gd name="connsiteY16" fmla="*/ 195263 h 381000"/>
                <a:gd name="connsiteX17" fmla="*/ 1747838 w 1757363"/>
                <a:gd name="connsiteY17" fmla="*/ 216694 h 381000"/>
                <a:gd name="connsiteX18" fmla="*/ 1724025 w 1757363"/>
                <a:gd name="connsiteY18" fmla="*/ 233363 h 381000"/>
                <a:gd name="connsiteX19" fmla="*/ 1690688 w 1757363"/>
                <a:gd name="connsiteY19" fmla="*/ 245269 h 381000"/>
                <a:gd name="connsiteX20" fmla="*/ 1654969 w 1757363"/>
                <a:gd name="connsiteY20" fmla="*/ 247650 h 381000"/>
                <a:gd name="connsiteX21" fmla="*/ 1564481 w 1757363"/>
                <a:gd name="connsiteY21" fmla="*/ 252413 h 381000"/>
                <a:gd name="connsiteX22" fmla="*/ 1395413 w 1757363"/>
                <a:gd name="connsiteY22" fmla="*/ 266700 h 381000"/>
                <a:gd name="connsiteX23" fmla="*/ 1212056 w 1757363"/>
                <a:gd name="connsiteY23" fmla="*/ 276225 h 381000"/>
                <a:gd name="connsiteX24" fmla="*/ 995363 w 1757363"/>
                <a:gd name="connsiteY24" fmla="*/ 302419 h 381000"/>
                <a:gd name="connsiteX25" fmla="*/ 757238 w 1757363"/>
                <a:gd name="connsiteY25" fmla="*/ 328613 h 381000"/>
                <a:gd name="connsiteX26" fmla="*/ 681038 w 1757363"/>
                <a:gd name="connsiteY26" fmla="*/ 338138 h 381000"/>
                <a:gd name="connsiteX27" fmla="*/ 619125 w 1757363"/>
                <a:gd name="connsiteY27" fmla="*/ 352425 h 381000"/>
                <a:gd name="connsiteX28" fmla="*/ 542925 w 1757363"/>
                <a:gd name="connsiteY28" fmla="*/ 366713 h 381000"/>
                <a:gd name="connsiteX29" fmla="*/ 476250 w 1757363"/>
                <a:gd name="connsiteY29" fmla="*/ 376238 h 381000"/>
                <a:gd name="connsiteX30" fmla="*/ 419100 w 1757363"/>
                <a:gd name="connsiteY30" fmla="*/ 381000 h 381000"/>
                <a:gd name="connsiteX31" fmla="*/ 361950 w 1757363"/>
                <a:gd name="connsiteY31" fmla="*/ 378619 h 381000"/>
                <a:gd name="connsiteX32" fmla="*/ 302419 w 1757363"/>
                <a:gd name="connsiteY32" fmla="*/ 369094 h 381000"/>
                <a:gd name="connsiteX33" fmla="*/ 252413 w 1757363"/>
                <a:gd name="connsiteY33" fmla="*/ 354806 h 381000"/>
                <a:gd name="connsiteX34" fmla="*/ 192881 w 1757363"/>
                <a:gd name="connsiteY34" fmla="*/ 323850 h 381000"/>
                <a:gd name="connsiteX35" fmla="*/ 135731 w 1757363"/>
                <a:gd name="connsiteY35" fmla="*/ 288131 h 381000"/>
                <a:gd name="connsiteX36" fmla="*/ 83344 w 1757363"/>
                <a:gd name="connsiteY36" fmla="*/ 242888 h 381000"/>
                <a:gd name="connsiteX37" fmla="*/ 54769 w 1757363"/>
                <a:gd name="connsiteY37" fmla="*/ 211931 h 381000"/>
                <a:gd name="connsiteX38" fmla="*/ 19050 w 1757363"/>
                <a:gd name="connsiteY38" fmla="*/ 164306 h 381000"/>
                <a:gd name="connsiteX39" fmla="*/ 4763 w 1757363"/>
                <a:gd name="connsiteY39" fmla="*/ 135731 h 381000"/>
                <a:gd name="connsiteX40" fmla="*/ 0 w 1757363"/>
                <a:gd name="connsiteY40" fmla="*/ 116681 h 381000"/>
                <a:gd name="connsiteX41" fmla="*/ 2381 w 1757363"/>
                <a:gd name="connsiteY41" fmla="*/ 100013 h 381000"/>
                <a:gd name="connsiteX42" fmla="*/ 16669 w 1757363"/>
                <a:gd name="connsiteY42" fmla="*/ 88106 h 381000"/>
                <a:gd name="connsiteX43" fmla="*/ 33338 w 1757363"/>
                <a:gd name="connsiteY43" fmla="*/ 90488 h 381000"/>
                <a:gd name="connsiteX44" fmla="*/ 64294 w 1757363"/>
                <a:gd name="connsiteY44" fmla="*/ 104775 h 381000"/>
                <a:gd name="connsiteX45" fmla="*/ 114300 w 1757363"/>
                <a:gd name="connsiteY45" fmla="*/ 130969 h 381000"/>
                <a:gd name="connsiteX46" fmla="*/ 195263 w 1757363"/>
                <a:gd name="connsiteY46" fmla="*/ 154781 h 381000"/>
                <a:gd name="connsiteX47" fmla="*/ 273844 w 1757363"/>
                <a:gd name="connsiteY47" fmla="*/ 173831 h 381000"/>
                <a:gd name="connsiteX48" fmla="*/ 307181 w 1757363"/>
                <a:gd name="connsiteY48" fmla="*/ 180975 h 381000"/>
                <a:gd name="connsiteX49" fmla="*/ 357188 w 1757363"/>
                <a:gd name="connsiteY49" fmla="*/ 183356 h 381000"/>
                <a:gd name="connsiteX50" fmla="*/ 538163 w 1757363"/>
                <a:gd name="connsiteY50" fmla="*/ 171450 h 381000"/>
                <a:gd name="connsiteX51" fmla="*/ 807244 w 1757363"/>
                <a:gd name="connsiteY51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7363" h="381000">
                  <a:moveTo>
                    <a:pt x="807244" y="142875"/>
                  </a:moveTo>
                  <a:lnTo>
                    <a:pt x="1016794" y="111919"/>
                  </a:lnTo>
                  <a:lnTo>
                    <a:pt x="1235869" y="78581"/>
                  </a:lnTo>
                  <a:lnTo>
                    <a:pt x="1276350" y="71438"/>
                  </a:lnTo>
                  <a:lnTo>
                    <a:pt x="1328738" y="45244"/>
                  </a:lnTo>
                  <a:lnTo>
                    <a:pt x="1400175" y="14288"/>
                  </a:lnTo>
                  <a:lnTo>
                    <a:pt x="1450181" y="0"/>
                  </a:lnTo>
                  <a:lnTo>
                    <a:pt x="1485900" y="0"/>
                  </a:lnTo>
                  <a:lnTo>
                    <a:pt x="1507331" y="4763"/>
                  </a:lnTo>
                  <a:lnTo>
                    <a:pt x="1574006" y="35719"/>
                  </a:lnTo>
                  <a:lnTo>
                    <a:pt x="1652588" y="73819"/>
                  </a:lnTo>
                  <a:lnTo>
                    <a:pt x="1712119" y="104775"/>
                  </a:lnTo>
                  <a:lnTo>
                    <a:pt x="1726406" y="116681"/>
                  </a:lnTo>
                  <a:lnTo>
                    <a:pt x="1740694" y="135731"/>
                  </a:lnTo>
                  <a:lnTo>
                    <a:pt x="1750219" y="152400"/>
                  </a:lnTo>
                  <a:lnTo>
                    <a:pt x="1757363" y="176213"/>
                  </a:lnTo>
                  <a:lnTo>
                    <a:pt x="1757363" y="195263"/>
                  </a:lnTo>
                  <a:lnTo>
                    <a:pt x="1747838" y="216694"/>
                  </a:lnTo>
                  <a:lnTo>
                    <a:pt x="1724025" y="233363"/>
                  </a:lnTo>
                  <a:lnTo>
                    <a:pt x="1690688" y="245269"/>
                  </a:lnTo>
                  <a:lnTo>
                    <a:pt x="1654969" y="247650"/>
                  </a:lnTo>
                  <a:lnTo>
                    <a:pt x="1564481" y="252413"/>
                  </a:lnTo>
                  <a:lnTo>
                    <a:pt x="1395413" y="266700"/>
                  </a:lnTo>
                  <a:lnTo>
                    <a:pt x="1212056" y="276225"/>
                  </a:lnTo>
                  <a:lnTo>
                    <a:pt x="995363" y="302419"/>
                  </a:lnTo>
                  <a:lnTo>
                    <a:pt x="757238" y="328613"/>
                  </a:lnTo>
                  <a:lnTo>
                    <a:pt x="681038" y="338138"/>
                  </a:lnTo>
                  <a:lnTo>
                    <a:pt x="619125" y="352425"/>
                  </a:lnTo>
                  <a:lnTo>
                    <a:pt x="542925" y="366713"/>
                  </a:lnTo>
                  <a:lnTo>
                    <a:pt x="476250" y="376238"/>
                  </a:lnTo>
                  <a:lnTo>
                    <a:pt x="419100" y="381000"/>
                  </a:lnTo>
                  <a:lnTo>
                    <a:pt x="361950" y="378619"/>
                  </a:lnTo>
                  <a:lnTo>
                    <a:pt x="302419" y="369094"/>
                  </a:lnTo>
                  <a:lnTo>
                    <a:pt x="252413" y="354806"/>
                  </a:lnTo>
                  <a:lnTo>
                    <a:pt x="192881" y="323850"/>
                  </a:lnTo>
                  <a:lnTo>
                    <a:pt x="135731" y="288131"/>
                  </a:lnTo>
                  <a:lnTo>
                    <a:pt x="83344" y="242888"/>
                  </a:lnTo>
                  <a:lnTo>
                    <a:pt x="54769" y="211931"/>
                  </a:lnTo>
                  <a:lnTo>
                    <a:pt x="19050" y="164306"/>
                  </a:lnTo>
                  <a:lnTo>
                    <a:pt x="4763" y="135731"/>
                  </a:lnTo>
                  <a:lnTo>
                    <a:pt x="0" y="116681"/>
                  </a:lnTo>
                  <a:lnTo>
                    <a:pt x="2381" y="100013"/>
                  </a:lnTo>
                  <a:lnTo>
                    <a:pt x="16669" y="88106"/>
                  </a:lnTo>
                  <a:lnTo>
                    <a:pt x="33338" y="90488"/>
                  </a:lnTo>
                  <a:lnTo>
                    <a:pt x="64294" y="104775"/>
                  </a:lnTo>
                  <a:lnTo>
                    <a:pt x="114300" y="130969"/>
                  </a:lnTo>
                  <a:lnTo>
                    <a:pt x="195263" y="154781"/>
                  </a:lnTo>
                  <a:lnTo>
                    <a:pt x="273844" y="173831"/>
                  </a:lnTo>
                  <a:lnTo>
                    <a:pt x="307181" y="180975"/>
                  </a:lnTo>
                  <a:lnTo>
                    <a:pt x="357188" y="183356"/>
                  </a:lnTo>
                  <a:lnTo>
                    <a:pt x="538163" y="171450"/>
                  </a:lnTo>
                  <a:lnTo>
                    <a:pt x="807244" y="142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24">
              <a:extLst>
                <a:ext uri="{FF2B5EF4-FFF2-40B4-BE49-F238E27FC236}">
                  <a16:creationId xmlns:a16="http://schemas.microsoft.com/office/drawing/2014/main" id="{D64D17F9-051E-48F2-88D9-1DDB4471EE31}"/>
                </a:ext>
              </a:extLst>
            </p:cNvPr>
            <p:cNvSpPr/>
            <p:nvPr/>
          </p:nvSpPr>
          <p:spPr>
            <a:xfrm>
              <a:off x="6156325" y="4973638"/>
              <a:ext cx="963613" cy="854075"/>
            </a:xfrm>
            <a:custGeom>
              <a:avLst/>
              <a:gdLst>
                <a:gd name="connsiteX0" fmla="*/ 335757 w 964407"/>
                <a:gd name="connsiteY0" fmla="*/ 330994 h 852488"/>
                <a:gd name="connsiteX1" fmla="*/ 276225 w 964407"/>
                <a:gd name="connsiteY1" fmla="*/ 271463 h 852488"/>
                <a:gd name="connsiteX2" fmla="*/ 207169 w 964407"/>
                <a:gd name="connsiteY2" fmla="*/ 207169 h 852488"/>
                <a:gd name="connsiteX3" fmla="*/ 138113 w 964407"/>
                <a:gd name="connsiteY3" fmla="*/ 147638 h 852488"/>
                <a:gd name="connsiteX4" fmla="*/ 66675 w 964407"/>
                <a:gd name="connsiteY4" fmla="*/ 95250 h 852488"/>
                <a:gd name="connsiteX5" fmla="*/ 26194 w 964407"/>
                <a:gd name="connsiteY5" fmla="*/ 69057 h 852488"/>
                <a:gd name="connsiteX6" fmla="*/ 11907 w 964407"/>
                <a:gd name="connsiteY6" fmla="*/ 54769 h 852488"/>
                <a:gd name="connsiteX7" fmla="*/ 0 w 964407"/>
                <a:gd name="connsiteY7" fmla="*/ 26194 h 852488"/>
                <a:gd name="connsiteX8" fmla="*/ 0 w 964407"/>
                <a:gd name="connsiteY8" fmla="*/ 7144 h 852488"/>
                <a:gd name="connsiteX9" fmla="*/ 7144 w 964407"/>
                <a:gd name="connsiteY9" fmla="*/ 0 h 852488"/>
                <a:gd name="connsiteX10" fmla="*/ 21432 w 964407"/>
                <a:gd name="connsiteY10" fmla="*/ 2382 h 852488"/>
                <a:gd name="connsiteX11" fmla="*/ 57150 w 964407"/>
                <a:gd name="connsiteY11" fmla="*/ 14288 h 852488"/>
                <a:gd name="connsiteX12" fmla="*/ 107157 w 964407"/>
                <a:gd name="connsiteY12" fmla="*/ 26194 h 852488"/>
                <a:gd name="connsiteX13" fmla="*/ 188119 w 964407"/>
                <a:gd name="connsiteY13" fmla="*/ 50007 h 852488"/>
                <a:gd name="connsiteX14" fmla="*/ 269082 w 964407"/>
                <a:gd name="connsiteY14" fmla="*/ 76200 h 852488"/>
                <a:gd name="connsiteX15" fmla="*/ 328613 w 964407"/>
                <a:gd name="connsiteY15" fmla="*/ 97632 h 852488"/>
                <a:gd name="connsiteX16" fmla="*/ 416719 w 964407"/>
                <a:gd name="connsiteY16" fmla="*/ 133350 h 852488"/>
                <a:gd name="connsiteX17" fmla="*/ 473869 w 964407"/>
                <a:gd name="connsiteY17" fmla="*/ 157163 h 852488"/>
                <a:gd name="connsiteX18" fmla="*/ 561975 w 964407"/>
                <a:gd name="connsiteY18" fmla="*/ 202407 h 852488"/>
                <a:gd name="connsiteX19" fmla="*/ 626269 w 964407"/>
                <a:gd name="connsiteY19" fmla="*/ 240507 h 852488"/>
                <a:gd name="connsiteX20" fmla="*/ 666750 w 964407"/>
                <a:gd name="connsiteY20" fmla="*/ 269082 h 852488"/>
                <a:gd name="connsiteX21" fmla="*/ 711994 w 964407"/>
                <a:gd name="connsiteY21" fmla="*/ 307182 h 852488"/>
                <a:gd name="connsiteX22" fmla="*/ 750094 w 964407"/>
                <a:gd name="connsiteY22" fmla="*/ 345282 h 852488"/>
                <a:gd name="connsiteX23" fmla="*/ 788194 w 964407"/>
                <a:gd name="connsiteY23" fmla="*/ 385763 h 852488"/>
                <a:gd name="connsiteX24" fmla="*/ 831057 w 964407"/>
                <a:gd name="connsiteY24" fmla="*/ 438150 h 852488"/>
                <a:gd name="connsiteX25" fmla="*/ 866775 w 964407"/>
                <a:gd name="connsiteY25" fmla="*/ 485775 h 852488"/>
                <a:gd name="connsiteX26" fmla="*/ 902494 w 964407"/>
                <a:gd name="connsiteY26" fmla="*/ 542925 h 852488"/>
                <a:gd name="connsiteX27" fmla="*/ 935832 w 964407"/>
                <a:gd name="connsiteY27" fmla="*/ 614363 h 852488"/>
                <a:gd name="connsiteX28" fmla="*/ 952500 w 964407"/>
                <a:gd name="connsiteY28" fmla="*/ 666750 h 852488"/>
                <a:gd name="connsiteX29" fmla="*/ 962025 w 964407"/>
                <a:gd name="connsiteY29" fmla="*/ 702469 h 852488"/>
                <a:gd name="connsiteX30" fmla="*/ 964407 w 964407"/>
                <a:gd name="connsiteY30" fmla="*/ 731044 h 852488"/>
                <a:gd name="connsiteX31" fmla="*/ 959644 w 964407"/>
                <a:gd name="connsiteY31" fmla="*/ 757238 h 852488"/>
                <a:gd name="connsiteX32" fmla="*/ 945357 w 964407"/>
                <a:gd name="connsiteY32" fmla="*/ 785813 h 852488"/>
                <a:gd name="connsiteX33" fmla="*/ 916782 w 964407"/>
                <a:gd name="connsiteY33" fmla="*/ 819150 h 852488"/>
                <a:gd name="connsiteX34" fmla="*/ 892969 w 964407"/>
                <a:gd name="connsiteY34" fmla="*/ 838200 h 852488"/>
                <a:gd name="connsiteX35" fmla="*/ 864394 w 964407"/>
                <a:gd name="connsiteY35" fmla="*/ 850107 h 852488"/>
                <a:gd name="connsiteX36" fmla="*/ 842963 w 964407"/>
                <a:gd name="connsiteY36" fmla="*/ 852488 h 852488"/>
                <a:gd name="connsiteX37" fmla="*/ 816769 w 964407"/>
                <a:gd name="connsiteY37" fmla="*/ 847725 h 852488"/>
                <a:gd name="connsiteX38" fmla="*/ 781050 w 964407"/>
                <a:gd name="connsiteY38" fmla="*/ 831057 h 852488"/>
                <a:gd name="connsiteX39" fmla="*/ 738188 w 964407"/>
                <a:gd name="connsiteY39" fmla="*/ 802482 h 852488"/>
                <a:gd name="connsiteX40" fmla="*/ 695325 w 964407"/>
                <a:gd name="connsiteY40" fmla="*/ 762000 h 852488"/>
                <a:gd name="connsiteX41" fmla="*/ 642938 w 964407"/>
                <a:gd name="connsiteY41" fmla="*/ 688182 h 852488"/>
                <a:gd name="connsiteX42" fmla="*/ 569119 w 964407"/>
                <a:gd name="connsiteY42" fmla="*/ 592932 h 852488"/>
                <a:gd name="connsiteX43" fmla="*/ 469107 w 964407"/>
                <a:gd name="connsiteY43" fmla="*/ 476250 h 852488"/>
                <a:gd name="connsiteX44" fmla="*/ 335757 w 964407"/>
                <a:gd name="connsiteY44" fmla="*/ 330994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64407" h="852488">
                  <a:moveTo>
                    <a:pt x="335757" y="330994"/>
                  </a:moveTo>
                  <a:lnTo>
                    <a:pt x="276225" y="271463"/>
                  </a:lnTo>
                  <a:lnTo>
                    <a:pt x="207169" y="207169"/>
                  </a:lnTo>
                  <a:lnTo>
                    <a:pt x="138113" y="147638"/>
                  </a:lnTo>
                  <a:lnTo>
                    <a:pt x="66675" y="95250"/>
                  </a:lnTo>
                  <a:lnTo>
                    <a:pt x="26194" y="69057"/>
                  </a:lnTo>
                  <a:lnTo>
                    <a:pt x="11907" y="54769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2" y="2382"/>
                  </a:lnTo>
                  <a:lnTo>
                    <a:pt x="57150" y="14288"/>
                  </a:lnTo>
                  <a:lnTo>
                    <a:pt x="107157" y="26194"/>
                  </a:lnTo>
                  <a:lnTo>
                    <a:pt x="188119" y="50007"/>
                  </a:lnTo>
                  <a:lnTo>
                    <a:pt x="269082" y="76200"/>
                  </a:lnTo>
                  <a:lnTo>
                    <a:pt x="328613" y="97632"/>
                  </a:lnTo>
                  <a:lnTo>
                    <a:pt x="416719" y="133350"/>
                  </a:lnTo>
                  <a:lnTo>
                    <a:pt x="473869" y="157163"/>
                  </a:lnTo>
                  <a:lnTo>
                    <a:pt x="561975" y="202407"/>
                  </a:lnTo>
                  <a:lnTo>
                    <a:pt x="626269" y="240507"/>
                  </a:lnTo>
                  <a:lnTo>
                    <a:pt x="666750" y="269082"/>
                  </a:lnTo>
                  <a:lnTo>
                    <a:pt x="711994" y="307182"/>
                  </a:lnTo>
                  <a:lnTo>
                    <a:pt x="750094" y="345282"/>
                  </a:lnTo>
                  <a:lnTo>
                    <a:pt x="788194" y="385763"/>
                  </a:lnTo>
                  <a:lnTo>
                    <a:pt x="831057" y="438150"/>
                  </a:lnTo>
                  <a:lnTo>
                    <a:pt x="866775" y="485775"/>
                  </a:lnTo>
                  <a:lnTo>
                    <a:pt x="902494" y="542925"/>
                  </a:lnTo>
                  <a:lnTo>
                    <a:pt x="935832" y="614363"/>
                  </a:lnTo>
                  <a:lnTo>
                    <a:pt x="952500" y="666750"/>
                  </a:lnTo>
                  <a:lnTo>
                    <a:pt x="962025" y="702469"/>
                  </a:lnTo>
                  <a:lnTo>
                    <a:pt x="964407" y="731044"/>
                  </a:lnTo>
                  <a:lnTo>
                    <a:pt x="959644" y="757238"/>
                  </a:lnTo>
                  <a:lnTo>
                    <a:pt x="945357" y="785813"/>
                  </a:lnTo>
                  <a:lnTo>
                    <a:pt x="916782" y="819150"/>
                  </a:lnTo>
                  <a:lnTo>
                    <a:pt x="892969" y="838200"/>
                  </a:lnTo>
                  <a:lnTo>
                    <a:pt x="864394" y="850107"/>
                  </a:lnTo>
                  <a:lnTo>
                    <a:pt x="842963" y="852488"/>
                  </a:lnTo>
                  <a:lnTo>
                    <a:pt x="816769" y="847725"/>
                  </a:lnTo>
                  <a:lnTo>
                    <a:pt x="781050" y="831057"/>
                  </a:lnTo>
                  <a:lnTo>
                    <a:pt x="738188" y="802482"/>
                  </a:lnTo>
                  <a:lnTo>
                    <a:pt x="695325" y="762000"/>
                  </a:lnTo>
                  <a:lnTo>
                    <a:pt x="642938" y="688182"/>
                  </a:lnTo>
                  <a:lnTo>
                    <a:pt x="569119" y="592932"/>
                  </a:lnTo>
                  <a:lnTo>
                    <a:pt x="469107" y="476250"/>
                  </a:lnTo>
                  <a:lnTo>
                    <a:pt x="335757" y="3309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25">
              <a:extLst>
                <a:ext uri="{FF2B5EF4-FFF2-40B4-BE49-F238E27FC236}">
                  <a16:creationId xmlns:a16="http://schemas.microsoft.com/office/drawing/2014/main" id="{2C2E6759-31A3-4AD8-ACC2-4C188170FFA3}"/>
                </a:ext>
              </a:extLst>
            </p:cNvPr>
            <p:cNvSpPr/>
            <p:nvPr/>
          </p:nvSpPr>
          <p:spPr>
            <a:xfrm>
              <a:off x="4014788" y="4951413"/>
              <a:ext cx="1098550" cy="1011237"/>
            </a:xfrm>
            <a:custGeom>
              <a:avLst/>
              <a:gdLst>
                <a:gd name="connsiteX0" fmla="*/ 590550 w 1097756"/>
                <a:gd name="connsiteY0" fmla="*/ 685800 h 1012031"/>
                <a:gd name="connsiteX1" fmla="*/ 700087 w 1097756"/>
                <a:gd name="connsiteY1" fmla="*/ 611981 h 1012031"/>
                <a:gd name="connsiteX2" fmla="*/ 828675 w 1097756"/>
                <a:gd name="connsiteY2" fmla="*/ 519112 h 1012031"/>
                <a:gd name="connsiteX3" fmla="*/ 950118 w 1097756"/>
                <a:gd name="connsiteY3" fmla="*/ 426244 h 1012031"/>
                <a:gd name="connsiteX4" fmla="*/ 1009650 w 1097756"/>
                <a:gd name="connsiteY4" fmla="*/ 378619 h 1012031"/>
                <a:gd name="connsiteX5" fmla="*/ 1050131 w 1097756"/>
                <a:gd name="connsiteY5" fmla="*/ 350044 h 1012031"/>
                <a:gd name="connsiteX6" fmla="*/ 1085850 w 1097756"/>
                <a:gd name="connsiteY6" fmla="*/ 316706 h 1012031"/>
                <a:gd name="connsiteX7" fmla="*/ 1095375 w 1097756"/>
                <a:gd name="connsiteY7" fmla="*/ 290512 h 1012031"/>
                <a:gd name="connsiteX8" fmla="*/ 1097756 w 1097756"/>
                <a:gd name="connsiteY8" fmla="*/ 278606 h 1012031"/>
                <a:gd name="connsiteX9" fmla="*/ 1092993 w 1097756"/>
                <a:gd name="connsiteY9" fmla="*/ 261937 h 1012031"/>
                <a:gd name="connsiteX10" fmla="*/ 1073943 w 1097756"/>
                <a:gd name="connsiteY10" fmla="*/ 247650 h 1012031"/>
                <a:gd name="connsiteX11" fmla="*/ 1004887 w 1097756"/>
                <a:gd name="connsiteY11" fmla="*/ 190500 h 1012031"/>
                <a:gd name="connsiteX12" fmla="*/ 912018 w 1097756"/>
                <a:gd name="connsiteY12" fmla="*/ 116681 h 1012031"/>
                <a:gd name="connsiteX13" fmla="*/ 847725 w 1097756"/>
                <a:gd name="connsiteY13" fmla="*/ 78581 h 1012031"/>
                <a:gd name="connsiteX14" fmla="*/ 790575 w 1097756"/>
                <a:gd name="connsiteY14" fmla="*/ 45244 h 1012031"/>
                <a:gd name="connsiteX15" fmla="*/ 714375 w 1097756"/>
                <a:gd name="connsiteY15" fmla="*/ 16669 h 1012031"/>
                <a:gd name="connsiteX16" fmla="*/ 676275 w 1097756"/>
                <a:gd name="connsiteY16" fmla="*/ 2381 h 1012031"/>
                <a:gd name="connsiteX17" fmla="*/ 652462 w 1097756"/>
                <a:gd name="connsiteY17" fmla="*/ 0 h 1012031"/>
                <a:gd name="connsiteX18" fmla="*/ 642937 w 1097756"/>
                <a:gd name="connsiteY18" fmla="*/ 4762 h 1012031"/>
                <a:gd name="connsiteX19" fmla="*/ 645318 w 1097756"/>
                <a:gd name="connsiteY19" fmla="*/ 33337 h 1012031"/>
                <a:gd name="connsiteX20" fmla="*/ 661987 w 1097756"/>
                <a:gd name="connsiteY20" fmla="*/ 66675 h 1012031"/>
                <a:gd name="connsiteX21" fmla="*/ 714375 w 1097756"/>
                <a:gd name="connsiteY21" fmla="*/ 109537 h 1012031"/>
                <a:gd name="connsiteX22" fmla="*/ 745331 w 1097756"/>
                <a:gd name="connsiteY22" fmla="*/ 145256 h 1012031"/>
                <a:gd name="connsiteX23" fmla="*/ 762000 w 1097756"/>
                <a:gd name="connsiteY23" fmla="*/ 183356 h 1012031"/>
                <a:gd name="connsiteX24" fmla="*/ 769143 w 1097756"/>
                <a:gd name="connsiteY24" fmla="*/ 216694 h 1012031"/>
                <a:gd name="connsiteX25" fmla="*/ 764381 w 1097756"/>
                <a:gd name="connsiteY25" fmla="*/ 245269 h 1012031"/>
                <a:gd name="connsiteX26" fmla="*/ 740568 w 1097756"/>
                <a:gd name="connsiteY26" fmla="*/ 290512 h 1012031"/>
                <a:gd name="connsiteX27" fmla="*/ 690562 w 1097756"/>
                <a:gd name="connsiteY27" fmla="*/ 359569 h 1012031"/>
                <a:gd name="connsiteX28" fmla="*/ 578643 w 1097756"/>
                <a:gd name="connsiteY28" fmla="*/ 473869 h 1012031"/>
                <a:gd name="connsiteX29" fmla="*/ 419100 w 1097756"/>
                <a:gd name="connsiteY29" fmla="*/ 626269 h 1012031"/>
                <a:gd name="connsiteX30" fmla="*/ 269081 w 1097756"/>
                <a:gd name="connsiteY30" fmla="*/ 747712 h 1012031"/>
                <a:gd name="connsiteX31" fmla="*/ 88106 w 1097756"/>
                <a:gd name="connsiteY31" fmla="*/ 895350 h 1012031"/>
                <a:gd name="connsiteX32" fmla="*/ 14287 w 1097756"/>
                <a:gd name="connsiteY32" fmla="*/ 947737 h 1012031"/>
                <a:gd name="connsiteX33" fmla="*/ 4762 w 1097756"/>
                <a:gd name="connsiteY33" fmla="*/ 959644 h 1012031"/>
                <a:gd name="connsiteX34" fmla="*/ 0 w 1097756"/>
                <a:gd name="connsiteY34" fmla="*/ 983456 h 1012031"/>
                <a:gd name="connsiteX35" fmla="*/ 4762 w 1097756"/>
                <a:gd name="connsiteY35" fmla="*/ 1004887 h 1012031"/>
                <a:gd name="connsiteX36" fmla="*/ 16668 w 1097756"/>
                <a:gd name="connsiteY36" fmla="*/ 1012031 h 1012031"/>
                <a:gd name="connsiteX37" fmla="*/ 42862 w 1097756"/>
                <a:gd name="connsiteY37" fmla="*/ 1004887 h 1012031"/>
                <a:gd name="connsiteX38" fmla="*/ 130968 w 1097756"/>
                <a:gd name="connsiteY38" fmla="*/ 957262 h 1012031"/>
                <a:gd name="connsiteX39" fmla="*/ 309562 w 1097756"/>
                <a:gd name="connsiteY39" fmla="*/ 859631 h 1012031"/>
                <a:gd name="connsiteX40" fmla="*/ 550068 w 1097756"/>
                <a:gd name="connsiteY40" fmla="*/ 719137 h 1012031"/>
                <a:gd name="connsiteX41" fmla="*/ 590550 w 1097756"/>
                <a:gd name="connsiteY41" fmla="*/ 685800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97756" h="1012031">
                  <a:moveTo>
                    <a:pt x="590550" y="685800"/>
                  </a:moveTo>
                  <a:lnTo>
                    <a:pt x="700087" y="611981"/>
                  </a:lnTo>
                  <a:lnTo>
                    <a:pt x="828675" y="519112"/>
                  </a:lnTo>
                  <a:lnTo>
                    <a:pt x="950118" y="426244"/>
                  </a:lnTo>
                  <a:lnTo>
                    <a:pt x="1009650" y="378619"/>
                  </a:lnTo>
                  <a:lnTo>
                    <a:pt x="1050131" y="350044"/>
                  </a:lnTo>
                  <a:lnTo>
                    <a:pt x="1085850" y="316706"/>
                  </a:lnTo>
                  <a:lnTo>
                    <a:pt x="1095375" y="290512"/>
                  </a:lnTo>
                  <a:lnTo>
                    <a:pt x="1097756" y="278606"/>
                  </a:lnTo>
                  <a:lnTo>
                    <a:pt x="1092993" y="261937"/>
                  </a:lnTo>
                  <a:lnTo>
                    <a:pt x="1073943" y="247650"/>
                  </a:lnTo>
                  <a:lnTo>
                    <a:pt x="1004887" y="190500"/>
                  </a:lnTo>
                  <a:lnTo>
                    <a:pt x="912018" y="116681"/>
                  </a:lnTo>
                  <a:lnTo>
                    <a:pt x="847725" y="78581"/>
                  </a:lnTo>
                  <a:lnTo>
                    <a:pt x="790575" y="45244"/>
                  </a:lnTo>
                  <a:lnTo>
                    <a:pt x="714375" y="16669"/>
                  </a:lnTo>
                  <a:lnTo>
                    <a:pt x="676275" y="2381"/>
                  </a:lnTo>
                  <a:lnTo>
                    <a:pt x="652462" y="0"/>
                  </a:lnTo>
                  <a:lnTo>
                    <a:pt x="642937" y="4762"/>
                  </a:lnTo>
                  <a:lnTo>
                    <a:pt x="645318" y="33337"/>
                  </a:lnTo>
                  <a:lnTo>
                    <a:pt x="661987" y="66675"/>
                  </a:lnTo>
                  <a:lnTo>
                    <a:pt x="714375" y="109537"/>
                  </a:lnTo>
                  <a:lnTo>
                    <a:pt x="745331" y="145256"/>
                  </a:lnTo>
                  <a:lnTo>
                    <a:pt x="762000" y="183356"/>
                  </a:lnTo>
                  <a:lnTo>
                    <a:pt x="769143" y="216694"/>
                  </a:lnTo>
                  <a:lnTo>
                    <a:pt x="764381" y="245269"/>
                  </a:lnTo>
                  <a:lnTo>
                    <a:pt x="740568" y="290512"/>
                  </a:lnTo>
                  <a:lnTo>
                    <a:pt x="690562" y="359569"/>
                  </a:lnTo>
                  <a:lnTo>
                    <a:pt x="578643" y="473869"/>
                  </a:lnTo>
                  <a:lnTo>
                    <a:pt x="419100" y="626269"/>
                  </a:lnTo>
                  <a:lnTo>
                    <a:pt x="269081" y="747712"/>
                  </a:lnTo>
                  <a:lnTo>
                    <a:pt x="88106" y="895350"/>
                  </a:lnTo>
                  <a:lnTo>
                    <a:pt x="14287" y="947737"/>
                  </a:lnTo>
                  <a:lnTo>
                    <a:pt x="4762" y="959644"/>
                  </a:lnTo>
                  <a:lnTo>
                    <a:pt x="0" y="983456"/>
                  </a:lnTo>
                  <a:lnTo>
                    <a:pt x="4762" y="1004887"/>
                  </a:lnTo>
                  <a:lnTo>
                    <a:pt x="16668" y="1012031"/>
                  </a:lnTo>
                  <a:lnTo>
                    <a:pt x="42862" y="1004887"/>
                  </a:lnTo>
                  <a:lnTo>
                    <a:pt x="130968" y="957262"/>
                  </a:lnTo>
                  <a:lnTo>
                    <a:pt x="309562" y="859631"/>
                  </a:lnTo>
                  <a:lnTo>
                    <a:pt x="550068" y="719137"/>
                  </a:lnTo>
                  <a:lnTo>
                    <a:pt x="590550" y="6858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7">
              <a:extLst>
                <a:ext uri="{FF2B5EF4-FFF2-40B4-BE49-F238E27FC236}">
                  <a16:creationId xmlns:a16="http://schemas.microsoft.com/office/drawing/2014/main" id="{9A19960E-8225-48E4-81A0-CA5417C6D405}"/>
                </a:ext>
              </a:extLst>
            </p:cNvPr>
            <p:cNvSpPr/>
            <p:nvPr/>
          </p:nvSpPr>
          <p:spPr>
            <a:xfrm rot="16200000">
              <a:off x="1469232" y="3667919"/>
              <a:ext cx="4311650" cy="515937"/>
            </a:xfrm>
            <a:custGeom>
              <a:avLst/>
              <a:gdLst>
                <a:gd name="connsiteX0" fmla="*/ 1638153 w 4310743"/>
                <a:gd name="connsiteY0" fmla="*/ 158872 h 515453"/>
                <a:gd name="connsiteX1" fmla="*/ 1878227 w 4310743"/>
                <a:gd name="connsiteY1" fmla="*/ 169464 h 515453"/>
                <a:gd name="connsiteX2" fmla="*/ 2114771 w 4310743"/>
                <a:gd name="connsiteY2" fmla="*/ 180055 h 515453"/>
                <a:gd name="connsiteX3" fmla="*/ 2390150 w 4310743"/>
                <a:gd name="connsiteY3" fmla="*/ 190647 h 515453"/>
                <a:gd name="connsiteX4" fmla="*/ 2432516 w 4310743"/>
                <a:gd name="connsiteY4" fmla="*/ 194177 h 515453"/>
                <a:gd name="connsiteX5" fmla="*/ 3195105 w 4310743"/>
                <a:gd name="connsiteY5" fmla="*/ 190647 h 515453"/>
                <a:gd name="connsiteX6" fmla="*/ 3466953 w 4310743"/>
                <a:gd name="connsiteY6" fmla="*/ 201238 h 515453"/>
                <a:gd name="connsiteX7" fmla="*/ 3678783 w 4310743"/>
                <a:gd name="connsiteY7" fmla="*/ 208299 h 515453"/>
                <a:gd name="connsiteX8" fmla="*/ 3749393 w 4310743"/>
                <a:gd name="connsiteY8" fmla="*/ 211830 h 515453"/>
                <a:gd name="connsiteX9" fmla="*/ 3816473 w 4310743"/>
                <a:gd name="connsiteY9" fmla="*/ 215361 h 515453"/>
                <a:gd name="connsiteX10" fmla="*/ 3880022 w 4310743"/>
                <a:gd name="connsiteY10" fmla="*/ 204769 h 515453"/>
                <a:gd name="connsiteX11" fmla="*/ 3954162 w 4310743"/>
                <a:gd name="connsiteY11" fmla="*/ 187116 h 515453"/>
                <a:gd name="connsiteX12" fmla="*/ 4000059 w 4310743"/>
                <a:gd name="connsiteY12" fmla="*/ 169464 h 515453"/>
                <a:gd name="connsiteX13" fmla="*/ 4081261 w 4310743"/>
                <a:gd name="connsiteY13" fmla="*/ 130628 h 515453"/>
                <a:gd name="connsiteX14" fmla="*/ 4162462 w 4310743"/>
                <a:gd name="connsiteY14" fmla="*/ 84732 h 515453"/>
                <a:gd name="connsiteX15" fmla="*/ 4250725 w 4310743"/>
                <a:gd name="connsiteY15" fmla="*/ 21183 h 515453"/>
                <a:gd name="connsiteX16" fmla="*/ 4282499 w 4310743"/>
                <a:gd name="connsiteY16" fmla="*/ 0 h 515453"/>
                <a:gd name="connsiteX17" fmla="*/ 4293091 w 4310743"/>
                <a:gd name="connsiteY17" fmla="*/ 0 h 515453"/>
                <a:gd name="connsiteX18" fmla="*/ 4303682 w 4310743"/>
                <a:gd name="connsiteY18" fmla="*/ 0 h 515453"/>
                <a:gd name="connsiteX19" fmla="*/ 4310743 w 4310743"/>
                <a:gd name="connsiteY19" fmla="*/ 14122 h 515453"/>
                <a:gd name="connsiteX20" fmla="*/ 4310743 w 4310743"/>
                <a:gd name="connsiteY20" fmla="*/ 42366 h 515453"/>
                <a:gd name="connsiteX21" fmla="*/ 4293091 w 4310743"/>
                <a:gd name="connsiteY21" fmla="*/ 109445 h 515453"/>
                <a:gd name="connsiteX22" fmla="*/ 4264847 w 4310743"/>
                <a:gd name="connsiteY22" fmla="*/ 172994 h 515453"/>
                <a:gd name="connsiteX23" fmla="*/ 4208359 w 4310743"/>
                <a:gd name="connsiteY23" fmla="*/ 275379 h 515453"/>
                <a:gd name="connsiteX24" fmla="*/ 4137749 w 4310743"/>
                <a:gd name="connsiteY24" fmla="*/ 377764 h 515453"/>
                <a:gd name="connsiteX25" fmla="*/ 4053017 w 4310743"/>
                <a:gd name="connsiteY25" fmla="*/ 469557 h 515453"/>
                <a:gd name="connsiteX26" fmla="*/ 4014181 w 4310743"/>
                <a:gd name="connsiteY26" fmla="*/ 508392 h 515453"/>
                <a:gd name="connsiteX27" fmla="*/ 4003590 w 4310743"/>
                <a:gd name="connsiteY27" fmla="*/ 511923 h 515453"/>
                <a:gd name="connsiteX28" fmla="*/ 3985937 w 4310743"/>
                <a:gd name="connsiteY28" fmla="*/ 515453 h 515453"/>
                <a:gd name="connsiteX29" fmla="*/ 3961223 w 4310743"/>
                <a:gd name="connsiteY29" fmla="*/ 511923 h 515453"/>
                <a:gd name="connsiteX30" fmla="*/ 3911796 w 4310743"/>
                <a:gd name="connsiteY30" fmla="*/ 497801 h 515453"/>
                <a:gd name="connsiteX31" fmla="*/ 3883552 w 4310743"/>
                <a:gd name="connsiteY31" fmla="*/ 483679 h 515453"/>
                <a:gd name="connsiteX32" fmla="*/ 3816473 w 4310743"/>
                <a:gd name="connsiteY32" fmla="*/ 462496 h 515453"/>
                <a:gd name="connsiteX33" fmla="*/ 3699966 w 4310743"/>
                <a:gd name="connsiteY33" fmla="*/ 444843 h 515453"/>
                <a:gd name="connsiteX34" fmla="*/ 3586990 w 4310743"/>
                <a:gd name="connsiteY34" fmla="*/ 434252 h 515453"/>
                <a:gd name="connsiteX35" fmla="*/ 3445770 w 4310743"/>
                <a:gd name="connsiteY35" fmla="*/ 427191 h 515453"/>
                <a:gd name="connsiteX36" fmla="*/ 3209227 w 4310743"/>
                <a:gd name="connsiteY36" fmla="*/ 413069 h 515453"/>
                <a:gd name="connsiteX37" fmla="*/ 2916195 w 4310743"/>
                <a:gd name="connsiteY37" fmla="*/ 413069 h 515453"/>
                <a:gd name="connsiteX38" fmla="*/ 2630224 w 4310743"/>
                <a:gd name="connsiteY38" fmla="*/ 413069 h 515453"/>
                <a:gd name="connsiteX39" fmla="*/ 2489004 w 4310743"/>
                <a:gd name="connsiteY39" fmla="*/ 406008 h 515453"/>
                <a:gd name="connsiteX40" fmla="*/ 2284235 w 4310743"/>
                <a:gd name="connsiteY40" fmla="*/ 395416 h 515453"/>
                <a:gd name="connsiteX41" fmla="*/ 1906471 w 4310743"/>
                <a:gd name="connsiteY41" fmla="*/ 377764 h 515453"/>
                <a:gd name="connsiteX42" fmla="*/ 1634623 w 4310743"/>
                <a:gd name="connsiteY42" fmla="*/ 370703 h 515453"/>
                <a:gd name="connsiteX43" fmla="*/ 1373366 w 4310743"/>
                <a:gd name="connsiteY43" fmla="*/ 367172 h 515453"/>
                <a:gd name="connsiteX44" fmla="*/ 1080334 w 4310743"/>
                <a:gd name="connsiteY44" fmla="*/ 370703 h 515453"/>
                <a:gd name="connsiteX45" fmla="*/ 854382 w 4310743"/>
                <a:gd name="connsiteY45" fmla="*/ 370703 h 515453"/>
                <a:gd name="connsiteX46" fmla="*/ 639021 w 4310743"/>
                <a:gd name="connsiteY46" fmla="*/ 370703 h 515453"/>
                <a:gd name="connsiteX47" fmla="*/ 473088 w 4310743"/>
                <a:gd name="connsiteY47" fmla="*/ 370703 h 515453"/>
                <a:gd name="connsiteX48" fmla="*/ 367173 w 4310743"/>
                <a:gd name="connsiteY48" fmla="*/ 370703 h 515453"/>
                <a:gd name="connsiteX49" fmla="*/ 278910 w 4310743"/>
                <a:gd name="connsiteY49" fmla="*/ 363642 h 515453"/>
                <a:gd name="connsiteX50" fmla="*/ 180056 w 4310743"/>
                <a:gd name="connsiteY50" fmla="*/ 345989 h 515453"/>
                <a:gd name="connsiteX51" fmla="*/ 112976 w 4310743"/>
                <a:gd name="connsiteY51" fmla="*/ 324806 h 515453"/>
                <a:gd name="connsiteX52" fmla="*/ 56488 w 4310743"/>
                <a:gd name="connsiteY52" fmla="*/ 300093 h 515453"/>
                <a:gd name="connsiteX53" fmla="*/ 21183 w 4310743"/>
                <a:gd name="connsiteY53" fmla="*/ 282440 h 515453"/>
                <a:gd name="connsiteX54" fmla="*/ 10592 w 4310743"/>
                <a:gd name="connsiteY54" fmla="*/ 271849 h 515453"/>
                <a:gd name="connsiteX55" fmla="*/ 3531 w 4310743"/>
                <a:gd name="connsiteY55" fmla="*/ 254196 h 515453"/>
                <a:gd name="connsiteX56" fmla="*/ 0 w 4310743"/>
                <a:gd name="connsiteY56" fmla="*/ 229483 h 515453"/>
                <a:gd name="connsiteX57" fmla="*/ 3531 w 4310743"/>
                <a:gd name="connsiteY57" fmla="*/ 211830 h 515453"/>
                <a:gd name="connsiteX58" fmla="*/ 14122 w 4310743"/>
                <a:gd name="connsiteY58" fmla="*/ 194177 h 515453"/>
                <a:gd name="connsiteX59" fmla="*/ 49427 w 4310743"/>
                <a:gd name="connsiteY59" fmla="*/ 169464 h 515453"/>
                <a:gd name="connsiteX60" fmla="*/ 84732 w 4310743"/>
                <a:gd name="connsiteY60" fmla="*/ 151811 h 515453"/>
                <a:gd name="connsiteX61" fmla="*/ 151812 w 4310743"/>
                <a:gd name="connsiteY61" fmla="*/ 130628 h 515453"/>
                <a:gd name="connsiteX62" fmla="*/ 229483 w 4310743"/>
                <a:gd name="connsiteY62" fmla="*/ 116506 h 515453"/>
                <a:gd name="connsiteX63" fmla="*/ 324806 w 4310743"/>
                <a:gd name="connsiteY63" fmla="*/ 105915 h 515453"/>
                <a:gd name="connsiteX64" fmla="*/ 430722 w 4310743"/>
                <a:gd name="connsiteY64" fmla="*/ 102384 h 515453"/>
                <a:gd name="connsiteX65" fmla="*/ 667265 w 4310743"/>
                <a:gd name="connsiteY65" fmla="*/ 116506 h 515453"/>
                <a:gd name="connsiteX66" fmla="*/ 1027376 w 4310743"/>
                <a:gd name="connsiteY66" fmla="*/ 130628 h 515453"/>
                <a:gd name="connsiteX67" fmla="*/ 1302756 w 4310743"/>
                <a:gd name="connsiteY67" fmla="*/ 144750 h 515453"/>
                <a:gd name="connsiteX68" fmla="*/ 1638153 w 4310743"/>
                <a:gd name="connsiteY68" fmla="*/ 158872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10743" h="515453">
                  <a:moveTo>
                    <a:pt x="1638153" y="158872"/>
                  </a:moveTo>
                  <a:lnTo>
                    <a:pt x="1878227" y="169464"/>
                  </a:lnTo>
                  <a:lnTo>
                    <a:pt x="2114771" y="180055"/>
                  </a:lnTo>
                  <a:lnTo>
                    <a:pt x="2390150" y="190647"/>
                  </a:lnTo>
                  <a:lnTo>
                    <a:pt x="2432516" y="194177"/>
                  </a:lnTo>
                  <a:lnTo>
                    <a:pt x="3195105" y="190647"/>
                  </a:lnTo>
                  <a:lnTo>
                    <a:pt x="3466953" y="201238"/>
                  </a:lnTo>
                  <a:lnTo>
                    <a:pt x="3678783" y="208299"/>
                  </a:lnTo>
                  <a:lnTo>
                    <a:pt x="3749393" y="211830"/>
                  </a:lnTo>
                  <a:lnTo>
                    <a:pt x="3816473" y="215361"/>
                  </a:lnTo>
                  <a:lnTo>
                    <a:pt x="3880022" y="204769"/>
                  </a:lnTo>
                  <a:lnTo>
                    <a:pt x="3954162" y="187116"/>
                  </a:lnTo>
                  <a:lnTo>
                    <a:pt x="4000059" y="169464"/>
                  </a:lnTo>
                  <a:lnTo>
                    <a:pt x="4081261" y="130628"/>
                  </a:lnTo>
                  <a:lnTo>
                    <a:pt x="4162462" y="84732"/>
                  </a:lnTo>
                  <a:lnTo>
                    <a:pt x="4250725" y="21183"/>
                  </a:lnTo>
                  <a:lnTo>
                    <a:pt x="4282499" y="0"/>
                  </a:lnTo>
                  <a:lnTo>
                    <a:pt x="4293091" y="0"/>
                  </a:lnTo>
                  <a:lnTo>
                    <a:pt x="4303682" y="0"/>
                  </a:lnTo>
                  <a:lnTo>
                    <a:pt x="4310743" y="14122"/>
                  </a:lnTo>
                  <a:lnTo>
                    <a:pt x="4310743" y="42366"/>
                  </a:lnTo>
                  <a:lnTo>
                    <a:pt x="4293091" y="109445"/>
                  </a:lnTo>
                  <a:lnTo>
                    <a:pt x="4264847" y="172994"/>
                  </a:lnTo>
                  <a:lnTo>
                    <a:pt x="4208359" y="275379"/>
                  </a:lnTo>
                  <a:lnTo>
                    <a:pt x="4137749" y="377764"/>
                  </a:lnTo>
                  <a:lnTo>
                    <a:pt x="4053017" y="469557"/>
                  </a:lnTo>
                  <a:lnTo>
                    <a:pt x="4014181" y="508392"/>
                  </a:lnTo>
                  <a:lnTo>
                    <a:pt x="4003590" y="511923"/>
                  </a:lnTo>
                  <a:lnTo>
                    <a:pt x="3985937" y="515453"/>
                  </a:lnTo>
                  <a:lnTo>
                    <a:pt x="3961223" y="511923"/>
                  </a:lnTo>
                  <a:lnTo>
                    <a:pt x="3911796" y="497801"/>
                  </a:lnTo>
                  <a:lnTo>
                    <a:pt x="3883552" y="483679"/>
                  </a:lnTo>
                  <a:lnTo>
                    <a:pt x="3816473" y="462496"/>
                  </a:lnTo>
                  <a:lnTo>
                    <a:pt x="3699966" y="444843"/>
                  </a:lnTo>
                  <a:lnTo>
                    <a:pt x="3586990" y="434252"/>
                  </a:lnTo>
                  <a:lnTo>
                    <a:pt x="3445770" y="427191"/>
                  </a:lnTo>
                  <a:lnTo>
                    <a:pt x="3209227" y="413069"/>
                  </a:lnTo>
                  <a:lnTo>
                    <a:pt x="2916195" y="413069"/>
                  </a:lnTo>
                  <a:lnTo>
                    <a:pt x="2630224" y="413069"/>
                  </a:lnTo>
                  <a:lnTo>
                    <a:pt x="2489004" y="406008"/>
                  </a:lnTo>
                  <a:lnTo>
                    <a:pt x="2284235" y="395416"/>
                  </a:lnTo>
                  <a:lnTo>
                    <a:pt x="1906471" y="377764"/>
                  </a:lnTo>
                  <a:lnTo>
                    <a:pt x="1634623" y="370703"/>
                  </a:lnTo>
                  <a:lnTo>
                    <a:pt x="1373366" y="367172"/>
                  </a:lnTo>
                  <a:lnTo>
                    <a:pt x="1080334" y="370703"/>
                  </a:lnTo>
                  <a:lnTo>
                    <a:pt x="854382" y="370703"/>
                  </a:lnTo>
                  <a:lnTo>
                    <a:pt x="639021" y="370703"/>
                  </a:lnTo>
                  <a:lnTo>
                    <a:pt x="473088" y="370703"/>
                  </a:lnTo>
                  <a:lnTo>
                    <a:pt x="367173" y="370703"/>
                  </a:lnTo>
                  <a:lnTo>
                    <a:pt x="278910" y="363642"/>
                  </a:lnTo>
                  <a:lnTo>
                    <a:pt x="180056" y="345989"/>
                  </a:lnTo>
                  <a:lnTo>
                    <a:pt x="112976" y="324806"/>
                  </a:lnTo>
                  <a:lnTo>
                    <a:pt x="56488" y="300093"/>
                  </a:lnTo>
                  <a:lnTo>
                    <a:pt x="21183" y="282440"/>
                  </a:lnTo>
                  <a:lnTo>
                    <a:pt x="10592" y="271849"/>
                  </a:lnTo>
                  <a:lnTo>
                    <a:pt x="3531" y="254196"/>
                  </a:lnTo>
                  <a:lnTo>
                    <a:pt x="0" y="229483"/>
                  </a:lnTo>
                  <a:lnTo>
                    <a:pt x="3531" y="211830"/>
                  </a:lnTo>
                  <a:lnTo>
                    <a:pt x="14122" y="194177"/>
                  </a:lnTo>
                  <a:lnTo>
                    <a:pt x="49427" y="169464"/>
                  </a:lnTo>
                  <a:lnTo>
                    <a:pt x="84732" y="151811"/>
                  </a:lnTo>
                  <a:lnTo>
                    <a:pt x="151812" y="130628"/>
                  </a:lnTo>
                  <a:lnTo>
                    <a:pt x="229483" y="116506"/>
                  </a:lnTo>
                  <a:lnTo>
                    <a:pt x="324806" y="105915"/>
                  </a:lnTo>
                  <a:lnTo>
                    <a:pt x="430722" y="102384"/>
                  </a:lnTo>
                  <a:lnTo>
                    <a:pt x="667265" y="116506"/>
                  </a:lnTo>
                  <a:lnTo>
                    <a:pt x="1027376" y="130628"/>
                  </a:lnTo>
                  <a:lnTo>
                    <a:pt x="1302756" y="144750"/>
                  </a:lnTo>
                  <a:lnTo>
                    <a:pt x="1638153" y="15887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8">
              <a:extLst>
                <a:ext uri="{FF2B5EF4-FFF2-40B4-BE49-F238E27FC236}">
                  <a16:creationId xmlns:a16="http://schemas.microsoft.com/office/drawing/2014/main" id="{25610543-9A49-4CD5-BD92-4012EFAC7E4B}"/>
                </a:ext>
              </a:extLst>
            </p:cNvPr>
            <p:cNvSpPr/>
            <p:nvPr/>
          </p:nvSpPr>
          <p:spPr>
            <a:xfrm rot="16200000">
              <a:off x="2090738" y="3494087"/>
              <a:ext cx="1955800" cy="1063625"/>
            </a:xfrm>
            <a:custGeom>
              <a:avLst/>
              <a:gdLst>
                <a:gd name="connsiteX0" fmla="*/ 716757 w 1955007"/>
                <a:gd name="connsiteY0" fmla="*/ 654843 h 1064418"/>
                <a:gd name="connsiteX1" fmla="*/ 871538 w 1955007"/>
                <a:gd name="connsiteY1" fmla="*/ 754856 h 1064418"/>
                <a:gd name="connsiteX2" fmla="*/ 1062038 w 1955007"/>
                <a:gd name="connsiteY2" fmla="*/ 871537 h 1064418"/>
                <a:gd name="connsiteX3" fmla="*/ 1197769 w 1955007"/>
                <a:gd name="connsiteY3" fmla="*/ 947737 h 1064418"/>
                <a:gd name="connsiteX4" fmla="*/ 1297782 w 1955007"/>
                <a:gd name="connsiteY4" fmla="*/ 1004887 h 1064418"/>
                <a:gd name="connsiteX5" fmla="*/ 1404938 w 1955007"/>
                <a:gd name="connsiteY5" fmla="*/ 1064418 h 1064418"/>
                <a:gd name="connsiteX6" fmla="*/ 1955007 w 1955007"/>
                <a:gd name="connsiteY6" fmla="*/ 1064418 h 1064418"/>
                <a:gd name="connsiteX7" fmla="*/ 1928813 w 1955007"/>
                <a:gd name="connsiteY7" fmla="*/ 990600 h 1064418"/>
                <a:gd name="connsiteX8" fmla="*/ 1790700 w 1955007"/>
                <a:gd name="connsiteY8" fmla="*/ 945356 h 1064418"/>
                <a:gd name="connsiteX9" fmla="*/ 1631157 w 1955007"/>
                <a:gd name="connsiteY9" fmla="*/ 890587 h 1064418"/>
                <a:gd name="connsiteX10" fmla="*/ 1452563 w 1955007"/>
                <a:gd name="connsiteY10" fmla="*/ 821531 h 1064418"/>
                <a:gd name="connsiteX11" fmla="*/ 1295400 w 1955007"/>
                <a:gd name="connsiteY11" fmla="*/ 752475 h 1064418"/>
                <a:gd name="connsiteX12" fmla="*/ 1121569 w 1955007"/>
                <a:gd name="connsiteY12" fmla="*/ 671512 h 1064418"/>
                <a:gd name="connsiteX13" fmla="*/ 947738 w 1955007"/>
                <a:gd name="connsiteY13" fmla="*/ 583406 h 1064418"/>
                <a:gd name="connsiteX14" fmla="*/ 769144 w 1955007"/>
                <a:gd name="connsiteY14" fmla="*/ 488156 h 1064418"/>
                <a:gd name="connsiteX15" fmla="*/ 542925 w 1955007"/>
                <a:gd name="connsiteY15" fmla="*/ 352425 h 1064418"/>
                <a:gd name="connsiteX16" fmla="*/ 392907 w 1955007"/>
                <a:gd name="connsiteY16" fmla="*/ 254793 h 1064418"/>
                <a:gd name="connsiteX17" fmla="*/ 304800 w 1955007"/>
                <a:gd name="connsiteY17" fmla="*/ 195262 h 1064418"/>
                <a:gd name="connsiteX18" fmla="*/ 178594 w 1955007"/>
                <a:gd name="connsiteY18" fmla="*/ 104775 h 1064418"/>
                <a:gd name="connsiteX19" fmla="*/ 83344 w 1955007"/>
                <a:gd name="connsiteY19" fmla="*/ 35718 h 1064418"/>
                <a:gd name="connsiteX20" fmla="*/ 57150 w 1955007"/>
                <a:gd name="connsiteY20" fmla="*/ 14287 h 1064418"/>
                <a:gd name="connsiteX21" fmla="*/ 35719 w 1955007"/>
                <a:gd name="connsiteY21" fmla="*/ 4762 h 1064418"/>
                <a:gd name="connsiteX22" fmla="*/ 9525 w 1955007"/>
                <a:gd name="connsiteY22" fmla="*/ 0 h 1064418"/>
                <a:gd name="connsiteX23" fmla="*/ 0 w 1955007"/>
                <a:gd name="connsiteY23" fmla="*/ 7143 h 1064418"/>
                <a:gd name="connsiteX24" fmla="*/ 0 w 1955007"/>
                <a:gd name="connsiteY24" fmla="*/ 23812 h 1064418"/>
                <a:gd name="connsiteX25" fmla="*/ 9525 w 1955007"/>
                <a:gd name="connsiteY25" fmla="*/ 54768 h 1064418"/>
                <a:gd name="connsiteX26" fmla="*/ 40482 w 1955007"/>
                <a:gd name="connsiteY26" fmla="*/ 92868 h 1064418"/>
                <a:gd name="connsiteX27" fmla="*/ 157163 w 1955007"/>
                <a:gd name="connsiteY27" fmla="*/ 209550 h 1064418"/>
                <a:gd name="connsiteX28" fmla="*/ 261938 w 1955007"/>
                <a:gd name="connsiteY28" fmla="*/ 307181 h 1064418"/>
                <a:gd name="connsiteX29" fmla="*/ 371475 w 1955007"/>
                <a:gd name="connsiteY29" fmla="*/ 397668 h 1064418"/>
                <a:gd name="connsiteX30" fmla="*/ 528638 w 1955007"/>
                <a:gd name="connsiteY30" fmla="*/ 519112 h 1064418"/>
                <a:gd name="connsiteX31" fmla="*/ 650082 w 1955007"/>
                <a:gd name="connsiteY31" fmla="*/ 609600 h 1064418"/>
                <a:gd name="connsiteX32" fmla="*/ 716757 w 1955007"/>
                <a:gd name="connsiteY32" fmla="*/ 654843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5007" h="1064418">
                  <a:moveTo>
                    <a:pt x="716757" y="654843"/>
                  </a:moveTo>
                  <a:lnTo>
                    <a:pt x="871538" y="754856"/>
                  </a:lnTo>
                  <a:lnTo>
                    <a:pt x="1062038" y="871537"/>
                  </a:lnTo>
                  <a:lnTo>
                    <a:pt x="1197769" y="947737"/>
                  </a:lnTo>
                  <a:lnTo>
                    <a:pt x="1297782" y="1004887"/>
                  </a:lnTo>
                  <a:lnTo>
                    <a:pt x="1404938" y="1064418"/>
                  </a:lnTo>
                  <a:lnTo>
                    <a:pt x="1955007" y="1064418"/>
                  </a:lnTo>
                  <a:lnTo>
                    <a:pt x="1928813" y="990600"/>
                  </a:lnTo>
                  <a:lnTo>
                    <a:pt x="1790700" y="945356"/>
                  </a:lnTo>
                  <a:lnTo>
                    <a:pt x="1631157" y="890587"/>
                  </a:lnTo>
                  <a:lnTo>
                    <a:pt x="1452563" y="821531"/>
                  </a:lnTo>
                  <a:lnTo>
                    <a:pt x="1295400" y="752475"/>
                  </a:lnTo>
                  <a:lnTo>
                    <a:pt x="1121569" y="671512"/>
                  </a:lnTo>
                  <a:lnTo>
                    <a:pt x="947738" y="583406"/>
                  </a:lnTo>
                  <a:lnTo>
                    <a:pt x="769144" y="488156"/>
                  </a:lnTo>
                  <a:lnTo>
                    <a:pt x="542925" y="352425"/>
                  </a:lnTo>
                  <a:lnTo>
                    <a:pt x="392907" y="254793"/>
                  </a:lnTo>
                  <a:lnTo>
                    <a:pt x="304800" y="195262"/>
                  </a:lnTo>
                  <a:lnTo>
                    <a:pt x="178594" y="104775"/>
                  </a:lnTo>
                  <a:lnTo>
                    <a:pt x="83344" y="35718"/>
                  </a:lnTo>
                  <a:lnTo>
                    <a:pt x="57150" y="14287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54768"/>
                  </a:lnTo>
                  <a:lnTo>
                    <a:pt x="40482" y="92868"/>
                  </a:lnTo>
                  <a:lnTo>
                    <a:pt x="157163" y="209550"/>
                  </a:lnTo>
                  <a:lnTo>
                    <a:pt x="261938" y="307181"/>
                  </a:lnTo>
                  <a:lnTo>
                    <a:pt x="371475" y="397668"/>
                  </a:lnTo>
                  <a:lnTo>
                    <a:pt x="528638" y="519112"/>
                  </a:lnTo>
                  <a:lnTo>
                    <a:pt x="650082" y="609600"/>
                  </a:lnTo>
                  <a:lnTo>
                    <a:pt x="716757" y="6548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2">
              <a:extLst>
                <a:ext uri="{FF2B5EF4-FFF2-40B4-BE49-F238E27FC236}">
                  <a16:creationId xmlns:a16="http://schemas.microsoft.com/office/drawing/2014/main" id="{FD8F6035-4ECC-4F78-881E-A439DE0263A6}"/>
                </a:ext>
              </a:extLst>
            </p:cNvPr>
            <p:cNvSpPr/>
            <p:nvPr/>
          </p:nvSpPr>
          <p:spPr>
            <a:xfrm>
              <a:off x="3722688" y="3421063"/>
              <a:ext cx="671512" cy="666750"/>
            </a:xfrm>
            <a:custGeom>
              <a:avLst/>
              <a:gdLst>
                <a:gd name="connsiteX0" fmla="*/ 254794 w 671512"/>
                <a:gd name="connsiteY0" fmla="*/ 64294 h 666750"/>
                <a:gd name="connsiteX1" fmla="*/ 323850 w 671512"/>
                <a:gd name="connsiteY1" fmla="*/ 88107 h 666750"/>
                <a:gd name="connsiteX2" fmla="*/ 376237 w 671512"/>
                <a:gd name="connsiteY2" fmla="*/ 109538 h 666750"/>
                <a:gd name="connsiteX3" fmla="*/ 440531 w 671512"/>
                <a:gd name="connsiteY3" fmla="*/ 140494 h 666750"/>
                <a:gd name="connsiteX4" fmla="*/ 485775 w 671512"/>
                <a:gd name="connsiteY4" fmla="*/ 166688 h 666750"/>
                <a:gd name="connsiteX5" fmla="*/ 519112 w 671512"/>
                <a:gd name="connsiteY5" fmla="*/ 190500 h 666750"/>
                <a:gd name="connsiteX6" fmla="*/ 542925 w 671512"/>
                <a:gd name="connsiteY6" fmla="*/ 214313 h 666750"/>
                <a:gd name="connsiteX7" fmla="*/ 564356 w 671512"/>
                <a:gd name="connsiteY7" fmla="*/ 238125 h 666750"/>
                <a:gd name="connsiteX8" fmla="*/ 592931 w 671512"/>
                <a:gd name="connsiteY8" fmla="*/ 278607 h 666750"/>
                <a:gd name="connsiteX9" fmla="*/ 626269 w 671512"/>
                <a:gd name="connsiteY9" fmla="*/ 338138 h 666750"/>
                <a:gd name="connsiteX10" fmla="*/ 647700 w 671512"/>
                <a:gd name="connsiteY10" fmla="*/ 390525 h 666750"/>
                <a:gd name="connsiteX11" fmla="*/ 664369 w 671512"/>
                <a:gd name="connsiteY11" fmla="*/ 438150 h 666750"/>
                <a:gd name="connsiteX12" fmla="*/ 671512 w 671512"/>
                <a:gd name="connsiteY12" fmla="*/ 473869 h 666750"/>
                <a:gd name="connsiteX13" fmla="*/ 671512 w 671512"/>
                <a:gd name="connsiteY13" fmla="*/ 500063 h 666750"/>
                <a:gd name="connsiteX14" fmla="*/ 671512 w 671512"/>
                <a:gd name="connsiteY14" fmla="*/ 552450 h 666750"/>
                <a:gd name="connsiteX15" fmla="*/ 664369 w 671512"/>
                <a:gd name="connsiteY15" fmla="*/ 588169 h 666750"/>
                <a:gd name="connsiteX16" fmla="*/ 654844 w 671512"/>
                <a:gd name="connsiteY16" fmla="*/ 619125 h 666750"/>
                <a:gd name="connsiteX17" fmla="*/ 640556 w 671512"/>
                <a:gd name="connsiteY17" fmla="*/ 638175 h 666750"/>
                <a:gd name="connsiteX18" fmla="*/ 621506 w 671512"/>
                <a:gd name="connsiteY18" fmla="*/ 652463 h 666750"/>
                <a:gd name="connsiteX19" fmla="*/ 600075 w 671512"/>
                <a:gd name="connsiteY19" fmla="*/ 661988 h 666750"/>
                <a:gd name="connsiteX20" fmla="*/ 576262 w 671512"/>
                <a:gd name="connsiteY20" fmla="*/ 666750 h 666750"/>
                <a:gd name="connsiteX21" fmla="*/ 545306 w 671512"/>
                <a:gd name="connsiteY21" fmla="*/ 657225 h 666750"/>
                <a:gd name="connsiteX22" fmla="*/ 526256 w 671512"/>
                <a:gd name="connsiteY22" fmla="*/ 647700 h 666750"/>
                <a:gd name="connsiteX23" fmla="*/ 500062 w 671512"/>
                <a:gd name="connsiteY23" fmla="*/ 609600 h 666750"/>
                <a:gd name="connsiteX24" fmla="*/ 428625 w 671512"/>
                <a:gd name="connsiteY24" fmla="*/ 502444 h 666750"/>
                <a:gd name="connsiteX25" fmla="*/ 354806 w 671512"/>
                <a:gd name="connsiteY25" fmla="*/ 392907 h 666750"/>
                <a:gd name="connsiteX26" fmla="*/ 326231 w 671512"/>
                <a:gd name="connsiteY26" fmla="*/ 354807 h 666750"/>
                <a:gd name="connsiteX27" fmla="*/ 254794 w 671512"/>
                <a:gd name="connsiteY27" fmla="*/ 273844 h 666750"/>
                <a:gd name="connsiteX28" fmla="*/ 154781 w 671512"/>
                <a:gd name="connsiteY28" fmla="*/ 169069 h 666750"/>
                <a:gd name="connsiteX29" fmla="*/ 83344 w 671512"/>
                <a:gd name="connsiteY29" fmla="*/ 97632 h 666750"/>
                <a:gd name="connsiteX30" fmla="*/ 38100 w 671512"/>
                <a:gd name="connsiteY30" fmla="*/ 54769 h 666750"/>
                <a:gd name="connsiteX31" fmla="*/ 0 w 671512"/>
                <a:gd name="connsiteY31" fmla="*/ 14288 h 666750"/>
                <a:gd name="connsiteX32" fmla="*/ 4762 w 671512"/>
                <a:gd name="connsiteY32" fmla="*/ 0 h 666750"/>
                <a:gd name="connsiteX33" fmla="*/ 73819 w 671512"/>
                <a:gd name="connsiteY33" fmla="*/ 9525 h 666750"/>
                <a:gd name="connsiteX34" fmla="*/ 171450 w 671512"/>
                <a:gd name="connsiteY34" fmla="*/ 35719 h 666750"/>
                <a:gd name="connsiteX35" fmla="*/ 254794 w 671512"/>
                <a:gd name="connsiteY35" fmla="*/ 6429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2" h="666750">
                  <a:moveTo>
                    <a:pt x="254794" y="64294"/>
                  </a:moveTo>
                  <a:lnTo>
                    <a:pt x="323850" y="88107"/>
                  </a:lnTo>
                  <a:lnTo>
                    <a:pt x="376237" y="109538"/>
                  </a:lnTo>
                  <a:lnTo>
                    <a:pt x="440531" y="140494"/>
                  </a:lnTo>
                  <a:lnTo>
                    <a:pt x="485775" y="166688"/>
                  </a:lnTo>
                  <a:lnTo>
                    <a:pt x="519112" y="190500"/>
                  </a:lnTo>
                  <a:lnTo>
                    <a:pt x="542925" y="214313"/>
                  </a:lnTo>
                  <a:lnTo>
                    <a:pt x="564356" y="238125"/>
                  </a:lnTo>
                  <a:lnTo>
                    <a:pt x="592931" y="278607"/>
                  </a:lnTo>
                  <a:lnTo>
                    <a:pt x="626269" y="338138"/>
                  </a:lnTo>
                  <a:lnTo>
                    <a:pt x="647700" y="390525"/>
                  </a:lnTo>
                  <a:lnTo>
                    <a:pt x="664369" y="438150"/>
                  </a:lnTo>
                  <a:lnTo>
                    <a:pt x="671512" y="473869"/>
                  </a:lnTo>
                  <a:lnTo>
                    <a:pt x="671512" y="500063"/>
                  </a:lnTo>
                  <a:lnTo>
                    <a:pt x="671512" y="552450"/>
                  </a:lnTo>
                  <a:lnTo>
                    <a:pt x="664369" y="588169"/>
                  </a:lnTo>
                  <a:lnTo>
                    <a:pt x="654844" y="619125"/>
                  </a:lnTo>
                  <a:lnTo>
                    <a:pt x="640556" y="638175"/>
                  </a:lnTo>
                  <a:lnTo>
                    <a:pt x="621506" y="652463"/>
                  </a:lnTo>
                  <a:lnTo>
                    <a:pt x="600075" y="661988"/>
                  </a:lnTo>
                  <a:lnTo>
                    <a:pt x="576262" y="666750"/>
                  </a:lnTo>
                  <a:lnTo>
                    <a:pt x="545306" y="657225"/>
                  </a:lnTo>
                  <a:lnTo>
                    <a:pt x="526256" y="647700"/>
                  </a:lnTo>
                  <a:lnTo>
                    <a:pt x="500062" y="609600"/>
                  </a:lnTo>
                  <a:lnTo>
                    <a:pt x="428625" y="502444"/>
                  </a:lnTo>
                  <a:lnTo>
                    <a:pt x="354806" y="392907"/>
                  </a:lnTo>
                  <a:lnTo>
                    <a:pt x="326231" y="354807"/>
                  </a:lnTo>
                  <a:lnTo>
                    <a:pt x="254794" y="273844"/>
                  </a:lnTo>
                  <a:lnTo>
                    <a:pt x="154781" y="169069"/>
                  </a:lnTo>
                  <a:lnTo>
                    <a:pt x="83344" y="97632"/>
                  </a:lnTo>
                  <a:lnTo>
                    <a:pt x="38100" y="54769"/>
                  </a:lnTo>
                  <a:lnTo>
                    <a:pt x="0" y="14288"/>
                  </a:lnTo>
                  <a:lnTo>
                    <a:pt x="4762" y="0"/>
                  </a:lnTo>
                  <a:lnTo>
                    <a:pt x="73819" y="9525"/>
                  </a:lnTo>
                  <a:lnTo>
                    <a:pt x="171450" y="35719"/>
                  </a:lnTo>
                  <a:lnTo>
                    <a:pt x="254794" y="64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4">
              <a:extLst>
                <a:ext uri="{FF2B5EF4-FFF2-40B4-BE49-F238E27FC236}">
                  <a16:creationId xmlns:a16="http://schemas.microsoft.com/office/drawing/2014/main" id="{3264ED73-93BB-4D09-AB87-1F6C6C2209EB}"/>
                </a:ext>
              </a:extLst>
            </p:cNvPr>
            <p:cNvSpPr/>
            <p:nvPr/>
          </p:nvSpPr>
          <p:spPr>
            <a:xfrm>
              <a:off x="4346575" y="2619375"/>
              <a:ext cx="490538" cy="1181100"/>
            </a:xfrm>
            <a:custGeom>
              <a:avLst/>
              <a:gdLst>
                <a:gd name="connsiteX0" fmla="*/ 383382 w 490538"/>
                <a:gd name="connsiteY0" fmla="*/ 280988 h 1181100"/>
                <a:gd name="connsiteX1" fmla="*/ 369094 w 490538"/>
                <a:gd name="connsiteY1" fmla="*/ 207169 h 1181100"/>
                <a:gd name="connsiteX2" fmla="*/ 278607 w 490538"/>
                <a:gd name="connsiteY2" fmla="*/ 71438 h 1181100"/>
                <a:gd name="connsiteX3" fmla="*/ 207169 w 490538"/>
                <a:gd name="connsiteY3" fmla="*/ 47625 h 1181100"/>
                <a:gd name="connsiteX4" fmla="*/ 145257 w 490538"/>
                <a:gd name="connsiteY4" fmla="*/ 26194 h 1181100"/>
                <a:gd name="connsiteX5" fmla="*/ 102394 w 490538"/>
                <a:gd name="connsiteY5" fmla="*/ 9525 h 1181100"/>
                <a:gd name="connsiteX6" fmla="*/ 78582 w 490538"/>
                <a:gd name="connsiteY6" fmla="*/ 2381 h 1181100"/>
                <a:gd name="connsiteX7" fmla="*/ 42863 w 490538"/>
                <a:gd name="connsiteY7" fmla="*/ 0 h 1181100"/>
                <a:gd name="connsiteX8" fmla="*/ 26194 w 490538"/>
                <a:gd name="connsiteY8" fmla="*/ 0 h 1181100"/>
                <a:gd name="connsiteX9" fmla="*/ 7144 w 490538"/>
                <a:gd name="connsiteY9" fmla="*/ 7144 h 1181100"/>
                <a:gd name="connsiteX10" fmla="*/ 0 w 490538"/>
                <a:gd name="connsiteY10" fmla="*/ 21431 h 1181100"/>
                <a:gd name="connsiteX11" fmla="*/ 9525 w 490538"/>
                <a:gd name="connsiteY11" fmla="*/ 61913 h 1181100"/>
                <a:gd name="connsiteX12" fmla="*/ 33338 w 490538"/>
                <a:gd name="connsiteY12" fmla="*/ 78581 h 1181100"/>
                <a:gd name="connsiteX13" fmla="*/ 64294 w 490538"/>
                <a:gd name="connsiteY13" fmla="*/ 100013 h 1181100"/>
                <a:gd name="connsiteX14" fmla="*/ 104775 w 490538"/>
                <a:gd name="connsiteY14" fmla="*/ 133350 h 1181100"/>
                <a:gd name="connsiteX15" fmla="*/ 150019 w 490538"/>
                <a:gd name="connsiteY15" fmla="*/ 188119 h 1181100"/>
                <a:gd name="connsiteX16" fmla="*/ 171450 w 490538"/>
                <a:gd name="connsiteY16" fmla="*/ 228600 h 1181100"/>
                <a:gd name="connsiteX17" fmla="*/ 207169 w 490538"/>
                <a:gd name="connsiteY17" fmla="*/ 357188 h 1181100"/>
                <a:gd name="connsiteX18" fmla="*/ 221457 w 490538"/>
                <a:gd name="connsiteY18" fmla="*/ 416719 h 1181100"/>
                <a:gd name="connsiteX19" fmla="*/ 245269 w 490538"/>
                <a:gd name="connsiteY19" fmla="*/ 552450 h 1181100"/>
                <a:gd name="connsiteX20" fmla="*/ 252413 w 490538"/>
                <a:gd name="connsiteY20" fmla="*/ 611981 h 1181100"/>
                <a:gd name="connsiteX21" fmla="*/ 259557 w 490538"/>
                <a:gd name="connsiteY21" fmla="*/ 728663 h 1181100"/>
                <a:gd name="connsiteX22" fmla="*/ 257175 w 490538"/>
                <a:gd name="connsiteY22" fmla="*/ 783431 h 1181100"/>
                <a:gd name="connsiteX23" fmla="*/ 242888 w 490538"/>
                <a:gd name="connsiteY23" fmla="*/ 897731 h 1181100"/>
                <a:gd name="connsiteX24" fmla="*/ 240507 w 490538"/>
                <a:gd name="connsiteY24" fmla="*/ 928688 h 1181100"/>
                <a:gd name="connsiteX25" fmla="*/ 240507 w 490538"/>
                <a:gd name="connsiteY25" fmla="*/ 954881 h 1181100"/>
                <a:gd name="connsiteX26" fmla="*/ 242888 w 490538"/>
                <a:gd name="connsiteY26" fmla="*/ 985838 h 1181100"/>
                <a:gd name="connsiteX27" fmla="*/ 250032 w 490538"/>
                <a:gd name="connsiteY27" fmla="*/ 1014413 h 1181100"/>
                <a:gd name="connsiteX28" fmla="*/ 261938 w 490538"/>
                <a:gd name="connsiteY28" fmla="*/ 1042988 h 1181100"/>
                <a:gd name="connsiteX29" fmla="*/ 288132 w 490538"/>
                <a:gd name="connsiteY29" fmla="*/ 1088231 h 1181100"/>
                <a:gd name="connsiteX30" fmla="*/ 319088 w 490538"/>
                <a:gd name="connsiteY30" fmla="*/ 1131094 h 1181100"/>
                <a:gd name="connsiteX31" fmla="*/ 342900 w 490538"/>
                <a:gd name="connsiteY31" fmla="*/ 1157288 h 1181100"/>
                <a:gd name="connsiteX32" fmla="*/ 357188 w 490538"/>
                <a:gd name="connsiteY32" fmla="*/ 1169194 h 1181100"/>
                <a:gd name="connsiteX33" fmla="*/ 381000 w 490538"/>
                <a:gd name="connsiteY33" fmla="*/ 1181100 h 1181100"/>
                <a:gd name="connsiteX34" fmla="*/ 395288 w 490538"/>
                <a:gd name="connsiteY34" fmla="*/ 1181100 h 1181100"/>
                <a:gd name="connsiteX35" fmla="*/ 416719 w 490538"/>
                <a:gd name="connsiteY35" fmla="*/ 1173956 h 1181100"/>
                <a:gd name="connsiteX36" fmla="*/ 442913 w 490538"/>
                <a:gd name="connsiteY36" fmla="*/ 1152525 h 1181100"/>
                <a:gd name="connsiteX37" fmla="*/ 461963 w 490538"/>
                <a:gd name="connsiteY37" fmla="*/ 1123950 h 1181100"/>
                <a:gd name="connsiteX38" fmla="*/ 466725 w 490538"/>
                <a:gd name="connsiteY38" fmla="*/ 1088231 h 1181100"/>
                <a:gd name="connsiteX39" fmla="*/ 488157 w 490538"/>
                <a:gd name="connsiteY39" fmla="*/ 940594 h 1181100"/>
                <a:gd name="connsiteX40" fmla="*/ 490538 w 490538"/>
                <a:gd name="connsiteY40" fmla="*/ 804863 h 1181100"/>
                <a:gd name="connsiteX41" fmla="*/ 454819 w 490538"/>
                <a:gd name="connsiteY41" fmla="*/ 616744 h 1181100"/>
                <a:gd name="connsiteX42" fmla="*/ 383382 w 490538"/>
                <a:gd name="connsiteY42" fmla="*/ 28098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1181100">
                  <a:moveTo>
                    <a:pt x="383382" y="280988"/>
                  </a:moveTo>
                  <a:lnTo>
                    <a:pt x="369094" y="207169"/>
                  </a:lnTo>
                  <a:lnTo>
                    <a:pt x="278607" y="71438"/>
                  </a:lnTo>
                  <a:lnTo>
                    <a:pt x="207169" y="47625"/>
                  </a:lnTo>
                  <a:lnTo>
                    <a:pt x="145257" y="26194"/>
                  </a:lnTo>
                  <a:lnTo>
                    <a:pt x="102394" y="9525"/>
                  </a:lnTo>
                  <a:lnTo>
                    <a:pt x="78582" y="2381"/>
                  </a:lnTo>
                  <a:lnTo>
                    <a:pt x="42863" y="0"/>
                  </a:lnTo>
                  <a:lnTo>
                    <a:pt x="2619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9525" y="61913"/>
                  </a:lnTo>
                  <a:lnTo>
                    <a:pt x="33338" y="78581"/>
                  </a:lnTo>
                  <a:lnTo>
                    <a:pt x="64294" y="100013"/>
                  </a:lnTo>
                  <a:lnTo>
                    <a:pt x="104775" y="133350"/>
                  </a:lnTo>
                  <a:lnTo>
                    <a:pt x="150019" y="188119"/>
                  </a:lnTo>
                  <a:lnTo>
                    <a:pt x="171450" y="228600"/>
                  </a:lnTo>
                  <a:lnTo>
                    <a:pt x="207169" y="357188"/>
                  </a:lnTo>
                  <a:lnTo>
                    <a:pt x="221457" y="416719"/>
                  </a:lnTo>
                  <a:lnTo>
                    <a:pt x="245269" y="552450"/>
                  </a:lnTo>
                  <a:lnTo>
                    <a:pt x="252413" y="611981"/>
                  </a:lnTo>
                  <a:lnTo>
                    <a:pt x="259557" y="728663"/>
                  </a:lnTo>
                  <a:lnTo>
                    <a:pt x="257175" y="783431"/>
                  </a:lnTo>
                  <a:lnTo>
                    <a:pt x="242888" y="897731"/>
                  </a:lnTo>
                  <a:lnTo>
                    <a:pt x="240507" y="928688"/>
                  </a:lnTo>
                  <a:lnTo>
                    <a:pt x="240507" y="954881"/>
                  </a:lnTo>
                  <a:lnTo>
                    <a:pt x="242888" y="985838"/>
                  </a:lnTo>
                  <a:lnTo>
                    <a:pt x="250032" y="1014413"/>
                  </a:lnTo>
                  <a:lnTo>
                    <a:pt x="261938" y="1042988"/>
                  </a:lnTo>
                  <a:lnTo>
                    <a:pt x="288132" y="1088231"/>
                  </a:lnTo>
                  <a:lnTo>
                    <a:pt x="319088" y="1131094"/>
                  </a:lnTo>
                  <a:lnTo>
                    <a:pt x="342900" y="1157288"/>
                  </a:lnTo>
                  <a:lnTo>
                    <a:pt x="357188" y="1169194"/>
                  </a:lnTo>
                  <a:lnTo>
                    <a:pt x="381000" y="1181100"/>
                  </a:lnTo>
                  <a:lnTo>
                    <a:pt x="395288" y="1181100"/>
                  </a:lnTo>
                  <a:lnTo>
                    <a:pt x="416719" y="1173956"/>
                  </a:lnTo>
                  <a:lnTo>
                    <a:pt x="442913" y="1152525"/>
                  </a:lnTo>
                  <a:lnTo>
                    <a:pt x="461963" y="1123950"/>
                  </a:lnTo>
                  <a:lnTo>
                    <a:pt x="466725" y="1088231"/>
                  </a:lnTo>
                  <a:lnTo>
                    <a:pt x="488157" y="940594"/>
                  </a:lnTo>
                  <a:cubicBezTo>
                    <a:pt x="488951" y="895350"/>
                    <a:pt x="489744" y="850107"/>
                    <a:pt x="490538" y="804863"/>
                  </a:cubicBezTo>
                  <a:lnTo>
                    <a:pt x="454819" y="616744"/>
                  </a:lnTo>
                  <a:lnTo>
                    <a:pt x="383382" y="2809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5">
              <a:extLst>
                <a:ext uri="{FF2B5EF4-FFF2-40B4-BE49-F238E27FC236}">
                  <a16:creationId xmlns:a16="http://schemas.microsoft.com/office/drawing/2014/main" id="{1F0D8149-5D97-438C-B516-4278B5FE284D}"/>
                </a:ext>
              </a:extLst>
            </p:cNvPr>
            <p:cNvSpPr/>
            <p:nvPr/>
          </p:nvSpPr>
          <p:spPr>
            <a:xfrm>
              <a:off x="4589463" y="2436813"/>
              <a:ext cx="2611437" cy="1116012"/>
            </a:xfrm>
            <a:custGeom>
              <a:avLst/>
              <a:gdLst>
                <a:gd name="connsiteX0" fmla="*/ 1183481 w 2612231"/>
                <a:gd name="connsiteY0" fmla="*/ 254794 h 1116806"/>
                <a:gd name="connsiteX1" fmla="*/ 1009650 w 2612231"/>
                <a:gd name="connsiteY1" fmla="*/ 278606 h 1116806"/>
                <a:gd name="connsiteX2" fmla="*/ 862012 w 2612231"/>
                <a:gd name="connsiteY2" fmla="*/ 300037 h 1116806"/>
                <a:gd name="connsiteX3" fmla="*/ 621506 w 2612231"/>
                <a:gd name="connsiteY3" fmla="*/ 352425 h 1116806"/>
                <a:gd name="connsiteX4" fmla="*/ 502444 w 2612231"/>
                <a:gd name="connsiteY4" fmla="*/ 376237 h 1116806"/>
                <a:gd name="connsiteX5" fmla="*/ 400050 w 2612231"/>
                <a:gd name="connsiteY5" fmla="*/ 390525 h 1116806"/>
                <a:gd name="connsiteX6" fmla="*/ 345281 w 2612231"/>
                <a:gd name="connsiteY6" fmla="*/ 397669 h 1116806"/>
                <a:gd name="connsiteX7" fmla="*/ 228600 w 2612231"/>
                <a:gd name="connsiteY7" fmla="*/ 407194 h 1116806"/>
                <a:gd name="connsiteX8" fmla="*/ 80962 w 2612231"/>
                <a:gd name="connsiteY8" fmla="*/ 411956 h 1116806"/>
                <a:gd name="connsiteX9" fmla="*/ 0 w 2612231"/>
                <a:gd name="connsiteY9" fmla="*/ 245269 h 1116806"/>
                <a:gd name="connsiteX10" fmla="*/ 35719 w 2612231"/>
                <a:gd name="connsiteY10" fmla="*/ 257175 h 1116806"/>
                <a:gd name="connsiteX11" fmla="*/ 69056 w 2612231"/>
                <a:gd name="connsiteY11" fmla="*/ 257175 h 1116806"/>
                <a:gd name="connsiteX12" fmla="*/ 152400 w 2612231"/>
                <a:gd name="connsiteY12" fmla="*/ 252412 h 1116806"/>
                <a:gd name="connsiteX13" fmla="*/ 271462 w 2612231"/>
                <a:gd name="connsiteY13" fmla="*/ 240506 h 1116806"/>
                <a:gd name="connsiteX14" fmla="*/ 433387 w 2612231"/>
                <a:gd name="connsiteY14" fmla="*/ 219075 h 1116806"/>
                <a:gd name="connsiteX15" fmla="*/ 571500 w 2612231"/>
                <a:gd name="connsiteY15" fmla="*/ 197644 h 1116806"/>
                <a:gd name="connsiteX16" fmla="*/ 666750 w 2612231"/>
                <a:gd name="connsiteY16" fmla="*/ 180975 h 1116806"/>
                <a:gd name="connsiteX17" fmla="*/ 873919 w 2612231"/>
                <a:gd name="connsiteY17" fmla="*/ 142875 h 1116806"/>
                <a:gd name="connsiteX18" fmla="*/ 1135856 w 2612231"/>
                <a:gd name="connsiteY18" fmla="*/ 104775 h 1116806"/>
                <a:gd name="connsiteX19" fmla="*/ 1302544 w 2612231"/>
                <a:gd name="connsiteY19" fmla="*/ 85725 h 1116806"/>
                <a:gd name="connsiteX20" fmla="*/ 1431131 w 2612231"/>
                <a:gd name="connsiteY20" fmla="*/ 73819 h 1116806"/>
                <a:gd name="connsiteX21" fmla="*/ 1676400 w 2612231"/>
                <a:gd name="connsiteY21" fmla="*/ 73819 h 1116806"/>
                <a:gd name="connsiteX22" fmla="*/ 1902619 w 2612231"/>
                <a:gd name="connsiteY22" fmla="*/ 61912 h 1116806"/>
                <a:gd name="connsiteX23" fmla="*/ 2107406 w 2612231"/>
                <a:gd name="connsiteY23" fmla="*/ 52387 h 1116806"/>
                <a:gd name="connsiteX24" fmla="*/ 2188369 w 2612231"/>
                <a:gd name="connsiteY24" fmla="*/ 52387 h 1116806"/>
                <a:gd name="connsiteX25" fmla="*/ 2205037 w 2612231"/>
                <a:gd name="connsiteY25" fmla="*/ 50006 h 1116806"/>
                <a:gd name="connsiteX26" fmla="*/ 2238375 w 2612231"/>
                <a:gd name="connsiteY26" fmla="*/ 28575 h 1116806"/>
                <a:gd name="connsiteX27" fmla="*/ 2271712 w 2612231"/>
                <a:gd name="connsiteY27" fmla="*/ 9525 h 1116806"/>
                <a:gd name="connsiteX28" fmla="*/ 2309812 w 2612231"/>
                <a:gd name="connsiteY28" fmla="*/ 0 h 1116806"/>
                <a:gd name="connsiteX29" fmla="*/ 2343150 w 2612231"/>
                <a:gd name="connsiteY29" fmla="*/ 2381 h 1116806"/>
                <a:gd name="connsiteX30" fmla="*/ 2364581 w 2612231"/>
                <a:gd name="connsiteY30" fmla="*/ 11906 h 1116806"/>
                <a:gd name="connsiteX31" fmla="*/ 2431256 w 2612231"/>
                <a:gd name="connsiteY31" fmla="*/ 69056 h 1116806"/>
                <a:gd name="connsiteX32" fmla="*/ 2481262 w 2612231"/>
                <a:gd name="connsiteY32" fmla="*/ 114300 h 1116806"/>
                <a:gd name="connsiteX33" fmla="*/ 2521744 w 2612231"/>
                <a:gd name="connsiteY33" fmla="*/ 157162 h 1116806"/>
                <a:gd name="connsiteX34" fmla="*/ 2559844 w 2612231"/>
                <a:gd name="connsiteY34" fmla="*/ 202406 h 1116806"/>
                <a:gd name="connsiteX35" fmla="*/ 2593181 w 2612231"/>
                <a:gd name="connsiteY35" fmla="*/ 242887 h 1116806"/>
                <a:gd name="connsiteX36" fmla="*/ 2609850 w 2612231"/>
                <a:gd name="connsiteY36" fmla="*/ 273844 h 1116806"/>
                <a:gd name="connsiteX37" fmla="*/ 2612231 w 2612231"/>
                <a:gd name="connsiteY37" fmla="*/ 295275 h 1116806"/>
                <a:gd name="connsiteX38" fmla="*/ 2609850 w 2612231"/>
                <a:gd name="connsiteY38" fmla="*/ 321469 h 1116806"/>
                <a:gd name="connsiteX39" fmla="*/ 2595562 w 2612231"/>
                <a:gd name="connsiteY39" fmla="*/ 350044 h 1116806"/>
                <a:gd name="connsiteX40" fmla="*/ 2569369 w 2612231"/>
                <a:gd name="connsiteY40" fmla="*/ 378619 h 1116806"/>
                <a:gd name="connsiteX41" fmla="*/ 2533650 w 2612231"/>
                <a:gd name="connsiteY41" fmla="*/ 428625 h 1116806"/>
                <a:gd name="connsiteX42" fmla="*/ 2488406 w 2612231"/>
                <a:gd name="connsiteY42" fmla="*/ 509587 h 1116806"/>
                <a:gd name="connsiteX43" fmla="*/ 2452687 w 2612231"/>
                <a:gd name="connsiteY43" fmla="*/ 585787 h 1116806"/>
                <a:gd name="connsiteX44" fmla="*/ 2386012 w 2612231"/>
                <a:gd name="connsiteY44" fmla="*/ 769144 h 1116806"/>
                <a:gd name="connsiteX45" fmla="*/ 2314575 w 2612231"/>
                <a:gd name="connsiteY45" fmla="*/ 973931 h 1116806"/>
                <a:gd name="connsiteX46" fmla="*/ 2281237 w 2612231"/>
                <a:gd name="connsiteY46" fmla="*/ 1064419 h 1116806"/>
                <a:gd name="connsiteX47" fmla="*/ 2264569 w 2612231"/>
                <a:gd name="connsiteY47" fmla="*/ 1085850 h 1116806"/>
                <a:gd name="connsiteX48" fmla="*/ 2243137 w 2612231"/>
                <a:gd name="connsiteY48" fmla="*/ 1102519 h 1116806"/>
                <a:gd name="connsiteX49" fmla="*/ 2221706 w 2612231"/>
                <a:gd name="connsiteY49" fmla="*/ 1114425 h 1116806"/>
                <a:gd name="connsiteX50" fmla="*/ 2190750 w 2612231"/>
                <a:gd name="connsiteY50" fmla="*/ 1116806 h 1116806"/>
                <a:gd name="connsiteX51" fmla="*/ 2159794 w 2612231"/>
                <a:gd name="connsiteY51" fmla="*/ 1109662 h 1116806"/>
                <a:gd name="connsiteX52" fmla="*/ 2126456 w 2612231"/>
                <a:gd name="connsiteY52" fmla="*/ 1090612 h 1116806"/>
                <a:gd name="connsiteX53" fmla="*/ 2109787 w 2612231"/>
                <a:gd name="connsiteY53" fmla="*/ 1071562 h 1116806"/>
                <a:gd name="connsiteX54" fmla="*/ 2097881 w 2612231"/>
                <a:gd name="connsiteY54" fmla="*/ 1052512 h 1116806"/>
                <a:gd name="connsiteX55" fmla="*/ 2088356 w 2612231"/>
                <a:gd name="connsiteY55" fmla="*/ 1019175 h 1116806"/>
                <a:gd name="connsiteX56" fmla="*/ 2088356 w 2612231"/>
                <a:gd name="connsiteY56" fmla="*/ 997744 h 1116806"/>
                <a:gd name="connsiteX57" fmla="*/ 2093119 w 2612231"/>
                <a:gd name="connsiteY57" fmla="*/ 947737 h 1116806"/>
                <a:gd name="connsiteX58" fmla="*/ 2133600 w 2612231"/>
                <a:gd name="connsiteY58" fmla="*/ 833437 h 1116806"/>
                <a:gd name="connsiteX59" fmla="*/ 2147887 w 2612231"/>
                <a:gd name="connsiteY59" fmla="*/ 773906 h 1116806"/>
                <a:gd name="connsiteX60" fmla="*/ 2193131 w 2612231"/>
                <a:gd name="connsiteY60" fmla="*/ 590550 h 1116806"/>
                <a:gd name="connsiteX61" fmla="*/ 2221706 w 2612231"/>
                <a:gd name="connsiteY61" fmla="*/ 445294 h 1116806"/>
                <a:gd name="connsiteX62" fmla="*/ 2240756 w 2612231"/>
                <a:gd name="connsiteY62" fmla="*/ 335756 h 1116806"/>
                <a:gd name="connsiteX63" fmla="*/ 2247900 w 2612231"/>
                <a:gd name="connsiteY63" fmla="*/ 273844 h 1116806"/>
                <a:gd name="connsiteX64" fmla="*/ 2247900 w 2612231"/>
                <a:gd name="connsiteY64" fmla="*/ 254794 h 1116806"/>
                <a:gd name="connsiteX65" fmla="*/ 2240756 w 2612231"/>
                <a:gd name="connsiteY65" fmla="*/ 226219 h 1116806"/>
                <a:gd name="connsiteX66" fmla="*/ 2231231 w 2612231"/>
                <a:gd name="connsiteY66" fmla="*/ 214312 h 1116806"/>
                <a:gd name="connsiteX67" fmla="*/ 2209800 w 2612231"/>
                <a:gd name="connsiteY67" fmla="*/ 197644 h 1116806"/>
                <a:gd name="connsiteX68" fmla="*/ 2176462 w 2612231"/>
                <a:gd name="connsiteY68" fmla="*/ 188119 h 1116806"/>
                <a:gd name="connsiteX69" fmla="*/ 2095500 w 2612231"/>
                <a:gd name="connsiteY69" fmla="*/ 192881 h 1116806"/>
                <a:gd name="connsiteX70" fmla="*/ 1938337 w 2612231"/>
                <a:gd name="connsiteY70" fmla="*/ 200025 h 1116806"/>
                <a:gd name="connsiteX71" fmla="*/ 1724025 w 2612231"/>
                <a:gd name="connsiteY71" fmla="*/ 207169 h 1116806"/>
                <a:gd name="connsiteX72" fmla="*/ 1602581 w 2612231"/>
                <a:gd name="connsiteY72" fmla="*/ 207169 h 1116806"/>
                <a:gd name="connsiteX73" fmla="*/ 1338262 w 2612231"/>
                <a:gd name="connsiteY73" fmla="*/ 233362 h 1116806"/>
                <a:gd name="connsiteX74" fmla="*/ 1183481 w 2612231"/>
                <a:gd name="connsiteY74" fmla="*/ 254794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12231" h="1116806">
                  <a:moveTo>
                    <a:pt x="1183481" y="254794"/>
                  </a:moveTo>
                  <a:lnTo>
                    <a:pt x="1009650" y="278606"/>
                  </a:lnTo>
                  <a:lnTo>
                    <a:pt x="862012" y="300037"/>
                  </a:lnTo>
                  <a:lnTo>
                    <a:pt x="621506" y="352425"/>
                  </a:lnTo>
                  <a:lnTo>
                    <a:pt x="502444" y="376237"/>
                  </a:lnTo>
                  <a:lnTo>
                    <a:pt x="400050" y="390525"/>
                  </a:lnTo>
                  <a:lnTo>
                    <a:pt x="345281" y="397669"/>
                  </a:lnTo>
                  <a:lnTo>
                    <a:pt x="228600" y="407194"/>
                  </a:lnTo>
                  <a:lnTo>
                    <a:pt x="80962" y="411956"/>
                  </a:lnTo>
                  <a:lnTo>
                    <a:pt x="0" y="245269"/>
                  </a:lnTo>
                  <a:lnTo>
                    <a:pt x="35719" y="257175"/>
                  </a:lnTo>
                  <a:lnTo>
                    <a:pt x="69056" y="257175"/>
                  </a:lnTo>
                  <a:lnTo>
                    <a:pt x="152400" y="252412"/>
                  </a:lnTo>
                  <a:lnTo>
                    <a:pt x="271462" y="240506"/>
                  </a:lnTo>
                  <a:lnTo>
                    <a:pt x="433387" y="219075"/>
                  </a:lnTo>
                  <a:lnTo>
                    <a:pt x="571500" y="197644"/>
                  </a:lnTo>
                  <a:lnTo>
                    <a:pt x="666750" y="180975"/>
                  </a:lnTo>
                  <a:lnTo>
                    <a:pt x="873919" y="142875"/>
                  </a:lnTo>
                  <a:lnTo>
                    <a:pt x="1135856" y="104775"/>
                  </a:lnTo>
                  <a:lnTo>
                    <a:pt x="1302544" y="85725"/>
                  </a:lnTo>
                  <a:lnTo>
                    <a:pt x="1431131" y="73819"/>
                  </a:lnTo>
                  <a:lnTo>
                    <a:pt x="1676400" y="73819"/>
                  </a:lnTo>
                  <a:lnTo>
                    <a:pt x="1902619" y="61912"/>
                  </a:lnTo>
                  <a:lnTo>
                    <a:pt x="2107406" y="52387"/>
                  </a:lnTo>
                  <a:lnTo>
                    <a:pt x="2188369" y="52387"/>
                  </a:lnTo>
                  <a:lnTo>
                    <a:pt x="2205037" y="50006"/>
                  </a:lnTo>
                  <a:lnTo>
                    <a:pt x="2238375" y="28575"/>
                  </a:lnTo>
                  <a:lnTo>
                    <a:pt x="2271712" y="9525"/>
                  </a:lnTo>
                  <a:lnTo>
                    <a:pt x="2309812" y="0"/>
                  </a:lnTo>
                  <a:lnTo>
                    <a:pt x="2343150" y="2381"/>
                  </a:lnTo>
                  <a:lnTo>
                    <a:pt x="2364581" y="11906"/>
                  </a:lnTo>
                  <a:lnTo>
                    <a:pt x="2431256" y="69056"/>
                  </a:lnTo>
                  <a:lnTo>
                    <a:pt x="2481262" y="114300"/>
                  </a:lnTo>
                  <a:lnTo>
                    <a:pt x="2521744" y="157162"/>
                  </a:lnTo>
                  <a:lnTo>
                    <a:pt x="2559844" y="202406"/>
                  </a:lnTo>
                  <a:lnTo>
                    <a:pt x="2593181" y="242887"/>
                  </a:lnTo>
                  <a:lnTo>
                    <a:pt x="2609850" y="273844"/>
                  </a:lnTo>
                  <a:lnTo>
                    <a:pt x="2612231" y="295275"/>
                  </a:lnTo>
                  <a:lnTo>
                    <a:pt x="2609850" y="321469"/>
                  </a:lnTo>
                  <a:lnTo>
                    <a:pt x="2595562" y="350044"/>
                  </a:lnTo>
                  <a:lnTo>
                    <a:pt x="2569369" y="378619"/>
                  </a:lnTo>
                  <a:lnTo>
                    <a:pt x="2533650" y="428625"/>
                  </a:lnTo>
                  <a:lnTo>
                    <a:pt x="2488406" y="509587"/>
                  </a:lnTo>
                  <a:lnTo>
                    <a:pt x="2452687" y="585787"/>
                  </a:lnTo>
                  <a:lnTo>
                    <a:pt x="2386012" y="769144"/>
                  </a:lnTo>
                  <a:lnTo>
                    <a:pt x="2314575" y="973931"/>
                  </a:lnTo>
                  <a:lnTo>
                    <a:pt x="2281237" y="1064419"/>
                  </a:lnTo>
                  <a:lnTo>
                    <a:pt x="2264569" y="1085850"/>
                  </a:lnTo>
                  <a:lnTo>
                    <a:pt x="2243137" y="1102519"/>
                  </a:lnTo>
                  <a:lnTo>
                    <a:pt x="2221706" y="1114425"/>
                  </a:lnTo>
                  <a:lnTo>
                    <a:pt x="2190750" y="1116806"/>
                  </a:lnTo>
                  <a:lnTo>
                    <a:pt x="2159794" y="1109662"/>
                  </a:lnTo>
                  <a:lnTo>
                    <a:pt x="2126456" y="1090612"/>
                  </a:lnTo>
                  <a:lnTo>
                    <a:pt x="2109787" y="1071562"/>
                  </a:lnTo>
                  <a:lnTo>
                    <a:pt x="2097881" y="1052512"/>
                  </a:lnTo>
                  <a:lnTo>
                    <a:pt x="2088356" y="1019175"/>
                  </a:lnTo>
                  <a:lnTo>
                    <a:pt x="2088356" y="997744"/>
                  </a:lnTo>
                  <a:lnTo>
                    <a:pt x="2093119" y="947737"/>
                  </a:lnTo>
                  <a:lnTo>
                    <a:pt x="2133600" y="833437"/>
                  </a:lnTo>
                  <a:lnTo>
                    <a:pt x="2147887" y="773906"/>
                  </a:lnTo>
                  <a:lnTo>
                    <a:pt x="2193131" y="590550"/>
                  </a:lnTo>
                  <a:lnTo>
                    <a:pt x="2221706" y="445294"/>
                  </a:lnTo>
                  <a:lnTo>
                    <a:pt x="2240756" y="335756"/>
                  </a:lnTo>
                  <a:lnTo>
                    <a:pt x="2247900" y="273844"/>
                  </a:lnTo>
                  <a:lnTo>
                    <a:pt x="2247900" y="254794"/>
                  </a:lnTo>
                  <a:lnTo>
                    <a:pt x="2240756" y="226219"/>
                  </a:lnTo>
                  <a:lnTo>
                    <a:pt x="2231231" y="214312"/>
                  </a:lnTo>
                  <a:lnTo>
                    <a:pt x="2209800" y="197644"/>
                  </a:lnTo>
                  <a:lnTo>
                    <a:pt x="2176462" y="188119"/>
                  </a:lnTo>
                  <a:lnTo>
                    <a:pt x="2095500" y="192881"/>
                  </a:lnTo>
                  <a:lnTo>
                    <a:pt x="1938337" y="200025"/>
                  </a:lnTo>
                  <a:lnTo>
                    <a:pt x="1724025" y="207169"/>
                  </a:lnTo>
                  <a:lnTo>
                    <a:pt x="1602581" y="207169"/>
                  </a:lnTo>
                  <a:lnTo>
                    <a:pt x="1338262" y="233362"/>
                  </a:lnTo>
                  <a:lnTo>
                    <a:pt x="1183481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0" name="フリーフォーム 16">
              <a:extLst>
                <a:ext uri="{FF2B5EF4-FFF2-40B4-BE49-F238E27FC236}">
                  <a16:creationId xmlns:a16="http://schemas.microsoft.com/office/drawing/2014/main" id="{A0520FA6-5FBF-436A-A665-F13201069510}"/>
                </a:ext>
              </a:extLst>
            </p:cNvPr>
            <p:cNvSpPr/>
            <p:nvPr/>
          </p:nvSpPr>
          <p:spPr>
            <a:xfrm>
              <a:off x="5099050" y="2109788"/>
              <a:ext cx="396875" cy="1300162"/>
            </a:xfrm>
            <a:custGeom>
              <a:avLst/>
              <a:gdLst>
                <a:gd name="connsiteX0" fmla="*/ 381000 w 397669"/>
                <a:gd name="connsiteY0" fmla="*/ 326231 h 1300162"/>
                <a:gd name="connsiteX1" fmla="*/ 385763 w 397669"/>
                <a:gd name="connsiteY1" fmla="*/ 221456 h 1300162"/>
                <a:gd name="connsiteX2" fmla="*/ 392907 w 397669"/>
                <a:gd name="connsiteY2" fmla="*/ 152400 h 1300162"/>
                <a:gd name="connsiteX3" fmla="*/ 397669 w 397669"/>
                <a:gd name="connsiteY3" fmla="*/ 133350 h 1300162"/>
                <a:gd name="connsiteX4" fmla="*/ 383382 w 397669"/>
                <a:gd name="connsiteY4" fmla="*/ 114300 h 1300162"/>
                <a:gd name="connsiteX5" fmla="*/ 352425 w 397669"/>
                <a:gd name="connsiteY5" fmla="*/ 85725 h 1300162"/>
                <a:gd name="connsiteX6" fmla="*/ 297657 w 397669"/>
                <a:gd name="connsiteY6" fmla="*/ 42862 h 1300162"/>
                <a:gd name="connsiteX7" fmla="*/ 223838 w 397669"/>
                <a:gd name="connsiteY7" fmla="*/ 0 h 1300162"/>
                <a:gd name="connsiteX8" fmla="*/ 0 w 397669"/>
                <a:gd name="connsiteY8" fmla="*/ 38100 h 1300162"/>
                <a:gd name="connsiteX9" fmla="*/ 42863 w 397669"/>
                <a:gd name="connsiteY9" fmla="*/ 80962 h 1300162"/>
                <a:gd name="connsiteX10" fmla="*/ 76200 w 397669"/>
                <a:gd name="connsiteY10" fmla="*/ 119062 h 1300162"/>
                <a:gd name="connsiteX11" fmla="*/ 92869 w 397669"/>
                <a:gd name="connsiteY11" fmla="*/ 147637 h 1300162"/>
                <a:gd name="connsiteX12" fmla="*/ 109538 w 397669"/>
                <a:gd name="connsiteY12" fmla="*/ 190500 h 1300162"/>
                <a:gd name="connsiteX13" fmla="*/ 121444 w 397669"/>
                <a:gd name="connsiteY13" fmla="*/ 230981 h 1300162"/>
                <a:gd name="connsiteX14" fmla="*/ 128588 w 397669"/>
                <a:gd name="connsiteY14" fmla="*/ 283368 h 1300162"/>
                <a:gd name="connsiteX15" fmla="*/ 133350 w 397669"/>
                <a:gd name="connsiteY15" fmla="*/ 352425 h 1300162"/>
                <a:gd name="connsiteX16" fmla="*/ 135732 w 397669"/>
                <a:gd name="connsiteY16" fmla="*/ 528637 h 1300162"/>
                <a:gd name="connsiteX17" fmla="*/ 154782 w 397669"/>
                <a:gd name="connsiteY17" fmla="*/ 661987 h 1300162"/>
                <a:gd name="connsiteX18" fmla="*/ 192882 w 397669"/>
                <a:gd name="connsiteY18" fmla="*/ 1157287 h 1300162"/>
                <a:gd name="connsiteX19" fmla="*/ 204788 w 397669"/>
                <a:gd name="connsiteY19" fmla="*/ 1300162 h 1300162"/>
                <a:gd name="connsiteX20" fmla="*/ 378619 w 397669"/>
                <a:gd name="connsiteY20" fmla="*/ 1276350 h 1300162"/>
                <a:gd name="connsiteX21" fmla="*/ 378619 w 397669"/>
                <a:gd name="connsiteY21" fmla="*/ 1026318 h 1300162"/>
                <a:gd name="connsiteX22" fmla="*/ 378619 w 397669"/>
                <a:gd name="connsiteY22" fmla="*/ 619125 h 1300162"/>
                <a:gd name="connsiteX23" fmla="*/ 381000 w 397669"/>
                <a:gd name="connsiteY23" fmla="*/ 326231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669" h="1300162">
                  <a:moveTo>
                    <a:pt x="381000" y="326231"/>
                  </a:moveTo>
                  <a:lnTo>
                    <a:pt x="385763" y="221456"/>
                  </a:lnTo>
                  <a:lnTo>
                    <a:pt x="392907" y="152400"/>
                  </a:lnTo>
                  <a:lnTo>
                    <a:pt x="397669" y="133350"/>
                  </a:lnTo>
                  <a:lnTo>
                    <a:pt x="383382" y="114300"/>
                  </a:lnTo>
                  <a:lnTo>
                    <a:pt x="352425" y="85725"/>
                  </a:lnTo>
                  <a:lnTo>
                    <a:pt x="297657" y="42862"/>
                  </a:lnTo>
                  <a:lnTo>
                    <a:pt x="223838" y="0"/>
                  </a:lnTo>
                  <a:lnTo>
                    <a:pt x="0" y="38100"/>
                  </a:lnTo>
                  <a:lnTo>
                    <a:pt x="42863" y="80962"/>
                  </a:lnTo>
                  <a:lnTo>
                    <a:pt x="76200" y="119062"/>
                  </a:lnTo>
                  <a:lnTo>
                    <a:pt x="92869" y="147637"/>
                  </a:lnTo>
                  <a:lnTo>
                    <a:pt x="109538" y="190500"/>
                  </a:lnTo>
                  <a:lnTo>
                    <a:pt x="121444" y="230981"/>
                  </a:lnTo>
                  <a:lnTo>
                    <a:pt x="128588" y="283368"/>
                  </a:lnTo>
                  <a:lnTo>
                    <a:pt x="133350" y="352425"/>
                  </a:lnTo>
                  <a:lnTo>
                    <a:pt x="135732" y="528637"/>
                  </a:lnTo>
                  <a:lnTo>
                    <a:pt x="154782" y="661987"/>
                  </a:lnTo>
                  <a:lnTo>
                    <a:pt x="192882" y="1157287"/>
                  </a:lnTo>
                  <a:lnTo>
                    <a:pt x="204788" y="1300162"/>
                  </a:lnTo>
                  <a:lnTo>
                    <a:pt x="378619" y="1276350"/>
                  </a:lnTo>
                  <a:lnTo>
                    <a:pt x="378619" y="1026318"/>
                  </a:lnTo>
                  <a:lnTo>
                    <a:pt x="378619" y="619125"/>
                  </a:lnTo>
                  <a:cubicBezTo>
                    <a:pt x="379413" y="521494"/>
                    <a:pt x="380206" y="423862"/>
                    <a:pt x="381000" y="326231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17">
              <a:extLst>
                <a:ext uri="{FF2B5EF4-FFF2-40B4-BE49-F238E27FC236}">
                  <a16:creationId xmlns:a16="http://schemas.microsoft.com/office/drawing/2014/main" id="{A88945FE-41F9-491E-BC6C-617B9B6CC205}"/>
                </a:ext>
              </a:extLst>
            </p:cNvPr>
            <p:cNvSpPr/>
            <p:nvPr/>
          </p:nvSpPr>
          <p:spPr>
            <a:xfrm>
              <a:off x="5889625" y="2019300"/>
              <a:ext cx="414338" cy="1323975"/>
            </a:xfrm>
            <a:custGeom>
              <a:avLst/>
              <a:gdLst>
                <a:gd name="connsiteX0" fmla="*/ 78582 w 414338"/>
                <a:gd name="connsiteY0" fmla="*/ 850106 h 1323975"/>
                <a:gd name="connsiteX1" fmla="*/ 78582 w 414338"/>
                <a:gd name="connsiteY1" fmla="*/ 635794 h 1323975"/>
                <a:gd name="connsiteX2" fmla="*/ 104775 w 414338"/>
                <a:gd name="connsiteY2" fmla="*/ 495300 h 1323975"/>
                <a:gd name="connsiteX3" fmla="*/ 102394 w 414338"/>
                <a:gd name="connsiteY3" fmla="*/ 273844 h 1323975"/>
                <a:gd name="connsiteX4" fmla="*/ 97632 w 414338"/>
                <a:gd name="connsiteY4" fmla="*/ 254794 h 1323975"/>
                <a:gd name="connsiteX5" fmla="*/ 45244 w 414338"/>
                <a:gd name="connsiteY5" fmla="*/ 111919 h 1323975"/>
                <a:gd name="connsiteX6" fmla="*/ 0 w 414338"/>
                <a:gd name="connsiteY6" fmla="*/ 9525 h 1323975"/>
                <a:gd name="connsiteX7" fmla="*/ 133350 w 414338"/>
                <a:gd name="connsiteY7" fmla="*/ 0 h 1323975"/>
                <a:gd name="connsiteX8" fmla="*/ 247650 w 414338"/>
                <a:gd name="connsiteY8" fmla="*/ 71438 h 1323975"/>
                <a:gd name="connsiteX9" fmla="*/ 333375 w 414338"/>
                <a:gd name="connsiteY9" fmla="*/ 121444 h 1323975"/>
                <a:gd name="connsiteX10" fmla="*/ 390525 w 414338"/>
                <a:gd name="connsiteY10" fmla="*/ 152400 h 1323975"/>
                <a:gd name="connsiteX11" fmla="*/ 397669 w 414338"/>
                <a:gd name="connsiteY11" fmla="*/ 159544 h 1323975"/>
                <a:gd name="connsiteX12" fmla="*/ 409575 w 414338"/>
                <a:gd name="connsiteY12" fmla="*/ 176213 h 1323975"/>
                <a:gd name="connsiteX13" fmla="*/ 414338 w 414338"/>
                <a:gd name="connsiteY13" fmla="*/ 192881 h 1323975"/>
                <a:gd name="connsiteX14" fmla="*/ 411957 w 414338"/>
                <a:gd name="connsiteY14" fmla="*/ 216694 h 1323975"/>
                <a:gd name="connsiteX15" fmla="*/ 397669 w 414338"/>
                <a:gd name="connsiteY15" fmla="*/ 240506 h 1323975"/>
                <a:gd name="connsiteX16" fmla="*/ 385763 w 414338"/>
                <a:gd name="connsiteY16" fmla="*/ 257175 h 1323975"/>
                <a:gd name="connsiteX17" fmla="*/ 369094 w 414338"/>
                <a:gd name="connsiteY17" fmla="*/ 323850 h 1323975"/>
                <a:gd name="connsiteX18" fmla="*/ 352425 w 414338"/>
                <a:gd name="connsiteY18" fmla="*/ 404813 h 1323975"/>
                <a:gd name="connsiteX19" fmla="*/ 342900 w 414338"/>
                <a:gd name="connsiteY19" fmla="*/ 502444 h 1323975"/>
                <a:gd name="connsiteX20" fmla="*/ 311944 w 414338"/>
                <a:gd name="connsiteY20" fmla="*/ 704850 h 1323975"/>
                <a:gd name="connsiteX21" fmla="*/ 285750 w 414338"/>
                <a:gd name="connsiteY21" fmla="*/ 912019 h 1323975"/>
                <a:gd name="connsiteX22" fmla="*/ 264319 w 414338"/>
                <a:gd name="connsiteY22" fmla="*/ 1178719 h 1323975"/>
                <a:gd name="connsiteX23" fmla="*/ 254794 w 414338"/>
                <a:gd name="connsiteY23" fmla="*/ 1295400 h 1323975"/>
                <a:gd name="connsiteX24" fmla="*/ 78582 w 414338"/>
                <a:gd name="connsiteY24" fmla="*/ 1323975 h 1323975"/>
                <a:gd name="connsiteX25" fmla="*/ 78582 w 414338"/>
                <a:gd name="connsiteY25" fmla="*/ 85010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1323975">
                  <a:moveTo>
                    <a:pt x="78582" y="850106"/>
                  </a:moveTo>
                  <a:lnTo>
                    <a:pt x="78582" y="635794"/>
                  </a:lnTo>
                  <a:lnTo>
                    <a:pt x="104775" y="495300"/>
                  </a:lnTo>
                  <a:cubicBezTo>
                    <a:pt x="103981" y="421481"/>
                    <a:pt x="103188" y="347663"/>
                    <a:pt x="102394" y="273844"/>
                  </a:cubicBezTo>
                  <a:lnTo>
                    <a:pt x="97632" y="254794"/>
                  </a:lnTo>
                  <a:lnTo>
                    <a:pt x="45244" y="111919"/>
                  </a:lnTo>
                  <a:lnTo>
                    <a:pt x="0" y="9525"/>
                  </a:lnTo>
                  <a:lnTo>
                    <a:pt x="133350" y="0"/>
                  </a:lnTo>
                  <a:lnTo>
                    <a:pt x="247650" y="71438"/>
                  </a:lnTo>
                  <a:lnTo>
                    <a:pt x="333375" y="121444"/>
                  </a:lnTo>
                  <a:lnTo>
                    <a:pt x="390525" y="152400"/>
                  </a:lnTo>
                  <a:lnTo>
                    <a:pt x="397669" y="159544"/>
                  </a:lnTo>
                  <a:lnTo>
                    <a:pt x="409575" y="176213"/>
                  </a:lnTo>
                  <a:lnTo>
                    <a:pt x="414338" y="192881"/>
                  </a:lnTo>
                  <a:lnTo>
                    <a:pt x="411957" y="216694"/>
                  </a:lnTo>
                  <a:lnTo>
                    <a:pt x="397669" y="240506"/>
                  </a:lnTo>
                  <a:lnTo>
                    <a:pt x="385763" y="257175"/>
                  </a:lnTo>
                  <a:lnTo>
                    <a:pt x="369094" y="323850"/>
                  </a:lnTo>
                  <a:lnTo>
                    <a:pt x="352425" y="404813"/>
                  </a:lnTo>
                  <a:lnTo>
                    <a:pt x="342900" y="502444"/>
                  </a:lnTo>
                  <a:lnTo>
                    <a:pt x="311944" y="704850"/>
                  </a:lnTo>
                  <a:lnTo>
                    <a:pt x="285750" y="912019"/>
                  </a:lnTo>
                  <a:lnTo>
                    <a:pt x="264319" y="1178719"/>
                  </a:lnTo>
                  <a:lnTo>
                    <a:pt x="254794" y="1295400"/>
                  </a:lnTo>
                  <a:lnTo>
                    <a:pt x="78582" y="1323975"/>
                  </a:lnTo>
                  <a:lnTo>
                    <a:pt x="78582" y="8501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18">
              <a:extLst>
                <a:ext uri="{FF2B5EF4-FFF2-40B4-BE49-F238E27FC236}">
                  <a16:creationId xmlns:a16="http://schemas.microsoft.com/office/drawing/2014/main" id="{86736AC4-A691-4F59-BBEF-21A6CDCBB3CD}"/>
                </a:ext>
              </a:extLst>
            </p:cNvPr>
            <p:cNvSpPr/>
            <p:nvPr/>
          </p:nvSpPr>
          <p:spPr>
            <a:xfrm>
              <a:off x="4784725" y="3246438"/>
              <a:ext cx="1995488" cy="344487"/>
            </a:xfrm>
            <a:custGeom>
              <a:avLst/>
              <a:gdLst>
                <a:gd name="connsiteX0" fmla="*/ 931069 w 1995488"/>
                <a:gd name="connsiteY0" fmla="*/ 69056 h 345281"/>
                <a:gd name="connsiteX1" fmla="*/ 1193007 w 1995488"/>
                <a:gd name="connsiteY1" fmla="*/ 45244 h 345281"/>
                <a:gd name="connsiteX2" fmla="*/ 1359694 w 1995488"/>
                <a:gd name="connsiteY2" fmla="*/ 23812 h 345281"/>
                <a:gd name="connsiteX3" fmla="*/ 1524000 w 1995488"/>
                <a:gd name="connsiteY3" fmla="*/ 9525 h 345281"/>
                <a:gd name="connsiteX4" fmla="*/ 1666875 w 1995488"/>
                <a:gd name="connsiteY4" fmla="*/ 2381 h 345281"/>
                <a:gd name="connsiteX5" fmla="*/ 1847850 w 1995488"/>
                <a:gd name="connsiteY5" fmla="*/ 0 h 345281"/>
                <a:gd name="connsiteX6" fmla="*/ 1995488 w 1995488"/>
                <a:gd name="connsiteY6" fmla="*/ 7144 h 345281"/>
                <a:gd name="connsiteX7" fmla="*/ 1935957 w 1995488"/>
                <a:gd name="connsiteY7" fmla="*/ 159544 h 345281"/>
                <a:gd name="connsiteX8" fmla="*/ 1771650 w 1995488"/>
                <a:gd name="connsiteY8" fmla="*/ 159544 h 345281"/>
                <a:gd name="connsiteX9" fmla="*/ 1476375 w 1995488"/>
                <a:gd name="connsiteY9" fmla="*/ 164306 h 345281"/>
                <a:gd name="connsiteX10" fmla="*/ 1223963 w 1995488"/>
                <a:gd name="connsiteY10" fmla="*/ 173831 h 345281"/>
                <a:gd name="connsiteX11" fmla="*/ 1040607 w 1995488"/>
                <a:gd name="connsiteY11" fmla="*/ 180975 h 345281"/>
                <a:gd name="connsiteX12" fmla="*/ 907257 w 1995488"/>
                <a:gd name="connsiteY12" fmla="*/ 195262 h 345281"/>
                <a:gd name="connsiteX13" fmla="*/ 711994 w 1995488"/>
                <a:gd name="connsiteY13" fmla="*/ 216694 h 345281"/>
                <a:gd name="connsiteX14" fmla="*/ 502444 w 1995488"/>
                <a:gd name="connsiteY14" fmla="*/ 247650 h 345281"/>
                <a:gd name="connsiteX15" fmla="*/ 321469 w 1995488"/>
                <a:gd name="connsiteY15" fmla="*/ 278606 h 345281"/>
                <a:gd name="connsiteX16" fmla="*/ 100013 w 1995488"/>
                <a:gd name="connsiteY16" fmla="*/ 326231 h 345281"/>
                <a:gd name="connsiteX17" fmla="*/ 4763 w 1995488"/>
                <a:gd name="connsiteY17" fmla="*/ 345281 h 345281"/>
                <a:gd name="connsiteX18" fmla="*/ 0 w 1995488"/>
                <a:gd name="connsiteY18" fmla="*/ 161925 h 345281"/>
                <a:gd name="connsiteX19" fmla="*/ 338138 w 1995488"/>
                <a:gd name="connsiteY19" fmla="*/ 133350 h 345281"/>
                <a:gd name="connsiteX20" fmla="*/ 931069 w 1995488"/>
                <a:gd name="connsiteY20" fmla="*/ 6905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5488" h="345281">
                  <a:moveTo>
                    <a:pt x="931069" y="69056"/>
                  </a:moveTo>
                  <a:lnTo>
                    <a:pt x="1193007" y="45244"/>
                  </a:lnTo>
                  <a:lnTo>
                    <a:pt x="1359694" y="23812"/>
                  </a:lnTo>
                  <a:lnTo>
                    <a:pt x="1524000" y="9525"/>
                  </a:lnTo>
                  <a:lnTo>
                    <a:pt x="1666875" y="2381"/>
                  </a:lnTo>
                  <a:lnTo>
                    <a:pt x="1847850" y="0"/>
                  </a:lnTo>
                  <a:lnTo>
                    <a:pt x="1995488" y="7144"/>
                  </a:lnTo>
                  <a:lnTo>
                    <a:pt x="1935957" y="159544"/>
                  </a:lnTo>
                  <a:lnTo>
                    <a:pt x="1771650" y="159544"/>
                  </a:lnTo>
                  <a:lnTo>
                    <a:pt x="1476375" y="164306"/>
                  </a:lnTo>
                  <a:lnTo>
                    <a:pt x="1223963" y="173831"/>
                  </a:lnTo>
                  <a:lnTo>
                    <a:pt x="1040607" y="180975"/>
                  </a:lnTo>
                  <a:lnTo>
                    <a:pt x="907257" y="195262"/>
                  </a:lnTo>
                  <a:lnTo>
                    <a:pt x="711994" y="216694"/>
                  </a:lnTo>
                  <a:lnTo>
                    <a:pt x="502444" y="247650"/>
                  </a:lnTo>
                  <a:lnTo>
                    <a:pt x="321469" y="278606"/>
                  </a:lnTo>
                  <a:lnTo>
                    <a:pt x="100013" y="326231"/>
                  </a:lnTo>
                  <a:lnTo>
                    <a:pt x="4763" y="345281"/>
                  </a:lnTo>
                  <a:lnTo>
                    <a:pt x="0" y="161925"/>
                  </a:lnTo>
                  <a:lnTo>
                    <a:pt x="338138" y="133350"/>
                  </a:lnTo>
                  <a:lnTo>
                    <a:pt x="931069" y="690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1">
              <a:extLst>
                <a:ext uri="{FF2B5EF4-FFF2-40B4-BE49-F238E27FC236}">
                  <a16:creationId xmlns:a16="http://schemas.microsoft.com/office/drawing/2014/main" id="{B18D20F2-1900-4B88-B69D-ADFE357B77D0}"/>
                </a:ext>
              </a:extLst>
            </p:cNvPr>
            <p:cNvSpPr/>
            <p:nvPr/>
          </p:nvSpPr>
          <p:spPr>
            <a:xfrm>
              <a:off x="4170363" y="4319588"/>
              <a:ext cx="3124200" cy="536575"/>
            </a:xfrm>
            <a:custGeom>
              <a:avLst/>
              <a:gdLst>
                <a:gd name="connsiteX0" fmla="*/ 1560920 w 3124415"/>
                <a:gd name="connsiteY0" fmla="*/ 167426 h 535762"/>
                <a:gd name="connsiteX1" fmla="*/ 1962741 w 3124415"/>
                <a:gd name="connsiteY1" fmla="*/ 131365 h 535762"/>
                <a:gd name="connsiteX2" fmla="*/ 2276985 w 3124415"/>
                <a:gd name="connsiteY2" fmla="*/ 103031 h 535762"/>
                <a:gd name="connsiteX3" fmla="*/ 2462441 w 3124415"/>
                <a:gd name="connsiteY3" fmla="*/ 87577 h 535762"/>
                <a:gd name="connsiteX4" fmla="*/ 2565472 w 3124415"/>
                <a:gd name="connsiteY4" fmla="*/ 54092 h 535762"/>
                <a:gd name="connsiteX5" fmla="*/ 2699412 w 3124415"/>
                <a:gd name="connsiteY5" fmla="*/ 7728 h 535762"/>
                <a:gd name="connsiteX6" fmla="*/ 2727746 w 3124415"/>
                <a:gd name="connsiteY6" fmla="*/ 0 h 535762"/>
                <a:gd name="connsiteX7" fmla="*/ 2743200 w 3124415"/>
                <a:gd name="connsiteY7" fmla="*/ 0 h 535762"/>
                <a:gd name="connsiteX8" fmla="*/ 2774110 w 3124415"/>
                <a:gd name="connsiteY8" fmla="*/ 7728 h 535762"/>
                <a:gd name="connsiteX9" fmla="*/ 2843656 w 3124415"/>
                <a:gd name="connsiteY9" fmla="*/ 30910 h 535762"/>
                <a:gd name="connsiteX10" fmla="*/ 2902898 w 3124415"/>
                <a:gd name="connsiteY10" fmla="*/ 56667 h 535762"/>
                <a:gd name="connsiteX11" fmla="*/ 2954414 w 3124415"/>
                <a:gd name="connsiteY11" fmla="*/ 82425 h 535762"/>
                <a:gd name="connsiteX12" fmla="*/ 3031687 w 3124415"/>
                <a:gd name="connsiteY12" fmla="*/ 131365 h 535762"/>
                <a:gd name="connsiteX13" fmla="*/ 3080627 w 3124415"/>
                <a:gd name="connsiteY13" fmla="*/ 167426 h 535762"/>
                <a:gd name="connsiteX14" fmla="*/ 3114112 w 3124415"/>
                <a:gd name="connsiteY14" fmla="*/ 195759 h 535762"/>
                <a:gd name="connsiteX15" fmla="*/ 3121839 w 3124415"/>
                <a:gd name="connsiteY15" fmla="*/ 208638 h 535762"/>
                <a:gd name="connsiteX16" fmla="*/ 3124415 w 3124415"/>
                <a:gd name="connsiteY16" fmla="*/ 234396 h 535762"/>
                <a:gd name="connsiteX17" fmla="*/ 3116688 w 3124415"/>
                <a:gd name="connsiteY17" fmla="*/ 267881 h 535762"/>
                <a:gd name="connsiteX18" fmla="*/ 3098657 w 3124415"/>
                <a:gd name="connsiteY18" fmla="*/ 285911 h 535762"/>
                <a:gd name="connsiteX19" fmla="*/ 3075475 w 3124415"/>
                <a:gd name="connsiteY19" fmla="*/ 298790 h 535762"/>
                <a:gd name="connsiteX20" fmla="*/ 3039415 w 3124415"/>
                <a:gd name="connsiteY20" fmla="*/ 306518 h 535762"/>
                <a:gd name="connsiteX21" fmla="*/ 2980172 w 3124415"/>
                <a:gd name="connsiteY21" fmla="*/ 311669 h 535762"/>
                <a:gd name="connsiteX22" fmla="*/ 2897747 w 3124415"/>
                <a:gd name="connsiteY22" fmla="*/ 301366 h 535762"/>
                <a:gd name="connsiteX23" fmla="*/ 2758655 w 3124415"/>
                <a:gd name="connsiteY23" fmla="*/ 285911 h 535762"/>
                <a:gd name="connsiteX24" fmla="*/ 2575775 w 3124415"/>
                <a:gd name="connsiteY24" fmla="*/ 273032 h 535762"/>
                <a:gd name="connsiteX25" fmla="*/ 2364562 w 3124415"/>
                <a:gd name="connsiteY25" fmla="*/ 262729 h 535762"/>
                <a:gd name="connsiteX26" fmla="*/ 2137893 w 3124415"/>
                <a:gd name="connsiteY26" fmla="*/ 267881 h 535762"/>
                <a:gd name="connsiteX27" fmla="*/ 1931831 w 3124415"/>
                <a:gd name="connsiteY27" fmla="*/ 280760 h 535762"/>
                <a:gd name="connsiteX28" fmla="*/ 1756679 w 3124415"/>
                <a:gd name="connsiteY28" fmla="*/ 301366 h 535762"/>
                <a:gd name="connsiteX29" fmla="*/ 1517132 w 3124415"/>
                <a:gd name="connsiteY29" fmla="*/ 334851 h 535762"/>
                <a:gd name="connsiteX30" fmla="*/ 1287888 w 3124415"/>
                <a:gd name="connsiteY30" fmla="*/ 360609 h 535762"/>
                <a:gd name="connsiteX31" fmla="*/ 1074098 w 3124415"/>
                <a:gd name="connsiteY31" fmla="*/ 391518 h 535762"/>
                <a:gd name="connsiteX32" fmla="*/ 901522 w 3124415"/>
                <a:gd name="connsiteY32" fmla="*/ 419852 h 535762"/>
                <a:gd name="connsiteX33" fmla="*/ 718642 w 3124415"/>
                <a:gd name="connsiteY33" fmla="*/ 453337 h 535762"/>
                <a:gd name="connsiteX34" fmla="*/ 538337 w 3124415"/>
                <a:gd name="connsiteY34" fmla="*/ 502276 h 535762"/>
                <a:gd name="connsiteX35" fmla="*/ 443034 w 3124415"/>
                <a:gd name="connsiteY35" fmla="*/ 533186 h 535762"/>
                <a:gd name="connsiteX36" fmla="*/ 425003 w 3124415"/>
                <a:gd name="connsiteY36" fmla="*/ 535762 h 535762"/>
                <a:gd name="connsiteX37" fmla="*/ 376064 w 3124415"/>
                <a:gd name="connsiteY37" fmla="*/ 520307 h 535762"/>
                <a:gd name="connsiteX38" fmla="*/ 316821 w 3124415"/>
                <a:gd name="connsiteY38" fmla="*/ 491973 h 535762"/>
                <a:gd name="connsiteX39" fmla="*/ 252426 w 3124415"/>
                <a:gd name="connsiteY39" fmla="*/ 448185 h 535762"/>
                <a:gd name="connsiteX40" fmla="*/ 182880 w 3124415"/>
                <a:gd name="connsiteY40" fmla="*/ 394094 h 535762"/>
                <a:gd name="connsiteX41" fmla="*/ 110759 w 3124415"/>
                <a:gd name="connsiteY41" fmla="*/ 324548 h 535762"/>
                <a:gd name="connsiteX42" fmla="*/ 38637 w 3124415"/>
                <a:gd name="connsiteY42" fmla="*/ 252426 h 535762"/>
                <a:gd name="connsiteX43" fmla="*/ 15455 w 3124415"/>
                <a:gd name="connsiteY43" fmla="*/ 224093 h 535762"/>
                <a:gd name="connsiteX44" fmla="*/ 0 w 3124415"/>
                <a:gd name="connsiteY44" fmla="*/ 190608 h 535762"/>
                <a:gd name="connsiteX45" fmla="*/ 0 w 3124415"/>
                <a:gd name="connsiteY45" fmla="*/ 170002 h 535762"/>
                <a:gd name="connsiteX46" fmla="*/ 7728 w 3124415"/>
                <a:gd name="connsiteY46" fmla="*/ 162274 h 535762"/>
                <a:gd name="connsiteX47" fmla="*/ 18031 w 3124415"/>
                <a:gd name="connsiteY47" fmla="*/ 162274 h 535762"/>
                <a:gd name="connsiteX48" fmla="*/ 69546 w 3124415"/>
                <a:gd name="connsiteY48" fmla="*/ 185456 h 535762"/>
                <a:gd name="connsiteX49" fmla="*/ 167426 w 3124415"/>
                <a:gd name="connsiteY49" fmla="*/ 229244 h 535762"/>
                <a:gd name="connsiteX50" fmla="*/ 257578 w 3124415"/>
                <a:gd name="connsiteY50" fmla="*/ 257578 h 535762"/>
                <a:gd name="connsiteX51" fmla="*/ 311669 w 3124415"/>
                <a:gd name="connsiteY51" fmla="*/ 267881 h 535762"/>
                <a:gd name="connsiteX52" fmla="*/ 427579 w 3124415"/>
                <a:gd name="connsiteY52" fmla="*/ 275608 h 535762"/>
                <a:gd name="connsiteX53" fmla="*/ 528034 w 3124415"/>
                <a:gd name="connsiteY53" fmla="*/ 278184 h 535762"/>
                <a:gd name="connsiteX54" fmla="*/ 623338 w 3124415"/>
                <a:gd name="connsiteY54" fmla="*/ 273032 h 535762"/>
                <a:gd name="connsiteX55" fmla="*/ 878340 w 3124415"/>
                <a:gd name="connsiteY55" fmla="*/ 242123 h 535762"/>
                <a:gd name="connsiteX56" fmla="*/ 1275009 w 3124415"/>
                <a:gd name="connsiteY56" fmla="*/ 198335 h 535762"/>
                <a:gd name="connsiteX57" fmla="*/ 1560920 w 3124415"/>
                <a:gd name="connsiteY57" fmla="*/ 167426 h 53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24415" h="535762">
                  <a:moveTo>
                    <a:pt x="1560920" y="167426"/>
                  </a:moveTo>
                  <a:lnTo>
                    <a:pt x="1962741" y="131365"/>
                  </a:lnTo>
                  <a:lnTo>
                    <a:pt x="2276985" y="103031"/>
                  </a:lnTo>
                  <a:lnTo>
                    <a:pt x="2462441" y="87577"/>
                  </a:lnTo>
                  <a:lnTo>
                    <a:pt x="2565472" y="54092"/>
                  </a:lnTo>
                  <a:lnTo>
                    <a:pt x="2699412" y="7728"/>
                  </a:lnTo>
                  <a:lnTo>
                    <a:pt x="2727746" y="0"/>
                  </a:lnTo>
                  <a:lnTo>
                    <a:pt x="2743200" y="0"/>
                  </a:lnTo>
                  <a:lnTo>
                    <a:pt x="2774110" y="7728"/>
                  </a:lnTo>
                  <a:lnTo>
                    <a:pt x="2843656" y="30910"/>
                  </a:lnTo>
                  <a:lnTo>
                    <a:pt x="2902898" y="56667"/>
                  </a:lnTo>
                  <a:lnTo>
                    <a:pt x="2954414" y="82425"/>
                  </a:lnTo>
                  <a:lnTo>
                    <a:pt x="3031687" y="131365"/>
                  </a:lnTo>
                  <a:lnTo>
                    <a:pt x="3080627" y="167426"/>
                  </a:lnTo>
                  <a:lnTo>
                    <a:pt x="3114112" y="195759"/>
                  </a:lnTo>
                  <a:lnTo>
                    <a:pt x="3121839" y="208638"/>
                  </a:lnTo>
                  <a:lnTo>
                    <a:pt x="3124415" y="234396"/>
                  </a:lnTo>
                  <a:lnTo>
                    <a:pt x="3116688" y="267881"/>
                  </a:lnTo>
                  <a:lnTo>
                    <a:pt x="3098657" y="285911"/>
                  </a:lnTo>
                  <a:lnTo>
                    <a:pt x="3075475" y="298790"/>
                  </a:lnTo>
                  <a:lnTo>
                    <a:pt x="3039415" y="306518"/>
                  </a:lnTo>
                  <a:lnTo>
                    <a:pt x="2980172" y="311669"/>
                  </a:lnTo>
                  <a:lnTo>
                    <a:pt x="2897747" y="301366"/>
                  </a:lnTo>
                  <a:lnTo>
                    <a:pt x="2758655" y="285911"/>
                  </a:lnTo>
                  <a:lnTo>
                    <a:pt x="2575775" y="273032"/>
                  </a:lnTo>
                  <a:lnTo>
                    <a:pt x="2364562" y="262729"/>
                  </a:lnTo>
                  <a:lnTo>
                    <a:pt x="2137893" y="267881"/>
                  </a:lnTo>
                  <a:lnTo>
                    <a:pt x="1931831" y="280760"/>
                  </a:lnTo>
                  <a:lnTo>
                    <a:pt x="1756679" y="301366"/>
                  </a:lnTo>
                  <a:lnTo>
                    <a:pt x="1517132" y="334851"/>
                  </a:lnTo>
                  <a:lnTo>
                    <a:pt x="1287888" y="360609"/>
                  </a:lnTo>
                  <a:lnTo>
                    <a:pt x="1074098" y="391518"/>
                  </a:lnTo>
                  <a:lnTo>
                    <a:pt x="901522" y="419852"/>
                  </a:lnTo>
                  <a:lnTo>
                    <a:pt x="718642" y="453337"/>
                  </a:lnTo>
                  <a:lnTo>
                    <a:pt x="538337" y="502276"/>
                  </a:lnTo>
                  <a:lnTo>
                    <a:pt x="443034" y="533186"/>
                  </a:lnTo>
                  <a:lnTo>
                    <a:pt x="425003" y="535762"/>
                  </a:lnTo>
                  <a:lnTo>
                    <a:pt x="376064" y="520307"/>
                  </a:lnTo>
                  <a:lnTo>
                    <a:pt x="316821" y="491973"/>
                  </a:lnTo>
                  <a:lnTo>
                    <a:pt x="252426" y="448185"/>
                  </a:lnTo>
                  <a:lnTo>
                    <a:pt x="182880" y="394094"/>
                  </a:lnTo>
                  <a:lnTo>
                    <a:pt x="110759" y="324548"/>
                  </a:lnTo>
                  <a:lnTo>
                    <a:pt x="38637" y="252426"/>
                  </a:lnTo>
                  <a:lnTo>
                    <a:pt x="15455" y="224093"/>
                  </a:lnTo>
                  <a:lnTo>
                    <a:pt x="0" y="190608"/>
                  </a:lnTo>
                  <a:lnTo>
                    <a:pt x="0" y="170002"/>
                  </a:lnTo>
                  <a:lnTo>
                    <a:pt x="7728" y="162274"/>
                  </a:lnTo>
                  <a:lnTo>
                    <a:pt x="18031" y="162274"/>
                  </a:lnTo>
                  <a:lnTo>
                    <a:pt x="69546" y="185456"/>
                  </a:lnTo>
                  <a:lnTo>
                    <a:pt x="167426" y="229244"/>
                  </a:lnTo>
                  <a:lnTo>
                    <a:pt x="257578" y="257578"/>
                  </a:lnTo>
                  <a:lnTo>
                    <a:pt x="311669" y="267881"/>
                  </a:lnTo>
                  <a:lnTo>
                    <a:pt x="427579" y="275608"/>
                  </a:lnTo>
                  <a:lnTo>
                    <a:pt x="528034" y="278184"/>
                  </a:lnTo>
                  <a:lnTo>
                    <a:pt x="623338" y="273032"/>
                  </a:lnTo>
                  <a:lnTo>
                    <a:pt x="878340" y="242123"/>
                  </a:lnTo>
                  <a:lnTo>
                    <a:pt x="1275009" y="198335"/>
                  </a:lnTo>
                  <a:lnTo>
                    <a:pt x="1560920" y="1674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2">
              <a:extLst>
                <a:ext uri="{FF2B5EF4-FFF2-40B4-BE49-F238E27FC236}">
                  <a16:creationId xmlns:a16="http://schemas.microsoft.com/office/drawing/2014/main" id="{A276517A-6695-4019-A009-3679C86B96FE}"/>
                </a:ext>
              </a:extLst>
            </p:cNvPr>
            <p:cNvSpPr/>
            <p:nvPr/>
          </p:nvSpPr>
          <p:spPr>
            <a:xfrm>
              <a:off x="5461000" y="4619625"/>
              <a:ext cx="420688" cy="1643063"/>
            </a:xfrm>
            <a:custGeom>
              <a:avLst/>
              <a:gdLst>
                <a:gd name="connsiteX0" fmla="*/ 150019 w 421482"/>
                <a:gd name="connsiteY0" fmla="*/ 545306 h 1643063"/>
                <a:gd name="connsiteX1" fmla="*/ 150019 w 421482"/>
                <a:gd name="connsiteY1" fmla="*/ 209550 h 1643063"/>
                <a:gd name="connsiteX2" fmla="*/ 147638 w 421482"/>
                <a:gd name="connsiteY2" fmla="*/ 169069 h 1643063"/>
                <a:gd name="connsiteX3" fmla="*/ 142875 w 421482"/>
                <a:gd name="connsiteY3" fmla="*/ 152400 h 1643063"/>
                <a:gd name="connsiteX4" fmla="*/ 128588 w 421482"/>
                <a:gd name="connsiteY4" fmla="*/ 128588 h 1643063"/>
                <a:gd name="connsiteX5" fmla="*/ 104775 w 421482"/>
                <a:gd name="connsiteY5" fmla="*/ 104775 h 1643063"/>
                <a:gd name="connsiteX6" fmla="*/ 76200 w 421482"/>
                <a:gd name="connsiteY6" fmla="*/ 83344 h 1643063"/>
                <a:gd name="connsiteX7" fmla="*/ 28575 w 421482"/>
                <a:gd name="connsiteY7" fmla="*/ 47625 h 1643063"/>
                <a:gd name="connsiteX8" fmla="*/ 0 w 421482"/>
                <a:gd name="connsiteY8" fmla="*/ 23813 h 1643063"/>
                <a:gd name="connsiteX9" fmla="*/ 214313 w 421482"/>
                <a:gd name="connsiteY9" fmla="*/ 0 h 1643063"/>
                <a:gd name="connsiteX10" fmla="*/ 316707 w 421482"/>
                <a:gd name="connsiteY10" fmla="*/ 66675 h 1643063"/>
                <a:gd name="connsiteX11" fmla="*/ 361950 w 421482"/>
                <a:gd name="connsiteY11" fmla="*/ 100013 h 1643063"/>
                <a:gd name="connsiteX12" fmla="*/ 388144 w 421482"/>
                <a:gd name="connsiteY12" fmla="*/ 128588 h 1643063"/>
                <a:gd name="connsiteX13" fmla="*/ 409575 w 421482"/>
                <a:gd name="connsiteY13" fmla="*/ 161925 h 1643063"/>
                <a:gd name="connsiteX14" fmla="*/ 421482 w 421482"/>
                <a:gd name="connsiteY14" fmla="*/ 200025 h 1643063"/>
                <a:gd name="connsiteX15" fmla="*/ 414338 w 421482"/>
                <a:gd name="connsiteY15" fmla="*/ 230981 h 1643063"/>
                <a:gd name="connsiteX16" fmla="*/ 404813 w 421482"/>
                <a:gd name="connsiteY16" fmla="*/ 259556 h 1643063"/>
                <a:gd name="connsiteX17" fmla="*/ 388144 w 421482"/>
                <a:gd name="connsiteY17" fmla="*/ 311944 h 1643063"/>
                <a:gd name="connsiteX18" fmla="*/ 376238 w 421482"/>
                <a:gd name="connsiteY18" fmla="*/ 369094 h 1643063"/>
                <a:gd name="connsiteX19" fmla="*/ 373857 w 421482"/>
                <a:gd name="connsiteY19" fmla="*/ 450056 h 1643063"/>
                <a:gd name="connsiteX20" fmla="*/ 376238 w 421482"/>
                <a:gd name="connsiteY20" fmla="*/ 852488 h 1643063"/>
                <a:gd name="connsiteX21" fmla="*/ 385763 w 421482"/>
                <a:gd name="connsiteY21" fmla="*/ 1121569 h 1643063"/>
                <a:gd name="connsiteX22" fmla="*/ 390525 w 421482"/>
                <a:gd name="connsiteY22" fmla="*/ 1271588 h 1643063"/>
                <a:gd name="connsiteX23" fmla="*/ 395288 w 421482"/>
                <a:gd name="connsiteY23" fmla="*/ 1381125 h 1643063"/>
                <a:gd name="connsiteX24" fmla="*/ 395288 w 421482"/>
                <a:gd name="connsiteY24" fmla="*/ 1412081 h 1643063"/>
                <a:gd name="connsiteX25" fmla="*/ 390525 w 421482"/>
                <a:gd name="connsiteY25" fmla="*/ 1464469 h 1643063"/>
                <a:gd name="connsiteX26" fmla="*/ 373857 w 421482"/>
                <a:gd name="connsiteY26" fmla="*/ 1521619 h 1643063"/>
                <a:gd name="connsiteX27" fmla="*/ 352425 w 421482"/>
                <a:gd name="connsiteY27" fmla="*/ 1564481 h 1643063"/>
                <a:gd name="connsiteX28" fmla="*/ 328613 w 421482"/>
                <a:gd name="connsiteY28" fmla="*/ 1595438 h 1643063"/>
                <a:gd name="connsiteX29" fmla="*/ 297657 w 421482"/>
                <a:gd name="connsiteY29" fmla="*/ 1619250 h 1643063"/>
                <a:gd name="connsiteX30" fmla="*/ 269082 w 421482"/>
                <a:gd name="connsiteY30" fmla="*/ 1631156 h 1643063"/>
                <a:gd name="connsiteX31" fmla="*/ 226219 w 421482"/>
                <a:gd name="connsiteY31" fmla="*/ 1640681 h 1643063"/>
                <a:gd name="connsiteX32" fmla="*/ 204788 w 421482"/>
                <a:gd name="connsiteY32" fmla="*/ 1643063 h 1643063"/>
                <a:gd name="connsiteX33" fmla="*/ 195263 w 421482"/>
                <a:gd name="connsiteY33" fmla="*/ 1643063 h 1643063"/>
                <a:gd name="connsiteX34" fmla="*/ 178594 w 421482"/>
                <a:gd name="connsiteY34" fmla="*/ 1619250 h 1643063"/>
                <a:gd name="connsiteX35" fmla="*/ 152400 w 421482"/>
                <a:gd name="connsiteY35" fmla="*/ 1581150 h 1643063"/>
                <a:gd name="connsiteX36" fmla="*/ 150019 w 421482"/>
                <a:gd name="connsiteY36" fmla="*/ 1102519 h 1643063"/>
                <a:gd name="connsiteX37" fmla="*/ 150019 w 421482"/>
                <a:gd name="connsiteY37" fmla="*/ 545306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1482" h="1643063">
                  <a:moveTo>
                    <a:pt x="150019" y="545306"/>
                  </a:moveTo>
                  <a:lnTo>
                    <a:pt x="150019" y="209550"/>
                  </a:lnTo>
                  <a:lnTo>
                    <a:pt x="147638" y="169069"/>
                  </a:lnTo>
                  <a:lnTo>
                    <a:pt x="142875" y="152400"/>
                  </a:lnTo>
                  <a:lnTo>
                    <a:pt x="128588" y="128588"/>
                  </a:lnTo>
                  <a:lnTo>
                    <a:pt x="104775" y="104775"/>
                  </a:lnTo>
                  <a:lnTo>
                    <a:pt x="76200" y="83344"/>
                  </a:lnTo>
                  <a:lnTo>
                    <a:pt x="28575" y="47625"/>
                  </a:lnTo>
                  <a:lnTo>
                    <a:pt x="0" y="23813"/>
                  </a:lnTo>
                  <a:lnTo>
                    <a:pt x="214313" y="0"/>
                  </a:lnTo>
                  <a:lnTo>
                    <a:pt x="316707" y="66675"/>
                  </a:lnTo>
                  <a:lnTo>
                    <a:pt x="361950" y="100013"/>
                  </a:lnTo>
                  <a:lnTo>
                    <a:pt x="388144" y="128588"/>
                  </a:lnTo>
                  <a:lnTo>
                    <a:pt x="409575" y="161925"/>
                  </a:lnTo>
                  <a:lnTo>
                    <a:pt x="421482" y="200025"/>
                  </a:lnTo>
                  <a:lnTo>
                    <a:pt x="414338" y="230981"/>
                  </a:lnTo>
                  <a:lnTo>
                    <a:pt x="404813" y="259556"/>
                  </a:lnTo>
                  <a:lnTo>
                    <a:pt x="388144" y="311944"/>
                  </a:lnTo>
                  <a:lnTo>
                    <a:pt x="376238" y="369094"/>
                  </a:lnTo>
                  <a:cubicBezTo>
                    <a:pt x="375444" y="396081"/>
                    <a:pt x="374651" y="423069"/>
                    <a:pt x="373857" y="450056"/>
                  </a:cubicBezTo>
                  <a:cubicBezTo>
                    <a:pt x="374651" y="584200"/>
                    <a:pt x="375444" y="718344"/>
                    <a:pt x="376238" y="852488"/>
                  </a:cubicBezTo>
                  <a:lnTo>
                    <a:pt x="385763" y="1121569"/>
                  </a:lnTo>
                  <a:lnTo>
                    <a:pt x="390525" y="1271588"/>
                  </a:lnTo>
                  <a:lnTo>
                    <a:pt x="395288" y="1381125"/>
                  </a:lnTo>
                  <a:lnTo>
                    <a:pt x="395288" y="1412081"/>
                  </a:lnTo>
                  <a:lnTo>
                    <a:pt x="390525" y="1464469"/>
                  </a:lnTo>
                  <a:lnTo>
                    <a:pt x="373857" y="1521619"/>
                  </a:lnTo>
                  <a:lnTo>
                    <a:pt x="352425" y="1564481"/>
                  </a:lnTo>
                  <a:lnTo>
                    <a:pt x="328613" y="1595438"/>
                  </a:lnTo>
                  <a:lnTo>
                    <a:pt x="297657" y="1619250"/>
                  </a:lnTo>
                  <a:lnTo>
                    <a:pt x="269082" y="1631156"/>
                  </a:lnTo>
                  <a:lnTo>
                    <a:pt x="226219" y="1640681"/>
                  </a:lnTo>
                  <a:lnTo>
                    <a:pt x="204788" y="1643063"/>
                  </a:lnTo>
                  <a:lnTo>
                    <a:pt x="195263" y="1643063"/>
                  </a:lnTo>
                  <a:lnTo>
                    <a:pt x="178594" y="1619250"/>
                  </a:lnTo>
                  <a:lnTo>
                    <a:pt x="152400" y="1581150"/>
                  </a:lnTo>
                  <a:cubicBezTo>
                    <a:pt x="151606" y="1421606"/>
                    <a:pt x="150813" y="1262063"/>
                    <a:pt x="150019" y="1102519"/>
                  </a:cubicBezTo>
                  <a:lnTo>
                    <a:pt x="150019" y="5453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3">
              <a:extLst>
                <a:ext uri="{FF2B5EF4-FFF2-40B4-BE49-F238E27FC236}">
                  <a16:creationId xmlns:a16="http://schemas.microsoft.com/office/drawing/2014/main" id="{5F8707E3-2525-4E49-AEDF-2AF612A9391E}"/>
                </a:ext>
              </a:extLst>
            </p:cNvPr>
            <p:cNvSpPr/>
            <p:nvPr/>
          </p:nvSpPr>
          <p:spPr>
            <a:xfrm>
              <a:off x="5038725" y="5608638"/>
              <a:ext cx="609600" cy="641350"/>
            </a:xfrm>
            <a:custGeom>
              <a:avLst/>
              <a:gdLst>
                <a:gd name="connsiteX0" fmla="*/ 223838 w 609600"/>
                <a:gd name="connsiteY0" fmla="*/ 154781 h 642937"/>
                <a:gd name="connsiteX1" fmla="*/ 352425 w 609600"/>
                <a:gd name="connsiteY1" fmla="*/ 176212 h 642937"/>
                <a:gd name="connsiteX2" fmla="*/ 414338 w 609600"/>
                <a:gd name="connsiteY2" fmla="*/ 180975 h 642937"/>
                <a:gd name="connsiteX3" fmla="*/ 464344 w 609600"/>
                <a:gd name="connsiteY3" fmla="*/ 185737 h 642937"/>
                <a:gd name="connsiteX4" fmla="*/ 490538 w 609600"/>
                <a:gd name="connsiteY4" fmla="*/ 185737 h 642937"/>
                <a:gd name="connsiteX5" fmla="*/ 521494 w 609600"/>
                <a:gd name="connsiteY5" fmla="*/ 178594 h 642937"/>
                <a:gd name="connsiteX6" fmla="*/ 540544 w 609600"/>
                <a:gd name="connsiteY6" fmla="*/ 166687 h 642937"/>
                <a:gd name="connsiteX7" fmla="*/ 554831 w 609600"/>
                <a:gd name="connsiteY7" fmla="*/ 154781 h 642937"/>
                <a:gd name="connsiteX8" fmla="*/ 564356 w 609600"/>
                <a:gd name="connsiteY8" fmla="*/ 140494 h 642937"/>
                <a:gd name="connsiteX9" fmla="*/ 571500 w 609600"/>
                <a:gd name="connsiteY9" fmla="*/ 102394 h 642937"/>
                <a:gd name="connsiteX10" fmla="*/ 604838 w 609600"/>
                <a:gd name="connsiteY10" fmla="*/ 0 h 642937"/>
                <a:gd name="connsiteX11" fmla="*/ 609600 w 609600"/>
                <a:gd name="connsiteY11" fmla="*/ 642937 h 642937"/>
                <a:gd name="connsiteX12" fmla="*/ 571500 w 609600"/>
                <a:gd name="connsiteY12" fmla="*/ 588169 h 642937"/>
                <a:gd name="connsiteX13" fmla="*/ 542925 w 609600"/>
                <a:gd name="connsiteY13" fmla="*/ 547687 h 642937"/>
                <a:gd name="connsiteX14" fmla="*/ 490538 w 609600"/>
                <a:gd name="connsiteY14" fmla="*/ 488156 h 642937"/>
                <a:gd name="connsiteX15" fmla="*/ 411956 w 609600"/>
                <a:gd name="connsiteY15" fmla="*/ 411956 h 642937"/>
                <a:gd name="connsiteX16" fmla="*/ 333375 w 609600"/>
                <a:gd name="connsiteY16" fmla="*/ 345281 h 642937"/>
                <a:gd name="connsiteX17" fmla="*/ 269081 w 609600"/>
                <a:gd name="connsiteY17" fmla="*/ 300037 h 642937"/>
                <a:gd name="connsiteX18" fmla="*/ 197644 w 609600"/>
                <a:gd name="connsiteY18" fmla="*/ 254794 h 642937"/>
                <a:gd name="connsiteX19" fmla="*/ 100013 w 609600"/>
                <a:gd name="connsiteY19" fmla="*/ 200025 h 642937"/>
                <a:gd name="connsiteX20" fmla="*/ 38100 w 609600"/>
                <a:gd name="connsiteY20" fmla="*/ 171450 h 642937"/>
                <a:gd name="connsiteX21" fmla="*/ 19050 w 609600"/>
                <a:gd name="connsiteY21" fmla="*/ 159544 h 642937"/>
                <a:gd name="connsiteX22" fmla="*/ 11906 w 609600"/>
                <a:gd name="connsiteY22" fmla="*/ 150019 h 642937"/>
                <a:gd name="connsiteX23" fmla="*/ 0 w 609600"/>
                <a:gd name="connsiteY23" fmla="*/ 128587 h 642937"/>
                <a:gd name="connsiteX24" fmla="*/ 0 w 609600"/>
                <a:gd name="connsiteY24" fmla="*/ 114300 h 642937"/>
                <a:gd name="connsiteX25" fmla="*/ 2381 w 609600"/>
                <a:gd name="connsiteY25" fmla="*/ 107156 h 642937"/>
                <a:gd name="connsiteX26" fmla="*/ 16669 w 609600"/>
                <a:gd name="connsiteY26" fmla="*/ 102394 h 642937"/>
                <a:gd name="connsiteX27" fmla="*/ 40481 w 609600"/>
                <a:gd name="connsiteY27" fmla="*/ 107156 h 642937"/>
                <a:gd name="connsiteX28" fmla="*/ 66675 w 609600"/>
                <a:gd name="connsiteY28" fmla="*/ 116681 h 642937"/>
                <a:gd name="connsiteX29" fmla="*/ 123825 w 609600"/>
                <a:gd name="connsiteY29" fmla="*/ 130969 h 642937"/>
                <a:gd name="connsiteX30" fmla="*/ 223838 w 609600"/>
                <a:gd name="connsiteY30" fmla="*/ 15478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9600" h="642937">
                  <a:moveTo>
                    <a:pt x="223838" y="154781"/>
                  </a:moveTo>
                  <a:lnTo>
                    <a:pt x="352425" y="176212"/>
                  </a:lnTo>
                  <a:lnTo>
                    <a:pt x="414338" y="180975"/>
                  </a:lnTo>
                  <a:lnTo>
                    <a:pt x="464344" y="185737"/>
                  </a:lnTo>
                  <a:lnTo>
                    <a:pt x="490538" y="185737"/>
                  </a:lnTo>
                  <a:lnTo>
                    <a:pt x="521494" y="178594"/>
                  </a:lnTo>
                  <a:lnTo>
                    <a:pt x="540544" y="166687"/>
                  </a:lnTo>
                  <a:lnTo>
                    <a:pt x="554831" y="154781"/>
                  </a:lnTo>
                  <a:lnTo>
                    <a:pt x="564356" y="140494"/>
                  </a:lnTo>
                  <a:lnTo>
                    <a:pt x="571500" y="102394"/>
                  </a:lnTo>
                  <a:lnTo>
                    <a:pt x="604838" y="0"/>
                  </a:lnTo>
                  <a:cubicBezTo>
                    <a:pt x="606425" y="214312"/>
                    <a:pt x="608013" y="428625"/>
                    <a:pt x="609600" y="642937"/>
                  </a:cubicBezTo>
                  <a:lnTo>
                    <a:pt x="571500" y="588169"/>
                  </a:lnTo>
                  <a:lnTo>
                    <a:pt x="542925" y="547687"/>
                  </a:lnTo>
                  <a:lnTo>
                    <a:pt x="490538" y="488156"/>
                  </a:lnTo>
                  <a:lnTo>
                    <a:pt x="411956" y="411956"/>
                  </a:lnTo>
                  <a:lnTo>
                    <a:pt x="333375" y="345281"/>
                  </a:lnTo>
                  <a:lnTo>
                    <a:pt x="269081" y="300037"/>
                  </a:lnTo>
                  <a:lnTo>
                    <a:pt x="197644" y="254794"/>
                  </a:lnTo>
                  <a:lnTo>
                    <a:pt x="100013" y="200025"/>
                  </a:lnTo>
                  <a:lnTo>
                    <a:pt x="38100" y="171450"/>
                  </a:lnTo>
                  <a:lnTo>
                    <a:pt x="19050" y="159544"/>
                  </a:lnTo>
                  <a:lnTo>
                    <a:pt x="11906" y="150019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7156"/>
                  </a:lnTo>
                  <a:lnTo>
                    <a:pt x="16669" y="102394"/>
                  </a:lnTo>
                  <a:lnTo>
                    <a:pt x="40481" y="107156"/>
                  </a:lnTo>
                  <a:lnTo>
                    <a:pt x="66675" y="116681"/>
                  </a:lnTo>
                  <a:lnTo>
                    <a:pt x="123825" y="130969"/>
                  </a:lnTo>
                  <a:lnTo>
                    <a:pt x="223838" y="154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76" name="グループ化 75">
            <a:extLst>
              <a:ext uri="{FF2B5EF4-FFF2-40B4-BE49-F238E27FC236}">
                <a16:creationId xmlns:a16="http://schemas.microsoft.com/office/drawing/2014/main" id="{B0EC7EE8-C33F-45AA-AC2B-E8792259AD0F}"/>
              </a:ext>
            </a:extLst>
          </p:cNvPr>
          <p:cNvGrpSpPr/>
          <p:nvPr/>
        </p:nvGrpSpPr>
        <p:grpSpPr>
          <a:xfrm>
            <a:off x="2384425" y="1601788"/>
            <a:ext cx="4757738" cy="4508500"/>
            <a:chOff x="2384425" y="1601788"/>
            <a:chExt cx="4757738" cy="4508500"/>
          </a:xfrm>
        </p:grpSpPr>
        <p:sp>
          <p:nvSpPr>
            <p:cNvPr id="77" name="フリーフォーム 11">
              <a:extLst>
                <a:ext uri="{FF2B5EF4-FFF2-40B4-BE49-F238E27FC236}">
                  <a16:creationId xmlns:a16="http://schemas.microsoft.com/office/drawing/2014/main" id="{3DD1F87F-26CB-4C68-A23B-6460B643A758}"/>
                </a:ext>
              </a:extLst>
            </p:cNvPr>
            <p:cNvSpPr/>
            <p:nvPr/>
          </p:nvSpPr>
          <p:spPr>
            <a:xfrm>
              <a:off x="2395538" y="2562225"/>
              <a:ext cx="1760537" cy="573088"/>
            </a:xfrm>
            <a:custGeom>
              <a:avLst/>
              <a:gdLst>
                <a:gd name="connsiteX0" fmla="*/ 695325 w 1759743"/>
                <a:gd name="connsiteY0" fmla="*/ 273844 h 573881"/>
                <a:gd name="connsiteX1" fmla="*/ 616743 w 1759743"/>
                <a:gd name="connsiteY1" fmla="*/ 295275 h 573881"/>
                <a:gd name="connsiteX2" fmla="*/ 550068 w 1759743"/>
                <a:gd name="connsiteY2" fmla="*/ 309563 h 573881"/>
                <a:gd name="connsiteX3" fmla="*/ 485775 w 1759743"/>
                <a:gd name="connsiteY3" fmla="*/ 319088 h 573881"/>
                <a:gd name="connsiteX4" fmla="*/ 435768 w 1759743"/>
                <a:gd name="connsiteY4" fmla="*/ 326231 h 573881"/>
                <a:gd name="connsiteX5" fmla="*/ 381000 w 1759743"/>
                <a:gd name="connsiteY5" fmla="*/ 330994 h 573881"/>
                <a:gd name="connsiteX6" fmla="*/ 335756 w 1759743"/>
                <a:gd name="connsiteY6" fmla="*/ 333375 h 573881"/>
                <a:gd name="connsiteX7" fmla="*/ 290512 w 1759743"/>
                <a:gd name="connsiteY7" fmla="*/ 330994 h 573881"/>
                <a:gd name="connsiteX8" fmla="*/ 211931 w 1759743"/>
                <a:gd name="connsiteY8" fmla="*/ 321469 h 573881"/>
                <a:gd name="connsiteX9" fmla="*/ 169068 w 1759743"/>
                <a:gd name="connsiteY9" fmla="*/ 311944 h 573881"/>
                <a:gd name="connsiteX10" fmla="*/ 133350 w 1759743"/>
                <a:gd name="connsiteY10" fmla="*/ 302419 h 573881"/>
                <a:gd name="connsiteX11" fmla="*/ 88106 w 1759743"/>
                <a:gd name="connsiteY11" fmla="*/ 283369 h 573881"/>
                <a:gd name="connsiteX12" fmla="*/ 57150 w 1759743"/>
                <a:gd name="connsiteY12" fmla="*/ 269081 h 573881"/>
                <a:gd name="connsiteX13" fmla="*/ 30956 w 1759743"/>
                <a:gd name="connsiteY13" fmla="*/ 259556 h 573881"/>
                <a:gd name="connsiteX14" fmla="*/ 14287 w 1759743"/>
                <a:gd name="connsiteY14" fmla="*/ 259556 h 573881"/>
                <a:gd name="connsiteX15" fmla="*/ 2381 w 1759743"/>
                <a:gd name="connsiteY15" fmla="*/ 264319 h 573881"/>
                <a:gd name="connsiteX16" fmla="*/ 0 w 1759743"/>
                <a:gd name="connsiteY16" fmla="*/ 278606 h 573881"/>
                <a:gd name="connsiteX17" fmla="*/ 4762 w 1759743"/>
                <a:gd name="connsiteY17" fmla="*/ 302419 h 573881"/>
                <a:gd name="connsiteX18" fmla="*/ 14287 w 1759743"/>
                <a:gd name="connsiteY18" fmla="*/ 328613 h 573881"/>
                <a:gd name="connsiteX19" fmla="*/ 38100 w 1759743"/>
                <a:gd name="connsiteY19" fmla="*/ 361950 h 573881"/>
                <a:gd name="connsiteX20" fmla="*/ 85725 w 1759743"/>
                <a:gd name="connsiteY20" fmla="*/ 411956 h 573881"/>
                <a:gd name="connsiteX21" fmla="*/ 133350 w 1759743"/>
                <a:gd name="connsiteY21" fmla="*/ 450056 h 573881"/>
                <a:gd name="connsiteX22" fmla="*/ 185737 w 1759743"/>
                <a:gd name="connsiteY22" fmla="*/ 485775 h 573881"/>
                <a:gd name="connsiteX23" fmla="*/ 245268 w 1759743"/>
                <a:gd name="connsiteY23" fmla="*/ 516731 h 573881"/>
                <a:gd name="connsiteX24" fmla="*/ 319087 w 1759743"/>
                <a:gd name="connsiteY24" fmla="*/ 550069 h 573881"/>
                <a:gd name="connsiteX25" fmla="*/ 364331 w 1759743"/>
                <a:gd name="connsiteY25" fmla="*/ 564356 h 573881"/>
                <a:gd name="connsiteX26" fmla="*/ 407193 w 1759743"/>
                <a:gd name="connsiteY26" fmla="*/ 571500 h 573881"/>
                <a:gd name="connsiteX27" fmla="*/ 452437 w 1759743"/>
                <a:gd name="connsiteY27" fmla="*/ 573881 h 573881"/>
                <a:gd name="connsiteX28" fmla="*/ 504825 w 1759743"/>
                <a:gd name="connsiteY28" fmla="*/ 566738 h 573881"/>
                <a:gd name="connsiteX29" fmla="*/ 566737 w 1759743"/>
                <a:gd name="connsiteY29" fmla="*/ 542925 h 573881"/>
                <a:gd name="connsiteX30" fmla="*/ 604837 w 1759743"/>
                <a:gd name="connsiteY30" fmla="*/ 521494 h 573881"/>
                <a:gd name="connsiteX31" fmla="*/ 688181 w 1759743"/>
                <a:gd name="connsiteY31" fmla="*/ 483394 h 573881"/>
                <a:gd name="connsiteX32" fmla="*/ 809625 w 1759743"/>
                <a:gd name="connsiteY32" fmla="*/ 440531 h 573881"/>
                <a:gd name="connsiteX33" fmla="*/ 897731 w 1759743"/>
                <a:gd name="connsiteY33" fmla="*/ 414338 h 573881"/>
                <a:gd name="connsiteX34" fmla="*/ 995362 w 1759743"/>
                <a:gd name="connsiteY34" fmla="*/ 388144 h 573881"/>
                <a:gd name="connsiteX35" fmla="*/ 1212056 w 1759743"/>
                <a:gd name="connsiteY35" fmla="*/ 314325 h 573881"/>
                <a:gd name="connsiteX36" fmla="*/ 1347787 w 1759743"/>
                <a:gd name="connsiteY36" fmla="*/ 280988 h 573881"/>
                <a:gd name="connsiteX37" fmla="*/ 1464468 w 1759743"/>
                <a:gd name="connsiteY37" fmla="*/ 259556 h 573881"/>
                <a:gd name="connsiteX38" fmla="*/ 1552575 w 1759743"/>
                <a:gd name="connsiteY38" fmla="*/ 247650 h 573881"/>
                <a:gd name="connsiteX39" fmla="*/ 1635918 w 1759743"/>
                <a:gd name="connsiteY39" fmla="*/ 242888 h 573881"/>
                <a:gd name="connsiteX40" fmla="*/ 1666875 w 1759743"/>
                <a:gd name="connsiteY40" fmla="*/ 240506 h 573881"/>
                <a:gd name="connsiteX41" fmla="*/ 1712118 w 1759743"/>
                <a:gd name="connsiteY41" fmla="*/ 221456 h 573881"/>
                <a:gd name="connsiteX42" fmla="*/ 1740693 w 1759743"/>
                <a:gd name="connsiteY42" fmla="*/ 202406 h 573881"/>
                <a:gd name="connsiteX43" fmla="*/ 1757362 w 1759743"/>
                <a:gd name="connsiteY43" fmla="*/ 185738 h 573881"/>
                <a:gd name="connsiteX44" fmla="*/ 1759743 w 1759743"/>
                <a:gd name="connsiteY44" fmla="*/ 169069 h 573881"/>
                <a:gd name="connsiteX45" fmla="*/ 1754981 w 1759743"/>
                <a:gd name="connsiteY45" fmla="*/ 145256 h 573881"/>
                <a:gd name="connsiteX46" fmla="*/ 1743075 w 1759743"/>
                <a:gd name="connsiteY46" fmla="*/ 121444 h 573881"/>
                <a:gd name="connsiteX47" fmla="*/ 1716881 w 1759743"/>
                <a:gd name="connsiteY47" fmla="*/ 85725 h 573881"/>
                <a:gd name="connsiteX48" fmla="*/ 1695450 w 1759743"/>
                <a:gd name="connsiteY48" fmla="*/ 61913 h 573881"/>
                <a:gd name="connsiteX49" fmla="*/ 1666875 w 1759743"/>
                <a:gd name="connsiteY49" fmla="*/ 42863 h 573881"/>
                <a:gd name="connsiteX50" fmla="*/ 1631156 w 1759743"/>
                <a:gd name="connsiteY50" fmla="*/ 21431 h 573881"/>
                <a:gd name="connsiteX51" fmla="*/ 1595437 w 1759743"/>
                <a:gd name="connsiteY51" fmla="*/ 7144 h 573881"/>
                <a:gd name="connsiteX52" fmla="*/ 1574006 w 1759743"/>
                <a:gd name="connsiteY52" fmla="*/ 0 h 573881"/>
                <a:gd name="connsiteX53" fmla="*/ 1559718 w 1759743"/>
                <a:gd name="connsiteY53" fmla="*/ 0 h 573881"/>
                <a:gd name="connsiteX54" fmla="*/ 1516856 w 1759743"/>
                <a:gd name="connsiteY54" fmla="*/ 16669 h 573881"/>
                <a:gd name="connsiteX55" fmla="*/ 1466850 w 1759743"/>
                <a:gd name="connsiteY55" fmla="*/ 45244 h 573881"/>
                <a:gd name="connsiteX56" fmla="*/ 1416843 w 1759743"/>
                <a:gd name="connsiteY56" fmla="*/ 73819 h 573881"/>
                <a:gd name="connsiteX57" fmla="*/ 1354931 w 1759743"/>
                <a:gd name="connsiteY57" fmla="*/ 97631 h 573881"/>
                <a:gd name="connsiteX58" fmla="*/ 1307306 w 1759743"/>
                <a:gd name="connsiteY58" fmla="*/ 111919 h 573881"/>
                <a:gd name="connsiteX59" fmla="*/ 1226343 w 1759743"/>
                <a:gd name="connsiteY59" fmla="*/ 133350 h 573881"/>
                <a:gd name="connsiteX60" fmla="*/ 1031081 w 1759743"/>
                <a:gd name="connsiteY60" fmla="*/ 169069 h 573881"/>
                <a:gd name="connsiteX61" fmla="*/ 883443 w 1759743"/>
                <a:gd name="connsiteY61" fmla="*/ 219075 h 573881"/>
                <a:gd name="connsiteX62" fmla="*/ 695325 w 1759743"/>
                <a:gd name="connsiteY62" fmla="*/ 273844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9743" h="573881">
                  <a:moveTo>
                    <a:pt x="695325" y="273844"/>
                  </a:moveTo>
                  <a:lnTo>
                    <a:pt x="616743" y="295275"/>
                  </a:lnTo>
                  <a:lnTo>
                    <a:pt x="550068" y="309563"/>
                  </a:lnTo>
                  <a:lnTo>
                    <a:pt x="485775" y="319088"/>
                  </a:lnTo>
                  <a:lnTo>
                    <a:pt x="435768" y="326231"/>
                  </a:lnTo>
                  <a:lnTo>
                    <a:pt x="381000" y="330994"/>
                  </a:lnTo>
                  <a:lnTo>
                    <a:pt x="335756" y="333375"/>
                  </a:lnTo>
                  <a:lnTo>
                    <a:pt x="290512" y="330994"/>
                  </a:lnTo>
                  <a:lnTo>
                    <a:pt x="211931" y="321469"/>
                  </a:lnTo>
                  <a:lnTo>
                    <a:pt x="169068" y="311944"/>
                  </a:lnTo>
                  <a:lnTo>
                    <a:pt x="133350" y="302419"/>
                  </a:lnTo>
                  <a:lnTo>
                    <a:pt x="88106" y="283369"/>
                  </a:lnTo>
                  <a:lnTo>
                    <a:pt x="57150" y="269081"/>
                  </a:lnTo>
                  <a:lnTo>
                    <a:pt x="30956" y="259556"/>
                  </a:lnTo>
                  <a:lnTo>
                    <a:pt x="14287" y="259556"/>
                  </a:lnTo>
                  <a:lnTo>
                    <a:pt x="2381" y="264319"/>
                  </a:lnTo>
                  <a:lnTo>
                    <a:pt x="0" y="278606"/>
                  </a:lnTo>
                  <a:lnTo>
                    <a:pt x="4762" y="302419"/>
                  </a:lnTo>
                  <a:lnTo>
                    <a:pt x="14287" y="328613"/>
                  </a:lnTo>
                  <a:lnTo>
                    <a:pt x="38100" y="361950"/>
                  </a:lnTo>
                  <a:lnTo>
                    <a:pt x="85725" y="411956"/>
                  </a:lnTo>
                  <a:lnTo>
                    <a:pt x="133350" y="450056"/>
                  </a:lnTo>
                  <a:lnTo>
                    <a:pt x="185737" y="485775"/>
                  </a:lnTo>
                  <a:lnTo>
                    <a:pt x="245268" y="516731"/>
                  </a:lnTo>
                  <a:lnTo>
                    <a:pt x="319087" y="550069"/>
                  </a:lnTo>
                  <a:lnTo>
                    <a:pt x="364331" y="564356"/>
                  </a:lnTo>
                  <a:lnTo>
                    <a:pt x="407193" y="571500"/>
                  </a:lnTo>
                  <a:lnTo>
                    <a:pt x="452437" y="573881"/>
                  </a:lnTo>
                  <a:lnTo>
                    <a:pt x="504825" y="566738"/>
                  </a:lnTo>
                  <a:lnTo>
                    <a:pt x="566737" y="542925"/>
                  </a:lnTo>
                  <a:lnTo>
                    <a:pt x="604837" y="521494"/>
                  </a:lnTo>
                  <a:lnTo>
                    <a:pt x="688181" y="483394"/>
                  </a:lnTo>
                  <a:lnTo>
                    <a:pt x="809625" y="440531"/>
                  </a:lnTo>
                  <a:lnTo>
                    <a:pt x="897731" y="414338"/>
                  </a:lnTo>
                  <a:lnTo>
                    <a:pt x="995362" y="388144"/>
                  </a:lnTo>
                  <a:lnTo>
                    <a:pt x="1212056" y="314325"/>
                  </a:lnTo>
                  <a:lnTo>
                    <a:pt x="1347787" y="280988"/>
                  </a:lnTo>
                  <a:lnTo>
                    <a:pt x="1464468" y="259556"/>
                  </a:lnTo>
                  <a:lnTo>
                    <a:pt x="1552575" y="247650"/>
                  </a:lnTo>
                  <a:lnTo>
                    <a:pt x="1635918" y="242888"/>
                  </a:lnTo>
                  <a:lnTo>
                    <a:pt x="1666875" y="240506"/>
                  </a:lnTo>
                  <a:lnTo>
                    <a:pt x="1712118" y="221456"/>
                  </a:lnTo>
                  <a:lnTo>
                    <a:pt x="1740693" y="202406"/>
                  </a:lnTo>
                  <a:lnTo>
                    <a:pt x="1757362" y="185738"/>
                  </a:lnTo>
                  <a:lnTo>
                    <a:pt x="1759743" y="169069"/>
                  </a:lnTo>
                  <a:lnTo>
                    <a:pt x="1754981" y="145256"/>
                  </a:lnTo>
                  <a:lnTo>
                    <a:pt x="1743075" y="121444"/>
                  </a:lnTo>
                  <a:lnTo>
                    <a:pt x="1716881" y="85725"/>
                  </a:lnTo>
                  <a:lnTo>
                    <a:pt x="1695450" y="61913"/>
                  </a:lnTo>
                  <a:lnTo>
                    <a:pt x="1666875" y="42863"/>
                  </a:lnTo>
                  <a:lnTo>
                    <a:pt x="1631156" y="21431"/>
                  </a:lnTo>
                  <a:lnTo>
                    <a:pt x="1595437" y="7144"/>
                  </a:lnTo>
                  <a:lnTo>
                    <a:pt x="1574006" y="0"/>
                  </a:lnTo>
                  <a:lnTo>
                    <a:pt x="1559718" y="0"/>
                  </a:lnTo>
                  <a:lnTo>
                    <a:pt x="1516856" y="16669"/>
                  </a:lnTo>
                  <a:lnTo>
                    <a:pt x="1466850" y="45244"/>
                  </a:lnTo>
                  <a:lnTo>
                    <a:pt x="1416843" y="73819"/>
                  </a:lnTo>
                  <a:lnTo>
                    <a:pt x="1354931" y="97631"/>
                  </a:lnTo>
                  <a:lnTo>
                    <a:pt x="1307306" y="111919"/>
                  </a:lnTo>
                  <a:lnTo>
                    <a:pt x="1226343" y="133350"/>
                  </a:lnTo>
                  <a:lnTo>
                    <a:pt x="1031081" y="169069"/>
                  </a:lnTo>
                  <a:lnTo>
                    <a:pt x="883443" y="219075"/>
                  </a:lnTo>
                  <a:lnTo>
                    <a:pt x="6953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13">
              <a:extLst>
                <a:ext uri="{FF2B5EF4-FFF2-40B4-BE49-F238E27FC236}">
                  <a16:creationId xmlns:a16="http://schemas.microsoft.com/office/drawing/2014/main" id="{36A44E70-6A68-421E-B1B1-205411E6AAA3}"/>
                </a:ext>
              </a:extLst>
            </p:cNvPr>
            <p:cNvSpPr/>
            <p:nvPr/>
          </p:nvSpPr>
          <p:spPr>
            <a:xfrm>
              <a:off x="4375150" y="1601788"/>
              <a:ext cx="2339975" cy="428625"/>
            </a:xfrm>
            <a:custGeom>
              <a:avLst/>
              <a:gdLst>
                <a:gd name="connsiteX0" fmla="*/ 1171575 w 2340769"/>
                <a:gd name="connsiteY0" fmla="*/ 328613 h 428625"/>
                <a:gd name="connsiteX1" fmla="*/ 1300163 w 2340769"/>
                <a:gd name="connsiteY1" fmla="*/ 314325 h 428625"/>
                <a:gd name="connsiteX2" fmla="*/ 1395413 w 2340769"/>
                <a:gd name="connsiteY2" fmla="*/ 307182 h 428625"/>
                <a:gd name="connsiteX3" fmla="*/ 1509713 w 2340769"/>
                <a:gd name="connsiteY3" fmla="*/ 288132 h 428625"/>
                <a:gd name="connsiteX4" fmla="*/ 1769269 w 2340769"/>
                <a:gd name="connsiteY4" fmla="*/ 273844 h 428625"/>
                <a:gd name="connsiteX5" fmla="*/ 1955007 w 2340769"/>
                <a:gd name="connsiteY5" fmla="*/ 266700 h 428625"/>
                <a:gd name="connsiteX6" fmla="*/ 2052638 w 2340769"/>
                <a:gd name="connsiteY6" fmla="*/ 264319 h 428625"/>
                <a:gd name="connsiteX7" fmla="*/ 2119313 w 2340769"/>
                <a:gd name="connsiteY7" fmla="*/ 264319 h 428625"/>
                <a:gd name="connsiteX8" fmla="*/ 2171700 w 2340769"/>
                <a:gd name="connsiteY8" fmla="*/ 266700 h 428625"/>
                <a:gd name="connsiteX9" fmla="*/ 2216944 w 2340769"/>
                <a:gd name="connsiteY9" fmla="*/ 264319 h 428625"/>
                <a:gd name="connsiteX10" fmla="*/ 2259807 w 2340769"/>
                <a:gd name="connsiteY10" fmla="*/ 257175 h 428625"/>
                <a:gd name="connsiteX11" fmla="*/ 2295525 w 2340769"/>
                <a:gd name="connsiteY11" fmla="*/ 247650 h 428625"/>
                <a:gd name="connsiteX12" fmla="*/ 2321719 w 2340769"/>
                <a:gd name="connsiteY12" fmla="*/ 230982 h 428625"/>
                <a:gd name="connsiteX13" fmla="*/ 2333625 w 2340769"/>
                <a:gd name="connsiteY13" fmla="*/ 219075 h 428625"/>
                <a:gd name="connsiteX14" fmla="*/ 2340769 w 2340769"/>
                <a:gd name="connsiteY14" fmla="*/ 197644 h 428625"/>
                <a:gd name="connsiteX15" fmla="*/ 2338388 w 2340769"/>
                <a:gd name="connsiteY15" fmla="*/ 171450 h 428625"/>
                <a:gd name="connsiteX16" fmla="*/ 2333625 w 2340769"/>
                <a:gd name="connsiteY16" fmla="*/ 154782 h 428625"/>
                <a:gd name="connsiteX17" fmla="*/ 2314575 w 2340769"/>
                <a:gd name="connsiteY17" fmla="*/ 133350 h 428625"/>
                <a:gd name="connsiteX18" fmla="*/ 2271713 w 2340769"/>
                <a:gd name="connsiteY18" fmla="*/ 100013 h 428625"/>
                <a:gd name="connsiteX19" fmla="*/ 2216944 w 2340769"/>
                <a:gd name="connsiteY19" fmla="*/ 69057 h 428625"/>
                <a:gd name="connsiteX20" fmla="*/ 2152650 w 2340769"/>
                <a:gd name="connsiteY20" fmla="*/ 40482 h 428625"/>
                <a:gd name="connsiteX21" fmla="*/ 2071688 w 2340769"/>
                <a:gd name="connsiteY21" fmla="*/ 11907 h 428625"/>
                <a:gd name="connsiteX22" fmla="*/ 2035969 w 2340769"/>
                <a:gd name="connsiteY22" fmla="*/ 0 h 428625"/>
                <a:gd name="connsiteX23" fmla="*/ 2021682 w 2340769"/>
                <a:gd name="connsiteY23" fmla="*/ 0 h 428625"/>
                <a:gd name="connsiteX24" fmla="*/ 1988344 w 2340769"/>
                <a:gd name="connsiteY24" fmla="*/ 11907 h 428625"/>
                <a:gd name="connsiteX25" fmla="*/ 1931194 w 2340769"/>
                <a:gd name="connsiteY25" fmla="*/ 35719 h 428625"/>
                <a:gd name="connsiteX26" fmla="*/ 1821657 w 2340769"/>
                <a:gd name="connsiteY26" fmla="*/ 69057 h 428625"/>
                <a:gd name="connsiteX27" fmla="*/ 1762125 w 2340769"/>
                <a:gd name="connsiteY27" fmla="*/ 83344 h 428625"/>
                <a:gd name="connsiteX28" fmla="*/ 1671638 w 2340769"/>
                <a:gd name="connsiteY28" fmla="*/ 95250 h 428625"/>
                <a:gd name="connsiteX29" fmla="*/ 1457325 w 2340769"/>
                <a:gd name="connsiteY29" fmla="*/ 123825 h 428625"/>
                <a:gd name="connsiteX30" fmla="*/ 1243013 w 2340769"/>
                <a:gd name="connsiteY30" fmla="*/ 150019 h 428625"/>
                <a:gd name="connsiteX31" fmla="*/ 1009650 w 2340769"/>
                <a:gd name="connsiteY31" fmla="*/ 178594 h 428625"/>
                <a:gd name="connsiteX32" fmla="*/ 857250 w 2340769"/>
                <a:gd name="connsiteY32" fmla="*/ 197644 h 428625"/>
                <a:gd name="connsiteX33" fmla="*/ 707232 w 2340769"/>
                <a:gd name="connsiteY33" fmla="*/ 216694 h 428625"/>
                <a:gd name="connsiteX34" fmla="*/ 671513 w 2340769"/>
                <a:gd name="connsiteY34" fmla="*/ 219075 h 428625"/>
                <a:gd name="connsiteX35" fmla="*/ 585788 w 2340769"/>
                <a:gd name="connsiteY35" fmla="*/ 219075 h 428625"/>
                <a:gd name="connsiteX36" fmla="*/ 502444 w 2340769"/>
                <a:gd name="connsiteY36" fmla="*/ 216694 h 428625"/>
                <a:gd name="connsiteX37" fmla="*/ 416719 w 2340769"/>
                <a:gd name="connsiteY37" fmla="*/ 214313 h 428625"/>
                <a:gd name="connsiteX38" fmla="*/ 321469 w 2340769"/>
                <a:gd name="connsiteY38" fmla="*/ 204788 h 428625"/>
                <a:gd name="connsiteX39" fmla="*/ 280988 w 2340769"/>
                <a:gd name="connsiteY39" fmla="*/ 195263 h 428625"/>
                <a:gd name="connsiteX40" fmla="*/ 238125 w 2340769"/>
                <a:gd name="connsiteY40" fmla="*/ 183357 h 428625"/>
                <a:gd name="connsiteX41" fmla="*/ 192882 w 2340769"/>
                <a:gd name="connsiteY41" fmla="*/ 166688 h 428625"/>
                <a:gd name="connsiteX42" fmla="*/ 150019 w 2340769"/>
                <a:gd name="connsiteY42" fmla="*/ 147638 h 428625"/>
                <a:gd name="connsiteX43" fmla="*/ 119063 w 2340769"/>
                <a:gd name="connsiteY43" fmla="*/ 130969 h 428625"/>
                <a:gd name="connsiteX44" fmla="*/ 83344 w 2340769"/>
                <a:gd name="connsiteY44" fmla="*/ 109538 h 428625"/>
                <a:gd name="connsiteX45" fmla="*/ 64294 w 2340769"/>
                <a:gd name="connsiteY45" fmla="*/ 92869 h 428625"/>
                <a:gd name="connsiteX46" fmla="*/ 45244 w 2340769"/>
                <a:gd name="connsiteY46" fmla="*/ 80963 h 428625"/>
                <a:gd name="connsiteX47" fmla="*/ 28575 w 2340769"/>
                <a:gd name="connsiteY47" fmla="*/ 76200 h 428625"/>
                <a:gd name="connsiteX48" fmla="*/ 16669 w 2340769"/>
                <a:gd name="connsiteY48" fmla="*/ 76200 h 428625"/>
                <a:gd name="connsiteX49" fmla="*/ 4763 w 2340769"/>
                <a:gd name="connsiteY49" fmla="*/ 78582 h 428625"/>
                <a:gd name="connsiteX50" fmla="*/ 0 w 2340769"/>
                <a:gd name="connsiteY50" fmla="*/ 95250 h 428625"/>
                <a:gd name="connsiteX51" fmla="*/ 7144 w 2340769"/>
                <a:gd name="connsiteY51" fmla="*/ 121444 h 428625"/>
                <a:gd name="connsiteX52" fmla="*/ 30957 w 2340769"/>
                <a:gd name="connsiteY52" fmla="*/ 152400 h 428625"/>
                <a:gd name="connsiteX53" fmla="*/ 92869 w 2340769"/>
                <a:gd name="connsiteY53" fmla="*/ 216694 h 428625"/>
                <a:gd name="connsiteX54" fmla="*/ 166688 w 2340769"/>
                <a:gd name="connsiteY54" fmla="*/ 290513 h 428625"/>
                <a:gd name="connsiteX55" fmla="*/ 228600 w 2340769"/>
                <a:gd name="connsiteY55" fmla="*/ 345282 h 428625"/>
                <a:gd name="connsiteX56" fmla="*/ 266700 w 2340769"/>
                <a:gd name="connsiteY56" fmla="*/ 378619 h 428625"/>
                <a:gd name="connsiteX57" fmla="*/ 285750 w 2340769"/>
                <a:gd name="connsiteY57" fmla="*/ 390525 h 428625"/>
                <a:gd name="connsiteX58" fmla="*/ 311944 w 2340769"/>
                <a:gd name="connsiteY58" fmla="*/ 404813 h 428625"/>
                <a:gd name="connsiteX59" fmla="*/ 357188 w 2340769"/>
                <a:gd name="connsiteY59" fmla="*/ 419100 h 428625"/>
                <a:gd name="connsiteX60" fmla="*/ 390525 w 2340769"/>
                <a:gd name="connsiteY60" fmla="*/ 426244 h 428625"/>
                <a:gd name="connsiteX61" fmla="*/ 421482 w 2340769"/>
                <a:gd name="connsiteY61" fmla="*/ 428625 h 428625"/>
                <a:gd name="connsiteX62" fmla="*/ 492919 w 2340769"/>
                <a:gd name="connsiteY62" fmla="*/ 428625 h 428625"/>
                <a:gd name="connsiteX63" fmla="*/ 545307 w 2340769"/>
                <a:gd name="connsiteY63" fmla="*/ 423863 h 428625"/>
                <a:gd name="connsiteX64" fmla="*/ 621507 w 2340769"/>
                <a:gd name="connsiteY64" fmla="*/ 414338 h 428625"/>
                <a:gd name="connsiteX65" fmla="*/ 790575 w 2340769"/>
                <a:gd name="connsiteY65" fmla="*/ 378619 h 428625"/>
                <a:gd name="connsiteX66" fmla="*/ 1040607 w 2340769"/>
                <a:gd name="connsiteY66" fmla="*/ 342900 h 428625"/>
                <a:gd name="connsiteX67" fmla="*/ 1171575 w 2340769"/>
                <a:gd name="connsiteY67" fmla="*/ 3286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40769" h="428625">
                  <a:moveTo>
                    <a:pt x="1171575" y="328613"/>
                  </a:moveTo>
                  <a:lnTo>
                    <a:pt x="1300163" y="314325"/>
                  </a:lnTo>
                  <a:lnTo>
                    <a:pt x="1395413" y="307182"/>
                  </a:lnTo>
                  <a:lnTo>
                    <a:pt x="1509713" y="288132"/>
                  </a:lnTo>
                  <a:lnTo>
                    <a:pt x="1769269" y="273844"/>
                  </a:lnTo>
                  <a:lnTo>
                    <a:pt x="1955007" y="266700"/>
                  </a:lnTo>
                  <a:lnTo>
                    <a:pt x="2052638" y="264319"/>
                  </a:lnTo>
                  <a:lnTo>
                    <a:pt x="2119313" y="264319"/>
                  </a:lnTo>
                  <a:lnTo>
                    <a:pt x="2171700" y="266700"/>
                  </a:lnTo>
                  <a:lnTo>
                    <a:pt x="2216944" y="264319"/>
                  </a:lnTo>
                  <a:lnTo>
                    <a:pt x="2259807" y="257175"/>
                  </a:lnTo>
                  <a:lnTo>
                    <a:pt x="2295525" y="247650"/>
                  </a:lnTo>
                  <a:lnTo>
                    <a:pt x="2321719" y="230982"/>
                  </a:lnTo>
                  <a:lnTo>
                    <a:pt x="2333625" y="219075"/>
                  </a:lnTo>
                  <a:lnTo>
                    <a:pt x="2340769" y="197644"/>
                  </a:lnTo>
                  <a:lnTo>
                    <a:pt x="2338388" y="171450"/>
                  </a:lnTo>
                  <a:lnTo>
                    <a:pt x="2333625" y="154782"/>
                  </a:lnTo>
                  <a:lnTo>
                    <a:pt x="2314575" y="133350"/>
                  </a:lnTo>
                  <a:lnTo>
                    <a:pt x="2271713" y="100013"/>
                  </a:lnTo>
                  <a:lnTo>
                    <a:pt x="2216944" y="69057"/>
                  </a:lnTo>
                  <a:lnTo>
                    <a:pt x="2152650" y="40482"/>
                  </a:lnTo>
                  <a:lnTo>
                    <a:pt x="2071688" y="11907"/>
                  </a:lnTo>
                  <a:lnTo>
                    <a:pt x="2035969" y="0"/>
                  </a:lnTo>
                  <a:lnTo>
                    <a:pt x="2021682" y="0"/>
                  </a:lnTo>
                  <a:lnTo>
                    <a:pt x="1988344" y="11907"/>
                  </a:lnTo>
                  <a:lnTo>
                    <a:pt x="1931194" y="35719"/>
                  </a:lnTo>
                  <a:lnTo>
                    <a:pt x="1821657" y="69057"/>
                  </a:lnTo>
                  <a:lnTo>
                    <a:pt x="1762125" y="83344"/>
                  </a:lnTo>
                  <a:lnTo>
                    <a:pt x="1671638" y="95250"/>
                  </a:lnTo>
                  <a:lnTo>
                    <a:pt x="1457325" y="123825"/>
                  </a:lnTo>
                  <a:lnTo>
                    <a:pt x="1243013" y="150019"/>
                  </a:lnTo>
                  <a:lnTo>
                    <a:pt x="1009650" y="178594"/>
                  </a:lnTo>
                  <a:lnTo>
                    <a:pt x="857250" y="197644"/>
                  </a:lnTo>
                  <a:lnTo>
                    <a:pt x="707232" y="216694"/>
                  </a:lnTo>
                  <a:lnTo>
                    <a:pt x="671513" y="219075"/>
                  </a:lnTo>
                  <a:lnTo>
                    <a:pt x="585788" y="219075"/>
                  </a:lnTo>
                  <a:lnTo>
                    <a:pt x="502444" y="216694"/>
                  </a:lnTo>
                  <a:lnTo>
                    <a:pt x="416719" y="214313"/>
                  </a:lnTo>
                  <a:lnTo>
                    <a:pt x="321469" y="204788"/>
                  </a:lnTo>
                  <a:lnTo>
                    <a:pt x="280988" y="195263"/>
                  </a:lnTo>
                  <a:lnTo>
                    <a:pt x="238125" y="183357"/>
                  </a:lnTo>
                  <a:lnTo>
                    <a:pt x="192882" y="166688"/>
                  </a:lnTo>
                  <a:lnTo>
                    <a:pt x="150019" y="147638"/>
                  </a:lnTo>
                  <a:lnTo>
                    <a:pt x="119063" y="130969"/>
                  </a:lnTo>
                  <a:lnTo>
                    <a:pt x="83344" y="109538"/>
                  </a:lnTo>
                  <a:lnTo>
                    <a:pt x="64294" y="92869"/>
                  </a:lnTo>
                  <a:lnTo>
                    <a:pt x="45244" y="80963"/>
                  </a:lnTo>
                  <a:lnTo>
                    <a:pt x="28575" y="76200"/>
                  </a:lnTo>
                  <a:lnTo>
                    <a:pt x="16669" y="76200"/>
                  </a:lnTo>
                  <a:lnTo>
                    <a:pt x="4763" y="78582"/>
                  </a:lnTo>
                  <a:lnTo>
                    <a:pt x="0" y="95250"/>
                  </a:lnTo>
                  <a:lnTo>
                    <a:pt x="7144" y="121444"/>
                  </a:lnTo>
                  <a:lnTo>
                    <a:pt x="30957" y="152400"/>
                  </a:lnTo>
                  <a:lnTo>
                    <a:pt x="92869" y="216694"/>
                  </a:lnTo>
                  <a:lnTo>
                    <a:pt x="166688" y="290513"/>
                  </a:lnTo>
                  <a:lnTo>
                    <a:pt x="228600" y="345282"/>
                  </a:lnTo>
                  <a:lnTo>
                    <a:pt x="266700" y="378619"/>
                  </a:lnTo>
                  <a:lnTo>
                    <a:pt x="285750" y="390525"/>
                  </a:lnTo>
                  <a:lnTo>
                    <a:pt x="311944" y="404813"/>
                  </a:lnTo>
                  <a:lnTo>
                    <a:pt x="357188" y="419100"/>
                  </a:lnTo>
                  <a:lnTo>
                    <a:pt x="390525" y="426244"/>
                  </a:lnTo>
                  <a:lnTo>
                    <a:pt x="421482" y="428625"/>
                  </a:lnTo>
                  <a:lnTo>
                    <a:pt x="492919" y="428625"/>
                  </a:lnTo>
                  <a:lnTo>
                    <a:pt x="545307" y="423863"/>
                  </a:lnTo>
                  <a:lnTo>
                    <a:pt x="621507" y="414338"/>
                  </a:lnTo>
                  <a:lnTo>
                    <a:pt x="790575" y="378619"/>
                  </a:lnTo>
                  <a:lnTo>
                    <a:pt x="1040607" y="342900"/>
                  </a:lnTo>
                  <a:lnTo>
                    <a:pt x="1171575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19">
              <a:extLst>
                <a:ext uri="{FF2B5EF4-FFF2-40B4-BE49-F238E27FC236}">
                  <a16:creationId xmlns:a16="http://schemas.microsoft.com/office/drawing/2014/main" id="{B4C39A18-13C7-4054-BFF6-30878DD50132}"/>
                </a:ext>
              </a:extLst>
            </p:cNvPr>
            <p:cNvSpPr/>
            <p:nvPr/>
          </p:nvSpPr>
          <p:spPr>
            <a:xfrm>
              <a:off x="4648200" y="3648075"/>
              <a:ext cx="1757363" cy="381000"/>
            </a:xfrm>
            <a:custGeom>
              <a:avLst/>
              <a:gdLst>
                <a:gd name="connsiteX0" fmla="*/ 807244 w 1757363"/>
                <a:gd name="connsiteY0" fmla="*/ 142875 h 381000"/>
                <a:gd name="connsiteX1" fmla="*/ 1016794 w 1757363"/>
                <a:gd name="connsiteY1" fmla="*/ 111919 h 381000"/>
                <a:gd name="connsiteX2" fmla="*/ 1235869 w 1757363"/>
                <a:gd name="connsiteY2" fmla="*/ 78581 h 381000"/>
                <a:gd name="connsiteX3" fmla="*/ 1276350 w 1757363"/>
                <a:gd name="connsiteY3" fmla="*/ 71438 h 381000"/>
                <a:gd name="connsiteX4" fmla="*/ 1328738 w 1757363"/>
                <a:gd name="connsiteY4" fmla="*/ 45244 h 381000"/>
                <a:gd name="connsiteX5" fmla="*/ 1400175 w 1757363"/>
                <a:gd name="connsiteY5" fmla="*/ 14288 h 381000"/>
                <a:gd name="connsiteX6" fmla="*/ 1450181 w 1757363"/>
                <a:gd name="connsiteY6" fmla="*/ 0 h 381000"/>
                <a:gd name="connsiteX7" fmla="*/ 1485900 w 1757363"/>
                <a:gd name="connsiteY7" fmla="*/ 0 h 381000"/>
                <a:gd name="connsiteX8" fmla="*/ 1507331 w 1757363"/>
                <a:gd name="connsiteY8" fmla="*/ 4763 h 381000"/>
                <a:gd name="connsiteX9" fmla="*/ 1574006 w 1757363"/>
                <a:gd name="connsiteY9" fmla="*/ 35719 h 381000"/>
                <a:gd name="connsiteX10" fmla="*/ 1652588 w 1757363"/>
                <a:gd name="connsiteY10" fmla="*/ 73819 h 381000"/>
                <a:gd name="connsiteX11" fmla="*/ 1712119 w 1757363"/>
                <a:gd name="connsiteY11" fmla="*/ 104775 h 381000"/>
                <a:gd name="connsiteX12" fmla="*/ 1726406 w 1757363"/>
                <a:gd name="connsiteY12" fmla="*/ 116681 h 381000"/>
                <a:gd name="connsiteX13" fmla="*/ 1740694 w 1757363"/>
                <a:gd name="connsiteY13" fmla="*/ 135731 h 381000"/>
                <a:gd name="connsiteX14" fmla="*/ 1750219 w 1757363"/>
                <a:gd name="connsiteY14" fmla="*/ 152400 h 381000"/>
                <a:gd name="connsiteX15" fmla="*/ 1757363 w 1757363"/>
                <a:gd name="connsiteY15" fmla="*/ 176213 h 381000"/>
                <a:gd name="connsiteX16" fmla="*/ 1757363 w 1757363"/>
                <a:gd name="connsiteY16" fmla="*/ 195263 h 381000"/>
                <a:gd name="connsiteX17" fmla="*/ 1747838 w 1757363"/>
                <a:gd name="connsiteY17" fmla="*/ 216694 h 381000"/>
                <a:gd name="connsiteX18" fmla="*/ 1724025 w 1757363"/>
                <a:gd name="connsiteY18" fmla="*/ 233363 h 381000"/>
                <a:gd name="connsiteX19" fmla="*/ 1690688 w 1757363"/>
                <a:gd name="connsiteY19" fmla="*/ 245269 h 381000"/>
                <a:gd name="connsiteX20" fmla="*/ 1654969 w 1757363"/>
                <a:gd name="connsiteY20" fmla="*/ 247650 h 381000"/>
                <a:gd name="connsiteX21" fmla="*/ 1564481 w 1757363"/>
                <a:gd name="connsiteY21" fmla="*/ 252413 h 381000"/>
                <a:gd name="connsiteX22" fmla="*/ 1395413 w 1757363"/>
                <a:gd name="connsiteY22" fmla="*/ 266700 h 381000"/>
                <a:gd name="connsiteX23" fmla="*/ 1212056 w 1757363"/>
                <a:gd name="connsiteY23" fmla="*/ 276225 h 381000"/>
                <a:gd name="connsiteX24" fmla="*/ 995363 w 1757363"/>
                <a:gd name="connsiteY24" fmla="*/ 302419 h 381000"/>
                <a:gd name="connsiteX25" fmla="*/ 757238 w 1757363"/>
                <a:gd name="connsiteY25" fmla="*/ 328613 h 381000"/>
                <a:gd name="connsiteX26" fmla="*/ 681038 w 1757363"/>
                <a:gd name="connsiteY26" fmla="*/ 338138 h 381000"/>
                <a:gd name="connsiteX27" fmla="*/ 619125 w 1757363"/>
                <a:gd name="connsiteY27" fmla="*/ 352425 h 381000"/>
                <a:gd name="connsiteX28" fmla="*/ 542925 w 1757363"/>
                <a:gd name="connsiteY28" fmla="*/ 366713 h 381000"/>
                <a:gd name="connsiteX29" fmla="*/ 476250 w 1757363"/>
                <a:gd name="connsiteY29" fmla="*/ 376238 h 381000"/>
                <a:gd name="connsiteX30" fmla="*/ 419100 w 1757363"/>
                <a:gd name="connsiteY30" fmla="*/ 381000 h 381000"/>
                <a:gd name="connsiteX31" fmla="*/ 361950 w 1757363"/>
                <a:gd name="connsiteY31" fmla="*/ 378619 h 381000"/>
                <a:gd name="connsiteX32" fmla="*/ 302419 w 1757363"/>
                <a:gd name="connsiteY32" fmla="*/ 369094 h 381000"/>
                <a:gd name="connsiteX33" fmla="*/ 252413 w 1757363"/>
                <a:gd name="connsiteY33" fmla="*/ 354806 h 381000"/>
                <a:gd name="connsiteX34" fmla="*/ 192881 w 1757363"/>
                <a:gd name="connsiteY34" fmla="*/ 323850 h 381000"/>
                <a:gd name="connsiteX35" fmla="*/ 135731 w 1757363"/>
                <a:gd name="connsiteY35" fmla="*/ 288131 h 381000"/>
                <a:gd name="connsiteX36" fmla="*/ 83344 w 1757363"/>
                <a:gd name="connsiteY36" fmla="*/ 242888 h 381000"/>
                <a:gd name="connsiteX37" fmla="*/ 54769 w 1757363"/>
                <a:gd name="connsiteY37" fmla="*/ 211931 h 381000"/>
                <a:gd name="connsiteX38" fmla="*/ 19050 w 1757363"/>
                <a:gd name="connsiteY38" fmla="*/ 164306 h 381000"/>
                <a:gd name="connsiteX39" fmla="*/ 4763 w 1757363"/>
                <a:gd name="connsiteY39" fmla="*/ 135731 h 381000"/>
                <a:gd name="connsiteX40" fmla="*/ 0 w 1757363"/>
                <a:gd name="connsiteY40" fmla="*/ 116681 h 381000"/>
                <a:gd name="connsiteX41" fmla="*/ 2381 w 1757363"/>
                <a:gd name="connsiteY41" fmla="*/ 100013 h 381000"/>
                <a:gd name="connsiteX42" fmla="*/ 16669 w 1757363"/>
                <a:gd name="connsiteY42" fmla="*/ 88106 h 381000"/>
                <a:gd name="connsiteX43" fmla="*/ 33338 w 1757363"/>
                <a:gd name="connsiteY43" fmla="*/ 90488 h 381000"/>
                <a:gd name="connsiteX44" fmla="*/ 64294 w 1757363"/>
                <a:gd name="connsiteY44" fmla="*/ 104775 h 381000"/>
                <a:gd name="connsiteX45" fmla="*/ 114300 w 1757363"/>
                <a:gd name="connsiteY45" fmla="*/ 130969 h 381000"/>
                <a:gd name="connsiteX46" fmla="*/ 195263 w 1757363"/>
                <a:gd name="connsiteY46" fmla="*/ 154781 h 381000"/>
                <a:gd name="connsiteX47" fmla="*/ 273844 w 1757363"/>
                <a:gd name="connsiteY47" fmla="*/ 173831 h 381000"/>
                <a:gd name="connsiteX48" fmla="*/ 307181 w 1757363"/>
                <a:gd name="connsiteY48" fmla="*/ 180975 h 381000"/>
                <a:gd name="connsiteX49" fmla="*/ 357188 w 1757363"/>
                <a:gd name="connsiteY49" fmla="*/ 183356 h 381000"/>
                <a:gd name="connsiteX50" fmla="*/ 538163 w 1757363"/>
                <a:gd name="connsiteY50" fmla="*/ 171450 h 381000"/>
                <a:gd name="connsiteX51" fmla="*/ 807244 w 1757363"/>
                <a:gd name="connsiteY51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7363" h="381000">
                  <a:moveTo>
                    <a:pt x="807244" y="142875"/>
                  </a:moveTo>
                  <a:lnTo>
                    <a:pt x="1016794" y="111919"/>
                  </a:lnTo>
                  <a:lnTo>
                    <a:pt x="1235869" y="78581"/>
                  </a:lnTo>
                  <a:lnTo>
                    <a:pt x="1276350" y="71438"/>
                  </a:lnTo>
                  <a:lnTo>
                    <a:pt x="1328738" y="45244"/>
                  </a:lnTo>
                  <a:lnTo>
                    <a:pt x="1400175" y="14288"/>
                  </a:lnTo>
                  <a:lnTo>
                    <a:pt x="1450181" y="0"/>
                  </a:lnTo>
                  <a:lnTo>
                    <a:pt x="1485900" y="0"/>
                  </a:lnTo>
                  <a:lnTo>
                    <a:pt x="1507331" y="4763"/>
                  </a:lnTo>
                  <a:lnTo>
                    <a:pt x="1574006" y="35719"/>
                  </a:lnTo>
                  <a:lnTo>
                    <a:pt x="1652588" y="73819"/>
                  </a:lnTo>
                  <a:lnTo>
                    <a:pt x="1712119" y="104775"/>
                  </a:lnTo>
                  <a:lnTo>
                    <a:pt x="1726406" y="116681"/>
                  </a:lnTo>
                  <a:lnTo>
                    <a:pt x="1740694" y="135731"/>
                  </a:lnTo>
                  <a:lnTo>
                    <a:pt x="1750219" y="152400"/>
                  </a:lnTo>
                  <a:lnTo>
                    <a:pt x="1757363" y="176213"/>
                  </a:lnTo>
                  <a:lnTo>
                    <a:pt x="1757363" y="195263"/>
                  </a:lnTo>
                  <a:lnTo>
                    <a:pt x="1747838" y="216694"/>
                  </a:lnTo>
                  <a:lnTo>
                    <a:pt x="1724025" y="233363"/>
                  </a:lnTo>
                  <a:lnTo>
                    <a:pt x="1690688" y="245269"/>
                  </a:lnTo>
                  <a:lnTo>
                    <a:pt x="1654969" y="247650"/>
                  </a:lnTo>
                  <a:lnTo>
                    <a:pt x="1564481" y="252413"/>
                  </a:lnTo>
                  <a:lnTo>
                    <a:pt x="1395413" y="266700"/>
                  </a:lnTo>
                  <a:lnTo>
                    <a:pt x="1212056" y="276225"/>
                  </a:lnTo>
                  <a:lnTo>
                    <a:pt x="995363" y="302419"/>
                  </a:lnTo>
                  <a:lnTo>
                    <a:pt x="757238" y="328613"/>
                  </a:lnTo>
                  <a:lnTo>
                    <a:pt x="681038" y="338138"/>
                  </a:lnTo>
                  <a:lnTo>
                    <a:pt x="619125" y="352425"/>
                  </a:lnTo>
                  <a:lnTo>
                    <a:pt x="542925" y="366713"/>
                  </a:lnTo>
                  <a:lnTo>
                    <a:pt x="476250" y="376238"/>
                  </a:lnTo>
                  <a:lnTo>
                    <a:pt x="419100" y="381000"/>
                  </a:lnTo>
                  <a:lnTo>
                    <a:pt x="361950" y="378619"/>
                  </a:lnTo>
                  <a:lnTo>
                    <a:pt x="302419" y="369094"/>
                  </a:lnTo>
                  <a:lnTo>
                    <a:pt x="252413" y="354806"/>
                  </a:lnTo>
                  <a:lnTo>
                    <a:pt x="192881" y="323850"/>
                  </a:lnTo>
                  <a:lnTo>
                    <a:pt x="135731" y="288131"/>
                  </a:lnTo>
                  <a:lnTo>
                    <a:pt x="83344" y="242888"/>
                  </a:lnTo>
                  <a:lnTo>
                    <a:pt x="54769" y="211931"/>
                  </a:lnTo>
                  <a:lnTo>
                    <a:pt x="19050" y="164306"/>
                  </a:lnTo>
                  <a:lnTo>
                    <a:pt x="4763" y="135731"/>
                  </a:lnTo>
                  <a:lnTo>
                    <a:pt x="0" y="116681"/>
                  </a:lnTo>
                  <a:lnTo>
                    <a:pt x="2381" y="100013"/>
                  </a:lnTo>
                  <a:lnTo>
                    <a:pt x="16669" y="88106"/>
                  </a:lnTo>
                  <a:lnTo>
                    <a:pt x="33338" y="90488"/>
                  </a:lnTo>
                  <a:lnTo>
                    <a:pt x="64294" y="104775"/>
                  </a:lnTo>
                  <a:lnTo>
                    <a:pt x="114300" y="130969"/>
                  </a:lnTo>
                  <a:lnTo>
                    <a:pt x="195263" y="154781"/>
                  </a:lnTo>
                  <a:lnTo>
                    <a:pt x="273844" y="173831"/>
                  </a:lnTo>
                  <a:lnTo>
                    <a:pt x="307181" y="180975"/>
                  </a:lnTo>
                  <a:lnTo>
                    <a:pt x="357188" y="183356"/>
                  </a:lnTo>
                  <a:lnTo>
                    <a:pt x="538163" y="171450"/>
                  </a:lnTo>
                  <a:lnTo>
                    <a:pt x="80724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24">
              <a:extLst>
                <a:ext uri="{FF2B5EF4-FFF2-40B4-BE49-F238E27FC236}">
                  <a16:creationId xmlns:a16="http://schemas.microsoft.com/office/drawing/2014/main" id="{A67D73A8-A42B-4067-BCEE-48256EB77C4F}"/>
                </a:ext>
              </a:extLst>
            </p:cNvPr>
            <p:cNvSpPr/>
            <p:nvPr/>
          </p:nvSpPr>
          <p:spPr>
            <a:xfrm>
              <a:off x="6003925" y="4821238"/>
              <a:ext cx="963613" cy="854075"/>
            </a:xfrm>
            <a:custGeom>
              <a:avLst/>
              <a:gdLst>
                <a:gd name="connsiteX0" fmla="*/ 335757 w 964407"/>
                <a:gd name="connsiteY0" fmla="*/ 330994 h 852488"/>
                <a:gd name="connsiteX1" fmla="*/ 276225 w 964407"/>
                <a:gd name="connsiteY1" fmla="*/ 271463 h 852488"/>
                <a:gd name="connsiteX2" fmla="*/ 207169 w 964407"/>
                <a:gd name="connsiteY2" fmla="*/ 207169 h 852488"/>
                <a:gd name="connsiteX3" fmla="*/ 138113 w 964407"/>
                <a:gd name="connsiteY3" fmla="*/ 147638 h 852488"/>
                <a:gd name="connsiteX4" fmla="*/ 66675 w 964407"/>
                <a:gd name="connsiteY4" fmla="*/ 95250 h 852488"/>
                <a:gd name="connsiteX5" fmla="*/ 26194 w 964407"/>
                <a:gd name="connsiteY5" fmla="*/ 69057 h 852488"/>
                <a:gd name="connsiteX6" fmla="*/ 11907 w 964407"/>
                <a:gd name="connsiteY6" fmla="*/ 54769 h 852488"/>
                <a:gd name="connsiteX7" fmla="*/ 0 w 964407"/>
                <a:gd name="connsiteY7" fmla="*/ 26194 h 852488"/>
                <a:gd name="connsiteX8" fmla="*/ 0 w 964407"/>
                <a:gd name="connsiteY8" fmla="*/ 7144 h 852488"/>
                <a:gd name="connsiteX9" fmla="*/ 7144 w 964407"/>
                <a:gd name="connsiteY9" fmla="*/ 0 h 852488"/>
                <a:gd name="connsiteX10" fmla="*/ 21432 w 964407"/>
                <a:gd name="connsiteY10" fmla="*/ 2382 h 852488"/>
                <a:gd name="connsiteX11" fmla="*/ 57150 w 964407"/>
                <a:gd name="connsiteY11" fmla="*/ 14288 h 852488"/>
                <a:gd name="connsiteX12" fmla="*/ 107157 w 964407"/>
                <a:gd name="connsiteY12" fmla="*/ 26194 h 852488"/>
                <a:gd name="connsiteX13" fmla="*/ 188119 w 964407"/>
                <a:gd name="connsiteY13" fmla="*/ 50007 h 852488"/>
                <a:gd name="connsiteX14" fmla="*/ 269082 w 964407"/>
                <a:gd name="connsiteY14" fmla="*/ 76200 h 852488"/>
                <a:gd name="connsiteX15" fmla="*/ 328613 w 964407"/>
                <a:gd name="connsiteY15" fmla="*/ 97632 h 852488"/>
                <a:gd name="connsiteX16" fmla="*/ 416719 w 964407"/>
                <a:gd name="connsiteY16" fmla="*/ 133350 h 852488"/>
                <a:gd name="connsiteX17" fmla="*/ 473869 w 964407"/>
                <a:gd name="connsiteY17" fmla="*/ 157163 h 852488"/>
                <a:gd name="connsiteX18" fmla="*/ 561975 w 964407"/>
                <a:gd name="connsiteY18" fmla="*/ 202407 h 852488"/>
                <a:gd name="connsiteX19" fmla="*/ 626269 w 964407"/>
                <a:gd name="connsiteY19" fmla="*/ 240507 h 852488"/>
                <a:gd name="connsiteX20" fmla="*/ 666750 w 964407"/>
                <a:gd name="connsiteY20" fmla="*/ 269082 h 852488"/>
                <a:gd name="connsiteX21" fmla="*/ 711994 w 964407"/>
                <a:gd name="connsiteY21" fmla="*/ 307182 h 852488"/>
                <a:gd name="connsiteX22" fmla="*/ 750094 w 964407"/>
                <a:gd name="connsiteY22" fmla="*/ 345282 h 852488"/>
                <a:gd name="connsiteX23" fmla="*/ 788194 w 964407"/>
                <a:gd name="connsiteY23" fmla="*/ 385763 h 852488"/>
                <a:gd name="connsiteX24" fmla="*/ 831057 w 964407"/>
                <a:gd name="connsiteY24" fmla="*/ 438150 h 852488"/>
                <a:gd name="connsiteX25" fmla="*/ 866775 w 964407"/>
                <a:gd name="connsiteY25" fmla="*/ 485775 h 852488"/>
                <a:gd name="connsiteX26" fmla="*/ 902494 w 964407"/>
                <a:gd name="connsiteY26" fmla="*/ 542925 h 852488"/>
                <a:gd name="connsiteX27" fmla="*/ 935832 w 964407"/>
                <a:gd name="connsiteY27" fmla="*/ 614363 h 852488"/>
                <a:gd name="connsiteX28" fmla="*/ 952500 w 964407"/>
                <a:gd name="connsiteY28" fmla="*/ 666750 h 852488"/>
                <a:gd name="connsiteX29" fmla="*/ 962025 w 964407"/>
                <a:gd name="connsiteY29" fmla="*/ 702469 h 852488"/>
                <a:gd name="connsiteX30" fmla="*/ 964407 w 964407"/>
                <a:gd name="connsiteY30" fmla="*/ 731044 h 852488"/>
                <a:gd name="connsiteX31" fmla="*/ 959644 w 964407"/>
                <a:gd name="connsiteY31" fmla="*/ 757238 h 852488"/>
                <a:gd name="connsiteX32" fmla="*/ 945357 w 964407"/>
                <a:gd name="connsiteY32" fmla="*/ 785813 h 852488"/>
                <a:gd name="connsiteX33" fmla="*/ 916782 w 964407"/>
                <a:gd name="connsiteY33" fmla="*/ 819150 h 852488"/>
                <a:gd name="connsiteX34" fmla="*/ 892969 w 964407"/>
                <a:gd name="connsiteY34" fmla="*/ 838200 h 852488"/>
                <a:gd name="connsiteX35" fmla="*/ 864394 w 964407"/>
                <a:gd name="connsiteY35" fmla="*/ 850107 h 852488"/>
                <a:gd name="connsiteX36" fmla="*/ 842963 w 964407"/>
                <a:gd name="connsiteY36" fmla="*/ 852488 h 852488"/>
                <a:gd name="connsiteX37" fmla="*/ 816769 w 964407"/>
                <a:gd name="connsiteY37" fmla="*/ 847725 h 852488"/>
                <a:gd name="connsiteX38" fmla="*/ 781050 w 964407"/>
                <a:gd name="connsiteY38" fmla="*/ 831057 h 852488"/>
                <a:gd name="connsiteX39" fmla="*/ 738188 w 964407"/>
                <a:gd name="connsiteY39" fmla="*/ 802482 h 852488"/>
                <a:gd name="connsiteX40" fmla="*/ 695325 w 964407"/>
                <a:gd name="connsiteY40" fmla="*/ 762000 h 852488"/>
                <a:gd name="connsiteX41" fmla="*/ 642938 w 964407"/>
                <a:gd name="connsiteY41" fmla="*/ 688182 h 852488"/>
                <a:gd name="connsiteX42" fmla="*/ 569119 w 964407"/>
                <a:gd name="connsiteY42" fmla="*/ 592932 h 852488"/>
                <a:gd name="connsiteX43" fmla="*/ 469107 w 964407"/>
                <a:gd name="connsiteY43" fmla="*/ 476250 h 852488"/>
                <a:gd name="connsiteX44" fmla="*/ 335757 w 964407"/>
                <a:gd name="connsiteY44" fmla="*/ 330994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64407" h="852488">
                  <a:moveTo>
                    <a:pt x="335757" y="330994"/>
                  </a:moveTo>
                  <a:lnTo>
                    <a:pt x="276225" y="271463"/>
                  </a:lnTo>
                  <a:lnTo>
                    <a:pt x="207169" y="207169"/>
                  </a:lnTo>
                  <a:lnTo>
                    <a:pt x="138113" y="147638"/>
                  </a:lnTo>
                  <a:lnTo>
                    <a:pt x="66675" y="95250"/>
                  </a:lnTo>
                  <a:lnTo>
                    <a:pt x="26194" y="69057"/>
                  </a:lnTo>
                  <a:lnTo>
                    <a:pt x="11907" y="54769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2" y="2382"/>
                  </a:lnTo>
                  <a:lnTo>
                    <a:pt x="57150" y="14288"/>
                  </a:lnTo>
                  <a:lnTo>
                    <a:pt x="107157" y="26194"/>
                  </a:lnTo>
                  <a:lnTo>
                    <a:pt x="188119" y="50007"/>
                  </a:lnTo>
                  <a:lnTo>
                    <a:pt x="269082" y="76200"/>
                  </a:lnTo>
                  <a:lnTo>
                    <a:pt x="328613" y="97632"/>
                  </a:lnTo>
                  <a:lnTo>
                    <a:pt x="416719" y="133350"/>
                  </a:lnTo>
                  <a:lnTo>
                    <a:pt x="473869" y="157163"/>
                  </a:lnTo>
                  <a:lnTo>
                    <a:pt x="561975" y="202407"/>
                  </a:lnTo>
                  <a:lnTo>
                    <a:pt x="626269" y="240507"/>
                  </a:lnTo>
                  <a:lnTo>
                    <a:pt x="666750" y="269082"/>
                  </a:lnTo>
                  <a:lnTo>
                    <a:pt x="711994" y="307182"/>
                  </a:lnTo>
                  <a:lnTo>
                    <a:pt x="750094" y="345282"/>
                  </a:lnTo>
                  <a:lnTo>
                    <a:pt x="788194" y="385763"/>
                  </a:lnTo>
                  <a:lnTo>
                    <a:pt x="831057" y="438150"/>
                  </a:lnTo>
                  <a:lnTo>
                    <a:pt x="866775" y="485775"/>
                  </a:lnTo>
                  <a:lnTo>
                    <a:pt x="902494" y="542925"/>
                  </a:lnTo>
                  <a:lnTo>
                    <a:pt x="935832" y="614363"/>
                  </a:lnTo>
                  <a:lnTo>
                    <a:pt x="952500" y="666750"/>
                  </a:lnTo>
                  <a:lnTo>
                    <a:pt x="962025" y="702469"/>
                  </a:lnTo>
                  <a:lnTo>
                    <a:pt x="964407" y="731044"/>
                  </a:lnTo>
                  <a:lnTo>
                    <a:pt x="959644" y="757238"/>
                  </a:lnTo>
                  <a:lnTo>
                    <a:pt x="945357" y="785813"/>
                  </a:lnTo>
                  <a:lnTo>
                    <a:pt x="916782" y="819150"/>
                  </a:lnTo>
                  <a:lnTo>
                    <a:pt x="892969" y="838200"/>
                  </a:lnTo>
                  <a:lnTo>
                    <a:pt x="864394" y="850107"/>
                  </a:lnTo>
                  <a:lnTo>
                    <a:pt x="842963" y="852488"/>
                  </a:lnTo>
                  <a:lnTo>
                    <a:pt x="816769" y="847725"/>
                  </a:lnTo>
                  <a:lnTo>
                    <a:pt x="781050" y="831057"/>
                  </a:lnTo>
                  <a:lnTo>
                    <a:pt x="738188" y="802482"/>
                  </a:lnTo>
                  <a:lnTo>
                    <a:pt x="695325" y="762000"/>
                  </a:lnTo>
                  <a:lnTo>
                    <a:pt x="642938" y="688182"/>
                  </a:lnTo>
                  <a:lnTo>
                    <a:pt x="569119" y="592932"/>
                  </a:lnTo>
                  <a:lnTo>
                    <a:pt x="469107" y="476250"/>
                  </a:lnTo>
                  <a:lnTo>
                    <a:pt x="335757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25">
              <a:extLst>
                <a:ext uri="{FF2B5EF4-FFF2-40B4-BE49-F238E27FC236}">
                  <a16:creationId xmlns:a16="http://schemas.microsoft.com/office/drawing/2014/main" id="{9661E327-884A-4F3E-914A-4CD5799D4B5A}"/>
                </a:ext>
              </a:extLst>
            </p:cNvPr>
            <p:cNvSpPr/>
            <p:nvPr/>
          </p:nvSpPr>
          <p:spPr>
            <a:xfrm>
              <a:off x="3862388" y="4799013"/>
              <a:ext cx="1098550" cy="1011237"/>
            </a:xfrm>
            <a:custGeom>
              <a:avLst/>
              <a:gdLst>
                <a:gd name="connsiteX0" fmla="*/ 590550 w 1097756"/>
                <a:gd name="connsiteY0" fmla="*/ 685800 h 1012031"/>
                <a:gd name="connsiteX1" fmla="*/ 700087 w 1097756"/>
                <a:gd name="connsiteY1" fmla="*/ 611981 h 1012031"/>
                <a:gd name="connsiteX2" fmla="*/ 828675 w 1097756"/>
                <a:gd name="connsiteY2" fmla="*/ 519112 h 1012031"/>
                <a:gd name="connsiteX3" fmla="*/ 950118 w 1097756"/>
                <a:gd name="connsiteY3" fmla="*/ 426244 h 1012031"/>
                <a:gd name="connsiteX4" fmla="*/ 1009650 w 1097756"/>
                <a:gd name="connsiteY4" fmla="*/ 378619 h 1012031"/>
                <a:gd name="connsiteX5" fmla="*/ 1050131 w 1097756"/>
                <a:gd name="connsiteY5" fmla="*/ 350044 h 1012031"/>
                <a:gd name="connsiteX6" fmla="*/ 1085850 w 1097756"/>
                <a:gd name="connsiteY6" fmla="*/ 316706 h 1012031"/>
                <a:gd name="connsiteX7" fmla="*/ 1095375 w 1097756"/>
                <a:gd name="connsiteY7" fmla="*/ 290512 h 1012031"/>
                <a:gd name="connsiteX8" fmla="*/ 1097756 w 1097756"/>
                <a:gd name="connsiteY8" fmla="*/ 278606 h 1012031"/>
                <a:gd name="connsiteX9" fmla="*/ 1092993 w 1097756"/>
                <a:gd name="connsiteY9" fmla="*/ 261937 h 1012031"/>
                <a:gd name="connsiteX10" fmla="*/ 1073943 w 1097756"/>
                <a:gd name="connsiteY10" fmla="*/ 247650 h 1012031"/>
                <a:gd name="connsiteX11" fmla="*/ 1004887 w 1097756"/>
                <a:gd name="connsiteY11" fmla="*/ 190500 h 1012031"/>
                <a:gd name="connsiteX12" fmla="*/ 912018 w 1097756"/>
                <a:gd name="connsiteY12" fmla="*/ 116681 h 1012031"/>
                <a:gd name="connsiteX13" fmla="*/ 847725 w 1097756"/>
                <a:gd name="connsiteY13" fmla="*/ 78581 h 1012031"/>
                <a:gd name="connsiteX14" fmla="*/ 790575 w 1097756"/>
                <a:gd name="connsiteY14" fmla="*/ 45244 h 1012031"/>
                <a:gd name="connsiteX15" fmla="*/ 714375 w 1097756"/>
                <a:gd name="connsiteY15" fmla="*/ 16669 h 1012031"/>
                <a:gd name="connsiteX16" fmla="*/ 676275 w 1097756"/>
                <a:gd name="connsiteY16" fmla="*/ 2381 h 1012031"/>
                <a:gd name="connsiteX17" fmla="*/ 652462 w 1097756"/>
                <a:gd name="connsiteY17" fmla="*/ 0 h 1012031"/>
                <a:gd name="connsiteX18" fmla="*/ 642937 w 1097756"/>
                <a:gd name="connsiteY18" fmla="*/ 4762 h 1012031"/>
                <a:gd name="connsiteX19" fmla="*/ 645318 w 1097756"/>
                <a:gd name="connsiteY19" fmla="*/ 33337 h 1012031"/>
                <a:gd name="connsiteX20" fmla="*/ 661987 w 1097756"/>
                <a:gd name="connsiteY20" fmla="*/ 66675 h 1012031"/>
                <a:gd name="connsiteX21" fmla="*/ 714375 w 1097756"/>
                <a:gd name="connsiteY21" fmla="*/ 109537 h 1012031"/>
                <a:gd name="connsiteX22" fmla="*/ 745331 w 1097756"/>
                <a:gd name="connsiteY22" fmla="*/ 145256 h 1012031"/>
                <a:gd name="connsiteX23" fmla="*/ 762000 w 1097756"/>
                <a:gd name="connsiteY23" fmla="*/ 183356 h 1012031"/>
                <a:gd name="connsiteX24" fmla="*/ 769143 w 1097756"/>
                <a:gd name="connsiteY24" fmla="*/ 216694 h 1012031"/>
                <a:gd name="connsiteX25" fmla="*/ 764381 w 1097756"/>
                <a:gd name="connsiteY25" fmla="*/ 245269 h 1012031"/>
                <a:gd name="connsiteX26" fmla="*/ 740568 w 1097756"/>
                <a:gd name="connsiteY26" fmla="*/ 290512 h 1012031"/>
                <a:gd name="connsiteX27" fmla="*/ 690562 w 1097756"/>
                <a:gd name="connsiteY27" fmla="*/ 359569 h 1012031"/>
                <a:gd name="connsiteX28" fmla="*/ 578643 w 1097756"/>
                <a:gd name="connsiteY28" fmla="*/ 473869 h 1012031"/>
                <a:gd name="connsiteX29" fmla="*/ 419100 w 1097756"/>
                <a:gd name="connsiteY29" fmla="*/ 626269 h 1012031"/>
                <a:gd name="connsiteX30" fmla="*/ 269081 w 1097756"/>
                <a:gd name="connsiteY30" fmla="*/ 747712 h 1012031"/>
                <a:gd name="connsiteX31" fmla="*/ 88106 w 1097756"/>
                <a:gd name="connsiteY31" fmla="*/ 895350 h 1012031"/>
                <a:gd name="connsiteX32" fmla="*/ 14287 w 1097756"/>
                <a:gd name="connsiteY32" fmla="*/ 947737 h 1012031"/>
                <a:gd name="connsiteX33" fmla="*/ 4762 w 1097756"/>
                <a:gd name="connsiteY33" fmla="*/ 959644 h 1012031"/>
                <a:gd name="connsiteX34" fmla="*/ 0 w 1097756"/>
                <a:gd name="connsiteY34" fmla="*/ 983456 h 1012031"/>
                <a:gd name="connsiteX35" fmla="*/ 4762 w 1097756"/>
                <a:gd name="connsiteY35" fmla="*/ 1004887 h 1012031"/>
                <a:gd name="connsiteX36" fmla="*/ 16668 w 1097756"/>
                <a:gd name="connsiteY36" fmla="*/ 1012031 h 1012031"/>
                <a:gd name="connsiteX37" fmla="*/ 42862 w 1097756"/>
                <a:gd name="connsiteY37" fmla="*/ 1004887 h 1012031"/>
                <a:gd name="connsiteX38" fmla="*/ 130968 w 1097756"/>
                <a:gd name="connsiteY38" fmla="*/ 957262 h 1012031"/>
                <a:gd name="connsiteX39" fmla="*/ 309562 w 1097756"/>
                <a:gd name="connsiteY39" fmla="*/ 859631 h 1012031"/>
                <a:gd name="connsiteX40" fmla="*/ 550068 w 1097756"/>
                <a:gd name="connsiteY40" fmla="*/ 719137 h 1012031"/>
                <a:gd name="connsiteX41" fmla="*/ 590550 w 1097756"/>
                <a:gd name="connsiteY41" fmla="*/ 685800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97756" h="1012031">
                  <a:moveTo>
                    <a:pt x="590550" y="685800"/>
                  </a:moveTo>
                  <a:lnTo>
                    <a:pt x="700087" y="611981"/>
                  </a:lnTo>
                  <a:lnTo>
                    <a:pt x="828675" y="519112"/>
                  </a:lnTo>
                  <a:lnTo>
                    <a:pt x="950118" y="426244"/>
                  </a:lnTo>
                  <a:lnTo>
                    <a:pt x="1009650" y="378619"/>
                  </a:lnTo>
                  <a:lnTo>
                    <a:pt x="1050131" y="350044"/>
                  </a:lnTo>
                  <a:lnTo>
                    <a:pt x="1085850" y="316706"/>
                  </a:lnTo>
                  <a:lnTo>
                    <a:pt x="1095375" y="290512"/>
                  </a:lnTo>
                  <a:lnTo>
                    <a:pt x="1097756" y="278606"/>
                  </a:lnTo>
                  <a:lnTo>
                    <a:pt x="1092993" y="261937"/>
                  </a:lnTo>
                  <a:lnTo>
                    <a:pt x="1073943" y="247650"/>
                  </a:lnTo>
                  <a:lnTo>
                    <a:pt x="1004887" y="190500"/>
                  </a:lnTo>
                  <a:lnTo>
                    <a:pt x="912018" y="116681"/>
                  </a:lnTo>
                  <a:lnTo>
                    <a:pt x="847725" y="78581"/>
                  </a:lnTo>
                  <a:lnTo>
                    <a:pt x="790575" y="45244"/>
                  </a:lnTo>
                  <a:lnTo>
                    <a:pt x="714375" y="16669"/>
                  </a:lnTo>
                  <a:lnTo>
                    <a:pt x="676275" y="2381"/>
                  </a:lnTo>
                  <a:lnTo>
                    <a:pt x="652462" y="0"/>
                  </a:lnTo>
                  <a:lnTo>
                    <a:pt x="642937" y="4762"/>
                  </a:lnTo>
                  <a:lnTo>
                    <a:pt x="645318" y="33337"/>
                  </a:lnTo>
                  <a:lnTo>
                    <a:pt x="661987" y="66675"/>
                  </a:lnTo>
                  <a:lnTo>
                    <a:pt x="714375" y="109537"/>
                  </a:lnTo>
                  <a:lnTo>
                    <a:pt x="745331" y="145256"/>
                  </a:lnTo>
                  <a:lnTo>
                    <a:pt x="762000" y="183356"/>
                  </a:lnTo>
                  <a:lnTo>
                    <a:pt x="769143" y="216694"/>
                  </a:lnTo>
                  <a:lnTo>
                    <a:pt x="764381" y="245269"/>
                  </a:lnTo>
                  <a:lnTo>
                    <a:pt x="740568" y="290512"/>
                  </a:lnTo>
                  <a:lnTo>
                    <a:pt x="690562" y="359569"/>
                  </a:lnTo>
                  <a:lnTo>
                    <a:pt x="578643" y="473869"/>
                  </a:lnTo>
                  <a:lnTo>
                    <a:pt x="419100" y="626269"/>
                  </a:lnTo>
                  <a:lnTo>
                    <a:pt x="269081" y="747712"/>
                  </a:lnTo>
                  <a:lnTo>
                    <a:pt x="88106" y="895350"/>
                  </a:lnTo>
                  <a:lnTo>
                    <a:pt x="14287" y="947737"/>
                  </a:lnTo>
                  <a:lnTo>
                    <a:pt x="4762" y="959644"/>
                  </a:lnTo>
                  <a:lnTo>
                    <a:pt x="0" y="983456"/>
                  </a:lnTo>
                  <a:lnTo>
                    <a:pt x="4762" y="1004887"/>
                  </a:lnTo>
                  <a:lnTo>
                    <a:pt x="16668" y="1012031"/>
                  </a:lnTo>
                  <a:lnTo>
                    <a:pt x="42862" y="1004887"/>
                  </a:lnTo>
                  <a:lnTo>
                    <a:pt x="130968" y="957262"/>
                  </a:lnTo>
                  <a:lnTo>
                    <a:pt x="309562" y="859631"/>
                  </a:lnTo>
                  <a:lnTo>
                    <a:pt x="550068" y="719137"/>
                  </a:lnTo>
                  <a:lnTo>
                    <a:pt x="590550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27">
              <a:extLst>
                <a:ext uri="{FF2B5EF4-FFF2-40B4-BE49-F238E27FC236}">
                  <a16:creationId xmlns:a16="http://schemas.microsoft.com/office/drawing/2014/main" id="{F4767480-9873-4B7E-B5FF-0B7950A12BE3}"/>
                </a:ext>
              </a:extLst>
            </p:cNvPr>
            <p:cNvSpPr/>
            <p:nvPr/>
          </p:nvSpPr>
          <p:spPr>
            <a:xfrm rot="16200000">
              <a:off x="1316832" y="3515519"/>
              <a:ext cx="4311650" cy="515937"/>
            </a:xfrm>
            <a:custGeom>
              <a:avLst/>
              <a:gdLst>
                <a:gd name="connsiteX0" fmla="*/ 1638153 w 4310743"/>
                <a:gd name="connsiteY0" fmla="*/ 158872 h 515453"/>
                <a:gd name="connsiteX1" fmla="*/ 1878227 w 4310743"/>
                <a:gd name="connsiteY1" fmla="*/ 169464 h 515453"/>
                <a:gd name="connsiteX2" fmla="*/ 2114771 w 4310743"/>
                <a:gd name="connsiteY2" fmla="*/ 180055 h 515453"/>
                <a:gd name="connsiteX3" fmla="*/ 2390150 w 4310743"/>
                <a:gd name="connsiteY3" fmla="*/ 190647 h 515453"/>
                <a:gd name="connsiteX4" fmla="*/ 2432516 w 4310743"/>
                <a:gd name="connsiteY4" fmla="*/ 194177 h 515453"/>
                <a:gd name="connsiteX5" fmla="*/ 3195105 w 4310743"/>
                <a:gd name="connsiteY5" fmla="*/ 190647 h 515453"/>
                <a:gd name="connsiteX6" fmla="*/ 3466953 w 4310743"/>
                <a:gd name="connsiteY6" fmla="*/ 201238 h 515453"/>
                <a:gd name="connsiteX7" fmla="*/ 3678783 w 4310743"/>
                <a:gd name="connsiteY7" fmla="*/ 208299 h 515453"/>
                <a:gd name="connsiteX8" fmla="*/ 3749393 w 4310743"/>
                <a:gd name="connsiteY8" fmla="*/ 211830 h 515453"/>
                <a:gd name="connsiteX9" fmla="*/ 3816473 w 4310743"/>
                <a:gd name="connsiteY9" fmla="*/ 215361 h 515453"/>
                <a:gd name="connsiteX10" fmla="*/ 3880022 w 4310743"/>
                <a:gd name="connsiteY10" fmla="*/ 204769 h 515453"/>
                <a:gd name="connsiteX11" fmla="*/ 3954162 w 4310743"/>
                <a:gd name="connsiteY11" fmla="*/ 187116 h 515453"/>
                <a:gd name="connsiteX12" fmla="*/ 4000059 w 4310743"/>
                <a:gd name="connsiteY12" fmla="*/ 169464 h 515453"/>
                <a:gd name="connsiteX13" fmla="*/ 4081261 w 4310743"/>
                <a:gd name="connsiteY13" fmla="*/ 130628 h 515453"/>
                <a:gd name="connsiteX14" fmla="*/ 4162462 w 4310743"/>
                <a:gd name="connsiteY14" fmla="*/ 84732 h 515453"/>
                <a:gd name="connsiteX15" fmla="*/ 4250725 w 4310743"/>
                <a:gd name="connsiteY15" fmla="*/ 21183 h 515453"/>
                <a:gd name="connsiteX16" fmla="*/ 4282499 w 4310743"/>
                <a:gd name="connsiteY16" fmla="*/ 0 h 515453"/>
                <a:gd name="connsiteX17" fmla="*/ 4293091 w 4310743"/>
                <a:gd name="connsiteY17" fmla="*/ 0 h 515453"/>
                <a:gd name="connsiteX18" fmla="*/ 4303682 w 4310743"/>
                <a:gd name="connsiteY18" fmla="*/ 0 h 515453"/>
                <a:gd name="connsiteX19" fmla="*/ 4310743 w 4310743"/>
                <a:gd name="connsiteY19" fmla="*/ 14122 h 515453"/>
                <a:gd name="connsiteX20" fmla="*/ 4310743 w 4310743"/>
                <a:gd name="connsiteY20" fmla="*/ 42366 h 515453"/>
                <a:gd name="connsiteX21" fmla="*/ 4293091 w 4310743"/>
                <a:gd name="connsiteY21" fmla="*/ 109445 h 515453"/>
                <a:gd name="connsiteX22" fmla="*/ 4264847 w 4310743"/>
                <a:gd name="connsiteY22" fmla="*/ 172994 h 515453"/>
                <a:gd name="connsiteX23" fmla="*/ 4208359 w 4310743"/>
                <a:gd name="connsiteY23" fmla="*/ 275379 h 515453"/>
                <a:gd name="connsiteX24" fmla="*/ 4137749 w 4310743"/>
                <a:gd name="connsiteY24" fmla="*/ 377764 h 515453"/>
                <a:gd name="connsiteX25" fmla="*/ 4053017 w 4310743"/>
                <a:gd name="connsiteY25" fmla="*/ 469557 h 515453"/>
                <a:gd name="connsiteX26" fmla="*/ 4014181 w 4310743"/>
                <a:gd name="connsiteY26" fmla="*/ 508392 h 515453"/>
                <a:gd name="connsiteX27" fmla="*/ 4003590 w 4310743"/>
                <a:gd name="connsiteY27" fmla="*/ 511923 h 515453"/>
                <a:gd name="connsiteX28" fmla="*/ 3985937 w 4310743"/>
                <a:gd name="connsiteY28" fmla="*/ 515453 h 515453"/>
                <a:gd name="connsiteX29" fmla="*/ 3961223 w 4310743"/>
                <a:gd name="connsiteY29" fmla="*/ 511923 h 515453"/>
                <a:gd name="connsiteX30" fmla="*/ 3911796 w 4310743"/>
                <a:gd name="connsiteY30" fmla="*/ 497801 h 515453"/>
                <a:gd name="connsiteX31" fmla="*/ 3883552 w 4310743"/>
                <a:gd name="connsiteY31" fmla="*/ 483679 h 515453"/>
                <a:gd name="connsiteX32" fmla="*/ 3816473 w 4310743"/>
                <a:gd name="connsiteY32" fmla="*/ 462496 h 515453"/>
                <a:gd name="connsiteX33" fmla="*/ 3699966 w 4310743"/>
                <a:gd name="connsiteY33" fmla="*/ 444843 h 515453"/>
                <a:gd name="connsiteX34" fmla="*/ 3586990 w 4310743"/>
                <a:gd name="connsiteY34" fmla="*/ 434252 h 515453"/>
                <a:gd name="connsiteX35" fmla="*/ 3445770 w 4310743"/>
                <a:gd name="connsiteY35" fmla="*/ 427191 h 515453"/>
                <a:gd name="connsiteX36" fmla="*/ 3209227 w 4310743"/>
                <a:gd name="connsiteY36" fmla="*/ 413069 h 515453"/>
                <a:gd name="connsiteX37" fmla="*/ 2916195 w 4310743"/>
                <a:gd name="connsiteY37" fmla="*/ 413069 h 515453"/>
                <a:gd name="connsiteX38" fmla="*/ 2630224 w 4310743"/>
                <a:gd name="connsiteY38" fmla="*/ 413069 h 515453"/>
                <a:gd name="connsiteX39" fmla="*/ 2489004 w 4310743"/>
                <a:gd name="connsiteY39" fmla="*/ 406008 h 515453"/>
                <a:gd name="connsiteX40" fmla="*/ 2284235 w 4310743"/>
                <a:gd name="connsiteY40" fmla="*/ 395416 h 515453"/>
                <a:gd name="connsiteX41" fmla="*/ 1906471 w 4310743"/>
                <a:gd name="connsiteY41" fmla="*/ 377764 h 515453"/>
                <a:gd name="connsiteX42" fmla="*/ 1634623 w 4310743"/>
                <a:gd name="connsiteY42" fmla="*/ 370703 h 515453"/>
                <a:gd name="connsiteX43" fmla="*/ 1373366 w 4310743"/>
                <a:gd name="connsiteY43" fmla="*/ 367172 h 515453"/>
                <a:gd name="connsiteX44" fmla="*/ 1080334 w 4310743"/>
                <a:gd name="connsiteY44" fmla="*/ 370703 h 515453"/>
                <a:gd name="connsiteX45" fmla="*/ 854382 w 4310743"/>
                <a:gd name="connsiteY45" fmla="*/ 370703 h 515453"/>
                <a:gd name="connsiteX46" fmla="*/ 639021 w 4310743"/>
                <a:gd name="connsiteY46" fmla="*/ 370703 h 515453"/>
                <a:gd name="connsiteX47" fmla="*/ 473088 w 4310743"/>
                <a:gd name="connsiteY47" fmla="*/ 370703 h 515453"/>
                <a:gd name="connsiteX48" fmla="*/ 367173 w 4310743"/>
                <a:gd name="connsiteY48" fmla="*/ 370703 h 515453"/>
                <a:gd name="connsiteX49" fmla="*/ 278910 w 4310743"/>
                <a:gd name="connsiteY49" fmla="*/ 363642 h 515453"/>
                <a:gd name="connsiteX50" fmla="*/ 180056 w 4310743"/>
                <a:gd name="connsiteY50" fmla="*/ 345989 h 515453"/>
                <a:gd name="connsiteX51" fmla="*/ 112976 w 4310743"/>
                <a:gd name="connsiteY51" fmla="*/ 324806 h 515453"/>
                <a:gd name="connsiteX52" fmla="*/ 56488 w 4310743"/>
                <a:gd name="connsiteY52" fmla="*/ 300093 h 515453"/>
                <a:gd name="connsiteX53" fmla="*/ 21183 w 4310743"/>
                <a:gd name="connsiteY53" fmla="*/ 282440 h 515453"/>
                <a:gd name="connsiteX54" fmla="*/ 10592 w 4310743"/>
                <a:gd name="connsiteY54" fmla="*/ 271849 h 515453"/>
                <a:gd name="connsiteX55" fmla="*/ 3531 w 4310743"/>
                <a:gd name="connsiteY55" fmla="*/ 254196 h 515453"/>
                <a:gd name="connsiteX56" fmla="*/ 0 w 4310743"/>
                <a:gd name="connsiteY56" fmla="*/ 229483 h 515453"/>
                <a:gd name="connsiteX57" fmla="*/ 3531 w 4310743"/>
                <a:gd name="connsiteY57" fmla="*/ 211830 h 515453"/>
                <a:gd name="connsiteX58" fmla="*/ 14122 w 4310743"/>
                <a:gd name="connsiteY58" fmla="*/ 194177 h 515453"/>
                <a:gd name="connsiteX59" fmla="*/ 49427 w 4310743"/>
                <a:gd name="connsiteY59" fmla="*/ 169464 h 515453"/>
                <a:gd name="connsiteX60" fmla="*/ 84732 w 4310743"/>
                <a:gd name="connsiteY60" fmla="*/ 151811 h 515453"/>
                <a:gd name="connsiteX61" fmla="*/ 151812 w 4310743"/>
                <a:gd name="connsiteY61" fmla="*/ 130628 h 515453"/>
                <a:gd name="connsiteX62" fmla="*/ 229483 w 4310743"/>
                <a:gd name="connsiteY62" fmla="*/ 116506 h 515453"/>
                <a:gd name="connsiteX63" fmla="*/ 324806 w 4310743"/>
                <a:gd name="connsiteY63" fmla="*/ 105915 h 515453"/>
                <a:gd name="connsiteX64" fmla="*/ 430722 w 4310743"/>
                <a:gd name="connsiteY64" fmla="*/ 102384 h 515453"/>
                <a:gd name="connsiteX65" fmla="*/ 667265 w 4310743"/>
                <a:gd name="connsiteY65" fmla="*/ 116506 h 515453"/>
                <a:gd name="connsiteX66" fmla="*/ 1027376 w 4310743"/>
                <a:gd name="connsiteY66" fmla="*/ 130628 h 515453"/>
                <a:gd name="connsiteX67" fmla="*/ 1302756 w 4310743"/>
                <a:gd name="connsiteY67" fmla="*/ 144750 h 515453"/>
                <a:gd name="connsiteX68" fmla="*/ 1638153 w 4310743"/>
                <a:gd name="connsiteY68" fmla="*/ 158872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10743" h="515453">
                  <a:moveTo>
                    <a:pt x="1638153" y="158872"/>
                  </a:moveTo>
                  <a:lnTo>
                    <a:pt x="1878227" y="169464"/>
                  </a:lnTo>
                  <a:lnTo>
                    <a:pt x="2114771" y="180055"/>
                  </a:lnTo>
                  <a:lnTo>
                    <a:pt x="2390150" y="190647"/>
                  </a:lnTo>
                  <a:lnTo>
                    <a:pt x="2432516" y="194177"/>
                  </a:lnTo>
                  <a:lnTo>
                    <a:pt x="3195105" y="190647"/>
                  </a:lnTo>
                  <a:lnTo>
                    <a:pt x="3466953" y="201238"/>
                  </a:lnTo>
                  <a:lnTo>
                    <a:pt x="3678783" y="208299"/>
                  </a:lnTo>
                  <a:lnTo>
                    <a:pt x="3749393" y="211830"/>
                  </a:lnTo>
                  <a:lnTo>
                    <a:pt x="3816473" y="215361"/>
                  </a:lnTo>
                  <a:lnTo>
                    <a:pt x="3880022" y="204769"/>
                  </a:lnTo>
                  <a:lnTo>
                    <a:pt x="3954162" y="187116"/>
                  </a:lnTo>
                  <a:lnTo>
                    <a:pt x="4000059" y="169464"/>
                  </a:lnTo>
                  <a:lnTo>
                    <a:pt x="4081261" y="130628"/>
                  </a:lnTo>
                  <a:lnTo>
                    <a:pt x="4162462" y="84732"/>
                  </a:lnTo>
                  <a:lnTo>
                    <a:pt x="4250725" y="21183"/>
                  </a:lnTo>
                  <a:lnTo>
                    <a:pt x="4282499" y="0"/>
                  </a:lnTo>
                  <a:lnTo>
                    <a:pt x="4293091" y="0"/>
                  </a:lnTo>
                  <a:lnTo>
                    <a:pt x="4303682" y="0"/>
                  </a:lnTo>
                  <a:lnTo>
                    <a:pt x="4310743" y="14122"/>
                  </a:lnTo>
                  <a:lnTo>
                    <a:pt x="4310743" y="42366"/>
                  </a:lnTo>
                  <a:lnTo>
                    <a:pt x="4293091" y="109445"/>
                  </a:lnTo>
                  <a:lnTo>
                    <a:pt x="4264847" y="172994"/>
                  </a:lnTo>
                  <a:lnTo>
                    <a:pt x="4208359" y="275379"/>
                  </a:lnTo>
                  <a:lnTo>
                    <a:pt x="4137749" y="377764"/>
                  </a:lnTo>
                  <a:lnTo>
                    <a:pt x="4053017" y="469557"/>
                  </a:lnTo>
                  <a:lnTo>
                    <a:pt x="4014181" y="508392"/>
                  </a:lnTo>
                  <a:lnTo>
                    <a:pt x="4003590" y="511923"/>
                  </a:lnTo>
                  <a:lnTo>
                    <a:pt x="3985937" y="515453"/>
                  </a:lnTo>
                  <a:lnTo>
                    <a:pt x="3961223" y="511923"/>
                  </a:lnTo>
                  <a:lnTo>
                    <a:pt x="3911796" y="497801"/>
                  </a:lnTo>
                  <a:lnTo>
                    <a:pt x="3883552" y="483679"/>
                  </a:lnTo>
                  <a:lnTo>
                    <a:pt x="3816473" y="462496"/>
                  </a:lnTo>
                  <a:lnTo>
                    <a:pt x="3699966" y="444843"/>
                  </a:lnTo>
                  <a:lnTo>
                    <a:pt x="3586990" y="434252"/>
                  </a:lnTo>
                  <a:lnTo>
                    <a:pt x="3445770" y="427191"/>
                  </a:lnTo>
                  <a:lnTo>
                    <a:pt x="3209227" y="413069"/>
                  </a:lnTo>
                  <a:lnTo>
                    <a:pt x="2916195" y="413069"/>
                  </a:lnTo>
                  <a:lnTo>
                    <a:pt x="2630224" y="413069"/>
                  </a:lnTo>
                  <a:lnTo>
                    <a:pt x="2489004" y="406008"/>
                  </a:lnTo>
                  <a:lnTo>
                    <a:pt x="2284235" y="395416"/>
                  </a:lnTo>
                  <a:lnTo>
                    <a:pt x="1906471" y="377764"/>
                  </a:lnTo>
                  <a:lnTo>
                    <a:pt x="1634623" y="370703"/>
                  </a:lnTo>
                  <a:lnTo>
                    <a:pt x="1373366" y="367172"/>
                  </a:lnTo>
                  <a:lnTo>
                    <a:pt x="1080334" y="370703"/>
                  </a:lnTo>
                  <a:lnTo>
                    <a:pt x="854382" y="370703"/>
                  </a:lnTo>
                  <a:lnTo>
                    <a:pt x="639021" y="370703"/>
                  </a:lnTo>
                  <a:lnTo>
                    <a:pt x="473088" y="370703"/>
                  </a:lnTo>
                  <a:lnTo>
                    <a:pt x="367173" y="370703"/>
                  </a:lnTo>
                  <a:lnTo>
                    <a:pt x="278910" y="363642"/>
                  </a:lnTo>
                  <a:lnTo>
                    <a:pt x="180056" y="345989"/>
                  </a:lnTo>
                  <a:lnTo>
                    <a:pt x="112976" y="324806"/>
                  </a:lnTo>
                  <a:lnTo>
                    <a:pt x="56488" y="300093"/>
                  </a:lnTo>
                  <a:lnTo>
                    <a:pt x="21183" y="282440"/>
                  </a:lnTo>
                  <a:lnTo>
                    <a:pt x="10592" y="271849"/>
                  </a:lnTo>
                  <a:lnTo>
                    <a:pt x="3531" y="254196"/>
                  </a:lnTo>
                  <a:lnTo>
                    <a:pt x="0" y="229483"/>
                  </a:lnTo>
                  <a:lnTo>
                    <a:pt x="3531" y="211830"/>
                  </a:lnTo>
                  <a:lnTo>
                    <a:pt x="14122" y="194177"/>
                  </a:lnTo>
                  <a:lnTo>
                    <a:pt x="49427" y="169464"/>
                  </a:lnTo>
                  <a:lnTo>
                    <a:pt x="84732" y="151811"/>
                  </a:lnTo>
                  <a:lnTo>
                    <a:pt x="151812" y="130628"/>
                  </a:lnTo>
                  <a:lnTo>
                    <a:pt x="229483" y="116506"/>
                  </a:lnTo>
                  <a:lnTo>
                    <a:pt x="324806" y="105915"/>
                  </a:lnTo>
                  <a:lnTo>
                    <a:pt x="430722" y="102384"/>
                  </a:lnTo>
                  <a:lnTo>
                    <a:pt x="667265" y="116506"/>
                  </a:lnTo>
                  <a:lnTo>
                    <a:pt x="1027376" y="130628"/>
                  </a:lnTo>
                  <a:lnTo>
                    <a:pt x="1302756" y="144750"/>
                  </a:lnTo>
                  <a:lnTo>
                    <a:pt x="1638153" y="158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28">
              <a:extLst>
                <a:ext uri="{FF2B5EF4-FFF2-40B4-BE49-F238E27FC236}">
                  <a16:creationId xmlns:a16="http://schemas.microsoft.com/office/drawing/2014/main" id="{2793586B-67C6-4193-9975-56FB1E24D490}"/>
                </a:ext>
              </a:extLst>
            </p:cNvPr>
            <p:cNvSpPr/>
            <p:nvPr/>
          </p:nvSpPr>
          <p:spPr>
            <a:xfrm rot="16200000">
              <a:off x="1938338" y="3341687"/>
              <a:ext cx="1955800" cy="1063625"/>
            </a:xfrm>
            <a:custGeom>
              <a:avLst/>
              <a:gdLst>
                <a:gd name="connsiteX0" fmla="*/ 716757 w 1955007"/>
                <a:gd name="connsiteY0" fmla="*/ 654843 h 1064418"/>
                <a:gd name="connsiteX1" fmla="*/ 871538 w 1955007"/>
                <a:gd name="connsiteY1" fmla="*/ 754856 h 1064418"/>
                <a:gd name="connsiteX2" fmla="*/ 1062038 w 1955007"/>
                <a:gd name="connsiteY2" fmla="*/ 871537 h 1064418"/>
                <a:gd name="connsiteX3" fmla="*/ 1197769 w 1955007"/>
                <a:gd name="connsiteY3" fmla="*/ 947737 h 1064418"/>
                <a:gd name="connsiteX4" fmla="*/ 1297782 w 1955007"/>
                <a:gd name="connsiteY4" fmla="*/ 1004887 h 1064418"/>
                <a:gd name="connsiteX5" fmla="*/ 1404938 w 1955007"/>
                <a:gd name="connsiteY5" fmla="*/ 1064418 h 1064418"/>
                <a:gd name="connsiteX6" fmla="*/ 1955007 w 1955007"/>
                <a:gd name="connsiteY6" fmla="*/ 1064418 h 1064418"/>
                <a:gd name="connsiteX7" fmla="*/ 1928813 w 1955007"/>
                <a:gd name="connsiteY7" fmla="*/ 990600 h 1064418"/>
                <a:gd name="connsiteX8" fmla="*/ 1790700 w 1955007"/>
                <a:gd name="connsiteY8" fmla="*/ 945356 h 1064418"/>
                <a:gd name="connsiteX9" fmla="*/ 1631157 w 1955007"/>
                <a:gd name="connsiteY9" fmla="*/ 890587 h 1064418"/>
                <a:gd name="connsiteX10" fmla="*/ 1452563 w 1955007"/>
                <a:gd name="connsiteY10" fmla="*/ 821531 h 1064418"/>
                <a:gd name="connsiteX11" fmla="*/ 1295400 w 1955007"/>
                <a:gd name="connsiteY11" fmla="*/ 752475 h 1064418"/>
                <a:gd name="connsiteX12" fmla="*/ 1121569 w 1955007"/>
                <a:gd name="connsiteY12" fmla="*/ 671512 h 1064418"/>
                <a:gd name="connsiteX13" fmla="*/ 947738 w 1955007"/>
                <a:gd name="connsiteY13" fmla="*/ 583406 h 1064418"/>
                <a:gd name="connsiteX14" fmla="*/ 769144 w 1955007"/>
                <a:gd name="connsiteY14" fmla="*/ 488156 h 1064418"/>
                <a:gd name="connsiteX15" fmla="*/ 542925 w 1955007"/>
                <a:gd name="connsiteY15" fmla="*/ 352425 h 1064418"/>
                <a:gd name="connsiteX16" fmla="*/ 392907 w 1955007"/>
                <a:gd name="connsiteY16" fmla="*/ 254793 h 1064418"/>
                <a:gd name="connsiteX17" fmla="*/ 304800 w 1955007"/>
                <a:gd name="connsiteY17" fmla="*/ 195262 h 1064418"/>
                <a:gd name="connsiteX18" fmla="*/ 178594 w 1955007"/>
                <a:gd name="connsiteY18" fmla="*/ 104775 h 1064418"/>
                <a:gd name="connsiteX19" fmla="*/ 83344 w 1955007"/>
                <a:gd name="connsiteY19" fmla="*/ 35718 h 1064418"/>
                <a:gd name="connsiteX20" fmla="*/ 57150 w 1955007"/>
                <a:gd name="connsiteY20" fmla="*/ 14287 h 1064418"/>
                <a:gd name="connsiteX21" fmla="*/ 35719 w 1955007"/>
                <a:gd name="connsiteY21" fmla="*/ 4762 h 1064418"/>
                <a:gd name="connsiteX22" fmla="*/ 9525 w 1955007"/>
                <a:gd name="connsiteY22" fmla="*/ 0 h 1064418"/>
                <a:gd name="connsiteX23" fmla="*/ 0 w 1955007"/>
                <a:gd name="connsiteY23" fmla="*/ 7143 h 1064418"/>
                <a:gd name="connsiteX24" fmla="*/ 0 w 1955007"/>
                <a:gd name="connsiteY24" fmla="*/ 23812 h 1064418"/>
                <a:gd name="connsiteX25" fmla="*/ 9525 w 1955007"/>
                <a:gd name="connsiteY25" fmla="*/ 54768 h 1064418"/>
                <a:gd name="connsiteX26" fmla="*/ 40482 w 1955007"/>
                <a:gd name="connsiteY26" fmla="*/ 92868 h 1064418"/>
                <a:gd name="connsiteX27" fmla="*/ 157163 w 1955007"/>
                <a:gd name="connsiteY27" fmla="*/ 209550 h 1064418"/>
                <a:gd name="connsiteX28" fmla="*/ 261938 w 1955007"/>
                <a:gd name="connsiteY28" fmla="*/ 307181 h 1064418"/>
                <a:gd name="connsiteX29" fmla="*/ 371475 w 1955007"/>
                <a:gd name="connsiteY29" fmla="*/ 397668 h 1064418"/>
                <a:gd name="connsiteX30" fmla="*/ 528638 w 1955007"/>
                <a:gd name="connsiteY30" fmla="*/ 519112 h 1064418"/>
                <a:gd name="connsiteX31" fmla="*/ 650082 w 1955007"/>
                <a:gd name="connsiteY31" fmla="*/ 609600 h 1064418"/>
                <a:gd name="connsiteX32" fmla="*/ 716757 w 1955007"/>
                <a:gd name="connsiteY32" fmla="*/ 654843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5007" h="1064418">
                  <a:moveTo>
                    <a:pt x="716757" y="654843"/>
                  </a:moveTo>
                  <a:lnTo>
                    <a:pt x="871538" y="754856"/>
                  </a:lnTo>
                  <a:lnTo>
                    <a:pt x="1062038" y="871537"/>
                  </a:lnTo>
                  <a:lnTo>
                    <a:pt x="1197769" y="947737"/>
                  </a:lnTo>
                  <a:lnTo>
                    <a:pt x="1297782" y="1004887"/>
                  </a:lnTo>
                  <a:lnTo>
                    <a:pt x="1404938" y="1064418"/>
                  </a:lnTo>
                  <a:lnTo>
                    <a:pt x="1955007" y="1064418"/>
                  </a:lnTo>
                  <a:lnTo>
                    <a:pt x="1928813" y="990600"/>
                  </a:lnTo>
                  <a:lnTo>
                    <a:pt x="1790700" y="945356"/>
                  </a:lnTo>
                  <a:lnTo>
                    <a:pt x="1631157" y="890587"/>
                  </a:lnTo>
                  <a:lnTo>
                    <a:pt x="1452563" y="821531"/>
                  </a:lnTo>
                  <a:lnTo>
                    <a:pt x="1295400" y="752475"/>
                  </a:lnTo>
                  <a:lnTo>
                    <a:pt x="1121569" y="671512"/>
                  </a:lnTo>
                  <a:lnTo>
                    <a:pt x="947738" y="583406"/>
                  </a:lnTo>
                  <a:lnTo>
                    <a:pt x="769144" y="488156"/>
                  </a:lnTo>
                  <a:lnTo>
                    <a:pt x="542925" y="352425"/>
                  </a:lnTo>
                  <a:lnTo>
                    <a:pt x="392907" y="254793"/>
                  </a:lnTo>
                  <a:lnTo>
                    <a:pt x="304800" y="195262"/>
                  </a:lnTo>
                  <a:lnTo>
                    <a:pt x="178594" y="104775"/>
                  </a:lnTo>
                  <a:lnTo>
                    <a:pt x="83344" y="35718"/>
                  </a:lnTo>
                  <a:lnTo>
                    <a:pt x="57150" y="14287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54768"/>
                  </a:lnTo>
                  <a:lnTo>
                    <a:pt x="40482" y="92868"/>
                  </a:lnTo>
                  <a:lnTo>
                    <a:pt x="157163" y="209550"/>
                  </a:lnTo>
                  <a:lnTo>
                    <a:pt x="261938" y="307181"/>
                  </a:lnTo>
                  <a:lnTo>
                    <a:pt x="371475" y="397668"/>
                  </a:lnTo>
                  <a:lnTo>
                    <a:pt x="528638" y="519112"/>
                  </a:lnTo>
                  <a:lnTo>
                    <a:pt x="650082" y="609600"/>
                  </a:lnTo>
                  <a:lnTo>
                    <a:pt x="71675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12">
              <a:extLst>
                <a:ext uri="{FF2B5EF4-FFF2-40B4-BE49-F238E27FC236}">
                  <a16:creationId xmlns:a16="http://schemas.microsoft.com/office/drawing/2014/main" id="{DFFCAFAA-6205-4775-AB8D-BBAF88750038}"/>
                </a:ext>
              </a:extLst>
            </p:cNvPr>
            <p:cNvSpPr/>
            <p:nvPr/>
          </p:nvSpPr>
          <p:spPr>
            <a:xfrm>
              <a:off x="3570288" y="3268663"/>
              <a:ext cx="671512" cy="666750"/>
            </a:xfrm>
            <a:custGeom>
              <a:avLst/>
              <a:gdLst>
                <a:gd name="connsiteX0" fmla="*/ 254794 w 671512"/>
                <a:gd name="connsiteY0" fmla="*/ 64294 h 666750"/>
                <a:gd name="connsiteX1" fmla="*/ 323850 w 671512"/>
                <a:gd name="connsiteY1" fmla="*/ 88107 h 666750"/>
                <a:gd name="connsiteX2" fmla="*/ 376237 w 671512"/>
                <a:gd name="connsiteY2" fmla="*/ 109538 h 666750"/>
                <a:gd name="connsiteX3" fmla="*/ 440531 w 671512"/>
                <a:gd name="connsiteY3" fmla="*/ 140494 h 666750"/>
                <a:gd name="connsiteX4" fmla="*/ 485775 w 671512"/>
                <a:gd name="connsiteY4" fmla="*/ 166688 h 666750"/>
                <a:gd name="connsiteX5" fmla="*/ 519112 w 671512"/>
                <a:gd name="connsiteY5" fmla="*/ 190500 h 666750"/>
                <a:gd name="connsiteX6" fmla="*/ 542925 w 671512"/>
                <a:gd name="connsiteY6" fmla="*/ 214313 h 666750"/>
                <a:gd name="connsiteX7" fmla="*/ 564356 w 671512"/>
                <a:gd name="connsiteY7" fmla="*/ 238125 h 666750"/>
                <a:gd name="connsiteX8" fmla="*/ 592931 w 671512"/>
                <a:gd name="connsiteY8" fmla="*/ 278607 h 666750"/>
                <a:gd name="connsiteX9" fmla="*/ 626269 w 671512"/>
                <a:gd name="connsiteY9" fmla="*/ 338138 h 666750"/>
                <a:gd name="connsiteX10" fmla="*/ 647700 w 671512"/>
                <a:gd name="connsiteY10" fmla="*/ 390525 h 666750"/>
                <a:gd name="connsiteX11" fmla="*/ 664369 w 671512"/>
                <a:gd name="connsiteY11" fmla="*/ 438150 h 666750"/>
                <a:gd name="connsiteX12" fmla="*/ 671512 w 671512"/>
                <a:gd name="connsiteY12" fmla="*/ 473869 h 666750"/>
                <a:gd name="connsiteX13" fmla="*/ 671512 w 671512"/>
                <a:gd name="connsiteY13" fmla="*/ 500063 h 666750"/>
                <a:gd name="connsiteX14" fmla="*/ 671512 w 671512"/>
                <a:gd name="connsiteY14" fmla="*/ 552450 h 666750"/>
                <a:gd name="connsiteX15" fmla="*/ 664369 w 671512"/>
                <a:gd name="connsiteY15" fmla="*/ 588169 h 666750"/>
                <a:gd name="connsiteX16" fmla="*/ 654844 w 671512"/>
                <a:gd name="connsiteY16" fmla="*/ 619125 h 666750"/>
                <a:gd name="connsiteX17" fmla="*/ 640556 w 671512"/>
                <a:gd name="connsiteY17" fmla="*/ 638175 h 666750"/>
                <a:gd name="connsiteX18" fmla="*/ 621506 w 671512"/>
                <a:gd name="connsiteY18" fmla="*/ 652463 h 666750"/>
                <a:gd name="connsiteX19" fmla="*/ 600075 w 671512"/>
                <a:gd name="connsiteY19" fmla="*/ 661988 h 666750"/>
                <a:gd name="connsiteX20" fmla="*/ 576262 w 671512"/>
                <a:gd name="connsiteY20" fmla="*/ 666750 h 666750"/>
                <a:gd name="connsiteX21" fmla="*/ 545306 w 671512"/>
                <a:gd name="connsiteY21" fmla="*/ 657225 h 666750"/>
                <a:gd name="connsiteX22" fmla="*/ 526256 w 671512"/>
                <a:gd name="connsiteY22" fmla="*/ 647700 h 666750"/>
                <a:gd name="connsiteX23" fmla="*/ 500062 w 671512"/>
                <a:gd name="connsiteY23" fmla="*/ 609600 h 666750"/>
                <a:gd name="connsiteX24" fmla="*/ 428625 w 671512"/>
                <a:gd name="connsiteY24" fmla="*/ 502444 h 666750"/>
                <a:gd name="connsiteX25" fmla="*/ 354806 w 671512"/>
                <a:gd name="connsiteY25" fmla="*/ 392907 h 666750"/>
                <a:gd name="connsiteX26" fmla="*/ 326231 w 671512"/>
                <a:gd name="connsiteY26" fmla="*/ 354807 h 666750"/>
                <a:gd name="connsiteX27" fmla="*/ 254794 w 671512"/>
                <a:gd name="connsiteY27" fmla="*/ 273844 h 666750"/>
                <a:gd name="connsiteX28" fmla="*/ 154781 w 671512"/>
                <a:gd name="connsiteY28" fmla="*/ 169069 h 666750"/>
                <a:gd name="connsiteX29" fmla="*/ 83344 w 671512"/>
                <a:gd name="connsiteY29" fmla="*/ 97632 h 666750"/>
                <a:gd name="connsiteX30" fmla="*/ 38100 w 671512"/>
                <a:gd name="connsiteY30" fmla="*/ 54769 h 666750"/>
                <a:gd name="connsiteX31" fmla="*/ 0 w 671512"/>
                <a:gd name="connsiteY31" fmla="*/ 14288 h 666750"/>
                <a:gd name="connsiteX32" fmla="*/ 4762 w 671512"/>
                <a:gd name="connsiteY32" fmla="*/ 0 h 666750"/>
                <a:gd name="connsiteX33" fmla="*/ 73819 w 671512"/>
                <a:gd name="connsiteY33" fmla="*/ 9525 h 666750"/>
                <a:gd name="connsiteX34" fmla="*/ 171450 w 671512"/>
                <a:gd name="connsiteY34" fmla="*/ 35719 h 666750"/>
                <a:gd name="connsiteX35" fmla="*/ 254794 w 671512"/>
                <a:gd name="connsiteY35" fmla="*/ 6429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2" h="666750">
                  <a:moveTo>
                    <a:pt x="254794" y="64294"/>
                  </a:moveTo>
                  <a:lnTo>
                    <a:pt x="323850" y="88107"/>
                  </a:lnTo>
                  <a:lnTo>
                    <a:pt x="376237" y="109538"/>
                  </a:lnTo>
                  <a:lnTo>
                    <a:pt x="440531" y="140494"/>
                  </a:lnTo>
                  <a:lnTo>
                    <a:pt x="485775" y="166688"/>
                  </a:lnTo>
                  <a:lnTo>
                    <a:pt x="519112" y="190500"/>
                  </a:lnTo>
                  <a:lnTo>
                    <a:pt x="542925" y="214313"/>
                  </a:lnTo>
                  <a:lnTo>
                    <a:pt x="564356" y="238125"/>
                  </a:lnTo>
                  <a:lnTo>
                    <a:pt x="592931" y="278607"/>
                  </a:lnTo>
                  <a:lnTo>
                    <a:pt x="626269" y="338138"/>
                  </a:lnTo>
                  <a:lnTo>
                    <a:pt x="647700" y="390525"/>
                  </a:lnTo>
                  <a:lnTo>
                    <a:pt x="664369" y="438150"/>
                  </a:lnTo>
                  <a:lnTo>
                    <a:pt x="671512" y="473869"/>
                  </a:lnTo>
                  <a:lnTo>
                    <a:pt x="671512" y="500063"/>
                  </a:lnTo>
                  <a:lnTo>
                    <a:pt x="671512" y="552450"/>
                  </a:lnTo>
                  <a:lnTo>
                    <a:pt x="664369" y="588169"/>
                  </a:lnTo>
                  <a:lnTo>
                    <a:pt x="654844" y="619125"/>
                  </a:lnTo>
                  <a:lnTo>
                    <a:pt x="640556" y="638175"/>
                  </a:lnTo>
                  <a:lnTo>
                    <a:pt x="621506" y="652463"/>
                  </a:lnTo>
                  <a:lnTo>
                    <a:pt x="600075" y="661988"/>
                  </a:lnTo>
                  <a:lnTo>
                    <a:pt x="576262" y="666750"/>
                  </a:lnTo>
                  <a:lnTo>
                    <a:pt x="545306" y="657225"/>
                  </a:lnTo>
                  <a:lnTo>
                    <a:pt x="526256" y="647700"/>
                  </a:lnTo>
                  <a:lnTo>
                    <a:pt x="500062" y="609600"/>
                  </a:lnTo>
                  <a:lnTo>
                    <a:pt x="428625" y="502444"/>
                  </a:lnTo>
                  <a:lnTo>
                    <a:pt x="354806" y="392907"/>
                  </a:lnTo>
                  <a:lnTo>
                    <a:pt x="326231" y="354807"/>
                  </a:lnTo>
                  <a:lnTo>
                    <a:pt x="254794" y="273844"/>
                  </a:lnTo>
                  <a:lnTo>
                    <a:pt x="154781" y="169069"/>
                  </a:lnTo>
                  <a:lnTo>
                    <a:pt x="83344" y="97632"/>
                  </a:lnTo>
                  <a:lnTo>
                    <a:pt x="38100" y="54769"/>
                  </a:lnTo>
                  <a:lnTo>
                    <a:pt x="0" y="14288"/>
                  </a:lnTo>
                  <a:lnTo>
                    <a:pt x="4762" y="0"/>
                  </a:lnTo>
                  <a:lnTo>
                    <a:pt x="73819" y="9525"/>
                  </a:lnTo>
                  <a:lnTo>
                    <a:pt x="171450" y="35719"/>
                  </a:lnTo>
                  <a:lnTo>
                    <a:pt x="254794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14">
              <a:extLst>
                <a:ext uri="{FF2B5EF4-FFF2-40B4-BE49-F238E27FC236}">
                  <a16:creationId xmlns:a16="http://schemas.microsoft.com/office/drawing/2014/main" id="{BAFE134F-CB00-4475-997D-02124FACE91D}"/>
                </a:ext>
              </a:extLst>
            </p:cNvPr>
            <p:cNvSpPr/>
            <p:nvPr/>
          </p:nvSpPr>
          <p:spPr>
            <a:xfrm>
              <a:off x="4194175" y="2466975"/>
              <a:ext cx="490538" cy="1181100"/>
            </a:xfrm>
            <a:custGeom>
              <a:avLst/>
              <a:gdLst>
                <a:gd name="connsiteX0" fmla="*/ 383382 w 490538"/>
                <a:gd name="connsiteY0" fmla="*/ 280988 h 1181100"/>
                <a:gd name="connsiteX1" fmla="*/ 369094 w 490538"/>
                <a:gd name="connsiteY1" fmla="*/ 207169 h 1181100"/>
                <a:gd name="connsiteX2" fmla="*/ 278607 w 490538"/>
                <a:gd name="connsiteY2" fmla="*/ 71438 h 1181100"/>
                <a:gd name="connsiteX3" fmla="*/ 207169 w 490538"/>
                <a:gd name="connsiteY3" fmla="*/ 47625 h 1181100"/>
                <a:gd name="connsiteX4" fmla="*/ 145257 w 490538"/>
                <a:gd name="connsiteY4" fmla="*/ 26194 h 1181100"/>
                <a:gd name="connsiteX5" fmla="*/ 102394 w 490538"/>
                <a:gd name="connsiteY5" fmla="*/ 9525 h 1181100"/>
                <a:gd name="connsiteX6" fmla="*/ 78582 w 490538"/>
                <a:gd name="connsiteY6" fmla="*/ 2381 h 1181100"/>
                <a:gd name="connsiteX7" fmla="*/ 42863 w 490538"/>
                <a:gd name="connsiteY7" fmla="*/ 0 h 1181100"/>
                <a:gd name="connsiteX8" fmla="*/ 26194 w 490538"/>
                <a:gd name="connsiteY8" fmla="*/ 0 h 1181100"/>
                <a:gd name="connsiteX9" fmla="*/ 7144 w 490538"/>
                <a:gd name="connsiteY9" fmla="*/ 7144 h 1181100"/>
                <a:gd name="connsiteX10" fmla="*/ 0 w 490538"/>
                <a:gd name="connsiteY10" fmla="*/ 21431 h 1181100"/>
                <a:gd name="connsiteX11" fmla="*/ 9525 w 490538"/>
                <a:gd name="connsiteY11" fmla="*/ 61913 h 1181100"/>
                <a:gd name="connsiteX12" fmla="*/ 33338 w 490538"/>
                <a:gd name="connsiteY12" fmla="*/ 78581 h 1181100"/>
                <a:gd name="connsiteX13" fmla="*/ 64294 w 490538"/>
                <a:gd name="connsiteY13" fmla="*/ 100013 h 1181100"/>
                <a:gd name="connsiteX14" fmla="*/ 104775 w 490538"/>
                <a:gd name="connsiteY14" fmla="*/ 133350 h 1181100"/>
                <a:gd name="connsiteX15" fmla="*/ 150019 w 490538"/>
                <a:gd name="connsiteY15" fmla="*/ 188119 h 1181100"/>
                <a:gd name="connsiteX16" fmla="*/ 171450 w 490538"/>
                <a:gd name="connsiteY16" fmla="*/ 228600 h 1181100"/>
                <a:gd name="connsiteX17" fmla="*/ 207169 w 490538"/>
                <a:gd name="connsiteY17" fmla="*/ 357188 h 1181100"/>
                <a:gd name="connsiteX18" fmla="*/ 221457 w 490538"/>
                <a:gd name="connsiteY18" fmla="*/ 416719 h 1181100"/>
                <a:gd name="connsiteX19" fmla="*/ 245269 w 490538"/>
                <a:gd name="connsiteY19" fmla="*/ 552450 h 1181100"/>
                <a:gd name="connsiteX20" fmla="*/ 252413 w 490538"/>
                <a:gd name="connsiteY20" fmla="*/ 611981 h 1181100"/>
                <a:gd name="connsiteX21" fmla="*/ 259557 w 490538"/>
                <a:gd name="connsiteY21" fmla="*/ 728663 h 1181100"/>
                <a:gd name="connsiteX22" fmla="*/ 257175 w 490538"/>
                <a:gd name="connsiteY22" fmla="*/ 783431 h 1181100"/>
                <a:gd name="connsiteX23" fmla="*/ 242888 w 490538"/>
                <a:gd name="connsiteY23" fmla="*/ 897731 h 1181100"/>
                <a:gd name="connsiteX24" fmla="*/ 240507 w 490538"/>
                <a:gd name="connsiteY24" fmla="*/ 928688 h 1181100"/>
                <a:gd name="connsiteX25" fmla="*/ 240507 w 490538"/>
                <a:gd name="connsiteY25" fmla="*/ 954881 h 1181100"/>
                <a:gd name="connsiteX26" fmla="*/ 242888 w 490538"/>
                <a:gd name="connsiteY26" fmla="*/ 985838 h 1181100"/>
                <a:gd name="connsiteX27" fmla="*/ 250032 w 490538"/>
                <a:gd name="connsiteY27" fmla="*/ 1014413 h 1181100"/>
                <a:gd name="connsiteX28" fmla="*/ 261938 w 490538"/>
                <a:gd name="connsiteY28" fmla="*/ 1042988 h 1181100"/>
                <a:gd name="connsiteX29" fmla="*/ 288132 w 490538"/>
                <a:gd name="connsiteY29" fmla="*/ 1088231 h 1181100"/>
                <a:gd name="connsiteX30" fmla="*/ 319088 w 490538"/>
                <a:gd name="connsiteY30" fmla="*/ 1131094 h 1181100"/>
                <a:gd name="connsiteX31" fmla="*/ 342900 w 490538"/>
                <a:gd name="connsiteY31" fmla="*/ 1157288 h 1181100"/>
                <a:gd name="connsiteX32" fmla="*/ 357188 w 490538"/>
                <a:gd name="connsiteY32" fmla="*/ 1169194 h 1181100"/>
                <a:gd name="connsiteX33" fmla="*/ 381000 w 490538"/>
                <a:gd name="connsiteY33" fmla="*/ 1181100 h 1181100"/>
                <a:gd name="connsiteX34" fmla="*/ 395288 w 490538"/>
                <a:gd name="connsiteY34" fmla="*/ 1181100 h 1181100"/>
                <a:gd name="connsiteX35" fmla="*/ 416719 w 490538"/>
                <a:gd name="connsiteY35" fmla="*/ 1173956 h 1181100"/>
                <a:gd name="connsiteX36" fmla="*/ 442913 w 490538"/>
                <a:gd name="connsiteY36" fmla="*/ 1152525 h 1181100"/>
                <a:gd name="connsiteX37" fmla="*/ 461963 w 490538"/>
                <a:gd name="connsiteY37" fmla="*/ 1123950 h 1181100"/>
                <a:gd name="connsiteX38" fmla="*/ 466725 w 490538"/>
                <a:gd name="connsiteY38" fmla="*/ 1088231 h 1181100"/>
                <a:gd name="connsiteX39" fmla="*/ 488157 w 490538"/>
                <a:gd name="connsiteY39" fmla="*/ 940594 h 1181100"/>
                <a:gd name="connsiteX40" fmla="*/ 490538 w 490538"/>
                <a:gd name="connsiteY40" fmla="*/ 804863 h 1181100"/>
                <a:gd name="connsiteX41" fmla="*/ 454819 w 490538"/>
                <a:gd name="connsiteY41" fmla="*/ 616744 h 1181100"/>
                <a:gd name="connsiteX42" fmla="*/ 383382 w 490538"/>
                <a:gd name="connsiteY42" fmla="*/ 28098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1181100">
                  <a:moveTo>
                    <a:pt x="383382" y="280988"/>
                  </a:moveTo>
                  <a:lnTo>
                    <a:pt x="369094" y="207169"/>
                  </a:lnTo>
                  <a:lnTo>
                    <a:pt x="278607" y="71438"/>
                  </a:lnTo>
                  <a:lnTo>
                    <a:pt x="207169" y="47625"/>
                  </a:lnTo>
                  <a:lnTo>
                    <a:pt x="145257" y="26194"/>
                  </a:lnTo>
                  <a:lnTo>
                    <a:pt x="102394" y="9525"/>
                  </a:lnTo>
                  <a:lnTo>
                    <a:pt x="78582" y="2381"/>
                  </a:lnTo>
                  <a:lnTo>
                    <a:pt x="42863" y="0"/>
                  </a:lnTo>
                  <a:lnTo>
                    <a:pt x="2619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9525" y="61913"/>
                  </a:lnTo>
                  <a:lnTo>
                    <a:pt x="33338" y="78581"/>
                  </a:lnTo>
                  <a:lnTo>
                    <a:pt x="64294" y="100013"/>
                  </a:lnTo>
                  <a:lnTo>
                    <a:pt x="104775" y="133350"/>
                  </a:lnTo>
                  <a:lnTo>
                    <a:pt x="150019" y="188119"/>
                  </a:lnTo>
                  <a:lnTo>
                    <a:pt x="171450" y="228600"/>
                  </a:lnTo>
                  <a:lnTo>
                    <a:pt x="207169" y="357188"/>
                  </a:lnTo>
                  <a:lnTo>
                    <a:pt x="221457" y="416719"/>
                  </a:lnTo>
                  <a:lnTo>
                    <a:pt x="245269" y="552450"/>
                  </a:lnTo>
                  <a:lnTo>
                    <a:pt x="252413" y="611981"/>
                  </a:lnTo>
                  <a:lnTo>
                    <a:pt x="259557" y="728663"/>
                  </a:lnTo>
                  <a:lnTo>
                    <a:pt x="257175" y="783431"/>
                  </a:lnTo>
                  <a:lnTo>
                    <a:pt x="242888" y="897731"/>
                  </a:lnTo>
                  <a:lnTo>
                    <a:pt x="240507" y="928688"/>
                  </a:lnTo>
                  <a:lnTo>
                    <a:pt x="240507" y="954881"/>
                  </a:lnTo>
                  <a:lnTo>
                    <a:pt x="242888" y="985838"/>
                  </a:lnTo>
                  <a:lnTo>
                    <a:pt x="250032" y="1014413"/>
                  </a:lnTo>
                  <a:lnTo>
                    <a:pt x="261938" y="1042988"/>
                  </a:lnTo>
                  <a:lnTo>
                    <a:pt x="288132" y="1088231"/>
                  </a:lnTo>
                  <a:lnTo>
                    <a:pt x="319088" y="1131094"/>
                  </a:lnTo>
                  <a:lnTo>
                    <a:pt x="342900" y="1157288"/>
                  </a:lnTo>
                  <a:lnTo>
                    <a:pt x="357188" y="1169194"/>
                  </a:lnTo>
                  <a:lnTo>
                    <a:pt x="381000" y="1181100"/>
                  </a:lnTo>
                  <a:lnTo>
                    <a:pt x="395288" y="1181100"/>
                  </a:lnTo>
                  <a:lnTo>
                    <a:pt x="416719" y="1173956"/>
                  </a:lnTo>
                  <a:lnTo>
                    <a:pt x="442913" y="1152525"/>
                  </a:lnTo>
                  <a:lnTo>
                    <a:pt x="461963" y="1123950"/>
                  </a:lnTo>
                  <a:lnTo>
                    <a:pt x="466725" y="1088231"/>
                  </a:lnTo>
                  <a:lnTo>
                    <a:pt x="488157" y="940594"/>
                  </a:lnTo>
                  <a:cubicBezTo>
                    <a:pt x="488951" y="895350"/>
                    <a:pt x="489744" y="850107"/>
                    <a:pt x="490538" y="804863"/>
                  </a:cubicBezTo>
                  <a:lnTo>
                    <a:pt x="454819" y="616744"/>
                  </a:lnTo>
                  <a:lnTo>
                    <a:pt x="383382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15">
              <a:extLst>
                <a:ext uri="{FF2B5EF4-FFF2-40B4-BE49-F238E27FC236}">
                  <a16:creationId xmlns:a16="http://schemas.microsoft.com/office/drawing/2014/main" id="{30D5726D-768D-452D-AED3-6611CA76FDF4}"/>
                </a:ext>
              </a:extLst>
            </p:cNvPr>
            <p:cNvSpPr/>
            <p:nvPr/>
          </p:nvSpPr>
          <p:spPr>
            <a:xfrm>
              <a:off x="4437063" y="2284413"/>
              <a:ext cx="2611437" cy="1116012"/>
            </a:xfrm>
            <a:custGeom>
              <a:avLst/>
              <a:gdLst>
                <a:gd name="connsiteX0" fmla="*/ 1183481 w 2612231"/>
                <a:gd name="connsiteY0" fmla="*/ 254794 h 1116806"/>
                <a:gd name="connsiteX1" fmla="*/ 1009650 w 2612231"/>
                <a:gd name="connsiteY1" fmla="*/ 278606 h 1116806"/>
                <a:gd name="connsiteX2" fmla="*/ 862012 w 2612231"/>
                <a:gd name="connsiteY2" fmla="*/ 300037 h 1116806"/>
                <a:gd name="connsiteX3" fmla="*/ 621506 w 2612231"/>
                <a:gd name="connsiteY3" fmla="*/ 352425 h 1116806"/>
                <a:gd name="connsiteX4" fmla="*/ 502444 w 2612231"/>
                <a:gd name="connsiteY4" fmla="*/ 376237 h 1116806"/>
                <a:gd name="connsiteX5" fmla="*/ 400050 w 2612231"/>
                <a:gd name="connsiteY5" fmla="*/ 390525 h 1116806"/>
                <a:gd name="connsiteX6" fmla="*/ 345281 w 2612231"/>
                <a:gd name="connsiteY6" fmla="*/ 397669 h 1116806"/>
                <a:gd name="connsiteX7" fmla="*/ 228600 w 2612231"/>
                <a:gd name="connsiteY7" fmla="*/ 407194 h 1116806"/>
                <a:gd name="connsiteX8" fmla="*/ 80962 w 2612231"/>
                <a:gd name="connsiteY8" fmla="*/ 411956 h 1116806"/>
                <a:gd name="connsiteX9" fmla="*/ 0 w 2612231"/>
                <a:gd name="connsiteY9" fmla="*/ 245269 h 1116806"/>
                <a:gd name="connsiteX10" fmla="*/ 35719 w 2612231"/>
                <a:gd name="connsiteY10" fmla="*/ 257175 h 1116806"/>
                <a:gd name="connsiteX11" fmla="*/ 69056 w 2612231"/>
                <a:gd name="connsiteY11" fmla="*/ 257175 h 1116806"/>
                <a:gd name="connsiteX12" fmla="*/ 152400 w 2612231"/>
                <a:gd name="connsiteY12" fmla="*/ 252412 h 1116806"/>
                <a:gd name="connsiteX13" fmla="*/ 271462 w 2612231"/>
                <a:gd name="connsiteY13" fmla="*/ 240506 h 1116806"/>
                <a:gd name="connsiteX14" fmla="*/ 433387 w 2612231"/>
                <a:gd name="connsiteY14" fmla="*/ 219075 h 1116806"/>
                <a:gd name="connsiteX15" fmla="*/ 571500 w 2612231"/>
                <a:gd name="connsiteY15" fmla="*/ 197644 h 1116806"/>
                <a:gd name="connsiteX16" fmla="*/ 666750 w 2612231"/>
                <a:gd name="connsiteY16" fmla="*/ 180975 h 1116806"/>
                <a:gd name="connsiteX17" fmla="*/ 873919 w 2612231"/>
                <a:gd name="connsiteY17" fmla="*/ 142875 h 1116806"/>
                <a:gd name="connsiteX18" fmla="*/ 1135856 w 2612231"/>
                <a:gd name="connsiteY18" fmla="*/ 104775 h 1116806"/>
                <a:gd name="connsiteX19" fmla="*/ 1302544 w 2612231"/>
                <a:gd name="connsiteY19" fmla="*/ 85725 h 1116806"/>
                <a:gd name="connsiteX20" fmla="*/ 1431131 w 2612231"/>
                <a:gd name="connsiteY20" fmla="*/ 73819 h 1116806"/>
                <a:gd name="connsiteX21" fmla="*/ 1676400 w 2612231"/>
                <a:gd name="connsiteY21" fmla="*/ 73819 h 1116806"/>
                <a:gd name="connsiteX22" fmla="*/ 1902619 w 2612231"/>
                <a:gd name="connsiteY22" fmla="*/ 61912 h 1116806"/>
                <a:gd name="connsiteX23" fmla="*/ 2107406 w 2612231"/>
                <a:gd name="connsiteY23" fmla="*/ 52387 h 1116806"/>
                <a:gd name="connsiteX24" fmla="*/ 2188369 w 2612231"/>
                <a:gd name="connsiteY24" fmla="*/ 52387 h 1116806"/>
                <a:gd name="connsiteX25" fmla="*/ 2205037 w 2612231"/>
                <a:gd name="connsiteY25" fmla="*/ 50006 h 1116806"/>
                <a:gd name="connsiteX26" fmla="*/ 2238375 w 2612231"/>
                <a:gd name="connsiteY26" fmla="*/ 28575 h 1116806"/>
                <a:gd name="connsiteX27" fmla="*/ 2271712 w 2612231"/>
                <a:gd name="connsiteY27" fmla="*/ 9525 h 1116806"/>
                <a:gd name="connsiteX28" fmla="*/ 2309812 w 2612231"/>
                <a:gd name="connsiteY28" fmla="*/ 0 h 1116806"/>
                <a:gd name="connsiteX29" fmla="*/ 2343150 w 2612231"/>
                <a:gd name="connsiteY29" fmla="*/ 2381 h 1116806"/>
                <a:gd name="connsiteX30" fmla="*/ 2364581 w 2612231"/>
                <a:gd name="connsiteY30" fmla="*/ 11906 h 1116806"/>
                <a:gd name="connsiteX31" fmla="*/ 2431256 w 2612231"/>
                <a:gd name="connsiteY31" fmla="*/ 69056 h 1116806"/>
                <a:gd name="connsiteX32" fmla="*/ 2481262 w 2612231"/>
                <a:gd name="connsiteY32" fmla="*/ 114300 h 1116806"/>
                <a:gd name="connsiteX33" fmla="*/ 2521744 w 2612231"/>
                <a:gd name="connsiteY33" fmla="*/ 157162 h 1116806"/>
                <a:gd name="connsiteX34" fmla="*/ 2559844 w 2612231"/>
                <a:gd name="connsiteY34" fmla="*/ 202406 h 1116806"/>
                <a:gd name="connsiteX35" fmla="*/ 2593181 w 2612231"/>
                <a:gd name="connsiteY35" fmla="*/ 242887 h 1116806"/>
                <a:gd name="connsiteX36" fmla="*/ 2609850 w 2612231"/>
                <a:gd name="connsiteY36" fmla="*/ 273844 h 1116806"/>
                <a:gd name="connsiteX37" fmla="*/ 2612231 w 2612231"/>
                <a:gd name="connsiteY37" fmla="*/ 295275 h 1116806"/>
                <a:gd name="connsiteX38" fmla="*/ 2609850 w 2612231"/>
                <a:gd name="connsiteY38" fmla="*/ 321469 h 1116806"/>
                <a:gd name="connsiteX39" fmla="*/ 2595562 w 2612231"/>
                <a:gd name="connsiteY39" fmla="*/ 350044 h 1116806"/>
                <a:gd name="connsiteX40" fmla="*/ 2569369 w 2612231"/>
                <a:gd name="connsiteY40" fmla="*/ 378619 h 1116806"/>
                <a:gd name="connsiteX41" fmla="*/ 2533650 w 2612231"/>
                <a:gd name="connsiteY41" fmla="*/ 428625 h 1116806"/>
                <a:gd name="connsiteX42" fmla="*/ 2488406 w 2612231"/>
                <a:gd name="connsiteY42" fmla="*/ 509587 h 1116806"/>
                <a:gd name="connsiteX43" fmla="*/ 2452687 w 2612231"/>
                <a:gd name="connsiteY43" fmla="*/ 585787 h 1116806"/>
                <a:gd name="connsiteX44" fmla="*/ 2386012 w 2612231"/>
                <a:gd name="connsiteY44" fmla="*/ 769144 h 1116806"/>
                <a:gd name="connsiteX45" fmla="*/ 2314575 w 2612231"/>
                <a:gd name="connsiteY45" fmla="*/ 973931 h 1116806"/>
                <a:gd name="connsiteX46" fmla="*/ 2281237 w 2612231"/>
                <a:gd name="connsiteY46" fmla="*/ 1064419 h 1116806"/>
                <a:gd name="connsiteX47" fmla="*/ 2264569 w 2612231"/>
                <a:gd name="connsiteY47" fmla="*/ 1085850 h 1116806"/>
                <a:gd name="connsiteX48" fmla="*/ 2243137 w 2612231"/>
                <a:gd name="connsiteY48" fmla="*/ 1102519 h 1116806"/>
                <a:gd name="connsiteX49" fmla="*/ 2221706 w 2612231"/>
                <a:gd name="connsiteY49" fmla="*/ 1114425 h 1116806"/>
                <a:gd name="connsiteX50" fmla="*/ 2190750 w 2612231"/>
                <a:gd name="connsiteY50" fmla="*/ 1116806 h 1116806"/>
                <a:gd name="connsiteX51" fmla="*/ 2159794 w 2612231"/>
                <a:gd name="connsiteY51" fmla="*/ 1109662 h 1116806"/>
                <a:gd name="connsiteX52" fmla="*/ 2126456 w 2612231"/>
                <a:gd name="connsiteY52" fmla="*/ 1090612 h 1116806"/>
                <a:gd name="connsiteX53" fmla="*/ 2109787 w 2612231"/>
                <a:gd name="connsiteY53" fmla="*/ 1071562 h 1116806"/>
                <a:gd name="connsiteX54" fmla="*/ 2097881 w 2612231"/>
                <a:gd name="connsiteY54" fmla="*/ 1052512 h 1116806"/>
                <a:gd name="connsiteX55" fmla="*/ 2088356 w 2612231"/>
                <a:gd name="connsiteY55" fmla="*/ 1019175 h 1116806"/>
                <a:gd name="connsiteX56" fmla="*/ 2088356 w 2612231"/>
                <a:gd name="connsiteY56" fmla="*/ 997744 h 1116806"/>
                <a:gd name="connsiteX57" fmla="*/ 2093119 w 2612231"/>
                <a:gd name="connsiteY57" fmla="*/ 947737 h 1116806"/>
                <a:gd name="connsiteX58" fmla="*/ 2133600 w 2612231"/>
                <a:gd name="connsiteY58" fmla="*/ 833437 h 1116806"/>
                <a:gd name="connsiteX59" fmla="*/ 2147887 w 2612231"/>
                <a:gd name="connsiteY59" fmla="*/ 773906 h 1116806"/>
                <a:gd name="connsiteX60" fmla="*/ 2193131 w 2612231"/>
                <a:gd name="connsiteY60" fmla="*/ 590550 h 1116806"/>
                <a:gd name="connsiteX61" fmla="*/ 2221706 w 2612231"/>
                <a:gd name="connsiteY61" fmla="*/ 445294 h 1116806"/>
                <a:gd name="connsiteX62" fmla="*/ 2240756 w 2612231"/>
                <a:gd name="connsiteY62" fmla="*/ 335756 h 1116806"/>
                <a:gd name="connsiteX63" fmla="*/ 2247900 w 2612231"/>
                <a:gd name="connsiteY63" fmla="*/ 273844 h 1116806"/>
                <a:gd name="connsiteX64" fmla="*/ 2247900 w 2612231"/>
                <a:gd name="connsiteY64" fmla="*/ 254794 h 1116806"/>
                <a:gd name="connsiteX65" fmla="*/ 2240756 w 2612231"/>
                <a:gd name="connsiteY65" fmla="*/ 226219 h 1116806"/>
                <a:gd name="connsiteX66" fmla="*/ 2231231 w 2612231"/>
                <a:gd name="connsiteY66" fmla="*/ 214312 h 1116806"/>
                <a:gd name="connsiteX67" fmla="*/ 2209800 w 2612231"/>
                <a:gd name="connsiteY67" fmla="*/ 197644 h 1116806"/>
                <a:gd name="connsiteX68" fmla="*/ 2176462 w 2612231"/>
                <a:gd name="connsiteY68" fmla="*/ 188119 h 1116806"/>
                <a:gd name="connsiteX69" fmla="*/ 2095500 w 2612231"/>
                <a:gd name="connsiteY69" fmla="*/ 192881 h 1116806"/>
                <a:gd name="connsiteX70" fmla="*/ 1938337 w 2612231"/>
                <a:gd name="connsiteY70" fmla="*/ 200025 h 1116806"/>
                <a:gd name="connsiteX71" fmla="*/ 1724025 w 2612231"/>
                <a:gd name="connsiteY71" fmla="*/ 207169 h 1116806"/>
                <a:gd name="connsiteX72" fmla="*/ 1602581 w 2612231"/>
                <a:gd name="connsiteY72" fmla="*/ 207169 h 1116806"/>
                <a:gd name="connsiteX73" fmla="*/ 1338262 w 2612231"/>
                <a:gd name="connsiteY73" fmla="*/ 233362 h 1116806"/>
                <a:gd name="connsiteX74" fmla="*/ 1183481 w 2612231"/>
                <a:gd name="connsiteY74" fmla="*/ 254794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12231" h="1116806">
                  <a:moveTo>
                    <a:pt x="1183481" y="254794"/>
                  </a:moveTo>
                  <a:lnTo>
                    <a:pt x="1009650" y="278606"/>
                  </a:lnTo>
                  <a:lnTo>
                    <a:pt x="862012" y="300037"/>
                  </a:lnTo>
                  <a:lnTo>
                    <a:pt x="621506" y="352425"/>
                  </a:lnTo>
                  <a:lnTo>
                    <a:pt x="502444" y="376237"/>
                  </a:lnTo>
                  <a:lnTo>
                    <a:pt x="400050" y="390525"/>
                  </a:lnTo>
                  <a:lnTo>
                    <a:pt x="345281" y="397669"/>
                  </a:lnTo>
                  <a:lnTo>
                    <a:pt x="228600" y="407194"/>
                  </a:lnTo>
                  <a:lnTo>
                    <a:pt x="80962" y="411956"/>
                  </a:lnTo>
                  <a:lnTo>
                    <a:pt x="0" y="245269"/>
                  </a:lnTo>
                  <a:lnTo>
                    <a:pt x="35719" y="257175"/>
                  </a:lnTo>
                  <a:lnTo>
                    <a:pt x="69056" y="257175"/>
                  </a:lnTo>
                  <a:lnTo>
                    <a:pt x="152400" y="252412"/>
                  </a:lnTo>
                  <a:lnTo>
                    <a:pt x="271462" y="240506"/>
                  </a:lnTo>
                  <a:lnTo>
                    <a:pt x="433387" y="219075"/>
                  </a:lnTo>
                  <a:lnTo>
                    <a:pt x="571500" y="197644"/>
                  </a:lnTo>
                  <a:lnTo>
                    <a:pt x="666750" y="180975"/>
                  </a:lnTo>
                  <a:lnTo>
                    <a:pt x="873919" y="142875"/>
                  </a:lnTo>
                  <a:lnTo>
                    <a:pt x="1135856" y="104775"/>
                  </a:lnTo>
                  <a:lnTo>
                    <a:pt x="1302544" y="85725"/>
                  </a:lnTo>
                  <a:lnTo>
                    <a:pt x="1431131" y="73819"/>
                  </a:lnTo>
                  <a:lnTo>
                    <a:pt x="1676400" y="73819"/>
                  </a:lnTo>
                  <a:lnTo>
                    <a:pt x="1902619" y="61912"/>
                  </a:lnTo>
                  <a:lnTo>
                    <a:pt x="2107406" y="52387"/>
                  </a:lnTo>
                  <a:lnTo>
                    <a:pt x="2188369" y="52387"/>
                  </a:lnTo>
                  <a:lnTo>
                    <a:pt x="2205037" y="50006"/>
                  </a:lnTo>
                  <a:lnTo>
                    <a:pt x="2238375" y="28575"/>
                  </a:lnTo>
                  <a:lnTo>
                    <a:pt x="2271712" y="9525"/>
                  </a:lnTo>
                  <a:lnTo>
                    <a:pt x="2309812" y="0"/>
                  </a:lnTo>
                  <a:lnTo>
                    <a:pt x="2343150" y="2381"/>
                  </a:lnTo>
                  <a:lnTo>
                    <a:pt x="2364581" y="11906"/>
                  </a:lnTo>
                  <a:lnTo>
                    <a:pt x="2431256" y="69056"/>
                  </a:lnTo>
                  <a:lnTo>
                    <a:pt x="2481262" y="114300"/>
                  </a:lnTo>
                  <a:lnTo>
                    <a:pt x="2521744" y="157162"/>
                  </a:lnTo>
                  <a:lnTo>
                    <a:pt x="2559844" y="202406"/>
                  </a:lnTo>
                  <a:lnTo>
                    <a:pt x="2593181" y="242887"/>
                  </a:lnTo>
                  <a:lnTo>
                    <a:pt x="2609850" y="273844"/>
                  </a:lnTo>
                  <a:lnTo>
                    <a:pt x="2612231" y="295275"/>
                  </a:lnTo>
                  <a:lnTo>
                    <a:pt x="2609850" y="321469"/>
                  </a:lnTo>
                  <a:lnTo>
                    <a:pt x="2595562" y="350044"/>
                  </a:lnTo>
                  <a:lnTo>
                    <a:pt x="2569369" y="378619"/>
                  </a:lnTo>
                  <a:lnTo>
                    <a:pt x="2533650" y="428625"/>
                  </a:lnTo>
                  <a:lnTo>
                    <a:pt x="2488406" y="509587"/>
                  </a:lnTo>
                  <a:lnTo>
                    <a:pt x="2452687" y="585787"/>
                  </a:lnTo>
                  <a:lnTo>
                    <a:pt x="2386012" y="769144"/>
                  </a:lnTo>
                  <a:lnTo>
                    <a:pt x="2314575" y="973931"/>
                  </a:lnTo>
                  <a:lnTo>
                    <a:pt x="2281237" y="1064419"/>
                  </a:lnTo>
                  <a:lnTo>
                    <a:pt x="2264569" y="1085850"/>
                  </a:lnTo>
                  <a:lnTo>
                    <a:pt x="2243137" y="1102519"/>
                  </a:lnTo>
                  <a:lnTo>
                    <a:pt x="2221706" y="1114425"/>
                  </a:lnTo>
                  <a:lnTo>
                    <a:pt x="2190750" y="1116806"/>
                  </a:lnTo>
                  <a:lnTo>
                    <a:pt x="2159794" y="1109662"/>
                  </a:lnTo>
                  <a:lnTo>
                    <a:pt x="2126456" y="1090612"/>
                  </a:lnTo>
                  <a:lnTo>
                    <a:pt x="2109787" y="1071562"/>
                  </a:lnTo>
                  <a:lnTo>
                    <a:pt x="2097881" y="1052512"/>
                  </a:lnTo>
                  <a:lnTo>
                    <a:pt x="2088356" y="1019175"/>
                  </a:lnTo>
                  <a:lnTo>
                    <a:pt x="2088356" y="997744"/>
                  </a:lnTo>
                  <a:lnTo>
                    <a:pt x="2093119" y="947737"/>
                  </a:lnTo>
                  <a:lnTo>
                    <a:pt x="2133600" y="833437"/>
                  </a:lnTo>
                  <a:lnTo>
                    <a:pt x="2147887" y="773906"/>
                  </a:lnTo>
                  <a:lnTo>
                    <a:pt x="2193131" y="590550"/>
                  </a:lnTo>
                  <a:lnTo>
                    <a:pt x="2221706" y="445294"/>
                  </a:lnTo>
                  <a:lnTo>
                    <a:pt x="2240756" y="335756"/>
                  </a:lnTo>
                  <a:lnTo>
                    <a:pt x="2247900" y="273844"/>
                  </a:lnTo>
                  <a:lnTo>
                    <a:pt x="2247900" y="254794"/>
                  </a:lnTo>
                  <a:lnTo>
                    <a:pt x="2240756" y="226219"/>
                  </a:lnTo>
                  <a:lnTo>
                    <a:pt x="2231231" y="214312"/>
                  </a:lnTo>
                  <a:lnTo>
                    <a:pt x="2209800" y="197644"/>
                  </a:lnTo>
                  <a:lnTo>
                    <a:pt x="2176462" y="188119"/>
                  </a:lnTo>
                  <a:lnTo>
                    <a:pt x="2095500" y="192881"/>
                  </a:lnTo>
                  <a:lnTo>
                    <a:pt x="1938337" y="200025"/>
                  </a:lnTo>
                  <a:lnTo>
                    <a:pt x="1724025" y="207169"/>
                  </a:lnTo>
                  <a:lnTo>
                    <a:pt x="1602581" y="207169"/>
                  </a:lnTo>
                  <a:lnTo>
                    <a:pt x="1338262" y="233362"/>
                  </a:lnTo>
                  <a:lnTo>
                    <a:pt x="11834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87" name="フリーフォーム 16">
              <a:extLst>
                <a:ext uri="{FF2B5EF4-FFF2-40B4-BE49-F238E27FC236}">
                  <a16:creationId xmlns:a16="http://schemas.microsoft.com/office/drawing/2014/main" id="{11743E6C-6B65-47C0-9FD6-076AB316679C}"/>
                </a:ext>
              </a:extLst>
            </p:cNvPr>
            <p:cNvSpPr/>
            <p:nvPr/>
          </p:nvSpPr>
          <p:spPr>
            <a:xfrm>
              <a:off x="4946650" y="1957388"/>
              <a:ext cx="396875" cy="1300162"/>
            </a:xfrm>
            <a:custGeom>
              <a:avLst/>
              <a:gdLst>
                <a:gd name="connsiteX0" fmla="*/ 381000 w 397669"/>
                <a:gd name="connsiteY0" fmla="*/ 326231 h 1300162"/>
                <a:gd name="connsiteX1" fmla="*/ 385763 w 397669"/>
                <a:gd name="connsiteY1" fmla="*/ 221456 h 1300162"/>
                <a:gd name="connsiteX2" fmla="*/ 392907 w 397669"/>
                <a:gd name="connsiteY2" fmla="*/ 152400 h 1300162"/>
                <a:gd name="connsiteX3" fmla="*/ 397669 w 397669"/>
                <a:gd name="connsiteY3" fmla="*/ 133350 h 1300162"/>
                <a:gd name="connsiteX4" fmla="*/ 383382 w 397669"/>
                <a:gd name="connsiteY4" fmla="*/ 114300 h 1300162"/>
                <a:gd name="connsiteX5" fmla="*/ 352425 w 397669"/>
                <a:gd name="connsiteY5" fmla="*/ 85725 h 1300162"/>
                <a:gd name="connsiteX6" fmla="*/ 297657 w 397669"/>
                <a:gd name="connsiteY6" fmla="*/ 42862 h 1300162"/>
                <a:gd name="connsiteX7" fmla="*/ 223838 w 397669"/>
                <a:gd name="connsiteY7" fmla="*/ 0 h 1300162"/>
                <a:gd name="connsiteX8" fmla="*/ 0 w 397669"/>
                <a:gd name="connsiteY8" fmla="*/ 38100 h 1300162"/>
                <a:gd name="connsiteX9" fmla="*/ 42863 w 397669"/>
                <a:gd name="connsiteY9" fmla="*/ 80962 h 1300162"/>
                <a:gd name="connsiteX10" fmla="*/ 76200 w 397669"/>
                <a:gd name="connsiteY10" fmla="*/ 119062 h 1300162"/>
                <a:gd name="connsiteX11" fmla="*/ 92869 w 397669"/>
                <a:gd name="connsiteY11" fmla="*/ 147637 h 1300162"/>
                <a:gd name="connsiteX12" fmla="*/ 109538 w 397669"/>
                <a:gd name="connsiteY12" fmla="*/ 190500 h 1300162"/>
                <a:gd name="connsiteX13" fmla="*/ 121444 w 397669"/>
                <a:gd name="connsiteY13" fmla="*/ 230981 h 1300162"/>
                <a:gd name="connsiteX14" fmla="*/ 128588 w 397669"/>
                <a:gd name="connsiteY14" fmla="*/ 283368 h 1300162"/>
                <a:gd name="connsiteX15" fmla="*/ 133350 w 397669"/>
                <a:gd name="connsiteY15" fmla="*/ 352425 h 1300162"/>
                <a:gd name="connsiteX16" fmla="*/ 135732 w 397669"/>
                <a:gd name="connsiteY16" fmla="*/ 528637 h 1300162"/>
                <a:gd name="connsiteX17" fmla="*/ 154782 w 397669"/>
                <a:gd name="connsiteY17" fmla="*/ 661987 h 1300162"/>
                <a:gd name="connsiteX18" fmla="*/ 192882 w 397669"/>
                <a:gd name="connsiteY18" fmla="*/ 1157287 h 1300162"/>
                <a:gd name="connsiteX19" fmla="*/ 204788 w 397669"/>
                <a:gd name="connsiteY19" fmla="*/ 1300162 h 1300162"/>
                <a:gd name="connsiteX20" fmla="*/ 378619 w 397669"/>
                <a:gd name="connsiteY20" fmla="*/ 1276350 h 1300162"/>
                <a:gd name="connsiteX21" fmla="*/ 378619 w 397669"/>
                <a:gd name="connsiteY21" fmla="*/ 1026318 h 1300162"/>
                <a:gd name="connsiteX22" fmla="*/ 378619 w 397669"/>
                <a:gd name="connsiteY22" fmla="*/ 619125 h 1300162"/>
                <a:gd name="connsiteX23" fmla="*/ 381000 w 397669"/>
                <a:gd name="connsiteY23" fmla="*/ 326231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669" h="1300162">
                  <a:moveTo>
                    <a:pt x="381000" y="326231"/>
                  </a:moveTo>
                  <a:lnTo>
                    <a:pt x="385763" y="221456"/>
                  </a:lnTo>
                  <a:lnTo>
                    <a:pt x="392907" y="152400"/>
                  </a:lnTo>
                  <a:lnTo>
                    <a:pt x="397669" y="133350"/>
                  </a:lnTo>
                  <a:lnTo>
                    <a:pt x="383382" y="114300"/>
                  </a:lnTo>
                  <a:lnTo>
                    <a:pt x="352425" y="85725"/>
                  </a:lnTo>
                  <a:lnTo>
                    <a:pt x="297657" y="42862"/>
                  </a:lnTo>
                  <a:lnTo>
                    <a:pt x="223838" y="0"/>
                  </a:lnTo>
                  <a:lnTo>
                    <a:pt x="0" y="38100"/>
                  </a:lnTo>
                  <a:lnTo>
                    <a:pt x="42863" y="80962"/>
                  </a:lnTo>
                  <a:lnTo>
                    <a:pt x="76200" y="119062"/>
                  </a:lnTo>
                  <a:lnTo>
                    <a:pt x="92869" y="147637"/>
                  </a:lnTo>
                  <a:lnTo>
                    <a:pt x="109538" y="190500"/>
                  </a:lnTo>
                  <a:lnTo>
                    <a:pt x="121444" y="230981"/>
                  </a:lnTo>
                  <a:lnTo>
                    <a:pt x="128588" y="283368"/>
                  </a:lnTo>
                  <a:lnTo>
                    <a:pt x="133350" y="352425"/>
                  </a:lnTo>
                  <a:lnTo>
                    <a:pt x="135732" y="528637"/>
                  </a:lnTo>
                  <a:lnTo>
                    <a:pt x="154782" y="661987"/>
                  </a:lnTo>
                  <a:lnTo>
                    <a:pt x="192882" y="1157287"/>
                  </a:lnTo>
                  <a:lnTo>
                    <a:pt x="204788" y="1300162"/>
                  </a:lnTo>
                  <a:lnTo>
                    <a:pt x="378619" y="1276350"/>
                  </a:lnTo>
                  <a:lnTo>
                    <a:pt x="378619" y="1026318"/>
                  </a:lnTo>
                  <a:lnTo>
                    <a:pt x="378619" y="619125"/>
                  </a:lnTo>
                  <a:cubicBezTo>
                    <a:pt x="379413" y="521494"/>
                    <a:pt x="380206" y="423862"/>
                    <a:pt x="381000" y="3262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17">
              <a:extLst>
                <a:ext uri="{FF2B5EF4-FFF2-40B4-BE49-F238E27FC236}">
                  <a16:creationId xmlns:a16="http://schemas.microsoft.com/office/drawing/2014/main" id="{B4240347-BD9F-416A-8261-A4EC41ED292A}"/>
                </a:ext>
              </a:extLst>
            </p:cNvPr>
            <p:cNvSpPr/>
            <p:nvPr/>
          </p:nvSpPr>
          <p:spPr>
            <a:xfrm>
              <a:off x="5737225" y="1866900"/>
              <a:ext cx="414338" cy="1323975"/>
            </a:xfrm>
            <a:custGeom>
              <a:avLst/>
              <a:gdLst>
                <a:gd name="connsiteX0" fmla="*/ 78582 w 414338"/>
                <a:gd name="connsiteY0" fmla="*/ 850106 h 1323975"/>
                <a:gd name="connsiteX1" fmla="*/ 78582 w 414338"/>
                <a:gd name="connsiteY1" fmla="*/ 635794 h 1323975"/>
                <a:gd name="connsiteX2" fmla="*/ 104775 w 414338"/>
                <a:gd name="connsiteY2" fmla="*/ 495300 h 1323975"/>
                <a:gd name="connsiteX3" fmla="*/ 102394 w 414338"/>
                <a:gd name="connsiteY3" fmla="*/ 273844 h 1323975"/>
                <a:gd name="connsiteX4" fmla="*/ 97632 w 414338"/>
                <a:gd name="connsiteY4" fmla="*/ 254794 h 1323975"/>
                <a:gd name="connsiteX5" fmla="*/ 45244 w 414338"/>
                <a:gd name="connsiteY5" fmla="*/ 111919 h 1323975"/>
                <a:gd name="connsiteX6" fmla="*/ 0 w 414338"/>
                <a:gd name="connsiteY6" fmla="*/ 9525 h 1323975"/>
                <a:gd name="connsiteX7" fmla="*/ 133350 w 414338"/>
                <a:gd name="connsiteY7" fmla="*/ 0 h 1323975"/>
                <a:gd name="connsiteX8" fmla="*/ 247650 w 414338"/>
                <a:gd name="connsiteY8" fmla="*/ 71438 h 1323975"/>
                <a:gd name="connsiteX9" fmla="*/ 333375 w 414338"/>
                <a:gd name="connsiteY9" fmla="*/ 121444 h 1323975"/>
                <a:gd name="connsiteX10" fmla="*/ 390525 w 414338"/>
                <a:gd name="connsiteY10" fmla="*/ 152400 h 1323975"/>
                <a:gd name="connsiteX11" fmla="*/ 397669 w 414338"/>
                <a:gd name="connsiteY11" fmla="*/ 159544 h 1323975"/>
                <a:gd name="connsiteX12" fmla="*/ 409575 w 414338"/>
                <a:gd name="connsiteY12" fmla="*/ 176213 h 1323975"/>
                <a:gd name="connsiteX13" fmla="*/ 414338 w 414338"/>
                <a:gd name="connsiteY13" fmla="*/ 192881 h 1323975"/>
                <a:gd name="connsiteX14" fmla="*/ 411957 w 414338"/>
                <a:gd name="connsiteY14" fmla="*/ 216694 h 1323975"/>
                <a:gd name="connsiteX15" fmla="*/ 397669 w 414338"/>
                <a:gd name="connsiteY15" fmla="*/ 240506 h 1323975"/>
                <a:gd name="connsiteX16" fmla="*/ 385763 w 414338"/>
                <a:gd name="connsiteY16" fmla="*/ 257175 h 1323975"/>
                <a:gd name="connsiteX17" fmla="*/ 369094 w 414338"/>
                <a:gd name="connsiteY17" fmla="*/ 323850 h 1323975"/>
                <a:gd name="connsiteX18" fmla="*/ 352425 w 414338"/>
                <a:gd name="connsiteY18" fmla="*/ 404813 h 1323975"/>
                <a:gd name="connsiteX19" fmla="*/ 342900 w 414338"/>
                <a:gd name="connsiteY19" fmla="*/ 502444 h 1323975"/>
                <a:gd name="connsiteX20" fmla="*/ 311944 w 414338"/>
                <a:gd name="connsiteY20" fmla="*/ 704850 h 1323975"/>
                <a:gd name="connsiteX21" fmla="*/ 285750 w 414338"/>
                <a:gd name="connsiteY21" fmla="*/ 912019 h 1323975"/>
                <a:gd name="connsiteX22" fmla="*/ 264319 w 414338"/>
                <a:gd name="connsiteY22" fmla="*/ 1178719 h 1323975"/>
                <a:gd name="connsiteX23" fmla="*/ 254794 w 414338"/>
                <a:gd name="connsiteY23" fmla="*/ 1295400 h 1323975"/>
                <a:gd name="connsiteX24" fmla="*/ 78582 w 414338"/>
                <a:gd name="connsiteY24" fmla="*/ 1323975 h 1323975"/>
                <a:gd name="connsiteX25" fmla="*/ 78582 w 414338"/>
                <a:gd name="connsiteY25" fmla="*/ 85010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1323975">
                  <a:moveTo>
                    <a:pt x="78582" y="850106"/>
                  </a:moveTo>
                  <a:lnTo>
                    <a:pt x="78582" y="635794"/>
                  </a:lnTo>
                  <a:lnTo>
                    <a:pt x="104775" y="495300"/>
                  </a:lnTo>
                  <a:cubicBezTo>
                    <a:pt x="103981" y="421481"/>
                    <a:pt x="103188" y="347663"/>
                    <a:pt x="102394" y="273844"/>
                  </a:cubicBezTo>
                  <a:lnTo>
                    <a:pt x="97632" y="254794"/>
                  </a:lnTo>
                  <a:lnTo>
                    <a:pt x="45244" y="111919"/>
                  </a:lnTo>
                  <a:lnTo>
                    <a:pt x="0" y="9525"/>
                  </a:lnTo>
                  <a:lnTo>
                    <a:pt x="133350" y="0"/>
                  </a:lnTo>
                  <a:lnTo>
                    <a:pt x="247650" y="71438"/>
                  </a:lnTo>
                  <a:lnTo>
                    <a:pt x="333375" y="121444"/>
                  </a:lnTo>
                  <a:lnTo>
                    <a:pt x="390525" y="152400"/>
                  </a:lnTo>
                  <a:lnTo>
                    <a:pt x="397669" y="159544"/>
                  </a:lnTo>
                  <a:lnTo>
                    <a:pt x="409575" y="176213"/>
                  </a:lnTo>
                  <a:lnTo>
                    <a:pt x="414338" y="192881"/>
                  </a:lnTo>
                  <a:lnTo>
                    <a:pt x="411957" y="216694"/>
                  </a:lnTo>
                  <a:lnTo>
                    <a:pt x="397669" y="240506"/>
                  </a:lnTo>
                  <a:lnTo>
                    <a:pt x="385763" y="257175"/>
                  </a:lnTo>
                  <a:lnTo>
                    <a:pt x="369094" y="323850"/>
                  </a:lnTo>
                  <a:lnTo>
                    <a:pt x="352425" y="404813"/>
                  </a:lnTo>
                  <a:lnTo>
                    <a:pt x="342900" y="502444"/>
                  </a:lnTo>
                  <a:lnTo>
                    <a:pt x="311944" y="704850"/>
                  </a:lnTo>
                  <a:lnTo>
                    <a:pt x="285750" y="912019"/>
                  </a:lnTo>
                  <a:lnTo>
                    <a:pt x="264319" y="1178719"/>
                  </a:lnTo>
                  <a:lnTo>
                    <a:pt x="254794" y="1295400"/>
                  </a:lnTo>
                  <a:lnTo>
                    <a:pt x="78582" y="1323975"/>
                  </a:lnTo>
                  <a:lnTo>
                    <a:pt x="78582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18">
              <a:extLst>
                <a:ext uri="{FF2B5EF4-FFF2-40B4-BE49-F238E27FC236}">
                  <a16:creationId xmlns:a16="http://schemas.microsoft.com/office/drawing/2014/main" id="{29A1E297-9048-49B7-A171-A2DFCC35BB6E}"/>
                </a:ext>
              </a:extLst>
            </p:cNvPr>
            <p:cNvSpPr/>
            <p:nvPr/>
          </p:nvSpPr>
          <p:spPr>
            <a:xfrm>
              <a:off x="4632325" y="3094038"/>
              <a:ext cx="1995488" cy="344487"/>
            </a:xfrm>
            <a:custGeom>
              <a:avLst/>
              <a:gdLst>
                <a:gd name="connsiteX0" fmla="*/ 931069 w 1995488"/>
                <a:gd name="connsiteY0" fmla="*/ 69056 h 345281"/>
                <a:gd name="connsiteX1" fmla="*/ 1193007 w 1995488"/>
                <a:gd name="connsiteY1" fmla="*/ 45244 h 345281"/>
                <a:gd name="connsiteX2" fmla="*/ 1359694 w 1995488"/>
                <a:gd name="connsiteY2" fmla="*/ 23812 h 345281"/>
                <a:gd name="connsiteX3" fmla="*/ 1524000 w 1995488"/>
                <a:gd name="connsiteY3" fmla="*/ 9525 h 345281"/>
                <a:gd name="connsiteX4" fmla="*/ 1666875 w 1995488"/>
                <a:gd name="connsiteY4" fmla="*/ 2381 h 345281"/>
                <a:gd name="connsiteX5" fmla="*/ 1847850 w 1995488"/>
                <a:gd name="connsiteY5" fmla="*/ 0 h 345281"/>
                <a:gd name="connsiteX6" fmla="*/ 1995488 w 1995488"/>
                <a:gd name="connsiteY6" fmla="*/ 7144 h 345281"/>
                <a:gd name="connsiteX7" fmla="*/ 1935957 w 1995488"/>
                <a:gd name="connsiteY7" fmla="*/ 159544 h 345281"/>
                <a:gd name="connsiteX8" fmla="*/ 1771650 w 1995488"/>
                <a:gd name="connsiteY8" fmla="*/ 159544 h 345281"/>
                <a:gd name="connsiteX9" fmla="*/ 1476375 w 1995488"/>
                <a:gd name="connsiteY9" fmla="*/ 164306 h 345281"/>
                <a:gd name="connsiteX10" fmla="*/ 1223963 w 1995488"/>
                <a:gd name="connsiteY10" fmla="*/ 173831 h 345281"/>
                <a:gd name="connsiteX11" fmla="*/ 1040607 w 1995488"/>
                <a:gd name="connsiteY11" fmla="*/ 180975 h 345281"/>
                <a:gd name="connsiteX12" fmla="*/ 907257 w 1995488"/>
                <a:gd name="connsiteY12" fmla="*/ 195262 h 345281"/>
                <a:gd name="connsiteX13" fmla="*/ 711994 w 1995488"/>
                <a:gd name="connsiteY13" fmla="*/ 216694 h 345281"/>
                <a:gd name="connsiteX14" fmla="*/ 502444 w 1995488"/>
                <a:gd name="connsiteY14" fmla="*/ 247650 h 345281"/>
                <a:gd name="connsiteX15" fmla="*/ 321469 w 1995488"/>
                <a:gd name="connsiteY15" fmla="*/ 278606 h 345281"/>
                <a:gd name="connsiteX16" fmla="*/ 100013 w 1995488"/>
                <a:gd name="connsiteY16" fmla="*/ 326231 h 345281"/>
                <a:gd name="connsiteX17" fmla="*/ 4763 w 1995488"/>
                <a:gd name="connsiteY17" fmla="*/ 345281 h 345281"/>
                <a:gd name="connsiteX18" fmla="*/ 0 w 1995488"/>
                <a:gd name="connsiteY18" fmla="*/ 161925 h 345281"/>
                <a:gd name="connsiteX19" fmla="*/ 338138 w 1995488"/>
                <a:gd name="connsiteY19" fmla="*/ 133350 h 345281"/>
                <a:gd name="connsiteX20" fmla="*/ 931069 w 1995488"/>
                <a:gd name="connsiteY20" fmla="*/ 6905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5488" h="345281">
                  <a:moveTo>
                    <a:pt x="931069" y="69056"/>
                  </a:moveTo>
                  <a:lnTo>
                    <a:pt x="1193007" y="45244"/>
                  </a:lnTo>
                  <a:lnTo>
                    <a:pt x="1359694" y="23812"/>
                  </a:lnTo>
                  <a:lnTo>
                    <a:pt x="1524000" y="9525"/>
                  </a:lnTo>
                  <a:lnTo>
                    <a:pt x="1666875" y="2381"/>
                  </a:lnTo>
                  <a:lnTo>
                    <a:pt x="1847850" y="0"/>
                  </a:lnTo>
                  <a:lnTo>
                    <a:pt x="1995488" y="7144"/>
                  </a:lnTo>
                  <a:lnTo>
                    <a:pt x="1935957" y="159544"/>
                  </a:lnTo>
                  <a:lnTo>
                    <a:pt x="1771650" y="159544"/>
                  </a:lnTo>
                  <a:lnTo>
                    <a:pt x="1476375" y="164306"/>
                  </a:lnTo>
                  <a:lnTo>
                    <a:pt x="1223963" y="173831"/>
                  </a:lnTo>
                  <a:lnTo>
                    <a:pt x="1040607" y="180975"/>
                  </a:lnTo>
                  <a:lnTo>
                    <a:pt x="907257" y="195262"/>
                  </a:lnTo>
                  <a:lnTo>
                    <a:pt x="711994" y="216694"/>
                  </a:lnTo>
                  <a:lnTo>
                    <a:pt x="502444" y="247650"/>
                  </a:lnTo>
                  <a:lnTo>
                    <a:pt x="321469" y="278606"/>
                  </a:lnTo>
                  <a:lnTo>
                    <a:pt x="100013" y="326231"/>
                  </a:lnTo>
                  <a:lnTo>
                    <a:pt x="4763" y="345281"/>
                  </a:lnTo>
                  <a:lnTo>
                    <a:pt x="0" y="161925"/>
                  </a:lnTo>
                  <a:lnTo>
                    <a:pt x="338138" y="133350"/>
                  </a:lnTo>
                  <a:lnTo>
                    <a:pt x="93106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21">
              <a:extLst>
                <a:ext uri="{FF2B5EF4-FFF2-40B4-BE49-F238E27FC236}">
                  <a16:creationId xmlns:a16="http://schemas.microsoft.com/office/drawing/2014/main" id="{A2DCE6DF-18F6-480D-9606-8FF7F83B34AA}"/>
                </a:ext>
              </a:extLst>
            </p:cNvPr>
            <p:cNvSpPr/>
            <p:nvPr/>
          </p:nvSpPr>
          <p:spPr>
            <a:xfrm>
              <a:off x="4017963" y="4167188"/>
              <a:ext cx="3124200" cy="536575"/>
            </a:xfrm>
            <a:custGeom>
              <a:avLst/>
              <a:gdLst>
                <a:gd name="connsiteX0" fmla="*/ 1560920 w 3124415"/>
                <a:gd name="connsiteY0" fmla="*/ 167426 h 535762"/>
                <a:gd name="connsiteX1" fmla="*/ 1962741 w 3124415"/>
                <a:gd name="connsiteY1" fmla="*/ 131365 h 535762"/>
                <a:gd name="connsiteX2" fmla="*/ 2276985 w 3124415"/>
                <a:gd name="connsiteY2" fmla="*/ 103031 h 535762"/>
                <a:gd name="connsiteX3" fmla="*/ 2462441 w 3124415"/>
                <a:gd name="connsiteY3" fmla="*/ 87577 h 535762"/>
                <a:gd name="connsiteX4" fmla="*/ 2565472 w 3124415"/>
                <a:gd name="connsiteY4" fmla="*/ 54092 h 535762"/>
                <a:gd name="connsiteX5" fmla="*/ 2699412 w 3124415"/>
                <a:gd name="connsiteY5" fmla="*/ 7728 h 535762"/>
                <a:gd name="connsiteX6" fmla="*/ 2727746 w 3124415"/>
                <a:gd name="connsiteY6" fmla="*/ 0 h 535762"/>
                <a:gd name="connsiteX7" fmla="*/ 2743200 w 3124415"/>
                <a:gd name="connsiteY7" fmla="*/ 0 h 535762"/>
                <a:gd name="connsiteX8" fmla="*/ 2774110 w 3124415"/>
                <a:gd name="connsiteY8" fmla="*/ 7728 h 535762"/>
                <a:gd name="connsiteX9" fmla="*/ 2843656 w 3124415"/>
                <a:gd name="connsiteY9" fmla="*/ 30910 h 535762"/>
                <a:gd name="connsiteX10" fmla="*/ 2902898 w 3124415"/>
                <a:gd name="connsiteY10" fmla="*/ 56667 h 535762"/>
                <a:gd name="connsiteX11" fmla="*/ 2954414 w 3124415"/>
                <a:gd name="connsiteY11" fmla="*/ 82425 h 535762"/>
                <a:gd name="connsiteX12" fmla="*/ 3031687 w 3124415"/>
                <a:gd name="connsiteY12" fmla="*/ 131365 h 535762"/>
                <a:gd name="connsiteX13" fmla="*/ 3080627 w 3124415"/>
                <a:gd name="connsiteY13" fmla="*/ 167426 h 535762"/>
                <a:gd name="connsiteX14" fmla="*/ 3114112 w 3124415"/>
                <a:gd name="connsiteY14" fmla="*/ 195759 h 535762"/>
                <a:gd name="connsiteX15" fmla="*/ 3121839 w 3124415"/>
                <a:gd name="connsiteY15" fmla="*/ 208638 h 535762"/>
                <a:gd name="connsiteX16" fmla="*/ 3124415 w 3124415"/>
                <a:gd name="connsiteY16" fmla="*/ 234396 h 535762"/>
                <a:gd name="connsiteX17" fmla="*/ 3116688 w 3124415"/>
                <a:gd name="connsiteY17" fmla="*/ 267881 h 535762"/>
                <a:gd name="connsiteX18" fmla="*/ 3098657 w 3124415"/>
                <a:gd name="connsiteY18" fmla="*/ 285911 h 535762"/>
                <a:gd name="connsiteX19" fmla="*/ 3075475 w 3124415"/>
                <a:gd name="connsiteY19" fmla="*/ 298790 h 535762"/>
                <a:gd name="connsiteX20" fmla="*/ 3039415 w 3124415"/>
                <a:gd name="connsiteY20" fmla="*/ 306518 h 535762"/>
                <a:gd name="connsiteX21" fmla="*/ 2980172 w 3124415"/>
                <a:gd name="connsiteY21" fmla="*/ 311669 h 535762"/>
                <a:gd name="connsiteX22" fmla="*/ 2897747 w 3124415"/>
                <a:gd name="connsiteY22" fmla="*/ 301366 h 535762"/>
                <a:gd name="connsiteX23" fmla="*/ 2758655 w 3124415"/>
                <a:gd name="connsiteY23" fmla="*/ 285911 h 535762"/>
                <a:gd name="connsiteX24" fmla="*/ 2575775 w 3124415"/>
                <a:gd name="connsiteY24" fmla="*/ 273032 h 535762"/>
                <a:gd name="connsiteX25" fmla="*/ 2364562 w 3124415"/>
                <a:gd name="connsiteY25" fmla="*/ 262729 h 535762"/>
                <a:gd name="connsiteX26" fmla="*/ 2137893 w 3124415"/>
                <a:gd name="connsiteY26" fmla="*/ 267881 h 535762"/>
                <a:gd name="connsiteX27" fmla="*/ 1931831 w 3124415"/>
                <a:gd name="connsiteY27" fmla="*/ 280760 h 535762"/>
                <a:gd name="connsiteX28" fmla="*/ 1756679 w 3124415"/>
                <a:gd name="connsiteY28" fmla="*/ 301366 h 535762"/>
                <a:gd name="connsiteX29" fmla="*/ 1517132 w 3124415"/>
                <a:gd name="connsiteY29" fmla="*/ 334851 h 535762"/>
                <a:gd name="connsiteX30" fmla="*/ 1287888 w 3124415"/>
                <a:gd name="connsiteY30" fmla="*/ 360609 h 535762"/>
                <a:gd name="connsiteX31" fmla="*/ 1074098 w 3124415"/>
                <a:gd name="connsiteY31" fmla="*/ 391518 h 535762"/>
                <a:gd name="connsiteX32" fmla="*/ 901522 w 3124415"/>
                <a:gd name="connsiteY32" fmla="*/ 419852 h 535762"/>
                <a:gd name="connsiteX33" fmla="*/ 718642 w 3124415"/>
                <a:gd name="connsiteY33" fmla="*/ 453337 h 535762"/>
                <a:gd name="connsiteX34" fmla="*/ 538337 w 3124415"/>
                <a:gd name="connsiteY34" fmla="*/ 502276 h 535762"/>
                <a:gd name="connsiteX35" fmla="*/ 443034 w 3124415"/>
                <a:gd name="connsiteY35" fmla="*/ 533186 h 535762"/>
                <a:gd name="connsiteX36" fmla="*/ 425003 w 3124415"/>
                <a:gd name="connsiteY36" fmla="*/ 535762 h 535762"/>
                <a:gd name="connsiteX37" fmla="*/ 376064 w 3124415"/>
                <a:gd name="connsiteY37" fmla="*/ 520307 h 535762"/>
                <a:gd name="connsiteX38" fmla="*/ 316821 w 3124415"/>
                <a:gd name="connsiteY38" fmla="*/ 491973 h 535762"/>
                <a:gd name="connsiteX39" fmla="*/ 252426 w 3124415"/>
                <a:gd name="connsiteY39" fmla="*/ 448185 h 535762"/>
                <a:gd name="connsiteX40" fmla="*/ 182880 w 3124415"/>
                <a:gd name="connsiteY40" fmla="*/ 394094 h 535762"/>
                <a:gd name="connsiteX41" fmla="*/ 110759 w 3124415"/>
                <a:gd name="connsiteY41" fmla="*/ 324548 h 535762"/>
                <a:gd name="connsiteX42" fmla="*/ 38637 w 3124415"/>
                <a:gd name="connsiteY42" fmla="*/ 252426 h 535762"/>
                <a:gd name="connsiteX43" fmla="*/ 15455 w 3124415"/>
                <a:gd name="connsiteY43" fmla="*/ 224093 h 535762"/>
                <a:gd name="connsiteX44" fmla="*/ 0 w 3124415"/>
                <a:gd name="connsiteY44" fmla="*/ 190608 h 535762"/>
                <a:gd name="connsiteX45" fmla="*/ 0 w 3124415"/>
                <a:gd name="connsiteY45" fmla="*/ 170002 h 535762"/>
                <a:gd name="connsiteX46" fmla="*/ 7728 w 3124415"/>
                <a:gd name="connsiteY46" fmla="*/ 162274 h 535762"/>
                <a:gd name="connsiteX47" fmla="*/ 18031 w 3124415"/>
                <a:gd name="connsiteY47" fmla="*/ 162274 h 535762"/>
                <a:gd name="connsiteX48" fmla="*/ 69546 w 3124415"/>
                <a:gd name="connsiteY48" fmla="*/ 185456 h 535762"/>
                <a:gd name="connsiteX49" fmla="*/ 167426 w 3124415"/>
                <a:gd name="connsiteY49" fmla="*/ 229244 h 535762"/>
                <a:gd name="connsiteX50" fmla="*/ 257578 w 3124415"/>
                <a:gd name="connsiteY50" fmla="*/ 257578 h 535762"/>
                <a:gd name="connsiteX51" fmla="*/ 311669 w 3124415"/>
                <a:gd name="connsiteY51" fmla="*/ 267881 h 535762"/>
                <a:gd name="connsiteX52" fmla="*/ 427579 w 3124415"/>
                <a:gd name="connsiteY52" fmla="*/ 275608 h 535762"/>
                <a:gd name="connsiteX53" fmla="*/ 528034 w 3124415"/>
                <a:gd name="connsiteY53" fmla="*/ 278184 h 535762"/>
                <a:gd name="connsiteX54" fmla="*/ 623338 w 3124415"/>
                <a:gd name="connsiteY54" fmla="*/ 273032 h 535762"/>
                <a:gd name="connsiteX55" fmla="*/ 878340 w 3124415"/>
                <a:gd name="connsiteY55" fmla="*/ 242123 h 535762"/>
                <a:gd name="connsiteX56" fmla="*/ 1275009 w 3124415"/>
                <a:gd name="connsiteY56" fmla="*/ 198335 h 535762"/>
                <a:gd name="connsiteX57" fmla="*/ 1560920 w 3124415"/>
                <a:gd name="connsiteY57" fmla="*/ 167426 h 53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24415" h="535762">
                  <a:moveTo>
                    <a:pt x="1560920" y="167426"/>
                  </a:moveTo>
                  <a:lnTo>
                    <a:pt x="1962741" y="131365"/>
                  </a:lnTo>
                  <a:lnTo>
                    <a:pt x="2276985" y="103031"/>
                  </a:lnTo>
                  <a:lnTo>
                    <a:pt x="2462441" y="87577"/>
                  </a:lnTo>
                  <a:lnTo>
                    <a:pt x="2565472" y="54092"/>
                  </a:lnTo>
                  <a:lnTo>
                    <a:pt x="2699412" y="7728"/>
                  </a:lnTo>
                  <a:lnTo>
                    <a:pt x="2727746" y="0"/>
                  </a:lnTo>
                  <a:lnTo>
                    <a:pt x="2743200" y="0"/>
                  </a:lnTo>
                  <a:lnTo>
                    <a:pt x="2774110" y="7728"/>
                  </a:lnTo>
                  <a:lnTo>
                    <a:pt x="2843656" y="30910"/>
                  </a:lnTo>
                  <a:lnTo>
                    <a:pt x="2902898" y="56667"/>
                  </a:lnTo>
                  <a:lnTo>
                    <a:pt x="2954414" y="82425"/>
                  </a:lnTo>
                  <a:lnTo>
                    <a:pt x="3031687" y="131365"/>
                  </a:lnTo>
                  <a:lnTo>
                    <a:pt x="3080627" y="167426"/>
                  </a:lnTo>
                  <a:lnTo>
                    <a:pt x="3114112" y="195759"/>
                  </a:lnTo>
                  <a:lnTo>
                    <a:pt x="3121839" y="208638"/>
                  </a:lnTo>
                  <a:lnTo>
                    <a:pt x="3124415" y="234396"/>
                  </a:lnTo>
                  <a:lnTo>
                    <a:pt x="3116688" y="267881"/>
                  </a:lnTo>
                  <a:lnTo>
                    <a:pt x="3098657" y="285911"/>
                  </a:lnTo>
                  <a:lnTo>
                    <a:pt x="3075475" y="298790"/>
                  </a:lnTo>
                  <a:lnTo>
                    <a:pt x="3039415" y="306518"/>
                  </a:lnTo>
                  <a:lnTo>
                    <a:pt x="2980172" y="311669"/>
                  </a:lnTo>
                  <a:lnTo>
                    <a:pt x="2897747" y="301366"/>
                  </a:lnTo>
                  <a:lnTo>
                    <a:pt x="2758655" y="285911"/>
                  </a:lnTo>
                  <a:lnTo>
                    <a:pt x="2575775" y="273032"/>
                  </a:lnTo>
                  <a:lnTo>
                    <a:pt x="2364562" y="262729"/>
                  </a:lnTo>
                  <a:lnTo>
                    <a:pt x="2137893" y="267881"/>
                  </a:lnTo>
                  <a:lnTo>
                    <a:pt x="1931831" y="280760"/>
                  </a:lnTo>
                  <a:lnTo>
                    <a:pt x="1756679" y="301366"/>
                  </a:lnTo>
                  <a:lnTo>
                    <a:pt x="1517132" y="334851"/>
                  </a:lnTo>
                  <a:lnTo>
                    <a:pt x="1287888" y="360609"/>
                  </a:lnTo>
                  <a:lnTo>
                    <a:pt x="1074098" y="391518"/>
                  </a:lnTo>
                  <a:lnTo>
                    <a:pt x="901522" y="419852"/>
                  </a:lnTo>
                  <a:lnTo>
                    <a:pt x="718642" y="453337"/>
                  </a:lnTo>
                  <a:lnTo>
                    <a:pt x="538337" y="502276"/>
                  </a:lnTo>
                  <a:lnTo>
                    <a:pt x="443034" y="533186"/>
                  </a:lnTo>
                  <a:lnTo>
                    <a:pt x="425003" y="535762"/>
                  </a:lnTo>
                  <a:lnTo>
                    <a:pt x="376064" y="520307"/>
                  </a:lnTo>
                  <a:lnTo>
                    <a:pt x="316821" y="491973"/>
                  </a:lnTo>
                  <a:lnTo>
                    <a:pt x="252426" y="448185"/>
                  </a:lnTo>
                  <a:lnTo>
                    <a:pt x="182880" y="394094"/>
                  </a:lnTo>
                  <a:lnTo>
                    <a:pt x="110759" y="324548"/>
                  </a:lnTo>
                  <a:lnTo>
                    <a:pt x="38637" y="252426"/>
                  </a:lnTo>
                  <a:lnTo>
                    <a:pt x="15455" y="224093"/>
                  </a:lnTo>
                  <a:lnTo>
                    <a:pt x="0" y="190608"/>
                  </a:lnTo>
                  <a:lnTo>
                    <a:pt x="0" y="170002"/>
                  </a:lnTo>
                  <a:lnTo>
                    <a:pt x="7728" y="162274"/>
                  </a:lnTo>
                  <a:lnTo>
                    <a:pt x="18031" y="162274"/>
                  </a:lnTo>
                  <a:lnTo>
                    <a:pt x="69546" y="185456"/>
                  </a:lnTo>
                  <a:lnTo>
                    <a:pt x="167426" y="229244"/>
                  </a:lnTo>
                  <a:lnTo>
                    <a:pt x="257578" y="257578"/>
                  </a:lnTo>
                  <a:lnTo>
                    <a:pt x="311669" y="267881"/>
                  </a:lnTo>
                  <a:lnTo>
                    <a:pt x="427579" y="275608"/>
                  </a:lnTo>
                  <a:lnTo>
                    <a:pt x="528034" y="278184"/>
                  </a:lnTo>
                  <a:lnTo>
                    <a:pt x="623338" y="273032"/>
                  </a:lnTo>
                  <a:lnTo>
                    <a:pt x="878340" y="242123"/>
                  </a:lnTo>
                  <a:lnTo>
                    <a:pt x="1275009" y="198335"/>
                  </a:lnTo>
                  <a:lnTo>
                    <a:pt x="1560920" y="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59532A7B-C9C0-43D8-B1ED-D5F4F5145650}"/>
                </a:ext>
              </a:extLst>
            </p:cNvPr>
            <p:cNvSpPr/>
            <p:nvPr/>
          </p:nvSpPr>
          <p:spPr>
            <a:xfrm>
              <a:off x="5308600" y="4467225"/>
              <a:ext cx="420688" cy="1643063"/>
            </a:xfrm>
            <a:custGeom>
              <a:avLst/>
              <a:gdLst>
                <a:gd name="connsiteX0" fmla="*/ 150019 w 421482"/>
                <a:gd name="connsiteY0" fmla="*/ 545306 h 1643063"/>
                <a:gd name="connsiteX1" fmla="*/ 150019 w 421482"/>
                <a:gd name="connsiteY1" fmla="*/ 209550 h 1643063"/>
                <a:gd name="connsiteX2" fmla="*/ 147638 w 421482"/>
                <a:gd name="connsiteY2" fmla="*/ 169069 h 1643063"/>
                <a:gd name="connsiteX3" fmla="*/ 142875 w 421482"/>
                <a:gd name="connsiteY3" fmla="*/ 152400 h 1643063"/>
                <a:gd name="connsiteX4" fmla="*/ 128588 w 421482"/>
                <a:gd name="connsiteY4" fmla="*/ 128588 h 1643063"/>
                <a:gd name="connsiteX5" fmla="*/ 104775 w 421482"/>
                <a:gd name="connsiteY5" fmla="*/ 104775 h 1643063"/>
                <a:gd name="connsiteX6" fmla="*/ 76200 w 421482"/>
                <a:gd name="connsiteY6" fmla="*/ 83344 h 1643063"/>
                <a:gd name="connsiteX7" fmla="*/ 28575 w 421482"/>
                <a:gd name="connsiteY7" fmla="*/ 47625 h 1643063"/>
                <a:gd name="connsiteX8" fmla="*/ 0 w 421482"/>
                <a:gd name="connsiteY8" fmla="*/ 23813 h 1643063"/>
                <a:gd name="connsiteX9" fmla="*/ 214313 w 421482"/>
                <a:gd name="connsiteY9" fmla="*/ 0 h 1643063"/>
                <a:gd name="connsiteX10" fmla="*/ 316707 w 421482"/>
                <a:gd name="connsiteY10" fmla="*/ 66675 h 1643063"/>
                <a:gd name="connsiteX11" fmla="*/ 361950 w 421482"/>
                <a:gd name="connsiteY11" fmla="*/ 100013 h 1643063"/>
                <a:gd name="connsiteX12" fmla="*/ 388144 w 421482"/>
                <a:gd name="connsiteY12" fmla="*/ 128588 h 1643063"/>
                <a:gd name="connsiteX13" fmla="*/ 409575 w 421482"/>
                <a:gd name="connsiteY13" fmla="*/ 161925 h 1643063"/>
                <a:gd name="connsiteX14" fmla="*/ 421482 w 421482"/>
                <a:gd name="connsiteY14" fmla="*/ 200025 h 1643063"/>
                <a:gd name="connsiteX15" fmla="*/ 414338 w 421482"/>
                <a:gd name="connsiteY15" fmla="*/ 230981 h 1643063"/>
                <a:gd name="connsiteX16" fmla="*/ 404813 w 421482"/>
                <a:gd name="connsiteY16" fmla="*/ 259556 h 1643063"/>
                <a:gd name="connsiteX17" fmla="*/ 388144 w 421482"/>
                <a:gd name="connsiteY17" fmla="*/ 311944 h 1643063"/>
                <a:gd name="connsiteX18" fmla="*/ 376238 w 421482"/>
                <a:gd name="connsiteY18" fmla="*/ 369094 h 1643063"/>
                <a:gd name="connsiteX19" fmla="*/ 373857 w 421482"/>
                <a:gd name="connsiteY19" fmla="*/ 450056 h 1643063"/>
                <a:gd name="connsiteX20" fmla="*/ 376238 w 421482"/>
                <a:gd name="connsiteY20" fmla="*/ 852488 h 1643063"/>
                <a:gd name="connsiteX21" fmla="*/ 385763 w 421482"/>
                <a:gd name="connsiteY21" fmla="*/ 1121569 h 1643063"/>
                <a:gd name="connsiteX22" fmla="*/ 390525 w 421482"/>
                <a:gd name="connsiteY22" fmla="*/ 1271588 h 1643063"/>
                <a:gd name="connsiteX23" fmla="*/ 395288 w 421482"/>
                <a:gd name="connsiteY23" fmla="*/ 1381125 h 1643063"/>
                <a:gd name="connsiteX24" fmla="*/ 395288 w 421482"/>
                <a:gd name="connsiteY24" fmla="*/ 1412081 h 1643063"/>
                <a:gd name="connsiteX25" fmla="*/ 390525 w 421482"/>
                <a:gd name="connsiteY25" fmla="*/ 1464469 h 1643063"/>
                <a:gd name="connsiteX26" fmla="*/ 373857 w 421482"/>
                <a:gd name="connsiteY26" fmla="*/ 1521619 h 1643063"/>
                <a:gd name="connsiteX27" fmla="*/ 352425 w 421482"/>
                <a:gd name="connsiteY27" fmla="*/ 1564481 h 1643063"/>
                <a:gd name="connsiteX28" fmla="*/ 328613 w 421482"/>
                <a:gd name="connsiteY28" fmla="*/ 1595438 h 1643063"/>
                <a:gd name="connsiteX29" fmla="*/ 297657 w 421482"/>
                <a:gd name="connsiteY29" fmla="*/ 1619250 h 1643063"/>
                <a:gd name="connsiteX30" fmla="*/ 269082 w 421482"/>
                <a:gd name="connsiteY30" fmla="*/ 1631156 h 1643063"/>
                <a:gd name="connsiteX31" fmla="*/ 226219 w 421482"/>
                <a:gd name="connsiteY31" fmla="*/ 1640681 h 1643063"/>
                <a:gd name="connsiteX32" fmla="*/ 204788 w 421482"/>
                <a:gd name="connsiteY32" fmla="*/ 1643063 h 1643063"/>
                <a:gd name="connsiteX33" fmla="*/ 195263 w 421482"/>
                <a:gd name="connsiteY33" fmla="*/ 1643063 h 1643063"/>
                <a:gd name="connsiteX34" fmla="*/ 178594 w 421482"/>
                <a:gd name="connsiteY34" fmla="*/ 1619250 h 1643063"/>
                <a:gd name="connsiteX35" fmla="*/ 152400 w 421482"/>
                <a:gd name="connsiteY35" fmla="*/ 1581150 h 1643063"/>
                <a:gd name="connsiteX36" fmla="*/ 150019 w 421482"/>
                <a:gd name="connsiteY36" fmla="*/ 1102519 h 1643063"/>
                <a:gd name="connsiteX37" fmla="*/ 150019 w 421482"/>
                <a:gd name="connsiteY37" fmla="*/ 545306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1482" h="1643063">
                  <a:moveTo>
                    <a:pt x="150019" y="545306"/>
                  </a:moveTo>
                  <a:lnTo>
                    <a:pt x="150019" y="209550"/>
                  </a:lnTo>
                  <a:lnTo>
                    <a:pt x="147638" y="169069"/>
                  </a:lnTo>
                  <a:lnTo>
                    <a:pt x="142875" y="152400"/>
                  </a:lnTo>
                  <a:lnTo>
                    <a:pt x="128588" y="128588"/>
                  </a:lnTo>
                  <a:lnTo>
                    <a:pt x="104775" y="104775"/>
                  </a:lnTo>
                  <a:lnTo>
                    <a:pt x="76200" y="83344"/>
                  </a:lnTo>
                  <a:lnTo>
                    <a:pt x="28575" y="47625"/>
                  </a:lnTo>
                  <a:lnTo>
                    <a:pt x="0" y="23813"/>
                  </a:lnTo>
                  <a:lnTo>
                    <a:pt x="214313" y="0"/>
                  </a:lnTo>
                  <a:lnTo>
                    <a:pt x="316707" y="66675"/>
                  </a:lnTo>
                  <a:lnTo>
                    <a:pt x="361950" y="100013"/>
                  </a:lnTo>
                  <a:lnTo>
                    <a:pt x="388144" y="128588"/>
                  </a:lnTo>
                  <a:lnTo>
                    <a:pt x="409575" y="161925"/>
                  </a:lnTo>
                  <a:lnTo>
                    <a:pt x="421482" y="200025"/>
                  </a:lnTo>
                  <a:lnTo>
                    <a:pt x="414338" y="230981"/>
                  </a:lnTo>
                  <a:lnTo>
                    <a:pt x="404813" y="259556"/>
                  </a:lnTo>
                  <a:lnTo>
                    <a:pt x="388144" y="311944"/>
                  </a:lnTo>
                  <a:lnTo>
                    <a:pt x="376238" y="369094"/>
                  </a:lnTo>
                  <a:cubicBezTo>
                    <a:pt x="375444" y="396081"/>
                    <a:pt x="374651" y="423069"/>
                    <a:pt x="373857" y="450056"/>
                  </a:cubicBezTo>
                  <a:cubicBezTo>
                    <a:pt x="374651" y="584200"/>
                    <a:pt x="375444" y="718344"/>
                    <a:pt x="376238" y="852488"/>
                  </a:cubicBezTo>
                  <a:lnTo>
                    <a:pt x="385763" y="1121569"/>
                  </a:lnTo>
                  <a:lnTo>
                    <a:pt x="390525" y="1271588"/>
                  </a:lnTo>
                  <a:lnTo>
                    <a:pt x="395288" y="1381125"/>
                  </a:lnTo>
                  <a:lnTo>
                    <a:pt x="395288" y="1412081"/>
                  </a:lnTo>
                  <a:lnTo>
                    <a:pt x="390525" y="1464469"/>
                  </a:lnTo>
                  <a:lnTo>
                    <a:pt x="373857" y="1521619"/>
                  </a:lnTo>
                  <a:lnTo>
                    <a:pt x="352425" y="1564481"/>
                  </a:lnTo>
                  <a:lnTo>
                    <a:pt x="328613" y="1595438"/>
                  </a:lnTo>
                  <a:lnTo>
                    <a:pt x="297657" y="1619250"/>
                  </a:lnTo>
                  <a:lnTo>
                    <a:pt x="269082" y="1631156"/>
                  </a:lnTo>
                  <a:lnTo>
                    <a:pt x="226219" y="1640681"/>
                  </a:lnTo>
                  <a:lnTo>
                    <a:pt x="204788" y="1643063"/>
                  </a:lnTo>
                  <a:lnTo>
                    <a:pt x="195263" y="1643063"/>
                  </a:lnTo>
                  <a:lnTo>
                    <a:pt x="178594" y="1619250"/>
                  </a:lnTo>
                  <a:lnTo>
                    <a:pt x="152400" y="1581150"/>
                  </a:lnTo>
                  <a:cubicBezTo>
                    <a:pt x="151606" y="1421606"/>
                    <a:pt x="150813" y="1262063"/>
                    <a:pt x="150019" y="1102519"/>
                  </a:cubicBezTo>
                  <a:lnTo>
                    <a:pt x="15001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23">
              <a:extLst>
                <a:ext uri="{FF2B5EF4-FFF2-40B4-BE49-F238E27FC236}">
                  <a16:creationId xmlns:a16="http://schemas.microsoft.com/office/drawing/2014/main" id="{FA34BE4D-DF72-4759-B9F0-97561D79606A}"/>
                </a:ext>
              </a:extLst>
            </p:cNvPr>
            <p:cNvSpPr/>
            <p:nvPr/>
          </p:nvSpPr>
          <p:spPr>
            <a:xfrm>
              <a:off x="4886325" y="5456238"/>
              <a:ext cx="609600" cy="641350"/>
            </a:xfrm>
            <a:custGeom>
              <a:avLst/>
              <a:gdLst>
                <a:gd name="connsiteX0" fmla="*/ 223838 w 609600"/>
                <a:gd name="connsiteY0" fmla="*/ 154781 h 642937"/>
                <a:gd name="connsiteX1" fmla="*/ 352425 w 609600"/>
                <a:gd name="connsiteY1" fmla="*/ 176212 h 642937"/>
                <a:gd name="connsiteX2" fmla="*/ 414338 w 609600"/>
                <a:gd name="connsiteY2" fmla="*/ 180975 h 642937"/>
                <a:gd name="connsiteX3" fmla="*/ 464344 w 609600"/>
                <a:gd name="connsiteY3" fmla="*/ 185737 h 642937"/>
                <a:gd name="connsiteX4" fmla="*/ 490538 w 609600"/>
                <a:gd name="connsiteY4" fmla="*/ 185737 h 642937"/>
                <a:gd name="connsiteX5" fmla="*/ 521494 w 609600"/>
                <a:gd name="connsiteY5" fmla="*/ 178594 h 642937"/>
                <a:gd name="connsiteX6" fmla="*/ 540544 w 609600"/>
                <a:gd name="connsiteY6" fmla="*/ 166687 h 642937"/>
                <a:gd name="connsiteX7" fmla="*/ 554831 w 609600"/>
                <a:gd name="connsiteY7" fmla="*/ 154781 h 642937"/>
                <a:gd name="connsiteX8" fmla="*/ 564356 w 609600"/>
                <a:gd name="connsiteY8" fmla="*/ 140494 h 642937"/>
                <a:gd name="connsiteX9" fmla="*/ 571500 w 609600"/>
                <a:gd name="connsiteY9" fmla="*/ 102394 h 642937"/>
                <a:gd name="connsiteX10" fmla="*/ 604838 w 609600"/>
                <a:gd name="connsiteY10" fmla="*/ 0 h 642937"/>
                <a:gd name="connsiteX11" fmla="*/ 609600 w 609600"/>
                <a:gd name="connsiteY11" fmla="*/ 642937 h 642937"/>
                <a:gd name="connsiteX12" fmla="*/ 571500 w 609600"/>
                <a:gd name="connsiteY12" fmla="*/ 588169 h 642937"/>
                <a:gd name="connsiteX13" fmla="*/ 542925 w 609600"/>
                <a:gd name="connsiteY13" fmla="*/ 547687 h 642937"/>
                <a:gd name="connsiteX14" fmla="*/ 490538 w 609600"/>
                <a:gd name="connsiteY14" fmla="*/ 488156 h 642937"/>
                <a:gd name="connsiteX15" fmla="*/ 411956 w 609600"/>
                <a:gd name="connsiteY15" fmla="*/ 411956 h 642937"/>
                <a:gd name="connsiteX16" fmla="*/ 333375 w 609600"/>
                <a:gd name="connsiteY16" fmla="*/ 345281 h 642937"/>
                <a:gd name="connsiteX17" fmla="*/ 269081 w 609600"/>
                <a:gd name="connsiteY17" fmla="*/ 300037 h 642937"/>
                <a:gd name="connsiteX18" fmla="*/ 197644 w 609600"/>
                <a:gd name="connsiteY18" fmla="*/ 254794 h 642937"/>
                <a:gd name="connsiteX19" fmla="*/ 100013 w 609600"/>
                <a:gd name="connsiteY19" fmla="*/ 200025 h 642937"/>
                <a:gd name="connsiteX20" fmla="*/ 38100 w 609600"/>
                <a:gd name="connsiteY20" fmla="*/ 171450 h 642937"/>
                <a:gd name="connsiteX21" fmla="*/ 19050 w 609600"/>
                <a:gd name="connsiteY21" fmla="*/ 159544 h 642937"/>
                <a:gd name="connsiteX22" fmla="*/ 11906 w 609600"/>
                <a:gd name="connsiteY22" fmla="*/ 150019 h 642937"/>
                <a:gd name="connsiteX23" fmla="*/ 0 w 609600"/>
                <a:gd name="connsiteY23" fmla="*/ 128587 h 642937"/>
                <a:gd name="connsiteX24" fmla="*/ 0 w 609600"/>
                <a:gd name="connsiteY24" fmla="*/ 114300 h 642937"/>
                <a:gd name="connsiteX25" fmla="*/ 2381 w 609600"/>
                <a:gd name="connsiteY25" fmla="*/ 107156 h 642937"/>
                <a:gd name="connsiteX26" fmla="*/ 16669 w 609600"/>
                <a:gd name="connsiteY26" fmla="*/ 102394 h 642937"/>
                <a:gd name="connsiteX27" fmla="*/ 40481 w 609600"/>
                <a:gd name="connsiteY27" fmla="*/ 107156 h 642937"/>
                <a:gd name="connsiteX28" fmla="*/ 66675 w 609600"/>
                <a:gd name="connsiteY28" fmla="*/ 116681 h 642937"/>
                <a:gd name="connsiteX29" fmla="*/ 123825 w 609600"/>
                <a:gd name="connsiteY29" fmla="*/ 130969 h 642937"/>
                <a:gd name="connsiteX30" fmla="*/ 223838 w 609600"/>
                <a:gd name="connsiteY30" fmla="*/ 15478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9600" h="642937">
                  <a:moveTo>
                    <a:pt x="223838" y="154781"/>
                  </a:moveTo>
                  <a:lnTo>
                    <a:pt x="352425" y="176212"/>
                  </a:lnTo>
                  <a:lnTo>
                    <a:pt x="414338" y="180975"/>
                  </a:lnTo>
                  <a:lnTo>
                    <a:pt x="464344" y="185737"/>
                  </a:lnTo>
                  <a:lnTo>
                    <a:pt x="490538" y="185737"/>
                  </a:lnTo>
                  <a:lnTo>
                    <a:pt x="521494" y="178594"/>
                  </a:lnTo>
                  <a:lnTo>
                    <a:pt x="540544" y="166687"/>
                  </a:lnTo>
                  <a:lnTo>
                    <a:pt x="554831" y="154781"/>
                  </a:lnTo>
                  <a:lnTo>
                    <a:pt x="564356" y="140494"/>
                  </a:lnTo>
                  <a:lnTo>
                    <a:pt x="571500" y="102394"/>
                  </a:lnTo>
                  <a:lnTo>
                    <a:pt x="604838" y="0"/>
                  </a:lnTo>
                  <a:cubicBezTo>
                    <a:pt x="606425" y="214312"/>
                    <a:pt x="608013" y="428625"/>
                    <a:pt x="609600" y="642937"/>
                  </a:cubicBezTo>
                  <a:lnTo>
                    <a:pt x="571500" y="588169"/>
                  </a:lnTo>
                  <a:lnTo>
                    <a:pt x="542925" y="547687"/>
                  </a:lnTo>
                  <a:lnTo>
                    <a:pt x="490538" y="488156"/>
                  </a:lnTo>
                  <a:lnTo>
                    <a:pt x="411956" y="411956"/>
                  </a:lnTo>
                  <a:lnTo>
                    <a:pt x="333375" y="345281"/>
                  </a:lnTo>
                  <a:lnTo>
                    <a:pt x="269081" y="300037"/>
                  </a:lnTo>
                  <a:lnTo>
                    <a:pt x="197644" y="254794"/>
                  </a:lnTo>
                  <a:lnTo>
                    <a:pt x="100013" y="200025"/>
                  </a:lnTo>
                  <a:lnTo>
                    <a:pt x="38100" y="171450"/>
                  </a:lnTo>
                  <a:lnTo>
                    <a:pt x="19050" y="159544"/>
                  </a:lnTo>
                  <a:lnTo>
                    <a:pt x="11906" y="150019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7156"/>
                  </a:lnTo>
                  <a:lnTo>
                    <a:pt x="16669" y="102394"/>
                  </a:lnTo>
                  <a:lnTo>
                    <a:pt x="40481" y="107156"/>
                  </a:lnTo>
                  <a:lnTo>
                    <a:pt x="66675" y="116681"/>
                  </a:lnTo>
                  <a:lnTo>
                    <a:pt x="123825" y="130969"/>
                  </a:lnTo>
                  <a:lnTo>
                    <a:pt x="223838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23105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B86A1F-A6C7-4E0F-946B-91F502F3C9E4}"/>
              </a:ext>
            </a:extLst>
          </p:cNvPr>
          <p:cNvGrpSpPr/>
          <p:nvPr/>
        </p:nvGrpSpPr>
        <p:grpSpPr>
          <a:xfrm>
            <a:off x="2404703" y="1309183"/>
            <a:ext cx="4757738" cy="4508500"/>
            <a:chOff x="2384425" y="1601788"/>
            <a:chExt cx="4757738" cy="4508500"/>
          </a:xfrm>
        </p:grpSpPr>
        <p:sp>
          <p:nvSpPr>
            <p:cNvPr id="3" name="フリーフォーム 11">
              <a:extLst>
                <a:ext uri="{FF2B5EF4-FFF2-40B4-BE49-F238E27FC236}">
                  <a16:creationId xmlns:a16="http://schemas.microsoft.com/office/drawing/2014/main" id="{BDD7AD8C-2C31-4E91-8AE2-0511293975B7}"/>
                </a:ext>
              </a:extLst>
            </p:cNvPr>
            <p:cNvSpPr/>
            <p:nvPr/>
          </p:nvSpPr>
          <p:spPr>
            <a:xfrm>
              <a:off x="2395538" y="2562225"/>
              <a:ext cx="1760537" cy="573088"/>
            </a:xfrm>
            <a:custGeom>
              <a:avLst/>
              <a:gdLst>
                <a:gd name="connsiteX0" fmla="*/ 695325 w 1759743"/>
                <a:gd name="connsiteY0" fmla="*/ 273844 h 573881"/>
                <a:gd name="connsiteX1" fmla="*/ 616743 w 1759743"/>
                <a:gd name="connsiteY1" fmla="*/ 295275 h 573881"/>
                <a:gd name="connsiteX2" fmla="*/ 550068 w 1759743"/>
                <a:gd name="connsiteY2" fmla="*/ 309563 h 573881"/>
                <a:gd name="connsiteX3" fmla="*/ 485775 w 1759743"/>
                <a:gd name="connsiteY3" fmla="*/ 319088 h 573881"/>
                <a:gd name="connsiteX4" fmla="*/ 435768 w 1759743"/>
                <a:gd name="connsiteY4" fmla="*/ 326231 h 573881"/>
                <a:gd name="connsiteX5" fmla="*/ 381000 w 1759743"/>
                <a:gd name="connsiteY5" fmla="*/ 330994 h 573881"/>
                <a:gd name="connsiteX6" fmla="*/ 335756 w 1759743"/>
                <a:gd name="connsiteY6" fmla="*/ 333375 h 573881"/>
                <a:gd name="connsiteX7" fmla="*/ 290512 w 1759743"/>
                <a:gd name="connsiteY7" fmla="*/ 330994 h 573881"/>
                <a:gd name="connsiteX8" fmla="*/ 211931 w 1759743"/>
                <a:gd name="connsiteY8" fmla="*/ 321469 h 573881"/>
                <a:gd name="connsiteX9" fmla="*/ 169068 w 1759743"/>
                <a:gd name="connsiteY9" fmla="*/ 311944 h 573881"/>
                <a:gd name="connsiteX10" fmla="*/ 133350 w 1759743"/>
                <a:gd name="connsiteY10" fmla="*/ 302419 h 573881"/>
                <a:gd name="connsiteX11" fmla="*/ 88106 w 1759743"/>
                <a:gd name="connsiteY11" fmla="*/ 283369 h 573881"/>
                <a:gd name="connsiteX12" fmla="*/ 57150 w 1759743"/>
                <a:gd name="connsiteY12" fmla="*/ 269081 h 573881"/>
                <a:gd name="connsiteX13" fmla="*/ 30956 w 1759743"/>
                <a:gd name="connsiteY13" fmla="*/ 259556 h 573881"/>
                <a:gd name="connsiteX14" fmla="*/ 14287 w 1759743"/>
                <a:gd name="connsiteY14" fmla="*/ 259556 h 573881"/>
                <a:gd name="connsiteX15" fmla="*/ 2381 w 1759743"/>
                <a:gd name="connsiteY15" fmla="*/ 264319 h 573881"/>
                <a:gd name="connsiteX16" fmla="*/ 0 w 1759743"/>
                <a:gd name="connsiteY16" fmla="*/ 278606 h 573881"/>
                <a:gd name="connsiteX17" fmla="*/ 4762 w 1759743"/>
                <a:gd name="connsiteY17" fmla="*/ 302419 h 573881"/>
                <a:gd name="connsiteX18" fmla="*/ 14287 w 1759743"/>
                <a:gd name="connsiteY18" fmla="*/ 328613 h 573881"/>
                <a:gd name="connsiteX19" fmla="*/ 38100 w 1759743"/>
                <a:gd name="connsiteY19" fmla="*/ 361950 h 573881"/>
                <a:gd name="connsiteX20" fmla="*/ 85725 w 1759743"/>
                <a:gd name="connsiteY20" fmla="*/ 411956 h 573881"/>
                <a:gd name="connsiteX21" fmla="*/ 133350 w 1759743"/>
                <a:gd name="connsiteY21" fmla="*/ 450056 h 573881"/>
                <a:gd name="connsiteX22" fmla="*/ 185737 w 1759743"/>
                <a:gd name="connsiteY22" fmla="*/ 485775 h 573881"/>
                <a:gd name="connsiteX23" fmla="*/ 245268 w 1759743"/>
                <a:gd name="connsiteY23" fmla="*/ 516731 h 573881"/>
                <a:gd name="connsiteX24" fmla="*/ 319087 w 1759743"/>
                <a:gd name="connsiteY24" fmla="*/ 550069 h 573881"/>
                <a:gd name="connsiteX25" fmla="*/ 364331 w 1759743"/>
                <a:gd name="connsiteY25" fmla="*/ 564356 h 573881"/>
                <a:gd name="connsiteX26" fmla="*/ 407193 w 1759743"/>
                <a:gd name="connsiteY26" fmla="*/ 571500 h 573881"/>
                <a:gd name="connsiteX27" fmla="*/ 452437 w 1759743"/>
                <a:gd name="connsiteY27" fmla="*/ 573881 h 573881"/>
                <a:gd name="connsiteX28" fmla="*/ 504825 w 1759743"/>
                <a:gd name="connsiteY28" fmla="*/ 566738 h 573881"/>
                <a:gd name="connsiteX29" fmla="*/ 566737 w 1759743"/>
                <a:gd name="connsiteY29" fmla="*/ 542925 h 573881"/>
                <a:gd name="connsiteX30" fmla="*/ 604837 w 1759743"/>
                <a:gd name="connsiteY30" fmla="*/ 521494 h 573881"/>
                <a:gd name="connsiteX31" fmla="*/ 688181 w 1759743"/>
                <a:gd name="connsiteY31" fmla="*/ 483394 h 573881"/>
                <a:gd name="connsiteX32" fmla="*/ 809625 w 1759743"/>
                <a:gd name="connsiteY32" fmla="*/ 440531 h 573881"/>
                <a:gd name="connsiteX33" fmla="*/ 897731 w 1759743"/>
                <a:gd name="connsiteY33" fmla="*/ 414338 h 573881"/>
                <a:gd name="connsiteX34" fmla="*/ 995362 w 1759743"/>
                <a:gd name="connsiteY34" fmla="*/ 388144 h 573881"/>
                <a:gd name="connsiteX35" fmla="*/ 1212056 w 1759743"/>
                <a:gd name="connsiteY35" fmla="*/ 314325 h 573881"/>
                <a:gd name="connsiteX36" fmla="*/ 1347787 w 1759743"/>
                <a:gd name="connsiteY36" fmla="*/ 280988 h 573881"/>
                <a:gd name="connsiteX37" fmla="*/ 1464468 w 1759743"/>
                <a:gd name="connsiteY37" fmla="*/ 259556 h 573881"/>
                <a:gd name="connsiteX38" fmla="*/ 1552575 w 1759743"/>
                <a:gd name="connsiteY38" fmla="*/ 247650 h 573881"/>
                <a:gd name="connsiteX39" fmla="*/ 1635918 w 1759743"/>
                <a:gd name="connsiteY39" fmla="*/ 242888 h 573881"/>
                <a:gd name="connsiteX40" fmla="*/ 1666875 w 1759743"/>
                <a:gd name="connsiteY40" fmla="*/ 240506 h 573881"/>
                <a:gd name="connsiteX41" fmla="*/ 1712118 w 1759743"/>
                <a:gd name="connsiteY41" fmla="*/ 221456 h 573881"/>
                <a:gd name="connsiteX42" fmla="*/ 1740693 w 1759743"/>
                <a:gd name="connsiteY42" fmla="*/ 202406 h 573881"/>
                <a:gd name="connsiteX43" fmla="*/ 1757362 w 1759743"/>
                <a:gd name="connsiteY43" fmla="*/ 185738 h 573881"/>
                <a:gd name="connsiteX44" fmla="*/ 1759743 w 1759743"/>
                <a:gd name="connsiteY44" fmla="*/ 169069 h 573881"/>
                <a:gd name="connsiteX45" fmla="*/ 1754981 w 1759743"/>
                <a:gd name="connsiteY45" fmla="*/ 145256 h 573881"/>
                <a:gd name="connsiteX46" fmla="*/ 1743075 w 1759743"/>
                <a:gd name="connsiteY46" fmla="*/ 121444 h 573881"/>
                <a:gd name="connsiteX47" fmla="*/ 1716881 w 1759743"/>
                <a:gd name="connsiteY47" fmla="*/ 85725 h 573881"/>
                <a:gd name="connsiteX48" fmla="*/ 1695450 w 1759743"/>
                <a:gd name="connsiteY48" fmla="*/ 61913 h 573881"/>
                <a:gd name="connsiteX49" fmla="*/ 1666875 w 1759743"/>
                <a:gd name="connsiteY49" fmla="*/ 42863 h 573881"/>
                <a:gd name="connsiteX50" fmla="*/ 1631156 w 1759743"/>
                <a:gd name="connsiteY50" fmla="*/ 21431 h 573881"/>
                <a:gd name="connsiteX51" fmla="*/ 1595437 w 1759743"/>
                <a:gd name="connsiteY51" fmla="*/ 7144 h 573881"/>
                <a:gd name="connsiteX52" fmla="*/ 1574006 w 1759743"/>
                <a:gd name="connsiteY52" fmla="*/ 0 h 573881"/>
                <a:gd name="connsiteX53" fmla="*/ 1559718 w 1759743"/>
                <a:gd name="connsiteY53" fmla="*/ 0 h 573881"/>
                <a:gd name="connsiteX54" fmla="*/ 1516856 w 1759743"/>
                <a:gd name="connsiteY54" fmla="*/ 16669 h 573881"/>
                <a:gd name="connsiteX55" fmla="*/ 1466850 w 1759743"/>
                <a:gd name="connsiteY55" fmla="*/ 45244 h 573881"/>
                <a:gd name="connsiteX56" fmla="*/ 1416843 w 1759743"/>
                <a:gd name="connsiteY56" fmla="*/ 73819 h 573881"/>
                <a:gd name="connsiteX57" fmla="*/ 1354931 w 1759743"/>
                <a:gd name="connsiteY57" fmla="*/ 97631 h 573881"/>
                <a:gd name="connsiteX58" fmla="*/ 1307306 w 1759743"/>
                <a:gd name="connsiteY58" fmla="*/ 111919 h 573881"/>
                <a:gd name="connsiteX59" fmla="*/ 1226343 w 1759743"/>
                <a:gd name="connsiteY59" fmla="*/ 133350 h 573881"/>
                <a:gd name="connsiteX60" fmla="*/ 1031081 w 1759743"/>
                <a:gd name="connsiteY60" fmla="*/ 169069 h 573881"/>
                <a:gd name="connsiteX61" fmla="*/ 883443 w 1759743"/>
                <a:gd name="connsiteY61" fmla="*/ 219075 h 573881"/>
                <a:gd name="connsiteX62" fmla="*/ 695325 w 1759743"/>
                <a:gd name="connsiteY62" fmla="*/ 273844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9743" h="573881">
                  <a:moveTo>
                    <a:pt x="695325" y="273844"/>
                  </a:moveTo>
                  <a:lnTo>
                    <a:pt x="616743" y="295275"/>
                  </a:lnTo>
                  <a:lnTo>
                    <a:pt x="550068" y="309563"/>
                  </a:lnTo>
                  <a:lnTo>
                    <a:pt x="485775" y="319088"/>
                  </a:lnTo>
                  <a:lnTo>
                    <a:pt x="435768" y="326231"/>
                  </a:lnTo>
                  <a:lnTo>
                    <a:pt x="381000" y="330994"/>
                  </a:lnTo>
                  <a:lnTo>
                    <a:pt x="335756" y="333375"/>
                  </a:lnTo>
                  <a:lnTo>
                    <a:pt x="290512" y="330994"/>
                  </a:lnTo>
                  <a:lnTo>
                    <a:pt x="211931" y="321469"/>
                  </a:lnTo>
                  <a:lnTo>
                    <a:pt x="169068" y="311944"/>
                  </a:lnTo>
                  <a:lnTo>
                    <a:pt x="133350" y="302419"/>
                  </a:lnTo>
                  <a:lnTo>
                    <a:pt x="88106" y="283369"/>
                  </a:lnTo>
                  <a:lnTo>
                    <a:pt x="57150" y="269081"/>
                  </a:lnTo>
                  <a:lnTo>
                    <a:pt x="30956" y="259556"/>
                  </a:lnTo>
                  <a:lnTo>
                    <a:pt x="14287" y="259556"/>
                  </a:lnTo>
                  <a:lnTo>
                    <a:pt x="2381" y="264319"/>
                  </a:lnTo>
                  <a:lnTo>
                    <a:pt x="0" y="278606"/>
                  </a:lnTo>
                  <a:lnTo>
                    <a:pt x="4762" y="302419"/>
                  </a:lnTo>
                  <a:lnTo>
                    <a:pt x="14287" y="328613"/>
                  </a:lnTo>
                  <a:lnTo>
                    <a:pt x="38100" y="361950"/>
                  </a:lnTo>
                  <a:lnTo>
                    <a:pt x="85725" y="411956"/>
                  </a:lnTo>
                  <a:lnTo>
                    <a:pt x="133350" y="450056"/>
                  </a:lnTo>
                  <a:lnTo>
                    <a:pt x="185737" y="485775"/>
                  </a:lnTo>
                  <a:lnTo>
                    <a:pt x="245268" y="516731"/>
                  </a:lnTo>
                  <a:lnTo>
                    <a:pt x="319087" y="550069"/>
                  </a:lnTo>
                  <a:lnTo>
                    <a:pt x="364331" y="564356"/>
                  </a:lnTo>
                  <a:lnTo>
                    <a:pt x="407193" y="571500"/>
                  </a:lnTo>
                  <a:lnTo>
                    <a:pt x="452437" y="573881"/>
                  </a:lnTo>
                  <a:lnTo>
                    <a:pt x="504825" y="566738"/>
                  </a:lnTo>
                  <a:lnTo>
                    <a:pt x="566737" y="542925"/>
                  </a:lnTo>
                  <a:lnTo>
                    <a:pt x="604837" y="521494"/>
                  </a:lnTo>
                  <a:lnTo>
                    <a:pt x="688181" y="483394"/>
                  </a:lnTo>
                  <a:lnTo>
                    <a:pt x="809625" y="440531"/>
                  </a:lnTo>
                  <a:lnTo>
                    <a:pt x="897731" y="414338"/>
                  </a:lnTo>
                  <a:lnTo>
                    <a:pt x="995362" y="388144"/>
                  </a:lnTo>
                  <a:lnTo>
                    <a:pt x="1212056" y="314325"/>
                  </a:lnTo>
                  <a:lnTo>
                    <a:pt x="1347787" y="280988"/>
                  </a:lnTo>
                  <a:lnTo>
                    <a:pt x="1464468" y="259556"/>
                  </a:lnTo>
                  <a:lnTo>
                    <a:pt x="1552575" y="247650"/>
                  </a:lnTo>
                  <a:lnTo>
                    <a:pt x="1635918" y="242888"/>
                  </a:lnTo>
                  <a:lnTo>
                    <a:pt x="1666875" y="240506"/>
                  </a:lnTo>
                  <a:lnTo>
                    <a:pt x="1712118" y="221456"/>
                  </a:lnTo>
                  <a:lnTo>
                    <a:pt x="1740693" y="202406"/>
                  </a:lnTo>
                  <a:lnTo>
                    <a:pt x="1757362" y="185738"/>
                  </a:lnTo>
                  <a:lnTo>
                    <a:pt x="1759743" y="169069"/>
                  </a:lnTo>
                  <a:lnTo>
                    <a:pt x="1754981" y="145256"/>
                  </a:lnTo>
                  <a:lnTo>
                    <a:pt x="1743075" y="121444"/>
                  </a:lnTo>
                  <a:lnTo>
                    <a:pt x="1716881" y="85725"/>
                  </a:lnTo>
                  <a:lnTo>
                    <a:pt x="1695450" y="61913"/>
                  </a:lnTo>
                  <a:lnTo>
                    <a:pt x="1666875" y="42863"/>
                  </a:lnTo>
                  <a:lnTo>
                    <a:pt x="1631156" y="21431"/>
                  </a:lnTo>
                  <a:lnTo>
                    <a:pt x="1595437" y="7144"/>
                  </a:lnTo>
                  <a:lnTo>
                    <a:pt x="1574006" y="0"/>
                  </a:lnTo>
                  <a:lnTo>
                    <a:pt x="1559718" y="0"/>
                  </a:lnTo>
                  <a:lnTo>
                    <a:pt x="1516856" y="16669"/>
                  </a:lnTo>
                  <a:lnTo>
                    <a:pt x="1466850" y="45244"/>
                  </a:lnTo>
                  <a:lnTo>
                    <a:pt x="1416843" y="73819"/>
                  </a:lnTo>
                  <a:lnTo>
                    <a:pt x="1354931" y="97631"/>
                  </a:lnTo>
                  <a:lnTo>
                    <a:pt x="1307306" y="111919"/>
                  </a:lnTo>
                  <a:lnTo>
                    <a:pt x="1226343" y="133350"/>
                  </a:lnTo>
                  <a:lnTo>
                    <a:pt x="1031081" y="169069"/>
                  </a:lnTo>
                  <a:lnTo>
                    <a:pt x="883443" y="219075"/>
                  </a:lnTo>
                  <a:lnTo>
                    <a:pt x="6953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3">
              <a:extLst>
                <a:ext uri="{FF2B5EF4-FFF2-40B4-BE49-F238E27FC236}">
                  <a16:creationId xmlns:a16="http://schemas.microsoft.com/office/drawing/2014/main" id="{34A26716-86D0-4E6A-9A61-DA56E79BF6A9}"/>
                </a:ext>
              </a:extLst>
            </p:cNvPr>
            <p:cNvSpPr/>
            <p:nvPr/>
          </p:nvSpPr>
          <p:spPr>
            <a:xfrm>
              <a:off x="4375150" y="1601788"/>
              <a:ext cx="2339975" cy="428625"/>
            </a:xfrm>
            <a:custGeom>
              <a:avLst/>
              <a:gdLst>
                <a:gd name="connsiteX0" fmla="*/ 1171575 w 2340769"/>
                <a:gd name="connsiteY0" fmla="*/ 328613 h 428625"/>
                <a:gd name="connsiteX1" fmla="*/ 1300163 w 2340769"/>
                <a:gd name="connsiteY1" fmla="*/ 314325 h 428625"/>
                <a:gd name="connsiteX2" fmla="*/ 1395413 w 2340769"/>
                <a:gd name="connsiteY2" fmla="*/ 307182 h 428625"/>
                <a:gd name="connsiteX3" fmla="*/ 1509713 w 2340769"/>
                <a:gd name="connsiteY3" fmla="*/ 288132 h 428625"/>
                <a:gd name="connsiteX4" fmla="*/ 1769269 w 2340769"/>
                <a:gd name="connsiteY4" fmla="*/ 273844 h 428625"/>
                <a:gd name="connsiteX5" fmla="*/ 1955007 w 2340769"/>
                <a:gd name="connsiteY5" fmla="*/ 266700 h 428625"/>
                <a:gd name="connsiteX6" fmla="*/ 2052638 w 2340769"/>
                <a:gd name="connsiteY6" fmla="*/ 264319 h 428625"/>
                <a:gd name="connsiteX7" fmla="*/ 2119313 w 2340769"/>
                <a:gd name="connsiteY7" fmla="*/ 264319 h 428625"/>
                <a:gd name="connsiteX8" fmla="*/ 2171700 w 2340769"/>
                <a:gd name="connsiteY8" fmla="*/ 266700 h 428625"/>
                <a:gd name="connsiteX9" fmla="*/ 2216944 w 2340769"/>
                <a:gd name="connsiteY9" fmla="*/ 264319 h 428625"/>
                <a:gd name="connsiteX10" fmla="*/ 2259807 w 2340769"/>
                <a:gd name="connsiteY10" fmla="*/ 257175 h 428625"/>
                <a:gd name="connsiteX11" fmla="*/ 2295525 w 2340769"/>
                <a:gd name="connsiteY11" fmla="*/ 247650 h 428625"/>
                <a:gd name="connsiteX12" fmla="*/ 2321719 w 2340769"/>
                <a:gd name="connsiteY12" fmla="*/ 230982 h 428625"/>
                <a:gd name="connsiteX13" fmla="*/ 2333625 w 2340769"/>
                <a:gd name="connsiteY13" fmla="*/ 219075 h 428625"/>
                <a:gd name="connsiteX14" fmla="*/ 2340769 w 2340769"/>
                <a:gd name="connsiteY14" fmla="*/ 197644 h 428625"/>
                <a:gd name="connsiteX15" fmla="*/ 2338388 w 2340769"/>
                <a:gd name="connsiteY15" fmla="*/ 171450 h 428625"/>
                <a:gd name="connsiteX16" fmla="*/ 2333625 w 2340769"/>
                <a:gd name="connsiteY16" fmla="*/ 154782 h 428625"/>
                <a:gd name="connsiteX17" fmla="*/ 2314575 w 2340769"/>
                <a:gd name="connsiteY17" fmla="*/ 133350 h 428625"/>
                <a:gd name="connsiteX18" fmla="*/ 2271713 w 2340769"/>
                <a:gd name="connsiteY18" fmla="*/ 100013 h 428625"/>
                <a:gd name="connsiteX19" fmla="*/ 2216944 w 2340769"/>
                <a:gd name="connsiteY19" fmla="*/ 69057 h 428625"/>
                <a:gd name="connsiteX20" fmla="*/ 2152650 w 2340769"/>
                <a:gd name="connsiteY20" fmla="*/ 40482 h 428625"/>
                <a:gd name="connsiteX21" fmla="*/ 2071688 w 2340769"/>
                <a:gd name="connsiteY21" fmla="*/ 11907 h 428625"/>
                <a:gd name="connsiteX22" fmla="*/ 2035969 w 2340769"/>
                <a:gd name="connsiteY22" fmla="*/ 0 h 428625"/>
                <a:gd name="connsiteX23" fmla="*/ 2021682 w 2340769"/>
                <a:gd name="connsiteY23" fmla="*/ 0 h 428625"/>
                <a:gd name="connsiteX24" fmla="*/ 1988344 w 2340769"/>
                <a:gd name="connsiteY24" fmla="*/ 11907 h 428625"/>
                <a:gd name="connsiteX25" fmla="*/ 1931194 w 2340769"/>
                <a:gd name="connsiteY25" fmla="*/ 35719 h 428625"/>
                <a:gd name="connsiteX26" fmla="*/ 1821657 w 2340769"/>
                <a:gd name="connsiteY26" fmla="*/ 69057 h 428625"/>
                <a:gd name="connsiteX27" fmla="*/ 1762125 w 2340769"/>
                <a:gd name="connsiteY27" fmla="*/ 83344 h 428625"/>
                <a:gd name="connsiteX28" fmla="*/ 1671638 w 2340769"/>
                <a:gd name="connsiteY28" fmla="*/ 95250 h 428625"/>
                <a:gd name="connsiteX29" fmla="*/ 1457325 w 2340769"/>
                <a:gd name="connsiteY29" fmla="*/ 123825 h 428625"/>
                <a:gd name="connsiteX30" fmla="*/ 1243013 w 2340769"/>
                <a:gd name="connsiteY30" fmla="*/ 150019 h 428625"/>
                <a:gd name="connsiteX31" fmla="*/ 1009650 w 2340769"/>
                <a:gd name="connsiteY31" fmla="*/ 178594 h 428625"/>
                <a:gd name="connsiteX32" fmla="*/ 857250 w 2340769"/>
                <a:gd name="connsiteY32" fmla="*/ 197644 h 428625"/>
                <a:gd name="connsiteX33" fmla="*/ 707232 w 2340769"/>
                <a:gd name="connsiteY33" fmla="*/ 216694 h 428625"/>
                <a:gd name="connsiteX34" fmla="*/ 671513 w 2340769"/>
                <a:gd name="connsiteY34" fmla="*/ 219075 h 428625"/>
                <a:gd name="connsiteX35" fmla="*/ 585788 w 2340769"/>
                <a:gd name="connsiteY35" fmla="*/ 219075 h 428625"/>
                <a:gd name="connsiteX36" fmla="*/ 502444 w 2340769"/>
                <a:gd name="connsiteY36" fmla="*/ 216694 h 428625"/>
                <a:gd name="connsiteX37" fmla="*/ 416719 w 2340769"/>
                <a:gd name="connsiteY37" fmla="*/ 214313 h 428625"/>
                <a:gd name="connsiteX38" fmla="*/ 321469 w 2340769"/>
                <a:gd name="connsiteY38" fmla="*/ 204788 h 428625"/>
                <a:gd name="connsiteX39" fmla="*/ 280988 w 2340769"/>
                <a:gd name="connsiteY39" fmla="*/ 195263 h 428625"/>
                <a:gd name="connsiteX40" fmla="*/ 238125 w 2340769"/>
                <a:gd name="connsiteY40" fmla="*/ 183357 h 428625"/>
                <a:gd name="connsiteX41" fmla="*/ 192882 w 2340769"/>
                <a:gd name="connsiteY41" fmla="*/ 166688 h 428625"/>
                <a:gd name="connsiteX42" fmla="*/ 150019 w 2340769"/>
                <a:gd name="connsiteY42" fmla="*/ 147638 h 428625"/>
                <a:gd name="connsiteX43" fmla="*/ 119063 w 2340769"/>
                <a:gd name="connsiteY43" fmla="*/ 130969 h 428625"/>
                <a:gd name="connsiteX44" fmla="*/ 83344 w 2340769"/>
                <a:gd name="connsiteY44" fmla="*/ 109538 h 428625"/>
                <a:gd name="connsiteX45" fmla="*/ 64294 w 2340769"/>
                <a:gd name="connsiteY45" fmla="*/ 92869 h 428625"/>
                <a:gd name="connsiteX46" fmla="*/ 45244 w 2340769"/>
                <a:gd name="connsiteY46" fmla="*/ 80963 h 428625"/>
                <a:gd name="connsiteX47" fmla="*/ 28575 w 2340769"/>
                <a:gd name="connsiteY47" fmla="*/ 76200 h 428625"/>
                <a:gd name="connsiteX48" fmla="*/ 16669 w 2340769"/>
                <a:gd name="connsiteY48" fmla="*/ 76200 h 428625"/>
                <a:gd name="connsiteX49" fmla="*/ 4763 w 2340769"/>
                <a:gd name="connsiteY49" fmla="*/ 78582 h 428625"/>
                <a:gd name="connsiteX50" fmla="*/ 0 w 2340769"/>
                <a:gd name="connsiteY50" fmla="*/ 95250 h 428625"/>
                <a:gd name="connsiteX51" fmla="*/ 7144 w 2340769"/>
                <a:gd name="connsiteY51" fmla="*/ 121444 h 428625"/>
                <a:gd name="connsiteX52" fmla="*/ 30957 w 2340769"/>
                <a:gd name="connsiteY52" fmla="*/ 152400 h 428625"/>
                <a:gd name="connsiteX53" fmla="*/ 92869 w 2340769"/>
                <a:gd name="connsiteY53" fmla="*/ 216694 h 428625"/>
                <a:gd name="connsiteX54" fmla="*/ 166688 w 2340769"/>
                <a:gd name="connsiteY54" fmla="*/ 290513 h 428625"/>
                <a:gd name="connsiteX55" fmla="*/ 228600 w 2340769"/>
                <a:gd name="connsiteY55" fmla="*/ 345282 h 428625"/>
                <a:gd name="connsiteX56" fmla="*/ 266700 w 2340769"/>
                <a:gd name="connsiteY56" fmla="*/ 378619 h 428625"/>
                <a:gd name="connsiteX57" fmla="*/ 285750 w 2340769"/>
                <a:gd name="connsiteY57" fmla="*/ 390525 h 428625"/>
                <a:gd name="connsiteX58" fmla="*/ 311944 w 2340769"/>
                <a:gd name="connsiteY58" fmla="*/ 404813 h 428625"/>
                <a:gd name="connsiteX59" fmla="*/ 357188 w 2340769"/>
                <a:gd name="connsiteY59" fmla="*/ 419100 h 428625"/>
                <a:gd name="connsiteX60" fmla="*/ 390525 w 2340769"/>
                <a:gd name="connsiteY60" fmla="*/ 426244 h 428625"/>
                <a:gd name="connsiteX61" fmla="*/ 421482 w 2340769"/>
                <a:gd name="connsiteY61" fmla="*/ 428625 h 428625"/>
                <a:gd name="connsiteX62" fmla="*/ 492919 w 2340769"/>
                <a:gd name="connsiteY62" fmla="*/ 428625 h 428625"/>
                <a:gd name="connsiteX63" fmla="*/ 545307 w 2340769"/>
                <a:gd name="connsiteY63" fmla="*/ 423863 h 428625"/>
                <a:gd name="connsiteX64" fmla="*/ 621507 w 2340769"/>
                <a:gd name="connsiteY64" fmla="*/ 414338 h 428625"/>
                <a:gd name="connsiteX65" fmla="*/ 790575 w 2340769"/>
                <a:gd name="connsiteY65" fmla="*/ 378619 h 428625"/>
                <a:gd name="connsiteX66" fmla="*/ 1040607 w 2340769"/>
                <a:gd name="connsiteY66" fmla="*/ 342900 h 428625"/>
                <a:gd name="connsiteX67" fmla="*/ 1171575 w 2340769"/>
                <a:gd name="connsiteY67" fmla="*/ 3286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40769" h="428625">
                  <a:moveTo>
                    <a:pt x="1171575" y="328613"/>
                  </a:moveTo>
                  <a:lnTo>
                    <a:pt x="1300163" y="314325"/>
                  </a:lnTo>
                  <a:lnTo>
                    <a:pt x="1395413" y="307182"/>
                  </a:lnTo>
                  <a:lnTo>
                    <a:pt x="1509713" y="288132"/>
                  </a:lnTo>
                  <a:lnTo>
                    <a:pt x="1769269" y="273844"/>
                  </a:lnTo>
                  <a:lnTo>
                    <a:pt x="1955007" y="266700"/>
                  </a:lnTo>
                  <a:lnTo>
                    <a:pt x="2052638" y="264319"/>
                  </a:lnTo>
                  <a:lnTo>
                    <a:pt x="2119313" y="264319"/>
                  </a:lnTo>
                  <a:lnTo>
                    <a:pt x="2171700" y="266700"/>
                  </a:lnTo>
                  <a:lnTo>
                    <a:pt x="2216944" y="264319"/>
                  </a:lnTo>
                  <a:lnTo>
                    <a:pt x="2259807" y="257175"/>
                  </a:lnTo>
                  <a:lnTo>
                    <a:pt x="2295525" y="247650"/>
                  </a:lnTo>
                  <a:lnTo>
                    <a:pt x="2321719" y="230982"/>
                  </a:lnTo>
                  <a:lnTo>
                    <a:pt x="2333625" y="219075"/>
                  </a:lnTo>
                  <a:lnTo>
                    <a:pt x="2340769" y="197644"/>
                  </a:lnTo>
                  <a:lnTo>
                    <a:pt x="2338388" y="171450"/>
                  </a:lnTo>
                  <a:lnTo>
                    <a:pt x="2333625" y="154782"/>
                  </a:lnTo>
                  <a:lnTo>
                    <a:pt x="2314575" y="133350"/>
                  </a:lnTo>
                  <a:lnTo>
                    <a:pt x="2271713" y="100013"/>
                  </a:lnTo>
                  <a:lnTo>
                    <a:pt x="2216944" y="69057"/>
                  </a:lnTo>
                  <a:lnTo>
                    <a:pt x="2152650" y="40482"/>
                  </a:lnTo>
                  <a:lnTo>
                    <a:pt x="2071688" y="11907"/>
                  </a:lnTo>
                  <a:lnTo>
                    <a:pt x="2035969" y="0"/>
                  </a:lnTo>
                  <a:lnTo>
                    <a:pt x="2021682" y="0"/>
                  </a:lnTo>
                  <a:lnTo>
                    <a:pt x="1988344" y="11907"/>
                  </a:lnTo>
                  <a:lnTo>
                    <a:pt x="1931194" y="35719"/>
                  </a:lnTo>
                  <a:lnTo>
                    <a:pt x="1821657" y="69057"/>
                  </a:lnTo>
                  <a:lnTo>
                    <a:pt x="1762125" y="83344"/>
                  </a:lnTo>
                  <a:lnTo>
                    <a:pt x="1671638" y="95250"/>
                  </a:lnTo>
                  <a:lnTo>
                    <a:pt x="1457325" y="123825"/>
                  </a:lnTo>
                  <a:lnTo>
                    <a:pt x="1243013" y="150019"/>
                  </a:lnTo>
                  <a:lnTo>
                    <a:pt x="1009650" y="178594"/>
                  </a:lnTo>
                  <a:lnTo>
                    <a:pt x="857250" y="197644"/>
                  </a:lnTo>
                  <a:lnTo>
                    <a:pt x="707232" y="216694"/>
                  </a:lnTo>
                  <a:lnTo>
                    <a:pt x="671513" y="219075"/>
                  </a:lnTo>
                  <a:lnTo>
                    <a:pt x="585788" y="219075"/>
                  </a:lnTo>
                  <a:lnTo>
                    <a:pt x="502444" y="216694"/>
                  </a:lnTo>
                  <a:lnTo>
                    <a:pt x="416719" y="214313"/>
                  </a:lnTo>
                  <a:lnTo>
                    <a:pt x="321469" y="204788"/>
                  </a:lnTo>
                  <a:lnTo>
                    <a:pt x="280988" y="195263"/>
                  </a:lnTo>
                  <a:lnTo>
                    <a:pt x="238125" y="183357"/>
                  </a:lnTo>
                  <a:lnTo>
                    <a:pt x="192882" y="166688"/>
                  </a:lnTo>
                  <a:lnTo>
                    <a:pt x="150019" y="147638"/>
                  </a:lnTo>
                  <a:lnTo>
                    <a:pt x="119063" y="130969"/>
                  </a:lnTo>
                  <a:lnTo>
                    <a:pt x="83344" y="109538"/>
                  </a:lnTo>
                  <a:lnTo>
                    <a:pt x="64294" y="92869"/>
                  </a:lnTo>
                  <a:lnTo>
                    <a:pt x="45244" y="80963"/>
                  </a:lnTo>
                  <a:lnTo>
                    <a:pt x="28575" y="76200"/>
                  </a:lnTo>
                  <a:lnTo>
                    <a:pt x="16669" y="76200"/>
                  </a:lnTo>
                  <a:lnTo>
                    <a:pt x="4763" y="78582"/>
                  </a:lnTo>
                  <a:lnTo>
                    <a:pt x="0" y="95250"/>
                  </a:lnTo>
                  <a:lnTo>
                    <a:pt x="7144" y="121444"/>
                  </a:lnTo>
                  <a:lnTo>
                    <a:pt x="30957" y="152400"/>
                  </a:lnTo>
                  <a:lnTo>
                    <a:pt x="92869" y="216694"/>
                  </a:lnTo>
                  <a:lnTo>
                    <a:pt x="166688" y="290513"/>
                  </a:lnTo>
                  <a:lnTo>
                    <a:pt x="228600" y="345282"/>
                  </a:lnTo>
                  <a:lnTo>
                    <a:pt x="266700" y="378619"/>
                  </a:lnTo>
                  <a:lnTo>
                    <a:pt x="285750" y="390525"/>
                  </a:lnTo>
                  <a:lnTo>
                    <a:pt x="311944" y="404813"/>
                  </a:lnTo>
                  <a:lnTo>
                    <a:pt x="357188" y="419100"/>
                  </a:lnTo>
                  <a:lnTo>
                    <a:pt x="390525" y="426244"/>
                  </a:lnTo>
                  <a:lnTo>
                    <a:pt x="421482" y="428625"/>
                  </a:lnTo>
                  <a:lnTo>
                    <a:pt x="492919" y="428625"/>
                  </a:lnTo>
                  <a:lnTo>
                    <a:pt x="545307" y="423863"/>
                  </a:lnTo>
                  <a:lnTo>
                    <a:pt x="621507" y="414338"/>
                  </a:lnTo>
                  <a:lnTo>
                    <a:pt x="790575" y="378619"/>
                  </a:lnTo>
                  <a:lnTo>
                    <a:pt x="1040607" y="342900"/>
                  </a:lnTo>
                  <a:lnTo>
                    <a:pt x="1171575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C1A5CF62-A881-48B2-8682-859237967AA8}"/>
                </a:ext>
              </a:extLst>
            </p:cNvPr>
            <p:cNvSpPr/>
            <p:nvPr/>
          </p:nvSpPr>
          <p:spPr>
            <a:xfrm>
              <a:off x="4648200" y="3648075"/>
              <a:ext cx="1757363" cy="381000"/>
            </a:xfrm>
            <a:custGeom>
              <a:avLst/>
              <a:gdLst>
                <a:gd name="connsiteX0" fmla="*/ 807244 w 1757363"/>
                <a:gd name="connsiteY0" fmla="*/ 142875 h 381000"/>
                <a:gd name="connsiteX1" fmla="*/ 1016794 w 1757363"/>
                <a:gd name="connsiteY1" fmla="*/ 111919 h 381000"/>
                <a:gd name="connsiteX2" fmla="*/ 1235869 w 1757363"/>
                <a:gd name="connsiteY2" fmla="*/ 78581 h 381000"/>
                <a:gd name="connsiteX3" fmla="*/ 1276350 w 1757363"/>
                <a:gd name="connsiteY3" fmla="*/ 71438 h 381000"/>
                <a:gd name="connsiteX4" fmla="*/ 1328738 w 1757363"/>
                <a:gd name="connsiteY4" fmla="*/ 45244 h 381000"/>
                <a:gd name="connsiteX5" fmla="*/ 1400175 w 1757363"/>
                <a:gd name="connsiteY5" fmla="*/ 14288 h 381000"/>
                <a:gd name="connsiteX6" fmla="*/ 1450181 w 1757363"/>
                <a:gd name="connsiteY6" fmla="*/ 0 h 381000"/>
                <a:gd name="connsiteX7" fmla="*/ 1485900 w 1757363"/>
                <a:gd name="connsiteY7" fmla="*/ 0 h 381000"/>
                <a:gd name="connsiteX8" fmla="*/ 1507331 w 1757363"/>
                <a:gd name="connsiteY8" fmla="*/ 4763 h 381000"/>
                <a:gd name="connsiteX9" fmla="*/ 1574006 w 1757363"/>
                <a:gd name="connsiteY9" fmla="*/ 35719 h 381000"/>
                <a:gd name="connsiteX10" fmla="*/ 1652588 w 1757363"/>
                <a:gd name="connsiteY10" fmla="*/ 73819 h 381000"/>
                <a:gd name="connsiteX11" fmla="*/ 1712119 w 1757363"/>
                <a:gd name="connsiteY11" fmla="*/ 104775 h 381000"/>
                <a:gd name="connsiteX12" fmla="*/ 1726406 w 1757363"/>
                <a:gd name="connsiteY12" fmla="*/ 116681 h 381000"/>
                <a:gd name="connsiteX13" fmla="*/ 1740694 w 1757363"/>
                <a:gd name="connsiteY13" fmla="*/ 135731 h 381000"/>
                <a:gd name="connsiteX14" fmla="*/ 1750219 w 1757363"/>
                <a:gd name="connsiteY14" fmla="*/ 152400 h 381000"/>
                <a:gd name="connsiteX15" fmla="*/ 1757363 w 1757363"/>
                <a:gd name="connsiteY15" fmla="*/ 176213 h 381000"/>
                <a:gd name="connsiteX16" fmla="*/ 1757363 w 1757363"/>
                <a:gd name="connsiteY16" fmla="*/ 195263 h 381000"/>
                <a:gd name="connsiteX17" fmla="*/ 1747838 w 1757363"/>
                <a:gd name="connsiteY17" fmla="*/ 216694 h 381000"/>
                <a:gd name="connsiteX18" fmla="*/ 1724025 w 1757363"/>
                <a:gd name="connsiteY18" fmla="*/ 233363 h 381000"/>
                <a:gd name="connsiteX19" fmla="*/ 1690688 w 1757363"/>
                <a:gd name="connsiteY19" fmla="*/ 245269 h 381000"/>
                <a:gd name="connsiteX20" fmla="*/ 1654969 w 1757363"/>
                <a:gd name="connsiteY20" fmla="*/ 247650 h 381000"/>
                <a:gd name="connsiteX21" fmla="*/ 1564481 w 1757363"/>
                <a:gd name="connsiteY21" fmla="*/ 252413 h 381000"/>
                <a:gd name="connsiteX22" fmla="*/ 1395413 w 1757363"/>
                <a:gd name="connsiteY22" fmla="*/ 266700 h 381000"/>
                <a:gd name="connsiteX23" fmla="*/ 1212056 w 1757363"/>
                <a:gd name="connsiteY23" fmla="*/ 276225 h 381000"/>
                <a:gd name="connsiteX24" fmla="*/ 995363 w 1757363"/>
                <a:gd name="connsiteY24" fmla="*/ 302419 h 381000"/>
                <a:gd name="connsiteX25" fmla="*/ 757238 w 1757363"/>
                <a:gd name="connsiteY25" fmla="*/ 328613 h 381000"/>
                <a:gd name="connsiteX26" fmla="*/ 681038 w 1757363"/>
                <a:gd name="connsiteY26" fmla="*/ 338138 h 381000"/>
                <a:gd name="connsiteX27" fmla="*/ 619125 w 1757363"/>
                <a:gd name="connsiteY27" fmla="*/ 352425 h 381000"/>
                <a:gd name="connsiteX28" fmla="*/ 542925 w 1757363"/>
                <a:gd name="connsiteY28" fmla="*/ 366713 h 381000"/>
                <a:gd name="connsiteX29" fmla="*/ 476250 w 1757363"/>
                <a:gd name="connsiteY29" fmla="*/ 376238 h 381000"/>
                <a:gd name="connsiteX30" fmla="*/ 419100 w 1757363"/>
                <a:gd name="connsiteY30" fmla="*/ 381000 h 381000"/>
                <a:gd name="connsiteX31" fmla="*/ 361950 w 1757363"/>
                <a:gd name="connsiteY31" fmla="*/ 378619 h 381000"/>
                <a:gd name="connsiteX32" fmla="*/ 302419 w 1757363"/>
                <a:gd name="connsiteY32" fmla="*/ 369094 h 381000"/>
                <a:gd name="connsiteX33" fmla="*/ 252413 w 1757363"/>
                <a:gd name="connsiteY33" fmla="*/ 354806 h 381000"/>
                <a:gd name="connsiteX34" fmla="*/ 192881 w 1757363"/>
                <a:gd name="connsiteY34" fmla="*/ 323850 h 381000"/>
                <a:gd name="connsiteX35" fmla="*/ 135731 w 1757363"/>
                <a:gd name="connsiteY35" fmla="*/ 288131 h 381000"/>
                <a:gd name="connsiteX36" fmla="*/ 83344 w 1757363"/>
                <a:gd name="connsiteY36" fmla="*/ 242888 h 381000"/>
                <a:gd name="connsiteX37" fmla="*/ 54769 w 1757363"/>
                <a:gd name="connsiteY37" fmla="*/ 211931 h 381000"/>
                <a:gd name="connsiteX38" fmla="*/ 19050 w 1757363"/>
                <a:gd name="connsiteY38" fmla="*/ 164306 h 381000"/>
                <a:gd name="connsiteX39" fmla="*/ 4763 w 1757363"/>
                <a:gd name="connsiteY39" fmla="*/ 135731 h 381000"/>
                <a:gd name="connsiteX40" fmla="*/ 0 w 1757363"/>
                <a:gd name="connsiteY40" fmla="*/ 116681 h 381000"/>
                <a:gd name="connsiteX41" fmla="*/ 2381 w 1757363"/>
                <a:gd name="connsiteY41" fmla="*/ 100013 h 381000"/>
                <a:gd name="connsiteX42" fmla="*/ 16669 w 1757363"/>
                <a:gd name="connsiteY42" fmla="*/ 88106 h 381000"/>
                <a:gd name="connsiteX43" fmla="*/ 33338 w 1757363"/>
                <a:gd name="connsiteY43" fmla="*/ 90488 h 381000"/>
                <a:gd name="connsiteX44" fmla="*/ 64294 w 1757363"/>
                <a:gd name="connsiteY44" fmla="*/ 104775 h 381000"/>
                <a:gd name="connsiteX45" fmla="*/ 114300 w 1757363"/>
                <a:gd name="connsiteY45" fmla="*/ 130969 h 381000"/>
                <a:gd name="connsiteX46" fmla="*/ 195263 w 1757363"/>
                <a:gd name="connsiteY46" fmla="*/ 154781 h 381000"/>
                <a:gd name="connsiteX47" fmla="*/ 273844 w 1757363"/>
                <a:gd name="connsiteY47" fmla="*/ 173831 h 381000"/>
                <a:gd name="connsiteX48" fmla="*/ 307181 w 1757363"/>
                <a:gd name="connsiteY48" fmla="*/ 180975 h 381000"/>
                <a:gd name="connsiteX49" fmla="*/ 357188 w 1757363"/>
                <a:gd name="connsiteY49" fmla="*/ 183356 h 381000"/>
                <a:gd name="connsiteX50" fmla="*/ 538163 w 1757363"/>
                <a:gd name="connsiteY50" fmla="*/ 171450 h 381000"/>
                <a:gd name="connsiteX51" fmla="*/ 807244 w 1757363"/>
                <a:gd name="connsiteY51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7363" h="381000">
                  <a:moveTo>
                    <a:pt x="807244" y="142875"/>
                  </a:moveTo>
                  <a:lnTo>
                    <a:pt x="1016794" y="111919"/>
                  </a:lnTo>
                  <a:lnTo>
                    <a:pt x="1235869" y="78581"/>
                  </a:lnTo>
                  <a:lnTo>
                    <a:pt x="1276350" y="71438"/>
                  </a:lnTo>
                  <a:lnTo>
                    <a:pt x="1328738" y="45244"/>
                  </a:lnTo>
                  <a:lnTo>
                    <a:pt x="1400175" y="14288"/>
                  </a:lnTo>
                  <a:lnTo>
                    <a:pt x="1450181" y="0"/>
                  </a:lnTo>
                  <a:lnTo>
                    <a:pt x="1485900" y="0"/>
                  </a:lnTo>
                  <a:lnTo>
                    <a:pt x="1507331" y="4763"/>
                  </a:lnTo>
                  <a:lnTo>
                    <a:pt x="1574006" y="35719"/>
                  </a:lnTo>
                  <a:lnTo>
                    <a:pt x="1652588" y="73819"/>
                  </a:lnTo>
                  <a:lnTo>
                    <a:pt x="1712119" y="104775"/>
                  </a:lnTo>
                  <a:lnTo>
                    <a:pt x="1726406" y="116681"/>
                  </a:lnTo>
                  <a:lnTo>
                    <a:pt x="1740694" y="135731"/>
                  </a:lnTo>
                  <a:lnTo>
                    <a:pt x="1750219" y="152400"/>
                  </a:lnTo>
                  <a:lnTo>
                    <a:pt x="1757363" y="176213"/>
                  </a:lnTo>
                  <a:lnTo>
                    <a:pt x="1757363" y="195263"/>
                  </a:lnTo>
                  <a:lnTo>
                    <a:pt x="1747838" y="216694"/>
                  </a:lnTo>
                  <a:lnTo>
                    <a:pt x="1724025" y="233363"/>
                  </a:lnTo>
                  <a:lnTo>
                    <a:pt x="1690688" y="245269"/>
                  </a:lnTo>
                  <a:lnTo>
                    <a:pt x="1654969" y="247650"/>
                  </a:lnTo>
                  <a:lnTo>
                    <a:pt x="1564481" y="252413"/>
                  </a:lnTo>
                  <a:lnTo>
                    <a:pt x="1395413" y="266700"/>
                  </a:lnTo>
                  <a:lnTo>
                    <a:pt x="1212056" y="276225"/>
                  </a:lnTo>
                  <a:lnTo>
                    <a:pt x="995363" y="302419"/>
                  </a:lnTo>
                  <a:lnTo>
                    <a:pt x="757238" y="328613"/>
                  </a:lnTo>
                  <a:lnTo>
                    <a:pt x="681038" y="338138"/>
                  </a:lnTo>
                  <a:lnTo>
                    <a:pt x="619125" y="352425"/>
                  </a:lnTo>
                  <a:lnTo>
                    <a:pt x="542925" y="366713"/>
                  </a:lnTo>
                  <a:lnTo>
                    <a:pt x="476250" y="376238"/>
                  </a:lnTo>
                  <a:lnTo>
                    <a:pt x="419100" y="381000"/>
                  </a:lnTo>
                  <a:lnTo>
                    <a:pt x="361950" y="378619"/>
                  </a:lnTo>
                  <a:lnTo>
                    <a:pt x="302419" y="369094"/>
                  </a:lnTo>
                  <a:lnTo>
                    <a:pt x="252413" y="354806"/>
                  </a:lnTo>
                  <a:lnTo>
                    <a:pt x="192881" y="323850"/>
                  </a:lnTo>
                  <a:lnTo>
                    <a:pt x="135731" y="288131"/>
                  </a:lnTo>
                  <a:lnTo>
                    <a:pt x="83344" y="242888"/>
                  </a:lnTo>
                  <a:lnTo>
                    <a:pt x="54769" y="211931"/>
                  </a:lnTo>
                  <a:lnTo>
                    <a:pt x="19050" y="164306"/>
                  </a:lnTo>
                  <a:lnTo>
                    <a:pt x="4763" y="135731"/>
                  </a:lnTo>
                  <a:lnTo>
                    <a:pt x="0" y="116681"/>
                  </a:lnTo>
                  <a:lnTo>
                    <a:pt x="2381" y="100013"/>
                  </a:lnTo>
                  <a:lnTo>
                    <a:pt x="16669" y="88106"/>
                  </a:lnTo>
                  <a:lnTo>
                    <a:pt x="33338" y="90488"/>
                  </a:lnTo>
                  <a:lnTo>
                    <a:pt x="64294" y="104775"/>
                  </a:lnTo>
                  <a:lnTo>
                    <a:pt x="114300" y="130969"/>
                  </a:lnTo>
                  <a:lnTo>
                    <a:pt x="195263" y="154781"/>
                  </a:lnTo>
                  <a:lnTo>
                    <a:pt x="273844" y="173831"/>
                  </a:lnTo>
                  <a:lnTo>
                    <a:pt x="307181" y="180975"/>
                  </a:lnTo>
                  <a:lnTo>
                    <a:pt x="357188" y="183356"/>
                  </a:lnTo>
                  <a:lnTo>
                    <a:pt x="538163" y="171450"/>
                  </a:lnTo>
                  <a:lnTo>
                    <a:pt x="80724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87707EE2-2C43-417A-9C32-2651DC7556C4}"/>
                </a:ext>
              </a:extLst>
            </p:cNvPr>
            <p:cNvSpPr/>
            <p:nvPr/>
          </p:nvSpPr>
          <p:spPr>
            <a:xfrm>
              <a:off x="6003925" y="4821238"/>
              <a:ext cx="963613" cy="854075"/>
            </a:xfrm>
            <a:custGeom>
              <a:avLst/>
              <a:gdLst>
                <a:gd name="connsiteX0" fmla="*/ 335757 w 964407"/>
                <a:gd name="connsiteY0" fmla="*/ 330994 h 852488"/>
                <a:gd name="connsiteX1" fmla="*/ 276225 w 964407"/>
                <a:gd name="connsiteY1" fmla="*/ 271463 h 852488"/>
                <a:gd name="connsiteX2" fmla="*/ 207169 w 964407"/>
                <a:gd name="connsiteY2" fmla="*/ 207169 h 852488"/>
                <a:gd name="connsiteX3" fmla="*/ 138113 w 964407"/>
                <a:gd name="connsiteY3" fmla="*/ 147638 h 852488"/>
                <a:gd name="connsiteX4" fmla="*/ 66675 w 964407"/>
                <a:gd name="connsiteY4" fmla="*/ 95250 h 852488"/>
                <a:gd name="connsiteX5" fmla="*/ 26194 w 964407"/>
                <a:gd name="connsiteY5" fmla="*/ 69057 h 852488"/>
                <a:gd name="connsiteX6" fmla="*/ 11907 w 964407"/>
                <a:gd name="connsiteY6" fmla="*/ 54769 h 852488"/>
                <a:gd name="connsiteX7" fmla="*/ 0 w 964407"/>
                <a:gd name="connsiteY7" fmla="*/ 26194 h 852488"/>
                <a:gd name="connsiteX8" fmla="*/ 0 w 964407"/>
                <a:gd name="connsiteY8" fmla="*/ 7144 h 852488"/>
                <a:gd name="connsiteX9" fmla="*/ 7144 w 964407"/>
                <a:gd name="connsiteY9" fmla="*/ 0 h 852488"/>
                <a:gd name="connsiteX10" fmla="*/ 21432 w 964407"/>
                <a:gd name="connsiteY10" fmla="*/ 2382 h 852488"/>
                <a:gd name="connsiteX11" fmla="*/ 57150 w 964407"/>
                <a:gd name="connsiteY11" fmla="*/ 14288 h 852488"/>
                <a:gd name="connsiteX12" fmla="*/ 107157 w 964407"/>
                <a:gd name="connsiteY12" fmla="*/ 26194 h 852488"/>
                <a:gd name="connsiteX13" fmla="*/ 188119 w 964407"/>
                <a:gd name="connsiteY13" fmla="*/ 50007 h 852488"/>
                <a:gd name="connsiteX14" fmla="*/ 269082 w 964407"/>
                <a:gd name="connsiteY14" fmla="*/ 76200 h 852488"/>
                <a:gd name="connsiteX15" fmla="*/ 328613 w 964407"/>
                <a:gd name="connsiteY15" fmla="*/ 97632 h 852488"/>
                <a:gd name="connsiteX16" fmla="*/ 416719 w 964407"/>
                <a:gd name="connsiteY16" fmla="*/ 133350 h 852488"/>
                <a:gd name="connsiteX17" fmla="*/ 473869 w 964407"/>
                <a:gd name="connsiteY17" fmla="*/ 157163 h 852488"/>
                <a:gd name="connsiteX18" fmla="*/ 561975 w 964407"/>
                <a:gd name="connsiteY18" fmla="*/ 202407 h 852488"/>
                <a:gd name="connsiteX19" fmla="*/ 626269 w 964407"/>
                <a:gd name="connsiteY19" fmla="*/ 240507 h 852488"/>
                <a:gd name="connsiteX20" fmla="*/ 666750 w 964407"/>
                <a:gd name="connsiteY20" fmla="*/ 269082 h 852488"/>
                <a:gd name="connsiteX21" fmla="*/ 711994 w 964407"/>
                <a:gd name="connsiteY21" fmla="*/ 307182 h 852488"/>
                <a:gd name="connsiteX22" fmla="*/ 750094 w 964407"/>
                <a:gd name="connsiteY22" fmla="*/ 345282 h 852488"/>
                <a:gd name="connsiteX23" fmla="*/ 788194 w 964407"/>
                <a:gd name="connsiteY23" fmla="*/ 385763 h 852488"/>
                <a:gd name="connsiteX24" fmla="*/ 831057 w 964407"/>
                <a:gd name="connsiteY24" fmla="*/ 438150 h 852488"/>
                <a:gd name="connsiteX25" fmla="*/ 866775 w 964407"/>
                <a:gd name="connsiteY25" fmla="*/ 485775 h 852488"/>
                <a:gd name="connsiteX26" fmla="*/ 902494 w 964407"/>
                <a:gd name="connsiteY26" fmla="*/ 542925 h 852488"/>
                <a:gd name="connsiteX27" fmla="*/ 935832 w 964407"/>
                <a:gd name="connsiteY27" fmla="*/ 614363 h 852488"/>
                <a:gd name="connsiteX28" fmla="*/ 952500 w 964407"/>
                <a:gd name="connsiteY28" fmla="*/ 666750 h 852488"/>
                <a:gd name="connsiteX29" fmla="*/ 962025 w 964407"/>
                <a:gd name="connsiteY29" fmla="*/ 702469 h 852488"/>
                <a:gd name="connsiteX30" fmla="*/ 964407 w 964407"/>
                <a:gd name="connsiteY30" fmla="*/ 731044 h 852488"/>
                <a:gd name="connsiteX31" fmla="*/ 959644 w 964407"/>
                <a:gd name="connsiteY31" fmla="*/ 757238 h 852488"/>
                <a:gd name="connsiteX32" fmla="*/ 945357 w 964407"/>
                <a:gd name="connsiteY32" fmla="*/ 785813 h 852488"/>
                <a:gd name="connsiteX33" fmla="*/ 916782 w 964407"/>
                <a:gd name="connsiteY33" fmla="*/ 819150 h 852488"/>
                <a:gd name="connsiteX34" fmla="*/ 892969 w 964407"/>
                <a:gd name="connsiteY34" fmla="*/ 838200 h 852488"/>
                <a:gd name="connsiteX35" fmla="*/ 864394 w 964407"/>
                <a:gd name="connsiteY35" fmla="*/ 850107 h 852488"/>
                <a:gd name="connsiteX36" fmla="*/ 842963 w 964407"/>
                <a:gd name="connsiteY36" fmla="*/ 852488 h 852488"/>
                <a:gd name="connsiteX37" fmla="*/ 816769 w 964407"/>
                <a:gd name="connsiteY37" fmla="*/ 847725 h 852488"/>
                <a:gd name="connsiteX38" fmla="*/ 781050 w 964407"/>
                <a:gd name="connsiteY38" fmla="*/ 831057 h 852488"/>
                <a:gd name="connsiteX39" fmla="*/ 738188 w 964407"/>
                <a:gd name="connsiteY39" fmla="*/ 802482 h 852488"/>
                <a:gd name="connsiteX40" fmla="*/ 695325 w 964407"/>
                <a:gd name="connsiteY40" fmla="*/ 762000 h 852488"/>
                <a:gd name="connsiteX41" fmla="*/ 642938 w 964407"/>
                <a:gd name="connsiteY41" fmla="*/ 688182 h 852488"/>
                <a:gd name="connsiteX42" fmla="*/ 569119 w 964407"/>
                <a:gd name="connsiteY42" fmla="*/ 592932 h 852488"/>
                <a:gd name="connsiteX43" fmla="*/ 469107 w 964407"/>
                <a:gd name="connsiteY43" fmla="*/ 476250 h 852488"/>
                <a:gd name="connsiteX44" fmla="*/ 335757 w 964407"/>
                <a:gd name="connsiteY44" fmla="*/ 330994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64407" h="852488">
                  <a:moveTo>
                    <a:pt x="335757" y="330994"/>
                  </a:moveTo>
                  <a:lnTo>
                    <a:pt x="276225" y="271463"/>
                  </a:lnTo>
                  <a:lnTo>
                    <a:pt x="207169" y="207169"/>
                  </a:lnTo>
                  <a:lnTo>
                    <a:pt x="138113" y="147638"/>
                  </a:lnTo>
                  <a:lnTo>
                    <a:pt x="66675" y="95250"/>
                  </a:lnTo>
                  <a:lnTo>
                    <a:pt x="26194" y="69057"/>
                  </a:lnTo>
                  <a:lnTo>
                    <a:pt x="11907" y="54769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2" y="2382"/>
                  </a:lnTo>
                  <a:lnTo>
                    <a:pt x="57150" y="14288"/>
                  </a:lnTo>
                  <a:lnTo>
                    <a:pt x="107157" y="26194"/>
                  </a:lnTo>
                  <a:lnTo>
                    <a:pt x="188119" y="50007"/>
                  </a:lnTo>
                  <a:lnTo>
                    <a:pt x="269082" y="76200"/>
                  </a:lnTo>
                  <a:lnTo>
                    <a:pt x="328613" y="97632"/>
                  </a:lnTo>
                  <a:lnTo>
                    <a:pt x="416719" y="133350"/>
                  </a:lnTo>
                  <a:lnTo>
                    <a:pt x="473869" y="157163"/>
                  </a:lnTo>
                  <a:lnTo>
                    <a:pt x="561975" y="202407"/>
                  </a:lnTo>
                  <a:lnTo>
                    <a:pt x="626269" y="240507"/>
                  </a:lnTo>
                  <a:lnTo>
                    <a:pt x="666750" y="269082"/>
                  </a:lnTo>
                  <a:lnTo>
                    <a:pt x="711994" y="307182"/>
                  </a:lnTo>
                  <a:lnTo>
                    <a:pt x="750094" y="345282"/>
                  </a:lnTo>
                  <a:lnTo>
                    <a:pt x="788194" y="385763"/>
                  </a:lnTo>
                  <a:lnTo>
                    <a:pt x="831057" y="438150"/>
                  </a:lnTo>
                  <a:lnTo>
                    <a:pt x="866775" y="485775"/>
                  </a:lnTo>
                  <a:lnTo>
                    <a:pt x="902494" y="542925"/>
                  </a:lnTo>
                  <a:lnTo>
                    <a:pt x="935832" y="614363"/>
                  </a:lnTo>
                  <a:lnTo>
                    <a:pt x="952500" y="666750"/>
                  </a:lnTo>
                  <a:lnTo>
                    <a:pt x="962025" y="702469"/>
                  </a:lnTo>
                  <a:lnTo>
                    <a:pt x="964407" y="731044"/>
                  </a:lnTo>
                  <a:lnTo>
                    <a:pt x="959644" y="757238"/>
                  </a:lnTo>
                  <a:lnTo>
                    <a:pt x="945357" y="785813"/>
                  </a:lnTo>
                  <a:lnTo>
                    <a:pt x="916782" y="819150"/>
                  </a:lnTo>
                  <a:lnTo>
                    <a:pt x="892969" y="838200"/>
                  </a:lnTo>
                  <a:lnTo>
                    <a:pt x="864394" y="850107"/>
                  </a:lnTo>
                  <a:lnTo>
                    <a:pt x="842963" y="852488"/>
                  </a:lnTo>
                  <a:lnTo>
                    <a:pt x="816769" y="847725"/>
                  </a:lnTo>
                  <a:lnTo>
                    <a:pt x="781050" y="831057"/>
                  </a:lnTo>
                  <a:lnTo>
                    <a:pt x="738188" y="802482"/>
                  </a:lnTo>
                  <a:lnTo>
                    <a:pt x="695325" y="762000"/>
                  </a:lnTo>
                  <a:lnTo>
                    <a:pt x="642938" y="688182"/>
                  </a:lnTo>
                  <a:lnTo>
                    <a:pt x="569119" y="592932"/>
                  </a:lnTo>
                  <a:lnTo>
                    <a:pt x="469107" y="476250"/>
                  </a:lnTo>
                  <a:lnTo>
                    <a:pt x="335757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5">
              <a:extLst>
                <a:ext uri="{FF2B5EF4-FFF2-40B4-BE49-F238E27FC236}">
                  <a16:creationId xmlns:a16="http://schemas.microsoft.com/office/drawing/2014/main" id="{04D5DCAD-DBEF-48EC-AC0E-23B5E4A720CA}"/>
                </a:ext>
              </a:extLst>
            </p:cNvPr>
            <p:cNvSpPr/>
            <p:nvPr/>
          </p:nvSpPr>
          <p:spPr>
            <a:xfrm>
              <a:off x="3862388" y="4799013"/>
              <a:ext cx="1098550" cy="1011237"/>
            </a:xfrm>
            <a:custGeom>
              <a:avLst/>
              <a:gdLst>
                <a:gd name="connsiteX0" fmla="*/ 590550 w 1097756"/>
                <a:gd name="connsiteY0" fmla="*/ 685800 h 1012031"/>
                <a:gd name="connsiteX1" fmla="*/ 700087 w 1097756"/>
                <a:gd name="connsiteY1" fmla="*/ 611981 h 1012031"/>
                <a:gd name="connsiteX2" fmla="*/ 828675 w 1097756"/>
                <a:gd name="connsiteY2" fmla="*/ 519112 h 1012031"/>
                <a:gd name="connsiteX3" fmla="*/ 950118 w 1097756"/>
                <a:gd name="connsiteY3" fmla="*/ 426244 h 1012031"/>
                <a:gd name="connsiteX4" fmla="*/ 1009650 w 1097756"/>
                <a:gd name="connsiteY4" fmla="*/ 378619 h 1012031"/>
                <a:gd name="connsiteX5" fmla="*/ 1050131 w 1097756"/>
                <a:gd name="connsiteY5" fmla="*/ 350044 h 1012031"/>
                <a:gd name="connsiteX6" fmla="*/ 1085850 w 1097756"/>
                <a:gd name="connsiteY6" fmla="*/ 316706 h 1012031"/>
                <a:gd name="connsiteX7" fmla="*/ 1095375 w 1097756"/>
                <a:gd name="connsiteY7" fmla="*/ 290512 h 1012031"/>
                <a:gd name="connsiteX8" fmla="*/ 1097756 w 1097756"/>
                <a:gd name="connsiteY8" fmla="*/ 278606 h 1012031"/>
                <a:gd name="connsiteX9" fmla="*/ 1092993 w 1097756"/>
                <a:gd name="connsiteY9" fmla="*/ 261937 h 1012031"/>
                <a:gd name="connsiteX10" fmla="*/ 1073943 w 1097756"/>
                <a:gd name="connsiteY10" fmla="*/ 247650 h 1012031"/>
                <a:gd name="connsiteX11" fmla="*/ 1004887 w 1097756"/>
                <a:gd name="connsiteY11" fmla="*/ 190500 h 1012031"/>
                <a:gd name="connsiteX12" fmla="*/ 912018 w 1097756"/>
                <a:gd name="connsiteY12" fmla="*/ 116681 h 1012031"/>
                <a:gd name="connsiteX13" fmla="*/ 847725 w 1097756"/>
                <a:gd name="connsiteY13" fmla="*/ 78581 h 1012031"/>
                <a:gd name="connsiteX14" fmla="*/ 790575 w 1097756"/>
                <a:gd name="connsiteY14" fmla="*/ 45244 h 1012031"/>
                <a:gd name="connsiteX15" fmla="*/ 714375 w 1097756"/>
                <a:gd name="connsiteY15" fmla="*/ 16669 h 1012031"/>
                <a:gd name="connsiteX16" fmla="*/ 676275 w 1097756"/>
                <a:gd name="connsiteY16" fmla="*/ 2381 h 1012031"/>
                <a:gd name="connsiteX17" fmla="*/ 652462 w 1097756"/>
                <a:gd name="connsiteY17" fmla="*/ 0 h 1012031"/>
                <a:gd name="connsiteX18" fmla="*/ 642937 w 1097756"/>
                <a:gd name="connsiteY18" fmla="*/ 4762 h 1012031"/>
                <a:gd name="connsiteX19" fmla="*/ 645318 w 1097756"/>
                <a:gd name="connsiteY19" fmla="*/ 33337 h 1012031"/>
                <a:gd name="connsiteX20" fmla="*/ 661987 w 1097756"/>
                <a:gd name="connsiteY20" fmla="*/ 66675 h 1012031"/>
                <a:gd name="connsiteX21" fmla="*/ 714375 w 1097756"/>
                <a:gd name="connsiteY21" fmla="*/ 109537 h 1012031"/>
                <a:gd name="connsiteX22" fmla="*/ 745331 w 1097756"/>
                <a:gd name="connsiteY22" fmla="*/ 145256 h 1012031"/>
                <a:gd name="connsiteX23" fmla="*/ 762000 w 1097756"/>
                <a:gd name="connsiteY23" fmla="*/ 183356 h 1012031"/>
                <a:gd name="connsiteX24" fmla="*/ 769143 w 1097756"/>
                <a:gd name="connsiteY24" fmla="*/ 216694 h 1012031"/>
                <a:gd name="connsiteX25" fmla="*/ 764381 w 1097756"/>
                <a:gd name="connsiteY25" fmla="*/ 245269 h 1012031"/>
                <a:gd name="connsiteX26" fmla="*/ 740568 w 1097756"/>
                <a:gd name="connsiteY26" fmla="*/ 290512 h 1012031"/>
                <a:gd name="connsiteX27" fmla="*/ 690562 w 1097756"/>
                <a:gd name="connsiteY27" fmla="*/ 359569 h 1012031"/>
                <a:gd name="connsiteX28" fmla="*/ 578643 w 1097756"/>
                <a:gd name="connsiteY28" fmla="*/ 473869 h 1012031"/>
                <a:gd name="connsiteX29" fmla="*/ 419100 w 1097756"/>
                <a:gd name="connsiteY29" fmla="*/ 626269 h 1012031"/>
                <a:gd name="connsiteX30" fmla="*/ 269081 w 1097756"/>
                <a:gd name="connsiteY30" fmla="*/ 747712 h 1012031"/>
                <a:gd name="connsiteX31" fmla="*/ 88106 w 1097756"/>
                <a:gd name="connsiteY31" fmla="*/ 895350 h 1012031"/>
                <a:gd name="connsiteX32" fmla="*/ 14287 w 1097756"/>
                <a:gd name="connsiteY32" fmla="*/ 947737 h 1012031"/>
                <a:gd name="connsiteX33" fmla="*/ 4762 w 1097756"/>
                <a:gd name="connsiteY33" fmla="*/ 959644 h 1012031"/>
                <a:gd name="connsiteX34" fmla="*/ 0 w 1097756"/>
                <a:gd name="connsiteY34" fmla="*/ 983456 h 1012031"/>
                <a:gd name="connsiteX35" fmla="*/ 4762 w 1097756"/>
                <a:gd name="connsiteY35" fmla="*/ 1004887 h 1012031"/>
                <a:gd name="connsiteX36" fmla="*/ 16668 w 1097756"/>
                <a:gd name="connsiteY36" fmla="*/ 1012031 h 1012031"/>
                <a:gd name="connsiteX37" fmla="*/ 42862 w 1097756"/>
                <a:gd name="connsiteY37" fmla="*/ 1004887 h 1012031"/>
                <a:gd name="connsiteX38" fmla="*/ 130968 w 1097756"/>
                <a:gd name="connsiteY38" fmla="*/ 957262 h 1012031"/>
                <a:gd name="connsiteX39" fmla="*/ 309562 w 1097756"/>
                <a:gd name="connsiteY39" fmla="*/ 859631 h 1012031"/>
                <a:gd name="connsiteX40" fmla="*/ 550068 w 1097756"/>
                <a:gd name="connsiteY40" fmla="*/ 719137 h 1012031"/>
                <a:gd name="connsiteX41" fmla="*/ 590550 w 1097756"/>
                <a:gd name="connsiteY41" fmla="*/ 685800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97756" h="1012031">
                  <a:moveTo>
                    <a:pt x="590550" y="685800"/>
                  </a:moveTo>
                  <a:lnTo>
                    <a:pt x="700087" y="611981"/>
                  </a:lnTo>
                  <a:lnTo>
                    <a:pt x="828675" y="519112"/>
                  </a:lnTo>
                  <a:lnTo>
                    <a:pt x="950118" y="426244"/>
                  </a:lnTo>
                  <a:lnTo>
                    <a:pt x="1009650" y="378619"/>
                  </a:lnTo>
                  <a:lnTo>
                    <a:pt x="1050131" y="350044"/>
                  </a:lnTo>
                  <a:lnTo>
                    <a:pt x="1085850" y="316706"/>
                  </a:lnTo>
                  <a:lnTo>
                    <a:pt x="1095375" y="290512"/>
                  </a:lnTo>
                  <a:lnTo>
                    <a:pt x="1097756" y="278606"/>
                  </a:lnTo>
                  <a:lnTo>
                    <a:pt x="1092993" y="261937"/>
                  </a:lnTo>
                  <a:lnTo>
                    <a:pt x="1073943" y="247650"/>
                  </a:lnTo>
                  <a:lnTo>
                    <a:pt x="1004887" y="190500"/>
                  </a:lnTo>
                  <a:lnTo>
                    <a:pt x="912018" y="116681"/>
                  </a:lnTo>
                  <a:lnTo>
                    <a:pt x="847725" y="78581"/>
                  </a:lnTo>
                  <a:lnTo>
                    <a:pt x="790575" y="45244"/>
                  </a:lnTo>
                  <a:lnTo>
                    <a:pt x="714375" y="16669"/>
                  </a:lnTo>
                  <a:lnTo>
                    <a:pt x="676275" y="2381"/>
                  </a:lnTo>
                  <a:lnTo>
                    <a:pt x="652462" y="0"/>
                  </a:lnTo>
                  <a:lnTo>
                    <a:pt x="642937" y="4762"/>
                  </a:lnTo>
                  <a:lnTo>
                    <a:pt x="645318" y="33337"/>
                  </a:lnTo>
                  <a:lnTo>
                    <a:pt x="661987" y="66675"/>
                  </a:lnTo>
                  <a:lnTo>
                    <a:pt x="714375" y="109537"/>
                  </a:lnTo>
                  <a:lnTo>
                    <a:pt x="745331" y="145256"/>
                  </a:lnTo>
                  <a:lnTo>
                    <a:pt x="762000" y="183356"/>
                  </a:lnTo>
                  <a:lnTo>
                    <a:pt x="769143" y="216694"/>
                  </a:lnTo>
                  <a:lnTo>
                    <a:pt x="764381" y="245269"/>
                  </a:lnTo>
                  <a:lnTo>
                    <a:pt x="740568" y="290512"/>
                  </a:lnTo>
                  <a:lnTo>
                    <a:pt x="690562" y="359569"/>
                  </a:lnTo>
                  <a:lnTo>
                    <a:pt x="578643" y="473869"/>
                  </a:lnTo>
                  <a:lnTo>
                    <a:pt x="419100" y="626269"/>
                  </a:lnTo>
                  <a:lnTo>
                    <a:pt x="269081" y="747712"/>
                  </a:lnTo>
                  <a:lnTo>
                    <a:pt x="88106" y="895350"/>
                  </a:lnTo>
                  <a:lnTo>
                    <a:pt x="14287" y="947737"/>
                  </a:lnTo>
                  <a:lnTo>
                    <a:pt x="4762" y="959644"/>
                  </a:lnTo>
                  <a:lnTo>
                    <a:pt x="0" y="983456"/>
                  </a:lnTo>
                  <a:lnTo>
                    <a:pt x="4762" y="1004887"/>
                  </a:lnTo>
                  <a:lnTo>
                    <a:pt x="16668" y="1012031"/>
                  </a:lnTo>
                  <a:lnTo>
                    <a:pt x="42862" y="1004887"/>
                  </a:lnTo>
                  <a:lnTo>
                    <a:pt x="130968" y="957262"/>
                  </a:lnTo>
                  <a:lnTo>
                    <a:pt x="309562" y="859631"/>
                  </a:lnTo>
                  <a:lnTo>
                    <a:pt x="550068" y="719137"/>
                  </a:lnTo>
                  <a:lnTo>
                    <a:pt x="590550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7">
              <a:extLst>
                <a:ext uri="{FF2B5EF4-FFF2-40B4-BE49-F238E27FC236}">
                  <a16:creationId xmlns:a16="http://schemas.microsoft.com/office/drawing/2014/main" id="{56100BFB-3A3F-4644-968C-88BC5C3F6B21}"/>
                </a:ext>
              </a:extLst>
            </p:cNvPr>
            <p:cNvSpPr/>
            <p:nvPr/>
          </p:nvSpPr>
          <p:spPr>
            <a:xfrm rot="16200000">
              <a:off x="1316832" y="3515519"/>
              <a:ext cx="4311650" cy="515937"/>
            </a:xfrm>
            <a:custGeom>
              <a:avLst/>
              <a:gdLst>
                <a:gd name="connsiteX0" fmla="*/ 1638153 w 4310743"/>
                <a:gd name="connsiteY0" fmla="*/ 158872 h 515453"/>
                <a:gd name="connsiteX1" fmla="*/ 1878227 w 4310743"/>
                <a:gd name="connsiteY1" fmla="*/ 169464 h 515453"/>
                <a:gd name="connsiteX2" fmla="*/ 2114771 w 4310743"/>
                <a:gd name="connsiteY2" fmla="*/ 180055 h 515453"/>
                <a:gd name="connsiteX3" fmla="*/ 2390150 w 4310743"/>
                <a:gd name="connsiteY3" fmla="*/ 190647 h 515453"/>
                <a:gd name="connsiteX4" fmla="*/ 2432516 w 4310743"/>
                <a:gd name="connsiteY4" fmla="*/ 194177 h 515453"/>
                <a:gd name="connsiteX5" fmla="*/ 3195105 w 4310743"/>
                <a:gd name="connsiteY5" fmla="*/ 190647 h 515453"/>
                <a:gd name="connsiteX6" fmla="*/ 3466953 w 4310743"/>
                <a:gd name="connsiteY6" fmla="*/ 201238 h 515453"/>
                <a:gd name="connsiteX7" fmla="*/ 3678783 w 4310743"/>
                <a:gd name="connsiteY7" fmla="*/ 208299 h 515453"/>
                <a:gd name="connsiteX8" fmla="*/ 3749393 w 4310743"/>
                <a:gd name="connsiteY8" fmla="*/ 211830 h 515453"/>
                <a:gd name="connsiteX9" fmla="*/ 3816473 w 4310743"/>
                <a:gd name="connsiteY9" fmla="*/ 215361 h 515453"/>
                <a:gd name="connsiteX10" fmla="*/ 3880022 w 4310743"/>
                <a:gd name="connsiteY10" fmla="*/ 204769 h 515453"/>
                <a:gd name="connsiteX11" fmla="*/ 3954162 w 4310743"/>
                <a:gd name="connsiteY11" fmla="*/ 187116 h 515453"/>
                <a:gd name="connsiteX12" fmla="*/ 4000059 w 4310743"/>
                <a:gd name="connsiteY12" fmla="*/ 169464 h 515453"/>
                <a:gd name="connsiteX13" fmla="*/ 4081261 w 4310743"/>
                <a:gd name="connsiteY13" fmla="*/ 130628 h 515453"/>
                <a:gd name="connsiteX14" fmla="*/ 4162462 w 4310743"/>
                <a:gd name="connsiteY14" fmla="*/ 84732 h 515453"/>
                <a:gd name="connsiteX15" fmla="*/ 4250725 w 4310743"/>
                <a:gd name="connsiteY15" fmla="*/ 21183 h 515453"/>
                <a:gd name="connsiteX16" fmla="*/ 4282499 w 4310743"/>
                <a:gd name="connsiteY16" fmla="*/ 0 h 515453"/>
                <a:gd name="connsiteX17" fmla="*/ 4293091 w 4310743"/>
                <a:gd name="connsiteY17" fmla="*/ 0 h 515453"/>
                <a:gd name="connsiteX18" fmla="*/ 4303682 w 4310743"/>
                <a:gd name="connsiteY18" fmla="*/ 0 h 515453"/>
                <a:gd name="connsiteX19" fmla="*/ 4310743 w 4310743"/>
                <a:gd name="connsiteY19" fmla="*/ 14122 h 515453"/>
                <a:gd name="connsiteX20" fmla="*/ 4310743 w 4310743"/>
                <a:gd name="connsiteY20" fmla="*/ 42366 h 515453"/>
                <a:gd name="connsiteX21" fmla="*/ 4293091 w 4310743"/>
                <a:gd name="connsiteY21" fmla="*/ 109445 h 515453"/>
                <a:gd name="connsiteX22" fmla="*/ 4264847 w 4310743"/>
                <a:gd name="connsiteY22" fmla="*/ 172994 h 515453"/>
                <a:gd name="connsiteX23" fmla="*/ 4208359 w 4310743"/>
                <a:gd name="connsiteY23" fmla="*/ 275379 h 515453"/>
                <a:gd name="connsiteX24" fmla="*/ 4137749 w 4310743"/>
                <a:gd name="connsiteY24" fmla="*/ 377764 h 515453"/>
                <a:gd name="connsiteX25" fmla="*/ 4053017 w 4310743"/>
                <a:gd name="connsiteY25" fmla="*/ 469557 h 515453"/>
                <a:gd name="connsiteX26" fmla="*/ 4014181 w 4310743"/>
                <a:gd name="connsiteY26" fmla="*/ 508392 h 515453"/>
                <a:gd name="connsiteX27" fmla="*/ 4003590 w 4310743"/>
                <a:gd name="connsiteY27" fmla="*/ 511923 h 515453"/>
                <a:gd name="connsiteX28" fmla="*/ 3985937 w 4310743"/>
                <a:gd name="connsiteY28" fmla="*/ 515453 h 515453"/>
                <a:gd name="connsiteX29" fmla="*/ 3961223 w 4310743"/>
                <a:gd name="connsiteY29" fmla="*/ 511923 h 515453"/>
                <a:gd name="connsiteX30" fmla="*/ 3911796 w 4310743"/>
                <a:gd name="connsiteY30" fmla="*/ 497801 h 515453"/>
                <a:gd name="connsiteX31" fmla="*/ 3883552 w 4310743"/>
                <a:gd name="connsiteY31" fmla="*/ 483679 h 515453"/>
                <a:gd name="connsiteX32" fmla="*/ 3816473 w 4310743"/>
                <a:gd name="connsiteY32" fmla="*/ 462496 h 515453"/>
                <a:gd name="connsiteX33" fmla="*/ 3699966 w 4310743"/>
                <a:gd name="connsiteY33" fmla="*/ 444843 h 515453"/>
                <a:gd name="connsiteX34" fmla="*/ 3586990 w 4310743"/>
                <a:gd name="connsiteY34" fmla="*/ 434252 h 515453"/>
                <a:gd name="connsiteX35" fmla="*/ 3445770 w 4310743"/>
                <a:gd name="connsiteY35" fmla="*/ 427191 h 515453"/>
                <a:gd name="connsiteX36" fmla="*/ 3209227 w 4310743"/>
                <a:gd name="connsiteY36" fmla="*/ 413069 h 515453"/>
                <a:gd name="connsiteX37" fmla="*/ 2916195 w 4310743"/>
                <a:gd name="connsiteY37" fmla="*/ 413069 h 515453"/>
                <a:gd name="connsiteX38" fmla="*/ 2630224 w 4310743"/>
                <a:gd name="connsiteY38" fmla="*/ 413069 h 515453"/>
                <a:gd name="connsiteX39" fmla="*/ 2489004 w 4310743"/>
                <a:gd name="connsiteY39" fmla="*/ 406008 h 515453"/>
                <a:gd name="connsiteX40" fmla="*/ 2284235 w 4310743"/>
                <a:gd name="connsiteY40" fmla="*/ 395416 h 515453"/>
                <a:gd name="connsiteX41" fmla="*/ 1906471 w 4310743"/>
                <a:gd name="connsiteY41" fmla="*/ 377764 h 515453"/>
                <a:gd name="connsiteX42" fmla="*/ 1634623 w 4310743"/>
                <a:gd name="connsiteY42" fmla="*/ 370703 h 515453"/>
                <a:gd name="connsiteX43" fmla="*/ 1373366 w 4310743"/>
                <a:gd name="connsiteY43" fmla="*/ 367172 h 515453"/>
                <a:gd name="connsiteX44" fmla="*/ 1080334 w 4310743"/>
                <a:gd name="connsiteY44" fmla="*/ 370703 h 515453"/>
                <a:gd name="connsiteX45" fmla="*/ 854382 w 4310743"/>
                <a:gd name="connsiteY45" fmla="*/ 370703 h 515453"/>
                <a:gd name="connsiteX46" fmla="*/ 639021 w 4310743"/>
                <a:gd name="connsiteY46" fmla="*/ 370703 h 515453"/>
                <a:gd name="connsiteX47" fmla="*/ 473088 w 4310743"/>
                <a:gd name="connsiteY47" fmla="*/ 370703 h 515453"/>
                <a:gd name="connsiteX48" fmla="*/ 367173 w 4310743"/>
                <a:gd name="connsiteY48" fmla="*/ 370703 h 515453"/>
                <a:gd name="connsiteX49" fmla="*/ 278910 w 4310743"/>
                <a:gd name="connsiteY49" fmla="*/ 363642 h 515453"/>
                <a:gd name="connsiteX50" fmla="*/ 180056 w 4310743"/>
                <a:gd name="connsiteY50" fmla="*/ 345989 h 515453"/>
                <a:gd name="connsiteX51" fmla="*/ 112976 w 4310743"/>
                <a:gd name="connsiteY51" fmla="*/ 324806 h 515453"/>
                <a:gd name="connsiteX52" fmla="*/ 56488 w 4310743"/>
                <a:gd name="connsiteY52" fmla="*/ 300093 h 515453"/>
                <a:gd name="connsiteX53" fmla="*/ 21183 w 4310743"/>
                <a:gd name="connsiteY53" fmla="*/ 282440 h 515453"/>
                <a:gd name="connsiteX54" fmla="*/ 10592 w 4310743"/>
                <a:gd name="connsiteY54" fmla="*/ 271849 h 515453"/>
                <a:gd name="connsiteX55" fmla="*/ 3531 w 4310743"/>
                <a:gd name="connsiteY55" fmla="*/ 254196 h 515453"/>
                <a:gd name="connsiteX56" fmla="*/ 0 w 4310743"/>
                <a:gd name="connsiteY56" fmla="*/ 229483 h 515453"/>
                <a:gd name="connsiteX57" fmla="*/ 3531 w 4310743"/>
                <a:gd name="connsiteY57" fmla="*/ 211830 h 515453"/>
                <a:gd name="connsiteX58" fmla="*/ 14122 w 4310743"/>
                <a:gd name="connsiteY58" fmla="*/ 194177 h 515453"/>
                <a:gd name="connsiteX59" fmla="*/ 49427 w 4310743"/>
                <a:gd name="connsiteY59" fmla="*/ 169464 h 515453"/>
                <a:gd name="connsiteX60" fmla="*/ 84732 w 4310743"/>
                <a:gd name="connsiteY60" fmla="*/ 151811 h 515453"/>
                <a:gd name="connsiteX61" fmla="*/ 151812 w 4310743"/>
                <a:gd name="connsiteY61" fmla="*/ 130628 h 515453"/>
                <a:gd name="connsiteX62" fmla="*/ 229483 w 4310743"/>
                <a:gd name="connsiteY62" fmla="*/ 116506 h 515453"/>
                <a:gd name="connsiteX63" fmla="*/ 324806 w 4310743"/>
                <a:gd name="connsiteY63" fmla="*/ 105915 h 515453"/>
                <a:gd name="connsiteX64" fmla="*/ 430722 w 4310743"/>
                <a:gd name="connsiteY64" fmla="*/ 102384 h 515453"/>
                <a:gd name="connsiteX65" fmla="*/ 667265 w 4310743"/>
                <a:gd name="connsiteY65" fmla="*/ 116506 h 515453"/>
                <a:gd name="connsiteX66" fmla="*/ 1027376 w 4310743"/>
                <a:gd name="connsiteY66" fmla="*/ 130628 h 515453"/>
                <a:gd name="connsiteX67" fmla="*/ 1302756 w 4310743"/>
                <a:gd name="connsiteY67" fmla="*/ 144750 h 515453"/>
                <a:gd name="connsiteX68" fmla="*/ 1638153 w 4310743"/>
                <a:gd name="connsiteY68" fmla="*/ 158872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10743" h="515453">
                  <a:moveTo>
                    <a:pt x="1638153" y="158872"/>
                  </a:moveTo>
                  <a:lnTo>
                    <a:pt x="1878227" y="169464"/>
                  </a:lnTo>
                  <a:lnTo>
                    <a:pt x="2114771" y="180055"/>
                  </a:lnTo>
                  <a:lnTo>
                    <a:pt x="2390150" y="190647"/>
                  </a:lnTo>
                  <a:lnTo>
                    <a:pt x="2432516" y="194177"/>
                  </a:lnTo>
                  <a:lnTo>
                    <a:pt x="3195105" y="190647"/>
                  </a:lnTo>
                  <a:lnTo>
                    <a:pt x="3466953" y="201238"/>
                  </a:lnTo>
                  <a:lnTo>
                    <a:pt x="3678783" y="208299"/>
                  </a:lnTo>
                  <a:lnTo>
                    <a:pt x="3749393" y="211830"/>
                  </a:lnTo>
                  <a:lnTo>
                    <a:pt x="3816473" y="215361"/>
                  </a:lnTo>
                  <a:lnTo>
                    <a:pt x="3880022" y="204769"/>
                  </a:lnTo>
                  <a:lnTo>
                    <a:pt x="3954162" y="187116"/>
                  </a:lnTo>
                  <a:lnTo>
                    <a:pt x="4000059" y="169464"/>
                  </a:lnTo>
                  <a:lnTo>
                    <a:pt x="4081261" y="130628"/>
                  </a:lnTo>
                  <a:lnTo>
                    <a:pt x="4162462" y="84732"/>
                  </a:lnTo>
                  <a:lnTo>
                    <a:pt x="4250725" y="21183"/>
                  </a:lnTo>
                  <a:lnTo>
                    <a:pt x="4282499" y="0"/>
                  </a:lnTo>
                  <a:lnTo>
                    <a:pt x="4293091" y="0"/>
                  </a:lnTo>
                  <a:lnTo>
                    <a:pt x="4303682" y="0"/>
                  </a:lnTo>
                  <a:lnTo>
                    <a:pt x="4310743" y="14122"/>
                  </a:lnTo>
                  <a:lnTo>
                    <a:pt x="4310743" y="42366"/>
                  </a:lnTo>
                  <a:lnTo>
                    <a:pt x="4293091" y="109445"/>
                  </a:lnTo>
                  <a:lnTo>
                    <a:pt x="4264847" y="172994"/>
                  </a:lnTo>
                  <a:lnTo>
                    <a:pt x="4208359" y="275379"/>
                  </a:lnTo>
                  <a:lnTo>
                    <a:pt x="4137749" y="377764"/>
                  </a:lnTo>
                  <a:lnTo>
                    <a:pt x="4053017" y="469557"/>
                  </a:lnTo>
                  <a:lnTo>
                    <a:pt x="4014181" y="508392"/>
                  </a:lnTo>
                  <a:lnTo>
                    <a:pt x="4003590" y="511923"/>
                  </a:lnTo>
                  <a:lnTo>
                    <a:pt x="3985937" y="515453"/>
                  </a:lnTo>
                  <a:lnTo>
                    <a:pt x="3961223" y="511923"/>
                  </a:lnTo>
                  <a:lnTo>
                    <a:pt x="3911796" y="497801"/>
                  </a:lnTo>
                  <a:lnTo>
                    <a:pt x="3883552" y="483679"/>
                  </a:lnTo>
                  <a:lnTo>
                    <a:pt x="3816473" y="462496"/>
                  </a:lnTo>
                  <a:lnTo>
                    <a:pt x="3699966" y="444843"/>
                  </a:lnTo>
                  <a:lnTo>
                    <a:pt x="3586990" y="434252"/>
                  </a:lnTo>
                  <a:lnTo>
                    <a:pt x="3445770" y="427191"/>
                  </a:lnTo>
                  <a:lnTo>
                    <a:pt x="3209227" y="413069"/>
                  </a:lnTo>
                  <a:lnTo>
                    <a:pt x="2916195" y="413069"/>
                  </a:lnTo>
                  <a:lnTo>
                    <a:pt x="2630224" y="413069"/>
                  </a:lnTo>
                  <a:lnTo>
                    <a:pt x="2489004" y="406008"/>
                  </a:lnTo>
                  <a:lnTo>
                    <a:pt x="2284235" y="395416"/>
                  </a:lnTo>
                  <a:lnTo>
                    <a:pt x="1906471" y="377764"/>
                  </a:lnTo>
                  <a:lnTo>
                    <a:pt x="1634623" y="370703"/>
                  </a:lnTo>
                  <a:lnTo>
                    <a:pt x="1373366" y="367172"/>
                  </a:lnTo>
                  <a:lnTo>
                    <a:pt x="1080334" y="370703"/>
                  </a:lnTo>
                  <a:lnTo>
                    <a:pt x="854382" y="370703"/>
                  </a:lnTo>
                  <a:lnTo>
                    <a:pt x="639021" y="370703"/>
                  </a:lnTo>
                  <a:lnTo>
                    <a:pt x="473088" y="370703"/>
                  </a:lnTo>
                  <a:lnTo>
                    <a:pt x="367173" y="370703"/>
                  </a:lnTo>
                  <a:lnTo>
                    <a:pt x="278910" y="363642"/>
                  </a:lnTo>
                  <a:lnTo>
                    <a:pt x="180056" y="345989"/>
                  </a:lnTo>
                  <a:lnTo>
                    <a:pt x="112976" y="324806"/>
                  </a:lnTo>
                  <a:lnTo>
                    <a:pt x="56488" y="300093"/>
                  </a:lnTo>
                  <a:lnTo>
                    <a:pt x="21183" y="282440"/>
                  </a:lnTo>
                  <a:lnTo>
                    <a:pt x="10592" y="271849"/>
                  </a:lnTo>
                  <a:lnTo>
                    <a:pt x="3531" y="254196"/>
                  </a:lnTo>
                  <a:lnTo>
                    <a:pt x="0" y="229483"/>
                  </a:lnTo>
                  <a:lnTo>
                    <a:pt x="3531" y="211830"/>
                  </a:lnTo>
                  <a:lnTo>
                    <a:pt x="14122" y="194177"/>
                  </a:lnTo>
                  <a:lnTo>
                    <a:pt x="49427" y="169464"/>
                  </a:lnTo>
                  <a:lnTo>
                    <a:pt x="84732" y="151811"/>
                  </a:lnTo>
                  <a:lnTo>
                    <a:pt x="151812" y="130628"/>
                  </a:lnTo>
                  <a:lnTo>
                    <a:pt x="229483" y="116506"/>
                  </a:lnTo>
                  <a:lnTo>
                    <a:pt x="324806" y="105915"/>
                  </a:lnTo>
                  <a:lnTo>
                    <a:pt x="430722" y="102384"/>
                  </a:lnTo>
                  <a:lnTo>
                    <a:pt x="667265" y="116506"/>
                  </a:lnTo>
                  <a:lnTo>
                    <a:pt x="1027376" y="130628"/>
                  </a:lnTo>
                  <a:lnTo>
                    <a:pt x="1302756" y="144750"/>
                  </a:lnTo>
                  <a:lnTo>
                    <a:pt x="1638153" y="158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8">
              <a:extLst>
                <a:ext uri="{FF2B5EF4-FFF2-40B4-BE49-F238E27FC236}">
                  <a16:creationId xmlns:a16="http://schemas.microsoft.com/office/drawing/2014/main" id="{EAC27135-587B-48D9-B88D-EA627D06404E}"/>
                </a:ext>
              </a:extLst>
            </p:cNvPr>
            <p:cNvSpPr/>
            <p:nvPr/>
          </p:nvSpPr>
          <p:spPr>
            <a:xfrm rot="16200000">
              <a:off x="1938338" y="3341687"/>
              <a:ext cx="1955800" cy="1063625"/>
            </a:xfrm>
            <a:custGeom>
              <a:avLst/>
              <a:gdLst>
                <a:gd name="connsiteX0" fmla="*/ 716757 w 1955007"/>
                <a:gd name="connsiteY0" fmla="*/ 654843 h 1064418"/>
                <a:gd name="connsiteX1" fmla="*/ 871538 w 1955007"/>
                <a:gd name="connsiteY1" fmla="*/ 754856 h 1064418"/>
                <a:gd name="connsiteX2" fmla="*/ 1062038 w 1955007"/>
                <a:gd name="connsiteY2" fmla="*/ 871537 h 1064418"/>
                <a:gd name="connsiteX3" fmla="*/ 1197769 w 1955007"/>
                <a:gd name="connsiteY3" fmla="*/ 947737 h 1064418"/>
                <a:gd name="connsiteX4" fmla="*/ 1297782 w 1955007"/>
                <a:gd name="connsiteY4" fmla="*/ 1004887 h 1064418"/>
                <a:gd name="connsiteX5" fmla="*/ 1404938 w 1955007"/>
                <a:gd name="connsiteY5" fmla="*/ 1064418 h 1064418"/>
                <a:gd name="connsiteX6" fmla="*/ 1955007 w 1955007"/>
                <a:gd name="connsiteY6" fmla="*/ 1064418 h 1064418"/>
                <a:gd name="connsiteX7" fmla="*/ 1928813 w 1955007"/>
                <a:gd name="connsiteY7" fmla="*/ 990600 h 1064418"/>
                <a:gd name="connsiteX8" fmla="*/ 1790700 w 1955007"/>
                <a:gd name="connsiteY8" fmla="*/ 945356 h 1064418"/>
                <a:gd name="connsiteX9" fmla="*/ 1631157 w 1955007"/>
                <a:gd name="connsiteY9" fmla="*/ 890587 h 1064418"/>
                <a:gd name="connsiteX10" fmla="*/ 1452563 w 1955007"/>
                <a:gd name="connsiteY10" fmla="*/ 821531 h 1064418"/>
                <a:gd name="connsiteX11" fmla="*/ 1295400 w 1955007"/>
                <a:gd name="connsiteY11" fmla="*/ 752475 h 1064418"/>
                <a:gd name="connsiteX12" fmla="*/ 1121569 w 1955007"/>
                <a:gd name="connsiteY12" fmla="*/ 671512 h 1064418"/>
                <a:gd name="connsiteX13" fmla="*/ 947738 w 1955007"/>
                <a:gd name="connsiteY13" fmla="*/ 583406 h 1064418"/>
                <a:gd name="connsiteX14" fmla="*/ 769144 w 1955007"/>
                <a:gd name="connsiteY14" fmla="*/ 488156 h 1064418"/>
                <a:gd name="connsiteX15" fmla="*/ 542925 w 1955007"/>
                <a:gd name="connsiteY15" fmla="*/ 352425 h 1064418"/>
                <a:gd name="connsiteX16" fmla="*/ 392907 w 1955007"/>
                <a:gd name="connsiteY16" fmla="*/ 254793 h 1064418"/>
                <a:gd name="connsiteX17" fmla="*/ 304800 w 1955007"/>
                <a:gd name="connsiteY17" fmla="*/ 195262 h 1064418"/>
                <a:gd name="connsiteX18" fmla="*/ 178594 w 1955007"/>
                <a:gd name="connsiteY18" fmla="*/ 104775 h 1064418"/>
                <a:gd name="connsiteX19" fmla="*/ 83344 w 1955007"/>
                <a:gd name="connsiteY19" fmla="*/ 35718 h 1064418"/>
                <a:gd name="connsiteX20" fmla="*/ 57150 w 1955007"/>
                <a:gd name="connsiteY20" fmla="*/ 14287 h 1064418"/>
                <a:gd name="connsiteX21" fmla="*/ 35719 w 1955007"/>
                <a:gd name="connsiteY21" fmla="*/ 4762 h 1064418"/>
                <a:gd name="connsiteX22" fmla="*/ 9525 w 1955007"/>
                <a:gd name="connsiteY22" fmla="*/ 0 h 1064418"/>
                <a:gd name="connsiteX23" fmla="*/ 0 w 1955007"/>
                <a:gd name="connsiteY23" fmla="*/ 7143 h 1064418"/>
                <a:gd name="connsiteX24" fmla="*/ 0 w 1955007"/>
                <a:gd name="connsiteY24" fmla="*/ 23812 h 1064418"/>
                <a:gd name="connsiteX25" fmla="*/ 9525 w 1955007"/>
                <a:gd name="connsiteY25" fmla="*/ 54768 h 1064418"/>
                <a:gd name="connsiteX26" fmla="*/ 40482 w 1955007"/>
                <a:gd name="connsiteY26" fmla="*/ 92868 h 1064418"/>
                <a:gd name="connsiteX27" fmla="*/ 157163 w 1955007"/>
                <a:gd name="connsiteY27" fmla="*/ 209550 h 1064418"/>
                <a:gd name="connsiteX28" fmla="*/ 261938 w 1955007"/>
                <a:gd name="connsiteY28" fmla="*/ 307181 h 1064418"/>
                <a:gd name="connsiteX29" fmla="*/ 371475 w 1955007"/>
                <a:gd name="connsiteY29" fmla="*/ 397668 h 1064418"/>
                <a:gd name="connsiteX30" fmla="*/ 528638 w 1955007"/>
                <a:gd name="connsiteY30" fmla="*/ 519112 h 1064418"/>
                <a:gd name="connsiteX31" fmla="*/ 650082 w 1955007"/>
                <a:gd name="connsiteY31" fmla="*/ 609600 h 1064418"/>
                <a:gd name="connsiteX32" fmla="*/ 716757 w 1955007"/>
                <a:gd name="connsiteY32" fmla="*/ 654843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5007" h="1064418">
                  <a:moveTo>
                    <a:pt x="716757" y="654843"/>
                  </a:moveTo>
                  <a:lnTo>
                    <a:pt x="871538" y="754856"/>
                  </a:lnTo>
                  <a:lnTo>
                    <a:pt x="1062038" y="871537"/>
                  </a:lnTo>
                  <a:lnTo>
                    <a:pt x="1197769" y="947737"/>
                  </a:lnTo>
                  <a:lnTo>
                    <a:pt x="1297782" y="1004887"/>
                  </a:lnTo>
                  <a:lnTo>
                    <a:pt x="1404938" y="1064418"/>
                  </a:lnTo>
                  <a:lnTo>
                    <a:pt x="1955007" y="1064418"/>
                  </a:lnTo>
                  <a:lnTo>
                    <a:pt x="1928813" y="990600"/>
                  </a:lnTo>
                  <a:lnTo>
                    <a:pt x="1790700" y="945356"/>
                  </a:lnTo>
                  <a:lnTo>
                    <a:pt x="1631157" y="890587"/>
                  </a:lnTo>
                  <a:lnTo>
                    <a:pt x="1452563" y="821531"/>
                  </a:lnTo>
                  <a:lnTo>
                    <a:pt x="1295400" y="752475"/>
                  </a:lnTo>
                  <a:lnTo>
                    <a:pt x="1121569" y="671512"/>
                  </a:lnTo>
                  <a:lnTo>
                    <a:pt x="947738" y="583406"/>
                  </a:lnTo>
                  <a:lnTo>
                    <a:pt x="769144" y="488156"/>
                  </a:lnTo>
                  <a:lnTo>
                    <a:pt x="542925" y="352425"/>
                  </a:lnTo>
                  <a:lnTo>
                    <a:pt x="392907" y="254793"/>
                  </a:lnTo>
                  <a:lnTo>
                    <a:pt x="304800" y="195262"/>
                  </a:lnTo>
                  <a:lnTo>
                    <a:pt x="178594" y="104775"/>
                  </a:lnTo>
                  <a:lnTo>
                    <a:pt x="83344" y="35718"/>
                  </a:lnTo>
                  <a:lnTo>
                    <a:pt x="57150" y="14287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54768"/>
                  </a:lnTo>
                  <a:lnTo>
                    <a:pt x="40482" y="92868"/>
                  </a:lnTo>
                  <a:lnTo>
                    <a:pt x="157163" y="209550"/>
                  </a:lnTo>
                  <a:lnTo>
                    <a:pt x="261938" y="307181"/>
                  </a:lnTo>
                  <a:lnTo>
                    <a:pt x="371475" y="397668"/>
                  </a:lnTo>
                  <a:lnTo>
                    <a:pt x="528638" y="519112"/>
                  </a:lnTo>
                  <a:lnTo>
                    <a:pt x="650082" y="609600"/>
                  </a:lnTo>
                  <a:lnTo>
                    <a:pt x="71675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6D3EE13B-445E-467F-91B5-7BC55075869B}"/>
                </a:ext>
              </a:extLst>
            </p:cNvPr>
            <p:cNvSpPr/>
            <p:nvPr/>
          </p:nvSpPr>
          <p:spPr>
            <a:xfrm>
              <a:off x="3570288" y="3268663"/>
              <a:ext cx="671512" cy="666750"/>
            </a:xfrm>
            <a:custGeom>
              <a:avLst/>
              <a:gdLst>
                <a:gd name="connsiteX0" fmla="*/ 254794 w 671512"/>
                <a:gd name="connsiteY0" fmla="*/ 64294 h 666750"/>
                <a:gd name="connsiteX1" fmla="*/ 323850 w 671512"/>
                <a:gd name="connsiteY1" fmla="*/ 88107 h 666750"/>
                <a:gd name="connsiteX2" fmla="*/ 376237 w 671512"/>
                <a:gd name="connsiteY2" fmla="*/ 109538 h 666750"/>
                <a:gd name="connsiteX3" fmla="*/ 440531 w 671512"/>
                <a:gd name="connsiteY3" fmla="*/ 140494 h 666750"/>
                <a:gd name="connsiteX4" fmla="*/ 485775 w 671512"/>
                <a:gd name="connsiteY4" fmla="*/ 166688 h 666750"/>
                <a:gd name="connsiteX5" fmla="*/ 519112 w 671512"/>
                <a:gd name="connsiteY5" fmla="*/ 190500 h 666750"/>
                <a:gd name="connsiteX6" fmla="*/ 542925 w 671512"/>
                <a:gd name="connsiteY6" fmla="*/ 214313 h 666750"/>
                <a:gd name="connsiteX7" fmla="*/ 564356 w 671512"/>
                <a:gd name="connsiteY7" fmla="*/ 238125 h 666750"/>
                <a:gd name="connsiteX8" fmla="*/ 592931 w 671512"/>
                <a:gd name="connsiteY8" fmla="*/ 278607 h 666750"/>
                <a:gd name="connsiteX9" fmla="*/ 626269 w 671512"/>
                <a:gd name="connsiteY9" fmla="*/ 338138 h 666750"/>
                <a:gd name="connsiteX10" fmla="*/ 647700 w 671512"/>
                <a:gd name="connsiteY10" fmla="*/ 390525 h 666750"/>
                <a:gd name="connsiteX11" fmla="*/ 664369 w 671512"/>
                <a:gd name="connsiteY11" fmla="*/ 438150 h 666750"/>
                <a:gd name="connsiteX12" fmla="*/ 671512 w 671512"/>
                <a:gd name="connsiteY12" fmla="*/ 473869 h 666750"/>
                <a:gd name="connsiteX13" fmla="*/ 671512 w 671512"/>
                <a:gd name="connsiteY13" fmla="*/ 500063 h 666750"/>
                <a:gd name="connsiteX14" fmla="*/ 671512 w 671512"/>
                <a:gd name="connsiteY14" fmla="*/ 552450 h 666750"/>
                <a:gd name="connsiteX15" fmla="*/ 664369 w 671512"/>
                <a:gd name="connsiteY15" fmla="*/ 588169 h 666750"/>
                <a:gd name="connsiteX16" fmla="*/ 654844 w 671512"/>
                <a:gd name="connsiteY16" fmla="*/ 619125 h 666750"/>
                <a:gd name="connsiteX17" fmla="*/ 640556 w 671512"/>
                <a:gd name="connsiteY17" fmla="*/ 638175 h 666750"/>
                <a:gd name="connsiteX18" fmla="*/ 621506 w 671512"/>
                <a:gd name="connsiteY18" fmla="*/ 652463 h 666750"/>
                <a:gd name="connsiteX19" fmla="*/ 600075 w 671512"/>
                <a:gd name="connsiteY19" fmla="*/ 661988 h 666750"/>
                <a:gd name="connsiteX20" fmla="*/ 576262 w 671512"/>
                <a:gd name="connsiteY20" fmla="*/ 666750 h 666750"/>
                <a:gd name="connsiteX21" fmla="*/ 545306 w 671512"/>
                <a:gd name="connsiteY21" fmla="*/ 657225 h 666750"/>
                <a:gd name="connsiteX22" fmla="*/ 526256 w 671512"/>
                <a:gd name="connsiteY22" fmla="*/ 647700 h 666750"/>
                <a:gd name="connsiteX23" fmla="*/ 500062 w 671512"/>
                <a:gd name="connsiteY23" fmla="*/ 609600 h 666750"/>
                <a:gd name="connsiteX24" fmla="*/ 428625 w 671512"/>
                <a:gd name="connsiteY24" fmla="*/ 502444 h 666750"/>
                <a:gd name="connsiteX25" fmla="*/ 354806 w 671512"/>
                <a:gd name="connsiteY25" fmla="*/ 392907 h 666750"/>
                <a:gd name="connsiteX26" fmla="*/ 326231 w 671512"/>
                <a:gd name="connsiteY26" fmla="*/ 354807 h 666750"/>
                <a:gd name="connsiteX27" fmla="*/ 254794 w 671512"/>
                <a:gd name="connsiteY27" fmla="*/ 273844 h 666750"/>
                <a:gd name="connsiteX28" fmla="*/ 154781 w 671512"/>
                <a:gd name="connsiteY28" fmla="*/ 169069 h 666750"/>
                <a:gd name="connsiteX29" fmla="*/ 83344 w 671512"/>
                <a:gd name="connsiteY29" fmla="*/ 97632 h 666750"/>
                <a:gd name="connsiteX30" fmla="*/ 38100 w 671512"/>
                <a:gd name="connsiteY30" fmla="*/ 54769 h 666750"/>
                <a:gd name="connsiteX31" fmla="*/ 0 w 671512"/>
                <a:gd name="connsiteY31" fmla="*/ 14288 h 666750"/>
                <a:gd name="connsiteX32" fmla="*/ 4762 w 671512"/>
                <a:gd name="connsiteY32" fmla="*/ 0 h 666750"/>
                <a:gd name="connsiteX33" fmla="*/ 73819 w 671512"/>
                <a:gd name="connsiteY33" fmla="*/ 9525 h 666750"/>
                <a:gd name="connsiteX34" fmla="*/ 171450 w 671512"/>
                <a:gd name="connsiteY34" fmla="*/ 35719 h 666750"/>
                <a:gd name="connsiteX35" fmla="*/ 254794 w 671512"/>
                <a:gd name="connsiteY35" fmla="*/ 6429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2" h="666750">
                  <a:moveTo>
                    <a:pt x="254794" y="64294"/>
                  </a:moveTo>
                  <a:lnTo>
                    <a:pt x="323850" y="88107"/>
                  </a:lnTo>
                  <a:lnTo>
                    <a:pt x="376237" y="109538"/>
                  </a:lnTo>
                  <a:lnTo>
                    <a:pt x="440531" y="140494"/>
                  </a:lnTo>
                  <a:lnTo>
                    <a:pt x="485775" y="166688"/>
                  </a:lnTo>
                  <a:lnTo>
                    <a:pt x="519112" y="190500"/>
                  </a:lnTo>
                  <a:lnTo>
                    <a:pt x="542925" y="214313"/>
                  </a:lnTo>
                  <a:lnTo>
                    <a:pt x="564356" y="238125"/>
                  </a:lnTo>
                  <a:lnTo>
                    <a:pt x="592931" y="278607"/>
                  </a:lnTo>
                  <a:lnTo>
                    <a:pt x="626269" y="338138"/>
                  </a:lnTo>
                  <a:lnTo>
                    <a:pt x="647700" y="390525"/>
                  </a:lnTo>
                  <a:lnTo>
                    <a:pt x="664369" y="438150"/>
                  </a:lnTo>
                  <a:lnTo>
                    <a:pt x="671512" y="473869"/>
                  </a:lnTo>
                  <a:lnTo>
                    <a:pt x="671512" y="500063"/>
                  </a:lnTo>
                  <a:lnTo>
                    <a:pt x="671512" y="552450"/>
                  </a:lnTo>
                  <a:lnTo>
                    <a:pt x="664369" y="588169"/>
                  </a:lnTo>
                  <a:lnTo>
                    <a:pt x="654844" y="619125"/>
                  </a:lnTo>
                  <a:lnTo>
                    <a:pt x="640556" y="638175"/>
                  </a:lnTo>
                  <a:lnTo>
                    <a:pt x="621506" y="652463"/>
                  </a:lnTo>
                  <a:lnTo>
                    <a:pt x="600075" y="661988"/>
                  </a:lnTo>
                  <a:lnTo>
                    <a:pt x="576262" y="666750"/>
                  </a:lnTo>
                  <a:lnTo>
                    <a:pt x="545306" y="657225"/>
                  </a:lnTo>
                  <a:lnTo>
                    <a:pt x="526256" y="647700"/>
                  </a:lnTo>
                  <a:lnTo>
                    <a:pt x="500062" y="609600"/>
                  </a:lnTo>
                  <a:lnTo>
                    <a:pt x="428625" y="502444"/>
                  </a:lnTo>
                  <a:lnTo>
                    <a:pt x="354806" y="392907"/>
                  </a:lnTo>
                  <a:lnTo>
                    <a:pt x="326231" y="354807"/>
                  </a:lnTo>
                  <a:lnTo>
                    <a:pt x="254794" y="273844"/>
                  </a:lnTo>
                  <a:lnTo>
                    <a:pt x="154781" y="169069"/>
                  </a:lnTo>
                  <a:lnTo>
                    <a:pt x="83344" y="97632"/>
                  </a:lnTo>
                  <a:lnTo>
                    <a:pt x="38100" y="54769"/>
                  </a:lnTo>
                  <a:lnTo>
                    <a:pt x="0" y="14288"/>
                  </a:lnTo>
                  <a:lnTo>
                    <a:pt x="4762" y="0"/>
                  </a:lnTo>
                  <a:lnTo>
                    <a:pt x="73819" y="9525"/>
                  </a:lnTo>
                  <a:lnTo>
                    <a:pt x="171450" y="35719"/>
                  </a:lnTo>
                  <a:lnTo>
                    <a:pt x="254794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4">
              <a:extLst>
                <a:ext uri="{FF2B5EF4-FFF2-40B4-BE49-F238E27FC236}">
                  <a16:creationId xmlns:a16="http://schemas.microsoft.com/office/drawing/2014/main" id="{908DDB9F-4873-466D-9D89-04EAFA5B18BF}"/>
                </a:ext>
              </a:extLst>
            </p:cNvPr>
            <p:cNvSpPr/>
            <p:nvPr/>
          </p:nvSpPr>
          <p:spPr>
            <a:xfrm>
              <a:off x="4194175" y="2466975"/>
              <a:ext cx="490538" cy="1181100"/>
            </a:xfrm>
            <a:custGeom>
              <a:avLst/>
              <a:gdLst>
                <a:gd name="connsiteX0" fmla="*/ 383382 w 490538"/>
                <a:gd name="connsiteY0" fmla="*/ 280988 h 1181100"/>
                <a:gd name="connsiteX1" fmla="*/ 369094 w 490538"/>
                <a:gd name="connsiteY1" fmla="*/ 207169 h 1181100"/>
                <a:gd name="connsiteX2" fmla="*/ 278607 w 490538"/>
                <a:gd name="connsiteY2" fmla="*/ 71438 h 1181100"/>
                <a:gd name="connsiteX3" fmla="*/ 207169 w 490538"/>
                <a:gd name="connsiteY3" fmla="*/ 47625 h 1181100"/>
                <a:gd name="connsiteX4" fmla="*/ 145257 w 490538"/>
                <a:gd name="connsiteY4" fmla="*/ 26194 h 1181100"/>
                <a:gd name="connsiteX5" fmla="*/ 102394 w 490538"/>
                <a:gd name="connsiteY5" fmla="*/ 9525 h 1181100"/>
                <a:gd name="connsiteX6" fmla="*/ 78582 w 490538"/>
                <a:gd name="connsiteY6" fmla="*/ 2381 h 1181100"/>
                <a:gd name="connsiteX7" fmla="*/ 42863 w 490538"/>
                <a:gd name="connsiteY7" fmla="*/ 0 h 1181100"/>
                <a:gd name="connsiteX8" fmla="*/ 26194 w 490538"/>
                <a:gd name="connsiteY8" fmla="*/ 0 h 1181100"/>
                <a:gd name="connsiteX9" fmla="*/ 7144 w 490538"/>
                <a:gd name="connsiteY9" fmla="*/ 7144 h 1181100"/>
                <a:gd name="connsiteX10" fmla="*/ 0 w 490538"/>
                <a:gd name="connsiteY10" fmla="*/ 21431 h 1181100"/>
                <a:gd name="connsiteX11" fmla="*/ 9525 w 490538"/>
                <a:gd name="connsiteY11" fmla="*/ 61913 h 1181100"/>
                <a:gd name="connsiteX12" fmla="*/ 33338 w 490538"/>
                <a:gd name="connsiteY12" fmla="*/ 78581 h 1181100"/>
                <a:gd name="connsiteX13" fmla="*/ 64294 w 490538"/>
                <a:gd name="connsiteY13" fmla="*/ 100013 h 1181100"/>
                <a:gd name="connsiteX14" fmla="*/ 104775 w 490538"/>
                <a:gd name="connsiteY14" fmla="*/ 133350 h 1181100"/>
                <a:gd name="connsiteX15" fmla="*/ 150019 w 490538"/>
                <a:gd name="connsiteY15" fmla="*/ 188119 h 1181100"/>
                <a:gd name="connsiteX16" fmla="*/ 171450 w 490538"/>
                <a:gd name="connsiteY16" fmla="*/ 228600 h 1181100"/>
                <a:gd name="connsiteX17" fmla="*/ 207169 w 490538"/>
                <a:gd name="connsiteY17" fmla="*/ 357188 h 1181100"/>
                <a:gd name="connsiteX18" fmla="*/ 221457 w 490538"/>
                <a:gd name="connsiteY18" fmla="*/ 416719 h 1181100"/>
                <a:gd name="connsiteX19" fmla="*/ 245269 w 490538"/>
                <a:gd name="connsiteY19" fmla="*/ 552450 h 1181100"/>
                <a:gd name="connsiteX20" fmla="*/ 252413 w 490538"/>
                <a:gd name="connsiteY20" fmla="*/ 611981 h 1181100"/>
                <a:gd name="connsiteX21" fmla="*/ 259557 w 490538"/>
                <a:gd name="connsiteY21" fmla="*/ 728663 h 1181100"/>
                <a:gd name="connsiteX22" fmla="*/ 257175 w 490538"/>
                <a:gd name="connsiteY22" fmla="*/ 783431 h 1181100"/>
                <a:gd name="connsiteX23" fmla="*/ 242888 w 490538"/>
                <a:gd name="connsiteY23" fmla="*/ 897731 h 1181100"/>
                <a:gd name="connsiteX24" fmla="*/ 240507 w 490538"/>
                <a:gd name="connsiteY24" fmla="*/ 928688 h 1181100"/>
                <a:gd name="connsiteX25" fmla="*/ 240507 w 490538"/>
                <a:gd name="connsiteY25" fmla="*/ 954881 h 1181100"/>
                <a:gd name="connsiteX26" fmla="*/ 242888 w 490538"/>
                <a:gd name="connsiteY26" fmla="*/ 985838 h 1181100"/>
                <a:gd name="connsiteX27" fmla="*/ 250032 w 490538"/>
                <a:gd name="connsiteY27" fmla="*/ 1014413 h 1181100"/>
                <a:gd name="connsiteX28" fmla="*/ 261938 w 490538"/>
                <a:gd name="connsiteY28" fmla="*/ 1042988 h 1181100"/>
                <a:gd name="connsiteX29" fmla="*/ 288132 w 490538"/>
                <a:gd name="connsiteY29" fmla="*/ 1088231 h 1181100"/>
                <a:gd name="connsiteX30" fmla="*/ 319088 w 490538"/>
                <a:gd name="connsiteY30" fmla="*/ 1131094 h 1181100"/>
                <a:gd name="connsiteX31" fmla="*/ 342900 w 490538"/>
                <a:gd name="connsiteY31" fmla="*/ 1157288 h 1181100"/>
                <a:gd name="connsiteX32" fmla="*/ 357188 w 490538"/>
                <a:gd name="connsiteY32" fmla="*/ 1169194 h 1181100"/>
                <a:gd name="connsiteX33" fmla="*/ 381000 w 490538"/>
                <a:gd name="connsiteY33" fmla="*/ 1181100 h 1181100"/>
                <a:gd name="connsiteX34" fmla="*/ 395288 w 490538"/>
                <a:gd name="connsiteY34" fmla="*/ 1181100 h 1181100"/>
                <a:gd name="connsiteX35" fmla="*/ 416719 w 490538"/>
                <a:gd name="connsiteY35" fmla="*/ 1173956 h 1181100"/>
                <a:gd name="connsiteX36" fmla="*/ 442913 w 490538"/>
                <a:gd name="connsiteY36" fmla="*/ 1152525 h 1181100"/>
                <a:gd name="connsiteX37" fmla="*/ 461963 w 490538"/>
                <a:gd name="connsiteY37" fmla="*/ 1123950 h 1181100"/>
                <a:gd name="connsiteX38" fmla="*/ 466725 w 490538"/>
                <a:gd name="connsiteY38" fmla="*/ 1088231 h 1181100"/>
                <a:gd name="connsiteX39" fmla="*/ 488157 w 490538"/>
                <a:gd name="connsiteY39" fmla="*/ 940594 h 1181100"/>
                <a:gd name="connsiteX40" fmla="*/ 490538 w 490538"/>
                <a:gd name="connsiteY40" fmla="*/ 804863 h 1181100"/>
                <a:gd name="connsiteX41" fmla="*/ 454819 w 490538"/>
                <a:gd name="connsiteY41" fmla="*/ 616744 h 1181100"/>
                <a:gd name="connsiteX42" fmla="*/ 383382 w 490538"/>
                <a:gd name="connsiteY42" fmla="*/ 28098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1181100">
                  <a:moveTo>
                    <a:pt x="383382" y="280988"/>
                  </a:moveTo>
                  <a:lnTo>
                    <a:pt x="369094" y="207169"/>
                  </a:lnTo>
                  <a:lnTo>
                    <a:pt x="278607" y="71438"/>
                  </a:lnTo>
                  <a:lnTo>
                    <a:pt x="207169" y="47625"/>
                  </a:lnTo>
                  <a:lnTo>
                    <a:pt x="145257" y="26194"/>
                  </a:lnTo>
                  <a:lnTo>
                    <a:pt x="102394" y="9525"/>
                  </a:lnTo>
                  <a:lnTo>
                    <a:pt x="78582" y="2381"/>
                  </a:lnTo>
                  <a:lnTo>
                    <a:pt x="42863" y="0"/>
                  </a:lnTo>
                  <a:lnTo>
                    <a:pt x="2619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9525" y="61913"/>
                  </a:lnTo>
                  <a:lnTo>
                    <a:pt x="33338" y="78581"/>
                  </a:lnTo>
                  <a:lnTo>
                    <a:pt x="64294" y="100013"/>
                  </a:lnTo>
                  <a:lnTo>
                    <a:pt x="104775" y="133350"/>
                  </a:lnTo>
                  <a:lnTo>
                    <a:pt x="150019" y="188119"/>
                  </a:lnTo>
                  <a:lnTo>
                    <a:pt x="171450" y="228600"/>
                  </a:lnTo>
                  <a:lnTo>
                    <a:pt x="207169" y="357188"/>
                  </a:lnTo>
                  <a:lnTo>
                    <a:pt x="221457" y="416719"/>
                  </a:lnTo>
                  <a:lnTo>
                    <a:pt x="245269" y="552450"/>
                  </a:lnTo>
                  <a:lnTo>
                    <a:pt x="252413" y="611981"/>
                  </a:lnTo>
                  <a:lnTo>
                    <a:pt x="259557" y="728663"/>
                  </a:lnTo>
                  <a:lnTo>
                    <a:pt x="257175" y="783431"/>
                  </a:lnTo>
                  <a:lnTo>
                    <a:pt x="242888" y="897731"/>
                  </a:lnTo>
                  <a:lnTo>
                    <a:pt x="240507" y="928688"/>
                  </a:lnTo>
                  <a:lnTo>
                    <a:pt x="240507" y="954881"/>
                  </a:lnTo>
                  <a:lnTo>
                    <a:pt x="242888" y="985838"/>
                  </a:lnTo>
                  <a:lnTo>
                    <a:pt x="250032" y="1014413"/>
                  </a:lnTo>
                  <a:lnTo>
                    <a:pt x="261938" y="1042988"/>
                  </a:lnTo>
                  <a:lnTo>
                    <a:pt x="288132" y="1088231"/>
                  </a:lnTo>
                  <a:lnTo>
                    <a:pt x="319088" y="1131094"/>
                  </a:lnTo>
                  <a:lnTo>
                    <a:pt x="342900" y="1157288"/>
                  </a:lnTo>
                  <a:lnTo>
                    <a:pt x="357188" y="1169194"/>
                  </a:lnTo>
                  <a:lnTo>
                    <a:pt x="381000" y="1181100"/>
                  </a:lnTo>
                  <a:lnTo>
                    <a:pt x="395288" y="1181100"/>
                  </a:lnTo>
                  <a:lnTo>
                    <a:pt x="416719" y="1173956"/>
                  </a:lnTo>
                  <a:lnTo>
                    <a:pt x="442913" y="1152525"/>
                  </a:lnTo>
                  <a:lnTo>
                    <a:pt x="461963" y="1123950"/>
                  </a:lnTo>
                  <a:lnTo>
                    <a:pt x="466725" y="1088231"/>
                  </a:lnTo>
                  <a:lnTo>
                    <a:pt x="488157" y="940594"/>
                  </a:lnTo>
                  <a:cubicBezTo>
                    <a:pt x="488951" y="895350"/>
                    <a:pt x="489744" y="850107"/>
                    <a:pt x="490538" y="804863"/>
                  </a:cubicBezTo>
                  <a:lnTo>
                    <a:pt x="454819" y="616744"/>
                  </a:lnTo>
                  <a:lnTo>
                    <a:pt x="383382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EF898A32-EA40-47FE-B0C9-C11FDF4EE7AA}"/>
                </a:ext>
              </a:extLst>
            </p:cNvPr>
            <p:cNvSpPr/>
            <p:nvPr/>
          </p:nvSpPr>
          <p:spPr>
            <a:xfrm>
              <a:off x="4437063" y="2284413"/>
              <a:ext cx="2611437" cy="1116012"/>
            </a:xfrm>
            <a:custGeom>
              <a:avLst/>
              <a:gdLst>
                <a:gd name="connsiteX0" fmla="*/ 1183481 w 2612231"/>
                <a:gd name="connsiteY0" fmla="*/ 254794 h 1116806"/>
                <a:gd name="connsiteX1" fmla="*/ 1009650 w 2612231"/>
                <a:gd name="connsiteY1" fmla="*/ 278606 h 1116806"/>
                <a:gd name="connsiteX2" fmla="*/ 862012 w 2612231"/>
                <a:gd name="connsiteY2" fmla="*/ 300037 h 1116806"/>
                <a:gd name="connsiteX3" fmla="*/ 621506 w 2612231"/>
                <a:gd name="connsiteY3" fmla="*/ 352425 h 1116806"/>
                <a:gd name="connsiteX4" fmla="*/ 502444 w 2612231"/>
                <a:gd name="connsiteY4" fmla="*/ 376237 h 1116806"/>
                <a:gd name="connsiteX5" fmla="*/ 400050 w 2612231"/>
                <a:gd name="connsiteY5" fmla="*/ 390525 h 1116806"/>
                <a:gd name="connsiteX6" fmla="*/ 345281 w 2612231"/>
                <a:gd name="connsiteY6" fmla="*/ 397669 h 1116806"/>
                <a:gd name="connsiteX7" fmla="*/ 228600 w 2612231"/>
                <a:gd name="connsiteY7" fmla="*/ 407194 h 1116806"/>
                <a:gd name="connsiteX8" fmla="*/ 80962 w 2612231"/>
                <a:gd name="connsiteY8" fmla="*/ 411956 h 1116806"/>
                <a:gd name="connsiteX9" fmla="*/ 0 w 2612231"/>
                <a:gd name="connsiteY9" fmla="*/ 245269 h 1116806"/>
                <a:gd name="connsiteX10" fmla="*/ 35719 w 2612231"/>
                <a:gd name="connsiteY10" fmla="*/ 257175 h 1116806"/>
                <a:gd name="connsiteX11" fmla="*/ 69056 w 2612231"/>
                <a:gd name="connsiteY11" fmla="*/ 257175 h 1116806"/>
                <a:gd name="connsiteX12" fmla="*/ 152400 w 2612231"/>
                <a:gd name="connsiteY12" fmla="*/ 252412 h 1116806"/>
                <a:gd name="connsiteX13" fmla="*/ 271462 w 2612231"/>
                <a:gd name="connsiteY13" fmla="*/ 240506 h 1116806"/>
                <a:gd name="connsiteX14" fmla="*/ 433387 w 2612231"/>
                <a:gd name="connsiteY14" fmla="*/ 219075 h 1116806"/>
                <a:gd name="connsiteX15" fmla="*/ 571500 w 2612231"/>
                <a:gd name="connsiteY15" fmla="*/ 197644 h 1116806"/>
                <a:gd name="connsiteX16" fmla="*/ 666750 w 2612231"/>
                <a:gd name="connsiteY16" fmla="*/ 180975 h 1116806"/>
                <a:gd name="connsiteX17" fmla="*/ 873919 w 2612231"/>
                <a:gd name="connsiteY17" fmla="*/ 142875 h 1116806"/>
                <a:gd name="connsiteX18" fmla="*/ 1135856 w 2612231"/>
                <a:gd name="connsiteY18" fmla="*/ 104775 h 1116806"/>
                <a:gd name="connsiteX19" fmla="*/ 1302544 w 2612231"/>
                <a:gd name="connsiteY19" fmla="*/ 85725 h 1116806"/>
                <a:gd name="connsiteX20" fmla="*/ 1431131 w 2612231"/>
                <a:gd name="connsiteY20" fmla="*/ 73819 h 1116806"/>
                <a:gd name="connsiteX21" fmla="*/ 1676400 w 2612231"/>
                <a:gd name="connsiteY21" fmla="*/ 73819 h 1116806"/>
                <a:gd name="connsiteX22" fmla="*/ 1902619 w 2612231"/>
                <a:gd name="connsiteY22" fmla="*/ 61912 h 1116806"/>
                <a:gd name="connsiteX23" fmla="*/ 2107406 w 2612231"/>
                <a:gd name="connsiteY23" fmla="*/ 52387 h 1116806"/>
                <a:gd name="connsiteX24" fmla="*/ 2188369 w 2612231"/>
                <a:gd name="connsiteY24" fmla="*/ 52387 h 1116806"/>
                <a:gd name="connsiteX25" fmla="*/ 2205037 w 2612231"/>
                <a:gd name="connsiteY25" fmla="*/ 50006 h 1116806"/>
                <a:gd name="connsiteX26" fmla="*/ 2238375 w 2612231"/>
                <a:gd name="connsiteY26" fmla="*/ 28575 h 1116806"/>
                <a:gd name="connsiteX27" fmla="*/ 2271712 w 2612231"/>
                <a:gd name="connsiteY27" fmla="*/ 9525 h 1116806"/>
                <a:gd name="connsiteX28" fmla="*/ 2309812 w 2612231"/>
                <a:gd name="connsiteY28" fmla="*/ 0 h 1116806"/>
                <a:gd name="connsiteX29" fmla="*/ 2343150 w 2612231"/>
                <a:gd name="connsiteY29" fmla="*/ 2381 h 1116806"/>
                <a:gd name="connsiteX30" fmla="*/ 2364581 w 2612231"/>
                <a:gd name="connsiteY30" fmla="*/ 11906 h 1116806"/>
                <a:gd name="connsiteX31" fmla="*/ 2431256 w 2612231"/>
                <a:gd name="connsiteY31" fmla="*/ 69056 h 1116806"/>
                <a:gd name="connsiteX32" fmla="*/ 2481262 w 2612231"/>
                <a:gd name="connsiteY32" fmla="*/ 114300 h 1116806"/>
                <a:gd name="connsiteX33" fmla="*/ 2521744 w 2612231"/>
                <a:gd name="connsiteY33" fmla="*/ 157162 h 1116806"/>
                <a:gd name="connsiteX34" fmla="*/ 2559844 w 2612231"/>
                <a:gd name="connsiteY34" fmla="*/ 202406 h 1116806"/>
                <a:gd name="connsiteX35" fmla="*/ 2593181 w 2612231"/>
                <a:gd name="connsiteY35" fmla="*/ 242887 h 1116806"/>
                <a:gd name="connsiteX36" fmla="*/ 2609850 w 2612231"/>
                <a:gd name="connsiteY36" fmla="*/ 273844 h 1116806"/>
                <a:gd name="connsiteX37" fmla="*/ 2612231 w 2612231"/>
                <a:gd name="connsiteY37" fmla="*/ 295275 h 1116806"/>
                <a:gd name="connsiteX38" fmla="*/ 2609850 w 2612231"/>
                <a:gd name="connsiteY38" fmla="*/ 321469 h 1116806"/>
                <a:gd name="connsiteX39" fmla="*/ 2595562 w 2612231"/>
                <a:gd name="connsiteY39" fmla="*/ 350044 h 1116806"/>
                <a:gd name="connsiteX40" fmla="*/ 2569369 w 2612231"/>
                <a:gd name="connsiteY40" fmla="*/ 378619 h 1116806"/>
                <a:gd name="connsiteX41" fmla="*/ 2533650 w 2612231"/>
                <a:gd name="connsiteY41" fmla="*/ 428625 h 1116806"/>
                <a:gd name="connsiteX42" fmla="*/ 2488406 w 2612231"/>
                <a:gd name="connsiteY42" fmla="*/ 509587 h 1116806"/>
                <a:gd name="connsiteX43" fmla="*/ 2452687 w 2612231"/>
                <a:gd name="connsiteY43" fmla="*/ 585787 h 1116806"/>
                <a:gd name="connsiteX44" fmla="*/ 2386012 w 2612231"/>
                <a:gd name="connsiteY44" fmla="*/ 769144 h 1116806"/>
                <a:gd name="connsiteX45" fmla="*/ 2314575 w 2612231"/>
                <a:gd name="connsiteY45" fmla="*/ 973931 h 1116806"/>
                <a:gd name="connsiteX46" fmla="*/ 2281237 w 2612231"/>
                <a:gd name="connsiteY46" fmla="*/ 1064419 h 1116806"/>
                <a:gd name="connsiteX47" fmla="*/ 2264569 w 2612231"/>
                <a:gd name="connsiteY47" fmla="*/ 1085850 h 1116806"/>
                <a:gd name="connsiteX48" fmla="*/ 2243137 w 2612231"/>
                <a:gd name="connsiteY48" fmla="*/ 1102519 h 1116806"/>
                <a:gd name="connsiteX49" fmla="*/ 2221706 w 2612231"/>
                <a:gd name="connsiteY49" fmla="*/ 1114425 h 1116806"/>
                <a:gd name="connsiteX50" fmla="*/ 2190750 w 2612231"/>
                <a:gd name="connsiteY50" fmla="*/ 1116806 h 1116806"/>
                <a:gd name="connsiteX51" fmla="*/ 2159794 w 2612231"/>
                <a:gd name="connsiteY51" fmla="*/ 1109662 h 1116806"/>
                <a:gd name="connsiteX52" fmla="*/ 2126456 w 2612231"/>
                <a:gd name="connsiteY52" fmla="*/ 1090612 h 1116806"/>
                <a:gd name="connsiteX53" fmla="*/ 2109787 w 2612231"/>
                <a:gd name="connsiteY53" fmla="*/ 1071562 h 1116806"/>
                <a:gd name="connsiteX54" fmla="*/ 2097881 w 2612231"/>
                <a:gd name="connsiteY54" fmla="*/ 1052512 h 1116806"/>
                <a:gd name="connsiteX55" fmla="*/ 2088356 w 2612231"/>
                <a:gd name="connsiteY55" fmla="*/ 1019175 h 1116806"/>
                <a:gd name="connsiteX56" fmla="*/ 2088356 w 2612231"/>
                <a:gd name="connsiteY56" fmla="*/ 997744 h 1116806"/>
                <a:gd name="connsiteX57" fmla="*/ 2093119 w 2612231"/>
                <a:gd name="connsiteY57" fmla="*/ 947737 h 1116806"/>
                <a:gd name="connsiteX58" fmla="*/ 2133600 w 2612231"/>
                <a:gd name="connsiteY58" fmla="*/ 833437 h 1116806"/>
                <a:gd name="connsiteX59" fmla="*/ 2147887 w 2612231"/>
                <a:gd name="connsiteY59" fmla="*/ 773906 h 1116806"/>
                <a:gd name="connsiteX60" fmla="*/ 2193131 w 2612231"/>
                <a:gd name="connsiteY60" fmla="*/ 590550 h 1116806"/>
                <a:gd name="connsiteX61" fmla="*/ 2221706 w 2612231"/>
                <a:gd name="connsiteY61" fmla="*/ 445294 h 1116806"/>
                <a:gd name="connsiteX62" fmla="*/ 2240756 w 2612231"/>
                <a:gd name="connsiteY62" fmla="*/ 335756 h 1116806"/>
                <a:gd name="connsiteX63" fmla="*/ 2247900 w 2612231"/>
                <a:gd name="connsiteY63" fmla="*/ 273844 h 1116806"/>
                <a:gd name="connsiteX64" fmla="*/ 2247900 w 2612231"/>
                <a:gd name="connsiteY64" fmla="*/ 254794 h 1116806"/>
                <a:gd name="connsiteX65" fmla="*/ 2240756 w 2612231"/>
                <a:gd name="connsiteY65" fmla="*/ 226219 h 1116806"/>
                <a:gd name="connsiteX66" fmla="*/ 2231231 w 2612231"/>
                <a:gd name="connsiteY66" fmla="*/ 214312 h 1116806"/>
                <a:gd name="connsiteX67" fmla="*/ 2209800 w 2612231"/>
                <a:gd name="connsiteY67" fmla="*/ 197644 h 1116806"/>
                <a:gd name="connsiteX68" fmla="*/ 2176462 w 2612231"/>
                <a:gd name="connsiteY68" fmla="*/ 188119 h 1116806"/>
                <a:gd name="connsiteX69" fmla="*/ 2095500 w 2612231"/>
                <a:gd name="connsiteY69" fmla="*/ 192881 h 1116806"/>
                <a:gd name="connsiteX70" fmla="*/ 1938337 w 2612231"/>
                <a:gd name="connsiteY70" fmla="*/ 200025 h 1116806"/>
                <a:gd name="connsiteX71" fmla="*/ 1724025 w 2612231"/>
                <a:gd name="connsiteY71" fmla="*/ 207169 h 1116806"/>
                <a:gd name="connsiteX72" fmla="*/ 1602581 w 2612231"/>
                <a:gd name="connsiteY72" fmla="*/ 207169 h 1116806"/>
                <a:gd name="connsiteX73" fmla="*/ 1338262 w 2612231"/>
                <a:gd name="connsiteY73" fmla="*/ 233362 h 1116806"/>
                <a:gd name="connsiteX74" fmla="*/ 1183481 w 2612231"/>
                <a:gd name="connsiteY74" fmla="*/ 254794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12231" h="1116806">
                  <a:moveTo>
                    <a:pt x="1183481" y="254794"/>
                  </a:moveTo>
                  <a:lnTo>
                    <a:pt x="1009650" y="278606"/>
                  </a:lnTo>
                  <a:lnTo>
                    <a:pt x="862012" y="300037"/>
                  </a:lnTo>
                  <a:lnTo>
                    <a:pt x="621506" y="352425"/>
                  </a:lnTo>
                  <a:lnTo>
                    <a:pt x="502444" y="376237"/>
                  </a:lnTo>
                  <a:lnTo>
                    <a:pt x="400050" y="390525"/>
                  </a:lnTo>
                  <a:lnTo>
                    <a:pt x="345281" y="397669"/>
                  </a:lnTo>
                  <a:lnTo>
                    <a:pt x="228600" y="407194"/>
                  </a:lnTo>
                  <a:lnTo>
                    <a:pt x="80962" y="411956"/>
                  </a:lnTo>
                  <a:lnTo>
                    <a:pt x="0" y="245269"/>
                  </a:lnTo>
                  <a:lnTo>
                    <a:pt x="35719" y="257175"/>
                  </a:lnTo>
                  <a:lnTo>
                    <a:pt x="69056" y="257175"/>
                  </a:lnTo>
                  <a:lnTo>
                    <a:pt x="152400" y="252412"/>
                  </a:lnTo>
                  <a:lnTo>
                    <a:pt x="271462" y="240506"/>
                  </a:lnTo>
                  <a:lnTo>
                    <a:pt x="433387" y="219075"/>
                  </a:lnTo>
                  <a:lnTo>
                    <a:pt x="571500" y="197644"/>
                  </a:lnTo>
                  <a:lnTo>
                    <a:pt x="666750" y="180975"/>
                  </a:lnTo>
                  <a:lnTo>
                    <a:pt x="873919" y="142875"/>
                  </a:lnTo>
                  <a:lnTo>
                    <a:pt x="1135856" y="104775"/>
                  </a:lnTo>
                  <a:lnTo>
                    <a:pt x="1302544" y="85725"/>
                  </a:lnTo>
                  <a:lnTo>
                    <a:pt x="1431131" y="73819"/>
                  </a:lnTo>
                  <a:lnTo>
                    <a:pt x="1676400" y="73819"/>
                  </a:lnTo>
                  <a:lnTo>
                    <a:pt x="1902619" y="61912"/>
                  </a:lnTo>
                  <a:lnTo>
                    <a:pt x="2107406" y="52387"/>
                  </a:lnTo>
                  <a:lnTo>
                    <a:pt x="2188369" y="52387"/>
                  </a:lnTo>
                  <a:lnTo>
                    <a:pt x="2205037" y="50006"/>
                  </a:lnTo>
                  <a:lnTo>
                    <a:pt x="2238375" y="28575"/>
                  </a:lnTo>
                  <a:lnTo>
                    <a:pt x="2271712" y="9525"/>
                  </a:lnTo>
                  <a:lnTo>
                    <a:pt x="2309812" y="0"/>
                  </a:lnTo>
                  <a:lnTo>
                    <a:pt x="2343150" y="2381"/>
                  </a:lnTo>
                  <a:lnTo>
                    <a:pt x="2364581" y="11906"/>
                  </a:lnTo>
                  <a:lnTo>
                    <a:pt x="2431256" y="69056"/>
                  </a:lnTo>
                  <a:lnTo>
                    <a:pt x="2481262" y="114300"/>
                  </a:lnTo>
                  <a:lnTo>
                    <a:pt x="2521744" y="157162"/>
                  </a:lnTo>
                  <a:lnTo>
                    <a:pt x="2559844" y="202406"/>
                  </a:lnTo>
                  <a:lnTo>
                    <a:pt x="2593181" y="242887"/>
                  </a:lnTo>
                  <a:lnTo>
                    <a:pt x="2609850" y="273844"/>
                  </a:lnTo>
                  <a:lnTo>
                    <a:pt x="2612231" y="295275"/>
                  </a:lnTo>
                  <a:lnTo>
                    <a:pt x="2609850" y="321469"/>
                  </a:lnTo>
                  <a:lnTo>
                    <a:pt x="2595562" y="350044"/>
                  </a:lnTo>
                  <a:lnTo>
                    <a:pt x="2569369" y="378619"/>
                  </a:lnTo>
                  <a:lnTo>
                    <a:pt x="2533650" y="428625"/>
                  </a:lnTo>
                  <a:lnTo>
                    <a:pt x="2488406" y="509587"/>
                  </a:lnTo>
                  <a:lnTo>
                    <a:pt x="2452687" y="585787"/>
                  </a:lnTo>
                  <a:lnTo>
                    <a:pt x="2386012" y="769144"/>
                  </a:lnTo>
                  <a:lnTo>
                    <a:pt x="2314575" y="973931"/>
                  </a:lnTo>
                  <a:lnTo>
                    <a:pt x="2281237" y="1064419"/>
                  </a:lnTo>
                  <a:lnTo>
                    <a:pt x="2264569" y="1085850"/>
                  </a:lnTo>
                  <a:lnTo>
                    <a:pt x="2243137" y="1102519"/>
                  </a:lnTo>
                  <a:lnTo>
                    <a:pt x="2221706" y="1114425"/>
                  </a:lnTo>
                  <a:lnTo>
                    <a:pt x="2190750" y="1116806"/>
                  </a:lnTo>
                  <a:lnTo>
                    <a:pt x="2159794" y="1109662"/>
                  </a:lnTo>
                  <a:lnTo>
                    <a:pt x="2126456" y="1090612"/>
                  </a:lnTo>
                  <a:lnTo>
                    <a:pt x="2109787" y="1071562"/>
                  </a:lnTo>
                  <a:lnTo>
                    <a:pt x="2097881" y="1052512"/>
                  </a:lnTo>
                  <a:lnTo>
                    <a:pt x="2088356" y="1019175"/>
                  </a:lnTo>
                  <a:lnTo>
                    <a:pt x="2088356" y="997744"/>
                  </a:lnTo>
                  <a:lnTo>
                    <a:pt x="2093119" y="947737"/>
                  </a:lnTo>
                  <a:lnTo>
                    <a:pt x="2133600" y="833437"/>
                  </a:lnTo>
                  <a:lnTo>
                    <a:pt x="2147887" y="773906"/>
                  </a:lnTo>
                  <a:lnTo>
                    <a:pt x="2193131" y="590550"/>
                  </a:lnTo>
                  <a:lnTo>
                    <a:pt x="2221706" y="445294"/>
                  </a:lnTo>
                  <a:lnTo>
                    <a:pt x="2240756" y="335756"/>
                  </a:lnTo>
                  <a:lnTo>
                    <a:pt x="2247900" y="273844"/>
                  </a:lnTo>
                  <a:lnTo>
                    <a:pt x="2247900" y="254794"/>
                  </a:lnTo>
                  <a:lnTo>
                    <a:pt x="2240756" y="226219"/>
                  </a:lnTo>
                  <a:lnTo>
                    <a:pt x="2231231" y="214312"/>
                  </a:lnTo>
                  <a:lnTo>
                    <a:pt x="2209800" y="197644"/>
                  </a:lnTo>
                  <a:lnTo>
                    <a:pt x="2176462" y="188119"/>
                  </a:lnTo>
                  <a:lnTo>
                    <a:pt x="2095500" y="192881"/>
                  </a:lnTo>
                  <a:lnTo>
                    <a:pt x="1938337" y="200025"/>
                  </a:lnTo>
                  <a:lnTo>
                    <a:pt x="1724025" y="207169"/>
                  </a:lnTo>
                  <a:lnTo>
                    <a:pt x="1602581" y="207169"/>
                  </a:lnTo>
                  <a:lnTo>
                    <a:pt x="1338262" y="233362"/>
                  </a:lnTo>
                  <a:lnTo>
                    <a:pt x="11834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353F075E-D13C-44E3-A3EF-2CBE1DA30DE8}"/>
                </a:ext>
              </a:extLst>
            </p:cNvPr>
            <p:cNvSpPr/>
            <p:nvPr/>
          </p:nvSpPr>
          <p:spPr>
            <a:xfrm>
              <a:off x="4946650" y="1957388"/>
              <a:ext cx="396875" cy="1300162"/>
            </a:xfrm>
            <a:custGeom>
              <a:avLst/>
              <a:gdLst>
                <a:gd name="connsiteX0" fmla="*/ 381000 w 397669"/>
                <a:gd name="connsiteY0" fmla="*/ 326231 h 1300162"/>
                <a:gd name="connsiteX1" fmla="*/ 385763 w 397669"/>
                <a:gd name="connsiteY1" fmla="*/ 221456 h 1300162"/>
                <a:gd name="connsiteX2" fmla="*/ 392907 w 397669"/>
                <a:gd name="connsiteY2" fmla="*/ 152400 h 1300162"/>
                <a:gd name="connsiteX3" fmla="*/ 397669 w 397669"/>
                <a:gd name="connsiteY3" fmla="*/ 133350 h 1300162"/>
                <a:gd name="connsiteX4" fmla="*/ 383382 w 397669"/>
                <a:gd name="connsiteY4" fmla="*/ 114300 h 1300162"/>
                <a:gd name="connsiteX5" fmla="*/ 352425 w 397669"/>
                <a:gd name="connsiteY5" fmla="*/ 85725 h 1300162"/>
                <a:gd name="connsiteX6" fmla="*/ 297657 w 397669"/>
                <a:gd name="connsiteY6" fmla="*/ 42862 h 1300162"/>
                <a:gd name="connsiteX7" fmla="*/ 223838 w 397669"/>
                <a:gd name="connsiteY7" fmla="*/ 0 h 1300162"/>
                <a:gd name="connsiteX8" fmla="*/ 0 w 397669"/>
                <a:gd name="connsiteY8" fmla="*/ 38100 h 1300162"/>
                <a:gd name="connsiteX9" fmla="*/ 42863 w 397669"/>
                <a:gd name="connsiteY9" fmla="*/ 80962 h 1300162"/>
                <a:gd name="connsiteX10" fmla="*/ 76200 w 397669"/>
                <a:gd name="connsiteY10" fmla="*/ 119062 h 1300162"/>
                <a:gd name="connsiteX11" fmla="*/ 92869 w 397669"/>
                <a:gd name="connsiteY11" fmla="*/ 147637 h 1300162"/>
                <a:gd name="connsiteX12" fmla="*/ 109538 w 397669"/>
                <a:gd name="connsiteY12" fmla="*/ 190500 h 1300162"/>
                <a:gd name="connsiteX13" fmla="*/ 121444 w 397669"/>
                <a:gd name="connsiteY13" fmla="*/ 230981 h 1300162"/>
                <a:gd name="connsiteX14" fmla="*/ 128588 w 397669"/>
                <a:gd name="connsiteY14" fmla="*/ 283368 h 1300162"/>
                <a:gd name="connsiteX15" fmla="*/ 133350 w 397669"/>
                <a:gd name="connsiteY15" fmla="*/ 352425 h 1300162"/>
                <a:gd name="connsiteX16" fmla="*/ 135732 w 397669"/>
                <a:gd name="connsiteY16" fmla="*/ 528637 h 1300162"/>
                <a:gd name="connsiteX17" fmla="*/ 154782 w 397669"/>
                <a:gd name="connsiteY17" fmla="*/ 661987 h 1300162"/>
                <a:gd name="connsiteX18" fmla="*/ 192882 w 397669"/>
                <a:gd name="connsiteY18" fmla="*/ 1157287 h 1300162"/>
                <a:gd name="connsiteX19" fmla="*/ 204788 w 397669"/>
                <a:gd name="connsiteY19" fmla="*/ 1300162 h 1300162"/>
                <a:gd name="connsiteX20" fmla="*/ 378619 w 397669"/>
                <a:gd name="connsiteY20" fmla="*/ 1276350 h 1300162"/>
                <a:gd name="connsiteX21" fmla="*/ 378619 w 397669"/>
                <a:gd name="connsiteY21" fmla="*/ 1026318 h 1300162"/>
                <a:gd name="connsiteX22" fmla="*/ 378619 w 397669"/>
                <a:gd name="connsiteY22" fmla="*/ 619125 h 1300162"/>
                <a:gd name="connsiteX23" fmla="*/ 381000 w 397669"/>
                <a:gd name="connsiteY23" fmla="*/ 326231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669" h="1300162">
                  <a:moveTo>
                    <a:pt x="381000" y="326231"/>
                  </a:moveTo>
                  <a:lnTo>
                    <a:pt x="385763" y="221456"/>
                  </a:lnTo>
                  <a:lnTo>
                    <a:pt x="392907" y="152400"/>
                  </a:lnTo>
                  <a:lnTo>
                    <a:pt x="397669" y="133350"/>
                  </a:lnTo>
                  <a:lnTo>
                    <a:pt x="383382" y="114300"/>
                  </a:lnTo>
                  <a:lnTo>
                    <a:pt x="352425" y="85725"/>
                  </a:lnTo>
                  <a:lnTo>
                    <a:pt x="297657" y="42862"/>
                  </a:lnTo>
                  <a:lnTo>
                    <a:pt x="223838" y="0"/>
                  </a:lnTo>
                  <a:lnTo>
                    <a:pt x="0" y="38100"/>
                  </a:lnTo>
                  <a:lnTo>
                    <a:pt x="42863" y="80962"/>
                  </a:lnTo>
                  <a:lnTo>
                    <a:pt x="76200" y="119062"/>
                  </a:lnTo>
                  <a:lnTo>
                    <a:pt x="92869" y="147637"/>
                  </a:lnTo>
                  <a:lnTo>
                    <a:pt x="109538" y="190500"/>
                  </a:lnTo>
                  <a:lnTo>
                    <a:pt x="121444" y="230981"/>
                  </a:lnTo>
                  <a:lnTo>
                    <a:pt x="128588" y="283368"/>
                  </a:lnTo>
                  <a:lnTo>
                    <a:pt x="133350" y="352425"/>
                  </a:lnTo>
                  <a:lnTo>
                    <a:pt x="135732" y="528637"/>
                  </a:lnTo>
                  <a:lnTo>
                    <a:pt x="154782" y="661987"/>
                  </a:lnTo>
                  <a:lnTo>
                    <a:pt x="192882" y="1157287"/>
                  </a:lnTo>
                  <a:lnTo>
                    <a:pt x="204788" y="1300162"/>
                  </a:lnTo>
                  <a:lnTo>
                    <a:pt x="378619" y="1276350"/>
                  </a:lnTo>
                  <a:lnTo>
                    <a:pt x="378619" y="1026318"/>
                  </a:lnTo>
                  <a:lnTo>
                    <a:pt x="378619" y="619125"/>
                  </a:lnTo>
                  <a:cubicBezTo>
                    <a:pt x="379413" y="521494"/>
                    <a:pt x="380206" y="423862"/>
                    <a:pt x="381000" y="3262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7">
              <a:extLst>
                <a:ext uri="{FF2B5EF4-FFF2-40B4-BE49-F238E27FC236}">
                  <a16:creationId xmlns:a16="http://schemas.microsoft.com/office/drawing/2014/main" id="{15E191AA-B8C8-4EAC-BDD1-7ABA798BE576}"/>
                </a:ext>
              </a:extLst>
            </p:cNvPr>
            <p:cNvSpPr/>
            <p:nvPr/>
          </p:nvSpPr>
          <p:spPr>
            <a:xfrm>
              <a:off x="5737225" y="1866900"/>
              <a:ext cx="414338" cy="1323975"/>
            </a:xfrm>
            <a:custGeom>
              <a:avLst/>
              <a:gdLst>
                <a:gd name="connsiteX0" fmla="*/ 78582 w 414338"/>
                <a:gd name="connsiteY0" fmla="*/ 850106 h 1323975"/>
                <a:gd name="connsiteX1" fmla="*/ 78582 w 414338"/>
                <a:gd name="connsiteY1" fmla="*/ 635794 h 1323975"/>
                <a:gd name="connsiteX2" fmla="*/ 104775 w 414338"/>
                <a:gd name="connsiteY2" fmla="*/ 495300 h 1323975"/>
                <a:gd name="connsiteX3" fmla="*/ 102394 w 414338"/>
                <a:gd name="connsiteY3" fmla="*/ 273844 h 1323975"/>
                <a:gd name="connsiteX4" fmla="*/ 97632 w 414338"/>
                <a:gd name="connsiteY4" fmla="*/ 254794 h 1323975"/>
                <a:gd name="connsiteX5" fmla="*/ 45244 w 414338"/>
                <a:gd name="connsiteY5" fmla="*/ 111919 h 1323975"/>
                <a:gd name="connsiteX6" fmla="*/ 0 w 414338"/>
                <a:gd name="connsiteY6" fmla="*/ 9525 h 1323975"/>
                <a:gd name="connsiteX7" fmla="*/ 133350 w 414338"/>
                <a:gd name="connsiteY7" fmla="*/ 0 h 1323975"/>
                <a:gd name="connsiteX8" fmla="*/ 247650 w 414338"/>
                <a:gd name="connsiteY8" fmla="*/ 71438 h 1323975"/>
                <a:gd name="connsiteX9" fmla="*/ 333375 w 414338"/>
                <a:gd name="connsiteY9" fmla="*/ 121444 h 1323975"/>
                <a:gd name="connsiteX10" fmla="*/ 390525 w 414338"/>
                <a:gd name="connsiteY10" fmla="*/ 152400 h 1323975"/>
                <a:gd name="connsiteX11" fmla="*/ 397669 w 414338"/>
                <a:gd name="connsiteY11" fmla="*/ 159544 h 1323975"/>
                <a:gd name="connsiteX12" fmla="*/ 409575 w 414338"/>
                <a:gd name="connsiteY12" fmla="*/ 176213 h 1323975"/>
                <a:gd name="connsiteX13" fmla="*/ 414338 w 414338"/>
                <a:gd name="connsiteY13" fmla="*/ 192881 h 1323975"/>
                <a:gd name="connsiteX14" fmla="*/ 411957 w 414338"/>
                <a:gd name="connsiteY14" fmla="*/ 216694 h 1323975"/>
                <a:gd name="connsiteX15" fmla="*/ 397669 w 414338"/>
                <a:gd name="connsiteY15" fmla="*/ 240506 h 1323975"/>
                <a:gd name="connsiteX16" fmla="*/ 385763 w 414338"/>
                <a:gd name="connsiteY16" fmla="*/ 257175 h 1323975"/>
                <a:gd name="connsiteX17" fmla="*/ 369094 w 414338"/>
                <a:gd name="connsiteY17" fmla="*/ 323850 h 1323975"/>
                <a:gd name="connsiteX18" fmla="*/ 352425 w 414338"/>
                <a:gd name="connsiteY18" fmla="*/ 404813 h 1323975"/>
                <a:gd name="connsiteX19" fmla="*/ 342900 w 414338"/>
                <a:gd name="connsiteY19" fmla="*/ 502444 h 1323975"/>
                <a:gd name="connsiteX20" fmla="*/ 311944 w 414338"/>
                <a:gd name="connsiteY20" fmla="*/ 704850 h 1323975"/>
                <a:gd name="connsiteX21" fmla="*/ 285750 w 414338"/>
                <a:gd name="connsiteY21" fmla="*/ 912019 h 1323975"/>
                <a:gd name="connsiteX22" fmla="*/ 264319 w 414338"/>
                <a:gd name="connsiteY22" fmla="*/ 1178719 h 1323975"/>
                <a:gd name="connsiteX23" fmla="*/ 254794 w 414338"/>
                <a:gd name="connsiteY23" fmla="*/ 1295400 h 1323975"/>
                <a:gd name="connsiteX24" fmla="*/ 78582 w 414338"/>
                <a:gd name="connsiteY24" fmla="*/ 1323975 h 1323975"/>
                <a:gd name="connsiteX25" fmla="*/ 78582 w 414338"/>
                <a:gd name="connsiteY25" fmla="*/ 85010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1323975">
                  <a:moveTo>
                    <a:pt x="78582" y="850106"/>
                  </a:moveTo>
                  <a:lnTo>
                    <a:pt x="78582" y="635794"/>
                  </a:lnTo>
                  <a:lnTo>
                    <a:pt x="104775" y="495300"/>
                  </a:lnTo>
                  <a:cubicBezTo>
                    <a:pt x="103981" y="421481"/>
                    <a:pt x="103188" y="347663"/>
                    <a:pt x="102394" y="273844"/>
                  </a:cubicBezTo>
                  <a:lnTo>
                    <a:pt x="97632" y="254794"/>
                  </a:lnTo>
                  <a:lnTo>
                    <a:pt x="45244" y="111919"/>
                  </a:lnTo>
                  <a:lnTo>
                    <a:pt x="0" y="9525"/>
                  </a:lnTo>
                  <a:lnTo>
                    <a:pt x="133350" y="0"/>
                  </a:lnTo>
                  <a:lnTo>
                    <a:pt x="247650" y="71438"/>
                  </a:lnTo>
                  <a:lnTo>
                    <a:pt x="333375" y="121444"/>
                  </a:lnTo>
                  <a:lnTo>
                    <a:pt x="390525" y="152400"/>
                  </a:lnTo>
                  <a:lnTo>
                    <a:pt x="397669" y="159544"/>
                  </a:lnTo>
                  <a:lnTo>
                    <a:pt x="409575" y="176213"/>
                  </a:lnTo>
                  <a:lnTo>
                    <a:pt x="414338" y="192881"/>
                  </a:lnTo>
                  <a:lnTo>
                    <a:pt x="411957" y="216694"/>
                  </a:lnTo>
                  <a:lnTo>
                    <a:pt x="397669" y="240506"/>
                  </a:lnTo>
                  <a:lnTo>
                    <a:pt x="385763" y="257175"/>
                  </a:lnTo>
                  <a:lnTo>
                    <a:pt x="369094" y="323850"/>
                  </a:lnTo>
                  <a:lnTo>
                    <a:pt x="352425" y="404813"/>
                  </a:lnTo>
                  <a:lnTo>
                    <a:pt x="342900" y="502444"/>
                  </a:lnTo>
                  <a:lnTo>
                    <a:pt x="311944" y="704850"/>
                  </a:lnTo>
                  <a:lnTo>
                    <a:pt x="285750" y="912019"/>
                  </a:lnTo>
                  <a:lnTo>
                    <a:pt x="264319" y="1178719"/>
                  </a:lnTo>
                  <a:lnTo>
                    <a:pt x="254794" y="1295400"/>
                  </a:lnTo>
                  <a:lnTo>
                    <a:pt x="78582" y="1323975"/>
                  </a:lnTo>
                  <a:lnTo>
                    <a:pt x="78582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077ED45D-8256-4969-8BA7-EEC537089432}"/>
                </a:ext>
              </a:extLst>
            </p:cNvPr>
            <p:cNvSpPr/>
            <p:nvPr/>
          </p:nvSpPr>
          <p:spPr>
            <a:xfrm>
              <a:off x="4632325" y="3094038"/>
              <a:ext cx="1995488" cy="344487"/>
            </a:xfrm>
            <a:custGeom>
              <a:avLst/>
              <a:gdLst>
                <a:gd name="connsiteX0" fmla="*/ 931069 w 1995488"/>
                <a:gd name="connsiteY0" fmla="*/ 69056 h 345281"/>
                <a:gd name="connsiteX1" fmla="*/ 1193007 w 1995488"/>
                <a:gd name="connsiteY1" fmla="*/ 45244 h 345281"/>
                <a:gd name="connsiteX2" fmla="*/ 1359694 w 1995488"/>
                <a:gd name="connsiteY2" fmla="*/ 23812 h 345281"/>
                <a:gd name="connsiteX3" fmla="*/ 1524000 w 1995488"/>
                <a:gd name="connsiteY3" fmla="*/ 9525 h 345281"/>
                <a:gd name="connsiteX4" fmla="*/ 1666875 w 1995488"/>
                <a:gd name="connsiteY4" fmla="*/ 2381 h 345281"/>
                <a:gd name="connsiteX5" fmla="*/ 1847850 w 1995488"/>
                <a:gd name="connsiteY5" fmla="*/ 0 h 345281"/>
                <a:gd name="connsiteX6" fmla="*/ 1995488 w 1995488"/>
                <a:gd name="connsiteY6" fmla="*/ 7144 h 345281"/>
                <a:gd name="connsiteX7" fmla="*/ 1935957 w 1995488"/>
                <a:gd name="connsiteY7" fmla="*/ 159544 h 345281"/>
                <a:gd name="connsiteX8" fmla="*/ 1771650 w 1995488"/>
                <a:gd name="connsiteY8" fmla="*/ 159544 h 345281"/>
                <a:gd name="connsiteX9" fmla="*/ 1476375 w 1995488"/>
                <a:gd name="connsiteY9" fmla="*/ 164306 h 345281"/>
                <a:gd name="connsiteX10" fmla="*/ 1223963 w 1995488"/>
                <a:gd name="connsiteY10" fmla="*/ 173831 h 345281"/>
                <a:gd name="connsiteX11" fmla="*/ 1040607 w 1995488"/>
                <a:gd name="connsiteY11" fmla="*/ 180975 h 345281"/>
                <a:gd name="connsiteX12" fmla="*/ 907257 w 1995488"/>
                <a:gd name="connsiteY12" fmla="*/ 195262 h 345281"/>
                <a:gd name="connsiteX13" fmla="*/ 711994 w 1995488"/>
                <a:gd name="connsiteY13" fmla="*/ 216694 h 345281"/>
                <a:gd name="connsiteX14" fmla="*/ 502444 w 1995488"/>
                <a:gd name="connsiteY14" fmla="*/ 247650 h 345281"/>
                <a:gd name="connsiteX15" fmla="*/ 321469 w 1995488"/>
                <a:gd name="connsiteY15" fmla="*/ 278606 h 345281"/>
                <a:gd name="connsiteX16" fmla="*/ 100013 w 1995488"/>
                <a:gd name="connsiteY16" fmla="*/ 326231 h 345281"/>
                <a:gd name="connsiteX17" fmla="*/ 4763 w 1995488"/>
                <a:gd name="connsiteY17" fmla="*/ 345281 h 345281"/>
                <a:gd name="connsiteX18" fmla="*/ 0 w 1995488"/>
                <a:gd name="connsiteY18" fmla="*/ 161925 h 345281"/>
                <a:gd name="connsiteX19" fmla="*/ 338138 w 1995488"/>
                <a:gd name="connsiteY19" fmla="*/ 133350 h 345281"/>
                <a:gd name="connsiteX20" fmla="*/ 931069 w 1995488"/>
                <a:gd name="connsiteY20" fmla="*/ 6905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5488" h="345281">
                  <a:moveTo>
                    <a:pt x="931069" y="69056"/>
                  </a:moveTo>
                  <a:lnTo>
                    <a:pt x="1193007" y="45244"/>
                  </a:lnTo>
                  <a:lnTo>
                    <a:pt x="1359694" y="23812"/>
                  </a:lnTo>
                  <a:lnTo>
                    <a:pt x="1524000" y="9525"/>
                  </a:lnTo>
                  <a:lnTo>
                    <a:pt x="1666875" y="2381"/>
                  </a:lnTo>
                  <a:lnTo>
                    <a:pt x="1847850" y="0"/>
                  </a:lnTo>
                  <a:lnTo>
                    <a:pt x="1995488" y="7144"/>
                  </a:lnTo>
                  <a:lnTo>
                    <a:pt x="1935957" y="159544"/>
                  </a:lnTo>
                  <a:lnTo>
                    <a:pt x="1771650" y="159544"/>
                  </a:lnTo>
                  <a:lnTo>
                    <a:pt x="1476375" y="164306"/>
                  </a:lnTo>
                  <a:lnTo>
                    <a:pt x="1223963" y="173831"/>
                  </a:lnTo>
                  <a:lnTo>
                    <a:pt x="1040607" y="180975"/>
                  </a:lnTo>
                  <a:lnTo>
                    <a:pt x="907257" y="195262"/>
                  </a:lnTo>
                  <a:lnTo>
                    <a:pt x="711994" y="216694"/>
                  </a:lnTo>
                  <a:lnTo>
                    <a:pt x="502444" y="247650"/>
                  </a:lnTo>
                  <a:lnTo>
                    <a:pt x="321469" y="278606"/>
                  </a:lnTo>
                  <a:lnTo>
                    <a:pt x="100013" y="326231"/>
                  </a:lnTo>
                  <a:lnTo>
                    <a:pt x="4763" y="345281"/>
                  </a:lnTo>
                  <a:lnTo>
                    <a:pt x="0" y="161925"/>
                  </a:lnTo>
                  <a:lnTo>
                    <a:pt x="338138" y="133350"/>
                  </a:lnTo>
                  <a:lnTo>
                    <a:pt x="93106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143B95BF-70B7-4FD2-8DCA-521778463677}"/>
                </a:ext>
              </a:extLst>
            </p:cNvPr>
            <p:cNvSpPr/>
            <p:nvPr/>
          </p:nvSpPr>
          <p:spPr>
            <a:xfrm>
              <a:off x="4017963" y="4167188"/>
              <a:ext cx="3124200" cy="536575"/>
            </a:xfrm>
            <a:custGeom>
              <a:avLst/>
              <a:gdLst>
                <a:gd name="connsiteX0" fmla="*/ 1560920 w 3124415"/>
                <a:gd name="connsiteY0" fmla="*/ 167426 h 535762"/>
                <a:gd name="connsiteX1" fmla="*/ 1962741 w 3124415"/>
                <a:gd name="connsiteY1" fmla="*/ 131365 h 535762"/>
                <a:gd name="connsiteX2" fmla="*/ 2276985 w 3124415"/>
                <a:gd name="connsiteY2" fmla="*/ 103031 h 535762"/>
                <a:gd name="connsiteX3" fmla="*/ 2462441 w 3124415"/>
                <a:gd name="connsiteY3" fmla="*/ 87577 h 535762"/>
                <a:gd name="connsiteX4" fmla="*/ 2565472 w 3124415"/>
                <a:gd name="connsiteY4" fmla="*/ 54092 h 535762"/>
                <a:gd name="connsiteX5" fmla="*/ 2699412 w 3124415"/>
                <a:gd name="connsiteY5" fmla="*/ 7728 h 535762"/>
                <a:gd name="connsiteX6" fmla="*/ 2727746 w 3124415"/>
                <a:gd name="connsiteY6" fmla="*/ 0 h 535762"/>
                <a:gd name="connsiteX7" fmla="*/ 2743200 w 3124415"/>
                <a:gd name="connsiteY7" fmla="*/ 0 h 535762"/>
                <a:gd name="connsiteX8" fmla="*/ 2774110 w 3124415"/>
                <a:gd name="connsiteY8" fmla="*/ 7728 h 535762"/>
                <a:gd name="connsiteX9" fmla="*/ 2843656 w 3124415"/>
                <a:gd name="connsiteY9" fmla="*/ 30910 h 535762"/>
                <a:gd name="connsiteX10" fmla="*/ 2902898 w 3124415"/>
                <a:gd name="connsiteY10" fmla="*/ 56667 h 535762"/>
                <a:gd name="connsiteX11" fmla="*/ 2954414 w 3124415"/>
                <a:gd name="connsiteY11" fmla="*/ 82425 h 535762"/>
                <a:gd name="connsiteX12" fmla="*/ 3031687 w 3124415"/>
                <a:gd name="connsiteY12" fmla="*/ 131365 h 535762"/>
                <a:gd name="connsiteX13" fmla="*/ 3080627 w 3124415"/>
                <a:gd name="connsiteY13" fmla="*/ 167426 h 535762"/>
                <a:gd name="connsiteX14" fmla="*/ 3114112 w 3124415"/>
                <a:gd name="connsiteY14" fmla="*/ 195759 h 535762"/>
                <a:gd name="connsiteX15" fmla="*/ 3121839 w 3124415"/>
                <a:gd name="connsiteY15" fmla="*/ 208638 h 535762"/>
                <a:gd name="connsiteX16" fmla="*/ 3124415 w 3124415"/>
                <a:gd name="connsiteY16" fmla="*/ 234396 h 535762"/>
                <a:gd name="connsiteX17" fmla="*/ 3116688 w 3124415"/>
                <a:gd name="connsiteY17" fmla="*/ 267881 h 535762"/>
                <a:gd name="connsiteX18" fmla="*/ 3098657 w 3124415"/>
                <a:gd name="connsiteY18" fmla="*/ 285911 h 535762"/>
                <a:gd name="connsiteX19" fmla="*/ 3075475 w 3124415"/>
                <a:gd name="connsiteY19" fmla="*/ 298790 h 535762"/>
                <a:gd name="connsiteX20" fmla="*/ 3039415 w 3124415"/>
                <a:gd name="connsiteY20" fmla="*/ 306518 h 535762"/>
                <a:gd name="connsiteX21" fmla="*/ 2980172 w 3124415"/>
                <a:gd name="connsiteY21" fmla="*/ 311669 h 535762"/>
                <a:gd name="connsiteX22" fmla="*/ 2897747 w 3124415"/>
                <a:gd name="connsiteY22" fmla="*/ 301366 h 535762"/>
                <a:gd name="connsiteX23" fmla="*/ 2758655 w 3124415"/>
                <a:gd name="connsiteY23" fmla="*/ 285911 h 535762"/>
                <a:gd name="connsiteX24" fmla="*/ 2575775 w 3124415"/>
                <a:gd name="connsiteY24" fmla="*/ 273032 h 535762"/>
                <a:gd name="connsiteX25" fmla="*/ 2364562 w 3124415"/>
                <a:gd name="connsiteY25" fmla="*/ 262729 h 535762"/>
                <a:gd name="connsiteX26" fmla="*/ 2137893 w 3124415"/>
                <a:gd name="connsiteY26" fmla="*/ 267881 h 535762"/>
                <a:gd name="connsiteX27" fmla="*/ 1931831 w 3124415"/>
                <a:gd name="connsiteY27" fmla="*/ 280760 h 535762"/>
                <a:gd name="connsiteX28" fmla="*/ 1756679 w 3124415"/>
                <a:gd name="connsiteY28" fmla="*/ 301366 h 535762"/>
                <a:gd name="connsiteX29" fmla="*/ 1517132 w 3124415"/>
                <a:gd name="connsiteY29" fmla="*/ 334851 h 535762"/>
                <a:gd name="connsiteX30" fmla="*/ 1287888 w 3124415"/>
                <a:gd name="connsiteY30" fmla="*/ 360609 h 535762"/>
                <a:gd name="connsiteX31" fmla="*/ 1074098 w 3124415"/>
                <a:gd name="connsiteY31" fmla="*/ 391518 h 535762"/>
                <a:gd name="connsiteX32" fmla="*/ 901522 w 3124415"/>
                <a:gd name="connsiteY32" fmla="*/ 419852 h 535762"/>
                <a:gd name="connsiteX33" fmla="*/ 718642 w 3124415"/>
                <a:gd name="connsiteY33" fmla="*/ 453337 h 535762"/>
                <a:gd name="connsiteX34" fmla="*/ 538337 w 3124415"/>
                <a:gd name="connsiteY34" fmla="*/ 502276 h 535762"/>
                <a:gd name="connsiteX35" fmla="*/ 443034 w 3124415"/>
                <a:gd name="connsiteY35" fmla="*/ 533186 h 535762"/>
                <a:gd name="connsiteX36" fmla="*/ 425003 w 3124415"/>
                <a:gd name="connsiteY36" fmla="*/ 535762 h 535762"/>
                <a:gd name="connsiteX37" fmla="*/ 376064 w 3124415"/>
                <a:gd name="connsiteY37" fmla="*/ 520307 h 535762"/>
                <a:gd name="connsiteX38" fmla="*/ 316821 w 3124415"/>
                <a:gd name="connsiteY38" fmla="*/ 491973 h 535762"/>
                <a:gd name="connsiteX39" fmla="*/ 252426 w 3124415"/>
                <a:gd name="connsiteY39" fmla="*/ 448185 h 535762"/>
                <a:gd name="connsiteX40" fmla="*/ 182880 w 3124415"/>
                <a:gd name="connsiteY40" fmla="*/ 394094 h 535762"/>
                <a:gd name="connsiteX41" fmla="*/ 110759 w 3124415"/>
                <a:gd name="connsiteY41" fmla="*/ 324548 h 535762"/>
                <a:gd name="connsiteX42" fmla="*/ 38637 w 3124415"/>
                <a:gd name="connsiteY42" fmla="*/ 252426 h 535762"/>
                <a:gd name="connsiteX43" fmla="*/ 15455 w 3124415"/>
                <a:gd name="connsiteY43" fmla="*/ 224093 h 535762"/>
                <a:gd name="connsiteX44" fmla="*/ 0 w 3124415"/>
                <a:gd name="connsiteY44" fmla="*/ 190608 h 535762"/>
                <a:gd name="connsiteX45" fmla="*/ 0 w 3124415"/>
                <a:gd name="connsiteY45" fmla="*/ 170002 h 535762"/>
                <a:gd name="connsiteX46" fmla="*/ 7728 w 3124415"/>
                <a:gd name="connsiteY46" fmla="*/ 162274 h 535762"/>
                <a:gd name="connsiteX47" fmla="*/ 18031 w 3124415"/>
                <a:gd name="connsiteY47" fmla="*/ 162274 h 535762"/>
                <a:gd name="connsiteX48" fmla="*/ 69546 w 3124415"/>
                <a:gd name="connsiteY48" fmla="*/ 185456 h 535762"/>
                <a:gd name="connsiteX49" fmla="*/ 167426 w 3124415"/>
                <a:gd name="connsiteY49" fmla="*/ 229244 h 535762"/>
                <a:gd name="connsiteX50" fmla="*/ 257578 w 3124415"/>
                <a:gd name="connsiteY50" fmla="*/ 257578 h 535762"/>
                <a:gd name="connsiteX51" fmla="*/ 311669 w 3124415"/>
                <a:gd name="connsiteY51" fmla="*/ 267881 h 535762"/>
                <a:gd name="connsiteX52" fmla="*/ 427579 w 3124415"/>
                <a:gd name="connsiteY52" fmla="*/ 275608 h 535762"/>
                <a:gd name="connsiteX53" fmla="*/ 528034 w 3124415"/>
                <a:gd name="connsiteY53" fmla="*/ 278184 h 535762"/>
                <a:gd name="connsiteX54" fmla="*/ 623338 w 3124415"/>
                <a:gd name="connsiteY54" fmla="*/ 273032 h 535762"/>
                <a:gd name="connsiteX55" fmla="*/ 878340 w 3124415"/>
                <a:gd name="connsiteY55" fmla="*/ 242123 h 535762"/>
                <a:gd name="connsiteX56" fmla="*/ 1275009 w 3124415"/>
                <a:gd name="connsiteY56" fmla="*/ 198335 h 535762"/>
                <a:gd name="connsiteX57" fmla="*/ 1560920 w 3124415"/>
                <a:gd name="connsiteY57" fmla="*/ 167426 h 53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24415" h="535762">
                  <a:moveTo>
                    <a:pt x="1560920" y="167426"/>
                  </a:moveTo>
                  <a:lnTo>
                    <a:pt x="1962741" y="131365"/>
                  </a:lnTo>
                  <a:lnTo>
                    <a:pt x="2276985" y="103031"/>
                  </a:lnTo>
                  <a:lnTo>
                    <a:pt x="2462441" y="87577"/>
                  </a:lnTo>
                  <a:lnTo>
                    <a:pt x="2565472" y="54092"/>
                  </a:lnTo>
                  <a:lnTo>
                    <a:pt x="2699412" y="7728"/>
                  </a:lnTo>
                  <a:lnTo>
                    <a:pt x="2727746" y="0"/>
                  </a:lnTo>
                  <a:lnTo>
                    <a:pt x="2743200" y="0"/>
                  </a:lnTo>
                  <a:lnTo>
                    <a:pt x="2774110" y="7728"/>
                  </a:lnTo>
                  <a:lnTo>
                    <a:pt x="2843656" y="30910"/>
                  </a:lnTo>
                  <a:lnTo>
                    <a:pt x="2902898" y="56667"/>
                  </a:lnTo>
                  <a:lnTo>
                    <a:pt x="2954414" y="82425"/>
                  </a:lnTo>
                  <a:lnTo>
                    <a:pt x="3031687" y="131365"/>
                  </a:lnTo>
                  <a:lnTo>
                    <a:pt x="3080627" y="167426"/>
                  </a:lnTo>
                  <a:lnTo>
                    <a:pt x="3114112" y="195759"/>
                  </a:lnTo>
                  <a:lnTo>
                    <a:pt x="3121839" y="208638"/>
                  </a:lnTo>
                  <a:lnTo>
                    <a:pt x="3124415" y="234396"/>
                  </a:lnTo>
                  <a:lnTo>
                    <a:pt x="3116688" y="267881"/>
                  </a:lnTo>
                  <a:lnTo>
                    <a:pt x="3098657" y="285911"/>
                  </a:lnTo>
                  <a:lnTo>
                    <a:pt x="3075475" y="298790"/>
                  </a:lnTo>
                  <a:lnTo>
                    <a:pt x="3039415" y="306518"/>
                  </a:lnTo>
                  <a:lnTo>
                    <a:pt x="2980172" y="311669"/>
                  </a:lnTo>
                  <a:lnTo>
                    <a:pt x="2897747" y="301366"/>
                  </a:lnTo>
                  <a:lnTo>
                    <a:pt x="2758655" y="285911"/>
                  </a:lnTo>
                  <a:lnTo>
                    <a:pt x="2575775" y="273032"/>
                  </a:lnTo>
                  <a:lnTo>
                    <a:pt x="2364562" y="262729"/>
                  </a:lnTo>
                  <a:lnTo>
                    <a:pt x="2137893" y="267881"/>
                  </a:lnTo>
                  <a:lnTo>
                    <a:pt x="1931831" y="280760"/>
                  </a:lnTo>
                  <a:lnTo>
                    <a:pt x="1756679" y="301366"/>
                  </a:lnTo>
                  <a:lnTo>
                    <a:pt x="1517132" y="334851"/>
                  </a:lnTo>
                  <a:lnTo>
                    <a:pt x="1287888" y="360609"/>
                  </a:lnTo>
                  <a:lnTo>
                    <a:pt x="1074098" y="391518"/>
                  </a:lnTo>
                  <a:lnTo>
                    <a:pt x="901522" y="419852"/>
                  </a:lnTo>
                  <a:lnTo>
                    <a:pt x="718642" y="453337"/>
                  </a:lnTo>
                  <a:lnTo>
                    <a:pt x="538337" y="502276"/>
                  </a:lnTo>
                  <a:lnTo>
                    <a:pt x="443034" y="533186"/>
                  </a:lnTo>
                  <a:lnTo>
                    <a:pt x="425003" y="535762"/>
                  </a:lnTo>
                  <a:lnTo>
                    <a:pt x="376064" y="520307"/>
                  </a:lnTo>
                  <a:lnTo>
                    <a:pt x="316821" y="491973"/>
                  </a:lnTo>
                  <a:lnTo>
                    <a:pt x="252426" y="448185"/>
                  </a:lnTo>
                  <a:lnTo>
                    <a:pt x="182880" y="394094"/>
                  </a:lnTo>
                  <a:lnTo>
                    <a:pt x="110759" y="324548"/>
                  </a:lnTo>
                  <a:lnTo>
                    <a:pt x="38637" y="252426"/>
                  </a:lnTo>
                  <a:lnTo>
                    <a:pt x="15455" y="224093"/>
                  </a:lnTo>
                  <a:lnTo>
                    <a:pt x="0" y="190608"/>
                  </a:lnTo>
                  <a:lnTo>
                    <a:pt x="0" y="170002"/>
                  </a:lnTo>
                  <a:lnTo>
                    <a:pt x="7728" y="162274"/>
                  </a:lnTo>
                  <a:lnTo>
                    <a:pt x="18031" y="162274"/>
                  </a:lnTo>
                  <a:lnTo>
                    <a:pt x="69546" y="185456"/>
                  </a:lnTo>
                  <a:lnTo>
                    <a:pt x="167426" y="229244"/>
                  </a:lnTo>
                  <a:lnTo>
                    <a:pt x="257578" y="257578"/>
                  </a:lnTo>
                  <a:lnTo>
                    <a:pt x="311669" y="267881"/>
                  </a:lnTo>
                  <a:lnTo>
                    <a:pt x="427579" y="275608"/>
                  </a:lnTo>
                  <a:lnTo>
                    <a:pt x="528034" y="278184"/>
                  </a:lnTo>
                  <a:lnTo>
                    <a:pt x="623338" y="273032"/>
                  </a:lnTo>
                  <a:lnTo>
                    <a:pt x="878340" y="242123"/>
                  </a:lnTo>
                  <a:lnTo>
                    <a:pt x="1275009" y="198335"/>
                  </a:lnTo>
                  <a:lnTo>
                    <a:pt x="1560920" y="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5E87CE4D-6DAD-43DD-978E-BED0C1DFB180}"/>
                </a:ext>
              </a:extLst>
            </p:cNvPr>
            <p:cNvSpPr/>
            <p:nvPr/>
          </p:nvSpPr>
          <p:spPr>
            <a:xfrm>
              <a:off x="5308600" y="4467225"/>
              <a:ext cx="420688" cy="1643063"/>
            </a:xfrm>
            <a:custGeom>
              <a:avLst/>
              <a:gdLst>
                <a:gd name="connsiteX0" fmla="*/ 150019 w 421482"/>
                <a:gd name="connsiteY0" fmla="*/ 545306 h 1643063"/>
                <a:gd name="connsiteX1" fmla="*/ 150019 w 421482"/>
                <a:gd name="connsiteY1" fmla="*/ 209550 h 1643063"/>
                <a:gd name="connsiteX2" fmla="*/ 147638 w 421482"/>
                <a:gd name="connsiteY2" fmla="*/ 169069 h 1643063"/>
                <a:gd name="connsiteX3" fmla="*/ 142875 w 421482"/>
                <a:gd name="connsiteY3" fmla="*/ 152400 h 1643063"/>
                <a:gd name="connsiteX4" fmla="*/ 128588 w 421482"/>
                <a:gd name="connsiteY4" fmla="*/ 128588 h 1643063"/>
                <a:gd name="connsiteX5" fmla="*/ 104775 w 421482"/>
                <a:gd name="connsiteY5" fmla="*/ 104775 h 1643063"/>
                <a:gd name="connsiteX6" fmla="*/ 76200 w 421482"/>
                <a:gd name="connsiteY6" fmla="*/ 83344 h 1643063"/>
                <a:gd name="connsiteX7" fmla="*/ 28575 w 421482"/>
                <a:gd name="connsiteY7" fmla="*/ 47625 h 1643063"/>
                <a:gd name="connsiteX8" fmla="*/ 0 w 421482"/>
                <a:gd name="connsiteY8" fmla="*/ 23813 h 1643063"/>
                <a:gd name="connsiteX9" fmla="*/ 214313 w 421482"/>
                <a:gd name="connsiteY9" fmla="*/ 0 h 1643063"/>
                <a:gd name="connsiteX10" fmla="*/ 316707 w 421482"/>
                <a:gd name="connsiteY10" fmla="*/ 66675 h 1643063"/>
                <a:gd name="connsiteX11" fmla="*/ 361950 w 421482"/>
                <a:gd name="connsiteY11" fmla="*/ 100013 h 1643063"/>
                <a:gd name="connsiteX12" fmla="*/ 388144 w 421482"/>
                <a:gd name="connsiteY12" fmla="*/ 128588 h 1643063"/>
                <a:gd name="connsiteX13" fmla="*/ 409575 w 421482"/>
                <a:gd name="connsiteY13" fmla="*/ 161925 h 1643063"/>
                <a:gd name="connsiteX14" fmla="*/ 421482 w 421482"/>
                <a:gd name="connsiteY14" fmla="*/ 200025 h 1643063"/>
                <a:gd name="connsiteX15" fmla="*/ 414338 w 421482"/>
                <a:gd name="connsiteY15" fmla="*/ 230981 h 1643063"/>
                <a:gd name="connsiteX16" fmla="*/ 404813 w 421482"/>
                <a:gd name="connsiteY16" fmla="*/ 259556 h 1643063"/>
                <a:gd name="connsiteX17" fmla="*/ 388144 w 421482"/>
                <a:gd name="connsiteY17" fmla="*/ 311944 h 1643063"/>
                <a:gd name="connsiteX18" fmla="*/ 376238 w 421482"/>
                <a:gd name="connsiteY18" fmla="*/ 369094 h 1643063"/>
                <a:gd name="connsiteX19" fmla="*/ 373857 w 421482"/>
                <a:gd name="connsiteY19" fmla="*/ 450056 h 1643063"/>
                <a:gd name="connsiteX20" fmla="*/ 376238 w 421482"/>
                <a:gd name="connsiteY20" fmla="*/ 852488 h 1643063"/>
                <a:gd name="connsiteX21" fmla="*/ 385763 w 421482"/>
                <a:gd name="connsiteY21" fmla="*/ 1121569 h 1643063"/>
                <a:gd name="connsiteX22" fmla="*/ 390525 w 421482"/>
                <a:gd name="connsiteY22" fmla="*/ 1271588 h 1643063"/>
                <a:gd name="connsiteX23" fmla="*/ 395288 w 421482"/>
                <a:gd name="connsiteY23" fmla="*/ 1381125 h 1643063"/>
                <a:gd name="connsiteX24" fmla="*/ 395288 w 421482"/>
                <a:gd name="connsiteY24" fmla="*/ 1412081 h 1643063"/>
                <a:gd name="connsiteX25" fmla="*/ 390525 w 421482"/>
                <a:gd name="connsiteY25" fmla="*/ 1464469 h 1643063"/>
                <a:gd name="connsiteX26" fmla="*/ 373857 w 421482"/>
                <a:gd name="connsiteY26" fmla="*/ 1521619 h 1643063"/>
                <a:gd name="connsiteX27" fmla="*/ 352425 w 421482"/>
                <a:gd name="connsiteY27" fmla="*/ 1564481 h 1643063"/>
                <a:gd name="connsiteX28" fmla="*/ 328613 w 421482"/>
                <a:gd name="connsiteY28" fmla="*/ 1595438 h 1643063"/>
                <a:gd name="connsiteX29" fmla="*/ 297657 w 421482"/>
                <a:gd name="connsiteY29" fmla="*/ 1619250 h 1643063"/>
                <a:gd name="connsiteX30" fmla="*/ 269082 w 421482"/>
                <a:gd name="connsiteY30" fmla="*/ 1631156 h 1643063"/>
                <a:gd name="connsiteX31" fmla="*/ 226219 w 421482"/>
                <a:gd name="connsiteY31" fmla="*/ 1640681 h 1643063"/>
                <a:gd name="connsiteX32" fmla="*/ 204788 w 421482"/>
                <a:gd name="connsiteY32" fmla="*/ 1643063 h 1643063"/>
                <a:gd name="connsiteX33" fmla="*/ 195263 w 421482"/>
                <a:gd name="connsiteY33" fmla="*/ 1643063 h 1643063"/>
                <a:gd name="connsiteX34" fmla="*/ 178594 w 421482"/>
                <a:gd name="connsiteY34" fmla="*/ 1619250 h 1643063"/>
                <a:gd name="connsiteX35" fmla="*/ 152400 w 421482"/>
                <a:gd name="connsiteY35" fmla="*/ 1581150 h 1643063"/>
                <a:gd name="connsiteX36" fmla="*/ 150019 w 421482"/>
                <a:gd name="connsiteY36" fmla="*/ 1102519 h 1643063"/>
                <a:gd name="connsiteX37" fmla="*/ 150019 w 421482"/>
                <a:gd name="connsiteY37" fmla="*/ 545306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1482" h="1643063">
                  <a:moveTo>
                    <a:pt x="150019" y="545306"/>
                  </a:moveTo>
                  <a:lnTo>
                    <a:pt x="150019" y="209550"/>
                  </a:lnTo>
                  <a:lnTo>
                    <a:pt x="147638" y="169069"/>
                  </a:lnTo>
                  <a:lnTo>
                    <a:pt x="142875" y="152400"/>
                  </a:lnTo>
                  <a:lnTo>
                    <a:pt x="128588" y="128588"/>
                  </a:lnTo>
                  <a:lnTo>
                    <a:pt x="104775" y="104775"/>
                  </a:lnTo>
                  <a:lnTo>
                    <a:pt x="76200" y="83344"/>
                  </a:lnTo>
                  <a:lnTo>
                    <a:pt x="28575" y="47625"/>
                  </a:lnTo>
                  <a:lnTo>
                    <a:pt x="0" y="23813"/>
                  </a:lnTo>
                  <a:lnTo>
                    <a:pt x="214313" y="0"/>
                  </a:lnTo>
                  <a:lnTo>
                    <a:pt x="316707" y="66675"/>
                  </a:lnTo>
                  <a:lnTo>
                    <a:pt x="361950" y="100013"/>
                  </a:lnTo>
                  <a:lnTo>
                    <a:pt x="388144" y="128588"/>
                  </a:lnTo>
                  <a:lnTo>
                    <a:pt x="409575" y="161925"/>
                  </a:lnTo>
                  <a:lnTo>
                    <a:pt x="421482" y="200025"/>
                  </a:lnTo>
                  <a:lnTo>
                    <a:pt x="414338" y="230981"/>
                  </a:lnTo>
                  <a:lnTo>
                    <a:pt x="404813" y="259556"/>
                  </a:lnTo>
                  <a:lnTo>
                    <a:pt x="388144" y="311944"/>
                  </a:lnTo>
                  <a:lnTo>
                    <a:pt x="376238" y="369094"/>
                  </a:lnTo>
                  <a:cubicBezTo>
                    <a:pt x="375444" y="396081"/>
                    <a:pt x="374651" y="423069"/>
                    <a:pt x="373857" y="450056"/>
                  </a:cubicBezTo>
                  <a:cubicBezTo>
                    <a:pt x="374651" y="584200"/>
                    <a:pt x="375444" y="718344"/>
                    <a:pt x="376238" y="852488"/>
                  </a:cubicBezTo>
                  <a:lnTo>
                    <a:pt x="385763" y="1121569"/>
                  </a:lnTo>
                  <a:lnTo>
                    <a:pt x="390525" y="1271588"/>
                  </a:lnTo>
                  <a:lnTo>
                    <a:pt x="395288" y="1381125"/>
                  </a:lnTo>
                  <a:lnTo>
                    <a:pt x="395288" y="1412081"/>
                  </a:lnTo>
                  <a:lnTo>
                    <a:pt x="390525" y="1464469"/>
                  </a:lnTo>
                  <a:lnTo>
                    <a:pt x="373857" y="1521619"/>
                  </a:lnTo>
                  <a:lnTo>
                    <a:pt x="352425" y="1564481"/>
                  </a:lnTo>
                  <a:lnTo>
                    <a:pt x="328613" y="1595438"/>
                  </a:lnTo>
                  <a:lnTo>
                    <a:pt x="297657" y="1619250"/>
                  </a:lnTo>
                  <a:lnTo>
                    <a:pt x="269082" y="1631156"/>
                  </a:lnTo>
                  <a:lnTo>
                    <a:pt x="226219" y="1640681"/>
                  </a:lnTo>
                  <a:lnTo>
                    <a:pt x="204788" y="1643063"/>
                  </a:lnTo>
                  <a:lnTo>
                    <a:pt x="195263" y="1643063"/>
                  </a:lnTo>
                  <a:lnTo>
                    <a:pt x="178594" y="1619250"/>
                  </a:lnTo>
                  <a:lnTo>
                    <a:pt x="152400" y="1581150"/>
                  </a:lnTo>
                  <a:cubicBezTo>
                    <a:pt x="151606" y="1421606"/>
                    <a:pt x="150813" y="1262063"/>
                    <a:pt x="150019" y="1102519"/>
                  </a:cubicBezTo>
                  <a:lnTo>
                    <a:pt x="15001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23671040-B113-49A7-B7E6-2A4C901F886D}"/>
                </a:ext>
              </a:extLst>
            </p:cNvPr>
            <p:cNvSpPr/>
            <p:nvPr/>
          </p:nvSpPr>
          <p:spPr>
            <a:xfrm>
              <a:off x="4886325" y="5456238"/>
              <a:ext cx="609600" cy="641350"/>
            </a:xfrm>
            <a:custGeom>
              <a:avLst/>
              <a:gdLst>
                <a:gd name="connsiteX0" fmla="*/ 223838 w 609600"/>
                <a:gd name="connsiteY0" fmla="*/ 154781 h 642937"/>
                <a:gd name="connsiteX1" fmla="*/ 352425 w 609600"/>
                <a:gd name="connsiteY1" fmla="*/ 176212 h 642937"/>
                <a:gd name="connsiteX2" fmla="*/ 414338 w 609600"/>
                <a:gd name="connsiteY2" fmla="*/ 180975 h 642937"/>
                <a:gd name="connsiteX3" fmla="*/ 464344 w 609600"/>
                <a:gd name="connsiteY3" fmla="*/ 185737 h 642937"/>
                <a:gd name="connsiteX4" fmla="*/ 490538 w 609600"/>
                <a:gd name="connsiteY4" fmla="*/ 185737 h 642937"/>
                <a:gd name="connsiteX5" fmla="*/ 521494 w 609600"/>
                <a:gd name="connsiteY5" fmla="*/ 178594 h 642937"/>
                <a:gd name="connsiteX6" fmla="*/ 540544 w 609600"/>
                <a:gd name="connsiteY6" fmla="*/ 166687 h 642937"/>
                <a:gd name="connsiteX7" fmla="*/ 554831 w 609600"/>
                <a:gd name="connsiteY7" fmla="*/ 154781 h 642937"/>
                <a:gd name="connsiteX8" fmla="*/ 564356 w 609600"/>
                <a:gd name="connsiteY8" fmla="*/ 140494 h 642937"/>
                <a:gd name="connsiteX9" fmla="*/ 571500 w 609600"/>
                <a:gd name="connsiteY9" fmla="*/ 102394 h 642937"/>
                <a:gd name="connsiteX10" fmla="*/ 604838 w 609600"/>
                <a:gd name="connsiteY10" fmla="*/ 0 h 642937"/>
                <a:gd name="connsiteX11" fmla="*/ 609600 w 609600"/>
                <a:gd name="connsiteY11" fmla="*/ 642937 h 642937"/>
                <a:gd name="connsiteX12" fmla="*/ 571500 w 609600"/>
                <a:gd name="connsiteY12" fmla="*/ 588169 h 642937"/>
                <a:gd name="connsiteX13" fmla="*/ 542925 w 609600"/>
                <a:gd name="connsiteY13" fmla="*/ 547687 h 642937"/>
                <a:gd name="connsiteX14" fmla="*/ 490538 w 609600"/>
                <a:gd name="connsiteY14" fmla="*/ 488156 h 642937"/>
                <a:gd name="connsiteX15" fmla="*/ 411956 w 609600"/>
                <a:gd name="connsiteY15" fmla="*/ 411956 h 642937"/>
                <a:gd name="connsiteX16" fmla="*/ 333375 w 609600"/>
                <a:gd name="connsiteY16" fmla="*/ 345281 h 642937"/>
                <a:gd name="connsiteX17" fmla="*/ 269081 w 609600"/>
                <a:gd name="connsiteY17" fmla="*/ 300037 h 642937"/>
                <a:gd name="connsiteX18" fmla="*/ 197644 w 609600"/>
                <a:gd name="connsiteY18" fmla="*/ 254794 h 642937"/>
                <a:gd name="connsiteX19" fmla="*/ 100013 w 609600"/>
                <a:gd name="connsiteY19" fmla="*/ 200025 h 642937"/>
                <a:gd name="connsiteX20" fmla="*/ 38100 w 609600"/>
                <a:gd name="connsiteY20" fmla="*/ 171450 h 642937"/>
                <a:gd name="connsiteX21" fmla="*/ 19050 w 609600"/>
                <a:gd name="connsiteY21" fmla="*/ 159544 h 642937"/>
                <a:gd name="connsiteX22" fmla="*/ 11906 w 609600"/>
                <a:gd name="connsiteY22" fmla="*/ 150019 h 642937"/>
                <a:gd name="connsiteX23" fmla="*/ 0 w 609600"/>
                <a:gd name="connsiteY23" fmla="*/ 128587 h 642937"/>
                <a:gd name="connsiteX24" fmla="*/ 0 w 609600"/>
                <a:gd name="connsiteY24" fmla="*/ 114300 h 642937"/>
                <a:gd name="connsiteX25" fmla="*/ 2381 w 609600"/>
                <a:gd name="connsiteY25" fmla="*/ 107156 h 642937"/>
                <a:gd name="connsiteX26" fmla="*/ 16669 w 609600"/>
                <a:gd name="connsiteY26" fmla="*/ 102394 h 642937"/>
                <a:gd name="connsiteX27" fmla="*/ 40481 w 609600"/>
                <a:gd name="connsiteY27" fmla="*/ 107156 h 642937"/>
                <a:gd name="connsiteX28" fmla="*/ 66675 w 609600"/>
                <a:gd name="connsiteY28" fmla="*/ 116681 h 642937"/>
                <a:gd name="connsiteX29" fmla="*/ 123825 w 609600"/>
                <a:gd name="connsiteY29" fmla="*/ 130969 h 642937"/>
                <a:gd name="connsiteX30" fmla="*/ 223838 w 609600"/>
                <a:gd name="connsiteY30" fmla="*/ 15478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9600" h="642937">
                  <a:moveTo>
                    <a:pt x="223838" y="154781"/>
                  </a:moveTo>
                  <a:lnTo>
                    <a:pt x="352425" y="176212"/>
                  </a:lnTo>
                  <a:lnTo>
                    <a:pt x="414338" y="180975"/>
                  </a:lnTo>
                  <a:lnTo>
                    <a:pt x="464344" y="185737"/>
                  </a:lnTo>
                  <a:lnTo>
                    <a:pt x="490538" y="185737"/>
                  </a:lnTo>
                  <a:lnTo>
                    <a:pt x="521494" y="178594"/>
                  </a:lnTo>
                  <a:lnTo>
                    <a:pt x="540544" y="166687"/>
                  </a:lnTo>
                  <a:lnTo>
                    <a:pt x="554831" y="154781"/>
                  </a:lnTo>
                  <a:lnTo>
                    <a:pt x="564356" y="140494"/>
                  </a:lnTo>
                  <a:lnTo>
                    <a:pt x="571500" y="102394"/>
                  </a:lnTo>
                  <a:lnTo>
                    <a:pt x="604838" y="0"/>
                  </a:lnTo>
                  <a:cubicBezTo>
                    <a:pt x="606425" y="214312"/>
                    <a:pt x="608013" y="428625"/>
                    <a:pt x="609600" y="642937"/>
                  </a:cubicBezTo>
                  <a:lnTo>
                    <a:pt x="571500" y="588169"/>
                  </a:lnTo>
                  <a:lnTo>
                    <a:pt x="542925" y="547687"/>
                  </a:lnTo>
                  <a:lnTo>
                    <a:pt x="490538" y="488156"/>
                  </a:lnTo>
                  <a:lnTo>
                    <a:pt x="411956" y="411956"/>
                  </a:lnTo>
                  <a:lnTo>
                    <a:pt x="333375" y="345281"/>
                  </a:lnTo>
                  <a:lnTo>
                    <a:pt x="269081" y="300037"/>
                  </a:lnTo>
                  <a:lnTo>
                    <a:pt x="197644" y="254794"/>
                  </a:lnTo>
                  <a:lnTo>
                    <a:pt x="100013" y="200025"/>
                  </a:lnTo>
                  <a:lnTo>
                    <a:pt x="38100" y="171450"/>
                  </a:lnTo>
                  <a:lnTo>
                    <a:pt x="19050" y="159544"/>
                  </a:lnTo>
                  <a:lnTo>
                    <a:pt x="11906" y="150019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7156"/>
                  </a:lnTo>
                  <a:lnTo>
                    <a:pt x="16669" y="102394"/>
                  </a:lnTo>
                  <a:lnTo>
                    <a:pt x="40481" y="107156"/>
                  </a:lnTo>
                  <a:lnTo>
                    <a:pt x="66675" y="116681"/>
                  </a:lnTo>
                  <a:lnTo>
                    <a:pt x="123825" y="130969"/>
                  </a:lnTo>
                  <a:lnTo>
                    <a:pt x="223838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6864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9EECF96-D01A-B048-8B8D-AC6FF0C6A6A9}"/>
              </a:ext>
            </a:extLst>
          </p:cNvPr>
          <p:cNvSpPr/>
          <p:nvPr/>
        </p:nvSpPr>
        <p:spPr>
          <a:xfrm>
            <a:off x="4848225" y="1666875"/>
            <a:ext cx="1947863" cy="423863"/>
          </a:xfrm>
          <a:custGeom>
            <a:avLst/>
            <a:gdLst>
              <a:gd name="connsiteX0" fmla="*/ 1223963 w 1947863"/>
              <a:gd name="connsiteY0" fmla="*/ 273844 h 423863"/>
              <a:gd name="connsiteX1" fmla="*/ 726281 w 1947863"/>
              <a:gd name="connsiteY1" fmla="*/ 333375 h 423863"/>
              <a:gd name="connsiteX2" fmla="*/ 633413 w 1947863"/>
              <a:gd name="connsiteY2" fmla="*/ 350044 h 423863"/>
              <a:gd name="connsiteX3" fmla="*/ 478631 w 1947863"/>
              <a:gd name="connsiteY3" fmla="*/ 383381 h 423863"/>
              <a:gd name="connsiteX4" fmla="*/ 385763 w 1947863"/>
              <a:gd name="connsiteY4" fmla="*/ 407194 h 423863"/>
              <a:gd name="connsiteX5" fmla="*/ 323850 w 1947863"/>
              <a:gd name="connsiteY5" fmla="*/ 423863 h 423863"/>
              <a:gd name="connsiteX6" fmla="*/ 302419 w 1947863"/>
              <a:gd name="connsiteY6" fmla="*/ 421481 h 423863"/>
              <a:gd name="connsiteX7" fmla="*/ 252413 w 1947863"/>
              <a:gd name="connsiteY7" fmla="*/ 400050 h 423863"/>
              <a:gd name="connsiteX8" fmla="*/ 209550 w 1947863"/>
              <a:gd name="connsiteY8" fmla="*/ 376238 h 423863"/>
              <a:gd name="connsiteX9" fmla="*/ 171450 w 1947863"/>
              <a:gd name="connsiteY9" fmla="*/ 347663 h 423863"/>
              <a:gd name="connsiteX10" fmla="*/ 126206 w 1947863"/>
              <a:gd name="connsiteY10" fmla="*/ 304800 h 423863"/>
              <a:gd name="connsiteX11" fmla="*/ 90488 w 1947863"/>
              <a:gd name="connsiteY11" fmla="*/ 266700 h 423863"/>
              <a:gd name="connsiteX12" fmla="*/ 57150 w 1947863"/>
              <a:gd name="connsiteY12" fmla="*/ 216694 h 423863"/>
              <a:gd name="connsiteX13" fmla="*/ 26194 w 1947863"/>
              <a:gd name="connsiteY13" fmla="*/ 171450 h 423863"/>
              <a:gd name="connsiteX14" fmla="*/ 7144 w 1947863"/>
              <a:gd name="connsiteY14" fmla="*/ 138113 h 423863"/>
              <a:gd name="connsiteX15" fmla="*/ 0 w 1947863"/>
              <a:gd name="connsiteY15" fmla="*/ 109538 h 423863"/>
              <a:gd name="connsiteX16" fmla="*/ 4763 w 1947863"/>
              <a:gd name="connsiteY16" fmla="*/ 80963 h 423863"/>
              <a:gd name="connsiteX17" fmla="*/ 16669 w 1947863"/>
              <a:gd name="connsiteY17" fmla="*/ 73819 h 423863"/>
              <a:gd name="connsiteX18" fmla="*/ 35719 w 1947863"/>
              <a:gd name="connsiteY18" fmla="*/ 76200 h 423863"/>
              <a:gd name="connsiteX19" fmla="*/ 54769 w 1947863"/>
              <a:gd name="connsiteY19" fmla="*/ 88106 h 423863"/>
              <a:gd name="connsiteX20" fmla="*/ 100013 w 1947863"/>
              <a:gd name="connsiteY20" fmla="*/ 121444 h 423863"/>
              <a:gd name="connsiteX21" fmla="*/ 159544 w 1947863"/>
              <a:gd name="connsiteY21" fmla="*/ 152400 h 423863"/>
              <a:gd name="connsiteX22" fmla="*/ 214313 w 1947863"/>
              <a:gd name="connsiteY22" fmla="*/ 180975 h 423863"/>
              <a:gd name="connsiteX23" fmla="*/ 269081 w 1947863"/>
              <a:gd name="connsiteY23" fmla="*/ 200025 h 423863"/>
              <a:gd name="connsiteX24" fmla="*/ 326231 w 1947863"/>
              <a:gd name="connsiteY24" fmla="*/ 207169 h 423863"/>
              <a:gd name="connsiteX25" fmla="*/ 395288 w 1947863"/>
              <a:gd name="connsiteY25" fmla="*/ 202406 h 423863"/>
              <a:gd name="connsiteX26" fmla="*/ 752475 w 1947863"/>
              <a:gd name="connsiteY26" fmla="*/ 157163 h 423863"/>
              <a:gd name="connsiteX27" fmla="*/ 1204913 w 1947863"/>
              <a:gd name="connsiteY27" fmla="*/ 102394 h 423863"/>
              <a:gd name="connsiteX28" fmla="*/ 1466850 w 1947863"/>
              <a:gd name="connsiteY28" fmla="*/ 66675 h 423863"/>
              <a:gd name="connsiteX29" fmla="*/ 1509713 w 1947863"/>
              <a:gd name="connsiteY29" fmla="*/ 57150 h 423863"/>
              <a:gd name="connsiteX30" fmla="*/ 1550194 w 1947863"/>
              <a:gd name="connsiteY30" fmla="*/ 42863 h 423863"/>
              <a:gd name="connsiteX31" fmla="*/ 1593056 w 1947863"/>
              <a:gd name="connsiteY31" fmla="*/ 16669 h 423863"/>
              <a:gd name="connsiteX32" fmla="*/ 1614488 w 1947863"/>
              <a:gd name="connsiteY32" fmla="*/ 0 h 423863"/>
              <a:gd name="connsiteX33" fmla="*/ 1626394 w 1947863"/>
              <a:gd name="connsiteY33" fmla="*/ 0 h 423863"/>
              <a:gd name="connsiteX34" fmla="*/ 1676400 w 1947863"/>
              <a:gd name="connsiteY34" fmla="*/ 26194 h 423863"/>
              <a:gd name="connsiteX35" fmla="*/ 1740694 w 1947863"/>
              <a:gd name="connsiteY35" fmla="*/ 66675 h 423863"/>
              <a:gd name="connsiteX36" fmla="*/ 1816894 w 1947863"/>
              <a:gd name="connsiteY36" fmla="*/ 130969 h 423863"/>
              <a:gd name="connsiteX37" fmla="*/ 1888331 w 1947863"/>
              <a:gd name="connsiteY37" fmla="*/ 197644 h 423863"/>
              <a:gd name="connsiteX38" fmla="*/ 1931194 w 1947863"/>
              <a:gd name="connsiteY38" fmla="*/ 247650 h 423863"/>
              <a:gd name="connsiteX39" fmla="*/ 1945481 w 1947863"/>
              <a:gd name="connsiteY39" fmla="*/ 276225 h 423863"/>
              <a:gd name="connsiteX40" fmla="*/ 1947863 w 1947863"/>
              <a:gd name="connsiteY40" fmla="*/ 307181 h 423863"/>
              <a:gd name="connsiteX41" fmla="*/ 1940719 w 1947863"/>
              <a:gd name="connsiteY41" fmla="*/ 338138 h 423863"/>
              <a:gd name="connsiteX42" fmla="*/ 1928813 w 1947863"/>
              <a:gd name="connsiteY42" fmla="*/ 354806 h 423863"/>
              <a:gd name="connsiteX43" fmla="*/ 1900238 w 1947863"/>
              <a:gd name="connsiteY43" fmla="*/ 371475 h 423863"/>
              <a:gd name="connsiteX44" fmla="*/ 1881188 w 1947863"/>
              <a:gd name="connsiteY44" fmla="*/ 392906 h 423863"/>
              <a:gd name="connsiteX45" fmla="*/ 1595438 w 1947863"/>
              <a:gd name="connsiteY45" fmla="*/ 285750 h 423863"/>
              <a:gd name="connsiteX46" fmla="*/ 1576388 w 1947863"/>
              <a:gd name="connsiteY46" fmla="*/ 271463 h 423863"/>
              <a:gd name="connsiteX47" fmla="*/ 1550194 w 1947863"/>
              <a:gd name="connsiteY47" fmla="*/ 254794 h 423863"/>
              <a:gd name="connsiteX48" fmla="*/ 1504950 w 1947863"/>
              <a:gd name="connsiteY48" fmla="*/ 247650 h 423863"/>
              <a:gd name="connsiteX49" fmla="*/ 1223963 w 1947863"/>
              <a:gd name="connsiteY49" fmla="*/ 27384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47863" h="423863">
                <a:moveTo>
                  <a:pt x="1223963" y="273844"/>
                </a:moveTo>
                <a:lnTo>
                  <a:pt x="726281" y="333375"/>
                </a:lnTo>
                <a:lnTo>
                  <a:pt x="633413" y="350044"/>
                </a:lnTo>
                <a:lnTo>
                  <a:pt x="478631" y="383381"/>
                </a:lnTo>
                <a:lnTo>
                  <a:pt x="385763" y="407194"/>
                </a:lnTo>
                <a:lnTo>
                  <a:pt x="323850" y="423863"/>
                </a:lnTo>
                <a:lnTo>
                  <a:pt x="302419" y="421481"/>
                </a:lnTo>
                <a:lnTo>
                  <a:pt x="252413" y="400050"/>
                </a:lnTo>
                <a:lnTo>
                  <a:pt x="209550" y="376238"/>
                </a:lnTo>
                <a:lnTo>
                  <a:pt x="171450" y="347663"/>
                </a:lnTo>
                <a:lnTo>
                  <a:pt x="126206" y="304800"/>
                </a:lnTo>
                <a:lnTo>
                  <a:pt x="90488" y="266700"/>
                </a:lnTo>
                <a:lnTo>
                  <a:pt x="57150" y="216694"/>
                </a:lnTo>
                <a:lnTo>
                  <a:pt x="26194" y="171450"/>
                </a:lnTo>
                <a:lnTo>
                  <a:pt x="7144" y="138113"/>
                </a:lnTo>
                <a:lnTo>
                  <a:pt x="0" y="109538"/>
                </a:lnTo>
                <a:lnTo>
                  <a:pt x="4763" y="80963"/>
                </a:lnTo>
                <a:lnTo>
                  <a:pt x="16669" y="73819"/>
                </a:lnTo>
                <a:lnTo>
                  <a:pt x="35719" y="76200"/>
                </a:lnTo>
                <a:lnTo>
                  <a:pt x="54769" y="88106"/>
                </a:lnTo>
                <a:lnTo>
                  <a:pt x="100013" y="121444"/>
                </a:lnTo>
                <a:lnTo>
                  <a:pt x="159544" y="152400"/>
                </a:lnTo>
                <a:lnTo>
                  <a:pt x="214313" y="180975"/>
                </a:lnTo>
                <a:lnTo>
                  <a:pt x="269081" y="200025"/>
                </a:lnTo>
                <a:lnTo>
                  <a:pt x="326231" y="207169"/>
                </a:lnTo>
                <a:lnTo>
                  <a:pt x="395288" y="202406"/>
                </a:lnTo>
                <a:lnTo>
                  <a:pt x="752475" y="157163"/>
                </a:lnTo>
                <a:lnTo>
                  <a:pt x="1204913" y="102394"/>
                </a:lnTo>
                <a:lnTo>
                  <a:pt x="1466850" y="66675"/>
                </a:lnTo>
                <a:lnTo>
                  <a:pt x="1509713" y="57150"/>
                </a:lnTo>
                <a:lnTo>
                  <a:pt x="1550194" y="42863"/>
                </a:lnTo>
                <a:lnTo>
                  <a:pt x="1593056" y="16669"/>
                </a:lnTo>
                <a:lnTo>
                  <a:pt x="1614488" y="0"/>
                </a:lnTo>
                <a:lnTo>
                  <a:pt x="1626394" y="0"/>
                </a:lnTo>
                <a:lnTo>
                  <a:pt x="1676400" y="26194"/>
                </a:lnTo>
                <a:lnTo>
                  <a:pt x="1740694" y="66675"/>
                </a:lnTo>
                <a:lnTo>
                  <a:pt x="1816894" y="130969"/>
                </a:lnTo>
                <a:lnTo>
                  <a:pt x="1888331" y="197644"/>
                </a:lnTo>
                <a:lnTo>
                  <a:pt x="1931194" y="247650"/>
                </a:lnTo>
                <a:lnTo>
                  <a:pt x="1945481" y="276225"/>
                </a:lnTo>
                <a:lnTo>
                  <a:pt x="1947863" y="307181"/>
                </a:lnTo>
                <a:lnTo>
                  <a:pt x="1940719" y="338138"/>
                </a:lnTo>
                <a:lnTo>
                  <a:pt x="1928813" y="354806"/>
                </a:lnTo>
                <a:lnTo>
                  <a:pt x="1900238" y="371475"/>
                </a:lnTo>
                <a:lnTo>
                  <a:pt x="1881188" y="392906"/>
                </a:lnTo>
                <a:lnTo>
                  <a:pt x="1595438" y="285750"/>
                </a:lnTo>
                <a:lnTo>
                  <a:pt x="1576388" y="271463"/>
                </a:lnTo>
                <a:lnTo>
                  <a:pt x="1550194" y="254794"/>
                </a:lnTo>
                <a:lnTo>
                  <a:pt x="1504950" y="247650"/>
                </a:lnTo>
                <a:lnTo>
                  <a:pt x="1223963" y="2738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9E8E5C8-E337-1E4A-BDDF-983B547886D1}"/>
              </a:ext>
            </a:extLst>
          </p:cNvPr>
          <p:cNvSpPr/>
          <p:nvPr/>
        </p:nvSpPr>
        <p:spPr>
          <a:xfrm>
            <a:off x="4762500" y="3176588"/>
            <a:ext cx="427038" cy="1166812"/>
          </a:xfrm>
          <a:custGeom>
            <a:avLst/>
            <a:gdLst>
              <a:gd name="connsiteX0" fmla="*/ 185738 w 426244"/>
              <a:gd name="connsiteY0" fmla="*/ 714375 h 1166812"/>
              <a:gd name="connsiteX1" fmla="*/ 176213 w 426244"/>
              <a:gd name="connsiteY1" fmla="*/ 433387 h 1166812"/>
              <a:gd name="connsiteX2" fmla="*/ 166688 w 426244"/>
              <a:gd name="connsiteY2" fmla="*/ 328612 h 1166812"/>
              <a:gd name="connsiteX3" fmla="*/ 157163 w 426244"/>
              <a:gd name="connsiteY3" fmla="*/ 278606 h 1166812"/>
              <a:gd name="connsiteX4" fmla="*/ 140494 w 426244"/>
              <a:gd name="connsiteY4" fmla="*/ 233362 h 1166812"/>
              <a:gd name="connsiteX5" fmla="*/ 109538 w 426244"/>
              <a:gd name="connsiteY5" fmla="*/ 180975 h 1166812"/>
              <a:gd name="connsiteX6" fmla="*/ 76200 w 426244"/>
              <a:gd name="connsiteY6" fmla="*/ 133350 h 1166812"/>
              <a:gd name="connsiteX7" fmla="*/ 35719 w 426244"/>
              <a:gd name="connsiteY7" fmla="*/ 88106 h 1166812"/>
              <a:gd name="connsiteX8" fmla="*/ 9525 w 426244"/>
              <a:gd name="connsiteY8" fmla="*/ 61912 h 1166812"/>
              <a:gd name="connsiteX9" fmla="*/ 0 w 426244"/>
              <a:gd name="connsiteY9" fmla="*/ 42862 h 1166812"/>
              <a:gd name="connsiteX10" fmla="*/ 0 w 426244"/>
              <a:gd name="connsiteY10" fmla="*/ 19050 h 1166812"/>
              <a:gd name="connsiteX11" fmla="*/ 7144 w 426244"/>
              <a:gd name="connsiteY11" fmla="*/ 7143 h 1166812"/>
              <a:gd name="connsiteX12" fmla="*/ 26194 w 426244"/>
              <a:gd name="connsiteY12" fmla="*/ 0 h 1166812"/>
              <a:gd name="connsiteX13" fmla="*/ 73819 w 426244"/>
              <a:gd name="connsiteY13" fmla="*/ 9525 h 1166812"/>
              <a:gd name="connsiteX14" fmla="*/ 176213 w 426244"/>
              <a:gd name="connsiteY14" fmla="*/ 40481 h 1166812"/>
              <a:gd name="connsiteX15" fmla="*/ 292894 w 426244"/>
              <a:gd name="connsiteY15" fmla="*/ 78581 h 1166812"/>
              <a:gd name="connsiteX16" fmla="*/ 376238 w 426244"/>
              <a:gd name="connsiteY16" fmla="*/ 116681 h 1166812"/>
              <a:gd name="connsiteX17" fmla="*/ 357188 w 426244"/>
              <a:gd name="connsiteY17" fmla="*/ 223837 h 1166812"/>
              <a:gd name="connsiteX18" fmla="*/ 388144 w 426244"/>
              <a:gd name="connsiteY18" fmla="*/ 633412 h 1166812"/>
              <a:gd name="connsiteX19" fmla="*/ 411956 w 426244"/>
              <a:gd name="connsiteY19" fmla="*/ 881062 h 1166812"/>
              <a:gd name="connsiteX20" fmla="*/ 426244 w 426244"/>
              <a:gd name="connsiteY20" fmla="*/ 1009650 h 1166812"/>
              <a:gd name="connsiteX21" fmla="*/ 423863 w 426244"/>
              <a:gd name="connsiteY21" fmla="*/ 1064418 h 1166812"/>
              <a:gd name="connsiteX22" fmla="*/ 416719 w 426244"/>
              <a:gd name="connsiteY22" fmla="*/ 1112043 h 1166812"/>
              <a:gd name="connsiteX23" fmla="*/ 404813 w 426244"/>
              <a:gd name="connsiteY23" fmla="*/ 1138237 h 1166812"/>
              <a:gd name="connsiteX24" fmla="*/ 388144 w 426244"/>
              <a:gd name="connsiteY24" fmla="*/ 1154906 h 1166812"/>
              <a:gd name="connsiteX25" fmla="*/ 371475 w 426244"/>
              <a:gd name="connsiteY25" fmla="*/ 1162050 h 1166812"/>
              <a:gd name="connsiteX26" fmla="*/ 342900 w 426244"/>
              <a:gd name="connsiteY26" fmla="*/ 1166812 h 1166812"/>
              <a:gd name="connsiteX27" fmla="*/ 307181 w 426244"/>
              <a:gd name="connsiteY27" fmla="*/ 1164431 h 1166812"/>
              <a:gd name="connsiteX28" fmla="*/ 278606 w 426244"/>
              <a:gd name="connsiteY28" fmla="*/ 1154906 h 1166812"/>
              <a:gd name="connsiteX29" fmla="*/ 252413 w 426244"/>
              <a:gd name="connsiteY29" fmla="*/ 1133475 h 1166812"/>
              <a:gd name="connsiteX30" fmla="*/ 228600 w 426244"/>
              <a:gd name="connsiteY30" fmla="*/ 1095375 h 1166812"/>
              <a:gd name="connsiteX31" fmla="*/ 202406 w 426244"/>
              <a:gd name="connsiteY31" fmla="*/ 1040606 h 1166812"/>
              <a:gd name="connsiteX32" fmla="*/ 188119 w 426244"/>
              <a:gd name="connsiteY32" fmla="*/ 976312 h 1166812"/>
              <a:gd name="connsiteX33" fmla="*/ 185738 w 426244"/>
              <a:gd name="connsiteY33" fmla="*/ 876300 h 1166812"/>
              <a:gd name="connsiteX34" fmla="*/ 185738 w 426244"/>
              <a:gd name="connsiteY34" fmla="*/ 714375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26244" h="1166812">
                <a:moveTo>
                  <a:pt x="185738" y="714375"/>
                </a:moveTo>
                <a:lnTo>
                  <a:pt x="176213" y="433387"/>
                </a:lnTo>
                <a:lnTo>
                  <a:pt x="166688" y="328612"/>
                </a:lnTo>
                <a:lnTo>
                  <a:pt x="157163" y="278606"/>
                </a:lnTo>
                <a:lnTo>
                  <a:pt x="140494" y="233362"/>
                </a:lnTo>
                <a:lnTo>
                  <a:pt x="109538" y="180975"/>
                </a:lnTo>
                <a:lnTo>
                  <a:pt x="76200" y="133350"/>
                </a:lnTo>
                <a:lnTo>
                  <a:pt x="35719" y="88106"/>
                </a:lnTo>
                <a:lnTo>
                  <a:pt x="9525" y="61912"/>
                </a:lnTo>
                <a:lnTo>
                  <a:pt x="0" y="42862"/>
                </a:lnTo>
                <a:lnTo>
                  <a:pt x="0" y="19050"/>
                </a:lnTo>
                <a:lnTo>
                  <a:pt x="7144" y="7143"/>
                </a:lnTo>
                <a:lnTo>
                  <a:pt x="26194" y="0"/>
                </a:lnTo>
                <a:lnTo>
                  <a:pt x="73819" y="9525"/>
                </a:lnTo>
                <a:lnTo>
                  <a:pt x="176213" y="40481"/>
                </a:lnTo>
                <a:lnTo>
                  <a:pt x="292894" y="78581"/>
                </a:lnTo>
                <a:lnTo>
                  <a:pt x="376238" y="116681"/>
                </a:lnTo>
                <a:lnTo>
                  <a:pt x="357188" y="223837"/>
                </a:lnTo>
                <a:lnTo>
                  <a:pt x="388144" y="633412"/>
                </a:lnTo>
                <a:lnTo>
                  <a:pt x="411956" y="881062"/>
                </a:lnTo>
                <a:lnTo>
                  <a:pt x="426244" y="1009650"/>
                </a:lnTo>
                <a:lnTo>
                  <a:pt x="423863" y="1064418"/>
                </a:lnTo>
                <a:lnTo>
                  <a:pt x="416719" y="1112043"/>
                </a:lnTo>
                <a:lnTo>
                  <a:pt x="404813" y="1138237"/>
                </a:lnTo>
                <a:lnTo>
                  <a:pt x="388144" y="1154906"/>
                </a:lnTo>
                <a:lnTo>
                  <a:pt x="371475" y="1162050"/>
                </a:lnTo>
                <a:lnTo>
                  <a:pt x="342900" y="1166812"/>
                </a:lnTo>
                <a:lnTo>
                  <a:pt x="307181" y="1164431"/>
                </a:lnTo>
                <a:lnTo>
                  <a:pt x="278606" y="1154906"/>
                </a:lnTo>
                <a:lnTo>
                  <a:pt x="252413" y="1133475"/>
                </a:lnTo>
                <a:lnTo>
                  <a:pt x="228600" y="1095375"/>
                </a:lnTo>
                <a:lnTo>
                  <a:pt x="202406" y="1040606"/>
                </a:lnTo>
                <a:lnTo>
                  <a:pt x="188119" y="976312"/>
                </a:lnTo>
                <a:cubicBezTo>
                  <a:pt x="187325" y="942975"/>
                  <a:pt x="186532" y="909637"/>
                  <a:pt x="185738" y="876300"/>
                </a:cubicBezTo>
                <a:lnTo>
                  <a:pt x="185738" y="7143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6096ECE-4BFE-2D47-A966-4803E1D02DA9}"/>
              </a:ext>
            </a:extLst>
          </p:cNvPr>
          <p:cNvSpPr/>
          <p:nvPr/>
        </p:nvSpPr>
        <p:spPr>
          <a:xfrm>
            <a:off x="2641600" y="4678363"/>
            <a:ext cx="585788" cy="1111250"/>
          </a:xfrm>
          <a:custGeom>
            <a:avLst/>
            <a:gdLst>
              <a:gd name="connsiteX0" fmla="*/ 478632 w 585788"/>
              <a:gd name="connsiteY0" fmla="*/ 659607 h 1109663"/>
              <a:gd name="connsiteX1" fmla="*/ 390525 w 585788"/>
              <a:gd name="connsiteY1" fmla="*/ 826294 h 1109663"/>
              <a:gd name="connsiteX2" fmla="*/ 335757 w 585788"/>
              <a:gd name="connsiteY2" fmla="*/ 907257 h 1109663"/>
              <a:gd name="connsiteX3" fmla="*/ 211932 w 585788"/>
              <a:gd name="connsiteY3" fmla="*/ 1045369 h 1109663"/>
              <a:gd name="connsiteX4" fmla="*/ 164307 w 585788"/>
              <a:gd name="connsiteY4" fmla="*/ 1092994 h 1109663"/>
              <a:gd name="connsiteX5" fmla="*/ 135732 w 585788"/>
              <a:gd name="connsiteY5" fmla="*/ 1104900 h 1109663"/>
              <a:gd name="connsiteX6" fmla="*/ 95250 w 585788"/>
              <a:gd name="connsiteY6" fmla="*/ 1109663 h 1109663"/>
              <a:gd name="connsiteX7" fmla="*/ 64294 w 585788"/>
              <a:gd name="connsiteY7" fmla="*/ 1109663 h 1109663"/>
              <a:gd name="connsiteX8" fmla="*/ 47625 w 585788"/>
              <a:gd name="connsiteY8" fmla="*/ 1102519 h 1109663"/>
              <a:gd name="connsiteX9" fmla="*/ 26194 w 585788"/>
              <a:gd name="connsiteY9" fmla="*/ 1076325 h 1109663"/>
              <a:gd name="connsiteX10" fmla="*/ 9525 w 585788"/>
              <a:gd name="connsiteY10" fmla="*/ 1042988 h 1109663"/>
              <a:gd name="connsiteX11" fmla="*/ 0 w 585788"/>
              <a:gd name="connsiteY11" fmla="*/ 971550 h 1109663"/>
              <a:gd name="connsiteX12" fmla="*/ 2382 w 585788"/>
              <a:gd name="connsiteY12" fmla="*/ 902494 h 1109663"/>
              <a:gd name="connsiteX13" fmla="*/ 4763 w 585788"/>
              <a:gd name="connsiteY13" fmla="*/ 835819 h 1109663"/>
              <a:gd name="connsiteX14" fmla="*/ 28575 w 585788"/>
              <a:gd name="connsiteY14" fmla="*/ 769144 h 1109663"/>
              <a:gd name="connsiteX15" fmla="*/ 57150 w 585788"/>
              <a:gd name="connsiteY15" fmla="*/ 723900 h 1109663"/>
              <a:gd name="connsiteX16" fmla="*/ 102394 w 585788"/>
              <a:gd name="connsiteY16" fmla="*/ 666750 h 1109663"/>
              <a:gd name="connsiteX17" fmla="*/ 190500 w 585788"/>
              <a:gd name="connsiteY17" fmla="*/ 588169 h 1109663"/>
              <a:gd name="connsiteX18" fmla="*/ 257175 w 585788"/>
              <a:gd name="connsiteY18" fmla="*/ 528638 h 1109663"/>
              <a:gd name="connsiteX19" fmla="*/ 295275 w 585788"/>
              <a:gd name="connsiteY19" fmla="*/ 490538 h 1109663"/>
              <a:gd name="connsiteX20" fmla="*/ 342900 w 585788"/>
              <a:gd name="connsiteY20" fmla="*/ 419100 h 1109663"/>
              <a:gd name="connsiteX21" fmla="*/ 395288 w 585788"/>
              <a:gd name="connsiteY21" fmla="*/ 345282 h 1109663"/>
              <a:gd name="connsiteX22" fmla="*/ 431007 w 585788"/>
              <a:gd name="connsiteY22" fmla="*/ 266700 h 1109663"/>
              <a:gd name="connsiteX23" fmla="*/ 473869 w 585788"/>
              <a:gd name="connsiteY23" fmla="*/ 166688 h 1109663"/>
              <a:gd name="connsiteX24" fmla="*/ 511969 w 585788"/>
              <a:gd name="connsiteY24" fmla="*/ 54769 h 1109663"/>
              <a:gd name="connsiteX25" fmla="*/ 519113 w 585788"/>
              <a:gd name="connsiteY25" fmla="*/ 23813 h 1109663"/>
              <a:gd name="connsiteX26" fmla="*/ 528638 w 585788"/>
              <a:gd name="connsiteY26" fmla="*/ 9525 h 1109663"/>
              <a:gd name="connsiteX27" fmla="*/ 545307 w 585788"/>
              <a:gd name="connsiteY27" fmla="*/ 2382 h 1109663"/>
              <a:gd name="connsiteX28" fmla="*/ 559594 w 585788"/>
              <a:gd name="connsiteY28" fmla="*/ 0 h 1109663"/>
              <a:gd name="connsiteX29" fmla="*/ 576263 w 585788"/>
              <a:gd name="connsiteY29" fmla="*/ 4763 h 1109663"/>
              <a:gd name="connsiteX30" fmla="*/ 581025 w 585788"/>
              <a:gd name="connsiteY30" fmla="*/ 14288 h 1109663"/>
              <a:gd name="connsiteX31" fmla="*/ 585788 w 585788"/>
              <a:gd name="connsiteY31" fmla="*/ 109538 h 1109663"/>
              <a:gd name="connsiteX32" fmla="*/ 571500 w 585788"/>
              <a:gd name="connsiteY32" fmla="*/ 285750 h 1109663"/>
              <a:gd name="connsiteX33" fmla="*/ 547688 w 585788"/>
              <a:gd name="connsiteY33" fmla="*/ 442913 h 1109663"/>
              <a:gd name="connsiteX34" fmla="*/ 511969 w 585788"/>
              <a:gd name="connsiteY34" fmla="*/ 554832 h 1109663"/>
              <a:gd name="connsiteX35" fmla="*/ 478632 w 585788"/>
              <a:gd name="connsiteY35" fmla="*/ 659607 h 1109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788" h="1109663">
                <a:moveTo>
                  <a:pt x="478632" y="659607"/>
                </a:moveTo>
                <a:lnTo>
                  <a:pt x="390525" y="826294"/>
                </a:lnTo>
                <a:lnTo>
                  <a:pt x="335757" y="907257"/>
                </a:lnTo>
                <a:lnTo>
                  <a:pt x="211932" y="1045369"/>
                </a:lnTo>
                <a:lnTo>
                  <a:pt x="164307" y="1092994"/>
                </a:lnTo>
                <a:lnTo>
                  <a:pt x="135732" y="1104900"/>
                </a:lnTo>
                <a:lnTo>
                  <a:pt x="95250" y="1109663"/>
                </a:lnTo>
                <a:lnTo>
                  <a:pt x="64294" y="1109663"/>
                </a:lnTo>
                <a:lnTo>
                  <a:pt x="47625" y="1102519"/>
                </a:lnTo>
                <a:lnTo>
                  <a:pt x="26194" y="1076325"/>
                </a:lnTo>
                <a:lnTo>
                  <a:pt x="9525" y="1042988"/>
                </a:lnTo>
                <a:lnTo>
                  <a:pt x="0" y="971550"/>
                </a:lnTo>
                <a:lnTo>
                  <a:pt x="2382" y="902494"/>
                </a:lnTo>
                <a:cubicBezTo>
                  <a:pt x="3176" y="880269"/>
                  <a:pt x="3969" y="858044"/>
                  <a:pt x="4763" y="835819"/>
                </a:cubicBezTo>
                <a:lnTo>
                  <a:pt x="28575" y="769144"/>
                </a:lnTo>
                <a:lnTo>
                  <a:pt x="57150" y="723900"/>
                </a:lnTo>
                <a:lnTo>
                  <a:pt x="102394" y="666750"/>
                </a:lnTo>
                <a:lnTo>
                  <a:pt x="190500" y="588169"/>
                </a:lnTo>
                <a:lnTo>
                  <a:pt x="257175" y="528638"/>
                </a:lnTo>
                <a:lnTo>
                  <a:pt x="295275" y="490538"/>
                </a:lnTo>
                <a:lnTo>
                  <a:pt x="342900" y="419100"/>
                </a:lnTo>
                <a:lnTo>
                  <a:pt x="395288" y="345282"/>
                </a:lnTo>
                <a:lnTo>
                  <a:pt x="431007" y="266700"/>
                </a:lnTo>
                <a:lnTo>
                  <a:pt x="473869" y="166688"/>
                </a:lnTo>
                <a:lnTo>
                  <a:pt x="511969" y="54769"/>
                </a:lnTo>
                <a:lnTo>
                  <a:pt x="519113" y="23813"/>
                </a:lnTo>
                <a:lnTo>
                  <a:pt x="528638" y="9525"/>
                </a:lnTo>
                <a:lnTo>
                  <a:pt x="545307" y="2382"/>
                </a:lnTo>
                <a:lnTo>
                  <a:pt x="559594" y="0"/>
                </a:lnTo>
                <a:lnTo>
                  <a:pt x="576263" y="4763"/>
                </a:lnTo>
                <a:lnTo>
                  <a:pt x="581025" y="14288"/>
                </a:lnTo>
                <a:lnTo>
                  <a:pt x="585788" y="109538"/>
                </a:lnTo>
                <a:lnTo>
                  <a:pt x="571500" y="285750"/>
                </a:lnTo>
                <a:lnTo>
                  <a:pt x="547688" y="442913"/>
                </a:lnTo>
                <a:lnTo>
                  <a:pt x="511969" y="554832"/>
                </a:lnTo>
                <a:lnTo>
                  <a:pt x="478632" y="6596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F8EE3E-9CDB-AE47-868F-1249589A1A60}"/>
              </a:ext>
            </a:extLst>
          </p:cNvPr>
          <p:cNvSpPr/>
          <p:nvPr/>
        </p:nvSpPr>
        <p:spPr>
          <a:xfrm>
            <a:off x="4033838" y="4716463"/>
            <a:ext cx="492125" cy="1006475"/>
          </a:xfrm>
          <a:custGeom>
            <a:avLst/>
            <a:gdLst>
              <a:gd name="connsiteX0" fmla="*/ 204787 w 491331"/>
              <a:gd name="connsiteY0" fmla="*/ 709613 h 1004888"/>
              <a:gd name="connsiteX1" fmla="*/ 166687 w 491331"/>
              <a:gd name="connsiteY1" fmla="*/ 514350 h 1004888"/>
              <a:gd name="connsiteX2" fmla="*/ 97631 w 491331"/>
              <a:gd name="connsiteY2" fmla="*/ 283369 h 1004888"/>
              <a:gd name="connsiteX3" fmla="*/ 11906 w 491331"/>
              <a:gd name="connsiteY3" fmla="*/ 66675 h 1004888"/>
              <a:gd name="connsiteX4" fmla="*/ 0 w 491331"/>
              <a:gd name="connsiteY4" fmla="*/ 33338 h 1004888"/>
              <a:gd name="connsiteX5" fmla="*/ 2381 w 491331"/>
              <a:gd name="connsiteY5" fmla="*/ 11907 h 1004888"/>
              <a:gd name="connsiteX6" fmla="*/ 11906 w 491331"/>
              <a:gd name="connsiteY6" fmla="*/ 2382 h 1004888"/>
              <a:gd name="connsiteX7" fmla="*/ 33337 w 491331"/>
              <a:gd name="connsiteY7" fmla="*/ 0 h 1004888"/>
              <a:gd name="connsiteX8" fmla="*/ 90487 w 491331"/>
              <a:gd name="connsiteY8" fmla="*/ 71438 h 1004888"/>
              <a:gd name="connsiteX9" fmla="*/ 202406 w 491331"/>
              <a:gd name="connsiteY9" fmla="*/ 221457 h 1004888"/>
              <a:gd name="connsiteX10" fmla="*/ 345281 w 491331"/>
              <a:gd name="connsiteY10" fmla="*/ 397669 h 1004888"/>
              <a:gd name="connsiteX11" fmla="*/ 388143 w 491331"/>
              <a:gd name="connsiteY11" fmla="*/ 454819 h 1004888"/>
              <a:gd name="connsiteX12" fmla="*/ 414337 w 491331"/>
              <a:gd name="connsiteY12" fmla="*/ 495300 h 1004888"/>
              <a:gd name="connsiteX13" fmla="*/ 440531 w 491331"/>
              <a:gd name="connsiteY13" fmla="*/ 545307 h 1004888"/>
              <a:gd name="connsiteX14" fmla="*/ 466725 w 491331"/>
              <a:gd name="connsiteY14" fmla="*/ 607219 h 1004888"/>
              <a:gd name="connsiteX15" fmla="*/ 481012 w 491331"/>
              <a:gd name="connsiteY15" fmla="*/ 666750 h 1004888"/>
              <a:gd name="connsiteX16" fmla="*/ 488156 w 491331"/>
              <a:gd name="connsiteY16" fmla="*/ 711994 h 1004888"/>
              <a:gd name="connsiteX17" fmla="*/ 490537 w 491331"/>
              <a:gd name="connsiteY17" fmla="*/ 771525 h 1004888"/>
              <a:gd name="connsiteX18" fmla="*/ 478631 w 491331"/>
              <a:gd name="connsiteY18" fmla="*/ 852488 h 1004888"/>
              <a:gd name="connsiteX19" fmla="*/ 464343 w 491331"/>
              <a:gd name="connsiteY19" fmla="*/ 900113 h 1004888"/>
              <a:gd name="connsiteX20" fmla="*/ 438150 w 491331"/>
              <a:gd name="connsiteY20" fmla="*/ 954882 h 1004888"/>
              <a:gd name="connsiteX21" fmla="*/ 407193 w 491331"/>
              <a:gd name="connsiteY21" fmla="*/ 985838 h 1004888"/>
              <a:gd name="connsiteX22" fmla="*/ 383381 w 491331"/>
              <a:gd name="connsiteY22" fmla="*/ 997744 h 1004888"/>
              <a:gd name="connsiteX23" fmla="*/ 350043 w 491331"/>
              <a:gd name="connsiteY23" fmla="*/ 1004888 h 1004888"/>
              <a:gd name="connsiteX24" fmla="*/ 314325 w 491331"/>
              <a:gd name="connsiteY24" fmla="*/ 995363 h 1004888"/>
              <a:gd name="connsiteX25" fmla="*/ 292893 w 491331"/>
              <a:gd name="connsiteY25" fmla="*/ 973932 h 1004888"/>
              <a:gd name="connsiteX26" fmla="*/ 264318 w 491331"/>
              <a:gd name="connsiteY26" fmla="*/ 923925 h 1004888"/>
              <a:gd name="connsiteX27" fmla="*/ 240506 w 491331"/>
              <a:gd name="connsiteY27" fmla="*/ 854869 h 1004888"/>
              <a:gd name="connsiteX28" fmla="*/ 204787 w 491331"/>
              <a:gd name="connsiteY28" fmla="*/ 70961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91331" h="1004888">
                <a:moveTo>
                  <a:pt x="204787" y="709613"/>
                </a:moveTo>
                <a:lnTo>
                  <a:pt x="166687" y="514350"/>
                </a:lnTo>
                <a:lnTo>
                  <a:pt x="97631" y="283369"/>
                </a:lnTo>
                <a:lnTo>
                  <a:pt x="11906" y="66675"/>
                </a:lnTo>
                <a:lnTo>
                  <a:pt x="0" y="33338"/>
                </a:lnTo>
                <a:lnTo>
                  <a:pt x="2381" y="11907"/>
                </a:lnTo>
                <a:lnTo>
                  <a:pt x="11906" y="2382"/>
                </a:lnTo>
                <a:lnTo>
                  <a:pt x="33337" y="0"/>
                </a:lnTo>
                <a:lnTo>
                  <a:pt x="90487" y="71438"/>
                </a:lnTo>
                <a:lnTo>
                  <a:pt x="202406" y="221457"/>
                </a:lnTo>
                <a:lnTo>
                  <a:pt x="345281" y="397669"/>
                </a:lnTo>
                <a:lnTo>
                  <a:pt x="388143" y="454819"/>
                </a:lnTo>
                <a:lnTo>
                  <a:pt x="414337" y="495300"/>
                </a:lnTo>
                <a:lnTo>
                  <a:pt x="440531" y="545307"/>
                </a:lnTo>
                <a:lnTo>
                  <a:pt x="466725" y="607219"/>
                </a:lnTo>
                <a:lnTo>
                  <a:pt x="481012" y="666750"/>
                </a:lnTo>
                <a:lnTo>
                  <a:pt x="488156" y="711994"/>
                </a:lnTo>
                <a:cubicBezTo>
                  <a:pt x="488950" y="731838"/>
                  <a:pt x="491331" y="750491"/>
                  <a:pt x="490537" y="771525"/>
                </a:cubicBezTo>
                <a:lnTo>
                  <a:pt x="478631" y="852488"/>
                </a:lnTo>
                <a:lnTo>
                  <a:pt x="464343" y="900113"/>
                </a:lnTo>
                <a:lnTo>
                  <a:pt x="438150" y="954882"/>
                </a:lnTo>
                <a:lnTo>
                  <a:pt x="407193" y="985838"/>
                </a:lnTo>
                <a:lnTo>
                  <a:pt x="383381" y="997744"/>
                </a:lnTo>
                <a:lnTo>
                  <a:pt x="350043" y="1004888"/>
                </a:lnTo>
                <a:lnTo>
                  <a:pt x="314325" y="995363"/>
                </a:lnTo>
                <a:lnTo>
                  <a:pt x="292893" y="973932"/>
                </a:lnTo>
                <a:lnTo>
                  <a:pt x="264318" y="923925"/>
                </a:lnTo>
                <a:lnTo>
                  <a:pt x="240506" y="854869"/>
                </a:lnTo>
                <a:lnTo>
                  <a:pt x="204787" y="7096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CA0ACDE-9383-EC4C-B662-35C4D937136A}"/>
              </a:ext>
            </a:extLst>
          </p:cNvPr>
          <p:cNvSpPr/>
          <p:nvPr/>
        </p:nvSpPr>
        <p:spPr>
          <a:xfrm>
            <a:off x="5200650" y="4729163"/>
            <a:ext cx="633413" cy="976312"/>
          </a:xfrm>
          <a:custGeom>
            <a:avLst/>
            <a:gdLst>
              <a:gd name="connsiteX0" fmla="*/ 359569 w 633413"/>
              <a:gd name="connsiteY0" fmla="*/ 702468 h 976312"/>
              <a:gd name="connsiteX1" fmla="*/ 257175 w 633413"/>
              <a:gd name="connsiteY1" fmla="*/ 464343 h 976312"/>
              <a:gd name="connsiteX2" fmla="*/ 178594 w 633413"/>
              <a:gd name="connsiteY2" fmla="*/ 304800 h 976312"/>
              <a:gd name="connsiteX3" fmla="*/ 126206 w 633413"/>
              <a:gd name="connsiteY3" fmla="*/ 216693 h 976312"/>
              <a:gd name="connsiteX4" fmla="*/ 50006 w 633413"/>
              <a:gd name="connsiteY4" fmla="*/ 114300 h 976312"/>
              <a:gd name="connsiteX5" fmla="*/ 16669 w 633413"/>
              <a:gd name="connsiteY5" fmla="*/ 73818 h 976312"/>
              <a:gd name="connsiteX6" fmla="*/ 4763 w 633413"/>
              <a:gd name="connsiteY6" fmla="*/ 54768 h 976312"/>
              <a:gd name="connsiteX7" fmla="*/ 0 w 633413"/>
              <a:gd name="connsiteY7" fmla="*/ 28575 h 976312"/>
              <a:gd name="connsiteX8" fmla="*/ 0 w 633413"/>
              <a:gd name="connsiteY8" fmla="*/ 14287 h 976312"/>
              <a:gd name="connsiteX9" fmla="*/ 7144 w 633413"/>
              <a:gd name="connsiteY9" fmla="*/ 4762 h 976312"/>
              <a:gd name="connsiteX10" fmla="*/ 28575 w 633413"/>
              <a:gd name="connsiteY10" fmla="*/ 0 h 976312"/>
              <a:gd name="connsiteX11" fmla="*/ 69056 w 633413"/>
              <a:gd name="connsiteY11" fmla="*/ 21431 h 976312"/>
              <a:gd name="connsiteX12" fmla="*/ 161925 w 633413"/>
              <a:gd name="connsiteY12" fmla="*/ 80962 h 976312"/>
              <a:gd name="connsiteX13" fmla="*/ 233363 w 633413"/>
              <a:gd name="connsiteY13" fmla="*/ 130968 h 976312"/>
              <a:gd name="connsiteX14" fmla="*/ 307181 w 633413"/>
              <a:gd name="connsiteY14" fmla="*/ 188118 h 976312"/>
              <a:gd name="connsiteX15" fmla="*/ 371475 w 633413"/>
              <a:gd name="connsiteY15" fmla="*/ 242887 h 976312"/>
              <a:gd name="connsiteX16" fmla="*/ 431006 w 633413"/>
              <a:gd name="connsiteY16" fmla="*/ 297656 h 976312"/>
              <a:gd name="connsiteX17" fmla="*/ 492919 w 633413"/>
              <a:gd name="connsiteY17" fmla="*/ 361950 h 976312"/>
              <a:gd name="connsiteX18" fmla="*/ 595313 w 633413"/>
              <a:gd name="connsiteY18" fmla="*/ 495300 h 976312"/>
              <a:gd name="connsiteX19" fmla="*/ 616744 w 633413"/>
              <a:gd name="connsiteY19" fmla="*/ 528637 h 976312"/>
              <a:gd name="connsiteX20" fmla="*/ 628650 w 633413"/>
              <a:gd name="connsiteY20" fmla="*/ 595312 h 976312"/>
              <a:gd name="connsiteX21" fmla="*/ 633413 w 633413"/>
              <a:gd name="connsiteY21" fmla="*/ 700087 h 976312"/>
              <a:gd name="connsiteX22" fmla="*/ 633413 w 633413"/>
              <a:gd name="connsiteY22" fmla="*/ 769143 h 976312"/>
              <a:gd name="connsiteX23" fmla="*/ 623888 w 633413"/>
              <a:gd name="connsiteY23" fmla="*/ 835818 h 976312"/>
              <a:gd name="connsiteX24" fmla="*/ 604838 w 633413"/>
              <a:gd name="connsiteY24" fmla="*/ 912018 h 976312"/>
              <a:gd name="connsiteX25" fmla="*/ 588169 w 633413"/>
              <a:gd name="connsiteY25" fmla="*/ 945356 h 976312"/>
              <a:gd name="connsiteX26" fmla="*/ 569119 w 633413"/>
              <a:gd name="connsiteY26" fmla="*/ 964406 h 976312"/>
              <a:gd name="connsiteX27" fmla="*/ 545306 w 633413"/>
              <a:gd name="connsiteY27" fmla="*/ 973931 h 976312"/>
              <a:gd name="connsiteX28" fmla="*/ 521494 w 633413"/>
              <a:gd name="connsiteY28" fmla="*/ 976312 h 976312"/>
              <a:gd name="connsiteX29" fmla="*/ 488156 w 633413"/>
              <a:gd name="connsiteY29" fmla="*/ 969168 h 976312"/>
              <a:gd name="connsiteX30" fmla="*/ 445294 w 633413"/>
              <a:gd name="connsiteY30" fmla="*/ 945356 h 976312"/>
              <a:gd name="connsiteX31" fmla="*/ 423863 w 633413"/>
              <a:gd name="connsiteY31" fmla="*/ 909637 h 976312"/>
              <a:gd name="connsiteX32" fmla="*/ 359569 w 633413"/>
              <a:gd name="connsiteY32" fmla="*/ 702468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3413" h="976312">
                <a:moveTo>
                  <a:pt x="359569" y="702468"/>
                </a:moveTo>
                <a:lnTo>
                  <a:pt x="257175" y="464343"/>
                </a:lnTo>
                <a:lnTo>
                  <a:pt x="178594" y="304800"/>
                </a:lnTo>
                <a:lnTo>
                  <a:pt x="126206" y="216693"/>
                </a:lnTo>
                <a:lnTo>
                  <a:pt x="50006" y="114300"/>
                </a:lnTo>
                <a:lnTo>
                  <a:pt x="16669" y="73818"/>
                </a:lnTo>
                <a:lnTo>
                  <a:pt x="4763" y="54768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69056" y="21431"/>
                </a:lnTo>
                <a:lnTo>
                  <a:pt x="161925" y="80962"/>
                </a:lnTo>
                <a:lnTo>
                  <a:pt x="233363" y="130968"/>
                </a:lnTo>
                <a:lnTo>
                  <a:pt x="307181" y="188118"/>
                </a:lnTo>
                <a:lnTo>
                  <a:pt x="371475" y="242887"/>
                </a:lnTo>
                <a:lnTo>
                  <a:pt x="431006" y="297656"/>
                </a:lnTo>
                <a:lnTo>
                  <a:pt x="492919" y="361950"/>
                </a:lnTo>
                <a:lnTo>
                  <a:pt x="595313" y="495300"/>
                </a:lnTo>
                <a:lnTo>
                  <a:pt x="616744" y="528637"/>
                </a:lnTo>
                <a:lnTo>
                  <a:pt x="628650" y="595312"/>
                </a:lnTo>
                <a:lnTo>
                  <a:pt x="633413" y="700087"/>
                </a:lnTo>
                <a:lnTo>
                  <a:pt x="633413" y="769143"/>
                </a:lnTo>
                <a:lnTo>
                  <a:pt x="623888" y="835818"/>
                </a:lnTo>
                <a:lnTo>
                  <a:pt x="604838" y="912018"/>
                </a:lnTo>
                <a:lnTo>
                  <a:pt x="588169" y="945356"/>
                </a:lnTo>
                <a:lnTo>
                  <a:pt x="569119" y="964406"/>
                </a:lnTo>
                <a:lnTo>
                  <a:pt x="545306" y="973931"/>
                </a:lnTo>
                <a:lnTo>
                  <a:pt x="521494" y="976312"/>
                </a:lnTo>
                <a:lnTo>
                  <a:pt x="488156" y="969168"/>
                </a:lnTo>
                <a:lnTo>
                  <a:pt x="445294" y="945356"/>
                </a:lnTo>
                <a:lnTo>
                  <a:pt x="423863" y="909637"/>
                </a:lnTo>
                <a:lnTo>
                  <a:pt x="359569" y="7024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0A0EE14-FC0B-FD45-8BF4-E005C5EB274C}"/>
              </a:ext>
            </a:extLst>
          </p:cNvPr>
          <p:cNvSpPr/>
          <p:nvPr/>
        </p:nvSpPr>
        <p:spPr>
          <a:xfrm>
            <a:off x="6351588" y="4686300"/>
            <a:ext cx="828675" cy="1066800"/>
          </a:xfrm>
          <a:custGeom>
            <a:avLst/>
            <a:gdLst>
              <a:gd name="connsiteX0" fmla="*/ 478631 w 828675"/>
              <a:gd name="connsiteY0" fmla="*/ 769144 h 1066800"/>
              <a:gd name="connsiteX1" fmla="*/ 423862 w 828675"/>
              <a:gd name="connsiteY1" fmla="*/ 642938 h 1066800"/>
              <a:gd name="connsiteX2" fmla="*/ 333375 w 828675"/>
              <a:gd name="connsiteY2" fmla="*/ 490538 h 1066800"/>
              <a:gd name="connsiteX3" fmla="*/ 188119 w 828675"/>
              <a:gd name="connsiteY3" fmla="*/ 280988 h 1066800"/>
              <a:gd name="connsiteX4" fmla="*/ 19050 w 828675"/>
              <a:gd name="connsiteY4" fmla="*/ 64294 h 1066800"/>
              <a:gd name="connsiteX5" fmla="*/ 7144 w 828675"/>
              <a:gd name="connsiteY5" fmla="*/ 42863 h 1066800"/>
              <a:gd name="connsiteX6" fmla="*/ 0 w 828675"/>
              <a:gd name="connsiteY6" fmla="*/ 23813 h 1066800"/>
              <a:gd name="connsiteX7" fmla="*/ 0 w 828675"/>
              <a:gd name="connsiteY7" fmla="*/ 11906 h 1066800"/>
              <a:gd name="connsiteX8" fmla="*/ 7144 w 828675"/>
              <a:gd name="connsiteY8" fmla="*/ 0 h 1066800"/>
              <a:gd name="connsiteX9" fmla="*/ 23812 w 828675"/>
              <a:gd name="connsiteY9" fmla="*/ 2381 h 1066800"/>
              <a:gd name="connsiteX10" fmla="*/ 73819 w 828675"/>
              <a:gd name="connsiteY10" fmla="*/ 28575 h 1066800"/>
              <a:gd name="connsiteX11" fmla="*/ 204787 w 828675"/>
              <a:gd name="connsiteY11" fmla="*/ 109538 h 1066800"/>
              <a:gd name="connsiteX12" fmla="*/ 316706 w 828675"/>
              <a:gd name="connsiteY12" fmla="*/ 180975 h 1066800"/>
              <a:gd name="connsiteX13" fmla="*/ 423862 w 828675"/>
              <a:gd name="connsiteY13" fmla="*/ 257175 h 1066800"/>
              <a:gd name="connsiteX14" fmla="*/ 509587 w 828675"/>
              <a:gd name="connsiteY14" fmla="*/ 323850 h 1066800"/>
              <a:gd name="connsiteX15" fmla="*/ 573881 w 828675"/>
              <a:gd name="connsiteY15" fmla="*/ 385763 h 1066800"/>
              <a:gd name="connsiteX16" fmla="*/ 664369 w 828675"/>
              <a:gd name="connsiteY16" fmla="*/ 483394 h 1066800"/>
              <a:gd name="connsiteX17" fmla="*/ 759619 w 828675"/>
              <a:gd name="connsiteY17" fmla="*/ 592931 h 1066800"/>
              <a:gd name="connsiteX18" fmla="*/ 783431 w 828675"/>
              <a:gd name="connsiteY18" fmla="*/ 635794 h 1066800"/>
              <a:gd name="connsiteX19" fmla="*/ 804862 w 828675"/>
              <a:gd name="connsiteY19" fmla="*/ 700088 h 1066800"/>
              <a:gd name="connsiteX20" fmla="*/ 821531 w 828675"/>
              <a:gd name="connsiteY20" fmla="*/ 778669 h 1066800"/>
              <a:gd name="connsiteX21" fmla="*/ 828675 w 828675"/>
              <a:gd name="connsiteY21" fmla="*/ 864394 h 1066800"/>
              <a:gd name="connsiteX22" fmla="*/ 821531 w 828675"/>
              <a:gd name="connsiteY22" fmla="*/ 926306 h 1066800"/>
              <a:gd name="connsiteX23" fmla="*/ 800100 w 828675"/>
              <a:gd name="connsiteY23" fmla="*/ 981075 h 1066800"/>
              <a:gd name="connsiteX24" fmla="*/ 776287 w 828675"/>
              <a:gd name="connsiteY24" fmla="*/ 1021556 h 1066800"/>
              <a:gd name="connsiteX25" fmla="*/ 733425 w 828675"/>
              <a:gd name="connsiteY25" fmla="*/ 1054894 h 1066800"/>
              <a:gd name="connsiteX26" fmla="*/ 700087 w 828675"/>
              <a:gd name="connsiteY26" fmla="*/ 1066800 h 1066800"/>
              <a:gd name="connsiteX27" fmla="*/ 673894 w 828675"/>
              <a:gd name="connsiteY27" fmla="*/ 1064419 h 1066800"/>
              <a:gd name="connsiteX28" fmla="*/ 640556 w 828675"/>
              <a:gd name="connsiteY28" fmla="*/ 1052513 h 1066800"/>
              <a:gd name="connsiteX29" fmla="*/ 604837 w 828675"/>
              <a:gd name="connsiteY29" fmla="*/ 1028700 h 1066800"/>
              <a:gd name="connsiteX30" fmla="*/ 559594 w 828675"/>
              <a:gd name="connsiteY30" fmla="*/ 976313 h 1066800"/>
              <a:gd name="connsiteX31" fmla="*/ 478631 w 828675"/>
              <a:gd name="connsiteY31" fmla="*/ 769144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28675" h="1066800">
                <a:moveTo>
                  <a:pt x="478631" y="769144"/>
                </a:moveTo>
                <a:lnTo>
                  <a:pt x="423862" y="642938"/>
                </a:lnTo>
                <a:lnTo>
                  <a:pt x="333375" y="490538"/>
                </a:lnTo>
                <a:lnTo>
                  <a:pt x="188119" y="280988"/>
                </a:lnTo>
                <a:lnTo>
                  <a:pt x="19050" y="64294"/>
                </a:lnTo>
                <a:lnTo>
                  <a:pt x="7144" y="42863"/>
                </a:lnTo>
                <a:lnTo>
                  <a:pt x="0" y="23813"/>
                </a:lnTo>
                <a:lnTo>
                  <a:pt x="0" y="11906"/>
                </a:lnTo>
                <a:lnTo>
                  <a:pt x="7144" y="0"/>
                </a:lnTo>
                <a:lnTo>
                  <a:pt x="23812" y="2381"/>
                </a:lnTo>
                <a:lnTo>
                  <a:pt x="73819" y="28575"/>
                </a:lnTo>
                <a:lnTo>
                  <a:pt x="204787" y="109538"/>
                </a:lnTo>
                <a:lnTo>
                  <a:pt x="316706" y="180975"/>
                </a:lnTo>
                <a:lnTo>
                  <a:pt x="423862" y="257175"/>
                </a:lnTo>
                <a:lnTo>
                  <a:pt x="509587" y="323850"/>
                </a:lnTo>
                <a:lnTo>
                  <a:pt x="573881" y="385763"/>
                </a:lnTo>
                <a:lnTo>
                  <a:pt x="664369" y="483394"/>
                </a:lnTo>
                <a:lnTo>
                  <a:pt x="759619" y="592931"/>
                </a:lnTo>
                <a:lnTo>
                  <a:pt x="783431" y="635794"/>
                </a:lnTo>
                <a:lnTo>
                  <a:pt x="804862" y="700088"/>
                </a:lnTo>
                <a:lnTo>
                  <a:pt x="821531" y="778669"/>
                </a:lnTo>
                <a:lnTo>
                  <a:pt x="828675" y="864394"/>
                </a:lnTo>
                <a:lnTo>
                  <a:pt x="821531" y="926306"/>
                </a:lnTo>
                <a:lnTo>
                  <a:pt x="800100" y="981075"/>
                </a:lnTo>
                <a:lnTo>
                  <a:pt x="776287" y="1021556"/>
                </a:lnTo>
                <a:lnTo>
                  <a:pt x="733425" y="1054894"/>
                </a:lnTo>
                <a:lnTo>
                  <a:pt x="700087" y="1066800"/>
                </a:lnTo>
                <a:lnTo>
                  <a:pt x="673894" y="1064419"/>
                </a:lnTo>
                <a:lnTo>
                  <a:pt x="640556" y="1052513"/>
                </a:lnTo>
                <a:lnTo>
                  <a:pt x="604837" y="1028700"/>
                </a:lnTo>
                <a:lnTo>
                  <a:pt x="559594" y="976313"/>
                </a:lnTo>
                <a:lnTo>
                  <a:pt x="478631" y="7691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BBC57B8-C6DE-AB4E-9211-93C6EC40D791}"/>
              </a:ext>
            </a:extLst>
          </p:cNvPr>
          <p:cNvSpPr/>
          <p:nvPr/>
        </p:nvSpPr>
        <p:spPr>
          <a:xfrm rot="16200000">
            <a:off x="1990726" y="2819400"/>
            <a:ext cx="2366962" cy="420687"/>
          </a:xfrm>
          <a:custGeom>
            <a:avLst/>
            <a:gdLst>
              <a:gd name="connsiteX0" fmla="*/ 1604963 w 2366963"/>
              <a:gd name="connsiteY0" fmla="*/ 416719 h 421482"/>
              <a:gd name="connsiteX1" fmla="*/ 1362075 w 2366963"/>
              <a:gd name="connsiteY1" fmla="*/ 419100 h 421482"/>
              <a:gd name="connsiteX2" fmla="*/ 1202532 w 2366963"/>
              <a:gd name="connsiteY2" fmla="*/ 414338 h 421482"/>
              <a:gd name="connsiteX3" fmla="*/ 392907 w 2366963"/>
              <a:gd name="connsiteY3" fmla="*/ 397669 h 421482"/>
              <a:gd name="connsiteX4" fmla="*/ 221457 w 2366963"/>
              <a:gd name="connsiteY4" fmla="*/ 395288 h 421482"/>
              <a:gd name="connsiteX5" fmla="*/ 154782 w 2366963"/>
              <a:gd name="connsiteY5" fmla="*/ 395288 h 421482"/>
              <a:gd name="connsiteX6" fmla="*/ 80963 w 2366963"/>
              <a:gd name="connsiteY6" fmla="*/ 381000 h 421482"/>
              <a:gd name="connsiteX7" fmla="*/ 50007 w 2366963"/>
              <a:gd name="connsiteY7" fmla="*/ 371475 h 421482"/>
              <a:gd name="connsiteX8" fmla="*/ 26194 w 2366963"/>
              <a:gd name="connsiteY8" fmla="*/ 357188 h 421482"/>
              <a:gd name="connsiteX9" fmla="*/ 9525 w 2366963"/>
              <a:gd name="connsiteY9" fmla="*/ 338138 h 421482"/>
              <a:gd name="connsiteX10" fmla="*/ 0 w 2366963"/>
              <a:gd name="connsiteY10" fmla="*/ 309563 h 421482"/>
              <a:gd name="connsiteX11" fmla="*/ 0 w 2366963"/>
              <a:gd name="connsiteY11" fmla="*/ 276225 h 421482"/>
              <a:gd name="connsiteX12" fmla="*/ 9525 w 2366963"/>
              <a:gd name="connsiteY12" fmla="*/ 245269 h 421482"/>
              <a:gd name="connsiteX13" fmla="*/ 23813 w 2366963"/>
              <a:gd name="connsiteY13" fmla="*/ 219075 h 421482"/>
              <a:gd name="connsiteX14" fmla="*/ 50007 w 2366963"/>
              <a:gd name="connsiteY14" fmla="*/ 197644 h 421482"/>
              <a:gd name="connsiteX15" fmla="*/ 80963 w 2366963"/>
              <a:gd name="connsiteY15" fmla="*/ 178594 h 421482"/>
              <a:gd name="connsiteX16" fmla="*/ 119063 w 2366963"/>
              <a:gd name="connsiteY16" fmla="*/ 161925 h 421482"/>
              <a:gd name="connsiteX17" fmla="*/ 183357 w 2366963"/>
              <a:gd name="connsiteY17" fmla="*/ 142875 h 421482"/>
              <a:gd name="connsiteX18" fmla="*/ 254794 w 2366963"/>
              <a:gd name="connsiteY18" fmla="*/ 130969 h 421482"/>
              <a:gd name="connsiteX19" fmla="*/ 319088 w 2366963"/>
              <a:gd name="connsiteY19" fmla="*/ 130969 h 421482"/>
              <a:gd name="connsiteX20" fmla="*/ 390525 w 2366963"/>
              <a:gd name="connsiteY20" fmla="*/ 150019 h 421482"/>
              <a:gd name="connsiteX21" fmla="*/ 516732 w 2366963"/>
              <a:gd name="connsiteY21" fmla="*/ 183357 h 421482"/>
              <a:gd name="connsiteX22" fmla="*/ 581025 w 2366963"/>
              <a:gd name="connsiteY22" fmla="*/ 195263 h 421482"/>
              <a:gd name="connsiteX23" fmla="*/ 935832 w 2366963"/>
              <a:gd name="connsiteY23" fmla="*/ 197644 h 421482"/>
              <a:gd name="connsiteX24" fmla="*/ 1419225 w 2366963"/>
              <a:gd name="connsiteY24" fmla="*/ 197644 h 421482"/>
              <a:gd name="connsiteX25" fmla="*/ 1966913 w 2366963"/>
              <a:gd name="connsiteY25" fmla="*/ 197644 h 421482"/>
              <a:gd name="connsiteX26" fmla="*/ 2035969 w 2366963"/>
              <a:gd name="connsiteY26" fmla="*/ 190500 h 421482"/>
              <a:gd name="connsiteX27" fmla="*/ 2116932 w 2366963"/>
              <a:gd name="connsiteY27" fmla="*/ 171450 h 421482"/>
              <a:gd name="connsiteX28" fmla="*/ 2183607 w 2366963"/>
              <a:gd name="connsiteY28" fmla="*/ 135732 h 421482"/>
              <a:gd name="connsiteX29" fmla="*/ 2250282 w 2366963"/>
              <a:gd name="connsiteY29" fmla="*/ 90488 h 421482"/>
              <a:gd name="connsiteX30" fmla="*/ 2312194 w 2366963"/>
              <a:gd name="connsiteY30" fmla="*/ 30957 h 421482"/>
              <a:gd name="connsiteX31" fmla="*/ 2328863 w 2366963"/>
              <a:gd name="connsiteY31" fmla="*/ 11907 h 421482"/>
              <a:gd name="connsiteX32" fmla="*/ 2343150 w 2366963"/>
              <a:gd name="connsiteY32" fmla="*/ 0 h 421482"/>
              <a:gd name="connsiteX33" fmla="*/ 2343150 w 2366963"/>
              <a:gd name="connsiteY33" fmla="*/ 0 h 421482"/>
              <a:gd name="connsiteX34" fmla="*/ 2364582 w 2366963"/>
              <a:gd name="connsiteY34" fmla="*/ 4763 h 421482"/>
              <a:gd name="connsiteX35" fmla="*/ 2366963 w 2366963"/>
              <a:gd name="connsiteY35" fmla="*/ 26194 h 421482"/>
              <a:gd name="connsiteX36" fmla="*/ 2362200 w 2366963"/>
              <a:gd name="connsiteY36" fmla="*/ 66675 h 421482"/>
              <a:gd name="connsiteX37" fmla="*/ 2340769 w 2366963"/>
              <a:gd name="connsiteY37" fmla="*/ 145257 h 421482"/>
              <a:gd name="connsiteX38" fmla="*/ 2302669 w 2366963"/>
              <a:gd name="connsiteY38" fmla="*/ 252413 h 421482"/>
              <a:gd name="connsiteX39" fmla="*/ 2235994 w 2366963"/>
              <a:gd name="connsiteY39" fmla="*/ 388144 h 421482"/>
              <a:gd name="connsiteX40" fmla="*/ 2152650 w 2366963"/>
              <a:gd name="connsiteY40" fmla="*/ 421482 h 421482"/>
              <a:gd name="connsiteX41" fmla="*/ 1604963 w 2366963"/>
              <a:gd name="connsiteY41" fmla="*/ 416719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66963" h="421482">
                <a:moveTo>
                  <a:pt x="1604963" y="416719"/>
                </a:moveTo>
                <a:lnTo>
                  <a:pt x="1362075" y="419100"/>
                </a:lnTo>
                <a:lnTo>
                  <a:pt x="1202532" y="414338"/>
                </a:lnTo>
                <a:lnTo>
                  <a:pt x="392907" y="397669"/>
                </a:lnTo>
                <a:lnTo>
                  <a:pt x="221457" y="395288"/>
                </a:lnTo>
                <a:lnTo>
                  <a:pt x="154782" y="395288"/>
                </a:lnTo>
                <a:lnTo>
                  <a:pt x="80963" y="381000"/>
                </a:lnTo>
                <a:lnTo>
                  <a:pt x="50007" y="371475"/>
                </a:lnTo>
                <a:lnTo>
                  <a:pt x="26194" y="357188"/>
                </a:lnTo>
                <a:lnTo>
                  <a:pt x="9525" y="338138"/>
                </a:lnTo>
                <a:lnTo>
                  <a:pt x="0" y="309563"/>
                </a:lnTo>
                <a:lnTo>
                  <a:pt x="0" y="276225"/>
                </a:lnTo>
                <a:lnTo>
                  <a:pt x="9525" y="245269"/>
                </a:lnTo>
                <a:lnTo>
                  <a:pt x="23813" y="219075"/>
                </a:lnTo>
                <a:lnTo>
                  <a:pt x="50007" y="197644"/>
                </a:lnTo>
                <a:lnTo>
                  <a:pt x="80963" y="178594"/>
                </a:lnTo>
                <a:lnTo>
                  <a:pt x="119063" y="161925"/>
                </a:lnTo>
                <a:lnTo>
                  <a:pt x="183357" y="142875"/>
                </a:lnTo>
                <a:lnTo>
                  <a:pt x="254794" y="130969"/>
                </a:lnTo>
                <a:lnTo>
                  <a:pt x="319088" y="130969"/>
                </a:lnTo>
                <a:lnTo>
                  <a:pt x="390525" y="150019"/>
                </a:lnTo>
                <a:lnTo>
                  <a:pt x="516732" y="183357"/>
                </a:lnTo>
                <a:lnTo>
                  <a:pt x="581025" y="195263"/>
                </a:lnTo>
                <a:lnTo>
                  <a:pt x="935832" y="197644"/>
                </a:lnTo>
                <a:lnTo>
                  <a:pt x="1419225" y="197644"/>
                </a:lnTo>
                <a:lnTo>
                  <a:pt x="1966913" y="197644"/>
                </a:lnTo>
                <a:lnTo>
                  <a:pt x="2035969" y="190500"/>
                </a:lnTo>
                <a:lnTo>
                  <a:pt x="2116932" y="171450"/>
                </a:lnTo>
                <a:lnTo>
                  <a:pt x="2183607" y="135732"/>
                </a:lnTo>
                <a:lnTo>
                  <a:pt x="2250282" y="90488"/>
                </a:lnTo>
                <a:lnTo>
                  <a:pt x="2312194" y="30957"/>
                </a:lnTo>
                <a:lnTo>
                  <a:pt x="2328863" y="11907"/>
                </a:lnTo>
                <a:lnTo>
                  <a:pt x="2343150" y="0"/>
                </a:lnTo>
                <a:lnTo>
                  <a:pt x="2343150" y="0"/>
                </a:lnTo>
                <a:lnTo>
                  <a:pt x="2364582" y="4763"/>
                </a:lnTo>
                <a:lnTo>
                  <a:pt x="2366963" y="26194"/>
                </a:lnTo>
                <a:lnTo>
                  <a:pt x="2362200" y="66675"/>
                </a:lnTo>
                <a:lnTo>
                  <a:pt x="2340769" y="145257"/>
                </a:lnTo>
                <a:lnTo>
                  <a:pt x="2302669" y="252413"/>
                </a:lnTo>
                <a:lnTo>
                  <a:pt x="2235994" y="388144"/>
                </a:lnTo>
                <a:lnTo>
                  <a:pt x="2152650" y="421482"/>
                </a:lnTo>
                <a:lnTo>
                  <a:pt x="1604963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724AC53-4097-7A4C-AC15-B3C1FF974540}"/>
              </a:ext>
            </a:extLst>
          </p:cNvPr>
          <p:cNvSpPr/>
          <p:nvPr/>
        </p:nvSpPr>
        <p:spPr>
          <a:xfrm rot="16200000">
            <a:off x="2709863" y="2295525"/>
            <a:ext cx="2324100" cy="1292225"/>
          </a:xfrm>
          <a:custGeom>
            <a:avLst/>
            <a:gdLst>
              <a:gd name="connsiteX0" fmla="*/ 983456 w 2324100"/>
              <a:gd name="connsiteY0" fmla="*/ 1226344 h 1293019"/>
              <a:gd name="connsiteX1" fmla="*/ 502444 w 2324100"/>
              <a:gd name="connsiteY1" fmla="*/ 1214437 h 1293019"/>
              <a:gd name="connsiteX2" fmla="*/ 219075 w 2324100"/>
              <a:gd name="connsiteY2" fmla="*/ 1209675 h 1293019"/>
              <a:gd name="connsiteX3" fmla="*/ 169069 w 2324100"/>
              <a:gd name="connsiteY3" fmla="*/ 1204912 h 1293019"/>
              <a:gd name="connsiteX4" fmla="*/ 130969 w 2324100"/>
              <a:gd name="connsiteY4" fmla="*/ 1195387 h 1293019"/>
              <a:gd name="connsiteX5" fmla="*/ 92869 w 2324100"/>
              <a:gd name="connsiteY5" fmla="*/ 1178719 h 1293019"/>
              <a:gd name="connsiteX6" fmla="*/ 59531 w 2324100"/>
              <a:gd name="connsiteY6" fmla="*/ 1157287 h 1293019"/>
              <a:gd name="connsiteX7" fmla="*/ 30956 w 2324100"/>
              <a:gd name="connsiteY7" fmla="*/ 1128712 h 1293019"/>
              <a:gd name="connsiteX8" fmla="*/ 14287 w 2324100"/>
              <a:gd name="connsiteY8" fmla="*/ 1104900 h 1293019"/>
              <a:gd name="connsiteX9" fmla="*/ 4762 w 2324100"/>
              <a:gd name="connsiteY9" fmla="*/ 1078706 h 1293019"/>
              <a:gd name="connsiteX10" fmla="*/ 0 w 2324100"/>
              <a:gd name="connsiteY10" fmla="*/ 1052512 h 1293019"/>
              <a:gd name="connsiteX11" fmla="*/ 4762 w 2324100"/>
              <a:gd name="connsiteY11" fmla="*/ 1019175 h 1293019"/>
              <a:gd name="connsiteX12" fmla="*/ 30956 w 2324100"/>
              <a:gd name="connsiteY12" fmla="*/ 978694 h 1293019"/>
              <a:gd name="connsiteX13" fmla="*/ 76200 w 2324100"/>
              <a:gd name="connsiteY13" fmla="*/ 964406 h 1293019"/>
              <a:gd name="connsiteX14" fmla="*/ 214312 w 2324100"/>
              <a:gd name="connsiteY14" fmla="*/ 935831 h 1293019"/>
              <a:gd name="connsiteX15" fmla="*/ 376237 w 2324100"/>
              <a:gd name="connsiteY15" fmla="*/ 966787 h 1293019"/>
              <a:gd name="connsiteX16" fmla="*/ 1233487 w 2324100"/>
              <a:gd name="connsiteY16" fmla="*/ 985837 h 1293019"/>
              <a:gd name="connsiteX17" fmla="*/ 1409700 w 2324100"/>
              <a:gd name="connsiteY17" fmla="*/ 988219 h 1293019"/>
              <a:gd name="connsiteX18" fmla="*/ 2040731 w 2324100"/>
              <a:gd name="connsiteY18" fmla="*/ 983456 h 1293019"/>
              <a:gd name="connsiteX19" fmla="*/ 2064544 w 2324100"/>
              <a:gd name="connsiteY19" fmla="*/ 978694 h 1293019"/>
              <a:gd name="connsiteX20" fmla="*/ 2081212 w 2324100"/>
              <a:gd name="connsiteY20" fmla="*/ 966787 h 1293019"/>
              <a:gd name="connsiteX21" fmla="*/ 2095500 w 2324100"/>
              <a:gd name="connsiteY21" fmla="*/ 945356 h 1293019"/>
              <a:gd name="connsiteX22" fmla="*/ 2097881 w 2324100"/>
              <a:gd name="connsiteY22" fmla="*/ 916781 h 1293019"/>
              <a:gd name="connsiteX23" fmla="*/ 2045494 w 2324100"/>
              <a:gd name="connsiteY23" fmla="*/ 419100 h 1293019"/>
              <a:gd name="connsiteX24" fmla="*/ 2005012 w 2324100"/>
              <a:gd name="connsiteY24" fmla="*/ 109537 h 1293019"/>
              <a:gd name="connsiteX25" fmla="*/ 2140744 w 2324100"/>
              <a:gd name="connsiteY25" fmla="*/ 0 h 1293019"/>
              <a:gd name="connsiteX26" fmla="*/ 2188369 w 2324100"/>
              <a:gd name="connsiteY26" fmla="*/ 347662 h 1293019"/>
              <a:gd name="connsiteX27" fmla="*/ 2255044 w 2324100"/>
              <a:gd name="connsiteY27" fmla="*/ 845344 h 1293019"/>
              <a:gd name="connsiteX28" fmla="*/ 2283619 w 2324100"/>
              <a:gd name="connsiteY28" fmla="*/ 885825 h 1293019"/>
              <a:gd name="connsiteX29" fmla="*/ 2305050 w 2324100"/>
              <a:gd name="connsiteY29" fmla="*/ 919162 h 1293019"/>
              <a:gd name="connsiteX30" fmla="*/ 2319337 w 2324100"/>
              <a:gd name="connsiteY30" fmla="*/ 954881 h 1293019"/>
              <a:gd name="connsiteX31" fmla="*/ 2324100 w 2324100"/>
              <a:gd name="connsiteY31" fmla="*/ 1004887 h 1293019"/>
              <a:gd name="connsiteX32" fmla="*/ 2319337 w 2324100"/>
              <a:gd name="connsiteY32" fmla="*/ 1047750 h 1293019"/>
              <a:gd name="connsiteX33" fmla="*/ 2297906 w 2324100"/>
              <a:gd name="connsiteY33" fmla="*/ 1097756 h 1293019"/>
              <a:gd name="connsiteX34" fmla="*/ 2235994 w 2324100"/>
              <a:gd name="connsiteY34" fmla="*/ 1193006 h 1293019"/>
              <a:gd name="connsiteX35" fmla="*/ 2159794 w 2324100"/>
              <a:gd name="connsiteY35" fmla="*/ 1278731 h 1293019"/>
              <a:gd name="connsiteX36" fmla="*/ 2143125 w 2324100"/>
              <a:gd name="connsiteY36" fmla="*/ 1290637 h 1293019"/>
              <a:gd name="connsiteX37" fmla="*/ 2121694 w 2324100"/>
              <a:gd name="connsiteY37" fmla="*/ 1293019 h 1293019"/>
              <a:gd name="connsiteX38" fmla="*/ 2093119 w 2324100"/>
              <a:gd name="connsiteY38" fmla="*/ 1285875 h 1293019"/>
              <a:gd name="connsiteX39" fmla="*/ 2062162 w 2324100"/>
              <a:gd name="connsiteY39" fmla="*/ 1266825 h 1293019"/>
              <a:gd name="connsiteX40" fmla="*/ 1993106 w 2324100"/>
              <a:gd name="connsiteY40" fmla="*/ 1254919 h 1293019"/>
              <a:gd name="connsiteX41" fmla="*/ 1628775 w 2324100"/>
              <a:gd name="connsiteY41" fmla="*/ 1240631 h 1293019"/>
              <a:gd name="connsiteX42" fmla="*/ 983456 w 2324100"/>
              <a:gd name="connsiteY42" fmla="*/ 1226344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4100" h="1293019">
                <a:moveTo>
                  <a:pt x="983456" y="1226344"/>
                </a:moveTo>
                <a:lnTo>
                  <a:pt x="502444" y="1214437"/>
                </a:lnTo>
                <a:lnTo>
                  <a:pt x="219075" y="1209675"/>
                </a:lnTo>
                <a:lnTo>
                  <a:pt x="169069" y="1204912"/>
                </a:lnTo>
                <a:lnTo>
                  <a:pt x="130969" y="1195387"/>
                </a:lnTo>
                <a:lnTo>
                  <a:pt x="92869" y="1178719"/>
                </a:lnTo>
                <a:lnTo>
                  <a:pt x="59531" y="1157287"/>
                </a:lnTo>
                <a:lnTo>
                  <a:pt x="30956" y="1128712"/>
                </a:lnTo>
                <a:lnTo>
                  <a:pt x="14287" y="1104900"/>
                </a:lnTo>
                <a:lnTo>
                  <a:pt x="4762" y="1078706"/>
                </a:lnTo>
                <a:lnTo>
                  <a:pt x="0" y="1052512"/>
                </a:lnTo>
                <a:lnTo>
                  <a:pt x="4762" y="1019175"/>
                </a:lnTo>
                <a:lnTo>
                  <a:pt x="30956" y="978694"/>
                </a:lnTo>
                <a:lnTo>
                  <a:pt x="76200" y="964406"/>
                </a:lnTo>
                <a:lnTo>
                  <a:pt x="214312" y="935831"/>
                </a:lnTo>
                <a:lnTo>
                  <a:pt x="376237" y="966787"/>
                </a:lnTo>
                <a:lnTo>
                  <a:pt x="1233487" y="985837"/>
                </a:lnTo>
                <a:lnTo>
                  <a:pt x="1409700" y="988219"/>
                </a:lnTo>
                <a:lnTo>
                  <a:pt x="2040731" y="983456"/>
                </a:lnTo>
                <a:lnTo>
                  <a:pt x="2064544" y="978694"/>
                </a:lnTo>
                <a:lnTo>
                  <a:pt x="2081212" y="966787"/>
                </a:lnTo>
                <a:lnTo>
                  <a:pt x="2095500" y="945356"/>
                </a:lnTo>
                <a:lnTo>
                  <a:pt x="2097881" y="916781"/>
                </a:lnTo>
                <a:lnTo>
                  <a:pt x="2045494" y="419100"/>
                </a:lnTo>
                <a:lnTo>
                  <a:pt x="2005012" y="109537"/>
                </a:lnTo>
                <a:lnTo>
                  <a:pt x="2140744" y="0"/>
                </a:lnTo>
                <a:lnTo>
                  <a:pt x="2188369" y="347662"/>
                </a:lnTo>
                <a:lnTo>
                  <a:pt x="2255044" y="845344"/>
                </a:lnTo>
                <a:lnTo>
                  <a:pt x="2283619" y="885825"/>
                </a:lnTo>
                <a:lnTo>
                  <a:pt x="2305050" y="919162"/>
                </a:lnTo>
                <a:lnTo>
                  <a:pt x="2319337" y="954881"/>
                </a:lnTo>
                <a:lnTo>
                  <a:pt x="2324100" y="1004887"/>
                </a:lnTo>
                <a:lnTo>
                  <a:pt x="2319337" y="1047750"/>
                </a:lnTo>
                <a:lnTo>
                  <a:pt x="2297906" y="1097756"/>
                </a:lnTo>
                <a:lnTo>
                  <a:pt x="2235994" y="1193006"/>
                </a:lnTo>
                <a:lnTo>
                  <a:pt x="2159794" y="1278731"/>
                </a:lnTo>
                <a:lnTo>
                  <a:pt x="2143125" y="1290637"/>
                </a:lnTo>
                <a:lnTo>
                  <a:pt x="2121694" y="1293019"/>
                </a:lnTo>
                <a:lnTo>
                  <a:pt x="2093119" y="1285875"/>
                </a:lnTo>
                <a:lnTo>
                  <a:pt x="2062162" y="1266825"/>
                </a:lnTo>
                <a:lnTo>
                  <a:pt x="1993106" y="1254919"/>
                </a:lnTo>
                <a:lnTo>
                  <a:pt x="1628775" y="1240631"/>
                </a:lnTo>
                <a:lnTo>
                  <a:pt x="983456" y="1226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16C5BFE-1DDF-7A46-AC3F-B0206172D356}"/>
              </a:ext>
            </a:extLst>
          </p:cNvPr>
          <p:cNvSpPr/>
          <p:nvPr/>
        </p:nvSpPr>
        <p:spPr>
          <a:xfrm>
            <a:off x="3309938" y="2681288"/>
            <a:ext cx="952500" cy="339725"/>
          </a:xfrm>
          <a:custGeom>
            <a:avLst/>
            <a:gdLst>
              <a:gd name="connsiteX0" fmla="*/ 378618 w 952500"/>
              <a:gd name="connsiteY0" fmla="*/ 276225 h 340518"/>
              <a:gd name="connsiteX1" fmla="*/ 2381 w 952500"/>
              <a:gd name="connsiteY1" fmla="*/ 340518 h 340518"/>
              <a:gd name="connsiteX2" fmla="*/ 0 w 952500"/>
              <a:gd name="connsiteY2" fmla="*/ 161925 h 340518"/>
              <a:gd name="connsiteX3" fmla="*/ 309562 w 952500"/>
              <a:gd name="connsiteY3" fmla="*/ 109537 h 340518"/>
              <a:gd name="connsiteX4" fmla="*/ 690562 w 952500"/>
              <a:gd name="connsiteY4" fmla="*/ 42862 h 340518"/>
              <a:gd name="connsiteX5" fmla="*/ 947737 w 952500"/>
              <a:gd name="connsiteY5" fmla="*/ 0 h 340518"/>
              <a:gd name="connsiteX6" fmla="*/ 952500 w 952500"/>
              <a:gd name="connsiteY6" fmla="*/ 183356 h 340518"/>
              <a:gd name="connsiteX7" fmla="*/ 378618 w 952500"/>
              <a:gd name="connsiteY7" fmla="*/ 276225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500" h="340518">
                <a:moveTo>
                  <a:pt x="378618" y="276225"/>
                </a:moveTo>
                <a:lnTo>
                  <a:pt x="2381" y="340518"/>
                </a:lnTo>
                <a:cubicBezTo>
                  <a:pt x="1587" y="280987"/>
                  <a:pt x="794" y="221456"/>
                  <a:pt x="0" y="161925"/>
                </a:cubicBezTo>
                <a:lnTo>
                  <a:pt x="309562" y="109537"/>
                </a:lnTo>
                <a:lnTo>
                  <a:pt x="690562" y="42862"/>
                </a:lnTo>
                <a:lnTo>
                  <a:pt x="947737" y="0"/>
                </a:lnTo>
                <a:lnTo>
                  <a:pt x="952500" y="183356"/>
                </a:lnTo>
                <a:lnTo>
                  <a:pt x="378618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7E95C0F-65B2-0146-835D-A7787BE0A1EC}"/>
              </a:ext>
            </a:extLst>
          </p:cNvPr>
          <p:cNvSpPr/>
          <p:nvPr/>
        </p:nvSpPr>
        <p:spPr>
          <a:xfrm>
            <a:off x="3286125" y="3705225"/>
            <a:ext cx="960438" cy="293688"/>
          </a:xfrm>
          <a:custGeom>
            <a:avLst/>
            <a:gdLst>
              <a:gd name="connsiteX0" fmla="*/ 369094 w 959644"/>
              <a:gd name="connsiteY0" fmla="*/ 250031 h 292894"/>
              <a:gd name="connsiteX1" fmla="*/ 2381 w 959644"/>
              <a:gd name="connsiteY1" fmla="*/ 292894 h 292894"/>
              <a:gd name="connsiteX2" fmla="*/ 0 w 959644"/>
              <a:gd name="connsiteY2" fmla="*/ 109538 h 292894"/>
              <a:gd name="connsiteX3" fmla="*/ 180975 w 959644"/>
              <a:gd name="connsiteY3" fmla="*/ 100013 h 292894"/>
              <a:gd name="connsiteX4" fmla="*/ 397669 w 959644"/>
              <a:gd name="connsiteY4" fmla="*/ 83344 h 292894"/>
              <a:gd name="connsiteX5" fmla="*/ 607219 w 959644"/>
              <a:gd name="connsiteY5" fmla="*/ 59531 h 292894"/>
              <a:gd name="connsiteX6" fmla="*/ 959644 w 959644"/>
              <a:gd name="connsiteY6" fmla="*/ 0 h 292894"/>
              <a:gd name="connsiteX7" fmla="*/ 952500 w 959644"/>
              <a:gd name="connsiteY7" fmla="*/ 183356 h 292894"/>
              <a:gd name="connsiteX8" fmla="*/ 671513 w 959644"/>
              <a:gd name="connsiteY8" fmla="*/ 216694 h 292894"/>
              <a:gd name="connsiteX9" fmla="*/ 369094 w 959644"/>
              <a:gd name="connsiteY9" fmla="*/ 250031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9644" h="292894">
                <a:moveTo>
                  <a:pt x="369094" y="250031"/>
                </a:moveTo>
                <a:lnTo>
                  <a:pt x="2381" y="292894"/>
                </a:lnTo>
                <a:cubicBezTo>
                  <a:pt x="1587" y="231775"/>
                  <a:pt x="794" y="170657"/>
                  <a:pt x="0" y="109538"/>
                </a:cubicBezTo>
                <a:lnTo>
                  <a:pt x="180975" y="100013"/>
                </a:lnTo>
                <a:lnTo>
                  <a:pt x="397669" y="83344"/>
                </a:lnTo>
                <a:lnTo>
                  <a:pt x="607219" y="59531"/>
                </a:lnTo>
                <a:lnTo>
                  <a:pt x="959644" y="0"/>
                </a:lnTo>
                <a:lnTo>
                  <a:pt x="952500" y="183356"/>
                </a:lnTo>
                <a:lnTo>
                  <a:pt x="671513" y="216694"/>
                </a:lnTo>
                <a:lnTo>
                  <a:pt x="369094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819F40D-3B4C-A846-9277-FD0D70C9CCE3}"/>
              </a:ext>
            </a:extLst>
          </p:cNvPr>
          <p:cNvSpPr/>
          <p:nvPr/>
        </p:nvSpPr>
        <p:spPr>
          <a:xfrm>
            <a:off x="5962650" y="1900238"/>
            <a:ext cx="784225" cy="1082675"/>
          </a:xfrm>
          <a:custGeom>
            <a:avLst/>
            <a:gdLst>
              <a:gd name="connsiteX0" fmla="*/ 450056 w 783431"/>
              <a:gd name="connsiteY0" fmla="*/ 766762 h 1083468"/>
              <a:gd name="connsiteX1" fmla="*/ 335756 w 783431"/>
              <a:gd name="connsiteY1" fmla="*/ 921543 h 1083468"/>
              <a:gd name="connsiteX2" fmla="*/ 245269 w 783431"/>
              <a:gd name="connsiteY2" fmla="*/ 1026318 h 1083468"/>
              <a:gd name="connsiteX3" fmla="*/ 207169 w 783431"/>
              <a:gd name="connsiteY3" fmla="*/ 1050131 h 1083468"/>
              <a:gd name="connsiteX4" fmla="*/ 169069 w 783431"/>
              <a:gd name="connsiteY4" fmla="*/ 1066800 h 1083468"/>
              <a:gd name="connsiteX5" fmla="*/ 111919 w 783431"/>
              <a:gd name="connsiteY5" fmla="*/ 1083468 h 1083468"/>
              <a:gd name="connsiteX6" fmla="*/ 88106 w 783431"/>
              <a:gd name="connsiteY6" fmla="*/ 1081087 h 1083468"/>
              <a:gd name="connsiteX7" fmla="*/ 61913 w 783431"/>
              <a:gd name="connsiteY7" fmla="*/ 1066800 h 1083468"/>
              <a:gd name="connsiteX8" fmla="*/ 0 w 783431"/>
              <a:gd name="connsiteY8" fmla="*/ 1004887 h 1083468"/>
              <a:gd name="connsiteX9" fmla="*/ 111919 w 783431"/>
              <a:gd name="connsiteY9" fmla="*/ 769143 h 1083468"/>
              <a:gd name="connsiteX10" fmla="*/ 147638 w 783431"/>
              <a:gd name="connsiteY10" fmla="*/ 754856 h 1083468"/>
              <a:gd name="connsiteX11" fmla="*/ 183356 w 783431"/>
              <a:gd name="connsiteY11" fmla="*/ 733425 h 1083468"/>
              <a:gd name="connsiteX12" fmla="*/ 214313 w 783431"/>
              <a:gd name="connsiteY12" fmla="*/ 702468 h 1083468"/>
              <a:gd name="connsiteX13" fmla="*/ 250031 w 783431"/>
              <a:gd name="connsiteY13" fmla="*/ 661987 h 1083468"/>
              <a:gd name="connsiteX14" fmla="*/ 307181 w 783431"/>
              <a:gd name="connsiteY14" fmla="*/ 569118 h 1083468"/>
              <a:gd name="connsiteX15" fmla="*/ 371475 w 783431"/>
              <a:gd name="connsiteY15" fmla="*/ 440531 h 1083468"/>
              <a:gd name="connsiteX16" fmla="*/ 416719 w 783431"/>
              <a:gd name="connsiteY16" fmla="*/ 333375 h 1083468"/>
              <a:gd name="connsiteX17" fmla="*/ 457200 w 783431"/>
              <a:gd name="connsiteY17" fmla="*/ 200025 h 1083468"/>
              <a:gd name="connsiteX18" fmla="*/ 483394 w 783431"/>
              <a:gd name="connsiteY18" fmla="*/ 111918 h 1083468"/>
              <a:gd name="connsiteX19" fmla="*/ 485775 w 783431"/>
              <a:gd name="connsiteY19" fmla="*/ 92868 h 1083468"/>
              <a:gd name="connsiteX20" fmla="*/ 485775 w 783431"/>
              <a:gd name="connsiteY20" fmla="*/ 73818 h 1083468"/>
              <a:gd name="connsiteX21" fmla="*/ 464344 w 783431"/>
              <a:gd name="connsiteY21" fmla="*/ 0 h 1083468"/>
              <a:gd name="connsiteX22" fmla="*/ 783431 w 783431"/>
              <a:gd name="connsiteY22" fmla="*/ 135731 h 1083468"/>
              <a:gd name="connsiteX23" fmla="*/ 766763 w 783431"/>
              <a:gd name="connsiteY23" fmla="*/ 159543 h 1083468"/>
              <a:gd name="connsiteX24" fmla="*/ 711994 w 783431"/>
              <a:gd name="connsiteY24" fmla="*/ 238125 h 1083468"/>
              <a:gd name="connsiteX25" fmla="*/ 688181 w 783431"/>
              <a:gd name="connsiteY25" fmla="*/ 288131 h 1083468"/>
              <a:gd name="connsiteX26" fmla="*/ 623888 w 783431"/>
              <a:gd name="connsiteY26" fmla="*/ 435768 h 1083468"/>
              <a:gd name="connsiteX27" fmla="*/ 500063 w 783431"/>
              <a:gd name="connsiteY27" fmla="*/ 676275 h 1083468"/>
              <a:gd name="connsiteX28" fmla="*/ 450056 w 783431"/>
              <a:gd name="connsiteY28" fmla="*/ 766762 h 108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431" h="1083468">
                <a:moveTo>
                  <a:pt x="450056" y="766762"/>
                </a:moveTo>
                <a:lnTo>
                  <a:pt x="335756" y="921543"/>
                </a:lnTo>
                <a:lnTo>
                  <a:pt x="245269" y="1026318"/>
                </a:lnTo>
                <a:lnTo>
                  <a:pt x="207169" y="1050131"/>
                </a:lnTo>
                <a:lnTo>
                  <a:pt x="169069" y="1066800"/>
                </a:lnTo>
                <a:lnTo>
                  <a:pt x="111919" y="1083468"/>
                </a:lnTo>
                <a:lnTo>
                  <a:pt x="88106" y="1081087"/>
                </a:lnTo>
                <a:lnTo>
                  <a:pt x="61913" y="1066800"/>
                </a:lnTo>
                <a:lnTo>
                  <a:pt x="0" y="1004887"/>
                </a:lnTo>
                <a:lnTo>
                  <a:pt x="111919" y="769143"/>
                </a:lnTo>
                <a:lnTo>
                  <a:pt x="147638" y="754856"/>
                </a:lnTo>
                <a:lnTo>
                  <a:pt x="183356" y="733425"/>
                </a:lnTo>
                <a:lnTo>
                  <a:pt x="214313" y="702468"/>
                </a:lnTo>
                <a:lnTo>
                  <a:pt x="250031" y="661987"/>
                </a:lnTo>
                <a:lnTo>
                  <a:pt x="307181" y="569118"/>
                </a:lnTo>
                <a:lnTo>
                  <a:pt x="371475" y="440531"/>
                </a:lnTo>
                <a:lnTo>
                  <a:pt x="416719" y="333375"/>
                </a:lnTo>
                <a:lnTo>
                  <a:pt x="457200" y="200025"/>
                </a:lnTo>
                <a:lnTo>
                  <a:pt x="483394" y="111918"/>
                </a:lnTo>
                <a:lnTo>
                  <a:pt x="485775" y="92868"/>
                </a:lnTo>
                <a:lnTo>
                  <a:pt x="485775" y="73818"/>
                </a:lnTo>
                <a:lnTo>
                  <a:pt x="464344" y="0"/>
                </a:lnTo>
                <a:lnTo>
                  <a:pt x="783431" y="135731"/>
                </a:lnTo>
                <a:lnTo>
                  <a:pt x="766763" y="159543"/>
                </a:lnTo>
                <a:lnTo>
                  <a:pt x="711994" y="238125"/>
                </a:lnTo>
                <a:lnTo>
                  <a:pt x="688181" y="288131"/>
                </a:lnTo>
                <a:lnTo>
                  <a:pt x="623888" y="435768"/>
                </a:lnTo>
                <a:lnTo>
                  <a:pt x="500063" y="676275"/>
                </a:lnTo>
                <a:lnTo>
                  <a:pt x="450056" y="7667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6EBBA24-FA21-D745-86E5-668933ECC8F0}"/>
              </a:ext>
            </a:extLst>
          </p:cNvPr>
          <p:cNvSpPr/>
          <p:nvPr/>
        </p:nvSpPr>
        <p:spPr>
          <a:xfrm>
            <a:off x="5713413" y="2620963"/>
            <a:ext cx="406400" cy="311150"/>
          </a:xfrm>
          <a:custGeom>
            <a:avLst/>
            <a:gdLst>
              <a:gd name="connsiteX0" fmla="*/ 128587 w 407194"/>
              <a:gd name="connsiteY0" fmla="*/ 21432 h 309563"/>
              <a:gd name="connsiteX1" fmla="*/ 407194 w 407194"/>
              <a:gd name="connsiteY1" fmla="*/ 54769 h 309563"/>
              <a:gd name="connsiteX2" fmla="*/ 285750 w 407194"/>
              <a:gd name="connsiteY2" fmla="*/ 309563 h 309563"/>
              <a:gd name="connsiteX3" fmla="*/ 247650 w 407194"/>
              <a:gd name="connsiteY3" fmla="*/ 280988 h 309563"/>
              <a:gd name="connsiteX4" fmla="*/ 209550 w 407194"/>
              <a:gd name="connsiteY4" fmla="*/ 233363 h 309563"/>
              <a:gd name="connsiteX5" fmla="*/ 176212 w 407194"/>
              <a:gd name="connsiteY5" fmla="*/ 195263 h 309563"/>
              <a:gd name="connsiteX6" fmla="*/ 119062 w 407194"/>
              <a:gd name="connsiteY6" fmla="*/ 138113 h 309563"/>
              <a:gd name="connsiteX7" fmla="*/ 54769 w 407194"/>
              <a:gd name="connsiteY7" fmla="*/ 88107 h 309563"/>
              <a:gd name="connsiteX8" fmla="*/ 16669 w 407194"/>
              <a:gd name="connsiteY8" fmla="*/ 57150 h 309563"/>
              <a:gd name="connsiteX9" fmla="*/ 2381 w 407194"/>
              <a:gd name="connsiteY9" fmla="*/ 35719 h 309563"/>
              <a:gd name="connsiteX10" fmla="*/ 0 w 407194"/>
              <a:gd name="connsiteY10" fmla="*/ 21432 h 309563"/>
              <a:gd name="connsiteX11" fmla="*/ 4762 w 407194"/>
              <a:gd name="connsiteY11" fmla="*/ 7144 h 309563"/>
              <a:gd name="connsiteX12" fmla="*/ 23812 w 407194"/>
              <a:gd name="connsiteY12" fmla="*/ 0 h 309563"/>
              <a:gd name="connsiteX13" fmla="*/ 128587 w 407194"/>
              <a:gd name="connsiteY13" fmla="*/ 21432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7194" h="309563">
                <a:moveTo>
                  <a:pt x="128587" y="21432"/>
                </a:moveTo>
                <a:lnTo>
                  <a:pt x="407194" y="54769"/>
                </a:lnTo>
                <a:lnTo>
                  <a:pt x="285750" y="309563"/>
                </a:lnTo>
                <a:lnTo>
                  <a:pt x="247650" y="280988"/>
                </a:lnTo>
                <a:lnTo>
                  <a:pt x="209550" y="233363"/>
                </a:lnTo>
                <a:lnTo>
                  <a:pt x="176212" y="195263"/>
                </a:lnTo>
                <a:lnTo>
                  <a:pt x="119062" y="138113"/>
                </a:lnTo>
                <a:lnTo>
                  <a:pt x="54769" y="88107"/>
                </a:lnTo>
                <a:lnTo>
                  <a:pt x="16669" y="57150"/>
                </a:lnTo>
                <a:lnTo>
                  <a:pt x="2381" y="35719"/>
                </a:lnTo>
                <a:lnTo>
                  <a:pt x="0" y="21432"/>
                </a:lnTo>
                <a:lnTo>
                  <a:pt x="4762" y="7144"/>
                </a:lnTo>
                <a:lnTo>
                  <a:pt x="23812" y="0"/>
                </a:lnTo>
                <a:lnTo>
                  <a:pt x="128587" y="214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B3B11B4-4707-E847-B3FD-288E85211316}"/>
              </a:ext>
            </a:extLst>
          </p:cNvPr>
          <p:cNvSpPr/>
          <p:nvPr/>
        </p:nvSpPr>
        <p:spPr>
          <a:xfrm>
            <a:off x="4751388" y="1973263"/>
            <a:ext cx="1035050" cy="965200"/>
          </a:xfrm>
          <a:custGeom>
            <a:avLst/>
            <a:gdLst>
              <a:gd name="connsiteX0" fmla="*/ 609600 w 1035844"/>
              <a:gd name="connsiteY0" fmla="*/ 635794 h 964407"/>
              <a:gd name="connsiteX1" fmla="*/ 445294 w 1035844"/>
              <a:gd name="connsiteY1" fmla="*/ 754857 h 964407"/>
              <a:gd name="connsiteX2" fmla="*/ 314325 w 1035844"/>
              <a:gd name="connsiteY2" fmla="*/ 838200 h 964407"/>
              <a:gd name="connsiteX3" fmla="*/ 226219 w 1035844"/>
              <a:gd name="connsiteY3" fmla="*/ 888207 h 964407"/>
              <a:gd name="connsiteX4" fmla="*/ 121444 w 1035844"/>
              <a:gd name="connsiteY4" fmla="*/ 935832 h 964407"/>
              <a:gd name="connsiteX5" fmla="*/ 45244 w 1035844"/>
              <a:gd name="connsiteY5" fmla="*/ 962025 h 964407"/>
              <a:gd name="connsiteX6" fmla="*/ 16669 w 1035844"/>
              <a:gd name="connsiteY6" fmla="*/ 964407 h 964407"/>
              <a:gd name="connsiteX7" fmla="*/ 4762 w 1035844"/>
              <a:gd name="connsiteY7" fmla="*/ 957263 h 964407"/>
              <a:gd name="connsiteX8" fmla="*/ 0 w 1035844"/>
              <a:gd name="connsiteY8" fmla="*/ 938213 h 964407"/>
              <a:gd name="connsiteX9" fmla="*/ 9525 w 1035844"/>
              <a:gd name="connsiteY9" fmla="*/ 919163 h 964407"/>
              <a:gd name="connsiteX10" fmla="*/ 73819 w 1035844"/>
              <a:gd name="connsiteY10" fmla="*/ 873919 h 964407"/>
              <a:gd name="connsiteX11" fmla="*/ 176212 w 1035844"/>
              <a:gd name="connsiteY11" fmla="*/ 795338 h 964407"/>
              <a:gd name="connsiteX12" fmla="*/ 316706 w 1035844"/>
              <a:gd name="connsiteY12" fmla="*/ 666750 h 964407"/>
              <a:gd name="connsiteX13" fmla="*/ 457200 w 1035844"/>
              <a:gd name="connsiteY13" fmla="*/ 526257 h 964407"/>
              <a:gd name="connsiteX14" fmla="*/ 550069 w 1035844"/>
              <a:gd name="connsiteY14" fmla="*/ 419100 h 964407"/>
              <a:gd name="connsiteX15" fmla="*/ 652462 w 1035844"/>
              <a:gd name="connsiteY15" fmla="*/ 271463 h 964407"/>
              <a:gd name="connsiteX16" fmla="*/ 704850 w 1035844"/>
              <a:gd name="connsiteY16" fmla="*/ 185738 h 964407"/>
              <a:gd name="connsiteX17" fmla="*/ 719137 w 1035844"/>
              <a:gd name="connsiteY17" fmla="*/ 159544 h 964407"/>
              <a:gd name="connsiteX18" fmla="*/ 726281 w 1035844"/>
              <a:gd name="connsiteY18" fmla="*/ 130969 h 964407"/>
              <a:gd name="connsiteX19" fmla="*/ 726281 w 1035844"/>
              <a:gd name="connsiteY19" fmla="*/ 107157 h 964407"/>
              <a:gd name="connsiteX20" fmla="*/ 721519 w 1035844"/>
              <a:gd name="connsiteY20" fmla="*/ 76200 h 964407"/>
              <a:gd name="connsiteX21" fmla="*/ 688181 w 1035844"/>
              <a:gd name="connsiteY21" fmla="*/ 9525 h 964407"/>
              <a:gd name="connsiteX22" fmla="*/ 809625 w 1035844"/>
              <a:gd name="connsiteY22" fmla="*/ 0 h 964407"/>
              <a:gd name="connsiteX23" fmla="*/ 902494 w 1035844"/>
              <a:gd name="connsiteY23" fmla="*/ 76200 h 964407"/>
              <a:gd name="connsiteX24" fmla="*/ 950119 w 1035844"/>
              <a:gd name="connsiteY24" fmla="*/ 114300 h 964407"/>
              <a:gd name="connsiteX25" fmla="*/ 1007269 w 1035844"/>
              <a:gd name="connsiteY25" fmla="*/ 169069 h 964407"/>
              <a:gd name="connsiteX26" fmla="*/ 1023937 w 1035844"/>
              <a:gd name="connsiteY26" fmla="*/ 188119 h 964407"/>
              <a:gd name="connsiteX27" fmla="*/ 1031081 w 1035844"/>
              <a:gd name="connsiteY27" fmla="*/ 207169 h 964407"/>
              <a:gd name="connsiteX28" fmla="*/ 1035844 w 1035844"/>
              <a:gd name="connsiteY28" fmla="*/ 228600 h 964407"/>
              <a:gd name="connsiteX29" fmla="*/ 1031081 w 1035844"/>
              <a:gd name="connsiteY29" fmla="*/ 254794 h 964407"/>
              <a:gd name="connsiteX30" fmla="*/ 1012031 w 1035844"/>
              <a:gd name="connsiteY30" fmla="*/ 278607 h 964407"/>
              <a:gd name="connsiteX31" fmla="*/ 947737 w 1035844"/>
              <a:gd name="connsiteY31" fmla="*/ 319088 h 964407"/>
              <a:gd name="connsiteX32" fmla="*/ 862012 w 1035844"/>
              <a:gd name="connsiteY32" fmla="*/ 411957 h 964407"/>
              <a:gd name="connsiteX33" fmla="*/ 711994 w 1035844"/>
              <a:gd name="connsiteY33" fmla="*/ 554832 h 964407"/>
              <a:gd name="connsiteX34" fmla="*/ 609600 w 1035844"/>
              <a:gd name="connsiteY34" fmla="*/ 635794 h 9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35844" h="964407">
                <a:moveTo>
                  <a:pt x="609600" y="635794"/>
                </a:moveTo>
                <a:lnTo>
                  <a:pt x="445294" y="754857"/>
                </a:lnTo>
                <a:lnTo>
                  <a:pt x="314325" y="838200"/>
                </a:lnTo>
                <a:lnTo>
                  <a:pt x="226219" y="888207"/>
                </a:lnTo>
                <a:lnTo>
                  <a:pt x="121444" y="935832"/>
                </a:lnTo>
                <a:lnTo>
                  <a:pt x="45244" y="962025"/>
                </a:lnTo>
                <a:lnTo>
                  <a:pt x="16669" y="964407"/>
                </a:lnTo>
                <a:lnTo>
                  <a:pt x="4762" y="957263"/>
                </a:lnTo>
                <a:lnTo>
                  <a:pt x="0" y="938213"/>
                </a:lnTo>
                <a:lnTo>
                  <a:pt x="9525" y="919163"/>
                </a:lnTo>
                <a:lnTo>
                  <a:pt x="73819" y="873919"/>
                </a:lnTo>
                <a:lnTo>
                  <a:pt x="176212" y="795338"/>
                </a:lnTo>
                <a:lnTo>
                  <a:pt x="316706" y="666750"/>
                </a:lnTo>
                <a:lnTo>
                  <a:pt x="457200" y="526257"/>
                </a:lnTo>
                <a:lnTo>
                  <a:pt x="550069" y="419100"/>
                </a:lnTo>
                <a:lnTo>
                  <a:pt x="652462" y="271463"/>
                </a:lnTo>
                <a:lnTo>
                  <a:pt x="704850" y="185738"/>
                </a:lnTo>
                <a:lnTo>
                  <a:pt x="719137" y="159544"/>
                </a:lnTo>
                <a:lnTo>
                  <a:pt x="726281" y="130969"/>
                </a:lnTo>
                <a:lnTo>
                  <a:pt x="726281" y="107157"/>
                </a:lnTo>
                <a:lnTo>
                  <a:pt x="721519" y="76200"/>
                </a:lnTo>
                <a:lnTo>
                  <a:pt x="688181" y="9525"/>
                </a:lnTo>
                <a:lnTo>
                  <a:pt x="809625" y="0"/>
                </a:lnTo>
                <a:lnTo>
                  <a:pt x="902494" y="76200"/>
                </a:lnTo>
                <a:lnTo>
                  <a:pt x="950119" y="114300"/>
                </a:lnTo>
                <a:lnTo>
                  <a:pt x="1007269" y="169069"/>
                </a:lnTo>
                <a:lnTo>
                  <a:pt x="1023937" y="188119"/>
                </a:lnTo>
                <a:lnTo>
                  <a:pt x="1031081" y="207169"/>
                </a:lnTo>
                <a:lnTo>
                  <a:pt x="1035844" y="228600"/>
                </a:lnTo>
                <a:lnTo>
                  <a:pt x="1031081" y="254794"/>
                </a:lnTo>
                <a:lnTo>
                  <a:pt x="1012031" y="278607"/>
                </a:lnTo>
                <a:lnTo>
                  <a:pt x="947737" y="319088"/>
                </a:lnTo>
                <a:lnTo>
                  <a:pt x="862012" y="411957"/>
                </a:lnTo>
                <a:lnTo>
                  <a:pt x="711994" y="554832"/>
                </a:lnTo>
                <a:lnTo>
                  <a:pt x="609600" y="6357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3C709B1-FEF6-5642-AEA8-B618BA9198E1}"/>
              </a:ext>
            </a:extLst>
          </p:cNvPr>
          <p:cNvSpPr/>
          <p:nvPr/>
        </p:nvSpPr>
        <p:spPr>
          <a:xfrm>
            <a:off x="5022850" y="3094038"/>
            <a:ext cx="1700213" cy="1114425"/>
          </a:xfrm>
          <a:custGeom>
            <a:avLst/>
            <a:gdLst>
              <a:gd name="connsiteX0" fmla="*/ 409575 w 1700213"/>
              <a:gd name="connsiteY0" fmla="*/ 288131 h 1114425"/>
              <a:gd name="connsiteX1" fmla="*/ 59532 w 1700213"/>
              <a:gd name="connsiteY1" fmla="*/ 342900 h 1114425"/>
              <a:gd name="connsiteX2" fmla="*/ 0 w 1700213"/>
              <a:gd name="connsiteY2" fmla="*/ 185737 h 1114425"/>
              <a:gd name="connsiteX3" fmla="*/ 328613 w 1700213"/>
              <a:gd name="connsiteY3" fmla="*/ 157162 h 1114425"/>
              <a:gd name="connsiteX4" fmla="*/ 769144 w 1700213"/>
              <a:gd name="connsiteY4" fmla="*/ 109537 h 1114425"/>
              <a:gd name="connsiteX5" fmla="*/ 1126332 w 1700213"/>
              <a:gd name="connsiteY5" fmla="*/ 66675 h 1114425"/>
              <a:gd name="connsiteX6" fmla="*/ 1293019 w 1700213"/>
              <a:gd name="connsiteY6" fmla="*/ 42862 h 1114425"/>
              <a:gd name="connsiteX7" fmla="*/ 1440657 w 1700213"/>
              <a:gd name="connsiteY7" fmla="*/ 0 h 1114425"/>
              <a:gd name="connsiteX8" fmla="*/ 1457325 w 1700213"/>
              <a:gd name="connsiteY8" fmla="*/ 7144 h 1114425"/>
              <a:gd name="connsiteX9" fmla="*/ 1512094 w 1700213"/>
              <a:gd name="connsiteY9" fmla="*/ 42862 h 1114425"/>
              <a:gd name="connsiteX10" fmla="*/ 1590675 w 1700213"/>
              <a:gd name="connsiteY10" fmla="*/ 95250 h 1114425"/>
              <a:gd name="connsiteX11" fmla="*/ 1666875 w 1700213"/>
              <a:gd name="connsiteY11" fmla="*/ 161925 h 1114425"/>
              <a:gd name="connsiteX12" fmla="*/ 1685925 w 1700213"/>
              <a:gd name="connsiteY12" fmla="*/ 180975 h 1114425"/>
              <a:gd name="connsiteX13" fmla="*/ 1695450 w 1700213"/>
              <a:gd name="connsiteY13" fmla="*/ 200025 h 1114425"/>
              <a:gd name="connsiteX14" fmla="*/ 1700213 w 1700213"/>
              <a:gd name="connsiteY14" fmla="*/ 230981 h 1114425"/>
              <a:gd name="connsiteX15" fmla="*/ 1690688 w 1700213"/>
              <a:gd name="connsiteY15" fmla="*/ 269081 h 1114425"/>
              <a:gd name="connsiteX16" fmla="*/ 1659732 w 1700213"/>
              <a:gd name="connsiteY16" fmla="*/ 316706 h 1114425"/>
              <a:gd name="connsiteX17" fmla="*/ 1624013 w 1700213"/>
              <a:gd name="connsiteY17" fmla="*/ 352425 h 1114425"/>
              <a:gd name="connsiteX18" fmla="*/ 1588294 w 1700213"/>
              <a:gd name="connsiteY18" fmla="*/ 416719 h 1114425"/>
              <a:gd name="connsiteX19" fmla="*/ 1509713 w 1700213"/>
              <a:gd name="connsiteY19" fmla="*/ 626269 h 1114425"/>
              <a:gd name="connsiteX20" fmla="*/ 1423988 w 1700213"/>
              <a:gd name="connsiteY20" fmla="*/ 869156 h 1114425"/>
              <a:gd name="connsiteX21" fmla="*/ 1407319 w 1700213"/>
              <a:gd name="connsiteY21" fmla="*/ 938212 h 1114425"/>
              <a:gd name="connsiteX22" fmla="*/ 1383507 w 1700213"/>
              <a:gd name="connsiteY22" fmla="*/ 988219 h 1114425"/>
              <a:gd name="connsiteX23" fmla="*/ 1347788 w 1700213"/>
              <a:gd name="connsiteY23" fmla="*/ 1042987 h 1114425"/>
              <a:gd name="connsiteX24" fmla="*/ 1316832 w 1700213"/>
              <a:gd name="connsiteY24" fmla="*/ 1078706 h 1114425"/>
              <a:gd name="connsiteX25" fmla="*/ 1271588 w 1700213"/>
              <a:gd name="connsiteY25" fmla="*/ 1107281 h 1114425"/>
              <a:gd name="connsiteX26" fmla="*/ 1221582 w 1700213"/>
              <a:gd name="connsiteY26" fmla="*/ 1114425 h 1114425"/>
              <a:gd name="connsiteX27" fmla="*/ 1188244 w 1700213"/>
              <a:gd name="connsiteY27" fmla="*/ 1095375 h 1114425"/>
              <a:gd name="connsiteX28" fmla="*/ 1147763 w 1700213"/>
              <a:gd name="connsiteY28" fmla="*/ 1069181 h 1114425"/>
              <a:gd name="connsiteX29" fmla="*/ 1164432 w 1700213"/>
              <a:gd name="connsiteY29" fmla="*/ 895350 h 1114425"/>
              <a:gd name="connsiteX30" fmla="*/ 1309688 w 1700213"/>
              <a:gd name="connsiteY30" fmla="*/ 397669 h 1114425"/>
              <a:gd name="connsiteX31" fmla="*/ 1328738 w 1700213"/>
              <a:gd name="connsiteY31" fmla="*/ 314325 h 1114425"/>
              <a:gd name="connsiteX32" fmla="*/ 1331119 w 1700213"/>
              <a:gd name="connsiteY32" fmla="*/ 269081 h 1114425"/>
              <a:gd name="connsiteX33" fmla="*/ 1328738 w 1700213"/>
              <a:gd name="connsiteY33" fmla="*/ 252412 h 1114425"/>
              <a:gd name="connsiteX34" fmla="*/ 1319213 w 1700213"/>
              <a:gd name="connsiteY34" fmla="*/ 245269 h 1114425"/>
              <a:gd name="connsiteX35" fmla="*/ 1271588 w 1700213"/>
              <a:gd name="connsiteY35" fmla="*/ 230981 h 1114425"/>
              <a:gd name="connsiteX36" fmla="*/ 1219200 w 1700213"/>
              <a:gd name="connsiteY36" fmla="*/ 223837 h 1114425"/>
              <a:gd name="connsiteX37" fmla="*/ 1102519 w 1700213"/>
              <a:gd name="connsiteY37" fmla="*/ 221456 h 1114425"/>
              <a:gd name="connsiteX38" fmla="*/ 966788 w 1700213"/>
              <a:gd name="connsiteY38" fmla="*/ 226219 h 1114425"/>
              <a:gd name="connsiteX39" fmla="*/ 731044 w 1700213"/>
              <a:gd name="connsiteY39" fmla="*/ 242887 h 1114425"/>
              <a:gd name="connsiteX40" fmla="*/ 409575 w 1700213"/>
              <a:gd name="connsiteY40" fmla="*/ 288131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00213" h="1114425">
                <a:moveTo>
                  <a:pt x="409575" y="288131"/>
                </a:moveTo>
                <a:lnTo>
                  <a:pt x="59532" y="342900"/>
                </a:lnTo>
                <a:lnTo>
                  <a:pt x="0" y="185737"/>
                </a:lnTo>
                <a:lnTo>
                  <a:pt x="328613" y="157162"/>
                </a:lnTo>
                <a:lnTo>
                  <a:pt x="769144" y="109537"/>
                </a:lnTo>
                <a:lnTo>
                  <a:pt x="1126332" y="66675"/>
                </a:lnTo>
                <a:lnTo>
                  <a:pt x="1293019" y="42862"/>
                </a:lnTo>
                <a:lnTo>
                  <a:pt x="1440657" y="0"/>
                </a:lnTo>
                <a:lnTo>
                  <a:pt x="1457325" y="7144"/>
                </a:lnTo>
                <a:lnTo>
                  <a:pt x="1512094" y="42862"/>
                </a:lnTo>
                <a:lnTo>
                  <a:pt x="1590675" y="95250"/>
                </a:lnTo>
                <a:lnTo>
                  <a:pt x="1666875" y="161925"/>
                </a:lnTo>
                <a:lnTo>
                  <a:pt x="1685925" y="180975"/>
                </a:lnTo>
                <a:lnTo>
                  <a:pt x="1695450" y="200025"/>
                </a:lnTo>
                <a:lnTo>
                  <a:pt x="1700213" y="230981"/>
                </a:lnTo>
                <a:lnTo>
                  <a:pt x="1690688" y="269081"/>
                </a:lnTo>
                <a:lnTo>
                  <a:pt x="1659732" y="316706"/>
                </a:lnTo>
                <a:lnTo>
                  <a:pt x="1624013" y="352425"/>
                </a:lnTo>
                <a:lnTo>
                  <a:pt x="1588294" y="416719"/>
                </a:lnTo>
                <a:lnTo>
                  <a:pt x="1509713" y="626269"/>
                </a:lnTo>
                <a:lnTo>
                  <a:pt x="1423988" y="869156"/>
                </a:lnTo>
                <a:lnTo>
                  <a:pt x="1407319" y="938212"/>
                </a:lnTo>
                <a:lnTo>
                  <a:pt x="1383507" y="988219"/>
                </a:lnTo>
                <a:lnTo>
                  <a:pt x="1347788" y="1042987"/>
                </a:lnTo>
                <a:lnTo>
                  <a:pt x="1316832" y="1078706"/>
                </a:lnTo>
                <a:lnTo>
                  <a:pt x="1271588" y="1107281"/>
                </a:lnTo>
                <a:lnTo>
                  <a:pt x="1221582" y="1114425"/>
                </a:lnTo>
                <a:lnTo>
                  <a:pt x="1188244" y="1095375"/>
                </a:lnTo>
                <a:lnTo>
                  <a:pt x="1147763" y="1069181"/>
                </a:lnTo>
                <a:lnTo>
                  <a:pt x="1164432" y="895350"/>
                </a:lnTo>
                <a:lnTo>
                  <a:pt x="1309688" y="397669"/>
                </a:lnTo>
                <a:lnTo>
                  <a:pt x="1328738" y="314325"/>
                </a:lnTo>
                <a:lnTo>
                  <a:pt x="1331119" y="269081"/>
                </a:lnTo>
                <a:lnTo>
                  <a:pt x="1328738" y="252412"/>
                </a:lnTo>
                <a:lnTo>
                  <a:pt x="1319213" y="245269"/>
                </a:lnTo>
                <a:lnTo>
                  <a:pt x="1271588" y="230981"/>
                </a:lnTo>
                <a:lnTo>
                  <a:pt x="1219200" y="223837"/>
                </a:lnTo>
                <a:lnTo>
                  <a:pt x="1102519" y="221456"/>
                </a:lnTo>
                <a:lnTo>
                  <a:pt x="966788" y="226219"/>
                </a:lnTo>
                <a:lnTo>
                  <a:pt x="731044" y="242887"/>
                </a:lnTo>
                <a:lnTo>
                  <a:pt x="409575" y="2881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182796-59B6-144F-91AF-9F431CDC766E}"/>
              </a:ext>
            </a:extLst>
          </p:cNvPr>
          <p:cNvSpPr/>
          <p:nvPr/>
        </p:nvSpPr>
        <p:spPr>
          <a:xfrm>
            <a:off x="5114925" y="3962400"/>
            <a:ext cx="1127125" cy="252413"/>
          </a:xfrm>
          <a:custGeom>
            <a:avLst/>
            <a:gdLst>
              <a:gd name="connsiteX0" fmla="*/ 433388 w 1126331"/>
              <a:gd name="connsiteY0" fmla="*/ 211931 h 252413"/>
              <a:gd name="connsiteX1" fmla="*/ 35719 w 1126331"/>
              <a:gd name="connsiteY1" fmla="*/ 252413 h 252413"/>
              <a:gd name="connsiteX2" fmla="*/ 0 w 1126331"/>
              <a:gd name="connsiteY2" fmla="*/ 73819 h 252413"/>
              <a:gd name="connsiteX3" fmla="*/ 409575 w 1126331"/>
              <a:gd name="connsiteY3" fmla="*/ 40481 h 252413"/>
              <a:gd name="connsiteX4" fmla="*/ 752475 w 1126331"/>
              <a:gd name="connsiteY4" fmla="*/ 21431 h 252413"/>
              <a:gd name="connsiteX5" fmla="*/ 1121569 w 1126331"/>
              <a:gd name="connsiteY5" fmla="*/ 0 h 252413"/>
              <a:gd name="connsiteX6" fmla="*/ 1126331 w 1126331"/>
              <a:gd name="connsiteY6" fmla="*/ 195263 h 252413"/>
              <a:gd name="connsiteX7" fmla="*/ 1054894 w 1126331"/>
              <a:gd name="connsiteY7" fmla="*/ 200025 h 252413"/>
              <a:gd name="connsiteX8" fmla="*/ 1012031 w 1126331"/>
              <a:gd name="connsiteY8" fmla="*/ 185738 h 252413"/>
              <a:gd name="connsiteX9" fmla="*/ 957263 w 1126331"/>
              <a:gd name="connsiteY9" fmla="*/ 183356 h 252413"/>
              <a:gd name="connsiteX10" fmla="*/ 433388 w 1126331"/>
              <a:gd name="connsiteY10" fmla="*/ 211931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6331" h="252413">
                <a:moveTo>
                  <a:pt x="433388" y="211931"/>
                </a:moveTo>
                <a:lnTo>
                  <a:pt x="35719" y="252413"/>
                </a:lnTo>
                <a:lnTo>
                  <a:pt x="0" y="73819"/>
                </a:lnTo>
                <a:lnTo>
                  <a:pt x="409575" y="40481"/>
                </a:lnTo>
                <a:lnTo>
                  <a:pt x="752475" y="21431"/>
                </a:lnTo>
                <a:lnTo>
                  <a:pt x="1121569" y="0"/>
                </a:lnTo>
                <a:lnTo>
                  <a:pt x="1126331" y="195263"/>
                </a:lnTo>
                <a:lnTo>
                  <a:pt x="1054894" y="200025"/>
                </a:lnTo>
                <a:lnTo>
                  <a:pt x="1012031" y="185738"/>
                </a:lnTo>
                <a:lnTo>
                  <a:pt x="957263" y="183356"/>
                </a:lnTo>
                <a:lnTo>
                  <a:pt x="433388" y="211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88D6BA-80F4-467D-9576-096D450CD80E}"/>
              </a:ext>
            </a:extLst>
          </p:cNvPr>
          <p:cNvGrpSpPr/>
          <p:nvPr/>
        </p:nvGrpSpPr>
        <p:grpSpPr>
          <a:xfrm>
            <a:off x="2645568" y="1675414"/>
            <a:ext cx="4538663" cy="4122738"/>
            <a:chOff x="2794000" y="1819275"/>
            <a:chExt cx="4538663" cy="4122738"/>
          </a:xfrm>
        </p:grpSpPr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BE77C7A0-C152-46F1-B783-8C1B82B944D2}"/>
                </a:ext>
              </a:extLst>
            </p:cNvPr>
            <p:cNvSpPr/>
            <p:nvPr/>
          </p:nvSpPr>
          <p:spPr>
            <a:xfrm>
              <a:off x="5000625" y="1819275"/>
              <a:ext cx="1947863" cy="423863"/>
            </a:xfrm>
            <a:custGeom>
              <a:avLst/>
              <a:gdLst>
                <a:gd name="connsiteX0" fmla="*/ 1223963 w 1947863"/>
                <a:gd name="connsiteY0" fmla="*/ 273844 h 423863"/>
                <a:gd name="connsiteX1" fmla="*/ 726281 w 1947863"/>
                <a:gd name="connsiteY1" fmla="*/ 333375 h 423863"/>
                <a:gd name="connsiteX2" fmla="*/ 633413 w 1947863"/>
                <a:gd name="connsiteY2" fmla="*/ 350044 h 423863"/>
                <a:gd name="connsiteX3" fmla="*/ 478631 w 1947863"/>
                <a:gd name="connsiteY3" fmla="*/ 383381 h 423863"/>
                <a:gd name="connsiteX4" fmla="*/ 385763 w 1947863"/>
                <a:gd name="connsiteY4" fmla="*/ 407194 h 423863"/>
                <a:gd name="connsiteX5" fmla="*/ 323850 w 1947863"/>
                <a:gd name="connsiteY5" fmla="*/ 423863 h 423863"/>
                <a:gd name="connsiteX6" fmla="*/ 302419 w 1947863"/>
                <a:gd name="connsiteY6" fmla="*/ 421481 h 423863"/>
                <a:gd name="connsiteX7" fmla="*/ 252413 w 1947863"/>
                <a:gd name="connsiteY7" fmla="*/ 400050 h 423863"/>
                <a:gd name="connsiteX8" fmla="*/ 209550 w 1947863"/>
                <a:gd name="connsiteY8" fmla="*/ 376238 h 423863"/>
                <a:gd name="connsiteX9" fmla="*/ 171450 w 1947863"/>
                <a:gd name="connsiteY9" fmla="*/ 347663 h 423863"/>
                <a:gd name="connsiteX10" fmla="*/ 126206 w 1947863"/>
                <a:gd name="connsiteY10" fmla="*/ 304800 h 423863"/>
                <a:gd name="connsiteX11" fmla="*/ 90488 w 1947863"/>
                <a:gd name="connsiteY11" fmla="*/ 266700 h 423863"/>
                <a:gd name="connsiteX12" fmla="*/ 57150 w 1947863"/>
                <a:gd name="connsiteY12" fmla="*/ 216694 h 423863"/>
                <a:gd name="connsiteX13" fmla="*/ 26194 w 1947863"/>
                <a:gd name="connsiteY13" fmla="*/ 171450 h 423863"/>
                <a:gd name="connsiteX14" fmla="*/ 7144 w 1947863"/>
                <a:gd name="connsiteY14" fmla="*/ 138113 h 423863"/>
                <a:gd name="connsiteX15" fmla="*/ 0 w 1947863"/>
                <a:gd name="connsiteY15" fmla="*/ 109538 h 423863"/>
                <a:gd name="connsiteX16" fmla="*/ 4763 w 1947863"/>
                <a:gd name="connsiteY16" fmla="*/ 80963 h 423863"/>
                <a:gd name="connsiteX17" fmla="*/ 16669 w 1947863"/>
                <a:gd name="connsiteY17" fmla="*/ 73819 h 423863"/>
                <a:gd name="connsiteX18" fmla="*/ 35719 w 1947863"/>
                <a:gd name="connsiteY18" fmla="*/ 76200 h 423863"/>
                <a:gd name="connsiteX19" fmla="*/ 54769 w 1947863"/>
                <a:gd name="connsiteY19" fmla="*/ 88106 h 423863"/>
                <a:gd name="connsiteX20" fmla="*/ 100013 w 1947863"/>
                <a:gd name="connsiteY20" fmla="*/ 121444 h 423863"/>
                <a:gd name="connsiteX21" fmla="*/ 159544 w 1947863"/>
                <a:gd name="connsiteY21" fmla="*/ 152400 h 423863"/>
                <a:gd name="connsiteX22" fmla="*/ 214313 w 1947863"/>
                <a:gd name="connsiteY22" fmla="*/ 180975 h 423863"/>
                <a:gd name="connsiteX23" fmla="*/ 269081 w 1947863"/>
                <a:gd name="connsiteY23" fmla="*/ 200025 h 423863"/>
                <a:gd name="connsiteX24" fmla="*/ 326231 w 1947863"/>
                <a:gd name="connsiteY24" fmla="*/ 207169 h 423863"/>
                <a:gd name="connsiteX25" fmla="*/ 395288 w 1947863"/>
                <a:gd name="connsiteY25" fmla="*/ 202406 h 423863"/>
                <a:gd name="connsiteX26" fmla="*/ 752475 w 1947863"/>
                <a:gd name="connsiteY26" fmla="*/ 157163 h 423863"/>
                <a:gd name="connsiteX27" fmla="*/ 1204913 w 1947863"/>
                <a:gd name="connsiteY27" fmla="*/ 102394 h 423863"/>
                <a:gd name="connsiteX28" fmla="*/ 1466850 w 1947863"/>
                <a:gd name="connsiteY28" fmla="*/ 66675 h 423863"/>
                <a:gd name="connsiteX29" fmla="*/ 1509713 w 1947863"/>
                <a:gd name="connsiteY29" fmla="*/ 57150 h 423863"/>
                <a:gd name="connsiteX30" fmla="*/ 1550194 w 1947863"/>
                <a:gd name="connsiteY30" fmla="*/ 42863 h 423863"/>
                <a:gd name="connsiteX31" fmla="*/ 1593056 w 1947863"/>
                <a:gd name="connsiteY31" fmla="*/ 16669 h 423863"/>
                <a:gd name="connsiteX32" fmla="*/ 1614488 w 1947863"/>
                <a:gd name="connsiteY32" fmla="*/ 0 h 423863"/>
                <a:gd name="connsiteX33" fmla="*/ 1626394 w 1947863"/>
                <a:gd name="connsiteY33" fmla="*/ 0 h 423863"/>
                <a:gd name="connsiteX34" fmla="*/ 1676400 w 1947863"/>
                <a:gd name="connsiteY34" fmla="*/ 26194 h 423863"/>
                <a:gd name="connsiteX35" fmla="*/ 1740694 w 1947863"/>
                <a:gd name="connsiteY35" fmla="*/ 66675 h 423863"/>
                <a:gd name="connsiteX36" fmla="*/ 1816894 w 1947863"/>
                <a:gd name="connsiteY36" fmla="*/ 130969 h 423863"/>
                <a:gd name="connsiteX37" fmla="*/ 1888331 w 1947863"/>
                <a:gd name="connsiteY37" fmla="*/ 197644 h 423863"/>
                <a:gd name="connsiteX38" fmla="*/ 1931194 w 1947863"/>
                <a:gd name="connsiteY38" fmla="*/ 247650 h 423863"/>
                <a:gd name="connsiteX39" fmla="*/ 1945481 w 1947863"/>
                <a:gd name="connsiteY39" fmla="*/ 276225 h 423863"/>
                <a:gd name="connsiteX40" fmla="*/ 1947863 w 1947863"/>
                <a:gd name="connsiteY40" fmla="*/ 307181 h 423863"/>
                <a:gd name="connsiteX41" fmla="*/ 1940719 w 1947863"/>
                <a:gd name="connsiteY41" fmla="*/ 338138 h 423863"/>
                <a:gd name="connsiteX42" fmla="*/ 1928813 w 1947863"/>
                <a:gd name="connsiteY42" fmla="*/ 354806 h 423863"/>
                <a:gd name="connsiteX43" fmla="*/ 1900238 w 1947863"/>
                <a:gd name="connsiteY43" fmla="*/ 371475 h 423863"/>
                <a:gd name="connsiteX44" fmla="*/ 1881188 w 1947863"/>
                <a:gd name="connsiteY44" fmla="*/ 392906 h 423863"/>
                <a:gd name="connsiteX45" fmla="*/ 1595438 w 1947863"/>
                <a:gd name="connsiteY45" fmla="*/ 285750 h 423863"/>
                <a:gd name="connsiteX46" fmla="*/ 1576388 w 1947863"/>
                <a:gd name="connsiteY46" fmla="*/ 271463 h 423863"/>
                <a:gd name="connsiteX47" fmla="*/ 1550194 w 1947863"/>
                <a:gd name="connsiteY47" fmla="*/ 254794 h 423863"/>
                <a:gd name="connsiteX48" fmla="*/ 1504950 w 1947863"/>
                <a:gd name="connsiteY48" fmla="*/ 247650 h 423863"/>
                <a:gd name="connsiteX49" fmla="*/ 1223963 w 1947863"/>
                <a:gd name="connsiteY49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423863">
                  <a:moveTo>
                    <a:pt x="1223963" y="273844"/>
                  </a:moveTo>
                  <a:lnTo>
                    <a:pt x="726281" y="333375"/>
                  </a:lnTo>
                  <a:lnTo>
                    <a:pt x="633413" y="350044"/>
                  </a:lnTo>
                  <a:lnTo>
                    <a:pt x="478631" y="383381"/>
                  </a:lnTo>
                  <a:lnTo>
                    <a:pt x="385763" y="407194"/>
                  </a:lnTo>
                  <a:lnTo>
                    <a:pt x="323850" y="423863"/>
                  </a:lnTo>
                  <a:lnTo>
                    <a:pt x="302419" y="421481"/>
                  </a:lnTo>
                  <a:lnTo>
                    <a:pt x="252413" y="400050"/>
                  </a:lnTo>
                  <a:lnTo>
                    <a:pt x="209550" y="376238"/>
                  </a:lnTo>
                  <a:lnTo>
                    <a:pt x="171450" y="347663"/>
                  </a:lnTo>
                  <a:lnTo>
                    <a:pt x="126206" y="304800"/>
                  </a:lnTo>
                  <a:lnTo>
                    <a:pt x="90488" y="266700"/>
                  </a:lnTo>
                  <a:lnTo>
                    <a:pt x="57150" y="216694"/>
                  </a:lnTo>
                  <a:lnTo>
                    <a:pt x="26194" y="171450"/>
                  </a:lnTo>
                  <a:lnTo>
                    <a:pt x="7144" y="138113"/>
                  </a:lnTo>
                  <a:lnTo>
                    <a:pt x="0" y="109538"/>
                  </a:lnTo>
                  <a:lnTo>
                    <a:pt x="4763" y="80963"/>
                  </a:lnTo>
                  <a:lnTo>
                    <a:pt x="16669" y="73819"/>
                  </a:lnTo>
                  <a:lnTo>
                    <a:pt x="35719" y="76200"/>
                  </a:lnTo>
                  <a:lnTo>
                    <a:pt x="54769" y="88106"/>
                  </a:lnTo>
                  <a:lnTo>
                    <a:pt x="100013" y="121444"/>
                  </a:lnTo>
                  <a:lnTo>
                    <a:pt x="159544" y="152400"/>
                  </a:lnTo>
                  <a:lnTo>
                    <a:pt x="214313" y="180975"/>
                  </a:lnTo>
                  <a:lnTo>
                    <a:pt x="269081" y="200025"/>
                  </a:lnTo>
                  <a:lnTo>
                    <a:pt x="326231" y="207169"/>
                  </a:lnTo>
                  <a:lnTo>
                    <a:pt x="395288" y="202406"/>
                  </a:lnTo>
                  <a:lnTo>
                    <a:pt x="752475" y="157163"/>
                  </a:lnTo>
                  <a:lnTo>
                    <a:pt x="1204913" y="102394"/>
                  </a:lnTo>
                  <a:lnTo>
                    <a:pt x="1466850" y="66675"/>
                  </a:lnTo>
                  <a:lnTo>
                    <a:pt x="1509713" y="57150"/>
                  </a:lnTo>
                  <a:lnTo>
                    <a:pt x="1550194" y="42863"/>
                  </a:lnTo>
                  <a:lnTo>
                    <a:pt x="1593056" y="16669"/>
                  </a:lnTo>
                  <a:lnTo>
                    <a:pt x="1614488" y="0"/>
                  </a:lnTo>
                  <a:lnTo>
                    <a:pt x="1626394" y="0"/>
                  </a:lnTo>
                  <a:lnTo>
                    <a:pt x="1676400" y="26194"/>
                  </a:lnTo>
                  <a:lnTo>
                    <a:pt x="1740694" y="66675"/>
                  </a:lnTo>
                  <a:lnTo>
                    <a:pt x="1816894" y="130969"/>
                  </a:lnTo>
                  <a:lnTo>
                    <a:pt x="1888331" y="197644"/>
                  </a:lnTo>
                  <a:lnTo>
                    <a:pt x="1931194" y="247650"/>
                  </a:lnTo>
                  <a:lnTo>
                    <a:pt x="1945481" y="276225"/>
                  </a:lnTo>
                  <a:lnTo>
                    <a:pt x="1947863" y="307181"/>
                  </a:lnTo>
                  <a:lnTo>
                    <a:pt x="1940719" y="338138"/>
                  </a:lnTo>
                  <a:lnTo>
                    <a:pt x="1928813" y="354806"/>
                  </a:lnTo>
                  <a:lnTo>
                    <a:pt x="1900238" y="371475"/>
                  </a:lnTo>
                  <a:lnTo>
                    <a:pt x="1881188" y="392906"/>
                  </a:lnTo>
                  <a:lnTo>
                    <a:pt x="1595438" y="285750"/>
                  </a:lnTo>
                  <a:lnTo>
                    <a:pt x="1576388" y="271463"/>
                  </a:lnTo>
                  <a:lnTo>
                    <a:pt x="1550194" y="254794"/>
                  </a:lnTo>
                  <a:lnTo>
                    <a:pt x="1504950" y="247650"/>
                  </a:lnTo>
                  <a:lnTo>
                    <a:pt x="1223963" y="2738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6250B5BC-CB53-45F6-B9A9-8337E664DE93}"/>
                </a:ext>
              </a:extLst>
            </p:cNvPr>
            <p:cNvSpPr/>
            <p:nvPr/>
          </p:nvSpPr>
          <p:spPr>
            <a:xfrm>
              <a:off x="4914900" y="3328988"/>
              <a:ext cx="427038" cy="1166812"/>
            </a:xfrm>
            <a:custGeom>
              <a:avLst/>
              <a:gdLst>
                <a:gd name="connsiteX0" fmla="*/ 185738 w 426244"/>
                <a:gd name="connsiteY0" fmla="*/ 714375 h 1166812"/>
                <a:gd name="connsiteX1" fmla="*/ 176213 w 426244"/>
                <a:gd name="connsiteY1" fmla="*/ 433387 h 1166812"/>
                <a:gd name="connsiteX2" fmla="*/ 166688 w 426244"/>
                <a:gd name="connsiteY2" fmla="*/ 328612 h 1166812"/>
                <a:gd name="connsiteX3" fmla="*/ 157163 w 426244"/>
                <a:gd name="connsiteY3" fmla="*/ 278606 h 1166812"/>
                <a:gd name="connsiteX4" fmla="*/ 140494 w 426244"/>
                <a:gd name="connsiteY4" fmla="*/ 233362 h 1166812"/>
                <a:gd name="connsiteX5" fmla="*/ 109538 w 426244"/>
                <a:gd name="connsiteY5" fmla="*/ 180975 h 1166812"/>
                <a:gd name="connsiteX6" fmla="*/ 76200 w 426244"/>
                <a:gd name="connsiteY6" fmla="*/ 133350 h 1166812"/>
                <a:gd name="connsiteX7" fmla="*/ 35719 w 426244"/>
                <a:gd name="connsiteY7" fmla="*/ 88106 h 1166812"/>
                <a:gd name="connsiteX8" fmla="*/ 9525 w 426244"/>
                <a:gd name="connsiteY8" fmla="*/ 61912 h 1166812"/>
                <a:gd name="connsiteX9" fmla="*/ 0 w 426244"/>
                <a:gd name="connsiteY9" fmla="*/ 42862 h 1166812"/>
                <a:gd name="connsiteX10" fmla="*/ 0 w 426244"/>
                <a:gd name="connsiteY10" fmla="*/ 19050 h 1166812"/>
                <a:gd name="connsiteX11" fmla="*/ 7144 w 426244"/>
                <a:gd name="connsiteY11" fmla="*/ 7143 h 1166812"/>
                <a:gd name="connsiteX12" fmla="*/ 26194 w 426244"/>
                <a:gd name="connsiteY12" fmla="*/ 0 h 1166812"/>
                <a:gd name="connsiteX13" fmla="*/ 73819 w 426244"/>
                <a:gd name="connsiteY13" fmla="*/ 9525 h 1166812"/>
                <a:gd name="connsiteX14" fmla="*/ 176213 w 426244"/>
                <a:gd name="connsiteY14" fmla="*/ 40481 h 1166812"/>
                <a:gd name="connsiteX15" fmla="*/ 292894 w 426244"/>
                <a:gd name="connsiteY15" fmla="*/ 78581 h 1166812"/>
                <a:gd name="connsiteX16" fmla="*/ 376238 w 426244"/>
                <a:gd name="connsiteY16" fmla="*/ 116681 h 1166812"/>
                <a:gd name="connsiteX17" fmla="*/ 357188 w 426244"/>
                <a:gd name="connsiteY17" fmla="*/ 223837 h 1166812"/>
                <a:gd name="connsiteX18" fmla="*/ 388144 w 426244"/>
                <a:gd name="connsiteY18" fmla="*/ 633412 h 1166812"/>
                <a:gd name="connsiteX19" fmla="*/ 411956 w 426244"/>
                <a:gd name="connsiteY19" fmla="*/ 881062 h 1166812"/>
                <a:gd name="connsiteX20" fmla="*/ 426244 w 426244"/>
                <a:gd name="connsiteY20" fmla="*/ 1009650 h 1166812"/>
                <a:gd name="connsiteX21" fmla="*/ 423863 w 426244"/>
                <a:gd name="connsiteY21" fmla="*/ 1064418 h 1166812"/>
                <a:gd name="connsiteX22" fmla="*/ 416719 w 426244"/>
                <a:gd name="connsiteY22" fmla="*/ 1112043 h 1166812"/>
                <a:gd name="connsiteX23" fmla="*/ 404813 w 426244"/>
                <a:gd name="connsiteY23" fmla="*/ 1138237 h 1166812"/>
                <a:gd name="connsiteX24" fmla="*/ 388144 w 426244"/>
                <a:gd name="connsiteY24" fmla="*/ 1154906 h 1166812"/>
                <a:gd name="connsiteX25" fmla="*/ 371475 w 426244"/>
                <a:gd name="connsiteY25" fmla="*/ 1162050 h 1166812"/>
                <a:gd name="connsiteX26" fmla="*/ 342900 w 426244"/>
                <a:gd name="connsiteY26" fmla="*/ 1166812 h 1166812"/>
                <a:gd name="connsiteX27" fmla="*/ 307181 w 426244"/>
                <a:gd name="connsiteY27" fmla="*/ 1164431 h 1166812"/>
                <a:gd name="connsiteX28" fmla="*/ 278606 w 426244"/>
                <a:gd name="connsiteY28" fmla="*/ 1154906 h 1166812"/>
                <a:gd name="connsiteX29" fmla="*/ 252413 w 426244"/>
                <a:gd name="connsiteY29" fmla="*/ 1133475 h 1166812"/>
                <a:gd name="connsiteX30" fmla="*/ 228600 w 426244"/>
                <a:gd name="connsiteY30" fmla="*/ 1095375 h 1166812"/>
                <a:gd name="connsiteX31" fmla="*/ 202406 w 426244"/>
                <a:gd name="connsiteY31" fmla="*/ 1040606 h 1166812"/>
                <a:gd name="connsiteX32" fmla="*/ 188119 w 426244"/>
                <a:gd name="connsiteY32" fmla="*/ 976312 h 1166812"/>
                <a:gd name="connsiteX33" fmla="*/ 185738 w 426244"/>
                <a:gd name="connsiteY33" fmla="*/ 876300 h 1166812"/>
                <a:gd name="connsiteX34" fmla="*/ 185738 w 426244"/>
                <a:gd name="connsiteY34" fmla="*/ 71437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6244" h="1166812">
                  <a:moveTo>
                    <a:pt x="185738" y="714375"/>
                  </a:moveTo>
                  <a:lnTo>
                    <a:pt x="176213" y="433387"/>
                  </a:lnTo>
                  <a:lnTo>
                    <a:pt x="166688" y="328612"/>
                  </a:lnTo>
                  <a:lnTo>
                    <a:pt x="157163" y="278606"/>
                  </a:lnTo>
                  <a:lnTo>
                    <a:pt x="140494" y="233362"/>
                  </a:lnTo>
                  <a:lnTo>
                    <a:pt x="109538" y="180975"/>
                  </a:lnTo>
                  <a:lnTo>
                    <a:pt x="76200" y="133350"/>
                  </a:lnTo>
                  <a:lnTo>
                    <a:pt x="35719" y="88106"/>
                  </a:lnTo>
                  <a:lnTo>
                    <a:pt x="9525" y="61912"/>
                  </a:lnTo>
                  <a:lnTo>
                    <a:pt x="0" y="42862"/>
                  </a:lnTo>
                  <a:lnTo>
                    <a:pt x="0" y="19050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73819" y="9525"/>
                  </a:lnTo>
                  <a:lnTo>
                    <a:pt x="176213" y="40481"/>
                  </a:lnTo>
                  <a:lnTo>
                    <a:pt x="292894" y="78581"/>
                  </a:lnTo>
                  <a:lnTo>
                    <a:pt x="376238" y="116681"/>
                  </a:lnTo>
                  <a:lnTo>
                    <a:pt x="357188" y="223837"/>
                  </a:lnTo>
                  <a:lnTo>
                    <a:pt x="388144" y="633412"/>
                  </a:lnTo>
                  <a:lnTo>
                    <a:pt x="411956" y="881062"/>
                  </a:lnTo>
                  <a:lnTo>
                    <a:pt x="426244" y="1009650"/>
                  </a:lnTo>
                  <a:lnTo>
                    <a:pt x="423863" y="1064418"/>
                  </a:lnTo>
                  <a:lnTo>
                    <a:pt x="416719" y="1112043"/>
                  </a:lnTo>
                  <a:lnTo>
                    <a:pt x="404813" y="1138237"/>
                  </a:lnTo>
                  <a:lnTo>
                    <a:pt x="388144" y="1154906"/>
                  </a:lnTo>
                  <a:lnTo>
                    <a:pt x="371475" y="1162050"/>
                  </a:lnTo>
                  <a:lnTo>
                    <a:pt x="342900" y="1166812"/>
                  </a:lnTo>
                  <a:lnTo>
                    <a:pt x="307181" y="1164431"/>
                  </a:lnTo>
                  <a:lnTo>
                    <a:pt x="278606" y="1154906"/>
                  </a:lnTo>
                  <a:lnTo>
                    <a:pt x="252413" y="1133475"/>
                  </a:lnTo>
                  <a:lnTo>
                    <a:pt x="228600" y="1095375"/>
                  </a:lnTo>
                  <a:lnTo>
                    <a:pt x="202406" y="1040606"/>
                  </a:lnTo>
                  <a:lnTo>
                    <a:pt x="188119" y="976312"/>
                  </a:lnTo>
                  <a:cubicBezTo>
                    <a:pt x="187325" y="942975"/>
                    <a:pt x="186532" y="909637"/>
                    <a:pt x="185738" y="876300"/>
                  </a:cubicBezTo>
                  <a:lnTo>
                    <a:pt x="185738" y="7143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BBAEBB4F-8D85-4F29-9D5F-D85A608B65B4}"/>
                </a:ext>
              </a:extLst>
            </p:cNvPr>
            <p:cNvSpPr/>
            <p:nvPr/>
          </p:nvSpPr>
          <p:spPr>
            <a:xfrm>
              <a:off x="2794000" y="4830763"/>
              <a:ext cx="585788" cy="1111250"/>
            </a:xfrm>
            <a:custGeom>
              <a:avLst/>
              <a:gdLst>
                <a:gd name="connsiteX0" fmla="*/ 478632 w 585788"/>
                <a:gd name="connsiteY0" fmla="*/ 659607 h 1109663"/>
                <a:gd name="connsiteX1" fmla="*/ 390525 w 585788"/>
                <a:gd name="connsiteY1" fmla="*/ 826294 h 1109663"/>
                <a:gd name="connsiteX2" fmla="*/ 335757 w 585788"/>
                <a:gd name="connsiteY2" fmla="*/ 907257 h 1109663"/>
                <a:gd name="connsiteX3" fmla="*/ 211932 w 585788"/>
                <a:gd name="connsiteY3" fmla="*/ 1045369 h 1109663"/>
                <a:gd name="connsiteX4" fmla="*/ 164307 w 585788"/>
                <a:gd name="connsiteY4" fmla="*/ 1092994 h 1109663"/>
                <a:gd name="connsiteX5" fmla="*/ 135732 w 585788"/>
                <a:gd name="connsiteY5" fmla="*/ 1104900 h 1109663"/>
                <a:gd name="connsiteX6" fmla="*/ 95250 w 585788"/>
                <a:gd name="connsiteY6" fmla="*/ 1109663 h 1109663"/>
                <a:gd name="connsiteX7" fmla="*/ 64294 w 585788"/>
                <a:gd name="connsiteY7" fmla="*/ 1109663 h 1109663"/>
                <a:gd name="connsiteX8" fmla="*/ 47625 w 585788"/>
                <a:gd name="connsiteY8" fmla="*/ 1102519 h 1109663"/>
                <a:gd name="connsiteX9" fmla="*/ 26194 w 585788"/>
                <a:gd name="connsiteY9" fmla="*/ 1076325 h 1109663"/>
                <a:gd name="connsiteX10" fmla="*/ 9525 w 585788"/>
                <a:gd name="connsiteY10" fmla="*/ 1042988 h 1109663"/>
                <a:gd name="connsiteX11" fmla="*/ 0 w 585788"/>
                <a:gd name="connsiteY11" fmla="*/ 971550 h 1109663"/>
                <a:gd name="connsiteX12" fmla="*/ 2382 w 585788"/>
                <a:gd name="connsiteY12" fmla="*/ 902494 h 1109663"/>
                <a:gd name="connsiteX13" fmla="*/ 4763 w 585788"/>
                <a:gd name="connsiteY13" fmla="*/ 835819 h 1109663"/>
                <a:gd name="connsiteX14" fmla="*/ 28575 w 585788"/>
                <a:gd name="connsiteY14" fmla="*/ 769144 h 1109663"/>
                <a:gd name="connsiteX15" fmla="*/ 57150 w 585788"/>
                <a:gd name="connsiteY15" fmla="*/ 723900 h 1109663"/>
                <a:gd name="connsiteX16" fmla="*/ 102394 w 585788"/>
                <a:gd name="connsiteY16" fmla="*/ 666750 h 1109663"/>
                <a:gd name="connsiteX17" fmla="*/ 190500 w 585788"/>
                <a:gd name="connsiteY17" fmla="*/ 588169 h 1109663"/>
                <a:gd name="connsiteX18" fmla="*/ 257175 w 585788"/>
                <a:gd name="connsiteY18" fmla="*/ 528638 h 1109663"/>
                <a:gd name="connsiteX19" fmla="*/ 295275 w 585788"/>
                <a:gd name="connsiteY19" fmla="*/ 490538 h 1109663"/>
                <a:gd name="connsiteX20" fmla="*/ 342900 w 585788"/>
                <a:gd name="connsiteY20" fmla="*/ 419100 h 1109663"/>
                <a:gd name="connsiteX21" fmla="*/ 395288 w 585788"/>
                <a:gd name="connsiteY21" fmla="*/ 345282 h 1109663"/>
                <a:gd name="connsiteX22" fmla="*/ 431007 w 585788"/>
                <a:gd name="connsiteY22" fmla="*/ 266700 h 1109663"/>
                <a:gd name="connsiteX23" fmla="*/ 473869 w 585788"/>
                <a:gd name="connsiteY23" fmla="*/ 166688 h 1109663"/>
                <a:gd name="connsiteX24" fmla="*/ 511969 w 585788"/>
                <a:gd name="connsiteY24" fmla="*/ 54769 h 1109663"/>
                <a:gd name="connsiteX25" fmla="*/ 519113 w 585788"/>
                <a:gd name="connsiteY25" fmla="*/ 23813 h 1109663"/>
                <a:gd name="connsiteX26" fmla="*/ 528638 w 585788"/>
                <a:gd name="connsiteY26" fmla="*/ 9525 h 1109663"/>
                <a:gd name="connsiteX27" fmla="*/ 545307 w 585788"/>
                <a:gd name="connsiteY27" fmla="*/ 2382 h 1109663"/>
                <a:gd name="connsiteX28" fmla="*/ 559594 w 585788"/>
                <a:gd name="connsiteY28" fmla="*/ 0 h 1109663"/>
                <a:gd name="connsiteX29" fmla="*/ 576263 w 585788"/>
                <a:gd name="connsiteY29" fmla="*/ 4763 h 1109663"/>
                <a:gd name="connsiteX30" fmla="*/ 581025 w 585788"/>
                <a:gd name="connsiteY30" fmla="*/ 14288 h 1109663"/>
                <a:gd name="connsiteX31" fmla="*/ 585788 w 585788"/>
                <a:gd name="connsiteY31" fmla="*/ 109538 h 1109663"/>
                <a:gd name="connsiteX32" fmla="*/ 571500 w 585788"/>
                <a:gd name="connsiteY32" fmla="*/ 285750 h 1109663"/>
                <a:gd name="connsiteX33" fmla="*/ 547688 w 585788"/>
                <a:gd name="connsiteY33" fmla="*/ 442913 h 1109663"/>
                <a:gd name="connsiteX34" fmla="*/ 511969 w 585788"/>
                <a:gd name="connsiteY34" fmla="*/ 554832 h 1109663"/>
                <a:gd name="connsiteX35" fmla="*/ 478632 w 585788"/>
                <a:gd name="connsiteY35" fmla="*/ 659607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09663">
                  <a:moveTo>
                    <a:pt x="478632" y="659607"/>
                  </a:moveTo>
                  <a:lnTo>
                    <a:pt x="390525" y="826294"/>
                  </a:lnTo>
                  <a:lnTo>
                    <a:pt x="335757" y="907257"/>
                  </a:lnTo>
                  <a:lnTo>
                    <a:pt x="211932" y="1045369"/>
                  </a:lnTo>
                  <a:lnTo>
                    <a:pt x="164307" y="1092994"/>
                  </a:lnTo>
                  <a:lnTo>
                    <a:pt x="135732" y="1104900"/>
                  </a:lnTo>
                  <a:lnTo>
                    <a:pt x="95250" y="1109663"/>
                  </a:lnTo>
                  <a:lnTo>
                    <a:pt x="64294" y="1109663"/>
                  </a:lnTo>
                  <a:lnTo>
                    <a:pt x="47625" y="1102519"/>
                  </a:lnTo>
                  <a:lnTo>
                    <a:pt x="26194" y="1076325"/>
                  </a:lnTo>
                  <a:lnTo>
                    <a:pt x="9525" y="1042988"/>
                  </a:lnTo>
                  <a:lnTo>
                    <a:pt x="0" y="971550"/>
                  </a:lnTo>
                  <a:lnTo>
                    <a:pt x="2382" y="902494"/>
                  </a:lnTo>
                  <a:cubicBezTo>
                    <a:pt x="3176" y="880269"/>
                    <a:pt x="3969" y="858044"/>
                    <a:pt x="4763" y="835819"/>
                  </a:cubicBezTo>
                  <a:lnTo>
                    <a:pt x="28575" y="769144"/>
                  </a:lnTo>
                  <a:lnTo>
                    <a:pt x="57150" y="723900"/>
                  </a:lnTo>
                  <a:lnTo>
                    <a:pt x="102394" y="666750"/>
                  </a:lnTo>
                  <a:lnTo>
                    <a:pt x="190500" y="588169"/>
                  </a:lnTo>
                  <a:lnTo>
                    <a:pt x="257175" y="528638"/>
                  </a:lnTo>
                  <a:lnTo>
                    <a:pt x="295275" y="490538"/>
                  </a:lnTo>
                  <a:lnTo>
                    <a:pt x="342900" y="419100"/>
                  </a:lnTo>
                  <a:lnTo>
                    <a:pt x="395288" y="345282"/>
                  </a:lnTo>
                  <a:lnTo>
                    <a:pt x="431007" y="266700"/>
                  </a:lnTo>
                  <a:lnTo>
                    <a:pt x="473869" y="166688"/>
                  </a:lnTo>
                  <a:lnTo>
                    <a:pt x="511969" y="54769"/>
                  </a:lnTo>
                  <a:lnTo>
                    <a:pt x="519113" y="23813"/>
                  </a:lnTo>
                  <a:lnTo>
                    <a:pt x="528638" y="9525"/>
                  </a:lnTo>
                  <a:lnTo>
                    <a:pt x="545307" y="2382"/>
                  </a:lnTo>
                  <a:lnTo>
                    <a:pt x="559594" y="0"/>
                  </a:lnTo>
                  <a:lnTo>
                    <a:pt x="576263" y="4763"/>
                  </a:lnTo>
                  <a:lnTo>
                    <a:pt x="581025" y="14288"/>
                  </a:lnTo>
                  <a:lnTo>
                    <a:pt x="585788" y="109538"/>
                  </a:lnTo>
                  <a:lnTo>
                    <a:pt x="571500" y="285750"/>
                  </a:lnTo>
                  <a:lnTo>
                    <a:pt x="547688" y="442913"/>
                  </a:lnTo>
                  <a:lnTo>
                    <a:pt x="511969" y="554832"/>
                  </a:lnTo>
                  <a:lnTo>
                    <a:pt x="478632" y="6596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3370419E-3E47-4BC7-9DA5-C7F00F43B1A8}"/>
                </a:ext>
              </a:extLst>
            </p:cNvPr>
            <p:cNvSpPr/>
            <p:nvPr/>
          </p:nvSpPr>
          <p:spPr>
            <a:xfrm>
              <a:off x="4186238" y="4868863"/>
              <a:ext cx="492125" cy="1006475"/>
            </a:xfrm>
            <a:custGeom>
              <a:avLst/>
              <a:gdLst>
                <a:gd name="connsiteX0" fmla="*/ 204787 w 491331"/>
                <a:gd name="connsiteY0" fmla="*/ 709613 h 1004888"/>
                <a:gd name="connsiteX1" fmla="*/ 166687 w 491331"/>
                <a:gd name="connsiteY1" fmla="*/ 514350 h 1004888"/>
                <a:gd name="connsiteX2" fmla="*/ 97631 w 491331"/>
                <a:gd name="connsiteY2" fmla="*/ 283369 h 1004888"/>
                <a:gd name="connsiteX3" fmla="*/ 11906 w 491331"/>
                <a:gd name="connsiteY3" fmla="*/ 66675 h 1004888"/>
                <a:gd name="connsiteX4" fmla="*/ 0 w 491331"/>
                <a:gd name="connsiteY4" fmla="*/ 33338 h 1004888"/>
                <a:gd name="connsiteX5" fmla="*/ 2381 w 491331"/>
                <a:gd name="connsiteY5" fmla="*/ 11907 h 1004888"/>
                <a:gd name="connsiteX6" fmla="*/ 11906 w 491331"/>
                <a:gd name="connsiteY6" fmla="*/ 2382 h 1004888"/>
                <a:gd name="connsiteX7" fmla="*/ 33337 w 491331"/>
                <a:gd name="connsiteY7" fmla="*/ 0 h 1004888"/>
                <a:gd name="connsiteX8" fmla="*/ 90487 w 491331"/>
                <a:gd name="connsiteY8" fmla="*/ 71438 h 1004888"/>
                <a:gd name="connsiteX9" fmla="*/ 202406 w 491331"/>
                <a:gd name="connsiteY9" fmla="*/ 221457 h 1004888"/>
                <a:gd name="connsiteX10" fmla="*/ 345281 w 491331"/>
                <a:gd name="connsiteY10" fmla="*/ 397669 h 1004888"/>
                <a:gd name="connsiteX11" fmla="*/ 388143 w 491331"/>
                <a:gd name="connsiteY11" fmla="*/ 454819 h 1004888"/>
                <a:gd name="connsiteX12" fmla="*/ 414337 w 491331"/>
                <a:gd name="connsiteY12" fmla="*/ 495300 h 1004888"/>
                <a:gd name="connsiteX13" fmla="*/ 440531 w 491331"/>
                <a:gd name="connsiteY13" fmla="*/ 545307 h 1004888"/>
                <a:gd name="connsiteX14" fmla="*/ 466725 w 491331"/>
                <a:gd name="connsiteY14" fmla="*/ 607219 h 1004888"/>
                <a:gd name="connsiteX15" fmla="*/ 481012 w 491331"/>
                <a:gd name="connsiteY15" fmla="*/ 666750 h 1004888"/>
                <a:gd name="connsiteX16" fmla="*/ 488156 w 491331"/>
                <a:gd name="connsiteY16" fmla="*/ 711994 h 1004888"/>
                <a:gd name="connsiteX17" fmla="*/ 490537 w 491331"/>
                <a:gd name="connsiteY17" fmla="*/ 771525 h 1004888"/>
                <a:gd name="connsiteX18" fmla="*/ 478631 w 491331"/>
                <a:gd name="connsiteY18" fmla="*/ 852488 h 1004888"/>
                <a:gd name="connsiteX19" fmla="*/ 464343 w 491331"/>
                <a:gd name="connsiteY19" fmla="*/ 900113 h 1004888"/>
                <a:gd name="connsiteX20" fmla="*/ 438150 w 491331"/>
                <a:gd name="connsiteY20" fmla="*/ 954882 h 1004888"/>
                <a:gd name="connsiteX21" fmla="*/ 407193 w 491331"/>
                <a:gd name="connsiteY21" fmla="*/ 985838 h 1004888"/>
                <a:gd name="connsiteX22" fmla="*/ 383381 w 491331"/>
                <a:gd name="connsiteY22" fmla="*/ 997744 h 1004888"/>
                <a:gd name="connsiteX23" fmla="*/ 350043 w 491331"/>
                <a:gd name="connsiteY23" fmla="*/ 1004888 h 1004888"/>
                <a:gd name="connsiteX24" fmla="*/ 314325 w 491331"/>
                <a:gd name="connsiteY24" fmla="*/ 995363 h 1004888"/>
                <a:gd name="connsiteX25" fmla="*/ 292893 w 491331"/>
                <a:gd name="connsiteY25" fmla="*/ 973932 h 1004888"/>
                <a:gd name="connsiteX26" fmla="*/ 264318 w 491331"/>
                <a:gd name="connsiteY26" fmla="*/ 923925 h 1004888"/>
                <a:gd name="connsiteX27" fmla="*/ 240506 w 491331"/>
                <a:gd name="connsiteY27" fmla="*/ 854869 h 1004888"/>
                <a:gd name="connsiteX28" fmla="*/ 204787 w 491331"/>
                <a:gd name="connsiteY28" fmla="*/ 70961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331" h="1004888">
                  <a:moveTo>
                    <a:pt x="204787" y="709613"/>
                  </a:moveTo>
                  <a:lnTo>
                    <a:pt x="166687" y="514350"/>
                  </a:lnTo>
                  <a:lnTo>
                    <a:pt x="97631" y="283369"/>
                  </a:lnTo>
                  <a:lnTo>
                    <a:pt x="11906" y="6667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90487" y="71438"/>
                  </a:lnTo>
                  <a:lnTo>
                    <a:pt x="202406" y="221457"/>
                  </a:lnTo>
                  <a:lnTo>
                    <a:pt x="345281" y="397669"/>
                  </a:lnTo>
                  <a:lnTo>
                    <a:pt x="388143" y="454819"/>
                  </a:lnTo>
                  <a:lnTo>
                    <a:pt x="414337" y="495300"/>
                  </a:lnTo>
                  <a:lnTo>
                    <a:pt x="440531" y="545307"/>
                  </a:lnTo>
                  <a:lnTo>
                    <a:pt x="466725" y="607219"/>
                  </a:lnTo>
                  <a:lnTo>
                    <a:pt x="481012" y="666750"/>
                  </a:lnTo>
                  <a:lnTo>
                    <a:pt x="488156" y="711994"/>
                  </a:lnTo>
                  <a:cubicBezTo>
                    <a:pt x="488950" y="731838"/>
                    <a:pt x="491331" y="750491"/>
                    <a:pt x="490537" y="771525"/>
                  </a:cubicBezTo>
                  <a:lnTo>
                    <a:pt x="478631" y="852488"/>
                  </a:lnTo>
                  <a:lnTo>
                    <a:pt x="464343" y="900113"/>
                  </a:lnTo>
                  <a:lnTo>
                    <a:pt x="438150" y="954882"/>
                  </a:lnTo>
                  <a:lnTo>
                    <a:pt x="407193" y="985838"/>
                  </a:lnTo>
                  <a:lnTo>
                    <a:pt x="383381" y="997744"/>
                  </a:lnTo>
                  <a:lnTo>
                    <a:pt x="350043" y="1004888"/>
                  </a:lnTo>
                  <a:lnTo>
                    <a:pt x="314325" y="995363"/>
                  </a:lnTo>
                  <a:lnTo>
                    <a:pt x="292893" y="973932"/>
                  </a:lnTo>
                  <a:lnTo>
                    <a:pt x="264318" y="923925"/>
                  </a:lnTo>
                  <a:lnTo>
                    <a:pt x="240506" y="854869"/>
                  </a:lnTo>
                  <a:lnTo>
                    <a:pt x="204787" y="7096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3">
              <a:extLst>
                <a:ext uri="{FF2B5EF4-FFF2-40B4-BE49-F238E27FC236}">
                  <a16:creationId xmlns:a16="http://schemas.microsoft.com/office/drawing/2014/main" id="{219193A2-4040-4FEE-8A2D-5AF9D42C3D5E}"/>
                </a:ext>
              </a:extLst>
            </p:cNvPr>
            <p:cNvSpPr/>
            <p:nvPr/>
          </p:nvSpPr>
          <p:spPr>
            <a:xfrm>
              <a:off x="5353050" y="4881563"/>
              <a:ext cx="633413" cy="976312"/>
            </a:xfrm>
            <a:custGeom>
              <a:avLst/>
              <a:gdLst>
                <a:gd name="connsiteX0" fmla="*/ 359569 w 633413"/>
                <a:gd name="connsiteY0" fmla="*/ 702468 h 976312"/>
                <a:gd name="connsiteX1" fmla="*/ 257175 w 633413"/>
                <a:gd name="connsiteY1" fmla="*/ 464343 h 976312"/>
                <a:gd name="connsiteX2" fmla="*/ 178594 w 633413"/>
                <a:gd name="connsiteY2" fmla="*/ 304800 h 976312"/>
                <a:gd name="connsiteX3" fmla="*/ 126206 w 633413"/>
                <a:gd name="connsiteY3" fmla="*/ 216693 h 976312"/>
                <a:gd name="connsiteX4" fmla="*/ 50006 w 633413"/>
                <a:gd name="connsiteY4" fmla="*/ 114300 h 976312"/>
                <a:gd name="connsiteX5" fmla="*/ 16669 w 633413"/>
                <a:gd name="connsiteY5" fmla="*/ 73818 h 976312"/>
                <a:gd name="connsiteX6" fmla="*/ 4763 w 633413"/>
                <a:gd name="connsiteY6" fmla="*/ 54768 h 976312"/>
                <a:gd name="connsiteX7" fmla="*/ 0 w 633413"/>
                <a:gd name="connsiteY7" fmla="*/ 28575 h 976312"/>
                <a:gd name="connsiteX8" fmla="*/ 0 w 633413"/>
                <a:gd name="connsiteY8" fmla="*/ 14287 h 976312"/>
                <a:gd name="connsiteX9" fmla="*/ 7144 w 633413"/>
                <a:gd name="connsiteY9" fmla="*/ 4762 h 976312"/>
                <a:gd name="connsiteX10" fmla="*/ 28575 w 633413"/>
                <a:gd name="connsiteY10" fmla="*/ 0 h 976312"/>
                <a:gd name="connsiteX11" fmla="*/ 69056 w 633413"/>
                <a:gd name="connsiteY11" fmla="*/ 21431 h 976312"/>
                <a:gd name="connsiteX12" fmla="*/ 161925 w 633413"/>
                <a:gd name="connsiteY12" fmla="*/ 80962 h 976312"/>
                <a:gd name="connsiteX13" fmla="*/ 233363 w 633413"/>
                <a:gd name="connsiteY13" fmla="*/ 130968 h 976312"/>
                <a:gd name="connsiteX14" fmla="*/ 307181 w 633413"/>
                <a:gd name="connsiteY14" fmla="*/ 188118 h 976312"/>
                <a:gd name="connsiteX15" fmla="*/ 371475 w 633413"/>
                <a:gd name="connsiteY15" fmla="*/ 242887 h 976312"/>
                <a:gd name="connsiteX16" fmla="*/ 431006 w 633413"/>
                <a:gd name="connsiteY16" fmla="*/ 297656 h 976312"/>
                <a:gd name="connsiteX17" fmla="*/ 492919 w 633413"/>
                <a:gd name="connsiteY17" fmla="*/ 361950 h 976312"/>
                <a:gd name="connsiteX18" fmla="*/ 595313 w 633413"/>
                <a:gd name="connsiteY18" fmla="*/ 495300 h 976312"/>
                <a:gd name="connsiteX19" fmla="*/ 616744 w 633413"/>
                <a:gd name="connsiteY19" fmla="*/ 528637 h 976312"/>
                <a:gd name="connsiteX20" fmla="*/ 628650 w 633413"/>
                <a:gd name="connsiteY20" fmla="*/ 595312 h 976312"/>
                <a:gd name="connsiteX21" fmla="*/ 633413 w 633413"/>
                <a:gd name="connsiteY21" fmla="*/ 700087 h 976312"/>
                <a:gd name="connsiteX22" fmla="*/ 633413 w 633413"/>
                <a:gd name="connsiteY22" fmla="*/ 769143 h 976312"/>
                <a:gd name="connsiteX23" fmla="*/ 623888 w 633413"/>
                <a:gd name="connsiteY23" fmla="*/ 835818 h 976312"/>
                <a:gd name="connsiteX24" fmla="*/ 604838 w 633413"/>
                <a:gd name="connsiteY24" fmla="*/ 912018 h 976312"/>
                <a:gd name="connsiteX25" fmla="*/ 588169 w 633413"/>
                <a:gd name="connsiteY25" fmla="*/ 945356 h 976312"/>
                <a:gd name="connsiteX26" fmla="*/ 569119 w 633413"/>
                <a:gd name="connsiteY26" fmla="*/ 964406 h 976312"/>
                <a:gd name="connsiteX27" fmla="*/ 545306 w 633413"/>
                <a:gd name="connsiteY27" fmla="*/ 973931 h 976312"/>
                <a:gd name="connsiteX28" fmla="*/ 521494 w 633413"/>
                <a:gd name="connsiteY28" fmla="*/ 976312 h 976312"/>
                <a:gd name="connsiteX29" fmla="*/ 488156 w 633413"/>
                <a:gd name="connsiteY29" fmla="*/ 969168 h 976312"/>
                <a:gd name="connsiteX30" fmla="*/ 445294 w 633413"/>
                <a:gd name="connsiteY30" fmla="*/ 945356 h 976312"/>
                <a:gd name="connsiteX31" fmla="*/ 423863 w 633413"/>
                <a:gd name="connsiteY31" fmla="*/ 909637 h 976312"/>
                <a:gd name="connsiteX32" fmla="*/ 359569 w 633413"/>
                <a:gd name="connsiteY32" fmla="*/ 7024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3413" h="976312">
                  <a:moveTo>
                    <a:pt x="359569" y="702468"/>
                  </a:moveTo>
                  <a:lnTo>
                    <a:pt x="257175" y="464343"/>
                  </a:lnTo>
                  <a:lnTo>
                    <a:pt x="178594" y="304800"/>
                  </a:lnTo>
                  <a:lnTo>
                    <a:pt x="126206" y="216693"/>
                  </a:lnTo>
                  <a:lnTo>
                    <a:pt x="50006" y="114300"/>
                  </a:lnTo>
                  <a:lnTo>
                    <a:pt x="16669" y="73818"/>
                  </a:lnTo>
                  <a:lnTo>
                    <a:pt x="4763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6" y="21431"/>
                  </a:lnTo>
                  <a:lnTo>
                    <a:pt x="161925" y="80962"/>
                  </a:lnTo>
                  <a:lnTo>
                    <a:pt x="233363" y="130968"/>
                  </a:lnTo>
                  <a:lnTo>
                    <a:pt x="307181" y="188118"/>
                  </a:lnTo>
                  <a:lnTo>
                    <a:pt x="371475" y="242887"/>
                  </a:lnTo>
                  <a:lnTo>
                    <a:pt x="431006" y="297656"/>
                  </a:lnTo>
                  <a:lnTo>
                    <a:pt x="492919" y="361950"/>
                  </a:lnTo>
                  <a:lnTo>
                    <a:pt x="595313" y="495300"/>
                  </a:lnTo>
                  <a:lnTo>
                    <a:pt x="616744" y="528637"/>
                  </a:lnTo>
                  <a:lnTo>
                    <a:pt x="628650" y="595312"/>
                  </a:lnTo>
                  <a:lnTo>
                    <a:pt x="633413" y="700087"/>
                  </a:lnTo>
                  <a:lnTo>
                    <a:pt x="633413" y="769143"/>
                  </a:lnTo>
                  <a:lnTo>
                    <a:pt x="623888" y="835818"/>
                  </a:lnTo>
                  <a:lnTo>
                    <a:pt x="604838" y="912018"/>
                  </a:lnTo>
                  <a:lnTo>
                    <a:pt x="588169" y="945356"/>
                  </a:lnTo>
                  <a:lnTo>
                    <a:pt x="569119" y="964406"/>
                  </a:lnTo>
                  <a:lnTo>
                    <a:pt x="545306" y="973931"/>
                  </a:lnTo>
                  <a:lnTo>
                    <a:pt x="521494" y="976312"/>
                  </a:lnTo>
                  <a:lnTo>
                    <a:pt x="488156" y="969168"/>
                  </a:lnTo>
                  <a:lnTo>
                    <a:pt x="445294" y="945356"/>
                  </a:lnTo>
                  <a:lnTo>
                    <a:pt x="423863" y="909637"/>
                  </a:lnTo>
                  <a:lnTo>
                    <a:pt x="359569" y="7024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74673383-FEB7-49ED-8014-77B4498B12C9}"/>
                </a:ext>
              </a:extLst>
            </p:cNvPr>
            <p:cNvSpPr/>
            <p:nvPr/>
          </p:nvSpPr>
          <p:spPr>
            <a:xfrm>
              <a:off x="6503988" y="4838700"/>
              <a:ext cx="828675" cy="1066800"/>
            </a:xfrm>
            <a:custGeom>
              <a:avLst/>
              <a:gdLst>
                <a:gd name="connsiteX0" fmla="*/ 478631 w 828675"/>
                <a:gd name="connsiteY0" fmla="*/ 769144 h 1066800"/>
                <a:gd name="connsiteX1" fmla="*/ 423862 w 828675"/>
                <a:gd name="connsiteY1" fmla="*/ 642938 h 1066800"/>
                <a:gd name="connsiteX2" fmla="*/ 333375 w 828675"/>
                <a:gd name="connsiteY2" fmla="*/ 490538 h 1066800"/>
                <a:gd name="connsiteX3" fmla="*/ 188119 w 828675"/>
                <a:gd name="connsiteY3" fmla="*/ 280988 h 1066800"/>
                <a:gd name="connsiteX4" fmla="*/ 19050 w 828675"/>
                <a:gd name="connsiteY4" fmla="*/ 64294 h 1066800"/>
                <a:gd name="connsiteX5" fmla="*/ 7144 w 828675"/>
                <a:gd name="connsiteY5" fmla="*/ 42863 h 1066800"/>
                <a:gd name="connsiteX6" fmla="*/ 0 w 828675"/>
                <a:gd name="connsiteY6" fmla="*/ 23813 h 1066800"/>
                <a:gd name="connsiteX7" fmla="*/ 0 w 828675"/>
                <a:gd name="connsiteY7" fmla="*/ 11906 h 1066800"/>
                <a:gd name="connsiteX8" fmla="*/ 7144 w 828675"/>
                <a:gd name="connsiteY8" fmla="*/ 0 h 1066800"/>
                <a:gd name="connsiteX9" fmla="*/ 23812 w 828675"/>
                <a:gd name="connsiteY9" fmla="*/ 2381 h 1066800"/>
                <a:gd name="connsiteX10" fmla="*/ 73819 w 828675"/>
                <a:gd name="connsiteY10" fmla="*/ 28575 h 1066800"/>
                <a:gd name="connsiteX11" fmla="*/ 204787 w 828675"/>
                <a:gd name="connsiteY11" fmla="*/ 109538 h 1066800"/>
                <a:gd name="connsiteX12" fmla="*/ 316706 w 828675"/>
                <a:gd name="connsiteY12" fmla="*/ 180975 h 1066800"/>
                <a:gd name="connsiteX13" fmla="*/ 423862 w 828675"/>
                <a:gd name="connsiteY13" fmla="*/ 257175 h 1066800"/>
                <a:gd name="connsiteX14" fmla="*/ 509587 w 828675"/>
                <a:gd name="connsiteY14" fmla="*/ 323850 h 1066800"/>
                <a:gd name="connsiteX15" fmla="*/ 573881 w 828675"/>
                <a:gd name="connsiteY15" fmla="*/ 385763 h 1066800"/>
                <a:gd name="connsiteX16" fmla="*/ 664369 w 828675"/>
                <a:gd name="connsiteY16" fmla="*/ 483394 h 1066800"/>
                <a:gd name="connsiteX17" fmla="*/ 759619 w 828675"/>
                <a:gd name="connsiteY17" fmla="*/ 592931 h 1066800"/>
                <a:gd name="connsiteX18" fmla="*/ 783431 w 828675"/>
                <a:gd name="connsiteY18" fmla="*/ 635794 h 1066800"/>
                <a:gd name="connsiteX19" fmla="*/ 804862 w 828675"/>
                <a:gd name="connsiteY19" fmla="*/ 700088 h 1066800"/>
                <a:gd name="connsiteX20" fmla="*/ 821531 w 828675"/>
                <a:gd name="connsiteY20" fmla="*/ 778669 h 1066800"/>
                <a:gd name="connsiteX21" fmla="*/ 828675 w 828675"/>
                <a:gd name="connsiteY21" fmla="*/ 864394 h 1066800"/>
                <a:gd name="connsiteX22" fmla="*/ 821531 w 828675"/>
                <a:gd name="connsiteY22" fmla="*/ 926306 h 1066800"/>
                <a:gd name="connsiteX23" fmla="*/ 800100 w 828675"/>
                <a:gd name="connsiteY23" fmla="*/ 981075 h 1066800"/>
                <a:gd name="connsiteX24" fmla="*/ 776287 w 828675"/>
                <a:gd name="connsiteY24" fmla="*/ 1021556 h 1066800"/>
                <a:gd name="connsiteX25" fmla="*/ 733425 w 828675"/>
                <a:gd name="connsiteY25" fmla="*/ 1054894 h 1066800"/>
                <a:gd name="connsiteX26" fmla="*/ 700087 w 828675"/>
                <a:gd name="connsiteY26" fmla="*/ 1066800 h 1066800"/>
                <a:gd name="connsiteX27" fmla="*/ 673894 w 828675"/>
                <a:gd name="connsiteY27" fmla="*/ 1064419 h 1066800"/>
                <a:gd name="connsiteX28" fmla="*/ 640556 w 828675"/>
                <a:gd name="connsiteY28" fmla="*/ 1052513 h 1066800"/>
                <a:gd name="connsiteX29" fmla="*/ 604837 w 828675"/>
                <a:gd name="connsiteY29" fmla="*/ 1028700 h 1066800"/>
                <a:gd name="connsiteX30" fmla="*/ 559594 w 828675"/>
                <a:gd name="connsiteY30" fmla="*/ 976313 h 1066800"/>
                <a:gd name="connsiteX31" fmla="*/ 478631 w 828675"/>
                <a:gd name="connsiteY31" fmla="*/ 7691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8675" h="1066800">
                  <a:moveTo>
                    <a:pt x="478631" y="769144"/>
                  </a:moveTo>
                  <a:lnTo>
                    <a:pt x="423862" y="642938"/>
                  </a:lnTo>
                  <a:lnTo>
                    <a:pt x="333375" y="490538"/>
                  </a:lnTo>
                  <a:lnTo>
                    <a:pt x="188119" y="280988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2" y="2381"/>
                  </a:lnTo>
                  <a:lnTo>
                    <a:pt x="73819" y="28575"/>
                  </a:lnTo>
                  <a:lnTo>
                    <a:pt x="204787" y="109538"/>
                  </a:lnTo>
                  <a:lnTo>
                    <a:pt x="316706" y="180975"/>
                  </a:lnTo>
                  <a:lnTo>
                    <a:pt x="423862" y="257175"/>
                  </a:lnTo>
                  <a:lnTo>
                    <a:pt x="509587" y="323850"/>
                  </a:lnTo>
                  <a:lnTo>
                    <a:pt x="573881" y="385763"/>
                  </a:lnTo>
                  <a:lnTo>
                    <a:pt x="664369" y="483394"/>
                  </a:lnTo>
                  <a:lnTo>
                    <a:pt x="759619" y="592931"/>
                  </a:lnTo>
                  <a:lnTo>
                    <a:pt x="783431" y="635794"/>
                  </a:lnTo>
                  <a:lnTo>
                    <a:pt x="804862" y="700088"/>
                  </a:lnTo>
                  <a:lnTo>
                    <a:pt x="821531" y="778669"/>
                  </a:lnTo>
                  <a:lnTo>
                    <a:pt x="828675" y="864394"/>
                  </a:lnTo>
                  <a:lnTo>
                    <a:pt x="821531" y="926306"/>
                  </a:lnTo>
                  <a:lnTo>
                    <a:pt x="800100" y="981075"/>
                  </a:lnTo>
                  <a:lnTo>
                    <a:pt x="776287" y="1021556"/>
                  </a:lnTo>
                  <a:lnTo>
                    <a:pt x="733425" y="1054894"/>
                  </a:lnTo>
                  <a:lnTo>
                    <a:pt x="700087" y="1066800"/>
                  </a:lnTo>
                  <a:lnTo>
                    <a:pt x="673894" y="1064419"/>
                  </a:lnTo>
                  <a:lnTo>
                    <a:pt x="640556" y="1052513"/>
                  </a:lnTo>
                  <a:lnTo>
                    <a:pt x="604837" y="1028700"/>
                  </a:lnTo>
                  <a:lnTo>
                    <a:pt x="559594" y="976313"/>
                  </a:lnTo>
                  <a:lnTo>
                    <a:pt x="478631" y="7691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6">
              <a:extLst>
                <a:ext uri="{FF2B5EF4-FFF2-40B4-BE49-F238E27FC236}">
                  <a16:creationId xmlns:a16="http://schemas.microsoft.com/office/drawing/2014/main" id="{639C23A1-5430-4FAE-BA90-60857D033858}"/>
                </a:ext>
              </a:extLst>
            </p:cNvPr>
            <p:cNvSpPr/>
            <p:nvPr/>
          </p:nvSpPr>
          <p:spPr>
            <a:xfrm rot="16200000">
              <a:off x="2143126" y="2971800"/>
              <a:ext cx="2366962" cy="420687"/>
            </a:xfrm>
            <a:custGeom>
              <a:avLst/>
              <a:gdLst>
                <a:gd name="connsiteX0" fmla="*/ 1604963 w 2366963"/>
                <a:gd name="connsiteY0" fmla="*/ 416719 h 421482"/>
                <a:gd name="connsiteX1" fmla="*/ 1362075 w 2366963"/>
                <a:gd name="connsiteY1" fmla="*/ 419100 h 421482"/>
                <a:gd name="connsiteX2" fmla="*/ 1202532 w 2366963"/>
                <a:gd name="connsiteY2" fmla="*/ 414338 h 421482"/>
                <a:gd name="connsiteX3" fmla="*/ 392907 w 2366963"/>
                <a:gd name="connsiteY3" fmla="*/ 397669 h 421482"/>
                <a:gd name="connsiteX4" fmla="*/ 221457 w 2366963"/>
                <a:gd name="connsiteY4" fmla="*/ 395288 h 421482"/>
                <a:gd name="connsiteX5" fmla="*/ 154782 w 2366963"/>
                <a:gd name="connsiteY5" fmla="*/ 395288 h 421482"/>
                <a:gd name="connsiteX6" fmla="*/ 80963 w 2366963"/>
                <a:gd name="connsiteY6" fmla="*/ 381000 h 421482"/>
                <a:gd name="connsiteX7" fmla="*/ 50007 w 2366963"/>
                <a:gd name="connsiteY7" fmla="*/ 371475 h 421482"/>
                <a:gd name="connsiteX8" fmla="*/ 26194 w 2366963"/>
                <a:gd name="connsiteY8" fmla="*/ 357188 h 421482"/>
                <a:gd name="connsiteX9" fmla="*/ 9525 w 2366963"/>
                <a:gd name="connsiteY9" fmla="*/ 338138 h 421482"/>
                <a:gd name="connsiteX10" fmla="*/ 0 w 2366963"/>
                <a:gd name="connsiteY10" fmla="*/ 309563 h 421482"/>
                <a:gd name="connsiteX11" fmla="*/ 0 w 2366963"/>
                <a:gd name="connsiteY11" fmla="*/ 276225 h 421482"/>
                <a:gd name="connsiteX12" fmla="*/ 9525 w 2366963"/>
                <a:gd name="connsiteY12" fmla="*/ 245269 h 421482"/>
                <a:gd name="connsiteX13" fmla="*/ 23813 w 2366963"/>
                <a:gd name="connsiteY13" fmla="*/ 219075 h 421482"/>
                <a:gd name="connsiteX14" fmla="*/ 50007 w 2366963"/>
                <a:gd name="connsiteY14" fmla="*/ 197644 h 421482"/>
                <a:gd name="connsiteX15" fmla="*/ 80963 w 2366963"/>
                <a:gd name="connsiteY15" fmla="*/ 178594 h 421482"/>
                <a:gd name="connsiteX16" fmla="*/ 119063 w 2366963"/>
                <a:gd name="connsiteY16" fmla="*/ 161925 h 421482"/>
                <a:gd name="connsiteX17" fmla="*/ 183357 w 2366963"/>
                <a:gd name="connsiteY17" fmla="*/ 142875 h 421482"/>
                <a:gd name="connsiteX18" fmla="*/ 254794 w 2366963"/>
                <a:gd name="connsiteY18" fmla="*/ 130969 h 421482"/>
                <a:gd name="connsiteX19" fmla="*/ 319088 w 2366963"/>
                <a:gd name="connsiteY19" fmla="*/ 130969 h 421482"/>
                <a:gd name="connsiteX20" fmla="*/ 390525 w 2366963"/>
                <a:gd name="connsiteY20" fmla="*/ 150019 h 421482"/>
                <a:gd name="connsiteX21" fmla="*/ 516732 w 2366963"/>
                <a:gd name="connsiteY21" fmla="*/ 183357 h 421482"/>
                <a:gd name="connsiteX22" fmla="*/ 581025 w 2366963"/>
                <a:gd name="connsiteY22" fmla="*/ 195263 h 421482"/>
                <a:gd name="connsiteX23" fmla="*/ 935832 w 2366963"/>
                <a:gd name="connsiteY23" fmla="*/ 197644 h 421482"/>
                <a:gd name="connsiteX24" fmla="*/ 1419225 w 2366963"/>
                <a:gd name="connsiteY24" fmla="*/ 197644 h 421482"/>
                <a:gd name="connsiteX25" fmla="*/ 1966913 w 2366963"/>
                <a:gd name="connsiteY25" fmla="*/ 197644 h 421482"/>
                <a:gd name="connsiteX26" fmla="*/ 2035969 w 2366963"/>
                <a:gd name="connsiteY26" fmla="*/ 190500 h 421482"/>
                <a:gd name="connsiteX27" fmla="*/ 2116932 w 2366963"/>
                <a:gd name="connsiteY27" fmla="*/ 171450 h 421482"/>
                <a:gd name="connsiteX28" fmla="*/ 2183607 w 2366963"/>
                <a:gd name="connsiteY28" fmla="*/ 135732 h 421482"/>
                <a:gd name="connsiteX29" fmla="*/ 2250282 w 2366963"/>
                <a:gd name="connsiteY29" fmla="*/ 90488 h 421482"/>
                <a:gd name="connsiteX30" fmla="*/ 2312194 w 2366963"/>
                <a:gd name="connsiteY30" fmla="*/ 30957 h 421482"/>
                <a:gd name="connsiteX31" fmla="*/ 2328863 w 2366963"/>
                <a:gd name="connsiteY31" fmla="*/ 11907 h 421482"/>
                <a:gd name="connsiteX32" fmla="*/ 2343150 w 2366963"/>
                <a:gd name="connsiteY32" fmla="*/ 0 h 421482"/>
                <a:gd name="connsiteX33" fmla="*/ 2343150 w 2366963"/>
                <a:gd name="connsiteY33" fmla="*/ 0 h 421482"/>
                <a:gd name="connsiteX34" fmla="*/ 2364582 w 2366963"/>
                <a:gd name="connsiteY34" fmla="*/ 4763 h 421482"/>
                <a:gd name="connsiteX35" fmla="*/ 2366963 w 2366963"/>
                <a:gd name="connsiteY35" fmla="*/ 26194 h 421482"/>
                <a:gd name="connsiteX36" fmla="*/ 2362200 w 2366963"/>
                <a:gd name="connsiteY36" fmla="*/ 66675 h 421482"/>
                <a:gd name="connsiteX37" fmla="*/ 2340769 w 2366963"/>
                <a:gd name="connsiteY37" fmla="*/ 145257 h 421482"/>
                <a:gd name="connsiteX38" fmla="*/ 2302669 w 2366963"/>
                <a:gd name="connsiteY38" fmla="*/ 252413 h 421482"/>
                <a:gd name="connsiteX39" fmla="*/ 2235994 w 2366963"/>
                <a:gd name="connsiteY39" fmla="*/ 388144 h 421482"/>
                <a:gd name="connsiteX40" fmla="*/ 2152650 w 2366963"/>
                <a:gd name="connsiteY40" fmla="*/ 421482 h 421482"/>
                <a:gd name="connsiteX41" fmla="*/ 1604963 w 2366963"/>
                <a:gd name="connsiteY41" fmla="*/ 41671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66963" h="421482">
                  <a:moveTo>
                    <a:pt x="1604963" y="416719"/>
                  </a:moveTo>
                  <a:lnTo>
                    <a:pt x="1362075" y="419100"/>
                  </a:lnTo>
                  <a:lnTo>
                    <a:pt x="1202532" y="414338"/>
                  </a:lnTo>
                  <a:lnTo>
                    <a:pt x="392907" y="397669"/>
                  </a:lnTo>
                  <a:lnTo>
                    <a:pt x="221457" y="395288"/>
                  </a:lnTo>
                  <a:lnTo>
                    <a:pt x="154782" y="395288"/>
                  </a:lnTo>
                  <a:lnTo>
                    <a:pt x="80963" y="381000"/>
                  </a:lnTo>
                  <a:lnTo>
                    <a:pt x="50007" y="371475"/>
                  </a:lnTo>
                  <a:lnTo>
                    <a:pt x="26194" y="357188"/>
                  </a:lnTo>
                  <a:lnTo>
                    <a:pt x="9525" y="338138"/>
                  </a:lnTo>
                  <a:lnTo>
                    <a:pt x="0" y="309563"/>
                  </a:lnTo>
                  <a:lnTo>
                    <a:pt x="0" y="276225"/>
                  </a:lnTo>
                  <a:lnTo>
                    <a:pt x="9525" y="245269"/>
                  </a:lnTo>
                  <a:lnTo>
                    <a:pt x="23813" y="219075"/>
                  </a:lnTo>
                  <a:lnTo>
                    <a:pt x="50007" y="197644"/>
                  </a:lnTo>
                  <a:lnTo>
                    <a:pt x="80963" y="178594"/>
                  </a:lnTo>
                  <a:lnTo>
                    <a:pt x="119063" y="161925"/>
                  </a:lnTo>
                  <a:lnTo>
                    <a:pt x="183357" y="142875"/>
                  </a:lnTo>
                  <a:lnTo>
                    <a:pt x="254794" y="130969"/>
                  </a:lnTo>
                  <a:lnTo>
                    <a:pt x="319088" y="130969"/>
                  </a:lnTo>
                  <a:lnTo>
                    <a:pt x="390525" y="150019"/>
                  </a:lnTo>
                  <a:lnTo>
                    <a:pt x="516732" y="183357"/>
                  </a:lnTo>
                  <a:lnTo>
                    <a:pt x="581025" y="195263"/>
                  </a:lnTo>
                  <a:lnTo>
                    <a:pt x="935832" y="197644"/>
                  </a:lnTo>
                  <a:lnTo>
                    <a:pt x="1419225" y="197644"/>
                  </a:lnTo>
                  <a:lnTo>
                    <a:pt x="1966913" y="197644"/>
                  </a:lnTo>
                  <a:lnTo>
                    <a:pt x="2035969" y="190500"/>
                  </a:lnTo>
                  <a:lnTo>
                    <a:pt x="2116932" y="171450"/>
                  </a:lnTo>
                  <a:lnTo>
                    <a:pt x="2183607" y="135732"/>
                  </a:lnTo>
                  <a:lnTo>
                    <a:pt x="2250282" y="90488"/>
                  </a:lnTo>
                  <a:lnTo>
                    <a:pt x="2312194" y="30957"/>
                  </a:lnTo>
                  <a:lnTo>
                    <a:pt x="2328863" y="11907"/>
                  </a:lnTo>
                  <a:lnTo>
                    <a:pt x="2343150" y="0"/>
                  </a:lnTo>
                  <a:lnTo>
                    <a:pt x="2343150" y="0"/>
                  </a:lnTo>
                  <a:lnTo>
                    <a:pt x="2364582" y="4763"/>
                  </a:lnTo>
                  <a:lnTo>
                    <a:pt x="2366963" y="26194"/>
                  </a:lnTo>
                  <a:lnTo>
                    <a:pt x="2362200" y="66675"/>
                  </a:lnTo>
                  <a:lnTo>
                    <a:pt x="2340769" y="145257"/>
                  </a:lnTo>
                  <a:lnTo>
                    <a:pt x="2302669" y="252413"/>
                  </a:lnTo>
                  <a:lnTo>
                    <a:pt x="2235994" y="388144"/>
                  </a:lnTo>
                  <a:lnTo>
                    <a:pt x="2152650" y="421482"/>
                  </a:lnTo>
                  <a:lnTo>
                    <a:pt x="1604963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7">
              <a:extLst>
                <a:ext uri="{FF2B5EF4-FFF2-40B4-BE49-F238E27FC236}">
                  <a16:creationId xmlns:a16="http://schemas.microsoft.com/office/drawing/2014/main" id="{C3500320-C5CE-476A-A861-85FDF954EB7E}"/>
                </a:ext>
              </a:extLst>
            </p:cNvPr>
            <p:cNvSpPr/>
            <p:nvPr/>
          </p:nvSpPr>
          <p:spPr>
            <a:xfrm rot="16200000">
              <a:off x="2862263" y="2447925"/>
              <a:ext cx="2324100" cy="1292225"/>
            </a:xfrm>
            <a:custGeom>
              <a:avLst/>
              <a:gdLst>
                <a:gd name="connsiteX0" fmla="*/ 983456 w 2324100"/>
                <a:gd name="connsiteY0" fmla="*/ 1226344 h 1293019"/>
                <a:gd name="connsiteX1" fmla="*/ 502444 w 2324100"/>
                <a:gd name="connsiteY1" fmla="*/ 1214437 h 1293019"/>
                <a:gd name="connsiteX2" fmla="*/ 219075 w 2324100"/>
                <a:gd name="connsiteY2" fmla="*/ 1209675 h 1293019"/>
                <a:gd name="connsiteX3" fmla="*/ 169069 w 2324100"/>
                <a:gd name="connsiteY3" fmla="*/ 1204912 h 1293019"/>
                <a:gd name="connsiteX4" fmla="*/ 130969 w 2324100"/>
                <a:gd name="connsiteY4" fmla="*/ 1195387 h 1293019"/>
                <a:gd name="connsiteX5" fmla="*/ 92869 w 2324100"/>
                <a:gd name="connsiteY5" fmla="*/ 1178719 h 1293019"/>
                <a:gd name="connsiteX6" fmla="*/ 59531 w 2324100"/>
                <a:gd name="connsiteY6" fmla="*/ 1157287 h 1293019"/>
                <a:gd name="connsiteX7" fmla="*/ 30956 w 2324100"/>
                <a:gd name="connsiteY7" fmla="*/ 1128712 h 1293019"/>
                <a:gd name="connsiteX8" fmla="*/ 14287 w 2324100"/>
                <a:gd name="connsiteY8" fmla="*/ 1104900 h 1293019"/>
                <a:gd name="connsiteX9" fmla="*/ 4762 w 2324100"/>
                <a:gd name="connsiteY9" fmla="*/ 1078706 h 1293019"/>
                <a:gd name="connsiteX10" fmla="*/ 0 w 2324100"/>
                <a:gd name="connsiteY10" fmla="*/ 1052512 h 1293019"/>
                <a:gd name="connsiteX11" fmla="*/ 4762 w 2324100"/>
                <a:gd name="connsiteY11" fmla="*/ 1019175 h 1293019"/>
                <a:gd name="connsiteX12" fmla="*/ 30956 w 2324100"/>
                <a:gd name="connsiteY12" fmla="*/ 978694 h 1293019"/>
                <a:gd name="connsiteX13" fmla="*/ 76200 w 2324100"/>
                <a:gd name="connsiteY13" fmla="*/ 964406 h 1293019"/>
                <a:gd name="connsiteX14" fmla="*/ 214312 w 2324100"/>
                <a:gd name="connsiteY14" fmla="*/ 935831 h 1293019"/>
                <a:gd name="connsiteX15" fmla="*/ 376237 w 2324100"/>
                <a:gd name="connsiteY15" fmla="*/ 966787 h 1293019"/>
                <a:gd name="connsiteX16" fmla="*/ 1233487 w 2324100"/>
                <a:gd name="connsiteY16" fmla="*/ 985837 h 1293019"/>
                <a:gd name="connsiteX17" fmla="*/ 1409700 w 2324100"/>
                <a:gd name="connsiteY17" fmla="*/ 988219 h 1293019"/>
                <a:gd name="connsiteX18" fmla="*/ 2040731 w 2324100"/>
                <a:gd name="connsiteY18" fmla="*/ 983456 h 1293019"/>
                <a:gd name="connsiteX19" fmla="*/ 2064544 w 2324100"/>
                <a:gd name="connsiteY19" fmla="*/ 978694 h 1293019"/>
                <a:gd name="connsiteX20" fmla="*/ 2081212 w 2324100"/>
                <a:gd name="connsiteY20" fmla="*/ 966787 h 1293019"/>
                <a:gd name="connsiteX21" fmla="*/ 2095500 w 2324100"/>
                <a:gd name="connsiteY21" fmla="*/ 945356 h 1293019"/>
                <a:gd name="connsiteX22" fmla="*/ 2097881 w 2324100"/>
                <a:gd name="connsiteY22" fmla="*/ 916781 h 1293019"/>
                <a:gd name="connsiteX23" fmla="*/ 2045494 w 2324100"/>
                <a:gd name="connsiteY23" fmla="*/ 419100 h 1293019"/>
                <a:gd name="connsiteX24" fmla="*/ 2005012 w 2324100"/>
                <a:gd name="connsiteY24" fmla="*/ 109537 h 1293019"/>
                <a:gd name="connsiteX25" fmla="*/ 2140744 w 2324100"/>
                <a:gd name="connsiteY25" fmla="*/ 0 h 1293019"/>
                <a:gd name="connsiteX26" fmla="*/ 2188369 w 2324100"/>
                <a:gd name="connsiteY26" fmla="*/ 347662 h 1293019"/>
                <a:gd name="connsiteX27" fmla="*/ 2255044 w 2324100"/>
                <a:gd name="connsiteY27" fmla="*/ 845344 h 1293019"/>
                <a:gd name="connsiteX28" fmla="*/ 2283619 w 2324100"/>
                <a:gd name="connsiteY28" fmla="*/ 885825 h 1293019"/>
                <a:gd name="connsiteX29" fmla="*/ 2305050 w 2324100"/>
                <a:gd name="connsiteY29" fmla="*/ 919162 h 1293019"/>
                <a:gd name="connsiteX30" fmla="*/ 2319337 w 2324100"/>
                <a:gd name="connsiteY30" fmla="*/ 954881 h 1293019"/>
                <a:gd name="connsiteX31" fmla="*/ 2324100 w 2324100"/>
                <a:gd name="connsiteY31" fmla="*/ 1004887 h 1293019"/>
                <a:gd name="connsiteX32" fmla="*/ 2319337 w 2324100"/>
                <a:gd name="connsiteY32" fmla="*/ 1047750 h 1293019"/>
                <a:gd name="connsiteX33" fmla="*/ 2297906 w 2324100"/>
                <a:gd name="connsiteY33" fmla="*/ 1097756 h 1293019"/>
                <a:gd name="connsiteX34" fmla="*/ 2235994 w 2324100"/>
                <a:gd name="connsiteY34" fmla="*/ 1193006 h 1293019"/>
                <a:gd name="connsiteX35" fmla="*/ 2159794 w 2324100"/>
                <a:gd name="connsiteY35" fmla="*/ 1278731 h 1293019"/>
                <a:gd name="connsiteX36" fmla="*/ 2143125 w 2324100"/>
                <a:gd name="connsiteY36" fmla="*/ 1290637 h 1293019"/>
                <a:gd name="connsiteX37" fmla="*/ 2121694 w 2324100"/>
                <a:gd name="connsiteY37" fmla="*/ 1293019 h 1293019"/>
                <a:gd name="connsiteX38" fmla="*/ 2093119 w 2324100"/>
                <a:gd name="connsiteY38" fmla="*/ 1285875 h 1293019"/>
                <a:gd name="connsiteX39" fmla="*/ 2062162 w 2324100"/>
                <a:gd name="connsiteY39" fmla="*/ 1266825 h 1293019"/>
                <a:gd name="connsiteX40" fmla="*/ 1993106 w 2324100"/>
                <a:gd name="connsiteY40" fmla="*/ 1254919 h 1293019"/>
                <a:gd name="connsiteX41" fmla="*/ 1628775 w 2324100"/>
                <a:gd name="connsiteY41" fmla="*/ 1240631 h 1293019"/>
                <a:gd name="connsiteX42" fmla="*/ 983456 w 2324100"/>
                <a:gd name="connsiteY42" fmla="*/ 1226344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4100" h="1293019">
                  <a:moveTo>
                    <a:pt x="983456" y="1226344"/>
                  </a:moveTo>
                  <a:lnTo>
                    <a:pt x="502444" y="1214437"/>
                  </a:lnTo>
                  <a:lnTo>
                    <a:pt x="219075" y="1209675"/>
                  </a:lnTo>
                  <a:lnTo>
                    <a:pt x="169069" y="1204912"/>
                  </a:lnTo>
                  <a:lnTo>
                    <a:pt x="130969" y="1195387"/>
                  </a:lnTo>
                  <a:lnTo>
                    <a:pt x="92869" y="1178719"/>
                  </a:lnTo>
                  <a:lnTo>
                    <a:pt x="59531" y="1157287"/>
                  </a:lnTo>
                  <a:lnTo>
                    <a:pt x="30956" y="1128712"/>
                  </a:lnTo>
                  <a:lnTo>
                    <a:pt x="14287" y="1104900"/>
                  </a:lnTo>
                  <a:lnTo>
                    <a:pt x="4762" y="1078706"/>
                  </a:lnTo>
                  <a:lnTo>
                    <a:pt x="0" y="1052512"/>
                  </a:lnTo>
                  <a:lnTo>
                    <a:pt x="4762" y="1019175"/>
                  </a:lnTo>
                  <a:lnTo>
                    <a:pt x="30956" y="978694"/>
                  </a:lnTo>
                  <a:lnTo>
                    <a:pt x="76200" y="964406"/>
                  </a:lnTo>
                  <a:lnTo>
                    <a:pt x="214312" y="935831"/>
                  </a:lnTo>
                  <a:lnTo>
                    <a:pt x="376237" y="966787"/>
                  </a:lnTo>
                  <a:lnTo>
                    <a:pt x="1233487" y="985837"/>
                  </a:lnTo>
                  <a:lnTo>
                    <a:pt x="1409700" y="988219"/>
                  </a:lnTo>
                  <a:lnTo>
                    <a:pt x="2040731" y="983456"/>
                  </a:lnTo>
                  <a:lnTo>
                    <a:pt x="2064544" y="978694"/>
                  </a:lnTo>
                  <a:lnTo>
                    <a:pt x="2081212" y="966787"/>
                  </a:lnTo>
                  <a:lnTo>
                    <a:pt x="2095500" y="945356"/>
                  </a:lnTo>
                  <a:lnTo>
                    <a:pt x="2097881" y="916781"/>
                  </a:lnTo>
                  <a:lnTo>
                    <a:pt x="2045494" y="419100"/>
                  </a:lnTo>
                  <a:lnTo>
                    <a:pt x="2005012" y="109537"/>
                  </a:lnTo>
                  <a:lnTo>
                    <a:pt x="2140744" y="0"/>
                  </a:lnTo>
                  <a:lnTo>
                    <a:pt x="2188369" y="347662"/>
                  </a:lnTo>
                  <a:lnTo>
                    <a:pt x="2255044" y="845344"/>
                  </a:lnTo>
                  <a:lnTo>
                    <a:pt x="2283619" y="885825"/>
                  </a:lnTo>
                  <a:lnTo>
                    <a:pt x="2305050" y="919162"/>
                  </a:lnTo>
                  <a:lnTo>
                    <a:pt x="2319337" y="954881"/>
                  </a:lnTo>
                  <a:lnTo>
                    <a:pt x="2324100" y="1004887"/>
                  </a:lnTo>
                  <a:lnTo>
                    <a:pt x="2319337" y="1047750"/>
                  </a:lnTo>
                  <a:lnTo>
                    <a:pt x="2297906" y="1097756"/>
                  </a:lnTo>
                  <a:lnTo>
                    <a:pt x="2235994" y="1193006"/>
                  </a:lnTo>
                  <a:lnTo>
                    <a:pt x="2159794" y="1278731"/>
                  </a:lnTo>
                  <a:lnTo>
                    <a:pt x="2143125" y="1290637"/>
                  </a:lnTo>
                  <a:lnTo>
                    <a:pt x="2121694" y="1293019"/>
                  </a:lnTo>
                  <a:lnTo>
                    <a:pt x="2093119" y="1285875"/>
                  </a:lnTo>
                  <a:lnTo>
                    <a:pt x="2062162" y="1266825"/>
                  </a:lnTo>
                  <a:lnTo>
                    <a:pt x="1993106" y="1254919"/>
                  </a:lnTo>
                  <a:lnTo>
                    <a:pt x="1628775" y="1240631"/>
                  </a:lnTo>
                  <a:lnTo>
                    <a:pt x="983456" y="1226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D43B9B81-826B-432A-A489-95E2CB0599BB}"/>
                </a:ext>
              </a:extLst>
            </p:cNvPr>
            <p:cNvSpPr/>
            <p:nvPr/>
          </p:nvSpPr>
          <p:spPr>
            <a:xfrm>
              <a:off x="3462338" y="2833688"/>
              <a:ext cx="952500" cy="339725"/>
            </a:xfrm>
            <a:custGeom>
              <a:avLst/>
              <a:gdLst>
                <a:gd name="connsiteX0" fmla="*/ 378618 w 952500"/>
                <a:gd name="connsiteY0" fmla="*/ 276225 h 340518"/>
                <a:gd name="connsiteX1" fmla="*/ 2381 w 952500"/>
                <a:gd name="connsiteY1" fmla="*/ 340518 h 340518"/>
                <a:gd name="connsiteX2" fmla="*/ 0 w 952500"/>
                <a:gd name="connsiteY2" fmla="*/ 161925 h 340518"/>
                <a:gd name="connsiteX3" fmla="*/ 309562 w 952500"/>
                <a:gd name="connsiteY3" fmla="*/ 109537 h 340518"/>
                <a:gd name="connsiteX4" fmla="*/ 690562 w 952500"/>
                <a:gd name="connsiteY4" fmla="*/ 42862 h 340518"/>
                <a:gd name="connsiteX5" fmla="*/ 947737 w 952500"/>
                <a:gd name="connsiteY5" fmla="*/ 0 h 340518"/>
                <a:gd name="connsiteX6" fmla="*/ 952500 w 952500"/>
                <a:gd name="connsiteY6" fmla="*/ 183356 h 340518"/>
                <a:gd name="connsiteX7" fmla="*/ 378618 w 952500"/>
                <a:gd name="connsiteY7" fmla="*/ 276225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340518">
                  <a:moveTo>
                    <a:pt x="378618" y="276225"/>
                  </a:moveTo>
                  <a:lnTo>
                    <a:pt x="2381" y="340518"/>
                  </a:lnTo>
                  <a:cubicBezTo>
                    <a:pt x="1587" y="280987"/>
                    <a:pt x="794" y="221456"/>
                    <a:pt x="0" y="161925"/>
                  </a:cubicBezTo>
                  <a:lnTo>
                    <a:pt x="309562" y="109537"/>
                  </a:lnTo>
                  <a:lnTo>
                    <a:pt x="690562" y="42862"/>
                  </a:lnTo>
                  <a:lnTo>
                    <a:pt x="947737" y="0"/>
                  </a:lnTo>
                  <a:lnTo>
                    <a:pt x="952500" y="183356"/>
                  </a:lnTo>
                  <a:lnTo>
                    <a:pt x="378618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1A67BE53-54BE-4B7F-AA5E-ACA0700F4AA3}"/>
                </a:ext>
              </a:extLst>
            </p:cNvPr>
            <p:cNvSpPr/>
            <p:nvPr/>
          </p:nvSpPr>
          <p:spPr>
            <a:xfrm>
              <a:off x="3438525" y="3857625"/>
              <a:ext cx="960438" cy="293688"/>
            </a:xfrm>
            <a:custGeom>
              <a:avLst/>
              <a:gdLst>
                <a:gd name="connsiteX0" fmla="*/ 369094 w 959644"/>
                <a:gd name="connsiteY0" fmla="*/ 250031 h 292894"/>
                <a:gd name="connsiteX1" fmla="*/ 2381 w 959644"/>
                <a:gd name="connsiteY1" fmla="*/ 292894 h 292894"/>
                <a:gd name="connsiteX2" fmla="*/ 0 w 959644"/>
                <a:gd name="connsiteY2" fmla="*/ 109538 h 292894"/>
                <a:gd name="connsiteX3" fmla="*/ 180975 w 959644"/>
                <a:gd name="connsiteY3" fmla="*/ 100013 h 292894"/>
                <a:gd name="connsiteX4" fmla="*/ 397669 w 959644"/>
                <a:gd name="connsiteY4" fmla="*/ 83344 h 292894"/>
                <a:gd name="connsiteX5" fmla="*/ 607219 w 959644"/>
                <a:gd name="connsiteY5" fmla="*/ 59531 h 292894"/>
                <a:gd name="connsiteX6" fmla="*/ 959644 w 959644"/>
                <a:gd name="connsiteY6" fmla="*/ 0 h 292894"/>
                <a:gd name="connsiteX7" fmla="*/ 952500 w 959644"/>
                <a:gd name="connsiteY7" fmla="*/ 183356 h 292894"/>
                <a:gd name="connsiteX8" fmla="*/ 671513 w 959644"/>
                <a:gd name="connsiteY8" fmla="*/ 216694 h 292894"/>
                <a:gd name="connsiteX9" fmla="*/ 369094 w 959644"/>
                <a:gd name="connsiteY9" fmla="*/ 250031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9644" h="292894">
                  <a:moveTo>
                    <a:pt x="369094" y="250031"/>
                  </a:moveTo>
                  <a:lnTo>
                    <a:pt x="2381" y="292894"/>
                  </a:lnTo>
                  <a:cubicBezTo>
                    <a:pt x="1587" y="231775"/>
                    <a:pt x="794" y="170657"/>
                    <a:pt x="0" y="109538"/>
                  </a:cubicBezTo>
                  <a:lnTo>
                    <a:pt x="180975" y="100013"/>
                  </a:lnTo>
                  <a:lnTo>
                    <a:pt x="397669" y="83344"/>
                  </a:lnTo>
                  <a:lnTo>
                    <a:pt x="607219" y="59531"/>
                  </a:lnTo>
                  <a:lnTo>
                    <a:pt x="959644" y="0"/>
                  </a:lnTo>
                  <a:lnTo>
                    <a:pt x="952500" y="183356"/>
                  </a:lnTo>
                  <a:lnTo>
                    <a:pt x="671513" y="216694"/>
                  </a:lnTo>
                  <a:lnTo>
                    <a:pt x="369094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5C76659E-F9B4-4BE6-8FD7-D6C66433EE19}"/>
                </a:ext>
              </a:extLst>
            </p:cNvPr>
            <p:cNvSpPr/>
            <p:nvPr/>
          </p:nvSpPr>
          <p:spPr>
            <a:xfrm>
              <a:off x="6115050" y="2052638"/>
              <a:ext cx="784225" cy="1082675"/>
            </a:xfrm>
            <a:custGeom>
              <a:avLst/>
              <a:gdLst>
                <a:gd name="connsiteX0" fmla="*/ 450056 w 783431"/>
                <a:gd name="connsiteY0" fmla="*/ 766762 h 1083468"/>
                <a:gd name="connsiteX1" fmla="*/ 335756 w 783431"/>
                <a:gd name="connsiteY1" fmla="*/ 921543 h 1083468"/>
                <a:gd name="connsiteX2" fmla="*/ 245269 w 783431"/>
                <a:gd name="connsiteY2" fmla="*/ 1026318 h 1083468"/>
                <a:gd name="connsiteX3" fmla="*/ 207169 w 783431"/>
                <a:gd name="connsiteY3" fmla="*/ 1050131 h 1083468"/>
                <a:gd name="connsiteX4" fmla="*/ 169069 w 783431"/>
                <a:gd name="connsiteY4" fmla="*/ 1066800 h 1083468"/>
                <a:gd name="connsiteX5" fmla="*/ 111919 w 783431"/>
                <a:gd name="connsiteY5" fmla="*/ 1083468 h 1083468"/>
                <a:gd name="connsiteX6" fmla="*/ 88106 w 783431"/>
                <a:gd name="connsiteY6" fmla="*/ 1081087 h 1083468"/>
                <a:gd name="connsiteX7" fmla="*/ 61913 w 783431"/>
                <a:gd name="connsiteY7" fmla="*/ 1066800 h 1083468"/>
                <a:gd name="connsiteX8" fmla="*/ 0 w 783431"/>
                <a:gd name="connsiteY8" fmla="*/ 1004887 h 1083468"/>
                <a:gd name="connsiteX9" fmla="*/ 111919 w 783431"/>
                <a:gd name="connsiteY9" fmla="*/ 769143 h 1083468"/>
                <a:gd name="connsiteX10" fmla="*/ 147638 w 783431"/>
                <a:gd name="connsiteY10" fmla="*/ 754856 h 1083468"/>
                <a:gd name="connsiteX11" fmla="*/ 183356 w 783431"/>
                <a:gd name="connsiteY11" fmla="*/ 733425 h 1083468"/>
                <a:gd name="connsiteX12" fmla="*/ 214313 w 783431"/>
                <a:gd name="connsiteY12" fmla="*/ 702468 h 1083468"/>
                <a:gd name="connsiteX13" fmla="*/ 250031 w 783431"/>
                <a:gd name="connsiteY13" fmla="*/ 661987 h 1083468"/>
                <a:gd name="connsiteX14" fmla="*/ 307181 w 783431"/>
                <a:gd name="connsiteY14" fmla="*/ 569118 h 1083468"/>
                <a:gd name="connsiteX15" fmla="*/ 371475 w 783431"/>
                <a:gd name="connsiteY15" fmla="*/ 440531 h 1083468"/>
                <a:gd name="connsiteX16" fmla="*/ 416719 w 783431"/>
                <a:gd name="connsiteY16" fmla="*/ 333375 h 1083468"/>
                <a:gd name="connsiteX17" fmla="*/ 457200 w 783431"/>
                <a:gd name="connsiteY17" fmla="*/ 200025 h 1083468"/>
                <a:gd name="connsiteX18" fmla="*/ 483394 w 783431"/>
                <a:gd name="connsiteY18" fmla="*/ 111918 h 1083468"/>
                <a:gd name="connsiteX19" fmla="*/ 485775 w 783431"/>
                <a:gd name="connsiteY19" fmla="*/ 92868 h 1083468"/>
                <a:gd name="connsiteX20" fmla="*/ 485775 w 783431"/>
                <a:gd name="connsiteY20" fmla="*/ 73818 h 1083468"/>
                <a:gd name="connsiteX21" fmla="*/ 464344 w 783431"/>
                <a:gd name="connsiteY21" fmla="*/ 0 h 1083468"/>
                <a:gd name="connsiteX22" fmla="*/ 783431 w 783431"/>
                <a:gd name="connsiteY22" fmla="*/ 135731 h 1083468"/>
                <a:gd name="connsiteX23" fmla="*/ 766763 w 783431"/>
                <a:gd name="connsiteY23" fmla="*/ 159543 h 1083468"/>
                <a:gd name="connsiteX24" fmla="*/ 711994 w 783431"/>
                <a:gd name="connsiteY24" fmla="*/ 238125 h 1083468"/>
                <a:gd name="connsiteX25" fmla="*/ 688181 w 783431"/>
                <a:gd name="connsiteY25" fmla="*/ 288131 h 1083468"/>
                <a:gd name="connsiteX26" fmla="*/ 623888 w 783431"/>
                <a:gd name="connsiteY26" fmla="*/ 435768 h 1083468"/>
                <a:gd name="connsiteX27" fmla="*/ 500063 w 783431"/>
                <a:gd name="connsiteY27" fmla="*/ 676275 h 1083468"/>
                <a:gd name="connsiteX28" fmla="*/ 450056 w 783431"/>
                <a:gd name="connsiteY28" fmla="*/ 766762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431" h="1083468">
                  <a:moveTo>
                    <a:pt x="450056" y="766762"/>
                  </a:moveTo>
                  <a:lnTo>
                    <a:pt x="335756" y="921543"/>
                  </a:lnTo>
                  <a:lnTo>
                    <a:pt x="245269" y="1026318"/>
                  </a:lnTo>
                  <a:lnTo>
                    <a:pt x="207169" y="1050131"/>
                  </a:lnTo>
                  <a:lnTo>
                    <a:pt x="169069" y="1066800"/>
                  </a:lnTo>
                  <a:lnTo>
                    <a:pt x="111919" y="1083468"/>
                  </a:lnTo>
                  <a:lnTo>
                    <a:pt x="88106" y="1081087"/>
                  </a:lnTo>
                  <a:lnTo>
                    <a:pt x="61913" y="1066800"/>
                  </a:lnTo>
                  <a:lnTo>
                    <a:pt x="0" y="1004887"/>
                  </a:lnTo>
                  <a:lnTo>
                    <a:pt x="111919" y="769143"/>
                  </a:lnTo>
                  <a:lnTo>
                    <a:pt x="147638" y="754856"/>
                  </a:lnTo>
                  <a:lnTo>
                    <a:pt x="183356" y="733425"/>
                  </a:lnTo>
                  <a:lnTo>
                    <a:pt x="214313" y="702468"/>
                  </a:lnTo>
                  <a:lnTo>
                    <a:pt x="250031" y="661987"/>
                  </a:lnTo>
                  <a:lnTo>
                    <a:pt x="307181" y="569118"/>
                  </a:lnTo>
                  <a:lnTo>
                    <a:pt x="371475" y="440531"/>
                  </a:lnTo>
                  <a:lnTo>
                    <a:pt x="416719" y="333375"/>
                  </a:lnTo>
                  <a:lnTo>
                    <a:pt x="457200" y="200025"/>
                  </a:lnTo>
                  <a:lnTo>
                    <a:pt x="483394" y="111918"/>
                  </a:lnTo>
                  <a:lnTo>
                    <a:pt x="485775" y="92868"/>
                  </a:lnTo>
                  <a:lnTo>
                    <a:pt x="485775" y="73818"/>
                  </a:lnTo>
                  <a:lnTo>
                    <a:pt x="464344" y="0"/>
                  </a:lnTo>
                  <a:lnTo>
                    <a:pt x="783431" y="135731"/>
                  </a:lnTo>
                  <a:lnTo>
                    <a:pt x="766763" y="159543"/>
                  </a:lnTo>
                  <a:lnTo>
                    <a:pt x="711994" y="238125"/>
                  </a:lnTo>
                  <a:lnTo>
                    <a:pt x="688181" y="288131"/>
                  </a:lnTo>
                  <a:lnTo>
                    <a:pt x="623888" y="435768"/>
                  </a:lnTo>
                  <a:lnTo>
                    <a:pt x="500063" y="676275"/>
                  </a:lnTo>
                  <a:lnTo>
                    <a:pt x="450056" y="7667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ED4B206B-5954-4BC1-BEA4-027F5AE2EC81}"/>
                </a:ext>
              </a:extLst>
            </p:cNvPr>
            <p:cNvSpPr/>
            <p:nvPr/>
          </p:nvSpPr>
          <p:spPr>
            <a:xfrm>
              <a:off x="5865813" y="2773363"/>
              <a:ext cx="406400" cy="311150"/>
            </a:xfrm>
            <a:custGeom>
              <a:avLst/>
              <a:gdLst>
                <a:gd name="connsiteX0" fmla="*/ 128587 w 407194"/>
                <a:gd name="connsiteY0" fmla="*/ 21432 h 309563"/>
                <a:gd name="connsiteX1" fmla="*/ 407194 w 407194"/>
                <a:gd name="connsiteY1" fmla="*/ 54769 h 309563"/>
                <a:gd name="connsiteX2" fmla="*/ 285750 w 407194"/>
                <a:gd name="connsiteY2" fmla="*/ 309563 h 309563"/>
                <a:gd name="connsiteX3" fmla="*/ 247650 w 407194"/>
                <a:gd name="connsiteY3" fmla="*/ 280988 h 309563"/>
                <a:gd name="connsiteX4" fmla="*/ 209550 w 407194"/>
                <a:gd name="connsiteY4" fmla="*/ 233363 h 309563"/>
                <a:gd name="connsiteX5" fmla="*/ 176212 w 407194"/>
                <a:gd name="connsiteY5" fmla="*/ 195263 h 309563"/>
                <a:gd name="connsiteX6" fmla="*/ 119062 w 407194"/>
                <a:gd name="connsiteY6" fmla="*/ 138113 h 309563"/>
                <a:gd name="connsiteX7" fmla="*/ 54769 w 407194"/>
                <a:gd name="connsiteY7" fmla="*/ 88107 h 309563"/>
                <a:gd name="connsiteX8" fmla="*/ 16669 w 407194"/>
                <a:gd name="connsiteY8" fmla="*/ 57150 h 309563"/>
                <a:gd name="connsiteX9" fmla="*/ 2381 w 407194"/>
                <a:gd name="connsiteY9" fmla="*/ 35719 h 309563"/>
                <a:gd name="connsiteX10" fmla="*/ 0 w 407194"/>
                <a:gd name="connsiteY10" fmla="*/ 21432 h 309563"/>
                <a:gd name="connsiteX11" fmla="*/ 4762 w 407194"/>
                <a:gd name="connsiteY11" fmla="*/ 7144 h 309563"/>
                <a:gd name="connsiteX12" fmla="*/ 23812 w 407194"/>
                <a:gd name="connsiteY12" fmla="*/ 0 h 309563"/>
                <a:gd name="connsiteX13" fmla="*/ 128587 w 407194"/>
                <a:gd name="connsiteY13" fmla="*/ 214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194" h="309563">
                  <a:moveTo>
                    <a:pt x="128587" y="21432"/>
                  </a:moveTo>
                  <a:lnTo>
                    <a:pt x="407194" y="54769"/>
                  </a:lnTo>
                  <a:lnTo>
                    <a:pt x="285750" y="309563"/>
                  </a:lnTo>
                  <a:lnTo>
                    <a:pt x="247650" y="280988"/>
                  </a:lnTo>
                  <a:lnTo>
                    <a:pt x="209550" y="233363"/>
                  </a:lnTo>
                  <a:lnTo>
                    <a:pt x="176212" y="195263"/>
                  </a:lnTo>
                  <a:lnTo>
                    <a:pt x="119062" y="138113"/>
                  </a:lnTo>
                  <a:lnTo>
                    <a:pt x="54769" y="88107"/>
                  </a:lnTo>
                  <a:lnTo>
                    <a:pt x="16669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3812" y="0"/>
                  </a:lnTo>
                  <a:lnTo>
                    <a:pt x="128587" y="214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5EF1CC10-D9CD-441C-AFC0-ED2BB6BD732B}"/>
                </a:ext>
              </a:extLst>
            </p:cNvPr>
            <p:cNvSpPr/>
            <p:nvPr/>
          </p:nvSpPr>
          <p:spPr>
            <a:xfrm>
              <a:off x="4903788" y="2125663"/>
              <a:ext cx="1035050" cy="965200"/>
            </a:xfrm>
            <a:custGeom>
              <a:avLst/>
              <a:gdLst>
                <a:gd name="connsiteX0" fmla="*/ 609600 w 1035844"/>
                <a:gd name="connsiteY0" fmla="*/ 635794 h 964407"/>
                <a:gd name="connsiteX1" fmla="*/ 445294 w 1035844"/>
                <a:gd name="connsiteY1" fmla="*/ 754857 h 964407"/>
                <a:gd name="connsiteX2" fmla="*/ 314325 w 1035844"/>
                <a:gd name="connsiteY2" fmla="*/ 838200 h 964407"/>
                <a:gd name="connsiteX3" fmla="*/ 226219 w 1035844"/>
                <a:gd name="connsiteY3" fmla="*/ 888207 h 964407"/>
                <a:gd name="connsiteX4" fmla="*/ 121444 w 1035844"/>
                <a:gd name="connsiteY4" fmla="*/ 935832 h 964407"/>
                <a:gd name="connsiteX5" fmla="*/ 45244 w 1035844"/>
                <a:gd name="connsiteY5" fmla="*/ 962025 h 964407"/>
                <a:gd name="connsiteX6" fmla="*/ 16669 w 1035844"/>
                <a:gd name="connsiteY6" fmla="*/ 964407 h 964407"/>
                <a:gd name="connsiteX7" fmla="*/ 4762 w 1035844"/>
                <a:gd name="connsiteY7" fmla="*/ 957263 h 964407"/>
                <a:gd name="connsiteX8" fmla="*/ 0 w 1035844"/>
                <a:gd name="connsiteY8" fmla="*/ 938213 h 964407"/>
                <a:gd name="connsiteX9" fmla="*/ 9525 w 1035844"/>
                <a:gd name="connsiteY9" fmla="*/ 919163 h 964407"/>
                <a:gd name="connsiteX10" fmla="*/ 73819 w 1035844"/>
                <a:gd name="connsiteY10" fmla="*/ 873919 h 964407"/>
                <a:gd name="connsiteX11" fmla="*/ 176212 w 1035844"/>
                <a:gd name="connsiteY11" fmla="*/ 795338 h 964407"/>
                <a:gd name="connsiteX12" fmla="*/ 316706 w 1035844"/>
                <a:gd name="connsiteY12" fmla="*/ 666750 h 964407"/>
                <a:gd name="connsiteX13" fmla="*/ 457200 w 1035844"/>
                <a:gd name="connsiteY13" fmla="*/ 526257 h 964407"/>
                <a:gd name="connsiteX14" fmla="*/ 550069 w 1035844"/>
                <a:gd name="connsiteY14" fmla="*/ 419100 h 964407"/>
                <a:gd name="connsiteX15" fmla="*/ 652462 w 1035844"/>
                <a:gd name="connsiteY15" fmla="*/ 271463 h 964407"/>
                <a:gd name="connsiteX16" fmla="*/ 704850 w 1035844"/>
                <a:gd name="connsiteY16" fmla="*/ 185738 h 964407"/>
                <a:gd name="connsiteX17" fmla="*/ 719137 w 1035844"/>
                <a:gd name="connsiteY17" fmla="*/ 159544 h 964407"/>
                <a:gd name="connsiteX18" fmla="*/ 726281 w 1035844"/>
                <a:gd name="connsiteY18" fmla="*/ 130969 h 964407"/>
                <a:gd name="connsiteX19" fmla="*/ 726281 w 1035844"/>
                <a:gd name="connsiteY19" fmla="*/ 107157 h 964407"/>
                <a:gd name="connsiteX20" fmla="*/ 721519 w 1035844"/>
                <a:gd name="connsiteY20" fmla="*/ 76200 h 964407"/>
                <a:gd name="connsiteX21" fmla="*/ 688181 w 1035844"/>
                <a:gd name="connsiteY21" fmla="*/ 9525 h 964407"/>
                <a:gd name="connsiteX22" fmla="*/ 809625 w 1035844"/>
                <a:gd name="connsiteY22" fmla="*/ 0 h 964407"/>
                <a:gd name="connsiteX23" fmla="*/ 902494 w 1035844"/>
                <a:gd name="connsiteY23" fmla="*/ 76200 h 964407"/>
                <a:gd name="connsiteX24" fmla="*/ 950119 w 1035844"/>
                <a:gd name="connsiteY24" fmla="*/ 114300 h 964407"/>
                <a:gd name="connsiteX25" fmla="*/ 1007269 w 1035844"/>
                <a:gd name="connsiteY25" fmla="*/ 169069 h 964407"/>
                <a:gd name="connsiteX26" fmla="*/ 1023937 w 1035844"/>
                <a:gd name="connsiteY26" fmla="*/ 188119 h 964407"/>
                <a:gd name="connsiteX27" fmla="*/ 1031081 w 1035844"/>
                <a:gd name="connsiteY27" fmla="*/ 207169 h 964407"/>
                <a:gd name="connsiteX28" fmla="*/ 1035844 w 1035844"/>
                <a:gd name="connsiteY28" fmla="*/ 228600 h 964407"/>
                <a:gd name="connsiteX29" fmla="*/ 1031081 w 1035844"/>
                <a:gd name="connsiteY29" fmla="*/ 254794 h 964407"/>
                <a:gd name="connsiteX30" fmla="*/ 1012031 w 1035844"/>
                <a:gd name="connsiteY30" fmla="*/ 278607 h 964407"/>
                <a:gd name="connsiteX31" fmla="*/ 947737 w 1035844"/>
                <a:gd name="connsiteY31" fmla="*/ 319088 h 964407"/>
                <a:gd name="connsiteX32" fmla="*/ 862012 w 1035844"/>
                <a:gd name="connsiteY32" fmla="*/ 411957 h 964407"/>
                <a:gd name="connsiteX33" fmla="*/ 711994 w 1035844"/>
                <a:gd name="connsiteY33" fmla="*/ 554832 h 964407"/>
                <a:gd name="connsiteX34" fmla="*/ 609600 w 1035844"/>
                <a:gd name="connsiteY34" fmla="*/ 635794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5844" h="964407">
                  <a:moveTo>
                    <a:pt x="609600" y="635794"/>
                  </a:moveTo>
                  <a:lnTo>
                    <a:pt x="445294" y="754857"/>
                  </a:lnTo>
                  <a:lnTo>
                    <a:pt x="314325" y="838200"/>
                  </a:lnTo>
                  <a:lnTo>
                    <a:pt x="226219" y="888207"/>
                  </a:lnTo>
                  <a:lnTo>
                    <a:pt x="121444" y="935832"/>
                  </a:lnTo>
                  <a:lnTo>
                    <a:pt x="45244" y="962025"/>
                  </a:lnTo>
                  <a:lnTo>
                    <a:pt x="16669" y="964407"/>
                  </a:lnTo>
                  <a:lnTo>
                    <a:pt x="4762" y="957263"/>
                  </a:lnTo>
                  <a:lnTo>
                    <a:pt x="0" y="938213"/>
                  </a:lnTo>
                  <a:lnTo>
                    <a:pt x="9525" y="919163"/>
                  </a:lnTo>
                  <a:lnTo>
                    <a:pt x="73819" y="873919"/>
                  </a:lnTo>
                  <a:lnTo>
                    <a:pt x="176212" y="795338"/>
                  </a:lnTo>
                  <a:lnTo>
                    <a:pt x="316706" y="666750"/>
                  </a:lnTo>
                  <a:lnTo>
                    <a:pt x="457200" y="526257"/>
                  </a:lnTo>
                  <a:lnTo>
                    <a:pt x="550069" y="419100"/>
                  </a:lnTo>
                  <a:lnTo>
                    <a:pt x="652462" y="271463"/>
                  </a:lnTo>
                  <a:lnTo>
                    <a:pt x="704850" y="185738"/>
                  </a:lnTo>
                  <a:lnTo>
                    <a:pt x="719137" y="159544"/>
                  </a:lnTo>
                  <a:lnTo>
                    <a:pt x="726281" y="130969"/>
                  </a:lnTo>
                  <a:lnTo>
                    <a:pt x="726281" y="107157"/>
                  </a:lnTo>
                  <a:lnTo>
                    <a:pt x="721519" y="76200"/>
                  </a:lnTo>
                  <a:lnTo>
                    <a:pt x="688181" y="9525"/>
                  </a:lnTo>
                  <a:lnTo>
                    <a:pt x="809625" y="0"/>
                  </a:lnTo>
                  <a:lnTo>
                    <a:pt x="902494" y="76200"/>
                  </a:lnTo>
                  <a:lnTo>
                    <a:pt x="950119" y="114300"/>
                  </a:lnTo>
                  <a:lnTo>
                    <a:pt x="1007269" y="169069"/>
                  </a:lnTo>
                  <a:lnTo>
                    <a:pt x="1023937" y="188119"/>
                  </a:lnTo>
                  <a:lnTo>
                    <a:pt x="1031081" y="207169"/>
                  </a:lnTo>
                  <a:lnTo>
                    <a:pt x="1035844" y="228600"/>
                  </a:lnTo>
                  <a:lnTo>
                    <a:pt x="1031081" y="254794"/>
                  </a:lnTo>
                  <a:lnTo>
                    <a:pt x="1012031" y="278607"/>
                  </a:lnTo>
                  <a:lnTo>
                    <a:pt x="947737" y="319088"/>
                  </a:lnTo>
                  <a:lnTo>
                    <a:pt x="862012" y="411957"/>
                  </a:lnTo>
                  <a:lnTo>
                    <a:pt x="711994" y="554832"/>
                  </a:lnTo>
                  <a:lnTo>
                    <a:pt x="609600" y="6357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0D3F5D7C-E7E5-4C14-9E78-983E91A8C294}"/>
                </a:ext>
              </a:extLst>
            </p:cNvPr>
            <p:cNvSpPr/>
            <p:nvPr/>
          </p:nvSpPr>
          <p:spPr>
            <a:xfrm>
              <a:off x="5175250" y="3246438"/>
              <a:ext cx="1700213" cy="1114425"/>
            </a:xfrm>
            <a:custGeom>
              <a:avLst/>
              <a:gdLst>
                <a:gd name="connsiteX0" fmla="*/ 409575 w 1700213"/>
                <a:gd name="connsiteY0" fmla="*/ 288131 h 1114425"/>
                <a:gd name="connsiteX1" fmla="*/ 59532 w 1700213"/>
                <a:gd name="connsiteY1" fmla="*/ 342900 h 1114425"/>
                <a:gd name="connsiteX2" fmla="*/ 0 w 1700213"/>
                <a:gd name="connsiteY2" fmla="*/ 185737 h 1114425"/>
                <a:gd name="connsiteX3" fmla="*/ 328613 w 1700213"/>
                <a:gd name="connsiteY3" fmla="*/ 157162 h 1114425"/>
                <a:gd name="connsiteX4" fmla="*/ 769144 w 1700213"/>
                <a:gd name="connsiteY4" fmla="*/ 109537 h 1114425"/>
                <a:gd name="connsiteX5" fmla="*/ 1126332 w 1700213"/>
                <a:gd name="connsiteY5" fmla="*/ 66675 h 1114425"/>
                <a:gd name="connsiteX6" fmla="*/ 1293019 w 1700213"/>
                <a:gd name="connsiteY6" fmla="*/ 42862 h 1114425"/>
                <a:gd name="connsiteX7" fmla="*/ 1440657 w 1700213"/>
                <a:gd name="connsiteY7" fmla="*/ 0 h 1114425"/>
                <a:gd name="connsiteX8" fmla="*/ 1457325 w 1700213"/>
                <a:gd name="connsiteY8" fmla="*/ 7144 h 1114425"/>
                <a:gd name="connsiteX9" fmla="*/ 1512094 w 1700213"/>
                <a:gd name="connsiteY9" fmla="*/ 42862 h 1114425"/>
                <a:gd name="connsiteX10" fmla="*/ 1590675 w 1700213"/>
                <a:gd name="connsiteY10" fmla="*/ 95250 h 1114425"/>
                <a:gd name="connsiteX11" fmla="*/ 1666875 w 1700213"/>
                <a:gd name="connsiteY11" fmla="*/ 161925 h 1114425"/>
                <a:gd name="connsiteX12" fmla="*/ 1685925 w 1700213"/>
                <a:gd name="connsiteY12" fmla="*/ 180975 h 1114425"/>
                <a:gd name="connsiteX13" fmla="*/ 1695450 w 1700213"/>
                <a:gd name="connsiteY13" fmla="*/ 200025 h 1114425"/>
                <a:gd name="connsiteX14" fmla="*/ 1700213 w 1700213"/>
                <a:gd name="connsiteY14" fmla="*/ 230981 h 1114425"/>
                <a:gd name="connsiteX15" fmla="*/ 1690688 w 1700213"/>
                <a:gd name="connsiteY15" fmla="*/ 269081 h 1114425"/>
                <a:gd name="connsiteX16" fmla="*/ 1659732 w 1700213"/>
                <a:gd name="connsiteY16" fmla="*/ 316706 h 1114425"/>
                <a:gd name="connsiteX17" fmla="*/ 1624013 w 1700213"/>
                <a:gd name="connsiteY17" fmla="*/ 352425 h 1114425"/>
                <a:gd name="connsiteX18" fmla="*/ 1588294 w 1700213"/>
                <a:gd name="connsiteY18" fmla="*/ 416719 h 1114425"/>
                <a:gd name="connsiteX19" fmla="*/ 1509713 w 1700213"/>
                <a:gd name="connsiteY19" fmla="*/ 626269 h 1114425"/>
                <a:gd name="connsiteX20" fmla="*/ 1423988 w 1700213"/>
                <a:gd name="connsiteY20" fmla="*/ 869156 h 1114425"/>
                <a:gd name="connsiteX21" fmla="*/ 1407319 w 1700213"/>
                <a:gd name="connsiteY21" fmla="*/ 938212 h 1114425"/>
                <a:gd name="connsiteX22" fmla="*/ 1383507 w 1700213"/>
                <a:gd name="connsiteY22" fmla="*/ 988219 h 1114425"/>
                <a:gd name="connsiteX23" fmla="*/ 1347788 w 1700213"/>
                <a:gd name="connsiteY23" fmla="*/ 1042987 h 1114425"/>
                <a:gd name="connsiteX24" fmla="*/ 1316832 w 1700213"/>
                <a:gd name="connsiteY24" fmla="*/ 1078706 h 1114425"/>
                <a:gd name="connsiteX25" fmla="*/ 1271588 w 1700213"/>
                <a:gd name="connsiteY25" fmla="*/ 1107281 h 1114425"/>
                <a:gd name="connsiteX26" fmla="*/ 1221582 w 1700213"/>
                <a:gd name="connsiteY26" fmla="*/ 1114425 h 1114425"/>
                <a:gd name="connsiteX27" fmla="*/ 1188244 w 1700213"/>
                <a:gd name="connsiteY27" fmla="*/ 1095375 h 1114425"/>
                <a:gd name="connsiteX28" fmla="*/ 1147763 w 1700213"/>
                <a:gd name="connsiteY28" fmla="*/ 1069181 h 1114425"/>
                <a:gd name="connsiteX29" fmla="*/ 1164432 w 1700213"/>
                <a:gd name="connsiteY29" fmla="*/ 895350 h 1114425"/>
                <a:gd name="connsiteX30" fmla="*/ 1309688 w 1700213"/>
                <a:gd name="connsiteY30" fmla="*/ 397669 h 1114425"/>
                <a:gd name="connsiteX31" fmla="*/ 1328738 w 1700213"/>
                <a:gd name="connsiteY31" fmla="*/ 314325 h 1114425"/>
                <a:gd name="connsiteX32" fmla="*/ 1331119 w 1700213"/>
                <a:gd name="connsiteY32" fmla="*/ 269081 h 1114425"/>
                <a:gd name="connsiteX33" fmla="*/ 1328738 w 1700213"/>
                <a:gd name="connsiteY33" fmla="*/ 252412 h 1114425"/>
                <a:gd name="connsiteX34" fmla="*/ 1319213 w 1700213"/>
                <a:gd name="connsiteY34" fmla="*/ 245269 h 1114425"/>
                <a:gd name="connsiteX35" fmla="*/ 1271588 w 1700213"/>
                <a:gd name="connsiteY35" fmla="*/ 230981 h 1114425"/>
                <a:gd name="connsiteX36" fmla="*/ 1219200 w 1700213"/>
                <a:gd name="connsiteY36" fmla="*/ 223837 h 1114425"/>
                <a:gd name="connsiteX37" fmla="*/ 1102519 w 1700213"/>
                <a:gd name="connsiteY37" fmla="*/ 221456 h 1114425"/>
                <a:gd name="connsiteX38" fmla="*/ 966788 w 1700213"/>
                <a:gd name="connsiteY38" fmla="*/ 226219 h 1114425"/>
                <a:gd name="connsiteX39" fmla="*/ 731044 w 1700213"/>
                <a:gd name="connsiteY39" fmla="*/ 242887 h 1114425"/>
                <a:gd name="connsiteX40" fmla="*/ 409575 w 1700213"/>
                <a:gd name="connsiteY40" fmla="*/ 28813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00213" h="1114425">
                  <a:moveTo>
                    <a:pt x="409575" y="288131"/>
                  </a:moveTo>
                  <a:lnTo>
                    <a:pt x="59532" y="342900"/>
                  </a:lnTo>
                  <a:lnTo>
                    <a:pt x="0" y="185737"/>
                  </a:lnTo>
                  <a:lnTo>
                    <a:pt x="328613" y="157162"/>
                  </a:lnTo>
                  <a:lnTo>
                    <a:pt x="769144" y="109537"/>
                  </a:lnTo>
                  <a:lnTo>
                    <a:pt x="1126332" y="66675"/>
                  </a:lnTo>
                  <a:lnTo>
                    <a:pt x="1293019" y="42862"/>
                  </a:lnTo>
                  <a:lnTo>
                    <a:pt x="1440657" y="0"/>
                  </a:lnTo>
                  <a:lnTo>
                    <a:pt x="1457325" y="7144"/>
                  </a:lnTo>
                  <a:lnTo>
                    <a:pt x="1512094" y="42862"/>
                  </a:lnTo>
                  <a:lnTo>
                    <a:pt x="1590675" y="95250"/>
                  </a:lnTo>
                  <a:lnTo>
                    <a:pt x="1666875" y="161925"/>
                  </a:lnTo>
                  <a:lnTo>
                    <a:pt x="1685925" y="180975"/>
                  </a:lnTo>
                  <a:lnTo>
                    <a:pt x="1695450" y="200025"/>
                  </a:lnTo>
                  <a:lnTo>
                    <a:pt x="1700213" y="230981"/>
                  </a:lnTo>
                  <a:lnTo>
                    <a:pt x="1690688" y="269081"/>
                  </a:lnTo>
                  <a:lnTo>
                    <a:pt x="1659732" y="316706"/>
                  </a:lnTo>
                  <a:lnTo>
                    <a:pt x="1624013" y="352425"/>
                  </a:lnTo>
                  <a:lnTo>
                    <a:pt x="1588294" y="416719"/>
                  </a:lnTo>
                  <a:lnTo>
                    <a:pt x="1509713" y="626269"/>
                  </a:lnTo>
                  <a:lnTo>
                    <a:pt x="1423988" y="869156"/>
                  </a:lnTo>
                  <a:lnTo>
                    <a:pt x="1407319" y="938212"/>
                  </a:lnTo>
                  <a:lnTo>
                    <a:pt x="1383507" y="988219"/>
                  </a:lnTo>
                  <a:lnTo>
                    <a:pt x="1347788" y="1042987"/>
                  </a:lnTo>
                  <a:lnTo>
                    <a:pt x="1316832" y="1078706"/>
                  </a:lnTo>
                  <a:lnTo>
                    <a:pt x="1271588" y="1107281"/>
                  </a:lnTo>
                  <a:lnTo>
                    <a:pt x="1221582" y="1114425"/>
                  </a:lnTo>
                  <a:lnTo>
                    <a:pt x="1188244" y="1095375"/>
                  </a:lnTo>
                  <a:lnTo>
                    <a:pt x="1147763" y="1069181"/>
                  </a:lnTo>
                  <a:lnTo>
                    <a:pt x="1164432" y="895350"/>
                  </a:lnTo>
                  <a:lnTo>
                    <a:pt x="1309688" y="397669"/>
                  </a:lnTo>
                  <a:lnTo>
                    <a:pt x="1328738" y="314325"/>
                  </a:lnTo>
                  <a:lnTo>
                    <a:pt x="1331119" y="269081"/>
                  </a:lnTo>
                  <a:lnTo>
                    <a:pt x="1328738" y="252412"/>
                  </a:lnTo>
                  <a:lnTo>
                    <a:pt x="1319213" y="245269"/>
                  </a:lnTo>
                  <a:lnTo>
                    <a:pt x="1271588" y="230981"/>
                  </a:lnTo>
                  <a:lnTo>
                    <a:pt x="1219200" y="223837"/>
                  </a:lnTo>
                  <a:lnTo>
                    <a:pt x="1102519" y="221456"/>
                  </a:lnTo>
                  <a:lnTo>
                    <a:pt x="966788" y="226219"/>
                  </a:lnTo>
                  <a:lnTo>
                    <a:pt x="731044" y="242887"/>
                  </a:lnTo>
                  <a:lnTo>
                    <a:pt x="409575" y="2881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5E2D6DC1-3808-45C3-9A69-67214A3B4680}"/>
                </a:ext>
              </a:extLst>
            </p:cNvPr>
            <p:cNvSpPr/>
            <p:nvPr/>
          </p:nvSpPr>
          <p:spPr>
            <a:xfrm>
              <a:off x="5267325" y="4114800"/>
              <a:ext cx="1127125" cy="252413"/>
            </a:xfrm>
            <a:custGeom>
              <a:avLst/>
              <a:gdLst>
                <a:gd name="connsiteX0" fmla="*/ 433388 w 1126331"/>
                <a:gd name="connsiteY0" fmla="*/ 211931 h 252413"/>
                <a:gd name="connsiteX1" fmla="*/ 35719 w 1126331"/>
                <a:gd name="connsiteY1" fmla="*/ 252413 h 252413"/>
                <a:gd name="connsiteX2" fmla="*/ 0 w 1126331"/>
                <a:gd name="connsiteY2" fmla="*/ 73819 h 252413"/>
                <a:gd name="connsiteX3" fmla="*/ 409575 w 1126331"/>
                <a:gd name="connsiteY3" fmla="*/ 40481 h 252413"/>
                <a:gd name="connsiteX4" fmla="*/ 752475 w 1126331"/>
                <a:gd name="connsiteY4" fmla="*/ 21431 h 252413"/>
                <a:gd name="connsiteX5" fmla="*/ 1121569 w 1126331"/>
                <a:gd name="connsiteY5" fmla="*/ 0 h 252413"/>
                <a:gd name="connsiteX6" fmla="*/ 1126331 w 1126331"/>
                <a:gd name="connsiteY6" fmla="*/ 195263 h 252413"/>
                <a:gd name="connsiteX7" fmla="*/ 1054894 w 1126331"/>
                <a:gd name="connsiteY7" fmla="*/ 200025 h 252413"/>
                <a:gd name="connsiteX8" fmla="*/ 1012031 w 1126331"/>
                <a:gd name="connsiteY8" fmla="*/ 185738 h 252413"/>
                <a:gd name="connsiteX9" fmla="*/ 957263 w 1126331"/>
                <a:gd name="connsiteY9" fmla="*/ 183356 h 252413"/>
                <a:gd name="connsiteX10" fmla="*/ 433388 w 1126331"/>
                <a:gd name="connsiteY10" fmla="*/ 211931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6331" h="252413">
                  <a:moveTo>
                    <a:pt x="433388" y="211931"/>
                  </a:moveTo>
                  <a:lnTo>
                    <a:pt x="35719" y="252413"/>
                  </a:lnTo>
                  <a:lnTo>
                    <a:pt x="0" y="73819"/>
                  </a:lnTo>
                  <a:lnTo>
                    <a:pt x="409575" y="40481"/>
                  </a:lnTo>
                  <a:lnTo>
                    <a:pt x="752475" y="21431"/>
                  </a:lnTo>
                  <a:lnTo>
                    <a:pt x="1121569" y="0"/>
                  </a:lnTo>
                  <a:lnTo>
                    <a:pt x="1126331" y="195263"/>
                  </a:lnTo>
                  <a:lnTo>
                    <a:pt x="1054894" y="200025"/>
                  </a:lnTo>
                  <a:lnTo>
                    <a:pt x="1012031" y="185738"/>
                  </a:lnTo>
                  <a:lnTo>
                    <a:pt x="957263" y="183356"/>
                  </a:lnTo>
                  <a:lnTo>
                    <a:pt x="433388" y="211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E5B84D14-1021-467E-952F-86F9FA01E64F}"/>
              </a:ext>
            </a:extLst>
          </p:cNvPr>
          <p:cNvGrpSpPr/>
          <p:nvPr/>
        </p:nvGrpSpPr>
        <p:grpSpPr>
          <a:xfrm>
            <a:off x="2641600" y="1666875"/>
            <a:ext cx="4538663" cy="4122738"/>
            <a:chOff x="2641600" y="1666875"/>
            <a:chExt cx="4538663" cy="4122738"/>
          </a:xfrm>
        </p:grpSpPr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B60149E-7D61-4A79-B9FB-48D40B6A45F5}"/>
                </a:ext>
              </a:extLst>
            </p:cNvPr>
            <p:cNvSpPr/>
            <p:nvPr/>
          </p:nvSpPr>
          <p:spPr>
            <a:xfrm>
              <a:off x="4848225" y="1666875"/>
              <a:ext cx="1947863" cy="423863"/>
            </a:xfrm>
            <a:custGeom>
              <a:avLst/>
              <a:gdLst>
                <a:gd name="connsiteX0" fmla="*/ 1223963 w 1947863"/>
                <a:gd name="connsiteY0" fmla="*/ 273844 h 423863"/>
                <a:gd name="connsiteX1" fmla="*/ 726281 w 1947863"/>
                <a:gd name="connsiteY1" fmla="*/ 333375 h 423863"/>
                <a:gd name="connsiteX2" fmla="*/ 633413 w 1947863"/>
                <a:gd name="connsiteY2" fmla="*/ 350044 h 423863"/>
                <a:gd name="connsiteX3" fmla="*/ 478631 w 1947863"/>
                <a:gd name="connsiteY3" fmla="*/ 383381 h 423863"/>
                <a:gd name="connsiteX4" fmla="*/ 385763 w 1947863"/>
                <a:gd name="connsiteY4" fmla="*/ 407194 h 423863"/>
                <a:gd name="connsiteX5" fmla="*/ 323850 w 1947863"/>
                <a:gd name="connsiteY5" fmla="*/ 423863 h 423863"/>
                <a:gd name="connsiteX6" fmla="*/ 302419 w 1947863"/>
                <a:gd name="connsiteY6" fmla="*/ 421481 h 423863"/>
                <a:gd name="connsiteX7" fmla="*/ 252413 w 1947863"/>
                <a:gd name="connsiteY7" fmla="*/ 400050 h 423863"/>
                <a:gd name="connsiteX8" fmla="*/ 209550 w 1947863"/>
                <a:gd name="connsiteY8" fmla="*/ 376238 h 423863"/>
                <a:gd name="connsiteX9" fmla="*/ 171450 w 1947863"/>
                <a:gd name="connsiteY9" fmla="*/ 347663 h 423863"/>
                <a:gd name="connsiteX10" fmla="*/ 126206 w 1947863"/>
                <a:gd name="connsiteY10" fmla="*/ 304800 h 423863"/>
                <a:gd name="connsiteX11" fmla="*/ 90488 w 1947863"/>
                <a:gd name="connsiteY11" fmla="*/ 266700 h 423863"/>
                <a:gd name="connsiteX12" fmla="*/ 57150 w 1947863"/>
                <a:gd name="connsiteY12" fmla="*/ 216694 h 423863"/>
                <a:gd name="connsiteX13" fmla="*/ 26194 w 1947863"/>
                <a:gd name="connsiteY13" fmla="*/ 171450 h 423863"/>
                <a:gd name="connsiteX14" fmla="*/ 7144 w 1947863"/>
                <a:gd name="connsiteY14" fmla="*/ 138113 h 423863"/>
                <a:gd name="connsiteX15" fmla="*/ 0 w 1947863"/>
                <a:gd name="connsiteY15" fmla="*/ 109538 h 423863"/>
                <a:gd name="connsiteX16" fmla="*/ 4763 w 1947863"/>
                <a:gd name="connsiteY16" fmla="*/ 80963 h 423863"/>
                <a:gd name="connsiteX17" fmla="*/ 16669 w 1947863"/>
                <a:gd name="connsiteY17" fmla="*/ 73819 h 423863"/>
                <a:gd name="connsiteX18" fmla="*/ 35719 w 1947863"/>
                <a:gd name="connsiteY18" fmla="*/ 76200 h 423863"/>
                <a:gd name="connsiteX19" fmla="*/ 54769 w 1947863"/>
                <a:gd name="connsiteY19" fmla="*/ 88106 h 423863"/>
                <a:gd name="connsiteX20" fmla="*/ 100013 w 1947863"/>
                <a:gd name="connsiteY20" fmla="*/ 121444 h 423863"/>
                <a:gd name="connsiteX21" fmla="*/ 159544 w 1947863"/>
                <a:gd name="connsiteY21" fmla="*/ 152400 h 423863"/>
                <a:gd name="connsiteX22" fmla="*/ 214313 w 1947863"/>
                <a:gd name="connsiteY22" fmla="*/ 180975 h 423863"/>
                <a:gd name="connsiteX23" fmla="*/ 269081 w 1947863"/>
                <a:gd name="connsiteY23" fmla="*/ 200025 h 423863"/>
                <a:gd name="connsiteX24" fmla="*/ 326231 w 1947863"/>
                <a:gd name="connsiteY24" fmla="*/ 207169 h 423863"/>
                <a:gd name="connsiteX25" fmla="*/ 395288 w 1947863"/>
                <a:gd name="connsiteY25" fmla="*/ 202406 h 423863"/>
                <a:gd name="connsiteX26" fmla="*/ 752475 w 1947863"/>
                <a:gd name="connsiteY26" fmla="*/ 157163 h 423863"/>
                <a:gd name="connsiteX27" fmla="*/ 1204913 w 1947863"/>
                <a:gd name="connsiteY27" fmla="*/ 102394 h 423863"/>
                <a:gd name="connsiteX28" fmla="*/ 1466850 w 1947863"/>
                <a:gd name="connsiteY28" fmla="*/ 66675 h 423863"/>
                <a:gd name="connsiteX29" fmla="*/ 1509713 w 1947863"/>
                <a:gd name="connsiteY29" fmla="*/ 57150 h 423863"/>
                <a:gd name="connsiteX30" fmla="*/ 1550194 w 1947863"/>
                <a:gd name="connsiteY30" fmla="*/ 42863 h 423863"/>
                <a:gd name="connsiteX31" fmla="*/ 1593056 w 1947863"/>
                <a:gd name="connsiteY31" fmla="*/ 16669 h 423863"/>
                <a:gd name="connsiteX32" fmla="*/ 1614488 w 1947863"/>
                <a:gd name="connsiteY32" fmla="*/ 0 h 423863"/>
                <a:gd name="connsiteX33" fmla="*/ 1626394 w 1947863"/>
                <a:gd name="connsiteY33" fmla="*/ 0 h 423863"/>
                <a:gd name="connsiteX34" fmla="*/ 1676400 w 1947863"/>
                <a:gd name="connsiteY34" fmla="*/ 26194 h 423863"/>
                <a:gd name="connsiteX35" fmla="*/ 1740694 w 1947863"/>
                <a:gd name="connsiteY35" fmla="*/ 66675 h 423863"/>
                <a:gd name="connsiteX36" fmla="*/ 1816894 w 1947863"/>
                <a:gd name="connsiteY36" fmla="*/ 130969 h 423863"/>
                <a:gd name="connsiteX37" fmla="*/ 1888331 w 1947863"/>
                <a:gd name="connsiteY37" fmla="*/ 197644 h 423863"/>
                <a:gd name="connsiteX38" fmla="*/ 1931194 w 1947863"/>
                <a:gd name="connsiteY38" fmla="*/ 247650 h 423863"/>
                <a:gd name="connsiteX39" fmla="*/ 1945481 w 1947863"/>
                <a:gd name="connsiteY39" fmla="*/ 276225 h 423863"/>
                <a:gd name="connsiteX40" fmla="*/ 1947863 w 1947863"/>
                <a:gd name="connsiteY40" fmla="*/ 307181 h 423863"/>
                <a:gd name="connsiteX41" fmla="*/ 1940719 w 1947863"/>
                <a:gd name="connsiteY41" fmla="*/ 338138 h 423863"/>
                <a:gd name="connsiteX42" fmla="*/ 1928813 w 1947863"/>
                <a:gd name="connsiteY42" fmla="*/ 354806 h 423863"/>
                <a:gd name="connsiteX43" fmla="*/ 1900238 w 1947863"/>
                <a:gd name="connsiteY43" fmla="*/ 371475 h 423863"/>
                <a:gd name="connsiteX44" fmla="*/ 1881188 w 1947863"/>
                <a:gd name="connsiteY44" fmla="*/ 392906 h 423863"/>
                <a:gd name="connsiteX45" fmla="*/ 1595438 w 1947863"/>
                <a:gd name="connsiteY45" fmla="*/ 285750 h 423863"/>
                <a:gd name="connsiteX46" fmla="*/ 1576388 w 1947863"/>
                <a:gd name="connsiteY46" fmla="*/ 271463 h 423863"/>
                <a:gd name="connsiteX47" fmla="*/ 1550194 w 1947863"/>
                <a:gd name="connsiteY47" fmla="*/ 254794 h 423863"/>
                <a:gd name="connsiteX48" fmla="*/ 1504950 w 1947863"/>
                <a:gd name="connsiteY48" fmla="*/ 247650 h 423863"/>
                <a:gd name="connsiteX49" fmla="*/ 1223963 w 1947863"/>
                <a:gd name="connsiteY49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423863">
                  <a:moveTo>
                    <a:pt x="1223963" y="273844"/>
                  </a:moveTo>
                  <a:lnTo>
                    <a:pt x="726281" y="333375"/>
                  </a:lnTo>
                  <a:lnTo>
                    <a:pt x="633413" y="350044"/>
                  </a:lnTo>
                  <a:lnTo>
                    <a:pt x="478631" y="383381"/>
                  </a:lnTo>
                  <a:lnTo>
                    <a:pt x="385763" y="407194"/>
                  </a:lnTo>
                  <a:lnTo>
                    <a:pt x="323850" y="423863"/>
                  </a:lnTo>
                  <a:lnTo>
                    <a:pt x="302419" y="421481"/>
                  </a:lnTo>
                  <a:lnTo>
                    <a:pt x="252413" y="400050"/>
                  </a:lnTo>
                  <a:lnTo>
                    <a:pt x="209550" y="376238"/>
                  </a:lnTo>
                  <a:lnTo>
                    <a:pt x="171450" y="347663"/>
                  </a:lnTo>
                  <a:lnTo>
                    <a:pt x="126206" y="304800"/>
                  </a:lnTo>
                  <a:lnTo>
                    <a:pt x="90488" y="266700"/>
                  </a:lnTo>
                  <a:lnTo>
                    <a:pt x="57150" y="216694"/>
                  </a:lnTo>
                  <a:lnTo>
                    <a:pt x="26194" y="171450"/>
                  </a:lnTo>
                  <a:lnTo>
                    <a:pt x="7144" y="138113"/>
                  </a:lnTo>
                  <a:lnTo>
                    <a:pt x="0" y="109538"/>
                  </a:lnTo>
                  <a:lnTo>
                    <a:pt x="4763" y="80963"/>
                  </a:lnTo>
                  <a:lnTo>
                    <a:pt x="16669" y="73819"/>
                  </a:lnTo>
                  <a:lnTo>
                    <a:pt x="35719" y="76200"/>
                  </a:lnTo>
                  <a:lnTo>
                    <a:pt x="54769" y="88106"/>
                  </a:lnTo>
                  <a:lnTo>
                    <a:pt x="100013" y="121444"/>
                  </a:lnTo>
                  <a:lnTo>
                    <a:pt x="159544" y="152400"/>
                  </a:lnTo>
                  <a:lnTo>
                    <a:pt x="214313" y="180975"/>
                  </a:lnTo>
                  <a:lnTo>
                    <a:pt x="269081" y="200025"/>
                  </a:lnTo>
                  <a:lnTo>
                    <a:pt x="326231" y="207169"/>
                  </a:lnTo>
                  <a:lnTo>
                    <a:pt x="395288" y="202406"/>
                  </a:lnTo>
                  <a:lnTo>
                    <a:pt x="752475" y="157163"/>
                  </a:lnTo>
                  <a:lnTo>
                    <a:pt x="1204913" y="102394"/>
                  </a:lnTo>
                  <a:lnTo>
                    <a:pt x="1466850" y="66675"/>
                  </a:lnTo>
                  <a:lnTo>
                    <a:pt x="1509713" y="57150"/>
                  </a:lnTo>
                  <a:lnTo>
                    <a:pt x="1550194" y="42863"/>
                  </a:lnTo>
                  <a:lnTo>
                    <a:pt x="1593056" y="16669"/>
                  </a:lnTo>
                  <a:lnTo>
                    <a:pt x="1614488" y="0"/>
                  </a:lnTo>
                  <a:lnTo>
                    <a:pt x="1626394" y="0"/>
                  </a:lnTo>
                  <a:lnTo>
                    <a:pt x="1676400" y="26194"/>
                  </a:lnTo>
                  <a:lnTo>
                    <a:pt x="1740694" y="66675"/>
                  </a:lnTo>
                  <a:lnTo>
                    <a:pt x="1816894" y="130969"/>
                  </a:lnTo>
                  <a:lnTo>
                    <a:pt x="1888331" y="197644"/>
                  </a:lnTo>
                  <a:lnTo>
                    <a:pt x="1931194" y="247650"/>
                  </a:lnTo>
                  <a:lnTo>
                    <a:pt x="1945481" y="276225"/>
                  </a:lnTo>
                  <a:lnTo>
                    <a:pt x="1947863" y="307181"/>
                  </a:lnTo>
                  <a:lnTo>
                    <a:pt x="1940719" y="338138"/>
                  </a:lnTo>
                  <a:lnTo>
                    <a:pt x="1928813" y="354806"/>
                  </a:lnTo>
                  <a:lnTo>
                    <a:pt x="1900238" y="371475"/>
                  </a:lnTo>
                  <a:lnTo>
                    <a:pt x="1881188" y="392906"/>
                  </a:lnTo>
                  <a:lnTo>
                    <a:pt x="1595438" y="285750"/>
                  </a:lnTo>
                  <a:lnTo>
                    <a:pt x="1576388" y="271463"/>
                  </a:lnTo>
                  <a:lnTo>
                    <a:pt x="1550194" y="254794"/>
                  </a:lnTo>
                  <a:lnTo>
                    <a:pt x="1504950" y="247650"/>
                  </a:lnTo>
                  <a:lnTo>
                    <a:pt x="1223963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36D8F66E-AD7E-49A8-B890-CCEA05A0D391}"/>
                </a:ext>
              </a:extLst>
            </p:cNvPr>
            <p:cNvSpPr/>
            <p:nvPr/>
          </p:nvSpPr>
          <p:spPr>
            <a:xfrm>
              <a:off x="4762500" y="3176588"/>
              <a:ext cx="427038" cy="1166812"/>
            </a:xfrm>
            <a:custGeom>
              <a:avLst/>
              <a:gdLst>
                <a:gd name="connsiteX0" fmla="*/ 185738 w 426244"/>
                <a:gd name="connsiteY0" fmla="*/ 714375 h 1166812"/>
                <a:gd name="connsiteX1" fmla="*/ 176213 w 426244"/>
                <a:gd name="connsiteY1" fmla="*/ 433387 h 1166812"/>
                <a:gd name="connsiteX2" fmla="*/ 166688 w 426244"/>
                <a:gd name="connsiteY2" fmla="*/ 328612 h 1166812"/>
                <a:gd name="connsiteX3" fmla="*/ 157163 w 426244"/>
                <a:gd name="connsiteY3" fmla="*/ 278606 h 1166812"/>
                <a:gd name="connsiteX4" fmla="*/ 140494 w 426244"/>
                <a:gd name="connsiteY4" fmla="*/ 233362 h 1166812"/>
                <a:gd name="connsiteX5" fmla="*/ 109538 w 426244"/>
                <a:gd name="connsiteY5" fmla="*/ 180975 h 1166812"/>
                <a:gd name="connsiteX6" fmla="*/ 76200 w 426244"/>
                <a:gd name="connsiteY6" fmla="*/ 133350 h 1166812"/>
                <a:gd name="connsiteX7" fmla="*/ 35719 w 426244"/>
                <a:gd name="connsiteY7" fmla="*/ 88106 h 1166812"/>
                <a:gd name="connsiteX8" fmla="*/ 9525 w 426244"/>
                <a:gd name="connsiteY8" fmla="*/ 61912 h 1166812"/>
                <a:gd name="connsiteX9" fmla="*/ 0 w 426244"/>
                <a:gd name="connsiteY9" fmla="*/ 42862 h 1166812"/>
                <a:gd name="connsiteX10" fmla="*/ 0 w 426244"/>
                <a:gd name="connsiteY10" fmla="*/ 19050 h 1166812"/>
                <a:gd name="connsiteX11" fmla="*/ 7144 w 426244"/>
                <a:gd name="connsiteY11" fmla="*/ 7143 h 1166812"/>
                <a:gd name="connsiteX12" fmla="*/ 26194 w 426244"/>
                <a:gd name="connsiteY12" fmla="*/ 0 h 1166812"/>
                <a:gd name="connsiteX13" fmla="*/ 73819 w 426244"/>
                <a:gd name="connsiteY13" fmla="*/ 9525 h 1166812"/>
                <a:gd name="connsiteX14" fmla="*/ 176213 w 426244"/>
                <a:gd name="connsiteY14" fmla="*/ 40481 h 1166812"/>
                <a:gd name="connsiteX15" fmla="*/ 292894 w 426244"/>
                <a:gd name="connsiteY15" fmla="*/ 78581 h 1166812"/>
                <a:gd name="connsiteX16" fmla="*/ 376238 w 426244"/>
                <a:gd name="connsiteY16" fmla="*/ 116681 h 1166812"/>
                <a:gd name="connsiteX17" fmla="*/ 357188 w 426244"/>
                <a:gd name="connsiteY17" fmla="*/ 223837 h 1166812"/>
                <a:gd name="connsiteX18" fmla="*/ 388144 w 426244"/>
                <a:gd name="connsiteY18" fmla="*/ 633412 h 1166812"/>
                <a:gd name="connsiteX19" fmla="*/ 411956 w 426244"/>
                <a:gd name="connsiteY19" fmla="*/ 881062 h 1166812"/>
                <a:gd name="connsiteX20" fmla="*/ 426244 w 426244"/>
                <a:gd name="connsiteY20" fmla="*/ 1009650 h 1166812"/>
                <a:gd name="connsiteX21" fmla="*/ 423863 w 426244"/>
                <a:gd name="connsiteY21" fmla="*/ 1064418 h 1166812"/>
                <a:gd name="connsiteX22" fmla="*/ 416719 w 426244"/>
                <a:gd name="connsiteY22" fmla="*/ 1112043 h 1166812"/>
                <a:gd name="connsiteX23" fmla="*/ 404813 w 426244"/>
                <a:gd name="connsiteY23" fmla="*/ 1138237 h 1166812"/>
                <a:gd name="connsiteX24" fmla="*/ 388144 w 426244"/>
                <a:gd name="connsiteY24" fmla="*/ 1154906 h 1166812"/>
                <a:gd name="connsiteX25" fmla="*/ 371475 w 426244"/>
                <a:gd name="connsiteY25" fmla="*/ 1162050 h 1166812"/>
                <a:gd name="connsiteX26" fmla="*/ 342900 w 426244"/>
                <a:gd name="connsiteY26" fmla="*/ 1166812 h 1166812"/>
                <a:gd name="connsiteX27" fmla="*/ 307181 w 426244"/>
                <a:gd name="connsiteY27" fmla="*/ 1164431 h 1166812"/>
                <a:gd name="connsiteX28" fmla="*/ 278606 w 426244"/>
                <a:gd name="connsiteY28" fmla="*/ 1154906 h 1166812"/>
                <a:gd name="connsiteX29" fmla="*/ 252413 w 426244"/>
                <a:gd name="connsiteY29" fmla="*/ 1133475 h 1166812"/>
                <a:gd name="connsiteX30" fmla="*/ 228600 w 426244"/>
                <a:gd name="connsiteY30" fmla="*/ 1095375 h 1166812"/>
                <a:gd name="connsiteX31" fmla="*/ 202406 w 426244"/>
                <a:gd name="connsiteY31" fmla="*/ 1040606 h 1166812"/>
                <a:gd name="connsiteX32" fmla="*/ 188119 w 426244"/>
                <a:gd name="connsiteY32" fmla="*/ 976312 h 1166812"/>
                <a:gd name="connsiteX33" fmla="*/ 185738 w 426244"/>
                <a:gd name="connsiteY33" fmla="*/ 876300 h 1166812"/>
                <a:gd name="connsiteX34" fmla="*/ 185738 w 426244"/>
                <a:gd name="connsiteY34" fmla="*/ 71437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6244" h="1166812">
                  <a:moveTo>
                    <a:pt x="185738" y="714375"/>
                  </a:moveTo>
                  <a:lnTo>
                    <a:pt x="176213" y="433387"/>
                  </a:lnTo>
                  <a:lnTo>
                    <a:pt x="166688" y="328612"/>
                  </a:lnTo>
                  <a:lnTo>
                    <a:pt x="157163" y="278606"/>
                  </a:lnTo>
                  <a:lnTo>
                    <a:pt x="140494" y="233362"/>
                  </a:lnTo>
                  <a:lnTo>
                    <a:pt x="109538" y="180975"/>
                  </a:lnTo>
                  <a:lnTo>
                    <a:pt x="76200" y="133350"/>
                  </a:lnTo>
                  <a:lnTo>
                    <a:pt x="35719" y="88106"/>
                  </a:lnTo>
                  <a:lnTo>
                    <a:pt x="9525" y="61912"/>
                  </a:lnTo>
                  <a:lnTo>
                    <a:pt x="0" y="42862"/>
                  </a:lnTo>
                  <a:lnTo>
                    <a:pt x="0" y="19050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73819" y="9525"/>
                  </a:lnTo>
                  <a:lnTo>
                    <a:pt x="176213" y="40481"/>
                  </a:lnTo>
                  <a:lnTo>
                    <a:pt x="292894" y="78581"/>
                  </a:lnTo>
                  <a:lnTo>
                    <a:pt x="376238" y="116681"/>
                  </a:lnTo>
                  <a:lnTo>
                    <a:pt x="357188" y="223837"/>
                  </a:lnTo>
                  <a:lnTo>
                    <a:pt x="388144" y="633412"/>
                  </a:lnTo>
                  <a:lnTo>
                    <a:pt x="411956" y="881062"/>
                  </a:lnTo>
                  <a:lnTo>
                    <a:pt x="426244" y="1009650"/>
                  </a:lnTo>
                  <a:lnTo>
                    <a:pt x="423863" y="1064418"/>
                  </a:lnTo>
                  <a:lnTo>
                    <a:pt x="416719" y="1112043"/>
                  </a:lnTo>
                  <a:lnTo>
                    <a:pt x="404813" y="1138237"/>
                  </a:lnTo>
                  <a:lnTo>
                    <a:pt x="388144" y="1154906"/>
                  </a:lnTo>
                  <a:lnTo>
                    <a:pt x="371475" y="1162050"/>
                  </a:lnTo>
                  <a:lnTo>
                    <a:pt x="342900" y="1166812"/>
                  </a:lnTo>
                  <a:lnTo>
                    <a:pt x="307181" y="1164431"/>
                  </a:lnTo>
                  <a:lnTo>
                    <a:pt x="278606" y="1154906"/>
                  </a:lnTo>
                  <a:lnTo>
                    <a:pt x="252413" y="1133475"/>
                  </a:lnTo>
                  <a:lnTo>
                    <a:pt x="228600" y="1095375"/>
                  </a:lnTo>
                  <a:lnTo>
                    <a:pt x="202406" y="1040606"/>
                  </a:lnTo>
                  <a:lnTo>
                    <a:pt x="188119" y="976312"/>
                  </a:lnTo>
                  <a:cubicBezTo>
                    <a:pt x="187325" y="942975"/>
                    <a:pt x="186532" y="909637"/>
                    <a:pt x="185738" y="876300"/>
                  </a:cubicBezTo>
                  <a:lnTo>
                    <a:pt x="185738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0FB52C0F-D03F-4703-A442-88A85FA8BBE4}"/>
                </a:ext>
              </a:extLst>
            </p:cNvPr>
            <p:cNvSpPr/>
            <p:nvPr/>
          </p:nvSpPr>
          <p:spPr>
            <a:xfrm>
              <a:off x="2641600" y="4678363"/>
              <a:ext cx="585788" cy="1111250"/>
            </a:xfrm>
            <a:custGeom>
              <a:avLst/>
              <a:gdLst>
                <a:gd name="connsiteX0" fmla="*/ 478632 w 585788"/>
                <a:gd name="connsiteY0" fmla="*/ 659607 h 1109663"/>
                <a:gd name="connsiteX1" fmla="*/ 390525 w 585788"/>
                <a:gd name="connsiteY1" fmla="*/ 826294 h 1109663"/>
                <a:gd name="connsiteX2" fmla="*/ 335757 w 585788"/>
                <a:gd name="connsiteY2" fmla="*/ 907257 h 1109663"/>
                <a:gd name="connsiteX3" fmla="*/ 211932 w 585788"/>
                <a:gd name="connsiteY3" fmla="*/ 1045369 h 1109663"/>
                <a:gd name="connsiteX4" fmla="*/ 164307 w 585788"/>
                <a:gd name="connsiteY4" fmla="*/ 1092994 h 1109663"/>
                <a:gd name="connsiteX5" fmla="*/ 135732 w 585788"/>
                <a:gd name="connsiteY5" fmla="*/ 1104900 h 1109663"/>
                <a:gd name="connsiteX6" fmla="*/ 95250 w 585788"/>
                <a:gd name="connsiteY6" fmla="*/ 1109663 h 1109663"/>
                <a:gd name="connsiteX7" fmla="*/ 64294 w 585788"/>
                <a:gd name="connsiteY7" fmla="*/ 1109663 h 1109663"/>
                <a:gd name="connsiteX8" fmla="*/ 47625 w 585788"/>
                <a:gd name="connsiteY8" fmla="*/ 1102519 h 1109663"/>
                <a:gd name="connsiteX9" fmla="*/ 26194 w 585788"/>
                <a:gd name="connsiteY9" fmla="*/ 1076325 h 1109663"/>
                <a:gd name="connsiteX10" fmla="*/ 9525 w 585788"/>
                <a:gd name="connsiteY10" fmla="*/ 1042988 h 1109663"/>
                <a:gd name="connsiteX11" fmla="*/ 0 w 585788"/>
                <a:gd name="connsiteY11" fmla="*/ 971550 h 1109663"/>
                <a:gd name="connsiteX12" fmla="*/ 2382 w 585788"/>
                <a:gd name="connsiteY12" fmla="*/ 902494 h 1109663"/>
                <a:gd name="connsiteX13" fmla="*/ 4763 w 585788"/>
                <a:gd name="connsiteY13" fmla="*/ 835819 h 1109663"/>
                <a:gd name="connsiteX14" fmla="*/ 28575 w 585788"/>
                <a:gd name="connsiteY14" fmla="*/ 769144 h 1109663"/>
                <a:gd name="connsiteX15" fmla="*/ 57150 w 585788"/>
                <a:gd name="connsiteY15" fmla="*/ 723900 h 1109663"/>
                <a:gd name="connsiteX16" fmla="*/ 102394 w 585788"/>
                <a:gd name="connsiteY16" fmla="*/ 666750 h 1109663"/>
                <a:gd name="connsiteX17" fmla="*/ 190500 w 585788"/>
                <a:gd name="connsiteY17" fmla="*/ 588169 h 1109663"/>
                <a:gd name="connsiteX18" fmla="*/ 257175 w 585788"/>
                <a:gd name="connsiteY18" fmla="*/ 528638 h 1109663"/>
                <a:gd name="connsiteX19" fmla="*/ 295275 w 585788"/>
                <a:gd name="connsiteY19" fmla="*/ 490538 h 1109663"/>
                <a:gd name="connsiteX20" fmla="*/ 342900 w 585788"/>
                <a:gd name="connsiteY20" fmla="*/ 419100 h 1109663"/>
                <a:gd name="connsiteX21" fmla="*/ 395288 w 585788"/>
                <a:gd name="connsiteY21" fmla="*/ 345282 h 1109663"/>
                <a:gd name="connsiteX22" fmla="*/ 431007 w 585788"/>
                <a:gd name="connsiteY22" fmla="*/ 266700 h 1109663"/>
                <a:gd name="connsiteX23" fmla="*/ 473869 w 585788"/>
                <a:gd name="connsiteY23" fmla="*/ 166688 h 1109663"/>
                <a:gd name="connsiteX24" fmla="*/ 511969 w 585788"/>
                <a:gd name="connsiteY24" fmla="*/ 54769 h 1109663"/>
                <a:gd name="connsiteX25" fmla="*/ 519113 w 585788"/>
                <a:gd name="connsiteY25" fmla="*/ 23813 h 1109663"/>
                <a:gd name="connsiteX26" fmla="*/ 528638 w 585788"/>
                <a:gd name="connsiteY26" fmla="*/ 9525 h 1109663"/>
                <a:gd name="connsiteX27" fmla="*/ 545307 w 585788"/>
                <a:gd name="connsiteY27" fmla="*/ 2382 h 1109663"/>
                <a:gd name="connsiteX28" fmla="*/ 559594 w 585788"/>
                <a:gd name="connsiteY28" fmla="*/ 0 h 1109663"/>
                <a:gd name="connsiteX29" fmla="*/ 576263 w 585788"/>
                <a:gd name="connsiteY29" fmla="*/ 4763 h 1109663"/>
                <a:gd name="connsiteX30" fmla="*/ 581025 w 585788"/>
                <a:gd name="connsiteY30" fmla="*/ 14288 h 1109663"/>
                <a:gd name="connsiteX31" fmla="*/ 585788 w 585788"/>
                <a:gd name="connsiteY31" fmla="*/ 109538 h 1109663"/>
                <a:gd name="connsiteX32" fmla="*/ 571500 w 585788"/>
                <a:gd name="connsiteY32" fmla="*/ 285750 h 1109663"/>
                <a:gd name="connsiteX33" fmla="*/ 547688 w 585788"/>
                <a:gd name="connsiteY33" fmla="*/ 442913 h 1109663"/>
                <a:gd name="connsiteX34" fmla="*/ 511969 w 585788"/>
                <a:gd name="connsiteY34" fmla="*/ 554832 h 1109663"/>
                <a:gd name="connsiteX35" fmla="*/ 478632 w 585788"/>
                <a:gd name="connsiteY35" fmla="*/ 659607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09663">
                  <a:moveTo>
                    <a:pt x="478632" y="659607"/>
                  </a:moveTo>
                  <a:lnTo>
                    <a:pt x="390525" y="826294"/>
                  </a:lnTo>
                  <a:lnTo>
                    <a:pt x="335757" y="907257"/>
                  </a:lnTo>
                  <a:lnTo>
                    <a:pt x="211932" y="1045369"/>
                  </a:lnTo>
                  <a:lnTo>
                    <a:pt x="164307" y="1092994"/>
                  </a:lnTo>
                  <a:lnTo>
                    <a:pt x="135732" y="1104900"/>
                  </a:lnTo>
                  <a:lnTo>
                    <a:pt x="95250" y="1109663"/>
                  </a:lnTo>
                  <a:lnTo>
                    <a:pt x="64294" y="1109663"/>
                  </a:lnTo>
                  <a:lnTo>
                    <a:pt x="47625" y="1102519"/>
                  </a:lnTo>
                  <a:lnTo>
                    <a:pt x="26194" y="1076325"/>
                  </a:lnTo>
                  <a:lnTo>
                    <a:pt x="9525" y="1042988"/>
                  </a:lnTo>
                  <a:lnTo>
                    <a:pt x="0" y="971550"/>
                  </a:lnTo>
                  <a:lnTo>
                    <a:pt x="2382" y="902494"/>
                  </a:lnTo>
                  <a:cubicBezTo>
                    <a:pt x="3176" y="880269"/>
                    <a:pt x="3969" y="858044"/>
                    <a:pt x="4763" y="835819"/>
                  </a:cubicBezTo>
                  <a:lnTo>
                    <a:pt x="28575" y="769144"/>
                  </a:lnTo>
                  <a:lnTo>
                    <a:pt x="57150" y="723900"/>
                  </a:lnTo>
                  <a:lnTo>
                    <a:pt x="102394" y="666750"/>
                  </a:lnTo>
                  <a:lnTo>
                    <a:pt x="190500" y="588169"/>
                  </a:lnTo>
                  <a:lnTo>
                    <a:pt x="257175" y="528638"/>
                  </a:lnTo>
                  <a:lnTo>
                    <a:pt x="295275" y="490538"/>
                  </a:lnTo>
                  <a:lnTo>
                    <a:pt x="342900" y="419100"/>
                  </a:lnTo>
                  <a:lnTo>
                    <a:pt x="395288" y="345282"/>
                  </a:lnTo>
                  <a:lnTo>
                    <a:pt x="431007" y="266700"/>
                  </a:lnTo>
                  <a:lnTo>
                    <a:pt x="473869" y="166688"/>
                  </a:lnTo>
                  <a:lnTo>
                    <a:pt x="511969" y="54769"/>
                  </a:lnTo>
                  <a:lnTo>
                    <a:pt x="519113" y="23813"/>
                  </a:lnTo>
                  <a:lnTo>
                    <a:pt x="528638" y="9525"/>
                  </a:lnTo>
                  <a:lnTo>
                    <a:pt x="545307" y="2382"/>
                  </a:lnTo>
                  <a:lnTo>
                    <a:pt x="559594" y="0"/>
                  </a:lnTo>
                  <a:lnTo>
                    <a:pt x="576263" y="4763"/>
                  </a:lnTo>
                  <a:lnTo>
                    <a:pt x="581025" y="14288"/>
                  </a:lnTo>
                  <a:lnTo>
                    <a:pt x="585788" y="109538"/>
                  </a:lnTo>
                  <a:lnTo>
                    <a:pt x="571500" y="285750"/>
                  </a:lnTo>
                  <a:lnTo>
                    <a:pt x="547688" y="442913"/>
                  </a:lnTo>
                  <a:lnTo>
                    <a:pt x="511969" y="554832"/>
                  </a:lnTo>
                  <a:lnTo>
                    <a:pt x="478632" y="659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7C05DD1-9EDE-4A0F-83A0-33F54019E0B0}"/>
                </a:ext>
              </a:extLst>
            </p:cNvPr>
            <p:cNvSpPr/>
            <p:nvPr/>
          </p:nvSpPr>
          <p:spPr>
            <a:xfrm>
              <a:off x="4033838" y="4716463"/>
              <a:ext cx="492125" cy="1006475"/>
            </a:xfrm>
            <a:custGeom>
              <a:avLst/>
              <a:gdLst>
                <a:gd name="connsiteX0" fmla="*/ 204787 w 491331"/>
                <a:gd name="connsiteY0" fmla="*/ 709613 h 1004888"/>
                <a:gd name="connsiteX1" fmla="*/ 166687 w 491331"/>
                <a:gd name="connsiteY1" fmla="*/ 514350 h 1004888"/>
                <a:gd name="connsiteX2" fmla="*/ 97631 w 491331"/>
                <a:gd name="connsiteY2" fmla="*/ 283369 h 1004888"/>
                <a:gd name="connsiteX3" fmla="*/ 11906 w 491331"/>
                <a:gd name="connsiteY3" fmla="*/ 66675 h 1004888"/>
                <a:gd name="connsiteX4" fmla="*/ 0 w 491331"/>
                <a:gd name="connsiteY4" fmla="*/ 33338 h 1004888"/>
                <a:gd name="connsiteX5" fmla="*/ 2381 w 491331"/>
                <a:gd name="connsiteY5" fmla="*/ 11907 h 1004888"/>
                <a:gd name="connsiteX6" fmla="*/ 11906 w 491331"/>
                <a:gd name="connsiteY6" fmla="*/ 2382 h 1004888"/>
                <a:gd name="connsiteX7" fmla="*/ 33337 w 491331"/>
                <a:gd name="connsiteY7" fmla="*/ 0 h 1004888"/>
                <a:gd name="connsiteX8" fmla="*/ 90487 w 491331"/>
                <a:gd name="connsiteY8" fmla="*/ 71438 h 1004888"/>
                <a:gd name="connsiteX9" fmla="*/ 202406 w 491331"/>
                <a:gd name="connsiteY9" fmla="*/ 221457 h 1004888"/>
                <a:gd name="connsiteX10" fmla="*/ 345281 w 491331"/>
                <a:gd name="connsiteY10" fmla="*/ 397669 h 1004888"/>
                <a:gd name="connsiteX11" fmla="*/ 388143 w 491331"/>
                <a:gd name="connsiteY11" fmla="*/ 454819 h 1004888"/>
                <a:gd name="connsiteX12" fmla="*/ 414337 w 491331"/>
                <a:gd name="connsiteY12" fmla="*/ 495300 h 1004888"/>
                <a:gd name="connsiteX13" fmla="*/ 440531 w 491331"/>
                <a:gd name="connsiteY13" fmla="*/ 545307 h 1004888"/>
                <a:gd name="connsiteX14" fmla="*/ 466725 w 491331"/>
                <a:gd name="connsiteY14" fmla="*/ 607219 h 1004888"/>
                <a:gd name="connsiteX15" fmla="*/ 481012 w 491331"/>
                <a:gd name="connsiteY15" fmla="*/ 666750 h 1004888"/>
                <a:gd name="connsiteX16" fmla="*/ 488156 w 491331"/>
                <a:gd name="connsiteY16" fmla="*/ 711994 h 1004888"/>
                <a:gd name="connsiteX17" fmla="*/ 490537 w 491331"/>
                <a:gd name="connsiteY17" fmla="*/ 771525 h 1004888"/>
                <a:gd name="connsiteX18" fmla="*/ 478631 w 491331"/>
                <a:gd name="connsiteY18" fmla="*/ 852488 h 1004888"/>
                <a:gd name="connsiteX19" fmla="*/ 464343 w 491331"/>
                <a:gd name="connsiteY19" fmla="*/ 900113 h 1004888"/>
                <a:gd name="connsiteX20" fmla="*/ 438150 w 491331"/>
                <a:gd name="connsiteY20" fmla="*/ 954882 h 1004888"/>
                <a:gd name="connsiteX21" fmla="*/ 407193 w 491331"/>
                <a:gd name="connsiteY21" fmla="*/ 985838 h 1004888"/>
                <a:gd name="connsiteX22" fmla="*/ 383381 w 491331"/>
                <a:gd name="connsiteY22" fmla="*/ 997744 h 1004888"/>
                <a:gd name="connsiteX23" fmla="*/ 350043 w 491331"/>
                <a:gd name="connsiteY23" fmla="*/ 1004888 h 1004888"/>
                <a:gd name="connsiteX24" fmla="*/ 314325 w 491331"/>
                <a:gd name="connsiteY24" fmla="*/ 995363 h 1004888"/>
                <a:gd name="connsiteX25" fmla="*/ 292893 w 491331"/>
                <a:gd name="connsiteY25" fmla="*/ 973932 h 1004888"/>
                <a:gd name="connsiteX26" fmla="*/ 264318 w 491331"/>
                <a:gd name="connsiteY26" fmla="*/ 923925 h 1004888"/>
                <a:gd name="connsiteX27" fmla="*/ 240506 w 491331"/>
                <a:gd name="connsiteY27" fmla="*/ 854869 h 1004888"/>
                <a:gd name="connsiteX28" fmla="*/ 204787 w 491331"/>
                <a:gd name="connsiteY28" fmla="*/ 70961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331" h="1004888">
                  <a:moveTo>
                    <a:pt x="204787" y="709613"/>
                  </a:moveTo>
                  <a:lnTo>
                    <a:pt x="166687" y="514350"/>
                  </a:lnTo>
                  <a:lnTo>
                    <a:pt x="97631" y="283369"/>
                  </a:lnTo>
                  <a:lnTo>
                    <a:pt x="11906" y="6667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90487" y="71438"/>
                  </a:lnTo>
                  <a:lnTo>
                    <a:pt x="202406" y="221457"/>
                  </a:lnTo>
                  <a:lnTo>
                    <a:pt x="345281" y="397669"/>
                  </a:lnTo>
                  <a:lnTo>
                    <a:pt x="388143" y="454819"/>
                  </a:lnTo>
                  <a:lnTo>
                    <a:pt x="414337" y="495300"/>
                  </a:lnTo>
                  <a:lnTo>
                    <a:pt x="440531" y="545307"/>
                  </a:lnTo>
                  <a:lnTo>
                    <a:pt x="466725" y="607219"/>
                  </a:lnTo>
                  <a:lnTo>
                    <a:pt x="481012" y="666750"/>
                  </a:lnTo>
                  <a:lnTo>
                    <a:pt x="488156" y="711994"/>
                  </a:lnTo>
                  <a:cubicBezTo>
                    <a:pt x="488950" y="731838"/>
                    <a:pt x="491331" y="750491"/>
                    <a:pt x="490537" y="771525"/>
                  </a:cubicBezTo>
                  <a:lnTo>
                    <a:pt x="478631" y="852488"/>
                  </a:lnTo>
                  <a:lnTo>
                    <a:pt x="464343" y="900113"/>
                  </a:lnTo>
                  <a:lnTo>
                    <a:pt x="438150" y="954882"/>
                  </a:lnTo>
                  <a:lnTo>
                    <a:pt x="407193" y="985838"/>
                  </a:lnTo>
                  <a:lnTo>
                    <a:pt x="383381" y="997744"/>
                  </a:lnTo>
                  <a:lnTo>
                    <a:pt x="350043" y="1004888"/>
                  </a:lnTo>
                  <a:lnTo>
                    <a:pt x="314325" y="995363"/>
                  </a:lnTo>
                  <a:lnTo>
                    <a:pt x="292893" y="973932"/>
                  </a:lnTo>
                  <a:lnTo>
                    <a:pt x="264318" y="923925"/>
                  </a:lnTo>
                  <a:lnTo>
                    <a:pt x="240506" y="854869"/>
                  </a:lnTo>
                  <a:lnTo>
                    <a:pt x="204787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04F43A64-C644-4F09-AB90-F8973B9331D2}"/>
                </a:ext>
              </a:extLst>
            </p:cNvPr>
            <p:cNvSpPr/>
            <p:nvPr/>
          </p:nvSpPr>
          <p:spPr>
            <a:xfrm>
              <a:off x="5200650" y="4729163"/>
              <a:ext cx="633413" cy="976312"/>
            </a:xfrm>
            <a:custGeom>
              <a:avLst/>
              <a:gdLst>
                <a:gd name="connsiteX0" fmla="*/ 359569 w 633413"/>
                <a:gd name="connsiteY0" fmla="*/ 702468 h 976312"/>
                <a:gd name="connsiteX1" fmla="*/ 257175 w 633413"/>
                <a:gd name="connsiteY1" fmla="*/ 464343 h 976312"/>
                <a:gd name="connsiteX2" fmla="*/ 178594 w 633413"/>
                <a:gd name="connsiteY2" fmla="*/ 304800 h 976312"/>
                <a:gd name="connsiteX3" fmla="*/ 126206 w 633413"/>
                <a:gd name="connsiteY3" fmla="*/ 216693 h 976312"/>
                <a:gd name="connsiteX4" fmla="*/ 50006 w 633413"/>
                <a:gd name="connsiteY4" fmla="*/ 114300 h 976312"/>
                <a:gd name="connsiteX5" fmla="*/ 16669 w 633413"/>
                <a:gd name="connsiteY5" fmla="*/ 73818 h 976312"/>
                <a:gd name="connsiteX6" fmla="*/ 4763 w 633413"/>
                <a:gd name="connsiteY6" fmla="*/ 54768 h 976312"/>
                <a:gd name="connsiteX7" fmla="*/ 0 w 633413"/>
                <a:gd name="connsiteY7" fmla="*/ 28575 h 976312"/>
                <a:gd name="connsiteX8" fmla="*/ 0 w 633413"/>
                <a:gd name="connsiteY8" fmla="*/ 14287 h 976312"/>
                <a:gd name="connsiteX9" fmla="*/ 7144 w 633413"/>
                <a:gd name="connsiteY9" fmla="*/ 4762 h 976312"/>
                <a:gd name="connsiteX10" fmla="*/ 28575 w 633413"/>
                <a:gd name="connsiteY10" fmla="*/ 0 h 976312"/>
                <a:gd name="connsiteX11" fmla="*/ 69056 w 633413"/>
                <a:gd name="connsiteY11" fmla="*/ 21431 h 976312"/>
                <a:gd name="connsiteX12" fmla="*/ 161925 w 633413"/>
                <a:gd name="connsiteY12" fmla="*/ 80962 h 976312"/>
                <a:gd name="connsiteX13" fmla="*/ 233363 w 633413"/>
                <a:gd name="connsiteY13" fmla="*/ 130968 h 976312"/>
                <a:gd name="connsiteX14" fmla="*/ 307181 w 633413"/>
                <a:gd name="connsiteY14" fmla="*/ 188118 h 976312"/>
                <a:gd name="connsiteX15" fmla="*/ 371475 w 633413"/>
                <a:gd name="connsiteY15" fmla="*/ 242887 h 976312"/>
                <a:gd name="connsiteX16" fmla="*/ 431006 w 633413"/>
                <a:gd name="connsiteY16" fmla="*/ 297656 h 976312"/>
                <a:gd name="connsiteX17" fmla="*/ 492919 w 633413"/>
                <a:gd name="connsiteY17" fmla="*/ 361950 h 976312"/>
                <a:gd name="connsiteX18" fmla="*/ 595313 w 633413"/>
                <a:gd name="connsiteY18" fmla="*/ 495300 h 976312"/>
                <a:gd name="connsiteX19" fmla="*/ 616744 w 633413"/>
                <a:gd name="connsiteY19" fmla="*/ 528637 h 976312"/>
                <a:gd name="connsiteX20" fmla="*/ 628650 w 633413"/>
                <a:gd name="connsiteY20" fmla="*/ 595312 h 976312"/>
                <a:gd name="connsiteX21" fmla="*/ 633413 w 633413"/>
                <a:gd name="connsiteY21" fmla="*/ 700087 h 976312"/>
                <a:gd name="connsiteX22" fmla="*/ 633413 w 633413"/>
                <a:gd name="connsiteY22" fmla="*/ 769143 h 976312"/>
                <a:gd name="connsiteX23" fmla="*/ 623888 w 633413"/>
                <a:gd name="connsiteY23" fmla="*/ 835818 h 976312"/>
                <a:gd name="connsiteX24" fmla="*/ 604838 w 633413"/>
                <a:gd name="connsiteY24" fmla="*/ 912018 h 976312"/>
                <a:gd name="connsiteX25" fmla="*/ 588169 w 633413"/>
                <a:gd name="connsiteY25" fmla="*/ 945356 h 976312"/>
                <a:gd name="connsiteX26" fmla="*/ 569119 w 633413"/>
                <a:gd name="connsiteY26" fmla="*/ 964406 h 976312"/>
                <a:gd name="connsiteX27" fmla="*/ 545306 w 633413"/>
                <a:gd name="connsiteY27" fmla="*/ 973931 h 976312"/>
                <a:gd name="connsiteX28" fmla="*/ 521494 w 633413"/>
                <a:gd name="connsiteY28" fmla="*/ 976312 h 976312"/>
                <a:gd name="connsiteX29" fmla="*/ 488156 w 633413"/>
                <a:gd name="connsiteY29" fmla="*/ 969168 h 976312"/>
                <a:gd name="connsiteX30" fmla="*/ 445294 w 633413"/>
                <a:gd name="connsiteY30" fmla="*/ 945356 h 976312"/>
                <a:gd name="connsiteX31" fmla="*/ 423863 w 633413"/>
                <a:gd name="connsiteY31" fmla="*/ 909637 h 976312"/>
                <a:gd name="connsiteX32" fmla="*/ 359569 w 633413"/>
                <a:gd name="connsiteY32" fmla="*/ 7024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3413" h="976312">
                  <a:moveTo>
                    <a:pt x="359569" y="702468"/>
                  </a:moveTo>
                  <a:lnTo>
                    <a:pt x="257175" y="464343"/>
                  </a:lnTo>
                  <a:lnTo>
                    <a:pt x="178594" y="304800"/>
                  </a:lnTo>
                  <a:lnTo>
                    <a:pt x="126206" y="216693"/>
                  </a:lnTo>
                  <a:lnTo>
                    <a:pt x="50006" y="114300"/>
                  </a:lnTo>
                  <a:lnTo>
                    <a:pt x="16669" y="73818"/>
                  </a:lnTo>
                  <a:lnTo>
                    <a:pt x="4763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6" y="21431"/>
                  </a:lnTo>
                  <a:lnTo>
                    <a:pt x="161925" y="80962"/>
                  </a:lnTo>
                  <a:lnTo>
                    <a:pt x="233363" y="130968"/>
                  </a:lnTo>
                  <a:lnTo>
                    <a:pt x="307181" y="188118"/>
                  </a:lnTo>
                  <a:lnTo>
                    <a:pt x="371475" y="242887"/>
                  </a:lnTo>
                  <a:lnTo>
                    <a:pt x="431006" y="297656"/>
                  </a:lnTo>
                  <a:lnTo>
                    <a:pt x="492919" y="361950"/>
                  </a:lnTo>
                  <a:lnTo>
                    <a:pt x="595313" y="495300"/>
                  </a:lnTo>
                  <a:lnTo>
                    <a:pt x="616744" y="528637"/>
                  </a:lnTo>
                  <a:lnTo>
                    <a:pt x="628650" y="595312"/>
                  </a:lnTo>
                  <a:lnTo>
                    <a:pt x="633413" y="700087"/>
                  </a:lnTo>
                  <a:lnTo>
                    <a:pt x="633413" y="769143"/>
                  </a:lnTo>
                  <a:lnTo>
                    <a:pt x="623888" y="835818"/>
                  </a:lnTo>
                  <a:lnTo>
                    <a:pt x="604838" y="912018"/>
                  </a:lnTo>
                  <a:lnTo>
                    <a:pt x="588169" y="945356"/>
                  </a:lnTo>
                  <a:lnTo>
                    <a:pt x="569119" y="964406"/>
                  </a:lnTo>
                  <a:lnTo>
                    <a:pt x="545306" y="973931"/>
                  </a:lnTo>
                  <a:lnTo>
                    <a:pt x="521494" y="976312"/>
                  </a:lnTo>
                  <a:lnTo>
                    <a:pt x="488156" y="969168"/>
                  </a:lnTo>
                  <a:lnTo>
                    <a:pt x="445294" y="945356"/>
                  </a:lnTo>
                  <a:lnTo>
                    <a:pt x="423863" y="909637"/>
                  </a:lnTo>
                  <a:lnTo>
                    <a:pt x="359569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36D135B2-79F8-4C8C-9741-BCC60C14A00F}"/>
                </a:ext>
              </a:extLst>
            </p:cNvPr>
            <p:cNvSpPr/>
            <p:nvPr/>
          </p:nvSpPr>
          <p:spPr>
            <a:xfrm>
              <a:off x="6351588" y="4686300"/>
              <a:ext cx="828675" cy="1066800"/>
            </a:xfrm>
            <a:custGeom>
              <a:avLst/>
              <a:gdLst>
                <a:gd name="connsiteX0" fmla="*/ 478631 w 828675"/>
                <a:gd name="connsiteY0" fmla="*/ 769144 h 1066800"/>
                <a:gd name="connsiteX1" fmla="*/ 423862 w 828675"/>
                <a:gd name="connsiteY1" fmla="*/ 642938 h 1066800"/>
                <a:gd name="connsiteX2" fmla="*/ 333375 w 828675"/>
                <a:gd name="connsiteY2" fmla="*/ 490538 h 1066800"/>
                <a:gd name="connsiteX3" fmla="*/ 188119 w 828675"/>
                <a:gd name="connsiteY3" fmla="*/ 280988 h 1066800"/>
                <a:gd name="connsiteX4" fmla="*/ 19050 w 828675"/>
                <a:gd name="connsiteY4" fmla="*/ 64294 h 1066800"/>
                <a:gd name="connsiteX5" fmla="*/ 7144 w 828675"/>
                <a:gd name="connsiteY5" fmla="*/ 42863 h 1066800"/>
                <a:gd name="connsiteX6" fmla="*/ 0 w 828675"/>
                <a:gd name="connsiteY6" fmla="*/ 23813 h 1066800"/>
                <a:gd name="connsiteX7" fmla="*/ 0 w 828675"/>
                <a:gd name="connsiteY7" fmla="*/ 11906 h 1066800"/>
                <a:gd name="connsiteX8" fmla="*/ 7144 w 828675"/>
                <a:gd name="connsiteY8" fmla="*/ 0 h 1066800"/>
                <a:gd name="connsiteX9" fmla="*/ 23812 w 828675"/>
                <a:gd name="connsiteY9" fmla="*/ 2381 h 1066800"/>
                <a:gd name="connsiteX10" fmla="*/ 73819 w 828675"/>
                <a:gd name="connsiteY10" fmla="*/ 28575 h 1066800"/>
                <a:gd name="connsiteX11" fmla="*/ 204787 w 828675"/>
                <a:gd name="connsiteY11" fmla="*/ 109538 h 1066800"/>
                <a:gd name="connsiteX12" fmla="*/ 316706 w 828675"/>
                <a:gd name="connsiteY12" fmla="*/ 180975 h 1066800"/>
                <a:gd name="connsiteX13" fmla="*/ 423862 w 828675"/>
                <a:gd name="connsiteY13" fmla="*/ 257175 h 1066800"/>
                <a:gd name="connsiteX14" fmla="*/ 509587 w 828675"/>
                <a:gd name="connsiteY14" fmla="*/ 323850 h 1066800"/>
                <a:gd name="connsiteX15" fmla="*/ 573881 w 828675"/>
                <a:gd name="connsiteY15" fmla="*/ 385763 h 1066800"/>
                <a:gd name="connsiteX16" fmla="*/ 664369 w 828675"/>
                <a:gd name="connsiteY16" fmla="*/ 483394 h 1066800"/>
                <a:gd name="connsiteX17" fmla="*/ 759619 w 828675"/>
                <a:gd name="connsiteY17" fmla="*/ 592931 h 1066800"/>
                <a:gd name="connsiteX18" fmla="*/ 783431 w 828675"/>
                <a:gd name="connsiteY18" fmla="*/ 635794 h 1066800"/>
                <a:gd name="connsiteX19" fmla="*/ 804862 w 828675"/>
                <a:gd name="connsiteY19" fmla="*/ 700088 h 1066800"/>
                <a:gd name="connsiteX20" fmla="*/ 821531 w 828675"/>
                <a:gd name="connsiteY20" fmla="*/ 778669 h 1066800"/>
                <a:gd name="connsiteX21" fmla="*/ 828675 w 828675"/>
                <a:gd name="connsiteY21" fmla="*/ 864394 h 1066800"/>
                <a:gd name="connsiteX22" fmla="*/ 821531 w 828675"/>
                <a:gd name="connsiteY22" fmla="*/ 926306 h 1066800"/>
                <a:gd name="connsiteX23" fmla="*/ 800100 w 828675"/>
                <a:gd name="connsiteY23" fmla="*/ 981075 h 1066800"/>
                <a:gd name="connsiteX24" fmla="*/ 776287 w 828675"/>
                <a:gd name="connsiteY24" fmla="*/ 1021556 h 1066800"/>
                <a:gd name="connsiteX25" fmla="*/ 733425 w 828675"/>
                <a:gd name="connsiteY25" fmla="*/ 1054894 h 1066800"/>
                <a:gd name="connsiteX26" fmla="*/ 700087 w 828675"/>
                <a:gd name="connsiteY26" fmla="*/ 1066800 h 1066800"/>
                <a:gd name="connsiteX27" fmla="*/ 673894 w 828675"/>
                <a:gd name="connsiteY27" fmla="*/ 1064419 h 1066800"/>
                <a:gd name="connsiteX28" fmla="*/ 640556 w 828675"/>
                <a:gd name="connsiteY28" fmla="*/ 1052513 h 1066800"/>
                <a:gd name="connsiteX29" fmla="*/ 604837 w 828675"/>
                <a:gd name="connsiteY29" fmla="*/ 1028700 h 1066800"/>
                <a:gd name="connsiteX30" fmla="*/ 559594 w 828675"/>
                <a:gd name="connsiteY30" fmla="*/ 976313 h 1066800"/>
                <a:gd name="connsiteX31" fmla="*/ 478631 w 828675"/>
                <a:gd name="connsiteY31" fmla="*/ 7691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8675" h="1066800">
                  <a:moveTo>
                    <a:pt x="478631" y="769144"/>
                  </a:moveTo>
                  <a:lnTo>
                    <a:pt x="423862" y="642938"/>
                  </a:lnTo>
                  <a:lnTo>
                    <a:pt x="333375" y="490538"/>
                  </a:lnTo>
                  <a:lnTo>
                    <a:pt x="188119" y="280988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2" y="2381"/>
                  </a:lnTo>
                  <a:lnTo>
                    <a:pt x="73819" y="28575"/>
                  </a:lnTo>
                  <a:lnTo>
                    <a:pt x="204787" y="109538"/>
                  </a:lnTo>
                  <a:lnTo>
                    <a:pt x="316706" y="180975"/>
                  </a:lnTo>
                  <a:lnTo>
                    <a:pt x="423862" y="257175"/>
                  </a:lnTo>
                  <a:lnTo>
                    <a:pt x="509587" y="323850"/>
                  </a:lnTo>
                  <a:lnTo>
                    <a:pt x="573881" y="385763"/>
                  </a:lnTo>
                  <a:lnTo>
                    <a:pt x="664369" y="483394"/>
                  </a:lnTo>
                  <a:lnTo>
                    <a:pt x="759619" y="592931"/>
                  </a:lnTo>
                  <a:lnTo>
                    <a:pt x="783431" y="635794"/>
                  </a:lnTo>
                  <a:lnTo>
                    <a:pt x="804862" y="700088"/>
                  </a:lnTo>
                  <a:lnTo>
                    <a:pt x="821531" y="778669"/>
                  </a:lnTo>
                  <a:lnTo>
                    <a:pt x="828675" y="864394"/>
                  </a:lnTo>
                  <a:lnTo>
                    <a:pt x="821531" y="926306"/>
                  </a:lnTo>
                  <a:lnTo>
                    <a:pt x="800100" y="981075"/>
                  </a:lnTo>
                  <a:lnTo>
                    <a:pt x="776287" y="1021556"/>
                  </a:lnTo>
                  <a:lnTo>
                    <a:pt x="733425" y="1054894"/>
                  </a:lnTo>
                  <a:lnTo>
                    <a:pt x="700087" y="1066800"/>
                  </a:lnTo>
                  <a:lnTo>
                    <a:pt x="673894" y="1064419"/>
                  </a:lnTo>
                  <a:lnTo>
                    <a:pt x="640556" y="1052513"/>
                  </a:lnTo>
                  <a:lnTo>
                    <a:pt x="604837" y="1028700"/>
                  </a:lnTo>
                  <a:lnTo>
                    <a:pt x="559594" y="976313"/>
                  </a:lnTo>
                  <a:lnTo>
                    <a:pt x="478631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F6579B65-918E-4043-83F3-FA93DFD8CDBF}"/>
                </a:ext>
              </a:extLst>
            </p:cNvPr>
            <p:cNvSpPr/>
            <p:nvPr/>
          </p:nvSpPr>
          <p:spPr>
            <a:xfrm rot="16200000">
              <a:off x="1990726" y="2819400"/>
              <a:ext cx="2366962" cy="420687"/>
            </a:xfrm>
            <a:custGeom>
              <a:avLst/>
              <a:gdLst>
                <a:gd name="connsiteX0" fmla="*/ 1604963 w 2366963"/>
                <a:gd name="connsiteY0" fmla="*/ 416719 h 421482"/>
                <a:gd name="connsiteX1" fmla="*/ 1362075 w 2366963"/>
                <a:gd name="connsiteY1" fmla="*/ 419100 h 421482"/>
                <a:gd name="connsiteX2" fmla="*/ 1202532 w 2366963"/>
                <a:gd name="connsiteY2" fmla="*/ 414338 h 421482"/>
                <a:gd name="connsiteX3" fmla="*/ 392907 w 2366963"/>
                <a:gd name="connsiteY3" fmla="*/ 397669 h 421482"/>
                <a:gd name="connsiteX4" fmla="*/ 221457 w 2366963"/>
                <a:gd name="connsiteY4" fmla="*/ 395288 h 421482"/>
                <a:gd name="connsiteX5" fmla="*/ 154782 w 2366963"/>
                <a:gd name="connsiteY5" fmla="*/ 395288 h 421482"/>
                <a:gd name="connsiteX6" fmla="*/ 80963 w 2366963"/>
                <a:gd name="connsiteY6" fmla="*/ 381000 h 421482"/>
                <a:gd name="connsiteX7" fmla="*/ 50007 w 2366963"/>
                <a:gd name="connsiteY7" fmla="*/ 371475 h 421482"/>
                <a:gd name="connsiteX8" fmla="*/ 26194 w 2366963"/>
                <a:gd name="connsiteY8" fmla="*/ 357188 h 421482"/>
                <a:gd name="connsiteX9" fmla="*/ 9525 w 2366963"/>
                <a:gd name="connsiteY9" fmla="*/ 338138 h 421482"/>
                <a:gd name="connsiteX10" fmla="*/ 0 w 2366963"/>
                <a:gd name="connsiteY10" fmla="*/ 309563 h 421482"/>
                <a:gd name="connsiteX11" fmla="*/ 0 w 2366963"/>
                <a:gd name="connsiteY11" fmla="*/ 276225 h 421482"/>
                <a:gd name="connsiteX12" fmla="*/ 9525 w 2366963"/>
                <a:gd name="connsiteY12" fmla="*/ 245269 h 421482"/>
                <a:gd name="connsiteX13" fmla="*/ 23813 w 2366963"/>
                <a:gd name="connsiteY13" fmla="*/ 219075 h 421482"/>
                <a:gd name="connsiteX14" fmla="*/ 50007 w 2366963"/>
                <a:gd name="connsiteY14" fmla="*/ 197644 h 421482"/>
                <a:gd name="connsiteX15" fmla="*/ 80963 w 2366963"/>
                <a:gd name="connsiteY15" fmla="*/ 178594 h 421482"/>
                <a:gd name="connsiteX16" fmla="*/ 119063 w 2366963"/>
                <a:gd name="connsiteY16" fmla="*/ 161925 h 421482"/>
                <a:gd name="connsiteX17" fmla="*/ 183357 w 2366963"/>
                <a:gd name="connsiteY17" fmla="*/ 142875 h 421482"/>
                <a:gd name="connsiteX18" fmla="*/ 254794 w 2366963"/>
                <a:gd name="connsiteY18" fmla="*/ 130969 h 421482"/>
                <a:gd name="connsiteX19" fmla="*/ 319088 w 2366963"/>
                <a:gd name="connsiteY19" fmla="*/ 130969 h 421482"/>
                <a:gd name="connsiteX20" fmla="*/ 390525 w 2366963"/>
                <a:gd name="connsiteY20" fmla="*/ 150019 h 421482"/>
                <a:gd name="connsiteX21" fmla="*/ 516732 w 2366963"/>
                <a:gd name="connsiteY21" fmla="*/ 183357 h 421482"/>
                <a:gd name="connsiteX22" fmla="*/ 581025 w 2366963"/>
                <a:gd name="connsiteY22" fmla="*/ 195263 h 421482"/>
                <a:gd name="connsiteX23" fmla="*/ 935832 w 2366963"/>
                <a:gd name="connsiteY23" fmla="*/ 197644 h 421482"/>
                <a:gd name="connsiteX24" fmla="*/ 1419225 w 2366963"/>
                <a:gd name="connsiteY24" fmla="*/ 197644 h 421482"/>
                <a:gd name="connsiteX25" fmla="*/ 1966913 w 2366963"/>
                <a:gd name="connsiteY25" fmla="*/ 197644 h 421482"/>
                <a:gd name="connsiteX26" fmla="*/ 2035969 w 2366963"/>
                <a:gd name="connsiteY26" fmla="*/ 190500 h 421482"/>
                <a:gd name="connsiteX27" fmla="*/ 2116932 w 2366963"/>
                <a:gd name="connsiteY27" fmla="*/ 171450 h 421482"/>
                <a:gd name="connsiteX28" fmla="*/ 2183607 w 2366963"/>
                <a:gd name="connsiteY28" fmla="*/ 135732 h 421482"/>
                <a:gd name="connsiteX29" fmla="*/ 2250282 w 2366963"/>
                <a:gd name="connsiteY29" fmla="*/ 90488 h 421482"/>
                <a:gd name="connsiteX30" fmla="*/ 2312194 w 2366963"/>
                <a:gd name="connsiteY30" fmla="*/ 30957 h 421482"/>
                <a:gd name="connsiteX31" fmla="*/ 2328863 w 2366963"/>
                <a:gd name="connsiteY31" fmla="*/ 11907 h 421482"/>
                <a:gd name="connsiteX32" fmla="*/ 2343150 w 2366963"/>
                <a:gd name="connsiteY32" fmla="*/ 0 h 421482"/>
                <a:gd name="connsiteX33" fmla="*/ 2343150 w 2366963"/>
                <a:gd name="connsiteY33" fmla="*/ 0 h 421482"/>
                <a:gd name="connsiteX34" fmla="*/ 2364582 w 2366963"/>
                <a:gd name="connsiteY34" fmla="*/ 4763 h 421482"/>
                <a:gd name="connsiteX35" fmla="*/ 2366963 w 2366963"/>
                <a:gd name="connsiteY35" fmla="*/ 26194 h 421482"/>
                <a:gd name="connsiteX36" fmla="*/ 2362200 w 2366963"/>
                <a:gd name="connsiteY36" fmla="*/ 66675 h 421482"/>
                <a:gd name="connsiteX37" fmla="*/ 2340769 w 2366963"/>
                <a:gd name="connsiteY37" fmla="*/ 145257 h 421482"/>
                <a:gd name="connsiteX38" fmla="*/ 2302669 w 2366963"/>
                <a:gd name="connsiteY38" fmla="*/ 252413 h 421482"/>
                <a:gd name="connsiteX39" fmla="*/ 2235994 w 2366963"/>
                <a:gd name="connsiteY39" fmla="*/ 388144 h 421482"/>
                <a:gd name="connsiteX40" fmla="*/ 2152650 w 2366963"/>
                <a:gd name="connsiteY40" fmla="*/ 421482 h 421482"/>
                <a:gd name="connsiteX41" fmla="*/ 1604963 w 2366963"/>
                <a:gd name="connsiteY41" fmla="*/ 41671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66963" h="421482">
                  <a:moveTo>
                    <a:pt x="1604963" y="416719"/>
                  </a:moveTo>
                  <a:lnTo>
                    <a:pt x="1362075" y="419100"/>
                  </a:lnTo>
                  <a:lnTo>
                    <a:pt x="1202532" y="414338"/>
                  </a:lnTo>
                  <a:lnTo>
                    <a:pt x="392907" y="397669"/>
                  </a:lnTo>
                  <a:lnTo>
                    <a:pt x="221457" y="395288"/>
                  </a:lnTo>
                  <a:lnTo>
                    <a:pt x="154782" y="395288"/>
                  </a:lnTo>
                  <a:lnTo>
                    <a:pt x="80963" y="381000"/>
                  </a:lnTo>
                  <a:lnTo>
                    <a:pt x="50007" y="371475"/>
                  </a:lnTo>
                  <a:lnTo>
                    <a:pt x="26194" y="357188"/>
                  </a:lnTo>
                  <a:lnTo>
                    <a:pt x="9525" y="338138"/>
                  </a:lnTo>
                  <a:lnTo>
                    <a:pt x="0" y="309563"/>
                  </a:lnTo>
                  <a:lnTo>
                    <a:pt x="0" y="276225"/>
                  </a:lnTo>
                  <a:lnTo>
                    <a:pt x="9525" y="245269"/>
                  </a:lnTo>
                  <a:lnTo>
                    <a:pt x="23813" y="219075"/>
                  </a:lnTo>
                  <a:lnTo>
                    <a:pt x="50007" y="197644"/>
                  </a:lnTo>
                  <a:lnTo>
                    <a:pt x="80963" y="178594"/>
                  </a:lnTo>
                  <a:lnTo>
                    <a:pt x="119063" y="161925"/>
                  </a:lnTo>
                  <a:lnTo>
                    <a:pt x="183357" y="142875"/>
                  </a:lnTo>
                  <a:lnTo>
                    <a:pt x="254794" y="130969"/>
                  </a:lnTo>
                  <a:lnTo>
                    <a:pt x="319088" y="130969"/>
                  </a:lnTo>
                  <a:lnTo>
                    <a:pt x="390525" y="150019"/>
                  </a:lnTo>
                  <a:lnTo>
                    <a:pt x="516732" y="183357"/>
                  </a:lnTo>
                  <a:lnTo>
                    <a:pt x="581025" y="195263"/>
                  </a:lnTo>
                  <a:lnTo>
                    <a:pt x="935832" y="197644"/>
                  </a:lnTo>
                  <a:lnTo>
                    <a:pt x="1419225" y="197644"/>
                  </a:lnTo>
                  <a:lnTo>
                    <a:pt x="1966913" y="197644"/>
                  </a:lnTo>
                  <a:lnTo>
                    <a:pt x="2035969" y="190500"/>
                  </a:lnTo>
                  <a:lnTo>
                    <a:pt x="2116932" y="171450"/>
                  </a:lnTo>
                  <a:lnTo>
                    <a:pt x="2183607" y="135732"/>
                  </a:lnTo>
                  <a:lnTo>
                    <a:pt x="2250282" y="90488"/>
                  </a:lnTo>
                  <a:lnTo>
                    <a:pt x="2312194" y="30957"/>
                  </a:lnTo>
                  <a:lnTo>
                    <a:pt x="2328863" y="11907"/>
                  </a:lnTo>
                  <a:lnTo>
                    <a:pt x="2343150" y="0"/>
                  </a:lnTo>
                  <a:lnTo>
                    <a:pt x="2343150" y="0"/>
                  </a:lnTo>
                  <a:lnTo>
                    <a:pt x="2364582" y="4763"/>
                  </a:lnTo>
                  <a:lnTo>
                    <a:pt x="2366963" y="26194"/>
                  </a:lnTo>
                  <a:lnTo>
                    <a:pt x="2362200" y="66675"/>
                  </a:lnTo>
                  <a:lnTo>
                    <a:pt x="2340769" y="145257"/>
                  </a:lnTo>
                  <a:lnTo>
                    <a:pt x="2302669" y="252413"/>
                  </a:lnTo>
                  <a:lnTo>
                    <a:pt x="2235994" y="388144"/>
                  </a:lnTo>
                  <a:lnTo>
                    <a:pt x="2152650" y="421482"/>
                  </a:lnTo>
                  <a:lnTo>
                    <a:pt x="16049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46FBA3D1-451A-4667-AF47-0BEBFD55CB84}"/>
                </a:ext>
              </a:extLst>
            </p:cNvPr>
            <p:cNvSpPr/>
            <p:nvPr/>
          </p:nvSpPr>
          <p:spPr>
            <a:xfrm rot="16200000">
              <a:off x="2709863" y="2295525"/>
              <a:ext cx="2324100" cy="1292225"/>
            </a:xfrm>
            <a:custGeom>
              <a:avLst/>
              <a:gdLst>
                <a:gd name="connsiteX0" fmla="*/ 983456 w 2324100"/>
                <a:gd name="connsiteY0" fmla="*/ 1226344 h 1293019"/>
                <a:gd name="connsiteX1" fmla="*/ 502444 w 2324100"/>
                <a:gd name="connsiteY1" fmla="*/ 1214437 h 1293019"/>
                <a:gd name="connsiteX2" fmla="*/ 219075 w 2324100"/>
                <a:gd name="connsiteY2" fmla="*/ 1209675 h 1293019"/>
                <a:gd name="connsiteX3" fmla="*/ 169069 w 2324100"/>
                <a:gd name="connsiteY3" fmla="*/ 1204912 h 1293019"/>
                <a:gd name="connsiteX4" fmla="*/ 130969 w 2324100"/>
                <a:gd name="connsiteY4" fmla="*/ 1195387 h 1293019"/>
                <a:gd name="connsiteX5" fmla="*/ 92869 w 2324100"/>
                <a:gd name="connsiteY5" fmla="*/ 1178719 h 1293019"/>
                <a:gd name="connsiteX6" fmla="*/ 59531 w 2324100"/>
                <a:gd name="connsiteY6" fmla="*/ 1157287 h 1293019"/>
                <a:gd name="connsiteX7" fmla="*/ 30956 w 2324100"/>
                <a:gd name="connsiteY7" fmla="*/ 1128712 h 1293019"/>
                <a:gd name="connsiteX8" fmla="*/ 14287 w 2324100"/>
                <a:gd name="connsiteY8" fmla="*/ 1104900 h 1293019"/>
                <a:gd name="connsiteX9" fmla="*/ 4762 w 2324100"/>
                <a:gd name="connsiteY9" fmla="*/ 1078706 h 1293019"/>
                <a:gd name="connsiteX10" fmla="*/ 0 w 2324100"/>
                <a:gd name="connsiteY10" fmla="*/ 1052512 h 1293019"/>
                <a:gd name="connsiteX11" fmla="*/ 4762 w 2324100"/>
                <a:gd name="connsiteY11" fmla="*/ 1019175 h 1293019"/>
                <a:gd name="connsiteX12" fmla="*/ 30956 w 2324100"/>
                <a:gd name="connsiteY12" fmla="*/ 978694 h 1293019"/>
                <a:gd name="connsiteX13" fmla="*/ 76200 w 2324100"/>
                <a:gd name="connsiteY13" fmla="*/ 964406 h 1293019"/>
                <a:gd name="connsiteX14" fmla="*/ 214312 w 2324100"/>
                <a:gd name="connsiteY14" fmla="*/ 935831 h 1293019"/>
                <a:gd name="connsiteX15" fmla="*/ 376237 w 2324100"/>
                <a:gd name="connsiteY15" fmla="*/ 966787 h 1293019"/>
                <a:gd name="connsiteX16" fmla="*/ 1233487 w 2324100"/>
                <a:gd name="connsiteY16" fmla="*/ 985837 h 1293019"/>
                <a:gd name="connsiteX17" fmla="*/ 1409700 w 2324100"/>
                <a:gd name="connsiteY17" fmla="*/ 988219 h 1293019"/>
                <a:gd name="connsiteX18" fmla="*/ 2040731 w 2324100"/>
                <a:gd name="connsiteY18" fmla="*/ 983456 h 1293019"/>
                <a:gd name="connsiteX19" fmla="*/ 2064544 w 2324100"/>
                <a:gd name="connsiteY19" fmla="*/ 978694 h 1293019"/>
                <a:gd name="connsiteX20" fmla="*/ 2081212 w 2324100"/>
                <a:gd name="connsiteY20" fmla="*/ 966787 h 1293019"/>
                <a:gd name="connsiteX21" fmla="*/ 2095500 w 2324100"/>
                <a:gd name="connsiteY21" fmla="*/ 945356 h 1293019"/>
                <a:gd name="connsiteX22" fmla="*/ 2097881 w 2324100"/>
                <a:gd name="connsiteY22" fmla="*/ 916781 h 1293019"/>
                <a:gd name="connsiteX23" fmla="*/ 2045494 w 2324100"/>
                <a:gd name="connsiteY23" fmla="*/ 419100 h 1293019"/>
                <a:gd name="connsiteX24" fmla="*/ 2005012 w 2324100"/>
                <a:gd name="connsiteY24" fmla="*/ 109537 h 1293019"/>
                <a:gd name="connsiteX25" fmla="*/ 2140744 w 2324100"/>
                <a:gd name="connsiteY25" fmla="*/ 0 h 1293019"/>
                <a:gd name="connsiteX26" fmla="*/ 2188369 w 2324100"/>
                <a:gd name="connsiteY26" fmla="*/ 347662 h 1293019"/>
                <a:gd name="connsiteX27" fmla="*/ 2255044 w 2324100"/>
                <a:gd name="connsiteY27" fmla="*/ 845344 h 1293019"/>
                <a:gd name="connsiteX28" fmla="*/ 2283619 w 2324100"/>
                <a:gd name="connsiteY28" fmla="*/ 885825 h 1293019"/>
                <a:gd name="connsiteX29" fmla="*/ 2305050 w 2324100"/>
                <a:gd name="connsiteY29" fmla="*/ 919162 h 1293019"/>
                <a:gd name="connsiteX30" fmla="*/ 2319337 w 2324100"/>
                <a:gd name="connsiteY30" fmla="*/ 954881 h 1293019"/>
                <a:gd name="connsiteX31" fmla="*/ 2324100 w 2324100"/>
                <a:gd name="connsiteY31" fmla="*/ 1004887 h 1293019"/>
                <a:gd name="connsiteX32" fmla="*/ 2319337 w 2324100"/>
                <a:gd name="connsiteY32" fmla="*/ 1047750 h 1293019"/>
                <a:gd name="connsiteX33" fmla="*/ 2297906 w 2324100"/>
                <a:gd name="connsiteY33" fmla="*/ 1097756 h 1293019"/>
                <a:gd name="connsiteX34" fmla="*/ 2235994 w 2324100"/>
                <a:gd name="connsiteY34" fmla="*/ 1193006 h 1293019"/>
                <a:gd name="connsiteX35" fmla="*/ 2159794 w 2324100"/>
                <a:gd name="connsiteY35" fmla="*/ 1278731 h 1293019"/>
                <a:gd name="connsiteX36" fmla="*/ 2143125 w 2324100"/>
                <a:gd name="connsiteY36" fmla="*/ 1290637 h 1293019"/>
                <a:gd name="connsiteX37" fmla="*/ 2121694 w 2324100"/>
                <a:gd name="connsiteY37" fmla="*/ 1293019 h 1293019"/>
                <a:gd name="connsiteX38" fmla="*/ 2093119 w 2324100"/>
                <a:gd name="connsiteY38" fmla="*/ 1285875 h 1293019"/>
                <a:gd name="connsiteX39" fmla="*/ 2062162 w 2324100"/>
                <a:gd name="connsiteY39" fmla="*/ 1266825 h 1293019"/>
                <a:gd name="connsiteX40" fmla="*/ 1993106 w 2324100"/>
                <a:gd name="connsiteY40" fmla="*/ 1254919 h 1293019"/>
                <a:gd name="connsiteX41" fmla="*/ 1628775 w 2324100"/>
                <a:gd name="connsiteY41" fmla="*/ 1240631 h 1293019"/>
                <a:gd name="connsiteX42" fmla="*/ 983456 w 2324100"/>
                <a:gd name="connsiteY42" fmla="*/ 1226344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4100" h="1293019">
                  <a:moveTo>
                    <a:pt x="983456" y="1226344"/>
                  </a:moveTo>
                  <a:lnTo>
                    <a:pt x="502444" y="1214437"/>
                  </a:lnTo>
                  <a:lnTo>
                    <a:pt x="219075" y="1209675"/>
                  </a:lnTo>
                  <a:lnTo>
                    <a:pt x="169069" y="1204912"/>
                  </a:lnTo>
                  <a:lnTo>
                    <a:pt x="130969" y="1195387"/>
                  </a:lnTo>
                  <a:lnTo>
                    <a:pt x="92869" y="1178719"/>
                  </a:lnTo>
                  <a:lnTo>
                    <a:pt x="59531" y="1157287"/>
                  </a:lnTo>
                  <a:lnTo>
                    <a:pt x="30956" y="1128712"/>
                  </a:lnTo>
                  <a:lnTo>
                    <a:pt x="14287" y="1104900"/>
                  </a:lnTo>
                  <a:lnTo>
                    <a:pt x="4762" y="1078706"/>
                  </a:lnTo>
                  <a:lnTo>
                    <a:pt x="0" y="1052512"/>
                  </a:lnTo>
                  <a:lnTo>
                    <a:pt x="4762" y="1019175"/>
                  </a:lnTo>
                  <a:lnTo>
                    <a:pt x="30956" y="978694"/>
                  </a:lnTo>
                  <a:lnTo>
                    <a:pt x="76200" y="964406"/>
                  </a:lnTo>
                  <a:lnTo>
                    <a:pt x="214312" y="935831"/>
                  </a:lnTo>
                  <a:lnTo>
                    <a:pt x="376237" y="966787"/>
                  </a:lnTo>
                  <a:lnTo>
                    <a:pt x="1233487" y="985837"/>
                  </a:lnTo>
                  <a:lnTo>
                    <a:pt x="1409700" y="988219"/>
                  </a:lnTo>
                  <a:lnTo>
                    <a:pt x="2040731" y="983456"/>
                  </a:lnTo>
                  <a:lnTo>
                    <a:pt x="2064544" y="978694"/>
                  </a:lnTo>
                  <a:lnTo>
                    <a:pt x="2081212" y="966787"/>
                  </a:lnTo>
                  <a:lnTo>
                    <a:pt x="2095500" y="945356"/>
                  </a:lnTo>
                  <a:lnTo>
                    <a:pt x="2097881" y="916781"/>
                  </a:lnTo>
                  <a:lnTo>
                    <a:pt x="2045494" y="419100"/>
                  </a:lnTo>
                  <a:lnTo>
                    <a:pt x="2005012" y="109537"/>
                  </a:lnTo>
                  <a:lnTo>
                    <a:pt x="2140744" y="0"/>
                  </a:lnTo>
                  <a:lnTo>
                    <a:pt x="2188369" y="347662"/>
                  </a:lnTo>
                  <a:lnTo>
                    <a:pt x="2255044" y="845344"/>
                  </a:lnTo>
                  <a:lnTo>
                    <a:pt x="2283619" y="885825"/>
                  </a:lnTo>
                  <a:lnTo>
                    <a:pt x="2305050" y="919162"/>
                  </a:lnTo>
                  <a:lnTo>
                    <a:pt x="2319337" y="954881"/>
                  </a:lnTo>
                  <a:lnTo>
                    <a:pt x="2324100" y="1004887"/>
                  </a:lnTo>
                  <a:lnTo>
                    <a:pt x="2319337" y="1047750"/>
                  </a:lnTo>
                  <a:lnTo>
                    <a:pt x="2297906" y="1097756"/>
                  </a:lnTo>
                  <a:lnTo>
                    <a:pt x="2235994" y="1193006"/>
                  </a:lnTo>
                  <a:lnTo>
                    <a:pt x="2159794" y="1278731"/>
                  </a:lnTo>
                  <a:lnTo>
                    <a:pt x="2143125" y="1290637"/>
                  </a:lnTo>
                  <a:lnTo>
                    <a:pt x="2121694" y="1293019"/>
                  </a:lnTo>
                  <a:lnTo>
                    <a:pt x="2093119" y="1285875"/>
                  </a:lnTo>
                  <a:lnTo>
                    <a:pt x="2062162" y="1266825"/>
                  </a:lnTo>
                  <a:lnTo>
                    <a:pt x="1993106" y="1254919"/>
                  </a:lnTo>
                  <a:lnTo>
                    <a:pt x="1628775" y="1240631"/>
                  </a:lnTo>
                  <a:lnTo>
                    <a:pt x="983456" y="1226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">
              <a:extLst>
                <a:ext uri="{FF2B5EF4-FFF2-40B4-BE49-F238E27FC236}">
                  <a16:creationId xmlns:a16="http://schemas.microsoft.com/office/drawing/2014/main" id="{C97FCB21-18AD-404E-9DA3-A4B403EE0FB4}"/>
                </a:ext>
              </a:extLst>
            </p:cNvPr>
            <p:cNvSpPr/>
            <p:nvPr/>
          </p:nvSpPr>
          <p:spPr>
            <a:xfrm>
              <a:off x="3309938" y="2681288"/>
              <a:ext cx="952500" cy="339725"/>
            </a:xfrm>
            <a:custGeom>
              <a:avLst/>
              <a:gdLst>
                <a:gd name="connsiteX0" fmla="*/ 378618 w 952500"/>
                <a:gd name="connsiteY0" fmla="*/ 276225 h 340518"/>
                <a:gd name="connsiteX1" fmla="*/ 2381 w 952500"/>
                <a:gd name="connsiteY1" fmla="*/ 340518 h 340518"/>
                <a:gd name="connsiteX2" fmla="*/ 0 w 952500"/>
                <a:gd name="connsiteY2" fmla="*/ 161925 h 340518"/>
                <a:gd name="connsiteX3" fmla="*/ 309562 w 952500"/>
                <a:gd name="connsiteY3" fmla="*/ 109537 h 340518"/>
                <a:gd name="connsiteX4" fmla="*/ 690562 w 952500"/>
                <a:gd name="connsiteY4" fmla="*/ 42862 h 340518"/>
                <a:gd name="connsiteX5" fmla="*/ 947737 w 952500"/>
                <a:gd name="connsiteY5" fmla="*/ 0 h 340518"/>
                <a:gd name="connsiteX6" fmla="*/ 952500 w 952500"/>
                <a:gd name="connsiteY6" fmla="*/ 183356 h 340518"/>
                <a:gd name="connsiteX7" fmla="*/ 378618 w 952500"/>
                <a:gd name="connsiteY7" fmla="*/ 276225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340518">
                  <a:moveTo>
                    <a:pt x="378618" y="276225"/>
                  </a:moveTo>
                  <a:lnTo>
                    <a:pt x="2381" y="340518"/>
                  </a:lnTo>
                  <a:cubicBezTo>
                    <a:pt x="1587" y="280987"/>
                    <a:pt x="794" y="221456"/>
                    <a:pt x="0" y="161925"/>
                  </a:cubicBezTo>
                  <a:lnTo>
                    <a:pt x="309562" y="109537"/>
                  </a:lnTo>
                  <a:lnTo>
                    <a:pt x="690562" y="42862"/>
                  </a:lnTo>
                  <a:lnTo>
                    <a:pt x="947737" y="0"/>
                  </a:lnTo>
                  <a:lnTo>
                    <a:pt x="952500" y="183356"/>
                  </a:lnTo>
                  <a:lnTo>
                    <a:pt x="37861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43285118-93D0-4898-ADE7-E41C62A664DB}"/>
                </a:ext>
              </a:extLst>
            </p:cNvPr>
            <p:cNvSpPr/>
            <p:nvPr/>
          </p:nvSpPr>
          <p:spPr>
            <a:xfrm>
              <a:off x="3286125" y="3705225"/>
              <a:ext cx="960438" cy="293688"/>
            </a:xfrm>
            <a:custGeom>
              <a:avLst/>
              <a:gdLst>
                <a:gd name="connsiteX0" fmla="*/ 369094 w 959644"/>
                <a:gd name="connsiteY0" fmla="*/ 250031 h 292894"/>
                <a:gd name="connsiteX1" fmla="*/ 2381 w 959644"/>
                <a:gd name="connsiteY1" fmla="*/ 292894 h 292894"/>
                <a:gd name="connsiteX2" fmla="*/ 0 w 959644"/>
                <a:gd name="connsiteY2" fmla="*/ 109538 h 292894"/>
                <a:gd name="connsiteX3" fmla="*/ 180975 w 959644"/>
                <a:gd name="connsiteY3" fmla="*/ 100013 h 292894"/>
                <a:gd name="connsiteX4" fmla="*/ 397669 w 959644"/>
                <a:gd name="connsiteY4" fmla="*/ 83344 h 292894"/>
                <a:gd name="connsiteX5" fmla="*/ 607219 w 959644"/>
                <a:gd name="connsiteY5" fmla="*/ 59531 h 292894"/>
                <a:gd name="connsiteX6" fmla="*/ 959644 w 959644"/>
                <a:gd name="connsiteY6" fmla="*/ 0 h 292894"/>
                <a:gd name="connsiteX7" fmla="*/ 952500 w 959644"/>
                <a:gd name="connsiteY7" fmla="*/ 183356 h 292894"/>
                <a:gd name="connsiteX8" fmla="*/ 671513 w 959644"/>
                <a:gd name="connsiteY8" fmla="*/ 216694 h 292894"/>
                <a:gd name="connsiteX9" fmla="*/ 369094 w 959644"/>
                <a:gd name="connsiteY9" fmla="*/ 250031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9644" h="292894">
                  <a:moveTo>
                    <a:pt x="369094" y="250031"/>
                  </a:moveTo>
                  <a:lnTo>
                    <a:pt x="2381" y="292894"/>
                  </a:lnTo>
                  <a:cubicBezTo>
                    <a:pt x="1587" y="231775"/>
                    <a:pt x="794" y="170657"/>
                    <a:pt x="0" y="109538"/>
                  </a:cubicBezTo>
                  <a:lnTo>
                    <a:pt x="180975" y="100013"/>
                  </a:lnTo>
                  <a:lnTo>
                    <a:pt x="397669" y="83344"/>
                  </a:lnTo>
                  <a:lnTo>
                    <a:pt x="607219" y="59531"/>
                  </a:lnTo>
                  <a:lnTo>
                    <a:pt x="959644" y="0"/>
                  </a:lnTo>
                  <a:lnTo>
                    <a:pt x="952500" y="183356"/>
                  </a:lnTo>
                  <a:lnTo>
                    <a:pt x="671513" y="216694"/>
                  </a:lnTo>
                  <a:lnTo>
                    <a:pt x="369094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">
              <a:extLst>
                <a:ext uri="{FF2B5EF4-FFF2-40B4-BE49-F238E27FC236}">
                  <a16:creationId xmlns:a16="http://schemas.microsoft.com/office/drawing/2014/main" id="{4A0F66AC-4BB1-459D-864C-322632580DCB}"/>
                </a:ext>
              </a:extLst>
            </p:cNvPr>
            <p:cNvSpPr/>
            <p:nvPr/>
          </p:nvSpPr>
          <p:spPr>
            <a:xfrm>
              <a:off x="5962650" y="1900238"/>
              <a:ext cx="784225" cy="1082675"/>
            </a:xfrm>
            <a:custGeom>
              <a:avLst/>
              <a:gdLst>
                <a:gd name="connsiteX0" fmla="*/ 450056 w 783431"/>
                <a:gd name="connsiteY0" fmla="*/ 766762 h 1083468"/>
                <a:gd name="connsiteX1" fmla="*/ 335756 w 783431"/>
                <a:gd name="connsiteY1" fmla="*/ 921543 h 1083468"/>
                <a:gd name="connsiteX2" fmla="*/ 245269 w 783431"/>
                <a:gd name="connsiteY2" fmla="*/ 1026318 h 1083468"/>
                <a:gd name="connsiteX3" fmla="*/ 207169 w 783431"/>
                <a:gd name="connsiteY3" fmla="*/ 1050131 h 1083468"/>
                <a:gd name="connsiteX4" fmla="*/ 169069 w 783431"/>
                <a:gd name="connsiteY4" fmla="*/ 1066800 h 1083468"/>
                <a:gd name="connsiteX5" fmla="*/ 111919 w 783431"/>
                <a:gd name="connsiteY5" fmla="*/ 1083468 h 1083468"/>
                <a:gd name="connsiteX6" fmla="*/ 88106 w 783431"/>
                <a:gd name="connsiteY6" fmla="*/ 1081087 h 1083468"/>
                <a:gd name="connsiteX7" fmla="*/ 61913 w 783431"/>
                <a:gd name="connsiteY7" fmla="*/ 1066800 h 1083468"/>
                <a:gd name="connsiteX8" fmla="*/ 0 w 783431"/>
                <a:gd name="connsiteY8" fmla="*/ 1004887 h 1083468"/>
                <a:gd name="connsiteX9" fmla="*/ 111919 w 783431"/>
                <a:gd name="connsiteY9" fmla="*/ 769143 h 1083468"/>
                <a:gd name="connsiteX10" fmla="*/ 147638 w 783431"/>
                <a:gd name="connsiteY10" fmla="*/ 754856 h 1083468"/>
                <a:gd name="connsiteX11" fmla="*/ 183356 w 783431"/>
                <a:gd name="connsiteY11" fmla="*/ 733425 h 1083468"/>
                <a:gd name="connsiteX12" fmla="*/ 214313 w 783431"/>
                <a:gd name="connsiteY12" fmla="*/ 702468 h 1083468"/>
                <a:gd name="connsiteX13" fmla="*/ 250031 w 783431"/>
                <a:gd name="connsiteY13" fmla="*/ 661987 h 1083468"/>
                <a:gd name="connsiteX14" fmla="*/ 307181 w 783431"/>
                <a:gd name="connsiteY14" fmla="*/ 569118 h 1083468"/>
                <a:gd name="connsiteX15" fmla="*/ 371475 w 783431"/>
                <a:gd name="connsiteY15" fmla="*/ 440531 h 1083468"/>
                <a:gd name="connsiteX16" fmla="*/ 416719 w 783431"/>
                <a:gd name="connsiteY16" fmla="*/ 333375 h 1083468"/>
                <a:gd name="connsiteX17" fmla="*/ 457200 w 783431"/>
                <a:gd name="connsiteY17" fmla="*/ 200025 h 1083468"/>
                <a:gd name="connsiteX18" fmla="*/ 483394 w 783431"/>
                <a:gd name="connsiteY18" fmla="*/ 111918 h 1083468"/>
                <a:gd name="connsiteX19" fmla="*/ 485775 w 783431"/>
                <a:gd name="connsiteY19" fmla="*/ 92868 h 1083468"/>
                <a:gd name="connsiteX20" fmla="*/ 485775 w 783431"/>
                <a:gd name="connsiteY20" fmla="*/ 73818 h 1083468"/>
                <a:gd name="connsiteX21" fmla="*/ 464344 w 783431"/>
                <a:gd name="connsiteY21" fmla="*/ 0 h 1083468"/>
                <a:gd name="connsiteX22" fmla="*/ 783431 w 783431"/>
                <a:gd name="connsiteY22" fmla="*/ 135731 h 1083468"/>
                <a:gd name="connsiteX23" fmla="*/ 766763 w 783431"/>
                <a:gd name="connsiteY23" fmla="*/ 159543 h 1083468"/>
                <a:gd name="connsiteX24" fmla="*/ 711994 w 783431"/>
                <a:gd name="connsiteY24" fmla="*/ 238125 h 1083468"/>
                <a:gd name="connsiteX25" fmla="*/ 688181 w 783431"/>
                <a:gd name="connsiteY25" fmla="*/ 288131 h 1083468"/>
                <a:gd name="connsiteX26" fmla="*/ 623888 w 783431"/>
                <a:gd name="connsiteY26" fmla="*/ 435768 h 1083468"/>
                <a:gd name="connsiteX27" fmla="*/ 500063 w 783431"/>
                <a:gd name="connsiteY27" fmla="*/ 676275 h 1083468"/>
                <a:gd name="connsiteX28" fmla="*/ 450056 w 783431"/>
                <a:gd name="connsiteY28" fmla="*/ 766762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431" h="1083468">
                  <a:moveTo>
                    <a:pt x="450056" y="766762"/>
                  </a:moveTo>
                  <a:lnTo>
                    <a:pt x="335756" y="921543"/>
                  </a:lnTo>
                  <a:lnTo>
                    <a:pt x="245269" y="1026318"/>
                  </a:lnTo>
                  <a:lnTo>
                    <a:pt x="207169" y="1050131"/>
                  </a:lnTo>
                  <a:lnTo>
                    <a:pt x="169069" y="1066800"/>
                  </a:lnTo>
                  <a:lnTo>
                    <a:pt x="111919" y="1083468"/>
                  </a:lnTo>
                  <a:lnTo>
                    <a:pt x="88106" y="1081087"/>
                  </a:lnTo>
                  <a:lnTo>
                    <a:pt x="61913" y="1066800"/>
                  </a:lnTo>
                  <a:lnTo>
                    <a:pt x="0" y="1004887"/>
                  </a:lnTo>
                  <a:lnTo>
                    <a:pt x="111919" y="769143"/>
                  </a:lnTo>
                  <a:lnTo>
                    <a:pt x="147638" y="754856"/>
                  </a:lnTo>
                  <a:lnTo>
                    <a:pt x="183356" y="733425"/>
                  </a:lnTo>
                  <a:lnTo>
                    <a:pt x="214313" y="702468"/>
                  </a:lnTo>
                  <a:lnTo>
                    <a:pt x="250031" y="661987"/>
                  </a:lnTo>
                  <a:lnTo>
                    <a:pt x="307181" y="569118"/>
                  </a:lnTo>
                  <a:lnTo>
                    <a:pt x="371475" y="440531"/>
                  </a:lnTo>
                  <a:lnTo>
                    <a:pt x="416719" y="333375"/>
                  </a:lnTo>
                  <a:lnTo>
                    <a:pt x="457200" y="200025"/>
                  </a:lnTo>
                  <a:lnTo>
                    <a:pt x="483394" y="111918"/>
                  </a:lnTo>
                  <a:lnTo>
                    <a:pt x="485775" y="92868"/>
                  </a:lnTo>
                  <a:lnTo>
                    <a:pt x="485775" y="73818"/>
                  </a:lnTo>
                  <a:lnTo>
                    <a:pt x="464344" y="0"/>
                  </a:lnTo>
                  <a:lnTo>
                    <a:pt x="783431" y="135731"/>
                  </a:lnTo>
                  <a:lnTo>
                    <a:pt x="766763" y="159543"/>
                  </a:lnTo>
                  <a:lnTo>
                    <a:pt x="711994" y="238125"/>
                  </a:lnTo>
                  <a:lnTo>
                    <a:pt x="688181" y="288131"/>
                  </a:lnTo>
                  <a:lnTo>
                    <a:pt x="623888" y="435768"/>
                  </a:lnTo>
                  <a:lnTo>
                    <a:pt x="500063" y="676275"/>
                  </a:lnTo>
                  <a:lnTo>
                    <a:pt x="4500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834E6FF2-F177-4EB1-946B-CF2474FB369E}"/>
                </a:ext>
              </a:extLst>
            </p:cNvPr>
            <p:cNvSpPr/>
            <p:nvPr/>
          </p:nvSpPr>
          <p:spPr>
            <a:xfrm>
              <a:off x="5713413" y="2620963"/>
              <a:ext cx="406400" cy="311150"/>
            </a:xfrm>
            <a:custGeom>
              <a:avLst/>
              <a:gdLst>
                <a:gd name="connsiteX0" fmla="*/ 128587 w 407194"/>
                <a:gd name="connsiteY0" fmla="*/ 21432 h 309563"/>
                <a:gd name="connsiteX1" fmla="*/ 407194 w 407194"/>
                <a:gd name="connsiteY1" fmla="*/ 54769 h 309563"/>
                <a:gd name="connsiteX2" fmla="*/ 285750 w 407194"/>
                <a:gd name="connsiteY2" fmla="*/ 309563 h 309563"/>
                <a:gd name="connsiteX3" fmla="*/ 247650 w 407194"/>
                <a:gd name="connsiteY3" fmla="*/ 280988 h 309563"/>
                <a:gd name="connsiteX4" fmla="*/ 209550 w 407194"/>
                <a:gd name="connsiteY4" fmla="*/ 233363 h 309563"/>
                <a:gd name="connsiteX5" fmla="*/ 176212 w 407194"/>
                <a:gd name="connsiteY5" fmla="*/ 195263 h 309563"/>
                <a:gd name="connsiteX6" fmla="*/ 119062 w 407194"/>
                <a:gd name="connsiteY6" fmla="*/ 138113 h 309563"/>
                <a:gd name="connsiteX7" fmla="*/ 54769 w 407194"/>
                <a:gd name="connsiteY7" fmla="*/ 88107 h 309563"/>
                <a:gd name="connsiteX8" fmla="*/ 16669 w 407194"/>
                <a:gd name="connsiteY8" fmla="*/ 57150 h 309563"/>
                <a:gd name="connsiteX9" fmla="*/ 2381 w 407194"/>
                <a:gd name="connsiteY9" fmla="*/ 35719 h 309563"/>
                <a:gd name="connsiteX10" fmla="*/ 0 w 407194"/>
                <a:gd name="connsiteY10" fmla="*/ 21432 h 309563"/>
                <a:gd name="connsiteX11" fmla="*/ 4762 w 407194"/>
                <a:gd name="connsiteY11" fmla="*/ 7144 h 309563"/>
                <a:gd name="connsiteX12" fmla="*/ 23812 w 407194"/>
                <a:gd name="connsiteY12" fmla="*/ 0 h 309563"/>
                <a:gd name="connsiteX13" fmla="*/ 128587 w 407194"/>
                <a:gd name="connsiteY13" fmla="*/ 214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194" h="309563">
                  <a:moveTo>
                    <a:pt x="128587" y="21432"/>
                  </a:moveTo>
                  <a:lnTo>
                    <a:pt x="407194" y="54769"/>
                  </a:lnTo>
                  <a:lnTo>
                    <a:pt x="285750" y="309563"/>
                  </a:lnTo>
                  <a:lnTo>
                    <a:pt x="247650" y="280988"/>
                  </a:lnTo>
                  <a:lnTo>
                    <a:pt x="209550" y="233363"/>
                  </a:lnTo>
                  <a:lnTo>
                    <a:pt x="176212" y="195263"/>
                  </a:lnTo>
                  <a:lnTo>
                    <a:pt x="119062" y="138113"/>
                  </a:lnTo>
                  <a:lnTo>
                    <a:pt x="54769" y="88107"/>
                  </a:lnTo>
                  <a:lnTo>
                    <a:pt x="16669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3812" y="0"/>
                  </a:lnTo>
                  <a:lnTo>
                    <a:pt x="128587" y="21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5A29A488-E907-419F-B35D-85847F6261E4}"/>
                </a:ext>
              </a:extLst>
            </p:cNvPr>
            <p:cNvSpPr/>
            <p:nvPr/>
          </p:nvSpPr>
          <p:spPr>
            <a:xfrm>
              <a:off x="4751388" y="1973263"/>
              <a:ext cx="1035050" cy="965200"/>
            </a:xfrm>
            <a:custGeom>
              <a:avLst/>
              <a:gdLst>
                <a:gd name="connsiteX0" fmla="*/ 609600 w 1035844"/>
                <a:gd name="connsiteY0" fmla="*/ 635794 h 964407"/>
                <a:gd name="connsiteX1" fmla="*/ 445294 w 1035844"/>
                <a:gd name="connsiteY1" fmla="*/ 754857 h 964407"/>
                <a:gd name="connsiteX2" fmla="*/ 314325 w 1035844"/>
                <a:gd name="connsiteY2" fmla="*/ 838200 h 964407"/>
                <a:gd name="connsiteX3" fmla="*/ 226219 w 1035844"/>
                <a:gd name="connsiteY3" fmla="*/ 888207 h 964407"/>
                <a:gd name="connsiteX4" fmla="*/ 121444 w 1035844"/>
                <a:gd name="connsiteY4" fmla="*/ 935832 h 964407"/>
                <a:gd name="connsiteX5" fmla="*/ 45244 w 1035844"/>
                <a:gd name="connsiteY5" fmla="*/ 962025 h 964407"/>
                <a:gd name="connsiteX6" fmla="*/ 16669 w 1035844"/>
                <a:gd name="connsiteY6" fmla="*/ 964407 h 964407"/>
                <a:gd name="connsiteX7" fmla="*/ 4762 w 1035844"/>
                <a:gd name="connsiteY7" fmla="*/ 957263 h 964407"/>
                <a:gd name="connsiteX8" fmla="*/ 0 w 1035844"/>
                <a:gd name="connsiteY8" fmla="*/ 938213 h 964407"/>
                <a:gd name="connsiteX9" fmla="*/ 9525 w 1035844"/>
                <a:gd name="connsiteY9" fmla="*/ 919163 h 964407"/>
                <a:gd name="connsiteX10" fmla="*/ 73819 w 1035844"/>
                <a:gd name="connsiteY10" fmla="*/ 873919 h 964407"/>
                <a:gd name="connsiteX11" fmla="*/ 176212 w 1035844"/>
                <a:gd name="connsiteY11" fmla="*/ 795338 h 964407"/>
                <a:gd name="connsiteX12" fmla="*/ 316706 w 1035844"/>
                <a:gd name="connsiteY12" fmla="*/ 666750 h 964407"/>
                <a:gd name="connsiteX13" fmla="*/ 457200 w 1035844"/>
                <a:gd name="connsiteY13" fmla="*/ 526257 h 964407"/>
                <a:gd name="connsiteX14" fmla="*/ 550069 w 1035844"/>
                <a:gd name="connsiteY14" fmla="*/ 419100 h 964407"/>
                <a:gd name="connsiteX15" fmla="*/ 652462 w 1035844"/>
                <a:gd name="connsiteY15" fmla="*/ 271463 h 964407"/>
                <a:gd name="connsiteX16" fmla="*/ 704850 w 1035844"/>
                <a:gd name="connsiteY16" fmla="*/ 185738 h 964407"/>
                <a:gd name="connsiteX17" fmla="*/ 719137 w 1035844"/>
                <a:gd name="connsiteY17" fmla="*/ 159544 h 964407"/>
                <a:gd name="connsiteX18" fmla="*/ 726281 w 1035844"/>
                <a:gd name="connsiteY18" fmla="*/ 130969 h 964407"/>
                <a:gd name="connsiteX19" fmla="*/ 726281 w 1035844"/>
                <a:gd name="connsiteY19" fmla="*/ 107157 h 964407"/>
                <a:gd name="connsiteX20" fmla="*/ 721519 w 1035844"/>
                <a:gd name="connsiteY20" fmla="*/ 76200 h 964407"/>
                <a:gd name="connsiteX21" fmla="*/ 688181 w 1035844"/>
                <a:gd name="connsiteY21" fmla="*/ 9525 h 964407"/>
                <a:gd name="connsiteX22" fmla="*/ 809625 w 1035844"/>
                <a:gd name="connsiteY22" fmla="*/ 0 h 964407"/>
                <a:gd name="connsiteX23" fmla="*/ 902494 w 1035844"/>
                <a:gd name="connsiteY23" fmla="*/ 76200 h 964407"/>
                <a:gd name="connsiteX24" fmla="*/ 950119 w 1035844"/>
                <a:gd name="connsiteY24" fmla="*/ 114300 h 964407"/>
                <a:gd name="connsiteX25" fmla="*/ 1007269 w 1035844"/>
                <a:gd name="connsiteY25" fmla="*/ 169069 h 964407"/>
                <a:gd name="connsiteX26" fmla="*/ 1023937 w 1035844"/>
                <a:gd name="connsiteY26" fmla="*/ 188119 h 964407"/>
                <a:gd name="connsiteX27" fmla="*/ 1031081 w 1035844"/>
                <a:gd name="connsiteY27" fmla="*/ 207169 h 964407"/>
                <a:gd name="connsiteX28" fmla="*/ 1035844 w 1035844"/>
                <a:gd name="connsiteY28" fmla="*/ 228600 h 964407"/>
                <a:gd name="connsiteX29" fmla="*/ 1031081 w 1035844"/>
                <a:gd name="connsiteY29" fmla="*/ 254794 h 964407"/>
                <a:gd name="connsiteX30" fmla="*/ 1012031 w 1035844"/>
                <a:gd name="connsiteY30" fmla="*/ 278607 h 964407"/>
                <a:gd name="connsiteX31" fmla="*/ 947737 w 1035844"/>
                <a:gd name="connsiteY31" fmla="*/ 319088 h 964407"/>
                <a:gd name="connsiteX32" fmla="*/ 862012 w 1035844"/>
                <a:gd name="connsiteY32" fmla="*/ 411957 h 964407"/>
                <a:gd name="connsiteX33" fmla="*/ 711994 w 1035844"/>
                <a:gd name="connsiteY33" fmla="*/ 554832 h 964407"/>
                <a:gd name="connsiteX34" fmla="*/ 609600 w 1035844"/>
                <a:gd name="connsiteY34" fmla="*/ 635794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5844" h="964407">
                  <a:moveTo>
                    <a:pt x="609600" y="635794"/>
                  </a:moveTo>
                  <a:lnTo>
                    <a:pt x="445294" y="754857"/>
                  </a:lnTo>
                  <a:lnTo>
                    <a:pt x="314325" y="838200"/>
                  </a:lnTo>
                  <a:lnTo>
                    <a:pt x="226219" y="888207"/>
                  </a:lnTo>
                  <a:lnTo>
                    <a:pt x="121444" y="935832"/>
                  </a:lnTo>
                  <a:lnTo>
                    <a:pt x="45244" y="962025"/>
                  </a:lnTo>
                  <a:lnTo>
                    <a:pt x="16669" y="964407"/>
                  </a:lnTo>
                  <a:lnTo>
                    <a:pt x="4762" y="957263"/>
                  </a:lnTo>
                  <a:lnTo>
                    <a:pt x="0" y="938213"/>
                  </a:lnTo>
                  <a:lnTo>
                    <a:pt x="9525" y="919163"/>
                  </a:lnTo>
                  <a:lnTo>
                    <a:pt x="73819" y="873919"/>
                  </a:lnTo>
                  <a:lnTo>
                    <a:pt x="176212" y="795338"/>
                  </a:lnTo>
                  <a:lnTo>
                    <a:pt x="316706" y="666750"/>
                  </a:lnTo>
                  <a:lnTo>
                    <a:pt x="457200" y="526257"/>
                  </a:lnTo>
                  <a:lnTo>
                    <a:pt x="550069" y="419100"/>
                  </a:lnTo>
                  <a:lnTo>
                    <a:pt x="652462" y="271463"/>
                  </a:lnTo>
                  <a:lnTo>
                    <a:pt x="704850" y="185738"/>
                  </a:lnTo>
                  <a:lnTo>
                    <a:pt x="719137" y="159544"/>
                  </a:lnTo>
                  <a:lnTo>
                    <a:pt x="726281" y="130969"/>
                  </a:lnTo>
                  <a:lnTo>
                    <a:pt x="726281" y="107157"/>
                  </a:lnTo>
                  <a:lnTo>
                    <a:pt x="721519" y="76200"/>
                  </a:lnTo>
                  <a:lnTo>
                    <a:pt x="688181" y="9525"/>
                  </a:lnTo>
                  <a:lnTo>
                    <a:pt x="809625" y="0"/>
                  </a:lnTo>
                  <a:lnTo>
                    <a:pt x="902494" y="76200"/>
                  </a:lnTo>
                  <a:lnTo>
                    <a:pt x="950119" y="114300"/>
                  </a:lnTo>
                  <a:lnTo>
                    <a:pt x="1007269" y="169069"/>
                  </a:lnTo>
                  <a:lnTo>
                    <a:pt x="1023937" y="188119"/>
                  </a:lnTo>
                  <a:lnTo>
                    <a:pt x="1031081" y="207169"/>
                  </a:lnTo>
                  <a:lnTo>
                    <a:pt x="1035844" y="228600"/>
                  </a:lnTo>
                  <a:lnTo>
                    <a:pt x="1031081" y="254794"/>
                  </a:lnTo>
                  <a:lnTo>
                    <a:pt x="1012031" y="278607"/>
                  </a:lnTo>
                  <a:lnTo>
                    <a:pt x="947737" y="319088"/>
                  </a:lnTo>
                  <a:lnTo>
                    <a:pt x="862012" y="411957"/>
                  </a:lnTo>
                  <a:lnTo>
                    <a:pt x="711994" y="554832"/>
                  </a:lnTo>
                  <a:lnTo>
                    <a:pt x="609600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6C12F3F1-0B32-4383-9CAD-EDC758A53796}"/>
                </a:ext>
              </a:extLst>
            </p:cNvPr>
            <p:cNvSpPr/>
            <p:nvPr/>
          </p:nvSpPr>
          <p:spPr>
            <a:xfrm>
              <a:off x="5022850" y="3094038"/>
              <a:ext cx="1700213" cy="1114425"/>
            </a:xfrm>
            <a:custGeom>
              <a:avLst/>
              <a:gdLst>
                <a:gd name="connsiteX0" fmla="*/ 409575 w 1700213"/>
                <a:gd name="connsiteY0" fmla="*/ 288131 h 1114425"/>
                <a:gd name="connsiteX1" fmla="*/ 59532 w 1700213"/>
                <a:gd name="connsiteY1" fmla="*/ 342900 h 1114425"/>
                <a:gd name="connsiteX2" fmla="*/ 0 w 1700213"/>
                <a:gd name="connsiteY2" fmla="*/ 185737 h 1114425"/>
                <a:gd name="connsiteX3" fmla="*/ 328613 w 1700213"/>
                <a:gd name="connsiteY3" fmla="*/ 157162 h 1114425"/>
                <a:gd name="connsiteX4" fmla="*/ 769144 w 1700213"/>
                <a:gd name="connsiteY4" fmla="*/ 109537 h 1114425"/>
                <a:gd name="connsiteX5" fmla="*/ 1126332 w 1700213"/>
                <a:gd name="connsiteY5" fmla="*/ 66675 h 1114425"/>
                <a:gd name="connsiteX6" fmla="*/ 1293019 w 1700213"/>
                <a:gd name="connsiteY6" fmla="*/ 42862 h 1114425"/>
                <a:gd name="connsiteX7" fmla="*/ 1440657 w 1700213"/>
                <a:gd name="connsiteY7" fmla="*/ 0 h 1114425"/>
                <a:gd name="connsiteX8" fmla="*/ 1457325 w 1700213"/>
                <a:gd name="connsiteY8" fmla="*/ 7144 h 1114425"/>
                <a:gd name="connsiteX9" fmla="*/ 1512094 w 1700213"/>
                <a:gd name="connsiteY9" fmla="*/ 42862 h 1114425"/>
                <a:gd name="connsiteX10" fmla="*/ 1590675 w 1700213"/>
                <a:gd name="connsiteY10" fmla="*/ 95250 h 1114425"/>
                <a:gd name="connsiteX11" fmla="*/ 1666875 w 1700213"/>
                <a:gd name="connsiteY11" fmla="*/ 161925 h 1114425"/>
                <a:gd name="connsiteX12" fmla="*/ 1685925 w 1700213"/>
                <a:gd name="connsiteY12" fmla="*/ 180975 h 1114425"/>
                <a:gd name="connsiteX13" fmla="*/ 1695450 w 1700213"/>
                <a:gd name="connsiteY13" fmla="*/ 200025 h 1114425"/>
                <a:gd name="connsiteX14" fmla="*/ 1700213 w 1700213"/>
                <a:gd name="connsiteY14" fmla="*/ 230981 h 1114425"/>
                <a:gd name="connsiteX15" fmla="*/ 1690688 w 1700213"/>
                <a:gd name="connsiteY15" fmla="*/ 269081 h 1114425"/>
                <a:gd name="connsiteX16" fmla="*/ 1659732 w 1700213"/>
                <a:gd name="connsiteY16" fmla="*/ 316706 h 1114425"/>
                <a:gd name="connsiteX17" fmla="*/ 1624013 w 1700213"/>
                <a:gd name="connsiteY17" fmla="*/ 352425 h 1114425"/>
                <a:gd name="connsiteX18" fmla="*/ 1588294 w 1700213"/>
                <a:gd name="connsiteY18" fmla="*/ 416719 h 1114425"/>
                <a:gd name="connsiteX19" fmla="*/ 1509713 w 1700213"/>
                <a:gd name="connsiteY19" fmla="*/ 626269 h 1114425"/>
                <a:gd name="connsiteX20" fmla="*/ 1423988 w 1700213"/>
                <a:gd name="connsiteY20" fmla="*/ 869156 h 1114425"/>
                <a:gd name="connsiteX21" fmla="*/ 1407319 w 1700213"/>
                <a:gd name="connsiteY21" fmla="*/ 938212 h 1114425"/>
                <a:gd name="connsiteX22" fmla="*/ 1383507 w 1700213"/>
                <a:gd name="connsiteY22" fmla="*/ 988219 h 1114425"/>
                <a:gd name="connsiteX23" fmla="*/ 1347788 w 1700213"/>
                <a:gd name="connsiteY23" fmla="*/ 1042987 h 1114425"/>
                <a:gd name="connsiteX24" fmla="*/ 1316832 w 1700213"/>
                <a:gd name="connsiteY24" fmla="*/ 1078706 h 1114425"/>
                <a:gd name="connsiteX25" fmla="*/ 1271588 w 1700213"/>
                <a:gd name="connsiteY25" fmla="*/ 1107281 h 1114425"/>
                <a:gd name="connsiteX26" fmla="*/ 1221582 w 1700213"/>
                <a:gd name="connsiteY26" fmla="*/ 1114425 h 1114425"/>
                <a:gd name="connsiteX27" fmla="*/ 1188244 w 1700213"/>
                <a:gd name="connsiteY27" fmla="*/ 1095375 h 1114425"/>
                <a:gd name="connsiteX28" fmla="*/ 1147763 w 1700213"/>
                <a:gd name="connsiteY28" fmla="*/ 1069181 h 1114425"/>
                <a:gd name="connsiteX29" fmla="*/ 1164432 w 1700213"/>
                <a:gd name="connsiteY29" fmla="*/ 895350 h 1114425"/>
                <a:gd name="connsiteX30" fmla="*/ 1309688 w 1700213"/>
                <a:gd name="connsiteY30" fmla="*/ 397669 h 1114425"/>
                <a:gd name="connsiteX31" fmla="*/ 1328738 w 1700213"/>
                <a:gd name="connsiteY31" fmla="*/ 314325 h 1114425"/>
                <a:gd name="connsiteX32" fmla="*/ 1331119 w 1700213"/>
                <a:gd name="connsiteY32" fmla="*/ 269081 h 1114425"/>
                <a:gd name="connsiteX33" fmla="*/ 1328738 w 1700213"/>
                <a:gd name="connsiteY33" fmla="*/ 252412 h 1114425"/>
                <a:gd name="connsiteX34" fmla="*/ 1319213 w 1700213"/>
                <a:gd name="connsiteY34" fmla="*/ 245269 h 1114425"/>
                <a:gd name="connsiteX35" fmla="*/ 1271588 w 1700213"/>
                <a:gd name="connsiteY35" fmla="*/ 230981 h 1114425"/>
                <a:gd name="connsiteX36" fmla="*/ 1219200 w 1700213"/>
                <a:gd name="connsiteY36" fmla="*/ 223837 h 1114425"/>
                <a:gd name="connsiteX37" fmla="*/ 1102519 w 1700213"/>
                <a:gd name="connsiteY37" fmla="*/ 221456 h 1114425"/>
                <a:gd name="connsiteX38" fmla="*/ 966788 w 1700213"/>
                <a:gd name="connsiteY38" fmla="*/ 226219 h 1114425"/>
                <a:gd name="connsiteX39" fmla="*/ 731044 w 1700213"/>
                <a:gd name="connsiteY39" fmla="*/ 242887 h 1114425"/>
                <a:gd name="connsiteX40" fmla="*/ 409575 w 1700213"/>
                <a:gd name="connsiteY40" fmla="*/ 28813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00213" h="1114425">
                  <a:moveTo>
                    <a:pt x="409575" y="288131"/>
                  </a:moveTo>
                  <a:lnTo>
                    <a:pt x="59532" y="342900"/>
                  </a:lnTo>
                  <a:lnTo>
                    <a:pt x="0" y="185737"/>
                  </a:lnTo>
                  <a:lnTo>
                    <a:pt x="328613" y="157162"/>
                  </a:lnTo>
                  <a:lnTo>
                    <a:pt x="769144" y="109537"/>
                  </a:lnTo>
                  <a:lnTo>
                    <a:pt x="1126332" y="66675"/>
                  </a:lnTo>
                  <a:lnTo>
                    <a:pt x="1293019" y="42862"/>
                  </a:lnTo>
                  <a:lnTo>
                    <a:pt x="1440657" y="0"/>
                  </a:lnTo>
                  <a:lnTo>
                    <a:pt x="1457325" y="7144"/>
                  </a:lnTo>
                  <a:lnTo>
                    <a:pt x="1512094" y="42862"/>
                  </a:lnTo>
                  <a:lnTo>
                    <a:pt x="1590675" y="95250"/>
                  </a:lnTo>
                  <a:lnTo>
                    <a:pt x="1666875" y="161925"/>
                  </a:lnTo>
                  <a:lnTo>
                    <a:pt x="1685925" y="180975"/>
                  </a:lnTo>
                  <a:lnTo>
                    <a:pt x="1695450" y="200025"/>
                  </a:lnTo>
                  <a:lnTo>
                    <a:pt x="1700213" y="230981"/>
                  </a:lnTo>
                  <a:lnTo>
                    <a:pt x="1690688" y="269081"/>
                  </a:lnTo>
                  <a:lnTo>
                    <a:pt x="1659732" y="316706"/>
                  </a:lnTo>
                  <a:lnTo>
                    <a:pt x="1624013" y="352425"/>
                  </a:lnTo>
                  <a:lnTo>
                    <a:pt x="1588294" y="416719"/>
                  </a:lnTo>
                  <a:lnTo>
                    <a:pt x="1509713" y="626269"/>
                  </a:lnTo>
                  <a:lnTo>
                    <a:pt x="1423988" y="869156"/>
                  </a:lnTo>
                  <a:lnTo>
                    <a:pt x="1407319" y="938212"/>
                  </a:lnTo>
                  <a:lnTo>
                    <a:pt x="1383507" y="988219"/>
                  </a:lnTo>
                  <a:lnTo>
                    <a:pt x="1347788" y="1042987"/>
                  </a:lnTo>
                  <a:lnTo>
                    <a:pt x="1316832" y="1078706"/>
                  </a:lnTo>
                  <a:lnTo>
                    <a:pt x="1271588" y="1107281"/>
                  </a:lnTo>
                  <a:lnTo>
                    <a:pt x="1221582" y="1114425"/>
                  </a:lnTo>
                  <a:lnTo>
                    <a:pt x="1188244" y="1095375"/>
                  </a:lnTo>
                  <a:lnTo>
                    <a:pt x="1147763" y="1069181"/>
                  </a:lnTo>
                  <a:lnTo>
                    <a:pt x="1164432" y="895350"/>
                  </a:lnTo>
                  <a:lnTo>
                    <a:pt x="1309688" y="397669"/>
                  </a:lnTo>
                  <a:lnTo>
                    <a:pt x="1328738" y="314325"/>
                  </a:lnTo>
                  <a:lnTo>
                    <a:pt x="1331119" y="269081"/>
                  </a:lnTo>
                  <a:lnTo>
                    <a:pt x="1328738" y="252412"/>
                  </a:lnTo>
                  <a:lnTo>
                    <a:pt x="1319213" y="245269"/>
                  </a:lnTo>
                  <a:lnTo>
                    <a:pt x="1271588" y="230981"/>
                  </a:lnTo>
                  <a:lnTo>
                    <a:pt x="1219200" y="223837"/>
                  </a:lnTo>
                  <a:lnTo>
                    <a:pt x="1102519" y="221456"/>
                  </a:lnTo>
                  <a:lnTo>
                    <a:pt x="966788" y="226219"/>
                  </a:lnTo>
                  <a:lnTo>
                    <a:pt x="731044" y="242887"/>
                  </a:lnTo>
                  <a:lnTo>
                    <a:pt x="40957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32F96E95-4A7C-4445-A0BB-7804B67C4C7A}"/>
                </a:ext>
              </a:extLst>
            </p:cNvPr>
            <p:cNvSpPr/>
            <p:nvPr/>
          </p:nvSpPr>
          <p:spPr>
            <a:xfrm>
              <a:off x="5114925" y="3962400"/>
              <a:ext cx="1127125" cy="252413"/>
            </a:xfrm>
            <a:custGeom>
              <a:avLst/>
              <a:gdLst>
                <a:gd name="connsiteX0" fmla="*/ 433388 w 1126331"/>
                <a:gd name="connsiteY0" fmla="*/ 211931 h 252413"/>
                <a:gd name="connsiteX1" fmla="*/ 35719 w 1126331"/>
                <a:gd name="connsiteY1" fmla="*/ 252413 h 252413"/>
                <a:gd name="connsiteX2" fmla="*/ 0 w 1126331"/>
                <a:gd name="connsiteY2" fmla="*/ 73819 h 252413"/>
                <a:gd name="connsiteX3" fmla="*/ 409575 w 1126331"/>
                <a:gd name="connsiteY3" fmla="*/ 40481 h 252413"/>
                <a:gd name="connsiteX4" fmla="*/ 752475 w 1126331"/>
                <a:gd name="connsiteY4" fmla="*/ 21431 h 252413"/>
                <a:gd name="connsiteX5" fmla="*/ 1121569 w 1126331"/>
                <a:gd name="connsiteY5" fmla="*/ 0 h 252413"/>
                <a:gd name="connsiteX6" fmla="*/ 1126331 w 1126331"/>
                <a:gd name="connsiteY6" fmla="*/ 195263 h 252413"/>
                <a:gd name="connsiteX7" fmla="*/ 1054894 w 1126331"/>
                <a:gd name="connsiteY7" fmla="*/ 200025 h 252413"/>
                <a:gd name="connsiteX8" fmla="*/ 1012031 w 1126331"/>
                <a:gd name="connsiteY8" fmla="*/ 185738 h 252413"/>
                <a:gd name="connsiteX9" fmla="*/ 957263 w 1126331"/>
                <a:gd name="connsiteY9" fmla="*/ 183356 h 252413"/>
                <a:gd name="connsiteX10" fmla="*/ 433388 w 1126331"/>
                <a:gd name="connsiteY10" fmla="*/ 211931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6331" h="252413">
                  <a:moveTo>
                    <a:pt x="433388" y="211931"/>
                  </a:moveTo>
                  <a:lnTo>
                    <a:pt x="35719" y="252413"/>
                  </a:lnTo>
                  <a:lnTo>
                    <a:pt x="0" y="73819"/>
                  </a:lnTo>
                  <a:lnTo>
                    <a:pt x="409575" y="40481"/>
                  </a:lnTo>
                  <a:lnTo>
                    <a:pt x="752475" y="21431"/>
                  </a:lnTo>
                  <a:lnTo>
                    <a:pt x="1121569" y="0"/>
                  </a:lnTo>
                  <a:lnTo>
                    <a:pt x="1126331" y="195263"/>
                  </a:lnTo>
                  <a:lnTo>
                    <a:pt x="1054894" y="200025"/>
                  </a:lnTo>
                  <a:lnTo>
                    <a:pt x="1012031" y="185738"/>
                  </a:lnTo>
                  <a:lnTo>
                    <a:pt x="957263" y="183356"/>
                  </a:lnTo>
                  <a:lnTo>
                    <a:pt x="43338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6368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7FA413E-450A-4EBA-BDA1-20B67582EFCA}"/>
              </a:ext>
            </a:extLst>
          </p:cNvPr>
          <p:cNvGrpSpPr/>
          <p:nvPr/>
        </p:nvGrpSpPr>
        <p:grpSpPr>
          <a:xfrm>
            <a:off x="2520950" y="1565275"/>
            <a:ext cx="4570413" cy="4478338"/>
            <a:chOff x="2520950" y="1565275"/>
            <a:chExt cx="4570413" cy="4478338"/>
          </a:xfrm>
        </p:grpSpPr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E656DEA8-898D-B442-977F-21B14FCD45D8}"/>
                </a:ext>
              </a:extLst>
            </p:cNvPr>
            <p:cNvSpPr/>
            <p:nvPr/>
          </p:nvSpPr>
          <p:spPr>
            <a:xfrm>
              <a:off x="2520950" y="1606550"/>
              <a:ext cx="1270000" cy="2390775"/>
            </a:xfrm>
            <a:custGeom>
              <a:avLst/>
              <a:gdLst>
                <a:gd name="connsiteX0" fmla="*/ 904875 w 1270000"/>
                <a:gd name="connsiteY0" fmla="*/ 987425 h 2390775"/>
                <a:gd name="connsiteX1" fmla="*/ 1003300 w 1270000"/>
                <a:gd name="connsiteY1" fmla="*/ 781050 h 2390775"/>
                <a:gd name="connsiteX2" fmla="*/ 1073150 w 1270000"/>
                <a:gd name="connsiteY2" fmla="*/ 628650 h 2390775"/>
                <a:gd name="connsiteX3" fmla="*/ 1127125 w 1270000"/>
                <a:gd name="connsiteY3" fmla="*/ 511175 h 2390775"/>
                <a:gd name="connsiteX4" fmla="*/ 1133475 w 1270000"/>
                <a:gd name="connsiteY4" fmla="*/ 482600 h 2390775"/>
                <a:gd name="connsiteX5" fmla="*/ 1152525 w 1270000"/>
                <a:gd name="connsiteY5" fmla="*/ 444500 h 2390775"/>
                <a:gd name="connsiteX6" fmla="*/ 1168400 w 1270000"/>
                <a:gd name="connsiteY6" fmla="*/ 422275 h 2390775"/>
                <a:gd name="connsiteX7" fmla="*/ 1190625 w 1270000"/>
                <a:gd name="connsiteY7" fmla="*/ 403225 h 2390775"/>
                <a:gd name="connsiteX8" fmla="*/ 1228725 w 1270000"/>
                <a:gd name="connsiteY8" fmla="*/ 387350 h 2390775"/>
                <a:gd name="connsiteX9" fmla="*/ 1254125 w 1270000"/>
                <a:gd name="connsiteY9" fmla="*/ 371475 h 2390775"/>
                <a:gd name="connsiteX10" fmla="*/ 1266825 w 1270000"/>
                <a:gd name="connsiteY10" fmla="*/ 355600 h 2390775"/>
                <a:gd name="connsiteX11" fmla="*/ 1270000 w 1270000"/>
                <a:gd name="connsiteY11" fmla="*/ 342900 h 2390775"/>
                <a:gd name="connsiteX12" fmla="*/ 1270000 w 1270000"/>
                <a:gd name="connsiteY12" fmla="*/ 323850 h 2390775"/>
                <a:gd name="connsiteX13" fmla="*/ 1254125 w 1270000"/>
                <a:gd name="connsiteY13" fmla="*/ 285750 h 2390775"/>
                <a:gd name="connsiteX14" fmla="*/ 1200150 w 1270000"/>
                <a:gd name="connsiteY14" fmla="*/ 219075 h 2390775"/>
                <a:gd name="connsiteX15" fmla="*/ 1139825 w 1270000"/>
                <a:gd name="connsiteY15" fmla="*/ 165100 h 2390775"/>
                <a:gd name="connsiteX16" fmla="*/ 1060450 w 1270000"/>
                <a:gd name="connsiteY16" fmla="*/ 104775 h 2390775"/>
                <a:gd name="connsiteX17" fmla="*/ 993775 w 1270000"/>
                <a:gd name="connsiteY17" fmla="*/ 66675 h 2390775"/>
                <a:gd name="connsiteX18" fmla="*/ 933450 w 1270000"/>
                <a:gd name="connsiteY18" fmla="*/ 38100 h 2390775"/>
                <a:gd name="connsiteX19" fmla="*/ 860425 w 1270000"/>
                <a:gd name="connsiteY19" fmla="*/ 15875 h 2390775"/>
                <a:gd name="connsiteX20" fmla="*/ 796925 w 1270000"/>
                <a:gd name="connsiteY20" fmla="*/ 0 h 2390775"/>
                <a:gd name="connsiteX21" fmla="*/ 777875 w 1270000"/>
                <a:gd name="connsiteY21" fmla="*/ 0 h 2390775"/>
                <a:gd name="connsiteX22" fmla="*/ 765175 w 1270000"/>
                <a:gd name="connsiteY22" fmla="*/ 6350 h 2390775"/>
                <a:gd name="connsiteX23" fmla="*/ 762000 w 1270000"/>
                <a:gd name="connsiteY23" fmla="*/ 15875 h 2390775"/>
                <a:gd name="connsiteX24" fmla="*/ 762000 w 1270000"/>
                <a:gd name="connsiteY24" fmla="*/ 31750 h 2390775"/>
                <a:gd name="connsiteX25" fmla="*/ 771525 w 1270000"/>
                <a:gd name="connsiteY25" fmla="*/ 53975 h 2390775"/>
                <a:gd name="connsiteX26" fmla="*/ 796925 w 1270000"/>
                <a:gd name="connsiteY26" fmla="*/ 92075 h 2390775"/>
                <a:gd name="connsiteX27" fmla="*/ 822325 w 1270000"/>
                <a:gd name="connsiteY27" fmla="*/ 123825 h 2390775"/>
                <a:gd name="connsiteX28" fmla="*/ 844550 w 1270000"/>
                <a:gd name="connsiteY28" fmla="*/ 165100 h 2390775"/>
                <a:gd name="connsiteX29" fmla="*/ 863600 w 1270000"/>
                <a:gd name="connsiteY29" fmla="*/ 206375 h 2390775"/>
                <a:gd name="connsiteX30" fmla="*/ 876300 w 1270000"/>
                <a:gd name="connsiteY30" fmla="*/ 241300 h 2390775"/>
                <a:gd name="connsiteX31" fmla="*/ 882650 w 1270000"/>
                <a:gd name="connsiteY31" fmla="*/ 282575 h 2390775"/>
                <a:gd name="connsiteX32" fmla="*/ 882650 w 1270000"/>
                <a:gd name="connsiteY32" fmla="*/ 314325 h 2390775"/>
                <a:gd name="connsiteX33" fmla="*/ 873125 w 1270000"/>
                <a:gd name="connsiteY33" fmla="*/ 365125 h 2390775"/>
                <a:gd name="connsiteX34" fmla="*/ 831850 w 1270000"/>
                <a:gd name="connsiteY34" fmla="*/ 527050 h 2390775"/>
                <a:gd name="connsiteX35" fmla="*/ 695325 w 1270000"/>
                <a:gd name="connsiteY35" fmla="*/ 901700 h 2390775"/>
                <a:gd name="connsiteX36" fmla="*/ 584200 w 1270000"/>
                <a:gd name="connsiteY36" fmla="*/ 1187450 h 2390775"/>
                <a:gd name="connsiteX37" fmla="*/ 479425 w 1270000"/>
                <a:gd name="connsiteY37" fmla="*/ 1428750 h 2390775"/>
                <a:gd name="connsiteX38" fmla="*/ 393700 w 1270000"/>
                <a:gd name="connsiteY38" fmla="*/ 1616075 h 2390775"/>
                <a:gd name="connsiteX39" fmla="*/ 234950 w 1270000"/>
                <a:gd name="connsiteY39" fmla="*/ 1933575 h 2390775"/>
                <a:gd name="connsiteX40" fmla="*/ 63500 w 1270000"/>
                <a:gd name="connsiteY40" fmla="*/ 2232025 h 2390775"/>
                <a:gd name="connsiteX41" fmla="*/ 9525 w 1270000"/>
                <a:gd name="connsiteY41" fmla="*/ 2324100 h 2390775"/>
                <a:gd name="connsiteX42" fmla="*/ 0 w 1270000"/>
                <a:gd name="connsiteY42" fmla="*/ 2349500 h 2390775"/>
                <a:gd name="connsiteX43" fmla="*/ 0 w 1270000"/>
                <a:gd name="connsiteY43" fmla="*/ 2368550 h 2390775"/>
                <a:gd name="connsiteX44" fmla="*/ 3175 w 1270000"/>
                <a:gd name="connsiteY44" fmla="*/ 2384425 h 2390775"/>
                <a:gd name="connsiteX45" fmla="*/ 15875 w 1270000"/>
                <a:gd name="connsiteY45" fmla="*/ 2390775 h 2390775"/>
                <a:gd name="connsiteX46" fmla="*/ 38100 w 1270000"/>
                <a:gd name="connsiteY46" fmla="*/ 2381250 h 2390775"/>
                <a:gd name="connsiteX47" fmla="*/ 79375 w 1270000"/>
                <a:gd name="connsiteY47" fmla="*/ 2330450 h 2390775"/>
                <a:gd name="connsiteX48" fmla="*/ 196850 w 1270000"/>
                <a:gd name="connsiteY48" fmla="*/ 2174875 h 2390775"/>
                <a:gd name="connsiteX49" fmla="*/ 317500 w 1270000"/>
                <a:gd name="connsiteY49" fmla="*/ 2000250 h 2390775"/>
                <a:gd name="connsiteX50" fmla="*/ 434975 w 1270000"/>
                <a:gd name="connsiteY50" fmla="*/ 1835150 h 2390775"/>
                <a:gd name="connsiteX51" fmla="*/ 577850 w 1270000"/>
                <a:gd name="connsiteY51" fmla="*/ 1622425 h 2390775"/>
                <a:gd name="connsiteX52" fmla="*/ 635000 w 1270000"/>
                <a:gd name="connsiteY52" fmla="*/ 1530350 h 2390775"/>
                <a:gd name="connsiteX53" fmla="*/ 711200 w 1270000"/>
                <a:gd name="connsiteY53" fmla="*/ 1416050 h 2390775"/>
                <a:gd name="connsiteX54" fmla="*/ 831850 w 1270000"/>
                <a:gd name="connsiteY54" fmla="*/ 1152525 h 2390775"/>
                <a:gd name="connsiteX55" fmla="*/ 904875 w 1270000"/>
                <a:gd name="connsiteY55" fmla="*/ 98742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0000" h="2390775">
                  <a:moveTo>
                    <a:pt x="904875" y="987425"/>
                  </a:moveTo>
                  <a:lnTo>
                    <a:pt x="1003300" y="781050"/>
                  </a:lnTo>
                  <a:lnTo>
                    <a:pt x="1073150" y="628650"/>
                  </a:lnTo>
                  <a:lnTo>
                    <a:pt x="1127125" y="511175"/>
                  </a:lnTo>
                  <a:lnTo>
                    <a:pt x="1133475" y="482600"/>
                  </a:lnTo>
                  <a:lnTo>
                    <a:pt x="1152525" y="444500"/>
                  </a:lnTo>
                  <a:lnTo>
                    <a:pt x="1168400" y="422275"/>
                  </a:lnTo>
                  <a:lnTo>
                    <a:pt x="1190625" y="403225"/>
                  </a:lnTo>
                  <a:lnTo>
                    <a:pt x="1228725" y="387350"/>
                  </a:lnTo>
                  <a:lnTo>
                    <a:pt x="1254125" y="371475"/>
                  </a:lnTo>
                  <a:lnTo>
                    <a:pt x="1266825" y="355600"/>
                  </a:lnTo>
                  <a:lnTo>
                    <a:pt x="1270000" y="342900"/>
                  </a:lnTo>
                  <a:lnTo>
                    <a:pt x="1270000" y="323850"/>
                  </a:lnTo>
                  <a:lnTo>
                    <a:pt x="1254125" y="285750"/>
                  </a:lnTo>
                  <a:lnTo>
                    <a:pt x="1200150" y="219075"/>
                  </a:lnTo>
                  <a:lnTo>
                    <a:pt x="1139825" y="165100"/>
                  </a:lnTo>
                  <a:lnTo>
                    <a:pt x="1060450" y="104775"/>
                  </a:lnTo>
                  <a:lnTo>
                    <a:pt x="993775" y="66675"/>
                  </a:lnTo>
                  <a:lnTo>
                    <a:pt x="933450" y="38100"/>
                  </a:lnTo>
                  <a:lnTo>
                    <a:pt x="860425" y="15875"/>
                  </a:lnTo>
                  <a:lnTo>
                    <a:pt x="796925" y="0"/>
                  </a:lnTo>
                  <a:lnTo>
                    <a:pt x="777875" y="0"/>
                  </a:lnTo>
                  <a:lnTo>
                    <a:pt x="765175" y="6350"/>
                  </a:lnTo>
                  <a:lnTo>
                    <a:pt x="762000" y="15875"/>
                  </a:lnTo>
                  <a:lnTo>
                    <a:pt x="762000" y="31750"/>
                  </a:lnTo>
                  <a:lnTo>
                    <a:pt x="771525" y="53975"/>
                  </a:lnTo>
                  <a:lnTo>
                    <a:pt x="796925" y="92075"/>
                  </a:lnTo>
                  <a:lnTo>
                    <a:pt x="822325" y="123825"/>
                  </a:lnTo>
                  <a:lnTo>
                    <a:pt x="844550" y="165100"/>
                  </a:lnTo>
                  <a:lnTo>
                    <a:pt x="863600" y="206375"/>
                  </a:lnTo>
                  <a:lnTo>
                    <a:pt x="876300" y="241300"/>
                  </a:lnTo>
                  <a:lnTo>
                    <a:pt x="882650" y="282575"/>
                  </a:lnTo>
                  <a:lnTo>
                    <a:pt x="882650" y="314325"/>
                  </a:lnTo>
                  <a:lnTo>
                    <a:pt x="873125" y="365125"/>
                  </a:lnTo>
                  <a:lnTo>
                    <a:pt x="831850" y="527050"/>
                  </a:lnTo>
                  <a:lnTo>
                    <a:pt x="695325" y="901700"/>
                  </a:lnTo>
                  <a:lnTo>
                    <a:pt x="584200" y="1187450"/>
                  </a:lnTo>
                  <a:lnTo>
                    <a:pt x="479425" y="1428750"/>
                  </a:lnTo>
                  <a:lnTo>
                    <a:pt x="393700" y="1616075"/>
                  </a:lnTo>
                  <a:lnTo>
                    <a:pt x="234950" y="1933575"/>
                  </a:lnTo>
                  <a:lnTo>
                    <a:pt x="63500" y="2232025"/>
                  </a:lnTo>
                  <a:lnTo>
                    <a:pt x="9525" y="2324100"/>
                  </a:lnTo>
                  <a:lnTo>
                    <a:pt x="0" y="2349500"/>
                  </a:lnTo>
                  <a:lnTo>
                    <a:pt x="0" y="2368550"/>
                  </a:lnTo>
                  <a:lnTo>
                    <a:pt x="3175" y="2384425"/>
                  </a:lnTo>
                  <a:lnTo>
                    <a:pt x="15875" y="2390775"/>
                  </a:lnTo>
                  <a:lnTo>
                    <a:pt x="38100" y="2381250"/>
                  </a:lnTo>
                  <a:lnTo>
                    <a:pt x="79375" y="2330450"/>
                  </a:lnTo>
                  <a:lnTo>
                    <a:pt x="196850" y="2174875"/>
                  </a:lnTo>
                  <a:lnTo>
                    <a:pt x="317500" y="2000250"/>
                  </a:lnTo>
                  <a:lnTo>
                    <a:pt x="434975" y="1835150"/>
                  </a:lnTo>
                  <a:lnTo>
                    <a:pt x="577850" y="1622425"/>
                  </a:lnTo>
                  <a:lnTo>
                    <a:pt x="635000" y="1530350"/>
                  </a:lnTo>
                  <a:lnTo>
                    <a:pt x="711200" y="1416050"/>
                  </a:lnTo>
                  <a:lnTo>
                    <a:pt x="831850" y="1152525"/>
                  </a:lnTo>
                  <a:lnTo>
                    <a:pt x="904875" y="987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E486E46-8EA0-9B44-9A22-F1E217AEBEEF}"/>
                </a:ext>
              </a:extLst>
            </p:cNvPr>
            <p:cNvSpPr/>
            <p:nvPr/>
          </p:nvSpPr>
          <p:spPr>
            <a:xfrm>
              <a:off x="3570288" y="4713288"/>
              <a:ext cx="1028700" cy="1069975"/>
            </a:xfrm>
            <a:custGeom>
              <a:avLst/>
              <a:gdLst>
                <a:gd name="connsiteX0" fmla="*/ 435769 w 1028700"/>
                <a:gd name="connsiteY0" fmla="*/ 542925 h 1071562"/>
                <a:gd name="connsiteX1" fmla="*/ 535781 w 1028700"/>
                <a:gd name="connsiteY1" fmla="*/ 407194 h 1071562"/>
                <a:gd name="connsiteX2" fmla="*/ 604837 w 1028700"/>
                <a:gd name="connsiteY2" fmla="*/ 302419 h 1071562"/>
                <a:gd name="connsiteX3" fmla="*/ 661987 w 1028700"/>
                <a:gd name="connsiteY3" fmla="*/ 211931 h 1071562"/>
                <a:gd name="connsiteX4" fmla="*/ 669131 w 1028700"/>
                <a:gd name="connsiteY4" fmla="*/ 190500 h 1071562"/>
                <a:gd name="connsiteX5" fmla="*/ 669131 w 1028700"/>
                <a:gd name="connsiteY5" fmla="*/ 171450 h 1071562"/>
                <a:gd name="connsiteX6" fmla="*/ 661987 w 1028700"/>
                <a:gd name="connsiteY6" fmla="*/ 130969 h 1071562"/>
                <a:gd name="connsiteX7" fmla="*/ 642937 w 1028700"/>
                <a:gd name="connsiteY7" fmla="*/ 85725 h 1071562"/>
                <a:gd name="connsiteX8" fmla="*/ 623887 w 1028700"/>
                <a:gd name="connsiteY8" fmla="*/ 59531 h 1071562"/>
                <a:gd name="connsiteX9" fmla="*/ 597694 w 1028700"/>
                <a:gd name="connsiteY9" fmla="*/ 33337 h 1071562"/>
                <a:gd name="connsiteX10" fmla="*/ 592931 w 1028700"/>
                <a:gd name="connsiteY10" fmla="*/ 16669 h 1071562"/>
                <a:gd name="connsiteX11" fmla="*/ 597694 w 1028700"/>
                <a:gd name="connsiteY11" fmla="*/ 4762 h 1071562"/>
                <a:gd name="connsiteX12" fmla="*/ 611981 w 1028700"/>
                <a:gd name="connsiteY12" fmla="*/ 0 h 1071562"/>
                <a:gd name="connsiteX13" fmla="*/ 654844 w 1028700"/>
                <a:gd name="connsiteY13" fmla="*/ 4762 h 1071562"/>
                <a:gd name="connsiteX14" fmla="*/ 707231 w 1028700"/>
                <a:gd name="connsiteY14" fmla="*/ 19050 h 1071562"/>
                <a:gd name="connsiteX15" fmla="*/ 776287 w 1028700"/>
                <a:gd name="connsiteY15" fmla="*/ 42862 h 1071562"/>
                <a:gd name="connsiteX16" fmla="*/ 828675 w 1028700"/>
                <a:gd name="connsiteY16" fmla="*/ 66675 h 1071562"/>
                <a:gd name="connsiteX17" fmla="*/ 881062 w 1028700"/>
                <a:gd name="connsiteY17" fmla="*/ 100012 h 1071562"/>
                <a:gd name="connsiteX18" fmla="*/ 919162 w 1028700"/>
                <a:gd name="connsiteY18" fmla="*/ 128587 h 1071562"/>
                <a:gd name="connsiteX19" fmla="*/ 952500 w 1028700"/>
                <a:gd name="connsiteY19" fmla="*/ 159544 h 1071562"/>
                <a:gd name="connsiteX20" fmla="*/ 983456 w 1028700"/>
                <a:gd name="connsiteY20" fmla="*/ 195262 h 1071562"/>
                <a:gd name="connsiteX21" fmla="*/ 1009650 w 1028700"/>
                <a:gd name="connsiteY21" fmla="*/ 235744 h 1071562"/>
                <a:gd name="connsiteX22" fmla="*/ 1023937 w 1028700"/>
                <a:gd name="connsiteY22" fmla="*/ 264319 h 1071562"/>
                <a:gd name="connsiteX23" fmla="*/ 1028700 w 1028700"/>
                <a:gd name="connsiteY23" fmla="*/ 288131 h 1071562"/>
                <a:gd name="connsiteX24" fmla="*/ 1028700 w 1028700"/>
                <a:gd name="connsiteY24" fmla="*/ 316706 h 1071562"/>
                <a:gd name="connsiteX25" fmla="*/ 1023937 w 1028700"/>
                <a:gd name="connsiteY25" fmla="*/ 340519 h 1071562"/>
                <a:gd name="connsiteX26" fmla="*/ 1009650 w 1028700"/>
                <a:gd name="connsiteY26" fmla="*/ 361950 h 1071562"/>
                <a:gd name="connsiteX27" fmla="*/ 985837 w 1028700"/>
                <a:gd name="connsiteY27" fmla="*/ 376237 h 1071562"/>
                <a:gd name="connsiteX28" fmla="*/ 947737 w 1028700"/>
                <a:gd name="connsiteY28" fmla="*/ 385762 h 1071562"/>
                <a:gd name="connsiteX29" fmla="*/ 897731 w 1028700"/>
                <a:gd name="connsiteY29" fmla="*/ 400050 h 1071562"/>
                <a:gd name="connsiteX30" fmla="*/ 862012 w 1028700"/>
                <a:gd name="connsiteY30" fmla="*/ 416719 h 1071562"/>
                <a:gd name="connsiteX31" fmla="*/ 826294 w 1028700"/>
                <a:gd name="connsiteY31" fmla="*/ 442912 h 1071562"/>
                <a:gd name="connsiteX32" fmla="*/ 797719 w 1028700"/>
                <a:gd name="connsiteY32" fmla="*/ 478631 h 1071562"/>
                <a:gd name="connsiteX33" fmla="*/ 721519 w 1028700"/>
                <a:gd name="connsiteY33" fmla="*/ 552450 h 1071562"/>
                <a:gd name="connsiteX34" fmla="*/ 569119 w 1028700"/>
                <a:gd name="connsiteY34" fmla="*/ 685800 h 1071562"/>
                <a:gd name="connsiteX35" fmla="*/ 450056 w 1028700"/>
                <a:gd name="connsiteY35" fmla="*/ 785812 h 1071562"/>
                <a:gd name="connsiteX36" fmla="*/ 302419 w 1028700"/>
                <a:gd name="connsiteY36" fmla="*/ 900112 h 1071562"/>
                <a:gd name="connsiteX37" fmla="*/ 173831 w 1028700"/>
                <a:gd name="connsiteY37" fmla="*/ 988219 h 1071562"/>
                <a:gd name="connsiteX38" fmla="*/ 71437 w 1028700"/>
                <a:gd name="connsiteY38" fmla="*/ 1052512 h 1071562"/>
                <a:gd name="connsiteX39" fmla="*/ 40481 w 1028700"/>
                <a:gd name="connsiteY39" fmla="*/ 1066800 h 1071562"/>
                <a:gd name="connsiteX40" fmla="*/ 16669 w 1028700"/>
                <a:gd name="connsiteY40" fmla="*/ 1071562 h 1071562"/>
                <a:gd name="connsiteX41" fmla="*/ 9525 w 1028700"/>
                <a:gd name="connsiteY41" fmla="*/ 1071562 h 1071562"/>
                <a:gd name="connsiteX42" fmla="*/ 4762 w 1028700"/>
                <a:gd name="connsiteY42" fmla="*/ 1069181 h 1071562"/>
                <a:gd name="connsiteX43" fmla="*/ 0 w 1028700"/>
                <a:gd name="connsiteY43" fmla="*/ 1059656 h 1071562"/>
                <a:gd name="connsiteX44" fmla="*/ 2381 w 1028700"/>
                <a:gd name="connsiteY44" fmla="*/ 1042987 h 1071562"/>
                <a:gd name="connsiteX45" fmla="*/ 9525 w 1028700"/>
                <a:gd name="connsiteY45" fmla="*/ 1021556 h 1071562"/>
                <a:gd name="connsiteX46" fmla="*/ 40481 w 1028700"/>
                <a:gd name="connsiteY46" fmla="*/ 985837 h 1071562"/>
                <a:gd name="connsiteX47" fmla="*/ 130969 w 1028700"/>
                <a:gd name="connsiteY47" fmla="*/ 895350 h 1071562"/>
                <a:gd name="connsiteX48" fmla="*/ 226219 w 1028700"/>
                <a:gd name="connsiteY48" fmla="*/ 792956 h 1071562"/>
                <a:gd name="connsiteX49" fmla="*/ 354806 w 1028700"/>
                <a:gd name="connsiteY49" fmla="*/ 645319 h 1071562"/>
                <a:gd name="connsiteX50" fmla="*/ 435769 w 1028700"/>
                <a:gd name="connsiteY50" fmla="*/ 5429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28700" h="1071562">
                  <a:moveTo>
                    <a:pt x="435769" y="542925"/>
                  </a:moveTo>
                  <a:lnTo>
                    <a:pt x="535781" y="407194"/>
                  </a:lnTo>
                  <a:lnTo>
                    <a:pt x="604837" y="302419"/>
                  </a:lnTo>
                  <a:lnTo>
                    <a:pt x="661987" y="211931"/>
                  </a:lnTo>
                  <a:lnTo>
                    <a:pt x="669131" y="190500"/>
                  </a:lnTo>
                  <a:lnTo>
                    <a:pt x="669131" y="171450"/>
                  </a:lnTo>
                  <a:lnTo>
                    <a:pt x="661987" y="130969"/>
                  </a:lnTo>
                  <a:lnTo>
                    <a:pt x="642937" y="85725"/>
                  </a:lnTo>
                  <a:lnTo>
                    <a:pt x="623887" y="59531"/>
                  </a:lnTo>
                  <a:lnTo>
                    <a:pt x="597694" y="33337"/>
                  </a:lnTo>
                  <a:lnTo>
                    <a:pt x="592931" y="16669"/>
                  </a:lnTo>
                  <a:lnTo>
                    <a:pt x="597694" y="4762"/>
                  </a:lnTo>
                  <a:lnTo>
                    <a:pt x="611981" y="0"/>
                  </a:lnTo>
                  <a:lnTo>
                    <a:pt x="654844" y="4762"/>
                  </a:lnTo>
                  <a:lnTo>
                    <a:pt x="707231" y="19050"/>
                  </a:lnTo>
                  <a:lnTo>
                    <a:pt x="776287" y="42862"/>
                  </a:lnTo>
                  <a:lnTo>
                    <a:pt x="828675" y="66675"/>
                  </a:lnTo>
                  <a:lnTo>
                    <a:pt x="881062" y="100012"/>
                  </a:lnTo>
                  <a:lnTo>
                    <a:pt x="919162" y="128587"/>
                  </a:lnTo>
                  <a:lnTo>
                    <a:pt x="952500" y="159544"/>
                  </a:lnTo>
                  <a:lnTo>
                    <a:pt x="983456" y="195262"/>
                  </a:lnTo>
                  <a:lnTo>
                    <a:pt x="1009650" y="235744"/>
                  </a:lnTo>
                  <a:lnTo>
                    <a:pt x="1023937" y="264319"/>
                  </a:lnTo>
                  <a:lnTo>
                    <a:pt x="1028700" y="288131"/>
                  </a:lnTo>
                  <a:lnTo>
                    <a:pt x="1028700" y="316706"/>
                  </a:lnTo>
                  <a:lnTo>
                    <a:pt x="1023937" y="340519"/>
                  </a:lnTo>
                  <a:lnTo>
                    <a:pt x="1009650" y="361950"/>
                  </a:lnTo>
                  <a:lnTo>
                    <a:pt x="985837" y="376237"/>
                  </a:lnTo>
                  <a:lnTo>
                    <a:pt x="947737" y="385762"/>
                  </a:lnTo>
                  <a:lnTo>
                    <a:pt x="897731" y="400050"/>
                  </a:lnTo>
                  <a:lnTo>
                    <a:pt x="862012" y="416719"/>
                  </a:lnTo>
                  <a:lnTo>
                    <a:pt x="826294" y="442912"/>
                  </a:lnTo>
                  <a:lnTo>
                    <a:pt x="797719" y="478631"/>
                  </a:lnTo>
                  <a:lnTo>
                    <a:pt x="721519" y="552450"/>
                  </a:lnTo>
                  <a:lnTo>
                    <a:pt x="569119" y="685800"/>
                  </a:lnTo>
                  <a:lnTo>
                    <a:pt x="450056" y="785812"/>
                  </a:lnTo>
                  <a:lnTo>
                    <a:pt x="302419" y="900112"/>
                  </a:lnTo>
                  <a:lnTo>
                    <a:pt x="173831" y="988219"/>
                  </a:lnTo>
                  <a:lnTo>
                    <a:pt x="71437" y="1052512"/>
                  </a:lnTo>
                  <a:lnTo>
                    <a:pt x="40481" y="1066800"/>
                  </a:lnTo>
                  <a:lnTo>
                    <a:pt x="16669" y="1071562"/>
                  </a:lnTo>
                  <a:lnTo>
                    <a:pt x="9525" y="1071562"/>
                  </a:lnTo>
                  <a:lnTo>
                    <a:pt x="4762" y="1069181"/>
                  </a:lnTo>
                  <a:lnTo>
                    <a:pt x="0" y="1059656"/>
                  </a:lnTo>
                  <a:lnTo>
                    <a:pt x="2381" y="1042987"/>
                  </a:lnTo>
                  <a:lnTo>
                    <a:pt x="9525" y="1021556"/>
                  </a:lnTo>
                  <a:lnTo>
                    <a:pt x="40481" y="985837"/>
                  </a:lnTo>
                  <a:lnTo>
                    <a:pt x="130969" y="895350"/>
                  </a:lnTo>
                  <a:lnTo>
                    <a:pt x="226219" y="792956"/>
                  </a:lnTo>
                  <a:lnTo>
                    <a:pt x="354806" y="645319"/>
                  </a:lnTo>
                  <a:lnTo>
                    <a:pt x="435769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D7C6CED2-E890-DD44-A584-5AE0D8A2C468}"/>
                </a:ext>
              </a:extLst>
            </p:cNvPr>
            <p:cNvSpPr/>
            <p:nvPr/>
          </p:nvSpPr>
          <p:spPr>
            <a:xfrm>
              <a:off x="4818063" y="4595813"/>
              <a:ext cx="744537" cy="1000125"/>
            </a:xfrm>
            <a:custGeom>
              <a:avLst/>
              <a:gdLst>
                <a:gd name="connsiteX0" fmla="*/ 216694 w 745331"/>
                <a:gd name="connsiteY0" fmla="*/ 364331 h 1000125"/>
                <a:gd name="connsiteX1" fmla="*/ 126206 w 745331"/>
                <a:gd name="connsiteY1" fmla="*/ 230981 h 1000125"/>
                <a:gd name="connsiteX2" fmla="*/ 47625 w 745331"/>
                <a:gd name="connsiteY2" fmla="*/ 107156 h 1000125"/>
                <a:gd name="connsiteX3" fmla="*/ 21431 w 745331"/>
                <a:gd name="connsiteY3" fmla="*/ 69056 h 1000125"/>
                <a:gd name="connsiteX4" fmla="*/ 4762 w 745331"/>
                <a:gd name="connsiteY4" fmla="*/ 35718 h 1000125"/>
                <a:gd name="connsiteX5" fmla="*/ 0 w 745331"/>
                <a:gd name="connsiteY5" fmla="*/ 19050 h 1000125"/>
                <a:gd name="connsiteX6" fmla="*/ 4762 w 745331"/>
                <a:gd name="connsiteY6" fmla="*/ 7143 h 1000125"/>
                <a:gd name="connsiteX7" fmla="*/ 19050 w 745331"/>
                <a:gd name="connsiteY7" fmla="*/ 0 h 1000125"/>
                <a:gd name="connsiteX8" fmla="*/ 40481 w 745331"/>
                <a:gd name="connsiteY8" fmla="*/ 4762 h 1000125"/>
                <a:gd name="connsiteX9" fmla="*/ 78581 w 745331"/>
                <a:gd name="connsiteY9" fmla="*/ 28575 h 1000125"/>
                <a:gd name="connsiteX10" fmla="*/ 140494 w 745331"/>
                <a:gd name="connsiteY10" fmla="*/ 85725 h 1000125"/>
                <a:gd name="connsiteX11" fmla="*/ 250031 w 745331"/>
                <a:gd name="connsiteY11" fmla="*/ 183356 h 1000125"/>
                <a:gd name="connsiteX12" fmla="*/ 392906 w 745331"/>
                <a:gd name="connsiteY12" fmla="*/ 309562 h 1000125"/>
                <a:gd name="connsiteX13" fmla="*/ 519112 w 745331"/>
                <a:gd name="connsiteY13" fmla="*/ 421481 h 1000125"/>
                <a:gd name="connsiteX14" fmla="*/ 604837 w 745331"/>
                <a:gd name="connsiteY14" fmla="*/ 500062 h 1000125"/>
                <a:gd name="connsiteX15" fmla="*/ 685800 w 745331"/>
                <a:gd name="connsiteY15" fmla="*/ 571500 h 1000125"/>
                <a:gd name="connsiteX16" fmla="*/ 707231 w 745331"/>
                <a:gd name="connsiteY16" fmla="*/ 597693 h 1000125"/>
                <a:gd name="connsiteX17" fmla="*/ 721519 w 745331"/>
                <a:gd name="connsiteY17" fmla="*/ 652462 h 1000125"/>
                <a:gd name="connsiteX18" fmla="*/ 735806 w 745331"/>
                <a:gd name="connsiteY18" fmla="*/ 723900 h 1000125"/>
                <a:gd name="connsiteX19" fmla="*/ 745331 w 745331"/>
                <a:gd name="connsiteY19" fmla="*/ 812006 h 1000125"/>
                <a:gd name="connsiteX20" fmla="*/ 745331 w 745331"/>
                <a:gd name="connsiteY20" fmla="*/ 859631 h 1000125"/>
                <a:gd name="connsiteX21" fmla="*/ 742950 w 745331"/>
                <a:gd name="connsiteY21" fmla="*/ 900112 h 1000125"/>
                <a:gd name="connsiteX22" fmla="*/ 738187 w 745331"/>
                <a:gd name="connsiteY22" fmla="*/ 933450 h 1000125"/>
                <a:gd name="connsiteX23" fmla="*/ 728662 w 745331"/>
                <a:gd name="connsiteY23" fmla="*/ 962025 h 1000125"/>
                <a:gd name="connsiteX24" fmla="*/ 709612 w 745331"/>
                <a:gd name="connsiteY24" fmla="*/ 985837 h 1000125"/>
                <a:gd name="connsiteX25" fmla="*/ 690562 w 745331"/>
                <a:gd name="connsiteY25" fmla="*/ 997743 h 1000125"/>
                <a:gd name="connsiteX26" fmla="*/ 664369 w 745331"/>
                <a:gd name="connsiteY26" fmla="*/ 1000125 h 1000125"/>
                <a:gd name="connsiteX27" fmla="*/ 633412 w 745331"/>
                <a:gd name="connsiteY27" fmla="*/ 995362 h 1000125"/>
                <a:gd name="connsiteX28" fmla="*/ 597694 w 745331"/>
                <a:gd name="connsiteY28" fmla="*/ 976312 h 1000125"/>
                <a:gd name="connsiteX29" fmla="*/ 566737 w 745331"/>
                <a:gd name="connsiteY29" fmla="*/ 950118 h 1000125"/>
                <a:gd name="connsiteX30" fmla="*/ 528637 w 745331"/>
                <a:gd name="connsiteY30" fmla="*/ 902493 h 1000125"/>
                <a:gd name="connsiteX31" fmla="*/ 490537 w 745331"/>
                <a:gd name="connsiteY31" fmla="*/ 833437 h 1000125"/>
                <a:gd name="connsiteX32" fmla="*/ 433387 w 745331"/>
                <a:gd name="connsiteY32" fmla="*/ 719137 h 1000125"/>
                <a:gd name="connsiteX33" fmla="*/ 326231 w 745331"/>
                <a:gd name="connsiteY33" fmla="*/ 540543 h 1000125"/>
                <a:gd name="connsiteX34" fmla="*/ 216694 w 745331"/>
                <a:gd name="connsiteY34" fmla="*/ 3643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5331" h="1000125">
                  <a:moveTo>
                    <a:pt x="216694" y="364331"/>
                  </a:moveTo>
                  <a:lnTo>
                    <a:pt x="126206" y="230981"/>
                  </a:lnTo>
                  <a:lnTo>
                    <a:pt x="47625" y="107156"/>
                  </a:lnTo>
                  <a:lnTo>
                    <a:pt x="21431" y="69056"/>
                  </a:lnTo>
                  <a:lnTo>
                    <a:pt x="4762" y="35718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78581" y="28575"/>
                  </a:lnTo>
                  <a:lnTo>
                    <a:pt x="140494" y="85725"/>
                  </a:lnTo>
                  <a:lnTo>
                    <a:pt x="250031" y="183356"/>
                  </a:lnTo>
                  <a:lnTo>
                    <a:pt x="392906" y="309562"/>
                  </a:lnTo>
                  <a:lnTo>
                    <a:pt x="519112" y="421481"/>
                  </a:lnTo>
                  <a:lnTo>
                    <a:pt x="604837" y="500062"/>
                  </a:lnTo>
                  <a:lnTo>
                    <a:pt x="685800" y="571500"/>
                  </a:lnTo>
                  <a:lnTo>
                    <a:pt x="707231" y="597693"/>
                  </a:lnTo>
                  <a:lnTo>
                    <a:pt x="721519" y="652462"/>
                  </a:lnTo>
                  <a:lnTo>
                    <a:pt x="735806" y="723900"/>
                  </a:lnTo>
                  <a:lnTo>
                    <a:pt x="745331" y="812006"/>
                  </a:lnTo>
                  <a:lnTo>
                    <a:pt x="745331" y="859631"/>
                  </a:lnTo>
                  <a:lnTo>
                    <a:pt x="742950" y="900112"/>
                  </a:lnTo>
                  <a:lnTo>
                    <a:pt x="738187" y="933450"/>
                  </a:lnTo>
                  <a:lnTo>
                    <a:pt x="728662" y="962025"/>
                  </a:lnTo>
                  <a:lnTo>
                    <a:pt x="709612" y="985837"/>
                  </a:lnTo>
                  <a:lnTo>
                    <a:pt x="690562" y="997743"/>
                  </a:lnTo>
                  <a:lnTo>
                    <a:pt x="664369" y="1000125"/>
                  </a:lnTo>
                  <a:lnTo>
                    <a:pt x="633412" y="995362"/>
                  </a:lnTo>
                  <a:lnTo>
                    <a:pt x="597694" y="976312"/>
                  </a:lnTo>
                  <a:lnTo>
                    <a:pt x="566737" y="950118"/>
                  </a:lnTo>
                  <a:lnTo>
                    <a:pt x="528637" y="902493"/>
                  </a:lnTo>
                  <a:lnTo>
                    <a:pt x="490537" y="833437"/>
                  </a:lnTo>
                  <a:lnTo>
                    <a:pt x="433387" y="719137"/>
                  </a:lnTo>
                  <a:lnTo>
                    <a:pt x="326231" y="540543"/>
                  </a:lnTo>
                  <a:lnTo>
                    <a:pt x="2166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904BF530-9107-354C-86AC-74FBF29082CC}"/>
                </a:ext>
              </a:extLst>
            </p:cNvPr>
            <p:cNvSpPr/>
            <p:nvPr/>
          </p:nvSpPr>
          <p:spPr>
            <a:xfrm rot="16200000">
              <a:off x="2805113" y="3078163"/>
              <a:ext cx="2649537" cy="338137"/>
            </a:xfrm>
            <a:custGeom>
              <a:avLst/>
              <a:gdLst>
                <a:gd name="connsiteX0" fmla="*/ 1309687 w 2650331"/>
                <a:gd name="connsiteY0" fmla="*/ 100013 h 338138"/>
                <a:gd name="connsiteX1" fmla="*/ 1704975 w 2650331"/>
                <a:gd name="connsiteY1" fmla="*/ 107156 h 338138"/>
                <a:gd name="connsiteX2" fmla="*/ 2000250 w 2650331"/>
                <a:gd name="connsiteY2" fmla="*/ 109538 h 338138"/>
                <a:gd name="connsiteX3" fmla="*/ 2135981 w 2650331"/>
                <a:gd name="connsiteY3" fmla="*/ 111919 h 338138"/>
                <a:gd name="connsiteX4" fmla="*/ 2205037 w 2650331"/>
                <a:gd name="connsiteY4" fmla="*/ 114300 h 338138"/>
                <a:gd name="connsiteX5" fmla="*/ 2259806 w 2650331"/>
                <a:gd name="connsiteY5" fmla="*/ 114300 h 338138"/>
                <a:gd name="connsiteX6" fmla="*/ 2316956 w 2650331"/>
                <a:gd name="connsiteY6" fmla="*/ 109538 h 338138"/>
                <a:gd name="connsiteX7" fmla="*/ 2388393 w 2650331"/>
                <a:gd name="connsiteY7" fmla="*/ 97631 h 338138"/>
                <a:gd name="connsiteX8" fmla="*/ 2462212 w 2650331"/>
                <a:gd name="connsiteY8" fmla="*/ 78581 h 338138"/>
                <a:gd name="connsiteX9" fmla="*/ 2531268 w 2650331"/>
                <a:gd name="connsiteY9" fmla="*/ 47625 h 338138"/>
                <a:gd name="connsiteX10" fmla="*/ 2597943 w 2650331"/>
                <a:gd name="connsiteY10" fmla="*/ 11906 h 338138"/>
                <a:gd name="connsiteX11" fmla="*/ 2619375 w 2650331"/>
                <a:gd name="connsiteY11" fmla="*/ 2381 h 338138"/>
                <a:gd name="connsiteX12" fmla="*/ 2631281 w 2650331"/>
                <a:gd name="connsiteY12" fmla="*/ 0 h 338138"/>
                <a:gd name="connsiteX13" fmla="*/ 2640806 w 2650331"/>
                <a:gd name="connsiteY13" fmla="*/ 2381 h 338138"/>
                <a:gd name="connsiteX14" fmla="*/ 2645568 w 2650331"/>
                <a:gd name="connsiteY14" fmla="*/ 9525 h 338138"/>
                <a:gd name="connsiteX15" fmla="*/ 2650331 w 2650331"/>
                <a:gd name="connsiteY15" fmla="*/ 21431 h 338138"/>
                <a:gd name="connsiteX16" fmla="*/ 2643187 w 2650331"/>
                <a:gd name="connsiteY16" fmla="*/ 52388 h 338138"/>
                <a:gd name="connsiteX17" fmla="*/ 2621756 w 2650331"/>
                <a:gd name="connsiteY17" fmla="*/ 135731 h 338138"/>
                <a:gd name="connsiteX18" fmla="*/ 2597943 w 2650331"/>
                <a:gd name="connsiteY18" fmla="*/ 245269 h 338138"/>
                <a:gd name="connsiteX19" fmla="*/ 2593181 w 2650331"/>
                <a:gd name="connsiteY19" fmla="*/ 269081 h 338138"/>
                <a:gd name="connsiteX20" fmla="*/ 2450306 w 2650331"/>
                <a:gd name="connsiteY20" fmla="*/ 316706 h 338138"/>
                <a:gd name="connsiteX21" fmla="*/ 2324100 w 2650331"/>
                <a:gd name="connsiteY21" fmla="*/ 316706 h 338138"/>
                <a:gd name="connsiteX22" fmla="*/ 2038350 w 2650331"/>
                <a:gd name="connsiteY22" fmla="*/ 316706 h 338138"/>
                <a:gd name="connsiteX23" fmla="*/ 1821656 w 2650331"/>
                <a:gd name="connsiteY23" fmla="*/ 314325 h 338138"/>
                <a:gd name="connsiteX24" fmla="*/ 1504950 w 2650331"/>
                <a:gd name="connsiteY24" fmla="*/ 311944 h 338138"/>
                <a:gd name="connsiteX25" fmla="*/ 1121568 w 2650331"/>
                <a:gd name="connsiteY25" fmla="*/ 314325 h 338138"/>
                <a:gd name="connsiteX26" fmla="*/ 795337 w 2650331"/>
                <a:gd name="connsiteY26" fmla="*/ 314325 h 338138"/>
                <a:gd name="connsiteX27" fmla="*/ 409575 w 2650331"/>
                <a:gd name="connsiteY27" fmla="*/ 314325 h 338138"/>
                <a:gd name="connsiteX28" fmla="*/ 302418 w 2650331"/>
                <a:gd name="connsiteY28" fmla="*/ 316706 h 338138"/>
                <a:gd name="connsiteX29" fmla="*/ 169068 w 2650331"/>
                <a:gd name="connsiteY29" fmla="*/ 338138 h 338138"/>
                <a:gd name="connsiteX30" fmla="*/ 116681 w 2650331"/>
                <a:gd name="connsiteY30" fmla="*/ 314325 h 338138"/>
                <a:gd name="connsiteX31" fmla="*/ 66675 w 2650331"/>
                <a:gd name="connsiteY31" fmla="*/ 283369 h 338138"/>
                <a:gd name="connsiteX32" fmla="*/ 40481 w 2650331"/>
                <a:gd name="connsiteY32" fmla="*/ 261938 h 338138"/>
                <a:gd name="connsiteX33" fmla="*/ 21431 w 2650331"/>
                <a:gd name="connsiteY33" fmla="*/ 242888 h 338138"/>
                <a:gd name="connsiteX34" fmla="*/ 7143 w 2650331"/>
                <a:gd name="connsiteY34" fmla="*/ 221456 h 338138"/>
                <a:gd name="connsiteX35" fmla="*/ 0 w 2650331"/>
                <a:gd name="connsiteY35" fmla="*/ 202406 h 338138"/>
                <a:gd name="connsiteX36" fmla="*/ 2381 w 2650331"/>
                <a:gd name="connsiteY36" fmla="*/ 178594 h 338138"/>
                <a:gd name="connsiteX37" fmla="*/ 7143 w 2650331"/>
                <a:gd name="connsiteY37" fmla="*/ 147638 h 338138"/>
                <a:gd name="connsiteX38" fmla="*/ 19050 w 2650331"/>
                <a:gd name="connsiteY38" fmla="*/ 123825 h 338138"/>
                <a:gd name="connsiteX39" fmla="*/ 42862 w 2650331"/>
                <a:gd name="connsiteY39" fmla="*/ 104775 h 338138"/>
                <a:gd name="connsiteX40" fmla="*/ 73818 w 2650331"/>
                <a:gd name="connsiteY40" fmla="*/ 90488 h 338138"/>
                <a:gd name="connsiteX41" fmla="*/ 114300 w 2650331"/>
                <a:gd name="connsiteY41" fmla="*/ 78581 h 338138"/>
                <a:gd name="connsiteX42" fmla="*/ 171450 w 2650331"/>
                <a:gd name="connsiteY42" fmla="*/ 69056 h 338138"/>
                <a:gd name="connsiteX43" fmla="*/ 223837 w 2650331"/>
                <a:gd name="connsiteY43" fmla="*/ 69056 h 338138"/>
                <a:gd name="connsiteX44" fmla="*/ 338137 w 2650331"/>
                <a:gd name="connsiteY44" fmla="*/ 76200 h 338138"/>
                <a:gd name="connsiteX45" fmla="*/ 552450 w 2650331"/>
                <a:gd name="connsiteY45" fmla="*/ 85725 h 338138"/>
                <a:gd name="connsiteX46" fmla="*/ 719137 w 2650331"/>
                <a:gd name="connsiteY46" fmla="*/ 92869 h 338138"/>
                <a:gd name="connsiteX47" fmla="*/ 1021556 w 2650331"/>
                <a:gd name="connsiteY47" fmla="*/ 97631 h 338138"/>
                <a:gd name="connsiteX48" fmla="*/ 1309687 w 2650331"/>
                <a:gd name="connsiteY48" fmla="*/ 10001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0331" h="338138">
                  <a:moveTo>
                    <a:pt x="1309687" y="100013"/>
                  </a:moveTo>
                  <a:lnTo>
                    <a:pt x="1704975" y="107156"/>
                  </a:lnTo>
                  <a:lnTo>
                    <a:pt x="2000250" y="109538"/>
                  </a:lnTo>
                  <a:lnTo>
                    <a:pt x="2135981" y="111919"/>
                  </a:lnTo>
                  <a:lnTo>
                    <a:pt x="2205037" y="114300"/>
                  </a:lnTo>
                  <a:lnTo>
                    <a:pt x="2259806" y="114300"/>
                  </a:lnTo>
                  <a:lnTo>
                    <a:pt x="2316956" y="109538"/>
                  </a:lnTo>
                  <a:lnTo>
                    <a:pt x="2388393" y="97631"/>
                  </a:lnTo>
                  <a:lnTo>
                    <a:pt x="2462212" y="78581"/>
                  </a:lnTo>
                  <a:lnTo>
                    <a:pt x="2531268" y="47625"/>
                  </a:lnTo>
                  <a:lnTo>
                    <a:pt x="2597943" y="11906"/>
                  </a:lnTo>
                  <a:lnTo>
                    <a:pt x="2619375" y="2381"/>
                  </a:lnTo>
                  <a:lnTo>
                    <a:pt x="2631281" y="0"/>
                  </a:lnTo>
                  <a:lnTo>
                    <a:pt x="2640806" y="2381"/>
                  </a:lnTo>
                  <a:lnTo>
                    <a:pt x="2645568" y="9525"/>
                  </a:lnTo>
                  <a:lnTo>
                    <a:pt x="2650331" y="21431"/>
                  </a:lnTo>
                  <a:lnTo>
                    <a:pt x="2643187" y="52388"/>
                  </a:lnTo>
                  <a:lnTo>
                    <a:pt x="2621756" y="135731"/>
                  </a:lnTo>
                  <a:lnTo>
                    <a:pt x="2597943" y="245269"/>
                  </a:lnTo>
                  <a:lnTo>
                    <a:pt x="2593181" y="269081"/>
                  </a:lnTo>
                  <a:lnTo>
                    <a:pt x="2450306" y="316706"/>
                  </a:lnTo>
                  <a:lnTo>
                    <a:pt x="2324100" y="316706"/>
                  </a:lnTo>
                  <a:lnTo>
                    <a:pt x="2038350" y="316706"/>
                  </a:lnTo>
                  <a:lnTo>
                    <a:pt x="1821656" y="314325"/>
                  </a:lnTo>
                  <a:lnTo>
                    <a:pt x="1504950" y="311944"/>
                  </a:lnTo>
                  <a:lnTo>
                    <a:pt x="1121568" y="314325"/>
                  </a:lnTo>
                  <a:lnTo>
                    <a:pt x="795337" y="314325"/>
                  </a:lnTo>
                  <a:lnTo>
                    <a:pt x="409575" y="314325"/>
                  </a:lnTo>
                  <a:lnTo>
                    <a:pt x="302418" y="316706"/>
                  </a:lnTo>
                  <a:lnTo>
                    <a:pt x="169068" y="338138"/>
                  </a:lnTo>
                  <a:lnTo>
                    <a:pt x="116681" y="314325"/>
                  </a:lnTo>
                  <a:lnTo>
                    <a:pt x="66675" y="283369"/>
                  </a:lnTo>
                  <a:lnTo>
                    <a:pt x="40481" y="261938"/>
                  </a:lnTo>
                  <a:lnTo>
                    <a:pt x="21431" y="242888"/>
                  </a:lnTo>
                  <a:lnTo>
                    <a:pt x="7143" y="221456"/>
                  </a:lnTo>
                  <a:lnTo>
                    <a:pt x="0" y="202406"/>
                  </a:lnTo>
                  <a:lnTo>
                    <a:pt x="2381" y="178594"/>
                  </a:lnTo>
                  <a:lnTo>
                    <a:pt x="7143" y="147638"/>
                  </a:lnTo>
                  <a:lnTo>
                    <a:pt x="19050" y="123825"/>
                  </a:lnTo>
                  <a:lnTo>
                    <a:pt x="42862" y="104775"/>
                  </a:lnTo>
                  <a:lnTo>
                    <a:pt x="73818" y="90488"/>
                  </a:lnTo>
                  <a:lnTo>
                    <a:pt x="114300" y="78581"/>
                  </a:lnTo>
                  <a:lnTo>
                    <a:pt x="171450" y="69056"/>
                  </a:lnTo>
                  <a:lnTo>
                    <a:pt x="223837" y="69056"/>
                  </a:lnTo>
                  <a:lnTo>
                    <a:pt x="338137" y="76200"/>
                  </a:lnTo>
                  <a:lnTo>
                    <a:pt x="552450" y="85725"/>
                  </a:lnTo>
                  <a:lnTo>
                    <a:pt x="719137" y="92869"/>
                  </a:lnTo>
                  <a:lnTo>
                    <a:pt x="1021556" y="97631"/>
                  </a:lnTo>
                  <a:lnTo>
                    <a:pt x="130968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1941141-B8A0-094D-8E00-166A077AD63D}"/>
                </a:ext>
              </a:extLst>
            </p:cNvPr>
            <p:cNvSpPr/>
            <p:nvPr/>
          </p:nvSpPr>
          <p:spPr>
            <a:xfrm rot="16200000">
              <a:off x="4810125" y="2936875"/>
              <a:ext cx="2438400" cy="495300"/>
            </a:xfrm>
            <a:custGeom>
              <a:avLst/>
              <a:gdLst>
                <a:gd name="connsiteX0" fmla="*/ 1126332 w 2438400"/>
                <a:gd name="connsiteY0" fmla="*/ 211932 h 495300"/>
                <a:gd name="connsiteX1" fmla="*/ 1583532 w 2438400"/>
                <a:gd name="connsiteY1" fmla="*/ 211932 h 495300"/>
                <a:gd name="connsiteX2" fmla="*/ 1933575 w 2438400"/>
                <a:gd name="connsiteY2" fmla="*/ 211932 h 495300"/>
                <a:gd name="connsiteX3" fmla="*/ 2019300 w 2438400"/>
                <a:gd name="connsiteY3" fmla="*/ 211932 h 495300"/>
                <a:gd name="connsiteX4" fmla="*/ 2064544 w 2438400"/>
                <a:gd name="connsiteY4" fmla="*/ 209550 h 495300"/>
                <a:gd name="connsiteX5" fmla="*/ 2100263 w 2438400"/>
                <a:gd name="connsiteY5" fmla="*/ 202407 h 495300"/>
                <a:gd name="connsiteX6" fmla="*/ 2135982 w 2438400"/>
                <a:gd name="connsiteY6" fmla="*/ 190500 h 495300"/>
                <a:gd name="connsiteX7" fmla="*/ 2174082 w 2438400"/>
                <a:gd name="connsiteY7" fmla="*/ 173832 h 495300"/>
                <a:gd name="connsiteX8" fmla="*/ 2219325 w 2438400"/>
                <a:gd name="connsiteY8" fmla="*/ 145257 h 495300"/>
                <a:gd name="connsiteX9" fmla="*/ 2286000 w 2438400"/>
                <a:gd name="connsiteY9" fmla="*/ 85725 h 495300"/>
                <a:gd name="connsiteX10" fmla="*/ 2333625 w 2438400"/>
                <a:gd name="connsiteY10" fmla="*/ 50007 h 495300"/>
                <a:gd name="connsiteX11" fmla="*/ 2378869 w 2438400"/>
                <a:gd name="connsiteY11" fmla="*/ 11907 h 495300"/>
                <a:gd name="connsiteX12" fmla="*/ 2407444 w 2438400"/>
                <a:gd name="connsiteY12" fmla="*/ 0 h 495300"/>
                <a:gd name="connsiteX13" fmla="*/ 2421732 w 2438400"/>
                <a:gd name="connsiteY13" fmla="*/ 0 h 495300"/>
                <a:gd name="connsiteX14" fmla="*/ 2436019 w 2438400"/>
                <a:gd name="connsiteY14" fmla="*/ 4763 h 495300"/>
                <a:gd name="connsiteX15" fmla="*/ 2438400 w 2438400"/>
                <a:gd name="connsiteY15" fmla="*/ 14288 h 495300"/>
                <a:gd name="connsiteX16" fmla="*/ 2428875 w 2438400"/>
                <a:gd name="connsiteY16" fmla="*/ 40482 h 495300"/>
                <a:gd name="connsiteX17" fmla="*/ 2395538 w 2438400"/>
                <a:gd name="connsiteY17" fmla="*/ 128588 h 495300"/>
                <a:gd name="connsiteX18" fmla="*/ 2316957 w 2438400"/>
                <a:gd name="connsiteY18" fmla="*/ 288132 h 495300"/>
                <a:gd name="connsiteX19" fmla="*/ 2240757 w 2438400"/>
                <a:gd name="connsiteY19" fmla="*/ 419100 h 495300"/>
                <a:gd name="connsiteX20" fmla="*/ 2212182 w 2438400"/>
                <a:gd name="connsiteY20" fmla="*/ 454819 h 495300"/>
                <a:gd name="connsiteX21" fmla="*/ 2197894 w 2438400"/>
                <a:gd name="connsiteY21" fmla="*/ 471488 h 495300"/>
                <a:gd name="connsiteX22" fmla="*/ 2178844 w 2438400"/>
                <a:gd name="connsiteY22" fmla="*/ 483394 h 495300"/>
                <a:gd name="connsiteX23" fmla="*/ 2157413 w 2438400"/>
                <a:gd name="connsiteY23" fmla="*/ 490538 h 495300"/>
                <a:gd name="connsiteX24" fmla="*/ 2135982 w 2438400"/>
                <a:gd name="connsiteY24" fmla="*/ 495300 h 495300"/>
                <a:gd name="connsiteX25" fmla="*/ 2107407 w 2438400"/>
                <a:gd name="connsiteY25" fmla="*/ 492919 h 495300"/>
                <a:gd name="connsiteX26" fmla="*/ 2064544 w 2438400"/>
                <a:gd name="connsiteY26" fmla="*/ 478632 h 495300"/>
                <a:gd name="connsiteX27" fmla="*/ 2024063 w 2438400"/>
                <a:gd name="connsiteY27" fmla="*/ 461963 h 495300"/>
                <a:gd name="connsiteX28" fmla="*/ 1971675 w 2438400"/>
                <a:gd name="connsiteY28" fmla="*/ 445294 h 495300"/>
                <a:gd name="connsiteX29" fmla="*/ 1924050 w 2438400"/>
                <a:gd name="connsiteY29" fmla="*/ 438150 h 495300"/>
                <a:gd name="connsiteX30" fmla="*/ 1802607 w 2438400"/>
                <a:gd name="connsiteY30" fmla="*/ 438150 h 495300"/>
                <a:gd name="connsiteX31" fmla="*/ 1481138 w 2438400"/>
                <a:gd name="connsiteY31" fmla="*/ 431007 h 495300"/>
                <a:gd name="connsiteX32" fmla="*/ 1233488 w 2438400"/>
                <a:gd name="connsiteY32" fmla="*/ 426244 h 495300"/>
                <a:gd name="connsiteX33" fmla="*/ 959644 w 2438400"/>
                <a:gd name="connsiteY33" fmla="*/ 423863 h 495300"/>
                <a:gd name="connsiteX34" fmla="*/ 740569 w 2438400"/>
                <a:gd name="connsiteY34" fmla="*/ 419100 h 495300"/>
                <a:gd name="connsiteX35" fmla="*/ 566738 w 2438400"/>
                <a:gd name="connsiteY35" fmla="*/ 416719 h 495300"/>
                <a:gd name="connsiteX36" fmla="*/ 383382 w 2438400"/>
                <a:gd name="connsiteY36" fmla="*/ 416719 h 495300"/>
                <a:gd name="connsiteX37" fmla="*/ 269082 w 2438400"/>
                <a:gd name="connsiteY37" fmla="*/ 414338 h 495300"/>
                <a:gd name="connsiteX38" fmla="*/ 195263 w 2438400"/>
                <a:gd name="connsiteY38" fmla="*/ 414338 h 495300"/>
                <a:gd name="connsiteX39" fmla="*/ 123825 w 2438400"/>
                <a:gd name="connsiteY39" fmla="*/ 404813 h 495300"/>
                <a:gd name="connsiteX40" fmla="*/ 50007 w 2438400"/>
                <a:gd name="connsiteY40" fmla="*/ 388144 h 495300"/>
                <a:gd name="connsiteX41" fmla="*/ 26194 w 2438400"/>
                <a:gd name="connsiteY41" fmla="*/ 376238 h 495300"/>
                <a:gd name="connsiteX42" fmla="*/ 7144 w 2438400"/>
                <a:gd name="connsiteY42" fmla="*/ 364332 h 495300"/>
                <a:gd name="connsiteX43" fmla="*/ 0 w 2438400"/>
                <a:gd name="connsiteY43" fmla="*/ 352425 h 495300"/>
                <a:gd name="connsiteX44" fmla="*/ 0 w 2438400"/>
                <a:gd name="connsiteY44" fmla="*/ 340519 h 495300"/>
                <a:gd name="connsiteX45" fmla="*/ 7144 w 2438400"/>
                <a:gd name="connsiteY45" fmla="*/ 323850 h 495300"/>
                <a:gd name="connsiteX46" fmla="*/ 23813 w 2438400"/>
                <a:gd name="connsiteY46" fmla="*/ 302419 h 495300"/>
                <a:gd name="connsiteX47" fmla="*/ 54769 w 2438400"/>
                <a:gd name="connsiteY47" fmla="*/ 276225 h 495300"/>
                <a:gd name="connsiteX48" fmla="*/ 100013 w 2438400"/>
                <a:gd name="connsiteY48" fmla="*/ 245269 h 495300"/>
                <a:gd name="connsiteX49" fmla="*/ 185738 w 2438400"/>
                <a:gd name="connsiteY49" fmla="*/ 204788 h 495300"/>
                <a:gd name="connsiteX50" fmla="*/ 288132 w 2438400"/>
                <a:gd name="connsiteY50" fmla="*/ 169069 h 495300"/>
                <a:gd name="connsiteX51" fmla="*/ 392907 w 2438400"/>
                <a:gd name="connsiteY51" fmla="*/ 150019 h 495300"/>
                <a:gd name="connsiteX52" fmla="*/ 435769 w 2438400"/>
                <a:gd name="connsiteY52" fmla="*/ 150019 h 495300"/>
                <a:gd name="connsiteX53" fmla="*/ 481013 w 2438400"/>
                <a:gd name="connsiteY53" fmla="*/ 161925 h 495300"/>
                <a:gd name="connsiteX54" fmla="*/ 576263 w 2438400"/>
                <a:gd name="connsiteY54" fmla="*/ 183357 h 495300"/>
                <a:gd name="connsiteX55" fmla="*/ 678657 w 2438400"/>
                <a:gd name="connsiteY55" fmla="*/ 197644 h 495300"/>
                <a:gd name="connsiteX56" fmla="*/ 814388 w 2438400"/>
                <a:gd name="connsiteY56" fmla="*/ 209550 h 495300"/>
                <a:gd name="connsiteX57" fmla="*/ 1026319 w 2438400"/>
                <a:gd name="connsiteY57" fmla="*/ 211932 h 495300"/>
                <a:gd name="connsiteX58" fmla="*/ 1126332 w 2438400"/>
                <a:gd name="connsiteY58" fmla="*/ 21193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8400" h="495300">
                  <a:moveTo>
                    <a:pt x="1126332" y="211932"/>
                  </a:moveTo>
                  <a:lnTo>
                    <a:pt x="1583532" y="211932"/>
                  </a:lnTo>
                  <a:lnTo>
                    <a:pt x="1933575" y="211932"/>
                  </a:lnTo>
                  <a:lnTo>
                    <a:pt x="2019300" y="211932"/>
                  </a:lnTo>
                  <a:lnTo>
                    <a:pt x="2064544" y="209550"/>
                  </a:lnTo>
                  <a:lnTo>
                    <a:pt x="2100263" y="202407"/>
                  </a:lnTo>
                  <a:lnTo>
                    <a:pt x="2135982" y="190500"/>
                  </a:lnTo>
                  <a:lnTo>
                    <a:pt x="2174082" y="173832"/>
                  </a:lnTo>
                  <a:lnTo>
                    <a:pt x="2219325" y="145257"/>
                  </a:lnTo>
                  <a:lnTo>
                    <a:pt x="2286000" y="85725"/>
                  </a:lnTo>
                  <a:lnTo>
                    <a:pt x="2333625" y="50007"/>
                  </a:lnTo>
                  <a:lnTo>
                    <a:pt x="2378869" y="11907"/>
                  </a:lnTo>
                  <a:lnTo>
                    <a:pt x="2407444" y="0"/>
                  </a:lnTo>
                  <a:lnTo>
                    <a:pt x="2421732" y="0"/>
                  </a:lnTo>
                  <a:lnTo>
                    <a:pt x="2436019" y="4763"/>
                  </a:lnTo>
                  <a:lnTo>
                    <a:pt x="2438400" y="14288"/>
                  </a:lnTo>
                  <a:lnTo>
                    <a:pt x="2428875" y="40482"/>
                  </a:lnTo>
                  <a:lnTo>
                    <a:pt x="2395538" y="128588"/>
                  </a:lnTo>
                  <a:lnTo>
                    <a:pt x="2316957" y="288132"/>
                  </a:lnTo>
                  <a:lnTo>
                    <a:pt x="2240757" y="419100"/>
                  </a:lnTo>
                  <a:lnTo>
                    <a:pt x="2212182" y="454819"/>
                  </a:lnTo>
                  <a:lnTo>
                    <a:pt x="2197894" y="471488"/>
                  </a:lnTo>
                  <a:lnTo>
                    <a:pt x="2178844" y="483394"/>
                  </a:lnTo>
                  <a:lnTo>
                    <a:pt x="2157413" y="490538"/>
                  </a:lnTo>
                  <a:lnTo>
                    <a:pt x="2135982" y="495300"/>
                  </a:lnTo>
                  <a:lnTo>
                    <a:pt x="2107407" y="492919"/>
                  </a:lnTo>
                  <a:lnTo>
                    <a:pt x="2064544" y="478632"/>
                  </a:lnTo>
                  <a:lnTo>
                    <a:pt x="2024063" y="461963"/>
                  </a:lnTo>
                  <a:lnTo>
                    <a:pt x="1971675" y="445294"/>
                  </a:lnTo>
                  <a:lnTo>
                    <a:pt x="1924050" y="438150"/>
                  </a:lnTo>
                  <a:lnTo>
                    <a:pt x="1802607" y="438150"/>
                  </a:lnTo>
                  <a:lnTo>
                    <a:pt x="1481138" y="431007"/>
                  </a:lnTo>
                  <a:lnTo>
                    <a:pt x="1233488" y="426244"/>
                  </a:lnTo>
                  <a:lnTo>
                    <a:pt x="959644" y="423863"/>
                  </a:lnTo>
                  <a:lnTo>
                    <a:pt x="740569" y="419100"/>
                  </a:lnTo>
                  <a:lnTo>
                    <a:pt x="566738" y="416719"/>
                  </a:lnTo>
                  <a:lnTo>
                    <a:pt x="383382" y="416719"/>
                  </a:lnTo>
                  <a:lnTo>
                    <a:pt x="269082" y="414338"/>
                  </a:lnTo>
                  <a:lnTo>
                    <a:pt x="195263" y="414338"/>
                  </a:lnTo>
                  <a:lnTo>
                    <a:pt x="123825" y="404813"/>
                  </a:lnTo>
                  <a:lnTo>
                    <a:pt x="50007" y="388144"/>
                  </a:lnTo>
                  <a:lnTo>
                    <a:pt x="26194" y="376238"/>
                  </a:lnTo>
                  <a:lnTo>
                    <a:pt x="7144" y="364332"/>
                  </a:lnTo>
                  <a:lnTo>
                    <a:pt x="0" y="352425"/>
                  </a:lnTo>
                  <a:lnTo>
                    <a:pt x="0" y="340519"/>
                  </a:lnTo>
                  <a:lnTo>
                    <a:pt x="7144" y="323850"/>
                  </a:lnTo>
                  <a:lnTo>
                    <a:pt x="23813" y="302419"/>
                  </a:lnTo>
                  <a:lnTo>
                    <a:pt x="54769" y="276225"/>
                  </a:lnTo>
                  <a:lnTo>
                    <a:pt x="100013" y="245269"/>
                  </a:lnTo>
                  <a:lnTo>
                    <a:pt x="185738" y="204788"/>
                  </a:lnTo>
                  <a:lnTo>
                    <a:pt x="288132" y="169069"/>
                  </a:lnTo>
                  <a:lnTo>
                    <a:pt x="392907" y="150019"/>
                  </a:lnTo>
                  <a:lnTo>
                    <a:pt x="435769" y="150019"/>
                  </a:lnTo>
                  <a:lnTo>
                    <a:pt x="481013" y="161925"/>
                  </a:lnTo>
                  <a:lnTo>
                    <a:pt x="576263" y="183357"/>
                  </a:lnTo>
                  <a:lnTo>
                    <a:pt x="678657" y="197644"/>
                  </a:lnTo>
                  <a:lnTo>
                    <a:pt x="814388" y="209550"/>
                  </a:lnTo>
                  <a:lnTo>
                    <a:pt x="1026319" y="211932"/>
                  </a:lnTo>
                  <a:lnTo>
                    <a:pt x="1126332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73EC2F00-9FB1-974C-9173-61274DA1B9C0}"/>
                </a:ext>
              </a:extLst>
            </p:cNvPr>
            <p:cNvSpPr/>
            <p:nvPr/>
          </p:nvSpPr>
          <p:spPr>
            <a:xfrm rot="16200000">
              <a:off x="4555332" y="3507581"/>
              <a:ext cx="4478338" cy="593725"/>
            </a:xfrm>
            <a:custGeom>
              <a:avLst/>
              <a:gdLst>
                <a:gd name="connsiteX0" fmla="*/ 2203200 w 4478400"/>
                <a:gd name="connsiteY0" fmla="*/ 280800 h 594000"/>
                <a:gd name="connsiteX1" fmla="*/ 2916000 w 4478400"/>
                <a:gd name="connsiteY1" fmla="*/ 280800 h 594000"/>
                <a:gd name="connsiteX2" fmla="*/ 3492000 w 4478400"/>
                <a:gd name="connsiteY2" fmla="*/ 280800 h 594000"/>
                <a:gd name="connsiteX3" fmla="*/ 3992400 w 4478400"/>
                <a:gd name="connsiteY3" fmla="*/ 280800 h 594000"/>
                <a:gd name="connsiteX4" fmla="*/ 4042800 w 4478400"/>
                <a:gd name="connsiteY4" fmla="*/ 273600 h 594000"/>
                <a:gd name="connsiteX5" fmla="*/ 4100400 w 4478400"/>
                <a:gd name="connsiteY5" fmla="*/ 255600 h 594000"/>
                <a:gd name="connsiteX6" fmla="*/ 4161600 w 4478400"/>
                <a:gd name="connsiteY6" fmla="*/ 226800 h 594000"/>
                <a:gd name="connsiteX7" fmla="*/ 4237200 w 4478400"/>
                <a:gd name="connsiteY7" fmla="*/ 172800 h 594000"/>
                <a:gd name="connsiteX8" fmla="*/ 4345200 w 4478400"/>
                <a:gd name="connsiteY8" fmla="*/ 90000 h 594000"/>
                <a:gd name="connsiteX9" fmla="*/ 4399200 w 4478400"/>
                <a:gd name="connsiteY9" fmla="*/ 39600 h 594000"/>
                <a:gd name="connsiteX10" fmla="*/ 4413600 w 4478400"/>
                <a:gd name="connsiteY10" fmla="*/ 21600 h 594000"/>
                <a:gd name="connsiteX11" fmla="*/ 4435200 w 4478400"/>
                <a:gd name="connsiteY11" fmla="*/ 3600 h 594000"/>
                <a:gd name="connsiteX12" fmla="*/ 4453200 w 4478400"/>
                <a:gd name="connsiteY12" fmla="*/ 0 h 594000"/>
                <a:gd name="connsiteX13" fmla="*/ 4464000 w 4478400"/>
                <a:gd name="connsiteY13" fmla="*/ 0 h 594000"/>
                <a:gd name="connsiteX14" fmla="*/ 4471200 w 4478400"/>
                <a:gd name="connsiteY14" fmla="*/ 7200 h 594000"/>
                <a:gd name="connsiteX15" fmla="*/ 4478400 w 4478400"/>
                <a:gd name="connsiteY15" fmla="*/ 18000 h 594000"/>
                <a:gd name="connsiteX16" fmla="*/ 4467600 w 4478400"/>
                <a:gd name="connsiteY16" fmla="*/ 61200 h 594000"/>
                <a:gd name="connsiteX17" fmla="*/ 4420800 w 4478400"/>
                <a:gd name="connsiteY17" fmla="*/ 172800 h 594000"/>
                <a:gd name="connsiteX18" fmla="*/ 4370400 w 4478400"/>
                <a:gd name="connsiteY18" fmla="*/ 291600 h 594000"/>
                <a:gd name="connsiteX19" fmla="*/ 4323600 w 4478400"/>
                <a:gd name="connsiteY19" fmla="*/ 374400 h 594000"/>
                <a:gd name="connsiteX20" fmla="*/ 4276800 w 4478400"/>
                <a:gd name="connsiteY20" fmla="*/ 450000 h 594000"/>
                <a:gd name="connsiteX21" fmla="*/ 4230000 w 4478400"/>
                <a:gd name="connsiteY21" fmla="*/ 507600 h 594000"/>
                <a:gd name="connsiteX22" fmla="*/ 4186800 w 4478400"/>
                <a:gd name="connsiteY22" fmla="*/ 550800 h 594000"/>
                <a:gd name="connsiteX23" fmla="*/ 4150800 w 4478400"/>
                <a:gd name="connsiteY23" fmla="*/ 572400 h 594000"/>
                <a:gd name="connsiteX24" fmla="*/ 4125600 w 4478400"/>
                <a:gd name="connsiteY24" fmla="*/ 586800 h 594000"/>
                <a:gd name="connsiteX25" fmla="*/ 4093200 w 4478400"/>
                <a:gd name="connsiteY25" fmla="*/ 594000 h 594000"/>
                <a:gd name="connsiteX26" fmla="*/ 4068000 w 4478400"/>
                <a:gd name="connsiteY26" fmla="*/ 594000 h 594000"/>
                <a:gd name="connsiteX27" fmla="*/ 4035600 w 4478400"/>
                <a:gd name="connsiteY27" fmla="*/ 583200 h 594000"/>
                <a:gd name="connsiteX28" fmla="*/ 3974400 w 4478400"/>
                <a:gd name="connsiteY28" fmla="*/ 543600 h 594000"/>
                <a:gd name="connsiteX29" fmla="*/ 3916800 w 4478400"/>
                <a:gd name="connsiteY29" fmla="*/ 511200 h 594000"/>
                <a:gd name="connsiteX30" fmla="*/ 3888000 w 4478400"/>
                <a:gd name="connsiteY30" fmla="*/ 504000 h 594000"/>
                <a:gd name="connsiteX31" fmla="*/ 3769200 w 4478400"/>
                <a:gd name="connsiteY31" fmla="*/ 504000 h 594000"/>
                <a:gd name="connsiteX32" fmla="*/ 3214800 w 4478400"/>
                <a:gd name="connsiteY32" fmla="*/ 504000 h 594000"/>
                <a:gd name="connsiteX33" fmla="*/ 2671200 w 4478400"/>
                <a:gd name="connsiteY33" fmla="*/ 500400 h 594000"/>
                <a:gd name="connsiteX34" fmla="*/ 2206800 w 4478400"/>
                <a:gd name="connsiteY34" fmla="*/ 504000 h 594000"/>
                <a:gd name="connsiteX35" fmla="*/ 1864800 w 4478400"/>
                <a:gd name="connsiteY35" fmla="*/ 504000 h 594000"/>
                <a:gd name="connsiteX36" fmla="*/ 1490400 w 4478400"/>
                <a:gd name="connsiteY36" fmla="*/ 511200 h 594000"/>
                <a:gd name="connsiteX37" fmla="*/ 1292400 w 4478400"/>
                <a:gd name="connsiteY37" fmla="*/ 518400 h 594000"/>
                <a:gd name="connsiteX38" fmla="*/ 1087200 w 4478400"/>
                <a:gd name="connsiteY38" fmla="*/ 529200 h 594000"/>
                <a:gd name="connsiteX39" fmla="*/ 910800 w 4478400"/>
                <a:gd name="connsiteY39" fmla="*/ 540000 h 594000"/>
                <a:gd name="connsiteX40" fmla="*/ 748800 w 4478400"/>
                <a:gd name="connsiteY40" fmla="*/ 554400 h 594000"/>
                <a:gd name="connsiteX41" fmla="*/ 601200 w 4478400"/>
                <a:gd name="connsiteY41" fmla="*/ 572400 h 594000"/>
                <a:gd name="connsiteX42" fmla="*/ 536400 w 4478400"/>
                <a:gd name="connsiteY42" fmla="*/ 554400 h 594000"/>
                <a:gd name="connsiteX43" fmla="*/ 417600 w 4478400"/>
                <a:gd name="connsiteY43" fmla="*/ 525600 h 594000"/>
                <a:gd name="connsiteX44" fmla="*/ 349200 w 4478400"/>
                <a:gd name="connsiteY44" fmla="*/ 511200 h 594000"/>
                <a:gd name="connsiteX45" fmla="*/ 244800 w 4478400"/>
                <a:gd name="connsiteY45" fmla="*/ 475200 h 594000"/>
                <a:gd name="connsiteX46" fmla="*/ 90000 w 4478400"/>
                <a:gd name="connsiteY46" fmla="*/ 403200 h 594000"/>
                <a:gd name="connsiteX47" fmla="*/ 28800 w 4478400"/>
                <a:gd name="connsiteY47" fmla="*/ 370800 h 594000"/>
                <a:gd name="connsiteX48" fmla="*/ 3600 w 4478400"/>
                <a:gd name="connsiteY48" fmla="*/ 349200 h 594000"/>
                <a:gd name="connsiteX49" fmla="*/ 0 w 4478400"/>
                <a:gd name="connsiteY49" fmla="*/ 331200 h 594000"/>
                <a:gd name="connsiteX50" fmla="*/ 3600 w 4478400"/>
                <a:gd name="connsiteY50" fmla="*/ 306000 h 594000"/>
                <a:gd name="connsiteX51" fmla="*/ 14400 w 4478400"/>
                <a:gd name="connsiteY51" fmla="*/ 284400 h 594000"/>
                <a:gd name="connsiteX52" fmla="*/ 36000 w 4478400"/>
                <a:gd name="connsiteY52" fmla="*/ 273600 h 594000"/>
                <a:gd name="connsiteX53" fmla="*/ 86400 w 4478400"/>
                <a:gd name="connsiteY53" fmla="*/ 248400 h 594000"/>
                <a:gd name="connsiteX54" fmla="*/ 622800 w 4478400"/>
                <a:gd name="connsiteY54" fmla="*/ 284400 h 594000"/>
                <a:gd name="connsiteX55" fmla="*/ 817200 w 4478400"/>
                <a:gd name="connsiteY55" fmla="*/ 280800 h 594000"/>
                <a:gd name="connsiteX56" fmla="*/ 1087200 w 4478400"/>
                <a:gd name="connsiteY56" fmla="*/ 280800 h 594000"/>
                <a:gd name="connsiteX57" fmla="*/ 2203200 w 4478400"/>
                <a:gd name="connsiteY57" fmla="*/ 280800 h 5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78400" h="594000">
                  <a:moveTo>
                    <a:pt x="2203200" y="280800"/>
                  </a:moveTo>
                  <a:lnTo>
                    <a:pt x="2916000" y="280800"/>
                  </a:lnTo>
                  <a:lnTo>
                    <a:pt x="3492000" y="280800"/>
                  </a:lnTo>
                  <a:lnTo>
                    <a:pt x="3992400" y="280800"/>
                  </a:lnTo>
                  <a:lnTo>
                    <a:pt x="4042800" y="273600"/>
                  </a:lnTo>
                  <a:lnTo>
                    <a:pt x="4100400" y="255600"/>
                  </a:lnTo>
                  <a:lnTo>
                    <a:pt x="4161600" y="226800"/>
                  </a:lnTo>
                  <a:lnTo>
                    <a:pt x="4237200" y="172800"/>
                  </a:lnTo>
                  <a:lnTo>
                    <a:pt x="4345200" y="90000"/>
                  </a:lnTo>
                  <a:lnTo>
                    <a:pt x="4399200" y="39600"/>
                  </a:lnTo>
                  <a:lnTo>
                    <a:pt x="4413600" y="21600"/>
                  </a:lnTo>
                  <a:lnTo>
                    <a:pt x="4435200" y="3600"/>
                  </a:lnTo>
                  <a:lnTo>
                    <a:pt x="4453200" y="0"/>
                  </a:lnTo>
                  <a:lnTo>
                    <a:pt x="4464000" y="0"/>
                  </a:lnTo>
                  <a:lnTo>
                    <a:pt x="4471200" y="7200"/>
                  </a:lnTo>
                  <a:lnTo>
                    <a:pt x="4478400" y="18000"/>
                  </a:lnTo>
                  <a:lnTo>
                    <a:pt x="4467600" y="61200"/>
                  </a:lnTo>
                  <a:lnTo>
                    <a:pt x="4420800" y="172800"/>
                  </a:lnTo>
                  <a:lnTo>
                    <a:pt x="4370400" y="291600"/>
                  </a:lnTo>
                  <a:lnTo>
                    <a:pt x="4323600" y="374400"/>
                  </a:lnTo>
                  <a:lnTo>
                    <a:pt x="4276800" y="450000"/>
                  </a:lnTo>
                  <a:lnTo>
                    <a:pt x="4230000" y="507600"/>
                  </a:lnTo>
                  <a:lnTo>
                    <a:pt x="4186800" y="550800"/>
                  </a:lnTo>
                  <a:lnTo>
                    <a:pt x="4150800" y="572400"/>
                  </a:lnTo>
                  <a:lnTo>
                    <a:pt x="4125600" y="586800"/>
                  </a:lnTo>
                  <a:lnTo>
                    <a:pt x="4093200" y="594000"/>
                  </a:lnTo>
                  <a:lnTo>
                    <a:pt x="4068000" y="594000"/>
                  </a:lnTo>
                  <a:lnTo>
                    <a:pt x="4035600" y="583200"/>
                  </a:lnTo>
                  <a:lnTo>
                    <a:pt x="3974400" y="543600"/>
                  </a:lnTo>
                  <a:lnTo>
                    <a:pt x="3916800" y="511200"/>
                  </a:lnTo>
                  <a:lnTo>
                    <a:pt x="3888000" y="504000"/>
                  </a:lnTo>
                  <a:lnTo>
                    <a:pt x="3769200" y="504000"/>
                  </a:lnTo>
                  <a:lnTo>
                    <a:pt x="3214800" y="504000"/>
                  </a:lnTo>
                  <a:lnTo>
                    <a:pt x="2671200" y="500400"/>
                  </a:lnTo>
                  <a:lnTo>
                    <a:pt x="2206800" y="504000"/>
                  </a:lnTo>
                  <a:lnTo>
                    <a:pt x="1864800" y="504000"/>
                  </a:lnTo>
                  <a:lnTo>
                    <a:pt x="1490400" y="511200"/>
                  </a:lnTo>
                  <a:lnTo>
                    <a:pt x="1292400" y="518400"/>
                  </a:lnTo>
                  <a:lnTo>
                    <a:pt x="1087200" y="529200"/>
                  </a:lnTo>
                  <a:lnTo>
                    <a:pt x="910800" y="540000"/>
                  </a:lnTo>
                  <a:lnTo>
                    <a:pt x="748800" y="554400"/>
                  </a:lnTo>
                  <a:lnTo>
                    <a:pt x="601200" y="572400"/>
                  </a:lnTo>
                  <a:lnTo>
                    <a:pt x="536400" y="554400"/>
                  </a:lnTo>
                  <a:lnTo>
                    <a:pt x="417600" y="525600"/>
                  </a:lnTo>
                  <a:lnTo>
                    <a:pt x="349200" y="511200"/>
                  </a:lnTo>
                  <a:lnTo>
                    <a:pt x="244800" y="475200"/>
                  </a:lnTo>
                  <a:lnTo>
                    <a:pt x="90000" y="403200"/>
                  </a:lnTo>
                  <a:lnTo>
                    <a:pt x="28800" y="370800"/>
                  </a:lnTo>
                  <a:lnTo>
                    <a:pt x="3600" y="349200"/>
                  </a:lnTo>
                  <a:lnTo>
                    <a:pt x="0" y="331200"/>
                  </a:lnTo>
                  <a:lnTo>
                    <a:pt x="3600" y="306000"/>
                  </a:lnTo>
                  <a:lnTo>
                    <a:pt x="14400" y="284400"/>
                  </a:lnTo>
                  <a:lnTo>
                    <a:pt x="36000" y="273600"/>
                  </a:lnTo>
                  <a:lnTo>
                    <a:pt x="86400" y="248400"/>
                  </a:lnTo>
                  <a:lnTo>
                    <a:pt x="622800" y="284400"/>
                  </a:lnTo>
                  <a:lnTo>
                    <a:pt x="817200" y="280800"/>
                  </a:lnTo>
                  <a:lnTo>
                    <a:pt x="1087200" y="280800"/>
                  </a:lnTo>
                  <a:lnTo>
                    <a:pt x="2203200" y="280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A3145952-4038-5541-BF48-3DFA6A1264B4}"/>
                </a:ext>
              </a:extLst>
            </p:cNvPr>
            <p:cNvSpPr/>
            <p:nvPr/>
          </p:nvSpPr>
          <p:spPr>
            <a:xfrm rot="16200000">
              <a:off x="1784351" y="4281487"/>
              <a:ext cx="2982912" cy="411163"/>
            </a:xfrm>
            <a:custGeom>
              <a:avLst/>
              <a:gdLst>
                <a:gd name="connsiteX0" fmla="*/ 1435168 w 2982802"/>
                <a:gd name="connsiteY0" fmla="*/ 114911 h 410746"/>
                <a:gd name="connsiteX1" fmla="*/ 1645431 w 2982802"/>
                <a:gd name="connsiteY1" fmla="*/ 119801 h 410746"/>
                <a:gd name="connsiteX2" fmla="*/ 1841024 w 2982802"/>
                <a:gd name="connsiteY2" fmla="*/ 122246 h 410746"/>
                <a:gd name="connsiteX3" fmla="*/ 2046398 w 2982802"/>
                <a:gd name="connsiteY3" fmla="*/ 127136 h 410746"/>
                <a:gd name="connsiteX4" fmla="*/ 2237101 w 2982802"/>
                <a:gd name="connsiteY4" fmla="*/ 132025 h 410746"/>
                <a:gd name="connsiteX5" fmla="*/ 2371572 w 2982802"/>
                <a:gd name="connsiteY5" fmla="*/ 134470 h 410746"/>
                <a:gd name="connsiteX6" fmla="*/ 2454699 w 2982802"/>
                <a:gd name="connsiteY6" fmla="*/ 132025 h 410746"/>
                <a:gd name="connsiteX7" fmla="*/ 2528047 w 2982802"/>
                <a:gd name="connsiteY7" fmla="*/ 127136 h 410746"/>
                <a:gd name="connsiteX8" fmla="*/ 2623399 w 2982802"/>
                <a:gd name="connsiteY8" fmla="*/ 117356 h 410746"/>
                <a:gd name="connsiteX9" fmla="*/ 2716306 w 2982802"/>
                <a:gd name="connsiteY9" fmla="*/ 97797 h 410746"/>
                <a:gd name="connsiteX10" fmla="*/ 2779874 w 2982802"/>
                <a:gd name="connsiteY10" fmla="*/ 78237 h 410746"/>
                <a:gd name="connsiteX11" fmla="*/ 2855666 w 2982802"/>
                <a:gd name="connsiteY11" fmla="*/ 29339 h 410746"/>
                <a:gd name="connsiteX12" fmla="*/ 2982802 w 2982802"/>
                <a:gd name="connsiteY12" fmla="*/ 114911 h 410746"/>
                <a:gd name="connsiteX13" fmla="*/ 2933904 w 2982802"/>
                <a:gd name="connsiteY13" fmla="*/ 168699 h 410746"/>
                <a:gd name="connsiteX14" fmla="*/ 2889895 w 2982802"/>
                <a:gd name="connsiteY14" fmla="*/ 212708 h 410746"/>
                <a:gd name="connsiteX15" fmla="*/ 2831217 w 2982802"/>
                <a:gd name="connsiteY15" fmla="*/ 266496 h 410746"/>
                <a:gd name="connsiteX16" fmla="*/ 2777429 w 2982802"/>
                <a:gd name="connsiteY16" fmla="*/ 308060 h 410746"/>
                <a:gd name="connsiteX17" fmla="*/ 2713861 w 2982802"/>
                <a:gd name="connsiteY17" fmla="*/ 352068 h 410746"/>
                <a:gd name="connsiteX18" fmla="*/ 2652738 w 2982802"/>
                <a:gd name="connsiteY18" fmla="*/ 383852 h 410746"/>
                <a:gd name="connsiteX19" fmla="*/ 2596505 w 2982802"/>
                <a:gd name="connsiteY19" fmla="*/ 403411 h 410746"/>
                <a:gd name="connsiteX20" fmla="*/ 2550051 w 2982802"/>
                <a:gd name="connsiteY20" fmla="*/ 410746 h 410746"/>
                <a:gd name="connsiteX21" fmla="*/ 2503598 w 2982802"/>
                <a:gd name="connsiteY21" fmla="*/ 405856 h 410746"/>
                <a:gd name="connsiteX22" fmla="*/ 2437585 w 2982802"/>
                <a:gd name="connsiteY22" fmla="*/ 386297 h 410746"/>
                <a:gd name="connsiteX23" fmla="*/ 2349568 w 2982802"/>
                <a:gd name="connsiteY23" fmla="*/ 366738 h 410746"/>
                <a:gd name="connsiteX24" fmla="*/ 2276220 w 2982802"/>
                <a:gd name="connsiteY24" fmla="*/ 356958 h 410746"/>
                <a:gd name="connsiteX25" fmla="*/ 2178423 w 2982802"/>
                <a:gd name="connsiteY25" fmla="*/ 356958 h 410746"/>
                <a:gd name="connsiteX26" fmla="*/ 1926597 w 2982802"/>
                <a:gd name="connsiteY26" fmla="*/ 349623 h 410746"/>
                <a:gd name="connsiteX27" fmla="*/ 1613647 w 2982802"/>
                <a:gd name="connsiteY27" fmla="*/ 339844 h 410746"/>
                <a:gd name="connsiteX28" fmla="*/ 1422943 w 2982802"/>
                <a:gd name="connsiteY28" fmla="*/ 334954 h 410746"/>
                <a:gd name="connsiteX29" fmla="*/ 1281138 w 2982802"/>
                <a:gd name="connsiteY29" fmla="*/ 330064 h 410746"/>
                <a:gd name="connsiteX30" fmla="*/ 1056205 w 2982802"/>
                <a:gd name="connsiteY30" fmla="*/ 322729 h 410746"/>
                <a:gd name="connsiteX31" fmla="*/ 865501 w 2982802"/>
                <a:gd name="connsiteY31" fmla="*/ 315394 h 410746"/>
                <a:gd name="connsiteX32" fmla="*/ 625899 w 2982802"/>
                <a:gd name="connsiteY32" fmla="*/ 308060 h 410746"/>
                <a:gd name="connsiteX33" fmla="*/ 432751 w 2982802"/>
                <a:gd name="connsiteY33" fmla="*/ 298280 h 410746"/>
                <a:gd name="connsiteX34" fmla="*/ 246937 w 2982802"/>
                <a:gd name="connsiteY34" fmla="*/ 290945 h 410746"/>
                <a:gd name="connsiteX35" fmla="*/ 168699 w 2982802"/>
                <a:gd name="connsiteY35" fmla="*/ 288500 h 410746"/>
                <a:gd name="connsiteX36" fmla="*/ 95352 w 2982802"/>
                <a:gd name="connsiteY36" fmla="*/ 278721 h 410746"/>
                <a:gd name="connsiteX37" fmla="*/ 68458 w 2982802"/>
                <a:gd name="connsiteY37" fmla="*/ 268941 h 410746"/>
                <a:gd name="connsiteX38" fmla="*/ 36674 w 2982802"/>
                <a:gd name="connsiteY38" fmla="*/ 249382 h 410746"/>
                <a:gd name="connsiteX39" fmla="*/ 17114 w 2982802"/>
                <a:gd name="connsiteY39" fmla="*/ 232267 h 410746"/>
                <a:gd name="connsiteX40" fmla="*/ 4890 w 2982802"/>
                <a:gd name="connsiteY40" fmla="*/ 207818 h 410746"/>
                <a:gd name="connsiteX41" fmla="*/ 0 w 2982802"/>
                <a:gd name="connsiteY41" fmla="*/ 188259 h 410746"/>
                <a:gd name="connsiteX42" fmla="*/ 2445 w 2982802"/>
                <a:gd name="connsiteY42" fmla="*/ 161364 h 410746"/>
                <a:gd name="connsiteX43" fmla="*/ 14669 w 2982802"/>
                <a:gd name="connsiteY43" fmla="*/ 134470 h 410746"/>
                <a:gd name="connsiteX44" fmla="*/ 36674 w 2982802"/>
                <a:gd name="connsiteY44" fmla="*/ 110021 h 410746"/>
                <a:gd name="connsiteX45" fmla="*/ 78237 w 2982802"/>
                <a:gd name="connsiteY45" fmla="*/ 83127 h 410746"/>
                <a:gd name="connsiteX46" fmla="*/ 136915 w 2982802"/>
                <a:gd name="connsiteY46" fmla="*/ 56233 h 410746"/>
                <a:gd name="connsiteX47" fmla="*/ 217598 w 2982802"/>
                <a:gd name="connsiteY47" fmla="*/ 31784 h 410746"/>
                <a:gd name="connsiteX48" fmla="*/ 298280 w 2982802"/>
                <a:gd name="connsiteY48" fmla="*/ 12224 h 410746"/>
                <a:gd name="connsiteX49" fmla="*/ 371628 w 2982802"/>
                <a:gd name="connsiteY49" fmla="*/ 0 h 410746"/>
                <a:gd name="connsiteX50" fmla="*/ 396077 w 2982802"/>
                <a:gd name="connsiteY50" fmla="*/ 0 h 410746"/>
                <a:gd name="connsiteX51" fmla="*/ 464535 w 2982802"/>
                <a:gd name="connsiteY51" fmla="*/ 19559 h 410746"/>
                <a:gd name="connsiteX52" fmla="*/ 572111 w 2982802"/>
                <a:gd name="connsiteY52" fmla="*/ 46453 h 410746"/>
                <a:gd name="connsiteX53" fmla="*/ 704137 w 2982802"/>
                <a:gd name="connsiteY53" fmla="*/ 68457 h 410746"/>
                <a:gd name="connsiteX54" fmla="*/ 875281 w 2982802"/>
                <a:gd name="connsiteY54" fmla="*/ 88017 h 410746"/>
                <a:gd name="connsiteX55" fmla="*/ 1087989 w 2982802"/>
                <a:gd name="connsiteY55" fmla="*/ 105131 h 410746"/>
                <a:gd name="connsiteX56" fmla="*/ 1339816 w 2982802"/>
                <a:gd name="connsiteY56" fmla="*/ 114911 h 410746"/>
                <a:gd name="connsiteX57" fmla="*/ 1435168 w 2982802"/>
                <a:gd name="connsiteY57" fmla="*/ 114911 h 4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2802" h="410746">
                  <a:moveTo>
                    <a:pt x="1435168" y="114911"/>
                  </a:moveTo>
                  <a:lnTo>
                    <a:pt x="1645431" y="119801"/>
                  </a:lnTo>
                  <a:lnTo>
                    <a:pt x="1841024" y="122246"/>
                  </a:lnTo>
                  <a:lnTo>
                    <a:pt x="2046398" y="127136"/>
                  </a:lnTo>
                  <a:lnTo>
                    <a:pt x="2237101" y="132025"/>
                  </a:lnTo>
                  <a:lnTo>
                    <a:pt x="2371572" y="134470"/>
                  </a:lnTo>
                  <a:lnTo>
                    <a:pt x="2454699" y="132025"/>
                  </a:lnTo>
                  <a:lnTo>
                    <a:pt x="2528047" y="127136"/>
                  </a:lnTo>
                  <a:lnTo>
                    <a:pt x="2623399" y="117356"/>
                  </a:lnTo>
                  <a:lnTo>
                    <a:pt x="2716306" y="97797"/>
                  </a:lnTo>
                  <a:lnTo>
                    <a:pt x="2779874" y="78237"/>
                  </a:lnTo>
                  <a:lnTo>
                    <a:pt x="2855666" y="29339"/>
                  </a:lnTo>
                  <a:lnTo>
                    <a:pt x="2982802" y="114911"/>
                  </a:lnTo>
                  <a:lnTo>
                    <a:pt x="2933904" y="168699"/>
                  </a:lnTo>
                  <a:lnTo>
                    <a:pt x="2889895" y="212708"/>
                  </a:lnTo>
                  <a:lnTo>
                    <a:pt x="2831217" y="266496"/>
                  </a:lnTo>
                  <a:lnTo>
                    <a:pt x="2777429" y="308060"/>
                  </a:lnTo>
                  <a:lnTo>
                    <a:pt x="2713861" y="352068"/>
                  </a:lnTo>
                  <a:lnTo>
                    <a:pt x="2652738" y="383852"/>
                  </a:lnTo>
                  <a:lnTo>
                    <a:pt x="2596505" y="403411"/>
                  </a:lnTo>
                  <a:lnTo>
                    <a:pt x="2550051" y="410746"/>
                  </a:lnTo>
                  <a:lnTo>
                    <a:pt x="2503598" y="405856"/>
                  </a:lnTo>
                  <a:lnTo>
                    <a:pt x="2437585" y="386297"/>
                  </a:lnTo>
                  <a:lnTo>
                    <a:pt x="2349568" y="366738"/>
                  </a:lnTo>
                  <a:lnTo>
                    <a:pt x="2276220" y="356958"/>
                  </a:lnTo>
                  <a:lnTo>
                    <a:pt x="2178423" y="356958"/>
                  </a:lnTo>
                  <a:lnTo>
                    <a:pt x="1926597" y="349623"/>
                  </a:lnTo>
                  <a:lnTo>
                    <a:pt x="1613647" y="339844"/>
                  </a:lnTo>
                  <a:lnTo>
                    <a:pt x="1422943" y="334954"/>
                  </a:lnTo>
                  <a:lnTo>
                    <a:pt x="1281138" y="330064"/>
                  </a:lnTo>
                  <a:lnTo>
                    <a:pt x="1056205" y="322729"/>
                  </a:lnTo>
                  <a:lnTo>
                    <a:pt x="865501" y="315394"/>
                  </a:lnTo>
                  <a:lnTo>
                    <a:pt x="625899" y="308060"/>
                  </a:lnTo>
                  <a:lnTo>
                    <a:pt x="432751" y="298280"/>
                  </a:lnTo>
                  <a:lnTo>
                    <a:pt x="246937" y="290945"/>
                  </a:lnTo>
                  <a:lnTo>
                    <a:pt x="168699" y="288500"/>
                  </a:lnTo>
                  <a:lnTo>
                    <a:pt x="95352" y="278721"/>
                  </a:lnTo>
                  <a:lnTo>
                    <a:pt x="68458" y="268941"/>
                  </a:lnTo>
                  <a:lnTo>
                    <a:pt x="36674" y="249382"/>
                  </a:lnTo>
                  <a:lnTo>
                    <a:pt x="17114" y="232267"/>
                  </a:lnTo>
                  <a:lnTo>
                    <a:pt x="4890" y="207818"/>
                  </a:lnTo>
                  <a:lnTo>
                    <a:pt x="0" y="188259"/>
                  </a:lnTo>
                  <a:lnTo>
                    <a:pt x="2445" y="161364"/>
                  </a:lnTo>
                  <a:lnTo>
                    <a:pt x="14669" y="134470"/>
                  </a:lnTo>
                  <a:lnTo>
                    <a:pt x="36674" y="110021"/>
                  </a:lnTo>
                  <a:lnTo>
                    <a:pt x="78237" y="83127"/>
                  </a:lnTo>
                  <a:lnTo>
                    <a:pt x="136915" y="56233"/>
                  </a:lnTo>
                  <a:lnTo>
                    <a:pt x="217598" y="31784"/>
                  </a:lnTo>
                  <a:lnTo>
                    <a:pt x="298280" y="12224"/>
                  </a:lnTo>
                  <a:lnTo>
                    <a:pt x="371628" y="0"/>
                  </a:lnTo>
                  <a:lnTo>
                    <a:pt x="396077" y="0"/>
                  </a:lnTo>
                  <a:lnTo>
                    <a:pt x="464535" y="19559"/>
                  </a:lnTo>
                  <a:lnTo>
                    <a:pt x="572111" y="46453"/>
                  </a:lnTo>
                  <a:lnTo>
                    <a:pt x="704137" y="68457"/>
                  </a:lnTo>
                  <a:lnTo>
                    <a:pt x="875281" y="88017"/>
                  </a:lnTo>
                  <a:lnTo>
                    <a:pt x="1087989" y="105131"/>
                  </a:lnTo>
                  <a:lnTo>
                    <a:pt x="1339816" y="114911"/>
                  </a:lnTo>
                  <a:lnTo>
                    <a:pt x="1435168" y="114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51F992B8-B218-3845-8B41-86D249F2747B}"/>
                </a:ext>
              </a:extLst>
            </p:cNvPr>
            <p:cNvSpPr/>
            <p:nvPr/>
          </p:nvSpPr>
          <p:spPr>
            <a:xfrm rot="16200000">
              <a:off x="3486150" y="2451101"/>
              <a:ext cx="2732087" cy="1344612"/>
            </a:xfrm>
            <a:custGeom>
              <a:avLst/>
              <a:gdLst>
                <a:gd name="connsiteX0" fmla="*/ 1443038 w 2731294"/>
                <a:gd name="connsiteY0" fmla="*/ 1012031 h 1345406"/>
                <a:gd name="connsiteX1" fmla="*/ 1774032 w 2731294"/>
                <a:gd name="connsiteY1" fmla="*/ 1012031 h 1345406"/>
                <a:gd name="connsiteX2" fmla="*/ 2200275 w 2731294"/>
                <a:gd name="connsiteY2" fmla="*/ 1012031 h 1345406"/>
                <a:gd name="connsiteX3" fmla="*/ 2350294 w 2731294"/>
                <a:gd name="connsiteY3" fmla="*/ 1009650 h 1345406"/>
                <a:gd name="connsiteX4" fmla="*/ 2421732 w 2731294"/>
                <a:gd name="connsiteY4" fmla="*/ 1002506 h 1345406"/>
                <a:gd name="connsiteX5" fmla="*/ 2440782 w 2731294"/>
                <a:gd name="connsiteY5" fmla="*/ 995363 h 1345406"/>
                <a:gd name="connsiteX6" fmla="*/ 2464594 w 2731294"/>
                <a:gd name="connsiteY6" fmla="*/ 978694 h 1345406"/>
                <a:gd name="connsiteX7" fmla="*/ 2483644 w 2731294"/>
                <a:gd name="connsiteY7" fmla="*/ 962025 h 1345406"/>
                <a:gd name="connsiteX8" fmla="*/ 2497932 w 2731294"/>
                <a:gd name="connsiteY8" fmla="*/ 938213 h 1345406"/>
                <a:gd name="connsiteX9" fmla="*/ 2505075 w 2731294"/>
                <a:gd name="connsiteY9" fmla="*/ 912019 h 1345406"/>
                <a:gd name="connsiteX10" fmla="*/ 2507457 w 2731294"/>
                <a:gd name="connsiteY10" fmla="*/ 897731 h 1345406"/>
                <a:gd name="connsiteX11" fmla="*/ 2483644 w 2731294"/>
                <a:gd name="connsiteY11" fmla="*/ 790575 h 1345406"/>
                <a:gd name="connsiteX12" fmla="*/ 2447925 w 2731294"/>
                <a:gd name="connsiteY12" fmla="*/ 623888 h 1345406"/>
                <a:gd name="connsiteX13" fmla="*/ 2409825 w 2731294"/>
                <a:gd name="connsiteY13" fmla="*/ 428625 h 1345406"/>
                <a:gd name="connsiteX14" fmla="*/ 2369344 w 2731294"/>
                <a:gd name="connsiteY14" fmla="*/ 204788 h 1345406"/>
                <a:gd name="connsiteX15" fmla="*/ 2345532 w 2731294"/>
                <a:gd name="connsiteY15" fmla="*/ 30956 h 1345406"/>
                <a:gd name="connsiteX16" fmla="*/ 2497932 w 2731294"/>
                <a:gd name="connsiteY16" fmla="*/ 0 h 1345406"/>
                <a:gd name="connsiteX17" fmla="*/ 2521744 w 2731294"/>
                <a:gd name="connsiteY17" fmla="*/ 116681 h 1345406"/>
                <a:gd name="connsiteX18" fmla="*/ 2547938 w 2731294"/>
                <a:gd name="connsiteY18" fmla="*/ 261938 h 1345406"/>
                <a:gd name="connsiteX19" fmla="*/ 2586038 w 2731294"/>
                <a:gd name="connsiteY19" fmla="*/ 454819 h 1345406"/>
                <a:gd name="connsiteX20" fmla="*/ 2619375 w 2731294"/>
                <a:gd name="connsiteY20" fmla="*/ 621506 h 1345406"/>
                <a:gd name="connsiteX21" fmla="*/ 2681288 w 2731294"/>
                <a:gd name="connsiteY21" fmla="*/ 892969 h 1345406"/>
                <a:gd name="connsiteX22" fmla="*/ 2690813 w 2731294"/>
                <a:gd name="connsiteY22" fmla="*/ 923925 h 1345406"/>
                <a:gd name="connsiteX23" fmla="*/ 2700338 w 2731294"/>
                <a:gd name="connsiteY23" fmla="*/ 933450 h 1345406"/>
                <a:gd name="connsiteX24" fmla="*/ 2717007 w 2731294"/>
                <a:gd name="connsiteY24" fmla="*/ 957263 h 1345406"/>
                <a:gd name="connsiteX25" fmla="*/ 2726532 w 2731294"/>
                <a:gd name="connsiteY25" fmla="*/ 973931 h 1345406"/>
                <a:gd name="connsiteX26" fmla="*/ 2731294 w 2731294"/>
                <a:gd name="connsiteY26" fmla="*/ 1004888 h 1345406"/>
                <a:gd name="connsiteX27" fmla="*/ 2726532 w 2731294"/>
                <a:gd name="connsiteY27" fmla="*/ 1026319 h 1345406"/>
                <a:gd name="connsiteX28" fmla="*/ 2683669 w 2731294"/>
                <a:gd name="connsiteY28" fmla="*/ 1104900 h 1345406"/>
                <a:gd name="connsiteX29" fmla="*/ 2612232 w 2731294"/>
                <a:gd name="connsiteY29" fmla="*/ 1228725 h 1345406"/>
                <a:gd name="connsiteX30" fmla="*/ 2555082 w 2731294"/>
                <a:gd name="connsiteY30" fmla="*/ 1304925 h 1345406"/>
                <a:gd name="connsiteX31" fmla="*/ 2531269 w 2731294"/>
                <a:gd name="connsiteY31" fmla="*/ 1328738 h 1345406"/>
                <a:gd name="connsiteX32" fmla="*/ 2505075 w 2731294"/>
                <a:gd name="connsiteY32" fmla="*/ 1343025 h 1345406"/>
                <a:gd name="connsiteX33" fmla="*/ 2478882 w 2731294"/>
                <a:gd name="connsiteY33" fmla="*/ 1345406 h 1345406"/>
                <a:gd name="connsiteX34" fmla="*/ 2455069 w 2731294"/>
                <a:gd name="connsiteY34" fmla="*/ 1345406 h 1345406"/>
                <a:gd name="connsiteX35" fmla="*/ 2407444 w 2731294"/>
                <a:gd name="connsiteY35" fmla="*/ 1328738 h 1345406"/>
                <a:gd name="connsiteX36" fmla="*/ 2376488 w 2731294"/>
                <a:gd name="connsiteY36" fmla="*/ 1312069 h 1345406"/>
                <a:gd name="connsiteX37" fmla="*/ 2324100 w 2731294"/>
                <a:gd name="connsiteY37" fmla="*/ 1285875 h 1345406"/>
                <a:gd name="connsiteX38" fmla="*/ 2259807 w 2731294"/>
                <a:gd name="connsiteY38" fmla="*/ 1266825 h 1345406"/>
                <a:gd name="connsiteX39" fmla="*/ 2181225 w 2731294"/>
                <a:gd name="connsiteY39" fmla="*/ 1257300 h 1345406"/>
                <a:gd name="connsiteX40" fmla="*/ 1997869 w 2731294"/>
                <a:gd name="connsiteY40" fmla="*/ 1254919 h 1345406"/>
                <a:gd name="connsiteX41" fmla="*/ 1697832 w 2731294"/>
                <a:gd name="connsiteY41" fmla="*/ 1250156 h 1345406"/>
                <a:gd name="connsiteX42" fmla="*/ 1438275 w 2731294"/>
                <a:gd name="connsiteY42" fmla="*/ 1247775 h 1345406"/>
                <a:gd name="connsiteX43" fmla="*/ 1126332 w 2731294"/>
                <a:gd name="connsiteY43" fmla="*/ 1245394 h 1345406"/>
                <a:gd name="connsiteX44" fmla="*/ 759619 w 2731294"/>
                <a:gd name="connsiteY44" fmla="*/ 1240631 h 1345406"/>
                <a:gd name="connsiteX45" fmla="*/ 552450 w 2731294"/>
                <a:gd name="connsiteY45" fmla="*/ 1240631 h 1345406"/>
                <a:gd name="connsiteX46" fmla="*/ 361950 w 2731294"/>
                <a:gd name="connsiteY46" fmla="*/ 1235869 h 1345406"/>
                <a:gd name="connsiteX47" fmla="*/ 183357 w 2731294"/>
                <a:gd name="connsiteY47" fmla="*/ 1235869 h 1345406"/>
                <a:gd name="connsiteX48" fmla="*/ 111919 w 2731294"/>
                <a:gd name="connsiteY48" fmla="*/ 1233488 h 1345406"/>
                <a:gd name="connsiteX49" fmla="*/ 54769 w 2731294"/>
                <a:gd name="connsiteY49" fmla="*/ 1223963 h 1345406"/>
                <a:gd name="connsiteX50" fmla="*/ 26194 w 2731294"/>
                <a:gd name="connsiteY50" fmla="*/ 1212056 h 1345406"/>
                <a:gd name="connsiteX51" fmla="*/ 9525 w 2731294"/>
                <a:gd name="connsiteY51" fmla="*/ 1197769 h 1345406"/>
                <a:gd name="connsiteX52" fmla="*/ 0 w 2731294"/>
                <a:gd name="connsiteY52" fmla="*/ 1176338 h 1345406"/>
                <a:gd name="connsiteX53" fmla="*/ 0 w 2731294"/>
                <a:gd name="connsiteY53" fmla="*/ 1154906 h 1345406"/>
                <a:gd name="connsiteX54" fmla="*/ 7144 w 2731294"/>
                <a:gd name="connsiteY54" fmla="*/ 1126331 h 1345406"/>
                <a:gd name="connsiteX55" fmla="*/ 14288 w 2731294"/>
                <a:gd name="connsiteY55" fmla="*/ 1114425 h 1345406"/>
                <a:gd name="connsiteX56" fmla="*/ 33338 w 2731294"/>
                <a:gd name="connsiteY56" fmla="*/ 1095375 h 1345406"/>
                <a:gd name="connsiteX57" fmla="*/ 52388 w 2731294"/>
                <a:gd name="connsiteY57" fmla="*/ 1078706 h 1345406"/>
                <a:gd name="connsiteX58" fmla="*/ 97632 w 2731294"/>
                <a:gd name="connsiteY58" fmla="*/ 1052513 h 1345406"/>
                <a:gd name="connsiteX59" fmla="*/ 166688 w 2731294"/>
                <a:gd name="connsiteY59" fmla="*/ 1009650 h 1345406"/>
                <a:gd name="connsiteX60" fmla="*/ 188119 w 2731294"/>
                <a:gd name="connsiteY60" fmla="*/ 1002506 h 1345406"/>
                <a:gd name="connsiteX61" fmla="*/ 359569 w 2731294"/>
                <a:gd name="connsiteY61" fmla="*/ 990600 h 1345406"/>
                <a:gd name="connsiteX62" fmla="*/ 619125 w 2731294"/>
                <a:gd name="connsiteY62" fmla="*/ 997744 h 1345406"/>
                <a:gd name="connsiteX63" fmla="*/ 857250 w 2731294"/>
                <a:gd name="connsiteY63" fmla="*/ 1007269 h 1345406"/>
                <a:gd name="connsiteX64" fmla="*/ 1047750 w 2731294"/>
                <a:gd name="connsiteY64" fmla="*/ 1012031 h 1345406"/>
                <a:gd name="connsiteX65" fmla="*/ 1443038 w 2731294"/>
                <a:gd name="connsiteY65" fmla="*/ 1012031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31294" h="1345406">
                  <a:moveTo>
                    <a:pt x="1443038" y="1012031"/>
                  </a:moveTo>
                  <a:lnTo>
                    <a:pt x="1774032" y="1012031"/>
                  </a:lnTo>
                  <a:lnTo>
                    <a:pt x="2200275" y="1012031"/>
                  </a:lnTo>
                  <a:lnTo>
                    <a:pt x="2350294" y="1009650"/>
                  </a:lnTo>
                  <a:lnTo>
                    <a:pt x="2421732" y="1002506"/>
                  </a:lnTo>
                  <a:lnTo>
                    <a:pt x="2440782" y="995363"/>
                  </a:lnTo>
                  <a:lnTo>
                    <a:pt x="2464594" y="978694"/>
                  </a:lnTo>
                  <a:lnTo>
                    <a:pt x="2483644" y="962025"/>
                  </a:lnTo>
                  <a:lnTo>
                    <a:pt x="2497932" y="938213"/>
                  </a:lnTo>
                  <a:lnTo>
                    <a:pt x="2505075" y="912019"/>
                  </a:lnTo>
                  <a:lnTo>
                    <a:pt x="2507457" y="897731"/>
                  </a:lnTo>
                  <a:lnTo>
                    <a:pt x="2483644" y="790575"/>
                  </a:lnTo>
                  <a:lnTo>
                    <a:pt x="2447925" y="623888"/>
                  </a:lnTo>
                  <a:lnTo>
                    <a:pt x="2409825" y="428625"/>
                  </a:lnTo>
                  <a:lnTo>
                    <a:pt x="2369344" y="204788"/>
                  </a:lnTo>
                  <a:lnTo>
                    <a:pt x="2345532" y="30956"/>
                  </a:lnTo>
                  <a:lnTo>
                    <a:pt x="2497932" y="0"/>
                  </a:lnTo>
                  <a:lnTo>
                    <a:pt x="2521744" y="116681"/>
                  </a:lnTo>
                  <a:lnTo>
                    <a:pt x="2547938" y="261938"/>
                  </a:lnTo>
                  <a:lnTo>
                    <a:pt x="2586038" y="454819"/>
                  </a:lnTo>
                  <a:lnTo>
                    <a:pt x="2619375" y="621506"/>
                  </a:lnTo>
                  <a:lnTo>
                    <a:pt x="2681288" y="892969"/>
                  </a:lnTo>
                  <a:lnTo>
                    <a:pt x="2690813" y="923925"/>
                  </a:lnTo>
                  <a:lnTo>
                    <a:pt x="2700338" y="933450"/>
                  </a:lnTo>
                  <a:lnTo>
                    <a:pt x="2717007" y="957263"/>
                  </a:lnTo>
                  <a:lnTo>
                    <a:pt x="2726532" y="973931"/>
                  </a:lnTo>
                  <a:lnTo>
                    <a:pt x="2731294" y="1004888"/>
                  </a:lnTo>
                  <a:lnTo>
                    <a:pt x="2726532" y="1026319"/>
                  </a:lnTo>
                  <a:lnTo>
                    <a:pt x="2683669" y="1104900"/>
                  </a:lnTo>
                  <a:lnTo>
                    <a:pt x="2612232" y="1228725"/>
                  </a:lnTo>
                  <a:lnTo>
                    <a:pt x="2555082" y="1304925"/>
                  </a:lnTo>
                  <a:lnTo>
                    <a:pt x="2531269" y="1328738"/>
                  </a:lnTo>
                  <a:lnTo>
                    <a:pt x="2505075" y="1343025"/>
                  </a:lnTo>
                  <a:lnTo>
                    <a:pt x="2478882" y="1345406"/>
                  </a:lnTo>
                  <a:lnTo>
                    <a:pt x="2455069" y="1345406"/>
                  </a:lnTo>
                  <a:lnTo>
                    <a:pt x="2407444" y="1328738"/>
                  </a:lnTo>
                  <a:lnTo>
                    <a:pt x="2376488" y="1312069"/>
                  </a:lnTo>
                  <a:lnTo>
                    <a:pt x="2324100" y="1285875"/>
                  </a:lnTo>
                  <a:lnTo>
                    <a:pt x="2259807" y="1266825"/>
                  </a:lnTo>
                  <a:lnTo>
                    <a:pt x="2181225" y="1257300"/>
                  </a:lnTo>
                  <a:lnTo>
                    <a:pt x="1997869" y="1254919"/>
                  </a:lnTo>
                  <a:lnTo>
                    <a:pt x="1697832" y="1250156"/>
                  </a:lnTo>
                  <a:lnTo>
                    <a:pt x="1438275" y="1247775"/>
                  </a:lnTo>
                  <a:lnTo>
                    <a:pt x="1126332" y="1245394"/>
                  </a:lnTo>
                  <a:lnTo>
                    <a:pt x="759619" y="1240631"/>
                  </a:lnTo>
                  <a:lnTo>
                    <a:pt x="552450" y="1240631"/>
                  </a:lnTo>
                  <a:lnTo>
                    <a:pt x="361950" y="1235869"/>
                  </a:lnTo>
                  <a:lnTo>
                    <a:pt x="183357" y="1235869"/>
                  </a:lnTo>
                  <a:lnTo>
                    <a:pt x="111919" y="1233488"/>
                  </a:lnTo>
                  <a:lnTo>
                    <a:pt x="54769" y="1223963"/>
                  </a:lnTo>
                  <a:lnTo>
                    <a:pt x="26194" y="1212056"/>
                  </a:lnTo>
                  <a:lnTo>
                    <a:pt x="9525" y="1197769"/>
                  </a:lnTo>
                  <a:lnTo>
                    <a:pt x="0" y="1176338"/>
                  </a:lnTo>
                  <a:lnTo>
                    <a:pt x="0" y="1154906"/>
                  </a:lnTo>
                  <a:lnTo>
                    <a:pt x="7144" y="1126331"/>
                  </a:lnTo>
                  <a:lnTo>
                    <a:pt x="14288" y="1114425"/>
                  </a:lnTo>
                  <a:lnTo>
                    <a:pt x="33338" y="1095375"/>
                  </a:lnTo>
                  <a:lnTo>
                    <a:pt x="52388" y="1078706"/>
                  </a:lnTo>
                  <a:lnTo>
                    <a:pt x="97632" y="1052513"/>
                  </a:lnTo>
                  <a:lnTo>
                    <a:pt x="166688" y="1009650"/>
                  </a:lnTo>
                  <a:lnTo>
                    <a:pt x="188119" y="1002506"/>
                  </a:lnTo>
                  <a:lnTo>
                    <a:pt x="359569" y="990600"/>
                  </a:lnTo>
                  <a:lnTo>
                    <a:pt x="619125" y="997744"/>
                  </a:lnTo>
                  <a:lnTo>
                    <a:pt x="857250" y="1007269"/>
                  </a:lnTo>
                  <a:lnTo>
                    <a:pt x="1047750" y="1012031"/>
                  </a:lnTo>
                  <a:lnTo>
                    <a:pt x="1443038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94998FD6-9BFC-6549-808D-D868E2F95441}"/>
                </a:ext>
              </a:extLst>
            </p:cNvPr>
            <p:cNvSpPr/>
            <p:nvPr/>
          </p:nvSpPr>
          <p:spPr>
            <a:xfrm>
              <a:off x="4181475" y="2570163"/>
              <a:ext cx="1071563" cy="336550"/>
            </a:xfrm>
            <a:custGeom>
              <a:avLst/>
              <a:gdLst>
                <a:gd name="connsiteX0" fmla="*/ 623888 w 1071563"/>
                <a:gd name="connsiteY0" fmla="*/ 85725 h 338137"/>
                <a:gd name="connsiteX1" fmla="*/ 842963 w 1071563"/>
                <a:gd name="connsiteY1" fmla="*/ 45244 h 338137"/>
                <a:gd name="connsiteX2" fmla="*/ 1071563 w 1071563"/>
                <a:gd name="connsiteY2" fmla="*/ 0 h 338137"/>
                <a:gd name="connsiteX3" fmla="*/ 1069181 w 1071563"/>
                <a:gd name="connsiteY3" fmla="*/ 157162 h 338137"/>
                <a:gd name="connsiteX4" fmla="*/ 885825 w 1071563"/>
                <a:gd name="connsiteY4" fmla="*/ 190500 h 338137"/>
                <a:gd name="connsiteX5" fmla="*/ 652463 w 1071563"/>
                <a:gd name="connsiteY5" fmla="*/ 233362 h 338137"/>
                <a:gd name="connsiteX6" fmla="*/ 402431 w 1071563"/>
                <a:gd name="connsiteY6" fmla="*/ 276225 h 338137"/>
                <a:gd name="connsiteX7" fmla="*/ 119063 w 1071563"/>
                <a:gd name="connsiteY7" fmla="*/ 321469 h 338137"/>
                <a:gd name="connsiteX8" fmla="*/ 0 w 1071563"/>
                <a:gd name="connsiteY8" fmla="*/ 338137 h 338137"/>
                <a:gd name="connsiteX9" fmla="*/ 0 w 1071563"/>
                <a:gd name="connsiteY9" fmla="*/ 178594 h 338137"/>
                <a:gd name="connsiteX10" fmla="*/ 238125 w 1071563"/>
                <a:gd name="connsiteY10" fmla="*/ 150019 h 338137"/>
                <a:gd name="connsiteX11" fmla="*/ 547688 w 1071563"/>
                <a:gd name="connsiteY11" fmla="*/ 100012 h 338137"/>
                <a:gd name="connsiteX12" fmla="*/ 623888 w 1071563"/>
                <a:gd name="connsiteY12" fmla="*/ 857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563" h="338137">
                  <a:moveTo>
                    <a:pt x="623888" y="85725"/>
                  </a:moveTo>
                  <a:lnTo>
                    <a:pt x="842963" y="45244"/>
                  </a:lnTo>
                  <a:lnTo>
                    <a:pt x="1071563" y="0"/>
                  </a:lnTo>
                  <a:lnTo>
                    <a:pt x="1069181" y="157162"/>
                  </a:lnTo>
                  <a:lnTo>
                    <a:pt x="885825" y="190500"/>
                  </a:lnTo>
                  <a:lnTo>
                    <a:pt x="652463" y="233362"/>
                  </a:lnTo>
                  <a:lnTo>
                    <a:pt x="402431" y="276225"/>
                  </a:lnTo>
                  <a:lnTo>
                    <a:pt x="119063" y="321469"/>
                  </a:lnTo>
                  <a:lnTo>
                    <a:pt x="0" y="338137"/>
                  </a:lnTo>
                  <a:lnTo>
                    <a:pt x="0" y="178594"/>
                  </a:lnTo>
                  <a:lnTo>
                    <a:pt x="238125" y="150019"/>
                  </a:lnTo>
                  <a:lnTo>
                    <a:pt x="547688" y="100012"/>
                  </a:lnTo>
                  <a:lnTo>
                    <a:pt x="623888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64B863AA-2225-9941-9CDC-447A96587289}"/>
                </a:ext>
              </a:extLst>
            </p:cNvPr>
            <p:cNvSpPr/>
            <p:nvPr/>
          </p:nvSpPr>
          <p:spPr>
            <a:xfrm>
              <a:off x="4189413" y="3257550"/>
              <a:ext cx="1076325" cy="333375"/>
            </a:xfrm>
            <a:custGeom>
              <a:avLst/>
              <a:gdLst>
                <a:gd name="connsiteX0" fmla="*/ 402431 w 1076325"/>
                <a:gd name="connsiteY0" fmla="*/ 126206 h 333375"/>
                <a:gd name="connsiteX1" fmla="*/ 611981 w 1076325"/>
                <a:gd name="connsiteY1" fmla="*/ 90488 h 333375"/>
                <a:gd name="connsiteX2" fmla="*/ 871537 w 1076325"/>
                <a:gd name="connsiteY2" fmla="*/ 40481 h 333375"/>
                <a:gd name="connsiteX3" fmla="*/ 1076325 w 1076325"/>
                <a:gd name="connsiteY3" fmla="*/ 0 h 333375"/>
                <a:gd name="connsiteX4" fmla="*/ 1073944 w 1076325"/>
                <a:gd name="connsiteY4" fmla="*/ 183356 h 333375"/>
                <a:gd name="connsiteX5" fmla="*/ 876300 w 1076325"/>
                <a:gd name="connsiteY5" fmla="*/ 216694 h 333375"/>
                <a:gd name="connsiteX6" fmla="*/ 690562 w 1076325"/>
                <a:gd name="connsiteY6" fmla="*/ 245269 h 333375"/>
                <a:gd name="connsiteX7" fmla="*/ 483394 w 1076325"/>
                <a:gd name="connsiteY7" fmla="*/ 278606 h 333375"/>
                <a:gd name="connsiteX8" fmla="*/ 288131 w 1076325"/>
                <a:gd name="connsiteY8" fmla="*/ 307181 h 333375"/>
                <a:gd name="connsiteX9" fmla="*/ 147637 w 1076325"/>
                <a:gd name="connsiteY9" fmla="*/ 326231 h 333375"/>
                <a:gd name="connsiteX10" fmla="*/ 0 w 1076325"/>
                <a:gd name="connsiteY10" fmla="*/ 333375 h 333375"/>
                <a:gd name="connsiteX11" fmla="*/ 0 w 1076325"/>
                <a:gd name="connsiteY11" fmla="*/ 188119 h 333375"/>
                <a:gd name="connsiteX12" fmla="*/ 230981 w 1076325"/>
                <a:gd name="connsiteY12" fmla="*/ 150019 h 333375"/>
                <a:gd name="connsiteX13" fmla="*/ 402431 w 1076325"/>
                <a:gd name="connsiteY13" fmla="*/ 1262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325" h="333375">
                  <a:moveTo>
                    <a:pt x="402431" y="126206"/>
                  </a:moveTo>
                  <a:lnTo>
                    <a:pt x="611981" y="90488"/>
                  </a:lnTo>
                  <a:lnTo>
                    <a:pt x="871537" y="40481"/>
                  </a:lnTo>
                  <a:lnTo>
                    <a:pt x="1076325" y="0"/>
                  </a:lnTo>
                  <a:cubicBezTo>
                    <a:pt x="1075531" y="61119"/>
                    <a:pt x="1074738" y="122237"/>
                    <a:pt x="1073944" y="183356"/>
                  </a:cubicBezTo>
                  <a:lnTo>
                    <a:pt x="876300" y="216694"/>
                  </a:lnTo>
                  <a:lnTo>
                    <a:pt x="690562" y="245269"/>
                  </a:lnTo>
                  <a:lnTo>
                    <a:pt x="483394" y="278606"/>
                  </a:lnTo>
                  <a:lnTo>
                    <a:pt x="288131" y="307181"/>
                  </a:lnTo>
                  <a:lnTo>
                    <a:pt x="147637" y="326231"/>
                  </a:lnTo>
                  <a:lnTo>
                    <a:pt x="0" y="333375"/>
                  </a:lnTo>
                  <a:lnTo>
                    <a:pt x="0" y="188119"/>
                  </a:lnTo>
                  <a:lnTo>
                    <a:pt x="230981" y="150019"/>
                  </a:lnTo>
                  <a:lnTo>
                    <a:pt x="402431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A3675FD4-7986-C146-836E-73776958FCF2}"/>
                </a:ext>
              </a:extLst>
            </p:cNvPr>
            <p:cNvSpPr/>
            <p:nvPr/>
          </p:nvSpPr>
          <p:spPr>
            <a:xfrm>
              <a:off x="4217988" y="4110038"/>
              <a:ext cx="1038225" cy="311150"/>
            </a:xfrm>
            <a:custGeom>
              <a:avLst/>
              <a:gdLst>
                <a:gd name="connsiteX0" fmla="*/ 361950 w 1038225"/>
                <a:gd name="connsiteY0" fmla="*/ 97631 h 311943"/>
                <a:gd name="connsiteX1" fmla="*/ 709612 w 1038225"/>
                <a:gd name="connsiteY1" fmla="*/ 45243 h 311943"/>
                <a:gd name="connsiteX2" fmla="*/ 1026319 w 1038225"/>
                <a:gd name="connsiteY2" fmla="*/ 0 h 311943"/>
                <a:gd name="connsiteX3" fmla="*/ 1038225 w 1038225"/>
                <a:gd name="connsiteY3" fmla="*/ 207168 h 311943"/>
                <a:gd name="connsiteX4" fmla="*/ 938212 w 1038225"/>
                <a:gd name="connsiteY4" fmla="*/ 214312 h 311943"/>
                <a:gd name="connsiteX5" fmla="*/ 745331 w 1038225"/>
                <a:gd name="connsiteY5" fmla="*/ 230981 h 311943"/>
                <a:gd name="connsiteX6" fmla="*/ 538162 w 1038225"/>
                <a:gd name="connsiteY6" fmla="*/ 250031 h 311943"/>
                <a:gd name="connsiteX7" fmla="*/ 273844 w 1038225"/>
                <a:gd name="connsiteY7" fmla="*/ 278606 h 311943"/>
                <a:gd name="connsiteX8" fmla="*/ 0 w 1038225"/>
                <a:gd name="connsiteY8" fmla="*/ 311943 h 311943"/>
                <a:gd name="connsiteX9" fmla="*/ 4762 w 1038225"/>
                <a:gd name="connsiteY9" fmla="*/ 154781 h 311943"/>
                <a:gd name="connsiteX10" fmla="*/ 216694 w 1038225"/>
                <a:gd name="connsiteY10" fmla="*/ 121443 h 311943"/>
                <a:gd name="connsiteX11" fmla="*/ 361950 w 1038225"/>
                <a:gd name="connsiteY11" fmla="*/ 97631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225" h="311943">
                  <a:moveTo>
                    <a:pt x="361950" y="97631"/>
                  </a:moveTo>
                  <a:lnTo>
                    <a:pt x="709612" y="45243"/>
                  </a:lnTo>
                  <a:lnTo>
                    <a:pt x="1026319" y="0"/>
                  </a:lnTo>
                  <a:lnTo>
                    <a:pt x="1038225" y="207168"/>
                  </a:lnTo>
                  <a:lnTo>
                    <a:pt x="938212" y="214312"/>
                  </a:lnTo>
                  <a:lnTo>
                    <a:pt x="745331" y="230981"/>
                  </a:lnTo>
                  <a:lnTo>
                    <a:pt x="538162" y="250031"/>
                  </a:lnTo>
                  <a:lnTo>
                    <a:pt x="273844" y="278606"/>
                  </a:lnTo>
                  <a:lnTo>
                    <a:pt x="0" y="311943"/>
                  </a:lnTo>
                  <a:lnTo>
                    <a:pt x="4762" y="154781"/>
                  </a:lnTo>
                  <a:lnTo>
                    <a:pt x="216694" y="121443"/>
                  </a:lnTo>
                  <a:lnTo>
                    <a:pt x="3619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9282847A-AACC-4949-9EA7-CD7DB04B241C}"/>
                </a:ext>
              </a:extLst>
            </p:cNvPr>
            <p:cNvSpPr/>
            <p:nvPr/>
          </p:nvSpPr>
          <p:spPr>
            <a:xfrm rot="16200000">
              <a:off x="6094413" y="5299075"/>
              <a:ext cx="695325" cy="790575"/>
            </a:xfrm>
            <a:custGeom>
              <a:avLst/>
              <a:gdLst>
                <a:gd name="connsiteX0" fmla="*/ 623888 w 695325"/>
                <a:gd name="connsiteY0" fmla="*/ 273844 h 790575"/>
                <a:gd name="connsiteX1" fmla="*/ 583407 w 695325"/>
                <a:gd name="connsiteY1" fmla="*/ 404813 h 790575"/>
                <a:gd name="connsiteX2" fmla="*/ 550069 w 695325"/>
                <a:gd name="connsiteY2" fmla="*/ 514350 h 790575"/>
                <a:gd name="connsiteX3" fmla="*/ 533400 w 695325"/>
                <a:gd name="connsiteY3" fmla="*/ 578644 h 790575"/>
                <a:gd name="connsiteX4" fmla="*/ 523875 w 695325"/>
                <a:gd name="connsiteY4" fmla="*/ 607219 h 790575"/>
                <a:gd name="connsiteX5" fmla="*/ 519113 w 695325"/>
                <a:gd name="connsiteY5" fmla="*/ 635794 h 790575"/>
                <a:gd name="connsiteX6" fmla="*/ 519113 w 695325"/>
                <a:gd name="connsiteY6" fmla="*/ 661988 h 790575"/>
                <a:gd name="connsiteX7" fmla="*/ 523875 w 695325"/>
                <a:gd name="connsiteY7" fmla="*/ 683419 h 790575"/>
                <a:gd name="connsiteX8" fmla="*/ 535782 w 695325"/>
                <a:gd name="connsiteY8" fmla="*/ 704850 h 790575"/>
                <a:gd name="connsiteX9" fmla="*/ 545307 w 695325"/>
                <a:gd name="connsiteY9" fmla="*/ 714375 h 790575"/>
                <a:gd name="connsiteX10" fmla="*/ 559594 w 695325"/>
                <a:gd name="connsiteY10" fmla="*/ 723900 h 790575"/>
                <a:gd name="connsiteX11" fmla="*/ 583407 w 695325"/>
                <a:gd name="connsiteY11" fmla="*/ 733425 h 790575"/>
                <a:gd name="connsiteX12" fmla="*/ 695325 w 695325"/>
                <a:gd name="connsiteY12" fmla="*/ 742950 h 790575"/>
                <a:gd name="connsiteX13" fmla="*/ 0 w 695325"/>
                <a:gd name="connsiteY13" fmla="*/ 790575 h 790575"/>
                <a:gd name="connsiteX14" fmla="*/ 7144 w 695325"/>
                <a:gd name="connsiteY14" fmla="*/ 757238 h 790575"/>
                <a:gd name="connsiteX15" fmla="*/ 14288 w 695325"/>
                <a:gd name="connsiteY15" fmla="*/ 738188 h 790575"/>
                <a:gd name="connsiteX16" fmla="*/ 80963 w 695325"/>
                <a:gd name="connsiteY16" fmla="*/ 700088 h 790575"/>
                <a:gd name="connsiteX17" fmla="*/ 111919 w 695325"/>
                <a:gd name="connsiteY17" fmla="*/ 681038 h 790575"/>
                <a:gd name="connsiteX18" fmla="*/ 159544 w 695325"/>
                <a:gd name="connsiteY18" fmla="*/ 645319 h 790575"/>
                <a:gd name="connsiteX19" fmla="*/ 235744 w 695325"/>
                <a:gd name="connsiteY19" fmla="*/ 581025 h 790575"/>
                <a:gd name="connsiteX20" fmla="*/ 333375 w 695325"/>
                <a:gd name="connsiteY20" fmla="*/ 481013 h 790575"/>
                <a:gd name="connsiteX21" fmla="*/ 476250 w 695325"/>
                <a:gd name="connsiteY21" fmla="*/ 295275 h 790575"/>
                <a:gd name="connsiteX22" fmla="*/ 552450 w 695325"/>
                <a:gd name="connsiteY22" fmla="*/ 183356 h 790575"/>
                <a:gd name="connsiteX23" fmla="*/ 628650 w 695325"/>
                <a:gd name="connsiteY23" fmla="*/ 66675 h 790575"/>
                <a:gd name="connsiteX24" fmla="*/ 647700 w 695325"/>
                <a:gd name="connsiteY24" fmla="*/ 35719 h 790575"/>
                <a:gd name="connsiteX25" fmla="*/ 659607 w 695325"/>
                <a:gd name="connsiteY25" fmla="*/ 19050 h 790575"/>
                <a:gd name="connsiteX26" fmla="*/ 671513 w 695325"/>
                <a:gd name="connsiteY26" fmla="*/ 7144 h 790575"/>
                <a:gd name="connsiteX27" fmla="*/ 685800 w 695325"/>
                <a:gd name="connsiteY27" fmla="*/ 0 h 790575"/>
                <a:gd name="connsiteX28" fmla="*/ 692944 w 695325"/>
                <a:gd name="connsiteY28" fmla="*/ 4763 h 790575"/>
                <a:gd name="connsiteX29" fmla="*/ 695325 w 695325"/>
                <a:gd name="connsiteY29" fmla="*/ 21431 h 790575"/>
                <a:gd name="connsiteX30" fmla="*/ 685800 w 695325"/>
                <a:gd name="connsiteY30" fmla="*/ 69056 h 790575"/>
                <a:gd name="connsiteX31" fmla="*/ 661988 w 695325"/>
                <a:gd name="connsiteY31" fmla="*/ 152400 h 790575"/>
                <a:gd name="connsiteX32" fmla="*/ 623888 w 695325"/>
                <a:gd name="connsiteY32" fmla="*/ 273844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790575">
                  <a:moveTo>
                    <a:pt x="623888" y="273844"/>
                  </a:moveTo>
                  <a:lnTo>
                    <a:pt x="583407" y="404813"/>
                  </a:lnTo>
                  <a:lnTo>
                    <a:pt x="550069" y="514350"/>
                  </a:lnTo>
                  <a:lnTo>
                    <a:pt x="533400" y="578644"/>
                  </a:lnTo>
                  <a:lnTo>
                    <a:pt x="523875" y="607219"/>
                  </a:lnTo>
                  <a:lnTo>
                    <a:pt x="519113" y="635794"/>
                  </a:lnTo>
                  <a:lnTo>
                    <a:pt x="519113" y="661988"/>
                  </a:lnTo>
                  <a:lnTo>
                    <a:pt x="523875" y="683419"/>
                  </a:lnTo>
                  <a:lnTo>
                    <a:pt x="535782" y="704850"/>
                  </a:lnTo>
                  <a:lnTo>
                    <a:pt x="545307" y="714375"/>
                  </a:lnTo>
                  <a:lnTo>
                    <a:pt x="559594" y="723900"/>
                  </a:lnTo>
                  <a:lnTo>
                    <a:pt x="583407" y="733425"/>
                  </a:lnTo>
                  <a:lnTo>
                    <a:pt x="695325" y="742950"/>
                  </a:lnTo>
                  <a:lnTo>
                    <a:pt x="0" y="790575"/>
                  </a:lnTo>
                  <a:lnTo>
                    <a:pt x="7144" y="757238"/>
                  </a:lnTo>
                  <a:lnTo>
                    <a:pt x="14288" y="738188"/>
                  </a:lnTo>
                  <a:lnTo>
                    <a:pt x="80963" y="700088"/>
                  </a:lnTo>
                  <a:lnTo>
                    <a:pt x="111919" y="681038"/>
                  </a:lnTo>
                  <a:lnTo>
                    <a:pt x="159544" y="645319"/>
                  </a:lnTo>
                  <a:lnTo>
                    <a:pt x="235744" y="581025"/>
                  </a:lnTo>
                  <a:lnTo>
                    <a:pt x="333375" y="481013"/>
                  </a:lnTo>
                  <a:lnTo>
                    <a:pt x="476250" y="295275"/>
                  </a:lnTo>
                  <a:lnTo>
                    <a:pt x="552450" y="183356"/>
                  </a:lnTo>
                  <a:lnTo>
                    <a:pt x="628650" y="66675"/>
                  </a:lnTo>
                  <a:lnTo>
                    <a:pt x="647700" y="35719"/>
                  </a:lnTo>
                  <a:lnTo>
                    <a:pt x="659607" y="19050"/>
                  </a:lnTo>
                  <a:lnTo>
                    <a:pt x="671513" y="7144"/>
                  </a:lnTo>
                  <a:lnTo>
                    <a:pt x="685800" y="0"/>
                  </a:lnTo>
                  <a:lnTo>
                    <a:pt x="692944" y="4763"/>
                  </a:lnTo>
                  <a:lnTo>
                    <a:pt x="695325" y="21431"/>
                  </a:lnTo>
                  <a:lnTo>
                    <a:pt x="685800" y="69056"/>
                  </a:lnTo>
                  <a:lnTo>
                    <a:pt x="661988" y="152400"/>
                  </a:lnTo>
                  <a:lnTo>
                    <a:pt x="62388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9153138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F167FA4-E985-49EB-8615-AE016CA9CA58}"/>
              </a:ext>
            </a:extLst>
          </p:cNvPr>
          <p:cNvGrpSpPr/>
          <p:nvPr/>
        </p:nvGrpSpPr>
        <p:grpSpPr>
          <a:xfrm>
            <a:off x="2641600" y="1666875"/>
            <a:ext cx="4538663" cy="4122738"/>
            <a:chOff x="2641600" y="1666875"/>
            <a:chExt cx="4538663" cy="412273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F34B771-6179-5A4D-820A-4E3AC72B06D5}"/>
                </a:ext>
              </a:extLst>
            </p:cNvPr>
            <p:cNvSpPr/>
            <p:nvPr/>
          </p:nvSpPr>
          <p:spPr>
            <a:xfrm>
              <a:off x="4848225" y="1666875"/>
              <a:ext cx="1947863" cy="423863"/>
            </a:xfrm>
            <a:custGeom>
              <a:avLst/>
              <a:gdLst>
                <a:gd name="connsiteX0" fmla="*/ 1223963 w 1947863"/>
                <a:gd name="connsiteY0" fmla="*/ 273844 h 423863"/>
                <a:gd name="connsiteX1" fmla="*/ 726281 w 1947863"/>
                <a:gd name="connsiteY1" fmla="*/ 333375 h 423863"/>
                <a:gd name="connsiteX2" fmla="*/ 633413 w 1947863"/>
                <a:gd name="connsiteY2" fmla="*/ 350044 h 423863"/>
                <a:gd name="connsiteX3" fmla="*/ 478631 w 1947863"/>
                <a:gd name="connsiteY3" fmla="*/ 383381 h 423863"/>
                <a:gd name="connsiteX4" fmla="*/ 385763 w 1947863"/>
                <a:gd name="connsiteY4" fmla="*/ 407194 h 423863"/>
                <a:gd name="connsiteX5" fmla="*/ 323850 w 1947863"/>
                <a:gd name="connsiteY5" fmla="*/ 423863 h 423863"/>
                <a:gd name="connsiteX6" fmla="*/ 302419 w 1947863"/>
                <a:gd name="connsiteY6" fmla="*/ 421481 h 423863"/>
                <a:gd name="connsiteX7" fmla="*/ 252413 w 1947863"/>
                <a:gd name="connsiteY7" fmla="*/ 400050 h 423863"/>
                <a:gd name="connsiteX8" fmla="*/ 209550 w 1947863"/>
                <a:gd name="connsiteY8" fmla="*/ 376238 h 423863"/>
                <a:gd name="connsiteX9" fmla="*/ 171450 w 1947863"/>
                <a:gd name="connsiteY9" fmla="*/ 347663 h 423863"/>
                <a:gd name="connsiteX10" fmla="*/ 126206 w 1947863"/>
                <a:gd name="connsiteY10" fmla="*/ 304800 h 423863"/>
                <a:gd name="connsiteX11" fmla="*/ 90488 w 1947863"/>
                <a:gd name="connsiteY11" fmla="*/ 266700 h 423863"/>
                <a:gd name="connsiteX12" fmla="*/ 57150 w 1947863"/>
                <a:gd name="connsiteY12" fmla="*/ 216694 h 423863"/>
                <a:gd name="connsiteX13" fmla="*/ 26194 w 1947863"/>
                <a:gd name="connsiteY13" fmla="*/ 171450 h 423863"/>
                <a:gd name="connsiteX14" fmla="*/ 7144 w 1947863"/>
                <a:gd name="connsiteY14" fmla="*/ 138113 h 423863"/>
                <a:gd name="connsiteX15" fmla="*/ 0 w 1947863"/>
                <a:gd name="connsiteY15" fmla="*/ 109538 h 423863"/>
                <a:gd name="connsiteX16" fmla="*/ 4763 w 1947863"/>
                <a:gd name="connsiteY16" fmla="*/ 80963 h 423863"/>
                <a:gd name="connsiteX17" fmla="*/ 16669 w 1947863"/>
                <a:gd name="connsiteY17" fmla="*/ 73819 h 423863"/>
                <a:gd name="connsiteX18" fmla="*/ 35719 w 1947863"/>
                <a:gd name="connsiteY18" fmla="*/ 76200 h 423863"/>
                <a:gd name="connsiteX19" fmla="*/ 54769 w 1947863"/>
                <a:gd name="connsiteY19" fmla="*/ 88106 h 423863"/>
                <a:gd name="connsiteX20" fmla="*/ 100013 w 1947863"/>
                <a:gd name="connsiteY20" fmla="*/ 121444 h 423863"/>
                <a:gd name="connsiteX21" fmla="*/ 159544 w 1947863"/>
                <a:gd name="connsiteY21" fmla="*/ 152400 h 423863"/>
                <a:gd name="connsiteX22" fmla="*/ 214313 w 1947863"/>
                <a:gd name="connsiteY22" fmla="*/ 180975 h 423863"/>
                <a:gd name="connsiteX23" fmla="*/ 269081 w 1947863"/>
                <a:gd name="connsiteY23" fmla="*/ 200025 h 423863"/>
                <a:gd name="connsiteX24" fmla="*/ 326231 w 1947863"/>
                <a:gd name="connsiteY24" fmla="*/ 207169 h 423863"/>
                <a:gd name="connsiteX25" fmla="*/ 395288 w 1947863"/>
                <a:gd name="connsiteY25" fmla="*/ 202406 h 423863"/>
                <a:gd name="connsiteX26" fmla="*/ 752475 w 1947863"/>
                <a:gd name="connsiteY26" fmla="*/ 157163 h 423863"/>
                <a:gd name="connsiteX27" fmla="*/ 1204913 w 1947863"/>
                <a:gd name="connsiteY27" fmla="*/ 102394 h 423863"/>
                <a:gd name="connsiteX28" fmla="*/ 1466850 w 1947863"/>
                <a:gd name="connsiteY28" fmla="*/ 66675 h 423863"/>
                <a:gd name="connsiteX29" fmla="*/ 1509713 w 1947863"/>
                <a:gd name="connsiteY29" fmla="*/ 57150 h 423863"/>
                <a:gd name="connsiteX30" fmla="*/ 1550194 w 1947863"/>
                <a:gd name="connsiteY30" fmla="*/ 42863 h 423863"/>
                <a:gd name="connsiteX31" fmla="*/ 1593056 w 1947863"/>
                <a:gd name="connsiteY31" fmla="*/ 16669 h 423863"/>
                <a:gd name="connsiteX32" fmla="*/ 1614488 w 1947863"/>
                <a:gd name="connsiteY32" fmla="*/ 0 h 423863"/>
                <a:gd name="connsiteX33" fmla="*/ 1626394 w 1947863"/>
                <a:gd name="connsiteY33" fmla="*/ 0 h 423863"/>
                <a:gd name="connsiteX34" fmla="*/ 1676400 w 1947863"/>
                <a:gd name="connsiteY34" fmla="*/ 26194 h 423863"/>
                <a:gd name="connsiteX35" fmla="*/ 1740694 w 1947863"/>
                <a:gd name="connsiteY35" fmla="*/ 66675 h 423863"/>
                <a:gd name="connsiteX36" fmla="*/ 1816894 w 1947863"/>
                <a:gd name="connsiteY36" fmla="*/ 130969 h 423863"/>
                <a:gd name="connsiteX37" fmla="*/ 1888331 w 1947863"/>
                <a:gd name="connsiteY37" fmla="*/ 197644 h 423863"/>
                <a:gd name="connsiteX38" fmla="*/ 1931194 w 1947863"/>
                <a:gd name="connsiteY38" fmla="*/ 247650 h 423863"/>
                <a:gd name="connsiteX39" fmla="*/ 1945481 w 1947863"/>
                <a:gd name="connsiteY39" fmla="*/ 276225 h 423863"/>
                <a:gd name="connsiteX40" fmla="*/ 1947863 w 1947863"/>
                <a:gd name="connsiteY40" fmla="*/ 307181 h 423863"/>
                <a:gd name="connsiteX41" fmla="*/ 1940719 w 1947863"/>
                <a:gd name="connsiteY41" fmla="*/ 338138 h 423863"/>
                <a:gd name="connsiteX42" fmla="*/ 1928813 w 1947863"/>
                <a:gd name="connsiteY42" fmla="*/ 354806 h 423863"/>
                <a:gd name="connsiteX43" fmla="*/ 1900238 w 1947863"/>
                <a:gd name="connsiteY43" fmla="*/ 371475 h 423863"/>
                <a:gd name="connsiteX44" fmla="*/ 1881188 w 1947863"/>
                <a:gd name="connsiteY44" fmla="*/ 392906 h 423863"/>
                <a:gd name="connsiteX45" fmla="*/ 1595438 w 1947863"/>
                <a:gd name="connsiteY45" fmla="*/ 285750 h 423863"/>
                <a:gd name="connsiteX46" fmla="*/ 1576388 w 1947863"/>
                <a:gd name="connsiteY46" fmla="*/ 271463 h 423863"/>
                <a:gd name="connsiteX47" fmla="*/ 1550194 w 1947863"/>
                <a:gd name="connsiteY47" fmla="*/ 254794 h 423863"/>
                <a:gd name="connsiteX48" fmla="*/ 1504950 w 1947863"/>
                <a:gd name="connsiteY48" fmla="*/ 247650 h 423863"/>
                <a:gd name="connsiteX49" fmla="*/ 1223963 w 1947863"/>
                <a:gd name="connsiteY49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423863">
                  <a:moveTo>
                    <a:pt x="1223963" y="273844"/>
                  </a:moveTo>
                  <a:lnTo>
                    <a:pt x="726281" y="333375"/>
                  </a:lnTo>
                  <a:lnTo>
                    <a:pt x="633413" y="350044"/>
                  </a:lnTo>
                  <a:lnTo>
                    <a:pt x="478631" y="383381"/>
                  </a:lnTo>
                  <a:lnTo>
                    <a:pt x="385763" y="407194"/>
                  </a:lnTo>
                  <a:lnTo>
                    <a:pt x="323850" y="423863"/>
                  </a:lnTo>
                  <a:lnTo>
                    <a:pt x="302419" y="421481"/>
                  </a:lnTo>
                  <a:lnTo>
                    <a:pt x="252413" y="400050"/>
                  </a:lnTo>
                  <a:lnTo>
                    <a:pt x="209550" y="376238"/>
                  </a:lnTo>
                  <a:lnTo>
                    <a:pt x="171450" y="347663"/>
                  </a:lnTo>
                  <a:lnTo>
                    <a:pt x="126206" y="304800"/>
                  </a:lnTo>
                  <a:lnTo>
                    <a:pt x="90488" y="266700"/>
                  </a:lnTo>
                  <a:lnTo>
                    <a:pt x="57150" y="216694"/>
                  </a:lnTo>
                  <a:lnTo>
                    <a:pt x="26194" y="171450"/>
                  </a:lnTo>
                  <a:lnTo>
                    <a:pt x="7144" y="138113"/>
                  </a:lnTo>
                  <a:lnTo>
                    <a:pt x="0" y="109538"/>
                  </a:lnTo>
                  <a:lnTo>
                    <a:pt x="4763" y="80963"/>
                  </a:lnTo>
                  <a:lnTo>
                    <a:pt x="16669" y="73819"/>
                  </a:lnTo>
                  <a:lnTo>
                    <a:pt x="35719" y="76200"/>
                  </a:lnTo>
                  <a:lnTo>
                    <a:pt x="54769" y="88106"/>
                  </a:lnTo>
                  <a:lnTo>
                    <a:pt x="100013" y="121444"/>
                  </a:lnTo>
                  <a:lnTo>
                    <a:pt x="159544" y="152400"/>
                  </a:lnTo>
                  <a:lnTo>
                    <a:pt x="214313" y="180975"/>
                  </a:lnTo>
                  <a:lnTo>
                    <a:pt x="269081" y="200025"/>
                  </a:lnTo>
                  <a:lnTo>
                    <a:pt x="326231" y="207169"/>
                  </a:lnTo>
                  <a:lnTo>
                    <a:pt x="395288" y="202406"/>
                  </a:lnTo>
                  <a:lnTo>
                    <a:pt x="752475" y="157163"/>
                  </a:lnTo>
                  <a:lnTo>
                    <a:pt x="1204913" y="102394"/>
                  </a:lnTo>
                  <a:lnTo>
                    <a:pt x="1466850" y="66675"/>
                  </a:lnTo>
                  <a:lnTo>
                    <a:pt x="1509713" y="57150"/>
                  </a:lnTo>
                  <a:lnTo>
                    <a:pt x="1550194" y="42863"/>
                  </a:lnTo>
                  <a:lnTo>
                    <a:pt x="1593056" y="16669"/>
                  </a:lnTo>
                  <a:lnTo>
                    <a:pt x="1614488" y="0"/>
                  </a:lnTo>
                  <a:lnTo>
                    <a:pt x="1626394" y="0"/>
                  </a:lnTo>
                  <a:lnTo>
                    <a:pt x="1676400" y="26194"/>
                  </a:lnTo>
                  <a:lnTo>
                    <a:pt x="1740694" y="66675"/>
                  </a:lnTo>
                  <a:lnTo>
                    <a:pt x="1816894" y="130969"/>
                  </a:lnTo>
                  <a:lnTo>
                    <a:pt x="1888331" y="197644"/>
                  </a:lnTo>
                  <a:lnTo>
                    <a:pt x="1931194" y="247650"/>
                  </a:lnTo>
                  <a:lnTo>
                    <a:pt x="1945481" y="276225"/>
                  </a:lnTo>
                  <a:lnTo>
                    <a:pt x="1947863" y="307181"/>
                  </a:lnTo>
                  <a:lnTo>
                    <a:pt x="1940719" y="338138"/>
                  </a:lnTo>
                  <a:lnTo>
                    <a:pt x="1928813" y="354806"/>
                  </a:lnTo>
                  <a:lnTo>
                    <a:pt x="1900238" y="371475"/>
                  </a:lnTo>
                  <a:lnTo>
                    <a:pt x="1881188" y="392906"/>
                  </a:lnTo>
                  <a:lnTo>
                    <a:pt x="1595438" y="285750"/>
                  </a:lnTo>
                  <a:lnTo>
                    <a:pt x="1576388" y="271463"/>
                  </a:lnTo>
                  <a:lnTo>
                    <a:pt x="1550194" y="254794"/>
                  </a:lnTo>
                  <a:lnTo>
                    <a:pt x="1504950" y="247650"/>
                  </a:lnTo>
                  <a:lnTo>
                    <a:pt x="1223963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26D9B46-B302-2143-8825-A4CA679D9952}"/>
                </a:ext>
              </a:extLst>
            </p:cNvPr>
            <p:cNvSpPr/>
            <p:nvPr/>
          </p:nvSpPr>
          <p:spPr>
            <a:xfrm>
              <a:off x="4762500" y="3176588"/>
              <a:ext cx="427038" cy="1166812"/>
            </a:xfrm>
            <a:custGeom>
              <a:avLst/>
              <a:gdLst>
                <a:gd name="connsiteX0" fmla="*/ 185738 w 426244"/>
                <a:gd name="connsiteY0" fmla="*/ 714375 h 1166812"/>
                <a:gd name="connsiteX1" fmla="*/ 176213 w 426244"/>
                <a:gd name="connsiteY1" fmla="*/ 433387 h 1166812"/>
                <a:gd name="connsiteX2" fmla="*/ 166688 w 426244"/>
                <a:gd name="connsiteY2" fmla="*/ 328612 h 1166812"/>
                <a:gd name="connsiteX3" fmla="*/ 157163 w 426244"/>
                <a:gd name="connsiteY3" fmla="*/ 278606 h 1166812"/>
                <a:gd name="connsiteX4" fmla="*/ 140494 w 426244"/>
                <a:gd name="connsiteY4" fmla="*/ 233362 h 1166812"/>
                <a:gd name="connsiteX5" fmla="*/ 109538 w 426244"/>
                <a:gd name="connsiteY5" fmla="*/ 180975 h 1166812"/>
                <a:gd name="connsiteX6" fmla="*/ 76200 w 426244"/>
                <a:gd name="connsiteY6" fmla="*/ 133350 h 1166812"/>
                <a:gd name="connsiteX7" fmla="*/ 35719 w 426244"/>
                <a:gd name="connsiteY7" fmla="*/ 88106 h 1166812"/>
                <a:gd name="connsiteX8" fmla="*/ 9525 w 426244"/>
                <a:gd name="connsiteY8" fmla="*/ 61912 h 1166812"/>
                <a:gd name="connsiteX9" fmla="*/ 0 w 426244"/>
                <a:gd name="connsiteY9" fmla="*/ 42862 h 1166812"/>
                <a:gd name="connsiteX10" fmla="*/ 0 w 426244"/>
                <a:gd name="connsiteY10" fmla="*/ 19050 h 1166812"/>
                <a:gd name="connsiteX11" fmla="*/ 7144 w 426244"/>
                <a:gd name="connsiteY11" fmla="*/ 7143 h 1166812"/>
                <a:gd name="connsiteX12" fmla="*/ 26194 w 426244"/>
                <a:gd name="connsiteY12" fmla="*/ 0 h 1166812"/>
                <a:gd name="connsiteX13" fmla="*/ 73819 w 426244"/>
                <a:gd name="connsiteY13" fmla="*/ 9525 h 1166812"/>
                <a:gd name="connsiteX14" fmla="*/ 176213 w 426244"/>
                <a:gd name="connsiteY14" fmla="*/ 40481 h 1166812"/>
                <a:gd name="connsiteX15" fmla="*/ 292894 w 426244"/>
                <a:gd name="connsiteY15" fmla="*/ 78581 h 1166812"/>
                <a:gd name="connsiteX16" fmla="*/ 376238 w 426244"/>
                <a:gd name="connsiteY16" fmla="*/ 116681 h 1166812"/>
                <a:gd name="connsiteX17" fmla="*/ 357188 w 426244"/>
                <a:gd name="connsiteY17" fmla="*/ 223837 h 1166812"/>
                <a:gd name="connsiteX18" fmla="*/ 388144 w 426244"/>
                <a:gd name="connsiteY18" fmla="*/ 633412 h 1166812"/>
                <a:gd name="connsiteX19" fmla="*/ 411956 w 426244"/>
                <a:gd name="connsiteY19" fmla="*/ 881062 h 1166812"/>
                <a:gd name="connsiteX20" fmla="*/ 426244 w 426244"/>
                <a:gd name="connsiteY20" fmla="*/ 1009650 h 1166812"/>
                <a:gd name="connsiteX21" fmla="*/ 423863 w 426244"/>
                <a:gd name="connsiteY21" fmla="*/ 1064418 h 1166812"/>
                <a:gd name="connsiteX22" fmla="*/ 416719 w 426244"/>
                <a:gd name="connsiteY22" fmla="*/ 1112043 h 1166812"/>
                <a:gd name="connsiteX23" fmla="*/ 404813 w 426244"/>
                <a:gd name="connsiteY23" fmla="*/ 1138237 h 1166812"/>
                <a:gd name="connsiteX24" fmla="*/ 388144 w 426244"/>
                <a:gd name="connsiteY24" fmla="*/ 1154906 h 1166812"/>
                <a:gd name="connsiteX25" fmla="*/ 371475 w 426244"/>
                <a:gd name="connsiteY25" fmla="*/ 1162050 h 1166812"/>
                <a:gd name="connsiteX26" fmla="*/ 342900 w 426244"/>
                <a:gd name="connsiteY26" fmla="*/ 1166812 h 1166812"/>
                <a:gd name="connsiteX27" fmla="*/ 307181 w 426244"/>
                <a:gd name="connsiteY27" fmla="*/ 1164431 h 1166812"/>
                <a:gd name="connsiteX28" fmla="*/ 278606 w 426244"/>
                <a:gd name="connsiteY28" fmla="*/ 1154906 h 1166812"/>
                <a:gd name="connsiteX29" fmla="*/ 252413 w 426244"/>
                <a:gd name="connsiteY29" fmla="*/ 1133475 h 1166812"/>
                <a:gd name="connsiteX30" fmla="*/ 228600 w 426244"/>
                <a:gd name="connsiteY30" fmla="*/ 1095375 h 1166812"/>
                <a:gd name="connsiteX31" fmla="*/ 202406 w 426244"/>
                <a:gd name="connsiteY31" fmla="*/ 1040606 h 1166812"/>
                <a:gd name="connsiteX32" fmla="*/ 188119 w 426244"/>
                <a:gd name="connsiteY32" fmla="*/ 976312 h 1166812"/>
                <a:gd name="connsiteX33" fmla="*/ 185738 w 426244"/>
                <a:gd name="connsiteY33" fmla="*/ 876300 h 1166812"/>
                <a:gd name="connsiteX34" fmla="*/ 185738 w 426244"/>
                <a:gd name="connsiteY34" fmla="*/ 71437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6244" h="1166812">
                  <a:moveTo>
                    <a:pt x="185738" y="714375"/>
                  </a:moveTo>
                  <a:lnTo>
                    <a:pt x="176213" y="433387"/>
                  </a:lnTo>
                  <a:lnTo>
                    <a:pt x="166688" y="328612"/>
                  </a:lnTo>
                  <a:lnTo>
                    <a:pt x="157163" y="278606"/>
                  </a:lnTo>
                  <a:lnTo>
                    <a:pt x="140494" y="233362"/>
                  </a:lnTo>
                  <a:lnTo>
                    <a:pt x="109538" y="180975"/>
                  </a:lnTo>
                  <a:lnTo>
                    <a:pt x="76200" y="133350"/>
                  </a:lnTo>
                  <a:lnTo>
                    <a:pt x="35719" y="88106"/>
                  </a:lnTo>
                  <a:lnTo>
                    <a:pt x="9525" y="61912"/>
                  </a:lnTo>
                  <a:lnTo>
                    <a:pt x="0" y="42862"/>
                  </a:lnTo>
                  <a:lnTo>
                    <a:pt x="0" y="19050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73819" y="9525"/>
                  </a:lnTo>
                  <a:lnTo>
                    <a:pt x="176213" y="40481"/>
                  </a:lnTo>
                  <a:lnTo>
                    <a:pt x="292894" y="78581"/>
                  </a:lnTo>
                  <a:lnTo>
                    <a:pt x="376238" y="116681"/>
                  </a:lnTo>
                  <a:lnTo>
                    <a:pt x="357188" y="223837"/>
                  </a:lnTo>
                  <a:lnTo>
                    <a:pt x="388144" y="633412"/>
                  </a:lnTo>
                  <a:lnTo>
                    <a:pt x="411956" y="881062"/>
                  </a:lnTo>
                  <a:lnTo>
                    <a:pt x="426244" y="1009650"/>
                  </a:lnTo>
                  <a:lnTo>
                    <a:pt x="423863" y="1064418"/>
                  </a:lnTo>
                  <a:lnTo>
                    <a:pt x="416719" y="1112043"/>
                  </a:lnTo>
                  <a:lnTo>
                    <a:pt x="404813" y="1138237"/>
                  </a:lnTo>
                  <a:lnTo>
                    <a:pt x="388144" y="1154906"/>
                  </a:lnTo>
                  <a:lnTo>
                    <a:pt x="371475" y="1162050"/>
                  </a:lnTo>
                  <a:lnTo>
                    <a:pt x="342900" y="1166812"/>
                  </a:lnTo>
                  <a:lnTo>
                    <a:pt x="307181" y="1164431"/>
                  </a:lnTo>
                  <a:lnTo>
                    <a:pt x="278606" y="1154906"/>
                  </a:lnTo>
                  <a:lnTo>
                    <a:pt x="252413" y="1133475"/>
                  </a:lnTo>
                  <a:lnTo>
                    <a:pt x="228600" y="1095375"/>
                  </a:lnTo>
                  <a:lnTo>
                    <a:pt x="202406" y="1040606"/>
                  </a:lnTo>
                  <a:lnTo>
                    <a:pt x="188119" y="976312"/>
                  </a:lnTo>
                  <a:cubicBezTo>
                    <a:pt x="187325" y="942975"/>
                    <a:pt x="186532" y="909637"/>
                    <a:pt x="185738" y="876300"/>
                  </a:cubicBezTo>
                  <a:lnTo>
                    <a:pt x="185738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F21CDB4-7DCE-014C-B6B0-B41083889405}"/>
                </a:ext>
              </a:extLst>
            </p:cNvPr>
            <p:cNvSpPr/>
            <p:nvPr/>
          </p:nvSpPr>
          <p:spPr>
            <a:xfrm>
              <a:off x="2641600" y="4678363"/>
              <a:ext cx="585788" cy="1111250"/>
            </a:xfrm>
            <a:custGeom>
              <a:avLst/>
              <a:gdLst>
                <a:gd name="connsiteX0" fmla="*/ 478632 w 585788"/>
                <a:gd name="connsiteY0" fmla="*/ 659607 h 1109663"/>
                <a:gd name="connsiteX1" fmla="*/ 390525 w 585788"/>
                <a:gd name="connsiteY1" fmla="*/ 826294 h 1109663"/>
                <a:gd name="connsiteX2" fmla="*/ 335757 w 585788"/>
                <a:gd name="connsiteY2" fmla="*/ 907257 h 1109663"/>
                <a:gd name="connsiteX3" fmla="*/ 211932 w 585788"/>
                <a:gd name="connsiteY3" fmla="*/ 1045369 h 1109663"/>
                <a:gd name="connsiteX4" fmla="*/ 164307 w 585788"/>
                <a:gd name="connsiteY4" fmla="*/ 1092994 h 1109663"/>
                <a:gd name="connsiteX5" fmla="*/ 135732 w 585788"/>
                <a:gd name="connsiteY5" fmla="*/ 1104900 h 1109663"/>
                <a:gd name="connsiteX6" fmla="*/ 95250 w 585788"/>
                <a:gd name="connsiteY6" fmla="*/ 1109663 h 1109663"/>
                <a:gd name="connsiteX7" fmla="*/ 64294 w 585788"/>
                <a:gd name="connsiteY7" fmla="*/ 1109663 h 1109663"/>
                <a:gd name="connsiteX8" fmla="*/ 47625 w 585788"/>
                <a:gd name="connsiteY8" fmla="*/ 1102519 h 1109663"/>
                <a:gd name="connsiteX9" fmla="*/ 26194 w 585788"/>
                <a:gd name="connsiteY9" fmla="*/ 1076325 h 1109663"/>
                <a:gd name="connsiteX10" fmla="*/ 9525 w 585788"/>
                <a:gd name="connsiteY10" fmla="*/ 1042988 h 1109663"/>
                <a:gd name="connsiteX11" fmla="*/ 0 w 585788"/>
                <a:gd name="connsiteY11" fmla="*/ 971550 h 1109663"/>
                <a:gd name="connsiteX12" fmla="*/ 2382 w 585788"/>
                <a:gd name="connsiteY12" fmla="*/ 902494 h 1109663"/>
                <a:gd name="connsiteX13" fmla="*/ 4763 w 585788"/>
                <a:gd name="connsiteY13" fmla="*/ 835819 h 1109663"/>
                <a:gd name="connsiteX14" fmla="*/ 28575 w 585788"/>
                <a:gd name="connsiteY14" fmla="*/ 769144 h 1109663"/>
                <a:gd name="connsiteX15" fmla="*/ 57150 w 585788"/>
                <a:gd name="connsiteY15" fmla="*/ 723900 h 1109663"/>
                <a:gd name="connsiteX16" fmla="*/ 102394 w 585788"/>
                <a:gd name="connsiteY16" fmla="*/ 666750 h 1109663"/>
                <a:gd name="connsiteX17" fmla="*/ 190500 w 585788"/>
                <a:gd name="connsiteY17" fmla="*/ 588169 h 1109663"/>
                <a:gd name="connsiteX18" fmla="*/ 257175 w 585788"/>
                <a:gd name="connsiteY18" fmla="*/ 528638 h 1109663"/>
                <a:gd name="connsiteX19" fmla="*/ 295275 w 585788"/>
                <a:gd name="connsiteY19" fmla="*/ 490538 h 1109663"/>
                <a:gd name="connsiteX20" fmla="*/ 342900 w 585788"/>
                <a:gd name="connsiteY20" fmla="*/ 419100 h 1109663"/>
                <a:gd name="connsiteX21" fmla="*/ 395288 w 585788"/>
                <a:gd name="connsiteY21" fmla="*/ 345282 h 1109663"/>
                <a:gd name="connsiteX22" fmla="*/ 431007 w 585788"/>
                <a:gd name="connsiteY22" fmla="*/ 266700 h 1109663"/>
                <a:gd name="connsiteX23" fmla="*/ 473869 w 585788"/>
                <a:gd name="connsiteY23" fmla="*/ 166688 h 1109663"/>
                <a:gd name="connsiteX24" fmla="*/ 511969 w 585788"/>
                <a:gd name="connsiteY24" fmla="*/ 54769 h 1109663"/>
                <a:gd name="connsiteX25" fmla="*/ 519113 w 585788"/>
                <a:gd name="connsiteY25" fmla="*/ 23813 h 1109663"/>
                <a:gd name="connsiteX26" fmla="*/ 528638 w 585788"/>
                <a:gd name="connsiteY26" fmla="*/ 9525 h 1109663"/>
                <a:gd name="connsiteX27" fmla="*/ 545307 w 585788"/>
                <a:gd name="connsiteY27" fmla="*/ 2382 h 1109663"/>
                <a:gd name="connsiteX28" fmla="*/ 559594 w 585788"/>
                <a:gd name="connsiteY28" fmla="*/ 0 h 1109663"/>
                <a:gd name="connsiteX29" fmla="*/ 576263 w 585788"/>
                <a:gd name="connsiteY29" fmla="*/ 4763 h 1109663"/>
                <a:gd name="connsiteX30" fmla="*/ 581025 w 585788"/>
                <a:gd name="connsiteY30" fmla="*/ 14288 h 1109663"/>
                <a:gd name="connsiteX31" fmla="*/ 585788 w 585788"/>
                <a:gd name="connsiteY31" fmla="*/ 109538 h 1109663"/>
                <a:gd name="connsiteX32" fmla="*/ 571500 w 585788"/>
                <a:gd name="connsiteY32" fmla="*/ 285750 h 1109663"/>
                <a:gd name="connsiteX33" fmla="*/ 547688 w 585788"/>
                <a:gd name="connsiteY33" fmla="*/ 442913 h 1109663"/>
                <a:gd name="connsiteX34" fmla="*/ 511969 w 585788"/>
                <a:gd name="connsiteY34" fmla="*/ 554832 h 1109663"/>
                <a:gd name="connsiteX35" fmla="*/ 478632 w 585788"/>
                <a:gd name="connsiteY35" fmla="*/ 659607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09663">
                  <a:moveTo>
                    <a:pt x="478632" y="659607"/>
                  </a:moveTo>
                  <a:lnTo>
                    <a:pt x="390525" y="826294"/>
                  </a:lnTo>
                  <a:lnTo>
                    <a:pt x="335757" y="907257"/>
                  </a:lnTo>
                  <a:lnTo>
                    <a:pt x="211932" y="1045369"/>
                  </a:lnTo>
                  <a:lnTo>
                    <a:pt x="164307" y="1092994"/>
                  </a:lnTo>
                  <a:lnTo>
                    <a:pt x="135732" y="1104900"/>
                  </a:lnTo>
                  <a:lnTo>
                    <a:pt x="95250" y="1109663"/>
                  </a:lnTo>
                  <a:lnTo>
                    <a:pt x="64294" y="1109663"/>
                  </a:lnTo>
                  <a:lnTo>
                    <a:pt x="47625" y="1102519"/>
                  </a:lnTo>
                  <a:lnTo>
                    <a:pt x="26194" y="1076325"/>
                  </a:lnTo>
                  <a:lnTo>
                    <a:pt x="9525" y="1042988"/>
                  </a:lnTo>
                  <a:lnTo>
                    <a:pt x="0" y="971550"/>
                  </a:lnTo>
                  <a:lnTo>
                    <a:pt x="2382" y="902494"/>
                  </a:lnTo>
                  <a:cubicBezTo>
                    <a:pt x="3176" y="880269"/>
                    <a:pt x="3969" y="858044"/>
                    <a:pt x="4763" y="835819"/>
                  </a:cubicBezTo>
                  <a:lnTo>
                    <a:pt x="28575" y="769144"/>
                  </a:lnTo>
                  <a:lnTo>
                    <a:pt x="57150" y="723900"/>
                  </a:lnTo>
                  <a:lnTo>
                    <a:pt x="102394" y="666750"/>
                  </a:lnTo>
                  <a:lnTo>
                    <a:pt x="190500" y="588169"/>
                  </a:lnTo>
                  <a:lnTo>
                    <a:pt x="257175" y="528638"/>
                  </a:lnTo>
                  <a:lnTo>
                    <a:pt x="295275" y="490538"/>
                  </a:lnTo>
                  <a:lnTo>
                    <a:pt x="342900" y="419100"/>
                  </a:lnTo>
                  <a:lnTo>
                    <a:pt x="395288" y="345282"/>
                  </a:lnTo>
                  <a:lnTo>
                    <a:pt x="431007" y="266700"/>
                  </a:lnTo>
                  <a:lnTo>
                    <a:pt x="473869" y="166688"/>
                  </a:lnTo>
                  <a:lnTo>
                    <a:pt x="511969" y="54769"/>
                  </a:lnTo>
                  <a:lnTo>
                    <a:pt x="519113" y="23813"/>
                  </a:lnTo>
                  <a:lnTo>
                    <a:pt x="528638" y="9525"/>
                  </a:lnTo>
                  <a:lnTo>
                    <a:pt x="545307" y="2382"/>
                  </a:lnTo>
                  <a:lnTo>
                    <a:pt x="559594" y="0"/>
                  </a:lnTo>
                  <a:lnTo>
                    <a:pt x="576263" y="4763"/>
                  </a:lnTo>
                  <a:lnTo>
                    <a:pt x="581025" y="14288"/>
                  </a:lnTo>
                  <a:lnTo>
                    <a:pt x="585788" y="109538"/>
                  </a:lnTo>
                  <a:lnTo>
                    <a:pt x="571500" y="285750"/>
                  </a:lnTo>
                  <a:lnTo>
                    <a:pt x="547688" y="442913"/>
                  </a:lnTo>
                  <a:lnTo>
                    <a:pt x="511969" y="554832"/>
                  </a:lnTo>
                  <a:lnTo>
                    <a:pt x="478632" y="659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B696657-D10C-D54B-AA5D-76783937D778}"/>
                </a:ext>
              </a:extLst>
            </p:cNvPr>
            <p:cNvSpPr/>
            <p:nvPr/>
          </p:nvSpPr>
          <p:spPr>
            <a:xfrm>
              <a:off x="4033838" y="4716463"/>
              <a:ext cx="492125" cy="1006475"/>
            </a:xfrm>
            <a:custGeom>
              <a:avLst/>
              <a:gdLst>
                <a:gd name="connsiteX0" fmla="*/ 204787 w 491331"/>
                <a:gd name="connsiteY0" fmla="*/ 709613 h 1004888"/>
                <a:gd name="connsiteX1" fmla="*/ 166687 w 491331"/>
                <a:gd name="connsiteY1" fmla="*/ 514350 h 1004888"/>
                <a:gd name="connsiteX2" fmla="*/ 97631 w 491331"/>
                <a:gd name="connsiteY2" fmla="*/ 283369 h 1004888"/>
                <a:gd name="connsiteX3" fmla="*/ 11906 w 491331"/>
                <a:gd name="connsiteY3" fmla="*/ 66675 h 1004888"/>
                <a:gd name="connsiteX4" fmla="*/ 0 w 491331"/>
                <a:gd name="connsiteY4" fmla="*/ 33338 h 1004888"/>
                <a:gd name="connsiteX5" fmla="*/ 2381 w 491331"/>
                <a:gd name="connsiteY5" fmla="*/ 11907 h 1004888"/>
                <a:gd name="connsiteX6" fmla="*/ 11906 w 491331"/>
                <a:gd name="connsiteY6" fmla="*/ 2382 h 1004888"/>
                <a:gd name="connsiteX7" fmla="*/ 33337 w 491331"/>
                <a:gd name="connsiteY7" fmla="*/ 0 h 1004888"/>
                <a:gd name="connsiteX8" fmla="*/ 90487 w 491331"/>
                <a:gd name="connsiteY8" fmla="*/ 71438 h 1004888"/>
                <a:gd name="connsiteX9" fmla="*/ 202406 w 491331"/>
                <a:gd name="connsiteY9" fmla="*/ 221457 h 1004888"/>
                <a:gd name="connsiteX10" fmla="*/ 345281 w 491331"/>
                <a:gd name="connsiteY10" fmla="*/ 397669 h 1004888"/>
                <a:gd name="connsiteX11" fmla="*/ 388143 w 491331"/>
                <a:gd name="connsiteY11" fmla="*/ 454819 h 1004888"/>
                <a:gd name="connsiteX12" fmla="*/ 414337 w 491331"/>
                <a:gd name="connsiteY12" fmla="*/ 495300 h 1004888"/>
                <a:gd name="connsiteX13" fmla="*/ 440531 w 491331"/>
                <a:gd name="connsiteY13" fmla="*/ 545307 h 1004888"/>
                <a:gd name="connsiteX14" fmla="*/ 466725 w 491331"/>
                <a:gd name="connsiteY14" fmla="*/ 607219 h 1004888"/>
                <a:gd name="connsiteX15" fmla="*/ 481012 w 491331"/>
                <a:gd name="connsiteY15" fmla="*/ 666750 h 1004888"/>
                <a:gd name="connsiteX16" fmla="*/ 488156 w 491331"/>
                <a:gd name="connsiteY16" fmla="*/ 711994 h 1004888"/>
                <a:gd name="connsiteX17" fmla="*/ 490537 w 491331"/>
                <a:gd name="connsiteY17" fmla="*/ 771525 h 1004888"/>
                <a:gd name="connsiteX18" fmla="*/ 478631 w 491331"/>
                <a:gd name="connsiteY18" fmla="*/ 852488 h 1004888"/>
                <a:gd name="connsiteX19" fmla="*/ 464343 w 491331"/>
                <a:gd name="connsiteY19" fmla="*/ 900113 h 1004888"/>
                <a:gd name="connsiteX20" fmla="*/ 438150 w 491331"/>
                <a:gd name="connsiteY20" fmla="*/ 954882 h 1004888"/>
                <a:gd name="connsiteX21" fmla="*/ 407193 w 491331"/>
                <a:gd name="connsiteY21" fmla="*/ 985838 h 1004888"/>
                <a:gd name="connsiteX22" fmla="*/ 383381 w 491331"/>
                <a:gd name="connsiteY22" fmla="*/ 997744 h 1004888"/>
                <a:gd name="connsiteX23" fmla="*/ 350043 w 491331"/>
                <a:gd name="connsiteY23" fmla="*/ 1004888 h 1004888"/>
                <a:gd name="connsiteX24" fmla="*/ 314325 w 491331"/>
                <a:gd name="connsiteY24" fmla="*/ 995363 h 1004888"/>
                <a:gd name="connsiteX25" fmla="*/ 292893 w 491331"/>
                <a:gd name="connsiteY25" fmla="*/ 973932 h 1004888"/>
                <a:gd name="connsiteX26" fmla="*/ 264318 w 491331"/>
                <a:gd name="connsiteY26" fmla="*/ 923925 h 1004888"/>
                <a:gd name="connsiteX27" fmla="*/ 240506 w 491331"/>
                <a:gd name="connsiteY27" fmla="*/ 854869 h 1004888"/>
                <a:gd name="connsiteX28" fmla="*/ 204787 w 491331"/>
                <a:gd name="connsiteY28" fmla="*/ 70961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331" h="1004888">
                  <a:moveTo>
                    <a:pt x="204787" y="709613"/>
                  </a:moveTo>
                  <a:lnTo>
                    <a:pt x="166687" y="514350"/>
                  </a:lnTo>
                  <a:lnTo>
                    <a:pt x="97631" y="283369"/>
                  </a:lnTo>
                  <a:lnTo>
                    <a:pt x="11906" y="6667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90487" y="71438"/>
                  </a:lnTo>
                  <a:lnTo>
                    <a:pt x="202406" y="221457"/>
                  </a:lnTo>
                  <a:lnTo>
                    <a:pt x="345281" y="397669"/>
                  </a:lnTo>
                  <a:lnTo>
                    <a:pt x="388143" y="454819"/>
                  </a:lnTo>
                  <a:lnTo>
                    <a:pt x="414337" y="495300"/>
                  </a:lnTo>
                  <a:lnTo>
                    <a:pt x="440531" y="545307"/>
                  </a:lnTo>
                  <a:lnTo>
                    <a:pt x="466725" y="607219"/>
                  </a:lnTo>
                  <a:lnTo>
                    <a:pt x="481012" y="666750"/>
                  </a:lnTo>
                  <a:lnTo>
                    <a:pt x="488156" y="711994"/>
                  </a:lnTo>
                  <a:cubicBezTo>
                    <a:pt x="488950" y="731838"/>
                    <a:pt x="491331" y="750491"/>
                    <a:pt x="490537" y="771525"/>
                  </a:cubicBezTo>
                  <a:lnTo>
                    <a:pt x="478631" y="852488"/>
                  </a:lnTo>
                  <a:lnTo>
                    <a:pt x="464343" y="900113"/>
                  </a:lnTo>
                  <a:lnTo>
                    <a:pt x="438150" y="954882"/>
                  </a:lnTo>
                  <a:lnTo>
                    <a:pt x="407193" y="985838"/>
                  </a:lnTo>
                  <a:lnTo>
                    <a:pt x="383381" y="997744"/>
                  </a:lnTo>
                  <a:lnTo>
                    <a:pt x="350043" y="1004888"/>
                  </a:lnTo>
                  <a:lnTo>
                    <a:pt x="314325" y="995363"/>
                  </a:lnTo>
                  <a:lnTo>
                    <a:pt x="292893" y="973932"/>
                  </a:lnTo>
                  <a:lnTo>
                    <a:pt x="264318" y="923925"/>
                  </a:lnTo>
                  <a:lnTo>
                    <a:pt x="240506" y="854869"/>
                  </a:lnTo>
                  <a:lnTo>
                    <a:pt x="204787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6D01FD4-39C7-6D4B-9BED-19FC6CAABC96}"/>
                </a:ext>
              </a:extLst>
            </p:cNvPr>
            <p:cNvSpPr/>
            <p:nvPr/>
          </p:nvSpPr>
          <p:spPr>
            <a:xfrm>
              <a:off x="5200650" y="4729163"/>
              <a:ext cx="633413" cy="976312"/>
            </a:xfrm>
            <a:custGeom>
              <a:avLst/>
              <a:gdLst>
                <a:gd name="connsiteX0" fmla="*/ 359569 w 633413"/>
                <a:gd name="connsiteY0" fmla="*/ 702468 h 976312"/>
                <a:gd name="connsiteX1" fmla="*/ 257175 w 633413"/>
                <a:gd name="connsiteY1" fmla="*/ 464343 h 976312"/>
                <a:gd name="connsiteX2" fmla="*/ 178594 w 633413"/>
                <a:gd name="connsiteY2" fmla="*/ 304800 h 976312"/>
                <a:gd name="connsiteX3" fmla="*/ 126206 w 633413"/>
                <a:gd name="connsiteY3" fmla="*/ 216693 h 976312"/>
                <a:gd name="connsiteX4" fmla="*/ 50006 w 633413"/>
                <a:gd name="connsiteY4" fmla="*/ 114300 h 976312"/>
                <a:gd name="connsiteX5" fmla="*/ 16669 w 633413"/>
                <a:gd name="connsiteY5" fmla="*/ 73818 h 976312"/>
                <a:gd name="connsiteX6" fmla="*/ 4763 w 633413"/>
                <a:gd name="connsiteY6" fmla="*/ 54768 h 976312"/>
                <a:gd name="connsiteX7" fmla="*/ 0 w 633413"/>
                <a:gd name="connsiteY7" fmla="*/ 28575 h 976312"/>
                <a:gd name="connsiteX8" fmla="*/ 0 w 633413"/>
                <a:gd name="connsiteY8" fmla="*/ 14287 h 976312"/>
                <a:gd name="connsiteX9" fmla="*/ 7144 w 633413"/>
                <a:gd name="connsiteY9" fmla="*/ 4762 h 976312"/>
                <a:gd name="connsiteX10" fmla="*/ 28575 w 633413"/>
                <a:gd name="connsiteY10" fmla="*/ 0 h 976312"/>
                <a:gd name="connsiteX11" fmla="*/ 69056 w 633413"/>
                <a:gd name="connsiteY11" fmla="*/ 21431 h 976312"/>
                <a:gd name="connsiteX12" fmla="*/ 161925 w 633413"/>
                <a:gd name="connsiteY12" fmla="*/ 80962 h 976312"/>
                <a:gd name="connsiteX13" fmla="*/ 233363 w 633413"/>
                <a:gd name="connsiteY13" fmla="*/ 130968 h 976312"/>
                <a:gd name="connsiteX14" fmla="*/ 307181 w 633413"/>
                <a:gd name="connsiteY14" fmla="*/ 188118 h 976312"/>
                <a:gd name="connsiteX15" fmla="*/ 371475 w 633413"/>
                <a:gd name="connsiteY15" fmla="*/ 242887 h 976312"/>
                <a:gd name="connsiteX16" fmla="*/ 431006 w 633413"/>
                <a:gd name="connsiteY16" fmla="*/ 297656 h 976312"/>
                <a:gd name="connsiteX17" fmla="*/ 492919 w 633413"/>
                <a:gd name="connsiteY17" fmla="*/ 361950 h 976312"/>
                <a:gd name="connsiteX18" fmla="*/ 595313 w 633413"/>
                <a:gd name="connsiteY18" fmla="*/ 495300 h 976312"/>
                <a:gd name="connsiteX19" fmla="*/ 616744 w 633413"/>
                <a:gd name="connsiteY19" fmla="*/ 528637 h 976312"/>
                <a:gd name="connsiteX20" fmla="*/ 628650 w 633413"/>
                <a:gd name="connsiteY20" fmla="*/ 595312 h 976312"/>
                <a:gd name="connsiteX21" fmla="*/ 633413 w 633413"/>
                <a:gd name="connsiteY21" fmla="*/ 700087 h 976312"/>
                <a:gd name="connsiteX22" fmla="*/ 633413 w 633413"/>
                <a:gd name="connsiteY22" fmla="*/ 769143 h 976312"/>
                <a:gd name="connsiteX23" fmla="*/ 623888 w 633413"/>
                <a:gd name="connsiteY23" fmla="*/ 835818 h 976312"/>
                <a:gd name="connsiteX24" fmla="*/ 604838 w 633413"/>
                <a:gd name="connsiteY24" fmla="*/ 912018 h 976312"/>
                <a:gd name="connsiteX25" fmla="*/ 588169 w 633413"/>
                <a:gd name="connsiteY25" fmla="*/ 945356 h 976312"/>
                <a:gd name="connsiteX26" fmla="*/ 569119 w 633413"/>
                <a:gd name="connsiteY26" fmla="*/ 964406 h 976312"/>
                <a:gd name="connsiteX27" fmla="*/ 545306 w 633413"/>
                <a:gd name="connsiteY27" fmla="*/ 973931 h 976312"/>
                <a:gd name="connsiteX28" fmla="*/ 521494 w 633413"/>
                <a:gd name="connsiteY28" fmla="*/ 976312 h 976312"/>
                <a:gd name="connsiteX29" fmla="*/ 488156 w 633413"/>
                <a:gd name="connsiteY29" fmla="*/ 969168 h 976312"/>
                <a:gd name="connsiteX30" fmla="*/ 445294 w 633413"/>
                <a:gd name="connsiteY30" fmla="*/ 945356 h 976312"/>
                <a:gd name="connsiteX31" fmla="*/ 423863 w 633413"/>
                <a:gd name="connsiteY31" fmla="*/ 909637 h 976312"/>
                <a:gd name="connsiteX32" fmla="*/ 359569 w 633413"/>
                <a:gd name="connsiteY32" fmla="*/ 7024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3413" h="976312">
                  <a:moveTo>
                    <a:pt x="359569" y="702468"/>
                  </a:moveTo>
                  <a:lnTo>
                    <a:pt x="257175" y="464343"/>
                  </a:lnTo>
                  <a:lnTo>
                    <a:pt x="178594" y="304800"/>
                  </a:lnTo>
                  <a:lnTo>
                    <a:pt x="126206" y="216693"/>
                  </a:lnTo>
                  <a:lnTo>
                    <a:pt x="50006" y="114300"/>
                  </a:lnTo>
                  <a:lnTo>
                    <a:pt x="16669" y="73818"/>
                  </a:lnTo>
                  <a:lnTo>
                    <a:pt x="4763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6" y="21431"/>
                  </a:lnTo>
                  <a:lnTo>
                    <a:pt x="161925" y="80962"/>
                  </a:lnTo>
                  <a:lnTo>
                    <a:pt x="233363" y="130968"/>
                  </a:lnTo>
                  <a:lnTo>
                    <a:pt x="307181" y="188118"/>
                  </a:lnTo>
                  <a:lnTo>
                    <a:pt x="371475" y="242887"/>
                  </a:lnTo>
                  <a:lnTo>
                    <a:pt x="431006" y="297656"/>
                  </a:lnTo>
                  <a:lnTo>
                    <a:pt x="492919" y="361950"/>
                  </a:lnTo>
                  <a:lnTo>
                    <a:pt x="595313" y="495300"/>
                  </a:lnTo>
                  <a:lnTo>
                    <a:pt x="616744" y="528637"/>
                  </a:lnTo>
                  <a:lnTo>
                    <a:pt x="628650" y="595312"/>
                  </a:lnTo>
                  <a:lnTo>
                    <a:pt x="633413" y="700087"/>
                  </a:lnTo>
                  <a:lnTo>
                    <a:pt x="633413" y="769143"/>
                  </a:lnTo>
                  <a:lnTo>
                    <a:pt x="623888" y="835818"/>
                  </a:lnTo>
                  <a:lnTo>
                    <a:pt x="604838" y="912018"/>
                  </a:lnTo>
                  <a:lnTo>
                    <a:pt x="588169" y="945356"/>
                  </a:lnTo>
                  <a:lnTo>
                    <a:pt x="569119" y="964406"/>
                  </a:lnTo>
                  <a:lnTo>
                    <a:pt x="545306" y="973931"/>
                  </a:lnTo>
                  <a:lnTo>
                    <a:pt x="521494" y="976312"/>
                  </a:lnTo>
                  <a:lnTo>
                    <a:pt x="488156" y="969168"/>
                  </a:lnTo>
                  <a:lnTo>
                    <a:pt x="445294" y="945356"/>
                  </a:lnTo>
                  <a:lnTo>
                    <a:pt x="423863" y="909637"/>
                  </a:lnTo>
                  <a:lnTo>
                    <a:pt x="359569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4C24898-B014-E140-8D55-0028E96D32AA}"/>
                </a:ext>
              </a:extLst>
            </p:cNvPr>
            <p:cNvSpPr/>
            <p:nvPr/>
          </p:nvSpPr>
          <p:spPr>
            <a:xfrm>
              <a:off x="6351588" y="4686300"/>
              <a:ext cx="828675" cy="1066800"/>
            </a:xfrm>
            <a:custGeom>
              <a:avLst/>
              <a:gdLst>
                <a:gd name="connsiteX0" fmla="*/ 478631 w 828675"/>
                <a:gd name="connsiteY0" fmla="*/ 769144 h 1066800"/>
                <a:gd name="connsiteX1" fmla="*/ 423862 w 828675"/>
                <a:gd name="connsiteY1" fmla="*/ 642938 h 1066800"/>
                <a:gd name="connsiteX2" fmla="*/ 333375 w 828675"/>
                <a:gd name="connsiteY2" fmla="*/ 490538 h 1066800"/>
                <a:gd name="connsiteX3" fmla="*/ 188119 w 828675"/>
                <a:gd name="connsiteY3" fmla="*/ 280988 h 1066800"/>
                <a:gd name="connsiteX4" fmla="*/ 19050 w 828675"/>
                <a:gd name="connsiteY4" fmla="*/ 64294 h 1066800"/>
                <a:gd name="connsiteX5" fmla="*/ 7144 w 828675"/>
                <a:gd name="connsiteY5" fmla="*/ 42863 h 1066800"/>
                <a:gd name="connsiteX6" fmla="*/ 0 w 828675"/>
                <a:gd name="connsiteY6" fmla="*/ 23813 h 1066800"/>
                <a:gd name="connsiteX7" fmla="*/ 0 w 828675"/>
                <a:gd name="connsiteY7" fmla="*/ 11906 h 1066800"/>
                <a:gd name="connsiteX8" fmla="*/ 7144 w 828675"/>
                <a:gd name="connsiteY8" fmla="*/ 0 h 1066800"/>
                <a:gd name="connsiteX9" fmla="*/ 23812 w 828675"/>
                <a:gd name="connsiteY9" fmla="*/ 2381 h 1066800"/>
                <a:gd name="connsiteX10" fmla="*/ 73819 w 828675"/>
                <a:gd name="connsiteY10" fmla="*/ 28575 h 1066800"/>
                <a:gd name="connsiteX11" fmla="*/ 204787 w 828675"/>
                <a:gd name="connsiteY11" fmla="*/ 109538 h 1066800"/>
                <a:gd name="connsiteX12" fmla="*/ 316706 w 828675"/>
                <a:gd name="connsiteY12" fmla="*/ 180975 h 1066800"/>
                <a:gd name="connsiteX13" fmla="*/ 423862 w 828675"/>
                <a:gd name="connsiteY13" fmla="*/ 257175 h 1066800"/>
                <a:gd name="connsiteX14" fmla="*/ 509587 w 828675"/>
                <a:gd name="connsiteY14" fmla="*/ 323850 h 1066800"/>
                <a:gd name="connsiteX15" fmla="*/ 573881 w 828675"/>
                <a:gd name="connsiteY15" fmla="*/ 385763 h 1066800"/>
                <a:gd name="connsiteX16" fmla="*/ 664369 w 828675"/>
                <a:gd name="connsiteY16" fmla="*/ 483394 h 1066800"/>
                <a:gd name="connsiteX17" fmla="*/ 759619 w 828675"/>
                <a:gd name="connsiteY17" fmla="*/ 592931 h 1066800"/>
                <a:gd name="connsiteX18" fmla="*/ 783431 w 828675"/>
                <a:gd name="connsiteY18" fmla="*/ 635794 h 1066800"/>
                <a:gd name="connsiteX19" fmla="*/ 804862 w 828675"/>
                <a:gd name="connsiteY19" fmla="*/ 700088 h 1066800"/>
                <a:gd name="connsiteX20" fmla="*/ 821531 w 828675"/>
                <a:gd name="connsiteY20" fmla="*/ 778669 h 1066800"/>
                <a:gd name="connsiteX21" fmla="*/ 828675 w 828675"/>
                <a:gd name="connsiteY21" fmla="*/ 864394 h 1066800"/>
                <a:gd name="connsiteX22" fmla="*/ 821531 w 828675"/>
                <a:gd name="connsiteY22" fmla="*/ 926306 h 1066800"/>
                <a:gd name="connsiteX23" fmla="*/ 800100 w 828675"/>
                <a:gd name="connsiteY23" fmla="*/ 981075 h 1066800"/>
                <a:gd name="connsiteX24" fmla="*/ 776287 w 828675"/>
                <a:gd name="connsiteY24" fmla="*/ 1021556 h 1066800"/>
                <a:gd name="connsiteX25" fmla="*/ 733425 w 828675"/>
                <a:gd name="connsiteY25" fmla="*/ 1054894 h 1066800"/>
                <a:gd name="connsiteX26" fmla="*/ 700087 w 828675"/>
                <a:gd name="connsiteY26" fmla="*/ 1066800 h 1066800"/>
                <a:gd name="connsiteX27" fmla="*/ 673894 w 828675"/>
                <a:gd name="connsiteY27" fmla="*/ 1064419 h 1066800"/>
                <a:gd name="connsiteX28" fmla="*/ 640556 w 828675"/>
                <a:gd name="connsiteY28" fmla="*/ 1052513 h 1066800"/>
                <a:gd name="connsiteX29" fmla="*/ 604837 w 828675"/>
                <a:gd name="connsiteY29" fmla="*/ 1028700 h 1066800"/>
                <a:gd name="connsiteX30" fmla="*/ 559594 w 828675"/>
                <a:gd name="connsiteY30" fmla="*/ 976313 h 1066800"/>
                <a:gd name="connsiteX31" fmla="*/ 478631 w 828675"/>
                <a:gd name="connsiteY31" fmla="*/ 7691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8675" h="1066800">
                  <a:moveTo>
                    <a:pt x="478631" y="769144"/>
                  </a:moveTo>
                  <a:lnTo>
                    <a:pt x="423862" y="642938"/>
                  </a:lnTo>
                  <a:lnTo>
                    <a:pt x="333375" y="490538"/>
                  </a:lnTo>
                  <a:lnTo>
                    <a:pt x="188119" y="280988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2" y="2381"/>
                  </a:lnTo>
                  <a:lnTo>
                    <a:pt x="73819" y="28575"/>
                  </a:lnTo>
                  <a:lnTo>
                    <a:pt x="204787" y="109538"/>
                  </a:lnTo>
                  <a:lnTo>
                    <a:pt x="316706" y="180975"/>
                  </a:lnTo>
                  <a:lnTo>
                    <a:pt x="423862" y="257175"/>
                  </a:lnTo>
                  <a:lnTo>
                    <a:pt x="509587" y="323850"/>
                  </a:lnTo>
                  <a:lnTo>
                    <a:pt x="573881" y="385763"/>
                  </a:lnTo>
                  <a:lnTo>
                    <a:pt x="664369" y="483394"/>
                  </a:lnTo>
                  <a:lnTo>
                    <a:pt x="759619" y="592931"/>
                  </a:lnTo>
                  <a:lnTo>
                    <a:pt x="783431" y="635794"/>
                  </a:lnTo>
                  <a:lnTo>
                    <a:pt x="804862" y="700088"/>
                  </a:lnTo>
                  <a:lnTo>
                    <a:pt x="821531" y="778669"/>
                  </a:lnTo>
                  <a:lnTo>
                    <a:pt x="828675" y="864394"/>
                  </a:lnTo>
                  <a:lnTo>
                    <a:pt x="821531" y="926306"/>
                  </a:lnTo>
                  <a:lnTo>
                    <a:pt x="800100" y="981075"/>
                  </a:lnTo>
                  <a:lnTo>
                    <a:pt x="776287" y="1021556"/>
                  </a:lnTo>
                  <a:lnTo>
                    <a:pt x="733425" y="1054894"/>
                  </a:lnTo>
                  <a:lnTo>
                    <a:pt x="700087" y="1066800"/>
                  </a:lnTo>
                  <a:lnTo>
                    <a:pt x="673894" y="1064419"/>
                  </a:lnTo>
                  <a:lnTo>
                    <a:pt x="640556" y="1052513"/>
                  </a:lnTo>
                  <a:lnTo>
                    <a:pt x="604837" y="1028700"/>
                  </a:lnTo>
                  <a:lnTo>
                    <a:pt x="559594" y="976313"/>
                  </a:lnTo>
                  <a:lnTo>
                    <a:pt x="478631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1AD343C-48F8-5340-8BF6-3E2AFB9D9C0D}"/>
                </a:ext>
              </a:extLst>
            </p:cNvPr>
            <p:cNvSpPr/>
            <p:nvPr/>
          </p:nvSpPr>
          <p:spPr>
            <a:xfrm rot="16200000">
              <a:off x="1990726" y="2819400"/>
              <a:ext cx="2366962" cy="420687"/>
            </a:xfrm>
            <a:custGeom>
              <a:avLst/>
              <a:gdLst>
                <a:gd name="connsiteX0" fmla="*/ 1604963 w 2366963"/>
                <a:gd name="connsiteY0" fmla="*/ 416719 h 421482"/>
                <a:gd name="connsiteX1" fmla="*/ 1362075 w 2366963"/>
                <a:gd name="connsiteY1" fmla="*/ 419100 h 421482"/>
                <a:gd name="connsiteX2" fmla="*/ 1202532 w 2366963"/>
                <a:gd name="connsiteY2" fmla="*/ 414338 h 421482"/>
                <a:gd name="connsiteX3" fmla="*/ 392907 w 2366963"/>
                <a:gd name="connsiteY3" fmla="*/ 397669 h 421482"/>
                <a:gd name="connsiteX4" fmla="*/ 221457 w 2366963"/>
                <a:gd name="connsiteY4" fmla="*/ 395288 h 421482"/>
                <a:gd name="connsiteX5" fmla="*/ 154782 w 2366963"/>
                <a:gd name="connsiteY5" fmla="*/ 395288 h 421482"/>
                <a:gd name="connsiteX6" fmla="*/ 80963 w 2366963"/>
                <a:gd name="connsiteY6" fmla="*/ 381000 h 421482"/>
                <a:gd name="connsiteX7" fmla="*/ 50007 w 2366963"/>
                <a:gd name="connsiteY7" fmla="*/ 371475 h 421482"/>
                <a:gd name="connsiteX8" fmla="*/ 26194 w 2366963"/>
                <a:gd name="connsiteY8" fmla="*/ 357188 h 421482"/>
                <a:gd name="connsiteX9" fmla="*/ 9525 w 2366963"/>
                <a:gd name="connsiteY9" fmla="*/ 338138 h 421482"/>
                <a:gd name="connsiteX10" fmla="*/ 0 w 2366963"/>
                <a:gd name="connsiteY10" fmla="*/ 309563 h 421482"/>
                <a:gd name="connsiteX11" fmla="*/ 0 w 2366963"/>
                <a:gd name="connsiteY11" fmla="*/ 276225 h 421482"/>
                <a:gd name="connsiteX12" fmla="*/ 9525 w 2366963"/>
                <a:gd name="connsiteY12" fmla="*/ 245269 h 421482"/>
                <a:gd name="connsiteX13" fmla="*/ 23813 w 2366963"/>
                <a:gd name="connsiteY13" fmla="*/ 219075 h 421482"/>
                <a:gd name="connsiteX14" fmla="*/ 50007 w 2366963"/>
                <a:gd name="connsiteY14" fmla="*/ 197644 h 421482"/>
                <a:gd name="connsiteX15" fmla="*/ 80963 w 2366963"/>
                <a:gd name="connsiteY15" fmla="*/ 178594 h 421482"/>
                <a:gd name="connsiteX16" fmla="*/ 119063 w 2366963"/>
                <a:gd name="connsiteY16" fmla="*/ 161925 h 421482"/>
                <a:gd name="connsiteX17" fmla="*/ 183357 w 2366963"/>
                <a:gd name="connsiteY17" fmla="*/ 142875 h 421482"/>
                <a:gd name="connsiteX18" fmla="*/ 254794 w 2366963"/>
                <a:gd name="connsiteY18" fmla="*/ 130969 h 421482"/>
                <a:gd name="connsiteX19" fmla="*/ 319088 w 2366963"/>
                <a:gd name="connsiteY19" fmla="*/ 130969 h 421482"/>
                <a:gd name="connsiteX20" fmla="*/ 390525 w 2366963"/>
                <a:gd name="connsiteY20" fmla="*/ 150019 h 421482"/>
                <a:gd name="connsiteX21" fmla="*/ 516732 w 2366963"/>
                <a:gd name="connsiteY21" fmla="*/ 183357 h 421482"/>
                <a:gd name="connsiteX22" fmla="*/ 581025 w 2366963"/>
                <a:gd name="connsiteY22" fmla="*/ 195263 h 421482"/>
                <a:gd name="connsiteX23" fmla="*/ 935832 w 2366963"/>
                <a:gd name="connsiteY23" fmla="*/ 197644 h 421482"/>
                <a:gd name="connsiteX24" fmla="*/ 1419225 w 2366963"/>
                <a:gd name="connsiteY24" fmla="*/ 197644 h 421482"/>
                <a:gd name="connsiteX25" fmla="*/ 1966913 w 2366963"/>
                <a:gd name="connsiteY25" fmla="*/ 197644 h 421482"/>
                <a:gd name="connsiteX26" fmla="*/ 2035969 w 2366963"/>
                <a:gd name="connsiteY26" fmla="*/ 190500 h 421482"/>
                <a:gd name="connsiteX27" fmla="*/ 2116932 w 2366963"/>
                <a:gd name="connsiteY27" fmla="*/ 171450 h 421482"/>
                <a:gd name="connsiteX28" fmla="*/ 2183607 w 2366963"/>
                <a:gd name="connsiteY28" fmla="*/ 135732 h 421482"/>
                <a:gd name="connsiteX29" fmla="*/ 2250282 w 2366963"/>
                <a:gd name="connsiteY29" fmla="*/ 90488 h 421482"/>
                <a:gd name="connsiteX30" fmla="*/ 2312194 w 2366963"/>
                <a:gd name="connsiteY30" fmla="*/ 30957 h 421482"/>
                <a:gd name="connsiteX31" fmla="*/ 2328863 w 2366963"/>
                <a:gd name="connsiteY31" fmla="*/ 11907 h 421482"/>
                <a:gd name="connsiteX32" fmla="*/ 2343150 w 2366963"/>
                <a:gd name="connsiteY32" fmla="*/ 0 h 421482"/>
                <a:gd name="connsiteX33" fmla="*/ 2343150 w 2366963"/>
                <a:gd name="connsiteY33" fmla="*/ 0 h 421482"/>
                <a:gd name="connsiteX34" fmla="*/ 2364582 w 2366963"/>
                <a:gd name="connsiteY34" fmla="*/ 4763 h 421482"/>
                <a:gd name="connsiteX35" fmla="*/ 2366963 w 2366963"/>
                <a:gd name="connsiteY35" fmla="*/ 26194 h 421482"/>
                <a:gd name="connsiteX36" fmla="*/ 2362200 w 2366963"/>
                <a:gd name="connsiteY36" fmla="*/ 66675 h 421482"/>
                <a:gd name="connsiteX37" fmla="*/ 2340769 w 2366963"/>
                <a:gd name="connsiteY37" fmla="*/ 145257 h 421482"/>
                <a:gd name="connsiteX38" fmla="*/ 2302669 w 2366963"/>
                <a:gd name="connsiteY38" fmla="*/ 252413 h 421482"/>
                <a:gd name="connsiteX39" fmla="*/ 2235994 w 2366963"/>
                <a:gd name="connsiteY39" fmla="*/ 388144 h 421482"/>
                <a:gd name="connsiteX40" fmla="*/ 2152650 w 2366963"/>
                <a:gd name="connsiteY40" fmla="*/ 421482 h 421482"/>
                <a:gd name="connsiteX41" fmla="*/ 1604963 w 2366963"/>
                <a:gd name="connsiteY41" fmla="*/ 41671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66963" h="421482">
                  <a:moveTo>
                    <a:pt x="1604963" y="416719"/>
                  </a:moveTo>
                  <a:lnTo>
                    <a:pt x="1362075" y="419100"/>
                  </a:lnTo>
                  <a:lnTo>
                    <a:pt x="1202532" y="414338"/>
                  </a:lnTo>
                  <a:lnTo>
                    <a:pt x="392907" y="397669"/>
                  </a:lnTo>
                  <a:lnTo>
                    <a:pt x="221457" y="395288"/>
                  </a:lnTo>
                  <a:lnTo>
                    <a:pt x="154782" y="395288"/>
                  </a:lnTo>
                  <a:lnTo>
                    <a:pt x="80963" y="381000"/>
                  </a:lnTo>
                  <a:lnTo>
                    <a:pt x="50007" y="371475"/>
                  </a:lnTo>
                  <a:lnTo>
                    <a:pt x="26194" y="357188"/>
                  </a:lnTo>
                  <a:lnTo>
                    <a:pt x="9525" y="338138"/>
                  </a:lnTo>
                  <a:lnTo>
                    <a:pt x="0" y="309563"/>
                  </a:lnTo>
                  <a:lnTo>
                    <a:pt x="0" y="276225"/>
                  </a:lnTo>
                  <a:lnTo>
                    <a:pt x="9525" y="245269"/>
                  </a:lnTo>
                  <a:lnTo>
                    <a:pt x="23813" y="219075"/>
                  </a:lnTo>
                  <a:lnTo>
                    <a:pt x="50007" y="197644"/>
                  </a:lnTo>
                  <a:lnTo>
                    <a:pt x="80963" y="178594"/>
                  </a:lnTo>
                  <a:lnTo>
                    <a:pt x="119063" y="161925"/>
                  </a:lnTo>
                  <a:lnTo>
                    <a:pt x="183357" y="142875"/>
                  </a:lnTo>
                  <a:lnTo>
                    <a:pt x="254794" y="130969"/>
                  </a:lnTo>
                  <a:lnTo>
                    <a:pt x="319088" y="130969"/>
                  </a:lnTo>
                  <a:lnTo>
                    <a:pt x="390525" y="150019"/>
                  </a:lnTo>
                  <a:lnTo>
                    <a:pt x="516732" y="183357"/>
                  </a:lnTo>
                  <a:lnTo>
                    <a:pt x="581025" y="195263"/>
                  </a:lnTo>
                  <a:lnTo>
                    <a:pt x="935832" y="197644"/>
                  </a:lnTo>
                  <a:lnTo>
                    <a:pt x="1419225" y="197644"/>
                  </a:lnTo>
                  <a:lnTo>
                    <a:pt x="1966913" y="197644"/>
                  </a:lnTo>
                  <a:lnTo>
                    <a:pt x="2035969" y="190500"/>
                  </a:lnTo>
                  <a:lnTo>
                    <a:pt x="2116932" y="171450"/>
                  </a:lnTo>
                  <a:lnTo>
                    <a:pt x="2183607" y="135732"/>
                  </a:lnTo>
                  <a:lnTo>
                    <a:pt x="2250282" y="90488"/>
                  </a:lnTo>
                  <a:lnTo>
                    <a:pt x="2312194" y="30957"/>
                  </a:lnTo>
                  <a:lnTo>
                    <a:pt x="2328863" y="11907"/>
                  </a:lnTo>
                  <a:lnTo>
                    <a:pt x="2343150" y="0"/>
                  </a:lnTo>
                  <a:lnTo>
                    <a:pt x="2343150" y="0"/>
                  </a:lnTo>
                  <a:lnTo>
                    <a:pt x="2364582" y="4763"/>
                  </a:lnTo>
                  <a:lnTo>
                    <a:pt x="2366963" y="26194"/>
                  </a:lnTo>
                  <a:lnTo>
                    <a:pt x="2362200" y="66675"/>
                  </a:lnTo>
                  <a:lnTo>
                    <a:pt x="2340769" y="145257"/>
                  </a:lnTo>
                  <a:lnTo>
                    <a:pt x="2302669" y="252413"/>
                  </a:lnTo>
                  <a:lnTo>
                    <a:pt x="2235994" y="388144"/>
                  </a:lnTo>
                  <a:lnTo>
                    <a:pt x="2152650" y="421482"/>
                  </a:lnTo>
                  <a:lnTo>
                    <a:pt x="16049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17007EC-10A3-0844-884B-84EB78E7C51C}"/>
                </a:ext>
              </a:extLst>
            </p:cNvPr>
            <p:cNvSpPr/>
            <p:nvPr/>
          </p:nvSpPr>
          <p:spPr>
            <a:xfrm rot="16200000">
              <a:off x="2709863" y="2295525"/>
              <a:ext cx="2324100" cy="1292225"/>
            </a:xfrm>
            <a:custGeom>
              <a:avLst/>
              <a:gdLst>
                <a:gd name="connsiteX0" fmla="*/ 983456 w 2324100"/>
                <a:gd name="connsiteY0" fmla="*/ 1226344 h 1293019"/>
                <a:gd name="connsiteX1" fmla="*/ 502444 w 2324100"/>
                <a:gd name="connsiteY1" fmla="*/ 1214437 h 1293019"/>
                <a:gd name="connsiteX2" fmla="*/ 219075 w 2324100"/>
                <a:gd name="connsiteY2" fmla="*/ 1209675 h 1293019"/>
                <a:gd name="connsiteX3" fmla="*/ 169069 w 2324100"/>
                <a:gd name="connsiteY3" fmla="*/ 1204912 h 1293019"/>
                <a:gd name="connsiteX4" fmla="*/ 130969 w 2324100"/>
                <a:gd name="connsiteY4" fmla="*/ 1195387 h 1293019"/>
                <a:gd name="connsiteX5" fmla="*/ 92869 w 2324100"/>
                <a:gd name="connsiteY5" fmla="*/ 1178719 h 1293019"/>
                <a:gd name="connsiteX6" fmla="*/ 59531 w 2324100"/>
                <a:gd name="connsiteY6" fmla="*/ 1157287 h 1293019"/>
                <a:gd name="connsiteX7" fmla="*/ 30956 w 2324100"/>
                <a:gd name="connsiteY7" fmla="*/ 1128712 h 1293019"/>
                <a:gd name="connsiteX8" fmla="*/ 14287 w 2324100"/>
                <a:gd name="connsiteY8" fmla="*/ 1104900 h 1293019"/>
                <a:gd name="connsiteX9" fmla="*/ 4762 w 2324100"/>
                <a:gd name="connsiteY9" fmla="*/ 1078706 h 1293019"/>
                <a:gd name="connsiteX10" fmla="*/ 0 w 2324100"/>
                <a:gd name="connsiteY10" fmla="*/ 1052512 h 1293019"/>
                <a:gd name="connsiteX11" fmla="*/ 4762 w 2324100"/>
                <a:gd name="connsiteY11" fmla="*/ 1019175 h 1293019"/>
                <a:gd name="connsiteX12" fmla="*/ 30956 w 2324100"/>
                <a:gd name="connsiteY12" fmla="*/ 978694 h 1293019"/>
                <a:gd name="connsiteX13" fmla="*/ 76200 w 2324100"/>
                <a:gd name="connsiteY13" fmla="*/ 964406 h 1293019"/>
                <a:gd name="connsiteX14" fmla="*/ 214312 w 2324100"/>
                <a:gd name="connsiteY14" fmla="*/ 935831 h 1293019"/>
                <a:gd name="connsiteX15" fmla="*/ 376237 w 2324100"/>
                <a:gd name="connsiteY15" fmla="*/ 966787 h 1293019"/>
                <a:gd name="connsiteX16" fmla="*/ 1233487 w 2324100"/>
                <a:gd name="connsiteY16" fmla="*/ 985837 h 1293019"/>
                <a:gd name="connsiteX17" fmla="*/ 1409700 w 2324100"/>
                <a:gd name="connsiteY17" fmla="*/ 988219 h 1293019"/>
                <a:gd name="connsiteX18" fmla="*/ 2040731 w 2324100"/>
                <a:gd name="connsiteY18" fmla="*/ 983456 h 1293019"/>
                <a:gd name="connsiteX19" fmla="*/ 2064544 w 2324100"/>
                <a:gd name="connsiteY19" fmla="*/ 978694 h 1293019"/>
                <a:gd name="connsiteX20" fmla="*/ 2081212 w 2324100"/>
                <a:gd name="connsiteY20" fmla="*/ 966787 h 1293019"/>
                <a:gd name="connsiteX21" fmla="*/ 2095500 w 2324100"/>
                <a:gd name="connsiteY21" fmla="*/ 945356 h 1293019"/>
                <a:gd name="connsiteX22" fmla="*/ 2097881 w 2324100"/>
                <a:gd name="connsiteY22" fmla="*/ 916781 h 1293019"/>
                <a:gd name="connsiteX23" fmla="*/ 2045494 w 2324100"/>
                <a:gd name="connsiteY23" fmla="*/ 419100 h 1293019"/>
                <a:gd name="connsiteX24" fmla="*/ 2005012 w 2324100"/>
                <a:gd name="connsiteY24" fmla="*/ 109537 h 1293019"/>
                <a:gd name="connsiteX25" fmla="*/ 2140744 w 2324100"/>
                <a:gd name="connsiteY25" fmla="*/ 0 h 1293019"/>
                <a:gd name="connsiteX26" fmla="*/ 2188369 w 2324100"/>
                <a:gd name="connsiteY26" fmla="*/ 347662 h 1293019"/>
                <a:gd name="connsiteX27" fmla="*/ 2255044 w 2324100"/>
                <a:gd name="connsiteY27" fmla="*/ 845344 h 1293019"/>
                <a:gd name="connsiteX28" fmla="*/ 2283619 w 2324100"/>
                <a:gd name="connsiteY28" fmla="*/ 885825 h 1293019"/>
                <a:gd name="connsiteX29" fmla="*/ 2305050 w 2324100"/>
                <a:gd name="connsiteY29" fmla="*/ 919162 h 1293019"/>
                <a:gd name="connsiteX30" fmla="*/ 2319337 w 2324100"/>
                <a:gd name="connsiteY30" fmla="*/ 954881 h 1293019"/>
                <a:gd name="connsiteX31" fmla="*/ 2324100 w 2324100"/>
                <a:gd name="connsiteY31" fmla="*/ 1004887 h 1293019"/>
                <a:gd name="connsiteX32" fmla="*/ 2319337 w 2324100"/>
                <a:gd name="connsiteY32" fmla="*/ 1047750 h 1293019"/>
                <a:gd name="connsiteX33" fmla="*/ 2297906 w 2324100"/>
                <a:gd name="connsiteY33" fmla="*/ 1097756 h 1293019"/>
                <a:gd name="connsiteX34" fmla="*/ 2235994 w 2324100"/>
                <a:gd name="connsiteY34" fmla="*/ 1193006 h 1293019"/>
                <a:gd name="connsiteX35" fmla="*/ 2159794 w 2324100"/>
                <a:gd name="connsiteY35" fmla="*/ 1278731 h 1293019"/>
                <a:gd name="connsiteX36" fmla="*/ 2143125 w 2324100"/>
                <a:gd name="connsiteY36" fmla="*/ 1290637 h 1293019"/>
                <a:gd name="connsiteX37" fmla="*/ 2121694 w 2324100"/>
                <a:gd name="connsiteY37" fmla="*/ 1293019 h 1293019"/>
                <a:gd name="connsiteX38" fmla="*/ 2093119 w 2324100"/>
                <a:gd name="connsiteY38" fmla="*/ 1285875 h 1293019"/>
                <a:gd name="connsiteX39" fmla="*/ 2062162 w 2324100"/>
                <a:gd name="connsiteY39" fmla="*/ 1266825 h 1293019"/>
                <a:gd name="connsiteX40" fmla="*/ 1993106 w 2324100"/>
                <a:gd name="connsiteY40" fmla="*/ 1254919 h 1293019"/>
                <a:gd name="connsiteX41" fmla="*/ 1628775 w 2324100"/>
                <a:gd name="connsiteY41" fmla="*/ 1240631 h 1293019"/>
                <a:gd name="connsiteX42" fmla="*/ 983456 w 2324100"/>
                <a:gd name="connsiteY42" fmla="*/ 1226344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4100" h="1293019">
                  <a:moveTo>
                    <a:pt x="983456" y="1226344"/>
                  </a:moveTo>
                  <a:lnTo>
                    <a:pt x="502444" y="1214437"/>
                  </a:lnTo>
                  <a:lnTo>
                    <a:pt x="219075" y="1209675"/>
                  </a:lnTo>
                  <a:lnTo>
                    <a:pt x="169069" y="1204912"/>
                  </a:lnTo>
                  <a:lnTo>
                    <a:pt x="130969" y="1195387"/>
                  </a:lnTo>
                  <a:lnTo>
                    <a:pt x="92869" y="1178719"/>
                  </a:lnTo>
                  <a:lnTo>
                    <a:pt x="59531" y="1157287"/>
                  </a:lnTo>
                  <a:lnTo>
                    <a:pt x="30956" y="1128712"/>
                  </a:lnTo>
                  <a:lnTo>
                    <a:pt x="14287" y="1104900"/>
                  </a:lnTo>
                  <a:lnTo>
                    <a:pt x="4762" y="1078706"/>
                  </a:lnTo>
                  <a:lnTo>
                    <a:pt x="0" y="1052512"/>
                  </a:lnTo>
                  <a:lnTo>
                    <a:pt x="4762" y="1019175"/>
                  </a:lnTo>
                  <a:lnTo>
                    <a:pt x="30956" y="978694"/>
                  </a:lnTo>
                  <a:lnTo>
                    <a:pt x="76200" y="964406"/>
                  </a:lnTo>
                  <a:lnTo>
                    <a:pt x="214312" y="935831"/>
                  </a:lnTo>
                  <a:lnTo>
                    <a:pt x="376237" y="966787"/>
                  </a:lnTo>
                  <a:lnTo>
                    <a:pt x="1233487" y="985837"/>
                  </a:lnTo>
                  <a:lnTo>
                    <a:pt x="1409700" y="988219"/>
                  </a:lnTo>
                  <a:lnTo>
                    <a:pt x="2040731" y="983456"/>
                  </a:lnTo>
                  <a:lnTo>
                    <a:pt x="2064544" y="978694"/>
                  </a:lnTo>
                  <a:lnTo>
                    <a:pt x="2081212" y="966787"/>
                  </a:lnTo>
                  <a:lnTo>
                    <a:pt x="2095500" y="945356"/>
                  </a:lnTo>
                  <a:lnTo>
                    <a:pt x="2097881" y="916781"/>
                  </a:lnTo>
                  <a:lnTo>
                    <a:pt x="2045494" y="419100"/>
                  </a:lnTo>
                  <a:lnTo>
                    <a:pt x="2005012" y="109537"/>
                  </a:lnTo>
                  <a:lnTo>
                    <a:pt x="2140744" y="0"/>
                  </a:lnTo>
                  <a:lnTo>
                    <a:pt x="2188369" y="347662"/>
                  </a:lnTo>
                  <a:lnTo>
                    <a:pt x="2255044" y="845344"/>
                  </a:lnTo>
                  <a:lnTo>
                    <a:pt x="2283619" y="885825"/>
                  </a:lnTo>
                  <a:lnTo>
                    <a:pt x="2305050" y="919162"/>
                  </a:lnTo>
                  <a:lnTo>
                    <a:pt x="2319337" y="954881"/>
                  </a:lnTo>
                  <a:lnTo>
                    <a:pt x="2324100" y="1004887"/>
                  </a:lnTo>
                  <a:lnTo>
                    <a:pt x="2319337" y="1047750"/>
                  </a:lnTo>
                  <a:lnTo>
                    <a:pt x="2297906" y="1097756"/>
                  </a:lnTo>
                  <a:lnTo>
                    <a:pt x="2235994" y="1193006"/>
                  </a:lnTo>
                  <a:lnTo>
                    <a:pt x="2159794" y="1278731"/>
                  </a:lnTo>
                  <a:lnTo>
                    <a:pt x="2143125" y="1290637"/>
                  </a:lnTo>
                  <a:lnTo>
                    <a:pt x="2121694" y="1293019"/>
                  </a:lnTo>
                  <a:lnTo>
                    <a:pt x="2093119" y="1285875"/>
                  </a:lnTo>
                  <a:lnTo>
                    <a:pt x="2062162" y="1266825"/>
                  </a:lnTo>
                  <a:lnTo>
                    <a:pt x="1993106" y="1254919"/>
                  </a:lnTo>
                  <a:lnTo>
                    <a:pt x="1628775" y="1240631"/>
                  </a:lnTo>
                  <a:lnTo>
                    <a:pt x="983456" y="1226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99B170C-6614-1248-9167-4604D07CDEBF}"/>
                </a:ext>
              </a:extLst>
            </p:cNvPr>
            <p:cNvSpPr/>
            <p:nvPr/>
          </p:nvSpPr>
          <p:spPr>
            <a:xfrm>
              <a:off x="3309938" y="2681288"/>
              <a:ext cx="952500" cy="339725"/>
            </a:xfrm>
            <a:custGeom>
              <a:avLst/>
              <a:gdLst>
                <a:gd name="connsiteX0" fmla="*/ 378618 w 952500"/>
                <a:gd name="connsiteY0" fmla="*/ 276225 h 340518"/>
                <a:gd name="connsiteX1" fmla="*/ 2381 w 952500"/>
                <a:gd name="connsiteY1" fmla="*/ 340518 h 340518"/>
                <a:gd name="connsiteX2" fmla="*/ 0 w 952500"/>
                <a:gd name="connsiteY2" fmla="*/ 161925 h 340518"/>
                <a:gd name="connsiteX3" fmla="*/ 309562 w 952500"/>
                <a:gd name="connsiteY3" fmla="*/ 109537 h 340518"/>
                <a:gd name="connsiteX4" fmla="*/ 690562 w 952500"/>
                <a:gd name="connsiteY4" fmla="*/ 42862 h 340518"/>
                <a:gd name="connsiteX5" fmla="*/ 947737 w 952500"/>
                <a:gd name="connsiteY5" fmla="*/ 0 h 340518"/>
                <a:gd name="connsiteX6" fmla="*/ 952500 w 952500"/>
                <a:gd name="connsiteY6" fmla="*/ 183356 h 340518"/>
                <a:gd name="connsiteX7" fmla="*/ 378618 w 952500"/>
                <a:gd name="connsiteY7" fmla="*/ 276225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340518">
                  <a:moveTo>
                    <a:pt x="378618" y="276225"/>
                  </a:moveTo>
                  <a:lnTo>
                    <a:pt x="2381" y="340518"/>
                  </a:lnTo>
                  <a:cubicBezTo>
                    <a:pt x="1587" y="280987"/>
                    <a:pt x="794" y="221456"/>
                    <a:pt x="0" y="161925"/>
                  </a:cubicBezTo>
                  <a:lnTo>
                    <a:pt x="309562" y="109537"/>
                  </a:lnTo>
                  <a:lnTo>
                    <a:pt x="690562" y="42862"/>
                  </a:lnTo>
                  <a:lnTo>
                    <a:pt x="947737" y="0"/>
                  </a:lnTo>
                  <a:lnTo>
                    <a:pt x="952500" y="183356"/>
                  </a:lnTo>
                  <a:lnTo>
                    <a:pt x="37861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20D8D28-3EE8-5D44-9BFD-5575713431A2}"/>
                </a:ext>
              </a:extLst>
            </p:cNvPr>
            <p:cNvSpPr/>
            <p:nvPr/>
          </p:nvSpPr>
          <p:spPr>
            <a:xfrm>
              <a:off x="3286125" y="3705225"/>
              <a:ext cx="960438" cy="293688"/>
            </a:xfrm>
            <a:custGeom>
              <a:avLst/>
              <a:gdLst>
                <a:gd name="connsiteX0" fmla="*/ 369094 w 959644"/>
                <a:gd name="connsiteY0" fmla="*/ 250031 h 292894"/>
                <a:gd name="connsiteX1" fmla="*/ 2381 w 959644"/>
                <a:gd name="connsiteY1" fmla="*/ 292894 h 292894"/>
                <a:gd name="connsiteX2" fmla="*/ 0 w 959644"/>
                <a:gd name="connsiteY2" fmla="*/ 109538 h 292894"/>
                <a:gd name="connsiteX3" fmla="*/ 180975 w 959644"/>
                <a:gd name="connsiteY3" fmla="*/ 100013 h 292894"/>
                <a:gd name="connsiteX4" fmla="*/ 397669 w 959644"/>
                <a:gd name="connsiteY4" fmla="*/ 83344 h 292894"/>
                <a:gd name="connsiteX5" fmla="*/ 607219 w 959644"/>
                <a:gd name="connsiteY5" fmla="*/ 59531 h 292894"/>
                <a:gd name="connsiteX6" fmla="*/ 959644 w 959644"/>
                <a:gd name="connsiteY6" fmla="*/ 0 h 292894"/>
                <a:gd name="connsiteX7" fmla="*/ 952500 w 959644"/>
                <a:gd name="connsiteY7" fmla="*/ 183356 h 292894"/>
                <a:gd name="connsiteX8" fmla="*/ 671513 w 959644"/>
                <a:gd name="connsiteY8" fmla="*/ 216694 h 292894"/>
                <a:gd name="connsiteX9" fmla="*/ 369094 w 959644"/>
                <a:gd name="connsiteY9" fmla="*/ 250031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9644" h="292894">
                  <a:moveTo>
                    <a:pt x="369094" y="250031"/>
                  </a:moveTo>
                  <a:lnTo>
                    <a:pt x="2381" y="292894"/>
                  </a:lnTo>
                  <a:cubicBezTo>
                    <a:pt x="1587" y="231775"/>
                    <a:pt x="794" y="170657"/>
                    <a:pt x="0" y="109538"/>
                  </a:cubicBezTo>
                  <a:lnTo>
                    <a:pt x="180975" y="100013"/>
                  </a:lnTo>
                  <a:lnTo>
                    <a:pt x="397669" y="83344"/>
                  </a:lnTo>
                  <a:lnTo>
                    <a:pt x="607219" y="59531"/>
                  </a:lnTo>
                  <a:lnTo>
                    <a:pt x="959644" y="0"/>
                  </a:lnTo>
                  <a:lnTo>
                    <a:pt x="952500" y="183356"/>
                  </a:lnTo>
                  <a:lnTo>
                    <a:pt x="671513" y="216694"/>
                  </a:lnTo>
                  <a:lnTo>
                    <a:pt x="369094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54A2FBC-7150-8641-BA1B-8BC73C5E7886}"/>
                </a:ext>
              </a:extLst>
            </p:cNvPr>
            <p:cNvSpPr/>
            <p:nvPr/>
          </p:nvSpPr>
          <p:spPr>
            <a:xfrm>
              <a:off x="5962650" y="1900238"/>
              <a:ext cx="784225" cy="1082675"/>
            </a:xfrm>
            <a:custGeom>
              <a:avLst/>
              <a:gdLst>
                <a:gd name="connsiteX0" fmla="*/ 450056 w 783431"/>
                <a:gd name="connsiteY0" fmla="*/ 766762 h 1083468"/>
                <a:gd name="connsiteX1" fmla="*/ 335756 w 783431"/>
                <a:gd name="connsiteY1" fmla="*/ 921543 h 1083468"/>
                <a:gd name="connsiteX2" fmla="*/ 245269 w 783431"/>
                <a:gd name="connsiteY2" fmla="*/ 1026318 h 1083468"/>
                <a:gd name="connsiteX3" fmla="*/ 207169 w 783431"/>
                <a:gd name="connsiteY3" fmla="*/ 1050131 h 1083468"/>
                <a:gd name="connsiteX4" fmla="*/ 169069 w 783431"/>
                <a:gd name="connsiteY4" fmla="*/ 1066800 h 1083468"/>
                <a:gd name="connsiteX5" fmla="*/ 111919 w 783431"/>
                <a:gd name="connsiteY5" fmla="*/ 1083468 h 1083468"/>
                <a:gd name="connsiteX6" fmla="*/ 88106 w 783431"/>
                <a:gd name="connsiteY6" fmla="*/ 1081087 h 1083468"/>
                <a:gd name="connsiteX7" fmla="*/ 61913 w 783431"/>
                <a:gd name="connsiteY7" fmla="*/ 1066800 h 1083468"/>
                <a:gd name="connsiteX8" fmla="*/ 0 w 783431"/>
                <a:gd name="connsiteY8" fmla="*/ 1004887 h 1083468"/>
                <a:gd name="connsiteX9" fmla="*/ 111919 w 783431"/>
                <a:gd name="connsiteY9" fmla="*/ 769143 h 1083468"/>
                <a:gd name="connsiteX10" fmla="*/ 147638 w 783431"/>
                <a:gd name="connsiteY10" fmla="*/ 754856 h 1083468"/>
                <a:gd name="connsiteX11" fmla="*/ 183356 w 783431"/>
                <a:gd name="connsiteY11" fmla="*/ 733425 h 1083468"/>
                <a:gd name="connsiteX12" fmla="*/ 214313 w 783431"/>
                <a:gd name="connsiteY12" fmla="*/ 702468 h 1083468"/>
                <a:gd name="connsiteX13" fmla="*/ 250031 w 783431"/>
                <a:gd name="connsiteY13" fmla="*/ 661987 h 1083468"/>
                <a:gd name="connsiteX14" fmla="*/ 307181 w 783431"/>
                <a:gd name="connsiteY14" fmla="*/ 569118 h 1083468"/>
                <a:gd name="connsiteX15" fmla="*/ 371475 w 783431"/>
                <a:gd name="connsiteY15" fmla="*/ 440531 h 1083468"/>
                <a:gd name="connsiteX16" fmla="*/ 416719 w 783431"/>
                <a:gd name="connsiteY16" fmla="*/ 333375 h 1083468"/>
                <a:gd name="connsiteX17" fmla="*/ 457200 w 783431"/>
                <a:gd name="connsiteY17" fmla="*/ 200025 h 1083468"/>
                <a:gd name="connsiteX18" fmla="*/ 483394 w 783431"/>
                <a:gd name="connsiteY18" fmla="*/ 111918 h 1083468"/>
                <a:gd name="connsiteX19" fmla="*/ 485775 w 783431"/>
                <a:gd name="connsiteY19" fmla="*/ 92868 h 1083468"/>
                <a:gd name="connsiteX20" fmla="*/ 485775 w 783431"/>
                <a:gd name="connsiteY20" fmla="*/ 73818 h 1083468"/>
                <a:gd name="connsiteX21" fmla="*/ 464344 w 783431"/>
                <a:gd name="connsiteY21" fmla="*/ 0 h 1083468"/>
                <a:gd name="connsiteX22" fmla="*/ 783431 w 783431"/>
                <a:gd name="connsiteY22" fmla="*/ 135731 h 1083468"/>
                <a:gd name="connsiteX23" fmla="*/ 766763 w 783431"/>
                <a:gd name="connsiteY23" fmla="*/ 159543 h 1083468"/>
                <a:gd name="connsiteX24" fmla="*/ 711994 w 783431"/>
                <a:gd name="connsiteY24" fmla="*/ 238125 h 1083468"/>
                <a:gd name="connsiteX25" fmla="*/ 688181 w 783431"/>
                <a:gd name="connsiteY25" fmla="*/ 288131 h 1083468"/>
                <a:gd name="connsiteX26" fmla="*/ 623888 w 783431"/>
                <a:gd name="connsiteY26" fmla="*/ 435768 h 1083468"/>
                <a:gd name="connsiteX27" fmla="*/ 500063 w 783431"/>
                <a:gd name="connsiteY27" fmla="*/ 676275 h 1083468"/>
                <a:gd name="connsiteX28" fmla="*/ 450056 w 783431"/>
                <a:gd name="connsiteY28" fmla="*/ 766762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431" h="1083468">
                  <a:moveTo>
                    <a:pt x="450056" y="766762"/>
                  </a:moveTo>
                  <a:lnTo>
                    <a:pt x="335756" y="921543"/>
                  </a:lnTo>
                  <a:lnTo>
                    <a:pt x="245269" y="1026318"/>
                  </a:lnTo>
                  <a:lnTo>
                    <a:pt x="207169" y="1050131"/>
                  </a:lnTo>
                  <a:lnTo>
                    <a:pt x="169069" y="1066800"/>
                  </a:lnTo>
                  <a:lnTo>
                    <a:pt x="111919" y="1083468"/>
                  </a:lnTo>
                  <a:lnTo>
                    <a:pt x="88106" y="1081087"/>
                  </a:lnTo>
                  <a:lnTo>
                    <a:pt x="61913" y="1066800"/>
                  </a:lnTo>
                  <a:lnTo>
                    <a:pt x="0" y="1004887"/>
                  </a:lnTo>
                  <a:lnTo>
                    <a:pt x="111919" y="769143"/>
                  </a:lnTo>
                  <a:lnTo>
                    <a:pt x="147638" y="754856"/>
                  </a:lnTo>
                  <a:lnTo>
                    <a:pt x="183356" y="733425"/>
                  </a:lnTo>
                  <a:lnTo>
                    <a:pt x="214313" y="702468"/>
                  </a:lnTo>
                  <a:lnTo>
                    <a:pt x="250031" y="661987"/>
                  </a:lnTo>
                  <a:lnTo>
                    <a:pt x="307181" y="569118"/>
                  </a:lnTo>
                  <a:lnTo>
                    <a:pt x="371475" y="440531"/>
                  </a:lnTo>
                  <a:lnTo>
                    <a:pt x="416719" y="333375"/>
                  </a:lnTo>
                  <a:lnTo>
                    <a:pt x="457200" y="200025"/>
                  </a:lnTo>
                  <a:lnTo>
                    <a:pt x="483394" y="111918"/>
                  </a:lnTo>
                  <a:lnTo>
                    <a:pt x="485775" y="92868"/>
                  </a:lnTo>
                  <a:lnTo>
                    <a:pt x="485775" y="73818"/>
                  </a:lnTo>
                  <a:lnTo>
                    <a:pt x="464344" y="0"/>
                  </a:lnTo>
                  <a:lnTo>
                    <a:pt x="783431" y="135731"/>
                  </a:lnTo>
                  <a:lnTo>
                    <a:pt x="766763" y="159543"/>
                  </a:lnTo>
                  <a:lnTo>
                    <a:pt x="711994" y="238125"/>
                  </a:lnTo>
                  <a:lnTo>
                    <a:pt x="688181" y="288131"/>
                  </a:lnTo>
                  <a:lnTo>
                    <a:pt x="623888" y="435768"/>
                  </a:lnTo>
                  <a:lnTo>
                    <a:pt x="500063" y="676275"/>
                  </a:lnTo>
                  <a:lnTo>
                    <a:pt x="4500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214E9B4-8E63-564D-B4D4-B8B966AA343A}"/>
                </a:ext>
              </a:extLst>
            </p:cNvPr>
            <p:cNvSpPr/>
            <p:nvPr/>
          </p:nvSpPr>
          <p:spPr>
            <a:xfrm>
              <a:off x="5713413" y="2620963"/>
              <a:ext cx="406400" cy="311150"/>
            </a:xfrm>
            <a:custGeom>
              <a:avLst/>
              <a:gdLst>
                <a:gd name="connsiteX0" fmla="*/ 128587 w 407194"/>
                <a:gd name="connsiteY0" fmla="*/ 21432 h 309563"/>
                <a:gd name="connsiteX1" fmla="*/ 407194 w 407194"/>
                <a:gd name="connsiteY1" fmla="*/ 54769 h 309563"/>
                <a:gd name="connsiteX2" fmla="*/ 285750 w 407194"/>
                <a:gd name="connsiteY2" fmla="*/ 309563 h 309563"/>
                <a:gd name="connsiteX3" fmla="*/ 247650 w 407194"/>
                <a:gd name="connsiteY3" fmla="*/ 280988 h 309563"/>
                <a:gd name="connsiteX4" fmla="*/ 209550 w 407194"/>
                <a:gd name="connsiteY4" fmla="*/ 233363 h 309563"/>
                <a:gd name="connsiteX5" fmla="*/ 176212 w 407194"/>
                <a:gd name="connsiteY5" fmla="*/ 195263 h 309563"/>
                <a:gd name="connsiteX6" fmla="*/ 119062 w 407194"/>
                <a:gd name="connsiteY6" fmla="*/ 138113 h 309563"/>
                <a:gd name="connsiteX7" fmla="*/ 54769 w 407194"/>
                <a:gd name="connsiteY7" fmla="*/ 88107 h 309563"/>
                <a:gd name="connsiteX8" fmla="*/ 16669 w 407194"/>
                <a:gd name="connsiteY8" fmla="*/ 57150 h 309563"/>
                <a:gd name="connsiteX9" fmla="*/ 2381 w 407194"/>
                <a:gd name="connsiteY9" fmla="*/ 35719 h 309563"/>
                <a:gd name="connsiteX10" fmla="*/ 0 w 407194"/>
                <a:gd name="connsiteY10" fmla="*/ 21432 h 309563"/>
                <a:gd name="connsiteX11" fmla="*/ 4762 w 407194"/>
                <a:gd name="connsiteY11" fmla="*/ 7144 h 309563"/>
                <a:gd name="connsiteX12" fmla="*/ 23812 w 407194"/>
                <a:gd name="connsiteY12" fmla="*/ 0 h 309563"/>
                <a:gd name="connsiteX13" fmla="*/ 128587 w 407194"/>
                <a:gd name="connsiteY13" fmla="*/ 214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194" h="309563">
                  <a:moveTo>
                    <a:pt x="128587" y="21432"/>
                  </a:moveTo>
                  <a:lnTo>
                    <a:pt x="407194" y="54769"/>
                  </a:lnTo>
                  <a:lnTo>
                    <a:pt x="285750" y="309563"/>
                  </a:lnTo>
                  <a:lnTo>
                    <a:pt x="247650" y="280988"/>
                  </a:lnTo>
                  <a:lnTo>
                    <a:pt x="209550" y="233363"/>
                  </a:lnTo>
                  <a:lnTo>
                    <a:pt x="176212" y="195263"/>
                  </a:lnTo>
                  <a:lnTo>
                    <a:pt x="119062" y="138113"/>
                  </a:lnTo>
                  <a:lnTo>
                    <a:pt x="54769" y="88107"/>
                  </a:lnTo>
                  <a:lnTo>
                    <a:pt x="16669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3812" y="0"/>
                  </a:lnTo>
                  <a:lnTo>
                    <a:pt x="128587" y="21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960CAF2-FD50-F649-8D85-CDFD3DB4B8F0}"/>
                </a:ext>
              </a:extLst>
            </p:cNvPr>
            <p:cNvSpPr/>
            <p:nvPr/>
          </p:nvSpPr>
          <p:spPr>
            <a:xfrm>
              <a:off x="4751388" y="1973263"/>
              <a:ext cx="1035050" cy="965200"/>
            </a:xfrm>
            <a:custGeom>
              <a:avLst/>
              <a:gdLst>
                <a:gd name="connsiteX0" fmla="*/ 609600 w 1035844"/>
                <a:gd name="connsiteY0" fmla="*/ 635794 h 964407"/>
                <a:gd name="connsiteX1" fmla="*/ 445294 w 1035844"/>
                <a:gd name="connsiteY1" fmla="*/ 754857 h 964407"/>
                <a:gd name="connsiteX2" fmla="*/ 314325 w 1035844"/>
                <a:gd name="connsiteY2" fmla="*/ 838200 h 964407"/>
                <a:gd name="connsiteX3" fmla="*/ 226219 w 1035844"/>
                <a:gd name="connsiteY3" fmla="*/ 888207 h 964407"/>
                <a:gd name="connsiteX4" fmla="*/ 121444 w 1035844"/>
                <a:gd name="connsiteY4" fmla="*/ 935832 h 964407"/>
                <a:gd name="connsiteX5" fmla="*/ 45244 w 1035844"/>
                <a:gd name="connsiteY5" fmla="*/ 962025 h 964407"/>
                <a:gd name="connsiteX6" fmla="*/ 16669 w 1035844"/>
                <a:gd name="connsiteY6" fmla="*/ 964407 h 964407"/>
                <a:gd name="connsiteX7" fmla="*/ 4762 w 1035844"/>
                <a:gd name="connsiteY7" fmla="*/ 957263 h 964407"/>
                <a:gd name="connsiteX8" fmla="*/ 0 w 1035844"/>
                <a:gd name="connsiteY8" fmla="*/ 938213 h 964407"/>
                <a:gd name="connsiteX9" fmla="*/ 9525 w 1035844"/>
                <a:gd name="connsiteY9" fmla="*/ 919163 h 964407"/>
                <a:gd name="connsiteX10" fmla="*/ 73819 w 1035844"/>
                <a:gd name="connsiteY10" fmla="*/ 873919 h 964407"/>
                <a:gd name="connsiteX11" fmla="*/ 176212 w 1035844"/>
                <a:gd name="connsiteY11" fmla="*/ 795338 h 964407"/>
                <a:gd name="connsiteX12" fmla="*/ 316706 w 1035844"/>
                <a:gd name="connsiteY12" fmla="*/ 666750 h 964407"/>
                <a:gd name="connsiteX13" fmla="*/ 457200 w 1035844"/>
                <a:gd name="connsiteY13" fmla="*/ 526257 h 964407"/>
                <a:gd name="connsiteX14" fmla="*/ 550069 w 1035844"/>
                <a:gd name="connsiteY14" fmla="*/ 419100 h 964407"/>
                <a:gd name="connsiteX15" fmla="*/ 652462 w 1035844"/>
                <a:gd name="connsiteY15" fmla="*/ 271463 h 964407"/>
                <a:gd name="connsiteX16" fmla="*/ 704850 w 1035844"/>
                <a:gd name="connsiteY16" fmla="*/ 185738 h 964407"/>
                <a:gd name="connsiteX17" fmla="*/ 719137 w 1035844"/>
                <a:gd name="connsiteY17" fmla="*/ 159544 h 964407"/>
                <a:gd name="connsiteX18" fmla="*/ 726281 w 1035844"/>
                <a:gd name="connsiteY18" fmla="*/ 130969 h 964407"/>
                <a:gd name="connsiteX19" fmla="*/ 726281 w 1035844"/>
                <a:gd name="connsiteY19" fmla="*/ 107157 h 964407"/>
                <a:gd name="connsiteX20" fmla="*/ 721519 w 1035844"/>
                <a:gd name="connsiteY20" fmla="*/ 76200 h 964407"/>
                <a:gd name="connsiteX21" fmla="*/ 688181 w 1035844"/>
                <a:gd name="connsiteY21" fmla="*/ 9525 h 964407"/>
                <a:gd name="connsiteX22" fmla="*/ 809625 w 1035844"/>
                <a:gd name="connsiteY22" fmla="*/ 0 h 964407"/>
                <a:gd name="connsiteX23" fmla="*/ 902494 w 1035844"/>
                <a:gd name="connsiteY23" fmla="*/ 76200 h 964407"/>
                <a:gd name="connsiteX24" fmla="*/ 950119 w 1035844"/>
                <a:gd name="connsiteY24" fmla="*/ 114300 h 964407"/>
                <a:gd name="connsiteX25" fmla="*/ 1007269 w 1035844"/>
                <a:gd name="connsiteY25" fmla="*/ 169069 h 964407"/>
                <a:gd name="connsiteX26" fmla="*/ 1023937 w 1035844"/>
                <a:gd name="connsiteY26" fmla="*/ 188119 h 964407"/>
                <a:gd name="connsiteX27" fmla="*/ 1031081 w 1035844"/>
                <a:gd name="connsiteY27" fmla="*/ 207169 h 964407"/>
                <a:gd name="connsiteX28" fmla="*/ 1035844 w 1035844"/>
                <a:gd name="connsiteY28" fmla="*/ 228600 h 964407"/>
                <a:gd name="connsiteX29" fmla="*/ 1031081 w 1035844"/>
                <a:gd name="connsiteY29" fmla="*/ 254794 h 964407"/>
                <a:gd name="connsiteX30" fmla="*/ 1012031 w 1035844"/>
                <a:gd name="connsiteY30" fmla="*/ 278607 h 964407"/>
                <a:gd name="connsiteX31" fmla="*/ 947737 w 1035844"/>
                <a:gd name="connsiteY31" fmla="*/ 319088 h 964407"/>
                <a:gd name="connsiteX32" fmla="*/ 862012 w 1035844"/>
                <a:gd name="connsiteY32" fmla="*/ 411957 h 964407"/>
                <a:gd name="connsiteX33" fmla="*/ 711994 w 1035844"/>
                <a:gd name="connsiteY33" fmla="*/ 554832 h 964407"/>
                <a:gd name="connsiteX34" fmla="*/ 609600 w 1035844"/>
                <a:gd name="connsiteY34" fmla="*/ 635794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5844" h="964407">
                  <a:moveTo>
                    <a:pt x="609600" y="635794"/>
                  </a:moveTo>
                  <a:lnTo>
                    <a:pt x="445294" y="754857"/>
                  </a:lnTo>
                  <a:lnTo>
                    <a:pt x="314325" y="838200"/>
                  </a:lnTo>
                  <a:lnTo>
                    <a:pt x="226219" y="888207"/>
                  </a:lnTo>
                  <a:lnTo>
                    <a:pt x="121444" y="935832"/>
                  </a:lnTo>
                  <a:lnTo>
                    <a:pt x="45244" y="962025"/>
                  </a:lnTo>
                  <a:lnTo>
                    <a:pt x="16669" y="964407"/>
                  </a:lnTo>
                  <a:lnTo>
                    <a:pt x="4762" y="957263"/>
                  </a:lnTo>
                  <a:lnTo>
                    <a:pt x="0" y="938213"/>
                  </a:lnTo>
                  <a:lnTo>
                    <a:pt x="9525" y="919163"/>
                  </a:lnTo>
                  <a:lnTo>
                    <a:pt x="73819" y="873919"/>
                  </a:lnTo>
                  <a:lnTo>
                    <a:pt x="176212" y="795338"/>
                  </a:lnTo>
                  <a:lnTo>
                    <a:pt x="316706" y="666750"/>
                  </a:lnTo>
                  <a:lnTo>
                    <a:pt x="457200" y="526257"/>
                  </a:lnTo>
                  <a:lnTo>
                    <a:pt x="550069" y="419100"/>
                  </a:lnTo>
                  <a:lnTo>
                    <a:pt x="652462" y="271463"/>
                  </a:lnTo>
                  <a:lnTo>
                    <a:pt x="704850" y="185738"/>
                  </a:lnTo>
                  <a:lnTo>
                    <a:pt x="719137" y="159544"/>
                  </a:lnTo>
                  <a:lnTo>
                    <a:pt x="726281" y="130969"/>
                  </a:lnTo>
                  <a:lnTo>
                    <a:pt x="726281" y="107157"/>
                  </a:lnTo>
                  <a:lnTo>
                    <a:pt x="721519" y="76200"/>
                  </a:lnTo>
                  <a:lnTo>
                    <a:pt x="688181" y="9525"/>
                  </a:lnTo>
                  <a:lnTo>
                    <a:pt x="809625" y="0"/>
                  </a:lnTo>
                  <a:lnTo>
                    <a:pt x="902494" y="76200"/>
                  </a:lnTo>
                  <a:lnTo>
                    <a:pt x="950119" y="114300"/>
                  </a:lnTo>
                  <a:lnTo>
                    <a:pt x="1007269" y="169069"/>
                  </a:lnTo>
                  <a:lnTo>
                    <a:pt x="1023937" y="188119"/>
                  </a:lnTo>
                  <a:lnTo>
                    <a:pt x="1031081" y="207169"/>
                  </a:lnTo>
                  <a:lnTo>
                    <a:pt x="1035844" y="228600"/>
                  </a:lnTo>
                  <a:lnTo>
                    <a:pt x="1031081" y="254794"/>
                  </a:lnTo>
                  <a:lnTo>
                    <a:pt x="1012031" y="278607"/>
                  </a:lnTo>
                  <a:lnTo>
                    <a:pt x="947737" y="319088"/>
                  </a:lnTo>
                  <a:lnTo>
                    <a:pt x="862012" y="411957"/>
                  </a:lnTo>
                  <a:lnTo>
                    <a:pt x="711994" y="554832"/>
                  </a:lnTo>
                  <a:lnTo>
                    <a:pt x="609600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EA9D180-C97B-1F4C-817C-21B03A82942C}"/>
                </a:ext>
              </a:extLst>
            </p:cNvPr>
            <p:cNvSpPr/>
            <p:nvPr/>
          </p:nvSpPr>
          <p:spPr>
            <a:xfrm>
              <a:off x="5022850" y="3094038"/>
              <a:ext cx="1700213" cy="1114425"/>
            </a:xfrm>
            <a:custGeom>
              <a:avLst/>
              <a:gdLst>
                <a:gd name="connsiteX0" fmla="*/ 409575 w 1700213"/>
                <a:gd name="connsiteY0" fmla="*/ 288131 h 1114425"/>
                <a:gd name="connsiteX1" fmla="*/ 59532 w 1700213"/>
                <a:gd name="connsiteY1" fmla="*/ 342900 h 1114425"/>
                <a:gd name="connsiteX2" fmla="*/ 0 w 1700213"/>
                <a:gd name="connsiteY2" fmla="*/ 185737 h 1114425"/>
                <a:gd name="connsiteX3" fmla="*/ 328613 w 1700213"/>
                <a:gd name="connsiteY3" fmla="*/ 157162 h 1114425"/>
                <a:gd name="connsiteX4" fmla="*/ 769144 w 1700213"/>
                <a:gd name="connsiteY4" fmla="*/ 109537 h 1114425"/>
                <a:gd name="connsiteX5" fmla="*/ 1126332 w 1700213"/>
                <a:gd name="connsiteY5" fmla="*/ 66675 h 1114425"/>
                <a:gd name="connsiteX6" fmla="*/ 1293019 w 1700213"/>
                <a:gd name="connsiteY6" fmla="*/ 42862 h 1114425"/>
                <a:gd name="connsiteX7" fmla="*/ 1440657 w 1700213"/>
                <a:gd name="connsiteY7" fmla="*/ 0 h 1114425"/>
                <a:gd name="connsiteX8" fmla="*/ 1457325 w 1700213"/>
                <a:gd name="connsiteY8" fmla="*/ 7144 h 1114425"/>
                <a:gd name="connsiteX9" fmla="*/ 1512094 w 1700213"/>
                <a:gd name="connsiteY9" fmla="*/ 42862 h 1114425"/>
                <a:gd name="connsiteX10" fmla="*/ 1590675 w 1700213"/>
                <a:gd name="connsiteY10" fmla="*/ 95250 h 1114425"/>
                <a:gd name="connsiteX11" fmla="*/ 1666875 w 1700213"/>
                <a:gd name="connsiteY11" fmla="*/ 161925 h 1114425"/>
                <a:gd name="connsiteX12" fmla="*/ 1685925 w 1700213"/>
                <a:gd name="connsiteY12" fmla="*/ 180975 h 1114425"/>
                <a:gd name="connsiteX13" fmla="*/ 1695450 w 1700213"/>
                <a:gd name="connsiteY13" fmla="*/ 200025 h 1114425"/>
                <a:gd name="connsiteX14" fmla="*/ 1700213 w 1700213"/>
                <a:gd name="connsiteY14" fmla="*/ 230981 h 1114425"/>
                <a:gd name="connsiteX15" fmla="*/ 1690688 w 1700213"/>
                <a:gd name="connsiteY15" fmla="*/ 269081 h 1114425"/>
                <a:gd name="connsiteX16" fmla="*/ 1659732 w 1700213"/>
                <a:gd name="connsiteY16" fmla="*/ 316706 h 1114425"/>
                <a:gd name="connsiteX17" fmla="*/ 1624013 w 1700213"/>
                <a:gd name="connsiteY17" fmla="*/ 352425 h 1114425"/>
                <a:gd name="connsiteX18" fmla="*/ 1588294 w 1700213"/>
                <a:gd name="connsiteY18" fmla="*/ 416719 h 1114425"/>
                <a:gd name="connsiteX19" fmla="*/ 1509713 w 1700213"/>
                <a:gd name="connsiteY19" fmla="*/ 626269 h 1114425"/>
                <a:gd name="connsiteX20" fmla="*/ 1423988 w 1700213"/>
                <a:gd name="connsiteY20" fmla="*/ 869156 h 1114425"/>
                <a:gd name="connsiteX21" fmla="*/ 1407319 w 1700213"/>
                <a:gd name="connsiteY21" fmla="*/ 938212 h 1114425"/>
                <a:gd name="connsiteX22" fmla="*/ 1383507 w 1700213"/>
                <a:gd name="connsiteY22" fmla="*/ 988219 h 1114425"/>
                <a:gd name="connsiteX23" fmla="*/ 1347788 w 1700213"/>
                <a:gd name="connsiteY23" fmla="*/ 1042987 h 1114425"/>
                <a:gd name="connsiteX24" fmla="*/ 1316832 w 1700213"/>
                <a:gd name="connsiteY24" fmla="*/ 1078706 h 1114425"/>
                <a:gd name="connsiteX25" fmla="*/ 1271588 w 1700213"/>
                <a:gd name="connsiteY25" fmla="*/ 1107281 h 1114425"/>
                <a:gd name="connsiteX26" fmla="*/ 1221582 w 1700213"/>
                <a:gd name="connsiteY26" fmla="*/ 1114425 h 1114425"/>
                <a:gd name="connsiteX27" fmla="*/ 1188244 w 1700213"/>
                <a:gd name="connsiteY27" fmla="*/ 1095375 h 1114425"/>
                <a:gd name="connsiteX28" fmla="*/ 1147763 w 1700213"/>
                <a:gd name="connsiteY28" fmla="*/ 1069181 h 1114425"/>
                <a:gd name="connsiteX29" fmla="*/ 1164432 w 1700213"/>
                <a:gd name="connsiteY29" fmla="*/ 895350 h 1114425"/>
                <a:gd name="connsiteX30" fmla="*/ 1309688 w 1700213"/>
                <a:gd name="connsiteY30" fmla="*/ 397669 h 1114425"/>
                <a:gd name="connsiteX31" fmla="*/ 1328738 w 1700213"/>
                <a:gd name="connsiteY31" fmla="*/ 314325 h 1114425"/>
                <a:gd name="connsiteX32" fmla="*/ 1331119 w 1700213"/>
                <a:gd name="connsiteY32" fmla="*/ 269081 h 1114425"/>
                <a:gd name="connsiteX33" fmla="*/ 1328738 w 1700213"/>
                <a:gd name="connsiteY33" fmla="*/ 252412 h 1114425"/>
                <a:gd name="connsiteX34" fmla="*/ 1319213 w 1700213"/>
                <a:gd name="connsiteY34" fmla="*/ 245269 h 1114425"/>
                <a:gd name="connsiteX35" fmla="*/ 1271588 w 1700213"/>
                <a:gd name="connsiteY35" fmla="*/ 230981 h 1114425"/>
                <a:gd name="connsiteX36" fmla="*/ 1219200 w 1700213"/>
                <a:gd name="connsiteY36" fmla="*/ 223837 h 1114425"/>
                <a:gd name="connsiteX37" fmla="*/ 1102519 w 1700213"/>
                <a:gd name="connsiteY37" fmla="*/ 221456 h 1114425"/>
                <a:gd name="connsiteX38" fmla="*/ 966788 w 1700213"/>
                <a:gd name="connsiteY38" fmla="*/ 226219 h 1114425"/>
                <a:gd name="connsiteX39" fmla="*/ 731044 w 1700213"/>
                <a:gd name="connsiteY39" fmla="*/ 242887 h 1114425"/>
                <a:gd name="connsiteX40" fmla="*/ 409575 w 1700213"/>
                <a:gd name="connsiteY40" fmla="*/ 28813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00213" h="1114425">
                  <a:moveTo>
                    <a:pt x="409575" y="288131"/>
                  </a:moveTo>
                  <a:lnTo>
                    <a:pt x="59532" y="342900"/>
                  </a:lnTo>
                  <a:lnTo>
                    <a:pt x="0" y="185737"/>
                  </a:lnTo>
                  <a:lnTo>
                    <a:pt x="328613" y="157162"/>
                  </a:lnTo>
                  <a:lnTo>
                    <a:pt x="769144" y="109537"/>
                  </a:lnTo>
                  <a:lnTo>
                    <a:pt x="1126332" y="66675"/>
                  </a:lnTo>
                  <a:lnTo>
                    <a:pt x="1293019" y="42862"/>
                  </a:lnTo>
                  <a:lnTo>
                    <a:pt x="1440657" y="0"/>
                  </a:lnTo>
                  <a:lnTo>
                    <a:pt x="1457325" y="7144"/>
                  </a:lnTo>
                  <a:lnTo>
                    <a:pt x="1512094" y="42862"/>
                  </a:lnTo>
                  <a:lnTo>
                    <a:pt x="1590675" y="95250"/>
                  </a:lnTo>
                  <a:lnTo>
                    <a:pt x="1666875" y="161925"/>
                  </a:lnTo>
                  <a:lnTo>
                    <a:pt x="1685925" y="180975"/>
                  </a:lnTo>
                  <a:lnTo>
                    <a:pt x="1695450" y="200025"/>
                  </a:lnTo>
                  <a:lnTo>
                    <a:pt x="1700213" y="230981"/>
                  </a:lnTo>
                  <a:lnTo>
                    <a:pt x="1690688" y="269081"/>
                  </a:lnTo>
                  <a:lnTo>
                    <a:pt x="1659732" y="316706"/>
                  </a:lnTo>
                  <a:lnTo>
                    <a:pt x="1624013" y="352425"/>
                  </a:lnTo>
                  <a:lnTo>
                    <a:pt x="1588294" y="416719"/>
                  </a:lnTo>
                  <a:lnTo>
                    <a:pt x="1509713" y="626269"/>
                  </a:lnTo>
                  <a:lnTo>
                    <a:pt x="1423988" y="869156"/>
                  </a:lnTo>
                  <a:lnTo>
                    <a:pt x="1407319" y="938212"/>
                  </a:lnTo>
                  <a:lnTo>
                    <a:pt x="1383507" y="988219"/>
                  </a:lnTo>
                  <a:lnTo>
                    <a:pt x="1347788" y="1042987"/>
                  </a:lnTo>
                  <a:lnTo>
                    <a:pt x="1316832" y="1078706"/>
                  </a:lnTo>
                  <a:lnTo>
                    <a:pt x="1271588" y="1107281"/>
                  </a:lnTo>
                  <a:lnTo>
                    <a:pt x="1221582" y="1114425"/>
                  </a:lnTo>
                  <a:lnTo>
                    <a:pt x="1188244" y="1095375"/>
                  </a:lnTo>
                  <a:lnTo>
                    <a:pt x="1147763" y="1069181"/>
                  </a:lnTo>
                  <a:lnTo>
                    <a:pt x="1164432" y="895350"/>
                  </a:lnTo>
                  <a:lnTo>
                    <a:pt x="1309688" y="397669"/>
                  </a:lnTo>
                  <a:lnTo>
                    <a:pt x="1328738" y="314325"/>
                  </a:lnTo>
                  <a:lnTo>
                    <a:pt x="1331119" y="269081"/>
                  </a:lnTo>
                  <a:lnTo>
                    <a:pt x="1328738" y="252412"/>
                  </a:lnTo>
                  <a:lnTo>
                    <a:pt x="1319213" y="245269"/>
                  </a:lnTo>
                  <a:lnTo>
                    <a:pt x="1271588" y="230981"/>
                  </a:lnTo>
                  <a:lnTo>
                    <a:pt x="1219200" y="223837"/>
                  </a:lnTo>
                  <a:lnTo>
                    <a:pt x="1102519" y="221456"/>
                  </a:lnTo>
                  <a:lnTo>
                    <a:pt x="966788" y="226219"/>
                  </a:lnTo>
                  <a:lnTo>
                    <a:pt x="731044" y="242887"/>
                  </a:lnTo>
                  <a:lnTo>
                    <a:pt x="40957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6C2176D-11D2-7740-95CC-9F30A699C86E}"/>
                </a:ext>
              </a:extLst>
            </p:cNvPr>
            <p:cNvSpPr/>
            <p:nvPr/>
          </p:nvSpPr>
          <p:spPr>
            <a:xfrm>
              <a:off x="5114925" y="3962400"/>
              <a:ext cx="1127125" cy="252413"/>
            </a:xfrm>
            <a:custGeom>
              <a:avLst/>
              <a:gdLst>
                <a:gd name="connsiteX0" fmla="*/ 433388 w 1126331"/>
                <a:gd name="connsiteY0" fmla="*/ 211931 h 252413"/>
                <a:gd name="connsiteX1" fmla="*/ 35719 w 1126331"/>
                <a:gd name="connsiteY1" fmla="*/ 252413 h 252413"/>
                <a:gd name="connsiteX2" fmla="*/ 0 w 1126331"/>
                <a:gd name="connsiteY2" fmla="*/ 73819 h 252413"/>
                <a:gd name="connsiteX3" fmla="*/ 409575 w 1126331"/>
                <a:gd name="connsiteY3" fmla="*/ 40481 h 252413"/>
                <a:gd name="connsiteX4" fmla="*/ 752475 w 1126331"/>
                <a:gd name="connsiteY4" fmla="*/ 21431 h 252413"/>
                <a:gd name="connsiteX5" fmla="*/ 1121569 w 1126331"/>
                <a:gd name="connsiteY5" fmla="*/ 0 h 252413"/>
                <a:gd name="connsiteX6" fmla="*/ 1126331 w 1126331"/>
                <a:gd name="connsiteY6" fmla="*/ 195263 h 252413"/>
                <a:gd name="connsiteX7" fmla="*/ 1054894 w 1126331"/>
                <a:gd name="connsiteY7" fmla="*/ 200025 h 252413"/>
                <a:gd name="connsiteX8" fmla="*/ 1012031 w 1126331"/>
                <a:gd name="connsiteY8" fmla="*/ 185738 h 252413"/>
                <a:gd name="connsiteX9" fmla="*/ 957263 w 1126331"/>
                <a:gd name="connsiteY9" fmla="*/ 183356 h 252413"/>
                <a:gd name="connsiteX10" fmla="*/ 433388 w 1126331"/>
                <a:gd name="connsiteY10" fmla="*/ 211931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6331" h="252413">
                  <a:moveTo>
                    <a:pt x="433388" y="211931"/>
                  </a:moveTo>
                  <a:lnTo>
                    <a:pt x="35719" y="252413"/>
                  </a:lnTo>
                  <a:lnTo>
                    <a:pt x="0" y="73819"/>
                  </a:lnTo>
                  <a:lnTo>
                    <a:pt x="409575" y="40481"/>
                  </a:lnTo>
                  <a:lnTo>
                    <a:pt x="752475" y="21431"/>
                  </a:lnTo>
                  <a:lnTo>
                    <a:pt x="1121569" y="0"/>
                  </a:lnTo>
                  <a:lnTo>
                    <a:pt x="1126331" y="195263"/>
                  </a:lnTo>
                  <a:lnTo>
                    <a:pt x="1054894" y="200025"/>
                  </a:lnTo>
                  <a:lnTo>
                    <a:pt x="1012031" y="185738"/>
                  </a:lnTo>
                  <a:lnTo>
                    <a:pt x="957263" y="183356"/>
                  </a:lnTo>
                  <a:lnTo>
                    <a:pt x="43338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660782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雪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 積</a:t>
            </a:r>
          </a:p>
        </p:txBody>
      </p:sp>
    </p:spTree>
    <p:extLst>
      <p:ext uri="{BB962C8B-B14F-4D97-AF65-F5344CB8AC3E}">
        <p14:creationId xmlns:p14="http://schemas.microsoft.com/office/powerpoint/2010/main" val="209051739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C66AE521-4D6F-2F48-A288-C32C15D730A2}"/>
              </a:ext>
            </a:extLst>
          </p:cNvPr>
          <p:cNvSpPr/>
          <p:nvPr/>
        </p:nvSpPr>
        <p:spPr>
          <a:xfrm>
            <a:off x="2905125" y="1658938"/>
            <a:ext cx="1524000" cy="742950"/>
          </a:xfrm>
          <a:custGeom>
            <a:avLst/>
            <a:gdLst>
              <a:gd name="connsiteX0" fmla="*/ 707231 w 1524000"/>
              <a:gd name="connsiteY0" fmla="*/ 392907 h 742950"/>
              <a:gd name="connsiteX1" fmla="*/ 938213 w 1524000"/>
              <a:gd name="connsiteY1" fmla="*/ 283369 h 742950"/>
              <a:gd name="connsiteX2" fmla="*/ 1092994 w 1524000"/>
              <a:gd name="connsiteY2" fmla="*/ 202407 h 742950"/>
              <a:gd name="connsiteX3" fmla="*/ 1123950 w 1524000"/>
              <a:gd name="connsiteY3" fmla="*/ 183357 h 742950"/>
              <a:gd name="connsiteX4" fmla="*/ 1128713 w 1524000"/>
              <a:gd name="connsiteY4" fmla="*/ 171450 h 742950"/>
              <a:gd name="connsiteX5" fmla="*/ 1131094 w 1524000"/>
              <a:gd name="connsiteY5" fmla="*/ 150019 h 742950"/>
              <a:gd name="connsiteX6" fmla="*/ 1126331 w 1524000"/>
              <a:gd name="connsiteY6" fmla="*/ 119063 h 742950"/>
              <a:gd name="connsiteX7" fmla="*/ 1109663 w 1524000"/>
              <a:gd name="connsiteY7" fmla="*/ 88107 h 742950"/>
              <a:gd name="connsiteX8" fmla="*/ 1088231 w 1524000"/>
              <a:gd name="connsiteY8" fmla="*/ 61913 h 742950"/>
              <a:gd name="connsiteX9" fmla="*/ 1073944 w 1524000"/>
              <a:gd name="connsiteY9" fmla="*/ 45244 h 742950"/>
              <a:gd name="connsiteX10" fmla="*/ 1064419 w 1524000"/>
              <a:gd name="connsiteY10" fmla="*/ 21432 h 742950"/>
              <a:gd name="connsiteX11" fmla="*/ 1066800 w 1524000"/>
              <a:gd name="connsiteY11" fmla="*/ 4763 h 742950"/>
              <a:gd name="connsiteX12" fmla="*/ 1088231 w 1524000"/>
              <a:gd name="connsiteY12" fmla="*/ 0 h 742950"/>
              <a:gd name="connsiteX13" fmla="*/ 1159669 w 1524000"/>
              <a:gd name="connsiteY13" fmla="*/ 14288 h 742950"/>
              <a:gd name="connsiteX14" fmla="*/ 1254919 w 1524000"/>
              <a:gd name="connsiteY14" fmla="*/ 47625 h 742950"/>
              <a:gd name="connsiteX15" fmla="*/ 1350169 w 1524000"/>
              <a:gd name="connsiteY15" fmla="*/ 92869 h 742950"/>
              <a:gd name="connsiteX16" fmla="*/ 1404938 w 1524000"/>
              <a:gd name="connsiteY16" fmla="*/ 128588 h 742950"/>
              <a:gd name="connsiteX17" fmla="*/ 1462088 w 1524000"/>
              <a:gd name="connsiteY17" fmla="*/ 173832 h 742950"/>
              <a:gd name="connsiteX18" fmla="*/ 1485900 w 1524000"/>
              <a:gd name="connsiteY18" fmla="*/ 200025 h 742950"/>
              <a:gd name="connsiteX19" fmla="*/ 1507331 w 1524000"/>
              <a:gd name="connsiteY19" fmla="*/ 226219 h 742950"/>
              <a:gd name="connsiteX20" fmla="*/ 1519238 w 1524000"/>
              <a:gd name="connsiteY20" fmla="*/ 245269 h 742950"/>
              <a:gd name="connsiteX21" fmla="*/ 1524000 w 1524000"/>
              <a:gd name="connsiteY21" fmla="*/ 261938 h 742950"/>
              <a:gd name="connsiteX22" fmla="*/ 1524000 w 1524000"/>
              <a:gd name="connsiteY22" fmla="*/ 280988 h 742950"/>
              <a:gd name="connsiteX23" fmla="*/ 1509713 w 1524000"/>
              <a:gd name="connsiteY23" fmla="*/ 302419 h 742950"/>
              <a:gd name="connsiteX24" fmla="*/ 1490663 w 1524000"/>
              <a:gd name="connsiteY24" fmla="*/ 316707 h 742950"/>
              <a:gd name="connsiteX25" fmla="*/ 1416844 w 1524000"/>
              <a:gd name="connsiteY25" fmla="*/ 335757 h 742950"/>
              <a:gd name="connsiteX26" fmla="*/ 1278731 w 1524000"/>
              <a:gd name="connsiteY26" fmla="*/ 383382 h 742950"/>
              <a:gd name="connsiteX27" fmla="*/ 1088231 w 1524000"/>
              <a:gd name="connsiteY27" fmla="*/ 452438 h 742950"/>
              <a:gd name="connsiteX28" fmla="*/ 919163 w 1524000"/>
              <a:gd name="connsiteY28" fmla="*/ 514350 h 742950"/>
              <a:gd name="connsiteX29" fmla="*/ 816769 w 1524000"/>
              <a:gd name="connsiteY29" fmla="*/ 547688 h 742950"/>
              <a:gd name="connsiteX30" fmla="*/ 607219 w 1524000"/>
              <a:gd name="connsiteY30" fmla="*/ 602457 h 742950"/>
              <a:gd name="connsiteX31" fmla="*/ 395288 w 1524000"/>
              <a:gd name="connsiteY31" fmla="*/ 657225 h 742950"/>
              <a:gd name="connsiteX32" fmla="*/ 245269 w 1524000"/>
              <a:gd name="connsiteY32" fmla="*/ 695325 h 742950"/>
              <a:gd name="connsiteX33" fmla="*/ 121444 w 1524000"/>
              <a:gd name="connsiteY33" fmla="*/ 726282 h 742950"/>
              <a:gd name="connsiteX34" fmla="*/ 61913 w 1524000"/>
              <a:gd name="connsiteY34" fmla="*/ 740569 h 742950"/>
              <a:gd name="connsiteX35" fmla="*/ 38100 w 1524000"/>
              <a:gd name="connsiteY35" fmla="*/ 742950 h 742950"/>
              <a:gd name="connsiteX36" fmla="*/ 9525 w 1524000"/>
              <a:gd name="connsiteY36" fmla="*/ 735807 h 742950"/>
              <a:gd name="connsiteX37" fmla="*/ 0 w 1524000"/>
              <a:gd name="connsiteY37" fmla="*/ 723900 h 742950"/>
              <a:gd name="connsiteX38" fmla="*/ 7144 w 1524000"/>
              <a:gd name="connsiteY38" fmla="*/ 707232 h 742950"/>
              <a:gd name="connsiteX39" fmla="*/ 19050 w 1524000"/>
              <a:gd name="connsiteY39" fmla="*/ 685800 h 742950"/>
              <a:gd name="connsiteX40" fmla="*/ 54769 w 1524000"/>
              <a:gd name="connsiteY40" fmla="*/ 666750 h 742950"/>
              <a:gd name="connsiteX41" fmla="*/ 226219 w 1524000"/>
              <a:gd name="connsiteY41" fmla="*/ 597694 h 742950"/>
              <a:gd name="connsiteX42" fmla="*/ 426244 w 1524000"/>
              <a:gd name="connsiteY42" fmla="*/ 516732 h 742950"/>
              <a:gd name="connsiteX43" fmla="*/ 707231 w 1524000"/>
              <a:gd name="connsiteY43" fmla="*/ 392907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24000" h="742950">
                <a:moveTo>
                  <a:pt x="707231" y="392907"/>
                </a:moveTo>
                <a:lnTo>
                  <a:pt x="938213" y="283369"/>
                </a:lnTo>
                <a:lnTo>
                  <a:pt x="1092994" y="202407"/>
                </a:lnTo>
                <a:lnTo>
                  <a:pt x="1123950" y="183357"/>
                </a:lnTo>
                <a:lnTo>
                  <a:pt x="1128713" y="171450"/>
                </a:lnTo>
                <a:lnTo>
                  <a:pt x="1131094" y="150019"/>
                </a:lnTo>
                <a:lnTo>
                  <a:pt x="1126331" y="119063"/>
                </a:lnTo>
                <a:lnTo>
                  <a:pt x="1109663" y="88107"/>
                </a:lnTo>
                <a:lnTo>
                  <a:pt x="1088231" y="61913"/>
                </a:lnTo>
                <a:lnTo>
                  <a:pt x="1073944" y="45244"/>
                </a:lnTo>
                <a:lnTo>
                  <a:pt x="1064419" y="21432"/>
                </a:lnTo>
                <a:lnTo>
                  <a:pt x="1066800" y="4763"/>
                </a:lnTo>
                <a:lnTo>
                  <a:pt x="1088231" y="0"/>
                </a:lnTo>
                <a:lnTo>
                  <a:pt x="1159669" y="14288"/>
                </a:lnTo>
                <a:lnTo>
                  <a:pt x="1254919" y="47625"/>
                </a:lnTo>
                <a:lnTo>
                  <a:pt x="1350169" y="92869"/>
                </a:lnTo>
                <a:lnTo>
                  <a:pt x="1404938" y="128588"/>
                </a:lnTo>
                <a:lnTo>
                  <a:pt x="1462088" y="173832"/>
                </a:lnTo>
                <a:lnTo>
                  <a:pt x="1485900" y="200025"/>
                </a:lnTo>
                <a:lnTo>
                  <a:pt x="1507331" y="226219"/>
                </a:lnTo>
                <a:lnTo>
                  <a:pt x="1519238" y="245269"/>
                </a:lnTo>
                <a:lnTo>
                  <a:pt x="1524000" y="261938"/>
                </a:lnTo>
                <a:lnTo>
                  <a:pt x="1524000" y="280988"/>
                </a:lnTo>
                <a:lnTo>
                  <a:pt x="1509713" y="302419"/>
                </a:lnTo>
                <a:lnTo>
                  <a:pt x="1490663" y="316707"/>
                </a:lnTo>
                <a:lnTo>
                  <a:pt x="1416844" y="335757"/>
                </a:lnTo>
                <a:lnTo>
                  <a:pt x="1278731" y="383382"/>
                </a:lnTo>
                <a:lnTo>
                  <a:pt x="1088231" y="452438"/>
                </a:lnTo>
                <a:lnTo>
                  <a:pt x="919163" y="514350"/>
                </a:lnTo>
                <a:lnTo>
                  <a:pt x="816769" y="547688"/>
                </a:lnTo>
                <a:lnTo>
                  <a:pt x="607219" y="602457"/>
                </a:lnTo>
                <a:lnTo>
                  <a:pt x="395288" y="657225"/>
                </a:lnTo>
                <a:lnTo>
                  <a:pt x="245269" y="695325"/>
                </a:lnTo>
                <a:lnTo>
                  <a:pt x="121444" y="726282"/>
                </a:lnTo>
                <a:lnTo>
                  <a:pt x="61913" y="740569"/>
                </a:lnTo>
                <a:lnTo>
                  <a:pt x="38100" y="742950"/>
                </a:lnTo>
                <a:lnTo>
                  <a:pt x="9525" y="735807"/>
                </a:lnTo>
                <a:lnTo>
                  <a:pt x="0" y="723900"/>
                </a:lnTo>
                <a:lnTo>
                  <a:pt x="7144" y="707232"/>
                </a:lnTo>
                <a:lnTo>
                  <a:pt x="19050" y="685800"/>
                </a:lnTo>
                <a:lnTo>
                  <a:pt x="54769" y="666750"/>
                </a:lnTo>
                <a:lnTo>
                  <a:pt x="226219" y="597694"/>
                </a:lnTo>
                <a:lnTo>
                  <a:pt x="426244" y="516732"/>
                </a:lnTo>
                <a:lnTo>
                  <a:pt x="707231" y="3929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FDB8D32-5986-3F42-9F47-F0EA4AFE4682}"/>
              </a:ext>
            </a:extLst>
          </p:cNvPr>
          <p:cNvSpPr/>
          <p:nvPr/>
        </p:nvSpPr>
        <p:spPr>
          <a:xfrm>
            <a:off x="4708525" y="1725613"/>
            <a:ext cx="2033588" cy="454025"/>
          </a:xfrm>
          <a:custGeom>
            <a:avLst/>
            <a:gdLst>
              <a:gd name="connsiteX0" fmla="*/ 661988 w 2033588"/>
              <a:gd name="connsiteY0" fmla="*/ 219075 h 452438"/>
              <a:gd name="connsiteX1" fmla="*/ 809625 w 2033588"/>
              <a:gd name="connsiteY1" fmla="*/ 202407 h 452438"/>
              <a:gd name="connsiteX2" fmla="*/ 981075 w 2033588"/>
              <a:gd name="connsiteY2" fmla="*/ 180975 h 452438"/>
              <a:gd name="connsiteX3" fmla="*/ 1178719 w 2033588"/>
              <a:gd name="connsiteY3" fmla="*/ 142875 h 452438"/>
              <a:gd name="connsiteX4" fmla="*/ 1283494 w 2033588"/>
              <a:gd name="connsiteY4" fmla="*/ 130969 h 452438"/>
              <a:gd name="connsiteX5" fmla="*/ 1383507 w 2033588"/>
              <a:gd name="connsiteY5" fmla="*/ 111919 h 452438"/>
              <a:gd name="connsiteX6" fmla="*/ 1473994 w 2033588"/>
              <a:gd name="connsiteY6" fmla="*/ 90488 h 452438"/>
              <a:gd name="connsiteX7" fmla="*/ 1550194 w 2033588"/>
              <a:gd name="connsiteY7" fmla="*/ 64294 h 452438"/>
              <a:gd name="connsiteX8" fmla="*/ 1633538 w 2033588"/>
              <a:gd name="connsiteY8" fmla="*/ 35719 h 452438"/>
              <a:gd name="connsiteX9" fmla="*/ 1719263 w 2033588"/>
              <a:gd name="connsiteY9" fmla="*/ 0 h 452438"/>
              <a:gd name="connsiteX10" fmla="*/ 1757363 w 2033588"/>
              <a:gd name="connsiteY10" fmla="*/ 0 h 452438"/>
              <a:gd name="connsiteX11" fmla="*/ 1826419 w 2033588"/>
              <a:gd name="connsiteY11" fmla="*/ 14288 h 452438"/>
              <a:gd name="connsiteX12" fmla="*/ 1921669 w 2033588"/>
              <a:gd name="connsiteY12" fmla="*/ 42863 h 452438"/>
              <a:gd name="connsiteX13" fmla="*/ 1997869 w 2033588"/>
              <a:gd name="connsiteY13" fmla="*/ 71438 h 452438"/>
              <a:gd name="connsiteX14" fmla="*/ 2016919 w 2033588"/>
              <a:gd name="connsiteY14" fmla="*/ 85725 h 452438"/>
              <a:gd name="connsiteX15" fmla="*/ 2028825 w 2033588"/>
              <a:gd name="connsiteY15" fmla="*/ 104775 h 452438"/>
              <a:gd name="connsiteX16" fmla="*/ 2033588 w 2033588"/>
              <a:gd name="connsiteY16" fmla="*/ 121444 h 452438"/>
              <a:gd name="connsiteX17" fmla="*/ 2033588 w 2033588"/>
              <a:gd name="connsiteY17" fmla="*/ 138113 h 452438"/>
              <a:gd name="connsiteX18" fmla="*/ 2024063 w 2033588"/>
              <a:gd name="connsiteY18" fmla="*/ 164307 h 452438"/>
              <a:gd name="connsiteX19" fmla="*/ 1995488 w 2033588"/>
              <a:gd name="connsiteY19" fmla="*/ 190500 h 452438"/>
              <a:gd name="connsiteX20" fmla="*/ 1943100 w 2033588"/>
              <a:gd name="connsiteY20" fmla="*/ 221457 h 452438"/>
              <a:gd name="connsiteX21" fmla="*/ 1907382 w 2033588"/>
              <a:gd name="connsiteY21" fmla="*/ 238125 h 452438"/>
              <a:gd name="connsiteX22" fmla="*/ 1862138 w 2033588"/>
              <a:gd name="connsiteY22" fmla="*/ 247650 h 452438"/>
              <a:gd name="connsiteX23" fmla="*/ 1797844 w 2033588"/>
              <a:gd name="connsiteY23" fmla="*/ 252413 h 452438"/>
              <a:gd name="connsiteX24" fmla="*/ 1693069 w 2033588"/>
              <a:gd name="connsiteY24" fmla="*/ 254794 h 452438"/>
              <a:gd name="connsiteX25" fmla="*/ 1585913 w 2033588"/>
              <a:gd name="connsiteY25" fmla="*/ 264319 h 452438"/>
              <a:gd name="connsiteX26" fmla="*/ 1431132 w 2033588"/>
              <a:gd name="connsiteY26" fmla="*/ 283369 h 452438"/>
              <a:gd name="connsiteX27" fmla="*/ 1197769 w 2033588"/>
              <a:gd name="connsiteY27" fmla="*/ 316707 h 452438"/>
              <a:gd name="connsiteX28" fmla="*/ 916782 w 2033588"/>
              <a:gd name="connsiteY28" fmla="*/ 347663 h 452438"/>
              <a:gd name="connsiteX29" fmla="*/ 752475 w 2033588"/>
              <a:gd name="connsiteY29" fmla="*/ 369094 h 452438"/>
              <a:gd name="connsiteX30" fmla="*/ 569119 w 2033588"/>
              <a:gd name="connsiteY30" fmla="*/ 395288 h 452438"/>
              <a:gd name="connsiteX31" fmla="*/ 478632 w 2033588"/>
              <a:gd name="connsiteY31" fmla="*/ 409575 h 452438"/>
              <a:gd name="connsiteX32" fmla="*/ 395288 w 2033588"/>
              <a:gd name="connsiteY32" fmla="*/ 431007 h 452438"/>
              <a:gd name="connsiteX33" fmla="*/ 304800 w 2033588"/>
              <a:gd name="connsiteY33" fmla="*/ 452438 h 452438"/>
              <a:gd name="connsiteX34" fmla="*/ 283369 w 2033588"/>
              <a:gd name="connsiteY34" fmla="*/ 452438 h 452438"/>
              <a:gd name="connsiteX35" fmla="*/ 245269 w 2033588"/>
              <a:gd name="connsiteY35" fmla="*/ 440532 h 452438"/>
              <a:gd name="connsiteX36" fmla="*/ 190500 w 2033588"/>
              <a:gd name="connsiteY36" fmla="*/ 409575 h 452438"/>
              <a:gd name="connsiteX37" fmla="*/ 123825 w 2033588"/>
              <a:gd name="connsiteY37" fmla="*/ 354807 h 452438"/>
              <a:gd name="connsiteX38" fmla="*/ 69057 w 2033588"/>
              <a:gd name="connsiteY38" fmla="*/ 297657 h 452438"/>
              <a:gd name="connsiteX39" fmla="*/ 28575 w 2033588"/>
              <a:gd name="connsiteY39" fmla="*/ 252413 h 452438"/>
              <a:gd name="connsiteX40" fmla="*/ 9525 w 2033588"/>
              <a:gd name="connsiteY40" fmla="*/ 223838 h 452438"/>
              <a:gd name="connsiteX41" fmla="*/ 0 w 2033588"/>
              <a:gd name="connsiteY41" fmla="*/ 190500 h 452438"/>
              <a:gd name="connsiteX42" fmla="*/ 0 w 2033588"/>
              <a:gd name="connsiteY42" fmla="*/ 180975 h 452438"/>
              <a:gd name="connsiteX43" fmla="*/ 9525 w 2033588"/>
              <a:gd name="connsiteY43" fmla="*/ 171450 h 452438"/>
              <a:gd name="connsiteX44" fmla="*/ 38100 w 2033588"/>
              <a:gd name="connsiteY44" fmla="*/ 178594 h 452438"/>
              <a:gd name="connsiteX45" fmla="*/ 90488 w 2033588"/>
              <a:gd name="connsiteY45" fmla="*/ 202407 h 452438"/>
              <a:gd name="connsiteX46" fmla="*/ 152400 w 2033588"/>
              <a:gd name="connsiteY46" fmla="*/ 228600 h 452438"/>
              <a:gd name="connsiteX47" fmla="*/ 214313 w 2033588"/>
              <a:gd name="connsiteY47" fmla="*/ 247650 h 452438"/>
              <a:gd name="connsiteX48" fmla="*/ 259557 w 2033588"/>
              <a:gd name="connsiteY48" fmla="*/ 254794 h 452438"/>
              <a:gd name="connsiteX49" fmla="*/ 321469 w 2033588"/>
              <a:gd name="connsiteY49" fmla="*/ 257175 h 452438"/>
              <a:gd name="connsiteX50" fmla="*/ 469107 w 2033588"/>
              <a:gd name="connsiteY50" fmla="*/ 242888 h 452438"/>
              <a:gd name="connsiteX51" fmla="*/ 661988 w 2033588"/>
              <a:gd name="connsiteY51" fmla="*/ 219075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33588" h="452438">
                <a:moveTo>
                  <a:pt x="661988" y="219075"/>
                </a:moveTo>
                <a:lnTo>
                  <a:pt x="809625" y="202407"/>
                </a:lnTo>
                <a:lnTo>
                  <a:pt x="981075" y="180975"/>
                </a:lnTo>
                <a:lnTo>
                  <a:pt x="1178719" y="142875"/>
                </a:lnTo>
                <a:lnTo>
                  <a:pt x="1283494" y="130969"/>
                </a:lnTo>
                <a:lnTo>
                  <a:pt x="1383507" y="111919"/>
                </a:lnTo>
                <a:lnTo>
                  <a:pt x="1473994" y="90488"/>
                </a:lnTo>
                <a:lnTo>
                  <a:pt x="1550194" y="64294"/>
                </a:lnTo>
                <a:lnTo>
                  <a:pt x="1633538" y="35719"/>
                </a:lnTo>
                <a:lnTo>
                  <a:pt x="1719263" y="0"/>
                </a:lnTo>
                <a:lnTo>
                  <a:pt x="1757363" y="0"/>
                </a:lnTo>
                <a:lnTo>
                  <a:pt x="1826419" y="14288"/>
                </a:lnTo>
                <a:lnTo>
                  <a:pt x="1921669" y="42863"/>
                </a:lnTo>
                <a:lnTo>
                  <a:pt x="1997869" y="71438"/>
                </a:lnTo>
                <a:lnTo>
                  <a:pt x="2016919" y="85725"/>
                </a:lnTo>
                <a:lnTo>
                  <a:pt x="2028825" y="104775"/>
                </a:lnTo>
                <a:lnTo>
                  <a:pt x="2033588" y="121444"/>
                </a:lnTo>
                <a:lnTo>
                  <a:pt x="2033588" y="138113"/>
                </a:lnTo>
                <a:lnTo>
                  <a:pt x="2024063" y="164307"/>
                </a:lnTo>
                <a:lnTo>
                  <a:pt x="1995488" y="190500"/>
                </a:lnTo>
                <a:lnTo>
                  <a:pt x="1943100" y="221457"/>
                </a:lnTo>
                <a:lnTo>
                  <a:pt x="1907382" y="238125"/>
                </a:lnTo>
                <a:lnTo>
                  <a:pt x="1862138" y="247650"/>
                </a:lnTo>
                <a:lnTo>
                  <a:pt x="1797844" y="252413"/>
                </a:lnTo>
                <a:lnTo>
                  <a:pt x="1693069" y="254794"/>
                </a:lnTo>
                <a:lnTo>
                  <a:pt x="1585913" y="264319"/>
                </a:lnTo>
                <a:lnTo>
                  <a:pt x="1431132" y="283369"/>
                </a:lnTo>
                <a:lnTo>
                  <a:pt x="1197769" y="316707"/>
                </a:lnTo>
                <a:lnTo>
                  <a:pt x="916782" y="347663"/>
                </a:lnTo>
                <a:lnTo>
                  <a:pt x="752475" y="369094"/>
                </a:lnTo>
                <a:lnTo>
                  <a:pt x="569119" y="395288"/>
                </a:lnTo>
                <a:lnTo>
                  <a:pt x="478632" y="409575"/>
                </a:lnTo>
                <a:lnTo>
                  <a:pt x="395288" y="431007"/>
                </a:lnTo>
                <a:lnTo>
                  <a:pt x="304800" y="452438"/>
                </a:lnTo>
                <a:lnTo>
                  <a:pt x="283369" y="452438"/>
                </a:lnTo>
                <a:lnTo>
                  <a:pt x="245269" y="440532"/>
                </a:lnTo>
                <a:lnTo>
                  <a:pt x="190500" y="409575"/>
                </a:lnTo>
                <a:lnTo>
                  <a:pt x="123825" y="354807"/>
                </a:lnTo>
                <a:lnTo>
                  <a:pt x="69057" y="297657"/>
                </a:lnTo>
                <a:lnTo>
                  <a:pt x="28575" y="252413"/>
                </a:lnTo>
                <a:lnTo>
                  <a:pt x="9525" y="223838"/>
                </a:lnTo>
                <a:lnTo>
                  <a:pt x="0" y="190500"/>
                </a:lnTo>
                <a:lnTo>
                  <a:pt x="0" y="180975"/>
                </a:lnTo>
                <a:lnTo>
                  <a:pt x="9525" y="171450"/>
                </a:lnTo>
                <a:lnTo>
                  <a:pt x="38100" y="178594"/>
                </a:lnTo>
                <a:lnTo>
                  <a:pt x="90488" y="202407"/>
                </a:lnTo>
                <a:lnTo>
                  <a:pt x="152400" y="228600"/>
                </a:lnTo>
                <a:lnTo>
                  <a:pt x="214313" y="247650"/>
                </a:lnTo>
                <a:lnTo>
                  <a:pt x="259557" y="254794"/>
                </a:lnTo>
                <a:lnTo>
                  <a:pt x="321469" y="257175"/>
                </a:lnTo>
                <a:lnTo>
                  <a:pt x="469107" y="242888"/>
                </a:lnTo>
                <a:lnTo>
                  <a:pt x="661988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42120E5-C4AB-4448-B342-6EF7FB757DB3}"/>
              </a:ext>
            </a:extLst>
          </p:cNvPr>
          <p:cNvSpPr/>
          <p:nvPr/>
        </p:nvSpPr>
        <p:spPr>
          <a:xfrm>
            <a:off x="4848225" y="3384550"/>
            <a:ext cx="298450" cy="1917700"/>
          </a:xfrm>
          <a:custGeom>
            <a:avLst/>
            <a:gdLst>
              <a:gd name="connsiteX0" fmla="*/ 298280 w 298280"/>
              <a:gd name="connsiteY0" fmla="*/ 330064 h 1919262"/>
              <a:gd name="connsiteX1" fmla="*/ 298280 w 298280"/>
              <a:gd name="connsiteY1" fmla="*/ 193149 h 1919262"/>
              <a:gd name="connsiteX2" fmla="*/ 273831 w 298280"/>
              <a:gd name="connsiteY2" fmla="*/ 90462 h 1919262"/>
              <a:gd name="connsiteX3" fmla="*/ 202928 w 298280"/>
              <a:gd name="connsiteY3" fmla="*/ 51343 h 1919262"/>
              <a:gd name="connsiteX4" fmla="*/ 141805 w 298280"/>
              <a:gd name="connsiteY4" fmla="*/ 26894 h 1919262"/>
              <a:gd name="connsiteX5" fmla="*/ 80682 w 298280"/>
              <a:gd name="connsiteY5" fmla="*/ 9780 h 1919262"/>
              <a:gd name="connsiteX6" fmla="*/ 31784 w 298280"/>
              <a:gd name="connsiteY6" fmla="*/ 0 h 1919262"/>
              <a:gd name="connsiteX7" fmla="*/ 9780 w 298280"/>
              <a:gd name="connsiteY7" fmla="*/ 2445 h 1919262"/>
              <a:gd name="connsiteX8" fmla="*/ 0 w 298280"/>
              <a:gd name="connsiteY8" fmla="*/ 12225 h 1919262"/>
              <a:gd name="connsiteX9" fmla="*/ 2445 w 298280"/>
              <a:gd name="connsiteY9" fmla="*/ 31784 h 1919262"/>
              <a:gd name="connsiteX10" fmla="*/ 12225 w 298280"/>
              <a:gd name="connsiteY10" fmla="*/ 51343 h 1919262"/>
              <a:gd name="connsiteX11" fmla="*/ 41564 w 298280"/>
              <a:gd name="connsiteY11" fmla="*/ 117356 h 1919262"/>
              <a:gd name="connsiteX12" fmla="*/ 66013 w 298280"/>
              <a:gd name="connsiteY12" fmla="*/ 202928 h 1919262"/>
              <a:gd name="connsiteX13" fmla="*/ 70903 w 298280"/>
              <a:gd name="connsiteY13" fmla="*/ 254272 h 1919262"/>
              <a:gd name="connsiteX14" fmla="*/ 73348 w 298280"/>
              <a:gd name="connsiteY14" fmla="*/ 396077 h 1919262"/>
              <a:gd name="connsiteX15" fmla="*/ 75792 w 298280"/>
              <a:gd name="connsiteY15" fmla="*/ 674798 h 1919262"/>
              <a:gd name="connsiteX16" fmla="*/ 75792 w 298280"/>
              <a:gd name="connsiteY16" fmla="*/ 1102659 h 1919262"/>
              <a:gd name="connsiteX17" fmla="*/ 73348 w 298280"/>
              <a:gd name="connsiteY17" fmla="*/ 1303142 h 1919262"/>
              <a:gd name="connsiteX18" fmla="*/ 70903 w 298280"/>
              <a:gd name="connsiteY18" fmla="*/ 1381380 h 1919262"/>
              <a:gd name="connsiteX19" fmla="*/ 66013 w 298280"/>
              <a:gd name="connsiteY19" fmla="*/ 1435168 h 1919262"/>
              <a:gd name="connsiteX20" fmla="*/ 51343 w 298280"/>
              <a:gd name="connsiteY20" fmla="*/ 1493846 h 1919262"/>
              <a:gd name="connsiteX21" fmla="*/ 31784 w 298280"/>
              <a:gd name="connsiteY21" fmla="*/ 1540299 h 1919262"/>
              <a:gd name="connsiteX22" fmla="*/ 34229 w 298280"/>
              <a:gd name="connsiteY22" fmla="*/ 1576973 h 1919262"/>
              <a:gd name="connsiteX23" fmla="*/ 53788 w 298280"/>
              <a:gd name="connsiteY23" fmla="*/ 1664990 h 1919262"/>
              <a:gd name="connsiteX24" fmla="*/ 78237 w 298280"/>
              <a:gd name="connsiteY24" fmla="*/ 1753007 h 1919262"/>
              <a:gd name="connsiteX25" fmla="*/ 112466 w 298280"/>
              <a:gd name="connsiteY25" fmla="*/ 1843470 h 1919262"/>
              <a:gd name="connsiteX26" fmla="*/ 139360 w 298280"/>
              <a:gd name="connsiteY26" fmla="*/ 1880143 h 1919262"/>
              <a:gd name="connsiteX27" fmla="*/ 156475 w 298280"/>
              <a:gd name="connsiteY27" fmla="*/ 1899703 h 1919262"/>
              <a:gd name="connsiteX28" fmla="*/ 171144 w 298280"/>
              <a:gd name="connsiteY28" fmla="*/ 1911927 h 1919262"/>
              <a:gd name="connsiteX29" fmla="*/ 188259 w 298280"/>
              <a:gd name="connsiteY29" fmla="*/ 1919262 h 1919262"/>
              <a:gd name="connsiteX30" fmla="*/ 202928 w 298280"/>
              <a:gd name="connsiteY30" fmla="*/ 1919262 h 1919262"/>
              <a:gd name="connsiteX31" fmla="*/ 220043 w 298280"/>
              <a:gd name="connsiteY31" fmla="*/ 1911927 h 1919262"/>
              <a:gd name="connsiteX32" fmla="*/ 242047 w 298280"/>
              <a:gd name="connsiteY32" fmla="*/ 1882588 h 1919262"/>
              <a:gd name="connsiteX33" fmla="*/ 261606 w 298280"/>
              <a:gd name="connsiteY33" fmla="*/ 1828800 h 1919262"/>
              <a:gd name="connsiteX34" fmla="*/ 278721 w 298280"/>
              <a:gd name="connsiteY34" fmla="*/ 1765232 h 1919262"/>
              <a:gd name="connsiteX35" fmla="*/ 298280 w 298280"/>
              <a:gd name="connsiteY35" fmla="*/ 1662545 h 1919262"/>
              <a:gd name="connsiteX36" fmla="*/ 298280 w 298280"/>
              <a:gd name="connsiteY36" fmla="*/ 1457172 h 1919262"/>
              <a:gd name="connsiteX37" fmla="*/ 298280 w 298280"/>
              <a:gd name="connsiteY37" fmla="*/ 1202901 h 1919262"/>
              <a:gd name="connsiteX38" fmla="*/ 298280 w 298280"/>
              <a:gd name="connsiteY38" fmla="*/ 660128 h 1919262"/>
              <a:gd name="connsiteX39" fmla="*/ 298280 w 298280"/>
              <a:gd name="connsiteY39" fmla="*/ 330064 h 19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98280" h="1919262">
                <a:moveTo>
                  <a:pt x="298280" y="330064"/>
                </a:moveTo>
                <a:lnTo>
                  <a:pt x="298280" y="193149"/>
                </a:lnTo>
                <a:lnTo>
                  <a:pt x="273831" y="90462"/>
                </a:lnTo>
                <a:lnTo>
                  <a:pt x="202928" y="51343"/>
                </a:lnTo>
                <a:lnTo>
                  <a:pt x="141805" y="26894"/>
                </a:lnTo>
                <a:lnTo>
                  <a:pt x="80682" y="9780"/>
                </a:lnTo>
                <a:lnTo>
                  <a:pt x="31784" y="0"/>
                </a:lnTo>
                <a:lnTo>
                  <a:pt x="9780" y="2445"/>
                </a:lnTo>
                <a:lnTo>
                  <a:pt x="0" y="12225"/>
                </a:lnTo>
                <a:lnTo>
                  <a:pt x="2445" y="31784"/>
                </a:lnTo>
                <a:lnTo>
                  <a:pt x="12225" y="51343"/>
                </a:lnTo>
                <a:lnTo>
                  <a:pt x="41564" y="117356"/>
                </a:lnTo>
                <a:lnTo>
                  <a:pt x="66013" y="202928"/>
                </a:lnTo>
                <a:lnTo>
                  <a:pt x="70903" y="254272"/>
                </a:lnTo>
                <a:lnTo>
                  <a:pt x="73348" y="396077"/>
                </a:lnTo>
                <a:cubicBezTo>
                  <a:pt x="74163" y="488984"/>
                  <a:pt x="74977" y="581891"/>
                  <a:pt x="75792" y="674798"/>
                </a:cubicBezTo>
                <a:lnTo>
                  <a:pt x="75792" y="1102659"/>
                </a:lnTo>
                <a:cubicBezTo>
                  <a:pt x="74977" y="1169487"/>
                  <a:pt x="74163" y="1236314"/>
                  <a:pt x="73348" y="1303142"/>
                </a:cubicBezTo>
                <a:lnTo>
                  <a:pt x="70903" y="1381380"/>
                </a:lnTo>
                <a:lnTo>
                  <a:pt x="66013" y="1435168"/>
                </a:lnTo>
                <a:lnTo>
                  <a:pt x="51343" y="1493846"/>
                </a:lnTo>
                <a:lnTo>
                  <a:pt x="31784" y="1540299"/>
                </a:lnTo>
                <a:lnTo>
                  <a:pt x="34229" y="1576973"/>
                </a:lnTo>
                <a:lnTo>
                  <a:pt x="53788" y="1664990"/>
                </a:lnTo>
                <a:lnTo>
                  <a:pt x="78237" y="1753007"/>
                </a:lnTo>
                <a:lnTo>
                  <a:pt x="112466" y="1843470"/>
                </a:lnTo>
                <a:lnTo>
                  <a:pt x="139360" y="1880143"/>
                </a:lnTo>
                <a:lnTo>
                  <a:pt x="156475" y="1899703"/>
                </a:lnTo>
                <a:lnTo>
                  <a:pt x="171144" y="1911927"/>
                </a:lnTo>
                <a:lnTo>
                  <a:pt x="188259" y="1919262"/>
                </a:lnTo>
                <a:lnTo>
                  <a:pt x="202928" y="1919262"/>
                </a:lnTo>
                <a:lnTo>
                  <a:pt x="220043" y="1911927"/>
                </a:lnTo>
                <a:lnTo>
                  <a:pt x="242047" y="1882588"/>
                </a:lnTo>
                <a:lnTo>
                  <a:pt x="261606" y="1828800"/>
                </a:lnTo>
                <a:lnTo>
                  <a:pt x="278721" y="1765232"/>
                </a:lnTo>
                <a:lnTo>
                  <a:pt x="298280" y="1662545"/>
                </a:lnTo>
                <a:lnTo>
                  <a:pt x="298280" y="1457172"/>
                </a:lnTo>
                <a:lnTo>
                  <a:pt x="298280" y="1202901"/>
                </a:lnTo>
                <a:lnTo>
                  <a:pt x="298280" y="660128"/>
                </a:lnTo>
                <a:lnTo>
                  <a:pt x="298280" y="3300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B0196BD-3E57-344F-842E-2648DDCF613C}"/>
              </a:ext>
            </a:extLst>
          </p:cNvPr>
          <p:cNvSpPr/>
          <p:nvPr/>
        </p:nvSpPr>
        <p:spPr>
          <a:xfrm>
            <a:off x="6003925" y="5230813"/>
            <a:ext cx="1130300" cy="769937"/>
          </a:xfrm>
          <a:custGeom>
            <a:avLst/>
            <a:gdLst>
              <a:gd name="connsiteX0" fmla="*/ 509588 w 1131094"/>
              <a:gd name="connsiteY0" fmla="*/ 366713 h 769144"/>
              <a:gd name="connsiteX1" fmla="*/ 411957 w 1131094"/>
              <a:gd name="connsiteY1" fmla="*/ 295275 h 769144"/>
              <a:gd name="connsiteX2" fmla="*/ 297657 w 1131094"/>
              <a:gd name="connsiteY2" fmla="*/ 219075 h 769144"/>
              <a:gd name="connsiteX3" fmla="*/ 226219 w 1131094"/>
              <a:gd name="connsiteY3" fmla="*/ 173832 h 769144"/>
              <a:gd name="connsiteX4" fmla="*/ 138113 w 1131094"/>
              <a:gd name="connsiteY4" fmla="*/ 119063 h 769144"/>
              <a:gd name="connsiteX5" fmla="*/ 42863 w 1131094"/>
              <a:gd name="connsiteY5" fmla="*/ 69057 h 769144"/>
              <a:gd name="connsiteX6" fmla="*/ 21432 w 1131094"/>
              <a:gd name="connsiteY6" fmla="*/ 54769 h 769144"/>
              <a:gd name="connsiteX7" fmla="*/ 4763 w 1131094"/>
              <a:gd name="connsiteY7" fmla="*/ 40482 h 769144"/>
              <a:gd name="connsiteX8" fmla="*/ 0 w 1131094"/>
              <a:gd name="connsiteY8" fmla="*/ 23813 h 769144"/>
              <a:gd name="connsiteX9" fmla="*/ 0 w 1131094"/>
              <a:gd name="connsiteY9" fmla="*/ 7144 h 769144"/>
              <a:gd name="connsiteX10" fmla="*/ 14288 w 1131094"/>
              <a:gd name="connsiteY10" fmla="*/ 0 h 769144"/>
              <a:gd name="connsiteX11" fmla="*/ 52388 w 1131094"/>
              <a:gd name="connsiteY11" fmla="*/ 4763 h 769144"/>
              <a:gd name="connsiteX12" fmla="*/ 161925 w 1131094"/>
              <a:gd name="connsiteY12" fmla="*/ 35719 h 769144"/>
              <a:gd name="connsiteX13" fmla="*/ 295275 w 1131094"/>
              <a:gd name="connsiteY13" fmla="*/ 73819 h 769144"/>
              <a:gd name="connsiteX14" fmla="*/ 440532 w 1131094"/>
              <a:gd name="connsiteY14" fmla="*/ 123825 h 769144"/>
              <a:gd name="connsiteX15" fmla="*/ 573882 w 1131094"/>
              <a:gd name="connsiteY15" fmla="*/ 173832 h 769144"/>
              <a:gd name="connsiteX16" fmla="*/ 638175 w 1131094"/>
              <a:gd name="connsiteY16" fmla="*/ 197644 h 769144"/>
              <a:gd name="connsiteX17" fmla="*/ 745332 w 1131094"/>
              <a:gd name="connsiteY17" fmla="*/ 245269 h 769144"/>
              <a:gd name="connsiteX18" fmla="*/ 800100 w 1131094"/>
              <a:gd name="connsiteY18" fmla="*/ 271463 h 769144"/>
              <a:gd name="connsiteX19" fmla="*/ 845344 w 1131094"/>
              <a:gd name="connsiteY19" fmla="*/ 295275 h 769144"/>
              <a:gd name="connsiteX20" fmla="*/ 890588 w 1131094"/>
              <a:gd name="connsiteY20" fmla="*/ 321469 h 769144"/>
              <a:gd name="connsiteX21" fmla="*/ 933450 w 1131094"/>
              <a:gd name="connsiteY21" fmla="*/ 350044 h 769144"/>
              <a:gd name="connsiteX22" fmla="*/ 969169 w 1131094"/>
              <a:gd name="connsiteY22" fmla="*/ 381000 h 769144"/>
              <a:gd name="connsiteX23" fmla="*/ 1009650 w 1131094"/>
              <a:gd name="connsiteY23" fmla="*/ 416719 h 769144"/>
              <a:gd name="connsiteX24" fmla="*/ 1052513 w 1131094"/>
              <a:gd name="connsiteY24" fmla="*/ 461963 h 769144"/>
              <a:gd name="connsiteX25" fmla="*/ 1083469 w 1131094"/>
              <a:gd name="connsiteY25" fmla="*/ 502444 h 769144"/>
              <a:gd name="connsiteX26" fmla="*/ 1109663 w 1131094"/>
              <a:gd name="connsiteY26" fmla="*/ 550069 h 769144"/>
              <a:gd name="connsiteX27" fmla="*/ 1116807 w 1131094"/>
              <a:gd name="connsiteY27" fmla="*/ 573882 h 769144"/>
              <a:gd name="connsiteX28" fmla="*/ 1128713 w 1131094"/>
              <a:gd name="connsiteY28" fmla="*/ 614363 h 769144"/>
              <a:gd name="connsiteX29" fmla="*/ 1131094 w 1131094"/>
              <a:gd name="connsiteY29" fmla="*/ 638175 h 769144"/>
              <a:gd name="connsiteX30" fmla="*/ 1131094 w 1131094"/>
              <a:gd name="connsiteY30" fmla="*/ 666750 h 769144"/>
              <a:gd name="connsiteX31" fmla="*/ 1114425 w 1131094"/>
              <a:gd name="connsiteY31" fmla="*/ 704850 h 769144"/>
              <a:gd name="connsiteX32" fmla="*/ 1092994 w 1131094"/>
              <a:gd name="connsiteY32" fmla="*/ 738188 h 769144"/>
              <a:gd name="connsiteX33" fmla="*/ 1076325 w 1131094"/>
              <a:gd name="connsiteY33" fmla="*/ 752475 h 769144"/>
              <a:gd name="connsiteX34" fmla="*/ 1050132 w 1131094"/>
              <a:gd name="connsiteY34" fmla="*/ 766763 h 769144"/>
              <a:gd name="connsiteX35" fmla="*/ 1031082 w 1131094"/>
              <a:gd name="connsiteY35" fmla="*/ 769144 h 769144"/>
              <a:gd name="connsiteX36" fmla="*/ 1000125 w 1131094"/>
              <a:gd name="connsiteY36" fmla="*/ 764382 h 769144"/>
              <a:gd name="connsiteX37" fmla="*/ 962025 w 1131094"/>
              <a:gd name="connsiteY37" fmla="*/ 747713 h 769144"/>
              <a:gd name="connsiteX38" fmla="*/ 904875 w 1131094"/>
              <a:gd name="connsiteY38" fmla="*/ 700088 h 769144"/>
              <a:gd name="connsiteX39" fmla="*/ 802482 w 1131094"/>
              <a:gd name="connsiteY39" fmla="*/ 604838 h 769144"/>
              <a:gd name="connsiteX40" fmla="*/ 638175 w 1131094"/>
              <a:gd name="connsiteY40" fmla="*/ 464344 h 769144"/>
              <a:gd name="connsiteX41" fmla="*/ 509588 w 1131094"/>
              <a:gd name="connsiteY41" fmla="*/ 366713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31094" h="769144">
                <a:moveTo>
                  <a:pt x="509588" y="366713"/>
                </a:moveTo>
                <a:lnTo>
                  <a:pt x="411957" y="295275"/>
                </a:lnTo>
                <a:lnTo>
                  <a:pt x="297657" y="219075"/>
                </a:lnTo>
                <a:lnTo>
                  <a:pt x="226219" y="173832"/>
                </a:lnTo>
                <a:lnTo>
                  <a:pt x="138113" y="119063"/>
                </a:lnTo>
                <a:lnTo>
                  <a:pt x="42863" y="69057"/>
                </a:lnTo>
                <a:lnTo>
                  <a:pt x="21432" y="54769"/>
                </a:lnTo>
                <a:lnTo>
                  <a:pt x="4763" y="40482"/>
                </a:lnTo>
                <a:lnTo>
                  <a:pt x="0" y="23813"/>
                </a:lnTo>
                <a:lnTo>
                  <a:pt x="0" y="7144"/>
                </a:lnTo>
                <a:lnTo>
                  <a:pt x="14288" y="0"/>
                </a:lnTo>
                <a:lnTo>
                  <a:pt x="52388" y="4763"/>
                </a:lnTo>
                <a:lnTo>
                  <a:pt x="161925" y="35719"/>
                </a:lnTo>
                <a:lnTo>
                  <a:pt x="295275" y="73819"/>
                </a:lnTo>
                <a:lnTo>
                  <a:pt x="440532" y="123825"/>
                </a:lnTo>
                <a:lnTo>
                  <a:pt x="573882" y="173832"/>
                </a:lnTo>
                <a:lnTo>
                  <a:pt x="638175" y="197644"/>
                </a:lnTo>
                <a:lnTo>
                  <a:pt x="745332" y="245269"/>
                </a:lnTo>
                <a:lnTo>
                  <a:pt x="800100" y="271463"/>
                </a:lnTo>
                <a:lnTo>
                  <a:pt x="845344" y="295275"/>
                </a:lnTo>
                <a:lnTo>
                  <a:pt x="890588" y="321469"/>
                </a:lnTo>
                <a:lnTo>
                  <a:pt x="933450" y="350044"/>
                </a:lnTo>
                <a:lnTo>
                  <a:pt x="969169" y="381000"/>
                </a:lnTo>
                <a:lnTo>
                  <a:pt x="1009650" y="416719"/>
                </a:lnTo>
                <a:lnTo>
                  <a:pt x="1052513" y="461963"/>
                </a:lnTo>
                <a:lnTo>
                  <a:pt x="1083469" y="502444"/>
                </a:lnTo>
                <a:lnTo>
                  <a:pt x="1109663" y="550069"/>
                </a:lnTo>
                <a:lnTo>
                  <a:pt x="1116807" y="573882"/>
                </a:lnTo>
                <a:lnTo>
                  <a:pt x="1128713" y="614363"/>
                </a:lnTo>
                <a:lnTo>
                  <a:pt x="1131094" y="638175"/>
                </a:lnTo>
                <a:lnTo>
                  <a:pt x="1131094" y="666750"/>
                </a:lnTo>
                <a:lnTo>
                  <a:pt x="1114425" y="704850"/>
                </a:lnTo>
                <a:lnTo>
                  <a:pt x="1092994" y="738188"/>
                </a:lnTo>
                <a:lnTo>
                  <a:pt x="1076325" y="752475"/>
                </a:lnTo>
                <a:lnTo>
                  <a:pt x="1050132" y="766763"/>
                </a:lnTo>
                <a:lnTo>
                  <a:pt x="1031082" y="769144"/>
                </a:lnTo>
                <a:lnTo>
                  <a:pt x="1000125" y="764382"/>
                </a:lnTo>
                <a:lnTo>
                  <a:pt x="962025" y="747713"/>
                </a:lnTo>
                <a:lnTo>
                  <a:pt x="904875" y="700088"/>
                </a:lnTo>
                <a:lnTo>
                  <a:pt x="802482" y="604838"/>
                </a:lnTo>
                <a:lnTo>
                  <a:pt x="638175" y="464344"/>
                </a:lnTo>
                <a:lnTo>
                  <a:pt x="509588" y="3667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EABFBD8-4EFA-5A41-9F0A-253FDD5956FF}"/>
              </a:ext>
            </a:extLst>
          </p:cNvPr>
          <p:cNvSpPr/>
          <p:nvPr/>
        </p:nvSpPr>
        <p:spPr>
          <a:xfrm>
            <a:off x="2452688" y="2828925"/>
            <a:ext cx="2076450" cy="576263"/>
          </a:xfrm>
          <a:custGeom>
            <a:avLst/>
            <a:gdLst>
              <a:gd name="connsiteX0" fmla="*/ 938212 w 2076450"/>
              <a:gd name="connsiteY0" fmla="*/ 228600 h 576263"/>
              <a:gd name="connsiteX1" fmla="*/ 1300162 w 2076450"/>
              <a:gd name="connsiteY1" fmla="*/ 145256 h 576263"/>
              <a:gd name="connsiteX2" fmla="*/ 1514475 w 2076450"/>
              <a:gd name="connsiteY2" fmla="*/ 97631 h 576263"/>
              <a:gd name="connsiteX3" fmla="*/ 1647825 w 2076450"/>
              <a:gd name="connsiteY3" fmla="*/ 61913 h 576263"/>
              <a:gd name="connsiteX4" fmla="*/ 1693068 w 2076450"/>
              <a:gd name="connsiteY4" fmla="*/ 38100 h 576263"/>
              <a:gd name="connsiteX5" fmla="*/ 1766887 w 2076450"/>
              <a:gd name="connsiteY5" fmla="*/ 9525 h 576263"/>
              <a:gd name="connsiteX6" fmla="*/ 1814512 w 2076450"/>
              <a:gd name="connsiteY6" fmla="*/ 0 h 576263"/>
              <a:gd name="connsiteX7" fmla="*/ 1874043 w 2076450"/>
              <a:gd name="connsiteY7" fmla="*/ 2381 h 576263"/>
              <a:gd name="connsiteX8" fmla="*/ 1933575 w 2076450"/>
              <a:gd name="connsiteY8" fmla="*/ 9525 h 576263"/>
              <a:gd name="connsiteX9" fmla="*/ 1993106 w 2076450"/>
              <a:gd name="connsiteY9" fmla="*/ 23813 h 576263"/>
              <a:gd name="connsiteX10" fmla="*/ 2038350 w 2076450"/>
              <a:gd name="connsiteY10" fmla="*/ 38100 h 576263"/>
              <a:gd name="connsiteX11" fmla="*/ 2052637 w 2076450"/>
              <a:gd name="connsiteY11" fmla="*/ 45244 h 576263"/>
              <a:gd name="connsiteX12" fmla="*/ 2066925 w 2076450"/>
              <a:gd name="connsiteY12" fmla="*/ 57150 h 576263"/>
              <a:gd name="connsiteX13" fmla="*/ 2074068 w 2076450"/>
              <a:gd name="connsiteY13" fmla="*/ 76200 h 576263"/>
              <a:gd name="connsiteX14" fmla="*/ 2076450 w 2076450"/>
              <a:gd name="connsiteY14" fmla="*/ 95250 h 576263"/>
              <a:gd name="connsiteX15" fmla="*/ 2064543 w 2076450"/>
              <a:gd name="connsiteY15" fmla="*/ 123825 h 576263"/>
              <a:gd name="connsiteX16" fmla="*/ 2040731 w 2076450"/>
              <a:gd name="connsiteY16" fmla="*/ 159544 h 576263"/>
              <a:gd name="connsiteX17" fmla="*/ 2016918 w 2076450"/>
              <a:gd name="connsiteY17" fmla="*/ 178594 h 576263"/>
              <a:gd name="connsiteX18" fmla="*/ 1874043 w 2076450"/>
              <a:gd name="connsiteY18" fmla="*/ 202406 h 576263"/>
              <a:gd name="connsiteX19" fmla="*/ 1552575 w 2076450"/>
              <a:gd name="connsiteY19" fmla="*/ 252413 h 576263"/>
              <a:gd name="connsiteX20" fmla="*/ 1435893 w 2076450"/>
              <a:gd name="connsiteY20" fmla="*/ 271463 h 576263"/>
              <a:gd name="connsiteX21" fmla="*/ 1095375 w 2076450"/>
              <a:gd name="connsiteY21" fmla="*/ 361950 h 576263"/>
              <a:gd name="connsiteX22" fmla="*/ 892968 w 2076450"/>
              <a:gd name="connsiteY22" fmla="*/ 419100 h 576263"/>
              <a:gd name="connsiteX23" fmla="*/ 642937 w 2076450"/>
              <a:gd name="connsiteY23" fmla="*/ 495300 h 576263"/>
              <a:gd name="connsiteX24" fmla="*/ 509587 w 2076450"/>
              <a:gd name="connsiteY24" fmla="*/ 542925 h 576263"/>
              <a:gd name="connsiteX25" fmla="*/ 431006 w 2076450"/>
              <a:gd name="connsiteY25" fmla="*/ 573881 h 576263"/>
              <a:gd name="connsiteX26" fmla="*/ 416718 w 2076450"/>
              <a:gd name="connsiteY26" fmla="*/ 576263 h 576263"/>
              <a:gd name="connsiteX27" fmla="*/ 388143 w 2076450"/>
              <a:gd name="connsiteY27" fmla="*/ 571500 h 576263"/>
              <a:gd name="connsiteX28" fmla="*/ 300037 w 2076450"/>
              <a:gd name="connsiteY28" fmla="*/ 533400 h 576263"/>
              <a:gd name="connsiteX29" fmla="*/ 207168 w 2076450"/>
              <a:gd name="connsiteY29" fmla="*/ 478631 h 576263"/>
              <a:gd name="connsiteX30" fmla="*/ 111918 w 2076450"/>
              <a:gd name="connsiteY30" fmla="*/ 414338 h 576263"/>
              <a:gd name="connsiteX31" fmla="*/ 26193 w 2076450"/>
              <a:gd name="connsiteY31" fmla="*/ 347663 h 576263"/>
              <a:gd name="connsiteX32" fmla="*/ 4762 w 2076450"/>
              <a:gd name="connsiteY32" fmla="*/ 323850 h 576263"/>
              <a:gd name="connsiteX33" fmla="*/ 0 w 2076450"/>
              <a:gd name="connsiteY33" fmla="*/ 300038 h 576263"/>
              <a:gd name="connsiteX34" fmla="*/ 4762 w 2076450"/>
              <a:gd name="connsiteY34" fmla="*/ 288131 h 576263"/>
              <a:gd name="connsiteX35" fmla="*/ 26193 w 2076450"/>
              <a:gd name="connsiteY35" fmla="*/ 280988 h 576263"/>
              <a:gd name="connsiteX36" fmla="*/ 92868 w 2076450"/>
              <a:gd name="connsiteY36" fmla="*/ 295275 h 576263"/>
              <a:gd name="connsiteX37" fmla="*/ 216693 w 2076450"/>
              <a:gd name="connsiteY37" fmla="*/ 316706 h 576263"/>
              <a:gd name="connsiteX38" fmla="*/ 333375 w 2076450"/>
              <a:gd name="connsiteY38" fmla="*/ 330994 h 576263"/>
              <a:gd name="connsiteX39" fmla="*/ 428625 w 2076450"/>
              <a:gd name="connsiteY39" fmla="*/ 335756 h 576263"/>
              <a:gd name="connsiteX40" fmla="*/ 600075 w 2076450"/>
              <a:gd name="connsiteY40" fmla="*/ 302419 h 576263"/>
              <a:gd name="connsiteX41" fmla="*/ 938212 w 2076450"/>
              <a:gd name="connsiteY41" fmla="*/ 22860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76450" h="576263">
                <a:moveTo>
                  <a:pt x="938212" y="228600"/>
                </a:moveTo>
                <a:lnTo>
                  <a:pt x="1300162" y="145256"/>
                </a:lnTo>
                <a:lnTo>
                  <a:pt x="1514475" y="97631"/>
                </a:lnTo>
                <a:lnTo>
                  <a:pt x="1647825" y="61913"/>
                </a:lnTo>
                <a:lnTo>
                  <a:pt x="1693068" y="38100"/>
                </a:lnTo>
                <a:lnTo>
                  <a:pt x="1766887" y="9525"/>
                </a:lnTo>
                <a:lnTo>
                  <a:pt x="1814512" y="0"/>
                </a:lnTo>
                <a:lnTo>
                  <a:pt x="1874043" y="2381"/>
                </a:lnTo>
                <a:lnTo>
                  <a:pt x="1933575" y="9525"/>
                </a:lnTo>
                <a:lnTo>
                  <a:pt x="1993106" y="23813"/>
                </a:lnTo>
                <a:lnTo>
                  <a:pt x="2038350" y="38100"/>
                </a:lnTo>
                <a:lnTo>
                  <a:pt x="2052637" y="45244"/>
                </a:lnTo>
                <a:lnTo>
                  <a:pt x="2066925" y="57150"/>
                </a:lnTo>
                <a:lnTo>
                  <a:pt x="2074068" y="76200"/>
                </a:lnTo>
                <a:lnTo>
                  <a:pt x="2076450" y="95250"/>
                </a:lnTo>
                <a:lnTo>
                  <a:pt x="2064543" y="123825"/>
                </a:lnTo>
                <a:lnTo>
                  <a:pt x="2040731" y="159544"/>
                </a:lnTo>
                <a:lnTo>
                  <a:pt x="2016918" y="178594"/>
                </a:lnTo>
                <a:lnTo>
                  <a:pt x="1874043" y="202406"/>
                </a:lnTo>
                <a:lnTo>
                  <a:pt x="1552575" y="252413"/>
                </a:lnTo>
                <a:lnTo>
                  <a:pt x="1435893" y="271463"/>
                </a:lnTo>
                <a:lnTo>
                  <a:pt x="1095375" y="361950"/>
                </a:lnTo>
                <a:lnTo>
                  <a:pt x="892968" y="419100"/>
                </a:lnTo>
                <a:lnTo>
                  <a:pt x="642937" y="495300"/>
                </a:lnTo>
                <a:lnTo>
                  <a:pt x="509587" y="542925"/>
                </a:lnTo>
                <a:lnTo>
                  <a:pt x="431006" y="573881"/>
                </a:lnTo>
                <a:lnTo>
                  <a:pt x="416718" y="576263"/>
                </a:lnTo>
                <a:lnTo>
                  <a:pt x="388143" y="571500"/>
                </a:lnTo>
                <a:lnTo>
                  <a:pt x="300037" y="533400"/>
                </a:lnTo>
                <a:lnTo>
                  <a:pt x="207168" y="478631"/>
                </a:lnTo>
                <a:lnTo>
                  <a:pt x="111918" y="414338"/>
                </a:lnTo>
                <a:lnTo>
                  <a:pt x="26193" y="347663"/>
                </a:lnTo>
                <a:lnTo>
                  <a:pt x="4762" y="323850"/>
                </a:lnTo>
                <a:lnTo>
                  <a:pt x="0" y="300038"/>
                </a:lnTo>
                <a:lnTo>
                  <a:pt x="4762" y="288131"/>
                </a:lnTo>
                <a:lnTo>
                  <a:pt x="26193" y="280988"/>
                </a:lnTo>
                <a:lnTo>
                  <a:pt x="92868" y="295275"/>
                </a:lnTo>
                <a:lnTo>
                  <a:pt x="216693" y="316706"/>
                </a:lnTo>
                <a:lnTo>
                  <a:pt x="333375" y="330994"/>
                </a:lnTo>
                <a:lnTo>
                  <a:pt x="428625" y="335756"/>
                </a:lnTo>
                <a:lnTo>
                  <a:pt x="600075" y="302419"/>
                </a:lnTo>
                <a:lnTo>
                  <a:pt x="938212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C1C3D37E-A8DD-514D-9CE2-80D2A7BB6905}"/>
              </a:ext>
            </a:extLst>
          </p:cNvPr>
          <p:cNvSpPr/>
          <p:nvPr/>
        </p:nvSpPr>
        <p:spPr>
          <a:xfrm rot="16200000">
            <a:off x="1846263" y="3843338"/>
            <a:ext cx="3797300" cy="463550"/>
          </a:xfrm>
          <a:custGeom>
            <a:avLst/>
            <a:gdLst>
              <a:gd name="connsiteX0" fmla="*/ 1593850 w 3797300"/>
              <a:gd name="connsiteY0" fmla="*/ 155575 h 463550"/>
              <a:gd name="connsiteX1" fmla="*/ 1962150 w 3797300"/>
              <a:gd name="connsiteY1" fmla="*/ 171450 h 463550"/>
              <a:gd name="connsiteX2" fmla="*/ 2336800 w 3797300"/>
              <a:gd name="connsiteY2" fmla="*/ 180975 h 463550"/>
              <a:gd name="connsiteX3" fmla="*/ 2378075 w 3797300"/>
              <a:gd name="connsiteY3" fmla="*/ 180975 h 463550"/>
              <a:gd name="connsiteX4" fmla="*/ 3044825 w 3797300"/>
              <a:gd name="connsiteY4" fmla="*/ 206375 h 463550"/>
              <a:gd name="connsiteX5" fmla="*/ 3282950 w 3797300"/>
              <a:gd name="connsiteY5" fmla="*/ 206375 h 463550"/>
              <a:gd name="connsiteX6" fmla="*/ 3425825 w 3797300"/>
              <a:gd name="connsiteY6" fmla="*/ 203200 h 463550"/>
              <a:gd name="connsiteX7" fmla="*/ 3498850 w 3797300"/>
              <a:gd name="connsiteY7" fmla="*/ 203200 h 463550"/>
              <a:gd name="connsiteX8" fmla="*/ 3540125 w 3797300"/>
              <a:gd name="connsiteY8" fmla="*/ 193675 h 463550"/>
              <a:gd name="connsiteX9" fmla="*/ 3590925 w 3797300"/>
              <a:gd name="connsiteY9" fmla="*/ 174625 h 463550"/>
              <a:gd name="connsiteX10" fmla="*/ 3644900 w 3797300"/>
              <a:gd name="connsiteY10" fmla="*/ 139700 h 463550"/>
              <a:gd name="connsiteX11" fmla="*/ 3705225 w 3797300"/>
              <a:gd name="connsiteY11" fmla="*/ 82550 h 463550"/>
              <a:gd name="connsiteX12" fmla="*/ 3756025 w 3797300"/>
              <a:gd name="connsiteY12" fmla="*/ 0 h 463550"/>
              <a:gd name="connsiteX13" fmla="*/ 3797300 w 3797300"/>
              <a:gd name="connsiteY13" fmla="*/ 187325 h 463550"/>
              <a:gd name="connsiteX14" fmla="*/ 3727450 w 3797300"/>
              <a:gd name="connsiteY14" fmla="*/ 295275 h 463550"/>
              <a:gd name="connsiteX15" fmla="*/ 3663950 w 3797300"/>
              <a:gd name="connsiteY15" fmla="*/ 390525 h 463550"/>
              <a:gd name="connsiteX16" fmla="*/ 3635375 w 3797300"/>
              <a:gd name="connsiteY16" fmla="*/ 431800 h 463550"/>
              <a:gd name="connsiteX17" fmla="*/ 3616325 w 3797300"/>
              <a:gd name="connsiteY17" fmla="*/ 447675 h 463550"/>
              <a:gd name="connsiteX18" fmla="*/ 3594100 w 3797300"/>
              <a:gd name="connsiteY18" fmla="*/ 457200 h 463550"/>
              <a:gd name="connsiteX19" fmla="*/ 3575050 w 3797300"/>
              <a:gd name="connsiteY19" fmla="*/ 460375 h 463550"/>
              <a:gd name="connsiteX20" fmla="*/ 3543300 w 3797300"/>
              <a:gd name="connsiteY20" fmla="*/ 463550 h 463550"/>
              <a:gd name="connsiteX21" fmla="*/ 3492500 w 3797300"/>
              <a:gd name="connsiteY21" fmla="*/ 450850 h 463550"/>
              <a:gd name="connsiteX22" fmla="*/ 3438525 w 3797300"/>
              <a:gd name="connsiteY22" fmla="*/ 428625 h 463550"/>
              <a:gd name="connsiteX23" fmla="*/ 3273425 w 3797300"/>
              <a:gd name="connsiteY23" fmla="*/ 419100 h 463550"/>
              <a:gd name="connsiteX24" fmla="*/ 3000375 w 3797300"/>
              <a:gd name="connsiteY24" fmla="*/ 403225 h 463550"/>
              <a:gd name="connsiteX25" fmla="*/ 2654300 w 3797300"/>
              <a:gd name="connsiteY25" fmla="*/ 403225 h 463550"/>
              <a:gd name="connsiteX26" fmla="*/ 2587625 w 3797300"/>
              <a:gd name="connsiteY26" fmla="*/ 384175 h 463550"/>
              <a:gd name="connsiteX27" fmla="*/ 2390775 w 3797300"/>
              <a:gd name="connsiteY27" fmla="*/ 381000 h 463550"/>
              <a:gd name="connsiteX28" fmla="*/ 2016125 w 3797300"/>
              <a:gd name="connsiteY28" fmla="*/ 374650 h 463550"/>
              <a:gd name="connsiteX29" fmla="*/ 1603375 w 3797300"/>
              <a:gd name="connsiteY29" fmla="*/ 365125 h 463550"/>
              <a:gd name="connsiteX30" fmla="*/ 1235075 w 3797300"/>
              <a:gd name="connsiteY30" fmla="*/ 358775 h 463550"/>
              <a:gd name="connsiteX31" fmla="*/ 981075 w 3797300"/>
              <a:gd name="connsiteY31" fmla="*/ 355600 h 463550"/>
              <a:gd name="connsiteX32" fmla="*/ 790575 w 3797300"/>
              <a:gd name="connsiteY32" fmla="*/ 352425 h 463550"/>
              <a:gd name="connsiteX33" fmla="*/ 565150 w 3797300"/>
              <a:gd name="connsiteY33" fmla="*/ 349250 h 463550"/>
              <a:gd name="connsiteX34" fmla="*/ 323850 w 3797300"/>
              <a:gd name="connsiteY34" fmla="*/ 342900 h 463550"/>
              <a:gd name="connsiteX35" fmla="*/ 149225 w 3797300"/>
              <a:gd name="connsiteY35" fmla="*/ 339725 h 463550"/>
              <a:gd name="connsiteX36" fmla="*/ 127000 w 3797300"/>
              <a:gd name="connsiteY36" fmla="*/ 336550 h 463550"/>
              <a:gd name="connsiteX37" fmla="*/ 73025 w 3797300"/>
              <a:gd name="connsiteY37" fmla="*/ 311150 h 463550"/>
              <a:gd name="connsiteX38" fmla="*/ 15875 w 3797300"/>
              <a:gd name="connsiteY38" fmla="*/ 282575 h 463550"/>
              <a:gd name="connsiteX39" fmla="*/ 0 w 3797300"/>
              <a:gd name="connsiteY39" fmla="*/ 266700 h 463550"/>
              <a:gd name="connsiteX40" fmla="*/ 0 w 3797300"/>
              <a:gd name="connsiteY40" fmla="*/ 250825 h 463550"/>
              <a:gd name="connsiteX41" fmla="*/ 6350 w 3797300"/>
              <a:gd name="connsiteY41" fmla="*/ 231775 h 463550"/>
              <a:gd name="connsiteX42" fmla="*/ 34925 w 3797300"/>
              <a:gd name="connsiteY42" fmla="*/ 206375 h 463550"/>
              <a:gd name="connsiteX43" fmla="*/ 92075 w 3797300"/>
              <a:gd name="connsiteY43" fmla="*/ 168275 h 463550"/>
              <a:gd name="connsiteX44" fmla="*/ 184150 w 3797300"/>
              <a:gd name="connsiteY44" fmla="*/ 123825 h 463550"/>
              <a:gd name="connsiteX45" fmla="*/ 282575 w 3797300"/>
              <a:gd name="connsiteY45" fmla="*/ 92075 h 463550"/>
              <a:gd name="connsiteX46" fmla="*/ 371475 w 3797300"/>
              <a:gd name="connsiteY46" fmla="*/ 79375 h 463550"/>
              <a:gd name="connsiteX47" fmla="*/ 457200 w 3797300"/>
              <a:gd name="connsiteY47" fmla="*/ 69850 h 463550"/>
              <a:gd name="connsiteX48" fmla="*/ 561975 w 3797300"/>
              <a:gd name="connsiteY48" fmla="*/ 82550 h 463550"/>
              <a:gd name="connsiteX49" fmla="*/ 981075 w 3797300"/>
              <a:gd name="connsiteY49" fmla="*/ 120650 h 463550"/>
              <a:gd name="connsiteX50" fmla="*/ 1593850 w 3797300"/>
              <a:gd name="connsiteY50" fmla="*/ 155575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97300" h="463550">
                <a:moveTo>
                  <a:pt x="1593850" y="155575"/>
                </a:moveTo>
                <a:lnTo>
                  <a:pt x="1962150" y="171450"/>
                </a:lnTo>
                <a:lnTo>
                  <a:pt x="2336800" y="180975"/>
                </a:lnTo>
                <a:lnTo>
                  <a:pt x="2378075" y="180975"/>
                </a:lnTo>
                <a:lnTo>
                  <a:pt x="3044825" y="206375"/>
                </a:lnTo>
                <a:lnTo>
                  <a:pt x="3282950" y="206375"/>
                </a:lnTo>
                <a:lnTo>
                  <a:pt x="3425825" y="203200"/>
                </a:lnTo>
                <a:lnTo>
                  <a:pt x="3498850" y="203200"/>
                </a:lnTo>
                <a:lnTo>
                  <a:pt x="3540125" y="193675"/>
                </a:lnTo>
                <a:lnTo>
                  <a:pt x="3590925" y="174625"/>
                </a:lnTo>
                <a:lnTo>
                  <a:pt x="3644900" y="139700"/>
                </a:lnTo>
                <a:lnTo>
                  <a:pt x="3705225" y="82550"/>
                </a:lnTo>
                <a:lnTo>
                  <a:pt x="3756025" y="0"/>
                </a:lnTo>
                <a:lnTo>
                  <a:pt x="3797300" y="187325"/>
                </a:lnTo>
                <a:lnTo>
                  <a:pt x="3727450" y="295275"/>
                </a:lnTo>
                <a:lnTo>
                  <a:pt x="3663950" y="390525"/>
                </a:lnTo>
                <a:lnTo>
                  <a:pt x="3635375" y="431800"/>
                </a:lnTo>
                <a:lnTo>
                  <a:pt x="3616325" y="447675"/>
                </a:lnTo>
                <a:lnTo>
                  <a:pt x="3594100" y="457200"/>
                </a:lnTo>
                <a:lnTo>
                  <a:pt x="3575050" y="460375"/>
                </a:lnTo>
                <a:lnTo>
                  <a:pt x="3543300" y="463550"/>
                </a:lnTo>
                <a:lnTo>
                  <a:pt x="3492500" y="450850"/>
                </a:lnTo>
                <a:lnTo>
                  <a:pt x="3438525" y="428625"/>
                </a:lnTo>
                <a:lnTo>
                  <a:pt x="3273425" y="419100"/>
                </a:lnTo>
                <a:lnTo>
                  <a:pt x="3000375" y="403225"/>
                </a:lnTo>
                <a:lnTo>
                  <a:pt x="2654300" y="403225"/>
                </a:lnTo>
                <a:lnTo>
                  <a:pt x="2587625" y="384175"/>
                </a:lnTo>
                <a:lnTo>
                  <a:pt x="2390775" y="381000"/>
                </a:lnTo>
                <a:lnTo>
                  <a:pt x="2016125" y="374650"/>
                </a:lnTo>
                <a:lnTo>
                  <a:pt x="1603375" y="365125"/>
                </a:lnTo>
                <a:lnTo>
                  <a:pt x="1235075" y="358775"/>
                </a:lnTo>
                <a:lnTo>
                  <a:pt x="981075" y="355600"/>
                </a:lnTo>
                <a:lnTo>
                  <a:pt x="790575" y="352425"/>
                </a:lnTo>
                <a:lnTo>
                  <a:pt x="565150" y="349250"/>
                </a:lnTo>
                <a:lnTo>
                  <a:pt x="323850" y="342900"/>
                </a:lnTo>
                <a:lnTo>
                  <a:pt x="149225" y="339725"/>
                </a:lnTo>
                <a:lnTo>
                  <a:pt x="127000" y="336550"/>
                </a:lnTo>
                <a:lnTo>
                  <a:pt x="73025" y="311150"/>
                </a:lnTo>
                <a:lnTo>
                  <a:pt x="15875" y="282575"/>
                </a:lnTo>
                <a:lnTo>
                  <a:pt x="0" y="266700"/>
                </a:lnTo>
                <a:lnTo>
                  <a:pt x="0" y="250825"/>
                </a:lnTo>
                <a:lnTo>
                  <a:pt x="6350" y="231775"/>
                </a:lnTo>
                <a:lnTo>
                  <a:pt x="34925" y="206375"/>
                </a:lnTo>
                <a:lnTo>
                  <a:pt x="92075" y="168275"/>
                </a:lnTo>
                <a:lnTo>
                  <a:pt x="184150" y="123825"/>
                </a:lnTo>
                <a:lnTo>
                  <a:pt x="282575" y="92075"/>
                </a:lnTo>
                <a:lnTo>
                  <a:pt x="371475" y="79375"/>
                </a:lnTo>
                <a:lnTo>
                  <a:pt x="457200" y="69850"/>
                </a:lnTo>
                <a:lnTo>
                  <a:pt x="561975" y="82550"/>
                </a:lnTo>
                <a:lnTo>
                  <a:pt x="981075" y="120650"/>
                </a:lnTo>
                <a:lnTo>
                  <a:pt x="1593850" y="155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0827E4A8-16D2-EA40-97FE-5EACC74AD18A}"/>
              </a:ext>
            </a:extLst>
          </p:cNvPr>
          <p:cNvSpPr/>
          <p:nvPr/>
        </p:nvSpPr>
        <p:spPr>
          <a:xfrm rot="16200000">
            <a:off x="2113756" y="3447257"/>
            <a:ext cx="1992313" cy="1257300"/>
          </a:xfrm>
          <a:custGeom>
            <a:avLst/>
            <a:gdLst>
              <a:gd name="connsiteX0" fmla="*/ 716756 w 1993106"/>
              <a:gd name="connsiteY0" fmla="*/ 492919 h 1257300"/>
              <a:gd name="connsiteX1" fmla="*/ 592931 w 1993106"/>
              <a:gd name="connsiteY1" fmla="*/ 404812 h 1257300"/>
              <a:gd name="connsiteX2" fmla="*/ 471488 w 1993106"/>
              <a:gd name="connsiteY2" fmla="*/ 319087 h 1257300"/>
              <a:gd name="connsiteX3" fmla="*/ 328613 w 1993106"/>
              <a:gd name="connsiteY3" fmla="*/ 211931 h 1257300"/>
              <a:gd name="connsiteX4" fmla="*/ 202406 w 1993106"/>
              <a:gd name="connsiteY4" fmla="*/ 116681 h 1257300"/>
              <a:gd name="connsiteX5" fmla="*/ 90488 w 1993106"/>
              <a:gd name="connsiteY5" fmla="*/ 30956 h 1257300"/>
              <a:gd name="connsiteX6" fmla="*/ 52388 w 1993106"/>
              <a:gd name="connsiteY6" fmla="*/ 7144 h 1257300"/>
              <a:gd name="connsiteX7" fmla="*/ 35719 w 1993106"/>
              <a:gd name="connsiteY7" fmla="*/ 0 h 1257300"/>
              <a:gd name="connsiteX8" fmla="*/ 21431 w 1993106"/>
              <a:gd name="connsiteY8" fmla="*/ 0 h 1257300"/>
              <a:gd name="connsiteX9" fmla="*/ 9525 w 1993106"/>
              <a:gd name="connsiteY9" fmla="*/ 0 h 1257300"/>
              <a:gd name="connsiteX10" fmla="*/ 0 w 1993106"/>
              <a:gd name="connsiteY10" fmla="*/ 4762 h 1257300"/>
              <a:gd name="connsiteX11" fmla="*/ 0 w 1993106"/>
              <a:gd name="connsiteY11" fmla="*/ 21431 h 1257300"/>
              <a:gd name="connsiteX12" fmla="*/ 14288 w 1993106"/>
              <a:gd name="connsiteY12" fmla="*/ 57150 h 1257300"/>
              <a:gd name="connsiteX13" fmla="*/ 107156 w 1993106"/>
              <a:gd name="connsiteY13" fmla="*/ 152400 h 1257300"/>
              <a:gd name="connsiteX14" fmla="*/ 242888 w 1993106"/>
              <a:gd name="connsiteY14" fmla="*/ 288131 h 1257300"/>
              <a:gd name="connsiteX15" fmla="*/ 409575 w 1993106"/>
              <a:gd name="connsiteY15" fmla="*/ 450056 h 1257300"/>
              <a:gd name="connsiteX16" fmla="*/ 533400 w 1993106"/>
              <a:gd name="connsiteY16" fmla="*/ 566737 h 1257300"/>
              <a:gd name="connsiteX17" fmla="*/ 664369 w 1993106"/>
              <a:gd name="connsiteY17" fmla="*/ 676275 h 1257300"/>
              <a:gd name="connsiteX18" fmla="*/ 838200 w 1993106"/>
              <a:gd name="connsiteY18" fmla="*/ 802481 h 1257300"/>
              <a:gd name="connsiteX19" fmla="*/ 1097756 w 1993106"/>
              <a:gd name="connsiteY19" fmla="*/ 981075 h 1257300"/>
              <a:gd name="connsiteX20" fmla="*/ 1293019 w 1993106"/>
              <a:gd name="connsiteY20" fmla="*/ 1116806 h 1257300"/>
              <a:gd name="connsiteX21" fmla="*/ 1459706 w 1993106"/>
              <a:gd name="connsiteY21" fmla="*/ 1223962 h 1257300"/>
              <a:gd name="connsiteX22" fmla="*/ 1524000 w 1993106"/>
              <a:gd name="connsiteY22" fmla="*/ 1252537 h 1257300"/>
              <a:gd name="connsiteX23" fmla="*/ 1974056 w 1993106"/>
              <a:gd name="connsiteY23" fmla="*/ 1257300 h 1257300"/>
              <a:gd name="connsiteX24" fmla="*/ 1993106 w 1993106"/>
              <a:gd name="connsiteY24" fmla="*/ 1212056 h 1257300"/>
              <a:gd name="connsiteX25" fmla="*/ 1812131 w 1993106"/>
              <a:gd name="connsiteY25" fmla="*/ 1119187 h 1257300"/>
              <a:gd name="connsiteX26" fmla="*/ 1664494 w 1993106"/>
              <a:gd name="connsiteY26" fmla="*/ 1047750 h 1257300"/>
              <a:gd name="connsiteX27" fmla="*/ 1490663 w 1993106"/>
              <a:gd name="connsiteY27" fmla="*/ 959644 h 1257300"/>
              <a:gd name="connsiteX28" fmla="*/ 1338263 w 1993106"/>
              <a:gd name="connsiteY28" fmla="*/ 876300 h 1257300"/>
              <a:gd name="connsiteX29" fmla="*/ 1188244 w 1993106"/>
              <a:gd name="connsiteY29" fmla="*/ 792956 h 1257300"/>
              <a:gd name="connsiteX30" fmla="*/ 1057275 w 1993106"/>
              <a:gd name="connsiteY30" fmla="*/ 716756 h 1257300"/>
              <a:gd name="connsiteX31" fmla="*/ 928688 w 1993106"/>
              <a:gd name="connsiteY31" fmla="*/ 635794 h 1257300"/>
              <a:gd name="connsiteX32" fmla="*/ 778669 w 1993106"/>
              <a:gd name="connsiteY32" fmla="*/ 538162 h 1257300"/>
              <a:gd name="connsiteX33" fmla="*/ 716756 w 1993106"/>
              <a:gd name="connsiteY33" fmla="*/ 492919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93106" h="1257300">
                <a:moveTo>
                  <a:pt x="716756" y="492919"/>
                </a:moveTo>
                <a:lnTo>
                  <a:pt x="592931" y="404812"/>
                </a:lnTo>
                <a:lnTo>
                  <a:pt x="471488" y="319087"/>
                </a:lnTo>
                <a:lnTo>
                  <a:pt x="328613" y="211931"/>
                </a:lnTo>
                <a:lnTo>
                  <a:pt x="202406" y="116681"/>
                </a:lnTo>
                <a:lnTo>
                  <a:pt x="90488" y="30956"/>
                </a:lnTo>
                <a:lnTo>
                  <a:pt x="52388" y="7144"/>
                </a:lnTo>
                <a:lnTo>
                  <a:pt x="35719" y="0"/>
                </a:lnTo>
                <a:lnTo>
                  <a:pt x="21431" y="0"/>
                </a:lnTo>
                <a:lnTo>
                  <a:pt x="9525" y="0"/>
                </a:lnTo>
                <a:lnTo>
                  <a:pt x="0" y="4762"/>
                </a:lnTo>
                <a:lnTo>
                  <a:pt x="0" y="21431"/>
                </a:lnTo>
                <a:lnTo>
                  <a:pt x="14288" y="57150"/>
                </a:lnTo>
                <a:lnTo>
                  <a:pt x="107156" y="152400"/>
                </a:lnTo>
                <a:lnTo>
                  <a:pt x="242888" y="288131"/>
                </a:lnTo>
                <a:lnTo>
                  <a:pt x="409575" y="450056"/>
                </a:lnTo>
                <a:lnTo>
                  <a:pt x="533400" y="566737"/>
                </a:lnTo>
                <a:lnTo>
                  <a:pt x="664369" y="676275"/>
                </a:lnTo>
                <a:lnTo>
                  <a:pt x="838200" y="802481"/>
                </a:lnTo>
                <a:lnTo>
                  <a:pt x="1097756" y="981075"/>
                </a:lnTo>
                <a:lnTo>
                  <a:pt x="1293019" y="1116806"/>
                </a:lnTo>
                <a:lnTo>
                  <a:pt x="1459706" y="1223962"/>
                </a:lnTo>
                <a:lnTo>
                  <a:pt x="1524000" y="1252537"/>
                </a:lnTo>
                <a:lnTo>
                  <a:pt x="1974056" y="1257300"/>
                </a:lnTo>
                <a:lnTo>
                  <a:pt x="1993106" y="1212056"/>
                </a:lnTo>
                <a:lnTo>
                  <a:pt x="1812131" y="1119187"/>
                </a:lnTo>
                <a:lnTo>
                  <a:pt x="1664494" y="1047750"/>
                </a:lnTo>
                <a:lnTo>
                  <a:pt x="1490663" y="959644"/>
                </a:lnTo>
                <a:lnTo>
                  <a:pt x="1338263" y="876300"/>
                </a:lnTo>
                <a:lnTo>
                  <a:pt x="1188244" y="792956"/>
                </a:lnTo>
                <a:lnTo>
                  <a:pt x="1057275" y="716756"/>
                </a:lnTo>
                <a:lnTo>
                  <a:pt x="928688" y="635794"/>
                </a:lnTo>
                <a:lnTo>
                  <a:pt x="778669" y="538162"/>
                </a:lnTo>
                <a:lnTo>
                  <a:pt x="716756" y="492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8EDE352F-2EB7-1645-AE59-D6770C324598}"/>
              </a:ext>
            </a:extLst>
          </p:cNvPr>
          <p:cNvSpPr/>
          <p:nvPr/>
        </p:nvSpPr>
        <p:spPr>
          <a:xfrm>
            <a:off x="3843338" y="3267075"/>
            <a:ext cx="679450" cy="742950"/>
          </a:xfrm>
          <a:custGeom>
            <a:avLst/>
            <a:gdLst>
              <a:gd name="connsiteX0" fmla="*/ 269081 w 678656"/>
              <a:gd name="connsiteY0" fmla="*/ 116681 h 742950"/>
              <a:gd name="connsiteX1" fmla="*/ 357187 w 678656"/>
              <a:gd name="connsiteY1" fmla="*/ 164306 h 742950"/>
              <a:gd name="connsiteX2" fmla="*/ 404812 w 678656"/>
              <a:gd name="connsiteY2" fmla="*/ 195263 h 742950"/>
              <a:gd name="connsiteX3" fmla="*/ 442912 w 678656"/>
              <a:gd name="connsiteY3" fmla="*/ 221456 h 742950"/>
              <a:gd name="connsiteX4" fmla="*/ 485775 w 678656"/>
              <a:gd name="connsiteY4" fmla="*/ 254794 h 742950"/>
              <a:gd name="connsiteX5" fmla="*/ 514350 w 678656"/>
              <a:gd name="connsiteY5" fmla="*/ 280988 h 742950"/>
              <a:gd name="connsiteX6" fmla="*/ 550068 w 678656"/>
              <a:gd name="connsiteY6" fmla="*/ 319088 h 742950"/>
              <a:gd name="connsiteX7" fmla="*/ 583406 w 678656"/>
              <a:gd name="connsiteY7" fmla="*/ 361950 h 742950"/>
              <a:gd name="connsiteX8" fmla="*/ 616743 w 678656"/>
              <a:gd name="connsiteY8" fmla="*/ 407194 h 742950"/>
              <a:gd name="connsiteX9" fmla="*/ 638175 w 678656"/>
              <a:gd name="connsiteY9" fmla="*/ 442913 h 742950"/>
              <a:gd name="connsiteX10" fmla="*/ 657225 w 678656"/>
              <a:gd name="connsiteY10" fmla="*/ 490538 h 742950"/>
              <a:gd name="connsiteX11" fmla="*/ 669131 w 678656"/>
              <a:gd name="connsiteY11" fmla="*/ 542925 h 742950"/>
              <a:gd name="connsiteX12" fmla="*/ 676275 w 678656"/>
              <a:gd name="connsiteY12" fmla="*/ 600075 h 742950"/>
              <a:gd name="connsiteX13" fmla="*/ 678656 w 678656"/>
              <a:gd name="connsiteY13" fmla="*/ 645319 h 742950"/>
              <a:gd name="connsiteX14" fmla="*/ 673893 w 678656"/>
              <a:gd name="connsiteY14" fmla="*/ 683419 h 742950"/>
              <a:gd name="connsiteX15" fmla="*/ 661987 w 678656"/>
              <a:gd name="connsiteY15" fmla="*/ 711994 h 742950"/>
              <a:gd name="connsiteX16" fmla="*/ 640556 w 678656"/>
              <a:gd name="connsiteY16" fmla="*/ 731044 h 742950"/>
              <a:gd name="connsiteX17" fmla="*/ 614362 w 678656"/>
              <a:gd name="connsiteY17" fmla="*/ 740569 h 742950"/>
              <a:gd name="connsiteX18" fmla="*/ 590550 w 678656"/>
              <a:gd name="connsiteY18" fmla="*/ 742950 h 742950"/>
              <a:gd name="connsiteX19" fmla="*/ 566737 w 678656"/>
              <a:gd name="connsiteY19" fmla="*/ 735806 h 742950"/>
              <a:gd name="connsiteX20" fmla="*/ 531018 w 678656"/>
              <a:gd name="connsiteY20" fmla="*/ 709613 h 742950"/>
              <a:gd name="connsiteX21" fmla="*/ 507206 w 678656"/>
              <a:gd name="connsiteY21" fmla="*/ 678656 h 742950"/>
              <a:gd name="connsiteX22" fmla="*/ 469106 w 678656"/>
              <a:gd name="connsiteY22" fmla="*/ 600075 h 742950"/>
              <a:gd name="connsiteX23" fmla="*/ 445293 w 678656"/>
              <a:gd name="connsiteY23" fmla="*/ 540544 h 742950"/>
              <a:gd name="connsiteX24" fmla="*/ 414337 w 678656"/>
              <a:gd name="connsiteY24" fmla="*/ 485775 h 742950"/>
              <a:gd name="connsiteX25" fmla="*/ 357187 w 678656"/>
              <a:gd name="connsiteY25" fmla="*/ 409575 h 742950"/>
              <a:gd name="connsiteX26" fmla="*/ 297656 w 678656"/>
              <a:gd name="connsiteY26" fmla="*/ 338138 h 742950"/>
              <a:gd name="connsiteX27" fmla="*/ 228600 w 678656"/>
              <a:gd name="connsiteY27" fmla="*/ 266700 h 742950"/>
              <a:gd name="connsiteX28" fmla="*/ 145256 w 678656"/>
              <a:gd name="connsiteY28" fmla="*/ 190500 h 742950"/>
              <a:gd name="connsiteX29" fmla="*/ 80962 w 678656"/>
              <a:gd name="connsiteY29" fmla="*/ 138113 h 742950"/>
              <a:gd name="connsiteX30" fmla="*/ 0 w 678656"/>
              <a:gd name="connsiteY30" fmla="*/ 83344 h 742950"/>
              <a:gd name="connsiteX31" fmla="*/ 0 w 678656"/>
              <a:gd name="connsiteY31" fmla="*/ 0 h 742950"/>
              <a:gd name="connsiteX32" fmla="*/ 123825 w 678656"/>
              <a:gd name="connsiteY32" fmla="*/ 47625 h 742950"/>
              <a:gd name="connsiteX33" fmla="*/ 211931 w 678656"/>
              <a:gd name="connsiteY33" fmla="*/ 88106 h 742950"/>
              <a:gd name="connsiteX34" fmla="*/ 269081 w 678656"/>
              <a:gd name="connsiteY34" fmla="*/ 116681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8656" h="742950">
                <a:moveTo>
                  <a:pt x="269081" y="116681"/>
                </a:moveTo>
                <a:lnTo>
                  <a:pt x="357187" y="164306"/>
                </a:lnTo>
                <a:lnTo>
                  <a:pt x="404812" y="195263"/>
                </a:lnTo>
                <a:lnTo>
                  <a:pt x="442912" y="221456"/>
                </a:lnTo>
                <a:lnTo>
                  <a:pt x="485775" y="254794"/>
                </a:lnTo>
                <a:lnTo>
                  <a:pt x="514350" y="280988"/>
                </a:lnTo>
                <a:lnTo>
                  <a:pt x="550068" y="319088"/>
                </a:lnTo>
                <a:lnTo>
                  <a:pt x="583406" y="361950"/>
                </a:lnTo>
                <a:lnTo>
                  <a:pt x="616743" y="407194"/>
                </a:lnTo>
                <a:lnTo>
                  <a:pt x="638175" y="442913"/>
                </a:lnTo>
                <a:lnTo>
                  <a:pt x="657225" y="490538"/>
                </a:lnTo>
                <a:lnTo>
                  <a:pt x="669131" y="542925"/>
                </a:lnTo>
                <a:lnTo>
                  <a:pt x="676275" y="600075"/>
                </a:lnTo>
                <a:lnTo>
                  <a:pt x="678656" y="645319"/>
                </a:lnTo>
                <a:lnTo>
                  <a:pt x="673893" y="683419"/>
                </a:lnTo>
                <a:lnTo>
                  <a:pt x="661987" y="711994"/>
                </a:lnTo>
                <a:lnTo>
                  <a:pt x="640556" y="731044"/>
                </a:lnTo>
                <a:lnTo>
                  <a:pt x="614362" y="740569"/>
                </a:lnTo>
                <a:lnTo>
                  <a:pt x="590550" y="742950"/>
                </a:lnTo>
                <a:lnTo>
                  <a:pt x="566737" y="735806"/>
                </a:lnTo>
                <a:lnTo>
                  <a:pt x="531018" y="709613"/>
                </a:lnTo>
                <a:lnTo>
                  <a:pt x="507206" y="678656"/>
                </a:lnTo>
                <a:lnTo>
                  <a:pt x="469106" y="600075"/>
                </a:lnTo>
                <a:lnTo>
                  <a:pt x="445293" y="540544"/>
                </a:lnTo>
                <a:lnTo>
                  <a:pt x="414337" y="485775"/>
                </a:lnTo>
                <a:lnTo>
                  <a:pt x="357187" y="409575"/>
                </a:lnTo>
                <a:lnTo>
                  <a:pt x="297656" y="338138"/>
                </a:lnTo>
                <a:lnTo>
                  <a:pt x="228600" y="266700"/>
                </a:lnTo>
                <a:lnTo>
                  <a:pt x="145256" y="190500"/>
                </a:lnTo>
                <a:lnTo>
                  <a:pt x="80962" y="138113"/>
                </a:lnTo>
                <a:lnTo>
                  <a:pt x="0" y="83344"/>
                </a:lnTo>
                <a:lnTo>
                  <a:pt x="0" y="0"/>
                </a:lnTo>
                <a:lnTo>
                  <a:pt x="123825" y="47625"/>
                </a:lnTo>
                <a:lnTo>
                  <a:pt x="211931" y="88106"/>
                </a:lnTo>
                <a:lnTo>
                  <a:pt x="269081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91C44E-8451-A545-B258-851BD4DA736B}"/>
              </a:ext>
            </a:extLst>
          </p:cNvPr>
          <p:cNvSpPr/>
          <p:nvPr/>
        </p:nvSpPr>
        <p:spPr>
          <a:xfrm>
            <a:off x="5453063" y="1462088"/>
            <a:ext cx="485775" cy="1546225"/>
          </a:xfrm>
          <a:custGeom>
            <a:avLst/>
            <a:gdLst>
              <a:gd name="connsiteX0" fmla="*/ 207168 w 485775"/>
              <a:gd name="connsiteY0" fmla="*/ 764381 h 1545431"/>
              <a:gd name="connsiteX1" fmla="*/ 207168 w 485775"/>
              <a:gd name="connsiteY1" fmla="*/ 421481 h 1545431"/>
              <a:gd name="connsiteX2" fmla="*/ 202406 w 485775"/>
              <a:gd name="connsiteY2" fmla="*/ 314325 h 1545431"/>
              <a:gd name="connsiteX3" fmla="*/ 192881 w 485775"/>
              <a:gd name="connsiteY3" fmla="*/ 242887 h 1545431"/>
              <a:gd name="connsiteX4" fmla="*/ 183356 w 485775"/>
              <a:gd name="connsiteY4" fmla="*/ 202406 h 1545431"/>
              <a:gd name="connsiteX5" fmla="*/ 169068 w 485775"/>
              <a:gd name="connsiteY5" fmla="*/ 178593 h 1545431"/>
              <a:gd name="connsiteX6" fmla="*/ 121443 w 485775"/>
              <a:gd name="connsiteY6" fmla="*/ 135731 h 1545431"/>
              <a:gd name="connsiteX7" fmla="*/ 73818 w 485775"/>
              <a:gd name="connsiteY7" fmla="*/ 100012 h 1545431"/>
              <a:gd name="connsiteX8" fmla="*/ 30956 w 485775"/>
              <a:gd name="connsiteY8" fmla="*/ 69056 h 1545431"/>
              <a:gd name="connsiteX9" fmla="*/ 19050 w 485775"/>
              <a:gd name="connsiteY9" fmla="*/ 57150 h 1545431"/>
              <a:gd name="connsiteX10" fmla="*/ 7143 w 485775"/>
              <a:gd name="connsiteY10" fmla="*/ 42862 h 1545431"/>
              <a:gd name="connsiteX11" fmla="*/ 0 w 485775"/>
              <a:gd name="connsiteY11" fmla="*/ 28575 h 1545431"/>
              <a:gd name="connsiteX12" fmla="*/ 4762 w 485775"/>
              <a:gd name="connsiteY12" fmla="*/ 14287 h 1545431"/>
              <a:gd name="connsiteX13" fmla="*/ 21431 w 485775"/>
              <a:gd name="connsiteY13" fmla="*/ 4762 h 1545431"/>
              <a:gd name="connsiteX14" fmla="*/ 114300 w 485775"/>
              <a:gd name="connsiteY14" fmla="*/ 0 h 1545431"/>
              <a:gd name="connsiteX15" fmla="*/ 176212 w 485775"/>
              <a:gd name="connsiteY15" fmla="*/ 4762 h 1545431"/>
              <a:gd name="connsiteX16" fmla="*/ 228600 w 485775"/>
              <a:gd name="connsiteY16" fmla="*/ 11906 h 1545431"/>
              <a:gd name="connsiteX17" fmla="*/ 273843 w 485775"/>
              <a:gd name="connsiteY17" fmla="*/ 26193 h 1545431"/>
              <a:gd name="connsiteX18" fmla="*/ 314325 w 485775"/>
              <a:gd name="connsiteY18" fmla="*/ 42862 h 1545431"/>
              <a:gd name="connsiteX19" fmla="*/ 395287 w 485775"/>
              <a:gd name="connsiteY19" fmla="*/ 80962 h 1545431"/>
              <a:gd name="connsiteX20" fmla="*/ 447675 w 485775"/>
              <a:gd name="connsiteY20" fmla="*/ 109537 h 1545431"/>
              <a:gd name="connsiteX21" fmla="*/ 466725 w 485775"/>
              <a:gd name="connsiteY21" fmla="*/ 123825 h 1545431"/>
              <a:gd name="connsiteX22" fmla="*/ 473868 w 485775"/>
              <a:gd name="connsiteY22" fmla="*/ 135731 h 1545431"/>
              <a:gd name="connsiteX23" fmla="*/ 478631 w 485775"/>
              <a:gd name="connsiteY23" fmla="*/ 145256 h 1545431"/>
              <a:gd name="connsiteX24" fmla="*/ 483393 w 485775"/>
              <a:gd name="connsiteY24" fmla="*/ 159543 h 1545431"/>
              <a:gd name="connsiteX25" fmla="*/ 485775 w 485775"/>
              <a:gd name="connsiteY25" fmla="*/ 190500 h 1545431"/>
              <a:gd name="connsiteX26" fmla="*/ 481012 w 485775"/>
              <a:gd name="connsiteY26" fmla="*/ 223837 h 1545431"/>
              <a:gd name="connsiteX27" fmla="*/ 469106 w 485775"/>
              <a:gd name="connsiteY27" fmla="*/ 273843 h 1545431"/>
              <a:gd name="connsiteX28" fmla="*/ 454818 w 485775"/>
              <a:gd name="connsiteY28" fmla="*/ 316706 h 1545431"/>
              <a:gd name="connsiteX29" fmla="*/ 452437 w 485775"/>
              <a:gd name="connsiteY29" fmla="*/ 416718 h 1545431"/>
              <a:gd name="connsiteX30" fmla="*/ 452437 w 485775"/>
              <a:gd name="connsiteY30" fmla="*/ 573881 h 1545431"/>
              <a:gd name="connsiteX31" fmla="*/ 428625 w 485775"/>
              <a:gd name="connsiteY31" fmla="*/ 931068 h 1545431"/>
              <a:gd name="connsiteX32" fmla="*/ 431006 w 485775"/>
              <a:gd name="connsiteY32" fmla="*/ 1090612 h 1545431"/>
              <a:gd name="connsiteX33" fmla="*/ 402431 w 485775"/>
              <a:gd name="connsiteY33" fmla="*/ 1533525 h 1545431"/>
              <a:gd name="connsiteX34" fmla="*/ 209550 w 485775"/>
              <a:gd name="connsiteY34" fmla="*/ 1545431 h 1545431"/>
              <a:gd name="connsiteX35" fmla="*/ 204787 w 485775"/>
              <a:gd name="connsiteY35" fmla="*/ 1233487 h 1545431"/>
              <a:gd name="connsiteX36" fmla="*/ 207168 w 485775"/>
              <a:gd name="connsiteY36" fmla="*/ 764381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5775" h="1545431">
                <a:moveTo>
                  <a:pt x="207168" y="764381"/>
                </a:moveTo>
                <a:lnTo>
                  <a:pt x="207168" y="421481"/>
                </a:lnTo>
                <a:lnTo>
                  <a:pt x="202406" y="314325"/>
                </a:lnTo>
                <a:lnTo>
                  <a:pt x="192881" y="242887"/>
                </a:lnTo>
                <a:lnTo>
                  <a:pt x="183356" y="202406"/>
                </a:lnTo>
                <a:lnTo>
                  <a:pt x="169068" y="178593"/>
                </a:lnTo>
                <a:lnTo>
                  <a:pt x="121443" y="135731"/>
                </a:lnTo>
                <a:lnTo>
                  <a:pt x="73818" y="100012"/>
                </a:lnTo>
                <a:lnTo>
                  <a:pt x="30956" y="69056"/>
                </a:lnTo>
                <a:lnTo>
                  <a:pt x="19050" y="57150"/>
                </a:lnTo>
                <a:lnTo>
                  <a:pt x="7143" y="42862"/>
                </a:lnTo>
                <a:lnTo>
                  <a:pt x="0" y="28575"/>
                </a:lnTo>
                <a:lnTo>
                  <a:pt x="4762" y="14287"/>
                </a:lnTo>
                <a:lnTo>
                  <a:pt x="21431" y="4762"/>
                </a:lnTo>
                <a:lnTo>
                  <a:pt x="114300" y="0"/>
                </a:lnTo>
                <a:lnTo>
                  <a:pt x="176212" y="4762"/>
                </a:lnTo>
                <a:lnTo>
                  <a:pt x="228600" y="11906"/>
                </a:lnTo>
                <a:lnTo>
                  <a:pt x="273843" y="26193"/>
                </a:lnTo>
                <a:lnTo>
                  <a:pt x="314325" y="42862"/>
                </a:lnTo>
                <a:lnTo>
                  <a:pt x="395287" y="80962"/>
                </a:lnTo>
                <a:lnTo>
                  <a:pt x="447675" y="109537"/>
                </a:lnTo>
                <a:lnTo>
                  <a:pt x="466725" y="123825"/>
                </a:lnTo>
                <a:lnTo>
                  <a:pt x="473868" y="135731"/>
                </a:lnTo>
                <a:lnTo>
                  <a:pt x="478631" y="145256"/>
                </a:lnTo>
                <a:lnTo>
                  <a:pt x="483393" y="159543"/>
                </a:lnTo>
                <a:lnTo>
                  <a:pt x="485775" y="190500"/>
                </a:lnTo>
                <a:lnTo>
                  <a:pt x="481012" y="223837"/>
                </a:lnTo>
                <a:lnTo>
                  <a:pt x="469106" y="273843"/>
                </a:lnTo>
                <a:lnTo>
                  <a:pt x="454818" y="316706"/>
                </a:lnTo>
                <a:cubicBezTo>
                  <a:pt x="454024" y="350043"/>
                  <a:pt x="453231" y="383381"/>
                  <a:pt x="452437" y="416718"/>
                </a:cubicBezTo>
                <a:lnTo>
                  <a:pt x="452437" y="573881"/>
                </a:lnTo>
                <a:lnTo>
                  <a:pt x="428625" y="931068"/>
                </a:lnTo>
                <a:cubicBezTo>
                  <a:pt x="429419" y="984249"/>
                  <a:pt x="469503" y="992584"/>
                  <a:pt x="431006" y="1090612"/>
                </a:cubicBezTo>
                <a:lnTo>
                  <a:pt x="402431" y="1533525"/>
                </a:lnTo>
                <a:lnTo>
                  <a:pt x="209550" y="1545431"/>
                </a:lnTo>
                <a:cubicBezTo>
                  <a:pt x="207962" y="1441450"/>
                  <a:pt x="206375" y="1337468"/>
                  <a:pt x="204787" y="1233487"/>
                </a:cubicBezTo>
                <a:cubicBezTo>
                  <a:pt x="205581" y="1077118"/>
                  <a:pt x="206374" y="920750"/>
                  <a:pt x="207168" y="7643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4CB26C9-3049-2C48-8ADD-5D339A9657C2}"/>
              </a:ext>
            </a:extLst>
          </p:cNvPr>
          <p:cNvSpPr/>
          <p:nvPr/>
        </p:nvSpPr>
        <p:spPr>
          <a:xfrm>
            <a:off x="4708525" y="2262188"/>
            <a:ext cx="2006600" cy="452437"/>
          </a:xfrm>
          <a:custGeom>
            <a:avLst/>
            <a:gdLst>
              <a:gd name="connsiteX0" fmla="*/ 623888 w 2007394"/>
              <a:gd name="connsiteY0" fmla="*/ 209550 h 452437"/>
              <a:gd name="connsiteX1" fmla="*/ 983457 w 2007394"/>
              <a:gd name="connsiteY1" fmla="*/ 159543 h 452437"/>
              <a:gd name="connsiteX2" fmla="*/ 1159669 w 2007394"/>
              <a:gd name="connsiteY2" fmla="*/ 121443 h 452437"/>
              <a:gd name="connsiteX3" fmla="*/ 1307307 w 2007394"/>
              <a:gd name="connsiteY3" fmla="*/ 107156 h 452437"/>
              <a:gd name="connsiteX4" fmla="*/ 1407319 w 2007394"/>
              <a:gd name="connsiteY4" fmla="*/ 88106 h 452437"/>
              <a:gd name="connsiteX5" fmla="*/ 1500188 w 2007394"/>
              <a:gd name="connsiteY5" fmla="*/ 64293 h 452437"/>
              <a:gd name="connsiteX6" fmla="*/ 1604963 w 2007394"/>
              <a:gd name="connsiteY6" fmla="*/ 30956 h 452437"/>
              <a:gd name="connsiteX7" fmla="*/ 1671638 w 2007394"/>
              <a:gd name="connsiteY7" fmla="*/ 4762 h 452437"/>
              <a:gd name="connsiteX8" fmla="*/ 1719263 w 2007394"/>
              <a:gd name="connsiteY8" fmla="*/ 0 h 452437"/>
              <a:gd name="connsiteX9" fmla="*/ 1804988 w 2007394"/>
              <a:gd name="connsiteY9" fmla="*/ 7143 h 452437"/>
              <a:gd name="connsiteX10" fmla="*/ 1859757 w 2007394"/>
              <a:gd name="connsiteY10" fmla="*/ 19050 h 452437"/>
              <a:gd name="connsiteX11" fmla="*/ 1890713 w 2007394"/>
              <a:gd name="connsiteY11" fmla="*/ 30956 h 452437"/>
              <a:gd name="connsiteX12" fmla="*/ 1914525 w 2007394"/>
              <a:gd name="connsiteY12" fmla="*/ 45243 h 452437"/>
              <a:gd name="connsiteX13" fmla="*/ 1943100 w 2007394"/>
              <a:gd name="connsiteY13" fmla="*/ 64293 h 452437"/>
              <a:gd name="connsiteX14" fmla="*/ 1976438 w 2007394"/>
              <a:gd name="connsiteY14" fmla="*/ 92868 h 452437"/>
              <a:gd name="connsiteX15" fmla="*/ 1990725 w 2007394"/>
              <a:gd name="connsiteY15" fmla="*/ 107156 h 452437"/>
              <a:gd name="connsiteX16" fmla="*/ 2002632 w 2007394"/>
              <a:gd name="connsiteY16" fmla="*/ 121443 h 452437"/>
              <a:gd name="connsiteX17" fmla="*/ 2007394 w 2007394"/>
              <a:gd name="connsiteY17" fmla="*/ 140493 h 452437"/>
              <a:gd name="connsiteX18" fmla="*/ 2007394 w 2007394"/>
              <a:gd name="connsiteY18" fmla="*/ 157162 h 452437"/>
              <a:gd name="connsiteX19" fmla="*/ 1993107 w 2007394"/>
              <a:gd name="connsiteY19" fmla="*/ 180975 h 452437"/>
              <a:gd name="connsiteX20" fmla="*/ 1962150 w 2007394"/>
              <a:gd name="connsiteY20" fmla="*/ 207168 h 452437"/>
              <a:gd name="connsiteX21" fmla="*/ 1902619 w 2007394"/>
              <a:gd name="connsiteY21" fmla="*/ 219075 h 452437"/>
              <a:gd name="connsiteX22" fmla="*/ 1735932 w 2007394"/>
              <a:gd name="connsiteY22" fmla="*/ 230981 h 452437"/>
              <a:gd name="connsiteX23" fmla="*/ 1654969 w 2007394"/>
              <a:gd name="connsiteY23" fmla="*/ 230981 h 452437"/>
              <a:gd name="connsiteX24" fmla="*/ 1447800 w 2007394"/>
              <a:gd name="connsiteY24" fmla="*/ 252412 h 452437"/>
              <a:gd name="connsiteX25" fmla="*/ 1235869 w 2007394"/>
              <a:gd name="connsiteY25" fmla="*/ 285750 h 452437"/>
              <a:gd name="connsiteX26" fmla="*/ 1147763 w 2007394"/>
              <a:gd name="connsiteY26" fmla="*/ 302418 h 452437"/>
              <a:gd name="connsiteX27" fmla="*/ 950119 w 2007394"/>
              <a:gd name="connsiteY27" fmla="*/ 321468 h 452437"/>
              <a:gd name="connsiteX28" fmla="*/ 785813 w 2007394"/>
              <a:gd name="connsiteY28" fmla="*/ 350043 h 452437"/>
              <a:gd name="connsiteX29" fmla="*/ 569119 w 2007394"/>
              <a:gd name="connsiteY29" fmla="*/ 395287 h 452437"/>
              <a:gd name="connsiteX30" fmla="*/ 481013 w 2007394"/>
              <a:gd name="connsiteY30" fmla="*/ 414337 h 452437"/>
              <a:gd name="connsiteX31" fmla="*/ 361950 w 2007394"/>
              <a:gd name="connsiteY31" fmla="*/ 450056 h 452437"/>
              <a:gd name="connsiteX32" fmla="*/ 340519 w 2007394"/>
              <a:gd name="connsiteY32" fmla="*/ 452437 h 452437"/>
              <a:gd name="connsiteX33" fmla="*/ 261938 w 2007394"/>
              <a:gd name="connsiteY33" fmla="*/ 445293 h 452437"/>
              <a:gd name="connsiteX34" fmla="*/ 211932 w 2007394"/>
              <a:gd name="connsiteY34" fmla="*/ 428625 h 452437"/>
              <a:gd name="connsiteX35" fmla="*/ 173832 w 2007394"/>
              <a:gd name="connsiteY35" fmla="*/ 404812 h 452437"/>
              <a:gd name="connsiteX36" fmla="*/ 90488 w 2007394"/>
              <a:gd name="connsiteY36" fmla="*/ 330993 h 452437"/>
              <a:gd name="connsiteX37" fmla="*/ 40482 w 2007394"/>
              <a:gd name="connsiteY37" fmla="*/ 278606 h 452437"/>
              <a:gd name="connsiteX38" fmla="*/ 14288 w 2007394"/>
              <a:gd name="connsiteY38" fmla="*/ 252412 h 452437"/>
              <a:gd name="connsiteX39" fmla="*/ 0 w 2007394"/>
              <a:gd name="connsiteY39" fmla="*/ 219075 h 452437"/>
              <a:gd name="connsiteX40" fmla="*/ 0 w 2007394"/>
              <a:gd name="connsiteY40" fmla="*/ 207168 h 452437"/>
              <a:gd name="connsiteX41" fmla="*/ 7144 w 2007394"/>
              <a:gd name="connsiteY41" fmla="*/ 200025 h 452437"/>
              <a:gd name="connsiteX42" fmla="*/ 23813 w 2007394"/>
              <a:gd name="connsiteY42" fmla="*/ 197643 h 452437"/>
              <a:gd name="connsiteX43" fmla="*/ 52388 w 2007394"/>
              <a:gd name="connsiteY43" fmla="*/ 209550 h 452437"/>
              <a:gd name="connsiteX44" fmla="*/ 173832 w 2007394"/>
              <a:gd name="connsiteY44" fmla="*/ 250031 h 452437"/>
              <a:gd name="connsiteX45" fmla="*/ 226219 w 2007394"/>
              <a:gd name="connsiteY45" fmla="*/ 257175 h 452437"/>
              <a:gd name="connsiteX46" fmla="*/ 295275 w 2007394"/>
              <a:gd name="connsiteY46" fmla="*/ 254793 h 452437"/>
              <a:gd name="connsiteX47" fmla="*/ 459582 w 2007394"/>
              <a:gd name="connsiteY47" fmla="*/ 233362 h 452437"/>
              <a:gd name="connsiteX48" fmla="*/ 623888 w 2007394"/>
              <a:gd name="connsiteY48" fmla="*/ 209550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07394" h="452437">
                <a:moveTo>
                  <a:pt x="623888" y="209550"/>
                </a:moveTo>
                <a:lnTo>
                  <a:pt x="983457" y="159543"/>
                </a:lnTo>
                <a:lnTo>
                  <a:pt x="1159669" y="121443"/>
                </a:lnTo>
                <a:lnTo>
                  <a:pt x="1307307" y="107156"/>
                </a:lnTo>
                <a:lnTo>
                  <a:pt x="1407319" y="88106"/>
                </a:lnTo>
                <a:lnTo>
                  <a:pt x="1500188" y="64293"/>
                </a:lnTo>
                <a:lnTo>
                  <a:pt x="1604963" y="30956"/>
                </a:lnTo>
                <a:lnTo>
                  <a:pt x="1671638" y="4762"/>
                </a:lnTo>
                <a:lnTo>
                  <a:pt x="1719263" y="0"/>
                </a:lnTo>
                <a:lnTo>
                  <a:pt x="1804988" y="7143"/>
                </a:lnTo>
                <a:lnTo>
                  <a:pt x="1859757" y="19050"/>
                </a:lnTo>
                <a:lnTo>
                  <a:pt x="1890713" y="30956"/>
                </a:lnTo>
                <a:lnTo>
                  <a:pt x="1914525" y="45243"/>
                </a:lnTo>
                <a:lnTo>
                  <a:pt x="1943100" y="64293"/>
                </a:lnTo>
                <a:lnTo>
                  <a:pt x="1976438" y="92868"/>
                </a:lnTo>
                <a:lnTo>
                  <a:pt x="1990725" y="107156"/>
                </a:lnTo>
                <a:lnTo>
                  <a:pt x="2002632" y="121443"/>
                </a:lnTo>
                <a:lnTo>
                  <a:pt x="2007394" y="140493"/>
                </a:lnTo>
                <a:lnTo>
                  <a:pt x="2007394" y="157162"/>
                </a:lnTo>
                <a:lnTo>
                  <a:pt x="1993107" y="180975"/>
                </a:lnTo>
                <a:lnTo>
                  <a:pt x="1962150" y="207168"/>
                </a:lnTo>
                <a:lnTo>
                  <a:pt x="1902619" y="219075"/>
                </a:lnTo>
                <a:lnTo>
                  <a:pt x="1735932" y="230981"/>
                </a:lnTo>
                <a:lnTo>
                  <a:pt x="1654969" y="230981"/>
                </a:lnTo>
                <a:lnTo>
                  <a:pt x="1447800" y="252412"/>
                </a:lnTo>
                <a:lnTo>
                  <a:pt x="1235869" y="285750"/>
                </a:lnTo>
                <a:lnTo>
                  <a:pt x="1147763" y="302418"/>
                </a:lnTo>
                <a:lnTo>
                  <a:pt x="950119" y="321468"/>
                </a:lnTo>
                <a:lnTo>
                  <a:pt x="785813" y="350043"/>
                </a:lnTo>
                <a:lnTo>
                  <a:pt x="569119" y="395287"/>
                </a:lnTo>
                <a:lnTo>
                  <a:pt x="481013" y="414337"/>
                </a:lnTo>
                <a:lnTo>
                  <a:pt x="361950" y="450056"/>
                </a:lnTo>
                <a:lnTo>
                  <a:pt x="340519" y="452437"/>
                </a:lnTo>
                <a:lnTo>
                  <a:pt x="261938" y="445293"/>
                </a:lnTo>
                <a:lnTo>
                  <a:pt x="211932" y="428625"/>
                </a:lnTo>
                <a:lnTo>
                  <a:pt x="173832" y="404812"/>
                </a:lnTo>
                <a:lnTo>
                  <a:pt x="90488" y="330993"/>
                </a:lnTo>
                <a:lnTo>
                  <a:pt x="40482" y="278606"/>
                </a:lnTo>
                <a:lnTo>
                  <a:pt x="14288" y="252412"/>
                </a:lnTo>
                <a:lnTo>
                  <a:pt x="0" y="219075"/>
                </a:lnTo>
                <a:lnTo>
                  <a:pt x="0" y="207168"/>
                </a:lnTo>
                <a:lnTo>
                  <a:pt x="7144" y="200025"/>
                </a:lnTo>
                <a:lnTo>
                  <a:pt x="23813" y="197643"/>
                </a:lnTo>
                <a:lnTo>
                  <a:pt x="52388" y="209550"/>
                </a:lnTo>
                <a:lnTo>
                  <a:pt x="173832" y="250031"/>
                </a:lnTo>
                <a:lnTo>
                  <a:pt x="226219" y="257175"/>
                </a:lnTo>
                <a:lnTo>
                  <a:pt x="295275" y="254793"/>
                </a:lnTo>
                <a:lnTo>
                  <a:pt x="459582" y="233362"/>
                </a:lnTo>
                <a:lnTo>
                  <a:pt x="623888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4C71EFDB-B49E-DB4D-9193-D1BA5159B454}"/>
              </a:ext>
            </a:extLst>
          </p:cNvPr>
          <p:cNvSpPr/>
          <p:nvPr/>
        </p:nvSpPr>
        <p:spPr>
          <a:xfrm>
            <a:off x="4324350" y="2732088"/>
            <a:ext cx="2951163" cy="520700"/>
          </a:xfrm>
          <a:custGeom>
            <a:avLst/>
            <a:gdLst>
              <a:gd name="connsiteX0" fmla="*/ 840581 w 2950369"/>
              <a:gd name="connsiteY0" fmla="*/ 264319 h 521494"/>
              <a:gd name="connsiteX1" fmla="*/ 676275 w 2950369"/>
              <a:gd name="connsiteY1" fmla="*/ 288131 h 521494"/>
              <a:gd name="connsiteX2" fmla="*/ 581025 w 2950369"/>
              <a:gd name="connsiteY2" fmla="*/ 300037 h 521494"/>
              <a:gd name="connsiteX3" fmla="*/ 466725 w 2950369"/>
              <a:gd name="connsiteY3" fmla="*/ 314325 h 521494"/>
              <a:gd name="connsiteX4" fmla="*/ 404813 w 2950369"/>
              <a:gd name="connsiteY4" fmla="*/ 319087 h 521494"/>
              <a:gd name="connsiteX5" fmla="*/ 292894 w 2950369"/>
              <a:gd name="connsiteY5" fmla="*/ 316706 h 521494"/>
              <a:gd name="connsiteX6" fmla="*/ 226219 w 2950369"/>
              <a:gd name="connsiteY6" fmla="*/ 309562 h 521494"/>
              <a:gd name="connsiteX7" fmla="*/ 183356 w 2950369"/>
              <a:gd name="connsiteY7" fmla="*/ 300037 h 521494"/>
              <a:gd name="connsiteX8" fmla="*/ 159544 w 2950369"/>
              <a:gd name="connsiteY8" fmla="*/ 285750 h 521494"/>
              <a:gd name="connsiteX9" fmla="*/ 121444 w 2950369"/>
              <a:gd name="connsiteY9" fmla="*/ 245269 h 521494"/>
              <a:gd name="connsiteX10" fmla="*/ 0 w 2950369"/>
              <a:gd name="connsiteY10" fmla="*/ 271462 h 521494"/>
              <a:gd name="connsiteX11" fmla="*/ 50006 w 2950369"/>
              <a:gd name="connsiteY11" fmla="*/ 328612 h 521494"/>
              <a:gd name="connsiteX12" fmla="*/ 95250 w 2950369"/>
              <a:gd name="connsiteY12" fmla="*/ 371475 h 521494"/>
              <a:gd name="connsiteX13" fmla="*/ 152400 w 2950369"/>
              <a:gd name="connsiteY13" fmla="*/ 416719 h 521494"/>
              <a:gd name="connsiteX14" fmla="*/ 200025 w 2950369"/>
              <a:gd name="connsiteY14" fmla="*/ 447675 h 521494"/>
              <a:gd name="connsiteX15" fmla="*/ 269081 w 2950369"/>
              <a:gd name="connsiteY15" fmla="*/ 481012 h 521494"/>
              <a:gd name="connsiteX16" fmla="*/ 340519 w 2950369"/>
              <a:gd name="connsiteY16" fmla="*/ 502444 h 521494"/>
              <a:gd name="connsiteX17" fmla="*/ 404813 w 2950369"/>
              <a:gd name="connsiteY17" fmla="*/ 516731 h 521494"/>
              <a:gd name="connsiteX18" fmla="*/ 438150 w 2950369"/>
              <a:gd name="connsiteY18" fmla="*/ 521494 h 521494"/>
              <a:gd name="connsiteX19" fmla="*/ 535781 w 2950369"/>
              <a:gd name="connsiteY19" fmla="*/ 488156 h 521494"/>
              <a:gd name="connsiteX20" fmla="*/ 640556 w 2950369"/>
              <a:gd name="connsiteY20" fmla="*/ 459581 h 521494"/>
              <a:gd name="connsiteX21" fmla="*/ 833438 w 2950369"/>
              <a:gd name="connsiteY21" fmla="*/ 421481 h 521494"/>
              <a:gd name="connsiteX22" fmla="*/ 976313 w 2950369"/>
              <a:gd name="connsiteY22" fmla="*/ 395287 h 521494"/>
              <a:gd name="connsiteX23" fmla="*/ 1154906 w 2950369"/>
              <a:gd name="connsiteY23" fmla="*/ 366712 h 521494"/>
              <a:gd name="connsiteX24" fmla="*/ 1359694 w 2950369"/>
              <a:gd name="connsiteY24" fmla="*/ 338137 h 521494"/>
              <a:gd name="connsiteX25" fmla="*/ 1581150 w 2950369"/>
              <a:gd name="connsiteY25" fmla="*/ 311944 h 521494"/>
              <a:gd name="connsiteX26" fmla="*/ 1843088 w 2950369"/>
              <a:gd name="connsiteY26" fmla="*/ 292894 h 521494"/>
              <a:gd name="connsiteX27" fmla="*/ 2002631 w 2950369"/>
              <a:gd name="connsiteY27" fmla="*/ 283369 h 521494"/>
              <a:gd name="connsiteX28" fmla="*/ 2188369 w 2950369"/>
              <a:gd name="connsiteY28" fmla="*/ 273844 h 521494"/>
              <a:gd name="connsiteX29" fmla="*/ 2433638 w 2950369"/>
              <a:gd name="connsiteY29" fmla="*/ 264319 h 521494"/>
              <a:gd name="connsiteX30" fmla="*/ 2633663 w 2950369"/>
              <a:gd name="connsiteY30" fmla="*/ 257175 h 521494"/>
              <a:gd name="connsiteX31" fmla="*/ 2874169 w 2950369"/>
              <a:gd name="connsiteY31" fmla="*/ 250031 h 521494"/>
              <a:gd name="connsiteX32" fmla="*/ 2902744 w 2950369"/>
              <a:gd name="connsiteY32" fmla="*/ 247650 h 521494"/>
              <a:gd name="connsiteX33" fmla="*/ 2931319 w 2950369"/>
              <a:gd name="connsiteY33" fmla="*/ 230981 h 521494"/>
              <a:gd name="connsiteX34" fmla="*/ 2945606 w 2950369"/>
              <a:gd name="connsiteY34" fmla="*/ 211931 h 521494"/>
              <a:gd name="connsiteX35" fmla="*/ 2950369 w 2950369"/>
              <a:gd name="connsiteY35" fmla="*/ 195262 h 521494"/>
              <a:gd name="connsiteX36" fmla="*/ 2947988 w 2950369"/>
              <a:gd name="connsiteY36" fmla="*/ 180975 h 521494"/>
              <a:gd name="connsiteX37" fmla="*/ 2936081 w 2950369"/>
              <a:gd name="connsiteY37" fmla="*/ 154781 h 521494"/>
              <a:gd name="connsiteX38" fmla="*/ 2924175 w 2950369"/>
              <a:gd name="connsiteY38" fmla="*/ 140494 h 521494"/>
              <a:gd name="connsiteX39" fmla="*/ 2821781 w 2950369"/>
              <a:gd name="connsiteY39" fmla="*/ 95250 h 521494"/>
              <a:gd name="connsiteX40" fmla="*/ 2671763 w 2950369"/>
              <a:gd name="connsiteY40" fmla="*/ 33337 h 521494"/>
              <a:gd name="connsiteX41" fmla="*/ 2574131 w 2950369"/>
              <a:gd name="connsiteY41" fmla="*/ 4762 h 521494"/>
              <a:gd name="connsiteX42" fmla="*/ 2550319 w 2950369"/>
              <a:gd name="connsiteY42" fmla="*/ 0 h 521494"/>
              <a:gd name="connsiteX43" fmla="*/ 2512219 w 2950369"/>
              <a:gd name="connsiteY43" fmla="*/ 7144 h 521494"/>
              <a:gd name="connsiteX44" fmla="*/ 2462213 w 2950369"/>
              <a:gd name="connsiteY44" fmla="*/ 28575 h 521494"/>
              <a:gd name="connsiteX45" fmla="*/ 2355056 w 2950369"/>
              <a:gd name="connsiteY45" fmla="*/ 59531 h 521494"/>
              <a:gd name="connsiteX46" fmla="*/ 2205038 w 2950369"/>
              <a:gd name="connsiteY46" fmla="*/ 95250 h 521494"/>
              <a:gd name="connsiteX47" fmla="*/ 2024063 w 2950369"/>
              <a:gd name="connsiteY47" fmla="*/ 111919 h 521494"/>
              <a:gd name="connsiteX48" fmla="*/ 1702594 w 2950369"/>
              <a:gd name="connsiteY48" fmla="*/ 142875 h 521494"/>
              <a:gd name="connsiteX49" fmla="*/ 1485900 w 2950369"/>
              <a:gd name="connsiteY49" fmla="*/ 169069 h 521494"/>
              <a:gd name="connsiteX50" fmla="*/ 1338263 w 2950369"/>
              <a:gd name="connsiteY50" fmla="*/ 185737 h 521494"/>
              <a:gd name="connsiteX51" fmla="*/ 1014413 w 2950369"/>
              <a:gd name="connsiteY51" fmla="*/ 238125 h 521494"/>
              <a:gd name="connsiteX52" fmla="*/ 840581 w 2950369"/>
              <a:gd name="connsiteY52" fmla="*/ 264319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950369" h="521494">
                <a:moveTo>
                  <a:pt x="840581" y="264319"/>
                </a:moveTo>
                <a:lnTo>
                  <a:pt x="676275" y="288131"/>
                </a:lnTo>
                <a:lnTo>
                  <a:pt x="581025" y="300037"/>
                </a:lnTo>
                <a:lnTo>
                  <a:pt x="466725" y="314325"/>
                </a:lnTo>
                <a:lnTo>
                  <a:pt x="404813" y="319087"/>
                </a:lnTo>
                <a:lnTo>
                  <a:pt x="292894" y="316706"/>
                </a:lnTo>
                <a:lnTo>
                  <a:pt x="226219" y="309562"/>
                </a:lnTo>
                <a:lnTo>
                  <a:pt x="183356" y="300037"/>
                </a:lnTo>
                <a:lnTo>
                  <a:pt x="159544" y="285750"/>
                </a:lnTo>
                <a:lnTo>
                  <a:pt x="121444" y="245269"/>
                </a:lnTo>
                <a:lnTo>
                  <a:pt x="0" y="271462"/>
                </a:lnTo>
                <a:lnTo>
                  <a:pt x="50006" y="328612"/>
                </a:lnTo>
                <a:lnTo>
                  <a:pt x="95250" y="371475"/>
                </a:lnTo>
                <a:lnTo>
                  <a:pt x="152400" y="416719"/>
                </a:lnTo>
                <a:lnTo>
                  <a:pt x="200025" y="447675"/>
                </a:lnTo>
                <a:lnTo>
                  <a:pt x="269081" y="481012"/>
                </a:lnTo>
                <a:lnTo>
                  <a:pt x="340519" y="502444"/>
                </a:lnTo>
                <a:lnTo>
                  <a:pt x="404813" y="516731"/>
                </a:lnTo>
                <a:lnTo>
                  <a:pt x="438150" y="521494"/>
                </a:lnTo>
                <a:lnTo>
                  <a:pt x="535781" y="488156"/>
                </a:lnTo>
                <a:lnTo>
                  <a:pt x="640556" y="459581"/>
                </a:lnTo>
                <a:lnTo>
                  <a:pt x="833438" y="421481"/>
                </a:lnTo>
                <a:lnTo>
                  <a:pt x="976313" y="395287"/>
                </a:lnTo>
                <a:lnTo>
                  <a:pt x="1154906" y="366712"/>
                </a:lnTo>
                <a:lnTo>
                  <a:pt x="1359694" y="338137"/>
                </a:lnTo>
                <a:lnTo>
                  <a:pt x="1581150" y="311944"/>
                </a:lnTo>
                <a:lnTo>
                  <a:pt x="1843088" y="292894"/>
                </a:lnTo>
                <a:lnTo>
                  <a:pt x="2002631" y="283369"/>
                </a:lnTo>
                <a:lnTo>
                  <a:pt x="2188369" y="273844"/>
                </a:lnTo>
                <a:lnTo>
                  <a:pt x="2433638" y="264319"/>
                </a:lnTo>
                <a:lnTo>
                  <a:pt x="2633663" y="257175"/>
                </a:lnTo>
                <a:lnTo>
                  <a:pt x="2874169" y="250031"/>
                </a:lnTo>
                <a:lnTo>
                  <a:pt x="2902744" y="247650"/>
                </a:lnTo>
                <a:lnTo>
                  <a:pt x="2931319" y="230981"/>
                </a:lnTo>
                <a:lnTo>
                  <a:pt x="2945606" y="211931"/>
                </a:lnTo>
                <a:lnTo>
                  <a:pt x="2950369" y="195262"/>
                </a:lnTo>
                <a:lnTo>
                  <a:pt x="2947988" y="180975"/>
                </a:lnTo>
                <a:lnTo>
                  <a:pt x="2936081" y="154781"/>
                </a:lnTo>
                <a:lnTo>
                  <a:pt x="2924175" y="140494"/>
                </a:lnTo>
                <a:lnTo>
                  <a:pt x="2821781" y="95250"/>
                </a:lnTo>
                <a:lnTo>
                  <a:pt x="2671763" y="33337"/>
                </a:lnTo>
                <a:lnTo>
                  <a:pt x="2574131" y="4762"/>
                </a:lnTo>
                <a:lnTo>
                  <a:pt x="2550319" y="0"/>
                </a:lnTo>
                <a:lnTo>
                  <a:pt x="2512219" y="7144"/>
                </a:lnTo>
                <a:lnTo>
                  <a:pt x="2462213" y="28575"/>
                </a:lnTo>
                <a:lnTo>
                  <a:pt x="2355056" y="59531"/>
                </a:lnTo>
                <a:lnTo>
                  <a:pt x="2205038" y="95250"/>
                </a:lnTo>
                <a:lnTo>
                  <a:pt x="2024063" y="111919"/>
                </a:lnTo>
                <a:lnTo>
                  <a:pt x="1702594" y="142875"/>
                </a:lnTo>
                <a:lnTo>
                  <a:pt x="1485900" y="169069"/>
                </a:lnTo>
                <a:lnTo>
                  <a:pt x="1338263" y="185737"/>
                </a:lnTo>
                <a:lnTo>
                  <a:pt x="1014413" y="238125"/>
                </a:lnTo>
                <a:lnTo>
                  <a:pt x="840581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2F0E5414-D659-1D4F-A64E-AAEF50B311F3}"/>
              </a:ext>
            </a:extLst>
          </p:cNvPr>
          <p:cNvSpPr/>
          <p:nvPr/>
        </p:nvSpPr>
        <p:spPr>
          <a:xfrm>
            <a:off x="5043488" y="3230563"/>
            <a:ext cx="1738312" cy="1962150"/>
          </a:xfrm>
          <a:custGeom>
            <a:avLst/>
            <a:gdLst>
              <a:gd name="connsiteX0" fmla="*/ 494548 w 1738648"/>
              <a:gd name="connsiteY0" fmla="*/ 188032 h 1962741"/>
              <a:gd name="connsiteX1" fmla="*/ 247274 w 1738648"/>
              <a:gd name="connsiteY1" fmla="*/ 221517 h 1962741"/>
              <a:gd name="connsiteX2" fmla="*/ 0 w 1738648"/>
              <a:gd name="connsiteY2" fmla="*/ 255002 h 1962741"/>
              <a:gd name="connsiteX3" fmla="*/ 25758 w 1738648"/>
              <a:gd name="connsiteY3" fmla="*/ 388942 h 1962741"/>
              <a:gd name="connsiteX4" fmla="*/ 396669 w 1738648"/>
              <a:gd name="connsiteY4" fmla="*/ 340003 h 1962741"/>
              <a:gd name="connsiteX5" fmla="*/ 739247 w 1738648"/>
              <a:gd name="connsiteY5" fmla="*/ 296214 h 1962741"/>
              <a:gd name="connsiteX6" fmla="*/ 1094704 w 1738648"/>
              <a:gd name="connsiteY6" fmla="*/ 247275 h 1962741"/>
              <a:gd name="connsiteX7" fmla="*/ 1305918 w 1738648"/>
              <a:gd name="connsiteY7" fmla="*/ 221517 h 1962741"/>
              <a:gd name="connsiteX8" fmla="*/ 1347130 w 1738648"/>
              <a:gd name="connsiteY8" fmla="*/ 229244 h 1962741"/>
              <a:gd name="connsiteX9" fmla="*/ 1385767 w 1738648"/>
              <a:gd name="connsiteY9" fmla="*/ 239547 h 1962741"/>
              <a:gd name="connsiteX10" fmla="*/ 1393494 w 1738648"/>
              <a:gd name="connsiteY10" fmla="*/ 244699 h 1962741"/>
              <a:gd name="connsiteX11" fmla="*/ 1403797 w 1738648"/>
              <a:gd name="connsiteY11" fmla="*/ 273033 h 1962741"/>
              <a:gd name="connsiteX12" fmla="*/ 1411524 w 1738648"/>
              <a:gd name="connsiteY12" fmla="*/ 316821 h 1962741"/>
              <a:gd name="connsiteX13" fmla="*/ 1421827 w 1738648"/>
              <a:gd name="connsiteY13" fmla="*/ 358033 h 1962741"/>
              <a:gd name="connsiteX14" fmla="*/ 1421827 w 1738648"/>
              <a:gd name="connsiteY14" fmla="*/ 618186 h 1962741"/>
              <a:gd name="connsiteX15" fmla="*/ 1421827 w 1738648"/>
              <a:gd name="connsiteY15" fmla="*/ 1130765 h 1962741"/>
              <a:gd name="connsiteX16" fmla="*/ 1419252 w 1738648"/>
              <a:gd name="connsiteY16" fmla="*/ 1452737 h 1962741"/>
              <a:gd name="connsiteX17" fmla="*/ 1419252 w 1738648"/>
              <a:gd name="connsiteY17" fmla="*/ 1754103 h 1962741"/>
              <a:gd name="connsiteX18" fmla="*/ 1421827 w 1738648"/>
              <a:gd name="connsiteY18" fmla="*/ 1836528 h 1962741"/>
              <a:gd name="connsiteX19" fmla="*/ 1434706 w 1738648"/>
              <a:gd name="connsiteY19" fmla="*/ 1880316 h 1962741"/>
              <a:gd name="connsiteX20" fmla="*/ 1447585 w 1738648"/>
              <a:gd name="connsiteY20" fmla="*/ 1906074 h 1962741"/>
              <a:gd name="connsiteX21" fmla="*/ 1468191 w 1738648"/>
              <a:gd name="connsiteY21" fmla="*/ 1934407 h 1962741"/>
              <a:gd name="connsiteX22" fmla="*/ 1496525 w 1738648"/>
              <a:gd name="connsiteY22" fmla="*/ 1952438 h 1962741"/>
              <a:gd name="connsiteX23" fmla="*/ 1532586 w 1738648"/>
              <a:gd name="connsiteY23" fmla="*/ 1962741 h 1962741"/>
              <a:gd name="connsiteX24" fmla="*/ 1555768 w 1738648"/>
              <a:gd name="connsiteY24" fmla="*/ 1962741 h 1962741"/>
              <a:gd name="connsiteX25" fmla="*/ 1581525 w 1738648"/>
              <a:gd name="connsiteY25" fmla="*/ 1957589 h 1962741"/>
              <a:gd name="connsiteX26" fmla="*/ 1602132 w 1738648"/>
              <a:gd name="connsiteY26" fmla="*/ 1944710 h 1962741"/>
              <a:gd name="connsiteX27" fmla="*/ 1617586 w 1738648"/>
              <a:gd name="connsiteY27" fmla="*/ 1931831 h 1962741"/>
              <a:gd name="connsiteX28" fmla="*/ 1627889 w 1738648"/>
              <a:gd name="connsiteY28" fmla="*/ 1916377 h 1962741"/>
              <a:gd name="connsiteX29" fmla="*/ 1638192 w 1738648"/>
              <a:gd name="connsiteY29" fmla="*/ 1880316 h 1962741"/>
              <a:gd name="connsiteX30" fmla="*/ 1643344 w 1738648"/>
              <a:gd name="connsiteY30" fmla="*/ 1833952 h 1962741"/>
              <a:gd name="connsiteX31" fmla="*/ 1643344 w 1738648"/>
              <a:gd name="connsiteY31" fmla="*/ 1627890 h 1962741"/>
              <a:gd name="connsiteX32" fmla="*/ 1643344 w 1738648"/>
              <a:gd name="connsiteY32" fmla="*/ 1161675 h 1962741"/>
              <a:gd name="connsiteX33" fmla="*/ 1643344 w 1738648"/>
              <a:gd name="connsiteY33" fmla="*/ 726369 h 1962741"/>
              <a:gd name="connsiteX34" fmla="*/ 1645920 w 1738648"/>
              <a:gd name="connsiteY34" fmla="*/ 613035 h 1962741"/>
              <a:gd name="connsiteX35" fmla="*/ 1648496 w 1738648"/>
              <a:gd name="connsiteY35" fmla="*/ 530610 h 1962741"/>
              <a:gd name="connsiteX36" fmla="*/ 1658799 w 1738648"/>
              <a:gd name="connsiteY36" fmla="*/ 417276 h 1962741"/>
              <a:gd name="connsiteX37" fmla="*/ 1666526 w 1738648"/>
              <a:gd name="connsiteY37" fmla="*/ 381215 h 1962741"/>
              <a:gd name="connsiteX38" fmla="*/ 1684556 w 1738648"/>
              <a:gd name="connsiteY38" fmla="*/ 363185 h 1962741"/>
              <a:gd name="connsiteX39" fmla="*/ 1712890 w 1738648"/>
              <a:gd name="connsiteY39" fmla="*/ 332275 h 1962741"/>
              <a:gd name="connsiteX40" fmla="*/ 1728345 w 1738648"/>
              <a:gd name="connsiteY40" fmla="*/ 309093 h 1962741"/>
              <a:gd name="connsiteX41" fmla="*/ 1738648 w 1738648"/>
              <a:gd name="connsiteY41" fmla="*/ 285911 h 1962741"/>
              <a:gd name="connsiteX42" fmla="*/ 1736072 w 1738648"/>
              <a:gd name="connsiteY42" fmla="*/ 265305 h 1962741"/>
              <a:gd name="connsiteX43" fmla="*/ 1723193 w 1738648"/>
              <a:gd name="connsiteY43" fmla="*/ 234396 h 1962741"/>
              <a:gd name="connsiteX44" fmla="*/ 1669102 w 1738648"/>
              <a:gd name="connsiteY44" fmla="*/ 177729 h 1962741"/>
              <a:gd name="connsiteX45" fmla="*/ 1566071 w 1738648"/>
              <a:gd name="connsiteY45" fmla="*/ 97880 h 1962741"/>
              <a:gd name="connsiteX46" fmla="*/ 1486222 w 1738648"/>
              <a:gd name="connsiteY46" fmla="*/ 46364 h 1962741"/>
              <a:gd name="connsiteX47" fmla="*/ 1403797 w 1738648"/>
              <a:gd name="connsiteY47" fmla="*/ 5152 h 1962741"/>
              <a:gd name="connsiteX48" fmla="*/ 1383191 w 1738648"/>
              <a:gd name="connsiteY48" fmla="*/ 0 h 1962741"/>
              <a:gd name="connsiteX49" fmla="*/ 1367736 w 1738648"/>
              <a:gd name="connsiteY49" fmla="*/ 5152 h 1962741"/>
              <a:gd name="connsiteX50" fmla="*/ 1298190 w 1738648"/>
              <a:gd name="connsiteY50" fmla="*/ 51516 h 1962741"/>
              <a:gd name="connsiteX51" fmla="*/ 1241523 w 1738648"/>
              <a:gd name="connsiteY51" fmla="*/ 87577 h 1962741"/>
              <a:gd name="connsiteX52" fmla="*/ 1179705 w 1738648"/>
              <a:gd name="connsiteY52" fmla="*/ 97880 h 1962741"/>
              <a:gd name="connsiteX53" fmla="*/ 795914 w 1738648"/>
              <a:gd name="connsiteY53" fmla="*/ 146820 h 1962741"/>
              <a:gd name="connsiteX54" fmla="*/ 494548 w 1738648"/>
              <a:gd name="connsiteY54" fmla="*/ 188032 h 1962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38648" h="1962741">
                <a:moveTo>
                  <a:pt x="494548" y="188032"/>
                </a:moveTo>
                <a:lnTo>
                  <a:pt x="247274" y="221517"/>
                </a:lnTo>
                <a:lnTo>
                  <a:pt x="0" y="255002"/>
                </a:lnTo>
                <a:lnTo>
                  <a:pt x="25758" y="388942"/>
                </a:lnTo>
                <a:lnTo>
                  <a:pt x="396669" y="340003"/>
                </a:lnTo>
                <a:lnTo>
                  <a:pt x="739247" y="296214"/>
                </a:lnTo>
                <a:lnTo>
                  <a:pt x="1094704" y="247275"/>
                </a:lnTo>
                <a:lnTo>
                  <a:pt x="1305918" y="221517"/>
                </a:lnTo>
                <a:lnTo>
                  <a:pt x="1347130" y="229244"/>
                </a:lnTo>
                <a:lnTo>
                  <a:pt x="1385767" y="239547"/>
                </a:lnTo>
                <a:lnTo>
                  <a:pt x="1393494" y="244699"/>
                </a:lnTo>
                <a:lnTo>
                  <a:pt x="1403797" y="273033"/>
                </a:lnTo>
                <a:lnTo>
                  <a:pt x="1411524" y="316821"/>
                </a:lnTo>
                <a:lnTo>
                  <a:pt x="1421827" y="358033"/>
                </a:lnTo>
                <a:lnTo>
                  <a:pt x="1421827" y="618186"/>
                </a:lnTo>
                <a:lnTo>
                  <a:pt x="1421827" y="1130765"/>
                </a:lnTo>
                <a:cubicBezTo>
                  <a:pt x="1420969" y="1238089"/>
                  <a:pt x="1420110" y="1345413"/>
                  <a:pt x="1419252" y="1452737"/>
                </a:cubicBezTo>
                <a:lnTo>
                  <a:pt x="1419252" y="1754103"/>
                </a:lnTo>
                <a:cubicBezTo>
                  <a:pt x="1420110" y="1781578"/>
                  <a:pt x="1420969" y="1809053"/>
                  <a:pt x="1421827" y="1836528"/>
                </a:cubicBezTo>
                <a:lnTo>
                  <a:pt x="1434706" y="1880316"/>
                </a:lnTo>
                <a:lnTo>
                  <a:pt x="1447585" y="1906074"/>
                </a:lnTo>
                <a:lnTo>
                  <a:pt x="1468191" y="1934407"/>
                </a:lnTo>
                <a:lnTo>
                  <a:pt x="1496525" y="1952438"/>
                </a:lnTo>
                <a:lnTo>
                  <a:pt x="1532586" y="1962741"/>
                </a:lnTo>
                <a:lnTo>
                  <a:pt x="1555768" y="1962741"/>
                </a:lnTo>
                <a:lnTo>
                  <a:pt x="1581525" y="1957589"/>
                </a:lnTo>
                <a:lnTo>
                  <a:pt x="1602132" y="1944710"/>
                </a:lnTo>
                <a:lnTo>
                  <a:pt x="1617586" y="1931831"/>
                </a:lnTo>
                <a:lnTo>
                  <a:pt x="1627889" y="1916377"/>
                </a:lnTo>
                <a:lnTo>
                  <a:pt x="1638192" y="1880316"/>
                </a:lnTo>
                <a:lnTo>
                  <a:pt x="1643344" y="1833952"/>
                </a:lnTo>
                <a:lnTo>
                  <a:pt x="1643344" y="1627890"/>
                </a:lnTo>
                <a:lnTo>
                  <a:pt x="1643344" y="1161675"/>
                </a:lnTo>
                <a:lnTo>
                  <a:pt x="1643344" y="726369"/>
                </a:lnTo>
                <a:cubicBezTo>
                  <a:pt x="1644203" y="688591"/>
                  <a:pt x="1645061" y="650813"/>
                  <a:pt x="1645920" y="613035"/>
                </a:cubicBezTo>
                <a:cubicBezTo>
                  <a:pt x="1646779" y="585560"/>
                  <a:pt x="1647637" y="558085"/>
                  <a:pt x="1648496" y="530610"/>
                </a:cubicBezTo>
                <a:lnTo>
                  <a:pt x="1658799" y="417276"/>
                </a:lnTo>
                <a:lnTo>
                  <a:pt x="1666526" y="381215"/>
                </a:lnTo>
                <a:lnTo>
                  <a:pt x="1684556" y="363185"/>
                </a:lnTo>
                <a:lnTo>
                  <a:pt x="1712890" y="332275"/>
                </a:lnTo>
                <a:lnTo>
                  <a:pt x="1728345" y="309093"/>
                </a:lnTo>
                <a:lnTo>
                  <a:pt x="1738648" y="285911"/>
                </a:lnTo>
                <a:lnTo>
                  <a:pt x="1736072" y="265305"/>
                </a:lnTo>
                <a:lnTo>
                  <a:pt x="1723193" y="234396"/>
                </a:lnTo>
                <a:lnTo>
                  <a:pt x="1669102" y="177729"/>
                </a:lnTo>
                <a:lnTo>
                  <a:pt x="1566071" y="97880"/>
                </a:lnTo>
                <a:lnTo>
                  <a:pt x="1486222" y="46364"/>
                </a:lnTo>
                <a:lnTo>
                  <a:pt x="1403797" y="5152"/>
                </a:lnTo>
                <a:lnTo>
                  <a:pt x="1383191" y="0"/>
                </a:lnTo>
                <a:lnTo>
                  <a:pt x="1367736" y="5152"/>
                </a:lnTo>
                <a:lnTo>
                  <a:pt x="1298190" y="51516"/>
                </a:lnTo>
                <a:lnTo>
                  <a:pt x="1241523" y="87577"/>
                </a:lnTo>
                <a:lnTo>
                  <a:pt x="1179705" y="97880"/>
                </a:lnTo>
                <a:lnTo>
                  <a:pt x="795914" y="146820"/>
                </a:lnTo>
                <a:lnTo>
                  <a:pt x="494548" y="188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DDFDB27-099C-8545-9287-0AA74D2A4D4B}"/>
              </a:ext>
            </a:extLst>
          </p:cNvPr>
          <p:cNvSpPr/>
          <p:nvPr/>
        </p:nvSpPr>
        <p:spPr>
          <a:xfrm>
            <a:off x="5075238" y="3800475"/>
            <a:ext cx="1452562" cy="300038"/>
          </a:xfrm>
          <a:custGeom>
            <a:avLst/>
            <a:gdLst>
              <a:gd name="connsiteX0" fmla="*/ 542925 w 1452562"/>
              <a:gd name="connsiteY0" fmla="*/ 83344 h 300038"/>
              <a:gd name="connsiteX1" fmla="*/ 297656 w 1452562"/>
              <a:gd name="connsiteY1" fmla="*/ 111919 h 300038"/>
              <a:gd name="connsiteX2" fmla="*/ 219075 w 1452562"/>
              <a:gd name="connsiteY2" fmla="*/ 121444 h 300038"/>
              <a:gd name="connsiteX3" fmla="*/ 2381 w 1452562"/>
              <a:gd name="connsiteY3" fmla="*/ 121444 h 300038"/>
              <a:gd name="connsiteX4" fmla="*/ 0 w 1452562"/>
              <a:gd name="connsiteY4" fmla="*/ 264319 h 300038"/>
              <a:gd name="connsiteX5" fmla="*/ 192881 w 1452562"/>
              <a:gd name="connsiteY5" fmla="*/ 300038 h 300038"/>
              <a:gd name="connsiteX6" fmla="*/ 292894 w 1452562"/>
              <a:gd name="connsiteY6" fmla="*/ 288131 h 300038"/>
              <a:gd name="connsiteX7" fmla="*/ 571500 w 1452562"/>
              <a:gd name="connsiteY7" fmla="*/ 257175 h 300038"/>
              <a:gd name="connsiteX8" fmla="*/ 812006 w 1452562"/>
              <a:gd name="connsiteY8" fmla="*/ 228600 h 300038"/>
              <a:gd name="connsiteX9" fmla="*/ 1109662 w 1452562"/>
              <a:gd name="connsiteY9" fmla="*/ 195263 h 300038"/>
              <a:gd name="connsiteX10" fmla="*/ 1452562 w 1452562"/>
              <a:gd name="connsiteY10" fmla="*/ 154781 h 300038"/>
              <a:gd name="connsiteX11" fmla="*/ 1452562 w 1452562"/>
              <a:gd name="connsiteY11" fmla="*/ 16669 h 300038"/>
              <a:gd name="connsiteX12" fmla="*/ 1300162 w 1452562"/>
              <a:gd name="connsiteY12" fmla="*/ 0 h 300038"/>
              <a:gd name="connsiteX13" fmla="*/ 1223962 w 1452562"/>
              <a:gd name="connsiteY13" fmla="*/ 0 h 300038"/>
              <a:gd name="connsiteX14" fmla="*/ 1135856 w 1452562"/>
              <a:gd name="connsiteY14" fmla="*/ 2381 h 300038"/>
              <a:gd name="connsiteX15" fmla="*/ 1031081 w 1452562"/>
              <a:gd name="connsiteY15" fmla="*/ 16669 h 300038"/>
              <a:gd name="connsiteX16" fmla="*/ 940594 w 1452562"/>
              <a:gd name="connsiteY16" fmla="*/ 35719 h 300038"/>
              <a:gd name="connsiteX17" fmla="*/ 735806 w 1452562"/>
              <a:gd name="connsiteY17" fmla="*/ 59531 h 300038"/>
              <a:gd name="connsiteX18" fmla="*/ 542925 w 1452562"/>
              <a:gd name="connsiteY18" fmla="*/ 83344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52562" h="300038">
                <a:moveTo>
                  <a:pt x="542925" y="83344"/>
                </a:moveTo>
                <a:lnTo>
                  <a:pt x="297656" y="111919"/>
                </a:lnTo>
                <a:lnTo>
                  <a:pt x="219075" y="121444"/>
                </a:lnTo>
                <a:lnTo>
                  <a:pt x="2381" y="121444"/>
                </a:lnTo>
                <a:cubicBezTo>
                  <a:pt x="1587" y="169069"/>
                  <a:pt x="794" y="216694"/>
                  <a:pt x="0" y="264319"/>
                </a:cubicBezTo>
                <a:lnTo>
                  <a:pt x="192881" y="300038"/>
                </a:lnTo>
                <a:lnTo>
                  <a:pt x="292894" y="288131"/>
                </a:lnTo>
                <a:lnTo>
                  <a:pt x="571500" y="257175"/>
                </a:lnTo>
                <a:lnTo>
                  <a:pt x="812006" y="228600"/>
                </a:lnTo>
                <a:lnTo>
                  <a:pt x="1109662" y="195263"/>
                </a:lnTo>
                <a:lnTo>
                  <a:pt x="1452562" y="154781"/>
                </a:lnTo>
                <a:lnTo>
                  <a:pt x="1452562" y="16669"/>
                </a:lnTo>
                <a:lnTo>
                  <a:pt x="1300162" y="0"/>
                </a:lnTo>
                <a:lnTo>
                  <a:pt x="1223962" y="0"/>
                </a:lnTo>
                <a:lnTo>
                  <a:pt x="1135856" y="2381"/>
                </a:lnTo>
                <a:lnTo>
                  <a:pt x="1031081" y="16669"/>
                </a:lnTo>
                <a:lnTo>
                  <a:pt x="940594" y="35719"/>
                </a:lnTo>
                <a:lnTo>
                  <a:pt x="735806" y="59531"/>
                </a:lnTo>
                <a:lnTo>
                  <a:pt x="542925" y="833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63CF5926-F5AF-5849-BBF1-787FFC010632}"/>
              </a:ext>
            </a:extLst>
          </p:cNvPr>
          <p:cNvSpPr/>
          <p:nvPr/>
        </p:nvSpPr>
        <p:spPr>
          <a:xfrm>
            <a:off x="5094288" y="4335463"/>
            <a:ext cx="1438275" cy="298450"/>
          </a:xfrm>
          <a:custGeom>
            <a:avLst/>
            <a:gdLst>
              <a:gd name="connsiteX0" fmla="*/ 607219 w 1438275"/>
              <a:gd name="connsiteY0" fmla="*/ 76200 h 297657"/>
              <a:gd name="connsiteX1" fmla="*/ 252412 w 1438275"/>
              <a:gd name="connsiteY1" fmla="*/ 119063 h 297657"/>
              <a:gd name="connsiteX2" fmla="*/ 188119 w 1438275"/>
              <a:gd name="connsiteY2" fmla="*/ 121444 h 297657"/>
              <a:gd name="connsiteX3" fmla="*/ 4762 w 1438275"/>
              <a:gd name="connsiteY3" fmla="*/ 116682 h 297657"/>
              <a:gd name="connsiteX4" fmla="*/ 0 w 1438275"/>
              <a:gd name="connsiteY4" fmla="*/ 273844 h 297657"/>
              <a:gd name="connsiteX5" fmla="*/ 157162 w 1438275"/>
              <a:gd name="connsiteY5" fmla="*/ 292894 h 297657"/>
              <a:gd name="connsiteX6" fmla="*/ 216694 w 1438275"/>
              <a:gd name="connsiteY6" fmla="*/ 297657 h 297657"/>
              <a:gd name="connsiteX7" fmla="*/ 309562 w 1438275"/>
              <a:gd name="connsiteY7" fmla="*/ 283369 h 297657"/>
              <a:gd name="connsiteX8" fmla="*/ 447675 w 1438275"/>
              <a:gd name="connsiteY8" fmla="*/ 261938 h 297657"/>
              <a:gd name="connsiteX9" fmla="*/ 638175 w 1438275"/>
              <a:gd name="connsiteY9" fmla="*/ 238125 h 297657"/>
              <a:gd name="connsiteX10" fmla="*/ 714375 w 1438275"/>
              <a:gd name="connsiteY10" fmla="*/ 228600 h 297657"/>
              <a:gd name="connsiteX11" fmla="*/ 907256 w 1438275"/>
              <a:gd name="connsiteY11" fmla="*/ 211932 h 297657"/>
              <a:gd name="connsiteX12" fmla="*/ 1128712 w 1438275"/>
              <a:gd name="connsiteY12" fmla="*/ 188119 h 297657"/>
              <a:gd name="connsiteX13" fmla="*/ 1312069 w 1438275"/>
              <a:gd name="connsiteY13" fmla="*/ 171450 h 297657"/>
              <a:gd name="connsiteX14" fmla="*/ 1438275 w 1438275"/>
              <a:gd name="connsiteY14" fmla="*/ 154782 h 297657"/>
              <a:gd name="connsiteX15" fmla="*/ 1416844 w 1438275"/>
              <a:gd name="connsiteY15" fmla="*/ 16669 h 297657"/>
              <a:gd name="connsiteX16" fmla="*/ 1316831 w 1438275"/>
              <a:gd name="connsiteY16" fmla="*/ 4763 h 297657"/>
              <a:gd name="connsiteX17" fmla="*/ 1254919 w 1438275"/>
              <a:gd name="connsiteY17" fmla="*/ 2382 h 297657"/>
              <a:gd name="connsiteX18" fmla="*/ 1202531 w 1438275"/>
              <a:gd name="connsiteY18" fmla="*/ 0 h 297657"/>
              <a:gd name="connsiteX19" fmla="*/ 1128712 w 1438275"/>
              <a:gd name="connsiteY19" fmla="*/ 7144 h 297657"/>
              <a:gd name="connsiteX20" fmla="*/ 1035844 w 1438275"/>
              <a:gd name="connsiteY20" fmla="*/ 21432 h 297657"/>
              <a:gd name="connsiteX21" fmla="*/ 985837 w 1438275"/>
              <a:gd name="connsiteY21" fmla="*/ 30957 h 297657"/>
              <a:gd name="connsiteX22" fmla="*/ 845344 w 1438275"/>
              <a:gd name="connsiteY22" fmla="*/ 47625 h 297657"/>
              <a:gd name="connsiteX23" fmla="*/ 607219 w 1438275"/>
              <a:gd name="connsiteY23" fmla="*/ 76200 h 29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38275" h="297657">
                <a:moveTo>
                  <a:pt x="607219" y="76200"/>
                </a:moveTo>
                <a:lnTo>
                  <a:pt x="252412" y="119063"/>
                </a:lnTo>
                <a:lnTo>
                  <a:pt x="188119" y="121444"/>
                </a:lnTo>
                <a:lnTo>
                  <a:pt x="4762" y="116682"/>
                </a:lnTo>
                <a:lnTo>
                  <a:pt x="0" y="273844"/>
                </a:lnTo>
                <a:lnTo>
                  <a:pt x="157162" y="292894"/>
                </a:lnTo>
                <a:lnTo>
                  <a:pt x="216694" y="297657"/>
                </a:lnTo>
                <a:lnTo>
                  <a:pt x="309562" y="283369"/>
                </a:lnTo>
                <a:lnTo>
                  <a:pt x="447675" y="261938"/>
                </a:lnTo>
                <a:lnTo>
                  <a:pt x="638175" y="238125"/>
                </a:lnTo>
                <a:lnTo>
                  <a:pt x="714375" y="228600"/>
                </a:lnTo>
                <a:lnTo>
                  <a:pt x="907256" y="211932"/>
                </a:lnTo>
                <a:lnTo>
                  <a:pt x="1128712" y="188119"/>
                </a:lnTo>
                <a:lnTo>
                  <a:pt x="1312069" y="171450"/>
                </a:lnTo>
                <a:lnTo>
                  <a:pt x="1438275" y="154782"/>
                </a:lnTo>
                <a:lnTo>
                  <a:pt x="1416844" y="16669"/>
                </a:lnTo>
                <a:lnTo>
                  <a:pt x="1316831" y="4763"/>
                </a:lnTo>
                <a:lnTo>
                  <a:pt x="1254919" y="2382"/>
                </a:lnTo>
                <a:lnTo>
                  <a:pt x="1202531" y="0"/>
                </a:lnTo>
                <a:lnTo>
                  <a:pt x="1128712" y="7144"/>
                </a:lnTo>
                <a:lnTo>
                  <a:pt x="1035844" y="21432"/>
                </a:lnTo>
                <a:lnTo>
                  <a:pt x="985837" y="30957"/>
                </a:lnTo>
                <a:lnTo>
                  <a:pt x="845344" y="47625"/>
                </a:lnTo>
                <a:lnTo>
                  <a:pt x="607219" y="76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D221C4D3-3D6D-304B-B864-83EFF7B0D21D}"/>
              </a:ext>
            </a:extLst>
          </p:cNvPr>
          <p:cNvSpPr/>
          <p:nvPr/>
        </p:nvSpPr>
        <p:spPr>
          <a:xfrm>
            <a:off x="5057775" y="4924425"/>
            <a:ext cx="1452563" cy="249238"/>
          </a:xfrm>
          <a:custGeom>
            <a:avLst/>
            <a:gdLst>
              <a:gd name="connsiteX0" fmla="*/ 469106 w 1452563"/>
              <a:gd name="connsiteY0" fmla="*/ 80963 h 250031"/>
              <a:gd name="connsiteX1" fmla="*/ 1183481 w 1452563"/>
              <a:gd name="connsiteY1" fmla="*/ 21431 h 250031"/>
              <a:gd name="connsiteX2" fmla="*/ 1445419 w 1452563"/>
              <a:gd name="connsiteY2" fmla="*/ 0 h 250031"/>
              <a:gd name="connsiteX3" fmla="*/ 1452563 w 1452563"/>
              <a:gd name="connsiteY3" fmla="*/ 130969 h 250031"/>
              <a:gd name="connsiteX4" fmla="*/ 1212056 w 1452563"/>
              <a:gd name="connsiteY4" fmla="*/ 150019 h 250031"/>
              <a:gd name="connsiteX5" fmla="*/ 892969 w 1452563"/>
              <a:gd name="connsiteY5" fmla="*/ 176213 h 250031"/>
              <a:gd name="connsiteX6" fmla="*/ 595313 w 1452563"/>
              <a:gd name="connsiteY6" fmla="*/ 202406 h 250031"/>
              <a:gd name="connsiteX7" fmla="*/ 288131 w 1452563"/>
              <a:gd name="connsiteY7" fmla="*/ 228600 h 250031"/>
              <a:gd name="connsiteX8" fmla="*/ 0 w 1452563"/>
              <a:gd name="connsiteY8" fmla="*/ 250031 h 250031"/>
              <a:gd name="connsiteX9" fmla="*/ 9525 w 1452563"/>
              <a:gd name="connsiteY9" fmla="*/ 116681 h 250031"/>
              <a:gd name="connsiteX10" fmla="*/ 469106 w 1452563"/>
              <a:gd name="connsiteY10" fmla="*/ 80963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52563" h="250031">
                <a:moveTo>
                  <a:pt x="469106" y="80963"/>
                </a:moveTo>
                <a:lnTo>
                  <a:pt x="1183481" y="21431"/>
                </a:lnTo>
                <a:lnTo>
                  <a:pt x="1445419" y="0"/>
                </a:lnTo>
                <a:lnTo>
                  <a:pt x="1452563" y="130969"/>
                </a:lnTo>
                <a:lnTo>
                  <a:pt x="1212056" y="150019"/>
                </a:lnTo>
                <a:lnTo>
                  <a:pt x="892969" y="176213"/>
                </a:lnTo>
                <a:lnTo>
                  <a:pt x="595313" y="202406"/>
                </a:lnTo>
                <a:lnTo>
                  <a:pt x="288131" y="228600"/>
                </a:lnTo>
                <a:lnTo>
                  <a:pt x="0" y="250031"/>
                </a:lnTo>
                <a:lnTo>
                  <a:pt x="9525" y="116681"/>
                </a:lnTo>
                <a:lnTo>
                  <a:pt x="469106" y="809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B681E49C-CDBF-ED42-9B0F-3D164911267B}"/>
              </a:ext>
            </a:extLst>
          </p:cNvPr>
          <p:cNvSpPr/>
          <p:nvPr/>
        </p:nvSpPr>
        <p:spPr>
          <a:xfrm>
            <a:off x="4418013" y="5256213"/>
            <a:ext cx="1176337" cy="720725"/>
          </a:xfrm>
          <a:custGeom>
            <a:avLst/>
            <a:gdLst>
              <a:gd name="connsiteX0" fmla="*/ 528637 w 1176337"/>
              <a:gd name="connsiteY0" fmla="*/ 414337 h 721519"/>
              <a:gd name="connsiteX1" fmla="*/ 431006 w 1176337"/>
              <a:gd name="connsiteY1" fmla="*/ 476250 h 721519"/>
              <a:gd name="connsiteX2" fmla="*/ 323850 w 1176337"/>
              <a:gd name="connsiteY2" fmla="*/ 535781 h 721519"/>
              <a:gd name="connsiteX3" fmla="*/ 214312 w 1176337"/>
              <a:gd name="connsiteY3" fmla="*/ 588169 h 721519"/>
              <a:gd name="connsiteX4" fmla="*/ 100012 w 1176337"/>
              <a:gd name="connsiteY4" fmla="*/ 638175 h 721519"/>
              <a:gd name="connsiteX5" fmla="*/ 14287 w 1176337"/>
              <a:gd name="connsiteY5" fmla="*/ 673894 h 721519"/>
              <a:gd name="connsiteX6" fmla="*/ 2381 w 1176337"/>
              <a:gd name="connsiteY6" fmla="*/ 683419 h 721519"/>
              <a:gd name="connsiteX7" fmla="*/ 0 w 1176337"/>
              <a:gd name="connsiteY7" fmla="*/ 697706 h 721519"/>
              <a:gd name="connsiteX8" fmla="*/ 11906 w 1176337"/>
              <a:gd name="connsiteY8" fmla="*/ 714375 h 721519"/>
              <a:gd name="connsiteX9" fmla="*/ 59531 w 1176337"/>
              <a:gd name="connsiteY9" fmla="*/ 721519 h 721519"/>
              <a:gd name="connsiteX10" fmla="*/ 178594 w 1176337"/>
              <a:gd name="connsiteY10" fmla="*/ 685800 h 721519"/>
              <a:gd name="connsiteX11" fmla="*/ 342900 w 1176337"/>
              <a:gd name="connsiteY11" fmla="*/ 642937 h 721519"/>
              <a:gd name="connsiteX12" fmla="*/ 469106 w 1176337"/>
              <a:gd name="connsiteY12" fmla="*/ 604837 h 721519"/>
              <a:gd name="connsiteX13" fmla="*/ 602456 w 1176337"/>
              <a:gd name="connsiteY13" fmla="*/ 552450 h 721519"/>
              <a:gd name="connsiteX14" fmla="*/ 788194 w 1176337"/>
              <a:gd name="connsiteY14" fmla="*/ 466725 h 721519"/>
              <a:gd name="connsiteX15" fmla="*/ 935831 w 1176337"/>
              <a:gd name="connsiteY15" fmla="*/ 390525 h 721519"/>
              <a:gd name="connsiteX16" fmla="*/ 1002506 w 1176337"/>
              <a:gd name="connsiteY16" fmla="*/ 354806 h 721519"/>
              <a:gd name="connsiteX17" fmla="*/ 1059656 w 1176337"/>
              <a:gd name="connsiteY17" fmla="*/ 330994 h 721519"/>
              <a:gd name="connsiteX18" fmla="*/ 1102519 w 1176337"/>
              <a:gd name="connsiteY18" fmla="*/ 321469 h 721519"/>
              <a:gd name="connsiteX19" fmla="*/ 1147762 w 1176337"/>
              <a:gd name="connsiteY19" fmla="*/ 300037 h 721519"/>
              <a:gd name="connsiteX20" fmla="*/ 1169194 w 1176337"/>
              <a:gd name="connsiteY20" fmla="*/ 283369 h 721519"/>
              <a:gd name="connsiteX21" fmla="*/ 1176337 w 1176337"/>
              <a:gd name="connsiteY21" fmla="*/ 266700 h 721519"/>
              <a:gd name="connsiteX22" fmla="*/ 1176337 w 1176337"/>
              <a:gd name="connsiteY22" fmla="*/ 252412 h 721519"/>
              <a:gd name="connsiteX23" fmla="*/ 1169194 w 1176337"/>
              <a:gd name="connsiteY23" fmla="*/ 226219 h 721519"/>
              <a:gd name="connsiteX24" fmla="*/ 1140619 w 1176337"/>
              <a:gd name="connsiteY24" fmla="*/ 185737 h 721519"/>
              <a:gd name="connsiteX25" fmla="*/ 1071562 w 1176337"/>
              <a:gd name="connsiteY25" fmla="*/ 128587 h 721519"/>
              <a:gd name="connsiteX26" fmla="*/ 1000125 w 1176337"/>
              <a:gd name="connsiteY26" fmla="*/ 83344 h 721519"/>
              <a:gd name="connsiteX27" fmla="*/ 892969 w 1176337"/>
              <a:gd name="connsiteY27" fmla="*/ 28575 h 721519"/>
              <a:gd name="connsiteX28" fmla="*/ 814387 w 1176337"/>
              <a:gd name="connsiteY28" fmla="*/ 2381 h 721519"/>
              <a:gd name="connsiteX29" fmla="*/ 785812 w 1176337"/>
              <a:gd name="connsiteY29" fmla="*/ 0 h 721519"/>
              <a:gd name="connsiteX30" fmla="*/ 769144 w 1176337"/>
              <a:gd name="connsiteY30" fmla="*/ 0 h 721519"/>
              <a:gd name="connsiteX31" fmla="*/ 762000 w 1176337"/>
              <a:gd name="connsiteY31" fmla="*/ 4762 h 721519"/>
              <a:gd name="connsiteX32" fmla="*/ 762000 w 1176337"/>
              <a:gd name="connsiteY32" fmla="*/ 19050 h 721519"/>
              <a:gd name="connsiteX33" fmla="*/ 762000 w 1176337"/>
              <a:gd name="connsiteY33" fmla="*/ 33337 h 721519"/>
              <a:gd name="connsiteX34" fmla="*/ 795337 w 1176337"/>
              <a:gd name="connsiteY34" fmla="*/ 64294 h 721519"/>
              <a:gd name="connsiteX35" fmla="*/ 816769 w 1176337"/>
              <a:gd name="connsiteY35" fmla="*/ 85725 h 721519"/>
              <a:gd name="connsiteX36" fmla="*/ 831056 w 1176337"/>
              <a:gd name="connsiteY36" fmla="*/ 111919 h 721519"/>
              <a:gd name="connsiteX37" fmla="*/ 838200 w 1176337"/>
              <a:gd name="connsiteY37" fmla="*/ 133350 h 721519"/>
              <a:gd name="connsiteX38" fmla="*/ 838200 w 1176337"/>
              <a:gd name="connsiteY38" fmla="*/ 154781 h 721519"/>
              <a:gd name="connsiteX39" fmla="*/ 831056 w 1176337"/>
              <a:gd name="connsiteY39" fmla="*/ 173831 h 721519"/>
              <a:gd name="connsiteX40" fmla="*/ 754856 w 1176337"/>
              <a:gd name="connsiteY40" fmla="*/ 250031 h 721519"/>
              <a:gd name="connsiteX41" fmla="*/ 642937 w 1176337"/>
              <a:gd name="connsiteY41" fmla="*/ 335756 h 721519"/>
              <a:gd name="connsiteX42" fmla="*/ 528637 w 1176337"/>
              <a:gd name="connsiteY42" fmla="*/ 414337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76337" h="721519">
                <a:moveTo>
                  <a:pt x="528637" y="414337"/>
                </a:moveTo>
                <a:lnTo>
                  <a:pt x="431006" y="476250"/>
                </a:lnTo>
                <a:lnTo>
                  <a:pt x="323850" y="535781"/>
                </a:lnTo>
                <a:lnTo>
                  <a:pt x="214312" y="588169"/>
                </a:lnTo>
                <a:lnTo>
                  <a:pt x="100012" y="638175"/>
                </a:lnTo>
                <a:lnTo>
                  <a:pt x="14287" y="673894"/>
                </a:lnTo>
                <a:lnTo>
                  <a:pt x="2381" y="683419"/>
                </a:lnTo>
                <a:lnTo>
                  <a:pt x="0" y="697706"/>
                </a:lnTo>
                <a:lnTo>
                  <a:pt x="11906" y="714375"/>
                </a:lnTo>
                <a:lnTo>
                  <a:pt x="59531" y="721519"/>
                </a:lnTo>
                <a:lnTo>
                  <a:pt x="178594" y="685800"/>
                </a:lnTo>
                <a:lnTo>
                  <a:pt x="342900" y="642937"/>
                </a:lnTo>
                <a:lnTo>
                  <a:pt x="469106" y="604837"/>
                </a:lnTo>
                <a:lnTo>
                  <a:pt x="602456" y="552450"/>
                </a:lnTo>
                <a:lnTo>
                  <a:pt x="788194" y="466725"/>
                </a:lnTo>
                <a:lnTo>
                  <a:pt x="935831" y="390525"/>
                </a:lnTo>
                <a:lnTo>
                  <a:pt x="1002506" y="354806"/>
                </a:lnTo>
                <a:lnTo>
                  <a:pt x="1059656" y="330994"/>
                </a:lnTo>
                <a:lnTo>
                  <a:pt x="1102519" y="321469"/>
                </a:lnTo>
                <a:lnTo>
                  <a:pt x="1147762" y="300037"/>
                </a:lnTo>
                <a:lnTo>
                  <a:pt x="1169194" y="283369"/>
                </a:lnTo>
                <a:lnTo>
                  <a:pt x="1176337" y="266700"/>
                </a:lnTo>
                <a:lnTo>
                  <a:pt x="1176337" y="252412"/>
                </a:lnTo>
                <a:lnTo>
                  <a:pt x="1169194" y="226219"/>
                </a:lnTo>
                <a:lnTo>
                  <a:pt x="1140619" y="185737"/>
                </a:lnTo>
                <a:lnTo>
                  <a:pt x="1071562" y="128587"/>
                </a:lnTo>
                <a:lnTo>
                  <a:pt x="1000125" y="83344"/>
                </a:lnTo>
                <a:lnTo>
                  <a:pt x="892969" y="28575"/>
                </a:lnTo>
                <a:lnTo>
                  <a:pt x="814387" y="2381"/>
                </a:lnTo>
                <a:lnTo>
                  <a:pt x="785812" y="0"/>
                </a:lnTo>
                <a:lnTo>
                  <a:pt x="769144" y="0"/>
                </a:lnTo>
                <a:lnTo>
                  <a:pt x="762000" y="4762"/>
                </a:lnTo>
                <a:lnTo>
                  <a:pt x="762000" y="19050"/>
                </a:lnTo>
                <a:lnTo>
                  <a:pt x="762000" y="33337"/>
                </a:lnTo>
                <a:lnTo>
                  <a:pt x="795337" y="64294"/>
                </a:lnTo>
                <a:lnTo>
                  <a:pt x="816769" y="85725"/>
                </a:lnTo>
                <a:lnTo>
                  <a:pt x="831056" y="111919"/>
                </a:lnTo>
                <a:lnTo>
                  <a:pt x="838200" y="133350"/>
                </a:lnTo>
                <a:lnTo>
                  <a:pt x="838200" y="154781"/>
                </a:lnTo>
                <a:lnTo>
                  <a:pt x="831056" y="173831"/>
                </a:lnTo>
                <a:lnTo>
                  <a:pt x="754856" y="250031"/>
                </a:lnTo>
                <a:lnTo>
                  <a:pt x="642937" y="335756"/>
                </a:lnTo>
                <a:lnTo>
                  <a:pt x="528637" y="4143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D11CDB-D571-403B-9D4D-378458507E33}"/>
              </a:ext>
            </a:extLst>
          </p:cNvPr>
          <p:cNvGrpSpPr/>
          <p:nvPr/>
        </p:nvGrpSpPr>
        <p:grpSpPr>
          <a:xfrm>
            <a:off x="2481262" y="1466183"/>
            <a:ext cx="4822825" cy="4538662"/>
            <a:chOff x="2605088" y="1614488"/>
            <a:chExt cx="4822825" cy="4538662"/>
          </a:xfrm>
        </p:grpSpPr>
        <p:sp>
          <p:nvSpPr>
            <p:cNvPr id="18" name="フリーフォーム 42">
              <a:extLst>
                <a:ext uri="{FF2B5EF4-FFF2-40B4-BE49-F238E27FC236}">
                  <a16:creationId xmlns:a16="http://schemas.microsoft.com/office/drawing/2014/main" id="{6BA58252-C256-437D-9D53-567140B13D58}"/>
                </a:ext>
              </a:extLst>
            </p:cNvPr>
            <p:cNvSpPr/>
            <p:nvPr/>
          </p:nvSpPr>
          <p:spPr>
            <a:xfrm>
              <a:off x="3057525" y="1811338"/>
              <a:ext cx="1524000" cy="742950"/>
            </a:xfrm>
            <a:custGeom>
              <a:avLst/>
              <a:gdLst>
                <a:gd name="connsiteX0" fmla="*/ 707231 w 1524000"/>
                <a:gd name="connsiteY0" fmla="*/ 392907 h 742950"/>
                <a:gd name="connsiteX1" fmla="*/ 938213 w 1524000"/>
                <a:gd name="connsiteY1" fmla="*/ 283369 h 742950"/>
                <a:gd name="connsiteX2" fmla="*/ 1092994 w 1524000"/>
                <a:gd name="connsiteY2" fmla="*/ 202407 h 742950"/>
                <a:gd name="connsiteX3" fmla="*/ 1123950 w 1524000"/>
                <a:gd name="connsiteY3" fmla="*/ 183357 h 742950"/>
                <a:gd name="connsiteX4" fmla="*/ 1128713 w 1524000"/>
                <a:gd name="connsiteY4" fmla="*/ 171450 h 742950"/>
                <a:gd name="connsiteX5" fmla="*/ 1131094 w 1524000"/>
                <a:gd name="connsiteY5" fmla="*/ 150019 h 742950"/>
                <a:gd name="connsiteX6" fmla="*/ 1126331 w 1524000"/>
                <a:gd name="connsiteY6" fmla="*/ 119063 h 742950"/>
                <a:gd name="connsiteX7" fmla="*/ 1109663 w 1524000"/>
                <a:gd name="connsiteY7" fmla="*/ 88107 h 742950"/>
                <a:gd name="connsiteX8" fmla="*/ 1088231 w 1524000"/>
                <a:gd name="connsiteY8" fmla="*/ 61913 h 742950"/>
                <a:gd name="connsiteX9" fmla="*/ 1073944 w 1524000"/>
                <a:gd name="connsiteY9" fmla="*/ 45244 h 742950"/>
                <a:gd name="connsiteX10" fmla="*/ 1064419 w 1524000"/>
                <a:gd name="connsiteY10" fmla="*/ 21432 h 742950"/>
                <a:gd name="connsiteX11" fmla="*/ 1066800 w 1524000"/>
                <a:gd name="connsiteY11" fmla="*/ 4763 h 742950"/>
                <a:gd name="connsiteX12" fmla="*/ 1088231 w 1524000"/>
                <a:gd name="connsiteY12" fmla="*/ 0 h 742950"/>
                <a:gd name="connsiteX13" fmla="*/ 1159669 w 1524000"/>
                <a:gd name="connsiteY13" fmla="*/ 14288 h 742950"/>
                <a:gd name="connsiteX14" fmla="*/ 1254919 w 1524000"/>
                <a:gd name="connsiteY14" fmla="*/ 47625 h 742950"/>
                <a:gd name="connsiteX15" fmla="*/ 1350169 w 1524000"/>
                <a:gd name="connsiteY15" fmla="*/ 92869 h 742950"/>
                <a:gd name="connsiteX16" fmla="*/ 1404938 w 1524000"/>
                <a:gd name="connsiteY16" fmla="*/ 128588 h 742950"/>
                <a:gd name="connsiteX17" fmla="*/ 1462088 w 1524000"/>
                <a:gd name="connsiteY17" fmla="*/ 173832 h 742950"/>
                <a:gd name="connsiteX18" fmla="*/ 1485900 w 1524000"/>
                <a:gd name="connsiteY18" fmla="*/ 200025 h 742950"/>
                <a:gd name="connsiteX19" fmla="*/ 1507331 w 1524000"/>
                <a:gd name="connsiteY19" fmla="*/ 226219 h 742950"/>
                <a:gd name="connsiteX20" fmla="*/ 1519238 w 1524000"/>
                <a:gd name="connsiteY20" fmla="*/ 245269 h 742950"/>
                <a:gd name="connsiteX21" fmla="*/ 1524000 w 1524000"/>
                <a:gd name="connsiteY21" fmla="*/ 261938 h 742950"/>
                <a:gd name="connsiteX22" fmla="*/ 1524000 w 1524000"/>
                <a:gd name="connsiteY22" fmla="*/ 280988 h 742950"/>
                <a:gd name="connsiteX23" fmla="*/ 1509713 w 1524000"/>
                <a:gd name="connsiteY23" fmla="*/ 302419 h 742950"/>
                <a:gd name="connsiteX24" fmla="*/ 1490663 w 1524000"/>
                <a:gd name="connsiteY24" fmla="*/ 316707 h 742950"/>
                <a:gd name="connsiteX25" fmla="*/ 1416844 w 1524000"/>
                <a:gd name="connsiteY25" fmla="*/ 335757 h 742950"/>
                <a:gd name="connsiteX26" fmla="*/ 1278731 w 1524000"/>
                <a:gd name="connsiteY26" fmla="*/ 383382 h 742950"/>
                <a:gd name="connsiteX27" fmla="*/ 1088231 w 1524000"/>
                <a:gd name="connsiteY27" fmla="*/ 452438 h 742950"/>
                <a:gd name="connsiteX28" fmla="*/ 919163 w 1524000"/>
                <a:gd name="connsiteY28" fmla="*/ 514350 h 742950"/>
                <a:gd name="connsiteX29" fmla="*/ 816769 w 1524000"/>
                <a:gd name="connsiteY29" fmla="*/ 547688 h 742950"/>
                <a:gd name="connsiteX30" fmla="*/ 607219 w 1524000"/>
                <a:gd name="connsiteY30" fmla="*/ 602457 h 742950"/>
                <a:gd name="connsiteX31" fmla="*/ 395288 w 1524000"/>
                <a:gd name="connsiteY31" fmla="*/ 657225 h 742950"/>
                <a:gd name="connsiteX32" fmla="*/ 245269 w 1524000"/>
                <a:gd name="connsiteY32" fmla="*/ 695325 h 742950"/>
                <a:gd name="connsiteX33" fmla="*/ 121444 w 1524000"/>
                <a:gd name="connsiteY33" fmla="*/ 726282 h 742950"/>
                <a:gd name="connsiteX34" fmla="*/ 61913 w 1524000"/>
                <a:gd name="connsiteY34" fmla="*/ 740569 h 742950"/>
                <a:gd name="connsiteX35" fmla="*/ 38100 w 1524000"/>
                <a:gd name="connsiteY35" fmla="*/ 742950 h 742950"/>
                <a:gd name="connsiteX36" fmla="*/ 9525 w 1524000"/>
                <a:gd name="connsiteY36" fmla="*/ 735807 h 742950"/>
                <a:gd name="connsiteX37" fmla="*/ 0 w 1524000"/>
                <a:gd name="connsiteY37" fmla="*/ 723900 h 742950"/>
                <a:gd name="connsiteX38" fmla="*/ 7144 w 1524000"/>
                <a:gd name="connsiteY38" fmla="*/ 707232 h 742950"/>
                <a:gd name="connsiteX39" fmla="*/ 19050 w 1524000"/>
                <a:gd name="connsiteY39" fmla="*/ 685800 h 742950"/>
                <a:gd name="connsiteX40" fmla="*/ 54769 w 1524000"/>
                <a:gd name="connsiteY40" fmla="*/ 666750 h 742950"/>
                <a:gd name="connsiteX41" fmla="*/ 226219 w 1524000"/>
                <a:gd name="connsiteY41" fmla="*/ 597694 h 742950"/>
                <a:gd name="connsiteX42" fmla="*/ 426244 w 1524000"/>
                <a:gd name="connsiteY42" fmla="*/ 516732 h 742950"/>
                <a:gd name="connsiteX43" fmla="*/ 707231 w 1524000"/>
                <a:gd name="connsiteY43" fmla="*/ 392907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24000" h="742950">
                  <a:moveTo>
                    <a:pt x="707231" y="392907"/>
                  </a:moveTo>
                  <a:lnTo>
                    <a:pt x="938213" y="283369"/>
                  </a:lnTo>
                  <a:lnTo>
                    <a:pt x="1092994" y="202407"/>
                  </a:lnTo>
                  <a:lnTo>
                    <a:pt x="1123950" y="183357"/>
                  </a:lnTo>
                  <a:lnTo>
                    <a:pt x="1128713" y="171450"/>
                  </a:lnTo>
                  <a:lnTo>
                    <a:pt x="1131094" y="150019"/>
                  </a:lnTo>
                  <a:lnTo>
                    <a:pt x="1126331" y="119063"/>
                  </a:lnTo>
                  <a:lnTo>
                    <a:pt x="1109663" y="88107"/>
                  </a:lnTo>
                  <a:lnTo>
                    <a:pt x="1088231" y="61913"/>
                  </a:lnTo>
                  <a:lnTo>
                    <a:pt x="1073944" y="45244"/>
                  </a:lnTo>
                  <a:lnTo>
                    <a:pt x="1064419" y="21432"/>
                  </a:lnTo>
                  <a:lnTo>
                    <a:pt x="1066800" y="4763"/>
                  </a:lnTo>
                  <a:lnTo>
                    <a:pt x="1088231" y="0"/>
                  </a:lnTo>
                  <a:lnTo>
                    <a:pt x="1159669" y="14288"/>
                  </a:lnTo>
                  <a:lnTo>
                    <a:pt x="1254919" y="47625"/>
                  </a:lnTo>
                  <a:lnTo>
                    <a:pt x="1350169" y="92869"/>
                  </a:lnTo>
                  <a:lnTo>
                    <a:pt x="1404938" y="128588"/>
                  </a:lnTo>
                  <a:lnTo>
                    <a:pt x="1462088" y="173832"/>
                  </a:lnTo>
                  <a:lnTo>
                    <a:pt x="1485900" y="200025"/>
                  </a:lnTo>
                  <a:lnTo>
                    <a:pt x="1507331" y="226219"/>
                  </a:lnTo>
                  <a:lnTo>
                    <a:pt x="1519238" y="245269"/>
                  </a:lnTo>
                  <a:lnTo>
                    <a:pt x="1524000" y="261938"/>
                  </a:lnTo>
                  <a:lnTo>
                    <a:pt x="1524000" y="280988"/>
                  </a:lnTo>
                  <a:lnTo>
                    <a:pt x="1509713" y="302419"/>
                  </a:lnTo>
                  <a:lnTo>
                    <a:pt x="1490663" y="316707"/>
                  </a:lnTo>
                  <a:lnTo>
                    <a:pt x="1416844" y="335757"/>
                  </a:lnTo>
                  <a:lnTo>
                    <a:pt x="1278731" y="383382"/>
                  </a:lnTo>
                  <a:lnTo>
                    <a:pt x="1088231" y="452438"/>
                  </a:lnTo>
                  <a:lnTo>
                    <a:pt x="919163" y="514350"/>
                  </a:lnTo>
                  <a:lnTo>
                    <a:pt x="816769" y="547688"/>
                  </a:lnTo>
                  <a:lnTo>
                    <a:pt x="607219" y="602457"/>
                  </a:lnTo>
                  <a:lnTo>
                    <a:pt x="395288" y="657225"/>
                  </a:lnTo>
                  <a:lnTo>
                    <a:pt x="245269" y="695325"/>
                  </a:lnTo>
                  <a:lnTo>
                    <a:pt x="121444" y="726282"/>
                  </a:lnTo>
                  <a:lnTo>
                    <a:pt x="61913" y="740569"/>
                  </a:lnTo>
                  <a:lnTo>
                    <a:pt x="38100" y="742950"/>
                  </a:lnTo>
                  <a:lnTo>
                    <a:pt x="9525" y="735807"/>
                  </a:lnTo>
                  <a:lnTo>
                    <a:pt x="0" y="723900"/>
                  </a:lnTo>
                  <a:lnTo>
                    <a:pt x="7144" y="707232"/>
                  </a:lnTo>
                  <a:lnTo>
                    <a:pt x="19050" y="685800"/>
                  </a:lnTo>
                  <a:lnTo>
                    <a:pt x="54769" y="666750"/>
                  </a:lnTo>
                  <a:lnTo>
                    <a:pt x="226219" y="597694"/>
                  </a:lnTo>
                  <a:lnTo>
                    <a:pt x="426244" y="516732"/>
                  </a:lnTo>
                  <a:lnTo>
                    <a:pt x="707231" y="3929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6DFAEFCF-8B24-47A5-AFF1-809F4BFCF22D}"/>
                </a:ext>
              </a:extLst>
            </p:cNvPr>
            <p:cNvSpPr/>
            <p:nvPr/>
          </p:nvSpPr>
          <p:spPr>
            <a:xfrm>
              <a:off x="4860925" y="1878013"/>
              <a:ext cx="2033588" cy="454025"/>
            </a:xfrm>
            <a:custGeom>
              <a:avLst/>
              <a:gdLst>
                <a:gd name="connsiteX0" fmla="*/ 661988 w 2033588"/>
                <a:gd name="connsiteY0" fmla="*/ 219075 h 452438"/>
                <a:gd name="connsiteX1" fmla="*/ 809625 w 2033588"/>
                <a:gd name="connsiteY1" fmla="*/ 202407 h 452438"/>
                <a:gd name="connsiteX2" fmla="*/ 981075 w 2033588"/>
                <a:gd name="connsiteY2" fmla="*/ 180975 h 452438"/>
                <a:gd name="connsiteX3" fmla="*/ 1178719 w 2033588"/>
                <a:gd name="connsiteY3" fmla="*/ 142875 h 452438"/>
                <a:gd name="connsiteX4" fmla="*/ 1283494 w 2033588"/>
                <a:gd name="connsiteY4" fmla="*/ 130969 h 452438"/>
                <a:gd name="connsiteX5" fmla="*/ 1383507 w 2033588"/>
                <a:gd name="connsiteY5" fmla="*/ 111919 h 452438"/>
                <a:gd name="connsiteX6" fmla="*/ 1473994 w 2033588"/>
                <a:gd name="connsiteY6" fmla="*/ 90488 h 452438"/>
                <a:gd name="connsiteX7" fmla="*/ 1550194 w 2033588"/>
                <a:gd name="connsiteY7" fmla="*/ 64294 h 452438"/>
                <a:gd name="connsiteX8" fmla="*/ 1633538 w 2033588"/>
                <a:gd name="connsiteY8" fmla="*/ 35719 h 452438"/>
                <a:gd name="connsiteX9" fmla="*/ 1719263 w 2033588"/>
                <a:gd name="connsiteY9" fmla="*/ 0 h 452438"/>
                <a:gd name="connsiteX10" fmla="*/ 1757363 w 2033588"/>
                <a:gd name="connsiteY10" fmla="*/ 0 h 452438"/>
                <a:gd name="connsiteX11" fmla="*/ 1826419 w 2033588"/>
                <a:gd name="connsiteY11" fmla="*/ 14288 h 452438"/>
                <a:gd name="connsiteX12" fmla="*/ 1921669 w 2033588"/>
                <a:gd name="connsiteY12" fmla="*/ 42863 h 452438"/>
                <a:gd name="connsiteX13" fmla="*/ 1997869 w 2033588"/>
                <a:gd name="connsiteY13" fmla="*/ 71438 h 452438"/>
                <a:gd name="connsiteX14" fmla="*/ 2016919 w 2033588"/>
                <a:gd name="connsiteY14" fmla="*/ 85725 h 452438"/>
                <a:gd name="connsiteX15" fmla="*/ 2028825 w 2033588"/>
                <a:gd name="connsiteY15" fmla="*/ 104775 h 452438"/>
                <a:gd name="connsiteX16" fmla="*/ 2033588 w 2033588"/>
                <a:gd name="connsiteY16" fmla="*/ 121444 h 452438"/>
                <a:gd name="connsiteX17" fmla="*/ 2033588 w 2033588"/>
                <a:gd name="connsiteY17" fmla="*/ 138113 h 452438"/>
                <a:gd name="connsiteX18" fmla="*/ 2024063 w 2033588"/>
                <a:gd name="connsiteY18" fmla="*/ 164307 h 452438"/>
                <a:gd name="connsiteX19" fmla="*/ 1995488 w 2033588"/>
                <a:gd name="connsiteY19" fmla="*/ 190500 h 452438"/>
                <a:gd name="connsiteX20" fmla="*/ 1943100 w 2033588"/>
                <a:gd name="connsiteY20" fmla="*/ 221457 h 452438"/>
                <a:gd name="connsiteX21" fmla="*/ 1907382 w 2033588"/>
                <a:gd name="connsiteY21" fmla="*/ 238125 h 452438"/>
                <a:gd name="connsiteX22" fmla="*/ 1862138 w 2033588"/>
                <a:gd name="connsiteY22" fmla="*/ 247650 h 452438"/>
                <a:gd name="connsiteX23" fmla="*/ 1797844 w 2033588"/>
                <a:gd name="connsiteY23" fmla="*/ 252413 h 452438"/>
                <a:gd name="connsiteX24" fmla="*/ 1693069 w 2033588"/>
                <a:gd name="connsiteY24" fmla="*/ 254794 h 452438"/>
                <a:gd name="connsiteX25" fmla="*/ 1585913 w 2033588"/>
                <a:gd name="connsiteY25" fmla="*/ 264319 h 452438"/>
                <a:gd name="connsiteX26" fmla="*/ 1431132 w 2033588"/>
                <a:gd name="connsiteY26" fmla="*/ 283369 h 452438"/>
                <a:gd name="connsiteX27" fmla="*/ 1197769 w 2033588"/>
                <a:gd name="connsiteY27" fmla="*/ 316707 h 452438"/>
                <a:gd name="connsiteX28" fmla="*/ 916782 w 2033588"/>
                <a:gd name="connsiteY28" fmla="*/ 347663 h 452438"/>
                <a:gd name="connsiteX29" fmla="*/ 752475 w 2033588"/>
                <a:gd name="connsiteY29" fmla="*/ 369094 h 452438"/>
                <a:gd name="connsiteX30" fmla="*/ 569119 w 2033588"/>
                <a:gd name="connsiteY30" fmla="*/ 395288 h 452438"/>
                <a:gd name="connsiteX31" fmla="*/ 478632 w 2033588"/>
                <a:gd name="connsiteY31" fmla="*/ 409575 h 452438"/>
                <a:gd name="connsiteX32" fmla="*/ 395288 w 2033588"/>
                <a:gd name="connsiteY32" fmla="*/ 431007 h 452438"/>
                <a:gd name="connsiteX33" fmla="*/ 304800 w 2033588"/>
                <a:gd name="connsiteY33" fmla="*/ 452438 h 452438"/>
                <a:gd name="connsiteX34" fmla="*/ 283369 w 2033588"/>
                <a:gd name="connsiteY34" fmla="*/ 452438 h 452438"/>
                <a:gd name="connsiteX35" fmla="*/ 245269 w 2033588"/>
                <a:gd name="connsiteY35" fmla="*/ 440532 h 452438"/>
                <a:gd name="connsiteX36" fmla="*/ 190500 w 2033588"/>
                <a:gd name="connsiteY36" fmla="*/ 409575 h 452438"/>
                <a:gd name="connsiteX37" fmla="*/ 123825 w 2033588"/>
                <a:gd name="connsiteY37" fmla="*/ 354807 h 452438"/>
                <a:gd name="connsiteX38" fmla="*/ 69057 w 2033588"/>
                <a:gd name="connsiteY38" fmla="*/ 297657 h 452438"/>
                <a:gd name="connsiteX39" fmla="*/ 28575 w 2033588"/>
                <a:gd name="connsiteY39" fmla="*/ 252413 h 452438"/>
                <a:gd name="connsiteX40" fmla="*/ 9525 w 2033588"/>
                <a:gd name="connsiteY40" fmla="*/ 223838 h 452438"/>
                <a:gd name="connsiteX41" fmla="*/ 0 w 2033588"/>
                <a:gd name="connsiteY41" fmla="*/ 190500 h 452438"/>
                <a:gd name="connsiteX42" fmla="*/ 0 w 2033588"/>
                <a:gd name="connsiteY42" fmla="*/ 180975 h 452438"/>
                <a:gd name="connsiteX43" fmla="*/ 9525 w 2033588"/>
                <a:gd name="connsiteY43" fmla="*/ 171450 h 452438"/>
                <a:gd name="connsiteX44" fmla="*/ 38100 w 2033588"/>
                <a:gd name="connsiteY44" fmla="*/ 178594 h 452438"/>
                <a:gd name="connsiteX45" fmla="*/ 90488 w 2033588"/>
                <a:gd name="connsiteY45" fmla="*/ 202407 h 452438"/>
                <a:gd name="connsiteX46" fmla="*/ 152400 w 2033588"/>
                <a:gd name="connsiteY46" fmla="*/ 228600 h 452438"/>
                <a:gd name="connsiteX47" fmla="*/ 214313 w 2033588"/>
                <a:gd name="connsiteY47" fmla="*/ 247650 h 452438"/>
                <a:gd name="connsiteX48" fmla="*/ 259557 w 2033588"/>
                <a:gd name="connsiteY48" fmla="*/ 254794 h 452438"/>
                <a:gd name="connsiteX49" fmla="*/ 321469 w 2033588"/>
                <a:gd name="connsiteY49" fmla="*/ 257175 h 452438"/>
                <a:gd name="connsiteX50" fmla="*/ 469107 w 2033588"/>
                <a:gd name="connsiteY50" fmla="*/ 242888 h 452438"/>
                <a:gd name="connsiteX51" fmla="*/ 661988 w 2033588"/>
                <a:gd name="connsiteY51" fmla="*/ 219075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3588" h="452438">
                  <a:moveTo>
                    <a:pt x="661988" y="219075"/>
                  </a:moveTo>
                  <a:lnTo>
                    <a:pt x="809625" y="202407"/>
                  </a:lnTo>
                  <a:lnTo>
                    <a:pt x="981075" y="180975"/>
                  </a:lnTo>
                  <a:lnTo>
                    <a:pt x="1178719" y="142875"/>
                  </a:lnTo>
                  <a:lnTo>
                    <a:pt x="1283494" y="130969"/>
                  </a:lnTo>
                  <a:lnTo>
                    <a:pt x="1383507" y="111919"/>
                  </a:lnTo>
                  <a:lnTo>
                    <a:pt x="1473994" y="90488"/>
                  </a:lnTo>
                  <a:lnTo>
                    <a:pt x="1550194" y="64294"/>
                  </a:lnTo>
                  <a:lnTo>
                    <a:pt x="1633538" y="35719"/>
                  </a:lnTo>
                  <a:lnTo>
                    <a:pt x="1719263" y="0"/>
                  </a:lnTo>
                  <a:lnTo>
                    <a:pt x="1757363" y="0"/>
                  </a:lnTo>
                  <a:lnTo>
                    <a:pt x="1826419" y="14288"/>
                  </a:lnTo>
                  <a:lnTo>
                    <a:pt x="1921669" y="42863"/>
                  </a:lnTo>
                  <a:lnTo>
                    <a:pt x="1997869" y="71438"/>
                  </a:lnTo>
                  <a:lnTo>
                    <a:pt x="2016919" y="85725"/>
                  </a:lnTo>
                  <a:lnTo>
                    <a:pt x="2028825" y="104775"/>
                  </a:lnTo>
                  <a:lnTo>
                    <a:pt x="2033588" y="121444"/>
                  </a:lnTo>
                  <a:lnTo>
                    <a:pt x="2033588" y="138113"/>
                  </a:lnTo>
                  <a:lnTo>
                    <a:pt x="2024063" y="164307"/>
                  </a:lnTo>
                  <a:lnTo>
                    <a:pt x="1995488" y="190500"/>
                  </a:lnTo>
                  <a:lnTo>
                    <a:pt x="1943100" y="221457"/>
                  </a:lnTo>
                  <a:lnTo>
                    <a:pt x="1907382" y="238125"/>
                  </a:lnTo>
                  <a:lnTo>
                    <a:pt x="1862138" y="247650"/>
                  </a:lnTo>
                  <a:lnTo>
                    <a:pt x="1797844" y="252413"/>
                  </a:lnTo>
                  <a:lnTo>
                    <a:pt x="1693069" y="254794"/>
                  </a:lnTo>
                  <a:lnTo>
                    <a:pt x="1585913" y="264319"/>
                  </a:lnTo>
                  <a:lnTo>
                    <a:pt x="1431132" y="283369"/>
                  </a:lnTo>
                  <a:lnTo>
                    <a:pt x="1197769" y="316707"/>
                  </a:lnTo>
                  <a:lnTo>
                    <a:pt x="916782" y="347663"/>
                  </a:lnTo>
                  <a:lnTo>
                    <a:pt x="752475" y="369094"/>
                  </a:lnTo>
                  <a:lnTo>
                    <a:pt x="569119" y="395288"/>
                  </a:lnTo>
                  <a:lnTo>
                    <a:pt x="478632" y="409575"/>
                  </a:lnTo>
                  <a:lnTo>
                    <a:pt x="395288" y="431007"/>
                  </a:lnTo>
                  <a:lnTo>
                    <a:pt x="304800" y="452438"/>
                  </a:lnTo>
                  <a:lnTo>
                    <a:pt x="283369" y="452438"/>
                  </a:lnTo>
                  <a:lnTo>
                    <a:pt x="245269" y="440532"/>
                  </a:lnTo>
                  <a:lnTo>
                    <a:pt x="190500" y="409575"/>
                  </a:lnTo>
                  <a:lnTo>
                    <a:pt x="123825" y="354807"/>
                  </a:lnTo>
                  <a:lnTo>
                    <a:pt x="69057" y="297657"/>
                  </a:lnTo>
                  <a:lnTo>
                    <a:pt x="28575" y="252413"/>
                  </a:lnTo>
                  <a:lnTo>
                    <a:pt x="9525" y="223838"/>
                  </a:lnTo>
                  <a:lnTo>
                    <a:pt x="0" y="190500"/>
                  </a:lnTo>
                  <a:lnTo>
                    <a:pt x="0" y="180975"/>
                  </a:lnTo>
                  <a:lnTo>
                    <a:pt x="9525" y="171450"/>
                  </a:lnTo>
                  <a:lnTo>
                    <a:pt x="38100" y="178594"/>
                  </a:lnTo>
                  <a:lnTo>
                    <a:pt x="90488" y="202407"/>
                  </a:lnTo>
                  <a:lnTo>
                    <a:pt x="152400" y="228600"/>
                  </a:lnTo>
                  <a:lnTo>
                    <a:pt x="214313" y="247650"/>
                  </a:lnTo>
                  <a:lnTo>
                    <a:pt x="259557" y="254794"/>
                  </a:lnTo>
                  <a:lnTo>
                    <a:pt x="321469" y="257175"/>
                  </a:lnTo>
                  <a:lnTo>
                    <a:pt x="469107" y="242888"/>
                  </a:lnTo>
                  <a:lnTo>
                    <a:pt x="661988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9">
              <a:extLst>
                <a:ext uri="{FF2B5EF4-FFF2-40B4-BE49-F238E27FC236}">
                  <a16:creationId xmlns:a16="http://schemas.microsoft.com/office/drawing/2014/main" id="{2E6D2DB3-95B7-4D54-97F6-D463CDB20FD4}"/>
                </a:ext>
              </a:extLst>
            </p:cNvPr>
            <p:cNvSpPr/>
            <p:nvPr/>
          </p:nvSpPr>
          <p:spPr>
            <a:xfrm>
              <a:off x="5000625" y="3536950"/>
              <a:ext cx="298450" cy="1917700"/>
            </a:xfrm>
            <a:custGeom>
              <a:avLst/>
              <a:gdLst>
                <a:gd name="connsiteX0" fmla="*/ 298280 w 298280"/>
                <a:gd name="connsiteY0" fmla="*/ 330064 h 1919262"/>
                <a:gd name="connsiteX1" fmla="*/ 298280 w 298280"/>
                <a:gd name="connsiteY1" fmla="*/ 193149 h 1919262"/>
                <a:gd name="connsiteX2" fmla="*/ 273831 w 298280"/>
                <a:gd name="connsiteY2" fmla="*/ 90462 h 1919262"/>
                <a:gd name="connsiteX3" fmla="*/ 202928 w 298280"/>
                <a:gd name="connsiteY3" fmla="*/ 51343 h 1919262"/>
                <a:gd name="connsiteX4" fmla="*/ 141805 w 298280"/>
                <a:gd name="connsiteY4" fmla="*/ 26894 h 1919262"/>
                <a:gd name="connsiteX5" fmla="*/ 80682 w 298280"/>
                <a:gd name="connsiteY5" fmla="*/ 9780 h 1919262"/>
                <a:gd name="connsiteX6" fmla="*/ 31784 w 298280"/>
                <a:gd name="connsiteY6" fmla="*/ 0 h 1919262"/>
                <a:gd name="connsiteX7" fmla="*/ 9780 w 298280"/>
                <a:gd name="connsiteY7" fmla="*/ 2445 h 1919262"/>
                <a:gd name="connsiteX8" fmla="*/ 0 w 298280"/>
                <a:gd name="connsiteY8" fmla="*/ 12225 h 1919262"/>
                <a:gd name="connsiteX9" fmla="*/ 2445 w 298280"/>
                <a:gd name="connsiteY9" fmla="*/ 31784 h 1919262"/>
                <a:gd name="connsiteX10" fmla="*/ 12225 w 298280"/>
                <a:gd name="connsiteY10" fmla="*/ 51343 h 1919262"/>
                <a:gd name="connsiteX11" fmla="*/ 41564 w 298280"/>
                <a:gd name="connsiteY11" fmla="*/ 117356 h 1919262"/>
                <a:gd name="connsiteX12" fmla="*/ 66013 w 298280"/>
                <a:gd name="connsiteY12" fmla="*/ 202928 h 1919262"/>
                <a:gd name="connsiteX13" fmla="*/ 70903 w 298280"/>
                <a:gd name="connsiteY13" fmla="*/ 254272 h 1919262"/>
                <a:gd name="connsiteX14" fmla="*/ 73348 w 298280"/>
                <a:gd name="connsiteY14" fmla="*/ 396077 h 1919262"/>
                <a:gd name="connsiteX15" fmla="*/ 75792 w 298280"/>
                <a:gd name="connsiteY15" fmla="*/ 674798 h 1919262"/>
                <a:gd name="connsiteX16" fmla="*/ 75792 w 298280"/>
                <a:gd name="connsiteY16" fmla="*/ 1102659 h 1919262"/>
                <a:gd name="connsiteX17" fmla="*/ 73348 w 298280"/>
                <a:gd name="connsiteY17" fmla="*/ 1303142 h 1919262"/>
                <a:gd name="connsiteX18" fmla="*/ 70903 w 298280"/>
                <a:gd name="connsiteY18" fmla="*/ 1381380 h 1919262"/>
                <a:gd name="connsiteX19" fmla="*/ 66013 w 298280"/>
                <a:gd name="connsiteY19" fmla="*/ 1435168 h 1919262"/>
                <a:gd name="connsiteX20" fmla="*/ 51343 w 298280"/>
                <a:gd name="connsiteY20" fmla="*/ 1493846 h 1919262"/>
                <a:gd name="connsiteX21" fmla="*/ 31784 w 298280"/>
                <a:gd name="connsiteY21" fmla="*/ 1540299 h 1919262"/>
                <a:gd name="connsiteX22" fmla="*/ 34229 w 298280"/>
                <a:gd name="connsiteY22" fmla="*/ 1576973 h 1919262"/>
                <a:gd name="connsiteX23" fmla="*/ 53788 w 298280"/>
                <a:gd name="connsiteY23" fmla="*/ 1664990 h 1919262"/>
                <a:gd name="connsiteX24" fmla="*/ 78237 w 298280"/>
                <a:gd name="connsiteY24" fmla="*/ 1753007 h 1919262"/>
                <a:gd name="connsiteX25" fmla="*/ 112466 w 298280"/>
                <a:gd name="connsiteY25" fmla="*/ 1843470 h 1919262"/>
                <a:gd name="connsiteX26" fmla="*/ 139360 w 298280"/>
                <a:gd name="connsiteY26" fmla="*/ 1880143 h 1919262"/>
                <a:gd name="connsiteX27" fmla="*/ 156475 w 298280"/>
                <a:gd name="connsiteY27" fmla="*/ 1899703 h 1919262"/>
                <a:gd name="connsiteX28" fmla="*/ 171144 w 298280"/>
                <a:gd name="connsiteY28" fmla="*/ 1911927 h 1919262"/>
                <a:gd name="connsiteX29" fmla="*/ 188259 w 298280"/>
                <a:gd name="connsiteY29" fmla="*/ 1919262 h 1919262"/>
                <a:gd name="connsiteX30" fmla="*/ 202928 w 298280"/>
                <a:gd name="connsiteY30" fmla="*/ 1919262 h 1919262"/>
                <a:gd name="connsiteX31" fmla="*/ 220043 w 298280"/>
                <a:gd name="connsiteY31" fmla="*/ 1911927 h 1919262"/>
                <a:gd name="connsiteX32" fmla="*/ 242047 w 298280"/>
                <a:gd name="connsiteY32" fmla="*/ 1882588 h 1919262"/>
                <a:gd name="connsiteX33" fmla="*/ 261606 w 298280"/>
                <a:gd name="connsiteY33" fmla="*/ 1828800 h 1919262"/>
                <a:gd name="connsiteX34" fmla="*/ 278721 w 298280"/>
                <a:gd name="connsiteY34" fmla="*/ 1765232 h 1919262"/>
                <a:gd name="connsiteX35" fmla="*/ 298280 w 298280"/>
                <a:gd name="connsiteY35" fmla="*/ 1662545 h 1919262"/>
                <a:gd name="connsiteX36" fmla="*/ 298280 w 298280"/>
                <a:gd name="connsiteY36" fmla="*/ 1457172 h 1919262"/>
                <a:gd name="connsiteX37" fmla="*/ 298280 w 298280"/>
                <a:gd name="connsiteY37" fmla="*/ 1202901 h 1919262"/>
                <a:gd name="connsiteX38" fmla="*/ 298280 w 298280"/>
                <a:gd name="connsiteY38" fmla="*/ 660128 h 1919262"/>
                <a:gd name="connsiteX39" fmla="*/ 298280 w 298280"/>
                <a:gd name="connsiteY39" fmla="*/ 33006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8280" h="1919262">
                  <a:moveTo>
                    <a:pt x="298280" y="330064"/>
                  </a:moveTo>
                  <a:lnTo>
                    <a:pt x="298280" y="193149"/>
                  </a:lnTo>
                  <a:lnTo>
                    <a:pt x="273831" y="90462"/>
                  </a:lnTo>
                  <a:lnTo>
                    <a:pt x="202928" y="51343"/>
                  </a:lnTo>
                  <a:lnTo>
                    <a:pt x="141805" y="26894"/>
                  </a:lnTo>
                  <a:lnTo>
                    <a:pt x="80682" y="9780"/>
                  </a:lnTo>
                  <a:lnTo>
                    <a:pt x="31784" y="0"/>
                  </a:lnTo>
                  <a:lnTo>
                    <a:pt x="9780" y="2445"/>
                  </a:lnTo>
                  <a:lnTo>
                    <a:pt x="0" y="12225"/>
                  </a:lnTo>
                  <a:lnTo>
                    <a:pt x="2445" y="31784"/>
                  </a:lnTo>
                  <a:lnTo>
                    <a:pt x="12225" y="51343"/>
                  </a:lnTo>
                  <a:lnTo>
                    <a:pt x="41564" y="117356"/>
                  </a:lnTo>
                  <a:lnTo>
                    <a:pt x="66013" y="202928"/>
                  </a:lnTo>
                  <a:lnTo>
                    <a:pt x="70903" y="254272"/>
                  </a:lnTo>
                  <a:lnTo>
                    <a:pt x="73348" y="396077"/>
                  </a:lnTo>
                  <a:cubicBezTo>
                    <a:pt x="74163" y="488984"/>
                    <a:pt x="74977" y="581891"/>
                    <a:pt x="75792" y="674798"/>
                  </a:cubicBezTo>
                  <a:lnTo>
                    <a:pt x="75792" y="1102659"/>
                  </a:lnTo>
                  <a:cubicBezTo>
                    <a:pt x="74977" y="1169487"/>
                    <a:pt x="74163" y="1236314"/>
                    <a:pt x="73348" y="1303142"/>
                  </a:cubicBezTo>
                  <a:lnTo>
                    <a:pt x="70903" y="1381380"/>
                  </a:lnTo>
                  <a:lnTo>
                    <a:pt x="66013" y="1435168"/>
                  </a:lnTo>
                  <a:lnTo>
                    <a:pt x="51343" y="1493846"/>
                  </a:lnTo>
                  <a:lnTo>
                    <a:pt x="31784" y="1540299"/>
                  </a:lnTo>
                  <a:lnTo>
                    <a:pt x="34229" y="1576973"/>
                  </a:lnTo>
                  <a:lnTo>
                    <a:pt x="53788" y="1664990"/>
                  </a:lnTo>
                  <a:lnTo>
                    <a:pt x="78237" y="1753007"/>
                  </a:lnTo>
                  <a:lnTo>
                    <a:pt x="112466" y="1843470"/>
                  </a:lnTo>
                  <a:lnTo>
                    <a:pt x="139360" y="1880143"/>
                  </a:lnTo>
                  <a:lnTo>
                    <a:pt x="156475" y="1899703"/>
                  </a:lnTo>
                  <a:lnTo>
                    <a:pt x="171144" y="1911927"/>
                  </a:lnTo>
                  <a:lnTo>
                    <a:pt x="188259" y="1919262"/>
                  </a:lnTo>
                  <a:lnTo>
                    <a:pt x="202928" y="1919262"/>
                  </a:lnTo>
                  <a:lnTo>
                    <a:pt x="220043" y="1911927"/>
                  </a:lnTo>
                  <a:lnTo>
                    <a:pt x="242047" y="1882588"/>
                  </a:lnTo>
                  <a:lnTo>
                    <a:pt x="261606" y="1828800"/>
                  </a:lnTo>
                  <a:lnTo>
                    <a:pt x="278721" y="1765232"/>
                  </a:lnTo>
                  <a:lnTo>
                    <a:pt x="298280" y="1662545"/>
                  </a:lnTo>
                  <a:lnTo>
                    <a:pt x="298280" y="1457172"/>
                  </a:lnTo>
                  <a:lnTo>
                    <a:pt x="298280" y="1202901"/>
                  </a:lnTo>
                  <a:lnTo>
                    <a:pt x="298280" y="660128"/>
                  </a:lnTo>
                  <a:lnTo>
                    <a:pt x="298280" y="3300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4">
              <a:extLst>
                <a:ext uri="{FF2B5EF4-FFF2-40B4-BE49-F238E27FC236}">
                  <a16:creationId xmlns:a16="http://schemas.microsoft.com/office/drawing/2014/main" id="{DFC17DAC-E61A-4337-8174-BFD5A79012BE}"/>
                </a:ext>
              </a:extLst>
            </p:cNvPr>
            <p:cNvSpPr/>
            <p:nvPr/>
          </p:nvSpPr>
          <p:spPr>
            <a:xfrm>
              <a:off x="6156325" y="5383213"/>
              <a:ext cx="1130300" cy="769937"/>
            </a:xfrm>
            <a:custGeom>
              <a:avLst/>
              <a:gdLst>
                <a:gd name="connsiteX0" fmla="*/ 509588 w 1131094"/>
                <a:gd name="connsiteY0" fmla="*/ 366713 h 769144"/>
                <a:gd name="connsiteX1" fmla="*/ 411957 w 1131094"/>
                <a:gd name="connsiteY1" fmla="*/ 295275 h 769144"/>
                <a:gd name="connsiteX2" fmla="*/ 297657 w 1131094"/>
                <a:gd name="connsiteY2" fmla="*/ 219075 h 769144"/>
                <a:gd name="connsiteX3" fmla="*/ 226219 w 1131094"/>
                <a:gd name="connsiteY3" fmla="*/ 173832 h 769144"/>
                <a:gd name="connsiteX4" fmla="*/ 138113 w 1131094"/>
                <a:gd name="connsiteY4" fmla="*/ 119063 h 769144"/>
                <a:gd name="connsiteX5" fmla="*/ 42863 w 1131094"/>
                <a:gd name="connsiteY5" fmla="*/ 69057 h 769144"/>
                <a:gd name="connsiteX6" fmla="*/ 21432 w 1131094"/>
                <a:gd name="connsiteY6" fmla="*/ 54769 h 769144"/>
                <a:gd name="connsiteX7" fmla="*/ 4763 w 1131094"/>
                <a:gd name="connsiteY7" fmla="*/ 40482 h 769144"/>
                <a:gd name="connsiteX8" fmla="*/ 0 w 1131094"/>
                <a:gd name="connsiteY8" fmla="*/ 23813 h 769144"/>
                <a:gd name="connsiteX9" fmla="*/ 0 w 1131094"/>
                <a:gd name="connsiteY9" fmla="*/ 7144 h 769144"/>
                <a:gd name="connsiteX10" fmla="*/ 14288 w 1131094"/>
                <a:gd name="connsiteY10" fmla="*/ 0 h 769144"/>
                <a:gd name="connsiteX11" fmla="*/ 52388 w 1131094"/>
                <a:gd name="connsiteY11" fmla="*/ 4763 h 769144"/>
                <a:gd name="connsiteX12" fmla="*/ 161925 w 1131094"/>
                <a:gd name="connsiteY12" fmla="*/ 35719 h 769144"/>
                <a:gd name="connsiteX13" fmla="*/ 295275 w 1131094"/>
                <a:gd name="connsiteY13" fmla="*/ 73819 h 769144"/>
                <a:gd name="connsiteX14" fmla="*/ 440532 w 1131094"/>
                <a:gd name="connsiteY14" fmla="*/ 123825 h 769144"/>
                <a:gd name="connsiteX15" fmla="*/ 573882 w 1131094"/>
                <a:gd name="connsiteY15" fmla="*/ 173832 h 769144"/>
                <a:gd name="connsiteX16" fmla="*/ 638175 w 1131094"/>
                <a:gd name="connsiteY16" fmla="*/ 197644 h 769144"/>
                <a:gd name="connsiteX17" fmla="*/ 745332 w 1131094"/>
                <a:gd name="connsiteY17" fmla="*/ 245269 h 769144"/>
                <a:gd name="connsiteX18" fmla="*/ 800100 w 1131094"/>
                <a:gd name="connsiteY18" fmla="*/ 271463 h 769144"/>
                <a:gd name="connsiteX19" fmla="*/ 845344 w 1131094"/>
                <a:gd name="connsiteY19" fmla="*/ 295275 h 769144"/>
                <a:gd name="connsiteX20" fmla="*/ 890588 w 1131094"/>
                <a:gd name="connsiteY20" fmla="*/ 321469 h 769144"/>
                <a:gd name="connsiteX21" fmla="*/ 933450 w 1131094"/>
                <a:gd name="connsiteY21" fmla="*/ 350044 h 769144"/>
                <a:gd name="connsiteX22" fmla="*/ 969169 w 1131094"/>
                <a:gd name="connsiteY22" fmla="*/ 381000 h 769144"/>
                <a:gd name="connsiteX23" fmla="*/ 1009650 w 1131094"/>
                <a:gd name="connsiteY23" fmla="*/ 416719 h 769144"/>
                <a:gd name="connsiteX24" fmla="*/ 1052513 w 1131094"/>
                <a:gd name="connsiteY24" fmla="*/ 461963 h 769144"/>
                <a:gd name="connsiteX25" fmla="*/ 1083469 w 1131094"/>
                <a:gd name="connsiteY25" fmla="*/ 502444 h 769144"/>
                <a:gd name="connsiteX26" fmla="*/ 1109663 w 1131094"/>
                <a:gd name="connsiteY26" fmla="*/ 550069 h 769144"/>
                <a:gd name="connsiteX27" fmla="*/ 1116807 w 1131094"/>
                <a:gd name="connsiteY27" fmla="*/ 573882 h 769144"/>
                <a:gd name="connsiteX28" fmla="*/ 1128713 w 1131094"/>
                <a:gd name="connsiteY28" fmla="*/ 614363 h 769144"/>
                <a:gd name="connsiteX29" fmla="*/ 1131094 w 1131094"/>
                <a:gd name="connsiteY29" fmla="*/ 638175 h 769144"/>
                <a:gd name="connsiteX30" fmla="*/ 1131094 w 1131094"/>
                <a:gd name="connsiteY30" fmla="*/ 666750 h 769144"/>
                <a:gd name="connsiteX31" fmla="*/ 1114425 w 1131094"/>
                <a:gd name="connsiteY31" fmla="*/ 704850 h 769144"/>
                <a:gd name="connsiteX32" fmla="*/ 1092994 w 1131094"/>
                <a:gd name="connsiteY32" fmla="*/ 738188 h 769144"/>
                <a:gd name="connsiteX33" fmla="*/ 1076325 w 1131094"/>
                <a:gd name="connsiteY33" fmla="*/ 752475 h 769144"/>
                <a:gd name="connsiteX34" fmla="*/ 1050132 w 1131094"/>
                <a:gd name="connsiteY34" fmla="*/ 766763 h 769144"/>
                <a:gd name="connsiteX35" fmla="*/ 1031082 w 1131094"/>
                <a:gd name="connsiteY35" fmla="*/ 769144 h 769144"/>
                <a:gd name="connsiteX36" fmla="*/ 1000125 w 1131094"/>
                <a:gd name="connsiteY36" fmla="*/ 764382 h 769144"/>
                <a:gd name="connsiteX37" fmla="*/ 962025 w 1131094"/>
                <a:gd name="connsiteY37" fmla="*/ 747713 h 769144"/>
                <a:gd name="connsiteX38" fmla="*/ 904875 w 1131094"/>
                <a:gd name="connsiteY38" fmla="*/ 700088 h 769144"/>
                <a:gd name="connsiteX39" fmla="*/ 802482 w 1131094"/>
                <a:gd name="connsiteY39" fmla="*/ 604838 h 769144"/>
                <a:gd name="connsiteX40" fmla="*/ 638175 w 1131094"/>
                <a:gd name="connsiteY40" fmla="*/ 464344 h 769144"/>
                <a:gd name="connsiteX41" fmla="*/ 509588 w 1131094"/>
                <a:gd name="connsiteY41" fmla="*/ 366713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094" h="769144">
                  <a:moveTo>
                    <a:pt x="509588" y="366713"/>
                  </a:moveTo>
                  <a:lnTo>
                    <a:pt x="411957" y="295275"/>
                  </a:lnTo>
                  <a:lnTo>
                    <a:pt x="297657" y="219075"/>
                  </a:lnTo>
                  <a:lnTo>
                    <a:pt x="226219" y="173832"/>
                  </a:lnTo>
                  <a:lnTo>
                    <a:pt x="138113" y="119063"/>
                  </a:lnTo>
                  <a:lnTo>
                    <a:pt x="42863" y="69057"/>
                  </a:lnTo>
                  <a:lnTo>
                    <a:pt x="21432" y="54769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52388" y="4763"/>
                  </a:lnTo>
                  <a:lnTo>
                    <a:pt x="161925" y="35719"/>
                  </a:lnTo>
                  <a:lnTo>
                    <a:pt x="295275" y="73819"/>
                  </a:lnTo>
                  <a:lnTo>
                    <a:pt x="440532" y="123825"/>
                  </a:lnTo>
                  <a:lnTo>
                    <a:pt x="573882" y="173832"/>
                  </a:lnTo>
                  <a:lnTo>
                    <a:pt x="638175" y="197644"/>
                  </a:lnTo>
                  <a:lnTo>
                    <a:pt x="745332" y="245269"/>
                  </a:lnTo>
                  <a:lnTo>
                    <a:pt x="800100" y="271463"/>
                  </a:lnTo>
                  <a:lnTo>
                    <a:pt x="845344" y="295275"/>
                  </a:lnTo>
                  <a:lnTo>
                    <a:pt x="890588" y="321469"/>
                  </a:lnTo>
                  <a:lnTo>
                    <a:pt x="933450" y="350044"/>
                  </a:lnTo>
                  <a:lnTo>
                    <a:pt x="969169" y="381000"/>
                  </a:lnTo>
                  <a:lnTo>
                    <a:pt x="1009650" y="416719"/>
                  </a:lnTo>
                  <a:lnTo>
                    <a:pt x="1052513" y="461963"/>
                  </a:lnTo>
                  <a:lnTo>
                    <a:pt x="1083469" y="502444"/>
                  </a:lnTo>
                  <a:lnTo>
                    <a:pt x="1109663" y="550069"/>
                  </a:lnTo>
                  <a:lnTo>
                    <a:pt x="1116807" y="573882"/>
                  </a:lnTo>
                  <a:lnTo>
                    <a:pt x="1128713" y="614363"/>
                  </a:lnTo>
                  <a:lnTo>
                    <a:pt x="1131094" y="638175"/>
                  </a:lnTo>
                  <a:lnTo>
                    <a:pt x="1131094" y="666750"/>
                  </a:lnTo>
                  <a:lnTo>
                    <a:pt x="1114425" y="704850"/>
                  </a:lnTo>
                  <a:lnTo>
                    <a:pt x="1092994" y="738188"/>
                  </a:lnTo>
                  <a:lnTo>
                    <a:pt x="1076325" y="752475"/>
                  </a:lnTo>
                  <a:lnTo>
                    <a:pt x="1050132" y="766763"/>
                  </a:lnTo>
                  <a:lnTo>
                    <a:pt x="1031082" y="769144"/>
                  </a:lnTo>
                  <a:lnTo>
                    <a:pt x="1000125" y="764382"/>
                  </a:lnTo>
                  <a:lnTo>
                    <a:pt x="962025" y="747713"/>
                  </a:lnTo>
                  <a:lnTo>
                    <a:pt x="904875" y="700088"/>
                  </a:lnTo>
                  <a:lnTo>
                    <a:pt x="802482" y="604838"/>
                  </a:lnTo>
                  <a:lnTo>
                    <a:pt x="638175" y="464344"/>
                  </a:lnTo>
                  <a:lnTo>
                    <a:pt x="509588" y="3667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3">
              <a:extLst>
                <a:ext uri="{FF2B5EF4-FFF2-40B4-BE49-F238E27FC236}">
                  <a16:creationId xmlns:a16="http://schemas.microsoft.com/office/drawing/2014/main" id="{74A8FB8D-974D-4A3C-9C0C-7B71C92CCE29}"/>
                </a:ext>
              </a:extLst>
            </p:cNvPr>
            <p:cNvSpPr/>
            <p:nvPr/>
          </p:nvSpPr>
          <p:spPr>
            <a:xfrm>
              <a:off x="2605088" y="2981325"/>
              <a:ext cx="2076450" cy="576263"/>
            </a:xfrm>
            <a:custGeom>
              <a:avLst/>
              <a:gdLst>
                <a:gd name="connsiteX0" fmla="*/ 938212 w 2076450"/>
                <a:gd name="connsiteY0" fmla="*/ 228600 h 576263"/>
                <a:gd name="connsiteX1" fmla="*/ 1300162 w 2076450"/>
                <a:gd name="connsiteY1" fmla="*/ 145256 h 576263"/>
                <a:gd name="connsiteX2" fmla="*/ 1514475 w 2076450"/>
                <a:gd name="connsiteY2" fmla="*/ 97631 h 576263"/>
                <a:gd name="connsiteX3" fmla="*/ 1647825 w 2076450"/>
                <a:gd name="connsiteY3" fmla="*/ 61913 h 576263"/>
                <a:gd name="connsiteX4" fmla="*/ 1693068 w 2076450"/>
                <a:gd name="connsiteY4" fmla="*/ 38100 h 576263"/>
                <a:gd name="connsiteX5" fmla="*/ 1766887 w 2076450"/>
                <a:gd name="connsiteY5" fmla="*/ 9525 h 576263"/>
                <a:gd name="connsiteX6" fmla="*/ 1814512 w 2076450"/>
                <a:gd name="connsiteY6" fmla="*/ 0 h 576263"/>
                <a:gd name="connsiteX7" fmla="*/ 1874043 w 2076450"/>
                <a:gd name="connsiteY7" fmla="*/ 2381 h 576263"/>
                <a:gd name="connsiteX8" fmla="*/ 1933575 w 2076450"/>
                <a:gd name="connsiteY8" fmla="*/ 9525 h 576263"/>
                <a:gd name="connsiteX9" fmla="*/ 1993106 w 2076450"/>
                <a:gd name="connsiteY9" fmla="*/ 23813 h 576263"/>
                <a:gd name="connsiteX10" fmla="*/ 2038350 w 2076450"/>
                <a:gd name="connsiteY10" fmla="*/ 38100 h 576263"/>
                <a:gd name="connsiteX11" fmla="*/ 2052637 w 2076450"/>
                <a:gd name="connsiteY11" fmla="*/ 45244 h 576263"/>
                <a:gd name="connsiteX12" fmla="*/ 2066925 w 2076450"/>
                <a:gd name="connsiteY12" fmla="*/ 57150 h 576263"/>
                <a:gd name="connsiteX13" fmla="*/ 2074068 w 2076450"/>
                <a:gd name="connsiteY13" fmla="*/ 76200 h 576263"/>
                <a:gd name="connsiteX14" fmla="*/ 2076450 w 2076450"/>
                <a:gd name="connsiteY14" fmla="*/ 95250 h 576263"/>
                <a:gd name="connsiteX15" fmla="*/ 2064543 w 2076450"/>
                <a:gd name="connsiteY15" fmla="*/ 123825 h 576263"/>
                <a:gd name="connsiteX16" fmla="*/ 2040731 w 2076450"/>
                <a:gd name="connsiteY16" fmla="*/ 159544 h 576263"/>
                <a:gd name="connsiteX17" fmla="*/ 2016918 w 2076450"/>
                <a:gd name="connsiteY17" fmla="*/ 178594 h 576263"/>
                <a:gd name="connsiteX18" fmla="*/ 1874043 w 2076450"/>
                <a:gd name="connsiteY18" fmla="*/ 202406 h 576263"/>
                <a:gd name="connsiteX19" fmla="*/ 1552575 w 2076450"/>
                <a:gd name="connsiteY19" fmla="*/ 252413 h 576263"/>
                <a:gd name="connsiteX20" fmla="*/ 1435893 w 2076450"/>
                <a:gd name="connsiteY20" fmla="*/ 271463 h 576263"/>
                <a:gd name="connsiteX21" fmla="*/ 1095375 w 2076450"/>
                <a:gd name="connsiteY21" fmla="*/ 361950 h 576263"/>
                <a:gd name="connsiteX22" fmla="*/ 892968 w 2076450"/>
                <a:gd name="connsiteY22" fmla="*/ 419100 h 576263"/>
                <a:gd name="connsiteX23" fmla="*/ 642937 w 2076450"/>
                <a:gd name="connsiteY23" fmla="*/ 495300 h 576263"/>
                <a:gd name="connsiteX24" fmla="*/ 509587 w 2076450"/>
                <a:gd name="connsiteY24" fmla="*/ 542925 h 576263"/>
                <a:gd name="connsiteX25" fmla="*/ 431006 w 2076450"/>
                <a:gd name="connsiteY25" fmla="*/ 573881 h 576263"/>
                <a:gd name="connsiteX26" fmla="*/ 416718 w 2076450"/>
                <a:gd name="connsiteY26" fmla="*/ 576263 h 576263"/>
                <a:gd name="connsiteX27" fmla="*/ 388143 w 2076450"/>
                <a:gd name="connsiteY27" fmla="*/ 571500 h 576263"/>
                <a:gd name="connsiteX28" fmla="*/ 300037 w 2076450"/>
                <a:gd name="connsiteY28" fmla="*/ 533400 h 576263"/>
                <a:gd name="connsiteX29" fmla="*/ 207168 w 2076450"/>
                <a:gd name="connsiteY29" fmla="*/ 478631 h 576263"/>
                <a:gd name="connsiteX30" fmla="*/ 111918 w 2076450"/>
                <a:gd name="connsiteY30" fmla="*/ 414338 h 576263"/>
                <a:gd name="connsiteX31" fmla="*/ 26193 w 2076450"/>
                <a:gd name="connsiteY31" fmla="*/ 347663 h 576263"/>
                <a:gd name="connsiteX32" fmla="*/ 4762 w 2076450"/>
                <a:gd name="connsiteY32" fmla="*/ 323850 h 576263"/>
                <a:gd name="connsiteX33" fmla="*/ 0 w 2076450"/>
                <a:gd name="connsiteY33" fmla="*/ 300038 h 576263"/>
                <a:gd name="connsiteX34" fmla="*/ 4762 w 2076450"/>
                <a:gd name="connsiteY34" fmla="*/ 288131 h 576263"/>
                <a:gd name="connsiteX35" fmla="*/ 26193 w 2076450"/>
                <a:gd name="connsiteY35" fmla="*/ 280988 h 576263"/>
                <a:gd name="connsiteX36" fmla="*/ 92868 w 2076450"/>
                <a:gd name="connsiteY36" fmla="*/ 295275 h 576263"/>
                <a:gd name="connsiteX37" fmla="*/ 216693 w 2076450"/>
                <a:gd name="connsiteY37" fmla="*/ 316706 h 576263"/>
                <a:gd name="connsiteX38" fmla="*/ 333375 w 2076450"/>
                <a:gd name="connsiteY38" fmla="*/ 330994 h 576263"/>
                <a:gd name="connsiteX39" fmla="*/ 428625 w 2076450"/>
                <a:gd name="connsiteY39" fmla="*/ 335756 h 576263"/>
                <a:gd name="connsiteX40" fmla="*/ 600075 w 2076450"/>
                <a:gd name="connsiteY40" fmla="*/ 302419 h 576263"/>
                <a:gd name="connsiteX41" fmla="*/ 938212 w 2076450"/>
                <a:gd name="connsiteY41" fmla="*/ 228600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76450" h="576263">
                  <a:moveTo>
                    <a:pt x="938212" y="228600"/>
                  </a:moveTo>
                  <a:lnTo>
                    <a:pt x="1300162" y="145256"/>
                  </a:lnTo>
                  <a:lnTo>
                    <a:pt x="1514475" y="97631"/>
                  </a:lnTo>
                  <a:lnTo>
                    <a:pt x="1647825" y="61913"/>
                  </a:lnTo>
                  <a:lnTo>
                    <a:pt x="1693068" y="38100"/>
                  </a:lnTo>
                  <a:lnTo>
                    <a:pt x="1766887" y="9525"/>
                  </a:lnTo>
                  <a:lnTo>
                    <a:pt x="1814512" y="0"/>
                  </a:lnTo>
                  <a:lnTo>
                    <a:pt x="1874043" y="2381"/>
                  </a:lnTo>
                  <a:lnTo>
                    <a:pt x="1933575" y="9525"/>
                  </a:lnTo>
                  <a:lnTo>
                    <a:pt x="1993106" y="23813"/>
                  </a:lnTo>
                  <a:lnTo>
                    <a:pt x="2038350" y="38100"/>
                  </a:lnTo>
                  <a:lnTo>
                    <a:pt x="2052637" y="45244"/>
                  </a:lnTo>
                  <a:lnTo>
                    <a:pt x="2066925" y="57150"/>
                  </a:lnTo>
                  <a:lnTo>
                    <a:pt x="2074068" y="76200"/>
                  </a:lnTo>
                  <a:lnTo>
                    <a:pt x="2076450" y="95250"/>
                  </a:lnTo>
                  <a:lnTo>
                    <a:pt x="2064543" y="123825"/>
                  </a:lnTo>
                  <a:lnTo>
                    <a:pt x="2040731" y="159544"/>
                  </a:lnTo>
                  <a:lnTo>
                    <a:pt x="2016918" y="178594"/>
                  </a:lnTo>
                  <a:lnTo>
                    <a:pt x="1874043" y="202406"/>
                  </a:lnTo>
                  <a:lnTo>
                    <a:pt x="1552575" y="252413"/>
                  </a:lnTo>
                  <a:lnTo>
                    <a:pt x="1435893" y="271463"/>
                  </a:lnTo>
                  <a:lnTo>
                    <a:pt x="1095375" y="361950"/>
                  </a:lnTo>
                  <a:lnTo>
                    <a:pt x="892968" y="419100"/>
                  </a:lnTo>
                  <a:lnTo>
                    <a:pt x="642937" y="495300"/>
                  </a:lnTo>
                  <a:lnTo>
                    <a:pt x="509587" y="542925"/>
                  </a:lnTo>
                  <a:lnTo>
                    <a:pt x="431006" y="573881"/>
                  </a:lnTo>
                  <a:lnTo>
                    <a:pt x="416718" y="576263"/>
                  </a:lnTo>
                  <a:lnTo>
                    <a:pt x="388143" y="571500"/>
                  </a:lnTo>
                  <a:lnTo>
                    <a:pt x="300037" y="533400"/>
                  </a:lnTo>
                  <a:lnTo>
                    <a:pt x="207168" y="478631"/>
                  </a:lnTo>
                  <a:lnTo>
                    <a:pt x="111918" y="414338"/>
                  </a:lnTo>
                  <a:lnTo>
                    <a:pt x="26193" y="347663"/>
                  </a:lnTo>
                  <a:lnTo>
                    <a:pt x="4762" y="323850"/>
                  </a:lnTo>
                  <a:lnTo>
                    <a:pt x="0" y="300038"/>
                  </a:lnTo>
                  <a:lnTo>
                    <a:pt x="4762" y="288131"/>
                  </a:lnTo>
                  <a:lnTo>
                    <a:pt x="26193" y="280988"/>
                  </a:lnTo>
                  <a:lnTo>
                    <a:pt x="92868" y="295275"/>
                  </a:lnTo>
                  <a:lnTo>
                    <a:pt x="216693" y="316706"/>
                  </a:lnTo>
                  <a:lnTo>
                    <a:pt x="333375" y="330994"/>
                  </a:lnTo>
                  <a:lnTo>
                    <a:pt x="428625" y="335756"/>
                  </a:lnTo>
                  <a:lnTo>
                    <a:pt x="600075" y="302419"/>
                  </a:lnTo>
                  <a:lnTo>
                    <a:pt x="938212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EEFA6477-979F-482E-86CC-F478AB0CD7D2}"/>
                </a:ext>
              </a:extLst>
            </p:cNvPr>
            <p:cNvSpPr/>
            <p:nvPr/>
          </p:nvSpPr>
          <p:spPr>
            <a:xfrm rot="16200000">
              <a:off x="1998663" y="3995738"/>
              <a:ext cx="3797300" cy="463550"/>
            </a:xfrm>
            <a:custGeom>
              <a:avLst/>
              <a:gdLst>
                <a:gd name="connsiteX0" fmla="*/ 1593850 w 3797300"/>
                <a:gd name="connsiteY0" fmla="*/ 155575 h 463550"/>
                <a:gd name="connsiteX1" fmla="*/ 1962150 w 3797300"/>
                <a:gd name="connsiteY1" fmla="*/ 171450 h 463550"/>
                <a:gd name="connsiteX2" fmla="*/ 2336800 w 3797300"/>
                <a:gd name="connsiteY2" fmla="*/ 180975 h 463550"/>
                <a:gd name="connsiteX3" fmla="*/ 2378075 w 3797300"/>
                <a:gd name="connsiteY3" fmla="*/ 180975 h 463550"/>
                <a:gd name="connsiteX4" fmla="*/ 3044825 w 3797300"/>
                <a:gd name="connsiteY4" fmla="*/ 206375 h 463550"/>
                <a:gd name="connsiteX5" fmla="*/ 3282950 w 3797300"/>
                <a:gd name="connsiteY5" fmla="*/ 206375 h 463550"/>
                <a:gd name="connsiteX6" fmla="*/ 3425825 w 3797300"/>
                <a:gd name="connsiteY6" fmla="*/ 203200 h 463550"/>
                <a:gd name="connsiteX7" fmla="*/ 3498850 w 3797300"/>
                <a:gd name="connsiteY7" fmla="*/ 203200 h 463550"/>
                <a:gd name="connsiteX8" fmla="*/ 3540125 w 3797300"/>
                <a:gd name="connsiteY8" fmla="*/ 193675 h 463550"/>
                <a:gd name="connsiteX9" fmla="*/ 3590925 w 3797300"/>
                <a:gd name="connsiteY9" fmla="*/ 174625 h 463550"/>
                <a:gd name="connsiteX10" fmla="*/ 3644900 w 3797300"/>
                <a:gd name="connsiteY10" fmla="*/ 139700 h 463550"/>
                <a:gd name="connsiteX11" fmla="*/ 3705225 w 3797300"/>
                <a:gd name="connsiteY11" fmla="*/ 82550 h 463550"/>
                <a:gd name="connsiteX12" fmla="*/ 3756025 w 3797300"/>
                <a:gd name="connsiteY12" fmla="*/ 0 h 463550"/>
                <a:gd name="connsiteX13" fmla="*/ 3797300 w 3797300"/>
                <a:gd name="connsiteY13" fmla="*/ 187325 h 463550"/>
                <a:gd name="connsiteX14" fmla="*/ 3727450 w 3797300"/>
                <a:gd name="connsiteY14" fmla="*/ 295275 h 463550"/>
                <a:gd name="connsiteX15" fmla="*/ 3663950 w 3797300"/>
                <a:gd name="connsiteY15" fmla="*/ 390525 h 463550"/>
                <a:gd name="connsiteX16" fmla="*/ 3635375 w 3797300"/>
                <a:gd name="connsiteY16" fmla="*/ 431800 h 463550"/>
                <a:gd name="connsiteX17" fmla="*/ 3616325 w 3797300"/>
                <a:gd name="connsiteY17" fmla="*/ 447675 h 463550"/>
                <a:gd name="connsiteX18" fmla="*/ 3594100 w 3797300"/>
                <a:gd name="connsiteY18" fmla="*/ 457200 h 463550"/>
                <a:gd name="connsiteX19" fmla="*/ 3575050 w 3797300"/>
                <a:gd name="connsiteY19" fmla="*/ 460375 h 463550"/>
                <a:gd name="connsiteX20" fmla="*/ 3543300 w 3797300"/>
                <a:gd name="connsiteY20" fmla="*/ 463550 h 463550"/>
                <a:gd name="connsiteX21" fmla="*/ 3492500 w 3797300"/>
                <a:gd name="connsiteY21" fmla="*/ 450850 h 463550"/>
                <a:gd name="connsiteX22" fmla="*/ 3438525 w 3797300"/>
                <a:gd name="connsiteY22" fmla="*/ 428625 h 463550"/>
                <a:gd name="connsiteX23" fmla="*/ 3273425 w 3797300"/>
                <a:gd name="connsiteY23" fmla="*/ 419100 h 463550"/>
                <a:gd name="connsiteX24" fmla="*/ 3000375 w 3797300"/>
                <a:gd name="connsiteY24" fmla="*/ 403225 h 463550"/>
                <a:gd name="connsiteX25" fmla="*/ 2654300 w 3797300"/>
                <a:gd name="connsiteY25" fmla="*/ 403225 h 463550"/>
                <a:gd name="connsiteX26" fmla="*/ 2587625 w 3797300"/>
                <a:gd name="connsiteY26" fmla="*/ 384175 h 463550"/>
                <a:gd name="connsiteX27" fmla="*/ 2390775 w 3797300"/>
                <a:gd name="connsiteY27" fmla="*/ 381000 h 463550"/>
                <a:gd name="connsiteX28" fmla="*/ 2016125 w 3797300"/>
                <a:gd name="connsiteY28" fmla="*/ 374650 h 463550"/>
                <a:gd name="connsiteX29" fmla="*/ 1603375 w 3797300"/>
                <a:gd name="connsiteY29" fmla="*/ 365125 h 463550"/>
                <a:gd name="connsiteX30" fmla="*/ 1235075 w 3797300"/>
                <a:gd name="connsiteY30" fmla="*/ 358775 h 463550"/>
                <a:gd name="connsiteX31" fmla="*/ 981075 w 3797300"/>
                <a:gd name="connsiteY31" fmla="*/ 355600 h 463550"/>
                <a:gd name="connsiteX32" fmla="*/ 790575 w 3797300"/>
                <a:gd name="connsiteY32" fmla="*/ 352425 h 463550"/>
                <a:gd name="connsiteX33" fmla="*/ 565150 w 3797300"/>
                <a:gd name="connsiteY33" fmla="*/ 349250 h 463550"/>
                <a:gd name="connsiteX34" fmla="*/ 323850 w 3797300"/>
                <a:gd name="connsiteY34" fmla="*/ 342900 h 463550"/>
                <a:gd name="connsiteX35" fmla="*/ 149225 w 3797300"/>
                <a:gd name="connsiteY35" fmla="*/ 339725 h 463550"/>
                <a:gd name="connsiteX36" fmla="*/ 127000 w 3797300"/>
                <a:gd name="connsiteY36" fmla="*/ 336550 h 463550"/>
                <a:gd name="connsiteX37" fmla="*/ 73025 w 3797300"/>
                <a:gd name="connsiteY37" fmla="*/ 311150 h 463550"/>
                <a:gd name="connsiteX38" fmla="*/ 15875 w 3797300"/>
                <a:gd name="connsiteY38" fmla="*/ 282575 h 463550"/>
                <a:gd name="connsiteX39" fmla="*/ 0 w 3797300"/>
                <a:gd name="connsiteY39" fmla="*/ 266700 h 463550"/>
                <a:gd name="connsiteX40" fmla="*/ 0 w 3797300"/>
                <a:gd name="connsiteY40" fmla="*/ 250825 h 463550"/>
                <a:gd name="connsiteX41" fmla="*/ 6350 w 3797300"/>
                <a:gd name="connsiteY41" fmla="*/ 231775 h 463550"/>
                <a:gd name="connsiteX42" fmla="*/ 34925 w 3797300"/>
                <a:gd name="connsiteY42" fmla="*/ 206375 h 463550"/>
                <a:gd name="connsiteX43" fmla="*/ 92075 w 3797300"/>
                <a:gd name="connsiteY43" fmla="*/ 168275 h 463550"/>
                <a:gd name="connsiteX44" fmla="*/ 184150 w 3797300"/>
                <a:gd name="connsiteY44" fmla="*/ 123825 h 463550"/>
                <a:gd name="connsiteX45" fmla="*/ 282575 w 3797300"/>
                <a:gd name="connsiteY45" fmla="*/ 92075 h 463550"/>
                <a:gd name="connsiteX46" fmla="*/ 371475 w 3797300"/>
                <a:gd name="connsiteY46" fmla="*/ 79375 h 463550"/>
                <a:gd name="connsiteX47" fmla="*/ 457200 w 3797300"/>
                <a:gd name="connsiteY47" fmla="*/ 69850 h 463550"/>
                <a:gd name="connsiteX48" fmla="*/ 561975 w 3797300"/>
                <a:gd name="connsiteY48" fmla="*/ 82550 h 463550"/>
                <a:gd name="connsiteX49" fmla="*/ 981075 w 3797300"/>
                <a:gd name="connsiteY49" fmla="*/ 120650 h 463550"/>
                <a:gd name="connsiteX50" fmla="*/ 1593850 w 3797300"/>
                <a:gd name="connsiteY50" fmla="*/ 155575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97300" h="463550">
                  <a:moveTo>
                    <a:pt x="1593850" y="155575"/>
                  </a:moveTo>
                  <a:lnTo>
                    <a:pt x="1962150" y="171450"/>
                  </a:lnTo>
                  <a:lnTo>
                    <a:pt x="2336800" y="180975"/>
                  </a:lnTo>
                  <a:lnTo>
                    <a:pt x="2378075" y="180975"/>
                  </a:lnTo>
                  <a:lnTo>
                    <a:pt x="3044825" y="206375"/>
                  </a:lnTo>
                  <a:lnTo>
                    <a:pt x="3282950" y="206375"/>
                  </a:lnTo>
                  <a:lnTo>
                    <a:pt x="3425825" y="203200"/>
                  </a:lnTo>
                  <a:lnTo>
                    <a:pt x="3498850" y="203200"/>
                  </a:lnTo>
                  <a:lnTo>
                    <a:pt x="3540125" y="193675"/>
                  </a:lnTo>
                  <a:lnTo>
                    <a:pt x="3590925" y="174625"/>
                  </a:lnTo>
                  <a:lnTo>
                    <a:pt x="3644900" y="139700"/>
                  </a:lnTo>
                  <a:lnTo>
                    <a:pt x="3705225" y="82550"/>
                  </a:lnTo>
                  <a:lnTo>
                    <a:pt x="3756025" y="0"/>
                  </a:lnTo>
                  <a:lnTo>
                    <a:pt x="3797300" y="187325"/>
                  </a:lnTo>
                  <a:lnTo>
                    <a:pt x="3727450" y="295275"/>
                  </a:lnTo>
                  <a:lnTo>
                    <a:pt x="3663950" y="390525"/>
                  </a:lnTo>
                  <a:lnTo>
                    <a:pt x="3635375" y="431800"/>
                  </a:lnTo>
                  <a:lnTo>
                    <a:pt x="3616325" y="447675"/>
                  </a:lnTo>
                  <a:lnTo>
                    <a:pt x="3594100" y="457200"/>
                  </a:lnTo>
                  <a:lnTo>
                    <a:pt x="3575050" y="460375"/>
                  </a:lnTo>
                  <a:lnTo>
                    <a:pt x="3543300" y="463550"/>
                  </a:lnTo>
                  <a:lnTo>
                    <a:pt x="3492500" y="450850"/>
                  </a:lnTo>
                  <a:lnTo>
                    <a:pt x="3438525" y="428625"/>
                  </a:lnTo>
                  <a:lnTo>
                    <a:pt x="3273425" y="419100"/>
                  </a:lnTo>
                  <a:lnTo>
                    <a:pt x="3000375" y="403225"/>
                  </a:lnTo>
                  <a:lnTo>
                    <a:pt x="2654300" y="403225"/>
                  </a:lnTo>
                  <a:lnTo>
                    <a:pt x="2587625" y="384175"/>
                  </a:lnTo>
                  <a:lnTo>
                    <a:pt x="2390775" y="381000"/>
                  </a:lnTo>
                  <a:lnTo>
                    <a:pt x="2016125" y="374650"/>
                  </a:lnTo>
                  <a:lnTo>
                    <a:pt x="1603375" y="365125"/>
                  </a:lnTo>
                  <a:lnTo>
                    <a:pt x="1235075" y="358775"/>
                  </a:lnTo>
                  <a:lnTo>
                    <a:pt x="981075" y="355600"/>
                  </a:lnTo>
                  <a:lnTo>
                    <a:pt x="790575" y="352425"/>
                  </a:lnTo>
                  <a:lnTo>
                    <a:pt x="565150" y="349250"/>
                  </a:lnTo>
                  <a:lnTo>
                    <a:pt x="323850" y="342900"/>
                  </a:lnTo>
                  <a:lnTo>
                    <a:pt x="149225" y="339725"/>
                  </a:lnTo>
                  <a:lnTo>
                    <a:pt x="127000" y="336550"/>
                  </a:lnTo>
                  <a:lnTo>
                    <a:pt x="73025" y="311150"/>
                  </a:lnTo>
                  <a:lnTo>
                    <a:pt x="15875" y="282575"/>
                  </a:lnTo>
                  <a:lnTo>
                    <a:pt x="0" y="266700"/>
                  </a:lnTo>
                  <a:lnTo>
                    <a:pt x="0" y="250825"/>
                  </a:lnTo>
                  <a:lnTo>
                    <a:pt x="6350" y="231775"/>
                  </a:lnTo>
                  <a:lnTo>
                    <a:pt x="34925" y="206375"/>
                  </a:lnTo>
                  <a:lnTo>
                    <a:pt x="92075" y="168275"/>
                  </a:lnTo>
                  <a:lnTo>
                    <a:pt x="184150" y="123825"/>
                  </a:lnTo>
                  <a:lnTo>
                    <a:pt x="282575" y="92075"/>
                  </a:lnTo>
                  <a:lnTo>
                    <a:pt x="371475" y="79375"/>
                  </a:lnTo>
                  <a:lnTo>
                    <a:pt x="457200" y="69850"/>
                  </a:lnTo>
                  <a:lnTo>
                    <a:pt x="561975" y="82550"/>
                  </a:lnTo>
                  <a:lnTo>
                    <a:pt x="981075" y="120650"/>
                  </a:lnTo>
                  <a:lnTo>
                    <a:pt x="1593850" y="155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43BF3173-7254-4DB1-A56C-640C79E45EBC}"/>
                </a:ext>
              </a:extLst>
            </p:cNvPr>
            <p:cNvSpPr/>
            <p:nvPr/>
          </p:nvSpPr>
          <p:spPr>
            <a:xfrm rot="16200000">
              <a:off x="2266156" y="3599657"/>
              <a:ext cx="1992313" cy="1257300"/>
            </a:xfrm>
            <a:custGeom>
              <a:avLst/>
              <a:gdLst>
                <a:gd name="connsiteX0" fmla="*/ 716756 w 1993106"/>
                <a:gd name="connsiteY0" fmla="*/ 492919 h 1257300"/>
                <a:gd name="connsiteX1" fmla="*/ 592931 w 1993106"/>
                <a:gd name="connsiteY1" fmla="*/ 404812 h 1257300"/>
                <a:gd name="connsiteX2" fmla="*/ 471488 w 1993106"/>
                <a:gd name="connsiteY2" fmla="*/ 319087 h 1257300"/>
                <a:gd name="connsiteX3" fmla="*/ 328613 w 1993106"/>
                <a:gd name="connsiteY3" fmla="*/ 211931 h 1257300"/>
                <a:gd name="connsiteX4" fmla="*/ 202406 w 1993106"/>
                <a:gd name="connsiteY4" fmla="*/ 116681 h 1257300"/>
                <a:gd name="connsiteX5" fmla="*/ 90488 w 1993106"/>
                <a:gd name="connsiteY5" fmla="*/ 30956 h 1257300"/>
                <a:gd name="connsiteX6" fmla="*/ 52388 w 1993106"/>
                <a:gd name="connsiteY6" fmla="*/ 7144 h 1257300"/>
                <a:gd name="connsiteX7" fmla="*/ 35719 w 1993106"/>
                <a:gd name="connsiteY7" fmla="*/ 0 h 1257300"/>
                <a:gd name="connsiteX8" fmla="*/ 21431 w 1993106"/>
                <a:gd name="connsiteY8" fmla="*/ 0 h 1257300"/>
                <a:gd name="connsiteX9" fmla="*/ 9525 w 1993106"/>
                <a:gd name="connsiteY9" fmla="*/ 0 h 1257300"/>
                <a:gd name="connsiteX10" fmla="*/ 0 w 1993106"/>
                <a:gd name="connsiteY10" fmla="*/ 4762 h 1257300"/>
                <a:gd name="connsiteX11" fmla="*/ 0 w 1993106"/>
                <a:gd name="connsiteY11" fmla="*/ 21431 h 1257300"/>
                <a:gd name="connsiteX12" fmla="*/ 14288 w 1993106"/>
                <a:gd name="connsiteY12" fmla="*/ 57150 h 1257300"/>
                <a:gd name="connsiteX13" fmla="*/ 107156 w 1993106"/>
                <a:gd name="connsiteY13" fmla="*/ 152400 h 1257300"/>
                <a:gd name="connsiteX14" fmla="*/ 242888 w 1993106"/>
                <a:gd name="connsiteY14" fmla="*/ 288131 h 1257300"/>
                <a:gd name="connsiteX15" fmla="*/ 409575 w 1993106"/>
                <a:gd name="connsiteY15" fmla="*/ 450056 h 1257300"/>
                <a:gd name="connsiteX16" fmla="*/ 533400 w 1993106"/>
                <a:gd name="connsiteY16" fmla="*/ 566737 h 1257300"/>
                <a:gd name="connsiteX17" fmla="*/ 664369 w 1993106"/>
                <a:gd name="connsiteY17" fmla="*/ 676275 h 1257300"/>
                <a:gd name="connsiteX18" fmla="*/ 838200 w 1993106"/>
                <a:gd name="connsiteY18" fmla="*/ 802481 h 1257300"/>
                <a:gd name="connsiteX19" fmla="*/ 1097756 w 1993106"/>
                <a:gd name="connsiteY19" fmla="*/ 981075 h 1257300"/>
                <a:gd name="connsiteX20" fmla="*/ 1293019 w 1993106"/>
                <a:gd name="connsiteY20" fmla="*/ 1116806 h 1257300"/>
                <a:gd name="connsiteX21" fmla="*/ 1459706 w 1993106"/>
                <a:gd name="connsiteY21" fmla="*/ 1223962 h 1257300"/>
                <a:gd name="connsiteX22" fmla="*/ 1524000 w 1993106"/>
                <a:gd name="connsiteY22" fmla="*/ 1252537 h 1257300"/>
                <a:gd name="connsiteX23" fmla="*/ 1974056 w 1993106"/>
                <a:gd name="connsiteY23" fmla="*/ 1257300 h 1257300"/>
                <a:gd name="connsiteX24" fmla="*/ 1993106 w 1993106"/>
                <a:gd name="connsiteY24" fmla="*/ 1212056 h 1257300"/>
                <a:gd name="connsiteX25" fmla="*/ 1812131 w 1993106"/>
                <a:gd name="connsiteY25" fmla="*/ 1119187 h 1257300"/>
                <a:gd name="connsiteX26" fmla="*/ 1664494 w 1993106"/>
                <a:gd name="connsiteY26" fmla="*/ 1047750 h 1257300"/>
                <a:gd name="connsiteX27" fmla="*/ 1490663 w 1993106"/>
                <a:gd name="connsiteY27" fmla="*/ 959644 h 1257300"/>
                <a:gd name="connsiteX28" fmla="*/ 1338263 w 1993106"/>
                <a:gd name="connsiteY28" fmla="*/ 876300 h 1257300"/>
                <a:gd name="connsiteX29" fmla="*/ 1188244 w 1993106"/>
                <a:gd name="connsiteY29" fmla="*/ 792956 h 1257300"/>
                <a:gd name="connsiteX30" fmla="*/ 1057275 w 1993106"/>
                <a:gd name="connsiteY30" fmla="*/ 716756 h 1257300"/>
                <a:gd name="connsiteX31" fmla="*/ 928688 w 1993106"/>
                <a:gd name="connsiteY31" fmla="*/ 635794 h 1257300"/>
                <a:gd name="connsiteX32" fmla="*/ 778669 w 1993106"/>
                <a:gd name="connsiteY32" fmla="*/ 538162 h 1257300"/>
                <a:gd name="connsiteX33" fmla="*/ 716756 w 1993106"/>
                <a:gd name="connsiteY33" fmla="*/ 4929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93106" h="1257300">
                  <a:moveTo>
                    <a:pt x="716756" y="492919"/>
                  </a:moveTo>
                  <a:lnTo>
                    <a:pt x="592931" y="404812"/>
                  </a:lnTo>
                  <a:lnTo>
                    <a:pt x="471488" y="319087"/>
                  </a:lnTo>
                  <a:lnTo>
                    <a:pt x="328613" y="211931"/>
                  </a:lnTo>
                  <a:lnTo>
                    <a:pt x="202406" y="116681"/>
                  </a:lnTo>
                  <a:lnTo>
                    <a:pt x="90488" y="30956"/>
                  </a:lnTo>
                  <a:lnTo>
                    <a:pt x="52388" y="7144"/>
                  </a:lnTo>
                  <a:lnTo>
                    <a:pt x="35719" y="0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4288" y="57150"/>
                  </a:lnTo>
                  <a:lnTo>
                    <a:pt x="107156" y="152400"/>
                  </a:lnTo>
                  <a:lnTo>
                    <a:pt x="242888" y="288131"/>
                  </a:lnTo>
                  <a:lnTo>
                    <a:pt x="409575" y="450056"/>
                  </a:lnTo>
                  <a:lnTo>
                    <a:pt x="533400" y="566737"/>
                  </a:lnTo>
                  <a:lnTo>
                    <a:pt x="664369" y="676275"/>
                  </a:lnTo>
                  <a:lnTo>
                    <a:pt x="838200" y="802481"/>
                  </a:lnTo>
                  <a:lnTo>
                    <a:pt x="1097756" y="981075"/>
                  </a:lnTo>
                  <a:lnTo>
                    <a:pt x="1293019" y="1116806"/>
                  </a:lnTo>
                  <a:lnTo>
                    <a:pt x="1459706" y="1223962"/>
                  </a:lnTo>
                  <a:lnTo>
                    <a:pt x="1524000" y="1252537"/>
                  </a:lnTo>
                  <a:lnTo>
                    <a:pt x="1974056" y="1257300"/>
                  </a:lnTo>
                  <a:lnTo>
                    <a:pt x="1993106" y="1212056"/>
                  </a:lnTo>
                  <a:lnTo>
                    <a:pt x="1812131" y="1119187"/>
                  </a:lnTo>
                  <a:lnTo>
                    <a:pt x="1664494" y="1047750"/>
                  </a:lnTo>
                  <a:lnTo>
                    <a:pt x="1490663" y="959644"/>
                  </a:lnTo>
                  <a:lnTo>
                    <a:pt x="1338263" y="876300"/>
                  </a:lnTo>
                  <a:lnTo>
                    <a:pt x="1188244" y="792956"/>
                  </a:lnTo>
                  <a:lnTo>
                    <a:pt x="1057275" y="716756"/>
                  </a:lnTo>
                  <a:lnTo>
                    <a:pt x="928688" y="635794"/>
                  </a:lnTo>
                  <a:lnTo>
                    <a:pt x="778669" y="538162"/>
                  </a:lnTo>
                  <a:lnTo>
                    <a:pt x="716756" y="492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4">
              <a:extLst>
                <a:ext uri="{FF2B5EF4-FFF2-40B4-BE49-F238E27FC236}">
                  <a16:creationId xmlns:a16="http://schemas.microsoft.com/office/drawing/2014/main" id="{CD1EC719-0AE0-4AC9-AA38-61FF397E73D2}"/>
                </a:ext>
              </a:extLst>
            </p:cNvPr>
            <p:cNvSpPr/>
            <p:nvPr/>
          </p:nvSpPr>
          <p:spPr>
            <a:xfrm>
              <a:off x="3995738" y="3419475"/>
              <a:ext cx="679450" cy="742950"/>
            </a:xfrm>
            <a:custGeom>
              <a:avLst/>
              <a:gdLst>
                <a:gd name="connsiteX0" fmla="*/ 269081 w 678656"/>
                <a:gd name="connsiteY0" fmla="*/ 116681 h 742950"/>
                <a:gd name="connsiteX1" fmla="*/ 357187 w 678656"/>
                <a:gd name="connsiteY1" fmla="*/ 164306 h 742950"/>
                <a:gd name="connsiteX2" fmla="*/ 404812 w 678656"/>
                <a:gd name="connsiteY2" fmla="*/ 195263 h 742950"/>
                <a:gd name="connsiteX3" fmla="*/ 442912 w 678656"/>
                <a:gd name="connsiteY3" fmla="*/ 221456 h 742950"/>
                <a:gd name="connsiteX4" fmla="*/ 485775 w 678656"/>
                <a:gd name="connsiteY4" fmla="*/ 254794 h 742950"/>
                <a:gd name="connsiteX5" fmla="*/ 514350 w 678656"/>
                <a:gd name="connsiteY5" fmla="*/ 280988 h 742950"/>
                <a:gd name="connsiteX6" fmla="*/ 550068 w 678656"/>
                <a:gd name="connsiteY6" fmla="*/ 319088 h 742950"/>
                <a:gd name="connsiteX7" fmla="*/ 583406 w 678656"/>
                <a:gd name="connsiteY7" fmla="*/ 361950 h 742950"/>
                <a:gd name="connsiteX8" fmla="*/ 616743 w 678656"/>
                <a:gd name="connsiteY8" fmla="*/ 407194 h 742950"/>
                <a:gd name="connsiteX9" fmla="*/ 638175 w 678656"/>
                <a:gd name="connsiteY9" fmla="*/ 442913 h 742950"/>
                <a:gd name="connsiteX10" fmla="*/ 657225 w 678656"/>
                <a:gd name="connsiteY10" fmla="*/ 490538 h 742950"/>
                <a:gd name="connsiteX11" fmla="*/ 669131 w 678656"/>
                <a:gd name="connsiteY11" fmla="*/ 542925 h 742950"/>
                <a:gd name="connsiteX12" fmla="*/ 676275 w 678656"/>
                <a:gd name="connsiteY12" fmla="*/ 600075 h 742950"/>
                <a:gd name="connsiteX13" fmla="*/ 678656 w 678656"/>
                <a:gd name="connsiteY13" fmla="*/ 645319 h 742950"/>
                <a:gd name="connsiteX14" fmla="*/ 673893 w 678656"/>
                <a:gd name="connsiteY14" fmla="*/ 683419 h 742950"/>
                <a:gd name="connsiteX15" fmla="*/ 661987 w 678656"/>
                <a:gd name="connsiteY15" fmla="*/ 711994 h 742950"/>
                <a:gd name="connsiteX16" fmla="*/ 640556 w 678656"/>
                <a:gd name="connsiteY16" fmla="*/ 731044 h 742950"/>
                <a:gd name="connsiteX17" fmla="*/ 614362 w 678656"/>
                <a:gd name="connsiteY17" fmla="*/ 740569 h 742950"/>
                <a:gd name="connsiteX18" fmla="*/ 590550 w 678656"/>
                <a:gd name="connsiteY18" fmla="*/ 742950 h 742950"/>
                <a:gd name="connsiteX19" fmla="*/ 566737 w 678656"/>
                <a:gd name="connsiteY19" fmla="*/ 735806 h 742950"/>
                <a:gd name="connsiteX20" fmla="*/ 531018 w 678656"/>
                <a:gd name="connsiteY20" fmla="*/ 709613 h 742950"/>
                <a:gd name="connsiteX21" fmla="*/ 507206 w 678656"/>
                <a:gd name="connsiteY21" fmla="*/ 678656 h 742950"/>
                <a:gd name="connsiteX22" fmla="*/ 469106 w 678656"/>
                <a:gd name="connsiteY22" fmla="*/ 600075 h 742950"/>
                <a:gd name="connsiteX23" fmla="*/ 445293 w 678656"/>
                <a:gd name="connsiteY23" fmla="*/ 540544 h 742950"/>
                <a:gd name="connsiteX24" fmla="*/ 414337 w 678656"/>
                <a:gd name="connsiteY24" fmla="*/ 485775 h 742950"/>
                <a:gd name="connsiteX25" fmla="*/ 357187 w 678656"/>
                <a:gd name="connsiteY25" fmla="*/ 409575 h 742950"/>
                <a:gd name="connsiteX26" fmla="*/ 297656 w 678656"/>
                <a:gd name="connsiteY26" fmla="*/ 338138 h 742950"/>
                <a:gd name="connsiteX27" fmla="*/ 228600 w 678656"/>
                <a:gd name="connsiteY27" fmla="*/ 266700 h 742950"/>
                <a:gd name="connsiteX28" fmla="*/ 145256 w 678656"/>
                <a:gd name="connsiteY28" fmla="*/ 190500 h 742950"/>
                <a:gd name="connsiteX29" fmla="*/ 80962 w 678656"/>
                <a:gd name="connsiteY29" fmla="*/ 138113 h 742950"/>
                <a:gd name="connsiteX30" fmla="*/ 0 w 678656"/>
                <a:gd name="connsiteY30" fmla="*/ 83344 h 742950"/>
                <a:gd name="connsiteX31" fmla="*/ 0 w 678656"/>
                <a:gd name="connsiteY31" fmla="*/ 0 h 742950"/>
                <a:gd name="connsiteX32" fmla="*/ 123825 w 678656"/>
                <a:gd name="connsiteY32" fmla="*/ 47625 h 742950"/>
                <a:gd name="connsiteX33" fmla="*/ 211931 w 678656"/>
                <a:gd name="connsiteY33" fmla="*/ 88106 h 742950"/>
                <a:gd name="connsiteX34" fmla="*/ 269081 w 678656"/>
                <a:gd name="connsiteY34" fmla="*/ 116681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8656" h="742950">
                  <a:moveTo>
                    <a:pt x="269081" y="116681"/>
                  </a:moveTo>
                  <a:lnTo>
                    <a:pt x="357187" y="164306"/>
                  </a:lnTo>
                  <a:lnTo>
                    <a:pt x="404812" y="195263"/>
                  </a:lnTo>
                  <a:lnTo>
                    <a:pt x="442912" y="221456"/>
                  </a:lnTo>
                  <a:lnTo>
                    <a:pt x="485775" y="254794"/>
                  </a:lnTo>
                  <a:lnTo>
                    <a:pt x="514350" y="280988"/>
                  </a:lnTo>
                  <a:lnTo>
                    <a:pt x="550068" y="319088"/>
                  </a:lnTo>
                  <a:lnTo>
                    <a:pt x="583406" y="361950"/>
                  </a:lnTo>
                  <a:lnTo>
                    <a:pt x="616743" y="407194"/>
                  </a:lnTo>
                  <a:lnTo>
                    <a:pt x="638175" y="442913"/>
                  </a:lnTo>
                  <a:lnTo>
                    <a:pt x="657225" y="490538"/>
                  </a:lnTo>
                  <a:lnTo>
                    <a:pt x="669131" y="542925"/>
                  </a:lnTo>
                  <a:lnTo>
                    <a:pt x="676275" y="600075"/>
                  </a:lnTo>
                  <a:lnTo>
                    <a:pt x="678656" y="645319"/>
                  </a:lnTo>
                  <a:lnTo>
                    <a:pt x="673893" y="683419"/>
                  </a:lnTo>
                  <a:lnTo>
                    <a:pt x="661987" y="711994"/>
                  </a:lnTo>
                  <a:lnTo>
                    <a:pt x="640556" y="731044"/>
                  </a:lnTo>
                  <a:lnTo>
                    <a:pt x="614362" y="740569"/>
                  </a:lnTo>
                  <a:lnTo>
                    <a:pt x="590550" y="742950"/>
                  </a:lnTo>
                  <a:lnTo>
                    <a:pt x="566737" y="735806"/>
                  </a:lnTo>
                  <a:lnTo>
                    <a:pt x="531018" y="709613"/>
                  </a:lnTo>
                  <a:lnTo>
                    <a:pt x="507206" y="678656"/>
                  </a:lnTo>
                  <a:lnTo>
                    <a:pt x="469106" y="600075"/>
                  </a:lnTo>
                  <a:lnTo>
                    <a:pt x="445293" y="540544"/>
                  </a:lnTo>
                  <a:lnTo>
                    <a:pt x="414337" y="485775"/>
                  </a:lnTo>
                  <a:lnTo>
                    <a:pt x="357187" y="409575"/>
                  </a:lnTo>
                  <a:lnTo>
                    <a:pt x="297656" y="338138"/>
                  </a:lnTo>
                  <a:lnTo>
                    <a:pt x="228600" y="266700"/>
                  </a:lnTo>
                  <a:lnTo>
                    <a:pt x="145256" y="190500"/>
                  </a:lnTo>
                  <a:lnTo>
                    <a:pt x="80962" y="138113"/>
                  </a:lnTo>
                  <a:lnTo>
                    <a:pt x="0" y="83344"/>
                  </a:lnTo>
                  <a:lnTo>
                    <a:pt x="0" y="0"/>
                  </a:lnTo>
                  <a:lnTo>
                    <a:pt x="123825" y="47625"/>
                  </a:lnTo>
                  <a:lnTo>
                    <a:pt x="211931" y="88106"/>
                  </a:lnTo>
                  <a:lnTo>
                    <a:pt x="269081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DACFA24B-C5B4-4426-91D6-CA776EBDC9F3}"/>
                </a:ext>
              </a:extLst>
            </p:cNvPr>
            <p:cNvSpPr/>
            <p:nvPr/>
          </p:nvSpPr>
          <p:spPr>
            <a:xfrm>
              <a:off x="5605463" y="1614488"/>
              <a:ext cx="485775" cy="1546225"/>
            </a:xfrm>
            <a:custGeom>
              <a:avLst/>
              <a:gdLst>
                <a:gd name="connsiteX0" fmla="*/ 207168 w 485775"/>
                <a:gd name="connsiteY0" fmla="*/ 764381 h 1545431"/>
                <a:gd name="connsiteX1" fmla="*/ 207168 w 485775"/>
                <a:gd name="connsiteY1" fmla="*/ 421481 h 1545431"/>
                <a:gd name="connsiteX2" fmla="*/ 202406 w 485775"/>
                <a:gd name="connsiteY2" fmla="*/ 314325 h 1545431"/>
                <a:gd name="connsiteX3" fmla="*/ 192881 w 485775"/>
                <a:gd name="connsiteY3" fmla="*/ 242887 h 1545431"/>
                <a:gd name="connsiteX4" fmla="*/ 183356 w 485775"/>
                <a:gd name="connsiteY4" fmla="*/ 202406 h 1545431"/>
                <a:gd name="connsiteX5" fmla="*/ 169068 w 485775"/>
                <a:gd name="connsiteY5" fmla="*/ 178593 h 1545431"/>
                <a:gd name="connsiteX6" fmla="*/ 121443 w 485775"/>
                <a:gd name="connsiteY6" fmla="*/ 135731 h 1545431"/>
                <a:gd name="connsiteX7" fmla="*/ 73818 w 485775"/>
                <a:gd name="connsiteY7" fmla="*/ 100012 h 1545431"/>
                <a:gd name="connsiteX8" fmla="*/ 30956 w 485775"/>
                <a:gd name="connsiteY8" fmla="*/ 69056 h 1545431"/>
                <a:gd name="connsiteX9" fmla="*/ 19050 w 485775"/>
                <a:gd name="connsiteY9" fmla="*/ 57150 h 1545431"/>
                <a:gd name="connsiteX10" fmla="*/ 7143 w 485775"/>
                <a:gd name="connsiteY10" fmla="*/ 42862 h 1545431"/>
                <a:gd name="connsiteX11" fmla="*/ 0 w 485775"/>
                <a:gd name="connsiteY11" fmla="*/ 28575 h 1545431"/>
                <a:gd name="connsiteX12" fmla="*/ 4762 w 485775"/>
                <a:gd name="connsiteY12" fmla="*/ 14287 h 1545431"/>
                <a:gd name="connsiteX13" fmla="*/ 21431 w 485775"/>
                <a:gd name="connsiteY13" fmla="*/ 4762 h 1545431"/>
                <a:gd name="connsiteX14" fmla="*/ 114300 w 485775"/>
                <a:gd name="connsiteY14" fmla="*/ 0 h 1545431"/>
                <a:gd name="connsiteX15" fmla="*/ 176212 w 485775"/>
                <a:gd name="connsiteY15" fmla="*/ 4762 h 1545431"/>
                <a:gd name="connsiteX16" fmla="*/ 228600 w 485775"/>
                <a:gd name="connsiteY16" fmla="*/ 11906 h 1545431"/>
                <a:gd name="connsiteX17" fmla="*/ 273843 w 485775"/>
                <a:gd name="connsiteY17" fmla="*/ 26193 h 1545431"/>
                <a:gd name="connsiteX18" fmla="*/ 314325 w 485775"/>
                <a:gd name="connsiteY18" fmla="*/ 42862 h 1545431"/>
                <a:gd name="connsiteX19" fmla="*/ 395287 w 485775"/>
                <a:gd name="connsiteY19" fmla="*/ 80962 h 1545431"/>
                <a:gd name="connsiteX20" fmla="*/ 447675 w 485775"/>
                <a:gd name="connsiteY20" fmla="*/ 109537 h 1545431"/>
                <a:gd name="connsiteX21" fmla="*/ 466725 w 485775"/>
                <a:gd name="connsiteY21" fmla="*/ 123825 h 1545431"/>
                <a:gd name="connsiteX22" fmla="*/ 473868 w 485775"/>
                <a:gd name="connsiteY22" fmla="*/ 135731 h 1545431"/>
                <a:gd name="connsiteX23" fmla="*/ 478631 w 485775"/>
                <a:gd name="connsiteY23" fmla="*/ 145256 h 1545431"/>
                <a:gd name="connsiteX24" fmla="*/ 483393 w 485775"/>
                <a:gd name="connsiteY24" fmla="*/ 159543 h 1545431"/>
                <a:gd name="connsiteX25" fmla="*/ 485775 w 485775"/>
                <a:gd name="connsiteY25" fmla="*/ 190500 h 1545431"/>
                <a:gd name="connsiteX26" fmla="*/ 481012 w 485775"/>
                <a:gd name="connsiteY26" fmla="*/ 223837 h 1545431"/>
                <a:gd name="connsiteX27" fmla="*/ 469106 w 485775"/>
                <a:gd name="connsiteY27" fmla="*/ 273843 h 1545431"/>
                <a:gd name="connsiteX28" fmla="*/ 454818 w 485775"/>
                <a:gd name="connsiteY28" fmla="*/ 316706 h 1545431"/>
                <a:gd name="connsiteX29" fmla="*/ 452437 w 485775"/>
                <a:gd name="connsiteY29" fmla="*/ 416718 h 1545431"/>
                <a:gd name="connsiteX30" fmla="*/ 452437 w 485775"/>
                <a:gd name="connsiteY30" fmla="*/ 573881 h 1545431"/>
                <a:gd name="connsiteX31" fmla="*/ 428625 w 485775"/>
                <a:gd name="connsiteY31" fmla="*/ 931068 h 1545431"/>
                <a:gd name="connsiteX32" fmla="*/ 431006 w 485775"/>
                <a:gd name="connsiteY32" fmla="*/ 1090612 h 1545431"/>
                <a:gd name="connsiteX33" fmla="*/ 402431 w 485775"/>
                <a:gd name="connsiteY33" fmla="*/ 1533525 h 1545431"/>
                <a:gd name="connsiteX34" fmla="*/ 209550 w 485775"/>
                <a:gd name="connsiteY34" fmla="*/ 1545431 h 1545431"/>
                <a:gd name="connsiteX35" fmla="*/ 204787 w 485775"/>
                <a:gd name="connsiteY35" fmla="*/ 1233487 h 1545431"/>
                <a:gd name="connsiteX36" fmla="*/ 207168 w 485775"/>
                <a:gd name="connsiteY36" fmla="*/ 76438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1545431">
                  <a:moveTo>
                    <a:pt x="207168" y="764381"/>
                  </a:moveTo>
                  <a:lnTo>
                    <a:pt x="207168" y="421481"/>
                  </a:lnTo>
                  <a:lnTo>
                    <a:pt x="202406" y="314325"/>
                  </a:lnTo>
                  <a:lnTo>
                    <a:pt x="192881" y="242887"/>
                  </a:lnTo>
                  <a:lnTo>
                    <a:pt x="183356" y="202406"/>
                  </a:lnTo>
                  <a:lnTo>
                    <a:pt x="169068" y="178593"/>
                  </a:lnTo>
                  <a:lnTo>
                    <a:pt x="121443" y="135731"/>
                  </a:lnTo>
                  <a:lnTo>
                    <a:pt x="73818" y="100012"/>
                  </a:lnTo>
                  <a:lnTo>
                    <a:pt x="30956" y="69056"/>
                  </a:lnTo>
                  <a:lnTo>
                    <a:pt x="19050" y="57150"/>
                  </a:lnTo>
                  <a:lnTo>
                    <a:pt x="7143" y="42862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114300" y="0"/>
                  </a:lnTo>
                  <a:lnTo>
                    <a:pt x="176212" y="4762"/>
                  </a:lnTo>
                  <a:lnTo>
                    <a:pt x="228600" y="11906"/>
                  </a:lnTo>
                  <a:lnTo>
                    <a:pt x="273843" y="26193"/>
                  </a:lnTo>
                  <a:lnTo>
                    <a:pt x="314325" y="42862"/>
                  </a:lnTo>
                  <a:lnTo>
                    <a:pt x="395287" y="80962"/>
                  </a:lnTo>
                  <a:lnTo>
                    <a:pt x="447675" y="109537"/>
                  </a:lnTo>
                  <a:lnTo>
                    <a:pt x="466725" y="123825"/>
                  </a:lnTo>
                  <a:lnTo>
                    <a:pt x="473868" y="135731"/>
                  </a:lnTo>
                  <a:lnTo>
                    <a:pt x="478631" y="145256"/>
                  </a:lnTo>
                  <a:lnTo>
                    <a:pt x="483393" y="159543"/>
                  </a:lnTo>
                  <a:lnTo>
                    <a:pt x="485775" y="190500"/>
                  </a:lnTo>
                  <a:lnTo>
                    <a:pt x="481012" y="223837"/>
                  </a:lnTo>
                  <a:lnTo>
                    <a:pt x="469106" y="273843"/>
                  </a:lnTo>
                  <a:lnTo>
                    <a:pt x="454818" y="316706"/>
                  </a:lnTo>
                  <a:cubicBezTo>
                    <a:pt x="454024" y="350043"/>
                    <a:pt x="453231" y="383381"/>
                    <a:pt x="452437" y="416718"/>
                  </a:cubicBezTo>
                  <a:lnTo>
                    <a:pt x="452437" y="573881"/>
                  </a:lnTo>
                  <a:lnTo>
                    <a:pt x="428625" y="931068"/>
                  </a:lnTo>
                  <a:cubicBezTo>
                    <a:pt x="429419" y="984249"/>
                    <a:pt x="469503" y="992584"/>
                    <a:pt x="431006" y="1090612"/>
                  </a:cubicBezTo>
                  <a:lnTo>
                    <a:pt x="402431" y="1533525"/>
                  </a:lnTo>
                  <a:lnTo>
                    <a:pt x="209550" y="1545431"/>
                  </a:lnTo>
                  <a:cubicBezTo>
                    <a:pt x="207962" y="1441450"/>
                    <a:pt x="206375" y="1337468"/>
                    <a:pt x="204787" y="1233487"/>
                  </a:cubicBezTo>
                  <a:cubicBezTo>
                    <a:pt x="205581" y="1077118"/>
                    <a:pt x="206374" y="920750"/>
                    <a:pt x="207168" y="76438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6">
              <a:extLst>
                <a:ext uri="{FF2B5EF4-FFF2-40B4-BE49-F238E27FC236}">
                  <a16:creationId xmlns:a16="http://schemas.microsoft.com/office/drawing/2014/main" id="{182E51AD-C1D4-4FF7-808D-A56AD9D6938D}"/>
                </a:ext>
              </a:extLst>
            </p:cNvPr>
            <p:cNvSpPr/>
            <p:nvPr/>
          </p:nvSpPr>
          <p:spPr>
            <a:xfrm>
              <a:off x="4860925" y="2414588"/>
              <a:ext cx="2006600" cy="452437"/>
            </a:xfrm>
            <a:custGeom>
              <a:avLst/>
              <a:gdLst>
                <a:gd name="connsiteX0" fmla="*/ 623888 w 2007394"/>
                <a:gd name="connsiteY0" fmla="*/ 209550 h 452437"/>
                <a:gd name="connsiteX1" fmla="*/ 983457 w 2007394"/>
                <a:gd name="connsiteY1" fmla="*/ 159543 h 452437"/>
                <a:gd name="connsiteX2" fmla="*/ 1159669 w 2007394"/>
                <a:gd name="connsiteY2" fmla="*/ 121443 h 452437"/>
                <a:gd name="connsiteX3" fmla="*/ 1307307 w 2007394"/>
                <a:gd name="connsiteY3" fmla="*/ 107156 h 452437"/>
                <a:gd name="connsiteX4" fmla="*/ 1407319 w 2007394"/>
                <a:gd name="connsiteY4" fmla="*/ 88106 h 452437"/>
                <a:gd name="connsiteX5" fmla="*/ 1500188 w 2007394"/>
                <a:gd name="connsiteY5" fmla="*/ 64293 h 452437"/>
                <a:gd name="connsiteX6" fmla="*/ 1604963 w 2007394"/>
                <a:gd name="connsiteY6" fmla="*/ 30956 h 452437"/>
                <a:gd name="connsiteX7" fmla="*/ 1671638 w 2007394"/>
                <a:gd name="connsiteY7" fmla="*/ 4762 h 452437"/>
                <a:gd name="connsiteX8" fmla="*/ 1719263 w 2007394"/>
                <a:gd name="connsiteY8" fmla="*/ 0 h 452437"/>
                <a:gd name="connsiteX9" fmla="*/ 1804988 w 2007394"/>
                <a:gd name="connsiteY9" fmla="*/ 7143 h 452437"/>
                <a:gd name="connsiteX10" fmla="*/ 1859757 w 2007394"/>
                <a:gd name="connsiteY10" fmla="*/ 19050 h 452437"/>
                <a:gd name="connsiteX11" fmla="*/ 1890713 w 2007394"/>
                <a:gd name="connsiteY11" fmla="*/ 30956 h 452437"/>
                <a:gd name="connsiteX12" fmla="*/ 1914525 w 2007394"/>
                <a:gd name="connsiteY12" fmla="*/ 45243 h 452437"/>
                <a:gd name="connsiteX13" fmla="*/ 1943100 w 2007394"/>
                <a:gd name="connsiteY13" fmla="*/ 64293 h 452437"/>
                <a:gd name="connsiteX14" fmla="*/ 1976438 w 2007394"/>
                <a:gd name="connsiteY14" fmla="*/ 92868 h 452437"/>
                <a:gd name="connsiteX15" fmla="*/ 1990725 w 2007394"/>
                <a:gd name="connsiteY15" fmla="*/ 107156 h 452437"/>
                <a:gd name="connsiteX16" fmla="*/ 2002632 w 2007394"/>
                <a:gd name="connsiteY16" fmla="*/ 121443 h 452437"/>
                <a:gd name="connsiteX17" fmla="*/ 2007394 w 2007394"/>
                <a:gd name="connsiteY17" fmla="*/ 140493 h 452437"/>
                <a:gd name="connsiteX18" fmla="*/ 2007394 w 2007394"/>
                <a:gd name="connsiteY18" fmla="*/ 157162 h 452437"/>
                <a:gd name="connsiteX19" fmla="*/ 1993107 w 2007394"/>
                <a:gd name="connsiteY19" fmla="*/ 180975 h 452437"/>
                <a:gd name="connsiteX20" fmla="*/ 1962150 w 2007394"/>
                <a:gd name="connsiteY20" fmla="*/ 207168 h 452437"/>
                <a:gd name="connsiteX21" fmla="*/ 1902619 w 2007394"/>
                <a:gd name="connsiteY21" fmla="*/ 219075 h 452437"/>
                <a:gd name="connsiteX22" fmla="*/ 1735932 w 2007394"/>
                <a:gd name="connsiteY22" fmla="*/ 230981 h 452437"/>
                <a:gd name="connsiteX23" fmla="*/ 1654969 w 2007394"/>
                <a:gd name="connsiteY23" fmla="*/ 230981 h 452437"/>
                <a:gd name="connsiteX24" fmla="*/ 1447800 w 2007394"/>
                <a:gd name="connsiteY24" fmla="*/ 252412 h 452437"/>
                <a:gd name="connsiteX25" fmla="*/ 1235869 w 2007394"/>
                <a:gd name="connsiteY25" fmla="*/ 285750 h 452437"/>
                <a:gd name="connsiteX26" fmla="*/ 1147763 w 2007394"/>
                <a:gd name="connsiteY26" fmla="*/ 302418 h 452437"/>
                <a:gd name="connsiteX27" fmla="*/ 950119 w 2007394"/>
                <a:gd name="connsiteY27" fmla="*/ 321468 h 452437"/>
                <a:gd name="connsiteX28" fmla="*/ 785813 w 2007394"/>
                <a:gd name="connsiteY28" fmla="*/ 350043 h 452437"/>
                <a:gd name="connsiteX29" fmla="*/ 569119 w 2007394"/>
                <a:gd name="connsiteY29" fmla="*/ 395287 h 452437"/>
                <a:gd name="connsiteX30" fmla="*/ 481013 w 2007394"/>
                <a:gd name="connsiteY30" fmla="*/ 414337 h 452437"/>
                <a:gd name="connsiteX31" fmla="*/ 361950 w 2007394"/>
                <a:gd name="connsiteY31" fmla="*/ 450056 h 452437"/>
                <a:gd name="connsiteX32" fmla="*/ 340519 w 2007394"/>
                <a:gd name="connsiteY32" fmla="*/ 452437 h 452437"/>
                <a:gd name="connsiteX33" fmla="*/ 261938 w 2007394"/>
                <a:gd name="connsiteY33" fmla="*/ 445293 h 452437"/>
                <a:gd name="connsiteX34" fmla="*/ 211932 w 2007394"/>
                <a:gd name="connsiteY34" fmla="*/ 428625 h 452437"/>
                <a:gd name="connsiteX35" fmla="*/ 173832 w 2007394"/>
                <a:gd name="connsiteY35" fmla="*/ 404812 h 452437"/>
                <a:gd name="connsiteX36" fmla="*/ 90488 w 2007394"/>
                <a:gd name="connsiteY36" fmla="*/ 330993 h 452437"/>
                <a:gd name="connsiteX37" fmla="*/ 40482 w 2007394"/>
                <a:gd name="connsiteY37" fmla="*/ 278606 h 452437"/>
                <a:gd name="connsiteX38" fmla="*/ 14288 w 2007394"/>
                <a:gd name="connsiteY38" fmla="*/ 252412 h 452437"/>
                <a:gd name="connsiteX39" fmla="*/ 0 w 2007394"/>
                <a:gd name="connsiteY39" fmla="*/ 219075 h 452437"/>
                <a:gd name="connsiteX40" fmla="*/ 0 w 2007394"/>
                <a:gd name="connsiteY40" fmla="*/ 207168 h 452437"/>
                <a:gd name="connsiteX41" fmla="*/ 7144 w 2007394"/>
                <a:gd name="connsiteY41" fmla="*/ 200025 h 452437"/>
                <a:gd name="connsiteX42" fmla="*/ 23813 w 2007394"/>
                <a:gd name="connsiteY42" fmla="*/ 197643 h 452437"/>
                <a:gd name="connsiteX43" fmla="*/ 52388 w 2007394"/>
                <a:gd name="connsiteY43" fmla="*/ 209550 h 452437"/>
                <a:gd name="connsiteX44" fmla="*/ 173832 w 2007394"/>
                <a:gd name="connsiteY44" fmla="*/ 250031 h 452437"/>
                <a:gd name="connsiteX45" fmla="*/ 226219 w 2007394"/>
                <a:gd name="connsiteY45" fmla="*/ 257175 h 452437"/>
                <a:gd name="connsiteX46" fmla="*/ 295275 w 2007394"/>
                <a:gd name="connsiteY46" fmla="*/ 254793 h 452437"/>
                <a:gd name="connsiteX47" fmla="*/ 459582 w 2007394"/>
                <a:gd name="connsiteY47" fmla="*/ 233362 h 452437"/>
                <a:gd name="connsiteX48" fmla="*/ 623888 w 2007394"/>
                <a:gd name="connsiteY48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7394" h="452437">
                  <a:moveTo>
                    <a:pt x="623888" y="209550"/>
                  </a:moveTo>
                  <a:lnTo>
                    <a:pt x="983457" y="159543"/>
                  </a:lnTo>
                  <a:lnTo>
                    <a:pt x="1159669" y="121443"/>
                  </a:lnTo>
                  <a:lnTo>
                    <a:pt x="1307307" y="107156"/>
                  </a:lnTo>
                  <a:lnTo>
                    <a:pt x="1407319" y="88106"/>
                  </a:lnTo>
                  <a:lnTo>
                    <a:pt x="1500188" y="64293"/>
                  </a:lnTo>
                  <a:lnTo>
                    <a:pt x="1604963" y="30956"/>
                  </a:lnTo>
                  <a:lnTo>
                    <a:pt x="1671638" y="4762"/>
                  </a:lnTo>
                  <a:lnTo>
                    <a:pt x="1719263" y="0"/>
                  </a:lnTo>
                  <a:lnTo>
                    <a:pt x="1804988" y="7143"/>
                  </a:lnTo>
                  <a:lnTo>
                    <a:pt x="1859757" y="19050"/>
                  </a:lnTo>
                  <a:lnTo>
                    <a:pt x="1890713" y="30956"/>
                  </a:lnTo>
                  <a:lnTo>
                    <a:pt x="1914525" y="45243"/>
                  </a:lnTo>
                  <a:lnTo>
                    <a:pt x="1943100" y="64293"/>
                  </a:lnTo>
                  <a:lnTo>
                    <a:pt x="1976438" y="92868"/>
                  </a:lnTo>
                  <a:lnTo>
                    <a:pt x="1990725" y="107156"/>
                  </a:lnTo>
                  <a:lnTo>
                    <a:pt x="2002632" y="121443"/>
                  </a:lnTo>
                  <a:lnTo>
                    <a:pt x="2007394" y="140493"/>
                  </a:lnTo>
                  <a:lnTo>
                    <a:pt x="2007394" y="157162"/>
                  </a:lnTo>
                  <a:lnTo>
                    <a:pt x="1993107" y="180975"/>
                  </a:lnTo>
                  <a:lnTo>
                    <a:pt x="1962150" y="207168"/>
                  </a:lnTo>
                  <a:lnTo>
                    <a:pt x="1902619" y="219075"/>
                  </a:lnTo>
                  <a:lnTo>
                    <a:pt x="1735932" y="230981"/>
                  </a:lnTo>
                  <a:lnTo>
                    <a:pt x="1654969" y="230981"/>
                  </a:lnTo>
                  <a:lnTo>
                    <a:pt x="1447800" y="252412"/>
                  </a:lnTo>
                  <a:lnTo>
                    <a:pt x="1235869" y="285750"/>
                  </a:lnTo>
                  <a:lnTo>
                    <a:pt x="1147763" y="302418"/>
                  </a:lnTo>
                  <a:lnTo>
                    <a:pt x="950119" y="321468"/>
                  </a:lnTo>
                  <a:lnTo>
                    <a:pt x="785813" y="350043"/>
                  </a:lnTo>
                  <a:lnTo>
                    <a:pt x="569119" y="395287"/>
                  </a:lnTo>
                  <a:lnTo>
                    <a:pt x="481013" y="414337"/>
                  </a:lnTo>
                  <a:lnTo>
                    <a:pt x="361950" y="450056"/>
                  </a:lnTo>
                  <a:lnTo>
                    <a:pt x="340519" y="452437"/>
                  </a:lnTo>
                  <a:lnTo>
                    <a:pt x="261938" y="445293"/>
                  </a:lnTo>
                  <a:lnTo>
                    <a:pt x="211932" y="428625"/>
                  </a:lnTo>
                  <a:lnTo>
                    <a:pt x="173832" y="404812"/>
                  </a:lnTo>
                  <a:lnTo>
                    <a:pt x="90488" y="330993"/>
                  </a:lnTo>
                  <a:lnTo>
                    <a:pt x="40482" y="278606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207168"/>
                  </a:lnTo>
                  <a:lnTo>
                    <a:pt x="7144" y="200025"/>
                  </a:lnTo>
                  <a:lnTo>
                    <a:pt x="23813" y="197643"/>
                  </a:lnTo>
                  <a:lnTo>
                    <a:pt x="52388" y="209550"/>
                  </a:lnTo>
                  <a:lnTo>
                    <a:pt x="173832" y="250031"/>
                  </a:lnTo>
                  <a:lnTo>
                    <a:pt x="226219" y="257175"/>
                  </a:lnTo>
                  <a:lnTo>
                    <a:pt x="295275" y="254793"/>
                  </a:lnTo>
                  <a:lnTo>
                    <a:pt x="459582" y="233362"/>
                  </a:lnTo>
                  <a:lnTo>
                    <a:pt x="623888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43085E28-3701-45CF-ACAE-B0782EC8D2F5}"/>
                </a:ext>
              </a:extLst>
            </p:cNvPr>
            <p:cNvSpPr/>
            <p:nvPr/>
          </p:nvSpPr>
          <p:spPr>
            <a:xfrm>
              <a:off x="4476750" y="2884488"/>
              <a:ext cx="2951163" cy="520700"/>
            </a:xfrm>
            <a:custGeom>
              <a:avLst/>
              <a:gdLst>
                <a:gd name="connsiteX0" fmla="*/ 840581 w 2950369"/>
                <a:gd name="connsiteY0" fmla="*/ 264319 h 521494"/>
                <a:gd name="connsiteX1" fmla="*/ 676275 w 2950369"/>
                <a:gd name="connsiteY1" fmla="*/ 288131 h 521494"/>
                <a:gd name="connsiteX2" fmla="*/ 581025 w 2950369"/>
                <a:gd name="connsiteY2" fmla="*/ 300037 h 521494"/>
                <a:gd name="connsiteX3" fmla="*/ 466725 w 2950369"/>
                <a:gd name="connsiteY3" fmla="*/ 314325 h 521494"/>
                <a:gd name="connsiteX4" fmla="*/ 404813 w 2950369"/>
                <a:gd name="connsiteY4" fmla="*/ 319087 h 521494"/>
                <a:gd name="connsiteX5" fmla="*/ 292894 w 2950369"/>
                <a:gd name="connsiteY5" fmla="*/ 316706 h 521494"/>
                <a:gd name="connsiteX6" fmla="*/ 226219 w 2950369"/>
                <a:gd name="connsiteY6" fmla="*/ 309562 h 521494"/>
                <a:gd name="connsiteX7" fmla="*/ 183356 w 2950369"/>
                <a:gd name="connsiteY7" fmla="*/ 300037 h 521494"/>
                <a:gd name="connsiteX8" fmla="*/ 159544 w 2950369"/>
                <a:gd name="connsiteY8" fmla="*/ 285750 h 521494"/>
                <a:gd name="connsiteX9" fmla="*/ 121444 w 2950369"/>
                <a:gd name="connsiteY9" fmla="*/ 245269 h 521494"/>
                <a:gd name="connsiteX10" fmla="*/ 0 w 2950369"/>
                <a:gd name="connsiteY10" fmla="*/ 271462 h 521494"/>
                <a:gd name="connsiteX11" fmla="*/ 50006 w 2950369"/>
                <a:gd name="connsiteY11" fmla="*/ 328612 h 521494"/>
                <a:gd name="connsiteX12" fmla="*/ 95250 w 2950369"/>
                <a:gd name="connsiteY12" fmla="*/ 371475 h 521494"/>
                <a:gd name="connsiteX13" fmla="*/ 152400 w 2950369"/>
                <a:gd name="connsiteY13" fmla="*/ 416719 h 521494"/>
                <a:gd name="connsiteX14" fmla="*/ 200025 w 2950369"/>
                <a:gd name="connsiteY14" fmla="*/ 447675 h 521494"/>
                <a:gd name="connsiteX15" fmla="*/ 269081 w 2950369"/>
                <a:gd name="connsiteY15" fmla="*/ 481012 h 521494"/>
                <a:gd name="connsiteX16" fmla="*/ 340519 w 2950369"/>
                <a:gd name="connsiteY16" fmla="*/ 502444 h 521494"/>
                <a:gd name="connsiteX17" fmla="*/ 404813 w 2950369"/>
                <a:gd name="connsiteY17" fmla="*/ 516731 h 521494"/>
                <a:gd name="connsiteX18" fmla="*/ 438150 w 2950369"/>
                <a:gd name="connsiteY18" fmla="*/ 521494 h 521494"/>
                <a:gd name="connsiteX19" fmla="*/ 535781 w 2950369"/>
                <a:gd name="connsiteY19" fmla="*/ 488156 h 521494"/>
                <a:gd name="connsiteX20" fmla="*/ 640556 w 2950369"/>
                <a:gd name="connsiteY20" fmla="*/ 459581 h 521494"/>
                <a:gd name="connsiteX21" fmla="*/ 833438 w 2950369"/>
                <a:gd name="connsiteY21" fmla="*/ 421481 h 521494"/>
                <a:gd name="connsiteX22" fmla="*/ 976313 w 2950369"/>
                <a:gd name="connsiteY22" fmla="*/ 395287 h 521494"/>
                <a:gd name="connsiteX23" fmla="*/ 1154906 w 2950369"/>
                <a:gd name="connsiteY23" fmla="*/ 366712 h 521494"/>
                <a:gd name="connsiteX24" fmla="*/ 1359694 w 2950369"/>
                <a:gd name="connsiteY24" fmla="*/ 338137 h 521494"/>
                <a:gd name="connsiteX25" fmla="*/ 1581150 w 2950369"/>
                <a:gd name="connsiteY25" fmla="*/ 311944 h 521494"/>
                <a:gd name="connsiteX26" fmla="*/ 1843088 w 2950369"/>
                <a:gd name="connsiteY26" fmla="*/ 292894 h 521494"/>
                <a:gd name="connsiteX27" fmla="*/ 2002631 w 2950369"/>
                <a:gd name="connsiteY27" fmla="*/ 283369 h 521494"/>
                <a:gd name="connsiteX28" fmla="*/ 2188369 w 2950369"/>
                <a:gd name="connsiteY28" fmla="*/ 273844 h 521494"/>
                <a:gd name="connsiteX29" fmla="*/ 2433638 w 2950369"/>
                <a:gd name="connsiteY29" fmla="*/ 264319 h 521494"/>
                <a:gd name="connsiteX30" fmla="*/ 2633663 w 2950369"/>
                <a:gd name="connsiteY30" fmla="*/ 257175 h 521494"/>
                <a:gd name="connsiteX31" fmla="*/ 2874169 w 2950369"/>
                <a:gd name="connsiteY31" fmla="*/ 250031 h 521494"/>
                <a:gd name="connsiteX32" fmla="*/ 2902744 w 2950369"/>
                <a:gd name="connsiteY32" fmla="*/ 247650 h 521494"/>
                <a:gd name="connsiteX33" fmla="*/ 2931319 w 2950369"/>
                <a:gd name="connsiteY33" fmla="*/ 230981 h 521494"/>
                <a:gd name="connsiteX34" fmla="*/ 2945606 w 2950369"/>
                <a:gd name="connsiteY34" fmla="*/ 211931 h 521494"/>
                <a:gd name="connsiteX35" fmla="*/ 2950369 w 2950369"/>
                <a:gd name="connsiteY35" fmla="*/ 195262 h 521494"/>
                <a:gd name="connsiteX36" fmla="*/ 2947988 w 2950369"/>
                <a:gd name="connsiteY36" fmla="*/ 180975 h 521494"/>
                <a:gd name="connsiteX37" fmla="*/ 2936081 w 2950369"/>
                <a:gd name="connsiteY37" fmla="*/ 154781 h 521494"/>
                <a:gd name="connsiteX38" fmla="*/ 2924175 w 2950369"/>
                <a:gd name="connsiteY38" fmla="*/ 140494 h 521494"/>
                <a:gd name="connsiteX39" fmla="*/ 2821781 w 2950369"/>
                <a:gd name="connsiteY39" fmla="*/ 95250 h 521494"/>
                <a:gd name="connsiteX40" fmla="*/ 2671763 w 2950369"/>
                <a:gd name="connsiteY40" fmla="*/ 33337 h 521494"/>
                <a:gd name="connsiteX41" fmla="*/ 2574131 w 2950369"/>
                <a:gd name="connsiteY41" fmla="*/ 4762 h 521494"/>
                <a:gd name="connsiteX42" fmla="*/ 2550319 w 2950369"/>
                <a:gd name="connsiteY42" fmla="*/ 0 h 521494"/>
                <a:gd name="connsiteX43" fmla="*/ 2512219 w 2950369"/>
                <a:gd name="connsiteY43" fmla="*/ 7144 h 521494"/>
                <a:gd name="connsiteX44" fmla="*/ 2462213 w 2950369"/>
                <a:gd name="connsiteY44" fmla="*/ 28575 h 521494"/>
                <a:gd name="connsiteX45" fmla="*/ 2355056 w 2950369"/>
                <a:gd name="connsiteY45" fmla="*/ 59531 h 521494"/>
                <a:gd name="connsiteX46" fmla="*/ 2205038 w 2950369"/>
                <a:gd name="connsiteY46" fmla="*/ 95250 h 521494"/>
                <a:gd name="connsiteX47" fmla="*/ 2024063 w 2950369"/>
                <a:gd name="connsiteY47" fmla="*/ 111919 h 521494"/>
                <a:gd name="connsiteX48" fmla="*/ 1702594 w 2950369"/>
                <a:gd name="connsiteY48" fmla="*/ 142875 h 521494"/>
                <a:gd name="connsiteX49" fmla="*/ 1485900 w 2950369"/>
                <a:gd name="connsiteY49" fmla="*/ 169069 h 521494"/>
                <a:gd name="connsiteX50" fmla="*/ 1338263 w 2950369"/>
                <a:gd name="connsiteY50" fmla="*/ 185737 h 521494"/>
                <a:gd name="connsiteX51" fmla="*/ 1014413 w 2950369"/>
                <a:gd name="connsiteY51" fmla="*/ 238125 h 521494"/>
                <a:gd name="connsiteX52" fmla="*/ 840581 w 2950369"/>
                <a:gd name="connsiteY52" fmla="*/ 26431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50369" h="521494">
                  <a:moveTo>
                    <a:pt x="840581" y="264319"/>
                  </a:moveTo>
                  <a:lnTo>
                    <a:pt x="676275" y="288131"/>
                  </a:lnTo>
                  <a:lnTo>
                    <a:pt x="581025" y="300037"/>
                  </a:lnTo>
                  <a:lnTo>
                    <a:pt x="466725" y="314325"/>
                  </a:lnTo>
                  <a:lnTo>
                    <a:pt x="404813" y="319087"/>
                  </a:lnTo>
                  <a:lnTo>
                    <a:pt x="292894" y="316706"/>
                  </a:lnTo>
                  <a:lnTo>
                    <a:pt x="226219" y="309562"/>
                  </a:lnTo>
                  <a:lnTo>
                    <a:pt x="183356" y="300037"/>
                  </a:lnTo>
                  <a:lnTo>
                    <a:pt x="159544" y="285750"/>
                  </a:lnTo>
                  <a:lnTo>
                    <a:pt x="121444" y="245269"/>
                  </a:lnTo>
                  <a:lnTo>
                    <a:pt x="0" y="271462"/>
                  </a:lnTo>
                  <a:lnTo>
                    <a:pt x="50006" y="328612"/>
                  </a:lnTo>
                  <a:lnTo>
                    <a:pt x="95250" y="371475"/>
                  </a:lnTo>
                  <a:lnTo>
                    <a:pt x="152400" y="416719"/>
                  </a:lnTo>
                  <a:lnTo>
                    <a:pt x="200025" y="447675"/>
                  </a:lnTo>
                  <a:lnTo>
                    <a:pt x="269081" y="481012"/>
                  </a:lnTo>
                  <a:lnTo>
                    <a:pt x="340519" y="502444"/>
                  </a:lnTo>
                  <a:lnTo>
                    <a:pt x="404813" y="516731"/>
                  </a:lnTo>
                  <a:lnTo>
                    <a:pt x="438150" y="521494"/>
                  </a:lnTo>
                  <a:lnTo>
                    <a:pt x="535781" y="488156"/>
                  </a:lnTo>
                  <a:lnTo>
                    <a:pt x="640556" y="459581"/>
                  </a:lnTo>
                  <a:lnTo>
                    <a:pt x="833438" y="421481"/>
                  </a:lnTo>
                  <a:lnTo>
                    <a:pt x="976313" y="395287"/>
                  </a:lnTo>
                  <a:lnTo>
                    <a:pt x="1154906" y="366712"/>
                  </a:lnTo>
                  <a:lnTo>
                    <a:pt x="1359694" y="338137"/>
                  </a:lnTo>
                  <a:lnTo>
                    <a:pt x="1581150" y="311944"/>
                  </a:lnTo>
                  <a:lnTo>
                    <a:pt x="1843088" y="292894"/>
                  </a:lnTo>
                  <a:lnTo>
                    <a:pt x="2002631" y="283369"/>
                  </a:lnTo>
                  <a:lnTo>
                    <a:pt x="2188369" y="273844"/>
                  </a:lnTo>
                  <a:lnTo>
                    <a:pt x="2433638" y="264319"/>
                  </a:lnTo>
                  <a:lnTo>
                    <a:pt x="2633663" y="257175"/>
                  </a:lnTo>
                  <a:lnTo>
                    <a:pt x="2874169" y="250031"/>
                  </a:lnTo>
                  <a:lnTo>
                    <a:pt x="2902744" y="247650"/>
                  </a:lnTo>
                  <a:lnTo>
                    <a:pt x="2931319" y="230981"/>
                  </a:lnTo>
                  <a:lnTo>
                    <a:pt x="2945606" y="211931"/>
                  </a:lnTo>
                  <a:lnTo>
                    <a:pt x="2950369" y="195262"/>
                  </a:lnTo>
                  <a:lnTo>
                    <a:pt x="2947988" y="180975"/>
                  </a:lnTo>
                  <a:lnTo>
                    <a:pt x="2936081" y="154781"/>
                  </a:lnTo>
                  <a:lnTo>
                    <a:pt x="2924175" y="140494"/>
                  </a:lnTo>
                  <a:lnTo>
                    <a:pt x="2821781" y="95250"/>
                  </a:lnTo>
                  <a:lnTo>
                    <a:pt x="2671763" y="33337"/>
                  </a:lnTo>
                  <a:lnTo>
                    <a:pt x="2574131" y="4762"/>
                  </a:lnTo>
                  <a:lnTo>
                    <a:pt x="2550319" y="0"/>
                  </a:lnTo>
                  <a:lnTo>
                    <a:pt x="2512219" y="7144"/>
                  </a:lnTo>
                  <a:lnTo>
                    <a:pt x="2462213" y="28575"/>
                  </a:lnTo>
                  <a:lnTo>
                    <a:pt x="2355056" y="59531"/>
                  </a:lnTo>
                  <a:lnTo>
                    <a:pt x="2205038" y="95250"/>
                  </a:lnTo>
                  <a:lnTo>
                    <a:pt x="2024063" y="111919"/>
                  </a:lnTo>
                  <a:lnTo>
                    <a:pt x="1702594" y="142875"/>
                  </a:lnTo>
                  <a:lnTo>
                    <a:pt x="1485900" y="169069"/>
                  </a:lnTo>
                  <a:lnTo>
                    <a:pt x="1338263" y="185737"/>
                  </a:lnTo>
                  <a:lnTo>
                    <a:pt x="1014413" y="238125"/>
                  </a:lnTo>
                  <a:lnTo>
                    <a:pt x="840581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0">
              <a:extLst>
                <a:ext uri="{FF2B5EF4-FFF2-40B4-BE49-F238E27FC236}">
                  <a16:creationId xmlns:a16="http://schemas.microsoft.com/office/drawing/2014/main" id="{2C900DAC-9EF6-43CD-97A4-7E3382708113}"/>
                </a:ext>
              </a:extLst>
            </p:cNvPr>
            <p:cNvSpPr/>
            <p:nvPr/>
          </p:nvSpPr>
          <p:spPr>
            <a:xfrm>
              <a:off x="5195888" y="3382963"/>
              <a:ext cx="1738312" cy="1962150"/>
            </a:xfrm>
            <a:custGeom>
              <a:avLst/>
              <a:gdLst>
                <a:gd name="connsiteX0" fmla="*/ 494548 w 1738648"/>
                <a:gd name="connsiteY0" fmla="*/ 188032 h 1962741"/>
                <a:gd name="connsiteX1" fmla="*/ 247274 w 1738648"/>
                <a:gd name="connsiteY1" fmla="*/ 221517 h 1962741"/>
                <a:gd name="connsiteX2" fmla="*/ 0 w 1738648"/>
                <a:gd name="connsiteY2" fmla="*/ 255002 h 1962741"/>
                <a:gd name="connsiteX3" fmla="*/ 25758 w 1738648"/>
                <a:gd name="connsiteY3" fmla="*/ 388942 h 1962741"/>
                <a:gd name="connsiteX4" fmla="*/ 396669 w 1738648"/>
                <a:gd name="connsiteY4" fmla="*/ 340003 h 1962741"/>
                <a:gd name="connsiteX5" fmla="*/ 739247 w 1738648"/>
                <a:gd name="connsiteY5" fmla="*/ 296214 h 1962741"/>
                <a:gd name="connsiteX6" fmla="*/ 1094704 w 1738648"/>
                <a:gd name="connsiteY6" fmla="*/ 247275 h 1962741"/>
                <a:gd name="connsiteX7" fmla="*/ 1305918 w 1738648"/>
                <a:gd name="connsiteY7" fmla="*/ 221517 h 1962741"/>
                <a:gd name="connsiteX8" fmla="*/ 1347130 w 1738648"/>
                <a:gd name="connsiteY8" fmla="*/ 229244 h 1962741"/>
                <a:gd name="connsiteX9" fmla="*/ 1385767 w 1738648"/>
                <a:gd name="connsiteY9" fmla="*/ 239547 h 1962741"/>
                <a:gd name="connsiteX10" fmla="*/ 1393494 w 1738648"/>
                <a:gd name="connsiteY10" fmla="*/ 244699 h 1962741"/>
                <a:gd name="connsiteX11" fmla="*/ 1403797 w 1738648"/>
                <a:gd name="connsiteY11" fmla="*/ 273033 h 1962741"/>
                <a:gd name="connsiteX12" fmla="*/ 1411524 w 1738648"/>
                <a:gd name="connsiteY12" fmla="*/ 316821 h 1962741"/>
                <a:gd name="connsiteX13" fmla="*/ 1421827 w 1738648"/>
                <a:gd name="connsiteY13" fmla="*/ 358033 h 1962741"/>
                <a:gd name="connsiteX14" fmla="*/ 1421827 w 1738648"/>
                <a:gd name="connsiteY14" fmla="*/ 618186 h 1962741"/>
                <a:gd name="connsiteX15" fmla="*/ 1421827 w 1738648"/>
                <a:gd name="connsiteY15" fmla="*/ 1130765 h 1962741"/>
                <a:gd name="connsiteX16" fmla="*/ 1419252 w 1738648"/>
                <a:gd name="connsiteY16" fmla="*/ 1452737 h 1962741"/>
                <a:gd name="connsiteX17" fmla="*/ 1419252 w 1738648"/>
                <a:gd name="connsiteY17" fmla="*/ 1754103 h 1962741"/>
                <a:gd name="connsiteX18" fmla="*/ 1421827 w 1738648"/>
                <a:gd name="connsiteY18" fmla="*/ 1836528 h 1962741"/>
                <a:gd name="connsiteX19" fmla="*/ 1434706 w 1738648"/>
                <a:gd name="connsiteY19" fmla="*/ 1880316 h 1962741"/>
                <a:gd name="connsiteX20" fmla="*/ 1447585 w 1738648"/>
                <a:gd name="connsiteY20" fmla="*/ 1906074 h 1962741"/>
                <a:gd name="connsiteX21" fmla="*/ 1468191 w 1738648"/>
                <a:gd name="connsiteY21" fmla="*/ 1934407 h 1962741"/>
                <a:gd name="connsiteX22" fmla="*/ 1496525 w 1738648"/>
                <a:gd name="connsiteY22" fmla="*/ 1952438 h 1962741"/>
                <a:gd name="connsiteX23" fmla="*/ 1532586 w 1738648"/>
                <a:gd name="connsiteY23" fmla="*/ 1962741 h 1962741"/>
                <a:gd name="connsiteX24" fmla="*/ 1555768 w 1738648"/>
                <a:gd name="connsiteY24" fmla="*/ 1962741 h 1962741"/>
                <a:gd name="connsiteX25" fmla="*/ 1581525 w 1738648"/>
                <a:gd name="connsiteY25" fmla="*/ 1957589 h 1962741"/>
                <a:gd name="connsiteX26" fmla="*/ 1602132 w 1738648"/>
                <a:gd name="connsiteY26" fmla="*/ 1944710 h 1962741"/>
                <a:gd name="connsiteX27" fmla="*/ 1617586 w 1738648"/>
                <a:gd name="connsiteY27" fmla="*/ 1931831 h 1962741"/>
                <a:gd name="connsiteX28" fmla="*/ 1627889 w 1738648"/>
                <a:gd name="connsiteY28" fmla="*/ 1916377 h 1962741"/>
                <a:gd name="connsiteX29" fmla="*/ 1638192 w 1738648"/>
                <a:gd name="connsiteY29" fmla="*/ 1880316 h 1962741"/>
                <a:gd name="connsiteX30" fmla="*/ 1643344 w 1738648"/>
                <a:gd name="connsiteY30" fmla="*/ 1833952 h 1962741"/>
                <a:gd name="connsiteX31" fmla="*/ 1643344 w 1738648"/>
                <a:gd name="connsiteY31" fmla="*/ 1627890 h 1962741"/>
                <a:gd name="connsiteX32" fmla="*/ 1643344 w 1738648"/>
                <a:gd name="connsiteY32" fmla="*/ 1161675 h 1962741"/>
                <a:gd name="connsiteX33" fmla="*/ 1643344 w 1738648"/>
                <a:gd name="connsiteY33" fmla="*/ 726369 h 1962741"/>
                <a:gd name="connsiteX34" fmla="*/ 1645920 w 1738648"/>
                <a:gd name="connsiteY34" fmla="*/ 613035 h 1962741"/>
                <a:gd name="connsiteX35" fmla="*/ 1648496 w 1738648"/>
                <a:gd name="connsiteY35" fmla="*/ 530610 h 1962741"/>
                <a:gd name="connsiteX36" fmla="*/ 1658799 w 1738648"/>
                <a:gd name="connsiteY36" fmla="*/ 417276 h 1962741"/>
                <a:gd name="connsiteX37" fmla="*/ 1666526 w 1738648"/>
                <a:gd name="connsiteY37" fmla="*/ 381215 h 1962741"/>
                <a:gd name="connsiteX38" fmla="*/ 1684556 w 1738648"/>
                <a:gd name="connsiteY38" fmla="*/ 363185 h 1962741"/>
                <a:gd name="connsiteX39" fmla="*/ 1712890 w 1738648"/>
                <a:gd name="connsiteY39" fmla="*/ 332275 h 1962741"/>
                <a:gd name="connsiteX40" fmla="*/ 1728345 w 1738648"/>
                <a:gd name="connsiteY40" fmla="*/ 309093 h 1962741"/>
                <a:gd name="connsiteX41" fmla="*/ 1738648 w 1738648"/>
                <a:gd name="connsiteY41" fmla="*/ 285911 h 1962741"/>
                <a:gd name="connsiteX42" fmla="*/ 1736072 w 1738648"/>
                <a:gd name="connsiteY42" fmla="*/ 265305 h 1962741"/>
                <a:gd name="connsiteX43" fmla="*/ 1723193 w 1738648"/>
                <a:gd name="connsiteY43" fmla="*/ 234396 h 1962741"/>
                <a:gd name="connsiteX44" fmla="*/ 1669102 w 1738648"/>
                <a:gd name="connsiteY44" fmla="*/ 177729 h 1962741"/>
                <a:gd name="connsiteX45" fmla="*/ 1566071 w 1738648"/>
                <a:gd name="connsiteY45" fmla="*/ 97880 h 1962741"/>
                <a:gd name="connsiteX46" fmla="*/ 1486222 w 1738648"/>
                <a:gd name="connsiteY46" fmla="*/ 46364 h 1962741"/>
                <a:gd name="connsiteX47" fmla="*/ 1403797 w 1738648"/>
                <a:gd name="connsiteY47" fmla="*/ 5152 h 1962741"/>
                <a:gd name="connsiteX48" fmla="*/ 1383191 w 1738648"/>
                <a:gd name="connsiteY48" fmla="*/ 0 h 1962741"/>
                <a:gd name="connsiteX49" fmla="*/ 1367736 w 1738648"/>
                <a:gd name="connsiteY49" fmla="*/ 5152 h 1962741"/>
                <a:gd name="connsiteX50" fmla="*/ 1298190 w 1738648"/>
                <a:gd name="connsiteY50" fmla="*/ 51516 h 1962741"/>
                <a:gd name="connsiteX51" fmla="*/ 1241523 w 1738648"/>
                <a:gd name="connsiteY51" fmla="*/ 87577 h 1962741"/>
                <a:gd name="connsiteX52" fmla="*/ 1179705 w 1738648"/>
                <a:gd name="connsiteY52" fmla="*/ 97880 h 1962741"/>
                <a:gd name="connsiteX53" fmla="*/ 795914 w 1738648"/>
                <a:gd name="connsiteY53" fmla="*/ 146820 h 1962741"/>
                <a:gd name="connsiteX54" fmla="*/ 494548 w 1738648"/>
                <a:gd name="connsiteY54" fmla="*/ 188032 h 196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8648" h="1962741">
                  <a:moveTo>
                    <a:pt x="494548" y="188032"/>
                  </a:moveTo>
                  <a:lnTo>
                    <a:pt x="247274" y="221517"/>
                  </a:lnTo>
                  <a:lnTo>
                    <a:pt x="0" y="255002"/>
                  </a:lnTo>
                  <a:lnTo>
                    <a:pt x="25758" y="388942"/>
                  </a:lnTo>
                  <a:lnTo>
                    <a:pt x="396669" y="340003"/>
                  </a:lnTo>
                  <a:lnTo>
                    <a:pt x="739247" y="296214"/>
                  </a:lnTo>
                  <a:lnTo>
                    <a:pt x="1094704" y="247275"/>
                  </a:lnTo>
                  <a:lnTo>
                    <a:pt x="1305918" y="221517"/>
                  </a:lnTo>
                  <a:lnTo>
                    <a:pt x="1347130" y="229244"/>
                  </a:lnTo>
                  <a:lnTo>
                    <a:pt x="1385767" y="239547"/>
                  </a:lnTo>
                  <a:lnTo>
                    <a:pt x="1393494" y="244699"/>
                  </a:lnTo>
                  <a:lnTo>
                    <a:pt x="1403797" y="273033"/>
                  </a:lnTo>
                  <a:lnTo>
                    <a:pt x="1411524" y="316821"/>
                  </a:lnTo>
                  <a:lnTo>
                    <a:pt x="1421827" y="358033"/>
                  </a:lnTo>
                  <a:lnTo>
                    <a:pt x="1421827" y="618186"/>
                  </a:lnTo>
                  <a:lnTo>
                    <a:pt x="1421827" y="1130765"/>
                  </a:lnTo>
                  <a:cubicBezTo>
                    <a:pt x="1420969" y="1238089"/>
                    <a:pt x="1420110" y="1345413"/>
                    <a:pt x="1419252" y="1452737"/>
                  </a:cubicBezTo>
                  <a:lnTo>
                    <a:pt x="1419252" y="1754103"/>
                  </a:lnTo>
                  <a:cubicBezTo>
                    <a:pt x="1420110" y="1781578"/>
                    <a:pt x="1420969" y="1809053"/>
                    <a:pt x="1421827" y="1836528"/>
                  </a:cubicBezTo>
                  <a:lnTo>
                    <a:pt x="1434706" y="1880316"/>
                  </a:lnTo>
                  <a:lnTo>
                    <a:pt x="1447585" y="1906074"/>
                  </a:lnTo>
                  <a:lnTo>
                    <a:pt x="1468191" y="1934407"/>
                  </a:lnTo>
                  <a:lnTo>
                    <a:pt x="1496525" y="1952438"/>
                  </a:lnTo>
                  <a:lnTo>
                    <a:pt x="1532586" y="1962741"/>
                  </a:lnTo>
                  <a:lnTo>
                    <a:pt x="1555768" y="1962741"/>
                  </a:lnTo>
                  <a:lnTo>
                    <a:pt x="1581525" y="1957589"/>
                  </a:lnTo>
                  <a:lnTo>
                    <a:pt x="1602132" y="1944710"/>
                  </a:lnTo>
                  <a:lnTo>
                    <a:pt x="1617586" y="1931831"/>
                  </a:lnTo>
                  <a:lnTo>
                    <a:pt x="1627889" y="1916377"/>
                  </a:lnTo>
                  <a:lnTo>
                    <a:pt x="1638192" y="1880316"/>
                  </a:lnTo>
                  <a:lnTo>
                    <a:pt x="1643344" y="1833952"/>
                  </a:lnTo>
                  <a:lnTo>
                    <a:pt x="1643344" y="1627890"/>
                  </a:lnTo>
                  <a:lnTo>
                    <a:pt x="1643344" y="1161675"/>
                  </a:lnTo>
                  <a:lnTo>
                    <a:pt x="1643344" y="726369"/>
                  </a:lnTo>
                  <a:cubicBezTo>
                    <a:pt x="1644203" y="688591"/>
                    <a:pt x="1645061" y="650813"/>
                    <a:pt x="1645920" y="613035"/>
                  </a:cubicBezTo>
                  <a:cubicBezTo>
                    <a:pt x="1646779" y="585560"/>
                    <a:pt x="1647637" y="558085"/>
                    <a:pt x="1648496" y="530610"/>
                  </a:cubicBezTo>
                  <a:lnTo>
                    <a:pt x="1658799" y="417276"/>
                  </a:lnTo>
                  <a:lnTo>
                    <a:pt x="1666526" y="381215"/>
                  </a:lnTo>
                  <a:lnTo>
                    <a:pt x="1684556" y="363185"/>
                  </a:lnTo>
                  <a:lnTo>
                    <a:pt x="1712890" y="332275"/>
                  </a:lnTo>
                  <a:lnTo>
                    <a:pt x="1728345" y="309093"/>
                  </a:lnTo>
                  <a:lnTo>
                    <a:pt x="1738648" y="285911"/>
                  </a:lnTo>
                  <a:lnTo>
                    <a:pt x="1736072" y="265305"/>
                  </a:lnTo>
                  <a:lnTo>
                    <a:pt x="1723193" y="234396"/>
                  </a:lnTo>
                  <a:lnTo>
                    <a:pt x="1669102" y="177729"/>
                  </a:lnTo>
                  <a:lnTo>
                    <a:pt x="1566071" y="97880"/>
                  </a:lnTo>
                  <a:lnTo>
                    <a:pt x="1486222" y="46364"/>
                  </a:lnTo>
                  <a:lnTo>
                    <a:pt x="1403797" y="5152"/>
                  </a:lnTo>
                  <a:lnTo>
                    <a:pt x="1383191" y="0"/>
                  </a:lnTo>
                  <a:lnTo>
                    <a:pt x="1367736" y="5152"/>
                  </a:lnTo>
                  <a:lnTo>
                    <a:pt x="1298190" y="51516"/>
                  </a:lnTo>
                  <a:lnTo>
                    <a:pt x="1241523" y="87577"/>
                  </a:lnTo>
                  <a:lnTo>
                    <a:pt x="1179705" y="97880"/>
                  </a:lnTo>
                  <a:lnTo>
                    <a:pt x="795914" y="146820"/>
                  </a:lnTo>
                  <a:lnTo>
                    <a:pt x="494548" y="188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1">
              <a:extLst>
                <a:ext uri="{FF2B5EF4-FFF2-40B4-BE49-F238E27FC236}">
                  <a16:creationId xmlns:a16="http://schemas.microsoft.com/office/drawing/2014/main" id="{24FC6C6B-B425-485E-BC38-1BDB6FBA6967}"/>
                </a:ext>
              </a:extLst>
            </p:cNvPr>
            <p:cNvSpPr/>
            <p:nvPr/>
          </p:nvSpPr>
          <p:spPr>
            <a:xfrm>
              <a:off x="5227638" y="3952875"/>
              <a:ext cx="1452562" cy="300038"/>
            </a:xfrm>
            <a:custGeom>
              <a:avLst/>
              <a:gdLst>
                <a:gd name="connsiteX0" fmla="*/ 542925 w 1452562"/>
                <a:gd name="connsiteY0" fmla="*/ 83344 h 300038"/>
                <a:gd name="connsiteX1" fmla="*/ 297656 w 1452562"/>
                <a:gd name="connsiteY1" fmla="*/ 111919 h 300038"/>
                <a:gd name="connsiteX2" fmla="*/ 219075 w 1452562"/>
                <a:gd name="connsiteY2" fmla="*/ 121444 h 300038"/>
                <a:gd name="connsiteX3" fmla="*/ 2381 w 1452562"/>
                <a:gd name="connsiteY3" fmla="*/ 121444 h 300038"/>
                <a:gd name="connsiteX4" fmla="*/ 0 w 1452562"/>
                <a:gd name="connsiteY4" fmla="*/ 264319 h 300038"/>
                <a:gd name="connsiteX5" fmla="*/ 192881 w 1452562"/>
                <a:gd name="connsiteY5" fmla="*/ 300038 h 300038"/>
                <a:gd name="connsiteX6" fmla="*/ 292894 w 1452562"/>
                <a:gd name="connsiteY6" fmla="*/ 288131 h 300038"/>
                <a:gd name="connsiteX7" fmla="*/ 571500 w 1452562"/>
                <a:gd name="connsiteY7" fmla="*/ 257175 h 300038"/>
                <a:gd name="connsiteX8" fmla="*/ 812006 w 1452562"/>
                <a:gd name="connsiteY8" fmla="*/ 228600 h 300038"/>
                <a:gd name="connsiteX9" fmla="*/ 1109662 w 1452562"/>
                <a:gd name="connsiteY9" fmla="*/ 195263 h 300038"/>
                <a:gd name="connsiteX10" fmla="*/ 1452562 w 1452562"/>
                <a:gd name="connsiteY10" fmla="*/ 154781 h 300038"/>
                <a:gd name="connsiteX11" fmla="*/ 1452562 w 1452562"/>
                <a:gd name="connsiteY11" fmla="*/ 16669 h 300038"/>
                <a:gd name="connsiteX12" fmla="*/ 1300162 w 1452562"/>
                <a:gd name="connsiteY12" fmla="*/ 0 h 300038"/>
                <a:gd name="connsiteX13" fmla="*/ 1223962 w 1452562"/>
                <a:gd name="connsiteY13" fmla="*/ 0 h 300038"/>
                <a:gd name="connsiteX14" fmla="*/ 1135856 w 1452562"/>
                <a:gd name="connsiteY14" fmla="*/ 2381 h 300038"/>
                <a:gd name="connsiteX15" fmla="*/ 1031081 w 1452562"/>
                <a:gd name="connsiteY15" fmla="*/ 16669 h 300038"/>
                <a:gd name="connsiteX16" fmla="*/ 940594 w 1452562"/>
                <a:gd name="connsiteY16" fmla="*/ 35719 h 300038"/>
                <a:gd name="connsiteX17" fmla="*/ 735806 w 1452562"/>
                <a:gd name="connsiteY17" fmla="*/ 59531 h 300038"/>
                <a:gd name="connsiteX18" fmla="*/ 542925 w 1452562"/>
                <a:gd name="connsiteY18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2562" h="300038">
                  <a:moveTo>
                    <a:pt x="542925" y="83344"/>
                  </a:moveTo>
                  <a:lnTo>
                    <a:pt x="297656" y="111919"/>
                  </a:lnTo>
                  <a:lnTo>
                    <a:pt x="219075" y="121444"/>
                  </a:lnTo>
                  <a:lnTo>
                    <a:pt x="2381" y="121444"/>
                  </a:lnTo>
                  <a:cubicBezTo>
                    <a:pt x="1587" y="169069"/>
                    <a:pt x="794" y="216694"/>
                    <a:pt x="0" y="264319"/>
                  </a:cubicBezTo>
                  <a:lnTo>
                    <a:pt x="192881" y="300038"/>
                  </a:lnTo>
                  <a:lnTo>
                    <a:pt x="292894" y="288131"/>
                  </a:lnTo>
                  <a:lnTo>
                    <a:pt x="571500" y="257175"/>
                  </a:lnTo>
                  <a:lnTo>
                    <a:pt x="812006" y="228600"/>
                  </a:lnTo>
                  <a:lnTo>
                    <a:pt x="1109662" y="195263"/>
                  </a:lnTo>
                  <a:lnTo>
                    <a:pt x="1452562" y="154781"/>
                  </a:lnTo>
                  <a:lnTo>
                    <a:pt x="1452562" y="16669"/>
                  </a:lnTo>
                  <a:lnTo>
                    <a:pt x="1300162" y="0"/>
                  </a:lnTo>
                  <a:lnTo>
                    <a:pt x="1223962" y="0"/>
                  </a:lnTo>
                  <a:lnTo>
                    <a:pt x="1135856" y="2381"/>
                  </a:lnTo>
                  <a:lnTo>
                    <a:pt x="1031081" y="16669"/>
                  </a:lnTo>
                  <a:lnTo>
                    <a:pt x="940594" y="35719"/>
                  </a:lnTo>
                  <a:lnTo>
                    <a:pt x="735806" y="59531"/>
                  </a:lnTo>
                  <a:lnTo>
                    <a:pt x="542925" y="833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6FFAB041-6E7A-4BF8-86AD-954C5940D03F}"/>
                </a:ext>
              </a:extLst>
            </p:cNvPr>
            <p:cNvSpPr/>
            <p:nvPr/>
          </p:nvSpPr>
          <p:spPr>
            <a:xfrm>
              <a:off x="5246688" y="4487863"/>
              <a:ext cx="1438275" cy="298450"/>
            </a:xfrm>
            <a:custGeom>
              <a:avLst/>
              <a:gdLst>
                <a:gd name="connsiteX0" fmla="*/ 607219 w 1438275"/>
                <a:gd name="connsiteY0" fmla="*/ 76200 h 297657"/>
                <a:gd name="connsiteX1" fmla="*/ 252412 w 1438275"/>
                <a:gd name="connsiteY1" fmla="*/ 119063 h 297657"/>
                <a:gd name="connsiteX2" fmla="*/ 188119 w 1438275"/>
                <a:gd name="connsiteY2" fmla="*/ 121444 h 297657"/>
                <a:gd name="connsiteX3" fmla="*/ 4762 w 1438275"/>
                <a:gd name="connsiteY3" fmla="*/ 116682 h 297657"/>
                <a:gd name="connsiteX4" fmla="*/ 0 w 1438275"/>
                <a:gd name="connsiteY4" fmla="*/ 273844 h 297657"/>
                <a:gd name="connsiteX5" fmla="*/ 157162 w 1438275"/>
                <a:gd name="connsiteY5" fmla="*/ 292894 h 297657"/>
                <a:gd name="connsiteX6" fmla="*/ 216694 w 1438275"/>
                <a:gd name="connsiteY6" fmla="*/ 297657 h 297657"/>
                <a:gd name="connsiteX7" fmla="*/ 309562 w 1438275"/>
                <a:gd name="connsiteY7" fmla="*/ 283369 h 297657"/>
                <a:gd name="connsiteX8" fmla="*/ 447675 w 1438275"/>
                <a:gd name="connsiteY8" fmla="*/ 261938 h 297657"/>
                <a:gd name="connsiteX9" fmla="*/ 638175 w 1438275"/>
                <a:gd name="connsiteY9" fmla="*/ 238125 h 297657"/>
                <a:gd name="connsiteX10" fmla="*/ 714375 w 1438275"/>
                <a:gd name="connsiteY10" fmla="*/ 228600 h 297657"/>
                <a:gd name="connsiteX11" fmla="*/ 907256 w 1438275"/>
                <a:gd name="connsiteY11" fmla="*/ 211932 h 297657"/>
                <a:gd name="connsiteX12" fmla="*/ 1128712 w 1438275"/>
                <a:gd name="connsiteY12" fmla="*/ 188119 h 297657"/>
                <a:gd name="connsiteX13" fmla="*/ 1312069 w 1438275"/>
                <a:gd name="connsiteY13" fmla="*/ 171450 h 297657"/>
                <a:gd name="connsiteX14" fmla="*/ 1438275 w 1438275"/>
                <a:gd name="connsiteY14" fmla="*/ 154782 h 297657"/>
                <a:gd name="connsiteX15" fmla="*/ 1416844 w 1438275"/>
                <a:gd name="connsiteY15" fmla="*/ 16669 h 297657"/>
                <a:gd name="connsiteX16" fmla="*/ 1316831 w 1438275"/>
                <a:gd name="connsiteY16" fmla="*/ 4763 h 297657"/>
                <a:gd name="connsiteX17" fmla="*/ 1254919 w 1438275"/>
                <a:gd name="connsiteY17" fmla="*/ 2382 h 297657"/>
                <a:gd name="connsiteX18" fmla="*/ 1202531 w 1438275"/>
                <a:gd name="connsiteY18" fmla="*/ 0 h 297657"/>
                <a:gd name="connsiteX19" fmla="*/ 1128712 w 1438275"/>
                <a:gd name="connsiteY19" fmla="*/ 7144 h 297657"/>
                <a:gd name="connsiteX20" fmla="*/ 1035844 w 1438275"/>
                <a:gd name="connsiteY20" fmla="*/ 21432 h 297657"/>
                <a:gd name="connsiteX21" fmla="*/ 985837 w 1438275"/>
                <a:gd name="connsiteY21" fmla="*/ 30957 h 297657"/>
                <a:gd name="connsiteX22" fmla="*/ 845344 w 1438275"/>
                <a:gd name="connsiteY22" fmla="*/ 47625 h 297657"/>
                <a:gd name="connsiteX23" fmla="*/ 607219 w 1438275"/>
                <a:gd name="connsiteY23" fmla="*/ 76200 h 29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8275" h="297657">
                  <a:moveTo>
                    <a:pt x="607219" y="76200"/>
                  </a:moveTo>
                  <a:lnTo>
                    <a:pt x="252412" y="119063"/>
                  </a:lnTo>
                  <a:lnTo>
                    <a:pt x="188119" y="121444"/>
                  </a:lnTo>
                  <a:lnTo>
                    <a:pt x="4762" y="116682"/>
                  </a:lnTo>
                  <a:lnTo>
                    <a:pt x="0" y="273844"/>
                  </a:lnTo>
                  <a:lnTo>
                    <a:pt x="157162" y="292894"/>
                  </a:lnTo>
                  <a:lnTo>
                    <a:pt x="216694" y="297657"/>
                  </a:lnTo>
                  <a:lnTo>
                    <a:pt x="309562" y="283369"/>
                  </a:lnTo>
                  <a:lnTo>
                    <a:pt x="447675" y="261938"/>
                  </a:lnTo>
                  <a:lnTo>
                    <a:pt x="638175" y="238125"/>
                  </a:lnTo>
                  <a:lnTo>
                    <a:pt x="714375" y="228600"/>
                  </a:lnTo>
                  <a:lnTo>
                    <a:pt x="907256" y="211932"/>
                  </a:lnTo>
                  <a:lnTo>
                    <a:pt x="1128712" y="188119"/>
                  </a:lnTo>
                  <a:lnTo>
                    <a:pt x="1312069" y="171450"/>
                  </a:lnTo>
                  <a:lnTo>
                    <a:pt x="1438275" y="154782"/>
                  </a:lnTo>
                  <a:lnTo>
                    <a:pt x="1416844" y="16669"/>
                  </a:lnTo>
                  <a:lnTo>
                    <a:pt x="1316831" y="4763"/>
                  </a:lnTo>
                  <a:lnTo>
                    <a:pt x="1254919" y="2382"/>
                  </a:lnTo>
                  <a:lnTo>
                    <a:pt x="1202531" y="0"/>
                  </a:lnTo>
                  <a:lnTo>
                    <a:pt x="1128712" y="7144"/>
                  </a:lnTo>
                  <a:lnTo>
                    <a:pt x="1035844" y="21432"/>
                  </a:lnTo>
                  <a:lnTo>
                    <a:pt x="985837" y="30957"/>
                  </a:lnTo>
                  <a:lnTo>
                    <a:pt x="845344" y="47625"/>
                  </a:lnTo>
                  <a:lnTo>
                    <a:pt x="607219" y="76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3">
              <a:extLst>
                <a:ext uri="{FF2B5EF4-FFF2-40B4-BE49-F238E27FC236}">
                  <a16:creationId xmlns:a16="http://schemas.microsoft.com/office/drawing/2014/main" id="{86A00D0F-9290-4B44-8765-5E2C17E874BA}"/>
                </a:ext>
              </a:extLst>
            </p:cNvPr>
            <p:cNvSpPr/>
            <p:nvPr/>
          </p:nvSpPr>
          <p:spPr>
            <a:xfrm>
              <a:off x="5210175" y="5076825"/>
              <a:ext cx="1452563" cy="249238"/>
            </a:xfrm>
            <a:custGeom>
              <a:avLst/>
              <a:gdLst>
                <a:gd name="connsiteX0" fmla="*/ 469106 w 1452563"/>
                <a:gd name="connsiteY0" fmla="*/ 80963 h 250031"/>
                <a:gd name="connsiteX1" fmla="*/ 1183481 w 1452563"/>
                <a:gd name="connsiteY1" fmla="*/ 21431 h 250031"/>
                <a:gd name="connsiteX2" fmla="*/ 1445419 w 1452563"/>
                <a:gd name="connsiteY2" fmla="*/ 0 h 250031"/>
                <a:gd name="connsiteX3" fmla="*/ 1452563 w 1452563"/>
                <a:gd name="connsiteY3" fmla="*/ 130969 h 250031"/>
                <a:gd name="connsiteX4" fmla="*/ 1212056 w 1452563"/>
                <a:gd name="connsiteY4" fmla="*/ 150019 h 250031"/>
                <a:gd name="connsiteX5" fmla="*/ 892969 w 1452563"/>
                <a:gd name="connsiteY5" fmla="*/ 176213 h 250031"/>
                <a:gd name="connsiteX6" fmla="*/ 595313 w 1452563"/>
                <a:gd name="connsiteY6" fmla="*/ 202406 h 250031"/>
                <a:gd name="connsiteX7" fmla="*/ 288131 w 1452563"/>
                <a:gd name="connsiteY7" fmla="*/ 228600 h 250031"/>
                <a:gd name="connsiteX8" fmla="*/ 0 w 1452563"/>
                <a:gd name="connsiteY8" fmla="*/ 250031 h 250031"/>
                <a:gd name="connsiteX9" fmla="*/ 9525 w 1452563"/>
                <a:gd name="connsiteY9" fmla="*/ 116681 h 250031"/>
                <a:gd name="connsiteX10" fmla="*/ 469106 w 1452563"/>
                <a:gd name="connsiteY10" fmla="*/ 809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563" h="250031">
                  <a:moveTo>
                    <a:pt x="469106" y="80963"/>
                  </a:moveTo>
                  <a:lnTo>
                    <a:pt x="1183481" y="21431"/>
                  </a:lnTo>
                  <a:lnTo>
                    <a:pt x="1445419" y="0"/>
                  </a:lnTo>
                  <a:lnTo>
                    <a:pt x="1452563" y="130969"/>
                  </a:lnTo>
                  <a:lnTo>
                    <a:pt x="1212056" y="150019"/>
                  </a:lnTo>
                  <a:lnTo>
                    <a:pt x="892969" y="176213"/>
                  </a:lnTo>
                  <a:lnTo>
                    <a:pt x="595313" y="202406"/>
                  </a:lnTo>
                  <a:lnTo>
                    <a:pt x="288131" y="228600"/>
                  </a:lnTo>
                  <a:lnTo>
                    <a:pt x="0" y="250031"/>
                  </a:lnTo>
                  <a:lnTo>
                    <a:pt x="9525" y="116681"/>
                  </a:lnTo>
                  <a:lnTo>
                    <a:pt x="469106" y="809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5">
              <a:extLst>
                <a:ext uri="{FF2B5EF4-FFF2-40B4-BE49-F238E27FC236}">
                  <a16:creationId xmlns:a16="http://schemas.microsoft.com/office/drawing/2014/main" id="{A4218ED7-C609-4B01-B2D4-26108D9F16F3}"/>
                </a:ext>
              </a:extLst>
            </p:cNvPr>
            <p:cNvSpPr/>
            <p:nvPr/>
          </p:nvSpPr>
          <p:spPr>
            <a:xfrm>
              <a:off x="4570413" y="5408613"/>
              <a:ext cx="1176337" cy="720725"/>
            </a:xfrm>
            <a:custGeom>
              <a:avLst/>
              <a:gdLst>
                <a:gd name="connsiteX0" fmla="*/ 528637 w 1176337"/>
                <a:gd name="connsiteY0" fmla="*/ 414337 h 721519"/>
                <a:gd name="connsiteX1" fmla="*/ 431006 w 1176337"/>
                <a:gd name="connsiteY1" fmla="*/ 476250 h 721519"/>
                <a:gd name="connsiteX2" fmla="*/ 323850 w 1176337"/>
                <a:gd name="connsiteY2" fmla="*/ 535781 h 721519"/>
                <a:gd name="connsiteX3" fmla="*/ 214312 w 1176337"/>
                <a:gd name="connsiteY3" fmla="*/ 588169 h 721519"/>
                <a:gd name="connsiteX4" fmla="*/ 100012 w 1176337"/>
                <a:gd name="connsiteY4" fmla="*/ 638175 h 721519"/>
                <a:gd name="connsiteX5" fmla="*/ 14287 w 1176337"/>
                <a:gd name="connsiteY5" fmla="*/ 673894 h 721519"/>
                <a:gd name="connsiteX6" fmla="*/ 2381 w 1176337"/>
                <a:gd name="connsiteY6" fmla="*/ 683419 h 721519"/>
                <a:gd name="connsiteX7" fmla="*/ 0 w 1176337"/>
                <a:gd name="connsiteY7" fmla="*/ 697706 h 721519"/>
                <a:gd name="connsiteX8" fmla="*/ 11906 w 1176337"/>
                <a:gd name="connsiteY8" fmla="*/ 714375 h 721519"/>
                <a:gd name="connsiteX9" fmla="*/ 59531 w 1176337"/>
                <a:gd name="connsiteY9" fmla="*/ 721519 h 721519"/>
                <a:gd name="connsiteX10" fmla="*/ 178594 w 1176337"/>
                <a:gd name="connsiteY10" fmla="*/ 685800 h 721519"/>
                <a:gd name="connsiteX11" fmla="*/ 342900 w 1176337"/>
                <a:gd name="connsiteY11" fmla="*/ 642937 h 721519"/>
                <a:gd name="connsiteX12" fmla="*/ 469106 w 1176337"/>
                <a:gd name="connsiteY12" fmla="*/ 604837 h 721519"/>
                <a:gd name="connsiteX13" fmla="*/ 602456 w 1176337"/>
                <a:gd name="connsiteY13" fmla="*/ 552450 h 721519"/>
                <a:gd name="connsiteX14" fmla="*/ 788194 w 1176337"/>
                <a:gd name="connsiteY14" fmla="*/ 466725 h 721519"/>
                <a:gd name="connsiteX15" fmla="*/ 935831 w 1176337"/>
                <a:gd name="connsiteY15" fmla="*/ 390525 h 721519"/>
                <a:gd name="connsiteX16" fmla="*/ 1002506 w 1176337"/>
                <a:gd name="connsiteY16" fmla="*/ 354806 h 721519"/>
                <a:gd name="connsiteX17" fmla="*/ 1059656 w 1176337"/>
                <a:gd name="connsiteY17" fmla="*/ 330994 h 721519"/>
                <a:gd name="connsiteX18" fmla="*/ 1102519 w 1176337"/>
                <a:gd name="connsiteY18" fmla="*/ 321469 h 721519"/>
                <a:gd name="connsiteX19" fmla="*/ 1147762 w 1176337"/>
                <a:gd name="connsiteY19" fmla="*/ 300037 h 721519"/>
                <a:gd name="connsiteX20" fmla="*/ 1169194 w 1176337"/>
                <a:gd name="connsiteY20" fmla="*/ 283369 h 721519"/>
                <a:gd name="connsiteX21" fmla="*/ 1176337 w 1176337"/>
                <a:gd name="connsiteY21" fmla="*/ 266700 h 721519"/>
                <a:gd name="connsiteX22" fmla="*/ 1176337 w 1176337"/>
                <a:gd name="connsiteY22" fmla="*/ 252412 h 721519"/>
                <a:gd name="connsiteX23" fmla="*/ 1169194 w 1176337"/>
                <a:gd name="connsiteY23" fmla="*/ 226219 h 721519"/>
                <a:gd name="connsiteX24" fmla="*/ 1140619 w 1176337"/>
                <a:gd name="connsiteY24" fmla="*/ 185737 h 721519"/>
                <a:gd name="connsiteX25" fmla="*/ 1071562 w 1176337"/>
                <a:gd name="connsiteY25" fmla="*/ 128587 h 721519"/>
                <a:gd name="connsiteX26" fmla="*/ 1000125 w 1176337"/>
                <a:gd name="connsiteY26" fmla="*/ 83344 h 721519"/>
                <a:gd name="connsiteX27" fmla="*/ 892969 w 1176337"/>
                <a:gd name="connsiteY27" fmla="*/ 28575 h 721519"/>
                <a:gd name="connsiteX28" fmla="*/ 814387 w 1176337"/>
                <a:gd name="connsiteY28" fmla="*/ 2381 h 721519"/>
                <a:gd name="connsiteX29" fmla="*/ 785812 w 1176337"/>
                <a:gd name="connsiteY29" fmla="*/ 0 h 721519"/>
                <a:gd name="connsiteX30" fmla="*/ 769144 w 1176337"/>
                <a:gd name="connsiteY30" fmla="*/ 0 h 721519"/>
                <a:gd name="connsiteX31" fmla="*/ 762000 w 1176337"/>
                <a:gd name="connsiteY31" fmla="*/ 4762 h 721519"/>
                <a:gd name="connsiteX32" fmla="*/ 762000 w 1176337"/>
                <a:gd name="connsiteY32" fmla="*/ 19050 h 721519"/>
                <a:gd name="connsiteX33" fmla="*/ 762000 w 1176337"/>
                <a:gd name="connsiteY33" fmla="*/ 33337 h 721519"/>
                <a:gd name="connsiteX34" fmla="*/ 795337 w 1176337"/>
                <a:gd name="connsiteY34" fmla="*/ 64294 h 721519"/>
                <a:gd name="connsiteX35" fmla="*/ 816769 w 1176337"/>
                <a:gd name="connsiteY35" fmla="*/ 85725 h 721519"/>
                <a:gd name="connsiteX36" fmla="*/ 831056 w 1176337"/>
                <a:gd name="connsiteY36" fmla="*/ 111919 h 721519"/>
                <a:gd name="connsiteX37" fmla="*/ 838200 w 1176337"/>
                <a:gd name="connsiteY37" fmla="*/ 133350 h 721519"/>
                <a:gd name="connsiteX38" fmla="*/ 838200 w 1176337"/>
                <a:gd name="connsiteY38" fmla="*/ 154781 h 721519"/>
                <a:gd name="connsiteX39" fmla="*/ 831056 w 1176337"/>
                <a:gd name="connsiteY39" fmla="*/ 173831 h 721519"/>
                <a:gd name="connsiteX40" fmla="*/ 754856 w 1176337"/>
                <a:gd name="connsiteY40" fmla="*/ 250031 h 721519"/>
                <a:gd name="connsiteX41" fmla="*/ 642937 w 1176337"/>
                <a:gd name="connsiteY41" fmla="*/ 335756 h 721519"/>
                <a:gd name="connsiteX42" fmla="*/ 528637 w 1176337"/>
                <a:gd name="connsiteY42" fmla="*/ 414337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6337" h="721519">
                  <a:moveTo>
                    <a:pt x="528637" y="414337"/>
                  </a:moveTo>
                  <a:lnTo>
                    <a:pt x="431006" y="476250"/>
                  </a:lnTo>
                  <a:lnTo>
                    <a:pt x="323850" y="535781"/>
                  </a:lnTo>
                  <a:lnTo>
                    <a:pt x="214312" y="588169"/>
                  </a:lnTo>
                  <a:lnTo>
                    <a:pt x="100012" y="638175"/>
                  </a:lnTo>
                  <a:lnTo>
                    <a:pt x="14287" y="673894"/>
                  </a:lnTo>
                  <a:lnTo>
                    <a:pt x="2381" y="683419"/>
                  </a:lnTo>
                  <a:lnTo>
                    <a:pt x="0" y="697706"/>
                  </a:lnTo>
                  <a:lnTo>
                    <a:pt x="11906" y="714375"/>
                  </a:lnTo>
                  <a:lnTo>
                    <a:pt x="59531" y="721519"/>
                  </a:lnTo>
                  <a:lnTo>
                    <a:pt x="178594" y="685800"/>
                  </a:lnTo>
                  <a:lnTo>
                    <a:pt x="342900" y="642937"/>
                  </a:lnTo>
                  <a:lnTo>
                    <a:pt x="469106" y="604837"/>
                  </a:lnTo>
                  <a:lnTo>
                    <a:pt x="602456" y="552450"/>
                  </a:lnTo>
                  <a:lnTo>
                    <a:pt x="788194" y="466725"/>
                  </a:lnTo>
                  <a:lnTo>
                    <a:pt x="935831" y="390525"/>
                  </a:lnTo>
                  <a:lnTo>
                    <a:pt x="1002506" y="354806"/>
                  </a:lnTo>
                  <a:lnTo>
                    <a:pt x="1059656" y="330994"/>
                  </a:lnTo>
                  <a:lnTo>
                    <a:pt x="1102519" y="321469"/>
                  </a:lnTo>
                  <a:lnTo>
                    <a:pt x="1147762" y="300037"/>
                  </a:lnTo>
                  <a:lnTo>
                    <a:pt x="1169194" y="283369"/>
                  </a:lnTo>
                  <a:lnTo>
                    <a:pt x="1176337" y="266700"/>
                  </a:lnTo>
                  <a:lnTo>
                    <a:pt x="1176337" y="252412"/>
                  </a:lnTo>
                  <a:lnTo>
                    <a:pt x="1169194" y="226219"/>
                  </a:lnTo>
                  <a:lnTo>
                    <a:pt x="1140619" y="185737"/>
                  </a:lnTo>
                  <a:lnTo>
                    <a:pt x="1071562" y="128587"/>
                  </a:lnTo>
                  <a:lnTo>
                    <a:pt x="1000125" y="83344"/>
                  </a:lnTo>
                  <a:lnTo>
                    <a:pt x="892969" y="28575"/>
                  </a:lnTo>
                  <a:lnTo>
                    <a:pt x="814387" y="2381"/>
                  </a:lnTo>
                  <a:lnTo>
                    <a:pt x="785812" y="0"/>
                  </a:lnTo>
                  <a:lnTo>
                    <a:pt x="769144" y="0"/>
                  </a:lnTo>
                  <a:lnTo>
                    <a:pt x="762000" y="4762"/>
                  </a:lnTo>
                  <a:lnTo>
                    <a:pt x="762000" y="19050"/>
                  </a:lnTo>
                  <a:lnTo>
                    <a:pt x="762000" y="33337"/>
                  </a:lnTo>
                  <a:lnTo>
                    <a:pt x="795337" y="64294"/>
                  </a:lnTo>
                  <a:lnTo>
                    <a:pt x="816769" y="85725"/>
                  </a:lnTo>
                  <a:lnTo>
                    <a:pt x="831056" y="111919"/>
                  </a:lnTo>
                  <a:lnTo>
                    <a:pt x="838200" y="133350"/>
                  </a:lnTo>
                  <a:lnTo>
                    <a:pt x="838200" y="154781"/>
                  </a:lnTo>
                  <a:lnTo>
                    <a:pt x="831056" y="173831"/>
                  </a:lnTo>
                  <a:lnTo>
                    <a:pt x="754856" y="250031"/>
                  </a:lnTo>
                  <a:lnTo>
                    <a:pt x="642937" y="335756"/>
                  </a:lnTo>
                  <a:lnTo>
                    <a:pt x="528637" y="4143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58396E6-D26D-4AF6-B572-1316F7714A90}"/>
              </a:ext>
            </a:extLst>
          </p:cNvPr>
          <p:cNvGrpSpPr/>
          <p:nvPr/>
        </p:nvGrpSpPr>
        <p:grpSpPr>
          <a:xfrm>
            <a:off x="2452688" y="1462088"/>
            <a:ext cx="4822825" cy="4538662"/>
            <a:chOff x="2452688" y="1462088"/>
            <a:chExt cx="4822825" cy="4538662"/>
          </a:xfrm>
        </p:grpSpPr>
        <p:sp>
          <p:nvSpPr>
            <p:cNvPr id="36" name="フリーフォーム 42">
              <a:extLst>
                <a:ext uri="{FF2B5EF4-FFF2-40B4-BE49-F238E27FC236}">
                  <a16:creationId xmlns:a16="http://schemas.microsoft.com/office/drawing/2014/main" id="{6C04D89D-BF4B-4707-8394-881637203B06}"/>
                </a:ext>
              </a:extLst>
            </p:cNvPr>
            <p:cNvSpPr/>
            <p:nvPr/>
          </p:nvSpPr>
          <p:spPr>
            <a:xfrm>
              <a:off x="2905125" y="1658938"/>
              <a:ext cx="1524000" cy="742950"/>
            </a:xfrm>
            <a:custGeom>
              <a:avLst/>
              <a:gdLst>
                <a:gd name="connsiteX0" fmla="*/ 707231 w 1524000"/>
                <a:gd name="connsiteY0" fmla="*/ 392907 h 742950"/>
                <a:gd name="connsiteX1" fmla="*/ 938213 w 1524000"/>
                <a:gd name="connsiteY1" fmla="*/ 283369 h 742950"/>
                <a:gd name="connsiteX2" fmla="*/ 1092994 w 1524000"/>
                <a:gd name="connsiteY2" fmla="*/ 202407 h 742950"/>
                <a:gd name="connsiteX3" fmla="*/ 1123950 w 1524000"/>
                <a:gd name="connsiteY3" fmla="*/ 183357 h 742950"/>
                <a:gd name="connsiteX4" fmla="*/ 1128713 w 1524000"/>
                <a:gd name="connsiteY4" fmla="*/ 171450 h 742950"/>
                <a:gd name="connsiteX5" fmla="*/ 1131094 w 1524000"/>
                <a:gd name="connsiteY5" fmla="*/ 150019 h 742950"/>
                <a:gd name="connsiteX6" fmla="*/ 1126331 w 1524000"/>
                <a:gd name="connsiteY6" fmla="*/ 119063 h 742950"/>
                <a:gd name="connsiteX7" fmla="*/ 1109663 w 1524000"/>
                <a:gd name="connsiteY7" fmla="*/ 88107 h 742950"/>
                <a:gd name="connsiteX8" fmla="*/ 1088231 w 1524000"/>
                <a:gd name="connsiteY8" fmla="*/ 61913 h 742950"/>
                <a:gd name="connsiteX9" fmla="*/ 1073944 w 1524000"/>
                <a:gd name="connsiteY9" fmla="*/ 45244 h 742950"/>
                <a:gd name="connsiteX10" fmla="*/ 1064419 w 1524000"/>
                <a:gd name="connsiteY10" fmla="*/ 21432 h 742950"/>
                <a:gd name="connsiteX11" fmla="*/ 1066800 w 1524000"/>
                <a:gd name="connsiteY11" fmla="*/ 4763 h 742950"/>
                <a:gd name="connsiteX12" fmla="*/ 1088231 w 1524000"/>
                <a:gd name="connsiteY12" fmla="*/ 0 h 742950"/>
                <a:gd name="connsiteX13" fmla="*/ 1159669 w 1524000"/>
                <a:gd name="connsiteY13" fmla="*/ 14288 h 742950"/>
                <a:gd name="connsiteX14" fmla="*/ 1254919 w 1524000"/>
                <a:gd name="connsiteY14" fmla="*/ 47625 h 742950"/>
                <a:gd name="connsiteX15" fmla="*/ 1350169 w 1524000"/>
                <a:gd name="connsiteY15" fmla="*/ 92869 h 742950"/>
                <a:gd name="connsiteX16" fmla="*/ 1404938 w 1524000"/>
                <a:gd name="connsiteY16" fmla="*/ 128588 h 742950"/>
                <a:gd name="connsiteX17" fmla="*/ 1462088 w 1524000"/>
                <a:gd name="connsiteY17" fmla="*/ 173832 h 742950"/>
                <a:gd name="connsiteX18" fmla="*/ 1485900 w 1524000"/>
                <a:gd name="connsiteY18" fmla="*/ 200025 h 742950"/>
                <a:gd name="connsiteX19" fmla="*/ 1507331 w 1524000"/>
                <a:gd name="connsiteY19" fmla="*/ 226219 h 742950"/>
                <a:gd name="connsiteX20" fmla="*/ 1519238 w 1524000"/>
                <a:gd name="connsiteY20" fmla="*/ 245269 h 742950"/>
                <a:gd name="connsiteX21" fmla="*/ 1524000 w 1524000"/>
                <a:gd name="connsiteY21" fmla="*/ 261938 h 742950"/>
                <a:gd name="connsiteX22" fmla="*/ 1524000 w 1524000"/>
                <a:gd name="connsiteY22" fmla="*/ 280988 h 742950"/>
                <a:gd name="connsiteX23" fmla="*/ 1509713 w 1524000"/>
                <a:gd name="connsiteY23" fmla="*/ 302419 h 742950"/>
                <a:gd name="connsiteX24" fmla="*/ 1490663 w 1524000"/>
                <a:gd name="connsiteY24" fmla="*/ 316707 h 742950"/>
                <a:gd name="connsiteX25" fmla="*/ 1416844 w 1524000"/>
                <a:gd name="connsiteY25" fmla="*/ 335757 h 742950"/>
                <a:gd name="connsiteX26" fmla="*/ 1278731 w 1524000"/>
                <a:gd name="connsiteY26" fmla="*/ 383382 h 742950"/>
                <a:gd name="connsiteX27" fmla="*/ 1088231 w 1524000"/>
                <a:gd name="connsiteY27" fmla="*/ 452438 h 742950"/>
                <a:gd name="connsiteX28" fmla="*/ 919163 w 1524000"/>
                <a:gd name="connsiteY28" fmla="*/ 514350 h 742950"/>
                <a:gd name="connsiteX29" fmla="*/ 816769 w 1524000"/>
                <a:gd name="connsiteY29" fmla="*/ 547688 h 742950"/>
                <a:gd name="connsiteX30" fmla="*/ 607219 w 1524000"/>
                <a:gd name="connsiteY30" fmla="*/ 602457 h 742950"/>
                <a:gd name="connsiteX31" fmla="*/ 395288 w 1524000"/>
                <a:gd name="connsiteY31" fmla="*/ 657225 h 742950"/>
                <a:gd name="connsiteX32" fmla="*/ 245269 w 1524000"/>
                <a:gd name="connsiteY32" fmla="*/ 695325 h 742950"/>
                <a:gd name="connsiteX33" fmla="*/ 121444 w 1524000"/>
                <a:gd name="connsiteY33" fmla="*/ 726282 h 742950"/>
                <a:gd name="connsiteX34" fmla="*/ 61913 w 1524000"/>
                <a:gd name="connsiteY34" fmla="*/ 740569 h 742950"/>
                <a:gd name="connsiteX35" fmla="*/ 38100 w 1524000"/>
                <a:gd name="connsiteY35" fmla="*/ 742950 h 742950"/>
                <a:gd name="connsiteX36" fmla="*/ 9525 w 1524000"/>
                <a:gd name="connsiteY36" fmla="*/ 735807 h 742950"/>
                <a:gd name="connsiteX37" fmla="*/ 0 w 1524000"/>
                <a:gd name="connsiteY37" fmla="*/ 723900 h 742950"/>
                <a:gd name="connsiteX38" fmla="*/ 7144 w 1524000"/>
                <a:gd name="connsiteY38" fmla="*/ 707232 h 742950"/>
                <a:gd name="connsiteX39" fmla="*/ 19050 w 1524000"/>
                <a:gd name="connsiteY39" fmla="*/ 685800 h 742950"/>
                <a:gd name="connsiteX40" fmla="*/ 54769 w 1524000"/>
                <a:gd name="connsiteY40" fmla="*/ 666750 h 742950"/>
                <a:gd name="connsiteX41" fmla="*/ 226219 w 1524000"/>
                <a:gd name="connsiteY41" fmla="*/ 597694 h 742950"/>
                <a:gd name="connsiteX42" fmla="*/ 426244 w 1524000"/>
                <a:gd name="connsiteY42" fmla="*/ 516732 h 742950"/>
                <a:gd name="connsiteX43" fmla="*/ 707231 w 1524000"/>
                <a:gd name="connsiteY43" fmla="*/ 392907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24000" h="742950">
                  <a:moveTo>
                    <a:pt x="707231" y="392907"/>
                  </a:moveTo>
                  <a:lnTo>
                    <a:pt x="938213" y="283369"/>
                  </a:lnTo>
                  <a:lnTo>
                    <a:pt x="1092994" y="202407"/>
                  </a:lnTo>
                  <a:lnTo>
                    <a:pt x="1123950" y="183357"/>
                  </a:lnTo>
                  <a:lnTo>
                    <a:pt x="1128713" y="171450"/>
                  </a:lnTo>
                  <a:lnTo>
                    <a:pt x="1131094" y="150019"/>
                  </a:lnTo>
                  <a:lnTo>
                    <a:pt x="1126331" y="119063"/>
                  </a:lnTo>
                  <a:lnTo>
                    <a:pt x="1109663" y="88107"/>
                  </a:lnTo>
                  <a:lnTo>
                    <a:pt x="1088231" y="61913"/>
                  </a:lnTo>
                  <a:lnTo>
                    <a:pt x="1073944" y="45244"/>
                  </a:lnTo>
                  <a:lnTo>
                    <a:pt x="1064419" y="21432"/>
                  </a:lnTo>
                  <a:lnTo>
                    <a:pt x="1066800" y="4763"/>
                  </a:lnTo>
                  <a:lnTo>
                    <a:pt x="1088231" y="0"/>
                  </a:lnTo>
                  <a:lnTo>
                    <a:pt x="1159669" y="14288"/>
                  </a:lnTo>
                  <a:lnTo>
                    <a:pt x="1254919" y="47625"/>
                  </a:lnTo>
                  <a:lnTo>
                    <a:pt x="1350169" y="92869"/>
                  </a:lnTo>
                  <a:lnTo>
                    <a:pt x="1404938" y="128588"/>
                  </a:lnTo>
                  <a:lnTo>
                    <a:pt x="1462088" y="173832"/>
                  </a:lnTo>
                  <a:lnTo>
                    <a:pt x="1485900" y="200025"/>
                  </a:lnTo>
                  <a:lnTo>
                    <a:pt x="1507331" y="226219"/>
                  </a:lnTo>
                  <a:lnTo>
                    <a:pt x="1519238" y="245269"/>
                  </a:lnTo>
                  <a:lnTo>
                    <a:pt x="1524000" y="261938"/>
                  </a:lnTo>
                  <a:lnTo>
                    <a:pt x="1524000" y="280988"/>
                  </a:lnTo>
                  <a:lnTo>
                    <a:pt x="1509713" y="302419"/>
                  </a:lnTo>
                  <a:lnTo>
                    <a:pt x="1490663" y="316707"/>
                  </a:lnTo>
                  <a:lnTo>
                    <a:pt x="1416844" y="335757"/>
                  </a:lnTo>
                  <a:lnTo>
                    <a:pt x="1278731" y="383382"/>
                  </a:lnTo>
                  <a:lnTo>
                    <a:pt x="1088231" y="452438"/>
                  </a:lnTo>
                  <a:lnTo>
                    <a:pt x="919163" y="514350"/>
                  </a:lnTo>
                  <a:lnTo>
                    <a:pt x="816769" y="547688"/>
                  </a:lnTo>
                  <a:lnTo>
                    <a:pt x="607219" y="602457"/>
                  </a:lnTo>
                  <a:lnTo>
                    <a:pt x="395288" y="657225"/>
                  </a:lnTo>
                  <a:lnTo>
                    <a:pt x="245269" y="695325"/>
                  </a:lnTo>
                  <a:lnTo>
                    <a:pt x="121444" y="726282"/>
                  </a:lnTo>
                  <a:lnTo>
                    <a:pt x="61913" y="740569"/>
                  </a:lnTo>
                  <a:lnTo>
                    <a:pt x="38100" y="742950"/>
                  </a:lnTo>
                  <a:lnTo>
                    <a:pt x="9525" y="735807"/>
                  </a:lnTo>
                  <a:lnTo>
                    <a:pt x="0" y="723900"/>
                  </a:lnTo>
                  <a:lnTo>
                    <a:pt x="7144" y="707232"/>
                  </a:lnTo>
                  <a:lnTo>
                    <a:pt x="19050" y="685800"/>
                  </a:lnTo>
                  <a:lnTo>
                    <a:pt x="54769" y="666750"/>
                  </a:lnTo>
                  <a:lnTo>
                    <a:pt x="226219" y="597694"/>
                  </a:lnTo>
                  <a:lnTo>
                    <a:pt x="426244" y="516732"/>
                  </a:lnTo>
                  <a:lnTo>
                    <a:pt x="707231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5">
              <a:extLst>
                <a:ext uri="{FF2B5EF4-FFF2-40B4-BE49-F238E27FC236}">
                  <a16:creationId xmlns:a16="http://schemas.microsoft.com/office/drawing/2014/main" id="{EF114350-9B8C-4EB6-838D-87294FB2E15B}"/>
                </a:ext>
              </a:extLst>
            </p:cNvPr>
            <p:cNvSpPr/>
            <p:nvPr/>
          </p:nvSpPr>
          <p:spPr>
            <a:xfrm>
              <a:off x="4708525" y="1725613"/>
              <a:ext cx="2033588" cy="454025"/>
            </a:xfrm>
            <a:custGeom>
              <a:avLst/>
              <a:gdLst>
                <a:gd name="connsiteX0" fmla="*/ 661988 w 2033588"/>
                <a:gd name="connsiteY0" fmla="*/ 219075 h 452438"/>
                <a:gd name="connsiteX1" fmla="*/ 809625 w 2033588"/>
                <a:gd name="connsiteY1" fmla="*/ 202407 h 452438"/>
                <a:gd name="connsiteX2" fmla="*/ 981075 w 2033588"/>
                <a:gd name="connsiteY2" fmla="*/ 180975 h 452438"/>
                <a:gd name="connsiteX3" fmla="*/ 1178719 w 2033588"/>
                <a:gd name="connsiteY3" fmla="*/ 142875 h 452438"/>
                <a:gd name="connsiteX4" fmla="*/ 1283494 w 2033588"/>
                <a:gd name="connsiteY4" fmla="*/ 130969 h 452438"/>
                <a:gd name="connsiteX5" fmla="*/ 1383507 w 2033588"/>
                <a:gd name="connsiteY5" fmla="*/ 111919 h 452438"/>
                <a:gd name="connsiteX6" fmla="*/ 1473994 w 2033588"/>
                <a:gd name="connsiteY6" fmla="*/ 90488 h 452438"/>
                <a:gd name="connsiteX7" fmla="*/ 1550194 w 2033588"/>
                <a:gd name="connsiteY7" fmla="*/ 64294 h 452438"/>
                <a:gd name="connsiteX8" fmla="*/ 1633538 w 2033588"/>
                <a:gd name="connsiteY8" fmla="*/ 35719 h 452438"/>
                <a:gd name="connsiteX9" fmla="*/ 1719263 w 2033588"/>
                <a:gd name="connsiteY9" fmla="*/ 0 h 452438"/>
                <a:gd name="connsiteX10" fmla="*/ 1757363 w 2033588"/>
                <a:gd name="connsiteY10" fmla="*/ 0 h 452438"/>
                <a:gd name="connsiteX11" fmla="*/ 1826419 w 2033588"/>
                <a:gd name="connsiteY11" fmla="*/ 14288 h 452438"/>
                <a:gd name="connsiteX12" fmla="*/ 1921669 w 2033588"/>
                <a:gd name="connsiteY12" fmla="*/ 42863 h 452438"/>
                <a:gd name="connsiteX13" fmla="*/ 1997869 w 2033588"/>
                <a:gd name="connsiteY13" fmla="*/ 71438 h 452438"/>
                <a:gd name="connsiteX14" fmla="*/ 2016919 w 2033588"/>
                <a:gd name="connsiteY14" fmla="*/ 85725 h 452438"/>
                <a:gd name="connsiteX15" fmla="*/ 2028825 w 2033588"/>
                <a:gd name="connsiteY15" fmla="*/ 104775 h 452438"/>
                <a:gd name="connsiteX16" fmla="*/ 2033588 w 2033588"/>
                <a:gd name="connsiteY16" fmla="*/ 121444 h 452438"/>
                <a:gd name="connsiteX17" fmla="*/ 2033588 w 2033588"/>
                <a:gd name="connsiteY17" fmla="*/ 138113 h 452438"/>
                <a:gd name="connsiteX18" fmla="*/ 2024063 w 2033588"/>
                <a:gd name="connsiteY18" fmla="*/ 164307 h 452438"/>
                <a:gd name="connsiteX19" fmla="*/ 1995488 w 2033588"/>
                <a:gd name="connsiteY19" fmla="*/ 190500 h 452438"/>
                <a:gd name="connsiteX20" fmla="*/ 1943100 w 2033588"/>
                <a:gd name="connsiteY20" fmla="*/ 221457 h 452438"/>
                <a:gd name="connsiteX21" fmla="*/ 1907382 w 2033588"/>
                <a:gd name="connsiteY21" fmla="*/ 238125 h 452438"/>
                <a:gd name="connsiteX22" fmla="*/ 1862138 w 2033588"/>
                <a:gd name="connsiteY22" fmla="*/ 247650 h 452438"/>
                <a:gd name="connsiteX23" fmla="*/ 1797844 w 2033588"/>
                <a:gd name="connsiteY23" fmla="*/ 252413 h 452438"/>
                <a:gd name="connsiteX24" fmla="*/ 1693069 w 2033588"/>
                <a:gd name="connsiteY24" fmla="*/ 254794 h 452438"/>
                <a:gd name="connsiteX25" fmla="*/ 1585913 w 2033588"/>
                <a:gd name="connsiteY25" fmla="*/ 264319 h 452438"/>
                <a:gd name="connsiteX26" fmla="*/ 1431132 w 2033588"/>
                <a:gd name="connsiteY26" fmla="*/ 283369 h 452438"/>
                <a:gd name="connsiteX27" fmla="*/ 1197769 w 2033588"/>
                <a:gd name="connsiteY27" fmla="*/ 316707 h 452438"/>
                <a:gd name="connsiteX28" fmla="*/ 916782 w 2033588"/>
                <a:gd name="connsiteY28" fmla="*/ 347663 h 452438"/>
                <a:gd name="connsiteX29" fmla="*/ 752475 w 2033588"/>
                <a:gd name="connsiteY29" fmla="*/ 369094 h 452438"/>
                <a:gd name="connsiteX30" fmla="*/ 569119 w 2033588"/>
                <a:gd name="connsiteY30" fmla="*/ 395288 h 452438"/>
                <a:gd name="connsiteX31" fmla="*/ 478632 w 2033588"/>
                <a:gd name="connsiteY31" fmla="*/ 409575 h 452438"/>
                <a:gd name="connsiteX32" fmla="*/ 395288 w 2033588"/>
                <a:gd name="connsiteY32" fmla="*/ 431007 h 452438"/>
                <a:gd name="connsiteX33" fmla="*/ 304800 w 2033588"/>
                <a:gd name="connsiteY33" fmla="*/ 452438 h 452438"/>
                <a:gd name="connsiteX34" fmla="*/ 283369 w 2033588"/>
                <a:gd name="connsiteY34" fmla="*/ 452438 h 452438"/>
                <a:gd name="connsiteX35" fmla="*/ 245269 w 2033588"/>
                <a:gd name="connsiteY35" fmla="*/ 440532 h 452438"/>
                <a:gd name="connsiteX36" fmla="*/ 190500 w 2033588"/>
                <a:gd name="connsiteY36" fmla="*/ 409575 h 452438"/>
                <a:gd name="connsiteX37" fmla="*/ 123825 w 2033588"/>
                <a:gd name="connsiteY37" fmla="*/ 354807 h 452438"/>
                <a:gd name="connsiteX38" fmla="*/ 69057 w 2033588"/>
                <a:gd name="connsiteY38" fmla="*/ 297657 h 452438"/>
                <a:gd name="connsiteX39" fmla="*/ 28575 w 2033588"/>
                <a:gd name="connsiteY39" fmla="*/ 252413 h 452438"/>
                <a:gd name="connsiteX40" fmla="*/ 9525 w 2033588"/>
                <a:gd name="connsiteY40" fmla="*/ 223838 h 452438"/>
                <a:gd name="connsiteX41" fmla="*/ 0 w 2033588"/>
                <a:gd name="connsiteY41" fmla="*/ 190500 h 452438"/>
                <a:gd name="connsiteX42" fmla="*/ 0 w 2033588"/>
                <a:gd name="connsiteY42" fmla="*/ 180975 h 452438"/>
                <a:gd name="connsiteX43" fmla="*/ 9525 w 2033588"/>
                <a:gd name="connsiteY43" fmla="*/ 171450 h 452438"/>
                <a:gd name="connsiteX44" fmla="*/ 38100 w 2033588"/>
                <a:gd name="connsiteY44" fmla="*/ 178594 h 452438"/>
                <a:gd name="connsiteX45" fmla="*/ 90488 w 2033588"/>
                <a:gd name="connsiteY45" fmla="*/ 202407 h 452438"/>
                <a:gd name="connsiteX46" fmla="*/ 152400 w 2033588"/>
                <a:gd name="connsiteY46" fmla="*/ 228600 h 452438"/>
                <a:gd name="connsiteX47" fmla="*/ 214313 w 2033588"/>
                <a:gd name="connsiteY47" fmla="*/ 247650 h 452438"/>
                <a:gd name="connsiteX48" fmla="*/ 259557 w 2033588"/>
                <a:gd name="connsiteY48" fmla="*/ 254794 h 452438"/>
                <a:gd name="connsiteX49" fmla="*/ 321469 w 2033588"/>
                <a:gd name="connsiteY49" fmla="*/ 257175 h 452438"/>
                <a:gd name="connsiteX50" fmla="*/ 469107 w 2033588"/>
                <a:gd name="connsiteY50" fmla="*/ 242888 h 452438"/>
                <a:gd name="connsiteX51" fmla="*/ 661988 w 2033588"/>
                <a:gd name="connsiteY51" fmla="*/ 219075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3588" h="452438">
                  <a:moveTo>
                    <a:pt x="661988" y="219075"/>
                  </a:moveTo>
                  <a:lnTo>
                    <a:pt x="809625" y="202407"/>
                  </a:lnTo>
                  <a:lnTo>
                    <a:pt x="981075" y="180975"/>
                  </a:lnTo>
                  <a:lnTo>
                    <a:pt x="1178719" y="142875"/>
                  </a:lnTo>
                  <a:lnTo>
                    <a:pt x="1283494" y="130969"/>
                  </a:lnTo>
                  <a:lnTo>
                    <a:pt x="1383507" y="111919"/>
                  </a:lnTo>
                  <a:lnTo>
                    <a:pt x="1473994" y="90488"/>
                  </a:lnTo>
                  <a:lnTo>
                    <a:pt x="1550194" y="64294"/>
                  </a:lnTo>
                  <a:lnTo>
                    <a:pt x="1633538" y="35719"/>
                  </a:lnTo>
                  <a:lnTo>
                    <a:pt x="1719263" y="0"/>
                  </a:lnTo>
                  <a:lnTo>
                    <a:pt x="1757363" y="0"/>
                  </a:lnTo>
                  <a:lnTo>
                    <a:pt x="1826419" y="14288"/>
                  </a:lnTo>
                  <a:lnTo>
                    <a:pt x="1921669" y="42863"/>
                  </a:lnTo>
                  <a:lnTo>
                    <a:pt x="1997869" y="71438"/>
                  </a:lnTo>
                  <a:lnTo>
                    <a:pt x="2016919" y="85725"/>
                  </a:lnTo>
                  <a:lnTo>
                    <a:pt x="2028825" y="104775"/>
                  </a:lnTo>
                  <a:lnTo>
                    <a:pt x="2033588" y="121444"/>
                  </a:lnTo>
                  <a:lnTo>
                    <a:pt x="2033588" y="138113"/>
                  </a:lnTo>
                  <a:lnTo>
                    <a:pt x="2024063" y="164307"/>
                  </a:lnTo>
                  <a:lnTo>
                    <a:pt x="1995488" y="190500"/>
                  </a:lnTo>
                  <a:lnTo>
                    <a:pt x="1943100" y="221457"/>
                  </a:lnTo>
                  <a:lnTo>
                    <a:pt x="1907382" y="238125"/>
                  </a:lnTo>
                  <a:lnTo>
                    <a:pt x="1862138" y="247650"/>
                  </a:lnTo>
                  <a:lnTo>
                    <a:pt x="1797844" y="252413"/>
                  </a:lnTo>
                  <a:lnTo>
                    <a:pt x="1693069" y="254794"/>
                  </a:lnTo>
                  <a:lnTo>
                    <a:pt x="1585913" y="264319"/>
                  </a:lnTo>
                  <a:lnTo>
                    <a:pt x="1431132" y="283369"/>
                  </a:lnTo>
                  <a:lnTo>
                    <a:pt x="1197769" y="316707"/>
                  </a:lnTo>
                  <a:lnTo>
                    <a:pt x="916782" y="347663"/>
                  </a:lnTo>
                  <a:lnTo>
                    <a:pt x="752475" y="369094"/>
                  </a:lnTo>
                  <a:lnTo>
                    <a:pt x="569119" y="395288"/>
                  </a:lnTo>
                  <a:lnTo>
                    <a:pt x="478632" y="409575"/>
                  </a:lnTo>
                  <a:lnTo>
                    <a:pt x="395288" y="431007"/>
                  </a:lnTo>
                  <a:lnTo>
                    <a:pt x="304800" y="452438"/>
                  </a:lnTo>
                  <a:lnTo>
                    <a:pt x="283369" y="452438"/>
                  </a:lnTo>
                  <a:lnTo>
                    <a:pt x="245269" y="440532"/>
                  </a:lnTo>
                  <a:lnTo>
                    <a:pt x="190500" y="409575"/>
                  </a:lnTo>
                  <a:lnTo>
                    <a:pt x="123825" y="354807"/>
                  </a:lnTo>
                  <a:lnTo>
                    <a:pt x="69057" y="297657"/>
                  </a:lnTo>
                  <a:lnTo>
                    <a:pt x="28575" y="252413"/>
                  </a:lnTo>
                  <a:lnTo>
                    <a:pt x="9525" y="223838"/>
                  </a:lnTo>
                  <a:lnTo>
                    <a:pt x="0" y="190500"/>
                  </a:lnTo>
                  <a:lnTo>
                    <a:pt x="0" y="180975"/>
                  </a:lnTo>
                  <a:lnTo>
                    <a:pt x="9525" y="171450"/>
                  </a:lnTo>
                  <a:lnTo>
                    <a:pt x="38100" y="178594"/>
                  </a:lnTo>
                  <a:lnTo>
                    <a:pt x="90488" y="202407"/>
                  </a:lnTo>
                  <a:lnTo>
                    <a:pt x="152400" y="228600"/>
                  </a:lnTo>
                  <a:lnTo>
                    <a:pt x="214313" y="247650"/>
                  </a:lnTo>
                  <a:lnTo>
                    <a:pt x="259557" y="254794"/>
                  </a:lnTo>
                  <a:lnTo>
                    <a:pt x="321469" y="257175"/>
                  </a:lnTo>
                  <a:lnTo>
                    <a:pt x="469107" y="242888"/>
                  </a:lnTo>
                  <a:lnTo>
                    <a:pt x="66198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9">
              <a:extLst>
                <a:ext uri="{FF2B5EF4-FFF2-40B4-BE49-F238E27FC236}">
                  <a16:creationId xmlns:a16="http://schemas.microsoft.com/office/drawing/2014/main" id="{1E53683A-6F07-4890-94C7-6EFA5661D241}"/>
                </a:ext>
              </a:extLst>
            </p:cNvPr>
            <p:cNvSpPr/>
            <p:nvPr/>
          </p:nvSpPr>
          <p:spPr>
            <a:xfrm>
              <a:off x="4848225" y="3384550"/>
              <a:ext cx="298450" cy="1917700"/>
            </a:xfrm>
            <a:custGeom>
              <a:avLst/>
              <a:gdLst>
                <a:gd name="connsiteX0" fmla="*/ 298280 w 298280"/>
                <a:gd name="connsiteY0" fmla="*/ 330064 h 1919262"/>
                <a:gd name="connsiteX1" fmla="*/ 298280 w 298280"/>
                <a:gd name="connsiteY1" fmla="*/ 193149 h 1919262"/>
                <a:gd name="connsiteX2" fmla="*/ 273831 w 298280"/>
                <a:gd name="connsiteY2" fmla="*/ 90462 h 1919262"/>
                <a:gd name="connsiteX3" fmla="*/ 202928 w 298280"/>
                <a:gd name="connsiteY3" fmla="*/ 51343 h 1919262"/>
                <a:gd name="connsiteX4" fmla="*/ 141805 w 298280"/>
                <a:gd name="connsiteY4" fmla="*/ 26894 h 1919262"/>
                <a:gd name="connsiteX5" fmla="*/ 80682 w 298280"/>
                <a:gd name="connsiteY5" fmla="*/ 9780 h 1919262"/>
                <a:gd name="connsiteX6" fmla="*/ 31784 w 298280"/>
                <a:gd name="connsiteY6" fmla="*/ 0 h 1919262"/>
                <a:gd name="connsiteX7" fmla="*/ 9780 w 298280"/>
                <a:gd name="connsiteY7" fmla="*/ 2445 h 1919262"/>
                <a:gd name="connsiteX8" fmla="*/ 0 w 298280"/>
                <a:gd name="connsiteY8" fmla="*/ 12225 h 1919262"/>
                <a:gd name="connsiteX9" fmla="*/ 2445 w 298280"/>
                <a:gd name="connsiteY9" fmla="*/ 31784 h 1919262"/>
                <a:gd name="connsiteX10" fmla="*/ 12225 w 298280"/>
                <a:gd name="connsiteY10" fmla="*/ 51343 h 1919262"/>
                <a:gd name="connsiteX11" fmla="*/ 41564 w 298280"/>
                <a:gd name="connsiteY11" fmla="*/ 117356 h 1919262"/>
                <a:gd name="connsiteX12" fmla="*/ 66013 w 298280"/>
                <a:gd name="connsiteY12" fmla="*/ 202928 h 1919262"/>
                <a:gd name="connsiteX13" fmla="*/ 70903 w 298280"/>
                <a:gd name="connsiteY13" fmla="*/ 254272 h 1919262"/>
                <a:gd name="connsiteX14" fmla="*/ 73348 w 298280"/>
                <a:gd name="connsiteY14" fmla="*/ 396077 h 1919262"/>
                <a:gd name="connsiteX15" fmla="*/ 75792 w 298280"/>
                <a:gd name="connsiteY15" fmla="*/ 674798 h 1919262"/>
                <a:gd name="connsiteX16" fmla="*/ 75792 w 298280"/>
                <a:gd name="connsiteY16" fmla="*/ 1102659 h 1919262"/>
                <a:gd name="connsiteX17" fmla="*/ 73348 w 298280"/>
                <a:gd name="connsiteY17" fmla="*/ 1303142 h 1919262"/>
                <a:gd name="connsiteX18" fmla="*/ 70903 w 298280"/>
                <a:gd name="connsiteY18" fmla="*/ 1381380 h 1919262"/>
                <a:gd name="connsiteX19" fmla="*/ 66013 w 298280"/>
                <a:gd name="connsiteY19" fmla="*/ 1435168 h 1919262"/>
                <a:gd name="connsiteX20" fmla="*/ 51343 w 298280"/>
                <a:gd name="connsiteY20" fmla="*/ 1493846 h 1919262"/>
                <a:gd name="connsiteX21" fmla="*/ 31784 w 298280"/>
                <a:gd name="connsiteY21" fmla="*/ 1540299 h 1919262"/>
                <a:gd name="connsiteX22" fmla="*/ 34229 w 298280"/>
                <a:gd name="connsiteY22" fmla="*/ 1576973 h 1919262"/>
                <a:gd name="connsiteX23" fmla="*/ 53788 w 298280"/>
                <a:gd name="connsiteY23" fmla="*/ 1664990 h 1919262"/>
                <a:gd name="connsiteX24" fmla="*/ 78237 w 298280"/>
                <a:gd name="connsiteY24" fmla="*/ 1753007 h 1919262"/>
                <a:gd name="connsiteX25" fmla="*/ 112466 w 298280"/>
                <a:gd name="connsiteY25" fmla="*/ 1843470 h 1919262"/>
                <a:gd name="connsiteX26" fmla="*/ 139360 w 298280"/>
                <a:gd name="connsiteY26" fmla="*/ 1880143 h 1919262"/>
                <a:gd name="connsiteX27" fmla="*/ 156475 w 298280"/>
                <a:gd name="connsiteY27" fmla="*/ 1899703 h 1919262"/>
                <a:gd name="connsiteX28" fmla="*/ 171144 w 298280"/>
                <a:gd name="connsiteY28" fmla="*/ 1911927 h 1919262"/>
                <a:gd name="connsiteX29" fmla="*/ 188259 w 298280"/>
                <a:gd name="connsiteY29" fmla="*/ 1919262 h 1919262"/>
                <a:gd name="connsiteX30" fmla="*/ 202928 w 298280"/>
                <a:gd name="connsiteY30" fmla="*/ 1919262 h 1919262"/>
                <a:gd name="connsiteX31" fmla="*/ 220043 w 298280"/>
                <a:gd name="connsiteY31" fmla="*/ 1911927 h 1919262"/>
                <a:gd name="connsiteX32" fmla="*/ 242047 w 298280"/>
                <a:gd name="connsiteY32" fmla="*/ 1882588 h 1919262"/>
                <a:gd name="connsiteX33" fmla="*/ 261606 w 298280"/>
                <a:gd name="connsiteY33" fmla="*/ 1828800 h 1919262"/>
                <a:gd name="connsiteX34" fmla="*/ 278721 w 298280"/>
                <a:gd name="connsiteY34" fmla="*/ 1765232 h 1919262"/>
                <a:gd name="connsiteX35" fmla="*/ 298280 w 298280"/>
                <a:gd name="connsiteY35" fmla="*/ 1662545 h 1919262"/>
                <a:gd name="connsiteX36" fmla="*/ 298280 w 298280"/>
                <a:gd name="connsiteY36" fmla="*/ 1457172 h 1919262"/>
                <a:gd name="connsiteX37" fmla="*/ 298280 w 298280"/>
                <a:gd name="connsiteY37" fmla="*/ 1202901 h 1919262"/>
                <a:gd name="connsiteX38" fmla="*/ 298280 w 298280"/>
                <a:gd name="connsiteY38" fmla="*/ 660128 h 1919262"/>
                <a:gd name="connsiteX39" fmla="*/ 298280 w 298280"/>
                <a:gd name="connsiteY39" fmla="*/ 33006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8280" h="1919262">
                  <a:moveTo>
                    <a:pt x="298280" y="330064"/>
                  </a:moveTo>
                  <a:lnTo>
                    <a:pt x="298280" y="193149"/>
                  </a:lnTo>
                  <a:lnTo>
                    <a:pt x="273831" y="90462"/>
                  </a:lnTo>
                  <a:lnTo>
                    <a:pt x="202928" y="51343"/>
                  </a:lnTo>
                  <a:lnTo>
                    <a:pt x="141805" y="26894"/>
                  </a:lnTo>
                  <a:lnTo>
                    <a:pt x="80682" y="9780"/>
                  </a:lnTo>
                  <a:lnTo>
                    <a:pt x="31784" y="0"/>
                  </a:lnTo>
                  <a:lnTo>
                    <a:pt x="9780" y="2445"/>
                  </a:lnTo>
                  <a:lnTo>
                    <a:pt x="0" y="12225"/>
                  </a:lnTo>
                  <a:lnTo>
                    <a:pt x="2445" y="31784"/>
                  </a:lnTo>
                  <a:lnTo>
                    <a:pt x="12225" y="51343"/>
                  </a:lnTo>
                  <a:lnTo>
                    <a:pt x="41564" y="117356"/>
                  </a:lnTo>
                  <a:lnTo>
                    <a:pt x="66013" y="202928"/>
                  </a:lnTo>
                  <a:lnTo>
                    <a:pt x="70903" y="254272"/>
                  </a:lnTo>
                  <a:lnTo>
                    <a:pt x="73348" y="396077"/>
                  </a:lnTo>
                  <a:cubicBezTo>
                    <a:pt x="74163" y="488984"/>
                    <a:pt x="74977" y="581891"/>
                    <a:pt x="75792" y="674798"/>
                  </a:cubicBezTo>
                  <a:lnTo>
                    <a:pt x="75792" y="1102659"/>
                  </a:lnTo>
                  <a:cubicBezTo>
                    <a:pt x="74977" y="1169487"/>
                    <a:pt x="74163" y="1236314"/>
                    <a:pt x="73348" y="1303142"/>
                  </a:cubicBezTo>
                  <a:lnTo>
                    <a:pt x="70903" y="1381380"/>
                  </a:lnTo>
                  <a:lnTo>
                    <a:pt x="66013" y="1435168"/>
                  </a:lnTo>
                  <a:lnTo>
                    <a:pt x="51343" y="1493846"/>
                  </a:lnTo>
                  <a:lnTo>
                    <a:pt x="31784" y="1540299"/>
                  </a:lnTo>
                  <a:lnTo>
                    <a:pt x="34229" y="1576973"/>
                  </a:lnTo>
                  <a:lnTo>
                    <a:pt x="53788" y="1664990"/>
                  </a:lnTo>
                  <a:lnTo>
                    <a:pt x="78237" y="1753007"/>
                  </a:lnTo>
                  <a:lnTo>
                    <a:pt x="112466" y="1843470"/>
                  </a:lnTo>
                  <a:lnTo>
                    <a:pt x="139360" y="1880143"/>
                  </a:lnTo>
                  <a:lnTo>
                    <a:pt x="156475" y="1899703"/>
                  </a:lnTo>
                  <a:lnTo>
                    <a:pt x="171144" y="1911927"/>
                  </a:lnTo>
                  <a:lnTo>
                    <a:pt x="188259" y="1919262"/>
                  </a:lnTo>
                  <a:lnTo>
                    <a:pt x="202928" y="1919262"/>
                  </a:lnTo>
                  <a:lnTo>
                    <a:pt x="220043" y="1911927"/>
                  </a:lnTo>
                  <a:lnTo>
                    <a:pt x="242047" y="1882588"/>
                  </a:lnTo>
                  <a:lnTo>
                    <a:pt x="261606" y="1828800"/>
                  </a:lnTo>
                  <a:lnTo>
                    <a:pt x="278721" y="1765232"/>
                  </a:lnTo>
                  <a:lnTo>
                    <a:pt x="298280" y="1662545"/>
                  </a:lnTo>
                  <a:lnTo>
                    <a:pt x="298280" y="1457172"/>
                  </a:lnTo>
                  <a:lnTo>
                    <a:pt x="298280" y="1202901"/>
                  </a:lnTo>
                  <a:lnTo>
                    <a:pt x="298280" y="660128"/>
                  </a:lnTo>
                  <a:lnTo>
                    <a:pt x="298280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4">
              <a:extLst>
                <a:ext uri="{FF2B5EF4-FFF2-40B4-BE49-F238E27FC236}">
                  <a16:creationId xmlns:a16="http://schemas.microsoft.com/office/drawing/2014/main" id="{1D0F6DBA-CE79-4B22-B653-639E3028523B}"/>
                </a:ext>
              </a:extLst>
            </p:cNvPr>
            <p:cNvSpPr/>
            <p:nvPr/>
          </p:nvSpPr>
          <p:spPr>
            <a:xfrm>
              <a:off x="6003925" y="5230813"/>
              <a:ext cx="1130300" cy="769937"/>
            </a:xfrm>
            <a:custGeom>
              <a:avLst/>
              <a:gdLst>
                <a:gd name="connsiteX0" fmla="*/ 509588 w 1131094"/>
                <a:gd name="connsiteY0" fmla="*/ 366713 h 769144"/>
                <a:gd name="connsiteX1" fmla="*/ 411957 w 1131094"/>
                <a:gd name="connsiteY1" fmla="*/ 295275 h 769144"/>
                <a:gd name="connsiteX2" fmla="*/ 297657 w 1131094"/>
                <a:gd name="connsiteY2" fmla="*/ 219075 h 769144"/>
                <a:gd name="connsiteX3" fmla="*/ 226219 w 1131094"/>
                <a:gd name="connsiteY3" fmla="*/ 173832 h 769144"/>
                <a:gd name="connsiteX4" fmla="*/ 138113 w 1131094"/>
                <a:gd name="connsiteY4" fmla="*/ 119063 h 769144"/>
                <a:gd name="connsiteX5" fmla="*/ 42863 w 1131094"/>
                <a:gd name="connsiteY5" fmla="*/ 69057 h 769144"/>
                <a:gd name="connsiteX6" fmla="*/ 21432 w 1131094"/>
                <a:gd name="connsiteY6" fmla="*/ 54769 h 769144"/>
                <a:gd name="connsiteX7" fmla="*/ 4763 w 1131094"/>
                <a:gd name="connsiteY7" fmla="*/ 40482 h 769144"/>
                <a:gd name="connsiteX8" fmla="*/ 0 w 1131094"/>
                <a:gd name="connsiteY8" fmla="*/ 23813 h 769144"/>
                <a:gd name="connsiteX9" fmla="*/ 0 w 1131094"/>
                <a:gd name="connsiteY9" fmla="*/ 7144 h 769144"/>
                <a:gd name="connsiteX10" fmla="*/ 14288 w 1131094"/>
                <a:gd name="connsiteY10" fmla="*/ 0 h 769144"/>
                <a:gd name="connsiteX11" fmla="*/ 52388 w 1131094"/>
                <a:gd name="connsiteY11" fmla="*/ 4763 h 769144"/>
                <a:gd name="connsiteX12" fmla="*/ 161925 w 1131094"/>
                <a:gd name="connsiteY12" fmla="*/ 35719 h 769144"/>
                <a:gd name="connsiteX13" fmla="*/ 295275 w 1131094"/>
                <a:gd name="connsiteY13" fmla="*/ 73819 h 769144"/>
                <a:gd name="connsiteX14" fmla="*/ 440532 w 1131094"/>
                <a:gd name="connsiteY14" fmla="*/ 123825 h 769144"/>
                <a:gd name="connsiteX15" fmla="*/ 573882 w 1131094"/>
                <a:gd name="connsiteY15" fmla="*/ 173832 h 769144"/>
                <a:gd name="connsiteX16" fmla="*/ 638175 w 1131094"/>
                <a:gd name="connsiteY16" fmla="*/ 197644 h 769144"/>
                <a:gd name="connsiteX17" fmla="*/ 745332 w 1131094"/>
                <a:gd name="connsiteY17" fmla="*/ 245269 h 769144"/>
                <a:gd name="connsiteX18" fmla="*/ 800100 w 1131094"/>
                <a:gd name="connsiteY18" fmla="*/ 271463 h 769144"/>
                <a:gd name="connsiteX19" fmla="*/ 845344 w 1131094"/>
                <a:gd name="connsiteY19" fmla="*/ 295275 h 769144"/>
                <a:gd name="connsiteX20" fmla="*/ 890588 w 1131094"/>
                <a:gd name="connsiteY20" fmla="*/ 321469 h 769144"/>
                <a:gd name="connsiteX21" fmla="*/ 933450 w 1131094"/>
                <a:gd name="connsiteY21" fmla="*/ 350044 h 769144"/>
                <a:gd name="connsiteX22" fmla="*/ 969169 w 1131094"/>
                <a:gd name="connsiteY22" fmla="*/ 381000 h 769144"/>
                <a:gd name="connsiteX23" fmla="*/ 1009650 w 1131094"/>
                <a:gd name="connsiteY23" fmla="*/ 416719 h 769144"/>
                <a:gd name="connsiteX24" fmla="*/ 1052513 w 1131094"/>
                <a:gd name="connsiteY24" fmla="*/ 461963 h 769144"/>
                <a:gd name="connsiteX25" fmla="*/ 1083469 w 1131094"/>
                <a:gd name="connsiteY25" fmla="*/ 502444 h 769144"/>
                <a:gd name="connsiteX26" fmla="*/ 1109663 w 1131094"/>
                <a:gd name="connsiteY26" fmla="*/ 550069 h 769144"/>
                <a:gd name="connsiteX27" fmla="*/ 1116807 w 1131094"/>
                <a:gd name="connsiteY27" fmla="*/ 573882 h 769144"/>
                <a:gd name="connsiteX28" fmla="*/ 1128713 w 1131094"/>
                <a:gd name="connsiteY28" fmla="*/ 614363 h 769144"/>
                <a:gd name="connsiteX29" fmla="*/ 1131094 w 1131094"/>
                <a:gd name="connsiteY29" fmla="*/ 638175 h 769144"/>
                <a:gd name="connsiteX30" fmla="*/ 1131094 w 1131094"/>
                <a:gd name="connsiteY30" fmla="*/ 666750 h 769144"/>
                <a:gd name="connsiteX31" fmla="*/ 1114425 w 1131094"/>
                <a:gd name="connsiteY31" fmla="*/ 704850 h 769144"/>
                <a:gd name="connsiteX32" fmla="*/ 1092994 w 1131094"/>
                <a:gd name="connsiteY32" fmla="*/ 738188 h 769144"/>
                <a:gd name="connsiteX33" fmla="*/ 1076325 w 1131094"/>
                <a:gd name="connsiteY33" fmla="*/ 752475 h 769144"/>
                <a:gd name="connsiteX34" fmla="*/ 1050132 w 1131094"/>
                <a:gd name="connsiteY34" fmla="*/ 766763 h 769144"/>
                <a:gd name="connsiteX35" fmla="*/ 1031082 w 1131094"/>
                <a:gd name="connsiteY35" fmla="*/ 769144 h 769144"/>
                <a:gd name="connsiteX36" fmla="*/ 1000125 w 1131094"/>
                <a:gd name="connsiteY36" fmla="*/ 764382 h 769144"/>
                <a:gd name="connsiteX37" fmla="*/ 962025 w 1131094"/>
                <a:gd name="connsiteY37" fmla="*/ 747713 h 769144"/>
                <a:gd name="connsiteX38" fmla="*/ 904875 w 1131094"/>
                <a:gd name="connsiteY38" fmla="*/ 700088 h 769144"/>
                <a:gd name="connsiteX39" fmla="*/ 802482 w 1131094"/>
                <a:gd name="connsiteY39" fmla="*/ 604838 h 769144"/>
                <a:gd name="connsiteX40" fmla="*/ 638175 w 1131094"/>
                <a:gd name="connsiteY40" fmla="*/ 464344 h 769144"/>
                <a:gd name="connsiteX41" fmla="*/ 509588 w 1131094"/>
                <a:gd name="connsiteY41" fmla="*/ 366713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094" h="769144">
                  <a:moveTo>
                    <a:pt x="509588" y="366713"/>
                  </a:moveTo>
                  <a:lnTo>
                    <a:pt x="411957" y="295275"/>
                  </a:lnTo>
                  <a:lnTo>
                    <a:pt x="297657" y="219075"/>
                  </a:lnTo>
                  <a:lnTo>
                    <a:pt x="226219" y="173832"/>
                  </a:lnTo>
                  <a:lnTo>
                    <a:pt x="138113" y="119063"/>
                  </a:lnTo>
                  <a:lnTo>
                    <a:pt x="42863" y="69057"/>
                  </a:lnTo>
                  <a:lnTo>
                    <a:pt x="21432" y="54769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52388" y="4763"/>
                  </a:lnTo>
                  <a:lnTo>
                    <a:pt x="161925" y="35719"/>
                  </a:lnTo>
                  <a:lnTo>
                    <a:pt x="295275" y="73819"/>
                  </a:lnTo>
                  <a:lnTo>
                    <a:pt x="440532" y="123825"/>
                  </a:lnTo>
                  <a:lnTo>
                    <a:pt x="573882" y="173832"/>
                  </a:lnTo>
                  <a:lnTo>
                    <a:pt x="638175" y="197644"/>
                  </a:lnTo>
                  <a:lnTo>
                    <a:pt x="745332" y="245269"/>
                  </a:lnTo>
                  <a:lnTo>
                    <a:pt x="800100" y="271463"/>
                  </a:lnTo>
                  <a:lnTo>
                    <a:pt x="845344" y="295275"/>
                  </a:lnTo>
                  <a:lnTo>
                    <a:pt x="890588" y="321469"/>
                  </a:lnTo>
                  <a:lnTo>
                    <a:pt x="933450" y="350044"/>
                  </a:lnTo>
                  <a:lnTo>
                    <a:pt x="969169" y="381000"/>
                  </a:lnTo>
                  <a:lnTo>
                    <a:pt x="1009650" y="416719"/>
                  </a:lnTo>
                  <a:lnTo>
                    <a:pt x="1052513" y="461963"/>
                  </a:lnTo>
                  <a:lnTo>
                    <a:pt x="1083469" y="502444"/>
                  </a:lnTo>
                  <a:lnTo>
                    <a:pt x="1109663" y="550069"/>
                  </a:lnTo>
                  <a:lnTo>
                    <a:pt x="1116807" y="573882"/>
                  </a:lnTo>
                  <a:lnTo>
                    <a:pt x="1128713" y="614363"/>
                  </a:lnTo>
                  <a:lnTo>
                    <a:pt x="1131094" y="638175"/>
                  </a:lnTo>
                  <a:lnTo>
                    <a:pt x="1131094" y="666750"/>
                  </a:lnTo>
                  <a:lnTo>
                    <a:pt x="1114425" y="704850"/>
                  </a:lnTo>
                  <a:lnTo>
                    <a:pt x="1092994" y="738188"/>
                  </a:lnTo>
                  <a:lnTo>
                    <a:pt x="1076325" y="752475"/>
                  </a:lnTo>
                  <a:lnTo>
                    <a:pt x="1050132" y="766763"/>
                  </a:lnTo>
                  <a:lnTo>
                    <a:pt x="1031082" y="769144"/>
                  </a:lnTo>
                  <a:lnTo>
                    <a:pt x="1000125" y="764382"/>
                  </a:lnTo>
                  <a:lnTo>
                    <a:pt x="962025" y="747713"/>
                  </a:lnTo>
                  <a:lnTo>
                    <a:pt x="904875" y="700088"/>
                  </a:lnTo>
                  <a:lnTo>
                    <a:pt x="802482" y="604838"/>
                  </a:lnTo>
                  <a:lnTo>
                    <a:pt x="638175" y="464344"/>
                  </a:lnTo>
                  <a:lnTo>
                    <a:pt x="5095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43">
              <a:extLst>
                <a:ext uri="{FF2B5EF4-FFF2-40B4-BE49-F238E27FC236}">
                  <a16:creationId xmlns:a16="http://schemas.microsoft.com/office/drawing/2014/main" id="{5BD3D4FC-E073-4AE1-9E02-78AF37D1973A}"/>
                </a:ext>
              </a:extLst>
            </p:cNvPr>
            <p:cNvSpPr/>
            <p:nvPr/>
          </p:nvSpPr>
          <p:spPr>
            <a:xfrm>
              <a:off x="2452688" y="2828925"/>
              <a:ext cx="2076450" cy="576263"/>
            </a:xfrm>
            <a:custGeom>
              <a:avLst/>
              <a:gdLst>
                <a:gd name="connsiteX0" fmla="*/ 938212 w 2076450"/>
                <a:gd name="connsiteY0" fmla="*/ 228600 h 576263"/>
                <a:gd name="connsiteX1" fmla="*/ 1300162 w 2076450"/>
                <a:gd name="connsiteY1" fmla="*/ 145256 h 576263"/>
                <a:gd name="connsiteX2" fmla="*/ 1514475 w 2076450"/>
                <a:gd name="connsiteY2" fmla="*/ 97631 h 576263"/>
                <a:gd name="connsiteX3" fmla="*/ 1647825 w 2076450"/>
                <a:gd name="connsiteY3" fmla="*/ 61913 h 576263"/>
                <a:gd name="connsiteX4" fmla="*/ 1693068 w 2076450"/>
                <a:gd name="connsiteY4" fmla="*/ 38100 h 576263"/>
                <a:gd name="connsiteX5" fmla="*/ 1766887 w 2076450"/>
                <a:gd name="connsiteY5" fmla="*/ 9525 h 576263"/>
                <a:gd name="connsiteX6" fmla="*/ 1814512 w 2076450"/>
                <a:gd name="connsiteY6" fmla="*/ 0 h 576263"/>
                <a:gd name="connsiteX7" fmla="*/ 1874043 w 2076450"/>
                <a:gd name="connsiteY7" fmla="*/ 2381 h 576263"/>
                <a:gd name="connsiteX8" fmla="*/ 1933575 w 2076450"/>
                <a:gd name="connsiteY8" fmla="*/ 9525 h 576263"/>
                <a:gd name="connsiteX9" fmla="*/ 1993106 w 2076450"/>
                <a:gd name="connsiteY9" fmla="*/ 23813 h 576263"/>
                <a:gd name="connsiteX10" fmla="*/ 2038350 w 2076450"/>
                <a:gd name="connsiteY10" fmla="*/ 38100 h 576263"/>
                <a:gd name="connsiteX11" fmla="*/ 2052637 w 2076450"/>
                <a:gd name="connsiteY11" fmla="*/ 45244 h 576263"/>
                <a:gd name="connsiteX12" fmla="*/ 2066925 w 2076450"/>
                <a:gd name="connsiteY12" fmla="*/ 57150 h 576263"/>
                <a:gd name="connsiteX13" fmla="*/ 2074068 w 2076450"/>
                <a:gd name="connsiteY13" fmla="*/ 76200 h 576263"/>
                <a:gd name="connsiteX14" fmla="*/ 2076450 w 2076450"/>
                <a:gd name="connsiteY14" fmla="*/ 95250 h 576263"/>
                <a:gd name="connsiteX15" fmla="*/ 2064543 w 2076450"/>
                <a:gd name="connsiteY15" fmla="*/ 123825 h 576263"/>
                <a:gd name="connsiteX16" fmla="*/ 2040731 w 2076450"/>
                <a:gd name="connsiteY16" fmla="*/ 159544 h 576263"/>
                <a:gd name="connsiteX17" fmla="*/ 2016918 w 2076450"/>
                <a:gd name="connsiteY17" fmla="*/ 178594 h 576263"/>
                <a:gd name="connsiteX18" fmla="*/ 1874043 w 2076450"/>
                <a:gd name="connsiteY18" fmla="*/ 202406 h 576263"/>
                <a:gd name="connsiteX19" fmla="*/ 1552575 w 2076450"/>
                <a:gd name="connsiteY19" fmla="*/ 252413 h 576263"/>
                <a:gd name="connsiteX20" fmla="*/ 1435893 w 2076450"/>
                <a:gd name="connsiteY20" fmla="*/ 271463 h 576263"/>
                <a:gd name="connsiteX21" fmla="*/ 1095375 w 2076450"/>
                <a:gd name="connsiteY21" fmla="*/ 361950 h 576263"/>
                <a:gd name="connsiteX22" fmla="*/ 892968 w 2076450"/>
                <a:gd name="connsiteY22" fmla="*/ 419100 h 576263"/>
                <a:gd name="connsiteX23" fmla="*/ 642937 w 2076450"/>
                <a:gd name="connsiteY23" fmla="*/ 495300 h 576263"/>
                <a:gd name="connsiteX24" fmla="*/ 509587 w 2076450"/>
                <a:gd name="connsiteY24" fmla="*/ 542925 h 576263"/>
                <a:gd name="connsiteX25" fmla="*/ 431006 w 2076450"/>
                <a:gd name="connsiteY25" fmla="*/ 573881 h 576263"/>
                <a:gd name="connsiteX26" fmla="*/ 416718 w 2076450"/>
                <a:gd name="connsiteY26" fmla="*/ 576263 h 576263"/>
                <a:gd name="connsiteX27" fmla="*/ 388143 w 2076450"/>
                <a:gd name="connsiteY27" fmla="*/ 571500 h 576263"/>
                <a:gd name="connsiteX28" fmla="*/ 300037 w 2076450"/>
                <a:gd name="connsiteY28" fmla="*/ 533400 h 576263"/>
                <a:gd name="connsiteX29" fmla="*/ 207168 w 2076450"/>
                <a:gd name="connsiteY29" fmla="*/ 478631 h 576263"/>
                <a:gd name="connsiteX30" fmla="*/ 111918 w 2076450"/>
                <a:gd name="connsiteY30" fmla="*/ 414338 h 576263"/>
                <a:gd name="connsiteX31" fmla="*/ 26193 w 2076450"/>
                <a:gd name="connsiteY31" fmla="*/ 347663 h 576263"/>
                <a:gd name="connsiteX32" fmla="*/ 4762 w 2076450"/>
                <a:gd name="connsiteY32" fmla="*/ 323850 h 576263"/>
                <a:gd name="connsiteX33" fmla="*/ 0 w 2076450"/>
                <a:gd name="connsiteY33" fmla="*/ 300038 h 576263"/>
                <a:gd name="connsiteX34" fmla="*/ 4762 w 2076450"/>
                <a:gd name="connsiteY34" fmla="*/ 288131 h 576263"/>
                <a:gd name="connsiteX35" fmla="*/ 26193 w 2076450"/>
                <a:gd name="connsiteY35" fmla="*/ 280988 h 576263"/>
                <a:gd name="connsiteX36" fmla="*/ 92868 w 2076450"/>
                <a:gd name="connsiteY36" fmla="*/ 295275 h 576263"/>
                <a:gd name="connsiteX37" fmla="*/ 216693 w 2076450"/>
                <a:gd name="connsiteY37" fmla="*/ 316706 h 576263"/>
                <a:gd name="connsiteX38" fmla="*/ 333375 w 2076450"/>
                <a:gd name="connsiteY38" fmla="*/ 330994 h 576263"/>
                <a:gd name="connsiteX39" fmla="*/ 428625 w 2076450"/>
                <a:gd name="connsiteY39" fmla="*/ 335756 h 576263"/>
                <a:gd name="connsiteX40" fmla="*/ 600075 w 2076450"/>
                <a:gd name="connsiteY40" fmla="*/ 302419 h 576263"/>
                <a:gd name="connsiteX41" fmla="*/ 938212 w 2076450"/>
                <a:gd name="connsiteY41" fmla="*/ 228600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76450" h="576263">
                  <a:moveTo>
                    <a:pt x="938212" y="228600"/>
                  </a:moveTo>
                  <a:lnTo>
                    <a:pt x="1300162" y="145256"/>
                  </a:lnTo>
                  <a:lnTo>
                    <a:pt x="1514475" y="97631"/>
                  </a:lnTo>
                  <a:lnTo>
                    <a:pt x="1647825" y="61913"/>
                  </a:lnTo>
                  <a:lnTo>
                    <a:pt x="1693068" y="38100"/>
                  </a:lnTo>
                  <a:lnTo>
                    <a:pt x="1766887" y="9525"/>
                  </a:lnTo>
                  <a:lnTo>
                    <a:pt x="1814512" y="0"/>
                  </a:lnTo>
                  <a:lnTo>
                    <a:pt x="1874043" y="2381"/>
                  </a:lnTo>
                  <a:lnTo>
                    <a:pt x="1933575" y="9525"/>
                  </a:lnTo>
                  <a:lnTo>
                    <a:pt x="1993106" y="23813"/>
                  </a:lnTo>
                  <a:lnTo>
                    <a:pt x="2038350" y="38100"/>
                  </a:lnTo>
                  <a:lnTo>
                    <a:pt x="2052637" y="45244"/>
                  </a:lnTo>
                  <a:lnTo>
                    <a:pt x="2066925" y="57150"/>
                  </a:lnTo>
                  <a:lnTo>
                    <a:pt x="2074068" y="76200"/>
                  </a:lnTo>
                  <a:lnTo>
                    <a:pt x="2076450" y="95250"/>
                  </a:lnTo>
                  <a:lnTo>
                    <a:pt x="2064543" y="123825"/>
                  </a:lnTo>
                  <a:lnTo>
                    <a:pt x="2040731" y="159544"/>
                  </a:lnTo>
                  <a:lnTo>
                    <a:pt x="2016918" y="178594"/>
                  </a:lnTo>
                  <a:lnTo>
                    <a:pt x="1874043" y="202406"/>
                  </a:lnTo>
                  <a:lnTo>
                    <a:pt x="1552575" y="252413"/>
                  </a:lnTo>
                  <a:lnTo>
                    <a:pt x="1435893" y="271463"/>
                  </a:lnTo>
                  <a:lnTo>
                    <a:pt x="1095375" y="361950"/>
                  </a:lnTo>
                  <a:lnTo>
                    <a:pt x="892968" y="419100"/>
                  </a:lnTo>
                  <a:lnTo>
                    <a:pt x="642937" y="495300"/>
                  </a:lnTo>
                  <a:lnTo>
                    <a:pt x="509587" y="542925"/>
                  </a:lnTo>
                  <a:lnTo>
                    <a:pt x="431006" y="573881"/>
                  </a:lnTo>
                  <a:lnTo>
                    <a:pt x="416718" y="576263"/>
                  </a:lnTo>
                  <a:lnTo>
                    <a:pt x="388143" y="571500"/>
                  </a:lnTo>
                  <a:lnTo>
                    <a:pt x="300037" y="533400"/>
                  </a:lnTo>
                  <a:lnTo>
                    <a:pt x="207168" y="478631"/>
                  </a:lnTo>
                  <a:lnTo>
                    <a:pt x="111918" y="414338"/>
                  </a:lnTo>
                  <a:lnTo>
                    <a:pt x="26193" y="347663"/>
                  </a:lnTo>
                  <a:lnTo>
                    <a:pt x="4762" y="323850"/>
                  </a:lnTo>
                  <a:lnTo>
                    <a:pt x="0" y="300038"/>
                  </a:lnTo>
                  <a:lnTo>
                    <a:pt x="4762" y="288131"/>
                  </a:lnTo>
                  <a:lnTo>
                    <a:pt x="26193" y="280988"/>
                  </a:lnTo>
                  <a:lnTo>
                    <a:pt x="92868" y="295275"/>
                  </a:lnTo>
                  <a:lnTo>
                    <a:pt x="216693" y="316706"/>
                  </a:lnTo>
                  <a:lnTo>
                    <a:pt x="333375" y="330994"/>
                  </a:lnTo>
                  <a:lnTo>
                    <a:pt x="428625" y="335756"/>
                  </a:lnTo>
                  <a:lnTo>
                    <a:pt x="600075" y="302419"/>
                  </a:lnTo>
                  <a:lnTo>
                    <a:pt x="938212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7">
              <a:extLst>
                <a:ext uri="{FF2B5EF4-FFF2-40B4-BE49-F238E27FC236}">
                  <a16:creationId xmlns:a16="http://schemas.microsoft.com/office/drawing/2014/main" id="{81C1D757-76D8-445F-84B1-BB2C5E8B046A}"/>
                </a:ext>
              </a:extLst>
            </p:cNvPr>
            <p:cNvSpPr/>
            <p:nvPr/>
          </p:nvSpPr>
          <p:spPr>
            <a:xfrm rot="16200000">
              <a:off x="1846263" y="3843338"/>
              <a:ext cx="3797300" cy="463550"/>
            </a:xfrm>
            <a:custGeom>
              <a:avLst/>
              <a:gdLst>
                <a:gd name="connsiteX0" fmla="*/ 1593850 w 3797300"/>
                <a:gd name="connsiteY0" fmla="*/ 155575 h 463550"/>
                <a:gd name="connsiteX1" fmla="*/ 1962150 w 3797300"/>
                <a:gd name="connsiteY1" fmla="*/ 171450 h 463550"/>
                <a:gd name="connsiteX2" fmla="*/ 2336800 w 3797300"/>
                <a:gd name="connsiteY2" fmla="*/ 180975 h 463550"/>
                <a:gd name="connsiteX3" fmla="*/ 2378075 w 3797300"/>
                <a:gd name="connsiteY3" fmla="*/ 180975 h 463550"/>
                <a:gd name="connsiteX4" fmla="*/ 3044825 w 3797300"/>
                <a:gd name="connsiteY4" fmla="*/ 206375 h 463550"/>
                <a:gd name="connsiteX5" fmla="*/ 3282950 w 3797300"/>
                <a:gd name="connsiteY5" fmla="*/ 206375 h 463550"/>
                <a:gd name="connsiteX6" fmla="*/ 3425825 w 3797300"/>
                <a:gd name="connsiteY6" fmla="*/ 203200 h 463550"/>
                <a:gd name="connsiteX7" fmla="*/ 3498850 w 3797300"/>
                <a:gd name="connsiteY7" fmla="*/ 203200 h 463550"/>
                <a:gd name="connsiteX8" fmla="*/ 3540125 w 3797300"/>
                <a:gd name="connsiteY8" fmla="*/ 193675 h 463550"/>
                <a:gd name="connsiteX9" fmla="*/ 3590925 w 3797300"/>
                <a:gd name="connsiteY9" fmla="*/ 174625 h 463550"/>
                <a:gd name="connsiteX10" fmla="*/ 3644900 w 3797300"/>
                <a:gd name="connsiteY10" fmla="*/ 139700 h 463550"/>
                <a:gd name="connsiteX11" fmla="*/ 3705225 w 3797300"/>
                <a:gd name="connsiteY11" fmla="*/ 82550 h 463550"/>
                <a:gd name="connsiteX12" fmla="*/ 3756025 w 3797300"/>
                <a:gd name="connsiteY12" fmla="*/ 0 h 463550"/>
                <a:gd name="connsiteX13" fmla="*/ 3797300 w 3797300"/>
                <a:gd name="connsiteY13" fmla="*/ 187325 h 463550"/>
                <a:gd name="connsiteX14" fmla="*/ 3727450 w 3797300"/>
                <a:gd name="connsiteY14" fmla="*/ 295275 h 463550"/>
                <a:gd name="connsiteX15" fmla="*/ 3663950 w 3797300"/>
                <a:gd name="connsiteY15" fmla="*/ 390525 h 463550"/>
                <a:gd name="connsiteX16" fmla="*/ 3635375 w 3797300"/>
                <a:gd name="connsiteY16" fmla="*/ 431800 h 463550"/>
                <a:gd name="connsiteX17" fmla="*/ 3616325 w 3797300"/>
                <a:gd name="connsiteY17" fmla="*/ 447675 h 463550"/>
                <a:gd name="connsiteX18" fmla="*/ 3594100 w 3797300"/>
                <a:gd name="connsiteY18" fmla="*/ 457200 h 463550"/>
                <a:gd name="connsiteX19" fmla="*/ 3575050 w 3797300"/>
                <a:gd name="connsiteY19" fmla="*/ 460375 h 463550"/>
                <a:gd name="connsiteX20" fmla="*/ 3543300 w 3797300"/>
                <a:gd name="connsiteY20" fmla="*/ 463550 h 463550"/>
                <a:gd name="connsiteX21" fmla="*/ 3492500 w 3797300"/>
                <a:gd name="connsiteY21" fmla="*/ 450850 h 463550"/>
                <a:gd name="connsiteX22" fmla="*/ 3438525 w 3797300"/>
                <a:gd name="connsiteY22" fmla="*/ 428625 h 463550"/>
                <a:gd name="connsiteX23" fmla="*/ 3273425 w 3797300"/>
                <a:gd name="connsiteY23" fmla="*/ 419100 h 463550"/>
                <a:gd name="connsiteX24" fmla="*/ 3000375 w 3797300"/>
                <a:gd name="connsiteY24" fmla="*/ 403225 h 463550"/>
                <a:gd name="connsiteX25" fmla="*/ 2654300 w 3797300"/>
                <a:gd name="connsiteY25" fmla="*/ 403225 h 463550"/>
                <a:gd name="connsiteX26" fmla="*/ 2587625 w 3797300"/>
                <a:gd name="connsiteY26" fmla="*/ 384175 h 463550"/>
                <a:gd name="connsiteX27" fmla="*/ 2390775 w 3797300"/>
                <a:gd name="connsiteY27" fmla="*/ 381000 h 463550"/>
                <a:gd name="connsiteX28" fmla="*/ 2016125 w 3797300"/>
                <a:gd name="connsiteY28" fmla="*/ 374650 h 463550"/>
                <a:gd name="connsiteX29" fmla="*/ 1603375 w 3797300"/>
                <a:gd name="connsiteY29" fmla="*/ 365125 h 463550"/>
                <a:gd name="connsiteX30" fmla="*/ 1235075 w 3797300"/>
                <a:gd name="connsiteY30" fmla="*/ 358775 h 463550"/>
                <a:gd name="connsiteX31" fmla="*/ 981075 w 3797300"/>
                <a:gd name="connsiteY31" fmla="*/ 355600 h 463550"/>
                <a:gd name="connsiteX32" fmla="*/ 790575 w 3797300"/>
                <a:gd name="connsiteY32" fmla="*/ 352425 h 463550"/>
                <a:gd name="connsiteX33" fmla="*/ 565150 w 3797300"/>
                <a:gd name="connsiteY33" fmla="*/ 349250 h 463550"/>
                <a:gd name="connsiteX34" fmla="*/ 323850 w 3797300"/>
                <a:gd name="connsiteY34" fmla="*/ 342900 h 463550"/>
                <a:gd name="connsiteX35" fmla="*/ 149225 w 3797300"/>
                <a:gd name="connsiteY35" fmla="*/ 339725 h 463550"/>
                <a:gd name="connsiteX36" fmla="*/ 127000 w 3797300"/>
                <a:gd name="connsiteY36" fmla="*/ 336550 h 463550"/>
                <a:gd name="connsiteX37" fmla="*/ 73025 w 3797300"/>
                <a:gd name="connsiteY37" fmla="*/ 311150 h 463550"/>
                <a:gd name="connsiteX38" fmla="*/ 15875 w 3797300"/>
                <a:gd name="connsiteY38" fmla="*/ 282575 h 463550"/>
                <a:gd name="connsiteX39" fmla="*/ 0 w 3797300"/>
                <a:gd name="connsiteY39" fmla="*/ 266700 h 463550"/>
                <a:gd name="connsiteX40" fmla="*/ 0 w 3797300"/>
                <a:gd name="connsiteY40" fmla="*/ 250825 h 463550"/>
                <a:gd name="connsiteX41" fmla="*/ 6350 w 3797300"/>
                <a:gd name="connsiteY41" fmla="*/ 231775 h 463550"/>
                <a:gd name="connsiteX42" fmla="*/ 34925 w 3797300"/>
                <a:gd name="connsiteY42" fmla="*/ 206375 h 463550"/>
                <a:gd name="connsiteX43" fmla="*/ 92075 w 3797300"/>
                <a:gd name="connsiteY43" fmla="*/ 168275 h 463550"/>
                <a:gd name="connsiteX44" fmla="*/ 184150 w 3797300"/>
                <a:gd name="connsiteY44" fmla="*/ 123825 h 463550"/>
                <a:gd name="connsiteX45" fmla="*/ 282575 w 3797300"/>
                <a:gd name="connsiteY45" fmla="*/ 92075 h 463550"/>
                <a:gd name="connsiteX46" fmla="*/ 371475 w 3797300"/>
                <a:gd name="connsiteY46" fmla="*/ 79375 h 463550"/>
                <a:gd name="connsiteX47" fmla="*/ 457200 w 3797300"/>
                <a:gd name="connsiteY47" fmla="*/ 69850 h 463550"/>
                <a:gd name="connsiteX48" fmla="*/ 561975 w 3797300"/>
                <a:gd name="connsiteY48" fmla="*/ 82550 h 463550"/>
                <a:gd name="connsiteX49" fmla="*/ 981075 w 3797300"/>
                <a:gd name="connsiteY49" fmla="*/ 120650 h 463550"/>
                <a:gd name="connsiteX50" fmla="*/ 1593850 w 3797300"/>
                <a:gd name="connsiteY50" fmla="*/ 155575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97300" h="463550">
                  <a:moveTo>
                    <a:pt x="1593850" y="155575"/>
                  </a:moveTo>
                  <a:lnTo>
                    <a:pt x="1962150" y="171450"/>
                  </a:lnTo>
                  <a:lnTo>
                    <a:pt x="2336800" y="180975"/>
                  </a:lnTo>
                  <a:lnTo>
                    <a:pt x="2378075" y="180975"/>
                  </a:lnTo>
                  <a:lnTo>
                    <a:pt x="3044825" y="206375"/>
                  </a:lnTo>
                  <a:lnTo>
                    <a:pt x="3282950" y="206375"/>
                  </a:lnTo>
                  <a:lnTo>
                    <a:pt x="3425825" y="203200"/>
                  </a:lnTo>
                  <a:lnTo>
                    <a:pt x="3498850" y="203200"/>
                  </a:lnTo>
                  <a:lnTo>
                    <a:pt x="3540125" y="193675"/>
                  </a:lnTo>
                  <a:lnTo>
                    <a:pt x="3590925" y="174625"/>
                  </a:lnTo>
                  <a:lnTo>
                    <a:pt x="3644900" y="139700"/>
                  </a:lnTo>
                  <a:lnTo>
                    <a:pt x="3705225" y="82550"/>
                  </a:lnTo>
                  <a:lnTo>
                    <a:pt x="3756025" y="0"/>
                  </a:lnTo>
                  <a:lnTo>
                    <a:pt x="3797300" y="187325"/>
                  </a:lnTo>
                  <a:lnTo>
                    <a:pt x="3727450" y="295275"/>
                  </a:lnTo>
                  <a:lnTo>
                    <a:pt x="3663950" y="390525"/>
                  </a:lnTo>
                  <a:lnTo>
                    <a:pt x="3635375" y="431800"/>
                  </a:lnTo>
                  <a:lnTo>
                    <a:pt x="3616325" y="447675"/>
                  </a:lnTo>
                  <a:lnTo>
                    <a:pt x="3594100" y="457200"/>
                  </a:lnTo>
                  <a:lnTo>
                    <a:pt x="3575050" y="460375"/>
                  </a:lnTo>
                  <a:lnTo>
                    <a:pt x="3543300" y="463550"/>
                  </a:lnTo>
                  <a:lnTo>
                    <a:pt x="3492500" y="450850"/>
                  </a:lnTo>
                  <a:lnTo>
                    <a:pt x="3438525" y="428625"/>
                  </a:lnTo>
                  <a:lnTo>
                    <a:pt x="3273425" y="419100"/>
                  </a:lnTo>
                  <a:lnTo>
                    <a:pt x="3000375" y="403225"/>
                  </a:lnTo>
                  <a:lnTo>
                    <a:pt x="2654300" y="403225"/>
                  </a:lnTo>
                  <a:lnTo>
                    <a:pt x="2587625" y="384175"/>
                  </a:lnTo>
                  <a:lnTo>
                    <a:pt x="2390775" y="381000"/>
                  </a:lnTo>
                  <a:lnTo>
                    <a:pt x="2016125" y="374650"/>
                  </a:lnTo>
                  <a:lnTo>
                    <a:pt x="1603375" y="365125"/>
                  </a:lnTo>
                  <a:lnTo>
                    <a:pt x="1235075" y="358775"/>
                  </a:lnTo>
                  <a:lnTo>
                    <a:pt x="981075" y="355600"/>
                  </a:lnTo>
                  <a:lnTo>
                    <a:pt x="790575" y="352425"/>
                  </a:lnTo>
                  <a:lnTo>
                    <a:pt x="565150" y="349250"/>
                  </a:lnTo>
                  <a:lnTo>
                    <a:pt x="323850" y="342900"/>
                  </a:lnTo>
                  <a:lnTo>
                    <a:pt x="149225" y="339725"/>
                  </a:lnTo>
                  <a:lnTo>
                    <a:pt x="127000" y="336550"/>
                  </a:lnTo>
                  <a:lnTo>
                    <a:pt x="73025" y="311150"/>
                  </a:lnTo>
                  <a:lnTo>
                    <a:pt x="15875" y="282575"/>
                  </a:lnTo>
                  <a:lnTo>
                    <a:pt x="0" y="266700"/>
                  </a:lnTo>
                  <a:lnTo>
                    <a:pt x="0" y="250825"/>
                  </a:lnTo>
                  <a:lnTo>
                    <a:pt x="6350" y="231775"/>
                  </a:lnTo>
                  <a:lnTo>
                    <a:pt x="34925" y="206375"/>
                  </a:lnTo>
                  <a:lnTo>
                    <a:pt x="92075" y="168275"/>
                  </a:lnTo>
                  <a:lnTo>
                    <a:pt x="184150" y="123825"/>
                  </a:lnTo>
                  <a:lnTo>
                    <a:pt x="282575" y="92075"/>
                  </a:lnTo>
                  <a:lnTo>
                    <a:pt x="371475" y="79375"/>
                  </a:lnTo>
                  <a:lnTo>
                    <a:pt x="457200" y="69850"/>
                  </a:lnTo>
                  <a:lnTo>
                    <a:pt x="561975" y="82550"/>
                  </a:lnTo>
                  <a:lnTo>
                    <a:pt x="981075" y="120650"/>
                  </a:lnTo>
                  <a:lnTo>
                    <a:pt x="1593850" y="155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8">
              <a:extLst>
                <a:ext uri="{FF2B5EF4-FFF2-40B4-BE49-F238E27FC236}">
                  <a16:creationId xmlns:a16="http://schemas.microsoft.com/office/drawing/2014/main" id="{9DC8A365-96BD-4FDC-A9FA-29353BE319C5}"/>
                </a:ext>
              </a:extLst>
            </p:cNvPr>
            <p:cNvSpPr/>
            <p:nvPr/>
          </p:nvSpPr>
          <p:spPr>
            <a:xfrm rot="16200000">
              <a:off x="2113756" y="3447257"/>
              <a:ext cx="1992313" cy="1257300"/>
            </a:xfrm>
            <a:custGeom>
              <a:avLst/>
              <a:gdLst>
                <a:gd name="connsiteX0" fmla="*/ 716756 w 1993106"/>
                <a:gd name="connsiteY0" fmla="*/ 492919 h 1257300"/>
                <a:gd name="connsiteX1" fmla="*/ 592931 w 1993106"/>
                <a:gd name="connsiteY1" fmla="*/ 404812 h 1257300"/>
                <a:gd name="connsiteX2" fmla="*/ 471488 w 1993106"/>
                <a:gd name="connsiteY2" fmla="*/ 319087 h 1257300"/>
                <a:gd name="connsiteX3" fmla="*/ 328613 w 1993106"/>
                <a:gd name="connsiteY3" fmla="*/ 211931 h 1257300"/>
                <a:gd name="connsiteX4" fmla="*/ 202406 w 1993106"/>
                <a:gd name="connsiteY4" fmla="*/ 116681 h 1257300"/>
                <a:gd name="connsiteX5" fmla="*/ 90488 w 1993106"/>
                <a:gd name="connsiteY5" fmla="*/ 30956 h 1257300"/>
                <a:gd name="connsiteX6" fmla="*/ 52388 w 1993106"/>
                <a:gd name="connsiteY6" fmla="*/ 7144 h 1257300"/>
                <a:gd name="connsiteX7" fmla="*/ 35719 w 1993106"/>
                <a:gd name="connsiteY7" fmla="*/ 0 h 1257300"/>
                <a:gd name="connsiteX8" fmla="*/ 21431 w 1993106"/>
                <a:gd name="connsiteY8" fmla="*/ 0 h 1257300"/>
                <a:gd name="connsiteX9" fmla="*/ 9525 w 1993106"/>
                <a:gd name="connsiteY9" fmla="*/ 0 h 1257300"/>
                <a:gd name="connsiteX10" fmla="*/ 0 w 1993106"/>
                <a:gd name="connsiteY10" fmla="*/ 4762 h 1257300"/>
                <a:gd name="connsiteX11" fmla="*/ 0 w 1993106"/>
                <a:gd name="connsiteY11" fmla="*/ 21431 h 1257300"/>
                <a:gd name="connsiteX12" fmla="*/ 14288 w 1993106"/>
                <a:gd name="connsiteY12" fmla="*/ 57150 h 1257300"/>
                <a:gd name="connsiteX13" fmla="*/ 107156 w 1993106"/>
                <a:gd name="connsiteY13" fmla="*/ 152400 h 1257300"/>
                <a:gd name="connsiteX14" fmla="*/ 242888 w 1993106"/>
                <a:gd name="connsiteY14" fmla="*/ 288131 h 1257300"/>
                <a:gd name="connsiteX15" fmla="*/ 409575 w 1993106"/>
                <a:gd name="connsiteY15" fmla="*/ 450056 h 1257300"/>
                <a:gd name="connsiteX16" fmla="*/ 533400 w 1993106"/>
                <a:gd name="connsiteY16" fmla="*/ 566737 h 1257300"/>
                <a:gd name="connsiteX17" fmla="*/ 664369 w 1993106"/>
                <a:gd name="connsiteY17" fmla="*/ 676275 h 1257300"/>
                <a:gd name="connsiteX18" fmla="*/ 838200 w 1993106"/>
                <a:gd name="connsiteY18" fmla="*/ 802481 h 1257300"/>
                <a:gd name="connsiteX19" fmla="*/ 1097756 w 1993106"/>
                <a:gd name="connsiteY19" fmla="*/ 981075 h 1257300"/>
                <a:gd name="connsiteX20" fmla="*/ 1293019 w 1993106"/>
                <a:gd name="connsiteY20" fmla="*/ 1116806 h 1257300"/>
                <a:gd name="connsiteX21" fmla="*/ 1459706 w 1993106"/>
                <a:gd name="connsiteY21" fmla="*/ 1223962 h 1257300"/>
                <a:gd name="connsiteX22" fmla="*/ 1524000 w 1993106"/>
                <a:gd name="connsiteY22" fmla="*/ 1252537 h 1257300"/>
                <a:gd name="connsiteX23" fmla="*/ 1974056 w 1993106"/>
                <a:gd name="connsiteY23" fmla="*/ 1257300 h 1257300"/>
                <a:gd name="connsiteX24" fmla="*/ 1993106 w 1993106"/>
                <a:gd name="connsiteY24" fmla="*/ 1212056 h 1257300"/>
                <a:gd name="connsiteX25" fmla="*/ 1812131 w 1993106"/>
                <a:gd name="connsiteY25" fmla="*/ 1119187 h 1257300"/>
                <a:gd name="connsiteX26" fmla="*/ 1664494 w 1993106"/>
                <a:gd name="connsiteY26" fmla="*/ 1047750 h 1257300"/>
                <a:gd name="connsiteX27" fmla="*/ 1490663 w 1993106"/>
                <a:gd name="connsiteY27" fmla="*/ 959644 h 1257300"/>
                <a:gd name="connsiteX28" fmla="*/ 1338263 w 1993106"/>
                <a:gd name="connsiteY28" fmla="*/ 876300 h 1257300"/>
                <a:gd name="connsiteX29" fmla="*/ 1188244 w 1993106"/>
                <a:gd name="connsiteY29" fmla="*/ 792956 h 1257300"/>
                <a:gd name="connsiteX30" fmla="*/ 1057275 w 1993106"/>
                <a:gd name="connsiteY30" fmla="*/ 716756 h 1257300"/>
                <a:gd name="connsiteX31" fmla="*/ 928688 w 1993106"/>
                <a:gd name="connsiteY31" fmla="*/ 635794 h 1257300"/>
                <a:gd name="connsiteX32" fmla="*/ 778669 w 1993106"/>
                <a:gd name="connsiteY32" fmla="*/ 538162 h 1257300"/>
                <a:gd name="connsiteX33" fmla="*/ 716756 w 1993106"/>
                <a:gd name="connsiteY33" fmla="*/ 4929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93106" h="1257300">
                  <a:moveTo>
                    <a:pt x="716756" y="492919"/>
                  </a:moveTo>
                  <a:lnTo>
                    <a:pt x="592931" y="404812"/>
                  </a:lnTo>
                  <a:lnTo>
                    <a:pt x="471488" y="319087"/>
                  </a:lnTo>
                  <a:lnTo>
                    <a:pt x="328613" y="211931"/>
                  </a:lnTo>
                  <a:lnTo>
                    <a:pt x="202406" y="116681"/>
                  </a:lnTo>
                  <a:lnTo>
                    <a:pt x="90488" y="30956"/>
                  </a:lnTo>
                  <a:lnTo>
                    <a:pt x="52388" y="7144"/>
                  </a:lnTo>
                  <a:lnTo>
                    <a:pt x="35719" y="0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4288" y="57150"/>
                  </a:lnTo>
                  <a:lnTo>
                    <a:pt x="107156" y="152400"/>
                  </a:lnTo>
                  <a:lnTo>
                    <a:pt x="242888" y="288131"/>
                  </a:lnTo>
                  <a:lnTo>
                    <a:pt x="409575" y="450056"/>
                  </a:lnTo>
                  <a:lnTo>
                    <a:pt x="533400" y="566737"/>
                  </a:lnTo>
                  <a:lnTo>
                    <a:pt x="664369" y="676275"/>
                  </a:lnTo>
                  <a:lnTo>
                    <a:pt x="838200" y="802481"/>
                  </a:lnTo>
                  <a:lnTo>
                    <a:pt x="1097756" y="981075"/>
                  </a:lnTo>
                  <a:lnTo>
                    <a:pt x="1293019" y="1116806"/>
                  </a:lnTo>
                  <a:lnTo>
                    <a:pt x="1459706" y="1223962"/>
                  </a:lnTo>
                  <a:lnTo>
                    <a:pt x="1524000" y="1252537"/>
                  </a:lnTo>
                  <a:lnTo>
                    <a:pt x="1974056" y="1257300"/>
                  </a:lnTo>
                  <a:lnTo>
                    <a:pt x="1993106" y="1212056"/>
                  </a:lnTo>
                  <a:lnTo>
                    <a:pt x="1812131" y="1119187"/>
                  </a:lnTo>
                  <a:lnTo>
                    <a:pt x="1664494" y="1047750"/>
                  </a:lnTo>
                  <a:lnTo>
                    <a:pt x="1490663" y="959644"/>
                  </a:lnTo>
                  <a:lnTo>
                    <a:pt x="1338263" y="876300"/>
                  </a:lnTo>
                  <a:lnTo>
                    <a:pt x="1188244" y="792956"/>
                  </a:lnTo>
                  <a:lnTo>
                    <a:pt x="1057275" y="716756"/>
                  </a:lnTo>
                  <a:lnTo>
                    <a:pt x="928688" y="635794"/>
                  </a:lnTo>
                  <a:lnTo>
                    <a:pt x="778669" y="538162"/>
                  </a:lnTo>
                  <a:lnTo>
                    <a:pt x="716756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44">
              <a:extLst>
                <a:ext uri="{FF2B5EF4-FFF2-40B4-BE49-F238E27FC236}">
                  <a16:creationId xmlns:a16="http://schemas.microsoft.com/office/drawing/2014/main" id="{B95DF8DA-1B97-4595-94E4-339AD03DDD41}"/>
                </a:ext>
              </a:extLst>
            </p:cNvPr>
            <p:cNvSpPr/>
            <p:nvPr/>
          </p:nvSpPr>
          <p:spPr>
            <a:xfrm>
              <a:off x="3843338" y="3267075"/>
              <a:ext cx="679450" cy="742950"/>
            </a:xfrm>
            <a:custGeom>
              <a:avLst/>
              <a:gdLst>
                <a:gd name="connsiteX0" fmla="*/ 269081 w 678656"/>
                <a:gd name="connsiteY0" fmla="*/ 116681 h 742950"/>
                <a:gd name="connsiteX1" fmla="*/ 357187 w 678656"/>
                <a:gd name="connsiteY1" fmla="*/ 164306 h 742950"/>
                <a:gd name="connsiteX2" fmla="*/ 404812 w 678656"/>
                <a:gd name="connsiteY2" fmla="*/ 195263 h 742950"/>
                <a:gd name="connsiteX3" fmla="*/ 442912 w 678656"/>
                <a:gd name="connsiteY3" fmla="*/ 221456 h 742950"/>
                <a:gd name="connsiteX4" fmla="*/ 485775 w 678656"/>
                <a:gd name="connsiteY4" fmla="*/ 254794 h 742950"/>
                <a:gd name="connsiteX5" fmla="*/ 514350 w 678656"/>
                <a:gd name="connsiteY5" fmla="*/ 280988 h 742950"/>
                <a:gd name="connsiteX6" fmla="*/ 550068 w 678656"/>
                <a:gd name="connsiteY6" fmla="*/ 319088 h 742950"/>
                <a:gd name="connsiteX7" fmla="*/ 583406 w 678656"/>
                <a:gd name="connsiteY7" fmla="*/ 361950 h 742950"/>
                <a:gd name="connsiteX8" fmla="*/ 616743 w 678656"/>
                <a:gd name="connsiteY8" fmla="*/ 407194 h 742950"/>
                <a:gd name="connsiteX9" fmla="*/ 638175 w 678656"/>
                <a:gd name="connsiteY9" fmla="*/ 442913 h 742950"/>
                <a:gd name="connsiteX10" fmla="*/ 657225 w 678656"/>
                <a:gd name="connsiteY10" fmla="*/ 490538 h 742950"/>
                <a:gd name="connsiteX11" fmla="*/ 669131 w 678656"/>
                <a:gd name="connsiteY11" fmla="*/ 542925 h 742950"/>
                <a:gd name="connsiteX12" fmla="*/ 676275 w 678656"/>
                <a:gd name="connsiteY12" fmla="*/ 600075 h 742950"/>
                <a:gd name="connsiteX13" fmla="*/ 678656 w 678656"/>
                <a:gd name="connsiteY13" fmla="*/ 645319 h 742950"/>
                <a:gd name="connsiteX14" fmla="*/ 673893 w 678656"/>
                <a:gd name="connsiteY14" fmla="*/ 683419 h 742950"/>
                <a:gd name="connsiteX15" fmla="*/ 661987 w 678656"/>
                <a:gd name="connsiteY15" fmla="*/ 711994 h 742950"/>
                <a:gd name="connsiteX16" fmla="*/ 640556 w 678656"/>
                <a:gd name="connsiteY16" fmla="*/ 731044 h 742950"/>
                <a:gd name="connsiteX17" fmla="*/ 614362 w 678656"/>
                <a:gd name="connsiteY17" fmla="*/ 740569 h 742950"/>
                <a:gd name="connsiteX18" fmla="*/ 590550 w 678656"/>
                <a:gd name="connsiteY18" fmla="*/ 742950 h 742950"/>
                <a:gd name="connsiteX19" fmla="*/ 566737 w 678656"/>
                <a:gd name="connsiteY19" fmla="*/ 735806 h 742950"/>
                <a:gd name="connsiteX20" fmla="*/ 531018 w 678656"/>
                <a:gd name="connsiteY20" fmla="*/ 709613 h 742950"/>
                <a:gd name="connsiteX21" fmla="*/ 507206 w 678656"/>
                <a:gd name="connsiteY21" fmla="*/ 678656 h 742950"/>
                <a:gd name="connsiteX22" fmla="*/ 469106 w 678656"/>
                <a:gd name="connsiteY22" fmla="*/ 600075 h 742950"/>
                <a:gd name="connsiteX23" fmla="*/ 445293 w 678656"/>
                <a:gd name="connsiteY23" fmla="*/ 540544 h 742950"/>
                <a:gd name="connsiteX24" fmla="*/ 414337 w 678656"/>
                <a:gd name="connsiteY24" fmla="*/ 485775 h 742950"/>
                <a:gd name="connsiteX25" fmla="*/ 357187 w 678656"/>
                <a:gd name="connsiteY25" fmla="*/ 409575 h 742950"/>
                <a:gd name="connsiteX26" fmla="*/ 297656 w 678656"/>
                <a:gd name="connsiteY26" fmla="*/ 338138 h 742950"/>
                <a:gd name="connsiteX27" fmla="*/ 228600 w 678656"/>
                <a:gd name="connsiteY27" fmla="*/ 266700 h 742950"/>
                <a:gd name="connsiteX28" fmla="*/ 145256 w 678656"/>
                <a:gd name="connsiteY28" fmla="*/ 190500 h 742950"/>
                <a:gd name="connsiteX29" fmla="*/ 80962 w 678656"/>
                <a:gd name="connsiteY29" fmla="*/ 138113 h 742950"/>
                <a:gd name="connsiteX30" fmla="*/ 0 w 678656"/>
                <a:gd name="connsiteY30" fmla="*/ 83344 h 742950"/>
                <a:gd name="connsiteX31" fmla="*/ 0 w 678656"/>
                <a:gd name="connsiteY31" fmla="*/ 0 h 742950"/>
                <a:gd name="connsiteX32" fmla="*/ 123825 w 678656"/>
                <a:gd name="connsiteY32" fmla="*/ 47625 h 742950"/>
                <a:gd name="connsiteX33" fmla="*/ 211931 w 678656"/>
                <a:gd name="connsiteY33" fmla="*/ 88106 h 742950"/>
                <a:gd name="connsiteX34" fmla="*/ 269081 w 678656"/>
                <a:gd name="connsiteY34" fmla="*/ 116681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8656" h="742950">
                  <a:moveTo>
                    <a:pt x="269081" y="116681"/>
                  </a:moveTo>
                  <a:lnTo>
                    <a:pt x="357187" y="164306"/>
                  </a:lnTo>
                  <a:lnTo>
                    <a:pt x="404812" y="195263"/>
                  </a:lnTo>
                  <a:lnTo>
                    <a:pt x="442912" y="221456"/>
                  </a:lnTo>
                  <a:lnTo>
                    <a:pt x="485775" y="254794"/>
                  </a:lnTo>
                  <a:lnTo>
                    <a:pt x="514350" y="280988"/>
                  </a:lnTo>
                  <a:lnTo>
                    <a:pt x="550068" y="319088"/>
                  </a:lnTo>
                  <a:lnTo>
                    <a:pt x="583406" y="361950"/>
                  </a:lnTo>
                  <a:lnTo>
                    <a:pt x="616743" y="407194"/>
                  </a:lnTo>
                  <a:lnTo>
                    <a:pt x="638175" y="442913"/>
                  </a:lnTo>
                  <a:lnTo>
                    <a:pt x="657225" y="490538"/>
                  </a:lnTo>
                  <a:lnTo>
                    <a:pt x="669131" y="542925"/>
                  </a:lnTo>
                  <a:lnTo>
                    <a:pt x="676275" y="600075"/>
                  </a:lnTo>
                  <a:lnTo>
                    <a:pt x="678656" y="645319"/>
                  </a:lnTo>
                  <a:lnTo>
                    <a:pt x="673893" y="683419"/>
                  </a:lnTo>
                  <a:lnTo>
                    <a:pt x="661987" y="711994"/>
                  </a:lnTo>
                  <a:lnTo>
                    <a:pt x="640556" y="731044"/>
                  </a:lnTo>
                  <a:lnTo>
                    <a:pt x="614362" y="740569"/>
                  </a:lnTo>
                  <a:lnTo>
                    <a:pt x="590550" y="742950"/>
                  </a:lnTo>
                  <a:lnTo>
                    <a:pt x="566737" y="735806"/>
                  </a:lnTo>
                  <a:lnTo>
                    <a:pt x="531018" y="709613"/>
                  </a:lnTo>
                  <a:lnTo>
                    <a:pt x="507206" y="678656"/>
                  </a:lnTo>
                  <a:lnTo>
                    <a:pt x="469106" y="600075"/>
                  </a:lnTo>
                  <a:lnTo>
                    <a:pt x="445293" y="540544"/>
                  </a:lnTo>
                  <a:lnTo>
                    <a:pt x="414337" y="485775"/>
                  </a:lnTo>
                  <a:lnTo>
                    <a:pt x="357187" y="409575"/>
                  </a:lnTo>
                  <a:lnTo>
                    <a:pt x="297656" y="338138"/>
                  </a:lnTo>
                  <a:lnTo>
                    <a:pt x="228600" y="266700"/>
                  </a:lnTo>
                  <a:lnTo>
                    <a:pt x="145256" y="190500"/>
                  </a:lnTo>
                  <a:lnTo>
                    <a:pt x="80962" y="138113"/>
                  </a:lnTo>
                  <a:lnTo>
                    <a:pt x="0" y="83344"/>
                  </a:lnTo>
                  <a:lnTo>
                    <a:pt x="0" y="0"/>
                  </a:lnTo>
                  <a:lnTo>
                    <a:pt x="123825" y="47625"/>
                  </a:lnTo>
                  <a:lnTo>
                    <a:pt x="211931" y="88106"/>
                  </a:lnTo>
                  <a:lnTo>
                    <a:pt x="269081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7">
              <a:extLst>
                <a:ext uri="{FF2B5EF4-FFF2-40B4-BE49-F238E27FC236}">
                  <a16:creationId xmlns:a16="http://schemas.microsoft.com/office/drawing/2014/main" id="{F3D5664E-EE37-4F21-AEE0-11D0F61E0DFD}"/>
                </a:ext>
              </a:extLst>
            </p:cNvPr>
            <p:cNvSpPr/>
            <p:nvPr/>
          </p:nvSpPr>
          <p:spPr>
            <a:xfrm>
              <a:off x="5453063" y="1462088"/>
              <a:ext cx="485775" cy="1546225"/>
            </a:xfrm>
            <a:custGeom>
              <a:avLst/>
              <a:gdLst>
                <a:gd name="connsiteX0" fmla="*/ 207168 w 485775"/>
                <a:gd name="connsiteY0" fmla="*/ 764381 h 1545431"/>
                <a:gd name="connsiteX1" fmla="*/ 207168 w 485775"/>
                <a:gd name="connsiteY1" fmla="*/ 421481 h 1545431"/>
                <a:gd name="connsiteX2" fmla="*/ 202406 w 485775"/>
                <a:gd name="connsiteY2" fmla="*/ 314325 h 1545431"/>
                <a:gd name="connsiteX3" fmla="*/ 192881 w 485775"/>
                <a:gd name="connsiteY3" fmla="*/ 242887 h 1545431"/>
                <a:gd name="connsiteX4" fmla="*/ 183356 w 485775"/>
                <a:gd name="connsiteY4" fmla="*/ 202406 h 1545431"/>
                <a:gd name="connsiteX5" fmla="*/ 169068 w 485775"/>
                <a:gd name="connsiteY5" fmla="*/ 178593 h 1545431"/>
                <a:gd name="connsiteX6" fmla="*/ 121443 w 485775"/>
                <a:gd name="connsiteY6" fmla="*/ 135731 h 1545431"/>
                <a:gd name="connsiteX7" fmla="*/ 73818 w 485775"/>
                <a:gd name="connsiteY7" fmla="*/ 100012 h 1545431"/>
                <a:gd name="connsiteX8" fmla="*/ 30956 w 485775"/>
                <a:gd name="connsiteY8" fmla="*/ 69056 h 1545431"/>
                <a:gd name="connsiteX9" fmla="*/ 19050 w 485775"/>
                <a:gd name="connsiteY9" fmla="*/ 57150 h 1545431"/>
                <a:gd name="connsiteX10" fmla="*/ 7143 w 485775"/>
                <a:gd name="connsiteY10" fmla="*/ 42862 h 1545431"/>
                <a:gd name="connsiteX11" fmla="*/ 0 w 485775"/>
                <a:gd name="connsiteY11" fmla="*/ 28575 h 1545431"/>
                <a:gd name="connsiteX12" fmla="*/ 4762 w 485775"/>
                <a:gd name="connsiteY12" fmla="*/ 14287 h 1545431"/>
                <a:gd name="connsiteX13" fmla="*/ 21431 w 485775"/>
                <a:gd name="connsiteY13" fmla="*/ 4762 h 1545431"/>
                <a:gd name="connsiteX14" fmla="*/ 114300 w 485775"/>
                <a:gd name="connsiteY14" fmla="*/ 0 h 1545431"/>
                <a:gd name="connsiteX15" fmla="*/ 176212 w 485775"/>
                <a:gd name="connsiteY15" fmla="*/ 4762 h 1545431"/>
                <a:gd name="connsiteX16" fmla="*/ 228600 w 485775"/>
                <a:gd name="connsiteY16" fmla="*/ 11906 h 1545431"/>
                <a:gd name="connsiteX17" fmla="*/ 273843 w 485775"/>
                <a:gd name="connsiteY17" fmla="*/ 26193 h 1545431"/>
                <a:gd name="connsiteX18" fmla="*/ 314325 w 485775"/>
                <a:gd name="connsiteY18" fmla="*/ 42862 h 1545431"/>
                <a:gd name="connsiteX19" fmla="*/ 395287 w 485775"/>
                <a:gd name="connsiteY19" fmla="*/ 80962 h 1545431"/>
                <a:gd name="connsiteX20" fmla="*/ 447675 w 485775"/>
                <a:gd name="connsiteY20" fmla="*/ 109537 h 1545431"/>
                <a:gd name="connsiteX21" fmla="*/ 466725 w 485775"/>
                <a:gd name="connsiteY21" fmla="*/ 123825 h 1545431"/>
                <a:gd name="connsiteX22" fmla="*/ 473868 w 485775"/>
                <a:gd name="connsiteY22" fmla="*/ 135731 h 1545431"/>
                <a:gd name="connsiteX23" fmla="*/ 478631 w 485775"/>
                <a:gd name="connsiteY23" fmla="*/ 145256 h 1545431"/>
                <a:gd name="connsiteX24" fmla="*/ 483393 w 485775"/>
                <a:gd name="connsiteY24" fmla="*/ 159543 h 1545431"/>
                <a:gd name="connsiteX25" fmla="*/ 485775 w 485775"/>
                <a:gd name="connsiteY25" fmla="*/ 190500 h 1545431"/>
                <a:gd name="connsiteX26" fmla="*/ 481012 w 485775"/>
                <a:gd name="connsiteY26" fmla="*/ 223837 h 1545431"/>
                <a:gd name="connsiteX27" fmla="*/ 469106 w 485775"/>
                <a:gd name="connsiteY27" fmla="*/ 273843 h 1545431"/>
                <a:gd name="connsiteX28" fmla="*/ 454818 w 485775"/>
                <a:gd name="connsiteY28" fmla="*/ 316706 h 1545431"/>
                <a:gd name="connsiteX29" fmla="*/ 452437 w 485775"/>
                <a:gd name="connsiteY29" fmla="*/ 416718 h 1545431"/>
                <a:gd name="connsiteX30" fmla="*/ 452437 w 485775"/>
                <a:gd name="connsiteY30" fmla="*/ 573881 h 1545431"/>
                <a:gd name="connsiteX31" fmla="*/ 428625 w 485775"/>
                <a:gd name="connsiteY31" fmla="*/ 931068 h 1545431"/>
                <a:gd name="connsiteX32" fmla="*/ 431006 w 485775"/>
                <a:gd name="connsiteY32" fmla="*/ 1090612 h 1545431"/>
                <a:gd name="connsiteX33" fmla="*/ 402431 w 485775"/>
                <a:gd name="connsiteY33" fmla="*/ 1533525 h 1545431"/>
                <a:gd name="connsiteX34" fmla="*/ 209550 w 485775"/>
                <a:gd name="connsiteY34" fmla="*/ 1545431 h 1545431"/>
                <a:gd name="connsiteX35" fmla="*/ 204787 w 485775"/>
                <a:gd name="connsiteY35" fmla="*/ 1233487 h 1545431"/>
                <a:gd name="connsiteX36" fmla="*/ 207168 w 485775"/>
                <a:gd name="connsiteY36" fmla="*/ 76438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1545431">
                  <a:moveTo>
                    <a:pt x="207168" y="764381"/>
                  </a:moveTo>
                  <a:lnTo>
                    <a:pt x="207168" y="421481"/>
                  </a:lnTo>
                  <a:lnTo>
                    <a:pt x="202406" y="314325"/>
                  </a:lnTo>
                  <a:lnTo>
                    <a:pt x="192881" y="242887"/>
                  </a:lnTo>
                  <a:lnTo>
                    <a:pt x="183356" y="202406"/>
                  </a:lnTo>
                  <a:lnTo>
                    <a:pt x="169068" y="178593"/>
                  </a:lnTo>
                  <a:lnTo>
                    <a:pt x="121443" y="135731"/>
                  </a:lnTo>
                  <a:lnTo>
                    <a:pt x="73818" y="100012"/>
                  </a:lnTo>
                  <a:lnTo>
                    <a:pt x="30956" y="69056"/>
                  </a:lnTo>
                  <a:lnTo>
                    <a:pt x="19050" y="57150"/>
                  </a:lnTo>
                  <a:lnTo>
                    <a:pt x="7143" y="42862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114300" y="0"/>
                  </a:lnTo>
                  <a:lnTo>
                    <a:pt x="176212" y="4762"/>
                  </a:lnTo>
                  <a:lnTo>
                    <a:pt x="228600" y="11906"/>
                  </a:lnTo>
                  <a:lnTo>
                    <a:pt x="273843" y="26193"/>
                  </a:lnTo>
                  <a:lnTo>
                    <a:pt x="314325" y="42862"/>
                  </a:lnTo>
                  <a:lnTo>
                    <a:pt x="395287" y="80962"/>
                  </a:lnTo>
                  <a:lnTo>
                    <a:pt x="447675" y="109537"/>
                  </a:lnTo>
                  <a:lnTo>
                    <a:pt x="466725" y="123825"/>
                  </a:lnTo>
                  <a:lnTo>
                    <a:pt x="473868" y="135731"/>
                  </a:lnTo>
                  <a:lnTo>
                    <a:pt x="478631" y="145256"/>
                  </a:lnTo>
                  <a:lnTo>
                    <a:pt x="483393" y="159543"/>
                  </a:lnTo>
                  <a:lnTo>
                    <a:pt x="485775" y="190500"/>
                  </a:lnTo>
                  <a:lnTo>
                    <a:pt x="481012" y="223837"/>
                  </a:lnTo>
                  <a:lnTo>
                    <a:pt x="469106" y="273843"/>
                  </a:lnTo>
                  <a:lnTo>
                    <a:pt x="454818" y="316706"/>
                  </a:lnTo>
                  <a:cubicBezTo>
                    <a:pt x="454024" y="350043"/>
                    <a:pt x="453231" y="383381"/>
                    <a:pt x="452437" y="416718"/>
                  </a:cubicBezTo>
                  <a:lnTo>
                    <a:pt x="452437" y="573881"/>
                  </a:lnTo>
                  <a:lnTo>
                    <a:pt x="428625" y="931068"/>
                  </a:lnTo>
                  <a:cubicBezTo>
                    <a:pt x="429419" y="984249"/>
                    <a:pt x="469503" y="992584"/>
                    <a:pt x="431006" y="1090612"/>
                  </a:cubicBezTo>
                  <a:lnTo>
                    <a:pt x="402431" y="1533525"/>
                  </a:lnTo>
                  <a:lnTo>
                    <a:pt x="209550" y="1545431"/>
                  </a:lnTo>
                  <a:cubicBezTo>
                    <a:pt x="207962" y="1441450"/>
                    <a:pt x="206375" y="1337468"/>
                    <a:pt x="204787" y="1233487"/>
                  </a:cubicBezTo>
                  <a:cubicBezTo>
                    <a:pt x="205581" y="1077118"/>
                    <a:pt x="206374" y="920750"/>
                    <a:pt x="207168" y="764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6">
              <a:extLst>
                <a:ext uri="{FF2B5EF4-FFF2-40B4-BE49-F238E27FC236}">
                  <a16:creationId xmlns:a16="http://schemas.microsoft.com/office/drawing/2014/main" id="{80179510-F7A9-4FFB-9E49-2A63475D46F4}"/>
                </a:ext>
              </a:extLst>
            </p:cNvPr>
            <p:cNvSpPr/>
            <p:nvPr/>
          </p:nvSpPr>
          <p:spPr>
            <a:xfrm>
              <a:off x="4708525" y="2262188"/>
              <a:ext cx="2006600" cy="452437"/>
            </a:xfrm>
            <a:custGeom>
              <a:avLst/>
              <a:gdLst>
                <a:gd name="connsiteX0" fmla="*/ 623888 w 2007394"/>
                <a:gd name="connsiteY0" fmla="*/ 209550 h 452437"/>
                <a:gd name="connsiteX1" fmla="*/ 983457 w 2007394"/>
                <a:gd name="connsiteY1" fmla="*/ 159543 h 452437"/>
                <a:gd name="connsiteX2" fmla="*/ 1159669 w 2007394"/>
                <a:gd name="connsiteY2" fmla="*/ 121443 h 452437"/>
                <a:gd name="connsiteX3" fmla="*/ 1307307 w 2007394"/>
                <a:gd name="connsiteY3" fmla="*/ 107156 h 452437"/>
                <a:gd name="connsiteX4" fmla="*/ 1407319 w 2007394"/>
                <a:gd name="connsiteY4" fmla="*/ 88106 h 452437"/>
                <a:gd name="connsiteX5" fmla="*/ 1500188 w 2007394"/>
                <a:gd name="connsiteY5" fmla="*/ 64293 h 452437"/>
                <a:gd name="connsiteX6" fmla="*/ 1604963 w 2007394"/>
                <a:gd name="connsiteY6" fmla="*/ 30956 h 452437"/>
                <a:gd name="connsiteX7" fmla="*/ 1671638 w 2007394"/>
                <a:gd name="connsiteY7" fmla="*/ 4762 h 452437"/>
                <a:gd name="connsiteX8" fmla="*/ 1719263 w 2007394"/>
                <a:gd name="connsiteY8" fmla="*/ 0 h 452437"/>
                <a:gd name="connsiteX9" fmla="*/ 1804988 w 2007394"/>
                <a:gd name="connsiteY9" fmla="*/ 7143 h 452437"/>
                <a:gd name="connsiteX10" fmla="*/ 1859757 w 2007394"/>
                <a:gd name="connsiteY10" fmla="*/ 19050 h 452437"/>
                <a:gd name="connsiteX11" fmla="*/ 1890713 w 2007394"/>
                <a:gd name="connsiteY11" fmla="*/ 30956 h 452437"/>
                <a:gd name="connsiteX12" fmla="*/ 1914525 w 2007394"/>
                <a:gd name="connsiteY12" fmla="*/ 45243 h 452437"/>
                <a:gd name="connsiteX13" fmla="*/ 1943100 w 2007394"/>
                <a:gd name="connsiteY13" fmla="*/ 64293 h 452437"/>
                <a:gd name="connsiteX14" fmla="*/ 1976438 w 2007394"/>
                <a:gd name="connsiteY14" fmla="*/ 92868 h 452437"/>
                <a:gd name="connsiteX15" fmla="*/ 1990725 w 2007394"/>
                <a:gd name="connsiteY15" fmla="*/ 107156 h 452437"/>
                <a:gd name="connsiteX16" fmla="*/ 2002632 w 2007394"/>
                <a:gd name="connsiteY16" fmla="*/ 121443 h 452437"/>
                <a:gd name="connsiteX17" fmla="*/ 2007394 w 2007394"/>
                <a:gd name="connsiteY17" fmla="*/ 140493 h 452437"/>
                <a:gd name="connsiteX18" fmla="*/ 2007394 w 2007394"/>
                <a:gd name="connsiteY18" fmla="*/ 157162 h 452437"/>
                <a:gd name="connsiteX19" fmla="*/ 1993107 w 2007394"/>
                <a:gd name="connsiteY19" fmla="*/ 180975 h 452437"/>
                <a:gd name="connsiteX20" fmla="*/ 1962150 w 2007394"/>
                <a:gd name="connsiteY20" fmla="*/ 207168 h 452437"/>
                <a:gd name="connsiteX21" fmla="*/ 1902619 w 2007394"/>
                <a:gd name="connsiteY21" fmla="*/ 219075 h 452437"/>
                <a:gd name="connsiteX22" fmla="*/ 1735932 w 2007394"/>
                <a:gd name="connsiteY22" fmla="*/ 230981 h 452437"/>
                <a:gd name="connsiteX23" fmla="*/ 1654969 w 2007394"/>
                <a:gd name="connsiteY23" fmla="*/ 230981 h 452437"/>
                <a:gd name="connsiteX24" fmla="*/ 1447800 w 2007394"/>
                <a:gd name="connsiteY24" fmla="*/ 252412 h 452437"/>
                <a:gd name="connsiteX25" fmla="*/ 1235869 w 2007394"/>
                <a:gd name="connsiteY25" fmla="*/ 285750 h 452437"/>
                <a:gd name="connsiteX26" fmla="*/ 1147763 w 2007394"/>
                <a:gd name="connsiteY26" fmla="*/ 302418 h 452437"/>
                <a:gd name="connsiteX27" fmla="*/ 950119 w 2007394"/>
                <a:gd name="connsiteY27" fmla="*/ 321468 h 452437"/>
                <a:gd name="connsiteX28" fmla="*/ 785813 w 2007394"/>
                <a:gd name="connsiteY28" fmla="*/ 350043 h 452437"/>
                <a:gd name="connsiteX29" fmla="*/ 569119 w 2007394"/>
                <a:gd name="connsiteY29" fmla="*/ 395287 h 452437"/>
                <a:gd name="connsiteX30" fmla="*/ 481013 w 2007394"/>
                <a:gd name="connsiteY30" fmla="*/ 414337 h 452437"/>
                <a:gd name="connsiteX31" fmla="*/ 361950 w 2007394"/>
                <a:gd name="connsiteY31" fmla="*/ 450056 h 452437"/>
                <a:gd name="connsiteX32" fmla="*/ 340519 w 2007394"/>
                <a:gd name="connsiteY32" fmla="*/ 452437 h 452437"/>
                <a:gd name="connsiteX33" fmla="*/ 261938 w 2007394"/>
                <a:gd name="connsiteY33" fmla="*/ 445293 h 452437"/>
                <a:gd name="connsiteX34" fmla="*/ 211932 w 2007394"/>
                <a:gd name="connsiteY34" fmla="*/ 428625 h 452437"/>
                <a:gd name="connsiteX35" fmla="*/ 173832 w 2007394"/>
                <a:gd name="connsiteY35" fmla="*/ 404812 h 452437"/>
                <a:gd name="connsiteX36" fmla="*/ 90488 w 2007394"/>
                <a:gd name="connsiteY36" fmla="*/ 330993 h 452437"/>
                <a:gd name="connsiteX37" fmla="*/ 40482 w 2007394"/>
                <a:gd name="connsiteY37" fmla="*/ 278606 h 452437"/>
                <a:gd name="connsiteX38" fmla="*/ 14288 w 2007394"/>
                <a:gd name="connsiteY38" fmla="*/ 252412 h 452437"/>
                <a:gd name="connsiteX39" fmla="*/ 0 w 2007394"/>
                <a:gd name="connsiteY39" fmla="*/ 219075 h 452437"/>
                <a:gd name="connsiteX40" fmla="*/ 0 w 2007394"/>
                <a:gd name="connsiteY40" fmla="*/ 207168 h 452437"/>
                <a:gd name="connsiteX41" fmla="*/ 7144 w 2007394"/>
                <a:gd name="connsiteY41" fmla="*/ 200025 h 452437"/>
                <a:gd name="connsiteX42" fmla="*/ 23813 w 2007394"/>
                <a:gd name="connsiteY42" fmla="*/ 197643 h 452437"/>
                <a:gd name="connsiteX43" fmla="*/ 52388 w 2007394"/>
                <a:gd name="connsiteY43" fmla="*/ 209550 h 452437"/>
                <a:gd name="connsiteX44" fmla="*/ 173832 w 2007394"/>
                <a:gd name="connsiteY44" fmla="*/ 250031 h 452437"/>
                <a:gd name="connsiteX45" fmla="*/ 226219 w 2007394"/>
                <a:gd name="connsiteY45" fmla="*/ 257175 h 452437"/>
                <a:gd name="connsiteX46" fmla="*/ 295275 w 2007394"/>
                <a:gd name="connsiteY46" fmla="*/ 254793 h 452437"/>
                <a:gd name="connsiteX47" fmla="*/ 459582 w 2007394"/>
                <a:gd name="connsiteY47" fmla="*/ 233362 h 452437"/>
                <a:gd name="connsiteX48" fmla="*/ 623888 w 2007394"/>
                <a:gd name="connsiteY48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7394" h="452437">
                  <a:moveTo>
                    <a:pt x="623888" y="209550"/>
                  </a:moveTo>
                  <a:lnTo>
                    <a:pt x="983457" y="159543"/>
                  </a:lnTo>
                  <a:lnTo>
                    <a:pt x="1159669" y="121443"/>
                  </a:lnTo>
                  <a:lnTo>
                    <a:pt x="1307307" y="107156"/>
                  </a:lnTo>
                  <a:lnTo>
                    <a:pt x="1407319" y="88106"/>
                  </a:lnTo>
                  <a:lnTo>
                    <a:pt x="1500188" y="64293"/>
                  </a:lnTo>
                  <a:lnTo>
                    <a:pt x="1604963" y="30956"/>
                  </a:lnTo>
                  <a:lnTo>
                    <a:pt x="1671638" y="4762"/>
                  </a:lnTo>
                  <a:lnTo>
                    <a:pt x="1719263" y="0"/>
                  </a:lnTo>
                  <a:lnTo>
                    <a:pt x="1804988" y="7143"/>
                  </a:lnTo>
                  <a:lnTo>
                    <a:pt x="1859757" y="19050"/>
                  </a:lnTo>
                  <a:lnTo>
                    <a:pt x="1890713" y="30956"/>
                  </a:lnTo>
                  <a:lnTo>
                    <a:pt x="1914525" y="45243"/>
                  </a:lnTo>
                  <a:lnTo>
                    <a:pt x="1943100" y="64293"/>
                  </a:lnTo>
                  <a:lnTo>
                    <a:pt x="1976438" y="92868"/>
                  </a:lnTo>
                  <a:lnTo>
                    <a:pt x="1990725" y="107156"/>
                  </a:lnTo>
                  <a:lnTo>
                    <a:pt x="2002632" y="121443"/>
                  </a:lnTo>
                  <a:lnTo>
                    <a:pt x="2007394" y="140493"/>
                  </a:lnTo>
                  <a:lnTo>
                    <a:pt x="2007394" y="157162"/>
                  </a:lnTo>
                  <a:lnTo>
                    <a:pt x="1993107" y="180975"/>
                  </a:lnTo>
                  <a:lnTo>
                    <a:pt x="1962150" y="207168"/>
                  </a:lnTo>
                  <a:lnTo>
                    <a:pt x="1902619" y="219075"/>
                  </a:lnTo>
                  <a:lnTo>
                    <a:pt x="1735932" y="230981"/>
                  </a:lnTo>
                  <a:lnTo>
                    <a:pt x="1654969" y="230981"/>
                  </a:lnTo>
                  <a:lnTo>
                    <a:pt x="1447800" y="252412"/>
                  </a:lnTo>
                  <a:lnTo>
                    <a:pt x="1235869" y="285750"/>
                  </a:lnTo>
                  <a:lnTo>
                    <a:pt x="1147763" y="302418"/>
                  </a:lnTo>
                  <a:lnTo>
                    <a:pt x="950119" y="321468"/>
                  </a:lnTo>
                  <a:lnTo>
                    <a:pt x="785813" y="350043"/>
                  </a:lnTo>
                  <a:lnTo>
                    <a:pt x="569119" y="395287"/>
                  </a:lnTo>
                  <a:lnTo>
                    <a:pt x="481013" y="414337"/>
                  </a:lnTo>
                  <a:lnTo>
                    <a:pt x="361950" y="450056"/>
                  </a:lnTo>
                  <a:lnTo>
                    <a:pt x="340519" y="452437"/>
                  </a:lnTo>
                  <a:lnTo>
                    <a:pt x="261938" y="445293"/>
                  </a:lnTo>
                  <a:lnTo>
                    <a:pt x="211932" y="428625"/>
                  </a:lnTo>
                  <a:lnTo>
                    <a:pt x="173832" y="404812"/>
                  </a:lnTo>
                  <a:lnTo>
                    <a:pt x="90488" y="330993"/>
                  </a:lnTo>
                  <a:lnTo>
                    <a:pt x="40482" y="278606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207168"/>
                  </a:lnTo>
                  <a:lnTo>
                    <a:pt x="7144" y="200025"/>
                  </a:lnTo>
                  <a:lnTo>
                    <a:pt x="23813" y="197643"/>
                  </a:lnTo>
                  <a:lnTo>
                    <a:pt x="52388" y="209550"/>
                  </a:lnTo>
                  <a:lnTo>
                    <a:pt x="173832" y="250031"/>
                  </a:lnTo>
                  <a:lnTo>
                    <a:pt x="226219" y="257175"/>
                  </a:lnTo>
                  <a:lnTo>
                    <a:pt x="295275" y="254793"/>
                  </a:lnTo>
                  <a:lnTo>
                    <a:pt x="459582" y="233362"/>
                  </a:lnTo>
                  <a:lnTo>
                    <a:pt x="6238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8">
              <a:extLst>
                <a:ext uri="{FF2B5EF4-FFF2-40B4-BE49-F238E27FC236}">
                  <a16:creationId xmlns:a16="http://schemas.microsoft.com/office/drawing/2014/main" id="{B7CF398D-159D-43B6-8DFE-659FABCA37B9}"/>
                </a:ext>
              </a:extLst>
            </p:cNvPr>
            <p:cNvSpPr/>
            <p:nvPr/>
          </p:nvSpPr>
          <p:spPr>
            <a:xfrm>
              <a:off x="4324350" y="2732088"/>
              <a:ext cx="2951163" cy="520700"/>
            </a:xfrm>
            <a:custGeom>
              <a:avLst/>
              <a:gdLst>
                <a:gd name="connsiteX0" fmla="*/ 840581 w 2950369"/>
                <a:gd name="connsiteY0" fmla="*/ 264319 h 521494"/>
                <a:gd name="connsiteX1" fmla="*/ 676275 w 2950369"/>
                <a:gd name="connsiteY1" fmla="*/ 288131 h 521494"/>
                <a:gd name="connsiteX2" fmla="*/ 581025 w 2950369"/>
                <a:gd name="connsiteY2" fmla="*/ 300037 h 521494"/>
                <a:gd name="connsiteX3" fmla="*/ 466725 w 2950369"/>
                <a:gd name="connsiteY3" fmla="*/ 314325 h 521494"/>
                <a:gd name="connsiteX4" fmla="*/ 404813 w 2950369"/>
                <a:gd name="connsiteY4" fmla="*/ 319087 h 521494"/>
                <a:gd name="connsiteX5" fmla="*/ 292894 w 2950369"/>
                <a:gd name="connsiteY5" fmla="*/ 316706 h 521494"/>
                <a:gd name="connsiteX6" fmla="*/ 226219 w 2950369"/>
                <a:gd name="connsiteY6" fmla="*/ 309562 h 521494"/>
                <a:gd name="connsiteX7" fmla="*/ 183356 w 2950369"/>
                <a:gd name="connsiteY7" fmla="*/ 300037 h 521494"/>
                <a:gd name="connsiteX8" fmla="*/ 159544 w 2950369"/>
                <a:gd name="connsiteY8" fmla="*/ 285750 h 521494"/>
                <a:gd name="connsiteX9" fmla="*/ 121444 w 2950369"/>
                <a:gd name="connsiteY9" fmla="*/ 245269 h 521494"/>
                <a:gd name="connsiteX10" fmla="*/ 0 w 2950369"/>
                <a:gd name="connsiteY10" fmla="*/ 271462 h 521494"/>
                <a:gd name="connsiteX11" fmla="*/ 50006 w 2950369"/>
                <a:gd name="connsiteY11" fmla="*/ 328612 h 521494"/>
                <a:gd name="connsiteX12" fmla="*/ 95250 w 2950369"/>
                <a:gd name="connsiteY12" fmla="*/ 371475 h 521494"/>
                <a:gd name="connsiteX13" fmla="*/ 152400 w 2950369"/>
                <a:gd name="connsiteY13" fmla="*/ 416719 h 521494"/>
                <a:gd name="connsiteX14" fmla="*/ 200025 w 2950369"/>
                <a:gd name="connsiteY14" fmla="*/ 447675 h 521494"/>
                <a:gd name="connsiteX15" fmla="*/ 269081 w 2950369"/>
                <a:gd name="connsiteY15" fmla="*/ 481012 h 521494"/>
                <a:gd name="connsiteX16" fmla="*/ 340519 w 2950369"/>
                <a:gd name="connsiteY16" fmla="*/ 502444 h 521494"/>
                <a:gd name="connsiteX17" fmla="*/ 404813 w 2950369"/>
                <a:gd name="connsiteY17" fmla="*/ 516731 h 521494"/>
                <a:gd name="connsiteX18" fmla="*/ 438150 w 2950369"/>
                <a:gd name="connsiteY18" fmla="*/ 521494 h 521494"/>
                <a:gd name="connsiteX19" fmla="*/ 535781 w 2950369"/>
                <a:gd name="connsiteY19" fmla="*/ 488156 h 521494"/>
                <a:gd name="connsiteX20" fmla="*/ 640556 w 2950369"/>
                <a:gd name="connsiteY20" fmla="*/ 459581 h 521494"/>
                <a:gd name="connsiteX21" fmla="*/ 833438 w 2950369"/>
                <a:gd name="connsiteY21" fmla="*/ 421481 h 521494"/>
                <a:gd name="connsiteX22" fmla="*/ 976313 w 2950369"/>
                <a:gd name="connsiteY22" fmla="*/ 395287 h 521494"/>
                <a:gd name="connsiteX23" fmla="*/ 1154906 w 2950369"/>
                <a:gd name="connsiteY23" fmla="*/ 366712 h 521494"/>
                <a:gd name="connsiteX24" fmla="*/ 1359694 w 2950369"/>
                <a:gd name="connsiteY24" fmla="*/ 338137 h 521494"/>
                <a:gd name="connsiteX25" fmla="*/ 1581150 w 2950369"/>
                <a:gd name="connsiteY25" fmla="*/ 311944 h 521494"/>
                <a:gd name="connsiteX26" fmla="*/ 1843088 w 2950369"/>
                <a:gd name="connsiteY26" fmla="*/ 292894 h 521494"/>
                <a:gd name="connsiteX27" fmla="*/ 2002631 w 2950369"/>
                <a:gd name="connsiteY27" fmla="*/ 283369 h 521494"/>
                <a:gd name="connsiteX28" fmla="*/ 2188369 w 2950369"/>
                <a:gd name="connsiteY28" fmla="*/ 273844 h 521494"/>
                <a:gd name="connsiteX29" fmla="*/ 2433638 w 2950369"/>
                <a:gd name="connsiteY29" fmla="*/ 264319 h 521494"/>
                <a:gd name="connsiteX30" fmla="*/ 2633663 w 2950369"/>
                <a:gd name="connsiteY30" fmla="*/ 257175 h 521494"/>
                <a:gd name="connsiteX31" fmla="*/ 2874169 w 2950369"/>
                <a:gd name="connsiteY31" fmla="*/ 250031 h 521494"/>
                <a:gd name="connsiteX32" fmla="*/ 2902744 w 2950369"/>
                <a:gd name="connsiteY32" fmla="*/ 247650 h 521494"/>
                <a:gd name="connsiteX33" fmla="*/ 2931319 w 2950369"/>
                <a:gd name="connsiteY33" fmla="*/ 230981 h 521494"/>
                <a:gd name="connsiteX34" fmla="*/ 2945606 w 2950369"/>
                <a:gd name="connsiteY34" fmla="*/ 211931 h 521494"/>
                <a:gd name="connsiteX35" fmla="*/ 2950369 w 2950369"/>
                <a:gd name="connsiteY35" fmla="*/ 195262 h 521494"/>
                <a:gd name="connsiteX36" fmla="*/ 2947988 w 2950369"/>
                <a:gd name="connsiteY36" fmla="*/ 180975 h 521494"/>
                <a:gd name="connsiteX37" fmla="*/ 2936081 w 2950369"/>
                <a:gd name="connsiteY37" fmla="*/ 154781 h 521494"/>
                <a:gd name="connsiteX38" fmla="*/ 2924175 w 2950369"/>
                <a:gd name="connsiteY38" fmla="*/ 140494 h 521494"/>
                <a:gd name="connsiteX39" fmla="*/ 2821781 w 2950369"/>
                <a:gd name="connsiteY39" fmla="*/ 95250 h 521494"/>
                <a:gd name="connsiteX40" fmla="*/ 2671763 w 2950369"/>
                <a:gd name="connsiteY40" fmla="*/ 33337 h 521494"/>
                <a:gd name="connsiteX41" fmla="*/ 2574131 w 2950369"/>
                <a:gd name="connsiteY41" fmla="*/ 4762 h 521494"/>
                <a:gd name="connsiteX42" fmla="*/ 2550319 w 2950369"/>
                <a:gd name="connsiteY42" fmla="*/ 0 h 521494"/>
                <a:gd name="connsiteX43" fmla="*/ 2512219 w 2950369"/>
                <a:gd name="connsiteY43" fmla="*/ 7144 h 521494"/>
                <a:gd name="connsiteX44" fmla="*/ 2462213 w 2950369"/>
                <a:gd name="connsiteY44" fmla="*/ 28575 h 521494"/>
                <a:gd name="connsiteX45" fmla="*/ 2355056 w 2950369"/>
                <a:gd name="connsiteY45" fmla="*/ 59531 h 521494"/>
                <a:gd name="connsiteX46" fmla="*/ 2205038 w 2950369"/>
                <a:gd name="connsiteY46" fmla="*/ 95250 h 521494"/>
                <a:gd name="connsiteX47" fmla="*/ 2024063 w 2950369"/>
                <a:gd name="connsiteY47" fmla="*/ 111919 h 521494"/>
                <a:gd name="connsiteX48" fmla="*/ 1702594 w 2950369"/>
                <a:gd name="connsiteY48" fmla="*/ 142875 h 521494"/>
                <a:gd name="connsiteX49" fmla="*/ 1485900 w 2950369"/>
                <a:gd name="connsiteY49" fmla="*/ 169069 h 521494"/>
                <a:gd name="connsiteX50" fmla="*/ 1338263 w 2950369"/>
                <a:gd name="connsiteY50" fmla="*/ 185737 h 521494"/>
                <a:gd name="connsiteX51" fmla="*/ 1014413 w 2950369"/>
                <a:gd name="connsiteY51" fmla="*/ 238125 h 521494"/>
                <a:gd name="connsiteX52" fmla="*/ 840581 w 2950369"/>
                <a:gd name="connsiteY52" fmla="*/ 26431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50369" h="521494">
                  <a:moveTo>
                    <a:pt x="840581" y="264319"/>
                  </a:moveTo>
                  <a:lnTo>
                    <a:pt x="676275" y="288131"/>
                  </a:lnTo>
                  <a:lnTo>
                    <a:pt x="581025" y="300037"/>
                  </a:lnTo>
                  <a:lnTo>
                    <a:pt x="466725" y="314325"/>
                  </a:lnTo>
                  <a:lnTo>
                    <a:pt x="404813" y="319087"/>
                  </a:lnTo>
                  <a:lnTo>
                    <a:pt x="292894" y="316706"/>
                  </a:lnTo>
                  <a:lnTo>
                    <a:pt x="226219" y="309562"/>
                  </a:lnTo>
                  <a:lnTo>
                    <a:pt x="183356" y="300037"/>
                  </a:lnTo>
                  <a:lnTo>
                    <a:pt x="159544" y="285750"/>
                  </a:lnTo>
                  <a:lnTo>
                    <a:pt x="121444" y="245269"/>
                  </a:lnTo>
                  <a:lnTo>
                    <a:pt x="0" y="271462"/>
                  </a:lnTo>
                  <a:lnTo>
                    <a:pt x="50006" y="328612"/>
                  </a:lnTo>
                  <a:lnTo>
                    <a:pt x="95250" y="371475"/>
                  </a:lnTo>
                  <a:lnTo>
                    <a:pt x="152400" y="416719"/>
                  </a:lnTo>
                  <a:lnTo>
                    <a:pt x="200025" y="447675"/>
                  </a:lnTo>
                  <a:lnTo>
                    <a:pt x="269081" y="481012"/>
                  </a:lnTo>
                  <a:lnTo>
                    <a:pt x="340519" y="502444"/>
                  </a:lnTo>
                  <a:lnTo>
                    <a:pt x="404813" y="516731"/>
                  </a:lnTo>
                  <a:lnTo>
                    <a:pt x="438150" y="521494"/>
                  </a:lnTo>
                  <a:lnTo>
                    <a:pt x="535781" y="488156"/>
                  </a:lnTo>
                  <a:lnTo>
                    <a:pt x="640556" y="459581"/>
                  </a:lnTo>
                  <a:lnTo>
                    <a:pt x="833438" y="421481"/>
                  </a:lnTo>
                  <a:lnTo>
                    <a:pt x="976313" y="395287"/>
                  </a:lnTo>
                  <a:lnTo>
                    <a:pt x="1154906" y="366712"/>
                  </a:lnTo>
                  <a:lnTo>
                    <a:pt x="1359694" y="338137"/>
                  </a:lnTo>
                  <a:lnTo>
                    <a:pt x="1581150" y="311944"/>
                  </a:lnTo>
                  <a:lnTo>
                    <a:pt x="1843088" y="292894"/>
                  </a:lnTo>
                  <a:lnTo>
                    <a:pt x="2002631" y="283369"/>
                  </a:lnTo>
                  <a:lnTo>
                    <a:pt x="2188369" y="273844"/>
                  </a:lnTo>
                  <a:lnTo>
                    <a:pt x="2433638" y="264319"/>
                  </a:lnTo>
                  <a:lnTo>
                    <a:pt x="2633663" y="257175"/>
                  </a:lnTo>
                  <a:lnTo>
                    <a:pt x="2874169" y="250031"/>
                  </a:lnTo>
                  <a:lnTo>
                    <a:pt x="2902744" y="247650"/>
                  </a:lnTo>
                  <a:lnTo>
                    <a:pt x="2931319" y="230981"/>
                  </a:lnTo>
                  <a:lnTo>
                    <a:pt x="2945606" y="211931"/>
                  </a:lnTo>
                  <a:lnTo>
                    <a:pt x="2950369" y="195262"/>
                  </a:lnTo>
                  <a:lnTo>
                    <a:pt x="2947988" y="180975"/>
                  </a:lnTo>
                  <a:lnTo>
                    <a:pt x="2936081" y="154781"/>
                  </a:lnTo>
                  <a:lnTo>
                    <a:pt x="2924175" y="140494"/>
                  </a:lnTo>
                  <a:lnTo>
                    <a:pt x="2821781" y="95250"/>
                  </a:lnTo>
                  <a:lnTo>
                    <a:pt x="2671763" y="33337"/>
                  </a:lnTo>
                  <a:lnTo>
                    <a:pt x="2574131" y="4762"/>
                  </a:lnTo>
                  <a:lnTo>
                    <a:pt x="2550319" y="0"/>
                  </a:lnTo>
                  <a:lnTo>
                    <a:pt x="2512219" y="7144"/>
                  </a:lnTo>
                  <a:lnTo>
                    <a:pt x="2462213" y="28575"/>
                  </a:lnTo>
                  <a:lnTo>
                    <a:pt x="2355056" y="59531"/>
                  </a:lnTo>
                  <a:lnTo>
                    <a:pt x="2205038" y="95250"/>
                  </a:lnTo>
                  <a:lnTo>
                    <a:pt x="2024063" y="111919"/>
                  </a:lnTo>
                  <a:lnTo>
                    <a:pt x="1702594" y="142875"/>
                  </a:lnTo>
                  <a:lnTo>
                    <a:pt x="1485900" y="169069"/>
                  </a:lnTo>
                  <a:lnTo>
                    <a:pt x="1338263" y="185737"/>
                  </a:lnTo>
                  <a:lnTo>
                    <a:pt x="1014413" y="238125"/>
                  </a:lnTo>
                  <a:lnTo>
                    <a:pt x="84058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50">
              <a:extLst>
                <a:ext uri="{FF2B5EF4-FFF2-40B4-BE49-F238E27FC236}">
                  <a16:creationId xmlns:a16="http://schemas.microsoft.com/office/drawing/2014/main" id="{3D58CB6F-55A6-4CD3-81AE-FA59B9735523}"/>
                </a:ext>
              </a:extLst>
            </p:cNvPr>
            <p:cNvSpPr/>
            <p:nvPr/>
          </p:nvSpPr>
          <p:spPr>
            <a:xfrm>
              <a:off x="5043488" y="3230563"/>
              <a:ext cx="1738312" cy="1962150"/>
            </a:xfrm>
            <a:custGeom>
              <a:avLst/>
              <a:gdLst>
                <a:gd name="connsiteX0" fmla="*/ 494548 w 1738648"/>
                <a:gd name="connsiteY0" fmla="*/ 188032 h 1962741"/>
                <a:gd name="connsiteX1" fmla="*/ 247274 w 1738648"/>
                <a:gd name="connsiteY1" fmla="*/ 221517 h 1962741"/>
                <a:gd name="connsiteX2" fmla="*/ 0 w 1738648"/>
                <a:gd name="connsiteY2" fmla="*/ 255002 h 1962741"/>
                <a:gd name="connsiteX3" fmla="*/ 25758 w 1738648"/>
                <a:gd name="connsiteY3" fmla="*/ 388942 h 1962741"/>
                <a:gd name="connsiteX4" fmla="*/ 396669 w 1738648"/>
                <a:gd name="connsiteY4" fmla="*/ 340003 h 1962741"/>
                <a:gd name="connsiteX5" fmla="*/ 739247 w 1738648"/>
                <a:gd name="connsiteY5" fmla="*/ 296214 h 1962741"/>
                <a:gd name="connsiteX6" fmla="*/ 1094704 w 1738648"/>
                <a:gd name="connsiteY6" fmla="*/ 247275 h 1962741"/>
                <a:gd name="connsiteX7" fmla="*/ 1305918 w 1738648"/>
                <a:gd name="connsiteY7" fmla="*/ 221517 h 1962741"/>
                <a:gd name="connsiteX8" fmla="*/ 1347130 w 1738648"/>
                <a:gd name="connsiteY8" fmla="*/ 229244 h 1962741"/>
                <a:gd name="connsiteX9" fmla="*/ 1385767 w 1738648"/>
                <a:gd name="connsiteY9" fmla="*/ 239547 h 1962741"/>
                <a:gd name="connsiteX10" fmla="*/ 1393494 w 1738648"/>
                <a:gd name="connsiteY10" fmla="*/ 244699 h 1962741"/>
                <a:gd name="connsiteX11" fmla="*/ 1403797 w 1738648"/>
                <a:gd name="connsiteY11" fmla="*/ 273033 h 1962741"/>
                <a:gd name="connsiteX12" fmla="*/ 1411524 w 1738648"/>
                <a:gd name="connsiteY12" fmla="*/ 316821 h 1962741"/>
                <a:gd name="connsiteX13" fmla="*/ 1421827 w 1738648"/>
                <a:gd name="connsiteY13" fmla="*/ 358033 h 1962741"/>
                <a:gd name="connsiteX14" fmla="*/ 1421827 w 1738648"/>
                <a:gd name="connsiteY14" fmla="*/ 618186 h 1962741"/>
                <a:gd name="connsiteX15" fmla="*/ 1421827 w 1738648"/>
                <a:gd name="connsiteY15" fmla="*/ 1130765 h 1962741"/>
                <a:gd name="connsiteX16" fmla="*/ 1419252 w 1738648"/>
                <a:gd name="connsiteY16" fmla="*/ 1452737 h 1962741"/>
                <a:gd name="connsiteX17" fmla="*/ 1419252 w 1738648"/>
                <a:gd name="connsiteY17" fmla="*/ 1754103 h 1962741"/>
                <a:gd name="connsiteX18" fmla="*/ 1421827 w 1738648"/>
                <a:gd name="connsiteY18" fmla="*/ 1836528 h 1962741"/>
                <a:gd name="connsiteX19" fmla="*/ 1434706 w 1738648"/>
                <a:gd name="connsiteY19" fmla="*/ 1880316 h 1962741"/>
                <a:gd name="connsiteX20" fmla="*/ 1447585 w 1738648"/>
                <a:gd name="connsiteY20" fmla="*/ 1906074 h 1962741"/>
                <a:gd name="connsiteX21" fmla="*/ 1468191 w 1738648"/>
                <a:gd name="connsiteY21" fmla="*/ 1934407 h 1962741"/>
                <a:gd name="connsiteX22" fmla="*/ 1496525 w 1738648"/>
                <a:gd name="connsiteY22" fmla="*/ 1952438 h 1962741"/>
                <a:gd name="connsiteX23" fmla="*/ 1532586 w 1738648"/>
                <a:gd name="connsiteY23" fmla="*/ 1962741 h 1962741"/>
                <a:gd name="connsiteX24" fmla="*/ 1555768 w 1738648"/>
                <a:gd name="connsiteY24" fmla="*/ 1962741 h 1962741"/>
                <a:gd name="connsiteX25" fmla="*/ 1581525 w 1738648"/>
                <a:gd name="connsiteY25" fmla="*/ 1957589 h 1962741"/>
                <a:gd name="connsiteX26" fmla="*/ 1602132 w 1738648"/>
                <a:gd name="connsiteY26" fmla="*/ 1944710 h 1962741"/>
                <a:gd name="connsiteX27" fmla="*/ 1617586 w 1738648"/>
                <a:gd name="connsiteY27" fmla="*/ 1931831 h 1962741"/>
                <a:gd name="connsiteX28" fmla="*/ 1627889 w 1738648"/>
                <a:gd name="connsiteY28" fmla="*/ 1916377 h 1962741"/>
                <a:gd name="connsiteX29" fmla="*/ 1638192 w 1738648"/>
                <a:gd name="connsiteY29" fmla="*/ 1880316 h 1962741"/>
                <a:gd name="connsiteX30" fmla="*/ 1643344 w 1738648"/>
                <a:gd name="connsiteY30" fmla="*/ 1833952 h 1962741"/>
                <a:gd name="connsiteX31" fmla="*/ 1643344 w 1738648"/>
                <a:gd name="connsiteY31" fmla="*/ 1627890 h 1962741"/>
                <a:gd name="connsiteX32" fmla="*/ 1643344 w 1738648"/>
                <a:gd name="connsiteY32" fmla="*/ 1161675 h 1962741"/>
                <a:gd name="connsiteX33" fmla="*/ 1643344 w 1738648"/>
                <a:gd name="connsiteY33" fmla="*/ 726369 h 1962741"/>
                <a:gd name="connsiteX34" fmla="*/ 1645920 w 1738648"/>
                <a:gd name="connsiteY34" fmla="*/ 613035 h 1962741"/>
                <a:gd name="connsiteX35" fmla="*/ 1648496 w 1738648"/>
                <a:gd name="connsiteY35" fmla="*/ 530610 h 1962741"/>
                <a:gd name="connsiteX36" fmla="*/ 1658799 w 1738648"/>
                <a:gd name="connsiteY36" fmla="*/ 417276 h 1962741"/>
                <a:gd name="connsiteX37" fmla="*/ 1666526 w 1738648"/>
                <a:gd name="connsiteY37" fmla="*/ 381215 h 1962741"/>
                <a:gd name="connsiteX38" fmla="*/ 1684556 w 1738648"/>
                <a:gd name="connsiteY38" fmla="*/ 363185 h 1962741"/>
                <a:gd name="connsiteX39" fmla="*/ 1712890 w 1738648"/>
                <a:gd name="connsiteY39" fmla="*/ 332275 h 1962741"/>
                <a:gd name="connsiteX40" fmla="*/ 1728345 w 1738648"/>
                <a:gd name="connsiteY40" fmla="*/ 309093 h 1962741"/>
                <a:gd name="connsiteX41" fmla="*/ 1738648 w 1738648"/>
                <a:gd name="connsiteY41" fmla="*/ 285911 h 1962741"/>
                <a:gd name="connsiteX42" fmla="*/ 1736072 w 1738648"/>
                <a:gd name="connsiteY42" fmla="*/ 265305 h 1962741"/>
                <a:gd name="connsiteX43" fmla="*/ 1723193 w 1738648"/>
                <a:gd name="connsiteY43" fmla="*/ 234396 h 1962741"/>
                <a:gd name="connsiteX44" fmla="*/ 1669102 w 1738648"/>
                <a:gd name="connsiteY44" fmla="*/ 177729 h 1962741"/>
                <a:gd name="connsiteX45" fmla="*/ 1566071 w 1738648"/>
                <a:gd name="connsiteY45" fmla="*/ 97880 h 1962741"/>
                <a:gd name="connsiteX46" fmla="*/ 1486222 w 1738648"/>
                <a:gd name="connsiteY46" fmla="*/ 46364 h 1962741"/>
                <a:gd name="connsiteX47" fmla="*/ 1403797 w 1738648"/>
                <a:gd name="connsiteY47" fmla="*/ 5152 h 1962741"/>
                <a:gd name="connsiteX48" fmla="*/ 1383191 w 1738648"/>
                <a:gd name="connsiteY48" fmla="*/ 0 h 1962741"/>
                <a:gd name="connsiteX49" fmla="*/ 1367736 w 1738648"/>
                <a:gd name="connsiteY49" fmla="*/ 5152 h 1962741"/>
                <a:gd name="connsiteX50" fmla="*/ 1298190 w 1738648"/>
                <a:gd name="connsiteY50" fmla="*/ 51516 h 1962741"/>
                <a:gd name="connsiteX51" fmla="*/ 1241523 w 1738648"/>
                <a:gd name="connsiteY51" fmla="*/ 87577 h 1962741"/>
                <a:gd name="connsiteX52" fmla="*/ 1179705 w 1738648"/>
                <a:gd name="connsiteY52" fmla="*/ 97880 h 1962741"/>
                <a:gd name="connsiteX53" fmla="*/ 795914 w 1738648"/>
                <a:gd name="connsiteY53" fmla="*/ 146820 h 1962741"/>
                <a:gd name="connsiteX54" fmla="*/ 494548 w 1738648"/>
                <a:gd name="connsiteY54" fmla="*/ 188032 h 196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8648" h="1962741">
                  <a:moveTo>
                    <a:pt x="494548" y="188032"/>
                  </a:moveTo>
                  <a:lnTo>
                    <a:pt x="247274" y="221517"/>
                  </a:lnTo>
                  <a:lnTo>
                    <a:pt x="0" y="255002"/>
                  </a:lnTo>
                  <a:lnTo>
                    <a:pt x="25758" y="388942"/>
                  </a:lnTo>
                  <a:lnTo>
                    <a:pt x="396669" y="340003"/>
                  </a:lnTo>
                  <a:lnTo>
                    <a:pt x="739247" y="296214"/>
                  </a:lnTo>
                  <a:lnTo>
                    <a:pt x="1094704" y="247275"/>
                  </a:lnTo>
                  <a:lnTo>
                    <a:pt x="1305918" y="221517"/>
                  </a:lnTo>
                  <a:lnTo>
                    <a:pt x="1347130" y="229244"/>
                  </a:lnTo>
                  <a:lnTo>
                    <a:pt x="1385767" y="239547"/>
                  </a:lnTo>
                  <a:lnTo>
                    <a:pt x="1393494" y="244699"/>
                  </a:lnTo>
                  <a:lnTo>
                    <a:pt x="1403797" y="273033"/>
                  </a:lnTo>
                  <a:lnTo>
                    <a:pt x="1411524" y="316821"/>
                  </a:lnTo>
                  <a:lnTo>
                    <a:pt x="1421827" y="358033"/>
                  </a:lnTo>
                  <a:lnTo>
                    <a:pt x="1421827" y="618186"/>
                  </a:lnTo>
                  <a:lnTo>
                    <a:pt x="1421827" y="1130765"/>
                  </a:lnTo>
                  <a:cubicBezTo>
                    <a:pt x="1420969" y="1238089"/>
                    <a:pt x="1420110" y="1345413"/>
                    <a:pt x="1419252" y="1452737"/>
                  </a:cubicBezTo>
                  <a:lnTo>
                    <a:pt x="1419252" y="1754103"/>
                  </a:lnTo>
                  <a:cubicBezTo>
                    <a:pt x="1420110" y="1781578"/>
                    <a:pt x="1420969" y="1809053"/>
                    <a:pt x="1421827" y="1836528"/>
                  </a:cubicBezTo>
                  <a:lnTo>
                    <a:pt x="1434706" y="1880316"/>
                  </a:lnTo>
                  <a:lnTo>
                    <a:pt x="1447585" y="1906074"/>
                  </a:lnTo>
                  <a:lnTo>
                    <a:pt x="1468191" y="1934407"/>
                  </a:lnTo>
                  <a:lnTo>
                    <a:pt x="1496525" y="1952438"/>
                  </a:lnTo>
                  <a:lnTo>
                    <a:pt x="1532586" y="1962741"/>
                  </a:lnTo>
                  <a:lnTo>
                    <a:pt x="1555768" y="1962741"/>
                  </a:lnTo>
                  <a:lnTo>
                    <a:pt x="1581525" y="1957589"/>
                  </a:lnTo>
                  <a:lnTo>
                    <a:pt x="1602132" y="1944710"/>
                  </a:lnTo>
                  <a:lnTo>
                    <a:pt x="1617586" y="1931831"/>
                  </a:lnTo>
                  <a:lnTo>
                    <a:pt x="1627889" y="1916377"/>
                  </a:lnTo>
                  <a:lnTo>
                    <a:pt x="1638192" y="1880316"/>
                  </a:lnTo>
                  <a:lnTo>
                    <a:pt x="1643344" y="1833952"/>
                  </a:lnTo>
                  <a:lnTo>
                    <a:pt x="1643344" y="1627890"/>
                  </a:lnTo>
                  <a:lnTo>
                    <a:pt x="1643344" y="1161675"/>
                  </a:lnTo>
                  <a:lnTo>
                    <a:pt x="1643344" y="726369"/>
                  </a:lnTo>
                  <a:cubicBezTo>
                    <a:pt x="1644203" y="688591"/>
                    <a:pt x="1645061" y="650813"/>
                    <a:pt x="1645920" y="613035"/>
                  </a:cubicBezTo>
                  <a:cubicBezTo>
                    <a:pt x="1646779" y="585560"/>
                    <a:pt x="1647637" y="558085"/>
                    <a:pt x="1648496" y="530610"/>
                  </a:cubicBezTo>
                  <a:lnTo>
                    <a:pt x="1658799" y="417276"/>
                  </a:lnTo>
                  <a:lnTo>
                    <a:pt x="1666526" y="381215"/>
                  </a:lnTo>
                  <a:lnTo>
                    <a:pt x="1684556" y="363185"/>
                  </a:lnTo>
                  <a:lnTo>
                    <a:pt x="1712890" y="332275"/>
                  </a:lnTo>
                  <a:lnTo>
                    <a:pt x="1728345" y="309093"/>
                  </a:lnTo>
                  <a:lnTo>
                    <a:pt x="1738648" y="285911"/>
                  </a:lnTo>
                  <a:lnTo>
                    <a:pt x="1736072" y="265305"/>
                  </a:lnTo>
                  <a:lnTo>
                    <a:pt x="1723193" y="234396"/>
                  </a:lnTo>
                  <a:lnTo>
                    <a:pt x="1669102" y="177729"/>
                  </a:lnTo>
                  <a:lnTo>
                    <a:pt x="1566071" y="97880"/>
                  </a:lnTo>
                  <a:lnTo>
                    <a:pt x="1486222" y="46364"/>
                  </a:lnTo>
                  <a:lnTo>
                    <a:pt x="1403797" y="5152"/>
                  </a:lnTo>
                  <a:lnTo>
                    <a:pt x="1383191" y="0"/>
                  </a:lnTo>
                  <a:lnTo>
                    <a:pt x="1367736" y="5152"/>
                  </a:lnTo>
                  <a:lnTo>
                    <a:pt x="1298190" y="51516"/>
                  </a:lnTo>
                  <a:lnTo>
                    <a:pt x="1241523" y="87577"/>
                  </a:lnTo>
                  <a:lnTo>
                    <a:pt x="1179705" y="97880"/>
                  </a:lnTo>
                  <a:lnTo>
                    <a:pt x="795914" y="146820"/>
                  </a:lnTo>
                  <a:lnTo>
                    <a:pt x="494548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51">
              <a:extLst>
                <a:ext uri="{FF2B5EF4-FFF2-40B4-BE49-F238E27FC236}">
                  <a16:creationId xmlns:a16="http://schemas.microsoft.com/office/drawing/2014/main" id="{968F7B3A-C18E-4289-A50C-BDDCA999751D}"/>
                </a:ext>
              </a:extLst>
            </p:cNvPr>
            <p:cNvSpPr/>
            <p:nvPr/>
          </p:nvSpPr>
          <p:spPr>
            <a:xfrm>
              <a:off x="5075238" y="3800475"/>
              <a:ext cx="1452562" cy="300038"/>
            </a:xfrm>
            <a:custGeom>
              <a:avLst/>
              <a:gdLst>
                <a:gd name="connsiteX0" fmla="*/ 542925 w 1452562"/>
                <a:gd name="connsiteY0" fmla="*/ 83344 h 300038"/>
                <a:gd name="connsiteX1" fmla="*/ 297656 w 1452562"/>
                <a:gd name="connsiteY1" fmla="*/ 111919 h 300038"/>
                <a:gd name="connsiteX2" fmla="*/ 219075 w 1452562"/>
                <a:gd name="connsiteY2" fmla="*/ 121444 h 300038"/>
                <a:gd name="connsiteX3" fmla="*/ 2381 w 1452562"/>
                <a:gd name="connsiteY3" fmla="*/ 121444 h 300038"/>
                <a:gd name="connsiteX4" fmla="*/ 0 w 1452562"/>
                <a:gd name="connsiteY4" fmla="*/ 264319 h 300038"/>
                <a:gd name="connsiteX5" fmla="*/ 192881 w 1452562"/>
                <a:gd name="connsiteY5" fmla="*/ 300038 h 300038"/>
                <a:gd name="connsiteX6" fmla="*/ 292894 w 1452562"/>
                <a:gd name="connsiteY6" fmla="*/ 288131 h 300038"/>
                <a:gd name="connsiteX7" fmla="*/ 571500 w 1452562"/>
                <a:gd name="connsiteY7" fmla="*/ 257175 h 300038"/>
                <a:gd name="connsiteX8" fmla="*/ 812006 w 1452562"/>
                <a:gd name="connsiteY8" fmla="*/ 228600 h 300038"/>
                <a:gd name="connsiteX9" fmla="*/ 1109662 w 1452562"/>
                <a:gd name="connsiteY9" fmla="*/ 195263 h 300038"/>
                <a:gd name="connsiteX10" fmla="*/ 1452562 w 1452562"/>
                <a:gd name="connsiteY10" fmla="*/ 154781 h 300038"/>
                <a:gd name="connsiteX11" fmla="*/ 1452562 w 1452562"/>
                <a:gd name="connsiteY11" fmla="*/ 16669 h 300038"/>
                <a:gd name="connsiteX12" fmla="*/ 1300162 w 1452562"/>
                <a:gd name="connsiteY12" fmla="*/ 0 h 300038"/>
                <a:gd name="connsiteX13" fmla="*/ 1223962 w 1452562"/>
                <a:gd name="connsiteY13" fmla="*/ 0 h 300038"/>
                <a:gd name="connsiteX14" fmla="*/ 1135856 w 1452562"/>
                <a:gd name="connsiteY14" fmla="*/ 2381 h 300038"/>
                <a:gd name="connsiteX15" fmla="*/ 1031081 w 1452562"/>
                <a:gd name="connsiteY15" fmla="*/ 16669 h 300038"/>
                <a:gd name="connsiteX16" fmla="*/ 940594 w 1452562"/>
                <a:gd name="connsiteY16" fmla="*/ 35719 h 300038"/>
                <a:gd name="connsiteX17" fmla="*/ 735806 w 1452562"/>
                <a:gd name="connsiteY17" fmla="*/ 59531 h 300038"/>
                <a:gd name="connsiteX18" fmla="*/ 542925 w 1452562"/>
                <a:gd name="connsiteY18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2562" h="300038">
                  <a:moveTo>
                    <a:pt x="542925" y="83344"/>
                  </a:moveTo>
                  <a:lnTo>
                    <a:pt x="297656" y="111919"/>
                  </a:lnTo>
                  <a:lnTo>
                    <a:pt x="219075" y="121444"/>
                  </a:lnTo>
                  <a:lnTo>
                    <a:pt x="2381" y="121444"/>
                  </a:lnTo>
                  <a:cubicBezTo>
                    <a:pt x="1587" y="169069"/>
                    <a:pt x="794" y="216694"/>
                    <a:pt x="0" y="264319"/>
                  </a:cubicBezTo>
                  <a:lnTo>
                    <a:pt x="192881" y="300038"/>
                  </a:lnTo>
                  <a:lnTo>
                    <a:pt x="292894" y="288131"/>
                  </a:lnTo>
                  <a:lnTo>
                    <a:pt x="571500" y="257175"/>
                  </a:lnTo>
                  <a:lnTo>
                    <a:pt x="812006" y="228600"/>
                  </a:lnTo>
                  <a:lnTo>
                    <a:pt x="1109662" y="195263"/>
                  </a:lnTo>
                  <a:lnTo>
                    <a:pt x="1452562" y="154781"/>
                  </a:lnTo>
                  <a:lnTo>
                    <a:pt x="1452562" y="16669"/>
                  </a:lnTo>
                  <a:lnTo>
                    <a:pt x="1300162" y="0"/>
                  </a:lnTo>
                  <a:lnTo>
                    <a:pt x="1223962" y="0"/>
                  </a:lnTo>
                  <a:lnTo>
                    <a:pt x="1135856" y="2381"/>
                  </a:lnTo>
                  <a:lnTo>
                    <a:pt x="1031081" y="16669"/>
                  </a:lnTo>
                  <a:lnTo>
                    <a:pt x="940594" y="35719"/>
                  </a:lnTo>
                  <a:lnTo>
                    <a:pt x="735806" y="59531"/>
                  </a:lnTo>
                  <a:lnTo>
                    <a:pt x="5429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2">
              <a:extLst>
                <a:ext uri="{FF2B5EF4-FFF2-40B4-BE49-F238E27FC236}">
                  <a16:creationId xmlns:a16="http://schemas.microsoft.com/office/drawing/2014/main" id="{53AF8923-4BCE-4729-9413-78A3D3B0B7AA}"/>
                </a:ext>
              </a:extLst>
            </p:cNvPr>
            <p:cNvSpPr/>
            <p:nvPr/>
          </p:nvSpPr>
          <p:spPr>
            <a:xfrm>
              <a:off x="5094288" y="4335463"/>
              <a:ext cx="1438275" cy="298450"/>
            </a:xfrm>
            <a:custGeom>
              <a:avLst/>
              <a:gdLst>
                <a:gd name="connsiteX0" fmla="*/ 607219 w 1438275"/>
                <a:gd name="connsiteY0" fmla="*/ 76200 h 297657"/>
                <a:gd name="connsiteX1" fmla="*/ 252412 w 1438275"/>
                <a:gd name="connsiteY1" fmla="*/ 119063 h 297657"/>
                <a:gd name="connsiteX2" fmla="*/ 188119 w 1438275"/>
                <a:gd name="connsiteY2" fmla="*/ 121444 h 297657"/>
                <a:gd name="connsiteX3" fmla="*/ 4762 w 1438275"/>
                <a:gd name="connsiteY3" fmla="*/ 116682 h 297657"/>
                <a:gd name="connsiteX4" fmla="*/ 0 w 1438275"/>
                <a:gd name="connsiteY4" fmla="*/ 273844 h 297657"/>
                <a:gd name="connsiteX5" fmla="*/ 157162 w 1438275"/>
                <a:gd name="connsiteY5" fmla="*/ 292894 h 297657"/>
                <a:gd name="connsiteX6" fmla="*/ 216694 w 1438275"/>
                <a:gd name="connsiteY6" fmla="*/ 297657 h 297657"/>
                <a:gd name="connsiteX7" fmla="*/ 309562 w 1438275"/>
                <a:gd name="connsiteY7" fmla="*/ 283369 h 297657"/>
                <a:gd name="connsiteX8" fmla="*/ 447675 w 1438275"/>
                <a:gd name="connsiteY8" fmla="*/ 261938 h 297657"/>
                <a:gd name="connsiteX9" fmla="*/ 638175 w 1438275"/>
                <a:gd name="connsiteY9" fmla="*/ 238125 h 297657"/>
                <a:gd name="connsiteX10" fmla="*/ 714375 w 1438275"/>
                <a:gd name="connsiteY10" fmla="*/ 228600 h 297657"/>
                <a:gd name="connsiteX11" fmla="*/ 907256 w 1438275"/>
                <a:gd name="connsiteY11" fmla="*/ 211932 h 297657"/>
                <a:gd name="connsiteX12" fmla="*/ 1128712 w 1438275"/>
                <a:gd name="connsiteY12" fmla="*/ 188119 h 297657"/>
                <a:gd name="connsiteX13" fmla="*/ 1312069 w 1438275"/>
                <a:gd name="connsiteY13" fmla="*/ 171450 h 297657"/>
                <a:gd name="connsiteX14" fmla="*/ 1438275 w 1438275"/>
                <a:gd name="connsiteY14" fmla="*/ 154782 h 297657"/>
                <a:gd name="connsiteX15" fmla="*/ 1416844 w 1438275"/>
                <a:gd name="connsiteY15" fmla="*/ 16669 h 297657"/>
                <a:gd name="connsiteX16" fmla="*/ 1316831 w 1438275"/>
                <a:gd name="connsiteY16" fmla="*/ 4763 h 297657"/>
                <a:gd name="connsiteX17" fmla="*/ 1254919 w 1438275"/>
                <a:gd name="connsiteY17" fmla="*/ 2382 h 297657"/>
                <a:gd name="connsiteX18" fmla="*/ 1202531 w 1438275"/>
                <a:gd name="connsiteY18" fmla="*/ 0 h 297657"/>
                <a:gd name="connsiteX19" fmla="*/ 1128712 w 1438275"/>
                <a:gd name="connsiteY19" fmla="*/ 7144 h 297657"/>
                <a:gd name="connsiteX20" fmla="*/ 1035844 w 1438275"/>
                <a:gd name="connsiteY20" fmla="*/ 21432 h 297657"/>
                <a:gd name="connsiteX21" fmla="*/ 985837 w 1438275"/>
                <a:gd name="connsiteY21" fmla="*/ 30957 h 297657"/>
                <a:gd name="connsiteX22" fmla="*/ 845344 w 1438275"/>
                <a:gd name="connsiteY22" fmla="*/ 47625 h 297657"/>
                <a:gd name="connsiteX23" fmla="*/ 607219 w 1438275"/>
                <a:gd name="connsiteY23" fmla="*/ 76200 h 29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8275" h="297657">
                  <a:moveTo>
                    <a:pt x="607219" y="76200"/>
                  </a:moveTo>
                  <a:lnTo>
                    <a:pt x="252412" y="119063"/>
                  </a:lnTo>
                  <a:lnTo>
                    <a:pt x="188119" y="121444"/>
                  </a:lnTo>
                  <a:lnTo>
                    <a:pt x="4762" y="116682"/>
                  </a:lnTo>
                  <a:lnTo>
                    <a:pt x="0" y="273844"/>
                  </a:lnTo>
                  <a:lnTo>
                    <a:pt x="157162" y="292894"/>
                  </a:lnTo>
                  <a:lnTo>
                    <a:pt x="216694" y="297657"/>
                  </a:lnTo>
                  <a:lnTo>
                    <a:pt x="309562" y="283369"/>
                  </a:lnTo>
                  <a:lnTo>
                    <a:pt x="447675" y="261938"/>
                  </a:lnTo>
                  <a:lnTo>
                    <a:pt x="638175" y="238125"/>
                  </a:lnTo>
                  <a:lnTo>
                    <a:pt x="714375" y="228600"/>
                  </a:lnTo>
                  <a:lnTo>
                    <a:pt x="907256" y="211932"/>
                  </a:lnTo>
                  <a:lnTo>
                    <a:pt x="1128712" y="188119"/>
                  </a:lnTo>
                  <a:lnTo>
                    <a:pt x="1312069" y="171450"/>
                  </a:lnTo>
                  <a:lnTo>
                    <a:pt x="1438275" y="154782"/>
                  </a:lnTo>
                  <a:lnTo>
                    <a:pt x="1416844" y="16669"/>
                  </a:lnTo>
                  <a:lnTo>
                    <a:pt x="1316831" y="4763"/>
                  </a:lnTo>
                  <a:lnTo>
                    <a:pt x="1254919" y="2382"/>
                  </a:lnTo>
                  <a:lnTo>
                    <a:pt x="1202531" y="0"/>
                  </a:lnTo>
                  <a:lnTo>
                    <a:pt x="1128712" y="7144"/>
                  </a:lnTo>
                  <a:lnTo>
                    <a:pt x="1035844" y="21432"/>
                  </a:lnTo>
                  <a:lnTo>
                    <a:pt x="985837" y="30957"/>
                  </a:lnTo>
                  <a:lnTo>
                    <a:pt x="845344" y="47625"/>
                  </a:lnTo>
                  <a:lnTo>
                    <a:pt x="607219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53">
              <a:extLst>
                <a:ext uri="{FF2B5EF4-FFF2-40B4-BE49-F238E27FC236}">
                  <a16:creationId xmlns:a16="http://schemas.microsoft.com/office/drawing/2014/main" id="{08AC977F-6CB4-4364-81CE-0A711242D51C}"/>
                </a:ext>
              </a:extLst>
            </p:cNvPr>
            <p:cNvSpPr/>
            <p:nvPr/>
          </p:nvSpPr>
          <p:spPr>
            <a:xfrm>
              <a:off x="5057775" y="4924425"/>
              <a:ext cx="1452563" cy="249238"/>
            </a:xfrm>
            <a:custGeom>
              <a:avLst/>
              <a:gdLst>
                <a:gd name="connsiteX0" fmla="*/ 469106 w 1452563"/>
                <a:gd name="connsiteY0" fmla="*/ 80963 h 250031"/>
                <a:gd name="connsiteX1" fmla="*/ 1183481 w 1452563"/>
                <a:gd name="connsiteY1" fmla="*/ 21431 h 250031"/>
                <a:gd name="connsiteX2" fmla="*/ 1445419 w 1452563"/>
                <a:gd name="connsiteY2" fmla="*/ 0 h 250031"/>
                <a:gd name="connsiteX3" fmla="*/ 1452563 w 1452563"/>
                <a:gd name="connsiteY3" fmla="*/ 130969 h 250031"/>
                <a:gd name="connsiteX4" fmla="*/ 1212056 w 1452563"/>
                <a:gd name="connsiteY4" fmla="*/ 150019 h 250031"/>
                <a:gd name="connsiteX5" fmla="*/ 892969 w 1452563"/>
                <a:gd name="connsiteY5" fmla="*/ 176213 h 250031"/>
                <a:gd name="connsiteX6" fmla="*/ 595313 w 1452563"/>
                <a:gd name="connsiteY6" fmla="*/ 202406 h 250031"/>
                <a:gd name="connsiteX7" fmla="*/ 288131 w 1452563"/>
                <a:gd name="connsiteY7" fmla="*/ 228600 h 250031"/>
                <a:gd name="connsiteX8" fmla="*/ 0 w 1452563"/>
                <a:gd name="connsiteY8" fmla="*/ 250031 h 250031"/>
                <a:gd name="connsiteX9" fmla="*/ 9525 w 1452563"/>
                <a:gd name="connsiteY9" fmla="*/ 116681 h 250031"/>
                <a:gd name="connsiteX10" fmla="*/ 469106 w 1452563"/>
                <a:gd name="connsiteY10" fmla="*/ 809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563" h="250031">
                  <a:moveTo>
                    <a:pt x="469106" y="80963"/>
                  </a:moveTo>
                  <a:lnTo>
                    <a:pt x="1183481" y="21431"/>
                  </a:lnTo>
                  <a:lnTo>
                    <a:pt x="1445419" y="0"/>
                  </a:lnTo>
                  <a:lnTo>
                    <a:pt x="1452563" y="130969"/>
                  </a:lnTo>
                  <a:lnTo>
                    <a:pt x="1212056" y="150019"/>
                  </a:lnTo>
                  <a:lnTo>
                    <a:pt x="892969" y="176213"/>
                  </a:lnTo>
                  <a:lnTo>
                    <a:pt x="595313" y="202406"/>
                  </a:lnTo>
                  <a:lnTo>
                    <a:pt x="288131" y="228600"/>
                  </a:lnTo>
                  <a:lnTo>
                    <a:pt x="0" y="250031"/>
                  </a:lnTo>
                  <a:lnTo>
                    <a:pt x="9525" y="116681"/>
                  </a:lnTo>
                  <a:lnTo>
                    <a:pt x="469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5">
              <a:extLst>
                <a:ext uri="{FF2B5EF4-FFF2-40B4-BE49-F238E27FC236}">
                  <a16:creationId xmlns:a16="http://schemas.microsoft.com/office/drawing/2014/main" id="{046F11B4-3A8D-450A-B4E6-524FC6661A45}"/>
                </a:ext>
              </a:extLst>
            </p:cNvPr>
            <p:cNvSpPr/>
            <p:nvPr/>
          </p:nvSpPr>
          <p:spPr>
            <a:xfrm>
              <a:off x="4418013" y="5256213"/>
              <a:ext cx="1176337" cy="720725"/>
            </a:xfrm>
            <a:custGeom>
              <a:avLst/>
              <a:gdLst>
                <a:gd name="connsiteX0" fmla="*/ 528637 w 1176337"/>
                <a:gd name="connsiteY0" fmla="*/ 414337 h 721519"/>
                <a:gd name="connsiteX1" fmla="*/ 431006 w 1176337"/>
                <a:gd name="connsiteY1" fmla="*/ 476250 h 721519"/>
                <a:gd name="connsiteX2" fmla="*/ 323850 w 1176337"/>
                <a:gd name="connsiteY2" fmla="*/ 535781 h 721519"/>
                <a:gd name="connsiteX3" fmla="*/ 214312 w 1176337"/>
                <a:gd name="connsiteY3" fmla="*/ 588169 h 721519"/>
                <a:gd name="connsiteX4" fmla="*/ 100012 w 1176337"/>
                <a:gd name="connsiteY4" fmla="*/ 638175 h 721519"/>
                <a:gd name="connsiteX5" fmla="*/ 14287 w 1176337"/>
                <a:gd name="connsiteY5" fmla="*/ 673894 h 721519"/>
                <a:gd name="connsiteX6" fmla="*/ 2381 w 1176337"/>
                <a:gd name="connsiteY6" fmla="*/ 683419 h 721519"/>
                <a:gd name="connsiteX7" fmla="*/ 0 w 1176337"/>
                <a:gd name="connsiteY7" fmla="*/ 697706 h 721519"/>
                <a:gd name="connsiteX8" fmla="*/ 11906 w 1176337"/>
                <a:gd name="connsiteY8" fmla="*/ 714375 h 721519"/>
                <a:gd name="connsiteX9" fmla="*/ 59531 w 1176337"/>
                <a:gd name="connsiteY9" fmla="*/ 721519 h 721519"/>
                <a:gd name="connsiteX10" fmla="*/ 178594 w 1176337"/>
                <a:gd name="connsiteY10" fmla="*/ 685800 h 721519"/>
                <a:gd name="connsiteX11" fmla="*/ 342900 w 1176337"/>
                <a:gd name="connsiteY11" fmla="*/ 642937 h 721519"/>
                <a:gd name="connsiteX12" fmla="*/ 469106 w 1176337"/>
                <a:gd name="connsiteY12" fmla="*/ 604837 h 721519"/>
                <a:gd name="connsiteX13" fmla="*/ 602456 w 1176337"/>
                <a:gd name="connsiteY13" fmla="*/ 552450 h 721519"/>
                <a:gd name="connsiteX14" fmla="*/ 788194 w 1176337"/>
                <a:gd name="connsiteY14" fmla="*/ 466725 h 721519"/>
                <a:gd name="connsiteX15" fmla="*/ 935831 w 1176337"/>
                <a:gd name="connsiteY15" fmla="*/ 390525 h 721519"/>
                <a:gd name="connsiteX16" fmla="*/ 1002506 w 1176337"/>
                <a:gd name="connsiteY16" fmla="*/ 354806 h 721519"/>
                <a:gd name="connsiteX17" fmla="*/ 1059656 w 1176337"/>
                <a:gd name="connsiteY17" fmla="*/ 330994 h 721519"/>
                <a:gd name="connsiteX18" fmla="*/ 1102519 w 1176337"/>
                <a:gd name="connsiteY18" fmla="*/ 321469 h 721519"/>
                <a:gd name="connsiteX19" fmla="*/ 1147762 w 1176337"/>
                <a:gd name="connsiteY19" fmla="*/ 300037 h 721519"/>
                <a:gd name="connsiteX20" fmla="*/ 1169194 w 1176337"/>
                <a:gd name="connsiteY20" fmla="*/ 283369 h 721519"/>
                <a:gd name="connsiteX21" fmla="*/ 1176337 w 1176337"/>
                <a:gd name="connsiteY21" fmla="*/ 266700 h 721519"/>
                <a:gd name="connsiteX22" fmla="*/ 1176337 w 1176337"/>
                <a:gd name="connsiteY22" fmla="*/ 252412 h 721519"/>
                <a:gd name="connsiteX23" fmla="*/ 1169194 w 1176337"/>
                <a:gd name="connsiteY23" fmla="*/ 226219 h 721519"/>
                <a:gd name="connsiteX24" fmla="*/ 1140619 w 1176337"/>
                <a:gd name="connsiteY24" fmla="*/ 185737 h 721519"/>
                <a:gd name="connsiteX25" fmla="*/ 1071562 w 1176337"/>
                <a:gd name="connsiteY25" fmla="*/ 128587 h 721519"/>
                <a:gd name="connsiteX26" fmla="*/ 1000125 w 1176337"/>
                <a:gd name="connsiteY26" fmla="*/ 83344 h 721519"/>
                <a:gd name="connsiteX27" fmla="*/ 892969 w 1176337"/>
                <a:gd name="connsiteY27" fmla="*/ 28575 h 721519"/>
                <a:gd name="connsiteX28" fmla="*/ 814387 w 1176337"/>
                <a:gd name="connsiteY28" fmla="*/ 2381 h 721519"/>
                <a:gd name="connsiteX29" fmla="*/ 785812 w 1176337"/>
                <a:gd name="connsiteY29" fmla="*/ 0 h 721519"/>
                <a:gd name="connsiteX30" fmla="*/ 769144 w 1176337"/>
                <a:gd name="connsiteY30" fmla="*/ 0 h 721519"/>
                <a:gd name="connsiteX31" fmla="*/ 762000 w 1176337"/>
                <a:gd name="connsiteY31" fmla="*/ 4762 h 721519"/>
                <a:gd name="connsiteX32" fmla="*/ 762000 w 1176337"/>
                <a:gd name="connsiteY32" fmla="*/ 19050 h 721519"/>
                <a:gd name="connsiteX33" fmla="*/ 762000 w 1176337"/>
                <a:gd name="connsiteY33" fmla="*/ 33337 h 721519"/>
                <a:gd name="connsiteX34" fmla="*/ 795337 w 1176337"/>
                <a:gd name="connsiteY34" fmla="*/ 64294 h 721519"/>
                <a:gd name="connsiteX35" fmla="*/ 816769 w 1176337"/>
                <a:gd name="connsiteY35" fmla="*/ 85725 h 721519"/>
                <a:gd name="connsiteX36" fmla="*/ 831056 w 1176337"/>
                <a:gd name="connsiteY36" fmla="*/ 111919 h 721519"/>
                <a:gd name="connsiteX37" fmla="*/ 838200 w 1176337"/>
                <a:gd name="connsiteY37" fmla="*/ 133350 h 721519"/>
                <a:gd name="connsiteX38" fmla="*/ 838200 w 1176337"/>
                <a:gd name="connsiteY38" fmla="*/ 154781 h 721519"/>
                <a:gd name="connsiteX39" fmla="*/ 831056 w 1176337"/>
                <a:gd name="connsiteY39" fmla="*/ 173831 h 721519"/>
                <a:gd name="connsiteX40" fmla="*/ 754856 w 1176337"/>
                <a:gd name="connsiteY40" fmla="*/ 250031 h 721519"/>
                <a:gd name="connsiteX41" fmla="*/ 642937 w 1176337"/>
                <a:gd name="connsiteY41" fmla="*/ 335756 h 721519"/>
                <a:gd name="connsiteX42" fmla="*/ 528637 w 1176337"/>
                <a:gd name="connsiteY42" fmla="*/ 414337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6337" h="721519">
                  <a:moveTo>
                    <a:pt x="528637" y="414337"/>
                  </a:moveTo>
                  <a:lnTo>
                    <a:pt x="431006" y="476250"/>
                  </a:lnTo>
                  <a:lnTo>
                    <a:pt x="323850" y="535781"/>
                  </a:lnTo>
                  <a:lnTo>
                    <a:pt x="214312" y="588169"/>
                  </a:lnTo>
                  <a:lnTo>
                    <a:pt x="100012" y="638175"/>
                  </a:lnTo>
                  <a:lnTo>
                    <a:pt x="14287" y="673894"/>
                  </a:lnTo>
                  <a:lnTo>
                    <a:pt x="2381" y="683419"/>
                  </a:lnTo>
                  <a:lnTo>
                    <a:pt x="0" y="697706"/>
                  </a:lnTo>
                  <a:lnTo>
                    <a:pt x="11906" y="714375"/>
                  </a:lnTo>
                  <a:lnTo>
                    <a:pt x="59531" y="721519"/>
                  </a:lnTo>
                  <a:lnTo>
                    <a:pt x="178594" y="685800"/>
                  </a:lnTo>
                  <a:lnTo>
                    <a:pt x="342900" y="642937"/>
                  </a:lnTo>
                  <a:lnTo>
                    <a:pt x="469106" y="604837"/>
                  </a:lnTo>
                  <a:lnTo>
                    <a:pt x="602456" y="552450"/>
                  </a:lnTo>
                  <a:lnTo>
                    <a:pt x="788194" y="466725"/>
                  </a:lnTo>
                  <a:lnTo>
                    <a:pt x="935831" y="390525"/>
                  </a:lnTo>
                  <a:lnTo>
                    <a:pt x="1002506" y="354806"/>
                  </a:lnTo>
                  <a:lnTo>
                    <a:pt x="1059656" y="330994"/>
                  </a:lnTo>
                  <a:lnTo>
                    <a:pt x="1102519" y="321469"/>
                  </a:lnTo>
                  <a:lnTo>
                    <a:pt x="1147762" y="300037"/>
                  </a:lnTo>
                  <a:lnTo>
                    <a:pt x="1169194" y="283369"/>
                  </a:lnTo>
                  <a:lnTo>
                    <a:pt x="1176337" y="266700"/>
                  </a:lnTo>
                  <a:lnTo>
                    <a:pt x="1176337" y="252412"/>
                  </a:lnTo>
                  <a:lnTo>
                    <a:pt x="1169194" y="226219"/>
                  </a:lnTo>
                  <a:lnTo>
                    <a:pt x="1140619" y="185737"/>
                  </a:lnTo>
                  <a:lnTo>
                    <a:pt x="1071562" y="128587"/>
                  </a:lnTo>
                  <a:lnTo>
                    <a:pt x="1000125" y="83344"/>
                  </a:lnTo>
                  <a:lnTo>
                    <a:pt x="892969" y="28575"/>
                  </a:lnTo>
                  <a:lnTo>
                    <a:pt x="814387" y="2381"/>
                  </a:lnTo>
                  <a:lnTo>
                    <a:pt x="785812" y="0"/>
                  </a:lnTo>
                  <a:lnTo>
                    <a:pt x="769144" y="0"/>
                  </a:lnTo>
                  <a:lnTo>
                    <a:pt x="762000" y="4762"/>
                  </a:lnTo>
                  <a:lnTo>
                    <a:pt x="762000" y="19050"/>
                  </a:lnTo>
                  <a:lnTo>
                    <a:pt x="762000" y="33337"/>
                  </a:lnTo>
                  <a:lnTo>
                    <a:pt x="795337" y="64294"/>
                  </a:lnTo>
                  <a:lnTo>
                    <a:pt x="816769" y="85725"/>
                  </a:lnTo>
                  <a:lnTo>
                    <a:pt x="831056" y="111919"/>
                  </a:lnTo>
                  <a:lnTo>
                    <a:pt x="838200" y="133350"/>
                  </a:lnTo>
                  <a:lnTo>
                    <a:pt x="838200" y="154781"/>
                  </a:lnTo>
                  <a:lnTo>
                    <a:pt x="831056" y="173831"/>
                  </a:lnTo>
                  <a:lnTo>
                    <a:pt x="754856" y="250031"/>
                  </a:lnTo>
                  <a:lnTo>
                    <a:pt x="642937" y="335756"/>
                  </a:lnTo>
                  <a:lnTo>
                    <a:pt x="5286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1943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285232F-890D-4C74-9BE1-5846329CC536}"/>
              </a:ext>
            </a:extLst>
          </p:cNvPr>
          <p:cNvGrpSpPr/>
          <p:nvPr/>
        </p:nvGrpSpPr>
        <p:grpSpPr>
          <a:xfrm>
            <a:off x="2452688" y="1462088"/>
            <a:ext cx="4822825" cy="4538662"/>
            <a:chOff x="2452688" y="1462088"/>
            <a:chExt cx="4822825" cy="4538662"/>
          </a:xfrm>
        </p:grpSpPr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70E33CAC-11FB-5E4E-B4FC-A0AA12719969}"/>
                </a:ext>
              </a:extLst>
            </p:cNvPr>
            <p:cNvSpPr/>
            <p:nvPr/>
          </p:nvSpPr>
          <p:spPr>
            <a:xfrm>
              <a:off x="2905125" y="1658938"/>
              <a:ext cx="1524000" cy="742950"/>
            </a:xfrm>
            <a:custGeom>
              <a:avLst/>
              <a:gdLst>
                <a:gd name="connsiteX0" fmla="*/ 707231 w 1524000"/>
                <a:gd name="connsiteY0" fmla="*/ 392907 h 742950"/>
                <a:gd name="connsiteX1" fmla="*/ 938213 w 1524000"/>
                <a:gd name="connsiteY1" fmla="*/ 283369 h 742950"/>
                <a:gd name="connsiteX2" fmla="*/ 1092994 w 1524000"/>
                <a:gd name="connsiteY2" fmla="*/ 202407 h 742950"/>
                <a:gd name="connsiteX3" fmla="*/ 1123950 w 1524000"/>
                <a:gd name="connsiteY3" fmla="*/ 183357 h 742950"/>
                <a:gd name="connsiteX4" fmla="*/ 1128713 w 1524000"/>
                <a:gd name="connsiteY4" fmla="*/ 171450 h 742950"/>
                <a:gd name="connsiteX5" fmla="*/ 1131094 w 1524000"/>
                <a:gd name="connsiteY5" fmla="*/ 150019 h 742950"/>
                <a:gd name="connsiteX6" fmla="*/ 1126331 w 1524000"/>
                <a:gd name="connsiteY6" fmla="*/ 119063 h 742950"/>
                <a:gd name="connsiteX7" fmla="*/ 1109663 w 1524000"/>
                <a:gd name="connsiteY7" fmla="*/ 88107 h 742950"/>
                <a:gd name="connsiteX8" fmla="*/ 1088231 w 1524000"/>
                <a:gd name="connsiteY8" fmla="*/ 61913 h 742950"/>
                <a:gd name="connsiteX9" fmla="*/ 1073944 w 1524000"/>
                <a:gd name="connsiteY9" fmla="*/ 45244 h 742950"/>
                <a:gd name="connsiteX10" fmla="*/ 1064419 w 1524000"/>
                <a:gd name="connsiteY10" fmla="*/ 21432 h 742950"/>
                <a:gd name="connsiteX11" fmla="*/ 1066800 w 1524000"/>
                <a:gd name="connsiteY11" fmla="*/ 4763 h 742950"/>
                <a:gd name="connsiteX12" fmla="*/ 1088231 w 1524000"/>
                <a:gd name="connsiteY12" fmla="*/ 0 h 742950"/>
                <a:gd name="connsiteX13" fmla="*/ 1159669 w 1524000"/>
                <a:gd name="connsiteY13" fmla="*/ 14288 h 742950"/>
                <a:gd name="connsiteX14" fmla="*/ 1254919 w 1524000"/>
                <a:gd name="connsiteY14" fmla="*/ 47625 h 742950"/>
                <a:gd name="connsiteX15" fmla="*/ 1350169 w 1524000"/>
                <a:gd name="connsiteY15" fmla="*/ 92869 h 742950"/>
                <a:gd name="connsiteX16" fmla="*/ 1404938 w 1524000"/>
                <a:gd name="connsiteY16" fmla="*/ 128588 h 742950"/>
                <a:gd name="connsiteX17" fmla="*/ 1462088 w 1524000"/>
                <a:gd name="connsiteY17" fmla="*/ 173832 h 742950"/>
                <a:gd name="connsiteX18" fmla="*/ 1485900 w 1524000"/>
                <a:gd name="connsiteY18" fmla="*/ 200025 h 742950"/>
                <a:gd name="connsiteX19" fmla="*/ 1507331 w 1524000"/>
                <a:gd name="connsiteY19" fmla="*/ 226219 h 742950"/>
                <a:gd name="connsiteX20" fmla="*/ 1519238 w 1524000"/>
                <a:gd name="connsiteY20" fmla="*/ 245269 h 742950"/>
                <a:gd name="connsiteX21" fmla="*/ 1524000 w 1524000"/>
                <a:gd name="connsiteY21" fmla="*/ 261938 h 742950"/>
                <a:gd name="connsiteX22" fmla="*/ 1524000 w 1524000"/>
                <a:gd name="connsiteY22" fmla="*/ 280988 h 742950"/>
                <a:gd name="connsiteX23" fmla="*/ 1509713 w 1524000"/>
                <a:gd name="connsiteY23" fmla="*/ 302419 h 742950"/>
                <a:gd name="connsiteX24" fmla="*/ 1490663 w 1524000"/>
                <a:gd name="connsiteY24" fmla="*/ 316707 h 742950"/>
                <a:gd name="connsiteX25" fmla="*/ 1416844 w 1524000"/>
                <a:gd name="connsiteY25" fmla="*/ 335757 h 742950"/>
                <a:gd name="connsiteX26" fmla="*/ 1278731 w 1524000"/>
                <a:gd name="connsiteY26" fmla="*/ 383382 h 742950"/>
                <a:gd name="connsiteX27" fmla="*/ 1088231 w 1524000"/>
                <a:gd name="connsiteY27" fmla="*/ 452438 h 742950"/>
                <a:gd name="connsiteX28" fmla="*/ 919163 w 1524000"/>
                <a:gd name="connsiteY28" fmla="*/ 514350 h 742950"/>
                <a:gd name="connsiteX29" fmla="*/ 816769 w 1524000"/>
                <a:gd name="connsiteY29" fmla="*/ 547688 h 742950"/>
                <a:gd name="connsiteX30" fmla="*/ 607219 w 1524000"/>
                <a:gd name="connsiteY30" fmla="*/ 602457 h 742950"/>
                <a:gd name="connsiteX31" fmla="*/ 395288 w 1524000"/>
                <a:gd name="connsiteY31" fmla="*/ 657225 h 742950"/>
                <a:gd name="connsiteX32" fmla="*/ 245269 w 1524000"/>
                <a:gd name="connsiteY32" fmla="*/ 695325 h 742950"/>
                <a:gd name="connsiteX33" fmla="*/ 121444 w 1524000"/>
                <a:gd name="connsiteY33" fmla="*/ 726282 h 742950"/>
                <a:gd name="connsiteX34" fmla="*/ 61913 w 1524000"/>
                <a:gd name="connsiteY34" fmla="*/ 740569 h 742950"/>
                <a:gd name="connsiteX35" fmla="*/ 38100 w 1524000"/>
                <a:gd name="connsiteY35" fmla="*/ 742950 h 742950"/>
                <a:gd name="connsiteX36" fmla="*/ 9525 w 1524000"/>
                <a:gd name="connsiteY36" fmla="*/ 735807 h 742950"/>
                <a:gd name="connsiteX37" fmla="*/ 0 w 1524000"/>
                <a:gd name="connsiteY37" fmla="*/ 723900 h 742950"/>
                <a:gd name="connsiteX38" fmla="*/ 7144 w 1524000"/>
                <a:gd name="connsiteY38" fmla="*/ 707232 h 742950"/>
                <a:gd name="connsiteX39" fmla="*/ 19050 w 1524000"/>
                <a:gd name="connsiteY39" fmla="*/ 685800 h 742950"/>
                <a:gd name="connsiteX40" fmla="*/ 54769 w 1524000"/>
                <a:gd name="connsiteY40" fmla="*/ 666750 h 742950"/>
                <a:gd name="connsiteX41" fmla="*/ 226219 w 1524000"/>
                <a:gd name="connsiteY41" fmla="*/ 597694 h 742950"/>
                <a:gd name="connsiteX42" fmla="*/ 426244 w 1524000"/>
                <a:gd name="connsiteY42" fmla="*/ 516732 h 742950"/>
                <a:gd name="connsiteX43" fmla="*/ 707231 w 1524000"/>
                <a:gd name="connsiteY43" fmla="*/ 392907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24000" h="742950">
                  <a:moveTo>
                    <a:pt x="707231" y="392907"/>
                  </a:moveTo>
                  <a:lnTo>
                    <a:pt x="938213" y="283369"/>
                  </a:lnTo>
                  <a:lnTo>
                    <a:pt x="1092994" y="202407"/>
                  </a:lnTo>
                  <a:lnTo>
                    <a:pt x="1123950" y="183357"/>
                  </a:lnTo>
                  <a:lnTo>
                    <a:pt x="1128713" y="171450"/>
                  </a:lnTo>
                  <a:lnTo>
                    <a:pt x="1131094" y="150019"/>
                  </a:lnTo>
                  <a:lnTo>
                    <a:pt x="1126331" y="119063"/>
                  </a:lnTo>
                  <a:lnTo>
                    <a:pt x="1109663" y="88107"/>
                  </a:lnTo>
                  <a:lnTo>
                    <a:pt x="1088231" y="61913"/>
                  </a:lnTo>
                  <a:lnTo>
                    <a:pt x="1073944" y="45244"/>
                  </a:lnTo>
                  <a:lnTo>
                    <a:pt x="1064419" y="21432"/>
                  </a:lnTo>
                  <a:lnTo>
                    <a:pt x="1066800" y="4763"/>
                  </a:lnTo>
                  <a:lnTo>
                    <a:pt x="1088231" y="0"/>
                  </a:lnTo>
                  <a:lnTo>
                    <a:pt x="1159669" y="14288"/>
                  </a:lnTo>
                  <a:lnTo>
                    <a:pt x="1254919" y="47625"/>
                  </a:lnTo>
                  <a:lnTo>
                    <a:pt x="1350169" y="92869"/>
                  </a:lnTo>
                  <a:lnTo>
                    <a:pt x="1404938" y="128588"/>
                  </a:lnTo>
                  <a:lnTo>
                    <a:pt x="1462088" y="173832"/>
                  </a:lnTo>
                  <a:lnTo>
                    <a:pt x="1485900" y="200025"/>
                  </a:lnTo>
                  <a:lnTo>
                    <a:pt x="1507331" y="226219"/>
                  </a:lnTo>
                  <a:lnTo>
                    <a:pt x="1519238" y="245269"/>
                  </a:lnTo>
                  <a:lnTo>
                    <a:pt x="1524000" y="261938"/>
                  </a:lnTo>
                  <a:lnTo>
                    <a:pt x="1524000" y="280988"/>
                  </a:lnTo>
                  <a:lnTo>
                    <a:pt x="1509713" y="302419"/>
                  </a:lnTo>
                  <a:lnTo>
                    <a:pt x="1490663" y="316707"/>
                  </a:lnTo>
                  <a:lnTo>
                    <a:pt x="1416844" y="335757"/>
                  </a:lnTo>
                  <a:lnTo>
                    <a:pt x="1278731" y="383382"/>
                  </a:lnTo>
                  <a:lnTo>
                    <a:pt x="1088231" y="452438"/>
                  </a:lnTo>
                  <a:lnTo>
                    <a:pt x="919163" y="514350"/>
                  </a:lnTo>
                  <a:lnTo>
                    <a:pt x="816769" y="547688"/>
                  </a:lnTo>
                  <a:lnTo>
                    <a:pt x="607219" y="602457"/>
                  </a:lnTo>
                  <a:lnTo>
                    <a:pt x="395288" y="657225"/>
                  </a:lnTo>
                  <a:lnTo>
                    <a:pt x="245269" y="695325"/>
                  </a:lnTo>
                  <a:lnTo>
                    <a:pt x="121444" y="726282"/>
                  </a:lnTo>
                  <a:lnTo>
                    <a:pt x="61913" y="740569"/>
                  </a:lnTo>
                  <a:lnTo>
                    <a:pt x="38100" y="742950"/>
                  </a:lnTo>
                  <a:lnTo>
                    <a:pt x="9525" y="735807"/>
                  </a:lnTo>
                  <a:lnTo>
                    <a:pt x="0" y="723900"/>
                  </a:lnTo>
                  <a:lnTo>
                    <a:pt x="7144" y="707232"/>
                  </a:lnTo>
                  <a:lnTo>
                    <a:pt x="19050" y="685800"/>
                  </a:lnTo>
                  <a:lnTo>
                    <a:pt x="54769" y="666750"/>
                  </a:lnTo>
                  <a:lnTo>
                    <a:pt x="226219" y="597694"/>
                  </a:lnTo>
                  <a:lnTo>
                    <a:pt x="426244" y="516732"/>
                  </a:lnTo>
                  <a:lnTo>
                    <a:pt x="707231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32CA08B-B645-AC46-9326-AE932195860E}"/>
                </a:ext>
              </a:extLst>
            </p:cNvPr>
            <p:cNvSpPr/>
            <p:nvPr/>
          </p:nvSpPr>
          <p:spPr>
            <a:xfrm>
              <a:off x="4708525" y="1725613"/>
              <a:ext cx="2033588" cy="454025"/>
            </a:xfrm>
            <a:custGeom>
              <a:avLst/>
              <a:gdLst>
                <a:gd name="connsiteX0" fmla="*/ 661988 w 2033588"/>
                <a:gd name="connsiteY0" fmla="*/ 219075 h 452438"/>
                <a:gd name="connsiteX1" fmla="*/ 809625 w 2033588"/>
                <a:gd name="connsiteY1" fmla="*/ 202407 h 452438"/>
                <a:gd name="connsiteX2" fmla="*/ 981075 w 2033588"/>
                <a:gd name="connsiteY2" fmla="*/ 180975 h 452438"/>
                <a:gd name="connsiteX3" fmla="*/ 1178719 w 2033588"/>
                <a:gd name="connsiteY3" fmla="*/ 142875 h 452438"/>
                <a:gd name="connsiteX4" fmla="*/ 1283494 w 2033588"/>
                <a:gd name="connsiteY4" fmla="*/ 130969 h 452438"/>
                <a:gd name="connsiteX5" fmla="*/ 1383507 w 2033588"/>
                <a:gd name="connsiteY5" fmla="*/ 111919 h 452438"/>
                <a:gd name="connsiteX6" fmla="*/ 1473994 w 2033588"/>
                <a:gd name="connsiteY6" fmla="*/ 90488 h 452438"/>
                <a:gd name="connsiteX7" fmla="*/ 1550194 w 2033588"/>
                <a:gd name="connsiteY7" fmla="*/ 64294 h 452438"/>
                <a:gd name="connsiteX8" fmla="*/ 1633538 w 2033588"/>
                <a:gd name="connsiteY8" fmla="*/ 35719 h 452438"/>
                <a:gd name="connsiteX9" fmla="*/ 1719263 w 2033588"/>
                <a:gd name="connsiteY9" fmla="*/ 0 h 452438"/>
                <a:gd name="connsiteX10" fmla="*/ 1757363 w 2033588"/>
                <a:gd name="connsiteY10" fmla="*/ 0 h 452438"/>
                <a:gd name="connsiteX11" fmla="*/ 1826419 w 2033588"/>
                <a:gd name="connsiteY11" fmla="*/ 14288 h 452438"/>
                <a:gd name="connsiteX12" fmla="*/ 1921669 w 2033588"/>
                <a:gd name="connsiteY12" fmla="*/ 42863 h 452438"/>
                <a:gd name="connsiteX13" fmla="*/ 1997869 w 2033588"/>
                <a:gd name="connsiteY13" fmla="*/ 71438 h 452438"/>
                <a:gd name="connsiteX14" fmla="*/ 2016919 w 2033588"/>
                <a:gd name="connsiteY14" fmla="*/ 85725 h 452438"/>
                <a:gd name="connsiteX15" fmla="*/ 2028825 w 2033588"/>
                <a:gd name="connsiteY15" fmla="*/ 104775 h 452438"/>
                <a:gd name="connsiteX16" fmla="*/ 2033588 w 2033588"/>
                <a:gd name="connsiteY16" fmla="*/ 121444 h 452438"/>
                <a:gd name="connsiteX17" fmla="*/ 2033588 w 2033588"/>
                <a:gd name="connsiteY17" fmla="*/ 138113 h 452438"/>
                <a:gd name="connsiteX18" fmla="*/ 2024063 w 2033588"/>
                <a:gd name="connsiteY18" fmla="*/ 164307 h 452438"/>
                <a:gd name="connsiteX19" fmla="*/ 1995488 w 2033588"/>
                <a:gd name="connsiteY19" fmla="*/ 190500 h 452438"/>
                <a:gd name="connsiteX20" fmla="*/ 1943100 w 2033588"/>
                <a:gd name="connsiteY20" fmla="*/ 221457 h 452438"/>
                <a:gd name="connsiteX21" fmla="*/ 1907382 w 2033588"/>
                <a:gd name="connsiteY21" fmla="*/ 238125 h 452438"/>
                <a:gd name="connsiteX22" fmla="*/ 1862138 w 2033588"/>
                <a:gd name="connsiteY22" fmla="*/ 247650 h 452438"/>
                <a:gd name="connsiteX23" fmla="*/ 1797844 w 2033588"/>
                <a:gd name="connsiteY23" fmla="*/ 252413 h 452438"/>
                <a:gd name="connsiteX24" fmla="*/ 1693069 w 2033588"/>
                <a:gd name="connsiteY24" fmla="*/ 254794 h 452438"/>
                <a:gd name="connsiteX25" fmla="*/ 1585913 w 2033588"/>
                <a:gd name="connsiteY25" fmla="*/ 264319 h 452438"/>
                <a:gd name="connsiteX26" fmla="*/ 1431132 w 2033588"/>
                <a:gd name="connsiteY26" fmla="*/ 283369 h 452438"/>
                <a:gd name="connsiteX27" fmla="*/ 1197769 w 2033588"/>
                <a:gd name="connsiteY27" fmla="*/ 316707 h 452438"/>
                <a:gd name="connsiteX28" fmla="*/ 916782 w 2033588"/>
                <a:gd name="connsiteY28" fmla="*/ 347663 h 452438"/>
                <a:gd name="connsiteX29" fmla="*/ 752475 w 2033588"/>
                <a:gd name="connsiteY29" fmla="*/ 369094 h 452438"/>
                <a:gd name="connsiteX30" fmla="*/ 569119 w 2033588"/>
                <a:gd name="connsiteY30" fmla="*/ 395288 h 452438"/>
                <a:gd name="connsiteX31" fmla="*/ 478632 w 2033588"/>
                <a:gd name="connsiteY31" fmla="*/ 409575 h 452438"/>
                <a:gd name="connsiteX32" fmla="*/ 395288 w 2033588"/>
                <a:gd name="connsiteY32" fmla="*/ 431007 h 452438"/>
                <a:gd name="connsiteX33" fmla="*/ 304800 w 2033588"/>
                <a:gd name="connsiteY33" fmla="*/ 452438 h 452438"/>
                <a:gd name="connsiteX34" fmla="*/ 283369 w 2033588"/>
                <a:gd name="connsiteY34" fmla="*/ 452438 h 452438"/>
                <a:gd name="connsiteX35" fmla="*/ 245269 w 2033588"/>
                <a:gd name="connsiteY35" fmla="*/ 440532 h 452438"/>
                <a:gd name="connsiteX36" fmla="*/ 190500 w 2033588"/>
                <a:gd name="connsiteY36" fmla="*/ 409575 h 452438"/>
                <a:gd name="connsiteX37" fmla="*/ 123825 w 2033588"/>
                <a:gd name="connsiteY37" fmla="*/ 354807 h 452438"/>
                <a:gd name="connsiteX38" fmla="*/ 69057 w 2033588"/>
                <a:gd name="connsiteY38" fmla="*/ 297657 h 452438"/>
                <a:gd name="connsiteX39" fmla="*/ 28575 w 2033588"/>
                <a:gd name="connsiteY39" fmla="*/ 252413 h 452438"/>
                <a:gd name="connsiteX40" fmla="*/ 9525 w 2033588"/>
                <a:gd name="connsiteY40" fmla="*/ 223838 h 452438"/>
                <a:gd name="connsiteX41" fmla="*/ 0 w 2033588"/>
                <a:gd name="connsiteY41" fmla="*/ 190500 h 452438"/>
                <a:gd name="connsiteX42" fmla="*/ 0 w 2033588"/>
                <a:gd name="connsiteY42" fmla="*/ 180975 h 452438"/>
                <a:gd name="connsiteX43" fmla="*/ 9525 w 2033588"/>
                <a:gd name="connsiteY43" fmla="*/ 171450 h 452438"/>
                <a:gd name="connsiteX44" fmla="*/ 38100 w 2033588"/>
                <a:gd name="connsiteY44" fmla="*/ 178594 h 452438"/>
                <a:gd name="connsiteX45" fmla="*/ 90488 w 2033588"/>
                <a:gd name="connsiteY45" fmla="*/ 202407 h 452438"/>
                <a:gd name="connsiteX46" fmla="*/ 152400 w 2033588"/>
                <a:gd name="connsiteY46" fmla="*/ 228600 h 452438"/>
                <a:gd name="connsiteX47" fmla="*/ 214313 w 2033588"/>
                <a:gd name="connsiteY47" fmla="*/ 247650 h 452438"/>
                <a:gd name="connsiteX48" fmla="*/ 259557 w 2033588"/>
                <a:gd name="connsiteY48" fmla="*/ 254794 h 452438"/>
                <a:gd name="connsiteX49" fmla="*/ 321469 w 2033588"/>
                <a:gd name="connsiteY49" fmla="*/ 257175 h 452438"/>
                <a:gd name="connsiteX50" fmla="*/ 469107 w 2033588"/>
                <a:gd name="connsiteY50" fmla="*/ 242888 h 452438"/>
                <a:gd name="connsiteX51" fmla="*/ 661988 w 2033588"/>
                <a:gd name="connsiteY51" fmla="*/ 219075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3588" h="452438">
                  <a:moveTo>
                    <a:pt x="661988" y="219075"/>
                  </a:moveTo>
                  <a:lnTo>
                    <a:pt x="809625" y="202407"/>
                  </a:lnTo>
                  <a:lnTo>
                    <a:pt x="981075" y="180975"/>
                  </a:lnTo>
                  <a:lnTo>
                    <a:pt x="1178719" y="142875"/>
                  </a:lnTo>
                  <a:lnTo>
                    <a:pt x="1283494" y="130969"/>
                  </a:lnTo>
                  <a:lnTo>
                    <a:pt x="1383507" y="111919"/>
                  </a:lnTo>
                  <a:lnTo>
                    <a:pt x="1473994" y="90488"/>
                  </a:lnTo>
                  <a:lnTo>
                    <a:pt x="1550194" y="64294"/>
                  </a:lnTo>
                  <a:lnTo>
                    <a:pt x="1633538" y="35719"/>
                  </a:lnTo>
                  <a:lnTo>
                    <a:pt x="1719263" y="0"/>
                  </a:lnTo>
                  <a:lnTo>
                    <a:pt x="1757363" y="0"/>
                  </a:lnTo>
                  <a:lnTo>
                    <a:pt x="1826419" y="14288"/>
                  </a:lnTo>
                  <a:lnTo>
                    <a:pt x="1921669" y="42863"/>
                  </a:lnTo>
                  <a:lnTo>
                    <a:pt x="1997869" y="71438"/>
                  </a:lnTo>
                  <a:lnTo>
                    <a:pt x="2016919" y="85725"/>
                  </a:lnTo>
                  <a:lnTo>
                    <a:pt x="2028825" y="104775"/>
                  </a:lnTo>
                  <a:lnTo>
                    <a:pt x="2033588" y="121444"/>
                  </a:lnTo>
                  <a:lnTo>
                    <a:pt x="2033588" y="138113"/>
                  </a:lnTo>
                  <a:lnTo>
                    <a:pt x="2024063" y="164307"/>
                  </a:lnTo>
                  <a:lnTo>
                    <a:pt x="1995488" y="190500"/>
                  </a:lnTo>
                  <a:lnTo>
                    <a:pt x="1943100" y="221457"/>
                  </a:lnTo>
                  <a:lnTo>
                    <a:pt x="1907382" y="238125"/>
                  </a:lnTo>
                  <a:lnTo>
                    <a:pt x="1862138" y="247650"/>
                  </a:lnTo>
                  <a:lnTo>
                    <a:pt x="1797844" y="252413"/>
                  </a:lnTo>
                  <a:lnTo>
                    <a:pt x="1693069" y="254794"/>
                  </a:lnTo>
                  <a:lnTo>
                    <a:pt x="1585913" y="264319"/>
                  </a:lnTo>
                  <a:lnTo>
                    <a:pt x="1431132" y="283369"/>
                  </a:lnTo>
                  <a:lnTo>
                    <a:pt x="1197769" y="316707"/>
                  </a:lnTo>
                  <a:lnTo>
                    <a:pt x="916782" y="347663"/>
                  </a:lnTo>
                  <a:lnTo>
                    <a:pt x="752475" y="369094"/>
                  </a:lnTo>
                  <a:lnTo>
                    <a:pt x="569119" y="395288"/>
                  </a:lnTo>
                  <a:lnTo>
                    <a:pt x="478632" y="409575"/>
                  </a:lnTo>
                  <a:lnTo>
                    <a:pt x="395288" y="431007"/>
                  </a:lnTo>
                  <a:lnTo>
                    <a:pt x="304800" y="452438"/>
                  </a:lnTo>
                  <a:lnTo>
                    <a:pt x="283369" y="452438"/>
                  </a:lnTo>
                  <a:lnTo>
                    <a:pt x="245269" y="440532"/>
                  </a:lnTo>
                  <a:lnTo>
                    <a:pt x="190500" y="409575"/>
                  </a:lnTo>
                  <a:lnTo>
                    <a:pt x="123825" y="354807"/>
                  </a:lnTo>
                  <a:lnTo>
                    <a:pt x="69057" y="297657"/>
                  </a:lnTo>
                  <a:lnTo>
                    <a:pt x="28575" y="252413"/>
                  </a:lnTo>
                  <a:lnTo>
                    <a:pt x="9525" y="223838"/>
                  </a:lnTo>
                  <a:lnTo>
                    <a:pt x="0" y="190500"/>
                  </a:lnTo>
                  <a:lnTo>
                    <a:pt x="0" y="180975"/>
                  </a:lnTo>
                  <a:lnTo>
                    <a:pt x="9525" y="171450"/>
                  </a:lnTo>
                  <a:lnTo>
                    <a:pt x="38100" y="178594"/>
                  </a:lnTo>
                  <a:lnTo>
                    <a:pt x="90488" y="202407"/>
                  </a:lnTo>
                  <a:lnTo>
                    <a:pt x="152400" y="228600"/>
                  </a:lnTo>
                  <a:lnTo>
                    <a:pt x="214313" y="247650"/>
                  </a:lnTo>
                  <a:lnTo>
                    <a:pt x="259557" y="254794"/>
                  </a:lnTo>
                  <a:lnTo>
                    <a:pt x="321469" y="257175"/>
                  </a:lnTo>
                  <a:lnTo>
                    <a:pt x="469107" y="242888"/>
                  </a:lnTo>
                  <a:lnTo>
                    <a:pt x="66198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6D261407-3A68-C84F-8608-427B61104988}"/>
                </a:ext>
              </a:extLst>
            </p:cNvPr>
            <p:cNvSpPr/>
            <p:nvPr/>
          </p:nvSpPr>
          <p:spPr>
            <a:xfrm>
              <a:off x="4848225" y="3384550"/>
              <a:ext cx="298450" cy="1917700"/>
            </a:xfrm>
            <a:custGeom>
              <a:avLst/>
              <a:gdLst>
                <a:gd name="connsiteX0" fmla="*/ 298280 w 298280"/>
                <a:gd name="connsiteY0" fmla="*/ 330064 h 1919262"/>
                <a:gd name="connsiteX1" fmla="*/ 298280 w 298280"/>
                <a:gd name="connsiteY1" fmla="*/ 193149 h 1919262"/>
                <a:gd name="connsiteX2" fmla="*/ 273831 w 298280"/>
                <a:gd name="connsiteY2" fmla="*/ 90462 h 1919262"/>
                <a:gd name="connsiteX3" fmla="*/ 202928 w 298280"/>
                <a:gd name="connsiteY3" fmla="*/ 51343 h 1919262"/>
                <a:gd name="connsiteX4" fmla="*/ 141805 w 298280"/>
                <a:gd name="connsiteY4" fmla="*/ 26894 h 1919262"/>
                <a:gd name="connsiteX5" fmla="*/ 80682 w 298280"/>
                <a:gd name="connsiteY5" fmla="*/ 9780 h 1919262"/>
                <a:gd name="connsiteX6" fmla="*/ 31784 w 298280"/>
                <a:gd name="connsiteY6" fmla="*/ 0 h 1919262"/>
                <a:gd name="connsiteX7" fmla="*/ 9780 w 298280"/>
                <a:gd name="connsiteY7" fmla="*/ 2445 h 1919262"/>
                <a:gd name="connsiteX8" fmla="*/ 0 w 298280"/>
                <a:gd name="connsiteY8" fmla="*/ 12225 h 1919262"/>
                <a:gd name="connsiteX9" fmla="*/ 2445 w 298280"/>
                <a:gd name="connsiteY9" fmla="*/ 31784 h 1919262"/>
                <a:gd name="connsiteX10" fmla="*/ 12225 w 298280"/>
                <a:gd name="connsiteY10" fmla="*/ 51343 h 1919262"/>
                <a:gd name="connsiteX11" fmla="*/ 41564 w 298280"/>
                <a:gd name="connsiteY11" fmla="*/ 117356 h 1919262"/>
                <a:gd name="connsiteX12" fmla="*/ 66013 w 298280"/>
                <a:gd name="connsiteY12" fmla="*/ 202928 h 1919262"/>
                <a:gd name="connsiteX13" fmla="*/ 70903 w 298280"/>
                <a:gd name="connsiteY13" fmla="*/ 254272 h 1919262"/>
                <a:gd name="connsiteX14" fmla="*/ 73348 w 298280"/>
                <a:gd name="connsiteY14" fmla="*/ 396077 h 1919262"/>
                <a:gd name="connsiteX15" fmla="*/ 75792 w 298280"/>
                <a:gd name="connsiteY15" fmla="*/ 674798 h 1919262"/>
                <a:gd name="connsiteX16" fmla="*/ 75792 w 298280"/>
                <a:gd name="connsiteY16" fmla="*/ 1102659 h 1919262"/>
                <a:gd name="connsiteX17" fmla="*/ 73348 w 298280"/>
                <a:gd name="connsiteY17" fmla="*/ 1303142 h 1919262"/>
                <a:gd name="connsiteX18" fmla="*/ 70903 w 298280"/>
                <a:gd name="connsiteY18" fmla="*/ 1381380 h 1919262"/>
                <a:gd name="connsiteX19" fmla="*/ 66013 w 298280"/>
                <a:gd name="connsiteY19" fmla="*/ 1435168 h 1919262"/>
                <a:gd name="connsiteX20" fmla="*/ 51343 w 298280"/>
                <a:gd name="connsiteY20" fmla="*/ 1493846 h 1919262"/>
                <a:gd name="connsiteX21" fmla="*/ 31784 w 298280"/>
                <a:gd name="connsiteY21" fmla="*/ 1540299 h 1919262"/>
                <a:gd name="connsiteX22" fmla="*/ 34229 w 298280"/>
                <a:gd name="connsiteY22" fmla="*/ 1576973 h 1919262"/>
                <a:gd name="connsiteX23" fmla="*/ 53788 w 298280"/>
                <a:gd name="connsiteY23" fmla="*/ 1664990 h 1919262"/>
                <a:gd name="connsiteX24" fmla="*/ 78237 w 298280"/>
                <a:gd name="connsiteY24" fmla="*/ 1753007 h 1919262"/>
                <a:gd name="connsiteX25" fmla="*/ 112466 w 298280"/>
                <a:gd name="connsiteY25" fmla="*/ 1843470 h 1919262"/>
                <a:gd name="connsiteX26" fmla="*/ 139360 w 298280"/>
                <a:gd name="connsiteY26" fmla="*/ 1880143 h 1919262"/>
                <a:gd name="connsiteX27" fmla="*/ 156475 w 298280"/>
                <a:gd name="connsiteY27" fmla="*/ 1899703 h 1919262"/>
                <a:gd name="connsiteX28" fmla="*/ 171144 w 298280"/>
                <a:gd name="connsiteY28" fmla="*/ 1911927 h 1919262"/>
                <a:gd name="connsiteX29" fmla="*/ 188259 w 298280"/>
                <a:gd name="connsiteY29" fmla="*/ 1919262 h 1919262"/>
                <a:gd name="connsiteX30" fmla="*/ 202928 w 298280"/>
                <a:gd name="connsiteY30" fmla="*/ 1919262 h 1919262"/>
                <a:gd name="connsiteX31" fmla="*/ 220043 w 298280"/>
                <a:gd name="connsiteY31" fmla="*/ 1911927 h 1919262"/>
                <a:gd name="connsiteX32" fmla="*/ 242047 w 298280"/>
                <a:gd name="connsiteY32" fmla="*/ 1882588 h 1919262"/>
                <a:gd name="connsiteX33" fmla="*/ 261606 w 298280"/>
                <a:gd name="connsiteY33" fmla="*/ 1828800 h 1919262"/>
                <a:gd name="connsiteX34" fmla="*/ 278721 w 298280"/>
                <a:gd name="connsiteY34" fmla="*/ 1765232 h 1919262"/>
                <a:gd name="connsiteX35" fmla="*/ 298280 w 298280"/>
                <a:gd name="connsiteY35" fmla="*/ 1662545 h 1919262"/>
                <a:gd name="connsiteX36" fmla="*/ 298280 w 298280"/>
                <a:gd name="connsiteY36" fmla="*/ 1457172 h 1919262"/>
                <a:gd name="connsiteX37" fmla="*/ 298280 w 298280"/>
                <a:gd name="connsiteY37" fmla="*/ 1202901 h 1919262"/>
                <a:gd name="connsiteX38" fmla="*/ 298280 w 298280"/>
                <a:gd name="connsiteY38" fmla="*/ 660128 h 1919262"/>
                <a:gd name="connsiteX39" fmla="*/ 298280 w 298280"/>
                <a:gd name="connsiteY39" fmla="*/ 33006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8280" h="1919262">
                  <a:moveTo>
                    <a:pt x="298280" y="330064"/>
                  </a:moveTo>
                  <a:lnTo>
                    <a:pt x="298280" y="193149"/>
                  </a:lnTo>
                  <a:lnTo>
                    <a:pt x="273831" y="90462"/>
                  </a:lnTo>
                  <a:lnTo>
                    <a:pt x="202928" y="51343"/>
                  </a:lnTo>
                  <a:lnTo>
                    <a:pt x="141805" y="26894"/>
                  </a:lnTo>
                  <a:lnTo>
                    <a:pt x="80682" y="9780"/>
                  </a:lnTo>
                  <a:lnTo>
                    <a:pt x="31784" y="0"/>
                  </a:lnTo>
                  <a:lnTo>
                    <a:pt x="9780" y="2445"/>
                  </a:lnTo>
                  <a:lnTo>
                    <a:pt x="0" y="12225"/>
                  </a:lnTo>
                  <a:lnTo>
                    <a:pt x="2445" y="31784"/>
                  </a:lnTo>
                  <a:lnTo>
                    <a:pt x="12225" y="51343"/>
                  </a:lnTo>
                  <a:lnTo>
                    <a:pt x="41564" y="117356"/>
                  </a:lnTo>
                  <a:lnTo>
                    <a:pt x="66013" y="202928"/>
                  </a:lnTo>
                  <a:lnTo>
                    <a:pt x="70903" y="254272"/>
                  </a:lnTo>
                  <a:lnTo>
                    <a:pt x="73348" y="396077"/>
                  </a:lnTo>
                  <a:cubicBezTo>
                    <a:pt x="74163" y="488984"/>
                    <a:pt x="74977" y="581891"/>
                    <a:pt x="75792" y="674798"/>
                  </a:cubicBezTo>
                  <a:lnTo>
                    <a:pt x="75792" y="1102659"/>
                  </a:lnTo>
                  <a:cubicBezTo>
                    <a:pt x="74977" y="1169487"/>
                    <a:pt x="74163" y="1236314"/>
                    <a:pt x="73348" y="1303142"/>
                  </a:cubicBezTo>
                  <a:lnTo>
                    <a:pt x="70903" y="1381380"/>
                  </a:lnTo>
                  <a:lnTo>
                    <a:pt x="66013" y="1435168"/>
                  </a:lnTo>
                  <a:lnTo>
                    <a:pt x="51343" y="1493846"/>
                  </a:lnTo>
                  <a:lnTo>
                    <a:pt x="31784" y="1540299"/>
                  </a:lnTo>
                  <a:lnTo>
                    <a:pt x="34229" y="1576973"/>
                  </a:lnTo>
                  <a:lnTo>
                    <a:pt x="53788" y="1664990"/>
                  </a:lnTo>
                  <a:lnTo>
                    <a:pt x="78237" y="1753007"/>
                  </a:lnTo>
                  <a:lnTo>
                    <a:pt x="112466" y="1843470"/>
                  </a:lnTo>
                  <a:lnTo>
                    <a:pt x="139360" y="1880143"/>
                  </a:lnTo>
                  <a:lnTo>
                    <a:pt x="156475" y="1899703"/>
                  </a:lnTo>
                  <a:lnTo>
                    <a:pt x="171144" y="1911927"/>
                  </a:lnTo>
                  <a:lnTo>
                    <a:pt x="188259" y="1919262"/>
                  </a:lnTo>
                  <a:lnTo>
                    <a:pt x="202928" y="1919262"/>
                  </a:lnTo>
                  <a:lnTo>
                    <a:pt x="220043" y="1911927"/>
                  </a:lnTo>
                  <a:lnTo>
                    <a:pt x="242047" y="1882588"/>
                  </a:lnTo>
                  <a:lnTo>
                    <a:pt x="261606" y="1828800"/>
                  </a:lnTo>
                  <a:lnTo>
                    <a:pt x="278721" y="1765232"/>
                  </a:lnTo>
                  <a:lnTo>
                    <a:pt x="298280" y="1662545"/>
                  </a:lnTo>
                  <a:lnTo>
                    <a:pt x="298280" y="1457172"/>
                  </a:lnTo>
                  <a:lnTo>
                    <a:pt x="298280" y="1202901"/>
                  </a:lnTo>
                  <a:lnTo>
                    <a:pt x="298280" y="660128"/>
                  </a:lnTo>
                  <a:lnTo>
                    <a:pt x="298280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A11BF11-174E-8946-A618-EBDC8127BF8B}"/>
                </a:ext>
              </a:extLst>
            </p:cNvPr>
            <p:cNvSpPr/>
            <p:nvPr/>
          </p:nvSpPr>
          <p:spPr>
            <a:xfrm>
              <a:off x="6003925" y="5230813"/>
              <a:ext cx="1130300" cy="769937"/>
            </a:xfrm>
            <a:custGeom>
              <a:avLst/>
              <a:gdLst>
                <a:gd name="connsiteX0" fmla="*/ 509588 w 1131094"/>
                <a:gd name="connsiteY0" fmla="*/ 366713 h 769144"/>
                <a:gd name="connsiteX1" fmla="*/ 411957 w 1131094"/>
                <a:gd name="connsiteY1" fmla="*/ 295275 h 769144"/>
                <a:gd name="connsiteX2" fmla="*/ 297657 w 1131094"/>
                <a:gd name="connsiteY2" fmla="*/ 219075 h 769144"/>
                <a:gd name="connsiteX3" fmla="*/ 226219 w 1131094"/>
                <a:gd name="connsiteY3" fmla="*/ 173832 h 769144"/>
                <a:gd name="connsiteX4" fmla="*/ 138113 w 1131094"/>
                <a:gd name="connsiteY4" fmla="*/ 119063 h 769144"/>
                <a:gd name="connsiteX5" fmla="*/ 42863 w 1131094"/>
                <a:gd name="connsiteY5" fmla="*/ 69057 h 769144"/>
                <a:gd name="connsiteX6" fmla="*/ 21432 w 1131094"/>
                <a:gd name="connsiteY6" fmla="*/ 54769 h 769144"/>
                <a:gd name="connsiteX7" fmla="*/ 4763 w 1131094"/>
                <a:gd name="connsiteY7" fmla="*/ 40482 h 769144"/>
                <a:gd name="connsiteX8" fmla="*/ 0 w 1131094"/>
                <a:gd name="connsiteY8" fmla="*/ 23813 h 769144"/>
                <a:gd name="connsiteX9" fmla="*/ 0 w 1131094"/>
                <a:gd name="connsiteY9" fmla="*/ 7144 h 769144"/>
                <a:gd name="connsiteX10" fmla="*/ 14288 w 1131094"/>
                <a:gd name="connsiteY10" fmla="*/ 0 h 769144"/>
                <a:gd name="connsiteX11" fmla="*/ 52388 w 1131094"/>
                <a:gd name="connsiteY11" fmla="*/ 4763 h 769144"/>
                <a:gd name="connsiteX12" fmla="*/ 161925 w 1131094"/>
                <a:gd name="connsiteY12" fmla="*/ 35719 h 769144"/>
                <a:gd name="connsiteX13" fmla="*/ 295275 w 1131094"/>
                <a:gd name="connsiteY13" fmla="*/ 73819 h 769144"/>
                <a:gd name="connsiteX14" fmla="*/ 440532 w 1131094"/>
                <a:gd name="connsiteY14" fmla="*/ 123825 h 769144"/>
                <a:gd name="connsiteX15" fmla="*/ 573882 w 1131094"/>
                <a:gd name="connsiteY15" fmla="*/ 173832 h 769144"/>
                <a:gd name="connsiteX16" fmla="*/ 638175 w 1131094"/>
                <a:gd name="connsiteY16" fmla="*/ 197644 h 769144"/>
                <a:gd name="connsiteX17" fmla="*/ 745332 w 1131094"/>
                <a:gd name="connsiteY17" fmla="*/ 245269 h 769144"/>
                <a:gd name="connsiteX18" fmla="*/ 800100 w 1131094"/>
                <a:gd name="connsiteY18" fmla="*/ 271463 h 769144"/>
                <a:gd name="connsiteX19" fmla="*/ 845344 w 1131094"/>
                <a:gd name="connsiteY19" fmla="*/ 295275 h 769144"/>
                <a:gd name="connsiteX20" fmla="*/ 890588 w 1131094"/>
                <a:gd name="connsiteY20" fmla="*/ 321469 h 769144"/>
                <a:gd name="connsiteX21" fmla="*/ 933450 w 1131094"/>
                <a:gd name="connsiteY21" fmla="*/ 350044 h 769144"/>
                <a:gd name="connsiteX22" fmla="*/ 969169 w 1131094"/>
                <a:gd name="connsiteY22" fmla="*/ 381000 h 769144"/>
                <a:gd name="connsiteX23" fmla="*/ 1009650 w 1131094"/>
                <a:gd name="connsiteY23" fmla="*/ 416719 h 769144"/>
                <a:gd name="connsiteX24" fmla="*/ 1052513 w 1131094"/>
                <a:gd name="connsiteY24" fmla="*/ 461963 h 769144"/>
                <a:gd name="connsiteX25" fmla="*/ 1083469 w 1131094"/>
                <a:gd name="connsiteY25" fmla="*/ 502444 h 769144"/>
                <a:gd name="connsiteX26" fmla="*/ 1109663 w 1131094"/>
                <a:gd name="connsiteY26" fmla="*/ 550069 h 769144"/>
                <a:gd name="connsiteX27" fmla="*/ 1116807 w 1131094"/>
                <a:gd name="connsiteY27" fmla="*/ 573882 h 769144"/>
                <a:gd name="connsiteX28" fmla="*/ 1128713 w 1131094"/>
                <a:gd name="connsiteY28" fmla="*/ 614363 h 769144"/>
                <a:gd name="connsiteX29" fmla="*/ 1131094 w 1131094"/>
                <a:gd name="connsiteY29" fmla="*/ 638175 h 769144"/>
                <a:gd name="connsiteX30" fmla="*/ 1131094 w 1131094"/>
                <a:gd name="connsiteY30" fmla="*/ 666750 h 769144"/>
                <a:gd name="connsiteX31" fmla="*/ 1114425 w 1131094"/>
                <a:gd name="connsiteY31" fmla="*/ 704850 h 769144"/>
                <a:gd name="connsiteX32" fmla="*/ 1092994 w 1131094"/>
                <a:gd name="connsiteY32" fmla="*/ 738188 h 769144"/>
                <a:gd name="connsiteX33" fmla="*/ 1076325 w 1131094"/>
                <a:gd name="connsiteY33" fmla="*/ 752475 h 769144"/>
                <a:gd name="connsiteX34" fmla="*/ 1050132 w 1131094"/>
                <a:gd name="connsiteY34" fmla="*/ 766763 h 769144"/>
                <a:gd name="connsiteX35" fmla="*/ 1031082 w 1131094"/>
                <a:gd name="connsiteY35" fmla="*/ 769144 h 769144"/>
                <a:gd name="connsiteX36" fmla="*/ 1000125 w 1131094"/>
                <a:gd name="connsiteY36" fmla="*/ 764382 h 769144"/>
                <a:gd name="connsiteX37" fmla="*/ 962025 w 1131094"/>
                <a:gd name="connsiteY37" fmla="*/ 747713 h 769144"/>
                <a:gd name="connsiteX38" fmla="*/ 904875 w 1131094"/>
                <a:gd name="connsiteY38" fmla="*/ 700088 h 769144"/>
                <a:gd name="connsiteX39" fmla="*/ 802482 w 1131094"/>
                <a:gd name="connsiteY39" fmla="*/ 604838 h 769144"/>
                <a:gd name="connsiteX40" fmla="*/ 638175 w 1131094"/>
                <a:gd name="connsiteY40" fmla="*/ 464344 h 769144"/>
                <a:gd name="connsiteX41" fmla="*/ 509588 w 1131094"/>
                <a:gd name="connsiteY41" fmla="*/ 366713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094" h="769144">
                  <a:moveTo>
                    <a:pt x="509588" y="366713"/>
                  </a:moveTo>
                  <a:lnTo>
                    <a:pt x="411957" y="295275"/>
                  </a:lnTo>
                  <a:lnTo>
                    <a:pt x="297657" y="219075"/>
                  </a:lnTo>
                  <a:lnTo>
                    <a:pt x="226219" y="173832"/>
                  </a:lnTo>
                  <a:lnTo>
                    <a:pt x="138113" y="119063"/>
                  </a:lnTo>
                  <a:lnTo>
                    <a:pt x="42863" y="69057"/>
                  </a:lnTo>
                  <a:lnTo>
                    <a:pt x="21432" y="54769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52388" y="4763"/>
                  </a:lnTo>
                  <a:lnTo>
                    <a:pt x="161925" y="35719"/>
                  </a:lnTo>
                  <a:lnTo>
                    <a:pt x="295275" y="73819"/>
                  </a:lnTo>
                  <a:lnTo>
                    <a:pt x="440532" y="123825"/>
                  </a:lnTo>
                  <a:lnTo>
                    <a:pt x="573882" y="173832"/>
                  </a:lnTo>
                  <a:lnTo>
                    <a:pt x="638175" y="197644"/>
                  </a:lnTo>
                  <a:lnTo>
                    <a:pt x="745332" y="245269"/>
                  </a:lnTo>
                  <a:lnTo>
                    <a:pt x="800100" y="271463"/>
                  </a:lnTo>
                  <a:lnTo>
                    <a:pt x="845344" y="295275"/>
                  </a:lnTo>
                  <a:lnTo>
                    <a:pt x="890588" y="321469"/>
                  </a:lnTo>
                  <a:lnTo>
                    <a:pt x="933450" y="350044"/>
                  </a:lnTo>
                  <a:lnTo>
                    <a:pt x="969169" y="381000"/>
                  </a:lnTo>
                  <a:lnTo>
                    <a:pt x="1009650" y="416719"/>
                  </a:lnTo>
                  <a:lnTo>
                    <a:pt x="1052513" y="461963"/>
                  </a:lnTo>
                  <a:lnTo>
                    <a:pt x="1083469" y="502444"/>
                  </a:lnTo>
                  <a:lnTo>
                    <a:pt x="1109663" y="550069"/>
                  </a:lnTo>
                  <a:lnTo>
                    <a:pt x="1116807" y="573882"/>
                  </a:lnTo>
                  <a:lnTo>
                    <a:pt x="1128713" y="614363"/>
                  </a:lnTo>
                  <a:lnTo>
                    <a:pt x="1131094" y="638175"/>
                  </a:lnTo>
                  <a:lnTo>
                    <a:pt x="1131094" y="666750"/>
                  </a:lnTo>
                  <a:lnTo>
                    <a:pt x="1114425" y="704850"/>
                  </a:lnTo>
                  <a:lnTo>
                    <a:pt x="1092994" y="738188"/>
                  </a:lnTo>
                  <a:lnTo>
                    <a:pt x="1076325" y="752475"/>
                  </a:lnTo>
                  <a:lnTo>
                    <a:pt x="1050132" y="766763"/>
                  </a:lnTo>
                  <a:lnTo>
                    <a:pt x="1031082" y="769144"/>
                  </a:lnTo>
                  <a:lnTo>
                    <a:pt x="1000125" y="764382"/>
                  </a:lnTo>
                  <a:lnTo>
                    <a:pt x="962025" y="747713"/>
                  </a:lnTo>
                  <a:lnTo>
                    <a:pt x="904875" y="700088"/>
                  </a:lnTo>
                  <a:lnTo>
                    <a:pt x="802482" y="604838"/>
                  </a:lnTo>
                  <a:lnTo>
                    <a:pt x="638175" y="464344"/>
                  </a:lnTo>
                  <a:lnTo>
                    <a:pt x="5095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53540E3-8299-B140-A901-45B0015B306A}"/>
                </a:ext>
              </a:extLst>
            </p:cNvPr>
            <p:cNvSpPr/>
            <p:nvPr/>
          </p:nvSpPr>
          <p:spPr>
            <a:xfrm>
              <a:off x="2452688" y="2828925"/>
              <a:ext cx="2076450" cy="576263"/>
            </a:xfrm>
            <a:custGeom>
              <a:avLst/>
              <a:gdLst>
                <a:gd name="connsiteX0" fmla="*/ 938212 w 2076450"/>
                <a:gd name="connsiteY0" fmla="*/ 228600 h 576263"/>
                <a:gd name="connsiteX1" fmla="*/ 1300162 w 2076450"/>
                <a:gd name="connsiteY1" fmla="*/ 145256 h 576263"/>
                <a:gd name="connsiteX2" fmla="*/ 1514475 w 2076450"/>
                <a:gd name="connsiteY2" fmla="*/ 97631 h 576263"/>
                <a:gd name="connsiteX3" fmla="*/ 1647825 w 2076450"/>
                <a:gd name="connsiteY3" fmla="*/ 61913 h 576263"/>
                <a:gd name="connsiteX4" fmla="*/ 1693068 w 2076450"/>
                <a:gd name="connsiteY4" fmla="*/ 38100 h 576263"/>
                <a:gd name="connsiteX5" fmla="*/ 1766887 w 2076450"/>
                <a:gd name="connsiteY5" fmla="*/ 9525 h 576263"/>
                <a:gd name="connsiteX6" fmla="*/ 1814512 w 2076450"/>
                <a:gd name="connsiteY6" fmla="*/ 0 h 576263"/>
                <a:gd name="connsiteX7" fmla="*/ 1874043 w 2076450"/>
                <a:gd name="connsiteY7" fmla="*/ 2381 h 576263"/>
                <a:gd name="connsiteX8" fmla="*/ 1933575 w 2076450"/>
                <a:gd name="connsiteY8" fmla="*/ 9525 h 576263"/>
                <a:gd name="connsiteX9" fmla="*/ 1993106 w 2076450"/>
                <a:gd name="connsiteY9" fmla="*/ 23813 h 576263"/>
                <a:gd name="connsiteX10" fmla="*/ 2038350 w 2076450"/>
                <a:gd name="connsiteY10" fmla="*/ 38100 h 576263"/>
                <a:gd name="connsiteX11" fmla="*/ 2052637 w 2076450"/>
                <a:gd name="connsiteY11" fmla="*/ 45244 h 576263"/>
                <a:gd name="connsiteX12" fmla="*/ 2066925 w 2076450"/>
                <a:gd name="connsiteY12" fmla="*/ 57150 h 576263"/>
                <a:gd name="connsiteX13" fmla="*/ 2074068 w 2076450"/>
                <a:gd name="connsiteY13" fmla="*/ 76200 h 576263"/>
                <a:gd name="connsiteX14" fmla="*/ 2076450 w 2076450"/>
                <a:gd name="connsiteY14" fmla="*/ 95250 h 576263"/>
                <a:gd name="connsiteX15" fmla="*/ 2064543 w 2076450"/>
                <a:gd name="connsiteY15" fmla="*/ 123825 h 576263"/>
                <a:gd name="connsiteX16" fmla="*/ 2040731 w 2076450"/>
                <a:gd name="connsiteY16" fmla="*/ 159544 h 576263"/>
                <a:gd name="connsiteX17" fmla="*/ 2016918 w 2076450"/>
                <a:gd name="connsiteY17" fmla="*/ 178594 h 576263"/>
                <a:gd name="connsiteX18" fmla="*/ 1874043 w 2076450"/>
                <a:gd name="connsiteY18" fmla="*/ 202406 h 576263"/>
                <a:gd name="connsiteX19" fmla="*/ 1552575 w 2076450"/>
                <a:gd name="connsiteY19" fmla="*/ 252413 h 576263"/>
                <a:gd name="connsiteX20" fmla="*/ 1435893 w 2076450"/>
                <a:gd name="connsiteY20" fmla="*/ 271463 h 576263"/>
                <a:gd name="connsiteX21" fmla="*/ 1095375 w 2076450"/>
                <a:gd name="connsiteY21" fmla="*/ 361950 h 576263"/>
                <a:gd name="connsiteX22" fmla="*/ 892968 w 2076450"/>
                <a:gd name="connsiteY22" fmla="*/ 419100 h 576263"/>
                <a:gd name="connsiteX23" fmla="*/ 642937 w 2076450"/>
                <a:gd name="connsiteY23" fmla="*/ 495300 h 576263"/>
                <a:gd name="connsiteX24" fmla="*/ 509587 w 2076450"/>
                <a:gd name="connsiteY24" fmla="*/ 542925 h 576263"/>
                <a:gd name="connsiteX25" fmla="*/ 431006 w 2076450"/>
                <a:gd name="connsiteY25" fmla="*/ 573881 h 576263"/>
                <a:gd name="connsiteX26" fmla="*/ 416718 w 2076450"/>
                <a:gd name="connsiteY26" fmla="*/ 576263 h 576263"/>
                <a:gd name="connsiteX27" fmla="*/ 388143 w 2076450"/>
                <a:gd name="connsiteY27" fmla="*/ 571500 h 576263"/>
                <a:gd name="connsiteX28" fmla="*/ 300037 w 2076450"/>
                <a:gd name="connsiteY28" fmla="*/ 533400 h 576263"/>
                <a:gd name="connsiteX29" fmla="*/ 207168 w 2076450"/>
                <a:gd name="connsiteY29" fmla="*/ 478631 h 576263"/>
                <a:gd name="connsiteX30" fmla="*/ 111918 w 2076450"/>
                <a:gd name="connsiteY30" fmla="*/ 414338 h 576263"/>
                <a:gd name="connsiteX31" fmla="*/ 26193 w 2076450"/>
                <a:gd name="connsiteY31" fmla="*/ 347663 h 576263"/>
                <a:gd name="connsiteX32" fmla="*/ 4762 w 2076450"/>
                <a:gd name="connsiteY32" fmla="*/ 323850 h 576263"/>
                <a:gd name="connsiteX33" fmla="*/ 0 w 2076450"/>
                <a:gd name="connsiteY33" fmla="*/ 300038 h 576263"/>
                <a:gd name="connsiteX34" fmla="*/ 4762 w 2076450"/>
                <a:gd name="connsiteY34" fmla="*/ 288131 h 576263"/>
                <a:gd name="connsiteX35" fmla="*/ 26193 w 2076450"/>
                <a:gd name="connsiteY35" fmla="*/ 280988 h 576263"/>
                <a:gd name="connsiteX36" fmla="*/ 92868 w 2076450"/>
                <a:gd name="connsiteY36" fmla="*/ 295275 h 576263"/>
                <a:gd name="connsiteX37" fmla="*/ 216693 w 2076450"/>
                <a:gd name="connsiteY37" fmla="*/ 316706 h 576263"/>
                <a:gd name="connsiteX38" fmla="*/ 333375 w 2076450"/>
                <a:gd name="connsiteY38" fmla="*/ 330994 h 576263"/>
                <a:gd name="connsiteX39" fmla="*/ 428625 w 2076450"/>
                <a:gd name="connsiteY39" fmla="*/ 335756 h 576263"/>
                <a:gd name="connsiteX40" fmla="*/ 600075 w 2076450"/>
                <a:gd name="connsiteY40" fmla="*/ 302419 h 576263"/>
                <a:gd name="connsiteX41" fmla="*/ 938212 w 2076450"/>
                <a:gd name="connsiteY41" fmla="*/ 228600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76450" h="576263">
                  <a:moveTo>
                    <a:pt x="938212" y="228600"/>
                  </a:moveTo>
                  <a:lnTo>
                    <a:pt x="1300162" y="145256"/>
                  </a:lnTo>
                  <a:lnTo>
                    <a:pt x="1514475" y="97631"/>
                  </a:lnTo>
                  <a:lnTo>
                    <a:pt x="1647825" y="61913"/>
                  </a:lnTo>
                  <a:lnTo>
                    <a:pt x="1693068" y="38100"/>
                  </a:lnTo>
                  <a:lnTo>
                    <a:pt x="1766887" y="9525"/>
                  </a:lnTo>
                  <a:lnTo>
                    <a:pt x="1814512" y="0"/>
                  </a:lnTo>
                  <a:lnTo>
                    <a:pt x="1874043" y="2381"/>
                  </a:lnTo>
                  <a:lnTo>
                    <a:pt x="1933575" y="9525"/>
                  </a:lnTo>
                  <a:lnTo>
                    <a:pt x="1993106" y="23813"/>
                  </a:lnTo>
                  <a:lnTo>
                    <a:pt x="2038350" y="38100"/>
                  </a:lnTo>
                  <a:lnTo>
                    <a:pt x="2052637" y="45244"/>
                  </a:lnTo>
                  <a:lnTo>
                    <a:pt x="2066925" y="57150"/>
                  </a:lnTo>
                  <a:lnTo>
                    <a:pt x="2074068" y="76200"/>
                  </a:lnTo>
                  <a:lnTo>
                    <a:pt x="2076450" y="95250"/>
                  </a:lnTo>
                  <a:lnTo>
                    <a:pt x="2064543" y="123825"/>
                  </a:lnTo>
                  <a:lnTo>
                    <a:pt x="2040731" y="159544"/>
                  </a:lnTo>
                  <a:lnTo>
                    <a:pt x="2016918" y="178594"/>
                  </a:lnTo>
                  <a:lnTo>
                    <a:pt x="1874043" y="202406"/>
                  </a:lnTo>
                  <a:lnTo>
                    <a:pt x="1552575" y="252413"/>
                  </a:lnTo>
                  <a:lnTo>
                    <a:pt x="1435893" y="271463"/>
                  </a:lnTo>
                  <a:lnTo>
                    <a:pt x="1095375" y="361950"/>
                  </a:lnTo>
                  <a:lnTo>
                    <a:pt x="892968" y="419100"/>
                  </a:lnTo>
                  <a:lnTo>
                    <a:pt x="642937" y="495300"/>
                  </a:lnTo>
                  <a:lnTo>
                    <a:pt x="509587" y="542925"/>
                  </a:lnTo>
                  <a:lnTo>
                    <a:pt x="431006" y="573881"/>
                  </a:lnTo>
                  <a:lnTo>
                    <a:pt x="416718" y="576263"/>
                  </a:lnTo>
                  <a:lnTo>
                    <a:pt x="388143" y="571500"/>
                  </a:lnTo>
                  <a:lnTo>
                    <a:pt x="300037" y="533400"/>
                  </a:lnTo>
                  <a:lnTo>
                    <a:pt x="207168" y="478631"/>
                  </a:lnTo>
                  <a:lnTo>
                    <a:pt x="111918" y="414338"/>
                  </a:lnTo>
                  <a:lnTo>
                    <a:pt x="26193" y="347663"/>
                  </a:lnTo>
                  <a:lnTo>
                    <a:pt x="4762" y="323850"/>
                  </a:lnTo>
                  <a:lnTo>
                    <a:pt x="0" y="300038"/>
                  </a:lnTo>
                  <a:lnTo>
                    <a:pt x="4762" y="288131"/>
                  </a:lnTo>
                  <a:lnTo>
                    <a:pt x="26193" y="280988"/>
                  </a:lnTo>
                  <a:lnTo>
                    <a:pt x="92868" y="295275"/>
                  </a:lnTo>
                  <a:lnTo>
                    <a:pt x="216693" y="316706"/>
                  </a:lnTo>
                  <a:lnTo>
                    <a:pt x="333375" y="330994"/>
                  </a:lnTo>
                  <a:lnTo>
                    <a:pt x="428625" y="335756"/>
                  </a:lnTo>
                  <a:lnTo>
                    <a:pt x="600075" y="302419"/>
                  </a:lnTo>
                  <a:lnTo>
                    <a:pt x="938212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F355441A-DCE4-174A-888A-A19A029D36A8}"/>
                </a:ext>
              </a:extLst>
            </p:cNvPr>
            <p:cNvSpPr/>
            <p:nvPr/>
          </p:nvSpPr>
          <p:spPr>
            <a:xfrm rot="16200000">
              <a:off x="1846263" y="3843338"/>
              <a:ext cx="3797300" cy="463550"/>
            </a:xfrm>
            <a:custGeom>
              <a:avLst/>
              <a:gdLst>
                <a:gd name="connsiteX0" fmla="*/ 1593850 w 3797300"/>
                <a:gd name="connsiteY0" fmla="*/ 155575 h 463550"/>
                <a:gd name="connsiteX1" fmla="*/ 1962150 w 3797300"/>
                <a:gd name="connsiteY1" fmla="*/ 171450 h 463550"/>
                <a:gd name="connsiteX2" fmla="*/ 2336800 w 3797300"/>
                <a:gd name="connsiteY2" fmla="*/ 180975 h 463550"/>
                <a:gd name="connsiteX3" fmla="*/ 2378075 w 3797300"/>
                <a:gd name="connsiteY3" fmla="*/ 180975 h 463550"/>
                <a:gd name="connsiteX4" fmla="*/ 3044825 w 3797300"/>
                <a:gd name="connsiteY4" fmla="*/ 206375 h 463550"/>
                <a:gd name="connsiteX5" fmla="*/ 3282950 w 3797300"/>
                <a:gd name="connsiteY5" fmla="*/ 206375 h 463550"/>
                <a:gd name="connsiteX6" fmla="*/ 3425825 w 3797300"/>
                <a:gd name="connsiteY6" fmla="*/ 203200 h 463550"/>
                <a:gd name="connsiteX7" fmla="*/ 3498850 w 3797300"/>
                <a:gd name="connsiteY7" fmla="*/ 203200 h 463550"/>
                <a:gd name="connsiteX8" fmla="*/ 3540125 w 3797300"/>
                <a:gd name="connsiteY8" fmla="*/ 193675 h 463550"/>
                <a:gd name="connsiteX9" fmla="*/ 3590925 w 3797300"/>
                <a:gd name="connsiteY9" fmla="*/ 174625 h 463550"/>
                <a:gd name="connsiteX10" fmla="*/ 3644900 w 3797300"/>
                <a:gd name="connsiteY10" fmla="*/ 139700 h 463550"/>
                <a:gd name="connsiteX11" fmla="*/ 3705225 w 3797300"/>
                <a:gd name="connsiteY11" fmla="*/ 82550 h 463550"/>
                <a:gd name="connsiteX12" fmla="*/ 3756025 w 3797300"/>
                <a:gd name="connsiteY12" fmla="*/ 0 h 463550"/>
                <a:gd name="connsiteX13" fmla="*/ 3797300 w 3797300"/>
                <a:gd name="connsiteY13" fmla="*/ 187325 h 463550"/>
                <a:gd name="connsiteX14" fmla="*/ 3727450 w 3797300"/>
                <a:gd name="connsiteY14" fmla="*/ 295275 h 463550"/>
                <a:gd name="connsiteX15" fmla="*/ 3663950 w 3797300"/>
                <a:gd name="connsiteY15" fmla="*/ 390525 h 463550"/>
                <a:gd name="connsiteX16" fmla="*/ 3635375 w 3797300"/>
                <a:gd name="connsiteY16" fmla="*/ 431800 h 463550"/>
                <a:gd name="connsiteX17" fmla="*/ 3616325 w 3797300"/>
                <a:gd name="connsiteY17" fmla="*/ 447675 h 463550"/>
                <a:gd name="connsiteX18" fmla="*/ 3594100 w 3797300"/>
                <a:gd name="connsiteY18" fmla="*/ 457200 h 463550"/>
                <a:gd name="connsiteX19" fmla="*/ 3575050 w 3797300"/>
                <a:gd name="connsiteY19" fmla="*/ 460375 h 463550"/>
                <a:gd name="connsiteX20" fmla="*/ 3543300 w 3797300"/>
                <a:gd name="connsiteY20" fmla="*/ 463550 h 463550"/>
                <a:gd name="connsiteX21" fmla="*/ 3492500 w 3797300"/>
                <a:gd name="connsiteY21" fmla="*/ 450850 h 463550"/>
                <a:gd name="connsiteX22" fmla="*/ 3438525 w 3797300"/>
                <a:gd name="connsiteY22" fmla="*/ 428625 h 463550"/>
                <a:gd name="connsiteX23" fmla="*/ 3273425 w 3797300"/>
                <a:gd name="connsiteY23" fmla="*/ 419100 h 463550"/>
                <a:gd name="connsiteX24" fmla="*/ 3000375 w 3797300"/>
                <a:gd name="connsiteY24" fmla="*/ 403225 h 463550"/>
                <a:gd name="connsiteX25" fmla="*/ 2654300 w 3797300"/>
                <a:gd name="connsiteY25" fmla="*/ 403225 h 463550"/>
                <a:gd name="connsiteX26" fmla="*/ 2587625 w 3797300"/>
                <a:gd name="connsiteY26" fmla="*/ 384175 h 463550"/>
                <a:gd name="connsiteX27" fmla="*/ 2390775 w 3797300"/>
                <a:gd name="connsiteY27" fmla="*/ 381000 h 463550"/>
                <a:gd name="connsiteX28" fmla="*/ 2016125 w 3797300"/>
                <a:gd name="connsiteY28" fmla="*/ 374650 h 463550"/>
                <a:gd name="connsiteX29" fmla="*/ 1603375 w 3797300"/>
                <a:gd name="connsiteY29" fmla="*/ 365125 h 463550"/>
                <a:gd name="connsiteX30" fmla="*/ 1235075 w 3797300"/>
                <a:gd name="connsiteY30" fmla="*/ 358775 h 463550"/>
                <a:gd name="connsiteX31" fmla="*/ 981075 w 3797300"/>
                <a:gd name="connsiteY31" fmla="*/ 355600 h 463550"/>
                <a:gd name="connsiteX32" fmla="*/ 790575 w 3797300"/>
                <a:gd name="connsiteY32" fmla="*/ 352425 h 463550"/>
                <a:gd name="connsiteX33" fmla="*/ 565150 w 3797300"/>
                <a:gd name="connsiteY33" fmla="*/ 349250 h 463550"/>
                <a:gd name="connsiteX34" fmla="*/ 323850 w 3797300"/>
                <a:gd name="connsiteY34" fmla="*/ 342900 h 463550"/>
                <a:gd name="connsiteX35" fmla="*/ 149225 w 3797300"/>
                <a:gd name="connsiteY35" fmla="*/ 339725 h 463550"/>
                <a:gd name="connsiteX36" fmla="*/ 127000 w 3797300"/>
                <a:gd name="connsiteY36" fmla="*/ 336550 h 463550"/>
                <a:gd name="connsiteX37" fmla="*/ 73025 w 3797300"/>
                <a:gd name="connsiteY37" fmla="*/ 311150 h 463550"/>
                <a:gd name="connsiteX38" fmla="*/ 15875 w 3797300"/>
                <a:gd name="connsiteY38" fmla="*/ 282575 h 463550"/>
                <a:gd name="connsiteX39" fmla="*/ 0 w 3797300"/>
                <a:gd name="connsiteY39" fmla="*/ 266700 h 463550"/>
                <a:gd name="connsiteX40" fmla="*/ 0 w 3797300"/>
                <a:gd name="connsiteY40" fmla="*/ 250825 h 463550"/>
                <a:gd name="connsiteX41" fmla="*/ 6350 w 3797300"/>
                <a:gd name="connsiteY41" fmla="*/ 231775 h 463550"/>
                <a:gd name="connsiteX42" fmla="*/ 34925 w 3797300"/>
                <a:gd name="connsiteY42" fmla="*/ 206375 h 463550"/>
                <a:gd name="connsiteX43" fmla="*/ 92075 w 3797300"/>
                <a:gd name="connsiteY43" fmla="*/ 168275 h 463550"/>
                <a:gd name="connsiteX44" fmla="*/ 184150 w 3797300"/>
                <a:gd name="connsiteY44" fmla="*/ 123825 h 463550"/>
                <a:gd name="connsiteX45" fmla="*/ 282575 w 3797300"/>
                <a:gd name="connsiteY45" fmla="*/ 92075 h 463550"/>
                <a:gd name="connsiteX46" fmla="*/ 371475 w 3797300"/>
                <a:gd name="connsiteY46" fmla="*/ 79375 h 463550"/>
                <a:gd name="connsiteX47" fmla="*/ 457200 w 3797300"/>
                <a:gd name="connsiteY47" fmla="*/ 69850 h 463550"/>
                <a:gd name="connsiteX48" fmla="*/ 561975 w 3797300"/>
                <a:gd name="connsiteY48" fmla="*/ 82550 h 463550"/>
                <a:gd name="connsiteX49" fmla="*/ 981075 w 3797300"/>
                <a:gd name="connsiteY49" fmla="*/ 120650 h 463550"/>
                <a:gd name="connsiteX50" fmla="*/ 1593850 w 3797300"/>
                <a:gd name="connsiteY50" fmla="*/ 155575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97300" h="463550">
                  <a:moveTo>
                    <a:pt x="1593850" y="155575"/>
                  </a:moveTo>
                  <a:lnTo>
                    <a:pt x="1962150" y="171450"/>
                  </a:lnTo>
                  <a:lnTo>
                    <a:pt x="2336800" y="180975"/>
                  </a:lnTo>
                  <a:lnTo>
                    <a:pt x="2378075" y="180975"/>
                  </a:lnTo>
                  <a:lnTo>
                    <a:pt x="3044825" y="206375"/>
                  </a:lnTo>
                  <a:lnTo>
                    <a:pt x="3282950" y="206375"/>
                  </a:lnTo>
                  <a:lnTo>
                    <a:pt x="3425825" y="203200"/>
                  </a:lnTo>
                  <a:lnTo>
                    <a:pt x="3498850" y="203200"/>
                  </a:lnTo>
                  <a:lnTo>
                    <a:pt x="3540125" y="193675"/>
                  </a:lnTo>
                  <a:lnTo>
                    <a:pt x="3590925" y="174625"/>
                  </a:lnTo>
                  <a:lnTo>
                    <a:pt x="3644900" y="139700"/>
                  </a:lnTo>
                  <a:lnTo>
                    <a:pt x="3705225" y="82550"/>
                  </a:lnTo>
                  <a:lnTo>
                    <a:pt x="3756025" y="0"/>
                  </a:lnTo>
                  <a:lnTo>
                    <a:pt x="3797300" y="187325"/>
                  </a:lnTo>
                  <a:lnTo>
                    <a:pt x="3727450" y="295275"/>
                  </a:lnTo>
                  <a:lnTo>
                    <a:pt x="3663950" y="390525"/>
                  </a:lnTo>
                  <a:lnTo>
                    <a:pt x="3635375" y="431800"/>
                  </a:lnTo>
                  <a:lnTo>
                    <a:pt x="3616325" y="447675"/>
                  </a:lnTo>
                  <a:lnTo>
                    <a:pt x="3594100" y="457200"/>
                  </a:lnTo>
                  <a:lnTo>
                    <a:pt x="3575050" y="460375"/>
                  </a:lnTo>
                  <a:lnTo>
                    <a:pt x="3543300" y="463550"/>
                  </a:lnTo>
                  <a:lnTo>
                    <a:pt x="3492500" y="450850"/>
                  </a:lnTo>
                  <a:lnTo>
                    <a:pt x="3438525" y="428625"/>
                  </a:lnTo>
                  <a:lnTo>
                    <a:pt x="3273425" y="419100"/>
                  </a:lnTo>
                  <a:lnTo>
                    <a:pt x="3000375" y="403225"/>
                  </a:lnTo>
                  <a:lnTo>
                    <a:pt x="2654300" y="403225"/>
                  </a:lnTo>
                  <a:lnTo>
                    <a:pt x="2587625" y="384175"/>
                  </a:lnTo>
                  <a:lnTo>
                    <a:pt x="2390775" y="381000"/>
                  </a:lnTo>
                  <a:lnTo>
                    <a:pt x="2016125" y="374650"/>
                  </a:lnTo>
                  <a:lnTo>
                    <a:pt x="1603375" y="365125"/>
                  </a:lnTo>
                  <a:lnTo>
                    <a:pt x="1235075" y="358775"/>
                  </a:lnTo>
                  <a:lnTo>
                    <a:pt x="981075" y="355600"/>
                  </a:lnTo>
                  <a:lnTo>
                    <a:pt x="790575" y="352425"/>
                  </a:lnTo>
                  <a:lnTo>
                    <a:pt x="565150" y="349250"/>
                  </a:lnTo>
                  <a:lnTo>
                    <a:pt x="323850" y="342900"/>
                  </a:lnTo>
                  <a:lnTo>
                    <a:pt x="149225" y="339725"/>
                  </a:lnTo>
                  <a:lnTo>
                    <a:pt x="127000" y="336550"/>
                  </a:lnTo>
                  <a:lnTo>
                    <a:pt x="73025" y="311150"/>
                  </a:lnTo>
                  <a:lnTo>
                    <a:pt x="15875" y="282575"/>
                  </a:lnTo>
                  <a:lnTo>
                    <a:pt x="0" y="266700"/>
                  </a:lnTo>
                  <a:lnTo>
                    <a:pt x="0" y="250825"/>
                  </a:lnTo>
                  <a:lnTo>
                    <a:pt x="6350" y="231775"/>
                  </a:lnTo>
                  <a:lnTo>
                    <a:pt x="34925" y="206375"/>
                  </a:lnTo>
                  <a:lnTo>
                    <a:pt x="92075" y="168275"/>
                  </a:lnTo>
                  <a:lnTo>
                    <a:pt x="184150" y="123825"/>
                  </a:lnTo>
                  <a:lnTo>
                    <a:pt x="282575" y="92075"/>
                  </a:lnTo>
                  <a:lnTo>
                    <a:pt x="371475" y="79375"/>
                  </a:lnTo>
                  <a:lnTo>
                    <a:pt x="457200" y="69850"/>
                  </a:lnTo>
                  <a:lnTo>
                    <a:pt x="561975" y="82550"/>
                  </a:lnTo>
                  <a:lnTo>
                    <a:pt x="981075" y="120650"/>
                  </a:lnTo>
                  <a:lnTo>
                    <a:pt x="1593850" y="155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69B238B-3CC8-CD4B-AD5F-BE428E3FCC9D}"/>
                </a:ext>
              </a:extLst>
            </p:cNvPr>
            <p:cNvSpPr/>
            <p:nvPr/>
          </p:nvSpPr>
          <p:spPr>
            <a:xfrm rot="16200000">
              <a:off x="2113756" y="3447257"/>
              <a:ext cx="1992313" cy="1257300"/>
            </a:xfrm>
            <a:custGeom>
              <a:avLst/>
              <a:gdLst>
                <a:gd name="connsiteX0" fmla="*/ 716756 w 1993106"/>
                <a:gd name="connsiteY0" fmla="*/ 492919 h 1257300"/>
                <a:gd name="connsiteX1" fmla="*/ 592931 w 1993106"/>
                <a:gd name="connsiteY1" fmla="*/ 404812 h 1257300"/>
                <a:gd name="connsiteX2" fmla="*/ 471488 w 1993106"/>
                <a:gd name="connsiteY2" fmla="*/ 319087 h 1257300"/>
                <a:gd name="connsiteX3" fmla="*/ 328613 w 1993106"/>
                <a:gd name="connsiteY3" fmla="*/ 211931 h 1257300"/>
                <a:gd name="connsiteX4" fmla="*/ 202406 w 1993106"/>
                <a:gd name="connsiteY4" fmla="*/ 116681 h 1257300"/>
                <a:gd name="connsiteX5" fmla="*/ 90488 w 1993106"/>
                <a:gd name="connsiteY5" fmla="*/ 30956 h 1257300"/>
                <a:gd name="connsiteX6" fmla="*/ 52388 w 1993106"/>
                <a:gd name="connsiteY6" fmla="*/ 7144 h 1257300"/>
                <a:gd name="connsiteX7" fmla="*/ 35719 w 1993106"/>
                <a:gd name="connsiteY7" fmla="*/ 0 h 1257300"/>
                <a:gd name="connsiteX8" fmla="*/ 21431 w 1993106"/>
                <a:gd name="connsiteY8" fmla="*/ 0 h 1257300"/>
                <a:gd name="connsiteX9" fmla="*/ 9525 w 1993106"/>
                <a:gd name="connsiteY9" fmla="*/ 0 h 1257300"/>
                <a:gd name="connsiteX10" fmla="*/ 0 w 1993106"/>
                <a:gd name="connsiteY10" fmla="*/ 4762 h 1257300"/>
                <a:gd name="connsiteX11" fmla="*/ 0 w 1993106"/>
                <a:gd name="connsiteY11" fmla="*/ 21431 h 1257300"/>
                <a:gd name="connsiteX12" fmla="*/ 14288 w 1993106"/>
                <a:gd name="connsiteY12" fmla="*/ 57150 h 1257300"/>
                <a:gd name="connsiteX13" fmla="*/ 107156 w 1993106"/>
                <a:gd name="connsiteY13" fmla="*/ 152400 h 1257300"/>
                <a:gd name="connsiteX14" fmla="*/ 242888 w 1993106"/>
                <a:gd name="connsiteY14" fmla="*/ 288131 h 1257300"/>
                <a:gd name="connsiteX15" fmla="*/ 409575 w 1993106"/>
                <a:gd name="connsiteY15" fmla="*/ 450056 h 1257300"/>
                <a:gd name="connsiteX16" fmla="*/ 533400 w 1993106"/>
                <a:gd name="connsiteY16" fmla="*/ 566737 h 1257300"/>
                <a:gd name="connsiteX17" fmla="*/ 664369 w 1993106"/>
                <a:gd name="connsiteY17" fmla="*/ 676275 h 1257300"/>
                <a:gd name="connsiteX18" fmla="*/ 838200 w 1993106"/>
                <a:gd name="connsiteY18" fmla="*/ 802481 h 1257300"/>
                <a:gd name="connsiteX19" fmla="*/ 1097756 w 1993106"/>
                <a:gd name="connsiteY19" fmla="*/ 981075 h 1257300"/>
                <a:gd name="connsiteX20" fmla="*/ 1293019 w 1993106"/>
                <a:gd name="connsiteY20" fmla="*/ 1116806 h 1257300"/>
                <a:gd name="connsiteX21" fmla="*/ 1459706 w 1993106"/>
                <a:gd name="connsiteY21" fmla="*/ 1223962 h 1257300"/>
                <a:gd name="connsiteX22" fmla="*/ 1524000 w 1993106"/>
                <a:gd name="connsiteY22" fmla="*/ 1252537 h 1257300"/>
                <a:gd name="connsiteX23" fmla="*/ 1974056 w 1993106"/>
                <a:gd name="connsiteY23" fmla="*/ 1257300 h 1257300"/>
                <a:gd name="connsiteX24" fmla="*/ 1993106 w 1993106"/>
                <a:gd name="connsiteY24" fmla="*/ 1212056 h 1257300"/>
                <a:gd name="connsiteX25" fmla="*/ 1812131 w 1993106"/>
                <a:gd name="connsiteY25" fmla="*/ 1119187 h 1257300"/>
                <a:gd name="connsiteX26" fmla="*/ 1664494 w 1993106"/>
                <a:gd name="connsiteY26" fmla="*/ 1047750 h 1257300"/>
                <a:gd name="connsiteX27" fmla="*/ 1490663 w 1993106"/>
                <a:gd name="connsiteY27" fmla="*/ 959644 h 1257300"/>
                <a:gd name="connsiteX28" fmla="*/ 1338263 w 1993106"/>
                <a:gd name="connsiteY28" fmla="*/ 876300 h 1257300"/>
                <a:gd name="connsiteX29" fmla="*/ 1188244 w 1993106"/>
                <a:gd name="connsiteY29" fmla="*/ 792956 h 1257300"/>
                <a:gd name="connsiteX30" fmla="*/ 1057275 w 1993106"/>
                <a:gd name="connsiteY30" fmla="*/ 716756 h 1257300"/>
                <a:gd name="connsiteX31" fmla="*/ 928688 w 1993106"/>
                <a:gd name="connsiteY31" fmla="*/ 635794 h 1257300"/>
                <a:gd name="connsiteX32" fmla="*/ 778669 w 1993106"/>
                <a:gd name="connsiteY32" fmla="*/ 538162 h 1257300"/>
                <a:gd name="connsiteX33" fmla="*/ 716756 w 1993106"/>
                <a:gd name="connsiteY33" fmla="*/ 4929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93106" h="1257300">
                  <a:moveTo>
                    <a:pt x="716756" y="492919"/>
                  </a:moveTo>
                  <a:lnTo>
                    <a:pt x="592931" y="404812"/>
                  </a:lnTo>
                  <a:lnTo>
                    <a:pt x="471488" y="319087"/>
                  </a:lnTo>
                  <a:lnTo>
                    <a:pt x="328613" y="211931"/>
                  </a:lnTo>
                  <a:lnTo>
                    <a:pt x="202406" y="116681"/>
                  </a:lnTo>
                  <a:lnTo>
                    <a:pt x="90488" y="30956"/>
                  </a:lnTo>
                  <a:lnTo>
                    <a:pt x="52388" y="7144"/>
                  </a:lnTo>
                  <a:lnTo>
                    <a:pt x="35719" y="0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4288" y="57150"/>
                  </a:lnTo>
                  <a:lnTo>
                    <a:pt x="107156" y="152400"/>
                  </a:lnTo>
                  <a:lnTo>
                    <a:pt x="242888" y="288131"/>
                  </a:lnTo>
                  <a:lnTo>
                    <a:pt x="409575" y="450056"/>
                  </a:lnTo>
                  <a:lnTo>
                    <a:pt x="533400" y="566737"/>
                  </a:lnTo>
                  <a:lnTo>
                    <a:pt x="664369" y="676275"/>
                  </a:lnTo>
                  <a:lnTo>
                    <a:pt x="838200" y="802481"/>
                  </a:lnTo>
                  <a:lnTo>
                    <a:pt x="1097756" y="981075"/>
                  </a:lnTo>
                  <a:lnTo>
                    <a:pt x="1293019" y="1116806"/>
                  </a:lnTo>
                  <a:lnTo>
                    <a:pt x="1459706" y="1223962"/>
                  </a:lnTo>
                  <a:lnTo>
                    <a:pt x="1524000" y="1252537"/>
                  </a:lnTo>
                  <a:lnTo>
                    <a:pt x="1974056" y="1257300"/>
                  </a:lnTo>
                  <a:lnTo>
                    <a:pt x="1993106" y="1212056"/>
                  </a:lnTo>
                  <a:lnTo>
                    <a:pt x="1812131" y="1119187"/>
                  </a:lnTo>
                  <a:lnTo>
                    <a:pt x="1664494" y="1047750"/>
                  </a:lnTo>
                  <a:lnTo>
                    <a:pt x="1490663" y="959644"/>
                  </a:lnTo>
                  <a:lnTo>
                    <a:pt x="1338263" y="876300"/>
                  </a:lnTo>
                  <a:lnTo>
                    <a:pt x="1188244" y="792956"/>
                  </a:lnTo>
                  <a:lnTo>
                    <a:pt x="1057275" y="716756"/>
                  </a:lnTo>
                  <a:lnTo>
                    <a:pt x="928688" y="635794"/>
                  </a:lnTo>
                  <a:lnTo>
                    <a:pt x="778669" y="538162"/>
                  </a:lnTo>
                  <a:lnTo>
                    <a:pt x="716756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5B6C4B59-5202-6748-BDCC-B818152295AE}"/>
                </a:ext>
              </a:extLst>
            </p:cNvPr>
            <p:cNvSpPr/>
            <p:nvPr/>
          </p:nvSpPr>
          <p:spPr>
            <a:xfrm>
              <a:off x="3843338" y="3267075"/>
              <a:ext cx="679450" cy="742950"/>
            </a:xfrm>
            <a:custGeom>
              <a:avLst/>
              <a:gdLst>
                <a:gd name="connsiteX0" fmla="*/ 269081 w 678656"/>
                <a:gd name="connsiteY0" fmla="*/ 116681 h 742950"/>
                <a:gd name="connsiteX1" fmla="*/ 357187 w 678656"/>
                <a:gd name="connsiteY1" fmla="*/ 164306 h 742950"/>
                <a:gd name="connsiteX2" fmla="*/ 404812 w 678656"/>
                <a:gd name="connsiteY2" fmla="*/ 195263 h 742950"/>
                <a:gd name="connsiteX3" fmla="*/ 442912 w 678656"/>
                <a:gd name="connsiteY3" fmla="*/ 221456 h 742950"/>
                <a:gd name="connsiteX4" fmla="*/ 485775 w 678656"/>
                <a:gd name="connsiteY4" fmla="*/ 254794 h 742950"/>
                <a:gd name="connsiteX5" fmla="*/ 514350 w 678656"/>
                <a:gd name="connsiteY5" fmla="*/ 280988 h 742950"/>
                <a:gd name="connsiteX6" fmla="*/ 550068 w 678656"/>
                <a:gd name="connsiteY6" fmla="*/ 319088 h 742950"/>
                <a:gd name="connsiteX7" fmla="*/ 583406 w 678656"/>
                <a:gd name="connsiteY7" fmla="*/ 361950 h 742950"/>
                <a:gd name="connsiteX8" fmla="*/ 616743 w 678656"/>
                <a:gd name="connsiteY8" fmla="*/ 407194 h 742950"/>
                <a:gd name="connsiteX9" fmla="*/ 638175 w 678656"/>
                <a:gd name="connsiteY9" fmla="*/ 442913 h 742950"/>
                <a:gd name="connsiteX10" fmla="*/ 657225 w 678656"/>
                <a:gd name="connsiteY10" fmla="*/ 490538 h 742950"/>
                <a:gd name="connsiteX11" fmla="*/ 669131 w 678656"/>
                <a:gd name="connsiteY11" fmla="*/ 542925 h 742950"/>
                <a:gd name="connsiteX12" fmla="*/ 676275 w 678656"/>
                <a:gd name="connsiteY12" fmla="*/ 600075 h 742950"/>
                <a:gd name="connsiteX13" fmla="*/ 678656 w 678656"/>
                <a:gd name="connsiteY13" fmla="*/ 645319 h 742950"/>
                <a:gd name="connsiteX14" fmla="*/ 673893 w 678656"/>
                <a:gd name="connsiteY14" fmla="*/ 683419 h 742950"/>
                <a:gd name="connsiteX15" fmla="*/ 661987 w 678656"/>
                <a:gd name="connsiteY15" fmla="*/ 711994 h 742950"/>
                <a:gd name="connsiteX16" fmla="*/ 640556 w 678656"/>
                <a:gd name="connsiteY16" fmla="*/ 731044 h 742950"/>
                <a:gd name="connsiteX17" fmla="*/ 614362 w 678656"/>
                <a:gd name="connsiteY17" fmla="*/ 740569 h 742950"/>
                <a:gd name="connsiteX18" fmla="*/ 590550 w 678656"/>
                <a:gd name="connsiteY18" fmla="*/ 742950 h 742950"/>
                <a:gd name="connsiteX19" fmla="*/ 566737 w 678656"/>
                <a:gd name="connsiteY19" fmla="*/ 735806 h 742950"/>
                <a:gd name="connsiteX20" fmla="*/ 531018 w 678656"/>
                <a:gd name="connsiteY20" fmla="*/ 709613 h 742950"/>
                <a:gd name="connsiteX21" fmla="*/ 507206 w 678656"/>
                <a:gd name="connsiteY21" fmla="*/ 678656 h 742950"/>
                <a:gd name="connsiteX22" fmla="*/ 469106 w 678656"/>
                <a:gd name="connsiteY22" fmla="*/ 600075 h 742950"/>
                <a:gd name="connsiteX23" fmla="*/ 445293 w 678656"/>
                <a:gd name="connsiteY23" fmla="*/ 540544 h 742950"/>
                <a:gd name="connsiteX24" fmla="*/ 414337 w 678656"/>
                <a:gd name="connsiteY24" fmla="*/ 485775 h 742950"/>
                <a:gd name="connsiteX25" fmla="*/ 357187 w 678656"/>
                <a:gd name="connsiteY25" fmla="*/ 409575 h 742950"/>
                <a:gd name="connsiteX26" fmla="*/ 297656 w 678656"/>
                <a:gd name="connsiteY26" fmla="*/ 338138 h 742950"/>
                <a:gd name="connsiteX27" fmla="*/ 228600 w 678656"/>
                <a:gd name="connsiteY27" fmla="*/ 266700 h 742950"/>
                <a:gd name="connsiteX28" fmla="*/ 145256 w 678656"/>
                <a:gd name="connsiteY28" fmla="*/ 190500 h 742950"/>
                <a:gd name="connsiteX29" fmla="*/ 80962 w 678656"/>
                <a:gd name="connsiteY29" fmla="*/ 138113 h 742950"/>
                <a:gd name="connsiteX30" fmla="*/ 0 w 678656"/>
                <a:gd name="connsiteY30" fmla="*/ 83344 h 742950"/>
                <a:gd name="connsiteX31" fmla="*/ 0 w 678656"/>
                <a:gd name="connsiteY31" fmla="*/ 0 h 742950"/>
                <a:gd name="connsiteX32" fmla="*/ 123825 w 678656"/>
                <a:gd name="connsiteY32" fmla="*/ 47625 h 742950"/>
                <a:gd name="connsiteX33" fmla="*/ 211931 w 678656"/>
                <a:gd name="connsiteY33" fmla="*/ 88106 h 742950"/>
                <a:gd name="connsiteX34" fmla="*/ 269081 w 678656"/>
                <a:gd name="connsiteY34" fmla="*/ 116681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8656" h="742950">
                  <a:moveTo>
                    <a:pt x="269081" y="116681"/>
                  </a:moveTo>
                  <a:lnTo>
                    <a:pt x="357187" y="164306"/>
                  </a:lnTo>
                  <a:lnTo>
                    <a:pt x="404812" y="195263"/>
                  </a:lnTo>
                  <a:lnTo>
                    <a:pt x="442912" y="221456"/>
                  </a:lnTo>
                  <a:lnTo>
                    <a:pt x="485775" y="254794"/>
                  </a:lnTo>
                  <a:lnTo>
                    <a:pt x="514350" y="280988"/>
                  </a:lnTo>
                  <a:lnTo>
                    <a:pt x="550068" y="319088"/>
                  </a:lnTo>
                  <a:lnTo>
                    <a:pt x="583406" y="361950"/>
                  </a:lnTo>
                  <a:lnTo>
                    <a:pt x="616743" y="407194"/>
                  </a:lnTo>
                  <a:lnTo>
                    <a:pt x="638175" y="442913"/>
                  </a:lnTo>
                  <a:lnTo>
                    <a:pt x="657225" y="490538"/>
                  </a:lnTo>
                  <a:lnTo>
                    <a:pt x="669131" y="542925"/>
                  </a:lnTo>
                  <a:lnTo>
                    <a:pt x="676275" y="600075"/>
                  </a:lnTo>
                  <a:lnTo>
                    <a:pt x="678656" y="645319"/>
                  </a:lnTo>
                  <a:lnTo>
                    <a:pt x="673893" y="683419"/>
                  </a:lnTo>
                  <a:lnTo>
                    <a:pt x="661987" y="711994"/>
                  </a:lnTo>
                  <a:lnTo>
                    <a:pt x="640556" y="731044"/>
                  </a:lnTo>
                  <a:lnTo>
                    <a:pt x="614362" y="740569"/>
                  </a:lnTo>
                  <a:lnTo>
                    <a:pt x="590550" y="742950"/>
                  </a:lnTo>
                  <a:lnTo>
                    <a:pt x="566737" y="735806"/>
                  </a:lnTo>
                  <a:lnTo>
                    <a:pt x="531018" y="709613"/>
                  </a:lnTo>
                  <a:lnTo>
                    <a:pt x="507206" y="678656"/>
                  </a:lnTo>
                  <a:lnTo>
                    <a:pt x="469106" y="600075"/>
                  </a:lnTo>
                  <a:lnTo>
                    <a:pt x="445293" y="540544"/>
                  </a:lnTo>
                  <a:lnTo>
                    <a:pt x="414337" y="485775"/>
                  </a:lnTo>
                  <a:lnTo>
                    <a:pt x="357187" y="409575"/>
                  </a:lnTo>
                  <a:lnTo>
                    <a:pt x="297656" y="338138"/>
                  </a:lnTo>
                  <a:lnTo>
                    <a:pt x="228600" y="266700"/>
                  </a:lnTo>
                  <a:lnTo>
                    <a:pt x="145256" y="190500"/>
                  </a:lnTo>
                  <a:lnTo>
                    <a:pt x="80962" y="138113"/>
                  </a:lnTo>
                  <a:lnTo>
                    <a:pt x="0" y="83344"/>
                  </a:lnTo>
                  <a:lnTo>
                    <a:pt x="0" y="0"/>
                  </a:lnTo>
                  <a:lnTo>
                    <a:pt x="123825" y="47625"/>
                  </a:lnTo>
                  <a:lnTo>
                    <a:pt x="211931" y="88106"/>
                  </a:lnTo>
                  <a:lnTo>
                    <a:pt x="269081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8E816775-18F5-F347-8677-45079F9DD55D}"/>
                </a:ext>
              </a:extLst>
            </p:cNvPr>
            <p:cNvSpPr/>
            <p:nvPr/>
          </p:nvSpPr>
          <p:spPr>
            <a:xfrm>
              <a:off x="5453063" y="1462088"/>
              <a:ext cx="485775" cy="1546225"/>
            </a:xfrm>
            <a:custGeom>
              <a:avLst/>
              <a:gdLst>
                <a:gd name="connsiteX0" fmla="*/ 207168 w 485775"/>
                <a:gd name="connsiteY0" fmla="*/ 764381 h 1545431"/>
                <a:gd name="connsiteX1" fmla="*/ 207168 w 485775"/>
                <a:gd name="connsiteY1" fmla="*/ 421481 h 1545431"/>
                <a:gd name="connsiteX2" fmla="*/ 202406 w 485775"/>
                <a:gd name="connsiteY2" fmla="*/ 314325 h 1545431"/>
                <a:gd name="connsiteX3" fmla="*/ 192881 w 485775"/>
                <a:gd name="connsiteY3" fmla="*/ 242887 h 1545431"/>
                <a:gd name="connsiteX4" fmla="*/ 183356 w 485775"/>
                <a:gd name="connsiteY4" fmla="*/ 202406 h 1545431"/>
                <a:gd name="connsiteX5" fmla="*/ 169068 w 485775"/>
                <a:gd name="connsiteY5" fmla="*/ 178593 h 1545431"/>
                <a:gd name="connsiteX6" fmla="*/ 121443 w 485775"/>
                <a:gd name="connsiteY6" fmla="*/ 135731 h 1545431"/>
                <a:gd name="connsiteX7" fmla="*/ 73818 w 485775"/>
                <a:gd name="connsiteY7" fmla="*/ 100012 h 1545431"/>
                <a:gd name="connsiteX8" fmla="*/ 30956 w 485775"/>
                <a:gd name="connsiteY8" fmla="*/ 69056 h 1545431"/>
                <a:gd name="connsiteX9" fmla="*/ 19050 w 485775"/>
                <a:gd name="connsiteY9" fmla="*/ 57150 h 1545431"/>
                <a:gd name="connsiteX10" fmla="*/ 7143 w 485775"/>
                <a:gd name="connsiteY10" fmla="*/ 42862 h 1545431"/>
                <a:gd name="connsiteX11" fmla="*/ 0 w 485775"/>
                <a:gd name="connsiteY11" fmla="*/ 28575 h 1545431"/>
                <a:gd name="connsiteX12" fmla="*/ 4762 w 485775"/>
                <a:gd name="connsiteY12" fmla="*/ 14287 h 1545431"/>
                <a:gd name="connsiteX13" fmla="*/ 21431 w 485775"/>
                <a:gd name="connsiteY13" fmla="*/ 4762 h 1545431"/>
                <a:gd name="connsiteX14" fmla="*/ 114300 w 485775"/>
                <a:gd name="connsiteY14" fmla="*/ 0 h 1545431"/>
                <a:gd name="connsiteX15" fmla="*/ 176212 w 485775"/>
                <a:gd name="connsiteY15" fmla="*/ 4762 h 1545431"/>
                <a:gd name="connsiteX16" fmla="*/ 228600 w 485775"/>
                <a:gd name="connsiteY16" fmla="*/ 11906 h 1545431"/>
                <a:gd name="connsiteX17" fmla="*/ 273843 w 485775"/>
                <a:gd name="connsiteY17" fmla="*/ 26193 h 1545431"/>
                <a:gd name="connsiteX18" fmla="*/ 314325 w 485775"/>
                <a:gd name="connsiteY18" fmla="*/ 42862 h 1545431"/>
                <a:gd name="connsiteX19" fmla="*/ 395287 w 485775"/>
                <a:gd name="connsiteY19" fmla="*/ 80962 h 1545431"/>
                <a:gd name="connsiteX20" fmla="*/ 447675 w 485775"/>
                <a:gd name="connsiteY20" fmla="*/ 109537 h 1545431"/>
                <a:gd name="connsiteX21" fmla="*/ 466725 w 485775"/>
                <a:gd name="connsiteY21" fmla="*/ 123825 h 1545431"/>
                <a:gd name="connsiteX22" fmla="*/ 473868 w 485775"/>
                <a:gd name="connsiteY22" fmla="*/ 135731 h 1545431"/>
                <a:gd name="connsiteX23" fmla="*/ 478631 w 485775"/>
                <a:gd name="connsiteY23" fmla="*/ 145256 h 1545431"/>
                <a:gd name="connsiteX24" fmla="*/ 483393 w 485775"/>
                <a:gd name="connsiteY24" fmla="*/ 159543 h 1545431"/>
                <a:gd name="connsiteX25" fmla="*/ 485775 w 485775"/>
                <a:gd name="connsiteY25" fmla="*/ 190500 h 1545431"/>
                <a:gd name="connsiteX26" fmla="*/ 481012 w 485775"/>
                <a:gd name="connsiteY26" fmla="*/ 223837 h 1545431"/>
                <a:gd name="connsiteX27" fmla="*/ 469106 w 485775"/>
                <a:gd name="connsiteY27" fmla="*/ 273843 h 1545431"/>
                <a:gd name="connsiteX28" fmla="*/ 454818 w 485775"/>
                <a:gd name="connsiteY28" fmla="*/ 316706 h 1545431"/>
                <a:gd name="connsiteX29" fmla="*/ 452437 w 485775"/>
                <a:gd name="connsiteY29" fmla="*/ 416718 h 1545431"/>
                <a:gd name="connsiteX30" fmla="*/ 452437 w 485775"/>
                <a:gd name="connsiteY30" fmla="*/ 573881 h 1545431"/>
                <a:gd name="connsiteX31" fmla="*/ 428625 w 485775"/>
                <a:gd name="connsiteY31" fmla="*/ 931068 h 1545431"/>
                <a:gd name="connsiteX32" fmla="*/ 431006 w 485775"/>
                <a:gd name="connsiteY32" fmla="*/ 1090612 h 1545431"/>
                <a:gd name="connsiteX33" fmla="*/ 402431 w 485775"/>
                <a:gd name="connsiteY33" fmla="*/ 1533525 h 1545431"/>
                <a:gd name="connsiteX34" fmla="*/ 209550 w 485775"/>
                <a:gd name="connsiteY34" fmla="*/ 1545431 h 1545431"/>
                <a:gd name="connsiteX35" fmla="*/ 204787 w 485775"/>
                <a:gd name="connsiteY35" fmla="*/ 1233487 h 1545431"/>
                <a:gd name="connsiteX36" fmla="*/ 207168 w 485775"/>
                <a:gd name="connsiteY36" fmla="*/ 76438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1545431">
                  <a:moveTo>
                    <a:pt x="207168" y="764381"/>
                  </a:moveTo>
                  <a:lnTo>
                    <a:pt x="207168" y="421481"/>
                  </a:lnTo>
                  <a:lnTo>
                    <a:pt x="202406" y="314325"/>
                  </a:lnTo>
                  <a:lnTo>
                    <a:pt x="192881" y="242887"/>
                  </a:lnTo>
                  <a:lnTo>
                    <a:pt x="183356" y="202406"/>
                  </a:lnTo>
                  <a:lnTo>
                    <a:pt x="169068" y="178593"/>
                  </a:lnTo>
                  <a:lnTo>
                    <a:pt x="121443" y="135731"/>
                  </a:lnTo>
                  <a:lnTo>
                    <a:pt x="73818" y="100012"/>
                  </a:lnTo>
                  <a:lnTo>
                    <a:pt x="30956" y="69056"/>
                  </a:lnTo>
                  <a:lnTo>
                    <a:pt x="19050" y="57150"/>
                  </a:lnTo>
                  <a:lnTo>
                    <a:pt x="7143" y="42862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114300" y="0"/>
                  </a:lnTo>
                  <a:lnTo>
                    <a:pt x="176212" y="4762"/>
                  </a:lnTo>
                  <a:lnTo>
                    <a:pt x="228600" y="11906"/>
                  </a:lnTo>
                  <a:lnTo>
                    <a:pt x="273843" y="26193"/>
                  </a:lnTo>
                  <a:lnTo>
                    <a:pt x="314325" y="42862"/>
                  </a:lnTo>
                  <a:lnTo>
                    <a:pt x="395287" y="80962"/>
                  </a:lnTo>
                  <a:lnTo>
                    <a:pt x="447675" y="109537"/>
                  </a:lnTo>
                  <a:lnTo>
                    <a:pt x="466725" y="123825"/>
                  </a:lnTo>
                  <a:lnTo>
                    <a:pt x="473868" y="135731"/>
                  </a:lnTo>
                  <a:lnTo>
                    <a:pt x="478631" y="145256"/>
                  </a:lnTo>
                  <a:lnTo>
                    <a:pt x="483393" y="159543"/>
                  </a:lnTo>
                  <a:lnTo>
                    <a:pt x="485775" y="190500"/>
                  </a:lnTo>
                  <a:lnTo>
                    <a:pt x="481012" y="223837"/>
                  </a:lnTo>
                  <a:lnTo>
                    <a:pt x="469106" y="273843"/>
                  </a:lnTo>
                  <a:lnTo>
                    <a:pt x="454818" y="316706"/>
                  </a:lnTo>
                  <a:cubicBezTo>
                    <a:pt x="454024" y="350043"/>
                    <a:pt x="453231" y="383381"/>
                    <a:pt x="452437" y="416718"/>
                  </a:cubicBezTo>
                  <a:lnTo>
                    <a:pt x="452437" y="573881"/>
                  </a:lnTo>
                  <a:lnTo>
                    <a:pt x="428625" y="931068"/>
                  </a:lnTo>
                  <a:cubicBezTo>
                    <a:pt x="429419" y="984249"/>
                    <a:pt x="469503" y="992584"/>
                    <a:pt x="431006" y="1090612"/>
                  </a:cubicBezTo>
                  <a:lnTo>
                    <a:pt x="402431" y="1533525"/>
                  </a:lnTo>
                  <a:lnTo>
                    <a:pt x="209550" y="1545431"/>
                  </a:lnTo>
                  <a:cubicBezTo>
                    <a:pt x="207962" y="1441450"/>
                    <a:pt x="206375" y="1337468"/>
                    <a:pt x="204787" y="1233487"/>
                  </a:cubicBezTo>
                  <a:cubicBezTo>
                    <a:pt x="205581" y="1077118"/>
                    <a:pt x="206374" y="920750"/>
                    <a:pt x="207168" y="764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1707E807-C068-F14F-9E0B-0287FDDF3A08}"/>
                </a:ext>
              </a:extLst>
            </p:cNvPr>
            <p:cNvSpPr/>
            <p:nvPr/>
          </p:nvSpPr>
          <p:spPr>
            <a:xfrm>
              <a:off x="4708525" y="2262188"/>
              <a:ext cx="2006600" cy="452437"/>
            </a:xfrm>
            <a:custGeom>
              <a:avLst/>
              <a:gdLst>
                <a:gd name="connsiteX0" fmla="*/ 623888 w 2007394"/>
                <a:gd name="connsiteY0" fmla="*/ 209550 h 452437"/>
                <a:gd name="connsiteX1" fmla="*/ 983457 w 2007394"/>
                <a:gd name="connsiteY1" fmla="*/ 159543 h 452437"/>
                <a:gd name="connsiteX2" fmla="*/ 1159669 w 2007394"/>
                <a:gd name="connsiteY2" fmla="*/ 121443 h 452437"/>
                <a:gd name="connsiteX3" fmla="*/ 1307307 w 2007394"/>
                <a:gd name="connsiteY3" fmla="*/ 107156 h 452437"/>
                <a:gd name="connsiteX4" fmla="*/ 1407319 w 2007394"/>
                <a:gd name="connsiteY4" fmla="*/ 88106 h 452437"/>
                <a:gd name="connsiteX5" fmla="*/ 1500188 w 2007394"/>
                <a:gd name="connsiteY5" fmla="*/ 64293 h 452437"/>
                <a:gd name="connsiteX6" fmla="*/ 1604963 w 2007394"/>
                <a:gd name="connsiteY6" fmla="*/ 30956 h 452437"/>
                <a:gd name="connsiteX7" fmla="*/ 1671638 w 2007394"/>
                <a:gd name="connsiteY7" fmla="*/ 4762 h 452437"/>
                <a:gd name="connsiteX8" fmla="*/ 1719263 w 2007394"/>
                <a:gd name="connsiteY8" fmla="*/ 0 h 452437"/>
                <a:gd name="connsiteX9" fmla="*/ 1804988 w 2007394"/>
                <a:gd name="connsiteY9" fmla="*/ 7143 h 452437"/>
                <a:gd name="connsiteX10" fmla="*/ 1859757 w 2007394"/>
                <a:gd name="connsiteY10" fmla="*/ 19050 h 452437"/>
                <a:gd name="connsiteX11" fmla="*/ 1890713 w 2007394"/>
                <a:gd name="connsiteY11" fmla="*/ 30956 h 452437"/>
                <a:gd name="connsiteX12" fmla="*/ 1914525 w 2007394"/>
                <a:gd name="connsiteY12" fmla="*/ 45243 h 452437"/>
                <a:gd name="connsiteX13" fmla="*/ 1943100 w 2007394"/>
                <a:gd name="connsiteY13" fmla="*/ 64293 h 452437"/>
                <a:gd name="connsiteX14" fmla="*/ 1976438 w 2007394"/>
                <a:gd name="connsiteY14" fmla="*/ 92868 h 452437"/>
                <a:gd name="connsiteX15" fmla="*/ 1990725 w 2007394"/>
                <a:gd name="connsiteY15" fmla="*/ 107156 h 452437"/>
                <a:gd name="connsiteX16" fmla="*/ 2002632 w 2007394"/>
                <a:gd name="connsiteY16" fmla="*/ 121443 h 452437"/>
                <a:gd name="connsiteX17" fmla="*/ 2007394 w 2007394"/>
                <a:gd name="connsiteY17" fmla="*/ 140493 h 452437"/>
                <a:gd name="connsiteX18" fmla="*/ 2007394 w 2007394"/>
                <a:gd name="connsiteY18" fmla="*/ 157162 h 452437"/>
                <a:gd name="connsiteX19" fmla="*/ 1993107 w 2007394"/>
                <a:gd name="connsiteY19" fmla="*/ 180975 h 452437"/>
                <a:gd name="connsiteX20" fmla="*/ 1962150 w 2007394"/>
                <a:gd name="connsiteY20" fmla="*/ 207168 h 452437"/>
                <a:gd name="connsiteX21" fmla="*/ 1902619 w 2007394"/>
                <a:gd name="connsiteY21" fmla="*/ 219075 h 452437"/>
                <a:gd name="connsiteX22" fmla="*/ 1735932 w 2007394"/>
                <a:gd name="connsiteY22" fmla="*/ 230981 h 452437"/>
                <a:gd name="connsiteX23" fmla="*/ 1654969 w 2007394"/>
                <a:gd name="connsiteY23" fmla="*/ 230981 h 452437"/>
                <a:gd name="connsiteX24" fmla="*/ 1447800 w 2007394"/>
                <a:gd name="connsiteY24" fmla="*/ 252412 h 452437"/>
                <a:gd name="connsiteX25" fmla="*/ 1235869 w 2007394"/>
                <a:gd name="connsiteY25" fmla="*/ 285750 h 452437"/>
                <a:gd name="connsiteX26" fmla="*/ 1147763 w 2007394"/>
                <a:gd name="connsiteY26" fmla="*/ 302418 h 452437"/>
                <a:gd name="connsiteX27" fmla="*/ 950119 w 2007394"/>
                <a:gd name="connsiteY27" fmla="*/ 321468 h 452437"/>
                <a:gd name="connsiteX28" fmla="*/ 785813 w 2007394"/>
                <a:gd name="connsiteY28" fmla="*/ 350043 h 452437"/>
                <a:gd name="connsiteX29" fmla="*/ 569119 w 2007394"/>
                <a:gd name="connsiteY29" fmla="*/ 395287 h 452437"/>
                <a:gd name="connsiteX30" fmla="*/ 481013 w 2007394"/>
                <a:gd name="connsiteY30" fmla="*/ 414337 h 452437"/>
                <a:gd name="connsiteX31" fmla="*/ 361950 w 2007394"/>
                <a:gd name="connsiteY31" fmla="*/ 450056 h 452437"/>
                <a:gd name="connsiteX32" fmla="*/ 340519 w 2007394"/>
                <a:gd name="connsiteY32" fmla="*/ 452437 h 452437"/>
                <a:gd name="connsiteX33" fmla="*/ 261938 w 2007394"/>
                <a:gd name="connsiteY33" fmla="*/ 445293 h 452437"/>
                <a:gd name="connsiteX34" fmla="*/ 211932 w 2007394"/>
                <a:gd name="connsiteY34" fmla="*/ 428625 h 452437"/>
                <a:gd name="connsiteX35" fmla="*/ 173832 w 2007394"/>
                <a:gd name="connsiteY35" fmla="*/ 404812 h 452437"/>
                <a:gd name="connsiteX36" fmla="*/ 90488 w 2007394"/>
                <a:gd name="connsiteY36" fmla="*/ 330993 h 452437"/>
                <a:gd name="connsiteX37" fmla="*/ 40482 w 2007394"/>
                <a:gd name="connsiteY37" fmla="*/ 278606 h 452437"/>
                <a:gd name="connsiteX38" fmla="*/ 14288 w 2007394"/>
                <a:gd name="connsiteY38" fmla="*/ 252412 h 452437"/>
                <a:gd name="connsiteX39" fmla="*/ 0 w 2007394"/>
                <a:gd name="connsiteY39" fmla="*/ 219075 h 452437"/>
                <a:gd name="connsiteX40" fmla="*/ 0 w 2007394"/>
                <a:gd name="connsiteY40" fmla="*/ 207168 h 452437"/>
                <a:gd name="connsiteX41" fmla="*/ 7144 w 2007394"/>
                <a:gd name="connsiteY41" fmla="*/ 200025 h 452437"/>
                <a:gd name="connsiteX42" fmla="*/ 23813 w 2007394"/>
                <a:gd name="connsiteY42" fmla="*/ 197643 h 452437"/>
                <a:gd name="connsiteX43" fmla="*/ 52388 w 2007394"/>
                <a:gd name="connsiteY43" fmla="*/ 209550 h 452437"/>
                <a:gd name="connsiteX44" fmla="*/ 173832 w 2007394"/>
                <a:gd name="connsiteY44" fmla="*/ 250031 h 452437"/>
                <a:gd name="connsiteX45" fmla="*/ 226219 w 2007394"/>
                <a:gd name="connsiteY45" fmla="*/ 257175 h 452437"/>
                <a:gd name="connsiteX46" fmla="*/ 295275 w 2007394"/>
                <a:gd name="connsiteY46" fmla="*/ 254793 h 452437"/>
                <a:gd name="connsiteX47" fmla="*/ 459582 w 2007394"/>
                <a:gd name="connsiteY47" fmla="*/ 233362 h 452437"/>
                <a:gd name="connsiteX48" fmla="*/ 623888 w 2007394"/>
                <a:gd name="connsiteY48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7394" h="452437">
                  <a:moveTo>
                    <a:pt x="623888" y="209550"/>
                  </a:moveTo>
                  <a:lnTo>
                    <a:pt x="983457" y="159543"/>
                  </a:lnTo>
                  <a:lnTo>
                    <a:pt x="1159669" y="121443"/>
                  </a:lnTo>
                  <a:lnTo>
                    <a:pt x="1307307" y="107156"/>
                  </a:lnTo>
                  <a:lnTo>
                    <a:pt x="1407319" y="88106"/>
                  </a:lnTo>
                  <a:lnTo>
                    <a:pt x="1500188" y="64293"/>
                  </a:lnTo>
                  <a:lnTo>
                    <a:pt x="1604963" y="30956"/>
                  </a:lnTo>
                  <a:lnTo>
                    <a:pt x="1671638" y="4762"/>
                  </a:lnTo>
                  <a:lnTo>
                    <a:pt x="1719263" y="0"/>
                  </a:lnTo>
                  <a:lnTo>
                    <a:pt x="1804988" y="7143"/>
                  </a:lnTo>
                  <a:lnTo>
                    <a:pt x="1859757" y="19050"/>
                  </a:lnTo>
                  <a:lnTo>
                    <a:pt x="1890713" y="30956"/>
                  </a:lnTo>
                  <a:lnTo>
                    <a:pt x="1914525" y="45243"/>
                  </a:lnTo>
                  <a:lnTo>
                    <a:pt x="1943100" y="64293"/>
                  </a:lnTo>
                  <a:lnTo>
                    <a:pt x="1976438" y="92868"/>
                  </a:lnTo>
                  <a:lnTo>
                    <a:pt x="1990725" y="107156"/>
                  </a:lnTo>
                  <a:lnTo>
                    <a:pt x="2002632" y="121443"/>
                  </a:lnTo>
                  <a:lnTo>
                    <a:pt x="2007394" y="140493"/>
                  </a:lnTo>
                  <a:lnTo>
                    <a:pt x="2007394" y="157162"/>
                  </a:lnTo>
                  <a:lnTo>
                    <a:pt x="1993107" y="180975"/>
                  </a:lnTo>
                  <a:lnTo>
                    <a:pt x="1962150" y="207168"/>
                  </a:lnTo>
                  <a:lnTo>
                    <a:pt x="1902619" y="219075"/>
                  </a:lnTo>
                  <a:lnTo>
                    <a:pt x="1735932" y="230981"/>
                  </a:lnTo>
                  <a:lnTo>
                    <a:pt x="1654969" y="230981"/>
                  </a:lnTo>
                  <a:lnTo>
                    <a:pt x="1447800" y="252412"/>
                  </a:lnTo>
                  <a:lnTo>
                    <a:pt x="1235869" y="285750"/>
                  </a:lnTo>
                  <a:lnTo>
                    <a:pt x="1147763" y="302418"/>
                  </a:lnTo>
                  <a:lnTo>
                    <a:pt x="950119" y="321468"/>
                  </a:lnTo>
                  <a:lnTo>
                    <a:pt x="785813" y="350043"/>
                  </a:lnTo>
                  <a:lnTo>
                    <a:pt x="569119" y="395287"/>
                  </a:lnTo>
                  <a:lnTo>
                    <a:pt x="481013" y="414337"/>
                  </a:lnTo>
                  <a:lnTo>
                    <a:pt x="361950" y="450056"/>
                  </a:lnTo>
                  <a:lnTo>
                    <a:pt x="340519" y="452437"/>
                  </a:lnTo>
                  <a:lnTo>
                    <a:pt x="261938" y="445293"/>
                  </a:lnTo>
                  <a:lnTo>
                    <a:pt x="211932" y="428625"/>
                  </a:lnTo>
                  <a:lnTo>
                    <a:pt x="173832" y="404812"/>
                  </a:lnTo>
                  <a:lnTo>
                    <a:pt x="90488" y="330993"/>
                  </a:lnTo>
                  <a:lnTo>
                    <a:pt x="40482" y="278606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207168"/>
                  </a:lnTo>
                  <a:lnTo>
                    <a:pt x="7144" y="200025"/>
                  </a:lnTo>
                  <a:lnTo>
                    <a:pt x="23813" y="197643"/>
                  </a:lnTo>
                  <a:lnTo>
                    <a:pt x="52388" y="209550"/>
                  </a:lnTo>
                  <a:lnTo>
                    <a:pt x="173832" y="250031"/>
                  </a:lnTo>
                  <a:lnTo>
                    <a:pt x="226219" y="257175"/>
                  </a:lnTo>
                  <a:lnTo>
                    <a:pt x="295275" y="254793"/>
                  </a:lnTo>
                  <a:lnTo>
                    <a:pt x="459582" y="233362"/>
                  </a:lnTo>
                  <a:lnTo>
                    <a:pt x="6238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9912F38-0D01-3F49-A4A8-504B1178172B}"/>
                </a:ext>
              </a:extLst>
            </p:cNvPr>
            <p:cNvSpPr/>
            <p:nvPr/>
          </p:nvSpPr>
          <p:spPr>
            <a:xfrm>
              <a:off x="4324350" y="2732088"/>
              <a:ext cx="2951163" cy="520700"/>
            </a:xfrm>
            <a:custGeom>
              <a:avLst/>
              <a:gdLst>
                <a:gd name="connsiteX0" fmla="*/ 840581 w 2950369"/>
                <a:gd name="connsiteY0" fmla="*/ 264319 h 521494"/>
                <a:gd name="connsiteX1" fmla="*/ 676275 w 2950369"/>
                <a:gd name="connsiteY1" fmla="*/ 288131 h 521494"/>
                <a:gd name="connsiteX2" fmla="*/ 581025 w 2950369"/>
                <a:gd name="connsiteY2" fmla="*/ 300037 h 521494"/>
                <a:gd name="connsiteX3" fmla="*/ 466725 w 2950369"/>
                <a:gd name="connsiteY3" fmla="*/ 314325 h 521494"/>
                <a:gd name="connsiteX4" fmla="*/ 404813 w 2950369"/>
                <a:gd name="connsiteY4" fmla="*/ 319087 h 521494"/>
                <a:gd name="connsiteX5" fmla="*/ 292894 w 2950369"/>
                <a:gd name="connsiteY5" fmla="*/ 316706 h 521494"/>
                <a:gd name="connsiteX6" fmla="*/ 226219 w 2950369"/>
                <a:gd name="connsiteY6" fmla="*/ 309562 h 521494"/>
                <a:gd name="connsiteX7" fmla="*/ 183356 w 2950369"/>
                <a:gd name="connsiteY7" fmla="*/ 300037 h 521494"/>
                <a:gd name="connsiteX8" fmla="*/ 159544 w 2950369"/>
                <a:gd name="connsiteY8" fmla="*/ 285750 h 521494"/>
                <a:gd name="connsiteX9" fmla="*/ 121444 w 2950369"/>
                <a:gd name="connsiteY9" fmla="*/ 245269 h 521494"/>
                <a:gd name="connsiteX10" fmla="*/ 0 w 2950369"/>
                <a:gd name="connsiteY10" fmla="*/ 271462 h 521494"/>
                <a:gd name="connsiteX11" fmla="*/ 50006 w 2950369"/>
                <a:gd name="connsiteY11" fmla="*/ 328612 h 521494"/>
                <a:gd name="connsiteX12" fmla="*/ 95250 w 2950369"/>
                <a:gd name="connsiteY12" fmla="*/ 371475 h 521494"/>
                <a:gd name="connsiteX13" fmla="*/ 152400 w 2950369"/>
                <a:gd name="connsiteY13" fmla="*/ 416719 h 521494"/>
                <a:gd name="connsiteX14" fmla="*/ 200025 w 2950369"/>
                <a:gd name="connsiteY14" fmla="*/ 447675 h 521494"/>
                <a:gd name="connsiteX15" fmla="*/ 269081 w 2950369"/>
                <a:gd name="connsiteY15" fmla="*/ 481012 h 521494"/>
                <a:gd name="connsiteX16" fmla="*/ 340519 w 2950369"/>
                <a:gd name="connsiteY16" fmla="*/ 502444 h 521494"/>
                <a:gd name="connsiteX17" fmla="*/ 404813 w 2950369"/>
                <a:gd name="connsiteY17" fmla="*/ 516731 h 521494"/>
                <a:gd name="connsiteX18" fmla="*/ 438150 w 2950369"/>
                <a:gd name="connsiteY18" fmla="*/ 521494 h 521494"/>
                <a:gd name="connsiteX19" fmla="*/ 535781 w 2950369"/>
                <a:gd name="connsiteY19" fmla="*/ 488156 h 521494"/>
                <a:gd name="connsiteX20" fmla="*/ 640556 w 2950369"/>
                <a:gd name="connsiteY20" fmla="*/ 459581 h 521494"/>
                <a:gd name="connsiteX21" fmla="*/ 833438 w 2950369"/>
                <a:gd name="connsiteY21" fmla="*/ 421481 h 521494"/>
                <a:gd name="connsiteX22" fmla="*/ 976313 w 2950369"/>
                <a:gd name="connsiteY22" fmla="*/ 395287 h 521494"/>
                <a:gd name="connsiteX23" fmla="*/ 1154906 w 2950369"/>
                <a:gd name="connsiteY23" fmla="*/ 366712 h 521494"/>
                <a:gd name="connsiteX24" fmla="*/ 1359694 w 2950369"/>
                <a:gd name="connsiteY24" fmla="*/ 338137 h 521494"/>
                <a:gd name="connsiteX25" fmla="*/ 1581150 w 2950369"/>
                <a:gd name="connsiteY25" fmla="*/ 311944 h 521494"/>
                <a:gd name="connsiteX26" fmla="*/ 1843088 w 2950369"/>
                <a:gd name="connsiteY26" fmla="*/ 292894 h 521494"/>
                <a:gd name="connsiteX27" fmla="*/ 2002631 w 2950369"/>
                <a:gd name="connsiteY27" fmla="*/ 283369 h 521494"/>
                <a:gd name="connsiteX28" fmla="*/ 2188369 w 2950369"/>
                <a:gd name="connsiteY28" fmla="*/ 273844 h 521494"/>
                <a:gd name="connsiteX29" fmla="*/ 2433638 w 2950369"/>
                <a:gd name="connsiteY29" fmla="*/ 264319 h 521494"/>
                <a:gd name="connsiteX30" fmla="*/ 2633663 w 2950369"/>
                <a:gd name="connsiteY30" fmla="*/ 257175 h 521494"/>
                <a:gd name="connsiteX31" fmla="*/ 2874169 w 2950369"/>
                <a:gd name="connsiteY31" fmla="*/ 250031 h 521494"/>
                <a:gd name="connsiteX32" fmla="*/ 2902744 w 2950369"/>
                <a:gd name="connsiteY32" fmla="*/ 247650 h 521494"/>
                <a:gd name="connsiteX33" fmla="*/ 2931319 w 2950369"/>
                <a:gd name="connsiteY33" fmla="*/ 230981 h 521494"/>
                <a:gd name="connsiteX34" fmla="*/ 2945606 w 2950369"/>
                <a:gd name="connsiteY34" fmla="*/ 211931 h 521494"/>
                <a:gd name="connsiteX35" fmla="*/ 2950369 w 2950369"/>
                <a:gd name="connsiteY35" fmla="*/ 195262 h 521494"/>
                <a:gd name="connsiteX36" fmla="*/ 2947988 w 2950369"/>
                <a:gd name="connsiteY36" fmla="*/ 180975 h 521494"/>
                <a:gd name="connsiteX37" fmla="*/ 2936081 w 2950369"/>
                <a:gd name="connsiteY37" fmla="*/ 154781 h 521494"/>
                <a:gd name="connsiteX38" fmla="*/ 2924175 w 2950369"/>
                <a:gd name="connsiteY38" fmla="*/ 140494 h 521494"/>
                <a:gd name="connsiteX39" fmla="*/ 2821781 w 2950369"/>
                <a:gd name="connsiteY39" fmla="*/ 95250 h 521494"/>
                <a:gd name="connsiteX40" fmla="*/ 2671763 w 2950369"/>
                <a:gd name="connsiteY40" fmla="*/ 33337 h 521494"/>
                <a:gd name="connsiteX41" fmla="*/ 2574131 w 2950369"/>
                <a:gd name="connsiteY41" fmla="*/ 4762 h 521494"/>
                <a:gd name="connsiteX42" fmla="*/ 2550319 w 2950369"/>
                <a:gd name="connsiteY42" fmla="*/ 0 h 521494"/>
                <a:gd name="connsiteX43" fmla="*/ 2512219 w 2950369"/>
                <a:gd name="connsiteY43" fmla="*/ 7144 h 521494"/>
                <a:gd name="connsiteX44" fmla="*/ 2462213 w 2950369"/>
                <a:gd name="connsiteY44" fmla="*/ 28575 h 521494"/>
                <a:gd name="connsiteX45" fmla="*/ 2355056 w 2950369"/>
                <a:gd name="connsiteY45" fmla="*/ 59531 h 521494"/>
                <a:gd name="connsiteX46" fmla="*/ 2205038 w 2950369"/>
                <a:gd name="connsiteY46" fmla="*/ 95250 h 521494"/>
                <a:gd name="connsiteX47" fmla="*/ 2024063 w 2950369"/>
                <a:gd name="connsiteY47" fmla="*/ 111919 h 521494"/>
                <a:gd name="connsiteX48" fmla="*/ 1702594 w 2950369"/>
                <a:gd name="connsiteY48" fmla="*/ 142875 h 521494"/>
                <a:gd name="connsiteX49" fmla="*/ 1485900 w 2950369"/>
                <a:gd name="connsiteY49" fmla="*/ 169069 h 521494"/>
                <a:gd name="connsiteX50" fmla="*/ 1338263 w 2950369"/>
                <a:gd name="connsiteY50" fmla="*/ 185737 h 521494"/>
                <a:gd name="connsiteX51" fmla="*/ 1014413 w 2950369"/>
                <a:gd name="connsiteY51" fmla="*/ 238125 h 521494"/>
                <a:gd name="connsiteX52" fmla="*/ 840581 w 2950369"/>
                <a:gd name="connsiteY52" fmla="*/ 26431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50369" h="521494">
                  <a:moveTo>
                    <a:pt x="840581" y="264319"/>
                  </a:moveTo>
                  <a:lnTo>
                    <a:pt x="676275" y="288131"/>
                  </a:lnTo>
                  <a:lnTo>
                    <a:pt x="581025" y="300037"/>
                  </a:lnTo>
                  <a:lnTo>
                    <a:pt x="466725" y="314325"/>
                  </a:lnTo>
                  <a:lnTo>
                    <a:pt x="404813" y="319087"/>
                  </a:lnTo>
                  <a:lnTo>
                    <a:pt x="292894" y="316706"/>
                  </a:lnTo>
                  <a:lnTo>
                    <a:pt x="226219" y="309562"/>
                  </a:lnTo>
                  <a:lnTo>
                    <a:pt x="183356" y="300037"/>
                  </a:lnTo>
                  <a:lnTo>
                    <a:pt x="159544" y="285750"/>
                  </a:lnTo>
                  <a:lnTo>
                    <a:pt x="121444" y="245269"/>
                  </a:lnTo>
                  <a:lnTo>
                    <a:pt x="0" y="271462"/>
                  </a:lnTo>
                  <a:lnTo>
                    <a:pt x="50006" y="328612"/>
                  </a:lnTo>
                  <a:lnTo>
                    <a:pt x="95250" y="371475"/>
                  </a:lnTo>
                  <a:lnTo>
                    <a:pt x="152400" y="416719"/>
                  </a:lnTo>
                  <a:lnTo>
                    <a:pt x="200025" y="447675"/>
                  </a:lnTo>
                  <a:lnTo>
                    <a:pt x="269081" y="481012"/>
                  </a:lnTo>
                  <a:lnTo>
                    <a:pt x="340519" y="502444"/>
                  </a:lnTo>
                  <a:lnTo>
                    <a:pt x="404813" y="516731"/>
                  </a:lnTo>
                  <a:lnTo>
                    <a:pt x="438150" y="521494"/>
                  </a:lnTo>
                  <a:lnTo>
                    <a:pt x="535781" y="488156"/>
                  </a:lnTo>
                  <a:lnTo>
                    <a:pt x="640556" y="459581"/>
                  </a:lnTo>
                  <a:lnTo>
                    <a:pt x="833438" y="421481"/>
                  </a:lnTo>
                  <a:lnTo>
                    <a:pt x="976313" y="395287"/>
                  </a:lnTo>
                  <a:lnTo>
                    <a:pt x="1154906" y="366712"/>
                  </a:lnTo>
                  <a:lnTo>
                    <a:pt x="1359694" y="338137"/>
                  </a:lnTo>
                  <a:lnTo>
                    <a:pt x="1581150" y="311944"/>
                  </a:lnTo>
                  <a:lnTo>
                    <a:pt x="1843088" y="292894"/>
                  </a:lnTo>
                  <a:lnTo>
                    <a:pt x="2002631" y="283369"/>
                  </a:lnTo>
                  <a:lnTo>
                    <a:pt x="2188369" y="273844"/>
                  </a:lnTo>
                  <a:lnTo>
                    <a:pt x="2433638" y="264319"/>
                  </a:lnTo>
                  <a:lnTo>
                    <a:pt x="2633663" y="257175"/>
                  </a:lnTo>
                  <a:lnTo>
                    <a:pt x="2874169" y="250031"/>
                  </a:lnTo>
                  <a:lnTo>
                    <a:pt x="2902744" y="247650"/>
                  </a:lnTo>
                  <a:lnTo>
                    <a:pt x="2931319" y="230981"/>
                  </a:lnTo>
                  <a:lnTo>
                    <a:pt x="2945606" y="211931"/>
                  </a:lnTo>
                  <a:lnTo>
                    <a:pt x="2950369" y="195262"/>
                  </a:lnTo>
                  <a:lnTo>
                    <a:pt x="2947988" y="180975"/>
                  </a:lnTo>
                  <a:lnTo>
                    <a:pt x="2936081" y="154781"/>
                  </a:lnTo>
                  <a:lnTo>
                    <a:pt x="2924175" y="140494"/>
                  </a:lnTo>
                  <a:lnTo>
                    <a:pt x="2821781" y="95250"/>
                  </a:lnTo>
                  <a:lnTo>
                    <a:pt x="2671763" y="33337"/>
                  </a:lnTo>
                  <a:lnTo>
                    <a:pt x="2574131" y="4762"/>
                  </a:lnTo>
                  <a:lnTo>
                    <a:pt x="2550319" y="0"/>
                  </a:lnTo>
                  <a:lnTo>
                    <a:pt x="2512219" y="7144"/>
                  </a:lnTo>
                  <a:lnTo>
                    <a:pt x="2462213" y="28575"/>
                  </a:lnTo>
                  <a:lnTo>
                    <a:pt x="2355056" y="59531"/>
                  </a:lnTo>
                  <a:lnTo>
                    <a:pt x="2205038" y="95250"/>
                  </a:lnTo>
                  <a:lnTo>
                    <a:pt x="2024063" y="111919"/>
                  </a:lnTo>
                  <a:lnTo>
                    <a:pt x="1702594" y="142875"/>
                  </a:lnTo>
                  <a:lnTo>
                    <a:pt x="1485900" y="169069"/>
                  </a:lnTo>
                  <a:lnTo>
                    <a:pt x="1338263" y="185737"/>
                  </a:lnTo>
                  <a:lnTo>
                    <a:pt x="1014413" y="238125"/>
                  </a:lnTo>
                  <a:lnTo>
                    <a:pt x="84058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23693819-1A11-ED43-B89E-E921130AE9A6}"/>
                </a:ext>
              </a:extLst>
            </p:cNvPr>
            <p:cNvSpPr/>
            <p:nvPr/>
          </p:nvSpPr>
          <p:spPr>
            <a:xfrm>
              <a:off x="5043488" y="3230563"/>
              <a:ext cx="1738312" cy="1962150"/>
            </a:xfrm>
            <a:custGeom>
              <a:avLst/>
              <a:gdLst>
                <a:gd name="connsiteX0" fmla="*/ 494548 w 1738648"/>
                <a:gd name="connsiteY0" fmla="*/ 188032 h 1962741"/>
                <a:gd name="connsiteX1" fmla="*/ 247274 w 1738648"/>
                <a:gd name="connsiteY1" fmla="*/ 221517 h 1962741"/>
                <a:gd name="connsiteX2" fmla="*/ 0 w 1738648"/>
                <a:gd name="connsiteY2" fmla="*/ 255002 h 1962741"/>
                <a:gd name="connsiteX3" fmla="*/ 25758 w 1738648"/>
                <a:gd name="connsiteY3" fmla="*/ 388942 h 1962741"/>
                <a:gd name="connsiteX4" fmla="*/ 396669 w 1738648"/>
                <a:gd name="connsiteY4" fmla="*/ 340003 h 1962741"/>
                <a:gd name="connsiteX5" fmla="*/ 739247 w 1738648"/>
                <a:gd name="connsiteY5" fmla="*/ 296214 h 1962741"/>
                <a:gd name="connsiteX6" fmla="*/ 1094704 w 1738648"/>
                <a:gd name="connsiteY6" fmla="*/ 247275 h 1962741"/>
                <a:gd name="connsiteX7" fmla="*/ 1305918 w 1738648"/>
                <a:gd name="connsiteY7" fmla="*/ 221517 h 1962741"/>
                <a:gd name="connsiteX8" fmla="*/ 1347130 w 1738648"/>
                <a:gd name="connsiteY8" fmla="*/ 229244 h 1962741"/>
                <a:gd name="connsiteX9" fmla="*/ 1385767 w 1738648"/>
                <a:gd name="connsiteY9" fmla="*/ 239547 h 1962741"/>
                <a:gd name="connsiteX10" fmla="*/ 1393494 w 1738648"/>
                <a:gd name="connsiteY10" fmla="*/ 244699 h 1962741"/>
                <a:gd name="connsiteX11" fmla="*/ 1403797 w 1738648"/>
                <a:gd name="connsiteY11" fmla="*/ 273033 h 1962741"/>
                <a:gd name="connsiteX12" fmla="*/ 1411524 w 1738648"/>
                <a:gd name="connsiteY12" fmla="*/ 316821 h 1962741"/>
                <a:gd name="connsiteX13" fmla="*/ 1421827 w 1738648"/>
                <a:gd name="connsiteY13" fmla="*/ 358033 h 1962741"/>
                <a:gd name="connsiteX14" fmla="*/ 1421827 w 1738648"/>
                <a:gd name="connsiteY14" fmla="*/ 618186 h 1962741"/>
                <a:gd name="connsiteX15" fmla="*/ 1421827 w 1738648"/>
                <a:gd name="connsiteY15" fmla="*/ 1130765 h 1962741"/>
                <a:gd name="connsiteX16" fmla="*/ 1419252 w 1738648"/>
                <a:gd name="connsiteY16" fmla="*/ 1452737 h 1962741"/>
                <a:gd name="connsiteX17" fmla="*/ 1419252 w 1738648"/>
                <a:gd name="connsiteY17" fmla="*/ 1754103 h 1962741"/>
                <a:gd name="connsiteX18" fmla="*/ 1421827 w 1738648"/>
                <a:gd name="connsiteY18" fmla="*/ 1836528 h 1962741"/>
                <a:gd name="connsiteX19" fmla="*/ 1434706 w 1738648"/>
                <a:gd name="connsiteY19" fmla="*/ 1880316 h 1962741"/>
                <a:gd name="connsiteX20" fmla="*/ 1447585 w 1738648"/>
                <a:gd name="connsiteY20" fmla="*/ 1906074 h 1962741"/>
                <a:gd name="connsiteX21" fmla="*/ 1468191 w 1738648"/>
                <a:gd name="connsiteY21" fmla="*/ 1934407 h 1962741"/>
                <a:gd name="connsiteX22" fmla="*/ 1496525 w 1738648"/>
                <a:gd name="connsiteY22" fmla="*/ 1952438 h 1962741"/>
                <a:gd name="connsiteX23" fmla="*/ 1532586 w 1738648"/>
                <a:gd name="connsiteY23" fmla="*/ 1962741 h 1962741"/>
                <a:gd name="connsiteX24" fmla="*/ 1555768 w 1738648"/>
                <a:gd name="connsiteY24" fmla="*/ 1962741 h 1962741"/>
                <a:gd name="connsiteX25" fmla="*/ 1581525 w 1738648"/>
                <a:gd name="connsiteY25" fmla="*/ 1957589 h 1962741"/>
                <a:gd name="connsiteX26" fmla="*/ 1602132 w 1738648"/>
                <a:gd name="connsiteY26" fmla="*/ 1944710 h 1962741"/>
                <a:gd name="connsiteX27" fmla="*/ 1617586 w 1738648"/>
                <a:gd name="connsiteY27" fmla="*/ 1931831 h 1962741"/>
                <a:gd name="connsiteX28" fmla="*/ 1627889 w 1738648"/>
                <a:gd name="connsiteY28" fmla="*/ 1916377 h 1962741"/>
                <a:gd name="connsiteX29" fmla="*/ 1638192 w 1738648"/>
                <a:gd name="connsiteY29" fmla="*/ 1880316 h 1962741"/>
                <a:gd name="connsiteX30" fmla="*/ 1643344 w 1738648"/>
                <a:gd name="connsiteY30" fmla="*/ 1833952 h 1962741"/>
                <a:gd name="connsiteX31" fmla="*/ 1643344 w 1738648"/>
                <a:gd name="connsiteY31" fmla="*/ 1627890 h 1962741"/>
                <a:gd name="connsiteX32" fmla="*/ 1643344 w 1738648"/>
                <a:gd name="connsiteY32" fmla="*/ 1161675 h 1962741"/>
                <a:gd name="connsiteX33" fmla="*/ 1643344 w 1738648"/>
                <a:gd name="connsiteY33" fmla="*/ 726369 h 1962741"/>
                <a:gd name="connsiteX34" fmla="*/ 1645920 w 1738648"/>
                <a:gd name="connsiteY34" fmla="*/ 613035 h 1962741"/>
                <a:gd name="connsiteX35" fmla="*/ 1648496 w 1738648"/>
                <a:gd name="connsiteY35" fmla="*/ 530610 h 1962741"/>
                <a:gd name="connsiteX36" fmla="*/ 1658799 w 1738648"/>
                <a:gd name="connsiteY36" fmla="*/ 417276 h 1962741"/>
                <a:gd name="connsiteX37" fmla="*/ 1666526 w 1738648"/>
                <a:gd name="connsiteY37" fmla="*/ 381215 h 1962741"/>
                <a:gd name="connsiteX38" fmla="*/ 1684556 w 1738648"/>
                <a:gd name="connsiteY38" fmla="*/ 363185 h 1962741"/>
                <a:gd name="connsiteX39" fmla="*/ 1712890 w 1738648"/>
                <a:gd name="connsiteY39" fmla="*/ 332275 h 1962741"/>
                <a:gd name="connsiteX40" fmla="*/ 1728345 w 1738648"/>
                <a:gd name="connsiteY40" fmla="*/ 309093 h 1962741"/>
                <a:gd name="connsiteX41" fmla="*/ 1738648 w 1738648"/>
                <a:gd name="connsiteY41" fmla="*/ 285911 h 1962741"/>
                <a:gd name="connsiteX42" fmla="*/ 1736072 w 1738648"/>
                <a:gd name="connsiteY42" fmla="*/ 265305 h 1962741"/>
                <a:gd name="connsiteX43" fmla="*/ 1723193 w 1738648"/>
                <a:gd name="connsiteY43" fmla="*/ 234396 h 1962741"/>
                <a:gd name="connsiteX44" fmla="*/ 1669102 w 1738648"/>
                <a:gd name="connsiteY44" fmla="*/ 177729 h 1962741"/>
                <a:gd name="connsiteX45" fmla="*/ 1566071 w 1738648"/>
                <a:gd name="connsiteY45" fmla="*/ 97880 h 1962741"/>
                <a:gd name="connsiteX46" fmla="*/ 1486222 w 1738648"/>
                <a:gd name="connsiteY46" fmla="*/ 46364 h 1962741"/>
                <a:gd name="connsiteX47" fmla="*/ 1403797 w 1738648"/>
                <a:gd name="connsiteY47" fmla="*/ 5152 h 1962741"/>
                <a:gd name="connsiteX48" fmla="*/ 1383191 w 1738648"/>
                <a:gd name="connsiteY48" fmla="*/ 0 h 1962741"/>
                <a:gd name="connsiteX49" fmla="*/ 1367736 w 1738648"/>
                <a:gd name="connsiteY49" fmla="*/ 5152 h 1962741"/>
                <a:gd name="connsiteX50" fmla="*/ 1298190 w 1738648"/>
                <a:gd name="connsiteY50" fmla="*/ 51516 h 1962741"/>
                <a:gd name="connsiteX51" fmla="*/ 1241523 w 1738648"/>
                <a:gd name="connsiteY51" fmla="*/ 87577 h 1962741"/>
                <a:gd name="connsiteX52" fmla="*/ 1179705 w 1738648"/>
                <a:gd name="connsiteY52" fmla="*/ 97880 h 1962741"/>
                <a:gd name="connsiteX53" fmla="*/ 795914 w 1738648"/>
                <a:gd name="connsiteY53" fmla="*/ 146820 h 1962741"/>
                <a:gd name="connsiteX54" fmla="*/ 494548 w 1738648"/>
                <a:gd name="connsiteY54" fmla="*/ 188032 h 196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8648" h="1962741">
                  <a:moveTo>
                    <a:pt x="494548" y="188032"/>
                  </a:moveTo>
                  <a:lnTo>
                    <a:pt x="247274" y="221517"/>
                  </a:lnTo>
                  <a:lnTo>
                    <a:pt x="0" y="255002"/>
                  </a:lnTo>
                  <a:lnTo>
                    <a:pt x="25758" y="388942"/>
                  </a:lnTo>
                  <a:lnTo>
                    <a:pt x="396669" y="340003"/>
                  </a:lnTo>
                  <a:lnTo>
                    <a:pt x="739247" y="296214"/>
                  </a:lnTo>
                  <a:lnTo>
                    <a:pt x="1094704" y="247275"/>
                  </a:lnTo>
                  <a:lnTo>
                    <a:pt x="1305918" y="221517"/>
                  </a:lnTo>
                  <a:lnTo>
                    <a:pt x="1347130" y="229244"/>
                  </a:lnTo>
                  <a:lnTo>
                    <a:pt x="1385767" y="239547"/>
                  </a:lnTo>
                  <a:lnTo>
                    <a:pt x="1393494" y="244699"/>
                  </a:lnTo>
                  <a:lnTo>
                    <a:pt x="1403797" y="273033"/>
                  </a:lnTo>
                  <a:lnTo>
                    <a:pt x="1411524" y="316821"/>
                  </a:lnTo>
                  <a:lnTo>
                    <a:pt x="1421827" y="358033"/>
                  </a:lnTo>
                  <a:lnTo>
                    <a:pt x="1421827" y="618186"/>
                  </a:lnTo>
                  <a:lnTo>
                    <a:pt x="1421827" y="1130765"/>
                  </a:lnTo>
                  <a:cubicBezTo>
                    <a:pt x="1420969" y="1238089"/>
                    <a:pt x="1420110" y="1345413"/>
                    <a:pt x="1419252" y="1452737"/>
                  </a:cubicBezTo>
                  <a:lnTo>
                    <a:pt x="1419252" y="1754103"/>
                  </a:lnTo>
                  <a:cubicBezTo>
                    <a:pt x="1420110" y="1781578"/>
                    <a:pt x="1420969" y="1809053"/>
                    <a:pt x="1421827" y="1836528"/>
                  </a:cubicBezTo>
                  <a:lnTo>
                    <a:pt x="1434706" y="1880316"/>
                  </a:lnTo>
                  <a:lnTo>
                    <a:pt x="1447585" y="1906074"/>
                  </a:lnTo>
                  <a:lnTo>
                    <a:pt x="1468191" y="1934407"/>
                  </a:lnTo>
                  <a:lnTo>
                    <a:pt x="1496525" y="1952438"/>
                  </a:lnTo>
                  <a:lnTo>
                    <a:pt x="1532586" y="1962741"/>
                  </a:lnTo>
                  <a:lnTo>
                    <a:pt x="1555768" y="1962741"/>
                  </a:lnTo>
                  <a:lnTo>
                    <a:pt x="1581525" y="1957589"/>
                  </a:lnTo>
                  <a:lnTo>
                    <a:pt x="1602132" y="1944710"/>
                  </a:lnTo>
                  <a:lnTo>
                    <a:pt x="1617586" y="1931831"/>
                  </a:lnTo>
                  <a:lnTo>
                    <a:pt x="1627889" y="1916377"/>
                  </a:lnTo>
                  <a:lnTo>
                    <a:pt x="1638192" y="1880316"/>
                  </a:lnTo>
                  <a:lnTo>
                    <a:pt x="1643344" y="1833952"/>
                  </a:lnTo>
                  <a:lnTo>
                    <a:pt x="1643344" y="1627890"/>
                  </a:lnTo>
                  <a:lnTo>
                    <a:pt x="1643344" y="1161675"/>
                  </a:lnTo>
                  <a:lnTo>
                    <a:pt x="1643344" y="726369"/>
                  </a:lnTo>
                  <a:cubicBezTo>
                    <a:pt x="1644203" y="688591"/>
                    <a:pt x="1645061" y="650813"/>
                    <a:pt x="1645920" y="613035"/>
                  </a:cubicBezTo>
                  <a:cubicBezTo>
                    <a:pt x="1646779" y="585560"/>
                    <a:pt x="1647637" y="558085"/>
                    <a:pt x="1648496" y="530610"/>
                  </a:cubicBezTo>
                  <a:lnTo>
                    <a:pt x="1658799" y="417276"/>
                  </a:lnTo>
                  <a:lnTo>
                    <a:pt x="1666526" y="381215"/>
                  </a:lnTo>
                  <a:lnTo>
                    <a:pt x="1684556" y="363185"/>
                  </a:lnTo>
                  <a:lnTo>
                    <a:pt x="1712890" y="332275"/>
                  </a:lnTo>
                  <a:lnTo>
                    <a:pt x="1728345" y="309093"/>
                  </a:lnTo>
                  <a:lnTo>
                    <a:pt x="1738648" y="285911"/>
                  </a:lnTo>
                  <a:lnTo>
                    <a:pt x="1736072" y="265305"/>
                  </a:lnTo>
                  <a:lnTo>
                    <a:pt x="1723193" y="234396"/>
                  </a:lnTo>
                  <a:lnTo>
                    <a:pt x="1669102" y="177729"/>
                  </a:lnTo>
                  <a:lnTo>
                    <a:pt x="1566071" y="97880"/>
                  </a:lnTo>
                  <a:lnTo>
                    <a:pt x="1486222" y="46364"/>
                  </a:lnTo>
                  <a:lnTo>
                    <a:pt x="1403797" y="5152"/>
                  </a:lnTo>
                  <a:lnTo>
                    <a:pt x="1383191" y="0"/>
                  </a:lnTo>
                  <a:lnTo>
                    <a:pt x="1367736" y="5152"/>
                  </a:lnTo>
                  <a:lnTo>
                    <a:pt x="1298190" y="51516"/>
                  </a:lnTo>
                  <a:lnTo>
                    <a:pt x="1241523" y="87577"/>
                  </a:lnTo>
                  <a:lnTo>
                    <a:pt x="1179705" y="97880"/>
                  </a:lnTo>
                  <a:lnTo>
                    <a:pt x="795914" y="146820"/>
                  </a:lnTo>
                  <a:lnTo>
                    <a:pt x="494548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58E6F7F7-157C-1442-AD20-906C52FB2243}"/>
                </a:ext>
              </a:extLst>
            </p:cNvPr>
            <p:cNvSpPr/>
            <p:nvPr/>
          </p:nvSpPr>
          <p:spPr>
            <a:xfrm>
              <a:off x="5075238" y="3800475"/>
              <a:ext cx="1452562" cy="300038"/>
            </a:xfrm>
            <a:custGeom>
              <a:avLst/>
              <a:gdLst>
                <a:gd name="connsiteX0" fmla="*/ 542925 w 1452562"/>
                <a:gd name="connsiteY0" fmla="*/ 83344 h 300038"/>
                <a:gd name="connsiteX1" fmla="*/ 297656 w 1452562"/>
                <a:gd name="connsiteY1" fmla="*/ 111919 h 300038"/>
                <a:gd name="connsiteX2" fmla="*/ 219075 w 1452562"/>
                <a:gd name="connsiteY2" fmla="*/ 121444 h 300038"/>
                <a:gd name="connsiteX3" fmla="*/ 2381 w 1452562"/>
                <a:gd name="connsiteY3" fmla="*/ 121444 h 300038"/>
                <a:gd name="connsiteX4" fmla="*/ 0 w 1452562"/>
                <a:gd name="connsiteY4" fmla="*/ 264319 h 300038"/>
                <a:gd name="connsiteX5" fmla="*/ 192881 w 1452562"/>
                <a:gd name="connsiteY5" fmla="*/ 300038 h 300038"/>
                <a:gd name="connsiteX6" fmla="*/ 292894 w 1452562"/>
                <a:gd name="connsiteY6" fmla="*/ 288131 h 300038"/>
                <a:gd name="connsiteX7" fmla="*/ 571500 w 1452562"/>
                <a:gd name="connsiteY7" fmla="*/ 257175 h 300038"/>
                <a:gd name="connsiteX8" fmla="*/ 812006 w 1452562"/>
                <a:gd name="connsiteY8" fmla="*/ 228600 h 300038"/>
                <a:gd name="connsiteX9" fmla="*/ 1109662 w 1452562"/>
                <a:gd name="connsiteY9" fmla="*/ 195263 h 300038"/>
                <a:gd name="connsiteX10" fmla="*/ 1452562 w 1452562"/>
                <a:gd name="connsiteY10" fmla="*/ 154781 h 300038"/>
                <a:gd name="connsiteX11" fmla="*/ 1452562 w 1452562"/>
                <a:gd name="connsiteY11" fmla="*/ 16669 h 300038"/>
                <a:gd name="connsiteX12" fmla="*/ 1300162 w 1452562"/>
                <a:gd name="connsiteY12" fmla="*/ 0 h 300038"/>
                <a:gd name="connsiteX13" fmla="*/ 1223962 w 1452562"/>
                <a:gd name="connsiteY13" fmla="*/ 0 h 300038"/>
                <a:gd name="connsiteX14" fmla="*/ 1135856 w 1452562"/>
                <a:gd name="connsiteY14" fmla="*/ 2381 h 300038"/>
                <a:gd name="connsiteX15" fmla="*/ 1031081 w 1452562"/>
                <a:gd name="connsiteY15" fmla="*/ 16669 h 300038"/>
                <a:gd name="connsiteX16" fmla="*/ 940594 w 1452562"/>
                <a:gd name="connsiteY16" fmla="*/ 35719 h 300038"/>
                <a:gd name="connsiteX17" fmla="*/ 735806 w 1452562"/>
                <a:gd name="connsiteY17" fmla="*/ 59531 h 300038"/>
                <a:gd name="connsiteX18" fmla="*/ 542925 w 1452562"/>
                <a:gd name="connsiteY18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2562" h="300038">
                  <a:moveTo>
                    <a:pt x="542925" y="83344"/>
                  </a:moveTo>
                  <a:lnTo>
                    <a:pt x="297656" y="111919"/>
                  </a:lnTo>
                  <a:lnTo>
                    <a:pt x="219075" y="121444"/>
                  </a:lnTo>
                  <a:lnTo>
                    <a:pt x="2381" y="121444"/>
                  </a:lnTo>
                  <a:cubicBezTo>
                    <a:pt x="1587" y="169069"/>
                    <a:pt x="794" y="216694"/>
                    <a:pt x="0" y="264319"/>
                  </a:cubicBezTo>
                  <a:lnTo>
                    <a:pt x="192881" y="300038"/>
                  </a:lnTo>
                  <a:lnTo>
                    <a:pt x="292894" y="288131"/>
                  </a:lnTo>
                  <a:lnTo>
                    <a:pt x="571500" y="257175"/>
                  </a:lnTo>
                  <a:lnTo>
                    <a:pt x="812006" y="228600"/>
                  </a:lnTo>
                  <a:lnTo>
                    <a:pt x="1109662" y="195263"/>
                  </a:lnTo>
                  <a:lnTo>
                    <a:pt x="1452562" y="154781"/>
                  </a:lnTo>
                  <a:lnTo>
                    <a:pt x="1452562" y="16669"/>
                  </a:lnTo>
                  <a:lnTo>
                    <a:pt x="1300162" y="0"/>
                  </a:lnTo>
                  <a:lnTo>
                    <a:pt x="1223962" y="0"/>
                  </a:lnTo>
                  <a:lnTo>
                    <a:pt x="1135856" y="2381"/>
                  </a:lnTo>
                  <a:lnTo>
                    <a:pt x="1031081" y="16669"/>
                  </a:lnTo>
                  <a:lnTo>
                    <a:pt x="940594" y="35719"/>
                  </a:lnTo>
                  <a:lnTo>
                    <a:pt x="735806" y="59531"/>
                  </a:lnTo>
                  <a:lnTo>
                    <a:pt x="5429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EA4886F4-6597-484A-BF40-5AA1A0FCE86D}"/>
                </a:ext>
              </a:extLst>
            </p:cNvPr>
            <p:cNvSpPr/>
            <p:nvPr/>
          </p:nvSpPr>
          <p:spPr>
            <a:xfrm>
              <a:off x="5094288" y="4335463"/>
              <a:ext cx="1438275" cy="298450"/>
            </a:xfrm>
            <a:custGeom>
              <a:avLst/>
              <a:gdLst>
                <a:gd name="connsiteX0" fmla="*/ 607219 w 1438275"/>
                <a:gd name="connsiteY0" fmla="*/ 76200 h 297657"/>
                <a:gd name="connsiteX1" fmla="*/ 252412 w 1438275"/>
                <a:gd name="connsiteY1" fmla="*/ 119063 h 297657"/>
                <a:gd name="connsiteX2" fmla="*/ 188119 w 1438275"/>
                <a:gd name="connsiteY2" fmla="*/ 121444 h 297657"/>
                <a:gd name="connsiteX3" fmla="*/ 4762 w 1438275"/>
                <a:gd name="connsiteY3" fmla="*/ 116682 h 297657"/>
                <a:gd name="connsiteX4" fmla="*/ 0 w 1438275"/>
                <a:gd name="connsiteY4" fmla="*/ 273844 h 297657"/>
                <a:gd name="connsiteX5" fmla="*/ 157162 w 1438275"/>
                <a:gd name="connsiteY5" fmla="*/ 292894 h 297657"/>
                <a:gd name="connsiteX6" fmla="*/ 216694 w 1438275"/>
                <a:gd name="connsiteY6" fmla="*/ 297657 h 297657"/>
                <a:gd name="connsiteX7" fmla="*/ 309562 w 1438275"/>
                <a:gd name="connsiteY7" fmla="*/ 283369 h 297657"/>
                <a:gd name="connsiteX8" fmla="*/ 447675 w 1438275"/>
                <a:gd name="connsiteY8" fmla="*/ 261938 h 297657"/>
                <a:gd name="connsiteX9" fmla="*/ 638175 w 1438275"/>
                <a:gd name="connsiteY9" fmla="*/ 238125 h 297657"/>
                <a:gd name="connsiteX10" fmla="*/ 714375 w 1438275"/>
                <a:gd name="connsiteY10" fmla="*/ 228600 h 297657"/>
                <a:gd name="connsiteX11" fmla="*/ 907256 w 1438275"/>
                <a:gd name="connsiteY11" fmla="*/ 211932 h 297657"/>
                <a:gd name="connsiteX12" fmla="*/ 1128712 w 1438275"/>
                <a:gd name="connsiteY12" fmla="*/ 188119 h 297657"/>
                <a:gd name="connsiteX13" fmla="*/ 1312069 w 1438275"/>
                <a:gd name="connsiteY13" fmla="*/ 171450 h 297657"/>
                <a:gd name="connsiteX14" fmla="*/ 1438275 w 1438275"/>
                <a:gd name="connsiteY14" fmla="*/ 154782 h 297657"/>
                <a:gd name="connsiteX15" fmla="*/ 1416844 w 1438275"/>
                <a:gd name="connsiteY15" fmla="*/ 16669 h 297657"/>
                <a:gd name="connsiteX16" fmla="*/ 1316831 w 1438275"/>
                <a:gd name="connsiteY16" fmla="*/ 4763 h 297657"/>
                <a:gd name="connsiteX17" fmla="*/ 1254919 w 1438275"/>
                <a:gd name="connsiteY17" fmla="*/ 2382 h 297657"/>
                <a:gd name="connsiteX18" fmla="*/ 1202531 w 1438275"/>
                <a:gd name="connsiteY18" fmla="*/ 0 h 297657"/>
                <a:gd name="connsiteX19" fmla="*/ 1128712 w 1438275"/>
                <a:gd name="connsiteY19" fmla="*/ 7144 h 297657"/>
                <a:gd name="connsiteX20" fmla="*/ 1035844 w 1438275"/>
                <a:gd name="connsiteY20" fmla="*/ 21432 h 297657"/>
                <a:gd name="connsiteX21" fmla="*/ 985837 w 1438275"/>
                <a:gd name="connsiteY21" fmla="*/ 30957 h 297657"/>
                <a:gd name="connsiteX22" fmla="*/ 845344 w 1438275"/>
                <a:gd name="connsiteY22" fmla="*/ 47625 h 297657"/>
                <a:gd name="connsiteX23" fmla="*/ 607219 w 1438275"/>
                <a:gd name="connsiteY23" fmla="*/ 76200 h 29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8275" h="297657">
                  <a:moveTo>
                    <a:pt x="607219" y="76200"/>
                  </a:moveTo>
                  <a:lnTo>
                    <a:pt x="252412" y="119063"/>
                  </a:lnTo>
                  <a:lnTo>
                    <a:pt x="188119" y="121444"/>
                  </a:lnTo>
                  <a:lnTo>
                    <a:pt x="4762" y="116682"/>
                  </a:lnTo>
                  <a:lnTo>
                    <a:pt x="0" y="273844"/>
                  </a:lnTo>
                  <a:lnTo>
                    <a:pt x="157162" y="292894"/>
                  </a:lnTo>
                  <a:lnTo>
                    <a:pt x="216694" y="297657"/>
                  </a:lnTo>
                  <a:lnTo>
                    <a:pt x="309562" y="283369"/>
                  </a:lnTo>
                  <a:lnTo>
                    <a:pt x="447675" y="261938"/>
                  </a:lnTo>
                  <a:lnTo>
                    <a:pt x="638175" y="238125"/>
                  </a:lnTo>
                  <a:lnTo>
                    <a:pt x="714375" y="228600"/>
                  </a:lnTo>
                  <a:lnTo>
                    <a:pt x="907256" y="211932"/>
                  </a:lnTo>
                  <a:lnTo>
                    <a:pt x="1128712" y="188119"/>
                  </a:lnTo>
                  <a:lnTo>
                    <a:pt x="1312069" y="171450"/>
                  </a:lnTo>
                  <a:lnTo>
                    <a:pt x="1438275" y="154782"/>
                  </a:lnTo>
                  <a:lnTo>
                    <a:pt x="1416844" y="16669"/>
                  </a:lnTo>
                  <a:lnTo>
                    <a:pt x="1316831" y="4763"/>
                  </a:lnTo>
                  <a:lnTo>
                    <a:pt x="1254919" y="2382"/>
                  </a:lnTo>
                  <a:lnTo>
                    <a:pt x="1202531" y="0"/>
                  </a:lnTo>
                  <a:lnTo>
                    <a:pt x="1128712" y="7144"/>
                  </a:lnTo>
                  <a:lnTo>
                    <a:pt x="1035844" y="21432"/>
                  </a:lnTo>
                  <a:lnTo>
                    <a:pt x="985837" y="30957"/>
                  </a:lnTo>
                  <a:lnTo>
                    <a:pt x="845344" y="47625"/>
                  </a:lnTo>
                  <a:lnTo>
                    <a:pt x="607219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E97D8EE-E1A5-4749-9AA8-866A7B526AD9}"/>
                </a:ext>
              </a:extLst>
            </p:cNvPr>
            <p:cNvSpPr/>
            <p:nvPr/>
          </p:nvSpPr>
          <p:spPr>
            <a:xfrm>
              <a:off x="5057775" y="4924425"/>
              <a:ext cx="1452563" cy="249238"/>
            </a:xfrm>
            <a:custGeom>
              <a:avLst/>
              <a:gdLst>
                <a:gd name="connsiteX0" fmla="*/ 469106 w 1452563"/>
                <a:gd name="connsiteY0" fmla="*/ 80963 h 250031"/>
                <a:gd name="connsiteX1" fmla="*/ 1183481 w 1452563"/>
                <a:gd name="connsiteY1" fmla="*/ 21431 h 250031"/>
                <a:gd name="connsiteX2" fmla="*/ 1445419 w 1452563"/>
                <a:gd name="connsiteY2" fmla="*/ 0 h 250031"/>
                <a:gd name="connsiteX3" fmla="*/ 1452563 w 1452563"/>
                <a:gd name="connsiteY3" fmla="*/ 130969 h 250031"/>
                <a:gd name="connsiteX4" fmla="*/ 1212056 w 1452563"/>
                <a:gd name="connsiteY4" fmla="*/ 150019 h 250031"/>
                <a:gd name="connsiteX5" fmla="*/ 892969 w 1452563"/>
                <a:gd name="connsiteY5" fmla="*/ 176213 h 250031"/>
                <a:gd name="connsiteX6" fmla="*/ 595313 w 1452563"/>
                <a:gd name="connsiteY6" fmla="*/ 202406 h 250031"/>
                <a:gd name="connsiteX7" fmla="*/ 288131 w 1452563"/>
                <a:gd name="connsiteY7" fmla="*/ 228600 h 250031"/>
                <a:gd name="connsiteX8" fmla="*/ 0 w 1452563"/>
                <a:gd name="connsiteY8" fmla="*/ 250031 h 250031"/>
                <a:gd name="connsiteX9" fmla="*/ 9525 w 1452563"/>
                <a:gd name="connsiteY9" fmla="*/ 116681 h 250031"/>
                <a:gd name="connsiteX10" fmla="*/ 469106 w 1452563"/>
                <a:gd name="connsiteY10" fmla="*/ 809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563" h="250031">
                  <a:moveTo>
                    <a:pt x="469106" y="80963"/>
                  </a:moveTo>
                  <a:lnTo>
                    <a:pt x="1183481" y="21431"/>
                  </a:lnTo>
                  <a:lnTo>
                    <a:pt x="1445419" y="0"/>
                  </a:lnTo>
                  <a:lnTo>
                    <a:pt x="1452563" y="130969"/>
                  </a:lnTo>
                  <a:lnTo>
                    <a:pt x="1212056" y="150019"/>
                  </a:lnTo>
                  <a:lnTo>
                    <a:pt x="892969" y="176213"/>
                  </a:lnTo>
                  <a:lnTo>
                    <a:pt x="595313" y="202406"/>
                  </a:lnTo>
                  <a:lnTo>
                    <a:pt x="288131" y="228600"/>
                  </a:lnTo>
                  <a:lnTo>
                    <a:pt x="0" y="250031"/>
                  </a:lnTo>
                  <a:lnTo>
                    <a:pt x="9525" y="116681"/>
                  </a:lnTo>
                  <a:lnTo>
                    <a:pt x="469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3107C52C-4DD8-9242-B2D0-EBDB66F19310}"/>
                </a:ext>
              </a:extLst>
            </p:cNvPr>
            <p:cNvSpPr/>
            <p:nvPr/>
          </p:nvSpPr>
          <p:spPr>
            <a:xfrm>
              <a:off x="4418013" y="5256213"/>
              <a:ext cx="1176337" cy="720725"/>
            </a:xfrm>
            <a:custGeom>
              <a:avLst/>
              <a:gdLst>
                <a:gd name="connsiteX0" fmla="*/ 528637 w 1176337"/>
                <a:gd name="connsiteY0" fmla="*/ 414337 h 721519"/>
                <a:gd name="connsiteX1" fmla="*/ 431006 w 1176337"/>
                <a:gd name="connsiteY1" fmla="*/ 476250 h 721519"/>
                <a:gd name="connsiteX2" fmla="*/ 323850 w 1176337"/>
                <a:gd name="connsiteY2" fmla="*/ 535781 h 721519"/>
                <a:gd name="connsiteX3" fmla="*/ 214312 w 1176337"/>
                <a:gd name="connsiteY3" fmla="*/ 588169 h 721519"/>
                <a:gd name="connsiteX4" fmla="*/ 100012 w 1176337"/>
                <a:gd name="connsiteY4" fmla="*/ 638175 h 721519"/>
                <a:gd name="connsiteX5" fmla="*/ 14287 w 1176337"/>
                <a:gd name="connsiteY5" fmla="*/ 673894 h 721519"/>
                <a:gd name="connsiteX6" fmla="*/ 2381 w 1176337"/>
                <a:gd name="connsiteY6" fmla="*/ 683419 h 721519"/>
                <a:gd name="connsiteX7" fmla="*/ 0 w 1176337"/>
                <a:gd name="connsiteY7" fmla="*/ 697706 h 721519"/>
                <a:gd name="connsiteX8" fmla="*/ 11906 w 1176337"/>
                <a:gd name="connsiteY8" fmla="*/ 714375 h 721519"/>
                <a:gd name="connsiteX9" fmla="*/ 59531 w 1176337"/>
                <a:gd name="connsiteY9" fmla="*/ 721519 h 721519"/>
                <a:gd name="connsiteX10" fmla="*/ 178594 w 1176337"/>
                <a:gd name="connsiteY10" fmla="*/ 685800 h 721519"/>
                <a:gd name="connsiteX11" fmla="*/ 342900 w 1176337"/>
                <a:gd name="connsiteY11" fmla="*/ 642937 h 721519"/>
                <a:gd name="connsiteX12" fmla="*/ 469106 w 1176337"/>
                <a:gd name="connsiteY12" fmla="*/ 604837 h 721519"/>
                <a:gd name="connsiteX13" fmla="*/ 602456 w 1176337"/>
                <a:gd name="connsiteY13" fmla="*/ 552450 h 721519"/>
                <a:gd name="connsiteX14" fmla="*/ 788194 w 1176337"/>
                <a:gd name="connsiteY14" fmla="*/ 466725 h 721519"/>
                <a:gd name="connsiteX15" fmla="*/ 935831 w 1176337"/>
                <a:gd name="connsiteY15" fmla="*/ 390525 h 721519"/>
                <a:gd name="connsiteX16" fmla="*/ 1002506 w 1176337"/>
                <a:gd name="connsiteY16" fmla="*/ 354806 h 721519"/>
                <a:gd name="connsiteX17" fmla="*/ 1059656 w 1176337"/>
                <a:gd name="connsiteY17" fmla="*/ 330994 h 721519"/>
                <a:gd name="connsiteX18" fmla="*/ 1102519 w 1176337"/>
                <a:gd name="connsiteY18" fmla="*/ 321469 h 721519"/>
                <a:gd name="connsiteX19" fmla="*/ 1147762 w 1176337"/>
                <a:gd name="connsiteY19" fmla="*/ 300037 h 721519"/>
                <a:gd name="connsiteX20" fmla="*/ 1169194 w 1176337"/>
                <a:gd name="connsiteY20" fmla="*/ 283369 h 721519"/>
                <a:gd name="connsiteX21" fmla="*/ 1176337 w 1176337"/>
                <a:gd name="connsiteY21" fmla="*/ 266700 h 721519"/>
                <a:gd name="connsiteX22" fmla="*/ 1176337 w 1176337"/>
                <a:gd name="connsiteY22" fmla="*/ 252412 h 721519"/>
                <a:gd name="connsiteX23" fmla="*/ 1169194 w 1176337"/>
                <a:gd name="connsiteY23" fmla="*/ 226219 h 721519"/>
                <a:gd name="connsiteX24" fmla="*/ 1140619 w 1176337"/>
                <a:gd name="connsiteY24" fmla="*/ 185737 h 721519"/>
                <a:gd name="connsiteX25" fmla="*/ 1071562 w 1176337"/>
                <a:gd name="connsiteY25" fmla="*/ 128587 h 721519"/>
                <a:gd name="connsiteX26" fmla="*/ 1000125 w 1176337"/>
                <a:gd name="connsiteY26" fmla="*/ 83344 h 721519"/>
                <a:gd name="connsiteX27" fmla="*/ 892969 w 1176337"/>
                <a:gd name="connsiteY27" fmla="*/ 28575 h 721519"/>
                <a:gd name="connsiteX28" fmla="*/ 814387 w 1176337"/>
                <a:gd name="connsiteY28" fmla="*/ 2381 h 721519"/>
                <a:gd name="connsiteX29" fmla="*/ 785812 w 1176337"/>
                <a:gd name="connsiteY29" fmla="*/ 0 h 721519"/>
                <a:gd name="connsiteX30" fmla="*/ 769144 w 1176337"/>
                <a:gd name="connsiteY30" fmla="*/ 0 h 721519"/>
                <a:gd name="connsiteX31" fmla="*/ 762000 w 1176337"/>
                <a:gd name="connsiteY31" fmla="*/ 4762 h 721519"/>
                <a:gd name="connsiteX32" fmla="*/ 762000 w 1176337"/>
                <a:gd name="connsiteY32" fmla="*/ 19050 h 721519"/>
                <a:gd name="connsiteX33" fmla="*/ 762000 w 1176337"/>
                <a:gd name="connsiteY33" fmla="*/ 33337 h 721519"/>
                <a:gd name="connsiteX34" fmla="*/ 795337 w 1176337"/>
                <a:gd name="connsiteY34" fmla="*/ 64294 h 721519"/>
                <a:gd name="connsiteX35" fmla="*/ 816769 w 1176337"/>
                <a:gd name="connsiteY35" fmla="*/ 85725 h 721519"/>
                <a:gd name="connsiteX36" fmla="*/ 831056 w 1176337"/>
                <a:gd name="connsiteY36" fmla="*/ 111919 h 721519"/>
                <a:gd name="connsiteX37" fmla="*/ 838200 w 1176337"/>
                <a:gd name="connsiteY37" fmla="*/ 133350 h 721519"/>
                <a:gd name="connsiteX38" fmla="*/ 838200 w 1176337"/>
                <a:gd name="connsiteY38" fmla="*/ 154781 h 721519"/>
                <a:gd name="connsiteX39" fmla="*/ 831056 w 1176337"/>
                <a:gd name="connsiteY39" fmla="*/ 173831 h 721519"/>
                <a:gd name="connsiteX40" fmla="*/ 754856 w 1176337"/>
                <a:gd name="connsiteY40" fmla="*/ 250031 h 721519"/>
                <a:gd name="connsiteX41" fmla="*/ 642937 w 1176337"/>
                <a:gd name="connsiteY41" fmla="*/ 335756 h 721519"/>
                <a:gd name="connsiteX42" fmla="*/ 528637 w 1176337"/>
                <a:gd name="connsiteY42" fmla="*/ 414337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6337" h="721519">
                  <a:moveTo>
                    <a:pt x="528637" y="414337"/>
                  </a:moveTo>
                  <a:lnTo>
                    <a:pt x="431006" y="476250"/>
                  </a:lnTo>
                  <a:lnTo>
                    <a:pt x="323850" y="535781"/>
                  </a:lnTo>
                  <a:lnTo>
                    <a:pt x="214312" y="588169"/>
                  </a:lnTo>
                  <a:lnTo>
                    <a:pt x="100012" y="638175"/>
                  </a:lnTo>
                  <a:lnTo>
                    <a:pt x="14287" y="673894"/>
                  </a:lnTo>
                  <a:lnTo>
                    <a:pt x="2381" y="683419"/>
                  </a:lnTo>
                  <a:lnTo>
                    <a:pt x="0" y="697706"/>
                  </a:lnTo>
                  <a:lnTo>
                    <a:pt x="11906" y="714375"/>
                  </a:lnTo>
                  <a:lnTo>
                    <a:pt x="59531" y="721519"/>
                  </a:lnTo>
                  <a:lnTo>
                    <a:pt x="178594" y="685800"/>
                  </a:lnTo>
                  <a:lnTo>
                    <a:pt x="342900" y="642937"/>
                  </a:lnTo>
                  <a:lnTo>
                    <a:pt x="469106" y="604837"/>
                  </a:lnTo>
                  <a:lnTo>
                    <a:pt x="602456" y="552450"/>
                  </a:lnTo>
                  <a:lnTo>
                    <a:pt x="788194" y="466725"/>
                  </a:lnTo>
                  <a:lnTo>
                    <a:pt x="935831" y="390525"/>
                  </a:lnTo>
                  <a:lnTo>
                    <a:pt x="1002506" y="354806"/>
                  </a:lnTo>
                  <a:lnTo>
                    <a:pt x="1059656" y="330994"/>
                  </a:lnTo>
                  <a:lnTo>
                    <a:pt x="1102519" y="321469"/>
                  </a:lnTo>
                  <a:lnTo>
                    <a:pt x="1147762" y="300037"/>
                  </a:lnTo>
                  <a:lnTo>
                    <a:pt x="1169194" y="283369"/>
                  </a:lnTo>
                  <a:lnTo>
                    <a:pt x="1176337" y="266700"/>
                  </a:lnTo>
                  <a:lnTo>
                    <a:pt x="1176337" y="252412"/>
                  </a:lnTo>
                  <a:lnTo>
                    <a:pt x="1169194" y="226219"/>
                  </a:lnTo>
                  <a:lnTo>
                    <a:pt x="1140619" y="185737"/>
                  </a:lnTo>
                  <a:lnTo>
                    <a:pt x="1071562" y="128587"/>
                  </a:lnTo>
                  <a:lnTo>
                    <a:pt x="1000125" y="83344"/>
                  </a:lnTo>
                  <a:lnTo>
                    <a:pt x="892969" y="28575"/>
                  </a:lnTo>
                  <a:lnTo>
                    <a:pt x="814387" y="2381"/>
                  </a:lnTo>
                  <a:lnTo>
                    <a:pt x="785812" y="0"/>
                  </a:lnTo>
                  <a:lnTo>
                    <a:pt x="769144" y="0"/>
                  </a:lnTo>
                  <a:lnTo>
                    <a:pt x="762000" y="4762"/>
                  </a:lnTo>
                  <a:lnTo>
                    <a:pt x="762000" y="19050"/>
                  </a:lnTo>
                  <a:lnTo>
                    <a:pt x="762000" y="33337"/>
                  </a:lnTo>
                  <a:lnTo>
                    <a:pt x="795337" y="64294"/>
                  </a:lnTo>
                  <a:lnTo>
                    <a:pt x="816769" y="85725"/>
                  </a:lnTo>
                  <a:lnTo>
                    <a:pt x="831056" y="111919"/>
                  </a:lnTo>
                  <a:lnTo>
                    <a:pt x="838200" y="133350"/>
                  </a:lnTo>
                  <a:lnTo>
                    <a:pt x="838200" y="154781"/>
                  </a:lnTo>
                  <a:lnTo>
                    <a:pt x="831056" y="173831"/>
                  </a:lnTo>
                  <a:lnTo>
                    <a:pt x="754856" y="250031"/>
                  </a:lnTo>
                  <a:lnTo>
                    <a:pt x="642937" y="335756"/>
                  </a:lnTo>
                  <a:lnTo>
                    <a:pt x="5286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618347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633" y="2747963"/>
            <a:ext cx="9262110" cy="681037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480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⑥同じ読み方の漢字の使い分け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倉 競 熱 建 求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5646769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DD00D6F-3B22-1944-A446-2A6127D9050D}"/>
              </a:ext>
            </a:extLst>
          </p:cNvPr>
          <p:cNvSpPr/>
          <p:nvPr/>
        </p:nvSpPr>
        <p:spPr>
          <a:xfrm>
            <a:off x="2655888" y="1243013"/>
            <a:ext cx="2324100" cy="2049462"/>
          </a:xfrm>
          <a:custGeom>
            <a:avLst/>
            <a:gdLst>
              <a:gd name="connsiteX0" fmla="*/ 1559379 w 2324100"/>
              <a:gd name="connsiteY0" fmla="*/ 669471 h 2049236"/>
              <a:gd name="connsiteX1" fmla="*/ 1665515 w 2324100"/>
              <a:gd name="connsiteY1" fmla="*/ 544286 h 2049236"/>
              <a:gd name="connsiteX2" fmla="*/ 1741715 w 2324100"/>
              <a:gd name="connsiteY2" fmla="*/ 451757 h 2049236"/>
              <a:gd name="connsiteX3" fmla="*/ 1809750 w 2324100"/>
              <a:gd name="connsiteY3" fmla="*/ 361950 h 2049236"/>
              <a:gd name="connsiteX4" fmla="*/ 1861457 w 2324100"/>
              <a:gd name="connsiteY4" fmla="*/ 285750 h 2049236"/>
              <a:gd name="connsiteX5" fmla="*/ 1883229 w 2324100"/>
              <a:gd name="connsiteY5" fmla="*/ 242207 h 2049236"/>
              <a:gd name="connsiteX6" fmla="*/ 1885950 w 2324100"/>
              <a:gd name="connsiteY6" fmla="*/ 225878 h 2049236"/>
              <a:gd name="connsiteX7" fmla="*/ 1888672 w 2324100"/>
              <a:gd name="connsiteY7" fmla="*/ 209550 h 2049236"/>
              <a:gd name="connsiteX8" fmla="*/ 1883229 w 2324100"/>
              <a:gd name="connsiteY8" fmla="*/ 182336 h 2049236"/>
              <a:gd name="connsiteX9" fmla="*/ 1872343 w 2324100"/>
              <a:gd name="connsiteY9" fmla="*/ 141514 h 2049236"/>
              <a:gd name="connsiteX10" fmla="*/ 1858736 w 2324100"/>
              <a:gd name="connsiteY10" fmla="*/ 114300 h 2049236"/>
              <a:gd name="connsiteX11" fmla="*/ 1834243 w 2324100"/>
              <a:gd name="connsiteY11" fmla="*/ 89807 h 2049236"/>
              <a:gd name="connsiteX12" fmla="*/ 1809750 w 2324100"/>
              <a:gd name="connsiteY12" fmla="*/ 73478 h 2049236"/>
              <a:gd name="connsiteX13" fmla="*/ 1785257 w 2324100"/>
              <a:gd name="connsiteY13" fmla="*/ 54428 h 2049236"/>
              <a:gd name="connsiteX14" fmla="*/ 1758043 w 2324100"/>
              <a:gd name="connsiteY14" fmla="*/ 29936 h 2049236"/>
              <a:gd name="connsiteX15" fmla="*/ 1755322 w 2324100"/>
              <a:gd name="connsiteY15" fmla="*/ 19050 h 2049236"/>
              <a:gd name="connsiteX16" fmla="*/ 1763486 w 2324100"/>
              <a:gd name="connsiteY16" fmla="*/ 5443 h 2049236"/>
              <a:gd name="connsiteX17" fmla="*/ 1782536 w 2324100"/>
              <a:gd name="connsiteY17" fmla="*/ 0 h 2049236"/>
              <a:gd name="connsiteX18" fmla="*/ 1826079 w 2324100"/>
              <a:gd name="connsiteY18" fmla="*/ 2721 h 2049236"/>
              <a:gd name="connsiteX19" fmla="*/ 1907722 w 2324100"/>
              <a:gd name="connsiteY19" fmla="*/ 19050 h 2049236"/>
              <a:gd name="connsiteX20" fmla="*/ 1975757 w 2324100"/>
              <a:gd name="connsiteY20" fmla="*/ 40821 h 2049236"/>
              <a:gd name="connsiteX21" fmla="*/ 2062843 w 2324100"/>
              <a:gd name="connsiteY21" fmla="*/ 78921 h 2049236"/>
              <a:gd name="connsiteX22" fmla="*/ 2119993 w 2324100"/>
              <a:gd name="connsiteY22" fmla="*/ 106136 h 2049236"/>
              <a:gd name="connsiteX23" fmla="*/ 2198915 w 2324100"/>
              <a:gd name="connsiteY23" fmla="*/ 146957 h 2049236"/>
              <a:gd name="connsiteX24" fmla="*/ 2231572 w 2324100"/>
              <a:gd name="connsiteY24" fmla="*/ 168728 h 2049236"/>
              <a:gd name="connsiteX25" fmla="*/ 2277836 w 2324100"/>
              <a:gd name="connsiteY25" fmla="*/ 204107 h 2049236"/>
              <a:gd name="connsiteX26" fmla="*/ 2302329 w 2324100"/>
              <a:gd name="connsiteY26" fmla="*/ 228600 h 2049236"/>
              <a:gd name="connsiteX27" fmla="*/ 2318657 w 2324100"/>
              <a:gd name="connsiteY27" fmla="*/ 255814 h 2049236"/>
              <a:gd name="connsiteX28" fmla="*/ 2324100 w 2324100"/>
              <a:gd name="connsiteY28" fmla="*/ 274864 h 2049236"/>
              <a:gd name="connsiteX29" fmla="*/ 2324100 w 2324100"/>
              <a:gd name="connsiteY29" fmla="*/ 296636 h 2049236"/>
              <a:gd name="connsiteX30" fmla="*/ 2313215 w 2324100"/>
              <a:gd name="connsiteY30" fmla="*/ 332014 h 2049236"/>
              <a:gd name="connsiteX31" fmla="*/ 2296886 w 2324100"/>
              <a:gd name="connsiteY31" fmla="*/ 356507 h 2049236"/>
              <a:gd name="connsiteX32" fmla="*/ 2237015 w 2324100"/>
              <a:gd name="connsiteY32" fmla="*/ 381000 h 2049236"/>
              <a:gd name="connsiteX33" fmla="*/ 2204357 w 2324100"/>
              <a:gd name="connsiteY33" fmla="*/ 394607 h 2049236"/>
              <a:gd name="connsiteX34" fmla="*/ 2174422 w 2324100"/>
              <a:gd name="connsiteY34" fmla="*/ 410936 h 2049236"/>
              <a:gd name="connsiteX35" fmla="*/ 2136322 w 2324100"/>
              <a:gd name="connsiteY35" fmla="*/ 440871 h 2049236"/>
              <a:gd name="connsiteX36" fmla="*/ 2051957 w 2324100"/>
              <a:gd name="connsiteY36" fmla="*/ 530678 h 2049236"/>
              <a:gd name="connsiteX37" fmla="*/ 1877786 w 2324100"/>
              <a:gd name="connsiteY37" fmla="*/ 702128 h 2049236"/>
              <a:gd name="connsiteX38" fmla="*/ 1719943 w 2324100"/>
              <a:gd name="connsiteY38" fmla="*/ 859971 h 2049236"/>
              <a:gd name="connsiteX39" fmla="*/ 1548493 w 2324100"/>
              <a:gd name="connsiteY39" fmla="*/ 1023257 h 2049236"/>
              <a:gd name="connsiteX40" fmla="*/ 1344386 w 2324100"/>
              <a:gd name="connsiteY40" fmla="*/ 1208314 h 2049236"/>
              <a:gd name="connsiteX41" fmla="*/ 1202872 w 2324100"/>
              <a:gd name="connsiteY41" fmla="*/ 1330778 h 2049236"/>
              <a:gd name="connsiteX42" fmla="*/ 1050472 w 2324100"/>
              <a:gd name="connsiteY42" fmla="*/ 1453243 h 2049236"/>
              <a:gd name="connsiteX43" fmla="*/ 849086 w 2324100"/>
              <a:gd name="connsiteY43" fmla="*/ 1602921 h 2049236"/>
              <a:gd name="connsiteX44" fmla="*/ 674915 w 2324100"/>
              <a:gd name="connsiteY44" fmla="*/ 1719943 h 2049236"/>
              <a:gd name="connsiteX45" fmla="*/ 440872 w 2324100"/>
              <a:gd name="connsiteY45" fmla="*/ 1856014 h 2049236"/>
              <a:gd name="connsiteX46" fmla="*/ 220436 w 2324100"/>
              <a:gd name="connsiteY46" fmla="*/ 1970314 h 2049236"/>
              <a:gd name="connsiteX47" fmla="*/ 65315 w 2324100"/>
              <a:gd name="connsiteY47" fmla="*/ 2041071 h 2049236"/>
              <a:gd name="connsiteX48" fmla="*/ 40822 w 2324100"/>
              <a:gd name="connsiteY48" fmla="*/ 2046514 h 2049236"/>
              <a:gd name="connsiteX49" fmla="*/ 21772 w 2324100"/>
              <a:gd name="connsiteY49" fmla="*/ 2049236 h 2049236"/>
              <a:gd name="connsiteX50" fmla="*/ 8165 w 2324100"/>
              <a:gd name="connsiteY50" fmla="*/ 2049236 h 2049236"/>
              <a:gd name="connsiteX51" fmla="*/ 0 w 2324100"/>
              <a:gd name="connsiteY51" fmla="*/ 2043793 h 2049236"/>
              <a:gd name="connsiteX52" fmla="*/ 0 w 2324100"/>
              <a:gd name="connsiteY52" fmla="*/ 2032907 h 2049236"/>
              <a:gd name="connsiteX53" fmla="*/ 10886 w 2324100"/>
              <a:gd name="connsiteY53" fmla="*/ 2019300 h 2049236"/>
              <a:gd name="connsiteX54" fmla="*/ 59872 w 2324100"/>
              <a:gd name="connsiteY54" fmla="*/ 1986643 h 2049236"/>
              <a:gd name="connsiteX55" fmla="*/ 209550 w 2324100"/>
              <a:gd name="connsiteY55" fmla="*/ 1883228 h 2049236"/>
              <a:gd name="connsiteX56" fmla="*/ 386443 w 2324100"/>
              <a:gd name="connsiteY56" fmla="*/ 1758043 h 2049236"/>
              <a:gd name="connsiteX57" fmla="*/ 519793 w 2324100"/>
              <a:gd name="connsiteY57" fmla="*/ 1662793 h 2049236"/>
              <a:gd name="connsiteX58" fmla="*/ 688522 w 2324100"/>
              <a:gd name="connsiteY58" fmla="*/ 1526721 h 2049236"/>
              <a:gd name="connsiteX59" fmla="*/ 857250 w 2324100"/>
              <a:gd name="connsiteY59" fmla="*/ 1387928 h 2049236"/>
              <a:gd name="connsiteX60" fmla="*/ 1115786 w 2324100"/>
              <a:gd name="connsiteY60" fmla="*/ 1151164 h 2049236"/>
              <a:gd name="connsiteX61" fmla="*/ 1260022 w 2324100"/>
              <a:gd name="connsiteY61" fmla="*/ 1009650 h 2049236"/>
              <a:gd name="connsiteX62" fmla="*/ 1401536 w 2324100"/>
              <a:gd name="connsiteY62" fmla="*/ 857250 h 2049236"/>
              <a:gd name="connsiteX63" fmla="*/ 1559379 w 2324100"/>
              <a:gd name="connsiteY63" fmla="*/ 669471 h 204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24100" h="2049236">
                <a:moveTo>
                  <a:pt x="1559379" y="669471"/>
                </a:moveTo>
                <a:lnTo>
                  <a:pt x="1665515" y="544286"/>
                </a:lnTo>
                <a:lnTo>
                  <a:pt x="1741715" y="451757"/>
                </a:lnTo>
                <a:lnTo>
                  <a:pt x="1809750" y="361950"/>
                </a:lnTo>
                <a:lnTo>
                  <a:pt x="1861457" y="285750"/>
                </a:lnTo>
                <a:lnTo>
                  <a:pt x="1883229" y="242207"/>
                </a:lnTo>
                <a:lnTo>
                  <a:pt x="1885950" y="225878"/>
                </a:lnTo>
                <a:lnTo>
                  <a:pt x="1888672" y="209550"/>
                </a:lnTo>
                <a:lnTo>
                  <a:pt x="1883229" y="182336"/>
                </a:lnTo>
                <a:lnTo>
                  <a:pt x="1872343" y="141514"/>
                </a:lnTo>
                <a:lnTo>
                  <a:pt x="1858736" y="114300"/>
                </a:lnTo>
                <a:lnTo>
                  <a:pt x="1834243" y="89807"/>
                </a:lnTo>
                <a:lnTo>
                  <a:pt x="1809750" y="73478"/>
                </a:lnTo>
                <a:lnTo>
                  <a:pt x="1785257" y="54428"/>
                </a:lnTo>
                <a:lnTo>
                  <a:pt x="1758043" y="29936"/>
                </a:lnTo>
                <a:lnTo>
                  <a:pt x="1755322" y="19050"/>
                </a:lnTo>
                <a:lnTo>
                  <a:pt x="1763486" y="5443"/>
                </a:lnTo>
                <a:lnTo>
                  <a:pt x="1782536" y="0"/>
                </a:lnTo>
                <a:lnTo>
                  <a:pt x="1826079" y="2721"/>
                </a:lnTo>
                <a:lnTo>
                  <a:pt x="1907722" y="19050"/>
                </a:lnTo>
                <a:lnTo>
                  <a:pt x="1975757" y="40821"/>
                </a:lnTo>
                <a:lnTo>
                  <a:pt x="2062843" y="78921"/>
                </a:lnTo>
                <a:lnTo>
                  <a:pt x="2119993" y="106136"/>
                </a:lnTo>
                <a:lnTo>
                  <a:pt x="2198915" y="146957"/>
                </a:lnTo>
                <a:lnTo>
                  <a:pt x="2231572" y="168728"/>
                </a:lnTo>
                <a:lnTo>
                  <a:pt x="2277836" y="204107"/>
                </a:lnTo>
                <a:lnTo>
                  <a:pt x="2302329" y="228600"/>
                </a:lnTo>
                <a:lnTo>
                  <a:pt x="2318657" y="255814"/>
                </a:lnTo>
                <a:lnTo>
                  <a:pt x="2324100" y="274864"/>
                </a:lnTo>
                <a:lnTo>
                  <a:pt x="2324100" y="296636"/>
                </a:lnTo>
                <a:lnTo>
                  <a:pt x="2313215" y="332014"/>
                </a:lnTo>
                <a:lnTo>
                  <a:pt x="2296886" y="356507"/>
                </a:lnTo>
                <a:lnTo>
                  <a:pt x="2237015" y="381000"/>
                </a:lnTo>
                <a:lnTo>
                  <a:pt x="2204357" y="394607"/>
                </a:lnTo>
                <a:lnTo>
                  <a:pt x="2174422" y="410936"/>
                </a:lnTo>
                <a:lnTo>
                  <a:pt x="2136322" y="440871"/>
                </a:lnTo>
                <a:lnTo>
                  <a:pt x="2051957" y="530678"/>
                </a:lnTo>
                <a:lnTo>
                  <a:pt x="1877786" y="702128"/>
                </a:lnTo>
                <a:lnTo>
                  <a:pt x="1719943" y="859971"/>
                </a:lnTo>
                <a:lnTo>
                  <a:pt x="1548493" y="1023257"/>
                </a:lnTo>
                <a:lnTo>
                  <a:pt x="1344386" y="1208314"/>
                </a:lnTo>
                <a:lnTo>
                  <a:pt x="1202872" y="1330778"/>
                </a:lnTo>
                <a:lnTo>
                  <a:pt x="1050472" y="1453243"/>
                </a:lnTo>
                <a:lnTo>
                  <a:pt x="849086" y="1602921"/>
                </a:lnTo>
                <a:lnTo>
                  <a:pt x="674915" y="1719943"/>
                </a:lnTo>
                <a:lnTo>
                  <a:pt x="440872" y="1856014"/>
                </a:lnTo>
                <a:lnTo>
                  <a:pt x="220436" y="1970314"/>
                </a:lnTo>
                <a:lnTo>
                  <a:pt x="65315" y="2041071"/>
                </a:lnTo>
                <a:lnTo>
                  <a:pt x="40822" y="2046514"/>
                </a:lnTo>
                <a:lnTo>
                  <a:pt x="21772" y="2049236"/>
                </a:lnTo>
                <a:lnTo>
                  <a:pt x="8165" y="2049236"/>
                </a:lnTo>
                <a:lnTo>
                  <a:pt x="0" y="2043793"/>
                </a:lnTo>
                <a:lnTo>
                  <a:pt x="0" y="2032907"/>
                </a:lnTo>
                <a:lnTo>
                  <a:pt x="10886" y="2019300"/>
                </a:lnTo>
                <a:lnTo>
                  <a:pt x="59872" y="1986643"/>
                </a:lnTo>
                <a:lnTo>
                  <a:pt x="209550" y="1883228"/>
                </a:lnTo>
                <a:lnTo>
                  <a:pt x="386443" y="1758043"/>
                </a:lnTo>
                <a:lnTo>
                  <a:pt x="519793" y="1662793"/>
                </a:lnTo>
                <a:lnTo>
                  <a:pt x="688522" y="1526721"/>
                </a:lnTo>
                <a:lnTo>
                  <a:pt x="857250" y="1387928"/>
                </a:lnTo>
                <a:lnTo>
                  <a:pt x="1115786" y="1151164"/>
                </a:lnTo>
                <a:lnTo>
                  <a:pt x="1260022" y="1009650"/>
                </a:lnTo>
                <a:lnTo>
                  <a:pt x="1401536" y="857250"/>
                </a:lnTo>
                <a:lnTo>
                  <a:pt x="1559379" y="66947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0DCF4AA-87EE-F145-87F6-451569E87674}"/>
              </a:ext>
            </a:extLst>
          </p:cNvPr>
          <p:cNvSpPr/>
          <p:nvPr/>
        </p:nvSpPr>
        <p:spPr>
          <a:xfrm>
            <a:off x="4068763" y="2314575"/>
            <a:ext cx="1441450" cy="333375"/>
          </a:xfrm>
          <a:custGeom>
            <a:avLst/>
            <a:gdLst>
              <a:gd name="connsiteX0" fmla="*/ 692944 w 1440657"/>
              <a:gd name="connsiteY0" fmla="*/ 138113 h 333375"/>
              <a:gd name="connsiteX1" fmla="*/ 985838 w 1440657"/>
              <a:gd name="connsiteY1" fmla="*/ 76200 h 333375"/>
              <a:gd name="connsiteX2" fmla="*/ 1038225 w 1440657"/>
              <a:gd name="connsiteY2" fmla="*/ 61913 h 333375"/>
              <a:gd name="connsiteX3" fmla="*/ 1088232 w 1440657"/>
              <a:gd name="connsiteY3" fmla="*/ 38100 h 333375"/>
              <a:gd name="connsiteX4" fmla="*/ 1135857 w 1440657"/>
              <a:gd name="connsiteY4" fmla="*/ 19050 h 333375"/>
              <a:gd name="connsiteX5" fmla="*/ 1176338 w 1440657"/>
              <a:gd name="connsiteY5" fmla="*/ 2381 h 333375"/>
              <a:gd name="connsiteX6" fmla="*/ 1190625 w 1440657"/>
              <a:gd name="connsiteY6" fmla="*/ 2381 h 333375"/>
              <a:gd name="connsiteX7" fmla="*/ 1209675 w 1440657"/>
              <a:gd name="connsiteY7" fmla="*/ 0 h 333375"/>
              <a:gd name="connsiteX8" fmla="*/ 1281113 w 1440657"/>
              <a:gd name="connsiteY8" fmla="*/ 4763 h 333375"/>
              <a:gd name="connsiteX9" fmla="*/ 1362075 w 1440657"/>
              <a:gd name="connsiteY9" fmla="*/ 19050 h 333375"/>
              <a:gd name="connsiteX10" fmla="*/ 1385888 w 1440657"/>
              <a:gd name="connsiteY10" fmla="*/ 28575 h 333375"/>
              <a:gd name="connsiteX11" fmla="*/ 1414463 w 1440657"/>
              <a:gd name="connsiteY11" fmla="*/ 47625 h 333375"/>
              <a:gd name="connsiteX12" fmla="*/ 1431132 w 1440657"/>
              <a:gd name="connsiteY12" fmla="*/ 64294 h 333375"/>
              <a:gd name="connsiteX13" fmla="*/ 1440657 w 1440657"/>
              <a:gd name="connsiteY13" fmla="*/ 85725 h 333375"/>
              <a:gd name="connsiteX14" fmla="*/ 1433513 w 1440657"/>
              <a:gd name="connsiteY14" fmla="*/ 111919 h 333375"/>
              <a:gd name="connsiteX15" fmla="*/ 1419225 w 1440657"/>
              <a:gd name="connsiteY15" fmla="*/ 133350 h 333375"/>
              <a:gd name="connsiteX16" fmla="*/ 1390650 w 1440657"/>
              <a:gd name="connsiteY16" fmla="*/ 154781 h 333375"/>
              <a:gd name="connsiteX17" fmla="*/ 1316832 w 1440657"/>
              <a:gd name="connsiteY17" fmla="*/ 178594 h 333375"/>
              <a:gd name="connsiteX18" fmla="*/ 1195388 w 1440657"/>
              <a:gd name="connsiteY18" fmla="*/ 209550 h 333375"/>
              <a:gd name="connsiteX19" fmla="*/ 1090613 w 1440657"/>
              <a:gd name="connsiteY19" fmla="*/ 233363 h 333375"/>
              <a:gd name="connsiteX20" fmla="*/ 983457 w 1440657"/>
              <a:gd name="connsiteY20" fmla="*/ 257175 h 333375"/>
              <a:gd name="connsiteX21" fmla="*/ 854869 w 1440657"/>
              <a:gd name="connsiteY21" fmla="*/ 280988 h 333375"/>
              <a:gd name="connsiteX22" fmla="*/ 745332 w 1440657"/>
              <a:gd name="connsiteY22" fmla="*/ 295275 h 333375"/>
              <a:gd name="connsiteX23" fmla="*/ 571500 w 1440657"/>
              <a:gd name="connsiteY23" fmla="*/ 311944 h 333375"/>
              <a:gd name="connsiteX24" fmla="*/ 414338 w 1440657"/>
              <a:gd name="connsiteY24" fmla="*/ 323850 h 333375"/>
              <a:gd name="connsiteX25" fmla="*/ 290513 w 1440657"/>
              <a:gd name="connsiteY25" fmla="*/ 330994 h 333375"/>
              <a:gd name="connsiteX26" fmla="*/ 247650 w 1440657"/>
              <a:gd name="connsiteY26" fmla="*/ 333375 h 333375"/>
              <a:gd name="connsiteX27" fmla="*/ 202407 w 1440657"/>
              <a:gd name="connsiteY27" fmla="*/ 316706 h 333375"/>
              <a:gd name="connsiteX28" fmla="*/ 157163 w 1440657"/>
              <a:gd name="connsiteY28" fmla="*/ 292894 h 333375"/>
              <a:gd name="connsiteX29" fmla="*/ 109538 w 1440657"/>
              <a:gd name="connsiteY29" fmla="*/ 266700 h 333375"/>
              <a:gd name="connsiteX30" fmla="*/ 66675 w 1440657"/>
              <a:gd name="connsiteY30" fmla="*/ 235744 h 333375"/>
              <a:gd name="connsiteX31" fmla="*/ 23813 w 1440657"/>
              <a:gd name="connsiteY31" fmla="*/ 197644 h 333375"/>
              <a:gd name="connsiteX32" fmla="*/ 4763 w 1440657"/>
              <a:gd name="connsiteY32" fmla="*/ 173831 h 333375"/>
              <a:gd name="connsiteX33" fmla="*/ 0 w 1440657"/>
              <a:gd name="connsiteY33" fmla="*/ 157163 h 333375"/>
              <a:gd name="connsiteX34" fmla="*/ 0 w 1440657"/>
              <a:gd name="connsiteY34" fmla="*/ 145256 h 333375"/>
              <a:gd name="connsiteX35" fmla="*/ 16669 w 1440657"/>
              <a:gd name="connsiteY35" fmla="*/ 138113 h 333375"/>
              <a:gd name="connsiteX36" fmla="*/ 35719 w 1440657"/>
              <a:gd name="connsiteY36" fmla="*/ 135731 h 333375"/>
              <a:gd name="connsiteX37" fmla="*/ 61913 w 1440657"/>
              <a:gd name="connsiteY37" fmla="*/ 140494 h 333375"/>
              <a:gd name="connsiteX38" fmla="*/ 133350 w 1440657"/>
              <a:gd name="connsiteY38" fmla="*/ 159544 h 333375"/>
              <a:gd name="connsiteX39" fmla="*/ 223838 w 1440657"/>
              <a:gd name="connsiteY39" fmla="*/ 171450 h 333375"/>
              <a:gd name="connsiteX40" fmla="*/ 311944 w 1440657"/>
              <a:gd name="connsiteY40" fmla="*/ 178594 h 333375"/>
              <a:gd name="connsiteX41" fmla="*/ 421482 w 1440657"/>
              <a:gd name="connsiteY41" fmla="*/ 176213 h 333375"/>
              <a:gd name="connsiteX42" fmla="*/ 488157 w 1440657"/>
              <a:gd name="connsiteY42" fmla="*/ 171450 h 333375"/>
              <a:gd name="connsiteX43" fmla="*/ 557213 w 1440657"/>
              <a:gd name="connsiteY43" fmla="*/ 164306 h 333375"/>
              <a:gd name="connsiteX44" fmla="*/ 692944 w 1440657"/>
              <a:gd name="connsiteY44" fmla="*/ 13811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40657" h="333375">
                <a:moveTo>
                  <a:pt x="692944" y="138113"/>
                </a:moveTo>
                <a:lnTo>
                  <a:pt x="985838" y="76200"/>
                </a:lnTo>
                <a:lnTo>
                  <a:pt x="1038225" y="61913"/>
                </a:lnTo>
                <a:lnTo>
                  <a:pt x="1088232" y="38100"/>
                </a:lnTo>
                <a:lnTo>
                  <a:pt x="1135857" y="19050"/>
                </a:lnTo>
                <a:lnTo>
                  <a:pt x="1176338" y="2381"/>
                </a:lnTo>
                <a:lnTo>
                  <a:pt x="1190625" y="2381"/>
                </a:lnTo>
                <a:lnTo>
                  <a:pt x="1209675" y="0"/>
                </a:lnTo>
                <a:lnTo>
                  <a:pt x="1281113" y="4763"/>
                </a:lnTo>
                <a:lnTo>
                  <a:pt x="1362075" y="19050"/>
                </a:lnTo>
                <a:lnTo>
                  <a:pt x="1385888" y="28575"/>
                </a:lnTo>
                <a:lnTo>
                  <a:pt x="1414463" y="47625"/>
                </a:lnTo>
                <a:lnTo>
                  <a:pt x="1431132" y="64294"/>
                </a:lnTo>
                <a:lnTo>
                  <a:pt x="1440657" y="85725"/>
                </a:lnTo>
                <a:lnTo>
                  <a:pt x="1433513" y="111919"/>
                </a:lnTo>
                <a:lnTo>
                  <a:pt x="1419225" y="133350"/>
                </a:lnTo>
                <a:lnTo>
                  <a:pt x="1390650" y="154781"/>
                </a:lnTo>
                <a:lnTo>
                  <a:pt x="1316832" y="178594"/>
                </a:lnTo>
                <a:lnTo>
                  <a:pt x="1195388" y="209550"/>
                </a:lnTo>
                <a:lnTo>
                  <a:pt x="1090613" y="233363"/>
                </a:lnTo>
                <a:lnTo>
                  <a:pt x="983457" y="257175"/>
                </a:lnTo>
                <a:lnTo>
                  <a:pt x="854869" y="280988"/>
                </a:lnTo>
                <a:lnTo>
                  <a:pt x="745332" y="295275"/>
                </a:lnTo>
                <a:lnTo>
                  <a:pt x="571500" y="311944"/>
                </a:lnTo>
                <a:lnTo>
                  <a:pt x="414338" y="323850"/>
                </a:lnTo>
                <a:lnTo>
                  <a:pt x="290513" y="330994"/>
                </a:lnTo>
                <a:lnTo>
                  <a:pt x="247650" y="333375"/>
                </a:lnTo>
                <a:lnTo>
                  <a:pt x="202407" y="316706"/>
                </a:lnTo>
                <a:lnTo>
                  <a:pt x="157163" y="292894"/>
                </a:lnTo>
                <a:lnTo>
                  <a:pt x="109538" y="266700"/>
                </a:lnTo>
                <a:lnTo>
                  <a:pt x="66675" y="235744"/>
                </a:lnTo>
                <a:lnTo>
                  <a:pt x="23813" y="197644"/>
                </a:lnTo>
                <a:lnTo>
                  <a:pt x="4763" y="173831"/>
                </a:lnTo>
                <a:lnTo>
                  <a:pt x="0" y="157163"/>
                </a:lnTo>
                <a:lnTo>
                  <a:pt x="0" y="145256"/>
                </a:lnTo>
                <a:lnTo>
                  <a:pt x="16669" y="138113"/>
                </a:lnTo>
                <a:lnTo>
                  <a:pt x="35719" y="135731"/>
                </a:lnTo>
                <a:lnTo>
                  <a:pt x="61913" y="140494"/>
                </a:lnTo>
                <a:lnTo>
                  <a:pt x="133350" y="159544"/>
                </a:lnTo>
                <a:lnTo>
                  <a:pt x="223838" y="171450"/>
                </a:lnTo>
                <a:lnTo>
                  <a:pt x="311944" y="178594"/>
                </a:lnTo>
                <a:lnTo>
                  <a:pt x="421482" y="176213"/>
                </a:lnTo>
                <a:lnTo>
                  <a:pt x="488157" y="171450"/>
                </a:lnTo>
                <a:lnTo>
                  <a:pt x="557213" y="164306"/>
                </a:lnTo>
                <a:lnTo>
                  <a:pt x="692944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8A9A0C9-75D9-4E48-B906-669064DBE9E5}"/>
              </a:ext>
            </a:extLst>
          </p:cNvPr>
          <p:cNvSpPr/>
          <p:nvPr/>
        </p:nvSpPr>
        <p:spPr>
          <a:xfrm>
            <a:off x="4876800" y="1554163"/>
            <a:ext cx="2484438" cy="1630362"/>
          </a:xfrm>
          <a:custGeom>
            <a:avLst/>
            <a:gdLst>
              <a:gd name="connsiteX0" fmla="*/ 514350 w 2484664"/>
              <a:gd name="connsiteY0" fmla="*/ 541564 h 1630135"/>
              <a:gd name="connsiteX1" fmla="*/ 400050 w 2484664"/>
              <a:gd name="connsiteY1" fmla="*/ 432707 h 1630135"/>
              <a:gd name="connsiteX2" fmla="*/ 296636 w 2484664"/>
              <a:gd name="connsiteY2" fmla="*/ 332014 h 1630135"/>
              <a:gd name="connsiteX3" fmla="*/ 193221 w 2484664"/>
              <a:gd name="connsiteY3" fmla="*/ 231321 h 1630135"/>
              <a:gd name="connsiteX4" fmla="*/ 84364 w 2484664"/>
              <a:gd name="connsiteY4" fmla="*/ 130628 h 1630135"/>
              <a:gd name="connsiteX5" fmla="*/ 0 w 2484664"/>
              <a:gd name="connsiteY5" fmla="*/ 43543 h 1630135"/>
              <a:gd name="connsiteX6" fmla="*/ 65314 w 2484664"/>
              <a:gd name="connsiteY6" fmla="*/ 0 h 1630135"/>
              <a:gd name="connsiteX7" fmla="*/ 166007 w 2484664"/>
              <a:gd name="connsiteY7" fmla="*/ 84364 h 1630135"/>
              <a:gd name="connsiteX8" fmla="*/ 299357 w 2484664"/>
              <a:gd name="connsiteY8" fmla="*/ 187778 h 1630135"/>
              <a:gd name="connsiteX9" fmla="*/ 481693 w 2484664"/>
              <a:gd name="connsiteY9" fmla="*/ 332014 h 1630135"/>
              <a:gd name="connsiteX10" fmla="*/ 696686 w 2484664"/>
              <a:gd name="connsiteY10" fmla="*/ 498021 h 1630135"/>
              <a:gd name="connsiteX11" fmla="*/ 976993 w 2484664"/>
              <a:gd name="connsiteY11" fmla="*/ 710293 h 1630135"/>
              <a:gd name="connsiteX12" fmla="*/ 1156607 w 2484664"/>
              <a:gd name="connsiteY12" fmla="*/ 843643 h 1630135"/>
              <a:gd name="connsiteX13" fmla="*/ 1325336 w 2484664"/>
              <a:gd name="connsiteY13" fmla="*/ 968828 h 1630135"/>
              <a:gd name="connsiteX14" fmla="*/ 1453243 w 2484664"/>
              <a:gd name="connsiteY14" fmla="*/ 1055914 h 1630135"/>
              <a:gd name="connsiteX15" fmla="*/ 1559379 w 2484664"/>
              <a:gd name="connsiteY15" fmla="*/ 1121228 h 1630135"/>
              <a:gd name="connsiteX16" fmla="*/ 1692729 w 2484664"/>
              <a:gd name="connsiteY16" fmla="*/ 1194707 h 1630135"/>
              <a:gd name="connsiteX17" fmla="*/ 1839686 w 2484664"/>
              <a:gd name="connsiteY17" fmla="*/ 1268185 h 1630135"/>
              <a:gd name="connsiteX18" fmla="*/ 1983921 w 2484664"/>
              <a:gd name="connsiteY18" fmla="*/ 1333500 h 1630135"/>
              <a:gd name="connsiteX19" fmla="*/ 2100943 w 2484664"/>
              <a:gd name="connsiteY19" fmla="*/ 1382485 h 1630135"/>
              <a:gd name="connsiteX20" fmla="*/ 2266950 w 2484664"/>
              <a:gd name="connsiteY20" fmla="*/ 1442357 h 1630135"/>
              <a:gd name="connsiteX21" fmla="*/ 2430236 w 2484664"/>
              <a:gd name="connsiteY21" fmla="*/ 1496785 h 1630135"/>
              <a:gd name="connsiteX22" fmla="*/ 2460171 w 2484664"/>
              <a:gd name="connsiteY22" fmla="*/ 1507671 h 1630135"/>
              <a:gd name="connsiteX23" fmla="*/ 2473779 w 2484664"/>
              <a:gd name="connsiteY23" fmla="*/ 1515835 h 1630135"/>
              <a:gd name="connsiteX24" fmla="*/ 2484664 w 2484664"/>
              <a:gd name="connsiteY24" fmla="*/ 1526721 h 1630135"/>
              <a:gd name="connsiteX25" fmla="*/ 2484664 w 2484664"/>
              <a:gd name="connsiteY25" fmla="*/ 1540328 h 1630135"/>
              <a:gd name="connsiteX26" fmla="*/ 2471057 w 2484664"/>
              <a:gd name="connsiteY26" fmla="*/ 1556657 h 1630135"/>
              <a:gd name="connsiteX27" fmla="*/ 2422071 w 2484664"/>
              <a:gd name="connsiteY27" fmla="*/ 1564821 h 1630135"/>
              <a:gd name="connsiteX28" fmla="*/ 2272393 w 2484664"/>
              <a:gd name="connsiteY28" fmla="*/ 1578428 h 1630135"/>
              <a:gd name="connsiteX29" fmla="*/ 2090057 w 2484664"/>
              <a:gd name="connsiteY29" fmla="*/ 1592035 h 1630135"/>
              <a:gd name="connsiteX30" fmla="*/ 1888671 w 2484664"/>
              <a:gd name="connsiteY30" fmla="*/ 1613807 h 1630135"/>
              <a:gd name="connsiteX31" fmla="*/ 1774371 w 2484664"/>
              <a:gd name="connsiteY31" fmla="*/ 1630135 h 1630135"/>
              <a:gd name="connsiteX32" fmla="*/ 1760764 w 2484664"/>
              <a:gd name="connsiteY32" fmla="*/ 1630135 h 1630135"/>
              <a:gd name="connsiteX33" fmla="*/ 1717221 w 2484664"/>
              <a:gd name="connsiteY33" fmla="*/ 1613807 h 1630135"/>
              <a:gd name="connsiteX34" fmla="*/ 1638300 w 2484664"/>
              <a:gd name="connsiteY34" fmla="*/ 1570264 h 1630135"/>
              <a:gd name="connsiteX35" fmla="*/ 1532164 w 2484664"/>
              <a:gd name="connsiteY35" fmla="*/ 1494064 h 1630135"/>
              <a:gd name="connsiteX36" fmla="*/ 1390650 w 2484664"/>
              <a:gd name="connsiteY36" fmla="*/ 1374321 h 1630135"/>
              <a:gd name="connsiteX37" fmla="*/ 1265464 w 2484664"/>
              <a:gd name="connsiteY37" fmla="*/ 1260021 h 1630135"/>
              <a:gd name="connsiteX38" fmla="*/ 1156607 w 2484664"/>
              <a:gd name="connsiteY38" fmla="*/ 1159328 h 1630135"/>
              <a:gd name="connsiteX39" fmla="*/ 1025979 w 2484664"/>
              <a:gd name="connsiteY39" fmla="*/ 1034143 h 1630135"/>
              <a:gd name="connsiteX40" fmla="*/ 889907 w 2484664"/>
              <a:gd name="connsiteY40" fmla="*/ 903514 h 1630135"/>
              <a:gd name="connsiteX41" fmla="*/ 756557 w 2484664"/>
              <a:gd name="connsiteY41" fmla="*/ 775607 h 1630135"/>
              <a:gd name="connsiteX42" fmla="*/ 615043 w 2484664"/>
              <a:gd name="connsiteY42" fmla="*/ 639535 h 1630135"/>
              <a:gd name="connsiteX43" fmla="*/ 514350 w 2484664"/>
              <a:gd name="connsiteY43" fmla="*/ 541564 h 163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84664" h="1630135">
                <a:moveTo>
                  <a:pt x="514350" y="541564"/>
                </a:moveTo>
                <a:lnTo>
                  <a:pt x="400050" y="432707"/>
                </a:lnTo>
                <a:lnTo>
                  <a:pt x="296636" y="332014"/>
                </a:lnTo>
                <a:lnTo>
                  <a:pt x="193221" y="231321"/>
                </a:lnTo>
                <a:lnTo>
                  <a:pt x="84364" y="130628"/>
                </a:lnTo>
                <a:lnTo>
                  <a:pt x="0" y="43543"/>
                </a:lnTo>
                <a:lnTo>
                  <a:pt x="65314" y="0"/>
                </a:lnTo>
                <a:lnTo>
                  <a:pt x="166007" y="84364"/>
                </a:lnTo>
                <a:lnTo>
                  <a:pt x="299357" y="187778"/>
                </a:lnTo>
                <a:lnTo>
                  <a:pt x="481693" y="332014"/>
                </a:lnTo>
                <a:lnTo>
                  <a:pt x="696686" y="498021"/>
                </a:lnTo>
                <a:lnTo>
                  <a:pt x="976993" y="710293"/>
                </a:lnTo>
                <a:lnTo>
                  <a:pt x="1156607" y="843643"/>
                </a:lnTo>
                <a:lnTo>
                  <a:pt x="1325336" y="968828"/>
                </a:lnTo>
                <a:lnTo>
                  <a:pt x="1453243" y="1055914"/>
                </a:lnTo>
                <a:lnTo>
                  <a:pt x="1559379" y="1121228"/>
                </a:lnTo>
                <a:lnTo>
                  <a:pt x="1692729" y="1194707"/>
                </a:lnTo>
                <a:lnTo>
                  <a:pt x="1839686" y="1268185"/>
                </a:lnTo>
                <a:lnTo>
                  <a:pt x="1983921" y="1333500"/>
                </a:lnTo>
                <a:lnTo>
                  <a:pt x="2100943" y="1382485"/>
                </a:lnTo>
                <a:lnTo>
                  <a:pt x="2266950" y="1442357"/>
                </a:lnTo>
                <a:lnTo>
                  <a:pt x="2430236" y="1496785"/>
                </a:lnTo>
                <a:lnTo>
                  <a:pt x="2460171" y="1507671"/>
                </a:lnTo>
                <a:lnTo>
                  <a:pt x="2473779" y="1515835"/>
                </a:lnTo>
                <a:lnTo>
                  <a:pt x="2484664" y="1526721"/>
                </a:lnTo>
                <a:lnTo>
                  <a:pt x="2484664" y="1540328"/>
                </a:lnTo>
                <a:lnTo>
                  <a:pt x="2471057" y="1556657"/>
                </a:lnTo>
                <a:lnTo>
                  <a:pt x="2422071" y="1564821"/>
                </a:lnTo>
                <a:lnTo>
                  <a:pt x="2272393" y="1578428"/>
                </a:lnTo>
                <a:lnTo>
                  <a:pt x="2090057" y="1592035"/>
                </a:lnTo>
                <a:lnTo>
                  <a:pt x="1888671" y="1613807"/>
                </a:lnTo>
                <a:lnTo>
                  <a:pt x="1774371" y="1630135"/>
                </a:lnTo>
                <a:lnTo>
                  <a:pt x="1760764" y="1630135"/>
                </a:lnTo>
                <a:lnTo>
                  <a:pt x="1717221" y="1613807"/>
                </a:lnTo>
                <a:lnTo>
                  <a:pt x="1638300" y="1570264"/>
                </a:lnTo>
                <a:lnTo>
                  <a:pt x="1532164" y="1494064"/>
                </a:lnTo>
                <a:lnTo>
                  <a:pt x="1390650" y="1374321"/>
                </a:lnTo>
                <a:lnTo>
                  <a:pt x="1265464" y="1260021"/>
                </a:lnTo>
                <a:lnTo>
                  <a:pt x="1156607" y="1159328"/>
                </a:lnTo>
                <a:lnTo>
                  <a:pt x="1025979" y="1034143"/>
                </a:lnTo>
                <a:lnTo>
                  <a:pt x="889907" y="903514"/>
                </a:lnTo>
                <a:lnTo>
                  <a:pt x="756557" y="775607"/>
                </a:lnTo>
                <a:lnTo>
                  <a:pt x="615043" y="639535"/>
                </a:lnTo>
                <a:lnTo>
                  <a:pt x="514350" y="54156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C16EA3A-0134-F04C-9C27-02787AA5398F}"/>
              </a:ext>
            </a:extLst>
          </p:cNvPr>
          <p:cNvSpPr/>
          <p:nvPr/>
        </p:nvSpPr>
        <p:spPr>
          <a:xfrm>
            <a:off x="3876675" y="2840038"/>
            <a:ext cx="2074863" cy="1390650"/>
          </a:xfrm>
          <a:custGeom>
            <a:avLst/>
            <a:gdLst>
              <a:gd name="connsiteX0" fmla="*/ 1002506 w 2074069"/>
              <a:gd name="connsiteY0" fmla="*/ 121444 h 1390650"/>
              <a:gd name="connsiteX1" fmla="*/ 726281 w 2074069"/>
              <a:gd name="connsiteY1" fmla="*/ 164307 h 1390650"/>
              <a:gd name="connsiteX2" fmla="*/ 495300 w 2074069"/>
              <a:gd name="connsiteY2" fmla="*/ 200025 h 1390650"/>
              <a:gd name="connsiteX3" fmla="*/ 404813 w 2074069"/>
              <a:gd name="connsiteY3" fmla="*/ 214313 h 1390650"/>
              <a:gd name="connsiteX4" fmla="*/ 288131 w 2074069"/>
              <a:gd name="connsiteY4" fmla="*/ 228600 h 1390650"/>
              <a:gd name="connsiteX5" fmla="*/ 242888 w 2074069"/>
              <a:gd name="connsiteY5" fmla="*/ 230982 h 1390650"/>
              <a:gd name="connsiteX6" fmla="*/ 180975 w 2074069"/>
              <a:gd name="connsiteY6" fmla="*/ 230982 h 1390650"/>
              <a:gd name="connsiteX7" fmla="*/ 0 w 2074069"/>
              <a:gd name="connsiteY7" fmla="*/ 242888 h 1390650"/>
              <a:gd name="connsiteX8" fmla="*/ 38100 w 2074069"/>
              <a:gd name="connsiteY8" fmla="*/ 411957 h 1390650"/>
              <a:gd name="connsiteX9" fmla="*/ 300038 w 2074069"/>
              <a:gd name="connsiteY9" fmla="*/ 366713 h 1390650"/>
              <a:gd name="connsiteX10" fmla="*/ 471488 w 2074069"/>
              <a:gd name="connsiteY10" fmla="*/ 335757 h 1390650"/>
              <a:gd name="connsiteX11" fmla="*/ 647700 w 2074069"/>
              <a:gd name="connsiteY11" fmla="*/ 307182 h 1390650"/>
              <a:gd name="connsiteX12" fmla="*/ 850106 w 2074069"/>
              <a:gd name="connsiteY12" fmla="*/ 276225 h 1390650"/>
              <a:gd name="connsiteX13" fmla="*/ 1023938 w 2074069"/>
              <a:gd name="connsiteY13" fmla="*/ 250032 h 1390650"/>
              <a:gd name="connsiteX14" fmla="*/ 1185863 w 2074069"/>
              <a:gd name="connsiteY14" fmla="*/ 228600 h 1390650"/>
              <a:gd name="connsiteX15" fmla="*/ 1359694 w 2074069"/>
              <a:gd name="connsiteY15" fmla="*/ 209550 h 1390650"/>
              <a:gd name="connsiteX16" fmla="*/ 1495425 w 2074069"/>
              <a:gd name="connsiteY16" fmla="*/ 197644 h 1390650"/>
              <a:gd name="connsiteX17" fmla="*/ 1640681 w 2074069"/>
              <a:gd name="connsiteY17" fmla="*/ 188119 h 1390650"/>
              <a:gd name="connsiteX18" fmla="*/ 1700213 w 2074069"/>
              <a:gd name="connsiteY18" fmla="*/ 190500 h 1390650"/>
              <a:gd name="connsiteX19" fmla="*/ 1719263 w 2074069"/>
              <a:gd name="connsiteY19" fmla="*/ 197644 h 1390650"/>
              <a:gd name="connsiteX20" fmla="*/ 1728788 w 2074069"/>
              <a:gd name="connsiteY20" fmla="*/ 204788 h 1390650"/>
              <a:gd name="connsiteX21" fmla="*/ 1740694 w 2074069"/>
              <a:gd name="connsiteY21" fmla="*/ 221457 h 1390650"/>
              <a:gd name="connsiteX22" fmla="*/ 1743075 w 2074069"/>
              <a:gd name="connsiteY22" fmla="*/ 242888 h 1390650"/>
              <a:gd name="connsiteX23" fmla="*/ 1731169 w 2074069"/>
              <a:gd name="connsiteY23" fmla="*/ 330994 h 1390650"/>
              <a:gd name="connsiteX24" fmla="*/ 1697831 w 2074069"/>
              <a:gd name="connsiteY24" fmla="*/ 566738 h 1390650"/>
              <a:gd name="connsiteX25" fmla="*/ 1666875 w 2074069"/>
              <a:gd name="connsiteY25" fmla="*/ 766763 h 1390650"/>
              <a:gd name="connsiteX26" fmla="*/ 1624013 w 2074069"/>
              <a:gd name="connsiteY26" fmla="*/ 1045369 h 1390650"/>
              <a:gd name="connsiteX27" fmla="*/ 1602581 w 2074069"/>
              <a:gd name="connsiteY27" fmla="*/ 1204913 h 1390650"/>
              <a:gd name="connsiteX28" fmla="*/ 1583531 w 2074069"/>
              <a:gd name="connsiteY28" fmla="*/ 1328738 h 1390650"/>
              <a:gd name="connsiteX29" fmla="*/ 1593056 w 2074069"/>
              <a:gd name="connsiteY29" fmla="*/ 1359694 h 1390650"/>
              <a:gd name="connsiteX30" fmla="*/ 1600200 w 2074069"/>
              <a:gd name="connsiteY30" fmla="*/ 1371600 h 1390650"/>
              <a:gd name="connsiteX31" fmla="*/ 1616869 w 2074069"/>
              <a:gd name="connsiteY31" fmla="*/ 1381125 h 1390650"/>
              <a:gd name="connsiteX32" fmla="*/ 1638300 w 2074069"/>
              <a:gd name="connsiteY32" fmla="*/ 1388269 h 1390650"/>
              <a:gd name="connsiteX33" fmla="*/ 1664494 w 2074069"/>
              <a:gd name="connsiteY33" fmla="*/ 1390650 h 1390650"/>
              <a:gd name="connsiteX34" fmla="*/ 1693069 w 2074069"/>
              <a:gd name="connsiteY34" fmla="*/ 1390650 h 1390650"/>
              <a:gd name="connsiteX35" fmla="*/ 1719263 w 2074069"/>
              <a:gd name="connsiteY35" fmla="*/ 1383507 h 1390650"/>
              <a:gd name="connsiteX36" fmla="*/ 1745456 w 2074069"/>
              <a:gd name="connsiteY36" fmla="*/ 1373982 h 1390650"/>
              <a:gd name="connsiteX37" fmla="*/ 1764506 w 2074069"/>
              <a:gd name="connsiteY37" fmla="*/ 1364457 h 1390650"/>
              <a:gd name="connsiteX38" fmla="*/ 1774031 w 2074069"/>
              <a:gd name="connsiteY38" fmla="*/ 1354932 h 1390650"/>
              <a:gd name="connsiteX39" fmla="*/ 1788319 w 2074069"/>
              <a:gd name="connsiteY39" fmla="*/ 1331119 h 1390650"/>
              <a:gd name="connsiteX40" fmla="*/ 1804988 w 2074069"/>
              <a:gd name="connsiteY40" fmla="*/ 1283494 h 1390650"/>
              <a:gd name="connsiteX41" fmla="*/ 1831181 w 2074069"/>
              <a:gd name="connsiteY41" fmla="*/ 1185863 h 1390650"/>
              <a:gd name="connsiteX42" fmla="*/ 1866900 w 2074069"/>
              <a:gd name="connsiteY42" fmla="*/ 1054894 h 1390650"/>
              <a:gd name="connsiteX43" fmla="*/ 1902619 w 2074069"/>
              <a:gd name="connsiteY43" fmla="*/ 907257 h 1390650"/>
              <a:gd name="connsiteX44" fmla="*/ 1935956 w 2074069"/>
              <a:gd name="connsiteY44" fmla="*/ 723900 h 1390650"/>
              <a:gd name="connsiteX45" fmla="*/ 1962150 w 2074069"/>
              <a:gd name="connsiteY45" fmla="*/ 578644 h 1390650"/>
              <a:gd name="connsiteX46" fmla="*/ 1981200 w 2074069"/>
              <a:gd name="connsiteY46" fmla="*/ 447675 h 1390650"/>
              <a:gd name="connsiteX47" fmla="*/ 1985963 w 2074069"/>
              <a:gd name="connsiteY47" fmla="*/ 411957 h 1390650"/>
              <a:gd name="connsiteX48" fmla="*/ 1993106 w 2074069"/>
              <a:gd name="connsiteY48" fmla="*/ 388144 h 1390650"/>
              <a:gd name="connsiteX49" fmla="*/ 2012156 w 2074069"/>
              <a:gd name="connsiteY49" fmla="*/ 352425 h 1390650"/>
              <a:gd name="connsiteX50" fmla="*/ 2038350 w 2074069"/>
              <a:gd name="connsiteY50" fmla="*/ 314325 h 1390650"/>
              <a:gd name="connsiteX51" fmla="*/ 2055019 w 2074069"/>
              <a:gd name="connsiteY51" fmla="*/ 292894 h 1390650"/>
              <a:gd name="connsiteX52" fmla="*/ 2062163 w 2074069"/>
              <a:gd name="connsiteY52" fmla="*/ 283369 h 1390650"/>
              <a:gd name="connsiteX53" fmla="*/ 2066925 w 2074069"/>
              <a:gd name="connsiteY53" fmla="*/ 269082 h 1390650"/>
              <a:gd name="connsiteX54" fmla="*/ 2069306 w 2074069"/>
              <a:gd name="connsiteY54" fmla="*/ 252413 h 1390650"/>
              <a:gd name="connsiteX55" fmla="*/ 2074069 w 2074069"/>
              <a:gd name="connsiteY55" fmla="*/ 211932 h 1390650"/>
              <a:gd name="connsiteX56" fmla="*/ 2069306 w 2074069"/>
              <a:gd name="connsiteY56" fmla="*/ 180975 h 1390650"/>
              <a:gd name="connsiteX57" fmla="*/ 2055019 w 2074069"/>
              <a:gd name="connsiteY57" fmla="*/ 150019 h 1390650"/>
              <a:gd name="connsiteX58" fmla="*/ 2024063 w 2074069"/>
              <a:gd name="connsiteY58" fmla="*/ 119063 h 1390650"/>
              <a:gd name="connsiteX59" fmla="*/ 1947863 w 2074069"/>
              <a:gd name="connsiteY59" fmla="*/ 66675 h 1390650"/>
              <a:gd name="connsiteX60" fmla="*/ 1850231 w 2074069"/>
              <a:gd name="connsiteY60" fmla="*/ 19050 h 1390650"/>
              <a:gd name="connsiteX61" fmla="*/ 1807369 w 2074069"/>
              <a:gd name="connsiteY61" fmla="*/ 0 h 1390650"/>
              <a:gd name="connsiteX62" fmla="*/ 1774031 w 2074069"/>
              <a:gd name="connsiteY62" fmla="*/ 0 h 1390650"/>
              <a:gd name="connsiteX63" fmla="*/ 1709738 w 2074069"/>
              <a:gd name="connsiteY63" fmla="*/ 4763 h 1390650"/>
              <a:gd name="connsiteX64" fmla="*/ 1550194 w 2074069"/>
              <a:gd name="connsiteY64" fmla="*/ 30957 h 1390650"/>
              <a:gd name="connsiteX65" fmla="*/ 1254919 w 2074069"/>
              <a:gd name="connsiteY65" fmla="*/ 78582 h 1390650"/>
              <a:gd name="connsiteX66" fmla="*/ 1002506 w 2074069"/>
              <a:gd name="connsiteY66" fmla="*/ 121444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74069" h="1390650">
                <a:moveTo>
                  <a:pt x="1002506" y="121444"/>
                </a:moveTo>
                <a:lnTo>
                  <a:pt x="726281" y="164307"/>
                </a:lnTo>
                <a:lnTo>
                  <a:pt x="495300" y="200025"/>
                </a:lnTo>
                <a:lnTo>
                  <a:pt x="404813" y="214313"/>
                </a:lnTo>
                <a:lnTo>
                  <a:pt x="288131" y="228600"/>
                </a:lnTo>
                <a:lnTo>
                  <a:pt x="242888" y="230982"/>
                </a:lnTo>
                <a:lnTo>
                  <a:pt x="180975" y="230982"/>
                </a:lnTo>
                <a:lnTo>
                  <a:pt x="0" y="242888"/>
                </a:lnTo>
                <a:lnTo>
                  <a:pt x="38100" y="411957"/>
                </a:lnTo>
                <a:lnTo>
                  <a:pt x="300038" y="366713"/>
                </a:lnTo>
                <a:lnTo>
                  <a:pt x="471488" y="335757"/>
                </a:lnTo>
                <a:lnTo>
                  <a:pt x="647700" y="307182"/>
                </a:lnTo>
                <a:lnTo>
                  <a:pt x="850106" y="276225"/>
                </a:lnTo>
                <a:lnTo>
                  <a:pt x="1023938" y="250032"/>
                </a:lnTo>
                <a:lnTo>
                  <a:pt x="1185863" y="228600"/>
                </a:lnTo>
                <a:lnTo>
                  <a:pt x="1359694" y="209550"/>
                </a:lnTo>
                <a:lnTo>
                  <a:pt x="1495425" y="197644"/>
                </a:lnTo>
                <a:lnTo>
                  <a:pt x="1640681" y="188119"/>
                </a:lnTo>
                <a:lnTo>
                  <a:pt x="1700213" y="190500"/>
                </a:lnTo>
                <a:lnTo>
                  <a:pt x="1719263" y="197644"/>
                </a:lnTo>
                <a:lnTo>
                  <a:pt x="1728788" y="204788"/>
                </a:lnTo>
                <a:lnTo>
                  <a:pt x="1740694" y="221457"/>
                </a:lnTo>
                <a:lnTo>
                  <a:pt x="1743075" y="242888"/>
                </a:lnTo>
                <a:lnTo>
                  <a:pt x="1731169" y="330994"/>
                </a:lnTo>
                <a:lnTo>
                  <a:pt x="1697831" y="566738"/>
                </a:lnTo>
                <a:lnTo>
                  <a:pt x="1666875" y="766763"/>
                </a:lnTo>
                <a:lnTo>
                  <a:pt x="1624013" y="1045369"/>
                </a:lnTo>
                <a:lnTo>
                  <a:pt x="1602581" y="1204913"/>
                </a:lnTo>
                <a:lnTo>
                  <a:pt x="1583531" y="1328738"/>
                </a:lnTo>
                <a:lnTo>
                  <a:pt x="1593056" y="1359694"/>
                </a:lnTo>
                <a:lnTo>
                  <a:pt x="1600200" y="1371600"/>
                </a:lnTo>
                <a:lnTo>
                  <a:pt x="1616869" y="1381125"/>
                </a:lnTo>
                <a:lnTo>
                  <a:pt x="1638300" y="1388269"/>
                </a:lnTo>
                <a:lnTo>
                  <a:pt x="1664494" y="1390650"/>
                </a:lnTo>
                <a:lnTo>
                  <a:pt x="1693069" y="1390650"/>
                </a:lnTo>
                <a:lnTo>
                  <a:pt x="1719263" y="1383507"/>
                </a:lnTo>
                <a:lnTo>
                  <a:pt x="1745456" y="1373982"/>
                </a:lnTo>
                <a:lnTo>
                  <a:pt x="1764506" y="1364457"/>
                </a:lnTo>
                <a:lnTo>
                  <a:pt x="1774031" y="1354932"/>
                </a:lnTo>
                <a:lnTo>
                  <a:pt x="1788319" y="1331119"/>
                </a:lnTo>
                <a:lnTo>
                  <a:pt x="1804988" y="1283494"/>
                </a:lnTo>
                <a:lnTo>
                  <a:pt x="1831181" y="1185863"/>
                </a:lnTo>
                <a:lnTo>
                  <a:pt x="1866900" y="1054894"/>
                </a:lnTo>
                <a:lnTo>
                  <a:pt x="1902619" y="907257"/>
                </a:lnTo>
                <a:lnTo>
                  <a:pt x="1935956" y="723900"/>
                </a:lnTo>
                <a:lnTo>
                  <a:pt x="1962150" y="578644"/>
                </a:lnTo>
                <a:lnTo>
                  <a:pt x="1981200" y="447675"/>
                </a:lnTo>
                <a:lnTo>
                  <a:pt x="1985963" y="411957"/>
                </a:lnTo>
                <a:lnTo>
                  <a:pt x="1993106" y="388144"/>
                </a:lnTo>
                <a:lnTo>
                  <a:pt x="2012156" y="352425"/>
                </a:lnTo>
                <a:lnTo>
                  <a:pt x="2038350" y="314325"/>
                </a:lnTo>
                <a:lnTo>
                  <a:pt x="2055019" y="292894"/>
                </a:lnTo>
                <a:lnTo>
                  <a:pt x="2062163" y="283369"/>
                </a:lnTo>
                <a:lnTo>
                  <a:pt x="2066925" y="269082"/>
                </a:lnTo>
                <a:lnTo>
                  <a:pt x="2069306" y="252413"/>
                </a:lnTo>
                <a:lnTo>
                  <a:pt x="2074069" y="211932"/>
                </a:lnTo>
                <a:lnTo>
                  <a:pt x="2069306" y="180975"/>
                </a:lnTo>
                <a:lnTo>
                  <a:pt x="2055019" y="150019"/>
                </a:lnTo>
                <a:lnTo>
                  <a:pt x="2024063" y="119063"/>
                </a:lnTo>
                <a:lnTo>
                  <a:pt x="1947863" y="66675"/>
                </a:lnTo>
                <a:lnTo>
                  <a:pt x="1850231" y="19050"/>
                </a:lnTo>
                <a:lnTo>
                  <a:pt x="1807369" y="0"/>
                </a:lnTo>
                <a:lnTo>
                  <a:pt x="1774031" y="0"/>
                </a:lnTo>
                <a:lnTo>
                  <a:pt x="1709738" y="4763"/>
                </a:lnTo>
                <a:lnTo>
                  <a:pt x="1550194" y="30957"/>
                </a:lnTo>
                <a:lnTo>
                  <a:pt x="1254919" y="78582"/>
                </a:lnTo>
                <a:lnTo>
                  <a:pt x="1002506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3EF3BEC-ADE1-BE4E-B570-12FCD5D8A047}"/>
              </a:ext>
            </a:extLst>
          </p:cNvPr>
          <p:cNvSpPr/>
          <p:nvPr/>
        </p:nvSpPr>
        <p:spPr>
          <a:xfrm>
            <a:off x="3951288" y="3424238"/>
            <a:ext cx="1668462" cy="361950"/>
          </a:xfrm>
          <a:custGeom>
            <a:avLst/>
            <a:gdLst>
              <a:gd name="connsiteX0" fmla="*/ 735806 w 1669256"/>
              <a:gd name="connsiteY0" fmla="*/ 130968 h 361950"/>
              <a:gd name="connsiteX1" fmla="*/ 995362 w 1669256"/>
              <a:gd name="connsiteY1" fmla="*/ 90487 h 361950"/>
              <a:gd name="connsiteX2" fmla="*/ 1233487 w 1669256"/>
              <a:gd name="connsiteY2" fmla="*/ 54768 h 361950"/>
              <a:gd name="connsiteX3" fmla="*/ 1445419 w 1669256"/>
              <a:gd name="connsiteY3" fmla="*/ 23812 h 361950"/>
              <a:gd name="connsiteX4" fmla="*/ 1669256 w 1669256"/>
              <a:gd name="connsiteY4" fmla="*/ 0 h 361950"/>
              <a:gd name="connsiteX5" fmla="*/ 1647825 w 1669256"/>
              <a:gd name="connsiteY5" fmla="*/ 157162 h 361950"/>
              <a:gd name="connsiteX6" fmla="*/ 1393031 w 1669256"/>
              <a:gd name="connsiteY6" fmla="*/ 185737 h 361950"/>
              <a:gd name="connsiteX7" fmla="*/ 1152525 w 1669256"/>
              <a:gd name="connsiteY7" fmla="*/ 216693 h 361950"/>
              <a:gd name="connsiteX8" fmla="*/ 912019 w 1669256"/>
              <a:gd name="connsiteY8" fmla="*/ 254793 h 361950"/>
              <a:gd name="connsiteX9" fmla="*/ 640556 w 1669256"/>
              <a:gd name="connsiteY9" fmla="*/ 297656 h 361950"/>
              <a:gd name="connsiteX10" fmla="*/ 364331 w 1669256"/>
              <a:gd name="connsiteY10" fmla="*/ 340518 h 361950"/>
              <a:gd name="connsiteX11" fmla="*/ 240506 w 1669256"/>
              <a:gd name="connsiteY11" fmla="*/ 361950 h 361950"/>
              <a:gd name="connsiteX12" fmla="*/ 214312 w 1669256"/>
              <a:gd name="connsiteY12" fmla="*/ 361950 h 361950"/>
              <a:gd name="connsiteX13" fmla="*/ 173831 w 1669256"/>
              <a:gd name="connsiteY13" fmla="*/ 357187 h 361950"/>
              <a:gd name="connsiteX14" fmla="*/ 138112 w 1669256"/>
              <a:gd name="connsiteY14" fmla="*/ 350043 h 361950"/>
              <a:gd name="connsiteX15" fmla="*/ 85725 w 1669256"/>
              <a:gd name="connsiteY15" fmla="*/ 335756 h 361950"/>
              <a:gd name="connsiteX16" fmla="*/ 0 w 1669256"/>
              <a:gd name="connsiteY16" fmla="*/ 300037 h 361950"/>
              <a:gd name="connsiteX17" fmla="*/ 4762 w 1669256"/>
              <a:gd name="connsiteY17" fmla="*/ 207168 h 361950"/>
              <a:gd name="connsiteX18" fmla="*/ 178594 w 1669256"/>
              <a:gd name="connsiteY18" fmla="*/ 207168 h 361950"/>
              <a:gd name="connsiteX19" fmla="*/ 257175 w 1669256"/>
              <a:gd name="connsiteY19" fmla="*/ 204787 h 361950"/>
              <a:gd name="connsiteX20" fmla="*/ 369094 w 1669256"/>
              <a:gd name="connsiteY20" fmla="*/ 188118 h 361950"/>
              <a:gd name="connsiteX21" fmla="*/ 735806 w 1669256"/>
              <a:gd name="connsiteY21" fmla="*/ 13096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69256" h="361950">
                <a:moveTo>
                  <a:pt x="735806" y="130968"/>
                </a:moveTo>
                <a:lnTo>
                  <a:pt x="995362" y="90487"/>
                </a:lnTo>
                <a:lnTo>
                  <a:pt x="1233487" y="54768"/>
                </a:lnTo>
                <a:lnTo>
                  <a:pt x="1445419" y="23812"/>
                </a:lnTo>
                <a:lnTo>
                  <a:pt x="1669256" y="0"/>
                </a:lnTo>
                <a:lnTo>
                  <a:pt x="1647825" y="157162"/>
                </a:lnTo>
                <a:lnTo>
                  <a:pt x="1393031" y="185737"/>
                </a:lnTo>
                <a:lnTo>
                  <a:pt x="1152525" y="216693"/>
                </a:lnTo>
                <a:lnTo>
                  <a:pt x="912019" y="254793"/>
                </a:lnTo>
                <a:lnTo>
                  <a:pt x="640556" y="297656"/>
                </a:lnTo>
                <a:lnTo>
                  <a:pt x="364331" y="340518"/>
                </a:lnTo>
                <a:lnTo>
                  <a:pt x="240506" y="361950"/>
                </a:lnTo>
                <a:lnTo>
                  <a:pt x="214312" y="361950"/>
                </a:lnTo>
                <a:lnTo>
                  <a:pt x="173831" y="357187"/>
                </a:lnTo>
                <a:lnTo>
                  <a:pt x="138112" y="350043"/>
                </a:lnTo>
                <a:lnTo>
                  <a:pt x="85725" y="335756"/>
                </a:lnTo>
                <a:lnTo>
                  <a:pt x="0" y="300037"/>
                </a:lnTo>
                <a:lnTo>
                  <a:pt x="4762" y="207168"/>
                </a:lnTo>
                <a:lnTo>
                  <a:pt x="178594" y="207168"/>
                </a:lnTo>
                <a:lnTo>
                  <a:pt x="257175" y="204787"/>
                </a:lnTo>
                <a:lnTo>
                  <a:pt x="369094" y="188118"/>
                </a:lnTo>
                <a:lnTo>
                  <a:pt x="735806" y="1309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F49AD08-C0DA-1847-947C-51CBADC470B8}"/>
              </a:ext>
            </a:extLst>
          </p:cNvPr>
          <p:cNvSpPr/>
          <p:nvPr/>
        </p:nvSpPr>
        <p:spPr>
          <a:xfrm>
            <a:off x="3857625" y="4000500"/>
            <a:ext cx="1681163" cy="411163"/>
          </a:xfrm>
          <a:custGeom>
            <a:avLst/>
            <a:gdLst>
              <a:gd name="connsiteX0" fmla="*/ 483394 w 1681163"/>
              <a:gd name="connsiteY0" fmla="*/ 188119 h 411956"/>
              <a:gd name="connsiteX1" fmla="*/ 923925 w 1681163"/>
              <a:gd name="connsiteY1" fmla="*/ 119063 h 411956"/>
              <a:gd name="connsiteX2" fmla="*/ 1297781 w 1681163"/>
              <a:gd name="connsiteY2" fmla="*/ 59531 h 411956"/>
              <a:gd name="connsiteX3" fmla="*/ 1681163 w 1681163"/>
              <a:gd name="connsiteY3" fmla="*/ 0 h 411956"/>
              <a:gd name="connsiteX4" fmla="*/ 1674019 w 1681163"/>
              <a:gd name="connsiteY4" fmla="*/ 154781 h 411956"/>
              <a:gd name="connsiteX5" fmla="*/ 1369219 w 1681163"/>
              <a:gd name="connsiteY5" fmla="*/ 197644 h 411956"/>
              <a:gd name="connsiteX6" fmla="*/ 1123950 w 1681163"/>
              <a:gd name="connsiteY6" fmla="*/ 238125 h 411956"/>
              <a:gd name="connsiteX7" fmla="*/ 842963 w 1681163"/>
              <a:gd name="connsiteY7" fmla="*/ 288131 h 411956"/>
              <a:gd name="connsiteX8" fmla="*/ 559594 w 1681163"/>
              <a:gd name="connsiteY8" fmla="*/ 340519 h 411956"/>
              <a:gd name="connsiteX9" fmla="*/ 342900 w 1681163"/>
              <a:gd name="connsiteY9" fmla="*/ 385763 h 411956"/>
              <a:gd name="connsiteX10" fmla="*/ 211931 w 1681163"/>
              <a:gd name="connsiteY10" fmla="*/ 411956 h 411956"/>
              <a:gd name="connsiteX11" fmla="*/ 180975 w 1681163"/>
              <a:gd name="connsiteY11" fmla="*/ 411956 h 411956"/>
              <a:gd name="connsiteX12" fmla="*/ 126206 w 1681163"/>
              <a:gd name="connsiteY12" fmla="*/ 404813 h 411956"/>
              <a:gd name="connsiteX13" fmla="*/ 80963 w 1681163"/>
              <a:gd name="connsiteY13" fmla="*/ 392906 h 411956"/>
              <a:gd name="connsiteX14" fmla="*/ 0 w 1681163"/>
              <a:gd name="connsiteY14" fmla="*/ 361950 h 411956"/>
              <a:gd name="connsiteX15" fmla="*/ 35719 w 1681163"/>
              <a:gd name="connsiteY15" fmla="*/ 235744 h 411956"/>
              <a:gd name="connsiteX16" fmla="*/ 171450 w 1681163"/>
              <a:gd name="connsiteY16" fmla="*/ 230981 h 411956"/>
              <a:gd name="connsiteX17" fmla="*/ 257175 w 1681163"/>
              <a:gd name="connsiteY17" fmla="*/ 221456 h 411956"/>
              <a:gd name="connsiteX18" fmla="*/ 381000 w 1681163"/>
              <a:gd name="connsiteY18" fmla="*/ 202406 h 411956"/>
              <a:gd name="connsiteX19" fmla="*/ 483394 w 1681163"/>
              <a:gd name="connsiteY19" fmla="*/ 188119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81163" h="411956">
                <a:moveTo>
                  <a:pt x="483394" y="188119"/>
                </a:moveTo>
                <a:lnTo>
                  <a:pt x="923925" y="119063"/>
                </a:lnTo>
                <a:lnTo>
                  <a:pt x="1297781" y="59531"/>
                </a:lnTo>
                <a:lnTo>
                  <a:pt x="1681163" y="0"/>
                </a:lnTo>
                <a:lnTo>
                  <a:pt x="1674019" y="154781"/>
                </a:lnTo>
                <a:lnTo>
                  <a:pt x="1369219" y="197644"/>
                </a:lnTo>
                <a:lnTo>
                  <a:pt x="1123950" y="238125"/>
                </a:lnTo>
                <a:lnTo>
                  <a:pt x="842963" y="288131"/>
                </a:lnTo>
                <a:lnTo>
                  <a:pt x="559594" y="340519"/>
                </a:lnTo>
                <a:lnTo>
                  <a:pt x="342900" y="385763"/>
                </a:lnTo>
                <a:lnTo>
                  <a:pt x="211931" y="411956"/>
                </a:lnTo>
                <a:lnTo>
                  <a:pt x="180975" y="411956"/>
                </a:lnTo>
                <a:lnTo>
                  <a:pt x="126206" y="404813"/>
                </a:lnTo>
                <a:lnTo>
                  <a:pt x="80963" y="392906"/>
                </a:lnTo>
                <a:lnTo>
                  <a:pt x="0" y="361950"/>
                </a:lnTo>
                <a:lnTo>
                  <a:pt x="35719" y="235744"/>
                </a:lnTo>
                <a:lnTo>
                  <a:pt x="171450" y="230981"/>
                </a:lnTo>
                <a:lnTo>
                  <a:pt x="257175" y="221456"/>
                </a:lnTo>
                <a:lnTo>
                  <a:pt x="381000" y="202406"/>
                </a:lnTo>
                <a:lnTo>
                  <a:pt x="483394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E64DFF6-1C4F-084D-BD72-56C2E28DC3DC}"/>
              </a:ext>
            </a:extLst>
          </p:cNvPr>
          <p:cNvSpPr/>
          <p:nvPr/>
        </p:nvSpPr>
        <p:spPr>
          <a:xfrm>
            <a:off x="2970213" y="2963863"/>
            <a:ext cx="1085850" cy="2611437"/>
          </a:xfrm>
          <a:custGeom>
            <a:avLst/>
            <a:gdLst>
              <a:gd name="connsiteX0" fmla="*/ 1080964 w 1084363"/>
              <a:gd name="connsiteY0" fmla="*/ 424907 h 2610629"/>
              <a:gd name="connsiteX1" fmla="*/ 1080964 w 1084363"/>
              <a:gd name="connsiteY1" fmla="*/ 254944 h 2610629"/>
              <a:gd name="connsiteX2" fmla="*/ 1074165 w 1084363"/>
              <a:gd name="connsiteY2" fmla="*/ 112175 h 2610629"/>
              <a:gd name="connsiteX3" fmla="*/ 968788 w 1084363"/>
              <a:gd name="connsiteY3" fmla="*/ 78183 h 2610629"/>
              <a:gd name="connsiteX4" fmla="*/ 860012 w 1084363"/>
              <a:gd name="connsiteY4" fmla="*/ 47589 h 2610629"/>
              <a:gd name="connsiteX5" fmla="*/ 751236 w 1084363"/>
              <a:gd name="connsiteY5" fmla="*/ 16996 h 2610629"/>
              <a:gd name="connsiteX6" fmla="*/ 693449 w 1084363"/>
              <a:gd name="connsiteY6" fmla="*/ 3399 h 2610629"/>
              <a:gd name="connsiteX7" fmla="*/ 679851 w 1084363"/>
              <a:gd name="connsiteY7" fmla="*/ 0 h 2610629"/>
              <a:gd name="connsiteX8" fmla="*/ 666254 w 1084363"/>
              <a:gd name="connsiteY8" fmla="*/ 10197 h 2610629"/>
              <a:gd name="connsiteX9" fmla="*/ 666254 w 1084363"/>
              <a:gd name="connsiteY9" fmla="*/ 33992 h 2610629"/>
              <a:gd name="connsiteX10" fmla="*/ 676452 w 1084363"/>
              <a:gd name="connsiteY10" fmla="*/ 54388 h 2610629"/>
              <a:gd name="connsiteX11" fmla="*/ 696848 w 1084363"/>
              <a:gd name="connsiteY11" fmla="*/ 71384 h 2610629"/>
              <a:gd name="connsiteX12" fmla="*/ 727441 w 1084363"/>
              <a:gd name="connsiteY12" fmla="*/ 84981 h 2610629"/>
              <a:gd name="connsiteX13" fmla="*/ 754635 w 1084363"/>
              <a:gd name="connsiteY13" fmla="*/ 112175 h 2610629"/>
              <a:gd name="connsiteX14" fmla="*/ 792027 w 1084363"/>
              <a:gd name="connsiteY14" fmla="*/ 169962 h 2610629"/>
              <a:gd name="connsiteX15" fmla="*/ 815822 w 1084363"/>
              <a:gd name="connsiteY15" fmla="*/ 224351 h 2610629"/>
              <a:gd name="connsiteX16" fmla="*/ 822620 w 1084363"/>
              <a:gd name="connsiteY16" fmla="*/ 265142 h 2610629"/>
              <a:gd name="connsiteX17" fmla="*/ 829419 w 1084363"/>
              <a:gd name="connsiteY17" fmla="*/ 329728 h 2610629"/>
              <a:gd name="connsiteX18" fmla="*/ 832818 w 1084363"/>
              <a:gd name="connsiteY18" fmla="*/ 418108 h 2610629"/>
              <a:gd name="connsiteX19" fmla="*/ 836217 w 1084363"/>
              <a:gd name="connsiteY19" fmla="*/ 526884 h 2610629"/>
              <a:gd name="connsiteX20" fmla="*/ 836217 w 1084363"/>
              <a:gd name="connsiteY20" fmla="*/ 622064 h 2610629"/>
              <a:gd name="connsiteX21" fmla="*/ 826020 w 1084363"/>
              <a:gd name="connsiteY21" fmla="*/ 802224 h 2610629"/>
              <a:gd name="connsiteX22" fmla="*/ 812422 w 1084363"/>
              <a:gd name="connsiteY22" fmla="*/ 938194 h 2610629"/>
              <a:gd name="connsiteX23" fmla="*/ 792027 w 1084363"/>
              <a:gd name="connsiteY23" fmla="*/ 1104758 h 2610629"/>
              <a:gd name="connsiteX24" fmla="*/ 768232 w 1084363"/>
              <a:gd name="connsiteY24" fmla="*/ 1247527 h 2610629"/>
              <a:gd name="connsiteX25" fmla="*/ 727441 w 1084363"/>
              <a:gd name="connsiteY25" fmla="*/ 1437885 h 2610629"/>
              <a:gd name="connsiteX26" fmla="*/ 662855 w 1084363"/>
              <a:gd name="connsiteY26" fmla="*/ 1641841 h 2610629"/>
              <a:gd name="connsiteX27" fmla="*/ 588072 w 1084363"/>
              <a:gd name="connsiteY27" fmla="*/ 1794807 h 2610629"/>
              <a:gd name="connsiteX28" fmla="*/ 516687 w 1084363"/>
              <a:gd name="connsiteY28" fmla="*/ 1927378 h 2610629"/>
              <a:gd name="connsiteX29" fmla="*/ 452101 w 1084363"/>
              <a:gd name="connsiteY29" fmla="*/ 2029356 h 2610629"/>
              <a:gd name="connsiteX30" fmla="*/ 384116 w 1084363"/>
              <a:gd name="connsiteY30" fmla="*/ 2127934 h 2610629"/>
              <a:gd name="connsiteX31" fmla="*/ 285538 w 1084363"/>
              <a:gd name="connsiteY31" fmla="*/ 2257106 h 2610629"/>
              <a:gd name="connsiteX32" fmla="*/ 176762 w 1084363"/>
              <a:gd name="connsiteY32" fmla="*/ 2386278 h 2610629"/>
              <a:gd name="connsiteX33" fmla="*/ 71385 w 1084363"/>
              <a:gd name="connsiteY33" fmla="*/ 2501852 h 2610629"/>
              <a:gd name="connsiteX34" fmla="*/ 3399 w 1084363"/>
              <a:gd name="connsiteY34" fmla="*/ 2576636 h 2610629"/>
              <a:gd name="connsiteX35" fmla="*/ 0 w 1084363"/>
              <a:gd name="connsiteY35" fmla="*/ 2590233 h 2610629"/>
              <a:gd name="connsiteX36" fmla="*/ 6799 w 1084363"/>
              <a:gd name="connsiteY36" fmla="*/ 2607229 h 2610629"/>
              <a:gd name="connsiteX37" fmla="*/ 30593 w 1084363"/>
              <a:gd name="connsiteY37" fmla="*/ 2610629 h 2610629"/>
              <a:gd name="connsiteX38" fmla="*/ 57788 w 1084363"/>
              <a:gd name="connsiteY38" fmla="*/ 2593632 h 2610629"/>
              <a:gd name="connsiteX39" fmla="*/ 135970 w 1084363"/>
              <a:gd name="connsiteY39" fmla="*/ 2539244 h 2610629"/>
              <a:gd name="connsiteX40" fmla="*/ 220952 w 1084363"/>
              <a:gd name="connsiteY40" fmla="*/ 2478058 h 2610629"/>
              <a:gd name="connsiteX41" fmla="*/ 326329 w 1084363"/>
              <a:gd name="connsiteY41" fmla="*/ 2393076 h 2610629"/>
              <a:gd name="connsiteX42" fmla="*/ 452101 w 1084363"/>
              <a:gd name="connsiteY42" fmla="*/ 2270703 h 2610629"/>
              <a:gd name="connsiteX43" fmla="*/ 547280 w 1084363"/>
              <a:gd name="connsiteY43" fmla="*/ 2168725 h 2610629"/>
              <a:gd name="connsiteX44" fmla="*/ 635661 w 1084363"/>
              <a:gd name="connsiteY44" fmla="*/ 2056550 h 2610629"/>
              <a:gd name="connsiteX45" fmla="*/ 720643 w 1084363"/>
              <a:gd name="connsiteY45" fmla="*/ 1940975 h 2610629"/>
              <a:gd name="connsiteX46" fmla="*/ 819221 w 1084363"/>
              <a:gd name="connsiteY46" fmla="*/ 1777811 h 2610629"/>
              <a:gd name="connsiteX47" fmla="*/ 894005 w 1084363"/>
              <a:gd name="connsiteY47" fmla="*/ 1621445 h 2610629"/>
              <a:gd name="connsiteX48" fmla="*/ 958591 w 1084363"/>
              <a:gd name="connsiteY48" fmla="*/ 1458281 h 2610629"/>
              <a:gd name="connsiteX49" fmla="*/ 978986 w 1084363"/>
              <a:gd name="connsiteY49" fmla="*/ 1400493 h 2610629"/>
              <a:gd name="connsiteX50" fmla="*/ 1023176 w 1084363"/>
              <a:gd name="connsiteY50" fmla="*/ 1244128 h 2610629"/>
              <a:gd name="connsiteX51" fmla="*/ 1053770 w 1084363"/>
              <a:gd name="connsiteY51" fmla="*/ 1087762 h 2610629"/>
              <a:gd name="connsiteX52" fmla="*/ 1070766 w 1084363"/>
              <a:gd name="connsiteY52" fmla="*/ 944993 h 2610629"/>
              <a:gd name="connsiteX53" fmla="*/ 1084363 w 1084363"/>
              <a:gd name="connsiteY53" fmla="*/ 775030 h 2610629"/>
              <a:gd name="connsiteX54" fmla="*/ 1080964 w 1084363"/>
              <a:gd name="connsiteY54" fmla="*/ 669653 h 2610629"/>
              <a:gd name="connsiteX55" fmla="*/ 1080964 w 1084363"/>
              <a:gd name="connsiteY55" fmla="*/ 424907 h 2610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084363" h="2610629">
                <a:moveTo>
                  <a:pt x="1080964" y="424907"/>
                </a:moveTo>
                <a:lnTo>
                  <a:pt x="1080964" y="254944"/>
                </a:lnTo>
                <a:lnTo>
                  <a:pt x="1074165" y="112175"/>
                </a:lnTo>
                <a:lnTo>
                  <a:pt x="968788" y="78183"/>
                </a:lnTo>
                <a:lnTo>
                  <a:pt x="860012" y="47589"/>
                </a:lnTo>
                <a:lnTo>
                  <a:pt x="751236" y="16996"/>
                </a:lnTo>
                <a:lnTo>
                  <a:pt x="693449" y="3399"/>
                </a:lnTo>
                <a:lnTo>
                  <a:pt x="679851" y="0"/>
                </a:lnTo>
                <a:lnTo>
                  <a:pt x="666254" y="10197"/>
                </a:lnTo>
                <a:lnTo>
                  <a:pt x="666254" y="33992"/>
                </a:lnTo>
                <a:lnTo>
                  <a:pt x="676452" y="54388"/>
                </a:lnTo>
                <a:lnTo>
                  <a:pt x="696848" y="71384"/>
                </a:lnTo>
                <a:lnTo>
                  <a:pt x="727441" y="84981"/>
                </a:lnTo>
                <a:lnTo>
                  <a:pt x="754635" y="112175"/>
                </a:lnTo>
                <a:lnTo>
                  <a:pt x="792027" y="169962"/>
                </a:lnTo>
                <a:lnTo>
                  <a:pt x="815822" y="224351"/>
                </a:lnTo>
                <a:lnTo>
                  <a:pt x="822620" y="265142"/>
                </a:lnTo>
                <a:lnTo>
                  <a:pt x="829419" y="329728"/>
                </a:lnTo>
                <a:lnTo>
                  <a:pt x="832818" y="418108"/>
                </a:lnTo>
                <a:lnTo>
                  <a:pt x="836217" y="526884"/>
                </a:lnTo>
                <a:lnTo>
                  <a:pt x="836217" y="622064"/>
                </a:lnTo>
                <a:lnTo>
                  <a:pt x="826020" y="802224"/>
                </a:lnTo>
                <a:lnTo>
                  <a:pt x="812422" y="938194"/>
                </a:lnTo>
                <a:lnTo>
                  <a:pt x="792027" y="1104758"/>
                </a:lnTo>
                <a:lnTo>
                  <a:pt x="768232" y="1247527"/>
                </a:lnTo>
                <a:lnTo>
                  <a:pt x="727441" y="1437885"/>
                </a:lnTo>
                <a:lnTo>
                  <a:pt x="662855" y="1641841"/>
                </a:lnTo>
                <a:lnTo>
                  <a:pt x="588072" y="1794807"/>
                </a:lnTo>
                <a:lnTo>
                  <a:pt x="516687" y="1927378"/>
                </a:lnTo>
                <a:lnTo>
                  <a:pt x="452101" y="2029356"/>
                </a:lnTo>
                <a:lnTo>
                  <a:pt x="384116" y="2127934"/>
                </a:lnTo>
                <a:lnTo>
                  <a:pt x="285538" y="2257106"/>
                </a:lnTo>
                <a:lnTo>
                  <a:pt x="176762" y="2386278"/>
                </a:lnTo>
                <a:lnTo>
                  <a:pt x="71385" y="2501852"/>
                </a:lnTo>
                <a:lnTo>
                  <a:pt x="3399" y="2576636"/>
                </a:lnTo>
                <a:lnTo>
                  <a:pt x="0" y="2590233"/>
                </a:lnTo>
                <a:lnTo>
                  <a:pt x="6799" y="2607229"/>
                </a:lnTo>
                <a:lnTo>
                  <a:pt x="30593" y="2610629"/>
                </a:lnTo>
                <a:lnTo>
                  <a:pt x="57788" y="2593632"/>
                </a:lnTo>
                <a:lnTo>
                  <a:pt x="135970" y="2539244"/>
                </a:lnTo>
                <a:lnTo>
                  <a:pt x="220952" y="2478058"/>
                </a:lnTo>
                <a:lnTo>
                  <a:pt x="326329" y="2393076"/>
                </a:lnTo>
                <a:lnTo>
                  <a:pt x="452101" y="2270703"/>
                </a:lnTo>
                <a:lnTo>
                  <a:pt x="547280" y="2168725"/>
                </a:lnTo>
                <a:lnTo>
                  <a:pt x="635661" y="2056550"/>
                </a:lnTo>
                <a:lnTo>
                  <a:pt x="720643" y="1940975"/>
                </a:lnTo>
                <a:lnTo>
                  <a:pt x="819221" y="1777811"/>
                </a:lnTo>
                <a:lnTo>
                  <a:pt x="894005" y="1621445"/>
                </a:lnTo>
                <a:lnTo>
                  <a:pt x="958591" y="1458281"/>
                </a:lnTo>
                <a:lnTo>
                  <a:pt x="978986" y="1400493"/>
                </a:lnTo>
                <a:lnTo>
                  <a:pt x="1023176" y="1244128"/>
                </a:lnTo>
                <a:lnTo>
                  <a:pt x="1053770" y="1087762"/>
                </a:lnTo>
                <a:lnTo>
                  <a:pt x="1070766" y="944993"/>
                </a:lnTo>
                <a:lnTo>
                  <a:pt x="1084363" y="775030"/>
                </a:lnTo>
                <a:lnTo>
                  <a:pt x="1080964" y="669653"/>
                </a:lnTo>
                <a:lnTo>
                  <a:pt x="1080964" y="424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D2EEDA4-3D8D-D442-86B4-079449F07EC1}"/>
              </a:ext>
            </a:extLst>
          </p:cNvPr>
          <p:cNvSpPr/>
          <p:nvPr/>
        </p:nvSpPr>
        <p:spPr>
          <a:xfrm>
            <a:off x="3821113" y="4859338"/>
            <a:ext cx="590550" cy="1206500"/>
          </a:xfrm>
          <a:custGeom>
            <a:avLst/>
            <a:gdLst>
              <a:gd name="connsiteX0" fmla="*/ 485775 w 590550"/>
              <a:gd name="connsiteY0" fmla="*/ 481013 h 1204913"/>
              <a:gd name="connsiteX1" fmla="*/ 459582 w 590550"/>
              <a:gd name="connsiteY1" fmla="*/ 357188 h 1204913"/>
              <a:gd name="connsiteX2" fmla="*/ 426244 w 590550"/>
              <a:gd name="connsiteY2" fmla="*/ 219075 h 1204913"/>
              <a:gd name="connsiteX3" fmla="*/ 383382 w 590550"/>
              <a:gd name="connsiteY3" fmla="*/ 107157 h 1204913"/>
              <a:gd name="connsiteX4" fmla="*/ 350044 w 590550"/>
              <a:gd name="connsiteY4" fmla="*/ 90488 h 1204913"/>
              <a:gd name="connsiteX5" fmla="*/ 295275 w 590550"/>
              <a:gd name="connsiteY5" fmla="*/ 64294 h 1204913"/>
              <a:gd name="connsiteX6" fmla="*/ 235744 w 590550"/>
              <a:gd name="connsiteY6" fmla="*/ 42863 h 1204913"/>
              <a:gd name="connsiteX7" fmla="*/ 176213 w 590550"/>
              <a:gd name="connsiteY7" fmla="*/ 23813 h 1204913"/>
              <a:gd name="connsiteX8" fmla="*/ 119063 w 590550"/>
              <a:gd name="connsiteY8" fmla="*/ 11907 h 1204913"/>
              <a:gd name="connsiteX9" fmla="*/ 66675 w 590550"/>
              <a:gd name="connsiteY9" fmla="*/ 2382 h 1204913"/>
              <a:gd name="connsiteX10" fmla="*/ 30957 w 590550"/>
              <a:gd name="connsiteY10" fmla="*/ 0 h 1204913"/>
              <a:gd name="connsiteX11" fmla="*/ 14288 w 590550"/>
              <a:gd name="connsiteY11" fmla="*/ 0 h 1204913"/>
              <a:gd name="connsiteX12" fmla="*/ 2382 w 590550"/>
              <a:gd name="connsiteY12" fmla="*/ 9525 h 1204913"/>
              <a:gd name="connsiteX13" fmla="*/ 0 w 590550"/>
              <a:gd name="connsiteY13" fmla="*/ 26194 h 1204913"/>
              <a:gd name="connsiteX14" fmla="*/ 7144 w 590550"/>
              <a:gd name="connsiteY14" fmla="*/ 38100 h 1204913"/>
              <a:gd name="connsiteX15" fmla="*/ 33338 w 590550"/>
              <a:gd name="connsiteY15" fmla="*/ 66675 h 1204913"/>
              <a:gd name="connsiteX16" fmla="*/ 73819 w 590550"/>
              <a:gd name="connsiteY16" fmla="*/ 109538 h 1204913"/>
              <a:gd name="connsiteX17" fmla="*/ 123825 w 590550"/>
              <a:gd name="connsiteY17" fmla="*/ 169069 h 1204913"/>
              <a:gd name="connsiteX18" fmla="*/ 161925 w 590550"/>
              <a:gd name="connsiteY18" fmla="*/ 219075 h 1204913"/>
              <a:gd name="connsiteX19" fmla="*/ 192882 w 590550"/>
              <a:gd name="connsiteY19" fmla="*/ 271463 h 1204913"/>
              <a:gd name="connsiteX20" fmla="*/ 216694 w 590550"/>
              <a:gd name="connsiteY20" fmla="*/ 328613 h 1204913"/>
              <a:gd name="connsiteX21" fmla="*/ 242888 w 590550"/>
              <a:gd name="connsiteY21" fmla="*/ 428625 h 1204913"/>
              <a:gd name="connsiteX22" fmla="*/ 257175 w 590550"/>
              <a:gd name="connsiteY22" fmla="*/ 507207 h 1204913"/>
              <a:gd name="connsiteX23" fmla="*/ 273844 w 590550"/>
              <a:gd name="connsiteY23" fmla="*/ 607219 h 1204913"/>
              <a:gd name="connsiteX24" fmla="*/ 292894 w 590550"/>
              <a:gd name="connsiteY24" fmla="*/ 759619 h 1204913"/>
              <a:gd name="connsiteX25" fmla="*/ 302419 w 590550"/>
              <a:gd name="connsiteY25" fmla="*/ 828675 h 1204913"/>
              <a:gd name="connsiteX26" fmla="*/ 316707 w 590550"/>
              <a:gd name="connsiteY26" fmla="*/ 900113 h 1204913"/>
              <a:gd name="connsiteX27" fmla="*/ 335757 w 590550"/>
              <a:gd name="connsiteY27" fmla="*/ 969169 h 1204913"/>
              <a:gd name="connsiteX28" fmla="*/ 354807 w 590550"/>
              <a:gd name="connsiteY28" fmla="*/ 1021557 h 1204913"/>
              <a:gd name="connsiteX29" fmla="*/ 376238 w 590550"/>
              <a:gd name="connsiteY29" fmla="*/ 1073944 h 1204913"/>
              <a:gd name="connsiteX30" fmla="*/ 395288 w 590550"/>
              <a:gd name="connsiteY30" fmla="*/ 1109663 h 1204913"/>
              <a:gd name="connsiteX31" fmla="*/ 419100 w 590550"/>
              <a:gd name="connsiteY31" fmla="*/ 1145382 h 1204913"/>
              <a:gd name="connsiteX32" fmla="*/ 440532 w 590550"/>
              <a:gd name="connsiteY32" fmla="*/ 1166813 h 1204913"/>
              <a:gd name="connsiteX33" fmla="*/ 459582 w 590550"/>
              <a:gd name="connsiteY33" fmla="*/ 1183482 h 1204913"/>
              <a:gd name="connsiteX34" fmla="*/ 478632 w 590550"/>
              <a:gd name="connsiteY34" fmla="*/ 1195388 h 1204913"/>
              <a:gd name="connsiteX35" fmla="*/ 500063 w 590550"/>
              <a:gd name="connsiteY35" fmla="*/ 1202532 h 1204913"/>
              <a:gd name="connsiteX36" fmla="*/ 514350 w 590550"/>
              <a:gd name="connsiteY36" fmla="*/ 1204913 h 1204913"/>
              <a:gd name="connsiteX37" fmla="*/ 531019 w 590550"/>
              <a:gd name="connsiteY37" fmla="*/ 1202532 h 1204913"/>
              <a:gd name="connsiteX38" fmla="*/ 552450 w 590550"/>
              <a:gd name="connsiteY38" fmla="*/ 1193007 h 1204913"/>
              <a:gd name="connsiteX39" fmla="*/ 564357 w 590550"/>
              <a:gd name="connsiteY39" fmla="*/ 1178719 h 1204913"/>
              <a:gd name="connsiteX40" fmla="*/ 576263 w 590550"/>
              <a:gd name="connsiteY40" fmla="*/ 1150144 h 1204913"/>
              <a:gd name="connsiteX41" fmla="*/ 583407 w 590550"/>
              <a:gd name="connsiteY41" fmla="*/ 1104900 h 1204913"/>
              <a:gd name="connsiteX42" fmla="*/ 588169 w 590550"/>
              <a:gd name="connsiteY42" fmla="*/ 1038225 h 1204913"/>
              <a:gd name="connsiteX43" fmla="*/ 590550 w 590550"/>
              <a:gd name="connsiteY43" fmla="*/ 1004888 h 1204913"/>
              <a:gd name="connsiteX44" fmla="*/ 561975 w 590550"/>
              <a:gd name="connsiteY44" fmla="*/ 842963 h 1204913"/>
              <a:gd name="connsiteX45" fmla="*/ 485775 w 590550"/>
              <a:gd name="connsiteY45" fmla="*/ 48101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550" h="1204913">
                <a:moveTo>
                  <a:pt x="485775" y="481013"/>
                </a:moveTo>
                <a:lnTo>
                  <a:pt x="459582" y="357188"/>
                </a:lnTo>
                <a:lnTo>
                  <a:pt x="426244" y="219075"/>
                </a:lnTo>
                <a:lnTo>
                  <a:pt x="383382" y="107157"/>
                </a:lnTo>
                <a:lnTo>
                  <a:pt x="350044" y="90488"/>
                </a:lnTo>
                <a:lnTo>
                  <a:pt x="295275" y="64294"/>
                </a:lnTo>
                <a:lnTo>
                  <a:pt x="235744" y="42863"/>
                </a:lnTo>
                <a:lnTo>
                  <a:pt x="176213" y="23813"/>
                </a:lnTo>
                <a:lnTo>
                  <a:pt x="119063" y="11907"/>
                </a:lnTo>
                <a:lnTo>
                  <a:pt x="66675" y="2382"/>
                </a:lnTo>
                <a:lnTo>
                  <a:pt x="30957" y="0"/>
                </a:lnTo>
                <a:lnTo>
                  <a:pt x="14288" y="0"/>
                </a:lnTo>
                <a:lnTo>
                  <a:pt x="2382" y="9525"/>
                </a:lnTo>
                <a:lnTo>
                  <a:pt x="0" y="26194"/>
                </a:lnTo>
                <a:lnTo>
                  <a:pt x="7144" y="38100"/>
                </a:lnTo>
                <a:lnTo>
                  <a:pt x="33338" y="66675"/>
                </a:lnTo>
                <a:lnTo>
                  <a:pt x="73819" y="109538"/>
                </a:lnTo>
                <a:lnTo>
                  <a:pt x="123825" y="169069"/>
                </a:lnTo>
                <a:lnTo>
                  <a:pt x="161925" y="219075"/>
                </a:lnTo>
                <a:lnTo>
                  <a:pt x="192882" y="271463"/>
                </a:lnTo>
                <a:lnTo>
                  <a:pt x="216694" y="328613"/>
                </a:lnTo>
                <a:lnTo>
                  <a:pt x="242888" y="428625"/>
                </a:lnTo>
                <a:lnTo>
                  <a:pt x="257175" y="507207"/>
                </a:lnTo>
                <a:lnTo>
                  <a:pt x="273844" y="607219"/>
                </a:lnTo>
                <a:lnTo>
                  <a:pt x="292894" y="759619"/>
                </a:lnTo>
                <a:lnTo>
                  <a:pt x="302419" y="828675"/>
                </a:lnTo>
                <a:lnTo>
                  <a:pt x="316707" y="900113"/>
                </a:lnTo>
                <a:lnTo>
                  <a:pt x="335757" y="969169"/>
                </a:lnTo>
                <a:lnTo>
                  <a:pt x="354807" y="1021557"/>
                </a:lnTo>
                <a:lnTo>
                  <a:pt x="376238" y="1073944"/>
                </a:lnTo>
                <a:lnTo>
                  <a:pt x="395288" y="1109663"/>
                </a:lnTo>
                <a:lnTo>
                  <a:pt x="419100" y="1145382"/>
                </a:lnTo>
                <a:lnTo>
                  <a:pt x="440532" y="1166813"/>
                </a:lnTo>
                <a:lnTo>
                  <a:pt x="459582" y="1183482"/>
                </a:lnTo>
                <a:lnTo>
                  <a:pt x="478632" y="1195388"/>
                </a:lnTo>
                <a:lnTo>
                  <a:pt x="500063" y="1202532"/>
                </a:lnTo>
                <a:lnTo>
                  <a:pt x="514350" y="1204913"/>
                </a:lnTo>
                <a:lnTo>
                  <a:pt x="531019" y="1202532"/>
                </a:lnTo>
                <a:lnTo>
                  <a:pt x="552450" y="1193007"/>
                </a:lnTo>
                <a:lnTo>
                  <a:pt x="564357" y="1178719"/>
                </a:lnTo>
                <a:lnTo>
                  <a:pt x="576263" y="1150144"/>
                </a:lnTo>
                <a:lnTo>
                  <a:pt x="583407" y="1104900"/>
                </a:lnTo>
                <a:lnTo>
                  <a:pt x="588169" y="1038225"/>
                </a:lnTo>
                <a:lnTo>
                  <a:pt x="590550" y="1004888"/>
                </a:lnTo>
                <a:lnTo>
                  <a:pt x="561975" y="842963"/>
                </a:lnTo>
                <a:lnTo>
                  <a:pt x="485775" y="481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C512DC92-E742-CA45-B877-4E6078EBF516}"/>
              </a:ext>
            </a:extLst>
          </p:cNvPr>
          <p:cNvSpPr/>
          <p:nvPr/>
        </p:nvSpPr>
        <p:spPr>
          <a:xfrm>
            <a:off x="4148138" y="4724400"/>
            <a:ext cx="2051050" cy="1055688"/>
          </a:xfrm>
          <a:custGeom>
            <a:avLst/>
            <a:gdLst>
              <a:gd name="connsiteX0" fmla="*/ 640556 w 2050256"/>
              <a:gd name="connsiteY0" fmla="*/ 314325 h 1054894"/>
              <a:gd name="connsiteX1" fmla="*/ 381000 w 2050256"/>
              <a:gd name="connsiteY1" fmla="*/ 345281 h 1054894"/>
              <a:gd name="connsiteX2" fmla="*/ 45243 w 2050256"/>
              <a:gd name="connsiteY2" fmla="*/ 390525 h 1054894"/>
              <a:gd name="connsiteX3" fmla="*/ 0 w 2050256"/>
              <a:gd name="connsiteY3" fmla="*/ 252413 h 1054894"/>
              <a:gd name="connsiteX4" fmla="*/ 226218 w 2050256"/>
              <a:gd name="connsiteY4" fmla="*/ 233363 h 1054894"/>
              <a:gd name="connsiteX5" fmla="*/ 419100 w 2050256"/>
              <a:gd name="connsiteY5" fmla="*/ 211931 h 1054894"/>
              <a:gd name="connsiteX6" fmla="*/ 633412 w 2050256"/>
              <a:gd name="connsiteY6" fmla="*/ 185738 h 1054894"/>
              <a:gd name="connsiteX7" fmla="*/ 888206 w 2050256"/>
              <a:gd name="connsiteY7" fmla="*/ 152400 h 1054894"/>
              <a:gd name="connsiteX8" fmla="*/ 1154906 w 2050256"/>
              <a:gd name="connsiteY8" fmla="*/ 116681 h 1054894"/>
              <a:gd name="connsiteX9" fmla="*/ 1359693 w 2050256"/>
              <a:gd name="connsiteY9" fmla="*/ 90488 h 1054894"/>
              <a:gd name="connsiteX10" fmla="*/ 1476375 w 2050256"/>
              <a:gd name="connsiteY10" fmla="*/ 76200 h 1054894"/>
              <a:gd name="connsiteX11" fmla="*/ 1528762 w 2050256"/>
              <a:gd name="connsiteY11" fmla="*/ 69056 h 1054894"/>
              <a:gd name="connsiteX12" fmla="*/ 1562100 w 2050256"/>
              <a:gd name="connsiteY12" fmla="*/ 59531 h 1054894"/>
              <a:gd name="connsiteX13" fmla="*/ 1626393 w 2050256"/>
              <a:gd name="connsiteY13" fmla="*/ 38100 h 1054894"/>
              <a:gd name="connsiteX14" fmla="*/ 1681162 w 2050256"/>
              <a:gd name="connsiteY14" fmla="*/ 14288 h 1054894"/>
              <a:gd name="connsiteX15" fmla="*/ 1709737 w 2050256"/>
              <a:gd name="connsiteY15" fmla="*/ 0 h 1054894"/>
              <a:gd name="connsiteX16" fmla="*/ 1724025 w 2050256"/>
              <a:gd name="connsiteY16" fmla="*/ 4763 h 1054894"/>
              <a:gd name="connsiteX17" fmla="*/ 1774031 w 2050256"/>
              <a:gd name="connsiteY17" fmla="*/ 30956 h 1054894"/>
              <a:gd name="connsiteX18" fmla="*/ 1862137 w 2050256"/>
              <a:gd name="connsiteY18" fmla="*/ 83344 h 1054894"/>
              <a:gd name="connsiteX19" fmla="*/ 1926431 w 2050256"/>
              <a:gd name="connsiteY19" fmla="*/ 123825 h 1054894"/>
              <a:gd name="connsiteX20" fmla="*/ 1974056 w 2050256"/>
              <a:gd name="connsiteY20" fmla="*/ 157163 h 1054894"/>
              <a:gd name="connsiteX21" fmla="*/ 2014537 w 2050256"/>
              <a:gd name="connsiteY21" fmla="*/ 192881 h 1054894"/>
              <a:gd name="connsiteX22" fmla="*/ 2038350 w 2050256"/>
              <a:gd name="connsiteY22" fmla="*/ 219075 h 1054894"/>
              <a:gd name="connsiteX23" fmla="*/ 2047875 w 2050256"/>
              <a:gd name="connsiteY23" fmla="*/ 235744 h 1054894"/>
              <a:gd name="connsiteX24" fmla="*/ 2050256 w 2050256"/>
              <a:gd name="connsiteY24" fmla="*/ 252413 h 1054894"/>
              <a:gd name="connsiteX25" fmla="*/ 2043112 w 2050256"/>
              <a:gd name="connsiteY25" fmla="*/ 295275 h 1054894"/>
              <a:gd name="connsiteX26" fmla="*/ 2021681 w 2050256"/>
              <a:gd name="connsiteY26" fmla="*/ 342900 h 1054894"/>
              <a:gd name="connsiteX27" fmla="*/ 1997868 w 2050256"/>
              <a:gd name="connsiteY27" fmla="*/ 378619 h 1054894"/>
              <a:gd name="connsiteX28" fmla="*/ 1964531 w 2050256"/>
              <a:gd name="connsiteY28" fmla="*/ 411956 h 1054894"/>
              <a:gd name="connsiteX29" fmla="*/ 1945481 w 2050256"/>
              <a:gd name="connsiteY29" fmla="*/ 440531 h 1054894"/>
              <a:gd name="connsiteX30" fmla="*/ 1919287 w 2050256"/>
              <a:gd name="connsiteY30" fmla="*/ 495300 h 1054894"/>
              <a:gd name="connsiteX31" fmla="*/ 1881187 w 2050256"/>
              <a:gd name="connsiteY31" fmla="*/ 609600 h 1054894"/>
              <a:gd name="connsiteX32" fmla="*/ 1847850 w 2050256"/>
              <a:gd name="connsiteY32" fmla="*/ 750094 h 1054894"/>
              <a:gd name="connsiteX33" fmla="*/ 1826418 w 2050256"/>
              <a:gd name="connsiteY33" fmla="*/ 854869 h 1054894"/>
              <a:gd name="connsiteX34" fmla="*/ 1812131 w 2050256"/>
              <a:gd name="connsiteY34" fmla="*/ 909638 h 1054894"/>
              <a:gd name="connsiteX35" fmla="*/ 1785937 w 2050256"/>
              <a:gd name="connsiteY35" fmla="*/ 969169 h 1054894"/>
              <a:gd name="connsiteX36" fmla="*/ 1764506 w 2050256"/>
              <a:gd name="connsiteY36" fmla="*/ 1004888 h 1054894"/>
              <a:gd name="connsiteX37" fmla="*/ 1747837 w 2050256"/>
              <a:gd name="connsiteY37" fmla="*/ 1026319 h 1054894"/>
              <a:gd name="connsiteX38" fmla="*/ 1733550 w 2050256"/>
              <a:gd name="connsiteY38" fmla="*/ 1038225 h 1054894"/>
              <a:gd name="connsiteX39" fmla="*/ 1709737 w 2050256"/>
              <a:gd name="connsiteY39" fmla="*/ 1050131 h 1054894"/>
              <a:gd name="connsiteX40" fmla="*/ 1681162 w 2050256"/>
              <a:gd name="connsiteY40" fmla="*/ 1054894 h 1054894"/>
              <a:gd name="connsiteX41" fmla="*/ 1650206 w 2050256"/>
              <a:gd name="connsiteY41" fmla="*/ 1054894 h 1054894"/>
              <a:gd name="connsiteX42" fmla="*/ 1628775 w 2050256"/>
              <a:gd name="connsiteY42" fmla="*/ 1047750 h 1054894"/>
              <a:gd name="connsiteX43" fmla="*/ 1612106 w 2050256"/>
              <a:gd name="connsiteY43" fmla="*/ 1028700 h 1054894"/>
              <a:gd name="connsiteX44" fmla="*/ 1602581 w 2050256"/>
              <a:gd name="connsiteY44" fmla="*/ 1002506 h 1054894"/>
              <a:gd name="connsiteX45" fmla="*/ 1633537 w 2050256"/>
              <a:gd name="connsiteY45" fmla="*/ 812006 h 1054894"/>
              <a:gd name="connsiteX46" fmla="*/ 1654968 w 2050256"/>
              <a:gd name="connsiteY46" fmla="*/ 692944 h 1054894"/>
              <a:gd name="connsiteX47" fmla="*/ 1674018 w 2050256"/>
              <a:gd name="connsiteY47" fmla="*/ 566738 h 1054894"/>
              <a:gd name="connsiteX48" fmla="*/ 1683543 w 2050256"/>
              <a:gd name="connsiteY48" fmla="*/ 445294 h 1054894"/>
              <a:gd name="connsiteX49" fmla="*/ 1690687 w 2050256"/>
              <a:gd name="connsiteY49" fmla="*/ 295275 h 1054894"/>
              <a:gd name="connsiteX50" fmla="*/ 1693068 w 2050256"/>
              <a:gd name="connsiteY50" fmla="*/ 264319 h 1054894"/>
              <a:gd name="connsiteX51" fmla="*/ 1693068 w 2050256"/>
              <a:gd name="connsiteY51" fmla="*/ 245269 h 1054894"/>
              <a:gd name="connsiteX52" fmla="*/ 1685925 w 2050256"/>
              <a:gd name="connsiteY52" fmla="*/ 228600 h 1054894"/>
              <a:gd name="connsiteX53" fmla="*/ 1671637 w 2050256"/>
              <a:gd name="connsiteY53" fmla="*/ 211931 h 1054894"/>
              <a:gd name="connsiteX54" fmla="*/ 1645443 w 2050256"/>
              <a:gd name="connsiteY54" fmla="*/ 202406 h 1054894"/>
              <a:gd name="connsiteX55" fmla="*/ 1621631 w 2050256"/>
              <a:gd name="connsiteY55" fmla="*/ 202406 h 1054894"/>
              <a:gd name="connsiteX56" fmla="*/ 1531143 w 2050256"/>
              <a:gd name="connsiteY56" fmla="*/ 209550 h 1054894"/>
              <a:gd name="connsiteX57" fmla="*/ 1295400 w 2050256"/>
              <a:gd name="connsiteY57" fmla="*/ 235744 h 1054894"/>
              <a:gd name="connsiteX58" fmla="*/ 957262 w 2050256"/>
              <a:gd name="connsiteY58" fmla="*/ 273844 h 1054894"/>
              <a:gd name="connsiteX59" fmla="*/ 640556 w 2050256"/>
              <a:gd name="connsiteY59" fmla="*/ 314325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50256" h="1054894">
                <a:moveTo>
                  <a:pt x="640556" y="314325"/>
                </a:moveTo>
                <a:lnTo>
                  <a:pt x="381000" y="345281"/>
                </a:lnTo>
                <a:lnTo>
                  <a:pt x="45243" y="390525"/>
                </a:lnTo>
                <a:lnTo>
                  <a:pt x="0" y="252413"/>
                </a:lnTo>
                <a:lnTo>
                  <a:pt x="226218" y="233363"/>
                </a:lnTo>
                <a:lnTo>
                  <a:pt x="419100" y="211931"/>
                </a:lnTo>
                <a:lnTo>
                  <a:pt x="633412" y="185738"/>
                </a:lnTo>
                <a:lnTo>
                  <a:pt x="888206" y="152400"/>
                </a:lnTo>
                <a:lnTo>
                  <a:pt x="1154906" y="116681"/>
                </a:lnTo>
                <a:lnTo>
                  <a:pt x="1359693" y="90488"/>
                </a:lnTo>
                <a:lnTo>
                  <a:pt x="1476375" y="76200"/>
                </a:lnTo>
                <a:lnTo>
                  <a:pt x="1528762" y="69056"/>
                </a:lnTo>
                <a:lnTo>
                  <a:pt x="1562100" y="59531"/>
                </a:lnTo>
                <a:lnTo>
                  <a:pt x="1626393" y="38100"/>
                </a:lnTo>
                <a:lnTo>
                  <a:pt x="1681162" y="14288"/>
                </a:lnTo>
                <a:lnTo>
                  <a:pt x="1709737" y="0"/>
                </a:lnTo>
                <a:lnTo>
                  <a:pt x="1724025" y="4763"/>
                </a:lnTo>
                <a:lnTo>
                  <a:pt x="1774031" y="30956"/>
                </a:lnTo>
                <a:lnTo>
                  <a:pt x="1862137" y="83344"/>
                </a:lnTo>
                <a:lnTo>
                  <a:pt x="1926431" y="123825"/>
                </a:lnTo>
                <a:lnTo>
                  <a:pt x="1974056" y="157163"/>
                </a:lnTo>
                <a:lnTo>
                  <a:pt x="2014537" y="192881"/>
                </a:lnTo>
                <a:lnTo>
                  <a:pt x="2038350" y="219075"/>
                </a:lnTo>
                <a:lnTo>
                  <a:pt x="2047875" y="235744"/>
                </a:lnTo>
                <a:lnTo>
                  <a:pt x="2050256" y="252413"/>
                </a:lnTo>
                <a:lnTo>
                  <a:pt x="2043112" y="295275"/>
                </a:lnTo>
                <a:lnTo>
                  <a:pt x="2021681" y="342900"/>
                </a:lnTo>
                <a:lnTo>
                  <a:pt x="1997868" y="378619"/>
                </a:lnTo>
                <a:lnTo>
                  <a:pt x="1964531" y="411956"/>
                </a:lnTo>
                <a:lnTo>
                  <a:pt x="1945481" y="440531"/>
                </a:lnTo>
                <a:lnTo>
                  <a:pt x="1919287" y="495300"/>
                </a:lnTo>
                <a:lnTo>
                  <a:pt x="1881187" y="609600"/>
                </a:lnTo>
                <a:lnTo>
                  <a:pt x="1847850" y="750094"/>
                </a:lnTo>
                <a:lnTo>
                  <a:pt x="1826418" y="854869"/>
                </a:lnTo>
                <a:lnTo>
                  <a:pt x="1812131" y="909638"/>
                </a:lnTo>
                <a:lnTo>
                  <a:pt x="1785937" y="969169"/>
                </a:lnTo>
                <a:lnTo>
                  <a:pt x="1764506" y="1004888"/>
                </a:lnTo>
                <a:lnTo>
                  <a:pt x="1747837" y="1026319"/>
                </a:lnTo>
                <a:lnTo>
                  <a:pt x="1733550" y="1038225"/>
                </a:lnTo>
                <a:lnTo>
                  <a:pt x="1709737" y="1050131"/>
                </a:lnTo>
                <a:lnTo>
                  <a:pt x="1681162" y="1054894"/>
                </a:lnTo>
                <a:lnTo>
                  <a:pt x="1650206" y="1054894"/>
                </a:lnTo>
                <a:lnTo>
                  <a:pt x="1628775" y="1047750"/>
                </a:lnTo>
                <a:lnTo>
                  <a:pt x="1612106" y="1028700"/>
                </a:lnTo>
                <a:lnTo>
                  <a:pt x="1602581" y="1002506"/>
                </a:lnTo>
                <a:lnTo>
                  <a:pt x="1633537" y="812006"/>
                </a:lnTo>
                <a:lnTo>
                  <a:pt x="1654968" y="692944"/>
                </a:lnTo>
                <a:lnTo>
                  <a:pt x="1674018" y="566738"/>
                </a:lnTo>
                <a:lnTo>
                  <a:pt x="1683543" y="445294"/>
                </a:lnTo>
                <a:lnTo>
                  <a:pt x="1690687" y="295275"/>
                </a:lnTo>
                <a:lnTo>
                  <a:pt x="1693068" y="264319"/>
                </a:lnTo>
                <a:lnTo>
                  <a:pt x="1693068" y="245269"/>
                </a:lnTo>
                <a:lnTo>
                  <a:pt x="1685925" y="228600"/>
                </a:lnTo>
                <a:lnTo>
                  <a:pt x="1671637" y="211931"/>
                </a:lnTo>
                <a:lnTo>
                  <a:pt x="1645443" y="202406"/>
                </a:lnTo>
                <a:lnTo>
                  <a:pt x="1621631" y="202406"/>
                </a:lnTo>
                <a:lnTo>
                  <a:pt x="1531143" y="209550"/>
                </a:lnTo>
                <a:lnTo>
                  <a:pt x="1295400" y="235744"/>
                </a:lnTo>
                <a:lnTo>
                  <a:pt x="957262" y="273844"/>
                </a:lnTo>
                <a:lnTo>
                  <a:pt x="640556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D0C49B1-C650-DE4A-91D1-6CC32BEF3845}"/>
              </a:ext>
            </a:extLst>
          </p:cNvPr>
          <p:cNvSpPr/>
          <p:nvPr/>
        </p:nvSpPr>
        <p:spPr>
          <a:xfrm>
            <a:off x="4325938" y="5591175"/>
            <a:ext cx="1498600" cy="303213"/>
          </a:xfrm>
          <a:custGeom>
            <a:avLst/>
            <a:gdLst>
              <a:gd name="connsiteX0" fmla="*/ 592932 w 1497807"/>
              <a:gd name="connsiteY0" fmla="*/ 85725 h 302419"/>
              <a:gd name="connsiteX1" fmla="*/ 1126332 w 1497807"/>
              <a:gd name="connsiteY1" fmla="*/ 33338 h 302419"/>
              <a:gd name="connsiteX2" fmla="*/ 1497807 w 1497807"/>
              <a:gd name="connsiteY2" fmla="*/ 0 h 302419"/>
              <a:gd name="connsiteX3" fmla="*/ 1488282 w 1497807"/>
              <a:gd name="connsiteY3" fmla="*/ 133350 h 302419"/>
              <a:gd name="connsiteX4" fmla="*/ 1240632 w 1497807"/>
              <a:gd name="connsiteY4" fmla="*/ 159544 h 302419"/>
              <a:gd name="connsiteX5" fmla="*/ 933450 w 1497807"/>
              <a:gd name="connsiteY5" fmla="*/ 192881 h 302419"/>
              <a:gd name="connsiteX6" fmla="*/ 531019 w 1497807"/>
              <a:gd name="connsiteY6" fmla="*/ 240506 h 302419"/>
              <a:gd name="connsiteX7" fmla="*/ 252413 w 1497807"/>
              <a:gd name="connsiteY7" fmla="*/ 273844 h 302419"/>
              <a:gd name="connsiteX8" fmla="*/ 7144 w 1497807"/>
              <a:gd name="connsiteY8" fmla="*/ 302419 h 302419"/>
              <a:gd name="connsiteX9" fmla="*/ 0 w 1497807"/>
              <a:gd name="connsiteY9" fmla="*/ 142875 h 302419"/>
              <a:gd name="connsiteX10" fmla="*/ 385763 w 1497807"/>
              <a:gd name="connsiteY10" fmla="*/ 104775 h 302419"/>
              <a:gd name="connsiteX11" fmla="*/ 592932 w 1497807"/>
              <a:gd name="connsiteY11" fmla="*/ 85725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7807" h="302419">
                <a:moveTo>
                  <a:pt x="592932" y="85725"/>
                </a:moveTo>
                <a:lnTo>
                  <a:pt x="1126332" y="33338"/>
                </a:lnTo>
                <a:lnTo>
                  <a:pt x="1497807" y="0"/>
                </a:lnTo>
                <a:lnTo>
                  <a:pt x="1488282" y="133350"/>
                </a:lnTo>
                <a:lnTo>
                  <a:pt x="1240632" y="159544"/>
                </a:lnTo>
                <a:lnTo>
                  <a:pt x="933450" y="192881"/>
                </a:lnTo>
                <a:lnTo>
                  <a:pt x="531019" y="240506"/>
                </a:lnTo>
                <a:lnTo>
                  <a:pt x="252413" y="273844"/>
                </a:lnTo>
                <a:lnTo>
                  <a:pt x="7144" y="302419"/>
                </a:lnTo>
                <a:lnTo>
                  <a:pt x="0" y="142875"/>
                </a:lnTo>
                <a:lnTo>
                  <a:pt x="385763" y="104775"/>
                </a:lnTo>
                <a:lnTo>
                  <a:pt x="592932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2D92887-C614-4124-8851-E3FCE0E3BE02}"/>
              </a:ext>
            </a:extLst>
          </p:cNvPr>
          <p:cNvGrpSpPr/>
          <p:nvPr/>
        </p:nvGrpSpPr>
        <p:grpSpPr>
          <a:xfrm>
            <a:off x="2627313" y="1243013"/>
            <a:ext cx="4705350" cy="4822825"/>
            <a:chOff x="2808288" y="1395413"/>
            <a:chExt cx="4705350" cy="4822825"/>
          </a:xfrm>
        </p:grpSpPr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965EF7E1-0B6C-4167-A268-0CD66B346415}"/>
                </a:ext>
              </a:extLst>
            </p:cNvPr>
            <p:cNvSpPr/>
            <p:nvPr/>
          </p:nvSpPr>
          <p:spPr>
            <a:xfrm>
              <a:off x="2808288" y="1395413"/>
              <a:ext cx="2324100" cy="2049462"/>
            </a:xfrm>
            <a:custGeom>
              <a:avLst/>
              <a:gdLst>
                <a:gd name="connsiteX0" fmla="*/ 1559379 w 2324100"/>
                <a:gd name="connsiteY0" fmla="*/ 669471 h 2049236"/>
                <a:gd name="connsiteX1" fmla="*/ 1665515 w 2324100"/>
                <a:gd name="connsiteY1" fmla="*/ 544286 h 2049236"/>
                <a:gd name="connsiteX2" fmla="*/ 1741715 w 2324100"/>
                <a:gd name="connsiteY2" fmla="*/ 451757 h 2049236"/>
                <a:gd name="connsiteX3" fmla="*/ 1809750 w 2324100"/>
                <a:gd name="connsiteY3" fmla="*/ 361950 h 2049236"/>
                <a:gd name="connsiteX4" fmla="*/ 1861457 w 2324100"/>
                <a:gd name="connsiteY4" fmla="*/ 285750 h 2049236"/>
                <a:gd name="connsiteX5" fmla="*/ 1883229 w 2324100"/>
                <a:gd name="connsiteY5" fmla="*/ 242207 h 2049236"/>
                <a:gd name="connsiteX6" fmla="*/ 1885950 w 2324100"/>
                <a:gd name="connsiteY6" fmla="*/ 225878 h 2049236"/>
                <a:gd name="connsiteX7" fmla="*/ 1888672 w 2324100"/>
                <a:gd name="connsiteY7" fmla="*/ 209550 h 2049236"/>
                <a:gd name="connsiteX8" fmla="*/ 1883229 w 2324100"/>
                <a:gd name="connsiteY8" fmla="*/ 182336 h 2049236"/>
                <a:gd name="connsiteX9" fmla="*/ 1872343 w 2324100"/>
                <a:gd name="connsiteY9" fmla="*/ 141514 h 2049236"/>
                <a:gd name="connsiteX10" fmla="*/ 1858736 w 2324100"/>
                <a:gd name="connsiteY10" fmla="*/ 114300 h 2049236"/>
                <a:gd name="connsiteX11" fmla="*/ 1834243 w 2324100"/>
                <a:gd name="connsiteY11" fmla="*/ 89807 h 2049236"/>
                <a:gd name="connsiteX12" fmla="*/ 1809750 w 2324100"/>
                <a:gd name="connsiteY12" fmla="*/ 73478 h 2049236"/>
                <a:gd name="connsiteX13" fmla="*/ 1785257 w 2324100"/>
                <a:gd name="connsiteY13" fmla="*/ 54428 h 2049236"/>
                <a:gd name="connsiteX14" fmla="*/ 1758043 w 2324100"/>
                <a:gd name="connsiteY14" fmla="*/ 29936 h 2049236"/>
                <a:gd name="connsiteX15" fmla="*/ 1755322 w 2324100"/>
                <a:gd name="connsiteY15" fmla="*/ 19050 h 2049236"/>
                <a:gd name="connsiteX16" fmla="*/ 1763486 w 2324100"/>
                <a:gd name="connsiteY16" fmla="*/ 5443 h 2049236"/>
                <a:gd name="connsiteX17" fmla="*/ 1782536 w 2324100"/>
                <a:gd name="connsiteY17" fmla="*/ 0 h 2049236"/>
                <a:gd name="connsiteX18" fmla="*/ 1826079 w 2324100"/>
                <a:gd name="connsiteY18" fmla="*/ 2721 h 2049236"/>
                <a:gd name="connsiteX19" fmla="*/ 1907722 w 2324100"/>
                <a:gd name="connsiteY19" fmla="*/ 19050 h 2049236"/>
                <a:gd name="connsiteX20" fmla="*/ 1975757 w 2324100"/>
                <a:gd name="connsiteY20" fmla="*/ 40821 h 2049236"/>
                <a:gd name="connsiteX21" fmla="*/ 2062843 w 2324100"/>
                <a:gd name="connsiteY21" fmla="*/ 78921 h 2049236"/>
                <a:gd name="connsiteX22" fmla="*/ 2119993 w 2324100"/>
                <a:gd name="connsiteY22" fmla="*/ 106136 h 2049236"/>
                <a:gd name="connsiteX23" fmla="*/ 2198915 w 2324100"/>
                <a:gd name="connsiteY23" fmla="*/ 146957 h 2049236"/>
                <a:gd name="connsiteX24" fmla="*/ 2231572 w 2324100"/>
                <a:gd name="connsiteY24" fmla="*/ 168728 h 2049236"/>
                <a:gd name="connsiteX25" fmla="*/ 2277836 w 2324100"/>
                <a:gd name="connsiteY25" fmla="*/ 204107 h 2049236"/>
                <a:gd name="connsiteX26" fmla="*/ 2302329 w 2324100"/>
                <a:gd name="connsiteY26" fmla="*/ 228600 h 2049236"/>
                <a:gd name="connsiteX27" fmla="*/ 2318657 w 2324100"/>
                <a:gd name="connsiteY27" fmla="*/ 255814 h 2049236"/>
                <a:gd name="connsiteX28" fmla="*/ 2324100 w 2324100"/>
                <a:gd name="connsiteY28" fmla="*/ 274864 h 2049236"/>
                <a:gd name="connsiteX29" fmla="*/ 2324100 w 2324100"/>
                <a:gd name="connsiteY29" fmla="*/ 296636 h 2049236"/>
                <a:gd name="connsiteX30" fmla="*/ 2313215 w 2324100"/>
                <a:gd name="connsiteY30" fmla="*/ 332014 h 2049236"/>
                <a:gd name="connsiteX31" fmla="*/ 2296886 w 2324100"/>
                <a:gd name="connsiteY31" fmla="*/ 356507 h 2049236"/>
                <a:gd name="connsiteX32" fmla="*/ 2237015 w 2324100"/>
                <a:gd name="connsiteY32" fmla="*/ 381000 h 2049236"/>
                <a:gd name="connsiteX33" fmla="*/ 2204357 w 2324100"/>
                <a:gd name="connsiteY33" fmla="*/ 394607 h 2049236"/>
                <a:gd name="connsiteX34" fmla="*/ 2174422 w 2324100"/>
                <a:gd name="connsiteY34" fmla="*/ 410936 h 2049236"/>
                <a:gd name="connsiteX35" fmla="*/ 2136322 w 2324100"/>
                <a:gd name="connsiteY35" fmla="*/ 440871 h 2049236"/>
                <a:gd name="connsiteX36" fmla="*/ 2051957 w 2324100"/>
                <a:gd name="connsiteY36" fmla="*/ 530678 h 2049236"/>
                <a:gd name="connsiteX37" fmla="*/ 1877786 w 2324100"/>
                <a:gd name="connsiteY37" fmla="*/ 702128 h 2049236"/>
                <a:gd name="connsiteX38" fmla="*/ 1719943 w 2324100"/>
                <a:gd name="connsiteY38" fmla="*/ 859971 h 2049236"/>
                <a:gd name="connsiteX39" fmla="*/ 1548493 w 2324100"/>
                <a:gd name="connsiteY39" fmla="*/ 1023257 h 2049236"/>
                <a:gd name="connsiteX40" fmla="*/ 1344386 w 2324100"/>
                <a:gd name="connsiteY40" fmla="*/ 1208314 h 2049236"/>
                <a:gd name="connsiteX41" fmla="*/ 1202872 w 2324100"/>
                <a:gd name="connsiteY41" fmla="*/ 1330778 h 2049236"/>
                <a:gd name="connsiteX42" fmla="*/ 1050472 w 2324100"/>
                <a:gd name="connsiteY42" fmla="*/ 1453243 h 2049236"/>
                <a:gd name="connsiteX43" fmla="*/ 849086 w 2324100"/>
                <a:gd name="connsiteY43" fmla="*/ 1602921 h 2049236"/>
                <a:gd name="connsiteX44" fmla="*/ 674915 w 2324100"/>
                <a:gd name="connsiteY44" fmla="*/ 1719943 h 2049236"/>
                <a:gd name="connsiteX45" fmla="*/ 440872 w 2324100"/>
                <a:gd name="connsiteY45" fmla="*/ 1856014 h 2049236"/>
                <a:gd name="connsiteX46" fmla="*/ 220436 w 2324100"/>
                <a:gd name="connsiteY46" fmla="*/ 1970314 h 2049236"/>
                <a:gd name="connsiteX47" fmla="*/ 65315 w 2324100"/>
                <a:gd name="connsiteY47" fmla="*/ 2041071 h 2049236"/>
                <a:gd name="connsiteX48" fmla="*/ 40822 w 2324100"/>
                <a:gd name="connsiteY48" fmla="*/ 2046514 h 2049236"/>
                <a:gd name="connsiteX49" fmla="*/ 21772 w 2324100"/>
                <a:gd name="connsiteY49" fmla="*/ 2049236 h 2049236"/>
                <a:gd name="connsiteX50" fmla="*/ 8165 w 2324100"/>
                <a:gd name="connsiteY50" fmla="*/ 2049236 h 2049236"/>
                <a:gd name="connsiteX51" fmla="*/ 0 w 2324100"/>
                <a:gd name="connsiteY51" fmla="*/ 2043793 h 2049236"/>
                <a:gd name="connsiteX52" fmla="*/ 0 w 2324100"/>
                <a:gd name="connsiteY52" fmla="*/ 2032907 h 2049236"/>
                <a:gd name="connsiteX53" fmla="*/ 10886 w 2324100"/>
                <a:gd name="connsiteY53" fmla="*/ 2019300 h 2049236"/>
                <a:gd name="connsiteX54" fmla="*/ 59872 w 2324100"/>
                <a:gd name="connsiteY54" fmla="*/ 1986643 h 2049236"/>
                <a:gd name="connsiteX55" fmla="*/ 209550 w 2324100"/>
                <a:gd name="connsiteY55" fmla="*/ 1883228 h 2049236"/>
                <a:gd name="connsiteX56" fmla="*/ 386443 w 2324100"/>
                <a:gd name="connsiteY56" fmla="*/ 1758043 h 2049236"/>
                <a:gd name="connsiteX57" fmla="*/ 519793 w 2324100"/>
                <a:gd name="connsiteY57" fmla="*/ 1662793 h 2049236"/>
                <a:gd name="connsiteX58" fmla="*/ 688522 w 2324100"/>
                <a:gd name="connsiteY58" fmla="*/ 1526721 h 2049236"/>
                <a:gd name="connsiteX59" fmla="*/ 857250 w 2324100"/>
                <a:gd name="connsiteY59" fmla="*/ 1387928 h 2049236"/>
                <a:gd name="connsiteX60" fmla="*/ 1115786 w 2324100"/>
                <a:gd name="connsiteY60" fmla="*/ 1151164 h 2049236"/>
                <a:gd name="connsiteX61" fmla="*/ 1260022 w 2324100"/>
                <a:gd name="connsiteY61" fmla="*/ 1009650 h 2049236"/>
                <a:gd name="connsiteX62" fmla="*/ 1401536 w 2324100"/>
                <a:gd name="connsiteY62" fmla="*/ 857250 h 2049236"/>
                <a:gd name="connsiteX63" fmla="*/ 1559379 w 2324100"/>
                <a:gd name="connsiteY63" fmla="*/ 669471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24100" h="2049236">
                  <a:moveTo>
                    <a:pt x="1559379" y="669471"/>
                  </a:moveTo>
                  <a:lnTo>
                    <a:pt x="1665515" y="544286"/>
                  </a:lnTo>
                  <a:lnTo>
                    <a:pt x="1741715" y="451757"/>
                  </a:lnTo>
                  <a:lnTo>
                    <a:pt x="1809750" y="361950"/>
                  </a:lnTo>
                  <a:lnTo>
                    <a:pt x="1861457" y="285750"/>
                  </a:lnTo>
                  <a:lnTo>
                    <a:pt x="1883229" y="242207"/>
                  </a:lnTo>
                  <a:lnTo>
                    <a:pt x="1885950" y="225878"/>
                  </a:lnTo>
                  <a:lnTo>
                    <a:pt x="1888672" y="209550"/>
                  </a:lnTo>
                  <a:lnTo>
                    <a:pt x="1883229" y="182336"/>
                  </a:lnTo>
                  <a:lnTo>
                    <a:pt x="1872343" y="141514"/>
                  </a:lnTo>
                  <a:lnTo>
                    <a:pt x="1858736" y="114300"/>
                  </a:lnTo>
                  <a:lnTo>
                    <a:pt x="1834243" y="89807"/>
                  </a:lnTo>
                  <a:lnTo>
                    <a:pt x="1809750" y="73478"/>
                  </a:lnTo>
                  <a:lnTo>
                    <a:pt x="1785257" y="54428"/>
                  </a:lnTo>
                  <a:lnTo>
                    <a:pt x="1758043" y="29936"/>
                  </a:lnTo>
                  <a:lnTo>
                    <a:pt x="1755322" y="19050"/>
                  </a:lnTo>
                  <a:lnTo>
                    <a:pt x="1763486" y="5443"/>
                  </a:lnTo>
                  <a:lnTo>
                    <a:pt x="1782536" y="0"/>
                  </a:lnTo>
                  <a:lnTo>
                    <a:pt x="1826079" y="2721"/>
                  </a:lnTo>
                  <a:lnTo>
                    <a:pt x="1907722" y="19050"/>
                  </a:lnTo>
                  <a:lnTo>
                    <a:pt x="1975757" y="40821"/>
                  </a:lnTo>
                  <a:lnTo>
                    <a:pt x="2062843" y="78921"/>
                  </a:lnTo>
                  <a:lnTo>
                    <a:pt x="2119993" y="106136"/>
                  </a:lnTo>
                  <a:lnTo>
                    <a:pt x="2198915" y="146957"/>
                  </a:lnTo>
                  <a:lnTo>
                    <a:pt x="2231572" y="168728"/>
                  </a:lnTo>
                  <a:lnTo>
                    <a:pt x="2277836" y="204107"/>
                  </a:lnTo>
                  <a:lnTo>
                    <a:pt x="2302329" y="228600"/>
                  </a:lnTo>
                  <a:lnTo>
                    <a:pt x="2318657" y="255814"/>
                  </a:lnTo>
                  <a:lnTo>
                    <a:pt x="2324100" y="274864"/>
                  </a:lnTo>
                  <a:lnTo>
                    <a:pt x="2324100" y="296636"/>
                  </a:lnTo>
                  <a:lnTo>
                    <a:pt x="2313215" y="332014"/>
                  </a:lnTo>
                  <a:lnTo>
                    <a:pt x="2296886" y="356507"/>
                  </a:lnTo>
                  <a:lnTo>
                    <a:pt x="2237015" y="381000"/>
                  </a:lnTo>
                  <a:lnTo>
                    <a:pt x="2204357" y="394607"/>
                  </a:lnTo>
                  <a:lnTo>
                    <a:pt x="2174422" y="410936"/>
                  </a:lnTo>
                  <a:lnTo>
                    <a:pt x="2136322" y="440871"/>
                  </a:lnTo>
                  <a:lnTo>
                    <a:pt x="2051957" y="530678"/>
                  </a:lnTo>
                  <a:lnTo>
                    <a:pt x="1877786" y="702128"/>
                  </a:lnTo>
                  <a:lnTo>
                    <a:pt x="1719943" y="859971"/>
                  </a:lnTo>
                  <a:lnTo>
                    <a:pt x="1548493" y="1023257"/>
                  </a:lnTo>
                  <a:lnTo>
                    <a:pt x="1344386" y="1208314"/>
                  </a:lnTo>
                  <a:lnTo>
                    <a:pt x="1202872" y="1330778"/>
                  </a:lnTo>
                  <a:lnTo>
                    <a:pt x="1050472" y="1453243"/>
                  </a:lnTo>
                  <a:lnTo>
                    <a:pt x="849086" y="1602921"/>
                  </a:lnTo>
                  <a:lnTo>
                    <a:pt x="674915" y="1719943"/>
                  </a:lnTo>
                  <a:lnTo>
                    <a:pt x="440872" y="1856014"/>
                  </a:lnTo>
                  <a:lnTo>
                    <a:pt x="220436" y="1970314"/>
                  </a:lnTo>
                  <a:lnTo>
                    <a:pt x="65315" y="2041071"/>
                  </a:lnTo>
                  <a:lnTo>
                    <a:pt x="40822" y="2046514"/>
                  </a:lnTo>
                  <a:lnTo>
                    <a:pt x="21772" y="2049236"/>
                  </a:lnTo>
                  <a:lnTo>
                    <a:pt x="8165" y="2049236"/>
                  </a:lnTo>
                  <a:lnTo>
                    <a:pt x="0" y="2043793"/>
                  </a:lnTo>
                  <a:lnTo>
                    <a:pt x="0" y="2032907"/>
                  </a:lnTo>
                  <a:lnTo>
                    <a:pt x="10886" y="2019300"/>
                  </a:lnTo>
                  <a:lnTo>
                    <a:pt x="59872" y="1986643"/>
                  </a:lnTo>
                  <a:lnTo>
                    <a:pt x="209550" y="1883228"/>
                  </a:lnTo>
                  <a:lnTo>
                    <a:pt x="386443" y="1758043"/>
                  </a:lnTo>
                  <a:lnTo>
                    <a:pt x="519793" y="1662793"/>
                  </a:lnTo>
                  <a:lnTo>
                    <a:pt x="688522" y="1526721"/>
                  </a:lnTo>
                  <a:lnTo>
                    <a:pt x="857250" y="1387928"/>
                  </a:lnTo>
                  <a:lnTo>
                    <a:pt x="1115786" y="1151164"/>
                  </a:lnTo>
                  <a:lnTo>
                    <a:pt x="1260022" y="1009650"/>
                  </a:lnTo>
                  <a:lnTo>
                    <a:pt x="1401536" y="857250"/>
                  </a:lnTo>
                  <a:lnTo>
                    <a:pt x="1559379" y="66947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093FD99B-32A6-455A-A9B3-A2A7FBE5ABBE}"/>
                </a:ext>
              </a:extLst>
            </p:cNvPr>
            <p:cNvSpPr/>
            <p:nvPr/>
          </p:nvSpPr>
          <p:spPr>
            <a:xfrm>
              <a:off x="4221163" y="2466975"/>
              <a:ext cx="1441450" cy="333375"/>
            </a:xfrm>
            <a:custGeom>
              <a:avLst/>
              <a:gdLst>
                <a:gd name="connsiteX0" fmla="*/ 692944 w 1440657"/>
                <a:gd name="connsiteY0" fmla="*/ 138113 h 333375"/>
                <a:gd name="connsiteX1" fmla="*/ 985838 w 1440657"/>
                <a:gd name="connsiteY1" fmla="*/ 76200 h 333375"/>
                <a:gd name="connsiteX2" fmla="*/ 1038225 w 1440657"/>
                <a:gd name="connsiteY2" fmla="*/ 61913 h 333375"/>
                <a:gd name="connsiteX3" fmla="*/ 1088232 w 1440657"/>
                <a:gd name="connsiteY3" fmla="*/ 38100 h 333375"/>
                <a:gd name="connsiteX4" fmla="*/ 1135857 w 1440657"/>
                <a:gd name="connsiteY4" fmla="*/ 19050 h 333375"/>
                <a:gd name="connsiteX5" fmla="*/ 1176338 w 1440657"/>
                <a:gd name="connsiteY5" fmla="*/ 2381 h 333375"/>
                <a:gd name="connsiteX6" fmla="*/ 1190625 w 1440657"/>
                <a:gd name="connsiteY6" fmla="*/ 2381 h 333375"/>
                <a:gd name="connsiteX7" fmla="*/ 1209675 w 1440657"/>
                <a:gd name="connsiteY7" fmla="*/ 0 h 333375"/>
                <a:gd name="connsiteX8" fmla="*/ 1281113 w 1440657"/>
                <a:gd name="connsiteY8" fmla="*/ 4763 h 333375"/>
                <a:gd name="connsiteX9" fmla="*/ 1362075 w 1440657"/>
                <a:gd name="connsiteY9" fmla="*/ 19050 h 333375"/>
                <a:gd name="connsiteX10" fmla="*/ 1385888 w 1440657"/>
                <a:gd name="connsiteY10" fmla="*/ 28575 h 333375"/>
                <a:gd name="connsiteX11" fmla="*/ 1414463 w 1440657"/>
                <a:gd name="connsiteY11" fmla="*/ 47625 h 333375"/>
                <a:gd name="connsiteX12" fmla="*/ 1431132 w 1440657"/>
                <a:gd name="connsiteY12" fmla="*/ 64294 h 333375"/>
                <a:gd name="connsiteX13" fmla="*/ 1440657 w 1440657"/>
                <a:gd name="connsiteY13" fmla="*/ 85725 h 333375"/>
                <a:gd name="connsiteX14" fmla="*/ 1433513 w 1440657"/>
                <a:gd name="connsiteY14" fmla="*/ 111919 h 333375"/>
                <a:gd name="connsiteX15" fmla="*/ 1419225 w 1440657"/>
                <a:gd name="connsiteY15" fmla="*/ 133350 h 333375"/>
                <a:gd name="connsiteX16" fmla="*/ 1390650 w 1440657"/>
                <a:gd name="connsiteY16" fmla="*/ 154781 h 333375"/>
                <a:gd name="connsiteX17" fmla="*/ 1316832 w 1440657"/>
                <a:gd name="connsiteY17" fmla="*/ 178594 h 333375"/>
                <a:gd name="connsiteX18" fmla="*/ 1195388 w 1440657"/>
                <a:gd name="connsiteY18" fmla="*/ 209550 h 333375"/>
                <a:gd name="connsiteX19" fmla="*/ 1090613 w 1440657"/>
                <a:gd name="connsiteY19" fmla="*/ 233363 h 333375"/>
                <a:gd name="connsiteX20" fmla="*/ 983457 w 1440657"/>
                <a:gd name="connsiteY20" fmla="*/ 257175 h 333375"/>
                <a:gd name="connsiteX21" fmla="*/ 854869 w 1440657"/>
                <a:gd name="connsiteY21" fmla="*/ 280988 h 333375"/>
                <a:gd name="connsiteX22" fmla="*/ 745332 w 1440657"/>
                <a:gd name="connsiteY22" fmla="*/ 295275 h 333375"/>
                <a:gd name="connsiteX23" fmla="*/ 571500 w 1440657"/>
                <a:gd name="connsiteY23" fmla="*/ 311944 h 333375"/>
                <a:gd name="connsiteX24" fmla="*/ 414338 w 1440657"/>
                <a:gd name="connsiteY24" fmla="*/ 323850 h 333375"/>
                <a:gd name="connsiteX25" fmla="*/ 290513 w 1440657"/>
                <a:gd name="connsiteY25" fmla="*/ 330994 h 333375"/>
                <a:gd name="connsiteX26" fmla="*/ 247650 w 1440657"/>
                <a:gd name="connsiteY26" fmla="*/ 333375 h 333375"/>
                <a:gd name="connsiteX27" fmla="*/ 202407 w 1440657"/>
                <a:gd name="connsiteY27" fmla="*/ 316706 h 333375"/>
                <a:gd name="connsiteX28" fmla="*/ 157163 w 1440657"/>
                <a:gd name="connsiteY28" fmla="*/ 292894 h 333375"/>
                <a:gd name="connsiteX29" fmla="*/ 109538 w 1440657"/>
                <a:gd name="connsiteY29" fmla="*/ 266700 h 333375"/>
                <a:gd name="connsiteX30" fmla="*/ 66675 w 1440657"/>
                <a:gd name="connsiteY30" fmla="*/ 235744 h 333375"/>
                <a:gd name="connsiteX31" fmla="*/ 23813 w 1440657"/>
                <a:gd name="connsiteY31" fmla="*/ 197644 h 333375"/>
                <a:gd name="connsiteX32" fmla="*/ 4763 w 1440657"/>
                <a:gd name="connsiteY32" fmla="*/ 173831 h 333375"/>
                <a:gd name="connsiteX33" fmla="*/ 0 w 1440657"/>
                <a:gd name="connsiteY33" fmla="*/ 157163 h 333375"/>
                <a:gd name="connsiteX34" fmla="*/ 0 w 1440657"/>
                <a:gd name="connsiteY34" fmla="*/ 145256 h 333375"/>
                <a:gd name="connsiteX35" fmla="*/ 16669 w 1440657"/>
                <a:gd name="connsiteY35" fmla="*/ 138113 h 333375"/>
                <a:gd name="connsiteX36" fmla="*/ 35719 w 1440657"/>
                <a:gd name="connsiteY36" fmla="*/ 135731 h 333375"/>
                <a:gd name="connsiteX37" fmla="*/ 61913 w 1440657"/>
                <a:gd name="connsiteY37" fmla="*/ 140494 h 333375"/>
                <a:gd name="connsiteX38" fmla="*/ 133350 w 1440657"/>
                <a:gd name="connsiteY38" fmla="*/ 159544 h 333375"/>
                <a:gd name="connsiteX39" fmla="*/ 223838 w 1440657"/>
                <a:gd name="connsiteY39" fmla="*/ 171450 h 333375"/>
                <a:gd name="connsiteX40" fmla="*/ 311944 w 1440657"/>
                <a:gd name="connsiteY40" fmla="*/ 178594 h 333375"/>
                <a:gd name="connsiteX41" fmla="*/ 421482 w 1440657"/>
                <a:gd name="connsiteY41" fmla="*/ 176213 h 333375"/>
                <a:gd name="connsiteX42" fmla="*/ 488157 w 1440657"/>
                <a:gd name="connsiteY42" fmla="*/ 171450 h 333375"/>
                <a:gd name="connsiteX43" fmla="*/ 557213 w 1440657"/>
                <a:gd name="connsiteY43" fmla="*/ 164306 h 333375"/>
                <a:gd name="connsiteX44" fmla="*/ 692944 w 1440657"/>
                <a:gd name="connsiteY44" fmla="*/ 1381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7" h="333375">
                  <a:moveTo>
                    <a:pt x="692944" y="138113"/>
                  </a:moveTo>
                  <a:lnTo>
                    <a:pt x="985838" y="76200"/>
                  </a:lnTo>
                  <a:lnTo>
                    <a:pt x="1038225" y="61913"/>
                  </a:lnTo>
                  <a:lnTo>
                    <a:pt x="1088232" y="38100"/>
                  </a:lnTo>
                  <a:lnTo>
                    <a:pt x="1135857" y="19050"/>
                  </a:lnTo>
                  <a:lnTo>
                    <a:pt x="1176338" y="238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81113" y="4763"/>
                  </a:lnTo>
                  <a:lnTo>
                    <a:pt x="1362075" y="19050"/>
                  </a:lnTo>
                  <a:lnTo>
                    <a:pt x="1385888" y="28575"/>
                  </a:lnTo>
                  <a:lnTo>
                    <a:pt x="1414463" y="47625"/>
                  </a:lnTo>
                  <a:lnTo>
                    <a:pt x="1431132" y="64294"/>
                  </a:lnTo>
                  <a:lnTo>
                    <a:pt x="1440657" y="85725"/>
                  </a:lnTo>
                  <a:lnTo>
                    <a:pt x="1433513" y="111919"/>
                  </a:lnTo>
                  <a:lnTo>
                    <a:pt x="1419225" y="133350"/>
                  </a:lnTo>
                  <a:lnTo>
                    <a:pt x="1390650" y="154781"/>
                  </a:lnTo>
                  <a:lnTo>
                    <a:pt x="1316832" y="178594"/>
                  </a:lnTo>
                  <a:lnTo>
                    <a:pt x="1195388" y="209550"/>
                  </a:lnTo>
                  <a:lnTo>
                    <a:pt x="1090613" y="233363"/>
                  </a:lnTo>
                  <a:lnTo>
                    <a:pt x="983457" y="257175"/>
                  </a:lnTo>
                  <a:lnTo>
                    <a:pt x="854869" y="280988"/>
                  </a:lnTo>
                  <a:lnTo>
                    <a:pt x="745332" y="295275"/>
                  </a:lnTo>
                  <a:lnTo>
                    <a:pt x="571500" y="311944"/>
                  </a:lnTo>
                  <a:lnTo>
                    <a:pt x="414338" y="323850"/>
                  </a:lnTo>
                  <a:lnTo>
                    <a:pt x="290513" y="330994"/>
                  </a:lnTo>
                  <a:lnTo>
                    <a:pt x="247650" y="333375"/>
                  </a:lnTo>
                  <a:lnTo>
                    <a:pt x="202407" y="316706"/>
                  </a:lnTo>
                  <a:lnTo>
                    <a:pt x="157163" y="292894"/>
                  </a:lnTo>
                  <a:lnTo>
                    <a:pt x="109538" y="266700"/>
                  </a:lnTo>
                  <a:lnTo>
                    <a:pt x="66675" y="235744"/>
                  </a:lnTo>
                  <a:lnTo>
                    <a:pt x="23813" y="197644"/>
                  </a:lnTo>
                  <a:lnTo>
                    <a:pt x="4763" y="173831"/>
                  </a:lnTo>
                  <a:lnTo>
                    <a:pt x="0" y="157163"/>
                  </a:lnTo>
                  <a:lnTo>
                    <a:pt x="0" y="145256"/>
                  </a:lnTo>
                  <a:lnTo>
                    <a:pt x="16669" y="138113"/>
                  </a:lnTo>
                  <a:lnTo>
                    <a:pt x="35719" y="135731"/>
                  </a:lnTo>
                  <a:lnTo>
                    <a:pt x="61913" y="140494"/>
                  </a:lnTo>
                  <a:lnTo>
                    <a:pt x="133350" y="159544"/>
                  </a:lnTo>
                  <a:lnTo>
                    <a:pt x="223838" y="171450"/>
                  </a:lnTo>
                  <a:lnTo>
                    <a:pt x="311944" y="178594"/>
                  </a:lnTo>
                  <a:lnTo>
                    <a:pt x="421482" y="176213"/>
                  </a:lnTo>
                  <a:lnTo>
                    <a:pt x="488157" y="171450"/>
                  </a:lnTo>
                  <a:lnTo>
                    <a:pt x="557213" y="164306"/>
                  </a:lnTo>
                  <a:lnTo>
                    <a:pt x="692944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EC0B73BA-F826-4C3A-AD20-71418C82E175}"/>
                </a:ext>
              </a:extLst>
            </p:cNvPr>
            <p:cNvSpPr/>
            <p:nvPr/>
          </p:nvSpPr>
          <p:spPr>
            <a:xfrm>
              <a:off x="5029200" y="1706563"/>
              <a:ext cx="2484438" cy="1630362"/>
            </a:xfrm>
            <a:custGeom>
              <a:avLst/>
              <a:gdLst>
                <a:gd name="connsiteX0" fmla="*/ 514350 w 2484664"/>
                <a:gd name="connsiteY0" fmla="*/ 541564 h 1630135"/>
                <a:gd name="connsiteX1" fmla="*/ 400050 w 2484664"/>
                <a:gd name="connsiteY1" fmla="*/ 432707 h 1630135"/>
                <a:gd name="connsiteX2" fmla="*/ 296636 w 2484664"/>
                <a:gd name="connsiteY2" fmla="*/ 332014 h 1630135"/>
                <a:gd name="connsiteX3" fmla="*/ 193221 w 2484664"/>
                <a:gd name="connsiteY3" fmla="*/ 231321 h 1630135"/>
                <a:gd name="connsiteX4" fmla="*/ 84364 w 2484664"/>
                <a:gd name="connsiteY4" fmla="*/ 130628 h 1630135"/>
                <a:gd name="connsiteX5" fmla="*/ 0 w 2484664"/>
                <a:gd name="connsiteY5" fmla="*/ 43543 h 1630135"/>
                <a:gd name="connsiteX6" fmla="*/ 65314 w 2484664"/>
                <a:gd name="connsiteY6" fmla="*/ 0 h 1630135"/>
                <a:gd name="connsiteX7" fmla="*/ 166007 w 2484664"/>
                <a:gd name="connsiteY7" fmla="*/ 84364 h 1630135"/>
                <a:gd name="connsiteX8" fmla="*/ 299357 w 2484664"/>
                <a:gd name="connsiteY8" fmla="*/ 187778 h 1630135"/>
                <a:gd name="connsiteX9" fmla="*/ 481693 w 2484664"/>
                <a:gd name="connsiteY9" fmla="*/ 332014 h 1630135"/>
                <a:gd name="connsiteX10" fmla="*/ 696686 w 2484664"/>
                <a:gd name="connsiteY10" fmla="*/ 498021 h 1630135"/>
                <a:gd name="connsiteX11" fmla="*/ 976993 w 2484664"/>
                <a:gd name="connsiteY11" fmla="*/ 710293 h 1630135"/>
                <a:gd name="connsiteX12" fmla="*/ 1156607 w 2484664"/>
                <a:gd name="connsiteY12" fmla="*/ 843643 h 1630135"/>
                <a:gd name="connsiteX13" fmla="*/ 1325336 w 2484664"/>
                <a:gd name="connsiteY13" fmla="*/ 968828 h 1630135"/>
                <a:gd name="connsiteX14" fmla="*/ 1453243 w 2484664"/>
                <a:gd name="connsiteY14" fmla="*/ 1055914 h 1630135"/>
                <a:gd name="connsiteX15" fmla="*/ 1559379 w 2484664"/>
                <a:gd name="connsiteY15" fmla="*/ 1121228 h 1630135"/>
                <a:gd name="connsiteX16" fmla="*/ 1692729 w 2484664"/>
                <a:gd name="connsiteY16" fmla="*/ 1194707 h 1630135"/>
                <a:gd name="connsiteX17" fmla="*/ 1839686 w 2484664"/>
                <a:gd name="connsiteY17" fmla="*/ 1268185 h 1630135"/>
                <a:gd name="connsiteX18" fmla="*/ 1983921 w 2484664"/>
                <a:gd name="connsiteY18" fmla="*/ 1333500 h 1630135"/>
                <a:gd name="connsiteX19" fmla="*/ 2100943 w 2484664"/>
                <a:gd name="connsiteY19" fmla="*/ 1382485 h 1630135"/>
                <a:gd name="connsiteX20" fmla="*/ 2266950 w 2484664"/>
                <a:gd name="connsiteY20" fmla="*/ 1442357 h 1630135"/>
                <a:gd name="connsiteX21" fmla="*/ 2430236 w 2484664"/>
                <a:gd name="connsiteY21" fmla="*/ 1496785 h 1630135"/>
                <a:gd name="connsiteX22" fmla="*/ 2460171 w 2484664"/>
                <a:gd name="connsiteY22" fmla="*/ 1507671 h 1630135"/>
                <a:gd name="connsiteX23" fmla="*/ 2473779 w 2484664"/>
                <a:gd name="connsiteY23" fmla="*/ 1515835 h 1630135"/>
                <a:gd name="connsiteX24" fmla="*/ 2484664 w 2484664"/>
                <a:gd name="connsiteY24" fmla="*/ 1526721 h 1630135"/>
                <a:gd name="connsiteX25" fmla="*/ 2484664 w 2484664"/>
                <a:gd name="connsiteY25" fmla="*/ 1540328 h 1630135"/>
                <a:gd name="connsiteX26" fmla="*/ 2471057 w 2484664"/>
                <a:gd name="connsiteY26" fmla="*/ 1556657 h 1630135"/>
                <a:gd name="connsiteX27" fmla="*/ 2422071 w 2484664"/>
                <a:gd name="connsiteY27" fmla="*/ 1564821 h 1630135"/>
                <a:gd name="connsiteX28" fmla="*/ 2272393 w 2484664"/>
                <a:gd name="connsiteY28" fmla="*/ 1578428 h 1630135"/>
                <a:gd name="connsiteX29" fmla="*/ 2090057 w 2484664"/>
                <a:gd name="connsiteY29" fmla="*/ 1592035 h 1630135"/>
                <a:gd name="connsiteX30" fmla="*/ 1888671 w 2484664"/>
                <a:gd name="connsiteY30" fmla="*/ 1613807 h 1630135"/>
                <a:gd name="connsiteX31" fmla="*/ 1774371 w 2484664"/>
                <a:gd name="connsiteY31" fmla="*/ 1630135 h 1630135"/>
                <a:gd name="connsiteX32" fmla="*/ 1760764 w 2484664"/>
                <a:gd name="connsiteY32" fmla="*/ 1630135 h 1630135"/>
                <a:gd name="connsiteX33" fmla="*/ 1717221 w 2484664"/>
                <a:gd name="connsiteY33" fmla="*/ 1613807 h 1630135"/>
                <a:gd name="connsiteX34" fmla="*/ 1638300 w 2484664"/>
                <a:gd name="connsiteY34" fmla="*/ 1570264 h 1630135"/>
                <a:gd name="connsiteX35" fmla="*/ 1532164 w 2484664"/>
                <a:gd name="connsiteY35" fmla="*/ 1494064 h 1630135"/>
                <a:gd name="connsiteX36" fmla="*/ 1390650 w 2484664"/>
                <a:gd name="connsiteY36" fmla="*/ 1374321 h 1630135"/>
                <a:gd name="connsiteX37" fmla="*/ 1265464 w 2484664"/>
                <a:gd name="connsiteY37" fmla="*/ 1260021 h 1630135"/>
                <a:gd name="connsiteX38" fmla="*/ 1156607 w 2484664"/>
                <a:gd name="connsiteY38" fmla="*/ 1159328 h 1630135"/>
                <a:gd name="connsiteX39" fmla="*/ 1025979 w 2484664"/>
                <a:gd name="connsiteY39" fmla="*/ 1034143 h 1630135"/>
                <a:gd name="connsiteX40" fmla="*/ 889907 w 2484664"/>
                <a:gd name="connsiteY40" fmla="*/ 903514 h 1630135"/>
                <a:gd name="connsiteX41" fmla="*/ 756557 w 2484664"/>
                <a:gd name="connsiteY41" fmla="*/ 775607 h 1630135"/>
                <a:gd name="connsiteX42" fmla="*/ 615043 w 2484664"/>
                <a:gd name="connsiteY42" fmla="*/ 639535 h 1630135"/>
                <a:gd name="connsiteX43" fmla="*/ 514350 w 2484664"/>
                <a:gd name="connsiteY43" fmla="*/ 541564 h 16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84664" h="1630135">
                  <a:moveTo>
                    <a:pt x="514350" y="541564"/>
                  </a:moveTo>
                  <a:lnTo>
                    <a:pt x="400050" y="432707"/>
                  </a:lnTo>
                  <a:lnTo>
                    <a:pt x="296636" y="332014"/>
                  </a:lnTo>
                  <a:lnTo>
                    <a:pt x="193221" y="231321"/>
                  </a:lnTo>
                  <a:lnTo>
                    <a:pt x="84364" y="130628"/>
                  </a:lnTo>
                  <a:lnTo>
                    <a:pt x="0" y="43543"/>
                  </a:lnTo>
                  <a:lnTo>
                    <a:pt x="65314" y="0"/>
                  </a:lnTo>
                  <a:lnTo>
                    <a:pt x="166007" y="84364"/>
                  </a:lnTo>
                  <a:lnTo>
                    <a:pt x="299357" y="187778"/>
                  </a:lnTo>
                  <a:lnTo>
                    <a:pt x="481693" y="332014"/>
                  </a:lnTo>
                  <a:lnTo>
                    <a:pt x="696686" y="498021"/>
                  </a:lnTo>
                  <a:lnTo>
                    <a:pt x="976993" y="710293"/>
                  </a:lnTo>
                  <a:lnTo>
                    <a:pt x="1156607" y="843643"/>
                  </a:lnTo>
                  <a:lnTo>
                    <a:pt x="1325336" y="968828"/>
                  </a:lnTo>
                  <a:lnTo>
                    <a:pt x="1453243" y="1055914"/>
                  </a:lnTo>
                  <a:lnTo>
                    <a:pt x="1559379" y="1121228"/>
                  </a:lnTo>
                  <a:lnTo>
                    <a:pt x="1692729" y="1194707"/>
                  </a:lnTo>
                  <a:lnTo>
                    <a:pt x="1839686" y="1268185"/>
                  </a:lnTo>
                  <a:lnTo>
                    <a:pt x="1983921" y="1333500"/>
                  </a:lnTo>
                  <a:lnTo>
                    <a:pt x="2100943" y="1382485"/>
                  </a:lnTo>
                  <a:lnTo>
                    <a:pt x="2266950" y="1442357"/>
                  </a:lnTo>
                  <a:lnTo>
                    <a:pt x="2430236" y="1496785"/>
                  </a:lnTo>
                  <a:lnTo>
                    <a:pt x="2460171" y="1507671"/>
                  </a:lnTo>
                  <a:lnTo>
                    <a:pt x="2473779" y="1515835"/>
                  </a:lnTo>
                  <a:lnTo>
                    <a:pt x="2484664" y="1526721"/>
                  </a:lnTo>
                  <a:lnTo>
                    <a:pt x="2484664" y="1540328"/>
                  </a:lnTo>
                  <a:lnTo>
                    <a:pt x="2471057" y="1556657"/>
                  </a:lnTo>
                  <a:lnTo>
                    <a:pt x="2422071" y="1564821"/>
                  </a:lnTo>
                  <a:lnTo>
                    <a:pt x="2272393" y="1578428"/>
                  </a:lnTo>
                  <a:lnTo>
                    <a:pt x="2090057" y="1592035"/>
                  </a:lnTo>
                  <a:lnTo>
                    <a:pt x="1888671" y="1613807"/>
                  </a:lnTo>
                  <a:lnTo>
                    <a:pt x="1774371" y="1630135"/>
                  </a:lnTo>
                  <a:lnTo>
                    <a:pt x="1760764" y="1630135"/>
                  </a:lnTo>
                  <a:lnTo>
                    <a:pt x="1717221" y="1613807"/>
                  </a:lnTo>
                  <a:lnTo>
                    <a:pt x="1638300" y="1570264"/>
                  </a:lnTo>
                  <a:lnTo>
                    <a:pt x="1532164" y="1494064"/>
                  </a:lnTo>
                  <a:lnTo>
                    <a:pt x="1390650" y="1374321"/>
                  </a:lnTo>
                  <a:lnTo>
                    <a:pt x="1265464" y="1260021"/>
                  </a:lnTo>
                  <a:lnTo>
                    <a:pt x="1156607" y="1159328"/>
                  </a:lnTo>
                  <a:lnTo>
                    <a:pt x="1025979" y="1034143"/>
                  </a:lnTo>
                  <a:lnTo>
                    <a:pt x="889907" y="903514"/>
                  </a:lnTo>
                  <a:lnTo>
                    <a:pt x="756557" y="775607"/>
                  </a:lnTo>
                  <a:lnTo>
                    <a:pt x="615043" y="639535"/>
                  </a:lnTo>
                  <a:lnTo>
                    <a:pt x="514350" y="54156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5">
              <a:extLst>
                <a:ext uri="{FF2B5EF4-FFF2-40B4-BE49-F238E27FC236}">
                  <a16:creationId xmlns:a16="http://schemas.microsoft.com/office/drawing/2014/main" id="{9A4BB853-7D97-49A5-B39D-DDE9804FEF78}"/>
                </a:ext>
              </a:extLst>
            </p:cNvPr>
            <p:cNvSpPr/>
            <p:nvPr/>
          </p:nvSpPr>
          <p:spPr>
            <a:xfrm>
              <a:off x="4029075" y="2992438"/>
              <a:ext cx="2074863" cy="1390650"/>
            </a:xfrm>
            <a:custGeom>
              <a:avLst/>
              <a:gdLst>
                <a:gd name="connsiteX0" fmla="*/ 1002506 w 2074069"/>
                <a:gd name="connsiteY0" fmla="*/ 121444 h 1390650"/>
                <a:gd name="connsiteX1" fmla="*/ 726281 w 2074069"/>
                <a:gd name="connsiteY1" fmla="*/ 164307 h 1390650"/>
                <a:gd name="connsiteX2" fmla="*/ 495300 w 2074069"/>
                <a:gd name="connsiteY2" fmla="*/ 200025 h 1390650"/>
                <a:gd name="connsiteX3" fmla="*/ 404813 w 2074069"/>
                <a:gd name="connsiteY3" fmla="*/ 214313 h 1390650"/>
                <a:gd name="connsiteX4" fmla="*/ 288131 w 2074069"/>
                <a:gd name="connsiteY4" fmla="*/ 228600 h 1390650"/>
                <a:gd name="connsiteX5" fmla="*/ 242888 w 2074069"/>
                <a:gd name="connsiteY5" fmla="*/ 230982 h 1390650"/>
                <a:gd name="connsiteX6" fmla="*/ 180975 w 2074069"/>
                <a:gd name="connsiteY6" fmla="*/ 230982 h 1390650"/>
                <a:gd name="connsiteX7" fmla="*/ 0 w 2074069"/>
                <a:gd name="connsiteY7" fmla="*/ 242888 h 1390650"/>
                <a:gd name="connsiteX8" fmla="*/ 38100 w 2074069"/>
                <a:gd name="connsiteY8" fmla="*/ 411957 h 1390650"/>
                <a:gd name="connsiteX9" fmla="*/ 300038 w 2074069"/>
                <a:gd name="connsiteY9" fmla="*/ 366713 h 1390650"/>
                <a:gd name="connsiteX10" fmla="*/ 471488 w 2074069"/>
                <a:gd name="connsiteY10" fmla="*/ 335757 h 1390650"/>
                <a:gd name="connsiteX11" fmla="*/ 647700 w 2074069"/>
                <a:gd name="connsiteY11" fmla="*/ 307182 h 1390650"/>
                <a:gd name="connsiteX12" fmla="*/ 850106 w 2074069"/>
                <a:gd name="connsiteY12" fmla="*/ 276225 h 1390650"/>
                <a:gd name="connsiteX13" fmla="*/ 1023938 w 2074069"/>
                <a:gd name="connsiteY13" fmla="*/ 250032 h 1390650"/>
                <a:gd name="connsiteX14" fmla="*/ 1185863 w 2074069"/>
                <a:gd name="connsiteY14" fmla="*/ 228600 h 1390650"/>
                <a:gd name="connsiteX15" fmla="*/ 1359694 w 2074069"/>
                <a:gd name="connsiteY15" fmla="*/ 209550 h 1390650"/>
                <a:gd name="connsiteX16" fmla="*/ 1495425 w 2074069"/>
                <a:gd name="connsiteY16" fmla="*/ 197644 h 1390650"/>
                <a:gd name="connsiteX17" fmla="*/ 1640681 w 2074069"/>
                <a:gd name="connsiteY17" fmla="*/ 188119 h 1390650"/>
                <a:gd name="connsiteX18" fmla="*/ 1700213 w 2074069"/>
                <a:gd name="connsiteY18" fmla="*/ 190500 h 1390650"/>
                <a:gd name="connsiteX19" fmla="*/ 1719263 w 2074069"/>
                <a:gd name="connsiteY19" fmla="*/ 197644 h 1390650"/>
                <a:gd name="connsiteX20" fmla="*/ 1728788 w 2074069"/>
                <a:gd name="connsiteY20" fmla="*/ 204788 h 1390650"/>
                <a:gd name="connsiteX21" fmla="*/ 1740694 w 2074069"/>
                <a:gd name="connsiteY21" fmla="*/ 221457 h 1390650"/>
                <a:gd name="connsiteX22" fmla="*/ 1743075 w 2074069"/>
                <a:gd name="connsiteY22" fmla="*/ 242888 h 1390650"/>
                <a:gd name="connsiteX23" fmla="*/ 1731169 w 2074069"/>
                <a:gd name="connsiteY23" fmla="*/ 330994 h 1390650"/>
                <a:gd name="connsiteX24" fmla="*/ 1697831 w 2074069"/>
                <a:gd name="connsiteY24" fmla="*/ 566738 h 1390650"/>
                <a:gd name="connsiteX25" fmla="*/ 1666875 w 2074069"/>
                <a:gd name="connsiteY25" fmla="*/ 766763 h 1390650"/>
                <a:gd name="connsiteX26" fmla="*/ 1624013 w 2074069"/>
                <a:gd name="connsiteY26" fmla="*/ 1045369 h 1390650"/>
                <a:gd name="connsiteX27" fmla="*/ 1602581 w 2074069"/>
                <a:gd name="connsiteY27" fmla="*/ 1204913 h 1390650"/>
                <a:gd name="connsiteX28" fmla="*/ 1583531 w 2074069"/>
                <a:gd name="connsiteY28" fmla="*/ 1328738 h 1390650"/>
                <a:gd name="connsiteX29" fmla="*/ 1593056 w 2074069"/>
                <a:gd name="connsiteY29" fmla="*/ 1359694 h 1390650"/>
                <a:gd name="connsiteX30" fmla="*/ 1600200 w 2074069"/>
                <a:gd name="connsiteY30" fmla="*/ 1371600 h 1390650"/>
                <a:gd name="connsiteX31" fmla="*/ 1616869 w 2074069"/>
                <a:gd name="connsiteY31" fmla="*/ 1381125 h 1390650"/>
                <a:gd name="connsiteX32" fmla="*/ 1638300 w 2074069"/>
                <a:gd name="connsiteY32" fmla="*/ 1388269 h 1390650"/>
                <a:gd name="connsiteX33" fmla="*/ 1664494 w 2074069"/>
                <a:gd name="connsiteY33" fmla="*/ 1390650 h 1390650"/>
                <a:gd name="connsiteX34" fmla="*/ 1693069 w 2074069"/>
                <a:gd name="connsiteY34" fmla="*/ 1390650 h 1390650"/>
                <a:gd name="connsiteX35" fmla="*/ 1719263 w 2074069"/>
                <a:gd name="connsiteY35" fmla="*/ 1383507 h 1390650"/>
                <a:gd name="connsiteX36" fmla="*/ 1745456 w 2074069"/>
                <a:gd name="connsiteY36" fmla="*/ 1373982 h 1390650"/>
                <a:gd name="connsiteX37" fmla="*/ 1764506 w 2074069"/>
                <a:gd name="connsiteY37" fmla="*/ 1364457 h 1390650"/>
                <a:gd name="connsiteX38" fmla="*/ 1774031 w 2074069"/>
                <a:gd name="connsiteY38" fmla="*/ 1354932 h 1390650"/>
                <a:gd name="connsiteX39" fmla="*/ 1788319 w 2074069"/>
                <a:gd name="connsiteY39" fmla="*/ 1331119 h 1390650"/>
                <a:gd name="connsiteX40" fmla="*/ 1804988 w 2074069"/>
                <a:gd name="connsiteY40" fmla="*/ 1283494 h 1390650"/>
                <a:gd name="connsiteX41" fmla="*/ 1831181 w 2074069"/>
                <a:gd name="connsiteY41" fmla="*/ 1185863 h 1390650"/>
                <a:gd name="connsiteX42" fmla="*/ 1866900 w 2074069"/>
                <a:gd name="connsiteY42" fmla="*/ 1054894 h 1390650"/>
                <a:gd name="connsiteX43" fmla="*/ 1902619 w 2074069"/>
                <a:gd name="connsiteY43" fmla="*/ 907257 h 1390650"/>
                <a:gd name="connsiteX44" fmla="*/ 1935956 w 2074069"/>
                <a:gd name="connsiteY44" fmla="*/ 723900 h 1390650"/>
                <a:gd name="connsiteX45" fmla="*/ 1962150 w 2074069"/>
                <a:gd name="connsiteY45" fmla="*/ 578644 h 1390650"/>
                <a:gd name="connsiteX46" fmla="*/ 1981200 w 2074069"/>
                <a:gd name="connsiteY46" fmla="*/ 447675 h 1390650"/>
                <a:gd name="connsiteX47" fmla="*/ 1985963 w 2074069"/>
                <a:gd name="connsiteY47" fmla="*/ 411957 h 1390650"/>
                <a:gd name="connsiteX48" fmla="*/ 1993106 w 2074069"/>
                <a:gd name="connsiteY48" fmla="*/ 388144 h 1390650"/>
                <a:gd name="connsiteX49" fmla="*/ 2012156 w 2074069"/>
                <a:gd name="connsiteY49" fmla="*/ 352425 h 1390650"/>
                <a:gd name="connsiteX50" fmla="*/ 2038350 w 2074069"/>
                <a:gd name="connsiteY50" fmla="*/ 314325 h 1390650"/>
                <a:gd name="connsiteX51" fmla="*/ 2055019 w 2074069"/>
                <a:gd name="connsiteY51" fmla="*/ 292894 h 1390650"/>
                <a:gd name="connsiteX52" fmla="*/ 2062163 w 2074069"/>
                <a:gd name="connsiteY52" fmla="*/ 283369 h 1390650"/>
                <a:gd name="connsiteX53" fmla="*/ 2066925 w 2074069"/>
                <a:gd name="connsiteY53" fmla="*/ 269082 h 1390650"/>
                <a:gd name="connsiteX54" fmla="*/ 2069306 w 2074069"/>
                <a:gd name="connsiteY54" fmla="*/ 252413 h 1390650"/>
                <a:gd name="connsiteX55" fmla="*/ 2074069 w 2074069"/>
                <a:gd name="connsiteY55" fmla="*/ 211932 h 1390650"/>
                <a:gd name="connsiteX56" fmla="*/ 2069306 w 2074069"/>
                <a:gd name="connsiteY56" fmla="*/ 180975 h 1390650"/>
                <a:gd name="connsiteX57" fmla="*/ 2055019 w 2074069"/>
                <a:gd name="connsiteY57" fmla="*/ 150019 h 1390650"/>
                <a:gd name="connsiteX58" fmla="*/ 2024063 w 2074069"/>
                <a:gd name="connsiteY58" fmla="*/ 119063 h 1390650"/>
                <a:gd name="connsiteX59" fmla="*/ 1947863 w 2074069"/>
                <a:gd name="connsiteY59" fmla="*/ 66675 h 1390650"/>
                <a:gd name="connsiteX60" fmla="*/ 1850231 w 2074069"/>
                <a:gd name="connsiteY60" fmla="*/ 19050 h 1390650"/>
                <a:gd name="connsiteX61" fmla="*/ 1807369 w 2074069"/>
                <a:gd name="connsiteY61" fmla="*/ 0 h 1390650"/>
                <a:gd name="connsiteX62" fmla="*/ 1774031 w 2074069"/>
                <a:gd name="connsiteY62" fmla="*/ 0 h 1390650"/>
                <a:gd name="connsiteX63" fmla="*/ 1709738 w 2074069"/>
                <a:gd name="connsiteY63" fmla="*/ 4763 h 1390650"/>
                <a:gd name="connsiteX64" fmla="*/ 1550194 w 2074069"/>
                <a:gd name="connsiteY64" fmla="*/ 30957 h 1390650"/>
                <a:gd name="connsiteX65" fmla="*/ 1254919 w 2074069"/>
                <a:gd name="connsiteY65" fmla="*/ 78582 h 1390650"/>
                <a:gd name="connsiteX66" fmla="*/ 1002506 w 2074069"/>
                <a:gd name="connsiteY66" fmla="*/ 121444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74069" h="1390650">
                  <a:moveTo>
                    <a:pt x="1002506" y="121444"/>
                  </a:moveTo>
                  <a:lnTo>
                    <a:pt x="726281" y="164307"/>
                  </a:lnTo>
                  <a:lnTo>
                    <a:pt x="495300" y="200025"/>
                  </a:lnTo>
                  <a:lnTo>
                    <a:pt x="404813" y="214313"/>
                  </a:lnTo>
                  <a:lnTo>
                    <a:pt x="288131" y="228600"/>
                  </a:lnTo>
                  <a:lnTo>
                    <a:pt x="242888" y="230982"/>
                  </a:lnTo>
                  <a:lnTo>
                    <a:pt x="180975" y="230982"/>
                  </a:lnTo>
                  <a:lnTo>
                    <a:pt x="0" y="242888"/>
                  </a:lnTo>
                  <a:lnTo>
                    <a:pt x="38100" y="411957"/>
                  </a:lnTo>
                  <a:lnTo>
                    <a:pt x="300038" y="366713"/>
                  </a:lnTo>
                  <a:lnTo>
                    <a:pt x="471488" y="335757"/>
                  </a:lnTo>
                  <a:lnTo>
                    <a:pt x="647700" y="307182"/>
                  </a:lnTo>
                  <a:lnTo>
                    <a:pt x="850106" y="276225"/>
                  </a:lnTo>
                  <a:lnTo>
                    <a:pt x="1023938" y="250032"/>
                  </a:lnTo>
                  <a:lnTo>
                    <a:pt x="1185863" y="228600"/>
                  </a:lnTo>
                  <a:lnTo>
                    <a:pt x="1359694" y="209550"/>
                  </a:lnTo>
                  <a:lnTo>
                    <a:pt x="1495425" y="197644"/>
                  </a:lnTo>
                  <a:lnTo>
                    <a:pt x="1640681" y="188119"/>
                  </a:lnTo>
                  <a:lnTo>
                    <a:pt x="1700213" y="190500"/>
                  </a:lnTo>
                  <a:lnTo>
                    <a:pt x="1719263" y="197644"/>
                  </a:lnTo>
                  <a:lnTo>
                    <a:pt x="1728788" y="204788"/>
                  </a:lnTo>
                  <a:lnTo>
                    <a:pt x="1740694" y="221457"/>
                  </a:lnTo>
                  <a:lnTo>
                    <a:pt x="1743075" y="242888"/>
                  </a:lnTo>
                  <a:lnTo>
                    <a:pt x="1731169" y="330994"/>
                  </a:lnTo>
                  <a:lnTo>
                    <a:pt x="1697831" y="566738"/>
                  </a:lnTo>
                  <a:lnTo>
                    <a:pt x="1666875" y="766763"/>
                  </a:lnTo>
                  <a:lnTo>
                    <a:pt x="1624013" y="1045369"/>
                  </a:lnTo>
                  <a:lnTo>
                    <a:pt x="1602581" y="1204913"/>
                  </a:lnTo>
                  <a:lnTo>
                    <a:pt x="1583531" y="1328738"/>
                  </a:lnTo>
                  <a:lnTo>
                    <a:pt x="1593056" y="1359694"/>
                  </a:lnTo>
                  <a:lnTo>
                    <a:pt x="1600200" y="1371600"/>
                  </a:lnTo>
                  <a:lnTo>
                    <a:pt x="1616869" y="1381125"/>
                  </a:lnTo>
                  <a:lnTo>
                    <a:pt x="1638300" y="1388269"/>
                  </a:lnTo>
                  <a:lnTo>
                    <a:pt x="1664494" y="1390650"/>
                  </a:lnTo>
                  <a:lnTo>
                    <a:pt x="1693069" y="1390650"/>
                  </a:lnTo>
                  <a:lnTo>
                    <a:pt x="1719263" y="1383507"/>
                  </a:lnTo>
                  <a:lnTo>
                    <a:pt x="1745456" y="1373982"/>
                  </a:lnTo>
                  <a:lnTo>
                    <a:pt x="1764506" y="1364457"/>
                  </a:lnTo>
                  <a:lnTo>
                    <a:pt x="1774031" y="1354932"/>
                  </a:lnTo>
                  <a:lnTo>
                    <a:pt x="1788319" y="1331119"/>
                  </a:lnTo>
                  <a:lnTo>
                    <a:pt x="1804988" y="1283494"/>
                  </a:lnTo>
                  <a:lnTo>
                    <a:pt x="1831181" y="1185863"/>
                  </a:lnTo>
                  <a:lnTo>
                    <a:pt x="1866900" y="1054894"/>
                  </a:lnTo>
                  <a:lnTo>
                    <a:pt x="1902619" y="907257"/>
                  </a:lnTo>
                  <a:lnTo>
                    <a:pt x="1935956" y="723900"/>
                  </a:lnTo>
                  <a:lnTo>
                    <a:pt x="1962150" y="578644"/>
                  </a:lnTo>
                  <a:lnTo>
                    <a:pt x="1981200" y="447675"/>
                  </a:lnTo>
                  <a:lnTo>
                    <a:pt x="1985963" y="411957"/>
                  </a:lnTo>
                  <a:lnTo>
                    <a:pt x="1993106" y="388144"/>
                  </a:lnTo>
                  <a:lnTo>
                    <a:pt x="2012156" y="352425"/>
                  </a:lnTo>
                  <a:lnTo>
                    <a:pt x="2038350" y="314325"/>
                  </a:lnTo>
                  <a:lnTo>
                    <a:pt x="2055019" y="292894"/>
                  </a:lnTo>
                  <a:lnTo>
                    <a:pt x="2062163" y="283369"/>
                  </a:lnTo>
                  <a:lnTo>
                    <a:pt x="2066925" y="269082"/>
                  </a:lnTo>
                  <a:lnTo>
                    <a:pt x="2069306" y="252413"/>
                  </a:lnTo>
                  <a:lnTo>
                    <a:pt x="2074069" y="211932"/>
                  </a:lnTo>
                  <a:lnTo>
                    <a:pt x="2069306" y="180975"/>
                  </a:lnTo>
                  <a:lnTo>
                    <a:pt x="2055019" y="150019"/>
                  </a:lnTo>
                  <a:lnTo>
                    <a:pt x="2024063" y="119063"/>
                  </a:lnTo>
                  <a:lnTo>
                    <a:pt x="1947863" y="66675"/>
                  </a:lnTo>
                  <a:lnTo>
                    <a:pt x="1850231" y="19050"/>
                  </a:lnTo>
                  <a:lnTo>
                    <a:pt x="1807369" y="0"/>
                  </a:lnTo>
                  <a:lnTo>
                    <a:pt x="1774031" y="0"/>
                  </a:lnTo>
                  <a:lnTo>
                    <a:pt x="1709738" y="4763"/>
                  </a:lnTo>
                  <a:lnTo>
                    <a:pt x="1550194" y="30957"/>
                  </a:lnTo>
                  <a:lnTo>
                    <a:pt x="1254919" y="78582"/>
                  </a:lnTo>
                  <a:lnTo>
                    <a:pt x="1002506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F3FE0955-6138-4E85-B161-A7B16E9FBF3A}"/>
                </a:ext>
              </a:extLst>
            </p:cNvPr>
            <p:cNvSpPr/>
            <p:nvPr/>
          </p:nvSpPr>
          <p:spPr>
            <a:xfrm>
              <a:off x="4103688" y="3576638"/>
              <a:ext cx="1668462" cy="361950"/>
            </a:xfrm>
            <a:custGeom>
              <a:avLst/>
              <a:gdLst>
                <a:gd name="connsiteX0" fmla="*/ 735806 w 1669256"/>
                <a:gd name="connsiteY0" fmla="*/ 130968 h 361950"/>
                <a:gd name="connsiteX1" fmla="*/ 995362 w 1669256"/>
                <a:gd name="connsiteY1" fmla="*/ 90487 h 361950"/>
                <a:gd name="connsiteX2" fmla="*/ 1233487 w 1669256"/>
                <a:gd name="connsiteY2" fmla="*/ 54768 h 361950"/>
                <a:gd name="connsiteX3" fmla="*/ 1445419 w 1669256"/>
                <a:gd name="connsiteY3" fmla="*/ 23812 h 361950"/>
                <a:gd name="connsiteX4" fmla="*/ 1669256 w 1669256"/>
                <a:gd name="connsiteY4" fmla="*/ 0 h 361950"/>
                <a:gd name="connsiteX5" fmla="*/ 1647825 w 1669256"/>
                <a:gd name="connsiteY5" fmla="*/ 157162 h 361950"/>
                <a:gd name="connsiteX6" fmla="*/ 1393031 w 1669256"/>
                <a:gd name="connsiteY6" fmla="*/ 185737 h 361950"/>
                <a:gd name="connsiteX7" fmla="*/ 1152525 w 1669256"/>
                <a:gd name="connsiteY7" fmla="*/ 216693 h 361950"/>
                <a:gd name="connsiteX8" fmla="*/ 912019 w 1669256"/>
                <a:gd name="connsiteY8" fmla="*/ 254793 h 361950"/>
                <a:gd name="connsiteX9" fmla="*/ 640556 w 1669256"/>
                <a:gd name="connsiteY9" fmla="*/ 297656 h 361950"/>
                <a:gd name="connsiteX10" fmla="*/ 364331 w 1669256"/>
                <a:gd name="connsiteY10" fmla="*/ 340518 h 361950"/>
                <a:gd name="connsiteX11" fmla="*/ 240506 w 1669256"/>
                <a:gd name="connsiteY11" fmla="*/ 361950 h 361950"/>
                <a:gd name="connsiteX12" fmla="*/ 214312 w 1669256"/>
                <a:gd name="connsiteY12" fmla="*/ 361950 h 361950"/>
                <a:gd name="connsiteX13" fmla="*/ 173831 w 1669256"/>
                <a:gd name="connsiteY13" fmla="*/ 357187 h 361950"/>
                <a:gd name="connsiteX14" fmla="*/ 138112 w 1669256"/>
                <a:gd name="connsiteY14" fmla="*/ 350043 h 361950"/>
                <a:gd name="connsiteX15" fmla="*/ 85725 w 1669256"/>
                <a:gd name="connsiteY15" fmla="*/ 335756 h 361950"/>
                <a:gd name="connsiteX16" fmla="*/ 0 w 1669256"/>
                <a:gd name="connsiteY16" fmla="*/ 300037 h 361950"/>
                <a:gd name="connsiteX17" fmla="*/ 4762 w 1669256"/>
                <a:gd name="connsiteY17" fmla="*/ 207168 h 361950"/>
                <a:gd name="connsiteX18" fmla="*/ 178594 w 1669256"/>
                <a:gd name="connsiteY18" fmla="*/ 207168 h 361950"/>
                <a:gd name="connsiteX19" fmla="*/ 257175 w 1669256"/>
                <a:gd name="connsiteY19" fmla="*/ 204787 h 361950"/>
                <a:gd name="connsiteX20" fmla="*/ 369094 w 1669256"/>
                <a:gd name="connsiteY20" fmla="*/ 188118 h 361950"/>
                <a:gd name="connsiteX21" fmla="*/ 735806 w 1669256"/>
                <a:gd name="connsiteY21" fmla="*/ 13096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9256" h="361950">
                  <a:moveTo>
                    <a:pt x="735806" y="130968"/>
                  </a:moveTo>
                  <a:lnTo>
                    <a:pt x="995362" y="90487"/>
                  </a:lnTo>
                  <a:lnTo>
                    <a:pt x="1233487" y="54768"/>
                  </a:lnTo>
                  <a:lnTo>
                    <a:pt x="1445419" y="23812"/>
                  </a:lnTo>
                  <a:lnTo>
                    <a:pt x="1669256" y="0"/>
                  </a:lnTo>
                  <a:lnTo>
                    <a:pt x="1647825" y="157162"/>
                  </a:lnTo>
                  <a:lnTo>
                    <a:pt x="1393031" y="185737"/>
                  </a:lnTo>
                  <a:lnTo>
                    <a:pt x="1152525" y="216693"/>
                  </a:lnTo>
                  <a:lnTo>
                    <a:pt x="912019" y="254793"/>
                  </a:lnTo>
                  <a:lnTo>
                    <a:pt x="640556" y="297656"/>
                  </a:lnTo>
                  <a:lnTo>
                    <a:pt x="364331" y="340518"/>
                  </a:lnTo>
                  <a:lnTo>
                    <a:pt x="240506" y="361950"/>
                  </a:lnTo>
                  <a:lnTo>
                    <a:pt x="214312" y="361950"/>
                  </a:lnTo>
                  <a:lnTo>
                    <a:pt x="173831" y="357187"/>
                  </a:lnTo>
                  <a:lnTo>
                    <a:pt x="138112" y="350043"/>
                  </a:lnTo>
                  <a:lnTo>
                    <a:pt x="85725" y="335756"/>
                  </a:lnTo>
                  <a:lnTo>
                    <a:pt x="0" y="300037"/>
                  </a:lnTo>
                  <a:lnTo>
                    <a:pt x="4762" y="207168"/>
                  </a:lnTo>
                  <a:lnTo>
                    <a:pt x="178594" y="207168"/>
                  </a:lnTo>
                  <a:lnTo>
                    <a:pt x="257175" y="204787"/>
                  </a:lnTo>
                  <a:lnTo>
                    <a:pt x="369094" y="188118"/>
                  </a:lnTo>
                  <a:lnTo>
                    <a:pt x="735806" y="1309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5A696BF2-1F34-4266-B1B6-6C527B22EAA4}"/>
                </a:ext>
              </a:extLst>
            </p:cNvPr>
            <p:cNvSpPr/>
            <p:nvPr/>
          </p:nvSpPr>
          <p:spPr>
            <a:xfrm>
              <a:off x="4010025" y="4152900"/>
              <a:ext cx="1681163" cy="411163"/>
            </a:xfrm>
            <a:custGeom>
              <a:avLst/>
              <a:gdLst>
                <a:gd name="connsiteX0" fmla="*/ 483394 w 1681163"/>
                <a:gd name="connsiteY0" fmla="*/ 188119 h 411956"/>
                <a:gd name="connsiteX1" fmla="*/ 923925 w 1681163"/>
                <a:gd name="connsiteY1" fmla="*/ 119063 h 411956"/>
                <a:gd name="connsiteX2" fmla="*/ 1297781 w 1681163"/>
                <a:gd name="connsiteY2" fmla="*/ 59531 h 411956"/>
                <a:gd name="connsiteX3" fmla="*/ 1681163 w 1681163"/>
                <a:gd name="connsiteY3" fmla="*/ 0 h 411956"/>
                <a:gd name="connsiteX4" fmla="*/ 1674019 w 1681163"/>
                <a:gd name="connsiteY4" fmla="*/ 154781 h 411956"/>
                <a:gd name="connsiteX5" fmla="*/ 1369219 w 1681163"/>
                <a:gd name="connsiteY5" fmla="*/ 197644 h 411956"/>
                <a:gd name="connsiteX6" fmla="*/ 1123950 w 1681163"/>
                <a:gd name="connsiteY6" fmla="*/ 238125 h 411956"/>
                <a:gd name="connsiteX7" fmla="*/ 842963 w 1681163"/>
                <a:gd name="connsiteY7" fmla="*/ 288131 h 411956"/>
                <a:gd name="connsiteX8" fmla="*/ 559594 w 1681163"/>
                <a:gd name="connsiteY8" fmla="*/ 340519 h 411956"/>
                <a:gd name="connsiteX9" fmla="*/ 342900 w 1681163"/>
                <a:gd name="connsiteY9" fmla="*/ 385763 h 411956"/>
                <a:gd name="connsiteX10" fmla="*/ 211931 w 1681163"/>
                <a:gd name="connsiteY10" fmla="*/ 411956 h 411956"/>
                <a:gd name="connsiteX11" fmla="*/ 180975 w 1681163"/>
                <a:gd name="connsiteY11" fmla="*/ 411956 h 411956"/>
                <a:gd name="connsiteX12" fmla="*/ 126206 w 1681163"/>
                <a:gd name="connsiteY12" fmla="*/ 404813 h 411956"/>
                <a:gd name="connsiteX13" fmla="*/ 80963 w 1681163"/>
                <a:gd name="connsiteY13" fmla="*/ 392906 h 411956"/>
                <a:gd name="connsiteX14" fmla="*/ 0 w 1681163"/>
                <a:gd name="connsiteY14" fmla="*/ 361950 h 411956"/>
                <a:gd name="connsiteX15" fmla="*/ 35719 w 1681163"/>
                <a:gd name="connsiteY15" fmla="*/ 235744 h 411956"/>
                <a:gd name="connsiteX16" fmla="*/ 171450 w 1681163"/>
                <a:gd name="connsiteY16" fmla="*/ 230981 h 411956"/>
                <a:gd name="connsiteX17" fmla="*/ 257175 w 1681163"/>
                <a:gd name="connsiteY17" fmla="*/ 221456 h 411956"/>
                <a:gd name="connsiteX18" fmla="*/ 381000 w 1681163"/>
                <a:gd name="connsiteY18" fmla="*/ 202406 h 411956"/>
                <a:gd name="connsiteX19" fmla="*/ 483394 w 1681163"/>
                <a:gd name="connsiteY19" fmla="*/ 18811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1163" h="411956">
                  <a:moveTo>
                    <a:pt x="483394" y="188119"/>
                  </a:moveTo>
                  <a:lnTo>
                    <a:pt x="923925" y="119063"/>
                  </a:lnTo>
                  <a:lnTo>
                    <a:pt x="1297781" y="59531"/>
                  </a:lnTo>
                  <a:lnTo>
                    <a:pt x="1681163" y="0"/>
                  </a:lnTo>
                  <a:lnTo>
                    <a:pt x="1674019" y="154781"/>
                  </a:lnTo>
                  <a:lnTo>
                    <a:pt x="1369219" y="197644"/>
                  </a:lnTo>
                  <a:lnTo>
                    <a:pt x="1123950" y="238125"/>
                  </a:lnTo>
                  <a:lnTo>
                    <a:pt x="842963" y="288131"/>
                  </a:lnTo>
                  <a:lnTo>
                    <a:pt x="559594" y="340519"/>
                  </a:lnTo>
                  <a:lnTo>
                    <a:pt x="342900" y="385763"/>
                  </a:lnTo>
                  <a:lnTo>
                    <a:pt x="211931" y="411956"/>
                  </a:lnTo>
                  <a:lnTo>
                    <a:pt x="180975" y="411956"/>
                  </a:lnTo>
                  <a:lnTo>
                    <a:pt x="126206" y="404813"/>
                  </a:lnTo>
                  <a:lnTo>
                    <a:pt x="80963" y="392906"/>
                  </a:lnTo>
                  <a:lnTo>
                    <a:pt x="0" y="361950"/>
                  </a:lnTo>
                  <a:lnTo>
                    <a:pt x="35719" y="235744"/>
                  </a:lnTo>
                  <a:lnTo>
                    <a:pt x="171450" y="230981"/>
                  </a:lnTo>
                  <a:lnTo>
                    <a:pt x="257175" y="221456"/>
                  </a:lnTo>
                  <a:lnTo>
                    <a:pt x="381000" y="202406"/>
                  </a:lnTo>
                  <a:lnTo>
                    <a:pt x="483394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63D743D6-9652-40B6-B6B9-793548ACE395}"/>
                </a:ext>
              </a:extLst>
            </p:cNvPr>
            <p:cNvSpPr/>
            <p:nvPr/>
          </p:nvSpPr>
          <p:spPr>
            <a:xfrm>
              <a:off x="3122613" y="3116263"/>
              <a:ext cx="1085850" cy="2611437"/>
            </a:xfrm>
            <a:custGeom>
              <a:avLst/>
              <a:gdLst>
                <a:gd name="connsiteX0" fmla="*/ 1080964 w 1084363"/>
                <a:gd name="connsiteY0" fmla="*/ 424907 h 2610629"/>
                <a:gd name="connsiteX1" fmla="*/ 1080964 w 1084363"/>
                <a:gd name="connsiteY1" fmla="*/ 254944 h 2610629"/>
                <a:gd name="connsiteX2" fmla="*/ 1074165 w 1084363"/>
                <a:gd name="connsiteY2" fmla="*/ 112175 h 2610629"/>
                <a:gd name="connsiteX3" fmla="*/ 968788 w 1084363"/>
                <a:gd name="connsiteY3" fmla="*/ 78183 h 2610629"/>
                <a:gd name="connsiteX4" fmla="*/ 860012 w 1084363"/>
                <a:gd name="connsiteY4" fmla="*/ 47589 h 2610629"/>
                <a:gd name="connsiteX5" fmla="*/ 751236 w 1084363"/>
                <a:gd name="connsiteY5" fmla="*/ 16996 h 2610629"/>
                <a:gd name="connsiteX6" fmla="*/ 693449 w 1084363"/>
                <a:gd name="connsiteY6" fmla="*/ 3399 h 2610629"/>
                <a:gd name="connsiteX7" fmla="*/ 679851 w 1084363"/>
                <a:gd name="connsiteY7" fmla="*/ 0 h 2610629"/>
                <a:gd name="connsiteX8" fmla="*/ 666254 w 1084363"/>
                <a:gd name="connsiteY8" fmla="*/ 10197 h 2610629"/>
                <a:gd name="connsiteX9" fmla="*/ 666254 w 1084363"/>
                <a:gd name="connsiteY9" fmla="*/ 33992 h 2610629"/>
                <a:gd name="connsiteX10" fmla="*/ 676452 w 1084363"/>
                <a:gd name="connsiteY10" fmla="*/ 54388 h 2610629"/>
                <a:gd name="connsiteX11" fmla="*/ 696848 w 1084363"/>
                <a:gd name="connsiteY11" fmla="*/ 71384 h 2610629"/>
                <a:gd name="connsiteX12" fmla="*/ 727441 w 1084363"/>
                <a:gd name="connsiteY12" fmla="*/ 84981 h 2610629"/>
                <a:gd name="connsiteX13" fmla="*/ 754635 w 1084363"/>
                <a:gd name="connsiteY13" fmla="*/ 112175 h 2610629"/>
                <a:gd name="connsiteX14" fmla="*/ 792027 w 1084363"/>
                <a:gd name="connsiteY14" fmla="*/ 169962 h 2610629"/>
                <a:gd name="connsiteX15" fmla="*/ 815822 w 1084363"/>
                <a:gd name="connsiteY15" fmla="*/ 224351 h 2610629"/>
                <a:gd name="connsiteX16" fmla="*/ 822620 w 1084363"/>
                <a:gd name="connsiteY16" fmla="*/ 265142 h 2610629"/>
                <a:gd name="connsiteX17" fmla="*/ 829419 w 1084363"/>
                <a:gd name="connsiteY17" fmla="*/ 329728 h 2610629"/>
                <a:gd name="connsiteX18" fmla="*/ 832818 w 1084363"/>
                <a:gd name="connsiteY18" fmla="*/ 418108 h 2610629"/>
                <a:gd name="connsiteX19" fmla="*/ 836217 w 1084363"/>
                <a:gd name="connsiteY19" fmla="*/ 526884 h 2610629"/>
                <a:gd name="connsiteX20" fmla="*/ 836217 w 1084363"/>
                <a:gd name="connsiteY20" fmla="*/ 622064 h 2610629"/>
                <a:gd name="connsiteX21" fmla="*/ 826020 w 1084363"/>
                <a:gd name="connsiteY21" fmla="*/ 802224 h 2610629"/>
                <a:gd name="connsiteX22" fmla="*/ 812422 w 1084363"/>
                <a:gd name="connsiteY22" fmla="*/ 938194 h 2610629"/>
                <a:gd name="connsiteX23" fmla="*/ 792027 w 1084363"/>
                <a:gd name="connsiteY23" fmla="*/ 1104758 h 2610629"/>
                <a:gd name="connsiteX24" fmla="*/ 768232 w 1084363"/>
                <a:gd name="connsiteY24" fmla="*/ 1247527 h 2610629"/>
                <a:gd name="connsiteX25" fmla="*/ 727441 w 1084363"/>
                <a:gd name="connsiteY25" fmla="*/ 1437885 h 2610629"/>
                <a:gd name="connsiteX26" fmla="*/ 662855 w 1084363"/>
                <a:gd name="connsiteY26" fmla="*/ 1641841 h 2610629"/>
                <a:gd name="connsiteX27" fmla="*/ 588072 w 1084363"/>
                <a:gd name="connsiteY27" fmla="*/ 1794807 h 2610629"/>
                <a:gd name="connsiteX28" fmla="*/ 516687 w 1084363"/>
                <a:gd name="connsiteY28" fmla="*/ 1927378 h 2610629"/>
                <a:gd name="connsiteX29" fmla="*/ 452101 w 1084363"/>
                <a:gd name="connsiteY29" fmla="*/ 2029356 h 2610629"/>
                <a:gd name="connsiteX30" fmla="*/ 384116 w 1084363"/>
                <a:gd name="connsiteY30" fmla="*/ 2127934 h 2610629"/>
                <a:gd name="connsiteX31" fmla="*/ 285538 w 1084363"/>
                <a:gd name="connsiteY31" fmla="*/ 2257106 h 2610629"/>
                <a:gd name="connsiteX32" fmla="*/ 176762 w 1084363"/>
                <a:gd name="connsiteY32" fmla="*/ 2386278 h 2610629"/>
                <a:gd name="connsiteX33" fmla="*/ 71385 w 1084363"/>
                <a:gd name="connsiteY33" fmla="*/ 2501852 h 2610629"/>
                <a:gd name="connsiteX34" fmla="*/ 3399 w 1084363"/>
                <a:gd name="connsiteY34" fmla="*/ 2576636 h 2610629"/>
                <a:gd name="connsiteX35" fmla="*/ 0 w 1084363"/>
                <a:gd name="connsiteY35" fmla="*/ 2590233 h 2610629"/>
                <a:gd name="connsiteX36" fmla="*/ 6799 w 1084363"/>
                <a:gd name="connsiteY36" fmla="*/ 2607229 h 2610629"/>
                <a:gd name="connsiteX37" fmla="*/ 30593 w 1084363"/>
                <a:gd name="connsiteY37" fmla="*/ 2610629 h 2610629"/>
                <a:gd name="connsiteX38" fmla="*/ 57788 w 1084363"/>
                <a:gd name="connsiteY38" fmla="*/ 2593632 h 2610629"/>
                <a:gd name="connsiteX39" fmla="*/ 135970 w 1084363"/>
                <a:gd name="connsiteY39" fmla="*/ 2539244 h 2610629"/>
                <a:gd name="connsiteX40" fmla="*/ 220952 w 1084363"/>
                <a:gd name="connsiteY40" fmla="*/ 2478058 h 2610629"/>
                <a:gd name="connsiteX41" fmla="*/ 326329 w 1084363"/>
                <a:gd name="connsiteY41" fmla="*/ 2393076 h 2610629"/>
                <a:gd name="connsiteX42" fmla="*/ 452101 w 1084363"/>
                <a:gd name="connsiteY42" fmla="*/ 2270703 h 2610629"/>
                <a:gd name="connsiteX43" fmla="*/ 547280 w 1084363"/>
                <a:gd name="connsiteY43" fmla="*/ 2168725 h 2610629"/>
                <a:gd name="connsiteX44" fmla="*/ 635661 w 1084363"/>
                <a:gd name="connsiteY44" fmla="*/ 2056550 h 2610629"/>
                <a:gd name="connsiteX45" fmla="*/ 720643 w 1084363"/>
                <a:gd name="connsiteY45" fmla="*/ 1940975 h 2610629"/>
                <a:gd name="connsiteX46" fmla="*/ 819221 w 1084363"/>
                <a:gd name="connsiteY46" fmla="*/ 1777811 h 2610629"/>
                <a:gd name="connsiteX47" fmla="*/ 894005 w 1084363"/>
                <a:gd name="connsiteY47" fmla="*/ 1621445 h 2610629"/>
                <a:gd name="connsiteX48" fmla="*/ 958591 w 1084363"/>
                <a:gd name="connsiteY48" fmla="*/ 1458281 h 2610629"/>
                <a:gd name="connsiteX49" fmla="*/ 978986 w 1084363"/>
                <a:gd name="connsiteY49" fmla="*/ 1400493 h 2610629"/>
                <a:gd name="connsiteX50" fmla="*/ 1023176 w 1084363"/>
                <a:gd name="connsiteY50" fmla="*/ 1244128 h 2610629"/>
                <a:gd name="connsiteX51" fmla="*/ 1053770 w 1084363"/>
                <a:gd name="connsiteY51" fmla="*/ 1087762 h 2610629"/>
                <a:gd name="connsiteX52" fmla="*/ 1070766 w 1084363"/>
                <a:gd name="connsiteY52" fmla="*/ 944993 h 2610629"/>
                <a:gd name="connsiteX53" fmla="*/ 1084363 w 1084363"/>
                <a:gd name="connsiteY53" fmla="*/ 775030 h 2610629"/>
                <a:gd name="connsiteX54" fmla="*/ 1080964 w 1084363"/>
                <a:gd name="connsiteY54" fmla="*/ 669653 h 2610629"/>
                <a:gd name="connsiteX55" fmla="*/ 1080964 w 1084363"/>
                <a:gd name="connsiteY55" fmla="*/ 424907 h 261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4363" h="2610629">
                  <a:moveTo>
                    <a:pt x="1080964" y="424907"/>
                  </a:moveTo>
                  <a:lnTo>
                    <a:pt x="1080964" y="254944"/>
                  </a:lnTo>
                  <a:lnTo>
                    <a:pt x="1074165" y="112175"/>
                  </a:lnTo>
                  <a:lnTo>
                    <a:pt x="968788" y="78183"/>
                  </a:lnTo>
                  <a:lnTo>
                    <a:pt x="860012" y="47589"/>
                  </a:lnTo>
                  <a:lnTo>
                    <a:pt x="751236" y="16996"/>
                  </a:lnTo>
                  <a:lnTo>
                    <a:pt x="693449" y="3399"/>
                  </a:lnTo>
                  <a:lnTo>
                    <a:pt x="679851" y="0"/>
                  </a:lnTo>
                  <a:lnTo>
                    <a:pt x="666254" y="10197"/>
                  </a:lnTo>
                  <a:lnTo>
                    <a:pt x="666254" y="33992"/>
                  </a:lnTo>
                  <a:lnTo>
                    <a:pt x="676452" y="54388"/>
                  </a:lnTo>
                  <a:lnTo>
                    <a:pt x="696848" y="71384"/>
                  </a:lnTo>
                  <a:lnTo>
                    <a:pt x="727441" y="84981"/>
                  </a:lnTo>
                  <a:lnTo>
                    <a:pt x="754635" y="112175"/>
                  </a:lnTo>
                  <a:lnTo>
                    <a:pt x="792027" y="169962"/>
                  </a:lnTo>
                  <a:lnTo>
                    <a:pt x="815822" y="224351"/>
                  </a:lnTo>
                  <a:lnTo>
                    <a:pt x="822620" y="265142"/>
                  </a:lnTo>
                  <a:lnTo>
                    <a:pt x="829419" y="329728"/>
                  </a:lnTo>
                  <a:lnTo>
                    <a:pt x="832818" y="418108"/>
                  </a:lnTo>
                  <a:lnTo>
                    <a:pt x="836217" y="526884"/>
                  </a:lnTo>
                  <a:lnTo>
                    <a:pt x="836217" y="622064"/>
                  </a:lnTo>
                  <a:lnTo>
                    <a:pt x="826020" y="802224"/>
                  </a:lnTo>
                  <a:lnTo>
                    <a:pt x="812422" y="938194"/>
                  </a:lnTo>
                  <a:lnTo>
                    <a:pt x="792027" y="1104758"/>
                  </a:lnTo>
                  <a:lnTo>
                    <a:pt x="768232" y="1247527"/>
                  </a:lnTo>
                  <a:lnTo>
                    <a:pt x="727441" y="1437885"/>
                  </a:lnTo>
                  <a:lnTo>
                    <a:pt x="662855" y="1641841"/>
                  </a:lnTo>
                  <a:lnTo>
                    <a:pt x="588072" y="1794807"/>
                  </a:lnTo>
                  <a:lnTo>
                    <a:pt x="516687" y="1927378"/>
                  </a:lnTo>
                  <a:lnTo>
                    <a:pt x="452101" y="2029356"/>
                  </a:lnTo>
                  <a:lnTo>
                    <a:pt x="384116" y="2127934"/>
                  </a:lnTo>
                  <a:lnTo>
                    <a:pt x="285538" y="2257106"/>
                  </a:lnTo>
                  <a:lnTo>
                    <a:pt x="176762" y="2386278"/>
                  </a:lnTo>
                  <a:lnTo>
                    <a:pt x="71385" y="2501852"/>
                  </a:lnTo>
                  <a:lnTo>
                    <a:pt x="3399" y="2576636"/>
                  </a:lnTo>
                  <a:lnTo>
                    <a:pt x="0" y="2590233"/>
                  </a:lnTo>
                  <a:lnTo>
                    <a:pt x="6799" y="2607229"/>
                  </a:lnTo>
                  <a:lnTo>
                    <a:pt x="30593" y="2610629"/>
                  </a:lnTo>
                  <a:lnTo>
                    <a:pt x="57788" y="2593632"/>
                  </a:lnTo>
                  <a:lnTo>
                    <a:pt x="135970" y="2539244"/>
                  </a:lnTo>
                  <a:lnTo>
                    <a:pt x="220952" y="2478058"/>
                  </a:lnTo>
                  <a:lnTo>
                    <a:pt x="326329" y="2393076"/>
                  </a:lnTo>
                  <a:lnTo>
                    <a:pt x="452101" y="2270703"/>
                  </a:lnTo>
                  <a:lnTo>
                    <a:pt x="547280" y="2168725"/>
                  </a:lnTo>
                  <a:lnTo>
                    <a:pt x="635661" y="2056550"/>
                  </a:lnTo>
                  <a:lnTo>
                    <a:pt x="720643" y="1940975"/>
                  </a:lnTo>
                  <a:lnTo>
                    <a:pt x="819221" y="1777811"/>
                  </a:lnTo>
                  <a:lnTo>
                    <a:pt x="894005" y="1621445"/>
                  </a:lnTo>
                  <a:lnTo>
                    <a:pt x="958591" y="1458281"/>
                  </a:lnTo>
                  <a:lnTo>
                    <a:pt x="978986" y="1400493"/>
                  </a:lnTo>
                  <a:lnTo>
                    <a:pt x="1023176" y="1244128"/>
                  </a:lnTo>
                  <a:lnTo>
                    <a:pt x="1053770" y="1087762"/>
                  </a:lnTo>
                  <a:lnTo>
                    <a:pt x="1070766" y="944993"/>
                  </a:lnTo>
                  <a:lnTo>
                    <a:pt x="1084363" y="775030"/>
                  </a:lnTo>
                  <a:lnTo>
                    <a:pt x="1080964" y="669653"/>
                  </a:lnTo>
                  <a:lnTo>
                    <a:pt x="1080964" y="424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A55E962F-5E14-4EC4-B9A2-D31A6728DBCC}"/>
                </a:ext>
              </a:extLst>
            </p:cNvPr>
            <p:cNvSpPr/>
            <p:nvPr/>
          </p:nvSpPr>
          <p:spPr>
            <a:xfrm>
              <a:off x="3973513" y="5011738"/>
              <a:ext cx="590550" cy="1206500"/>
            </a:xfrm>
            <a:custGeom>
              <a:avLst/>
              <a:gdLst>
                <a:gd name="connsiteX0" fmla="*/ 485775 w 590550"/>
                <a:gd name="connsiteY0" fmla="*/ 481013 h 1204913"/>
                <a:gd name="connsiteX1" fmla="*/ 459582 w 590550"/>
                <a:gd name="connsiteY1" fmla="*/ 357188 h 1204913"/>
                <a:gd name="connsiteX2" fmla="*/ 426244 w 590550"/>
                <a:gd name="connsiteY2" fmla="*/ 219075 h 1204913"/>
                <a:gd name="connsiteX3" fmla="*/ 383382 w 590550"/>
                <a:gd name="connsiteY3" fmla="*/ 107157 h 1204913"/>
                <a:gd name="connsiteX4" fmla="*/ 350044 w 590550"/>
                <a:gd name="connsiteY4" fmla="*/ 90488 h 1204913"/>
                <a:gd name="connsiteX5" fmla="*/ 295275 w 590550"/>
                <a:gd name="connsiteY5" fmla="*/ 64294 h 1204913"/>
                <a:gd name="connsiteX6" fmla="*/ 235744 w 590550"/>
                <a:gd name="connsiteY6" fmla="*/ 42863 h 1204913"/>
                <a:gd name="connsiteX7" fmla="*/ 176213 w 590550"/>
                <a:gd name="connsiteY7" fmla="*/ 23813 h 1204913"/>
                <a:gd name="connsiteX8" fmla="*/ 119063 w 590550"/>
                <a:gd name="connsiteY8" fmla="*/ 11907 h 1204913"/>
                <a:gd name="connsiteX9" fmla="*/ 66675 w 590550"/>
                <a:gd name="connsiteY9" fmla="*/ 2382 h 1204913"/>
                <a:gd name="connsiteX10" fmla="*/ 30957 w 590550"/>
                <a:gd name="connsiteY10" fmla="*/ 0 h 1204913"/>
                <a:gd name="connsiteX11" fmla="*/ 14288 w 590550"/>
                <a:gd name="connsiteY11" fmla="*/ 0 h 1204913"/>
                <a:gd name="connsiteX12" fmla="*/ 2382 w 590550"/>
                <a:gd name="connsiteY12" fmla="*/ 9525 h 1204913"/>
                <a:gd name="connsiteX13" fmla="*/ 0 w 590550"/>
                <a:gd name="connsiteY13" fmla="*/ 26194 h 1204913"/>
                <a:gd name="connsiteX14" fmla="*/ 7144 w 590550"/>
                <a:gd name="connsiteY14" fmla="*/ 38100 h 1204913"/>
                <a:gd name="connsiteX15" fmla="*/ 33338 w 590550"/>
                <a:gd name="connsiteY15" fmla="*/ 66675 h 1204913"/>
                <a:gd name="connsiteX16" fmla="*/ 73819 w 590550"/>
                <a:gd name="connsiteY16" fmla="*/ 109538 h 1204913"/>
                <a:gd name="connsiteX17" fmla="*/ 123825 w 590550"/>
                <a:gd name="connsiteY17" fmla="*/ 169069 h 1204913"/>
                <a:gd name="connsiteX18" fmla="*/ 161925 w 590550"/>
                <a:gd name="connsiteY18" fmla="*/ 219075 h 1204913"/>
                <a:gd name="connsiteX19" fmla="*/ 192882 w 590550"/>
                <a:gd name="connsiteY19" fmla="*/ 271463 h 1204913"/>
                <a:gd name="connsiteX20" fmla="*/ 216694 w 590550"/>
                <a:gd name="connsiteY20" fmla="*/ 328613 h 1204913"/>
                <a:gd name="connsiteX21" fmla="*/ 242888 w 590550"/>
                <a:gd name="connsiteY21" fmla="*/ 428625 h 1204913"/>
                <a:gd name="connsiteX22" fmla="*/ 257175 w 590550"/>
                <a:gd name="connsiteY22" fmla="*/ 507207 h 1204913"/>
                <a:gd name="connsiteX23" fmla="*/ 273844 w 590550"/>
                <a:gd name="connsiteY23" fmla="*/ 607219 h 1204913"/>
                <a:gd name="connsiteX24" fmla="*/ 292894 w 590550"/>
                <a:gd name="connsiteY24" fmla="*/ 759619 h 1204913"/>
                <a:gd name="connsiteX25" fmla="*/ 302419 w 590550"/>
                <a:gd name="connsiteY25" fmla="*/ 828675 h 1204913"/>
                <a:gd name="connsiteX26" fmla="*/ 316707 w 590550"/>
                <a:gd name="connsiteY26" fmla="*/ 900113 h 1204913"/>
                <a:gd name="connsiteX27" fmla="*/ 335757 w 590550"/>
                <a:gd name="connsiteY27" fmla="*/ 969169 h 1204913"/>
                <a:gd name="connsiteX28" fmla="*/ 354807 w 590550"/>
                <a:gd name="connsiteY28" fmla="*/ 1021557 h 1204913"/>
                <a:gd name="connsiteX29" fmla="*/ 376238 w 590550"/>
                <a:gd name="connsiteY29" fmla="*/ 1073944 h 1204913"/>
                <a:gd name="connsiteX30" fmla="*/ 395288 w 590550"/>
                <a:gd name="connsiteY30" fmla="*/ 1109663 h 1204913"/>
                <a:gd name="connsiteX31" fmla="*/ 419100 w 590550"/>
                <a:gd name="connsiteY31" fmla="*/ 1145382 h 1204913"/>
                <a:gd name="connsiteX32" fmla="*/ 440532 w 590550"/>
                <a:gd name="connsiteY32" fmla="*/ 1166813 h 1204913"/>
                <a:gd name="connsiteX33" fmla="*/ 459582 w 590550"/>
                <a:gd name="connsiteY33" fmla="*/ 1183482 h 1204913"/>
                <a:gd name="connsiteX34" fmla="*/ 478632 w 590550"/>
                <a:gd name="connsiteY34" fmla="*/ 1195388 h 1204913"/>
                <a:gd name="connsiteX35" fmla="*/ 500063 w 590550"/>
                <a:gd name="connsiteY35" fmla="*/ 1202532 h 1204913"/>
                <a:gd name="connsiteX36" fmla="*/ 514350 w 590550"/>
                <a:gd name="connsiteY36" fmla="*/ 1204913 h 1204913"/>
                <a:gd name="connsiteX37" fmla="*/ 531019 w 590550"/>
                <a:gd name="connsiteY37" fmla="*/ 1202532 h 1204913"/>
                <a:gd name="connsiteX38" fmla="*/ 552450 w 590550"/>
                <a:gd name="connsiteY38" fmla="*/ 1193007 h 1204913"/>
                <a:gd name="connsiteX39" fmla="*/ 564357 w 590550"/>
                <a:gd name="connsiteY39" fmla="*/ 1178719 h 1204913"/>
                <a:gd name="connsiteX40" fmla="*/ 576263 w 590550"/>
                <a:gd name="connsiteY40" fmla="*/ 1150144 h 1204913"/>
                <a:gd name="connsiteX41" fmla="*/ 583407 w 590550"/>
                <a:gd name="connsiteY41" fmla="*/ 1104900 h 1204913"/>
                <a:gd name="connsiteX42" fmla="*/ 588169 w 590550"/>
                <a:gd name="connsiteY42" fmla="*/ 1038225 h 1204913"/>
                <a:gd name="connsiteX43" fmla="*/ 590550 w 590550"/>
                <a:gd name="connsiteY43" fmla="*/ 1004888 h 1204913"/>
                <a:gd name="connsiteX44" fmla="*/ 561975 w 590550"/>
                <a:gd name="connsiteY44" fmla="*/ 842963 h 1204913"/>
                <a:gd name="connsiteX45" fmla="*/ 485775 w 590550"/>
                <a:gd name="connsiteY45" fmla="*/ 4810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550" h="1204913">
                  <a:moveTo>
                    <a:pt x="485775" y="481013"/>
                  </a:moveTo>
                  <a:lnTo>
                    <a:pt x="459582" y="357188"/>
                  </a:lnTo>
                  <a:lnTo>
                    <a:pt x="426244" y="219075"/>
                  </a:lnTo>
                  <a:lnTo>
                    <a:pt x="383382" y="107157"/>
                  </a:lnTo>
                  <a:lnTo>
                    <a:pt x="350044" y="90488"/>
                  </a:lnTo>
                  <a:lnTo>
                    <a:pt x="295275" y="64294"/>
                  </a:lnTo>
                  <a:lnTo>
                    <a:pt x="235744" y="42863"/>
                  </a:lnTo>
                  <a:lnTo>
                    <a:pt x="176213" y="23813"/>
                  </a:lnTo>
                  <a:lnTo>
                    <a:pt x="119063" y="11907"/>
                  </a:lnTo>
                  <a:lnTo>
                    <a:pt x="66675" y="2382"/>
                  </a:lnTo>
                  <a:lnTo>
                    <a:pt x="30957" y="0"/>
                  </a:lnTo>
                  <a:lnTo>
                    <a:pt x="14288" y="0"/>
                  </a:lnTo>
                  <a:lnTo>
                    <a:pt x="2382" y="9525"/>
                  </a:lnTo>
                  <a:lnTo>
                    <a:pt x="0" y="26194"/>
                  </a:lnTo>
                  <a:lnTo>
                    <a:pt x="7144" y="38100"/>
                  </a:lnTo>
                  <a:lnTo>
                    <a:pt x="33338" y="66675"/>
                  </a:lnTo>
                  <a:lnTo>
                    <a:pt x="73819" y="109538"/>
                  </a:lnTo>
                  <a:lnTo>
                    <a:pt x="123825" y="169069"/>
                  </a:lnTo>
                  <a:lnTo>
                    <a:pt x="161925" y="219075"/>
                  </a:lnTo>
                  <a:lnTo>
                    <a:pt x="192882" y="271463"/>
                  </a:lnTo>
                  <a:lnTo>
                    <a:pt x="216694" y="328613"/>
                  </a:lnTo>
                  <a:lnTo>
                    <a:pt x="242888" y="428625"/>
                  </a:lnTo>
                  <a:lnTo>
                    <a:pt x="257175" y="507207"/>
                  </a:lnTo>
                  <a:lnTo>
                    <a:pt x="273844" y="607219"/>
                  </a:lnTo>
                  <a:lnTo>
                    <a:pt x="292894" y="759619"/>
                  </a:lnTo>
                  <a:lnTo>
                    <a:pt x="302419" y="828675"/>
                  </a:lnTo>
                  <a:lnTo>
                    <a:pt x="316707" y="900113"/>
                  </a:lnTo>
                  <a:lnTo>
                    <a:pt x="335757" y="969169"/>
                  </a:lnTo>
                  <a:lnTo>
                    <a:pt x="354807" y="1021557"/>
                  </a:lnTo>
                  <a:lnTo>
                    <a:pt x="376238" y="1073944"/>
                  </a:lnTo>
                  <a:lnTo>
                    <a:pt x="395288" y="1109663"/>
                  </a:lnTo>
                  <a:lnTo>
                    <a:pt x="419100" y="1145382"/>
                  </a:lnTo>
                  <a:lnTo>
                    <a:pt x="440532" y="1166813"/>
                  </a:lnTo>
                  <a:lnTo>
                    <a:pt x="459582" y="1183482"/>
                  </a:lnTo>
                  <a:lnTo>
                    <a:pt x="478632" y="1195388"/>
                  </a:lnTo>
                  <a:lnTo>
                    <a:pt x="500063" y="1202532"/>
                  </a:lnTo>
                  <a:lnTo>
                    <a:pt x="514350" y="1204913"/>
                  </a:lnTo>
                  <a:lnTo>
                    <a:pt x="531019" y="1202532"/>
                  </a:lnTo>
                  <a:lnTo>
                    <a:pt x="552450" y="1193007"/>
                  </a:lnTo>
                  <a:lnTo>
                    <a:pt x="564357" y="1178719"/>
                  </a:lnTo>
                  <a:lnTo>
                    <a:pt x="576263" y="1150144"/>
                  </a:lnTo>
                  <a:lnTo>
                    <a:pt x="583407" y="1104900"/>
                  </a:lnTo>
                  <a:lnTo>
                    <a:pt x="588169" y="1038225"/>
                  </a:lnTo>
                  <a:lnTo>
                    <a:pt x="590550" y="1004888"/>
                  </a:lnTo>
                  <a:lnTo>
                    <a:pt x="561975" y="842963"/>
                  </a:lnTo>
                  <a:lnTo>
                    <a:pt x="485775" y="481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B7BB9462-20E2-4ADF-8380-E04FA1180139}"/>
                </a:ext>
              </a:extLst>
            </p:cNvPr>
            <p:cNvSpPr/>
            <p:nvPr/>
          </p:nvSpPr>
          <p:spPr>
            <a:xfrm>
              <a:off x="4300538" y="4876800"/>
              <a:ext cx="2051050" cy="1055688"/>
            </a:xfrm>
            <a:custGeom>
              <a:avLst/>
              <a:gdLst>
                <a:gd name="connsiteX0" fmla="*/ 640556 w 2050256"/>
                <a:gd name="connsiteY0" fmla="*/ 314325 h 1054894"/>
                <a:gd name="connsiteX1" fmla="*/ 381000 w 2050256"/>
                <a:gd name="connsiteY1" fmla="*/ 345281 h 1054894"/>
                <a:gd name="connsiteX2" fmla="*/ 45243 w 2050256"/>
                <a:gd name="connsiteY2" fmla="*/ 390525 h 1054894"/>
                <a:gd name="connsiteX3" fmla="*/ 0 w 2050256"/>
                <a:gd name="connsiteY3" fmla="*/ 252413 h 1054894"/>
                <a:gd name="connsiteX4" fmla="*/ 226218 w 2050256"/>
                <a:gd name="connsiteY4" fmla="*/ 233363 h 1054894"/>
                <a:gd name="connsiteX5" fmla="*/ 419100 w 2050256"/>
                <a:gd name="connsiteY5" fmla="*/ 211931 h 1054894"/>
                <a:gd name="connsiteX6" fmla="*/ 633412 w 2050256"/>
                <a:gd name="connsiteY6" fmla="*/ 185738 h 1054894"/>
                <a:gd name="connsiteX7" fmla="*/ 888206 w 2050256"/>
                <a:gd name="connsiteY7" fmla="*/ 152400 h 1054894"/>
                <a:gd name="connsiteX8" fmla="*/ 1154906 w 2050256"/>
                <a:gd name="connsiteY8" fmla="*/ 116681 h 1054894"/>
                <a:gd name="connsiteX9" fmla="*/ 1359693 w 2050256"/>
                <a:gd name="connsiteY9" fmla="*/ 90488 h 1054894"/>
                <a:gd name="connsiteX10" fmla="*/ 1476375 w 2050256"/>
                <a:gd name="connsiteY10" fmla="*/ 76200 h 1054894"/>
                <a:gd name="connsiteX11" fmla="*/ 1528762 w 2050256"/>
                <a:gd name="connsiteY11" fmla="*/ 69056 h 1054894"/>
                <a:gd name="connsiteX12" fmla="*/ 1562100 w 2050256"/>
                <a:gd name="connsiteY12" fmla="*/ 59531 h 1054894"/>
                <a:gd name="connsiteX13" fmla="*/ 1626393 w 2050256"/>
                <a:gd name="connsiteY13" fmla="*/ 38100 h 1054894"/>
                <a:gd name="connsiteX14" fmla="*/ 1681162 w 2050256"/>
                <a:gd name="connsiteY14" fmla="*/ 14288 h 1054894"/>
                <a:gd name="connsiteX15" fmla="*/ 1709737 w 2050256"/>
                <a:gd name="connsiteY15" fmla="*/ 0 h 1054894"/>
                <a:gd name="connsiteX16" fmla="*/ 1724025 w 2050256"/>
                <a:gd name="connsiteY16" fmla="*/ 4763 h 1054894"/>
                <a:gd name="connsiteX17" fmla="*/ 1774031 w 2050256"/>
                <a:gd name="connsiteY17" fmla="*/ 30956 h 1054894"/>
                <a:gd name="connsiteX18" fmla="*/ 1862137 w 2050256"/>
                <a:gd name="connsiteY18" fmla="*/ 83344 h 1054894"/>
                <a:gd name="connsiteX19" fmla="*/ 1926431 w 2050256"/>
                <a:gd name="connsiteY19" fmla="*/ 123825 h 1054894"/>
                <a:gd name="connsiteX20" fmla="*/ 1974056 w 2050256"/>
                <a:gd name="connsiteY20" fmla="*/ 157163 h 1054894"/>
                <a:gd name="connsiteX21" fmla="*/ 2014537 w 2050256"/>
                <a:gd name="connsiteY21" fmla="*/ 192881 h 1054894"/>
                <a:gd name="connsiteX22" fmla="*/ 2038350 w 2050256"/>
                <a:gd name="connsiteY22" fmla="*/ 219075 h 1054894"/>
                <a:gd name="connsiteX23" fmla="*/ 2047875 w 2050256"/>
                <a:gd name="connsiteY23" fmla="*/ 235744 h 1054894"/>
                <a:gd name="connsiteX24" fmla="*/ 2050256 w 2050256"/>
                <a:gd name="connsiteY24" fmla="*/ 252413 h 1054894"/>
                <a:gd name="connsiteX25" fmla="*/ 2043112 w 2050256"/>
                <a:gd name="connsiteY25" fmla="*/ 295275 h 1054894"/>
                <a:gd name="connsiteX26" fmla="*/ 2021681 w 2050256"/>
                <a:gd name="connsiteY26" fmla="*/ 342900 h 1054894"/>
                <a:gd name="connsiteX27" fmla="*/ 1997868 w 2050256"/>
                <a:gd name="connsiteY27" fmla="*/ 378619 h 1054894"/>
                <a:gd name="connsiteX28" fmla="*/ 1964531 w 2050256"/>
                <a:gd name="connsiteY28" fmla="*/ 411956 h 1054894"/>
                <a:gd name="connsiteX29" fmla="*/ 1945481 w 2050256"/>
                <a:gd name="connsiteY29" fmla="*/ 440531 h 1054894"/>
                <a:gd name="connsiteX30" fmla="*/ 1919287 w 2050256"/>
                <a:gd name="connsiteY30" fmla="*/ 495300 h 1054894"/>
                <a:gd name="connsiteX31" fmla="*/ 1881187 w 2050256"/>
                <a:gd name="connsiteY31" fmla="*/ 609600 h 1054894"/>
                <a:gd name="connsiteX32" fmla="*/ 1847850 w 2050256"/>
                <a:gd name="connsiteY32" fmla="*/ 750094 h 1054894"/>
                <a:gd name="connsiteX33" fmla="*/ 1826418 w 2050256"/>
                <a:gd name="connsiteY33" fmla="*/ 854869 h 1054894"/>
                <a:gd name="connsiteX34" fmla="*/ 1812131 w 2050256"/>
                <a:gd name="connsiteY34" fmla="*/ 909638 h 1054894"/>
                <a:gd name="connsiteX35" fmla="*/ 1785937 w 2050256"/>
                <a:gd name="connsiteY35" fmla="*/ 969169 h 1054894"/>
                <a:gd name="connsiteX36" fmla="*/ 1764506 w 2050256"/>
                <a:gd name="connsiteY36" fmla="*/ 1004888 h 1054894"/>
                <a:gd name="connsiteX37" fmla="*/ 1747837 w 2050256"/>
                <a:gd name="connsiteY37" fmla="*/ 1026319 h 1054894"/>
                <a:gd name="connsiteX38" fmla="*/ 1733550 w 2050256"/>
                <a:gd name="connsiteY38" fmla="*/ 1038225 h 1054894"/>
                <a:gd name="connsiteX39" fmla="*/ 1709737 w 2050256"/>
                <a:gd name="connsiteY39" fmla="*/ 1050131 h 1054894"/>
                <a:gd name="connsiteX40" fmla="*/ 1681162 w 2050256"/>
                <a:gd name="connsiteY40" fmla="*/ 1054894 h 1054894"/>
                <a:gd name="connsiteX41" fmla="*/ 1650206 w 2050256"/>
                <a:gd name="connsiteY41" fmla="*/ 1054894 h 1054894"/>
                <a:gd name="connsiteX42" fmla="*/ 1628775 w 2050256"/>
                <a:gd name="connsiteY42" fmla="*/ 1047750 h 1054894"/>
                <a:gd name="connsiteX43" fmla="*/ 1612106 w 2050256"/>
                <a:gd name="connsiteY43" fmla="*/ 1028700 h 1054894"/>
                <a:gd name="connsiteX44" fmla="*/ 1602581 w 2050256"/>
                <a:gd name="connsiteY44" fmla="*/ 1002506 h 1054894"/>
                <a:gd name="connsiteX45" fmla="*/ 1633537 w 2050256"/>
                <a:gd name="connsiteY45" fmla="*/ 812006 h 1054894"/>
                <a:gd name="connsiteX46" fmla="*/ 1654968 w 2050256"/>
                <a:gd name="connsiteY46" fmla="*/ 692944 h 1054894"/>
                <a:gd name="connsiteX47" fmla="*/ 1674018 w 2050256"/>
                <a:gd name="connsiteY47" fmla="*/ 566738 h 1054894"/>
                <a:gd name="connsiteX48" fmla="*/ 1683543 w 2050256"/>
                <a:gd name="connsiteY48" fmla="*/ 445294 h 1054894"/>
                <a:gd name="connsiteX49" fmla="*/ 1690687 w 2050256"/>
                <a:gd name="connsiteY49" fmla="*/ 295275 h 1054894"/>
                <a:gd name="connsiteX50" fmla="*/ 1693068 w 2050256"/>
                <a:gd name="connsiteY50" fmla="*/ 264319 h 1054894"/>
                <a:gd name="connsiteX51" fmla="*/ 1693068 w 2050256"/>
                <a:gd name="connsiteY51" fmla="*/ 245269 h 1054894"/>
                <a:gd name="connsiteX52" fmla="*/ 1685925 w 2050256"/>
                <a:gd name="connsiteY52" fmla="*/ 228600 h 1054894"/>
                <a:gd name="connsiteX53" fmla="*/ 1671637 w 2050256"/>
                <a:gd name="connsiteY53" fmla="*/ 211931 h 1054894"/>
                <a:gd name="connsiteX54" fmla="*/ 1645443 w 2050256"/>
                <a:gd name="connsiteY54" fmla="*/ 202406 h 1054894"/>
                <a:gd name="connsiteX55" fmla="*/ 1621631 w 2050256"/>
                <a:gd name="connsiteY55" fmla="*/ 202406 h 1054894"/>
                <a:gd name="connsiteX56" fmla="*/ 1531143 w 2050256"/>
                <a:gd name="connsiteY56" fmla="*/ 209550 h 1054894"/>
                <a:gd name="connsiteX57" fmla="*/ 1295400 w 2050256"/>
                <a:gd name="connsiteY57" fmla="*/ 235744 h 1054894"/>
                <a:gd name="connsiteX58" fmla="*/ 957262 w 2050256"/>
                <a:gd name="connsiteY58" fmla="*/ 273844 h 1054894"/>
                <a:gd name="connsiteX59" fmla="*/ 640556 w 2050256"/>
                <a:gd name="connsiteY59" fmla="*/ 314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0256" h="1054894">
                  <a:moveTo>
                    <a:pt x="640556" y="314325"/>
                  </a:moveTo>
                  <a:lnTo>
                    <a:pt x="381000" y="345281"/>
                  </a:lnTo>
                  <a:lnTo>
                    <a:pt x="45243" y="390525"/>
                  </a:lnTo>
                  <a:lnTo>
                    <a:pt x="0" y="252413"/>
                  </a:lnTo>
                  <a:lnTo>
                    <a:pt x="226218" y="233363"/>
                  </a:lnTo>
                  <a:lnTo>
                    <a:pt x="419100" y="211931"/>
                  </a:lnTo>
                  <a:lnTo>
                    <a:pt x="633412" y="185738"/>
                  </a:lnTo>
                  <a:lnTo>
                    <a:pt x="888206" y="152400"/>
                  </a:lnTo>
                  <a:lnTo>
                    <a:pt x="1154906" y="116681"/>
                  </a:lnTo>
                  <a:lnTo>
                    <a:pt x="1359693" y="90488"/>
                  </a:lnTo>
                  <a:lnTo>
                    <a:pt x="1476375" y="76200"/>
                  </a:lnTo>
                  <a:lnTo>
                    <a:pt x="1528762" y="69056"/>
                  </a:lnTo>
                  <a:lnTo>
                    <a:pt x="1562100" y="59531"/>
                  </a:lnTo>
                  <a:lnTo>
                    <a:pt x="1626393" y="38100"/>
                  </a:lnTo>
                  <a:lnTo>
                    <a:pt x="1681162" y="14288"/>
                  </a:lnTo>
                  <a:lnTo>
                    <a:pt x="1709737" y="0"/>
                  </a:lnTo>
                  <a:lnTo>
                    <a:pt x="1724025" y="4763"/>
                  </a:lnTo>
                  <a:lnTo>
                    <a:pt x="1774031" y="30956"/>
                  </a:lnTo>
                  <a:lnTo>
                    <a:pt x="1862137" y="83344"/>
                  </a:lnTo>
                  <a:lnTo>
                    <a:pt x="1926431" y="123825"/>
                  </a:lnTo>
                  <a:lnTo>
                    <a:pt x="1974056" y="157163"/>
                  </a:lnTo>
                  <a:lnTo>
                    <a:pt x="2014537" y="192881"/>
                  </a:lnTo>
                  <a:lnTo>
                    <a:pt x="2038350" y="219075"/>
                  </a:lnTo>
                  <a:lnTo>
                    <a:pt x="2047875" y="235744"/>
                  </a:lnTo>
                  <a:lnTo>
                    <a:pt x="2050256" y="252413"/>
                  </a:lnTo>
                  <a:lnTo>
                    <a:pt x="2043112" y="295275"/>
                  </a:lnTo>
                  <a:lnTo>
                    <a:pt x="2021681" y="342900"/>
                  </a:lnTo>
                  <a:lnTo>
                    <a:pt x="1997868" y="378619"/>
                  </a:lnTo>
                  <a:lnTo>
                    <a:pt x="1964531" y="411956"/>
                  </a:lnTo>
                  <a:lnTo>
                    <a:pt x="1945481" y="440531"/>
                  </a:lnTo>
                  <a:lnTo>
                    <a:pt x="1919287" y="495300"/>
                  </a:lnTo>
                  <a:lnTo>
                    <a:pt x="1881187" y="609600"/>
                  </a:lnTo>
                  <a:lnTo>
                    <a:pt x="1847850" y="750094"/>
                  </a:lnTo>
                  <a:lnTo>
                    <a:pt x="1826418" y="854869"/>
                  </a:lnTo>
                  <a:lnTo>
                    <a:pt x="1812131" y="909638"/>
                  </a:lnTo>
                  <a:lnTo>
                    <a:pt x="1785937" y="969169"/>
                  </a:lnTo>
                  <a:lnTo>
                    <a:pt x="1764506" y="1004888"/>
                  </a:lnTo>
                  <a:lnTo>
                    <a:pt x="1747837" y="1026319"/>
                  </a:lnTo>
                  <a:lnTo>
                    <a:pt x="1733550" y="1038225"/>
                  </a:lnTo>
                  <a:lnTo>
                    <a:pt x="1709737" y="1050131"/>
                  </a:lnTo>
                  <a:lnTo>
                    <a:pt x="1681162" y="1054894"/>
                  </a:lnTo>
                  <a:lnTo>
                    <a:pt x="1650206" y="1054894"/>
                  </a:lnTo>
                  <a:lnTo>
                    <a:pt x="1628775" y="1047750"/>
                  </a:lnTo>
                  <a:lnTo>
                    <a:pt x="1612106" y="1028700"/>
                  </a:lnTo>
                  <a:lnTo>
                    <a:pt x="1602581" y="1002506"/>
                  </a:lnTo>
                  <a:lnTo>
                    <a:pt x="1633537" y="812006"/>
                  </a:lnTo>
                  <a:lnTo>
                    <a:pt x="1654968" y="692944"/>
                  </a:lnTo>
                  <a:lnTo>
                    <a:pt x="1674018" y="566738"/>
                  </a:lnTo>
                  <a:lnTo>
                    <a:pt x="1683543" y="445294"/>
                  </a:lnTo>
                  <a:lnTo>
                    <a:pt x="1690687" y="295275"/>
                  </a:lnTo>
                  <a:lnTo>
                    <a:pt x="1693068" y="264319"/>
                  </a:lnTo>
                  <a:lnTo>
                    <a:pt x="1693068" y="245269"/>
                  </a:lnTo>
                  <a:lnTo>
                    <a:pt x="1685925" y="228600"/>
                  </a:lnTo>
                  <a:lnTo>
                    <a:pt x="1671637" y="211931"/>
                  </a:lnTo>
                  <a:lnTo>
                    <a:pt x="1645443" y="202406"/>
                  </a:lnTo>
                  <a:lnTo>
                    <a:pt x="1621631" y="202406"/>
                  </a:lnTo>
                  <a:lnTo>
                    <a:pt x="1531143" y="209550"/>
                  </a:lnTo>
                  <a:lnTo>
                    <a:pt x="1295400" y="235744"/>
                  </a:lnTo>
                  <a:lnTo>
                    <a:pt x="957262" y="273844"/>
                  </a:lnTo>
                  <a:lnTo>
                    <a:pt x="640556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1">
              <a:extLst>
                <a:ext uri="{FF2B5EF4-FFF2-40B4-BE49-F238E27FC236}">
                  <a16:creationId xmlns:a16="http://schemas.microsoft.com/office/drawing/2014/main" id="{CB563BDD-F4B7-4749-B320-3A61B5B6C8A3}"/>
                </a:ext>
              </a:extLst>
            </p:cNvPr>
            <p:cNvSpPr/>
            <p:nvPr/>
          </p:nvSpPr>
          <p:spPr>
            <a:xfrm>
              <a:off x="4478338" y="5743575"/>
              <a:ext cx="1498600" cy="303213"/>
            </a:xfrm>
            <a:custGeom>
              <a:avLst/>
              <a:gdLst>
                <a:gd name="connsiteX0" fmla="*/ 592932 w 1497807"/>
                <a:gd name="connsiteY0" fmla="*/ 85725 h 302419"/>
                <a:gd name="connsiteX1" fmla="*/ 1126332 w 1497807"/>
                <a:gd name="connsiteY1" fmla="*/ 33338 h 302419"/>
                <a:gd name="connsiteX2" fmla="*/ 1497807 w 1497807"/>
                <a:gd name="connsiteY2" fmla="*/ 0 h 302419"/>
                <a:gd name="connsiteX3" fmla="*/ 1488282 w 1497807"/>
                <a:gd name="connsiteY3" fmla="*/ 133350 h 302419"/>
                <a:gd name="connsiteX4" fmla="*/ 1240632 w 1497807"/>
                <a:gd name="connsiteY4" fmla="*/ 159544 h 302419"/>
                <a:gd name="connsiteX5" fmla="*/ 933450 w 1497807"/>
                <a:gd name="connsiteY5" fmla="*/ 192881 h 302419"/>
                <a:gd name="connsiteX6" fmla="*/ 531019 w 1497807"/>
                <a:gd name="connsiteY6" fmla="*/ 240506 h 302419"/>
                <a:gd name="connsiteX7" fmla="*/ 252413 w 1497807"/>
                <a:gd name="connsiteY7" fmla="*/ 273844 h 302419"/>
                <a:gd name="connsiteX8" fmla="*/ 7144 w 1497807"/>
                <a:gd name="connsiteY8" fmla="*/ 302419 h 302419"/>
                <a:gd name="connsiteX9" fmla="*/ 0 w 1497807"/>
                <a:gd name="connsiteY9" fmla="*/ 142875 h 302419"/>
                <a:gd name="connsiteX10" fmla="*/ 385763 w 1497807"/>
                <a:gd name="connsiteY10" fmla="*/ 104775 h 302419"/>
                <a:gd name="connsiteX11" fmla="*/ 592932 w 1497807"/>
                <a:gd name="connsiteY11" fmla="*/ 857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807" h="302419">
                  <a:moveTo>
                    <a:pt x="592932" y="85725"/>
                  </a:moveTo>
                  <a:lnTo>
                    <a:pt x="1126332" y="33338"/>
                  </a:lnTo>
                  <a:lnTo>
                    <a:pt x="1497807" y="0"/>
                  </a:lnTo>
                  <a:lnTo>
                    <a:pt x="1488282" y="133350"/>
                  </a:lnTo>
                  <a:lnTo>
                    <a:pt x="1240632" y="159544"/>
                  </a:lnTo>
                  <a:lnTo>
                    <a:pt x="933450" y="192881"/>
                  </a:lnTo>
                  <a:lnTo>
                    <a:pt x="531019" y="240506"/>
                  </a:lnTo>
                  <a:lnTo>
                    <a:pt x="252413" y="273844"/>
                  </a:lnTo>
                  <a:lnTo>
                    <a:pt x="7144" y="302419"/>
                  </a:lnTo>
                  <a:lnTo>
                    <a:pt x="0" y="142875"/>
                  </a:lnTo>
                  <a:lnTo>
                    <a:pt x="385763" y="104775"/>
                  </a:lnTo>
                  <a:lnTo>
                    <a:pt x="592932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C7240717-14CB-4883-9794-4EC99131671C}"/>
              </a:ext>
            </a:extLst>
          </p:cNvPr>
          <p:cNvGrpSpPr/>
          <p:nvPr/>
        </p:nvGrpSpPr>
        <p:grpSpPr>
          <a:xfrm>
            <a:off x="2655888" y="1243013"/>
            <a:ext cx="4705350" cy="4822825"/>
            <a:chOff x="2655888" y="1243013"/>
            <a:chExt cx="4705350" cy="4822825"/>
          </a:xfrm>
        </p:grpSpPr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80C3EE43-19CE-44F6-B075-3DBAE4AE70B6}"/>
                </a:ext>
              </a:extLst>
            </p:cNvPr>
            <p:cNvSpPr/>
            <p:nvPr/>
          </p:nvSpPr>
          <p:spPr>
            <a:xfrm>
              <a:off x="2655888" y="1243013"/>
              <a:ext cx="2324100" cy="2049462"/>
            </a:xfrm>
            <a:custGeom>
              <a:avLst/>
              <a:gdLst>
                <a:gd name="connsiteX0" fmla="*/ 1559379 w 2324100"/>
                <a:gd name="connsiteY0" fmla="*/ 669471 h 2049236"/>
                <a:gd name="connsiteX1" fmla="*/ 1665515 w 2324100"/>
                <a:gd name="connsiteY1" fmla="*/ 544286 h 2049236"/>
                <a:gd name="connsiteX2" fmla="*/ 1741715 w 2324100"/>
                <a:gd name="connsiteY2" fmla="*/ 451757 h 2049236"/>
                <a:gd name="connsiteX3" fmla="*/ 1809750 w 2324100"/>
                <a:gd name="connsiteY3" fmla="*/ 361950 h 2049236"/>
                <a:gd name="connsiteX4" fmla="*/ 1861457 w 2324100"/>
                <a:gd name="connsiteY4" fmla="*/ 285750 h 2049236"/>
                <a:gd name="connsiteX5" fmla="*/ 1883229 w 2324100"/>
                <a:gd name="connsiteY5" fmla="*/ 242207 h 2049236"/>
                <a:gd name="connsiteX6" fmla="*/ 1885950 w 2324100"/>
                <a:gd name="connsiteY6" fmla="*/ 225878 h 2049236"/>
                <a:gd name="connsiteX7" fmla="*/ 1888672 w 2324100"/>
                <a:gd name="connsiteY7" fmla="*/ 209550 h 2049236"/>
                <a:gd name="connsiteX8" fmla="*/ 1883229 w 2324100"/>
                <a:gd name="connsiteY8" fmla="*/ 182336 h 2049236"/>
                <a:gd name="connsiteX9" fmla="*/ 1872343 w 2324100"/>
                <a:gd name="connsiteY9" fmla="*/ 141514 h 2049236"/>
                <a:gd name="connsiteX10" fmla="*/ 1858736 w 2324100"/>
                <a:gd name="connsiteY10" fmla="*/ 114300 h 2049236"/>
                <a:gd name="connsiteX11" fmla="*/ 1834243 w 2324100"/>
                <a:gd name="connsiteY11" fmla="*/ 89807 h 2049236"/>
                <a:gd name="connsiteX12" fmla="*/ 1809750 w 2324100"/>
                <a:gd name="connsiteY12" fmla="*/ 73478 h 2049236"/>
                <a:gd name="connsiteX13" fmla="*/ 1785257 w 2324100"/>
                <a:gd name="connsiteY13" fmla="*/ 54428 h 2049236"/>
                <a:gd name="connsiteX14" fmla="*/ 1758043 w 2324100"/>
                <a:gd name="connsiteY14" fmla="*/ 29936 h 2049236"/>
                <a:gd name="connsiteX15" fmla="*/ 1755322 w 2324100"/>
                <a:gd name="connsiteY15" fmla="*/ 19050 h 2049236"/>
                <a:gd name="connsiteX16" fmla="*/ 1763486 w 2324100"/>
                <a:gd name="connsiteY16" fmla="*/ 5443 h 2049236"/>
                <a:gd name="connsiteX17" fmla="*/ 1782536 w 2324100"/>
                <a:gd name="connsiteY17" fmla="*/ 0 h 2049236"/>
                <a:gd name="connsiteX18" fmla="*/ 1826079 w 2324100"/>
                <a:gd name="connsiteY18" fmla="*/ 2721 h 2049236"/>
                <a:gd name="connsiteX19" fmla="*/ 1907722 w 2324100"/>
                <a:gd name="connsiteY19" fmla="*/ 19050 h 2049236"/>
                <a:gd name="connsiteX20" fmla="*/ 1975757 w 2324100"/>
                <a:gd name="connsiteY20" fmla="*/ 40821 h 2049236"/>
                <a:gd name="connsiteX21" fmla="*/ 2062843 w 2324100"/>
                <a:gd name="connsiteY21" fmla="*/ 78921 h 2049236"/>
                <a:gd name="connsiteX22" fmla="*/ 2119993 w 2324100"/>
                <a:gd name="connsiteY22" fmla="*/ 106136 h 2049236"/>
                <a:gd name="connsiteX23" fmla="*/ 2198915 w 2324100"/>
                <a:gd name="connsiteY23" fmla="*/ 146957 h 2049236"/>
                <a:gd name="connsiteX24" fmla="*/ 2231572 w 2324100"/>
                <a:gd name="connsiteY24" fmla="*/ 168728 h 2049236"/>
                <a:gd name="connsiteX25" fmla="*/ 2277836 w 2324100"/>
                <a:gd name="connsiteY25" fmla="*/ 204107 h 2049236"/>
                <a:gd name="connsiteX26" fmla="*/ 2302329 w 2324100"/>
                <a:gd name="connsiteY26" fmla="*/ 228600 h 2049236"/>
                <a:gd name="connsiteX27" fmla="*/ 2318657 w 2324100"/>
                <a:gd name="connsiteY27" fmla="*/ 255814 h 2049236"/>
                <a:gd name="connsiteX28" fmla="*/ 2324100 w 2324100"/>
                <a:gd name="connsiteY28" fmla="*/ 274864 h 2049236"/>
                <a:gd name="connsiteX29" fmla="*/ 2324100 w 2324100"/>
                <a:gd name="connsiteY29" fmla="*/ 296636 h 2049236"/>
                <a:gd name="connsiteX30" fmla="*/ 2313215 w 2324100"/>
                <a:gd name="connsiteY30" fmla="*/ 332014 h 2049236"/>
                <a:gd name="connsiteX31" fmla="*/ 2296886 w 2324100"/>
                <a:gd name="connsiteY31" fmla="*/ 356507 h 2049236"/>
                <a:gd name="connsiteX32" fmla="*/ 2237015 w 2324100"/>
                <a:gd name="connsiteY32" fmla="*/ 381000 h 2049236"/>
                <a:gd name="connsiteX33" fmla="*/ 2204357 w 2324100"/>
                <a:gd name="connsiteY33" fmla="*/ 394607 h 2049236"/>
                <a:gd name="connsiteX34" fmla="*/ 2174422 w 2324100"/>
                <a:gd name="connsiteY34" fmla="*/ 410936 h 2049236"/>
                <a:gd name="connsiteX35" fmla="*/ 2136322 w 2324100"/>
                <a:gd name="connsiteY35" fmla="*/ 440871 h 2049236"/>
                <a:gd name="connsiteX36" fmla="*/ 2051957 w 2324100"/>
                <a:gd name="connsiteY36" fmla="*/ 530678 h 2049236"/>
                <a:gd name="connsiteX37" fmla="*/ 1877786 w 2324100"/>
                <a:gd name="connsiteY37" fmla="*/ 702128 h 2049236"/>
                <a:gd name="connsiteX38" fmla="*/ 1719943 w 2324100"/>
                <a:gd name="connsiteY38" fmla="*/ 859971 h 2049236"/>
                <a:gd name="connsiteX39" fmla="*/ 1548493 w 2324100"/>
                <a:gd name="connsiteY39" fmla="*/ 1023257 h 2049236"/>
                <a:gd name="connsiteX40" fmla="*/ 1344386 w 2324100"/>
                <a:gd name="connsiteY40" fmla="*/ 1208314 h 2049236"/>
                <a:gd name="connsiteX41" fmla="*/ 1202872 w 2324100"/>
                <a:gd name="connsiteY41" fmla="*/ 1330778 h 2049236"/>
                <a:gd name="connsiteX42" fmla="*/ 1050472 w 2324100"/>
                <a:gd name="connsiteY42" fmla="*/ 1453243 h 2049236"/>
                <a:gd name="connsiteX43" fmla="*/ 849086 w 2324100"/>
                <a:gd name="connsiteY43" fmla="*/ 1602921 h 2049236"/>
                <a:gd name="connsiteX44" fmla="*/ 674915 w 2324100"/>
                <a:gd name="connsiteY44" fmla="*/ 1719943 h 2049236"/>
                <a:gd name="connsiteX45" fmla="*/ 440872 w 2324100"/>
                <a:gd name="connsiteY45" fmla="*/ 1856014 h 2049236"/>
                <a:gd name="connsiteX46" fmla="*/ 220436 w 2324100"/>
                <a:gd name="connsiteY46" fmla="*/ 1970314 h 2049236"/>
                <a:gd name="connsiteX47" fmla="*/ 65315 w 2324100"/>
                <a:gd name="connsiteY47" fmla="*/ 2041071 h 2049236"/>
                <a:gd name="connsiteX48" fmla="*/ 40822 w 2324100"/>
                <a:gd name="connsiteY48" fmla="*/ 2046514 h 2049236"/>
                <a:gd name="connsiteX49" fmla="*/ 21772 w 2324100"/>
                <a:gd name="connsiteY49" fmla="*/ 2049236 h 2049236"/>
                <a:gd name="connsiteX50" fmla="*/ 8165 w 2324100"/>
                <a:gd name="connsiteY50" fmla="*/ 2049236 h 2049236"/>
                <a:gd name="connsiteX51" fmla="*/ 0 w 2324100"/>
                <a:gd name="connsiteY51" fmla="*/ 2043793 h 2049236"/>
                <a:gd name="connsiteX52" fmla="*/ 0 w 2324100"/>
                <a:gd name="connsiteY52" fmla="*/ 2032907 h 2049236"/>
                <a:gd name="connsiteX53" fmla="*/ 10886 w 2324100"/>
                <a:gd name="connsiteY53" fmla="*/ 2019300 h 2049236"/>
                <a:gd name="connsiteX54" fmla="*/ 59872 w 2324100"/>
                <a:gd name="connsiteY54" fmla="*/ 1986643 h 2049236"/>
                <a:gd name="connsiteX55" fmla="*/ 209550 w 2324100"/>
                <a:gd name="connsiteY55" fmla="*/ 1883228 h 2049236"/>
                <a:gd name="connsiteX56" fmla="*/ 386443 w 2324100"/>
                <a:gd name="connsiteY56" fmla="*/ 1758043 h 2049236"/>
                <a:gd name="connsiteX57" fmla="*/ 519793 w 2324100"/>
                <a:gd name="connsiteY57" fmla="*/ 1662793 h 2049236"/>
                <a:gd name="connsiteX58" fmla="*/ 688522 w 2324100"/>
                <a:gd name="connsiteY58" fmla="*/ 1526721 h 2049236"/>
                <a:gd name="connsiteX59" fmla="*/ 857250 w 2324100"/>
                <a:gd name="connsiteY59" fmla="*/ 1387928 h 2049236"/>
                <a:gd name="connsiteX60" fmla="*/ 1115786 w 2324100"/>
                <a:gd name="connsiteY60" fmla="*/ 1151164 h 2049236"/>
                <a:gd name="connsiteX61" fmla="*/ 1260022 w 2324100"/>
                <a:gd name="connsiteY61" fmla="*/ 1009650 h 2049236"/>
                <a:gd name="connsiteX62" fmla="*/ 1401536 w 2324100"/>
                <a:gd name="connsiteY62" fmla="*/ 857250 h 2049236"/>
                <a:gd name="connsiteX63" fmla="*/ 1559379 w 2324100"/>
                <a:gd name="connsiteY63" fmla="*/ 669471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24100" h="2049236">
                  <a:moveTo>
                    <a:pt x="1559379" y="669471"/>
                  </a:moveTo>
                  <a:lnTo>
                    <a:pt x="1665515" y="544286"/>
                  </a:lnTo>
                  <a:lnTo>
                    <a:pt x="1741715" y="451757"/>
                  </a:lnTo>
                  <a:lnTo>
                    <a:pt x="1809750" y="361950"/>
                  </a:lnTo>
                  <a:lnTo>
                    <a:pt x="1861457" y="285750"/>
                  </a:lnTo>
                  <a:lnTo>
                    <a:pt x="1883229" y="242207"/>
                  </a:lnTo>
                  <a:lnTo>
                    <a:pt x="1885950" y="225878"/>
                  </a:lnTo>
                  <a:lnTo>
                    <a:pt x="1888672" y="209550"/>
                  </a:lnTo>
                  <a:lnTo>
                    <a:pt x="1883229" y="182336"/>
                  </a:lnTo>
                  <a:lnTo>
                    <a:pt x="1872343" y="141514"/>
                  </a:lnTo>
                  <a:lnTo>
                    <a:pt x="1858736" y="114300"/>
                  </a:lnTo>
                  <a:lnTo>
                    <a:pt x="1834243" y="89807"/>
                  </a:lnTo>
                  <a:lnTo>
                    <a:pt x="1809750" y="73478"/>
                  </a:lnTo>
                  <a:lnTo>
                    <a:pt x="1785257" y="54428"/>
                  </a:lnTo>
                  <a:lnTo>
                    <a:pt x="1758043" y="29936"/>
                  </a:lnTo>
                  <a:lnTo>
                    <a:pt x="1755322" y="19050"/>
                  </a:lnTo>
                  <a:lnTo>
                    <a:pt x="1763486" y="5443"/>
                  </a:lnTo>
                  <a:lnTo>
                    <a:pt x="1782536" y="0"/>
                  </a:lnTo>
                  <a:lnTo>
                    <a:pt x="1826079" y="2721"/>
                  </a:lnTo>
                  <a:lnTo>
                    <a:pt x="1907722" y="19050"/>
                  </a:lnTo>
                  <a:lnTo>
                    <a:pt x="1975757" y="40821"/>
                  </a:lnTo>
                  <a:lnTo>
                    <a:pt x="2062843" y="78921"/>
                  </a:lnTo>
                  <a:lnTo>
                    <a:pt x="2119993" y="106136"/>
                  </a:lnTo>
                  <a:lnTo>
                    <a:pt x="2198915" y="146957"/>
                  </a:lnTo>
                  <a:lnTo>
                    <a:pt x="2231572" y="168728"/>
                  </a:lnTo>
                  <a:lnTo>
                    <a:pt x="2277836" y="204107"/>
                  </a:lnTo>
                  <a:lnTo>
                    <a:pt x="2302329" y="228600"/>
                  </a:lnTo>
                  <a:lnTo>
                    <a:pt x="2318657" y="255814"/>
                  </a:lnTo>
                  <a:lnTo>
                    <a:pt x="2324100" y="274864"/>
                  </a:lnTo>
                  <a:lnTo>
                    <a:pt x="2324100" y="296636"/>
                  </a:lnTo>
                  <a:lnTo>
                    <a:pt x="2313215" y="332014"/>
                  </a:lnTo>
                  <a:lnTo>
                    <a:pt x="2296886" y="356507"/>
                  </a:lnTo>
                  <a:lnTo>
                    <a:pt x="2237015" y="381000"/>
                  </a:lnTo>
                  <a:lnTo>
                    <a:pt x="2204357" y="394607"/>
                  </a:lnTo>
                  <a:lnTo>
                    <a:pt x="2174422" y="410936"/>
                  </a:lnTo>
                  <a:lnTo>
                    <a:pt x="2136322" y="440871"/>
                  </a:lnTo>
                  <a:lnTo>
                    <a:pt x="2051957" y="530678"/>
                  </a:lnTo>
                  <a:lnTo>
                    <a:pt x="1877786" y="702128"/>
                  </a:lnTo>
                  <a:lnTo>
                    <a:pt x="1719943" y="859971"/>
                  </a:lnTo>
                  <a:lnTo>
                    <a:pt x="1548493" y="1023257"/>
                  </a:lnTo>
                  <a:lnTo>
                    <a:pt x="1344386" y="1208314"/>
                  </a:lnTo>
                  <a:lnTo>
                    <a:pt x="1202872" y="1330778"/>
                  </a:lnTo>
                  <a:lnTo>
                    <a:pt x="1050472" y="1453243"/>
                  </a:lnTo>
                  <a:lnTo>
                    <a:pt x="849086" y="1602921"/>
                  </a:lnTo>
                  <a:lnTo>
                    <a:pt x="674915" y="1719943"/>
                  </a:lnTo>
                  <a:lnTo>
                    <a:pt x="440872" y="1856014"/>
                  </a:lnTo>
                  <a:lnTo>
                    <a:pt x="220436" y="1970314"/>
                  </a:lnTo>
                  <a:lnTo>
                    <a:pt x="65315" y="2041071"/>
                  </a:lnTo>
                  <a:lnTo>
                    <a:pt x="40822" y="2046514"/>
                  </a:lnTo>
                  <a:lnTo>
                    <a:pt x="21772" y="2049236"/>
                  </a:lnTo>
                  <a:lnTo>
                    <a:pt x="8165" y="2049236"/>
                  </a:lnTo>
                  <a:lnTo>
                    <a:pt x="0" y="2043793"/>
                  </a:lnTo>
                  <a:lnTo>
                    <a:pt x="0" y="2032907"/>
                  </a:lnTo>
                  <a:lnTo>
                    <a:pt x="10886" y="2019300"/>
                  </a:lnTo>
                  <a:lnTo>
                    <a:pt x="59872" y="1986643"/>
                  </a:lnTo>
                  <a:lnTo>
                    <a:pt x="209550" y="1883228"/>
                  </a:lnTo>
                  <a:lnTo>
                    <a:pt x="386443" y="1758043"/>
                  </a:lnTo>
                  <a:lnTo>
                    <a:pt x="519793" y="1662793"/>
                  </a:lnTo>
                  <a:lnTo>
                    <a:pt x="688522" y="1526721"/>
                  </a:lnTo>
                  <a:lnTo>
                    <a:pt x="857250" y="1387928"/>
                  </a:lnTo>
                  <a:lnTo>
                    <a:pt x="1115786" y="1151164"/>
                  </a:lnTo>
                  <a:lnTo>
                    <a:pt x="1260022" y="1009650"/>
                  </a:lnTo>
                  <a:lnTo>
                    <a:pt x="1401536" y="857250"/>
                  </a:lnTo>
                  <a:lnTo>
                    <a:pt x="1559379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51D9B41A-671F-4696-BA70-286440889DA7}"/>
                </a:ext>
              </a:extLst>
            </p:cNvPr>
            <p:cNvSpPr/>
            <p:nvPr/>
          </p:nvSpPr>
          <p:spPr>
            <a:xfrm>
              <a:off x="4068763" y="2314575"/>
              <a:ext cx="1441450" cy="333375"/>
            </a:xfrm>
            <a:custGeom>
              <a:avLst/>
              <a:gdLst>
                <a:gd name="connsiteX0" fmla="*/ 692944 w 1440657"/>
                <a:gd name="connsiteY0" fmla="*/ 138113 h 333375"/>
                <a:gd name="connsiteX1" fmla="*/ 985838 w 1440657"/>
                <a:gd name="connsiteY1" fmla="*/ 76200 h 333375"/>
                <a:gd name="connsiteX2" fmla="*/ 1038225 w 1440657"/>
                <a:gd name="connsiteY2" fmla="*/ 61913 h 333375"/>
                <a:gd name="connsiteX3" fmla="*/ 1088232 w 1440657"/>
                <a:gd name="connsiteY3" fmla="*/ 38100 h 333375"/>
                <a:gd name="connsiteX4" fmla="*/ 1135857 w 1440657"/>
                <a:gd name="connsiteY4" fmla="*/ 19050 h 333375"/>
                <a:gd name="connsiteX5" fmla="*/ 1176338 w 1440657"/>
                <a:gd name="connsiteY5" fmla="*/ 2381 h 333375"/>
                <a:gd name="connsiteX6" fmla="*/ 1190625 w 1440657"/>
                <a:gd name="connsiteY6" fmla="*/ 2381 h 333375"/>
                <a:gd name="connsiteX7" fmla="*/ 1209675 w 1440657"/>
                <a:gd name="connsiteY7" fmla="*/ 0 h 333375"/>
                <a:gd name="connsiteX8" fmla="*/ 1281113 w 1440657"/>
                <a:gd name="connsiteY8" fmla="*/ 4763 h 333375"/>
                <a:gd name="connsiteX9" fmla="*/ 1362075 w 1440657"/>
                <a:gd name="connsiteY9" fmla="*/ 19050 h 333375"/>
                <a:gd name="connsiteX10" fmla="*/ 1385888 w 1440657"/>
                <a:gd name="connsiteY10" fmla="*/ 28575 h 333375"/>
                <a:gd name="connsiteX11" fmla="*/ 1414463 w 1440657"/>
                <a:gd name="connsiteY11" fmla="*/ 47625 h 333375"/>
                <a:gd name="connsiteX12" fmla="*/ 1431132 w 1440657"/>
                <a:gd name="connsiteY12" fmla="*/ 64294 h 333375"/>
                <a:gd name="connsiteX13" fmla="*/ 1440657 w 1440657"/>
                <a:gd name="connsiteY13" fmla="*/ 85725 h 333375"/>
                <a:gd name="connsiteX14" fmla="*/ 1433513 w 1440657"/>
                <a:gd name="connsiteY14" fmla="*/ 111919 h 333375"/>
                <a:gd name="connsiteX15" fmla="*/ 1419225 w 1440657"/>
                <a:gd name="connsiteY15" fmla="*/ 133350 h 333375"/>
                <a:gd name="connsiteX16" fmla="*/ 1390650 w 1440657"/>
                <a:gd name="connsiteY16" fmla="*/ 154781 h 333375"/>
                <a:gd name="connsiteX17" fmla="*/ 1316832 w 1440657"/>
                <a:gd name="connsiteY17" fmla="*/ 178594 h 333375"/>
                <a:gd name="connsiteX18" fmla="*/ 1195388 w 1440657"/>
                <a:gd name="connsiteY18" fmla="*/ 209550 h 333375"/>
                <a:gd name="connsiteX19" fmla="*/ 1090613 w 1440657"/>
                <a:gd name="connsiteY19" fmla="*/ 233363 h 333375"/>
                <a:gd name="connsiteX20" fmla="*/ 983457 w 1440657"/>
                <a:gd name="connsiteY20" fmla="*/ 257175 h 333375"/>
                <a:gd name="connsiteX21" fmla="*/ 854869 w 1440657"/>
                <a:gd name="connsiteY21" fmla="*/ 280988 h 333375"/>
                <a:gd name="connsiteX22" fmla="*/ 745332 w 1440657"/>
                <a:gd name="connsiteY22" fmla="*/ 295275 h 333375"/>
                <a:gd name="connsiteX23" fmla="*/ 571500 w 1440657"/>
                <a:gd name="connsiteY23" fmla="*/ 311944 h 333375"/>
                <a:gd name="connsiteX24" fmla="*/ 414338 w 1440657"/>
                <a:gd name="connsiteY24" fmla="*/ 323850 h 333375"/>
                <a:gd name="connsiteX25" fmla="*/ 290513 w 1440657"/>
                <a:gd name="connsiteY25" fmla="*/ 330994 h 333375"/>
                <a:gd name="connsiteX26" fmla="*/ 247650 w 1440657"/>
                <a:gd name="connsiteY26" fmla="*/ 333375 h 333375"/>
                <a:gd name="connsiteX27" fmla="*/ 202407 w 1440657"/>
                <a:gd name="connsiteY27" fmla="*/ 316706 h 333375"/>
                <a:gd name="connsiteX28" fmla="*/ 157163 w 1440657"/>
                <a:gd name="connsiteY28" fmla="*/ 292894 h 333375"/>
                <a:gd name="connsiteX29" fmla="*/ 109538 w 1440657"/>
                <a:gd name="connsiteY29" fmla="*/ 266700 h 333375"/>
                <a:gd name="connsiteX30" fmla="*/ 66675 w 1440657"/>
                <a:gd name="connsiteY30" fmla="*/ 235744 h 333375"/>
                <a:gd name="connsiteX31" fmla="*/ 23813 w 1440657"/>
                <a:gd name="connsiteY31" fmla="*/ 197644 h 333375"/>
                <a:gd name="connsiteX32" fmla="*/ 4763 w 1440657"/>
                <a:gd name="connsiteY32" fmla="*/ 173831 h 333375"/>
                <a:gd name="connsiteX33" fmla="*/ 0 w 1440657"/>
                <a:gd name="connsiteY33" fmla="*/ 157163 h 333375"/>
                <a:gd name="connsiteX34" fmla="*/ 0 w 1440657"/>
                <a:gd name="connsiteY34" fmla="*/ 145256 h 333375"/>
                <a:gd name="connsiteX35" fmla="*/ 16669 w 1440657"/>
                <a:gd name="connsiteY35" fmla="*/ 138113 h 333375"/>
                <a:gd name="connsiteX36" fmla="*/ 35719 w 1440657"/>
                <a:gd name="connsiteY36" fmla="*/ 135731 h 333375"/>
                <a:gd name="connsiteX37" fmla="*/ 61913 w 1440657"/>
                <a:gd name="connsiteY37" fmla="*/ 140494 h 333375"/>
                <a:gd name="connsiteX38" fmla="*/ 133350 w 1440657"/>
                <a:gd name="connsiteY38" fmla="*/ 159544 h 333375"/>
                <a:gd name="connsiteX39" fmla="*/ 223838 w 1440657"/>
                <a:gd name="connsiteY39" fmla="*/ 171450 h 333375"/>
                <a:gd name="connsiteX40" fmla="*/ 311944 w 1440657"/>
                <a:gd name="connsiteY40" fmla="*/ 178594 h 333375"/>
                <a:gd name="connsiteX41" fmla="*/ 421482 w 1440657"/>
                <a:gd name="connsiteY41" fmla="*/ 176213 h 333375"/>
                <a:gd name="connsiteX42" fmla="*/ 488157 w 1440657"/>
                <a:gd name="connsiteY42" fmla="*/ 171450 h 333375"/>
                <a:gd name="connsiteX43" fmla="*/ 557213 w 1440657"/>
                <a:gd name="connsiteY43" fmla="*/ 164306 h 333375"/>
                <a:gd name="connsiteX44" fmla="*/ 692944 w 1440657"/>
                <a:gd name="connsiteY44" fmla="*/ 1381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7" h="333375">
                  <a:moveTo>
                    <a:pt x="692944" y="138113"/>
                  </a:moveTo>
                  <a:lnTo>
                    <a:pt x="985838" y="76200"/>
                  </a:lnTo>
                  <a:lnTo>
                    <a:pt x="1038225" y="61913"/>
                  </a:lnTo>
                  <a:lnTo>
                    <a:pt x="1088232" y="38100"/>
                  </a:lnTo>
                  <a:lnTo>
                    <a:pt x="1135857" y="19050"/>
                  </a:lnTo>
                  <a:lnTo>
                    <a:pt x="1176338" y="238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81113" y="4763"/>
                  </a:lnTo>
                  <a:lnTo>
                    <a:pt x="1362075" y="19050"/>
                  </a:lnTo>
                  <a:lnTo>
                    <a:pt x="1385888" y="28575"/>
                  </a:lnTo>
                  <a:lnTo>
                    <a:pt x="1414463" y="47625"/>
                  </a:lnTo>
                  <a:lnTo>
                    <a:pt x="1431132" y="64294"/>
                  </a:lnTo>
                  <a:lnTo>
                    <a:pt x="1440657" y="85725"/>
                  </a:lnTo>
                  <a:lnTo>
                    <a:pt x="1433513" y="111919"/>
                  </a:lnTo>
                  <a:lnTo>
                    <a:pt x="1419225" y="133350"/>
                  </a:lnTo>
                  <a:lnTo>
                    <a:pt x="1390650" y="154781"/>
                  </a:lnTo>
                  <a:lnTo>
                    <a:pt x="1316832" y="178594"/>
                  </a:lnTo>
                  <a:lnTo>
                    <a:pt x="1195388" y="209550"/>
                  </a:lnTo>
                  <a:lnTo>
                    <a:pt x="1090613" y="233363"/>
                  </a:lnTo>
                  <a:lnTo>
                    <a:pt x="983457" y="257175"/>
                  </a:lnTo>
                  <a:lnTo>
                    <a:pt x="854869" y="280988"/>
                  </a:lnTo>
                  <a:lnTo>
                    <a:pt x="745332" y="295275"/>
                  </a:lnTo>
                  <a:lnTo>
                    <a:pt x="571500" y="311944"/>
                  </a:lnTo>
                  <a:lnTo>
                    <a:pt x="414338" y="323850"/>
                  </a:lnTo>
                  <a:lnTo>
                    <a:pt x="290513" y="330994"/>
                  </a:lnTo>
                  <a:lnTo>
                    <a:pt x="247650" y="333375"/>
                  </a:lnTo>
                  <a:lnTo>
                    <a:pt x="202407" y="316706"/>
                  </a:lnTo>
                  <a:lnTo>
                    <a:pt x="157163" y="292894"/>
                  </a:lnTo>
                  <a:lnTo>
                    <a:pt x="109538" y="266700"/>
                  </a:lnTo>
                  <a:lnTo>
                    <a:pt x="66675" y="235744"/>
                  </a:lnTo>
                  <a:lnTo>
                    <a:pt x="23813" y="197644"/>
                  </a:lnTo>
                  <a:lnTo>
                    <a:pt x="4763" y="173831"/>
                  </a:lnTo>
                  <a:lnTo>
                    <a:pt x="0" y="157163"/>
                  </a:lnTo>
                  <a:lnTo>
                    <a:pt x="0" y="145256"/>
                  </a:lnTo>
                  <a:lnTo>
                    <a:pt x="16669" y="138113"/>
                  </a:lnTo>
                  <a:lnTo>
                    <a:pt x="35719" y="135731"/>
                  </a:lnTo>
                  <a:lnTo>
                    <a:pt x="61913" y="140494"/>
                  </a:lnTo>
                  <a:lnTo>
                    <a:pt x="133350" y="159544"/>
                  </a:lnTo>
                  <a:lnTo>
                    <a:pt x="223838" y="171450"/>
                  </a:lnTo>
                  <a:lnTo>
                    <a:pt x="311944" y="178594"/>
                  </a:lnTo>
                  <a:lnTo>
                    <a:pt x="421482" y="176213"/>
                  </a:lnTo>
                  <a:lnTo>
                    <a:pt x="488157" y="171450"/>
                  </a:lnTo>
                  <a:lnTo>
                    <a:pt x="557213" y="164306"/>
                  </a:lnTo>
                  <a:lnTo>
                    <a:pt x="69294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290CEDAB-9890-4DDA-AAAA-01E827E6AF30}"/>
                </a:ext>
              </a:extLst>
            </p:cNvPr>
            <p:cNvSpPr/>
            <p:nvPr/>
          </p:nvSpPr>
          <p:spPr>
            <a:xfrm>
              <a:off x="4876800" y="1554163"/>
              <a:ext cx="2484438" cy="1630362"/>
            </a:xfrm>
            <a:custGeom>
              <a:avLst/>
              <a:gdLst>
                <a:gd name="connsiteX0" fmla="*/ 514350 w 2484664"/>
                <a:gd name="connsiteY0" fmla="*/ 541564 h 1630135"/>
                <a:gd name="connsiteX1" fmla="*/ 400050 w 2484664"/>
                <a:gd name="connsiteY1" fmla="*/ 432707 h 1630135"/>
                <a:gd name="connsiteX2" fmla="*/ 296636 w 2484664"/>
                <a:gd name="connsiteY2" fmla="*/ 332014 h 1630135"/>
                <a:gd name="connsiteX3" fmla="*/ 193221 w 2484664"/>
                <a:gd name="connsiteY3" fmla="*/ 231321 h 1630135"/>
                <a:gd name="connsiteX4" fmla="*/ 84364 w 2484664"/>
                <a:gd name="connsiteY4" fmla="*/ 130628 h 1630135"/>
                <a:gd name="connsiteX5" fmla="*/ 0 w 2484664"/>
                <a:gd name="connsiteY5" fmla="*/ 43543 h 1630135"/>
                <a:gd name="connsiteX6" fmla="*/ 65314 w 2484664"/>
                <a:gd name="connsiteY6" fmla="*/ 0 h 1630135"/>
                <a:gd name="connsiteX7" fmla="*/ 166007 w 2484664"/>
                <a:gd name="connsiteY7" fmla="*/ 84364 h 1630135"/>
                <a:gd name="connsiteX8" fmla="*/ 299357 w 2484664"/>
                <a:gd name="connsiteY8" fmla="*/ 187778 h 1630135"/>
                <a:gd name="connsiteX9" fmla="*/ 481693 w 2484664"/>
                <a:gd name="connsiteY9" fmla="*/ 332014 h 1630135"/>
                <a:gd name="connsiteX10" fmla="*/ 696686 w 2484664"/>
                <a:gd name="connsiteY10" fmla="*/ 498021 h 1630135"/>
                <a:gd name="connsiteX11" fmla="*/ 976993 w 2484664"/>
                <a:gd name="connsiteY11" fmla="*/ 710293 h 1630135"/>
                <a:gd name="connsiteX12" fmla="*/ 1156607 w 2484664"/>
                <a:gd name="connsiteY12" fmla="*/ 843643 h 1630135"/>
                <a:gd name="connsiteX13" fmla="*/ 1325336 w 2484664"/>
                <a:gd name="connsiteY13" fmla="*/ 968828 h 1630135"/>
                <a:gd name="connsiteX14" fmla="*/ 1453243 w 2484664"/>
                <a:gd name="connsiteY14" fmla="*/ 1055914 h 1630135"/>
                <a:gd name="connsiteX15" fmla="*/ 1559379 w 2484664"/>
                <a:gd name="connsiteY15" fmla="*/ 1121228 h 1630135"/>
                <a:gd name="connsiteX16" fmla="*/ 1692729 w 2484664"/>
                <a:gd name="connsiteY16" fmla="*/ 1194707 h 1630135"/>
                <a:gd name="connsiteX17" fmla="*/ 1839686 w 2484664"/>
                <a:gd name="connsiteY17" fmla="*/ 1268185 h 1630135"/>
                <a:gd name="connsiteX18" fmla="*/ 1983921 w 2484664"/>
                <a:gd name="connsiteY18" fmla="*/ 1333500 h 1630135"/>
                <a:gd name="connsiteX19" fmla="*/ 2100943 w 2484664"/>
                <a:gd name="connsiteY19" fmla="*/ 1382485 h 1630135"/>
                <a:gd name="connsiteX20" fmla="*/ 2266950 w 2484664"/>
                <a:gd name="connsiteY20" fmla="*/ 1442357 h 1630135"/>
                <a:gd name="connsiteX21" fmla="*/ 2430236 w 2484664"/>
                <a:gd name="connsiteY21" fmla="*/ 1496785 h 1630135"/>
                <a:gd name="connsiteX22" fmla="*/ 2460171 w 2484664"/>
                <a:gd name="connsiteY22" fmla="*/ 1507671 h 1630135"/>
                <a:gd name="connsiteX23" fmla="*/ 2473779 w 2484664"/>
                <a:gd name="connsiteY23" fmla="*/ 1515835 h 1630135"/>
                <a:gd name="connsiteX24" fmla="*/ 2484664 w 2484664"/>
                <a:gd name="connsiteY24" fmla="*/ 1526721 h 1630135"/>
                <a:gd name="connsiteX25" fmla="*/ 2484664 w 2484664"/>
                <a:gd name="connsiteY25" fmla="*/ 1540328 h 1630135"/>
                <a:gd name="connsiteX26" fmla="*/ 2471057 w 2484664"/>
                <a:gd name="connsiteY26" fmla="*/ 1556657 h 1630135"/>
                <a:gd name="connsiteX27" fmla="*/ 2422071 w 2484664"/>
                <a:gd name="connsiteY27" fmla="*/ 1564821 h 1630135"/>
                <a:gd name="connsiteX28" fmla="*/ 2272393 w 2484664"/>
                <a:gd name="connsiteY28" fmla="*/ 1578428 h 1630135"/>
                <a:gd name="connsiteX29" fmla="*/ 2090057 w 2484664"/>
                <a:gd name="connsiteY29" fmla="*/ 1592035 h 1630135"/>
                <a:gd name="connsiteX30" fmla="*/ 1888671 w 2484664"/>
                <a:gd name="connsiteY30" fmla="*/ 1613807 h 1630135"/>
                <a:gd name="connsiteX31" fmla="*/ 1774371 w 2484664"/>
                <a:gd name="connsiteY31" fmla="*/ 1630135 h 1630135"/>
                <a:gd name="connsiteX32" fmla="*/ 1760764 w 2484664"/>
                <a:gd name="connsiteY32" fmla="*/ 1630135 h 1630135"/>
                <a:gd name="connsiteX33" fmla="*/ 1717221 w 2484664"/>
                <a:gd name="connsiteY33" fmla="*/ 1613807 h 1630135"/>
                <a:gd name="connsiteX34" fmla="*/ 1638300 w 2484664"/>
                <a:gd name="connsiteY34" fmla="*/ 1570264 h 1630135"/>
                <a:gd name="connsiteX35" fmla="*/ 1532164 w 2484664"/>
                <a:gd name="connsiteY35" fmla="*/ 1494064 h 1630135"/>
                <a:gd name="connsiteX36" fmla="*/ 1390650 w 2484664"/>
                <a:gd name="connsiteY36" fmla="*/ 1374321 h 1630135"/>
                <a:gd name="connsiteX37" fmla="*/ 1265464 w 2484664"/>
                <a:gd name="connsiteY37" fmla="*/ 1260021 h 1630135"/>
                <a:gd name="connsiteX38" fmla="*/ 1156607 w 2484664"/>
                <a:gd name="connsiteY38" fmla="*/ 1159328 h 1630135"/>
                <a:gd name="connsiteX39" fmla="*/ 1025979 w 2484664"/>
                <a:gd name="connsiteY39" fmla="*/ 1034143 h 1630135"/>
                <a:gd name="connsiteX40" fmla="*/ 889907 w 2484664"/>
                <a:gd name="connsiteY40" fmla="*/ 903514 h 1630135"/>
                <a:gd name="connsiteX41" fmla="*/ 756557 w 2484664"/>
                <a:gd name="connsiteY41" fmla="*/ 775607 h 1630135"/>
                <a:gd name="connsiteX42" fmla="*/ 615043 w 2484664"/>
                <a:gd name="connsiteY42" fmla="*/ 639535 h 1630135"/>
                <a:gd name="connsiteX43" fmla="*/ 514350 w 2484664"/>
                <a:gd name="connsiteY43" fmla="*/ 541564 h 16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84664" h="1630135">
                  <a:moveTo>
                    <a:pt x="514350" y="541564"/>
                  </a:moveTo>
                  <a:lnTo>
                    <a:pt x="400050" y="432707"/>
                  </a:lnTo>
                  <a:lnTo>
                    <a:pt x="296636" y="332014"/>
                  </a:lnTo>
                  <a:lnTo>
                    <a:pt x="193221" y="231321"/>
                  </a:lnTo>
                  <a:lnTo>
                    <a:pt x="84364" y="130628"/>
                  </a:lnTo>
                  <a:lnTo>
                    <a:pt x="0" y="43543"/>
                  </a:lnTo>
                  <a:lnTo>
                    <a:pt x="65314" y="0"/>
                  </a:lnTo>
                  <a:lnTo>
                    <a:pt x="166007" y="84364"/>
                  </a:lnTo>
                  <a:lnTo>
                    <a:pt x="299357" y="187778"/>
                  </a:lnTo>
                  <a:lnTo>
                    <a:pt x="481693" y="332014"/>
                  </a:lnTo>
                  <a:lnTo>
                    <a:pt x="696686" y="498021"/>
                  </a:lnTo>
                  <a:lnTo>
                    <a:pt x="976993" y="710293"/>
                  </a:lnTo>
                  <a:lnTo>
                    <a:pt x="1156607" y="843643"/>
                  </a:lnTo>
                  <a:lnTo>
                    <a:pt x="1325336" y="968828"/>
                  </a:lnTo>
                  <a:lnTo>
                    <a:pt x="1453243" y="1055914"/>
                  </a:lnTo>
                  <a:lnTo>
                    <a:pt x="1559379" y="1121228"/>
                  </a:lnTo>
                  <a:lnTo>
                    <a:pt x="1692729" y="1194707"/>
                  </a:lnTo>
                  <a:lnTo>
                    <a:pt x="1839686" y="1268185"/>
                  </a:lnTo>
                  <a:lnTo>
                    <a:pt x="1983921" y="1333500"/>
                  </a:lnTo>
                  <a:lnTo>
                    <a:pt x="2100943" y="1382485"/>
                  </a:lnTo>
                  <a:lnTo>
                    <a:pt x="2266950" y="1442357"/>
                  </a:lnTo>
                  <a:lnTo>
                    <a:pt x="2430236" y="1496785"/>
                  </a:lnTo>
                  <a:lnTo>
                    <a:pt x="2460171" y="1507671"/>
                  </a:lnTo>
                  <a:lnTo>
                    <a:pt x="2473779" y="1515835"/>
                  </a:lnTo>
                  <a:lnTo>
                    <a:pt x="2484664" y="1526721"/>
                  </a:lnTo>
                  <a:lnTo>
                    <a:pt x="2484664" y="1540328"/>
                  </a:lnTo>
                  <a:lnTo>
                    <a:pt x="2471057" y="1556657"/>
                  </a:lnTo>
                  <a:lnTo>
                    <a:pt x="2422071" y="1564821"/>
                  </a:lnTo>
                  <a:lnTo>
                    <a:pt x="2272393" y="1578428"/>
                  </a:lnTo>
                  <a:lnTo>
                    <a:pt x="2090057" y="1592035"/>
                  </a:lnTo>
                  <a:lnTo>
                    <a:pt x="1888671" y="1613807"/>
                  </a:lnTo>
                  <a:lnTo>
                    <a:pt x="1774371" y="1630135"/>
                  </a:lnTo>
                  <a:lnTo>
                    <a:pt x="1760764" y="1630135"/>
                  </a:lnTo>
                  <a:lnTo>
                    <a:pt x="1717221" y="1613807"/>
                  </a:lnTo>
                  <a:lnTo>
                    <a:pt x="1638300" y="1570264"/>
                  </a:lnTo>
                  <a:lnTo>
                    <a:pt x="1532164" y="1494064"/>
                  </a:lnTo>
                  <a:lnTo>
                    <a:pt x="1390650" y="1374321"/>
                  </a:lnTo>
                  <a:lnTo>
                    <a:pt x="1265464" y="1260021"/>
                  </a:lnTo>
                  <a:lnTo>
                    <a:pt x="1156607" y="1159328"/>
                  </a:lnTo>
                  <a:lnTo>
                    <a:pt x="1025979" y="1034143"/>
                  </a:lnTo>
                  <a:lnTo>
                    <a:pt x="889907" y="903514"/>
                  </a:lnTo>
                  <a:lnTo>
                    <a:pt x="756557" y="775607"/>
                  </a:lnTo>
                  <a:lnTo>
                    <a:pt x="615043" y="639535"/>
                  </a:lnTo>
                  <a:lnTo>
                    <a:pt x="514350" y="541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09F5841A-2E4B-4074-85C2-6589A7C8F1B6}"/>
                </a:ext>
              </a:extLst>
            </p:cNvPr>
            <p:cNvSpPr/>
            <p:nvPr/>
          </p:nvSpPr>
          <p:spPr>
            <a:xfrm>
              <a:off x="3876675" y="2840038"/>
              <a:ext cx="2074863" cy="1390650"/>
            </a:xfrm>
            <a:custGeom>
              <a:avLst/>
              <a:gdLst>
                <a:gd name="connsiteX0" fmla="*/ 1002506 w 2074069"/>
                <a:gd name="connsiteY0" fmla="*/ 121444 h 1390650"/>
                <a:gd name="connsiteX1" fmla="*/ 726281 w 2074069"/>
                <a:gd name="connsiteY1" fmla="*/ 164307 h 1390650"/>
                <a:gd name="connsiteX2" fmla="*/ 495300 w 2074069"/>
                <a:gd name="connsiteY2" fmla="*/ 200025 h 1390650"/>
                <a:gd name="connsiteX3" fmla="*/ 404813 w 2074069"/>
                <a:gd name="connsiteY3" fmla="*/ 214313 h 1390650"/>
                <a:gd name="connsiteX4" fmla="*/ 288131 w 2074069"/>
                <a:gd name="connsiteY4" fmla="*/ 228600 h 1390650"/>
                <a:gd name="connsiteX5" fmla="*/ 242888 w 2074069"/>
                <a:gd name="connsiteY5" fmla="*/ 230982 h 1390650"/>
                <a:gd name="connsiteX6" fmla="*/ 180975 w 2074069"/>
                <a:gd name="connsiteY6" fmla="*/ 230982 h 1390650"/>
                <a:gd name="connsiteX7" fmla="*/ 0 w 2074069"/>
                <a:gd name="connsiteY7" fmla="*/ 242888 h 1390650"/>
                <a:gd name="connsiteX8" fmla="*/ 38100 w 2074069"/>
                <a:gd name="connsiteY8" fmla="*/ 411957 h 1390650"/>
                <a:gd name="connsiteX9" fmla="*/ 300038 w 2074069"/>
                <a:gd name="connsiteY9" fmla="*/ 366713 h 1390650"/>
                <a:gd name="connsiteX10" fmla="*/ 471488 w 2074069"/>
                <a:gd name="connsiteY10" fmla="*/ 335757 h 1390650"/>
                <a:gd name="connsiteX11" fmla="*/ 647700 w 2074069"/>
                <a:gd name="connsiteY11" fmla="*/ 307182 h 1390650"/>
                <a:gd name="connsiteX12" fmla="*/ 850106 w 2074069"/>
                <a:gd name="connsiteY12" fmla="*/ 276225 h 1390650"/>
                <a:gd name="connsiteX13" fmla="*/ 1023938 w 2074069"/>
                <a:gd name="connsiteY13" fmla="*/ 250032 h 1390650"/>
                <a:gd name="connsiteX14" fmla="*/ 1185863 w 2074069"/>
                <a:gd name="connsiteY14" fmla="*/ 228600 h 1390650"/>
                <a:gd name="connsiteX15" fmla="*/ 1359694 w 2074069"/>
                <a:gd name="connsiteY15" fmla="*/ 209550 h 1390650"/>
                <a:gd name="connsiteX16" fmla="*/ 1495425 w 2074069"/>
                <a:gd name="connsiteY16" fmla="*/ 197644 h 1390650"/>
                <a:gd name="connsiteX17" fmla="*/ 1640681 w 2074069"/>
                <a:gd name="connsiteY17" fmla="*/ 188119 h 1390650"/>
                <a:gd name="connsiteX18" fmla="*/ 1700213 w 2074069"/>
                <a:gd name="connsiteY18" fmla="*/ 190500 h 1390650"/>
                <a:gd name="connsiteX19" fmla="*/ 1719263 w 2074069"/>
                <a:gd name="connsiteY19" fmla="*/ 197644 h 1390650"/>
                <a:gd name="connsiteX20" fmla="*/ 1728788 w 2074069"/>
                <a:gd name="connsiteY20" fmla="*/ 204788 h 1390650"/>
                <a:gd name="connsiteX21" fmla="*/ 1740694 w 2074069"/>
                <a:gd name="connsiteY21" fmla="*/ 221457 h 1390650"/>
                <a:gd name="connsiteX22" fmla="*/ 1743075 w 2074069"/>
                <a:gd name="connsiteY22" fmla="*/ 242888 h 1390650"/>
                <a:gd name="connsiteX23" fmla="*/ 1731169 w 2074069"/>
                <a:gd name="connsiteY23" fmla="*/ 330994 h 1390650"/>
                <a:gd name="connsiteX24" fmla="*/ 1697831 w 2074069"/>
                <a:gd name="connsiteY24" fmla="*/ 566738 h 1390650"/>
                <a:gd name="connsiteX25" fmla="*/ 1666875 w 2074069"/>
                <a:gd name="connsiteY25" fmla="*/ 766763 h 1390650"/>
                <a:gd name="connsiteX26" fmla="*/ 1624013 w 2074069"/>
                <a:gd name="connsiteY26" fmla="*/ 1045369 h 1390650"/>
                <a:gd name="connsiteX27" fmla="*/ 1602581 w 2074069"/>
                <a:gd name="connsiteY27" fmla="*/ 1204913 h 1390650"/>
                <a:gd name="connsiteX28" fmla="*/ 1583531 w 2074069"/>
                <a:gd name="connsiteY28" fmla="*/ 1328738 h 1390650"/>
                <a:gd name="connsiteX29" fmla="*/ 1593056 w 2074069"/>
                <a:gd name="connsiteY29" fmla="*/ 1359694 h 1390650"/>
                <a:gd name="connsiteX30" fmla="*/ 1600200 w 2074069"/>
                <a:gd name="connsiteY30" fmla="*/ 1371600 h 1390650"/>
                <a:gd name="connsiteX31" fmla="*/ 1616869 w 2074069"/>
                <a:gd name="connsiteY31" fmla="*/ 1381125 h 1390650"/>
                <a:gd name="connsiteX32" fmla="*/ 1638300 w 2074069"/>
                <a:gd name="connsiteY32" fmla="*/ 1388269 h 1390650"/>
                <a:gd name="connsiteX33" fmla="*/ 1664494 w 2074069"/>
                <a:gd name="connsiteY33" fmla="*/ 1390650 h 1390650"/>
                <a:gd name="connsiteX34" fmla="*/ 1693069 w 2074069"/>
                <a:gd name="connsiteY34" fmla="*/ 1390650 h 1390650"/>
                <a:gd name="connsiteX35" fmla="*/ 1719263 w 2074069"/>
                <a:gd name="connsiteY35" fmla="*/ 1383507 h 1390650"/>
                <a:gd name="connsiteX36" fmla="*/ 1745456 w 2074069"/>
                <a:gd name="connsiteY36" fmla="*/ 1373982 h 1390650"/>
                <a:gd name="connsiteX37" fmla="*/ 1764506 w 2074069"/>
                <a:gd name="connsiteY37" fmla="*/ 1364457 h 1390650"/>
                <a:gd name="connsiteX38" fmla="*/ 1774031 w 2074069"/>
                <a:gd name="connsiteY38" fmla="*/ 1354932 h 1390650"/>
                <a:gd name="connsiteX39" fmla="*/ 1788319 w 2074069"/>
                <a:gd name="connsiteY39" fmla="*/ 1331119 h 1390650"/>
                <a:gd name="connsiteX40" fmla="*/ 1804988 w 2074069"/>
                <a:gd name="connsiteY40" fmla="*/ 1283494 h 1390650"/>
                <a:gd name="connsiteX41" fmla="*/ 1831181 w 2074069"/>
                <a:gd name="connsiteY41" fmla="*/ 1185863 h 1390650"/>
                <a:gd name="connsiteX42" fmla="*/ 1866900 w 2074069"/>
                <a:gd name="connsiteY42" fmla="*/ 1054894 h 1390650"/>
                <a:gd name="connsiteX43" fmla="*/ 1902619 w 2074069"/>
                <a:gd name="connsiteY43" fmla="*/ 907257 h 1390650"/>
                <a:gd name="connsiteX44" fmla="*/ 1935956 w 2074069"/>
                <a:gd name="connsiteY44" fmla="*/ 723900 h 1390650"/>
                <a:gd name="connsiteX45" fmla="*/ 1962150 w 2074069"/>
                <a:gd name="connsiteY45" fmla="*/ 578644 h 1390650"/>
                <a:gd name="connsiteX46" fmla="*/ 1981200 w 2074069"/>
                <a:gd name="connsiteY46" fmla="*/ 447675 h 1390650"/>
                <a:gd name="connsiteX47" fmla="*/ 1985963 w 2074069"/>
                <a:gd name="connsiteY47" fmla="*/ 411957 h 1390650"/>
                <a:gd name="connsiteX48" fmla="*/ 1993106 w 2074069"/>
                <a:gd name="connsiteY48" fmla="*/ 388144 h 1390650"/>
                <a:gd name="connsiteX49" fmla="*/ 2012156 w 2074069"/>
                <a:gd name="connsiteY49" fmla="*/ 352425 h 1390650"/>
                <a:gd name="connsiteX50" fmla="*/ 2038350 w 2074069"/>
                <a:gd name="connsiteY50" fmla="*/ 314325 h 1390650"/>
                <a:gd name="connsiteX51" fmla="*/ 2055019 w 2074069"/>
                <a:gd name="connsiteY51" fmla="*/ 292894 h 1390650"/>
                <a:gd name="connsiteX52" fmla="*/ 2062163 w 2074069"/>
                <a:gd name="connsiteY52" fmla="*/ 283369 h 1390650"/>
                <a:gd name="connsiteX53" fmla="*/ 2066925 w 2074069"/>
                <a:gd name="connsiteY53" fmla="*/ 269082 h 1390650"/>
                <a:gd name="connsiteX54" fmla="*/ 2069306 w 2074069"/>
                <a:gd name="connsiteY54" fmla="*/ 252413 h 1390650"/>
                <a:gd name="connsiteX55" fmla="*/ 2074069 w 2074069"/>
                <a:gd name="connsiteY55" fmla="*/ 211932 h 1390650"/>
                <a:gd name="connsiteX56" fmla="*/ 2069306 w 2074069"/>
                <a:gd name="connsiteY56" fmla="*/ 180975 h 1390650"/>
                <a:gd name="connsiteX57" fmla="*/ 2055019 w 2074069"/>
                <a:gd name="connsiteY57" fmla="*/ 150019 h 1390650"/>
                <a:gd name="connsiteX58" fmla="*/ 2024063 w 2074069"/>
                <a:gd name="connsiteY58" fmla="*/ 119063 h 1390650"/>
                <a:gd name="connsiteX59" fmla="*/ 1947863 w 2074069"/>
                <a:gd name="connsiteY59" fmla="*/ 66675 h 1390650"/>
                <a:gd name="connsiteX60" fmla="*/ 1850231 w 2074069"/>
                <a:gd name="connsiteY60" fmla="*/ 19050 h 1390650"/>
                <a:gd name="connsiteX61" fmla="*/ 1807369 w 2074069"/>
                <a:gd name="connsiteY61" fmla="*/ 0 h 1390650"/>
                <a:gd name="connsiteX62" fmla="*/ 1774031 w 2074069"/>
                <a:gd name="connsiteY62" fmla="*/ 0 h 1390650"/>
                <a:gd name="connsiteX63" fmla="*/ 1709738 w 2074069"/>
                <a:gd name="connsiteY63" fmla="*/ 4763 h 1390650"/>
                <a:gd name="connsiteX64" fmla="*/ 1550194 w 2074069"/>
                <a:gd name="connsiteY64" fmla="*/ 30957 h 1390650"/>
                <a:gd name="connsiteX65" fmla="*/ 1254919 w 2074069"/>
                <a:gd name="connsiteY65" fmla="*/ 78582 h 1390650"/>
                <a:gd name="connsiteX66" fmla="*/ 1002506 w 2074069"/>
                <a:gd name="connsiteY66" fmla="*/ 121444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74069" h="1390650">
                  <a:moveTo>
                    <a:pt x="1002506" y="121444"/>
                  </a:moveTo>
                  <a:lnTo>
                    <a:pt x="726281" y="164307"/>
                  </a:lnTo>
                  <a:lnTo>
                    <a:pt x="495300" y="200025"/>
                  </a:lnTo>
                  <a:lnTo>
                    <a:pt x="404813" y="214313"/>
                  </a:lnTo>
                  <a:lnTo>
                    <a:pt x="288131" y="228600"/>
                  </a:lnTo>
                  <a:lnTo>
                    <a:pt x="242888" y="230982"/>
                  </a:lnTo>
                  <a:lnTo>
                    <a:pt x="180975" y="230982"/>
                  </a:lnTo>
                  <a:lnTo>
                    <a:pt x="0" y="242888"/>
                  </a:lnTo>
                  <a:lnTo>
                    <a:pt x="38100" y="411957"/>
                  </a:lnTo>
                  <a:lnTo>
                    <a:pt x="300038" y="366713"/>
                  </a:lnTo>
                  <a:lnTo>
                    <a:pt x="471488" y="335757"/>
                  </a:lnTo>
                  <a:lnTo>
                    <a:pt x="647700" y="307182"/>
                  </a:lnTo>
                  <a:lnTo>
                    <a:pt x="850106" y="276225"/>
                  </a:lnTo>
                  <a:lnTo>
                    <a:pt x="1023938" y="250032"/>
                  </a:lnTo>
                  <a:lnTo>
                    <a:pt x="1185863" y="228600"/>
                  </a:lnTo>
                  <a:lnTo>
                    <a:pt x="1359694" y="209550"/>
                  </a:lnTo>
                  <a:lnTo>
                    <a:pt x="1495425" y="197644"/>
                  </a:lnTo>
                  <a:lnTo>
                    <a:pt x="1640681" y="188119"/>
                  </a:lnTo>
                  <a:lnTo>
                    <a:pt x="1700213" y="190500"/>
                  </a:lnTo>
                  <a:lnTo>
                    <a:pt x="1719263" y="197644"/>
                  </a:lnTo>
                  <a:lnTo>
                    <a:pt x="1728788" y="204788"/>
                  </a:lnTo>
                  <a:lnTo>
                    <a:pt x="1740694" y="221457"/>
                  </a:lnTo>
                  <a:lnTo>
                    <a:pt x="1743075" y="242888"/>
                  </a:lnTo>
                  <a:lnTo>
                    <a:pt x="1731169" y="330994"/>
                  </a:lnTo>
                  <a:lnTo>
                    <a:pt x="1697831" y="566738"/>
                  </a:lnTo>
                  <a:lnTo>
                    <a:pt x="1666875" y="766763"/>
                  </a:lnTo>
                  <a:lnTo>
                    <a:pt x="1624013" y="1045369"/>
                  </a:lnTo>
                  <a:lnTo>
                    <a:pt x="1602581" y="1204913"/>
                  </a:lnTo>
                  <a:lnTo>
                    <a:pt x="1583531" y="1328738"/>
                  </a:lnTo>
                  <a:lnTo>
                    <a:pt x="1593056" y="1359694"/>
                  </a:lnTo>
                  <a:lnTo>
                    <a:pt x="1600200" y="1371600"/>
                  </a:lnTo>
                  <a:lnTo>
                    <a:pt x="1616869" y="1381125"/>
                  </a:lnTo>
                  <a:lnTo>
                    <a:pt x="1638300" y="1388269"/>
                  </a:lnTo>
                  <a:lnTo>
                    <a:pt x="1664494" y="1390650"/>
                  </a:lnTo>
                  <a:lnTo>
                    <a:pt x="1693069" y="1390650"/>
                  </a:lnTo>
                  <a:lnTo>
                    <a:pt x="1719263" y="1383507"/>
                  </a:lnTo>
                  <a:lnTo>
                    <a:pt x="1745456" y="1373982"/>
                  </a:lnTo>
                  <a:lnTo>
                    <a:pt x="1764506" y="1364457"/>
                  </a:lnTo>
                  <a:lnTo>
                    <a:pt x="1774031" y="1354932"/>
                  </a:lnTo>
                  <a:lnTo>
                    <a:pt x="1788319" y="1331119"/>
                  </a:lnTo>
                  <a:lnTo>
                    <a:pt x="1804988" y="1283494"/>
                  </a:lnTo>
                  <a:lnTo>
                    <a:pt x="1831181" y="1185863"/>
                  </a:lnTo>
                  <a:lnTo>
                    <a:pt x="1866900" y="1054894"/>
                  </a:lnTo>
                  <a:lnTo>
                    <a:pt x="1902619" y="907257"/>
                  </a:lnTo>
                  <a:lnTo>
                    <a:pt x="1935956" y="723900"/>
                  </a:lnTo>
                  <a:lnTo>
                    <a:pt x="1962150" y="578644"/>
                  </a:lnTo>
                  <a:lnTo>
                    <a:pt x="1981200" y="447675"/>
                  </a:lnTo>
                  <a:lnTo>
                    <a:pt x="1985963" y="411957"/>
                  </a:lnTo>
                  <a:lnTo>
                    <a:pt x="1993106" y="388144"/>
                  </a:lnTo>
                  <a:lnTo>
                    <a:pt x="2012156" y="352425"/>
                  </a:lnTo>
                  <a:lnTo>
                    <a:pt x="2038350" y="314325"/>
                  </a:lnTo>
                  <a:lnTo>
                    <a:pt x="2055019" y="292894"/>
                  </a:lnTo>
                  <a:lnTo>
                    <a:pt x="2062163" y="283369"/>
                  </a:lnTo>
                  <a:lnTo>
                    <a:pt x="2066925" y="269082"/>
                  </a:lnTo>
                  <a:lnTo>
                    <a:pt x="2069306" y="252413"/>
                  </a:lnTo>
                  <a:lnTo>
                    <a:pt x="2074069" y="211932"/>
                  </a:lnTo>
                  <a:lnTo>
                    <a:pt x="2069306" y="180975"/>
                  </a:lnTo>
                  <a:lnTo>
                    <a:pt x="2055019" y="150019"/>
                  </a:lnTo>
                  <a:lnTo>
                    <a:pt x="2024063" y="119063"/>
                  </a:lnTo>
                  <a:lnTo>
                    <a:pt x="1947863" y="66675"/>
                  </a:lnTo>
                  <a:lnTo>
                    <a:pt x="1850231" y="19050"/>
                  </a:lnTo>
                  <a:lnTo>
                    <a:pt x="1807369" y="0"/>
                  </a:lnTo>
                  <a:lnTo>
                    <a:pt x="1774031" y="0"/>
                  </a:lnTo>
                  <a:lnTo>
                    <a:pt x="1709738" y="4763"/>
                  </a:lnTo>
                  <a:lnTo>
                    <a:pt x="1550194" y="30957"/>
                  </a:lnTo>
                  <a:lnTo>
                    <a:pt x="1254919" y="78582"/>
                  </a:lnTo>
                  <a:lnTo>
                    <a:pt x="10025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6">
              <a:extLst>
                <a:ext uri="{FF2B5EF4-FFF2-40B4-BE49-F238E27FC236}">
                  <a16:creationId xmlns:a16="http://schemas.microsoft.com/office/drawing/2014/main" id="{4D7D2CDE-800B-4C8F-8551-ED30FF102FC8}"/>
                </a:ext>
              </a:extLst>
            </p:cNvPr>
            <p:cNvSpPr/>
            <p:nvPr/>
          </p:nvSpPr>
          <p:spPr>
            <a:xfrm>
              <a:off x="3951288" y="3424238"/>
              <a:ext cx="1668462" cy="361950"/>
            </a:xfrm>
            <a:custGeom>
              <a:avLst/>
              <a:gdLst>
                <a:gd name="connsiteX0" fmla="*/ 735806 w 1669256"/>
                <a:gd name="connsiteY0" fmla="*/ 130968 h 361950"/>
                <a:gd name="connsiteX1" fmla="*/ 995362 w 1669256"/>
                <a:gd name="connsiteY1" fmla="*/ 90487 h 361950"/>
                <a:gd name="connsiteX2" fmla="*/ 1233487 w 1669256"/>
                <a:gd name="connsiteY2" fmla="*/ 54768 h 361950"/>
                <a:gd name="connsiteX3" fmla="*/ 1445419 w 1669256"/>
                <a:gd name="connsiteY3" fmla="*/ 23812 h 361950"/>
                <a:gd name="connsiteX4" fmla="*/ 1669256 w 1669256"/>
                <a:gd name="connsiteY4" fmla="*/ 0 h 361950"/>
                <a:gd name="connsiteX5" fmla="*/ 1647825 w 1669256"/>
                <a:gd name="connsiteY5" fmla="*/ 157162 h 361950"/>
                <a:gd name="connsiteX6" fmla="*/ 1393031 w 1669256"/>
                <a:gd name="connsiteY6" fmla="*/ 185737 h 361950"/>
                <a:gd name="connsiteX7" fmla="*/ 1152525 w 1669256"/>
                <a:gd name="connsiteY7" fmla="*/ 216693 h 361950"/>
                <a:gd name="connsiteX8" fmla="*/ 912019 w 1669256"/>
                <a:gd name="connsiteY8" fmla="*/ 254793 h 361950"/>
                <a:gd name="connsiteX9" fmla="*/ 640556 w 1669256"/>
                <a:gd name="connsiteY9" fmla="*/ 297656 h 361950"/>
                <a:gd name="connsiteX10" fmla="*/ 364331 w 1669256"/>
                <a:gd name="connsiteY10" fmla="*/ 340518 h 361950"/>
                <a:gd name="connsiteX11" fmla="*/ 240506 w 1669256"/>
                <a:gd name="connsiteY11" fmla="*/ 361950 h 361950"/>
                <a:gd name="connsiteX12" fmla="*/ 214312 w 1669256"/>
                <a:gd name="connsiteY12" fmla="*/ 361950 h 361950"/>
                <a:gd name="connsiteX13" fmla="*/ 173831 w 1669256"/>
                <a:gd name="connsiteY13" fmla="*/ 357187 h 361950"/>
                <a:gd name="connsiteX14" fmla="*/ 138112 w 1669256"/>
                <a:gd name="connsiteY14" fmla="*/ 350043 h 361950"/>
                <a:gd name="connsiteX15" fmla="*/ 85725 w 1669256"/>
                <a:gd name="connsiteY15" fmla="*/ 335756 h 361950"/>
                <a:gd name="connsiteX16" fmla="*/ 0 w 1669256"/>
                <a:gd name="connsiteY16" fmla="*/ 300037 h 361950"/>
                <a:gd name="connsiteX17" fmla="*/ 4762 w 1669256"/>
                <a:gd name="connsiteY17" fmla="*/ 207168 h 361950"/>
                <a:gd name="connsiteX18" fmla="*/ 178594 w 1669256"/>
                <a:gd name="connsiteY18" fmla="*/ 207168 h 361950"/>
                <a:gd name="connsiteX19" fmla="*/ 257175 w 1669256"/>
                <a:gd name="connsiteY19" fmla="*/ 204787 h 361950"/>
                <a:gd name="connsiteX20" fmla="*/ 369094 w 1669256"/>
                <a:gd name="connsiteY20" fmla="*/ 188118 h 361950"/>
                <a:gd name="connsiteX21" fmla="*/ 735806 w 1669256"/>
                <a:gd name="connsiteY21" fmla="*/ 13096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9256" h="361950">
                  <a:moveTo>
                    <a:pt x="735806" y="130968"/>
                  </a:moveTo>
                  <a:lnTo>
                    <a:pt x="995362" y="90487"/>
                  </a:lnTo>
                  <a:lnTo>
                    <a:pt x="1233487" y="54768"/>
                  </a:lnTo>
                  <a:lnTo>
                    <a:pt x="1445419" y="23812"/>
                  </a:lnTo>
                  <a:lnTo>
                    <a:pt x="1669256" y="0"/>
                  </a:lnTo>
                  <a:lnTo>
                    <a:pt x="1647825" y="157162"/>
                  </a:lnTo>
                  <a:lnTo>
                    <a:pt x="1393031" y="185737"/>
                  </a:lnTo>
                  <a:lnTo>
                    <a:pt x="1152525" y="216693"/>
                  </a:lnTo>
                  <a:lnTo>
                    <a:pt x="912019" y="254793"/>
                  </a:lnTo>
                  <a:lnTo>
                    <a:pt x="640556" y="297656"/>
                  </a:lnTo>
                  <a:lnTo>
                    <a:pt x="364331" y="340518"/>
                  </a:lnTo>
                  <a:lnTo>
                    <a:pt x="240506" y="361950"/>
                  </a:lnTo>
                  <a:lnTo>
                    <a:pt x="214312" y="361950"/>
                  </a:lnTo>
                  <a:lnTo>
                    <a:pt x="173831" y="357187"/>
                  </a:lnTo>
                  <a:lnTo>
                    <a:pt x="138112" y="350043"/>
                  </a:lnTo>
                  <a:lnTo>
                    <a:pt x="85725" y="335756"/>
                  </a:lnTo>
                  <a:lnTo>
                    <a:pt x="0" y="300037"/>
                  </a:lnTo>
                  <a:lnTo>
                    <a:pt x="4762" y="207168"/>
                  </a:lnTo>
                  <a:lnTo>
                    <a:pt x="178594" y="207168"/>
                  </a:lnTo>
                  <a:lnTo>
                    <a:pt x="257175" y="204787"/>
                  </a:lnTo>
                  <a:lnTo>
                    <a:pt x="369094" y="188118"/>
                  </a:lnTo>
                  <a:lnTo>
                    <a:pt x="735806" y="130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BF5F99E4-3AE8-4B9F-B88C-ACCDF8256C79}"/>
                </a:ext>
              </a:extLst>
            </p:cNvPr>
            <p:cNvSpPr/>
            <p:nvPr/>
          </p:nvSpPr>
          <p:spPr>
            <a:xfrm>
              <a:off x="3857625" y="4000500"/>
              <a:ext cx="1681163" cy="411163"/>
            </a:xfrm>
            <a:custGeom>
              <a:avLst/>
              <a:gdLst>
                <a:gd name="connsiteX0" fmla="*/ 483394 w 1681163"/>
                <a:gd name="connsiteY0" fmla="*/ 188119 h 411956"/>
                <a:gd name="connsiteX1" fmla="*/ 923925 w 1681163"/>
                <a:gd name="connsiteY1" fmla="*/ 119063 h 411956"/>
                <a:gd name="connsiteX2" fmla="*/ 1297781 w 1681163"/>
                <a:gd name="connsiteY2" fmla="*/ 59531 h 411956"/>
                <a:gd name="connsiteX3" fmla="*/ 1681163 w 1681163"/>
                <a:gd name="connsiteY3" fmla="*/ 0 h 411956"/>
                <a:gd name="connsiteX4" fmla="*/ 1674019 w 1681163"/>
                <a:gd name="connsiteY4" fmla="*/ 154781 h 411956"/>
                <a:gd name="connsiteX5" fmla="*/ 1369219 w 1681163"/>
                <a:gd name="connsiteY5" fmla="*/ 197644 h 411956"/>
                <a:gd name="connsiteX6" fmla="*/ 1123950 w 1681163"/>
                <a:gd name="connsiteY6" fmla="*/ 238125 h 411956"/>
                <a:gd name="connsiteX7" fmla="*/ 842963 w 1681163"/>
                <a:gd name="connsiteY7" fmla="*/ 288131 h 411956"/>
                <a:gd name="connsiteX8" fmla="*/ 559594 w 1681163"/>
                <a:gd name="connsiteY8" fmla="*/ 340519 h 411956"/>
                <a:gd name="connsiteX9" fmla="*/ 342900 w 1681163"/>
                <a:gd name="connsiteY9" fmla="*/ 385763 h 411956"/>
                <a:gd name="connsiteX10" fmla="*/ 211931 w 1681163"/>
                <a:gd name="connsiteY10" fmla="*/ 411956 h 411956"/>
                <a:gd name="connsiteX11" fmla="*/ 180975 w 1681163"/>
                <a:gd name="connsiteY11" fmla="*/ 411956 h 411956"/>
                <a:gd name="connsiteX12" fmla="*/ 126206 w 1681163"/>
                <a:gd name="connsiteY12" fmla="*/ 404813 h 411956"/>
                <a:gd name="connsiteX13" fmla="*/ 80963 w 1681163"/>
                <a:gd name="connsiteY13" fmla="*/ 392906 h 411956"/>
                <a:gd name="connsiteX14" fmla="*/ 0 w 1681163"/>
                <a:gd name="connsiteY14" fmla="*/ 361950 h 411956"/>
                <a:gd name="connsiteX15" fmla="*/ 35719 w 1681163"/>
                <a:gd name="connsiteY15" fmla="*/ 235744 h 411956"/>
                <a:gd name="connsiteX16" fmla="*/ 171450 w 1681163"/>
                <a:gd name="connsiteY16" fmla="*/ 230981 h 411956"/>
                <a:gd name="connsiteX17" fmla="*/ 257175 w 1681163"/>
                <a:gd name="connsiteY17" fmla="*/ 221456 h 411956"/>
                <a:gd name="connsiteX18" fmla="*/ 381000 w 1681163"/>
                <a:gd name="connsiteY18" fmla="*/ 202406 h 411956"/>
                <a:gd name="connsiteX19" fmla="*/ 483394 w 1681163"/>
                <a:gd name="connsiteY19" fmla="*/ 18811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1163" h="411956">
                  <a:moveTo>
                    <a:pt x="483394" y="188119"/>
                  </a:moveTo>
                  <a:lnTo>
                    <a:pt x="923925" y="119063"/>
                  </a:lnTo>
                  <a:lnTo>
                    <a:pt x="1297781" y="59531"/>
                  </a:lnTo>
                  <a:lnTo>
                    <a:pt x="1681163" y="0"/>
                  </a:lnTo>
                  <a:lnTo>
                    <a:pt x="1674019" y="154781"/>
                  </a:lnTo>
                  <a:lnTo>
                    <a:pt x="1369219" y="197644"/>
                  </a:lnTo>
                  <a:lnTo>
                    <a:pt x="1123950" y="238125"/>
                  </a:lnTo>
                  <a:lnTo>
                    <a:pt x="842963" y="288131"/>
                  </a:lnTo>
                  <a:lnTo>
                    <a:pt x="559594" y="340519"/>
                  </a:lnTo>
                  <a:lnTo>
                    <a:pt x="342900" y="385763"/>
                  </a:lnTo>
                  <a:lnTo>
                    <a:pt x="211931" y="411956"/>
                  </a:lnTo>
                  <a:lnTo>
                    <a:pt x="180975" y="411956"/>
                  </a:lnTo>
                  <a:lnTo>
                    <a:pt x="126206" y="404813"/>
                  </a:lnTo>
                  <a:lnTo>
                    <a:pt x="80963" y="392906"/>
                  </a:lnTo>
                  <a:lnTo>
                    <a:pt x="0" y="361950"/>
                  </a:lnTo>
                  <a:lnTo>
                    <a:pt x="35719" y="235744"/>
                  </a:lnTo>
                  <a:lnTo>
                    <a:pt x="171450" y="230981"/>
                  </a:lnTo>
                  <a:lnTo>
                    <a:pt x="257175" y="221456"/>
                  </a:lnTo>
                  <a:lnTo>
                    <a:pt x="381000" y="202406"/>
                  </a:lnTo>
                  <a:lnTo>
                    <a:pt x="483394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D9B539D2-7721-4124-A7F2-1A073044E322}"/>
                </a:ext>
              </a:extLst>
            </p:cNvPr>
            <p:cNvSpPr/>
            <p:nvPr/>
          </p:nvSpPr>
          <p:spPr>
            <a:xfrm>
              <a:off x="2970213" y="2963863"/>
              <a:ext cx="1085850" cy="2611437"/>
            </a:xfrm>
            <a:custGeom>
              <a:avLst/>
              <a:gdLst>
                <a:gd name="connsiteX0" fmla="*/ 1080964 w 1084363"/>
                <a:gd name="connsiteY0" fmla="*/ 424907 h 2610629"/>
                <a:gd name="connsiteX1" fmla="*/ 1080964 w 1084363"/>
                <a:gd name="connsiteY1" fmla="*/ 254944 h 2610629"/>
                <a:gd name="connsiteX2" fmla="*/ 1074165 w 1084363"/>
                <a:gd name="connsiteY2" fmla="*/ 112175 h 2610629"/>
                <a:gd name="connsiteX3" fmla="*/ 968788 w 1084363"/>
                <a:gd name="connsiteY3" fmla="*/ 78183 h 2610629"/>
                <a:gd name="connsiteX4" fmla="*/ 860012 w 1084363"/>
                <a:gd name="connsiteY4" fmla="*/ 47589 h 2610629"/>
                <a:gd name="connsiteX5" fmla="*/ 751236 w 1084363"/>
                <a:gd name="connsiteY5" fmla="*/ 16996 h 2610629"/>
                <a:gd name="connsiteX6" fmla="*/ 693449 w 1084363"/>
                <a:gd name="connsiteY6" fmla="*/ 3399 h 2610629"/>
                <a:gd name="connsiteX7" fmla="*/ 679851 w 1084363"/>
                <a:gd name="connsiteY7" fmla="*/ 0 h 2610629"/>
                <a:gd name="connsiteX8" fmla="*/ 666254 w 1084363"/>
                <a:gd name="connsiteY8" fmla="*/ 10197 h 2610629"/>
                <a:gd name="connsiteX9" fmla="*/ 666254 w 1084363"/>
                <a:gd name="connsiteY9" fmla="*/ 33992 h 2610629"/>
                <a:gd name="connsiteX10" fmla="*/ 676452 w 1084363"/>
                <a:gd name="connsiteY10" fmla="*/ 54388 h 2610629"/>
                <a:gd name="connsiteX11" fmla="*/ 696848 w 1084363"/>
                <a:gd name="connsiteY11" fmla="*/ 71384 h 2610629"/>
                <a:gd name="connsiteX12" fmla="*/ 727441 w 1084363"/>
                <a:gd name="connsiteY12" fmla="*/ 84981 h 2610629"/>
                <a:gd name="connsiteX13" fmla="*/ 754635 w 1084363"/>
                <a:gd name="connsiteY13" fmla="*/ 112175 h 2610629"/>
                <a:gd name="connsiteX14" fmla="*/ 792027 w 1084363"/>
                <a:gd name="connsiteY14" fmla="*/ 169962 h 2610629"/>
                <a:gd name="connsiteX15" fmla="*/ 815822 w 1084363"/>
                <a:gd name="connsiteY15" fmla="*/ 224351 h 2610629"/>
                <a:gd name="connsiteX16" fmla="*/ 822620 w 1084363"/>
                <a:gd name="connsiteY16" fmla="*/ 265142 h 2610629"/>
                <a:gd name="connsiteX17" fmla="*/ 829419 w 1084363"/>
                <a:gd name="connsiteY17" fmla="*/ 329728 h 2610629"/>
                <a:gd name="connsiteX18" fmla="*/ 832818 w 1084363"/>
                <a:gd name="connsiteY18" fmla="*/ 418108 h 2610629"/>
                <a:gd name="connsiteX19" fmla="*/ 836217 w 1084363"/>
                <a:gd name="connsiteY19" fmla="*/ 526884 h 2610629"/>
                <a:gd name="connsiteX20" fmla="*/ 836217 w 1084363"/>
                <a:gd name="connsiteY20" fmla="*/ 622064 h 2610629"/>
                <a:gd name="connsiteX21" fmla="*/ 826020 w 1084363"/>
                <a:gd name="connsiteY21" fmla="*/ 802224 h 2610629"/>
                <a:gd name="connsiteX22" fmla="*/ 812422 w 1084363"/>
                <a:gd name="connsiteY22" fmla="*/ 938194 h 2610629"/>
                <a:gd name="connsiteX23" fmla="*/ 792027 w 1084363"/>
                <a:gd name="connsiteY23" fmla="*/ 1104758 h 2610629"/>
                <a:gd name="connsiteX24" fmla="*/ 768232 w 1084363"/>
                <a:gd name="connsiteY24" fmla="*/ 1247527 h 2610629"/>
                <a:gd name="connsiteX25" fmla="*/ 727441 w 1084363"/>
                <a:gd name="connsiteY25" fmla="*/ 1437885 h 2610629"/>
                <a:gd name="connsiteX26" fmla="*/ 662855 w 1084363"/>
                <a:gd name="connsiteY26" fmla="*/ 1641841 h 2610629"/>
                <a:gd name="connsiteX27" fmla="*/ 588072 w 1084363"/>
                <a:gd name="connsiteY27" fmla="*/ 1794807 h 2610629"/>
                <a:gd name="connsiteX28" fmla="*/ 516687 w 1084363"/>
                <a:gd name="connsiteY28" fmla="*/ 1927378 h 2610629"/>
                <a:gd name="connsiteX29" fmla="*/ 452101 w 1084363"/>
                <a:gd name="connsiteY29" fmla="*/ 2029356 h 2610629"/>
                <a:gd name="connsiteX30" fmla="*/ 384116 w 1084363"/>
                <a:gd name="connsiteY30" fmla="*/ 2127934 h 2610629"/>
                <a:gd name="connsiteX31" fmla="*/ 285538 w 1084363"/>
                <a:gd name="connsiteY31" fmla="*/ 2257106 h 2610629"/>
                <a:gd name="connsiteX32" fmla="*/ 176762 w 1084363"/>
                <a:gd name="connsiteY32" fmla="*/ 2386278 h 2610629"/>
                <a:gd name="connsiteX33" fmla="*/ 71385 w 1084363"/>
                <a:gd name="connsiteY33" fmla="*/ 2501852 h 2610629"/>
                <a:gd name="connsiteX34" fmla="*/ 3399 w 1084363"/>
                <a:gd name="connsiteY34" fmla="*/ 2576636 h 2610629"/>
                <a:gd name="connsiteX35" fmla="*/ 0 w 1084363"/>
                <a:gd name="connsiteY35" fmla="*/ 2590233 h 2610629"/>
                <a:gd name="connsiteX36" fmla="*/ 6799 w 1084363"/>
                <a:gd name="connsiteY36" fmla="*/ 2607229 h 2610629"/>
                <a:gd name="connsiteX37" fmla="*/ 30593 w 1084363"/>
                <a:gd name="connsiteY37" fmla="*/ 2610629 h 2610629"/>
                <a:gd name="connsiteX38" fmla="*/ 57788 w 1084363"/>
                <a:gd name="connsiteY38" fmla="*/ 2593632 h 2610629"/>
                <a:gd name="connsiteX39" fmla="*/ 135970 w 1084363"/>
                <a:gd name="connsiteY39" fmla="*/ 2539244 h 2610629"/>
                <a:gd name="connsiteX40" fmla="*/ 220952 w 1084363"/>
                <a:gd name="connsiteY40" fmla="*/ 2478058 h 2610629"/>
                <a:gd name="connsiteX41" fmla="*/ 326329 w 1084363"/>
                <a:gd name="connsiteY41" fmla="*/ 2393076 h 2610629"/>
                <a:gd name="connsiteX42" fmla="*/ 452101 w 1084363"/>
                <a:gd name="connsiteY42" fmla="*/ 2270703 h 2610629"/>
                <a:gd name="connsiteX43" fmla="*/ 547280 w 1084363"/>
                <a:gd name="connsiteY43" fmla="*/ 2168725 h 2610629"/>
                <a:gd name="connsiteX44" fmla="*/ 635661 w 1084363"/>
                <a:gd name="connsiteY44" fmla="*/ 2056550 h 2610629"/>
                <a:gd name="connsiteX45" fmla="*/ 720643 w 1084363"/>
                <a:gd name="connsiteY45" fmla="*/ 1940975 h 2610629"/>
                <a:gd name="connsiteX46" fmla="*/ 819221 w 1084363"/>
                <a:gd name="connsiteY46" fmla="*/ 1777811 h 2610629"/>
                <a:gd name="connsiteX47" fmla="*/ 894005 w 1084363"/>
                <a:gd name="connsiteY47" fmla="*/ 1621445 h 2610629"/>
                <a:gd name="connsiteX48" fmla="*/ 958591 w 1084363"/>
                <a:gd name="connsiteY48" fmla="*/ 1458281 h 2610629"/>
                <a:gd name="connsiteX49" fmla="*/ 978986 w 1084363"/>
                <a:gd name="connsiteY49" fmla="*/ 1400493 h 2610629"/>
                <a:gd name="connsiteX50" fmla="*/ 1023176 w 1084363"/>
                <a:gd name="connsiteY50" fmla="*/ 1244128 h 2610629"/>
                <a:gd name="connsiteX51" fmla="*/ 1053770 w 1084363"/>
                <a:gd name="connsiteY51" fmla="*/ 1087762 h 2610629"/>
                <a:gd name="connsiteX52" fmla="*/ 1070766 w 1084363"/>
                <a:gd name="connsiteY52" fmla="*/ 944993 h 2610629"/>
                <a:gd name="connsiteX53" fmla="*/ 1084363 w 1084363"/>
                <a:gd name="connsiteY53" fmla="*/ 775030 h 2610629"/>
                <a:gd name="connsiteX54" fmla="*/ 1080964 w 1084363"/>
                <a:gd name="connsiteY54" fmla="*/ 669653 h 2610629"/>
                <a:gd name="connsiteX55" fmla="*/ 1080964 w 1084363"/>
                <a:gd name="connsiteY55" fmla="*/ 424907 h 261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4363" h="2610629">
                  <a:moveTo>
                    <a:pt x="1080964" y="424907"/>
                  </a:moveTo>
                  <a:lnTo>
                    <a:pt x="1080964" y="254944"/>
                  </a:lnTo>
                  <a:lnTo>
                    <a:pt x="1074165" y="112175"/>
                  </a:lnTo>
                  <a:lnTo>
                    <a:pt x="968788" y="78183"/>
                  </a:lnTo>
                  <a:lnTo>
                    <a:pt x="860012" y="47589"/>
                  </a:lnTo>
                  <a:lnTo>
                    <a:pt x="751236" y="16996"/>
                  </a:lnTo>
                  <a:lnTo>
                    <a:pt x="693449" y="3399"/>
                  </a:lnTo>
                  <a:lnTo>
                    <a:pt x="679851" y="0"/>
                  </a:lnTo>
                  <a:lnTo>
                    <a:pt x="666254" y="10197"/>
                  </a:lnTo>
                  <a:lnTo>
                    <a:pt x="666254" y="33992"/>
                  </a:lnTo>
                  <a:lnTo>
                    <a:pt x="676452" y="54388"/>
                  </a:lnTo>
                  <a:lnTo>
                    <a:pt x="696848" y="71384"/>
                  </a:lnTo>
                  <a:lnTo>
                    <a:pt x="727441" y="84981"/>
                  </a:lnTo>
                  <a:lnTo>
                    <a:pt x="754635" y="112175"/>
                  </a:lnTo>
                  <a:lnTo>
                    <a:pt x="792027" y="169962"/>
                  </a:lnTo>
                  <a:lnTo>
                    <a:pt x="815822" y="224351"/>
                  </a:lnTo>
                  <a:lnTo>
                    <a:pt x="822620" y="265142"/>
                  </a:lnTo>
                  <a:lnTo>
                    <a:pt x="829419" y="329728"/>
                  </a:lnTo>
                  <a:lnTo>
                    <a:pt x="832818" y="418108"/>
                  </a:lnTo>
                  <a:lnTo>
                    <a:pt x="836217" y="526884"/>
                  </a:lnTo>
                  <a:lnTo>
                    <a:pt x="836217" y="622064"/>
                  </a:lnTo>
                  <a:lnTo>
                    <a:pt x="826020" y="802224"/>
                  </a:lnTo>
                  <a:lnTo>
                    <a:pt x="812422" y="938194"/>
                  </a:lnTo>
                  <a:lnTo>
                    <a:pt x="792027" y="1104758"/>
                  </a:lnTo>
                  <a:lnTo>
                    <a:pt x="768232" y="1247527"/>
                  </a:lnTo>
                  <a:lnTo>
                    <a:pt x="727441" y="1437885"/>
                  </a:lnTo>
                  <a:lnTo>
                    <a:pt x="662855" y="1641841"/>
                  </a:lnTo>
                  <a:lnTo>
                    <a:pt x="588072" y="1794807"/>
                  </a:lnTo>
                  <a:lnTo>
                    <a:pt x="516687" y="1927378"/>
                  </a:lnTo>
                  <a:lnTo>
                    <a:pt x="452101" y="2029356"/>
                  </a:lnTo>
                  <a:lnTo>
                    <a:pt x="384116" y="2127934"/>
                  </a:lnTo>
                  <a:lnTo>
                    <a:pt x="285538" y="2257106"/>
                  </a:lnTo>
                  <a:lnTo>
                    <a:pt x="176762" y="2386278"/>
                  </a:lnTo>
                  <a:lnTo>
                    <a:pt x="71385" y="2501852"/>
                  </a:lnTo>
                  <a:lnTo>
                    <a:pt x="3399" y="2576636"/>
                  </a:lnTo>
                  <a:lnTo>
                    <a:pt x="0" y="2590233"/>
                  </a:lnTo>
                  <a:lnTo>
                    <a:pt x="6799" y="2607229"/>
                  </a:lnTo>
                  <a:lnTo>
                    <a:pt x="30593" y="2610629"/>
                  </a:lnTo>
                  <a:lnTo>
                    <a:pt x="57788" y="2593632"/>
                  </a:lnTo>
                  <a:lnTo>
                    <a:pt x="135970" y="2539244"/>
                  </a:lnTo>
                  <a:lnTo>
                    <a:pt x="220952" y="2478058"/>
                  </a:lnTo>
                  <a:lnTo>
                    <a:pt x="326329" y="2393076"/>
                  </a:lnTo>
                  <a:lnTo>
                    <a:pt x="452101" y="2270703"/>
                  </a:lnTo>
                  <a:lnTo>
                    <a:pt x="547280" y="2168725"/>
                  </a:lnTo>
                  <a:lnTo>
                    <a:pt x="635661" y="2056550"/>
                  </a:lnTo>
                  <a:lnTo>
                    <a:pt x="720643" y="1940975"/>
                  </a:lnTo>
                  <a:lnTo>
                    <a:pt x="819221" y="1777811"/>
                  </a:lnTo>
                  <a:lnTo>
                    <a:pt x="894005" y="1621445"/>
                  </a:lnTo>
                  <a:lnTo>
                    <a:pt x="958591" y="1458281"/>
                  </a:lnTo>
                  <a:lnTo>
                    <a:pt x="978986" y="1400493"/>
                  </a:lnTo>
                  <a:lnTo>
                    <a:pt x="1023176" y="1244128"/>
                  </a:lnTo>
                  <a:lnTo>
                    <a:pt x="1053770" y="1087762"/>
                  </a:lnTo>
                  <a:lnTo>
                    <a:pt x="1070766" y="944993"/>
                  </a:lnTo>
                  <a:lnTo>
                    <a:pt x="1084363" y="775030"/>
                  </a:lnTo>
                  <a:lnTo>
                    <a:pt x="1080964" y="669653"/>
                  </a:lnTo>
                  <a:lnTo>
                    <a:pt x="1080964" y="42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EC271993-7733-4B6A-8B1E-14770533E0FB}"/>
                </a:ext>
              </a:extLst>
            </p:cNvPr>
            <p:cNvSpPr/>
            <p:nvPr/>
          </p:nvSpPr>
          <p:spPr>
            <a:xfrm>
              <a:off x="3821113" y="4859338"/>
              <a:ext cx="590550" cy="1206500"/>
            </a:xfrm>
            <a:custGeom>
              <a:avLst/>
              <a:gdLst>
                <a:gd name="connsiteX0" fmla="*/ 485775 w 590550"/>
                <a:gd name="connsiteY0" fmla="*/ 481013 h 1204913"/>
                <a:gd name="connsiteX1" fmla="*/ 459582 w 590550"/>
                <a:gd name="connsiteY1" fmla="*/ 357188 h 1204913"/>
                <a:gd name="connsiteX2" fmla="*/ 426244 w 590550"/>
                <a:gd name="connsiteY2" fmla="*/ 219075 h 1204913"/>
                <a:gd name="connsiteX3" fmla="*/ 383382 w 590550"/>
                <a:gd name="connsiteY3" fmla="*/ 107157 h 1204913"/>
                <a:gd name="connsiteX4" fmla="*/ 350044 w 590550"/>
                <a:gd name="connsiteY4" fmla="*/ 90488 h 1204913"/>
                <a:gd name="connsiteX5" fmla="*/ 295275 w 590550"/>
                <a:gd name="connsiteY5" fmla="*/ 64294 h 1204913"/>
                <a:gd name="connsiteX6" fmla="*/ 235744 w 590550"/>
                <a:gd name="connsiteY6" fmla="*/ 42863 h 1204913"/>
                <a:gd name="connsiteX7" fmla="*/ 176213 w 590550"/>
                <a:gd name="connsiteY7" fmla="*/ 23813 h 1204913"/>
                <a:gd name="connsiteX8" fmla="*/ 119063 w 590550"/>
                <a:gd name="connsiteY8" fmla="*/ 11907 h 1204913"/>
                <a:gd name="connsiteX9" fmla="*/ 66675 w 590550"/>
                <a:gd name="connsiteY9" fmla="*/ 2382 h 1204913"/>
                <a:gd name="connsiteX10" fmla="*/ 30957 w 590550"/>
                <a:gd name="connsiteY10" fmla="*/ 0 h 1204913"/>
                <a:gd name="connsiteX11" fmla="*/ 14288 w 590550"/>
                <a:gd name="connsiteY11" fmla="*/ 0 h 1204913"/>
                <a:gd name="connsiteX12" fmla="*/ 2382 w 590550"/>
                <a:gd name="connsiteY12" fmla="*/ 9525 h 1204913"/>
                <a:gd name="connsiteX13" fmla="*/ 0 w 590550"/>
                <a:gd name="connsiteY13" fmla="*/ 26194 h 1204913"/>
                <a:gd name="connsiteX14" fmla="*/ 7144 w 590550"/>
                <a:gd name="connsiteY14" fmla="*/ 38100 h 1204913"/>
                <a:gd name="connsiteX15" fmla="*/ 33338 w 590550"/>
                <a:gd name="connsiteY15" fmla="*/ 66675 h 1204913"/>
                <a:gd name="connsiteX16" fmla="*/ 73819 w 590550"/>
                <a:gd name="connsiteY16" fmla="*/ 109538 h 1204913"/>
                <a:gd name="connsiteX17" fmla="*/ 123825 w 590550"/>
                <a:gd name="connsiteY17" fmla="*/ 169069 h 1204913"/>
                <a:gd name="connsiteX18" fmla="*/ 161925 w 590550"/>
                <a:gd name="connsiteY18" fmla="*/ 219075 h 1204913"/>
                <a:gd name="connsiteX19" fmla="*/ 192882 w 590550"/>
                <a:gd name="connsiteY19" fmla="*/ 271463 h 1204913"/>
                <a:gd name="connsiteX20" fmla="*/ 216694 w 590550"/>
                <a:gd name="connsiteY20" fmla="*/ 328613 h 1204913"/>
                <a:gd name="connsiteX21" fmla="*/ 242888 w 590550"/>
                <a:gd name="connsiteY21" fmla="*/ 428625 h 1204913"/>
                <a:gd name="connsiteX22" fmla="*/ 257175 w 590550"/>
                <a:gd name="connsiteY22" fmla="*/ 507207 h 1204913"/>
                <a:gd name="connsiteX23" fmla="*/ 273844 w 590550"/>
                <a:gd name="connsiteY23" fmla="*/ 607219 h 1204913"/>
                <a:gd name="connsiteX24" fmla="*/ 292894 w 590550"/>
                <a:gd name="connsiteY24" fmla="*/ 759619 h 1204913"/>
                <a:gd name="connsiteX25" fmla="*/ 302419 w 590550"/>
                <a:gd name="connsiteY25" fmla="*/ 828675 h 1204913"/>
                <a:gd name="connsiteX26" fmla="*/ 316707 w 590550"/>
                <a:gd name="connsiteY26" fmla="*/ 900113 h 1204913"/>
                <a:gd name="connsiteX27" fmla="*/ 335757 w 590550"/>
                <a:gd name="connsiteY27" fmla="*/ 969169 h 1204913"/>
                <a:gd name="connsiteX28" fmla="*/ 354807 w 590550"/>
                <a:gd name="connsiteY28" fmla="*/ 1021557 h 1204913"/>
                <a:gd name="connsiteX29" fmla="*/ 376238 w 590550"/>
                <a:gd name="connsiteY29" fmla="*/ 1073944 h 1204913"/>
                <a:gd name="connsiteX30" fmla="*/ 395288 w 590550"/>
                <a:gd name="connsiteY30" fmla="*/ 1109663 h 1204913"/>
                <a:gd name="connsiteX31" fmla="*/ 419100 w 590550"/>
                <a:gd name="connsiteY31" fmla="*/ 1145382 h 1204913"/>
                <a:gd name="connsiteX32" fmla="*/ 440532 w 590550"/>
                <a:gd name="connsiteY32" fmla="*/ 1166813 h 1204913"/>
                <a:gd name="connsiteX33" fmla="*/ 459582 w 590550"/>
                <a:gd name="connsiteY33" fmla="*/ 1183482 h 1204913"/>
                <a:gd name="connsiteX34" fmla="*/ 478632 w 590550"/>
                <a:gd name="connsiteY34" fmla="*/ 1195388 h 1204913"/>
                <a:gd name="connsiteX35" fmla="*/ 500063 w 590550"/>
                <a:gd name="connsiteY35" fmla="*/ 1202532 h 1204913"/>
                <a:gd name="connsiteX36" fmla="*/ 514350 w 590550"/>
                <a:gd name="connsiteY36" fmla="*/ 1204913 h 1204913"/>
                <a:gd name="connsiteX37" fmla="*/ 531019 w 590550"/>
                <a:gd name="connsiteY37" fmla="*/ 1202532 h 1204913"/>
                <a:gd name="connsiteX38" fmla="*/ 552450 w 590550"/>
                <a:gd name="connsiteY38" fmla="*/ 1193007 h 1204913"/>
                <a:gd name="connsiteX39" fmla="*/ 564357 w 590550"/>
                <a:gd name="connsiteY39" fmla="*/ 1178719 h 1204913"/>
                <a:gd name="connsiteX40" fmla="*/ 576263 w 590550"/>
                <a:gd name="connsiteY40" fmla="*/ 1150144 h 1204913"/>
                <a:gd name="connsiteX41" fmla="*/ 583407 w 590550"/>
                <a:gd name="connsiteY41" fmla="*/ 1104900 h 1204913"/>
                <a:gd name="connsiteX42" fmla="*/ 588169 w 590550"/>
                <a:gd name="connsiteY42" fmla="*/ 1038225 h 1204913"/>
                <a:gd name="connsiteX43" fmla="*/ 590550 w 590550"/>
                <a:gd name="connsiteY43" fmla="*/ 1004888 h 1204913"/>
                <a:gd name="connsiteX44" fmla="*/ 561975 w 590550"/>
                <a:gd name="connsiteY44" fmla="*/ 842963 h 1204913"/>
                <a:gd name="connsiteX45" fmla="*/ 485775 w 590550"/>
                <a:gd name="connsiteY45" fmla="*/ 4810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550" h="1204913">
                  <a:moveTo>
                    <a:pt x="485775" y="481013"/>
                  </a:moveTo>
                  <a:lnTo>
                    <a:pt x="459582" y="357188"/>
                  </a:lnTo>
                  <a:lnTo>
                    <a:pt x="426244" y="219075"/>
                  </a:lnTo>
                  <a:lnTo>
                    <a:pt x="383382" y="107157"/>
                  </a:lnTo>
                  <a:lnTo>
                    <a:pt x="350044" y="90488"/>
                  </a:lnTo>
                  <a:lnTo>
                    <a:pt x="295275" y="64294"/>
                  </a:lnTo>
                  <a:lnTo>
                    <a:pt x="235744" y="42863"/>
                  </a:lnTo>
                  <a:lnTo>
                    <a:pt x="176213" y="23813"/>
                  </a:lnTo>
                  <a:lnTo>
                    <a:pt x="119063" y="11907"/>
                  </a:lnTo>
                  <a:lnTo>
                    <a:pt x="66675" y="2382"/>
                  </a:lnTo>
                  <a:lnTo>
                    <a:pt x="30957" y="0"/>
                  </a:lnTo>
                  <a:lnTo>
                    <a:pt x="14288" y="0"/>
                  </a:lnTo>
                  <a:lnTo>
                    <a:pt x="2382" y="9525"/>
                  </a:lnTo>
                  <a:lnTo>
                    <a:pt x="0" y="26194"/>
                  </a:lnTo>
                  <a:lnTo>
                    <a:pt x="7144" y="38100"/>
                  </a:lnTo>
                  <a:lnTo>
                    <a:pt x="33338" y="66675"/>
                  </a:lnTo>
                  <a:lnTo>
                    <a:pt x="73819" y="109538"/>
                  </a:lnTo>
                  <a:lnTo>
                    <a:pt x="123825" y="169069"/>
                  </a:lnTo>
                  <a:lnTo>
                    <a:pt x="161925" y="219075"/>
                  </a:lnTo>
                  <a:lnTo>
                    <a:pt x="192882" y="271463"/>
                  </a:lnTo>
                  <a:lnTo>
                    <a:pt x="216694" y="328613"/>
                  </a:lnTo>
                  <a:lnTo>
                    <a:pt x="242888" y="428625"/>
                  </a:lnTo>
                  <a:lnTo>
                    <a:pt x="257175" y="507207"/>
                  </a:lnTo>
                  <a:lnTo>
                    <a:pt x="273844" y="607219"/>
                  </a:lnTo>
                  <a:lnTo>
                    <a:pt x="292894" y="759619"/>
                  </a:lnTo>
                  <a:lnTo>
                    <a:pt x="302419" y="828675"/>
                  </a:lnTo>
                  <a:lnTo>
                    <a:pt x="316707" y="900113"/>
                  </a:lnTo>
                  <a:lnTo>
                    <a:pt x="335757" y="969169"/>
                  </a:lnTo>
                  <a:lnTo>
                    <a:pt x="354807" y="1021557"/>
                  </a:lnTo>
                  <a:lnTo>
                    <a:pt x="376238" y="1073944"/>
                  </a:lnTo>
                  <a:lnTo>
                    <a:pt x="395288" y="1109663"/>
                  </a:lnTo>
                  <a:lnTo>
                    <a:pt x="419100" y="1145382"/>
                  </a:lnTo>
                  <a:lnTo>
                    <a:pt x="440532" y="1166813"/>
                  </a:lnTo>
                  <a:lnTo>
                    <a:pt x="459582" y="1183482"/>
                  </a:lnTo>
                  <a:lnTo>
                    <a:pt x="478632" y="1195388"/>
                  </a:lnTo>
                  <a:lnTo>
                    <a:pt x="500063" y="1202532"/>
                  </a:lnTo>
                  <a:lnTo>
                    <a:pt x="514350" y="1204913"/>
                  </a:lnTo>
                  <a:lnTo>
                    <a:pt x="531019" y="1202532"/>
                  </a:lnTo>
                  <a:lnTo>
                    <a:pt x="552450" y="1193007"/>
                  </a:lnTo>
                  <a:lnTo>
                    <a:pt x="564357" y="1178719"/>
                  </a:lnTo>
                  <a:lnTo>
                    <a:pt x="576263" y="1150144"/>
                  </a:lnTo>
                  <a:lnTo>
                    <a:pt x="583407" y="1104900"/>
                  </a:lnTo>
                  <a:lnTo>
                    <a:pt x="588169" y="1038225"/>
                  </a:lnTo>
                  <a:lnTo>
                    <a:pt x="590550" y="1004888"/>
                  </a:lnTo>
                  <a:lnTo>
                    <a:pt x="561975" y="842963"/>
                  </a:lnTo>
                  <a:lnTo>
                    <a:pt x="485775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2D2074F1-14DC-4353-9127-C0CAD53E2E79}"/>
                </a:ext>
              </a:extLst>
            </p:cNvPr>
            <p:cNvSpPr/>
            <p:nvPr/>
          </p:nvSpPr>
          <p:spPr>
            <a:xfrm>
              <a:off x="4148138" y="4724400"/>
              <a:ext cx="2051050" cy="1055688"/>
            </a:xfrm>
            <a:custGeom>
              <a:avLst/>
              <a:gdLst>
                <a:gd name="connsiteX0" fmla="*/ 640556 w 2050256"/>
                <a:gd name="connsiteY0" fmla="*/ 314325 h 1054894"/>
                <a:gd name="connsiteX1" fmla="*/ 381000 w 2050256"/>
                <a:gd name="connsiteY1" fmla="*/ 345281 h 1054894"/>
                <a:gd name="connsiteX2" fmla="*/ 45243 w 2050256"/>
                <a:gd name="connsiteY2" fmla="*/ 390525 h 1054894"/>
                <a:gd name="connsiteX3" fmla="*/ 0 w 2050256"/>
                <a:gd name="connsiteY3" fmla="*/ 252413 h 1054894"/>
                <a:gd name="connsiteX4" fmla="*/ 226218 w 2050256"/>
                <a:gd name="connsiteY4" fmla="*/ 233363 h 1054894"/>
                <a:gd name="connsiteX5" fmla="*/ 419100 w 2050256"/>
                <a:gd name="connsiteY5" fmla="*/ 211931 h 1054894"/>
                <a:gd name="connsiteX6" fmla="*/ 633412 w 2050256"/>
                <a:gd name="connsiteY6" fmla="*/ 185738 h 1054894"/>
                <a:gd name="connsiteX7" fmla="*/ 888206 w 2050256"/>
                <a:gd name="connsiteY7" fmla="*/ 152400 h 1054894"/>
                <a:gd name="connsiteX8" fmla="*/ 1154906 w 2050256"/>
                <a:gd name="connsiteY8" fmla="*/ 116681 h 1054894"/>
                <a:gd name="connsiteX9" fmla="*/ 1359693 w 2050256"/>
                <a:gd name="connsiteY9" fmla="*/ 90488 h 1054894"/>
                <a:gd name="connsiteX10" fmla="*/ 1476375 w 2050256"/>
                <a:gd name="connsiteY10" fmla="*/ 76200 h 1054894"/>
                <a:gd name="connsiteX11" fmla="*/ 1528762 w 2050256"/>
                <a:gd name="connsiteY11" fmla="*/ 69056 h 1054894"/>
                <a:gd name="connsiteX12" fmla="*/ 1562100 w 2050256"/>
                <a:gd name="connsiteY12" fmla="*/ 59531 h 1054894"/>
                <a:gd name="connsiteX13" fmla="*/ 1626393 w 2050256"/>
                <a:gd name="connsiteY13" fmla="*/ 38100 h 1054894"/>
                <a:gd name="connsiteX14" fmla="*/ 1681162 w 2050256"/>
                <a:gd name="connsiteY14" fmla="*/ 14288 h 1054894"/>
                <a:gd name="connsiteX15" fmla="*/ 1709737 w 2050256"/>
                <a:gd name="connsiteY15" fmla="*/ 0 h 1054894"/>
                <a:gd name="connsiteX16" fmla="*/ 1724025 w 2050256"/>
                <a:gd name="connsiteY16" fmla="*/ 4763 h 1054894"/>
                <a:gd name="connsiteX17" fmla="*/ 1774031 w 2050256"/>
                <a:gd name="connsiteY17" fmla="*/ 30956 h 1054894"/>
                <a:gd name="connsiteX18" fmla="*/ 1862137 w 2050256"/>
                <a:gd name="connsiteY18" fmla="*/ 83344 h 1054894"/>
                <a:gd name="connsiteX19" fmla="*/ 1926431 w 2050256"/>
                <a:gd name="connsiteY19" fmla="*/ 123825 h 1054894"/>
                <a:gd name="connsiteX20" fmla="*/ 1974056 w 2050256"/>
                <a:gd name="connsiteY20" fmla="*/ 157163 h 1054894"/>
                <a:gd name="connsiteX21" fmla="*/ 2014537 w 2050256"/>
                <a:gd name="connsiteY21" fmla="*/ 192881 h 1054894"/>
                <a:gd name="connsiteX22" fmla="*/ 2038350 w 2050256"/>
                <a:gd name="connsiteY22" fmla="*/ 219075 h 1054894"/>
                <a:gd name="connsiteX23" fmla="*/ 2047875 w 2050256"/>
                <a:gd name="connsiteY23" fmla="*/ 235744 h 1054894"/>
                <a:gd name="connsiteX24" fmla="*/ 2050256 w 2050256"/>
                <a:gd name="connsiteY24" fmla="*/ 252413 h 1054894"/>
                <a:gd name="connsiteX25" fmla="*/ 2043112 w 2050256"/>
                <a:gd name="connsiteY25" fmla="*/ 295275 h 1054894"/>
                <a:gd name="connsiteX26" fmla="*/ 2021681 w 2050256"/>
                <a:gd name="connsiteY26" fmla="*/ 342900 h 1054894"/>
                <a:gd name="connsiteX27" fmla="*/ 1997868 w 2050256"/>
                <a:gd name="connsiteY27" fmla="*/ 378619 h 1054894"/>
                <a:gd name="connsiteX28" fmla="*/ 1964531 w 2050256"/>
                <a:gd name="connsiteY28" fmla="*/ 411956 h 1054894"/>
                <a:gd name="connsiteX29" fmla="*/ 1945481 w 2050256"/>
                <a:gd name="connsiteY29" fmla="*/ 440531 h 1054894"/>
                <a:gd name="connsiteX30" fmla="*/ 1919287 w 2050256"/>
                <a:gd name="connsiteY30" fmla="*/ 495300 h 1054894"/>
                <a:gd name="connsiteX31" fmla="*/ 1881187 w 2050256"/>
                <a:gd name="connsiteY31" fmla="*/ 609600 h 1054894"/>
                <a:gd name="connsiteX32" fmla="*/ 1847850 w 2050256"/>
                <a:gd name="connsiteY32" fmla="*/ 750094 h 1054894"/>
                <a:gd name="connsiteX33" fmla="*/ 1826418 w 2050256"/>
                <a:gd name="connsiteY33" fmla="*/ 854869 h 1054894"/>
                <a:gd name="connsiteX34" fmla="*/ 1812131 w 2050256"/>
                <a:gd name="connsiteY34" fmla="*/ 909638 h 1054894"/>
                <a:gd name="connsiteX35" fmla="*/ 1785937 w 2050256"/>
                <a:gd name="connsiteY35" fmla="*/ 969169 h 1054894"/>
                <a:gd name="connsiteX36" fmla="*/ 1764506 w 2050256"/>
                <a:gd name="connsiteY36" fmla="*/ 1004888 h 1054894"/>
                <a:gd name="connsiteX37" fmla="*/ 1747837 w 2050256"/>
                <a:gd name="connsiteY37" fmla="*/ 1026319 h 1054894"/>
                <a:gd name="connsiteX38" fmla="*/ 1733550 w 2050256"/>
                <a:gd name="connsiteY38" fmla="*/ 1038225 h 1054894"/>
                <a:gd name="connsiteX39" fmla="*/ 1709737 w 2050256"/>
                <a:gd name="connsiteY39" fmla="*/ 1050131 h 1054894"/>
                <a:gd name="connsiteX40" fmla="*/ 1681162 w 2050256"/>
                <a:gd name="connsiteY40" fmla="*/ 1054894 h 1054894"/>
                <a:gd name="connsiteX41" fmla="*/ 1650206 w 2050256"/>
                <a:gd name="connsiteY41" fmla="*/ 1054894 h 1054894"/>
                <a:gd name="connsiteX42" fmla="*/ 1628775 w 2050256"/>
                <a:gd name="connsiteY42" fmla="*/ 1047750 h 1054894"/>
                <a:gd name="connsiteX43" fmla="*/ 1612106 w 2050256"/>
                <a:gd name="connsiteY43" fmla="*/ 1028700 h 1054894"/>
                <a:gd name="connsiteX44" fmla="*/ 1602581 w 2050256"/>
                <a:gd name="connsiteY44" fmla="*/ 1002506 h 1054894"/>
                <a:gd name="connsiteX45" fmla="*/ 1633537 w 2050256"/>
                <a:gd name="connsiteY45" fmla="*/ 812006 h 1054894"/>
                <a:gd name="connsiteX46" fmla="*/ 1654968 w 2050256"/>
                <a:gd name="connsiteY46" fmla="*/ 692944 h 1054894"/>
                <a:gd name="connsiteX47" fmla="*/ 1674018 w 2050256"/>
                <a:gd name="connsiteY47" fmla="*/ 566738 h 1054894"/>
                <a:gd name="connsiteX48" fmla="*/ 1683543 w 2050256"/>
                <a:gd name="connsiteY48" fmla="*/ 445294 h 1054894"/>
                <a:gd name="connsiteX49" fmla="*/ 1690687 w 2050256"/>
                <a:gd name="connsiteY49" fmla="*/ 295275 h 1054894"/>
                <a:gd name="connsiteX50" fmla="*/ 1693068 w 2050256"/>
                <a:gd name="connsiteY50" fmla="*/ 264319 h 1054894"/>
                <a:gd name="connsiteX51" fmla="*/ 1693068 w 2050256"/>
                <a:gd name="connsiteY51" fmla="*/ 245269 h 1054894"/>
                <a:gd name="connsiteX52" fmla="*/ 1685925 w 2050256"/>
                <a:gd name="connsiteY52" fmla="*/ 228600 h 1054894"/>
                <a:gd name="connsiteX53" fmla="*/ 1671637 w 2050256"/>
                <a:gd name="connsiteY53" fmla="*/ 211931 h 1054894"/>
                <a:gd name="connsiteX54" fmla="*/ 1645443 w 2050256"/>
                <a:gd name="connsiteY54" fmla="*/ 202406 h 1054894"/>
                <a:gd name="connsiteX55" fmla="*/ 1621631 w 2050256"/>
                <a:gd name="connsiteY55" fmla="*/ 202406 h 1054894"/>
                <a:gd name="connsiteX56" fmla="*/ 1531143 w 2050256"/>
                <a:gd name="connsiteY56" fmla="*/ 209550 h 1054894"/>
                <a:gd name="connsiteX57" fmla="*/ 1295400 w 2050256"/>
                <a:gd name="connsiteY57" fmla="*/ 235744 h 1054894"/>
                <a:gd name="connsiteX58" fmla="*/ 957262 w 2050256"/>
                <a:gd name="connsiteY58" fmla="*/ 273844 h 1054894"/>
                <a:gd name="connsiteX59" fmla="*/ 640556 w 2050256"/>
                <a:gd name="connsiteY59" fmla="*/ 314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0256" h="1054894">
                  <a:moveTo>
                    <a:pt x="640556" y="314325"/>
                  </a:moveTo>
                  <a:lnTo>
                    <a:pt x="381000" y="345281"/>
                  </a:lnTo>
                  <a:lnTo>
                    <a:pt x="45243" y="390525"/>
                  </a:lnTo>
                  <a:lnTo>
                    <a:pt x="0" y="252413"/>
                  </a:lnTo>
                  <a:lnTo>
                    <a:pt x="226218" y="233363"/>
                  </a:lnTo>
                  <a:lnTo>
                    <a:pt x="419100" y="211931"/>
                  </a:lnTo>
                  <a:lnTo>
                    <a:pt x="633412" y="185738"/>
                  </a:lnTo>
                  <a:lnTo>
                    <a:pt x="888206" y="152400"/>
                  </a:lnTo>
                  <a:lnTo>
                    <a:pt x="1154906" y="116681"/>
                  </a:lnTo>
                  <a:lnTo>
                    <a:pt x="1359693" y="90488"/>
                  </a:lnTo>
                  <a:lnTo>
                    <a:pt x="1476375" y="76200"/>
                  </a:lnTo>
                  <a:lnTo>
                    <a:pt x="1528762" y="69056"/>
                  </a:lnTo>
                  <a:lnTo>
                    <a:pt x="1562100" y="59531"/>
                  </a:lnTo>
                  <a:lnTo>
                    <a:pt x="1626393" y="38100"/>
                  </a:lnTo>
                  <a:lnTo>
                    <a:pt x="1681162" y="14288"/>
                  </a:lnTo>
                  <a:lnTo>
                    <a:pt x="1709737" y="0"/>
                  </a:lnTo>
                  <a:lnTo>
                    <a:pt x="1724025" y="4763"/>
                  </a:lnTo>
                  <a:lnTo>
                    <a:pt x="1774031" y="30956"/>
                  </a:lnTo>
                  <a:lnTo>
                    <a:pt x="1862137" y="83344"/>
                  </a:lnTo>
                  <a:lnTo>
                    <a:pt x="1926431" y="123825"/>
                  </a:lnTo>
                  <a:lnTo>
                    <a:pt x="1974056" y="157163"/>
                  </a:lnTo>
                  <a:lnTo>
                    <a:pt x="2014537" y="192881"/>
                  </a:lnTo>
                  <a:lnTo>
                    <a:pt x="2038350" y="219075"/>
                  </a:lnTo>
                  <a:lnTo>
                    <a:pt x="2047875" y="235744"/>
                  </a:lnTo>
                  <a:lnTo>
                    <a:pt x="2050256" y="252413"/>
                  </a:lnTo>
                  <a:lnTo>
                    <a:pt x="2043112" y="295275"/>
                  </a:lnTo>
                  <a:lnTo>
                    <a:pt x="2021681" y="342900"/>
                  </a:lnTo>
                  <a:lnTo>
                    <a:pt x="1997868" y="378619"/>
                  </a:lnTo>
                  <a:lnTo>
                    <a:pt x="1964531" y="411956"/>
                  </a:lnTo>
                  <a:lnTo>
                    <a:pt x="1945481" y="440531"/>
                  </a:lnTo>
                  <a:lnTo>
                    <a:pt x="1919287" y="495300"/>
                  </a:lnTo>
                  <a:lnTo>
                    <a:pt x="1881187" y="609600"/>
                  </a:lnTo>
                  <a:lnTo>
                    <a:pt x="1847850" y="750094"/>
                  </a:lnTo>
                  <a:lnTo>
                    <a:pt x="1826418" y="854869"/>
                  </a:lnTo>
                  <a:lnTo>
                    <a:pt x="1812131" y="909638"/>
                  </a:lnTo>
                  <a:lnTo>
                    <a:pt x="1785937" y="969169"/>
                  </a:lnTo>
                  <a:lnTo>
                    <a:pt x="1764506" y="1004888"/>
                  </a:lnTo>
                  <a:lnTo>
                    <a:pt x="1747837" y="1026319"/>
                  </a:lnTo>
                  <a:lnTo>
                    <a:pt x="1733550" y="1038225"/>
                  </a:lnTo>
                  <a:lnTo>
                    <a:pt x="1709737" y="1050131"/>
                  </a:lnTo>
                  <a:lnTo>
                    <a:pt x="1681162" y="1054894"/>
                  </a:lnTo>
                  <a:lnTo>
                    <a:pt x="1650206" y="1054894"/>
                  </a:lnTo>
                  <a:lnTo>
                    <a:pt x="1628775" y="1047750"/>
                  </a:lnTo>
                  <a:lnTo>
                    <a:pt x="1612106" y="1028700"/>
                  </a:lnTo>
                  <a:lnTo>
                    <a:pt x="1602581" y="1002506"/>
                  </a:lnTo>
                  <a:lnTo>
                    <a:pt x="1633537" y="812006"/>
                  </a:lnTo>
                  <a:lnTo>
                    <a:pt x="1654968" y="692944"/>
                  </a:lnTo>
                  <a:lnTo>
                    <a:pt x="1674018" y="566738"/>
                  </a:lnTo>
                  <a:lnTo>
                    <a:pt x="1683543" y="445294"/>
                  </a:lnTo>
                  <a:lnTo>
                    <a:pt x="1690687" y="295275"/>
                  </a:lnTo>
                  <a:lnTo>
                    <a:pt x="1693068" y="264319"/>
                  </a:lnTo>
                  <a:lnTo>
                    <a:pt x="1693068" y="245269"/>
                  </a:lnTo>
                  <a:lnTo>
                    <a:pt x="1685925" y="228600"/>
                  </a:lnTo>
                  <a:lnTo>
                    <a:pt x="1671637" y="211931"/>
                  </a:lnTo>
                  <a:lnTo>
                    <a:pt x="1645443" y="202406"/>
                  </a:lnTo>
                  <a:lnTo>
                    <a:pt x="1621631" y="202406"/>
                  </a:lnTo>
                  <a:lnTo>
                    <a:pt x="1531143" y="209550"/>
                  </a:lnTo>
                  <a:lnTo>
                    <a:pt x="1295400" y="235744"/>
                  </a:lnTo>
                  <a:lnTo>
                    <a:pt x="957262" y="273844"/>
                  </a:lnTo>
                  <a:lnTo>
                    <a:pt x="6405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B838ADDB-28B0-43FB-8768-E94161B59301}"/>
                </a:ext>
              </a:extLst>
            </p:cNvPr>
            <p:cNvSpPr/>
            <p:nvPr/>
          </p:nvSpPr>
          <p:spPr>
            <a:xfrm>
              <a:off x="4325938" y="5591175"/>
              <a:ext cx="1498600" cy="303213"/>
            </a:xfrm>
            <a:custGeom>
              <a:avLst/>
              <a:gdLst>
                <a:gd name="connsiteX0" fmla="*/ 592932 w 1497807"/>
                <a:gd name="connsiteY0" fmla="*/ 85725 h 302419"/>
                <a:gd name="connsiteX1" fmla="*/ 1126332 w 1497807"/>
                <a:gd name="connsiteY1" fmla="*/ 33338 h 302419"/>
                <a:gd name="connsiteX2" fmla="*/ 1497807 w 1497807"/>
                <a:gd name="connsiteY2" fmla="*/ 0 h 302419"/>
                <a:gd name="connsiteX3" fmla="*/ 1488282 w 1497807"/>
                <a:gd name="connsiteY3" fmla="*/ 133350 h 302419"/>
                <a:gd name="connsiteX4" fmla="*/ 1240632 w 1497807"/>
                <a:gd name="connsiteY4" fmla="*/ 159544 h 302419"/>
                <a:gd name="connsiteX5" fmla="*/ 933450 w 1497807"/>
                <a:gd name="connsiteY5" fmla="*/ 192881 h 302419"/>
                <a:gd name="connsiteX6" fmla="*/ 531019 w 1497807"/>
                <a:gd name="connsiteY6" fmla="*/ 240506 h 302419"/>
                <a:gd name="connsiteX7" fmla="*/ 252413 w 1497807"/>
                <a:gd name="connsiteY7" fmla="*/ 273844 h 302419"/>
                <a:gd name="connsiteX8" fmla="*/ 7144 w 1497807"/>
                <a:gd name="connsiteY8" fmla="*/ 302419 h 302419"/>
                <a:gd name="connsiteX9" fmla="*/ 0 w 1497807"/>
                <a:gd name="connsiteY9" fmla="*/ 142875 h 302419"/>
                <a:gd name="connsiteX10" fmla="*/ 385763 w 1497807"/>
                <a:gd name="connsiteY10" fmla="*/ 104775 h 302419"/>
                <a:gd name="connsiteX11" fmla="*/ 592932 w 1497807"/>
                <a:gd name="connsiteY11" fmla="*/ 857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807" h="302419">
                  <a:moveTo>
                    <a:pt x="592932" y="85725"/>
                  </a:moveTo>
                  <a:lnTo>
                    <a:pt x="1126332" y="33338"/>
                  </a:lnTo>
                  <a:lnTo>
                    <a:pt x="1497807" y="0"/>
                  </a:lnTo>
                  <a:lnTo>
                    <a:pt x="1488282" y="133350"/>
                  </a:lnTo>
                  <a:lnTo>
                    <a:pt x="1240632" y="159544"/>
                  </a:lnTo>
                  <a:lnTo>
                    <a:pt x="933450" y="192881"/>
                  </a:lnTo>
                  <a:lnTo>
                    <a:pt x="531019" y="240506"/>
                  </a:lnTo>
                  <a:lnTo>
                    <a:pt x="252413" y="273844"/>
                  </a:lnTo>
                  <a:lnTo>
                    <a:pt x="7144" y="302419"/>
                  </a:lnTo>
                  <a:lnTo>
                    <a:pt x="0" y="142875"/>
                  </a:lnTo>
                  <a:lnTo>
                    <a:pt x="385763" y="104775"/>
                  </a:lnTo>
                  <a:lnTo>
                    <a:pt x="592932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938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FBEB464-8133-4166-B9C5-18FDF706AB48}"/>
              </a:ext>
            </a:extLst>
          </p:cNvPr>
          <p:cNvGrpSpPr/>
          <p:nvPr/>
        </p:nvGrpSpPr>
        <p:grpSpPr>
          <a:xfrm>
            <a:off x="2655888" y="1243013"/>
            <a:ext cx="4705350" cy="4822825"/>
            <a:chOff x="2655888" y="1243013"/>
            <a:chExt cx="4705350" cy="4822825"/>
          </a:xfrm>
        </p:grpSpPr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8C8BD1D1-8E76-364F-9FB9-992E33423E45}"/>
                </a:ext>
              </a:extLst>
            </p:cNvPr>
            <p:cNvSpPr/>
            <p:nvPr/>
          </p:nvSpPr>
          <p:spPr>
            <a:xfrm>
              <a:off x="2655888" y="1243013"/>
              <a:ext cx="2324100" cy="2049462"/>
            </a:xfrm>
            <a:custGeom>
              <a:avLst/>
              <a:gdLst>
                <a:gd name="connsiteX0" fmla="*/ 1559379 w 2324100"/>
                <a:gd name="connsiteY0" fmla="*/ 669471 h 2049236"/>
                <a:gd name="connsiteX1" fmla="*/ 1665515 w 2324100"/>
                <a:gd name="connsiteY1" fmla="*/ 544286 h 2049236"/>
                <a:gd name="connsiteX2" fmla="*/ 1741715 w 2324100"/>
                <a:gd name="connsiteY2" fmla="*/ 451757 h 2049236"/>
                <a:gd name="connsiteX3" fmla="*/ 1809750 w 2324100"/>
                <a:gd name="connsiteY3" fmla="*/ 361950 h 2049236"/>
                <a:gd name="connsiteX4" fmla="*/ 1861457 w 2324100"/>
                <a:gd name="connsiteY4" fmla="*/ 285750 h 2049236"/>
                <a:gd name="connsiteX5" fmla="*/ 1883229 w 2324100"/>
                <a:gd name="connsiteY5" fmla="*/ 242207 h 2049236"/>
                <a:gd name="connsiteX6" fmla="*/ 1885950 w 2324100"/>
                <a:gd name="connsiteY6" fmla="*/ 225878 h 2049236"/>
                <a:gd name="connsiteX7" fmla="*/ 1888672 w 2324100"/>
                <a:gd name="connsiteY7" fmla="*/ 209550 h 2049236"/>
                <a:gd name="connsiteX8" fmla="*/ 1883229 w 2324100"/>
                <a:gd name="connsiteY8" fmla="*/ 182336 h 2049236"/>
                <a:gd name="connsiteX9" fmla="*/ 1872343 w 2324100"/>
                <a:gd name="connsiteY9" fmla="*/ 141514 h 2049236"/>
                <a:gd name="connsiteX10" fmla="*/ 1858736 w 2324100"/>
                <a:gd name="connsiteY10" fmla="*/ 114300 h 2049236"/>
                <a:gd name="connsiteX11" fmla="*/ 1834243 w 2324100"/>
                <a:gd name="connsiteY11" fmla="*/ 89807 h 2049236"/>
                <a:gd name="connsiteX12" fmla="*/ 1809750 w 2324100"/>
                <a:gd name="connsiteY12" fmla="*/ 73478 h 2049236"/>
                <a:gd name="connsiteX13" fmla="*/ 1785257 w 2324100"/>
                <a:gd name="connsiteY13" fmla="*/ 54428 h 2049236"/>
                <a:gd name="connsiteX14" fmla="*/ 1758043 w 2324100"/>
                <a:gd name="connsiteY14" fmla="*/ 29936 h 2049236"/>
                <a:gd name="connsiteX15" fmla="*/ 1755322 w 2324100"/>
                <a:gd name="connsiteY15" fmla="*/ 19050 h 2049236"/>
                <a:gd name="connsiteX16" fmla="*/ 1763486 w 2324100"/>
                <a:gd name="connsiteY16" fmla="*/ 5443 h 2049236"/>
                <a:gd name="connsiteX17" fmla="*/ 1782536 w 2324100"/>
                <a:gd name="connsiteY17" fmla="*/ 0 h 2049236"/>
                <a:gd name="connsiteX18" fmla="*/ 1826079 w 2324100"/>
                <a:gd name="connsiteY18" fmla="*/ 2721 h 2049236"/>
                <a:gd name="connsiteX19" fmla="*/ 1907722 w 2324100"/>
                <a:gd name="connsiteY19" fmla="*/ 19050 h 2049236"/>
                <a:gd name="connsiteX20" fmla="*/ 1975757 w 2324100"/>
                <a:gd name="connsiteY20" fmla="*/ 40821 h 2049236"/>
                <a:gd name="connsiteX21" fmla="*/ 2062843 w 2324100"/>
                <a:gd name="connsiteY21" fmla="*/ 78921 h 2049236"/>
                <a:gd name="connsiteX22" fmla="*/ 2119993 w 2324100"/>
                <a:gd name="connsiteY22" fmla="*/ 106136 h 2049236"/>
                <a:gd name="connsiteX23" fmla="*/ 2198915 w 2324100"/>
                <a:gd name="connsiteY23" fmla="*/ 146957 h 2049236"/>
                <a:gd name="connsiteX24" fmla="*/ 2231572 w 2324100"/>
                <a:gd name="connsiteY24" fmla="*/ 168728 h 2049236"/>
                <a:gd name="connsiteX25" fmla="*/ 2277836 w 2324100"/>
                <a:gd name="connsiteY25" fmla="*/ 204107 h 2049236"/>
                <a:gd name="connsiteX26" fmla="*/ 2302329 w 2324100"/>
                <a:gd name="connsiteY26" fmla="*/ 228600 h 2049236"/>
                <a:gd name="connsiteX27" fmla="*/ 2318657 w 2324100"/>
                <a:gd name="connsiteY27" fmla="*/ 255814 h 2049236"/>
                <a:gd name="connsiteX28" fmla="*/ 2324100 w 2324100"/>
                <a:gd name="connsiteY28" fmla="*/ 274864 h 2049236"/>
                <a:gd name="connsiteX29" fmla="*/ 2324100 w 2324100"/>
                <a:gd name="connsiteY29" fmla="*/ 296636 h 2049236"/>
                <a:gd name="connsiteX30" fmla="*/ 2313215 w 2324100"/>
                <a:gd name="connsiteY30" fmla="*/ 332014 h 2049236"/>
                <a:gd name="connsiteX31" fmla="*/ 2296886 w 2324100"/>
                <a:gd name="connsiteY31" fmla="*/ 356507 h 2049236"/>
                <a:gd name="connsiteX32" fmla="*/ 2237015 w 2324100"/>
                <a:gd name="connsiteY32" fmla="*/ 381000 h 2049236"/>
                <a:gd name="connsiteX33" fmla="*/ 2204357 w 2324100"/>
                <a:gd name="connsiteY33" fmla="*/ 394607 h 2049236"/>
                <a:gd name="connsiteX34" fmla="*/ 2174422 w 2324100"/>
                <a:gd name="connsiteY34" fmla="*/ 410936 h 2049236"/>
                <a:gd name="connsiteX35" fmla="*/ 2136322 w 2324100"/>
                <a:gd name="connsiteY35" fmla="*/ 440871 h 2049236"/>
                <a:gd name="connsiteX36" fmla="*/ 2051957 w 2324100"/>
                <a:gd name="connsiteY36" fmla="*/ 530678 h 2049236"/>
                <a:gd name="connsiteX37" fmla="*/ 1877786 w 2324100"/>
                <a:gd name="connsiteY37" fmla="*/ 702128 h 2049236"/>
                <a:gd name="connsiteX38" fmla="*/ 1719943 w 2324100"/>
                <a:gd name="connsiteY38" fmla="*/ 859971 h 2049236"/>
                <a:gd name="connsiteX39" fmla="*/ 1548493 w 2324100"/>
                <a:gd name="connsiteY39" fmla="*/ 1023257 h 2049236"/>
                <a:gd name="connsiteX40" fmla="*/ 1344386 w 2324100"/>
                <a:gd name="connsiteY40" fmla="*/ 1208314 h 2049236"/>
                <a:gd name="connsiteX41" fmla="*/ 1202872 w 2324100"/>
                <a:gd name="connsiteY41" fmla="*/ 1330778 h 2049236"/>
                <a:gd name="connsiteX42" fmla="*/ 1050472 w 2324100"/>
                <a:gd name="connsiteY42" fmla="*/ 1453243 h 2049236"/>
                <a:gd name="connsiteX43" fmla="*/ 849086 w 2324100"/>
                <a:gd name="connsiteY43" fmla="*/ 1602921 h 2049236"/>
                <a:gd name="connsiteX44" fmla="*/ 674915 w 2324100"/>
                <a:gd name="connsiteY44" fmla="*/ 1719943 h 2049236"/>
                <a:gd name="connsiteX45" fmla="*/ 440872 w 2324100"/>
                <a:gd name="connsiteY45" fmla="*/ 1856014 h 2049236"/>
                <a:gd name="connsiteX46" fmla="*/ 220436 w 2324100"/>
                <a:gd name="connsiteY46" fmla="*/ 1970314 h 2049236"/>
                <a:gd name="connsiteX47" fmla="*/ 65315 w 2324100"/>
                <a:gd name="connsiteY47" fmla="*/ 2041071 h 2049236"/>
                <a:gd name="connsiteX48" fmla="*/ 40822 w 2324100"/>
                <a:gd name="connsiteY48" fmla="*/ 2046514 h 2049236"/>
                <a:gd name="connsiteX49" fmla="*/ 21772 w 2324100"/>
                <a:gd name="connsiteY49" fmla="*/ 2049236 h 2049236"/>
                <a:gd name="connsiteX50" fmla="*/ 8165 w 2324100"/>
                <a:gd name="connsiteY50" fmla="*/ 2049236 h 2049236"/>
                <a:gd name="connsiteX51" fmla="*/ 0 w 2324100"/>
                <a:gd name="connsiteY51" fmla="*/ 2043793 h 2049236"/>
                <a:gd name="connsiteX52" fmla="*/ 0 w 2324100"/>
                <a:gd name="connsiteY52" fmla="*/ 2032907 h 2049236"/>
                <a:gd name="connsiteX53" fmla="*/ 10886 w 2324100"/>
                <a:gd name="connsiteY53" fmla="*/ 2019300 h 2049236"/>
                <a:gd name="connsiteX54" fmla="*/ 59872 w 2324100"/>
                <a:gd name="connsiteY54" fmla="*/ 1986643 h 2049236"/>
                <a:gd name="connsiteX55" fmla="*/ 209550 w 2324100"/>
                <a:gd name="connsiteY55" fmla="*/ 1883228 h 2049236"/>
                <a:gd name="connsiteX56" fmla="*/ 386443 w 2324100"/>
                <a:gd name="connsiteY56" fmla="*/ 1758043 h 2049236"/>
                <a:gd name="connsiteX57" fmla="*/ 519793 w 2324100"/>
                <a:gd name="connsiteY57" fmla="*/ 1662793 h 2049236"/>
                <a:gd name="connsiteX58" fmla="*/ 688522 w 2324100"/>
                <a:gd name="connsiteY58" fmla="*/ 1526721 h 2049236"/>
                <a:gd name="connsiteX59" fmla="*/ 857250 w 2324100"/>
                <a:gd name="connsiteY59" fmla="*/ 1387928 h 2049236"/>
                <a:gd name="connsiteX60" fmla="*/ 1115786 w 2324100"/>
                <a:gd name="connsiteY60" fmla="*/ 1151164 h 2049236"/>
                <a:gd name="connsiteX61" fmla="*/ 1260022 w 2324100"/>
                <a:gd name="connsiteY61" fmla="*/ 1009650 h 2049236"/>
                <a:gd name="connsiteX62" fmla="*/ 1401536 w 2324100"/>
                <a:gd name="connsiteY62" fmla="*/ 857250 h 2049236"/>
                <a:gd name="connsiteX63" fmla="*/ 1559379 w 2324100"/>
                <a:gd name="connsiteY63" fmla="*/ 669471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24100" h="2049236">
                  <a:moveTo>
                    <a:pt x="1559379" y="669471"/>
                  </a:moveTo>
                  <a:lnTo>
                    <a:pt x="1665515" y="544286"/>
                  </a:lnTo>
                  <a:lnTo>
                    <a:pt x="1741715" y="451757"/>
                  </a:lnTo>
                  <a:lnTo>
                    <a:pt x="1809750" y="361950"/>
                  </a:lnTo>
                  <a:lnTo>
                    <a:pt x="1861457" y="285750"/>
                  </a:lnTo>
                  <a:lnTo>
                    <a:pt x="1883229" y="242207"/>
                  </a:lnTo>
                  <a:lnTo>
                    <a:pt x="1885950" y="225878"/>
                  </a:lnTo>
                  <a:lnTo>
                    <a:pt x="1888672" y="209550"/>
                  </a:lnTo>
                  <a:lnTo>
                    <a:pt x="1883229" y="182336"/>
                  </a:lnTo>
                  <a:lnTo>
                    <a:pt x="1872343" y="141514"/>
                  </a:lnTo>
                  <a:lnTo>
                    <a:pt x="1858736" y="114300"/>
                  </a:lnTo>
                  <a:lnTo>
                    <a:pt x="1834243" y="89807"/>
                  </a:lnTo>
                  <a:lnTo>
                    <a:pt x="1809750" y="73478"/>
                  </a:lnTo>
                  <a:lnTo>
                    <a:pt x="1785257" y="54428"/>
                  </a:lnTo>
                  <a:lnTo>
                    <a:pt x="1758043" y="29936"/>
                  </a:lnTo>
                  <a:lnTo>
                    <a:pt x="1755322" y="19050"/>
                  </a:lnTo>
                  <a:lnTo>
                    <a:pt x="1763486" y="5443"/>
                  </a:lnTo>
                  <a:lnTo>
                    <a:pt x="1782536" y="0"/>
                  </a:lnTo>
                  <a:lnTo>
                    <a:pt x="1826079" y="2721"/>
                  </a:lnTo>
                  <a:lnTo>
                    <a:pt x="1907722" y="19050"/>
                  </a:lnTo>
                  <a:lnTo>
                    <a:pt x="1975757" y="40821"/>
                  </a:lnTo>
                  <a:lnTo>
                    <a:pt x="2062843" y="78921"/>
                  </a:lnTo>
                  <a:lnTo>
                    <a:pt x="2119993" y="106136"/>
                  </a:lnTo>
                  <a:lnTo>
                    <a:pt x="2198915" y="146957"/>
                  </a:lnTo>
                  <a:lnTo>
                    <a:pt x="2231572" y="168728"/>
                  </a:lnTo>
                  <a:lnTo>
                    <a:pt x="2277836" y="204107"/>
                  </a:lnTo>
                  <a:lnTo>
                    <a:pt x="2302329" y="228600"/>
                  </a:lnTo>
                  <a:lnTo>
                    <a:pt x="2318657" y="255814"/>
                  </a:lnTo>
                  <a:lnTo>
                    <a:pt x="2324100" y="274864"/>
                  </a:lnTo>
                  <a:lnTo>
                    <a:pt x="2324100" y="296636"/>
                  </a:lnTo>
                  <a:lnTo>
                    <a:pt x="2313215" y="332014"/>
                  </a:lnTo>
                  <a:lnTo>
                    <a:pt x="2296886" y="356507"/>
                  </a:lnTo>
                  <a:lnTo>
                    <a:pt x="2237015" y="381000"/>
                  </a:lnTo>
                  <a:lnTo>
                    <a:pt x="2204357" y="394607"/>
                  </a:lnTo>
                  <a:lnTo>
                    <a:pt x="2174422" y="410936"/>
                  </a:lnTo>
                  <a:lnTo>
                    <a:pt x="2136322" y="440871"/>
                  </a:lnTo>
                  <a:lnTo>
                    <a:pt x="2051957" y="530678"/>
                  </a:lnTo>
                  <a:lnTo>
                    <a:pt x="1877786" y="702128"/>
                  </a:lnTo>
                  <a:lnTo>
                    <a:pt x="1719943" y="859971"/>
                  </a:lnTo>
                  <a:lnTo>
                    <a:pt x="1548493" y="1023257"/>
                  </a:lnTo>
                  <a:lnTo>
                    <a:pt x="1344386" y="1208314"/>
                  </a:lnTo>
                  <a:lnTo>
                    <a:pt x="1202872" y="1330778"/>
                  </a:lnTo>
                  <a:lnTo>
                    <a:pt x="1050472" y="1453243"/>
                  </a:lnTo>
                  <a:lnTo>
                    <a:pt x="849086" y="1602921"/>
                  </a:lnTo>
                  <a:lnTo>
                    <a:pt x="674915" y="1719943"/>
                  </a:lnTo>
                  <a:lnTo>
                    <a:pt x="440872" y="1856014"/>
                  </a:lnTo>
                  <a:lnTo>
                    <a:pt x="220436" y="1970314"/>
                  </a:lnTo>
                  <a:lnTo>
                    <a:pt x="65315" y="2041071"/>
                  </a:lnTo>
                  <a:lnTo>
                    <a:pt x="40822" y="2046514"/>
                  </a:lnTo>
                  <a:lnTo>
                    <a:pt x="21772" y="2049236"/>
                  </a:lnTo>
                  <a:lnTo>
                    <a:pt x="8165" y="2049236"/>
                  </a:lnTo>
                  <a:lnTo>
                    <a:pt x="0" y="2043793"/>
                  </a:lnTo>
                  <a:lnTo>
                    <a:pt x="0" y="2032907"/>
                  </a:lnTo>
                  <a:lnTo>
                    <a:pt x="10886" y="2019300"/>
                  </a:lnTo>
                  <a:lnTo>
                    <a:pt x="59872" y="1986643"/>
                  </a:lnTo>
                  <a:lnTo>
                    <a:pt x="209550" y="1883228"/>
                  </a:lnTo>
                  <a:lnTo>
                    <a:pt x="386443" y="1758043"/>
                  </a:lnTo>
                  <a:lnTo>
                    <a:pt x="519793" y="1662793"/>
                  </a:lnTo>
                  <a:lnTo>
                    <a:pt x="688522" y="1526721"/>
                  </a:lnTo>
                  <a:lnTo>
                    <a:pt x="857250" y="1387928"/>
                  </a:lnTo>
                  <a:lnTo>
                    <a:pt x="1115786" y="1151164"/>
                  </a:lnTo>
                  <a:lnTo>
                    <a:pt x="1260022" y="1009650"/>
                  </a:lnTo>
                  <a:lnTo>
                    <a:pt x="1401536" y="857250"/>
                  </a:lnTo>
                  <a:lnTo>
                    <a:pt x="1559379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31B5AD3-4C04-9141-A653-F0CAC71B30F2}"/>
                </a:ext>
              </a:extLst>
            </p:cNvPr>
            <p:cNvSpPr/>
            <p:nvPr/>
          </p:nvSpPr>
          <p:spPr>
            <a:xfrm>
              <a:off x="4068763" y="2314575"/>
              <a:ext cx="1441450" cy="333375"/>
            </a:xfrm>
            <a:custGeom>
              <a:avLst/>
              <a:gdLst>
                <a:gd name="connsiteX0" fmla="*/ 692944 w 1440657"/>
                <a:gd name="connsiteY0" fmla="*/ 138113 h 333375"/>
                <a:gd name="connsiteX1" fmla="*/ 985838 w 1440657"/>
                <a:gd name="connsiteY1" fmla="*/ 76200 h 333375"/>
                <a:gd name="connsiteX2" fmla="*/ 1038225 w 1440657"/>
                <a:gd name="connsiteY2" fmla="*/ 61913 h 333375"/>
                <a:gd name="connsiteX3" fmla="*/ 1088232 w 1440657"/>
                <a:gd name="connsiteY3" fmla="*/ 38100 h 333375"/>
                <a:gd name="connsiteX4" fmla="*/ 1135857 w 1440657"/>
                <a:gd name="connsiteY4" fmla="*/ 19050 h 333375"/>
                <a:gd name="connsiteX5" fmla="*/ 1176338 w 1440657"/>
                <a:gd name="connsiteY5" fmla="*/ 2381 h 333375"/>
                <a:gd name="connsiteX6" fmla="*/ 1190625 w 1440657"/>
                <a:gd name="connsiteY6" fmla="*/ 2381 h 333375"/>
                <a:gd name="connsiteX7" fmla="*/ 1209675 w 1440657"/>
                <a:gd name="connsiteY7" fmla="*/ 0 h 333375"/>
                <a:gd name="connsiteX8" fmla="*/ 1281113 w 1440657"/>
                <a:gd name="connsiteY8" fmla="*/ 4763 h 333375"/>
                <a:gd name="connsiteX9" fmla="*/ 1362075 w 1440657"/>
                <a:gd name="connsiteY9" fmla="*/ 19050 h 333375"/>
                <a:gd name="connsiteX10" fmla="*/ 1385888 w 1440657"/>
                <a:gd name="connsiteY10" fmla="*/ 28575 h 333375"/>
                <a:gd name="connsiteX11" fmla="*/ 1414463 w 1440657"/>
                <a:gd name="connsiteY11" fmla="*/ 47625 h 333375"/>
                <a:gd name="connsiteX12" fmla="*/ 1431132 w 1440657"/>
                <a:gd name="connsiteY12" fmla="*/ 64294 h 333375"/>
                <a:gd name="connsiteX13" fmla="*/ 1440657 w 1440657"/>
                <a:gd name="connsiteY13" fmla="*/ 85725 h 333375"/>
                <a:gd name="connsiteX14" fmla="*/ 1433513 w 1440657"/>
                <a:gd name="connsiteY14" fmla="*/ 111919 h 333375"/>
                <a:gd name="connsiteX15" fmla="*/ 1419225 w 1440657"/>
                <a:gd name="connsiteY15" fmla="*/ 133350 h 333375"/>
                <a:gd name="connsiteX16" fmla="*/ 1390650 w 1440657"/>
                <a:gd name="connsiteY16" fmla="*/ 154781 h 333375"/>
                <a:gd name="connsiteX17" fmla="*/ 1316832 w 1440657"/>
                <a:gd name="connsiteY17" fmla="*/ 178594 h 333375"/>
                <a:gd name="connsiteX18" fmla="*/ 1195388 w 1440657"/>
                <a:gd name="connsiteY18" fmla="*/ 209550 h 333375"/>
                <a:gd name="connsiteX19" fmla="*/ 1090613 w 1440657"/>
                <a:gd name="connsiteY19" fmla="*/ 233363 h 333375"/>
                <a:gd name="connsiteX20" fmla="*/ 983457 w 1440657"/>
                <a:gd name="connsiteY20" fmla="*/ 257175 h 333375"/>
                <a:gd name="connsiteX21" fmla="*/ 854869 w 1440657"/>
                <a:gd name="connsiteY21" fmla="*/ 280988 h 333375"/>
                <a:gd name="connsiteX22" fmla="*/ 745332 w 1440657"/>
                <a:gd name="connsiteY22" fmla="*/ 295275 h 333375"/>
                <a:gd name="connsiteX23" fmla="*/ 571500 w 1440657"/>
                <a:gd name="connsiteY23" fmla="*/ 311944 h 333375"/>
                <a:gd name="connsiteX24" fmla="*/ 414338 w 1440657"/>
                <a:gd name="connsiteY24" fmla="*/ 323850 h 333375"/>
                <a:gd name="connsiteX25" fmla="*/ 290513 w 1440657"/>
                <a:gd name="connsiteY25" fmla="*/ 330994 h 333375"/>
                <a:gd name="connsiteX26" fmla="*/ 247650 w 1440657"/>
                <a:gd name="connsiteY26" fmla="*/ 333375 h 333375"/>
                <a:gd name="connsiteX27" fmla="*/ 202407 w 1440657"/>
                <a:gd name="connsiteY27" fmla="*/ 316706 h 333375"/>
                <a:gd name="connsiteX28" fmla="*/ 157163 w 1440657"/>
                <a:gd name="connsiteY28" fmla="*/ 292894 h 333375"/>
                <a:gd name="connsiteX29" fmla="*/ 109538 w 1440657"/>
                <a:gd name="connsiteY29" fmla="*/ 266700 h 333375"/>
                <a:gd name="connsiteX30" fmla="*/ 66675 w 1440657"/>
                <a:gd name="connsiteY30" fmla="*/ 235744 h 333375"/>
                <a:gd name="connsiteX31" fmla="*/ 23813 w 1440657"/>
                <a:gd name="connsiteY31" fmla="*/ 197644 h 333375"/>
                <a:gd name="connsiteX32" fmla="*/ 4763 w 1440657"/>
                <a:gd name="connsiteY32" fmla="*/ 173831 h 333375"/>
                <a:gd name="connsiteX33" fmla="*/ 0 w 1440657"/>
                <a:gd name="connsiteY33" fmla="*/ 157163 h 333375"/>
                <a:gd name="connsiteX34" fmla="*/ 0 w 1440657"/>
                <a:gd name="connsiteY34" fmla="*/ 145256 h 333375"/>
                <a:gd name="connsiteX35" fmla="*/ 16669 w 1440657"/>
                <a:gd name="connsiteY35" fmla="*/ 138113 h 333375"/>
                <a:gd name="connsiteX36" fmla="*/ 35719 w 1440657"/>
                <a:gd name="connsiteY36" fmla="*/ 135731 h 333375"/>
                <a:gd name="connsiteX37" fmla="*/ 61913 w 1440657"/>
                <a:gd name="connsiteY37" fmla="*/ 140494 h 333375"/>
                <a:gd name="connsiteX38" fmla="*/ 133350 w 1440657"/>
                <a:gd name="connsiteY38" fmla="*/ 159544 h 333375"/>
                <a:gd name="connsiteX39" fmla="*/ 223838 w 1440657"/>
                <a:gd name="connsiteY39" fmla="*/ 171450 h 333375"/>
                <a:gd name="connsiteX40" fmla="*/ 311944 w 1440657"/>
                <a:gd name="connsiteY40" fmla="*/ 178594 h 333375"/>
                <a:gd name="connsiteX41" fmla="*/ 421482 w 1440657"/>
                <a:gd name="connsiteY41" fmla="*/ 176213 h 333375"/>
                <a:gd name="connsiteX42" fmla="*/ 488157 w 1440657"/>
                <a:gd name="connsiteY42" fmla="*/ 171450 h 333375"/>
                <a:gd name="connsiteX43" fmla="*/ 557213 w 1440657"/>
                <a:gd name="connsiteY43" fmla="*/ 164306 h 333375"/>
                <a:gd name="connsiteX44" fmla="*/ 692944 w 1440657"/>
                <a:gd name="connsiteY44" fmla="*/ 1381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7" h="333375">
                  <a:moveTo>
                    <a:pt x="692944" y="138113"/>
                  </a:moveTo>
                  <a:lnTo>
                    <a:pt x="985838" y="76200"/>
                  </a:lnTo>
                  <a:lnTo>
                    <a:pt x="1038225" y="61913"/>
                  </a:lnTo>
                  <a:lnTo>
                    <a:pt x="1088232" y="38100"/>
                  </a:lnTo>
                  <a:lnTo>
                    <a:pt x="1135857" y="19050"/>
                  </a:lnTo>
                  <a:lnTo>
                    <a:pt x="1176338" y="238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81113" y="4763"/>
                  </a:lnTo>
                  <a:lnTo>
                    <a:pt x="1362075" y="19050"/>
                  </a:lnTo>
                  <a:lnTo>
                    <a:pt x="1385888" y="28575"/>
                  </a:lnTo>
                  <a:lnTo>
                    <a:pt x="1414463" y="47625"/>
                  </a:lnTo>
                  <a:lnTo>
                    <a:pt x="1431132" y="64294"/>
                  </a:lnTo>
                  <a:lnTo>
                    <a:pt x="1440657" y="85725"/>
                  </a:lnTo>
                  <a:lnTo>
                    <a:pt x="1433513" y="111919"/>
                  </a:lnTo>
                  <a:lnTo>
                    <a:pt x="1419225" y="133350"/>
                  </a:lnTo>
                  <a:lnTo>
                    <a:pt x="1390650" y="154781"/>
                  </a:lnTo>
                  <a:lnTo>
                    <a:pt x="1316832" y="178594"/>
                  </a:lnTo>
                  <a:lnTo>
                    <a:pt x="1195388" y="209550"/>
                  </a:lnTo>
                  <a:lnTo>
                    <a:pt x="1090613" y="233363"/>
                  </a:lnTo>
                  <a:lnTo>
                    <a:pt x="983457" y="257175"/>
                  </a:lnTo>
                  <a:lnTo>
                    <a:pt x="854869" y="280988"/>
                  </a:lnTo>
                  <a:lnTo>
                    <a:pt x="745332" y="295275"/>
                  </a:lnTo>
                  <a:lnTo>
                    <a:pt x="571500" y="311944"/>
                  </a:lnTo>
                  <a:lnTo>
                    <a:pt x="414338" y="323850"/>
                  </a:lnTo>
                  <a:lnTo>
                    <a:pt x="290513" y="330994"/>
                  </a:lnTo>
                  <a:lnTo>
                    <a:pt x="247650" y="333375"/>
                  </a:lnTo>
                  <a:lnTo>
                    <a:pt x="202407" y="316706"/>
                  </a:lnTo>
                  <a:lnTo>
                    <a:pt x="157163" y="292894"/>
                  </a:lnTo>
                  <a:lnTo>
                    <a:pt x="109538" y="266700"/>
                  </a:lnTo>
                  <a:lnTo>
                    <a:pt x="66675" y="235744"/>
                  </a:lnTo>
                  <a:lnTo>
                    <a:pt x="23813" y="197644"/>
                  </a:lnTo>
                  <a:lnTo>
                    <a:pt x="4763" y="173831"/>
                  </a:lnTo>
                  <a:lnTo>
                    <a:pt x="0" y="157163"/>
                  </a:lnTo>
                  <a:lnTo>
                    <a:pt x="0" y="145256"/>
                  </a:lnTo>
                  <a:lnTo>
                    <a:pt x="16669" y="138113"/>
                  </a:lnTo>
                  <a:lnTo>
                    <a:pt x="35719" y="135731"/>
                  </a:lnTo>
                  <a:lnTo>
                    <a:pt x="61913" y="140494"/>
                  </a:lnTo>
                  <a:lnTo>
                    <a:pt x="133350" y="159544"/>
                  </a:lnTo>
                  <a:lnTo>
                    <a:pt x="223838" y="171450"/>
                  </a:lnTo>
                  <a:lnTo>
                    <a:pt x="311944" y="178594"/>
                  </a:lnTo>
                  <a:lnTo>
                    <a:pt x="421482" y="176213"/>
                  </a:lnTo>
                  <a:lnTo>
                    <a:pt x="488157" y="171450"/>
                  </a:lnTo>
                  <a:lnTo>
                    <a:pt x="557213" y="164306"/>
                  </a:lnTo>
                  <a:lnTo>
                    <a:pt x="69294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F22FD44-E03D-E64D-8345-50A90CE13DAF}"/>
                </a:ext>
              </a:extLst>
            </p:cNvPr>
            <p:cNvSpPr/>
            <p:nvPr/>
          </p:nvSpPr>
          <p:spPr>
            <a:xfrm>
              <a:off x="4876800" y="1554163"/>
              <a:ext cx="2484438" cy="1630362"/>
            </a:xfrm>
            <a:custGeom>
              <a:avLst/>
              <a:gdLst>
                <a:gd name="connsiteX0" fmla="*/ 514350 w 2484664"/>
                <a:gd name="connsiteY0" fmla="*/ 541564 h 1630135"/>
                <a:gd name="connsiteX1" fmla="*/ 400050 w 2484664"/>
                <a:gd name="connsiteY1" fmla="*/ 432707 h 1630135"/>
                <a:gd name="connsiteX2" fmla="*/ 296636 w 2484664"/>
                <a:gd name="connsiteY2" fmla="*/ 332014 h 1630135"/>
                <a:gd name="connsiteX3" fmla="*/ 193221 w 2484664"/>
                <a:gd name="connsiteY3" fmla="*/ 231321 h 1630135"/>
                <a:gd name="connsiteX4" fmla="*/ 84364 w 2484664"/>
                <a:gd name="connsiteY4" fmla="*/ 130628 h 1630135"/>
                <a:gd name="connsiteX5" fmla="*/ 0 w 2484664"/>
                <a:gd name="connsiteY5" fmla="*/ 43543 h 1630135"/>
                <a:gd name="connsiteX6" fmla="*/ 65314 w 2484664"/>
                <a:gd name="connsiteY6" fmla="*/ 0 h 1630135"/>
                <a:gd name="connsiteX7" fmla="*/ 166007 w 2484664"/>
                <a:gd name="connsiteY7" fmla="*/ 84364 h 1630135"/>
                <a:gd name="connsiteX8" fmla="*/ 299357 w 2484664"/>
                <a:gd name="connsiteY8" fmla="*/ 187778 h 1630135"/>
                <a:gd name="connsiteX9" fmla="*/ 481693 w 2484664"/>
                <a:gd name="connsiteY9" fmla="*/ 332014 h 1630135"/>
                <a:gd name="connsiteX10" fmla="*/ 696686 w 2484664"/>
                <a:gd name="connsiteY10" fmla="*/ 498021 h 1630135"/>
                <a:gd name="connsiteX11" fmla="*/ 976993 w 2484664"/>
                <a:gd name="connsiteY11" fmla="*/ 710293 h 1630135"/>
                <a:gd name="connsiteX12" fmla="*/ 1156607 w 2484664"/>
                <a:gd name="connsiteY12" fmla="*/ 843643 h 1630135"/>
                <a:gd name="connsiteX13" fmla="*/ 1325336 w 2484664"/>
                <a:gd name="connsiteY13" fmla="*/ 968828 h 1630135"/>
                <a:gd name="connsiteX14" fmla="*/ 1453243 w 2484664"/>
                <a:gd name="connsiteY14" fmla="*/ 1055914 h 1630135"/>
                <a:gd name="connsiteX15" fmla="*/ 1559379 w 2484664"/>
                <a:gd name="connsiteY15" fmla="*/ 1121228 h 1630135"/>
                <a:gd name="connsiteX16" fmla="*/ 1692729 w 2484664"/>
                <a:gd name="connsiteY16" fmla="*/ 1194707 h 1630135"/>
                <a:gd name="connsiteX17" fmla="*/ 1839686 w 2484664"/>
                <a:gd name="connsiteY17" fmla="*/ 1268185 h 1630135"/>
                <a:gd name="connsiteX18" fmla="*/ 1983921 w 2484664"/>
                <a:gd name="connsiteY18" fmla="*/ 1333500 h 1630135"/>
                <a:gd name="connsiteX19" fmla="*/ 2100943 w 2484664"/>
                <a:gd name="connsiteY19" fmla="*/ 1382485 h 1630135"/>
                <a:gd name="connsiteX20" fmla="*/ 2266950 w 2484664"/>
                <a:gd name="connsiteY20" fmla="*/ 1442357 h 1630135"/>
                <a:gd name="connsiteX21" fmla="*/ 2430236 w 2484664"/>
                <a:gd name="connsiteY21" fmla="*/ 1496785 h 1630135"/>
                <a:gd name="connsiteX22" fmla="*/ 2460171 w 2484664"/>
                <a:gd name="connsiteY22" fmla="*/ 1507671 h 1630135"/>
                <a:gd name="connsiteX23" fmla="*/ 2473779 w 2484664"/>
                <a:gd name="connsiteY23" fmla="*/ 1515835 h 1630135"/>
                <a:gd name="connsiteX24" fmla="*/ 2484664 w 2484664"/>
                <a:gd name="connsiteY24" fmla="*/ 1526721 h 1630135"/>
                <a:gd name="connsiteX25" fmla="*/ 2484664 w 2484664"/>
                <a:gd name="connsiteY25" fmla="*/ 1540328 h 1630135"/>
                <a:gd name="connsiteX26" fmla="*/ 2471057 w 2484664"/>
                <a:gd name="connsiteY26" fmla="*/ 1556657 h 1630135"/>
                <a:gd name="connsiteX27" fmla="*/ 2422071 w 2484664"/>
                <a:gd name="connsiteY27" fmla="*/ 1564821 h 1630135"/>
                <a:gd name="connsiteX28" fmla="*/ 2272393 w 2484664"/>
                <a:gd name="connsiteY28" fmla="*/ 1578428 h 1630135"/>
                <a:gd name="connsiteX29" fmla="*/ 2090057 w 2484664"/>
                <a:gd name="connsiteY29" fmla="*/ 1592035 h 1630135"/>
                <a:gd name="connsiteX30" fmla="*/ 1888671 w 2484664"/>
                <a:gd name="connsiteY30" fmla="*/ 1613807 h 1630135"/>
                <a:gd name="connsiteX31" fmla="*/ 1774371 w 2484664"/>
                <a:gd name="connsiteY31" fmla="*/ 1630135 h 1630135"/>
                <a:gd name="connsiteX32" fmla="*/ 1760764 w 2484664"/>
                <a:gd name="connsiteY32" fmla="*/ 1630135 h 1630135"/>
                <a:gd name="connsiteX33" fmla="*/ 1717221 w 2484664"/>
                <a:gd name="connsiteY33" fmla="*/ 1613807 h 1630135"/>
                <a:gd name="connsiteX34" fmla="*/ 1638300 w 2484664"/>
                <a:gd name="connsiteY34" fmla="*/ 1570264 h 1630135"/>
                <a:gd name="connsiteX35" fmla="*/ 1532164 w 2484664"/>
                <a:gd name="connsiteY35" fmla="*/ 1494064 h 1630135"/>
                <a:gd name="connsiteX36" fmla="*/ 1390650 w 2484664"/>
                <a:gd name="connsiteY36" fmla="*/ 1374321 h 1630135"/>
                <a:gd name="connsiteX37" fmla="*/ 1265464 w 2484664"/>
                <a:gd name="connsiteY37" fmla="*/ 1260021 h 1630135"/>
                <a:gd name="connsiteX38" fmla="*/ 1156607 w 2484664"/>
                <a:gd name="connsiteY38" fmla="*/ 1159328 h 1630135"/>
                <a:gd name="connsiteX39" fmla="*/ 1025979 w 2484664"/>
                <a:gd name="connsiteY39" fmla="*/ 1034143 h 1630135"/>
                <a:gd name="connsiteX40" fmla="*/ 889907 w 2484664"/>
                <a:gd name="connsiteY40" fmla="*/ 903514 h 1630135"/>
                <a:gd name="connsiteX41" fmla="*/ 756557 w 2484664"/>
                <a:gd name="connsiteY41" fmla="*/ 775607 h 1630135"/>
                <a:gd name="connsiteX42" fmla="*/ 615043 w 2484664"/>
                <a:gd name="connsiteY42" fmla="*/ 639535 h 1630135"/>
                <a:gd name="connsiteX43" fmla="*/ 514350 w 2484664"/>
                <a:gd name="connsiteY43" fmla="*/ 541564 h 16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84664" h="1630135">
                  <a:moveTo>
                    <a:pt x="514350" y="541564"/>
                  </a:moveTo>
                  <a:lnTo>
                    <a:pt x="400050" y="432707"/>
                  </a:lnTo>
                  <a:lnTo>
                    <a:pt x="296636" y="332014"/>
                  </a:lnTo>
                  <a:lnTo>
                    <a:pt x="193221" y="231321"/>
                  </a:lnTo>
                  <a:lnTo>
                    <a:pt x="84364" y="130628"/>
                  </a:lnTo>
                  <a:lnTo>
                    <a:pt x="0" y="43543"/>
                  </a:lnTo>
                  <a:lnTo>
                    <a:pt x="65314" y="0"/>
                  </a:lnTo>
                  <a:lnTo>
                    <a:pt x="166007" y="84364"/>
                  </a:lnTo>
                  <a:lnTo>
                    <a:pt x="299357" y="187778"/>
                  </a:lnTo>
                  <a:lnTo>
                    <a:pt x="481693" y="332014"/>
                  </a:lnTo>
                  <a:lnTo>
                    <a:pt x="696686" y="498021"/>
                  </a:lnTo>
                  <a:lnTo>
                    <a:pt x="976993" y="710293"/>
                  </a:lnTo>
                  <a:lnTo>
                    <a:pt x="1156607" y="843643"/>
                  </a:lnTo>
                  <a:lnTo>
                    <a:pt x="1325336" y="968828"/>
                  </a:lnTo>
                  <a:lnTo>
                    <a:pt x="1453243" y="1055914"/>
                  </a:lnTo>
                  <a:lnTo>
                    <a:pt x="1559379" y="1121228"/>
                  </a:lnTo>
                  <a:lnTo>
                    <a:pt x="1692729" y="1194707"/>
                  </a:lnTo>
                  <a:lnTo>
                    <a:pt x="1839686" y="1268185"/>
                  </a:lnTo>
                  <a:lnTo>
                    <a:pt x="1983921" y="1333500"/>
                  </a:lnTo>
                  <a:lnTo>
                    <a:pt x="2100943" y="1382485"/>
                  </a:lnTo>
                  <a:lnTo>
                    <a:pt x="2266950" y="1442357"/>
                  </a:lnTo>
                  <a:lnTo>
                    <a:pt x="2430236" y="1496785"/>
                  </a:lnTo>
                  <a:lnTo>
                    <a:pt x="2460171" y="1507671"/>
                  </a:lnTo>
                  <a:lnTo>
                    <a:pt x="2473779" y="1515835"/>
                  </a:lnTo>
                  <a:lnTo>
                    <a:pt x="2484664" y="1526721"/>
                  </a:lnTo>
                  <a:lnTo>
                    <a:pt x="2484664" y="1540328"/>
                  </a:lnTo>
                  <a:lnTo>
                    <a:pt x="2471057" y="1556657"/>
                  </a:lnTo>
                  <a:lnTo>
                    <a:pt x="2422071" y="1564821"/>
                  </a:lnTo>
                  <a:lnTo>
                    <a:pt x="2272393" y="1578428"/>
                  </a:lnTo>
                  <a:lnTo>
                    <a:pt x="2090057" y="1592035"/>
                  </a:lnTo>
                  <a:lnTo>
                    <a:pt x="1888671" y="1613807"/>
                  </a:lnTo>
                  <a:lnTo>
                    <a:pt x="1774371" y="1630135"/>
                  </a:lnTo>
                  <a:lnTo>
                    <a:pt x="1760764" y="1630135"/>
                  </a:lnTo>
                  <a:lnTo>
                    <a:pt x="1717221" y="1613807"/>
                  </a:lnTo>
                  <a:lnTo>
                    <a:pt x="1638300" y="1570264"/>
                  </a:lnTo>
                  <a:lnTo>
                    <a:pt x="1532164" y="1494064"/>
                  </a:lnTo>
                  <a:lnTo>
                    <a:pt x="1390650" y="1374321"/>
                  </a:lnTo>
                  <a:lnTo>
                    <a:pt x="1265464" y="1260021"/>
                  </a:lnTo>
                  <a:lnTo>
                    <a:pt x="1156607" y="1159328"/>
                  </a:lnTo>
                  <a:lnTo>
                    <a:pt x="1025979" y="1034143"/>
                  </a:lnTo>
                  <a:lnTo>
                    <a:pt x="889907" y="903514"/>
                  </a:lnTo>
                  <a:lnTo>
                    <a:pt x="756557" y="775607"/>
                  </a:lnTo>
                  <a:lnTo>
                    <a:pt x="615043" y="639535"/>
                  </a:lnTo>
                  <a:lnTo>
                    <a:pt x="514350" y="541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DABBC4A-9C65-744F-BF18-260A64A29CCC}"/>
                </a:ext>
              </a:extLst>
            </p:cNvPr>
            <p:cNvSpPr/>
            <p:nvPr/>
          </p:nvSpPr>
          <p:spPr>
            <a:xfrm>
              <a:off x="3876675" y="2840038"/>
              <a:ext cx="2074863" cy="1390650"/>
            </a:xfrm>
            <a:custGeom>
              <a:avLst/>
              <a:gdLst>
                <a:gd name="connsiteX0" fmla="*/ 1002506 w 2074069"/>
                <a:gd name="connsiteY0" fmla="*/ 121444 h 1390650"/>
                <a:gd name="connsiteX1" fmla="*/ 726281 w 2074069"/>
                <a:gd name="connsiteY1" fmla="*/ 164307 h 1390650"/>
                <a:gd name="connsiteX2" fmla="*/ 495300 w 2074069"/>
                <a:gd name="connsiteY2" fmla="*/ 200025 h 1390650"/>
                <a:gd name="connsiteX3" fmla="*/ 404813 w 2074069"/>
                <a:gd name="connsiteY3" fmla="*/ 214313 h 1390650"/>
                <a:gd name="connsiteX4" fmla="*/ 288131 w 2074069"/>
                <a:gd name="connsiteY4" fmla="*/ 228600 h 1390650"/>
                <a:gd name="connsiteX5" fmla="*/ 242888 w 2074069"/>
                <a:gd name="connsiteY5" fmla="*/ 230982 h 1390650"/>
                <a:gd name="connsiteX6" fmla="*/ 180975 w 2074069"/>
                <a:gd name="connsiteY6" fmla="*/ 230982 h 1390650"/>
                <a:gd name="connsiteX7" fmla="*/ 0 w 2074069"/>
                <a:gd name="connsiteY7" fmla="*/ 242888 h 1390650"/>
                <a:gd name="connsiteX8" fmla="*/ 38100 w 2074069"/>
                <a:gd name="connsiteY8" fmla="*/ 411957 h 1390650"/>
                <a:gd name="connsiteX9" fmla="*/ 300038 w 2074069"/>
                <a:gd name="connsiteY9" fmla="*/ 366713 h 1390650"/>
                <a:gd name="connsiteX10" fmla="*/ 471488 w 2074069"/>
                <a:gd name="connsiteY10" fmla="*/ 335757 h 1390650"/>
                <a:gd name="connsiteX11" fmla="*/ 647700 w 2074069"/>
                <a:gd name="connsiteY11" fmla="*/ 307182 h 1390650"/>
                <a:gd name="connsiteX12" fmla="*/ 850106 w 2074069"/>
                <a:gd name="connsiteY12" fmla="*/ 276225 h 1390650"/>
                <a:gd name="connsiteX13" fmla="*/ 1023938 w 2074069"/>
                <a:gd name="connsiteY13" fmla="*/ 250032 h 1390650"/>
                <a:gd name="connsiteX14" fmla="*/ 1185863 w 2074069"/>
                <a:gd name="connsiteY14" fmla="*/ 228600 h 1390650"/>
                <a:gd name="connsiteX15" fmla="*/ 1359694 w 2074069"/>
                <a:gd name="connsiteY15" fmla="*/ 209550 h 1390650"/>
                <a:gd name="connsiteX16" fmla="*/ 1495425 w 2074069"/>
                <a:gd name="connsiteY16" fmla="*/ 197644 h 1390650"/>
                <a:gd name="connsiteX17" fmla="*/ 1640681 w 2074069"/>
                <a:gd name="connsiteY17" fmla="*/ 188119 h 1390650"/>
                <a:gd name="connsiteX18" fmla="*/ 1700213 w 2074069"/>
                <a:gd name="connsiteY18" fmla="*/ 190500 h 1390650"/>
                <a:gd name="connsiteX19" fmla="*/ 1719263 w 2074069"/>
                <a:gd name="connsiteY19" fmla="*/ 197644 h 1390650"/>
                <a:gd name="connsiteX20" fmla="*/ 1728788 w 2074069"/>
                <a:gd name="connsiteY20" fmla="*/ 204788 h 1390650"/>
                <a:gd name="connsiteX21" fmla="*/ 1740694 w 2074069"/>
                <a:gd name="connsiteY21" fmla="*/ 221457 h 1390650"/>
                <a:gd name="connsiteX22" fmla="*/ 1743075 w 2074069"/>
                <a:gd name="connsiteY22" fmla="*/ 242888 h 1390650"/>
                <a:gd name="connsiteX23" fmla="*/ 1731169 w 2074069"/>
                <a:gd name="connsiteY23" fmla="*/ 330994 h 1390650"/>
                <a:gd name="connsiteX24" fmla="*/ 1697831 w 2074069"/>
                <a:gd name="connsiteY24" fmla="*/ 566738 h 1390650"/>
                <a:gd name="connsiteX25" fmla="*/ 1666875 w 2074069"/>
                <a:gd name="connsiteY25" fmla="*/ 766763 h 1390650"/>
                <a:gd name="connsiteX26" fmla="*/ 1624013 w 2074069"/>
                <a:gd name="connsiteY26" fmla="*/ 1045369 h 1390650"/>
                <a:gd name="connsiteX27" fmla="*/ 1602581 w 2074069"/>
                <a:gd name="connsiteY27" fmla="*/ 1204913 h 1390650"/>
                <a:gd name="connsiteX28" fmla="*/ 1583531 w 2074069"/>
                <a:gd name="connsiteY28" fmla="*/ 1328738 h 1390650"/>
                <a:gd name="connsiteX29" fmla="*/ 1593056 w 2074069"/>
                <a:gd name="connsiteY29" fmla="*/ 1359694 h 1390650"/>
                <a:gd name="connsiteX30" fmla="*/ 1600200 w 2074069"/>
                <a:gd name="connsiteY30" fmla="*/ 1371600 h 1390650"/>
                <a:gd name="connsiteX31" fmla="*/ 1616869 w 2074069"/>
                <a:gd name="connsiteY31" fmla="*/ 1381125 h 1390650"/>
                <a:gd name="connsiteX32" fmla="*/ 1638300 w 2074069"/>
                <a:gd name="connsiteY32" fmla="*/ 1388269 h 1390650"/>
                <a:gd name="connsiteX33" fmla="*/ 1664494 w 2074069"/>
                <a:gd name="connsiteY33" fmla="*/ 1390650 h 1390650"/>
                <a:gd name="connsiteX34" fmla="*/ 1693069 w 2074069"/>
                <a:gd name="connsiteY34" fmla="*/ 1390650 h 1390650"/>
                <a:gd name="connsiteX35" fmla="*/ 1719263 w 2074069"/>
                <a:gd name="connsiteY35" fmla="*/ 1383507 h 1390650"/>
                <a:gd name="connsiteX36" fmla="*/ 1745456 w 2074069"/>
                <a:gd name="connsiteY36" fmla="*/ 1373982 h 1390650"/>
                <a:gd name="connsiteX37" fmla="*/ 1764506 w 2074069"/>
                <a:gd name="connsiteY37" fmla="*/ 1364457 h 1390650"/>
                <a:gd name="connsiteX38" fmla="*/ 1774031 w 2074069"/>
                <a:gd name="connsiteY38" fmla="*/ 1354932 h 1390650"/>
                <a:gd name="connsiteX39" fmla="*/ 1788319 w 2074069"/>
                <a:gd name="connsiteY39" fmla="*/ 1331119 h 1390650"/>
                <a:gd name="connsiteX40" fmla="*/ 1804988 w 2074069"/>
                <a:gd name="connsiteY40" fmla="*/ 1283494 h 1390650"/>
                <a:gd name="connsiteX41" fmla="*/ 1831181 w 2074069"/>
                <a:gd name="connsiteY41" fmla="*/ 1185863 h 1390650"/>
                <a:gd name="connsiteX42" fmla="*/ 1866900 w 2074069"/>
                <a:gd name="connsiteY42" fmla="*/ 1054894 h 1390650"/>
                <a:gd name="connsiteX43" fmla="*/ 1902619 w 2074069"/>
                <a:gd name="connsiteY43" fmla="*/ 907257 h 1390650"/>
                <a:gd name="connsiteX44" fmla="*/ 1935956 w 2074069"/>
                <a:gd name="connsiteY44" fmla="*/ 723900 h 1390650"/>
                <a:gd name="connsiteX45" fmla="*/ 1962150 w 2074069"/>
                <a:gd name="connsiteY45" fmla="*/ 578644 h 1390650"/>
                <a:gd name="connsiteX46" fmla="*/ 1981200 w 2074069"/>
                <a:gd name="connsiteY46" fmla="*/ 447675 h 1390650"/>
                <a:gd name="connsiteX47" fmla="*/ 1985963 w 2074069"/>
                <a:gd name="connsiteY47" fmla="*/ 411957 h 1390650"/>
                <a:gd name="connsiteX48" fmla="*/ 1993106 w 2074069"/>
                <a:gd name="connsiteY48" fmla="*/ 388144 h 1390650"/>
                <a:gd name="connsiteX49" fmla="*/ 2012156 w 2074069"/>
                <a:gd name="connsiteY49" fmla="*/ 352425 h 1390650"/>
                <a:gd name="connsiteX50" fmla="*/ 2038350 w 2074069"/>
                <a:gd name="connsiteY50" fmla="*/ 314325 h 1390650"/>
                <a:gd name="connsiteX51" fmla="*/ 2055019 w 2074069"/>
                <a:gd name="connsiteY51" fmla="*/ 292894 h 1390650"/>
                <a:gd name="connsiteX52" fmla="*/ 2062163 w 2074069"/>
                <a:gd name="connsiteY52" fmla="*/ 283369 h 1390650"/>
                <a:gd name="connsiteX53" fmla="*/ 2066925 w 2074069"/>
                <a:gd name="connsiteY53" fmla="*/ 269082 h 1390650"/>
                <a:gd name="connsiteX54" fmla="*/ 2069306 w 2074069"/>
                <a:gd name="connsiteY54" fmla="*/ 252413 h 1390650"/>
                <a:gd name="connsiteX55" fmla="*/ 2074069 w 2074069"/>
                <a:gd name="connsiteY55" fmla="*/ 211932 h 1390650"/>
                <a:gd name="connsiteX56" fmla="*/ 2069306 w 2074069"/>
                <a:gd name="connsiteY56" fmla="*/ 180975 h 1390650"/>
                <a:gd name="connsiteX57" fmla="*/ 2055019 w 2074069"/>
                <a:gd name="connsiteY57" fmla="*/ 150019 h 1390650"/>
                <a:gd name="connsiteX58" fmla="*/ 2024063 w 2074069"/>
                <a:gd name="connsiteY58" fmla="*/ 119063 h 1390650"/>
                <a:gd name="connsiteX59" fmla="*/ 1947863 w 2074069"/>
                <a:gd name="connsiteY59" fmla="*/ 66675 h 1390650"/>
                <a:gd name="connsiteX60" fmla="*/ 1850231 w 2074069"/>
                <a:gd name="connsiteY60" fmla="*/ 19050 h 1390650"/>
                <a:gd name="connsiteX61" fmla="*/ 1807369 w 2074069"/>
                <a:gd name="connsiteY61" fmla="*/ 0 h 1390650"/>
                <a:gd name="connsiteX62" fmla="*/ 1774031 w 2074069"/>
                <a:gd name="connsiteY62" fmla="*/ 0 h 1390650"/>
                <a:gd name="connsiteX63" fmla="*/ 1709738 w 2074069"/>
                <a:gd name="connsiteY63" fmla="*/ 4763 h 1390650"/>
                <a:gd name="connsiteX64" fmla="*/ 1550194 w 2074069"/>
                <a:gd name="connsiteY64" fmla="*/ 30957 h 1390650"/>
                <a:gd name="connsiteX65" fmla="*/ 1254919 w 2074069"/>
                <a:gd name="connsiteY65" fmla="*/ 78582 h 1390650"/>
                <a:gd name="connsiteX66" fmla="*/ 1002506 w 2074069"/>
                <a:gd name="connsiteY66" fmla="*/ 121444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74069" h="1390650">
                  <a:moveTo>
                    <a:pt x="1002506" y="121444"/>
                  </a:moveTo>
                  <a:lnTo>
                    <a:pt x="726281" y="164307"/>
                  </a:lnTo>
                  <a:lnTo>
                    <a:pt x="495300" y="200025"/>
                  </a:lnTo>
                  <a:lnTo>
                    <a:pt x="404813" y="214313"/>
                  </a:lnTo>
                  <a:lnTo>
                    <a:pt x="288131" y="228600"/>
                  </a:lnTo>
                  <a:lnTo>
                    <a:pt x="242888" y="230982"/>
                  </a:lnTo>
                  <a:lnTo>
                    <a:pt x="180975" y="230982"/>
                  </a:lnTo>
                  <a:lnTo>
                    <a:pt x="0" y="242888"/>
                  </a:lnTo>
                  <a:lnTo>
                    <a:pt x="38100" y="411957"/>
                  </a:lnTo>
                  <a:lnTo>
                    <a:pt x="300038" y="366713"/>
                  </a:lnTo>
                  <a:lnTo>
                    <a:pt x="471488" y="335757"/>
                  </a:lnTo>
                  <a:lnTo>
                    <a:pt x="647700" y="307182"/>
                  </a:lnTo>
                  <a:lnTo>
                    <a:pt x="850106" y="276225"/>
                  </a:lnTo>
                  <a:lnTo>
                    <a:pt x="1023938" y="250032"/>
                  </a:lnTo>
                  <a:lnTo>
                    <a:pt x="1185863" y="228600"/>
                  </a:lnTo>
                  <a:lnTo>
                    <a:pt x="1359694" y="209550"/>
                  </a:lnTo>
                  <a:lnTo>
                    <a:pt x="1495425" y="197644"/>
                  </a:lnTo>
                  <a:lnTo>
                    <a:pt x="1640681" y="188119"/>
                  </a:lnTo>
                  <a:lnTo>
                    <a:pt x="1700213" y="190500"/>
                  </a:lnTo>
                  <a:lnTo>
                    <a:pt x="1719263" y="197644"/>
                  </a:lnTo>
                  <a:lnTo>
                    <a:pt x="1728788" y="204788"/>
                  </a:lnTo>
                  <a:lnTo>
                    <a:pt x="1740694" y="221457"/>
                  </a:lnTo>
                  <a:lnTo>
                    <a:pt x="1743075" y="242888"/>
                  </a:lnTo>
                  <a:lnTo>
                    <a:pt x="1731169" y="330994"/>
                  </a:lnTo>
                  <a:lnTo>
                    <a:pt x="1697831" y="566738"/>
                  </a:lnTo>
                  <a:lnTo>
                    <a:pt x="1666875" y="766763"/>
                  </a:lnTo>
                  <a:lnTo>
                    <a:pt x="1624013" y="1045369"/>
                  </a:lnTo>
                  <a:lnTo>
                    <a:pt x="1602581" y="1204913"/>
                  </a:lnTo>
                  <a:lnTo>
                    <a:pt x="1583531" y="1328738"/>
                  </a:lnTo>
                  <a:lnTo>
                    <a:pt x="1593056" y="1359694"/>
                  </a:lnTo>
                  <a:lnTo>
                    <a:pt x="1600200" y="1371600"/>
                  </a:lnTo>
                  <a:lnTo>
                    <a:pt x="1616869" y="1381125"/>
                  </a:lnTo>
                  <a:lnTo>
                    <a:pt x="1638300" y="1388269"/>
                  </a:lnTo>
                  <a:lnTo>
                    <a:pt x="1664494" y="1390650"/>
                  </a:lnTo>
                  <a:lnTo>
                    <a:pt x="1693069" y="1390650"/>
                  </a:lnTo>
                  <a:lnTo>
                    <a:pt x="1719263" y="1383507"/>
                  </a:lnTo>
                  <a:lnTo>
                    <a:pt x="1745456" y="1373982"/>
                  </a:lnTo>
                  <a:lnTo>
                    <a:pt x="1764506" y="1364457"/>
                  </a:lnTo>
                  <a:lnTo>
                    <a:pt x="1774031" y="1354932"/>
                  </a:lnTo>
                  <a:lnTo>
                    <a:pt x="1788319" y="1331119"/>
                  </a:lnTo>
                  <a:lnTo>
                    <a:pt x="1804988" y="1283494"/>
                  </a:lnTo>
                  <a:lnTo>
                    <a:pt x="1831181" y="1185863"/>
                  </a:lnTo>
                  <a:lnTo>
                    <a:pt x="1866900" y="1054894"/>
                  </a:lnTo>
                  <a:lnTo>
                    <a:pt x="1902619" y="907257"/>
                  </a:lnTo>
                  <a:lnTo>
                    <a:pt x="1935956" y="723900"/>
                  </a:lnTo>
                  <a:lnTo>
                    <a:pt x="1962150" y="578644"/>
                  </a:lnTo>
                  <a:lnTo>
                    <a:pt x="1981200" y="447675"/>
                  </a:lnTo>
                  <a:lnTo>
                    <a:pt x="1985963" y="411957"/>
                  </a:lnTo>
                  <a:lnTo>
                    <a:pt x="1993106" y="388144"/>
                  </a:lnTo>
                  <a:lnTo>
                    <a:pt x="2012156" y="352425"/>
                  </a:lnTo>
                  <a:lnTo>
                    <a:pt x="2038350" y="314325"/>
                  </a:lnTo>
                  <a:lnTo>
                    <a:pt x="2055019" y="292894"/>
                  </a:lnTo>
                  <a:lnTo>
                    <a:pt x="2062163" y="283369"/>
                  </a:lnTo>
                  <a:lnTo>
                    <a:pt x="2066925" y="269082"/>
                  </a:lnTo>
                  <a:lnTo>
                    <a:pt x="2069306" y="252413"/>
                  </a:lnTo>
                  <a:lnTo>
                    <a:pt x="2074069" y="211932"/>
                  </a:lnTo>
                  <a:lnTo>
                    <a:pt x="2069306" y="180975"/>
                  </a:lnTo>
                  <a:lnTo>
                    <a:pt x="2055019" y="150019"/>
                  </a:lnTo>
                  <a:lnTo>
                    <a:pt x="2024063" y="119063"/>
                  </a:lnTo>
                  <a:lnTo>
                    <a:pt x="1947863" y="66675"/>
                  </a:lnTo>
                  <a:lnTo>
                    <a:pt x="1850231" y="19050"/>
                  </a:lnTo>
                  <a:lnTo>
                    <a:pt x="1807369" y="0"/>
                  </a:lnTo>
                  <a:lnTo>
                    <a:pt x="1774031" y="0"/>
                  </a:lnTo>
                  <a:lnTo>
                    <a:pt x="1709738" y="4763"/>
                  </a:lnTo>
                  <a:lnTo>
                    <a:pt x="1550194" y="30957"/>
                  </a:lnTo>
                  <a:lnTo>
                    <a:pt x="1254919" y="78582"/>
                  </a:lnTo>
                  <a:lnTo>
                    <a:pt x="10025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43197F1-193D-344F-8E27-20B27C4B34E0}"/>
                </a:ext>
              </a:extLst>
            </p:cNvPr>
            <p:cNvSpPr/>
            <p:nvPr/>
          </p:nvSpPr>
          <p:spPr>
            <a:xfrm>
              <a:off x="3951288" y="3424238"/>
              <a:ext cx="1668462" cy="361950"/>
            </a:xfrm>
            <a:custGeom>
              <a:avLst/>
              <a:gdLst>
                <a:gd name="connsiteX0" fmla="*/ 735806 w 1669256"/>
                <a:gd name="connsiteY0" fmla="*/ 130968 h 361950"/>
                <a:gd name="connsiteX1" fmla="*/ 995362 w 1669256"/>
                <a:gd name="connsiteY1" fmla="*/ 90487 h 361950"/>
                <a:gd name="connsiteX2" fmla="*/ 1233487 w 1669256"/>
                <a:gd name="connsiteY2" fmla="*/ 54768 h 361950"/>
                <a:gd name="connsiteX3" fmla="*/ 1445419 w 1669256"/>
                <a:gd name="connsiteY3" fmla="*/ 23812 h 361950"/>
                <a:gd name="connsiteX4" fmla="*/ 1669256 w 1669256"/>
                <a:gd name="connsiteY4" fmla="*/ 0 h 361950"/>
                <a:gd name="connsiteX5" fmla="*/ 1647825 w 1669256"/>
                <a:gd name="connsiteY5" fmla="*/ 157162 h 361950"/>
                <a:gd name="connsiteX6" fmla="*/ 1393031 w 1669256"/>
                <a:gd name="connsiteY6" fmla="*/ 185737 h 361950"/>
                <a:gd name="connsiteX7" fmla="*/ 1152525 w 1669256"/>
                <a:gd name="connsiteY7" fmla="*/ 216693 h 361950"/>
                <a:gd name="connsiteX8" fmla="*/ 912019 w 1669256"/>
                <a:gd name="connsiteY8" fmla="*/ 254793 h 361950"/>
                <a:gd name="connsiteX9" fmla="*/ 640556 w 1669256"/>
                <a:gd name="connsiteY9" fmla="*/ 297656 h 361950"/>
                <a:gd name="connsiteX10" fmla="*/ 364331 w 1669256"/>
                <a:gd name="connsiteY10" fmla="*/ 340518 h 361950"/>
                <a:gd name="connsiteX11" fmla="*/ 240506 w 1669256"/>
                <a:gd name="connsiteY11" fmla="*/ 361950 h 361950"/>
                <a:gd name="connsiteX12" fmla="*/ 214312 w 1669256"/>
                <a:gd name="connsiteY12" fmla="*/ 361950 h 361950"/>
                <a:gd name="connsiteX13" fmla="*/ 173831 w 1669256"/>
                <a:gd name="connsiteY13" fmla="*/ 357187 h 361950"/>
                <a:gd name="connsiteX14" fmla="*/ 138112 w 1669256"/>
                <a:gd name="connsiteY14" fmla="*/ 350043 h 361950"/>
                <a:gd name="connsiteX15" fmla="*/ 85725 w 1669256"/>
                <a:gd name="connsiteY15" fmla="*/ 335756 h 361950"/>
                <a:gd name="connsiteX16" fmla="*/ 0 w 1669256"/>
                <a:gd name="connsiteY16" fmla="*/ 300037 h 361950"/>
                <a:gd name="connsiteX17" fmla="*/ 4762 w 1669256"/>
                <a:gd name="connsiteY17" fmla="*/ 207168 h 361950"/>
                <a:gd name="connsiteX18" fmla="*/ 178594 w 1669256"/>
                <a:gd name="connsiteY18" fmla="*/ 207168 h 361950"/>
                <a:gd name="connsiteX19" fmla="*/ 257175 w 1669256"/>
                <a:gd name="connsiteY19" fmla="*/ 204787 h 361950"/>
                <a:gd name="connsiteX20" fmla="*/ 369094 w 1669256"/>
                <a:gd name="connsiteY20" fmla="*/ 188118 h 361950"/>
                <a:gd name="connsiteX21" fmla="*/ 735806 w 1669256"/>
                <a:gd name="connsiteY21" fmla="*/ 13096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9256" h="361950">
                  <a:moveTo>
                    <a:pt x="735806" y="130968"/>
                  </a:moveTo>
                  <a:lnTo>
                    <a:pt x="995362" y="90487"/>
                  </a:lnTo>
                  <a:lnTo>
                    <a:pt x="1233487" y="54768"/>
                  </a:lnTo>
                  <a:lnTo>
                    <a:pt x="1445419" y="23812"/>
                  </a:lnTo>
                  <a:lnTo>
                    <a:pt x="1669256" y="0"/>
                  </a:lnTo>
                  <a:lnTo>
                    <a:pt x="1647825" y="157162"/>
                  </a:lnTo>
                  <a:lnTo>
                    <a:pt x="1393031" y="185737"/>
                  </a:lnTo>
                  <a:lnTo>
                    <a:pt x="1152525" y="216693"/>
                  </a:lnTo>
                  <a:lnTo>
                    <a:pt x="912019" y="254793"/>
                  </a:lnTo>
                  <a:lnTo>
                    <a:pt x="640556" y="297656"/>
                  </a:lnTo>
                  <a:lnTo>
                    <a:pt x="364331" y="340518"/>
                  </a:lnTo>
                  <a:lnTo>
                    <a:pt x="240506" y="361950"/>
                  </a:lnTo>
                  <a:lnTo>
                    <a:pt x="214312" y="361950"/>
                  </a:lnTo>
                  <a:lnTo>
                    <a:pt x="173831" y="357187"/>
                  </a:lnTo>
                  <a:lnTo>
                    <a:pt x="138112" y="350043"/>
                  </a:lnTo>
                  <a:lnTo>
                    <a:pt x="85725" y="335756"/>
                  </a:lnTo>
                  <a:lnTo>
                    <a:pt x="0" y="300037"/>
                  </a:lnTo>
                  <a:lnTo>
                    <a:pt x="4762" y="207168"/>
                  </a:lnTo>
                  <a:lnTo>
                    <a:pt x="178594" y="207168"/>
                  </a:lnTo>
                  <a:lnTo>
                    <a:pt x="257175" y="204787"/>
                  </a:lnTo>
                  <a:lnTo>
                    <a:pt x="369094" y="188118"/>
                  </a:lnTo>
                  <a:lnTo>
                    <a:pt x="735806" y="130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39F2F6F-B1A4-E740-8CE2-7114764542B4}"/>
                </a:ext>
              </a:extLst>
            </p:cNvPr>
            <p:cNvSpPr/>
            <p:nvPr/>
          </p:nvSpPr>
          <p:spPr>
            <a:xfrm>
              <a:off x="3857625" y="4000500"/>
              <a:ext cx="1681163" cy="411163"/>
            </a:xfrm>
            <a:custGeom>
              <a:avLst/>
              <a:gdLst>
                <a:gd name="connsiteX0" fmla="*/ 483394 w 1681163"/>
                <a:gd name="connsiteY0" fmla="*/ 188119 h 411956"/>
                <a:gd name="connsiteX1" fmla="*/ 923925 w 1681163"/>
                <a:gd name="connsiteY1" fmla="*/ 119063 h 411956"/>
                <a:gd name="connsiteX2" fmla="*/ 1297781 w 1681163"/>
                <a:gd name="connsiteY2" fmla="*/ 59531 h 411956"/>
                <a:gd name="connsiteX3" fmla="*/ 1681163 w 1681163"/>
                <a:gd name="connsiteY3" fmla="*/ 0 h 411956"/>
                <a:gd name="connsiteX4" fmla="*/ 1674019 w 1681163"/>
                <a:gd name="connsiteY4" fmla="*/ 154781 h 411956"/>
                <a:gd name="connsiteX5" fmla="*/ 1369219 w 1681163"/>
                <a:gd name="connsiteY5" fmla="*/ 197644 h 411956"/>
                <a:gd name="connsiteX6" fmla="*/ 1123950 w 1681163"/>
                <a:gd name="connsiteY6" fmla="*/ 238125 h 411956"/>
                <a:gd name="connsiteX7" fmla="*/ 842963 w 1681163"/>
                <a:gd name="connsiteY7" fmla="*/ 288131 h 411956"/>
                <a:gd name="connsiteX8" fmla="*/ 559594 w 1681163"/>
                <a:gd name="connsiteY8" fmla="*/ 340519 h 411956"/>
                <a:gd name="connsiteX9" fmla="*/ 342900 w 1681163"/>
                <a:gd name="connsiteY9" fmla="*/ 385763 h 411956"/>
                <a:gd name="connsiteX10" fmla="*/ 211931 w 1681163"/>
                <a:gd name="connsiteY10" fmla="*/ 411956 h 411956"/>
                <a:gd name="connsiteX11" fmla="*/ 180975 w 1681163"/>
                <a:gd name="connsiteY11" fmla="*/ 411956 h 411956"/>
                <a:gd name="connsiteX12" fmla="*/ 126206 w 1681163"/>
                <a:gd name="connsiteY12" fmla="*/ 404813 h 411956"/>
                <a:gd name="connsiteX13" fmla="*/ 80963 w 1681163"/>
                <a:gd name="connsiteY13" fmla="*/ 392906 h 411956"/>
                <a:gd name="connsiteX14" fmla="*/ 0 w 1681163"/>
                <a:gd name="connsiteY14" fmla="*/ 361950 h 411956"/>
                <a:gd name="connsiteX15" fmla="*/ 35719 w 1681163"/>
                <a:gd name="connsiteY15" fmla="*/ 235744 h 411956"/>
                <a:gd name="connsiteX16" fmla="*/ 171450 w 1681163"/>
                <a:gd name="connsiteY16" fmla="*/ 230981 h 411956"/>
                <a:gd name="connsiteX17" fmla="*/ 257175 w 1681163"/>
                <a:gd name="connsiteY17" fmla="*/ 221456 h 411956"/>
                <a:gd name="connsiteX18" fmla="*/ 381000 w 1681163"/>
                <a:gd name="connsiteY18" fmla="*/ 202406 h 411956"/>
                <a:gd name="connsiteX19" fmla="*/ 483394 w 1681163"/>
                <a:gd name="connsiteY19" fmla="*/ 18811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1163" h="411956">
                  <a:moveTo>
                    <a:pt x="483394" y="188119"/>
                  </a:moveTo>
                  <a:lnTo>
                    <a:pt x="923925" y="119063"/>
                  </a:lnTo>
                  <a:lnTo>
                    <a:pt x="1297781" y="59531"/>
                  </a:lnTo>
                  <a:lnTo>
                    <a:pt x="1681163" y="0"/>
                  </a:lnTo>
                  <a:lnTo>
                    <a:pt x="1674019" y="154781"/>
                  </a:lnTo>
                  <a:lnTo>
                    <a:pt x="1369219" y="197644"/>
                  </a:lnTo>
                  <a:lnTo>
                    <a:pt x="1123950" y="238125"/>
                  </a:lnTo>
                  <a:lnTo>
                    <a:pt x="842963" y="288131"/>
                  </a:lnTo>
                  <a:lnTo>
                    <a:pt x="559594" y="340519"/>
                  </a:lnTo>
                  <a:lnTo>
                    <a:pt x="342900" y="385763"/>
                  </a:lnTo>
                  <a:lnTo>
                    <a:pt x="211931" y="411956"/>
                  </a:lnTo>
                  <a:lnTo>
                    <a:pt x="180975" y="411956"/>
                  </a:lnTo>
                  <a:lnTo>
                    <a:pt x="126206" y="404813"/>
                  </a:lnTo>
                  <a:lnTo>
                    <a:pt x="80963" y="392906"/>
                  </a:lnTo>
                  <a:lnTo>
                    <a:pt x="0" y="361950"/>
                  </a:lnTo>
                  <a:lnTo>
                    <a:pt x="35719" y="235744"/>
                  </a:lnTo>
                  <a:lnTo>
                    <a:pt x="171450" y="230981"/>
                  </a:lnTo>
                  <a:lnTo>
                    <a:pt x="257175" y="221456"/>
                  </a:lnTo>
                  <a:lnTo>
                    <a:pt x="381000" y="202406"/>
                  </a:lnTo>
                  <a:lnTo>
                    <a:pt x="483394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2A71C18-534F-9543-86D9-619115A769B8}"/>
                </a:ext>
              </a:extLst>
            </p:cNvPr>
            <p:cNvSpPr/>
            <p:nvPr/>
          </p:nvSpPr>
          <p:spPr>
            <a:xfrm>
              <a:off x="2970213" y="2963863"/>
              <a:ext cx="1085850" cy="2611437"/>
            </a:xfrm>
            <a:custGeom>
              <a:avLst/>
              <a:gdLst>
                <a:gd name="connsiteX0" fmla="*/ 1080964 w 1084363"/>
                <a:gd name="connsiteY0" fmla="*/ 424907 h 2610629"/>
                <a:gd name="connsiteX1" fmla="*/ 1080964 w 1084363"/>
                <a:gd name="connsiteY1" fmla="*/ 254944 h 2610629"/>
                <a:gd name="connsiteX2" fmla="*/ 1074165 w 1084363"/>
                <a:gd name="connsiteY2" fmla="*/ 112175 h 2610629"/>
                <a:gd name="connsiteX3" fmla="*/ 968788 w 1084363"/>
                <a:gd name="connsiteY3" fmla="*/ 78183 h 2610629"/>
                <a:gd name="connsiteX4" fmla="*/ 860012 w 1084363"/>
                <a:gd name="connsiteY4" fmla="*/ 47589 h 2610629"/>
                <a:gd name="connsiteX5" fmla="*/ 751236 w 1084363"/>
                <a:gd name="connsiteY5" fmla="*/ 16996 h 2610629"/>
                <a:gd name="connsiteX6" fmla="*/ 693449 w 1084363"/>
                <a:gd name="connsiteY6" fmla="*/ 3399 h 2610629"/>
                <a:gd name="connsiteX7" fmla="*/ 679851 w 1084363"/>
                <a:gd name="connsiteY7" fmla="*/ 0 h 2610629"/>
                <a:gd name="connsiteX8" fmla="*/ 666254 w 1084363"/>
                <a:gd name="connsiteY8" fmla="*/ 10197 h 2610629"/>
                <a:gd name="connsiteX9" fmla="*/ 666254 w 1084363"/>
                <a:gd name="connsiteY9" fmla="*/ 33992 h 2610629"/>
                <a:gd name="connsiteX10" fmla="*/ 676452 w 1084363"/>
                <a:gd name="connsiteY10" fmla="*/ 54388 h 2610629"/>
                <a:gd name="connsiteX11" fmla="*/ 696848 w 1084363"/>
                <a:gd name="connsiteY11" fmla="*/ 71384 h 2610629"/>
                <a:gd name="connsiteX12" fmla="*/ 727441 w 1084363"/>
                <a:gd name="connsiteY12" fmla="*/ 84981 h 2610629"/>
                <a:gd name="connsiteX13" fmla="*/ 754635 w 1084363"/>
                <a:gd name="connsiteY13" fmla="*/ 112175 h 2610629"/>
                <a:gd name="connsiteX14" fmla="*/ 792027 w 1084363"/>
                <a:gd name="connsiteY14" fmla="*/ 169962 h 2610629"/>
                <a:gd name="connsiteX15" fmla="*/ 815822 w 1084363"/>
                <a:gd name="connsiteY15" fmla="*/ 224351 h 2610629"/>
                <a:gd name="connsiteX16" fmla="*/ 822620 w 1084363"/>
                <a:gd name="connsiteY16" fmla="*/ 265142 h 2610629"/>
                <a:gd name="connsiteX17" fmla="*/ 829419 w 1084363"/>
                <a:gd name="connsiteY17" fmla="*/ 329728 h 2610629"/>
                <a:gd name="connsiteX18" fmla="*/ 832818 w 1084363"/>
                <a:gd name="connsiteY18" fmla="*/ 418108 h 2610629"/>
                <a:gd name="connsiteX19" fmla="*/ 836217 w 1084363"/>
                <a:gd name="connsiteY19" fmla="*/ 526884 h 2610629"/>
                <a:gd name="connsiteX20" fmla="*/ 836217 w 1084363"/>
                <a:gd name="connsiteY20" fmla="*/ 622064 h 2610629"/>
                <a:gd name="connsiteX21" fmla="*/ 826020 w 1084363"/>
                <a:gd name="connsiteY21" fmla="*/ 802224 h 2610629"/>
                <a:gd name="connsiteX22" fmla="*/ 812422 w 1084363"/>
                <a:gd name="connsiteY22" fmla="*/ 938194 h 2610629"/>
                <a:gd name="connsiteX23" fmla="*/ 792027 w 1084363"/>
                <a:gd name="connsiteY23" fmla="*/ 1104758 h 2610629"/>
                <a:gd name="connsiteX24" fmla="*/ 768232 w 1084363"/>
                <a:gd name="connsiteY24" fmla="*/ 1247527 h 2610629"/>
                <a:gd name="connsiteX25" fmla="*/ 727441 w 1084363"/>
                <a:gd name="connsiteY25" fmla="*/ 1437885 h 2610629"/>
                <a:gd name="connsiteX26" fmla="*/ 662855 w 1084363"/>
                <a:gd name="connsiteY26" fmla="*/ 1641841 h 2610629"/>
                <a:gd name="connsiteX27" fmla="*/ 588072 w 1084363"/>
                <a:gd name="connsiteY27" fmla="*/ 1794807 h 2610629"/>
                <a:gd name="connsiteX28" fmla="*/ 516687 w 1084363"/>
                <a:gd name="connsiteY28" fmla="*/ 1927378 h 2610629"/>
                <a:gd name="connsiteX29" fmla="*/ 452101 w 1084363"/>
                <a:gd name="connsiteY29" fmla="*/ 2029356 h 2610629"/>
                <a:gd name="connsiteX30" fmla="*/ 384116 w 1084363"/>
                <a:gd name="connsiteY30" fmla="*/ 2127934 h 2610629"/>
                <a:gd name="connsiteX31" fmla="*/ 285538 w 1084363"/>
                <a:gd name="connsiteY31" fmla="*/ 2257106 h 2610629"/>
                <a:gd name="connsiteX32" fmla="*/ 176762 w 1084363"/>
                <a:gd name="connsiteY32" fmla="*/ 2386278 h 2610629"/>
                <a:gd name="connsiteX33" fmla="*/ 71385 w 1084363"/>
                <a:gd name="connsiteY33" fmla="*/ 2501852 h 2610629"/>
                <a:gd name="connsiteX34" fmla="*/ 3399 w 1084363"/>
                <a:gd name="connsiteY34" fmla="*/ 2576636 h 2610629"/>
                <a:gd name="connsiteX35" fmla="*/ 0 w 1084363"/>
                <a:gd name="connsiteY35" fmla="*/ 2590233 h 2610629"/>
                <a:gd name="connsiteX36" fmla="*/ 6799 w 1084363"/>
                <a:gd name="connsiteY36" fmla="*/ 2607229 h 2610629"/>
                <a:gd name="connsiteX37" fmla="*/ 30593 w 1084363"/>
                <a:gd name="connsiteY37" fmla="*/ 2610629 h 2610629"/>
                <a:gd name="connsiteX38" fmla="*/ 57788 w 1084363"/>
                <a:gd name="connsiteY38" fmla="*/ 2593632 h 2610629"/>
                <a:gd name="connsiteX39" fmla="*/ 135970 w 1084363"/>
                <a:gd name="connsiteY39" fmla="*/ 2539244 h 2610629"/>
                <a:gd name="connsiteX40" fmla="*/ 220952 w 1084363"/>
                <a:gd name="connsiteY40" fmla="*/ 2478058 h 2610629"/>
                <a:gd name="connsiteX41" fmla="*/ 326329 w 1084363"/>
                <a:gd name="connsiteY41" fmla="*/ 2393076 h 2610629"/>
                <a:gd name="connsiteX42" fmla="*/ 452101 w 1084363"/>
                <a:gd name="connsiteY42" fmla="*/ 2270703 h 2610629"/>
                <a:gd name="connsiteX43" fmla="*/ 547280 w 1084363"/>
                <a:gd name="connsiteY43" fmla="*/ 2168725 h 2610629"/>
                <a:gd name="connsiteX44" fmla="*/ 635661 w 1084363"/>
                <a:gd name="connsiteY44" fmla="*/ 2056550 h 2610629"/>
                <a:gd name="connsiteX45" fmla="*/ 720643 w 1084363"/>
                <a:gd name="connsiteY45" fmla="*/ 1940975 h 2610629"/>
                <a:gd name="connsiteX46" fmla="*/ 819221 w 1084363"/>
                <a:gd name="connsiteY46" fmla="*/ 1777811 h 2610629"/>
                <a:gd name="connsiteX47" fmla="*/ 894005 w 1084363"/>
                <a:gd name="connsiteY47" fmla="*/ 1621445 h 2610629"/>
                <a:gd name="connsiteX48" fmla="*/ 958591 w 1084363"/>
                <a:gd name="connsiteY48" fmla="*/ 1458281 h 2610629"/>
                <a:gd name="connsiteX49" fmla="*/ 978986 w 1084363"/>
                <a:gd name="connsiteY49" fmla="*/ 1400493 h 2610629"/>
                <a:gd name="connsiteX50" fmla="*/ 1023176 w 1084363"/>
                <a:gd name="connsiteY50" fmla="*/ 1244128 h 2610629"/>
                <a:gd name="connsiteX51" fmla="*/ 1053770 w 1084363"/>
                <a:gd name="connsiteY51" fmla="*/ 1087762 h 2610629"/>
                <a:gd name="connsiteX52" fmla="*/ 1070766 w 1084363"/>
                <a:gd name="connsiteY52" fmla="*/ 944993 h 2610629"/>
                <a:gd name="connsiteX53" fmla="*/ 1084363 w 1084363"/>
                <a:gd name="connsiteY53" fmla="*/ 775030 h 2610629"/>
                <a:gd name="connsiteX54" fmla="*/ 1080964 w 1084363"/>
                <a:gd name="connsiteY54" fmla="*/ 669653 h 2610629"/>
                <a:gd name="connsiteX55" fmla="*/ 1080964 w 1084363"/>
                <a:gd name="connsiteY55" fmla="*/ 424907 h 261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4363" h="2610629">
                  <a:moveTo>
                    <a:pt x="1080964" y="424907"/>
                  </a:moveTo>
                  <a:lnTo>
                    <a:pt x="1080964" y="254944"/>
                  </a:lnTo>
                  <a:lnTo>
                    <a:pt x="1074165" y="112175"/>
                  </a:lnTo>
                  <a:lnTo>
                    <a:pt x="968788" y="78183"/>
                  </a:lnTo>
                  <a:lnTo>
                    <a:pt x="860012" y="47589"/>
                  </a:lnTo>
                  <a:lnTo>
                    <a:pt x="751236" y="16996"/>
                  </a:lnTo>
                  <a:lnTo>
                    <a:pt x="693449" y="3399"/>
                  </a:lnTo>
                  <a:lnTo>
                    <a:pt x="679851" y="0"/>
                  </a:lnTo>
                  <a:lnTo>
                    <a:pt x="666254" y="10197"/>
                  </a:lnTo>
                  <a:lnTo>
                    <a:pt x="666254" y="33992"/>
                  </a:lnTo>
                  <a:lnTo>
                    <a:pt x="676452" y="54388"/>
                  </a:lnTo>
                  <a:lnTo>
                    <a:pt x="696848" y="71384"/>
                  </a:lnTo>
                  <a:lnTo>
                    <a:pt x="727441" y="84981"/>
                  </a:lnTo>
                  <a:lnTo>
                    <a:pt x="754635" y="112175"/>
                  </a:lnTo>
                  <a:lnTo>
                    <a:pt x="792027" y="169962"/>
                  </a:lnTo>
                  <a:lnTo>
                    <a:pt x="815822" y="224351"/>
                  </a:lnTo>
                  <a:lnTo>
                    <a:pt x="822620" y="265142"/>
                  </a:lnTo>
                  <a:lnTo>
                    <a:pt x="829419" y="329728"/>
                  </a:lnTo>
                  <a:lnTo>
                    <a:pt x="832818" y="418108"/>
                  </a:lnTo>
                  <a:lnTo>
                    <a:pt x="836217" y="526884"/>
                  </a:lnTo>
                  <a:lnTo>
                    <a:pt x="836217" y="622064"/>
                  </a:lnTo>
                  <a:lnTo>
                    <a:pt x="826020" y="802224"/>
                  </a:lnTo>
                  <a:lnTo>
                    <a:pt x="812422" y="938194"/>
                  </a:lnTo>
                  <a:lnTo>
                    <a:pt x="792027" y="1104758"/>
                  </a:lnTo>
                  <a:lnTo>
                    <a:pt x="768232" y="1247527"/>
                  </a:lnTo>
                  <a:lnTo>
                    <a:pt x="727441" y="1437885"/>
                  </a:lnTo>
                  <a:lnTo>
                    <a:pt x="662855" y="1641841"/>
                  </a:lnTo>
                  <a:lnTo>
                    <a:pt x="588072" y="1794807"/>
                  </a:lnTo>
                  <a:lnTo>
                    <a:pt x="516687" y="1927378"/>
                  </a:lnTo>
                  <a:lnTo>
                    <a:pt x="452101" y="2029356"/>
                  </a:lnTo>
                  <a:lnTo>
                    <a:pt x="384116" y="2127934"/>
                  </a:lnTo>
                  <a:lnTo>
                    <a:pt x="285538" y="2257106"/>
                  </a:lnTo>
                  <a:lnTo>
                    <a:pt x="176762" y="2386278"/>
                  </a:lnTo>
                  <a:lnTo>
                    <a:pt x="71385" y="2501852"/>
                  </a:lnTo>
                  <a:lnTo>
                    <a:pt x="3399" y="2576636"/>
                  </a:lnTo>
                  <a:lnTo>
                    <a:pt x="0" y="2590233"/>
                  </a:lnTo>
                  <a:lnTo>
                    <a:pt x="6799" y="2607229"/>
                  </a:lnTo>
                  <a:lnTo>
                    <a:pt x="30593" y="2610629"/>
                  </a:lnTo>
                  <a:lnTo>
                    <a:pt x="57788" y="2593632"/>
                  </a:lnTo>
                  <a:lnTo>
                    <a:pt x="135970" y="2539244"/>
                  </a:lnTo>
                  <a:lnTo>
                    <a:pt x="220952" y="2478058"/>
                  </a:lnTo>
                  <a:lnTo>
                    <a:pt x="326329" y="2393076"/>
                  </a:lnTo>
                  <a:lnTo>
                    <a:pt x="452101" y="2270703"/>
                  </a:lnTo>
                  <a:lnTo>
                    <a:pt x="547280" y="2168725"/>
                  </a:lnTo>
                  <a:lnTo>
                    <a:pt x="635661" y="2056550"/>
                  </a:lnTo>
                  <a:lnTo>
                    <a:pt x="720643" y="1940975"/>
                  </a:lnTo>
                  <a:lnTo>
                    <a:pt x="819221" y="1777811"/>
                  </a:lnTo>
                  <a:lnTo>
                    <a:pt x="894005" y="1621445"/>
                  </a:lnTo>
                  <a:lnTo>
                    <a:pt x="958591" y="1458281"/>
                  </a:lnTo>
                  <a:lnTo>
                    <a:pt x="978986" y="1400493"/>
                  </a:lnTo>
                  <a:lnTo>
                    <a:pt x="1023176" y="1244128"/>
                  </a:lnTo>
                  <a:lnTo>
                    <a:pt x="1053770" y="1087762"/>
                  </a:lnTo>
                  <a:lnTo>
                    <a:pt x="1070766" y="944993"/>
                  </a:lnTo>
                  <a:lnTo>
                    <a:pt x="1084363" y="775030"/>
                  </a:lnTo>
                  <a:lnTo>
                    <a:pt x="1080964" y="669653"/>
                  </a:lnTo>
                  <a:lnTo>
                    <a:pt x="1080964" y="42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52001CB8-0871-024E-AC0B-022EC67C4B46}"/>
                </a:ext>
              </a:extLst>
            </p:cNvPr>
            <p:cNvSpPr/>
            <p:nvPr/>
          </p:nvSpPr>
          <p:spPr>
            <a:xfrm>
              <a:off x="3821113" y="4859338"/>
              <a:ext cx="590550" cy="1206500"/>
            </a:xfrm>
            <a:custGeom>
              <a:avLst/>
              <a:gdLst>
                <a:gd name="connsiteX0" fmla="*/ 485775 w 590550"/>
                <a:gd name="connsiteY0" fmla="*/ 481013 h 1204913"/>
                <a:gd name="connsiteX1" fmla="*/ 459582 w 590550"/>
                <a:gd name="connsiteY1" fmla="*/ 357188 h 1204913"/>
                <a:gd name="connsiteX2" fmla="*/ 426244 w 590550"/>
                <a:gd name="connsiteY2" fmla="*/ 219075 h 1204913"/>
                <a:gd name="connsiteX3" fmla="*/ 383382 w 590550"/>
                <a:gd name="connsiteY3" fmla="*/ 107157 h 1204913"/>
                <a:gd name="connsiteX4" fmla="*/ 350044 w 590550"/>
                <a:gd name="connsiteY4" fmla="*/ 90488 h 1204913"/>
                <a:gd name="connsiteX5" fmla="*/ 295275 w 590550"/>
                <a:gd name="connsiteY5" fmla="*/ 64294 h 1204913"/>
                <a:gd name="connsiteX6" fmla="*/ 235744 w 590550"/>
                <a:gd name="connsiteY6" fmla="*/ 42863 h 1204913"/>
                <a:gd name="connsiteX7" fmla="*/ 176213 w 590550"/>
                <a:gd name="connsiteY7" fmla="*/ 23813 h 1204913"/>
                <a:gd name="connsiteX8" fmla="*/ 119063 w 590550"/>
                <a:gd name="connsiteY8" fmla="*/ 11907 h 1204913"/>
                <a:gd name="connsiteX9" fmla="*/ 66675 w 590550"/>
                <a:gd name="connsiteY9" fmla="*/ 2382 h 1204913"/>
                <a:gd name="connsiteX10" fmla="*/ 30957 w 590550"/>
                <a:gd name="connsiteY10" fmla="*/ 0 h 1204913"/>
                <a:gd name="connsiteX11" fmla="*/ 14288 w 590550"/>
                <a:gd name="connsiteY11" fmla="*/ 0 h 1204913"/>
                <a:gd name="connsiteX12" fmla="*/ 2382 w 590550"/>
                <a:gd name="connsiteY12" fmla="*/ 9525 h 1204913"/>
                <a:gd name="connsiteX13" fmla="*/ 0 w 590550"/>
                <a:gd name="connsiteY13" fmla="*/ 26194 h 1204913"/>
                <a:gd name="connsiteX14" fmla="*/ 7144 w 590550"/>
                <a:gd name="connsiteY14" fmla="*/ 38100 h 1204913"/>
                <a:gd name="connsiteX15" fmla="*/ 33338 w 590550"/>
                <a:gd name="connsiteY15" fmla="*/ 66675 h 1204913"/>
                <a:gd name="connsiteX16" fmla="*/ 73819 w 590550"/>
                <a:gd name="connsiteY16" fmla="*/ 109538 h 1204913"/>
                <a:gd name="connsiteX17" fmla="*/ 123825 w 590550"/>
                <a:gd name="connsiteY17" fmla="*/ 169069 h 1204913"/>
                <a:gd name="connsiteX18" fmla="*/ 161925 w 590550"/>
                <a:gd name="connsiteY18" fmla="*/ 219075 h 1204913"/>
                <a:gd name="connsiteX19" fmla="*/ 192882 w 590550"/>
                <a:gd name="connsiteY19" fmla="*/ 271463 h 1204913"/>
                <a:gd name="connsiteX20" fmla="*/ 216694 w 590550"/>
                <a:gd name="connsiteY20" fmla="*/ 328613 h 1204913"/>
                <a:gd name="connsiteX21" fmla="*/ 242888 w 590550"/>
                <a:gd name="connsiteY21" fmla="*/ 428625 h 1204913"/>
                <a:gd name="connsiteX22" fmla="*/ 257175 w 590550"/>
                <a:gd name="connsiteY22" fmla="*/ 507207 h 1204913"/>
                <a:gd name="connsiteX23" fmla="*/ 273844 w 590550"/>
                <a:gd name="connsiteY23" fmla="*/ 607219 h 1204913"/>
                <a:gd name="connsiteX24" fmla="*/ 292894 w 590550"/>
                <a:gd name="connsiteY24" fmla="*/ 759619 h 1204913"/>
                <a:gd name="connsiteX25" fmla="*/ 302419 w 590550"/>
                <a:gd name="connsiteY25" fmla="*/ 828675 h 1204913"/>
                <a:gd name="connsiteX26" fmla="*/ 316707 w 590550"/>
                <a:gd name="connsiteY26" fmla="*/ 900113 h 1204913"/>
                <a:gd name="connsiteX27" fmla="*/ 335757 w 590550"/>
                <a:gd name="connsiteY27" fmla="*/ 969169 h 1204913"/>
                <a:gd name="connsiteX28" fmla="*/ 354807 w 590550"/>
                <a:gd name="connsiteY28" fmla="*/ 1021557 h 1204913"/>
                <a:gd name="connsiteX29" fmla="*/ 376238 w 590550"/>
                <a:gd name="connsiteY29" fmla="*/ 1073944 h 1204913"/>
                <a:gd name="connsiteX30" fmla="*/ 395288 w 590550"/>
                <a:gd name="connsiteY30" fmla="*/ 1109663 h 1204913"/>
                <a:gd name="connsiteX31" fmla="*/ 419100 w 590550"/>
                <a:gd name="connsiteY31" fmla="*/ 1145382 h 1204913"/>
                <a:gd name="connsiteX32" fmla="*/ 440532 w 590550"/>
                <a:gd name="connsiteY32" fmla="*/ 1166813 h 1204913"/>
                <a:gd name="connsiteX33" fmla="*/ 459582 w 590550"/>
                <a:gd name="connsiteY33" fmla="*/ 1183482 h 1204913"/>
                <a:gd name="connsiteX34" fmla="*/ 478632 w 590550"/>
                <a:gd name="connsiteY34" fmla="*/ 1195388 h 1204913"/>
                <a:gd name="connsiteX35" fmla="*/ 500063 w 590550"/>
                <a:gd name="connsiteY35" fmla="*/ 1202532 h 1204913"/>
                <a:gd name="connsiteX36" fmla="*/ 514350 w 590550"/>
                <a:gd name="connsiteY36" fmla="*/ 1204913 h 1204913"/>
                <a:gd name="connsiteX37" fmla="*/ 531019 w 590550"/>
                <a:gd name="connsiteY37" fmla="*/ 1202532 h 1204913"/>
                <a:gd name="connsiteX38" fmla="*/ 552450 w 590550"/>
                <a:gd name="connsiteY38" fmla="*/ 1193007 h 1204913"/>
                <a:gd name="connsiteX39" fmla="*/ 564357 w 590550"/>
                <a:gd name="connsiteY39" fmla="*/ 1178719 h 1204913"/>
                <a:gd name="connsiteX40" fmla="*/ 576263 w 590550"/>
                <a:gd name="connsiteY40" fmla="*/ 1150144 h 1204913"/>
                <a:gd name="connsiteX41" fmla="*/ 583407 w 590550"/>
                <a:gd name="connsiteY41" fmla="*/ 1104900 h 1204913"/>
                <a:gd name="connsiteX42" fmla="*/ 588169 w 590550"/>
                <a:gd name="connsiteY42" fmla="*/ 1038225 h 1204913"/>
                <a:gd name="connsiteX43" fmla="*/ 590550 w 590550"/>
                <a:gd name="connsiteY43" fmla="*/ 1004888 h 1204913"/>
                <a:gd name="connsiteX44" fmla="*/ 561975 w 590550"/>
                <a:gd name="connsiteY44" fmla="*/ 842963 h 1204913"/>
                <a:gd name="connsiteX45" fmla="*/ 485775 w 590550"/>
                <a:gd name="connsiteY45" fmla="*/ 4810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550" h="1204913">
                  <a:moveTo>
                    <a:pt x="485775" y="481013"/>
                  </a:moveTo>
                  <a:lnTo>
                    <a:pt x="459582" y="357188"/>
                  </a:lnTo>
                  <a:lnTo>
                    <a:pt x="426244" y="219075"/>
                  </a:lnTo>
                  <a:lnTo>
                    <a:pt x="383382" y="107157"/>
                  </a:lnTo>
                  <a:lnTo>
                    <a:pt x="350044" y="90488"/>
                  </a:lnTo>
                  <a:lnTo>
                    <a:pt x="295275" y="64294"/>
                  </a:lnTo>
                  <a:lnTo>
                    <a:pt x="235744" y="42863"/>
                  </a:lnTo>
                  <a:lnTo>
                    <a:pt x="176213" y="23813"/>
                  </a:lnTo>
                  <a:lnTo>
                    <a:pt x="119063" y="11907"/>
                  </a:lnTo>
                  <a:lnTo>
                    <a:pt x="66675" y="2382"/>
                  </a:lnTo>
                  <a:lnTo>
                    <a:pt x="30957" y="0"/>
                  </a:lnTo>
                  <a:lnTo>
                    <a:pt x="14288" y="0"/>
                  </a:lnTo>
                  <a:lnTo>
                    <a:pt x="2382" y="9525"/>
                  </a:lnTo>
                  <a:lnTo>
                    <a:pt x="0" y="26194"/>
                  </a:lnTo>
                  <a:lnTo>
                    <a:pt x="7144" y="38100"/>
                  </a:lnTo>
                  <a:lnTo>
                    <a:pt x="33338" y="66675"/>
                  </a:lnTo>
                  <a:lnTo>
                    <a:pt x="73819" y="109538"/>
                  </a:lnTo>
                  <a:lnTo>
                    <a:pt x="123825" y="169069"/>
                  </a:lnTo>
                  <a:lnTo>
                    <a:pt x="161925" y="219075"/>
                  </a:lnTo>
                  <a:lnTo>
                    <a:pt x="192882" y="271463"/>
                  </a:lnTo>
                  <a:lnTo>
                    <a:pt x="216694" y="328613"/>
                  </a:lnTo>
                  <a:lnTo>
                    <a:pt x="242888" y="428625"/>
                  </a:lnTo>
                  <a:lnTo>
                    <a:pt x="257175" y="507207"/>
                  </a:lnTo>
                  <a:lnTo>
                    <a:pt x="273844" y="607219"/>
                  </a:lnTo>
                  <a:lnTo>
                    <a:pt x="292894" y="759619"/>
                  </a:lnTo>
                  <a:lnTo>
                    <a:pt x="302419" y="828675"/>
                  </a:lnTo>
                  <a:lnTo>
                    <a:pt x="316707" y="900113"/>
                  </a:lnTo>
                  <a:lnTo>
                    <a:pt x="335757" y="969169"/>
                  </a:lnTo>
                  <a:lnTo>
                    <a:pt x="354807" y="1021557"/>
                  </a:lnTo>
                  <a:lnTo>
                    <a:pt x="376238" y="1073944"/>
                  </a:lnTo>
                  <a:lnTo>
                    <a:pt x="395288" y="1109663"/>
                  </a:lnTo>
                  <a:lnTo>
                    <a:pt x="419100" y="1145382"/>
                  </a:lnTo>
                  <a:lnTo>
                    <a:pt x="440532" y="1166813"/>
                  </a:lnTo>
                  <a:lnTo>
                    <a:pt x="459582" y="1183482"/>
                  </a:lnTo>
                  <a:lnTo>
                    <a:pt x="478632" y="1195388"/>
                  </a:lnTo>
                  <a:lnTo>
                    <a:pt x="500063" y="1202532"/>
                  </a:lnTo>
                  <a:lnTo>
                    <a:pt x="514350" y="1204913"/>
                  </a:lnTo>
                  <a:lnTo>
                    <a:pt x="531019" y="1202532"/>
                  </a:lnTo>
                  <a:lnTo>
                    <a:pt x="552450" y="1193007"/>
                  </a:lnTo>
                  <a:lnTo>
                    <a:pt x="564357" y="1178719"/>
                  </a:lnTo>
                  <a:lnTo>
                    <a:pt x="576263" y="1150144"/>
                  </a:lnTo>
                  <a:lnTo>
                    <a:pt x="583407" y="1104900"/>
                  </a:lnTo>
                  <a:lnTo>
                    <a:pt x="588169" y="1038225"/>
                  </a:lnTo>
                  <a:lnTo>
                    <a:pt x="590550" y="1004888"/>
                  </a:lnTo>
                  <a:lnTo>
                    <a:pt x="561975" y="842963"/>
                  </a:lnTo>
                  <a:lnTo>
                    <a:pt x="485775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712B3576-44F1-7545-B7D6-C0904E4237FE}"/>
                </a:ext>
              </a:extLst>
            </p:cNvPr>
            <p:cNvSpPr/>
            <p:nvPr/>
          </p:nvSpPr>
          <p:spPr>
            <a:xfrm>
              <a:off x="4148138" y="4724400"/>
              <a:ext cx="2051050" cy="1055688"/>
            </a:xfrm>
            <a:custGeom>
              <a:avLst/>
              <a:gdLst>
                <a:gd name="connsiteX0" fmla="*/ 640556 w 2050256"/>
                <a:gd name="connsiteY0" fmla="*/ 314325 h 1054894"/>
                <a:gd name="connsiteX1" fmla="*/ 381000 w 2050256"/>
                <a:gd name="connsiteY1" fmla="*/ 345281 h 1054894"/>
                <a:gd name="connsiteX2" fmla="*/ 45243 w 2050256"/>
                <a:gd name="connsiteY2" fmla="*/ 390525 h 1054894"/>
                <a:gd name="connsiteX3" fmla="*/ 0 w 2050256"/>
                <a:gd name="connsiteY3" fmla="*/ 252413 h 1054894"/>
                <a:gd name="connsiteX4" fmla="*/ 226218 w 2050256"/>
                <a:gd name="connsiteY4" fmla="*/ 233363 h 1054894"/>
                <a:gd name="connsiteX5" fmla="*/ 419100 w 2050256"/>
                <a:gd name="connsiteY5" fmla="*/ 211931 h 1054894"/>
                <a:gd name="connsiteX6" fmla="*/ 633412 w 2050256"/>
                <a:gd name="connsiteY6" fmla="*/ 185738 h 1054894"/>
                <a:gd name="connsiteX7" fmla="*/ 888206 w 2050256"/>
                <a:gd name="connsiteY7" fmla="*/ 152400 h 1054894"/>
                <a:gd name="connsiteX8" fmla="*/ 1154906 w 2050256"/>
                <a:gd name="connsiteY8" fmla="*/ 116681 h 1054894"/>
                <a:gd name="connsiteX9" fmla="*/ 1359693 w 2050256"/>
                <a:gd name="connsiteY9" fmla="*/ 90488 h 1054894"/>
                <a:gd name="connsiteX10" fmla="*/ 1476375 w 2050256"/>
                <a:gd name="connsiteY10" fmla="*/ 76200 h 1054894"/>
                <a:gd name="connsiteX11" fmla="*/ 1528762 w 2050256"/>
                <a:gd name="connsiteY11" fmla="*/ 69056 h 1054894"/>
                <a:gd name="connsiteX12" fmla="*/ 1562100 w 2050256"/>
                <a:gd name="connsiteY12" fmla="*/ 59531 h 1054894"/>
                <a:gd name="connsiteX13" fmla="*/ 1626393 w 2050256"/>
                <a:gd name="connsiteY13" fmla="*/ 38100 h 1054894"/>
                <a:gd name="connsiteX14" fmla="*/ 1681162 w 2050256"/>
                <a:gd name="connsiteY14" fmla="*/ 14288 h 1054894"/>
                <a:gd name="connsiteX15" fmla="*/ 1709737 w 2050256"/>
                <a:gd name="connsiteY15" fmla="*/ 0 h 1054894"/>
                <a:gd name="connsiteX16" fmla="*/ 1724025 w 2050256"/>
                <a:gd name="connsiteY16" fmla="*/ 4763 h 1054894"/>
                <a:gd name="connsiteX17" fmla="*/ 1774031 w 2050256"/>
                <a:gd name="connsiteY17" fmla="*/ 30956 h 1054894"/>
                <a:gd name="connsiteX18" fmla="*/ 1862137 w 2050256"/>
                <a:gd name="connsiteY18" fmla="*/ 83344 h 1054894"/>
                <a:gd name="connsiteX19" fmla="*/ 1926431 w 2050256"/>
                <a:gd name="connsiteY19" fmla="*/ 123825 h 1054894"/>
                <a:gd name="connsiteX20" fmla="*/ 1974056 w 2050256"/>
                <a:gd name="connsiteY20" fmla="*/ 157163 h 1054894"/>
                <a:gd name="connsiteX21" fmla="*/ 2014537 w 2050256"/>
                <a:gd name="connsiteY21" fmla="*/ 192881 h 1054894"/>
                <a:gd name="connsiteX22" fmla="*/ 2038350 w 2050256"/>
                <a:gd name="connsiteY22" fmla="*/ 219075 h 1054894"/>
                <a:gd name="connsiteX23" fmla="*/ 2047875 w 2050256"/>
                <a:gd name="connsiteY23" fmla="*/ 235744 h 1054894"/>
                <a:gd name="connsiteX24" fmla="*/ 2050256 w 2050256"/>
                <a:gd name="connsiteY24" fmla="*/ 252413 h 1054894"/>
                <a:gd name="connsiteX25" fmla="*/ 2043112 w 2050256"/>
                <a:gd name="connsiteY25" fmla="*/ 295275 h 1054894"/>
                <a:gd name="connsiteX26" fmla="*/ 2021681 w 2050256"/>
                <a:gd name="connsiteY26" fmla="*/ 342900 h 1054894"/>
                <a:gd name="connsiteX27" fmla="*/ 1997868 w 2050256"/>
                <a:gd name="connsiteY27" fmla="*/ 378619 h 1054894"/>
                <a:gd name="connsiteX28" fmla="*/ 1964531 w 2050256"/>
                <a:gd name="connsiteY28" fmla="*/ 411956 h 1054894"/>
                <a:gd name="connsiteX29" fmla="*/ 1945481 w 2050256"/>
                <a:gd name="connsiteY29" fmla="*/ 440531 h 1054894"/>
                <a:gd name="connsiteX30" fmla="*/ 1919287 w 2050256"/>
                <a:gd name="connsiteY30" fmla="*/ 495300 h 1054894"/>
                <a:gd name="connsiteX31" fmla="*/ 1881187 w 2050256"/>
                <a:gd name="connsiteY31" fmla="*/ 609600 h 1054894"/>
                <a:gd name="connsiteX32" fmla="*/ 1847850 w 2050256"/>
                <a:gd name="connsiteY32" fmla="*/ 750094 h 1054894"/>
                <a:gd name="connsiteX33" fmla="*/ 1826418 w 2050256"/>
                <a:gd name="connsiteY33" fmla="*/ 854869 h 1054894"/>
                <a:gd name="connsiteX34" fmla="*/ 1812131 w 2050256"/>
                <a:gd name="connsiteY34" fmla="*/ 909638 h 1054894"/>
                <a:gd name="connsiteX35" fmla="*/ 1785937 w 2050256"/>
                <a:gd name="connsiteY35" fmla="*/ 969169 h 1054894"/>
                <a:gd name="connsiteX36" fmla="*/ 1764506 w 2050256"/>
                <a:gd name="connsiteY36" fmla="*/ 1004888 h 1054894"/>
                <a:gd name="connsiteX37" fmla="*/ 1747837 w 2050256"/>
                <a:gd name="connsiteY37" fmla="*/ 1026319 h 1054894"/>
                <a:gd name="connsiteX38" fmla="*/ 1733550 w 2050256"/>
                <a:gd name="connsiteY38" fmla="*/ 1038225 h 1054894"/>
                <a:gd name="connsiteX39" fmla="*/ 1709737 w 2050256"/>
                <a:gd name="connsiteY39" fmla="*/ 1050131 h 1054894"/>
                <a:gd name="connsiteX40" fmla="*/ 1681162 w 2050256"/>
                <a:gd name="connsiteY40" fmla="*/ 1054894 h 1054894"/>
                <a:gd name="connsiteX41" fmla="*/ 1650206 w 2050256"/>
                <a:gd name="connsiteY41" fmla="*/ 1054894 h 1054894"/>
                <a:gd name="connsiteX42" fmla="*/ 1628775 w 2050256"/>
                <a:gd name="connsiteY42" fmla="*/ 1047750 h 1054894"/>
                <a:gd name="connsiteX43" fmla="*/ 1612106 w 2050256"/>
                <a:gd name="connsiteY43" fmla="*/ 1028700 h 1054894"/>
                <a:gd name="connsiteX44" fmla="*/ 1602581 w 2050256"/>
                <a:gd name="connsiteY44" fmla="*/ 1002506 h 1054894"/>
                <a:gd name="connsiteX45" fmla="*/ 1633537 w 2050256"/>
                <a:gd name="connsiteY45" fmla="*/ 812006 h 1054894"/>
                <a:gd name="connsiteX46" fmla="*/ 1654968 w 2050256"/>
                <a:gd name="connsiteY46" fmla="*/ 692944 h 1054894"/>
                <a:gd name="connsiteX47" fmla="*/ 1674018 w 2050256"/>
                <a:gd name="connsiteY47" fmla="*/ 566738 h 1054894"/>
                <a:gd name="connsiteX48" fmla="*/ 1683543 w 2050256"/>
                <a:gd name="connsiteY48" fmla="*/ 445294 h 1054894"/>
                <a:gd name="connsiteX49" fmla="*/ 1690687 w 2050256"/>
                <a:gd name="connsiteY49" fmla="*/ 295275 h 1054894"/>
                <a:gd name="connsiteX50" fmla="*/ 1693068 w 2050256"/>
                <a:gd name="connsiteY50" fmla="*/ 264319 h 1054894"/>
                <a:gd name="connsiteX51" fmla="*/ 1693068 w 2050256"/>
                <a:gd name="connsiteY51" fmla="*/ 245269 h 1054894"/>
                <a:gd name="connsiteX52" fmla="*/ 1685925 w 2050256"/>
                <a:gd name="connsiteY52" fmla="*/ 228600 h 1054894"/>
                <a:gd name="connsiteX53" fmla="*/ 1671637 w 2050256"/>
                <a:gd name="connsiteY53" fmla="*/ 211931 h 1054894"/>
                <a:gd name="connsiteX54" fmla="*/ 1645443 w 2050256"/>
                <a:gd name="connsiteY54" fmla="*/ 202406 h 1054894"/>
                <a:gd name="connsiteX55" fmla="*/ 1621631 w 2050256"/>
                <a:gd name="connsiteY55" fmla="*/ 202406 h 1054894"/>
                <a:gd name="connsiteX56" fmla="*/ 1531143 w 2050256"/>
                <a:gd name="connsiteY56" fmla="*/ 209550 h 1054894"/>
                <a:gd name="connsiteX57" fmla="*/ 1295400 w 2050256"/>
                <a:gd name="connsiteY57" fmla="*/ 235744 h 1054894"/>
                <a:gd name="connsiteX58" fmla="*/ 957262 w 2050256"/>
                <a:gd name="connsiteY58" fmla="*/ 273844 h 1054894"/>
                <a:gd name="connsiteX59" fmla="*/ 640556 w 2050256"/>
                <a:gd name="connsiteY59" fmla="*/ 314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0256" h="1054894">
                  <a:moveTo>
                    <a:pt x="640556" y="314325"/>
                  </a:moveTo>
                  <a:lnTo>
                    <a:pt x="381000" y="345281"/>
                  </a:lnTo>
                  <a:lnTo>
                    <a:pt x="45243" y="390525"/>
                  </a:lnTo>
                  <a:lnTo>
                    <a:pt x="0" y="252413"/>
                  </a:lnTo>
                  <a:lnTo>
                    <a:pt x="226218" y="233363"/>
                  </a:lnTo>
                  <a:lnTo>
                    <a:pt x="419100" y="211931"/>
                  </a:lnTo>
                  <a:lnTo>
                    <a:pt x="633412" y="185738"/>
                  </a:lnTo>
                  <a:lnTo>
                    <a:pt x="888206" y="152400"/>
                  </a:lnTo>
                  <a:lnTo>
                    <a:pt x="1154906" y="116681"/>
                  </a:lnTo>
                  <a:lnTo>
                    <a:pt x="1359693" y="90488"/>
                  </a:lnTo>
                  <a:lnTo>
                    <a:pt x="1476375" y="76200"/>
                  </a:lnTo>
                  <a:lnTo>
                    <a:pt x="1528762" y="69056"/>
                  </a:lnTo>
                  <a:lnTo>
                    <a:pt x="1562100" y="59531"/>
                  </a:lnTo>
                  <a:lnTo>
                    <a:pt x="1626393" y="38100"/>
                  </a:lnTo>
                  <a:lnTo>
                    <a:pt x="1681162" y="14288"/>
                  </a:lnTo>
                  <a:lnTo>
                    <a:pt x="1709737" y="0"/>
                  </a:lnTo>
                  <a:lnTo>
                    <a:pt x="1724025" y="4763"/>
                  </a:lnTo>
                  <a:lnTo>
                    <a:pt x="1774031" y="30956"/>
                  </a:lnTo>
                  <a:lnTo>
                    <a:pt x="1862137" y="83344"/>
                  </a:lnTo>
                  <a:lnTo>
                    <a:pt x="1926431" y="123825"/>
                  </a:lnTo>
                  <a:lnTo>
                    <a:pt x="1974056" y="157163"/>
                  </a:lnTo>
                  <a:lnTo>
                    <a:pt x="2014537" y="192881"/>
                  </a:lnTo>
                  <a:lnTo>
                    <a:pt x="2038350" y="219075"/>
                  </a:lnTo>
                  <a:lnTo>
                    <a:pt x="2047875" y="235744"/>
                  </a:lnTo>
                  <a:lnTo>
                    <a:pt x="2050256" y="252413"/>
                  </a:lnTo>
                  <a:lnTo>
                    <a:pt x="2043112" y="295275"/>
                  </a:lnTo>
                  <a:lnTo>
                    <a:pt x="2021681" y="342900"/>
                  </a:lnTo>
                  <a:lnTo>
                    <a:pt x="1997868" y="378619"/>
                  </a:lnTo>
                  <a:lnTo>
                    <a:pt x="1964531" y="411956"/>
                  </a:lnTo>
                  <a:lnTo>
                    <a:pt x="1945481" y="440531"/>
                  </a:lnTo>
                  <a:lnTo>
                    <a:pt x="1919287" y="495300"/>
                  </a:lnTo>
                  <a:lnTo>
                    <a:pt x="1881187" y="609600"/>
                  </a:lnTo>
                  <a:lnTo>
                    <a:pt x="1847850" y="750094"/>
                  </a:lnTo>
                  <a:lnTo>
                    <a:pt x="1826418" y="854869"/>
                  </a:lnTo>
                  <a:lnTo>
                    <a:pt x="1812131" y="909638"/>
                  </a:lnTo>
                  <a:lnTo>
                    <a:pt x="1785937" y="969169"/>
                  </a:lnTo>
                  <a:lnTo>
                    <a:pt x="1764506" y="1004888"/>
                  </a:lnTo>
                  <a:lnTo>
                    <a:pt x="1747837" y="1026319"/>
                  </a:lnTo>
                  <a:lnTo>
                    <a:pt x="1733550" y="1038225"/>
                  </a:lnTo>
                  <a:lnTo>
                    <a:pt x="1709737" y="1050131"/>
                  </a:lnTo>
                  <a:lnTo>
                    <a:pt x="1681162" y="1054894"/>
                  </a:lnTo>
                  <a:lnTo>
                    <a:pt x="1650206" y="1054894"/>
                  </a:lnTo>
                  <a:lnTo>
                    <a:pt x="1628775" y="1047750"/>
                  </a:lnTo>
                  <a:lnTo>
                    <a:pt x="1612106" y="1028700"/>
                  </a:lnTo>
                  <a:lnTo>
                    <a:pt x="1602581" y="1002506"/>
                  </a:lnTo>
                  <a:lnTo>
                    <a:pt x="1633537" y="812006"/>
                  </a:lnTo>
                  <a:lnTo>
                    <a:pt x="1654968" y="692944"/>
                  </a:lnTo>
                  <a:lnTo>
                    <a:pt x="1674018" y="566738"/>
                  </a:lnTo>
                  <a:lnTo>
                    <a:pt x="1683543" y="445294"/>
                  </a:lnTo>
                  <a:lnTo>
                    <a:pt x="1690687" y="295275"/>
                  </a:lnTo>
                  <a:lnTo>
                    <a:pt x="1693068" y="264319"/>
                  </a:lnTo>
                  <a:lnTo>
                    <a:pt x="1693068" y="245269"/>
                  </a:lnTo>
                  <a:lnTo>
                    <a:pt x="1685925" y="228600"/>
                  </a:lnTo>
                  <a:lnTo>
                    <a:pt x="1671637" y="211931"/>
                  </a:lnTo>
                  <a:lnTo>
                    <a:pt x="1645443" y="202406"/>
                  </a:lnTo>
                  <a:lnTo>
                    <a:pt x="1621631" y="202406"/>
                  </a:lnTo>
                  <a:lnTo>
                    <a:pt x="1531143" y="209550"/>
                  </a:lnTo>
                  <a:lnTo>
                    <a:pt x="1295400" y="235744"/>
                  </a:lnTo>
                  <a:lnTo>
                    <a:pt x="957262" y="273844"/>
                  </a:lnTo>
                  <a:lnTo>
                    <a:pt x="6405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3E19DB5B-629B-D147-8D19-4CED1F52377C}"/>
                </a:ext>
              </a:extLst>
            </p:cNvPr>
            <p:cNvSpPr/>
            <p:nvPr/>
          </p:nvSpPr>
          <p:spPr>
            <a:xfrm>
              <a:off x="4325938" y="5591175"/>
              <a:ext cx="1498600" cy="303213"/>
            </a:xfrm>
            <a:custGeom>
              <a:avLst/>
              <a:gdLst>
                <a:gd name="connsiteX0" fmla="*/ 592932 w 1497807"/>
                <a:gd name="connsiteY0" fmla="*/ 85725 h 302419"/>
                <a:gd name="connsiteX1" fmla="*/ 1126332 w 1497807"/>
                <a:gd name="connsiteY1" fmla="*/ 33338 h 302419"/>
                <a:gd name="connsiteX2" fmla="*/ 1497807 w 1497807"/>
                <a:gd name="connsiteY2" fmla="*/ 0 h 302419"/>
                <a:gd name="connsiteX3" fmla="*/ 1488282 w 1497807"/>
                <a:gd name="connsiteY3" fmla="*/ 133350 h 302419"/>
                <a:gd name="connsiteX4" fmla="*/ 1240632 w 1497807"/>
                <a:gd name="connsiteY4" fmla="*/ 159544 h 302419"/>
                <a:gd name="connsiteX5" fmla="*/ 933450 w 1497807"/>
                <a:gd name="connsiteY5" fmla="*/ 192881 h 302419"/>
                <a:gd name="connsiteX6" fmla="*/ 531019 w 1497807"/>
                <a:gd name="connsiteY6" fmla="*/ 240506 h 302419"/>
                <a:gd name="connsiteX7" fmla="*/ 252413 w 1497807"/>
                <a:gd name="connsiteY7" fmla="*/ 273844 h 302419"/>
                <a:gd name="connsiteX8" fmla="*/ 7144 w 1497807"/>
                <a:gd name="connsiteY8" fmla="*/ 302419 h 302419"/>
                <a:gd name="connsiteX9" fmla="*/ 0 w 1497807"/>
                <a:gd name="connsiteY9" fmla="*/ 142875 h 302419"/>
                <a:gd name="connsiteX10" fmla="*/ 385763 w 1497807"/>
                <a:gd name="connsiteY10" fmla="*/ 104775 h 302419"/>
                <a:gd name="connsiteX11" fmla="*/ 592932 w 1497807"/>
                <a:gd name="connsiteY11" fmla="*/ 857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807" h="302419">
                  <a:moveTo>
                    <a:pt x="592932" y="85725"/>
                  </a:moveTo>
                  <a:lnTo>
                    <a:pt x="1126332" y="33338"/>
                  </a:lnTo>
                  <a:lnTo>
                    <a:pt x="1497807" y="0"/>
                  </a:lnTo>
                  <a:lnTo>
                    <a:pt x="1488282" y="133350"/>
                  </a:lnTo>
                  <a:lnTo>
                    <a:pt x="1240632" y="159544"/>
                  </a:lnTo>
                  <a:lnTo>
                    <a:pt x="933450" y="192881"/>
                  </a:lnTo>
                  <a:lnTo>
                    <a:pt x="531019" y="240506"/>
                  </a:lnTo>
                  <a:lnTo>
                    <a:pt x="252413" y="273844"/>
                  </a:lnTo>
                  <a:lnTo>
                    <a:pt x="7144" y="302419"/>
                  </a:lnTo>
                  <a:lnTo>
                    <a:pt x="0" y="142875"/>
                  </a:lnTo>
                  <a:lnTo>
                    <a:pt x="385763" y="104775"/>
                  </a:lnTo>
                  <a:lnTo>
                    <a:pt x="592932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956511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E80E90B-DCC6-DE47-9A7B-98DDC8AA2EE1}"/>
              </a:ext>
            </a:extLst>
          </p:cNvPr>
          <p:cNvSpPr/>
          <p:nvPr/>
        </p:nvSpPr>
        <p:spPr>
          <a:xfrm>
            <a:off x="3352800" y="1550988"/>
            <a:ext cx="493713" cy="730250"/>
          </a:xfrm>
          <a:custGeom>
            <a:avLst/>
            <a:gdLst>
              <a:gd name="connsiteX0" fmla="*/ 230981 w 492919"/>
              <a:gd name="connsiteY0" fmla="*/ 485775 h 731044"/>
              <a:gd name="connsiteX1" fmla="*/ 223838 w 492919"/>
              <a:gd name="connsiteY1" fmla="*/ 388144 h 731044"/>
              <a:gd name="connsiteX2" fmla="*/ 207169 w 492919"/>
              <a:gd name="connsiteY2" fmla="*/ 314325 h 731044"/>
              <a:gd name="connsiteX3" fmla="*/ 183356 w 492919"/>
              <a:gd name="connsiteY3" fmla="*/ 254794 h 731044"/>
              <a:gd name="connsiteX4" fmla="*/ 152400 w 492919"/>
              <a:gd name="connsiteY4" fmla="*/ 200025 h 731044"/>
              <a:gd name="connsiteX5" fmla="*/ 114300 w 492919"/>
              <a:gd name="connsiteY5" fmla="*/ 150019 h 731044"/>
              <a:gd name="connsiteX6" fmla="*/ 83344 w 492919"/>
              <a:gd name="connsiteY6" fmla="*/ 116681 h 731044"/>
              <a:gd name="connsiteX7" fmla="*/ 42863 w 492919"/>
              <a:gd name="connsiteY7" fmla="*/ 83344 h 731044"/>
              <a:gd name="connsiteX8" fmla="*/ 28575 w 492919"/>
              <a:gd name="connsiteY8" fmla="*/ 76200 h 731044"/>
              <a:gd name="connsiteX9" fmla="*/ 11906 w 492919"/>
              <a:gd name="connsiteY9" fmla="*/ 59531 h 731044"/>
              <a:gd name="connsiteX10" fmla="*/ 0 w 492919"/>
              <a:gd name="connsiteY10" fmla="*/ 40481 h 731044"/>
              <a:gd name="connsiteX11" fmla="*/ 0 w 492919"/>
              <a:gd name="connsiteY11" fmla="*/ 23812 h 731044"/>
              <a:gd name="connsiteX12" fmla="*/ 7144 w 492919"/>
              <a:gd name="connsiteY12" fmla="*/ 9525 h 731044"/>
              <a:gd name="connsiteX13" fmla="*/ 26194 w 492919"/>
              <a:gd name="connsiteY13" fmla="*/ 2381 h 731044"/>
              <a:gd name="connsiteX14" fmla="*/ 66675 w 492919"/>
              <a:gd name="connsiteY14" fmla="*/ 0 h 731044"/>
              <a:gd name="connsiteX15" fmla="*/ 130969 w 492919"/>
              <a:gd name="connsiteY15" fmla="*/ 7144 h 731044"/>
              <a:gd name="connsiteX16" fmla="*/ 195263 w 492919"/>
              <a:gd name="connsiteY16" fmla="*/ 16669 h 731044"/>
              <a:gd name="connsiteX17" fmla="*/ 261938 w 492919"/>
              <a:gd name="connsiteY17" fmla="*/ 40481 h 731044"/>
              <a:gd name="connsiteX18" fmla="*/ 321469 w 492919"/>
              <a:gd name="connsiteY18" fmla="*/ 64294 h 731044"/>
              <a:gd name="connsiteX19" fmla="*/ 388144 w 492919"/>
              <a:gd name="connsiteY19" fmla="*/ 102394 h 731044"/>
              <a:gd name="connsiteX20" fmla="*/ 435769 w 492919"/>
              <a:gd name="connsiteY20" fmla="*/ 135731 h 731044"/>
              <a:gd name="connsiteX21" fmla="*/ 469106 w 492919"/>
              <a:gd name="connsiteY21" fmla="*/ 169069 h 731044"/>
              <a:gd name="connsiteX22" fmla="*/ 485775 w 492919"/>
              <a:gd name="connsiteY22" fmla="*/ 192881 h 731044"/>
              <a:gd name="connsiteX23" fmla="*/ 492919 w 492919"/>
              <a:gd name="connsiteY23" fmla="*/ 216694 h 731044"/>
              <a:gd name="connsiteX24" fmla="*/ 488156 w 492919"/>
              <a:gd name="connsiteY24" fmla="*/ 245269 h 731044"/>
              <a:gd name="connsiteX25" fmla="*/ 473869 w 492919"/>
              <a:gd name="connsiteY25" fmla="*/ 269081 h 731044"/>
              <a:gd name="connsiteX26" fmla="*/ 461963 w 492919"/>
              <a:gd name="connsiteY26" fmla="*/ 307181 h 731044"/>
              <a:gd name="connsiteX27" fmla="*/ 457200 w 492919"/>
              <a:gd name="connsiteY27" fmla="*/ 366712 h 731044"/>
              <a:gd name="connsiteX28" fmla="*/ 452438 w 492919"/>
              <a:gd name="connsiteY28" fmla="*/ 492919 h 731044"/>
              <a:gd name="connsiteX29" fmla="*/ 454819 w 492919"/>
              <a:gd name="connsiteY29" fmla="*/ 676275 h 731044"/>
              <a:gd name="connsiteX30" fmla="*/ 235744 w 492919"/>
              <a:gd name="connsiteY30" fmla="*/ 731044 h 731044"/>
              <a:gd name="connsiteX31" fmla="*/ 230981 w 492919"/>
              <a:gd name="connsiteY31" fmla="*/ 485775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92919" h="731044">
                <a:moveTo>
                  <a:pt x="230981" y="485775"/>
                </a:moveTo>
                <a:lnTo>
                  <a:pt x="223838" y="388144"/>
                </a:lnTo>
                <a:lnTo>
                  <a:pt x="207169" y="314325"/>
                </a:lnTo>
                <a:lnTo>
                  <a:pt x="183356" y="254794"/>
                </a:lnTo>
                <a:lnTo>
                  <a:pt x="152400" y="200025"/>
                </a:lnTo>
                <a:lnTo>
                  <a:pt x="114300" y="150019"/>
                </a:lnTo>
                <a:lnTo>
                  <a:pt x="83344" y="116681"/>
                </a:lnTo>
                <a:lnTo>
                  <a:pt x="42863" y="83344"/>
                </a:lnTo>
                <a:lnTo>
                  <a:pt x="28575" y="76200"/>
                </a:lnTo>
                <a:lnTo>
                  <a:pt x="11906" y="59531"/>
                </a:lnTo>
                <a:lnTo>
                  <a:pt x="0" y="40481"/>
                </a:lnTo>
                <a:lnTo>
                  <a:pt x="0" y="23812"/>
                </a:lnTo>
                <a:lnTo>
                  <a:pt x="7144" y="9525"/>
                </a:lnTo>
                <a:lnTo>
                  <a:pt x="26194" y="2381"/>
                </a:lnTo>
                <a:lnTo>
                  <a:pt x="66675" y="0"/>
                </a:lnTo>
                <a:lnTo>
                  <a:pt x="130969" y="7144"/>
                </a:lnTo>
                <a:lnTo>
                  <a:pt x="195263" y="16669"/>
                </a:lnTo>
                <a:lnTo>
                  <a:pt x="261938" y="40481"/>
                </a:lnTo>
                <a:lnTo>
                  <a:pt x="321469" y="64294"/>
                </a:lnTo>
                <a:lnTo>
                  <a:pt x="388144" y="102394"/>
                </a:lnTo>
                <a:lnTo>
                  <a:pt x="435769" y="135731"/>
                </a:lnTo>
                <a:lnTo>
                  <a:pt x="469106" y="169069"/>
                </a:lnTo>
                <a:lnTo>
                  <a:pt x="485775" y="192881"/>
                </a:lnTo>
                <a:lnTo>
                  <a:pt x="492919" y="216694"/>
                </a:lnTo>
                <a:lnTo>
                  <a:pt x="488156" y="245269"/>
                </a:lnTo>
                <a:lnTo>
                  <a:pt x="473869" y="269081"/>
                </a:lnTo>
                <a:lnTo>
                  <a:pt x="461963" y="307181"/>
                </a:lnTo>
                <a:lnTo>
                  <a:pt x="457200" y="366712"/>
                </a:lnTo>
                <a:lnTo>
                  <a:pt x="452438" y="492919"/>
                </a:lnTo>
                <a:cubicBezTo>
                  <a:pt x="453232" y="554038"/>
                  <a:pt x="454025" y="615156"/>
                  <a:pt x="454819" y="676275"/>
                </a:cubicBezTo>
                <a:lnTo>
                  <a:pt x="235744" y="731044"/>
                </a:lnTo>
                <a:cubicBezTo>
                  <a:pt x="234156" y="650081"/>
                  <a:pt x="232569" y="569119"/>
                  <a:pt x="230981" y="4857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B861F20-F115-B041-AF1A-8CA5CBEB2851}"/>
              </a:ext>
            </a:extLst>
          </p:cNvPr>
          <p:cNvSpPr/>
          <p:nvPr/>
        </p:nvSpPr>
        <p:spPr>
          <a:xfrm>
            <a:off x="2776538" y="3490913"/>
            <a:ext cx="498475" cy="947737"/>
          </a:xfrm>
          <a:custGeom>
            <a:avLst/>
            <a:gdLst>
              <a:gd name="connsiteX0" fmla="*/ 195262 w 497681"/>
              <a:gd name="connsiteY0" fmla="*/ 511968 h 947737"/>
              <a:gd name="connsiteX1" fmla="*/ 176212 w 497681"/>
              <a:gd name="connsiteY1" fmla="*/ 340518 h 947737"/>
              <a:gd name="connsiteX2" fmla="*/ 164306 w 497681"/>
              <a:gd name="connsiteY2" fmla="*/ 266700 h 947737"/>
              <a:gd name="connsiteX3" fmla="*/ 150018 w 497681"/>
              <a:gd name="connsiteY3" fmla="*/ 219075 h 947737"/>
              <a:gd name="connsiteX4" fmla="*/ 133350 w 497681"/>
              <a:gd name="connsiteY4" fmla="*/ 188118 h 947737"/>
              <a:gd name="connsiteX5" fmla="*/ 109537 w 497681"/>
              <a:gd name="connsiteY5" fmla="*/ 154781 h 947737"/>
              <a:gd name="connsiteX6" fmla="*/ 80962 w 497681"/>
              <a:gd name="connsiteY6" fmla="*/ 128587 h 947737"/>
              <a:gd name="connsiteX7" fmla="*/ 47625 w 497681"/>
              <a:gd name="connsiteY7" fmla="*/ 102393 h 947737"/>
              <a:gd name="connsiteX8" fmla="*/ 19050 w 497681"/>
              <a:gd name="connsiteY8" fmla="*/ 85725 h 947737"/>
              <a:gd name="connsiteX9" fmla="*/ 7143 w 497681"/>
              <a:gd name="connsiteY9" fmla="*/ 73818 h 947737"/>
              <a:gd name="connsiteX10" fmla="*/ 0 w 497681"/>
              <a:gd name="connsiteY10" fmla="*/ 47625 h 947737"/>
              <a:gd name="connsiteX11" fmla="*/ 4762 w 497681"/>
              <a:gd name="connsiteY11" fmla="*/ 23812 h 947737"/>
              <a:gd name="connsiteX12" fmla="*/ 16668 w 497681"/>
              <a:gd name="connsiteY12" fmla="*/ 11906 h 947737"/>
              <a:gd name="connsiteX13" fmla="*/ 52387 w 497681"/>
              <a:gd name="connsiteY13" fmla="*/ 2381 h 947737"/>
              <a:gd name="connsiteX14" fmla="*/ 114300 w 497681"/>
              <a:gd name="connsiteY14" fmla="*/ 0 h 947737"/>
              <a:gd name="connsiteX15" fmla="*/ 171450 w 497681"/>
              <a:gd name="connsiteY15" fmla="*/ 0 h 947737"/>
              <a:gd name="connsiteX16" fmla="*/ 238125 w 497681"/>
              <a:gd name="connsiteY16" fmla="*/ 9525 h 947737"/>
              <a:gd name="connsiteX17" fmla="*/ 297656 w 497681"/>
              <a:gd name="connsiteY17" fmla="*/ 23812 h 947737"/>
              <a:gd name="connsiteX18" fmla="*/ 369093 w 497681"/>
              <a:gd name="connsiteY18" fmla="*/ 47625 h 947737"/>
              <a:gd name="connsiteX19" fmla="*/ 364331 w 497681"/>
              <a:gd name="connsiteY19" fmla="*/ 183356 h 947737"/>
              <a:gd name="connsiteX20" fmla="*/ 428625 w 497681"/>
              <a:gd name="connsiteY20" fmla="*/ 695325 h 947737"/>
              <a:gd name="connsiteX21" fmla="*/ 497681 w 497681"/>
              <a:gd name="connsiteY21" fmla="*/ 900112 h 947737"/>
              <a:gd name="connsiteX22" fmla="*/ 385762 w 497681"/>
              <a:gd name="connsiteY22" fmla="*/ 947737 h 947737"/>
              <a:gd name="connsiteX23" fmla="*/ 361950 w 497681"/>
              <a:gd name="connsiteY23" fmla="*/ 945356 h 947737"/>
              <a:gd name="connsiteX24" fmla="*/ 321468 w 497681"/>
              <a:gd name="connsiteY24" fmla="*/ 931068 h 947737"/>
              <a:gd name="connsiteX25" fmla="*/ 288131 w 497681"/>
              <a:gd name="connsiteY25" fmla="*/ 897731 h 947737"/>
              <a:gd name="connsiteX26" fmla="*/ 235743 w 497681"/>
              <a:gd name="connsiteY26" fmla="*/ 826293 h 947737"/>
              <a:gd name="connsiteX27" fmla="*/ 223837 w 497681"/>
              <a:gd name="connsiteY27" fmla="*/ 792956 h 947737"/>
              <a:gd name="connsiteX28" fmla="*/ 219075 w 497681"/>
              <a:gd name="connsiteY28" fmla="*/ 728662 h 947737"/>
              <a:gd name="connsiteX29" fmla="*/ 195262 w 497681"/>
              <a:gd name="connsiteY29" fmla="*/ 511968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7681" h="947737">
                <a:moveTo>
                  <a:pt x="195262" y="511968"/>
                </a:moveTo>
                <a:lnTo>
                  <a:pt x="176212" y="340518"/>
                </a:lnTo>
                <a:lnTo>
                  <a:pt x="164306" y="266700"/>
                </a:lnTo>
                <a:lnTo>
                  <a:pt x="150018" y="219075"/>
                </a:lnTo>
                <a:lnTo>
                  <a:pt x="133350" y="188118"/>
                </a:lnTo>
                <a:lnTo>
                  <a:pt x="109537" y="154781"/>
                </a:lnTo>
                <a:lnTo>
                  <a:pt x="80962" y="128587"/>
                </a:lnTo>
                <a:lnTo>
                  <a:pt x="47625" y="102393"/>
                </a:lnTo>
                <a:lnTo>
                  <a:pt x="19050" y="85725"/>
                </a:lnTo>
                <a:lnTo>
                  <a:pt x="7143" y="73818"/>
                </a:lnTo>
                <a:lnTo>
                  <a:pt x="0" y="47625"/>
                </a:lnTo>
                <a:lnTo>
                  <a:pt x="4762" y="23812"/>
                </a:lnTo>
                <a:lnTo>
                  <a:pt x="16668" y="11906"/>
                </a:lnTo>
                <a:lnTo>
                  <a:pt x="52387" y="2381"/>
                </a:lnTo>
                <a:lnTo>
                  <a:pt x="114300" y="0"/>
                </a:lnTo>
                <a:lnTo>
                  <a:pt x="171450" y="0"/>
                </a:lnTo>
                <a:lnTo>
                  <a:pt x="238125" y="9525"/>
                </a:lnTo>
                <a:lnTo>
                  <a:pt x="297656" y="23812"/>
                </a:lnTo>
                <a:lnTo>
                  <a:pt x="369093" y="47625"/>
                </a:lnTo>
                <a:lnTo>
                  <a:pt x="364331" y="183356"/>
                </a:lnTo>
                <a:lnTo>
                  <a:pt x="428625" y="695325"/>
                </a:lnTo>
                <a:lnTo>
                  <a:pt x="497681" y="900112"/>
                </a:lnTo>
                <a:lnTo>
                  <a:pt x="385762" y="947737"/>
                </a:lnTo>
                <a:lnTo>
                  <a:pt x="361950" y="945356"/>
                </a:lnTo>
                <a:lnTo>
                  <a:pt x="321468" y="931068"/>
                </a:lnTo>
                <a:lnTo>
                  <a:pt x="288131" y="897731"/>
                </a:lnTo>
                <a:lnTo>
                  <a:pt x="235743" y="826293"/>
                </a:lnTo>
                <a:lnTo>
                  <a:pt x="223837" y="792956"/>
                </a:lnTo>
                <a:lnTo>
                  <a:pt x="219075" y="728662"/>
                </a:lnTo>
                <a:lnTo>
                  <a:pt x="195262" y="5119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78B2A33-74E8-4A46-8210-B8DF2852ED22}"/>
              </a:ext>
            </a:extLst>
          </p:cNvPr>
          <p:cNvSpPr/>
          <p:nvPr/>
        </p:nvSpPr>
        <p:spPr>
          <a:xfrm>
            <a:off x="5503863" y="1458913"/>
            <a:ext cx="476250" cy="663575"/>
          </a:xfrm>
          <a:custGeom>
            <a:avLst/>
            <a:gdLst>
              <a:gd name="connsiteX0" fmla="*/ 197644 w 476250"/>
              <a:gd name="connsiteY0" fmla="*/ 464344 h 661988"/>
              <a:gd name="connsiteX1" fmla="*/ 188119 w 476250"/>
              <a:gd name="connsiteY1" fmla="*/ 352425 h 661988"/>
              <a:gd name="connsiteX2" fmla="*/ 176212 w 476250"/>
              <a:gd name="connsiteY2" fmla="*/ 283369 h 661988"/>
              <a:gd name="connsiteX3" fmla="*/ 164306 w 476250"/>
              <a:gd name="connsiteY3" fmla="*/ 230982 h 661988"/>
              <a:gd name="connsiteX4" fmla="*/ 140494 w 476250"/>
              <a:gd name="connsiteY4" fmla="*/ 183357 h 661988"/>
              <a:gd name="connsiteX5" fmla="*/ 114300 w 476250"/>
              <a:gd name="connsiteY5" fmla="*/ 152400 h 661988"/>
              <a:gd name="connsiteX6" fmla="*/ 90487 w 476250"/>
              <a:gd name="connsiteY6" fmla="*/ 128588 h 661988"/>
              <a:gd name="connsiteX7" fmla="*/ 59531 w 476250"/>
              <a:gd name="connsiteY7" fmla="*/ 111919 h 661988"/>
              <a:gd name="connsiteX8" fmla="*/ 30956 w 476250"/>
              <a:gd name="connsiteY8" fmla="*/ 92869 h 661988"/>
              <a:gd name="connsiteX9" fmla="*/ 4762 w 476250"/>
              <a:gd name="connsiteY9" fmla="*/ 64294 h 661988"/>
              <a:gd name="connsiteX10" fmla="*/ 0 w 476250"/>
              <a:gd name="connsiteY10" fmla="*/ 47625 h 661988"/>
              <a:gd name="connsiteX11" fmla="*/ 2381 w 476250"/>
              <a:gd name="connsiteY11" fmla="*/ 30957 h 661988"/>
              <a:gd name="connsiteX12" fmla="*/ 16669 w 476250"/>
              <a:gd name="connsiteY12" fmla="*/ 14288 h 661988"/>
              <a:gd name="connsiteX13" fmla="*/ 47625 w 476250"/>
              <a:gd name="connsiteY13" fmla="*/ 7144 h 661988"/>
              <a:gd name="connsiteX14" fmla="*/ 123825 w 476250"/>
              <a:gd name="connsiteY14" fmla="*/ 0 h 661988"/>
              <a:gd name="connsiteX15" fmla="*/ 207169 w 476250"/>
              <a:gd name="connsiteY15" fmla="*/ 4763 h 661988"/>
              <a:gd name="connsiteX16" fmla="*/ 292894 w 476250"/>
              <a:gd name="connsiteY16" fmla="*/ 19050 h 661988"/>
              <a:gd name="connsiteX17" fmla="*/ 364331 w 476250"/>
              <a:gd name="connsiteY17" fmla="*/ 40482 h 661988"/>
              <a:gd name="connsiteX18" fmla="*/ 402431 w 476250"/>
              <a:gd name="connsiteY18" fmla="*/ 57150 h 661988"/>
              <a:gd name="connsiteX19" fmla="*/ 435769 w 476250"/>
              <a:gd name="connsiteY19" fmla="*/ 78582 h 661988"/>
              <a:gd name="connsiteX20" fmla="*/ 457200 w 476250"/>
              <a:gd name="connsiteY20" fmla="*/ 97632 h 661988"/>
              <a:gd name="connsiteX21" fmla="*/ 469106 w 476250"/>
              <a:gd name="connsiteY21" fmla="*/ 121444 h 661988"/>
              <a:gd name="connsiteX22" fmla="*/ 476250 w 476250"/>
              <a:gd name="connsiteY22" fmla="*/ 150019 h 661988"/>
              <a:gd name="connsiteX23" fmla="*/ 469106 w 476250"/>
              <a:gd name="connsiteY23" fmla="*/ 192882 h 661988"/>
              <a:gd name="connsiteX24" fmla="*/ 445294 w 476250"/>
              <a:gd name="connsiteY24" fmla="*/ 266700 h 661988"/>
              <a:gd name="connsiteX25" fmla="*/ 433387 w 476250"/>
              <a:gd name="connsiteY25" fmla="*/ 359569 h 661988"/>
              <a:gd name="connsiteX26" fmla="*/ 428625 w 476250"/>
              <a:gd name="connsiteY26" fmla="*/ 419100 h 661988"/>
              <a:gd name="connsiteX27" fmla="*/ 426244 w 476250"/>
              <a:gd name="connsiteY27" fmla="*/ 609600 h 661988"/>
              <a:gd name="connsiteX28" fmla="*/ 207169 w 476250"/>
              <a:gd name="connsiteY28" fmla="*/ 661988 h 661988"/>
              <a:gd name="connsiteX29" fmla="*/ 197644 w 476250"/>
              <a:gd name="connsiteY29" fmla="*/ 464344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76250" h="661988">
                <a:moveTo>
                  <a:pt x="197644" y="464344"/>
                </a:moveTo>
                <a:lnTo>
                  <a:pt x="188119" y="352425"/>
                </a:lnTo>
                <a:lnTo>
                  <a:pt x="176212" y="283369"/>
                </a:lnTo>
                <a:lnTo>
                  <a:pt x="164306" y="230982"/>
                </a:lnTo>
                <a:lnTo>
                  <a:pt x="140494" y="183357"/>
                </a:lnTo>
                <a:lnTo>
                  <a:pt x="114300" y="152400"/>
                </a:lnTo>
                <a:lnTo>
                  <a:pt x="90487" y="128588"/>
                </a:lnTo>
                <a:lnTo>
                  <a:pt x="59531" y="111919"/>
                </a:lnTo>
                <a:lnTo>
                  <a:pt x="30956" y="92869"/>
                </a:lnTo>
                <a:lnTo>
                  <a:pt x="4762" y="64294"/>
                </a:lnTo>
                <a:lnTo>
                  <a:pt x="0" y="47625"/>
                </a:lnTo>
                <a:lnTo>
                  <a:pt x="2381" y="30957"/>
                </a:lnTo>
                <a:lnTo>
                  <a:pt x="16669" y="14288"/>
                </a:lnTo>
                <a:lnTo>
                  <a:pt x="47625" y="7144"/>
                </a:lnTo>
                <a:lnTo>
                  <a:pt x="123825" y="0"/>
                </a:lnTo>
                <a:lnTo>
                  <a:pt x="207169" y="4763"/>
                </a:lnTo>
                <a:lnTo>
                  <a:pt x="292894" y="19050"/>
                </a:lnTo>
                <a:lnTo>
                  <a:pt x="364331" y="40482"/>
                </a:lnTo>
                <a:lnTo>
                  <a:pt x="402431" y="57150"/>
                </a:lnTo>
                <a:lnTo>
                  <a:pt x="435769" y="78582"/>
                </a:lnTo>
                <a:lnTo>
                  <a:pt x="457200" y="97632"/>
                </a:lnTo>
                <a:lnTo>
                  <a:pt x="469106" y="121444"/>
                </a:lnTo>
                <a:lnTo>
                  <a:pt x="476250" y="150019"/>
                </a:lnTo>
                <a:lnTo>
                  <a:pt x="469106" y="192882"/>
                </a:lnTo>
                <a:lnTo>
                  <a:pt x="445294" y="266700"/>
                </a:lnTo>
                <a:lnTo>
                  <a:pt x="433387" y="359569"/>
                </a:lnTo>
                <a:lnTo>
                  <a:pt x="428625" y="419100"/>
                </a:lnTo>
                <a:cubicBezTo>
                  <a:pt x="427831" y="482600"/>
                  <a:pt x="427038" y="546100"/>
                  <a:pt x="426244" y="609600"/>
                </a:cubicBezTo>
                <a:lnTo>
                  <a:pt x="207169" y="661988"/>
                </a:lnTo>
                <a:lnTo>
                  <a:pt x="197644" y="4643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83D370B-B9C3-7D4A-BD9C-8225FE331278}"/>
              </a:ext>
            </a:extLst>
          </p:cNvPr>
          <p:cNvSpPr/>
          <p:nvPr/>
        </p:nvSpPr>
        <p:spPr>
          <a:xfrm>
            <a:off x="4840288" y="3402013"/>
            <a:ext cx="460375" cy="1003300"/>
          </a:xfrm>
          <a:custGeom>
            <a:avLst/>
            <a:gdLst>
              <a:gd name="connsiteX0" fmla="*/ 216694 w 459582"/>
              <a:gd name="connsiteY0" fmla="*/ 697707 h 1002507"/>
              <a:gd name="connsiteX1" fmla="*/ 180975 w 459582"/>
              <a:gd name="connsiteY1" fmla="*/ 488157 h 1002507"/>
              <a:gd name="connsiteX2" fmla="*/ 152400 w 459582"/>
              <a:gd name="connsiteY2" fmla="*/ 311944 h 1002507"/>
              <a:gd name="connsiteX3" fmla="*/ 142875 w 459582"/>
              <a:gd name="connsiteY3" fmla="*/ 264319 h 1002507"/>
              <a:gd name="connsiteX4" fmla="*/ 126207 w 459582"/>
              <a:gd name="connsiteY4" fmla="*/ 216694 h 1002507"/>
              <a:gd name="connsiteX5" fmla="*/ 100013 w 459582"/>
              <a:gd name="connsiteY5" fmla="*/ 169069 h 1002507"/>
              <a:gd name="connsiteX6" fmla="*/ 61913 w 459582"/>
              <a:gd name="connsiteY6" fmla="*/ 121444 h 1002507"/>
              <a:gd name="connsiteX7" fmla="*/ 14288 w 459582"/>
              <a:gd name="connsiteY7" fmla="*/ 76200 h 1002507"/>
              <a:gd name="connsiteX8" fmla="*/ 0 w 459582"/>
              <a:gd name="connsiteY8" fmla="*/ 52388 h 1002507"/>
              <a:gd name="connsiteX9" fmla="*/ 0 w 459582"/>
              <a:gd name="connsiteY9" fmla="*/ 33338 h 1002507"/>
              <a:gd name="connsiteX10" fmla="*/ 7144 w 459582"/>
              <a:gd name="connsiteY10" fmla="*/ 16669 h 1002507"/>
              <a:gd name="connsiteX11" fmla="*/ 28575 w 459582"/>
              <a:gd name="connsiteY11" fmla="*/ 4763 h 1002507"/>
              <a:gd name="connsiteX12" fmla="*/ 61913 w 459582"/>
              <a:gd name="connsiteY12" fmla="*/ 0 h 1002507"/>
              <a:gd name="connsiteX13" fmla="*/ 123825 w 459582"/>
              <a:gd name="connsiteY13" fmla="*/ 14288 h 1002507"/>
              <a:gd name="connsiteX14" fmla="*/ 221457 w 459582"/>
              <a:gd name="connsiteY14" fmla="*/ 50007 h 1002507"/>
              <a:gd name="connsiteX15" fmla="*/ 342900 w 459582"/>
              <a:gd name="connsiteY15" fmla="*/ 111919 h 1002507"/>
              <a:gd name="connsiteX16" fmla="*/ 442913 w 459582"/>
              <a:gd name="connsiteY16" fmla="*/ 719138 h 1002507"/>
              <a:gd name="connsiteX17" fmla="*/ 459582 w 459582"/>
              <a:gd name="connsiteY17" fmla="*/ 876300 h 1002507"/>
              <a:gd name="connsiteX18" fmla="*/ 416719 w 459582"/>
              <a:gd name="connsiteY18" fmla="*/ 971550 h 1002507"/>
              <a:gd name="connsiteX19" fmla="*/ 376238 w 459582"/>
              <a:gd name="connsiteY19" fmla="*/ 997744 h 1002507"/>
              <a:gd name="connsiteX20" fmla="*/ 350044 w 459582"/>
              <a:gd name="connsiteY20" fmla="*/ 1002507 h 1002507"/>
              <a:gd name="connsiteX21" fmla="*/ 326232 w 459582"/>
              <a:gd name="connsiteY21" fmla="*/ 1000125 h 1002507"/>
              <a:gd name="connsiteX22" fmla="*/ 300038 w 459582"/>
              <a:gd name="connsiteY22" fmla="*/ 978694 h 1002507"/>
              <a:gd name="connsiteX23" fmla="*/ 266700 w 459582"/>
              <a:gd name="connsiteY23" fmla="*/ 940594 h 1002507"/>
              <a:gd name="connsiteX24" fmla="*/ 254794 w 459582"/>
              <a:gd name="connsiteY24" fmla="*/ 904875 h 1002507"/>
              <a:gd name="connsiteX25" fmla="*/ 216694 w 459582"/>
              <a:gd name="connsiteY25" fmla="*/ 697707 h 100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9582" h="1002507">
                <a:moveTo>
                  <a:pt x="216694" y="697707"/>
                </a:moveTo>
                <a:lnTo>
                  <a:pt x="180975" y="488157"/>
                </a:lnTo>
                <a:lnTo>
                  <a:pt x="152400" y="311944"/>
                </a:lnTo>
                <a:lnTo>
                  <a:pt x="142875" y="264319"/>
                </a:lnTo>
                <a:lnTo>
                  <a:pt x="126207" y="216694"/>
                </a:lnTo>
                <a:lnTo>
                  <a:pt x="100013" y="169069"/>
                </a:lnTo>
                <a:lnTo>
                  <a:pt x="61913" y="121444"/>
                </a:lnTo>
                <a:lnTo>
                  <a:pt x="14288" y="76200"/>
                </a:lnTo>
                <a:lnTo>
                  <a:pt x="0" y="52388"/>
                </a:lnTo>
                <a:lnTo>
                  <a:pt x="0" y="33338"/>
                </a:lnTo>
                <a:lnTo>
                  <a:pt x="7144" y="16669"/>
                </a:lnTo>
                <a:lnTo>
                  <a:pt x="28575" y="4763"/>
                </a:lnTo>
                <a:lnTo>
                  <a:pt x="61913" y="0"/>
                </a:lnTo>
                <a:lnTo>
                  <a:pt x="123825" y="14288"/>
                </a:lnTo>
                <a:lnTo>
                  <a:pt x="221457" y="50007"/>
                </a:lnTo>
                <a:lnTo>
                  <a:pt x="342900" y="111919"/>
                </a:lnTo>
                <a:lnTo>
                  <a:pt x="442913" y="719138"/>
                </a:lnTo>
                <a:lnTo>
                  <a:pt x="459582" y="876300"/>
                </a:lnTo>
                <a:lnTo>
                  <a:pt x="416719" y="971550"/>
                </a:lnTo>
                <a:lnTo>
                  <a:pt x="376238" y="997744"/>
                </a:lnTo>
                <a:lnTo>
                  <a:pt x="350044" y="1002507"/>
                </a:lnTo>
                <a:lnTo>
                  <a:pt x="326232" y="1000125"/>
                </a:lnTo>
                <a:lnTo>
                  <a:pt x="300038" y="978694"/>
                </a:lnTo>
                <a:lnTo>
                  <a:pt x="266700" y="940594"/>
                </a:lnTo>
                <a:lnTo>
                  <a:pt x="254794" y="904875"/>
                </a:lnTo>
                <a:lnTo>
                  <a:pt x="216694" y="6977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8C96D05-3AD6-AC4E-888E-78C9492EA19D}"/>
              </a:ext>
            </a:extLst>
          </p:cNvPr>
          <p:cNvSpPr/>
          <p:nvPr/>
        </p:nvSpPr>
        <p:spPr>
          <a:xfrm>
            <a:off x="2817813" y="2065338"/>
            <a:ext cx="1587500" cy="381000"/>
          </a:xfrm>
          <a:custGeom>
            <a:avLst/>
            <a:gdLst>
              <a:gd name="connsiteX0" fmla="*/ 750094 w 1588294"/>
              <a:gd name="connsiteY0" fmla="*/ 323850 h 381000"/>
              <a:gd name="connsiteX1" fmla="*/ 485775 w 1588294"/>
              <a:gd name="connsiteY1" fmla="*/ 366712 h 381000"/>
              <a:gd name="connsiteX2" fmla="*/ 292894 w 1588294"/>
              <a:gd name="connsiteY2" fmla="*/ 381000 h 381000"/>
              <a:gd name="connsiteX3" fmla="*/ 211931 w 1588294"/>
              <a:gd name="connsiteY3" fmla="*/ 352425 h 381000"/>
              <a:gd name="connsiteX4" fmla="*/ 154781 w 1588294"/>
              <a:gd name="connsiteY4" fmla="*/ 319087 h 381000"/>
              <a:gd name="connsiteX5" fmla="*/ 102394 w 1588294"/>
              <a:gd name="connsiteY5" fmla="*/ 280987 h 381000"/>
              <a:gd name="connsiteX6" fmla="*/ 69056 w 1588294"/>
              <a:gd name="connsiteY6" fmla="*/ 247650 h 381000"/>
              <a:gd name="connsiteX7" fmla="*/ 33337 w 1588294"/>
              <a:gd name="connsiteY7" fmla="*/ 207169 h 381000"/>
              <a:gd name="connsiteX8" fmla="*/ 11906 w 1588294"/>
              <a:gd name="connsiteY8" fmla="*/ 173831 h 381000"/>
              <a:gd name="connsiteX9" fmla="*/ 0 w 1588294"/>
              <a:gd name="connsiteY9" fmla="*/ 138112 h 381000"/>
              <a:gd name="connsiteX10" fmla="*/ 2381 w 1588294"/>
              <a:gd name="connsiteY10" fmla="*/ 116681 h 381000"/>
              <a:gd name="connsiteX11" fmla="*/ 11906 w 1588294"/>
              <a:gd name="connsiteY11" fmla="*/ 102394 h 381000"/>
              <a:gd name="connsiteX12" fmla="*/ 30956 w 1588294"/>
              <a:gd name="connsiteY12" fmla="*/ 102394 h 381000"/>
              <a:gd name="connsiteX13" fmla="*/ 78581 w 1588294"/>
              <a:gd name="connsiteY13" fmla="*/ 128587 h 381000"/>
              <a:gd name="connsiteX14" fmla="*/ 130969 w 1588294"/>
              <a:gd name="connsiteY14" fmla="*/ 157162 h 381000"/>
              <a:gd name="connsiteX15" fmla="*/ 166687 w 1588294"/>
              <a:gd name="connsiteY15" fmla="*/ 173831 h 381000"/>
              <a:gd name="connsiteX16" fmla="*/ 221456 w 1588294"/>
              <a:gd name="connsiteY16" fmla="*/ 188119 h 381000"/>
              <a:gd name="connsiteX17" fmla="*/ 266700 w 1588294"/>
              <a:gd name="connsiteY17" fmla="*/ 197644 h 381000"/>
              <a:gd name="connsiteX18" fmla="*/ 316706 w 1588294"/>
              <a:gd name="connsiteY18" fmla="*/ 204787 h 381000"/>
              <a:gd name="connsiteX19" fmla="*/ 369094 w 1588294"/>
              <a:gd name="connsiteY19" fmla="*/ 204787 h 381000"/>
              <a:gd name="connsiteX20" fmla="*/ 433387 w 1588294"/>
              <a:gd name="connsiteY20" fmla="*/ 202406 h 381000"/>
              <a:gd name="connsiteX21" fmla="*/ 495300 w 1588294"/>
              <a:gd name="connsiteY21" fmla="*/ 195262 h 381000"/>
              <a:gd name="connsiteX22" fmla="*/ 581025 w 1588294"/>
              <a:gd name="connsiteY22" fmla="*/ 185737 h 381000"/>
              <a:gd name="connsiteX23" fmla="*/ 776287 w 1588294"/>
              <a:gd name="connsiteY23" fmla="*/ 135731 h 381000"/>
              <a:gd name="connsiteX24" fmla="*/ 988219 w 1588294"/>
              <a:gd name="connsiteY24" fmla="*/ 95250 h 381000"/>
              <a:gd name="connsiteX25" fmla="*/ 1202531 w 1588294"/>
              <a:gd name="connsiteY25" fmla="*/ 52387 h 381000"/>
              <a:gd name="connsiteX26" fmla="*/ 1395412 w 1588294"/>
              <a:gd name="connsiteY26" fmla="*/ 2381 h 381000"/>
              <a:gd name="connsiteX27" fmla="*/ 1421606 w 1588294"/>
              <a:gd name="connsiteY27" fmla="*/ 0 h 381000"/>
              <a:gd name="connsiteX28" fmla="*/ 1473994 w 1588294"/>
              <a:gd name="connsiteY28" fmla="*/ 16669 h 381000"/>
              <a:gd name="connsiteX29" fmla="*/ 1547812 w 1588294"/>
              <a:gd name="connsiteY29" fmla="*/ 59531 h 381000"/>
              <a:gd name="connsiteX30" fmla="*/ 1574006 w 1588294"/>
              <a:gd name="connsiteY30" fmla="*/ 83344 h 381000"/>
              <a:gd name="connsiteX31" fmla="*/ 1588294 w 1588294"/>
              <a:gd name="connsiteY31" fmla="*/ 104775 h 381000"/>
              <a:gd name="connsiteX32" fmla="*/ 1585912 w 1588294"/>
              <a:gd name="connsiteY32" fmla="*/ 130969 h 381000"/>
              <a:gd name="connsiteX33" fmla="*/ 1569244 w 1588294"/>
              <a:gd name="connsiteY33" fmla="*/ 164306 h 381000"/>
              <a:gd name="connsiteX34" fmla="*/ 1545431 w 1588294"/>
              <a:gd name="connsiteY34" fmla="*/ 183356 h 381000"/>
              <a:gd name="connsiteX35" fmla="*/ 1493044 w 1588294"/>
              <a:gd name="connsiteY35" fmla="*/ 200025 h 381000"/>
              <a:gd name="connsiteX36" fmla="*/ 1404937 w 1588294"/>
              <a:gd name="connsiteY36" fmla="*/ 216694 h 381000"/>
              <a:gd name="connsiteX37" fmla="*/ 1259681 w 1588294"/>
              <a:gd name="connsiteY37" fmla="*/ 226219 h 381000"/>
              <a:gd name="connsiteX38" fmla="*/ 1042987 w 1588294"/>
              <a:gd name="connsiteY38" fmla="*/ 247650 h 381000"/>
              <a:gd name="connsiteX39" fmla="*/ 897731 w 1588294"/>
              <a:gd name="connsiteY39" fmla="*/ 288131 h 381000"/>
              <a:gd name="connsiteX40" fmla="*/ 750094 w 1588294"/>
              <a:gd name="connsiteY40" fmla="*/ 32385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88294" h="381000">
                <a:moveTo>
                  <a:pt x="750094" y="323850"/>
                </a:moveTo>
                <a:lnTo>
                  <a:pt x="485775" y="366712"/>
                </a:lnTo>
                <a:lnTo>
                  <a:pt x="292894" y="381000"/>
                </a:lnTo>
                <a:lnTo>
                  <a:pt x="211931" y="352425"/>
                </a:lnTo>
                <a:lnTo>
                  <a:pt x="154781" y="319087"/>
                </a:lnTo>
                <a:lnTo>
                  <a:pt x="102394" y="280987"/>
                </a:lnTo>
                <a:lnTo>
                  <a:pt x="69056" y="247650"/>
                </a:lnTo>
                <a:lnTo>
                  <a:pt x="33337" y="207169"/>
                </a:lnTo>
                <a:lnTo>
                  <a:pt x="11906" y="173831"/>
                </a:lnTo>
                <a:lnTo>
                  <a:pt x="0" y="138112"/>
                </a:lnTo>
                <a:lnTo>
                  <a:pt x="2381" y="116681"/>
                </a:lnTo>
                <a:lnTo>
                  <a:pt x="11906" y="102394"/>
                </a:lnTo>
                <a:lnTo>
                  <a:pt x="30956" y="102394"/>
                </a:lnTo>
                <a:lnTo>
                  <a:pt x="78581" y="128587"/>
                </a:lnTo>
                <a:lnTo>
                  <a:pt x="130969" y="157162"/>
                </a:lnTo>
                <a:lnTo>
                  <a:pt x="166687" y="173831"/>
                </a:lnTo>
                <a:lnTo>
                  <a:pt x="221456" y="188119"/>
                </a:lnTo>
                <a:lnTo>
                  <a:pt x="266700" y="197644"/>
                </a:lnTo>
                <a:lnTo>
                  <a:pt x="316706" y="204787"/>
                </a:lnTo>
                <a:lnTo>
                  <a:pt x="369094" y="204787"/>
                </a:lnTo>
                <a:lnTo>
                  <a:pt x="433387" y="202406"/>
                </a:lnTo>
                <a:lnTo>
                  <a:pt x="495300" y="195262"/>
                </a:lnTo>
                <a:lnTo>
                  <a:pt x="581025" y="185737"/>
                </a:lnTo>
                <a:lnTo>
                  <a:pt x="776287" y="135731"/>
                </a:lnTo>
                <a:lnTo>
                  <a:pt x="988219" y="95250"/>
                </a:lnTo>
                <a:lnTo>
                  <a:pt x="1202531" y="52387"/>
                </a:lnTo>
                <a:lnTo>
                  <a:pt x="1395412" y="2381"/>
                </a:lnTo>
                <a:lnTo>
                  <a:pt x="1421606" y="0"/>
                </a:lnTo>
                <a:lnTo>
                  <a:pt x="1473994" y="16669"/>
                </a:lnTo>
                <a:lnTo>
                  <a:pt x="1547812" y="59531"/>
                </a:lnTo>
                <a:lnTo>
                  <a:pt x="1574006" y="83344"/>
                </a:lnTo>
                <a:lnTo>
                  <a:pt x="1588294" y="104775"/>
                </a:lnTo>
                <a:lnTo>
                  <a:pt x="1585912" y="130969"/>
                </a:lnTo>
                <a:lnTo>
                  <a:pt x="1569244" y="164306"/>
                </a:lnTo>
                <a:lnTo>
                  <a:pt x="1545431" y="183356"/>
                </a:lnTo>
                <a:lnTo>
                  <a:pt x="1493044" y="200025"/>
                </a:lnTo>
                <a:lnTo>
                  <a:pt x="1404937" y="216694"/>
                </a:lnTo>
                <a:lnTo>
                  <a:pt x="1259681" y="226219"/>
                </a:lnTo>
                <a:lnTo>
                  <a:pt x="1042987" y="247650"/>
                </a:lnTo>
                <a:lnTo>
                  <a:pt x="897731" y="288131"/>
                </a:lnTo>
                <a:lnTo>
                  <a:pt x="750094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383E771-B7D4-D542-9EE8-F010BCC89EA3}"/>
              </a:ext>
            </a:extLst>
          </p:cNvPr>
          <p:cNvSpPr/>
          <p:nvPr/>
        </p:nvSpPr>
        <p:spPr>
          <a:xfrm>
            <a:off x="3086100" y="2351088"/>
            <a:ext cx="315913" cy="676275"/>
          </a:xfrm>
          <a:custGeom>
            <a:avLst/>
            <a:gdLst>
              <a:gd name="connsiteX0" fmla="*/ 138113 w 316706"/>
              <a:gd name="connsiteY0" fmla="*/ 426244 h 676275"/>
              <a:gd name="connsiteX1" fmla="*/ 116681 w 316706"/>
              <a:gd name="connsiteY1" fmla="*/ 328612 h 676275"/>
              <a:gd name="connsiteX2" fmla="*/ 95250 w 316706"/>
              <a:gd name="connsiteY2" fmla="*/ 259556 h 676275"/>
              <a:gd name="connsiteX3" fmla="*/ 69056 w 316706"/>
              <a:gd name="connsiteY3" fmla="*/ 188119 h 676275"/>
              <a:gd name="connsiteX4" fmla="*/ 0 w 316706"/>
              <a:gd name="connsiteY4" fmla="*/ 42862 h 676275"/>
              <a:gd name="connsiteX5" fmla="*/ 214313 w 316706"/>
              <a:gd name="connsiteY5" fmla="*/ 0 h 676275"/>
              <a:gd name="connsiteX6" fmla="*/ 247650 w 316706"/>
              <a:gd name="connsiteY6" fmla="*/ 123825 h 676275"/>
              <a:gd name="connsiteX7" fmla="*/ 271463 w 316706"/>
              <a:gd name="connsiteY7" fmla="*/ 200025 h 676275"/>
              <a:gd name="connsiteX8" fmla="*/ 285750 w 316706"/>
              <a:gd name="connsiteY8" fmla="*/ 269081 h 676275"/>
              <a:gd name="connsiteX9" fmla="*/ 304800 w 316706"/>
              <a:gd name="connsiteY9" fmla="*/ 388144 h 676275"/>
              <a:gd name="connsiteX10" fmla="*/ 316706 w 316706"/>
              <a:gd name="connsiteY10" fmla="*/ 523875 h 676275"/>
              <a:gd name="connsiteX11" fmla="*/ 316706 w 316706"/>
              <a:gd name="connsiteY11" fmla="*/ 638175 h 676275"/>
              <a:gd name="connsiteX12" fmla="*/ 169069 w 316706"/>
              <a:gd name="connsiteY12" fmla="*/ 676275 h 676275"/>
              <a:gd name="connsiteX13" fmla="*/ 138113 w 316706"/>
              <a:gd name="connsiteY13" fmla="*/ 426244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6706" h="676275">
                <a:moveTo>
                  <a:pt x="138113" y="426244"/>
                </a:moveTo>
                <a:lnTo>
                  <a:pt x="116681" y="328612"/>
                </a:lnTo>
                <a:lnTo>
                  <a:pt x="95250" y="259556"/>
                </a:lnTo>
                <a:lnTo>
                  <a:pt x="69056" y="188119"/>
                </a:lnTo>
                <a:lnTo>
                  <a:pt x="0" y="42862"/>
                </a:lnTo>
                <a:lnTo>
                  <a:pt x="214313" y="0"/>
                </a:lnTo>
                <a:lnTo>
                  <a:pt x="247650" y="123825"/>
                </a:lnTo>
                <a:lnTo>
                  <a:pt x="271463" y="200025"/>
                </a:lnTo>
                <a:lnTo>
                  <a:pt x="285750" y="269081"/>
                </a:lnTo>
                <a:lnTo>
                  <a:pt x="304800" y="388144"/>
                </a:lnTo>
                <a:lnTo>
                  <a:pt x="316706" y="523875"/>
                </a:lnTo>
                <a:lnTo>
                  <a:pt x="316706" y="638175"/>
                </a:lnTo>
                <a:lnTo>
                  <a:pt x="169069" y="676275"/>
                </a:lnTo>
                <a:lnTo>
                  <a:pt x="138113" y="426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754550C-45FA-5E48-A2F0-BA1B04FBFF1A}"/>
              </a:ext>
            </a:extLst>
          </p:cNvPr>
          <p:cNvSpPr/>
          <p:nvPr/>
        </p:nvSpPr>
        <p:spPr>
          <a:xfrm>
            <a:off x="3856038" y="2255838"/>
            <a:ext cx="306387" cy="641350"/>
          </a:xfrm>
          <a:custGeom>
            <a:avLst/>
            <a:gdLst>
              <a:gd name="connsiteX0" fmla="*/ 38100 w 307181"/>
              <a:gd name="connsiteY0" fmla="*/ 400050 h 642937"/>
              <a:gd name="connsiteX1" fmla="*/ 61912 w 307181"/>
              <a:gd name="connsiteY1" fmla="*/ 173831 h 642937"/>
              <a:gd name="connsiteX2" fmla="*/ 61912 w 307181"/>
              <a:gd name="connsiteY2" fmla="*/ 150019 h 642937"/>
              <a:gd name="connsiteX3" fmla="*/ 59531 w 307181"/>
              <a:gd name="connsiteY3" fmla="*/ 121444 h 642937"/>
              <a:gd name="connsiteX4" fmla="*/ 50006 w 307181"/>
              <a:gd name="connsiteY4" fmla="*/ 90487 h 642937"/>
              <a:gd name="connsiteX5" fmla="*/ 0 w 307181"/>
              <a:gd name="connsiteY5" fmla="*/ 19050 h 642937"/>
              <a:gd name="connsiteX6" fmla="*/ 190500 w 307181"/>
              <a:gd name="connsiteY6" fmla="*/ 0 h 642937"/>
              <a:gd name="connsiteX7" fmla="*/ 264319 w 307181"/>
              <a:gd name="connsiteY7" fmla="*/ 95250 h 642937"/>
              <a:gd name="connsiteX8" fmla="*/ 283369 w 307181"/>
              <a:gd name="connsiteY8" fmla="*/ 123825 h 642937"/>
              <a:gd name="connsiteX9" fmla="*/ 297656 w 307181"/>
              <a:gd name="connsiteY9" fmla="*/ 154781 h 642937"/>
              <a:gd name="connsiteX10" fmla="*/ 304800 w 307181"/>
              <a:gd name="connsiteY10" fmla="*/ 190500 h 642937"/>
              <a:gd name="connsiteX11" fmla="*/ 307181 w 307181"/>
              <a:gd name="connsiteY11" fmla="*/ 221456 h 642937"/>
              <a:gd name="connsiteX12" fmla="*/ 302419 w 307181"/>
              <a:gd name="connsiteY12" fmla="*/ 257175 h 642937"/>
              <a:gd name="connsiteX13" fmla="*/ 276225 w 307181"/>
              <a:gd name="connsiteY13" fmla="*/ 333375 h 642937"/>
              <a:gd name="connsiteX14" fmla="*/ 223837 w 307181"/>
              <a:gd name="connsiteY14" fmla="*/ 445294 h 642937"/>
              <a:gd name="connsiteX15" fmla="*/ 135731 w 307181"/>
              <a:gd name="connsiteY15" fmla="*/ 633412 h 642937"/>
              <a:gd name="connsiteX16" fmla="*/ 16669 w 307181"/>
              <a:gd name="connsiteY16" fmla="*/ 642937 h 642937"/>
              <a:gd name="connsiteX17" fmla="*/ 38100 w 307181"/>
              <a:gd name="connsiteY17" fmla="*/ 400050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7181" h="642937">
                <a:moveTo>
                  <a:pt x="38100" y="400050"/>
                </a:moveTo>
                <a:lnTo>
                  <a:pt x="61912" y="173831"/>
                </a:lnTo>
                <a:lnTo>
                  <a:pt x="61912" y="150019"/>
                </a:lnTo>
                <a:lnTo>
                  <a:pt x="59531" y="121444"/>
                </a:lnTo>
                <a:lnTo>
                  <a:pt x="50006" y="90487"/>
                </a:lnTo>
                <a:lnTo>
                  <a:pt x="0" y="19050"/>
                </a:lnTo>
                <a:lnTo>
                  <a:pt x="190500" y="0"/>
                </a:lnTo>
                <a:lnTo>
                  <a:pt x="264319" y="95250"/>
                </a:lnTo>
                <a:lnTo>
                  <a:pt x="283369" y="123825"/>
                </a:lnTo>
                <a:lnTo>
                  <a:pt x="297656" y="154781"/>
                </a:lnTo>
                <a:lnTo>
                  <a:pt x="304800" y="190500"/>
                </a:lnTo>
                <a:lnTo>
                  <a:pt x="307181" y="221456"/>
                </a:lnTo>
                <a:lnTo>
                  <a:pt x="302419" y="257175"/>
                </a:lnTo>
                <a:lnTo>
                  <a:pt x="276225" y="333375"/>
                </a:lnTo>
                <a:lnTo>
                  <a:pt x="223837" y="445294"/>
                </a:lnTo>
                <a:lnTo>
                  <a:pt x="135731" y="633412"/>
                </a:lnTo>
                <a:lnTo>
                  <a:pt x="16669" y="642937"/>
                </a:lnTo>
                <a:lnTo>
                  <a:pt x="38100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053275F-87A8-524B-8B9D-41D1564E5D5F}"/>
              </a:ext>
            </a:extLst>
          </p:cNvPr>
          <p:cNvSpPr/>
          <p:nvPr/>
        </p:nvSpPr>
        <p:spPr>
          <a:xfrm>
            <a:off x="2484438" y="2735263"/>
            <a:ext cx="2073275" cy="536575"/>
          </a:xfrm>
          <a:custGeom>
            <a:avLst/>
            <a:gdLst>
              <a:gd name="connsiteX0" fmla="*/ 1107281 w 2074069"/>
              <a:gd name="connsiteY0" fmla="*/ 316707 h 535782"/>
              <a:gd name="connsiteX1" fmla="*/ 890587 w 2074069"/>
              <a:gd name="connsiteY1" fmla="*/ 364332 h 535782"/>
              <a:gd name="connsiteX2" fmla="*/ 728662 w 2074069"/>
              <a:gd name="connsiteY2" fmla="*/ 402432 h 535782"/>
              <a:gd name="connsiteX3" fmla="*/ 638175 w 2074069"/>
              <a:gd name="connsiteY3" fmla="*/ 431007 h 535782"/>
              <a:gd name="connsiteX4" fmla="*/ 526256 w 2074069"/>
              <a:gd name="connsiteY4" fmla="*/ 471488 h 535782"/>
              <a:gd name="connsiteX5" fmla="*/ 409575 w 2074069"/>
              <a:gd name="connsiteY5" fmla="*/ 526257 h 535782"/>
              <a:gd name="connsiteX6" fmla="*/ 378619 w 2074069"/>
              <a:gd name="connsiteY6" fmla="*/ 535782 h 535782"/>
              <a:gd name="connsiteX7" fmla="*/ 354806 w 2074069"/>
              <a:gd name="connsiteY7" fmla="*/ 535782 h 535782"/>
              <a:gd name="connsiteX8" fmla="*/ 326231 w 2074069"/>
              <a:gd name="connsiteY8" fmla="*/ 533400 h 535782"/>
              <a:gd name="connsiteX9" fmla="*/ 285750 w 2074069"/>
              <a:gd name="connsiteY9" fmla="*/ 523875 h 535782"/>
              <a:gd name="connsiteX10" fmla="*/ 245269 w 2074069"/>
              <a:gd name="connsiteY10" fmla="*/ 502444 h 535782"/>
              <a:gd name="connsiteX11" fmla="*/ 178594 w 2074069"/>
              <a:gd name="connsiteY11" fmla="*/ 461963 h 535782"/>
              <a:gd name="connsiteX12" fmla="*/ 119062 w 2074069"/>
              <a:gd name="connsiteY12" fmla="*/ 411957 h 535782"/>
              <a:gd name="connsiteX13" fmla="*/ 59531 w 2074069"/>
              <a:gd name="connsiteY13" fmla="*/ 357188 h 535782"/>
              <a:gd name="connsiteX14" fmla="*/ 21431 w 2074069"/>
              <a:gd name="connsiteY14" fmla="*/ 314325 h 535782"/>
              <a:gd name="connsiteX15" fmla="*/ 4762 w 2074069"/>
              <a:gd name="connsiteY15" fmla="*/ 283369 h 535782"/>
              <a:gd name="connsiteX16" fmla="*/ 0 w 2074069"/>
              <a:gd name="connsiteY16" fmla="*/ 259557 h 535782"/>
              <a:gd name="connsiteX17" fmla="*/ 4762 w 2074069"/>
              <a:gd name="connsiteY17" fmla="*/ 250032 h 535782"/>
              <a:gd name="connsiteX18" fmla="*/ 30956 w 2074069"/>
              <a:gd name="connsiteY18" fmla="*/ 242888 h 535782"/>
              <a:gd name="connsiteX19" fmla="*/ 61912 w 2074069"/>
              <a:gd name="connsiteY19" fmla="*/ 250032 h 535782"/>
              <a:gd name="connsiteX20" fmla="*/ 114300 w 2074069"/>
              <a:gd name="connsiteY20" fmla="*/ 278607 h 535782"/>
              <a:gd name="connsiteX21" fmla="*/ 154781 w 2074069"/>
              <a:gd name="connsiteY21" fmla="*/ 295275 h 535782"/>
              <a:gd name="connsiteX22" fmla="*/ 188119 w 2074069"/>
              <a:gd name="connsiteY22" fmla="*/ 302419 h 535782"/>
              <a:gd name="connsiteX23" fmla="*/ 242887 w 2074069"/>
              <a:gd name="connsiteY23" fmla="*/ 311944 h 535782"/>
              <a:gd name="connsiteX24" fmla="*/ 285750 w 2074069"/>
              <a:gd name="connsiteY24" fmla="*/ 311944 h 535782"/>
              <a:gd name="connsiteX25" fmla="*/ 345281 w 2074069"/>
              <a:gd name="connsiteY25" fmla="*/ 311944 h 535782"/>
              <a:gd name="connsiteX26" fmla="*/ 454819 w 2074069"/>
              <a:gd name="connsiteY26" fmla="*/ 288132 h 535782"/>
              <a:gd name="connsiteX27" fmla="*/ 640556 w 2074069"/>
              <a:gd name="connsiteY27" fmla="*/ 238125 h 535782"/>
              <a:gd name="connsiteX28" fmla="*/ 766762 w 2074069"/>
              <a:gd name="connsiteY28" fmla="*/ 197644 h 535782"/>
              <a:gd name="connsiteX29" fmla="*/ 912019 w 2074069"/>
              <a:gd name="connsiteY29" fmla="*/ 185738 h 535782"/>
              <a:gd name="connsiteX30" fmla="*/ 1095375 w 2074069"/>
              <a:gd name="connsiteY30" fmla="*/ 140494 h 535782"/>
              <a:gd name="connsiteX31" fmla="*/ 1395412 w 2074069"/>
              <a:gd name="connsiteY31" fmla="*/ 85725 h 535782"/>
              <a:gd name="connsiteX32" fmla="*/ 1562100 w 2074069"/>
              <a:gd name="connsiteY32" fmla="*/ 66675 h 535782"/>
              <a:gd name="connsiteX33" fmla="*/ 1766887 w 2074069"/>
              <a:gd name="connsiteY33" fmla="*/ 26194 h 535782"/>
              <a:gd name="connsiteX34" fmla="*/ 1869281 w 2074069"/>
              <a:gd name="connsiteY34" fmla="*/ 0 h 535782"/>
              <a:gd name="connsiteX35" fmla="*/ 1907381 w 2074069"/>
              <a:gd name="connsiteY35" fmla="*/ 2382 h 535782"/>
              <a:gd name="connsiteX36" fmla="*/ 1947862 w 2074069"/>
              <a:gd name="connsiteY36" fmla="*/ 11907 h 535782"/>
              <a:gd name="connsiteX37" fmla="*/ 1974056 w 2074069"/>
              <a:gd name="connsiteY37" fmla="*/ 21432 h 535782"/>
              <a:gd name="connsiteX38" fmla="*/ 1997869 w 2074069"/>
              <a:gd name="connsiteY38" fmla="*/ 33338 h 535782"/>
              <a:gd name="connsiteX39" fmla="*/ 2021681 w 2074069"/>
              <a:gd name="connsiteY39" fmla="*/ 47625 h 535782"/>
              <a:gd name="connsiteX40" fmla="*/ 2050256 w 2074069"/>
              <a:gd name="connsiteY40" fmla="*/ 69057 h 535782"/>
              <a:gd name="connsiteX41" fmla="*/ 2071687 w 2074069"/>
              <a:gd name="connsiteY41" fmla="*/ 95250 h 535782"/>
              <a:gd name="connsiteX42" fmla="*/ 2074069 w 2074069"/>
              <a:gd name="connsiteY42" fmla="*/ 109538 h 535782"/>
              <a:gd name="connsiteX43" fmla="*/ 2043112 w 2074069"/>
              <a:gd name="connsiteY43" fmla="*/ 178594 h 535782"/>
              <a:gd name="connsiteX44" fmla="*/ 2016919 w 2074069"/>
              <a:gd name="connsiteY44" fmla="*/ 197644 h 535782"/>
              <a:gd name="connsiteX45" fmla="*/ 1983581 w 2074069"/>
              <a:gd name="connsiteY45" fmla="*/ 204788 h 535782"/>
              <a:gd name="connsiteX46" fmla="*/ 1959769 w 2074069"/>
              <a:gd name="connsiteY46" fmla="*/ 207169 h 535782"/>
              <a:gd name="connsiteX47" fmla="*/ 1914525 w 2074069"/>
              <a:gd name="connsiteY47" fmla="*/ 204788 h 535782"/>
              <a:gd name="connsiteX48" fmla="*/ 1881187 w 2074069"/>
              <a:gd name="connsiteY48" fmla="*/ 202407 h 535782"/>
              <a:gd name="connsiteX49" fmla="*/ 1700212 w 2074069"/>
              <a:gd name="connsiteY49" fmla="*/ 219075 h 535782"/>
              <a:gd name="connsiteX50" fmla="*/ 1466850 w 2074069"/>
              <a:gd name="connsiteY50" fmla="*/ 247650 h 535782"/>
              <a:gd name="connsiteX51" fmla="*/ 1107281 w 2074069"/>
              <a:gd name="connsiteY51" fmla="*/ 316707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74069" h="535782">
                <a:moveTo>
                  <a:pt x="1107281" y="316707"/>
                </a:moveTo>
                <a:lnTo>
                  <a:pt x="890587" y="364332"/>
                </a:lnTo>
                <a:lnTo>
                  <a:pt x="728662" y="402432"/>
                </a:lnTo>
                <a:lnTo>
                  <a:pt x="638175" y="431007"/>
                </a:lnTo>
                <a:lnTo>
                  <a:pt x="526256" y="471488"/>
                </a:lnTo>
                <a:lnTo>
                  <a:pt x="409575" y="526257"/>
                </a:lnTo>
                <a:lnTo>
                  <a:pt x="378619" y="535782"/>
                </a:lnTo>
                <a:lnTo>
                  <a:pt x="354806" y="535782"/>
                </a:lnTo>
                <a:lnTo>
                  <a:pt x="326231" y="533400"/>
                </a:lnTo>
                <a:lnTo>
                  <a:pt x="285750" y="523875"/>
                </a:lnTo>
                <a:lnTo>
                  <a:pt x="245269" y="502444"/>
                </a:lnTo>
                <a:lnTo>
                  <a:pt x="178594" y="461963"/>
                </a:lnTo>
                <a:lnTo>
                  <a:pt x="119062" y="411957"/>
                </a:lnTo>
                <a:lnTo>
                  <a:pt x="59531" y="357188"/>
                </a:lnTo>
                <a:lnTo>
                  <a:pt x="21431" y="314325"/>
                </a:lnTo>
                <a:lnTo>
                  <a:pt x="4762" y="283369"/>
                </a:lnTo>
                <a:lnTo>
                  <a:pt x="0" y="259557"/>
                </a:lnTo>
                <a:lnTo>
                  <a:pt x="4762" y="250032"/>
                </a:lnTo>
                <a:lnTo>
                  <a:pt x="30956" y="242888"/>
                </a:lnTo>
                <a:lnTo>
                  <a:pt x="61912" y="250032"/>
                </a:lnTo>
                <a:lnTo>
                  <a:pt x="114300" y="278607"/>
                </a:lnTo>
                <a:lnTo>
                  <a:pt x="154781" y="295275"/>
                </a:lnTo>
                <a:lnTo>
                  <a:pt x="188119" y="302419"/>
                </a:lnTo>
                <a:lnTo>
                  <a:pt x="242887" y="311944"/>
                </a:lnTo>
                <a:lnTo>
                  <a:pt x="285750" y="311944"/>
                </a:lnTo>
                <a:lnTo>
                  <a:pt x="345281" y="311944"/>
                </a:lnTo>
                <a:lnTo>
                  <a:pt x="454819" y="288132"/>
                </a:lnTo>
                <a:lnTo>
                  <a:pt x="640556" y="238125"/>
                </a:lnTo>
                <a:lnTo>
                  <a:pt x="766762" y="197644"/>
                </a:lnTo>
                <a:lnTo>
                  <a:pt x="912019" y="185738"/>
                </a:lnTo>
                <a:lnTo>
                  <a:pt x="1095375" y="140494"/>
                </a:lnTo>
                <a:lnTo>
                  <a:pt x="1395412" y="85725"/>
                </a:lnTo>
                <a:lnTo>
                  <a:pt x="1562100" y="66675"/>
                </a:lnTo>
                <a:lnTo>
                  <a:pt x="1766887" y="26194"/>
                </a:lnTo>
                <a:lnTo>
                  <a:pt x="1869281" y="0"/>
                </a:lnTo>
                <a:lnTo>
                  <a:pt x="1907381" y="2382"/>
                </a:lnTo>
                <a:lnTo>
                  <a:pt x="1947862" y="11907"/>
                </a:lnTo>
                <a:lnTo>
                  <a:pt x="1974056" y="21432"/>
                </a:lnTo>
                <a:lnTo>
                  <a:pt x="1997869" y="33338"/>
                </a:lnTo>
                <a:lnTo>
                  <a:pt x="2021681" y="47625"/>
                </a:lnTo>
                <a:lnTo>
                  <a:pt x="2050256" y="69057"/>
                </a:lnTo>
                <a:lnTo>
                  <a:pt x="2071687" y="95250"/>
                </a:lnTo>
                <a:lnTo>
                  <a:pt x="2074069" y="109538"/>
                </a:lnTo>
                <a:lnTo>
                  <a:pt x="2043112" y="178594"/>
                </a:lnTo>
                <a:lnTo>
                  <a:pt x="2016919" y="197644"/>
                </a:lnTo>
                <a:lnTo>
                  <a:pt x="1983581" y="204788"/>
                </a:lnTo>
                <a:lnTo>
                  <a:pt x="1959769" y="207169"/>
                </a:lnTo>
                <a:lnTo>
                  <a:pt x="1914525" y="204788"/>
                </a:lnTo>
                <a:lnTo>
                  <a:pt x="1881187" y="202407"/>
                </a:lnTo>
                <a:lnTo>
                  <a:pt x="1700212" y="219075"/>
                </a:lnTo>
                <a:lnTo>
                  <a:pt x="1466850" y="247650"/>
                </a:lnTo>
                <a:lnTo>
                  <a:pt x="1107281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D38A983-42B6-8744-A09A-97644D71FDC9}"/>
              </a:ext>
            </a:extLst>
          </p:cNvPr>
          <p:cNvSpPr/>
          <p:nvPr/>
        </p:nvSpPr>
        <p:spPr>
          <a:xfrm>
            <a:off x="3049588" y="3294063"/>
            <a:ext cx="1358900" cy="923925"/>
          </a:xfrm>
          <a:custGeom>
            <a:avLst/>
            <a:gdLst>
              <a:gd name="connsiteX0" fmla="*/ 421482 w 1357313"/>
              <a:gd name="connsiteY0" fmla="*/ 307181 h 923925"/>
              <a:gd name="connsiteX1" fmla="*/ 52388 w 1357313"/>
              <a:gd name="connsiteY1" fmla="*/ 392906 h 923925"/>
              <a:gd name="connsiteX2" fmla="*/ 0 w 1357313"/>
              <a:gd name="connsiteY2" fmla="*/ 264319 h 923925"/>
              <a:gd name="connsiteX3" fmla="*/ 169069 w 1357313"/>
              <a:gd name="connsiteY3" fmla="*/ 228600 h 923925"/>
              <a:gd name="connsiteX4" fmla="*/ 492919 w 1357313"/>
              <a:gd name="connsiteY4" fmla="*/ 157162 h 923925"/>
              <a:gd name="connsiteX5" fmla="*/ 764382 w 1357313"/>
              <a:gd name="connsiteY5" fmla="*/ 97631 h 923925"/>
              <a:gd name="connsiteX6" fmla="*/ 928688 w 1357313"/>
              <a:gd name="connsiteY6" fmla="*/ 61912 h 923925"/>
              <a:gd name="connsiteX7" fmla="*/ 983457 w 1357313"/>
              <a:gd name="connsiteY7" fmla="*/ 28575 h 923925"/>
              <a:gd name="connsiteX8" fmla="*/ 1042988 w 1357313"/>
              <a:gd name="connsiteY8" fmla="*/ 4762 h 923925"/>
              <a:gd name="connsiteX9" fmla="*/ 1078707 w 1357313"/>
              <a:gd name="connsiteY9" fmla="*/ 0 h 923925"/>
              <a:gd name="connsiteX10" fmla="*/ 1133475 w 1357313"/>
              <a:gd name="connsiteY10" fmla="*/ 7144 h 923925"/>
              <a:gd name="connsiteX11" fmla="*/ 1181100 w 1357313"/>
              <a:gd name="connsiteY11" fmla="*/ 28575 h 923925"/>
              <a:gd name="connsiteX12" fmla="*/ 1221582 w 1357313"/>
              <a:gd name="connsiteY12" fmla="*/ 57150 h 923925"/>
              <a:gd name="connsiteX13" fmla="*/ 1288257 w 1357313"/>
              <a:gd name="connsiteY13" fmla="*/ 97631 h 923925"/>
              <a:gd name="connsiteX14" fmla="*/ 1335882 w 1357313"/>
              <a:gd name="connsiteY14" fmla="*/ 135731 h 923925"/>
              <a:gd name="connsiteX15" fmla="*/ 1352550 w 1357313"/>
              <a:gd name="connsiteY15" fmla="*/ 157162 h 923925"/>
              <a:gd name="connsiteX16" fmla="*/ 1357313 w 1357313"/>
              <a:gd name="connsiteY16" fmla="*/ 178594 h 923925"/>
              <a:gd name="connsiteX17" fmla="*/ 1352550 w 1357313"/>
              <a:gd name="connsiteY17" fmla="*/ 209550 h 923925"/>
              <a:gd name="connsiteX18" fmla="*/ 1333500 w 1357313"/>
              <a:gd name="connsiteY18" fmla="*/ 242887 h 923925"/>
              <a:gd name="connsiteX19" fmla="*/ 1309688 w 1357313"/>
              <a:gd name="connsiteY19" fmla="*/ 278606 h 923925"/>
              <a:gd name="connsiteX20" fmla="*/ 1231107 w 1357313"/>
              <a:gd name="connsiteY20" fmla="*/ 545306 h 923925"/>
              <a:gd name="connsiteX21" fmla="*/ 1171575 w 1357313"/>
              <a:gd name="connsiteY21" fmla="*/ 731044 h 923925"/>
              <a:gd name="connsiteX22" fmla="*/ 1143000 w 1357313"/>
              <a:gd name="connsiteY22" fmla="*/ 823912 h 923925"/>
              <a:gd name="connsiteX23" fmla="*/ 1121569 w 1357313"/>
              <a:gd name="connsiteY23" fmla="*/ 866775 h 923925"/>
              <a:gd name="connsiteX24" fmla="*/ 1100138 w 1357313"/>
              <a:gd name="connsiteY24" fmla="*/ 892969 h 923925"/>
              <a:gd name="connsiteX25" fmla="*/ 1078707 w 1357313"/>
              <a:gd name="connsiteY25" fmla="*/ 914400 h 923925"/>
              <a:gd name="connsiteX26" fmla="*/ 1047750 w 1357313"/>
              <a:gd name="connsiteY26" fmla="*/ 923925 h 923925"/>
              <a:gd name="connsiteX27" fmla="*/ 1023938 w 1357313"/>
              <a:gd name="connsiteY27" fmla="*/ 916781 h 923925"/>
              <a:gd name="connsiteX28" fmla="*/ 997744 w 1357313"/>
              <a:gd name="connsiteY28" fmla="*/ 902494 h 923925"/>
              <a:gd name="connsiteX29" fmla="*/ 959644 w 1357313"/>
              <a:gd name="connsiteY29" fmla="*/ 876300 h 923925"/>
              <a:gd name="connsiteX30" fmla="*/ 981075 w 1357313"/>
              <a:gd name="connsiteY30" fmla="*/ 690562 h 923925"/>
              <a:gd name="connsiteX31" fmla="*/ 1045369 w 1357313"/>
              <a:gd name="connsiteY31" fmla="*/ 295275 h 923925"/>
              <a:gd name="connsiteX32" fmla="*/ 1042988 w 1357313"/>
              <a:gd name="connsiteY32" fmla="*/ 247650 h 923925"/>
              <a:gd name="connsiteX33" fmla="*/ 1033463 w 1357313"/>
              <a:gd name="connsiteY33" fmla="*/ 223837 h 923925"/>
              <a:gd name="connsiteX34" fmla="*/ 1014413 w 1357313"/>
              <a:gd name="connsiteY34" fmla="*/ 204787 h 923925"/>
              <a:gd name="connsiteX35" fmla="*/ 978694 w 1357313"/>
              <a:gd name="connsiteY35" fmla="*/ 200025 h 923925"/>
              <a:gd name="connsiteX36" fmla="*/ 907257 w 1357313"/>
              <a:gd name="connsiteY36" fmla="*/ 211931 h 923925"/>
              <a:gd name="connsiteX37" fmla="*/ 421482 w 1357313"/>
              <a:gd name="connsiteY37" fmla="*/ 307181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357313" h="923925">
                <a:moveTo>
                  <a:pt x="421482" y="307181"/>
                </a:moveTo>
                <a:lnTo>
                  <a:pt x="52388" y="392906"/>
                </a:lnTo>
                <a:lnTo>
                  <a:pt x="0" y="264319"/>
                </a:lnTo>
                <a:lnTo>
                  <a:pt x="169069" y="228600"/>
                </a:lnTo>
                <a:lnTo>
                  <a:pt x="492919" y="157162"/>
                </a:lnTo>
                <a:lnTo>
                  <a:pt x="764382" y="97631"/>
                </a:lnTo>
                <a:lnTo>
                  <a:pt x="928688" y="61912"/>
                </a:lnTo>
                <a:lnTo>
                  <a:pt x="983457" y="28575"/>
                </a:lnTo>
                <a:lnTo>
                  <a:pt x="1042988" y="4762"/>
                </a:lnTo>
                <a:lnTo>
                  <a:pt x="1078707" y="0"/>
                </a:lnTo>
                <a:lnTo>
                  <a:pt x="1133475" y="7144"/>
                </a:lnTo>
                <a:lnTo>
                  <a:pt x="1181100" y="28575"/>
                </a:lnTo>
                <a:lnTo>
                  <a:pt x="1221582" y="57150"/>
                </a:lnTo>
                <a:lnTo>
                  <a:pt x="1288257" y="97631"/>
                </a:lnTo>
                <a:lnTo>
                  <a:pt x="1335882" y="135731"/>
                </a:lnTo>
                <a:lnTo>
                  <a:pt x="1352550" y="157162"/>
                </a:lnTo>
                <a:lnTo>
                  <a:pt x="1357313" y="178594"/>
                </a:lnTo>
                <a:lnTo>
                  <a:pt x="1352550" y="209550"/>
                </a:lnTo>
                <a:lnTo>
                  <a:pt x="1333500" y="242887"/>
                </a:lnTo>
                <a:lnTo>
                  <a:pt x="1309688" y="278606"/>
                </a:lnTo>
                <a:lnTo>
                  <a:pt x="1231107" y="545306"/>
                </a:lnTo>
                <a:lnTo>
                  <a:pt x="1171575" y="731044"/>
                </a:lnTo>
                <a:lnTo>
                  <a:pt x="1143000" y="823912"/>
                </a:lnTo>
                <a:lnTo>
                  <a:pt x="1121569" y="866775"/>
                </a:lnTo>
                <a:lnTo>
                  <a:pt x="1100138" y="892969"/>
                </a:lnTo>
                <a:lnTo>
                  <a:pt x="1078707" y="914400"/>
                </a:lnTo>
                <a:lnTo>
                  <a:pt x="1047750" y="923925"/>
                </a:lnTo>
                <a:lnTo>
                  <a:pt x="1023938" y="916781"/>
                </a:lnTo>
                <a:lnTo>
                  <a:pt x="997744" y="902494"/>
                </a:lnTo>
                <a:lnTo>
                  <a:pt x="959644" y="876300"/>
                </a:lnTo>
                <a:lnTo>
                  <a:pt x="981075" y="690562"/>
                </a:lnTo>
                <a:lnTo>
                  <a:pt x="1045369" y="295275"/>
                </a:lnTo>
                <a:lnTo>
                  <a:pt x="1042988" y="247650"/>
                </a:lnTo>
                <a:lnTo>
                  <a:pt x="1033463" y="223837"/>
                </a:lnTo>
                <a:lnTo>
                  <a:pt x="1014413" y="204787"/>
                </a:lnTo>
                <a:lnTo>
                  <a:pt x="978694" y="200025"/>
                </a:lnTo>
                <a:lnTo>
                  <a:pt x="907257" y="211931"/>
                </a:lnTo>
                <a:lnTo>
                  <a:pt x="421482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A159C48-1136-9442-91D1-6DA1961B41FC}"/>
              </a:ext>
            </a:extLst>
          </p:cNvPr>
          <p:cNvSpPr/>
          <p:nvPr/>
        </p:nvSpPr>
        <p:spPr>
          <a:xfrm>
            <a:off x="3138488" y="3979863"/>
            <a:ext cx="930275" cy="415925"/>
          </a:xfrm>
          <a:custGeom>
            <a:avLst/>
            <a:gdLst>
              <a:gd name="connsiteX0" fmla="*/ 400050 w 931068"/>
              <a:gd name="connsiteY0" fmla="*/ 304800 h 416719"/>
              <a:gd name="connsiteX1" fmla="*/ 171450 w 931068"/>
              <a:gd name="connsiteY1" fmla="*/ 364331 h 416719"/>
              <a:gd name="connsiteX2" fmla="*/ 130968 w 931068"/>
              <a:gd name="connsiteY2" fmla="*/ 414337 h 416719"/>
              <a:gd name="connsiteX3" fmla="*/ 80962 w 931068"/>
              <a:gd name="connsiteY3" fmla="*/ 416719 h 416719"/>
              <a:gd name="connsiteX4" fmla="*/ 0 w 931068"/>
              <a:gd name="connsiteY4" fmla="*/ 223837 h 416719"/>
              <a:gd name="connsiteX5" fmla="*/ 921543 w 931068"/>
              <a:gd name="connsiteY5" fmla="*/ 0 h 416719"/>
              <a:gd name="connsiteX6" fmla="*/ 931068 w 931068"/>
              <a:gd name="connsiteY6" fmla="*/ 192881 h 416719"/>
              <a:gd name="connsiteX7" fmla="*/ 864393 w 931068"/>
              <a:gd name="connsiteY7" fmla="*/ 192881 h 416719"/>
              <a:gd name="connsiteX8" fmla="*/ 812006 w 931068"/>
              <a:gd name="connsiteY8" fmla="*/ 190500 h 416719"/>
              <a:gd name="connsiteX9" fmla="*/ 759618 w 931068"/>
              <a:gd name="connsiteY9" fmla="*/ 200025 h 416719"/>
              <a:gd name="connsiteX10" fmla="*/ 652462 w 931068"/>
              <a:gd name="connsiteY10" fmla="*/ 238125 h 416719"/>
              <a:gd name="connsiteX11" fmla="*/ 502443 w 931068"/>
              <a:gd name="connsiteY11" fmla="*/ 278606 h 416719"/>
              <a:gd name="connsiteX12" fmla="*/ 400050 w 931068"/>
              <a:gd name="connsiteY12" fmla="*/ 304800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1068" h="416719">
                <a:moveTo>
                  <a:pt x="400050" y="304800"/>
                </a:moveTo>
                <a:lnTo>
                  <a:pt x="171450" y="364331"/>
                </a:lnTo>
                <a:lnTo>
                  <a:pt x="130968" y="414337"/>
                </a:lnTo>
                <a:lnTo>
                  <a:pt x="80962" y="416719"/>
                </a:lnTo>
                <a:lnTo>
                  <a:pt x="0" y="223837"/>
                </a:lnTo>
                <a:lnTo>
                  <a:pt x="921543" y="0"/>
                </a:lnTo>
                <a:lnTo>
                  <a:pt x="931068" y="192881"/>
                </a:lnTo>
                <a:lnTo>
                  <a:pt x="864393" y="192881"/>
                </a:lnTo>
                <a:lnTo>
                  <a:pt x="812006" y="190500"/>
                </a:lnTo>
                <a:lnTo>
                  <a:pt x="759618" y="200025"/>
                </a:lnTo>
                <a:lnTo>
                  <a:pt x="652462" y="238125"/>
                </a:lnTo>
                <a:lnTo>
                  <a:pt x="502443" y="278606"/>
                </a:lnTo>
                <a:lnTo>
                  <a:pt x="40005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FC2B4C3-4192-FA4D-B4A4-2BD3DBD3F30B}"/>
              </a:ext>
            </a:extLst>
          </p:cNvPr>
          <p:cNvSpPr/>
          <p:nvPr/>
        </p:nvSpPr>
        <p:spPr>
          <a:xfrm>
            <a:off x="2633663" y="4362450"/>
            <a:ext cx="882650" cy="1362075"/>
          </a:xfrm>
          <a:custGeom>
            <a:avLst/>
            <a:gdLst>
              <a:gd name="connsiteX0" fmla="*/ 364331 w 883443"/>
              <a:gd name="connsiteY0" fmla="*/ 1019175 h 1362075"/>
              <a:gd name="connsiteX1" fmla="*/ 228600 w 883443"/>
              <a:gd name="connsiteY1" fmla="*/ 1185863 h 1362075"/>
              <a:gd name="connsiteX2" fmla="*/ 121443 w 883443"/>
              <a:gd name="connsiteY2" fmla="*/ 1307306 h 1362075"/>
              <a:gd name="connsiteX3" fmla="*/ 64293 w 883443"/>
              <a:gd name="connsiteY3" fmla="*/ 1347788 h 1362075"/>
              <a:gd name="connsiteX4" fmla="*/ 35718 w 883443"/>
              <a:gd name="connsiteY4" fmla="*/ 1357313 h 1362075"/>
              <a:gd name="connsiteX5" fmla="*/ 9525 w 883443"/>
              <a:gd name="connsiteY5" fmla="*/ 1362075 h 1362075"/>
              <a:gd name="connsiteX6" fmla="*/ 0 w 883443"/>
              <a:gd name="connsiteY6" fmla="*/ 1352550 h 1362075"/>
              <a:gd name="connsiteX7" fmla="*/ 2381 w 883443"/>
              <a:gd name="connsiteY7" fmla="*/ 1326356 h 1362075"/>
              <a:gd name="connsiteX8" fmla="*/ 21431 w 883443"/>
              <a:gd name="connsiteY8" fmla="*/ 1285875 h 1362075"/>
              <a:gd name="connsiteX9" fmla="*/ 71437 w 883443"/>
              <a:gd name="connsiteY9" fmla="*/ 1219200 h 1362075"/>
              <a:gd name="connsiteX10" fmla="*/ 164306 w 883443"/>
              <a:gd name="connsiteY10" fmla="*/ 1090613 h 1362075"/>
              <a:gd name="connsiteX11" fmla="*/ 245268 w 883443"/>
              <a:gd name="connsiteY11" fmla="*/ 959644 h 1362075"/>
              <a:gd name="connsiteX12" fmla="*/ 316706 w 883443"/>
              <a:gd name="connsiteY12" fmla="*/ 828675 h 1362075"/>
              <a:gd name="connsiteX13" fmla="*/ 388143 w 883443"/>
              <a:gd name="connsiteY13" fmla="*/ 678656 h 1362075"/>
              <a:gd name="connsiteX14" fmla="*/ 450056 w 883443"/>
              <a:gd name="connsiteY14" fmla="*/ 521494 h 1362075"/>
              <a:gd name="connsiteX15" fmla="*/ 511968 w 883443"/>
              <a:gd name="connsiteY15" fmla="*/ 352425 h 1362075"/>
              <a:gd name="connsiteX16" fmla="*/ 540543 w 883443"/>
              <a:gd name="connsiteY16" fmla="*/ 264319 h 1362075"/>
              <a:gd name="connsiteX17" fmla="*/ 550068 w 883443"/>
              <a:gd name="connsiteY17" fmla="*/ 221456 h 1362075"/>
              <a:gd name="connsiteX18" fmla="*/ 552450 w 883443"/>
              <a:gd name="connsiteY18" fmla="*/ 188119 h 1362075"/>
              <a:gd name="connsiteX19" fmla="*/ 552450 w 883443"/>
              <a:gd name="connsiteY19" fmla="*/ 150019 h 1362075"/>
              <a:gd name="connsiteX20" fmla="*/ 547687 w 883443"/>
              <a:gd name="connsiteY20" fmla="*/ 116681 h 1362075"/>
              <a:gd name="connsiteX21" fmla="*/ 538162 w 883443"/>
              <a:gd name="connsiteY21" fmla="*/ 88106 h 1362075"/>
              <a:gd name="connsiteX22" fmla="*/ 488156 w 883443"/>
              <a:gd name="connsiteY22" fmla="*/ 14288 h 1362075"/>
              <a:gd name="connsiteX23" fmla="*/ 585787 w 883443"/>
              <a:gd name="connsiteY23" fmla="*/ 0 h 1362075"/>
              <a:gd name="connsiteX24" fmla="*/ 702468 w 883443"/>
              <a:gd name="connsiteY24" fmla="*/ 59531 h 1362075"/>
              <a:gd name="connsiteX25" fmla="*/ 773906 w 883443"/>
              <a:gd name="connsiteY25" fmla="*/ 97631 h 1362075"/>
              <a:gd name="connsiteX26" fmla="*/ 821531 w 883443"/>
              <a:gd name="connsiteY26" fmla="*/ 128588 h 1362075"/>
              <a:gd name="connsiteX27" fmla="*/ 857250 w 883443"/>
              <a:gd name="connsiteY27" fmla="*/ 164306 h 1362075"/>
              <a:gd name="connsiteX28" fmla="*/ 873918 w 883443"/>
              <a:gd name="connsiteY28" fmla="*/ 188119 h 1362075"/>
              <a:gd name="connsiteX29" fmla="*/ 883443 w 883443"/>
              <a:gd name="connsiteY29" fmla="*/ 216694 h 1362075"/>
              <a:gd name="connsiteX30" fmla="*/ 881062 w 883443"/>
              <a:gd name="connsiteY30" fmla="*/ 228600 h 1362075"/>
              <a:gd name="connsiteX31" fmla="*/ 869156 w 883443"/>
              <a:gd name="connsiteY31" fmla="*/ 250031 h 1362075"/>
              <a:gd name="connsiteX32" fmla="*/ 823912 w 883443"/>
              <a:gd name="connsiteY32" fmla="*/ 290513 h 1362075"/>
              <a:gd name="connsiteX33" fmla="*/ 788193 w 883443"/>
              <a:gd name="connsiteY33" fmla="*/ 319088 h 1362075"/>
              <a:gd name="connsiteX34" fmla="*/ 721518 w 883443"/>
              <a:gd name="connsiteY34" fmla="*/ 450056 h 1362075"/>
              <a:gd name="connsiteX35" fmla="*/ 635793 w 883443"/>
              <a:gd name="connsiteY35" fmla="*/ 616744 h 1362075"/>
              <a:gd name="connsiteX36" fmla="*/ 542925 w 883443"/>
              <a:gd name="connsiteY36" fmla="*/ 769144 h 1362075"/>
              <a:gd name="connsiteX37" fmla="*/ 454818 w 883443"/>
              <a:gd name="connsiteY37" fmla="*/ 902494 h 1362075"/>
              <a:gd name="connsiteX38" fmla="*/ 364331 w 883443"/>
              <a:gd name="connsiteY38" fmla="*/ 1019175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83443" h="1362075">
                <a:moveTo>
                  <a:pt x="364331" y="1019175"/>
                </a:moveTo>
                <a:lnTo>
                  <a:pt x="228600" y="1185863"/>
                </a:lnTo>
                <a:lnTo>
                  <a:pt x="121443" y="1307306"/>
                </a:lnTo>
                <a:lnTo>
                  <a:pt x="64293" y="1347788"/>
                </a:lnTo>
                <a:lnTo>
                  <a:pt x="35718" y="1357313"/>
                </a:lnTo>
                <a:lnTo>
                  <a:pt x="9525" y="1362075"/>
                </a:lnTo>
                <a:lnTo>
                  <a:pt x="0" y="1352550"/>
                </a:lnTo>
                <a:lnTo>
                  <a:pt x="2381" y="1326356"/>
                </a:lnTo>
                <a:lnTo>
                  <a:pt x="21431" y="1285875"/>
                </a:lnTo>
                <a:lnTo>
                  <a:pt x="71437" y="1219200"/>
                </a:lnTo>
                <a:lnTo>
                  <a:pt x="164306" y="1090613"/>
                </a:lnTo>
                <a:lnTo>
                  <a:pt x="245268" y="959644"/>
                </a:lnTo>
                <a:lnTo>
                  <a:pt x="316706" y="828675"/>
                </a:lnTo>
                <a:lnTo>
                  <a:pt x="388143" y="678656"/>
                </a:lnTo>
                <a:lnTo>
                  <a:pt x="450056" y="521494"/>
                </a:lnTo>
                <a:lnTo>
                  <a:pt x="511968" y="352425"/>
                </a:lnTo>
                <a:lnTo>
                  <a:pt x="540543" y="264319"/>
                </a:lnTo>
                <a:lnTo>
                  <a:pt x="550068" y="221456"/>
                </a:lnTo>
                <a:lnTo>
                  <a:pt x="552450" y="188119"/>
                </a:lnTo>
                <a:lnTo>
                  <a:pt x="552450" y="150019"/>
                </a:lnTo>
                <a:lnTo>
                  <a:pt x="547687" y="116681"/>
                </a:lnTo>
                <a:lnTo>
                  <a:pt x="538162" y="88106"/>
                </a:lnTo>
                <a:lnTo>
                  <a:pt x="488156" y="14288"/>
                </a:lnTo>
                <a:lnTo>
                  <a:pt x="585787" y="0"/>
                </a:lnTo>
                <a:lnTo>
                  <a:pt x="702468" y="59531"/>
                </a:lnTo>
                <a:lnTo>
                  <a:pt x="773906" y="97631"/>
                </a:lnTo>
                <a:lnTo>
                  <a:pt x="821531" y="128588"/>
                </a:lnTo>
                <a:lnTo>
                  <a:pt x="857250" y="164306"/>
                </a:lnTo>
                <a:lnTo>
                  <a:pt x="873918" y="188119"/>
                </a:lnTo>
                <a:lnTo>
                  <a:pt x="883443" y="216694"/>
                </a:lnTo>
                <a:lnTo>
                  <a:pt x="881062" y="228600"/>
                </a:lnTo>
                <a:lnTo>
                  <a:pt x="869156" y="250031"/>
                </a:lnTo>
                <a:lnTo>
                  <a:pt x="823912" y="290513"/>
                </a:lnTo>
                <a:lnTo>
                  <a:pt x="788193" y="319088"/>
                </a:lnTo>
                <a:lnTo>
                  <a:pt x="721518" y="450056"/>
                </a:lnTo>
                <a:lnTo>
                  <a:pt x="635793" y="616744"/>
                </a:lnTo>
                <a:lnTo>
                  <a:pt x="542925" y="769144"/>
                </a:lnTo>
                <a:lnTo>
                  <a:pt x="454818" y="902494"/>
                </a:lnTo>
                <a:lnTo>
                  <a:pt x="364331" y="1019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D6CF79D-9E70-1D40-9467-9518EC5321F3}"/>
              </a:ext>
            </a:extLst>
          </p:cNvPr>
          <p:cNvSpPr/>
          <p:nvPr/>
        </p:nvSpPr>
        <p:spPr>
          <a:xfrm>
            <a:off x="3619500" y="4191000"/>
            <a:ext cx="414338" cy="1181100"/>
          </a:xfrm>
          <a:custGeom>
            <a:avLst/>
            <a:gdLst>
              <a:gd name="connsiteX0" fmla="*/ 159544 w 414338"/>
              <a:gd name="connsiteY0" fmla="*/ 721519 h 1181100"/>
              <a:gd name="connsiteX1" fmla="*/ 185738 w 414338"/>
              <a:gd name="connsiteY1" fmla="*/ 419100 h 1181100"/>
              <a:gd name="connsiteX2" fmla="*/ 188119 w 414338"/>
              <a:gd name="connsiteY2" fmla="*/ 302419 h 1181100"/>
              <a:gd name="connsiteX3" fmla="*/ 178594 w 414338"/>
              <a:gd name="connsiteY3" fmla="*/ 250031 h 1181100"/>
              <a:gd name="connsiteX4" fmla="*/ 161925 w 414338"/>
              <a:gd name="connsiteY4" fmla="*/ 209550 h 1181100"/>
              <a:gd name="connsiteX5" fmla="*/ 133350 w 414338"/>
              <a:gd name="connsiteY5" fmla="*/ 173831 h 1181100"/>
              <a:gd name="connsiteX6" fmla="*/ 100013 w 414338"/>
              <a:gd name="connsiteY6" fmla="*/ 133350 h 1181100"/>
              <a:gd name="connsiteX7" fmla="*/ 0 w 414338"/>
              <a:gd name="connsiteY7" fmla="*/ 35719 h 1181100"/>
              <a:gd name="connsiteX8" fmla="*/ 147638 w 414338"/>
              <a:gd name="connsiteY8" fmla="*/ 0 h 1181100"/>
              <a:gd name="connsiteX9" fmla="*/ 247650 w 414338"/>
              <a:gd name="connsiteY9" fmla="*/ 47625 h 1181100"/>
              <a:gd name="connsiteX10" fmla="*/ 323850 w 414338"/>
              <a:gd name="connsiteY10" fmla="*/ 88106 h 1181100"/>
              <a:gd name="connsiteX11" fmla="*/ 369094 w 414338"/>
              <a:gd name="connsiteY11" fmla="*/ 116681 h 1181100"/>
              <a:gd name="connsiteX12" fmla="*/ 395288 w 414338"/>
              <a:gd name="connsiteY12" fmla="*/ 142875 h 1181100"/>
              <a:gd name="connsiteX13" fmla="*/ 411956 w 414338"/>
              <a:gd name="connsiteY13" fmla="*/ 166688 h 1181100"/>
              <a:gd name="connsiteX14" fmla="*/ 414338 w 414338"/>
              <a:gd name="connsiteY14" fmla="*/ 192881 h 1181100"/>
              <a:gd name="connsiteX15" fmla="*/ 381000 w 414338"/>
              <a:gd name="connsiteY15" fmla="*/ 330994 h 1181100"/>
              <a:gd name="connsiteX16" fmla="*/ 345281 w 414338"/>
              <a:gd name="connsiteY16" fmla="*/ 519113 h 1181100"/>
              <a:gd name="connsiteX17" fmla="*/ 309563 w 414338"/>
              <a:gd name="connsiteY17" fmla="*/ 757238 h 1181100"/>
              <a:gd name="connsiteX18" fmla="*/ 288131 w 414338"/>
              <a:gd name="connsiteY18" fmla="*/ 959644 h 1181100"/>
              <a:gd name="connsiteX19" fmla="*/ 273844 w 414338"/>
              <a:gd name="connsiteY19" fmla="*/ 1154906 h 1181100"/>
              <a:gd name="connsiteX20" fmla="*/ 69056 w 414338"/>
              <a:gd name="connsiteY20" fmla="*/ 1181100 h 1181100"/>
              <a:gd name="connsiteX21" fmla="*/ 97631 w 414338"/>
              <a:gd name="connsiteY21" fmla="*/ 1071563 h 1181100"/>
              <a:gd name="connsiteX22" fmla="*/ 126206 w 414338"/>
              <a:gd name="connsiteY22" fmla="*/ 928688 h 1181100"/>
              <a:gd name="connsiteX23" fmla="*/ 159544 w 414338"/>
              <a:gd name="connsiteY23" fmla="*/ 721519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4338" h="1181100">
                <a:moveTo>
                  <a:pt x="159544" y="721519"/>
                </a:moveTo>
                <a:lnTo>
                  <a:pt x="185738" y="419100"/>
                </a:lnTo>
                <a:cubicBezTo>
                  <a:pt x="186532" y="380206"/>
                  <a:pt x="190500" y="334566"/>
                  <a:pt x="188119" y="302419"/>
                </a:cubicBezTo>
                <a:lnTo>
                  <a:pt x="178594" y="250031"/>
                </a:lnTo>
                <a:lnTo>
                  <a:pt x="161925" y="209550"/>
                </a:lnTo>
                <a:lnTo>
                  <a:pt x="133350" y="173831"/>
                </a:lnTo>
                <a:lnTo>
                  <a:pt x="100013" y="133350"/>
                </a:lnTo>
                <a:lnTo>
                  <a:pt x="0" y="35719"/>
                </a:lnTo>
                <a:lnTo>
                  <a:pt x="147638" y="0"/>
                </a:lnTo>
                <a:lnTo>
                  <a:pt x="247650" y="47625"/>
                </a:lnTo>
                <a:lnTo>
                  <a:pt x="323850" y="88106"/>
                </a:lnTo>
                <a:lnTo>
                  <a:pt x="369094" y="116681"/>
                </a:lnTo>
                <a:lnTo>
                  <a:pt x="395288" y="142875"/>
                </a:lnTo>
                <a:lnTo>
                  <a:pt x="411956" y="166688"/>
                </a:lnTo>
                <a:lnTo>
                  <a:pt x="414338" y="192881"/>
                </a:lnTo>
                <a:lnTo>
                  <a:pt x="381000" y="330994"/>
                </a:lnTo>
                <a:lnTo>
                  <a:pt x="345281" y="519113"/>
                </a:lnTo>
                <a:lnTo>
                  <a:pt x="309563" y="757238"/>
                </a:lnTo>
                <a:lnTo>
                  <a:pt x="288131" y="959644"/>
                </a:lnTo>
                <a:lnTo>
                  <a:pt x="273844" y="1154906"/>
                </a:lnTo>
                <a:lnTo>
                  <a:pt x="69056" y="1181100"/>
                </a:lnTo>
                <a:lnTo>
                  <a:pt x="97631" y="1071563"/>
                </a:lnTo>
                <a:lnTo>
                  <a:pt x="126206" y="928688"/>
                </a:lnTo>
                <a:lnTo>
                  <a:pt x="159544" y="7215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2421BBC-AD9E-BF46-B716-D7A9735EDA62}"/>
              </a:ext>
            </a:extLst>
          </p:cNvPr>
          <p:cNvSpPr/>
          <p:nvPr/>
        </p:nvSpPr>
        <p:spPr>
          <a:xfrm>
            <a:off x="3678238" y="4752975"/>
            <a:ext cx="987425" cy="935038"/>
          </a:xfrm>
          <a:custGeom>
            <a:avLst/>
            <a:gdLst>
              <a:gd name="connsiteX0" fmla="*/ 611982 w 985838"/>
              <a:gd name="connsiteY0" fmla="*/ 426244 h 935831"/>
              <a:gd name="connsiteX1" fmla="*/ 390525 w 985838"/>
              <a:gd name="connsiteY1" fmla="*/ 657225 h 935831"/>
              <a:gd name="connsiteX2" fmla="*/ 290513 w 985838"/>
              <a:gd name="connsiteY2" fmla="*/ 762000 h 935831"/>
              <a:gd name="connsiteX3" fmla="*/ 247650 w 985838"/>
              <a:gd name="connsiteY3" fmla="*/ 833438 h 935831"/>
              <a:gd name="connsiteX4" fmla="*/ 202407 w 985838"/>
              <a:gd name="connsiteY4" fmla="*/ 907256 h 935831"/>
              <a:gd name="connsiteX5" fmla="*/ 188119 w 985838"/>
              <a:gd name="connsiteY5" fmla="*/ 926306 h 935831"/>
              <a:gd name="connsiteX6" fmla="*/ 166688 w 985838"/>
              <a:gd name="connsiteY6" fmla="*/ 935831 h 935831"/>
              <a:gd name="connsiteX7" fmla="*/ 145257 w 985838"/>
              <a:gd name="connsiteY7" fmla="*/ 928688 h 935831"/>
              <a:gd name="connsiteX8" fmla="*/ 119063 w 985838"/>
              <a:gd name="connsiteY8" fmla="*/ 907256 h 935831"/>
              <a:gd name="connsiteX9" fmla="*/ 95250 w 985838"/>
              <a:gd name="connsiteY9" fmla="*/ 878681 h 935831"/>
              <a:gd name="connsiteX10" fmla="*/ 69057 w 985838"/>
              <a:gd name="connsiteY10" fmla="*/ 845344 h 935831"/>
              <a:gd name="connsiteX11" fmla="*/ 42863 w 985838"/>
              <a:gd name="connsiteY11" fmla="*/ 802481 h 935831"/>
              <a:gd name="connsiteX12" fmla="*/ 19050 w 985838"/>
              <a:gd name="connsiteY12" fmla="*/ 754856 h 935831"/>
              <a:gd name="connsiteX13" fmla="*/ 4763 w 985838"/>
              <a:gd name="connsiteY13" fmla="*/ 704850 h 935831"/>
              <a:gd name="connsiteX14" fmla="*/ 0 w 985838"/>
              <a:gd name="connsiteY14" fmla="*/ 676275 h 935831"/>
              <a:gd name="connsiteX15" fmla="*/ 0 w 985838"/>
              <a:gd name="connsiteY15" fmla="*/ 642938 h 935831"/>
              <a:gd name="connsiteX16" fmla="*/ 16669 w 985838"/>
              <a:gd name="connsiteY16" fmla="*/ 595313 h 935831"/>
              <a:gd name="connsiteX17" fmla="*/ 228600 w 985838"/>
              <a:gd name="connsiteY17" fmla="*/ 502444 h 935831"/>
              <a:gd name="connsiteX18" fmla="*/ 457200 w 985838"/>
              <a:gd name="connsiteY18" fmla="*/ 357188 h 935831"/>
              <a:gd name="connsiteX19" fmla="*/ 711994 w 985838"/>
              <a:gd name="connsiteY19" fmla="*/ 178594 h 935831"/>
              <a:gd name="connsiteX20" fmla="*/ 928688 w 985838"/>
              <a:gd name="connsiteY20" fmla="*/ 16669 h 935831"/>
              <a:gd name="connsiteX21" fmla="*/ 950119 w 985838"/>
              <a:gd name="connsiteY21" fmla="*/ 4763 h 935831"/>
              <a:gd name="connsiteX22" fmla="*/ 969169 w 985838"/>
              <a:gd name="connsiteY22" fmla="*/ 0 h 935831"/>
              <a:gd name="connsiteX23" fmla="*/ 981075 w 985838"/>
              <a:gd name="connsiteY23" fmla="*/ 7144 h 935831"/>
              <a:gd name="connsiteX24" fmla="*/ 985838 w 985838"/>
              <a:gd name="connsiteY24" fmla="*/ 21431 h 935831"/>
              <a:gd name="connsiteX25" fmla="*/ 981075 w 985838"/>
              <a:gd name="connsiteY25" fmla="*/ 47625 h 935831"/>
              <a:gd name="connsiteX26" fmla="*/ 919163 w 985838"/>
              <a:gd name="connsiteY26" fmla="*/ 119063 h 935831"/>
              <a:gd name="connsiteX27" fmla="*/ 757238 w 985838"/>
              <a:gd name="connsiteY27" fmla="*/ 280988 h 935831"/>
              <a:gd name="connsiteX28" fmla="*/ 611982 w 985838"/>
              <a:gd name="connsiteY28" fmla="*/ 426244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85838" h="935831">
                <a:moveTo>
                  <a:pt x="611982" y="426244"/>
                </a:moveTo>
                <a:lnTo>
                  <a:pt x="390525" y="657225"/>
                </a:lnTo>
                <a:lnTo>
                  <a:pt x="290513" y="762000"/>
                </a:lnTo>
                <a:lnTo>
                  <a:pt x="247650" y="833438"/>
                </a:lnTo>
                <a:lnTo>
                  <a:pt x="202407" y="907256"/>
                </a:lnTo>
                <a:lnTo>
                  <a:pt x="188119" y="926306"/>
                </a:lnTo>
                <a:lnTo>
                  <a:pt x="166688" y="935831"/>
                </a:lnTo>
                <a:lnTo>
                  <a:pt x="145257" y="928688"/>
                </a:lnTo>
                <a:lnTo>
                  <a:pt x="119063" y="907256"/>
                </a:lnTo>
                <a:lnTo>
                  <a:pt x="95250" y="878681"/>
                </a:lnTo>
                <a:lnTo>
                  <a:pt x="69057" y="845344"/>
                </a:lnTo>
                <a:lnTo>
                  <a:pt x="42863" y="802481"/>
                </a:lnTo>
                <a:lnTo>
                  <a:pt x="19050" y="754856"/>
                </a:lnTo>
                <a:lnTo>
                  <a:pt x="4763" y="704850"/>
                </a:lnTo>
                <a:lnTo>
                  <a:pt x="0" y="676275"/>
                </a:lnTo>
                <a:lnTo>
                  <a:pt x="0" y="642938"/>
                </a:lnTo>
                <a:lnTo>
                  <a:pt x="16669" y="595313"/>
                </a:lnTo>
                <a:lnTo>
                  <a:pt x="228600" y="502444"/>
                </a:lnTo>
                <a:lnTo>
                  <a:pt x="457200" y="357188"/>
                </a:lnTo>
                <a:lnTo>
                  <a:pt x="711994" y="178594"/>
                </a:lnTo>
                <a:lnTo>
                  <a:pt x="928688" y="16669"/>
                </a:lnTo>
                <a:lnTo>
                  <a:pt x="950119" y="4763"/>
                </a:lnTo>
                <a:lnTo>
                  <a:pt x="969169" y="0"/>
                </a:lnTo>
                <a:lnTo>
                  <a:pt x="981075" y="7144"/>
                </a:lnTo>
                <a:lnTo>
                  <a:pt x="985838" y="21431"/>
                </a:lnTo>
                <a:lnTo>
                  <a:pt x="981075" y="47625"/>
                </a:lnTo>
                <a:lnTo>
                  <a:pt x="919163" y="119063"/>
                </a:lnTo>
                <a:lnTo>
                  <a:pt x="757238" y="280988"/>
                </a:lnTo>
                <a:lnTo>
                  <a:pt x="611982" y="4262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3064BFF-F3FF-6F46-9058-887708DE93B9}"/>
              </a:ext>
            </a:extLst>
          </p:cNvPr>
          <p:cNvSpPr/>
          <p:nvPr/>
        </p:nvSpPr>
        <p:spPr>
          <a:xfrm>
            <a:off x="4838700" y="1887538"/>
            <a:ext cx="1938338" cy="444500"/>
          </a:xfrm>
          <a:custGeom>
            <a:avLst/>
            <a:gdLst>
              <a:gd name="connsiteX0" fmla="*/ 978694 w 1938338"/>
              <a:gd name="connsiteY0" fmla="*/ 302419 h 442913"/>
              <a:gd name="connsiteX1" fmla="*/ 557213 w 1938338"/>
              <a:gd name="connsiteY1" fmla="*/ 404813 h 442913"/>
              <a:gd name="connsiteX2" fmla="*/ 390525 w 1938338"/>
              <a:gd name="connsiteY2" fmla="*/ 442913 h 442913"/>
              <a:gd name="connsiteX3" fmla="*/ 278606 w 1938338"/>
              <a:gd name="connsiteY3" fmla="*/ 397669 h 442913"/>
              <a:gd name="connsiteX4" fmla="*/ 192881 w 1938338"/>
              <a:gd name="connsiteY4" fmla="*/ 359569 h 442913"/>
              <a:gd name="connsiteX5" fmla="*/ 154781 w 1938338"/>
              <a:gd name="connsiteY5" fmla="*/ 338138 h 442913"/>
              <a:gd name="connsiteX6" fmla="*/ 123825 w 1938338"/>
              <a:gd name="connsiteY6" fmla="*/ 316707 h 442913"/>
              <a:gd name="connsiteX7" fmla="*/ 100013 w 1938338"/>
              <a:gd name="connsiteY7" fmla="*/ 297657 h 442913"/>
              <a:gd name="connsiteX8" fmla="*/ 73819 w 1938338"/>
              <a:gd name="connsiteY8" fmla="*/ 266700 h 442913"/>
              <a:gd name="connsiteX9" fmla="*/ 40481 w 1938338"/>
              <a:gd name="connsiteY9" fmla="*/ 223838 h 442913"/>
              <a:gd name="connsiteX10" fmla="*/ 9525 w 1938338"/>
              <a:gd name="connsiteY10" fmla="*/ 178594 h 442913"/>
              <a:gd name="connsiteX11" fmla="*/ 0 w 1938338"/>
              <a:gd name="connsiteY11" fmla="*/ 142875 h 442913"/>
              <a:gd name="connsiteX12" fmla="*/ 4763 w 1938338"/>
              <a:gd name="connsiteY12" fmla="*/ 123825 h 442913"/>
              <a:gd name="connsiteX13" fmla="*/ 19050 w 1938338"/>
              <a:gd name="connsiteY13" fmla="*/ 116682 h 442913"/>
              <a:gd name="connsiteX14" fmla="*/ 47625 w 1938338"/>
              <a:gd name="connsiteY14" fmla="*/ 121444 h 442913"/>
              <a:gd name="connsiteX15" fmla="*/ 66675 w 1938338"/>
              <a:gd name="connsiteY15" fmla="*/ 133350 h 442913"/>
              <a:gd name="connsiteX16" fmla="*/ 83344 w 1938338"/>
              <a:gd name="connsiteY16" fmla="*/ 157163 h 442913"/>
              <a:gd name="connsiteX17" fmla="*/ 128588 w 1938338"/>
              <a:gd name="connsiteY17" fmla="*/ 185738 h 442913"/>
              <a:gd name="connsiteX18" fmla="*/ 183356 w 1938338"/>
              <a:gd name="connsiteY18" fmla="*/ 207169 h 442913"/>
              <a:gd name="connsiteX19" fmla="*/ 228600 w 1938338"/>
              <a:gd name="connsiteY19" fmla="*/ 223838 h 442913"/>
              <a:gd name="connsiteX20" fmla="*/ 273844 w 1938338"/>
              <a:gd name="connsiteY20" fmla="*/ 238125 h 442913"/>
              <a:gd name="connsiteX21" fmla="*/ 314325 w 1938338"/>
              <a:gd name="connsiteY21" fmla="*/ 247650 h 442913"/>
              <a:gd name="connsiteX22" fmla="*/ 354806 w 1938338"/>
              <a:gd name="connsiteY22" fmla="*/ 254794 h 442913"/>
              <a:gd name="connsiteX23" fmla="*/ 414338 w 1938338"/>
              <a:gd name="connsiteY23" fmla="*/ 250032 h 442913"/>
              <a:gd name="connsiteX24" fmla="*/ 864394 w 1938338"/>
              <a:gd name="connsiteY24" fmla="*/ 157163 h 442913"/>
              <a:gd name="connsiteX25" fmla="*/ 1085850 w 1938338"/>
              <a:gd name="connsiteY25" fmla="*/ 116682 h 442913"/>
              <a:gd name="connsiteX26" fmla="*/ 1247775 w 1938338"/>
              <a:gd name="connsiteY26" fmla="*/ 90488 h 442913"/>
              <a:gd name="connsiteX27" fmla="*/ 1476375 w 1938338"/>
              <a:gd name="connsiteY27" fmla="*/ 54769 h 442913"/>
              <a:gd name="connsiteX28" fmla="*/ 1645444 w 1938338"/>
              <a:gd name="connsiteY28" fmla="*/ 21432 h 442913"/>
              <a:gd name="connsiteX29" fmla="*/ 1690688 w 1938338"/>
              <a:gd name="connsiteY29" fmla="*/ 0 h 442913"/>
              <a:gd name="connsiteX30" fmla="*/ 1707356 w 1938338"/>
              <a:gd name="connsiteY30" fmla="*/ 0 h 442913"/>
              <a:gd name="connsiteX31" fmla="*/ 1764506 w 1938338"/>
              <a:gd name="connsiteY31" fmla="*/ 7144 h 442913"/>
              <a:gd name="connsiteX32" fmla="*/ 1819275 w 1938338"/>
              <a:gd name="connsiteY32" fmla="*/ 26194 h 442913"/>
              <a:gd name="connsiteX33" fmla="*/ 1869281 w 1938338"/>
              <a:gd name="connsiteY33" fmla="*/ 54769 h 442913"/>
              <a:gd name="connsiteX34" fmla="*/ 1905000 w 1938338"/>
              <a:gd name="connsiteY34" fmla="*/ 85725 h 442913"/>
              <a:gd name="connsiteX35" fmla="*/ 1921669 w 1938338"/>
              <a:gd name="connsiteY35" fmla="*/ 107157 h 442913"/>
              <a:gd name="connsiteX36" fmla="*/ 1935956 w 1938338"/>
              <a:gd name="connsiteY36" fmla="*/ 128588 h 442913"/>
              <a:gd name="connsiteX37" fmla="*/ 1938338 w 1938338"/>
              <a:gd name="connsiteY37" fmla="*/ 150019 h 442913"/>
              <a:gd name="connsiteX38" fmla="*/ 1938338 w 1938338"/>
              <a:gd name="connsiteY38" fmla="*/ 180975 h 442913"/>
              <a:gd name="connsiteX39" fmla="*/ 1916906 w 1938338"/>
              <a:gd name="connsiteY39" fmla="*/ 211932 h 442913"/>
              <a:gd name="connsiteX40" fmla="*/ 1888331 w 1938338"/>
              <a:gd name="connsiteY40" fmla="*/ 226219 h 442913"/>
              <a:gd name="connsiteX41" fmla="*/ 1854994 w 1938338"/>
              <a:gd name="connsiteY41" fmla="*/ 228600 h 442913"/>
              <a:gd name="connsiteX42" fmla="*/ 1754981 w 1938338"/>
              <a:gd name="connsiteY42" fmla="*/ 221457 h 442913"/>
              <a:gd name="connsiteX43" fmla="*/ 1690688 w 1938338"/>
              <a:gd name="connsiteY43" fmla="*/ 216694 h 442913"/>
              <a:gd name="connsiteX44" fmla="*/ 1600200 w 1938338"/>
              <a:gd name="connsiteY44" fmla="*/ 211932 h 442913"/>
              <a:gd name="connsiteX45" fmla="*/ 1478756 w 1938338"/>
              <a:gd name="connsiteY45" fmla="*/ 221457 h 442913"/>
              <a:gd name="connsiteX46" fmla="*/ 1216819 w 1938338"/>
              <a:gd name="connsiteY46" fmla="*/ 259557 h 442913"/>
              <a:gd name="connsiteX47" fmla="*/ 978694 w 1938338"/>
              <a:gd name="connsiteY47" fmla="*/ 302419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38338" h="442913">
                <a:moveTo>
                  <a:pt x="978694" y="302419"/>
                </a:moveTo>
                <a:lnTo>
                  <a:pt x="557213" y="404813"/>
                </a:lnTo>
                <a:lnTo>
                  <a:pt x="390525" y="442913"/>
                </a:lnTo>
                <a:lnTo>
                  <a:pt x="278606" y="397669"/>
                </a:lnTo>
                <a:lnTo>
                  <a:pt x="192881" y="359569"/>
                </a:lnTo>
                <a:lnTo>
                  <a:pt x="154781" y="338138"/>
                </a:lnTo>
                <a:lnTo>
                  <a:pt x="123825" y="316707"/>
                </a:lnTo>
                <a:lnTo>
                  <a:pt x="100013" y="297657"/>
                </a:lnTo>
                <a:lnTo>
                  <a:pt x="73819" y="266700"/>
                </a:lnTo>
                <a:lnTo>
                  <a:pt x="40481" y="223838"/>
                </a:lnTo>
                <a:lnTo>
                  <a:pt x="9525" y="178594"/>
                </a:lnTo>
                <a:lnTo>
                  <a:pt x="0" y="142875"/>
                </a:lnTo>
                <a:lnTo>
                  <a:pt x="4763" y="123825"/>
                </a:lnTo>
                <a:lnTo>
                  <a:pt x="19050" y="116682"/>
                </a:lnTo>
                <a:lnTo>
                  <a:pt x="47625" y="121444"/>
                </a:lnTo>
                <a:lnTo>
                  <a:pt x="66675" y="133350"/>
                </a:lnTo>
                <a:lnTo>
                  <a:pt x="83344" y="157163"/>
                </a:lnTo>
                <a:lnTo>
                  <a:pt x="128588" y="185738"/>
                </a:lnTo>
                <a:lnTo>
                  <a:pt x="183356" y="207169"/>
                </a:lnTo>
                <a:lnTo>
                  <a:pt x="228600" y="223838"/>
                </a:lnTo>
                <a:lnTo>
                  <a:pt x="273844" y="238125"/>
                </a:lnTo>
                <a:lnTo>
                  <a:pt x="314325" y="247650"/>
                </a:lnTo>
                <a:lnTo>
                  <a:pt x="354806" y="254794"/>
                </a:lnTo>
                <a:lnTo>
                  <a:pt x="414338" y="250032"/>
                </a:lnTo>
                <a:lnTo>
                  <a:pt x="864394" y="157163"/>
                </a:lnTo>
                <a:lnTo>
                  <a:pt x="1085850" y="116682"/>
                </a:lnTo>
                <a:lnTo>
                  <a:pt x="1247775" y="90488"/>
                </a:lnTo>
                <a:lnTo>
                  <a:pt x="1476375" y="54769"/>
                </a:lnTo>
                <a:lnTo>
                  <a:pt x="1645444" y="21432"/>
                </a:lnTo>
                <a:lnTo>
                  <a:pt x="1690688" y="0"/>
                </a:lnTo>
                <a:lnTo>
                  <a:pt x="1707356" y="0"/>
                </a:lnTo>
                <a:lnTo>
                  <a:pt x="1764506" y="7144"/>
                </a:lnTo>
                <a:lnTo>
                  <a:pt x="1819275" y="26194"/>
                </a:lnTo>
                <a:lnTo>
                  <a:pt x="1869281" y="54769"/>
                </a:lnTo>
                <a:lnTo>
                  <a:pt x="1905000" y="85725"/>
                </a:lnTo>
                <a:lnTo>
                  <a:pt x="1921669" y="107157"/>
                </a:lnTo>
                <a:lnTo>
                  <a:pt x="1935956" y="128588"/>
                </a:lnTo>
                <a:lnTo>
                  <a:pt x="1938338" y="150019"/>
                </a:lnTo>
                <a:lnTo>
                  <a:pt x="1938338" y="180975"/>
                </a:lnTo>
                <a:lnTo>
                  <a:pt x="1916906" y="211932"/>
                </a:lnTo>
                <a:lnTo>
                  <a:pt x="1888331" y="226219"/>
                </a:lnTo>
                <a:lnTo>
                  <a:pt x="1854994" y="228600"/>
                </a:lnTo>
                <a:lnTo>
                  <a:pt x="1754981" y="221457"/>
                </a:lnTo>
                <a:lnTo>
                  <a:pt x="1690688" y="216694"/>
                </a:lnTo>
                <a:lnTo>
                  <a:pt x="1600200" y="211932"/>
                </a:lnTo>
                <a:lnTo>
                  <a:pt x="1478756" y="221457"/>
                </a:lnTo>
                <a:lnTo>
                  <a:pt x="1216819" y="259557"/>
                </a:lnTo>
                <a:lnTo>
                  <a:pt x="978694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706FAD8-2BBF-1046-B810-10438C309A98}"/>
              </a:ext>
            </a:extLst>
          </p:cNvPr>
          <p:cNvSpPr/>
          <p:nvPr/>
        </p:nvSpPr>
        <p:spPr>
          <a:xfrm>
            <a:off x="5214938" y="2233613"/>
            <a:ext cx="323850" cy="698500"/>
          </a:xfrm>
          <a:custGeom>
            <a:avLst/>
            <a:gdLst>
              <a:gd name="connsiteX0" fmla="*/ 104775 w 323850"/>
              <a:gd name="connsiteY0" fmla="*/ 416718 h 697706"/>
              <a:gd name="connsiteX1" fmla="*/ 52387 w 323850"/>
              <a:gd name="connsiteY1" fmla="*/ 197643 h 697706"/>
              <a:gd name="connsiteX2" fmla="*/ 0 w 323850"/>
              <a:gd name="connsiteY2" fmla="*/ 47625 h 697706"/>
              <a:gd name="connsiteX3" fmla="*/ 150018 w 323850"/>
              <a:gd name="connsiteY3" fmla="*/ 0 h 697706"/>
              <a:gd name="connsiteX4" fmla="*/ 228600 w 323850"/>
              <a:gd name="connsiteY4" fmla="*/ 195262 h 697706"/>
              <a:gd name="connsiteX5" fmla="*/ 250031 w 323850"/>
              <a:gd name="connsiteY5" fmla="*/ 252412 h 697706"/>
              <a:gd name="connsiteX6" fmla="*/ 264318 w 323850"/>
              <a:gd name="connsiteY6" fmla="*/ 304800 h 697706"/>
              <a:gd name="connsiteX7" fmla="*/ 278606 w 323850"/>
              <a:gd name="connsiteY7" fmla="*/ 359568 h 697706"/>
              <a:gd name="connsiteX8" fmla="*/ 288131 w 323850"/>
              <a:gd name="connsiteY8" fmla="*/ 411956 h 697706"/>
              <a:gd name="connsiteX9" fmla="*/ 297656 w 323850"/>
              <a:gd name="connsiteY9" fmla="*/ 476250 h 697706"/>
              <a:gd name="connsiteX10" fmla="*/ 323850 w 323850"/>
              <a:gd name="connsiteY10" fmla="*/ 654843 h 697706"/>
              <a:gd name="connsiteX11" fmla="*/ 166687 w 323850"/>
              <a:gd name="connsiteY11" fmla="*/ 697706 h 697706"/>
              <a:gd name="connsiteX12" fmla="*/ 104775 w 323850"/>
              <a:gd name="connsiteY12" fmla="*/ 416718 h 69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3850" h="697706">
                <a:moveTo>
                  <a:pt x="104775" y="416718"/>
                </a:moveTo>
                <a:lnTo>
                  <a:pt x="52387" y="197643"/>
                </a:lnTo>
                <a:lnTo>
                  <a:pt x="0" y="47625"/>
                </a:lnTo>
                <a:lnTo>
                  <a:pt x="150018" y="0"/>
                </a:lnTo>
                <a:lnTo>
                  <a:pt x="228600" y="195262"/>
                </a:lnTo>
                <a:lnTo>
                  <a:pt x="250031" y="252412"/>
                </a:lnTo>
                <a:lnTo>
                  <a:pt x="264318" y="304800"/>
                </a:lnTo>
                <a:lnTo>
                  <a:pt x="278606" y="359568"/>
                </a:lnTo>
                <a:lnTo>
                  <a:pt x="288131" y="411956"/>
                </a:lnTo>
                <a:lnTo>
                  <a:pt x="297656" y="476250"/>
                </a:lnTo>
                <a:lnTo>
                  <a:pt x="323850" y="654843"/>
                </a:lnTo>
                <a:lnTo>
                  <a:pt x="166687" y="697706"/>
                </a:lnTo>
                <a:lnTo>
                  <a:pt x="104775" y="4167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B997F7C-2FDF-954A-938C-DC56784D2FF7}"/>
              </a:ext>
            </a:extLst>
          </p:cNvPr>
          <p:cNvSpPr/>
          <p:nvPr/>
        </p:nvSpPr>
        <p:spPr>
          <a:xfrm>
            <a:off x="5999163" y="2068513"/>
            <a:ext cx="420687" cy="749300"/>
          </a:xfrm>
          <a:custGeom>
            <a:avLst/>
            <a:gdLst>
              <a:gd name="connsiteX0" fmla="*/ 121444 w 421481"/>
              <a:gd name="connsiteY0" fmla="*/ 466725 h 747713"/>
              <a:gd name="connsiteX1" fmla="*/ 147637 w 421481"/>
              <a:gd name="connsiteY1" fmla="*/ 278607 h 747713"/>
              <a:gd name="connsiteX2" fmla="*/ 152400 w 421481"/>
              <a:gd name="connsiteY2" fmla="*/ 216694 h 747713"/>
              <a:gd name="connsiteX3" fmla="*/ 150019 w 421481"/>
              <a:gd name="connsiteY3" fmla="*/ 180975 h 747713"/>
              <a:gd name="connsiteX4" fmla="*/ 147637 w 421481"/>
              <a:gd name="connsiteY4" fmla="*/ 150019 h 747713"/>
              <a:gd name="connsiteX5" fmla="*/ 138112 w 421481"/>
              <a:gd name="connsiteY5" fmla="*/ 123825 h 747713"/>
              <a:gd name="connsiteX6" fmla="*/ 119062 w 421481"/>
              <a:gd name="connsiteY6" fmla="*/ 104775 h 747713"/>
              <a:gd name="connsiteX7" fmla="*/ 0 w 421481"/>
              <a:gd name="connsiteY7" fmla="*/ 0 h 747713"/>
              <a:gd name="connsiteX8" fmla="*/ 273844 w 421481"/>
              <a:gd name="connsiteY8" fmla="*/ 2382 h 747713"/>
              <a:gd name="connsiteX9" fmla="*/ 369094 w 421481"/>
              <a:gd name="connsiteY9" fmla="*/ 92869 h 747713"/>
              <a:gd name="connsiteX10" fmla="*/ 395287 w 421481"/>
              <a:gd name="connsiteY10" fmla="*/ 123825 h 747713"/>
              <a:gd name="connsiteX11" fmla="*/ 411956 w 421481"/>
              <a:gd name="connsiteY11" fmla="*/ 147638 h 747713"/>
              <a:gd name="connsiteX12" fmla="*/ 421481 w 421481"/>
              <a:gd name="connsiteY12" fmla="*/ 166688 h 747713"/>
              <a:gd name="connsiteX13" fmla="*/ 419100 w 421481"/>
              <a:gd name="connsiteY13" fmla="*/ 190500 h 747713"/>
              <a:gd name="connsiteX14" fmla="*/ 388144 w 421481"/>
              <a:gd name="connsiteY14" fmla="*/ 269082 h 747713"/>
              <a:gd name="connsiteX15" fmla="*/ 340519 w 421481"/>
              <a:gd name="connsiteY15" fmla="*/ 402432 h 747713"/>
              <a:gd name="connsiteX16" fmla="*/ 204787 w 421481"/>
              <a:gd name="connsiteY16" fmla="*/ 733425 h 747713"/>
              <a:gd name="connsiteX17" fmla="*/ 73819 w 421481"/>
              <a:gd name="connsiteY17" fmla="*/ 747713 h 747713"/>
              <a:gd name="connsiteX18" fmla="*/ 121444 w 421481"/>
              <a:gd name="connsiteY18" fmla="*/ 466725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21481" h="747713">
                <a:moveTo>
                  <a:pt x="121444" y="466725"/>
                </a:moveTo>
                <a:lnTo>
                  <a:pt x="147637" y="278607"/>
                </a:lnTo>
                <a:lnTo>
                  <a:pt x="152400" y="216694"/>
                </a:lnTo>
                <a:lnTo>
                  <a:pt x="150019" y="180975"/>
                </a:lnTo>
                <a:lnTo>
                  <a:pt x="147637" y="150019"/>
                </a:lnTo>
                <a:lnTo>
                  <a:pt x="138112" y="123825"/>
                </a:lnTo>
                <a:lnTo>
                  <a:pt x="119062" y="104775"/>
                </a:lnTo>
                <a:lnTo>
                  <a:pt x="0" y="0"/>
                </a:lnTo>
                <a:lnTo>
                  <a:pt x="273844" y="2382"/>
                </a:lnTo>
                <a:lnTo>
                  <a:pt x="369094" y="92869"/>
                </a:lnTo>
                <a:lnTo>
                  <a:pt x="395287" y="123825"/>
                </a:lnTo>
                <a:lnTo>
                  <a:pt x="411956" y="147638"/>
                </a:lnTo>
                <a:lnTo>
                  <a:pt x="421481" y="166688"/>
                </a:lnTo>
                <a:lnTo>
                  <a:pt x="419100" y="190500"/>
                </a:lnTo>
                <a:lnTo>
                  <a:pt x="388144" y="269082"/>
                </a:lnTo>
                <a:lnTo>
                  <a:pt x="340519" y="402432"/>
                </a:lnTo>
                <a:lnTo>
                  <a:pt x="204787" y="733425"/>
                </a:lnTo>
                <a:lnTo>
                  <a:pt x="73819" y="747713"/>
                </a:lnTo>
                <a:lnTo>
                  <a:pt x="121444" y="4667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D08CD07-8BDF-9441-9D4A-3E0720433140}"/>
              </a:ext>
            </a:extLst>
          </p:cNvPr>
          <p:cNvSpPr/>
          <p:nvPr/>
        </p:nvSpPr>
        <p:spPr>
          <a:xfrm>
            <a:off x="4494213" y="2646363"/>
            <a:ext cx="2660650" cy="539750"/>
          </a:xfrm>
          <a:custGeom>
            <a:avLst/>
            <a:gdLst>
              <a:gd name="connsiteX0" fmla="*/ 1207294 w 2662237"/>
              <a:gd name="connsiteY0" fmla="*/ 302419 h 540544"/>
              <a:gd name="connsiteX1" fmla="*/ 995362 w 2662237"/>
              <a:gd name="connsiteY1" fmla="*/ 347662 h 540544"/>
              <a:gd name="connsiteX2" fmla="*/ 852487 w 2662237"/>
              <a:gd name="connsiteY2" fmla="*/ 378619 h 540544"/>
              <a:gd name="connsiteX3" fmla="*/ 654844 w 2662237"/>
              <a:gd name="connsiteY3" fmla="*/ 433387 h 540544"/>
              <a:gd name="connsiteX4" fmla="*/ 561975 w 2662237"/>
              <a:gd name="connsiteY4" fmla="*/ 459581 h 540544"/>
              <a:gd name="connsiteX5" fmla="*/ 507206 w 2662237"/>
              <a:gd name="connsiteY5" fmla="*/ 476250 h 540544"/>
              <a:gd name="connsiteX6" fmla="*/ 452437 w 2662237"/>
              <a:gd name="connsiteY6" fmla="*/ 500062 h 540544"/>
              <a:gd name="connsiteX7" fmla="*/ 385762 w 2662237"/>
              <a:gd name="connsiteY7" fmla="*/ 540544 h 540544"/>
              <a:gd name="connsiteX8" fmla="*/ 369094 w 2662237"/>
              <a:gd name="connsiteY8" fmla="*/ 540544 h 540544"/>
              <a:gd name="connsiteX9" fmla="*/ 316706 w 2662237"/>
              <a:gd name="connsiteY9" fmla="*/ 528637 h 540544"/>
              <a:gd name="connsiteX10" fmla="*/ 223837 w 2662237"/>
              <a:gd name="connsiteY10" fmla="*/ 466725 h 540544"/>
              <a:gd name="connsiteX11" fmla="*/ 171450 w 2662237"/>
              <a:gd name="connsiteY11" fmla="*/ 419100 h 540544"/>
              <a:gd name="connsiteX12" fmla="*/ 102394 w 2662237"/>
              <a:gd name="connsiteY12" fmla="*/ 354806 h 540544"/>
              <a:gd name="connsiteX13" fmla="*/ 0 w 2662237"/>
              <a:gd name="connsiteY13" fmla="*/ 247650 h 540544"/>
              <a:gd name="connsiteX14" fmla="*/ 40481 w 2662237"/>
              <a:gd name="connsiteY14" fmla="*/ 169069 h 540544"/>
              <a:gd name="connsiteX15" fmla="*/ 90487 w 2662237"/>
              <a:gd name="connsiteY15" fmla="*/ 219075 h 540544"/>
              <a:gd name="connsiteX16" fmla="*/ 147637 w 2662237"/>
              <a:gd name="connsiteY16" fmla="*/ 259556 h 540544"/>
              <a:gd name="connsiteX17" fmla="*/ 188119 w 2662237"/>
              <a:gd name="connsiteY17" fmla="*/ 283369 h 540544"/>
              <a:gd name="connsiteX18" fmla="*/ 226219 w 2662237"/>
              <a:gd name="connsiteY18" fmla="*/ 297656 h 540544"/>
              <a:gd name="connsiteX19" fmla="*/ 273844 w 2662237"/>
              <a:gd name="connsiteY19" fmla="*/ 309562 h 540544"/>
              <a:gd name="connsiteX20" fmla="*/ 319087 w 2662237"/>
              <a:gd name="connsiteY20" fmla="*/ 314325 h 540544"/>
              <a:gd name="connsiteX21" fmla="*/ 354806 w 2662237"/>
              <a:gd name="connsiteY21" fmla="*/ 314325 h 540544"/>
              <a:gd name="connsiteX22" fmla="*/ 407194 w 2662237"/>
              <a:gd name="connsiteY22" fmla="*/ 307181 h 540544"/>
              <a:gd name="connsiteX23" fmla="*/ 528637 w 2662237"/>
              <a:gd name="connsiteY23" fmla="*/ 283369 h 540544"/>
              <a:gd name="connsiteX24" fmla="*/ 878681 w 2662237"/>
              <a:gd name="connsiteY24" fmla="*/ 202406 h 540544"/>
              <a:gd name="connsiteX25" fmla="*/ 1028700 w 2662237"/>
              <a:gd name="connsiteY25" fmla="*/ 183356 h 540544"/>
              <a:gd name="connsiteX26" fmla="*/ 1297781 w 2662237"/>
              <a:gd name="connsiteY26" fmla="*/ 128587 h 540544"/>
              <a:gd name="connsiteX27" fmla="*/ 1593056 w 2662237"/>
              <a:gd name="connsiteY27" fmla="*/ 90487 h 540544"/>
              <a:gd name="connsiteX28" fmla="*/ 1738312 w 2662237"/>
              <a:gd name="connsiteY28" fmla="*/ 73819 h 540544"/>
              <a:gd name="connsiteX29" fmla="*/ 1869281 w 2662237"/>
              <a:gd name="connsiteY29" fmla="*/ 66675 h 540544"/>
              <a:gd name="connsiteX30" fmla="*/ 2069306 w 2662237"/>
              <a:gd name="connsiteY30" fmla="*/ 47625 h 540544"/>
              <a:gd name="connsiteX31" fmla="*/ 2231231 w 2662237"/>
              <a:gd name="connsiteY31" fmla="*/ 26194 h 540544"/>
              <a:gd name="connsiteX32" fmla="*/ 2336006 w 2662237"/>
              <a:gd name="connsiteY32" fmla="*/ 0 h 540544"/>
              <a:gd name="connsiteX33" fmla="*/ 2355056 w 2662237"/>
              <a:gd name="connsiteY33" fmla="*/ 0 h 540544"/>
              <a:gd name="connsiteX34" fmla="*/ 2431256 w 2662237"/>
              <a:gd name="connsiteY34" fmla="*/ 14287 h 540544"/>
              <a:gd name="connsiteX35" fmla="*/ 2490787 w 2662237"/>
              <a:gd name="connsiteY35" fmla="*/ 38100 h 540544"/>
              <a:gd name="connsiteX36" fmla="*/ 2564606 w 2662237"/>
              <a:gd name="connsiteY36" fmla="*/ 73819 h 540544"/>
              <a:gd name="connsiteX37" fmla="*/ 2595562 w 2662237"/>
              <a:gd name="connsiteY37" fmla="*/ 90487 h 540544"/>
              <a:gd name="connsiteX38" fmla="*/ 2636044 w 2662237"/>
              <a:gd name="connsiteY38" fmla="*/ 116681 h 540544"/>
              <a:gd name="connsiteX39" fmla="*/ 2650331 w 2662237"/>
              <a:gd name="connsiteY39" fmla="*/ 135731 h 540544"/>
              <a:gd name="connsiteX40" fmla="*/ 2662237 w 2662237"/>
              <a:gd name="connsiteY40" fmla="*/ 161925 h 540544"/>
              <a:gd name="connsiteX41" fmla="*/ 2659856 w 2662237"/>
              <a:gd name="connsiteY41" fmla="*/ 190500 h 540544"/>
              <a:gd name="connsiteX42" fmla="*/ 2640806 w 2662237"/>
              <a:gd name="connsiteY42" fmla="*/ 228600 h 540544"/>
              <a:gd name="connsiteX43" fmla="*/ 2609850 w 2662237"/>
              <a:gd name="connsiteY43" fmla="*/ 259556 h 540544"/>
              <a:gd name="connsiteX44" fmla="*/ 2566987 w 2662237"/>
              <a:gd name="connsiteY44" fmla="*/ 278606 h 540544"/>
              <a:gd name="connsiteX45" fmla="*/ 2528887 w 2662237"/>
              <a:gd name="connsiteY45" fmla="*/ 280987 h 540544"/>
              <a:gd name="connsiteX46" fmla="*/ 2443162 w 2662237"/>
              <a:gd name="connsiteY46" fmla="*/ 259556 h 540544"/>
              <a:gd name="connsiteX47" fmla="*/ 2336006 w 2662237"/>
              <a:gd name="connsiteY47" fmla="*/ 235744 h 540544"/>
              <a:gd name="connsiteX48" fmla="*/ 2216944 w 2662237"/>
              <a:gd name="connsiteY48" fmla="*/ 223837 h 540544"/>
              <a:gd name="connsiteX49" fmla="*/ 2105025 w 2662237"/>
              <a:gd name="connsiteY49" fmla="*/ 221456 h 540544"/>
              <a:gd name="connsiteX50" fmla="*/ 1895475 w 2662237"/>
              <a:gd name="connsiteY50" fmla="*/ 223837 h 540544"/>
              <a:gd name="connsiteX51" fmla="*/ 1704975 w 2662237"/>
              <a:gd name="connsiteY51" fmla="*/ 240506 h 540544"/>
              <a:gd name="connsiteX52" fmla="*/ 1552575 w 2662237"/>
              <a:gd name="connsiteY52" fmla="*/ 254794 h 540544"/>
              <a:gd name="connsiteX53" fmla="*/ 1378744 w 2662237"/>
              <a:gd name="connsiteY53" fmla="*/ 278606 h 540544"/>
              <a:gd name="connsiteX54" fmla="*/ 1207294 w 2662237"/>
              <a:gd name="connsiteY54" fmla="*/ 302419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62237" h="540544">
                <a:moveTo>
                  <a:pt x="1207294" y="302419"/>
                </a:moveTo>
                <a:lnTo>
                  <a:pt x="995362" y="347662"/>
                </a:lnTo>
                <a:lnTo>
                  <a:pt x="852487" y="378619"/>
                </a:lnTo>
                <a:lnTo>
                  <a:pt x="654844" y="433387"/>
                </a:lnTo>
                <a:lnTo>
                  <a:pt x="561975" y="459581"/>
                </a:lnTo>
                <a:lnTo>
                  <a:pt x="507206" y="476250"/>
                </a:lnTo>
                <a:lnTo>
                  <a:pt x="452437" y="500062"/>
                </a:lnTo>
                <a:lnTo>
                  <a:pt x="385762" y="540544"/>
                </a:lnTo>
                <a:lnTo>
                  <a:pt x="369094" y="540544"/>
                </a:lnTo>
                <a:lnTo>
                  <a:pt x="316706" y="528637"/>
                </a:lnTo>
                <a:lnTo>
                  <a:pt x="223837" y="466725"/>
                </a:lnTo>
                <a:lnTo>
                  <a:pt x="171450" y="419100"/>
                </a:lnTo>
                <a:lnTo>
                  <a:pt x="102394" y="354806"/>
                </a:lnTo>
                <a:lnTo>
                  <a:pt x="0" y="247650"/>
                </a:lnTo>
                <a:lnTo>
                  <a:pt x="40481" y="169069"/>
                </a:lnTo>
                <a:lnTo>
                  <a:pt x="90487" y="219075"/>
                </a:lnTo>
                <a:lnTo>
                  <a:pt x="147637" y="259556"/>
                </a:lnTo>
                <a:lnTo>
                  <a:pt x="188119" y="283369"/>
                </a:lnTo>
                <a:lnTo>
                  <a:pt x="226219" y="297656"/>
                </a:lnTo>
                <a:lnTo>
                  <a:pt x="273844" y="309562"/>
                </a:lnTo>
                <a:lnTo>
                  <a:pt x="319087" y="314325"/>
                </a:lnTo>
                <a:lnTo>
                  <a:pt x="354806" y="314325"/>
                </a:lnTo>
                <a:lnTo>
                  <a:pt x="407194" y="307181"/>
                </a:lnTo>
                <a:lnTo>
                  <a:pt x="528637" y="283369"/>
                </a:lnTo>
                <a:lnTo>
                  <a:pt x="878681" y="202406"/>
                </a:lnTo>
                <a:lnTo>
                  <a:pt x="1028700" y="183356"/>
                </a:lnTo>
                <a:lnTo>
                  <a:pt x="1297781" y="128587"/>
                </a:lnTo>
                <a:lnTo>
                  <a:pt x="1593056" y="90487"/>
                </a:lnTo>
                <a:lnTo>
                  <a:pt x="1738312" y="73819"/>
                </a:lnTo>
                <a:lnTo>
                  <a:pt x="1869281" y="66675"/>
                </a:lnTo>
                <a:lnTo>
                  <a:pt x="2069306" y="47625"/>
                </a:lnTo>
                <a:lnTo>
                  <a:pt x="2231231" y="26194"/>
                </a:lnTo>
                <a:lnTo>
                  <a:pt x="2336006" y="0"/>
                </a:lnTo>
                <a:lnTo>
                  <a:pt x="2355056" y="0"/>
                </a:lnTo>
                <a:lnTo>
                  <a:pt x="2431256" y="14287"/>
                </a:lnTo>
                <a:lnTo>
                  <a:pt x="2490787" y="38100"/>
                </a:lnTo>
                <a:lnTo>
                  <a:pt x="2564606" y="73819"/>
                </a:lnTo>
                <a:lnTo>
                  <a:pt x="2595562" y="90487"/>
                </a:lnTo>
                <a:lnTo>
                  <a:pt x="2636044" y="116681"/>
                </a:lnTo>
                <a:lnTo>
                  <a:pt x="2650331" y="135731"/>
                </a:lnTo>
                <a:lnTo>
                  <a:pt x="2662237" y="161925"/>
                </a:lnTo>
                <a:lnTo>
                  <a:pt x="2659856" y="190500"/>
                </a:lnTo>
                <a:lnTo>
                  <a:pt x="2640806" y="228600"/>
                </a:lnTo>
                <a:lnTo>
                  <a:pt x="2609850" y="259556"/>
                </a:lnTo>
                <a:lnTo>
                  <a:pt x="2566987" y="278606"/>
                </a:lnTo>
                <a:lnTo>
                  <a:pt x="2528887" y="280987"/>
                </a:lnTo>
                <a:lnTo>
                  <a:pt x="2443162" y="259556"/>
                </a:lnTo>
                <a:lnTo>
                  <a:pt x="2336006" y="235744"/>
                </a:lnTo>
                <a:lnTo>
                  <a:pt x="2216944" y="223837"/>
                </a:lnTo>
                <a:lnTo>
                  <a:pt x="2105025" y="221456"/>
                </a:lnTo>
                <a:lnTo>
                  <a:pt x="1895475" y="223837"/>
                </a:lnTo>
                <a:lnTo>
                  <a:pt x="1704975" y="240506"/>
                </a:lnTo>
                <a:lnTo>
                  <a:pt x="1552575" y="254794"/>
                </a:lnTo>
                <a:lnTo>
                  <a:pt x="1378744" y="278606"/>
                </a:lnTo>
                <a:lnTo>
                  <a:pt x="1207294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007F333-B48F-B945-A3DC-D926BEF02CAC}"/>
              </a:ext>
            </a:extLst>
          </p:cNvPr>
          <p:cNvSpPr/>
          <p:nvPr/>
        </p:nvSpPr>
        <p:spPr>
          <a:xfrm>
            <a:off x="5067300" y="3248025"/>
            <a:ext cx="1731963" cy="923925"/>
          </a:xfrm>
          <a:custGeom>
            <a:avLst/>
            <a:gdLst>
              <a:gd name="connsiteX0" fmla="*/ 683419 w 1731169"/>
              <a:gd name="connsiteY0" fmla="*/ 280988 h 923925"/>
              <a:gd name="connsiteX1" fmla="*/ 523875 w 1731169"/>
              <a:gd name="connsiteY1" fmla="*/ 309563 h 923925"/>
              <a:gd name="connsiteX2" fmla="*/ 385763 w 1731169"/>
              <a:gd name="connsiteY2" fmla="*/ 345281 h 923925"/>
              <a:gd name="connsiteX3" fmla="*/ 250031 w 1731169"/>
              <a:gd name="connsiteY3" fmla="*/ 388144 h 923925"/>
              <a:gd name="connsiteX4" fmla="*/ 92869 w 1731169"/>
              <a:gd name="connsiteY4" fmla="*/ 445294 h 923925"/>
              <a:gd name="connsiteX5" fmla="*/ 0 w 1731169"/>
              <a:gd name="connsiteY5" fmla="*/ 261938 h 923925"/>
              <a:gd name="connsiteX6" fmla="*/ 147638 w 1731169"/>
              <a:gd name="connsiteY6" fmla="*/ 242888 h 923925"/>
              <a:gd name="connsiteX7" fmla="*/ 292894 w 1731169"/>
              <a:gd name="connsiteY7" fmla="*/ 207169 h 923925"/>
              <a:gd name="connsiteX8" fmla="*/ 533400 w 1731169"/>
              <a:gd name="connsiteY8" fmla="*/ 150019 h 923925"/>
              <a:gd name="connsiteX9" fmla="*/ 792956 w 1731169"/>
              <a:gd name="connsiteY9" fmla="*/ 102394 h 923925"/>
              <a:gd name="connsiteX10" fmla="*/ 1092994 w 1731169"/>
              <a:gd name="connsiteY10" fmla="*/ 54769 h 923925"/>
              <a:gd name="connsiteX11" fmla="*/ 1281113 w 1731169"/>
              <a:gd name="connsiteY11" fmla="*/ 26194 h 923925"/>
              <a:gd name="connsiteX12" fmla="*/ 1350169 w 1731169"/>
              <a:gd name="connsiteY12" fmla="*/ 21431 h 923925"/>
              <a:gd name="connsiteX13" fmla="*/ 1385888 w 1731169"/>
              <a:gd name="connsiteY13" fmla="*/ 19050 h 923925"/>
              <a:gd name="connsiteX14" fmla="*/ 1445419 w 1731169"/>
              <a:gd name="connsiteY14" fmla="*/ 0 h 923925"/>
              <a:gd name="connsiteX15" fmla="*/ 1464469 w 1731169"/>
              <a:gd name="connsiteY15" fmla="*/ 9525 h 923925"/>
              <a:gd name="connsiteX16" fmla="*/ 1533525 w 1731169"/>
              <a:gd name="connsiteY16" fmla="*/ 47625 h 923925"/>
              <a:gd name="connsiteX17" fmla="*/ 1612106 w 1731169"/>
              <a:gd name="connsiteY17" fmla="*/ 97631 h 923925"/>
              <a:gd name="connsiteX18" fmla="*/ 1678781 w 1731169"/>
              <a:gd name="connsiteY18" fmla="*/ 150019 h 923925"/>
              <a:gd name="connsiteX19" fmla="*/ 1700213 w 1731169"/>
              <a:gd name="connsiteY19" fmla="*/ 173831 h 923925"/>
              <a:gd name="connsiteX20" fmla="*/ 1712119 w 1731169"/>
              <a:gd name="connsiteY20" fmla="*/ 188119 h 923925"/>
              <a:gd name="connsiteX21" fmla="*/ 1724025 w 1731169"/>
              <a:gd name="connsiteY21" fmla="*/ 209550 h 923925"/>
              <a:gd name="connsiteX22" fmla="*/ 1731169 w 1731169"/>
              <a:gd name="connsiteY22" fmla="*/ 245269 h 923925"/>
              <a:gd name="connsiteX23" fmla="*/ 1728788 w 1731169"/>
              <a:gd name="connsiteY23" fmla="*/ 269081 h 923925"/>
              <a:gd name="connsiteX24" fmla="*/ 1714500 w 1731169"/>
              <a:gd name="connsiteY24" fmla="*/ 292894 h 923925"/>
              <a:gd name="connsiteX25" fmla="*/ 1678781 w 1731169"/>
              <a:gd name="connsiteY25" fmla="*/ 316706 h 923925"/>
              <a:gd name="connsiteX26" fmla="*/ 1645444 w 1731169"/>
              <a:gd name="connsiteY26" fmla="*/ 338138 h 923925"/>
              <a:gd name="connsiteX27" fmla="*/ 1624013 w 1731169"/>
              <a:gd name="connsiteY27" fmla="*/ 364331 h 923925"/>
              <a:gd name="connsiteX28" fmla="*/ 1593056 w 1731169"/>
              <a:gd name="connsiteY28" fmla="*/ 411956 h 923925"/>
              <a:gd name="connsiteX29" fmla="*/ 1545431 w 1731169"/>
              <a:gd name="connsiteY29" fmla="*/ 581025 h 923925"/>
              <a:gd name="connsiteX30" fmla="*/ 1485900 w 1731169"/>
              <a:gd name="connsiteY30" fmla="*/ 750094 h 923925"/>
              <a:gd name="connsiteX31" fmla="*/ 1428750 w 1731169"/>
              <a:gd name="connsiteY31" fmla="*/ 857250 h 923925"/>
              <a:gd name="connsiteX32" fmla="*/ 1383506 w 1731169"/>
              <a:gd name="connsiteY32" fmla="*/ 902494 h 923925"/>
              <a:gd name="connsiteX33" fmla="*/ 1354931 w 1731169"/>
              <a:gd name="connsiteY33" fmla="*/ 919163 h 923925"/>
              <a:gd name="connsiteX34" fmla="*/ 1335881 w 1731169"/>
              <a:gd name="connsiteY34" fmla="*/ 923925 h 923925"/>
              <a:gd name="connsiteX35" fmla="*/ 1302544 w 1731169"/>
              <a:gd name="connsiteY35" fmla="*/ 916781 h 923925"/>
              <a:gd name="connsiteX36" fmla="*/ 1283494 w 1731169"/>
              <a:gd name="connsiteY36" fmla="*/ 900113 h 923925"/>
              <a:gd name="connsiteX37" fmla="*/ 1254919 w 1731169"/>
              <a:gd name="connsiteY37" fmla="*/ 871538 h 923925"/>
              <a:gd name="connsiteX38" fmla="*/ 1238250 w 1731169"/>
              <a:gd name="connsiteY38" fmla="*/ 852488 h 923925"/>
              <a:gd name="connsiteX39" fmla="*/ 1266825 w 1731169"/>
              <a:gd name="connsiteY39" fmla="*/ 650081 h 923925"/>
              <a:gd name="connsiteX40" fmla="*/ 1307306 w 1731169"/>
              <a:gd name="connsiteY40" fmla="*/ 442913 h 923925"/>
              <a:gd name="connsiteX41" fmla="*/ 1331119 w 1731169"/>
              <a:gd name="connsiteY41" fmla="*/ 323850 h 923925"/>
              <a:gd name="connsiteX42" fmla="*/ 1331119 w 1731169"/>
              <a:gd name="connsiteY42" fmla="*/ 295275 h 923925"/>
              <a:gd name="connsiteX43" fmla="*/ 1328738 w 1731169"/>
              <a:gd name="connsiteY43" fmla="*/ 278606 h 923925"/>
              <a:gd name="connsiteX44" fmla="*/ 1319213 w 1731169"/>
              <a:gd name="connsiteY44" fmla="*/ 261938 h 923925"/>
              <a:gd name="connsiteX45" fmla="*/ 1300163 w 1731169"/>
              <a:gd name="connsiteY45" fmla="*/ 245269 h 923925"/>
              <a:gd name="connsiteX46" fmla="*/ 1266825 w 1731169"/>
              <a:gd name="connsiteY46" fmla="*/ 228600 h 923925"/>
              <a:gd name="connsiteX47" fmla="*/ 1219200 w 1731169"/>
              <a:gd name="connsiteY47" fmla="*/ 221456 h 923925"/>
              <a:gd name="connsiteX48" fmla="*/ 978694 w 1731169"/>
              <a:gd name="connsiteY48" fmla="*/ 240506 h 923925"/>
              <a:gd name="connsiteX49" fmla="*/ 683419 w 1731169"/>
              <a:gd name="connsiteY49" fmla="*/ 280988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31169" h="923925">
                <a:moveTo>
                  <a:pt x="683419" y="280988"/>
                </a:moveTo>
                <a:lnTo>
                  <a:pt x="523875" y="309563"/>
                </a:lnTo>
                <a:lnTo>
                  <a:pt x="385763" y="345281"/>
                </a:lnTo>
                <a:lnTo>
                  <a:pt x="250031" y="388144"/>
                </a:lnTo>
                <a:lnTo>
                  <a:pt x="92869" y="445294"/>
                </a:lnTo>
                <a:lnTo>
                  <a:pt x="0" y="261938"/>
                </a:lnTo>
                <a:lnTo>
                  <a:pt x="147638" y="242888"/>
                </a:lnTo>
                <a:lnTo>
                  <a:pt x="292894" y="207169"/>
                </a:lnTo>
                <a:lnTo>
                  <a:pt x="533400" y="150019"/>
                </a:lnTo>
                <a:lnTo>
                  <a:pt x="792956" y="102394"/>
                </a:lnTo>
                <a:lnTo>
                  <a:pt x="1092994" y="54769"/>
                </a:lnTo>
                <a:lnTo>
                  <a:pt x="1281113" y="26194"/>
                </a:lnTo>
                <a:lnTo>
                  <a:pt x="1350169" y="21431"/>
                </a:lnTo>
                <a:lnTo>
                  <a:pt x="1385888" y="19050"/>
                </a:lnTo>
                <a:lnTo>
                  <a:pt x="1445419" y="0"/>
                </a:lnTo>
                <a:lnTo>
                  <a:pt x="1464469" y="9525"/>
                </a:lnTo>
                <a:lnTo>
                  <a:pt x="1533525" y="47625"/>
                </a:lnTo>
                <a:lnTo>
                  <a:pt x="1612106" y="97631"/>
                </a:lnTo>
                <a:lnTo>
                  <a:pt x="1678781" y="150019"/>
                </a:lnTo>
                <a:lnTo>
                  <a:pt x="1700213" y="173831"/>
                </a:lnTo>
                <a:lnTo>
                  <a:pt x="1712119" y="188119"/>
                </a:lnTo>
                <a:lnTo>
                  <a:pt x="1724025" y="209550"/>
                </a:lnTo>
                <a:lnTo>
                  <a:pt x="1731169" y="245269"/>
                </a:lnTo>
                <a:lnTo>
                  <a:pt x="1728788" y="269081"/>
                </a:lnTo>
                <a:lnTo>
                  <a:pt x="1714500" y="292894"/>
                </a:lnTo>
                <a:lnTo>
                  <a:pt x="1678781" y="316706"/>
                </a:lnTo>
                <a:lnTo>
                  <a:pt x="1645444" y="338138"/>
                </a:lnTo>
                <a:lnTo>
                  <a:pt x="1624013" y="364331"/>
                </a:lnTo>
                <a:lnTo>
                  <a:pt x="1593056" y="411956"/>
                </a:lnTo>
                <a:lnTo>
                  <a:pt x="1545431" y="581025"/>
                </a:lnTo>
                <a:lnTo>
                  <a:pt x="1485900" y="750094"/>
                </a:lnTo>
                <a:lnTo>
                  <a:pt x="1428750" y="857250"/>
                </a:lnTo>
                <a:lnTo>
                  <a:pt x="1383506" y="902494"/>
                </a:lnTo>
                <a:lnTo>
                  <a:pt x="1354931" y="919163"/>
                </a:lnTo>
                <a:lnTo>
                  <a:pt x="1335881" y="923925"/>
                </a:lnTo>
                <a:lnTo>
                  <a:pt x="1302544" y="916781"/>
                </a:lnTo>
                <a:lnTo>
                  <a:pt x="1283494" y="900113"/>
                </a:lnTo>
                <a:lnTo>
                  <a:pt x="1254919" y="871538"/>
                </a:lnTo>
                <a:lnTo>
                  <a:pt x="1238250" y="852488"/>
                </a:lnTo>
                <a:lnTo>
                  <a:pt x="1266825" y="650081"/>
                </a:lnTo>
                <a:lnTo>
                  <a:pt x="1307306" y="442913"/>
                </a:lnTo>
                <a:lnTo>
                  <a:pt x="1331119" y="323850"/>
                </a:lnTo>
                <a:lnTo>
                  <a:pt x="1331119" y="295275"/>
                </a:lnTo>
                <a:lnTo>
                  <a:pt x="1328738" y="278606"/>
                </a:lnTo>
                <a:lnTo>
                  <a:pt x="1319213" y="261938"/>
                </a:lnTo>
                <a:lnTo>
                  <a:pt x="1300163" y="245269"/>
                </a:lnTo>
                <a:lnTo>
                  <a:pt x="1266825" y="228600"/>
                </a:lnTo>
                <a:lnTo>
                  <a:pt x="1219200" y="221456"/>
                </a:lnTo>
                <a:lnTo>
                  <a:pt x="978694" y="240506"/>
                </a:lnTo>
                <a:lnTo>
                  <a:pt x="683419" y="2809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D9C7D6B-891B-CC4A-BD2B-FECC93E925F8}"/>
              </a:ext>
            </a:extLst>
          </p:cNvPr>
          <p:cNvSpPr/>
          <p:nvPr/>
        </p:nvSpPr>
        <p:spPr>
          <a:xfrm>
            <a:off x="5205413" y="3887788"/>
            <a:ext cx="1176337" cy="422275"/>
          </a:xfrm>
          <a:custGeom>
            <a:avLst/>
            <a:gdLst>
              <a:gd name="connsiteX0" fmla="*/ 457200 w 1176337"/>
              <a:gd name="connsiteY0" fmla="*/ 297657 h 421482"/>
              <a:gd name="connsiteX1" fmla="*/ 135731 w 1176337"/>
              <a:gd name="connsiteY1" fmla="*/ 364332 h 421482"/>
              <a:gd name="connsiteX2" fmla="*/ 40481 w 1176337"/>
              <a:gd name="connsiteY2" fmla="*/ 421482 h 421482"/>
              <a:gd name="connsiteX3" fmla="*/ 0 w 1176337"/>
              <a:gd name="connsiteY3" fmla="*/ 245269 h 421482"/>
              <a:gd name="connsiteX4" fmla="*/ 314325 w 1176337"/>
              <a:gd name="connsiteY4" fmla="*/ 180975 h 421482"/>
              <a:gd name="connsiteX5" fmla="*/ 635793 w 1176337"/>
              <a:gd name="connsiteY5" fmla="*/ 107157 h 421482"/>
              <a:gd name="connsiteX6" fmla="*/ 900112 w 1176337"/>
              <a:gd name="connsiteY6" fmla="*/ 54769 h 421482"/>
              <a:gd name="connsiteX7" fmla="*/ 1169193 w 1176337"/>
              <a:gd name="connsiteY7" fmla="*/ 0 h 421482"/>
              <a:gd name="connsiteX8" fmla="*/ 1176337 w 1176337"/>
              <a:gd name="connsiteY8" fmla="*/ 207169 h 421482"/>
              <a:gd name="connsiteX9" fmla="*/ 1097756 w 1176337"/>
              <a:gd name="connsiteY9" fmla="*/ 209550 h 421482"/>
              <a:gd name="connsiteX10" fmla="*/ 1002506 w 1176337"/>
              <a:gd name="connsiteY10" fmla="*/ 209550 h 421482"/>
              <a:gd name="connsiteX11" fmla="*/ 883443 w 1176337"/>
              <a:gd name="connsiteY11" fmla="*/ 216694 h 421482"/>
              <a:gd name="connsiteX12" fmla="*/ 738187 w 1176337"/>
              <a:gd name="connsiteY12" fmla="*/ 242888 h 421482"/>
              <a:gd name="connsiteX13" fmla="*/ 678656 w 1176337"/>
              <a:gd name="connsiteY13" fmla="*/ 259557 h 421482"/>
              <a:gd name="connsiteX14" fmla="*/ 457200 w 1176337"/>
              <a:gd name="connsiteY14" fmla="*/ 297657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6337" h="421482">
                <a:moveTo>
                  <a:pt x="457200" y="297657"/>
                </a:moveTo>
                <a:lnTo>
                  <a:pt x="135731" y="364332"/>
                </a:lnTo>
                <a:lnTo>
                  <a:pt x="40481" y="421482"/>
                </a:lnTo>
                <a:lnTo>
                  <a:pt x="0" y="245269"/>
                </a:lnTo>
                <a:lnTo>
                  <a:pt x="314325" y="180975"/>
                </a:lnTo>
                <a:lnTo>
                  <a:pt x="635793" y="107157"/>
                </a:lnTo>
                <a:lnTo>
                  <a:pt x="900112" y="54769"/>
                </a:lnTo>
                <a:lnTo>
                  <a:pt x="1169193" y="0"/>
                </a:lnTo>
                <a:lnTo>
                  <a:pt x="1176337" y="207169"/>
                </a:lnTo>
                <a:lnTo>
                  <a:pt x="1097756" y="209550"/>
                </a:lnTo>
                <a:lnTo>
                  <a:pt x="1002506" y="209550"/>
                </a:lnTo>
                <a:lnTo>
                  <a:pt x="883443" y="216694"/>
                </a:lnTo>
                <a:lnTo>
                  <a:pt x="738187" y="242888"/>
                </a:lnTo>
                <a:lnTo>
                  <a:pt x="678656" y="259557"/>
                </a:lnTo>
                <a:lnTo>
                  <a:pt x="457200" y="2976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946B8CC-6094-A64B-A279-0DA5636A8D2C}"/>
              </a:ext>
            </a:extLst>
          </p:cNvPr>
          <p:cNvSpPr/>
          <p:nvPr/>
        </p:nvSpPr>
        <p:spPr>
          <a:xfrm>
            <a:off x="4376738" y="4252913"/>
            <a:ext cx="1257300" cy="1568450"/>
          </a:xfrm>
          <a:custGeom>
            <a:avLst/>
            <a:gdLst>
              <a:gd name="connsiteX0" fmla="*/ 878681 w 1257509"/>
              <a:gd name="connsiteY0" fmla="*/ 907256 h 1569243"/>
              <a:gd name="connsiteX1" fmla="*/ 764381 w 1257509"/>
              <a:gd name="connsiteY1" fmla="*/ 1054893 h 1569243"/>
              <a:gd name="connsiteX2" fmla="*/ 666750 w 1257509"/>
              <a:gd name="connsiteY2" fmla="*/ 1154906 h 1569243"/>
              <a:gd name="connsiteX3" fmla="*/ 521493 w 1257509"/>
              <a:gd name="connsiteY3" fmla="*/ 1276350 h 1569243"/>
              <a:gd name="connsiteX4" fmla="*/ 354806 w 1257509"/>
              <a:gd name="connsiteY4" fmla="*/ 1395412 h 1569243"/>
              <a:gd name="connsiteX5" fmla="*/ 216693 w 1257509"/>
              <a:gd name="connsiteY5" fmla="*/ 1478756 h 1569243"/>
              <a:gd name="connsiteX6" fmla="*/ 107156 w 1257509"/>
              <a:gd name="connsiteY6" fmla="*/ 1540668 h 1569243"/>
              <a:gd name="connsiteX7" fmla="*/ 50006 w 1257509"/>
              <a:gd name="connsiteY7" fmla="*/ 1566862 h 1569243"/>
              <a:gd name="connsiteX8" fmla="*/ 21431 w 1257509"/>
              <a:gd name="connsiteY8" fmla="*/ 1569243 h 1569243"/>
              <a:gd name="connsiteX9" fmla="*/ 9525 w 1257509"/>
              <a:gd name="connsiteY9" fmla="*/ 1564481 h 1569243"/>
              <a:gd name="connsiteX10" fmla="*/ 0 w 1257509"/>
              <a:gd name="connsiteY10" fmla="*/ 1552575 h 1569243"/>
              <a:gd name="connsiteX11" fmla="*/ 4762 w 1257509"/>
              <a:gd name="connsiteY11" fmla="*/ 1528762 h 1569243"/>
              <a:gd name="connsiteX12" fmla="*/ 50006 w 1257509"/>
              <a:gd name="connsiteY12" fmla="*/ 1490662 h 1569243"/>
              <a:gd name="connsiteX13" fmla="*/ 226218 w 1257509"/>
              <a:gd name="connsiteY13" fmla="*/ 1347787 h 1569243"/>
              <a:gd name="connsiteX14" fmla="*/ 338137 w 1257509"/>
              <a:gd name="connsiteY14" fmla="*/ 1243012 h 1569243"/>
              <a:gd name="connsiteX15" fmla="*/ 481012 w 1257509"/>
              <a:gd name="connsiteY15" fmla="*/ 1112043 h 1569243"/>
              <a:gd name="connsiteX16" fmla="*/ 592931 w 1257509"/>
              <a:gd name="connsiteY16" fmla="*/ 988218 h 1569243"/>
              <a:gd name="connsiteX17" fmla="*/ 709612 w 1257509"/>
              <a:gd name="connsiteY17" fmla="*/ 842962 h 1569243"/>
              <a:gd name="connsiteX18" fmla="*/ 795337 w 1257509"/>
              <a:gd name="connsiteY18" fmla="*/ 700087 h 1569243"/>
              <a:gd name="connsiteX19" fmla="*/ 854868 w 1257509"/>
              <a:gd name="connsiteY19" fmla="*/ 559593 h 1569243"/>
              <a:gd name="connsiteX20" fmla="*/ 921543 w 1257509"/>
              <a:gd name="connsiteY20" fmla="*/ 390525 h 1569243"/>
              <a:gd name="connsiteX21" fmla="*/ 947737 w 1257509"/>
              <a:gd name="connsiteY21" fmla="*/ 273843 h 1569243"/>
              <a:gd name="connsiteX22" fmla="*/ 947737 w 1257509"/>
              <a:gd name="connsiteY22" fmla="*/ 257175 h 1569243"/>
              <a:gd name="connsiteX23" fmla="*/ 852487 w 1257509"/>
              <a:gd name="connsiteY23" fmla="*/ 59531 h 1569243"/>
              <a:gd name="connsiteX24" fmla="*/ 869156 w 1257509"/>
              <a:gd name="connsiteY24" fmla="*/ 0 h 1569243"/>
              <a:gd name="connsiteX25" fmla="*/ 1002506 w 1257509"/>
              <a:gd name="connsiteY25" fmla="*/ 54768 h 1569243"/>
              <a:gd name="connsiteX26" fmla="*/ 1076325 w 1257509"/>
              <a:gd name="connsiteY26" fmla="*/ 95250 h 1569243"/>
              <a:gd name="connsiteX27" fmla="*/ 1140618 w 1257509"/>
              <a:gd name="connsiteY27" fmla="*/ 138112 h 1569243"/>
              <a:gd name="connsiteX28" fmla="*/ 1200150 w 1257509"/>
              <a:gd name="connsiteY28" fmla="*/ 176212 h 1569243"/>
              <a:gd name="connsiteX29" fmla="*/ 1233487 w 1257509"/>
              <a:gd name="connsiteY29" fmla="*/ 211931 h 1569243"/>
              <a:gd name="connsiteX30" fmla="*/ 1250156 w 1257509"/>
              <a:gd name="connsiteY30" fmla="*/ 247650 h 1569243"/>
              <a:gd name="connsiteX31" fmla="*/ 1257300 w 1257509"/>
              <a:gd name="connsiteY31" fmla="*/ 276225 h 1569243"/>
              <a:gd name="connsiteX32" fmla="*/ 1257300 w 1257509"/>
              <a:gd name="connsiteY32" fmla="*/ 309562 h 1569243"/>
              <a:gd name="connsiteX33" fmla="*/ 1245393 w 1257509"/>
              <a:gd name="connsiteY33" fmla="*/ 330993 h 1569243"/>
              <a:gd name="connsiteX34" fmla="*/ 1214437 w 1257509"/>
              <a:gd name="connsiteY34" fmla="*/ 369093 h 1569243"/>
              <a:gd name="connsiteX35" fmla="*/ 1171575 w 1257509"/>
              <a:gd name="connsiteY35" fmla="*/ 445293 h 1569243"/>
              <a:gd name="connsiteX36" fmla="*/ 1114425 w 1257509"/>
              <a:gd name="connsiteY36" fmla="*/ 554831 h 1569243"/>
              <a:gd name="connsiteX37" fmla="*/ 1023937 w 1257509"/>
              <a:gd name="connsiteY37" fmla="*/ 707231 h 1569243"/>
              <a:gd name="connsiteX38" fmla="*/ 878681 w 1257509"/>
              <a:gd name="connsiteY38" fmla="*/ 907256 h 1569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57509" h="1569243">
                <a:moveTo>
                  <a:pt x="878681" y="907256"/>
                </a:moveTo>
                <a:lnTo>
                  <a:pt x="764381" y="1054893"/>
                </a:lnTo>
                <a:lnTo>
                  <a:pt x="666750" y="1154906"/>
                </a:lnTo>
                <a:lnTo>
                  <a:pt x="521493" y="1276350"/>
                </a:lnTo>
                <a:lnTo>
                  <a:pt x="354806" y="1395412"/>
                </a:lnTo>
                <a:lnTo>
                  <a:pt x="216693" y="1478756"/>
                </a:lnTo>
                <a:lnTo>
                  <a:pt x="107156" y="1540668"/>
                </a:lnTo>
                <a:lnTo>
                  <a:pt x="50006" y="1566862"/>
                </a:lnTo>
                <a:lnTo>
                  <a:pt x="21431" y="1569243"/>
                </a:lnTo>
                <a:lnTo>
                  <a:pt x="9525" y="1564481"/>
                </a:lnTo>
                <a:lnTo>
                  <a:pt x="0" y="1552575"/>
                </a:lnTo>
                <a:lnTo>
                  <a:pt x="4762" y="1528762"/>
                </a:lnTo>
                <a:lnTo>
                  <a:pt x="50006" y="1490662"/>
                </a:lnTo>
                <a:lnTo>
                  <a:pt x="226218" y="1347787"/>
                </a:lnTo>
                <a:lnTo>
                  <a:pt x="338137" y="1243012"/>
                </a:lnTo>
                <a:lnTo>
                  <a:pt x="481012" y="1112043"/>
                </a:lnTo>
                <a:lnTo>
                  <a:pt x="592931" y="988218"/>
                </a:lnTo>
                <a:lnTo>
                  <a:pt x="709612" y="842962"/>
                </a:lnTo>
                <a:lnTo>
                  <a:pt x="795337" y="700087"/>
                </a:lnTo>
                <a:lnTo>
                  <a:pt x="854868" y="559593"/>
                </a:lnTo>
                <a:lnTo>
                  <a:pt x="921543" y="390525"/>
                </a:lnTo>
                <a:lnTo>
                  <a:pt x="947737" y="273843"/>
                </a:lnTo>
                <a:lnTo>
                  <a:pt x="947737" y="257175"/>
                </a:lnTo>
                <a:lnTo>
                  <a:pt x="852487" y="59531"/>
                </a:lnTo>
                <a:lnTo>
                  <a:pt x="869156" y="0"/>
                </a:lnTo>
                <a:lnTo>
                  <a:pt x="1002506" y="54768"/>
                </a:lnTo>
                <a:lnTo>
                  <a:pt x="1076325" y="95250"/>
                </a:lnTo>
                <a:lnTo>
                  <a:pt x="1140618" y="138112"/>
                </a:lnTo>
                <a:lnTo>
                  <a:pt x="1200150" y="176212"/>
                </a:lnTo>
                <a:lnTo>
                  <a:pt x="1233487" y="211931"/>
                </a:lnTo>
                <a:lnTo>
                  <a:pt x="1250156" y="247650"/>
                </a:lnTo>
                <a:cubicBezTo>
                  <a:pt x="1257509" y="274609"/>
                  <a:pt x="1257300" y="264793"/>
                  <a:pt x="1257300" y="276225"/>
                </a:cubicBezTo>
                <a:lnTo>
                  <a:pt x="1257300" y="309562"/>
                </a:lnTo>
                <a:lnTo>
                  <a:pt x="1245393" y="330993"/>
                </a:lnTo>
                <a:lnTo>
                  <a:pt x="1214437" y="369093"/>
                </a:lnTo>
                <a:lnTo>
                  <a:pt x="1171575" y="445293"/>
                </a:lnTo>
                <a:lnTo>
                  <a:pt x="1114425" y="554831"/>
                </a:lnTo>
                <a:lnTo>
                  <a:pt x="1023937" y="707231"/>
                </a:lnTo>
                <a:lnTo>
                  <a:pt x="878681" y="907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9D1AB71-0ED0-E641-B893-B5ADF7E1FB0A}"/>
              </a:ext>
            </a:extLst>
          </p:cNvPr>
          <p:cNvSpPr/>
          <p:nvPr/>
        </p:nvSpPr>
        <p:spPr>
          <a:xfrm>
            <a:off x="5710238" y="4110038"/>
            <a:ext cx="1711325" cy="1755775"/>
          </a:xfrm>
          <a:custGeom>
            <a:avLst/>
            <a:gdLst>
              <a:gd name="connsiteX0" fmla="*/ 242887 w 1712118"/>
              <a:gd name="connsiteY0" fmla="*/ 933450 h 1754981"/>
              <a:gd name="connsiteX1" fmla="*/ 252412 w 1712118"/>
              <a:gd name="connsiteY1" fmla="*/ 616743 h 1754981"/>
              <a:gd name="connsiteX2" fmla="*/ 261937 w 1712118"/>
              <a:gd name="connsiteY2" fmla="*/ 419100 h 1754981"/>
              <a:gd name="connsiteX3" fmla="*/ 261937 w 1712118"/>
              <a:gd name="connsiteY3" fmla="*/ 383381 h 1754981"/>
              <a:gd name="connsiteX4" fmla="*/ 261937 w 1712118"/>
              <a:gd name="connsiteY4" fmla="*/ 359568 h 1754981"/>
              <a:gd name="connsiteX5" fmla="*/ 252412 w 1712118"/>
              <a:gd name="connsiteY5" fmla="*/ 316706 h 1754981"/>
              <a:gd name="connsiteX6" fmla="*/ 228600 w 1712118"/>
              <a:gd name="connsiteY6" fmla="*/ 261937 h 1754981"/>
              <a:gd name="connsiteX7" fmla="*/ 200025 w 1712118"/>
              <a:gd name="connsiteY7" fmla="*/ 214312 h 1754981"/>
              <a:gd name="connsiteX8" fmla="*/ 171450 w 1712118"/>
              <a:gd name="connsiteY8" fmla="*/ 173831 h 1754981"/>
              <a:gd name="connsiteX9" fmla="*/ 111918 w 1712118"/>
              <a:gd name="connsiteY9" fmla="*/ 107156 h 1754981"/>
              <a:gd name="connsiteX10" fmla="*/ 0 w 1712118"/>
              <a:gd name="connsiteY10" fmla="*/ 9525 h 1754981"/>
              <a:gd name="connsiteX11" fmla="*/ 128587 w 1712118"/>
              <a:gd name="connsiteY11" fmla="*/ 0 h 1754981"/>
              <a:gd name="connsiteX12" fmla="*/ 300037 w 1712118"/>
              <a:gd name="connsiteY12" fmla="*/ 88106 h 1754981"/>
              <a:gd name="connsiteX13" fmla="*/ 407193 w 1712118"/>
              <a:gd name="connsiteY13" fmla="*/ 147637 h 1754981"/>
              <a:gd name="connsiteX14" fmla="*/ 488156 w 1712118"/>
              <a:gd name="connsiteY14" fmla="*/ 192881 h 1754981"/>
              <a:gd name="connsiteX15" fmla="*/ 526256 w 1712118"/>
              <a:gd name="connsiteY15" fmla="*/ 219075 h 1754981"/>
              <a:gd name="connsiteX16" fmla="*/ 545306 w 1712118"/>
              <a:gd name="connsiteY16" fmla="*/ 235743 h 1754981"/>
              <a:gd name="connsiteX17" fmla="*/ 566737 w 1712118"/>
              <a:gd name="connsiteY17" fmla="*/ 264318 h 1754981"/>
              <a:gd name="connsiteX18" fmla="*/ 573881 w 1712118"/>
              <a:gd name="connsiteY18" fmla="*/ 292893 h 1754981"/>
              <a:gd name="connsiteX19" fmla="*/ 566737 w 1712118"/>
              <a:gd name="connsiteY19" fmla="*/ 333375 h 1754981"/>
              <a:gd name="connsiteX20" fmla="*/ 540543 w 1712118"/>
              <a:gd name="connsiteY20" fmla="*/ 392906 h 1754981"/>
              <a:gd name="connsiteX21" fmla="*/ 500062 w 1712118"/>
              <a:gd name="connsiteY21" fmla="*/ 471487 h 1754981"/>
              <a:gd name="connsiteX22" fmla="*/ 476250 w 1712118"/>
              <a:gd name="connsiteY22" fmla="*/ 528637 h 1754981"/>
              <a:gd name="connsiteX23" fmla="*/ 459581 w 1712118"/>
              <a:gd name="connsiteY23" fmla="*/ 607218 h 1754981"/>
              <a:gd name="connsiteX24" fmla="*/ 445293 w 1712118"/>
              <a:gd name="connsiteY24" fmla="*/ 723900 h 1754981"/>
              <a:gd name="connsiteX25" fmla="*/ 431006 w 1712118"/>
              <a:gd name="connsiteY25" fmla="*/ 857250 h 1754981"/>
              <a:gd name="connsiteX26" fmla="*/ 421481 w 1712118"/>
              <a:gd name="connsiteY26" fmla="*/ 1023937 h 1754981"/>
              <a:gd name="connsiteX27" fmla="*/ 416718 w 1712118"/>
              <a:gd name="connsiteY27" fmla="*/ 1188243 h 1754981"/>
              <a:gd name="connsiteX28" fmla="*/ 419100 w 1712118"/>
              <a:gd name="connsiteY28" fmla="*/ 1331118 h 1754981"/>
              <a:gd name="connsiteX29" fmla="*/ 426243 w 1712118"/>
              <a:gd name="connsiteY29" fmla="*/ 1381125 h 1754981"/>
              <a:gd name="connsiteX30" fmla="*/ 435768 w 1712118"/>
              <a:gd name="connsiteY30" fmla="*/ 1419225 h 1754981"/>
              <a:gd name="connsiteX31" fmla="*/ 454818 w 1712118"/>
              <a:gd name="connsiteY31" fmla="*/ 1452562 h 1754981"/>
              <a:gd name="connsiteX32" fmla="*/ 485775 w 1712118"/>
              <a:gd name="connsiteY32" fmla="*/ 1483518 h 1754981"/>
              <a:gd name="connsiteX33" fmla="*/ 514350 w 1712118"/>
              <a:gd name="connsiteY33" fmla="*/ 1502568 h 1754981"/>
              <a:gd name="connsiteX34" fmla="*/ 561975 w 1712118"/>
              <a:gd name="connsiteY34" fmla="*/ 1524000 h 1754981"/>
              <a:gd name="connsiteX35" fmla="*/ 602456 w 1712118"/>
              <a:gd name="connsiteY35" fmla="*/ 1535906 h 1754981"/>
              <a:gd name="connsiteX36" fmla="*/ 650081 w 1712118"/>
              <a:gd name="connsiteY36" fmla="*/ 1543050 h 1754981"/>
              <a:gd name="connsiteX37" fmla="*/ 733425 w 1712118"/>
              <a:gd name="connsiteY37" fmla="*/ 1550193 h 1754981"/>
              <a:gd name="connsiteX38" fmla="*/ 895350 w 1712118"/>
              <a:gd name="connsiteY38" fmla="*/ 1547812 h 1754981"/>
              <a:gd name="connsiteX39" fmla="*/ 1085850 w 1712118"/>
              <a:gd name="connsiteY39" fmla="*/ 1543050 h 1754981"/>
              <a:gd name="connsiteX40" fmla="*/ 1166812 w 1712118"/>
              <a:gd name="connsiteY40" fmla="*/ 1528762 h 1754981"/>
              <a:gd name="connsiteX41" fmla="*/ 1223962 w 1712118"/>
              <a:gd name="connsiteY41" fmla="*/ 1512093 h 1754981"/>
              <a:gd name="connsiteX42" fmla="*/ 1607343 w 1712118"/>
              <a:gd name="connsiteY42" fmla="*/ 1407318 h 1754981"/>
              <a:gd name="connsiteX43" fmla="*/ 1643062 w 1712118"/>
              <a:gd name="connsiteY43" fmla="*/ 1443037 h 1754981"/>
              <a:gd name="connsiteX44" fmla="*/ 1669256 w 1712118"/>
              <a:gd name="connsiteY44" fmla="*/ 1471612 h 1754981"/>
              <a:gd name="connsiteX45" fmla="*/ 1683543 w 1712118"/>
              <a:gd name="connsiteY45" fmla="*/ 1497806 h 1754981"/>
              <a:gd name="connsiteX46" fmla="*/ 1700212 w 1712118"/>
              <a:gd name="connsiteY46" fmla="*/ 1528762 h 1754981"/>
              <a:gd name="connsiteX47" fmla="*/ 1712118 w 1712118"/>
              <a:gd name="connsiteY47" fmla="*/ 1576387 h 1754981"/>
              <a:gd name="connsiteX48" fmla="*/ 1709737 w 1712118"/>
              <a:gd name="connsiteY48" fmla="*/ 1614487 h 1754981"/>
              <a:gd name="connsiteX49" fmla="*/ 1700212 w 1712118"/>
              <a:gd name="connsiteY49" fmla="*/ 1643062 h 1754981"/>
              <a:gd name="connsiteX50" fmla="*/ 1666875 w 1712118"/>
              <a:gd name="connsiteY50" fmla="*/ 1664493 h 1754981"/>
              <a:gd name="connsiteX51" fmla="*/ 1621631 w 1712118"/>
              <a:gd name="connsiteY51" fmla="*/ 1683543 h 1754981"/>
              <a:gd name="connsiteX52" fmla="*/ 1497806 w 1712118"/>
              <a:gd name="connsiteY52" fmla="*/ 1712118 h 1754981"/>
              <a:gd name="connsiteX53" fmla="*/ 1309687 w 1712118"/>
              <a:gd name="connsiteY53" fmla="*/ 1735931 h 1754981"/>
              <a:gd name="connsiteX54" fmla="*/ 950118 w 1712118"/>
              <a:gd name="connsiteY54" fmla="*/ 1752600 h 1754981"/>
              <a:gd name="connsiteX55" fmla="*/ 797718 w 1712118"/>
              <a:gd name="connsiteY55" fmla="*/ 1754981 h 1754981"/>
              <a:gd name="connsiteX56" fmla="*/ 642937 w 1712118"/>
              <a:gd name="connsiteY56" fmla="*/ 1745456 h 1754981"/>
              <a:gd name="connsiteX57" fmla="*/ 533400 w 1712118"/>
              <a:gd name="connsiteY57" fmla="*/ 1728787 h 1754981"/>
              <a:gd name="connsiteX58" fmla="*/ 464343 w 1712118"/>
              <a:gd name="connsiteY58" fmla="*/ 1714500 h 1754981"/>
              <a:gd name="connsiteX59" fmla="*/ 421481 w 1712118"/>
              <a:gd name="connsiteY59" fmla="*/ 1700212 h 1754981"/>
              <a:gd name="connsiteX60" fmla="*/ 381000 w 1712118"/>
              <a:gd name="connsiteY60" fmla="*/ 1681162 h 1754981"/>
              <a:gd name="connsiteX61" fmla="*/ 342900 w 1712118"/>
              <a:gd name="connsiteY61" fmla="*/ 1659731 h 1754981"/>
              <a:gd name="connsiteX62" fmla="*/ 314325 w 1712118"/>
              <a:gd name="connsiteY62" fmla="*/ 1626393 h 1754981"/>
              <a:gd name="connsiteX63" fmla="*/ 295275 w 1712118"/>
              <a:gd name="connsiteY63" fmla="*/ 1593056 h 1754981"/>
              <a:gd name="connsiteX64" fmla="*/ 271462 w 1712118"/>
              <a:gd name="connsiteY64" fmla="*/ 1540668 h 1754981"/>
              <a:gd name="connsiteX65" fmla="*/ 254793 w 1712118"/>
              <a:gd name="connsiteY65" fmla="*/ 1450181 h 1754981"/>
              <a:gd name="connsiteX66" fmla="*/ 240506 w 1712118"/>
              <a:gd name="connsiteY66" fmla="*/ 1326356 h 1754981"/>
              <a:gd name="connsiteX67" fmla="*/ 240506 w 1712118"/>
              <a:gd name="connsiteY67" fmla="*/ 1150143 h 1754981"/>
              <a:gd name="connsiteX68" fmla="*/ 242887 w 1712118"/>
              <a:gd name="connsiteY68" fmla="*/ 933450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712118" h="1754981">
                <a:moveTo>
                  <a:pt x="242887" y="933450"/>
                </a:moveTo>
                <a:lnTo>
                  <a:pt x="252412" y="616743"/>
                </a:lnTo>
                <a:lnTo>
                  <a:pt x="261937" y="419100"/>
                </a:lnTo>
                <a:lnTo>
                  <a:pt x="261937" y="383381"/>
                </a:lnTo>
                <a:lnTo>
                  <a:pt x="261937" y="359568"/>
                </a:lnTo>
                <a:lnTo>
                  <a:pt x="252412" y="316706"/>
                </a:lnTo>
                <a:lnTo>
                  <a:pt x="228600" y="261937"/>
                </a:lnTo>
                <a:lnTo>
                  <a:pt x="200025" y="214312"/>
                </a:lnTo>
                <a:lnTo>
                  <a:pt x="171450" y="173831"/>
                </a:lnTo>
                <a:lnTo>
                  <a:pt x="111918" y="107156"/>
                </a:lnTo>
                <a:lnTo>
                  <a:pt x="0" y="9525"/>
                </a:lnTo>
                <a:lnTo>
                  <a:pt x="128587" y="0"/>
                </a:lnTo>
                <a:lnTo>
                  <a:pt x="300037" y="88106"/>
                </a:lnTo>
                <a:lnTo>
                  <a:pt x="407193" y="147637"/>
                </a:lnTo>
                <a:lnTo>
                  <a:pt x="488156" y="192881"/>
                </a:lnTo>
                <a:lnTo>
                  <a:pt x="526256" y="219075"/>
                </a:lnTo>
                <a:lnTo>
                  <a:pt x="545306" y="235743"/>
                </a:lnTo>
                <a:lnTo>
                  <a:pt x="566737" y="264318"/>
                </a:lnTo>
                <a:lnTo>
                  <a:pt x="573881" y="292893"/>
                </a:lnTo>
                <a:lnTo>
                  <a:pt x="566737" y="333375"/>
                </a:lnTo>
                <a:lnTo>
                  <a:pt x="540543" y="392906"/>
                </a:lnTo>
                <a:lnTo>
                  <a:pt x="500062" y="471487"/>
                </a:lnTo>
                <a:lnTo>
                  <a:pt x="476250" y="528637"/>
                </a:lnTo>
                <a:lnTo>
                  <a:pt x="459581" y="607218"/>
                </a:lnTo>
                <a:lnTo>
                  <a:pt x="445293" y="723900"/>
                </a:lnTo>
                <a:lnTo>
                  <a:pt x="431006" y="857250"/>
                </a:lnTo>
                <a:lnTo>
                  <a:pt x="421481" y="1023937"/>
                </a:lnTo>
                <a:lnTo>
                  <a:pt x="416718" y="1188243"/>
                </a:lnTo>
                <a:lnTo>
                  <a:pt x="419100" y="1331118"/>
                </a:lnTo>
                <a:lnTo>
                  <a:pt x="426243" y="1381125"/>
                </a:lnTo>
                <a:lnTo>
                  <a:pt x="435768" y="1419225"/>
                </a:lnTo>
                <a:lnTo>
                  <a:pt x="454818" y="1452562"/>
                </a:lnTo>
                <a:lnTo>
                  <a:pt x="485775" y="1483518"/>
                </a:lnTo>
                <a:lnTo>
                  <a:pt x="514350" y="1502568"/>
                </a:lnTo>
                <a:lnTo>
                  <a:pt x="561975" y="1524000"/>
                </a:lnTo>
                <a:lnTo>
                  <a:pt x="602456" y="1535906"/>
                </a:lnTo>
                <a:lnTo>
                  <a:pt x="650081" y="1543050"/>
                </a:lnTo>
                <a:lnTo>
                  <a:pt x="733425" y="1550193"/>
                </a:lnTo>
                <a:lnTo>
                  <a:pt x="895350" y="1547812"/>
                </a:lnTo>
                <a:lnTo>
                  <a:pt x="1085850" y="1543050"/>
                </a:lnTo>
                <a:lnTo>
                  <a:pt x="1166812" y="1528762"/>
                </a:lnTo>
                <a:lnTo>
                  <a:pt x="1223962" y="1512093"/>
                </a:lnTo>
                <a:lnTo>
                  <a:pt x="1607343" y="1407318"/>
                </a:lnTo>
                <a:lnTo>
                  <a:pt x="1643062" y="1443037"/>
                </a:lnTo>
                <a:lnTo>
                  <a:pt x="1669256" y="1471612"/>
                </a:lnTo>
                <a:lnTo>
                  <a:pt x="1683543" y="1497806"/>
                </a:lnTo>
                <a:lnTo>
                  <a:pt x="1700212" y="1528762"/>
                </a:lnTo>
                <a:lnTo>
                  <a:pt x="1712118" y="1576387"/>
                </a:lnTo>
                <a:lnTo>
                  <a:pt x="1709737" y="1614487"/>
                </a:lnTo>
                <a:lnTo>
                  <a:pt x="1700212" y="1643062"/>
                </a:lnTo>
                <a:lnTo>
                  <a:pt x="1666875" y="1664493"/>
                </a:lnTo>
                <a:lnTo>
                  <a:pt x="1621631" y="1683543"/>
                </a:lnTo>
                <a:lnTo>
                  <a:pt x="1497806" y="1712118"/>
                </a:lnTo>
                <a:lnTo>
                  <a:pt x="1309687" y="1735931"/>
                </a:lnTo>
                <a:lnTo>
                  <a:pt x="950118" y="1752600"/>
                </a:lnTo>
                <a:lnTo>
                  <a:pt x="797718" y="1754981"/>
                </a:lnTo>
                <a:lnTo>
                  <a:pt x="642937" y="1745456"/>
                </a:lnTo>
                <a:lnTo>
                  <a:pt x="533400" y="1728787"/>
                </a:lnTo>
                <a:lnTo>
                  <a:pt x="464343" y="1714500"/>
                </a:lnTo>
                <a:lnTo>
                  <a:pt x="421481" y="1700212"/>
                </a:lnTo>
                <a:lnTo>
                  <a:pt x="381000" y="1681162"/>
                </a:lnTo>
                <a:lnTo>
                  <a:pt x="342900" y="1659731"/>
                </a:lnTo>
                <a:lnTo>
                  <a:pt x="314325" y="1626393"/>
                </a:lnTo>
                <a:lnTo>
                  <a:pt x="295275" y="1593056"/>
                </a:lnTo>
                <a:lnTo>
                  <a:pt x="271462" y="1540668"/>
                </a:lnTo>
                <a:lnTo>
                  <a:pt x="254793" y="1450181"/>
                </a:lnTo>
                <a:lnTo>
                  <a:pt x="240506" y="1326356"/>
                </a:lnTo>
                <a:lnTo>
                  <a:pt x="240506" y="1150143"/>
                </a:lnTo>
                <a:cubicBezTo>
                  <a:pt x="241300" y="1077912"/>
                  <a:pt x="242093" y="1005681"/>
                  <a:pt x="242887" y="93345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35BC0456-9E34-9646-AEA5-EE921D7129F1}"/>
              </a:ext>
            </a:extLst>
          </p:cNvPr>
          <p:cNvSpPr/>
          <p:nvPr/>
        </p:nvSpPr>
        <p:spPr>
          <a:xfrm>
            <a:off x="6924675" y="4767263"/>
            <a:ext cx="423863" cy="871537"/>
          </a:xfrm>
          <a:custGeom>
            <a:avLst/>
            <a:gdLst>
              <a:gd name="connsiteX0" fmla="*/ 326231 w 423863"/>
              <a:gd name="connsiteY0" fmla="*/ 273843 h 871537"/>
              <a:gd name="connsiteX1" fmla="*/ 352425 w 423863"/>
              <a:gd name="connsiteY1" fmla="*/ 533400 h 871537"/>
              <a:gd name="connsiteX2" fmla="*/ 366713 w 423863"/>
              <a:gd name="connsiteY2" fmla="*/ 666750 h 871537"/>
              <a:gd name="connsiteX3" fmla="*/ 373856 w 423863"/>
              <a:gd name="connsiteY3" fmla="*/ 704850 h 871537"/>
              <a:gd name="connsiteX4" fmla="*/ 423863 w 423863"/>
              <a:gd name="connsiteY4" fmla="*/ 809625 h 871537"/>
              <a:gd name="connsiteX5" fmla="*/ 0 w 423863"/>
              <a:gd name="connsiteY5" fmla="*/ 871537 h 871537"/>
              <a:gd name="connsiteX6" fmla="*/ 76200 w 423863"/>
              <a:gd name="connsiteY6" fmla="*/ 816768 h 871537"/>
              <a:gd name="connsiteX7" fmla="*/ 111919 w 423863"/>
              <a:gd name="connsiteY7" fmla="*/ 778668 h 871537"/>
              <a:gd name="connsiteX8" fmla="*/ 133350 w 423863"/>
              <a:gd name="connsiteY8" fmla="*/ 738187 h 871537"/>
              <a:gd name="connsiteX9" fmla="*/ 154781 w 423863"/>
              <a:gd name="connsiteY9" fmla="*/ 623887 h 871537"/>
              <a:gd name="connsiteX10" fmla="*/ 190500 w 423863"/>
              <a:gd name="connsiteY10" fmla="*/ 381000 h 871537"/>
              <a:gd name="connsiteX11" fmla="*/ 219075 w 423863"/>
              <a:gd name="connsiteY11" fmla="*/ 164306 h 871537"/>
              <a:gd name="connsiteX12" fmla="*/ 226219 w 423863"/>
              <a:gd name="connsiteY12" fmla="*/ 80962 h 871537"/>
              <a:gd name="connsiteX13" fmla="*/ 233363 w 423863"/>
              <a:gd name="connsiteY13" fmla="*/ 33337 h 871537"/>
              <a:gd name="connsiteX14" fmla="*/ 242888 w 423863"/>
              <a:gd name="connsiteY14" fmla="*/ 11906 h 871537"/>
              <a:gd name="connsiteX15" fmla="*/ 252413 w 423863"/>
              <a:gd name="connsiteY15" fmla="*/ 0 h 871537"/>
              <a:gd name="connsiteX16" fmla="*/ 264319 w 423863"/>
              <a:gd name="connsiteY16" fmla="*/ 0 h 871537"/>
              <a:gd name="connsiteX17" fmla="*/ 278606 w 423863"/>
              <a:gd name="connsiteY17" fmla="*/ 2381 h 871537"/>
              <a:gd name="connsiteX18" fmla="*/ 290513 w 423863"/>
              <a:gd name="connsiteY18" fmla="*/ 23812 h 871537"/>
              <a:gd name="connsiteX19" fmla="*/ 304800 w 423863"/>
              <a:gd name="connsiteY19" fmla="*/ 61912 h 871537"/>
              <a:gd name="connsiteX20" fmla="*/ 326231 w 423863"/>
              <a:gd name="connsiteY20" fmla="*/ 273843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3863" h="871537">
                <a:moveTo>
                  <a:pt x="326231" y="273843"/>
                </a:moveTo>
                <a:lnTo>
                  <a:pt x="352425" y="533400"/>
                </a:lnTo>
                <a:lnTo>
                  <a:pt x="366713" y="666750"/>
                </a:lnTo>
                <a:lnTo>
                  <a:pt x="373856" y="704850"/>
                </a:lnTo>
                <a:lnTo>
                  <a:pt x="423863" y="809625"/>
                </a:lnTo>
                <a:lnTo>
                  <a:pt x="0" y="871537"/>
                </a:lnTo>
                <a:lnTo>
                  <a:pt x="76200" y="816768"/>
                </a:lnTo>
                <a:lnTo>
                  <a:pt x="111919" y="778668"/>
                </a:lnTo>
                <a:lnTo>
                  <a:pt x="133350" y="738187"/>
                </a:lnTo>
                <a:lnTo>
                  <a:pt x="154781" y="623887"/>
                </a:lnTo>
                <a:lnTo>
                  <a:pt x="190500" y="381000"/>
                </a:lnTo>
                <a:lnTo>
                  <a:pt x="219075" y="164306"/>
                </a:lnTo>
                <a:lnTo>
                  <a:pt x="226219" y="80962"/>
                </a:lnTo>
                <a:lnTo>
                  <a:pt x="233363" y="33337"/>
                </a:lnTo>
                <a:lnTo>
                  <a:pt x="242888" y="11906"/>
                </a:lnTo>
                <a:lnTo>
                  <a:pt x="252413" y="0"/>
                </a:lnTo>
                <a:lnTo>
                  <a:pt x="264319" y="0"/>
                </a:lnTo>
                <a:lnTo>
                  <a:pt x="278606" y="2381"/>
                </a:lnTo>
                <a:lnTo>
                  <a:pt x="290513" y="23812"/>
                </a:lnTo>
                <a:lnTo>
                  <a:pt x="304800" y="61912"/>
                </a:lnTo>
                <a:lnTo>
                  <a:pt x="326231" y="2738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A377DAE-F005-458C-A730-5882E124378A}"/>
              </a:ext>
            </a:extLst>
          </p:cNvPr>
          <p:cNvGrpSpPr/>
          <p:nvPr/>
        </p:nvGrpSpPr>
        <p:grpSpPr>
          <a:xfrm>
            <a:off x="2484437" y="1454084"/>
            <a:ext cx="4937125" cy="4406900"/>
            <a:chOff x="2636838" y="1611313"/>
            <a:chExt cx="4937125" cy="4406900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3E95843F-F2D3-4263-84B1-E7DF4EC82459}"/>
                </a:ext>
              </a:extLst>
            </p:cNvPr>
            <p:cNvSpPr/>
            <p:nvPr/>
          </p:nvSpPr>
          <p:spPr>
            <a:xfrm>
              <a:off x="3505200" y="1703388"/>
              <a:ext cx="493713" cy="730250"/>
            </a:xfrm>
            <a:custGeom>
              <a:avLst/>
              <a:gdLst>
                <a:gd name="connsiteX0" fmla="*/ 230981 w 492919"/>
                <a:gd name="connsiteY0" fmla="*/ 485775 h 731044"/>
                <a:gd name="connsiteX1" fmla="*/ 223838 w 492919"/>
                <a:gd name="connsiteY1" fmla="*/ 388144 h 731044"/>
                <a:gd name="connsiteX2" fmla="*/ 207169 w 492919"/>
                <a:gd name="connsiteY2" fmla="*/ 314325 h 731044"/>
                <a:gd name="connsiteX3" fmla="*/ 183356 w 492919"/>
                <a:gd name="connsiteY3" fmla="*/ 254794 h 731044"/>
                <a:gd name="connsiteX4" fmla="*/ 152400 w 492919"/>
                <a:gd name="connsiteY4" fmla="*/ 200025 h 731044"/>
                <a:gd name="connsiteX5" fmla="*/ 114300 w 492919"/>
                <a:gd name="connsiteY5" fmla="*/ 150019 h 731044"/>
                <a:gd name="connsiteX6" fmla="*/ 83344 w 492919"/>
                <a:gd name="connsiteY6" fmla="*/ 116681 h 731044"/>
                <a:gd name="connsiteX7" fmla="*/ 42863 w 492919"/>
                <a:gd name="connsiteY7" fmla="*/ 83344 h 731044"/>
                <a:gd name="connsiteX8" fmla="*/ 28575 w 492919"/>
                <a:gd name="connsiteY8" fmla="*/ 76200 h 731044"/>
                <a:gd name="connsiteX9" fmla="*/ 11906 w 492919"/>
                <a:gd name="connsiteY9" fmla="*/ 59531 h 731044"/>
                <a:gd name="connsiteX10" fmla="*/ 0 w 492919"/>
                <a:gd name="connsiteY10" fmla="*/ 40481 h 731044"/>
                <a:gd name="connsiteX11" fmla="*/ 0 w 492919"/>
                <a:gd name="connsiteY11" fmla="*/ 23812 h 731044"/>
                <a:gd name="connsiteX12" fmla="*/ 7144 w 492919"/>
                <a:gd name="connsiteY12" fmla="*/ 9525 h 731044"/>
                <a:gd name="connsiteX13" fmla="*/ 26194 w 492919"/>
                <a:gd name="connsiteY13" fmla="*/ 2381 h 731044"/>
                <a:gd name="connsiteX14" fmla="*/ 66675 w 492919"/>
                <a:gd name="connsiteY14" fmla="*/ 0 h 731044"/>
                <a:gd name="connsiteX15" fmla="*/ 130969 w 492919"/>
                <a:gd name="connsiteY15" fmla="*/ 7144 h 731044"/>
                <a:gd name="connsiteX16" fmla="*/ 195263 w 492919"/>
                <a:gd name="connsiteY16" fmla="*/ 16669 h 731044"/>
                <a:gd name="connsiteX17" fmla="*/ 261938 w 492919"/>
                <a:gd name="connsiteY17" fmla="*/ 40481 h 731044"/>
                <a:gd name="connsiteX18" fmla="*/ 321469 w 492919"/>
                <a:gd name="connsiteY18" fmla="*/ 64294 h 731044"/>
                <a:gd name="connsiteX19" fmla="*/ 388144 w 492919"/>
                <a:gd name="connsiteY19" fmla="*/ 102394 h 731044"/>
                <a:gd name="connsiteX20" fmla="*/ 435769 w 492919"/>
                <a:gd name="connsiteY20" fmla="*/ 135731 h 731044"/>
                <a:gd name="connsiteX21" fmla="*/ 469106 w 492919"/>
                <a:gd name="connsiteY21" fmla="*/ 169069 h 731044"/>
                <a:gd name="connsiteX22" fmla="*/ 485775 w 492919"/>
                <a:gd name="connsiteY22" fmla="*/ 192881 h 731044"/>
                <a:gd name="connsiteX23" fmla="*/ 492919 w 492919"/>
                <a:gd name="connsiteY23" fmla="*/ 216694 h 731044"/>
                <a:gd name="connsiteX24" fmla="*/ 488156 w 492919"/>
                <a:gd name="connsiteY24" fmla="*/ 245269 h 731044"/>
                <a:gd name="connsiteX25" fmla="*/ 473869 w 492919"/>
                <a:gd name="connsiteY25" fmla="*/ 269081 h 731044"/>
                <a:gd name="connsiteX26" fmla="*/ 461963 w 492919"/>
                <a:gd name="connsiteY26" fmla="*/ 307181 h 731044"/>
                <a:gd name="connsiteX27" fmla="*/ 457200 w 492919"/>
                <a:gd name="connsiteY27" fmla="*/ 366712 h 731044"/>
                <a:gd name="connsiteX28" fmla="*/ 452438 w 492919"/>
                <a:gd name="connsiteY28" fmla="*/ 492919 h 731044"/>
                <a:gd name="connsiteX29" fmla="*/ 454819 w 492919"/>
                <a:gd name="connsiteY29" fmla="*/ 676275 h 731044"/>
                <a:gd name="connsiteX30" fmla="*/ 235744 w 492919"/>
                <a:gd name="connsiteY30" fmla="*/ 731044 h 731044"/>
                <a:gd name="connsiteX31" fmla="*/ 230981 w 492919"/>
                <a:gd name="connsiteY31" fmla="*/ 485775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919" h="731044">
                  <a:moveTo>
                    <a:pt x="230981" y="485775"/>
                  </a:moveTo>
                  <a:lnTo>
                    <a:pt x="223838" y="388144"/>
                  </a:lnTo>
                  <a:lnTo>
                    <a:pt x="207169" y="314325"/>
                  </a:lnTo>
                  <a:lnTo>
                    <a:pt x="183356" y="254794"/>
                  </a:lnTo>
                  <a:lnTo>
                    <a:pt x="152400" y="200025"/>
                  </a:lnTo>
                  <a:lnTo>
                    <a:pt x="114300" y="150019"/>
                  </a:lnTo>
                  <a:lnTo>
                    <a:pt x="83344" y="116681"/>
                  </a:lnTo>
                  <a:lnTo>
                    <a:pt x="42863" y="83344"/>
                  </a:lnTo>
                  <a:lnTo>
                    <a:pt x="28575" y="76200"/>
                  </a:lnTo>
                  <a:lnTo>
                    <a:pt x="11906" y="59531"/>
                  </a:lnTo>
                  <a:lnTo>
                    <a:pt x="0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66675" y="0"/>
                  </a:lnTo>
                  <a:lnTo>
                    <a:pt x="130969" y="7144"/>
                  </a:lnTo>
                  <a:lnTo>
                    <a:pt x="195263" y="16669"/>
                  </a:lnTo>
                  <a:lnTo>
                    <a:pt x="261938" y="40481"/>
                  </a:lnTo>
                  <a:lnTo>
                    <a:pt x="321469" y="64294"/>
                  </a:lnTo>
                  <a:lnTo>
                    <a:pt x="388144" y="102394"/>
                  </a:lnTo>
                  <a:lnTo>
                    <a:pt x="435769" y="135731"/>
                  </a:lnTo>
                  <a:lnTo>
                    <a:pt x="469106" y="169069"/>
                  </a:lnTo>
                  <a:lnTo>
                    <a:pt x="485775" y="192881"/>
                  </a:lnTo>
                  <a:lnTo>
                    <a:pt x="492919" y="216694"/>
                  </a:lnTo>
                  <a:lnTo>
                    <a:pt x="488156" y="245269"/>
                  </a:lnTo>
                  <a:lnTo>
                    <a:pt x="473869" y="269081"/>
                  </a:lnTo>
                  <a:lnTo>
                    <a:pt x="461963" y="307181"/>
                  </a:lnTo>
                  <a:lnTo>
                    <a:pt x="457200" y="366712"/>
                  </a:lnTo>
                  <a:lnTo>
                    <a:pt x="452438" y="492919"/>
                  </a:lnTo>
                  <a:cubicBezTo>
                    <a:pt x="453232" y="554038"/>
                    <a:pt x="454025" y="615156"/>
                    <a:pt x="454819" y="676275"/>
                  </a:cubicBezTo>
                  <a:lnTo>
                    <a:pt x="235744" y="731044"/>
                  </a:lnTo>
                  <a:cubicBezTo>
                    <a:pt x="234156" y="650081"/>
                    <a:pt x="232569" y="569119"/>
                    <a:pt x="230981" y="4857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946EB3AB-A5EC-4DAE-AEAF-584ADB47CBFD}"/>
                </a:ext>
              </a:extLst>
            </p:cNvPr>
            <p:cNvSpPr/>
            <p:nvPr/>
          </p:nvSpPr>
          <p:spPr>
            <a:xfrm>
              <a:off x="2928938" y="3643313"/>
              <a:ext cx="498475" cy="947737"/>
            </a:xfrm>
            <a:custGeom>
              <a:avLst/>
              <a:gdLst>
                <a:gd name="connsiteX0" fmla="*/ 195262 w 497681"/>
                <a:gd name="connsiteY0" fmla="*/ 511968 h 947737"/>
                <a:gd name="connsiteX1" fmla="*/ 176212 w 497681"/>
                <a:gd name="connsiteY1" fmla="*/ 340518 h 947737"/>
                <a:gd name="connsiteX2" fmla="*/ 164306 w 497681"/>
                <a:gd name="connsiteY2" fmla="*/ 266700 h 947737"/>
                <a:gd name="connsiteX3" fmla="*/ 150018 w 497681"/>
                <a:gd name="connsiteY3" fmla="*/ 219075 h 947737"/>
                <a:gd name="connsiteX4" fmla="*/ 133350 w 497681"/>
                <a:gd name="connsiteY4" fmla="*/ 188118 h 947737"/>
                <a:gd name="connsiteX5" fmla="*/ 109537 w 497681"/>
                <a:gd name="connsiteY5" fmla="*/ 154781 h 947737"/>
                <a:gd name="connsiteX6" fmla="*/ 80962 w 497681"/>
                <a:gd name="connsiteY6" fmla="*/ 128587 h 947737"/>
                <a:gd name="connsiteX7" fmla="*/ 47625 w 497681"/>
                <a:gd name="connsiteY7" fmla="*/ 102393 h 947737"/>
                <a:gd name="connsiteX8" fmla="*/ 19050 w 497681"/>
                <a:gd name="connsiteY8" fmla="*/ 85725 h 947737"/>
                <a:gd name="connsiteX9" fmla="*/ 7143 w 497681"/>
                <a:gd name="connsiteY9" fmla="*/ 73818 h 947737"/>
                <a:gd name="connsiteX10" fmla="*/ 0 w 497681"/>
                <a:gd name="connsiteY10" fmla="*/ 47625 h 947737"/>
                <a:gd name="connsiteX11" fmla="*/ 4762 w 497681"/>
                <a:gd name="connsiteY11" fmla="*/ 23812 h 947737"/>
                <a:gd name="connsiteX12" fmla="*/ 16668 w 497681"/>
                <a:gd name="connsiteY12" fmla="*/ 11906 h 947737"/>
                <a:gd name="connsiteX13" fmla="*/ 52387 w 497681"/>
                <a:gd name="connsiteY13" fmla="*/ 2381 h 947737"/>
                <a:gd name="connsiteX14" fmla="*/ 114300 w 497681"/>
                <a:gd name="connsiteY14" fmla="*/ 0 h 947737"/>
                <a:gd name="connsiteX15" fmla="*/ 171450 w 497681"/>
                <a:gd name="connsiteY15" fmla="*/ 0 h 947737"/>
                <a:gd name="connsiteX16" fmla="*/ 238125 w 497681"/>
                <a:gd name="connsiteY16" fmla="*/ 9525 h 947737"/>
                <a:gd name="connsiteX17" fmla="*/ 297656 w 497681"/>
                <a:gd name="connsiteY17" fmla="*/ 23812 h 947737"/>
                <a:gd name="connsiteX18" fmla="*/ 369093 w 497681"/>
                <a:gd name="connsiteY18" fmla="*/ 47625 h 947737"/>
                <a:gd name="connsiteX19" fmla="*/ 364331 w 497681"/>
                <a:gd name="connsiteY19" fmla="*/ 183356 h 947737"/>
                <a:gd name="connsiteX20" fmla="*/ 428625 w 497681"/>
                <a:gd name="connsiteY20" fmla="*/ 695325 h 947737"/>
                <a:gd name="connsiteX21" fmla="*/ 497681 w 497681"/>
                <a:gd name="connsiteY21" fmla="*/ 900112 h 947737"/>
                <a:gd name="connsiteX22" fmla="*/ 385762 w 497681"/>
                <a:gd name="connsiteY22" fmla="*/ 947737 h 947737"/>
                <a:gd name="connsiteX23" fmla="*/ 361950 w 497681"/>
                <a:gd name="connsiteY23" fmla="*/ 945356 h 947737"/>
                <a:gd name="connsiteX24" fmla="*/ 321468 w 497681"/>
                <a:gd name="connsiteY24" fmla="*/ 931068 h 947737"/>
                <a:gd name="connsiteX25" fmla="*/ 288131 w 497681"/>
                <a:gd name="connsiteY25" fmla="*/ 897731 h 947737"/>
                <a:gd name="connsiteX26" fmla="*/ 235743 w 497681"/>
                <a:gd name="connsiteY26" fmla="*/ 826293 h 947737"/>
                <a:gd name="connsiteX27" fmla="*/ 223837 w 497681"/>
                <a:gd name="connsiteY27" fmla="*/ 792956 h 947737"/>
                <a:gd name="connsiteX28" fmla="*/ 219075 w 497681"/>
                <a:gd name="connsiteY28" fmla="*/ 728662 h 947737"/>
                <a:gd name="connsiteX29" fmla="*/ 195262 w 497681"/>
                <a:gd name="connsiteY29" fmla="*/ 511968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947737">
                  <a:moveTo>
                    <a:pt x="195262" y="511968"/>
                  </a:moveTo>
                  <a:lnTo>
                    <a:pt x="176212" y="340518"/>
                  </a:lnTo>
                  <a:lnTo>
                    <a:pt x="164306" y="266700"/>
                  </a:lnTo>
                  <a:lnTo>
                    <a:pt x="150018" y="219075"/>
                  </a:lnTo>
                  <a:lnTo>
                    <a:pt x="133350" y="188118"/>
                  </a:lnTo>
                  <a:lnTo>
                    <a:pt x="109537" y="154781"/>
                  </a:lnTo>
                  <a:lnTo>
                    <a:pt x="80962" y="128587"/>
                  </a:lnTo>
                  <a:lnTo>
                    <a:pt x="47625" y="102393"/>
                  </a:lnTo>
                  <a:lnTo>
                    <a:pt x="19050" y="85725"/>
                  </a:lnTo>
                  <a:lnTo>
                    <a:pt x="7143" y="73818"/>
                  </a:lnTo>
                  <a:lnTo>
                    <a:pt x="0" y="47625"/>
                  </a:lnTo>
                  <a:lnTo>
                    <a:pt x="4762" y="23812"/>
                  </a:lnTo>
                  <a:lnTo>
                    <a:pt x="16668" y="11906"/>
                  </a:lnTo>
                  <a:lnTo>
                    <a:pt x="52387" y="2381"/>
                  </a:lnTo>
                  <a:lnTo>
                    <a:pt x="114300" y="0"/>
                  </a:lnTo>
                  <a:lnTo>
                    <a:pt x="171450" y="0"/>
                  </a:lnTo>
                  <a:lnTo>
                    <a:pt x="238125" y="9525"/>
                  </a:lnTo>
                  <a:lnTo>
                    <a:pt x="297656" y="23812"/>
                  </a:lnTo>
                  <a:lnTo>
                    <a:pt x="369093" y="47625"/>
                  </a:lnTo>
                  <a:lnTo>
                    <a:pt x="364331" y="183356"/>
                  </a:lnTo>
                  <a:lnTo>
                    <a:pt x="428625" y="695325"/>
                  </a:lnTo>
                  <a:lnTo>
                    <a:pt x="497681" y="900112"/>
                  </a:lnTo>
                  <a:lnTo>
                    <a:pt x="385762" y="947737"/>
                  </a:lnTo>
                  <a:lnTo>
                    <a:pt x="361950" y="945356"/>
                  </a:lnTo>
                  <a:lnTo>
                    <a:pt x="321468" y="931068"/>
                  </a:lnTo>
                  <a:lnTo>
                    <a:pt x="288131" y="897731"/>
                  </a:lnTo>
                  <a:lnTo>
                    <a:pt x="235743" y="826293"/>
                  </a:lnTo>
                  <a:lnTo>
                    <a:pt x="223837" y="792956"/>
                  </a:lnTo>
                  <a:lnTo>
                    <a:pt x="219075" y="728662"/>
                  </a:lnTo>
                  <a:lnTo>
                    <a:pt x="195262" y="5119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37ED10FA-98C7-48DC-812C-902193843EEC}"/>
                </a:ext>
              </a:extLst>
            </p:cNvPr>
            <p:cNvSpPr/>
            <p:nvPr/>
          </p:nvSpPr>
          <p:spPr>
            <a:xfrm>
              <a:off x="5656263" y="1611313"/>
              <a:ext cx="476250" cy="663575"/>
            </a:xfrm>
            <a:custGeom>
              <a:avLst/>
              <a:gdLst>
                <a:gd name="connsiteX0" fmla="*/ 197644 w 476250"/>
                <a:gd name="connsiteY0" fmla="*/ 464344 h 661988"/>
                <a:gd name="connsiteX1" fmla="*/ 188119 w 476250"/>
                <a:gd name="connsiteY1" fmla="*/ 352425 h 661988"/>
                <a:gd name="connsiteX2" fmla="*/ 176212 w 476250"/>
                <a:gd name="connsiteY2" fmla="*/ 283369 h 661988"/>
                <a:gd name="connsiteX3" fmla="*/ 164306 w 476250"/>
                <a:gd name="connsiteY3" fmla="*/ 230982 h 661988"/>
                <a:gd name="connsiteX4" fmla="*/ 140494 w 476250"/>
                <a:gd name="connsiteY4" fmla="*/ 183357 h 661988"/>
                <a:gd name="connsiteX5" fmla="*/ 114300 w 476250"/>
                <a:gd name="connsiteY5" fmla="*/ 152400 h 661988"/>
                <a:gd name="connsiteX6" fmla="*/ 90487 w 476250"/>
                <a:gd name="connsiteY6" fmla="*/ 128588 h 661988"/>
                <a:gd name="connsiteX7" fmla="*/ 59531 w 476250"/>
                <a:gd name="connsiteY7" fmla="*/ 111919 h 661988"/>
                <a:gd name="connsiteX8" fmla="*/ 30956 w 476250"/>
                <a:gd name="connsiteY8" fmla="*/ 92869 h 661988"/>
                <a:gd name="connsiteX9" fmla="*/ 4762 w 476250"/>
                <a:gd name="connsiteY9" fmla="*/ 64294 h 661988"/>
                <a:gd name="connsiteX10" fmla="*/ 0 w 476250"/>
                <a:gd name="connsiteY10" fmla="*/ 47625 h 661988"/>
                <a:gd name="connsiteX11" fmla="*/ 2381 w 476250"/>
                <a:gd name="connsiteY11" fmla="*/ 30957 h 661988"/>
                <a:gd name="connsiteX12" fmla="*/ 16669 w 476250"/>
                <a:gd name="connsiteY12" fmla="*/ 14288 h 661988"/>
                <a:gd name="connsiteX13" fmla="*/ 47625 w 476250"/>
                <a:gd name="connsiteY13" fmla="*/ 7144 h 661988"/>
                <a:gd name="connsiteX14" fmla="*/ 123825 w 476250"/>
                <a:gd name="connsiteY14" fmla="*/ 0 h 661988"/>
                <a:gd name="connsiteX15" fmla="*/ 207169 w 476250"/>
                <a:gd name="connsiteY15" fmla="*/ 4763 h 661988"/>
                <a:gd name="connsiteX16" fmla="*/ 292894 w 476250"/>
                <a:gd name="connsiteY16" fmla="*/ 19050 h 661988"/>
                <a:gd name="connsiteX17" fmla="*/ 364331 w 476250"/>
                <a:gd name="connsiteY17" fmla="*/ 40482 h 661988"/>
                <a:gd name="connsiteX18" fmla="*/ 402431 w 476250"/>
                <a:gd name="connsiteY18" fmla="*/ 57150 h 661988"/>
                <a:gd name="connsiteX19" fmla="*/ 435769 w 476250"/>
                <a:gd name="connsiteY19" fmla="*/ 78582 h 661988"/>
                <a:gd name="connsiteX20" fmla="*/ 457200 w 476250"/>
                <a:gd name="connsiteY20" fmla="*/ 97632 h 661988"/>
                <a:gd name="connsiteX21" fmla="*/ 469106 w 476250"/>
                <a:gd name="connsiteY21" fmla="*/ 121444 h 661988"/>
                <a:gd name="connsiteX22" fmla="*/ 476250 w 476250"/>
                <a:gd name="connsiteY22" fmla="*/ 150019 h 661988"/>
                <a:gd name="connsiteX23" fmla="*/ 469106 w 476250"/>
                <a:gd name="connsiteY23" fmla="*/ 192882 h 661988"/>
                <a:gd name="connsiteX24" fmla="*/ 445294 w 476250"/>
                <a:gd name="connsiteY24" fmla="*/ 266700 h 661988"/>
                <a:gd name="connsiteX25" fmla="*/ 433387 w 476250"/>
                <a:gd name="connsiteY25" fmla="*/ 359569 h 661988"/>
                <a:gd name="connsiteX26" fmla="*/ 428625 w 476250"/>
                <a:gd name="connsiteY26" fmla="*/ 419100 h 661988"/>
                <a:gd name="connsiteX27" fmla="*/ 426244 w 476250"/>
                <a:gd name="connsiteY27" fmla="*/ 609600 h 661988"/>
                <a:gd name="connsiteX28" fmla="*/ 207169 w 476250"/>
                <a:gd name="connsiteY28" fmla="*/ 661988 h 661988"/>
                <a:gd name="connsiteX29" fmla="*/ 197644 w 476250"/>
                <a:gd name="connsiteY29" fmla="*/ 464344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6250" h="661988">
                  <a:moveTo>
                    <a:pt x="197644" y="464344"/>
                  </a:moveTo>
                  <a:lnTo>
                    <a:pt x="188119" y="352425"/>
                  </a:lnTo>
                  <a:lnTo>
                    <a:pt x="176212" y="283369"/>
                  </a:lnTo>
                  <a:lnTo>
                    <a:pt x="164306" y="230982"/>
                  </a:lnTo>
                  <a:lnTo>
                    <a:pt x="140494" y="183357"/>
                  </a:lnTo>
                  <a:lnTo>
                    <a:pt x="114300" y="152400"/>
                  </a:lnTo>
                  <a:lnTo>
                    <a:pt x="90487" y="128588"/>
                  </a:lnTo>
                  <a:lnTo>
                    <a:pt x="59531" y="111919"/>
                  </a:lnTo>
                  <a:lnTo>
                    <a:pt x="30956" y="92869"/>
                  </a:lnTo>
                  <a:lnTo>
                    <a:pt x="4762" y="64294"/>
                  </a:lnTo>
                  <a:lnTo>
                    <a:pt x="0" y="47625"/>
                  </a:lnTo>
                  <a:lnTo>
                    <a:pt x="2381" y="30957"/>
                  </a:lnTo>
                  <a:lnTo>
                    <a:pt x="16669" y="14288"/>
                  </a:lnTo>
                  <a:lnTo>
                    <a:pt x="47625" y="7144"/>
                  </a:lnTo>
                  <a:lnTo>
                    <a:pt x="123825" y="0"/>
                  </a:lnTo>
                  <a:lnTo>
                    <a:pt x="207169" y="4763"/>
                  </a:lnTo>
                  <a:lnTo>
                    <a:pt x="292894" y="19050"/>
                  </a:lnTo>
                  <a:lnTo>
                    <a:pt x="364331" y="40482"/>
                  </a:lnTo>
                  <a:lnTo>
                    <a:pt x="402431" y="57150"/>
                  </a:lnTo>
                  <a:lnTo>
                    <a:pt x="435769" y="78582"/>
                  </a:lnTo>
                  <a:lnTo>
                    <a:pt x="457200" y="97632"/>
                  </a:lnTo>
                  <a:lnTo>
                    <a:pt x="469106" y="121444"/>
                  </a:lnTo>
                  <a:lnTo>
                    <a:pt x="476250" y="150019"/>
                  </a:lnTo>
                  <a:lnTo>
                    <a:pt x="469106" y="192882"/>
                  </a:lnTo>
                  <a:lnTo>
                    <a:pt x="445294" y="266700"/>
                  </a:lnTo>
                  <a:lnTo>
                    <a:pt x="433387" y="359569"/>
                  </a:lnTo>
                  <a:lnTo>
                    <a:pt x="428625" y="419100"/>
                  </a:lnTo>
                  <a:cubicBezTo>
                    <a:pt x="427831" y="482600"/>
                    <a:pt x="427038" y="546100"/>
                    <a:pt x="426244" y="609600"/>
                  </a:cubicBezTo>
                  <a:lnTo>
                    <a:pt x="207169" y="661988"/>
                  </a:lnTo>
                  <a:lnTo>
                    <a:pt x="197644" y="4643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BD959D4E-7F21-4186-AD26-9FD2D0551812}"/>
                </a:ext>
              </a:extLst>
            </p:cNvPr>
            <p:cNvSpPr/>
            <p:nvPr/>
          </p:nvSpPr>
          <p:spPr>
            <a:xfrm>
              <a:off x="4992688" y="3554413"/>
              <a:ext cx="460375" cy="1003300"/>
            </a:xfrm>
            <a:custGeom>
              <a:avLst/>
              <a:gdLst>
                <a:gd name="connsiteX0" fmla="*/ 216694 w 459582"/>
                <a:gd name="connsiteY0" fmla="*/ 697707 h 1002507"/>
                <a:gd name="connsiteX1" fmla="*/ 180975 w 459582"/>
                <a:gd name="connsiteY1" fmla="*/ 488157 h 1002507"/>
                <a:gd name="connsiteX2" fmla="*/ 152400 w 459582"/>
                <a:gd name="connsiteY2" fmla="*/ 311944 h 1002507"/>
                <a:gd name="connsiteX3" fmla="*/ 142875 w 459582"/>
                <a:gd name="connsiteY3" fmla="*/ 264319 h 1002507"/>
                <a:gd name="connsiteX4" fmla="*/ 126207 w 459582"/>
                <a:gd name="connsiteY4" fmla="*/ 216694 h 1002507"/>
                <a:gd name="connsiteX5" fmla="*/ 100013 w 459582"/>
                <a:gd name="connsiteY5" fmla="*/ 169069 h 1002507"/>
                <a:gd name="connsiteX6" fmla="*/ 61913 w 459582"/>
                <a:gd name="connsiteY6" fmla="*/ 121444 h 1002507"/>
                <a:gd name="connsiteX7" fmla="*/ 14288 w 459582"/>
                <a:gd name="connsiteY7" fmla="*/ 76200 h 1002507"/>
                <a:gd name="connsiteX8" fmla="*/ 0 w 459582"/>
                <a:gd name="connsiteY8" fmla="*/ 52388 h 1002507"/>
                <a:gd name="connsiteX9" fmla="*/ 0 w 459582"/>
                <a:gd name="connsiteY9" fmla="*/ 33338 h 1002507"/>
                <a:gd name="connsiteX10" fmla="*/ 7144 w 459582"/>
                <a:gd name="connsiteY10" fmla="*/ 16669 h 1002507"/>
                <a:gd name="connsiteX11" fmla="*/ 28575 w 459582"/>
                <a:gd name="connsiteY11" fmla="*/ 4763 h 1002507"/>
                <a:gd name="connsiteX12" fmla="*/ 61913 w 459582"/>
                <a:gd name="connsiteY12" fmla="*/ 0 h 1002507"/>
                <a:gd name="connsiteX13" fmla="*/ 123825 w 459582"/>
                <a:gd name="connsiteY13" fmla="*/ 14288 h 1002507"/>
                <a:gd name="connsiteX14" fmla="*/ 221457 w 459582"/>
                <a:gd name="connsiteY14" fmla="*/ 50007 h 1002507"/>
                <a:gd name="connsiteX15" fmla="*/ 342900 w 459582"/>
                <a:gd name="connsiteY15" fmla="*/ 111919 h 1002507"/>
                <a:gd name="connsiteX16" fmla="*/ 442913 w 459582"/>
                <a:gd name="connsiteY16" fmla="*/ 719138 h 1002507"/>
                <a:gd name="connsiteX17" fmla="*/ 459582 w 459582"/>
                <a:gd name="connsiteY17" fmla="*/ 876300 h 1002507"/>
                <a:gd name="connsiteX18" fmla="*/ 416719 w 459582"/>
                <a:gd name="connsiteY18" fmla="*/ 971550 h 1002507"/>
                <a:gd name="connsiteX19" fmla="*/ 376238 w 459582"/>
                <a:gd name="connsiteY19" fmla="*/ 997744 h 1002507"/>
                <a:gd name="connsiteX20" fmla="*/ 350044 w 459582"/>
                <a:gd name="connsiteY20" fmla="*/ 1002507 h 1002507"/>
                <a:gd name="connsiteX21" fmla="*/ 326232 w 459582"/>
                <a:gd name="connsiteY21" fmla="*/ 1000125 h 1002507"/>
                <a:gd name="connsiteX22" fmla="*/ 300038 w 459582"/>
                <a:gd name="connsiteY22" fmla="*/ 978694 h 1002507"/>
                <a:gd name="connsiteX23" fmla="*/ 266700 w 459582"/>
                <a:gd name="connsiteY23" fmla="*/ 940594 h 1002507"/>
                <a:gd name="connsiteX24" fmla="*/ 254794 w 459582"/>
                <a:gd name="connsiteY24" fmla="*/ 904875 h 1002507"/>
                <a:gd name="connsiteX25" fmla="*/ 216694 w 459582"/>
                <a:gd name="connsiteY25" fmla="*/ 697707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582" h="1002507">
                  <a:moveTo>
                    <a:pt x="216694" y="697707"/>
                  </a:moveTo>
                  <a:lnTo>
                    <a:pt x="180975" y="488157"/>
                  </a:lnTo>
                  <a:lnTo>
                    <a:pt x="152400" y="311944"/>
                  </a:lnTo>
                  <a:lnTo>
                    <a:pt x="142875" y="264319"/>
                  </a:lnTo>
                  <a:lnTo>
                    <a:pt x="126207" y="216694"/>
                  </a:lnTo>
                  <a:lnTo>
                    <a:pt x="100013" y="169069"/>
                  </a:lnTo>
                  <a:lnTo>
                    <a:pt x="61913" y="121444"/>
                  </a:lnTo>
                  <a:lnTo>
                    <a:pt x="14288" y="76200"/>
                  </a:lnTo>
                  <a:lnTo>
                    <a:pt x="0" y="52388"/>
                  </a:lnTo>
                  <a:lnTo>
                    <a:pt x="0" y="33338"/>
                  </a:lnTo>
                  <a:lnTo>
                    <a:pt x="7144" y="16669"/>
                  </a:lnTo>
                  <a:lnTo>
                    <a:pt x="28575" y="4763"/>
                  </a:lnTo>
                  <a:lnTo>
                    <a:pt x="61913" y="0"/>
                  </a:lnTo>
                  <a:lnTo>
                    <a:pt x="123825" y="14288"/>
                  </a:lnTo>
                  <a:lnTo>
                    <a:pt x="221457" y="50007"/>
                  </a:lnTo>
                  <a:lnTo>
                    <a:pt x="342900" y="111919"/>
                  </a:lnTo>
                  <a:lnTo>
                    <a:pt x="442913" y="719138"/>
                  </a:lnTo>
                  <a:lnTo>
                    <a:pt x="459582" y="876300"/>
                  </a:lnTo>
                  <a:lnTo>
                    <a:pt x="416719" y="971550"/>
                  </a:lnTo>
                  <a:lnTo>
                    <a:pt x="376238" y="997744"/>
                  </a:lnTo>
                  <a:lnTo>
                    <a:pt x="350044" y="1002507"/>
                  </a:lnTo>
                  <a:lnTo>
                    <a:pt x="326232" y="1000125"/>
                  </a:lnTo>
                  <a:lnTo>
                    <a:pt x="300038" y="978694"/>
                  </a:lnTo>
                  <a:lnTo>
                    <a:pt x="266700" y="940594"/>
                  </a:lnTo>
                  <a:lnTo>
                    <a:pt x="254794" y="904875"/>
                  </a:lnTo>
                  <a:lnTo>
                    <a:pt x="216694" y="6977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F8847095-01D9-4403-97F0-DC6649A964A1}"/>
                </a:ext>
              </a:extLst>
            </p:cNvPr>
            <p:cNvSpPr/>
            <p:nvPr/>
          </p:nvSpPr>
          <p:spPr>
            <a:xfrm>
              <a:off x="2970213" y="2217738"/>
              <a:ext cx="1587500" cy="381000"/>
            </a:xfrm>
            <a:custGeom>
              <a:avLst/>
              <a:gdLst>
                <a:gd name="connsiteX0" fmla="*/ 750094 w 1588294"/>
                <a:gd name="connsiteY0" fmla="*/ 323850 h 381000"/>
                <a:gd name="connsiteX1" fmla="*/ 485775 w 1588294"/>
                <a:gd name="connsiteY1" fmla="*/ 366712 h 381000"/>
                <a:gd name="connsiteX2" fmla="*/ 292894 w 1588294"/>
                <a:gd name="connsiteY2" fmla="*/ 381000 h 381000"/>
                <a:gd name="connsiteX3" fmla="*/ 211931 w 1588294"/>
                <a:gd name="connsiteY3" fmla="*/ 352425 h 381000"/>
                <a:gd name="connsiteX4" fmla="*/ 154781 w 1588294"/>
                <a:gd name="connsiteY4" fmla="*/ 319087 h 381000"/>
                <a:gd name="connsiteX5" fmla="*/ 102394 w 1588294"/>
                <a:gd name="connsiteY5" fmla="*/ 280987 h 381000"/>
                <a:gd name="connsiteX6" fmla="*/ 69056 w 1588294"/>
                <a:gd name="connsiteY6" fmla="*/ 247650 h 381000"/>
                <a:gd name="connsiteX7" fmla="*/ 33337 w 1588294"/>
                <a:gd name="connsiteY7" fmla="*/ 207169 h 381000"/>
                <a:gd name="connsiteX8" fmla="*/ 11906 w 1588294"/>
                <a:gd name="connsiteY8" fmla="*/ 173831 h 381000"/>
                <a:gd name="connsiteX9" fmla="*/ 0 w 1588294"/>
                <a:gd name="connsiteY9" fmla="*/ 138112 h 381000"/>
                <a:gd name="connsiteX10" fmla="*/ 2381 w 1588294"/>
                <a:gd name="connsiteY10" fmla="*/ 116681 h 381000"/>
                <a:gd name="connsiteX11" fmla="*/ 11906 w 1588294"/>
                <a:gd name="connsiteY11" fmla="*/ 102394 h 381000"/>
                <a:gd name="connsiteX12" fmla="*/ 30956 w 1588294"/>
                <a:gd name="connsiteY12" fmla="*/ 102394 h 381000"/>
                <a:gd name="connsiteX13" fmla="*/ 78581 w 1588294"/>
                <a:gd name="connsiteY13" fmla="*/ 128587 h 381000"/>
                <a:gd name="connsiteX14" fmla="*/ 130969 w 1588294"/>
                <a:gd name="connsiteY14" fmla="*/ 157162 h 381000"/>
                <a:gd name="connsiteX15" fmla="*/ 166687 w 1588294"/>
                <a:gd name="connsiteY15" fmla="*/ 173831 h 381000"/>
                <a:gd name="connsiteX16" fmla="*/ 221456 w 1588294"/>
                <a:gd name="connsiteY16" fmla="*/ 188119 h 381000"/>
                <a:gd name="connsiteX17" fmla="*/ 266700 w 1588294"/>
                <a:gd name="connsiteY17" fmla="*/ 197644 h 381000"/>
                <a:gd name="connsiteX18" fmla="*/ 316706 w 1588294"/>
                <a:gd name="connsiteY18" fmla="*/ 204787 h 381000"/>
                <a:gd name="connsiteX19" fmla="*/ 369094 w 1588294"/>
                <a:gd name="connsiteY19" fmla="*/ 204787 h 381000"/>
                <a:gd name="connsiteX20" fmla="*/ 433387 w 1588294"/>
                <a:gd name="connsiteY20" fmla="*/ 202406 h 381000"/>
                <a:gd name="connsiteX21" fmla="*/ 495300 w 1588294"/>
                <a:gd name="connsiteY21" fmla="*/ 195262 h 381000"/>
                <a:gd name="connsiteX22" fmla="*/ 581025 w 1588294"/>
                <a:gd name="connsiteY22" fmla="*/ 185737 h 381000"/>
                <a:gd name="connsiteX23" fmla="*/ 776287 w 1588294"/>
                <a:gd name="connsiteY23" fmla="*/ 135731 h 381000"/>
                <a:gd name="connsiteX24" fmla="*/ 988219 w 1588294"/>
                <a:gd name="connsiteY24" fmla="*/ 95250 h 381000"/>
                <a:gd name="connsiteX25" fmla="*/ 1202531 w 1588294"/>
                <a:gd name="connsiteY25" fmla="*/ 52387 h 381000"/>
                <a:gd name="connsiteX26" fmla="*/ 1395412 w 1588294"/>
                <a:gd name="connsiteY26" fmla="*/ 2381 h 381000"/>
                <a:gd name="connsiteX27" fmla="*/ 1421606 w 1588294"/>
                <a:gd name="connsiteY27" fmla="*/ 0 h 381000"/>
                <a:gd name="connsiteX28" fmla="*/ 1473994 w 1588294"/>
                <a:gd name="connsiteY28" fmla="*/ 16669 h 381000"/>
                <a:gd name="connsiteX29" fmla="*/ 1547812 w 1588294"/>
                <a:gd name="connsiteY29" fmla="*/ 59531 h 381000"/>
                <a:gd name="connsiteX30" fmla="*/ 1574006 w 1588294"/>
                <a:gd name="connsiteY30" fmla="*/ 83344 h 381000"/>
                <a:gd name="connsiteX31" fmla="*/ 1588294 w 1588294"/>
                <a:gd name="connsiteY31" fmla="*/ 104775 h 381000"/>
                <a:gd name="connsiteX32" fmla="*/ 1585912 w 1588294"/>
                <a:gd name="connsiteY32" fmla="*/ 130969 h 381000"/>
                <a:gd name="connsiteX33" fmla="*/ 1569244 w 1588294"/>
                <a:gd name="connsiteY33" fmla="*/ 164306 h 381000"/>
                <a:gd name="connsiteX34" fmla="*/ 1545431 w 1588294"/>
                <a:gd name="connsiteY34" fmla="*/ 183356 h 381000"/>
                <a:gd name="connsiteX35" fmla="*/ 1493044 w 1588294"/>
                <a:gd name="connsiteY35" fmla="*/ 200025 h 381000"/>
                <a:gd name="connsiteX36" fmla="*/ 1404937 w 1588294"/>
                <a:gd name="connsiteY36" fmla="*/ 216694 h 381000"/>
                <a:gd name="connsiteX37" fmla="*/ 1259681 w 1588294"/>
                <a:gd name="connsiteY37" fmla="*/ 226219 h 381000"/>
                <a:gd name="connsiteX38" fmla="*/ 1042987 w 1588294"/>
                <a:gd name="connsiteY38" fmla="*/ 247650 h 381000"/>
                <a:gd name="connsiteX39" fmla="*/ 897731 w 1588294"/>
                <a:gd name="connsiteY39" fmla="*/ 288131 h 381000"/>
                <a:gd name="connsiteX40" fmla="*/ 750094 w 1588294"/>
                <a:gd name="connsiteY40" fmla="*/ 3238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8294" h="381000">
                  <a:moveTo>
                    <a:pt x="750094" y="323850"/>
                  </a:moveTo>
                  <a:lnTo>
                    <a:pt x="485775" y="366712"/>
                  </a:lnTo>
                  <a:lnTo>
                    <a:pt x="292894" y="381000"/>
                  </a:lnTo>
                  <a:lnTo>
                    <a:pt x="211931" y="352425"/>
                  </a:lnTo>
                  <a:lnTo>
                    <a:pt x="154781" y="319087"/>
                  </a:lnTo>
                  <a:lnTo>
                    <a:pt x="102394" y="280987"/>
                  </a:lnTo>
                  <a:lnTo>
                    <a:pt x="69056" y="247650"/>
                  </a:lnTo>
                  <a:lnTo>
                    <a:pt x="33337" y="207169"/>
                  </a:lnTo>
                  <a:lnTo>
                    <a:pt x="11906" y="173831"/>
                  </a:lnTo>
                  <a:lnTo>
                    <a:pt x="0" y="138112"/>
                  </a:lnTo>
                  <a:lnTo>
                    <a:pt x="2381" y="116681"/>
                  </a:lnTo>
                  <a:lnTo>
                    <a:pt x="11906" y="102394"/>
                  </a:lnTo>
                  <a:lnTo>
                    <a:pt x="30956" y="102394"/>
                  </a:lnTo>
                  <a:lnTo>
                    <a:pt x="78581" y="128587"/>
                  </a:lnTo>
                  <a:lnTo>
                    <a:pt x="130969" y="157162"/>
                  </a:lnTo>
                  <a:lnTo>
                    <a:pt x="166687" y="173831"/>
                  </a:lnTo>
                  <a:lnTo>
                    <a:pt x="221456" y="188119"/>
                  </a:lnTo>
                  <a:lnTo>
                    <a:pt x="266700" y="197644"/>
                  </a:lnTo>
                  <a:lnTo>
                    <a:pt x="316706" y="204787"/>
                  </a:lnTo>
                  <a:lnTo>
                    <a:pt x="369094" y="204787"/>
                  </a:lnTo>
                  <a:lnTo>
                    <a:pt x="433387" y="202406"/>
                  </a:lnTo>
                  <a:lnTo>
                    <a:pt x="495300" y="195262"/>
                  </a:lnTo>
                  <a:lnTo>
                    <a:pt x="581025" y="185737"/>
                  </a:lnTo>
                  <a:lnTo>
                    <a:pt x="776287" y="135731"/>
                  </a:lnTo>
                  <a:lnTo>
                    <a:pt x="988219" y="95250"/>
                  </a:lnTo>
                  <a:lnTo>
                    <a:pt x="1202531" y="52387"/>
                  </a:lnTo>
                  <a:lnTo>
                    <a:pt x="1395412" y="2381"/>
                  </a:lnTo>
                  <a:lnTo>
                    <a:pt x="1421606" y="0"/>
                  </a:lnTo>
                  <a:lnTo>
                    <a:pt x="1473994" y="16669"/>
                  </a:lnTo>
                  <a:lnTo>
                    <a:pt x="1547812" y="59531"/>
                  </a:lnTo>
                  <a:lnTo>
                    <a:pt x="1574006" y="83344"/>
                  </a:lnTo>
                  <a:lnTo>
                    <a:pt x="1588294" y="104775"/>
                  </a:lnTo>
                  <a:lnTo>
                    <a:pt x="1585912" y="130969"/>
                  </a:lnTo>
                  <a:lnTo>
                    <a:pt x="1569244" y="164306"/>
                  </a:lnTo>
                  <a:lnTo>
                    <a:pt x="1545431" y="183356"/>
                  </a:lnTo>
                  <a:lnTo>
                    <a:pt x="1493044" y="200025"/>
                  </a:lnTo>
                  <a:lnTo>
                    <a:pt x="1404937" y="216694"/>
                  </a:lnTo>
                  <a:lnTo>
                    <a:pt x="1259681" y="226219"/>
                  </a:lnTo>
                  <a:lnTo>
                    <a:pt x="1042987" y="247650"/>
                  </a:lnTo>
                  <a:lnTo>
                    <a:pt x="897731" y="288131"/>
                  </a:lnTo>
                  <a:lnTo>
                    <a:pt x="750094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44B5F1E6-6F54-4889-9D2D-66334DB5154F}"/>
                </a:ext>
              </a:extLst>
            </p:cNvPr>
            <p:cNvSpPr/>
            <p:nvPr/>
          </p:nvSpPr>
          <p:spPr>
            <a:xfrm>
              <a:off x="3238500" y="2503488"/>
              <a:ext cx="315913" cy="676275"/>
            </a:xfrm>
            <a:custGeom>
              <a:avLst/>
              <a:gdLst>
                <a:gd name="connsiteX0" fmla="*/ 138113 w 316706"/>
                <a:gd name="connsiteY0" fmla="*/ 426244 h 676275"/>
                <a:gd name="connsiteX1" fmla="*/ 116681 w 316706"/>
                <a:gd name="connsiteY1" fmla="*/ 328612 h 676275"/>
                <a:gd name="connsiteX2" fmla="*/ 95250 w 316706"/>
                <a:gd name="connsiteY2" fmla="*/ 259556 h 676275"/>
                <a:gd name="connsiteX3" fmla="*/ 69056 w 316706"/>
                <a:gd name="connsiteY3" fmla="*/ 188119 h 676275"/>
                <a:gd name="connsiteX4" fmla="*/ 0 w 316706"/>
                <a:gd name="connsiteY4" fmla="*/ 42862 h 676275"/>
                <a:gd name="connsiteX5" fmla="*/ 214313 w 316706"/>
                <a:gd name="connsiteY5" fmla="*/ 0 h 676275"/>
                <a:gd name="connsiteX6" fmla="*/ 247650 w 316706"/>
                <a:gd name="connsiteY6" fmla="*/ 123825 h 676275"/>
                <a:gd name="connsiteX7" fmla="*/ 271463 w 316706"/>
                <a:gd name="connsiteY7" fmla="*/ 200025 h 676275"/>
                <a:gd name="connsiteX8" fmla="*/ 285750 w 316706"/>
                <a:gd name="connsiteY8" fmla="*/ 269081 h 676275"/>
                <a:gd name="connsiteX9" fmla="*/ 304800 w 316706"/>
                <a:gd name="connsiteY9" fmla="*/ 388144 h 676275"/>
                <a:gd name="connsiteX10" fmla="*/ 316706 w 316706"/>
                <a:gd name="connsiteY10" fmla="*/ 523875 h 676275"/>
                <a:gd name="connsiteX11" fmla="*/ 316706 w 316706"/>
                <a:gd name="connsiteY11" fmla="*/ 638175 h 676275"/>
                <a:gd name="connsiteX12" fmla="*/ 169069 w 316706"/>
                <a:gd name="connsiteY12" fmla="*/ 676275 h 676275"/>
                <a:gd name="connsiteX13" fmla="*/ 138113 w 316706"/>
                <a:gd name="connsiteY13" fmla="*/ 42624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676275">
                  <a:moveTo>
                    <a:pt x="138113" y="426244"/>
                  </a:moveTo>
                  <a:lnTo>
                    <a:pt x="116681" y="328612"/>
                  </a:lnTo>
                  <a:lnTo>
                    <a:pt x="95250" y="259556"/>
                  </a:lnTo>
                  <a:lnTo>
                    <a:pt x="69056" y="188119"/>
                  </a:lnTo>
                  <a:lnTo>
                    <a:pt x="0" y="42862"/>
                  </a:lnTo>
                  <a:lnTo>
                    <a:pt x="214313" y="0"/>
                  </a:lnTo>
                  <a:lnTo>
                    <a:pt x="247650" y="123825"/>
                  </a:lnTo>
                  <a:lnTo>
                    <a:pt x="271463" y="200025"/>
                  </a:lnTo>
                  <a:lnTo>
                    <a:pt x="285750" y="269081"/>
                  </a:lnTo>
                  <a:lnTo>
                    <a:pt x="304800" y="388144"/>
                  </a:lnTo>
                  <a:lnTo>
                    <a:pt x="316706" y="523875"/>
                  </a:lnTo>
                  <a:lnTo>
                    <a:pt x="316706" y="638175"/>
                  </a:lnTo>
                  <a:lnTo>
                    <a:pt x="169069" y="676275"/>
                  </a:lnTo>
                  <a:lnTo>
                    <a:pt x="138113" y="426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83E383CA-45C1-47F1-BA9A-231B3BE6964A}"/>
                </a:ext>
              </a:extLst>
            </p:cNvPr>
            <p:cNvSpPr/>
            <p:nvPr/>
          </p:nvSpPr>
          <p:spPr>
            <a:xfrm>
              <a:off x="4008438" y="2408238"/>
              <a:ext cx="306387" cy="641350"/>
            </a:xfrm>
            <a:custGeom>
              <a:avLst/>
              <a:gdLst>
                <a:gd name="connsiteX0" fmla="*/ 38100 w 307181"/>
                <a:gd name="connsiteY0" fmla="*/ 400050 h 642937"/>
                <a:gd name="connsiteX1" fmla="*/ 61912 w 307181"/>
                <a:gd name="connsiteY1" fmla="*/ 173831 h 642937"/>
                <a:gd name="connsiteX2" fmla="*/ 61912 w 307181"/>
                <a:gd name="connsiteY2" fmla="*/ 150019 h 642937"/>
                <a:gd name="connsiteX3" fmla="*/ 59531 w 307181"/>
                <a:gd name="connsiteY3" fmla="*/ 121444 h 642937"/>
                <a:gd name="connsiteX4" fmla="*/ 50006 w 307181"/>
                <a:gd name="connsiteY4" fmla="*/ 90487 h 642937"/>
                <a:gd name="connsiteX5" fmla="*/ 0 w 307181"/>
                <a:gd name="connsiteY5" fmla="*/ 19050 h 642937"/>
                <a:gd name="connsiteX6" fmla="*/ 190500 w 307181"/>
                <a:gd name="connsiteY6" fmla="*/ 0 h 642937"/>
                <a:gd name="connsiteX7" fmla="*/ 264319 w 307181"/>
                <a:gd name="connsiteY7" fmla="*/ 95250 h 642937"/>
                <a:gd name="connsiteX8" fmla="*/ 283369 w 307181"/>
                <a:gd name="connsiteY8" fmla="*/ 123825 h 642937"/>
                <a:gd name="connsiteX9" fmla="*/ 297656 w 307181"/>
                <a:gd name="connsiteY9" fmla="*/ 154781 h 642937"/>
                <a:gd name="connsiteX10" fmla="*/ 304800 w 307181"/>
                <a:gd name="connsiteY10" fmla="*/ 190500 h 642937"/>
                <a:gd name="connsiteX11" fmla="*/ 307181 w 307181"/>
                <a:gd name="connsiteY11" fmla="*/ 221456 h 642937"/>
                <a:gd name="connsiteX12" fmla="*/ 302419 w 307181"/>
                <a:gd name="connsiteY12" fmla="*/ 257175 h 642937"/>
                <a:gd name="connsiteX13" fmla="*/ 276225 w 307181"/>
                <a:gd name="connsiteY13" fmla="*/ 333375 h 642937"/>
                <a:gd name="connsiteX14" fmla="*/ 223837 w 307181"/>
                <a:gd name="connsiteY14" fmla="*/ 445294 h 642937"/>
                <a:gd name="connsiteX15" fmla="*/ 135731 w 307181"/>
                <a:gd name="connsiteY15" fmla="*/ 633412 h 642937"/>
                <a:gd name="connsiteX16" fmla="*/ 16669 w 307181"/>
                <a:gd name="connsiteY16" fmla="*/ 642937 h 642937"/>
                <a:gd name="connsiteX17" fmla="*/ 38100 w 307181"/>
                <a:gd name="connsiteY17" fmla="*/ 4000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642937">
                  <a:moveTo>
                    <a:pt x="38100" y="400050"/>
                  </a:moveTo>
                  <a:lnTo>
                    <a:pt x="61912" y="173831"/>
                  </a:lnTo>
                  <a:lnTo>
                    <a:pt x="61912" y="150019"/>
                  </a:lnTo>
                  <a:lnTo>
                    <a:pt x="59531" y="121444"/>
                  </a:lnTo>
                  <a:lnTo>
                    <a:pt x="50006" y="90487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64319" y="95250"/>
                  </a:lnTo>
                  <a:lnTo>
                    <a:pt x="283369" y="123825"/>
                  </a:lnTo>
                  <a:lnTo>
                    <a:pt x="297656" y="154781"/>
                  </a:lnTo>
                  <a:lnTo>
                    <a:pt x="304800" y="190500"/>
                  </a:lnTo>
                  <a:lnTo>
                    <a:pt x="307181" y="221456"/>
                  </a:lnTo>
                  <a:lnTo>
                    <a:pt x="302419" y="257175"/>
                  </a:lnTo>
                  <a:lnTo>
                    <a:pt x="276225" y="333375"/>
                  </a:lnTo>
                  <a:lnTo>
                    <a:pt x="223837" y="445294"/>
                  </a:lnTo>
                  <a:lnTo>
                    <a:pt x="135731" y="633412"/>
                  </a:lnTo>
                  <a:lnTo>
                    <a:pt x="16669" y="642937"/>
                  </a:lnTo>
                  <a:lnTo>
                    <a:pt x="38100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059D7E75-EBDE-40A5-81BC-DEBCF620703D}"/>
                </a:ext>
              </a:extLst>
            </p:cNvPr>
            <p:cNvSpPr/>
            <p:nvPr/>
          </p:nvSpPr>
          <p:spPr>
            <a:xfrm>
              <a:off x="2636838" y="2887663"/>
              <a:ext cx="2073275" cy="536575"/>
            </a:xfrm>
            <a:custGeom>
              <a:avLst/>
              <a:gdLst>
                <a:gd name="connsiteX0" fmla="*/ 1107281 w 2074069"/>
                <a:gd name="connsiteY0" fmla="*/ 316707 h 535782"/>
                <a:gd name="connsiteX1" fmla="*/ 890587 w 2074069"/>
                <a:gd name="connsiteY1" fmla="*/ 364332 h 535782"/>
                <a:gd name="connsiteX2" fmla="*/ 728662 w 2074069"/>
                <a:gd name="connsiteY2" fmla="*/ 402432 h 535782"/>
                <a:gd name="connsiteX3" fmla="*/ 638175 w 2074069"/>
                <a:gd name="connsiteY3" fmla="*/ 431007 h 535782"/>
                <a:gd name="connsiteX4" fmla="*/ 526256 w 2074069"/>
                <a:gd name="connsiteY4" fmla="*/ 471488 h 535782"/>
                <a:gd name="connsiteX5" fmla="*/ 409575 w 2074069"/>
                <a:gd name="connsiteY5" fmla="*/ 526257 h 535782"/>
                <a:gd name="connsiteX6" fmla="*/ 378619 w 2074069"/>
                <a:gd name="connsiteY6" fmla="*/ 535782 h 535782"/>
                <a:gd name="connsiteX7" fmla="*/ 354806 w 2074069"/>
                <a:gd name="connsiteY7" fmla="*/ 535782 h 535782"/>
                <a:gd name="connsiteX8" fmla="*/ 326231 w 2074069"/>
                <a:gd name="connsiteY8" fmla="*/ 533400 h 535782"/>
                <a:gd name="connsiteX9" fmla="*/ 285750 w 2074069"/>
                <a:gd name="connsiteY9" fmla="*/ 523875 h 535782"/>
                <a:gd name="connsiteX10" fmla="*/ 245269 w 2074069"/>
                <a:gd name="connsiteY10" fmla="*/ 502444 h 535782"/>
                <a:gd name="connsiteX11" fmla="*/ 178594 w 2074069"/>
                <a:gd name="connsiteY11" fmla="*/ 461963 h 535782"/>
                <a:gd name="connsiteX12" fmla="*/ 119062 w 2074069"/>
                <a:gd name="connsiteY12" fmla="*/ 411957 h 535782"/>
                <a:gd name="connsiteX13" fmla="*/ 59531 w 2074069"/>
                <a:gd name="connsiteY13" fmla="*/ 357188 h 535782"/>
                <a:gd name="connsiteX14" fmla="*/ 21431 w 2074069"/>
                <a:gd name="connsiteY14" fmla="*/ 314325 h 535782"/>
                <a:gd name="connsiteX15" fmla="*/ 4762 w 2074069"/>
                <a:gd name="connsiteY15" fmla="*/ 283369 h 535782"/>
                <a:gd name="connsiteX16" fmla="*/ 0 w 2074069"/>
                <a:gd name="connsiteY16" fmla="*/ 259557 h 535782"/>
                <a:gd name="connsiteX17" fmla="*/ 4762 w 2074069"/>
                <a:gd name="connsiteY17" fmla="*/ 250032 h 535782"/>
                <a:gd name="connsiteX18" fmla="*/ 30956 w 2074069"/>
                <a:gd name="connsiteY18" fmla="*/ 242888 h 535782"/>
                <a:gd name="connsiteX19" fmla="*/ 61912 w 2074069"/>
                <a:gd name="connsiteY19" fmla="*/ 250032 h 535782"/>
                <a:gd name="connsiteX20" fmla="*/ 114300 w 2074069"/>
                <a:gd name="connsiteY20" fmla="*/ 278607 h 535782"/>
                <a:gd name="connsiteX21" fmla="*/ 154781 w 2074069"/>
                <a:gd name="connsiteY21" fmla="*/ 295275 h 535782"/>
                <a:gd name="connsiteX22" fmla="*/ 188119 w 2074069"/>
                <a:gd name="connsiteY22" fmla="*/ 302419 h 535782"/>
                <a:gd name="connsiteX23" fmla="*/ 242887 w 2074069"/>
                <a:gd name="connsiteY23" fmla="*/ 311944 h 535782"/>
                <a:gd name="connsiteX24" fmla="*/ 285750 w 2074069"/>
                <a:gd name="connsiteY24" fmla="*/ 311944 h 535782"/>
                <a:gd name="connsiteX25" fmla="*/ 345281 w 2074069"/>
                <a:gd name="connsiteY25" fmla="*/ 311944 h 535782"/>
                <a:gd name="connsiteX26" fmla="*/ 454819 w 2074069"/>
                <a:gd name="connsiteY26" fmla="*/ 288132 h 535782"/>
                <a:gd name="connsiteX27" fmla="*/ 640556 w 2074069"/>
                <a:gd name="connsiteY27" fmla="*/ 238125 h 535782"/>
                <a:gd name="connsiteX28" fmla="*/ 766762 w 2074069"/>
                <a:gd name="connsiteY28" fmla="*/ 197644 h 535782"/>
                <a:gd name="connsiteX29" fmla="*/ 912019 w 2074069"/>
                <a:gd name="connsiteY29" fmla="*/ 185738 h 535782"/>
                <a:gd name="connsiteX30" fmla="*/ 1095375 w 2074069"/>
                <a:gd name="connsiteY30" fmla="*/ 140494 h 535782"/>
                <a:gd name="connsiteX31" fmla="*/ 1395412 w 2074069"/>
                <a:gd name="connsiteY31" fmla="*/ 85725 h 535782"/>
                <a:gd name="connsiteX32" fmla="*/ 1562100 w 2074069"/>
                <a:gd name="connsiteY32" fmla="*/ 66675 h 535782"/>
                <a:gd name="connsiteX33" fmla="*/ 1766887 w 2074069"/>
                <a:gd name="connsiteY33" fmla="*/ 26194 h 535782"/>
                <a:gd name="connsiteX34" fmla="*/ 1869281 w 2074069"/>
                <a:gd name="connsiteY34" fmla="*/ 0 h 535782"/>
                <a:gd name="connsiteX35" fmla="*/ 1907381 w 2074069"/>
                <a:gd name="connsiteY35" fmla="*/ 2382 h 535782"/>
                <a:gd name="connsiteX36" fmla="*/ 1947862 w 2074069"/>
                <a:gd name="connsiteY36" fmla="*/ 11907 h 535782"/>
                <a:gd name="connsiteX37" fmla="*/ 1974056 w 2074069"/>
                <a:gd name="connsiteY37" fmla="*/ 21432 h 535782"/>
                <a:gd name="connsiteX38" fmla="*/ 1997869 w 2074069"/>
                <a:gd name="connsiteY38" fmla="*/ 33338 h 535782"/>
                <a:gd name="connsiteX39" fmla="*/ 2021681 w 2074069"/>
                <a:gd name="connsiteY39" fmla="*/ 47625 h 535782"/>
                <a:gd name="connsiteX40" fmla="*/ 2050256 w 2074069"/>
                <a:gd name="connsiteY40" fmla="*/ 69057 h 535782"/>
                <a:gd name="connsiteX41" fmla="*/ 2071687 w 2074069"/>
                <a:gd name="connsiteY41" fmla="*/ 95250 h 535782"/>
                <a:gd name="connsiteX42" fmla="*/ 2074069 w 2074069"/>
                <a:gd name="connsiteY42" fmla="*/ 109538 h 535782"/>
                <a:gd name="connsiteX43" fmla="*/ 2043112 w 2074069"/>
                <a:gd name="connsiteY43" fmla="*/ 178594 h 535782"/>
                <a:gd name="connsiteX44" fmla="*/ 2016919 w 2074069"/>
                <a:gd name="connsiteY44" fmla="*/ 197644 h 535782"/>
                <a:gd name="connsiteX45" fmla="*/ 1983581 w 2074069"/>
                <a:gd name="connsiteY45" fmla="*/ 204788 h 535782"/>
                <a:gd name="connsiteX46" fmla="*/ 1959769 w 2074069"/>
                <a:gd name="connsiteY46" fmla="*/ 207169 h 535782"/>
                <a:gd name="connsiteX47" fmla="*/ 1914525 w 2074069"/>
                <a:gd name="connsiteY47" fmla="*/ 204788 h 535782"/>
                <a:gd name="connsiteX48" fmla="*/ 1881187 w 2074069"/>
                <a:gd name="connsiteY48" fmla="*/ 202407 h 535782"/>
                <a:gd name="connsiteX49" fmla="*/ 1700212 w 2074069"/>
                <a:gd name="connsiteY49" fmla="*/ 219075 h 535782"/>
                <a:gd name="connsiteX50" fmla="*/ 1466850 w 2074069"/>
                <a:gd name="connsiteY50" fmla="*/ 247650 h 535782"/>
                <a:gd name="connsiteX51" fmla="*/ 1107281 w 2074069"/>
                <a:gd name="connsiteY51" fmla="*/ 316707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4069" h="535782">
                  <a:moveTo>
                    <a:pt x="1107281" y="316707"/>
                  </a:moveTo>
                  <a:lnTo>
                    <a:pt x="890587" y="364332"/>
                  </a:lnTo>
                  <a:lnTo>
                    <a:pt x="728662" y="402432"/>
                  </a:lnTo>
                  <a:lnTo>
                    <a:pt x="638175" y="431007"/>
                  </a:lnTo>
                  <a:lnTo>
                    <a:pt x="526256" y="471488"/>
                  </a:lnTo>
                  <a:lnTo>
                    <a:pt x="409575" y="526257"/>
                  </a:lnTo>
                  <a:lnTo>
                    <a:pt x="378619" y="535782"/>
                  </a:lnTo>
                  <a:lnTo>
                    <a:pt x="354806" y="535782"/>
                  </a:lnTo>
                  <a:lnTo>
                    <a:pt x="326231" y="533400"/>
                  </a:lnTo>
                  <a:lnTo>
                    <a:pt x="285750" y="523875"/>
                  </a:lnTo>
                  <a:lnTo>
                    <a:pt x="245269" y="502444"/>
                  </a:lnTo>
                  <a:lnTo>
                    <a:pt x="178594" y="461963"/>
                  </a:lnTo>
                  <a:lnTo>
                    <a:pt x="119062" y="411957"/>
                  </a:lnTo>
                  <a:lnTo>
                    <a:pt x="59531" y="357188"/>
                  </a:lnTo>
                  <a:lnTo>
                    <a:pt x="21431" y="314325"/>
                  </a:lnTo>
                  <a:lnTo>
                    <a:pt x="4762" y="283369"/>
                  </a:lnTo>
                  <a:lnTo>
                    <a:pt x="0" y="259557"/>
                  </a:lnTo>
                  <a:lnTo>
                    <a:pt x="4762" y="250032"/>
                  </a:lnTo>
                  <a:lnTo>
                    <a:pt x="30956" y="242888"/>
                  </a:lnTo>
                  <a:lnTo>
                    <a:pt x="61912" y="250032"/>
                  </a:lnTo>
                  <a:lnTo>
                    <a:pt x="114300" y="278607"/>
                  </a:lnTo>
                  <a:lnTo>
                    <a:pt x="154781" y="295275"/>
                  </a:lnTo>
                  <a:lnTo>
                    <a:pt x="188119" y="302419"/>
                  </a:lnTo>
                  <a:lnTo>
                    <a:pt x="242887" y="311944"/>
                  </a:lnTo>
                  <a:lnTo>
                    <a:pt x="285750" y="311944"/>
                  </a:lnTo>
                  <a:lnTo>
                    <a:pt x="345281" y="311944"/>
                  </a:lnTo>
                  <a:lnTo>
                    <a:pt x="454819" y="288132"/>
                  </a:lnTo>
                  <a:lnTo>
                    <a:pt x="640556" y="238125"/>
                  </a:lnTo>
                  <a:lnTo>
                    <a:pt x="766762" y="197644"/>
                  </a:lnTo>
                  <a:lnTo>
                    <a:pt x="912019" y="185738"/>
                  </a:lnTo>
                  <a:lnTo>
                    <a:pt x="1095375" y="140494"/>
                  </a:lnTo>
                  <a:lnTo>
                    <a:pt x="1395412" y="85725"/>
                  </a:lnTo>
                  <a:lnTo>
                    <a:pt x="1562100" y="66675"/>
                  </a:lnTo>
                  <a:lnTo>
                    <a:pt x="1766887" y="26194"/>
                  </a:lnTo>
                  <a:lnTo>
                    <a:pt x="1869281" y="0"/>
                  </a:lnTo>
                  <a:lnTo>
                    <a:pt x="1907381" y="2382"/>
                  </a:lnTo>
                  <a:lnTo>
                    <a:pt x="1947862" y="11907"/>
                  </a:lnTo>
                  <a:lnTo>
                    <a:pt x="1974056" y="21432"/>
                  </a:lnTo>
                  <a:lnTo>
                    <a:pt x="1997869" y="33338"/>
                  </a:lnTo>
                  <a:lnTo>
                    <a:pt x="2021681" y="47625"/>
                  </a:lnTo>
                  <a:lnTo>
                    <a:pt x="2050256" y="69057"/>
                  </a:lnTo>
                  <a:lnTo>
                    <a:pt x="2071687" y="95250"/>
                  </a:lnTo>
                  <a:lnTo>
                    <a:pt x="2074069" y="109538"/>
                  </a:lnTo>
                  <a:lnTo>
                    <a:pt x="2043112" y="178594"/>
                  </a:lnTo>
                  <a:lnTo>
                    <a:pt x="2016919" y="197644"/>
                  </a:lnTo>
                  <a:lnTo>
                    <a:pt x="1983581" y="204788"/>
                  </a:lnTo>
                  <a:lnTo>
                    <a:pt x="1959769" y="207169"/>
                  </a:lnTo>
                  <a:lnTo>
                    <a:pt x="1914525" y="204788"/>
                  </a:lnTo>
                  <a:lnTo>
                    <a:pt x="1881187" y="202407"/>
                  </a:lnTo>
                  <a:lnTo>
                    <a:pt x="1700212" y="219075"/>
                  </a:lnTo>
                  <a:lnTo>
                    <a:pt x="1466850" y="247650"/>
                  </a:lnTo>
                  <a:lnTo>
                    <a:pt x="1107281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919EA2AB-A82F-449F-BD8A-A4358A56DE1E}"/>
                </a:ext>
              </a:extLst>
            </p:cNvPr>
            <p:cNvSpPr/>
            <p:nvPr/>
          </p:nvSpPr>
          <p:spPr>
            <a:xfrm>
              <a:off x="3201988" y="3446463"/>
              <a:ext cx="1358900" cy="923925"/>
            </a:xfrm>
            <a:custGeom>
              <a:avLst/>
              <a:gdLst>
                <a:gd name="connsiteX0" fmla="*/ 421482 w 1357313"/>
                <a:gd name="connsiteY0" fmla="*/ 307181 h 923925"/>
                <a:gd name="connsiteX1" fmla="*/ 52388 w 1357313"/>
                <a:gd name="connsiteY1" fmla="*/ 392906 h 923925"/>
                <a:gd name="connsiteX2" fmla="*/ 0 w 1357313"/>
                <a:gd name="connsiteY2" fmla="*/ 264319 h 923925"/>
                <a:gd name="connsiteX3" fmla="*/ 169069 w 1357313"/>
                <a:gd name="connsiteY3" fmla="*/ 228600 h 923925"/>
                <a:gd name="connsiteX4" fmla="*/ 492919 w 1357313"/>
                <a:gd name="connsiteY4" fmla="*/ 157162 h 923925"/>
                <a:gd name="connsiteX5" fmla="*/ 764382 w 1357313"/>
                <a:gd name="connsiteY5" fmla="*/ 97631 h 923925"/>
                <a:gd name="connsiteX6" fmla="*/ 928688 w 1357313"/>
                <a:gd name="connsiteY6" fmla="*/ 61912 h 923925"/>
                <a:gd name="connsiteX7" fmla="*/ 983457 w 1357313"/>
                <a:gd name="connsiteY7" fmla="*/ 28575 h 923925"/>
                <a:gd name="connsiteX8" fmla="*/ 1042988 w 1357313"/>
                <a:gd name="connsiteY8" fmla="*/ 4762 h 923925"/>
                <a:gd name="connsiteX9" fmla="*/ 1078707 w 1357313"/>
                <a:gd name="connsiteY9" fmla="*/ 0 h 923925"/>
                <a:gd name="connsiteX10" fmla="*/ 1133475 w 1357313"/>
                <a:gd name="connsiteY10" fmla="*/ 7144 h 923925"/>
                <a:gd name="connsiteX11" fmla="*/ 1181100 w 1357313"/>
                <a:gd name="connsiteY11" fmla="*/ 28575 h 923925"/>
                <a:gd name="connsiteX12" fmla="*/ 1221582 w 1357313"/>
                <a:gd name="connsiteY12" fmla="*/ 57150 h 923925"/>
                <a:gd name="connsiteX13" fmla="*/ 1288257 w 1357313"/>
                <a:gd name="connsiteY13" fmla="*/ 97631 h 923925"/>
                <a:gd name="connsiteX14" fmla="*/ 1335882 w 1357313"/>
                <a:gd name="connsiteY14" fmla="*/ 135731 h 923925"/>
                <a:gd name="connsiteX15" fmla="*/ 1352550 w 1357313"/>
                <a:gd name="connsiteY15" fmla="*/ 157162 h 923925"/>
                <a:gd name="connsiteX16" fmla="*/ 1357313 w 1357313"/>
                <a:gd name="connsiteY16" fmla="*/ 178594 h 923925"/>
                <a:gd name="connsiteX17" fmla="*/ 1352550 w 1357313"/>
                <a:gd name="connsiteY17" fmla="*/ 209550 h 923925"/>
                <a:gd name="connsiteX18" fmla="*/ 1333500 w 1357313"/>
                <a:gd name="connsiteY18" fmla="*/ 242887 h 923925"/>
                <a:gd name="connsiteX19" fmla="*/ 1309688 w 1357313"/>
                <a:gd name="connsiteY19" fmla="*/ 278606 h 923925"/>
                <a:gd name="connsiteX20" fmla="*/ 1231107 w 1357313"/>
                <a:gd name="connsiteY20" fmla="*/ 545306 h 923925"/>
                <a:gd name="connsiteX21" fmla="*/ 1171575 w 1357313"/>
                <a:gd name="connsiteY21" fmla="*/ 731044 h 923925"/>
                <a:gd name="connsiteX22" fmla="*/ 1143000 w 1357313"/>
                <a:gd name="connsiteY22" fmla="*/ 823912 h 923925"/>
                <a:gd name="connsiteX23" fmla="*/ 1121569 w 1357313"/>
                <a:gd name="connsiteY23" fmla="*/ 866775 h 923925"/>
                <a:gd name="connsiteX24" fmla="*/ 1100138 w 1357313"/>
                <a:gd name="connsiteY24" fmla="*/ 892969 h 923925"/>
                <a:gd name="connsiteX25" fmla="*/ 1078707 w 1357313"/>
                <a:gd name="connsiteY25" fmla="*/ 914400 h 923925"/>
                <a:gd name="connsiteX26" fmla="*/ 1047750 w 1357313"/>
                <a:gd name="connsiteY26" fmla="*/ 923925 h 923925"/>
                <a:gd name="connsiteX27" fmla="*/ 1023938 w 1357313"/>
                <a:gd name="connsiteY27" fmla="*/ 916781 h 923925"/>
                <a:gd name="connsiteX28" fmla="*/ 997744 w 1357313"/>
                <a:gd name="connsiteY28" fmla="*/ 902494 h 923925"/>
                <a:gd name="connsiteX29" fmla="*/ 959644 w 1357313"/>
                <a:gd name="connsiteY29" fmla="*/ 876300 h 923925"/>
                <a:gd name="connsiteX30" fmla="*/ 981075 w 1357313"/>
                <a:gd name="connsiteY30" fmla="*/ 690562 h 923925"/>
                <a:gd name="connsiteX31" fmla="*/ 1045369 w 1357313"/>
                <a:gd name="connsiteY31" fmla="*/ 295275 h 923925"/>
                <a:gd name="connsiteX32" fmla="*/ 1042988 w 1357313"/>
                <a:gd name="connsiteY32" fmla="*/ 247650 h 923925"/>
                <a:gd name="connsiteX33" fmla="*/ 1033463 w 1357313"/>
                <a:gd name="connsiteY33" fmla="*/ 223837 h 923925"/>
                <a:gd name="connsiteX34" fmla="*/ 1014413 w 1357313"/>
                <a:gd name="connsiteY34" fmla="*/ 204787 h 923925"/>
                <a:gd name="connsiteX35" fmla="*/ 978694 w 1357313"/>
                <a:gd name="connsiteY35" fmla="*/ 200025 h 923925"/>
                <a:gd name="connsiteX36" fmla="*/ 907257 w 1357313"/>
                <a:gd name="connsiteY36" fmla="*/ 211931 h 923925"/>
                <a:gd name="connsiteX37" fmla="*/ 421482 w 1357313"/>
                <a:gd name="connsiteY37" fmla="*/ 307181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7313" h="923925">
                  <a:moveTo>
                    <a:pt x="421482" y="307181"/>
                  </a:moveTo>
                  <a:lnTo>
                    <a:pt x="52388" y="392906"/>
                  </a:lnTo>
                  <a:lnTo>
                    <a:pt x="0" y="264319"/>
                  </a:lnTo>
                  <a:lnTo>
                    <a:pt x="169069" y="228600"/>
                  </a:lnTo>
                  <a:lnTo>
                    <a:pt x="492919" y="157162"/>
                  </a:lnTo>
                  <a:lnTo>
                    <a:pt x="764382" y="97631"/>
                  </a:lnTo>
                  <a:lnTo>
                    <a:pt x="928688" y="61912"/>
                  </a:lnTo>
                  <a:lnTo>
                    <a:pt x="983457" y="28575"/>
                  </a:lnTo>
                  <a:lnTo>
                    <a:pt x="1042988" y="4762"/>
                  </a:lnTo>
                  <a:lnTo>
                    <a:pt x="1078707" y="0"/>
                  </a:lnTo>
                  <a:lnTo>
                    <a:pt x="1133475" y="7144"/>
                  </a:lnTo>
                  <a:lnTo>
                    <a:pt x="1181100" y="28575"/>
                  </a:lnTo>
                  <a:lnTo>
                    <a:pt x="1221582" y="57150"/>
                  </a:lnTo>
                  <a:lnTo>
                    <a:pt x="1288257" y="97631"/>
                  </a:lnTo>
                  <a:lnTo>
                    <a:pt x="1335882" y="135731"/>
                  </a:lnTo>
                  <a:lnTo>
                    <a:pt x="1352550" y="157162"/>
                  </a:lnTo>
                  <a:lnTo>
                    <a:pt x="1357313" y="178594"/>
                  </a:lnTo>
                  <a:lnTo>
                    <a:pt x="1352550" y="209550"/>
                  </a:lnTo>
                  <a:lnTo>
                    <a:pt x="1333500" y="242887"/>
                  </a:lnTo>
                  <a:lnTo>
                    <a:pt x="1309688" y="278606"/>
                  </a:lnTo>
                  <a:lnTo>
                    <a:pt x="1231107" y="545306"/>
                  </a:lnTo>
                  <a:lnTo>
                    <a:pt x="1171575" y="731044"/>
                  </a:lnTo>
                  <a:lnTo>
                    <a:pt x="1143000" y="823912"/>
                  </a:lnTo>
                  <a:lnTo>
                    <a:pt x="1121569" y="866775"/>
                  </a:lnTo>
                  <a:lnTo>
                    <a:pt x="1100138" y="892969"/>
                  </a:lnTo>
                  <a:lnTo>
                    <a:pt x="1078707" y="914400"/>
                  </a:lnTo>
                  <a:lnTo>
                    <a:pt x="1047750" y="923925"/>
                  </a:lnTo>
                  <a:lnTo>
                    <a:pt x="1023938" y="916781"/>
                  </a:lnTo>
                  <a:lnTo>
                    <a:pt x="997744" y="902494"/>
                  </a:lnTo>
                  <a:lnTo>
                    <a:pt x="959644" y="876300"/>
                  </a:lnTo>
                  <a:lnTo>
                    <a:pt x="981075" y="690562"/>
                  </a:lnTo>
                  <a:lnTo>
                    <a:pt x="1045369" y="295275"/>
                  </a:lnTo>
                  <a:lnTo>
                    <a:pt x="1042988" y="247650"/>
                  </a:lnTo>
                  <a:lnTo>
                    <a:pt x="1033463" y="223837"/>
                  </a:lnTo>
                  <a:lnTo>
                    <a:pt x="1014413" y="204787"/>
                  </a:lnTo>
                  <a:lnTo>
                    <a:pt x="978694" y="200025"/>
                  </a:lnTo>
                  <a:lnTo>
                    <a:pt x="907257" y="211931"/>
                  </a:lnTo>
                  <a:lnTo>
                    <a:pt x="421482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33FE8C9B-B179-45A7-AC63-0A76A3C5B683}"/>
                </a:ext>
              </a:extLst>
            </p:cNvPr>
            <p:cNvSpPr/>
            <p:nvPr/>
          </p:nvSpPr>
          <p:spPr>
            <a:xfrm>
              <a:off x="3290888" y="4132263"/>
              <a:ext cx="930275" cy="415925"/>
            </a:xfrm>
            <a:custGeom>
              <a:avLst/>
              <a:gdLst>
                <a:gd name="connsiteX0" fmla="*/ 400050 w 931068"/>
                <a:gd name="connsiteY0" fmla="*/ 304800 h 416719"/>
                <a:gd name="connsiteX1" fmla="*/ 171450 w 931068"/>
                <a:gd name="connsiteY1" fmla="*/ 364331 h 416719"/>
                <a:gd name="connsiteX2" fmla="*/ 130968 w 931068"/>
                <a:gd name="connsiteY2" fmla="*/ 414337 h 416719"/>
                <a:gd name="connsiteX3" fmla="*/ 80962 w 931068"/>
                <a:gd name="connsiteY3" fmla="*/ 416719 h 416719"/>
                <a:gd name="connsiteX4" fmla="*/ 0 w 931068"/>
                <a:gd name="connsiteY4" fmla="*/ 223837 h 416719"/>
                <a:gd name="connsiteX5" fmla="*/ 921543 w 931068"/>
                <a:gd name="connsiteY5" fmla="*/ 0 h 416719"/>
                <a:gd name="connsiteX6" fmla="*/ 931068 w 931068"/>
                <a:gd name="connsiteY6" fmla="*/ 192881 h 416719"/>
                <a:gd name="connsiteX7" fmla="*/ 864393 w 931068"/>
                <a:gd name="connsiteY7" fmla="*/ 192881 h 416719"/>
                <a:gd name="connsiteX8" fmla="*/ 812006 w 931068"/>
                <a:gd name="connsiteY8" fmla="*/ 190500 h 416719"/>
                <a:gd name="connsiteX9" fmla="*/ 759618 w 931068"/>
                <a:gd name="connsiteY9" fmla="*/ 200025 h 416719"/>
                <a:gd name="connsiteX10" fmla="*/ 652462 w 931068"/>
                <a:gd name="connsiteY10" fmla="*/ 238125 h 416719"/>
                <a:gd name="connsiteX11" fmla="*/ 502443 w 931068"/>
                <a:gd name="connsiteY11" fmla="*/ 278606 h 416719"/>
                <a:gd name="connsiteX12" fmla="*/ 400050 w 931068"/>
                <a:gd name="connsiteY12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1068" h="416719">
                  <a:moveTo>
                    <a:pt x="400050" y="304800"/>
                  </a:moveTo>
                  <a:lnTo>
                    <a:pt x="171450" y="364331"/>
                  </a:lnTo>
                  <a:lnTo>
                    <a:pt x="130968" y="414337"/>
                  </a:lnTo>
                  <a:lnTo>
                    <a:pt x="80962" y="416719"/>
                  </a:lnTo>
                  <a:lnTo>
                    <a:pt x="0" y="223837"/>
                  </a:lnTo>
                  <a:lnTo>
                    <a:pt x="921543" y="0"/>
                  </a:lnTo>
                  <a:lnTo>
                    <a:pt x="931068" y="192881"/>
                  </a:lnTo>
                  <a:lnTo>
                    <a:pt x="864393" y="192881"/>
                  </a:lnTo>
                  <a:lnTo>
                    <a:pt x="812006" y="190500"/>
                  </a:lnTo>
                  <a:lnTo>
                    <a:pt x="759618" y="200025"/>
                  </a:lnTo>
                  <a:lnTo>
                    <a:pt x="652462" y="238125"/>
                  </a:lnTo>
                  <a:lnTo>
                    <a:pt x="502443" y="278606"/>
                  </a:lnTo>
                  <a:lnTo>
                    <a:pt x="40005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F9AD3EA4-35C5-41E5-BC0C-2FC105E7B0B4}"/>
                </a:ext>
              </a:extLst>
            </p:cNvPr>
            <p:cNvSpPr/>
            <p:nvPr/>
          </p:nvSpPr>
          <p:spPr>
            <a:xfrm>
              <a:off x="2786063" y="4514850"/>
              <a:ext cx="882650" cy="1362075"/>
            </a:xfrm>
            <a:custGeom>
              <a:avLst/>
              <a:gdLst>
                <a:gd name="connsiteX0" fmla="*/ 364331 w 883443"/>
                <a:gd name="connsiteY0" fmla="*/ 1019175 h 1362075"/>
                <a:gd name="connsiteX1" fmla="*/ 228600 w 883443"/>
                <a:gd name="connsiteY1" fmla="*/ 1185863 h 1362075"/>
                <a:gd name="connsiteX2" fmla="*/ 121443 w 883443"/>
                <a:gd name="connsiteY2" fmla="*/ 1307306 h 1362075"/>
                <a:gd name="connsiteX3" fmla="*/ 64293 w 883443"/>
                <a:gd name="connsiteY3" fmla="*/ 1347788 h 1362075"/>
                <a:gd name="connsiteX4" fmla="*/ 35718 w 883443"/>
                <a:gd name="connsiteY4" fmla="*/ 1357313 h 1362075"/>
                <a:gd name="connsiteX5" fmla="*/ 9525 w 883443"/>
                <a:gd name="connsiteY5" fmla="*/ 1362075 h 1362075"/>
                <a:gd name="connsiteX6" fmla="*/ 0 w 883443"/>
                <a:gd name="connsiteY6" fmla="*/ 1352550 h 1362075"/>
                <a:gd name="connsiteX7" fmla="*/ 2381 w 883443"/>
                <a:gd name="connsiteY7" fmla="*/ 1326356 h 1362075"/>
                <a:gd name="connsiteX8" fmla="*/ 21431 w 883443"/>
                <a:gd name="connsiteY8" fmla="*/ 1285875 h 1362075"/>
                <a:gd name="connsiteX9" fmla="*/ 71437 w 883443"/>
                <a:gd name="connsiteY9" fmla="*/ 1219200 h 1362075"/>
                <a:gd name="connsiteX10" fmla="*/ 164306 w 883443"/>
                <a:gd name="connsiteY10" fmla="*/ 1090613 h 1362075"/>
                <a:gd name="connsiteX11" fmla="*/ 245268 w 883443"/>
                <a:gd name="connsiteY11" fmla="*/ 959644 h 1362075"/>
                <a:gd name="connsiteX12" fmla="*/ 316706 w 883443"/>
                <a:gd name="connsiteY12" fmla="*/ 828675 h 1362075"/>
                <a:gd name="connsiteX13" fmla="*/ 388143 w 883443"/>
                <a:gd name="connsiteY13" fmla="*/ 678656 h 1362075"/>
                <a:gd name="connsiteX14" fmla="*/ 450056 w 883443"/>
                <a:gd name="connsiteY14" fmla="*/ 521494 h 1362075"/>
                <a:gd name="connsiteX15" fmla="*/ 511968 w 883443"/>
                <a:gd name="connsiteY15" fmla="*/ 352425 h 1362075"/>
                <a:gd name="connsiteX16" fmla="*/ 540543 w 883443"/>
                <a:gd name="connsiteY16" fmla="*/ 264319 h 1362075"/>
                <a:gd name="connsiteX17" fmla="*/ 550068 w 883443"/>
                <a:gd name="connsiteY17" fmla="*/ 221456 h 1362075"/>
                <a:gd name="connsiteX18" fmla="*/ 552450 w 883443"/>
                <a:gd name="connsiteY18" fmla="*/ 188119 h 1362075"/>
                <a:gd name="connsiteX19" fmla="*/ 552450 w 883443"/>
                <a:gd name="connsiteY19" fmla="*/ 150019 h 1362075"/>
                <a:gd name="connsiteX20" fmla="*/ 547687 w 883443"/>
                <a:gd name="connsiteY20" fmla="*/ 116681 h 1362075"/>
                <a:gd name="connsiteX21" fmla="*/ 538162 w 883443"/>
                <a:gd name="connsiteY21" fmla="*/ 88106 h 1362075"/>
                <a:gd name="connsiteX22" fmla="*/ 488156 w 883443"/>
                <a:gd name="connsiteY22" fmla="*/ 14288 h 1362075"/>
                <a:gd name="connsiteX23" fmla="*/ 585787 w 883443"/>
                <a:gd name="connsiteY23" fmla="*/ 0 h 1362075"/>
                <a:gd name="connsiteX24" fmla="*/ 702468 w 883443"/>
                <a:gd name="connsiteY24" fmla="*/ 59531 h 1362075"/>
                <a:gd name="connsiteX25" fmla="*/ 773906 w 883443"/>
                <a:gd name="connsiteY25" fmla="*/ 97631 h 1362075"/>
                <a:gd name="connsiteX26" fmla="*/ 821531 w 883443"/>
                <a:gd name="connsiteY26" fmla="*/ 128588 h 1362075"/>
                <a:gd name="connsiteX27" fmla="*/ 857250 w 883443"/>
                <a:gd name="connsiteY27" fmla="*/ 164306 h 1362075"/>
                <a:gd name="connsiteX28" fmla="*/ 873918 w 883443"/>
                <a:gd name="connsiteY28" fmla="*/ 188119 h 1362075"/>
                <a:gd name="connsiteX29" fmla="*/ 883443 w 883443"/>
                <a:gd name="connsiteY29" fmla="*/ 216694 h 1362075"/>
                <a:gd name="connsiteX30" fmla="*/ 881062 w 883443"/>
                <a:gd name="connsiteY30" fmla="*/ 228600 h 1362075"/>
                <a:gd name="connsiteX31" fmla="*/ 869156 w 883443"/>
                <a:gd name="connsiteY31" fmla="*/ 250031 h 1362075"/>
                <a:gd name="connsiteX32" fmla="*/ 823912 w 883443"/>
                <a:gd name="connsiteY32" fmla="*/ 290513 h 1362075"/>
                <a:gd name="connsiteX33" fmla="*/ 788193 w 883443"/>
                <a:gd name="connsiteY33" fmla="*/ 319088 h 1362075"/>
                <a:gd name="connsiteX34" fmla="*/ 721518 w 883443"/>
                <a:gd name="connsiteY34" fmla="*/ 450056 h 1362075"/>
                <a:gd name="connsiteX35" fmla="*/ 635793 w 883443"/>
                <a:gd name="connsiteY35" fmla="*/ 616744 h 1362075"/>
                <a:gd name="connsiteX36" fmla="*/ 542925 w 883443"/>
                <a:gd name="connsiteY36" fmla="*/ 769144 h 1362075"/>
                <a:gd name="connsiteX37" fmla="*/ 454818 w 883443"/>
                <a:gd name="connsiteY37" fmla="*/ 902494 h 1362075"/>
                <a:gd name="connsiteX38" fmla="*/ 364331 w 883443"/>
                <a:gd name="connsiteY38" fmla="*/ 1019175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83443" h="1362075">
                  <a:moveTo>
                    <a:pt x="364331" y="1019175"/>
                  </a:moveTo>
                  <a:lnTo>
                    <a:pt x="228600" y="1185863"/>
                  </a:lnTo>
                  <a:lnTo>
                    <a:pt x="121443" y="1307306"/>
                  </a:lnTo>
                  <a:lnTo>
                    <a:pt x="64293" y="1347788"/>
                  </a:lnTo>
                  <a:lnTo>
                    <a:pt x="35718" y="1357313"/>
                  </a:lnTo>
                  <a:lnTo>
                    <a:pt x="9525" y="1362075"/>
                  </a:lnTo>
                  <a:lnTo>
                    <a:pt x="0" y="1352550"/>
                  </a:lnTo>
                  <a:lnTo>
                    <a:pt x="2381" y="1326356"/>
                  </a:lnTo>
                  <a:lnTo>
                    <a:pt x="21431" y="1285875"/>
                  </a:lnTo>
                  <a:lnTo>
                    <a:pt x="71437" y="1219200"/>
                  </a:lnTo>
                  <a:lnTo>
                    <a:pt x="164306" y="1090613"/>
                  </a:lnTo>
                  <a:lnTo>
                    <a:pt x="245268" y="959644"/>
                  </a:lnTo>
                  <a:lnTo>
                    <a:pt x="316706" y="828675"/>
                  </a:lnTo>
                  <a:lnTo>
                    <a:pt x="388143" y="678656"/>
                  </a:lnTo>
                  <a:lnTo>
                    <a:pt x="450056" y="521494"/>
                  </a:lnTo>
                  <a:lnTo>
                    <a:pt x="511968" y="352425"/>
                  </a:lnTo>
                  <a:lnTo>
                    <a:pt x="540543" y="264319"/>
                  </a:lnTo>
                  <a:lnTo>
                    <a:pt x="550068" y="221456"/>
                  </a:lnTo>
                  <a:lnTo>
                    <a:pt x="552450" y="188119"/>
                  </a:lnTo>
                  <a:lnTo>
                    <a:pt x="552450" y="150019"/>
                  </a:lnTo>
                  <a:lnTo>
                    <a:pt x="547687" y="116681"/>
                  </a:lnTo>
                  <a:lnTo>
                    <a:pt x="538162" y="88106"/>
                  </a:lnTo>
                  <a:lnTo>
                    <a:pt x="488156" y="14288"/>
                  </a:lnTo>
                  <a:lnTo>
                    <a:pt x="585787" y="0"/>
                  </a:lnTo>
                  <a:lnTo>
                    <a:pt x="702468" y="59531"/>
                  </a:lnTo>
                  <a:lnTo>
                    <a:pt x="773906" y="97631"/>
                  </a:lnTo>
                  <a:lnTo>
                    <a:pt x="821531" y="128588"/>
                  </a:lnTo>
                  <a:lnTo>
                    <a:pt x="857250" y="164306"/>
                  </a:lnTo>
                  <a:lnTo>
                    <a:pt x="873918" y="188119"/>
                  </a:lnTo>
                  <a:lnTo>
                    <a:pt x="883443" y="216694"/>
                  </a:lnTo>
                  <a:lnTo>
                    <a:pt x="881062" y="228600"/>
                  </a:lnTo>
                  <a:lnTo>
                    <a:pt x="869156" y="250031"/>
                  </a:lnTo>
                  <a:lnTo>
                    <a:pt x="823912" y="290513"/>
                  </a:lnTo>
                  <a:lnTo>
                    <a:pt x="788193" y="319088"/>
                  </a:lnTo>
                  <a:lnTo>
                    <a:pt x="721518" y="450056"/>
                  </a:lnTo>
                  <a:lnTo>
                    <a:pt x="635793" y="616744"/>
                  </a:lnTo>
                  <a:lnTo>
                    <a:pt x="542925" y="769144"/>
                  </a:lnTo>
                  <a:lnTo>
                    <a:pt x="454818" y="902494"/>
                  </a:lnTo>
                  <a:lnTo>
                    <a:pt x="364331" y="1019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14EF5A45-706B-4D68-A01C-BC7CEA05C6A3}"/>
                </a:ext>
              </a:extLst>
            </p:cNvPr>
            <p:cNvSpPr/>
            <p:nvPr/>
          </p:nvSpPr>
          <p:spPr>
            <a:xfrm>
              <a:off x="3771900" y="4343400"/>
              <a:ext cx="414338" cy="1181100"/>
            </a:xfrm>
            <a:custGeom>
              <a:avLst/>
              <a:gdLst>
                <a:gd name="connsiteX0" fmla="*/ 159544 w 414338"/>
                <a:gd name="connsiteY0" fmla="*/ 721519 h 1181100"/>
                <a:gd name="connsiteX1" fmla="*/ 185738 w 414338"/>
                <a:gd name="connsiteY1" fmla="*/ 419100 h 1181100"/>
                <a:gd name="connsiteX2" fmla="*/ 188119 w 414338"/>
                <a:gd name="connsiteY2" fmla="*/ 302419 h 1181100"/>
                <a:gd name="connsiteX3" fmla="*/ 178594 w 414338"/>
                <a:gd name="connsiteY3" fmla="*/ 250031 h 1181100"/>
                <a:gd name="connsiteX4" fmla="*/ 161925 w 414338"/>
                <a:gd name="connsiteY4" fmla="*/ 209550 h 1181100"/>
                <a:gd name="connsiteX5" fmla="*/ 133350 w 414338"/>
                <a:gd name="connsiteY5" fmla="*/ 173831 h 1181100"/>
                <a:gd name="connsiteX6" fmla="*/ 100013 w 414338"/>
                <a:gd name="connsiteY6" fmla="*/ 133350 h 1181100"/>
                <a:gd name="connsiteX7" fmla="*/ 0 w 414338"/>
                <a:gd name="connsiteY7" fmla="*/ 35719 h 1181100"/>
                <a:gd name="connsiteX8" fmla="*/ 147638 w 414338"/>
                <a:gd name="connsiteY8" fmla="*/ 0 h 1181100"/>
                <a:gd name="connsiteX9" fmla="*/ 247650 w 414338"/>
                <a:gd name="connsiteY9" fmla="*/ 47625 h 1181100"/>
                <a:gd name="connsiteX10" fmla="*/ 323850 w 414338"/>
                <a:gd name="connsiteY10" fmla="*/ 88106 h 1181100"/>
                <a:gd name="connsiteX11" fmla="*/ 369094 w 414338"/>
                <a:gd name="connsiteY11" fmla="*/ 116681 h 1181100"/>
                <a:gd name="connsiteX12" fmla="*/ 395288 w 414338"/>
                <a:gd name="connsiteY12" fmla="*/ 142875 h 1181100"/>
                <a:gd name="connsiteX13" fmla="*/ 411956 w 414338"/>
                <a:gd name="connsiteY13" fmla="*/ 166688 h 1181100"/>
                <a:gd name="connsiteX14" fmla="*/ 414338 w 414338"/>
                <a:gd name="connsiteY14" fmla="*/ 192881 h 1181100"/>
                <a:gd name="connsiteX15" fmla="*/ 381000 w 414338"/>
                <a:gd name="connsiteY15" fmla="*/ 330994 h 1181100"/>
                <a:gd name="connsiteX16" fmla="*/ 345281 w 414338"/>
                <a:gd name="connsiteY16" fmla="*/ 519113 h 1181100"/>
                <a:gd name="connsiteX17" fmla="*/ 309563 w 414338"/>
                <a:gd name="connsiteY17" fmla="*/ 757238 h 1181100"/>
                <a:gd name="connsiteX18" fmla="*/ 288131 w 414338"/>
                <a:gd name="connsiteY18" fmla="*/ 959644 h 1181100"/>
                <a:gd name="connsiteX19" fmla="*/ 273844 w 414338"/>
                <a:gd name="connsiteY19" fmla="*/ 1154906 h 1181100"/>
                <a:gd name="connsiteX20" fmla="*/ 69056 w 414338"/>
                <a:gd name="connsiteY20" fmla="*/ 1181100 h 1181100"/>
                <a:gd name="connsiteX21" fmla="*/ 97631 w 414338"/>
                <a:gd name="connsiteY21" fmla="*/ 1071563 h 1181100"/>
                <a:gd name="connsiteX22" fmla="*/ 126206 w 414338"/>
                <a:gd name="connsiteY22" fmla="*/ 928688 h 1181100"/>
                <a:gd name="connsiteX23" fmla="*/ 159544 w 414338"/>
                <a:gd name="connsiteY23" fmla="*/ 721519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1181100">
                  <a:moveTo>
                    <a:pt x="159544" y="721519"/>
                  </a:moveTo>
                  <a:lnTo>
                    <a:pt x="185738" y="419100"/>
                  </a:lnTo>
                  <a:cubicBezTo>
                    <a:pt x="186532" y="380206"/>
                    <a:pt x="190500" y="334566"/>
                    <a:pt x="188119" y="302419"/>
                  </a:cubicBezTo>
                  <a:lnTo>
                    <a:pt x="178594" y="250031"/>
                  </a:lnTo>
                  <a:lnTo>
                    <a:pt x="161925" y="209550"/>
                  </a:lnTo>
                  <a:lnTo>
                    <a:pt x="133350" y="173831"/>
                  </a:lnTo>
                  <a:lnTo>
                    <a:pt x="100013" y="133350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47650" y="47625"/>
                  </a:lnTo>
                  <a:lnTo>
                    <a:pt x="323850" y="88106"/>
                  </a:lnTo>
                  <a:lnTo>
                    <a:pt x="369094" y="116681"/>
                  </a:lnTo>
                  <a:lnTo>
                    <a:pt x="395288" y="142875"/>
                  </a:lnTo>
                  <a:lnTo>
                    <a:pt x="411956" y="166688"/>
                  </a:lnTo>
                  <a:lnTo>
                    <a:pt x="414338" y="192881"/>
                  </a:lnTo>
                  <a:lnTo>
                    <a:pt x="381000" y="330994"/>
                  </a:lnTo>
                  <a:lnTo>
                    <a:pt x="345281" y="519113"/>
                  </a:lnTo>
                  <a:lnTo>
                    <a:pt x="309563" y="757238"/>
                  </a:lnTo>
                  <a:lnTo>
                    <a:pt x="288131" y="959644"/>
                  </a:lnTo>
                  <a:lnTo>
                    <a:pt x="273844" y="1154906"/>
                  </a:lnTo>
                  <a:lnTo>
                    <a:pt x="69056" y="1181100"/>
                  </a:lnTo>
                  <a:lnTo>
                    <a:pt x="97631" y="1071563"/>
                  </a:lnTo>
                  <a:lnTo>
                    <a:pt x="126206" y="928688"/>
                  </a:lnTo>
                  <a:lnTo>
                    <a:pt x="159544" y="7215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5DF8EEBD-8604-4A45-97B3-3EC76556246E}"/>
                </a:ext>
              </a:extLst>
            </p:cNvPr>
            <p:cNvSpPr/>
            <p:nvPr/>
          </p:nvSpPr>
          <p:spPr>
            <a:xfrm>
              <a:off x="3830638" y="4905375"/>
              <a:ext cx="987425" cy="935038"/>
            </a:xfrm>
            <a:custGeom>
              <a:avLst/>
              <a:gdLst>
                <a:gd name="connsiteX0" fmla="*/ 611982 w 985838"/>
                <a:gd name="connsiteY0" fmla="*/ 426244 h 935831"/>
                <a:gd name="connsiteX1" fmla="*/ 390525 w 985838"/>
                <a:gd name="connsiteY1" fmla="*/ 657225 h 935831"/>
                <a:gd name="connsiteX2" fmla="*/ 290513 w 985838"/>
                <a:gd name="connsiteY2" fmla="*/ 762000 h 935831"/>
                <a:gd name="connsiteX3" fmla="*/ 247650 w 985838"/>
                <a:gd name="connsiteY3" fmla="*/ 833438 h 935831"/>
                <a:gd name="connsiteX4" fmla="*/ 202407 w 985838"/>
                <a:gd name="connsiteY4" fmla="*/ 907256 h 935831"/>
                <a:gd name="connsiteX5" fmla="*/ 188119 w 985838"/>
                <a:gd name="connsiteY5" fmla="*/ 926306 h 935831"/>
                <a:gd name="connsiteX6" fmla="*/ 166688 w 985838"/>
                <a:gd name="connsiteY6" fmla="*/ 935831 h 935831"/>
                <a:gd name="connsiteX7" fmla="*/ 145257 w 985838"/>
                <a:gd name="connsiteY7" fmla="*/ 928688 h 935831"/>
                <a:gd name="connsiteX8" fmla="*/ 119063 w 985838"/>
                <a:gd name="connsiteY8" fmla="*/ 907256 h 935831"/>
                <a:gd name="connsiteX9" fmla="*/ 95250 w 985838"/>
                <a:gd name="connsiteY9" fmla="*/ 878681 h 935831"/>
                <a:gd name="connsiteX10" fmla="*/ 69057 w 985838"/>
                <a:gd name="connsiteY10" fmla="*/ 845344 h 935831"/>
                <a:gd name="connsiteX11" fmla="*/ 42863 w 985838"/>
                <a:gd name="connsiteY11" fmla="*/ 802481 h 935831"/>
                <a:gd name="connsiteX12" fmla="*/ 19050 w 985838"/>
                <a:gd name="connsiteY12" fmla="*/ 754856 h 935831"/>
                <a:gd name="connsiteX13" fmla="*/ 4763 w 985838"/>
                <a:gd name="connsiteY13" fmla="*/ 704850 h 935831"/>
                <a:gd name="connsiteX14" fmla="*/ 0 w 985838"/>
                <a:gd name="connsiteY14" fmla="*/ 676275 h 935831"/>
                <a:gd name="connsiteX15" fmla="*/ 0 w 985838"/>
                <a:gd name="connsiteY15" fmla="*/ 642938 h 935831"/>
                <a:gd name="connsiteX16" fmla="*/ 16669 w 985838"/>
                <a:gd name="connsiteY16" fmla="*/ 595313 h 935831"/>
                <a:gd name="connsiteX17" fmla="*/ 228600 w 985838"/>
                <a:gd name="connsiteY17" fmla="*/ 502444 h 935831"/>
                <a:gd name="connsiteX18" fmla="*/ 457200 w 985838"/>
                <a:gd name="connsiteY18" fmla="*/ 357188 h 935831"/>
                <a:gd name="connsiteX19" fmla="*/ 711994 w 985838"/>
                <a:gd name="connsiteY19" fmla="*/ 178594 h 935831"/>
                <a:gd name="connsiteX20" fmla="*/ 928688 w 985838"/>
                <a:gd name="connsiteY20" fmla="*/ 16669 h 935831"/>
                <a:gd name="connsiteX21" fmla="*/ 950119 w 985838"/>
                <a:gd name="connsiteY21" fmla="*/ 4763 h 935831"/>
                <a:gd name="connsiteX22" fmla="*/ 969169 w 985838"/>
                <a:gd name="connsiteY22" fmla="*/ 0 h 935831"/>
                <a:gd name="connsiteX23" fmla="*/ 981075 w 985838"/>
                <a:gd name="connsiteY23" fmla="*/ 7144 h 935831"/>
                <a:gd name="connsiteX24" fmla="*/ 985838 w 985838"/>
                <a:gd name="connsiteY24" fmla="*/ 21431 h 935831"/>
                <a:gd name="connsiteX25" fmla="*/ 981075 w 985838"/>
                <a:gd name="connsiteY25" fmla="*/ 47625 h 935831"/>
                <a:gd name="connsiteX26" fmla="*/ 919163 w 985838"/>
                <a:gd name="connsiteY26" fmla="*/ 119063 h 935831"/>
                <a:gd name="connsiteX27" fmla="*/ 757238 w 985838"/>
                <a:gd name="connsiteY27" fmla="*/ 280988 h 935831"/>
                <a:gd name="connsiteX28" fmla="*/ 611982 w 985838"/>
                <a:gd name="connsiteY28" fmla="*/ 426244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5838" h="935831">
                  <a:moveTo>
                    <a:pt x="611982" y="426244"/>
                  </a:moveTo>
                  <a:lnTo>
                    <a:pt x="390525" y="657225"/>
                  </a:lnTo>
                  <a:lnTo>
                    <a:pt x="290513" y="762000"/>
                  </a:lnTo>
                  <a:lnTo>
                    <a:pt x="247650" y="833438"/>
                  </a:lnTo>
                  <a:lnTo>
                    <a:pt x="202407" y="907256"/>
                  </a:lnTo>
                  <a:lnTo>
                    <a:pt x="188119" y="926306"/>
                  </a:lnTo>
                  <a:lnTo>
                    <a:pt x="166688" y="935831"/>
                  </a:lnTo>
                  <a:lnTo>
                    <a:pt x="145257" y="928688"/>
                  </a:lnTo>
                  <a:lnTo>
                    <a:pt x="119063" y="907256"/>
                  </a:lnTo>
                  <a:lnTo>
                    <a:pt x="95250" y="878681"/>
                  </a:lnTo>
                  <a:lnTo>
                    <a:pt x="69057" y="845344"/>
                  </a:lnTo>
                  <a:lnTo>
                    <a:pt x="42863" y="802481"/>
                  </a:lnTo>
                  <a:lnTo>
                    <a:pt x="19050" y="754856"/>
                  </a:lnTo>
                  <a:lnTo>
                    <a:pt x="4763" y="704850"/>
                  </a:lnTo>
                  <a:lnTo>
                    <a:pt x="0" y="676275"/>
                  </a:lnTo>
                  <a:lnTo>
                    <a:pt x="0" y="642938"/>
                  </a:lnTo>
                  <a:lnTo>
                    <a:pt x="16669" y="595313"/>
                  </a:lnTo>
                  <a:lnTo>
                    <a:pt x="228600" y="502444"/>
                  </a:lnTo>
                  <a:lnTo>
                    <a:pt x="457200" y="357188"/>
                  </a:lnTo>
                  <a:lnTo>
                    <a:pt x="711994" y="178594"/>
                  </a:lnTo>
                  <a:lnTo>
                    <a:pt x="928688" y="16669"/>
                  </a:lnTo>
                  <a:lnTo>
                    <a:pt x="950119" y="4763"/>
                  </a:lnTo>
                  <a:lnTo>
                    <a:pt x="969169" y="0"/>
                  </a:lnTo>
                  <a:lnTo>
                    <a:pt x="981075" y="7144"/>
                  </a:lnTo>
                  <a:lnTo>
                    <a:pt x="985838" y="21431"/>
                  </a:lnTo>
                  <a:lnTo>
                    <a:pt x="981075" y="47625"/>
                  </a:lnTo>
                  <a:lnTo>
                    <a:pt x="919163" y="119063"/>
                  </a:lnTo>
                  <a:lnTo>
                    <a:pt x="757238" y="280988"/>
                  </a:lnTo>
                  <a:lnTo>
                    <a:pt x="611982" y="4262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01C42843-A4BE-47CA-92E1-16D3E0B63956}"/>
                </a:ext>
              </a:extLst>
            </p:cNvPr>
            <p:cNvSpPr/>
            <p:nvPr/>
          </p:nvSpPr>
          <p:spPr>
            <a:xfrm>
              <a:off x="4991100" y="2039938"/>
              <a:ext cx="1938338" cy="444500"/>
            </a:xfrm>
            <a:custGeom>
              <a:avLst/>
              <a:gdLst>
                <a:gd name="connsiteX0" fmla="*/ 978694 w 1938338"/>
                <a:gd name="connsiteY0" fmla="*/ 302419 h 442913"/>
                <a:gd name="connsiteX1" fmla="*/ 557213 w 1938338"/>
                <a:gd name="connsiteY1" fmla="*/ 404813 h 442913"/>
                <a:gd name="connsiteX2" fmla="*/ 390525 w 1938338"/>
                <a:gd name="connsiteY2" fmla="*/ 442913 h 442913"/>
                <a:gd name="connsiteX3" fmla="*/ 278606 w 1938338"/>
                <a:gd name="connsiteY3" fmla="*/ 397669 h 442913"/>
                <a:gd name="connsiteX4" fmla="*/ 192881 w 1938338"/>
                <a:gd name="connsiteY4" fmla="*/ 359569 h 442913"/>
                <a:gd name="connsiteX5" fmla="*/ 154781 w 1938338"/>
                <a:gd name="connsiteY5" fmla="*/ 338138 h 442913"/>
                <a:gd name="connsiteX6" fmla="*/ 123825 w 1938338"/>
                <a:gd name="connsiteY6" fmla="*/ 316707 h 442913"/>
                <a:gd name="connsiteX7" fmla="*/ 100013 w 1938338"/>
                <a:gd name="connsiteY7" fmla="*/ 297657 h 442913"/>
                <a:gd name="connsiteX8" fmla="*/ 73819 w 1938338"/>
                <a:gd name="connsiteY8" fmla="*/ 266700 h 442913"/>
                <a:gd name="connsiteX9" fmla="*/ 40481 w 1938338"/>
                <a:gd name="connsiteY9" fmla="*/ 223838 h 442913"/>
                <a:gd name="connsiteX10" fmla="*/ 9525 w 1938338"/>
                <a:gd name="connsiteY10" fmla="*/ 178594 h 442913"/>
                <a:gd name="connsiteX11" fmla="*/ 0 w 1938338"/>
                <a:gd name="connsiteY11" fmla="*/ 142875 h 442913"/>
                <a:gd name="connsiteX12" fmla="*/ 4763 w 1938338"/>
                <a:gd name="connsiteY12" fmla="*/ 123825 h 442913"/>
                <a:gd name="connsiteX13" fmla="*/ 19050 w 1938338"/>
                <a:gd name="connsiteY13" fmla="*/ 116682 h 442913"/>
                <a:gd name="connsiteX14" fmla="*/ 47625 w 1938338"/>
                <a:gd name="connsiteY14" fmla="*/ 121444 h 442913"/>
                <a:gd name="connsiteX15" fmla="*/ 66675 w 1938338"/>
                <a:gd name="connsiteY15" fmla="*/ 133350 h 442913"/>
                <a:gd name="connsiteX16" fmla="*/ 83344 w 1938338"/>
                <a:gd name="connsiteY16" fmla="*/ 157163 h 442913"/>
                <a:gd name="connsiteX17" fmla="*/ 128588 w 1938338"/>
                <a:gd name="connsiteY17" fmla="*/ 185738 h 442913"/>
                <a:gd name="connsiteX18" fmla="*/ 183356 w 1938338"/>
                <a:gd name="connsiteY18" fmla="*/ 207169 h 442913"/>
                <a:gd name="connsiteX19" fmla="*/ 228600 w 1938338"/>
                <a:gd name="connsiteY19" fmla="*/ 223838 h 442913"/>
                <a:gd name="connsiteX20" fmla="*/ 273844 w 1938338"/>
                <a:gd name="connsiteY20" fmla="*/ 238125 h 442913"/>
                <a:gd name="connsiteX21" fmla="*/ 314325 w 1938338"/>
                <a:gd name="connsiteY21" fmla="*/ 247650 h 442913"/>
                <a:gd name="connsiteX22" fmla="*/ 354806 w 1938338"/>
                <a:gd name="connsiteY22" fmla="*/ 254794 h 442913"/>
                <a:gd name="connsiteX23" fmla="*/ 414338 w 1938338"/>
                <a:gd name="connsiteY23" fmla="*/ 250032 h 442913"/>
                <a:gd name="connsiteX24" fmla="*/ 864394 w 1938338"/>
                <a:gd name="connsiteY24" fmla="*/ 157163 h 442913"/>
                <a:gd name="connsiteX25" fmla="*/ 1085850 w 1938338"/>
                <a:gd name="connsiteY25" fmla="*/ 116682 h 442913"/>
                <a:gd name="connsiteX26" fmla="*/ 1247775 w 1938338"/>
                <a:gd name="connsiteY26" fmla="*/ 90488 h 442913"/>
                <a:gd name="connsiteX27" fmla="*/ 1476375 w 1938338"/>
                <a:gd name="connsiteY27" fmla="*/ 54769 h 442913"/>
                <a:gd name="connsiteX28" fmla="*/ 1645444 w 1938338"/>
                <a:gd name="connsiteY28" fmla="*/ 21432 h 442913"/>
                <a:gd name="connsiteX29" fmla="*/ 1690688 w 1938338"/>
                <a:gd name="connsiteY29" fmla="*/ 0 h 442913"/>
                <a:gd name="connsiteX30" fmla="*/ 1707356 w 1938338"/>
                <a:gd name="connsiteY30" fmla="*/ 0 h 442913"/>
                <a:gd name="connsiteX31" fmla="*/ 1764506 w 1938338"/>
                <a:gd name="connsiteY31" fmla="*/ 7144 h 442913"/>
                <a:gd name="connsiteX32" fmla="*/ 1819275 w 1938338"/>
                <a:gd name="connsiteY32" fmla="*/ 26194 h 442913"/>
                <a:gd name="connsiteX33" fmla="*/ 1869281 w 1938338"/>
                <a:gd name="connsiteY33" fmla="*/ 54769 h 442913"/>
                <a:gd name="connsiteX34" fmla="*/ 1905000 w 1938338"/>
                <a:gd name="connsiteY34" fmla="*/ 85725 h 442913"/>
                <a:gd name="connsiteX35" fmla="*/ 1921669 w 1938338"/>
                <a:gd name="connsiteY35" fmla="*/ 107157 h 442913"/>
                <a:gd name="connsiteX36" fmla="*/ 1935956 w 1938338"/>
                <a:gd name="connsiteY36" fmla="*/ 128588 h 442913"/>
                <a:gd name="connsiteX37" fmla="*/ 1938338 w 1938338"/>
                <a:gd name="connsiteY37" fmla="*/ 150019 h 442913"/>
                <a:gd name="connsiteX38" fmla="*/ 1938338 w 1938338"/>
                <a:gd name="connsiteY38" fmla="*/ 180975 h 442913"/>
                <a:gd name="connsiteX39" fmla="*/ 1916906 w 1938338"/>
                <a:gd name="connsiteY39" fmla="*/ 211932 h 442913"/>
                <a:gd name="connsiteX40" fmla="*/ 1888331 w 1938338"/>
                <a:gd name="connsiteY40" fmla="*/ 226219 h 442913"/>
                <a:gd name="connsiteX41" fmla="*/ 1854994 w 1938338"/>
                <a:gd name="connsiteY41" fmla="*/ 228600 h 442913"/>
                <a:gd name="connsiteX42" fmla="*/ 1754981 w 1938338"/>
                <a:gd name="connsiteY42" fmla="*/ 221457 h 442913"/>
                <a:gd name="connsiteX43" fmla="*/ 1690688 w 1938338"/>
                <a:gd name="connsiteY43" fmla="*/ 216694 h 442913"/>
                <a:gd name="connsiteX44" fmla="*/ 1600200 w 1938338"/>
                <a:gd name="connsiteY44" fmla="*/ 211932 h 442913"/>
                <a:gd name="connsiteX45" fmla="*/ 1478756 w 1938338"/>
                <a:gd name="connsiteY45" fmla="*/ 221457 h 442913"/>
                <a:gd name="connsiteX46" fmla="*/ 1216819 w 1938338"/>
                <a:gd name="connsiteY46" fmla="*/ 259557 h 442913"/>
                <a:gd name="connsiteX47" fmla="*/ 978694 w 1938338"/>
                <a:gd name="connsiteY47" fmla="*/ 30241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8338" h="442913">
                  <a:moveTo>
                    <a:pt x="978694" y="302419"/>
                  </a:moveTo>
                  <a:lnTo>
                    <a:pt x="557213" y="404813"/>
                  </a:lnTo>
                  <a:lnTo>
                    <a:pt x="390525" y="442913"/>
                  </a:lnTo>
                  <a:lnTo>
                    <a:pt x="278606" y="397669"/>
                  </a:lnTo>
                  <a:lnTo>
                    <a:pt x="192881" y="359569"/>
                  </a:lnTo>
                  <a:lnTo>
                    <a:pt x="154781" y="338138"/>
                  </a:lnTo>
                  <a:lnTo>
                    <a:pt x="123825" y="316707"/>
                  </a:lnTo>
                  <a:lnTo>
                    <a:pt x="100013" y="297657"/>
                  </a:lnTo>
                  <a:lnTo>
                    <a:pt x="73819" y="266700"/>
                  </a:lnTo>
                  <a:lnTo>
                    <a:pt x="40481" y="223838"/>
                  </a:lnTo>
                  <a:lnTo>
                    <a:pt x="9525" y="178594"/>
                  </a:lnTo>
                  <a:lnTo>
                    <a:pt x="0" y="142875"/>
                  </a:lnTo>
                  <a:lnTo>
                    <a:pt x="4763" y="123825"/>
                  </a:lnTo>
                  <a:lnTo>
                    <a:pt x="19050" y="116682"/>
                  </a:lnTo>
                  <a:lnTo>
                    <a:pt x="47625" y="121444"/>
                  </a:lnTo>
                  <a:lnTo>
                    <a:pt x="66675" y="133350"/>
                  </a:lnTo>
                  <a:lnTo>
                    <a:pt x="83344" y="157163"/>
                  </a:lnTo>
                  <a:lnTo>
                    <a:pt x="128588" y="185738"/>
                  </a:lnTo>
                  <a:lnTo>
                    <a:pt x="183356" y="207169"/>
                  </a:lnTo>
                  <a:lnTo>
                    <a:pt x="228600" y="223838"/>
                  </a:lnTo>
                  <a:lnTo>
                    <a:pt x="273844" y="238125"/>
                  </a:lnTo>
                  <a:lnTo>
                    <a:pt x="314325" y="247650"/>
                  </a:lnTo>
                  <a:lnTo>
                    <a:pt x="354806" y="254794"/>
                  </a:lnTo>
                  <a:lnTo>
                    <a:pt x="414338" y="250032"/>
                  </a:lnTo>
                  <a:lnTo>
                    <a:pt x="864394" y="157163"/>
                  </a:lnTo>
                  <a:lnTo>
                    <a:pt x="1085850" y="116682"/>
                  </a:lnTo>
                  <a:lnTo>
                    <a:pt x="1247775" y="90488"/>
                  </a:lnTo>
                  <a:lnTo>
                    <a:pt x="1476375" y="54769"/>
                  </a:lnTo>
                  <a:lnTo>
                    <a:pt x="1645444" y="21432"/>
                  </a:lnTo>
                  <a:lnTo>
                    <a:pt x="1690688" y="0"/>
                  </a:lnTo>
                  <a:lnTo>
                    <a:pt x="1707356" y="0"/>
                  </a:lnTo>
                  <a:lnTo>
                    <a:pt x="1764506" y="7144"/>
                  </a:lnTo>
                  <a:lnTo>
                    <a:pt x="1819275" y="26194"/>
                  </a:lnTo>
                  <a:lnTo>
                    <a:pt x="1869281" y="54769"/>
                  </a:lnTo>
                  <a:lnTo>
                    <a:pt x="1905000" y="85725"/>
                  </a:lnTo>
                  <a:lnTo>
                    <a:pt x="1921669" y="107157"/>
                  </a:lnTo>
                  <a:lnTo>
                    <a:pt x="1935956" y="128588"/>
                  </a:lnTo>
                  <a:lnTo>
                    <a:pt x="1938338" y="150019"/>
                  </a:lnTo>
                  <a:lnTo>
                    <a:pt x="1938338" y="180975"/>
                  </a:lnTo>
                  <a:lnTo>
                    <a:pt x="1916906" y="211932"/>
                  </a:lnTo>
                  <a:lnTo>
                    <a:pt x="1888331" y="226219"/>
                  </a:lnTo>
                  <a:lnTo>
                    <a:pt x="1854994" y="228600"/>
                  </a:lnTo>
                  <a:lnTo>
                    <a:pt x="1754981" y="221457"/>
                  </a:lnTo>
                  <a:lnTo>
                    <a:pt x="1690688" y="216694"/>
                  </a:lnTo>
                  <a:lnTo>
                    <a:pt x="1600200" y="211932"/>
                  </a:lnTo>
                  <a:lnTo>
                    <a:pt x="1478756" y="221457"/>
                  </a:lnTo>
                  <a:lnTo>
                    <a:pt x="1216819" y="259557"/>
                  </a:lnTo>
                  <a:lnTo>
                    <a:pt x="978694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67DE8129-1039-4B23-B491-94C54167194D}"/>
                </a:ext>
              </a:extLst>
            </p:cNvPr>
            <p:cNvSpPr/>
            <p:nvPr/>
          </p:nvSpPr>
          <p:spPr>
            <a:xfrm>
              <a:off x="5367338" y="2386013"/>
              <a:ext cx="323850" cy="698500"/>
            </a:xfrm>
            <a:custGeom>
              <a:avLst/>
              <a:gdLst>
                <a:gd name="connsiteX0" fmla="*/ 104775 w 323850"/>
                <a:gd name="connsiteY0" fmla="*/ 416718 h 697706"/>
                <a:gd name="connsiteX1" fmla="*/ 52387 w 323850"/>
                <a:gd name="connsiteY1" fmla="*/ 197643 h 697706"/>
                <a:gd name="connsiteX2" fmla="*/ 0 w 323850"/>
                <a:gd name="connsiteY2" fmla="*/ 47625 h 697706"/>
                <a:gd name="connsiteX3" fmla="*/ 150018 w 323850"/>
                <a:gd name="connsiteY3" fmla="*/ 0 h 697706"/>
                <a:gd name="connsiteX4" fmla="*/ 228600 w 323850"/>
                <a:gd name="connsiteY4" fmla="*/ 195262 h 697706"/>
                <a:gd name="connsiteX5" fmla="*/ 250031 w 323850"/>
                <a:gd name="connsiteY5" fmla="*/ 252412 h 697706"/>
                <a:gd name="connsiteX6" fmla="*/ 264318 w 323850"/>
                <a:gd name="connsiteY6" fmla="*/ 304800 h 697706"/>
                <a:gd name="connsiteX7" fmla="*/ 278606 w 323850"/>
                <a:gd name="connsiteY7" fmla="*/ 359568 h 697706"/>
                <a:gd name="connsiteX8" fmla="*/ 288131 w 323850"/>
                <a:gd name="connsiteY8" fmla="*/ 411956 h 697706"/>
                <a:gd name="connsiteX9" fmla="*/ 297656 w 323850"/>
                <a:gd name="connsiteY9" fmla="*/ 476250 h 697706"/>
                <a:gd name="connsiteX10" fmla="*/ 323850 w 323850"/>
                <a:gd name="connsiteY10" fmla="*/ 654843 h 697706"/>
                <a:gd name="connsiteX11" fmla="*/ 166687 w 323850"/>
                <a:gd name="connsiteY11" fmla="*/ 697706 h 697706"/>
                <a:gd name="connsiteX12" fmla="*/ 104775 w 323850"/>
                <a:gd name="connsiteY12" fmla="*/ 416718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697706">
                  <a:moveTo>
                    <a:pt x="104775" y="416718"/>
                  </a:moveTo>
                  <a:lnTo>
                    <a:pt x="52387" y="197643"/>
                  </a:lnTo>
                  <a:lnTo>
                    <a:pt x="0" y="47625"/>
                  </a:lnTo>
                  <a:lnTo>
                    <a:pt x="150018" y="0"/>
                  </a:lnTo>
                  <a:lnTo>
                    <a:pt x="228600" y="195262"/>
                  </a:lnTo>
                  <a:lnTo>
                    <a:pt x="250031" y="252412"/>
                  </a:lnTo>
                  <a:lnTo>
                    <a:pt x="264318" y="304800"/>
                  </a:lnTo>
                  <a:lnTo>
                    <a:pt x="278606" y="359568"/>
                  </a:lnTo>
                  <a:lnTo>
                    <a:pt x="288131" y="411956"/>
                  </a:lnTo>
                  <a:lnTo>
                    <a:pt x="297656" y="476250"/>
                  </a:lnTo>
                  <a:lnTo>
                    <a:pt x="323850" y="654843"/>
                  </a:lnTo>
                  <a:lnTo>
                    <a:pt x="166687" y="697706"/>
                  </a:lnTo>
                  <a:lnTo>
                    <a:pt x="104775" y="4167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8">
              <a:extLst>
                <a:ext uri="{FF2B5EF4-FFF2-40B4-BE49-F238E27FC236}">
                  <a16:creationId xmlns:a16="http://schemas.microsoft.com/office/drawing/2014/main" id="{1CEC402D-7395-4CD4-80B3-06CB8B9B023C}"/>
                </a:ext>
              </a:extLst>
            </p:cNvPr>
            <p:cNvSpPr/>
            <p:nvPr/>
          </p:nvSpPr>
          <p:spPr>
            <a:xfrm>
              <a:off x="6151563" y="2220913"/>
              <a:ext cx="420687" cy="749300"/>
            </a:xfrm>
            <a:custGeom>
              <a:avLst/>
              <a:gdLst>
                <a:gd name="connsiteX0" fmla="*/ 121444 w 421481"/>
                <a:gd name="connsiteY0" fmla="*/ 466725 h 747713"/>
                <a:gd name="connsiteX1" fmla="*/ 147637 w 421481"/>
                <a:gd name="connsiteY1" fmla="*/ 278607 h 747713"/>
                <a:gd name="connsiteX2" fmla="*/ 152400 w 421481"/>
                <a:gd name="connsiteY2" fmla="*/ 216694 h 747713"/>
                <a:gd name="connsiteX3" fmla="*/ 150019 w 421481"/>
                <a:gd name="connsiteY3" fmla="*/ 180975 h 747713"/>
                <a:gd name="connsiteX4" fmla="*/ 147637 w 421481"/>
                <a:gd name="connsiteY4" fmla="*/ 150019 h 747713"/>
                <a:gd name="connsiteX5" fmla="*/ 138112 w 421481"/>
                <a:gd name="connsiteY5" fmla="*/ 123825 h 747713"/>
                <a:gd name="connsiteX6" fmla="*/ 119062 w 421481"/>
                <a:gd name="connsiteY6" fmla="*/ 104775 h 747713"/>
                <a:gd name="connsiteX7" fmla="*/ 0 w 421481"/>
                <a:gd name="connsiteY7" fmla="*/ 0 h 747713"/>
                <a:gd name="connsiteX8" fmla="*/ 273844 w 421481"/>
                <a:gd name="connsiteY8" fmla="*/ 2382 h 747713"/>
                <a:gd name="connsiteX9" fmla="*/ 369094 w 421481"/>
                <a:gd name="connsiteY9" fmla="*/ 92869 h 747713"/>
                <a:gd name="connsiteX10" fmla="*/ 395287 w 421481"/>
                <a:gd name="connsiteY10" fmla="*/ 123825 h 747713"/>
                <a:gd name="connsiteX11" fmla="*/ 411956 w 421481"/>
                <a:gd name="connsiteY11" fmla="*/ 147638 h 747713"/>
                <a:gd name="connsiteX12" fmla="*/ 421481 w 421481"/>
                <a:gd name="connsiteY12" fmla="*/ 166688 h 747713"/>
                <a:gd name="connsiteX13" fmla="*/ 419100 w 421481"/>
                <a:gd name="connsiteY13" fmla="*/ 190500 h 747713"/>
                <a:gd name="connsiteX14" fmla="*/ 388144 w 421481"/>
                <a:gd name="connsiteY14" fmla="*/ 269082 h 747713"/>
                <a:gd name="connsiteX15" fmla="*/ 340519 w 421481"/>
                <a:gd name="connsiteY15" fmla="*/ 402432 h 747713"/>
                <a:gd name="connsiteX16" fmla="*/ 204787 w 421481"/>
                <a:gd name="connsiteY16" fmla="*/ 733425 h 747713"/>
                <a:gd name="connsiteX17" fmla="*/ 73819 w 421481"/>
                <a:gd name="connsiteY17" fmla="*/ 747713 h 747713"/>
                <a:gd name="connsiteX18" fmla="*/ 121444 w 421481"/>
                <a:gd name="connsiteY18" fmla="*/ 4667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481" h="747713">
                  <a:moveTo>
                    <a:pt x="121444" y="466725"/>
                  </a:moveTo>
                  <a:lnTo>
                    <a:pt x="147637" y="278607"/>
                  </a:lnTo>
                  <a:lnTo>
                    <a:pt x="152400" y="216694"/>
                  </a:lnTo>
                  <a:lnTo>
                    <a:pt x="150019" y="180975"/>
                  </a:lnTo>
                  <a:lnTo>
                    <a:pt x="147637" y="150019"/>
                  </a:lnTo>
                  <a:lnTo>
                    <a:pt x="138112" y="123825"/>
                  </a:lnTo>
                  <a:lnTo>
                    <a:pt x="119062" y="104775"/>
                  </a:lnTo>
                  <a:lnTo>
                    <a:pt x="0" y="0"/>
                  </a:lnTo>
                  <a:lnTo>
                    <a:pt x="273844" y="2382"/>
                  </a:lnTo>
                  <a:lnTo>
                    <a:pt x="369094" y="92869"/>
                  </a:lnTo>
                  <a:lnTo>
                    <a:pt x="395287" y="123825"/>
                  </a:lnTo>
                  <a:lnTo>
                    <a:pt x="411956" y="147638"/>
                  </a:lnTo>
                  <a:lnTo>
                    <a:pt x="421481" y="166688"/>
                  </a:lnTo>
                  <a:lnTo>
                    <a:pt x="419100" y="190500"/>
                  </a:lnTo>
                  <a:lnTo>
                    <a:pt x="388144" y="269082"/>
                  </a:lnTo>
                  <a:lnTo>
                    <a:pt x="340519" y="402432"/>
                  </a:lnTo>
                  <a:lnTo>
                    <a:pt x="204787" y="733425"/>
                  </a:lnTo>
                  <a:lnTo>
                    <a:pt x="73819" y="747713"/>
                  </a:lnTo>
                  <a:lnTo>
                    <a:pt x="121444" y="4667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FAC68488-3705-4E17-B517-FF38A798686D}"/>
                </a:ext>
              </a:extLst>
            </p:cNvPr>
            <p:cNvSpPr/>
            <p:nvPr/>
          </p:nvSpPr>
          <p:spPr>
            <a:xfrm>
              <a:off x="4646613" y="2798763"/>
              <a:ext cx="2660650" cy="539750"/>
            </a:xfrm>
            <a:custGeom>
              <a:avLst/>
              <a:gdLst>
                <a:gd name="connsiteX0" fmla="*/ 1207294 w 2662237"/>
                <a:gd name="connsiteY0" fmla="*/ 302419 h 540544"/>
                <a:gd name="connsiteX1" fmla="*/ 995362 w 2662237"/>
                <a:gd name="connsiteY1" fmla="*/ 347662 h 540544"/>
                <a:gd name="connsiteX2" fmla="*/ 852487 w 2662237"/>
                <a:gd name="connsiteY2" fmla="*/ 378619 h 540544"/>
                <a:gd name="connsiteX3" fmla="*/ 654844 w 2662237"/>
                <a:gd name="connsiteY3" fmla="*/ 433387 h 540544"/>
                <a:gd name="connsiteX4" fmla="*/ 561975 w 2662237"/>
                <a:gd name="connsiteY4" fmla="*/ 459581 h 540544"/>
                <a:gd name="connsiteX5" fmla="*/ 507206 w 2662237"/>
                <a:gd name="connsiteY5" fmla="*/ 476250 h 540544"/>
                <a:gd name="connsiteX6" fmla="*/ 452437 w 2662237"/>
                <a:gd name="connsiteY6" fmla="*/ 500062 h 540544"/>
                <a:gd name="connsiteX7" fmla="*/ 385762 w 2662237"/>
                <a:gd name="connsiteY7" fmla="*/ 540544 h 540544"/>
                <a:gd name="connsiteX8" fmla="*/ 369094 w 2662237"/>
                <a:gd name="connsiteY8" fmla="*/ 540544 h 540544"/>
                <a:gd name="connsiteX9" fmla="*/ 316706 w 2662237"/>
                <a:gd name="connsiteY9" fmla="*/ 528637 h 540544"/>
                <a:gd name="connsiteX10" fmla="*/ 223837 w 2662237"/>
                <a:gd name="connsiteY10" fmla="*/ 466725 h 540544"/>
                <a:gd name="connsiteX11" fmla="*/ 171450 w 2662237"/>
                <a:gd name="connsiteY11" fmla="*/ 419100 h 540544"/>
                <a:gd name="connsiteX12" fmla="*/ 102394 w 2662237"/>
                <a:gd name="connsiteY12" fmla="*/ 354806 h 540544"/>
                <a:gd name="connsiteX13" fmla="*/ 0 w 2662237"/>
                <a:gd name="connsiteY13" fmla="*/ 247650 h 540544"/>
                <a:gd name="connsiteX14" fmla="*/ 40481 w 2662237"/>
                <a:gd name="connsiteY14" fmla="*/ 169069 h 540544"/>
                <a:gd name="connsiteX15" fmla="*/ 90487 w 2662237"/>
                <a:gd name="connsiteY15" fmla="*/ 219075 h 540544"/>
                <a:gd name="connsiteX16" fmla="*/ 147637 w 2662237"/>
                <a:gd name="connsiteY16" fmla="*/ 259556 h 540544"/>
                <a:gd name="connsiteX17" fmla="*/ 188119 w 2662237"/>
                <a:gd name="connsiteY17" fmla="*/ 283369 h 540544"/>
                <a:gd name="connsiteX18" fmla="*/ 226219 w 2662237"/>
                <a:gd name="connsiteY18" fmla="*/ 297656 h 540544"/>
                <a:gd name="connsiteX19" fmla="*/ 273844 w 2662237"/>
                <a:gd name="connsiteY19" fmla="*/ 309562 h 540544"/>
                <a:gd name="connsiteX20" fmla="*/ 319087 w 2662237"/>
                <a:gd name="connsiteY20" fmla="*/ 314325 h 540544"/>
                <a:gd name="connsiteX21" fmla="*/ 354806 w 2662237"/>
                <a:gd name="connsiteY21" fmla="*/ 314325 h 540544"/>
                <a:gd name="connsiteX22" fmla="*/ 407194 w 2662237"/>
                <a:gd name="connsiteY22" fmla="*/ 307181 h 540544"/>
                <a:gd name="connsiteX23" fmla="*/ 528637 w 2662237"/>
                <a:gd name="connsiteY23" fmla="*/ 283369 h 540544"/>
                <a:gd name="connsiteX24" fmla="*/ 878681 w 2662237"/>
                <a:gd name="connsiteY24" fmla="*/ 202406 h 540544"/>
                <a:gd name="connsiteX25" fmla="*/ 1028700 w 2662237"/>
                <a:gd name="connsiteY25" fmla="*/ 183356 h 540544"/>
                <a:gd name="connsiteX26" fmla="*/ 1297781 w 2662237"/>
                <a:gd name="connsiteY26" fmla="*/ 128587 h 540544"/>
                <a:gd name="connsiteX27" fmla="*/ 1593056 w 2662237"/>
                <a:gd name="connsiteY27" fmla="*/ 90487 h 540544"/>
                <a:gd name="connsiteX28" fmla="*/ 1738312 w 2662237"/>
                <a:gd name="connsiteY28" fmla="*/ 73819 h 540544"/>
                <a:gd name="connsiteX29" fmla="*/ 1869281 w 2662237"/>
                <a:gd name="connsiteY29" fmla="*/ 66675 h 540544"/>
                <a:gd name="connsiteX30" fmla="*/ 2069306 w 2662237"/>
                <a:gd name="connsiteY30" fmla="*/ 47625 h 540544"/>
                <a:gd name="connsiteX31" fmla="*/ 2231231 w 2662237"/>
                <a:gd name="connsiteY31" fmla="*/ 26194 h 540544"/>
                <a:gd name="connsiteX32" fmla="*/ 2336006 w 2662237"/>
                <a:gd name="connsiteY32" fmla="*/ 0 h 540544"/>
                <a:gd name="connsiteX33" fmla="*/ 2355056 w 2662237"/>
                <a:gd name="connsiteY33" fmla="*/ 0 h 540544"/>
                <a:gd name="connsiteX34" fmla="*/ 2431256 w 2662237"/>
                <a:gd name="connsiteY34" fmla="*/ 14287 h 540544"/>
                <a:gd name="connsiteX35" fmla="*/ 2490787 w 2662237"/>
                <a:gd name="connsiteY35" fmla="*/ 38100 h 540544"/>
                <a:gd name="connsiteX36" fmla="*/ 2564606 w 2662237"/>
                <a:gd name="connsiteY36" fmla="*/ 73819 h 540544"/>
                <a:gd name="connsiteX37" fmla="*/ 2595562 w 2662237"/>
                <a:gd name="connsiteY37" fmla="*/ 90487 h 540544"/>
                <a:gd name="connsiteX38" fmla="*/ 2636044 w 2662237"/>
                <a:gd name="connsiteY38" fmla="*/ 116681 h 540544"/>
                <a:gd name="connsiteX39" fmla="*/ 2650331 w 2662237"/>
                <a:gd name="connsiteY39" fmla="*/ 135731 h 540544"/>
                <a:gd name="connsiteX40" fmla="*/ 2662237 w 2662237"/>
                <a:gd name="connsiteY40" fmla="*/ 161925 h 540544"/>
                <a:gd name="connsiteX41" fmla="*/ 2659856 w 2662237"/>
                <a:gd name="connsiteY41" fmla="*/ 190500 h 540544"/>
                <a:gd name="connsiteX42" fmla="*/ 2640806 w 2662237"/>
                <a:gd name="connsiteY42" fmla="*/ 228600 h 540544"/>
                <a:gd name="connsiteX43" fmla="*/ 2609850 w 2662237"/>
                <a:gd name="connsiteY43" fmla="*/ 259556 h 540544"/>
                <a:gd name="connsiteX44" fmla="*/ 2566987 w 2662237"/>
                <a:gd name="connsiteY44" fmla="*/ 278606 h 540544"/>
                <a:gd name="connsiteX45" fmla="*/ 2528887 w 2662237"/>
                <a:gd name="connsiteY45" fmla="*/ 280987 h 540544"/>
                <a:gd name="connsiteX46" fmla="*/ 2443162 w 2662237"/>
                <a:gd name="connsiteY46" fmla="*/ 259556 h 540544"/>
                <a:gd name="connsiteX47" fmla="*/ 2336006 w 2662237"/>
                <a:gd name="connsiteY47" fmla="*/ 235744 h 540544"/>
                <a:gd name="connsiteX48" fmla="*/ 2216944 w 2662237"/>
                <a:gd name="connsiteY48" fmla="*/ 223837 h 540544"/>
                <a:gd name="connsiteX49" fmla="*/ 2105025 w 2662237"/>
                <a:gd name="connsiteY49" fmla="*/ 221456 h 540544"/>
                <a:gd name="connsiteX50" fmla="*/ 1895475 w 2662237"/>
                <a:gd name="connsiteY50" fmla="*/ 223837 h 540544"/>
                <a:gd name="connsiteX51" fmla="*/ 1704975 w 2662237"/>
                <a:gd name="connsiteY51" fmla="*/ 240506 h 540544"/>
                <a:gd name="connsiteX52" fmla="*/ 1552575 w 2662237"/>
                <a:gd name="connsiteY52" fmla="*/ 254794 h 540544"/>
                <a:gd name="connsiteX53" fmla="*/ 1378744 w 2662237"/>
                <a:gd name="connsiteY53" fmla="*/ 278606 h 540544"/>
                <a:gd name="connsiteX54" fmla="*/ 1207294 w 2662237"/>
                <a:gd name="connsiteY54" fmla="*/ 30241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2237" h="540544">
                  <a:moveTo>
                    <a:pt x="1207294" y="302419"/>
                  </a:moveTo>
                  <a:lnTo>
                    <a:pt x="995362" y="347662"/>
                  </a:lnTo>
                  <a:lnTo>
                    <a:pt x="852487" y="378619"/>
                  </a:lnTo>
                  <a:lnTo>
                    <a:pt x="654844" y="433387"/>
                  </a:lnTo>
                  <a:lnTo>
                    <a:pt x="561975" y="459581"/>
                  </a:lnTo>
                  <a:lnTo>
                    <a:pt x="507206" y="476250"/>
                  </a:lnTo>
                  <a:lnTo>
                    <a:pt x="452437" y="500062"/>
                  </a:lnTo>
                  <a:lnTo>
                    <a:pt x="385762" y="540544"/>
                  </a:lnTo>
                  <a:lnTo>
                    <a:pt x="369094" y="540544"/>
                  </a:lnTo>
                  <a:lnTo>
                    <a:pt x="316706" y="528637"/>
                  </a:lnTo>
                  <a:lnTo>
                    <a:pt x="223837" y="466725"/>
                  </a:lnTo>
                  <a:lnTo>
                    <a:pt x="171450" y="419100"/>
                  </a:lnTo>
                  <a:lnTo>
                    <a:pt x="102394" y="354806"/>
                  </a:lnTo>
                  <a:lnTo>
                    <a:pt x="0" y="247650"/>
                  </a:lnTo>
                  <a:lnTo>
                    <a:pt x="40481" y="169069"/>
                  </a:lnTo>
                  <a:lnTo>
                    <a:pt x="90487" y="219075"/>
                  </a:lnTo>
                  <a:lnTo>
                    <a:pt x="147637" y="259556"/>
                  </a:lnTo>
                  <a:lnTo>
                    <a:pt x="188119" y="283369"/>
                  </a:lnTo>
                  <a:lnTo>
                    <a:pt x="226219" y="297656"/>
                  </a:lnTo>
                  <a:lnTo>
                    <a:pt x="273844" y="309562"/>
                  </a:lnTo>
                  <a:lnTo>
                    <a:pt x="319087" y="314325"/>
                  </a:lnTo>
                  <a:lnTo>
                    <a:pt x="354806" y="314325"/>
                  </a:lnTo>
                  <a:lnTo>
                    <a:pt x="407194" y="307181"/>
                  </a:lnTo>
                  <a:lnTo>
                    <a:pt x="528637" y="283369"/>
                  </a:lnTo>
                  <a:lnTo>
                    <a:pt x="878681" y="202406"/>
                  </a:lnTo>
                  <a:lnTo>
                    <a:pt x="1028700" y="183356"/>
                  </a:lnTo>
                  <a:lnTo>
                    <a:pt x="1297781" y="128587"/>
                  </a:lnTo>
                  <a:lnTo>
                    <a:pt x="1593056" y="90487"/>
                  </a:lnTo>
                  <a:lnTo>
                    <a:pt x="1738312" y="73819"/>
                  </a:lnTo>
                  <a:lnTo>
                    <a:pt x="1869281" y="66675"/>
                  </a:lnTo>
                  <a:lnTo>
                    <a:pt x="2069306" y="47625"/>
                  </a:lnTo>
                  <a:lnTo>
                    <a:pt x="2231231" y="26194"/>
                  </a:lnTo>
                  <a:lnTo>
                    <a:pt x="2336006" y="0"/>
                  </a:lnTo>
                  <a:lnTo>
                    <a:pt x="2355056" y="0"/>
                  </a:lnTo>
                  <a:lnTo>
                    <a:pt x="2431256" y="14287"/>
                  </a:lnTo>
                  <a:lnTo>
                    <a:pt x="2490787" y="38100"/>
                  </a:lnTo>
                  <a:lnTo>
                    <a:pt x="2564606" y="73819"/>
                  </a:lnTo>
                  <a:lnTo>
                    <a:pt x="2595562" y="90487"/>
                  </a:lnTo>
                  <a:lnTo>
                    <a:pt x="2636044" y="116681"/>
                  </a:lnTo>
                  <a:lnTo>
                    <a:pt x="2650331" y="135731"/>
                  </a:lnTo>
                  <a:lnTo>
                    <a:pt x="2662237" y="161925"/>
                  </a:lnTo>
                  <a:lnTo>
                    <a:pt x="2659856" y="190500"/>
                  </a:lnTo>
                  <a:lnTo>
                    <a:pt x="2640806" y="228600"/>
                  </a:lnTo>
                  <a:lnTo>
                    <a:pt x="2609850" y="259556"/>
                  </a:lnTo>
                  <a:lnTo>
                    <a:pt x="2566987" y="278606"/>
                  </a:lnTo>
                  <a:lnTo>
                    <a:pt x="2528887" y="280987"/>
                  </a:lnTo>
                  <a:lnTo>
                    <a:pt x="2443162" y="259556"/>
                  </a:lnTo>
                  <a:lnTo>
                    <a:pt x="2336006" y="235744"/>
                  </a:lnTo>
                  <a:lnTo>
                    <a:pt x="2216944" y="223837"/>
                  </a:lnTo>
                  <a:lnTo>
                    <a:pt x="2105025" y="221456"/>
                  </a:lnTo>
                  <a:lnTo>
                    <a:pt x="1895475" y="223837"/>
                  </a:lnTo>
                  <a:lnTo>
                    <a:pt x="1704975" y="240506"/>
                  </a:lnTo>
                  <a:lnTo>
                    <a:pt x="1552575" y="254794"/>
                  </a:lnTo>
                  <a:lnTo>
                    <a:pt x="1378744" y="278606"/>
                  </a:lnTo>
                  <a:lnTo>
                    <a:pt x="1207294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53C24BEC-A19D-4A75-94C5-14759BED18CD}"/>
                </a:ext>
              </a:extLst>
            </p:cNvPr>
            <p:cNvSpPr/>
            <p:nvPr/>
          </p:nvSpPr>
          <p:spPr>
            <a:xfrm>
              <a:off x="5219700" y="3400425"/>
              <a:ext cx="1731963" cy="923925"/>
            </a:xfrm>
            <a:custGeom>
              <a:avLst/>
              <a:gdLst>
                <a:gd name="connsiteX0" fmla="*/ 683419 w 1731169"/>
                <a:gd name="connsiteY0" fmla="*/ 280988 h 923925"/>
                <a:gd name="connsiteX1" fmla="*/ 523875 w 1731169"/>
                <a:gd name="connsiteY1" fmla="*/ 309563 h 923925"/>
                <a:gd name="connsiteX2" fmla="*/ 385763 w 1731169"/>
                <a:gd name="connsiteY2" fmla="*/ 345281 h 923925"/>
                <a:gd name="connsiteX3" fmla="*/ 250031 w 1731169"/>
                <a:gd name="connsiteY3" fmla="*/ 388144 h 923925"/>
                <a:gd name="connsiteX4" fmla="*/ 92869 w 1731169"/>
                <a:gd name="connsiteY4" fmla="*/ 445294 h 923925"/>
                <a:gd name="connsiteX5" fmla="*/ 0 w 1731169"/>
                <a:gd name="connsiteY5" fmla="*/ 261938 h 923925"/>
                <a:gd name="connsiteX6" fmla="*/ 147638 w 1731169"/>
                <a:gd name="connsiteY6" fmla="*/ 242888 h 923925"/>
                <a:gd name="connsiteX7" fmla="*/ 292894 w 1731169"/>
                <a:gd name="connsiteY7" fmla="*/ 207169 h 923925"/>
                <a:gd name="connsiteX8" fmla="*/ 533400 w 1731169"/>
                <a:gd name="connsiteY8" fmla="*/ 150019 h 923925"/>
                <a:gd name="connsiteX9" fmla="*/ 792956 w 1731169"/>
                <a:gd name="connsiteY9" fmla="*/ 102394 h 923925"/>
                <a:gd name="connsiteX10" fmla="*/ 1092994 w 1731169"/>
                <a:gd name="connsiteY10" fmla="*/ 54769 h 923925"/>
                <a:gd name="connsiteX11" fmla="*/ 1281113 w 1731169"/>
                <a:gd name="connsiteY11" fmla="*/ 26194 h 923925"/>
                <a:gd name="connsiteX12" fmla="*/ 1350169 w 1731169"/>
                <a:gd name="connsiteY12" fmla="*/ 21431 h 923925"/>
                <a:gd name="connsiteX13" fmla="*/ 1385888 w 1731169"/>
                <a:gd name="connsiteY13" fmla="*/ 19050 h 923925"/>
                <a:gd name="connsiteX14" fmla="*/ 1445419 w 1731169"/>
                <a:gd name="connsiteY14" fmla="*/ 0 h 923925"/>
                <a:gd name="connsiteX15" fmla="*/ 1464469 w 1731169"/>
                <a:gd name="connsiteY15" fmla="*/ 9525 h 923925"/>
                <a:gd name="connsiteX16" fmla="*/ 1533525 w 1731169"/>
                <a:gd name="connsiteY16" fmla="*/ 47625 h 923925"/>
                <a:gd name="connsiteX17" fmla="*/ 1612106 w 1731169"/>
                <a:gd name="connsiteY17" fmla="*/ 97631 h 923925"/>
                <a:gd name="connsiteX18" fmla="*/ 1678781 w 1731169"/>
                <a:gd name="connsiteY18" fmla="*/ 150019 h 923925"/>
                <a:gd name="connsiteX19" fmla="*/ 1700213 w 1731169"/>
                <a:gd name="connsiteY19" fmla="*/ 173831 h 923925"/>
                <a:gd name="connsiteX20" fmla="*/ 1712119 w 1731169"/>
                <a:gd name="connsiteY20" fmla="*/ 188119 h 923925"/>
                <a:gd name="connsiteX21" fmla="*/ 1724025 w 1731169"/>
                <a:gd name="connsiteY21" fmla="*/ 209550 h 923925"/>
                <a:gd name="connsiteX22" fmla="*/ 1731169 w 1731169"/>
                <a:gd name="connsiteY22" fmla="*/ 245269 h 923925"/>
                <a:gd name="connsiteX23" fmla="*/ 1728788 w 1731169"/>
                <a:gd name="connsiteY23" fmla="*/ 269081 h 923925"/>
                <a:gd name="connsiteX24" fmla="*/ 1714500 w 1731169"/>
                <a:gd name="connsiteY24" fmla="*/ 292894 h 923925"/>
                <a:gd name="connsiteX25" fmla="*/ 1678781 w 1731169"/>
                <a:gd name="connsiteY25" fmla="*/ 316706 h 923925"/>
                <a:gd name="connsiteX26" fmla="*/ 1645444 w 1731169"/>
                <a:gd name="connsiteY26" fmla="*/ 338138 h 923925"/>
                <a:gd name="connsiteX27" fmla="*/ 1624013 w 1731169"/>
                <a:gd name="connsiteY27" fmla="*/ 364331 h 923925"/>
                <a:gd name="connsiteX28" fmla="*/ 1593056 w 1731169"/>
                <a:gd name="connsiteY28" fmla="*/ 411956 h 923925"/>
                <a:gd name="connsiteX29" fmla="*/ 1545431 w 1731169"/>
                <a:gd name="connsiteY29" fmla="*/ 581025 h 923925"/>
                <a:gd name="connsiteX30" fmla="*/ 1485900 w 1731169"/>
                <a:gd name="connsiteY30" fmla="*/ 750094 h 923925"/>
                <a:gd name="connsiteX31" fmla="*/ 1428750 w 1731169"/>
                <a:gd name="connsiteY31" fmla="*/ 857250 h 923925"/>
                <a:gd name="connsiteX32" fmla="*/ 1383506 w 1731169"/>
                <a:gd name="connsiteY32" fmla="*/ 902494 h 923925"/>
                <a:gd name="connsiteX33" fmla="*/ 1354931 w 1731169"/>
                <a:gd name="connsiteY33" fmla="*/ 919163 h 923925"/>
                <a:gd name="connsiteX34" fmla="*/ 1335881 w 1731169"/>
                <a:gd name="connsiteY34" fmla="*/ 923925 h 923925"/>
                <a:gd name="connsiteX35" fmla="*/ 1302544 w 1731169"/>
                <a:gd name="connsiteY35" fmla="*/ 916781 h 923925"/>
                <a:gd name="connsiteX36" fmla="*/ 1283494 w 1731169"/>
                <a:gd name="connsiteY36" fmla="*/ 900113 h 923925"/>
                <a:gd name="connsiteX37" fmla="*/ 1254919 w 1731169"/>
                <a:gd name="connsiteY37" fmla="*/ 871538 h 923925"/>
                <a:gd name="connsiteX38" fmla="*/ 1238250 w 1731169"/>
                <a:gd name="connsiteY38" fmla="*/ 852488 h 923925"/>
                <a:gd name="connsiteX39" fmla="*/ 1266825 w 1731169"/>
                <a:gd name="connsiteY39" fmla="*/ 650081 h 923925"/>
                <a:gd name="connsiteX40" fmla="*/ 1307306 w 1731169"/>
                <a:gd name="connsiteY40" fmla="*/ 442913 h 923925"/>
                <a:gd name="connsiteX41" fmla="*/ 1331119 w 1731169"/>
                <a:gd name="connsiteY41" fmla="*/ 323850 h 923925"/>
                <a:gd name="connsiteX42" fmla="*/ 1331119 w 1731169"/>
                <a:gd name="connsiteY42" fmla="*/ 295275 h 923925"/>
                <a:gd name="connsiteX43" fmla="*/ 1328738 w 1731169"/>
                <a:gd name="connsiteY43" fmla="*/ 278606 h 923925"/>
                <a:gd name="connsiteX44" fmla="*/ 1319213 w 1731169"/>
                <a:gd name="connsiteY44" fmla="*/ 261938 h 923925"/>
                <a:gd name="connsiteX45" fmla="*/ 1300163 w 1731169"/>
                <a:gd name="connsiteY45" fmla="*/ 245269 h 923925"/>
                <a:gd name="connsiteX46" fmla="*/ 1266825 w 1731169"/>
                <a:gd name="connsiteY46" fmla="*/ 228600 h 923925"/>
                <a:gd name="connsiteX47" fmla="*/ 1219200 w 1731169"/>
                <a:gd name="connsiteY47" fmla="*/ 221456 h 923925"/>
                <a:gd name="connsiteX48" fmla="*/ 978694 w 1731169"/>
                <a:gd name="connsiteY48" fmla="*/ 240506 h 923925"/>
                <a:gd name="connsiteX49" fmla="*/ 683419 w 1731169"/>
                <a:gd name="connsiteY49" fmla="*/ 28098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1169" h="923925">
                  <a:moveTo>
                    <a:pt x="683419" y="280988"/>
                  </a:moveTo>
                  <a:lnTo>
                    <a:pt x="523875" y="309563"/>
                  </a:lnTo>
                  <a:lnTo>
                    <a:pt x="385763" y="345281"/>
                  </a:lnTo>
                  <a:lnTo>
                    <a:pt x="250031" y="388144"/>
                  </a:lnTo>
                  <a:lnTo>
                    <a:pt x="92869" y="445294"/>
                  </a:lnTo>
                  <a:lnTo>
                    <a:pt x="0" y="261938"/>
                  </a:lnTo>
                  <a:lnTo>
                    <a:pt x="147638" y="242888"/>
                  </a:lnTo>
                  <a:lnTo>
                    <a:pt x="292894" y="207169"/>
                  </a:lnTo>
                  <a:lnTo>
                    <a:pt x="533400" y="150019"/>
                  </a:lnTo>
                  <a:lnTo>
                    <a:pt x="792956" y="102394"/>
                  </a:lnTo>
                  <a:lnTo>
                    <a:pt x="1092994" y="54769"/>
                  </a:lnTo>
                  <a:lnTo>
                    <a:pt x="1281113" y="26194"/>
                  </a:lnTo>
                  <a:lnTo>
                    <a:pt x="1350169" y="21431"/>
                  </a:lnTo>
                  <a:lnTo>
                    <a:pt x="1385888" y="19050"/>
                  </a:lnTo>
                  <a:lnTo>
                    <a:pt x="1445419" y="0"/>
                  </a:lnTo>
                  <a:lnTo>
                    <a:pt x="1464469" y="9525"/>
                  </a:lnTo>
                  <a:lnTo>
                    <a:pt x="1533525" y="47625"/>
                  </a:lnTo>
                  <a:lnTo>
                    <a:pt x="1612106" y="97631"/>
                  </a:lnTo>
                  <a:lnTo>
                    <a:pt x="1678781" y="150019"/>
                  </a:lnTo>
                  <a:lnTo>
                    <a:pt x="1700213" y="173831"/>
                  </a:lnTo>
                  <a:lnTo>
                    <a:pt x="1712119" y="188119"/>
                  </a:lnTo>
                  <a:lnTo>
                    <a:pt x="1724025" y="209550"/>
                  </a:lnTo>
                  <a:lnTo>
                    <a:pt x="1731169" y="245269"/>
                  </a:lnTo>
                  <a:lnTo>
                    <a:pt x="1728788" y="269081"/>
                  </a:lnTo>
                  <a:lnTo>
                    <a:pt x="1714500" y="292894"/>
                  </a:lnTo>
                  <a:lnTo>
                    <a:pt x="1678781" y="316706"/>
                  </a:lnTo>
                  <a:lnTo>
                    <a:pt x="1645444" y="338138"/>
                  </a:lnTo>
                  <a:lnTo>
                    <a:pt x="1624013" y="364331"/>
                  </a:lnTo>
                  <a:lnTo>
                    <a:pt x="1593056" y="411956"/>
                  </a:lnTo>
                  <a:lnTo>
                    <a:pt x="1545431" y="581025"/>
                  </a:lnTo>
                  <a:lnTo>
                    <a:pt x="1485900" y="750094"/>
                  </a:lnTo>
                  <a:lnTo>
                    <a:pt x="1428750" y="857250"/>
                  </a:lnTo>
                  <a:lnTo>
                    <a:pt x="1383506" y="902494"/>
                  </a:lnTo>
                  <a:lnTo>
                    <a:pt x="1354931" y="919163"/>
                  </a:lnTo>
                  <a:lnTo>
                    <a:pt x="1335881" y="923925"/>
                  </a:lnTo>
                  <a:lnTo>
                    <a:pt x="1302544" y="916781"/>
                  </a:lnTo>
                  <a:lnTo>
                    <a:pt x="1283494" y="900113"/>
                  </a:lnTo>
                  <a:lnTo>
                    <a:pt x="1254919" y="871538"/>
                  </a:lnTo>
                  <a:lnTo>
                    <a:pt x="1238250" y="852488"/>
                  </a:lnTo>
                  <a:lnTo>
                    <a:pt x="1266825" y="650081"/>
                  </a:lnTo>
                  <a:lnTo>
                    <a:pt x="1307306" y="442913"/>
                  </a:lnTo>
                  <a:lnTo>
                    <a:pt x="1331119" y="323850"/>
                  </a:lnTo>
                  <a:lnTo>
                    <a:pt x="1331119" y="295275"/>
                  </a:lnTo>
                  <a:lnTo>
                    <a:pt x="1328738" y="278606"/>
                  </a:lnTo>
                  <a:lnTo>
                    <a:pt x="1319213" y="261938"/>
                  </a:lnTo>
                  <a:lnTo>
                    <a:pt x="1300163" y="245269"/>
                  </a:lnTo>
                  <a:lnTo>
                    <a:pt x="1266825" y="228600"/>
                  </a:lnTo>
                  <a:lnTo>
                    <a:pt x="1219200" y="221456"/>
                  </a:lnTo>
                  <a:lnTo>
                    <a:pt x="978694" y="240506"/>
                  </a:lnTo>
                  <a:lnTo>
                    <a:pt x="683419" y="2809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3">
              <a:extLst>
                <a:ext uri="{FF2B5EF4-FFF2-40B4-BE49-F238E27FC236}">
                  <a16:creationId xmlns:a16="http://schemas.microsoft.com/office/drawing/2014/main" id="{DBC3B390-70EE-4448-B3C1-2226609C10A0}"/>
                </a:ext>
              </a:extLst>
            </p:cNvPr>
            <p:cNvSpPr/>
            <p:nvPr/>
          </p:nvSpPr>
          <p:spPr>
            <a:xfrm>
              <a:off x="5357813" y="4040188"/>
              <a:ext cx="1176337" cy="422275"/>
            </a:xfrm>
            <a:custGeom>
              <a:avLst/>
              <a:gdLst>
                <a:gd name="connsiteX0" fmla="*/ 457200 w 1176337"/>
                <a:gd name="connsiteY0" fmla="*/ 297657 h 421482"/>
                <a:gd name="connsiteX1" fmla="*/ 135731 w 1176337"/>
                <a:gd name="connsiteY1" fmla="*/ 364332 h 421482"/>
                <a:gd name="connsiteX2" fmla="*/ 40481 w 1176337"/>
                <a:gd name="connsiteY2" fmla="*/ 421482 h 421482"/>
                <a:gd name="connsiteX3" fmla="*/ 0 w 1176337"/>
                <a:gd name="connsiteY3" fmla="*/ 245269 h 421482"/>
                <a:gd name="connsiteX4" fmla="*/ 314325 w 1176337"/>
                <a:gd name="connsiteY4" fmla="*/ 180975 h 421482"/>
                <a:gd name="connsiteX5" fmla="*/ 635793 w 1176337"/>
                <a:gd name="connsiteY5" fmla="*/ 107157 h 421482"/>
                <a:gd name="connsiteX6" fmla="*/ 900112 w 1176337"/>
                <a:gd name="connsiteY6" fmla="*/ 54769 h 421482"/>
                <a:gd name="connsiteX7" fmla="*/ 1169193 w 1176337"/>
                <a:gd name="connsiteY7" fmla="*/ 0 h 421482"/>
                <a:gd name="connsiteX8" fmla="*/ 1176337 w 1176337"/>
                <a:gd name="connsiteY8" fmla="*/ 207169 h 421482"/>
                <a:gd name="connsiteX9" fmla="*/ 1097756 w 1176337"/>
                <a:gd name="connsiteY9" fmla="*/ 209550 h 421482"/>
                <a:gd name="connsiteX10" fmla="*/ 1002506 w 1176337"/>
                <a:gd name="connsiteY10" fmla="*/ 209550 h 421482"/>
                <a:gd name="connsiteX11" fmla="*/ 883443 w 1176337"/>
                <a:gd name="connsiteY11" fmla="*/ 216694 h 421482"/>
                <a:gd name="connsiteX12" fmla="*/ 738187 w 1176337"/>
                <a:gd name="connsiteY12" fmla="*/ 242888 h 421482"/>
                <a:gd name="connsiteX13" fmla="*/ 678656 w 1176337"/>
                <a:gd name="connsiteY13" fmla="*/ 259557 h 421482"/>
                <a:gd name="connsiteX14" fmla="*/ 457200 w 1176337"/>
                <a:gd name="connsiteY14" fmla="*/ 297657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6337" h="421482">
                  <a:moveTo>
                    <a:pt x="457200" y="297657"/>
                  </a:moveTo>
                  <a:lnTo>
                    <a:pt x="135731" y="364332"/>
                  </a:lnTo>
                  <a:lnTo>
                    <a:pt x="40481" y="421482"/>
                  </a:lnTo>
                  <a:lnTo>
                    <a:pt x="0" y="245269"/>
                  </a:lnTo>
                  <a:lnTo>
                    <a:pt x="314325" y="180975"/>
                  </a:lnTo>
                  <a:lnTo>
                    <a:pt x="635793" y="107157"/>
                  </a:lnTo>
                  <a:lnTo>
                    <a:pt x="900112" y="54769"/>
                  </a:lnTo>
                  <a:lnTo>
                    <a:pt x="1169193" y="0"/>
                  </a:lnTo>
                  <a:lnTo>
                    <a:pt x="1176337" y="207169"/>
                  </a:lnTo>
                  <a:lnTo>
                    <a:pt x="1097756" y="209550"/>
                  </a:lnTo>
                  <a:lnTo>
                    <a:pt x="1002506" y="209550"/>
                  </a:lnTo>
                  <a:lnTo>
                    <a:pt x="883443" y="216694"/>
                  </a:lnTo>
                  <a:lnTo>
                    <a:pt x="738187" y="242888"/>
                  </a:lnTo>
                  <a:lnTo>
                    <a:pt x="678656" y="259557"/>
                  </a:lnTo>
                  <a:lnTo>
                    <a:pt x="457200" y="2976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4">
              <a:extLst>
                <a:ext uri="{FF2B5EF4-FFF2-40B4-BE49-F238E27FC236}">
                  <a16:creationId xmlns:a16="http://schemas.microsoft.com/office/drawing/2014/main" id="{1833F748-487B-47DF-B28C-1D658573A00A}"/>
                </a:ext>
              </a:extLst>
            </p:cNvPr>
            <p:cNvSpPr/>
            <p:nvPr/>
          </p:nvSpPr>
          <p:spPr>
            <a:xfrm>
              <a:off x="4529138" y="4405313"/>
              <a:ext cx="1257300" cy="1568450"/>
            </a:xfrm>
            <a:custGeom>
              <a:avLst/>
              <a:gdLst>
                <a:gd name="connsiteX0" fmla="*/ 878681 w 1257509"/>
                <a:gd name="connsiteY0" fmla="*/ 907256 h 1569243"/>
                <a:gd name="connsiteX1" fmla="*/ 764381 w 1257509"/>
                <a:gd name="connsiteY1" fmla="*/ 1054893 h 1569243"/>
                <a:gd name="connsiteX2" fmla="*/ 666750 w 1257509"/>
                <a:gd name="connsiteY2" fmla="*/ 1154906 h 1569243"/>
                <a:gd name="connsiteX3" fmla="*/ 521493 w 1257509"/>
                <a:gd name="connsiteY3" fmla="*/ 1276350 h 1569243"/>
                <a:gd name="connsiteX4" fmla="*/ 354806 w 1257509"/>
                <a:gd name="connsiteY4" fmla="*/ 1395412 h 1569243"/>
                <a:gd name="connsiteX5" fmla="*/ 216693 w 1257509"/>
                <a:gd name="connsiteY5" fmla="*/ 1478756 h 1569243"/>
                <a:gd name="connsiteX6" fmla="*/ 107156 w 1257509"/>
                <a:gd name="connsiteY6" fmla="*/ 1540668 h 1569243"/>
                <a:gd name="connsiteX7" fmla="*/ 50006 w 1257509"/>
                <a:gd name="connsiteY7" fmla="*/ 1566862 h 1569243"/>
                <a:gd name="connsiteX8" fmla="*/ 21431 w 1257509"/>
                <a:gd name="connsiteY8" fmla="*/ 1569243 h 1569243"/>
                <a:gd name="connsiteX9" fmla="*/ 9525 w 1257509"/>
                <a:gd name="connsiteY9" fmla="*/ 1564481 h 1569243"/>
                <a:gd name="connsiteX10" fmla="*/ 0 w 1257509"/>
                <a:gd name="connsiteY10" fmla="*/ 1552575 h 1569243"/>
                <a:gd name="connsiteX11" fmla="*/ 4762 w 1257509"/>
                <a:gd name="connsiteY11" fmla="*/ 1528762 h 1569243"/>
                <a:gd name="connsiteX12" fmla="*/ 50006 w 1257509"/>
                <a:gd name="connsiteY12" fmla="*/ 1490662 h 1569243"/>
                <a:gd name="connsiteX13" fmla="*/ 226218 w 1257509"/>
                <a:gd name="connsiteY13" fmla="*/ 1347787 h 1569243"/>
                <a:gd name="connsiteX14" fmla="*/ 338137 w 1257509"/>
                <a:gd name="connsiteY14" fmla="*/ 1243012 h 1569243"/>
                <a:gd name="connsiteX15" fmla="*/ 481012 w 1257509"/>
                <a:gd name="connsiteY15" fmla="*/ 1112043 h 1569243"/>
                <a:gd name="connsiteX16" fmla="*/ 592931 w 1257509"/>
                <a:gd name="connsiteY16" fmla="*/ 988218 h 1569243"/>
                <a:gd name="connsiteX17" fmla="*/ 709612 w 1257509"/>
                <a:gd name="connsiteY17" fmla="*/ 842962 h 1569243"/>
                <a:gd name="connsiteX18" fmla="*/ 795337 w 1257509"/>
                <a:gd name="connsiteY18" fmla="*/ 700087 h 1569243"/>
                <a:gd name="connsiteX19" fmla="*/ 854868 w 1257509"/>
                <a:gd name="connsiteY19" fmla="*/ 559593 h 1569243"/>
                <a:gd name="connsiteX20" fmla="*/ 921543 w 1257509"/>
                <a:gd name="connsiteY20" fmla="*/ 390525 h 1569243"/>
                <a:gd name="connsiteX21" fmla="*/ 947737 w 1257509"/>
                <a:gd name="connsiteY21" fmla="*/ 273843 h 1569243"/>
                <a:gd name="connsiteX22" fmla="*/ 947737 w 1257509"/>
                <a:gd name="connsiteY22" fmla="*/ 257175 h 1569243"/>
                <a:gd name="connsiteX23" fmla="*/ 852487 w 1257509"/>
                <a:gd name="connsiteY23" fmla="*/ 59531 h 1569243"/>
                <a:gd name="connsiteX24" fmla="*/ 869156 w 1257509"/>
                <a:gd name="connsiteY24" fmla="*/ 0 h 1569243"/>
                <a:gd name="connsiteX25" fmla="*/ 1002506 w 1257509"/>
                <a:gd name="connsiteY25" fmla="*/ 54768 h 1569243"/>
                <a:gd name="connsiteX26" fmla="*/ 1076325 w 1257509"/>
                <a:gd name="connsiteY26" fmla="*/ 95250 h 1569243"/>
                <a:gd name="connsiteX27" fmla="*/ 1140618 w 1257509"/>
                <a:gd name="connsiteY27" fmla="*/ 138112 h 1569243"/>
                <a:gd name="connsiteX28" fmla="*/ 1200150 w 1257509"/>
                <a:gd name="connsiteY28" fmla="*/ 176212 h 1569243"/>
                <a:gd name="connsiteX29" fmla="*/ 1233487 w 1257509"/>
                <a:gd name="connsiteY29" fmla="*/ 211931 h 1569243"/>
                <a:gd name="connsiteX30" fmla="*/ 1250156 w 1257509"/>
                <a:gd name="connsiteY30" fmla="*/ 247650 h 1569243"/>
                <a:gd name="connsiteX31" fmla="*/ 1257300 w 1257509"/>
                <a:gd name="connsiteY31" fmla="*/ 276225 h 1569243"/>
                <a:gd name="connsiteX32" fmla="*/ 1257300 w 1257509"/>
                <a:gd name="connsiteY32" fmla="*/ 309562 h 1569243"/>
                <a:gd name="connsiteX33" fmla="*/ 1245393 w 1257509"/>
                <a:gd name="connsiteY33" fmla="*/ 330993 h 1569243"/>
                <a:gd name="connsiteX34" fmla="*/ 1214437 w 1257509"/>
                <a:gd name="connsiteY34" fmla="*/ 369093 h 1569243"/>
                <a:gd name="connsiteX35" fmla="*/ 1171575 w 1257509"/>
                <a:gd name="connsiteY35" fmla="*/ 445293 h 1569243"/>
                <a:gd name="connsiteX36" fmla="*/ 1114425 w 1257509"/>
                <a:gd name="connsiteY36" fmla="*/ 554831 h 1569243"/>
                <a:gd name="connsiteX37" fmla="*/ 1023937 w 1257509"/>
                <a:gd name="connsiteY37" fmla="*/ 707231 h 1569243"/>
                <a:gd name="connsiteX38" fmla="*/ 878681 w 1257509"/>
                <a:gd name="connsiteY38" fmla="*/ 907256 h 156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57509" h="1569243">
                  <a:moveTo>
                    <a:pt x="878681" y="907256"/>
                  </a:moveTo>
                  <a:lnTo>
                    <a:pt x="764381" y="1054893"/>
                  </a:lnTo>
                  <a:lnTo>
                    <a:pt x="666750" y="1154906"/>
                  </a:lnTo>
                  <a:lnTo>
                    <a:pt x="521493" y="1276350"/>
                  </a:lnTo>
                  <a:lnTo>
                    <a:pt x="354806" y="1395412"/>
                  </a:lnTo>
                  <a:lnTo>
                    <a:pt x="216693" y="1478756"/>
                  </a:lnTo>
                  <a:lnTo>
                    <a:pt x="107156" y="1540668"/>
                  </a:lnTo>
                  <a:lnTo>
                    <a:pt x="50006" y="1566862"/>
                  </a:lnTo>
                  <a:lnTo>
                    <a:pt x="21431" y="1569243"/>
                  </a:lnTo>
                  <a:lnTo>
                    <a:pt x="9525" y="1564481"/>
                  </a:lnTo>
                  <a:lnTo>
                    <a:pt x="0" y="1552575"/>
                  </a:lnTo>
                  <a:lnTo>
                    <a:pt x="4762" y="1528762"/>
                  </a:lnTo>
                  <a:lnTo>
                    <a:pt x="50006" y="1490662"/>
                  </a:lnTo>
                  <a:lnTo>
                    <a:pt x="226218" y="1347787"/>
                  </a:lnTo>
                  <a:lnTo>
                    <a:pt x="338137" y="1243012"/>
                  </a:lnTo>
                  <a:lnTo>
                    <a:pt x="481012" y="1112043"/>
                  </a:lnTo>
                  <a:lnTo>
                    <a:pt x="592931" y="988218"/>
                  </a:lnTo>
                  <a:lnTo>
                    <a:pt x="709612" y="842962"/>
                  </a:lnTo>
                  <a:lnTo>
                    <a:pt x="795337" y="700087"/>
                  </a:lnTo>
                  <a:lnTo>
                    <a:pt x="854868" y="559593"/>
                  </a:lnTo>
                  <a:lnTo>
                    <a:pt x="921543" y="390525"/>
                  </a:lnTo>
                  <a:lnTo>
                    <a:pt x="947737" y="273843"/>
                  </a:lnTo>
                  <a:lnTo>
                    <a:pt x="947737" y="257175"/>
                  </a:lnTo>
                  <a:lnTo>
                    <a:pt x="852487" y="59531"/>
                  </a:lnTo>
                  <a:lnTo>
                    <a:pt x="869156" y="0"/>
                  </a:lnTo>
                  <a:lnTo>
                    <a:pt x="1002506" y="54768"/>
                  </a:lnTo>
                  <a:lnTo>
                    <a:pt x="1076325" y="95250"/>
                  </a:lnTo>
                  <a:lnTo>
                    <a:pt x="1140618" y="138112"/>
                  </a:lnTo>
                  <a:lnTo>
                    <a:pt x="1200150" y="176212"/>
                  </a:lnTo>
                  <a:lnTo>
                    <a:pt x="1233487" y="211931"/>
                  </a:lnTo>
                  <a:lnTo>
                    <a:pt x="1250156" y="247650"/>
                  </a:lnTo>
                  <a:cubicBezTo>
                    <a:pt x="1257509" y="274609"/>
                    <a:pt x="1257300" y="264793"/>
                    <a:pt x="1257300" y="276225"/>
                  </a:cubicBezTo>
                  <a:lnTo>
                    <a:pt x="1257300" y="309562"/>
                  </a:lnTo>
                  <a:lnTo>
                    <a:pt x="1245393" y="330993"/>
                  </a:lnTo>
                  <a:lnTo>
                    <a:pt x="1214437" y="369093"/>
                  </a:lnTo>
                  <a:lnTo>
                    <a:pt x="1171575" y="445293"/>
                  </a:lnTo>
                  <a:lnTo>
                    <a:pt x="1114425" y="554831"/>
                  </a:lnTo>
                  <a:lnTo>
                    <a:pt x="1023937" y="707231"/>
                  </a:lnTo>
                  <a:lnTo>
                    <a:pt x="878681" y="907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5">
              <a:extLst>
                <a:ext uri="{FF2B5EF4-FFF2-40B4-BE49-F238E27FC236}">
                  <a16:creationId xmlns:a16="http://schemas.microsoft.com/office/drawing/2014/main" id="{D96F402E-CDCE-42C0-9E21-0319B49DA970}"/>
                </a:ext>
              </a:extLst>
            </p:cNvPr>
            <p:cNvSpPr/>
            <p:nvPr/>
          </p:nvSpPr>
          <p:spPr>
            <a:xfrm>
              <a:off x="5862638" y="4262438"/>
              <a:ext cx="1711325" cy="1755775"/>
            </a:xfrm>
            <a:custGeom>
              <a:avLst/>
              <a:gdLst>
                <a:gd name="connsiteX0" fmla="*/ 242887 w 1712118"/>
                <a:gd name="connsiteY0" fmla="*/ 933450 h 1754981"/>
                <a:gd name="connsiteX1" fmla="*/ 252412 w 1712118"/>
                <a:gd name="connsiteY1" fmla="*/ 616743 h 1754981"/>
                <a:gd name="connsiteX2" fmla="*/ 261937 w 1712118"/>
                <a:gd name="connsiteY2" fmla="*/ 419100 h 1754981"/>
                <a:gd name="connsiteX3" fmla="*/ 261937 w 1712118"/>
                <a:gd name="connsiteY3" fmla="*/ 383381 h 1754981"/>
                <a:gd name="connsiteX4" fmla="*/ 261937 w 1712118"/>
                <a:gd name="connsiteY4" fmla="*/ 359568 h 1754981"/>
                <a:gd name="connsiteX5" fmla="*/ 252412 w 1712118"/>
                <a:gd name="connsiteY5" fmla="*/ 316706 h 1754981"/>
                <a:gd name="connsiteX6" fmla="*/ 228600 w 1712118"/>
                <a:gd name="connsiteY6" fmla="*/ 261937 h 1754981"/>
                <a:gd name="connsiteX7" fmla="*/ 200025 w 1712118"/>
                <a:gd name="connsiteY7" fmla="*/ 214312 h 1754981"/>
                <a:gd name="connsiteX8" fmla="*/ 171450 w 1712118"/>
                <a:gd name="connsiteY8" fmla="*/ 173831 h 1754981"/>
                <a:gd name="connsiteX9" fmla="*/ 111918 w 1712118"/>
                <a:gd name="connsiteY9" fmla="*/ 107156 h 1754981"/>
                <a:gd name="connsiteX10" fmla="*/ 0 w 1712118"/>
                <a:gd name="connsiteY10" fmla="*/ 9525 h 1754981"/>
                <a:gd name="connsiteX11" fmla="*/ 128587 w 1712118"/>
                <a:gd name="connsiteY11" fmla="*/ 0 h 1754981"/>
                <a:gd name="connsiteX12" fmla="*/ 300037 w 1712118"/>
                <a:gd name="connsiteY12" fmla="*/ 88106 h 1754981"/>
                <a:gd name="connsiteX13" fmla="*/ 407193 w 1712118"/>
                <a:gd name="connsiteY13" fmla="*/ 147637 h 1754981"/>
                <a:gd name="connsiteX14" fmla="*/ 488156 w 1712118"/>
                <a:gd name="connsiteY14" fmla="*/ 192881 h 1754981"/>
                <a:gd name="connsiteX15" fmla="*/ 526256 w 1712118"/>
                <a:gd name="connsiteY15" fmla="*/ 219075 h 1754981"/>
                <a:gd name="connsiteX16" fmla="*/ 545306 w 1712118"/>
                <a:gd name="connsiteY16" fmla="*/ 235743 h 1754981"/>
                <a:gd name="connsiteX17" fmla="*/ 566737 w 1712118"/>
                <a:gd name="connsiteY17" fmla="*/ 264318 h 1754981"/>
                <a:gd name="connsiteX18" fmla="*/ 573881 w 1712118"/>
                <a:gd name="connsiteY18" fmla="*/ 292893 h 1754981"/>
                <a:gd name="connsiteX19" fmla="*/ 566737 w 1712118"/>
                <a:gd name="connsiteY19" fmla="*/ 333375 h 1754981"/>
                <a:gd name="connsiteX20" fmla="*/ 540543 w 1712118"/>
                <a:gd name="connsiteY20" fmla="*/ 392906 h 1754981"/>
                <a:gd name="connsiteX21" fmla="*/ 500062 w 1712118"/>
                <a:gd name="connsiteY21" fmla="*/ 471487 h 1754981"/>
                <a:gd name="connsiteX22" fmla="*/ 476250 w 1712118"/>
                <a:gd name="connsiteY22" fmla="*/ 528637 h 1754981"/>
                <a:gd name="connsiteX23" fmla="*/ 459581 w 1712118"/>
                <a:gd name="connsiteY23" fmla="*/ 607218 h 1754981"/>
                <a:gd name="connsiteX24" fmla="*/ 445293 w 1712118"/>
                <a:gd name="connsiteY24" fmla="*/ 723900 h 1754981"/>
                <a:gd name="connsiteX25" fmla="*/ 431006 w 1712118"/>
                <a:gd name="connsiteY25" fmla="*/ 857250 h 1754981"/>
                <a:gd name="connsiteX26" fmla="*/ 421481 w 1712118"/>
                <a:gd name="connsiteY26" fmla="*/ 1023937 h 1754981"/>
                <a:gd name="connsiteX27" fmla="*/ 416718 w 1712118"/>
                <a:gd name="connsiteY27" fmla="*/ 1188243 h 1754981"/>
                <a:gd name="connsiteX28" fmla="*/ 419100 w 1712118"/>
                <a:gd name="connsiteY28" fmla="*/ 1331118 h 1754981"/>
                <a:gd name="connsiteX29" fmla="*/ 426243 w 1712118"/>
                <a:gd name="connsiteY29" fmla="*/ 1381125 h 1754981"/>
                <a:gd name="connsiteX30" fmla="*/ 435768 w 1712118"/>
                <a:gd name="connsiteY30" fmla="*/ 1419225 h 1754981"/>
                <a:gd name="connsiteX31" fmla="*/ 454818 w 1712118"/>
                <a:gd name="connsiteY31" fmla="*/ 1452562 h 1754981"/>
                <a:gd name="connsiteX32" fmla="*/ 485775 w 1712118"/>
                <a:gd name="connsiteY32" fmla="*/ 1483518 h 1754981"/>
                <a:gd name="connsiteX33" fmla="*/ 514350 w 1712118"/>
                <a:gd name="connsiteY33" fmla="*/ 1502568 h 1754981"/>
                <a:gd name="connsiteX34" fmla="*/ 561975 w 1712118"/>
                <a:gd name="connsiteY34" fmla="*/ 1524000 h 1754981"/>
                <a:gd name="connsiteX35" fmla="*/ 602456 w 1712118"/>
                <a:gd name="connsiteY35" fmla="*/ 1535906 h 1754981"/>
                <a:gd name="connsiteX36" fmla="*/ 650081 w 1712118"/>
                <a:gd name="connsiteY36" fmla="*/ 1543050 h 1754981"/>
                <a:gd name="connsiteX37" fmla="*/ 733425 w 1712118"/>
                <a:gd name="connsiteY37" fmla="*/ 1550193 h 1754981"/>
                <a:gd name="connsiteX38" fmla="*/ 895350 w 1712118"/>
                <a:gd name="connsiteY38" fmla="*/ 1547812 h 1754981"/>
                <a:gd name="connsiteX39" fmla="*/ 1085850 w 1712118"/>
                <a:gd name="connsiteY39" fmla="*/ 1543050 h 1754981"/>
                <a:gd name="connsiteX40" fmla="*/ 1166812 w 1712118"/>
                <a:gd name="connsiteY40" fmla="*/ 1528762 h 1754981"/>
                <a:gd name="connsiteX41" fmla="*/ 1223962 w 1712118"/>
                <a:gd name="connsiteY41" fmla="*/ 1512093 h 1754981"/>
                <a:gd name="connsiteX42" fmla="*/ 1607343 w 1712118"/>
                <a:gd name="connsiteY42" fmla="*/ 1407318 h 1754981"/>
                <a:gd name="connsiteX43" fmla="*/ 1643062 w 1712118"/>
                <a:gd name="connsiteY43" fmla="*/ 1443037 h 1754981"/>
                <a:gd name="connsiteX44" fmla="*/ 1669256 w 1712118"/>
                <a:gd name="connsiteY44" fmla="*/ 1471612 h 1754981"/>
                <a:gd name="connsiteX45" fmla="*/ 1683543 w 1712118"/>
                <a:gd name="connsiteY45" fmla="*/ 1497806 h 1754981"/>
                <a:gd name="connsiteX46" fmla="*/ 1700212 w 1712118"/>
                <a:gd name="connsiteY46" fmla="*/ 1528762 h 1754981"/>
                <a:gd name="connsiteX47" fmla="*/ 1712118 w 1712118"/>
                <a:gd name="connsiteY47" fmla="*/ 1576387 h 1754981"/>
                <a:gd name="connsiteX48" fmla="*/ 1709737 w 1712118"/>
                <a:gd name="connsiteY48" fmla="*/ 1614487 h 1754981"/>
                <a:gd name="connsiteX49" fmla="*/ 1700212 w 1712118"/>
                <a:gd name="connsiteY49" fmla="*/ 1643062 h 1754981"/>
                <a:gd name="connsiteX50" fmla="*/ 1666875 w 1712118"/>
                <a:gd name="connsiteY50" fmla="*/ 1664493 h 1754981"/>
                <a:gd name="connsiteX51" fmla="*/ 1621631 w 1712118"/>
                <a:gd name="connsiteY51" fmla="*/ 1683543 h 1754981"/>
                <a:gd name="connsiteX52" fmla="*/ 1497806 w 1712118"/>
                <a:gd name="connsiteY52" fmla="*/ 1712118 h 1754981"/>
                <a:gd name="connsiteX53" fmla="*/ 1309687 w 1712118"/>
                <a:gd name="connsiteY53" fmla="*/ 1735931 h 1754981"/>
                <a:gd name="connsiteX54" fmla="*/ 950118 w 1712118"/>
                <a:gd name="connsiteY54" fmla="*/ 1752600 h 1754981"/>
                <a:gd name="connsiteX55" fmla="*/ 797718 w 1712118"/>
                <a:gd name="connsiteY55" fmla="*/ 1754981 h 1754981"/>
                <a:gd name="connsiteX56" fmla="*/ 642937 w 1712118"/>
                <a:gd name="connsiteY56" fmla="*/ 1745456 h 1754981"/>
                <a:gd name="connsiteX57" fmla="*/ 533400 w 1712118"/>
                <a:gd name="connsiteY57" fmla="*/ 1728787 h 1754981"/>
                <a:gd name="connsiteX58" fmla="*/ 464343 w 1712118"/>
                <a:gd name="connsiteY58" fmla="*/ 1714500 h 1754981"/>
                <a:gd name="connsiteX59" fmla="*/ 421481 w 1712118"/>
                <a:gd name="connsiteY59" fmla="*/ 1700212 h 1754981"/>
                <a:gd name="connsiteX60" fmla="*/ 381000 w 1712118"/>
                <a:gd name="connsiteY60" fmla="*/ 1681162 h 1754981"/>
                <a:gd name="connsiteX61" fmla="*/ 342900 w 1712118"/>
                <a:gd name="connsiteY61" fmla="*/ 1659731 h 1754981"/>
                <a:gd name="connsiteX62" fmla="*/ 314325 w 1712118"/>
                <a:gd name="connsiteY62" fmla="*/ 1626393 h 1754981"/>
                <a:gd name="connsiteX63" fmla="*/ 295275 w 1712118"/>
                <a:gd name="connsiteY63" fmla="*/ 1593056 h 1754981"/>
                <a:gd name="connsiteX64" fmla="*/ 271462 w 1712118"/>
                <a:gd name="connsiteY64" fmla="*/ 1540668 h 1754981"/>
                <a:gd name="connsiteX65" fmla="*/ 254793 w 1712118"/>
                <a:gd name="connsiteY65" fmla="*/ 1450181 h 1754981"/>
                <a:gd name="connsiteX66" fmla="*/ 240506 w 1712118"/>
                <a:gd name="connsiteY66" fmla="*/ 1326356 h 1754981"/>
                <a:gd name="connsiteX67" fmla="*/ 240506 w 1712118"/>
                <a:gd name="connsiteY67" fmla="*/ 1150143 h 1754981"/>
                <a:gd name="connsiteX68" fmla="*/ 242887 w 1712118"/>
                <a:gd name="connsiteY68" fmla="*/ 933450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12118" h="1754981">
                  <a:moveTo>
                    <a:pt x="242887" y="933450"/>
                  </a:moveTo>
                  <a:lnTo>
                    <a:pt x="252412" y="616743"/>
                  </a:lnTo>
                  <a:lnTo>
                    <a:pt x="261937" y="419100"/>
                  </a:lnTo>
                  <a:lnTo>
                    <a:pt x="261937" y="383381"/>
                  </a:lnTo>
                  <a:lnTo>
                    <a:pt x="261937" y="359568"/>
                  </a:lnTo>
                  <a:lnTo>
                    <a:pt x="252412" y="316706"/>
                  </a:lnTo>
                  <a:lnTo>
                    <a:pt x="228600" y="261937"/>
                  </a:lnTo>
                  <a:lnTo>
                    <a:pt x="200025" y="214312"/>
                  </a:lnTo>
                  <a:lnTo>
                    <a:pt x="171450" y="173831"/>
                  </a:lnTo>
                  <a:lnTo>
                    <a:pt x="111918" y="107156"/>
                  </a:lnTo>
                  <a:lnTo>
                    <a:pt x="0" y="9525"/>
                  </a:lnTo>
                  <a:lnTo>
                    <a:pt x="128587" y="0"/>
                  </a:lnTo>
                  <a:lnTo>
                    <a:pt x="300037" y="88106"/>
                  </a:lnTo>
                  <a:lnTo>
                    <a:pt x="407193" y="147637"/>
                  </a:lnTo>
                  <a:lnTo>
                    <a:pt x="488156" y="192881"/>
                  </a:lnTo>
                  <a:lnTo>
                    <a:pt x="526256" y="219075"/>
                  </a:lnTo>
                  <a:lnTo>
                    <a:pt x="545306" y="235743"/>
                  </a:lnTo>
                  <a:lnTo>
                    <a:pt x="566737" y="264318"/>
                  </a:lnTo>
                  <a:lnTo>
                    <a:pt x="573881" y="292893"/>
                  </a:lnTo>
                  <a:lnTo>
                    <a:pt x="566737" y="333375"/>
                  </a:lnTo>
                  <a:lnTo>
                    <a:pt x="540543" y="392906"/>
                  </a:lnTo>
                  <a:lnTo>
                    <a:pt x="500062" y="471487"/>
                  </a:lnTo>
                  <a:lnTo>
                    <a:pt x="476250" y="528637"/>
                  </a:lnTo>
                  <a:lnTo>
                    <a:pt x="459581" y="607218"/>
                  </a:lnTo>
                  <a:lnTo>
                    <a:pt x="445293" y="723900"/>
                  </a:lnTo>
                  <a:lnTo>
                    <a:pt x="431006" y="857250"/>
                  </a:lnTo>
                  <a:lnTo>
                    <a:pt x="421481" y="1023937"/>
                  </a:lnTo>
                  <a:lnTo>
                    <a:pt x="416718" y="1188243"/>
                  </a:lnTo>
                  <a:lnTo>
                    <a:pt x="419100" y="1331118"/>
                  </a:lnTo>
                  <a:lnTo>
                    <a:pt x="426243" y="1381125"/>
                  </a:lnTo>
                  <a:lnTo>
                    <a:pt x="435768" y="1419225"/>
                  </a:lnTo>
                  <a:lnTo>
                    <a:pt x="454818" y="1452562"/>
                  </a:lnTo>
                  <a:lnTo>
                    <a:pt x="485775" y="1483518"/>
                  </a:lnTo>
                  <a:lnTo>
                    <a:pt x="514350" y="1502568"/>
                  </a:lnTo>
                  <a:lnTo>
                    <a:pt x="561975" y="1524000"/>
                  </a:lnTo>
                  <a:lnTo>
                    <a:pt x="602456" y="1535906"/>
                  </a:lnTo>
                  <a:lnTo>
                    <a:pt x="650081" y="1543050"/>
                  </a:lnTo>
                  <a:lnTo>
                    <a:pt x="733425" y="1550193"/>
                  </a:lnTo>
                  <a:lnTo>
                    <a:pt x="895350" y="1547812"/>
                  </a:lnTo>
                  <a:lnTo>
                    <a:pt x="1085850" y="1543050"/>
                  </a:lnTo>
                  <a:lnTo>
                    <a:pt x="1166812" y="1528762"/>
                  </a:lnTo>
                  <a:lnTo>
                    <a:pt x="1223962" y="1512093"/>
                  </a:lnTo>
                  <a:lnTo>
                    <a:pt x="1607343" y="1407318"/>
                  </a:lnTo>
                  <a:lnTo>
                    <a:pt x="1643062" y="1443037"/>
                  </a:lnTo>
                  <a:lnTo>
                    <a:pt x="1669256" y="1471612"/>
                  </a:lnTo>
                  <a:lnTo>
                    <a:pt x="1683543" y="1497806"/>
                  </a:lnTo>
                  <a:lnTo>
                    <a:pt x="1700212" y="1528762"/>
                  </a:lnTo>
                  <a:lnTo>
                    <a:pt x="1712118" y="1576387"/>
                  </a:lnTo>
                  <a:lnTo>
                    <a:pt x="1709737" y="1614487"/>
                  </a:lnTo>
                  <a:lnTo>
                    <a:pt x="1700212" y="1643062"/>
                  </a:lnTo>
                  <a:lnTo>
                    <a:pt x="1666875" y="1664493"/>
                  </a:lnTo>
                  <a:lnTo>
                    <a:pt x="1621631" y="1683543"/>
                  </a:lnTo>
                  <a:lnTo>
                    <a:pt x="1497806" y="1712118"/>
                  </a:lnTo>
                  <a:lnTo>
                    <a:pt x="1309687" y="1735931"/>
                  </a:lnTo>
                  <a:lnTo>
                    <a:pt x="950118" y="1752600"/>
                  </a:lnTo>
                  <a:lnTo>
                    <a:pt x="797718" y="1754981"/>
                  </a:lnTo>
                  <a:lnTo>
                    <a:pt x="642937" y="1745456"/>
                  </a:lnTo>
                  <a:lnTo>
                    <a:pt x="533400" y="1728787"/>
                  </a:lnTo>
                  <a:lnTo>
                    <a:pt x="464343" y="1714500"/>
                  </a:lnTo>
                  <a:lnTo>
                    <a:pt x="421481" y="1700212"/>
                  </a:lnTo>
                  <a:lnTo>
                    <a:pt x="381000" y="1681162"/>
                  </a:lnTo>
                  <a:lnTo>
                    <a:pt x="342900" y="1659731"/>
                  </a:lnTo>
                  <a:lnTo>
                    <a:pt x="314325" y="1626393"/>
                  </a:lnTo>
                  <a:lnTo>
                    <a:pt x="295275" y="1593056"/>
                  </a:lnTo>
                  <a:lnTo>
                    <a:pt x="271462" y="1540668"/>
                  </a:lnTo>
                  <a:lnTo>
                    <a:pt x="254793" y="1450181"/>
                  </a:lnTo>
                  <a:lnTo>
                    <a:pt x="240506" y="1326356"/>
                  </a:lnTo>
                  <a:lnTo>
                    <a:pt x="240506" y="1150143"/>
                  </a:lnTo>
                  <a:cubicBezTo>
                    <a:pt x="241300" y="1077912"/>
                    <a:pt x="242093" y="1005681"/>
                    <a:pt x="242887" y="93345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6">
              <a:extLst>
                <a:ext uri="{FF2B5EF4-FFF2-40B4-BE49-F238E27FC236}">
                  <a16:creationId xmlns:a16="http://schemas.microsoft.com/office/drawing/2014/main" id="{66470A43-9EC5-43C5-BB75-B9CA02AA640F}"/>
                </a:ext>
              </a:extLst>
            </p:cNvPr>
            <p:cNvSpPr/>
            <p:nvPr/>
          </p:nvSpPr>
          <p:spPr>
            <a:xfrm>
              <a:off x="7077075" y="4919663"/>
              <a:ext cx="423863" cy="871537"/>
            </a:xfrm>
            <a:custGeom>
              <a:avLst/>
              <a:gdLst>
                <a:gd name="connsiteX0" fmla="*/ 326231 w 423863"/>
                <a:gd name="connsiteY0" fmla="*/ 273843 h 871537"/>
                <a:gd name="connsiteX1" fmla="*/ 352425 w 423863"/>
                <a:gd name="connsiteY1" fmla="*/ 533400 h 871537"/>
                <a:gd name="connsiteX2" fmla="*/ 366713 w 423863"/>
                <a:gd name="connsiteY2" fmla="*/ 666750 h 871537"/>
                <a:gd name="connsiteX3" fmla="*/ 373856 w 423863"/>
                <a:gd name="connsiteY3" fmla="*/ 704850 h 871537"/>
                <a:gd name="connsiteX4" fmla="*/ 423863 w 423863"/>
                <a:gd name="connsiteY4" fmla="*/ 809625 h 871537"/>
                <a:gd name="connsiteX5" fmla="*/ 0 w 423863"/>
                <a:gd name="connsiteY5" fmla="*/ 871537 h 871537"/>
                <a:gd name="connsiteX6" fmla="*/ 76200 w 423863"/>
                <a:gd name="connsiteY6" fmla="*/ 816768 h 871537"/>
                <a:gd name="connsiteX7" fmla="*/ 111919 w 423863"/>
                <a:gd name="connsiteY7" fmla="*/ 778668 h 871537"/>
                <a:gd name="connsiteX8" fmla="*/ 133350 w 423863"/>
                <a:gd name="connsiteY8" fmla="*/ 738187 h 871537"/>
                <a:gd name="connsiteX9" fmla="*/ 154781 w 423863"/>
                <a:gd name="connsiteY9" fmla="*/ 623887 h 871537"/>
                <a:gd name="connsiteX10" fmla="*/ 190500 w 423863"/>
                <a:gd name="connsiteY10" fmla="*/ 381000 h 871537"/>
                <a:gd name="connsiteX11" fmla="*/ 219075 w 423863"/>
                <a:gd name="connsiteY11" fmla="*/ 164306 h 871537"/>
                <a:gd name="connsiteX12" fmla="*/ 226219 w 423863"/>
                <a:gd name="connsiteY12" fmla="*/ 80962 h 871537"/>
                <a:gd name="connsiteX13" fmla="*/ 233363 w 423863"/>
                <a:gd name="connsiteY13" fmla="*/ 33337 h 871537"/>
                <a:gd name="connsiteX14" fmla="*/ 242888 w 423863"/>
                <a:gd name="connsiteY14" fmla="*/ 11906 h 871537"/>
                <a:gd name="connsiteX15" fmla="*/ 252413 w 423863"/>
                <a:gd name="connsiteY15" fmla="*/ 0 h 871537"/>
                <a:gd name="connsiteX16" fmla="*/ 264319 w 423863"/>
                <a:gd name="connsiteY16" fmla="*/ 0 h 871537"/>
                <a:gd name="connsiteX17" fmla="*/ 278606 w 423863"/>
                <a:gd name="connsiteY17" fmla="*/ 2381 h 871537"/>
                <a:gd name="connsiteX18" fmla="*/ 290513 w 423863"/>
                <a:gd name="connsiteY18" fmla="*/ 23812 h 871537"/>
                <a:gd name="connsiteX19" fmla="*/ 304800 w 423863"/>
                <a:gd name="connsiteY19" fmla="*/ 61912 h 871537"/>
                <a:gd name="connsiteX20" fmla="*/ 326231 w 423863"/>
                <a:gd name="connsiteY20" fmla="*/ 273843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871537">
                  <a:moveTo>
                    <a:pt x="326231" y="273843"/>
                  </a:moveTo>
                  <a:lnTo>
                    <a:pt x="352425" y="533400"/>
                  </a:lnTo>
                  <a:lnTo>
                    <a:pt x="366713" y="666750"/>
                  </a:lnTo>
                  <a:lnTo>
                    <a:pt x="373856" y="704850"/>
                  </a:lnTo>
                  <a:lnTo>
                    <a:pt x="423863" y="809625"/>
                  </a:lnTo>
                  <a:lnTo>
                    <a:pt x="0" y="871537"/>
                  </a:lnTo>
                  <a:lnTo>
                    <a:pt x="76200" y="816768"/>
                  </a:lnTo>
                  <a:lnTo>
                    <a:pt x="111919" y="778668"/>
                  </a:lnTo>
                  <a:lnTo>
                    <a:pt x="133350" y="738187"/>
                  </a:lnTo>
                  <a:lnTo>
                    <a:pt x="154781" y="623887"/>
                  </a:lnTo>
                  <a:lnTo>
                    <a:pt x="190500" y="381000"/>
                  </a:lnTo>
                  <a:lnTo>
                    <a:pt x="219075" y="164306"/>
                  </a:lnTo>
                  <a:lnTo>
                    <a:pt x="226219" y="80962"/>
                  </a:lnTo>
                  <a:lnTo>
                    <a:pt x="233363" y="33337"/>
                  </a:lnTo>
                  <a:lnTo>
                    <a:pt x="242888" y="11906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8606" y="2381"/>
                  </a:lnTo>
                  <a:lnTo>
                    <a:pt x="290513" y="23812"/>
                  </a:lnTo>
                  <a:lnTo>
                    <a:pt x="304800" y="61912"/>
                  </a:lnTo>
                  <a:lnTo>
                    <a:pt x="326231" y="2738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284E9475-E377-4A4C-B0D9-2F9574A2181E}"/>
              </a:ext>
            </a:extLst>
          </p:cNvPr>
          <p:cNvGrpSpPr/>
          <p:nvPr/>
        </p:nvGrpSpPr>
        <p:grpSpPr>
          <a:xfrm>
            <a:off x="2484438" y="1458913"/>
            <a:ext cx="4937125" cy="4406900"/>
            <a:chOff x="2484438" y="1458913"/>
            <a:chExt cx="4937125" cy="4406900"/>
          </a:xfrm>
        </p:grpSpPr>
        <p:sp>
          <p:nvSpPr>
            <p:cNvPr id="59" name="フリーフォーム 6">
              <a:extLst>
                <a:ext uri="{FF2B5EF4-FFF2-40B4-BE49-F238E27FC236}">
                  <a16:creationId xmlns:a16="http://schemas.microsoft.com/office/drawing/2014/main" id="{12DFF080-1D02-4E12-8A3D-3150E59D2E07}"/>
                </a:ext>
              </a:extLst>
            </p:cNvPr>
            <p:cNvSpPr/>
            <p:nvPr/>
          </p:nvSpPr>
          <p:spPr>
            <a:xfrm>
              <a:off x="3352800" y="1550988"/>
              <a:ext cx="493713" cy="730250"/>
            </a:xfrm>
            <a:custGeom>
              <a:avLst/>
              <a:gdLst>
                <a:gd name="connsiteX0" fmla="*/ 230981 w 492919"/>
                <a:gd name="connsiteY0" fmla="*/ 485775 h 731044"/>
                <a:gd name="connsiteX1" fmla="*/ 223838 w 492919"/>
                <a:gd name="connsiteY1" fmla="*/ 388144 h 731044"/>
                <a:gd name="connsiteX2" fmla="*/ 207169 w 492919"/>
                <a:gd name="connsiteY2" fmla="*/ 314325 h 731044"/>
                <a:gd name="connsiteX3" fmla="*/ 183356 w 492919"/>
                <a:gd name="connsiteY3" fmla="*/ 254794 h 731044"/>
                <a:gd name="connsiteX4" fmla="*/ 152400 w 492919"/>
                <a:gd name="connsiteY4" fmla="*/ 200025 h 731044"/>
                <a:gd name="connsiteX5" fmla="*/ 114300 w 492919"/>
                <a:gd name="connsiteY5" fmla="*/ 150019 h 731044"/>
                <a:gd name="connsiteX6" fmla="*/ 83344 w 492919"/>
                <a:gd name="connsiteY6" fmla="*/ 116681 h 731044"/>
                <a:gd name="connsiteX7" fmla="*/ 42863 w 492919"/>
                <a:gd name="connsiteY7" fmla="*/ 83344 h 731044"/>
                <a:gd name="connsiteX8" fmla="*/ 28575 w 492919"/>
                <a:gd name="connsiteY8" fmla="*/ 76200 h 731044"/>
                <a:gd name="connsiteX9" fmla="*/ 11906 w 492919"/>
                <a:gd name="connsiteY9" fmla="*/ 59531 h 731044"/>
                <a:gd name="connsiteX10" fmla="*/ 0 w 492919"/>
                <a:gd name="connsiteY10" fmla="*/ 40481 h 731044"/>
                <a:gd name="connsiteX11" fmla="*/ 0 w 492919"/>
                <a:gd name="connsiteY11" fmla="*/ 23812 h 731044"/>
                <a:gd name="connsiteX12" fmla="*/ 7144 w 492919"/>
                <a:gd name="connsiteY12" fmla="*/ 9525 h 731044"/>
                <a:gd name="connsiteX13" fmla="*/ 26194 w 492919"/>
                <a:gd name="connsiteY13" fmla="*/ 2381 h 731044"/>
                <a:gd name="connsiteX14" fmla="*/ 66675 w 492919"/>
                <a:gd name="connsiteY14" fmla="*/ 0 h 731044"/>
                <a:gd name="connsiteX15" fmla="*/ 130969 w 492919"/>
                <a:gd name="connsiteY15" fmla="*/ 7144 h 731044"/>
                <a:gd name="connsiteX16" fmla="*/ 195263 w 492919"/>
                <a:gd name="connsiteY16" fmla="*/ 16669 h 731044"/>
                <a:gd name="connsiteX17" fmla="*/ 261938 w 492919"/>
                <a:gd name="connsiteY17" fmla="*/ 40481 h 731044"/>
                <a:gd name="connsiteX18" fmla="*/ 321469 w 492919"/>
                <a:gd name="connsiteY18" fmla="*/ 64294 h 731044"/>
                <a:gd name="connsiteX19" fmla="*/ 388144 w 492919"/>
                <a:gd name="connsiteY19" fmla="*/ 102394 h 731044"/>
                <a:gd name="connsiteX20" fmla="*/ 435769 w 492919"/>
                <a:gd name="connsiteY20" fmla="*/ 135731 h 731044"/>
                <a:gd name="connsiteX21" fmla="*/ 469106 w 492919"/>
                <a:gd name="connsiteY21" fmla="*/ 169069 h 731044"/>
                <a:gd name="connsiteX22" fmla="*/ 485775 w 492919"/>
                <a:gd name="connsiteY22" fmla="*/ 192881 h 731044"/>
                <a:gd name="connsiteX23" fmla="*/ 492919 w 492919"/>
                <a:gd name="connsiteY23" fmla="*/ 216694 h 731044"/>
                <a:gd name="connsiteX24" fmla="*/ 488156 w 492919"/>
                <a:gd name="connsiteY24" fmla="*/ 245269 h 731044"/>
                <a:gd name="connsiteX25" fmla="*/ 473869 w 492919"/>
                <a:gd name="connsiteY25" fmla="*/ 269081 h 731044"/>
                <a:gd name="connsiteX26" fmla="*/ 461963 w 492919"/>
                <a:gd name="connsiteY26" fmla="*/ 307181 h 731044"/>
                <a:gd name="connsiteX27" fmla="*/ 457200 w 492919"/>
                <a:gd name="connsiteY27" fmla="*/ 366712 h 731044"/>
                <a:gd name="connsiteX28" fmla="*/ 452438 w 492919"/>
                <a:gd name="connsiteY28" fmla="*/ 492919 h 731044"/>
                <a:gd name="connsiteX29" fmla="*/ 454819 w 492919"/>
                <a:gd name="connsiteY29" fmla="*/ 676275 h 731044"/>
                <a:gd name="connsiteX30" fmla="*/ 235744 w 492919"/>
                <a:gd name="connsiteY30" fmla="*/ 731044 h 731044"/>
                <a:gd name="connsiteX31" fmla="*/ 230981 w 492919"/>
                <a:gd name="connsiteY31" fmla="*/ 485775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919" h="731044">
                  <a:moveTo>
                    <a:pt x="230981" y="485775"/>
                  </a:moveTo>
                  <a:lnTo>
                    <a:pt x="223838" y="388144"/>
                  </a:lnTo>
                  <a:lnTo>
                    <a:pt x="207169" y="314325"/>
                  </a:lnTo>
                  <a:lnTo>
                    <a:pt x="183356" y="254794"/>
                  </a:lnTo>
                  <a:lnTo>
                    <a:pt x="152400" y="200025"/>
                  </a:lnTo>
                  <a:lnTo>
                    <a:pt x="114300" y="150019"/>
                  </a:lnTo>
                  <a:lnTo>
                    <a:pt x="83344" y="116681"/>
                  </a:lnTo>
                  <a:lnTo>
                    <a:pt x="42863" y="83344"/>
                  </a:lnTo>
                  <a:lnTo>
                    <a:pt x="28575" y="76200"/>
                  </a:lnTo>
                  <a:lnTo>
                    <a:pt x="11906" y="59531"/>
                  </a:lnTo>
                  <a:lnTo>
                    <a:pt x="0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66675" y="0"/>
                  </a:lnTo>
                  <a:lnTo>
                    <a:pt x="130969" y="7144"/>
                  </a:lnTo>
                  <a:lnTo>
                    <a:pt x="195263" y="16669"/>
                  </a:lnTo>
                  <a:lnTo>
                    <a:pt x="261938" y="40481"/>
                  </a:lnTo>
                  <a:lnTo>
                    <a:pt x="321469" y="64294"/>
                  </a:lnTo>
                  <a:lnTo>
                    <a:pt x="388144" y="102394"/>
                  </a:lnTo>
                  <a:lnTo>
                    <a:pt x="435769" y="135731"/>
                  </a:lnTo>
                  <a:lnTo>
                    <a:pt x="469106" y="169069"/>
                  </a:lnTo>
                  <a:lnTo>
                    <a:pt x="485775" y="192881"/>
                  </a:lnTo>
                  <a:lnTo>
                    <a:pt x="492919" y="216694"/>
                  </a:lnTo>
                  <a:lnTo>
                    <a:pt x="488156" y="245269"/>
                  </a:lnTo>
                  <a:lnTo>
                    <a:pt x="473869" y="269081"/>
                  </a:lnTo>
                  <a:lnTo>
                    <a:pt x="461963" y="307181"/>
                  </a:lnTo>
                  <a:lnTo>
                    <a:pt x="457200" y="366712"/>
                  </a:lnTo>
                  <a:lnTo>
                    <a:pt x="452438" y="492919"/>
                  </a:lnTo>
                  <a:cubicBezTo>
                    <a:pt x="453232" y="554038"/>
                    <a:pt x="454025" y="615156"/>
                    <a:pt x="454819" y="676275"/>
                  </a:cubicBezTo>
                  <a:lnTo>
                    <a:pt x="235744" y="731044"/>
                  </a:lnTo>
                  <a:cubicBezTo>
                    <a:pt x="234156" y="650081"/>
                    <a:pt x="232569" y="569119"/>
                    <a:pt x="230981" y="485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C73A40B5-EF6E-401E-9AD1-BA575B86989B}"/>
                </a:ext>
              </a:extLst>
            </p:cNvPr>
            <p:cNvSpPr/>
            <p:nvPr/>
          </p:nvSpPr>
          <p:spPr>
            <a:xfrm>
              <a:off x="2776538" y="3490913"/>
              <a:ext cx="498475" cy="947737"/>
            </a:xfrm>
            <a:custGeom>
              <a:avLst/>
              <a:gdLst>
                <a:gd name="connsiteX0" fmla="*/ 195262 w 497681"/>
                <a:gd name="connsiteY0" fmla="*/ 511968 h 947737"/>
                <a:gd name="connsiteX1" fmla="*/ 176212 w 497681"/>
                <a:gd name="connsiteY1" fmla="*/ 340518 h 947737"/>
                <a:gd name="connsiteX2" fmla="*/ 164306 w 497681"/>
                <a:gd name="connsiteY2" fmla="*/ 266700 h 947737"/>
                <a:gd name="connsiteX3" fmla="*/ 150018 w 497681"/>
                <a:gd name="connsiteY3" fmla="*/ 219075 h 947737"/>
                <a:gd name="connsiteX4" fmla="*/ 133350 w 497681"/>
                <a:gd name="connsiteY4" fmla="*/ 188118 h 947737"/>
                <a:gd name="connsiteX5" fmla="*/ 109537 w 497681"/>
                <a:gd name="connsiteY5" fmla="*/ 154781 h 947737"/>
                <a:gd name="connsiteX6" fmla="*/ 80962 w 497681"/>
                <a:gd name="connsiteY6" fmla="*/ 128587 h 947737"/>
                <a:gd name="connsiteX7" fmla="*/ 47625 w 497681"/>
                <a:gd name="connsiteY7" fmla="*/ 102393 h 947737"/>
                <a:gd name="connsiteX8" fmla="*/ 19050 w 497681"/>
                <a:gd name="connsiteY8" fmla="*/ 85725 h 947737"/>
                <a:gd name="connsiteX9" fmla="*/ 7143 w 497681"/>
                <a:gd name="connsiteY9" fmla="*/ 73818 h 947737"/>
                <a:gd name="connsiteX10" fmla="*/ 0 w 497681"/>
                <a:gd name="connsiteY10" fmla="*/ 47625 h 947737"/>
                <a:gd name="connsiteX11" fmla="*/ 4762 w 497681"/>
                <a:gd name="connsiteY11" fmla="*/ 23812 h 947737"/>
                <a:gd name="connsiteX12" fmla="*/ 16668 w 497681"/>
                <a:gd name="connsiteY12" fmla="*/ 11906 h 947737"/>
                <a:gd name="connsiteX13" fmla="*/ 52387 w 497681"/>
                <a:gd name="connsiteY13" fmla="*/ 2381 h 947737"/>
                <a:gd name="connsiteX14" fmla="*/ 114300 w 497681"/>
                <a:gd name="connsiteY14" fmla="*/ 0 h 947737"/>
                <a:gd name="connsiteX15" fmla="*/ 171450 w 497681"/>
                <a:gd name="connsiteY15" fmla="*/ 0 h 947737"/>
                <a:gd name="connsiteX16" fmla="*/ 238125 w 497681"/>
                <a:gd name="connsiteY16" fmla="*/ 9525 h 947737"/>
                <a:gd name="connsiteX17" fmla="*/ 297656 w 497681"/>
                <a:gd name="connsiteY17" fmla="*/ 23812 h 947737"/>
                <a:gd name="connsiteX18" fmla="*/ 369093 w 497681"/>
                <a:gd name="connsiteY18" fmla="*/ 47625 h 947737"/>
                <a:gd name="connsiteX19" fmla="*/ 364331 w 497681"/>
                <a:gd name="connsiteY19" fmla="*/ 183356 h 947737"/>
                <a:gd name="connsiteX20" fmla="*/ 428625 w 497681"/>
                <a:gd name="connsiteY20" fmla="*/ 695325 h 947737"/>
                <a:gd name="connsiteX21" fmla="*/ 497681 w 497681"/>
                <a:gd name="connsiteY21" fmla="*/ 900112 h 947737"/>
                <a:gd name="connsiteX22" fmla="*/ 385762 w 497681"/>
                <a:gd name="connsiteY22" fmla="*/ 947737 h 947737"/>
                <a:gd name="connsiteX23" fmla="*/ 361950 w 497681"/>
                <a:gd name="connsiteY23" fmla="*/ 945356 h 947737"/>
                <a:gd name="connsiteX24" fmla="*/ 321468 w 497681"/>
                <a:gd name="connsiteY24" fmla="*/ 931068 h 947737"/>
                <a:gd name="connsiteX25" fmla="*/ 288131 w 497681"/>
                <a:gd name="connsiteY25" fmla="*/ 897731 h 947737"/>
                <a:gd name="connsiteX26" fmla="*/ 235743 w 497681"/>
                <a:gd name="connsiteY26" fmla="*/ 826293 h 947737"/>
                <a:gd name="connsiteX27" fmla="*/ 223837 w 497681"/>
                <a:gd name="connsiteY27" fmla="*/ 792956 h 947737"/>
                <a:gd name="connsiteX28" fmla="*/ 219075 w 497681"/>
                <a:gd name="connsiteY28" fmla="*/ 728662 h 947737"/>
                <a:gd name="connsiteX29" fmla="*/ 195262 w 497681"/>
                <a:gd name="connsiteY29" fmla="*/ 511968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947737">
                  <a:moveTo>
                    <a:pt x="195262" y="511968"/>
                  </a:moveTo>
                  <a:lnTo>
                    <a:pt x="176212" y="340518"/>
                  </a:lnTo>
                  <a:lnTo>
                    <a:pt x="164306" y="266700"/>
                  </a:lnTo>
                  <a:lnTo>
                    <a:pt x="150018" y="219075"/>
                  </a:lnTo>
                  <a:lnTo>
                    <a:pt x="133350" y="188118"/>
                  </a:lnTo>
                  <a:lnTo>
                    <a:pt x="109537" y="154781"/>
                  </a:lnTo>
                  <a:lnTo>
                    <a:pt x="80962" y="128587"/>
                  </a:lnTo>
                  <a:lnTo>
                    <a:pt x="47625" y="102393"/>
                  </a:lnTo>
                  <a:lnTo>
                    <a:pt x="19050" y="85725"/>
                  </a:lnTo>
                  <a:lnTo>
                    <a:pt x="7143" y="73818"/>
                  </a:lnTo>
                  <a:lnTo>
                    <a:pt x="0" y="47625"/>
                  </a:lnTo>
                  <a:lnTo>
                    <a:pt x="4762" y="23812"/>
                  </a:lnTo>
                  <a:lnTo>
                    <a:pt x="16668" y="11906"/>
                  </a:lnTo>
                  <a:lnTo>
                    <a:pt x="52387" y="2381"/>
                  </a:lnTo>
                  <a:lnTo>
                    <a:pt x="114300" y="0"/>
                  </a:lnTo>
                  <a:lnTo>
                    <a:pt x="171450" y="0"/>
                  </a:lnTo>
                  <a:lnTo>
                    <a:pt x="238125" y="9525"/>
                  </a:lnTo>
                  <a:lnTo>
                    <a:pt x="297656" y="23812"/>
                  </a:lnTo>
                  <a:lnTo>
                    <a:pt x="369093" y="47625"/>
                  </a:lnTo>
                  <a:lnTo>
                    <a:pt x="364331" y="183356"/>
                  </a:lnTo>
                  <a:lnTo>
                    <a:pt x="428625" y="695325"/>
                  </a:lnTo>
                  <a:lnTo>
                    <a:pt x="497681" y="900112"/>
                  </a:lnTo>
                  <a:lnTo>
                    <a:pt x="385762" y="947737"/>
                  </a:lnTo>
                  <a:lnTo>
                    <a:pt x="361950" y="945356"/>
                  </a:lnTo>
                  <a:lnTo>
                    <a:pt x="321468" y="931068"/>
                  </a:lnTo>
                  <a:lnTo>
                    <a:pt x="288131" y="897731"/>
                  </a:lnTo>
                  <a:lnTo>
                    <a:pt x="235743" y="826293"/>
                  </a:lnTo>
                  <a:lnTo>
                    <a:pt x="223837" y="792956"/>
                  </a:lnTo>
                  <a:lnTo>
                    <a:pt x="219075" y="728662"/>
                  </a:lnTo>
                  <a:lnTo>
                    <a:pt x="195262" y="511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7968392C-BDA7-4208-91C4-B9289B179DB6}"/>
                </a:ext>
              </a:extLst>
            </p:cNvPr>
            <p:cNvSpPr/>
            <p:nvPr/>
          </p:nvSpPr>
          <p:spPr>
            <a:xfrm>
              <a:off x="5503863" y="1458913"/>
              <a:ext cx="476250" cy="663575"/>
            </a:xfrm>
            <a:custGeom>
              <a:avLst/>
              <a:gdLst>
                <a:gd name="connsiteX0" fmla="*/ 197644 w 476250"/>
                <a:gd name="connsiteY0" fmla="*/ 464344 h 661988"/>
                <a:gd name="connsiteX1" fmla="*/ 188119 w 476250"/>
                <a:gd name="connsiteY1" fmla="*/ 352425 h 661988"/>
                <a:gd name="connsiteX2" fmla="*/ 176212 w 476250"/>
                <a:gd name="connsiteY2" fmla="*/ 283369 h 661988"/>
                <a:gd name="connsiteX3" fmla="*/ 164306 w 476250"/>
                <a:gd name="connsiteY3" fmla="*/ 230982 h 661988"/>
                <a:gd name="connsiteX4" fmla="*/ 140494 w 476250"/>
                <a:gd name="connsiteY4" fmla="*/ 183357 h 661988"/>
                <a:gd name="connsiteX5" fmla="*/ 114300 w 476250"/>
                <a:gd name="connsiteY5" fmla="*/ 152400 h 661988"/>
                <a:gd name="connsiteX6" fmla="*/ 90487 w 476250"/>
                <a:gd name="connsiteY6" fmla="*/ 128588 h 661988"/>
                <a:gd name="connsiteX7" fmla="*/ 59531 w 476250"/>
                <a:gd name="connsiteY7" fmla="*/ 111919 h 661988"/>
                <a:gd name="connsiteX8" fmla="*/ 30956 w 476250"/>
                <a:gd name="connsiteY8" fmla="*/ 92869 h 661988"/>
                <a:gd name="connsiteX9" fmla="*/ 4762 w 476250"/>
                <a:gd name="connsiteY9" fmla="*/ 64294 h 661988"/>
                <a:gd name="connsiteX10" fmla="*/ 0 w 476250"/>
                <a:gd name="connsiteY10" fmla="*/ 47625 h 661988"/>
                <a:gd name="connsiteX11" fmla="*/ 2381 w 476250"/>
                <a:gd name="connsiteY11" fmla="*/ 30957 h 661988"/>
                <a:gd name="connsiteX12" fmla="*/ 16669 w 476250"/>
                <a:gd name="connsiteY12" fmla="*/ 14288 h 661988"/>
                <a:gd name="connsiteX13" fmla="*/ 47625 w 476250"/>
                <a:gd name="connsiteY13" fmla="*/ 7144 h 661988"/>
                <a:gd name="connsiteX14" fmla="*/ 123825 w 476250"/>
                <a:gd name="connsiteY14" fmla="*/ 0 h 661988"/>
                <a:gd name="connsiteX15" fmla="*/ 207169 w 476250"/>
                <a:gd name="connsiteY15" fmla="*/ 4763 h 661988"/>
                <a:gd name="connsiteX16" fmla="*/ 292894 w 476250"/>
                <a:gd name="connsiteY16" fmla="*/ 19050 h 661988"/>
                <a:gd name="connsiteX17" fmla="*/ 364331 w 476250"/>
                <a:gd name="connsiteY17" fmla="*/ 40482 h 661988"/>
                <a:gd name="connsiteX18" fmla="*/ 402431 w 476250"/>
                <a:gd name="connsiteY18" fmla="*/ 57150 h 661988"/>
                <a:gd name="connsiteX19" fmla="*/ 435769 w 476250"/>
                <a:gd name="connsiteY19" fmla="*/ 78582 h 661988"/>
                <a:gd name="connsiteX20" fmla="*/ 457200 w 476250"/>
                <a:gd name="connsiteY20" fmla="*/ 97632 h 661988"/>
                <a:gd name="connsiteX21" fmla="*/ 469106 w 476250"/>
                <a:gd name="connsiteY21" fmla="*/ 121444 h 661988"/>
                <a:gd name="connsiteX22" fmla="*/ 476250 w 476250"/>
                <a:gd name="connsiteY22" fmla="*/ 150019 h 661988"/>
                <a:gd name="connsiteX23" fmla="*/ 469106 w 476250"/>
                <a:gd name="connsiteY23" fmla="*/ 192882 h 661988"/>
                <a:gd name="connsiteX24" fmla="*/ 445294 w 476250"/>
                <a:gd name="connsiteY24" fmla="*/ 266700 h 661988"/>
                <a:gd name="connsiteX25" fmla="*/ 433387 w 476250"/>
                <a:gd name="connsiteY25" fmla="*/ 359569 h 661988"/>
                <a:gd name="connsiteX26" fmla="*/ 428625 w 476250"/>
                <a:gd name="connsiteY26" fmla="*/ 419100 h 661988"/>
                <a:gd name="connsiteX27" fmla="*/ 426244 w 476250"/>
                <a:gd name="connsiteY27" fmla="*/ 609600 h 661988"/>
                <a:gd name="connsiteX28" fmla="*/ 207169 w 476250"/>
                <a:gd name="connsiteY28" fmla="*/ 661988 h 661988"/>
                <a:gd name="connsiteX29" fmla="*/ 197644 w 476250"/>
                <a:gd name="connsiteY29" fmla="*/ 464344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6250" h="661988">
                  <a:moveTo>
                    <a:pt x="197644" y="464344"/>
                  </a:moveTo>
                  <a:lnTo>
                    <a:pt x="188119" y="352425"/>
                  </a:lnTo>
                  <a:lnTo>
                    <a:pt x="176212" y="283369"/>
                  </a:lnTo>
                  <a:lnTo>
                    <a:pt x="164306" y="230982"/>
                  </a:lnTo>
                  <a:lnTo>
                    <a:pt x="140494" y="183357"/>
                  </a:lnTo>
                  <a:lnTo>
                    <a:pt x="114300" y="152400"/>
                  </a:lnTo>
                  <a:lnTo>
                    <a:pt x="90487" y="128588"/>
                  </a:lnTo>
                  <a:lnTo>
                    <a:pt x="59531" y="111919"/>
                  </a:lnTo>
                  <a:lnTo>
                    <a:pt x="30956" y="92869"/>
                  </a:lnTo>
                  <a:lnTo>
                    <a:pt x="4762" y="64294"/>
                  </a:lnTo>
                  <a:lnTo>
                    <a:pt x="0" y="47625"/>
                  </a:lnTo>
                  <a:lnTo>
                    <a:pt x="2381" y="30957"/>
                  </a:lnTo>
                  <a:lnTo>
                    <a:pt x="16669" y="14288"/>
                  </a:lnTo>
                  <a:lnTo>
                    <a:pt x="47625" y="7144"/>
                  </a:lnTo>
                  <a:lnTo>
                    <a:pt x="123825" y="0"/>
                  </a:lnTo>
                  <a:lnTo>
                    <a:pt x="207169" y="4763"/>
                  </a:lnTo>
                  <a:lnTo>
                    <a:pt x="292894" y="19050"/>
                  </a:lnTo>
                  <a:lnTo>
                    <a:pt x="364331" y="40482"/>
                  </a:lnTo>
                  <a:lnTo>
                    <a:pt x="402431" y="57150"/>
                  </a:lnTo>
                  <a:lnTo>
                    <a:pt x="435769" y="78582"/>
                  </a:lnTo>
                  <a:lnTo>
                    <a:pt x="457200" y="97632"/>
                  </a:lnTo>
                  <a:lnTo>
                    <a:pt x="469106" y="121444"/>
                  </a:lnTo>
                  <a:lnTo>
                    <a:pt x="476250" y="150019"/>
                  </a:lnTo>
                  <a:lnTo>
                    <a:pt x="469106" y="192882"/>
                  </a:lnTo>
                  <a:lnTo>
                    <a:pt x="445294" y="266700"/>
                  </a:lnTo>
                  <a:lnTo>
                    <a:pt x="433387" y="359569"/>
                  </a:lnTo>
                  <a:lnTo>
                    <a:pt x="428625" y="419100"/>
                  </a:lnTo>
                  <a:cubicBezTo>
                    <a:pt x="427831" y="482600"/>
                    <a:pt x="427038" y="546100"/>
                    <a:pt x="426244" y="609600"/>
                  </a:cubicBezTo>
                  <a:lnTo>
                    <a:pt x="207169" y="661988"/>
                  </a:lnTo>
                  <a:lnTo>
                    <a:pt x="19764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2">
              <a:extLst>
                <a:ext uri="{FF2B5EF4-FFF2-40B4-BE49-F238E27FC236}">
                  <a16:creationId xmlns:a16="http://schemas.microsoft.com/office/drawing/2014/main" id="{643ECB3E-01D5-4273-AB91-B73ED0A1DB90}"/>
                </a:ext>
              </a:extLst>
            </p:cNvPr>
            <p:cNvSpPr/>
            <p:nvPr/>
          </p:nvSpPr>
          <p:spPr>
            <a:xfrm>
              <a:off x="4840288" y="3402013"/>
              <a:ext cx="460375" cy="1003300"/>
            </a:xfrm>
            <a:custGeom>
              <a:avLst/>
              <a:gdLst>
                <a:gd name="connsiteX0" fmla="*/ 216694 w 459582"/>
                <a:gd name="connsiteY0" fmla="*/ 697707 h 1002507"/>
                <a:gd name="connsiteX1" fmla="*/ 180975 w 459582"/>
                <a:gd name="connsiteY1" fmla="*/ 488157 h 1002507"/>
                <a:gd name="connsiteX2" fmla="*/ 152400 w 459582"/>
                <a:gd name="connsiteY2" fmla="*/ 311944 h 1002507"/>
                <a:gd name="connsiteX3" fmla="*/ 142875 w 459582"/>
                <a:gd name="connsiteY3" fmla="*/ 264319 h 1002507"/>
                <a:gd name="connsiteX4" fmla="*/ 126207 w 459582"/>
                <a:gd name="connsiteY4" fmla="*/ 216694 h 1002507"/>
                <a:gd name="connsiteX5" fmla="*/ 100013 w 459582"/>
                <a:gd name="connsiteY5" fmla="*/ 169069 h 1002507"/>
                <a:gd name="connsiteX6" fmla="*/ 61913 w 459582"/>
                <a:gd name="connsiteY6" fmla="*/ 121444 h 1002507"/>
                <a:gd name="connsiteX7" fmla="*/ 14288 w 459582"/>
                <a:gd name="connsiteY7" fmla="*/ 76200 h 1002507"/>
                <a:gd name="connsiteX8" fmla="*/ 0 w 459582"/>
                <a:gd name="connsiteY8" fmla="*/ 52388 h 1002507"/>
                <a:gd name="connsiteX9" fmla="*/ 0 w 459582"/>
                <a:gd name="connsiteY9" fmla="*/ 33338 h 1002507"/>
                <a:gd name="connsiteX10" fmla="*/ 7144 w 459582"/>
                <a:gd name="connsiteY10" fmla="*/ 16669 h 1002507"/>
                <a:gd name="connsiteX11" fmla="*/ 28575 w 459582"/>
                <a:gd name="connsiteY11" fmla="*/ 4763 h 1002507"/>
                <a:gd name="connsiteX12" fmla="*/ 61913 w 459582"/>
                <a:gd name="connsiteY12" fmla="*/ 0 h 1002507"/>
                <a:gd name="connsiteX13" fmla="*/ 123825 w 459582"/>
                <a:gd name="connsiteY13" fmla="*/ 14288 h 1002507"/>
                <a:gd name="connsiteX14" fmla="*/ 221457 w 459582"/>
                <a:gd name="connsiteY14" fmla="*/ 50007 h 1002507"/>
                <a:gd name="connsiteX15" fmla="*/ 342900 w 459582"/>
                <a:gd name="connsiteY15" fmla="*/ 111919 h 1002507"/>
                <a:gd name="connsiteX16" fmla="*/ 442913 w 459582"/>
                <a:gd name="connsiteY16" fmla="*/ 719138 h 1002507"/>
                <a:gd name="connsiteX17" fmla="*/ 459582 w 459582"/>
                <a:gd name="connsiteY17" fmla="*/ 876300 h 1002507"/>
                <a:gd name="connsiteX18" fmla="*/ 416719 w 459582"/>
                <a:gd name="connsiteY18" fmla="*/ 971550 h 1002507"/>
                <a:gd name="connsiteX19" fmla="*/ 376238 w 459582"/>
                <a:gd name="connsiteY19" fmla="*/ 997744 h 1002507"/>
                <a:gd name="connsiteX20" fmla="*/ 350044 w 459582"/>
                <a:gd name="connsiteY20" fmla="*/ 1002507 h 1002507"/>
                <a:gd name="connsiteX21" fmla="*/ 326232 w 459582"/>
                <a:gd name="connsiteY21" fmla="*/ 1000125 h 1002507"/>
                <a:gd name="connsiteX22" fmla="*/ 300038 w 459582"/>
                <a:gd name="connsiteY22" fmla="*/ 978694 h 1002507"/>
                <a:gd name="connsiteX23" fmla="*/ 266700 w 459582"/>
                <a:gd name="connsiteY23" fmla="*/ 940594 h 1002507"/>
                <a:gd name="connsiteX24" fmla="*/ 254794 w 459582"/>
                <a:gd name="connsiteY24" fmla="*/ 904875 h 1002507"/>
                <a:gd name="connsiteX25" fmla="*/ 216694 w 459582"/>
                <a:gd name="connsiteY25" fmla="*/ 697707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582" h="1002507">
                  <a:moveTo>
                    <a:pt x="216694" y="697707"/>
                  </a:moveTo>
                  <a:lnTo>
                    <a:pt x="180975" y="488157"/>
                  </a:lnTo>
                  <a:lnTo>
                    <a:pt x="152400" y="311944"/>
                  </a:lnTo>
                  <a:lnTo>
                    <a:pt x="142875" y="264319"/>
                  </a:lnTo>
                  <a:lnTo>
                    <a:pt x="126207" y="216694"/>
                  </a:lnTo>
                  <a:lnTo>
                    <a:pt x="100013" y="169069"/>
                  </a:lnTo>
                  <a:lnTo>
                    <a:pt x="61913" y="121444"/>
                  </a:lnTo>
                  <a:lnTo>
                    <a:pt x="14288" y="76200"/>
                  </a:lnTo>
                  <a:lnTo>
                    <a:pt x="0" y="52388"/>
                  </a:lnTo>
                  <a:lnTo>
                    <a:pt x="0" y="33338"/>
                  </a:lnTo>
                  <a:lnTo>
                    <a:pt x="7144" y="16669"/>
                  </a:lnTo>
                  <a:lnTo>
                    <a:pt x="28575" y="4763"/>
                  </a:lnTo>
                  <a:lnTo>
                    <a:pt x="61913" y="0"/>
                  </a:lnTo>
                  <a:lnTo>
                    <a:pt x="123825" y="14288"/>
                  </a:lnTo>
                  <a:lnTo>
                    <a:pt x="221457" y="50007"/>
                  </a:lnTo>
                  <a:lnTo>
                    <a:pt x="342900" y="111919"/>
                  </a:lnTo>
                  <a:lnTo>
                    <a:pt x="442913" y="719138"/>
                  </a:lnTo>
                  <a:lnTo>
                    <a:pt x="459582" y="876300"/>
                  </a:lnTo>
                  <a:lnTo>
                    <a:pt x="416719" y="971550"/>
                  </a:lnTo>
                  <a:lnTo>
                    <a:pt x="376238" y="997744"/>
                  </a:lnTo>
                  <a:lnTo>
                    <a:pt x="350044" y="1002507"/>
                  </a:lnTo>
                  <a:lnTo>
                    <a:pt x="326232" y="1000125"/>
                  </a:lnTo>
                  <a:lnTo>
                    <a:pt x="300038" y="978694"/>
                  </a:lnTo>
                  <a:lnTo>
                    <a:pt x="266700" y="940594"/>
                  </a:lnTo>
                  <a:lnTo>
                    <a:pt x="254794" y="904875"/>
                  </a:lnTo>
                  <a:lnTo>
                    <a:pt x="216694" y="697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7">
              <a:extLst>
                <a:ext uri="{FF2B5EF4-FFF2-40B4-BE49-F238E27FC236}">
                  <a16:creationId xmlns:a16="http://schemas.microsoft.com/office/drawing/2014/main" id="{481F169A-3FAA-46F9-8946-390A9ABB0833}"/>
                </a:ext>
              </a:extLst>
            </p:cNvPr>
            <p:cNvSpPr/>
            <p:nvPr/>
          </p:nvSpPr>
          <p:spPr>
            <a:xfrm>
              <a:off x="2817813" y="2065338"/>
              <a:ext cx="1587500" cy="381000"/>
            </a:xfrm>
            <a:custGeom>
              <a:avLst/>
              <a:gdLst>
                <a:gd name="connsiteX0" fmla="*/ 750094 w 1588294"/>
                <a:gd name="connsiteY0" fmla="*/ 323850 h 381000"/>
                <a:gd name="connsiteX1" fmla="*/ 485775 w 1588294"/>
                <a:gd name="connsiteY1" fmla="*/ 366712 h 381000"/>
                <a:gd name="connsiteX2" fmla="*/ 292894 w 1588294"/>
                <a:gd name="connsiteY2" fmla="*/ 381000 h 381000"/>
                <a:gd name="connsiteX3" fmla="*/ 211931 w 1588294"/>
                <a:gd name="connsiteY3" fmla="*/ 352425 h 381000"/>
                <a:gd name="connsiteX4" fmla="*/ 154781 w 1588294"/>
                <a:gd name="connsiteY4" fmla="*/ 319087 h 381000"/>
                <a:gd name="connsiteX5" fmla="*/ 102394 w 1588294"/>
                <a:gd name="connsiteY5" fmla="*/ 280987 h 381000"/>
                <a:gd name="connsiteX6" fmla="*/ 69056 w 1588294"/>
                <a:gd name="connsiteY6" fmla="*/ 247650 h 381000"/>
                <a:gd name="connsiteX7" fmla="*/ 33337 w 1588294"/>
                <a:gd name="connsiteY7" fmla="*/ 207169 h 381000"/>
                <a:gd name="connsiteX8" fmla="*/ 11906 w 1588294"/>
                <a:gd name="connsiteY8" fmla="*/ 173831 h 381000"/>
                <a:gd name="connsiteX9" fmla="*/ 0 w 1588294"/>
                <a:gd name="connsiteY9" fmla="*/ 138112 h 381000"/>
                <a:gd name="connsiteX10" fmla="*/ 2381 w 1588294"/>
                <a:gd name="connsiteY10" fmla="*/ 116681 h 381000"/>
                <a:gd name="connsiteX11" fmla="*/ 11906 w 1588294"/>
                <a:gd name="connsiteY11" fmla="*/ 102394 h 381000"/>
                <a:gd name="connsiteX12" fmla="*/ 30956 w 1588294"/>
                <a:gd name="connsiteY12" fmla="*/ 102394 h 381000"/>
                <a:gd name="connsiteX13" fmla="*/ 78581 w 1588294"/>
                <a:gd name="connsiteY13" fmla="*/ 128587 h 381000"/>
                <a:gd name="connsiteX14" fmla="*/ 130969 w 1588294"/>
                <a:gd name="connsiteY14" fmla="*/ 157162 h 381000"/>
                <a:gd name="connsiteX15" fmla="*/ 166687 w 1588294"/>
                <a:gd name="connsiteY15" fmla="*/ 173831 h 381000"/>
                <a:gd name="connsiteX16" fmla="*/ 221456 w 1588294"/>
                <a:gd name="connsiteY16" fmla="*/ 188119 h 381000"/>
                <a:gd name="connsiteX17" fmla="*/ 266700 w 1588294"/>
                <a:gd name="connsiteY17" fmla="*/ 197644 h 381000"/>
                <a:gd name="connsiteX18" fmla="*/ 316706 w 1588294"/>
                <a:gd name="connsiteY18" fmla="*/ 204787 h 381000"/>
                <a:gd name="connsiteX19" fmla="*/ 369094 w 1588294"/>
                <a:gd name="connsiteY19" fmla="*/ 204787 h 381000"/>
                <a:gd name="connsiteX20" fmla="*/ 433387 w 1588294"/>
                <a:gd name="connsiteY20" fmla="*/ 202406 h 381000"/>
                <a:gd name="connsiteX21" fmla="*/ 495300 w 1588294"/>
                <a:gd name="connsiteY21" fmla="*/ 195262 h 381000"/>
                <a:gd name="connsiteX22" fmla="*/ 581025 w 1588294"/>
                <a:gd name="connsiteY22" fmla="*/ 185737 h 381000"/>
                <a:gd name="connsiteX23" fmla="*/ 776287 w 1588294"/>
                <a:gd name="connsiteY23" fmla="*/ 135731 h 381000"/>
                <a:gd name="connsiteX24" fmla="*/ 988219 w 1588294"/>
                <a:gd name="connsiteY24" fmla="*/ 95250 h 381000"/>
                <a:gd name="connsiteX25" fmla="*/ 1202531 w 1588294"/>
                <a:gd name="connsiteY25" fmla="*/ 52387 h 381000"/>
                <a:gd name="connsiteX26" fmla="*/ 1395412 w 1588294"/>
                <a:gd name="connsiteY26" fmla="*/ 2381 h 381000"/>
                <a:gd name="connsiteX27" fmla="*/ 1421606 w 1588294"/>
                <a:gd name="connsiteY27" fmla="*/ 0 h 381000"/>
                <a:gd name="connsiteX28" fmla="*/ 1473994 w 1588294"/>
                <a:gd name="connsiteY28" fmla="*/ 16669 h 381000"/>
                <a:gd name="connsiteX29" fmla="*/ 1547812 w 1588294"/>
                <a:gd name="connsiteY29" fmla="*/ 59531 h 381000"/>
                <a:gd name="connsiteX30" fmla="*/ 1574006 w 1588294"/>
                <a:gd name="connsiteY30" fmla="*/ 83344 h 381000"/>
                <a:gd name="connsiteX31" fmla="*/ 1588294 w 1588294"/>
                <a:gd name="connsiteY31" fmla="*/ 104775 h 381000"/>
                <a:gd name="connsiteX32" fmla="*/ 1585912 w 1588294"/>
                <a:gd name="connsiteY32" fmla="*/ 130969 h 381000"/>
                <a:gd name="connsiteX33" fmla="*/ 1569244 w 1588294"/>
                <a:gd name="connsiteY33" fmla="*/ 164306 h 381000"/>
                <a:gd name="connsiteX34" fmla="*/ 1545431 w 1588294"/>
                <a:gd name="connsiteY34" fmla="*/ 183356 h 381000"/>
                <a:gd name="connsiteX35" fmla="*/ 1493044 w 1588294"/>
                <a:gd name="connsiteY35" fmla="*/ 200025 h 381000"/>
                <a:gd name="connsiteX36" fmla="*/ 1404937 w 1588294"/>
                <a:gd name="connsiteY36" fmla="*/ 216694 h 381000"/>
                <a:gd name="connsiteX37" fmla="*/ 1259681 w 1588294"/>
                <a:gd name="connsiteY37" fmla="*/ 226219 h 381000"/>
                <a:gd name="connsiteX38" fmla="*/ 1042987 w 1588294"/>
                <a:gd name="connsiteY38" fmla="*/ 247650 h 381000"/>
                <a:gd name="connsiteX39" fmla="*/ 897731 w 1588294"/>
                <a:gd name="connsiteY39" fmla="*/ 288131 h 381000"/>
                <a:gd name="connsiteX40" fmla="*/ 750094 w 1588294"/>
                <a:gd name="connsiteY40" fmla="*/ 3238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8294" h="381000">
                  <a:moveTo>
                    <a:pt x="750094" y="323850"/>
                  </a:moveTo>
                  <a:lnTo>
                    <a:pt x="485775" y="366712"/>
                  </a:lnTo>
                  <a:lnTo>
                    <a:pt x="292894" y="381000"/>
                  </a:lnTo>
                  <a:lnTo>
                    <a:pt x="211931" y="352425"/>
                  </a:lnTo>
                  <a:lnTo>
                    <a:pt x="154781" y="319087"/>
                  </a:lnTo>
                  <a:lnTo>
                    <a:pt x="102394" y="280987"/>
                  </a:lnTo>
                  <a:lnTo>
                    <a:pt x="69056" y="247650"/>
                  </a:lnTo>
                  <a:lnTo>
                    <a:pt x="33337" y="207169"/>
                  </a:lnTo>
                  <a:lnTo>
                    <a:pt x="11906" y="173831"/>
                  </a:lnTo>
                  <a:lnTo>
                    <a:pt x="0" y="138112"/>
                  </a:lnTo>
                  <a:lnTo>
                    <a:pt x="2381" y="116681"/>
                  </a:lnTo>
                  <a:lnTo>
                    <a:pt x="11906" y="102394"/>
                  </a:lnTo>
                  <a:lnTo>
                    <a:pt x="30956" y="102394"/>
                  </a:lnTo>
                  <a:lnTo>
                    <a:pt x="78581" y="128587"/>
                  </a:lnTo>
                  <a:lnTo>
                    <a:pt x="130969" y="157162"/>
                  </a:lnTo>
                  <a:lnTo>
                    <a:pt x="166687" y="173831"/>
                  </a:lnTo>
                  <a:lnTo>
                    <a:pt x="221456" y="188119"/>
                  </a:lnTo>
                  <a:lnTo>
                    <a:pt x="266700" y="197644"/>
                  </a:lnTo>
                  <a:lnTo>
                    <a:pt x="316706" y="204787"/>
                  </a:lnTo>
                  <a:lnTo>
                    <a:pt x="369094" y="204787"/>
                  </a:lnTo>
                  <a:lnTo>
                    <a:pt x="433387" y="202406"/>
                  </a:lnTo>
                  <a:lnTo>
                    <a:pt x="495300" y="195262"/>
                  </a:lnTo>
                  <a:lnTo>
                    <a:pt x="581025" y="185737"/>
                  </a:lnTo>
                  <a:lnTo>
                    <a:pt x="776287" y="135731"/>
                  </a:lnTo>
                  <a:lnTo>
                    <a:pt x="988219" y="95250"/>
                  </a:lnTo>
                  <a:lnTo>
                    <a:pt x="1202531" y="52387"/>
                  </a:lnTo>
                  <a:lnTo>
                    <a:pt x="1395412" y="2381"/>
                  </a:lnTo>
                  <a:lnTo>
                    <a:pt x="1421606" y="0"/>
                  </a:lnTo>
                  <a:lnTo>
                    <a:pt x="1473994" y="16669"/>
                  </a:lnTo>
                  <a:lnTo>
                    <a:pt x="1547812" y="59531"/>
                  </a:lnTo>
                  <a:lnTo>
                    <a:pt x="1574006" y="83344"/>
                  </a:lnTo>
                  <a:lnTo>
                    <a:pt x="1588294" y="104775"/>
                  </a:lnTo>
                  <a:lnTo>
                    <a:pt x="1585912" y="130969"/>
                  </a:lnTo>
                  <a:lnTo>
                    <a:pt x="1569244" y="164306"/>
                  </a:lnTo>
                  <a:lnTo>
                    <a:pt x="1545431" y="183356"/>
                  </a:lnTo>
                  <a:lnTo>
                    <a:pt x="1493044" y="200025"/>
                  </a:lnTo>
                  <a:lnTo>
                    <a:pt x="1404937" y="216694"/>
                  </a:lnTo>
                  <a:lnTo>
                    <a:pt x="1259681" y="226219"/>
                  </a:lnTo>
                  <a:lnTo>
                    <a:pt x="1042987" y="247650"/>
                  </a:lnTo>
                  <a:lnTo>
                    <a:pt x="897731" y="288131"/>
                  </a:lnTo>
                  <a:lnTo>
                    <a:pt x="7500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8">
              <a:extLst>
                <a:ext uri="{FF2B5EF4-FFF2-40B4-BE49-F238E27FC236}">
                  <a16:creationId xmlns:a16="http://schemas.microsoft.com/office/drawing/2014/main" id="{CA488FE7-89B5-4BA1-B60D-CA8C605BB806}"/>
                </a:ext>
              </a:extLst>
            </p:cNvPr>
            <p:cNvSpPr/>
            <p:nvPr/>
          </p:nvSpPr>
          <p:spPr>
            <a:xfrm>
              <a:off x="3086100" y="2351088"/>
              <a:ext cx="315913" cy="676275"/>
            </a:xfrm>
            <a:custGeom>
              <a:avLst/>
              <a:gdLst>
                <a:gd name="connsiteX0" fmla="*/ 138113 w 316706"/>
                <a:gd name="connsiteY0" fmla="*/ 426244 h 676275"/>
                <a:gd name="connsiteX1" fmla="*/ 116681 w 316706"/>
                <a:gd name="connsiteY1" fmla="*/ 328612 h 676275"/>
                <a:gd name="connsiteX2" fmla="*/ 95250 w 316706"/>
                <a:gd name="connsiteY2" fmla="*/ 259556 h 676275"/>
                <a:gd name="connsiteX3" fmla="*/ 69056 w 316706"/>
                <a:gd name="connsiteY3" fmla="*/ 188119 h 676275"/>
                <a:gd name="connsiteX4" fmla="*/ 0 w 316706"/>
                <a:gd name="connsiteY4" fmla="*/ 42862 h 676275"/>
                <a:gd name="connsiteX5" fmla="*/ 214313 w 316706"/>
                <a:gd name="connsiteY5" fmla="*/ 0 h 676275"/>
                <a:gd name="connsiteX6" fmla="*/ 247650 w 316706"/>
                <a:gd name="connsiteY6" fmla="*/ 123825 h 676275"/>
                <a:gd name="connsiteX7" fmla="*/ 271463 w 316706"/>
                <a:gd name="connsiteY7" fmla="*/ 200025 h 676275"/>
                <a:gd name="connsiteX8" fmla="*/ 285750 w 316706"/>
                <a:gd name="connsiteY8" fmla="*/ 269081 h 676275"/>
                <a:gd name="connsiteX9" fmla="*/ 304800 w 316706"/>
                <a:gd name="connsiteY9" fmla="*/ 388144 h 676275"/>
                <a:gd name="connsiteX10" fmla="*/ 316706 w 316706"/>
                <a:gd name="connsiteY10" fmla="*/ 523875 h 676275"/>
                <a:gd name="connsiteX11" fmla="*/ 316706 w 316706"/>
                <a:gd name="connsiteY11" fmla="*/ 638175 h 676275"/>
                <a:gd name="connsiteX12" fmla="*/ 169069 w 316706"/>
                <a:gd name="connsiteY12" fmla="*/ 676275 h 676275"/>
                <a:gd name="connsiteX13" fmla="*/ 138113 w 316706"/>
                <a:gd name="connsiteY13" fmla="*/ 42624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676275">
                  <a:moveTo>
                    <a:pt x="138113" y="426244"/>
                  </a:moveTo>
                  <a:lnTo>
                    <a:pt x="116681" y="328612"/>
                  </a:lnTo>
                  <a:lnTo>
                    <a:pt x="95250" y="259556"/>
                  </a:lnTo>
                  <a:lnTo>
                    <a:pt x="69056" y="188119"/>
                  </a:lnTo>
                  <a:lnTo>
                    <a:pt x="0" y="42862"/>
                  </a:lnTo>
                  <a:lnTo>
                    <a:pt x="214313" y="0"/>
                  </a:lnTo>
                  <a:lnTo>
                    <a:pt x="247650" y="123825"/>
                  </a:lnTo>
                  <a:lnTo>
                    <a:pt x="271463" y="200025"/>
                  </a:lnTo>
                  <a:lnTo>
                    <a:pt x="285750" y="269081"/>
                  </a:lnTo>
                  <a:lnTo>
                    <a:pt x="304800" y="388144"/>
                  </a:lnTo>
                  <a:lnTo>
                    <a:pt x="316706" y="523875"/>
                  </a:lnTo>
                  <a:lnTo>
                    <a:pt x="316706" y="638175"/>
                  </a:lnTo>
                  <a:lnTo>
                    <a:pt x="169069" y="676275"/>
                  </a:lnTo>
                  <a:lnTo>
                    <a:pt x="138113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9">
              <a:extLst>
                <a:ext uri="{FF2B5EF4-FFF2-40B4-BE49-F238E27FC236}">
                  <a16:creationId xmlns:a16="http://schemas.microsoft.com/office/drawing/2014/main" id="{1E392B72-2394-474F-8FA3-E26ACAF552A6}"/>
                </a:ext>
              </a:extLst>
            </p:cNvPr>
            <p:cNvSpPr/>
            <p:nvPr/>
          </p:nvSpPr>
          <p:spPr>
            <a:xfrm>
              <a:off x="3856038" y="2255838"/>
              <a:ext cx="306387" cy="641350"/>
            </a:xfrm>
            <a:custGeom>
              <a:avLst/>
              <a:gdLst>
                <a:gd name="connsiteX0" fmla="*/ 38100 w 307181"/>
                <a:gd name="connsiteY0" fmla="*/ 400050 h 642937"/>
                <a:gd name="connsiteX1" fmla="*/ 61912 w 307181"/>
                <a:gd name="connsiteY1" fmla="*/ 173831 h 642937"/>
                <a:gd name="connsiteX2" fmla="*/ 61912 w 307181"/>
                <a:gd name="connsiteY2" fmla="*/ 150019 h 642937"/>
                <a:gd name="connsiteX3" fmla="*/ 59531 w 307181"/>
                <a:gd name="connsiteY3" fmla="*/ 121444 h 642937"/>
                <a:gd name="connsiteX4" fmla="*/ 50006 w 307181"/>
                <a:gd name="connsiteY4" fmla="*/ 90487 h 642937"/>
                <a:gd name="connsiteX5" fmla="*/ 0 w 307181"/>
                <a:gd name="connsiteY5" fmla="*/ 19050 h 642937"/>
                <a:gd name="connsiteX6" fmla="*/ 190500 w 307181"/>
                <a:gd name="connsiteY6" fmla="*/ 0 h 642937"/>
                <a:gd name="connsiteX7" fmla="*/ 264319 w 307181"/>
                <a:gd name="connsiteY7" fmla="*/ 95250 h 642937"/>
                <a:gd name="connsiteX8" fmla="*/ 283369 w 307181"/>
                <a:gd name="connsiteY8" fmla="*/ 123825 h 642937"/>
                <a:gd name="connsiteX9" fmla="*/ 297656 w 307181"/>
                <a:gd name="connsiteY9" fmla="*/ 154781 h 642937"/>
                <a:gd name="connsiteX10" fmla="*/ 304800 w 307181"/>
                <a:gd name="connsiteY10" fmla="*/ 190500 h 642937"/>
                <a:gd name="connsiteX11" fmla="*/ 307181 w 307181"/>
                <a:gd name="connsiteY11" fmla="*/ 221456 h 642937"/>
                <a:gd name="connsiteX12" fmla="*/ 302419 w 307181"/>
                <a:gd name="connsiteY12" fmla="*/ 257175 h 642937"/>
                <a:gd name="connsiteX13" fmla="*/ 276225 w 307181"/>
                <a:gd name="connsiteY13" fmla="*/ 333375 h 642937"/>
                <a:gd name="connsiteX14" fmla="*/ 223837 w 307181"/>
                <a:gd name="connsiteY14" fmla="*/ 445294 h 642937"/>
                <a:gd name="connsiteX15" fmla="*/ 135731 w 307181"/>
                <a:gd name="connsiteY15" fmla="*/ 633412 h 642937"/>
                <a:gd name="connsiteX16" fmla="*/ 16669 w 307181"/>
                <a:gd name="connsiteY16" fmla="*/ 642937 h 642937"/>
                <a:gd name="connsiteX17" fmla="*/ 38100 w 307181"/>
                <a:gd name="connsiteY17" fmla="*/ 4000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642937">
                  <a:moveTo>
                    <a:pt x="38100" y="400050"/>
                  </a:moveTo>
                  <a:lnTo>
                    <a:pt x="61912" y="173831"/>
                  </a:lnTo>
                  <a:lnTo>
                    <a:pt x="61912" y="150019"/>
                  </a:lnTo>
                  <a:lnTo>
                    <a:pt x="59531" y="121444"/>
                  </a:lnTo>
                  <a:lnTo>
                    <a:pt x="50006" y="90487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64319" y="95250"/>
                  </a:lnTo>
                  <a:lnTo>
                    <a:pt x="283369" y="123825"/>
                  </a:lnTo>
                  <a:lnTo>
                    <a:pt x="297656" y="154781"/>
                  </a:lnTo>
                  <a:lnTo>
                    <a:pt x="304800" y="190500"/>
                  </a:lnTo>
                  <a:lnTo>
                    <a:pt x="307181" y="221456"/>
                  </a:lnTo>
                  <a:lnTo>
                    <a:pt x="302419" y="257175"/>
                  </a:lnTo>
                  <a:lnTo>
                    <a:pt x="276225" y="333375"/>
                  </a:lnTo>
                  <a:lnTo>
                    <a:pt x="223837" y="445294"/>
                  </a:lnTo>
                  <a:lnTo>
                    <a:pt x="135731" y="633412"/>
                  </a:lnTo>
                  <a:lnTo>
                    <a:pt x="16669" y="642937"/>
                  </a:lnTo>
                  <a:lnTo>
                    <a:pt x="381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10">
              <a:extLst>
                <a:ext uri="{FF2B5EF4-FFF2-40B4-BE49-F238E27FC236}">
                  <a16:creationId xmlns:a16="http://schemas.microsoft.com/office/drawing/2014/main" id="{F951A02F-DE5D-4AAD-B25D-AAAAF3E6DA40}"/>
                </a:ext>
              </a:extLst>
            </p:cNvPr>
            <p:cNvSpPr/>
            <p:nvPr/>
          </p:nvSpPr>
          <p:spPr>
            <a:xfrm>
              <a:off x="2484438" y="2735263"/>
              <a:ext cx="2073275" cy="536575"/>
            </a:xfrm>
            <a:custGeom>
              <a:avLst/>
              <a:gdLst>
                <a:gd name="connsiteX0" fmla="*/ 1107281 w 2074069"/>
                <a:gd name="connsiteY0" fmla="*/ 316707 h 535782"/>
                <a:gd name="connsiteX1" fmla="*/ 890587 w 2074069"/>
                <a:gd name="connsiteY1" fmla="*/ 364332 h 535782"/>
                <a:gd name="connsiteX2" fmla="*/ 728662 w 2074069"/>
                <a:gd name="connsiteY2" fmla="*/ 402432 h 535782"/>
                <a:gd name="connsiteX3" fmla="*/ 638175 w 2074069"/>
                <a:gd name="connsiteY3" fmla="*/ 431007 h 535782"/>
                <a:gd name="connsiteX4" fmla="*/ 526256 w 2074069"/>
                <a:gd name="connsiteY4" fmla="*/ 471488 h 535782"/>
                <a:gd name="connsiteX5" fmla="*/ 409575 w 2074069"/>
                <a:gd name="connsiteY5" fmla="*/ 526257 h 535782"/>
                <a:gd name="connsiteX6" fmla="*/ 378619 w 2074069"/>
                <a:gd name="connsiteY6" fmla="*/ 535782 h 535782"/>
                <a:gd name="connsiteX7" fmla="*/ 354806 w 2074069"/>
                <a:gd name="connsiteY7" fmla="*/ 535782 h 535782"/>
                <a:gd name="connsiteX8" fmla="*/ 326231 w 2074069"/>
                <a:gd name="connsiteY8" fmla="*/ 533400 h 535782"/>
                <a:gd name="connsiteX9" fmla="*/ 285750 w 2074069"/>
                <a:gd name="connsiteY9" fmla="*/ 523875 h 535782"/>
                <a:gd name="connsiteX10" fmla="*/ 245269 w 2074069"/>
                <a:gd name="connsiteY10" fmla="*/ 502444 h 535782"/>
                <a:gd name="connsiteX11" fmla="*/ 178594 w 2074069"/>
                <a:gd name="connsiteY11" fmla="*/ 461963 h 535782"/>
                <a:gd name="connsiteX12" fmla="*/ 119062 w 2074069"/>
                <a:gd name="connsiteY12" fmla="*/ 411957 h 535782"/>
                <a:gd name="connsiteX13" fmla="*/ 59531 w 2074069"/>
                <a:gd name="connsiteY13" fmla="*/ 357188 h 535782"/>
                <a:gd name="connsiteX14" fmla="*/ 21431 w 2074069"/>
                <a:gd name="connsiteY14" fmla="*/ 314325 h 535782"/>
                <a:gd name="connsiteX15" fmla="*/ 4762 w 2074069"/>
                <a:gd name="connsiteY15" fmla="*/ 283369 h 535782"/>
                <a:gd name="connsiteX16" fmla="*/ 0 w 2074069"/>
                <a:gd name="connsiteY16" fmla="*/ 259557 h 535782"/>
                <a:gd name="connsiteX17" fmla="*/ 4762 w 2074069"/>
                <a:gd name="connsiteY17" fmla="*/ 250032 h 535782"/>
                <a:gd name="connsiteX18" fmla="*/ 30956 w 2074069"/>
                <a:gd name="connsiteY18" fmla="*/ 242888 h 535782"/>
                <a:gd name="connsiteX19" fmla="*/ 61912 w 2074069"/>
                <a:gd name="connsiteY19" fmla="*/ 250032 h 535782"/>
                <a:gd name="connsiteX20" fmla="*/ 114300 w 2074069"/>
                <a:gd name="connsiteY20" fmla="*/ 278607 h 535782"/>
                <a:gd name="connsiteX21" fmla="*/ 154781 w 2074069"/>
                <a:gd name="connsiteY21" fmla="*/ 295275 h 535782"/>
                <a:gd name="connsiteX22" fmla="*/ 188119 w 2074069"/>
                <a:gd name="connsiteY22" fmla="*/ 302419 h 535782"/>
                <a:gd name="connsiteX23" fmla="*/ 242887 w 2074069"/>
                <a:gd name="connsiteY23" fmla="*/ 311944 h 535782"/>
                <a:gd name="connsiteX24" fmla="*/ 285750 w 2074069"/>
                <a:gd name="connsiteY24" fmla="*/ 311944 h 535782"/>
                <a:gd name="connsiteX25" fmla="*/ 345281 w 2074069"/>
                <a:gd name="connsiteY25" fmla="*/ 311944 h 535782"/>
                <a:gd name="connsiteX26" fmla="*/ 454819 w 2074069"/>
                <a:gd name="connsiteY26" fmla="*/ 288132 h 535782"/>
                <a:gd name="connsiteX27" fmla="*/ 640556 w 2074069"/>
                <a:gd name="connsiteY27" fmla="*/ 238125 h 535782"/>
                <a:gd name="connsiteX28" fmla="*/ 766762 w 2074069"/>
                <a:gd name="connsiteY28" fmla="*/ 197644 h 535782"/>
                <a:gd name="connsiteX29" fmla="*/ 912019 w 2074069"/>
                <a:gd name="connsiteY29" fmla="*/ 185738 h 535782"/>
                <a:gd name="connsiteX30" fmla="*/ 1095375 w 2074069"/>
                <a:gd name="connsiteY30" fmla="*/ 140494 h 535782"/>
                <a:gd name="connsiteX31" fmla="*/ 1395412 w 2074069"/>
                <a:gd name="connsiteY31" fmla="*/ 85725 h 535782"/>
                <a:gd name="connsiteX32" fmla="*/ 1562100 w 2074069"/>
                <a:gd name="connsiteY32" fmla="*/ 66675 h 535782"/>
                <a:gd name="connsiteX33" fmla="*/ 1766887 w 2074069"/>
                <a:gd name="connsiteY33" fmla="*/ 26194 h 535782"/>
                <a:gd name="connsiteX34" fmla="*/ 1869281 w 2074069"/>
                <a:gd name="connsiteY34" fmla="*/ 0 h 535782"/>
                <a:gd name="connsiteX35" fmla="*/ 1907381 w 2074069"/>
                <a:gd name="connsiteY35" fmla="*/ 2382 h 535782"/>
                <a:gd name="connsiteX36" fmla="*/ 1947862 w 2074069"/>
                <a:gd name="connsiteY36" fmla="*/ 11907 h 535782"/>
                <a:gd name="connsiteX37" fmla="*/ 1974056 w 2074069"/>
                <a:gd name="connsiteY37" fmla="*/ 21432 h 535782"/>
                <a:gd name="connsiteX38" fmla="*/ 1997869 w 2074069"/>
                <a:gd name="connsiteY38" fmla="*/ 33338 h 535782"/>
                <a:gd name="connsiteX39" fmla="*/ 2021681 w 2074069"/>
                <a:gd name="connsiteY39" fmla="*/ 47625 h 535782"/>
                <a:gd name="connsiteX40" fmla="*/ 2050256 w 2074069"/>
                <a:gd name="connsiteY40" fmla="*/ 69057 h 535782"/>
                <a:gd name="connsiteX41" fmla="*/ 2071687 w 2074069"/>
                <a:gd name="connsiteY41" fmla="*/ 95250 h 535782"/>
                <a:gd name="connsiteX42" fmla="*/ 2074069 w 2074069"/>
                <a:gd name="connsiteY42" fmla="*/ 109538 h 535782"/>
                <a:gd name="connsiteX43" fmla="*/ 2043112 w 2074069"/>
                <a:gd name="connsiteY43" fmla="*/ 178594 h 535782"/>
                <a:gd name="connsiteX44" fmla="*/ 2016919 w 2074069"/>
                <a:gd name="connsiteY44" fmla="*/ 197644 h 535782"/>
                <a:gd name="connsiteX45" fmla="*/ 1983581 w 2074069"/>
                <a:gd name="connsiteY45" fmla="*/ 204788 h 535782"/>
                <a:gd name="connsiteX46" fmla="*/ 1959769 w 2074069"/>
                <a:gd name="connsiteY46" fmla="*/ 207169 h 535782"/>
                <a:gd name="connsiteX47" fmla="*/ 1914525 w 2074069"/>
                <a:gd name="connsiteY47" fmla="*/ 204788 h 535782"/>
                <a:gd name="connsiteX48" fmla="*/ 1881187 w 2074069"/>
                <a:gd name="connsiteY48" fmla="*/ 202407 h 535782"/>
                <a:gd name="connsiteX49" fmla="*/ 1700212 w 2074069"/>
                <a:gd name="connsiteY49" fmla="*/ 219075 h 535782"/>
                <a:gd name="connsiteX50" fmla="*/ 1466850 w 2074069"/>
                <a:gd name="connsiteY50" fmla="*/ 247650 h 535782"/>
                <a:gd name="connsiteX51" fmla="*/ 1107281 w 2074069"/>
                <a:gd name="connsiteY51" fmla="*/ 316707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4069" h="535782">
                  <a:moveTo>
                    <a:pt x="1107281" y="316707"/>
                  </a:moveTo>
                  <a:lnTo>
                    <a:pt x="890587" y="364332"/>
                  </a:lnTo>
                  <a:lnTo>
                    <a:pt x="728662" y="402432"/>
                  </a:lnTo>
                  <a:lnTo>
                    <a:pt x="638175" y="431007"/>
                  </a:lnTo>
                  <a:lnTo>
                    <a:pt x="526256" y="471488"/>
                  </a:lnTo>
                  <a:lnTo>
                    <a:pt x="409575" y="526257"/>
                  </a:lnTo>
                  <a:lnTo>
                    <a:pt x="378619" y="535782"/>
                  </a:lnTo>
                  <a:lnTo>
                    <a:pt x="354806" y="535782"/>
                  </a:lnTo>
                  <a:lnTo>
                    <a:pt x="326231" y="533400"/>
                  </a:lnTo>
                  <a:lnTo>
                    <a:pt x="285750" y="523875"/>
                  </a:lnTo>
                  <a:lnTo>
                    <a:pt x="245269" y="502444"/>
                  </a:lnTo>
                  <a:lnTo>
                    <a:pt x="178594" y="461963"/>
                  </a:lnTo>
                  <a:lnTo>
                    <a:pt x="119062" y="411957"/>
                  </a:lnTo>
                  <a:lnTo>
                    <a:pt x="59531" y="357188"/>
                  </a:lnTo>
                  <a:lnTo>
                    <a:pt x="21431" y="314325"/>
                  </a:lnTo>
                  <a:lnTo>
                    <a:pt x="4762" y="283369"/>
                  </a:lnTo>
                  <a:lnTo>
                    <a:pt x="0" y="259557"/>
                  </a:lnTo>
                  <a:lnTo>
                    <a:pt x="4762" y="250032"/>
                  </a:lnTo>
                  <a:lnTo>
                    <a:pt x="30956" y="242888"/>
                  </a:lnTo>
                  <a:lnTo>
                    <a:pt x="61912" y="250032"/>
                  </a:lnTo>
                  <a:lnTo>
                    <a:pt x="114300" y="278607"/>
                  </a:lnTo>
                  <a:lnTo>
                    <a:pt x="154781" y="295275"/>
                  </a:lnTo>
                  <a:lnTo>
                    <a:pt x="188119" y="302419"/>
                  </a:lnTo>
                  <a:lnTo>
                    <a:pt x="242887" y="311944"/>
                  </a:lnTo>
                  <a:lnTo>
                    <a:pt x="285750" y="311944"/>
                  </a:lnTo>
                  <a:lnTo>
                    <a:pt x="345281" y="311944"/>
                  </a:lnTo>
                  <a:lnTo>
                    <a:pt x="454819" y="288132"/>
                  </a:lnTo>
                  <a:lnTo>
                    <a:pt x="640556" y="238125"/>
                  </a:lnTo>
                  <a:lnTo>
                    <a:pt x="766762" y="197644"/>
                  </a:lnTo>
                  <a:lnTo>
                    <a:pt x="912019" y="185738"/>
                  </a:lnTo>
                  <a:lnTo>
                    <a:pt x="1095375" y="140494"/>
                  </a:lnTo>
                  <a:lnTo>
                    <a:pt x="1395412" y="85725"/>
                  </a:lnTo>
                  <a:lnTo>
                    <a:pt x="1562100" y="66675"/>
                  </a:lnTo>
                  <a:lnTo>
                    <a:pt x="1766887" y="26194"/>
                  </a:lnTo>
                  <a:lnTo>
                    <a:pt x="1869281" y="0"/>
                  </a:lnTo>
                  <a:lnTo>
                    <a:pt x="1907381" y="2382"/>
                  </a:lnTo>
                  <a:lnTo>
                    <a:pt x="1947862" y="11907"/>
                  </a:lnTo>
                  <a:lnTo>
                    <a:pt x="1974056" y="21432"/>
                  </a:lnTo>
                  <a:lnTo>
                    <a:pt x="1997869" y="33338"/>
                  </a:lnTo>
                  <a:lnTo>
                    <a:pt x="2021681" y="47625"/>
                  </a:lnTo>
                  <a:lnTo>
                    <a:pt x="2050256" y="69057"/>
                  </a:lnTo>
                  <a:lnTo>
                    <a:pt x="2071687" y="95250"/>
                  </a:lnTo>
                  <a:lnTo>
                    <a:pt x="2074069" y="109538"/>
                  </a:lnTo>
                  <a:lnTo>
                    <a:pt x="2043112" y="178594"/>
                  </a:lnTo>
                  <a:lnTo>
                    <a:pt x="2016919" y="197644"/>
                  </a:lnTo>
                  <a:lnTo>
                    <a:pt x="1983581" y="204788"/>
                  </a:lnTo>
                  <a:lnTo>
                    <a:pt x="1959769" y="207169"/>
                  </a:lnTo>
                  <a:lnTo>
                    <a:pt x="1914525" y="204788"/>
                  </a:lnTo>
                  <a:lnTo>
                    <a:pt x="1881187" y="202407"/>
                  </a:lnTo>
                  <a:lnTo>
                    <a:pt x="1700212" y="219075"/>
                  </a:lnTo>
                  <a:lnTo>
                    <a:pt x="1466850" y="247650"/>
                  </a:lnTo>
                  <a:lnTo>
                    <a:pt x="11072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2">
              <a:extLst>
                <a:ext uri="{FF2B5EF4-FFF2-40B4-BE49-F238E27FC236}">
                  <a16:creationId xmlns:a16="http://schemas.microsoft.com/office/drawing/2014/main" id="{8512C0E1-9251-46A4-8A68-7481B3CF0544}"/>
                </a:ext>
              </a:extLst>
            </p:cNvPr>
            <p:cNvSpPr/>
            <p:nvPr/>
          </p:nvSpPr>
          <p:spPr>
            <a:xfrm>
              <a:off x="3049588" y="3294063"/>
              <a:ext cx="1358900" cy="923925"/>
            </a:xfrm>
            <a:custGeom>
              <a:avLst/>
              <a:gdLst>
                <a:gd name="connsiteX0" fmla="*/ 421482 w 1357313"/>
                <a:gd name="connsiteY0" fmla="*/ 307181 h 923925"/>
                <a:gd name="connsiteX1" fmla="*/ 52388 w 1357313"/>
                <a:gd name="connsiteY1" fmla="*/ 392906 h 923925"/>
                <a:gd name="connsiteX2" fmla="*/ 0 w 1357313"/>
                <a:gd name="connsiteY2" fmla="*/ 264319 h 923925"/>
                <a:gd name="connsiteX3" fmla="*/ 169069 w 1357313"/>
                <a:gd name="connsiteY3" fmla="*/ 228600 h 923925"/>
                <a:gd name="connsiteX4" fmla="*/ 492919 w 1357313"/>
                <a:gd name="connsiteY4" fmla="*/ 157162 h 923925"/>
                <a:gd name="connsiteX5" fmla="*/ 764382 w 1357313"/>
                <a:gd name="connsiteY5" fmla="*/ 97631 h 923925"/>
                <a:gd name="connsiteX6" fmla="*/ 928688 w 1357313"/>
                <a:gd name="connsiteY6" fmla="*/ 61912 h 923925"/>
                <a:gd name="connsiteX7" fmla="*/ 983457 w 1357313"/>
                <a:gd name="connsiteY7" fmla="*/ 28575 h 923925"/>
                <a:gd name="connsiteX8" fmla="*/ 1042988 w 1357313"/>
                <a:gd name="connsiteY8" fmla="*/ 4762 h 923925"/>
                <a:gd name="connsiteX9" fmla="*/ 1078707 w 1357313"/>
                <a:gd name="connsiteY9" fmla="*/ 0 h 923925"/>
                <a:gd name="connsiteX10" fmla="*/ 1133475 w 1357313"/>
                <a:gd name="connsiteY10" fmla="*/ 7144 h 923925"/>
                <a:gd name="connsiteX11" fmla="*/ 1181100 w 1357313"/>
                <a:gd name="connsiteY11" fmla="*/ 28575 h 923925"/>
                <a:gd name="connsiteX12" fmla="*/ 1221582 w 1357313"/>
                <a:gd name="connsiteY12" fmla="*/ 57150 h 923925"/>
                <a:gd name="connsiteX13" fmla="*/ 1288257 w 1357313"/>
                <a:gd name="connsiteY13" fmla="*/ 97631 h 923925"/>
                <a:gd name="connsiteX14" fmla="*/ 1335882 w 1357313"/>
                <a:gd name="connsiteY14" fmla="*/ 135731 h 923925"/>
                <a:gd name="connsiteX15" fmla="*/ 1352550 w 1357313"/>
                <a:gd name="connsiteY15" fmla="*/ 157162 h 923925"/>
                <a:gd name="connsiteX16" fmla="*/ 1357313 w 1357313"/>
                <a:gd name="connsiteY16" fmla="*/ 178594 h 923925"/>
                <a:gd name="connsiteX17" fmla="*/ 1352550 w 1357313"/>
                <a:gd name="connsiteY17" fmla="*/ 209550 h 923925"/>
                <a:gd name="connsiteX18" fmla="*/ 1333500 w 1357313"/>
                <a:gd name="connsiteY18" fmla="*/ 242887 h 923925"/>
                <a:gd name="connsiteX19" fmla="*/ 1309688 w 1357313"/>
                <a:gd name="connsiteY19" fmla="*/ 278606 h 923925"/>
                <a:gd name="connsiteX20" fmla="*/ 1231107 w 1357313"/>
                <a:gd name="connsiteY20" fmla="*/ 545306 h 923925"/>
                <a:gd name="connsiteX21" fmla="*/ 1171575 w 1357313"/>
                <a:gd name="connsiteY21" fmla="*/ 731044 h 923925"/>
                <a:gd name="connsiteX22" fmla="*/ 1143000 w 1357313"/>
                <a:gd name="connsiteY22" fmla="*/ 823912 h 923925"/>
                <a:gd name="connsiteX23" fmla="*/ 1121569 w 1357313"/>
                <a:gd name="connsiteY23" fmla="*/ 866775 h 923925"/>
                <a:gd name="connsiteX24" fmla="*/ 1100138 w 1357313"/>
                <a:gd name="connsiteY24" fmla="*/ 892969 h 923925"/>
                <a:gd name="connsiteX25" fmla="*/ 1078707 w 1357313"/>
                <a:gd name="connsiteY25" fmla="*/ 914400 h 923925"/>
                <a:gd name="connsiteX26" fmla="*/ 1047750 w 1357313"/>
                <a:gd name="connsiteY26" fmla="*/ 923925 h 923925"/>
                <a:gd name="connsiteX27" fmla="*/ 1023938 w 1357313"/>
                <a:gd name="connsiteY27" fmla="*/ 916781 h 923925"/>
                <a:gd name="connsiteX28" fmla="*/ 997744 w 1357313"/>
                <a:gd name="connsiteY28" fmla="*/ 902494 h 923925"/>
                <a:gd name="connsiteX29" fmla="*/ 959644 w 1357313"/>
                <a:gd name="connsiteY29" fmla="*/ 876300 h 923925"/>
                <a:gd name="connsiteX30" fmla="*/ 981075 w 1357313"/>
                <a:gd name="connsiteY30" fmla="*/ 690562 h 923925"/>
                <a:gd name="connsiteX31" fmla="*/ 1045369 w 1357313"/>
                <a:gd name="connsiteY31" fmla="*/ 295275 h 923925"/>
                <a:gd name="connsiteX32" fmla="*/ 1042988 w 1357313"/>
                <a:gd name="connsiteY32" fmla="*/ 247650 h 923925"/>
                <a:gd name="connsiteX33" fmla="*/ 1033463 w 1357313"/>
                <a:gd name="connsiteY33" fmla="*/ 223837 h 923925"/>
                <a:gd name="connsiteX34" fmla="*/ 1014413 w 1357313"/>
                <a:gd name="connsiteY34" fmla="*/ 204787 h 923925"/>
                <a:gd name="connsiteX35" fmla="*/ 978694 w 1357313"/>
                <a:gd name="connsiteY35" fmla="*/ 200025 h 923925"/>
                <a:gd name="connsiteX36" fmla="*/ 907257 w 1357313"/>
                <a:gd name="connsiteY36" fmla="*/ 211931 h 923925"/>
                <a:gd name="connsiteX37" fmla="*/ 421482 w 1357313"/>
                <a:gd name="connsiteY37" fmla="*/ 307181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7313" h="923925">
                  <a:moveTo>
                    <a:pt x="421482" y="307181"/>
                  </a:moveTo>
                  <a:lnTo>
                    <a:pt x="52388" y="392906"/>
                  </a:lnTo>
                  <a:lnTo>
                    <a:pt x="0" y="264319"/>
                  </a:lnTo>
                  <a:lnTo>
                    <a:pt x="169069" y="228600"/>
                  </a:lnTo>
                  <a:lnTo>
                    <a:pt x="492919" y="157162"/>
                  </a:lnTo>
                  <a:lnTo>
                    <a:pt x="764382" y="97631"/>
                  </a:lnTo>
                  <a:lnTo>
                    <a:pt x="928688" y="61912"/>
                  </a:lnTo>
                  <a:lnTo>
                    <a:pt x="983457" y="28575"/>
                  </a:lnTo>
                  <a:lnTo>
                    <a:pt x="1042988" y="4762"/>
                  </a:lnTo>
                  <a:lnTo>
                    <a:pt x="1078707" y="0"/>
                  </a:lnTo>
                  <a:lnTo>
                    <a:pt x="1133475" y="7144"/>
                  </a:lnTo>
                  <a:lnTo>
                    <a:pt x="1181100" y="28575"/>
                  </a:lnTo>
                  <a:lnTo>
                    <a:pt x="1221582" y="57150"/>
                  </a:lnTo>
                  <a:lnTo>
                    <a:pt x="1288257" y="97631"/>
                  </a:lnTo>
                  <a:lnTo>
                    <a:pt x="1335882" y="135731"/>
                  </a:lnTo>
                  <a:lnTo>
                    <a:pt x="1352550" y="157162"/>
                  </a:lnTo>
                  <a:lnTo>
                    <a:pt x="1357313" y="178594"/>
                  </a:lnTo>
                  <a:lnTo>
                    <a:pt x="1352550" y="209550"/>
                  </a:lnTo>
                  <a:lnTo>
                    <a:pt x="1333500" y="242887"/>
                  </a:lnTo>
                  <a:lnTo>
                    <a:pt x="1309688" y="278606"/>
                  </a:lnTo>
                  <a:lnTo>
                    <a:pt x="1231107" y="545306"/>
                  </a:lnTo>
                  <a:lnTo>
                    <a:pt x="1171575" y="731044"/>
                  </a:lnTo>
                  <a:lnTo>
                    <a:pt x="1143000" y="823912"/>
                  </a:lnTo>
                  <a:lnTo>
                    <a:pt x="1121569" y="866775"/>
                  </a:lnTo>
                  <a:lnTo>
                    <a:pt x="1100138" y="892969"/>
                  </a:lnTo>
                  <a:lnTo>
                    <a:pt x="1078707" y="914400"/>
                  </a:lnTo>
                  <a:lnTo>
                    <a:pt x="1047750" y="923925"/>
                  </a:lnTo>
                  <a:lnTo>
                    <a:pt x="1023938" y="916781"/>
                  </a:lnTo>
                  <a:lnTo>
                    <a:pt x="997744" y="902494"/>
                  </a:lnTo>
                  <a:lnTo>
                    <a:pt x="959644" y="876300"/>
                  </a:lnTo>
                  <a:lnTo>
                    <a:pt x="981075" y="690562"/>
                  </a:lnTo>
                  <a:lnTo>
                    <a:pt x="1045369" y="295275"/>
                  </a:lnTo>
                  <a:lnTo>
                    <a:pt x="1042988" y="247650"/>
                  </a:lnTo>
                  <a:lnTo>
                    <a:pt x="1033463" y="223837"/>
                  </a:lnTo>
                  <a:lnTo>
                    <a:pt x="1014413" y="204787"/>
                  </a:lnTo>
                  <a:lnTo>
                    <a:pt x="978694" y="200025"/>
                  </a:lnTo>
                  <a:lnTo>
                    <a:pt x="907257" y="211931"/>
                  </a:lnTo>
                  <a:lnTo>
                    <a:pt x="421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502738A3-ACF5-4B79-83FA-BE43770F256F}"/>
                </a:ext>
              </a:extLst>
            </p:cNvPr>
            <p:cNvSpPr/>
            <p:nvPr/>
          </p:nvSpPr>
          <p:spPr>
            <a:xfrm>
              <a:off x="3138488" y="3979863"/>
              <a:ext cx="930275" cy="415925"/>
            </a:xfrm>
            <a:custGeom>
              <a:avLst/>
              <a:gdLst>
                <a:gd name="connsiteX0" fmla="*/ 400050 w 931068"/>
                <a:gd name="connsiteY0" fmla="*/ 304800 h 416719"/>
                <a:gd name="connsiteX1" fmla="*/ 171450 w 931068"/>
                <a:gd name="connsiteY1" fmla="*/ 364331 h 416719"/>
                <a:gd name="connsiteX2" fmla="*/ 130968 w 931068"/>
                <a:gd name="connsiteY2" fmla="*/ 414337 h 416719"/>
                <a:gd name="connsiteX3" fmla="*/ 80962 w 931068"/>
                <a:gd name="connsiteY3" fmla="*/ 416719 h 416719"/>
                <a:gd name="connsiteX4" fmla="*/ 0 w 931068"/>
                <a:gd name="connsiteY4" fmla="*/ 223837 h 416719"/>
                <a:gd name="connsiteX5" fmla="*/ 921543 w 931068"/>
                <a:gd name="connsiteY5" fmla="*/ 0 h 416719"/>
                <a:gd name="connsiteX6" fmla="*/ 931068 w 931068"/>
                <a:gd name="connsiteY6" fmla="*/ 192881 h 416719"/>
                <a:gd name="connsiteX7" fmla="*/ 864393 w 931068"/>
                <a:gd name="connsiteY7" fmla="*/ 192881 h 416719"/>
                <a:gd name="connsiteX8" fmla="*/ 812006 w 931068"/>
                <a:gd name="connsiteY8" fmla="*/ 190500 h 416719"/>
                <a:gd name="connsiteX9" fmla="*/ 759618 w 931068"/>
                <a:gd name="connsiteY9" fmla="*/ 200025 h 416719"/>
                <a:gd name="connsiteX10" fmla="*/ 652462 w 931068"/>
                <a:gd name="connsiteY10" fmla="*/ 238125 h 416719"/>
                <a:gd name="connsiteX11" fmla="*/ 502443 w 931068"/>
                <a:gd name="connsiteY11" fmla="*/ 278606 h 416719"/>
                <a:gd name="connsiteX12" fmla="*/ 400050 w 931068"/>
                <a:gd name="connsiteY12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1068" h="416719">
                  <a:moveTo>
                    <a:pt x="400050" y="304800"/>
                  </a:moveTo>
                  <a:lnTo>
                    <a:pt x="171450" y="364331"/>
                  </a:lnTo>
                  <a:lnTo>
                    <a:pt x="130968" y="414337"/>
                  </a:lnTo>
                  <a:lnTo>
                    <a:pt x="80962" y="416719"/>
                  </a:lnTo>
                  <a:lnTo>
                    <a:pt x="0" y="223837"/>
                  </a:lnTo>
                  <a:lnTo>
                    <a:pt x="921543" y="0"/>
                  </a:lnTo>
                  <a:lnTo>
                    <a:pt x="931068" y="192881"/>
                  </a:lnTo>
                  <a:lnTo>
                    <a:pt x="864393" y="192881"/>
                  </a:lnTo>
                  <a:lnTo>
                    <a:pt x="812006" y="190500"/>
                  </a:lnTo>
                  <a:lnTo>
                    <a:pt x="759618" y="200025"/>
                  </a:lnTo>
                  <a:lnTo>
                    <a:pt x="652462" y="238125"/>
                  </a:lnTo>
                  <a:lnTo>
                    <a:pt x="502443" y="278606"/>
                  </a:lnTo>
                  <a:lnTo>
                    <a:pt x="4000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1">
              <a:extLst>
                <a:ext uri="{FF2B5EF4-FFF2-40B4-BE49-F238E27FC236}">
                  <a16:creationId xmlns:a16="http://schemas.microsoft.com/office/drawing/2014/main" id="{1320B185-9166-42A2-B9A5-E4EFD65B11EA}"/>
                </a:ext>
              </a:extLst>
            </p:cNvPr>
            <p:cNvSpPr/>
            <p:nvPr/>
          </p:nvSpPr>
          <p:spPr>
            <a:xfrm>
              <a:off x="2633663" y="4362450"/>
              <a:ext cx="882650" cy="1362075"/>
            </a:xfrm>
            <a:custGeom>
              <a:avLst/>
              <a:gdLst>
                <a:gd name="connsiteX0" fmla="*/ 364331 w 883443"/>
                <a:gd name="connsiteY0" fmla="*/ 1019175 h 1362075"/>
                <a:gd name="connsiteX1" fmla="*/ 228600 w 883443"/>
                <a:gd name="connsiteY1" fmla="*/ 1185863 h 1362075"/>
                <a:gd name="connsiteX2" fmla="*/ 121443 w 883443"/>
                <a:gd name="connsiteY2" fmla="*/ 1307306 h 1362075"/>
                <a:gd name="connsiteX3" fmla="*/ 64293 w 883443"/>
                <a:gd name="connsiteY3" fmla="*/ 1347788 h 1362075"/>
                <a:gd name="connsiteX4" fmla="*/ 35718 w 883443"/>
                <a:gd name="connsiteY4" fmla="*/ 1357313 h 1362075"/>
                <a:gd name="connsiteX5" fmla="*/ 9525 w 883443"/>
                <a:gd name="connsiteY5" fmla="*/ 1362075 h 1362075"/>
                <a:gd name="connsiteX6" fmla="*/ 0 w 883443"/>
                <a:gd name="connsiteY6" fmla="*/ 1352550 h 1362075"/>
                <a:gd name="connsiteX7" fmla="*/ 2381 w 883443"/>
                <a:gd name="connsiteY7" fmla="*/ 1326356 h 1362075"/>
                <a:gd name="connsiteX8" fmla="*/ 21431 w 883443"/>
                <a:gd name="connsiteY8" fmla="*/ 1285875 h 1362075"/>
                <a:gd name="connsiteX9" fmla="*/ 71437 w 883443"/>
                <a:gd name="connsiteY9" fmla="*/ 1219200 h 1362075"/>
                <a:gd name="connsiteX10" fmla="*/ 164306 w 883443"/>
                <a:gd name="connsiteY10" fmla="*/ 1090613 h 1362075"/>
                <a:gd name="connsiteX11" fmla="*/ 245268 w 883443"/>
                <a:gd name="connsiteY11" fmla="*/ 959644 h 1362075"/>
                <a:gd name="connsiteX12" fmla="*/ 316706 w 883443"/>
                <a:gd name="connsiteY12" fmla="*/ 828675 h 1362075"/>
                <a:gd name="connsiteX13" fmla="*/ 388143 w 883443"/>
                <a:gd name="connsiteY13" fmla="*/ 678656 h 1362075"/>
                <a:gd name="connsiteX14" fmla="*/ 450056 w 883443"/>
                <a:gd name="connsiteY14" fmla="*/ 521494 h 1362075"/>
                <a:gd name="connsiteX15" fmla="*/ 511968 w 883443"/>
                <a:gd name="connsiteY15" fmla="*/ 352425 h 1362075"/>
                <a:gd name="connsiteX16" fmla="*/ 540543 w 883443"/>
                <a:gd name="connsiteY16" fmla="*/ 264319 h 1362075"/>
                <a:gd name="connsiteX17" fmla="*/ 550068 w 883443"/>
                <a:gd name="connsiteY17" fmla="*/ 221456 h 1362075"/>
                <a:gd name="connsiteX18" fmla="*/ 552450 w 883443"/>
                <a:gd name="connsiteY18" fmla="*/ 188119 h 1362075"/>
                <a:gd name="connsiteX19" fmla="*/ 552450 w 883443"/>
                <a:gd name="connsiteY19" fmla="*/ 150019 h 1362075"/>
                <a:gd name="connsiteX20" fmla="*/ 547687 w 883443"/>
                <a:gd name="connsiteY20" fmla="*/ 116681 h 1362075"/>
                <a:gd name="connsiteX21" fmla="*/ 538162 w 883443"/>
                <a:gd name="connsiteY21" fmla="*/ 88106 h 1362075"/>
                <a:gd name="connsiteX22" fmla="*/ 488156 w 883443"/>
                <a:gd name="connsiteY22" fmla="*/ 14288 h 1362075"/>
                <a:gd name="connsiteX23" fmla="*/ 585787 w 883443"/>
                <a:gd name="connsiteY23" fmla="*/ 0 h 1362075"/>
                <a:gd name="connsiteX24" fmla="*/ 702468 w 883443"/>
                <a:gd name="connsiteY24" fmla="*/ 59531 h 1362075"/>
                <a:gd name="connsiteX25" fmla="*/ 773906 w 883443"/>
                <a:gd name="connsiteY25" fmla="*/ 97631 h 1362075"/>
                <a:gd name="connsiteX26" fmla="*/ 821531 w 883443"/>
                <a:gd name="connsiteY26" fmla="*/ 128588 h 1362075"/>
                <a:gd name="connsiteX27" fmla="*/ 857250 w 883443"/>
                <a:gd name="connsiteY27" fmla="*/ 164306 h 1362075"/>
                <a:gd name="connsiteX28" fmla="*/ 873918 w 883443"/>
                <a:gd name="connsiteY28" fmla="*/ 188119 h 1362075"/>
                <a:gd name="connsiteX29" fmla="*/ 883443 w 883443"/>
                <a:gd name="connsiteY29" fmla="*/ 216694 h 1362075"/>
                <a:gd name="connsiteX30" fmla="*/ 881062 w 883443"/>
                <a:gd name="connsiteY30" fmla="*/ 228600 h 1362075"/>
                <a:gd name="connsiteX31" fmla="*/ 869156 w 883443"/>
                <a:gd name="connsiteY31" fmla="*/ 250031 h 1362075"/>
                <a:gd name="connsiteX32" fmla="*/ 823912 w 883443"/>
                <a:gd name="connsiteY32" fmla="*/ 290513 h 1362075"/>
                <a:gd name="connsiteX33" fmla="*/ 788193 w 883443"/>
                <a:gd name="connsiteY33" fmla="*/ 319088 h 1362075"/>
                <a:gd name="connsiteX34" fmla="*/ 721518 w 883443"/>
                <a:gd name="connsiteY34" fmla="*/ 450056 h 1362075"/>
                <a:gd name="connsiteX35" fmla="*/ 635793 w 883443"/>
                <a:gd name="connsiteY35" fmla="*/ 616744 h 1362075"/>
                <a:gd name="connsiteX36" fmla="*/ 542925 w 883443"/>
                <a:gd name="connsiteY36" fmla="*/ 769144 h 1362075"/>
                <a:gd name="connsiteX37" fmla="*/ 454818 w 883443"/>
                <a:gd name="connsiteY37" fmla="*/ 902494 h 1362075"/>
                <a:gd name="connsiteX38" fmla="*/ 364331 w 883443"/>
                <a:gd name="connsiteY38" fmla="*/ 1019175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83443" h="1362075">
                  <a:moveTo>
                    <a:pt x="364331" y="1019175"/>
                  </a:moveTo>
                  <a:lnTo>
                    <a:pt x="228600" y="1185863"/>
                  </a:lnTo>
                  <a:lnTo>
                    <a:pt x="121443" y="1307306"/>
                  </a:lnTo>
                  <a:lnTo>
                    <a:pt x="64293" y="1347788"/>
                  </a:lnTo>
                  <a:lnTo>
                    <a:pt x="35718" y="1357313"/>
                  </a:lnTo>
                  <a:lnTo>
                    <a:pt x="9525" y="1362075"/>
                  </a:lnTo>
                  <a:lnTo>
                    <a:pt x="0" y="1352550"/>
                  </a:lnTo>
                  <a:lnTo>
                    <a:pt x="2381" y="1326356"/>
                  </a:lnTo>
                  <a:lnTo>
                    <a:pt x="21431" y="1285875"/>
                  </a:lnTo>
                  <a:lnTo>
                    <a:pt x="71437" y="1219200"/>
                  </a:lnTo>
                  <a:lnTo>
                    <a:pt x="164306" y="1090613"/>
                  </a:lnTo>
                  <a:lnTo>
                    <a:pt x="245268" y="959644"/>
                  </a:lnTo>
                  <a:lnTo>
                    <a:pt x="316706" y="828675"/>
                  </a:lnTo>
                  <a:lnTo>
                    <a:pt x="388143" y="678656"/>
                  </a:lnTo>
                  <a:lnTo>
                    <a:pt x="450056" y="521494"/>
                  </a:lnTo>
                  <a:lnTo>
                    <a:pt x="511968" y="352425"/>
                  </a:lnTo>
                  <a:lnTo>
                    <a:pt x="540543" y="264319"/>
                  </a:lnTo>
                  <a:lnTo>
                    <a:pt x="550068" y="221456"/>
                  </a:lnTo>
                  <a:lnTo>
                    <a:pt x="552450" y="188119"/>
                  </a:lnTo>
                  <a:lnTo>
                    <a:pt x="552450" y="150019"/>
                  </a:lnTo>
                  <a:lnTo>
                    <a:pt x="547687" y="116681"/>
                  </a:lnTo>
                  <a:lnTo>
                    <a:pt x="538162" y="88106"/>
                  </a:lnTo>
                  <a:lnTo>
                    <a:pt x="488156" y="14288"/>
                  </a:lnTo>
                  <a:lnTo>
                    <a:pt x="585787" y="0"/>
                  </a:lnTo>
                  <a:lnTo>
                    <a:pt x="702468" y="59531"/>
                  </a:lnTo>
                  <a:lnTo>
                    <a:pt x="773906" y="97631"/>
                  </a:lnTo>
                  <a:lnTo>
                    <a:pt x="821531" y="128588"/>
                  </a:lnTo>
                  <a:lnTo>
                    <a:pt x="857250" y="164306"/>
                  </a:lnTo>
                  <a:lnTo>
                    <a:pt x="873918" y="188119"/>
                  </a:lnTo>
                  <a:lnTo>
                    <a:pt x="883443" y="216694"/>
                  </a:lnTo>
                  <a:lnTo>
                    <a:pt x="881062" y="228600"/>
                  </a:lnTo>
                  <a:lnTo>
                    <a:pt x="869156" y="250031"/>
                  </a:lnTo>
                  <a:lnTo>
                    <a:pt x="823912" y="290513"/>
                  </a:lnTo>
                  <a:lnTo>
                    <a:pt x="788193" y="319088"/>
                  </a:lnTo>
                  <a:lnTo>
                    <a:pt x="721518" y="450056"/>
                  </a:lnTo>
                  <a:lnTo>
                    <a:pt x="635793" y="616744"/>
                  </a:lnTo>
                  <a:lnTo>
                    <a:pt x="542925" y="769144"/>
                  </a:lnTo>
                  <a:lnTo>
                    <a:pt x="454818" y="902494"/>
                  </a:lnTo>
                  <a:lnTo>
                    <a:pt x="364331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2">
              <a:extLst>
                <a:ext uri="{FF2B5EF4-FFF2-40B4-BE49-F238E27FC236}">
                  <a16:creationId xmlns:a16="http://schemas.microsoft.com/office/drawing/2014/main" id="{D54B4AF6-401E-4615-A0A7-D5E491B1043F}"/>
                </a:ext>
              </a:extLst>
            </p:cNvPr>
            <p:cNvSpPr/>
            <p:nvPr/>
          </p:nvSpPr>
          <p:spPr>
            <a:xfrm>
              <a:off x="3619500" y="4191000"/>
              <a:ext cx="414338" cy="1181100"/>
            </a:xfrm>
            <a:custGeom>
              <a:avLst/>
              <a:gdLst>
                <a:gd name="connsiteX0" fmla="*/ 159544 w 414338"/>
                <a:gd name="connsiteY0" fmla="*/ 721519 h 1181100"/>
                <a:gd name="connsiteX1" fmla="*/ 185738 w 414338"/>
                <a:gd name="connsiteY1" fmla="*/ 419100 h 1181100"/>
                <a:gd name="connsiteX2" fmla="*/ 188119 w 414338"/>
                <a:gd name="connsiteY2" fmla="*/ 302419 h 1181100"/>
                <a:gd name="connsiteX3" fmla="*/ 178594 w 414338"/>
                <a:gd name="connsiteY3" fmla="*/ 250031 h 1181100"/>
                <a:gd name="connsiteX4" fmla="*/ 161925 w 414338"/>
                <a:gd name="connsiteY4" fmla="*/ 209550 h 1181100"/>
                <a:gd name="connsiteX5" fmla="*/ 133350 w 414338"/>
                <a:gd name="connsiteY5" fmla="*/ 173831 h 1181100"/>
                <a:gd name="connsiteX6" fmla="*/ 100013 w 414338"/>
                <a:gd name="connsiteY6" fmla="*/ 133350 h 1181100"/>
                <a:gd name="connsiteX7" fmla="*/ 0 w 414338"/>
                <a:gd name="connsiteY7" fmla="*/ 35719 h 1181100"/>
                <a:gd name="connsiteX8" fmla="*/ 147638 w 414338"/>
                <a:gd name="connsiteY8" fmla="*/ 0 h 1181100"/>
                <a:gd name="connsiteX9" fmla="*/ 247650 w 414338"/>
                <a:gd name="connsiteY9" fmla="*/ 47625 h 1181100"/>
                <a:gd name="connsiteX10" fmla="*/ 323850 w 414338"/>
                <a:gd name="connsiteY10" fmla="*/ 88106 h 1181100"/>
                <a:gd name="connsiteX11" fmla="*/ 369094 w 414338"/>
                <a:gd name="connsiteY11" fmla="*/ 116681 h 1181100"/>
                <a:gd name="connsiteX12" fmla="*/ 395288 w 414338"/>
                <a:gd name="connsiteY12" fmla="*/ 142875 h 1181100"/>
                <a:gd name="connsiteX13" fmla="*/ 411956 w 414338"/>
                <a:gd name="connsiteY13" fmla="*/ 166688 h 1181100"/>
                <a:gd name="connsiteX14" fmla="*/ 414338 w 414338"/>
                <a:gd name="connsiteY14" fmla="*/ 192881 h 1181100"/>
                <a:gd name="connsiteX15" fmla="*/ 381000 w 414338"/>
                <a:gd name="connsiteY15" fmla="*/ 330994 h 1181100"/>
                <a:gd name="connsiteX16" fmla="*/ 345281 w 414338"/>
                <a:gd name="connsiteY16" fmla="*/ 519113 h 1181100"/>
                <a:gd name="connsiteX17" fmla="*/ 309563 w 414338"/>
                <a:gd name="connsiteY17" fmla="*/ 757238 h 1181100"/>
                <a:gd name="connsiteX18" fmla="*/ 288131 w 414338"/>
                <a:gd name="connsiteY18" fmla="*/ 959644 h 1181100"/>
                <a:gd name="connsiteX19" fmla="*/ 273844 w 414338"/>
                <a:gd name="connsiteY19" fmla="*/ 1154906 h 1181100"/>
                <a:gd name="connsiteX20" fmla="*/ 69056 w 414338"/>
                <a:gd name="connsiteY20" fmla="*/ 1181100 h 1181100"/>
                <a:gd name="connsiteX21" fmla="*/ 97631 w 414338"/>
                <a:gd name="connsiteY21" fmla="*/ 1071563 h 1181100"/>
                <a:gd name="connsiteX22" fmla="*/ 126206 w 414338"/>
                <a:gd name="connsiteY22" fmla="*/ 928688 h 1181100"/>
                <a:gd name="connsiteX23" fmla="*/ 159544 w 414338"/>
                <a:gd name="connsiteY23" fmla="*/ 721519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1181100">
                  <a:moveTo>
                    <a:pt x="159544" y="721519"/>
                  </a:moveTo>
                  <a:lnTo>
                    <a:pt x="185738" y="419100"/>
                  </a:lnTo>
                  <a:cubicBezTo>
                    <a:pt x="186532" y="380206"/>
                    <a:pt x="190500" y="334566"/>
                    <a:pt x="188119" y="302419"/>
                  </a:cubicBezTo>
                  <a:lnTo>
                    <a:pt x="178594" y="250031"/>
                  </a:lnTo>
                  <a:lnTo>
                    <a:pt x="161925" y="209550"/>
                  </a:lnTo>
                  <a:lnTo>
                    <a:pt x="133350" y="173831"/>
                  </a:lnTo>
                  <a:lnTo>
                    <a:pt x="100013" y="133350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47650" y="47625"/>
                  </a:lnTo>
                  <a:lnTo>
                    <a:pt x="323850" y="88106"/>
                  </a:lnTo>
                  <a:lnTo>
                    <a:pt x="369094" y="116681"/>
                  </a:lnTo>
                  <a:lnTo>
                    <a:pt x="395288" y="142875"/>
                  </a:lnTo>
                  <a:lnTo>
                    <a:pt x="411956" y="166688"/>
                  </a:lnTo>
                  <a:lnTo>
                    <a:pt x="414338" y="192881"/>
                  </a:lnTo>
                  <a:lnTo>
                    <a:pt x="381000" y="330994"/>
                  </a:lnTo>
                  <a:lnTo>
                    <a:pt x="345281" y="519113"/>
                  </a:lnTo>
                  <a:lnTo>
                    <a:pt x="309563" y="757238"/>
                  </a:lnTo>
                  <a:lnTo>
                    <a:pt x="288131" y="959644"/>
                  </a:lnTo>
                  <a:lnTo>
                    <a:pt x="273844" y="1154906"/>
                  </a:lnTo>
                  <a:lnTo>
                    <a:pt x="69056" y="1181100"/>
                  </a:lnTo>
                  <a:lnTo>
                    <a:pt x="97631" y="1071563"/>
                  </a:lnTo>
                  <a:lnTo>
                    <a:pt x="126206" y="928688"/>
                  </a:lnTo>
                  <a:lnTo>
                    <a:pt x="159544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4">
              <a:extLst>
                <a:ext uri="{FF2B5EF4-FFF2-40B4-BE49-F238E27FC236}">
                  <a16:creationId xmlns:a16="http://schemas.microsoft.com/office/drawing/2014/main" id="{41828C9A-9682-4063-A0CE-0E994874C6F5}"/>
                </a:ext>
              </a:extLst>
            </p:cNvPr>
            <p:cNvSpPr/>
            <p:nvPr/>
          </p:nvSpPr>
          <p:spPr>
            <a:xfrm>
              <a:off x="3678238" y="4752975"/>
              <a:ext cx="987425" cy="935038"/>
            </a:xfrm>
            <a:custGeom>
              <a:avLst/>
              <a:gdLst>
                <a:gd name="connsiteX0" fmla="*/ 611982 w 985838"/>
                <a:gd name="connsiteY0" fmla="*/ 426244 h 935831"/>
                <a:gd name="connsiteX1" fmla="*/ 390525 w 985838"/>
                <a:gd name="connsiteY1" fmla="*/ 657225 h 935831"/>
                <a:gd name="connsiteX2" fmla="*/ 290513 w 985838"/>
                <a:gd name="connsiteY2" fmla="*/ 762000 h 935831"/>
                <a:gd name="connsiteX3" fmla="*/ 247650 w 985838"/>
                <a:gd name="connsiteY3" fmla="*/ 833438 h 935831"/>
                <a:gd name="connsiteX4" fmla="*/ 202407 w 985838"/>
                <a:gd name="connsiteY4" fmla="*/ 907256 h 935831"/>
                <a:gd name="connsiteX5" fmla="*/ 188119 w 985838"/>
                <a:gd name="connsiteY5" fmla="*/ 926306 h 935831"/>
                <a:gd name="connsiteX6" fmla="*/ 166688 w 985838"/>
                <a:gd name="connsiteY6" fmla="*/ 935831 h 935831"/>
                <a:gd name="connsiteX7" fmla="*/ 145257 w 985838"/>
                <a:gd name="connsiteY7" fmla="*/ 928688 h 935831"/>
                <a:gd name="connsiteX8" fmla="*/ 119063 w 985838"/>
                <a:gd name="connsiteY8" fmla="*/ 907256 h 935831"/>
                <a:gd name="connsiteX9" fmla="*/ 95250 w 985838"/>
                <a:gd name="connsiteY9" fmla="*/ 878681 h 935831"/>
                <a:gd name="connsiteX10" fmla="*/ 69057 w 985838"/>
                <a:gd name="connsiteY10" fmla="*/ 845344 h 935831"/>
                <a:gd name="connsiteX11" fmla="*/ 42863 w 985838"/>
                <a:gd name="connsiteY11" fmla="*/ 802481 h 935831"/>
                <a:gd name="connsiteX12" fmla="*/ 19050 w 985838"/>
                <a:gd name="connsiteY12" fmla="*/ 754856 h 935831"/>
                <a:gd name="connsiteX13" fmla="*/ 4763 w 985838"/>
                <a:gd name="connsiteY13" fmla="*/ 704850 h 935831"/>
                <a:gd name="connsiteX14" fmla="*/ 0 w 985838"/>
                <a:gd name="connsiteY14" fmla="*/ 676275 h 935831"/>
                <a:gd name="connsiteX15" fmla="*/ 0 w 985838"/>
                <a:gd name="connsiteY15" fmla="*/ 642938 h 935831"/>
                <a:gd name="connsiteX16" fmla="*/ 16669 w 985838"/>
                <a:gd name="connsiteY16" fmla="*/ 595313 h 935831"/>
                <a:gd name="connsiteX17" fmla="*/ 228600 w 985838"/>
                <a:gd name="connsiteY17" fmla="*/ 502444 h 935831"/>
                <a:gd name="connsiteX18" fmla="*/ 457200 w 985838"/>
                <a:gd name="connsiteY18" fmla="*/ 357188 h 935831"/>
                <a:gd name="connsiteX19" fmla="*/ 711994 w 985838"/>
                <a:gd name="connsiteY19" fmla="*/ 178594 h 935831"/>
                <a:gd name="connsiteX20" fmla="*/ 928688 w 985838"/>
                <a:gd name="connsiteY20" fmla="*/ 16669 h 935831"/>
                <a:gd name="connsiteX21" fmla="*/ 950119 w 985838"/>
                <a:gd name="connsiteY21" fmla="*/ 4763 h 935831"/>
                <a:gd name="connsiteX22" fmla="*/ 969169 w 985838"/>
                <a:gd name="connsiteY22" fmla="*/ 0 h 935831"/>
                <a:gd name="connsiteX23" fmla="*/ 981075 w 985838"/>
                <a:gd name="connsiteY23" fmla="*/ 7144 h 935831"/>
                <a:gd name="connsiteX24" fmla="*/ 985838 w 985838"/>
                <a:gd name="connsiteY24" fmla="*/ 21431 h 935831"/>
                <a:gd name="connsiteX25" fmla="*/ 981075 w 985838"/>
                <a:gd name="connsiteY25" fmla="*/ 47625 h 935831"/>
                <a:gd name="connsiteX26" fmla="*/ 919163 w 985838"/>
                <a:gd name="connsiteY26" fmla="*/ 119063 h 935831"/>
                <a:gd name="connsiteX27" fmla="*/ 757238 w 985838"/>
                <a:gd name="connsiteY27" fmla="*/ 280988 h 935831"/>
                <a:gd name="connsiteX28" fmla="*/ 611982 w 985838"/>
                <a:gd name="connsiteY28" fmla="*/ 426244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5838" h="935831">
                  <a:moveTo>
                    <a:pt x="611982" y="426244"/>
                  </a:moveTo>
                  <a:lnTo>
                    <a:pt x="390525" y="657225"/>
                  </a:lnTo>
                  <a:lnTo>
                    <a:pt x="290513" y="762000"/>
                  </a:lnTo>
                  <a:lnTo>
                    <a:pt x="247650" y="833438"/>
                  </a:lnTo>
                  <a:lnTo>
                    <a:pt x="202407" y="907256"/>
                  </a:lnTo>
                  <a:lnTo>
                    <a:pt x="188119" y="926306"/>
                  </a:lnTo>
                  <a:lnTo>
                    <a:pt x="166688" y="935831"/>
                  </a:lnTo>
                  <a:lnTo>
                    <a:pt x="145257" y="928688"/>
                  </a:lnTo>
                  <a:lnTo>
                    <a:pt x="119063" y="907256"/>
                  </a:lnTo>
                  <a:lnTo>
                    <a:pt x="95250" y="878681"/>
                  </a:lnTo>
                  <a:lnTo>
                    <a:pt x="69057" y="845344"/>
                  </a:lnTo>
                  <a:lnTo>
                    <a:pt x="42863" y="802481"/>
                  </a:lnTo>
                  <a:lnTo>
                    <a:pt x="19050" y="754856"/>
                  </a:lnTo>
                  <a:lnTo>
                    <a:pt x="4763" y="704850"/>
                  </a:lnTo>
                  <a:lnTo>
                    <a:pt x="0" y="676275"/>
                  </a:lnTo>
                  <a:lnTo>
                    <a:pt x="0" y="642938"/>
                  </a:lnTo>
                  <a:lnTo>
                    <a:pt x="16669" y="595313"/>
                  </a:lnTo>
                  <a:lnTo>
                    <a:pt x="228600" y="502444"/>
                  </a:lnTo>
                  <a:lnTo>
                    <a:pt x="457200" y="357188"/>
                  </a:lnTo>
                  <a:lnTo>
                    <a:pt x="711994" y="178594"/>
                  </a:lnTo>
                  <a:lnTo>
                    <a:pt x="928688" y="16669"/>
                  </a:lnTo>
                  <a:lnTo>
                    <a:pt x="950119" y="4763"/>
                  </a:lnTo>
                  <a:lnTo>
                    <a:pt x="969169" y="0"/>
                  </a:lnTo>
                  <a:lnTo>
                    <a:pt x="981075" y="7144"/>
                  </a:lnTo>
                  <a:lnTo>
                    <a:pt x="985838" y="21431"/>
                  </a:lnTo>
                  <a:lnTo>
                    <a:pt x="981075" y="47625"/>
                  </a:lnTo>
                  <a:lnTo>
                    <a:pt x="919163" y="119063"/>
                  </a:lnTo>
                  <a:lnTo>
                    <a:pt x="757238" y="280988"/>
                  </a:lnTo>
                  <a:lnTo>
                    <a:pt x="611982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6">
              <a:extLst>
                <a:ext uri="{FF2B5EF4-FFF2-40B4-BE49-F238E27FC236}">
                  <a16:creationId xmlns:a16="http://schemas.microsoft.com/office/drawing/2014/main" id="{8A67CE59-73B0-4436-B7A8-C542311DF81D}"/>
                </a:ext>
              </a:extLst>
            </p:cNvPr>
            <p:cNvSpPr/>
            <p:nvPr/>
          </p:nvSpPr>
          <p:spPr>
            <a:xfrm>
              <a:off x="4838700" y="1887538"/>
              <a:ext cx="1938338" cy="444500"/>
            </a:xfrm>
            <a:custGeom>
              <a:avLst/>
              <a:gdLst>
                <a:gd name="connsiteX0" fmla="*/ 978694 w 1938338"/>
                <a:gd name="connsiteY0" fmla="*/ 302419 h 442913"/>
                <a:gd name="connsiteX1" fmla="*/ 557213 w 1938338"/>
                <a:gd name="connsiteY1" fmla="*/ 404813 h 442913"/>
                <a:gd name="connsiteX2" fmla="*/ 390525 w 1938338"/>
                <a:gd name="connsiteY2" fmla="*/ 442913 h 442913"/>
                <a:gd name="connsiteX3" fmla="*/ 278606 w 1938338"/>
                <a:gd name="connsiteY3" fmla="*/ 397669 h 442913"/>
                <a:gd name="connsiteX4" fmla="*/ 192881 w 1938338"/>
                <a:gd name="connsiteY4" fmla="*/ 359569 h 442913"/>
                <a:gd name="connsiteX5" fmla="*/ 154781 w 1938338"/>
                <a:gd name="connsiteY5" fmla="*/ 338138 h 442913"/>
                <a:gd name="connsiteX6" fmla="*/ 123825 w 1938338"/>
                <a:gd name="connsiteY6" fmla="*/ 316707 h 442913"/>
                <a:gd name="connsiteX7" fmla="*/ 100013 w 1938338"/>
                <a:gd name="connsiteY7" fmla="*/ 297657 h 442913"/>
                <a:gd name="connsiteX8" fmla="*/ 73819 w 1938338"/>
                <a:gd name="connsiteY8" fmla="*/ 266700 h 442913"/>
                <a:gd name="connsiteX9" fmla="*/ 40481 w 1938338"/>
                <a:gd name="connsiteY9" fmla="*/ 223838 h 442913"/>
                <a:gd name="connsiteX10" fmla="*/ 9525 w 1938338"/>
                <a:gd name="connsiteY10" fmla="*/ 178594 h 442913"/>
                <a:gd name="connsiteX11" fmla="*/ 0 w 1938338"/>
                <a:gd name="connsiteY11" fmla="*/ 142875 h 442913"/>
                <a:gd name="connsiteX12" fmla="*/ 4763 w 1938338"/>
                <a:gd name="connsiteY12" fmla="*/ 123825 h 442913"/>
                <a:gd name="connsiteX13" fmla="*/ 19050 w 1938338"/>
                <a:gd name="connsiteY13" fmla="*/ 116682 h 442913"/>
                <a:gd name="connsiteX14" fmla="*/ 47625 w 1938338"/>
                <a:gd name="connsiteY14" fmla="*/ 121444 h 442913"/>
                <a:gd name="connsiteX15" fmla="*/ 66675 w 1938338"/>
                <a:gd name="connsiteY15" fmla="*/ 133350 h 442913"/>
                <a:gd name="connsiteX16" fmla="*/ 83344 w 1938338"/>
                <a:gd name="connsiteY16" fmla="*/ 157163 h 442913"/>
                <a:gd name="connsiteX17" fmla="*/ 128588 w 1938338"/>
                <a:gd name="connsiteY17" fmla="*/ 185738 h 442913"/>
                <a:gd name="connsiteX18" fmla="*/ 183356 w 1938338"/>
                <a:gd name="connsiteY18" fmla="*/ 207169 h 442913"/>
                <a:gd name="connsiteX19" fmla="*/ 228600 w 1938338"/>
                <a:gd name="connsiteY19" fmla="*/ 223838 h 442913"/>
                <a:gd name="connsiteX20" fmla="*/ 273844 w 1938338"/>
                <a:gd name="connsiteY20" fmla="*/ 238125 h 442913"/>
                <a:gd name="connsiteX21" fmla="*/ 314325 w 1938338"/>
                <a:gd name="connsiteY21" fmla="*/ 247650 h 442913"/>
                <a:gd name="connsiteX22" fmla="*/ 354806 w 1938338"/>
                <a:gd name="connsiteY22" fmla="*/ 254794 h 442913"/>
                <a:gd name="connsiteX23" fmla="*/ 414338 w 1938338"/>
                <a:gd name="connsiteY23" fmla="*/ 250032 h 442913"/>
                <a:gd name="connsiteX24" fmla="*/ 864394 w 1938338"/>
                <a:gd name="connsiteY24" fmla="*/ 157163 h 442913"/>
                <a:gd name="connsiteX25" fmla="*/ 1085850 w 1938338"/>
                <a:gd name="connsiteY25" fmla="*/ 116682 h 442913"/>
                <a:gd name="connsiteX26" fmla="*/ 1247775 w 1938338"/>
                <a:gd name="connsiteY26" fmla="*/ 90488 h 442913"/>
                <a:gd name="connsiteX27" fmla="*/ 1476375 w 1938338"/>
                <a:gd name="connsiteY27" fmla="*/ 54769 h 442913"/>
                <a:gd name="connsiteX28" fmla="*/ 1645444 w 1938338"/>
                <a:gd name="connsiteY28" fmla="*/ 21432 h 442913"/>
                <a:gd name="connsiteX29" fmla="*/ 1690688 w 1938338"/>
                <a:gd name="connsiteY29" fmla="*/ 0 h 442913"/>
                <a:gd name="connsiteX30" fmla="*/ 1707356 w 1938338"/>
                <a:gd name="connsiteY30" fmla="*/ 0 h 442913"/>
                <a:gd name="connsiteX31" fmla="*/ 1764506 w 1938338"/>
                <a:gd name="connsiteY31" fmla="*/ 7144 h 442913"/>
                <a:gd name="connsiteX32" fmla="*/ 1819275 w 1938338"/>
                <a:gd name="connsiteY32" fmla="*/ 26194 h 442913"/>
                <a:gd name="connsiteX33" fmla="*/ 1869281 w 1938338"/>
                <a:gd name="connsiteY33" fmla="*/ 54769 h 442913"/>
                <a:gd name="connsiteX34" fmla="*/ 1905000 w 1938338"/>
                <a:gd name="connsiteY34" fmla="*/ 85725 h 442913"/>
                <a:gd name="connsiteX35" fmla="*/ 1921669 w 1938338"/>
                <a:gd name="connsiteY35" fmla="*/ 107157 h 442913"/>
                <a:gd name="connsiteX36" fmla="*/ 1935956 w 1938338"/>
                <a:gd name="connsiteY36" fmla="*/ 128588 h 442913"/>
                <a:gd name="connsiteX37" fmla="*/ 1938338 w 1938338"/>
                <a:gd name="connsiteY37" fmla="*/ 150019 h 442913"/>
                <a:gd name="connsiteX38" fmla="*/ 1938338 w 1938338"/>
                <a:gd name="connsiteY38" fmla="*/ 180975 h 442913"/>
                <a:gd name="connsiteX39" fmla="*/ 1916906 w 1938338"/>
                <a:gd name="connsiteY39" fmla="*/ 211932 h 442913"/>
                <a:gd name="connsiteX40" fmla="*/ 1888331 w 1938338"/>
                <a:gd name="connsiteY40" fmla="*/ 226219 h 442913"/>
                <a:gd name="connsiteX41" fmla="*/ 1854994 w 1938338"/>
                <a:gd name="connsiteY41" fmla="*/ 228600 h 442913"/>
                <a:gd name="connsiteX42" fmla="*/ 1754981 w 1938338"/>
                <a:gd name="connsiteY42" fmla="*/ 221457 h 442913"/>
                <a:gd name="connsiteX43" fmla="*/ 1690688 w 1938338"/>
                <a:gd name="connsiteY43" fmla="*/ 216694 h 442913"/>
                <a:gd name="connsiteX44" fmla="*/ 1600200 w 1938338"/>
                <a:gd name="connsiteY44" fmla="*/ 211932 h 442913"/>
                <a:gd name="connsiteX45" fmla="*/ 1478756 w 1938338"/>
                <a:gd name="connsiteY45" fmla="*/ 221457 h 442913"/>
                <a:gd name="connsiteX46" fmla="*/ 1216819 w 1938338"/>
                <a:gd name="connsiteY46" fmla="*/ 259557 h 442913"/>
                <a:gd name="connsiteX47" fmla="*/ 978694 w 1938338"/>
                <a:gd name="connsiteY47" fmla="*/ 30241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8338" h="442913">
                  <a:moveTo>
                    <a:pt x="978694" y="302419"/>
                  </a:moveTo>
                  <a:lnTo>
                    <a:pt x="557213" y="404813"/>
                  </a:lnTo>
                  <a:lnTo>
                    <a:pt x="390525" y="442913"/>
                  </a:lnTo>
                  <a:lnTo>
                    <a:pt x="278606" y="397669"/>
                  </a:lnTo>
                  <a:lnTo>
                    <a:pt x="192881" y="359569"/>
                  </a:lnTo>
                  <a:lnTo>
                    <a:pt x="154781" y="338138"/>
                  </a:lnTo>
                  <a:lnTo>
                    <a:pt x="123825" y="316707"/>
                  </a:lnTo>
                  <a:lnTo>
                    <a:pt x="100013" y="297657"/>
                  </a:lnTo>
                  <a:lnTo>
                    <a:pt x="73819" y="266700"/>
                  </a:lnTo>
                  <a:lnTo>
                    <a:pt x="40481" y="223838"/>
                  </a:lnTo>
                  <a:lnTo>
                    <a:pt x="9525" y="178594"/>
                  </a:lnTo>
                  <a:lnTo>
                    <a:pt x="0" y="142875"/>
                  </a:lnTo>
                  <a:lnTo>
                    <a:pt x="4763" y="123825"/>
                  </a:lnTo>
                  <a:lnTo>
                    <a:pt x="19050" y="116682"/>
                  </a:lnTo>
                  <a:lnTo>
                    <a:pt x="47625" y="121444"/>
                  </a:lnTo>
                  <a:lnTo>
                    <a:pt x="66675" y="133350"/>
                  </a:lnTo>
                  <a:lnTo>
                    <a:pt x="83344" y="157163"/>
                  </a:lnTo>
                  <a:lnTo>
                    <a:pt x="128588" y="185738"/>
                  </a:lnTo>
                  <a:lnTo>
                    <a:pt x="183356" y="207169"/>
                  </a:lnTo>
                  <a:lnTo>
                    <a:pt x="228600" y="223838"/>
                  </a:lnTo>
                  <a:lnTo>
                    <a:pt x="273844" y="238125"/>
                  </a:lnTo>
                  <a:lnTo>
                    <a:pt x="314325" y="247650"/>
                  </a:lnTo>
                  <a:lnTo>
                    <a:pt x="354806" y="254794"/>
                  </a:lnTo>
                  <a:lnTo>
                    <a:pt x="414338" y="250032"/>
                  </a:lnTo>
                  <a:lnTo>
                    <a:pt x="864394" y="157163"/>
                  </a:lnTo>
                  <a:lnTo>
                    <a:pt x="1085850" y="116682"/>
                  </a:lnTo>
                  <a:lnTo>
                    <a:pt x="1247775" y="90488"/>
                  </a:lnTo>
                  <a:lnTo>
                    <a:pt x="1476375" y="54769"/>
                  </a:lnTo>
                  <a:lnTo>
                    <a:pt x="1645444" y="21432"/>
                  </a:lnTo>
                  <a:lnTo>
                    <a:pt x="1690688" y="0"/>
                  </a:lnTo>
                  <a:lnTo>
                    <a:pt x="1707356" y="0"/>
                  </a:lnTo>
                  <a:lnTo>
                    <a:pt x="1764506" y="7144"/>
                  </a:lnTo>
                  <a:lnTo>
                    <a:pt x="1819275" y="26194"/>
                  </a:lnTo>
                  <a:lnTo>
                    <a:pt x="1869281" y="54769"/>
                  </a:lnTo>
                  <a:lnTo>
                    <a:pt x="1905000" y="85725"/>
                  </a:lnTo>
                  <a:lnTo>
                    <a:pt x="1921669" y="107157"/>
                  </a:lnTo>
                  <a:lnTo>
                    <a:pt x="1935956" y="128588"/>
                  </a:lnTo>
                  <a:lnTo>
                    <a:pt x="1938338" y="150019"/>
                  </a:lnTo>
                  <a:lnTo>
                    <a:pt x="1938338" y="180975"/>
                  </a:lnTo>
                  <a:lnTo>
                    <a:pt x="1916906" y="211932"/>
                  </a:lnTo>
                  <a:lnTo>
                    <a:pt x="1888331" y="226219"/>
                  </a:lnTo>
                  <a:lnTo>
                    <a:pt x="1854994" y="228600"/>
                  </a:lnTo>
                  <a:lnTo>
                    <a:pt x="1754981" y="221457"/>
                  </a:lnTo>
                  <a:lnTo>
                    <a:pt x="1690688" y="216694"/>
                  </a:lnTo>
                  <a:lnTo>
                    <a:pt x="1600200" y="211932"/>
                  </a:lnTo>
                  <a:lnTo>
                    <a:pt x="1478756" y="221457"/>
                  </a:lnTo>
                  <a:lnTo>
                    <a:pt x="1216819" y="259557"/>
                  </a:lnTo>
                  <a:lnTo>
                    <a:pt x="9786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7">
              <a:extLst>
                <a:ext uri="{FF2B5EF4-FFF2-40B4-BE49-F238E27FC236}">
                  <a16:creationId xmlns:a16="http://schemas.microsoft.com/office/drawing/2014/main" id="{C5658AD7-7AC6-4ED9-8446-B00D3FD2B17B}"/>
                </a:ext>
              </a:extLst>
            </p:cNvPr>
            <p:cNvSpPr/>
            <p:nvPr/>
          </p:nvSpPr>
          <p:spPr>
            <a:xfrm>
              <a:off x="5214938" y="2233613"/>
              <a:ext cx="323850" cy="698500"/>
            </a:xfrm>
            <a:custGeom>
              <a:avLst/>
              <a:gdLst>
                <a:gd name="connsiteX0" fmla="*/ 104775 w 323850"/>
                <a:gd name="connsiteY0" fmla="*/ 416718 h 697706"/>
                <a:gd name="connsiteX1" fmla="*/ 52387 w 323850"/>
                <a:gd name="connsiteY1" fmla="*/ 197643 h 697706"/>
                <a:gd name="connsiteX2" fmla="*/ 0 w 323850"/>
                <a:gd name="connsiteY2" fmla="*/ 47625 h 697706"/>
                <a:gd name="connsiteX3" fmla="*/ 150018 w 323850"/>
                <a:gd name="connsiteY3" fmla="*/ 0 h 697706"/>
                <a:gd name="connsiteX4" fmla="*/ 228600 w 323850"/>
                <a:gd name="connsiteY4" fmla="*/ 195262 h 697706"/>
                <a:gd name="connsiteX5" fmla="*/ 250031 w 323850"/>
                <a:gd name="connsiteY5" fmla="*/ 252412 h 697706"/>
                <a:gd name="connsiteX6" fmla="*/ 264318 w 323850"/>
                <a:gd name="connsiteY6" fmla="*/ 304800 h 697706"/>
                <a:gd name="connsiteX7" fmla="*/ 278606 w 323850"/>
                <a:gd name="connsiteY7" fmla="*/ 359568 h 697706"/>
                <a:gd name="connsiteX8" fmla="*/ 288131 w 323850"/>
                <a:gd name="connsiteY8" fmla="*/ 411956 h 697706"/>
                <a:gd name="connsiteX9" fmla="*/ 297656 w 323850"/>
                <a:gd name="connsiteY9" fmla="*/ 476250 h 697706"/>
                <a:gd name="connsiteX10" fmla="*/ 323850 w 323850"/>
                <a:gd name="connsiteY10" fmla="*/ 654843 h 697706"/>
                <a:gd name="connsiteX11" fmla="*/ 166687 w 323850"/>
                <a:gd name="connsiteY11" fmla="*/ 697706 h 697706"/>
                <a:gd name="connsiteX12" fmla="*/ 104775 w 323850"/>
                <a:gd name="connsiteY12" fmla="*/ 416718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697706">
                  <a:moveTo>
                    <a:pt x="104775" y="416718"/>
                  </a:moveTo>
                  <a:lnTo>
                    <a:pt x="52387" y="197643"/>
                  </a:lnTo>
                  <a:lnTo>
                    <a:pt x="0" y="47625"/>
                  </a:lnTo>
                  <a:lnTo>
                    <a:pt x="150018" y="0"/>
                  </a:lnTo>
                  <a:lnTo>
                    <a:pt x="228600" y="195262"/>
                  </a:lnTo>
                  <a:lnTo>
                    <a:pt x="250031" y="252412"/>
                  </a:lnTo>
                  <a:lnTo>
                    <a:pt x="264318" y="304800"/>
                  </a:lnTo>
                  <a:lnTo>
                    <a:pt x="278606" y="359568"/>
                  </a:lnTo>
                  <a:lnTo>
                    <a:pt x="288131" y="411956"/>
                  </a:lnTo>
                  <a:lnTo>
                    <a:pt x="297656" y="476250"/>
                  </a:lnTo>
                  <a:lnTo>
                    <a:pt x="323850" y="654843"/>
                  </a:lnTo>
                  <a:lnTo>
                    <a:pt x="166687" y="697706"/>
                  </a:lnTo>
                  <a:lnTo>
                    <a:pt x="10477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8">
              <a:extLst>
                <a:ext uri="{FF2B5EF4-FFF2-40B4-BE49-F238E27FC236}">
                  <a16:creationId xmlns:a16="http://schemas.microsoft.com/office/drawing/2014/main" id="{7741FE9D-B51B-47F0-8193-7360431A56E7}"/>
                </a:ext>
              </a:extLst>
            </p:cNvPr>
            <p:cNvSpPr/>
            <p:nvPr/>
          </p:nvSpPr>
          <p:spPr>
            <a:xfrm>
              <a:off x="5999163" y="2068513"/>
              <a:ext cx="420687" cy="749300"/>
            </a:xfrm>
            <a:custGeom>
              <a:avLst/>
              <a:gdLst>
                <a:gd name="connsiteX0" fmla="*/ 121444 w 421481"/>
                <a:gd name="connsiteY0" fmla="*/ 466725 h 747713"/>
                <a:gd name="connsiteX1" fmla="*/ 147637 w 421481"/>
                <a:gd name="connsiteY1" fmla="*/ 278607 h 747713"/>
                <a:gd name="connsiteX2" fmla="*/ 152400 w 421481"/>
                <a:gd name="connsiteY2" fmla="*/ 216694 h 747713"/>
                <a:gd name="connsiteX3" fmla="*/ 150019 w 421481"/>
                <a:gd name="connsiteY3" fmla="*/ 180975 h 747713"/>
                <a:gd name="connsiteX4" fmla="*/ 147637 w 421481"/>
                <a:gd name="connsiteY4" fmla="*/ 150019 h 747713"/>
                <a:gd name="connsiteX5" fmla="*/ 138112 w 421481"/>
                <a:gd name="connsiteY5" fmla="*/ 123825 h 747713"/>
                <a:gd name="connsiteX6" fmla="*/ 119062 w 421481"/>
                <a:gd name="connsiteY6" fmla="*/ 104775 h 747713"/>
                <a:gd name="connsiteX7" fmla="*/ 0 w 421481"/>
                <a:gd name="connsiteY7" fmla="*/ 0 h 747713"/>
                <a:gd name="connsiteX8" fmla="*/ 273844 w 421481"/>
                <a:gd name="connsiteY8" fmla="*/ 2382 h 747713"/>
                <a:gd name="connsiteX9" fmla="*/ 369094 w 421481"/>
                <a:gd name="connsiteY9" fmla="*/ 92869 h 747713"/>
                <a:gd name="connsiteX10" fmla="*/ 395287 w 421481"/>
                <a:gd name="connsiteY10" fmla="*/ 123825 h 747713"/>
                <a:gd name="connsiteX11" fmla="*/ 411956 w 421481"/>
                <a:gd name="connsiteY11" fmla="*/ 147638 h 747713"/>
                <a:gd name="connsiteX12" fmla="*/ 421481 w 421481"/>
                <a:gd name="connsiteY12" fmla="*/ 166688 h 747713"/>
                <a:gd name="connsiteX13" fmla="*/ 419100 w 421481"/>
                <a:gd name="connsiteY13" fmla="*/ 190500 h 747713"/>
                <a:gd name="connsiteX14" fmla="*/ 388144 w 421481"/>
                <a:gd name="connsiteY14" fmla="*/ 269082 h 747713"/>
                <a:gd name="connsiteX15" fmla="*/ 340519 w 421481"/>
                <a:gd name="connsiteY15" fmla="*/ 402432 h 747713"/>
                <a:gd name="connsiteX16" fmla="*/ 204787 w 421481"/>
                <a:gd name="connsiteY16" fmla="*/ 733425 h 747713"/>
                <a:gd name="connsiteX17" fmla="*/ 73819 w 421481"/>
                <a:gd name="connsiteY17" fmla="*/ 747713 h 747713"/>
                <a:gd name="connsiteX18" fmla="*/ 121444 w 421481"/>
                <a:gd name="connsiteY18" fmla="*/ 4667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481" h="747713">
                  <a:moveTo>
                    <a:pt x="121444" y="466725"/>
                  </a:moveTo>
                  <a:lnTo>
                    <a:pt x="147637" y="278607"/>
                  </a:lnTo>
                  <a:lnTo>
                    <a:pt x="152400" y="216694"/>
                  </a:lnTo>
                  <a:lnTo>
                    <a:pt x="150019" y="180975"/>
                  </a:lnTo>
                  <a:lnTo>
                    <a:pt x="147637" y="150019"/>
                  </a:lnTo>
                  <a:lnTo>
                    <a:pt x="138112" y="123825"/>
                  </a:lnTo>
                  <a:lnTo>
                    <a:pt x="119062" y="104775"/>
                  </a:lnTo>
                  <a:lnTo>
                    <a:pt x="0" y="0"/>
                  </a:lnTo>
                  <a:lnTo>
                    <a:pt x="273844" y="2382"/>
                  </a:lnTo>
                  <a:lnTo>
                    <a:pt x="369094" y="92869"/>
                  </a:lnTo>
                  <a:lnTo>
                    <a:pt x="395287" y="123825"/>
                  </a:lnTo>
                  <a:lnTo>
                    <a:pt x="411956" y="147638"/>
                  </a:lnTo>
                  <a:lnTo>
                    <a:pt x="421481" y="166688"/>
                  </a:lnTo>
                  <a:lnTo>
                    <a:pt x="419100" y="190500"/>
                  </a:lnTo>
                  <a:lnTo>
                    <a:pt x="388144" y="269082"/>
                  </a:lnTo>
                  <a:lnTo>
                    <a:pt x="340519" y="402432"/>
                  </a:lnTo>
                  <a:lnTo>
                    <a:pt x="204787" y="733425"/>
                  </a:lnTo>
                  <a:lnTo>
                    <a:pt x="73819" y="747713"/>
                  </a:lnTo>
                  <a:lnTo>
                    <a:pt x="121444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9">
              <a:extLst>
                <a:ext uri="{FF2B5EF4-FFF2-40B4-BE49-F238E27FC236}">
                  <a16:creationId xmlns:a16="http://schemas.microsoft.com/office/drawing/2014/main" id="{95E80A75-C91A-464F-822E-0F1D544A0E23}"/>
                </a:ext>
              </a:extLst>
            </p:cNvPr>
            <p:cNvSpPr/>
            <p:nvPr/>
          </p:nvSpPr>
          <p:spPr>
            <a:xfrm>
              <a:off x="4494213" y="2646363"/>
              <a:ext cx="2660650" cy="539750"/>
            </a:xfrm>
            <a:custGeom>
              <a:avLst/>
              <a:gdLst>
                <a:gd name="connsiteX0" fmla="*/ 1207294 w 2662237"/>
                <a:gd name="connsiteY0" fmla="*/ 302419 h 540544"/>
                <a:gd name="connsiteX1" fmla="*/ 995362 w 2662237"/>
                <a:gd name="connsiteY1" fmla="*/ 347662 h 540544"/>
                <a:gd name="connsiteX2" fmla="*/ 852487 w 2662237"/>
                <a:gd name="connsiteY2" fmla="*/ 378619 h 540544"/>
                <a:gd name="connsiteX3" fmla="*/ 654844 w 2662237"/>
                <a:gd name="connsiteY3" fmla="*/ 433387 h 540544"/>
                <a:gd name="connsiteX4" fmla="*/ 561975 w 2662237"/>
                <a:gd name="connsiteY4" fmla="*/ 459581 h 540544"/>
                <a:gd name="connsiteX5" fmla="*/ 507206 w 2662237"/>
                <a:gd name="connsiteY5" fmla="*/ 476250 h 540544"/>
                <a:gd name="connsiteX6" fmla="*/ 452437 w 2662237"/>
                <a:gd name="connsiteY6" fmla="*/ 500062 h 540544"/>
                <a:gd name="connsiteX7" fmla="*/ 385762 w 2662237"/>
                <a:gd name="connsiteY7" fmla="*/ 540544 h 540544"/>
                <a:gd name="connsiteX8" fmla="*/ 369094 w 2662237"/>
                <a:gd name="connsiteY8" fmla="*/ 540544 h 540544"/>
                <a:gd name="connsiteX9" fmla="*/ 316706 w 2662237"/>
                <a:gd name="connsiteY9" fmla="*/ 528637 h 540544"/>
                <a:gd name="connsiteX10" fmla="*/ 223837 w 2662237"/>
                <a:gd name="connsiteY10" fmla="*/ 466725 h 540544"/>
                <a:gd name="connsiteX11" fmla="*/ 171450 w 2662237"/>
                <a:gd name="connsiteY11" fmla="*/ 419100 h 540544"/>
                <a:gd name="connsiteX12" fmla="*/ 102394 w 2662237"/>
                <a:gd name="connsiteY12" fmla="*/ 354806 h 540544"/>
                <a:gd name="connsiteX13" fmla="*/ 0 w 2662237"/>
                <a:gd name="connsiteY13" fmla="*/ 247650 h 540544"/>
                <a:gd name="connsiteX14" fmla="*/ 40481 w 2662237"/>
                <a:gd name="connsiteY14" fmla="*/ 169069 h 540544"/>
                <a:gd name="connsiteX15" fmla="*/ 90487 w 2662237"/>
                <a:gd name="connsiteY15" fmla="*/ 219075 h 540544"/>
                <a:gd name="connsiteX16" fmla="*/ 147637 w 2662237"/>
                <a:gd name="connsiteY16" fmla="*/ 259556 h 540544"/>
                <a:gd name="connsiteX17" fmla="*/ 188119 w 2662237"/>
                <a:gd name="connsiteY17" fmla="*/ 283369 h 540544"/>
                <a:gd name="connsiteX18" fmla="*/ 226219 w 2662237"/>
                <a:gd name="connsiteY18" fmla="*/ 297656 h 540544"/>
                <a:gd name="connsiteX19" fmla="*/ 273844 w 2662237"/>
                <a:gd name="connsiteY19" fmla="*/ 309562 h 540544"/>
                <a:gd name="connsiteX20" fmla="*/ 319087 w 2662237"/>
                <a:gd name="connsiteY20" fmla="*/ 314325 h 540544"/>
                <a:gd name="connsiteX21" fmla="*/ 354806 w 2662237"/>
                <a:gd name="connsiteY21" fmla="*/ 314325 h 540544"/>
                <a:gd name="connsiteX22" fmla="*/ 407194 w 2662237"/>
                <a:gd name="connsiteY22" fmla="*/ 307181 h 540544"/>
                <a:gd name="connsiteX23" fmla="*/ 528637 w 2662237"/>
                <a:gd name="connsiteY23" fmla="*/ 283369 h 540544"/>
                <a:gd name="connsiteX24" fmla="*/ 878681 w 2662237"/>
                <a:gd name="connsiteY24" fmla="*/ 202406 h 540544"/>
                <a:gd name="connsiteX25" fmla="*/ 1028700 w 2662237"/>
                <a:gd name="connsiteY25" fmla="*/ 183356 h 540544"/>
                <a:gd name="connsiteX26" fmla="*/ 1297781 w 2662237"/>
                <a:gd name="connsiteY26" fmla="*/ 128587 h 540544"/>
                <a:gd name="connsiteX27" fmla="*/ 1593056 w 2662237"/>
                <a:gd name="connsiteY27" fmla="*/ 90487 h 540544"/>
                <a:gd name="connsiteX28" fmla="*/ 1738312 w 2662237"/>
                <a:gd name="connsiteY28" fmla="*/ 73819 h 540544"/>
                <a:gd name="connsiteX29" fmla="*/ 1869281 w 2662237"/>
                <a:gd name="connsiteY29" fmla="*/ 66675 h 540544"/>
                <a:gd name="connsiteX30" fmla="*/ 2069306 w 2662237"/>
                <a:gd name="connsiteY30" fmla="*/ 47625 h 540544"/>
                <a:gd name="connsiteX31" fmla="*/ 2231231 w 2662237"/>
                <a:gd name="connsiteY31" fmla="*/ 26194 h 540544"/>
                <a:gd name="connsiteX32" fmla="*/ 2336006 w 2662237"/>
                <a:gd name="connsiteY32" fmla="*/ 0 h 540544"/>
                <a:gd name="connsiteX33" fmla="*/ 2355056 w 2662237"/>
                <a:gd name="connsiteY33" fmla="*/ 0 h 540544"/>
                <a:gd name="connsiteX34" fmla="*/ 2431256 w 2662237"/>
                <a:gd name="connsiteY34" fmla="*/ 14287 h 540544"/>
                <a:gd name="connsiteX35" fmla="*/ 2490787 w 2662237"/>
                <a:gd name="connsiteY35" fmla="*/ 38100 h 540544"/>
                <a:gd name="connsiteX36" fmla="*/ 2564606 w 2662237"/>
                <a:gd name="connsiteY36" fmla="*/ 73819 h 540544"/>
                <a:gd name="connsiteX37" fmla="*/ 2595562 w 2662237"/>
                <a:gd name="connsiteY37" fmla="*/ 90487 h 540544"/>
                <a:gd name="connsiteX38" fmla="*/ 2636044 w 2662237"/>
                <a:gd name="connsiteY38" fmla="*/ 116681 h 540544"/>
                <a:gd name="connsiteX39" fmla="*/ 2650331 w 2662237"/>
                <a:gd name="connsiteY39" fmla="*/ 135731 h 540544"/>
                <a:gd name="connsiteX40" fmla="*/ 2662237 w 2662237"/>
                <a:gd name="connsiteY40" fmla="*/ 161925 h 540544"/>
                <a:gd name="connsiteX41" fmla="*/ 2659856 w 2662237"/>
                <a:gd name="connsiteY41" fmla="*/ 190500 h 540544"/>
                <a:gd name="connsiteX42" fmla="*/ 2640806 w 2662237"/>
                <a:gd name="connsiteY42" fmla="*/ 228600 h 540544"/>
                <a:gd name="connsiteX43" fmla="*/ 2609850 w 2662237"/>
                <a:gd name="connsiteY43" fmla="*/ 259556 h 540544"/>
                <a:gd name="connsiteX44" fmla="*/ 2566987 w 2662237"/>
                <a:gd name="connsiteY44" fmla="*/ 278606 h 540544"/>
                <a:gd name="connsiteX45" fmla="*/ 2528887 w 2662237"/>
                <a:gd name="connsiteY45" fmla="*/ 280987 h 540544"/>
                <a:gd name="connsiteX46" fmla="*/ 2443162 w 2662237"/>
                <a:gd name="connsiteY46" fmla="*/ 259556 h 540544"/>
                <a:gd name="connsiteX47" fmla="*/ 2336006 w 2662237"/>
                <a:gd name="connsiteY47" fmla="*/ 235744 h 540544"/>
                <a:gd name="connsiteX48" fmla="*/ 2216944 w 2662237"/>
                <a:gd name="connsiteY48" fmla="*/ 223837 h 540544"/>
                <a:gd name="connsiteX49" fmla="*/ 2105025 w 2662237"/>
                <a:gd name="connsiteY49" fmla="*/ 221456 h 540544"/>
                <a:gd name="connsiteX50" fmla="*/ 1895475 w 2662237"/>
                <a:gd name="connsiteY50" fmla="*/ 223837 h 540544"/>
                <a:gd name="connsiteX51" fmla="*/ 1704975 w 2662237"/>
                <a:gd name="connsiteY51" fmla="*/ 240506 h 540544"/>
                <a:gd name="connsiteX52" fmla="*/ 1552575 w 2662237"/>
                <a:gd name="connsiteY52" fmla="*/ 254794 h 540544"/>
                <a:gd name="connsiteX53" fmla="*/ 1378744 w 2662237"/>
                <a:gd name="connsiteY53" fmla="*/ 278606 h 540544"/>
                <a:gd name="connsiteX54" fmla="*/ 1207294 w 2662237"/>
                <a:gd name="connsiteY54" fmla="*/ 30241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2237" h="540544">
                  <a:moveTo>
                    <a:pt x="1207294" y="302419"/>
                  </a:moveTo>
                  <a:lnTo>
                    <a:pt x="995362" y="347662"/>
                  </a:lnTo>
                  <a:lnTo>
                    <a:pt x="852487" y="378619"/>
                  </a:lnTo>
                  <a:lnTo>
                    <a:pt x="654844" y="433387"/>
                  </a:lnTo>
                  <a:lnTo>
                    <a:pt x="561975" y="459581"/>
                  </a:lnTo>
                  <a:lnTo>
                    <a:pt x="507206" y="476250"/>
                  </a:lnTo>
                  <a:lnTo>
                    <a:pt x="452437" y="500062"/>
                  </a:lnTo>
                  <a:lnTo>
                    <a:pt x="385762" y="540544"/>
                  </a:lnTo>
                  <a:lnTo>
                    <a:pt x="369094" y="540544"/>
                  </a:lnTo>
                  <a:lnTo>
                    <a:pt x="316706" y="528637"/>
                  </a:lnTo>
                  <a:lnTo>
                    <a:pt x="223837" y="466725"/>
                  </a:lnTo>
                  <a:lnTo>
                    <a:pt x="171450" y="419100"/>
                  </a:lnTo>
                  <a:lnTo>
                    <a:pt x="102394" y="354806"/>
                  </a:lnTo>
                  <a:lnTo>
                    <a:pt x="0" y="247650"/>
                  </a:lnTo>
                  <a:lnTo>
                    <a:pt x="40481" y="169069"/>
                  </a:lnTo>
                  <a:lnTo>
                    <a:pt x="90487" y="219075"/>
                  </a:lnTo>
                  <a:lnTo>
                    <a:pt x="147637" y="259556"/>
                  </a:lnTo>
                  <a:lnTo>
                    <a:pt x="188119" y="283369"/>
                  </a:lnTo>
                  <a:lnTo>
                    <a:pt x="226219" y="297656"/>
                  </a:lnTo>
                  <a:lnTo>
                    <a:pt x="273844" y="309562"/>
                  </a:lnTo>
                  <a:lnTo>
                    <a:pt x="319087" y="314325"/>
                  </a:lnTo>
                  <a:lnTo>
                    <a:pt x="354806" y="314325"/>
                  </a:lnTo>
                  <a:lnTo>
                    <a:pt x="407194" y="307181"/>
                  </a:lnTo>
                  <a:lnTo>
                    <a:pt x="528637" y="283369"/>
                  </a:lnTo>
                  <a:lnTo>
                    <a:pt x="878681" y="202406"/>
                  </a:lnTo>
                  <a:lnTo>
                    <a:pt x="1028700" y="183356"/>
                  </a:lnTo>
                  <a:lnTo>
                    <a:pt x="1297781" y="128587"/>
                  </a:lnTo>
                  <a:lnTo>
                    <a:pt x="1593056" y="90487"/>
                  </a:lnTo>
                  <a:lnTo>
                    <a:pt x="1738312" y="73819"/>
                  </a:lnTo>
                  <a:lnTo>
                    <a:pt x="1869281" y="66675"/>
                  </a:lnTo>
                  <a:lnTo>
                    <a:pt x="2069306" y="47625"/>
                  </a:lnTo>
                  <a:lnTo>
                    <a:pt x="2231231" y="26194"/>
                  </a:lnTo>
                  <a:lnTo>
                    <a:pt x="2336006" y="0"/>
                  </a:lnTo>
                  <a:lnTo>
                    <a:pt x="2355056" y="0"/>
                  </a:lnTo>
                  <a:lnTo>
                    <a:pt x="2431256" y="14287"/>
                  </a:lnTo>
                  <a:lnTo>
                    <a:pt x="2490787" y="38100"/>
                  </a:lnTo>
                  <a:lnTo>
                    <a:pt x="2564606" y="73819"/>
                  </a:lnTo>
                  <a:lnTo>
                    <a:pt x="2595562" y="90487"/>
                  </a:lnTo>
                  <a:lnTo>
                    <a:pt x="2636044" y="116681"/>
                  </a:lnTo>
                  <a:lnTo>
                    <a:pt x="2650331" y="135731"/>
                  </a:lnTo>
                  <a:lnTo>
                    <a:pt x="2662237" y="161925"/>
                  </a:lnTo>
                  <a:lnTo>
                    <a:pt x="2659856" y="190500"/>
                  </a:lnTo>
                  <a:lnTo>
                    <a:pt x="2640806" y="228600"/>
                  </a:lnTo>
                  <a:lnTo>
                    <a:pt x="2609850" y="259556"/>
                  </a:lnTo>
                  <a:lnTo>
                    <a:pt x="2566987" y="278606"/>
                  </a:lnTo>
                  <a:lnTo>
                    <a:pt x="2528887" y="280987"/>
                  </a:lnTo>
                  <a:lnTo>
                    <a:pt x="2443162" y="259556"/>
                  </a:lnTo>
                  <a:lnTo>
                    <a:pt x="2336006" y="235744"/>
                  </a:lnTo>
                  <a:lnTo>
                    <a:pt x="2216944" y="223837"/>
                  </a:lnTo>
                  <a:lnTo>
                    <a:pt x="2105025" y="221456"/>
                  </a:lnTo>
                  <a:lnTo>
                    <a:pt x="1895475" y="223837"/>
                  </a:lnTo>
                  <a:lnTo>
                    <a:pt x="1704975" y="240506"/>
                  </a:lnTo>
                  <a:lnTo>
                    <a:pt x="1552575" y="254794"/>
                  </a:lnTo>
                  <a:lnTo>
                    <a:pt x="1378744" y="278606"/>
                  </a:lnTo>
                  <a:lnTo>
                    <a:pt x="12072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31">
              <a:extLst>
                <a:ext uri="{FF2B5EF4-FFF2-40B4-BE49-F238E27FC236}">
                  <a16:creationId xmlns:a16="http://schemas.microsoft.com/office/drawing/2014/main" id="{37853899-4666-4270-82BF-E182D39D4792}"/>
                </a:ext>
              </a:extLst>
            </p:cNvPr>
            <p:cNvSpPr/>
            <p:nvPr/>
          </p:nvSpPr>
          <p:spPr>
            <a:xfrm>
              <a:off x="5067300" y="3248025"/>
              <a:ext cx="1731963" cy="923925"/>
            </a:xfrm>
            <a:custGeom>
              <a:avLst/>
              <a:gdLst>
                <a:gd name="connsiteX0" fmla="*/ 683419 w 1731169"/>
                <a:gd name="connsiteY0" fmla="*/ 280988 h 923925"/>
                <a:gd name="connsiteX1" fmla="*/ 523875 w 1731169"/>
                <a:gd name="connsiteY1" fmla="*/ 309563 h 923925"/>
                <a:gd name="connsiteX2" fmla="*/ 385763 w 1731169"/>
                <a:gd name="connsiteY2" fmla="*/ 345281 h 923925"/>
                <a:gd name="connsiteX3" fmla="*/ 250031 w 1731169"/>
                <a:gd name="connsiteY3" fmla="*/ 388144 h 923925"/>
                <a:gd name="connsiteX4" fmla="*/ 92869 w 1731169"/>
                <a:gd name="connsiteY4" fmla="*/ 445294 h 923925"/>
                <a:gd name="connsiteX5" fmla="*/ 0 w 1731169"/>
                <a:gd name="connsiteY5" fmla="*/ 261938 h 923925"/>
                <a:gd name="connsiteX6" fmla="*/ 147638 w 1731169"/>
                <a:gd name="connsiteY6" fmla="*/ 242888 h 923925"/>
                <a:gd name="connsiteX7" fmla="*/ 292894 w 1731169"/>
                <a:gd name="connsiteY7" fmla="*/ 207169 h 923925"/>
                <a:gd name="connsiteX8" fmla="*/ 533400 w 1731169"/>
                <a:gd name="connsiteY8" fmla="*/ 150019 h 923925"/>
                <a:gd name="connsiteX9" fmla="*/ 792956 w 1731169"/>
                <a:gd name="connsiteY9" fmla="*/ 102394 h 923925"/>
                <a:gd name="connsiteX10" fmla="*/ 1092994 w 1731169"/>
                <a:gd name="connsiteY10" fmla="*/ 54769 h 923925"/>
                <a:gd name="connsiteX11" fmla="*/ 1281113 w 1731169"/>
                <a:gd name="connsiteY11" fmla="*/ 26194 h 923925"/>
                <a:gd name="connsiteX12" fmla="*/ 1350169 w 1731169"/>
                <a:gd name="connsiteY12" fmla="*/ 21431 h 923925"/>
                <a:gd name="connsiteX13" fmla="*/ 1385888 w 1731169"/>
                <a:gd name="connsiteY13" fmla="*/ 19050 h 923925"/>
                <a:gd name="connsiteX14" fmla="*/ 1445419 w 1731169"/>
                <a:gd name="connsiteY14" fmla="*/ 0 h 923925"/>
                <a:gd name="connsiteX15" fmla="*/ 1464469 w 1731169"/>
                <a:gd name="connsiteY15" fmla="*/ 9525 h 923925"/>
                <a:gd name="connsiteX16" fmla="*/ 1533525 w 1731169"/>
                <a:gd name="connsiteY16" fmla="*/ 47625 h 923925"/>
                <a:gd name="connsiteX17" fmla="*/ 1612106 w 1731169"/>
                <a:gd name="connsiteY17" fmla="*/ 97631 h 923925"/>
                <a:gd name="connsiteX18" fmla="*/ 1678781 w 1731169"/>
                <a:gd name="connsiteY18" fmla="*/ 150019 h 923925"/>
                <a:gd name="connsiteX19" fmla="*/ 1700213 w 1731169"/>
                <a:gd name="connsiteY19" fmla="*/ 173831 h 923925"/>
                <a:gd name="connsiteX20" fmla="*/ 1712119 w 1731169"/>
                <a:gd name="connsiteY20" fmla="*/ 188119 h 923925"/>
                <a:gd name="connsiteX21" fmla="*/ 1724025 w 1731169"/>
                <a:gd name="connsiteY21" fmla="*/ 209550 h 923925"/>
                <a:gd name="connsiteX22" fmla="*/ 1731169 w 1731169"/>
                <a:gd name="connsiteY22" fmla="*/ 245269 h 923925"/>
                <a:gd name="connsiteX23" fmla="*/ 1728788 w 1731169"/>
                <a:gd name="connsiteY23" fmla="*/ 269081 h 923925"/>
                <a:gd name="connsiteX24" fmla="*/ 1714500 w 1731169"/>
                <a:gd name="connsiteY24" fmla="*/ 292894 h 923925"/>
                <a:gd name="connsiteX25" fmla="*/ 1678781 w 1731169"/>
                <a:gd name="connsiteY25" fmla="*/ 316706 h 923925"/>
                <a:gd name="connsiteX26" fmla="*/ 1645444 w 1731169"/>
                <a:gd name="connsiteY26" fmla="*/ 338138 h 923925"/>
                <a:gd name="connsiteX27" fmla="*/ 1624013 w 1731169"/>
                <a:gd name="connsiteY27" fmla="*/ 364331 h 923925"/>
                <a:gd name="connsiteX28" fmla="*/ 1593056 w 1731169"/>
                <a:gd name="connsiteY28" fmla="*/ 411956 h 923925"/>
                <a:gd name="connsiteX29" fmla="*/ 1545431 w 1731169"/>
                <a:gd name="connsiteY29" fmla="*/ 581025 h 923925"/>
                <a:gd name="connsiteX30" fmla="*/ 1485900 w 1731169"/>
                <a:gd name="connsiteY30" fmla="*/ 750094 h 923925"/>
                <a:gd name="connsiteX31" fmla="*/ 1428750 w 1731169"/>
                <a:gd name="connsiteY31" fmla="*/ 857250 h 923925"/>
                <a:gd name="connsiteX32" fmla="*/ 1383506 w 1731169"/>
                <a:gd name="connsiteY32" fmla="*/ 902494 h 923925"/>
                <a:gd name="connsiteX33" fmla="*/ 1354931 w 1731169"/>
                <a:gd name="connsiteY33" fmla="*/ 919163 h 923925"/>
                <a:gd name="connsiteX34" fmla="*/ 1335881 w 1731169"/>
                <a:gd name="connsiteY34" fmla="*/ 923925 h 923925"/>
                <a:gd name="connsiteX35" fmla="*/ 1302544 w 1731169"/>
                <a:gd name="connsiteY35" fmla="*/ 916781 h 923925"/>
                <a:gd name="connsiteX36" fmla="*/ 1283494 w 1731169"/>
                <a:gd name="connsiteY36" fmla="*/ 900113 h 923925"/>
                <a:gd name="connsiteX37" fmla="*/ 1254919 w 1731169"/>
                <a:gd name="connsiteY37" fmla="*/ 871538 h 923925"/>
                <a:gd name="connsiteX38" fmla="*/ 1238250 w 1731169"/>
                <a:gd name="connsiteY38" fmla="*/ 852488 h 923925"/>
                <a:gd name="connsiteX39" fmla="*/ 1266825 w 1731169"/>
                <a:gd name="connsiteY39" fmla="*/ 650081 h 923925"/>
                <a:gd name="connsiteX40" fmla="*/ 1307306 w 1731169"/>
                <a:gd name="connsiteY40" fmla="*/ 442913 h 923925"/>
                <a:gd name="connsiteX41" fmla="*/ 1331119 w 1731169"/>
                <a:gd name="connsiteY41" fmla="*/ 323850 h 923925"/>
                <a:gd name="connsiteX42" fmla="*/ 1331119 w 1731169"/>
                <a:gd name="connsiteY42" fmla="*/ 295275 h 923925"/>
                <a:gd name="connsiteX43" fmla="*/ 1328738 w 1731169"/>
                <a:gd name="connsiteY43" fmla="*/ 278606 h 923925"/>
                <a:gd name="connsiteX44" fmla="*/ 1319213 w 1731169"/>
                <a:gd name="connsiteY44" fmla="*/ 261938 h 923925"/>
                <a:gd name="connsiteX45" fmla="*/ 1300163 w 1731169"/>
                <a:gd name="connsiteY45" fmla="*/ 245269 h 923925"/>
                <a:gd name="connsiteX46" fmla="*/ 1266825 w 1731169"/>
                <a:gd name="connsiteY46" fmla="*/ 228600 h 923925"/>
                <a:gd name="connsiteX47" fmla="*/ 1219200 w 1731169"/>
                <a:gd name="connsiteY47" fmla="*/ 221456 h 923925"/>
                <a:gd name="connsiteX48" fmla="*/ 978694 w 1731169"/>
                <a:gd name="connsiteY48" fmla="*/ 240506 h 923925"/>
                <a:gd name="connsiteX49" fmla="*/ 683419 w 1731169"/>
                <a:gd name="connsiteY49" fmla="*/ 28098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1169" h="923925">
                  <a:moveTo>
                    <a:pt x="683419" y="280988"/>
                  </a:moveTo>
                  <a:lnTo>
                    <a:pt x="523875" y="309563"/>
                  </a:lnTo>
                  <a:lnTo>
                    <a:pt x="385763" y="345281"/>
                  </a:lnTo>
                  <a:lnTo>
                    <a:pt x="250031" y="388144"/>
                  </a:lnTo>
                  <a:lnTo>
                    <a:pt x="92869" y="445294"/>
                  </a:lnTo>
                  <a:lnTo>
                    <a:pt x="0" y="261938"/>
                  </a:lnTo>
                  <a:lnTo>
                    <a:pt x="147638" y="242888"/>
                  </a:lnTo>
                  <a:lnTo>
                    <a:pt x="292894" y="207169"/>
                  </a:lnTo>
                  <a:lnTo>
                    <a:pt x="533400" y="150019"/>
                  </a:lnTo>
                  <a:lnTo>
                    <a:pt x="792956" y="102394"/>
                  </a:lnTo>
                  <a:lnTo>
                    <a:pt x="1092994" y="54769"/>
                  </a:lnTo>
                  <a:lnTo>
                    <a:pt x="1281113" y="26194"/>
                  </a:lnTo>
                  <a:lnTo>
                    <a:pt x="1350169" y="21431"/>
                  </a:lnTo>
                  <a:lnTo>
                    <a:pt x="1385888" y="19050"/>
                  </a:lnTo>
                  <a:lnTo>
                    <a:pt x="1445419" y="0"/>
                  </a:lnTo>
                  <a:lnTo>
                    <a:pt x="1464469" y="9525"/>
                  </a:lnTo>
                  <a:lnTo>
                    <a:pt x="1533525" y="47625"/>
                  </a:lnTo>
                  <a:lnTo>
                    <a:pt x="1612106" y="97631"/>
                  </a:lnTo>
                  <a:lnTo>
                    <a:pt x="1678781" y="150019"/>
                  </a:lnTo>
                  <a:lnTo>
                    <a:pt x="1700213" y="173831"/>
                  </a:lnTo>
                  <a:lnTo>
                    <a:pt x="1712119" y="188119"/>
                  </a:lnTo>
                  <a:lnTo>
                    <a:pt x="1724025" y="209550"/>
                  </a:lnTo>
                  <a:lnTo>
                    <a:pt x="1731169" y="245269"/>
                  </a:lnTo>
                  <a:lnTo>
                    <a:pt x="1728788" y="269081"/>
                  </a:lnTo>
                  <a:lnTo>
                    <a:pt x="1714500" y="292894"/>
                  </a:lnTo>
                  <a:lnTo>
                    <a:pt x="1678781" y="316706"/>
                  </a:lnTo>
                  <a:lnTo>
                    <a:pt x="1645444" y="338138"/>
                  </a:lnTo>
                  <a:lnTo>
                    <a:pt x="1624013" y="364331"/>
                  </a:lnTo>
                  <a:lnTo>
                    <a:pt x="1593056" y="411956"/>
                  </a:lnTo>
                  <a:lnTo>
                    <a:pt x="1545431" y="581025"/>
                  </a:lnTo>
                  <a:lnTo>
                    <a:pt x="1485900" y="750094"/>
                  </a:lnTo>
                  <a:lnTo>
                    <a:pt x="1428750" y="857250"/>
                  </a:lnTo>
                  <a:lnTo>
                    <a:pt x="1383506" y="902494"/>
                  </a:lnTo>
                  <a:lnTo>
                    <a:pt x="1354931" y="919163"/>
                  </a:lnTo>
                  <a:lnTo>
                    <a:pt x="1335881" y="923925"/>
                  </a:lnTo>
                  <a:lnTo>
                    <a:pt x="1302544" y="916781"/>
                  </a:lnTo>
                  <a:lnTo>
                    <a:pt x="1283494" y="900113"/>
                  </a:lnTo>
                  <a:lnTo>
                    <a:pt x="1254919" y="871538"/>
                  </a:lnTo>
                  <a:lnTo>
                    <a:pt x="1238250" y="852488"/>
                  </a:lnTo>
                  <a:lnTo>
                    <a:pt x="1266825" y="650081"/>
                  </a:lnTo>
                  <a:lnTo>
                    <a:pt x="1307306" y="442913"/>
                  </a:lnTo>
                  <a:lnTo>
                    <a:pt x="1331119" y="323850"/>
                  </a:lnTo>
                  <a:lnTo>
                    <a:pt x="1331119" y="295275"/>
                  </a:lnTo>
                  <a:lnTo>
                    <a:pt x="1328738" y="278606"/>
                  </a:lnTo>
                  <a:lnTo>
                    <a:pt x="1319213" y="261938"/>
                  </a:lnTo>
                  <a:lnTo>
                    <a:pt x="1300163" y="245269"/>
                  </a:lnTo>
                  <a:lnTo>
                    <a:pt x="1266825" y="228600"/>
                  </a:lnTo>
                  <a:lnTo>
                    <a:pt x="1219200" y="221456"/>
                  </a:lnTo>
                  <a:lnTo>
                    <a:pt x="978694" y="240506"/>
                  </a:lnTo>
                  <a:lnTo>
                    <a:pt x="683419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33">
              <a:extLst>
                <a:ext uri="{FF2B5EF4-FFF2-40B4-BE49-F238E27FC236}">
                  <a16:creationId xmlns:a16="http://schemas.microsoft.com/office/drawing/2014/main" id="{668BF345-7032-42CA-BBB2-F054827E6E0B}"/>
                </a:ext>
              </a:extLst>
            </p:cNvPr>
            <p:cNvSpPr/>
            <p:nvPr/>
          </p:nvSpPr>
          <p:spPr>
            <a:xfrm>
              <a:off x="5205413" y="3887788"/>
              <a:ext cx="1176337" cy="422275"/>
            </a:xfrm>
            <a:custGeom>
              <a:avLst/>
              <a:gdLst>
                <a:gd name="connsiteX0" fmla="*/ 457200 w 1176337"/>
                <a:gd name="connsiteY0" fmla="*/ 297657 h 421482"/>
                <a:gd name="connsiteX1" fmla="*/ 135731 w 1176337"/>
                <a:gd name="connsiteY1" fmla="*/ 364332 h 421482"/>
                <a:gd name="connsiteX2" fmla="*/ 40481 w 1176337"/>
                <a:gd name="connsiteY2" fmla="*/ 421482 h 421482"/>
                <a:gd name="connsiteX3" fmla="*/ 0 w 1176337"/>
                <a:gd name="connsiteY3" fmla="*/ 245269 h 421482"/>
                <a:gd name="connsiteX4" fmla="*/ 314325 w 1176337"/>
                <a:gd name="connsiteY4" fmla="*/ 180975 h 421482"/>
                <a:gd name="connsiteX5" fmla="*/ 635793 w 1176337"/>
                <a:gd name="connsiteY5" fmla="*/ 107157 h 421482"/>
                <a:gd name="connsiteX6" fmla="*/ 900112 w 1176337"/>
                <a:gd name="connsiteY6" fmla="*/ 54769 h 421482"/>
                <a:gd name="connsiteX7" fmla="*/ 1169193 w 1176337"/>
                <a:gd name="connsiteY7" fmla="*/ 0 h 421482"/>
                <a:gd name="connsiteX8" fmla="*/ 1176337 w 1176337"/>
                <a:gd name="connsiteY8" fmla="*/ 207169 h 421482"/>
                <a:gd name="connsiteX9" fmla="*/ 1097756 w 1176337"/>
                <a:gd name="connsiteY9" fmla="*/ 209550 h 421482"/>
                <a:gd name="connsiteX10" fmla="*/ 1002506 w 1176337"/>
                <a:gd name="connsiteY10" fmla="*/ 209550 h 421482"/>
                <a:gd name="connsiteX11" fmla="*/ 883443 w 1176337"/>
                <a:gd name="connsiteY11" fmla="*/ 216694 h 421482"/>
                <a:gd name="connsiteX12" fmla="*/ 738187 w 1176337"/>
                <a:gd name="connsiteY12" fmla="*/ 242888 h 421482"/>
                <a:gd name="connsiteX13" fmla="*/ 678656 w 1176337"/>
                <a:gd name="connsiteY13" fmla="*/ 259557 h 421482"/>
                <a:gd name="connsiteX14" fmla="*/ 457200 w 1176337"/>
                <a:gd name="connsiteY14" fmla="*/ 297657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6337" h="421482">
                  <a:moveTo>
                    <a:pt x="457200" y="297657"/>
                  </a:moveTo>
                  <a:lnTo>
                    <a:pt x="135731" y="364332"/>
                  </a:lnTo>
                  <a:lnTo>
                    <a:pt x="40481" y="421482"/>
                  </a:lnTo>
                  <a:lnTo>
                    <a:pt x="0" y="245269"/>
                  </a:lnTo>
                  <a:lnTo>
                    <a:pt x="314325" y="180975"/>
                  </a:lnTo>
                  <a:lnTo>
                    <a:pt x="635793" y="107157"/>
                  </a:lnTo>
                  <a:lnTo>
                    <a:pt x="900112" y="54769"/>
                  </a:lnTo>
                  <a:lnTo>
                    <a:pt x="1169193" y="0"/>
                  </a:lnTo>
                  <a:lnTo>
                    <a:pt x="1176337" y="207169"/>
                  </a:lnTo>
                  <a:lnTo>
                    <a:pt x="1097756" y="209550"/>
                  </a:lnTo>
                  <a:lnTo>
                    <a:pt x="1002506" y="209550"/>
                  </a:lnTo>
                  <a:lnTo>
                    <a:pt x="883443" y="216694"/>
                  </a:lnTo>
                  <a:lnTo>
                    <a:pt x="738187" y="242888"/>
                  </a:lnTo>
                  <a:lnTo>
                    <a:pt x="678656" y="259557"/>
                  </a:lnTo>
                  <a:lnTo>
                    <a:pt x="45720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34">
              <a:extLst>
                <a:ext uri="{FF2B5EF4-FFF2-40B4-BE49-F238E27FC236}">
                  <a16:creationId xmlns:a16="http://schemas.microsoft.com/office/drawing/2014/main" id="{41A12C25-8FD5-4187-AA0B-964BAA96DC69}"/>
                </a:ext>
              </a:extLst>
            </p:cNvPr>
            <p:cNvSpPr/>
            <p:nvPr/>
          </p:nvSpPr>
          <p:spPr>
            <a:xfrm>
              <a:off x="4376738" y="4252913"/>
              <a:ext cx="1257300" cy="1568450"/>
            </a:xfrm>
            <a:custGeom>
              <a:avLst/>
              <a:gdLst>
                <a:gd name="connsiteX0" fmla="*/ 878681 w 1257509"/>
                <a:gd name="connsiteY0" fmla="*/ 907256 h 1569243"/>
                <a:gd name="connsiteX1" fmla="*/ 764381 w 1257509"/>
                <a:gd name="connsiteY1" fmla="*/ 1054893 h 1569243"/>
                <a:gd name="connsiteX2" fmla="*/ 666750 w 1257509"/>
                <a:gd name="connsiteY2" fmla="*/ 1154906 h 1569243"/>
                <a:gd name="connsiteX3" fmla="*/ 521493 w 1257509"/>
                <a:gd name="connsiteY3" fmla="*/ 1276350 h 1569243"/>
                <a:gd name="connsiteX4" fmla="*/ 354806 w 1257509"/>
                <a:gd name="connsiteY4" fmla="*/ 1395412 h 1569243"/>
                <a:gd name="connsiteX5" fmla="*/ 216693 w 1257509"/>
                <a:gd name="connsiteY5" fmla="*/ 1478756 h 1569243"/>
                <a:gd name="connsiteX6" fmla="*/ 107156 w 1257509"/>
                <a:gd name="connsiteY6" fmla="*/ 1540668 h 1569243"/>
                <a:gd name="connsiteX7" fmla="*/ 50006 w 1257509"/>
                <a:gd name="connsiteY7" fmla="*/ 1566862 h 1569243"/>
                <a:gd name="connsiteX8" fmla="*/ 21431 w 1257509"/>
                <a:gd name="connsiteY8" fmla="*/ 1569243 h 1569243"/>
                <a:gd name="connsiteX9" fmla="*/ 9525 w 1257509"/>
                <a:gd name="connsiteY9" fmla="*/ 1564481 h 1569243"/>
                <a:gd name="connsiteX10" fmla="*/ 0 w 1257509"/>
                <a:gd name="connsiteY10" fmla="*/ 1552575 h 1569243"/>
                <a:gd name="connsiteX11" fmla="*/ 4762 w 1257509"/>
                <a:gd name="connsiteY11" fmla="*/ 1528762 h 1569243"/>
                <a:gd name="connsiteX12" fmla="*/ 50006 w 1257509"/>
                <a:gd name="connsiteY12" fmla="*/ 1490662 h 1569243"/>
                <a:gd name="connsiteX13" fmla="*/ 226218 w 1257509"/>
                <a:gd name="connsiteY13" fmla="*/ 1347787 h 1569243"/>
                <a:gd name="connsiteX14" fmla="*/ 338137 w 1257509"/>
                <a:gd name="connsiteY14" fmla="*/ 1243012 h 1569243"/>
                <a:gd name="connsiteX15" fmla="*/ 481012 w 1257509"/>
                <a:gd name="connsiteY15" fmla="*/ 1112043 h 1569243"/>
                <a:gd name="connsiteX16" fmla="*/ 592931 w 1257509"/>
                <a:gd name="connsiteY16" fmla="*/ 988218 h 1569243"/>
                <a:gd name="connsiteX17" fmla="*/ 709612 w 1257509"/>
                <a:gd name="connsiteY17" fmla="*/ 842962 h 1569243"/>
                <a:gd name="connsiteX18" fmla="*/ 795337 w 1257509"/>
                <a:gd name="connsiteY18" fmla="*/ 700087 h 1569243"/>
                <a:gd name="connsiteX19" fmla="*/ 854868 w 1257509"/>
                <a:gd name="connsiteY19" fmla="*/ 559593 h 1569243"/>
                <a:gd name="connsiteX20" fmla="*/ 921543 w 1257509"/>
                <a:gd name="connsiteY20" fmla="*/ 390525 h 1569243"/>
                <a:gd name="connsiteX21" fmla="*/ 947737 w 1257509"/>
                <a:gd name="connsiteY21" fmla="*/ 273843 h 1569243"/>
                <a:gd name="connsiteX22" fmla="*/ 947737 w 1257509"/>
                <a:gd name="connsiteY22" fmla="*/ 257175 h 1569243"/>
                <a:gd name="connsiteX23" fmla="*/ 852487 w 1257509"/>
                <a:gd name="connsiteY23" fmla="*/ 59531 h 1569243"/>
                <a:gd name="connsiteX24" fmla="*/ 869156 w 1257509"/>
                <a:gd name="connsiteY24" fmla="*/ 0 h 1569243"/>
                <a:gd name="connsiteX25" fmla="*/ 1002506 w 1257509"/>
                <a:gd name="connsiteY25" fmla="*/ 54768 h 1569243"/>
                <a:gd name="connsiteX26" fmla="*/ 1076325 w 1257509"/>
                <a:gd name="connsiteY26" fmla="*/ 95250 h 1569243"/>
                <a:gd name="connsiteX27" fmla="*/ 1140618 w 1257509"/>
                <a:gd name="connsiteY27" fmla="*/ 138112 h 1569243"/>
                <a:gd name="connsiteX28" fmla="*/ 1200150 w 1257509"/>
                <a:gd name="connsiteY28" fmla="*/ 176212 h 1569243"/>
                <a:gd name="connsiteX29" fmla="*/ 1233487 w 1257509"/>
                <a:gd name="connsiteY29" fmla="*/ 211931 h 1569243"/>
                <a:gd name="connsiteX30" fmla="*/ 1250156 w 1257509"/>
                <a:gd name="connsiteY30" fmla="*/ 247650 h 1569243"/>
                <a:gd name="connsiteX31" fmla="*/ 1257300 w 1257509"/>
                <a:gd name="connsiteY31" fmla="*/ 276225 h 1569243"/>
                <a:gd name="connsiteX32" fmla="*/ 1257300 w 1257509"/>
                <a:gd name="connsiteY32" fmla="*/ 309562 h 1569243"/>
                <a:gd name="connsiteX33" fmla="*/ 1245393 w 1257509"/>
                <a:gd name="connsiteY33" fmla="*/ 330993 h 1569243"/>
                <a:gd name="connsiteX34" fmla="*/ 1214437 w 1257509"/>
                <a:gd name="connsiteY34" fmla="*/ 369093 h 1569243"/>
                <a:gd name="connsiteX35" fmla="*/ 1171575 w 1257509"/>
                <a:gd name="connsiteY35" fmla="*/ 445293 h 1569243"/>
                <a:gd name="connsiteX36" fmla="*/ 1114425 w 1257509"/>
                <a:gd name="connsiteY36" fmla="*/ 554831 h 1569243"/>
                <a:gd name="connsiteX37" fmla="*/ 1023937 w 1257509"/>
                <a:gd name="connsiteY37" fmla="*/ 707231 h 1569243"/>
                <a:gd name="connsiteX38" fmla="*/ 878681 w 1257509"/>
                <a:gd name="connsiteY38" fmla="*/ 907256 h 156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57509" h="1569243">
                  <a:moveTo>
                    <a:pt x="878681" y="907256"/>
                  </a:moveTo>
                  <a:lnTo>
                    <a:pt x="764381" y="1054893"/>
                  </a:lnTo>
                  <a:lnTo>
                    <a:pt x="666750" y="1154906"/>
                  </a:lnTo>
                  <a:lnTo>
                    <a:pt x="521493" y="1276350"/>
                  </a:lnTo>
                  <a:lnTo>
                    <a:pt x="354806" y="1395412"/>
                  </a:lnTo>
                  <a:lnTo>
                    <a:pt x="216693" y="1478756"/>
                  </a:lnTo>
                  <a:lnTo>
                    <a:pt x="107156" y="1540668"/>
                  </a:lnTo>
                  <a:lnTo>
                    <a:pt x="50006" y="1566862"/>
                  </a:lnTo>
                  <a:lnTo>
                    <a:pt x="21431" y="1569243"/>
                  </a:lnTo>
                  <a:lnTo>
                    <a:pt x="9525" y="1564481"/>
                  </a:lnTo>
                  <a:lnTo>
                    <a:pt x="0" y="1552575"/>
                  </a:lnTo>
                  <a:lnTo>
                    <a:pt x="4762" y="1528762"/>
                  </a:lnTo>
                  <a:lnTo>
                    <a:pt x="50006" y="1490662"/>
                  </a:lnTo>
                  <a:lnTo>
                    <a:pt x="226218" y="1347787"/>
                  </a:lnTo>
                  <a:lnTo>
                    <a:pt x="338137" y="1243012"/>
                  </a:lnTo>
                  <a:lnTo>
                    <a:pt x="481012" y="1112043"/>
                  </a:lnTo>
                  <a:lnTo>
                    <a:pt x="592931" y="988218"/>
                  </a:lnTo>
                  <a:lnTo>
                    <a:pt x="709612" y="842962"/>
                  </a:lnTo>
                  <a:lnTo>
                    <a:pt x="795337" y="700087"/>
                  </a:lnTo>
                  <a:lnTo>
                    <a:pt x="854868" y="559593"/>
                  </a:lnTo>
                  <a:lnTo>
                    <a:pt x="921543" y="390525"/>
                  </a:lnTo>
                  <a:lnTo>
                    <a:pt x="947737" y="273843"/>
                  </a:lnTo>
                  <a:lnTo>
                    <a:pt x="947737" y="257175"/>
                  </a:lnTo>
                  <a:lnTo>
                    <a:pt x="852487" y="59531"/>
                  </a:lnTo>
                  <a:lnTo>
                    <a:pt x="869156" y="0"/>
                  </a:lnTo>
                  <a:lnTo>
                    <a:pt x="1002506" y="54768"/>
                  </a:lnTo>
                  <a:lnTo>
                    <a:pt x="1076325" y="95250"/>
                  </a:lnTo>
                  <a:lnTo>
                    <a:pt x="1140618" y="138112"/>
                  </a:lnTo>
                  <a:lnTo>
                    <a:pt x="1200150" y="176212"/>
                  </a:lnTo>
                  <a:lnTo>
                    <a:pt x="1233487" y="211931"/>
                  </a:lnTo>
                  <a:lnTo>
                    <a:pt x="1250156" y="247650"/>
                  </a:lnTo>
                  <a:cubicBezTo>
                    <a:pt x="1257509" y="274609"/>
                    <a:pt x="1257300" y="264793"/>
                    <a:pt x="1257300" y="276225"/>
                  </a:cubicBezTo>
                  <a:lnTo>
                    <a:pt x="1257300" y="309562"/>
                  </a:lnTo>
                  <a:lnTo>
                    <a:pt x="1245393" y="330993"/>
                  </a:lnTo>
                  <a:lnTo>
                    <a:pt x="1214437" y="369093"/>
                  </a:lnTo>
                  <a:lnTo>
                    <a:pt x="1171575" y="445293"/>
                  </a:lnTo>
                  <a:lnTo>
                    <a:pt x="1114425" y="554831"/>
                  </a:lnTo>
                  <a:lnTo>
                    <a:pt x="1023937" y="707231"/>
                  </a:lnTo>
                  <a:lnTo>
                    <a:pt x="878681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35">
              <a:extLst>
                <a:ext uri="{FF2B5EF4-FFF2-40B4-BE49-F238E27FC236}">
                  <a16:creationId xmlns:a16="http://schemas.microsoft.com/office/drawing/2014/main" id="{8D1D9D12-884A-4D5E-959F-B32B102CCB38}"/>
                </a:ext>
              </a:extLst>
            </p:cNvPr>
            <p:cNvSpPr/>
            <p:nvPr/>
          </p:nvSpPr>
          <p:spPr>
            <a:xfrm>
              <a:off x="5710238" y="4110038"/>
              <a:ext cx="1711325" cy="1755775"/>
            </a:xfrm>
            <a:custGeom>
              <a:avLst/>
              <a:gdLst>
                <a:gd name="connsiteX0" fmla="*/ 242887 w 1712118"/>
                <a:gd name="connsiteY0" fmla="*/ 933450 h 1754981"/>
                <a:gd name="connsiteX1" fmla="*/ 252412 w 1712118"/>
                <a:gd name="connsiteY1" fmla="*/ 616743 h 1754981"/>
                <a:gd name="connsiteX2" fmla="*/ 261937 w 1712118"/>
                <a:gd name="connsiteY2" fmla="*/ 419100 h 1754981"/>
                <a:gd name="connsiteX3" fmla="*/ 261937 w 1712118"/>
                <a:gd name="connsiteY3" fmla="*/ 383381 h 1754981"/>
                <a:gd name="connsiteX4" fmla="*/ 261937 w 1712118"/>
                <a:gd name="connsiteY4" fmla="*/ 359568 h 1754981"/>
                <a:gd name="connsiteX5" fmla="*/ 252412 w 1712118"/>
                <a:gd name="connsiteY5" fmla="*/ 316706 h 1754981"/>
                <a:gd name="connsiteX6" fmla="*/ 228600 w 1712118"/>
                <a:gd name="connsiteY6" fmla="*/ 261937 h 1754981"/>
                <a:gd name="connsiteX7" fmla="*/ 200025 w 1712118"/>
                <a:gd name="connsiteY7" fmla="*/ 214312 h 1754981"/>
                <a:gd name="connsiteX8" fmla="*/ 171450 w 1712118"/>
                <a:gd name="connsiteY8" fmla="*/ 173831 h 1754981"/>
                <a:gd name="connsiteX9" fmla="*/ 111918 w 1712118"/>
                <a:gd name="connsiteY9" fmla="*/ 107156 h 1754981"/>
                <a:gd name="connsiteX10" fmla="*/ 0 w 1712118"/>
                <a:gd name="connsiteY10" fmla="*/ 9525 h 1754981"/>
                <a:gd name="connsiteX11" fmla="*/ 128587 w 1712118"/>
                <a:gd name="connsiteY11" fmla="*/ 0 h 1754981"/>
                <a:gd name="connsiteX12" fmla="*/ 300037 w 1712118"/>
                <a:gd name="connsiteY12" fmla="*/ 88106 h 1754981"/>
                <a:gd name="connsiteX13" fmla="*/ 407193 w 1712118"/>
                <a:gd name="connsiteY13" fmla="*/ 147637 h 1754981"/>
                <a:gd name="connsiteX14" fmla="*/ 488156 w 1712118"/>
                <a:gd name="connsiteY14" fmla="*/ 192881 h 1754981"/>
                <a:gd name="connsiteX15" fmla="*/ 526256 w 1712118"/>
                <a:gd name="connsiteY15" fmla="*/ 219075 h 1754981"/>
                <a:gd name="connsiteX16" fmla="*/ 545306 w 1712118"/>
                <a:gd name="connsiteY16" fmla="*/ 235743 h 1754981"/>
                <a:gd name="connsiteX17" fmla="*/ 566737 w 1712118"/>
                <a:gd name="connsiteY17" fmla="*/ 264318 h 1754981"/>
                <a:gd name="connsiteX18" fmla="*/ 573881 w 1712118"/>
                <a:gd name="connsiteY18" fmla="*/ 292893 h 1754981"/>
                <a:gd name="connsiteX19" fmla="*/ 566737 w 1712118"/>
                <a:gd name="connsiteY19" fmla="*/ 333375 h 1754981"/>
                <a:gd name="connsiteX20" fmla="*/ 540543 w 1712118"/>
                <a:gd name="connsiteY20" fmla="*/ 392906 h 1754981"/>
                <a:gd name="connsiteX21" fmla="*/ 500062 w 1712118"/>
                <a:gd name="connsiteY21" fmla="*/ 471487 h 1754981"/>
                <a:gd name="connsiteX22" fmla="*/ 476250 w 1712118"/>
                <a:gd name="connsiteY22" fmla="*/ 528637 h 1754981"/>
                <a:gd name="connsiteX23" fmla="*/ 459581 w 1712118"/>
                <a:gd name="connsiteY23" fmla="*/ 607218 h 1754981"/>
                <a:gd name="connsiteX24" fmla="*/ 445293 w 1712118"/>
                <a:gd name="connsiteY24" fmla="*/ 723900 h 1754981"/>
                <a:gd name="connsiteX25" fmla="*/ 431006 w 1712118"/>
                <a:gd name="connsiteY25" fmla="*/ 857250 h 1754981"/>
                <a:gd name="connsiteX26" fmla="*/ 421481 w 1712118"/>
                <a:gd name="connsiteY26" fmla="*/ 1023937 h 1754981"/>
                <a:gd name="connsiteX27" fmla="*/ 416718 w 1712118"/>
                <a:gd name="connsiteY27" fmla="*/ 1188243 h 1754981"/>
                <a:gd name="connsiteX28" fmla="*/ 419100 w 1712118"/>
                <a:gd name="connsiteY28" fmla="*/ 1331118 h 1754981"/>
                <a:gd name="connsiteX29" fmla="*/ 426243 w 1712118"/>
                <a:gd name="connsiteY29" fmla="*/ 1381125 h 1754981"/>
                <a:gd name="connsiteX30" fmla="*/ 435768 w 1712118"/>
                <a:gd name="connsiteY30" fmla="*/ 1419225 h 1754981"/>
                <a:gd name="connsiteX31" fmla="*/ 454818 w 1712118"/>
                <a:gd name="connsiteY31" fmla="*/ 1452562 h 1754981"/>
                <a:gd name="connsiteX32" fmla="*/ 485775 w 1712118"/>
                <a:gd name="connsiteY32" fmla="*/ 1483518 h 1754981"/>
                <a:gd name="connsiteX33" fmla="*/ 514350 w 1712118"/>
                <a:gd name="connsiteY33" fmla="*/ 1502568 h 1754981"/>
                <a:gd name="connsiteX34" fmla="*/ 561975 w 1712118"/>
                <a:gd name="connsiteY34" fmla="*/ 1524000 h 1754981"/>
                <a:gd name="connsiteX35" fmla="*/ 602456 w 1712118"/>
                <a:gd name="connsiteY35" fmla="*/ 1535906 h 1754981"/>
                <a:gd name="connsiteX36" fmla="*/ 650081 w 1712118"/>
                <a:gd name="connsiteY36" fmla="*/ 1543050 h 1754981"/>
                <a:gd name="connsiteX37" fmla="*/ 733425 w 1712118"/>
                <a:gd name="connsiteY37" fmla="*/ 1550193 h 1754981"/>
                <a:gd name="connsiteX38" fmla="*/ 895350 w 1712118"/>
                <a:gd name="connsiteY38" fmla="*/ 1547812 h 1754981"/>
                <a:gd name="connsiteX39" fmla="*/ 1085850 w 1712118"/>
                <a:gd name="connsiteY39" fmla="*/ 1543050 h 1754981"/>
                <a:gd name="connsiteX40" fmla="*/ 1166812 w 1712118"/>
                <a:gd name="connsiteY40" fmla="*/ 1528762 h 1754981"/>
                <a:gd name="connsiteX41" fmla="*/ 1223962 w 1712118"/>
                <a:gd name="connsiteY41" fmla="*/ 1512093 h 1754981"/>
                <a:gd name="connsiteX42" fmla="*/ 1607343 w 1712118"/>
                <a:gd name="connsiteY42" fmla="*/ 1407318 h 1754981"/>
                <a:gd name="connsiteX43" fmla="*/ 1643062 w 1712118"/>
                <a:gd name="connsiteY43" fmla="*/ 1443037 h 1754981"/>
                <a:gd name="connsiteX44" fmla="*/ 1669256 w 1712118"/>
                <a:gd name="connsiteY44" fmla="*/ 1471612 h 1754981"/>
                <a:gd name="connsiteX45" fmla="*/ 1683543 w 1712118"/>
                <a:gd name="connsiteY45" fmla="*/ 1497806 h 1754981"/>
                <a:gd name="connsiteX46" fmla="*/ 1700212 w 1712118"/>
                <a:gd name="connsiteY46" fmla="*/ 1528762 h 1754981"/>
                <a:gd name="connsiteX47" fmla="*/ 1712118 w 1712118"/>
                <a:gd name="connsiteY47" fmla="*/ 1576387 h 1754981"/>
                <a:gd name="connsiteX48" fmla="*/ 1709737 w 1712118"/>
                <a:gd name="connsiteY48" fmla="*/ 1614487 h 1754981"/>
                <a:gd name="connsiteX49" fmla="*/ 1700212 w 1712118"/>
                <a:gd name="connsiteY49" fmla="*/ 1643062 h 1754981"/>
                <a:gd name="connsiteX50" fmla="*/ 1666875 w 1712118"/>
                <a:gd name="connsiteY50" fmla="*/ 1664493 h 1754981"/>
                <a:gd name="connsiteX51" fmla="*/ 1621631 w 1712118"/>
                <a:gd name="connsiteY51" fmla="*/ 1683543 h 1754981"/>
                <a:gd name="connsiteX52" fmla="*/ 1497806 w 1712118"/>
                <a:gd name="connsiteY52" fmla="*/ 1712118 h 1754981"/>
                <a:gd name="connsiteX53" fmla="*/ 1309687 w 1712118"/>
                <a:gd name="connsiteY53" fmla="*/ 1735931 h 1754981"/>
                <a:gd name="connsiteX54" fmla="*/ 950118 w 1712118"/>
                <a:gd name="connsiteY54" fmla="*/ 1752600 h 1754981"/>
                <a:gd name="connsiteX55" fmla="*/ 797718 w 1712118"/>
                <a:gd name="connsiteY55" fmla="*/ 1754981 h 1754981"/>
                <a:gd name="connsiteX56" fmla="*/ 642937 w 1712118"/>
                <a:gd name="connsiteY56" fmla="*/ 1745456 h 1754981"/>
                <a:gd name="connsiteX57" fmla="*/ 533400 w 1712118"/>
                <a:gd name="connsiteY57" fmla="*/ 1728787 h 1754981"/>
                <a:gd name="connsiteX58" fmla="*/ 464343 w 1712118"/>
                <a:gd name="connsiteY58" fmla="*/ 1714500 h 1754981"/>
                <a:gd name="connsiteX59" fmla="*/ 421481 w 1712118"/>
                <a:gd name="connsiteY59" fmla="*/ 1700212 h 1754981"/>
                <a:gd name="connsiteX60" fmla="*/ 381000 w 1712118"/>
                <a:gd name="connsiteY60" fmla="*/ 1681162 h 1754981"/>
                <a:gd name="connsiteX61" fmla="*/ 342900 w 1712118"/>
                <a:gd name="connsiteY61" fmla="*/ 1659731 h 1754981"/>
                <a:gd name="connsiteX62" fmla="*/ 314325 w 1712118"/>
                <a:gd name="connsiteY62" fmla="*/ 1626393 h 1754981"/>
                <a:gd name="connsiteX63" fmla="*/ 295275 w 1712118"/>
                <a:gd name="connsiteY63" fmla="*/ 1593056 h 1754981"/>
                <a:gd name="connsiteX64" fmla="*/ 271462 w 1712118"/>
                <a:gd name="connsiteY64" fmla="*/ 1540668 h 1754981"/>
                <a:gd name="connsiteX65" fmla="*/ 254793 w 1712118"/>
                <a:gd name="connsiteY65" fmla="*/ 1450181 h 1754981"/>
                <a:gd name="connsiteX66" fmla="*/ 240506 w 1712118"/>
                <a:gd name="connsiteY66" fmla="*/ 1326356 h 1754981"/>
                <a:gd name="connsiteX67" fmla="*/ 240506 w 1712118"/>
                <a:gd name="connsiteY67" fmla="*/ 1150143 h 1754981"/>
                <a:gd name="connsiteX68" fmla="*/ 242887 w 1712118"/>
                <a:gd name="connsiteY68" fmla="*/ 933450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12118" h="1754981">
                  <a:moveTo>
                    <a:pt x="242887" y="933450"/>
                  </a:moveTo>
                  <a:lnTo>
                    <a:pt x="252412" y="616743"/>
                  </a:lnTo>
                  <a:lnTo>
                    <a:pt x="261937" y="419100"/>
                  </a:lnTo>
                  <a:lnTo>
                    <a:pt x="261937" y="383381"/>
                  </a:lnTo>
                  <a:lnTo>
                    <a:pt x="261937" y="359568"/>
                  </a:lnTo>
                  <a:lnTo>
                    <a:pt x="252412" y="316706"/>
                  </a:lnTo>
                  <a:lnTo>
                    <a:pt x="228600" y="261937"/>
                  </a:lnTo>
                  <a:lnTo>
                    <a:pt x="200025" y="214312"/>
                  </a:lnTo>
                  <a:lnTo>
                    <a:pt x="171450" y="173831"/>
                  </a:lnTo>
                  <a:lnTo>
                    <a:pt x="111918" y="107156"/>
                  </a:lnTo>
                  <a:lnTo>
                    <a:pt x="0" y="9525"/>
                  </a:lnTo>
                  <a:lnTo>
                    <a:pt x="128587" y="0"/>
                  </a:lnTo>
                  <a:lnTo>
                    <a:pt x="300037" y="88106"/>
                  </a:lnTo>
                  <a:lnTo>
                    <a:pt x="407193" y="147637"/>
                  </a:lnTo>
                  <a:lnTo>
                    <a:pt x="488156" y="192881"/>
                  </a:lnTo>
                  <a:lnTo>
                    <a:pt x="526256" y="219075"/>
                  </a:lnTo>
                  <a:lnTo>
                    <a:pt x="545306" y="235743"/>
                  </a:lnTo>
                  <a:lnTo>
                    <a:pt x="566737" y="264318"/>
                  </a:lnTo>
                  <a:lnTo>
                    <a:pt x="573881" y="292893"/>
                  </a:lnTo>
                  <a:lnTo>
                    <a:pt x="566737" y="333375"/>
                  </a:lnTo>
                  <a:lnTo>
                    <a:pt x="540543" y="392906"/>
                  </a:lnTo>
                  <a:lnTo>
                    <a:pt x="500062" y="471487"/>
                  </a:lnTo>
                  <a:lnTo>
                    <a:pt x="476250" y="528637"/>
                  </a:lnTo>
                  <a:lnTo>
                    <a:pt x="459581" y="607218"/>
                  </a:lnTo>
                  <a:lnTo>
                    <a:pt x="445293" y="723900"/>
                  </a:lnTo>
                  <a:lnTo>
                    <a:pt x="431006" y="857250"/>
                  </a:lnTo>
                  <a:lnTo>
                    <a:pt x="421481" y="1023937"/>
                  </a:lnTo>
                  <a:lnTo>
                    <a:pt x="416718" y="1188243"/>
                  </a:lnTo>
                  <a:lnTo>
                    <a:pt x="419100" y="1331118"/>
                  </a:lnTo>
                  <a:lnTo>
                    <a:pt x="426243" y="1381125"/>
                  </a:lnTo>
                  <a:lnTo>
                    <a:pt x="435768" y="1419225"/>
                  </a:lnTo>
                  <a:lnTo>
                    <a:pt x="454818" y="1452562"/>
                  </a:lnTo>
                  <a:lnTo>
                    <a:pt x="485775" y="1483518"/>
                  </a:lnTo>
                  <a:lnTo>
                    <a:pt x="514350" y="1502568"/>
                  </a:lnTo>
                  <a:lnTo>
                    <a:pt x="561975" y="1524000"/>
                  </a:lnTo>
                  <a:lnTo>
                    <a:pt x="602456" y="1535906"/>
                  </a:lnTo>
                  <a:lnTo>
                    <a:pt x="650081" y="1543050"/>
                  </a:lnTo>
                  <a:lnTo>
                    <a:pt x="733425" y="1550193"/>
                  </a:lnTo>
                  <a:lnTo>
                    <a:pt x="895350" y="1547812"/>
                  </a:lnTo>
                  <a:lnTo>
                    <a:pt x="1085850" y="1543050"/>
                  </a:lnTo>
                  <a:lnTo>
                    <a:pt x="1166812" y="1528762"/>
                  </a:lnTo>
                  <a:lnTo>
                    <a:pt x="1223962" y="1512093"/>
                  </a:lnTo>
                  <a:lnTo>
                    <a:pt x="1607343" y="1407318"/>
                  </a:lnTo>
                  <a:lnTo>
                    <a:pt x="1643062" y="1443037"/>
                  </a:lnTo>
                  <a:lnTo>
                    <a:pt x="1669256" y="1471612"/>
                  </a:lnTo>
                  <a:lnTo>
                    <a:pt x="1683543" y="1497806"/>
                  </a:lnTo>
                  <a:lnTo>
                    <a:pt x="1700212" y="1528762"/>
                  </a:lnTo>
                  <a:lnTo>
                    <a:pt x="1712118" y="1576387"/>
                  </a:lnTo>
                  <a:lnTo>
                    <a:pt x="1709737" y="1614487"/>
                  </a:lnTo>
                  <a:lnTo>
                    <a:pt x="1700212" y="1643062"/>
                  </a:lnTo>
                  <a:lnTo>
                    <a:pt x="1666875" y="1664493"/>
                  </a:lnTo>
                  <a:lnTo>
                    <a:pt x="1621631" y="1683543"/>
                  </a:lnTo>
                  <a:lnTo>
                    <a:pt x="1497806" y="1712118"/>
                  </a:lnTo>
                  <a:lnTo>
                    <a:pt x="1309687" y="1735931"/>
                  </a:lnTo>
                  <a:lnTo>
                    <a:pt x="950118" y="1752600"/>
                  </a:lnTo>
                  <a:lnTo>
                    <a:pt x="797718" y="1754981"/>
                  </a:lnTo>
                  <a:lnTo>
                    <a:pt x="642937" y="1745456"/>
                  </a:lnTo>
                  <a:lnTo>
                    <a:pt x="533400" y="1728787"/>
                  </a:lnTo>
                  <a:lnTo>
                    <a:pt x="464343" y="1714500"/>
                  </a:lnTo>
                  <a:lnTo>
                    <a:pt x="421481" y="1700212"/>
                  </a:lnTo>
                  <a:lnTo>
                    <a:pt x="381000" y="1681162"/>
                  </a:lnTo>
                  <a:lnTo>
                    <a:pt x="342900" y="1659731"/>
                  </a:lnTo>
                  <a:lnTo>
                    <a:pt x="314325" y="1626393"/>
                  </a:lnTo>
                  <a:lnTo>
                    <a:pt x="295275" y="1593056"/>
                  </a:lnTo>
                  <a:lnTo>
                    <a:pt x="271462" y="1540668"/>
                  </a:lnTo>
                  <a:lnTo>
                    <a:pt x="254793" y="1450181"/>
                  </a:lnTo>
                  <a:lnTo>
                    <a:pt x="240506" y="1326356"/>
                  </a:lnTo>
                  <a:lnTo>
                    <a:pt x="240506" y="1150143"/>
                  </a:lnTo>
                  <a:cubicBezTo>
                    <a:pt x="241300" y="1077912"/>
                    <a:pt x="242093" y="1005681"/>
                    <a:pt x="242887" y="933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36">
              <a:extLst>
                <a:ext uri="{FF2B5EF4-FFF2-40B4-BE49-F238E27FC236}">
                  <a16:creationId xmlns:a16="http://schemas.microsoft.com/office/drawing/2014/main" id="{6927225C-6512-40E3-B573-45473FD45CCE}"/>
                </a:ext>
              </a:extLst>
            </p:cNvPr>
            <p:cNvSpPr/>
            <p:nvPr/>
          </p:nvSpPr>
          <p:spPr>
            <a:xfrm>
              <a:off x="6924675" y="4767263"/>
              <a:ext cx="423863" cy="871537"/>
            </a:xfrm>
            <a:custGeom>
              <a:avLst/>
              <a:gdLst>
                <a:gd name="connsiteX0" fmla="*/ 326231 w 423863"/>
                <a:gd name="connsiteY0" fmla="*/ 273843 h 871537"/>
                <a:gd name="connsiteX1" fmla="*/ 352425 w 423863"/>
                <a:gd name="connsiteY1" fmla="*/ 533400 h 871537"/>
                <a:gd name="connsiteX2" fmla="*/ 366713 w 423863"/>
                <a:gd name="connsiteY2" fmla="*/ 666750 h 871537"/>
                <a:gd name="connsiteX3" fmla="*/ 373856 w 423863"/>
                <a:gd name="connsiteY3" fmla="*/ 704850 h 871537"/>
                <a:gd name="connsiteX4" fmla="*/ 423863 w 423863"/>
                <a:gd name="connsiteY4" fmla="*/ 809625 h 871537"/>
                <a:gd name="connsiteX5" fmla="*/ 0 w 423863"/>
                <a:gd name="connsiteY5" fmla="*/ 871537 h 871537"/>
                <a:gd name="connsiteX6" fmla="*/ 76200 w 423863"/>
                <a:gd name="connsiteY6" fmla="*/ 816768 h 871537"/>
                <a:gd name="connsiteX7" fmla="*/ 111919 w 423863"/>
                <a:gd name="connsiteY7" fmla="*/ 778668 h 871537"/>
                <a:gd name="connsiteX8" fmla="*/ 133350 w 423863"/>
                <a:gd name="connsiteY8" fmla="*/ 738187 h 871537"/>
                <a:gd name="connsiteX9" fmla="*/ 154781 w 423863"/>
                <a:gd name="connsiteY9" fmla="*/ 623887 h 871537"/>
                <a:gd name="connsiteX10" fmla="*/ 190500 w 423863"/>
                <a:gd name="connsiteY10" fmla="*/ 381000 h 871537"/>
                <a:gd name="connsiteX11" fmla="*/ 219075 w 423863"/>
                <a:gd name="connsiteY11" fmla="*/ 164306 h 871537"/>
                <a:gd name="connsiteX12" fmla="*/ 226219 w 423863"/>
                <a:gd name="connsiteY12" fmla="*/ 80962 h 871537"/>
                <a:gd name="connsiteX13" fmla="*/ 233363 w 423863"/>
                <a:gd name="connsiteY13" fmla="*/ 33337 h 871537"/>
                <a:gd name="connsiteX14" fmla="*/ 242888 w 423863"/>
                <a:gd name="connsiteY14" fmla="*/ 11906 h 871537"/>
                <a:gd name="connsiteX15" fmla="*/ 252413 w 423863"/>
                <a:gd name="connsiteY15" fmla="*/ 0 h 871537"/>
                <a:gd name="connsiteX16" fmla="*/ 264319 w 423863"/>
                <a:gd name="connsiteY16" fmla="*/ 0 h 871537"/>
                <a:gd name="connsiteX17" fmla="*/ 278606 w 423863"/>
                <a:gd name="connsiteY17" fmla="*/ 2381 h 871537"/>
                <a:gd name="connsiteX18" fmla="*/ 290513 w 423863"/>
                <a:gd name="connsiteY18" fmla="*/ 23812 h 871537"/>
                <a:gd name="connsiteX19" fmla="*/ 304800 w 423863"/>
                <a:gd name="connsiteY19" fmla="*/ 61912 h 871537"/>
                <a:gd name="connsiteX20" fmla="*/ 326231 w 423863"/>
                <a:gd name="connsiteY20" fmla="*/ 273843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871537">
                  <a:moveTo>
                    <a:pt x="326231" y="273843"/>
                  </a:moveTo>
                  <a:lnTo>
                    <a:pt x="352425" y="533400"/>
                  </a:lnTo>
                  <a:lnTo>
                    <a:pt x="366713" y="666750"/>
                  </a:lnTo>
                  <a:lnTo>
                    <a:pt x="373856" y="704850"/>
                  </a:lnTo>
                  <a:lnTo>
                    <a:pt x="423863" y="809625"/>
                  </a:lnTo>
                  <a:lnTo>
                    <a:pt x="0" y="871537"/>
                  </a:lnTo>
                  <a:lnTo>
                    <a:pt x="76200" y="816768"/>
                  </a:lnTo>
                  <a:lnTo>
                    <a:pt x="111919" y="778668"/>
                  </a:lnTo>
                  <a:lnTo>
                    <a:pt x="133350" y="738187"/>
                  </a:lnTo>
                  <a:lnTo>
                    <a:pt x="154781" y="623887"/>
                  </a:lnTo>
                  <a:lnTo>
                    <a:pt x="190500" y="381000"/>
                  </a:lnTo>
                  <a:lnTo>
                    <a:pt x="219075" y="164306"/>
                  </a:lnTo>
                  <a:lnTo>
                    <a:pt x="226219" y="80962"/>
                  </a:lnTo>
                  <a:lnTo>
                    <a:pt x="233363" y="33337"/>
                  </a:lnTo>
                  <a:lnTo>
                    <a:pt x="242888" y="11906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8606" y="2381"/>
                  </a:lnTo>
                  <a:lnTo>
                    <a:pt x="290513" y="23812"/>
                  </a:lnTo>
                  <a:lnTo>
                    <a:pt x="304800" y="61912"/>
                  </a:lnTo>
                  <a:lnTo>
                    <a:pt x="326231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4186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34BF8B-2D33-47C3-8808-5BF9A8EC2CAA}"/>
              </a:ext>
            </a:extLst>
          </p:cNvPr>
          <p:cNvGrpSpPr/>
          <p:nvPr/>
        </p:nvGrpSpPr>
        <p:grpSpPr>
          <a:xfrm>
            <a:off x="2484438" y="1458913"/>
            <a:ext cx="4937125" cy="4406900"/>
            <a:chOff x="2484438" y="1458913"/>
            <a:chExt cx="4937125" cy="44069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307FBAB-26C6-3049-A836-16443DDCCE92}"/>
                </a:ext>
              </a:extLst>
            </p:cNvPr>
            <p:cNvSpPr/>
            <p:nvPr/>
          </p:nvSpPr>
          <p:spPr>
            <a:xfrm>
              <a:off x="3352800" y="1550988"/>
              <a:ext cx="493713" cy="730250"/>
            </a:xfrm>
            <a:custGeom>
              <a:avLst/>
              <a:gdLst>
                <a:gd name="connsiteX0" fmla="*/ 230981 w 492919"/>
                <a:gd name="connsiteY0" fmla="*/ 485775 h 731044"/>
                <a:gd name="connsiteX1" fmla="*/ 223838 w 492919"/>
                <a:gd name="connsiteY1" fmla="*/ 388144 h 731044"/>
                <a:gd name="connsiteX2" fmla="*/ 207169 w 492919"/>
                <a:gd name="connsiteY2" fmla="*/ 314325 h 731044"/>
                <a:gd name="connsiteX3" fmla="*/ 183356 w 492919"/>
                <a:gd name="connsiteY3" fmla="*/ 254794 h 731044"/>
                <a:gd name="connsiteX4" fmla="*/ 152400 w 492919"/>
                <a:gd name="connsiteY4" fmla="*/ 200025 h 731044"/>
                <a:gd name="connsiteX5" fmla="*/ 114300 w 492919"/>
                <a:gd name="connsiteY5" fmla="*/ 150019 h 731044"/>
                <a:gd name="connsiteX6" fmla="*/ 83344 w 492919"/>
                <a:gd name="connsiteY6" fmla="*/ 116681 h 731044"/>
                <a:gd name="connsiteX7" fmla="*/ 42863 w 492919"/>
                <a:gd name="connsiteY7" fmla="*/ 83344 h 731044"/>
                <a:gd name="connsiteX8" fmla="*/ 28575 w 492919"/>
                <a:gd name="connsiteY8" fmla="*/ 76200 h 731044"/>
                <a:gd name="connsiteX9" fmla="*/ 11906 w 492919"/>
                <a:gd name="connsiteY9" fmla="*/ 59531 h 731044"/>
                <a:gd name="connsiteX10" fmla="*/ 0 w 492919"/>
                <a:gd name="connsiteY10" fmla="*/ 40481 h 731044"/>
                <a:gd name="connsiteX11" fmla="*/ 0 w 492919"/>
                <a:gd name="connsiteY11" fmla="*/ 23812 h 731044"/>
                <a:gd name="connsiteX12" fmla="*/ 7144 w 492919"/>
                <a:gd name="connsiteY12" fmla="*/ 9525 h 731044"/>
                <a:gd name="connsiteX13" fmla="*/ 26194 w 492919"/>
                <a:gd name="connsiteY13" fmla="*/ 2381 h 731044"/>
                <a:gd name="connsiteX14" fmla="*/ 66675 w 492919"/>
                <a:gd name="connsiteY14" fmla="*/ 0 h 731044"/>
                <a:gd name="connsiteX15" fmla="*/ 130969 w 492919"/>
                <a:gd name="connsiteY15" fmla="*/ 7144 h 731044"/>
                <a:gd name="connsiteX16" fmla="*/ 195263 w 492919"/>
                <a:gd name="connsiteY16" fmla="*/ 16669 h 731044"/>
                <a:gd name="connsiteX17" fmla="*/ 261938 w 492919"/>
                <a:gd name="connsiteY17" fmla="*/ 40481 h 731044"/>
                <a:gd name="connsiteX18" fmla="*/ 321469 w 492919"/>
                <a:gd name="connsiteY18" fmla="*/ 64294 h 731044"/>
                <a:gd name="connsiteX19" fmla="*/ 388144 w 492919"/>
                <a:gd name="connsiteY19" fmla="*/ 102394 h 731044"/>
                <a:gd name="connsiteX20" fmla="*/ 435769 w 492919"/>
                <a:gd name="connsiteY20" fmla="*/ 135731 h 731044"/>
                <a:gd name="connsiteX21" fmla="*/ 469106 w 492919"/>
                <a:gd name="connsiteY21" fmla="*/ 169069 h 731044"/>
                <a:gd name="connsiteX22" fmla="*/ 485775 w 492919"/>
                <a:gd name="connsiteY22" fmla="*/ 192881 h 731044"/>
                <a:gd name="connsiteX23" fmla="*/ 492919 w 492919"/>
                <a:gd name="connsiteY23" fmla="*/ 216694 h 731044"/>
                <a:gd name="connsiteX24" fmla="*/ 488156 w 492919"/>
                <a:gd name="connsiteY24" fmla="*/ 245269 h 731044"/>
                <a:gd name="connsiteX25" fmla="*/ 473869 w 492919"/>
                <a:gd name="connsiteY25" fmla="*/ 269081 h 731044"/>
                <a:gd name="connsiteX26" fmla="*/ 461963 w 492919"/>
                <a:gd name="connsiteY26" fmla="*/ 307181 h 731044"/>
                <a:gd name="connsiteX27" fmla="*/ 457200 w 492919"/>
                <a:gd name="connsiteY27" fmla="*/ 366712 h 731044"/>
                <a:gd name="connsiteX28" fmla="*/ 452438 w 492919"/>
                <a:gd name="connsiteY28" fmla="*/ 492919 h 731044"/>
                <a:gd name="connsiteX29" fmla="*/ 454819 w 492919"/>
                <a:gd name="connsiteY29" fmla="*/ 676275 h 731044"/>
                <a:gd name="connsiteX30" fmla="*/ 235744 w 492919"/>
                <a:gd name="connsiteY30" fmla="*/ 731044 h 731044"/>
                <a:gd name="connsiteX31" fmla="*/ 230981 w 492919"/>
                <a:gd name="connsiteY31" fmla="*/ 485775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919" h="731044">
                  <a:moveTo>
                    <a:pt x="230981" y="485775"/>
                  </a:moveTo>
                  <a:lnTo>
                    <a:pt x="223838" y="388144"/>
                  </a:lnTo>
                  <a:lnTo>
                    <a:pt x="207169" y="314325"/>
                  </a:lnTo>
                  <a:lnTo>
                    <a:pt x="183356" y="254794"/>
                  </a:lnTo>
                  <a:lnTo>
                    <a:pt x="152400" y="200025"/>
                  </a:lnTo>
                  <a:lnTo>
                    <a:pt x="114300" y="150019"/>
                  </a:lnTo>
                  <a:lnTo>
                    <a:pt x="83344" y="116681"/>
                  </a:lnTo>
                  <a:lnTo>
                    <a:pt x="42863" y="83344"/>
                  </a:lnTo>
                  <a:lnTo>
                    <a:pt x="28575" y="76200"/>
                  </a:lnTo>
                  <a:lnTo>
                    <a:pt x="11906" y="59531"/>
                  </a:lnTo>
                  <a:lnTo>
                    <a:pt x="0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66675" y="0"/>
                  </a:lnTo>
                  <a:lnTo>
                    <a:pt x="130969" y="7144"/>
                  </a:lnTo>
                  <a:lnTo>
                    <a:pt x="195263" y="16669"/>
                  </a:lnTo>
                  <a:lnTo>
                    <a:pt x="261938" y="40481"/>
                  </a:lnTo>
                  <a:lnTo>
                    <a:pt x="321469" y="64294"/>
                  </a:lnTo>
                  <a:lnTo>
                    <a:pt x="388144" y="102394"/>
                  </a:lnTo>
                  <a:lnTo>
                    <a:pt x="435769" y="135731"/>
                  </a:lnTo>
                  <a:lnTo>
                    <a:pt x="469106" y="169069"/>
                  </a:lnTo>
                  <a:lnTo>
                    <a:pt x="485775" y="192881"/>
                  </a:lnTo>
                  <a:lnTo>
                    <a:pt x="492919" y="216694"/>
                  </a:lnTo>
                  <a:lnTo>
                    <a:pt x="488156" y="245269"/>
                  </a:lnTo>
                  <a:lnTo>
                    <a:pt x="473869" y="269081"/>
                  </a:lnTo>
                  <a:lnTo>
                    <a:pt x="461963" y="307181"/>
                  </a:lnTo>
                  <a:lnTo>
                    <a:pt x="457200" y="366712"/>
                  </a:lnTo>
                  <a:lnTo>
                    <a:pt x="452438" y="492919"/>
                  </a:lnTo>
                  <a:cubicBezTo>
                    <a:pt x="453232" y="554038"/>
                    <a:pt x="454025" y="615156"/>
                    <a:pt x="454819" y="676275"/>
                  </a:cubicBezTo>
                  <a:lnTo>
                    <a:pt x="235744" y="731044"/>
                  </a:lnTo>
                  <a:cubicBezTo>
                    <a:pt x="234156" y="650081"/>
                    <a:pt x="232569" y="569119"/>
                    <a:pt x="230981" y="485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37B51C6-88D6-FA41-AFDD-0B3CC43D5448}"/>
                </a:ext>
              </a:extLst>
            </p:cNvPr>
            <p:cNvSpPr/>
            <p:nvPr/>
          </p:nvSpPr>
          <p:spPr>
            <a:xfrm>
              <a:off x="2776538" y="3490913"/>
              <a:ext cx="498475" cy="947737"/>
            </a:xfrm>
            <a:custGeom>
              <a:avLst/>
              <a:gdLst>
                <a:gd name="connsiteX0" fmla="*/ 195262 w 497681"/>
                <a:gd name="connsiteY0" fmla="*/ 511968 h 947737"/>
                <a:gd name="connsiteX1" fmla="*/ 176212 w 497681"/>
                <a:gd name="connsiteY1" fmla="*/ 340518 h 947737"/>
                <a:gd name="connsiteX2" fmla="*/ 164306 w 497681"/>
                <a:gd name="connsiteY2" fmla="*/ 266700 h 947737"/>
                <a:gd name="connsiteX3" fmla="*/ 150018 w 497681"/>
                <a:gd name="connsiteY3" fmla="*/ 219075 h 947737"/>
                <a:gd name="connsiteX4" fmla="*/ 133350 w 497681"/>
                <a:gd name="connsiteY4" fmla="*/ 188118 h 947737"/>
                <a:gd name="connsiteX5" fmla="*/ 109537 w 497681"/>
                <a:gd name="connsiteY5" fmla="*/ 154781 h 947737"/>
                <a:gd name="connsiteX6" fmla="*/ 80962 w 497681"/>
                <a:gd name="connsiteY6" fmla="*/ 128587 h 947737"/>
                <a:gd name="connsiteX7" fmla="*/ 47625 w 497681"/>
                <a:gd name="connsiteY7" fmla="*/ 102393 h 947737"/>
                <a:gd name="connsiteX8" fmla="*/ 19050 w 497681"/>
                <a:gd name="connsiteY8" fmla="*/ 85725 h 947737"/>
                <a:gd name="connsiteX9" fmla="*/ 7143 w 497681"/>
                <a:gd name="connsiteY9" fmla="*/ 73818 h 947737"/>
                <a:gd name="connsiteX10" fmla="*/ 0 w 497681"/>
                <a:gd name="connsiteY10" fmla="*/ 47625 h 947737"/>
                <a:gd name="connsiteX11" fmla="*/ 4762 w 497681"/>
                <a:gd name="connsiteY11" fmla="*/ 23812 h 947737"/>
                <a:gd name="connsiteX12" fmla="*/ 16668 w 497681"/>
                <a:gd name="connsiteY12" fmla="*/ 11906 h 947737"/>
                <a:gd name="connsiteX13" fmla="*/ 52387 w 497681"/>
                <a:gd name="connsiteY13" fmla="*/ 2381 h 947737"/>
                <a:gd name="connsiteX14" fmla="*/ 114300 w 497681"/>
                <a:gd name="connsiteY14" fmla="*/ 0 h 947737"/>
                <a:gd name="connsiteX15" fmla="*/ 171450 w 497681"/>
                <a:gd name="connsiteY15" fmla="*/ 0 h 947737"/>
                <a:gd name="connsiteX16" fmla="*/ 238125 w 497681"/>
                <a:gd name="connsiteY16" fmla="*/ 9525 h 947737"/>
                <a:gd name="connsiteX17" fmla="*/ 297656 w 497681"/>
                <a:gd name="connsiteY17" fmla="*/ 23812 h 947737"/>
                <a:gd name="connsiteX18" fmla="*/ 369093 w 497681"/>
                <a:gd name="connsiteY18" fmla="*/ 47625 h 947737"/>
                <a:gd name="connsiteX19" fmla="*/ 364331 w 497681"/>
                <a:gd name="connsiteY19" fmla="*/ 183356 h 947737"/>
                <a:gd name="connsiteX20" fmla="*/ 428625 w 497681"/>
                <a:gd name="connsiteY20" fmla="*/ 695325 h 947737"/>
                <a:gd name="connsiteX21" fmla="*/ 497681 w 497681"/>
                <a:gd name="connsiteY21" fmla="*/ 900112 h 947737"/>
                <a:gd name="connsiteX22" fmla="*/ 385762 w 497681"/>
                <a:gd name="connsiteY22" fmla="*/ 947737 h 947737"/>
                <a:gd name="connsiteX23" fmla="*/ 361950 w 497681"/>
                <a:gd name="connsiteY23" fmla="*/ 945356 h 947737"/>
                <a:gd name="connsiteX24" fmla="*/ 321468 w 497681"/>
                <a:gd name="connsiteY24" fmla="*/ 931068 h 947737"/>
                <a:gd name="connsiteX25" fmla="*/ 288131 w 497681"/>
                <a:gd name="connsiteY25" fmla="*/ 897731 h 947737"/>
                <a:gd name="connsiteX26" fmla="*/ 235743 w 497681"/>
                <a:gd name="connsiteY26" fmla="*/ 826293 h 947737"/>
                <a:gd name="connsiteX27" fmla="*/ 223837 w 497681"/>
                <a:gd name="connsiteY27" fmla="*/ 792956 h 947737"/>
                <a:gd name="connsiteX28" fmla="*/ 219075 w 497681"/>
                <a:gd name="connsiteY28" fmla="*/ 728662 h 947737"/>
                <a:gd name="connsiteX29" fmla="*/ 195262 w 497681"/>
                <a:gd name="connsiteY29" fmla="*/ 511968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947737">
                  <a:moveTo>
                    <a:pt x="195262" y="511968"/>
                  </a:moveTo>
                  <a:lnTo>
                    <a:pt x="176212" y="340518"/>
                  </a:lnTo>
                  <a:lnTo>
                    <a:pt x="164306" y="266700"/>
                  </a:lnTo>
                  <a:lnTo>
                    <a:pt x="150018" y="219075"/>
                  </a:lnTo>
                  <a:lnTo>
                    <a:pt x="133350" y="188118"/>
                  </a:lnTo>
                  <a:lnTo>
                    <a:pt x="109537" y="154781"/>
                  </a:lnTo>
                  <a:lnTo>
                    <a:pt x="80962" y="128587"/>
                  </a:lnTo>
                  <a:lnTo>
                    <a:pt x="47625" y="102393"/>
                  </a:lnTo>
                  <a:lnTo>
                    <a:pt x="19050" y="85725"/>
                  </a:lnTo>
                  <a:lnTo>
                    <a:pt x="7143" y="73818"/>
                  </a:lnTo>
                  <a:lnTo>
                    <a:pt x="0" y="47625"/>
                  </a:lnTo>
                  <a:lnTo>
                    <a:pt x="4762" y="23812"/>
                  </a:lnTo>
                  <a:lnTo>
                    <a:pt x="16668" y="11906"/>
                  </a:lnTo>
                  <a:lnTo>
                    <a:pt x="52387" y="2381"/>
                  </a:lnTo>
                  <a:lnTo>
                    <a:pt x="114300" y="0"/>
                  </a:lnTo>
                  <a:lnTo>
                    <a:pt x="171450" y="0"/>
                  </a:lnTo>
                  <a:lnTo>
                    <a:pt x="238125" y="9525"/>
                  </a:lnTo>
                  <a:lnTo>
                    <a:pt x="297656" y="23812"/>
                  </a:lnTo>
                  <a:lnTo>
                    <a:pt x="369093" y="47625"/>
                  </a:lnTo>
                  <a:lnTo>
                    <a:pt x="364331" y="183356"/>
                  </a:lnTo>
                  <a:lnTo>
                    <a:pt x="428625" y="695325"/>
                  </a:lnTo>
                  <a:lnTo>
                    <a:pt x="497681" y="900112"/>
                  </a:lnTo>
                  <a:lnTo>
                    <a:pt x="385762" y="947737"/>
                  </a:lnTo>
                  <a:lnTo>
                    <a:pt x="361950" y="945356"/>
                  </a:lnTo>
                  <a:lnTo>
                    <a:pt x="321468" y="931068"/>
                  </a:lnTo>
                  <a:lnTo>
                    <a:pt x="288131" y="897731"/>
                  </a:lnTo>
                  <a:lnTo>
                    <a:pt x="235743" y="826293"/>
                  </a:lnTo>
                  <a:lnTo>
                    <a:pt x="223837" y="792956"/>
                  </a:lnTo>
                  <a:lnTo>
                    <a:pt x="219075" y="728662"/>
                  </a:lnTo>
                  <a:lnTo>
                    <a:pt x="195262" y="511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A0FA25B-3C87-7C4F-8635-73D80E297078}"/>
                </a:ext>
              </a:extLst>
            </p:cNvPr>
            <p:cNvSpPr/>
            <p:nvPr/>
          </p:nvSpPr>
          <p:spPr>
            <a:xfrm>
              <a:off x="5503863" y="1458913"/>
              <a:ext cx="476250" cy="663575"/>
            </a:xfrm>
            <a:custGeom>
              <a:avLst/>
              <a:gdLst>
                <a:gd name="connsiteX0" fmla="*/ 197644 w 476250"/>
                <a:gd name="connsiteY0" fmla="*/ 464344 h 661988"/>
                <a:gd name="connsiteX1" fmla="*/ 188119 w 476250"/>
                <a:gd name="connsiteY1" fmla="*/ 352425 h 661988"/>
                <a:gd name="connsiteX2" fmla="*/ 176212 w 476250"/>
                <a:gd name="connsiteY2" fmla="*/ 283369 h 661988"/>
                <a:gd name="connsiteX3" fmla="*/ 164306 w 476250"/>
                <a:gd name="connsiteY3" fmla="*/ 230982 h 661988"/>
                <a:gd name="connsiteX4" fmla="*/ 140494 w 476250"/>
                <a:gd name="connsiteY4" fmla="*/ 183357 h 661988"/>
                <a:gd name="connsiteX5" fmla="*/ 114300 w 476250"/>
                <a:gd name="connsiteY5" fmla="*/ 152400 h 661988"/>
                <a:gd name="connsiteX6" fmla="*/ 90487 w 476250"/>
                <a:gd name="connsiteY6" fmla="*/ 128588 h 661988"/>
                <a:gd name="connsiteX7" fmla="*/ 59531 w 476250"/>
                <a:gd name="connsiteY7" fmla="*/ 111919 h 661988"/>
                <a:gd name="connsiteX8" fmla="*/ 30956 w 476250"/>
                <a:gd name="connsiteY8" fmla="*/ 92869 h 661988"/>
                <a:gd name="connsiteX9" fmla="*/ 4762 w 476250"/>
                <a:gd name="connsiteY9" fmla="*/ 64294 h 661988"/>
                <a:gd name="connsiteX10" fmla="*/ 0 w 476250"/>
                <a:gd name="connsiteY10" fmla="*/ 47625 h 661988"/>
                <a:gd name="connsiteX11" fmla="*/ 2381 w 476250"/>
                <a:gd name="connsiteY11" fmla="*/ 30957 h 661988"/>
                <a:gd name="connsiteX12" fmla="*/ 16669 w 476250"/>
                <a:gd name="connsiteY12" fmla="*/ 14288 h 661988"/>
                <a:gd name="connsiteX13" fmla="*/ 47625 w 476250"/>
                <a:gd name="connsiteY13" fmla="*/ 7144 h 661988"/>
                <a:gd name="connsiteX14" fmla="*/ 123825 w 476250"/>
                <a:gd name="connsiteY14" fmla="*/ 0 h 661988"/>
                <a:gd name="connsiteX15" fmla="*/ 207169 w 476250"/>
                <a:gd name="connsiteY15" fmla="*/ 4763 h 661988"/>
                <a:gd name="connsiteX16" fmla="*/ 292894 w 476250"/>
                <a:gd name="connsiteY16" fmla="*/ 19050 h 661988"/>
                <a:gd name="connsiteX17" fmla="*/ 364331 w 476250"/>
                <a:gd name="connsiteY17" fmla="*/ 40482 h 661988"/>
                <a:gd name="connsiteX18" fmla="*/ 402431 w 476250"/>
                <a:gd name="connsiteY18" fmla="*/ 57150 h 661988"/>
                <a:gd name="connsiteX19" fmla="*/ 435769 w 476250"/>
                <a:gd name="connsiteY19" fmla="*/ 78582 h 661988"/>
                <a:gd name="connsiteX20" fmla="*/ 457200 w 476250"/>
                <a:gd name="connsiteY20" fmla="*/ 97632 h 661988"/>
                <a:gd name="connsiteX21" fmla="*/ 469106 w 476250"/>
                <a:gd name="connsiteY21" fmla="*/ 121444 h 661988"/>
                <a:gd name="connsiteX22" fmla="*/ 476250 w 476250"/>
                <a:gd name="connsiteY22" fmla="*/ 150019 h 661988"/>
                <a:gd name="connsiteX23" fmla="*/ 469106 w 476250"/>
                <a:gd name="connsiteY23" fmla="*/ 192882 h 661988"/>
                <a:gd name="connsiteX24" fmla="*/ 445294 w 476250"/>
                <a:gd name="connsiteY24" fmla="*/ 266700 h 661988"/>
                <a:gd name="connsiteX25" fmla="*/ 433387 w 476250"/>
                <a:gd name="connsiteY25" fmla="*/ 359569 h 661988"/>
                <a:gd name="connsiteX26" fmla="*/ 428625 w 476250"/>
                <a:gd name="connsiteY26" fmla="*/ 419100 h 661988"/>
                <a:gd name="connsiteX27" fmla="*/ 426244 w 476250"/>
                <a:gd name="connsiteY27" fmla="*/ 609600 h 661988"/>
                <a:gd name="connsiteX28" fmla="*/ 207169 w 476250"/>
                <a:gd name="connsiteY28" fmla="*/ 661988 h 661988"/>
                <a:gd name="connsiteX29" fmla="*/ 197644 w 476250"/>
                <a:gd name="connsiteY29" fmla="*/ 464344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6250" h="661988">
                  <a:moveTo>
                    <a:pt x="197644" y="464344"/>
                  </a:moveTo>
                  <a:lnTo>
                    <a:pt x="188119" y="352425"/>
                  </a:lnTo>
                  <a:lnTo>
                    <a:pt x="176212" y="283369"/>
                  </a:lnTo>
                  <a:lnTo>
                    <a:pt x="164306" y="230982"/>
                  </a:lnTo>
                  <a:lnTo>
                    <a:pt x="140494" y="183357"/>
                  </a:lnTo>
                  <a:lnTo>
                    <a:pt x="114300" y="152400"/>
                  </a:lnTo>
                  <a:lnTo>
                    <a:pt x="90487" y="128588"/>
                  </a:lnTo>
                  <a:lnTo>
                    <a:pt x="59531" y="111919"/>
                  </a:lnTo>
                  <a:lnTo>
                    <a:pt x="30956" y="92869"/>
                  </a:lnTo>
                  <a:lnTo>
                    <a:pt x="4762" y="64294"/>
                  </a:lnTo>
                  <a:lnTo>
                    <a:pt x="0" y="47625"/>
                  </a:lnTo>
                  <a:lnTo>
                    <a:pt x="2381" y="30957"/>
                  </a:lnTo>
                  <a:lnTo>
                    <a:pt x="16669" y="14288"/>
                  </a:lnTo>
                  <a:lnTo>
                    <a:pt x="47625" y="7144"/>
                  </a:lnTo>
                  <a:lnTo>
                    <a:pt x="123825" y="0"/>
                  </a:lnTo>
                  <a:lnTo>
                    <a:pt x="207169" y="4763"/>
                  </a:lnTo>
                  <a:lnTo>
                    <a:pt x="292894" y="19050"/>
                  </a:lnTo>
                  <a:lnTo>
                    <a:pt x="364331" y="40482"/>
                  </a:lnTo>
                  <a:lnTo>
                    <a:pt x="402431" y="57150"/>
                  </a:lnTo>
                  <a:lnTo>
                    <a:pt x="435769" y="78582"/>
                  </a:lnTo>
                  <a:lnTo>
                    <a:pt x="457200" y="97632"/>
                  </a:lnTo>
                  <a:lnTo>
                    <a:pt x="469106" y="121444"/>
                  </a:lnTo>
                  <a:lnTo>
                    <a:pt x="476250" y="150019"/>
                  </a:lnTo>
                  <a:lnTo>
                    <a:pt x="469106" y="192882"/>
                  </a:lnTo>
                  <a:lnTo>
                    <a:pt x="445294" y="266700"/>
                  </a:lnTo>
                  <a:lnTo>
                    <a:pt x="433387" y="359569"/>
                  </a:lnTo>
                  <a:lnTo>
                    <a:pt x="428625" y="419100"/>
                  </a:lnTo>
                  <a:cubicBezTo>
                    <a:pt x="427831" y="482600"/>
                    <a:pt x="427038" y="546100"/>
                    <a:pt x="426244" y="609600"/>
                  </a:cubicBezTo>
                  <a:lnTo>
                    <a:pt x="207169" y="661988"/>
                  </a:lnTo>
                  <a:lnTo>
                    <a:pt x="19764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4775BA4D-8E7D-BB42-A04F-EECFCC6BC5DE}"/>
                </a:ext>
              </a:extLst>
            </p:cNvPr>
            <p:cNvSpPr/>
            <p:nvPr/>
          </p:nvSpPr>
          <p:spPr>
            <a:xfrm>
              <a:off x="4840288" y="3402013"/>
              <a:ext cx="460375" cy="1003300"/>
            </a:xfrm>
            <a:custGeom>
              <a:avLst/>
              <a:gdLst>
                <a:gd name="connsiteX0" fmla="*/ 216694 w 459582"/>
                <a:gd name="connsiteY0" fmla="*/ 697707 h 1002507"/>
                <a:gd name="connsiteX1" fmla="*/ 180975 w 459582"/>
                <a:gd name="connsiteY1" fmla="*/ 488157 h 1002507"/>
                <a:gd name="connsiteX2" fmla="*/ 152400 w 459582"/>
                <a:gd name="connsiteY2" fmla="*/ 311944 h 1002507"/>
                <a:gd name="connsiteX3" fmla="*/ 142875 w 459582"/>
                <a:gd name="connsiteY3" fmla="*/ 264319 h 1002507"/>
                <a:gd name="connsiteX4" fmla="*/ 126207 w 459582"/>
                <a:gd name="connsiteY4" fmla="*/ 216694 h 1002507"/>
                <a:gd name="connsiteX5" fmla="*/ 100013 w 459582"/>
                <a:gd name="connsiteY5" fmla="*/ 169069 h 1002507"/>
                <a:gd name="connsiteX6" fmla="*/ 61913 w 459582"/>
                <a:gd name="connsiteY6" fmla="*/ 121444 h 1002507"/>
                <a:gd name="connsiteX7" fmla="*/ 14288 w 459582"/>
                <a:gd name="connsiteY7" fmla="*/ 76200 h 1002507"/>
                <a:gd name="connsiteX8" fmla="*/ 0 w 459582"/>
                <a:gd name="connsiteY8" fmla="*/ 52388 h 1002507"/>
                <a:gd name="connsiteX9" fmla="*/ 0 w 459582"/>
                <a:gd name="connsiteY9" fmla="*/ 33338 h 1002507"/>
                <a:gd name="connsiteX10" fmla="*/ 7144 w 459582"/>
                <a:gd name="connsiteY10" fmla="*/ 16669 h 1002507"/>
                <a:gd name="connsiteX11" fmla="*/ 28575 w 459582"/>
                <a:gd name="connsiteY11" fmla="*/ 4763 h 1002507"/>
                <a:gd name="connsiteX12" fmla="*/ 61913 w 459582"/>
                <a:gd name="connsiteY12" fmla="*/ 0 h 1002507"/>
                <a:gd name="connsiteX13" fmla="*/ 123825 w 459582"/>
                <a:gd name="connsiteY13" fmla="*/ 14288 h 1002507"/>
                <a:gd name="connsiteX14" fmla="*/ 221457 w 459582"/>
                <a:gd name="connsiteY14" fmla="*/ 50007 h 1002507"/>
                <a:gd name="connsiteX15" fmla="*/ 342900 w 459582"/>
                <a:gd name="connsiteY15" fmla="*/ 111919 h 1002507"/>
                <a:gd name="connsiteX16" fmla="*/ 442913 w 459582"/>
                <a:gd name="connsiteY16" fmla="*/ 719138 h 1002507"/>
                <a:gd name="connsiteX17" fmla="*/ 459582 w 459582"/>
                <a:gd name="connsiteY17" fmla="*/ 876300 h 1002507"/>
                <a:gd name="connsiteX18" fmla="*/ 416719 w 459582"/>
                <a:gd name="connsiteY18" fmla="*/ 971550 h 1002507"/>
                <a:gd name="connsiteX19" fmla="*/ 376238 w 459582"/>
                <a:gd name="connsiteY19" fmla="*/ 997744 h 1002507"/>
                <a:gd name="connsiteX20" fmla="*/ 350044 w 459582"/>
                <a:gd name="connsiteY20" fmla="*/ 1002507 h 1002507"/>
                <a:gd name="connsiteX21" fmla="*/ 326232 w 459582"/>
                <a:gd name="connsiteY21" fmla="*/ 1000125 h 1002507"/>
                <a:gd name="connsiteX22" fmla="*/ 300038 w 459582"/>
                <a:gd name="connsiteY22" fmla="*/ 978694 h 1002507"/>
                <a:gd name="connsiteX23" fmla="*/ 266700 w 459582"/>
                <a:gd name="connsiteY23" fmla="*/ 940594 h 1002507"/>
                <a:gd name="connsiteX24" fmla="*/ 254794 w 459582"/>
                <a:gd name="connsiteY24" fmla="*/ 904875 h 1002507"/>
                <a:gd name="connsiteX25" fmla="*/ 216694 w 459582"/>
                <a:gd name="connsiteY25" fmla="*/ 697707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582" h="1002507">
                  <a:moveTo>
                    <a:pt x="216694" y="697707"/>
                  </a:moveTo>
                  <a:lnTo>
                    <a:pt x="180975" y="488157"/>
                  </a:lnTo>
                  <a:lnTo>
                    <a:pt x="152400" y="311944"/>
                  </a:lnTo>
                  <a:lnTo>
                    <a:pt x="142875" y="264319"/>
                  </a:lnTo>
                  <a:lnTo>
                    <a:pt x="126207" y="216694"/>
                  </a:lnTo>
                  <a:lnTo>
                    <a:pt x="100013" y="169069"/>
                  </a:lnTo>
                  <a:lnTo>
                    <a:pt x="61913" y="121444"/>
                  </a:lnTo>
                  <a:lnTo>
                    <a:pt x="14288" y="76200"/>
                  </a:lnTo>
                  <a:lnTo>
                    <a:pt x="0" y="52388"/>
                  </a:lnTo>
                  <a:lnTo>
                    <a:pt x="0" y="33338"/>
                  </a:lnTo>
                  <a:lnTo>
                    <a:pt x="7144" y="16669"/>
                  </a:lnTo>
                  <a:lnTo>
                    <a:pt x="28575" y="4763"/>
                  </a:lnTo>
                  <a:lnTo>
                    <a:pt x="61913" y="0"/>
                  </a:lnTo>
                  <a:lnTo>
                    <a:pt x="123825" y="14288"/>
                  </a:lnTo>
                  <a:lnTo>
                    <a:pt x="221457" y="50007"/>
                  </a:lnTo>
                  <a:lnTo>
                    <a:pt x="342900" y="111919"/>
                  </a:lnTo>
                  <a:lnTo>
                    <a:pt x="442913" y="719138"/>
                  </a:lnTo>
                  <a:lnTo>
                    <a:pt x="459582" y="876300"/>
                  </a:lnTo>
                  <a:lnTo>
                    <a:pt x="416719" y="971550"/>
                  </a:lnTo>
                  <a:lnTo>
                    <a:pt x="376238" y="997744"/>
                  </a:lnTo>
                  <a:lnTo>
                    <a:pt x="350044" y="1002507"/>
                  </a:lnTo>
                  <a:lnTo>
                    <a:pt x="326232" y="1000125"/>
                  </a:lnTo>
                  <a:lnTo>
                    <a:pt x="300038" y="978694"/>
                  </a:lnTo>
                  <a:lnTo>
                    <a:pt x="266700" y="940594"/>
                  </a:lnTo>
                  <a:lnTo>
                    <a:pt x="254794" y="904875"/>
                  </a:lnTo>
                  <a:lnTo>
                    <a:pt x="216694" y="697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381A594-32D7-BE4E-90A0-5EEAEB1AC720}"/>
                </a:ext>
              </a:extLst>
            </p:cNvPr>
            <p:cNvSpPr/>
            <p:nvPr/>
          </p:nvSpPr>
          <p:spPr>
            <a:xfrm>
              <a:off x="2817813" y="2065338"/>
              <a:ext cx="1587500" cy="381000"/>
            </a:xfrm>
            <a:custGeom>
              <a:avLst/>
              <a:gdLst>
                <a:gd name="connsiteX0" fmla="*/ 750094 w 1588294"/>
                <a:gd name="connsiteY0" fmla="*/ 323850 h 381000"/>
                <a:gd name="connsiteX1" fmla="*/ 485775 w 1588294"/>
                <a:gd name="connsiteY1" fmla="*/ 366712 h 381000"/>
                <a:gd name="connsiteX2" fmla="*/ 292894 w 1588294"/>
                <a:gd name="connsiteY2" fmla="*/ 381000 h 381000"/>
                <a:gd name="connsiteX3" fmla="*/ 211931 w 1588294"/>
                <a:gd name="connsiteY3" fmla="*/ 352425 h 381000"/>
                <a:gd name="connsiteX4" fmla="*/ 154781 w 1588294"/>
                <a:gd name="connsiteY4" fmla="*/ 319087 h 381000"/>
                <a:gd name="connsiteX5" fmla="*/ 102394 w 1588294"/>
                <a:gd name="connsiteY5" fmla="*/ 280987 h 381000"/>
                <a:gd name="connsiteX6" fmla="*/ 69056 w 1588294"/>
                <a:gd name="connsiteY6" fmla="*/ 247650 h 381000"/>
                <a:gd name="connsiteX7" fmla="*/ 33337 w 1588294"/>
                <a:gd name="connsiteY7" fmla="*/ 207169 h 381000"/>
                <a:gd name="connsiteX8" fmla="*/ 11906 w 1588294"/>
                <a:gd name="connsiteY8" fmla="*/ 173831 h 381000"/>
                <a:gd name="connsiteX9" fmla="*/ 0 w 1588294"/>
                <a:gd name="connsiteY9" fmla="*/ 138112 h 381000"/>
                <a:gd name="connsiteX10" fmla="*/ 2381 w 1588294"/>
                <a:gd name="connsiteY10" fmla="*/ 116681 h 381000"/>
                <a:gd name="connsiteX11" fmla="*/ 11906 w 1588294"/>
                <a:gd name="connsiteY11" fmla="*/ 102394 h 381000"/>
                <a:gd name="connsiteX12" fmla="*/ 30956 w 1588294"/>
                <a:gd name="connsiteY12" fmla="*/ 102394 h 381000"/>
                <a:gd name="connsiteX13" fmla="*/ 78581 w 1588294"/>
                <a:gd name="connsiteY13" fmla="*/ 128587 h 381000"/>
                <a:gd name="connsiteX14" fmla="*/ 130969 w 1588294"/>
                <a:gd name="connsiteY14" fmla="*/ 157162 h 381000"/>
                <a:gd name="connsiteX15" fmla="*/ 166687 w 1588294"/>
                <a:gd name="connsiteY15" fmla="*/ 173831 h 381000"/>
                <a:gd name="connsiteX16" fmla="*/ 221456 w 1588294"/>
                <a:gd name="connsiteY16" fmla="*/ 188119 h 381000"/>
                <a:gd name="connsiteX17" fmla="*/ 266700 w 1588294"/>
                <a:gd name="connsiteY17" fmla="*/ 197644 h 381000"/>
                <a:gd name="connsiteX18" fmla="*/ 316706 w 1588294"/>
                <a:gd name="connsiteY18" fmla="*/ 204787 h 381000"/>
                <a:gd name="connsiteX19" fmla="*/ 369094 w 1588294"/>
                <a:gd name="connsiteY19" fmla="*/ 204787 h 381000"/>
                <a:gd name="connsiteX20" fmla="*/ 433387 w 1588294"/>
                <a:gd name="connsiteY20" fmla="*/ 202406 h 381000"/>
                <a:gd name="connsiteX21" fmla="*/ 495300 w 1588294"/>
                <a:gd name="connsiteY21" fmla="*/ 195262 h 381000"/>
                <a:gd name="connsiteX22" fmla="*/ 581025 w 1588294"/>
                <a:gd name="connsiteY22" fmla="*/ 185737 h 381000"/>
                <a:gd name="connsiteX23" fmla="*/ 776287 w 1588294"/>
                <a:gd name="connsiteY23" fmla="*/ 135731 h 381000"/>
                <a:gd name="connsiteX24" fmla="*/ 988219 w 1588294"/>
                <a:gd name="connsiteY24" fmla="*/ 95250 h 381000"/>
                <a:gd name="connsiteX25" fmla="*/ 1202531 w 1588294"/>
                <a:gd name="connsiteY25" fmla="*/ 52387 h 381000"/>
                <a:gd name="connsiteX26" fmla="*/ 1395412 w 1588294"/>
                <a:gd name="connsiteY26" fmla="*/ 2381 h 381000"/>
                <a:gd name="connsiteX27" fmla="*/ 1421606 w 1588294"/>
                <a:gd name="connsiteY27" fmla="*/ 0 h 381000"/>
                <a:gd name="connsiteX28" fmla="*/ 1473994 w 1588294"/>
                <a:gd name="connsiteY28" fmla="*/ 16669 h 381000"/>
                <a:gd name="connsiteX29" fmla="*/ 1547812 w 1588294"/>
                <a:gd name="connsiteY29" fmla="*/ 59531 h 381000"/>
                <a:gd name="connsiteX30" fmla="*/ 1574006 w 1588294"/>
                <a:gd name="connsiteY30" fmla="*/ 83344 h 381000"/>
                <a:gd name="connsiteX31" fmla="*/ 1588294 w 1588294"/>
                <a:gd name="connsiteY31" fmla="*/ 104775 h 381000"/>
                <a:gd name="connsiteX32" fmla="*/ 1585912 w 1588294"/>
                <a:gd name="connsiteY32" fmla="*/ 130969 h 381000"/>
                <a:gd name="connsiteX33" fmla="*/ 1569244 w 1588294"/>
                <a:gd name="connsiteY33" fmla="*/ 164306 h 381000"/>
                <a:gd name="connsiteX34" fmla="*/ 1545431 w 1588294"/>
                <a:gd name="connsiteY34" fmla="*/ 183356 h 381000"/>
                <a:gd name="connsiteX35" fmla="*/ 1493044 w 1588294"/>
                <a:gd name="connsiteY35" fmla="*/ 200025 h 381000"/>
                <a:gd name="connsiteX36" fmla="*/ 1404937 w 1588294"/>
                <a:gd name="connsiteY36" fmla="*/ 216694 h 381000"/>
                <a:gd name="connsiteX37" fmla="*/ 1259681 w 1588294"/>
                <a:gd name="connsiteY37" fmla="*/ 226219 h 381000"/>
                <a:gd name="connsiteX38" fmla="*/ 1042987 w 1588294"/>
                <a:gd name="connsiteY38" fmla="*/ 247650 h 381000"/>
                <a:gd name="connsiteX39" fmla="*/ 897731 w 1588294"/>
                <a:gd name="connsiteY39" fmla="*/ 288131 h 381000"/>
                <a:gd name="connsiteX40" fmla="*/ 750094 w 1588294"/>
                <a:gd name="connsiteY40" fmla="*/ 3238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8294" h="381000">
                  <a:moveTo>
                    <a:pt x="750094" y="323850"/>
                  </a:moveTo>
                  <a:lnTo>
                    <a:pt x="485775" y="366712"/>
                  </a:lnTo>
                  <a:lnTo>
                    <a:pt x="292894" y="381000"/>
                  </a:lnTo>
                  <a:lnTo>
                    <a:pt x="211931" y="352425"/>
                  </a:lnTo>
                  <a:lnTo>
                    <a:pt x="154781" y="319087"/>
                  </a:lnTo>
                  <a:lnTo>
                    <a:pt x="102394" y="280987"/>
                  </a:lnTo>
                  <a:lnTo>
                    <a:pt x="69056" y="247650"/>
                  </a:lnTo>
                  <a:lnTo>
                    <a:pt x="33337" y="207169"/>
                  </a:lnTo>
                  <a:lnTo>
                    <a:pt x="11906" y="173831"/>
                  </a:lnTo>
                  <a:lnTo>
                    <a:pt x="0" y="138112"/>
                  </a:lnTo>
                  <a:lnTo>
                    <a:pt x="2381" y="116681"/>
                  </a:lnTo>
                  <a:lnTo>
                    <a:pt x="11906" y="102394"/>
                  </a:lnTo>
                  <a:lnTo>
                    <a:pt x="30956" y="102394"/>
                  </a:lnTo>
                  <a:lnTo>
                    <a:pt x="78581" y="128587"/>
                  </a:lnTo>
                  <a:lnTo>
                    <a:pt x="130969" y="157162"/>
                  </a:lnTo>
                  <a:lnTo>
                    <a:pt x="166687" y="173831"/>
                  </a:lnTo>
                  <a:lnTo>
                    <a:pt x="221456" y="188119"/>
                  </a:lnTo>
                  <a:lnTo>
                    <a:pt x="266700" y="197644"/>
                  </a:lnTo>
                  <a:lnTo>
                    <a:pt x="316706" y="204787"/>
                  </a:lnTo>
                  <a:lnTo>
                    <a:pt x="369094" y="204787"/>
                  </a:lnTo>
                  <a:lnTo>
                    <a:pt x="433387" y="202406"/>
                  </a:lnTo>
                  <a:lnTo>
                    <a:pt x="495300" y="195262"/>
                  </a:lnTo>
                  <a:lnTo>
                    <a:pt x="581025" y="185737"/>
                  </a:lnTo>
                  <a:lnTo>
                    <a:pt x="776287" y="135731"/>
                  </a:lnTo>
                  <a:lnTo>
                    <a:pt x="988219" y="95250"/>
                  </a:lnTo>
                  <a:lnTo>
                    <a:pt x="1202531" y="52387"/>
                  </a:lnTo>
                  <a:lnTo>
                    <a:pt x="1395412" y="2381"/>
                  </a:lnTo>
                  <a:lnTo>
                    <a:pt x="1421606" y="0"/>
                  </a:lnTo>
                  <a:lnTo>
                    <a:pt x="1473994" y="16669"/>
                  </a:lnTo>
                  <a:lnTo>
                    <a:pt x="1547812" y="59531"/>
                  </a:lnTo>
                  <a:lnTo>
                    <a:pt x="1574006" y="83344"/>
                  </a:lnTo>
                  <a:lnTo>
                    <a:pt x="1588294" y="104775"/>
                  </a:lnTo>
                  <a:lnTo>
                    <a:pt x="1585912" y="130969"/>
                  </a:lnTo>
                  <a:lnTo>
                    <a:pt x="1569244" y="164306"/>
                  </a:lnTo>
                  <a:lnTo>
                    <a:pt x="1545431" y="183356"/>
                  </a:lnTo>
                  <a:lnTo>
                    <a:pt x="1493044" y="200025"/>
                  </a:lnTo>
                  <a:lnTo>
                    <a:pt x="1404937" y="216694"/>
                  </a:lnTo>
                  <a:lnTo>
                    <a:pt x="1259681" y="226219"/>
                  </a:lnTo>
                  <a:lnTo>
                    <a:pt x="1042987" y="247650"/>
                  </a:lnTo>
                  <a:lnTo>
                    <a:pt x="897731" y="288131"/>
                  </a:lnTo>
                  <a:lnTo>
                    <a:pt x="7500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86E06A5-DA49-1F4B-8E96-20263D80BCCB}"/>
                </a:ext>
              </a:extLst>
            </p:cNvPr>
            <p:cNvSpPr/>
            <p:nvPr/>
          </p:nvSpPr>
          <p:spPr>
            <a:xfrm>
              <a:off x="3086100" y="2351088"/>
              <a:ext cx="315913" cy="676275"/>
            </a:xfrm>
            <a:custGeom>
              <a:avLst/>
              <a:gdLst>
                <a:gd name="connsiteX0" fmla="*/ 138113 w 316706"/>
                <a:gd name="connsiteY0" fmla="*/ 426244 h 676275"/>
                <a:gd name="connsiteX1" fmla="*/ 116681 w 316706"/>
                <a:gd name="connsiteY1" fmla="*/ 328612 h 676275"/>
                <a:gd name="connsiteX2" fmla="*/ 95250 w 316706"/>
                <a:gd name="connsiteY2" fmla="*/ 259556 h 676275"/>
                <a:gd name="connsiteX3" fmla="*/ 69056 w 316706"/>
                <a:gd name="connsiteY3" fmla="*/ 188119 h 676275"/>
                <a:gd name="connsiteX4" fmla="*/ 0 w 316706"/>
                <a:gd name="connsiteY4" fmla="*/ 42862 h 676275"/>
                <a:gd name="connsiteX5" fmla="*/ 214313 w 316706"/>
                <a:gd name="connsiteY5" fmla="*/ 0 h 676275"/>
                <a:gd name="connsiteX6" fmla="*/ 247650 w 316706"/>
                <a:gd name="connsiteY6" fmla="*/ 123825 h 676275"/>
                <a:gd name="connsiteX7" fmla="*/ 271463 w 316706"/>
                <a:gd name="connsiteY7" fmla="*/ 200025 h 676275"/>
                <a:gd name="connsiteX8" fmla="*/ 285750 w 316706"/>
                <a:gd name="connsiteY8" fmla="*/ 269081 h 676275"/>
                <a:gd name="connsiteX9" fmla="*/ 304800 w 316706"/>
                <a:gd name="connsiteY9" fmla="*/ 388144 h 676275"/>
                <a:gd name="connsiteX10" fmla="*/ 316706 w 316706"/>
                <a:gd name="connsiteY10" fmla="*/ 523875 h 676275"/>
                <a:gd name="connsiteX11" fmla="*/ 316706 w 316706"/>
                <a:gd name="connsiteY11" fmla="*/ 638175 h 676275"/>
                <a:gd name="connsiteX12" fmla="*/ 169069 w 316706"/>
                <a:gd name="connsiteY12" fmla="*/ 676275 h 676275"/>
                <a:gd name="connsiteX13" fmla="*/ 138113 w 316706"/>
                <a:gd name="connsiteY13" fmla="*/ 42624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676275">
                  <a:moveTo>
                    <a:pt x="138113" y="426244"/>
                  </a:moveTo>
                  <a:lnTo>
                    <a:pt x="116681" y="328612"/>
                  </a:lnTo>
                  <a:lnTo>
                    <a:pt x="95250" y="259556"/>
                  </a:lnTo>
                  <a:lnTo>
                    <a:pt x="69056" y="188119"/>
                  </a:lnTo>
                  <a:lnTo>
                    <a:pt x="0" y="42862"/>
                  </a:lnTo>
                  <a:lnTo>
                    <a:pt x="214313" y="0"/>
                  </a:lnTo>
                  <a:lnTo>
                    <a:pt x="247650" y="123825"/>
                  </a:lnTo>
                  <a:lnTo>
                    <a:pt x="271463" y="200025"/>
                  </a:lnTo>
                  <a:lnTo>
                    <a:pt x="285750" y="269081"/>
                  </a:lnTo>
                  <a:lnTo>
                    <a:pt x="304800" y="388144"/>
                  </a:lnTo>
                  <a:lnTo>
                    <a:pt x="316706" y="523875"/>
                  </a:lnTo>
                  <a:lnTo>
                    <a:pt x="316706" y="638175"/>
                  </a:lnTo>
                  <a:lnTo>
                    <a:pt x="169069" y="676275"/>
                  </a:lnTo>
                  <a:lnTo>
                    <a:pt x="138113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E04E286-4F70-4744-AFFE-7D9CEDDA78AA}"/>
                </a:ext>
              </a:extLst>
            </p:cNvPr>
            <p:cNvSpPr/>
            <p:nvPr/>
          </p:nvSpPr>
          <p:spPr>
            <a:xfrm>
              <a:off x="3856038" y="2255838"/>
              <a:ext cx="306387" cy="641350"/>
            </a:xfrm>
            <a:custGeom>
              <a:avLst/>
              <a:gdLst>
                <a:gd name="connsiteX0" fmla="*/ 38100 w 307181"/>
                <a:gd name="connsiteY0" fmla="*/ 400050 h 642937"/>
                <a:gd name="connsiteX1" fmla="*/ 61912 w 307181"/>
                <a:gd name="connsiteY1" fmla="*/ 173831 h 642937"/>
                <a:gd name="connsiteX2" fmla="*/ 61912 w 307181"/>
                <a:gd name="connsiteY2" fmla="*/ 150019 h 642937"/>
                <a:gd name="connsiteX3" fmla="*/ 59531 w 307181"/>
                <a:gd name="connsiteY3" fmla="*/ 121444 h 642937"/>
                <a:gd name="connsiteX4" fmla="*/ 50006 w 307181"/>
                <a:gd name="connsiteY4" fmla="*/ 90487 h 642937"/>
                <a:gd name="connsiteX5" fmla="*/ 0 w 307181"/>
                <a:gd name="connsiteY5" fmla="*/ 19050 h 642937"/>
                <a:gd name="connsiteX6" fmla="*/ 190500 w 307181"/>
                <a:gd name="connsiteY6" fmla="*/ 0 h 642937"/>
                <a:gd name="connsiteX7" fmla="*/ 264319 w 307181"/>
                <a:gd name="connsiteY7" fmla="*/ 95250 h 642937"/>
                <a:gd name="connsiteX8" fmla="*/ 283369 w 307181"/>
                <a:gd name="connsiteY8" fmla="*/ 123825 h 642937"/>
                <a:gd name="connsiteX9" fmla="*/ 297656 w 307181"/>
                <a:gd name="connsiteY9" fmla="*/ 154781 h 642937"/>
                <a:gd name="connsiteX10" fmla="*/ 304800 w 307181"/>
                <a:gd name="connsiteY10" fmla="*/ 190500 h 642937"/>
                <a:gd name="connsiteX11" fmla="*/ 307181 w 307181"/>
                <a:gd name="connsiteY11" fmla="*/ 221456 h 642937"/>
                <a:gd name="connsiteX12" fmla="*/ 302419 w 307181"/>
                <a:gd name="connsiteY12" fmla="*/ 257175 h 642937"/>
                <a:gd name="connsiteX13" fmla="*/ 276225 w 307181"/>
                <a:gd name="connsiteY13" fmla="*/ 333375 h 642937"/>
                <a:gd name="connsiteX14" fmla="*/ 223837 w 307181"/>
                <a:gd name="connsiteY14" fmla="*/ 445294 h 642937"/>
                <a:gd name="connsiteX15" fmla="*/ 135731 w 307181"/>
                <a:gd name="connsiteY15" fmla="*/ 633412 h 642937"/>
                <a:gd name="connsiteX16" fmla="*/ 16669 w 307181"/>
                <a:gd name="connsiteY16" fmla="*/ 642937 h 642937"/>
                <a:gd name="connsiteX17" fmla="*/ 38100 w 307181"/>
                <a:gd name="connsiteY17" fmla="*/ 4000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642937">
                  <a:moveTo>
                    <a:pt x="38100" y="400050"/>
                  </a:moveTo>
                  <a:lnTo>
                    <a:pt x="61912" y="173831"/>
                  </a:lnTo>
                  <a:lnTo>
                    <a:pt x="61912" y="150019"/>
                  </a:lnTo>
                  <a:lnTo>
                    <a:pt x="59531" y="121444"/>
                  </a:lnTo>
                  <a:lnTo>
                    <a:pt x="50006" y="90487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64319" y="95250"/>
                  </a:lnTo>
                  <a:lnTo>
                    <a:pt x="283369" y="123825"/>
                  </a:lnTo>
                  <a:lnTo>
                    <a:pt x="297656" y="154781"/>
                  </a:lnTo>
                  <a:lnTo>
                    <a:pt x="304800" y="190500"/>
                  </a:lnTo>
                  <a:lnTo>
                    <a:pt x="307181" y="221456"/>
                  </a:lnTo>
                  <a:lnTo>
                    <a:pt x="302419" y="257175"/>
                  </a:lnTo>
                  <a:lnTo>
                    <a:pt x="276225" y="333375"/>
                  </a:lnTo>
                  <a:lnTo>
                    <a:pt x="223837" y="445294"/>
                  </a:lnTo>
                  <a:lnTo>
                    <a:pt x="135731" y="633412"/>
                  </a:lnTo>
                  <a:lnTo>
                    <a:pt x="16669" y="642937"/>
                  </a:lnTo>
                  <a:lnTo>
                    <a:pt x="381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E703076-6DCA-C44B-ADA0-6B1A7C8934B2}"/>
                </a:ext>
              </a:extLst>
            </p:cNvPr>
            <p:cNvSpPr/>
            <p:nvPr/>
          </p:nvSpPr>
          <p:spPr>
            <a:xfrm>
              <a:off x="2484438" y="2735263"/>
              <a:ext cx="2073275" cy="536575"/>
            </a:xfrm>
            <a:custGeom>
              <a:avLst/>
              <a:gdLst>
                <a:gd name="connsiteX0" fmla="*/ 1107281 w 2074069"/>
                <a:gd name="connsiteY0" fmla="*/ 316707 h 535782"/>
                <a:gd name="connsiteX1" fmla="*/ 890587 w 2074069"/>
                <a:gd name="connsiteY1" fmla="*/ 364332 h 535782"/>
                <a:gd name="connsiteX2" fmla="*/ 728662 w 2074069"/>
                <a:gd name="connsiteY2" fmla="*/ 402432 h 535782"/>
                <a:gd name="connsiteX3" fmla="*/ 638175 w 2074069"/>
                <a:gd name="connsiteY3" fmla="*/ 431007 h 535782"/>
                <a:gd name="connsiteX4" fmla="*/ 526256 w 2074069"/>
                <a:gd name="connsiteY4" fmla="*/ 471488 h 535782"/>
                <a:gd name="connsiteX5" fmla="*/ 409575 w 2074069"/>
                <a:gd name="connsiteY5" fmla="*/ 526257 h 535782"/>
                <a:gd name="connsiteX6" fmla="*/ 378619 w 2074069"/>
                <a:gd name="connsiteY6" fmla="*/ 535782 h 535782"/>
                <a:gd name="connsiteX7" fmla="*/ 354806 w 2074069"/>
                <a:gd name="connsiteY7" fmla="*/ 535782 h 535782"/>
                <a:gd name="connsiteX8" fmla="*/ 326231 w 2074069"/>
                <a:gd name="connsiteY8" fmla="*/ 533400 h 535782"/>
                <a:gd name="connsiteX9" fmla="*/ 285750 w 2074069"/>
                <a:gd name="connsiteY9" fmla="*/ 523875 h 535782"/>
                <a:gd name="connsiteX10" fmla="*/ 245269 w 2074069"/>
                <a:gd name="connsiteY10" fmla="*/ 502444 h 535782"/>
                <a:gd name="connsiteX11" fmla="*/ 178594 w 2074069"/>
                <a:gd name="connsiteY11" fmla="*/ 461963 h 535782"/>
                <a:gd name="connsiteX12" fmla="*/ 119062 w 2074069"/>
                <a:gd name="connsiteY12" fmla="*/ 411957 h 535782"/>
                <a:gd name="connsiteX13" fmla="*/ 59531 w 2074069"/>
                <a:gd name="connsiteY13" fmla="*/ 357188 h 535782"/>
                <a:gd name="connsiteX14" fmla="*/ 21431 w 2074069"/>
                <a:gd name="connsiteY14" fmla="*/ 314325 h 535782"/>
                <a:gd name="connsiteX15" fmla="*/ 4762 w 2074069"/>
                <a:gd name="connsiteY15" fmla="*/ 283369 h 535782"/>
                <a:gd name="connsiteX16" fmla="*/ 0 w 2074069"/>
                <a:gd name="connsiteY16" fmla="*/ 259557 h 535782"/>
                <a:gd name="connsiteX17" fmla="*/ 4762 w 2074069"/>
                <a:gd name="connsiteY17" fmla="*/ 250032 h 535782"/>
                <a:gd name="connsiteX18" fmla="*/ 30956 w 2074069"/>
                <a:gd name="connsiteY18" fmla="*/ 242888 h 535782"/>
                <a:gd name="connsiteX19" fmla="*/ 61912 w 2074069"/>
                <a:gd name="connsiteY19" fmla="*/ 250032 h 535782"/>
                <a:gd name="connsiteX20" fmla="*/ 114300 w 2074069"/>
                <a:gd name="connsiteY20" fmla="*/ 278607 h 535782"/>
                <a:gd name="connsiteX21" fmla="*/ 154781 w 2074069"/>
                <a:gd name="connsiteY21" fmla="*/ 295275 h 535782"/>
                <a:gd name="connsiteX22" fmla="*/ 188119 w 2074069"/>
                <a:gd name="connsiteY22" fmla="*/ 302419 h 535782"/>
                <a:gd name="connsiteX23" fmla="*/ 242887 w 2074069"/>
                <a:gd name="connsiteY23" fmla="*/ 311944 h 535782"/>
                <a:gd name="connsiteX24" fmla="*/ 285750 w 2074069"/>
                <a:gd name="connsiteY24" fmla="*/ 311944 h 535782"/>
                <a:gd name="connsiteX25" fmla="*/ 345281 w 2074069"/>
                <a:gd name="connsiteY25" fmla="*/ 311944 h 535782"/>
                <a:gd name="connsiteX26" fmla="*/ 454819 w 2074069"/>
                <a:gd name="connsiteY26" fmla="*/ 288132 h 535782"/>
                <a:gd name="connsiteX27" fmla="*/ 640556 w 2074069"/>
                <a:gd name="connsiteY27" fmla="*/ 238125 h 535782"/>
                <a:gd name="connsiteX28" fmla="*/ 766762 w 2074069"/>
                <a:gd name="connsiteY28" fmla="*/ 197644 h 535782"/>
                <a:gd name="connsiteX29" fmla="*/ 912019 w 2074069"/>
                <a:gd name="connsiteY29" fmla="*/ 185738 h 535782"/>
                <a:gd name="connsiteX30" fmla="*/ 1095375 w 2074069"/>
                <a:gd name="connsiteY30" fmla="*/ 140494 h 535782"/>
                <a:gd name="connsiteX31" fmla="*/ 1395412 w 2074069"/>
                <a:gd name="connsiteY31" fmla="*/ 85725 h 535782"/>
                <a:gd name="connsiteX32" fmla="*/ 1562100 w 2074069"/>
                <a:gd name="connsiteY32" fmla="*/ 66675 h 535782"/>
                <a:gd name="connsiteX33" fmla="*/ 1766887 w 2074069"/>
                <a:gd name="connsiteY33" fmla="*/ 26194 h 535782"/>
                <a:gd name="connsiteX34" fmla="*/ 1869281 w 2074069"/>
                <a:gd name="connsiteY34" fmla="*/ 0 h 535782"/>
                <a:gd name="connsiteX35" fmla="*/ 1907381 w 2074069"/>
                <a:gd name="connsiteY35" fmla="*/ 2382 h 535782"/>
                <a:gd name="connsiteX36" fmla="*/ 1947862 w 2074069"/>
                <a:gd name="connsiteY36" fmla="*/ 11907 h 535782"/>
                <a:gd name="connsiteX37" fmla="*/ 1974056 w 2074069"/>
                <a:gd name="connsiteY37" fmla="*/ 21432 h 535782"/>
                <a:gd name="connsiteX38" fmla="*/ 1997869 w 2074069"/>
                <a:gd name="connsiteY38" fmla="*/ 33338 h 535782"/>
                <a:gd name="connsiteX39" fmla="*/ 2021681 w 2074069"/>
                <a:gd name="connsiteY39" fmla="*/ 47625 h 535782"/>
                <a:gd name="connsiteX40" fmla="*/ 2050256 w 2074069"/>
                <a:gd name="connsiteY40" fmla="*/ 69057 h 535782"/>
                <a:gd name="connsiteX41" fmla="*/ 2071687 w 2074069"/>
                <a:gd name="connsiteY41" fmla="*/ 95250 h 535782"/>
                <a:gd name="connsiteX42" fmla="*/ 2074069 w 2074069"/>
                <a:gd name="connsiteY42" fmla="*/ 109538 h 535782"/>
                <a:gd name="connsiteX43" fmla="*/ 2043112 w 2074069"/>
                <a:gd name="connsiteY43" fmla="*/ 178594 h 535782"/>
                <a:gd name="connsiteX44" fmla="*/ 2016919 w 2074069"/>
                <a:gd name="connsiteY44" fmla="*/ 197644 h 535782"/>
                <a:gd name="connsiteX45" fmla="*/ 1983581 w 2074069"/>
                <a:gd name="connsiteY45" fmla="*/ 204788 h 535782"/>
                <a:gd name="connsiteX46" fmla="*/ 1959769 w 2074069"/>
                <a:gd name="connsiteY46" fmla="*/ 207169 h 535782"/>
                <a:gd name="connsiteX47" fmla="*/ 1914525 w 2074069"/>
                <a:gd name="connsiteY47" fmla="*/ 204788 h 535782"/>
                <a:gd name="connsiteX48" fmla="*/ 1881187 w 2074069"/>
                <a:gd name="connsiteY48" fmla="*/ 202407 h 535782"/>
                <a:gd name="connsiteX49" fmla="*/ 1700212 w 2074069"/>
                <a:gd name="connsiteY49" fmla="*/ 219075 h 535782"/>
                <a:gd name="connsiteX50" fmla="*/ 1466850 w 2074069"/>
                <a:gd name="connsiteY50" fmla="*/ 247650 h 535782"/>
                <a:gd name="connsiteX51" fmla="*/ 1107281 w 2074069"/>
                <a:gd name="connsiteY51" fmla="*/ 316707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4069" h="535782">
                  <a:moveTo>
                    <a:pt x="1107281" y="316707"/>
                  </a:moveTo>
                  <a:lnTo>
                    <a:pt x="890587" y="364332"/>
                  </a:lnTo>
                  <a:lnTo>
                    <a:pt x="728662" y="402432"/>
                  </a:lnTo>
                  <a:lnTo>
                    <a:pt x="638175" y="431007"/>
                  </a:lnTo>
                  <a:lnTo>
                    <a:pt x="526256" y="471488"/>
                  </a:lnTo>
                  <a:lnTo>
                    <a:pt x="409575" y="526257"/>
                  </a:lnTo>
                  <a:lnTo>
                    <a:pt x="378619" y="535782"/>
                  </a:lnTo>
                  <a:lnTo>
                    <a:pt x="354806" y="535782"/>
                  </a:lnTo>
                  <a:lnTo>
                    <a:pt x="326231" y="533400"/>
                  </a:lnTo>
                  <a:lnTo>
                    <a:pt x="285750" y="523875"/>
                  </a:lnTo>
                  <a:lnTo>
                    <a:pt x="245269" y="502444"/>
                  </a:lnTo>
                  <a:lnTo>
                    <a:pt x="178594" y="461963"/>
                  </a:lnTo>
                  <a:lnTo>
                    <a:pt x="119062" y="411957"/>
                  </a:lnTo>
                  <a:lnTo>
                    <a:pt x="59531" y="357188"/>
                  </a:lnTo>
                  <a:lnTo>
                    <a:pt x="21431" y="314325"/>
                  </a:lnTo>
                  <a:lnTo>
                    <a:pt x="4762" y="283369"/>
                  </a:lnTo>
                  <a:lnTo>
                    <a:pt x="0" y="259557"/>
                  </a:lnTo>
                  <a:lnTo>
                    <a:pt x="4762" y="250032"/>
                  </a:lnTo>
                  <a:lnTo>
                    <a:pt x="30956" y="242888"/>
                  </a:lnTo>
                  <a:lnTo>
                    <a:pt x="61912" y="250032"/>
                  </a:lnTo>
                  <a:lnTo>
                    <a:pt x="114300" y="278607"/>
                  </a:lnTo>
                  <a:lnTo>
                    <a:pt x="154781" y="295275"/>
                  </a:lnTo>
                  <a:lnTo>
                    <a:pt x="188119" y="302419"/>
                  </a:lnTo>
                  <a:lnTo>
                    <a:pt x="242887" y="311944"/>
                  </a:lnTo>
                  <a:lnTo>
                    <a:pt x="285750" y="311944"/>
                  </a:lnTo>
                  <a:lnTo>
                    <a:pt x="345281" y="311944"/>
                  </a:lnTo>
                  <a:lnTo>
                    <a:pt x="454819" y="288132"/>
                  </a:lnTo>
                  <a:lnTo>
                    <a:pt x="640556" y="238125"/>
                  </a:lnTo>
                  <a:lnTo>
                    <a:pt x="766762" y="197644"/>
                  </a:lnTo>
                  <a:lnTo>
                    <a:pt x="912019" y="185738"/>
                  </a:lnTo>
                  <a:lnTo>
                    <a:pt x="1095375" y="140494"/>
                  </a:lnTo>
                  <a:lnTo>
                    <a:pt x="1395412" y="85725"/>
                  </a:lnTo>
                  <a:lnTo>
                    <a:pt x="1562100" y="66675"/>
                  </a:lnTo>
                  <a:lnTo>
                    <a:pt x="1766887" y="26194"/>
                  </a:lnTo>
                  <a:lnTo>
                    <a:pt x="1869281" y="0"/>
                  </a:lnTo>
                  <a:lnTo>
                    <a:pt x="1907381" y="2382"/>
                  </a:lnTo>
                  <a:lnTo>
                    <a:pt x="1947862" y="11907"/>
                  </a:lnTo>
                  <a:lnTo>
                    <a:pt x="1974056" y="21432"/>
                  </a:lnTo>
                  <a:lnTo>
                    <a:pt x="1997869" y="33338"/>
                  </a:lnTo>
                  <a:lnTo>
                    <a:pt x="2021681" y="47625"/>
                  </a:lnTo>
                  <a:lnTo>
                    <a:pt x="2050256" y="69057"/>
                  </a:lnTo>
                  <a:lnTo>
                    <a:pt x="2071687" y="95250"/>
                  </a:lnTo>
                  <a:lnTo>
                    <a:pt x="2074069" y="109538"/>
                  </a:lnTo>
                  <a:lnTo>
                    <a:pt x="2043112" y="178594"/>
                  </a:lnTo>
                  <a:lnTo>
                    <a:pt x="2016919" y="197644"/>
                  </a:lnTo>
                  <a:lnTo>
                    <a:pt x="1983581" y="204788"/>
                  </a:lnTo>
                  <a:lnTo>
                    <a:pt x="1959769" y="207169"/>
                  </a:lnTo>
                  <a:lnTo>
                    <a:pt x="1914525" y="204788"/>
                  </a:lnTo>
                  <a:lnTo>
                    <a:pt x="1881187" y="202407"/>
                  </a:lnTo>
                  <a:lnTo>
                    <a:pt x="1700212" y="219075"/>
                  </a:lnTo>
                  <a:lnTo>
                    <a:pt x="1466850" y="247650"/>
                  </a:lnTo>
                  <a:lnTo>
                    <a:pt x="11072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870C104-7F23-3448-93C4-F34AF4DB9966}"/>
                </a:ext>
              </a:extLst>
            </p:cNvPr>
            <p:cNvSpPr/>
            <p:nvPr/>
          </p:nvSpPr>
          <p:spPr>
            <a:xfrm>
              <a:off x="3049588" y="3294063"/>
              <a:ext cx="1358900" cy="923925"/>
            </a:xfrm>
            <a:custGeom>
              <a:avLst/>
              <a:gdLst>
                <a:gd name="connsiteX0" fmla="*/ 421482 w 1357313"/>
                <a:gd name="connsiteY0" fmla="*/ 307181 h 923925"/>
                <a:gd name="connsiteX1" fmla="*/ 52388 w 1357313"/>
                <a:gd name="connsiteY1" fmla="*/ 392906 h 923925"/>
                <a:gd name="connsiteX2" fmla="*/ 0 w 1357313"/>
                <a:gd name="connsiteY2" fmla="*/ 264319 h 923925"/>
                <a:gd name="connsiteX3" fmla="*/ 169069 w 1357313"/>
                <a:gd name="connsiteY3" fmla="*/ 228600 h 923925"/>
                <a:gd name="connsiteX4" fmla="*/ 492919 w 1357313"/>
                <a:gd name="connsiteY4" fmla="*/ 157162 h 923925"/>
                <a:gd name="connsiteX5" fmla="*/ 764382 w 1357313"/>
                <a:gd name="connsiteY5" fmla="*/ 97631 h 923925"/>
                <a:gd name="connsiteX6" fmla="*/ 928688 w 1357313"/>
                <a:gd name="connsiteY6" fmla="*/ 61912 h 923925"/>
                <a:gd name="connsiteX7" fmla="*/ 983457 w 1357313"/>
                <a:gd name="connsiteY7" fmla="*/ 28575 h 923925"/>
                <a:gd name="connsiteX8" fmla="*/ 1042988 w 1357313"/>
                <a:gd name="connsiteY8" fmla="*/ 4762 h 923925"/>
                <a:gd name="connsiteX9" fmla="*/ 1078707 w 1357313"/>
                <a:gd name="connsiteY9" fmla="*/ 0 h 923925"/>
                <a:gd name="connsiteX10" fmla="*/ 1133475 w 1357313"/>
                <a:gd name="connsiteY10" fmla="*/ 7144 h 923925"/>
                <a:gd name="connsiteX11" fmla="*/ 1181100 w 1357313"/>
                <a:gd name="connsiteY11" fmla="*/ 28575 h 923925"/>
                <a:gd name="connsiteX12" fmla="*/ 1221582 w 1357313"/>
                <a:gd name="connsiteY12" fmla="*/ 57150 h 923925"/>
                <a:gd name="connsiteX13" fmla="*/ 1288257 w 1357313"/>
                <a:gd name="connsiteY13" fmla="*/ 97631 h 923925"/>
                <a:gd name="connsiteX14" fmla="*/ 1335882 w 1357313"/>
                <a:gd name="connsiteY14" fmla="*/ 135731 h 923925"/>
                <a:gd name="connsiteX15" fmla="*/ 1352550 w 1357313"/>
                <a:gd name="connsiteY15" fmla="*/ 157162 h 923925"/>
                <a:gd name="connsiteX16" fmla="*/ 1357313 w 1357313"/>
                <a:gd name="connsiteY16" fmla="*/ 178594 h 923925"/>
                <a:gd name="connsiteX17" fmla="*/ 1352550 w 1357313"/>
                <a:gd name="connsiteY17" fmla="*/ 209550 h 923925"/>
                <a:gd name="connsiteX18" fmla="*/ 1333500 w 1357313"/>
                <a:gd name="connsiteY18" fmla="*/ 242887 h 923925"/>
                <a:gd name="connsiteX19" fmla="*/ 1309688 w 1357313"/>
                <a:gd name="connsiteY19" fmla="*/ 278606 h 923925"/>
                <a:gd name="connsiteX20" fmla="*/ 1231107 w 1357313"/>
                <a:gd name="connsiteY20" fmla="*/ 545306 h 923925"/>
                <a:gd name="connsiteX21" fmla="*/ 1171575 w 1357313"/>
                <a:gd name="connsiteY21" fmla="*/ 731044 h 923925"/>
                <a:gd name="connsiteX22" fmla="*/ 1143000 w 1357313"/>
                <a:gd name="connsiteY22" fmla="*/ 823912 h 923925"/>
                <a:gd name="connsiteX23" fmla="*/ 1121569 w 1357313"/>
                <a:gd name="connsiteY23" fmla="*/ 866775 h 923925"/>
                <a:gd name="connsiteX24" fmla="*/ 1100138 w 1357313"/>
                <a:gd name="connsiteY24" fmla="*/ 892969 h 923925"/>
                <a:gd name="connsiteX25" fmla="*/ 1078707 w 1357313"/>
                <a:gd name="connsiteY25" fmla="*/ 914400 h 923925"/>
                <a:gd name="connsiteX26" fmla="*/ 1047750 w 1357313"/>
                <a:gd name="connsiteY26" fmla="*/ 923925 h 923925"/>
                <a:gd name="connsiteX27" fmla="*/ 1023938 w 1357313"/>
                <a:gd name="connsiteY27" fmla="*/ 916781 h 923925"/>
                <a:gd name="connsiteX28" fmla="*/ 997744 w 1357313"/>
                <a:gd name="connsiteY28" fmla="*/ 902494 h 923925"/>
                <a:gd name="connsiteX29" fmla="*/ 959644 w 1357313"/>
                <a:gd name="connsiteY29" fmla="*/ 876300 h 923925"/>
                <a:gd name="connsiteX30" fmla="*/ 981075 w 1357313"/>
                <a:gd name="connsiteY30" fmla="*/ 690562 h 923925"/>
                <a:gd name="connsiteX31" fmla="*/ 1045369 w 1357313"/>
                <a:gd name="connsiteY31" fmla="*/ 295275 h 923925"/>
                <a:gd name="connsiteX32" fmla="*/ 1042988 w 1357313"/>
                <a:gd name="connsiteY32" fmla="*/ 247650 h 923925"/>
                <a:gd name="connsiteX33" fmla="*/ 1033463 w 1357313"/>
                <a:gd name="connsiteY33" fmla="*/ 223837 h 923925"/>
                <a:gd name="connsiteX34" fmla="*/ 1014413 w 1357313"/>
                <a:gd name="connsiteY34" fmla="*/ 204787 h 923925"/>
                <a:gd name="connsiteX35" fmla="*/ 978694 w 1357313"/>
                <a:gd name="connsiteY35" fmla="*/ 200025 h 923925"/>
                <a:gd name="connsiteX36" fmla="*/ 907257 w 1357313"/>
                <a:gd name="connsiteY36" fmla="*/ 211931 h 923925"/>
                <a:gd name="connsiteX37" fmla="*/ 421482 w 1357313"/>
                <a:gd name="connsiteY37" fmla="*/ 307181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7313" h="923925">
                  <a:moveTo>
                    <a:pt x="421482" y="307181"/>
                  </a:moveTo>
                  <a:lnTo>
                    <a:pt x="52388" y="392906"/>
                  </a:lnTo>
                  <a:lnTo>
                    <a:pt x="0" y="264319"/>
                  </a:lnTo>
                  <a:lnTo>
                    <a:pt x="169069" y="228600"/>
                  </a:lnTo>
                  <a:lnTo>
                    <a:pt x="492919" y="157162"/>
                  </a:lnTo>
                  <a:lnTo>
                    <a:pt x="764382" y="97631"/>
                  </a:lnTo>
                  <a:lnTo>
                    <a:pt x="928688" y="61912"/>
                  </a:lnTo>
                  <a:lnTo>
                    <a:pt x="983457" y="28575"/>
                  </a:lnTo>
                  <a:lnTo>
                    <a:pt x="1042988" y="4762"/>
                  </a:lnTo>
                  <a:lnTo>
                    <a:pt x="1078707" y="0"/>
                  </a:lnTo>
                  <a:lnTo>
                    <a:pt x="1133475" y="7144"/>
                  </a:lnTo>
                  <a:lnTo>
                    <a:pt x="1181100" y="28575"/>
                  </a:lnTo>
                  <a:lnTo>
                    <a:pt x="1221582" y="57150"/>
                  </a:lnTo>
                  <a:lnTo>
                    <a:pt x="1288257" y="97631"/>
                  </a:lnTo>
                  <a:lnTo>
                    <a:pt x="1335882" y="135731"/>
                  </a:lnTo>
                  <a:lnTo>
                    <a:pt x="1352550" y="157162"/>
                  </a:lnTo>
                  <a:lnTo>
                    <a:pt x="1357313" y="178594"/>
                  </a:lnTo>
                  <a:lnTo>
                    <a:pt x="1352550" y="209550"/>
                  </a:lnTo>
                  <a:lnTo>
                    <a:pt x="1333500" y="242887"/>
                  </a:lnTo>
                  <a:lnTo>
                    <a:pt x="1309688" y="278606"/>
                  </a:lnTo>
                  <a:lnTo>
                    <a:pt x="1231107" y="545306"/>
                  </a:lnTo>
                  <a:lnTo>
                    <a:pt x="1171575" y="731044"/>
                  </a:lnTo>
                  <a:lnTo>
                    <a:pt x="1143000" y="823912"/>
                  </a:lnTo>
                  <a:lnTo>
                    <a:pt x="1121569" y="866775"/>
                  </a:lnTo>
                  <a:lnTo>
                    <a:pt x="1100138" y="892969"/>
                  </a:lnTo>
                  <a:lnTo>
                    <a:pt x="1078707" y="914400"/>
                  </a:lnTo>
                  <a:lnTo>
                    <a:pt x="1047750" y="923925"/>
                  </a:lnTo>
                  <a:lnTo>
                    <a:pt x="1023938" y="916781"/>
                  </a:lnTo>
                  <a:lnTo>
                    <a:pt x="997744" y="902494"/>
                  </a:lnTo>
                  <a:lnTo>
                    <a:pt x="959644" y="876300"/>
                  </a:lnTo>
                  <a:lnTo>
                    <a:pt x="981075" y="690562"/>
                  </a:lnTo>
                  <a:lnTo>
                    <a:pt x="1045369" y="295275"/>
                  </a:lnTo>
                  <a:lnTo>
                    <a:pt x="1042988" y="247650"/>
                  </a:lnTo>
                  <a:lnTo>
                    <a:pt x="1033463" y="223837"/>
                  </a:lnTo>
                  <a:lnTo>
                    <a:pt x="1014413" y="204787"/>
                  </a:lnTo>
                  <a:lnTo>
                    <a:pt x="978694" y="200025"/>
                  </a:lnTo>
                  <a:lnTo>
                    <a:pt x="907257" y="211931"/>
                  </a:lnTo>
                  <a:lnTo>
                    <a:pt x="421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1EF501E-6DAC-124C-ABD0-F3B797395664}"/>
                </a:ext>
              </a:extLst>
            </p:cNvPr>
            <p:cNvSpPr/>
            <p:nvPr/>
          </p:nvSpPr>
          <p:spPr>
            <a:xfrm>
              <a:off x="3138488" y="3979863"/>
              <a:ext cx="930275" cy="415925"/>
            </a:xfrm>
            <a:custGeom>
              <a:avLst/>
              <a:gdLst>
                <a:gd name="connsiteX0" fmla="*/ 400050 w 931068"/>
                <a:gd name="connsiteY0" fmla="*/ 304800 h 416719"/>
                <a:gd name="connsiteX1" fmla="*/ 171450 w 931068"/>
                <a:gd name="connsiteY1" fmla="*/ 364331 h 416719"/>
                <a:gd name="connsiteX2" fmla="*/ 130968 w 931068"/>
                <a:gd name="connsiteY2" fmla="*/ 414337 h 416719"/>
                <a:gd name="connsiteX3" fmla="*/ 80962 w 931068"/>
                <a:gd name="connsiteY3" fmla="*/ 416719 h 416719"/>
                <a:gd name="connsiteX4" fmla="*/ 0 w 931068"/>
                <a:gd name="connsiteY4" fmla="*/ 223837 h 416719"/>
                <a:gd name="connsiteX5" fmla="*/ 921543 w 931068"/>
                <a:gd name="connsiteY5" fmla="*/ 0 h 416719"/>
                <a:gd name="connsiteX6" fmla="*/ 931068 w 931068"/>
                <a:gd name="connsiteY6" fmla="*/ 192881 h 416719"/>
                <a:gd name="connsiteX7" fmla="*/ 864393 w 931068"/>
                <a:gd name="connsiteY7" fmla="*/ 192881 h 416719"/>
                <a:gd name="connsiteX8" fmla="*/ 812006 w 931068"/>
                <a:gd name="connsiteY8" fmla="*/ 190500 h 416719"/>
                <a:gd name="connsiteX9" fmla="*/ 759618 w 931068"/>
                <a:gd name="connsiteY9" fmla="*/ 200025 h 416719"/>
                <a:gd name="connsiteX10" fmla="*/ 652462 w 931068"/>
                <a:gd name="connsiteY10" fmla="*/ 238125 h 416719"/>
                <a:gd name="connsiteX11" fmla="*/ 502443 w 931068"/>
                <a:gd name="connsiteY11" fmla="*/ 278606 h 416719"/>
                <a:gd name="connsiteX12" fmla="*/ 400050 w 931068"/>
                <a:gd name="connsiteY12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1068" h="416719">
                  <a:moveTo>
                    <a:pt x="400050" y="304800"/>
                  </a:moveTo>
                  <a:lnTo>
                    <a:pt x="171450" y="364331"/>
                  </a:lnTo>
                  <a:lnTo>
                    <a:pt x="130968" y="414337"/>
                  </a:lnTo>
                  <a:lnTo>
                    <a:pt x="80962" y="416719"/>
                  </a:lnTo>
                  <a:lnTo>
                    <a:pt x="0" y="223837"/>
                  </a:lnTo>
                  <a:lnTo>
                    <a:pt x="921543" y="0"/>
                  </a:lnTo>
                  <a:lnTo>
                    <a:pt x="931068" y="192881"/>
                  </a:lnTo>
                  <a:lnTo>
                    <a:pt x="864393" y="192881"/>
                  </a:lnTo>
                  <a:lnTo>
                    <a:pt x="812006" y="190500"/>
                  </a:lnTo>
                  <a:lnTo>
                    <a:pt x="759618" y="200025"/>
                  </a:lnTo>
                  <a:lnTo>
                    <a:pt x="652462" y="238125"/>
                  </a:lnTo>
                  <a:lnTo>
                    <a:pt x="502443" y="278606"/>
                  </a:lnTo>
                  <a:lnTo>
                    <a:pt x="4000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6CA8501-EC79-5F46-899D-8801A025E0B1}"/>
                </a:ext>
              </a:extLst>
            </p:cNvPr>
            <p:cNvSpPr/>
            <p:nvPr/>
          </p:nvSpPr>
          <p:spPr>
            <a:xfrm>
              <a:off x="2633663" y="4362450"/>
              <a:ext cx="882650" cy="1362075"/>
            </a:xfrm>
            <a:custGeom>
              <a:avLst/>
              <a:gdLst>
                <a:gd name="connsiteX0" fmla="*/ 364331 w 883443"/>
                <a:gd name="connsiteY0" fmla="*/ 1019175 h 1362075"/>
                <a:gd name="connsiteX1" fmla="*/ 228600 w 883443"/>
                <a:gd name="connsiteY1" fmla="*/ 1185863 h 1362075"/>
                <a:gd name="connsiteX2" fmla="*/ 121443 w 883443"/>
                <a:gd name="connsiteY2" fmla="*/ 1307306 h 1362075"/>
                <a:gd name="connsiteX3" fmla="*/ 64293 w 883443"/>
                <a:gd name="connsiteY3" fmla="*/ 1347788 h 1362075"/>
                <a:gd name="connsiteX4" fmla="*/ 35718 w 883443"/>
                <a:gd name="connsiteY4" fmla="*/ 1357313 h 1362075"/>
                <a:gd name="connsiteX5" fmla="*/ 9525 w 883443"/>
                <a:gd name="connsiteY5" fmla="*/ 1362075 h 1362075"/>
                <a:gd name="connsiteX6" fmla="*/ 0 w 883443"/>
                <a:gd name="connsiteY6" fmla="*/ 1352550 h 1362075"/>
                <a:gd name="connsiteX7" fmla="*/ 2381 w 883443"/>
                <a:gd name="connsiteY7" fmla="*/ 1326356 h 1362075"/>
                <a:gd name="connsiteX8" fmla="*/ 21431 w 883443"/>
                <a:gd name="connsiteY8" fmla="*/ 1285875 h 1362075"/>
                <a:gd name="connsiteX9" fmla="*/ 71437 w 883443"/>
                <a:gd name="connsiteY9" fmla="*/ 1219200 h 1362075"/>
                <a:gd name="connsiteX10" fmla="*/ 164306 w 883443"/>
                <a:gd name="connsiteY10" fmla="*/ 1090613 h 1362075"/>
                <a:gd name="connsiteX11" fmla="*/ 245268 w 883443"/>
                <a:gd name="connsiteY11" fmla="*/ 959644 h 1362075"/>
                <a:gd name="connsiteX12" fmla="*/ 316706 w 883443"/>
                <a:gd name="connsiteY12" fmla="*/ 828675 h 1362075"/>
                <a:gd name="connsiteX13" fmla="*/ 388143 w 883443"/>
                <a:gd name="connsiteY13" fmla="*/ 678656 h 1362075"/>
                <a:gd name="connsiteX14" fmla="*/ 450056 w 883443"/>
                <a:gd name="connsiteY14" fmla="*/ 521494 h 1362075"/>
                <a:gd name="connsiteX15" fmla="*/ 511968 w 883443"/>
                <a:gd name="connsiteY15" fmla="*/ 352425 h 1362075"/>
                <a:gd name="connsiteX16" fmla="*/ 540543 w 883443"/>
                <a:gd name="connsiteY16" fmla="*/ 264319 h 1362075"/>
                <a:gd name="connsiteX17" fmla="*/ 550068 w 883443"/>
                <a:gd name="connsiteY17" fmla="*/ 221456 h 1362075"/>
                <a:gd name="connsiteX18" fmla="*/ 552450 w 883443"/>
                <a:gd name="connsiteY18" fmla="*/ 188119 h 1362075"/>
                <a:gd name="connsiteX19" fmla="*/ 552450 w 883443"/>
                <a:gd name="connsiteY19" fmla="*/ 150019 h 1362075"/>
                <a:gd name="connsiteX20" fmla="*/ 547687 w 883443"/>
                <a:gd name="connsiteY20" fmla="*/ 116681 h 1362075"/>
                <a:gd name="connsiteX21" fmla="*/ 538162 w 883443"/>
                <a:gd name="connsiteY21" fmla="*/ 88106 h 1362075"/>
                <a:gd name="connsiteX22" fmla="*/ 488156 w 883443"/>
                <a:gd name="connsiteY22" fmla="*/ 14288 h 1362075"/>
                <a:gd name="connsiteX23" fmla="*/ 585787 w 883443"/>
                <a:gd name="connsiteY23" fmla="*/ 0 h 1362075"/>
                <a:gd name="connsiteX24" fmla="*/ 702468 w 883443"/>
                <a:gd name="connsiteY24" fmla="*/ 59531 h 1362075"/>
                <a:gd name="connsiteX25" fmla="*/ 773906 w 883443"/>
                <a:gd name="connsiteY25" fmla="*/ 97631 h 1362075"/>
                <a:gd name="connsiteX26" fmla="*/ 821531 w 883443"/>
                <a:gd name="connsiteY26" fmla="*/ 128588 h 1362075"/>
                <a:gd name="connsiteX27" fmla="*/ 857250 w 883443"/>
                <a:gd name="connsiteY27" fmla="*/ 164306 h 1362075"/>
                <a:gd name="connsiteX28" fmla="*/ 873918 w 883443"/>
                <a:gd name="connsiteY28" fmla="*/ 188119 h 1362075"/>
                <a:gd name="connsiteX29" fmla="*/ 883443 w 883443"/>
                <a:gd name="connsiteY29" fmla="*/ 216694 h 1362075"/>
                <a:gd name="connsiteX30" fmla="*/ 881062 w 883443"/>
                <a:gd name="connsiteY30" fmla="*/ 228600 h 1362075"/>
                <a:gd name="connsiteX31" fmla="*/ 869156 w 883443"/>
                <a:gd name="connsiteY31" fmla="*/ 250031 h 1362075"/>
                <a:gd name="connsiteX32" fmla="*/ 823912 w 883443"/>
                <a:gd name="connsiteY32" fmla="*/ 290513 h 1362075"/>
                <a:gd name="connsiteX33" fmla="*/ 788193 w 883443"/>
                <a:gd name="connsiteY33" fmla="*/ 319088 h 1362075"/>
                <a:gd name="connsiteX34" fmla="*/ 721518 w 883443"/>
                <a:gd name="connsiteY34" fmla="*/ 450056 h 1362075"/>
                <a:gd name="connsiteX35" fmla="*/ 635793 w 883443"/>
                <a:gd name="connsiteY35" fmla="*/ 616744 h 1362075"/>
                <a:gd name="connsiteX36" fmla="*/ 542925 w 883443"/>
                <a:gd name="connsiteY36" fmla="*/ 769144 h 1362075"/>
                <a:gd name="connsiteX37" fmla="*/ 454818 w 883443"/>
                <a:gd name="connsiteY37" fmla="*/ 902494 h 1362075"/>
                <a:gd name="connsiteX38" fmla="*/ 364331 w 883443"/>
                <a:gd name="connsiteY38" fmla="*/ 1019175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83443" h="1362075">
                  <a:moveTo>
                    <a:pt x="364331" y="1019175"/>
                  </a:moveTo>
                  <a:lnTo>
                    <a:pt x="228600" y="1185863"/>
                  </a:lnTo>
                  <a:lnTo>
                    <a:pt x="121443" y="1307306"/>
                  </a:lnTo>
                  <a:lnTo>
                    <a:pt x="64293" y="1347788"/>
                  </a:lnTo>
                  <a:lnTo>
                    <a:pt x="35718" y="1357313"/>
                  </a:lnTo>
                  <a:lnTo>
                    <a:pt x="9525" y="1362075"/>
                  </a:lnTo>
                  <a:lnTo>
                    <a:pt x="0" y="1352550"/>
                  </a:lnTo>
                  <a:lnTo>
                    <a:pt x="2381" y="1326356"/>
                  </a:lnTo>
                  <a:lnTo>
                    <a:pt x="21431" y="1285875"/>
                  </a:lnTo>
                  <a:lnTo>
                    <a:pt x="71437" y="1219200"/>
                  </a:lnTo>
                  <a:lnTo>
                    <a:pt x="164306" y="1090613"/>
                  </a:lnTo>
                  <a:lnTo>
                    <a:pt x="245268" y="959644"/>
                  </a:lnTo>
                  <a:lnTo>
                    <a:pt x="316706" y="828675"/>
                  </a:lnTo>
                  <a:lnTo>
                    <a:pt x="388143" y="678656"/>
                  </a:lnTo>
                  <a:lnTo>
                    <a:pt x="450056" y="521494"/>
                  </a:lnTo>
                  <a:lnTo>
                    <a:pt x="511968" y="352425"/>
                  </a:lnTo>
                  <a:lnTo>
                    <a:pt x="540543" y="264319"/>
                  </a:lnTo>
                  <a:lnTo>
                    <a:pt x="550068" y="221456"/>
                  </a:lnTo>
                  <a:lnTo>
                    <a:pt x="552450" y="188119"/>
                  </a:lnTo>
                  <a:lnTo>
                    <a:pt x="552450" y="150019"/>
                  </a:lnTo>
                  <a:lnTo>
                    <a:pt x="547687" y="116681"/>
                  </a:lnTo>
                  <a:lnTo>
                    <a:pt x="538162" y="88106"/>
                  </a:lnTo>
                  <a:lnTo>
                    <a:pt x="488156" y="14288"/>
                  </a:lnTo>
                  <a:lnTo>
                    <a:pt x="585787" y="0"/>
                  </a:lnTo>
                  <a:lnTo>
                    <a:pt x="702468" y="59531"/>
                  </a:lnTo>
                  <a:lnTo>
                    <a:pt x="773906" y="97631"/>
                  </a:lnTo>
                  <a:lnTo>
                    <a:pt x="821531" y="128588"/>
                  </a:lnTo>
                  <a:lnTo>
                    <a:pt x="857250" y="164306"/>
                  </a:lnTo>
                  <a:lnTo>
                    <a:pt x="873918" y="188119"/>
                  </a:lnTo>
                  <a:lnTo>
                    <a:pt x="883443" y="216694"/>
                  </a:lnTo>
                  <a:lnTo>
                    <a:pt x="881062" y="228600"/>
                  </a:lnTo>
                  <a:lnTo>
                    <a:pt x="869156" y="250031"/>
                  </a:lnTo>
                  <a:lnTo>
                    <a:pt x="823912" y="290513"/>
                  </a:lnTo>
                  <a:lnTo>
                    <a:pt x="788193" y="319088"/>
                  </a:lnTo>
                  <a:lnTo>
                    <a:pt x="721518" y="450056"/>
                  </a:lnTo>
                  <a:lnTo>
                    <a:pt x="635793" y="616744"/>
                  </a:lnTo>
                  <a:lnTo>
                    <a:pt x="542925" y="769144"/>
                  </a:lnTo>
                  <a:lnTo>
                    <a:pt x="454818" y="902494"/>
                  </a:lnTo>
                  <a:lnTo>
                    <a:pt x="364331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4CB7022-7CDF-F949-B898-C161C827947A}"/>
                </a:ext>
              </a:extLst>
            </p:cNvPr>
            <p:cNvSpPr/>
            <p:nvPr/>
          </p:nvSpPr>
          <p:spPr>
            <a:xfrm>
              <a:off x="3619500" y="4191000"/>
              <a:ext cx="414338" cy="1181100"/>
            </a:xfrm>
            <a:custGeom>
              <a:avLst/>
              <a:gdLst>
                <a:gd name="connsiteX0" fmla="*/ 159544 w 414338"/>
                <a:gd name="connsiteY0" fmla="*/ 721519 h 1181100"/>
                <a:gd name="connsiteX1" fmla="*/ 185738 w 414338"/>
                <a:gd name="connsiteY1" fmla="*/ 419100 h 1181100"/>
                <a:gd name="connsiteX2" fmla="*/ 188119 w 414338"/>
                <a:gd name="connsiteY2" fmla="*/ 302419 h 1181100"/>
                <a:gd name="connsiteX3" fmla="*/ 178594 w 414338"/>
                <a:gd name="connsiteY3" fmla="*/ 250031 h 1181100"/>
                <a:gd name="connsiteX4" fmla="*/ 161925 w 414338"/>
                <a:gd name="connsiteY4" fmla="*/ 209550 h 1181100"/>
                <a:gd name="connsiteX5" fmla="*/ 133350 w 414338"/>
                <a:gd name="connsiteY5" fmla="*/ 173831 h 1181100"/>
                <a:gd name="connsiteX6" fmla="*/ 100013 w 414338"/>
                <a:gd name="connsiteY6" fmla="*/ 133350 h 1181100"/>
                <a:gd name="connsiteX7" fmla="*/ 0 w 414338"/>
                <a:gd name="connsiteY7" fmla="*/ 35719 h 1181100"/>
                <a:gd name="connsiteX8" fmla="*/ 147638 w 414338"/>
                <a:gd name="connsiteY8" fmla="*/ 0 h 1181100"/>
                <a:gd name="connsiteX9" fmla="*/ 247650 w 414338"/>
                <a:gd name="connsiteY9" fmla="*/ 47625 h 1181100"/>
                <a:gd name="connsiteX10" fmla="*/ 323850 w 414338"/>
                <a:gd name="connsiteY10" fmla="*/ 88106 h 1181100"/>
                <a:gd name="connsiteX11" fmla="*/ 369094 w 414338"/>
                <a:gd name="connsiteY11" fmla="*/ 116681 h 1181100"/>
                <a:gd name="connsiteX12" fmla="*/ 395288 w 414338"/>
                <a:gd name="connsiteY12" fmla="*/ 142875 h 1181100"/>
                <a:gd name="connsiteX13" fmla="*/ 411956 w 414338"/>
                <a:gd name="connsiteY13" fmla="*/ 166688 h 1181100"/>
                <a:gd name="connsiteX14" fmla="*/ 414338 w 414338"/>
                <a:gd name="connsiteY14" fmla="*/ 192881 h 1181100"/>
                <a:gd name="connsiteX15" fmla="*/ 381000 w 414338"/>
                <a:gd name="connsiteY15" fmla="*/ 330994 h 1181100"/>
                <a:gd name="connsiteX16" fmla="*/ 345281 w 414338"/>
                <a:gd name="connsiteY16" fmla="*/ 519113 h 1181100"/>
                <a:gd name="connsiteX17" fmla="*/ 309563 w 414338"/>
                <a:gd name="connsiteY17" fmla="*/ 757238 h 1181100"/>
                <a:gd name="connsiteX18" fmla="*/ 288131 w 414338"/>
                <a:gd name="connsiteY18" fmla="*/ 959644 h 1181100"/>
                <a:gd name="connsiteX19" fmla="*/ 273844 w 414338"/>
                <a:gd name="connsiteY19" fmla="*/ 1154906 h 1181100"/>
                <a:gd name="connsiteX20" fmla="*/ 69056 w 414338"/>
                <a:gd name="connsiteY20" fmla="*/ 1181100 h 1181100"/>
                <a:gd name="connsiteX21" fmla="*/ 97631 w 414338"/>
                <a:gd name="connsiteY21" fmla="*/ 1071563 h 1181100"/>
                <a:gd name="connsiteX22" fmla="*/ 126206 w 414338"/>
                <a:gd name="connsiteY22" fmla="*/ 928688 h 1181100"/>
                <a:gd name="connsiteX23" fmla="*/ 159544 w 414338"/>
                <a:gd name="connsiteY23" fmla="*/ 721519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1181100">
                  <a:moveTo>
                    <a:pt x="159544" y="721519"/>
                  </a:moveTo>
                  <a:lnTo>
                    <a:pt x="185738" y="419100"/>
                  </a:lnTo>
                  <a:cubicBezTo>
                    <a:pt x="186532" y="380206"/>
                    <a:pt x="190500" y="334566"/>
                    <a:pt x="188119" y="302419"/>
                  </a:cubicBezTo>
                  <a:lnTo>
                    <a:pt x="178594" y="250031"/>
                  </a:lnTo>
                  <a:lnTo>
                    <a:pt x="161925" y="209550"/>
                  </a:lnTo>
                  <a:lnTo>
                    <a:pt x="133350" y="173831"/>
                  </a:lnTo>
                  <a:lnTo>
                    <a:pt x="100013" y="133350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47650" y="47625"/>
                  </a:lnTo>
                  <a:lnTo>
                    <a:pt x="323850" y="88106"/>
                  </a:lnTo>
                  <a:lnTo>
                    <a:pt x="369094" y="116681"/>
                  </a:lnTo>
                  <a:lnTo>
                    <a:pt x="395288" y="142875"/>
                  </a:lnTo>
                  <a:lnTo>
                    <a:pt x="411956" y="166688"/>
                  </a:lnTo>
                  <a:lnTo>
                    <a:pt x="414338" y="192881"/>
                  </a:lnTo>
                  <a:lnTo>
                    <a:pt x="381000" y="330994"/>
                  </a:lnTo>
                  <a:lnTo>
                    <a:pt x="345281" y="519113"/>
                  </a:lnTo>
                  <a:lnTo>
                    <a:pt x="309563" y="757238"/>
                  </a:lnTo>
                  <a:lnTo>
                    <a:pt x="288131" y="959644"/>
                  </a:lnTo>
                  <a:lnTo>
                    <a:pt x="273844" y="1154906"/>
                  </a:lnTo>
                  <a:lnTo>
                    <a:pt x="69056" y="1181100"/>
                  </a:lnTo>
                  <a:lnTo>
                    <a:pt x="97631" y="1071563"/>
                  </a:lnTo>
                  <a:lnTo>
                    <a:pt x="126206" y="928688"/>
                  </a:lnTo>
                  <a:lnTo>
                    <a:pt x="159544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9E8C617-4B62-034A-8AC4-5B91A1D145E5}"/>
                </a:ext>
              </a:extLst>
            </p:cNvPr>
            <p:cNvSpPr/>
            <p:nvPr/>
          </p:nvSpPr>
          <p:spPr>
            <a:xfrm>
              <a:off x="3678238" y="4752975"/>
              <a:ext cx="987425" cy="935038"/>
            </a:xfrm>
            <a:custGeom>
              <a:avLst/>
              <a:gdLst>
                <a:gd name="connsiteX0" fmla="*/ 611982 w 985838"/>
                <a:gd name="connsiteY0" fmla="*/ 426244 h 935831"/>
                <a:gd name="connsiteX1" fmla="*/ 390525 w 985838"/>
                <a:gd name="connsiteY1" fmla="*/ 657225 h 935831"/>
                <a:gd name="connsiteX2" fmla="*/ 290513 w 985838"/>
                <a:gd name="connsiteY2" fmla="*/ 762000 h 935831"/>
                <a:gd name="connsiteX3" fmla="*/ 247650 w 985838"/>
                <a:gd name="connsiteY3" fmla="*/ 833438 h 935831"/>
                <a:gd name="connsiteX4" fmla="*/ 202407 w 985838"/>
                <a:gd name="connsiteY4" fmla="*/ 907256 h 935831"/>
                <a:gd name="connsiteX5" fmla="*/ 188119 w 985838"/>
                <a:gd name="connsiteY5" fmla="*/ 926306 h 935831"/>
                <a:gd name="connsiteX6" fmla="*/ 166688 w 985838"/>
                <a:gd name="connsiteY6" fmla="*/ 935831 h 935831"/>
                <a:gd name="connsiteX7" fmla="*/ 145257 w 985838"/>
                <a:gd name="connsiteY7" fmla="*/ 928688 h 935831"/>
                <a:gd name="connsiteX8" fmla="*/ 119063 w 985838"/>
                <a:gd name="connsiteY8" fmla="*/ 907256 h 935831"/>
                <a:gd name="connsiteX9" fmla="*/ 95250 w 985838"/>
                <a:gd name="connsiteY9" fmla="*/ 878681 h 935831"/>
                <a:gd name="connsiteX10" fmla="*/ 69057 w 985838"/>
                <a:gd name="connsiteY10" fmla="*/ 845344 h 935831"/>
                <a:gd name="connsiteX11" fmla="*/ 42863 w 985838"/>
                <a:gd name="connsiteY11" fmla="*/ 802481 h 935831"/>
                <a:gd name="connsiteX12" fmla="*/ 19050 w 985838"/>
                <a:gd name="connsiteY12" fmla="*/ 754856 h 935831"/>
                <a:gd name="connsiteX13" fmla="*/ 4763 w 985838"/>
                <a:gd name="connsiteY13" fmla="*/ 704850 h 935831"/>
                <a:gd name="connsiteX14" fmla="*/ 0 w 985838"/>
                <a:gd name="connsiteY14" fmla="*/ 676275 h 935831"/>
                <a:gd name="connsiteX15" fmla="*/ 0 w 985838"/>
                <a:gd name="connsiteY15" fmla="*/ 642938 h 935831"/>
                <a:gd name="connsiteX16" fmla="*/ 16669 w 985838"/>
                <a:gd name="connsiteY16" fmla="*/ 595313 h 935831"/>
                <a:gd name="connsiteX17" fmla="*/ 228600 w 985838"/>
                <a:gd name="connsiteY17" fmla="*/ 502444 h 935831"/>
                <a:gd name="connsiteX18" fmla="*/ 457200 w 985838"/>
                <a:gd name="connsiteY18" fmla="*/ 357188 h 935831"/>
                <a:gd name="connsiteX19" fmla="*/ 711994 w 985838"/>
                <a:gd name="connsiteY19" fmla="*/ 178594 h 935831"/>
                <a:gd name="connsiteX20" fmla="*/ 928688 w 985838"/>
                <a:gd name="connsiteY20" fmla="*/ 16669 h 935831"/>
                <a:gd name="connsiteX21" fmla="*/ 950119 w 985838"/>
                <a:gd name="connsiteY21" fmla="*/ 4763 h 935831"/>
                <a:gd name="connsiteX22" fmla="*/ 969169 w 985838"/>
                <a:gd name="connsiteY22" fmla="*/ 0 h 935831"/>
                <a:gd name="connsiteX23" fmla="*/ 981075 w 985838"/>
                <a:gd name="connsiteY23" fmla="*/ 7144 h 935831"/>
                <a:gd name="connsiteX24" fmla="*/ 985838 w 985838"/>
                <a:gd name="connsiteY24" fmla="*/ 21431 h 935831"/>
                <a:gd name="connsiteX25" fmla="*/ 981075 w 985838"/>
                <a:gd name="connsiteY25" fmla="*/ 47625 h 935831"/>
                <a:gd name="connsiteX26" fmla="*/ 919163 w 985838"/>
                <a:gd name="connsiteY26" fmla="*/ 119063 h 935831"/>
                <a:gd name="connsiteX27" fmla="*/ 757238 w 985838"/>
                <a:gd name="connsiteY27" fmla="*/ 280988 h 935831"/>
                <a:gd name="connsiteX28" fmla="*/ 611982 w 985838"/>
                <a:gd name="connsiteY28" fmla="*/ 426244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5838" h="935831">
                  <a:moveTo>
                    <a:pt x="611982" y="426244"/>
                  </a:moveTo>
                  <a:lnTo>
                    <a:pt x="390525" y="657225"/>
                  </a:lnTo>
                  <a:lnTo>
                    <a:pt x="290513" y="762000"/>
                  </a:lnTo>
                  <a:lnTo>
                    <a:pt x="247650" y="833438"/>
                  </a:lnTo>
                  <a:lnTo>
                    <a:pt x="202407" y="907256"/>
                  </a:lnTo>
                  <a:lnTo>
                    <a:pt x="188119" y="926306"/>
                  </a:lnTo>
                  <a:lnTo>
                    <a:pt x="166688" y="935831"/>
                  </a:lnTo>
                  <a:lnTo>
                    <a:pt x="145257" y="928688"/>
                  </a:lnTo>
                  <a:lnTo>
                    <a:pt x="119063" y="907256"/>
                  </a:lnTo>
                  <a:lnTo>
                    <a:pt x="95250" y="878681"/>
                  </a:lnTo>
                  <a:lnTo>
                    <a:pt x="69057" y="845344"/>
                  </a:lnTo>
                  <a:lnTo>
                    <a:pt x="42863" y="802481"/>
                  </a:lnTo>
                  <a:lnTo>
                    <a:pt x="19050" y="754856"/>
                  </a:lnTo>
                  <a:lnTo>
                    <a:pt x="4763" y="704850"/>
                  </a:lnTo>
                  <a:lnTo>
                    <a:pt x="0" y="676275"/>
                  </a:lnTo>
                  <a:lnTo>
                    <a:pt x="0" y="642938"/>
                  </a:lnTo>
                  <a:lnTo>
                    <a:pt x="16669" y="595313"/>
                  </a:lnTo>
                  <a:lnTo>
                    <a:pt x="228600" y="502444"/>
                  </a:lnTo>
                  <a:lnTo>
                    <a:pt x="457200" y="357188"/>
                  </a:lnTo>
                  <a:lnTo>
                    <a:pt x="711994" y="178594"/>
                  </a:lnTo>
                  <a:lnTo>
                    <a:pt x="928688" y="16669"/>
                  </a:lnTo>
                  <a:lnTo>
                    <a:pt x="950119" y="4763"/>
                  </a:lnTo>
                  <a:lnTo>
                    <a:pt x="969169" y="0"/>
                  </a:lnTo>
                  <a:lnTo>
                    <a:pt x="981075" y="7144"/>
                  </a:lnTo>
                  <a:lnTo>
                    <a:pt x="985838" y="21431"/>
                  </a:lnTo>
                  <a:lnTo>
                    <a:pt x="981075" y="47625"/>
                  </a:lnTo>
                  <a:lnTo>
                    <a:pt x="919163" y="119063"/>
                  </a:lnTo>
                  <a:lnTo>
                    <a:pt x="757238" y="280988"/>
                  </a:lnTo>
                  <a:lnTo>
                    <a:pt x="611982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A2B4E57-4BCF-FE4F-8F6E-2B789B4CF1AD}"/>
                </a:ext>
              </a:extLst>
            </p:cNvPr>
            <p:cNvSpPr/>
            <p:nvPr/>
          </p:nvSpPr>
          <p:spPr>
            <a:xfrm>
              <a:off x="4838700" y="1887538"/>
              <a:ext cx="1938338" cy="444500"/>
            </a:xfrm>
            <a:custGeom>
              <a:avLst/>
              <a:gdLst>
                <a:gd name="connsiteX0" fmla="*/ 978694 w 1938338"/>
                <a:gd name="connsiteY0" fmla="*/ 302419 h 442913"/>
                <a:gd name="connsiteX1" fmla="*/ 557213 w 1938338"/>
                <a:gd name="connsiteY1" fmla="*/ 404813 h 442913"/>
                <a:gd name="connsiteX2" fmla="*/ 390525 w 1938338"/>
                <a:gd name="connsiteY2" fmla="*/ 442913 h 442913"/>
                <a:gd name="connsiteX3" fmla="*/ 278606 w 1938338"/>
                <a:gd name="connsiteY3" fmla="*/ 397669 h 442913"/>
                <a:gd name="connsiteX4" fmla="*/ 192881 w 1938338"/>
                <a:gd name="connsiteY4" fmla="*/ 359569 h 442913"/>
                <a:gd name="connsiteX5" fmla="*/ 154781 w 1938338"/>
                <a:gd name="connsiteY5" fmla="*/ 338138 h 442913"/>
                <a:gd name="connsiteX6" fmla="*/ 123825 w 1938338"/>
                <a:gd name="connsiteY6" fmla="*/ 316707 h 442913"/>
                <a:gd name="connsiteX7" fmla="*/ 100013 w 1938338"/>
                <a:gd name="connsiteY7" fmla="*/ 297657 h 442913"/>
                <a:gd name="connsiteX8" fmla="*/ 73819 w 1938338"/>
                <a:gd name="connsiteY8" fmla="*/ 266700 h 442913"/>
                <a:gd name="connsiteX9" fmla="*/ 40481 w 1938338"/>
                <a:gd name="connsiteY9" fmla="*/ 223838 h 442913"/>
                <a:gd name="connsiteX10" fmla="*/ 9525 w 1938338"/>
                <a:gd name="connsiteY10" fmla="*/ 178594 h 442913"/>
                <a:gd name="connsiteX11" fmla="*/ 0 w 1938338"/>
                <a:gd name="connsiteY11" fmla="*/ 142875 h 442913"/>
                <a:gd name="connsiteX12" fmla="*/ 4763 w 1938338"/>
                <a:gd name="connsiteY12" fmla="*/ 123825 h 442913"/>
                <a:gd name="connsiteX13" fmla="*/ 19050 w 1938338"/>
                <a:gd name="connsiteY13" fmla="*/ 116682 h 442913"/>
                <a:gd name="connsiteX14" fmla="*/ 47625 w 1938338"/>
                <a:gd name="connsiteY14" fmla="*/ 121444 h 442913"/>
                <a:gd name="connsiteX15" fmla="*/ 66675 w 1938338"/>
                <a:gd name="connsiteY15" fmla="*/ 133350 h 442913"/>
                <a:gd name="connsiteX16" fmla="*/ 83344 w 1938338"/>
                <a:gd name="connsiteY16" fmla="*/ 157163 h 442913"/>
                <a:gd name="connsiteX17" fmla="*/ 128588 w 1938338"/>
                <a:gd name="connsiteY17" fmla="*/ 185738 h 442913"/>
                <a:gd name="connsiteX18" fmla="*/ 183356 w 1938338"/>
                <a:gd name="connsiteY18" fmla="*/ 207169 h 442913"/>
                <a:gd name="connsiteX19" fmla="*/ 228600 w 1938338"/>
                <a:gd name="connsiteY19" fmla="*/ 223838 h 442913"/>
                <a:gd name="connsiteX20" fmla="*/ 273844 w 1938338"/>
                <a:gd name="connsiteY20" fmla="*/ 238125 h 442913"/>
                <a:gd name="connsiteX21" fmla="*/ 314325 w 1938338"/>
                <a:gd name="connsiteY21" fmla="*/ 247650 h 442913"/>
                <a:gd name="connsiteX22" fmla="*/ 354806 w 1938338"/>
                <a:gd name="connsiteY22" fmla="*/ 254794 h 442913"/>
                <a:gd name="connsiteX23" fmla="*/ 414338 w 1938338"/>
                <a:gd name="connsiteY23" fmla="*/ 250032 h 442913"/>
                <a:gd name="connsiteX24" fmla="*/ 864394 w 1938338"/>
                <a:gd name="connsiteY24" fmla="*/ 157163 h 442913"/>
                <a:gd name="connsiteX25" fmla="*/ 1085850 w 1938338"/>
                <a:gd name="connsiteY25" fmla="*/ 116682 h 442913"/>
                <a:gd name="connsiteX26" fmla="*/ 1247775 w 1938338"/>
                <a:gd name="connsiteY26" fmla="*/ 90488 h 442913"/>
                <a:gd name="connsiteX27" fmla="*/ 1476375 w 1938338"/>
                <a:gd name="connsiteY27" fmla="*/ 54769 h 442913"/>
                <a:gd name="connsiteX28" fmla="*/ 1645444 w 1938338"/>
                <a:gd name="connsiteY28" fmla="*/ 21432 h 442913"/>
                <a:gd name="connsiteX29" fmla="*/ 1690688 w 1938338"/>
                <a:gd name="connsiteY29" fmla="*/ 0 h 442913"/>
                <a:gd name="connsiteX30" fmla="*/ 1707356 w 1938338"/>
                <a:gd name="connsiteY30" fmla="*/ 0 h 442913"/>
                <a:gd name="connsiteX31" fmla="*/ 1764506 w 1938338"/>
                <a:gd name="connsiteY31" fmla="*/ 7144 h 442913"/>
                <a:gd name="connsiteX32" fmla="*/ 1819275 w 1938338"/>
                <a:gd name="connsiteY32" fmla="*/ 26194 h 442913"/>
                <a:gd name="connsiteX33" fmla="*/ 1869281 w 1938338"/>
                <a:gd name="connsiteY33" fmla="*/ 54769 h 442913"/>
                <a:gd name="connsiteX34" fmla="*/ 1905000 w 1938338"/>
                <a:gd name="connsiteY34" fmla="*/ 85725 h 442913"/>
                <a:gd name="connsiteX35" fmla="*/ 1921669 w 1938338"/>
                <a:gd name="connsiteY35" fmla="*/ 107157 h 442913"/>
                <a:gd name="connsiteX36" fmla="*/ 1935956 w 1938338"/>
                <a:gd name="connsiteY36" fmla="*/ 128588 h 442913"/>
                <a:gd name="connsiteX37" fmla="*/ 1938338 w 1938338"/>
                <a:gd name="connsiteY37" fmla="*/ 150019 h 442913"/>
                <a:gd name="connsiteX38" fmla="*/ 1938338 w 1938338"/>
                <a:gd name="connsiteY38" fmla="*/ 180975 h 442913"/>
                <a:gd name="connsiteX39" fmla="*/ 1916906 w 1938338"/>
                <a:gd name="connsiteY39" fmla="*/ 211932 h 442913"/>
                <a:gd name="connsiteX40" fmla="*/ 1888331 w 1938338"/>
                <a:gd name="connsiteY40" fmla="*/ 226219 h 442913"/>
                <a:gd name="connsiteX41" fmla="*/ 1854994 w 1938338"/>
                <a:gd name="connsiteY41" fmla="*/ 228600 h 442913"/>
                <a:gd name="connsiteX42" fmla="*/ 1754981 w 1938338"/>
                <a:gd name="connsiteY42" fmla="*/ 221457 h 442913"/>
                <a:gd name="connsiteX43" fmla="*/ 1690688 w 1938338"/>
                <a:gd name="connsiteY43" fmla="*/ 216694 h 442913"/>
                <a:gd name="connsiteX44" fmla="*/ 1600200 w 1938338"/>
                <a:gd name="connsiteY44" fmla="*/ 211932 h 442913"/>
                <a:gd name="connsiteX45" fmla="*/ 1478756 w 1938338"/>
                <a:gd name="connsiteY45" fmla="*/ 221457 h 442913"/>
                <a:gd name="connsiteX46" fmla="*/ 1216819 w 1938338"/>
                <a:gd name="connsiteY46" fmla="*/ 259557 h 442913"/>
                <a:gd name="connsiteX47" fmla="*/ 978694 w 1938338"/>
                <a:gd name="connsiteY47" fmla="*/ 30241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8338" h="442913">
                  <a:moveTo>
                    <a:pt x="978694" y="302419"/>
                  </a:moveTo>
                  <a:lnTo>
                    <a:pt x="557213" y="404813"/>
                  </a:lnTo>
                  <a:lnTo>
                    <a:pt x="390525" y="442913"/>
                  </a:lnTo>
                  <a:lnTo>
                    <a:pt x="278606" y="397669"/>
                  </a:lnTo>
                  <a:lnTo>
                    <a:pt x="192881" y="359569"/>
                  </a:lnTo>
                  <a:lnTo>
                    <a:pt x="154781" y="338138"/>
                  </a:lnTo>
                  <a:lnTo>
                    <a:pt x="123825" y="316707"/>
                  </a:lnTo>
                  <a:lnTo>
                    <a:pt x="100013" y="297657"/>
                  </a:lnTo>
                  <a:lnTo>
                    <a:pt x="73819" y="266700"/>
                  </a:lnTo>
                  <a:lnTo>
                    <a:pt x="40481" y="223838"/>
                  </a:lnTo>
                  <a:lnTo>
                    <a:pt x="9525" y="178594"/>
                  </a:lnTo>
                  <a:lnTo>
                    <a:pt x="0" y="142875"/>
                  </a:lnTo>
                  <a:lnTo>
                    <a:pt x="4763" y="123825"/>
                  </a:lnTo>
                  <a:lnTo>
                    <a:pt x="19050" y="116682"/>
                  </a:lnTo>
                  <a:lnTo>
                    <a:pt x="47625" y="121444"/>
                  </a:lnTo>
                  <a:lnTo>
                    <a:pt x="66675" y="133350"/>
                  </a:lnTo>
                  <a:lnTo>
                    <a:pt x="83344" y="157163"/>
                  </a:lnTo>
                  <a:lnTo>
                    <a:pt x="128588" y="185738"/>
                  </a:lnTo>
                  <a:lnTo>
                    <a:pt x="183356" y="207169"/>
                  </a:lnTo>
                  <a:lnTo>
                    <a:pt x="228600" y="223838"/>
                  </a:lnTo>
                  <a:lnTo>
                    <a:pt x="273844" y="238125"/>
                  </a:lnTo>
                  <a:lnTo>
                    <a:pt x="314325" y="247650"/>
                  </a:lnTo>
                  <a:lnTo>
                    <a:pt x="354806" y="254794"/>
                  </a:lnTo>
                  <a:lnTo>
                    <a:pt x="414338" y="250032"/>
                  </a:lnTo>
                  <a:lnTo>
                    <a:pt x="864394" y="157163"/>
                  </a:lnTo>
                  <a:lnTo>
                    <a:pt x="1085850" y="116682"/>
                  </a:lnTo>
                  <a:lnTo>
                    <a:pt x="1247775" y="90488"/>
                  </a:lnTo>
                  <a:lnTo>
                    <a:pt x="1476375" y="54769"/>
                  </a:lnTo>
                  <a:lnTo>
                    <a:pt x="1645444" y="21432"/>
                  </a:lnTo>
                  <a:lnTo>
                    <a:pt x="1690688" y="0"/>
                  </a:lnTo>
                  <a:lnTo>
                    <a:pt x="1707356" y="0"/>
                  </a:lnTo>
                  <a:lnTo>
                    <a:pt x="1764506" y="7144"/>
                  </a:lnTo>
                  <a:lnTo>
                    <a:pt x="1819275" y="26194"/>
                  </a:lnTo>
                  <a:lnTo>
                    <a:pt x="1869281" y="54769"/>
                  </a:lnTo>
                  <a:lnTo>
                    <a:pt x="1905000" y="85725"/>
                  </a:lnTo>
                  <a:lnTo>
                    <a:pt x="1921669" y="107157"/>
                  </a:lnTo>
                  <a:lnTo>
                    <a:pt x="1935956" y="128588"/>
                  </a:lnTo>
                  <a:lnTo>
                    <a:pt x="1938338" y="150019"/>
                  </a:lnTo>
                  <a:lnTo>
                    <a:pt x="1938338" y="180975"/>
                  </a:lnTo>
                  <a:lnTo>
                    <a:pt x="1916906" y="211932"/>
                  </a:lnTo>
                  <a:lnTo>
                    <a:pt x="1888331" y="226219"/>
                  </a:lnTo>
                  <a:lnTo>
                    <a:pt x="1854994" y="228600"/>
                  </a:lnTo>
                  <a:lnTo>
                    <a:pt x="1754981" y="221457"/>
                  </a:lnTo>
                  <a:lnTo>
                    <a:pt x="1690688" y="216694"/>
                  </a:lnTo>
                  <a:lnTo>
                    <a:pt x="1600200" y="211932"/>
                  </a:lnTo>
                  <a:lnTo>
                    <a:pt x="1478756" y="221457"/>
                  </a:lnTo>
                  <a:lnTo>
                    <a:pt x="1216819" y="259557"/>
                  </a:lnTo>
                  <a:lnTo>
                    <a:pt x="9786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D2FB1F3-0DFE-6741-A29F-0AC49BBBF633}"/>
                </a:ext>
              </a:extLst>
            </p:cNvPr>
            <p:cNvSpPr/>
            <p:nvPr/>
          </p:nvSpPr>
          <p:spPr>
            <a:xfrm>
              <a:off x="5214938" y="2233613"/>
              <a:ext cx="323850" cy="698500"/>
            </a:xfrm>
            <a:custGeom>
              <a:avLst/>
              <a:gdLst>
                <a:gd name="connsiteX0" fmla="*/ 104775 w 323850"/>
                <a:gd name="connsiteY0" fmla="*/ 416718 h 697706"/>
                <a:gd name="connsiteX1" fmla="*/ 52387 w 323850"/>
                <a:gd name="connsiteY1" fmla="*/ 197643 h 697706"/>
                <a:gd name="connsiteX2" fmla="*/ 0 w 323850"/>
                <a:gd name="connsiteY2" fmla="*/ 47625 h 697706"/>
                <a:gd name="connsiteX3" fmla="*/ 150018 w 323850"/>
                <a:gd name="connsiteY3" fmla="*/ 0 h 697706"/>
                <a:gd name="connsiteX4" fmla="*/ 228600 w 323850"/>
                <a:gd name="connsiteY4" fmla="*/ 195262 h 697706"/>
                <a:gd name="connsiteX5" fmla="*/ 250031 w 323850"/>
                <a:gd name="connsiteY5" fmla="*/ 252412 h 697706"/>
                <a:gd name="connsiteX6" fmla="*/ 264318 w 323850"/>
                <a:gd name="connsiteY6" fmla="*/ 304800 h 697706"/>
                <a:gd name="connsiteX7" fmla="*/ 278606 w 323850"/>
                <a:gd name="connsiteY7" fmla="*/ 359568 h 697706"/>
                <a:gd name="connsiteX8" fmla="*/ 288131 w 323850"/>
                <a:gd name="connsiteY8" fmla="*/ 411956 h 697706"/>
                <a:gd name="connsiteX9" fmla="*/ 297656 w 323850"/>
                <a:gd name="connsiteY9" fmla="*/ 476250 h 697706"/>
                <a:gd name="connsiteX10" fmla="*/ 323850 w 323850"/>
                <a:gd name="connsiteY10" fmla="*/ 654843 h 697706"/>
                <a:gd name="connsiteX11" fmla="*/ 166687 w 323850"/>
                <a:gd name="connsiteY11" fmla="*/ 697706 h 697706"/>
                <a:gd name="connsiteX12" fmla="*/ 104775 w 323850"/>
                <a:gd name="connsiteY12" fmla="*/ 416718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697706">
                  <a:moveTo>
                    <a:pt x="104775" y="416718"/>
                  </a:moveTo>
                  <a:lnTo>
                    <a:pt x="52387" y="197643"/>
                  </a:lnTo>
                  <a:lnTo>
                    <a:pt x="0" y="47625"/>
                  </a:lnTo>
                  <a:lnTo>
                    <a:pt x="150018" y="0"/>
                  </a:lnTo>
                  <a:lnTo>
                    <a:pt x="228600" y="195262"/>
                  </a:lnTo>
                  <a:lnTo>
                    <a:pt x="250031" y="252412"/>
                  </a:lnTo>
                  <a:lnTo>
                    <a:pt x="264318" y="304800"/>
                  </a:lnTo>
                  <a:lnTo>
                    <a:pt x="278606" y="359568"/>
                  </a:lnTo>
                  <a:lnTo>
                    <a:pt x="288131" y="411956"/>
                  </a:lnTo>
                  <a:lnTo>
                    <a:pt x="297656" y="476250"/>
                  </a:lnTo>
                  <a:lnTo>
                    <a:pt x="323850" y="654843"/>
                  </a:lnTo>
                  <a:lnTo>
                    <a:pt x="166687" y="697706"/>
                  </a:lnTo>
                  <a:lnTo>
                    <a:pt x="10477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7DB13DC6-46FE-8647-AACB-3A3BA98F018F}"/>
                </a:ext>
              </a:extLst>
            </p:cNvPr>
            <p:cNvSpPr/>
            <p:nvPr/>
          </p:nvSpPr>
          <p:spPr>
            <a:xfrm>
              <a:off x="5999163" y="2068513"/>
              <a:ext cx="420687" cy="749300"/>
            </a:xfrm>
            <a:custGeom>
              <a:avLst/>
              <a:gdLst>
                <a:gd name="connsiteX0" fmla="*/ 121444 w 421481"/>
                <a:gd name="connsiteY0" fmla="*/ 466725 h 747713"/>
                <a:gd name="connsiteX1" fmla="*/ 147637 w 421481"/>
                <a:gd name="connsiteY1" fmla="*/ 278607 h 747713"/>
                <a:gd name="connsiteX2" fmla="*/ 152400 w 421481"/>
                <a:gd name="connsiteY2" fmla="*/ 216694 h 747713"/>
                <a:gd name="connsiteX3" fmla="*/ 150019 w 421481"/>
                <a:gd name="connsiteY3" fmla="*/ 180975 h 747713"/>
                <a:gd name="connsiteX4" fmla="*/ 147637 w 421481"/>
                <a:gd name="connsiteY4" fmla="*/ 150019 h 747713"/>
                <a:gd name="connsiteX5" fmla="*/ 138112 w 421481"/>
                <a:gd name="connsiteY5" fmla="*/ 123825 h 747713"/>
                <a:gd name="connsiteX6" fmla="*/ 119062 w 421481"/>
                <a:gd name="connsiteY6" fmla="*/ 104775 h 747713"/>
                <a:gd name="connsiteX7" fmla="*/ 0 w 421481"/>
                <a:gd name="connsiteY7" fmla="*/ 0 h 747713"/>
                <a:gd name="connsiteX8" fmla="*/ 273844 w 421481"/>
                <a:gd name="connsiteY8" fmla="*/ 2382 h 747713"/>
                <a:gd name="connsiteX9" fmla="*/ 369094 w 421481"/>
                <a:gd name="connsiteY9" fmla="*/ 92869 h 747713"/>
                <a:gd name="connsiteX10" fmla="*/ 395287 w 421481"/>
                <a:gd name="connsiteY10" fmla="*/ 123825 h 747713"/>
                <a:gd name="connsiteX11" fmla="*/ 411956 w 421481"/>
                <a:gd name="connsiteY11" fmla="*/ 147638 h 747713"/>
                <a:gd name="connsiteX12" fmla="*/ 421481 w 421481"/>
                <a:gd name="connsiteY12" fmla="*/ 166688 h 747713"/>
                <a:gd name="connsiteX13" fmla="*/ 419100 w 421481"/>
                <a:gd name="connsiteY13" fmla="*/ 190500 h 747713"/>
                <a:gd name="connsiteX14" fmla="*/ 388144 w 421481"/>
                <a:gd name="connsiteY14" fmla="*/ 269082 h 747713"/>
                <a:gd name="connsiteX15" fmla="*/ 340519 w 421481"/>
                <a:gd name="connsiteY15" fmla="*/ 402432 h 747713"/>
                <a:gd name="connsiteX16" fmla="*/ 204787 w 421481"/>
                <a:gd name="connsiteY16" fmla="*/ 733425 h 747713"/>
                <a:gd name="connsiteX17" fmla="*/ 73819 w 421481"/>
                <a:gd name="connsiteY17" fmla="*/ 747713 h 747713"/>
                <a:gd name="connsiteX18" fmla="*/ 121444 w 421481"/>
                <a:gd name="connsiteY18" fmla="*/ 4667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481" h="747713">
                  <a:moveTo>
                    <a:pt x="121444" y="466725"/>
                  </a:moveTo>
                  <a:lnTo>
                    <a:pt x="147637" y="278607"/>
                  </a:lnTo>
                  <a:lnTo>
                    <a:pt x="152400" y="216694"/>
                  </a:lnTo>
                  <a:lnTo>
                    <a:pt x="150019" y="180975"/>
                  </a:lnTo>
                  <a:lnTo>
                    <a:pt x="147637" y="150019"/>
                  </a:lnTo>
                  <a:lnTo>
                    <a:pt x="138112" y="123825"/>
                  </a:lnTo>
                  <a:lnTo>
                    <a:pt x="119062" y="104775"/>
                  </a:lnTo>
                  <a:lnTo>
                    <a:pt x="0" y="0"/>
                  </a:lnTo>
                  <a:lnTo>
                    <a:pt x="273844" y="2382"/>
                  </a:lnTo>
                  <a:lnTo>
                    <a:pt x="369094" y="92869"/>
                  </a:lnTo>
                  <a:lnTo>
                    <a:pt x="395287" y="123825"/>
                  </a:lnTo>
                  <a:lnTo>
                    <a:pt x="411956" y="147638"/>
                  </a:lnTo>
                  <a:lnTo>
                    <a:pt x="421481" y="166688"/>
                  </a:lnTo>
                  <a:lnTo>
                    <a:pt x="419100" y="190500"/>
                  </a:lnTo>
                  <a:lnTo>
                    <a:pt x="388144" y="269082"/>
                  </a:lnTo>
                  <a:lnTo>
                    <a:pt x="340519" y="402432"/>
                  </a:lnTo>
                  <a:lnTo>
                    <a:pt x="204787" y="733425"/>
                  </a:lnTo>
                  <a:lnTo>
                    <a:pt x="73819" y="747713"/>
                  </a:lnTo>
                  <a:lnTo>
                    <a:pt x="121444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B2E18F6-2F77-E24A-97EB-97B25B534631}"/>
                </a:ext>
              </a:extLst>
            </p:cNvPr>
            <p:cNvSpPr/>
            <p:nvPr/>
          </p:nvSpPr>
          <p:spPr>
            <a:xfrm>
              <a:off x="4494213" y="2646363"/>
              <a:ext cx="2660650" cy="539750"/>
            </a:xfrm>
            <a:custGeom>
              <a:avLst/>
              <a:gdLst>
                <a:gd name="connsiteX0" fmla="*/ 1207294 w 2662237"/>
                <a:gd name="connsiteY0" fmla="*/ 302419 h 540544"/>
                <a:gd name="connsiteX1" fmla="*/ 995362 w 2662237"/>
                <a:gd name="connsiteY1" fmla="*/ 347662 h 540544"/>
                <a:gd name="connsiteX2" fmla="*/ 852487 w 2662237"/>
                <a:gd name="connsiteY2" fmla="*/ 378619 h 540544"/>
                <a:gd name="connsiteX3" fmla="*/ 654844 w 2662237"/>
                <a:gd name="connsiteY3" fmla="*/ 433387 h 540544"/>
                <a:gd name="connsiteX4" fmla="*/ 561975 w 2662237"/>
                <a:gd name="connsiteY4" fmla="*/ 459581 h 540544"/>
                <a:gd name="connsiteX5" fmla="*/ 507206 w 2662237"/>
                <a:gd name="connsiteY5" fmla="*/ 476250 h 540544"/>
                <a:gd name="connsiteX6" fmla="*/ 452437 w 2662237"/>
                <a:gd name="connsiteY6" fmla="*/ 500062 h 540544"/>
                <a:gd name="connsiteX7" fmla="*/ 385762 w 2662237"/>
                <a:gd name="connsiteY7" fmla="*/ 540544 h 540544"/>
                <a:gd name="connsiteX8" fmla="*/ 369094 w 2662237"/>
                <a:gd name="connsiteY8" fmla="*/ 540544 h 540544"/>
                <a:gd name="connsiteX9" fmla="*/ 316706 w 2662237"/>
                <a:gd name="connsiteY9" fmla="*/ 528637 h 540544"/>
                <a:gd name="connsiteX10" fmla="*/ 223837 w 2662237"/>
                <a:gd name="connsiteY10" fmla="*/ 466725 h 540544"/>
                <a:gd name="connsiteX11" fmla="*/ 171450 w 2662237"/>
                <a:gd name="connsiteY11" fmla="*/ 419100 h 540544"/>
                <a:gd name="connsiteX12" fmla="*/ 102394 w 2662237"/>
                <a:gd name="connsiteY12" fmla="*/ 354806 h 540544"/>
                <a:gd name="connsiteX13" fmla="*/ 0 w 2662237"/>
                <a:gd name="connsiteY13" fmla="*/ 247650 h 540544"/>
                <a:gd name="connsiteX14" fmla="*/ 40481 w 2662237"/>
                <a:gd name="connsiteY14" fmla="*/ 169069 h 540544"/>
                <a:gd name="connsiteX15" fmla="*/ 90487 w 2662237"/>
                <a:gd name="connsiteY15" fmla="*/ 219075 h 540544"/>
                <a:gd name="connsiteX16" fmla="*/ 147637 w 2662237"/>
                <a:gd name="connsiteY16" fmla="*/ 259556 h 540544"/>
                <a:gd name="connsiteX17" fmla="*/ 188119 w 2662237"/>
                <a:gd name="connsiteY17" fmla="*/ 283369 h 540544"/>
                <a:gd name="connsiteX18" fmla="*/ 226219 w 2662237"/>
                <a:gd name="connsiteY18" fmla="*/ 297656 h 540544"/>
                <a:gd name="connsiteX19" fmla="*/ 273844 w 2662237"/>
                <a:gd name="connsiteY19" fmla="*/ 309562 h 540544"/>
                <a:gd name="connsiteX20" fmla="*/ 319087 w 2662237"/>
                <a:gd name="connsiteY20" fmla="*/ 314325 h 540544"/>
                <a:gd name="connsiteX21" fmla="*/ 354806 w 2662237"/>
                <a:gd name="connsiteY21" fmla="*/ 314325 h 540544"/>
                <a:gd name="connsiteX22" fmla="*/ 407194 w 2662237"/>
                <a:gd name="connsiteY22" fmla="*/ 307181 h 540544"/>
                <a:gd name="connsiteX23" fmla="*/ 528637 w 2662237"/>
                <a:gd name="connsiteY23" fmla="*/ 283369 h 540544"/>
                <a:gd name="connsiteX24" fmla="*/ 878681 w 2662237"/>
                <a:gd name="connsiteY24" fmla="*/ 202406 h 540544"/>
                <a:gd name="connsiteX25" fmla="*/ 1028700 w 2662237"/>
                <a:gd name="connsiteY25" fmla="*/ 183356 h 540544"/>
                <a:gd name="connsiteX26" fmla="*/ 1297781 w 2662237"/>
                <a:gd name="connsiteY26" fmla="*/ 128587 h 540544"/>
                <a:gd name="connsiteX27" fmla="*/ 1593056 w 2662237"/>
                <a:gd name="connsiteY27" fmla="*/ 90487 h 540544"/>
                <a:gd name="connsiteX28" fmla="*/ 1738312 w 2662237"/>
                <a:gd name="connsiteY28" fmla="*/ 73819 h 540544"/>
                <a:gd name="connsiteX29" fmla="*/ 1869281 w 2662237"/>
                <a:gd name="connsiteY29" fmla="*/ 66675 h 540544"/>
                <a:gd name="connsiteX30" fmla="*/ 2069306 w 2662237"/>
                <a:gd name="connsiteY30" fmla="*/ 47625 h 540544"/>
                <a:gd name="connsiteX31" fmla="*/ 2231231 w 2662237"/>
                <a:gd name="connsiteY31" fmla="*/ 26194 h 540544"/>
                <a:gd name="connsiteX32" fmla="*/ 2336006 w 2662237"/>
                <a:gd name="connsiteY32" fmla="*/ 0 h 540544"/>
                <a:gd name="connsiteX33" fmla="*/ 2355056 w 2662237"/>
                <a:gd name="connsiteY33" fmla="*/ 0 h 540544"/>
                <a:gd name="connsiteX34" fmla="*/ 2431256 w 2662237"/>
                <a:gd name="connsiteY34" fmla="*/ 14287 h 540544"/>
                <a:gd name="connsiteX35" fmla="*/ 2490787 w 2662237"/>
                <a:gd name="connsiteY35" fmla="*/ 38100 h 540544"/>
                <a:gd name="connsiteX36" fmla="*/ 2564606 w 2662237"/>
                <a:gd name="connsiteY36" fmla="*/ 73819 h 540544"/>
                <a:gd name="connsiteX37" fmla="*/ 2595562 w 2662237"/>
                <a:gd name="connsiteY37" fmla="*/ 90487 h 540544"/>
                <a:gd name="connsiteX38" fmla="*/ 2636044 w 2662237"/>
                <a:gd name="connsiteY38" fmla="*/ 116681 h 540544"/>
                <a:gd name="connsiteX39" fmla="*/ 2650331 w 2662237"/>
                <a:gd name="connsiteY39" fmla="*/ 135731 h 540544"/>
                <a:gd name="connsiteX40" fmla="*/ 2662237 w 2662237"/>
                <a:gd name="connsiteY40" fmla="*/ 161925 h 540544"/>
                <a:gd name="connsiteX41" fmla="*/ 2659856 w 2662237"/>
                <a:gd name="connsiteY41" fmla="*/ 190500 h 540544"/>
                <a:gd name="connsiteX42" fmla="*/ 2640806 w 2662237"/>
                <a:gd name="connsiteY42" fmla="*/ 228600 h 540544"/>
                <a:gd name="connsiteX43" fmla="*/ 2609850 w 2662237"/>
                <a:gd name="connsiteY43" fmla="*/ 259556 h 540544"/>
                <a:gd name="connsiteX44" fmla="*/ 2566987 w 2662237"/>
                <a:gd name="connsiteY44" fmla="*/ 278606 h 540544"/>
                <a:gd name="connsiteX45" fmla="*/ 2528887 w 2662237"/>
                <a:gd name="connsiteY45" fmla="*/ 280987 h 540544"/>
                <a:gd name="connsiteX46" fmla="*/ 2443162 w 2662237"/>
                <a:gd name="connsiteY46" fmla="*/ 259556 h 540544"/>
                <a:gd name="connsiteX47" fmla="*/ 2336006 w 2662237"/>
                <a:gd name="connsiteY47" fmla="*/ 235744 h 540544"/>
                <a:gd name="connsiteX48" fmla="*/ 2216944 w 2662237"/>
                <a:gd name="connsiteY48" fmla="*/ 223837 h 540544"/>
                <a:gd name="connsiteX49" fmla="*/ 2105025 w 2662237"/>
                <a:gd name="connsiteY49" fmla="*/ 221456 h 540544"/>
                <a:gd name="connsiteX50" fmla="*/ 1895475 w 2662237"/>
                <a:gd name="connsiteY50" fmla="*/ 223837 h 540544"/>
                <a:gd name="connsiteX51" fmla="*/ 1704975 w 2662237"/>
                <a:gd name="connsiteY51" fmla="*/ 240506 h 540544"/>
                <a:gd name="connsiteX52" fmla="*/ 1552575 w 2662237"/>
                <a:gd name="connsiteY52" fmla="*/ 254794 h 540544"/>
                <a:gd name="connsiteX53" fmla="*/ 1378744 w 2662237"/>
                <a:gd name="connsiteY53" fmla="*/ 278606 h 540544"/>
                <a:gd name="connsiteX54" fmla="*/ 1207294 w 2662237"/>
                <a:gd name="connsiteY54" fmla="*/ 30241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2237" h="540544">
                  <a:moveTo>
                    <a:pt x="1207294" y="302419"/>
                  </a:moveTo>
                  <a:lnTo>
                    <a:pt x="995362" y="347662"/>
                  </a:lnTo>
                  <a:lnTo>
                    <a:pt x="852487" y="378619"/>
                  </a:lnTo>
                  <a:lnTo>
                    <a:pt x="654844" y="433387"/>
                  </a:lnTo>
                  <a:lnTo>
                    <a:pt x="561975" y="459581"/>
                  </a:lnTo>
                  <a:lnTo>
                    <a:pt x="507206" y="476250"/>
                  </a:lnTo>
                  <a:lnTo>
                    <a:pt x="452437" y="500062"/>
                  </a:lnTo>
                  <a:lnTo>
                    <a:pt x="385762" y="540544"/>
                  </a:lnTo>
                  <a:lnTo>
                    <a:pt x="369094" y="540544"/>
                  </a:lnTo>
                  <a:lnTo>
                    <a:pt x="316706" y="528637"/>
                  </a:lnTo>
                  <a:lnTo>
                    <a:pt x="223837" y="466725"/>
                  </a:lnTo>
                  <a:lnTo>
                    <a:pt x="171450" y="419100"/>
                  </a:lnTo>
                  <a:lnTo>
                    <a:pt x="102394" y="354806"/>
                  </a:lnTo>
                  <a:lnTo>
                    <a:pt x="0" y="247650"/>
                  </a:lnTo>
                  <a:lnTo>
                    <a:pt x="40481" y="169069"/>
                  </a:lnTo>
                  <a:lnTo>
                    <a:pt x="90487" y="219075"/>
                  </a:lnTo>
                  <a:lnTo>
                    <a:pt x="147637" y="259556"/>
                  </a:lnTo>
                  <a:lnTo>
                    <a:pt x="188119" y="283369"/>
                  </a:lnTo>
                  <a:lnTo>
                    <a:pt x="226219" y="297656"/>
                  </a:lnTo>
                  <a:lnTo>
                    <a:pt x="273844" y="309562"/>
                  </a:lnTo>
                  <a:lnTo>
                    <a:pt x="319087" y="314325"/>
                  </a:lnTo>
                  <a:lnTo>
                    <a:pt x="354806" y="314325"/>
                  </a:lnTo>
                  <a:lnTo>
                    <a:pt x="407194" y="307181"/>
                  </a:lnTo>
                  <a:lnTo>
                    <a:pt x="528637" y="283369"/>
                  </a:lnTo>
                  <a:lnTo>
                    <a:pt x="878681" y="202406"/>
                  </a:lnTo>
                  <a:lnTo>
                    <a:pt x="1028700" y="183356"/>
                  </a:lnTo>
                  <a:lnTo>
                    <a:pt x="1297781" y="128587"/>
                  </a:lnTo>
                  <a:lnTo>
                    <a:pt x="1593056" y="90487"/>
                  </a:lnTo>
                  <a:lnTo>
                    <a:pt x="1738312" y="73819"/>
                  </a:lnTo>
                  <a:lnTo>
                    <a:pt x="1869281" y="66675"/>
                  </a:lnTo>
                  <a:lnTo>
                    <a:pt x="2069306" y="47625"/>
                  </a:lnTo>
                  <a:lnTo>
                    <a:pt x="2231231" y="26194"/>
                  </a:lnTo>
                  <a:lnTo>
                    <a:pt x="2336006" y="0"/>
                  </a:lnTo>
                  <a:lnTo>
                    <a:pt x="2355056" y="0"/>
                  </a:lnTo>
                  <a:lnTo>
                    <a:pt x="2431256" y="14287"/>
                  </a:lnTo>
                  <a:lnTo>
                    <a:pt x="2490787" y="38100"/>
                  </a:lnTo>
                  <a:lnTo>
                    <a:pt x="2564606" y="73819"/>
                  </a:lnTo>
                  <a:lnTo>
                    <a:pt x="2595562" y="90487"/>
                  </a:lnTo>
                  <a:lnTo>
                    <a:pt x="2636044" y="116681"/>
                  </a:lnTo>
                  <a:lnTo>
                    <a:pt x="2650331" y="135731"/>
                  </a:lnTo>
                  <a:lnTo>
                    <a:pt x="2662237" y="161925"/>
                  </a:lnTo>
                  <a:lnTo>
                    <a:pt x="2659856" y="190500"/>
                  </a:lnTo>
                  <a:lnTo>
                    <a:pt x="2640806" y="228600"/>
                  </a:lnTo>
                  <a:lnTo>
                    <a:pt x="2609850" y="259556"/>
                  </a:lnTo>
                  <a:lnTo>
                    <a:pt x="2566987" y="278606"/>
                  </a:lnTo>
                  <a:lnTo>
                    <a:pt x="2528887" y="280987"/>
                  </a:lnTo>
                  <a:lnTo>
                    <a:pt x="2443162" y="259556"/>
                  </a:lnTo>
                  <a:lnTo>
                    <a:pt x="2336006" y="235744"/>
                  </a:lnTo>
                  <a:lnTo>
                    <a:pt x="2216944" y="223837"/>
                  </a:lnTo>
                  <a:lnTo>
                    <a:pt x="2105025" y="221456"/>
                  </a:lnTo>
                  <a:lnTo>
                    <a:pt x="1895475" y="223837"/>
                  </a:lnTo>
                  <a:lnTo>
                    <a:pt x="1704975" y="240506"/>
                  </a:lnTo>
                  <a:lnTo>
                    <a:pt x="1552575" y="254794"/>
                  </a:lnTo>
                  <a:lnTo>
                    <a:pt x="1378744" y="278606"/>
                  </a:lnTo>
                  <a:lnTo>
                    <a:pt x="12072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F5F12EF-B73A-664E-896A-A8F78B3D0AC6}"/>
                </a:ext>
              </a:extLst>
            </p:cNvPr>
            <p:cNvSpPr/>
            <p:nvPr/>
          </p:nvSpPr>
          <p:spPr>
            <a:xfrm>
              <a:off x="5067300" y="3248025"/>
              <a:ext cx="1731963" cy="923925"/>
            </a:xfrm>
            <a:custGeom>
              <a:avLst/>
              <a:gdLst>
                <a:gd name="connsiteX0" fmla="*/ 683419 w 1731169"/>
                <a:gd name="connsiteY0" fmla="*/ 280988 h 923925"/>
                <a:gd name="connsiteX1" fmla="*/ 523875 w 1731169"/>
                <a:gd name="connsiteY1" fmla="*/ 309563 h 923925"/>
                <a:gd name="connsiteX2" fmla="*/ 385763 w 1731169"/>
                <a:gd name="connsiteY2" fmla="*/ 345281 h 923925"/>
                <a:gd name="connsiteX3" fmla="*/ 250031 w 1731169"/>
                <a:gd name="connsiteY3" fmla="*/ 388144 h 923925"/>
                <a:gd name="connsiteX4" fmla="*/ 92869 w 1731169"/>
                <a:gd name="connsiteY4" fmla="*/ 445294 h 923925"/>
                <a:gd name="connsiteX5" fmla="*/ 0 w 1731169"/>
                <a:gd name="connsiteY5" fmla="*/ 261938 h 923925"/>
                <a:gd name="connsiteX6" fmla="*/ 147638 w 1731169"/>
                <a:gd name="connsiteY6" fmla="*/ 242888 h 923925"/>
                <a:gd name="connsiteX7" fmla="*/ 292894 w 1731169"/>
                <a:gd name="connsiteY7" fmla="*/ 207169 h 923925"/>
                <a:gd name="connsiteX8" fmla="*/ 533400 w 1731169"/>
                <a:gd name="connsiteY8" fmla="*/ 150019 h 923925"/>
                <a:gd name="connsiteX9" fmla="*/ 792956 w 1731169"/>
                <a:gd name="connsiteY9" fmla="*/ 102394 h 923925"/>
                <a:gd name="connsiteX10" fmla="*/ 1092994 w 1731169"/>
                <a:gd name="connsiteY10" fmla="*/ 54769 h 923925"/>
                <a:gd name="connsiteX11" fmla="*/ 1281113 w 1731169"/>
                <a:gd name="connsiteY11" fmla="*/ 26194 h 923925"/>
                <a:gd name="connsiteX12" fmla="*/ 1350169 w 1731169"/>
                <a:gd name="connsiteY12" fmla="*/ 21431 h 923925"/>
                <a:gd name="connsiteX13" fmla="*/ 1385888 w 1731169"/>
                <a:gd name="connsiteY13" fmla="*/ 19050 h 923925"/>
                <a:gd name="connsiteX14" fmla="*/ 1445419 w 1731169"/>
                <a:gd name="connsiteY14" fmla="*/ 0 h 923925"/>
                <a:gd name="connsiteX15" fmla="*/ 1464469 w 1731169"/>
                <a:gd name="connsiteY15" fmla="*/ 9525 h 923925"/>
                <a:gd name="connsiteX16" fmla="*/ 1533525 w 1731169"/>
                <a:gd name="connsiteY16" fmla="*/ 47625 h 923925"/>
                <a:gd name="connsiteX17" fmla="*/ 1612106 w 1731169"/>
                <a:gd name="connsiteY17" fmla="*/ 97631 h 923925"/>
                <a:gd name="connsiteX18" fmla="*/ 1678781 w 1731169"/>
                <a:gd name="connsiteY18" fmla="*/ 150019 h 923925"/>
                <a:gd name="connsiteX19" fmla="*/ 1700213 w 1731169"/>
                <a:gd name="connsiteY19" fmla="*/ 173831 h 923925"/>
                <a:gd name="connsiteX20" fmla="*/ 1712119 w 1731169"/>
                <a:gd name="connsiteY20" fmla="*/ 188119 h 923925"/>
                <a:gd name="connsiteX21" fmla="*/ 1724025 w 1731169"/>
                <a:gd name="connsiteY21" fmla="*/ 209550 h 923925"/>
                <a:gd name="connsiteX22" fmla="*/ 1731169 w 1731169"/>
                <a:gd name="connsiteY22" fmla="*/ 245269 h 923925"/>
                <a:gd name="connsiteX23" fmla="*/ 1728788 w 1731169"/>
                <a:gd name="connsiteY23" fmla="*/ 269081 h 923925"/>
                <a:gd name="connsiteX24" fmla="*/ 1714500 w 1731169"/>
                <a:gd name="connsiteY24" fmla="*/ 292894 h 923925"/>
                <a:gd name="connsiteX25" fmla="*/ 1678781 w 1731169"/>
                <a:gd name="connsiteY25" fmla="*/ 316706 h 923925"/>
                <a:gd name="connsiteX26" fmla="*/ 1645444 w 1731169"/>
                <a:gd name="connsiteY26" fmla="*/ 338138 h 923925"/>
                <a:gd name="connsiteX27" fmla="*/ 1624013 w 1731169"/>
                <a:gd name="connsiteY27" fmla="*/ 364331 h 923925"/>
                <a:gd name="connsiteX28" fmla="*/ 1593056 w 1731169"/>
                <a:gd name="connsiteY28" fmla="*/ 411956 h 923925"/>
                <a:gd name="connsiteX29" fmla="*/ 1545431 w 1731169"/>
                <a:gd name="connsiteY29" fmla="*/ 581025 h 923925"/>
                <a:gd name="connsiteX30" fmla="*/ 1485900 w 1731169"/>
                <a:gd name="connsiteY30" fmla="*/ 750094 h 923925"/>
                <a:gd name="connsiteX31" fmla="*/ 1428750 w 1731169"/>
                <a:gd name="connsiteY31" fmla="*/ 857250 h 923925"/>
                <a:gd name="connsiteX32" fmla="*/ 1383506 w 1731169"/>
                <a:gd name="connsiteY32" fmla="*/ 902494 h 923925"/>
                <a:gd name="connsiteX33" fmla="*/ 1354931 w 1731169"/>
                <a:gd name="connsiteY33" fmla="*/ 919163 h 923925"/>
                <a:gd name="connsiteX34" fmla="*/ 1335881 w 1731169"/>
                <a:gd name="connsiteY34" fmla="*/ 923925 h 923925"/>
                <a:gd name="connsiteX35" fmla="*/ 1302544 w 1731169"/>
                <a:gd name="connsiteY35" fmla="*/ 916781 h 923925"/>
                <a:gd name="connsiteX36" fmla="*/ 1283494 w 1731169"/>
                <a:gd name="connsiteY36" fmla="*/ 900113 h 923925"/>
                <a:gd name="connsiteX37" fmla="*/ 1254919 w 1731169"/>
                <a:gd name="connsiteY37" fmla="*/ 871538 h 923925"/>
                <a:gd name="connsiteX38" fmla="*/ 1238250 w 1731169"/>
                <a:gd name="connsiteY38" fmla="*/ 852488 h 923925"/>
                <a:gd name="connsiteX39" fmla="*/ 1266825 w 1731169"/>
                <a:gd name="connsiteY39" fmla="*/ 650081 h 923925"/>
                <a:gd name="connsiteX40" fmla="*/ 1307306 w 1731169"/>
                <a:gd name="connsiteY40" fmla="*/ 442913 h 923925"/>
                <a:gd name="connsiteX41" fmla="*/ 1331119 w 1731169"/>
                <a:gd name="connsiteY41" fmla="*/ 323850 h 923925"/>
                <a:gd name="connsiteX42" fmla="*/ 1331119 w 1731169"/>
                <a:gd name="connsiteY42" fmla="*/ 295275 h 923925"/>
                <a:gd name="connsiteX43" fmla="*/ 1328738 w 1731169"/>
                <a:gd name="connsiteY43" fmla="*/ 278606 h 923925"/>
                <a:gd name="connsiteX44" fmla="*/ 1319213 w 1731169"/>
                <a:gd name="connsiteY44" fmla="*/ 261938 h 923925"/>
                <a:gd name="connsiteX45" fmla="*/ 1300163 w 1731169"/>
                <a:gd name="connsiteY45" fmla="*/ 245269 h 923925"/>
                <a:gd name="connsiteX46" fmla="*/ 1266825 w 1731169"/>
                <a:gd name="connsiteY46" fmla="*/ 228600 h 923925"/>
                <a:gd name="connsiteX47" fmla="*/ 1219200 w 1731169"/>
                <a:gd name="connsiteY47" fmla="*/ 221456 h 923925"/>
                <a:gd name="connsiteX48" fmla="*/ 978694 w 1731169"/>
                <a:gd name="connsiteY48" fmla="*/ 240506 h 923925"/>
                <a:gd name="connsiteX49" fmla="*/ 683419 w 1731169"/>
                <a:gd name="connsiteY49" fmla="*/ 28098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1169" h="923925">
                  <a:moveTo>
                    <a:pt x="683419" y="280988"/>
                  </a:moveTo>
                  <a:lnTo>
                    <a:pt x="523875" y="309563"/>
                  </a:lnTo>
                  <a:lnTo>
                    <a:pt x="385763" y="345281"/>
                  </a:lnTo>
                  <a:lnTo>
                    <a:pt x="250031" y="388144"/>
                  </a:lnTo>
                  <a:lnTo>
                    <a:pt x="92869" y="445294"/>
                  </a:lnTo>
                  <a:lnTo>
                    <a:pt x="0" y="261938"/>
                  </a:lnTo>
                  <a:lnTo>
                    <a:pt x="147638" y="242888"/>
                  </a:lnTo>
                  <a:lnTo>
                    <a:pt x="292894" y="207169"/>
                  </a:lnTo>
                  <a:lnTo>
                    <a:pt x="533400" y="150019"/>
                  </a:lnTo>
                  <a:lnTo>
                    <a:pt x="792956" y="102394"/>
                  </a:lnTo>
                  <a:lnTo>
                    <a:pt x="1092994" y="54769"/>
                  </a:lnTo>
                  <a:lnTo>
                    <a:pt x="1281113" y="26194"/>
                  </a:lnTo>
                  <a:lnTo>
                    <a:pt x="1350169" y="21431"/>
                  </a:lnTo>
                  <a:lnTo>
                    <a:pt x="1385888" y="19050"/>
                  </a:lnTo>
                  <a:lnTo>
                    <a:pt x="1445419" y="0"/>
                  </a:lnTo>
                  <a:lnTo>
                    <a:pt x="1464469" y="9525"/>
                  </a:lnTo>
                  <a:lnTo>
                    <a:pt x="1533525" y="47625"/>
                  </a:lnTo>
                  <a:lnTo>
                    <a:pt x="1612106" y="97631"/>
                  </a:lnTo>
                  <a:lnTo>
                    <a:pt x="1678781" y="150019"/>
                  </a:lnTo>
                  <a:lnTo>
                    <a:pt x="1700213" y="173831"/>
                  </a:lnTo>
                  <a:lnTo>
                    <a:pt x="1712119" y="188119"/>
                  </a:lnTo>
                  <a:lnTo>
                    <a:pt x="1724025" y="209550"/>
                  </a:lnTo>
                  <a:lnTo>
                    <a:pt x="1731169" y="245269"/>
                  </a:lnTo>
                  <a:lnTo>
                    <a:pt x="1728788" y="269081"/>
                  </a:lnTo>
                  <a:lnTo>
                    <a:pt x="1714500" y="292894"/>
                  </a:lnTo>
                  <a:lnTo>
                    <a:pt x="1678781" y="316706"/>
                  </a:lnTo>
                  <a:lnTo>
                    <a:pt x="1645444" y="338138"/>
                  </a:lnTo>
                  <a:lnTo>
                    <a:pt x="1624013" y="364331"/>
                  </a:lnTo>
                  <a:lnTo>
                    <a:pt x="1593056" y="411956"/>
                  </a:lnTo>
                  <a:lnTo>
                    <a:pt x="1545431" y="581025"/>
                  </a:lnTo>
                  <a:lnTo>
                    <a:pt x="1485900" y="750094"/>
                  </a:lnTo>
                  <a:lnTo>
                    <a:pt x="1428750" y="857250"/>
                  </a:lnTo>
                  <a:lnTo>
                    <a:pt x="1383506" y="902494"/>
                  </a:lnTo>
                  <a:lnTo>
                    <a:pt x="1354931" y="919163"/>
                  </a:lnTo>
                  <a:lnTo>
                    <a:pt x="1335881" y="923925"/>
                  </a:lnTo>
                  <a:lnTo>
                    <a:pt x="1302544" y="916781"/>
                  </a:lnTo>
                  <a:lnTo>
                    <a:pt x="1283494" y="900113"/>
                  </a:lnTo>
                  <a:lnTo>
                    <a:pt x="1254919" y="871538"/>
                  </a:lnTo>
                  <a:lnTo>
                    <a:pt x="1238250" y="852488"/>
                  </a:lnTo>
                  <a:lnTo>
                    <a:pt x="1266825" y="650081"/>
                  </a:lnTo>
                  <a:lnTo>
                    <a:pt x="1307306" y="442913"/>
                  </a:lnTo>
                  <a:lnTo>
                    <a:pt x="1331119" y="323850"/>
                  </a:lnTo>
                  <a:lnTo>
                    <a:pt x="1331119" y="295275"/>
                  </a:lnTo>
                  <a:lnTo>
                    <a:pt x="1328738" y="278606"/>
                  </a:lnTo>
                  <a:lnTo>
                    <a:pt x="1319213" y="261938"/>
                  </a:lnTo>
                  <a:lnTo>
                    <a:pt x="1300163" y="245269"/>
                  </a:lnTo>
                  <a:lnTo>
                    <a:pt x="1266825" y="228600"/>
                  </a:lnTo>
                  <a:lnTo>
                    <a:pt x="1219200" y="221456"/>
                  </a:lnTo>
                  <a:lnTo>
                    <a:pt x="978694" y="240506"/>
                  </a:lnTo>
                  <a:lnTo>
                    <a:pt x="683419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D0F9C8C-EF04-FD4F-8B39-79289F0F9A7F}"/>
                </a:ext>
              </a:extLst>
            </p:cNvPr>
            <p:cNvSpPr/>
            <p:nvPr/>
          </p:nvSpPr>
          <p:spPr>
            <a:xfrm>
              <a:off x="5205413" y="3887788"/>
              <a:ext cx="1176337" cy="422275"/>
            </a:xfrm>
            <a:custGeom>
              <a:avLst/>
              <a:gdLst>
                <a:gd name="connsiteX0" fmla="*/ 457200 w 1176337"/>
                <a:gd name="connsiteY0" fmla="*/ 297657 h 421482"/>
                <a:gd name="connsiteX1" fmla="*/ 135731 w 1176337"/>
                <a:gd name="connsiteY1" fmla="*/ 364332 h 421482"/>
                <a:gd name="connsiteX2" fmla="*/ 40481 w 1176337"/>
                <a:gd name="connsiteY2" fmla="*/ 421482 h 421482"/>
                <a:gd name="connsiteX3" fmla="*/ 0 w 1176337"/>
                <a:gd name="connsiteY3" fmla="*/ 245269 h 421482"/>
                <a:gd name="connsiteX4" fmla="*/ 314325 w 1176337"/>
                <a:gd name="connsiteY4" fmla="*/ 180975 h 421482"/>
                <a:gd name="connsiteX5" fmla="*/ 635793 w 1176337"/>
                <a:gd name="connsiteY5" fmla="*/ 107157 h 421482"/>
                <a:gd name="connsiteX6" fmla="*/ 900112 w 1176337"/>
                <a:gd name="connsiteY6" fmla="*/ 54769 h 421482"/>
                <a:gd name="connsiteX7" fmla="*/ 1169193 w 1176337"/>
                <a:gd name="connsiteY7" fmla="*/ 0 h 421482"/>
                <a:gd name="connsiteX8" fmla="*/ 1176337 w 1176337"/>
                <a:gd name="connsiteY8" fmla="*/ 207169 h 421482"/>
                <a:gd name="connsiteX9" fmla="*/ 1097756 w 1176337"/>
                <a:gd name="connsiteY9" fmla="*/ 209550 h 421482"/>
                <a:gd name="connsiteX10" fmla="*/ 1002506 w 1176337"/>
                <a:gd name="connsiteY10" fmla="*/ 209550 h 421482"/>
                <a:gd name="connsiteX11" fmla="*/ 883443 w 1176337"/>
                <a:gd name="connsiteY11" fmla="*/ 216694 h 421482"/>
                <a:gd name="connsiteX12" fmla="*/ 738187 w 1176337"/>
                <a:gd name="connsiteY12" fmla="*/ 242888 h 421482"/>
                <a:gd name="connsiteX13" fmla="*/ 678656 w 1176337"/>
                <a:gd name="connsiteY13" fmla="*/ 259557 h 421482"/>
                <a:gd name="connsiteX14" fmla="*/ 457200 w 1176337"/>
                <a:gd name="connsiteY14" fmla="*/ 297657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6337" h="421482">
                  <a:moveTo>
                    <a:pt x="457200" y="297657"/>
                  </a:moveTo>
                  <a:lnTo>
                    <a:pt x="135731" y="364332"/>
                  </a:lnTo>
                  <a:lnTo>
                    <a:pt x="40481" y="421482"/>
                  </a:lnTo>
                  <a:lnTo>
                    <a:pt x="0" y="245269"/>
                  </a:lnTo>
                  <a:lnTo>
                    <a:pt x="314325" y="180975"/>
                  </a:lnTo>
                  <a:lnTo>
                    <a:pt x="635793" y="107157"/>
                  </a:lnTo>
                  <a:lnTo>
                    <a:pt x="900112" y="54769"/>
                  </a:lnTo>
                  <a:lnTo>
                    <a:pt x="1169193" y="0"/>
                  </a:lnTo>
                  <a:lnTo>
                    <a:pt x="1176337" y="207169"/>
                  </a:lnTo>
                  <a:lnTo>
                    <a:pt x="1097756" y="209550"/>
                  </a:lnTo>
                  <a:lnTo>
                    <a:pt x="1002506" y="209550"/>
                  </a:lnTo>
                  <a:lnTo>
                    <a:pt x="883443" y="216694"/>
                  </a:lnTo>
                  <a:lnTo>
                    <a:pt x="738187" y="242888"/>
                  </a:lnTo>
                  <a:lnTo>
                    <a:pt x="678656" y="259557"/>
                  </a:lnTo>
                  <a:lnTo>
                    <a:pt x="45720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8D865F4-E83C-8C42-B238-1208DDAFDD26}"/>
                </a:ext>
              </a:extLst>
            </p:cNvPr>
            <p:cNvSpPr/>
            <p:nvPr/>
          </p:nvSpPr>
          <p:spPr>
            <a:xfrm>
              <a:off x="4376738" y="4252913"/>
              <a:ext cx="1257300" cy="1568450"/>
            </a:xfrm>
            <a:custGeom>
              <a:avLst/>
              <a:gdLst>
                <a:gd name="connsiteX0" fmla="*/ 878681 w 1257509"/>
                <a:gd name="connsiteY0" fmla="*/ 907256 h 1569243"/>
                <a:gd name="connsiteX1" fmla="*/ 764381 w 1257509"/>
                <a:gd name="connsiteY1" fmla="*/ 1054893 h 1569243"/>
                <a:gd name="connsiteX2" fmla="*/ 666750 w 1257509"/>
                <a:gd name="connsiteY2" fmla="*/ 1154906 h 1569243"/>
                <a:gd name="connsiteX3" fmla="*/ 521493 w 1257509"/>
                <a:gd name="connsiteY3" fmla="*/ 1276350 h 1569243"/>
                <a:gd name="connsiteX4" fmla="*/ 354806 w 1257509"/>
                <a:gd name="connsiteY4" fmla="*/ 1395412 h 1569243"/>
                <a:gd name="connsiteX5" fmla="*/ 216693 w 1257509"/>
                <a:gd name="connsiteY5" fmla="*/ 1478756 h 1569243"/>
                <a:gd name="connsiteX6" fmla="*/ 107156 w 1257509"/>
                <a:gd name="connsiteY6" fmla="*/ 1540668 h 1569243"/>
                <a:gd name="connsiteX7" fmla="*/ 50006 w 1257509"/>
                <a:gd name="connsiteY7" fmla="*/ 1566862 h 1569243"/>
                <a:gd name="connsiteX8" fmla="*/ 21431 w 1257509"/>
                <a:gd name="connsiteY8" fmla="*/ 1569243 h 1569243"/>
                <a:gd name="connsiteX9" fmla="*/ 9525 w 1257509"/>
                <a:gd name="connsiteY9" fmla="*/ 1564481 h 1569243"/>
                <a:gd name="connsiteX10" fmla="*/ 0 w 1257509"/>
                <a:gd name="connsiteY10" fmla="*/ 1552575 h 1569243"/>
                <a:gd name="connsiteX11" fmla="*/ 4762 w 1257509"/>
                <a:gd name="connsiteY11" fmla="*/ 1528762 h 1569243"/>
                <a:gd name="connsiteX12" fmla="*/ 50006 w 1257509"/>
                <a:gd name="connsiteY12" fmla="*/ 1490662 h 1569243"/>
                <a:gd name="connsiteX13" fmla="*/ 226218 w 1257509"/>
                <a:gd name="connsiteY13" fmla="*/ 1347787 h 1569243"/>
                <a:gd name="connsiteX14" fmla="*/ 338137 w 1257509"/>
                <a:gd name="connsiteY14" fmla="*/ 1243012 h 1569243"/>
                <a:gd name="connsiteX15" fmla="*/ 481012 w 1257509"/>
                <a:gd name="connsiteY15" fmla="*/ 1112043 h 1569243"/>
                <a:gd name="connsiteX16" fmla="*/ 592931 w 1257509"/>
                <a:gd name="connsiteY16" fmla="*/ 988218 h 1569243"/>
                <a:gd name="connsiteX17" fmla="*/ 709612 w 1257509"/>
                <a:gd name="connsiteY17" fmla="*/ 842962 h 1569243"/>
                <a:gd name="connsiteX18" fmla="*/ 795337 w 1257509"/>
                <a:gd name="connsiteY18" fmla="*/ 700087 h 1569243"/>
                <a:gd name="connsiteX19" fmla="*/ 854868 w 1257509"/>
                <a:gd name="connsiteY19" fmla="*/ 559593 h 1569243"/>
                <a:gd name="connsiteX20" fmla="*/ 921543 w 1257509"/>
                <a:gd name="connsiteY20" fmla="*/ 390525 h 1569243"/>
                <a:gd name="connsiteX21" fmla="*/ 947737 w 1257509"/>
                <a:gd name="connsiteY21" fmla="*/ 273843 h 1569243"/>
                <a:gd name="connsiteX22" fmla="*/ 947737 w 1257509"/>
                <a:gd name="connsiteY22" fmla="*/ 257175 h 1569243"/>
                <a:gd name="connsiteX23" fmla="*/ 852487 w 1257509"/>
                <a:gd name="connsiteY23" fmla="*/ 59531 h 1569243"/>
                <a:gd name="connsiteX24" fmla="*/ 869156 w 1257509"/>
                <a:gd name="connsiteY24" fmla="*/ 0 h 1569243"/>
                <a:gd name="connsiteX25" fmla="*/ 1002506 w 1257509"/>
                <a:gd name="connsiteY25" fmla="*/ 54768 h 1569243"/>
                <a:gd name="connsiteX26" fmla="*/ 1076325 w 1257509"/>
                <a:gd name="connsiteY26" fmla="*/ 95250 h 1569243"/>
                <a:gd name="connsiteX27" fmla="*/ 1140618 w 1257509"/>
                <a:gd name="connsiteY27" fmla="*/ 138112 h 1569243"/>
                <a:gd name="connsiteX28" fmla="*/ 1200150 w 1257509"/>
                <a:gd name="connsiteY28" fmla="*/ 176212 h 1569243"/>
                <a:gd name="connsiteX29" fmla="*/ 1233487 w 1257509"/>
                <a:gd name="connsiteY29" fmla="*/ 211931 h 1569243"/>
                <a:gd name="connsiteX30" fmla="*/ 1250156 w 1257509"/>
                <a:gd name="connsiteY30" fmla="*/ 247650 h 1569243"/>
                <a:gd name="connsiteX31" fmla="*/ 1257300 w 1257509"/>
                <a:gd name="connsiteY31" fmla="*/ 276225 h 1569243"/>
                <a:gd name="connsiteX32" fmla="*/ 1257300 w 1257509"/>
                <a:gd name="connsiteY32" fmla="*/ 309562 h 1569243"/>
                <a:gd name="connsiteX33" fmla="*/ 1245393 w 1257509"/>
                <a:gd name="connsiteY33" fmla="*/ 330993 h 1569243"/>
                <a:gd name="connsiteX34" fmla="*/ 1214437 w 1257509"/>
                <a:gd name="connsiteY34" fmla="*/ 369093 h 1569243"/>
                <a:gd name="connsiteX35" fmla="*/ 1171575 w 1257509"/>
                <a:gd name="connsiteY35" fmla="*/ 445293 h 1569243"/>
                <a:gd name="connsiteX36" fmla="*/ 1114425 w 1257509"/>
                <a:gd name="connsiteY36" fmla="*/ 554831 h 1569243"/>
                <a:gd name="connsiteX37" fmla="*/ 1023937 w 1257509"/>
                <a:gd name="connsiteY37" fmla="*/ 707231 h 1569243"/>
                <a:gd name="connsiteX38" fmla="*/ 878681 w 1257509"/>
                <a:gd name="connsiteY38" fmla="*/ 907256 h 156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57509" h="1569243">
                  <a:moveTo>
                    <a:pt x="878681" y="907256"/>
                  </a:moveTo>
                  <a:lnTo>
                    <a:pt x="764381" y="1054893"/>
                  </a:lnTo>
                  <a:lnTo>
                    <a:pt x="666750" y="1154906"/>
                  </a:lnTo>
                  <a:lnTo>
                    <a:pt x="521493" y="1276350"/>
                  </a:lnTo>
                  <a:lnTo>
                    <a:pt x="354806" y="1395412"/>
                  </a:lnTo>
                  <a:lnTo>
                    <a:pt x="216693" y="1478756"/>
                  </a:lnTo>
                  <a:lnTo>
                    <a:pt x="107156" y="1540668"/>
                  </a:lnTo>
                  <a:lnTo>
                    <a:pt x="50006" y="1566862"/>
                  </a:lnTo>
                  <a:lnTo>
                    <a:pt x="21431" y="1569243"/>
                  </a:lnTo>
                  <a:lnTo>
                    <a:pt x="9525" y="1564481"/>
                  </a:lnTo>
                  <a:lnTo>
                    <a:pt x="0" y="1552575"/>
                  </a:lnTo>
                  <a:lnTo>
                    <a:pt x="4762" y="1528762"/>
                  </a:lnTo>
                  <a:lnTo>
                    <a:pt x="50006" y="1490662"/>
                  </a:lnTo>
                  <a:lnTo>
                    <a:pt x="226218" y="1347787"/>
                  </a:lnTo>
                  <a:lnTo>
                    <a:pt x="338137" y="1243012"/>
                  </a:lnTo>
                  <a:lnTo>
                    <a:pt x="481012" y="1112043"/>
                  </a:lnTo>
                  <a:lnTo>
                    <a:pt x="592931" y="988218"/>
                  </a:lnTo>
                  <a:lnTo>
                    <a:pt x="709612" y="842962"/>
                  </a:lnTo>
                  <a:lnTo>
                    <a:pt x="795337" y="700087"/>
                  </a:lnTo>
                  <a:lnTo>
                    <a:pt x="854868" y="559593"/>
                  </a:lnTo>
                  <a:lnTo>
                    <a:pt x="921543" y="390525"/>
                  </a:lnTo>
                  <a:lnTo>
                    <a:pt x="947737" y="273843"/>
                  </a:lnTo>
                  <a:lnTo>
                    <a:pt x="947737" y="257175"/>
                  </a:lnTo>
                  <a:lnTo>
                    <a:pt x="852487" y="59531"/>
                  </a:lnTo>
                  <a:lnTo>
                    <a:pt x="869156" y="0"/>
                  </a:lnTo>
                  <a:lnTo>
                    <a:pt x="1002506" y="54768"/>
                  </a:lnTo>
                  <a:lnTo>
                    <a:pt x="1076325" y="95250"/>
                  </a:lnTo>
                  <a:lnTo>
                    <a:pt x="1140618" y="138112"/>
                  </a:lnTo>
                  <a:lnTo>
                    <a:pt x="1200150" y="176212"/>
                  </a:lnTo>
                  <a:lnTo>
                    <a:pt x="1233487" y="211931"/>
                  </a:lnTo>
                  <a:lnTo>
                    <a:pt x="1250156" y="247650"/>
                  </a:lnTo>
                  <a:cubicBezTo>
                    <a:pt x="1257509" y="274609"/>
                    <a:pt x="1257300" y="264793"/>
                    <a:pt x="1257300" y="276225"/>
                  </a:cubicBezTo>
                  <a:lnTo>
                    <a:pt x="1257300" y="309562"/>
                  </a:lnTo>
                  <a:lnTo>
                    <a:pt x="1245393" y="330993"/>
                  </a:lnTo>
                  <a:lnTo>
                    <a:pt x="1214437" y="369093"/>
                  </a:lnTo>
                  <a:lnTo>
                    <a:pt x="1171575" y="445293"/>
                  </a:lnTo>
                  <a:lnTo>
                    <a:pt x="1114425" y="554831"/>
                  </a:lnTo>
                  <a:lnTo>
                    <a:pt x="1023937" y="707231"/>
                  </a:lnTo>
                  <a:lnTo>
                    <a:pt x="878681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EC2C2DDF-D989-FF47-A010-F1E893F43440}"/>
                </a:ext>
              </a:extLst>
            </p:cNvPr>
            <p:cNvSpPr/>
            <p:nvPr/>
          </p:nvSpPr>
          <p:spPr>
            <a:xfrm>
              <a:off x="5710238" y="4110038"/>
              <a:ext cx="1711325" cy="1755775"/>
            </a:xfrm>
            <a:custGeom>
              <a:avLst/>
              <a:gdLst>
                <a:gd name="connsiteX0" fmla="*/ 242887 w 1712118"/>
                <a:gd name="connsiteY0" fmla="*/ 933450 h 1754981"/>
                <a:gd name="connsiteX1" fmla="*/ 252412 w 1712118"/>
                <a:gd name="connsiteY1" fmla="*/ 616743 h 1754981"/>
                <a:gd name="connsiteX2" fmla="*/ 261937 w 1712118"/>
                <a:gd name="connsiteY2" fmla="*/ 419100 h 1754981"/>
                <a:gd name="connsiteX3" fmla="*/ 261937 w 1712118"/>
                <a:gd name="connsiteY3" fmla="*/ 383381 h 1754981"/>
                <a:gd name="connsiteX4" fmla="*/ 261937 w 1712118"/>
                <a:gd name="connsiteY4" fmla="*/ 359568 h 1754981"/>
                <a:gd name="connsiteX5" fmla="*/ 252412 w 1712118"/>
                <a:gd name="connsiteY5" fmla="*/ 316706 h 1754981"/>
                <a:gd name="connsiteX6" fmla="*/ 228600 w 1712118"/>
                <a:gd name="connsiteY6" fmla="*/ 261937 h 1754981"/>
                <a:gd name="connsiteX7" fmla="*/ 200025 w 1712118"/>
                <a:gd name="connsiteY7" fmla="*/ 214312 h 1754981"/>
                <a:gd name="connsiteX8" fmla="*/ 171450 w 1712118"/>
                <a:gd name="connsiteY8" fmla="*/ 173831 h 1754981"/>
                <a:gd name="connsiteX9" fmla="*/ 111918 w 1712118"/>
                <a:gd name="connsiteY9" fmla="*/ 107156 h 1754981"/>
                <a:gd name="connsiteX10" fmla="*/ 0 w 1712118"/>
                <a:gd name="connsiteY10" fmla="*/ 9525 h 1754981"/>
                <a:gd name="connsiteX11" fmla="*/ 128587 w 1712118"/>
                <a:gd name="connsiteY11" fmla="*/ 0 h 1754981"/>
                <a:gd name="connsiteX12" fmla="*/ 300037 w 1712118"/>
                <a:gd name="connsiteY12" fmla="*/ 88106 h 1754981"/>
                <a:gd name="connsiteX13" fmla="*/ 407193 w 1712118"/>
                <a:gd name="connsiteY13" fmla="*/ 147637 h 1754981"/>
                <a:gd name="connsiteX14" fmla="*/ 488156 w 1712118"/>
                <a:gd name="connsiteY14" fmla="*/ 192881 h 1754981"/>
                <a:gd name="connsiteX15" fmla="*/ 526256 w 1712118"/>
                <a:gd name="connsiteY15" fmla="*/ 219075 h 1754981"/>
                <a:gd name="connsiteX16" fmla="*/ 545306 w 1712118"/>
                <a:gd name="connsiteY16" fmla="*/ 235743 h 1754981"/>
                <a:gd name="connsiteX17" fmla="*/ 566737 w 1712118"/>
                <a:gd name="connsiteY17" fmla="*/ 264318 h 1754981"/>
                <a:gd name="connsiteX18" fmla="*/ 573881 w 1712118"/>
                <a:gd name="connsiteY18" fmla="*/ 292893 h 1754981"/>
                <a:gd name="connsiteX19" fmla="*/ 566737 w 1712118"/>
                <a:gd name="connsiteY19" fmla="*/ 333375 h 1754981"/>
                <a:gd name="connsiteX20" fmla="*/ 540543 w 1712118"/>
                <a:gd name="connsiteY20" fmla="*/ 392906 h 1754981"/>
                <a:gd name="connsiteX21" fmla="*/ 500062 w 1712118"/>
                <a:gd name="connsiteY21" fmla="*/ 471487 h 1754981"/>
                <a:gd name="connsiteX22" fmla="*/ 476250 w 1712118"/>
                <a:gd name="connsiteY22" fmla="*/ 528637 h 1754981"/>
                <a:gd name="connsiteX23" fmla="*/ 459581 w 1712118"/>
                <a:gd name="connsiteY23" fmla="*/ 607218 h 1754981"/>
                <a:gd name="connsiteX24" fmla="*/ 445293 w 1712118"/>
                <a:gd name="connsiteY24" fmla="*/ 723900 h 1754981"/>
                <a:gd name="connsiteX25" fmla="*/ 431006 w 1712118"/>
                <a:gd name="connsiteY25" fmla="*/ 857250 h 1754981"/>
                <a:gd name="connsiteX26" fmla="*/ 421481 w 1712118"/>
                <a:gd name="connsiteY26" fmla="*/ 1023937 h 1754981"/>
                <a:gd name="connsiteX27" fmla="*/ 416718 w 1712118"/>
                <a:gd name="connsiteY27" fmla="*/ 1188243 h 1754981"/>
                <a:gd name="connsiteX28" fmla="*/ 419100 w 1712118"/>
                <a:gd name="connsiteY28" fmla="*/ 1331118 h 1754981"/>
                <a:gd name="connsiteX29" fmla="*/ 426243 w 1712118"/>
                <a:gd name="connsiteY29" fmla="*/ 1381125 h 1754981"/>
                <a:gd name="connsiteX30" fmla="*/ 435768 w 1712118"/>
                <a:gd name="connsiteY30" fmla="*/ 1419225 h 1754981"/>
                <a:gd name="connsiteX31" fmla="*/ 454818 w 1712118"/>
                <a:gd name="connsiteY31" fmla="*/ 1452562 h 1754981"/>
                <a:gd name="connsiteX32" fmla="*/ 485775 w 1712118"/>
                <a:gd name="connsiteY32" fmla="*/ 1483518 h 1754981"/>
                <a:gd name="connsiteX33" fmla="*/ 514350 w 1712118"/>
                <a:gd name="connsiteY33" fmla="*/ 1502568 h 1754981"/>
                <a:gd name="connsiteX34" fmla="*/ 561975 w 1712118"/>
                <a:gd name="connsiteY34" fmla="*/ 1524000 h 1754981"/>
                <a:gd name="connsiteX35" fmla="*/ 602456 w 1712118"/>
                <a:gd name="connsiteY35" fmla="*/ 1535906 h 1754981"/>
                <a:gd name="connsiteX36" fmla="*/ 650081 w 1712118"/>
                <a:gd name="connsiteY36" fmla="*/ 1543050 h 1754981"/>
                <a:gd name="connsiteX37" fmla="*/ 733425 w 1712118"/>
                <a:gd name="connsiteY37" fmla="*/ 1550193 h 1754981"/>
                <a:gd name="connsiteX38" fmla="*/ 895350 w 1712118"/>
                <a:gd name="connsiteY38" fmla="*/ 1547812 h 1754981"/>
                <a:gd name="connsiteX39" fmla="*/ 1085850 w 1712118"/>
                <a:gd name="connsiteY39" fmla="*/ 1543050 h 1754981"/>
                <a:gd name="connsiteX40" fmla="*/ 1166812 w 1712118"/>
                <a:gd name="connsiteY40" fmla="*/ 1528762 h 1754981"/>
                <a:gd name="connsiteX41" fmla="*/ 1223962 w 1712118"/>
                <a:gd name="connsiteY41" fmla="*/ 1512093 h 1754981"/>
                <a:gd name="connsiteX42" fmla="*/ 1607343 w 1712118"/>
                <a:gd name="connsiteY42" fmla="*/ 1407318 h 1754981"/>
                <a:gd name="connsiteX43" fmla="*/ 1643062 w 1712118"/>
                <a:gd name="connsiteY43" fmla="*/ 1443037 h 1754981"/>
                <a:gd name="connsiteX44" fmla="*/ 1669256 w 1712118"/>
                <a:gd name="connsiteY44" fmla="*/ 1471612 h 1754981"/>
                <a:gd name="connsiteX45" fmla="*/ 1683543 w 1712118"/>
                <a:gd name="connsiteY45" fmla="*/ 1497806 h 1754981"/>
                <a:gd name="connsiteX46" fmla="*/ 1700212 w 1712118"/>
                <a:gd name="connsiteY46" fmla="*/ 1528762 h 1754981"/>
                <a:gd name="connsiteX47" fmla="*/ 1712118 w 1712118"/>
                <a:gd name="connsiteY47" fmla="*/ 1576387 h 1754981"/>
                <a:gd name="connsiteX48" fmla="*/ 1709737 w 1712118"/>
                <a:gd name="connsiteY48" fmla="*/ 1614487 h 1754981"/>
                <a:gd name="connsiteX49" fmla="*/ 1700212 w 1712118"/>
                <a:gd name="connsiteY49" fmla="*/ 1643062 h 1754981"/>
                <a:gd name="connsiteX50" fmla="*/ 1666875 w 1712118"/>
                <a:gd name="connsiteY50" fmla="*/ 1664493 h 1754981"/>
                <a:gd name="connsiteX51" fmla="*/ 1621631 w 1712118"/>
                <a:gd name="connsiteY51" fmla="*/ 1683543 h 1754981"/>
                <a:gd name="connsiteX52" fmla="*/ 1497806 w 1712118"/>
                <a:gd name="connsiteY52" fmla="*/ 1712118 h 1754981"/>
                <a:gd name="connsiteX53" fmla="*/ 1309687 w 1712118"/>
                <a:gd name="connsiteY53" fmla="*/ 1735931 h 1754981"/>
                <a:gd name="connsiteX54" fmla="*/ 950118 w 1712118"/>
                <a:gd name="connsiteY54" fmla="*/ 1752600 h 1754981"/>
                <a:gd name="connsiteX55" fmla="*/ 797718 w 1712118"/>
                <a:gd name="connsiteY55" fmla="*/ 1754981 h 1754981"/>
                <a:gd name="connsiteX56" fmla="*/ 642937 w 1712118"/>
                <a:gd name="connsiteY56" fmla="*/ 1745456 h 1754981"/>
                <a:gd name="connsiteX57" fmla="*/ 533400 w 1712118"/>
                <a:gd name="connsiteY57" fmla="*/ 1728787 h 1754981"/>
                <a:gd name="connsiteX58" fmla="*/ 464343 w 1712118"/>
                <a:gd name="connsiteY58" fmla="*/ 1714500 h 1754981"/>
                <a:gd name="connsiteX59" fmla="*/ 421481 w 1712118"/>
                <a:gd name="connsiteY59" fmla="*/ 1700212 h 1754981"/>
                <a:gd name="connsiteX60" fmla="*/ 381000 w 1712118"/>
                <a:gd name="connsiteY60" fmla="*/ 1681162 h 1754981"/>
                <a:gd name="connsiteX61" fmla="*/ 342900 w 1712118"/>
                <a:gd name="connsiteY61" fmla="*/ 1659731 h 1754981"/>
                <a:gd name="connsiteX62" fmla="*/ 314325 w 1712118"/>
                <a:gd name="connsiteY62" fmla="*/ 1626393 h 1754981"/>
                <a:gd name="connsiteX63" fmla="*/ 295275 w 1712118"/>
                <a:gd name="connsiteY63" fmla="*/ 1593056 h 1754981"/>
                <a:gd name="connsiteX64" fmla="*/ 271462 w 1712118"/>
                <a:gd name="connsiteY64" fmla="*/ 1540668 h 1754981"/>
                <a:gd name="connsiteX65" fmla="*/ 254793 w 1712118"/>
                <a:gd name="connsiteY65" fmla="*/ 1450181 h 1754981"/>
                <a:gd name="connsiteX66" fmla="*/ 240506 w 1712118"/>
                <a:gd name="connsiteY66" fmla="*/ 1326356 h 1754981"/>
                <a:gd name="connsiteX67" fmla="*/ 240506 w 1712118"/>
                <a:gd name="connsiteY67" fmla="*/ 1150143 h 1754981"/>
                <a:gd name="connsiteX68" fmla="*/ 242887 w 1712118"/>
                <a:gd name="connsiteY68" fmla="*/ 933450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12118" h="1754981">
                  <a:moveTo>
                    <a:pt x="242887" y="933450"/>
                  </a:moveTo>
                  <a:lnTo>
                    <a:pt x="252412" y="616743"/>
                  </a:lnTo>
                  <a:lnTo>
                    <a:pt x="261937" y="419100"/>
                  </a:lnTo>
                  <a:lnTo>
                    <a:pt x="261937" y="383381"/>
                  </a:lnTo>
                  <a:lnTo>
                    <a:pt x="261937" y="359568"/>
                  </a:lnTo>
                  <a:lnTo>
                    <a:pt x="252412" y="316706"/>
                  </a:lnTo>
                  <a:lnTo>
                    <a:pt x="228600" y="261937"/>
                  </a:lnTo>
                  <a:lnTo>
                    <a:pt x="200025" y="214312"/>
                  </a:lnTo>
                  <a:lnTo>
                    <a:pt x="171450" y="173831"/>
                  </a:lnTo>
                  <a:lnTo>
                    <a:pt x="111918" y="107156"/>
                  </a:lnTo>
                  <a:lnTo>
                    <a:pt x="0" y="9525"/>
                  </a:lnTo>
                  <a:lnTo>
                    <a:pt x="128587" y="0"/>
                  </a:lnTo>
                  <a:lnTo>
                    <a:pt x="300037" y="88106"/>
                  </a:lnTo>
                  <a:lnTo>
                    <a:pt x="407193" y="147637"/>
                  </a:lnTo>
                  <a:lnTo>
                    <a:pt x="488156" y="192881"/>
                  </a:lnTo>
                  <a:lnTo>
                    <a:pt x="526256" y="219075"/>
                  </a:lnTo>
                  <a:lnTo>
                    <a:pt x="545306" y="235743"/>
                  </a:lnTo>
                  <a:lnTo>
                    <a:pt x="566737" y="264318"/>
                  </a:lnTo>
                  <a:lnTo>
                    <a:pt x="573881" y="292893"/>
                  </a:lnTo>
                  <a:lnTo>
                    <a:pt x="566737" y="333375"/>
                  </a:lnTo>
                  <a:lnTo>
                    <a:pt x="540543" y="392906"/>
                  </a:lnTo>
                  <a:lnTo>
                    <a:pt x="500062" y="471487"/>
                  </a:lnTo>
                  <a:lnTo>
                    <a:pt x="476250" y="528637"/>
                  </a:lnTo>
                  <a:lnTo>
                    <a:pt x="459581" y="607218"/>
                  </a:lnTo>
                  <a:lnTo>
                    <a:pt x="445293" y="723900"/>
                  </a:lnTo>
                  <a:lnTo>
                    <a:pt x="431006" y="857250"/>
                  </a:lnTo>
                  <a:lnTo>
                    <a:pt x="421481" y="1023937"/>
                  </a:lnTo>
                  <a:lnTo>
                    <a:pt x="416718" y="1188243"/>
                  </a:lnTo>
                  <a:lnTo>
                    <a:pt x="419100" y="1331118"/>
                  </a:lnTo>
                  <a:lnTo>
                    <a:pt x="426243" y="1381125"/>
                  </a:lnTo>
                  <a:lnTo>
                    <a:pt x="435768" y="1419225"/>
                  </a:lnTo>
                  <a:lnTo>
                    <a:pt x="454818" y="1452562"/>
                  </a:lnTo>
                  <a:lnTo>
                    <a:pt x="485775" y="1483518"/>
                  </a:lnTo>
                  <a:lnTo>
                    <a:pt x="514350" y="1502568"/>
                  </a:lnTo>
                  <a:lnTo>
                    <a:pt x="561975" y="1524000"/>
                  </a:lnTo>
                  <a:lnTo>
                    <a:pt x="602456" y="1535906"/>
                  </a:lnTo>
                  <a:lnTo>
                    <a:pt x="650081" y="1543050"/>
                  </a:lnTo>
                  <a:lnTo>
                    <a:pt x="733425" y="1550193"/>
                  </a:lnTo>
                  <a:lnTo>
                    <a:pt x="895350" y="1547812"/>
                  </a:lnTo>
                  <a:lnTo>
                    <a:pt x="1085850" y="1543050"/>
                  </a:lnTo>
                  <a:lnTo>
                    <a:pt x="1166812" y="1528762"/>
                  </a:lnTo>
                  <a:lnTo>
                    <a:pt x="1223962" y="1512093"/>
                  </a:lnTo>
                  <a:lnTo>
                    <a:pt x="1607343" y="1407318"/>
                  </a:lnTo>
                  <a:lnTo>
                    <a:pt x="1643062" y="1443037"/>
                  </a:lnTo>
                  <a:lnTo>
                    <a:pt x="1669256" y="1471612"/>
                  </a:lnTo>
                  <a:lnTo>
                    <a:pt x="1683543" y="1497806"/>
                  </a:lnTo>
                  <a:lnTo>
                    <a:pt x="1700212" y="1528762"/>
                  </a:lnTo>
                  <a:lnTo>
                    <a:pt x="1712118" y="1576387"/>
                  </a:lnTo>
                  <a:lnTo>
                    <a:pt x="1709737" y="1614487"/>
                  </a:lnTo>
                  <a:lnTo>
                    <a:pt x="1700212" y="1643062"/>
                  </a:lnTo>
                  <a:lnTo>
                    <a:pt x="1666875" y="1664493"/>
                  </a:lnTo>
                  <a:lnTo>
                    <a:pt x="1621631" y="1683543"/>
                  </a:lnTo>
                  <a:lnTo>
                    <a:pt x="1497806" y="1712118"/>
                  </a:lnTo>
                  <a:lnTo>
                    <a:pt x="1309687" y="1735931"/>
                  </a:lnTo>
                  <a:lnTo>
                    <a:pt x="950118" y="1752600"/>
                  </a:lnTo>
                  <a:lnTo>
                    <a:pt x="797718" y="1754981"/>
                  </a:lnTo>
                  <a:lnTo>
                    <a:pt x="642937" y="1745456"/>
                  </a:lnTo>
                  <a:lnTo>
                    <a:pt x="533400" y="1728787"/>
                  </a:lnTo>
                  <a:lnTo>
                    <a:pt x="464343" y="1714500"/>
                  </a:lnTo>
                  <a:lnTo>
                    <a:pt x="421481" y="1700212"/>
                  </a:lnTo>
                  <a:lnTo>
                    <a:pt x="381000" y="1681162"/>
                  </a:lnTo>
                  <a:lnTo>
                    <a:pt x="342900" y="1659731"/>
                  </a:lnTo>
                  <a:lnTo>
                    <a:pt x="314325" y="1626393"/>
                  </a:lnTo>
                  <a:lnTo>
                    <a:pt x="295275" y="1593056"/>
                  </a:lnTo>
                  <a:lnTo>
                    <a:pt x="271462" y="1540668"/>
                  </a:lnTo>
                  <a:lnTo>
                    <a:pt x="254793" y="1450181"/>
                  </a:lnTo>
                  <a:lnTo>
                    <a:pt x="240506" y="1326356"/>
                  </a:lnTo>
                  <a:lnTo>
                    <a:pt x="240506" y="1150143"/>
                  </a:lnTo>
                  <a:cubicBezTo>
                    <a:pt x="241300" y="1077912"/>
                    <a:pt x="242093" y="1005681"/>
                    <a:pt x="242887" y="933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DBA25378-BA42-BD42-8EE1-56D3A618020D}"/>
                </a:ext>
              </a:extLst>
            </p:cNvPr>
            <p:cNvSpPr/>
            <p:nvPr/>
          </p:nvSpPr>
          <p:spPr>
            <a:xfrm>
              <a:off x="6924675" y="4767263"/>
              <a:ext cx="423863" cy="871537"/>
            </a:xfrm>
            <a:custGeom>
              <a:avLst/>
              <a:gdLst>
                <a:gd name="connsiteX0" fmla="*/ 326231 w 423863"/>
                <a:gd name="connsiteY0" fmla="*/ 273843 h 871537"/>
                <a:gd name="connsiteX1" fmla="*/ 352425 w 423863"/>
                <a:gd name="connsiteY1" fmla="*/ 533400 h 871537"/>
                <a:gd name="connsiteX2" fmla="*/ 366713 w 423863"/>
                <a:gd name="connsiteY2" fmla="*/ 666750 h 871537"/>
                <a:gd name="connsiteX3" fmla="*/ 373856 w 423863"/>
                <a:gd name="connsiteY3" fmla="*/ 704850 h 871537"/>
                <a:gd name="connsiteX4" fmla="*/ 423863 w 423863"/>
                <a:gd name="connsiteY4" fmla="*/ 809625 h 871537"/>
                <a:gd name="connsiteX5" fmla="*/ 0 w 423863"/>
                <a:gd name="connsiteY5" fmla="*/ 871537 h 871537"/>
                <a:gd name="connsiteX6" fmla="*/ 76200 w 423863"/>
                <a:gd name="connsiteY6" fmla="*/ 816768 h 871537"/>
                <a:gd name="connsiteX7" fmla="*/ 111919 w 423863"/>
                <a:gd name="connsiteY7" fmla="*/ 778668 h 871537"/>
                <a:gd name="connsiteX8" fmla="*/ 133350 w 423863"/>
                <a:gd name="connsiteY8" fmla="*/ 738187 h 871537"/>
                <a:gd name="connsiteX9" fmla="*/ 154781 w 423863"/>
                <a:gd name="connsiteY9" fmla="*/ 623887 h 871537"/>
                <a:gd name="connsiteX10" fmla="*/ 190500 w 423863"/>
                <a:gd name="connsiteY10" fmla="*/ 381000 h 871537"/>
                <a:gd name="connsiteX11" fmla="*/ 219075 w 423863"/>
                <a:gd name="connsiteY11" fmla="*/ 164306 h 871537"/>
                <a:gd name="connsiteX12" fmla="*/ 226219 w 423863"/>
                <a:gd name="connsiteY12" fmla="*/ 80962 h 871537"/>
                <a:gd name="connsiteX13" fmla="*/ 233363 w 423863"/>
                <a:gd name="connsiteY13" fmla="*/ 33337 h 871537"/>
                <a:gd name="connsiteX14" fmla="*/ 242888 w 423863"/>
                <a:gd name="connsiteY14" fmla="*/ 11906 h 871537"/>
                <a:gd name="connsiteX15" fmla="*/ 252413 w 423863"/>
                <a:gd name="connsiteY15" fmla="*/ 0 h 871537"/>
                <a:gd name="connsiteX16" fmla="*/ 264319 w 423863"/>
                <a:gd name="connsiteY16" fmla="*/ 0 h 871537"/>
                <a:gd name="connsiteX17" fmla="*/ 278606 w 423863"/>
                <a:gd name="connsiteY17" fmla="*/ 2381 h 871537"/>
                <a:gd name="connsiteX18" fmla="*/ 290513 w 423863"/>
                <a:gd name="connsiteY18" fmla="*/ 23812 h 871537"/>
                <a:gd name="connsiteX19" fmla="*/ 304800 w 423863"/>
                <a:gd name="connsiteY19" fmla="*/ 61912 h 871537"/>
                <a:gd name="connsiteX20" fmla="*/ 326231 w 423863"/>
                <a:gd name="connsiteY20" fmla="*/ 273843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871537">
                  <a:moveTo>
                    <a:pt x="326231" y="273843"/>
                  </a:moveTo>
                  <a:lnTo>
                    <a:pt x="352425" y="533400"/>
                  </a:lnTo>
                  <a:lnTo>
                    <a:pt x="366713" y="666750"/>
                  </a:lnTo>
                  <a:lnTo>
                    <a:pt x="373856" y="704850"/>
                  </a:lnTo>
                  <a:lnTo>
                    <a:pt x="423863" y="809625"/>
                  </a:lnTo>
                  <a:lnTo>
                    <a:pt x="0" y="871537"/>
                  </a:lnTo>
                  <a:lnTo>
                    <a:pt x="76200" y="816768"/>
                  </a:lnTo>
                  <a:lnTo>
                    <a:pt x="111919" y="778668"/>
                  </a:lnTo>
                  <a:lnTo>
                    <a:pt x="133350" y="738187"/>
                  </a:lnTo>
                  <a:lnTo>
                    <a:pt x="154781" y="623887"/>
                  </a:lnTo>
                  <a:lnTo>
                    <a:pt x="190500" y="381000"/>
                  </a:lnTo>
                  <a:lnTo>
                    <a:pt x="219075" y="164306"/>
                  </a:lnTo>
                  <a:lnTo>
                    <a:pt x="226219" y="80962"/>
                  </a:lnTo>
                  <a:lnTo>
                    <a:pt x="233363" y="33337"/>
                  </a:lnTo>
                  <a:lnTo>
                    <a:pt x="242888" y="11906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8606" y="2381"/>
                  </a:lnTo>
                  <a:lnTo>
                    <a:pt x="290513" y="23812"/>
                  </a:lnTo>
                  <a:lnTo>
                    <a:pt x="304800" y="61912"/>
                  </a:lnTo>
                  <a:lnTo>
                    <a:pt x="326231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743104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B0773C7-B222-2940-ACFB-7BD29254FD40}"/>
              </a:ext>
            </a:extLst>
          </p:cNvPr>
          <p:cNvSpPr/>
          <p:nvPr/>
        </p:nvSpPr>
        <p:spPr>
          <a:xfrm>
            <a:off x="3079750" y="1979613"/>
            <a:ext cx="1647825" cy="409575"/>
          </a:xfrm>
          <a:custGeom>
            <a:avLst/>
            <a:gdLst>
              <a:gd name="connsiteX0" fmla="*/ 1135857 w 1647825"/>
              <a:gd name="connsiteY0" fmla="*/ 71437 h 409575"/>
              <a:gd name="connsiteX1" fmla="*/ 1259682 w 1647825"/>
              <a:gd name="connsiteY1" fmla="*/ 35719 h 409575"/>
              <a:gd name="connsiteX2" fmla="*/ 1326357 w 1647825"/>
              <a:gd name="connsiteY2" fmla="*/ 11906 h 409575"/>
              <a:gd name="connsiteX3" fmla="*/ 1352550 w 1647825"/>
              <a:gd name="connsiteY3" fmla="*/ 0 h 409575"/>
              <a:gd name="connsiteX4" fmla="*/ 1388269 w 1647825"/>
              <a:gd name="connsiteY4" fmla="*/ 2381 h 409575"/>
              <a:gd name="connsiteX5" fmla="*/ 1438275 w 1647825"/>
              <a:gd name="connsiteY5" fmla="*/ 11906 h 409575"/>
              <a:gd name="connsiteX6" fmla="*/ 1504950 w 1647825"/>
              <a:gd name="connsiteY6" fmla="*/ 30956 h 409575"/>
              <a:gd name="connsiteX7" fmla="*/ 1562100 w 1647825"/>
              <a:gd name="connsiteY7" fmla="*/ 50006 h 409575"/>
              <a:gd name="connsiteX8" fmla="*/ 1604963 w 1647825"/>
              <a:gd name="connsiteY8" fmla="*/ 69056 h 409575"/>
              <a:gd name="connsiteX9" fmla="*/ 1631157 w 1647825"/>
              <a:gd name="connsiteY9" fmla="*/ 88106 h 409575"/>
              <a:gd name="connsiteX10" fmla="*/ 1645444 w 1647825"/>
              <a:gd name="connsiteY10" fmla="*/ 107156 h 409575"/>
              <a:gd name="connsiteX11" fmla="*/ 1647825 w 1647825"/>
              <a:gd name="connsiteY11" fmla="*/ 119062 h 409575"/>
              <a:gd name="connsiteX12" fmla="*/ 1643063 w 1647825"/>
              <a:gd name="connsiteY12" fmla="*/ 135731 h 409575"/>
              <a:gd name="connsiteX13" fmla="*/ 1631157 w 1647825"/>
              <a:gd name="connsiteY13" fmla="*/ 150019 h 409575"/>
              <a:gd name="connsiteX14" fmla="*/ 1604963 w 1647825"/>
              <a:gd name="connsiteY14" fmla="*/ 166687 h 409575"/>
              <a:gd name="connsiteX15" fmla="*/ 1581150 w 1647825"/>
              <a:gd name="connsiteY15" fmla="*/ 176212 h 409575"/>
              <a:gd name="connsiteX16" fmla="*/ 1543050 w 1647825"/>
              <a:gd name="connsiteY16" fmla="*/ 180975 h 409575"/>
              <a:gd name="connsiteX17" fmla="*/ 1459707 w 1647825"/>
              <a:gd name="connsiteY17" fmla="*/ 183356 h 409575"/>
              <a:gd name="connsiteX18" fmla="*/ 1343025 w 1647825"/>
              <a:gd name="connsiteY18" fmla="*/ 192881 h 409575"/>
              <a:gd name="connsiteX19" fmla="*/ 1221582 w 1647825"/>
              <a:gd name="connsiteY19" fmla="*/ 211931 h 409575"/>
              <a:gd name="connsiteX20" fmla="*/ 1066800 w 1647825"/>
              <a:gd name="connsiteY20" fmla="*/ 242887 h 409575"/>
              <a:gd name="connsiteX21" fmla="*/ 950119 w 1647825"/>
              <a:gd name="connsiteY21" fmla="*/ 273844 h 409575"/>
              <a:gd name="connsiteX22" fmla="*/ 692944 w 1647825"/>
              <a:gd name="connsiteY22" fmla="*/ 328612 h 409575"/>
              <a:gd name="connsiteX23" fmla="*/ 564357 w 1647825"/>
              <a:gd name="connsiteY23" fmla="*/ 361950 h 409575"/>
              <a:gd name="connsiteX24" fmla="*/ 483394 w 1647825"/>
              <a:gd name="connsiteY24" fmla="*/ 388144 h 409575"/>
              <a:gd name="connsiteX25" fmla="*/ 431007 w 1647825"/>
              <a:gd name="connsiteY25" fmla="*/ 404812 h 409575"/>
              <a:gd name="connsiteX26" fmla="*/ 385763 w 1647825"/>
              <a:gd name="connsiteY26" fmla="*/ 409575 h 409575"/>
              <a:gd name="connsiteX27" fmla="*/ 328613 w 1647825"/>
              <a:gd name="connsiteY27" fmla="*/ 400050 h 409575"/>
              <a:gd name="connsiteX28" fmla="*/ 273844 w 1647825"/>
              <a:gd name="connsiteY28" fmla="*/ 378619 h 409575"/>
              <a:gd name="connsiteX29" fmla="*/ 200025 w 1647825"/>
              <a:gd name="connsiteY29" fmla="*/ 338137 h 409575"/>
              <a:gd name="connsiteX30" fmla="*/ 100013 w 1647825"/>
              <a:gd name="connsiteY30" fmla="*/ 261937 h 409575"/>
              <a:gd name="connsiteX31" fmla="*/ 28575 w 1647825"/>
              <a:gd name="connsiteY31" fmla="*/ 195262 h 409575"/>
              <a:gd name="connsiteX32" fmla="*/ 11907 w 1647825"/>
              <a:gd name="connsiteY32" fmla="*/ 176212 h 409575"/>
              <a:gd name="connsiteX33" fmla="*/ 0 w 1647825"/>
              <a:gd name="connsiteY33" fmla="*/ 150019 h 409575"/>
              <a:gd name="connsiteX34" fmla="*/ 0 w 1647825"/>
              <a:gd name="connsiteY34" fmla="*/ 135731 h 409575"/>
              <a:gd name="connsiteX35" fmla="*/ 2382 w 1647825"/>
              <a:gd name="connsiteY35" fmla="*/ 123825 h 409575"/>
              <a:gd name="connsiteX36" fmla="*/ 9525 w 1647825"/>
              <a:gd name="connsiteY36" fmla="*/ 116681 h 409575"/>
              <a:gd name="connsiteX37" fmla="*/ 26194 w 1647825"/>
              <a:gd name="connsiteY37" fmla="*/ 116681 h 409575"/>
              <a:gd name="connsiteX38" fmla="*/ 52388 w 1647825"/>
              <a:gd name="connsiteY38" fmla="*/ 130969 h 409575"/>
              <a:gd name="connsiteX39" fmla="*/ 109538 w 1647825"/>
              <a:gd name="connsiteY39" fmla="*/ 161925 h 409575"/>
              <a:gd name="connsiteX40" fmla="*/ 188119 w 1647825"/>
              <a:gd name="connsiteY40" fmla="*/ 197644 h 409575"/>
              <a:gd name="connsiteX41" fmla="*/ 242888 w 1647825"/>
              <a:gd name="connsiteY41" fmla="*/ 216694 h 409575"/>
              <a:gd name="connsiteX42" fmla="*/ 304800 w 1647825"/>
              <a:gd name="connsiteY42" fmla="*/ 223837 h 409575"/>
              <a:gd name="connsiteX43" fmla="*/ 378619 w 1647825"/>
              <a:gd name="connsiteY43" fmla="*/ 221456 h 409575"/>
              <a:gd name="connsiteX44" fmla="*/ 557213 w 1647825"/>
              <a:gd name="connsiteY44" fmla="*/ 200025 h 409575"/>
              <a:gd name="connsiteX45" fmla="*/ 783432 w 1647825"/>
              <a:gd name="connsiteY45" fmla="*/ 154781 h 409575"/>
              <a:gd name="connsiteX46" fmla="*/ 1135857 w 1647825"/>
              <a:gd name="connsiteY46" fmla="*/ 71437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47825" h="409575">
                <a:moveTo>
                  <a:pt x="1135857" y="71437"/>
                </a:moveTo>
                <a:lnTo>
                  <a:pt x="1259682" y="35719"/>
                </a:lnTo>
                <a:lnTo>
                  <a:pt x="1326357" y="11906"/>
                </a:lnTo>
                <a:lnTo>
                  <a:pt x="1352550" y="0"/>
                </a:lnTo>
                <a:lnTo>
                  <a:pt x="1388269" y="2381"/>
                </a:lnTo>
                <a:lnTo>
                  <a:pt x="1438275" y="11906"/>
                </a:lnTo>
                <a:lnTo>
                  <a:pt x="1504950" y="30956"/>
                </a:lnTo>
                <a:lnTo>
                  <a:pt x="1562100" y="50006"/>
                </a:lnTo>
                <a:lnTo>
                  <a:pt x="1604963" y="69056"/>
                </a:lnTo>
                <a:lnTo>
                  <a:pt x="1631157" y="88106"/>
                </a:lnTo>
                <a:lnTo>
                  <a:pt x="1645444" y="107156"/>
                </a:lnTo>
                <a:lnTo>
                  <a:pt x="1647825" y="119062"/>
                </a:lnTo>
                <a:lnTo>
                  <a:pt x="1643063" y="135731"/>
                </a:lnTo>
                <a:lnTo>
                  <a:pt x="1631157" y="150019"/>
                </a:lnTo>
                <a:lnTo>
                  <a:pt x="1604963" y="166687"/>
                </a:lnTo>
                <a:lnTo>
                  <a:pt x="1581150" y="176212"/>
                </a:lnTo>
                <a:lnTo>
                  <a:pt x="1543050" y="180975"/>
                </a:lnTo>
                <a:lnTo>
                  <a:pt x="1459707" y="183356"/>
                </a:lnTo>
                <a:lnTo>
                  <a:pt x="1343025" y="192881"/>
                </a:lnTo>
                <a:lnTo>
                  <a:pt x="1221582" y="211931"/>
                </a:lnTo>
                <a:lnTo>
                  <a:pt x="1066800" y="242887"/>
                </a:lnTo>
                <a:lnTo>
                  <a:pt x="950119" y="273844"/>
                </a:lnTo>
                <a:lnTo>
                  <a:pt x="692944" y="328612"/>
                </a:lnTo>
                <a:lnTo>
                  <a:pt x="564357" y="361950"/>
                </a:lnTo>
                <a:lnTo>
                  <a:pt x="483394" y="388144"/>
                </a:lnTo>
                <a:lnTo>
                  <a:pt x="431007" y="404812"/>
                </a:lnTo>
                <a:lnTo>
                  <a:pt x="385763" y="409575"/>
                </a:lnTo>
                <a:lnTo>
                  <a:pt x="328613" y="400050"/>
                </a:lnTo>
                <a:lnTo>
                  <a:pt x="273844" y="378619"/>
                </a:lnTo>
                <a:lnTo>
                  <a:pt x="200025" y="338137"/>
                </a:lnTo>
                <a:lnTo>
                  <a:pt x="100013" y="261937"/>
                </a:lnTo>
                <a:lnTo>
                  <a:pt x="28575" y="195262"/>
                </a:lnTo>
                <a:lnTo>
                  <a:pt x="11907" y="176212"/>
                </a:lnTo>
                <a:lnTo>
                  <a:pt x="0" y="150019"/>
                </a:lnTo>
                <a:lnTo>
                  <a:pt x="0" y="135731"/>
                </a:lnTo>
                <a:lnTo>
                  <a:pt x="2382" y="123825"/>
                </a:lnTo>
                <a:lnTo>
                  <a:pt x="9525" y="116681"/>
                </a:lnTo>
                <a:lnTo>
                  <a:pt x="26194" y="116681"/>
                </a:lnTo>
                <a:lnTo>
                  <a:pt x="52388" y="130969"/>
                </a:lnTo>
                <a:lnTo>
                  <a:pt x="109538" y="161925"/>
                </a:lnTo>
                <a:lnTo>
                  <a:pt x="188119" y="197644"/>
                </a:lnTo>
                <a:lnTo>
                  <a:pt x="242888" y="216694"/>
                </a:lnTo>
                <a:lnTo>
                  <a:pt x="304800" y="223837"/>
                </a:lnTo>
                <a:lnTo>
                  <a:pt x="378619" y="221456"/>
                </a:lnTo>
                <a:lnTo>
                  <a:pt x="557213" y="200025"/>
                </a:lnTo>
                <a:lnTo>
                  <a:pt x="783432" y="154781"/>
                </a:lnTo>
                <a:lnTo>
                  <a:pt x="1135857" y="71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D622A68E-885F-A343-B999-B46F499B7FE6}"/>
              </a:ext>
            </a:extLst>
          </p:cNvPr>
          <p:cNvSpPr/>
          <p:nvPr/>
        </p:nvSpPr>
        <p:spPr>
          <a:xfrm>
            <a:off x="2646363" y="4986338"/>
            <a:ext cx="534987" cy="1009650"/>
          </a:xfrm>
          <a:custGeom>
            <a:avLst/>
            <a:gdLst>
              <a:gd name="connsiteX0" fmla="*/ 30956 w 535781"/>
              <a:gd name="connsiteY0" fmla="*/ 685800 h 1009650"/>
              <a:gd name="connsiteX1" fmla="*/ 45244 w 535781"/>
              <a:gd name="connsiteY1" fmla="*/ 631031 h 1009650"/>
              <a:gd name="connsiteX2" fmla="*/ 61912 w 535781"/>
              <a:gd name="connsiteY2" fmla="*/ 623887 h 1009650"/>
              <a:gd name="connsiteX3" fmla="*/ 109537 w 535781"/>
              <a:gd name="connsiteY3" fmla="*/ 595312 h 1009650"/>
              <a:gd name="connsiteX4" fmla="*/ 161925 w 535781"/>
              <a:gd name="connsiteY4" fmla="*/ 554831 h 1009650"/>
              <a:gd name="connsiteX5" fmla="*/ 228600 w 535781"/>
              <a:gd name="connsiteY5" fmla="*/ 492918 h 1009650"/>
              <a:gd name="connsiteX6" fmla="*/ 285750 w 535781"/>
              <a:gd name="connsiteY6" fmla="*/ 419100 h 1009650"/>
              <a:gd name="connsiteX7" fmla="*/ 347662 w 535781"/>
              <a:gd name="connsiteY7" fmla="*/ 316706 h 1009650"/>
              <a:gd name="connsiteX8" fmla="*/ 404812 w 535781"/>
              <a:gd name="connsiteY8" fmla="*/ 197643 h 1009650"/>
              <a:gd name="connsiteX9" fmla="*/ 450056 w 535781"/>
              <a:gd name="connsiteY9" fmla="*/ 83343 h 1009650"/>
              <a:gd name="connsiteX10" fmla="*/ 469106 w 535781"/>
              <a:gd name="connsiteY10" fmla="*/ 28575 h 1009650"/>
              <a:gd name="connsiteX11" fmla="*/ 476250 w 535781"/>
              <a:gd name="connsiteY11" fmla="*/ 19050 h 1009650"/>
              <a:gd name="connsiteX12" fmla="*/ 497681 w 535781"/>
              <a:gd name="connsiteY12" fmla="*/ 2381 h 1009650"/>
              <a:gd name="connsiteX13" fmla="*/ 509587 w 535781"/>
              <a:gd name="connsiteY13" fmla="*/ 0 h 1009650"/>
              <a:gd name="connsiteX14" fmla="*/ 521494 w 535781"/>
              <a:gd name="connsiteY14" fmla="*/ 0 h 1009650"/>
              <a:gd name="connsiteX15" fmla="*/ 531019 w 535781"/>
              <a:gd name="connsiteY15" fmla="*/ 11906 h 1009650"/>
              <a:gd name="connsiteX16" fmla="*/ 535781 w 535781"/>
              <a:gd name="connsiteY16" fmla="*/ 38100 h 1009650"/>
              <a:gd name="connsiteX17" fmla="*/ 528637 w 535781"/>
              <a:gd name="connsiteY17" fmla="*/ 142875 h 1009650"/>
              <a:gd name="connsiteX18" fmla="*/ 507206 w 535781"/>
              <a:gd name="connsiteY18" fmla="*/ 292893 h 1009650"/>
              <a:gd name="connsiteX19" fmla="*/ 471487 w 535781"/>
              <a:gd name="connsiteY19" fmla="*/ 461962 h 1009650"/>
              <a:gd name="connsiteX20" fmla="*/ 423862 w 535781"/>
              <a:gd name="connsiteY20" fmla="*/ 609600 h 1009650"/>
              <a:gd name="connsiteX21" fmla="*/ 376237 w 535781"/>
              <a:gd name="connsiteY21" fmla="*/ 716756 h 1009650"/>
              <a:gd name="connsiteX22" fmla="*/ 340519 w 535781"/>
              <a:gd name="connsiteY22" fmla="*/ 778668 h 1009650"/>
              <a:gd name="connsiteX23" fmla="*/ 300037 w 535781"/>
              <a:gd name="connsiteY23" fmla="*/ 842962 h 1009650"/>
              <a:gd name="connsiteX24" fmla="*/ 247650 w 535781"/>
              <a:gd name="connsiteY24" fmla="*/ 902493 h 1009650"/>
              <a:gd name="connsiteX25" fmla="*/ 176212 w 535781"/>
              <a:gd name="connsiteY25" fmla="*/ 969168 h 1009650"/>
              <a:gd name="connsiteX26" fmla="*/ 109537 w 535781"/>
              <a:gd name="connsiteY26" fmla="*/ 1004887 h 1009650"/>
              <a:gd name="connsiteX27" fmla="*/ 71437 w 535781"/>
              <a:gd name="connsiteY27" fmla="*/ 1009650 h 1009650"/>
              <a:gd name="connsiteX28" fmla="*/ 50006 w 535781"/>
              <a:gd name="connsiteY28" fmla="*/ 1002506 h 1009650"/>
              <a:gd name="connsiteX29" fmla="*/ 28575 w 535781"/>
              <a:gd name="connsiteY29" fmla="*/ 983456 h 1009650"/>
              <a:gd name="connsiteX30" fmla="*/ 14287 w 535781"/>
              <a:gd name="connsiteY30" fmla="*/ 957262 h 1009650"/>
              <a:gd name="connsiteX31" fmla="*/ 4762 w 535781"/>
              <a:gd name="connsiteY31" fmla="*/ 921543 h 1009650"/>
              <a:gd name="connsiteX32" fmla="*/ 0 w 535781"/>
              <a:gd name="connsiteY32" fmla="*/ 859631 h 1009650"/>
              <a:gd name="connsiteX33" fmla="*/ 7144 w 535781"/>
              <a:gd name="connsiteY33" fmla="*/ 804862 h 1009650"/>
              <a:gd name="connsiteX34" fmla="*/ 30956 w 535781"/>
              <a:gd name="connsiteY34" fmla="*/ 68580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35781" h="1009650">
                <a:moveTo>
                  <a:pt x="30956" y="685800"/>
                </a:moveTo>
                <a:lnTo>
                  <a:pt x="45244" y="631031"/>
                </a:lnTo>
                <a:lnTo>
                  <a:pt x="61912" y="623887"/>
                </a:lnTo>
                <a:lnTo>
                  <a:pt x="109537" y="595312"/>
                </a:lnTo>
                <a:lnTo>
                  <a:pt x="161925" y="554831"/>
                </a:lnTo>
                <a:lnTo>
                  <a:pt x="228600" y="492918"/>
                </a:lnTo>
                <a:lnTo>
                  <a:pt x="285750" y="419100"/>
                </a:lnTo>
                <a:lnTo>
                  <a:pt x="347662" y="316706"/>
                </a:lnTo>
                <a:lnTo>
                  <a:pt x="404812" y="197643"/>
                </a:lnTo>
                <a:lnTo>
                  <a:pt x="450056" y="83343"/>
                </a:lnTo>
                <a:lnTo>
                  <a:pt x="469106" y="28575"/>
                </a:lnTo>
                <a:lnTo>
                  <a:pt x="476250" y="19050"/>
                </a:lnTo>
                <a:lnTo>
                  <a:pt x="497681" y="2381"/>
                </a:lnTo>
                <a:lnTo>
                  <a:pt x="509587" y="0"/>
                </a:lnTo>
                <a:lnTo>
                  <a:pt x="521494" y="0"/>
                </a:lnTo>
                <a:lnTo>
                  <a:pt x="531019" y="11906"/>
                </a:lnTo>
                <a:lnTo>
                  <a:pt x="535781" y="38100"/>
                </a:lnTo>
                <a:lnTo>
                  <a:pt x="528637" y="142875"/>
                </a:lnTo>
                <a:lnTo>
                  <a:pt x="507206" y="292893"/>
                </a:lnTo>
                <a:lnTo>
                  <a:pt x="471487" y="461962"/>
                </a:lnTo>
                <a:lnTo>
                  <a:pt x="423862" y="609600"/>
                </a:lnTo>
                <a:lnTo>
                  <a:pt x="376237" y="716756"/>
                </a:lnTo>
                <a:lnTo>
                  <a:pt x="340519" y="778668"/>
                </a:lnTo>
                <a:lnTo>
                  <a:pt x="300037" y="842962"/>
                </a:lnTo>
                <a:lnTo>
                  <a:pt x="247650" y="902493"/>
                </a:lnTo>
                <a:lnTo>
                  <a:pt x="176212" y="969168"/>
                </a:lnTo>
                <a:lnTo>
                  <a:pt x="109537" y="1004887"/>
                </a:lnTo>
                <a:lnTo>
                  <a:pt x="71437" y="1009650"/>
                </a:lnTo>
                <a:lnTo>
                  <a:pt x="50006" y="1002506"/>
                </a:lnTo>
                <a:lnTo>
                  <a:pt x="28575" y="983456"/>
                </a:lnTo>
                <a:lnTo>
                  <a:pt x="14287" y="957262"/>
                </a:lnTo>
                <a:lnTo>
                  <a:pt x="4762" y="921543"/>
                </a:lnTo>
                <a:lnTo>
                  <a:pt x="0" y="859631"/>
                </a:lnTo>
                <a:lnTo>
                  <a:pt x="7144" y="804862"/>
                </a:lnTo>
                <a:lnTo>
                  <a:pt x="30956" y="6858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D9FF6783-073D-CC44-96C4-23859D0437D6}"/>
              </a:ext>
            </a:extLst>
          </p:cNvPr>
          <p:cNvSpPr/>
          <p:nvPr/>
        </p:nvSpPr>
        <p:spPr>
          <a:xfrm>
            <a:off x="4041775" y="5024438"/>
            <a:ext cx="454025" cy="885825"/>
          </a:xfrm>
          <a:custGeom>
            <a:avLst/>
            <a:gdLst>
              <a:gd name="connsiteX0" fmla="*/ 119063 w 454819"/>
              <a:gd name="connsiteY0" fmla="*/ 330993 h 885825"/>
              <a:gd name="connsiteX1" fmla="*/ 104775 w 454819"/>
              <a:gd name="connsiteY1" fmla="*/ 273843 h 885825"/>
              <a:gd name="connsiteX2" fmla="*/ 71438 w 454819"/>
              <a:gd name="connsiteY2" fmla="*/ 190500 h 885825"/>
              <a:gd name="connsiteX3" fmla="*/ 35719 w 454819"/>
              <a:gd name="connsiteY3" fmla="*/ 107156 h 885825"/>
              <a:gd name="connsiteX4" fmla="*/ 4763 w 454819"/>
              <a:gd name="connsiteY4" fmla="*/ 40481 h 885825"/>
              <a:gd name="connsiteX5" fmla="*/ 0 w 454819"/>
              <a:gd name="connsiteY5" fmla="*/ 19050 h 885825"/>
              <a:gd name="connsiteX6" fmla="*/ 2382 w 454819"/>
              <a:gd name="connsiteY6" fmla="*/ 4762 h 885825"/>
              <a:gd name="connsiteX7" fmla="*/ 11907 w 454819"/>
              <a:gd name="connsiteY7" fmla="*/ 0 h 885825"/>
              <a:gd name="connsiteX8" fmla="*/ 30957 w 454819"/>
              <a:gd name="connsiteY8" fmla="*/ 2381 h 885825"/>
              <a:gd name="connsiteX9" fmla="*/ 45244 w 454819"/>
              <a:gd name="connsiteY9" fmla="*/ 4762 h 885825"/>
              <a:gd name="connsiteX10" fmla="*/ 80963 w 454819"/>
              <a:gd name="connsiteY10" fmla="*/ 30956 h 885825"/>
              <a:gd name="connsiteX11" fmla="*/ 142875 w 454819"/>
              <a:gd name="connsiteY11" fmla="*/ 80962 h 885825"/>
              <a:gd name="connsiteX12" fmla="*/ 207169 w 454819"/>
              <a:gd name="connsiteY12" fmla="*/ 140493 h 885825"/>
              <a:gd name="connsiteX13" fmla="*/ 242888 w 454819"/>
              <a:gd name="connsiteY13" fmla="*/ 173831 h 885825"/>
              <a:gd name="connsiteX14" fmla="*/ 285750 w 454819"/>
              <a:gd name="connsiteY14" fmla="*/ 221456 h 885825"/>
              <a:gd name="connsiteX15" fmla="*/ 326232 w 454819"/>
              <a:gd name="connsiteY15" fmla="*/ 273843 h 885825"/>
              <a:gd name="connsiteX16" fmla="*/ 361950 w 454819"/>
              <a:gd name="connsiteY16" fmla="*/ 328612 h 885825"/>
              <a:gd name="connsiteX17" fmla="*/ 392907 w 454819"/>
              <a:gd name="connsiteY17" fmla="*/ 388143 h 885825"/>
              <a:gd name="connsiteX18" fmla="*/ 423863 w 454819"/>
              <a:gd name="connsiteY18" fmla="*/ 469106 h 885825"/>
              <a:gd name="connsiteX19" fmla="*/ 447675 w 454819"/>
              <a:gd name="connsiteY19" fmla="*/ 545306 h 885825"/>
              <a:gd name="connsiteX20" fmla="*/ 454819 w 454819"/>
              <a:gd name="connsiteY20" fmla="*/ 616743 h 885825"/>
              <a:gd name="connsiteX21" fmla="*/ 452438 w 454819"/>
              <a:gd name="connsiteY21" fmla="*/ 657225 h 885825"/>
              <a:gd name="connsiteX22" fmla="*/ 438150 w 454819"/>
              <a:gd name="connsiteY22" fmla="*/ 723900 h 885825"/>
              <a:gd name="connsiteX23" fmla="*/ 419100 w 454819"/>
              <a:gd name="connsiteY23" fmla="*/ 776287 h 885825"/>
              <a:gd name="connsiteX24" fmla="*/ 392907 w 454819"/>
              <a:gd name="connsiteY24" fmla="*/ 828675 h 885825"/>
              <a:gd name="connsiteX25" fmla="*/ 364332 w 454819"/>
              <a:gd name="connsiteY25" fmla="*/ 864393 h 885825"/>
              <a:gd name="connsiteX26" fmla="*/ 340519 w 454819"/>
              <a:gd name="connsiteY26" fmla="*/ 876300 h 885825"/>
              <a:gd name="connsiteX27" fmla="*/ 311944 w 454819"/>
              <a:gd name="connsiteY27" fmla="*/ 885825 h 885825"/>
              <a:gd name="connsiteX28" fmla="*/ 276225 w 454819"/>
              <a:gd name="connsiteY28" fmla="*/ 878681 h 885825"/>
              <a:gd name="connsiteX29" fmla="*/ 242888 w 454819"/>
              <a:gd name="connsiteY29" fmla="*/ 857250 h 885825"/>
              <a:gd name="connsiteX30" fmla="*/ 214313 w 454819"/>
              <a:gd name="connsiteY30" fmla="*/ 828675 h 885825"/>
              <a:gd name="connsiteX31" fmla="*/ 195263 w 454819"/>
              <a:gd name="connsiteY31" fmla="*/ 795337 h 885825"/>
              <a:gd name="connsiteX32" fmla="*/ 180975 w 454819"/>
              <a:gd name="connsiteY32" fmla="*/ 747712 h 885825"/>
              <a:gd name="connsiteX33" fmla="*/ 171450 w 454819"/>
              <a:gd name="connsiteY33" fmla="*/ 676275 h 885825"/>
              <a:gd name="connsiteX34" fmla="*/ 166688 w 454819"/>
              <a:gd name="connsiteY34" fmla="*/ 595312 h 885825"/>
              <a:gd name="connsiteX35" fmla="*/ 154782 w 454819"/>
              <a:gd name="connsiteY35" fmla="*/ 492918 h 885825"/>
              <a:gd name="connsiteX36" fmla="*/ 119063 w 454819"/>
              <a:gd name="connsiteY36" fmla="*/ 33099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54819" h="885825">
                <a:moveTo>
                  <a:pt x="119063" y="330993"/>
                </a:moveTo>
                <a:lnTo>
                  <a:pt x="104775" y="273843"/>
                </a:lnTo>
                <a:lnTo>
                  <a:pt x="71438" y="190500"/>
                </a:lnTo>
                <a:lnTo>
                  <a:pt x="35719" y="107156"/>
                </a:lnTo>
                <a:lnTo>
                  <a:pt x="4763" y="40481"/>
                </a:lnTo>
                <a:lnTo>
                  <a:pt x="0" y="19050"/>
                </a:lnTo>
                <a:lnTo>
                  <a:pt x="2382" y="4762"/>
                </a:lnTo>
                <a:lnTo>
                  <a:pt x="11907" y="0"/>
                </a:lnTo>
                <a:lnTo>
                  <a:pt x="30957" y="2381"/>
                </a:lnTo>
                <a:lnTo>
                  <a:pt x="45244" y="4762"/>
                </a:lnTo>
                <a:lnTo>
                  <a:pt x="80963" y="30956"/>
                </a:lnTo>
                <a:lnTo>
                  <a:pt x="142875" y="80962"/>
                </a:lnTo>
                <a:lnTo>
                  <a:pt x="207169" y="140493"/>
                </a:lnTo>
                <a:lnTo>
                  <a:pt x="242888" y="173831"/>
                </a:lnTo>
                <a:lnTo>
                  <a:pt x="285750" y="221456"/>
                </a:lnTo>
                <a:lnTo>
                  <a:pt x="326232" y="273843"/>
                </a:lnTo>
                <a:lnTo>
                  <a:pt x="361950" y="328612"/>
                </a:lnTo>
                <a:lnTo>
                  <a:pt x="392907" y="388143"/>
                </a:lnTo>
                <a:lnTo>
                  <a:pt x="423863" y="469106"/>
                </a:lnTo>
                <a:lnTo>
                  <a:pt x="447675" y="545306"/>
                </a:lnTo>
                <a:lnTo>
                  <a:pt x="454819" y="616743"/>
                </a:lnTo>
                <a:lnTo>
                  <a:pt x="452438" y="657225"/>
                </a:lnTo>
                <a:lnTo>
                  <a:pt x="438150" y="723900"/>
                </a:lnTo>
                <a:lnTo>
                  <a:pt x="419100" y="776287"/>
                </a:lnTo>
                <a:lnTo>
                  <a:pt x="392907" y="828675"/>
                </a:lnTo>
                <a:lnTo>
                  <a:pt x="364332" y="864393"/>
                </a:lnTo>
                <a:lnTo>
                  <a:pt x="340519" y="876300"/>
                </a:lnTo>
                <a:lnTo>
                  <a:pt x="311944" y="885825"/>
                </a:lnTo>
                <a:lnTo>
                  <a:pt x="276225" y="878681"/>
                </a:lnTo>
                <a:lnTo>
                  <a:pt x="242888" y="857250"/>
                </a:lnTo>
                <a:lnTo>
                  <a:pt x="214313" y="828675"/>
                </a:lnTo>
                <a:lnTo>
                  <a:pt x="195263" y="795337"/>
                </a:lnTo>
                <a:lnTo>
                  <a:pt x="180975" y="747712"/>
                </a:lnTo>
                <a:lnTo>
                  <a:pt x="171450" y="676275"/>
                </a:lnTo>
                <a:lnTo>
                  <a:pt x="166688" y="595312"/>
                </a:lnTo>
                <a:lnTo>
                  <a:pt x="154782" y="492918"/>
                </a:lnTo>
                <a:lnTo>
                  <a:pt x="119063" y="3309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2613618-DCBC-FE47-8CAD-27C86E8320A4}"/>
              </a:ext>
            </a:extLst>
          </p:cNvPr>
          <p:cNvSpPr/>
          <p:nvPr/>
        </p:nvSpPr>
        <p:spPr>
          <a:xfrm>
            <a:off x="5132388" y="5000625"/>
            <a:ext cx="615950" cy="862013"/>
          </a:xfrm>
          <a:custGeom>
            <a:avLst/>
            <a:gdLst>
              <a:gd name="connsiteX0" fmla="*/ 200025 w 616744"/>
              <a:gd name="connsiteY0" fmla="*/ 347663 h 862013"/>
              <a:gd name="connsiteX1" fmla="*/ 159544 w 616744"/>
              <a:gd name="connsiteY1" fmla="*/ 259556 h 862013"/>
              <a:gd name="connsiteX2" fmla="*/ 121444 w 616744"/>
              <a:gd name="connsiteY2" fmla="*/ 192881 h 862013"/>
              <a:gd name="connsiteX3" fmla="*/ 80962 w 616744"/>
              <a:gd name="connsiteY3" fmla="*/ 130969 h 862013"/>
              <a:gd name="connsiteX4" fmla="*/ 47625 w 616744"/>
              <a:gd name="connsiteY4" fmla="*/ 88106 h 862013"/>
              <a:gd name="connsiteX5" fmla="*/ 26194 w 616744"/>
              <a:gd name="connsiteY5" fmla="*/ 69056 h 862013"/>
              <a:gd name="connsiteX6" fmla="*/ 9525 w 616744"/>
              <a:gd name="connsiteY6" fmla="*/ 50006 h 862013"/>
              <a:gd name="connsiteX7" fmla="*/ 2381 w 616744"/>
              <a:gd name="connsiteY7" fmla="*/ 23813 h 862013"/>
              <a:gd name="connsiteX8" fmla="*/ 0 w 616744"/>
              <a:gd name="connsiteY8" fmla="*/ 11906 h 862013"/>
              <a:gd name="connsiteX9" fmla="*/ 4762 w 616744"/>
              <a:gd name="connsiteY9" fmla="*/ 0 h 862013"/>
              <a:gd name="connsiteX10" fmla="*/ 19050 w 616744"/>
              <a:gd name="connsiteY10" fmla="*/ 0 h 862013"/>
              <a:gd name="connsiteX11" fmla="*/ 47625 w 616744"/>
              <a:gd name="connsiteY11" fmla="*/ 7144 h 862013"/>
              <a:gd name="connsiteX12" fmla="*/ 100012 w 616744"/>
              <a:gd name="connsiteY12" fmla="*/ 40481 h 862013"/>
              <a:gd name="connsiteX13" fmla="*/ 171450 w 616744"/>
              <a:gd name="connsiteY13" fmla="*/ 90488 h 862013"/>
              <a:gd name="connsiteX14" fmla="*/ 254794 w 616744"/>
              <a:gd name="connsiteY14" fmla="*/ 157163 h 862013"/>
              <a:gd name="connsiteX15" fmla="*/ 309562 w 616744"/>
              <a:gd name="connsiteY15" fmla="*/ 200025 h 862013"/>
              <a:gd name="connsiteX16" fmla="*/ 373856 w 616744"/>
              <a:gd name="connsiteY16" fmla="*/ 257175 h 862013"/>
              <a:gd name="connsiteX17" fmla="*/ 426244 w 616744"/>
              <a:gd name="connsiteY17" fmla="*/ 311944 h 862013"/>
              <a:gd name="connsiteX18" fmla="*/ 476250 w 616744"/>
              <a:gd name="connsiteY18" fmla="*/ 369094 h 862013"/>
              <a:gd name="connsiteX19" fmla="*/ 526256 w 616744"/>
              <a:gd name="connsiteY19" fmla="*/ 440531 h 862013"/>
              <a:gd name="connsiteX20" fmla="*/ 559594 w 616744"/>
              <a:gd name="connsiteY20" fmla="*/ 495300 h 862013"/>
              <a:gd name="connsiteX21" fmla="*/ 588169 w 616744"/>
              <a:gd name="connsiteY21" fmla="*/ 557213 h 862013"/>
              <a:gd name="connsiteX22" fmla="*/ 607219 w 616744"/>
              <a:gd name="connsiteY22" fmla="*/ 621506 h 862013"/>
              <a:gd name="connsiteX23" fmla="*/ 614362 w 616744"/>
              <a:gd name="connsiteY23" fmla="*/ 673894 h 862013"/>
              <a:gd name="connsiteX24" fmla="*/ 616744 w 616744"/>
              <a:gd name="connsiteY24" fmla="*/ 731044 h 862013"/>
              <a:gd name="connsiteX25" fmla="*/ 614362 w 616744"/>
              <a:gd name="connsiteY25" fmla="*/ 764381 h 862013"/>
              <a:gd name="connsiteX26" fmla="*/ 607219 w 616744"/>
              <a:gd name="connsiteY26" fmla="*/ 790575 h 862013"/>
              <a:gd name="connsiteX27" fmla="*/ 583406 w 616744"/>
              <a:gd name="connsiteY27" fmla="*/ 828675 h 862013"/>
              <a:gd name="connsiteX28" fmla="*/ 559594 w 616744"/>
              <a:gd name="connsiteY28" fmla="*/ 845344 h 862013"/>
              <a:gd name="connsiteX29" fmla="*/ 531019 w 616744"/>
              <a:gd name="connsiteY29" fmla="*/ 857250 h 862013"/>
              <a:gd name="connsiteX30" fmla="*/ 495300 w 616744"/>
              <a:gd name="connsiteY30" fmla="*/ 862013 h 862013"/>
              <a:gd name="connsiteX31" fmla="*/ 447675 w 616744"/>
              <a:gd name="connsiteY31" fmla="*/ 857250 h 862013"/>
              <a:gd name="connsiteX32" fmla="*/ 411956 w 616744"/>
              <a:gd name="connsiteY32" fmla="*/ 847725 h 862013"/>
              <a:gd name="connsiteX33" fmla="*/ 383381 w 616744"/>
              <a:gd name="connsiteY33" fmla="*/ 826294 h 862013"/>
              <a:gd name="connsiteX34" fmla="*/ 366712 w 616744"/>
              <a:gd name="connsiteY34" fmla="*/ 802481 h 862013"/>
              <a:gd name="connsiteX35" fmla="*/ 352425 w 616744"/>
              <a:gd name="connsiteY35" fmla="*/ 757238 h 862013"/>
              <a:gd name="connsiteX36" fmla="*/ 309562 w 616744"/>
              <a:gd name="connsiteY36" fmla="*/ 635794 h 862013"/>
              <a:gd name="connsiteX37" fmla="*/ 200025 w 616744"/>
              <a:gd name="connsiteY37" fmla="*/ 347663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6744" h="862013">
                <a:moveTo>
                  <a:pt x="200025" y="347663"/>
                </a:moveTo>
                <a:lnTo>
                  <a:pt x="159544" y="259556"/>
                </a:lnTo>
                <a:lnTo>
                  <a:pt x="121444" y="192881"/>
                </a:lnTo>
                <a:lnTo>
                  <a:pt x="80962" y="130969"/>
                </a:lnTo>
                <a:lnTo>
                  <a:pt x="47625" y="88106"/>
                </a:lnTo>
                <a:lnTo>
                  <a:pt x="26194" y="69056"/>
                </a:lnTo>
                <a:lnTo>
                  <a:pt x="9525" y="50006"/>
                </a:lnTo>
                <a:lnTo>
                  <a:pt x="2381" y="23813"/>
                </a:lnTo>
                <a:lnTo>
                  <a:pt x="0" y="11906"/>
                </a:lnTo>
                <a:lnTo>
                  <a:pt x="4762" y="0"/>
                </a:lnTo>
                <a:lnTo>
                  <a:pt x="19050" y="0"/>
                </a:lnTo>
                <a:lnTo>
                  <a:pt x="47625" y="7144"/>
                </a:lnTo>
                <a:lnTo>
                  <a:pt x="100012" y="40481"/>
                </a:lnTo>
                <a:lnTo>
                  <a:pt x="171450" y="90488"/>
                </a:lnTo>
                <a:lnTo>
                  <a:pt x="254794" y="157163"/>
                </a:lnTo>
                <a:lnTo>
                  <a:pt x="309562" y="200025"/>
                </a:lnTo>
                <a:lnTo>
                  <a:pt x="373856" y="257175"/>
                </a:lnTo>
                <a:lnTo>
                  <a:pt x="426244" y="311944"/>
                </a:lnTo>
                <a:lnTo>
                  <a:pt x="476250" y="369094"/>
                </a:lnTo>
                <a:lnTo>
                  <a:pt x="526256" y="440531"/>
                </a:lnTo>
                <a:lnTo>
                  <a:pt x="559594" y="495300"/>
                </a:lnTo>
                <a:lnTo>
                  <a:pt x="588169" y="557213"/>
                </a:lnTo>
                <a:lnTo>
                  <a:pt x="607219" y="621506"/>
                </a:lnTo>
                <a:lnTo>
                  <a:pt x="614362" y="673894"/>
                </a:lnTo>
                <a:lnTo>
                  <a:pt x="616744" y="731044"/>
                </a:lnTo>
                <a:lnTo>
                  <a:pt x="614362" y="764381"/>
                </a:lnTo>
                <a:lnTo>
                  <a:pt x="607219" y="790575"/>
                </a:lnTo>
                <a:lnTo>
                  <a:pt x="583406" y="828675"/>
                </a:lnTo>
                <a:lnTo>
                  <a:pt x="559594" y="845344"/>
                </a:lnTo>
                <a:lnTo>
                  <a:pt x="531019" y="857250"/>
                </a:lnTo>
                <a:lnTo>
                  <a:pt x="495300" y="862013"/>
                </a:lnTo>
                <a:lnTo>
                  <a:pt x="447675" y="857250"/>
                </a:lnTo>
                <a:lnTo>
                  <a:pt x="411956" y="847725"/>
                </a:lnTo>
                <a:lnTo>
                  <a:pt x="383381" y="826294"/>
                </a:lnTo>
                <a:lnTo>
                  <a:pt x="366712" y="802481"/>
                </a:lnTo>
                <a:lnTo>
                  <a:pt x="352425" y="757238"/>
                </a:lnTo>
                <a:lnTo>
                  <a:pt x="309562" y="635794"/>
                </a:lnTo>
                <a:lnTo>
                  <a:pt x="200025" y="3476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BE2D64F-B04A-D446-8892-7A2AFE9D151D}"/>
              </a:ext>
            </a:extLst>
          </p:cNvPr>
          <p:cNvSpPr/>
          <p:nvPr/>
        </p:nvSpPr>
        <p:spPr>
          <a:xfrm>
            <a:off x="6272213" y="4932363"/>
            <a:ext cx="814387" cy="1000125"/>
          </a:xfrm>
          <a:custGeom>
            <a:avLst/>
            <a:gdLst>
              <a:gd name="connsiteX0" fmla="*/ 357187 w 814387"/>
              <a:gd name="connsiteY0" fmla="*/ 504825 h 1000125"/>
              <a:gd name="connsiteX1" fmla="*/ 307181 w 814387"/>
              <a:gd name="connsiteY1" fmla="*/ 421481 h 1000125"/>
              <a:gd name="connsiteX2" fmla="*/ 245268 w 814387"/>
              <a:gd name="connsiteY2" fmla="*/ 333375 h 1000125"/>
              <a:gd name="connsiteX3" fmla="*/ 188118 w 814387"/>
              <a:gd name="connsiteY3" fmla="*/ 254794 h 1000125"/>
              <a:gd name="connsiteX4" fmla="*/ 107156 w 814387"/>
              <a:gd name="connsiteY4" fmla="*/ 157162 h 1000125"/>
              <a:gd name="connsiteX5" fmla="*/ 45243 w 814387"/>
              <a:gd name="connsiteY5" fmla="*/ 95250 h 1000125"/>
              <a:gd name="connsiteX6" fmla="*/ 16668 w 814387"/>
              <a:gd name="connsiteY6" fmla="*/ 64294 h 1000125"/>
              <a:gd name="connsiteX7" fmla="*/ 7143 w 814387"/>
              <a:gd name="connsiteY7" fmla="*/ 45244 h 1000125"/>
              <a:gd name="connsiteX8" fmla="*/ 0 w 814387"/>
              <a:gd name="connsiteY8" fmla="*/ 23812 h 1000125"/>
              <a:gd name="connsiteX9" fmla="*/ 0 w 814387"/>
              <a:gd name="connsiteY9" fmla="*/ 11906 h 1000125"/>
              <a:gd name="connsiteX10" fmla="*/ 7143 w 814387"/>
              <a:gd name="connsiteY10" fmla="*/ 0 h 1000125"/>
              <a:gd name="connsiteX11" fmla="*/ 21431 w 814387"/>
              <a:gd name="connsiteY11" fmla="*/ 0 h 1000125"/>
              <a:gd name="connsiteX12" fmla="*/ 57150 w 814387"/>
              <a:gd name="connsiteY12" fmla="*/ 16669 h 1000125"/>
              <a:gd name="connsiteX13" fmla="*/ 166687 w 814387"/>
              <a:gd name="connsiteY13" fmla="*/ 78581 h 1000125"/>
              <a:gd name="connsiteX14" fmla="*/ 259556 w 814387"/>
              <a:gd name="connsiteY14" fmla="*/ 135731 h 1000125"/>
              <a:gd name="connsiteX15" fmla="*/ 350043 w 814387"/>
              <a:gd name="connsiteY15" fmla="*/ 192881 h 1000125"/>
              <a:gd name="connsiteX16" fmla="*/ 452437 w 814387"/>
              <a:gd name="connsiteY16" fmla="*/ 261937 h 1000125"/>
              <a:gd name="connsiteX17" fmla="*/ 547687 w 814387"/>
              <a:gd name="connsiteY17" fmla="*/ 330994 h 1000125"/>
              <a:gd name="connsiteX18" fmla="*/ 638175 w 814387"/>
              <a:gd name="connsiteY18" fmla="*/ 400050 h 1000125"/>
              <a:gd name="connsiteX19" fmla="*/ 664368 w 814387"/>
              <a:gd name="connsiteY19" fmla="*/ 419100 h 1000125"/>
              <a:gd name="connsiteX20" fmla="*/ 673893 w 814387"/>
              <a:gd name="connsiteY20" fmla="*/ 433387 h 1000125"/>
              <a:gd name="connsiteX21" fmla="*/ 704850 w 814387"/>
              <a:gd name="connsiteY21" fmla="*/ 488156 h 1000125"/>
              <a:gd name="connsiteX22" fmla="*/ 731043 w 814387"/>
              <a:gd name="connsiteY22" fmla="*/ 542925 h 1000125"/>
              <a:gd name="connsiteX23" fmla="*/ 764381 w 814387"/>
              <a:gd name="connsiteY23" fmla="*/ 623887 h 1000125"/>
              <a:gd name="connsiteX24" fmla="*/ 795337 w 814387"/>
              <a:gd name="connsiteY24" fmla="*/ 740569 h 1000125"/>
              <a:gd name="connsiteX25" fmla="*/ 814387 w 814387"/>
              <a:gd name="connsiteY25" fmla="*/ 823912 h 1000125"/>
              <a:gd name="connsiteX26" fmla="*/ 812006 w 814387"/>
              <a:gd name="connsiteY26" fmla="*/ 847725 h 1000125"/>
              <a:gd name="connsiteX27" fmla="*/ 802481 w 814387"/>
              <a:gd name="connsiteY27" fmla="*/ 885825 h 1000125"/>
              <a:gd name="connsiteX28" fmla="*/ 778668 w 814387"/>
              <a:gd name="connsiteY28" fmla="*/ 931069 h 1000125"/>
              <a:gd name="connsiteX29" fmla="*/ 745331 w 814387"/>
              <a:gd name="connsiteY29" fmla="*/ 966787 h 1000125"/>
              <a:gd name="connsiteX30" fmla="*/ 709612 w 814387"/>
              <a:gd name="connsiteY30" fmla="*/ 990600 h 1000125"/>
              <a:gd name="connsiteX31" fmla="*/ 678656 w 814387"/>
              <a:gd name="connsiteY31" fmla="*/ 1000125 h 1000125"/>
              <a:gd name="connsiteX32" fmla="*/ 659606 w 814387"/>
              <a:gd name="connsiteY32" fmla="*/ 1000125 h 1000125"/>
              <a:gd name="connsiteX33" fmla="*/ 616743 w 814387"/>
              <a:gd name="connsiteY33" fmla="*/ 990600 h 1000125"/>
              <a:gd name="connsiteX34" fmla="*/ 583406 w 814387"/>
              <a:gd name="connsiteY34" fmla="*/ 971550 h 1000125"/>
              <a:gd name="connsiteX35" fmla="*/ 564356 w 814387"/>
              <a:gd name="connsiteY35" fmla="*/ 952500 h 1000125"/>
              <a:gd name="connsiteX36" fmla="*/ 542925 w 814387"/>
              <a:gd name="connsiteY36" fmla="*/ 923925 h 1000125"/>
              <a:gd name="connsiteX37" fmla="*/ 523875 w 814387"/>
              <a:gd name="connsiteY37" fmla="*/ 876300 h 1000125"/>
              <a:gd name="connsiteX38" fmla="*/ 502443 w 814387"/>
              <a:gd name="connsiteY38" fmla="*/ 809625 h 1000125"/>
              <a:gd name="connsiteX39" fmla="*/ 450056 w 814387"/>
              <a:gd name="connsiteY39" fmla="*/ 676275 h 1000125"/>
              <a:gd name="connsiteX40" fmla="*/ 395287 w 814387"/>
              <a:gd name="connsiteY40" fmla="*/ 566737 h 1000125"/>
              <a:gd name="connsiteX41" fmla="*/ 357187 w 814387"/>
              <a:gd name="connsiteY41" fmla="*/ 504825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14387" h="1000125">
                <a:moveTo>
                  <a:pt x="357187" y="504825"/>
                </a:moveTo>
                <a:lnTo>
                  <a:pt x="307181" y="421481"/>
                </a:lnTo>
                <a:lnTo>
                  <a:pt x="245268" y="333375"/>
                </a:lnTo>
                <a:lnTo>
                  <a:pt x="188118" y="254794"/>
                </a:lnTo>
                <a:lnTo>
                  <a:pt x="107156" y="157162"/>
                </a:lnTo>
                <a:lnTo>
                  <a:pt x="45243" y="95250"/>
                </a:lnTo>
                <a:lnTo>
                  <a:pt x="16668" y="64294"/>
                </a:lnTo>
                <a:lnTo>
                  <a:pt x="7143" y="45244"/>
                </a:lnTo>
                <a:lnTo>
                  <a:pt x="0" y="23812"/>
                </a:lnTo>
                <a:lnTo>
                  <a:pt x="0" y="11906"/>
                </a:lnTo>
                <a:lnTo>
                  <a:pt x="7143" y="0"/>
                </a:lnTo>
                <a:lnTo>
                  <a:pt x="21431" y="0"/>
                </a:lnTo>
                <a:lnTo>
                  <a:pt x="57150" y="16669"/>
                </a:lnTo>
                <a:lnTo>
                  <a:pt x="166687" y="78581"/>
                </a:lnTo>
                <a:lnTo>
                  <a:pt x="259556" y="135731"/>
                </a:lnTo>
                <a:lnTo>
                  <a:pt x="350043" y="192881"/>
                </a:lnTo>
                <a:lnTo>
                  <a:pt x="452437" y="261937"/>
                </a:lnTo>
                <a:lnTo>
                  <a:pt x="547687" y="330994"/>
                </a:lnTo>
                <a:lnTo>
                  <a:pt x="638175" y="400050"/>
                </a:lnTo>
                <a:lnTo>
                  <a:pt x="664368" y="419100"/>
                </a:lnTo>
                <a:lnTo>
                  <a:pt x="673893" y="433387"/>
                </a:lnTo>
                <a:lnTo>
                  <a:pt x="704850" y="488156"/>
                </a:lnTo>
                <a:lnTo>
                  <a:pt x="731043" y="542925"/>
                </a:lnTo>
                <a:lnTo>
                  <a:pt x="764381" y="623887"/>
                </a:lnTo>
                <a:lnTo>
                  <a:pt x="795337" y="740569"/>
                </a:lnTo>
                <a:lnTo>
                  <a:pt x="814387" y="823912"/>
                </a:lnTo>
                <a:lnTo>
                  <a:pt x="812006" y="847725"/>
                </a:lnTo>
                <a:lnTo>
                  <a:pt x="802481" y="885825"/>
                </a:lnTo>
                <a:lnTo>
                  <a:pt x="778668" y="931069"/>
                </a:lnTo>
                <a:lnTo>
                  <a:pt x="745331" y="966787"/>
                </a:lnTo>
                <a:lnTo>
                  <a:pt x="709612" y="990600"/>
                </a:lnTo>
                <a:lnTo>
                  <a:pt x="678656" y="1000125"/>
                </a:lnTo>
                <a:lnTo>
                  <a:pt x="659606" y="1000125"/>
                </a:lnTo>
                <a:lnTo>
                  <a:pt x="616743" y="990600"/>
                </a:lnTo>
                <a:lnTo>
                  <a:pt x="583406" y="971550"/>
                </a:lnTo>
                <a:lnTo>
                  <a:pt x="564356" y="952500"/>
                </a:lnTo>
                <a:lnTo>
                  <a:pt x="542925" y="923925"/>
                </a:lnTo>
                <a:lnTo>
                  <a:pt x="523875" y="876300"/>
                </a:lnTo>
                <a:lnTo>
                  <a:pt x="502443" y="809625"/>
                </a:lnTo>
                <a:lnTo>
                  <a:pt x="450056" y="676275"/>
                </a:lnTo>
                <a:lnTo>
                  <a:pt x="395287" y="566737"/>
                </a:lnTo>
                <a:lnTo>
                  <a:pt x="357187" y="504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C2F617A-F427-004F-B2E1-9327BA17D6DB}"/>
              </a:ext>
            </a:extLst>
          </p:cNvPr>
          <p:cNvSpPr/>
          <p:nvPr/>
        </p:nvSpPr>
        <p:spPr>
          <a:xfrm>
            <a:off x="3600450" y="1419225"/>
            <a:ext cx="579438" cy="1344613"/>
          </a:xfrm>
          <a:custGeom>
            <a:avLst/>
            <a:gdLst>
              <a:gd name="connsiteX0" fmla="*/ 250031 w 578644"/>
              <a:gd name="connsiteY0" fmla="*/ 450056 h 1345406"/>
              <a:gd name="connsiteX1" fmla="*/ 250031 w 578644"/>
              <a:gd name="connsiteY1" fmla="*/ 209550 h 1345406"/>
              <a:gd name="connsiteX2" fmla="*/ 247650 w 578644"/>
              <a:gd name="connsiteY2" fmla="*/ 195263 h 1345406"/>
              <a:gd name="connsiteX3" fmla="*/ 238125 w 578644"/>
              <a:gd name="connsiteY3" fmla="*/ 176213 h 1345406"/>
              <a:gd name="connsiteX4" fmla="*/ 219075 w 578644"/>
              <a:gd name="connsiteY4" fmla="*/ 150019 h 1345406"/>
              <a:gd name="connsiteX5" fmla="*/ 192881 w 578644"/>
              <a:gd name="connsiteY5" fmla="*/ 128588 h 1345406"/>
              <a:gd name="connsiteX6" fmla="*/ 147638 w 578644"/>
              <a:gd name="connsiteY6" fmla="*/ 107156 h 1345406"/>
              <a:gd name="connsiteX7" fmla="*/ 95250 w 578644"/>
              <a:gd name="connsiteY7" fmla="*/ 88106 h 1345406"/>
              <a:gd name="connsiteX8" fmla="*/ 42863 w 578644"/>
              <a:gd name="connsiteY8" fmla="*/ 73819 h 1345406"/>
              <a:gd name="connsiteX9" fmla="*/ 21431 w 578644"/>
              <a:gd name="connsiteY9" fmla="*/ 64294 h 1345406"/>
              <a:gd name="connsiteX10" fmla="*/ 2381 w 578644"/>
              <a:gd name="connsiteY10" fmla="*/ 38100 h 1345406"/>
              <a:gd name="connsiteX11" fmla="*/ 0 w 578644"/>
              <a:gd name="connsiteY11" fmla="*/ 16669 h 1345406"/>
              <a:gd name="connsiteX12" fmla="*/ 7144 w 578644"/>
              <a:gd name="connsiteY12" fmla="*/ 7144 h 1345406"/>
              <a:gd name="connsiteX13" fmla="*/ 35719 w 578644"/>
              <a:gd name="connsiteY13" fmla="*/ 0 h 1345406"/>
              <a:gd name="connsiteX14" fmla="*/ 130969 w 578644"/>
              <a:gd name="connsiteY14" fmla="*/ 0 h 1345406"/>
              <a:gd name="connsiteX15" fmla="*/ 221456 w 578644"/>
              <a:gd name="connsiteY15" fmla="*/ 9525 h 1345406"/>
              <a:gd name="connsiteX16" fmla="*/ 335756 w 578644"/>
              <a:gd name="connsiteY16" fmla="*/ 33338 h 1345406"/>
              <a:gd name="connsiteX17" fmla="*/ 411956 w 578644"/>
              <a:gd name="connsiteY17" fmla="*/ 57150 h 1345406"/>
              <a:gd name="connsiteX18" fmla="*/ 459581 w 578644"/>
              <a:gd name="connsiteY18" fmla="*/ 76200 h 1345406"/>
              <a:gd name="connsiteX19" fmla="*/ 502444 w 578644"/>
              <a:gd name="connsiteY19" fmla="*/ 97631 h 1345406"/>
              <a:gd name="connsiteX20" fmla="*/ 540544 w 578644"/>
              <a:gd name="connsiteY20" fmla="*/ 128588 h 1345406"/>
              <a:gd name="connsiteX21" fmla="*/ 571500 w 578644"/>
              <a:gd name="connsiteY21" fmla="*/ 161925 h 1345406"/>
              <a:gd name="connsiteX22" fmla="*/ 578644 w 578644"/>
              <a:gd name="connsiteY22" fmla="*/ 183356 h 1345406"/>
              <a:gd name="connsiteX23" fmla="*/ 576263 w 578644"/>
              <a:gd name="connsiteY23" fmla="*/ 204788 h 1345406"/>
              <a:gd name="connsiteX24" fmla="*/ 559594 w 578644"/>
              <a:gd name="connsiteY24" fmla="*/ 233363 h 1345406"/>
              <a:gd name="connsiteX25" fmla="*/ 526256 w 578644"/>
              <a:gd name="connsiteY25" fmla="*/ 266700 h 1345406"/>
              <a:gd name="connsiteX26" fmla="*/ 511969 w 578644"/>
              <a:gd name="connsiteY26" fmla="*/ 280988 h 1345406"/>
              <a:gd name="connsiteX27" fmla="*/ 500063 w 578644"/>
              <a:gd name="connsiteY27" fmla="*/ 309563 h 1345406"/>
              <a:gd name="connsiteX28" fmla="*/ 481013 w 578644"/>
              <a:gd name="connsiteY28" fmla="*/ 400050 h 1345406"/>
              <a:gd name="connsiteX29" fmla="*/ 466725 w 578644"/>
              <a:gd name="connsiteY29" fmla="*/ 502444 h 1345406"/>
              <a:gd name="connsiteX30" fmla="*/ 457200 w 578644"/>
              <a:gd name="connsiteY30" fmla="*/ 571500 h 1345406"/>
              <a:gd name="connsiteX31" fmla="*/ 450056 w 578644"/>
              <a:gd name="connsiteY31" fmla="*/ 678656 h 1345406"/>
              <a:gd name="connsiteX32" fmla="*/ 452438 w 578644"/>
              <a:gd name="connsiteY32" fmla="*/ 1304925 h 1345406"/>
              <a:gd name="connsiteX33" fmla="*/ 250031 w 578644"/>
              <a:gd name="connsiteY33" fmla="*/ 1345406 h 1345406"/>
              <a:gd name="connsiteX34" fmla="*/ 250031 w 578644"/>
              <a:gd name="connsiteY34" fmla="*/ 450056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8644" h="1345406">
                <a:moveTo>
                  <a:pt x="250031" y="450056"/>
                </a:moveTo>
                <a:lnTo>
                  <a:pt x="250031" y="209550"/>
                </a:lnTo>
                <a:lnTo>
                  <a:pt x="247650" y="195263"/>
                </a:lnTo>
                <a:lnTo>
                  <a:pt x="238125" y="176213"/>
                </a:lnTo>
                <a:lnTo>
                  <a:pt x="219075" y="150019"/>
                </a:lnTo>
                <a:lnTo>
                  <a:pt x="192881" y="128588"/>
                </a:lnTo>
                <a:lnTo>
                  <a:pt x="147638" y="107156"/>
                </a:lnTo>
                <a:lnTo>
                  <a:pt x="95250" y="88106"/>
                </a:lnTo>
                <a:lnTo>
                  <a:pt x="42863" y="73819"/>
                </a:lnTo>
                <a:lnTo>
                  <a:pt x="21431" y="64294"/>
                </a:lnTo>
                <a:lnTo>
                  <a:pt x="2381" y="38100"/>
                </a:lnTo>
                <a:lnTo>
                  <a:pt x="0" y="16669"/>
                </a:lnTo>
                <a:lnTo>
                  <a:pt x="7144" y="7144"/>
                </a:lnTo>
                <a:lnTo>
                  <a:pt x="35719" y="0"/>
                </a:lnTo>
                <a:lnTo>
                  <a:pt x="130969" y="0"/>
                </a:lnTo>
                <a:lnTo>
                  <a:pt x="221456" y="9525"/>
                </a:lnTo>
                <a:lnTo>
                  <a:pt x="335756" y="33338"/>
                </a:lnTo>
                <a:lnTo>
                  <a:pt x="411956" y="57150"/>
                </a:lnTo>
                <a:lnTo>
                  <a:pt x="459581" y="76200"/>
                </a:lnTo>
                <a:lnTo>
                  <a:pt x="502444" y="97631"/>
                </a:lnTo>
                <a:lnTo>
                  <a:pt x="540544" y="128588"/>
                </a:lnTo>
                <a:lnTo>
                  <a:pt x="571500" y="161925"/>
                </a:lnTo>
                <a:lnTo>
                  <a:pt x="578644" y="183356"/>
                </a:lnTo>
                <a:lnTo>
                  <a:pt x="576263" y="204788"/>
                </a:lnTo>
                <a:lnTo>
                  <a:pt x="559594" y="233363"/>
                </a:lnTo>
                <a:lnTo>
                  <a:pt x="526256" y="266700"/>
                </a:lnTo>
                <a:lnTo>
                  <a:pt x="511969" y="280988"/>
                </a:lnTo>
                <a:lnTo>
                  <a:pt x="500063" y="309563"/>
                </a:lnTo>
                <a:lnTo>
                  <a:pt x="481013" y="400050"/>
                </a:lnTo>
                <a:lnTo>
                  <a:pt x="466725" y="502444"/>
                </a:lnTo>
                <a:lnTo>
                  <a:pt x="457200" y="571500"/>
                </a:lnTo>
                <a:lnTo>
                  <a:pt x="450056" y="678656"/>
                </a:lnTo>
                <a:lnTo>
                  <a:pt x="452438" y="1304925"/>
                </a:lnTo>
                <a:lnTo>
                  <a:pt x="250031" y="1345406"/>
                </a:lnTo>
                <a:lnTo>
                  <a:pt x="250031" y="4500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EC8F98E-CE37-F147-AD27-A9031198767A}"/>
              </a:ext>
            </a:extLst>
          </p:cNvPr>
          <p:cNvSpPr/>
          <p:nvPr/>
        </p:nvSpPr>
        <p:spPr>
          <a:xfrm>
            <a:off x="2632075" y="2582863"/>
            <a:ext cx="2339975" cy="577850"/>
          </a:xfrm>
          <a:custGeom>
            <a:avLst/>
            <a:gdLst>
              <a:gd name="connsiteX0" fmla="*/ 907257 w 2340769"/>
              <a:gd name="connsiteY0" fmla="*/ 202407 h 576263"/>
              <a:gd name="connsiteX1" fmla="*/ 1102519 w 2340769"/>
              <a:gd name="connsiteY1" fmla="*/ 159544 h 576263"/>
              <a:gd name="connsiteX2" fmla="*/ 1238250 w 2340769"/>
              <a:gd name="connsiteY2" fmla="*/ 128588 h 576263"/>
              <a:gd name="connsiteX3" fmla="*/ 1414463 w 2340769"/>
              <a:gd name="connsiteY3" fmla="*/ 90488 h 576263"/>
              <a:gd name="connsiteX4" fmla="*/ 1583532 w 2340769"/>
              <a:gd name="connsiteY4" fmla="*/ 71438 h 576263"/>
              <a:gd name="connsiteX5" fmla="*/ 1714500 w 2340769"/>
              <a:gd name="connsiteY5" fmla="*/ 54769 h 576263"/>
              <a:gd name="connsiteX6" fmla="*/ 1819275 w 2340769"/>
              <a:gd name="connsiteY6" fmla="*/ 40482 h 576263"/>
              <a:gd name="connsiteX7" fmla="*/ 1924050 w 2340769"/>
              <a:gd name="connsiteY7" fmla="*/ 21432 h 576263"/>
              <a:gd name="connsiteX8" fmla="*/ 1985963 w 2340769"/>
              <a:gd name="connsiteY8" fmla="*/ 4763 h 576263"/>
              <a:gd name="connsiteX9" fmla="*/ 2005013 w 2340769"/>
              <a:gd name="connsiteY9" fmla="*/ 0 h 576263"/>
              <a:gd name="connsiteX10" fmla="*/ 2043113 w 2340769"/>
              <a:gd name="connsiteY10" fmla="*/ 0 h 576263"/>
              <a:gd name="connsiteX11" fmla="*/ 2097882 w 2340769"/>
              <a:gd name="connsiteY11" fmla="*/ 2382 h 576263"/>
              <a:gd name="connsiteX12" fmla="*/ 2159794 w 2340769"/>
              <a:gd name="connsiteY12" fmla="*/ 7144 h 576263"/>
              <a:gd name="connsiteX13" fmla="*/ 2228850 w 2340769"/>
              <a:gd name="connsiteY13" fmla="*/ 16669 h 576263"/>
              <a:gd name="connsiteX14" fmla="*/ 2257425 w 2340769"/>
              <a:gd name="connsiteY14" fmla="*/ 23813 h 576263"/>
              <a:gd name="connsiteX15" fmla="*/ 2290763 w 2340769"/>
              <a:gd name="connsiteY15" fmla="*/ 40482 h 576263"/>
              <a:gd name="connsiteX16" fmla="*/ 2316957 w 2340769"/>
              <a:gd name="connsiteY16" fmla="*/ 59532 h 576263"/>
              <a:gd name="connsiteX17" fmla="*/ 2333625 w 2340769"/>
              <a:gd name="connsiteY17" fmla="*/ 80963 h 576263"/>
              <a:gd name="connsiteX18" fmla="*/ 2340769 w 2340769"/>
              <a:gd name="connsiteY18" fmla="*/ 104775 h 576263"/>
              <a:gd name="connsiteX19" fmla="*/ 2340769 w 2340769"/>
              <a:gd name="connsiteY19" fmla="*/ 126207 h 576263"/>
              <a:gd name="connsiteX20" fmla="*/ 2336007 w 2340769"/>
              <a:gd name="connsiteY20" fmla="*/ 161925 h 576263"/>
              <a:gd name="connsiteX21" fmla="*/ 2283619 w 2340769"/>
              <a:gd name="connsiteY21" fmla="*/ 178594 h 576263"/>
              <a:gd name="connsiteX22" fmla="*/ 2140744 w 2340769"/>
              <a:gd name="connsiteY22" fmla="*/ 188119 h 576263"/>
              <a:gd name="connsiteX23" fmla="*/ 1947863 w 2340769"/>
              <a:gd name="connsiteY23" fmla="*/ 200025 h 576263"/>
              <a:gd name="connsiteX24" fmla="*/ 1685925 w 2340769"/>
              <a:gd name="connsiteY24" fmla="*/ 221457 h 576263"/>
              <a:gd name="connsiteX25" fmla="*/ 1526382 w 2340769"/>
              <a:gd name="connsiteY25" fmla="*/ 250032 h 576263"/>
              <a:gd name="connsiteX26" fmla="*/ 1309688 w 2340769"/>
              <a:gd name="connsiteY26" fmla="*/ 292894 h 576263"/>
              <a:gd name="connsiteX27" fmla="*/ 1095375 w 2340769"/>
              <a:gd name="connsiteY27" fmla="*/ 345282 h 576263"/>
              <a:gd name="connsiteX28" fmla="*/ 890588 w 2340769"/>
              <a:gd name="connsiteY28" fmla="*/ 402432 h 576263"/>
              <a:gd name="connsiteX29" fmla="*/ 709613 w 2340769"/>
              <a:gd name="connsiteY29" fmla="*/ 469107 h 576263"/>
              <a:gd name="connsiteX30" fmla="*/ 540544 w 2340769"/>
              <a:gd name="connsiteY30" fmla="*/ 521494 h 576263"/>
              <a:gd name="connsiteX31" fmla="*/ 476250 w 2340769"/>
              <a:gd name="connsiteY31" fmla="*/ 540544 h 576263"/>
              <a:gd name="connsiteX32" fmla="*/ 421482 w 2340769"/>
              <a:gd name="connsiteY32" fmla="*/ 566738 h 576263"/>
              <a:gd name="connsiteX33" fmla="*/ 392907 w 2340769"/>
              <a:gd name="connsiteY33" fmla="*/ 576263 h 576263"/>
              <a:gd name="connsiteX34" fmla="*/ 357188 w 2340769"/>
              <a:gd name="connsiteY34" fmla="*/ 564357 h 576263"/>
              <a:gd name="connsiteX35" fmla="*/ 300038 w 2340769"/>
              <a:gd name="connsiteY35" fmla="*/ 533400 h 576263"/>
              <a:gd name="connsiteX36" fmla="*/ 230982 w 2340769"/>
              <a:gd name="connsiteY36" fmla="*/ 492919 h 576263"/>
              <a:gd name="connsiteX37" fmla="*/ 145257 w 2340769"/>
              <a:gd name="connsiteY37" fmla="*/ 428625 h 576263"/>
              <a:gd name="connsiteX38" fmla="*/ 76200 w 2340769"/>
              <a:gd name="connsiteY38" fmla="*/ 364332 h 576263"/>
              <a:gd name="connsiteX39" fmla="*/ 33338 w 2340769"/>
              <a:gd name="connsiteY39" fmla="*/ 314325 h 576263"/>
              <a:gd name="connsiteX40" fmla="*/ 14288 w 2340769"/>
              <a:gd name="connsiteY40" fmla="*/ 290513 h 576263"/>
              <a:gd name="connsiteX41" fmla="*/ 4763 w 2340769"/>
              <a:gd name="connsiteY41" fmla="*/ 269082 h 576263"/>
              <a:gd name="connsiteX42" fmla="*/ 0 w 2340769"/>
              <a:gd name="connsiteY42" fmla="*/ 247650 h 576263"/>
              <a:gd name="connsiteX43" fmla="*/ 7144 w 2340769"/>
              <a:gd name="connsiteY43" fmla="*/ 228600 h 576263"/>
              <a:gd name="connsiteX44" fmla="*/ 21432 w 2340769"/>
              <a:gd name="connsiteY44" fmla="*/ 226219 h 576263"/>
              <a:gd name="connsiteX45" fmla="*/ 52388 w 2340769"/>
              <a:gd name="connsiteY45" fmla="*/ 238125 h 576263"/>
              <a:gd name="connsiteX46" fmla="*/ 85725 w 2340769"/>
              <a:gd name="connsiteY46" fmla="*/ 261938 h 576263"/>
              <a:gd name="connsiteX47" fmla="*/ 130969 w 2340769"/>
              <a:gd name="connsiteY47" fmla="*/ 283369 h 576263"/>
              <a:gd name="connsiteX48" fmla="*/ 185738 w 2340769"/>
              <a:gd name="connsiteY48" fmla="*/ 297657 h 576263"/>
              <a:gd name="connsiteX49" fmla="*/ 238125 w 2340769"/>
              <a:gd name="connsiteY49" fmla="*/ 307182 h 576263"/>
              <a:gd name="connsiteX50" fmla="*/ 319088 w 2340769"/>
              <a:gd name="connsiteY50" fmla="*/ 311944 h 576263"/>
              <a:gd name="connsiteX51" fmla="*/ 431007 w 2340769"/>
              <a:gd name="connsiteY51" fmla="*/ 302419 h 576263"/>
              <a:gd name="connsiteX52" fmla="*/ 692944 w 2340769"/>
              <a:gd name="connsiteY52" fmla="*/ 250032 h 576263"/>
              <a:gd name="connsiteX53" fmla="*/ 907257 w 2340769"/>
              <a:gd name="connsiteY53" fmla="*/ 202407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40769" h="576263">
                <a:moveTo>
                  <a:pt x="907257" y="202407"/>
                </a:moveTo>
                <a:lnTo>
                  <a:pt x="1102519" y="159544"/>
                </a:lnTo>
                <a:lnTo>
                  <a:pt x="1238250" y="128588"/>
                </a:lnTo>
                <a:lnTo>
                  <a:pt x="1414463" y="90488"/>
                </a:lnTo>
                <a:lnTo>
                  <a:pt x="1583532" y="71438"/>
                </a:lnTo>
                <a:lnTo>
                  <a:pt x="1714500" y="54769"/>
                </a:lnTo>
                <a:lnTo>
                  <a:pt x="1819275" y="40482"/>
                </a:lnTo>
                <a:lnTo>
                  <a:pt x="1924050" y="21432"/>
                </a:lnTo>
                <a:lnTo>
                  <a:pt x="1985963" y="4763"/>
                </a:lnTo>
                <a:lnTo>
                  <a:pt x="2005013" y="0"/>
                </a:lnTo>
                <a:lnTo>
                  <a:pt x="2043113" y="0"/>
                </a:lnTo>
                <a:lnTo>
                  <a:pt x="2097882" y="2382"/>
                </a:lnTo>
                <a:lnTo>
                  <a:pt x="2159794" y="7144"/>
                </a:lnTo>
                <a:lnTo>
                  <a:pt x="2228850" y="16669"/>
                </a:lnTo>
                <a:lnTo>
                  <a:pt x="2257425" y="23813"/>
                </a:lnTo>
                <a:lnTo>
                  <a:pt x="2290763" y="40482"/>
                </a:lnTo>
                <a:lnTo>
                  <a:pt x="2316957" y="59532"/>
                </a:lnTo>
                <a:lnTo>
                  <a:pt x="2333625" y="80963"/>
                </a:lnTo>
                <a:lnTo>
                  <a:pt x="2340769" y="104775"/>
                </a:lnTo>
                <a:lnTo>
                  <a:pt x="2340769" y="126207"/>
                </a:lnTo>
                <a:lnTo>
                  <a:pt x="2336007" y="161925"/>
                </a:lnTo>
                <a:lnTo>
                  <a:pt x="2283619" y="178594"/>
                </a:lnTo>
                <a:lnTo>
                  <a:pt x="2140744" y="188119"/>
                </a:lnTo>
                <a:lnTo>
                  <a:pt x="1947863" y="200025"/>
                </a:lnTo>
                <a:lnTo>
                  <a:pt x="1685925" y="221457"/>
                </a:lnTo>
                <a:lnTo>
                  <a:pt x="1526382" y="250032"/>
                </a:lnTo>
                <a:lnTo>
                  <a:pt x="1309688" y="292894"/>
                </a:lnTo>
                <a:lnTo>
                  <a:pt x="1095375" y="345282"/>
                </a:lnTo>
                <a:lnTo>
                  <a:pt x="890588" y="402432"/>
                </a:lnTo>
                <a:lnTo>
                  <a:pt x="709613" y="469107"/>
                </a:lnTo>
                <a:lnTo>
                  <a:pt x="540544" y="521494"/>
                </a:lnTo>
                <a:lnTo>
                  <a:pt x="476250" y="540544"/>
                </a:lnTo>
                <a:lnTo>
                  <a:pt x="421482" y="566738"/>
                </a:lnTo>
                <a:lnTo>
                  <a:pt x="392907" y="576263"/>
                </a:lnTo>
                <a:lnTo>
                  <a:pt x="357188" y="564357"/>
                </a:lnTo>
                <a:lnTo>
                  <a:pt x="300038" y="533400"/>
                </a:lnTo>
                <a:lnTo>
                  <a:pt x="230982" y="492919"/>
                </a:lnTo>
                <a:lnTo>
                  <a:pt x="145257" y="428625"/>
                </a:lnTo>
                <a:lnTo>
                  <a:pt x="76200" y="364332"/>
                </a:lnTo>
                <a:lnTo>
                  <a:pt x="33338" y="314325"/>
                </a:lnTo>
                <a:lnTo>
                  <a:pt x="14288" y="290513"/>
                </a:lnTo>
                <a:lnTo>
                  <a:pt x="4763" y="269082"/>
                </a:lnTo>
                <a:lnTo>
                  <a:pt x="0" y="247650"/>
                </a:lnTo>
                <a:lnTo>
                  <a:pt x="7144" y="228600"/>
                </a:lnTo>
                <a:lnTo>
                  <a:pt x="21432" y="226219"/>
                </a:lnTo>
                <a:lnTo>
                  <a:pt x="52388" y="238125"/>
                </a:lnTo>
                <a:lnTo>
                  <a:pt x="85725" y="261938"/>
                </a:lnTo>
                <a:lnTo>
                  <a:pt x="130969" y="283369"/>
                </a:lnTo>
                <a:lnTo>
                  <a:pt x="185738" y="297657"/>
                </a:lnTo>
                <a:lnTo>
                  <a:pt x="238125" y="307182"/>
                </a:lnTo>
                <a:lnTo>
                  <a:pt x="319088" y="311944"/>
                </a:lnTo>
                <a:lnTo>
                  <a:pt x="431007" y="302419"/>
                </a:lnTo>
                <a:lnTo>
                  <a:pt x="692944" y="250032"/>
                </a:lnTo>
                <a:lnTo>
                  <a:pt x="907257" y="2024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2C4DD7F-B430-C04A-BE7B-41A117636A5C}"/>
              </a:ext>
            </a:extLst>
          </p:cNvPr>
          <p:cNvSpPr/>
          <p:nvPr/>
        </p:nvSpPr>
        <p:spPr>
          <a:xfrm>
            <a:off x="2524125" y="3011488"/>
            <a:ext cx="1127125" cy="989012"/>
          </a:xfrm>
          <a:custGeom>
            <a:avLst/>
            <a:gdLst>
              <a:gd name="connsiteX0" fmla="*/ 802481 w 1126331"/>
              <a:gd name="connsiteY0" fmla="*/ 511969 h 988219"/>
              <a:gd name="connsiteX1" fmla="*/ 964406 w 1126331"/>
              <a:gd name="connsiteY1" fmla="*/ 385763 h 988219"/>
              <a:gd name="connsiteX2" fmla="*/ 1033463 w 1126331"/>
              <a:gd name="connsiteY2" fmla="*/ 330994 h 988219"/>
              <a:gd name="connsiteX3" fmla="*/ 1057275 w 1126331"/>
              <a:gd name="connsiteY3" fmla="*/ 319088 h 988219"/>
              <a:gd name="connsiteX4" fmla="*/ 1073944 w 1126331"/>
              <a:gd name="connsiteY4" fmla="*/ 311944 h 988219"/>
              <a:gd name="connsiteX5" fmla="*/ 1104900 w 1126331"/>
              <a:gd name="connsiteY5" fmla="*/ 292894 h 988219"/>
              <a:gd name="connsiteX6" fmla="*/ 1123950 w 1126331"/>
              <a:gd name="connsiteY6" fmla="*/ 271463 h 988219"/>
              <a:gd name="connsiteX7" fmla="*/ 1126331 w 1126331"/>
              <a:gd name="connsiteY7" fmla="*/ 257175 h 988219"/>
              <a:gd name="connsiteX8" fmla="*/ 1121569 w 1126331"/>
              <a:gd name="connsiteY8" fmla="*/ 238125 h 988219"/>
              <a:gd name="connsiteX9" fmla="*/ 1107281 w 1126331"/>
              <a:gd name="connsiteY9" fmla="*/ 216694 h 988219"/>
              <a:gd name="connsiteX10" fmla="*/ 1076325 w 1126331"/>
              <a:gd name="connsiteY10" fmla="*/ 192882 h 988219"/>
              <a:gd name="connsiteX11" fmla="*/ 1007269 w 1126331"/>
              <a:gd name="connsiteY11" fmla="*/ 154782 h 988219"/>
              <a:gd name="connsiteX12" fmla="*/ 933450 w 1126331"/>
              <a:gd name="connsiteY12" fmla="*/ 111919 h 988219"/>
              <a:gd name="connsiteX13" fmla="*/ 900113 w 1126331"/>
              <a:gd name="connsiteY13" fmla="*/ 90488 h 988219"/>
              <a:gd name="connsiteX14" fmla="*/ 847725 w 1126331"/>
              <a:gd name="connsiteY14" fmla="*/ 50007 h 988219"/>
              <a:gd name="connsiteX15" fmla="*/ 790575 w 1126331"/>
              <a:gd name="connsiteY15" fmla="*/ 0 h 988219"/>
              <a:gd name="connsiteX16" fmla="*/ 659606 w 1126331"/>
              <a:gd name="connsiteY16" fmla="*/ 61913 h 988219"/>
              <a:gd name="connsiteX17" fmla="*/ 716756 w 1126331"/>
              <a:gd name="connsiteY17" fmla="*/ 107157 h 988219"/>
              <a:gd name="connsiteX18" fmla="*/ 738188 w 1126331"/>
              <a:gd name="connsiteY18" fmla="*/ 128588 h 988219"/>
              <a:gd name="connsiteX19" fmla="*/ 752475 w 1126331"/>
              <a:gd name="connsiteY19" fmla="*/ 145257 h 988219"/>
              <a:gd name="connsiteX20" fmla="*/ 759619 w 1126331"/>
              <a:gd name="connsiteY20" fmla="*/ 159544 h 988219"/>
              <a:gd name="connsiteX21" fmla="*/ 762000 w 1126331"/>
              <a:gd name="connsiteY21" fmla="*/ 173832 h 988219"/>
              <a:gd name="connsiteX22" fmla="*/ 757238 w 1126331"/>
              <a:gd name="connsiteY22" fmla="*/ 188119 h 988219"/>
              <a:gd name="connsiteX23" fmla="*/ 723900 w 1126331"/>
              <a:gd name="connsiteY23" fmla="*/ 240507 h 988219"/>
              <a:gd name="connsiteX24" fmla="*/ 664369 w 1126331"/>
              <a:gd name="connsiteY24" fmla="*/ 326232 h 988219"/>
              <a:gd name="connsiteX25" fmla="*/ 588169 w 1126331"/>
              <a:gd name="connsiteY25" fmla="*/ 423863 h 988219"/>
              <a:gd name="connsiteX26" fmla="*/ 500063 w 1126331"/>
              <a:gd name="connsiteY26" fmla="*/ 521494 h 988219"/>
              <a:gd name="connsiteX27" fmla="*/ 395288 w 1126331"/>
              <a:gd name="connsiteY27" fmla="*/ 623888 h 988219"/>
              <a:gd name="connsiteX28" fmla="*/ 311944 w 1126331"/>
              <a:gd name="connsiteY28" fmla="*/ 697707 h 988219"/>
              <a:gd name="connsiteX29" fmla="*/ 176213 w 1126331"/>
              <a:gd name="connsiteY29" fmla="*/ 807244 h 988219"/>
              <a:gd name="connsiteX30" fmla="*/ 69056 w 1126331"/>
              <a:gd name="connsiteY30" fmla="*/ 888207 h 988219"/>
              <a:gd name="connsiteX31" fmla="*/ 14288 w 1126331"/>
              <a:gd name="connsiteY31" fmla="*/ 926307 h 988219"/>
              <a:gd name="connsiteX32" fmla="*/ 2381 w 1126331"/>
              <a:gd name="connsiteY32" fmla="*/ 947738 h 988219"/>
              <a:gd name="connsiteX33" fmla="*/ 0 w 1126331"/>
              <a:gd name="connsiteY33" fmla="*/ 966788 h 988219"/>
              <a:gd name="connsiteX34" fmla="*/ 4763 w 1126331"/>
              <a:gd name="connsiteY34" fmla="*/ 981075 h 988219"/>
              <a:gd name="connsiteX35" fmla="*/ 14288 w 1126331"/>
              <a:gd name="connsiteY35" fmla="*/ 988219 h 988219"/>
              <a:gd name="connsiteX36" fmla="*/ 35719 w 1126331"/>
              <a:gd name="connsiteY36" fmla="*/ 988219 h 988219"/>
              <a:gd name="connsiteX37" fmla="*/ 85725 w 1126331"/>
              <a:gd name="connsiteY37" fmla="*/ 962025 h 988219"/>
              <a:gd name="connsiteX38" fmla="*/ 250031 w 1126331"/>
              <a:gd name="connsiteY38" fmla="*/ 878682 h 988219"/>
              <a:gd name="connsiteX39" fmla="*/ 416719 w 1126331"/>
              <a:gd name="connsiteY39" fmla="*/ 783432 h 988219"/>
              <a:gd name="connsiteX40" fmla="*/ 597694 w 1126331"/>
              <a:gd name="connsiteY40" fmla="*/ 664369 h 988219"/>
              <a:gd name="connsiteX41" fmla="*/ 802481 w 1126331"/>
              <a:gd name="connsiteY41" fmla="*/ 511969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26331" h="988219">
                <a:moveTo>
                  <a:pt x="802481" y="511969"/>
                </a:moveTo>
                <a:lnTo>
                  <a:pt x="964406" y="385763"/>
                </a:lnTo>
                <a:lnTo>
                  <a:pt x="1033463" y="330994"/>
                </a:lnTo>
                <a:lnTo>
                  <a:pt x="1057275" y="319088"/>
                </a:lnTo>
                <a:lnTo>
                  <a:pt x="1073944" y="311944"/>
                </a:lnTo>
                <a:lnTo>
                  <a:pt x="1104900" y="292894"/>
                </a:lnTo>
                <a:lnTo>
                  <a:pt x="1123950" y="271463"/>
                </a:lnTo>
                <a:lnTo>
                  <a:pt x="1126331" y="257175"/>
                </a:lnTo>
                <a:lnTo>
                  <a:pt x="1121569" y="238125"/>
                </a:lnTo>
                <a:lnTo>
                  <a:pt x="1107281" y="216694"/>
                </a:lnTo>
                <a:lnTo>
                  <a:pt x="1076325" y="192882"/>
                </a:lnTo>
                <a:lnTo>
                  <a:pt x="1007269" y="154782"/>
                </a:lnTo>
                <a:lnTo>
                  <a:pt x="933450" y="111919"/>
                </a:lnTo>
                <a:lnTo>
                  <a:pt x="900113" y="90488"/>
                </a:lnTo>
                <a:lnTo>
                  <a:pt x="847725" y="50007"/>
                </a:lnTo>
                <a:lnTo>
                  <a:pt x="790575" y="0"/>
                </a:lnTo>
                <a:lnTo>
                  <a:pt x="659606" y="61913"/>
                </a:lnTo>
                <a:lnTo>
                  <a:pt x="716756" y="107157"/>
                </a:lnTo>
                <a:lnTo>
                  <a:pt x="738188" y="128588"/>
                </a:lnTo>
                <a:lnTo>
                  <a:pt x="752475" y="145257"/>
                </a:lnTo>
                <a:lnTo>
                  <a:pt x="759619" y="159544"/>
                </a:lnTo>
                <a:lnTo>
                  <a:pt x="762000" y="173832"/>
                </a:lnTo>
                <a:lnTo>
                  <a:pt x="757238" y="188119"/>
                </a:lnTo>
                <a:lnTo>
                  <a:pt x="723900" y="240507"/>
                </a:lnTo>
                <a:lnTo>
                  <a:pt x="664369" y="326232"/>
                </a:lnTo>
                <a:lnTo>
                  <a:pt x="588169" y="423863"/>
                </a:lnTo>
                <a:lnTo>
                  <a:pt x="500063" y="521494"/>
                </a:lnTo>
                <a:lnTo>
                  <a:pt x="395288" y="623888"/>
                </a:lnTo>
                <a:lnTo>
                  <a:pt x="311944" y="697707"/>
                </a:lnTo>
                <a:lnTo>
                  <a:pt x="176213" y="807244"/>
                </a:lnTo>
                <a:lnTo>
                  <a:pt x="69056" y="888207"/>
                </a:lnTo>
                <a:lnTo>
                  <a:pt x="14288" y="926307"/>
                </a:lnTo>
                <a:lnTo>
                  <a:pt x="2381" y="947738"/>
                </a:lnTo>
                <a:lnTo>
                  <a:pt x="0" y="966788"/>
                </a:lnTo>
                <a:lnTo>
                  <a:pt x="4763" y="981075"/>
                </a:lnTo>
                <a:lnTo>
                  <a:pt x="14288" y="988219"/>
                </a:lnTo>
                <a:lnTo>
                  <a:pt x="35719" y="988219"/>
                </a:lnTo>
                <a:lnTo>
                  <a:pt x="85725" y="962025"/>
                </a:lnTo>
                <a:lnTo>
                  <a:pt x="250031" y="878682"/>
                </a:lnTo>
                <a:lnTo>
                  <a:pt x="416719" y="783432"/>
                </a:lnTo>
                <a:lnTo>
                  <a:pt x="597694" y="664369"/>
                </a:lnTo>
                <a:lnTo>
                  <a:pt x="802481" y="511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0A1D586-09FF-1A40-9B2F-4F2EBB912EBE}"/>
              </a:ext>
            </a:extLst>
          </p:cNvPr>
          <p:cNvSpPr/>
          <p:nvPr/>
        </p:nvSpPr>
        <p:spPr>
          <a:xfrm>
            <a:off x="4175125" y="2776538"/>
            <a:ext cx="939800" cy="676275"/>
          </a:xfrm>
          <a:custGeom>
            <a:avLst/>
            <a:gdLst>
              <a:gd name="connsiteX0" fmla="*/ 100013 w 940594"/>
              <a:gd name="connsiteY0" fmla="*/ 307181 h 676275"/>
              <a:gd name="connsiteX1" fmla="*/ 100013 w 940594"/>
              <a:gd name="connsiteY1" fmla="*/ 238125 h 676275"/>
              <a:gd name="connsiteX2" fmla="*/ 95250 w 940594"/>
              <a:gd name="connsiteY2" fmla="*/ 192881 h 676275"/>
              <a:gd name="connsiteX3" fmla="*/ 85725 w 940594"/>
              <a:gd name="connsiteY3" fmla="*/ 145256 h 676275"/>
              <a:gd name="connsiteX4" fmla="*/ 71438 w 940594"/>
              <a:gd name="connsiteY4" fmla="*/ 107156 h 676275"/>
              <a:gd name="connsiteX5" fmla="*/ 52388 w 940594"/>
              <a:gd name="connsiteY5" fmla="*/ 78581 h 676275"/>
              <a:gd name="connsiteX6" fmla="*/ 33338 w 940594"/>
              <a:gd name="connsiteY6" fmla="*/ 57150 h 676275"/>
              <a:gd name="connsiteX7" fmla="*/ 0 w 940594"/>
              <a:gd name="connsiteY7" fmla="*/ 30956 h 676275"/>
              <a:gd name="connsiteX8" fmla="*/ 161925 w 940594"/>
              <a:gd name="connsiteY8" fmla="*/ 0 h 676275"/>
              <a:gd name="connsiteX9" fmla="*/ 169069 w 940594"/>
              <a:gd name="connsiteY9" fmla="*/ 35718 h 676275"/>
              <a:gd name="connsiteX10" fmla="*/ 178594 w 940594"/>
              <a:gd name="connsiteY10" fmla="*/ 57150 h 676275"/>
              <a:gd name="connsiteX11" fmla="*/ 190500 w 940594"/>
              <a:gd name="connsiteY11" fmla="*/ 71437 h 676275"/>
              <a:gd name="connsiteX12" fmla="*/ 223838 w 940594"/>
              <a:gd name="connsiteY12" fmla="*/ 80962 h 676275"/>
              <a:gd name="connsiteX13" fmla="*/ 259557 w 940594"/>
              <a:gd name="connsiteY13" fmla="*/ 90487 h 676275"/>
              <a:gd name="connsiteX14" fmla="*/ 304800 w 940594"/>
              <a:gd name="connsiteY14" fmla="*/ 109537 h 676275"/>
              <a:gd name="connsiteX15" fmla="*/ 338138 w 940594"/>
              <a:gd name="connsiteY15" fmla="*/ 130968 h 676275"/>
              <a:gd name="connsiteX16" fmla="*/ 354807 w 940594"/>
              <a:gd name="connsiteY16" fmla="*/ 145256 h 676275"/>
              <a:gd name="connsiteX17" fmla="*/ 364332 w 940594"/>
              <a:gd name="connsiteY17" fmla="*/ 161925 h 676275"/>
              <a:gd name="connsiteX18" fmla="*/ 366713 w 940594"/>
              <a:gd name="connsiteY18" fmla="*/ 178593 h 676275"/>
              <a:gd name="connsiteX19" fmla="*/ 357188 w 940594"/>
              <a:gd name="connsiteY19" fmla="*/ 190500 h 676275"/>
              <a:gd name="connsiteX20" fmla="*/ 338138 w 940594"/>
              <a:gd name="connsiteY20" fmla="*/ 211931 h 676275"/>
              <a:gd name="connsiteX21" fmla="*/ 319088 w 940594"/>
              <a:gd name="connsiteY21" fmla="*/ 240506 h 676275"/>
              <a:gd name="connsiteX22" fmla="*/ 297657 w 940594"/>
              <a:gd name="connsiteY22" fmla="*/ 288131 h 676275"/>
              <a:gd name="connsiteX23" fmla="*/ 285750 w 940594"/>
              <a:gd name="connsiteY23" fmla="*/ 347662 h 676275"/>
              <a:gd name="connsiteX24" fmla="*/ 278607 w 940594"/>
              <a:gd name="connsiteY24" fmla="*/ 416718 h 676275"/>
              <a:gd name="connsiteX25" fmla="*/ 285750 w 940594"/>
              <a:gd name="connsiteY25" fmla="*/ 469106 h 676275"/>
              <a:gd name="connsiteX26" fmla="*/ 300038 w 940594"/>
              <a:gd name="connsiteY26" fmla="*/ 504825 h 676275"/>
              <a:gd name="connsiteX27" fmla="*/ 316707 w 940594"/>
              <a:gd name="connsiteY27" fmla="*/ 523875 h 676275"/>
              <a:gd name="connsiteX28" fmla="*/ 335757 w 940594"/>
              <a:gd name="connsiteY28" fmla="*/ 533400 h 676275"/>
              <a:gd name="connsiteX29" fmla="*/ 359569 w 940594"/>
              <a:gd name="connsiteY29" fmla="*/ 538162 h 676275"/>
              <a:gd name="connsiteX30" fmla="*/ 392907 w 940594"/>
              <a:gd name="connsiteY30" fmla="*/ 540543 h 676275"/>
              <a:gd name="connsiteX31" fmla="*/ 497682 w 940594"/>
              <a:gd name="connsiteY31" fmla="*/ 526256 h 676275"/>
              <a:gd name="connsiteX32" fmla="*/ 573882 w 940594"/>
              <a:gd name="connsiteY32" fmla="*/ 509587 h 676275"/>
              <a:gd name="connsiteX33" fmla="*/ 623888 w 940594"/>
              <a:gd name="connsiteY33" fmla="*/ 488156 h 676275"/>
              <a:gd name="connsiteX34" fmla="*/ 654844 w 940594"/>
              <a:gd name="connsiteY34" fmla="*/ 471487 h 676275"/>
              <a:gd name="connsiteX35" fmla="*/ 685800 w 940594"/>
              <a:gd name="connsiteY35" fmla="*/ 450056 h 676275"/>
              <a:gd name="connsiteX36" fmla="*/ 702469 w 940594"/>
              <a:gd name="connsiteY36" fmla="*/ 445293 h 676275"/>
              <a:gd name="connsiteX37" fmla="*/ 733425 w 940594"/>
              <a:gd name="connsiteY37" fmla="*/ 447675 h 676275"/>
              <a:gd name="connsiteX38" fmla="*/ 778669 w 940594"/>
              <a:gd name="connsiteY38" fmla="*/ 457200 h 676275"/>
              <a:gd name="connsiteX39" fmla="*/ 823913 w 940594"/>
              <a:gd name="connsiteY39" fmla="*/ 476250 h 676275"/>
              <a:gd name="connsiteX40" fmla="*/ 869157 w 940594"/>
              <a:gd name="connsiteY40" fmla="*/ 500062 h 676275"/>
              <a:gd name="connsiteX41" fmla="*/ 900113 w 940594"/>
              <a:gd name="connsiteY41" fmla="*/ 521493 h 676275"/>
              <a:gd name="connsiteX42" fmla="*/ 926307 w 940594"/>
              <a:gd name="connsiteY42" fmla="*/ 545306 h 676275"/>
              <a:gd name="connsiteX43" fmla="*/ 938213 w 940594"/>
              <a:gd name="connsiteY43" fmla="*/ 564356 h 676275"/>
              <a:gd name="connsiteX44" fmla="*/ 940594 w 940594"/>
              <a:gd name="connsiteY44" fmla="*/ 585787 h 676275"/>
              <a:gd name="connsiteX45" fmla="*/ 928688 w 940594"/>
              <a:gd name="connsiteY45" fmla="*/ 607218 h 676275"/>
              <a:gd name="connsiteX46" fmla="*/ 904875 w 940594"/>
              <a:gd name="connsiteY46" fmla="*/ 631031 h 676275"/>
              <a:gd name="connsiteX47" fmla="*/ 869157 w 940594"/>
              <a:gd name="connsiteY47" fmla="*/ 650081 h 676275"/>
              <a:gd name="connsiteX48" fmla="*/ 831057 w 940594"/>
              <a:gd name="connsiteY48" fmla="*/ 661987 h 676275"/>
              <a:gd name="connsiteX49" fmla="*/ 757238 w 940594"/>
              <a:gd name="connsiteY49" fmla="*/ 671512 h 676275"/>
              <a:gd name="connsiteX50" fmla="*/ 631032 w 940594"/>
              <a:gd name="connsiteY50" fmla="*/ 673893 h 676275"/>
              <a:gd name="connsiteX51" fmla="*/ 416719 w 940594"/>
              <a:gd name="connsiteY51" fmla="*/ 676275 h 676275"/>
              <a:gd name="connsiteX52" fmla="*/ 290513 w 940594"/>
              <a:gd name="connsiteY52" fmla="*/ 673893 h 676275"/>
              <a:gd name="connsiteX53" fmla="*/ 264319 w 940594"/>
              <a:gd name="connsiteY53" fmla="*/ 673893 h 676275"/>
              <a:gd name="connsiteX54" fmla="*/ 226219 w 940594"/>
              <a:gd name="connsiteY54" fmla="*/ 666750 h 676275"/>
              <a:gd name="connsiteX55" fmla="*/ 192882 w 940594"/>
              <a:gd name="connsiteY55" fmla="*/ 650081 h 676275"/>
              <a:gd name="connsiteX56" fmla="*/ 159544 w 940594"/>
              <a:gd name="connsiteY56" fmla="*/ 626268 h 676275"/>
              <a:gd name="connsiteX57" fmla="*/ 140494 w 940594"/>
              <a:gd name="connsiteY57" fmla="*/ 602456 h 676275"/>
              <a:gd name="connsiteX58" fmla="*/ 128588 w 940594"/>
              <a:gd name="connsiteY58" fmla="*/ 576262 h 676275"/>
              <a:gd name="connsiteX59" fmla="*/ 119063 w 940594"/>
              <a:gd name="connsiteY59" fmla="*/ 538162 h 676275"/>
              <a:gd name="connsiteX60" fmla="*/ 107157 w 940594"/>
              <a:gd name="connsiteY60" fmla="*/ 440531 h 676275"/>
              <a:gd name="connsiteX61" fmla="*/ 100013 w 940594"/>
              <a:gd name="connsiteY61" fmla="*/ 307181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40594" h="676275">
                <a:moveTo>
                  <a:pt x="100013" y="307181"/>
                </a:moveTo>
                <a:lnTo>
                  <a:pt x="100013" y="238125"/>
                </a:lnTo>
                <a:lnTo>
                  <a:pt x="95250" y="192881"/>
                </a:lnTo>
                <a:lnTo>
                  <a:pt x="85725" y="145256"/>
                </a:lnTo>
                <a:lnTo>
                  <a:pt x="71438" y="107156"/>
                </a:lnTo>
                <a:lnTo>
                  <a:pt x="52388" y="78581"/>
                </a:lnTo>
                <a:lnTo>
                  <a:pt x="33338" y="57150"/>
                </a:lnTo>
                <a:lnTo>
                  <a:pt x="0" y="30956"/>
                </a:lnTo>
                <a:lnTo>
                  <a:pt x="161925" y="0"/>
                </a:lnTo>
                <a:lnTo>
                  <a:pt x="169069" y="35718"/>
                </a:lnTo>
                <a:lnTo>
                  <a:pt x="178594" y="57150"/>
                </a:lnTo>
                <a:lnTo>
                  <a:pt x="190500" y="71437"/>
                </a:lnTo>
                <a:lnTo>
                  <a:pt x="223838" y="80962"/>
                </a:lnTo>
                <a:lnTo>
                  <a:pt x="259557" y="90487"/>
                </a:lnTo>
                <a:lnTo>
                  <a:pt x="304800" y="109537"/>
                </a:lnTo>
                <a:lnTo>
                  <a:pt x="338138" y="130968"/>
                </a:lnTo>
                <a:lnTo>
                  <a:pt x="354807" y="145256"/>
                </a:lnTo>
                <a:lnTo>
                  <a:pt x="364332" y="161925"/>
                </a:lnTo>
                <a:lnTo>
                  <a:pt x="366713" y="178593"/>
                </a:lnTo>
                <a:lnTo>
                  <a:pt x="357188" y="190500"/>
                </a:lnTo>
                <a:lnTo>
                  <a:pt x="338138" y="211931"/>
                </a:lnTo>
                <a:lnTo>
                  <a:pt x="319088" y="240506"/>
                </a:lnTo>
                <a:lnTo>
                  <a:pt x="297657" y="288131"/>
                </a:lnTo>
                <a:lnTo>
                  <a:pt x="285750" y="347662"/>
                </a:lnTo>
                <a:lnTo>
                  <a:pt x="278607" y="416718"/>
                </a:lnTo>
                <a:lnTo>
                  <a:pt x="285750" y="469106"/>
                </a:lnTo>
                <a:lnTo>
                  <a:pt x="300038" y="504825"/>
                </a:lnTo>
                <a:lnTo>
                  <a:pt x="316707" y="523875"/>
                </a:lnTo>
                <a:lnTo>
                  <a:pt x="335757" y="533400"/>
                </a:lnTo>
                <a:lnTo>
                  <a:pt x="359569" y="538162"/>
                </a:lnTo>
                <a:lnTo>
                  <a:pt x="392907" y="540543"/>
                </a:lnTo>
                <a:lnTo>
                  <a:pt x="497682" y="526256"/>
                </a:lnTo>
                <a:lnTo>
                  <a:pt x="573882" y="509587"/>
                </a:lnTo>
                <a:lnTo>
                  <a:pt x="623888" y="488156"/>
                </a:lnTo>
                <a:lnTo>
                  <a:pt x="654844" y="471487"/>
                </a:lnTo>
                <a:lnTo>
                  <a:pt x="685800" y="450056"/>
                </a:lnTo>
                <a:lnTo>
                  <a:pt x="702469" y="445293"/>
                </a:lnTo>
                <a:lnTo>
                  <a:pt x="733425" y="447675"/>
                </a:lnTo>
                <a:lnTo>
                  <a:pt x="778669" y="457200"/>
                </a:lnTo>
                <a:lnTo>
                  <a:pt x="823913" y="476250"/>
                </a:lnTo>
                <a:lnTo>
                  <a:pt x="869157" y="500062"/>
                </a:lnTo>
                <a:lnTo>
                  <a:pt x="900113" y="521493"/>
                </a:lnTo>
                <a:lnTo>
                  <a:pt x="926307" y="545306"/>
                </a:lnTo>
                <a:lnTo>
                  <a:pt x="938213" y="564356"/>
                </a:lnTo>
                <a:lnTo>
                  <a:pt x="940594" y="585787"/>
                </a:lnTo>
                <a:lnTo>
                  <a:pt x="928688" y="607218"/>
                </a:lnTo>
                <a:lnTo>
                  <a:pt x="904875" y="631031"/>
                </a:lnTo>
                <a:lnTo>
                  <a:pt x="869157" y="650081"/>
                </a:lnTo>
                <a:lnTo>
                  <a:pt x="831057" y="661987"/>
                </a:lnTo>
                <a:lnTo>
                  <a:pt x="757238" y="671512"/>
                </a:lnTo>
                <a:lnTo>
                  <a:pt x="631032" y="673893"/>
                </a:lnTo>
                <a:lnTo>
                  <a:pt x="416719" y="676275"/>
                </a:lnTo>
                <a:lnTo>
                  <a:pt x="290513" y="673893"/>
                </a:lnTo>
                <a:lnTo>
                  <a:pt x="264319" y="673893"/>
                </a:lnTo>
                <a:lnTo>
                  <a:pt x="226219" y="666750"/>
                </a:lnTo>
                <a:lnTo>
                  <a:pt x="192882" y="650081"/>
                </a:lnTo>
                <a:lnTo>
                  <a:pt x="159544" y="626268"/>
                </a:lnTo>
                <a:lnTo>
                  <a:pt x="140494" y="602456"/>
                </a:lnTo>
                <a:lnTo>
                  <a:pt x="128588" y="576262"/>
                </a:lnTo>
                <a:lnTo>
                  <a:pt x="119063" y="538162"/>
                </a:lnTo>
                <a:lnTo>
                  <a:pt x="107157" y="440531"/>
                </a:lnTo>
                <a:lnTo>
                  <a:pt x="100013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917AF1E-EBAC-DE41-BF65-D4974E1FD2FD}"/>
              </a:ext>
            </a:extLst>
          </p:cNvPr>
          <p:cNvSpPr/>
          <p:nvPr/>
        </p:nvSpPr>
        <p:spPr>
          <a:xfrm>
            <a:off x="3124200" y="3743325"/>
            <a:ext cx="1489075" cy="419100"/>
          </a:xfrm>
          <a:custGeom>
            <a:avLst/>
            <a:gdLst>
              <a:gd name="connsiteX0" fmla="*/ 519113 w 1488281"/>
              <a:gd name="connsiteY0" fmla="*/ 152400 h 419100"/>
              <a:gd name="connsiteX1" fmla="*/ 735806 w 1488281"/>
              <a:gd name="connsiteY1" fmla="*/ 104775 h 419100"/>
              <a:gd name="connsiteX2" fmla="*/ 988219 w 1488281"/>
              <a:gd name="connsiteY2" fmla="*/ 54769 h 419100"/>
              <a:gd name="connsiteX3" fmla="*/ 1073944 w 1488281"/>
              <a:gd name="connsiteY3" fmla="*/ 26194 h 419100"/>
              <a:gd name="connsiteX4" fmla="*/ 1135856 w 1488281"/>
              <a:gd name="connsiteY4" fmla="*/ 2381 h 419100"/>
              <a:gd name="connsiteX5" fmla="*/ 1147763 w 1488281"/>
              <a:gd name="connsiteY5" fmla="*/ 0 h 419100"/>
              <a:gd name="connsiteX6" fmla="*/ 1231106 w 1488281"/>
              <a:gd name="connsiteY6" fmla="*/ 2381 h 419100"/>
              <a:gd name="connsiteX7" fmla="*/ 1326356 w 1488281"/>
              <a:gd name="connsiteY7" fmla="*/ 7144 h 419100"/>
              <a:gd name="connsiteX8" fmla="*/ 1400175 w 1488281"/>
              <a:gd name="connsiteY8" fmla="*/ 16669 h 419100"/>
              <a:gd name="connsiteX9" fmla="*/ 1440656 w 1488281"/>
              <a:gd name="connsiteY9" fmla="*/ 28575 h 419100"/>
              <a:gd name="connsiteX10" fmla="*/ 1464469 w 1488281"/>
              <a:gd name="connsiteY10" fmla="*/ 38100 h 419100"/>
              <a:gd name="connsiteX11" fmla="*/ 1478756 w 1488281"/>
              <a:gd name="connsiteY11" fmla="*/ 50006 h 419100"/>
              <a:gd name="connsiteX12" fmla="*/ 1485900 w 1488281"/>
              <a:gd name="connsiteY12" fmla="*/ 66675 h 419100"/>
              <a:gd name="connsiteX13" fmla="*/ 1488281 w 1488281"/>
              <a:gd name="connsiteY13" fmla="*/ 88106 h 419100"/>
              <a:gd name="connsiteX14" fmla="*/ 1485900 w 1488281"/>
              <a:gd name="connsiteY14" fmla="*/ 111919 h 419100"/>
              <a:gd name="connsiteX15" fmla="*/ 1473994 w 1488281"/>
              <a:gd name="connsiteY15" fmla="*/ 138113 h 419100"/>
              <a:gd name="connsiteX16" fmla="*/ 1450181 w 1488281"/>
              <a:gd name="connsiteY16" fmla="*/ 157163 h 419100"/>
              <a:gd name="connsiteX17" fmla="*/ 1419225 w 1488281"/>
              <a:gd name="connsiteY17" fmla="*/ 169069 h 419100"/>
              <a:gd name="connsiteX18" fmla="*/ 1354931 w 1488281"/>
              <a:gd name="connsiteY18" fmla="*/ 180975 h 419100"/>
              <a:gd name="connsiteX19" fmla="*/ 1188244 w 1488281"/>
              <a:gd name="connsiteY19" fmla="*/ 200025 h 419100"/>
              <a:gd name="connsiteX20" fmla="*/ 873919 w 1488281"/>
              <a:gd name="connsiteY20" fmla="*/ 247650 h 419100"/>
              <a:gd name="connsiteX21" fmla="*/ 619125 w 1488281"/>
              <a:gd name="connsiteY21" fmla="*/ 302419 h 419100"/>
              <a:gd name="connsiteX22" fmla="*/ 504825 w 1488281"/>
              <a:gd name="connsiteY22" fmla="*/ 340519 h 419100"/>
              <a:gd name="connsiteX23" fmla="*/ 423863 w 1488281"/>
              <a:gd name="connsiteY23" fmla="*/ 373856 h 419100"/>
              <a:gd name="connsiteX24" fmla="*/ 383381 w 1488281"/>
              <a:gd name="connsiteY24" fmla="*/ 392906 h 419100"/>
              <a:gd name="connsiteX25" fmla="*/ 345281 w 1488281"/>
              <a:gd name="connsiteY25" fmla="*/ 409575 h 419100"/>
              <a:gd name="connsiteX26" fmla="*/ 309563 w 1488281"/>
              <a:gd name="connsiteY26" fmla="*/ 416719 h 419100"/>
              <a:gd name="connsiteX27" fmla="*/ 288131 w 1488281"/>
              <a:gd name="connsiteY27" fmla="*/ 419100 h 419100"/>
              <a:gd name="connsiteX28" fmla="*/ 266700 w 1488281"/>
              <a:gd name="connsiteY28" fmla="*/ 409575 h 419100"/>
              <a:gd name="connsiteX29" fmla="*/ 245269 w 1488281"/>
              <a:gd name="connsiteY29" fmla="*/ 395288 h 419100"/>
              <a:gd name="connsiteX30" fmla="*/ 185738 w 1488281"/>
              <a:gd name="connsiteY30" fmla="*/ 359569 h 419100"/>
              <a:gd name="connsiteX31" fmla="*/ 133350 w 1488281"/>
              <a:gd name="connsiteY31" fmla="*/ 323850 h 419100"/>
              <a:gd name="connsiteX32" fmla="*/ 102394 w 1488281"/>
              <a:gd name="connsiteY32" fmla="*/ 297656 h 419100"/>
              <a:gd name="connsiteX33" fmla="*/ 76200 w 1488281"/>
              <a:gd name="connsiteY33" fmla="*/ 271463 h 419100"/>
              <a:gd name="connsiteX34" fmla="*/ 50006 w 1488281"/>
              <a:gd name="connsiteY34" fmla="*/ 240506 h 419100"/>
              <a:gd name="connsiteX35" fmla="*/ 26194 w 1488281"/>
              <a:gd name="connsiteY35" fmla="*/ 202406 h 419100"/>
              <a:gd name="connsiteX36" fmla="*/ 16669 w 1488281"/>
              <a:gd name="connsiteY36" fmla="*/ 171450 h 419100"/>
              <a:gd name="connsiteX37" fmla="*/ 11906 w 1488281"/>
              <a:gd name="connsiteY37" fmla="*/ 140494 h 419100"/>
              <a:gd name="connsiteX38" fmla="*/ 4763 w 1488281"/>
              <a:gd name="connsiteY38" fmla="*/ 114300 h 419100"/>
              <a:gd name="connsiteX39" fmla="*/ 0 w 1488281"/>
              <a:gd name="connsiteY39" fmla="*/ 95250 h 419100"/>
              <a:gd name="connsiteX40" fmla="*/ 0 w 1488281"/>
              <a:gd name="connsiteY40" fmla="*/ 78581 h 419100"/>
              <a:gd name="connsiteX41" fmla="*/ 16669 w 1488281"/>
              <a:gd name="connsiteY41" fmla="*/ 71438 h 419100"/>
              <a:gd name="connsiteX42" fmla="*/ 30956 w 1488281"/>
              <a:gd name="connsiteY42" fmla="*/ 73819 h 419100"/>
              <a:gd name="connsiteX43" fmla="*/ 52388 w 1488281"/>
              <a:gd name="connsiteY43" fmla="*/ 83344 h 419100"/>
              <a:gd name="connsiteX44" fmla="*/ 61913 w 1488281"/>
              <a:gd name="connsiteY44" fmla="*/ 102394 h 419100"/>
              <a:gd name="connsiteX45" fmla="*/ 71438 w 1488281"/>
              <a:gd name="connsiteY45" fmla="*/ 130969 h 419100"/>
              <a:gd name="connsiteX46" fmla="*/ 100013 w 1488281"/>
              <a:gd name="connsiteY46" fmla="*/ 161925 h 419100"/>
              <a:gd name="connsiteX47" fmla="*/ 135731 w 1488281"/>
              <a:gd name="connsiteY47" fmla="*/ 180975 h 419100"/>
              <a:gd name="connsiteX48" fmla="*/ 176213 w 1488281"/>
              <a:gd name="connsiteY48" fmla="*/ 190500 h 419100"/>
              <a:gd name="connsiteX49" fmla="*/ 233363 w 1488281"/>
              <a:gd name="connsiteY49" fmla="*/ 197644 h 419100"/>
              <a:gd name="connsiteX50" fmla="*/ 302419 w 1488281"/>
              <a:gd name="connsiteY50" fmla="*/ 200025 h 419100"/>
              <a:gd name="connsiteX51" fmla="*/ 419100 w 1488281"/>
              <a:gd name="connsiteY51" fmla="*/ 173831 h 419100"/>
              <a:gd name="connsiteX52" fmla="*/ 519113 w 1488281"/>
              <a:gd name="connsiteY52" fmla="*/ 15240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88281" h="419100">
                <a:moveTo>
                  <a:pt x="519113" y="152400"/>
                </a:moveTo>
                <a:lnTo>
                  <a:pt x="735806" y="104775"/>
                </a:lnTo>
                <a:lnTo>
                  <a:pt x="988219" y="54769"/>
                </a:lnTo>
                <a:lnTo>
                  <a:pt x="1073944" y="26194"/>
                </a:lnTo>
                <a:lnTo>
                  <a:pt x="1135856" y="2381"/>
                </a:lnTo>
                <a:lnTo>
                  <a:pt x="1147763" y="0"/>
                </a:lnTo>
                <a:lnTo>
                  <a:pt x="1231106" y="2381"/>
                </a:lnTo>
                <a:lnTo>
                  <a:pt x="1326356" y="7144"/>
                </a:lnTo>
                <a:lnTo>
                  <a:pt x="1400175" y="16669"/>
                </a:lnTo>
                <a:lnTo>
                  <a:pt x="1440656" y="28575"/>
                </a:lnTo>
                <a:lnTo>
                  <a:pt x="1464469" y="38100"/>
                </a:lnTo>
                <a:lnTo>
                  <a:pt x="1478756" y="50006"/>
                </a:lnTo>
                <a:lnTo>
                  <a:pt x="1485900" y="66675"/>
                </a:lnTo>
                <a:lnTo>
                  <a:pt x="1488281" y="88106"/>
                </a:lnTo>
                <a:lnTo>
                  <a:pt x="1485900" y="111919"/>
                </a:lnTo>
                <a:lnTo>
                  <a:pt x="1473994" y="138113"/>
                </a:lnTo>
                <a:lnTo>
                  <a:pt x="1450181" y="157163"/>
                </a:lnTo>
                <a:lnTo>
                  <a:pt x="1419225" y="169069"/>
                </a:lnTo>
                <a:lnTo>
                  <a:pt x="1354931" y="180975"/>
                </a:lnTo>
                <a:lnTo>
                  <a:pt x="1188244" y="200025"/>
                </a:lnTo>
                <a:lnTo>
                  <a:pt x="873919" y="247650"/>
                </a:lnTo>
                <a:lnTo>
                  <a:pt x="619125" y="302419"/>
                </a:lnTo>
                <a:lnTo>
                  <a:pt x="504825" y="340519"/>
                </a:lnTo>
                <a:lnTo>
                  <a:pt x="423863" y="373856"/>
                </a:lnTo>
                <a:lnTo>
                  <a:pt x="383381" y="392906"/>
                </a:lnTo>
                <a:lnTo>
                  <a:pt x="345281" y="409575"/>
                </a:lnTo>
                <a:lnTo>
                  <a:pt x="309563" y="416719"/>
                </a:lnTo>
                <a:lnTo>
                  <a:pt x="288131" y="419100"/>
                </a:lnTo>
                <a:lnTo>
                  <a:pt x="266700" y="409575"/>
                </a:lnTo>
                <a:lnTo>
                  <a:pt x="245269" y="395288"/>
                </a:lnTo>
                <a:lnTo>
                  <a:pt x="185738" y="359569"/>
                </a:lnTo>
                <a:lnTo>
                  <a:pt x="133350" y="323850"/>
                </a:lnTo>
                <a:lnTo>
                  <a:pt x="102394" y="297656"/>
                </a:lnTo>
                <a:lnTo>
                  <a:pt x="76200" y="271463"/>
                </a:lnTo>
                <a:lnTo>
                  <a:pt x="50006" y="240506"/>
                </a:lnTo>
                <a:lnTo>
                  <a:pt x="26194" y="202406"/>
                </a:lnTo>
                <a:lnTo>
                  <a:pt x="16669" y="171450"/>
                </a:lnTo>
                <a:lnTo>
                  <a:pt x="11906" y="140494"/>
                </a:lnTo>
                <a:lnTo>
                  <a:pt x="4763" y="114300"/>
                </a:lnTo>
                <a:lnTo>
                  <a:pt x="0" y="95250"/>
                </a:lnTo>
                <a:lnTo>
                  <a:pt x="0" y="78581"/>
                </a:lnTo>
                <a:lnTo>
                  <a:pt x="16669" y="71438"/>
                </a:lnTo>
                <a:lnTo>
                  <a:pt x="30956" y="73819"/>
                </a:lnTo>
                <a:lnTo>
                  <a:pt x="52388" y="83344"/>
                </a:lnTo>
                <a:lnTo>
                  <a:pt x="61913" y="102394"/>
                </a:lnTo>
                <a:lnTo>
                  <a:pt x="71438" y="130969"/>
                </a:lnTo>
                <a:lnTo>
                  <a:pt x="100013" y="161925"/>
                </a:lnTo>
                <a:lnTo>
                  <a:pt x="135731" y="180975"/>
                </a:lnTo>
                <a:lnTo>
                  <a:pt x="176213" y="190500"/>
                </a:lnTo>
                <a:lnTo>
                  <a:pt x="233363" y="197644"/>
                </a:lnTo>
                <a:lnTo>
                  <a:pt x="302419" y="200025"/>
                </a:lnTo>
                <a:lnTo>
                  <a:pt x="419100" y="173831"/>
                </a:lnTo>
                <a:lnTo>
                  <a:pt x="519113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4CE53B41-3214-534D-8047-F3E8A1019B5C}"/>
              </a:ext>
            </a:extLst>
          </p:cNvPr>
          <p:cNvSpPr/>
          <p:nvPr/>
        </p:nvSpPr>
        <p:spPr>
          <a:xfrm>
            <a:off x="3729038" y="3290888"/>
            <a:ext cx="412750" cy="1238250"/>
          </a:xfrm>
          <a:custGeom>
            <a:avLst/>
            <a:gdLst>
              <a:gd name="connsiteX0" fmla="*/ 100012 w 411956"/>
              <a:gd name="connsiteY0" fmla="*/ 304800 h 1238250"/>
              <a:gd name="connsiteX1" fmla="*/ 97631 w 411956"/>
              <a:gd name="connsiteY1" fmla="*/ 245268 h 1238250"/>
              <a:gd name="connsiteX2" fmla="*/ 92868 w 411956"/>
              <a:gd name="connsiteY2" fmla="*/ 211931 h 1238250"/>
              <a:gd name="connsiteX3" fmla="*/ 78581 w 411956"/>
              <a:gd name="connsiteY3" fmla="*/ 161925 h 1238250"/>
              <a:gd name="connsiteX4" fmla="*/ 54768 w 411956"/>
              <a:gd name="connsiteY4" fmla="*/ 114300 h 1238250"/>
              <a:gd name="connsiteX5" fmla="*/ 28575 w 411956"/>
              <a:gd name="connsiteY5" fmla="*/ 71437 h 1238250"/>
              <a:gd name="connsiteX6" fmla="*/ 9525 w 411956"/>
              <a:gd name="connsiteY6" fmla="*/ 40481 h 1238250"/>
              <a:gd name="connsiteX7" fmla="*/ 0 w 411956"/>
              <a:gd name="connsiteY7" fmla="*/ 19050 h 1238250"/>
              <a:gd name="connsiteX8" fmla="*/ 2381 w 411956"/>
              <a:gd name="connsiteY8" fmla="*/ 9525 h 1238250"/>
              <a:gd name="connsiteX9" fmla="*/ 16668 w 411956"/>
              <a:gd name="connsiteY9" fmla="*/ 0 h 1238250"/>
              <a:gd name="connsiteX10" fmla="*/ 85725 w 411956"/>
              <a:gd name="connsiteY10" fmla="*/ 9525 h 1238250"/>
              <a:gd name="connsiteX11" fmla="*/ 154781 w 411956"/>
              <a:gd name="connsiteY11" fmla="*/ 21431 h 1238250"/>
              <a:gd name="connsiteX12" fmla="*/ 214312 w 411956"/>
              <a:gd name="connsiteY12" fmla="*/ 42862 h 1238250"/>
              <a:gd name="connsiteX13" fmla="*/ 276225 w 411956"/>
              <a:gd name="connsiteY13" fmla="*/ 69056 h 1238250"/>
              <a:gd name="connsiteX14" fmla="*/ 342900 w 411956"/>
              <a:gd name="connsiteY14" fmla="*/ 107156 h 1238250"/>
              <a:gd name="connsiteX15" fmla="*/ 383381 w 411956"/>
              <a:gd name="connsiteY15" fmla="*/ 135731 h 1238250"/>
              <a:gd name="connsiteX16" fmla="*/ 407193 w 411956"/>
              <a:gd name="connsiteY16" fmla="*/ 152400 h 1238250"/>
              <a:gd name="connsiteX17" fmla="*/ 411956 w 411956"/>
              <a:gd name="connsiteY17" fmla="*/ 161925 h 1238250"/>
              <a:gd name="connsiteX18" fmla="*/ 411956 w 411956"/>
              <a:gd name="connsiteY18" fmla="*/ 178593 h 1238250"/>
              <a:gd name="connsiteX19" fmla="*/ 397668 w 411956"/>
              <a:gd name="connsiteY19" fmla="*/ 209550 h 1238250"/>
              <a:gd name="connsiteX20" fmla="*/ 357187 w 411956"/>
              <a:gd name="connsiteY20" fmla="*/ 264318 h 1238250"/>
              <a:gd name="connsiteX21" fmla="*/ 347662 w 411956"/>
              <a:gd name="connsiteY21" fmla="*/ 278606 h 1238250"/>
              <a:gd name="connsiteX22" fmla="*/ 338137 w 411956"/>
              <a:gd name="connsiteY22" fmla="*/ 361950 h 1238250"/>
              <a:gd name="connsiteX23" fmla="*/ 326231 w 411956"/>
              <a:gd name="connsiteY23" fmla="*/ 483393 h 1238250"/>
              <a:gd name="connsiteX24" fmla="*/ 316706 w 411956"/>
              <a:gd name="connsiteY24" fmla="*/ 554831 h 1238250"/>
              <a:gd name="connsiteX25" fmla="*/ 295275 w 411956"/>
              <a:gd name="connsiteY25" fmla="*/ 735806 h 1238250"/>
              <a:gd name="connsiteX26" fmla="*/ 285750 w 411956"/>
              <a:gd name="connsiteY26" fmla="*/ 852487 h 1238250"/>
              <a:gd name="connsiteX27" fmla="*/ 280987 w 411956"/>
              <a:gd name="connsiteY27" fmla="*/ 992981 h 1238250"/>
              <a:gd name="connsiteX28" fmla="*/ 276225 w 411956"/>
              <a:gd name="connsiteY28" fmla="*/ 1202531 h 1238250"/>
              <a:gd name="connsiteX29" fmla="*/ 78581 w 411956"/>
              <a:gd name="connsiteY29" fmla="*/ 1238250 h 1238250"/>
              <a:gd name="connsiteX30" fmla="*/ 78581 w 411956"/>
              <a:gd name="connsiteY30" fmla="*/ 1000125 h 1238250"/>
              <a:gd name="connsiteX31" fmla="*/ 78581 w 411956"/>
              <a:gd name="connsiteY31" fmla="*/ 764381 h 1238250"/>
              <a:gd name="connsiteX32" fmla="*/ 78581 w 411956"/>
              <a:gd name="connsiteY32" fmla="*/ 719137 h 1238250"/>
              <a:gd name="connsiteX33" fmla="*/ 100012 w 411956"/>
              <a:gd name="connsiteY33" fmla="*/ 571500 h 1238250"/>
              <a:gd name="connsiteX34" fmla="*/ 100012 w 411956"/>
              <a:gd name="connsiteY34" fmla="*/ 304800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1956" h="1238250">
                <a:moveTo>
                  <a:pt x="100012" y="304800"/>
                </a:moveTo>
                <a:cubicBezTo>
                  <a:pt x="99218" y="284956"/>
                  <a:pt x="98425" y="265112"/>
                  <a:pt x="97631" y="245268"/>
                </a:cubicBezTo>
                <a:lnTo>
                  <a:pt x="92868" y="211931"/>
                </a:lnTo>
                <a:lnTo>
                  <a:pt x="78581" y="161925"/>
                </a:lnTo>
                <a:lnTo>
                  <a:pt x="54768" y="114300"/>
                </a:lnTo>
                <a:lnTo>
                  <a:pt x="28575" y="71437"/>
                </a:lnTo>
                <a:lnTo>
                  <a:pt x="9525" y="40481"/>
                </a:lnTo>
                <a:lnTo>
                  <a:pt x="0" y="19050"/>
                </a:lnTo>
                <a:lnTo>
                  <a:pt x="2381" y="9525"/>
                </a:lnTo>
                <a:lnTo>
                  <a:pt x="16668" y="0"/>
                </a:lnTo>
                <a:lnTo>
                  <a:pt x="85725" y="9525"/>
                </a:lnTo>
                <a:lnTo>
                  <a:pt x="154781" y="21431"/>
                </a:lnTo>
                <a:lnTo>
                  <a:pt x="214312" y="42862"/>
                </a:lnTo>
                <a:lnTo>
                  <a:pt x="276225" y="69056"/>
                </a:lnTo>
                <a:lnTo>
                  <a:pt x="342900" y="107156"/>
                </a:lnTo>
                <a:lnTo>
                  <a:pt x="383381" y="135731"/>
                </a:lnTo>
                <a:lnTo>
                  <a:pt x="407193" y="152400"/>
                </a:lnTo>
                <a:lnTo>
                  <a:pt x="411956" y="161925"/>
                </a:lnTo>
                <a:lnTo>
                  <a:pt x="411956" y="178593"/>
                </a:lnTo>
                <a:lnTo>
                  <a:pt x="397668" y="209550"/>
                </a:lnTo>
                <a:lnTo>
                  <a:pt x="357187" y="264318"/>
                </a:lnTo>
                <a:lnTo>
                  <a:pt x="347662" y="278606"/>
                </a:lnTo>
                <a:lnTo>
                  <a:pt x="338137" y="361950"/>
                </a:lnTo>
                <a:lnTo>
                  <a:pt x="326231" y="483393"/>
                </a:lnTo>
                <a:lnTo>
                  <a:pt x="316706" y="554831"/>
                </a:lnTo>
                <a:lnTo>
                  <a:pt x="295275" y="735806"/>
                </a:lnTo>
                <a:lnTo>
                  <a:pt x="285750" y="852487"/>
                </a:lnTo>
                <a:lnTo>
                  <a:pt x="280987" y="992981"/>
                </a:lnTo>
                <a:lnTo>
                  <a:pt x="276225" y="1202531"/>
                </a:lnTo>
                <a:lnTo>
                  <a:pt x="78581" y="1238250"/>
                </a:lnTo>
                <a:lnTo>
                  <a:pt x="78581" y="1000125"/>
                </a:lnTo>
                <a:lnTo>
                  <a:pt x="78581" y="764381"/>
                </a:lnTo>
                <a:lnTo>
                  <a:pt x="78581" y="719137"/>
                </a:lnTo>
                <a:lnTo>
                  <a:pt x="100012" y="571500"/>
                </a:lnTo>
                <a:lnTo>
                  <a:pt x="100012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6FA907F-3408-6245-A592-34BB6AF9B34E}"/>
              </a:ext>
            </a:extLst>
          </p:cNvPr>
          <p:cNvSpPr/>
          <p:nvPr/>
        </p:nvSpPr>
        <p:spPr>
          <a:xfrm>
            <a:off x="2827338" y="4300538"/>
            <a:ext cx="1900237" cy="585787"/>
          </a:xfrm>
          <a:custGeom>
            <a:avLst/>
            <a:gdLst>
              <a:gd name="connsiteX0" fmla="*/ 716756 w 1900237"/>
              <a:gd name="connsiteY0" fmla="*/ 230981 h 585787"/>
              <a:gd name="connsiteX1" fmla="*/ 992981 w 1900237"/>
              <a:gd name="connsiteY1" fmla="*/ 173831 h 585787"/>
              <a:gd name="connsiteX2" fmla="*/ 1323975 w 1900237"/>
              <a:gd name="connsiteY2" fmla="*/ 107156 h 585787"/>
              <a:gd name="connsiteX3" fmla="*/ 1535906 w 1900237"/>
              <a:gd name="connsiteY3" fmla="*/ 66675 h 585787"/>
              <a:gd name="connsiteX4" fmla="*/ 1847850 w 1900237"/>
              <a:gd name="connsiteY4" fmla="*/ 2381 h 585787"/>
              <a:gd name="connsiteX5" fmla="*/ 1871662 w 1900237"/>
              <a:gd name="connsiteY5" fmla="*/ 0 h 585787"/>
              <a:gd name="connsiteX6" fmla="*/ 1888331 w 1900237"/>
              <a:gd name="connsiteY6" fmla="*/ 4762 h 585787"/>
              <a:gd name="connsiteX7" fmla="*/ 1895475 w 1900237"/>
              <a:gd name="connsiteY7" fmla="*/ 9525 h 585787"/>
              <a:gd name="connsiteX8" fmla="*/ 1900237 w 1900237"/>
              <a:gd name="connsiteY8" fmla="*/ 19050 h 585787"/>
              <a:gd name="connsiteX9" fmla="*/ 1900237 w 1900237"/>
              <a:gd name="connsiteY9" fmla="*/ 35718 h 585787"/>
              <a:gd name="connsiteX10" fmla="*/ 1885950 w 1900237"/>
              <a:gd name="connsiteY10" fmla="*/ 71437 h 585787"/>
              <a:gd name="connsiteX11" fmla="*/ 1866900 w 1900237"/>
              <a:gd name="connsiteY11" fmla="*/ 90487 h 585787"/>
              <a:gd name="connsiteX12" fmla="*/ 1819275 w 1900237"/>
              <a:gd name="connsiteY12" fmla="*/ 107156 h 585787"/>
              <a:gd name="connsiteX13" fmla="*/ 1693069 w 1900237"/>
              <a:gd name="connsiteY13" fmla="*/ 152400 h 585787"/>
              <a:gd name="connsiteX14" fmla="*/ 1502569 w 1900237"/>
              <a:gd name="connsiteY14" fmla="*/ 211931 h 585787"/>
              <a:gd name="connsiteX15" fmla="*/ 1254919 w 1900237"/>
              <a:gd name="connsiteY15" fmla="*/ 280987 h 585787"/>
              <a:gd name="connsiteX16" fmla="*/ 1007269 w 1900237"/>
              <a:gd name="connsiteY16" fmla="*/ 350043 h 585787"/>
              <a:gd name="connsiteX17" fmla="*/ 678656 w 1900237"/>
              <a:gd name="connsiteY17" fmla="*/ 445293 h 585787"/>
              <a:gd name="connsiteX18" fmla="*/ 461962 w 1900237"/>
              <a:gd name="connsiteY18" fmla="*/ 516731 h 585787"/>
              <a:gd name="connsiteX19" fmla="*/ 414337 w 1900237"/>
              <a:gd name="connsiteY19" fmla="*/ 545306 h 585787"/>
              <a:gd name="connsiteX20" fmla="*/ 378619 w 1900237"/>
              <a:gd name="connsiteY20" fmla="*/ 564356 h 585787"/>
              <a:gd name="connsiteX21" fmla="*/ 340519 w 1900237"/>
              <a:gd name="connsiteY21" fmla="*/ 576262 h 585787"/>
              <a:gd name="connsiteX22" fmla="*/ 304800 w 1900237"/>
              <a:gd name="connsiteY22" fmla="*/ 585787 h 585787"/>
              <a:gd name="connsiteX23" fmla="*/ 283369 w 1900237"/>
              <a:gd name="connsiteY23" fmla="*/ 585787 h 585787"/>
              <a:gd name="connsiteX24" fmla="*/ 252412 w 1900237"/>
              <a:gd name="connsiteY24" fmla="*/ 576262 h 585787"/>
              <a:gd name="connsiteX25" fmla="*/ 214312 w 1900237"/>
              <a:gd name="connsiteY25" fmla="*/ 554831 h 585787"/>
              <a:gd name="connsiteX26" fmla="*/ 161925 w 1900237"/>
              <a:gd name="connsiteY26" fmla="*/ 511968 h 585787"/>
              <a:gd name="connsiteX27" fmla="*/ 109537 w 1900237"/>
              <a:gd name="connsiteY27" fmla="*/ 459581 h 585787"/>
              <a:gd name="connsiteX28" fmla="*/ 50006 w 1900237"/>
              <a:gd name="connsiteY28" fmla="*/ 371475 h 585787"/>
              <a:gd name="connsiteX29" fmla="*/ 7144 w 1900237"/>
              <a:gd name="connsiteY29" fmla="*/ 288131 h 585787"/>
              <a:gd name="connsiteX30" fmla="*/ 0 w 1900237"/>
              <a:gd name="connsiteY30" fmla="*/ 266700 h 585787"/>
              <a:gd name="connsiteX31" fmla="*/ 0 w 1900237"/>
              <a:gd name="connsiteY31" fmla="*/ 252412 h 585787"/>
              <a:gd name="connsiteX32" fmla="*/ 2381 w 1900237"/>
              <a:gd name="connsiteY32" fmla="*/ 235743 h 585787"/>
              <a:gd name="connsiteX33" fmla="*/ 11906 w 1900237"/>
              <a:gd name="connsiteY33" fmla="*/ 223837 h 585787"/>
              <a:gd name="connsiteX34" fmla="*/ 26194 w 1900237"/>
              <a:gd name="connsiteY34" fmla="*/ 221456 h 585787"/>
              <a:gd name="connsiteX35" fmla="*/ 45244 w 1900237"/>
              <a:gd name="connsiteY35" fmla="*/ 219075 h 585787"/>
              <a:gd name="connsiteX36" fmla="*/ 71437 w 1900237"/>
              <a:gd name="connsiteY36" fmla="*/ 228600 h 585787"/>
              <a:gd name="connsiteX37" fmla="*/ 95250 w 1900237"/>
              <a:gd name="connsiteY37" fmla="*/ 250031 h 585787"/>
              <a:gd name="connsiteX38" fmla="*/ 130969 w 1900237"/>
              <a:gd name="connsiteY38" fmla="*/ 278606 h 585787"/>
              <a:gd name="connsiteX39" fmla="*/ 169069 w 1900237"/>
              <a:gd name="connsiteY39" fmla="*/ 300037 h 585787"/>
              <a:gd name="connsiteX40" fmla="*/ 202406 w 1900237"/>
              <a:gd name="connsiteY40" fmla="*/ 311943 h 585787"/>
              <a:gd name="connsiteX41" fmla="*/ 245269 w 1900237"/>
              <a:gd name="connsiteY41" fmla="*/ 316706 h 585787"/>
              <a:gd name="connsiteX42" fmla="*/ 300037 w 1900237"/>
              <a:gd name="connsiteY42" fmla="*/ 314325 h 585787"/>
              <a:gd name="connsiteX43" fmla="*/ 476250 w 1900237"/>
              <a:gd name="connsiteY43" fmla="*/ 278606 h 585787"/>
              <a:gd name="connsiteX44" fmla="*/ 716756 w 1900237"/>
              <a:gd name="connsiteY44" fmla="*/ 230981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00237" h="585787">
                <a:moveTo>
                  <a:pt x="716756" y="230981"/>
                </a:moveTo>
                <a:lnTo>
                  <a:pt x="992981" y="173831"/>
                </a:lnTo>
                <a:lnTo>
                  <a:pt x="1323975" y="107156"/>
                </a:lnTo>
                <a:lnTo>
                  <a:pt x="1535906" y="66675"/>
                </a:lnTo>
                <a:lnTo>
                  <a:pt x="1847850" y="2381"/>
                </a:lnTo>
                <a:lnTo>
                  <a:pt x="1871662" y="0"/>
                </a:lnTo>
                <a:lnTo>
                  <a:pt x="1888331" y="4762"/>
                </a:lnTo>
                <a:lnTo>
                  <a:pt x="1895475" y="9525"/>
                </a:lnTo>
                <a:lnTo>
                  <a:pt x="1900237" y="19050"/>
                </a:lnTo>
                <a:lnTo>
                  <a:pt x="1900237" y="35718"/>
                </a:lnTo>
                <a:lnTo>
                  <a:pt x="1885950" y="71437"/>
                </a:lnTo>
                <a:lnTo>
                  <a:pt x="1866900" y="90487"/>
                </a:lnTo>
                <a:lnTo>
                  <a:pt x="1819275" y="107156"/>
                </a:lnTo>
                <a:lnTo>
                  <a:pt x="1693069" y="152400"/>
                </a:lnTo>
                <a:lnTo>
                  <a:pt x="1502569" y="211931"/>
                </a:lnTo>
                <a:lnTo>
                  <a:pt x="1254919" y="280987"/>
                </a:lnTo>
                <a:lnTo>
                  <a:pt x="1007269" y="350043"/>
                </a:lnTo>
                <a:lnTo>
                  <a:pt x="678656" y="445293"/>
                </a:lnTo>
                <a:lnTo>
                  <a:pt x="461962" y="516731"/>
                </a:lnTo>
                <a:lnTo>
                  <a:pt x="414337" y="545306"/>
                </a:lnTo>
                <a:lnTo>
                  <a:pt x="378619" y="564356"/>
                </a:lnTo>
                <a:lnTo>
                  <a:pt x="340519" y="576262"/>
                </a:lnTo>
                <a:lnTo>
                  <a:pt x="304800" y="585787"/>
                </a:lnTo>
                <a:lnTo>
                  <a:pt x="283369" y="585787"/>
                </a:lnTo>
                <a:lnTo>
                  <a:pt x="252412" y="576262"/>
                </a:lnTo>
                <a:lnTo>
                  <a:pt x="214312" y="554831"/>
                </a:lnTo>
                <a:lnTo>
                  <a:pt x="161925" y="511968"/>
                </a:lnTo>
                <a:lnTo>
                  <a:pt x="109537" y="459581"/>
                </a:lnTo>
                <a:lnTo>
                  <a:pt x="50006" y="371475"/>
                </a:lnTo>
                <a:lnTo>
                  <a:pt x="7144" y="288131"/>
                </a:lnTo>
                <a:lnTo>
                  <a:pt x="0" y="266700"/>
                </a:lnTo>
                <a:lnTo>
                  <a:pt x="0" y="252412"/>
                </a:lnTo>
                <a:lnTo>
                  <a:pt x="2381" y="235743"/>
                </a:lnTo>
                <a:lnTo>
                  <a:pt x="11906" y="223837"/>
                </a:lnTo>
                <a:lnTo>
                  <a:pt x="26194" y="221456"/>
                </a:lnTo>
                <a:lnTo>
                  <a:pt x="45244" y="219075"/>
                </a:lnTo>
                <a:lnTo>
                  <a:pt x="71437" y="228600"/>
                </a:lnTo>
                <a:lnTo>
                  <a:pt x="95250" y="250031"/>
                </a:lnTo>
                <a:lnTo>
                  <a:pt x="130969" y="278606"/>
                </a:lnTo>
                <a:lnTo>
                  <a:pt x="169069" y="300037"/>
                </a:lnTo>
                <a:lnTo>
                  <a:pt x="202406" y="311943"/>
                </a:lnTo>
                <a:lnTo>
                  <a:pt x="245269" y="316706"/>
                </a:lnTo>
                <a:lnTo>
                  <a:pt x="300037" y="314325"/>
                </a:lnTo>
                <a:lnTo>
                  <a:pt x="476250" y="278606"/>
                </a:lnTo>
                <a:lnTo>
                  <a:pt x="716756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E940929-A14E-B944-8D9C-9EF5E04EC1CB}"/>
              </a:ext>
            </a:extLst>
          </p:cNvPr>
          <p:cNvSpPr/>
          <p:nvPr/>
        </p:nvSpPr>
        <p:spPr>
          <a:xfrm rot="16200000">
            <a:off x="3519487" y="2454276"/>
            <a:ext cx="3362325" cy="1428750"/>
          </a:xfrm>
          <a:custGeom>
            <a:avLst/>
            <a:gdLst>
              <a:gd name="connsiteX0" fmla="*/ 1428750 w 3360964"/>
              <a:gd name="connsiteY0" fmla="*/ 1153885 h 1428750"/>
              <a:gd name="connsiteX1" fmla="*/ 1624693 w 3360964"/>
              <a:gd name="connsiteY1" fmla="*/ 1189264 h 1428750"/>
              <a:gd name="connsiteX2" fmla="*/ 1804307 w 3360964"/>
              <a:gd name="connsiteY2" fmla="*/ 1216478 h 1428750"/>
              <a:gd name="connsiteX3" fmla="*/ 2049236 w 3360964"/>
              <a:gd name="connsiteY3" fmla="*/ 1240971 h 1428750"/>
              <a:gd name="connsiteX4" fmla="*/ 2256064 w 3360964"/>
              <a:gd name="connsiteY4" fmla="*/ 1240971 h 1428750"/>
              <a:gd name="connsiteX5" fmla="*/ 2452007 w 3360964"/>
              <a:gd name="connsiteY5" fmla="*/ 1251857 h 1428750"/>
              <a:gd name="connsiteX6" fmla="*/ 2618014 w 3360964"/>
              <a:gd name="connsiteY6" fmla="*/ 1262743 h 1428750"/>
              <a:gd name="connsiteX7" fmla="*/ 2724150 w 3360964"/>
              <a:gd name="connsiteY7" fmla="*/ 1279071 h 1428750"/>
              <a:gd name="connsiteX8" fmla="*/ 2871107 w 3360964"/>
              <a:gd name="connsiteY8" fmla="*/ 1303564 h 1428750"/>
              <a:gd name="connsiteX9" fmla="*/ 2903764 w 3360964"/>
              <a:gd name="connsiteY9" fmla="*/ 1314450 h 1428750"/>
              <a:gd name="connsiteX10" fmla="*/ 2969079 w 3360964"/>
              <a:gd name="connsiteY10" fmla="*/ 1349828 h 1428750"/>
              <a:gd name="connsiteX11" fmla="*/ 3037114 w 3360964"/>
              <a:gd name="connsiteY11" fmla="*/ 1390650 h 1428750"/>
              <a:gd name="connsiteX12" fmla="*/ 3056164 w 3360964"/>
              <a:gd name="connsiteY12" fmla="*/ 1412421 h 1428750"/>
              <a:gd name="connsiteX13" fmla="*/ 3072493 w 3360964"/>
              <a:gd name="connsiteY13" fmla="*/ 1423307 h 1428750"/>
              <a:gd name="connsiteX14" fmla="*/ 3091543 w 3360964"/>
              <a:gd name="connsiteY14" fmla="*/ 1428750 h 1428750"/>
              <a:gd name="connsiteX15" fmla="*/ 3107872 w 3360964"/>
              <a:gd name="connsiteY15" fmla="*/ 1428750 h 1428750"/>
              <a:gd name="connsiteX16" fmla="*/ 3135086 w 3360964"/>
              <a:gd name="connsiteY16" fmla="*/ 1417864 h 1428750"/>
              <a:gd name="connsiteX17" fmla="*/ 3186793 w 3360964"/>
              <a:gd name="connsiteY17" fmla="*/ 1371600 h 1428750"/>
              <a:gd name="connsiteX18" fmla="*/ 3257550 w 3360964"/>
              <a:gd name="connsiteY18" fmla="*/ 1281793 h 1428750"/>
              <a:gd name="connsiteX19" fmla="*/ 3306536 w 3360964"/>
              <a:gd name="connsiteY19" fmla="*/ 1200150 h 1428750"/>
              <a:gd name="connsiteX20" fmla="*/ 3331029 w 3360964"/>
              <a:gd name="connsiteY20" fmla="*/ 1137557 h 1428750"/>
              <a:gd name="connsiteX21" fmla="*/ 3350079 w 3360964"/>
              <a:gd name="connsiteY21" fmla="*/ 1077685 h 1428750"/>
              <a:gd name="connsiteX22" fmla="*/ 3355522 w 3360964"/>
              <a:gd name="connsiteY22" fmla="*/ 1025978 h 1428750"/>
              <a:gd name="connsiteX23" fmla="*/ 3360964 w 3360964"/>
              <a:gd name="connsiteY23" fmla="*/ 952500 h 1428750"/>
              <a:gd name="connsiteX24" fmla="*/ 3360964 w 3360964"/>
              <a:gd name="connsiteY24" fmla="*/ 900793 h 1428750"/>
              <a:gd name="connsiteX25" fmla="*/ 3355522 w 3360964"/>
              <a:gd name="connsiteY25" fmla="*/ 881743 h 1428750"/>
              <a:gd name="connsiteX26" fmla="*/ 3347357 w 3360964"/>
              <a:gd name="connsiteY26" fmla="*/ 865414 h 1428750"/>
              <a:gd name="connsiteX27" fmla="*/ 3328307 w 3360964"/>
              <a:gd name="connsiteY27" fmla="*/ 865414 h 1428750"/>
              <a:gd name="connsiteX28" fmla="*/ 3295650 w 3360964"/>
              <a:gd name="connsiteY28" fmla="*/ 884464 h 1428750"/>
              <a:gd name="connsiteX29" fmla="*/ 3265714 w 3360964"/>
              <a:gd name="connsiteY29" fmla="*/ 908957 h 1428750"/>
              <a:gd name="connsiteX30" fmla="*/ 3246664 w 3360964"/>
              <a:gd name="connsiteY30" fmla="*/ 936171 h 1428750"/>
              <a:gd name="connsiteX31" fmla="*/ 3222172 w 3360964"/>
              <a:gd name="connsiteY31" fmla="*/ 966107 h 1428750"/>
              <a:gd name="connsiteX32" fmla="*/ 3189514 w 3360964"/>
              <a:gd name="connsiteY32" fmla="*/ 996043 h 1428750"/>
              <a:gd name="connsiteX33" fmla="*/ 3151414 w 3360964"/>
              <a:gd name="connsiteY33" fmla="*/ 1017814 h 1428750"/>
              <a:gd name="connsiteX34" fmla="*/ 3113314 w 3360964"/>
              <a:gd name="connsiteY34" fmla="*/ 1034143 h 1428750"/>
              <a:gd name="connsiteX35" fmla="*/ 3042557 w 3360964"/>
              <a:gd name="connsiteY35" fmla="*/ 1039585 h 1428750"/>
              <a:gd name="connsiteX36" fmla="*/ 2906486 w 3360964"/>
              <a:gd name="connsiteY36" fmla="*/ 1039585 h 1428750"/>
              <a:gd name="connsiteX37" fmla="*/ 2677886 w 3360964"/>
              <a:gd name="connsiteY37" fmla="*/ 1036864 h 1428750"/>
              <a:gd name="connsiteX38" fmla="*/ 2354036 w 3360964"/>
              <a:gd name="connsiteY38" fmla="*/ 1025978 h 1428750"/>
              <a:gd name="connsiteX39" fmla="*/ 2166257 w 3360964"/>
              <a:gd name="connsiteY39" fmla="*/ 1015093 h 1428750"/>
              <a:gd name="connsiteX40" fmla="*/ 1875064 w 3360964"/>
              <a:gd name="connsiteY40" fmla="*/ 990600 h 1428750"/>
              <a:gd name="connsiteX41" fmla="*/ 1695450 w 3360964"/>
              <a:gd name="connsiteY41" fmla="*/ 974271 h 1428750"/>
              <a:gd name="connsiteX42" fmla="*/ 1515836 w 3360964"/>
              <a:gd name="connsiteY42" fmla="*/ 947057 h 1428750"/>
              <a:gd name="connsiteX43" fmla="*/ 1336222 w 3360964"/>
              <a:gd name="connsiteY43" fmla="*/ 914400 h 1428750"/>
              <a:gd name="connsiteX44" fmla="*/ 1200150 w 3360964"/>
              <a:gd name="connsiteY44" fmla="*/ 881743 h 1428750"/>
              <a:gd name="connsiteX45" fmla="*/ 1017814 w 3360964"/>
              <a:gd name="connsiteY45" fmla="*/ 830035 h 1428750"/>
              <a:gd name="connsiteX46" fmla="*/ 881743 w 3360964"/>
              <a:gd name="connsiteY46" fmla="*/ 772885 h 1428750"/>
              <a:gd name="connsiteX47" fmla="*/ 764722 w 3360964"/>
              <a:gd name="connsiteY47" fmla="*/ 713014 h 1428750"/>
              <a:gd name="connsiteX48" fmla="*/ 623207 w 3360964"/>
              <a:gd name="connsiteY48" fmla="*/ 623207 h 1428750"/>
              <a:gd name="connsiteX49" fmla="*/ 517072 w 3360964"/>
              <a:gd name="connsiteY49" fmla="*/ 544285 h 1428750"/>
              <a:gd name="connsiteX50" fmla="*/ 397329 w 3360964"/>
              <a:gd name="connsiteY50" fmla="*/ 440871 h 1428750"/>
              <a:gd name="connsiteX51" fmla="*/ 302079 w 3360964"/>
              <a:gd name="connsiteY51" fmla="*/ 340178 h 1428750"/>
              <a:gd name="connsiteX52" fmla="*/ 195943 w 3360964"/>
              <a:gd name="connsiteY52" fmla="*/ 214993 h 1428750"/>
              <a:gd name="connsiteX53" fmla="*/ 117022 w 3360964"/>
              <a:gd name="connsiteY53" fmla="*/ 103414 h 1428750"/>
              <a:gd name="connsiteX54" fmla="*/ 59872 w 3360964"/>
              <a:gd name="connsiteY54" fmla="*/ 21771 h 1428750"/>
              <a:gd name="connsiteX55" fmla="*/ 46264 w 3360964"/>
              <a:gd name="connsiteY55" fmla="*/ 10885 h 1428750"/>
              <a:gd name="connsiteX56" fmla="*/ 19050 w 3360964"/>
              <a:gd name="connsiteY56" fmla="*/ 0 h 1428750"/>
              <a:gd name="connsiteX57" fmla="*/ 0 w 3360964"/>
              <a:gd name="connsiteY57" fmla="*/ 8164 h 1428750"/>
              <a:gd name="connsiteX58" fmla="*/ 0 w 3360964"/>
              <a:gd name="connsiteY58" fmla="*/ 24493 h 1428750"/>
              <a:gd name="connsiteX59" fmla="*/ 19050 w 3360964"/>
              <a:gd name="connsiteY59" fmla="*/ 78921 h 1428750"/>
              <a:gd name="connsiteX60" fmla="*/ 73479 w 3360964"/>
              <a:gd name="connsiteY60" fmla="*/ 193221 h 1428750"/>
              <a:gd name="connsiteX61" fmla="*/ 125186 w 3360964"/>
              <a:gd name="connsiteY61" fmla="*/ 288471 h 1428750"/>
              <a:gd name="connsiteX62" fmla="*/ 206829 w 3360964"/>
              <a:gd name="connsiteY62" fmla="*/ 419100 h 1428750"/>
              <a:gd name="connsiteX63" fmla="*/ 277586 w 3360964"/>
              <a:gd name="connsiteY63" fmla="*/ 519793 h 1428750"/>
              <a:gd name="connsiteX64" fmla="*/ 342900 w 3360964"/>
              <a:gd name="connsiteY64" fmla="*/ 598714 h 1428750"/>
              <a:gd name="connsiteX65" fmla="*/ 429986 w 3360964"/>
              <a:gd name="connsiteY65" fmla="*/ 685800 h 1428750"/>
              <a:gd name="connsiteX66" fmla="*/ 541564 w 3360964"/>
              <a:gd name="connsiteY66" fmla="*/ 778328 h 1428750"/>
              <a:gd name="connsiteX67" fmla="*/ 650422 w 3360964"/>
              <a:gd name="connsiteY67" fmla="*/ 854528 h 1428750"/>
              <a:gd name="connsiteX68" fmla="*/ 753836 w 3360964"/>
              <a:gd name="connsiteY68" fmla="*/ 922564 h 1428750"/>
              <a:gd name="connsiteX69" fmla="*/ 898072 w 3360964"/>
              <a:gd name="connsiteY69" fmla="*/ 1001485 h 1428750"/>
              <a:gd name="connsiteX70" fmla="*/ 1153886 w 3360964"/>
              <a:gd name="connsiteY70" fmla="*/ 1094014 h 1428750"/>
              <a:gd name="connsiteX71" fmla="*/ 1287236 w 3360964"/>
              <a:gd name="connsiteY71" fmla="*/ 1123950 h 1428750"/>
              <a:gd name="connsiteX72" fmla="*/ 1428750 w 3360964"/>
              <a:gd name="connsiteY72" fmla="*/ 1153885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360964" h="1428750">
                <a:moveTo>
                  <a:pt x="1428750" y="1153885"/>
                </a:moveTo>
                <a:lnTo>
                  <a:pt x="1624693" y="1189264"/>
                </a:lnTo>
                <a:lnTo>
                  <a:pt x="1804307" y="1216478"/>
                </a:lnTo>
                <a:lnTo>
                  <a:pt x="2049236" y="1240971"/>
                </a:lnTo>
                <a:lnTo>
                  <a:pt x="2256064" y="1240971"/>
                </a:lnTo>
                <a:lnTo>
                  <a:pt x="2452007" y="1251857"/>
                </a:lnTo>
                <a:lnTo>
                  <a:pt x="2618014" y="1262743"/>
                </a:lnTo>
                <a:lnTo>
                  <a:pt x="2724150" y="1279071"/>
                </a:lnTo>
                <a:lnTo>
                  <a:pt x="2871107" y="1303564"/>
                </a:lnTo>
                <a:lnTo>
                  <a:pt x="2903764" y="1314450"/>
                </a:lnTo>
                <a:lnTo>
                  <a:pt x="2969079" y="1349828"/>
                </a:lnTo>
                <a:lnTo>
                  <a:pt x="3037114" y="1390650"/>
                </a:lnTo>
                <a:lnTo>
                  <a:pt x="3056164" y="1412421"/>
                </a:lnTo>
                <a:lnTo>
                  <a:pt x="3072493" y="1423307"/>
                </a:lnTo>
                <a:lnTo>
                  <a:pt x="3091543" y="1428750"/>
                </a:lnTo>
                <a:lnTo>
                  <a:pt x="3107872" y="1428750"/>
                </a:lnTo>
                <a:lnTo>
                  <a:pt x="3135086" y="1417864"/>
                </a:lnTo>
                <a:lnTo>
                  <a:pt x="3186793" y="1371600"/>
                </a:lnTo>
                <a:lnTo>
                  <a:pt x="3257550" y="1281793"/>
                </a:lnTo>
                <a:lnTo>
                  <a:pt x="3306536" y="1200150"/>
                </a:lnTo>
                <a:lnTo>
                  <a:pt x="3331029" y="1137557"/>
                </a:lnTo>
                <a:lnTo>
                  <a:pt x="3350079" y="1077685"/>
                </a:lnTo>
                <a:lnTo>
                  <a:pt x="3355522" y="1025978"/>
                </a:lnTo>
                <a:lnTo>
                  <a:pt x="3360964" y="952500"/>
                </a:lnTo>
                <a:lnTo>
                  <a:pt x="3360964" y="900793"/>
                </a:lnTo>
                <a:lnTo>
                  <a:pt x="3355522" y="881743"/>
                </a:lnTo>
                <a:lnTo>
                  <a:pt x="3347357" y="865414"/>
                </a:lnTo>
                <a:lnTo>
                  <a:pt x="3328307" y="865414"/>
                </a:lnTo>
                <a:lnTo>
                  <a:pt x="3295650" y="884464"/>
                </a:lnTo>
                <a:lnTo>
                  <a:pt x="3265714" y="908957"/>
                </a:lnTo>
                <a:lnTo>
                  <a:pt x="3246664" y="936171"/>
                </a:lnTo>
                <a:lnTo>
                  <a:pt x="3222172" y="966107"/>
                </a:lnTo>
                <a:lnTo>
                  <a:pt x="3189514" y="996043"/>
                </a:lnTo>
                <a:lnTo>
                  <a:pt x="3151414" y="1017814"/>
                </a:lnTo>
                <a:lnTo>
                  <a:pt x="3113314" y="1034143"/>
                </a:lnTo>
                <a:lnTo>
                  <a:pt x="3042557" y="1039585"/>
                </a:lnTo>
                <a:lnTo>
                  <a:pt x="2906486" y="1039585"/>
                </a:lnTo>
                <a:lnTo>
                  <a:pt x="2677886" y="1036864"/>
                </a:lnTo>
                <a:lnTo>
                  <a:pt x="2354036" y="1025978"/>
                </a:lnTo>
                <a:lnTo>
                  <a:pt x="2166257" y="1015093"/>
                </a:lnTo>
                <a:lnTo>
                  <a:pt x="1875064" y="990600"/>
                </a:lnTo>
                <a:lnTo>
                  <a:pt x="1695450" y="974271"/>
                </a:lnTo>
                <a:lnTo>
                  <a:pt x="1515836" y="947057"/>
                </a:lnTo>
                <a:lnTo>
                  <a:pt x="1336222" y="914400"/>
                </a:lnTo>
                <a:lnTo>
                  <a:pt x="1200150" y="881743"/>
                </a:lnTo>
                <a:lnTo>
                  <a:pt x="1017814" y="830035"/>
                </a:lnTo>
                <a:lnTo>
                  <a:pt x="881743" y="772885"/>
                </a:lnTo>
                <a:lnTo>
                  <a:pt x="764722" y="713014"/>
                </a:lnTo>
                <a:lnTo>
                  <a:pt x="623207" y="623207"/>
                </a:lnTo>
                <a:lnTo>
                  <a:pt x="517072" y="544285"/>
                </a:lnTo>
                <a:lnTo>
                  <a:pt x="397329" y="440871"/>
                </a:lnTo>
                <a:lnTo>
                  <a:pt x="302079" y="340178"/>
                </a:lnTo>
                <a:lnTo>
                  <a:pt x="195943" y="214993"/>
                </a:lnTo>
                <a:lnTo>
                  <a:pt x="117022" y="103414"/>
                </a:lnTo>
                <a:lnTo>
                  <a:pt x="59872" y="21771"/>
                </a:lnTo>
                <a:lnTo>
                  <a:pt x="46264" y="10885"/>
                </a:lnTo>
                <a:lnTo>
                  <a:pt x="19050" y="0"/>
                </a:lnTo>
                <a:lnTo>
                  <a:pt x="0" y="8164"/>
                </a:lnTo>
                <a:lnTo>
                  <a:pt x="0" y="24493"/>
                </a:lnTo>
                <a:lnTo>
                  <a:pt x="19050" y="78921"/>
                </a:lnTo>
                <a:lnTo>
                  <a:pt x="73479" y="193221"/>
                </a:lnTo>
                <a:lnTo>
                  <a:pt x="125186" y="288471"/>
                </a:lnTo>
                <a:lnTo>
                  <a:pt x="206829" y="419100"/>
                </a:lnTo>
                <a:lnTo>
                  <a:pt x="277586" y="519793"/>
                </a:lnTo>
                <a:lnTo>
                  <a:pt x="342900" y="598714"/>
                </a:lnTo>
                <a:lnTo>
                  <a:pt x="429986" y="685800"/>
                </a:lnTo>
                <a:lnTo>
                  <a:pt x="541564" y="778328"/>
                </a:lnTo>
                <a:lnTo>
                  <a:pt x="650422" y="854528"/>
                </a:lnTo>
                <a:lnTo>
                  <a:pt x="753836" y="922564"/>
                </a:lnTo>
                <a:lnTo>
                  <a:pt x="898072" y="1001485"/>
                </a:lnTo>
                <a:lnTo>
                  <a:pt x="1153886" y="1094014"/>
                </a:lnTo>
                <a:lnTo>
                  <a:pt x="1287236" y="1123950"/>
                </a:lnTo>
                <a:lnTo>
                  <a:pt x="1428750" y="115388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4E79639-C925-2240-8114-FD8CCB11FD6A}"/>
              </a:ext>
            </a:extLst>
          </p:cNvPr>
          <p:cNvSpPr/>
          <p:nvPr/>
        </p:nvSpPr>
        <p:spPr>
          <a:xfrm>
            <a:off x="4894263" y="2343150"/>
            <a:ext cx="1676400" cy="681038"/>
          </a:xfrm>
          <a:custGeom>
            <a:avLst/>
            <a:gdLst>
              <a:gd name="connsiteX0" fmla="*/ 983456 w 1676400"/>
              <a:gd name="connsiteY0" fmla="*/ 185738 h 681038"/>
              <a:gd name="connsiteX1" fmla="*/ 1116806 w 1676400"/>
              <a:gd name="connsiteY1" fmla="*/ 138113 h 681038"/>
              <a:gd name="connsiteX2" fmla="*/ 1238250 w 1676400"/>
              <a:gd name="connsiteY2" fmla="*/ 95250 h 681038"/>
              <a:gd name="connsiteX3" fmla="*/ 1271587 w 1676400"/>
              <a:gd name="connsiteY3" fmla="*/ 85725 h 681038"/>
              <a:gd name="connsiteX4" fmla="*/ 1323975 w 1676400"/>
              <a:gd name="connsiteY4" fmla="*/ 57150 h 681038"/>
              <a:gd name="connsiteX5" fmla="*/ 1364456 w 1676400"/>
              <a:gd name="connsiteY5" fmla="*/ 35719 h 681038"/>
              <a:gd name="connsiteX6" fmla="*/ 1395412 w 1676400"/>
              <a:gd name="connsiteY6" fmla="*/ 11906 h 681038"/>
              <a:gd name="connsiteX7" fmla="*/ 1409700 w 1676400"/>
              <a:gd name="connsiteY7" fmla="*/ 0 h 681038"/>
              <a:gd name="connsiteX8" fmla="*/ 1426369 w 1676400"/>
              <a:gd name="connsiteY8" fmla="*/ 0 h 681038"/>
              <a:gd name="connsiteX9" fmla="*/ 1454944 w 1676400"/>
              <a:gd name="connsiteY9" fmla="*/ 7144 h 681038"/>
              <a:gd name="connsiteX10" fmla="*/ 1507331 w 1676400"/>
              <a:gd name="connsiteY10" fmla="*/ 35719 h 681038"/>
              <a:gd name="connsiteX11" fmla="*/ 1545431 w 1676400"/>
              <a:gd name="connsiteY11" fmla="*/ 64294 h 681038"/>
              <a:gd name="connsiteX12" fmla="*/ 1604962 w 1676400"/>
              <a:gd name="connsiteY12" fmla="*/ 116681 h 681038"/>
              <a:gd name="connsiteX13" fmla="*/ 1659731 w 1676400"/>
              <a:gd name="connsiteY13" fmla="*/ 169069 h 681038"/>
              <a:gd name="connsiteX14" fmla="*/ 1671637 w 1676400"/>
              <a:gd name="connsiteY14" fmla="*/ 183356 h 681038"/>
              <a:gd name="connsiteX15" fmla="*/ 1676400 w 1676400"/>
              <a:gd name="connsiteY15" fmla="*/ 190500 h 681038"/>
              <a:gd name="connsiteX16" fmla="*/ 1676400 w 1676400"/>
              <a:gd name="connsiteY16" fmla="*/ 209550 h 681038"/>
              <a:gd name="connsiteX17" fmla="*/ 1666875 w 1676400"/>
              <a:gd name="connsiteY17" fmla="*/ 245269 h 681038"/>
              <a:gd name="connsiteX18" fmla="*/ 1647825 w 1676400"/>
              <a:gd name="connsiteY18" fmla="*/ 280988 h 681038"/>
              <a:gd name="connsiteX19" fmla="*/ 1616869 w 1676400"/>
              <a:gd name="connsiteY19" fmla="*/ 328613 h 681038"/>
              <a:gd name="connsiteX20" fmla="*/ 1569244 w 1676400"/>
              <a:gd name="connsiteY20" fmla="*/ 388144 h 681038"/>
              <a:gd name="connsiteX21" fmla="*/ 1524000 w 1676400"/>
              <a:gd name="connsiteY21" fmla="*/ 440531 h 681038"/>
              <a:gd name="connsiteX22" fmla="*/ 1283494 w 1676400"/>
              <a:gd name="connsiteY22" fmla="*/ 271463 h 681038"/>
              <a:gd name="connsiteX23" fmla="*/ 1252537 w 1676400"/>
              <a:gd name="connsiteY23" fmla="*/ 276225 h 681038"/>
              <a:gd name="connsiteX24" fmla="*/ 1183481 w 1676400"/>
              <a:gd name="connsiteY24" fmla="*/ 307181 h 681038"/>
              <a:gd name="connsiteX25" fmla="*/ 957262 w 1676400"/>
              <a:gd name="connsiteY25" fmla="*/ 411956 h 681038"/>
              <a:gd name="connsiteX26" fmla="*/ 802481 w 1676400"/>
              <a:gd name="connsiteY26" fmla="*/ 471488 h 681038"/>
              <a:gd name="connsiteX27" fmla="*/ 559594 w 1676400"/>
              <a:gd name="connsiteY27" fmla="*/ 561975 h 681038"/>
              <a:gd name="connsiteX28" fmla="*/ 435769 w 1676400"/>
              <a:gd name="connsiteY28" fmla="*/ 621506 h 681038"/>
              <a:gd name="connsiteX29" fmla="*/ 321469 w 1676400"/>
              <a:gd name="connsiteY29" fmla="*/ 673894 h 681038"/>
              <a:gd name="connsiteX30" fmla="*/ 300037 w 1676400"/>
              <a:gd name="connsiteY30" fmla="*/ 681038 h 681038"/>
              <a:gd name="connsiteX31" fmla="*/ 288131 w 1676400"/>
              <a:gd name="connsiteY31" fmla="*/ 678656 h 681038"/>
              <a:gd name="connsiteX32" fmla="*/ 230981 w 1676400"/>
              <a:gd name="connsiteY32" fmla="*/ 650081 h 681038"/>
              <a:gd name="connsiteX33" fmla="*/ 159544 w 1676400"/>
              <a:gd name="connsiteY33" fmla="*/ 602456 h 681038"/>
              <a:gd name="connsiteX34" fmla="*/ 109537 w 1676400"/>
              <a:gd name="connsiteY34" fmla="*/ 564356 h 681038"/>
              <a:gd name="connsiteX35" fmla="*/ 54769 w 1676400"/>
              <a:gd name="connsiteY35" fmla="*/ 514350 h 681038"/>
              <a:gd name="connsiteX36" fmla="*/ 30956 w 1676400"/>
              <a:gd name="connsiteY36" fmla="*/ 490538 h 681038"/>
              <a:gd name="connsiteX37" fmla="*/ 19050 w 1676400"/>
              <a:gd name="connsiteY37" fmla="*/ 466725 h 681038"/>
              <a:gd name="connsiteX38" fmla="*/ 0 w 1676400"/>
              <a:gd name="connsiteY38" fmla="*/ 388144 h 681038"/>
              <a:gd name="connsiteX39" fmla="*/ 59531 w 1676400"/>
              <a:gd name="connsiteY39" fmla="*/ 390525 h 681038"/>
              <a:gd name="connsiteX40" fmla="*/ 102394 w 1676400"/>
              <a:gd name="connsiteY40" fmla="*/ 421481 h 681038"/>
              <a:gd name="connsiteX41" fmla="*/ 135731 w 1676400"/>
              <a:gd name="connsiteY41" fmla="*/ 435769 h 681038"/>
              <a:gd name="connsiteX42" fmla="*/ 173831 w 1676400"/>
              <a:gd name="connsiteY42" fmla="*/ 440531 h 681038"/>
              <a:gd name="connsiteX43" fmla="*/ 261937 w 1676400"/>
              <a:gd name="connsiteY43" fmla="*/ 428625 h 681038"/>
              <a:gd name="connsiteX44" fmla="*/ 345281 w 1676400"/>
              <a:gd name="connsiteY44" fmla="*/ 411956 h 681038"/>
              <a:gd name="connsiteX45" fmla="*/ 526256 w 1676400"/>
              <a:gd name="connsiteY45" fmla="*/ 357188 h 681038"/>
              <a:gd name="connsiteX46" fmla="*/ 645319 w 1676400"/>
              <a:gd name="connsiteY46" fmla="*/ 311944 h 681038"/>
              <a:gd name="connsiteX47" fmla="*/ 983456 w 1676400"/>
              <a:gd name="connsiteY47" fmla="*/ 185738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6400" h="681038">
                <a:moveTo>
                  <a:pt x="983456" y="185738"/>
                </a:moveTo>
                <a:lnTo>
                  <a:pt x="1116806" y="138113"/>
                </a:lnTo>
                <a:lnTo>
                  <a:pt x="1238250" y="95250"/>
                </a:lnTo>
                <a:lnTo>
                  <a:pt x="1271587" y="85725"/>
                </a:lnTo>
                <a:lnTo>
                  <a:pt x="1323975" y="57150"/>
                </a:lnTo>
                <a:lnTo>
                  <a:pt x="1364456" y="35719"/>
                </a:lnTo>
                <a:lnTo>
                  <a:pt x="1395412" y="11906"/>
                </a:lnTo>
                <a:lnTo>
                  <a:pt x="1409700" y="0"/>
                </a:lnTo>
                <a:lnTo>
                  <a:pt x="1426369" y="0"/>
                </a:lnTo>
                <a:lnTo>
                  <a:pt x="1454944" y="7144"/>
                </a:lnTo>
                <a:lnTo>
                  <a:pt x="1507331" y="35719"/>
                </a:lnTo>
                <a:lnTo>
                  <a:pt x="1545431" y="64294"/>
                </a:lnTo>
                <a:lnTo>
                  <a:pt x="1604962" y="116681"/>
                </a:lnTo>
                <a:lnTo>
                  <a:pt x="1659731" y="169069"/>
                </a:lnTo>
                <a:lnTo>
                  <a:pt x="1671637" y="183356"/>
                </a:lnTo>
                <a:lnTo>
                  <a:pt x="1676400" y="190500"/>
                </a:lnTo>
                <a:lnTo>
                  <a:pt x="1676400" y="209550"/>
                </a:lnTo>
                <a:lnTo>
                  <a:pt x="1666875" y="245269"/>
                </a:lnTo>
                <a:lnTo>
                  <a:pt x="1647825" y="280988"/>
                </a:lnTo>
                <a:lnTo>
                  <a:pt x="1616869" y="328613"/>
                </a:lnTo>
                <a:lnTo>
                  <a:pt x="1569244" y="388144"/>
                </a:lnTo>
                <a:lnTo>
                  <a:pt x="1524000" y="440531"/>
                </a:lnTo>
                <a:lnTo>
                  <a:pt x="1283494" y="271463"/>
                </a:lnTo>
                <a:lnTo>
                  <a:pt x="1252537" y="276225"/>
                </a:lnTo>
                <a:lnTo>
                  <a:pt x="1183481" y="307181"/>
                </a:lnTo>
                <a:lnTo>
                  <a:pt x="957262" y="411956"/>
                </a:lnTo>
                <a:lnTo>
                  <a:pt x="802481" y="471488"/>
                </a:lnTo>
                <a:lnTo>
                  <a:pt x="559594" y="561975"/>
                </a:lnTo>
                <a:lnTo>
                  <a:pt x="435769" y="621506"/>
                </a:lnTo>
                <a:lnTo>
                  <a:pt x="321469" y="673894"/>
                </a:lnTo>
                <a:lnTo>
                  <a:pt x="300037" y="681038"/>
                </a:lnTo>
                <a:lnTo>
                  <a:pt x="288131" y="678656"/>
                </a:lnTo>
                <a:lnTo>
                  <a:pt x="230981" y="650081"/>
                </a:lnTo>
                <a:lnTo>
                  <a:pt x="159544" y="602456"/>
                </a:lnTo>
                <a:lnTo>
                  <a:pt x="109537" y="564356"/>
                </a:lnTo>
                <a:lnTo>
                  <a:pt x="54769" y="514350"/>
                </a:lnTo>
                <a:lnTo>
                  <a:pt x="30956" y="490538"/>
                </a:lnTo>
                <a:lnTo>
                  <a:pt x="19050" y="466725"/>
                </a:lnTo>
                <a:lnTo>
                  <a:pt x="0" y="388144"/>
                </a:lnTo>
                <a:lnTo>
                  <a:pt x="59531" y="390525"/>
                </a:lnTo>
                <a:lnTo>
                  <a:pt x="102394" y="421481"/>
                </a:lnTo>
                <a:lnTo>
                  <a:pt x="135731" y="435769"/>
                </a:lnTo>
                <a:lnTo>
                  <a:pt x="173831" y="440531"/>
                </a:lnTo>
                <a:lnTo>
                  <a:pt x="261937" y="428625"/>
                </a:lnTo>
                <a:lnTo>
                  <a:pt x="345281" y="411956"/>
                </a:lnTo>
                <a:lnTo>
                  <a:pt x="526256" y="357188"/>
                </a:lnTo>
                <a:lnTo>
                  <a:pt x="645319" y="311944"/>
                </a:lnTo>
                <a:lnTo>
                  <a:pt x="983456" y="1857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566E76B-5722-A64F-ADA4-2A5771978134}"/>
              </a:ext>
            </a:extLst>
          </p:cNvPr>
          <p:cNvSpPr/>
          <p:nvPr/>
        </p:nvSpPr>
        <p:spPr>
          <a:xfrm>
            <a:off x="6038850" y="2613025"/>
            <a:ext cx="1230313" cy="2046288"/>
          </a:xfrm>
          <a:custGeom>
            <a:avLst/>
            <a:gdLst>
              <a:gd name="connsiteX0" fmla="*/ 337457 w 1230086"/>
              <a:gd name="connsiteY0" fmla="*/ 386443 h 2046515"/>
              <a:gd name="connsiteX1" fmla="*/ 367393 w 1230086"/>
              <a:gd name="connsiteY1" fmla="*/ 220436 h 2046515"/>
              <a:gd name="connsiteX2" fmla="*/ 378279 w 1230086"/>
              <a:gd name="connsiteY2" fmla="*/ 166008 h 2046515"/>
              <a:gd name="connsiteX3" fmla="*/ 416379 w 1230086"/>
              <a:gd name="connsiteY3" fmla="*/ 122465 h 2046515"/>
              <a:gd name="connsiteX4" fmla="*/ 141514 w 1230086"/>
              <a:gd name="connsiteY4" fmla="*/ 0 h 2046515"/>
              <a:gd name="connsiteX5" fmla="*/ 155121 w 1230086"/>
              <a:gd name="connsiteY5" fmla="*/ 19050 h 2046515"/>
              <a:gd name="connsiteX6" fmla="*/ 160564 w 1230086"/>
              <a:gd name="connsiteY6" fmla="*/ 43543 h 2046515"/>
              <a:gd name="connsiteX7" fmla="*/ 160564 w 1230086"/>
              <a:gd name="connsiteY7" fmla="*/ 95250 h 2046515"/>
              <a:gd name="connsiteX8" fmla="*/ 141514 w 1230086"/>
              <a:gd name="connsiteY8" fmla="*/ 234043 h 2046515"/>
              <a:gd name="connsiteX9" fmla="*/ 114300 w 1230086"/>
              <a:gd name="connsiteY9" fmla="*/ 446315 h 2046515"/>
              <a:gd name="connsiteX10" fmla="*/ 70757 w 1230086"/>
              <a:gd name="connsiteY10" fmla="*/ 781050 h 2046515"/>
              <a:gd name="connsiteX11" fmla="*/ 40821 w 1230086"/>
              <a:gd name="connsiteY11" fmla="*/ 1050472 h 2046515"/>
              <a:gd name="connsiteX12" fmla="*/ 19050 w 1230086"/>
              <a:gd name="connsiteY12" fmla="*/ 1240972 h 2046515"/>
              <a:gd name="connsiteX13" fmla="*/ 5443 w 1230086"/>
              <a:gd name="connsiteY13" fmla="*/ 1368879 h 2046515"/>
              <a:gd name="connsiteX14" fmla="*/ 0 w 1230086"/>
              <a:gd name="connsiteY14" fmla="*/ 1439636 h 2046515"/>
              <a:gd name="connsiteX15" fmla="*/ 0 w 1230086"/>
              <a:gd name="connsiteY15" fmla="*/ 1485900 h 2046515"/>
              <a:gd name="connsiteX16" fmla="*/ 5443 w 1230086"/>
              <a:gd name="connsiteY16" fmla="*/ 1548493 h 2046515"/>
              <a:gd name="connsiteX17" fmla="*/ 10886 w 1230086"/>
              <a:gd name="connsiteY17" fmla="*/ 1589315 h 2046515"/>
              <a:gd name="connsiteX18" fmla="*/ 24493 w 1230086"/>
              <a:gd name="connsiteY18" fmla="*/ 1646465 h 2046515"/>
              <a:gd name="connsiteX19" fmla="*/ 40821 w 1230086"/>
              <a:gd name="connsiteY19" fmla="*/ 1695450 h 2046515"/>
              <a:gd name="connsiteX20" fmla="*/ 59871 w 1230086"/>
              <a:gd name="connsiteY20" fmla="*/ 1736272 h 2046515"/>
              <a:gd name="connsiteX21" fmla="*/ 84364 w 1230086"/>
              <a:gd name="connsiteY21" fmla="*/ 1779815 h 2046515"/>
              <a:gd name="connsiteX22" fmla="*/ 106136 w 1230086"/>
              <a:gd name="connsiteY22" fmla="*/ 1809750 h 2046515"/>
              <a:gd name="connsiteX23" fmla="*/ 136071 w 1230086"/>
              <a:gd name="connsiteY23" fmla="*/ 1845129 h 2046515"/>
              <a:gd name="connsiteX24" fmla="*/ 166007 w 1230086"/>
              <a:gd name="connsiteY24" fmla="*/ 1872343 h 2046515"/>
              <a:gd name="connsiteX25" fmla="*/ 214993 w 1230086"/>
              <a:gd name="connsiteY25" fmla="*/ 1907722 h 2046515"/>
              <a:gd name="connsiteX26" fmla="*/ 272143 w 1230086"/>
              <a:gd name="connsiteY26" fmla="*/ 1940379 h 2046515"/>
              <a:gd name="connsiteX27" fmla="*/ 326571 w 1230086"/>
              <a:gd name="connsiteY27" fmla="*/ 1962150 h 2046515"/>
              <a:gd name="connsiteX28" fmla="*/ 413657 w 1230086"/>
              <a:gd name="connsiteY28" fmla="*/ 1992086 h 2046515"/>
              <a:gd name="connsiteX29" fmla="*/ 552450 w 1230086"/>
              <a:gd name="connsiteY29" fmla="*/ 2022022 h 2046515"/>
              <a:gd name="connsiteX30" fmla="*/ 756557 w 1230086"/>
              <a:gd name="connsiteY30" fmla="*/ 2043793 h 2046515"/>
              <a:gd name="connsiteX31" fmla="*/ 903514 w 1230086"/>
              <a:gd name="connsiteY31" fmla="*/ 2046515 h 2046515"/>
              <a:gd name="connsiteX32" fmla="*/ 1123950 w 1230086"/>
              <a:gd name="connsiteY32" fmla="*/ 2038350 h 2046515"/>
              <a:gd name="connsiteX33" fmla="*/ 1170214 w 1230086"/>
              <a:gd name="connsiteY33" fmla="*/ 2030186 h 2046515"/>
              <a:gd name="connsiteX34" fmla="*/ 1202871 w 1230086"/>
              <a:gd name="connsiteY34" fmla="*/ 2013858 h 2046515"/>
              <a:gd name="connsiteX35" fmla="*/ 1216479 w 1230086"/>
              <a:gd name="connsiteY35" fmla="*/ 1994808 h 2046515"/>
              <a:gd name="connsiteX36" fmla="*/ 1224643 w 1230086"/>
              <a:gd name="connsiteY36" fmla="*/ 1975758 h 2046515"/>
              <a:gd name="connsiteX37" fmla="*/ 1230086 w 1230086"/>
              <a:gd name="connsiteY37" fmla="*/ 1956708 h 2046515"/>
              <a:gd name="connsiteX38" fmla="*/ 1230086 w 1230086"/>
              <a:gd name="connsiteY38" fmla="*/ 1937658 h 2046515"/>
              <a:gd name="connsiteX39" fmla="*/ 1219200 w 1230086"/>
              <a:gd name="connsiteY39" fmla="*/ 1915886 h 2046515"/>
              <a:gd name="connsiteX40" fmla="*/ 1189264 w 1230086"/>
              <a:gd name="connsiteY40" fmla="*/ 1891393 h 2046515"/>
              <a:gd name="connsiteX41" fmla="*/ 1143000 w 1230086"/>
              <a:gd name="connsiteY41" fmla="*/ 1864179 h 2046515"/>
              <a:gd name="connsiteX42" fmla="*/ 770164 w 1230086"/>
              <a:gd name="connsiteY42" fmla="*/ 1834243 h 2046515"/>
              <a:gd name="connsiteX43" fmla="*/ 713014 w 1230086"/>
              <a:gd name="connsiteY43" fmla="*/ 1842408 h 2046515"/>
              <a:gd name="connsiteX44" fmla="*/ 655864 w 1230086"/>
              <a:gd name="connsiteY44" fmla="*/ 1845129 h 2046515"/>
              <a:gd name="connsiteX45" fmla="*/ 563336 w 1230086"/>
              <a:gd name="connsiteY45" fmla="*/ 1839686 h 2046515"/>
              <a:gd name="connsiteX46" fmla="*/ 457200 w 1230086"/>
              <a:gd name="connsiteY46" fmla="*/ 1826079 h 2046515"/>
              <a:gd name="connsiteX47" fmla="*/ 386443 w 1230086"/>
              <a:gd name="connsiteY47" fmla="*/ 1807029 h 2046515"/>
              <a:gd name="connsiteX48" fmla="*/ 310243 w 1230086"/>
              <a:gd name="connsiteY48" fmla="*/ 1771650 h 2046515"/>
              <a:gd name="connsiteX49" fmla="*/ 269421 w 1230086"/>
              <a:gd name="connsiteY49" fmla="*/ 1741715 h 2046515"/>
              <a:gd name="connsiteX50" fmla="*/ 225879 w 1230086"/>
              <a:gd name="connsiteY50" fmla="*/ 1698172 h 2046515"/>
              <a:gd name="connsiteX51" fmla="*/ 195943 w 1230086"/>
              <a:gd name="connsiteY51" fmla="*/ 1654629 h 2046515"/>
              <a:gd name="connsiteX52" fmla="*/ 176893 w 1230086"/>
              <a:gd name="connsiteY52" fmla="*/ 1613808 h 2046515"/>
              <a:gd name="connsiteX53" fmla="*/ 157843 w 1230086"/>
              <a:gd name="connsiteY53" fmla="*/ 1548493 h 2046515"/>
              <a:gd name="connsiteX54" fmla="*/ 152400 w 1230086"/>
              <a:gd name="connsiteY54" fmla="*/ 1480458 h 2046515"/>
              <a:gd name="connsiteX55" fmla="*/ 152400 w 1230086"/>
              <a:gd name="connsiteY55" fmla="*/ 1420586 h 2046515"/>
              <a:gd name="connsiteX56" fmla="*/ 174171 w 1230086"/>
              <a:gd name="connsiteY56" fmla="*/ 1287236 h 2046515"/>
              <a:gd name="connsiteX57" fmla="*/ 212271 w 1230086"/>
              <a:gd name="connsiteY57" fmla="*/ 1055915 h 2046515"/>
              <a:gd name="connsiteX58" fmla="*/ 296636 w 1230086"/>
              <a:gd name="connsiteY58" fmla="*/ 604158 h 2046515"/>
              <a:gd name="connsiteX59" fmla="*/ 337457 w 1230086"/>
              <a:gd name="connsiteY59" fmla="*/ 386443 h 204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30086" h="2046515">
                <a:moveTo>
                  <a:pt x="337457" y="386443"/>
                </a:moveTo>
                <a:lnTo>
                  <a:pt x="367393" y="220436"/>
                </a:lnTo>
                <a:lnTo>
                  <a:pt x="378279" y="166008"/>
                </a:lnTo>
                <a:lnTo>
                  <a:pt x="416379" y="122465"/>
                </a:lnTo>
                <a:lnTo>
                  <a:pt x="141514" y="0"/>
                </a:lnTo>
                <a:lnTo>
                  <a:pt x="155121" y="19050"/>
                </a:lnTo>
                <a:lnTo>
                  <a:pt x="160564" y="43543"/>
                </a:lnTo>
                <a:lnTo>
                  <a:pt x="160564" y="95250"/>
                </a:lnTo>
                <a:lnTo>
                  <a:pt x="141514" y="234043"/>
                </a:lnTo>
                <a:lnTo>
                  <a:pt x="114300" y="446315"/>
                </a:lnTo>
                <a:lnTo>
                  <a:pt x="70757" y="781050"/>
                </a:lnTo>
                <a:lnTo>
                  <a:pt x="40821" y="1050472"/>
                </a:lnTo>
                <a:lnTo>
                  <a:pt x="19050" y="1240972"/>
                </a:lnTo>
                <a:lnTo>
                  <a:pt x="5443" y="1368879"/>
                </a:lnTo>
                <a:lnTo>
                  <a:pt x="0" y="1439636"/>
                </a:lnTo>
                <a:lnTo>
                  <a:pt x="0" y="1485900"/>
                </a:lnTo>
                <a:lnTo>
                  <a:pt x="5443" y="1548493"/>
                </a:lnTo>
                <a:lnTo>
                  <a:pt x="10886" y="1589315"/>
                </a:lnTo>
                <a:lnTo>
                  <a:pt x="24493" y="1646465"/>
                </a:lnTo>
                <a:lnTo>
                  <a:pt x="40821" y="1695450"/>
                </a:lnTo>
                <a:lnTo>
                  <a:pt x="59871" y="1736272"/>
                </a:lnTo>
                <a:lnTo>
                  <a:pt x="84364" y="1779815"/>
                </a:lnTo>
                <a:lnTo>
                  <a:pt x="106136" y="1809750"/>
                </a:lnTo>
                <a:lnTo>
                  <a:pt x="136071" y="1845129"/>
                </a:lnTo>
                <a:lnTo>
                  <a:pt x="166007" y="1872343"/>
                </a:lnTo>
                <a:lnTo>
                  <a:pt x="214993" y="1907722"/>
                </a:lnTo>
                <a:lnTo>
                  <a:pt x="272143" y="1940379"/>
                </a:lnTo>
                <a:lnTo>
                  <a:pt x="326571" y="1962150"/>
                </a:lnTo>
                <a:lnTo>
                  <a:pt x="413657" y="1992086"/>
                </a:lnTo>
                <a:lnTo>
                  <a:pt x="552450" y="2022022"/>
                </a:lnTo>
                <a:lnTo>
                  <a:pt x="756557" y="2043793"/>
                </a:lnTo>
                <a:lnTo>
                  <a:pt x="903514" y="2046515"/>
                </a:lnTo>
                <a:lnTo>
                  <a:pt x="1123950" y="2038350"/>
                </a:lnTo>
                <a:lnTo>
                  <a:pt x="1170214" y="2030186"/>
                </a:lnTo>
                <a:lnTo>
                  <a:pt x="1202871" y="2013858"/>
                </a:lnTo>
                <a:lnTo>
                  <a:pt x="1216479" y="1994808"/>
                </a:lnTo>
                <a:lnTo>
                  <a:pt x="1224643" y="1975758"/>
                </a:lnTo>
                <a:lnTo>
                  <a:pt x="1230086" y="1956708"/>
                </a:lnTo>
                <a:lnTo>
                  <a:pt x="1230086" y="1937658"/>
                </a:lnTo>
                <a:lnTo>
                  <a:pt x="1219200" y="1915886"/>
                </a:lnTo>
                <a:lnTo>
                  <a:pt x="1189264" y="1891393"/>
                </a:lnTo>
                <a:lnTo>
                  <a:pt x="1143000" y="1864179"/>
                </a:lnTo>
                <a:lnTo>
                  <a:pt x="770164" y="1834243"/>
                </a:lnTo>
                <a:lnTo>
                  <a:pt x="713014" y="1842408"/>
                </a:lnTo>
                <a:lnTo>
                  <a:pt x="655864" y="1845129"/>
                </a:lnTo>
                <a:lnTo>
                  <a:pt x="563336" y="1839686"/>
                </a:lnTo>
                <a:lnTo>
                  <a:pt x="457200" y="1826079"/>
                </a:lnTo>
                <a:lnTo>
                  <a:pt x="386443" y="1807029"/>
                </a:lnTo>
                <a:lnTo>
                  <a:pt x="310243" y="1771650"/>
                </a:lnTo>
                <a:lnTo>
                  <a:pt x="269421" y="1741715"/>
                </a:lnTo>
                <a:lnTo>
                  <a:pt x="225879" y="1698172"/>
                </a:lnTo>
                <a:lnTo>
                  <a:pt x="195943" y="1654629"/>
                </a:lnTo>
                <a:lnTo>
                  <a:pt x="176893" y="1613808"/>
                </a:lnTo>
                <a:lnTo>
                  <a:pt x="157843" y="1548493"/>
                </a:lnTo>
                <a:lnTo>
                  <a:pt x="152400" y="1480458"/>
                </a:lnTo>
                <a:lnTo>
                  <a:pt x="152400" y="1420586"/>
                </a:lnTo>
                <a:lnTo>
                  <a:pt x="174171" y="1287236"/>
                </a:lnTo>
                <a:lnTo>
                  <a:pt x="212271" y="1055915"/>
                </a:lnTo>
                <a:lnTo>
                  <a:pt x="296636" y="604158"/>
                </a:lnTo>
                <a:lnTo>
                  <a:pt x="337457" y="3864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D8E4157-9235-D141-80A4-08B1DA8AAD14}"/>
              </a:ext>
            </a:extLst>
          </p:cNvPr>
          <p:cNvSpPr/>
          <p:nvPr/>
        </p:nvSpPr>
        <p:spPr>
          <a:xfrm>
            <a:off x="6719888" y="3741738"/>
            <a:ext cx="508000" cy="763587"/>
          </a:xfrm>
          <a:custGeom>
            <a:avLst/>
            <a:gdLst>
              <a:gd name="connsiteX0" fmla="*/ 392906 w 507206"/>
              <a:gd name="connsiteY0" fmla="*/ 261937 h 764381"/>
              <a:gd name="connsiteX1" fmla="*/ 390525 w 507206"/>
              <a:gd name="connsiteY1" fmla="*/ 142875 h 764381"/>
              <a:gd name="connsiteX2" fmla="*/ 390525 w 507206"/>
              <a:gd name="connsiteY2" fmla="*/ 52387 h 764381"/>
              <a:gd name="connsiteX3" fmla="*/ 390525 w 507206"/>
              <a:gd name="connsiteY3" fmla="*/ 30956 h 764381"/>
              <a:gd name="connsiteX4" fmla="*/ 385762 w 507206"/>
              <a:gd name="connsiteY4" fmla="*/ 14287 h 764381"/>
              <a:gd name="connsiteX5" fmla="*/ 378618 w 507206"/>
              <a:gd name="connsiteY5" fmla="*/ 4762 h 764381"/>
              <a:gd name="connsiteX6" fmla="*/ 366712 w 507206"/>
              <a:gd name="connsiteY6" fmla="*/ 0 h 764381"/>
              <a:gd name="connsiteX7" fmla="*/ 352425 w 507206"/>
              <a:gd name="connsiteY7" fmla="*/ 4762 h 764381"/>
              <a:gd name="connsiteX8" fmla="*/ 342900 w 507206"/>
              <a:gd name="connsiteY8" fmla="*/ 21431 h 764381"/>
              <a:gd name="connsiteX9" fmla="*/ 330993 w 507206"/>
              <a:gd name="connsiteY9" fmla="*/ 83344 h 764381"/>
              <a:gd name="connsiteX10" fmla="*/ 295275 w 507206"/>
              <a:gd name="connsiteY10" fmla="*/ 264319 h 764381"/>
              <a:gd name="connsiteX11" fmla="*/ 257175 w 507206"/>
              <a:gd name="connsiteY11" fmla="*/ 452437 h 764381"/>
              <a:gd name="connsiteX12" fmla="*/ 233362 w 507206"/>
              <a:gd name="connsiteY12" fmla="*/ 554831 h 764381"/>
              <a:gd name="connsiteX13" fmla="*/ 223837 w 507206"/>
              <a:gd name="connsiteY13" fmla="*/ 588169 h 764381"/>
              <a:gd name="connsiteX14" fmla="*/ 207168 w 507206"/>
              <a:gd name="connsiteY14" fmla="*/ 623887 h 764381"/>
              <a:gd name="connsiteX15" fmla="*/ 180975 w 507206"/>
              <a:gd name="connsiteY15" fmla="*/ 654844 h 764381"/>
              <a:gd name="connsiteX16" fmla="*/ 133350 w 507206"/>
              <a:gd name="connsiteY16" fmla="*/ 690562 h 764381"/>
              <a:gd name="connsiteX17" fmla="*/ 90487 w 507206"/>
              <a:gd name="connsiteY17" fmla="*/ 707231 h 764381"/>
              <a:gd name="connsiteX18" fmla="*/ 0 w 507206"/>
              <a:gd name="connsiteY18" fmla="*/ 719137 h 764381"/>
              <a:gd name="connsiteX19" fmla="*/ 507206 w 507206"/>
              <a:gd name="connsiteY19" fmla="*/ 764381 h 764381"/>
              <a:gd name="connsiteX20" fmla="*/ 461962 w 507206"/>
              <a:gd name="connsiteY20" fmla="*/ 735806 h 764381"/>
              <a:gd name="connsiteX21" fmla="*/ 442912 w 507206"/>
              <a:gd name="connsiteY21" fmla="*/ 719137 h 764381"/>
              <a:gd name="connsiteX22" fmla="*/ 421481 w 507206"/>
              <a:gd name="connsiteY22" fmla="*/ 690562 h 764381"/>
              <a:gd name="connsiteX23" fmla="*/ 414337 w 507206"/>
              <a:gd name="connsiteY23" fmla="*/ 669131 h 764381"/>
              <a:gd name="connsiteX24" fmla="*/ 407193 w 507206"/>
              <a:gd name="connsiteY24" fmla="*/ 600075 h 764381"/>
              <a:gd name="connsiteX25" fmla="*/ 392906 w 507206"/>
              <a:gd name="connsiteY25" fmla="*/ 261937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07206" h="764381">
                <a:moveTo>
                  <a:pt x="392906" y="261937"/>
                </a:moveTo>
                <a:cubicBezTo>
                  <a:pt x="392112" y="222250"/>
                  <a:pt x="391319" y="182562"/>
                  <a:pt x="390525" y="142875"/>
                </a:cubicBezTo>
                <a:lnTo>
                  <a:pt x="390525" y="52387"/>
                </a:lnTo>
                <a:lnTo>
                  <a:pt x="390525" y="30956"/>
                </a:lnTo>
                <a:lnTo>
                  <a:pt x="385762" y="14287"/>
                </a:lnTo>
                <a:lnTo>
                  <a:pt x="378618" y="4762"/>
                </a:lnTo>
                <a:lnTo>
                  <a:pt x="366712" y="0"/>
                </a:lnTo>
                <a:lnTo>
                  <a:pt x="352425" y="4762"/>
                </a:lnTo>
                <a:lnTo>
                  <a:pt x="342900" y="21431"/>
                </a:lnTo>
                <a:lnTo>
                  <a:pt x="330993" y="83344"/>
                </a:lnTo>
                <a:lnTo>
                  <a:pt x="295275" y="264319"/>
                </a:lnTo>
                <a:lnTo>
                  <a:pt x="257175" y="452437"/>
                </a:lnTo>
                <a:lnTo>
                  <a:pt x="233362" y="554831"/>
                </a:lnTo>
                <a:lnTo>
                  <a:pt x="223837" y="588169"/>
                </a:lnTo>
                <a:lnTo>
                  <a:pt x="207168" y="623887"/>
                </a:lnTo>
                <a:lnTo>
                  <a:pt x="180975" y="654844"/>
                </a:lnTo>
                <a:lnTo>
                  <a:pt x="133350" y="690562"/>
                </a:lnTo>
                <a:lnTo>
                  <a:pt x="90487" y="707231"/>
                </a:lnTo>
                <a:lnTo>
                  <a:pt x="0" y="719137"/>
                </a:lnTo>
                <a:lnTo>
                  <a:pt x="507206" y="764381"/>
                </a:lnTo>
                <a:lnTo>
                  <a:pt x="461962" y="735806"/>
                </a:lnTo>
                <a:lnTo>
                  <a:pt x="442912" y="719137"/>
                </a:lnTo>
                <a:lnTo>
                  <a:pt x="421481" y="690562"/>
                </a:lnTo>
                <a:lnTo>
                  <a:pt x="414337" y="669131"/>
                </a:lnTo>
                <a:lnTo>
                  <a:pt x="407193" y="600075"/>
                </a:lnTo>
                <a:lnTo>
                  <a:pt x="392906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65B8CC6E-B441-F04F-ACAA-005E7940E209}"/>
              </a:ext>
            </a:extLst>
          </p:cNvPr>
          <p:cNvSpPr/>
          <p:nvPr/>
        </p:nvSpPr>
        <p:spPr>
          <a:xfrm>
            <a:off x="4908550" y="3490913"/>
            <a:ext cx="930275" cy="723900"/>
          </a:xfrm>
          <a:custGeom>
            <a:avLst/>
            <a:gdLst>
              <a:gd name="connsiteX0" fmla="*/ 254794 w 931069"/>
              <a:gd name="connsiteY0" fmla="*/ 195262 h 723900"/>
              <a:gd name="connsiteX1" fmla="*/ 164307 w 931069"/>
              <a:gd name="connsiteY1" fmla="*/ 138112 h 723900"/>
              <a:gd name="connsiteX2" fmla="*/ 78582 w 931069"/>
              <a:gd name="connsiteY2" fmla="*/ 88106 h 723900"/>
              <a:gd name="connsiteX3" fmla="*/ 23813 w 931069"/>
              <a:gd name="connsiteY3" fmla="*/ 57150 h 723900"/>
              <a:gd name="connsiteX4" fmla="*/ 9525 w 931069"/>
              <a:gd name="connsiteY4" fmla="*/ 47625 h 723900"/>
              <a:gd name="connsiteX5" fmla="*/ 0 w 931069"/>
              <a:gd name="connsiteY5" fmla="*/ 30956 h 723900"/>
              <a:gd name="connsiteX6" fmla="*/ 0 w 931069"/>
              <a:gd name="connsiteY6" fmla="*/ 14287 h 723900"/>
              <a:gd name="connsiteX7" fmla="*/ 14288 w 931069"/>
              <a:gd name="connsiteY7" fmla="*/ 0 h 723900"/>
              <a:gd name="connsiteX8" fmla="*/ 40482 w 931069"/>
              <a:gd name="connsiteY8" fmla="*/ 2381 h 723900"/>
              <a:gd name="connsiteX9" fmla="*/ 114300 w 931069"/>
              <a:gd name="connsiteY9" fmla="*/ 21431 h 723900"/>
              <a:gd name="connsiteX10" fmla="*/ 209550 w 931069"/>
              <a:gd name="connsiteY10" fmla="*/ 47625 h 723900"/>
              <a:gd name="connsiteX11" fmla="*/ 295275 w 931069"/>
              <a:gd name="connsiteY11" fmla="*/ 76200 h 723900"/>
              <a:gd name="connsiteX12" fmla="*/ 400050 w 931069"/>
              <a:gd name="connsiteY12" fmla="*/ 111918 h 723900"/>
              <a:gd name="connsiteX13" fmla="*/ 483394 w 931069"/>
              <a:gd name="connsiteY13" fmla="*/ 145256 h 723900"/>
              <a:gd name="connsiteX14" fmla="*/ 669132 w 931069"/>
              <a:gd name="connsiteY14" fmla="*/ 233362 h 723900"/>
              <a:gd name="connsiteX15" fmla="*/ 728663 w 931069"/>
              <a:gd name="connsiteY15" fmla="*/ 271462 h 723900"/>
              <a:gd name="connsiteX16" fmla="*/ 769144 w 931069"/>
              <a:gd name="connsiteY16" fmla="*/ 304800 h 723900"/>
              <a:gd name="connsiteX17" fmla="*/ 814388 w 931069"/>
              <a:gd name="connsiteY17" fmla="*/ 347662 h 723900"/>
              <a:gd name="connsiteX18" fmla="*/ 850107 w 931069"/>
              <a:gd name="connsiteY18" fmla="*/ 388143 h 723900"/>
              <a:gd name="connsiteX19" fmla="*/ 866775 w 931069"/>
              <a:gd name="connsiteY19" fmla="*/ 409575 h 723900"/>
              <a:gd name="connsiteX20" fmla="*/ 883444 w 931069"/>
              <a:gd name="connsiteY20" fmla="*/ 440531 h 723900"/>
              <a:gd name="connsiteX21" fmla="*/ 904875 w 931069"/>
              <a:gd name="connsiteY21" fmla="*/ 485775 h 723900"/>
              <a:gd name="connsiteX22" fmla="*/ 916782 w 931069"/>
              <a:gd name="connsiteY22" fmla="*/ 521493 h 723900"/>
              <a:gd name="connsiteX23" fmla="*/ 926307 w 931069"/>
              <a:gd name="connsiteY23" fmla="*/ 552450 h 723900"/>
              <a:gd name="connsiteX24" fmla="*/ 928688 w 931069"/>
              <a:gd name="connsiteY24" fmla="*/ 581025 h 723900"/>
              <a:gd name="connsiteX25" fmla="*/ 931069 w 931069"/>
              <a:gd name="connsiteY25" fmla="*/ 616743 h 723900"/>
              <a:gd name="connsiteX26" fmla="*/ 921544 w 931069"/>
              <a:gd name="connsiteY26" fmla="*/ 652462 h 723900"/>
              <a:gd name="connsiteX27" fmla="*/ 902494 w 931069"/>
              <a:gd name="connsiteY27" fmla="*/ 681037 h 723900"/>
              <a:gd name="connsiteX28" fmla="*/ 876300 w 931069"/>
              <a:gd name="connsiteY28" fmla="*/ 704850 h 723900"/>
              <a:gd name="connsiteX29" fmla="*/ 857250 w 931069"/>
              <a:gd name="connsiteY29" fmla="*/ 716756 h 723900"/>
              <a:gd name="connsiteX30" fmla="*/ 835819 w 931069"/>
              <a:gd name="connsiteY30" fmla="*/ 723900 h 723900"/>
              <a:gd name="connsiteX31" fmla="*/ 809625 w 931069"/>
              <a:gd name="connsiteY31" fmla="*/ 723900 h 723900"/>
              <a:gd name="connsiteX32" fmla="*/ 776288 w 931069"/>
              <a:gd name="connsiteY32" fmla="*/ 711993 h 723900"/>
              <a:gd name="connsiteX33" fmla="*/ 745332 w 931069"/>
              <a:gd name="connsiteY33" fmla="*/ 692943 h 723900"/>
              <a:gd name="connsiteX34" fmla="*/ 719138 w 931069"/>
              <a:gd name="connsiteY34" fmla="*/ 669131 h 723900"/>
              <a:gd name="connsiteX35" fmla="*/ 688182 w 931069"/>
              <a:gd name="connsiteY35" fmla="*/ 623887 h 723900"/>
              <a:gd name="connsiteX36" fmla="*/ 602457 w 931069"/>
              <a:gd name="connsiteY36" fmla="*/ 507206 h 723900"/>
              <a:gd name="connsiteX37" fmla="*/ 564357 w 931069"/>
              <a:gd name="connsiteY37" fmla="*/ 461962 h 723900"/>
              <a:gd name="connsiteX38" fmla="*/ 404813 w 931069"/>
              <a:gd name="connsiteY38" fmla="*/ 302418 h 723900"/>
              <a:gd name="connsiteX39" fmla="*/ 326232 w 931069"/>
              <a:gd name="connsiteY39" fmla="*/ 242887 h 723900"/>
              <a:gd name="connsiteX40" fmla="*/ 254794 w 931069"/>
              <a:gd name="connsiteY40" fmla="*/ 195262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31069" h="723900">
                <a:moveTo>
                  <a:pt x="254794" y="195262"/>
                </a:moveTo>
                <a:lnTo>
                  <a:pt x="164307" y="138112"/>
                </a:lnTo>
                <a:lnTo>
                  <a:pt x="78582" y="88106"/>
                </a:lnTo>
                <a:lnTo>
                  <a:pt x="23813" y="57150"/>
                </a:lnTo>
                <a:lnTo>
                  <a:pt x="9525" y="47625"/>
                </a:lnTo>
                <a:lnTo>
                  <a:pt x="0" y="30956"/>
                </a:lnTo>
                <a:lnTo>
                  <a:pt x="0" y="14287"/>
                </a:lnTo>
                <a:lnTo>
                  <a:pt x="14288" y="0"/>
                </a:lnTo>
                <a:lnTo>
                  <a:pt x="40482" y="2381"/>
                </a:lnTo>
                <a:lnTo>
                  <a:pt x="114300" y="21431"/>
                </a:lnTo>
                <a:lnTo>
                  <a:pt x="209550" y="47625"/>
                </a:lnTo>
                <a:lnTo>
                  <a:pt x="295275" y="76200"/>
                </a:lnTo>
                <a:lnTo>
                  <a:pt x="400050" y="111918"/>
                </a:lnTo>
                <a:lnTo>
                  <a:pt x="483394" y="145256"/>
                </a:lnTo>
                <a:lnTo>
                  <a:pt x="669132" y="233362"/>
                </a:lnTo>
                <a:lnTo>
                  <a:pt x="728663" y="271462"/>
                </a:lnTo>
                <a:lnTo>
                  <a:pt x="769144" y="304800"/>
                </a:lnTo>
                <a:lnTo>
                  <a:pt x="814388" y="347662"/>
                </a:lnTo>
                <a:lnTo>
                  <a:pt x="850107" y="388143"/>
                </a:lnTo>
                <a:lnTo>
                  <a:pt x="866775" y="409575"/>
                </a:lnTo>
                <a:lnTo>
                  <a:pt x="883444" y="440531"/>
                </a:lnTo>
                <a:lnTo>
                  <a:pt x="904875" y="485775"/>
                </a:lnTo>
                <a:lnTo>
                  <a:pt x="916782" y="521493"/>
                </a:lnTo>
                <a:lnTo>
                  <a:pt x="926307" y="552450"/>
                </a:lnTo>
                <a:lnTo>
                  <a:pt x="928688" y="581025"/>
                </a:lnTo>
                <a:lnTo>
                  <a:pt x="931069" y="616743"/>
                </a:lnTo>
                <a:lnTo>
                  <a:pt x="921544" y="652462"/>
                </a:lnTo>
                <a:lnTo>
                  <a:pt x="902494" y="681037"/>
                </a:lnTo>
                <a:lnTo>
                  <a:pt x="876300" y="704850"/>
                </a:lnTo>
                <a:lnTo>
                  <a:pt x="857250" y="716756"/>
                </a:lnTo>
                <a:lnTo>
                  <a:pt x="835819" y="723900"/>
                </a:lnTo>
                <a:lnTo>
                  <a:pt x="809625" y="723900"/>
                </a:lnTo>
                <a:lnTo>
                  <a:pt x="776288" y="711993"/>
                </a:lnTo>
                <a:lnTo>
                  <a:pt x="745332" y="692943"/>
                </a:lnTo>
                <a:lnTo>
                  <a:pt x="719138" y="669131"/>
                </a:lnTo>
                <a:lnTo>
                  <a:pt x="688182" y="623887"/>
                </a:lnTo>
                <a:lnTo>
                  <a:pt x="602457" y="507206"/>
                </a:lnTo>
                <a:lnTo>
                  <a:pt x="564357" y="461962"/>
                </a:lnTo>
                <a:lnTo>
                  <a:pt x="404813" y="302418"/>
                </a:lnTo>
                <a:lnTo>
                  <a:pt x="326232" y="242887"/>
                </a:lnTo>
                <a:lnTo>
                  <a:pt x="254794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6486177-7E6A-4E72-9225-B6C5AA2F3DFF}"/>
              </a:ext>
            </a:extLst>
          </p:cNvPr>
          <p:cNvGrpSpPr/>
          <p:nvPr/>
        </p:nvGrpSpPr>
        <p:grpSpPr>
          <a:xfrm>
            <a:off x="2521744" y="1453356"/>
            <a:ext cx="4745038" cy="4576763"/>
            <a:chOff x="2676525" y="1571625"/>
            <a:chExt cx="4745038" cy="4576763"/>
          </a:xfrm>
        </p:grpSpPr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B21C3C83-FB8E-4665-A4F7-9A3AEB750588}"/>
                </a:ext>
              </a:extLst>
            </p:cNvPr>
            <p:cNvSpPr/>
            <p:nvPr/>
          </p:nvSpPr>
          <p:spPr>
            <a:xfrm>
              <a:off x="3232150" y="2132013"/>
              <a:ext cx="1647825" cy="409575"/>
            </a:xfrm>
            <a:custGeom>
              <a:avLst/>
              <a:gdLst>
                <a:gd name="connsiteX0" fmla="*/ 1135857 w 1647825"/>
                <a:gd name="connsiteY0" fmla="*/ 71437 h 409575"/>
                <a:gd name="connsiteX1" fmla="*/ 1259682 w 1647825"/>
                <a:gd name="connsiteY1" fmla="*/ 35719 h 409575"/>
                <a:gd name="connsiteX2" fmla="*/ 1326357 w 1647825"/>
                <a:gd name="connsiteY2" fmla="*/ 11906 h 409575"/>
                <a:gd name="connsiteX3" fmla="*/ 1352550 w 1647825"/>
                <a:gd name="connsiteY3" fmla="*/ 0 h 409575"/>
                <a:gd name="connsiteX4" fmla="*/ 1388269 w 1647825"/>
                <a:gd name="connsiteY4" fmla="*/ 2381 h 409575"/>
                <a:gd name="connsiteX5" fmla="*/ 1438275 w 1647825"/>
                <a:gd name="connsiteY5" fmla="*/ 11906 h 409575"/>
                <a:gd name="connsiteX6" fmla="*/ 1504950 w 1647825"/>
                <a:gd name="connsiteY6" fmla="*/ 30956 h 409575"/>
                <a:gd name="connsiteX7" fmla="*/ 1562100 w 1647825"/>
                <a:gd name="connsiteY7" fmla="*/ 50006 h 409575"/>
                <a:gd name="connsiteX8" fmla="*/ 1604963 w 1647825"/>
                <a:gd name="connsiteY8" fmla="*/ 69056 h 409575"/>
                <a:gd name="connsiteX9" fmla="*/ 1631157 w 1647825"/>
                <a:gd name="connsiteY9" fmla="*/ 88106 h 409575"/>
                <a:gd name="connsiteX10" fmla="*/ 1645444 w 1647825"/>
                <a:gd name="connsiteY10" fmla="*/ 107156 h 409575"/>
                <a:gd name="connsiteX11" fmla="*/ 1647825 w 1647825"/>
                <a:gd name="connsiteY11" fmla="*/ 119062 h 409575"/>
                <a:gd name="connsiteX12" fmla="*/ 1643063 w 1647825"/>
                <a:gd name="connsiteY12" fmla="*/ 135731 h 409575"/>
                <a:gd name="connsiteX13" fmla="*/ 1631157 w 1647825"/>
                <a:gd name="connsiteY13" fmla="*/ 150019 h 409575"/>
                <a:gd name="connsiteX14" fmla="*/ 1604963 w 1647825"/>
                <a:gd name="connsiteY14" fmla="*/ 166687 h 409575"/>
                <a:gd name="connsiteX15" fmla="*/ 1581150 w 1647825"/>
                <a:gd name="connsiteY15" fmla="*/ 176212 h 409575"/>
                <a:gd name="connsiteX16" fmla="*/ 1543050 w 1647825"/>
                <a:gd name="connsiteY16" fmla="*/ 180975 h 409575"/>
                <a:gd name="connsiteX17" fmla="*/ 1459707 w 1647825"/>
                <a:gd name="connsiteY17" fmla="*/ 183356 h 409575"/>
                <a:gd name="connsiteX18" fmla="*/ 1343025 w 1647825"/>
                <a:gd name="connsiteY18" fmla="*/ 192881 h 409575"/>
                <a:gd name="connsiteX19" fmla="*/ 1221582 w 1647825"/>
                <a:gd name="connsiteY19" fmla="*/ 211931 h 409575"/>
                <a:gd name="connsiteX20" fmla="*/ 1066800 w 1647825"/>
                <a:gd name="connsiteY20" fmla="*/ 242887 h 409575"/>
                <a:gd name="connsiteX21" fmla="*/ 950119 w 1647825"/>
                <a:gd name="connsiteY21" fmla="*/ 273844 h 409575"/>
                <a:gd name="connsiteX22" fmla="*/ 692944 w 1647825"/>
                <a:gd name="connsiteY22" fmla="*/ 328612 h 409575"/>
                <a:gd name="connsiteX23" fmla="*/ 564357 w 1647825"/>
                <a:gd name="connsiteY23" fmla="*/ 361950 h 409575"/>
                <a:gd name="connsiteX24" fmla="*/ 483394 w 1647825"/>
                <a:gd name="connsiteY24" fmla="*/ 388144 h 409575"/>
                <a:gd name="connsiteX25" fmla="*/ 431007 w 1647825"/>
                <a:gd name="connsiteY25" fmla="*/ 404812 h 409575"/>
                <a:gd name="connsiteX26" fmla="*/ 385763 w 1647825"/>
                <a:gd name="connsiteY26" fmla="*/ 409575 h 409575"/>
                <a:gd name="connsiteX27" fmla="*/ 328613 w 1647825"/>
                <a:gd name="connsiteY27" fmla="*/ 400050 h 409575"/>
                <a:gd name="connsiteX28" fmla="*/ 273844 w 1647825"/>
                <a:gd name="connsiteY28" fmla="*/ 378619 h 409575"/>
                <a:gd name="connsiteX29" fmla="*/ 200025 w 1647825"/>
                <a:gd name="connsiteY29" fmla="*/ 338137 h 409575"/>
                <a:gd name="connsiteX30" fmla="*/ 100013 w 1647825"/>
                <a:gd name="connsiteY30" fmla="*/ 261937 h 409575"/>
                <a:gd name="connsiteX31" fmla="*/ 28575 w 1647825"/>
                <a:gd name="connsiteY31" fmla="*/ 195262 h 409575"/>
                <a:gd name="connsiteX32" fmla="*/ 11907 w 1647825"/>
                <a:gd name="connsiteY32" fmla="*/ 176212 h 409575"/>
                <a:gd name="connsiteX33" fmla="*/ 0 w 1647825"/>
                <a:gd name="connsiteY33" fmla="*/ 150019 h 409575"/>
                <a:gd name="connsiteX34" fmla="*/ 0 w 1647825"/>
                <a:gd name="connsiteY34" fmla="*/ 135731 h 409575"/>
                <a:gd name="connsiteX35" fmla="*/ 2382 w 1647825"/>
                <a:gd name="connsiteY35" fmla="*/ 123825 h 409575"/>
                <a:gd name="connsiteX36" fmla="*/ 9525 w 1647825"/>
                <a:gd name="connsiteY36" fmla="*/ 116681 h 409575"/>
                <a:gd name="connsiteX37" fmla="*/ 26194 w 1647825"/>
                <a:gd name="connsiteY37" fmla="*/ 116681 h 409575"/>
                <a:gd name="connsiteX38" fmla="*/ 52388 w 1647825"/>
                <a:gd name="connsiteY38" fmla="*/ 130969 h 409575"/>
                <a:gd name="connsiteX39" fmla="*/ 109538 w 1647825"/>
                <a:gd name="connsiteY39" fmla="*/ 161925 h 409575"/>
                <a:gd name="connsiteX40" fmla="*/ 188119 w 1647825"/>
                <a:gd name="connsiteY40" fmla="*/ 197644 h 409575"/>
                <a:gd name="connsiteX41" fmla="*/ 242888 w 1647825"/>
                <a:gd name="connsiteY41" fmla="*/ 216694 h 409575"/>
                <a:gd name="connsiteX42" fmla="*/ 304800 w 1647825"/>
                <a:gd name="connsiteY42" fmla="*/ 223837 h 409575"/>
                <a:gd name="connsiteX43" fmla="*/ 378619 w 1647825"/>
                <a:gd name="connsiteY43" fmla="*/ 221456 h 409575"/>
                <a:gd name="connsiteX44" fmla="*/ 557213 w 1647825"/>
                <a:gd name="connsiteY44" fmla="*/ 200025 h 409575"/>
                <a:gd name="connsiteX45" fmla="*/ 783432 w 1647825"/>
                <a:gd name="connsiteY45" fmla="*/ 154781 h 409575"/>
                <a:gd name="connsiteX46" fmla="*/ 1135857 w 1647825"/>
                <a:gd name="connsiteY46" fmla="*/ 71437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47825" h="409575">
                  <a:moveTo>
                    <a:pt x="1135857" y="71437"/>
                  </a:moveTo>
                  <a:lnTo>
                    <a:pt x="1259682" y="35719"/>
                  </a:lnTo>
                  <a:lnTo>
                    <a:pt x="1326357" y="11906"/>
                  </a:lnTo>
                  <a:lnTo>
                    <a:pt x="1352550" y="0"/>
                  </a:lnTo>
                  <a:lnTo>
                    <a:pt x="1388269" y="2381"/>
                  </a:lnTo>
                  <a:lnTo>
                    <a:pt x="1438275" y="11906"/>
                  </a:lnTo>
                  <a:lnTo>
                    <a:pt x="1504950" y="30956"/>
                  </a:lnTo>
                  <a:lnTo>
                    <a:pt x="1562100" y="50006"/>
                  </a:lnTo>
                  <a:lnTo>
                    <a:pt x="1604963" y="69056"/>
                  </a:lnTo>
                  <a:lnTo>
                    <a:pt x="1631157" y="88106"/>
                  </a:lnTo>
                  <a:lnTo>
                    <a:pt x="1645444" y="107156"/>
                  </a:lnTo>
                  <a:lnTo>
                    <a:pt x="1647825" y="119062"/>
                  </a:lnTo>
                  <a:lnTo>
                    <a:pt x="1643063" y="135731"/>
                  </a:lnTo>
                  <a:lnTo>
                    <a:pt x="1631157" y="150019"/>
                  </a:lnTo>
                  <a:lnTo>
                    <a:pt x="1604963" y="166687"/>
                  </a:lnTo>
                  <a:lnTo>
                    <a:pt x="1581150" y="176212"/>
                  </a:lnTo>
                  <a:lnTo>
                    <a:pt x="1543050" y="180975"/>
                  </a:lnTo>
                  <a:lnTo>
                    <a:pt x="1459707" y="183356"/>
                  </a:lnTo>
                  <a:lnTo>
                    <a:pt x="1343025" y="192881"/>
                  </a:lnTo>
                  <a:lnTo>
                    <a:pt x="1221582" y="211931"/>
                  </a:lnTo>
                  <a:lnTo>
                    <a:pt x="1066800" y="242887"/>
                  </a:lnTo>
                  <a:lnTo>
                    <a:pt x="950119" y="273844"/>
                  </a:lnTo>
                  <a:lnTo>
                    <a:pt x="692944" y="328612"/>
                  </a:lnTo>
                  <a:lnTo>
                    <a:pt x="564357" y="361950"/>
                  </a:lnTo>
                  <a:lnTo>
                    <a:pt x="483394" y="388144"/>
                  </a:lnTo>
                  <a:lnTo>
                    <a:pt x="431007" y="404812"/>
                  </a:lnTo>
                  <a:lnTo>
                    <a:pt x="385763" y="409575"/>
                  </a:lnTo>
                  <a:lnTo>
                    <a:pt x="328613" y="400050"/>
                  </a:lnTo>
                  <a:lnTo>
                    <a:pt x="273844" y="378619"/>
                  </a:lnTo>
                  <a:lnTo>
                    <a:pt x="200025" y="338137"/>
                  </a:lnTo>
                  <a:lnTo>
                    <a:pt x="100013" y="261937"/>
                  </a:lnTo>
                  <a:lnTo>
                    <a:pt x="28575" y="195262"/>
                  </a:lnTo>
                  <a:lnTo>
                    <a:pt x="11907" y="176212"/>
                  </a:lnTo>
                  <a:lnTo>
                    <a:pt x="0" y="150019"/>
                  </a:lnTo>
                  <a:lnTo>
                    <a:pt x="0" y="135731"/>
                  </a:lnTo>
                  <a:lnTo>
                    <a:pt x="2382" y="123825"/>
                  </a:lnTo>
                  <a:lnTo>
                    <a:pt x="9525" y="116681"/>
                  </a:lnTo>
                  <a:lnTo>
                    <a:pt x="26194" y="116681"/>
                  </a:lnTo>
                  <a:lnTo>
                    <a:pt x="52388" y="130969"/>
                  </a:lnTo>
                  <a:lnTo>
                    <a:pt x="109538" y="161925"/>
                  </a:lnTo>
                  <a:lnTo>
                    <a:pt x="188119" y="197644"/>
                  </a:lnTo>
                  <a:lnTo>
                    <a:pt x="242888" y="216694"/>
                  </a:lnTo>
                  <a:lnTo>
                    <a:pt x="304800" y="223837"/>
                  </a:lnTo>
                  <a:lnTo>
                    <a:pt x="378619" y="221456"/>
                  </a:lnTo>
                  <a:lnTo>
                    <a:pt x="557213" y="200025"/>
                  </a:lnTo>
                  <a:lnTo>
                    <a:pt x="783432" y="154781"/>
                  </a:lnTo>
                  <a:lnTo>
                    <a:pt x="1135857" y="71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7">
              <a:extLst>
                <a:ext uri="{FF2B5EF4-FFF2-40B4-BE49-F238E27FC236}">
                  <a16:creationId xmlns:a16="http://schemas.microsoft.com/office/drawing/2014/main" id="{AC120ABC-963A-4561-AC62-2CCEE602F1A7}"/>
                </a:ext>
              </a:extLst>
            </p:cNvPr>
            <p:cNvSpPr/>
            <p:nvPr/>
          </p:nvSpPr>
          <p:spPr>
            <a:xfrm>
              <a:off x="2798763" y="5138738"/>
              <a:ext cx="534987" cy="1009650"/>
            </a:xfrm>
            <a:custGeom>
              <a:avLst/>
              <a:gdLst>
                <a:gd name="connsiteX0" fmla="*/ 30956 w 535781"/>
                <a:gd name="connsiteY0" fmla="*/ 685800 h 1009650"/>
                <a:gd name="connsiteX1" fmla="*/ 45244 w 535781"/>
                <a:gd name="connsiteY1" fmla="*/ 631031 h 1009650"/>
                <a:gd name="connsiteX2" fmla="*/ 61912 w 535781"/>
                <a:gd name="connsiteY2" fmla="*/ 623887 h 1009650"/>
                <a:gd name="connsiteX3" fmla="*/ 109537 w 535781"/>
                <a:gd name="connsiteY3" fmla="*/ 595312 h 1009650"/>
                <a:gd name="connsiteX4" fmla="*/ 161925 w 535781"/>
                <a:gd name="connsiteY4" fmla="*/ 554831 h 1009650"/>
                <a:gd name="connsiteX5" fmla="*/ 228600 w 535781"/>
                <a:gd name="connsiteY5" fmla="*/ 492918 h 1009650"/>
                <a:gd name="connsiteX6" fmla="*/ 285750 w 535781"/>
                <a:gd name="connsiteY6" fmla="*/ 419100 h 1009650"/>
                <a:gd name="connsiteX7" fmla="*/ 347662 w 535781"/>
                <a:gd name="connsiteY7" fmla="*/ 316706 h 1009650"/>
                <a:gd name="connsiteX8" fmla="*/ 404812 w 535781"/>
                <a:gd name="connsiteY8" fmla="*/ 197643 h 1009650"/>
                <a:gd name="connsiteX9" fmla="*/ 450056 w 535781"/>
                <a:gd name="connsiteY9" fmla="*/ 83343 h 1009650"/>
                <a:gd name="connsiteX10" fmla="*/ 469106 w 535781"/>
                <a:gd name="connsiteY10" fmla="*/ 28575 h 1009650"/>
                <a:gd name="connsiteX11" fmla="*/ 476250 w 535781"/>
                <a:gd name="connsiteY11" fmla="*/ 19050 h 1009650"/>
                <a:gd name="connsiteX12" fmla="*/ 497681 w 535781"/>
                <a:gd name="connsiteY12" fmla="*/ 2381 h 1009650"/>
                <a:gd name="connsiteX13" fmla="*/ 509587 w 535781"/>
                <a:gd name="connsiteY13" fmla="*/ 0 h 1009650"/>
                <a:gd name="connsiteX14" fmla="*/ 521494 w 535781"/>
                <a:gd name="connsiteY14" fmla="*/ 0 h 1009650"/>
                <a:gd name="connsiteX15" fmla="*/ 531019 w 535781"/>
                <a:gd name="connsiteY15" fmla="*/ 11906 h 1009650"/>
                <a:gd name="connsiteX16" fmla="*/ 535781 w 535781"/>
                <a:gd name="connsiteY16" fmla="*/ 38100 h 1009650"/>
                <a:gd name="connsiteX17" fmla="*/ 528637 w 535781"/>
                <a:gd name="connsiteY17" fmla="*/ 142875 h 1009650"/>
                <a:gd name="connsiteX18" fmla="*/ 507206 w 535781"/>
                <a:gd name="connsiteY18" fmla="*/ 292893 h 1009650"/>
                <a:gd name="connsiteX19" fmla="*/ 471487 w 535781"/>
                <a:gd name="connsiteY19" fmla="*/ 461962 h 1009650"/>
                <a:gd name="connsiteX20" fmla="*/ 423862 w 535781"/>
                <a:gd name="connsiteY20" fmla="*/ 609600 h 1009650"/>
                <a:gd name="connsiteX21" fmla="*/ 376237 w 535781"/>
                <a:gd name="connsiteY21" fmla="*/ 716756 h 1009650"/>
                <a:gd name="connsiteX22" fmla="*/ 340519 w 535781"/>
                <a:gd name="connsiteY22" fmla="*/ 778668 h 1009650"/>
                <a:gd name="connsiteX23" fmla="*/ 300037 w 535781"/>
                <a:gd name="connsiteY23" fmla="*/ 842962 h 1009650"/>
                <a:gd name="connsiteX24" fmla="*/ 247650 w 535781"/>
                <a:gd name="connsiteY24" fmla="*/ 902493 h 1009650"/>
                <a:gd name="connsiteX25" fmla="*/ 176212 w 535781"/>
                <a:gd name="connsiteY25" fmla="*/ 969168 h 1009650"/>
                <a:gd name="connsiteX26" fmla="*/ 109537 w 535781"/>
                <a:gd name="connsiteY26" fmla="*/ 1004887 h 1009650"/>
                <a:gd name="connsiteX27" fmla="*/ 71437 w 535781"/>
                <a:gd name="connsiteY27" fmla="*/ 1009650 h 1009650"/>
                <a:gd name="connsiteX28" fmla="*/ 50006 w 535781"/>
                <a:gd name="connsiteY28" fmla="*/ 1002506 h 1009650"/>
                <a:gd name="connsiteX29" fmla="*/ 28575 w 535781"/>
                <a:gd name="connsiteY29" fmla="*/ 983456 h 1009650"/>
                <a:gd name="connsiteX30" fmla="*/ 14287 w 535781"/>
                <a:gd name="connsiteY30" fmla="*/ 957262 h 1009650"/>
                <a:gd name="connsiteX31" fmla="*/ 4762 w 535781"/>
                <a:gd name="connsiteY31" fmla="*/ 921543 h 1009650"/>
                <a:gd name="connsiteX32" fmla="*/ 0 w 535781"/>
                <a:gd name="connsiteY32" fmla="*/ 859631 h 1009650"/>
                <a:gd name="connsiteX33" fmla="*/ 7144 w 535781"/>
                <a:gd name="connsiteY33" fmla="*/ 804862 h 1009650"/>
                <a:gd name="connsiteX34" fmla="*/ 30956 w 535781"/>
                <a:gd name="connsiteY34" fmla="*/ 6858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1009650">
                  <a:moveTo>
                    <a:pt x="30956" y="685800"/>
                  </a:moveTo>
                  <a:lnTo>
                    <a:pt x="45244" y="631031"/>
                  </a:lnTo>
                  <a:lnTo>
                    <a:pt x="61912" y="623887"/>
                  </a:lnTo>
                  <a:lnTo>
                    <a:pt x="109537" y="595312"/>
                  </a:lnTo>
                  <a:lnTo>
                    <a:pt x="161925" y="554831"/>
                  </a:lnTo>
                  <a:lnTo>
                    <a:pt x="228600" y="492918"/>
                  </a:lnTo>
                  <a:lnTo>
                    <a:pt x="285750" y="419100"/>
                  </a:lnTo>
                  <a:lnTo>
                    <a:pt x="347662" y="316706"/>
                  </a:lnTo>
                  <a:lnTo>
                    <a:pt x="404812" y="197643"/>
                  </a:lnTo>
                  <a:lnTo>
                    <a:pt x="450056" y="83343"/>
                  </a:lnTo>
                  <a:lnTo>
                    <a:pt x="469106" y="28575"/>
                  </a:lnTo>
                  <a:lnTo>
                    <a:pt x="476250" y="19050"/>
                  </a:lnTo>
                  <a:lnTo>
                    <a:pt x="497681" y="2381"/>
                  </a:lnTo>
                  <a:lnTo>
                    <a:pt x="509587" y="0"/>
                  </a:lnTo>
                  <a:lnTo>
                    <a:pt x="521494" y="0"/>
                  </a:lnTo>
                  <a:lnTo>
                    <a:pt x="531019" y="11906"/>
                  </a:lnTo>
                  <a:lnTo>
                    <a:pt x="535781" y="38100"/>
                  </a:lnTo>
                  <a:lnTo>
                    <a:pt x="528637" y="142875"/>
                  </a:lnTo>
                  <a:lnTo>
                    <a:pt x="507206" y="292893"/>
                  </a:lnTo>
                  <a:lnTo>
                    <a:pt x="471487" y="461962"/>
                  </a:lnTo>
                  <a:lnTo>
                    <a:pt x="423862" y="609600"/>
                  </a:lnTo>
                  <a:lnTo>
                    <a:pt x="376237" y="716756"/>
                  </a:lnTo>
                  <a:lnTo>
                    <a:pt x="340519" y="778668"/>
                  </a:lnTo>
                  <a:lnTo>
                    <a:pt x="300037" y="842962"/>
                  </a:lnTo>
                  <a:lnTo>
                    <a:pt x="247650" y="902493"/>
                  </a:lnTo>
                  <a:lnTo>
                    <a:pt x="176212" y="969168"/>
                  </a:lnTo>
                  <a:lnTo>
                    <a:pt x="109537" y="1004887"/>
                  </a:lnTo>
                  <a:lnTo>
                    <a:pt x="71437" y="1009650"/>
                  </a:lnTo>
                  <a:lnTo>
                    <a:pt x="50006" y="1002506"/>
                  </a:lnTo>
                  <a:lnTo>
                    <a:pt x="28575" y="983456"/>
                  </a:lnTo>
                  <a:lnTo>
                    <a:pt x="14287" y="957262"/>
                  </a:lnTo>
                  <a:lnTo>
                    <a:pt x="4762" y="921543"/>
                  </a:lnTo>
                  <a:lnTo>
                    <a:pt x="0" y="859631"/>
                  </a:lnTo>
                  <a:lnTo>
                    <a:pt x="7144" y="804862"/>
                  </a:lnTo>
                  <a:lnTo>
                    <a:pt x="30956" y="6858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8">
              <a:extLst>
                <a:ext uri="{FF2B5EF4-FFF2-40B4-BE49-F238E27FC236}">
                  <a16:creationId xmlns:a16="http://schemas.microsoft.com/office/drawing/2014/main" id="{4493F71A-BFF5-468B-8B34-649AE90E4150}"/>
                </a:ext>
              </a:extLst>
            </p:cNvPr>
            <p:cNvSpPr/>
            <p:nvPr/>
          </p:nvSpPr>
          <p:spPr>
            <a:xfrm>
              <a:off x="4194175" y="5176838"/>
              <a:ext cx="454025" cy="885825"/>
            </a:xfrm>
            <a:custGeom>
              <a:avLst/>
              <a:gdLst>
                <a:gd name="connsiteX0" fmla="*/ 119063 w 454819"/>
                <a:gd name="connsiteY0" fmla="*/ 330993 h 885825"/>
                <a:gd name="connsiteX1" fmla="*/ 104775 w 454819"/>
                <a:gd name="connsiteY1" fmla="*/ 273843 h 885825"/>
                <a:gd name="connsiteX2" fmla="*/ 71438 w 454819"/>
                <a:gd name="connsiteY2" fmla="*/ 190500 h 885825"/>
                <a:gd name="connsiteX3" fmla="*/ 35719 w 454819"/>
                <a:gd name="connsiteY3" fmla="*/ 107156 h 885825"/>
                <a:gd name="connsiteX4" fmla="*/ 4763 w 454819"/>
                <a:gd name="connsiteY4" fmla="*/ 40481 h 885825"/>
                <a:gd name="connsiteX5" fmla="*/ 0 w 454819"/>
                <a:gd name="connsiteY5" fmla="*/ 19050 h 885825"/>
                <a:gd name="connsiteX6" fmla="*/ 2382 w 454819"/>
                <a:gd name="connsiteY6" fmla="*/ 4762 h 885825"/>
                <a:gd name="connsiteX7" fmla="*/ 11907 w 454819"/>
                <a:gd name="connsiteY7" fmla="*/ 0 h 885825"/>
                <a:gd name="connsiteX8" fmla="*/ 30957 w 454819"/>
                <a:gd name="connsiteY8" fmla="*/ 2381 h 885825"/>
                <a:gd name="connsiteX9" fmla="*/ 45244 w 454819"/>
                <a:gd name="connsiteY9" fmla="*/ 4762 h 885825"/>
                <a:gd name="connsiteX10" fmla="*/ 80963 w 454819"/>
                <a:gd name="connsiteY10" fmla="*/ 30956 h 885825"/>
                <a:gd name="connsiteX11" fmla="*/ 142875 w 454819"/>
                <a:gd name="connsiteY11" fmla="*/ 80962 h 885825"/>
                <a:gd name="connsiteX12" fmla="*/ 207169 w 454819"/>
                <a:gd name="connsiteY12" fmla="*/ 140493 h 885825"/>
                <a:gd name="connsiteX13" fmla="*/ 242888 w 454819"/>
                <a:gd name="connsiteY13" fmla="*/ 173831 h 885825"/>
                <a:gd name="connsiteX14" fmla="*/ 285750 w 454819"/>
                <a:gd name="connsiteY14" fmla="*/ 221456 h 885825"/>
                <a:gd name="connsiteX15" fmla="*/ 326232 w 454819"/>
                <a:gd name="connsiteY15" fmla="*/ 273843 h 885825"/>
                <a:gd name="connsiteX16" fmla="*/ 361950 w 454819"/>
                <a:gd name="connsiteY16" fmla="*/ 328612 h 885825"/>
                <a:gd name="connsiteX17" fmla="*/ 392907 w 454819"/>
                <a:gd name="connsiteY17" fmla="*/ 388143 h 885825"/>
                <a:gd name="connsiteX18" fmla="*/ 423863 w 454819"/>
                <a:gd name="connsiteY18" fmla="*/ 469106 h 885825"/>
                <a:gd name="connsiteX19" fmla="*/ 447675 w 454819"/>
                <a:gd name="connsiteY19" fmla="*/ 545306 h 885825"/>
                <a:gd name="connsiteX20" fmla="*/ 454819 w 454819"/>
                <a:gd name="connsiteY20" fmla="*/ 616743 h 885825"/>
                <a:gd name="connsiteX21" fmla="*/ 452438 w 454819"/>
                <a:gd name="connsiteY21" fmla="*/ 657225 h 885825"/>
                <a:gd name="connsiteX22" fmla="*/ 438150 w 454819"/>
                <a:gd name="connsiteY22" fmla="*/ 723900 h 885825"/>
                <a:gd name="connsiteX23" fmla="*/ 419100 w 454819"/>
                <a:gd name="connsiteY23" fmla="*/ 776287 h 885825"/>
                <a:gd name="connsiteX24" fmla="*/ 392907 w 454819"/>
                <a:gd name="connsiteY24" fmla="*/ 828675 h 885825"/>
                <a:gd name="connsiteX25" fmla="*/ 364332 w 454819"/>
                <a:gd name="connsiteY25" fmla="*/ 864393 h 885825"/>
                <a:gd name="connsiteX26" fmla="*/ 340519 w 454819"/>
                <a:gd name="connsiteY26" fmla="*/ 876300 h 885825"/>
                <a:gd name="connsiteX27" fmla="*/ 311944 w 454819"/>
                <a:gd name="connsiteY27" fmla="*/ 885825 h 885825"/>
                <a:gd name="connsiteX28" fmla="*/ 276225 w 454819"/>
                <a:gd name="connsiteY28" fmla="*/ 878681 h 885825"/>
                <a:gd name="connsiteX29" fmla="*/ 242888 w 454819"/>
                <a:gd name="connsiteY29" fmla="*/ 857250 h 885825"/>
                <a:gd name="connsiteX30" fmla="*/ 214313 w 454819"/>
                <a:gd name="connsiteY30" fmla="*/ 828675 h 885825"/>
                <a:gd name="connsiteX31" fmla="*/ 195263 w 454819"/>
                <a:gd name="connsiteY31" fmla="*/ 795337 h 885825"/>
                <a:gd name="connsiteX32" fmla="*/ 180975 w 454819"/>
                <a:gd name="connsiteY32" fmla="*/ 747712 h 885825"/>
                <a:gd name="connsiteX33" fmla="*/ 171450 w 454819"/>
                <a:gd name="connsiteY33" fmla="*/ 676275 h 885825"/>
                <a:gd name="connsiteX34" fmla="*/ 166688 w 454819"/>
                <a:gd name="connsiteY34" fmla="*/ 595312 h 885825"/>
                <a:gd name="connsiteX35" fmla="*/ 154782 w 454819"/>
                <a:gd name="connsiteY35" fmla="*/ 492918 h 885825"/>
                <a:gd name="connsiteX36" fmla="*/ 119063 w 454819"/>
                <a:gd name="connsiteY36" fmla="*/ 33099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4819" h="885825">
                  <a:moveTo>
                    <a:pt x="119063" y="330993"/>
                  </a:moveTo>
                  <a:lnTo>
                    <a:pt x="104775" y="273843"/>
                  </a:lnTo>
                  <a:lnTo>
                    <a:pt x="71438" y="190500"/>
                  </a:lnTo>
                  <a:lnTo>
                    <a:pt x="35719" y="107156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45244" y="4762"/>
                  </a:lnTo>
                  <a:lnTo>
                    <a:pt x="80963" y="30956"/>
                  </a:lnTo>
                  <a:lnTo>
                    <a:pt x="142875" y="80962"/>
                  </a:lnTo>
                  <a:lnTo>
                    <a:pt x="207169" y="140493"/>
                  </a:lnTo>
                  <a:lnTo>
                    <a:pt x="242888" y="173831"/>
                  </a:lnTo>
                  <a:lnTo>
                    <a:pt x="285750" y="221456"/>
                  </a:lnTo>
                  <a:lnTo>
                    <a:pt x="326232" y="273843"/>
                  </a:lnTo>
                  <a:lnTo>
                    <a:pt x="361950" y="328612"/>
                  </a:lnTo>
                  <a:lnTo>
                    <a:pt x="392907" y="388143"/>
                  </a:lnTo>
                  <a:lnTo>
                    <a:pt x="423863" y="469106"/>
                  </a:lnTo>
                  <a:lnTo>
                    <a:pt x="447675" y="545306"/>
                  </a:lnTo>
                  <a:lnTo>
                    <a:pt x="454819" y="616743"/>
                  </a:lnTo>
                  <a:lnTo>
                    <a:pt x="452438" y="657225"/>
                  </a:lnTo>
                  <a:lnTo>
                    <a:pt x="438150" y="723900"/>
                  </a:lnTo>
                  <a:lnTo>
                    <a:pt x="419100" y="776287"/>
                  </a:lnTo>
                  <a:lnTo>
                    <a:pt x="392907" y="828675"/>
                  </a:lnTo>
                  <a:lnTo>
                    <a:pt x="364332" y="864393"/>
                  </a:lnTo>
                  <a:lnTo>
                    <a:pt x="340519" y="876300"/>
                  </a:lnTo>
                  <a:lnTo>
                    <a:pt x="311944" y="885825"/>
                  </a:lnTo>
                  <a:lnTo>
                    <a:pt x="276225" y="878681"/>
                  </a:lnTo>
                  <a:lnTo>
                    <a:pt x="242888" y="857250"/>
                  </a:lnTo>
                  <a:lnTo>
                    <a:pt x="214313" y="828675"/>
                  </a:lnTo>
                  <a:lnTo>
                    <a:pt x="195263" y="795337"/>
                  </a:lnTo>
                  <a:lnTo>
                    <a:pt x="180975" y="747712"/>
                  </a:lnTo>
                  <a:lnTo>
                    <a:pt x="171450" y="676275"/>
                  </a:lnTo>
                  <a:lnTo>
                    <a:pt x="166688" y="595312"/>
                  </a:lnTo>
                  <a:lnTo>
                    <a:pt x="154782" y="492918"/>
                  </a:lnTo>
                  <a:lnTo>
                    <a:pt x="119063" y="3309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5">
              <a:extLst>
                <a:ext uri="{FF2B5EF4-FFF2-40B4-BE49-F238E27FC236}">
                  <a16:creationId xmlns:a16="http://schemas.microsoft.com/office/drawing/2014/main" id="{A8C0ADC1-0F5D-4B12-8C74-1EE5E1BD5CCE}"/>
                </a:ext>
              </a:extLst>
            </p:cNvPr>
            <p:cNvSpPr/>
            <p:nvPr/>
          </p:nvSpPr>
          <p:spPr>
            <a:xfrm>
              <a:off x="5284788" y="5153025"/>
              <a:ext cx="615950" cy="862013"/>
            </a:xfrm>
            <a:custGeom>
              <a:avLst/>
              <a:gdLst>
                <a:gd name="connsiteX0" fmla="*/ 200025 w 616744"/>
                <a:gd name="connsiteY0" fmla="*/ 347663 h 862013"/>
                <a:gd name="connsiteX1" fmla="*/ 159544 w 616744"/>
                <a:gd name="connsiteY1" fmla="*/ 259556 h 862013"/>
                <a:gd name="connsiteX2" fmla="*/ 121444 w 616744"/>
                <a:gd name="connsiteY2" fmla="*/ 192881 h 862013"/>
                <a:gd name="connsiteX3" fmla="*/ 80962 w 616744"/>
                <a:gd name="connsiteY3" fmla="*/ 130969 h 862013"/>
                <a:gd name="connsiteX4" fmla="*/ 47625 w 616744"/>
                <a:gd name="connsiteY4" fmla="*/ 88106 h 862013"/>
                <a:gd name="connsiteX5" fmla="*/ 26194 w 616744"/>
                <a:gd name="connsiteY5" fmla="*/ 69056 h 862013"/>
                <a:gd name="connsiteX6" fmla="*/ 9525 w 616744"/>
                <a:gd name="connsiteY6" fmla="*/ 50006 h 862013"/>
                <a:gd name="connsiteX7" fmla="*/ 2381 w 616744"/>
                <a:gd name="connsiteY7" fmla="*/ 23813 h 862013"/>
                <a:gd name="connsiteX8" fmla="*/ 0 w 616744"/>
                <a:gd name="connsiteY8" fmla="*/ 11906 h 862013"/>
                <a:gd name="connsiteX9" fmla="*/ 4762 w 616744"/>
                <a:gd name="connsiteY9" fmla="*/ 0 h 862013"/>
                <a:gd name="connsiteX10" fmla="*/ 19050 w 616744"/>
                <a:gd name="connsiteY10" fmla="*/ 0 h 862013"/>
                <a:gd name="connsiteX11" fmla="*/ 47625 w 616744"/>
                <a:gd name="connsiteY11" fmla="*/ 7144 h 862013"/>
                <a:gd name="connsiteX12" fmla="*/ 100012 w 616744"/>
                <a:gd name="connsiteY12" fmla="*/ 40481 h 862013"/>
                <a:gd name="connsiteX13" fmla="*/ 171450 w 616744"/>
                <a:gd name="connsiteY13" fmla="*/ 90488 h 862013"/>
                <a:gd name="connsiteX14" fmla="*/ 254794 w 616744"/>
                <a:gd name="connsiteY14" fmla="*/ 157163 h 862013"/>
                <a:gd name="connsiteX15" fmla="*/ 309562 w 616744"/>
                <a:gd name="connsiteY15" fmla="*/ 200025 h 862013"/>
                <a:gd name="connsiteX16" fmla="*/ 373856 w 616744"/>
                <a:gd name="connsiteY16" fmla="*/ 257175 h 862013"/>
                <a:gd name="connsiteX17" fmla="*/ 426244 w 616744"/>
                <a:gd name="connsiteY17" fmla="*/ 311944 h 862013"/>
                <a:gd name="connsiteX18" fmla="*/ 476250 w 616744"/>
                <a:gd name="connsiteY18" fmla="*/ 369094 h 862013"/>
                <a:gd name="connsiteX19" fmla="*/ 526256 w 616744"/>
                <a:gd name="connsiteY19" fmla="*/ 440531 h 862013"/>
                <a:gd name="connsiteX20" fmla="*/ 559594 w 616744"/>
                <a:gd name="connsiteY20" fmla="*/ 495300 h 862013"/>
                <a:gd name="connsiteX21" fmla="*/ 588169 w 616744"/>
                <a:gd name="connsiteY21" fmla="*/ 557213 h 862013"/>
                <a:gd name="connsiteX22" fmla="*/ 607219 w 616744"/>
                <a:gd name="connsiteY22" fmla="*/ 621506 h 862013"/>
                <a:gd name="connsiteX23" fmla="*/ 614362 w 616744"/>
                <a:gd name="connsiteY23" fmla="*/ 673894 h 862013"/>
                <a:gd name="connsiteX24" fmla="*/ 616744 w 616744"/>
                <a:gd name="connsiteY24" fmla="*/ 731044 h 862013"/>
                <a:gd name="connsiteX25" fmla="*/ 614362 w 616744"/>
                <a:gd name="connsiteY25" fmla="*/ 764381 h 862013"/>
                <a:gd name="connsiteX26" fmla="*/ 607219 w 616744"/>
                <a:gd name="connsiteY26" fmla="*/ 790575 h 862013"/>
                <a:gd name="connsiteX27" fmla="*/ 583406 w 616744"/>
                <a:gd name="connsiteY27" fmla="*/ 828675 h 862013"/>
                <a:gd name="connsiteX28" fmla="*/ 559594 w 616744"/>
                <a:gd name="connsiteY28" fmla="*/ 845344 h 862013"/>
                <a:gd name="connsiteX29" fmla="*/ 531019 w 616744"/>
                <a:gd name="connsiteY29" fmla="*/ 857250 h 862013"/>
                <a:gd name="connsiteX30" fmla="*/ 495300 w 616744"/>
                <a:gd name="connsiteY30" fmla="*/ 862013 h 862013"/>
                <a:gd name="connsiteX31" fmla="*/ 447675 w 616744"/>
                <a:gd name="connsiteY31" fmla="*/ 857250 h 862013"/>
                <a:gd name="connsiteX32" fmla="*/ 411956 w 616744"/>
                <a:gd name="connsiteY32" fmla="*/ 847725 h 862013"/>
                <a:gd name="connsiteX33" fmla="*/ 383381 w 616744"/>
                <a:gd name="connsiteY33" fmla="*/ 826294 h 862013"/>
                <a:gd name="connsiteX34" fmla="*/ 366712 w 616744"/>
                <a:gd name="connsiteY34" fmla="*/ 802481 h 862013"/>
                <a:gd name="connsiteX35" fmla="*/ 352425 w 616744"/>
                <a:gd name="connsiteY35" fmla="*/ 757238 h 862013"/>
                <a:gd name="connsiteX36" fmla="*/ 309562 w 616744"/>
                <a:gd name="connsiteY36" fmla="*/ 635794 h 862013"/>
                <a:gd name="connsiteX37" fmla="*/ 200025 w 616744"/>
                <a:gd name="connsiteY37" fmla="*/ 34766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62013">
                  <a:moveTo>
                    <a:pt x="200025" y="347663"/>
                  </a:moveTo>
                  <a:lnTo>
                    <a:pt x="159544" y="259556"/>
                  </a:lnTo>
                  <a:lnTo>
                    <a:pt x="121444" y="192881"/>
                  </a:lnTo>
                  <a:lnTo>
                    <a:pt x="80962" y="130969"/>
                  </a:lnTo>
                  <a:lnTo>
                    <a:pt x="47625" y="88106"/>
                  </a:lnTo>
                  <a:lnTo>
                    <a:pt x="26194" y="69056"/>
                  </a:lnTo>
                  <a:lnTo>
                    <a:pt x="9525" y="50006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0012" y="40481"/>
                  </a:lnTo>
                  <a:lnTo>
                    <a:pt x="171450" y="90488"/>
                  </a:lnTo>
                  <a:lnTo>
                    <a:pt x="254794" y="157163"/>
                  </a:lnTo>
                  <a:lnTo>
                    <a:pt x="309562" y="200025"/>
                  </a:lnTo>
                  <a:lnTo>
                    <a:pt x="373856" y="257175"/>
                  </a:lnTo>
                  <a:lnTo>
                    <a:pt x="426244" y="311944"/>
                  </a:lnTo>
                  <a:lnTo>
                    <a:pt x="476250" y="369094"/>
                  </a:lnTo>
                  <a:lnTo>
                    <a:pt x="526256" y="440531"/>
                  </a:lnTo>
                  <a:lnTo>
                    <a:pt x="559594" y="495300"/>
                  </a:lnTo>
                  <a:lnTo>
                    <a:pt x="588169" y="557213"/>
                  </a:lnTo>
                  <a:lnTo>
                    <a:pt x="607219" y="621506"/>
                  </a:lnTo>
                  <a:lnTo>
                    <a:pt x="614362" y="673894"/>
                  </a:lnTo>
                  <a:lnTo>
                    <a:pt x="616744" y="731044"/>
                  </a:lnTo>
                  <a:lnTo>
                    <a:pt x="614362" y="764381"/>
                  </a:lnTo>
                  <a:lnTo>
                    <a:pt x="607219" y="790575"/>
                  </a:lnTo>
                  <a:lnTo>
                    <a:pt x="583406" y="828675"/>
                  </a:lnTo>
                  <a:lnTo>
                    <a:pt x="559594" y="845344"/>
                  </a:lnTo>
                  <a:lnTo>
                    <a:pt x="531019" y="857250"/>
                  </a:lnTo>
                  <a:lnTo>
                    <a:pt x="495300" y="862013"/>
                  </a:lnTo>
                  <a:lnTo>
                    <a:pt x="447675" y="857250"/>
                  </a:lnTo>
                  <a:lnTo>
                    <a:pt x="411956" y="847725"/>
                  </a:lnTo>
                  <a:lnTo>
                    <a:pt x="383381" y="826294"/>
                  </a:lnTo>
                  <a:lnTo>
                    <a:pt x="366712" y="802481"/>
                  </a:lnTo>
                  <a:lnTo>
                    <a:pt x="352425" y="757238"/>
                  </a:lnTo>
                  <a:lnTo>
                    <a:pt x="309562" y="635794"/>
                  </a:lnTo>
                  <a:lnTo>
                    <a:pt x="200025" y="3476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ACBFE52D-75CE-4597-9236-62CFA7B7C1D1}"/>
                </a:ext>
              </a:extLst>
            </p:cNvPr>
            <p:cNvSpPr/>
            <p:nvPr/>
          </p:nvSpPr>
          <p:spPr>
            <a:xfrm>
              <a:off x="6424613" y="5084763"/>
              <a:ext cx="814387" cy="1000125"/>
            </a:xfrm>
            <a:custGeom>
              <a:avLst/>
              <a:gdLst>
                <a:gd name="connsiteX0" fmla="*/ 357187 w 814387"/>
                <a:gd name="connsiteY0" fmla="*/ 504825 h 1000125"/>
                <a:gd name="connsiteX1" fmla="*/ 307181 w 814387"/>
                <a:gd name="connsiteY1" fmla="*/ 421481 h 1000125"/>
                <a:gd name="connsiteX2" fmla="*/ 245268 w 814387"/>
                <a:gd name="connsiteY2" fmla="*/ 333375 h 1000125"/>
                <a:gd name="connsiteX3" fmla="*/ 188118 w 814387"/>
                <a:gd name="connsiteY3" fmla="*/ 254794 h 1000125"/>
                <a:gd name="connsiteX4" fmla="*/ 107156 w 814387"/>
                <a:gd name="connsiteY4" fmla="*/ 157162 h 1000125"/>
                <a:gd name="connsiteX5" fmla="*/ 45243 w 814387"/>
                <a:gd name="connsiteY5" fmla="*/ 95250 h 1000125"/>
                <a:gd name="connsiteX6" fmla="*/ 16668 w 814387"/>
                <a:gd name="connsiteY6" fmla="*/ 64294 h 1000125"/>
                <a:gd name="connsiteX7" fmla="*/ 7143 w 814387"/>
                <a:gd name="connsiteY7" fmla="*/ 45244 h 1000125"/>
                <a:gd name="connsiteX8" fmla="*/ 0 w 814387"/>
                <a:gd name="connsiteY8" fmla="*/ 23812 h 1000125"/>
                <a:gd name="connsiteX9" fmla="*/ 0 w 814387"/>
                <a:gd name="connsiteY9" fmla="*/ 11906 h 1000125"/>
                <a:gd name="connsiteX10" fmla="*/ 7143 w 814387"/>
                <a:gd name="connsiteY10" fmla="*/ 0 h 1000125"/>
                <a:gd name="connsiteX11" fmla="*/ 21431 w 814387"/>
                <a:gd name="connsiteY11" fmla="*/ 0 h 1000125"/>
                <a:gd name="connsiteX12" fmla="*/ 57150 w 814387"/>
                <a:gd name="connsiteY12" fmla="*/ 16669 h 1000125"/>
                <a:gd name="connsiteX13" fmla="*/ 166687 w 814387"/>
                <a:gd name="connsiteY13" fmla="*/ 78581 h 1000125"/>
                <a:gd name="connsiteX14" fmla="*/ 259556 w 814387"/>
                <a:gd name="connsiteY14" fmla="*/ 135731 h 1000125"/>
                <a:gd name="connsiteX15" fmla="*/ 350043 w 814387"/>
                <a:gd name="connsiteY15" fmla="*/ 192881 h 1000125"/>
                <a:gd name="connsiteX16" fmla="*/ 452437 w 814387"/>
                <a:gd name="connsiteY16" fmla="*/ 261937 h 1000125"/>
                <a:gd name="connsiteX17" fmla="*/ 547687 w 814387"/>
                <a:gd name="connsiteY17" fmla="*/ 330994 h 1000125"/>
                <a:gd name="connsiteX18" fmla="*/ 638175 w 814387"/>
                <a:gd name="connsiteY18" fmla="*/ 400050 h 1000125"/>
                <a:gd name="connsiteX19" fmla="*/ 664368 w 814387"/>
                <a:gd name="connsiteY19" fmla="*/ 419100 h 1000125"/>
                <a:gd name="connsiteX20" fmla="*/ 673893 w 814387"/>
                <a:gd name="connsiteY20" fmla="*/ 433387 h 1000125"/>
                <a:gd name="connsiteX21" fmla="*/ 704850 w 814387"/>
                <a:gd name="connsiteY21" fmla="*/ 488156 h 1000125"/>
                <a:gd name="connsiteX22" fmla="*/ 731043 w 814387"/>
                <a:gd name="connsiteY22" fmla="*/ 542925 h 1000125"/>
                <a:gd name="connsiteX23" fmla="*/ 764381 w 814387"/>
                <a:gd name="connsiteY23" fmla="*/ 623887 h 1000125"/>
                <a:gd name="connsiteX24" fmla="*/ 795337 w 814387"/>
                <a:gd name="connsiteY24" fmla="*/ 740569 h 1000125"/>
                <a:gd name="connsiteX25" fmla="*/ 814387 w 814387"/>
                <a:gd name="connsiteY25" fmla="*/ 823912 h 1000125"/>
                <a:gd name="connsiteX26" fmla="*/ 812006 w 814387"/>
                <a:gd name="connsiteY26" fmla="*/ 847725 h 1000125"/>
                <a:gd name="connsiteX27" fmla="*/ 802481 w 814387"/>
                <a:gd name="connsiteY27" fmla="*/ 885825 h 1000125"/>
                <a:gd name="connsiteX28" fmla="*/ 778668 w 814387"/>
                <a:gd name="connsiteY28" fmla="*/ 931069 h 1000125"/>
                <a:gd name="connsiteX29" fmla="*/ 745331 w 814387"/>
                <a:gd name="connsiteY29" fmla="*/ 966787 h 1000125"/>
                <a:gd name="connsiteX30" fmla="*/ 709612 w 814387"/>
                <a:gd name="connsiteY30" fmla="*/ 990600 h 1000125"/>
                <a:gd name="connsiteX31" fmla="*/ 678656 w 814387"/>
                <a:gd name="connsiteY31" fmla="*/ 1000125 h 1000125"/>
                <a:gd name="connsiteX32" fmla="*/ 659606 w 814387"/>
                <a:gd name="connsiteY32" fmla="*/ 1000125 h 1000125"/>
                <a:gd name="connsiteX33" fmla="*/ 616743 w 814387"/>
                <a:gd name="connsiteY33" fmla="*/ 990600 h 1000125"/>
                <a:gd name="connsiteX34" fmla="*/ 583406 w 814387"/>
                <a:gd name="connsiteY34" fmla="*/ 971550 h 1000125"/>
                <a:gd name="connsiteX35" fmla="*/ 564356 w 814387"/>
                <a:gd name="connsiteY35" fmla="*/ 952500 h 1000125"/>
                <a:gd name="connsiteX36" fmla="*/ 542925 w 814387"/>
                <a:gd name="connsiteY36" fmla="*/ 923925 h 1000125"/>
                <a:gd name="connsiteX37" fmla="*/ 523875 w 814387"/>
                <a:gd name="connsiteY37" fmla="*/ 876300 h 1000125"/>
                <a:gd name="connsiteX38" fmla="*/ 502443 w 814387"/>
                <a:gd name="connsiteY38" fmla="*/ 809625 h 1000125"/>
                <a:gd name="connsiteX39" fmla="*/ 450056 w 814387"/>
                <a:gd name="connsiteY39" fmla="*/ 676275 h 1000125"/>
                <a:gd name="connsiteX40" fmla="*/ 395287 w 814387"/>
                <a:gd name="connsiteY40" fmla="*/ 566737 h 1000125"/>
                <a:gd name="connsiteX41" fmla="*/ 357187 w 814387"/>
                <a:gd name="connsiteY41" fmla="*/ 50482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4387" h="1000125">
                  <a:moveTo>
                    <a:pt x="357187" y="504825"/>
                  </a:moveTo>
                  <a:lnTo>
                    <a:pt x="307181" y="421481"/>
                  </a:lnTo>
                  <a:lnTo>
                    <a:pt x="245268" y="333375"/>
                  </a:lnTo>
                  <a:lnTo>
                    <a:pt x="188118" y="254794"/>
                  </a:lnTo>
                  <a:lnTo>
                    <a:pt x="107156" y="157162"/>
                  </a:lnTo>
                  <a:lnTo>
                    <a:pt x="45243" y="95250"/>
                  </a:lnTo>
                  <a:lnTo>
                    <a:pt x="16668" y="64294"/>
                  </a:lnTo>
                  <a:lnTo>
                    <a:pt x="7143" y="45244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21431" y="0"/>
                  </a:lnTo>
                  <a:lnTo>
                    <a:pt x="57150" y="16669"/>
                  </a:lnTo>
                  <a:lnTo>
                    <a:pt x="166687" y="78581"/>
                  </a:lnTo>
                  <a:lnTo>
                    <a:pt x="259556" y="135731"/>
                  </a:lnTo>
                  <a:lnTo>
                    <a:pt x="350043" y="192881"/>
                  </a:lnTo>
                  <a:lnTo>
                    <a:pt x="452437" y="261937"/>
                  </a:lnTo>
                  <a:lnTo>
                    <a:pt x="547687" y="330994"/>
                  </a:lnTo>
                  <a:lnTo>
                    <a:pt x="638175" y="400050"/>
                  </a:lnTo>
                  <a:lnTo>
                    <a:pt x="664368" y="419100"/>
                  </a:lnTo>
                  <a:lnTo>
                    <a:pt x="673893" y="433387"/>
                  </a:lnTo>
                  <a:lnTo>
                    <a:pt x="704850" y="488156"/>
                  </a:lnTo>
                  <a:lnTo>
                    <a:pt x="731043" y="542925"/>
                  </a:lnTo>
                  <a:lnTo>
                    <a:pt x="764381" y="623887"/>
                  </a:lnTo>
                  <a:lnTo>
                    <a:pt x="795337" y="740569"/>
                  </a:lnTo>
                  <a:lnTo>
                    <a:pt x="814387" y="823912"/>
                  </a:lnTo>
                  <a:lnTo>
                    <a:pt x="812006" y="847725"/>
                  </a:lnTo>
                  <a:lnTo>
                    <a:pt x="802481" y="885825"/>
                  </a:lnTo>
                  <a:lnTo>
                    <a:pt x="778668" y="931069"/>
                  </a:lnTo>
                  <a:lnTo>
                    <a:pt x="745331" y="966787"/>
                  </a:lnTo>
                  <a:lnTo>
                    <a:pt x="709612" y="990600"/>
                  </a:lnTo>
                  <a:lnTo>
                    <a:pt x="678656" y="1000125"/>
                  </a:lnTo>
                  <a:lnTo>
                    <a:pt x="659606" y="1000125"/>
                  </a:lnTo>
                  <a:lnTo>
                    <a:pt x="616743" y="990600"/>
                  </a:lnTo>
                  <a:lnTo>
                    <a:pt x="583406" y="971550"/>
                  </a:lnTo>
                  <a:lnTo>
                    <a:pt x="564356" y="952500"/>
                  </a:lnTo>
                  <a:lnTo>
                    <a:pt x="542925" y="923925"/>
                  </a:lnTo>
                  <a:lnTo>
                    <a:pt x="523875" y="876300"/>
                  </a:lnTo>
                  <a:lnTo>
                    <a:pt x="502443" y="809625"/>
                  </a:lnTo>
                  <a:lnTo>
                    <a:pt x="450056" y="676275"/>
                  </a:lnTo>
                  <a:lnTo>
                    <a:pt x="395287" y="566737"/>
                  </a:lnTo>
                  <a:lnTo>
                    <a:pt x="357187" y="504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0">
              <a:extLst>
                <a:ext uri="{FF2B5EF4-FFF2-40B4-BE49-F238E27FC236}">
                  <a16:creationId xmlns:a16="http://schemas.microsoft.com/office/drawing/2014/main" id="{A614792D-52FB-4BD8-914B-DEBEFA7C857D}"/>
                </a:ext>
              </a:extLst>
            </p:cNvPr>
            <p:cNvSpPr/>
            <p:nvPr/>
          </p:nvSpPr>
          <p:spPr>
            <a:xfrm>
              <a:off x="3752850" y="1571625"/>
              <a:ext cx="579438" cy="1344613"/>
            </a:xfrm>
            <a:custGeom>
              <a:avLst/>
              <a:gdLst>
                <a:gd name="connsiteX0" fmla="*/ 250031 w 578644"/>
                <a:gd name="connsiteY0" fmla="*/ 450056 h 1345406"/>
                <a:gd name="connsiteX1" fmla="*/ 250031 w 578644"/>
                <a:gd name="connsiteY1" fmla="*/ 209550 h 1345406"/>
                <a:gd name="connsiteX2" fmla="*/ 247650 w 578644"/>
                <a:gd name="connsiteY2" fmla="*/ 195263 h 1345406"/>
                <a:gd name="connsiteX3" fmla="*/ 238125 w 578644"/>
                <a:gd name="connsiteY3" fmla="*/ 176213 h 1345406"/>
                <a:gd name="connsiteX4" fmla="*/ 219075 w 578644"/>
                <a:gd name="connsiteY4" fmla="*/ 150019 h 1345406"/>
                <a:gd name="connsiteX5" fmla="*/ 192881 w 578644"/>
                <a:gd name="connsiteY5" fmla="*/ 128588 h 1345406"/>
                <a:gd name="connsiteX6" fmla="*/ 147638 w 578644"/>
                <a:gd name="connsiteY6" fmla="*/ 107156 h 1345406"/>
                <a:gd name="connsiteX7" fmla="*/ 95250 w 578644"/>
                <a:gd name="connsiteY7" fmla="*/ 88106 h 1345406"/>
                <a:gd name="connsiteX8" fmla="*/ 42863 w 578644"/>
                <a:gd name="connsiteY8" fmla="*/ 73819 h 1345406"/>
                <a:gd name="connsiteX9" fmla="*/ 21431 w 578644"/>
                <a:gd name="connsiteY9" fmla="*/ 64294 h 1345406"/>
                <a:gd name="connsiteX10" fmla="*/ 2381 w 578644"/>
                <a:gd name="connsiteY10" fmla="*/ 38100 h 1345406"/>
                <a:gd name="connsiteX11" fmla="*/ 0 w 578644"/>
                <a:gd name="connsiteY11" fmla="*/ 16669 h 1345406"/>
                <a:gd name="connsiteX12" fmla="*/ 7144 w 578644"/>
                <a:gd name="connsiteY12" fmla="*/ 7144 h 1345406"/>
                <a:gd name="connsiteX13" fmla="*/ 35719 w 578644"/>
                <a:gd name="connsiteY13" fmla="*/ 0 h 1345406"/>
                <a:gd name="connsiteX14" fmla="*/ 130969 w 578644"/>
                <a:gd name="connsiteY14" fmla="*/ 0 h 1345406"/>
                <a:gd name="connsiteX15" fmla="*/ 221456 w 578644"/>
                <a:gd name="connsiteY15" fmla="*/ 9525 h 1345406"/>
                <a:gd name="connsiteX16" fmla="*/ 335756 w 578644"/>
                <a:gd name="connsiteY16" fmla="*/ 33338 h 1345406"/>
                <a:gd name="connsiteX17" fmla="*/ 411956 w 578644"/>
                <a:gd name="connsiteY17" fmla="*/ 57150 h 1345406"/>
                <a:gd name="connsiteX18" fmla="*/ 459581 w 578644"/>
                <a:gd name="connsiteY18" fmla="*/ 76200 h 1345406"/>
                <a:gd name="connsiteX19" fmla="*/ 502444 w 578644"/>
                <a:gd name="connsiteY19" fmla="*/ 97631 h 1345406"/>
                <a:gd name="connsiteX20" fmla="*/ 540544 w 578644"/>
                <a:gd name="connsiteY20" fmla="*/ 128588 h 1345406"/>
                <a:gd name="connsiteX21" fmla="*/ 571500 w 578644"/>
                <a:gd name="connsiteY21" fmla="*/ 161925 h 1345406"/>
                <a:gd name="connsiteX22" fmla="*/ 578644 w 578644"/>
                <a:gd name="connsiteY22" fmla="*/ 183356 h 1345406"/>
                <a:gd name="connsiteX23" fmla="*/ 576263 w 578644"/>
                <a:gd name="connsiteY23" fmla="*/ 204788 h 1345406"/>
                <a:gd name="connsiteX24" fmla="*/ 559594 w 578644"/>
                <a:gd name="connsiteY24" fmla="*/ 233363 h 1345406"/>
                <a:gd name="connsiteX25" fmla="*/ 526256 w 578644"/>
                <a:gd name="connsiteY25" fmla="*/ 266700 h 1345406"/>
                <a:gd name="connsiteX26" fmla="*/ 511969 w 578644"/>
                <a:gd name="connsiteY26" fmla="*/ 280988 h 1345406"/>
                <a:gd name="connsiteX27" fmla="*/ 500063 w 578644"/>
                <a:gd name="connsiteY27" fmla="*/ 309563 h 1345406"/>
                <a:gd name="connsiteX28" fmla="*/ 481013 w 578644"/>
                <a:gd name="connsiteY28" fmla="*/ 400050 h 1345406"/>
                <a:gd name="connsiteX29" fmla="*/ 466725 w 578644"/>
                <a:gd name="connsiteY29" fmla="*/ 502444 h 1345406"/>
                <a:gd name="connsiteX30" fmla="*/ 457200 w 578644"/>
                <a:gd name="connsiteY30" fmla="*/ 571500 h 1345406"/>
                <a:gd name="connsiteX31" fmla="*/ 450056 w 578644"/>
                <a:gd name="connsiteY31" fmla="*/ 678656 h 1345406"/>
                <a:gd name="connsiteX32" fmla="*/ 452438 w 578644"/>
                <a:gd name="connsiteY32" fmla="*/ 1304925 h 1345406"/>
                <a:gd name="connsiteX33" fmla="*/ 250031 w 578644"/>
                <a:gd name="connsiteY33" fmla="*/ 1345406 h 1345406"/>
                <a:gd name="connsiteX34" fmla="*/ 250031 w 578644"/>
                <a:gd name="connsiteY34" fmla="*/ 4500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1345406">
                  <a:moveTo>
                    <a:pt x="250031" y="450056"/>
                  </a:moveTo>
                  <a:lnTo>
                    <a:pt x="250031" y="209550"/>
                  </a:lnTo>
                  <a:lnTo>
                    <a:pt x="247650" y="195263"/>
                  </a:lnTo>
                  <a:lnTo>
                    <a:pt x="238125" y="176213"/>
                  </a:lnTo>
                  <a:lnTo>
                    <a:pt x="219075" y="150019"/>
                  </a:lnTo>
                  <a:lnTo>
                    <a:pt x="192881" y="128588"/>
                  </a:lnTo>
                  <a:lnTo>
                    <a:pt x="147638" y="107156"/>
                  </a:lnTo>
                  <a:lnTo>
                    <a:pt x="95250" y="88106"/>
                  </a:lnTo>
                  <a:lnTo>
                    <a:pt x="42863" y="73819"/>
                  </a:lnTo>
                  <a:lnTo>
                    <a:pt x="21431" y="64294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30969" y="0"/>
                  </a:lnTo>
                  <a:lnTo>
                    <a:pt x="221456" y="9525"/>
                  </a:lnTo>
                  <a:lnTo>
                    <a:pt x="335756" y="33338"/>
                  </a:lnTo>
                  <a:lnTo>
                    <a:pt x="411956" y="57150"/>
                  </a:lnTo>
                  <a:lnTo>
                    <a:pt x="459581" y="76200"/>
                  </a:lnTo>
                  <a:lnTo>
                    <a:pt x="502444" y="97631"/>
                  </a:lnTo>
                  <a:lnTo>
                    <a:pt x="540544" y="128588"/>
                  </a:lnTo>
                  <a:lnTo>
                    <a:pt x="571500" y="161925"/>
                  </a:lnTo>
                  <a:lnTo>
                    <a:pt x="578644" y="183356"/>
                  </a:lnTo>
                  <a:lnTo>
                    <a:pt x="576263" y="204788"/>
                  </a:lnTo>
                  <a:lnTo>
                    <a:pt x="559594" y="233363"/>
                  </a:lnTo>
                  <a:lnTo>
                    <a:pt x="526256" y="266700"/>
                  </a:lnTo>
                  <a:lnTo>
                    <a:pt x="511969" y="280988"/>
                  </a:lnTo>
                  <a:lnTo>
                    <a:pt x="500063" y="309563"/>
                  </a:lnTo>
                  <a:lnTo>
                    <a:pt x="481013" y="400050"/>
                  </a:lnTo>
                  <a:lnTo>
                    <a:pt x="466725" y="502444"/>
                  </a:lnTo>
                  <a:lnTo>
                    <a:pt x="457200" y="571500"/>
                  </a:lnTo>
                  <a:lnTo>
                    <a:pt x="450056" y="678656"/>
                  </a:lnTo>
                  <a:lnTo>
                    <a:pt x="452438" y="1304925"/>
                  </a:lnTo>
                  <a:lnTo>
                    <a:pt x="250031" y="1345406"/>
                  </a:lnTo>
                  <a:lnTo>
                    <a:pt x="250031" y="4500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1">
              <a:extLst>
                <a:ext uri="{FF2B5EF4-FFF2-40B4-BE49-F238E27FC236}">
                  <a16:creationId xmlns:a16="http://schemas.microsoft.com/office/drawing/2014/main" id="{BD48C95F-4770-45F0-BD28-19360748B742}"/>
                </a:ext>
              </a:extLst>
            </p:cNvPr>
            <p:cNvSpPr/>
            <p:nvPr/>
          </p:nvSpPr>
          <p:spPr>
            <a:xfrm>
              <a:off x="2784475" y="2735263"/>
              <a:ext cx="2339975" cy="577850"/>
            </a:xfrm>
            <a:custGeom>
              <a:avLst/>
              <a:gdLst>
                <a:gd name="connsiteX0" fmla="*/ 907257 w 2340769"/>
                <a:gd name="connsiteY0" fmla="*/ 202407 h 576263"/>
                <a:gd name="connsiteX1" fmla="*/ 1102519 w 2340769"/>
                <a:gd name="connsiteY1" fmla="*/ 159544 h 576263"/>
                <a:gd name="connsiteX2" fmla="*/ 1238250 w 2340769"/>
                <a:gd name="connsiteY2" fmla="*/ 128588 h 576263"/>
                <a:gd name="connsiteX3" fmla="*/ 1414463 w 2340769"/>
                <a:gd name="connsiteY3" fmla="*/ 90488 h 576263"/>
                <a:gd name="connsiteX4" fmla="*/ 1583532 w 2340769"/>
                <a:gd name="connsiteY4" fmla="*/ 71438 h 576263"/>
                <a:gd name="connsiteX5" fmla="*/ 1714500 w 2340769"/>
                <a:gd name="connsiteY5" fmla="*/ 54769 h 576263"/>
                <a:gd name="connsiteX6" fmla="*/ 1819275 w 2340769"/>
                <a:gd name="connsiteY6" fmla="*/ 40482 h 576263"/>
                <a:gd name="connsiteX7" fmla="*/ 1924050 w 2340769"/>
                <a:gd name="connsiteY7" fmla="*/ 21432 h 576263"/>
                <a:gd name="connsiteX8" fmla="*/ 1985963 w 2340769"/>
                <a:gd name="connsiteY8" fmla="*/ 4763 h 576263"/>
                <a:gd name="connsiteX9" fmla="*/ 2005013 w 2340769"/>
                <a:gd name="connsiteY9" fmla="*/ 0 h 576263"/>
                <a:gd name="connsiteX10" fmla="*/ 2043113 w 2340769"/>
                <a:gd name="connsiteY10" fmla="*/ 0 h 576263"/>
                <a:gd name="connsiteX11" fmla="*/ 2097882 w 2340769"/>
                <a:gd name="connsiteY11" fmla="*/ 2382 h 576263"/>
                <a:gd name="connsiteX12" fmla="*/ 2159794 w 2340769"/>
                <a:gd name="connsiteY12" fmla="*/ 7144 h 576263"/>
                <a:gd name="connsiteX13" fmla="*/ 2228850 w 2340769"/>
                <a:gd name="connsiteY13" fmla="*/ 16669 h 576263"/>
                <a:gd name="connsiteX14" fmla="*/ 2257425 w 2340769"/>
                <a:gd name="connsiteY14" fmla="*/ 23813 h 576263"/>
                <a:gd name="connsiteX15" fmla="*/ 2290763 w 2340769"/>
                <a:gd name="connsiteY15" fmla="*/ 40482 h 576263"/>
                <a:gd name="connsiteX16" fmla="*/ 2316957 w 2340769"/>
                <a:gd name="connsiteY16" fmla="*/ 59532 h 576263"/>
                <a:gd name="connsiteX17" fmla="*/ 2333625 w 2340769"/>
                <a:gd name="connsiteY17" fmla="*/ 80963 h 576263"/>
                <a:gd name="connsiteX18" fmla="*/ 2340769 w 2340769"/>
                <a:gd name="connsiteY18" fmla="*/ 104775 h 576263"/>
                <a:gd name="connsiteX19" fmla="*/ 2340769 w 2340769"/>
                <a:gd name="connsiteY19" fmla="*/ 126207 h 576263"/>
                <a:gd name="connsiteX20" fmla="*/ 2336007 w 2340769"/>
                <a:gd name="connsiteY20" fmla="*/ 161925 h 576263"/>
                <a:gd name="connsiteX21" fmla="*/ 2283619 w 2340769"/>
                <a:gd name="connsiteY21" fmla="*/ 178594 h 576263"/>
                <a:gd name="connsiteX22" fmla="*/ 2140744 w 2340769"/>
                <a:gd name="connsiteY22" fmla="*/ 188119 h 576263"/>
                <a:gd name="connsiteX23" fmla="*/ 1947863 w 2340769"/>
                <a:gd name="connsiteY23" fmla="*/ 200025 h 576263"/>
                <a:gd name="connsiteX24" fmla="*/ 1685925 w 2340769"/>
                <a:gd name="connsiteY24" fmla="*/ 221457 h 576263"/>
                <a:gd name="connsiteX25" fmla="*/ 1526382 w 2340769"/>
                <a:gd name="connsiteY25" fmla="*/ 250032 h 576263"/>
                <a:gd name="connsiteX26" fmla="*/ 1309688 w 2340769"/>
                <a:gd name="connsiteY26" fmla="*/ 292894 h 576263"/>
                <a:gd name="connsiteX27" fmla="*/ 1095375 w 2340769"/>
                <a:gd name="connsiteY27" fmla="*/ 345282 h 576263"/>
                <a:gd name="connsiteX28" fmla="*/ 890588 w 2340769"/>
                <a:gd name="connsiteY28" fmla="*/ 402432 h 576263"/>
                <a:gd name="connsiteX29" fmla="*/ 709613 w 2340769"/>
                <a:gd name="connsiteY29" fmla="*/ 469107 h 576263"/>
                <a:gd name="connsiteX30" fmla="*/ 540544 w 2340769"/>
                <a:gd name="connsiteY30" fmla="*/ 521494 h 576263"/>
                <a:gd name="connsiteX31" fmla="*/ 476250 w 2340769"/>
                <a:gd name="connsiteY31" fmla="*/ 540544 h 576263"/>
                <a:gd name="connsiteX32" fmla="*/ 421482 w 2340769"/>
                <a:gd name="connsiteY32" fmla="*/ 566738 h 576263"/>
                <a:gd name="connsiteX33" fmla="*/ 392907 w 2340769"/>
                <a:gd name="connsiteY33" fmla="*/ 576263 h 576263"/>
                <a:gd name="connsiteX34" fmla="*/ 357188 w 2340769"/>
                <a:gd name="connsiteY34" fmla="*/ 564357 h 576263"/>
                <a:gd name="connsiteX35" fmla="*/ 300038 w 2340769"/>
                <a:gd name="connsiteY35" fmla="*/ 533400 h 576263"/>
                <a:gd name="connsiteX36" fmla="*/ 230982 w 2340769"/>
                <a:gd name="connsiteY36" fmla="*/ 492919 h 576263"/>
                <a:gd name="connsiteX37" fmla="*/ 145257 w 2340769"/>
                <a:gd name="connsiteY37" fmla="*/ 428625 h 576263"/>
                <a:gd name="connsiteX38" fmla="*/ 76200 w 2340769"/>
                <a:gd name="connsiteY38" fmla="*/ 364332 h 576263"/>
                <a:gd name="connsiteX39" fmla="*/ 33338 w 2340769"/>
                <a:gd name="connsiteY39" fmla="*/ 314325 h 576263"/>
                <a:gd name="connsiteX40" fmla="*/ 14288 w 2340769"/>
                <a:gd name="connsiteY40" fmla="*/ 290513 h 576263"/>
                <a:gd name="connsiteX41" fmla="*/ 4763 w 2340769"/>
                <a:gd name="connsiteY41" fmla="*/ 269082 h 576263"/>
                <a:gd name="connsiteX42" fmla="*/ 0 w 2340769"/>
                <a:gd name="connsiteY42" fmla="*/ 247650 h 576263"/>
                <a:gd name="connsiteX43" fmla="*/ 7144 w 2340769"/>
                <a:gd name="connsiteY43" fmla="*/ 228600 h 576263"/>
                <a:gd name="connsiteX44" fmla="*/ 21432 w 2340769"/>
                <a:gd name="connsiteY44" fmla="*/ 226219 h 576263"/>
                <a:gd name="connsiteX45" fmla="*/ 52388 w 2340769"/>
                <a:gd name="connsiteY45" fmla="*/ 238125 h 576263"/>
                <a:gd name="connsiteX46" fmla="*/ 85725 w 2340769"/>
                <a:gd name="connsiteY46" fmla="*/ 261938 h 576263"/>
                <a:gd name="connsiteX47" fmla="*/ 130969 w 2340769"/>
                <a:gd name="connsiteY47" fmla="*/ 283369 h 576263"/>
                <a:gd name="connsiteX48" fmla="*/ 185738 w 2340769"/>
                <a:gd name="connsiteY48" fmla="*/ 297657 h 576263"/>
                <a:gd name="connsiteX49" fmla="*/ 238125 w 2340769"/>
                <a:gd name="connsiteY49" fmla="*/ 307182 h 576263"/>
                <a:gd name="connsiteX50" fmla="*/ 319088 w 2340769"/>
                <a:gd name="connsiteY50" fmla="*/ 311944 h 576263"/>
                <a:gd name="connsiteX51" fmla="*/ 431007 w 2340769"/>
                <a:gd name="connsiteY51" fmla="*/ 302419 h 576263"/>
                <a:gd name="connsiteX52" fmla="*/ 692944 w 2340769"/>
                <a:gd name="connsiteY52" fmla="*/ 250032 h 576263"/>
                <a:gd name="connsiteX53" fmla="*/ 907257 w 2340769"/>
                <a:gd name="connsiteY53" fmla="*/ 202407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40769" h="576263">
                  <a:moveTo>
                    <a:pt x="907257" y="202407"/>
                  </a:moveTo>
                  <a:lnTo>
                    <a:pt x="1102519" y="159544"/>
                  </a:lnTo>
                  <a:lnTo>
                    <a:pt x="1238250" y="128588"/>
                  </a:lnTo>
                  <a:lnTo>
                    <a:pt x="1414463" y="90488"/>
                  </a:lnTo>
                  <a:lnTo>
                    <a:pt x="1583532" y="71438"/>
                  </a:lnTo>
                  <a:lnTo>
                    <a:pt x="1714500" y="54769"/>
                  </a:lnTo>
                  <a:lnTo>
                    <a:pt x="1819275" y="40482"/>
                  </a:lnTo>
                  <a:lnTo>
                    <a:pt x="1924050" y="21432"/>
                  </a:lnTo>
                  <a:lnTo>
                    <a:pt x="1985963" y="4763"/>
                  </a:lnTo>
                  <a:lnTo>
                    <a:pt x="2005013" y="0"/>
                  </a:lnTo>
                  <a:lnTo>
                    <a:pt x="2043113" y="0"/>
                  </a:lnTo>
                  <a:lnTo>
                    <a:pt x="2097882" y="2382"/>
                  </a:lnTo>
                  <a:lnTo>
                    <a:pt x="2159794" y="7144"/>
                  </a:lnTo>
                  <a:lnTo>
                    <a:pt x="2228850" y="16669"/>
                  </a:lnTo>
                  <a:lnTo>
                    <a:pt x="2257425" y="23813"/>
                  </a:lnTo>
                  <a:lnTo>
                    <a:pt x="2290763" y="40482"/>
                  </a:lnTo>
                  <a:lnTo>
                    <a:pt x="2316957" y="59532"/>
                  </a:lnTo>
                  <a:lnTo>
                    <a:pt x="2333625" y="80963"/>
                  </a:lnTo>
                  <a:lnTo>
                    <a:pt x="2340769" y="104775"/>
                  </a:lnTo>
                  <a:lnTo>
                    <a:pt x="2340769" y="126207"/>
                  </a:lnTo>
                  <a:lnTo>
                    <a:pt x="2336007" y="161925"/>
                  </a:lnTo>
                  <a:lnTo>
                    <a:pt x="2283619" y="178594"/>
                  </a:lnTo>
                  <a:lnTo>
                    <a:pt x="2140744" y="188119"/>
                  </a:lnTo>
                  <a:lnTo>
                    <a:pt x="1947863" y="200025"/>
                  </a:lnTo>
                  <a:lnTo>
                    <a:pt x="1685925" y="221457"/>
                  </a:lnTo>
                  <a:lnTo>
                    <a:pt x="1526382" y="250032"/>
                  </a:lnTo>
                  <a:lnTo>
                    <a:pt x="1309688" y="292894"/>
                  </a:lnTo>
                  <a:lnTo>
                    <a:pt x="1095375" y="345282"/>
                  </a:lnTo>
                  <a:lnTo>
                    <a:pt x="890588" y="402432"/>
                  </a:lnTo>
                  <a:lnTo>
                    <a:pt x="709613" y="469107"/>
                  </a:lnTo>
                  <a:lnTo>
                    <a:pt x="540544" y="521494"/>
                  </a:lnTo>
                  <a:lnTo>
                    <a:pt x="476250" y="540544"/>
                  </a:lnTo>
                  <a:lnTo>
                    <a:pt x="421482" y="566738"/>
                  </a:lnTo>
                  <a:lnTo>
                    <a:pt x="392907" y="576263"/>
                  </a:lnTo>
                  <a:lnTo>
                    <a:pt x="357188" y="564357"/>
                  </a:lnTo>
                  <a:lnTo>
                    <a:pt x="300038" y="533400"/>
                  </a:lnTo>
                  <a:lnTo>
                    <a:pt x="230982" y="492919"/>
                  </a:lnTo>
                  <a:lnTo>
                    <a:pt x="145257" y="428625"/>
                  </a:lnTo>
                  <a:lnTo>
                    <a:pt x="76200" y="364332"/>
                  </a:lnTo>
                  <a:lnTo>
                    <a:pt x="33338" y="314325"/>
                  </a:lnTo>
                  <a:lnTo>
                    <a:pt x="14288" y="290513"/>
                  </a:lnTo>
                  <a:lnTo>
                    <a:pt x="4763" y="269082"/>
                  </a:lnTo>
                  <a:lnTo>
                    <a:pt x="0" y="247650"/>
                  </a:lnTo>
                  <a:lnTo>
                    <a:pt x="7144" y="228600"/>
                  </a:lnTo>
                  <a:lnTo>
                    <a:pt x="21432" y="226219"/>
                  </a:lnTo>
                  <a:lnTo>
                    <a:pt x="52388" y="238125"/>
                  </a:lnTo>
                  <a:lnTo>
                    <a:pt x="85725" y="261938"/>
                  </a:lnTo>
                  <a:lnTo>
                    <a:pt x="130969" y="283369"/>
                  </a:lnTo>
                  <a:lnTo>
                    <a:pt x="185738" y="297657"/>
                  </a:lnTo>
                  <a:lnTo>
                    <a:pt x="238125" y="307182"/>
                  </a:lnTo>
                  <a:lnTo>
                    <a:pt x="319088" y="311944"/>
                  </a:lnTo>
                  <a:lnTo>
                    <a:pt x="431007" y="302419"/>
                  </a:lnTo>
                  <a:lnTo>
                    <a:pt x="692944" y="250032"/>
                  </a:lnTo>
                  <a:lnTo>
                    <a:pt x="907257" y="2024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2">
              <a:extLst>
                <a:ext uri="{FF2B5EF4-FFF2-40B4-BE49-F238E27FC236}">
                  <a16:creationId xmlns:a16="http://schemas.microsoft.com/office/drawing/2014/main" id="{75C5A576-298F-49A7-A063-EFB2546A5643}"/>
                </a:ext>
              </a:extLst>
            </p:cNvPr>
            <p:cNvSpPr/>
            <p:nvPr/>
          </p:nvSpPr>
          <p:spPr>
            <a:xfrm>
              <a:off x="2676525" y="3163888"/>
              <a:ext cx="1127125" cy="989012"/>
            </a:xfrm>
            <a:custGeom>
              <a:avLst/>
              <a:gdLst>
                <a:gd name="connsiteX0" fmla="*/ 802481 w 1126331"/>
                <a:gd name="connsiteY0" fmla="*/ 511969 h 988219"/>
                <a:gd name="connsiteX1" fmla="*/ 964406 w 1126331"/>
                <a:gd name="connsiteY1" fmla="*/ 385763 h 988219"/>
                <a:gd name="connsiteX2" fmla="*/ 1033463 w 1126331"/>
                <a:gd name="connsiteY2" fmla="*/ 330994 h 988219"/>
                <a:gd name="connsiteX3" fmla="*/ 1057275 w 1126331"/>
                <a:gd name="connsiteY3" fmla="*/ 319088 h 988219"/>
                <a:gd name="connsiteX4" fmla="*/ 1073944 w 1126331"/>
                <a:gd name="connsiteY4" fmla="*/ 311944 h 988219"/>
                <a:gd name="connsiteX5" fmla="*/ 1104900 w 1126331"/>
                <a:gd name="connsiteY5" fmla="*/ 292894 h 988219"/>
                <a:gd name="connsiteX6" fmla="*/ 1123950 w 1126331"/>
                <a:gd name="connsiteY6" fmla="*/ 271463 h 988219"/>
                <a:gd name="connsiteX7" fmla="*/ 1126331 w 1126331"/>
                <a:gd name="connsiteY7" fmla="*/ 257175 h 988219"/>
                <a:gd name="connsiteX8" fmla="*/ 1121569 w 1126331"/>
                <a:gd name="connsiteY8" fmla="*/ 238125 h 988219"/>
                <a:gd name="connsiteX9" fmla="*/ 1107281 w 1126331"/>
                <a:gd name="connsiteY9" fmla="*/ 216694 h 988219"/>
                <a:gd name="connsiteX10" fmla="*/ 1076325 w 1126331"/>
                <a:gd name="connsiteY10" fmla="*/ 192882 h 988219"/>
                <a:gd name="connsiteX11" fmla="*/ 1007269 w 1126331"/>
                <a:gd name="connsiteY11" fmla="*/ 154782 h 988219"/>
                <a:gd name="connsiteX12" fmla="*/ 933450 w 1126331"/>
                <a:gd name="connsiteY12" fmla="*/ 111919 h 988219"/>
                <a:gd name="connsiteX13" fmla="*/ 900113 w 1126331"/>
                <a:gd name="connsiteY13" fmla="*/ 90488 h 988219"/>
                <a:gd name="connsiteX14" fmla="*/ 847725 w 1126331"/>
                <a:gd name="connsiteY14" fmla="*/ 50007 h 988219"/>
                <a:gd name="connsiteX15" fmla="*/ 790575 w 1126331"/>
                <a:gd name="connsiteY15" fmla="*/ 0 h 988219"/>
                <a:gd name="connsiteX16" fmla="*/ 659606 w 1126331"/>
                <a:gd name="connsiteY16" fmla="*/ 61913 h 988219"/>
                <a:gd name="connsiteX17" fmla="*/ 716756 w 1126331"/>
                <a:gd name="connsiteY17" fmla="*/ 107157 h 988219"/>
                <a:gd name="connsiteX18" fmla="*/ 738188 w 1126331"/>
                <a:gd name="connsiteY18" fmla="*/ 128588 h 988219"/>
                <a:gd name="connsiteX19" fmla="*/ 752475 w 1126331"/>
                <a:gd name="connsiteY19" fmla="*/ 145257 h 988219"/>
                <a:gd name="connsiteX20" fmla="*/ 759619 w 1126331"/>
                <a:gd name="connsiteY20" fmla="*/ 159544 h 988219"/>
                <a:gd name="connsiteX21" fmla="*/ 762000 w 1126331"/>
                <a:gd name="connsiteY21" fmla="*/ 173832 h 988219"/>
                <a:gd name="connsiteX22" fmla="*/ 757238 w 1126331"/>
                <a:gd name="connsiteY22" fmla="*/ 188119 h 988219"/>
                <a:gd name="connsiteX23" fmla="*/ 723900 w 1126331"/>
                <a:gd name="connsiteY23" fmla="*/ 240507 h 988219"/>
                <a:gd name="connsiteX24" fmla="*/ 664369 w 1126331"/>
                <a:gd name="connsiteY24" fmla="*/ 326232 h 988219"/>
                <a:gd name="connsiteX25" fmla="*/ 588169 w 1126331"/>
                <a:gd name="connsiteY25" fmla="*/ 423863 h 988219"/>
                <a:gd name="connsiteX26" fmla="*/ 500063 w 1126331"/>
                <a:gd name="connsiteY26" fmla="*/ 521494 h 988219"/>
                <a:gd name="connsiteX27" fmla="*/ 395288 w 1126331"/>
                <a:gd name="connsiteY27" fmla="*/ 623888 h 988219"/>
                <a:gd name="connsiteX28" fmla="*/ 311944 w 1126331"/>
                <a:gd name="connsiteY28" fmla="*/ 697707 h 988219"/>
                <a:gd name="connsiteX29" fmla="*/ 176213 w 1126331"/>
                <a:gd name="connsiteY29" fmla="*/ 807244 h 988219"/>
                <a:gd name="connsiteX30" fmla="*/ 69056 w 1126331"/>
                <a:gd name="connsiteY30" fmla="*/ 888207 h 988219"/>
                <a:gd name="connsiteX31" fmla="*/ 14288 w 1126331"/>
                <a:gd name="connsiteY31" fmla="*/ 926307 h 988219"/>
                <a:gd name="connsiteX32" fmla="*/ 2381 w 1126331"/>
                <a:gd name="connsiteY32" fmla="*/ 947738 h 988219"/>
                <a:gd name="connsiteX33" fmla="*/ 0 w 1126331"/>
                <a:gd name="connsiteY33" fmla="*/ 966788 h 988219"/>
                <a:gd name="connsiteX34" fmla="*/ 4763 w 1126331"/>
                <a:gd name="connsiteY34" fmla="*/ 981075 h 988219"/>
                <a:gd name="connsiteX35" fmla="*/ 14288 w 1126331"/>
                <a:gd name="connsiteY35" fmla="*/ 988219 h 988219"/>
                <a:gd name="connsiteX36" fmla="*/ 35719 w 1126331"/>
                <a:gd name="connsiteY36" fmla="*/ 988219 h 988219"/>
                <a:gd name="connsiteX37" fmla="*/ 85725 w 1126331"/>
                <a:gd name="connsiteY37" fmla="*/ 962025 h 988219"/>
                <a:gd name="connsiteX38" fmla="*/ 250031 w 1126331"/>
                <a:gd name="connsiteY38" fmla="*/ 878682 h 988219"/>
                <a:gd name="connsiteX39" fmla="*/ 416719 w 1126331"/>
                <a:gd name="connsiteY39" fmla="*/ 783432 h 988219"/>
                <a:gd name="connsiteX40" fmla="*/ 597694 w 1126331"/>
                <a:gd name="connsiteY40" fmla="*/ 664369 h 988219"/>
                <a:gd name="connsiteX41" fmla="*/ 802481 w 1126331"/>
                <a:gd name="connsiteY41" fmla="*/ 5119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988219">
                  <a:moveTo>
                    <a:pt x="802481" y="511969"/>
                  </a:moveTo>
                  <a:lnTo>
                    <a:pt x="964406" y="385763"/>
                  </a:lnTo>
                  <a:lnTo>
                    <a:pt x="1033463" y="330994"/>
                  </a:lnTo>
                  <a:lnTo>
                    <a:pt x="1057275" y="319088"/>
                  </a:lnTo>
                  <a:lnTo>
                    <a:pt x="1073944" y="311944"/>
                  </a:lnTo>
                  <a:lnTo>
                    <a:pt x="1104900" y="292894"/>
                  </a:lnTo>
                  <a:lnTo>
                    <a:pt x="1123950" y="271463"/>
                  </a:lnTo>
                  <a:lnTo>
                    <a:pt x="1126331" y="257175"/>
                  </a:lnTo>
                  <a:lnTo>
                    <a:pt x="1121569" y="238125"/>
                  </a:lnTo>
                  <a:lnTo>
                    <a:pt x="1107281" y="216694"/>
                  </a:lnTo>
                  <a:lnTo>
                    <a:pt x="1076325" y="192882"/>
                  </a:lnTo>
                  <a:lnTo>
                    <a:pt x="1007269" y="154782"/>
                  </a:lnTo>
                  <a:lnTo>
                    <a:pt x="933450" y="111919"/>
                  </a:lnTo>
                  <a:lnTo>
                    <a:pt x="900113" y="90488"/>
                  </a:lnTo>
                  <a:lnTo>
                    <a:pt x="847725" y="50007"/>
                  </a:lnTo>
                  <a:lnTo>
                    <a:pt x="790575" y="0"/>
                  </a:lnTo>
                  <a:lnTo>
                    <a:pt x="659606" y="61913"/>
                  </a:lnTo>
                  <a:lnTo>
                    <a:pt x="716756" y="107157"/>
                  </a:lnTo>
                  <a:lnTo>
                    <a:pt x="738188" y="128588"/>
                  </a:lnTo>
                  <a:lnTo>
                    <a:pt x="752475" y="145257"/>
                  </a:lnTo>
                  <a:lnTo>
                    <a:pt x="759619" y="159544"/>
                  </a:lnTo>
                  <a:lnTo>
                    <a:pt x="762000" y="173832"/>
                  </a:lnTo>
                  <a:lnTo>
                    <a:pt x="757238" y="188119"/>
                  </a:lnTo>
                  <a:lnTo>
                    <a:pt x="723900" y="240507"/>
                  </a:lnTo>
                  <a:lnTo>
                    <a:pt x="664369" y="326232"/>
                  </a:lnTo>
                  <a:lnTo>
                    <a:pt x="588169" y="423863"/>
                  </a:lnTo>
                  <a:lnTo>
                    <a:pt x="500063" y="521494"/>
                  </a:lnTo>
                  <a:lnTo>
                    <a:pt x="395288" y="623888"/>
                  </a:lnTo>
                  <a:lnTo>
                    <a:pt x="311944" y="697707"/>
                  </a:lnTo>
                  <a:lnTo>
                    <a:pt x="176213" y="807244"/>
                  </a:lnTo>
                  <a:lnTo>
                    <a:pt x="69056" y="888207"/>
                  </a:lnTo>
                  <a:lnTo>
                    <a:pt x="14288" y="926307"/>
                  </a:lnTo>
                  <a:lnTo>
                    <a:pt x="2381" y="947738"/>
                  </a:lnTo>
                  <a:lnTo>
                    <a:pt x="0" y="966788"/>
                  </a:lnTo>
                  <a:lnTo>
                    <a:pt x="4763" y="981075"/>
                  </a:lnTo>
                  <a:lnTo>
                    <a:pt x="14288" y="988219"/>
                  </a:lnTo>
                  <a:lnTo>
                    <a:pt x="35719" y="988219"/>
                  </a:lnTo>
                  <a:lnTo>
                    <a:pt x="85725" y="962025"/>
                  </a:lnTo>
                  <a:lnTo>
                    <a:pt x="250031" y="878682"/>
                  </a:lnTo>
                  <a:lnTo>
                    <a:pt x="416719" y="783432"/>
                  </a:lnTo>
                  <a:lnTo>
                    <a:pt x="597694" y="664369"/>
                  </a:lnTo>
                  <a:lnTo>
                    <a:pt x="802481" y="511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3">
              <a:extLst>
                <a:ext uri="{FF2B5EF4-FFF2-40B4-BE49-F238E27FC236}">
                  <a16:creationId xmlns:a16="http://schemas.microsoft.com/office/drawing/2014/main" id="{C14045F6-DAEA-4805-AF2B-025D8197EAA0}"/>
                </a:ext>
              </a:extLst>
            </p:cNvPr>
            <p:cNvSpPr/>
            <p:nvPr/>
          </p:nvSpPr>
          <p:spPr>
            <a:xfrm>
              <a:off x="4327525" y="2928938"/>
              <a:ext cx="939800" cy="676275"/>
            </a:xfrm>
            <a:custGeom>
              <a:avLst/>
              <a:gdLst>
                <a:gd name="connsiteX0" fmla="*/ 100013 w 940594"/>
                <a:gd name="connsiteY0" fmla="*/ 307181 h 676275"/>
                <a:gd name="connsiteX1" fmla="*/ 100013 w 940594"/>
                <a:gd name="connsiteY1" fmla="*/ 238125 h 676275"/>
                <a:gd name="connsiteX2" fmla="*/ 95250 w 940594"/>
                <a:gd name="connsiteY2" fmla="*/ 192881 h 676275"/>
                <a:gd name="connsiteX3" fmla="*/ 85725 w 940594"/>
                <a:gd name="connsiteY3" fmla="*/ 145256 h 676275"/>
                <a:gd name="connsiteX4" fmla="*/ 71438 w 940594"/>
                <a:gd name="connsiteY4" fmla="*/ 107156 h 676275"/>
                <a:gd name="connsiteX5" fmla="*/ 52388 w 940594"/>
                <a:gd name="connsiteY5" fmla="*/ 78581 h 676275"/>
                <a:gd name="connsiteX6" fmla="*/ 33338 w 940594"/>
                <a:gd name="connsiteY6" fmla="*/ 57150 h 676275"/>
                <a:gd name="connsiteX7" fmla="*/ 0 w 940594"/>
                <a:gd name="connsiteY7" fmla="*/ 30956 h 676275"/>
                <a:gd name="connsiteX8" fmla="*/ 161925 w 940594"/>
                <a:gd name="connsiteY8" fmla="*/ 0 h 676275"/>
                <a:gd name="connsiteX9" fmla="*/ 169069 w 940594"/>
                <a:gd name="connsiteY9" fmla="*/ 35718 h 676275"/>
                <a:gd name="connsiteX10" fmla="*/ 178594 w 940594"/>
                <a:gd name="connsiteY10" fmla="*/ 57150 h 676275"/>
                <a:gd name="connsiteX11" fmla="*/ 190500 w 940594"/>
                <a:gd name="connsiteY11" fmla="*/ 71437 h 676275"/>
                <a:gd name="connsiteX12" fmla="*/ 223838 w 940594"/>
                <a:gd name="connsiteY12" fmla="*/ 80962 h 676275"/>
                <a:gd name="connsiteX13" fmla="*/ 259557 w 940594"/>
                <a:gd name="connsiteY13" fmla="*/ 90487 h 676275"/>
                <a:gd name="connsiteX14" fmla="*/ 304800 w 940594"/>
                <a:gd name="connsiteY14" fmla="*/ 109537 h 676275"/>
                <a:gd name="connsiteX15" fmla="*/ 338138 w 940594"/>
                <a:gd name="connsiteY15" fmla="*/ 130968 h 676275"/>
                <a:gd name="connsiteX16" fmla="*/ 354807 w 940594"/>
                <a:gd name="connsiteY16" fmla="*/ 145256 h 676275"/>
                <a:gd name="connsiteX17" fmla="*/ 364332 w 940594"/>
                <a:gd name="connsiteY17" fmla="*/ 161925 h 676275"/>
                <a:gd name="connsiteX18" fmla="*/ 366713 w 940594"/>
                <a:gd name="connsiteY18" fmla="*/ 178593 h 676275"/>
                <a:gd name="connsiteX19" fmla="*/ 357188 w 940594"/>
                <a:gd name="connsiteY19" fmla="*/ 190500 h 676275"/>
                <a:gd name="connsiteX20" fmla="*/ 338138 w 940594"/>
                <a:gd name="connsiteY20" fmla="*/ 211931 h 676275"/>
                <a:gd name="connsiteX21" fmla="*/ 319088 w 940594"/>
                <a:gd name="connsiteY21" fmla="*/ 240506 h 676275"/>
                <a:gd name="connsiteX22" fmla="*/ 297657 w 940594"/>
                <a:gd name="connsiteY22" fmla="*/ 288131 h 676275"/>
                <a:gd name="connsiteX23" fmla="*/ 285750 w 940594"/>
                <a:gd name="connsiteY23" fmla="*/ 347662 h 676275"/>
                <a:gd name="connsiteX24" fmla="*/ 278607 w 940594"/>
                <a:gd name="connsiteY24" fmla="*/ 416718 h 676275"/>
                <a:gd name="connsiteX25" fmla="*/ 285750 w 940594"/>
                <a:gd name="connsiteY25" fmla="*/ 469106 h 676275"/>
                <a:gd name="connsiteX26" fmla="*/ 300038 w 940594"/>
                <a:gd name="connsiteY26" fmla="*/ 504825 h 676275"/>
                <a:gd name="connsiteX27" fmla="*/ 316707 w 940594"/>
                <a:gd name="connsiteY27" fmla="*/ 523875 h 676275"/>
                <a:gd name="connsiteX28" fmla="*/ 335757 w 940594"/>
                <a:gd name="connsiteY28" fmla="*/ 533400 h 676275"/>
                <a:gd name="connsiteX29" fmla="*/ 359569 w 940594"/>
                <a:gd name="connsiteY29" fmla="*/ 538162 h 676275"/>
                <a:gd name="connsiteX30" fmla="*/ 392907 w 940594"/>
                <a:gd name="connsiteY30" fmla="*/ 540543 h 676275"/>
                <a:gd name="connsiteX31" fmla="*/ 497682 w 940594"/>
                <a:gd name="connsiteY31" fmla="*/ 526256 h 676275"/>
                <a:gd name="connsiteX32" fmla="*/ 573882 w 940594"/>
                <a:gd name="connsiteY32" fmla="*/ 509587 h 676275"/>
                <a:gd name="connsiteX33" fmla="*/ 623888 w 940594"/>
                <a:gd name="connsiteY33" fmla="*/ 488156 h 676275"/>
                <a:gd name="connsiteX34" fmla="*/ 654844 w 940594"/>
                <a:gd name="connsiteY34" fmla="*/ 471487 h 676275"/>
                <a:gd name="connsiteX35" fmla="*/ 685800 w 940594"/>
                <a:gd name="connsiteY35" fmla="*/ 450056 h 676275"/>
                <a:gd name="connsiteX36" fmla="*/ 702469 w 940594"/>
                <a:gd name="connsiteY36" fmla="*/ 445293 h 676275"/>
                <a:gd name="connsiteX37" fmla="*/ 733425 w 940594"/>
                <a:gd name="connsiteY37" fmla="*/ 447675 h 676275"/>
                <a:gd name="connsiteX38" fmla="*/ 778669 w 940594"/>
                <a:gd name="connsiteY38" fmla="*/ 457200 h 676275"/>
                <a:gd name="connsiteX39" fmla="*/ 823913 w 940594"/>
                <a:gd name="connsiteY39" fmla="*/ 476250 h 676275"/>
                <a:gd name="connsiteX40" fmla="*/ 869157 w 940594"/>
                <a:gd name="connsiteY40" fmla="*/ 500062 h 676275"/>
                <a:gd name="connsiteX41" fmla="*/ 900113 w 940594"/>
                <a:gd name="connsiteY41" fmla="*/ 521493 h 676275"/>
                <a:gd name="connsiteX42" fmla="*/ 926307 w 940594"/>
                <a:gd name="connsiteY42" fmla="*/ 545306 h 676275"/>
                <a:gd name="connsiteX43" fmla="*/ 938213 w 940594"/>
                <a:gd name="connsiteY43" fmla="*/ 564356 h 676275"/>
                <a:gd name="connsiteX44" fmla="*/ 940594 w 940594"/>
                <a:gd name="connsiteY44" fmla="*/ 585787 h 676275"/>
                <a:gd name="connsiteX45" fmla="*/ 928688 w 940594"/>
                <a:gd name="connsiteY45" fmla="*/ 607218 h 676275"/>
                <a:gd name="connsiteX46" fmla="*/ 904875 w 940594"/>
                <a:gd name="connsiteY46" fmla="*/ 631031 h 676275"/>
                <a:gd name="connsiteX47" fmla="*/ 869157 w 940594"/>
                <a:gd name="connsiteY47" fmla="*/ 650081 h 676275"/>
                <a:gd name="connsiteX48" fmla="*/ 831057 w 940594"/>
                <a:gd name="connsiteY48" fmla="*/ 661987 h 676275"/>
                <a:gd name="connsiteX49" fmla="*/ 757238 w 940594"/>
                <a:gd name="connsiteY49" fmla="*/ 671512 h 676275"/>
                <a:gd name="connsiteX50" fmla="*/ 631032 w 940594"/>
                <a:gd name="connsiteY50" fmla="*/ 673893 h 676275"/>
                <a:gd name="connsiteX51" fmla="*/ 416719 w 940594"/>
                <a:gd name="connsiteY51" fmla="*/ 676275 h 676275"/>
                <a:gd name="connsiteX52" fmla="*/ 290513 w 940594"/>
                <a:gd name="connsiteY52" fmla="*/ 673893 h 676275"/>
                <a:gd name="connsiteX53" fmla="*/ 264319 w 940594"/>
                <a:gd name="connsiteY53" fmla="*/ 673893 h 676275"/>
                <a:gd name="connsiteX54" fmla="*/ 226219 w 940594"/>
                <a:gd name="connsiteY54" fmla="*/ 666750 h 676275"/>
                <a:gd name="connsiteX55" fmla="*/ 192882 w 940594"/>
                <a:gd name="connsiteY55" fmla="*/ 650081 h 676275"/>
                <a:gd name="connsiteX56" fmla="*/ 159544 w 940594"/>
                <a:gd name="connsiteY56" fmla="*/ 626268 h 676275"/>
                <a:gd name="connsiteX57" fmla="*/ 140494 w 940594"/>
                <a:gd name="connsiteY57" fmla="*/ 602456 h 676275"/>
                <a:gd name="connsiteX58" fmla="*/ 128588 w 940594"/>
                <a:gd name="connsiteY58" fmla="*/ 576262 h 676275"/>
                <a:gd name="connsiteX59" fmla="*/ 119063 w 940594"/>
                <a:gd name="connsiteY59" fmla="*/ 538162 h 676275"/>
                <a:gd name="connsiteX60" fmla="*/ 107157 w 940594"/>
                <a:gd name="connsiteY60" fmla="*/ 440531 h 676275"/>
                <a:gd name="connsiteX61" fmla="*/ 100013 w 940594"/>
                <a:gd name="connsiteY61" fmla="*/ 30718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40594" h="676275">
                  <a:moveTo>
                    <a:pt x="100013" y="307181"/>
                  </a:moveTo>
                  <a:lnTo>
                    <a:pt x="100013" y="238125"/>
                  </a:lnTo>
                  <a:lnTo>
                    <a:pt x="95250" y="192881"/>
                  </a:lnTo>
                  <a:lnTo>
                    <a:pt x="85725" y="145256"/>
                  </a:lnTo>
                  <a:lnTo>
                    <a:pt x="71438" y="107156"/>
                  </a:lnTo>
                  <a:lnTo>
                    <a:pt x="52388" y="78581"/>
                  </a:lnTo>
                  <a:lnTo>
                    <a:pt x="33338" y="57150"/>
                  </a:lnTo>
                  <a:lnTo>
                    <a:pt x="0" y="30956"/>
                  </a:lnTo>
                  <a:lnTo>
                    <a:pt x="161925" y="0"/>
                  </a:lnTo>
                  <a:lnTo>
                    <a:pt x="169069" y="35718"/>
                  </a:lnTo>
                  <a:lnTo>
                    <a:pt x="178594" y="57150"/>
                  </a:lnTo>
                  <a:lnTo>
                    <a:pt x="190500" y="71437"/>
                  </a:lnTo>
                  <a:lnTo>
                    <a:pt x="223838" y="80962"/>
                  </a:lnTo>
                  <a:lnTo>
                    <a:pt x="259557" y="90487"/>
                  </a:lnTo>
                  <a:lnTo>
                    <a:pt x="304800" y="109537"/>
                  </a:lnTo>
                  <a:lnTo>
                    <a:pt x="338138" y="130968"/>
                  </a:lnTo>
                  <a:lnTo>
                    <a:pt x="354807" y="145256"/>
                  </a:lnTo>
                  <a:lnTo>
                    <a:pt x="364332" y="161925"/>
                  </a:lnTo>
                  <a:lnTo>
                    <a:pt x="366713" y="178593"/>
                  </a:lnTo>
                  <a:lnTo>
                    <a:pt x="357188" y="190500"/>
                  </a:lnTo>
                  <a:lnTo>
                    <a:pt x="338138" y="211931"/>
                  </a:lnTo>
                  <a:lnTo>
                    <a:pt x="319088" y="240506"/>
                  </a:lnTo>
                  <a:lnTo>
                    <a:pt x="297657" y="288131"/>
                  </a:lnTo>
                  <a:lnTo>
                    <a:pt x="285750" y="347662"/>
                  </a:lnTo>
                  <a:lnTo>
                    <a:pt x="278607" y="416718"/>
                  </a:lnTo>
                  <a:lnTo>
                    <a:pt x="285750" y="469106"/>
                  </a:lnTo>
                  <a:lnTo>
                    <a:pt x="300038" y="504825"/>
                  </a:lnTo>
                  <a:lnTo>
                    <a:pt x="316707" y="523875"/>
                  </a:lnTo>
                  <a:lnTo>
                    <a:pt x="335757" y="533400"/>
                  </a:lnTo>
                  <a:lnTo>
                    <a:pt x="359569" y="538162"/>
                  </a:lnTo>
                  <a:lnTo>
                    <a:pt x="392907" y="540543"/>
                  </a:lnTo>
                  <a:lnTo>
                    <a:pt x="497682" y="526256"/>
                  </a:lnTo>
                  <a:lnTo>
                    <a:pt x="573882" y="509587"/>
                  </a:lnTo>
                  <a:lnTo>
                    <a:pt x="623888" y="488156"/>
                  </a:lnTo>
                  <a:lnTo>
                    <a:pt x="654844" y="471487"/>
                  </a:lnTo>
                  <a:lnTo>
                    <a:pt x="685800" y="450056"/>
                  </a:lnTo>
                  <a:lnTo>
                    <a:pt x="702469" y="445293"/>
                  </a:lnTo>
                  <a:lnTo>
                    <a:pt x="733425" y="447675"/>
                  </a:lnTo>
                  <a:lnTo>
                    <a:pt x="778669" y="457200"/>
                  </a:lnTo>
                  <a:lnTo>
                    <a:pt x="823913" y="476250"/>
                  </a:lnTo>
                  <a:lnTo>
                    <a:pt x="869157" y="500062"/>
                  </a:lnTo>
                  <a:lnTo>
                    <a:pt x="900113" y="521493"/>
                  </a:lnTo>
                  <a:lnTo>
                    <a:pt x="926307" y="545306"/>
                  </a:lnTo>
                  <a:lnTo>
                    <a:pt x="938213" y="564356"/>
                  </a:lnTo>
                  <a:lnTo>
                    <a:pt x="940594" y="585787"/>
                  </a:lnTo>
                  <a:lnTo>
                    <a:pt x="928688" y="607218"/>
                  </a:lnTo>
                  <a:lnTo>
                    <a:pt x="904875" y="631031"/>
                  </a:lnTo>
                  <a:lnTo>
                    <a:pt x="869157" y="650081"/>
                  </a:lnTo>
                  <a:lnTo>
                    <a:pt x="831057" y="661987"/>
                  </a:lnTo>
                  <a:lnTo>
                    <a:pt x="757238" y="671512"/>
                  </a:lnTo>
                  <a:lnTo>
                    <a:pt x="631032" y="673893"/>
                  </a:lnTo>
                  <a:lnTo>
                    <a:pt x="416719" y="676275"/>
                  </a:lnTo>
                  <a:lnTo>
                    <a:pt x="290513" y="673893"/>
                  </a:lnTo>
                  <a:lnTo>
                    <a:pt x="264319" y="673893"/>
                  </a:lnTo>
                  <a:lnTo>
                    <a:pt x="226219" y="666750"/>
                  </a:lnTo>
                  <a:lnTo>
                    <a:pt x="192882" y="650081"/>
                  </a:lnTo>
                  <a:lnTo>
                    <a:pt x="159544" y="626268"/>
                  </a:lnTo>
                  <a:lnTo>
                    <a:pt x="140494" y="602456"/>
                  </a:lnTo>
                  <a:lnTo>
                    <a:pt x="128588" y="576262"/>
                  </a:lnTo>
                  <a:lnTo>
                    <a:pt x="119063" y="538162"/>
                  </a:lnTo>
                  <a:lnTo>
                    <a:pt x="107157" y="440531"/>
                  </a:lnTo>
                  <a:lnTo>
                    <a:pt x="100013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34">
              <a:extLst>
                <a:ext uri="{FF2B5EF4-FFF2-40B4-BE49-F238E27FC236}">
                  <a16:creationId xmlns:a16="http://schemas.microsoft.com/office/drawing/2014/main" id="{2E872129-0950-4677-95AA-54FCC5D09ADB}"/>
                </a:ext>
              </a:extLst>
            </p:cNvPr>
            <p:cNvSpPr/>
            <p:nvPr/>
          </p:nvSpPr>
          <p:spPr>
            <a:xfrm>
              <a:off x="3276600" y="3895725"/>
              <a:ext cx="1489075" cy="419100"/>
            </a:xfrm>
            <a:custGeom>
              <a:avLst/>
              <a:gdLst>
                <a:gd name="connsiteX0" fmla="*/ 519113 w 1488281"/>
                <a:gd name="connsiteY0" fmla="*/ 152400 h 419100"/>
                <a:gd name="connsiteX1" fmla="*/ 735806 w 1488281"/>
                <a:gd name="connsiteY1" fmla="*/ 104775 h 419100"/>
                <a:gd name="connsiteX2" fmla="*/ 988219 w 1488281"/>
                <a:gd name="connsiteY2" fmla="*/ 54769 h 419100"/>
                <a:gd name="connsiteX3" fmla="*/ 1073944 w 1488281"/>
                <a:gd name="connsiteY3" fmla="*/ 26194 h 419100"/>
                <a:gd name="connsiteX4" fmla="*/ 1135856 w 1488281"/>
                <a:gd name="connsiteY4" fmla="*/ 2381 h 419100"/>
                <a:gd name="connsiteX5" fmla="*/ 1147763 w 1488281"/>
                <a:gd name="connsiteY5" fmla="*/ 0 h 419100"/>
                <a:gd name="connsiteX6" fmla="*/ 1231106 w 1488281"/>
                <a:gd name="connsiteY6" fmla="*/ 2381 h 419100"/>
                <a:gd name="connsiteX7" fmla="*/ 1326356 w 1488281"/>
                <a:gd name="connsiteY7" fmla="*/ 7144 h 419100"/>
                <a:gd name="connsiteX8" fmla="*/ 1400175 w 1488281"/>
                <a:gd name="connsiteY8" fmla="*/ 16669 h 419100"/>
                <a:gd name="connsiteX9" fmla="*/ 1440656 w 1488281"/>
                <a:gd name="connsiteY9" fmla="*/ 28575 h 419100"/>
                <a:gd name="connsiteX10" fmla="*/ 1464469 w 1488281"/>
                <a:gd name="connsiteY10" fmla="*/ 38100 h 419100"/>
                <a:gd name="connsiteX11" fmla="*/ 1478756 w 1488281"/>
                <a:gd name="connsiteY11" fmla="*/ 50006 h 419100"/>
                <a:gd name="connsiteX12" fmla="*/ 1485900 w 1488281"/>
                <a:gd name="connsiteY12" fmla="*/ 66675 h 419100"/>
                <a:gd name="connsiteX13" fmla="*/ 1488281 w 1488281"/>
                <a:gd name="connsiteY13" fmla="*/ 88106 h 419100"/>
                <a:gd name="connsiteX14" fmla="*/ 1485900 w 1488281"/>
                <a:gd name="connsiteY14" fmla="*/ 111919 h 419100"/>
                <a:gd name="connsiteX15" fmla="*/ 1473994 w 1488281"/>
                <a:gd name="connsiteY15" fmla="*/ 138113 h 419100"/>
                <a:gd name="connsiteX16" fmla="*/ 1450181 w 1488281"/>
                <a:gd name="connsiteY16" fmla="*/ 157163 h 419100"/>
                <a:gd name="connsiteX17" fmla="*/ 1419225 w 1488281"/>
                <a:gd name="connsiteY17" fmla="*/ 169069 h 419100"/>
                <a:gd name="connsiteX18" fmla="*/ 1354931 w 1488281"/>
                <a:gd name="connsiteY18" fmla="*/ 180975 h 419100"/>
                <a:gd name="connsiteX19" fmla="*/ 1188244 w 1488281"/>
                <a:gd name="connsiteY19" fmla="*/ 200025 h 419100"/>
                <a:gd name="connsiteX20" fmla="*/ 873919 w 1488281"/>
                <a:gd name="connsiteY20" fmla="*/ 247650 h 419100"/>
                <a:gd name="connsiteX21" fmla="*/ 619125 w 1488281"/>
                <a:gd name="connsiteY21" fmla="*/ 302419 h 419100"/>
                <a:gd name="connsiteX22" fmla="*/ 504825 w 1488281"/>
                <a:gd name="connsiteY22" fmla="*/ 340519 h 419100"/>
                <a:gd name="connsiteX23" fmla="*/ 423863 w 1488281"/>
                <a:gd name="connsiteY23" fmla="*/ 373856 h 419100"/>
                <a:gd name="connsiteX24" fmla="*/ 383381 w 1488281"/>
                <a:gd name="connsiteY24" fmla="*/ 392906 h 419100"/>
                <a:gd name="connsiteX25" fmla="*/ 345281 w 1488281"/>
                <a:gd name="connsiteY25" fmla="*/ 409575 h 419100"/>
                <a:gd name="connsiteX26" fmla="*/ 309563 w 1488281"/>
                <a:gd name="connsiteY26" fmla="*/ 416719 h 419100"/>
                <a:gd name="connsiteX27" fmla="*/ 288131 w 1488281"/>
                <a:gd name="connsiteY27" fmla="*/ 419100 h 419100"/>
                <a:gd name="connsiteX28" fmla="*/ 266700 w 1488281"/>
                <a:gd name="connsiteY28" fmla="*/ 409575 h 419100"/>
                <a:gd name="connsiteX29" fmla="*/ 245269 w 1488281"/>
                <a:gd name="connsiteY29" fmla="*/ 395288 h 419100"/>
                <a:gd name="connsiteX30" fmla="*/ 185738 w 1488281"/>
                <a:gd name="connsiteY30" fmla="*/ 359569 h 419100"/>
                <a:gd name="connsiteX31" fmla="*/ 133350 w 1488281"/>
                <a:gd name="connsiteY31" fmla="*/ 323850 h 419100"/>
                <a:gd name="connsiteX32" fmla="*/ 102394 w 1488281"/>
                <a:gd name="connsiteY32" fmla="*/ 297656 h 419100"/>
                <a:gd name="connsiteX33" fmla="*/ 76200 w 1488281"/>
                <a:gd name="connsiteY33" fmla="*/ 271463 h 419100"/>
                <a:gd name="connsiteX34" fmla="*/ 50006 w 1488281"/>
                <a:gd name="connsiteY34" fmla="*/ 240506 h 419100"/>
                <a:gd name="connsiteX35" fmla="*/ 26194 w 1488281"/>
                <a:gd name="connsiteY35" fmla="*/ 202406 h 419100"/>
                <a:gd name="connsiteX36" fmla="*/ 16669 w 1488281"/>
                <a:gd name="connsiteY36" fmla="*/ 171450 h 419100"/>
                <a:gd name="connsiteX37" fmla="*/ 11906 w 1488281"/>
                <a:gd name="connsiteY37" fmla="*/ 140494 h 419100"/>
                <a:gd name="connsiteX38" fmla="*/ 4763 w 1488281"/>
                <a:gd name="connsiteY38" fmla="*/ 114300 h 419100"/>
                <a:gd name="connsiteX39" fmla="*/ 0 w 1488281"/>
                <a:gd name="connsiteY39" fmla="*/ 95250 h 419100"/>
                <a:gd name="connsiteX40" fmla="*/ 0 w 1488281"/>
                <a:gd name="connsiteY40" fmla="*/ 78581 h 419100"/>
                <a:gd name="connsiteX41" fmla="*/ 16669 w 1488281"/>
                <a:gd name="connsiteY41" fmla="*/ 71438 h 419100"/>
                <a:gd name="connsiteX42" fmla="*/ 30956 w 1488281"/>
                <a:gd name="connsiteY42" fmla="*/ 73819 h 419100"/>
                <a:gd name="connsiteX43" fmla="*/ 52388 w 1488281"/>
                <a:gd name="connsiteY43" fmla="*/ 83344 h 419100"/>
                <a:gd name="connsiteX44" fmla="*/ 61913 w 1488281"/>
                <a:gd name="connsiteY44" fmla="*/ 102394 h 419100"/>
                <a:gd name="connsiteX45" fmla="*/ 71438 w 1488281"/>
                <a:gd name="connsiteY45" fmla="*/ 130969 h 419100"/>
                <a:gd name="connsiteX46" fmla="*/ 100013 w 1488281"/>
                <a:gd name="connsiteY46" fmla="*/ 161925 h 419100"/>
                <a:gd name="connsiteX47" fmla="*/ 135731 w 1488281"/>
                <a:gd name="connsiteY47" fmla="*/ 180975 h 419100"/>
                <a:gd name="connsiteX48" fmla="*/ 176213 w 1488281"/>
                <a:gd name="connsiteY48" fmla="*/ 190500 h 419100"/>
                <a:gd name="connsiteX49" fmla="*/ 233363 w 1488281"/>
                <a:gd name="connsiteY49" fmla="*/ 197644 h 419100"/>
                <a:gd name="connsiteX50" fmla="*/ 302419 w 1488281"/>
                <a:gd name="connsiteY50" fmla="*/ 200025 h 419100"/>
                <a:gd name="connsiteX51" fmla="*/ 419100 w 1488281"/>
                <a:gd name="connsiteY51" fmla="*/ 173831 h 419100"/>
                <a:gd name="connsiteX52" fmla="*/ 519113 w 1488281"/>
                <a:gd name="connsiteY52" fmla="*/ 1524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8281" h="419100">
                  <a:moveTo>
                    <a:pt x="519113" y="152400"/>
                  </a:moveTo>
                  <a:lnTo>
                    <a:pt x="735806" y="104775"/>
                  </a:lnTo>
                  <a:lnTo>
                    <a:pt x="988219" y="54769"/>
                  </a:lnTo>
                  <a:lnTo>
                    <a:pt x="1073944" y="26194"/>
                  </a:lnTo>
                  <a:lnTo>
                    <a:pt x="1135856" y="2381"/>
                  </a:lnTo>
                  <a:lnTo>
                    <a:pt x="1147763" y="0"/>
                  </a:lnTo>
                  <a:lnTo>
                    <a:pt x="1231106" y="2381"/>
                  </a:lnTo>
                  <a:lnTo>
                    <a:pt x="1326356" y="7144"/>
                  </a:lnTo>
                  <a:lnTo>
                    <a:pt x="1400175" y="16669"/>
                  </a:lnTo>
                  <a:lnTo>
                    <a:pt x="1440656" y="28575"/>
                  </a:lnTo>
                  <a:lnTo>
                    <a:pt x="1464469" y="38100"/>
                  </a:lnTo>
                  <a:lnTo>
                    <a:pt x="1478756" y="50006"/>
                  </a:lnTo>
                  <a:lnTo>
                    <a:pt x="1485900" y="66675"/>
                  </a:lnTo>
                  <a:lnTo>
                    <a:pt x="1488281" y="88106"/>
                  </a:lnTo>
                  <a:lnTo>
                    <a:pt x="1485900" y="111919"/>
                  </a:lnTo>
                  <a:lnTo>
                    <a:pt x="1473994" y="138113"/>
                  </a:lnTo>
                  <a:lnTo>
                    <a:pt x="1450181" y="157163"/>
                  </a:lnTo>
                  <a:lnTo>
                    <a:pt x="1419225" y="169069"/>
                  </a:lnTo>
                  <a:lnTo>
                    <a:pt x="1354931" y="180975"/>
                  </a:lnTo>
                  <a:lnTo>
                    <a:pt x="1188244" y="200025"/>
                  </a:lnTo>
                  <a:lnTo>
                    <a:pt x="873919" y="247650"/>
                  </a:lnTo>
                  <a:lnTo>
                    <a:pt x="619125" y="302419"/>
                  </a:lnTo>
                  <a:lnTo>
                    <a:pt x="504825" y="340519"/>
                  </a:lnTo>
                  <a:lnTo>
                    <a:pt x="423863" y="373856"/>
                  </a:lnTo>
                  <a:lnTo>
                    <a:pt x="383381" y="392906"/>
                  </a:lnTo>
                  <a:lnTo>
                    <a:pt x="345281" y="409575"/>
                  </a:lnTo>
                  <a:lnTo>
                    <a:pt x="309563" y="416719"/>
                  </a:lnTo>
                  <a:lnTo>
                    <a:pt x="288131" y="419100"/>
                  </a:lnTo>
                  <a:lnTo>
                    <a:pt x="266700" y="409575"/>
                  </a:lnTo>
                  <a:lnTo>
                    <a:pt x="245269" y="395288"/>
                  </a:lnTo>
                  <a:lnTo>
                    <a:pt x="185738" y="359569"/>
                  </a:lnTo>
                  <a:lnTo>
                    <a:pt x="133350" y="323850"/>
                  </a:lnTo>
                  <a:lnTo>
                    <a:pt x="102394" y="297656"/>
                  </a:lnTo>
                  <a:lnTo>
                    <a:pt x="76200" y="271463"/>
                  </a:lnTo>
                  <a:lnTo>
                    <a:pt x="50006" y="240506"/>
                  </a:lnTo>
                  <a:lnTo>
                    <a:pt x="26194" y="202406"/>
                  </a:lnTo>
                  <a:lnTo>
                    <a:pt x="16669" y="171450"/>
                  </a:lnTo>
                  <a:lnTo>
                    <a:pt x="11906" y="140494"/>
                  </a:lnTo>
                  <a:lnTo>
                    <a:pt x="4763" y="114300"/>
                  </a:lnTo>
                  <a:lnTo>
                    <a:pt x="0" y="95250"/>
                  </a:lnTo>
                  <a:lnTo>
                    <a:pt x="0" y="78581"/>
                  </a:lnTo>
                  <a:lnTo>
                    <a:pt x="16669" y="71438"/>
                  </a:lnTo>
                  <a:lnTo>
                    <a:pt x="30956" y="73819"/>
                  </a:lnTo>
                  <a:lnTo>
                    <a:pt x="52388" y="83344"/>
                  </a:lnTo>
                  <a:lnTo>
                    <a:pt x="61913" y="102394"/>
                  </a:lnTo>
                  <a:lnTo>
                    <a:pt x="71438" y="130969"/>
                  </a:lnTo>
                  <a:lnTo>
                    <a:pt x="100013" y="161925"/>
                  </a:lnTo>
                  <a:lnTo>
                    <a:pt x="135731" y="180975"/>
                  </a:lnTo>
                  <a:lnTo>
                    <a:pt x="176213" y="190500"/>
                  </a:lnTo>
                  <a:lnTo>
                    <a:pt x="233363" y="197644"/>
                  </a:lnTo>
                  <a:lnTo>
                    <a:pt x="302419" y="200025"/>
                  </a:lnTo>
                  <a:lnTo>
                    <a:pt x="419100" y="173831"/>
                  </a:lnTo>
                  <a:lnTo>
                    <a:pt x="519113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5">
              <a:extLst>
                <a:ext uri="{FF2B5EF4-FFF2-40B4-BE49-F238E27FC236}">
                  <a16:creationId xmlns:a16="http://schemas.microsoft.com/office/drawing/2014/main" id="{274E8FB2-C77B-4903-AD32-91098749279D}"/>
                </a:ext>
              </a:extLst>
            </p:cNvPr>
            <p:cNvSpPr/>
            <p:nvPr/>
          </p:nvSpPr>
          <p:spPr>
            <a:xfrm>
              <a:off x="3881438" y="3443288"/>
              <a:ext cx="412750" cy="1238250"/>
            </a:xfrm>
            <a:custGeom>
              <a:avLst/>
              <a:gdLst>
                <a:gd name="connsiteX0" fmla="*/ 100012 w 411956"/>
                <a:gd name="connsiteY0" fmla="*/ 304800 h 1238250"/>
                <a:gd name="connsiteX1" fmla="*/ 97631 w 411956"/>
                <a:gd name="connsiteY1" fmla="*/ 245268 h 1238250"/>
                <a:gd name="connsiteX2" fmla="*/ 92868 w 411956"/>
                <a:gd name="connsiteY2" fmla="*/ 211931 h 1238250"/>
                <a:gd name="connsiteX3" fmla="*/ 78581 w 411956"/>
                <a:gd name="connsiteY3" fmla="*/ 161925 h 1238250"/>
                <a:gd name="connsiteX4" fmla="*/ 54768 w 411956"/>
                <a:gd name="connsiteY4" fmla="*/ 114300 h 1238250"/>
                <a:gd name="connsiteX5" fmla="*/ 28575 w 411956"/>
                <a:gd name="connsiteY5" fmla="*/ 71437 h 1238250"/>
                <a:gd name="connsiteX6" fmla="*/ 9525 w 411956"/>
                <a:gd name="connsiteY6" fmla="*/ 40481 h 1238250"/>
                <a:gd name="connsiteX7" fmla="*/ 0 w 411956"/>
                <a:gd name="connsiteY7" fmla="*/ 19050 h 1238250"/>
                <a:gd name="connsiteX8" fmla="*/ 2381 w 411956"/>
                <a:gd name="connsiteY8" fmla="*/ 9525 h 1238250"/>
                <a:gd name="connsiteX9" fmla="*/ 16668 w 411956"/>
                <a:gd name="connsiteY9" fmla="*/ 0 h 1238250"/>
                <a:gd name="connsiteX10" fmla="*/ 85725 w 411956"/>
                <a:gd name="connsiteY10" fmla="*/ 9525 h 1238250"/>
                <a:gd name="connsiteX11" fmla="*/ 154781 w 411956"/>
                <a:gd name="connsiteY11" fmla="*/ 21431 h 1238250"/>
                <a:gd name="connsiteX12" fmla="*/ 214312 w 411956"/>
                <a:gd name="connsiteY12" fmla="*/ 42862 h 1238250"/>
                <a:gd name="connsiteX13" fmla="*/ 276225 w 411956"/>
                <a:gd name="connsiteY13" fmla="*/ 69056 h 1238250"/>
                <a:gd name="connsiteX14" fmla="*/ 342900 w 411956"/>
                <a:gd name="connsiteY14" fmla="*/ 107156 h 1238250"/>
                <a:gd name="connsiteX15" fmla="*/ 383381 w 411956"/>
                <a:gd name="connsiteY15" fmla="*/ 135731 h 1238250"/>
                <a:gd name="connsiteX16" fmla="*/ 407193 w 411956"/>
                <a:gd name="connsiteY16" fmla="*/ 152400 h 1238250"/>
                <a:gd name="connsiteX17" fmla="*/ 411956 w 411956"/>
                <a:gd name="connsiteY17" fmla="*/ 161925 h 1238250"/>
                <a:gd name="connsiteX18" fmla="*/ 411956 w 411956"/>
                <a:gd name="connsiteY18" fmla="*/ 178593 h 1238250"/>
                <a:gd name="connsiteX19" fmla="*/ 397668 w 411956"/>
                <a:gd name="connsiteY19" fmla="*/ 209550 h 1238250"/>
                <a:gd name="connsiteX20" fmla="*/ 357187 w 411956"/>
                <a:gd name="connsiteY20" fmla="*/ 264318 h 1238250"/>
                <a:gd name="connsiteX21" fmla="*/ 347662 w 411956"/>
                <a:gd name="connsiteY21" fmla="*/ 278606 h 1238250"/>
                <a:gd name="connsiteX22" fmla="*/ 338137 w 411956"/>
                <a:gd name="connsiteY22" fmla="*/ 361950 h 1238250"/>
                <a:gd name="connsiteX23" fmla="*/ 326231 w 411956"/>
                <a:gd name="connsiteY23" fmla="*/ 483393 h 1238250"/>
                <a:gd name="connsiteX24" fmla="*/ 316706 w 411956"/>
                <a:gd name="connsiteY24" fmla="*/ 554831 h 1238250"/>
                <a:gd name="connsiteX25" fmla="*/ 295275 w 411956"/>
                <a:gd name="connsiteY25" fmla="*/ 735806 h 1238250"/>
                <a:gd name="connsiteX26" fmla="*/ 285750 w 411956"/>
                <a:gd name="connsiteY26" fmla="*/ 852487 h 1238250"/>
                <a:gd name="connsiteX27" fmla="*/ 280987 w 411956"/>
                <a:gd name="connsiteY27" fmla="*/ 992981 h 1238250"/>
                <a:gd name="connsiteX28" fmla="*/ 276225 w 411956"/>
                <a:gd name="connsiteY28" fmla="*/ 1202531 h 1238250"/>
                <a:gd name="connsiteX29" fmla="*/ 78581 w 411956"/>
                <a:gd name="connsiteY29" fmla="*/ 1238250 h 1238250"/>
                <a:gd name="connsiteX30" fmla="*/ 78581 w 411956"/>
                <a:gd name="connsiteY30" fmla="*/ 1000125 h 1238250"/>
                <a:gd name="connsiteX31" fmla="*/ 78581 w 411956"/>
                <a:gd name="connsiteY31" fmla="*/ 764381 h 1238250"/>
                <a:gd name="connsiteX32" fmla="*/ 78581 w 411956"/>
                <a:gd name="connsiteY32" fmla="*/ 719137 h 1238250"/>
                <a:gd name="connsiteX33" fmla="*/ 100012 w 411956"/>
                <a:gd name="connsiteY33" fmla="*/ 571500 h 1238250"/>
                <a:gd name="connsiteX34" fmla="*/ 100012 w 411956"/>
                <a:gd name="connsiteY34" fmla="*/ 30480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11956" h="1238250">
                  <a:moveTo>
                    <a:pt x="100012" y="304800"/>
                  </a:moveTo>
                  <a:cubicBezTo>
                    <a:pt x="99218" y="284956"/>
                    <a:pt x="98425" y="265112"/>
                    <a:pt x="97631" y="245268"/>
                  </a:cubicBezTo>
                  <a:lnTo>
                    <a:pt x="92868" y="211931"/>
                  </a:lnTo>
                  <a:lnTo>
                    <a:pt x="78581" y="161925"/>
                  </a:lnTo>
                  <a:lnTo>
                    <a:pt x="54768" y="114300"/>
                  </a:lnTo>
                  <a:lnTo>
                    <a:pt x="28575" y="71437"/>
                  </a:lnTo>
                  <a:lnTo>
                    <a:pt x="9525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85725" y="9525"/>
                  </a:lnTo>
                  <a:lnTo>
                    <a:pt x="154781" y="21431"/>
                  </a:lnTo>
                  <a:lnTo>
                    <a:pt x="214312" y="42862"/>
                  </a:lnTo>
                  <a:lnTo>
                    <a:pt x="276225" y="69056"/>
                  </a:lnTo>
                  <a:lnTo>
                    <a:pt x="342900" y="107156"/>
                  </a:lnTo>
                  <a:lnTo>
                    <a:pt x="383381" y="135731"/>
                  </a:lnTo>
                  <a:lnTo>
                    <a:pt x="407193" y="152400"/>
                  </a:lnTo>
                  <a:lnTo>
                    <a:pt x="411956" y="161925"/>
                  </a:lnTo>
                  <a:lnTo>
                    <a:pt x="411956" y="178593"/>
                  </a:lnTo>
                  <a:lnTo>
                    <a:pt x="397668" y="209550"/>
                  </a:lnTo>
                  <a:lnTo>
                    <a:pt x="357187" y="264318"/>
                  </a:lnTo>
                  <a:lnTo>
                    <a:pt x="347662" y="278606"/>
                  </a:lnTo>
                  <a:lnTo>
                    <a:pt x="338137" y="361950"/>
                  </a:lnTo>
                  <a:lnTo>
                    <a:pt x="326231" y="483393"/>
                  </a:lnTo>
                  <a:lnTo>
                    <a:pt x="316706" y="554831"/>
                  </a:lnTo>
                  <a:lnTo>
                    <a:pt x="295275" y="735806"/>
                  </a:lnTo>
                  <a:lnTo>
                    <a:pt x="285750" y="852487"/>
                  </a:lnTo>
                  <a:lnTo>
                    <a:pt x="280987" y="992981"/>
                  </a:lnTo>
                  <a:lnTo>
                    <a:pt x="276225" y="1202531"/>
                  </a:lnTo>
                  <a:lnTo>
                    <a:pt x="78581" y="1238250"/>
                  </a:lnTo>
                  <a:lnTo>
                    <a:pt x="78581" y="1000125"/>
                  </a:lnTo>
                  <a:lnTo>
                    <a:pt x="78581" y="764381"/>
                  </a:lnTo>
                  <a:lnTo>
                    <a:pt x="78581" y="719137"/>
                  </a:lnTo>
                  <a:lnTo>
                    <a:pt x="100012" y="571500"/>
                  </a:lnTo>
                  <a:lnTo>
                    <a:pt x="100012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6">
              <a:extLst>
                <a:ext uri="{FF2B5EF4-FFF2-40B4-BE49-F238E27FC236}">
                  <a16:creationId xmlns:a16="http://schemas.microsoft.com/office/drawing/2014/main" id="{DF15B11E-4867-462D-9B10-C92A3BFBF2F6}"/>
                </a:ext>
              </a:extLst>
            </p:cNvPr>
            <p:cNvSpPr/>
            <p:nvPr/>
          </p:nvSpPr>
          <p:spPr>
            <a:xfrm>
              <a:off x="2979738" y="4452938"/>
              <a:ext cx="1900237" cy="585787"/>
            </a:xfrm>
            <a:custGeom>
              <a:avLst/>
              <a:gdLst>
                <a:gd name="connsiteX0" fmla="*/ 716756 w 1900237"/>
                <a:gd name="connsiteY0" fmla="*/ 230981 h 585787"/>
                <a:gd name="connsiteX1" fmla="*/ 992981 w 1900237"/>
                <a:gd name="connsiteY1" fmla="*/ 173831 h 585787"/>
                <a:gd name="connsiteX2" fmla="*/ 1323975 w 1900237"/>
                <a:gd name="connsiteY2" fmla="*/ 107156 h 585787"/>
                <a:gd name="connsiteX3" fmla="*/ 1535906 w 1900237"/>
                <a:gd name="connsiteY3" fmla="*/ 66675 h 585787"/>
                <a:gd name="connsiteX4" fmla="*/ 1847850 w 1900237"/>
                <a:gd name="connsiteY4" fmla="*/ 2381 h 585787"/>
                <a:gd name="connsiteX5" fmla="*/ 1871662 w 1900237"/>
                <a:gd name="connsiteY5" fmla="*/ 0 h 585787"/>
                <a:gd name="connsiteX6" fmla="*/ 1888331 w 1900237"/>
                <a:gd name="connsiteY6" fmla="*/ 4762 h 585787"/>
                <a:gd name="connsiteX7" fmla="*/ 1895475 w 1900237"/>
                <a:gd name="connsiteY7" fmla="*/ 9525 h 585787"/>
                <a:gd name="connsiteX8" fmla="*/ 1900237 w 1900237"/>
                <a:gd name="connsiteY8" fmla="*/ 19050 h 585787"/>
                <a:gd name="connsiteX9" fmla="*/ 1900237 w 1900237"/>
                <a:gd name="connsiteY9" fmla="*/ 35718 h 585787"/>
                <a:gd name="connsiteX10" fmla="*/ 1885950 w 1900237"/>
                <a:gd name="connsiteY10" fmla="*/ 71437 h 585787"/>
                <a:gd name="connsiteX11" fmla="*/ 1866900 w 1900237"/>
                <a:gd name="connsiteY11" fmla="*/ 90487 h 585787"/>
                <a:gd name="connsiteX12" fmla="*/ 1819275 w 1900237"/>
                <a:gd name="connsiteY12" fmla="*/ 107156 h 585787"/>
                <a:gd name="connsiteX13" fmla="*/ 1693069 w 1900237"/>
                <a:gd name="connsiteY13" fmla="*/ 152400 h 585787"/>
                <a:gd name="connsiteX14" fmla="*/ 1502569 w 1900237"/>
                <a:gd name="connsiteY14" fmla="*/ 211931 h 585787"/>
                <a:gd name="connsiteX15" fmla="*/ 1254919 w 1900237"/>
                <a:gd name="connsiteY15" fmla="*/ 280987 h 585787"/>
                <a:gd name="connsiteX16" fmla="*/ 1007269 w 1900237"/>
                <a:gd name="connsiteY16" fmla="*/ 350043 h 585787"/>
                <a:gd name="connsiteX17" fmla="*/ 678656 w 1900237"/>
                <a:gd name="connsiteY17" fmla="*/ 445293 h 585787"/>
                <a:gd name="connsiteX18" fmla="*/ 461962 w 1900237"/>
                <a:gd name="connsiteY18" fmla="*/ 516731 h 585787"/>
                <a:gd name="connsiteX19" fmla="*/ 414337 w 1900237"/>
                <a:gd name="connsiteY19" fmla="*/ 545306 h 585787"/>
                <a:gd name="connsiteX20" fmla="*/ 378619 w 1900237"/>
                <a:gd name="connsiteY20" fmla="*/ 564356 h 585787"/>
                <a:gd name="connsiteX21" fmla="*/ 340519 w 1900237"/>
                <a:gd name="connsiteY21" fmla="*/ 576262 h 585787"/>
                <a:gd name="connsiteX22" fmla="*/ 304800 w 1900237"/>
                <a:gd name="connsiteY22" fmla="*/ 585787 h 585787"/>
                <a:gd name="connsiteX23" fmla="*/ 283369 w 1900237"/>
                <a:gd name="connsiteY23" fmla="*/ 585787 h 585787"/>
                <a:gd name="connsiteX24" fmla="*/ 252412 w 1900237"/>
                <a:gd name="connsiteY24" fmla="*/ 576262 h 585787"/>
                <a:gd name="connsiteX25" fmla="*/ 214312 w 1900237"/>
                <a:gd name="connsiteY25" fmla="*/ 554831 h 585787"/>
                <a:gd name="connsiteX26" fmla="*/ 161925 w 1900237"/>
                <a:gd name="connsiteY26" fmla="*/ 511968 h 585787"/>
                <a:gd name="connsiteX27" fmla="*/ 109537 w 1900237"/>
                <a:gd name="connsiteY27" fmla="*/ 459581 h 585787"/>
                <a:gd name="connsiteX28" fmla="*/ 50006 w 1900237"/>
                <a:gd name="connsiteY28" fmla="*/ 371475 h 585787"/>
                <a:gd name="connsiteX29" fmla="*/ 7144 w 1900237"/>
                <a:gd name="connsiteY29" fmla="*/ 288131 h 585787"/>
                <a:gd name="connsiteX30" fmla="*/ 0 w 1900237"/>
                <a:gd name="connsiteY30" fmla="*/ 266700 h 585787"/>
                <a:gd name="connsiteX31" fmla="*/ 0 w 1900237"/>
                <a:gd name="connsiteY31" fmla="*/ 252412 h 585787"/>
                <a:gd name="connsiteX32" fmla="*/ 2381 w 1900237"/>
                <a:gd name="connsiteY32" fmla="*/ 235743 h 585787"/>
                <a:gd name="connsiteX33" fmla="*/ 11906 w 1900237"/>
                <a:gd name="connsiteY33" fmla="*/ 223837 h 585787"/>
                <a:gd name="connsiteX34" fmla="*/ 26194 w 1900237"/>
                <a:gd name="connsiteY34" fmla="*/ 221456 h 585787"/>
                <a:gd name="connsiteX35" fmla="*/ 45244 w 1900237"/>
                <a:gd name="connsiteY35" fmla="*/ 219075 h 585787"/>
                <a:gd name="connsiteX36" fmla="*/ 71437 w 1900237"/>
                <a:gd name="connsiteY36" fmla="*/ 228600 h 585787"/>
                <a:gd name="connsiteX37" fmla="*/ 95250 w 1900237"/>
                <a:gd name="connsiteY37" fmla="*/ 250031 h 585787"/>
                <a:gd name="connsiteX38" fmla="*/ 130969 w 1900237"/>
                <a:gd name="connsiteY38" fmla="*/ 278606 h 585787"/>
                <a:gd name="connsiteX39" fmla="*/ 169069 w 1900237"/>
                <a:gd name="connsiteY39" fmla="*/ 300037 h 585787"/>
                <a:gd name="connsiteX40" fmla="*/ 202406 w 1900237"/>
                <a:gd name="connsiteY40" fmla="*/ 311943 h 585787"/>
                <a:gd name="connsiteX41" fmla="*/ 245269 w 1900237"/>
                <a:gd name="connsiteY41" fmla="*/ 316706 h 585787"/>
                <a:gd name="connsiteX42" fmla="*/ 300037 w 1900237"/>
                <a:gd name="connsiteY42" fmla="*/ 314325 h 585787"/>
                <a:gd name="connsiteX43" fmla="*/ 476250 w 1900237"/>
                <a:gd name="connsiteY43" fmla="*/ 278606 h 585787"/>
                <a:gd name="connsiteX44" fmla="*/ 716756 w 1900237"/>
                <a:gd name="connsiteY44" fmla="*/ 230981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0237" h="585787">
                  <a:moveTo>
                    <a:pt x="716756" y="230981"/>
                  </a:moveTo>
                  <a:lnTo>
                    <a:pt x="992981" y="173831"/>
                  </a:lnTo>
                  <a:lnTo>
                    <a:pt x="1323975" y="107156"/>
                  </a:lnTo>
                  <a:lnTo>
                    <a:pt x="1535906" y="66675"/>
                  </a:lnTo>
                  <a:lnTo>
                    <a:pt x="1847850" y="2381"/>
                  </a:lnTo>
                  <a:lnTo>
                    <a:pt x="1871662" y="0"/>
                  </a:lnTo>
                  <a:lnTo>
                    <a:pt x="1888331" y="4762"/>
                  </a:lnTo>
                  <a:lnTo>
                    <a:pt x="1895475" y="9525"/>
                  </a:lnTo>
                  <a:lnTo>
                    <a:pt x="1900237" y="19050"/>
                  </a:lnTo>
                  <a:lnTo>
                    <a:pt x="1900237" y="35718"/>
                  </a:lnTo>
                  <a:lnTo>
                    <a:pt x="1885950" y="71437"/>
                  </a:lnTo>
                  <a:lnTo>
                    <a:pt x="1866900" y="90487"/>
                  </a:lnTo>
                  <a:lnTo>
                    <a:pt x="1819275" y="107156"/>
                  </a:lnTo>
                  <a:lnTo>
                    <a:pt x="1693069" y="152400"/>
                  </a:lnTo>
                  <a:lnTo>
                    <a:pt x="1502569" y="211931"/>
                  </a:lnTo>
                  <a:lnTo>
                    <a:pt x="1254919" y="280987"/>
                  </a:lnTo>
                  <a:lnTo>
                    <a:pt x="1007269" y="350043"/>
                  </a:lnTo>
                  <a:lnTo>
                    <a:pt x="678656" y="445293"/>
                  </a:lnTo>
                  <a:lnTo>
                    <a:pt x="461962" y="516731"/>
                  </a:lnTo>
                  <a:lnTo>
                    <a:pt x="414337" y="545306"/>
                  </a:lnTo>
                  <a:lnTo>
                    <a:pt x="378619" y="564356"/>
                  </a:lnTo>
                  <a:lnTo>
                    <a:pt x="340519" y="576262"/>
                  </a:lnTo>
                  <a:lnTo>
                    <a:pt x="304800" y="585787"/>
                  </a:lnTo>
                  <a:lnTo>
                    <a:pt x="283369" y="585787"/>
                  </a:lnTo>
                  <a:lnTo>
                    <a:pt x="252412" y="576262"/>
                  </a:lnTo>
                  <a:lnTo>
                    <a:pt x="214312" y="554831"/>
                  </a:lnTo>
                  <a:lnTo>
                    <a:pt x="161925" y="511968"/>
                  </a:lnTo>
                  <a:lnTo>
                    <a:pt x="109537" y="459581"/>
                  </a:lnTo>
                  <a:lnTo>
                    <a:pt x="50006" y="371475"/>
                  </a:lnTo>
                  <a:lnTo>
                    <a:pt x="7144" y="288131"/>
                  </a:lnTo>
                  <a:lnTo>
                    <a:pt x="0" y="266700"/>
                  </a:lnTo>
                  <a:lnTo>
                    <a:pt x="0" y="252412"/>
                  </a:lnTo>
                  <a:lnTo>
                    <a:pt x="2381" y="235743"/>
                  </a:lnTo>
                  <a:lnTo>
                    <a:pt x="11906" y="223837"/>
                  </a:lnTo>
                  <a:lnTo>
                    <a:pt x="26194" y="221456"/>
                  </a:lnTo>
                  <a:lnTo>
                    <a:pt x="45244" y="219075"/>
                  </a:lnTo>
                  <a:lnTo>
                    <a:pt x="71437" y="228600"/>
                  </a:lnTo>
                  <a:lnTo>
                    <a:pt x="95250" y="250031"/>
                  </a:lnTo>
                  <a:lnTo>
                    <a:pt x="130969" y="278606"/>
                  </a:lnTo>
                  <a:lnTo>
                    <a:pt x="169069" y="300037"/>
                  </a:lnTo>
                  <a:lnTo>
                    <a:pt x="202406" y="311943"/>
                  </a:lnTo>
                  <a:lnTo>
                    <a:pt x="245269" y="316706"/>
                  </a:lnTo>
                  <a:lnTo>
                    <a:pt x="300037" y="314325"/>
                  </a:lnTo>
                  <a:lnTo>
                    <a:pt x="476250" y="278606"/>
                  </a:lnTo>
                  <a:lnTo>
                    <a:pt x="716756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8">
              <a:extLst>
                <a:ext uri="{FF2B5EF4-FFF2-40B4-BE49-F238E27FC236}">
                  <a16:creationId xmlns:a16="http://schemas.microsoft.com/office/drawing/2014/main" id="{6CA5AC85-51F5-4909-9758-B57DC7D8FC53}"/>
                </a:ext>
              </a:extLst>
            </p:cNvPr>
            <p:cNvSpPr/>
            <p:nvPr/>
          </p:nvSpPr>
          <p:spPr>
            <a:xfrm rot="16200000">
              <a:off x="3671887" y="2606676"/>
              <a:ext cx="3362325" cy="1428750"/>
            </a:xfrm>
            <a:custGeom>
              <a:avLst/>
              <a:gdLst>
                <a:gd name="connsiteX0" fmla="*/ 1428750 w 3360964"/>
                <a:gd name="connsiteY0" fmla="*/ 1153885 h 1428750"/>
                <a:gd name="connsiteX1" fmla="*/ 1624693 w 3360964"/>
                <a:gd name="connsiteY1" fmla="*/ 1189264 h 1428750"/>
                <a:gd name="connsiteX2" fmla="*/ 1804307 w 3360964"/>
                <a:gd name="connsiteY2" fmla="*/ 1216478 h 1428750"/>
                <a:gd name="connsiteX3" fmla="*/ 2049236 w 3360964"/>
                <a:gd name="connsiteY3" fmla="*/ 1240971 h 1428750"/>
                <a:gd name="connsiteX4" fmla="*/ 2256064 w 3360964"/>
                <a:gd name="connsiteY4" fmla="*/ 1240971 h 1428750"/>
                <a:gd name="connsiteX5" fmla="*/ 2452007 w 3360964"/>
                <a:gd name="connsiteY5" fmla="*/ 1251857 h 1428750"/>
                <a:gd name="connsiteX6" fmla="*/ 2618014 w 3360964"/>
                <a:gd name="connsiteY6" fmla="*/ 1262743 h 1428750"/>
                <a:gd name="connsiteX7" fmla="*/ 2724150 w 3360964"/>
                <a:gd name="connsiteY7" fmla="*/ 1279071 h 1428750"/>
                <a:gd name="connsiteX8" fmla="*/ 2871107 w 3360964"/>
                <a:gd name="connsiteY8" fmla="*/ 1303564 h 1428750"/>
                <a:gd name="connsiteX9" fmla="*/ 2903764 w 3360964"/>
                <a:gd name="connsiteY9" fmla="*/ 1314450 h 1428750"/>
                <a:gd name="connsiteX10" fmla="*/ 2969079 w 3360964"/>
                <a:gd name="connsiteY10" fmla="*/ 1349828 h 1428750"/>
                <a:gd name="connsiteX11" fmla="*/ 3037114 w 3360964"/>
                <a:gd name="connsiteY11" fmla="*/ 1390650 h 1428750"/>
                <a:gd name="connsiteX12" fmla="*/ 3056164 w 3360964"/>
                <a:gd name="connsiteY12" fmla="*/ 1412421 h 1428750"/>
                <a:gd name="connsiteX13" fmla="*/ 3072493 w 3360964"/>
                <a:gd name="connsiteY13" fmla="*/ 1423307 h 1428750"/>
                <a:gd name="connsiteX14" fmla="*/ 3091543 w 3360964"/>
                <a:gd name="connsiteY14" fmla="*/ 1428750 h 1428750"/>
                <a:gd name="connsiteX15" fmla="*/ 3107872 w 3360964"/>
                <a:gd name="connsiteY15" fmla="*/ 1428750 h 1428750"/>
                <a:gd name="connsiteX16" fmla="*/ 3135086 w 3360964"/>
                <a:gd name="connsiteY16" fmla="*/ 1417864 h 1428750"/>
                <a:gd name="connsiteX17" fmla="*/ 3186793 w 3360964"/>
                <a:gd name="connsiteY17" fmla="*/ 1371600 h 1428750"/>
                <a:gd name="connsiteX18" fmla="*/ 3257550 w 3360964"/>
                <a:gd name="connsiteY18" fmla="*/ 1281793 h 1428750"/>
                <a:gd name="connsiteX19" fmla="*/ 3306536 w 3360964"/>
                <a:gd name="connsiteY19" fmla="*/ 1200150 h 1428750"/>
                <a:gd name="connsiteX20" fmla="*/ 3331029 w 3360964"/>
                <a:gd name="connsiteY20" fmla="*/ 1137557 h 1428750"/>
                <a:gd name="connsiteX21" fmla="*/ 3350079 w 3360964"/>
                <a:gd name="connsiteY21" fmla="*/ 1077685 h 1428750"/>
                <a:gd name="connsiteX22" fmla="*/ 3355522 w 3360964"/>
                <a:gd name="connsiteY22" fmla="*/ 1025978 h 1428750"/>
                <a:gd name="connsiteX23" fmla="*/ 3360964 w 3360964"/>
                <a:gd name="connsiteY23" fmla="*/ 952500 h 1428750"/>
                <a:gd name="connsiteX24" fmla="*/ 3360964 w 3360964"/>
                <a:gd name="connsiteY24" fmla="*/ 900793 h 1428750"/>
                <a:gd name="connsiteX25" fmla="*/ 3355522 w 3360964"/>
                <a:gd name="connsiteY25" fmla="*/ 881743 h 1428750"/>
                <a:gd name="connsiteX26" fmla="*/ 3347357 w 3360964"/>
                <a:gd name="connsiteY26" fmla="*/ 865414 h 1428750"/>
                <a:gd name="connsiteX27" fmla="*/ 3328307 w 3360964"/>
                <a:gd name="connsiteY27" fmla="*/ 865414 h 1428750"/>
                <a:gd name="connsiteX28" fmla="*/ 3295650 w 3360964"/>
                <a:gd name="connsiteY28" fmla="*/ 884464 h 1428750"/>
                <a:gd name="connsiteX29" fmla="*/ 3265714 w 3360964"/>
                <a:gd name="connsiteY29" fmla="*/ 908957 h 1428750"/>
                <a:gd name="connsiteX30" fmla="*/ 3246664 w 3360964"/>
                <a:gd name="connsiteY30" fmla="*/ 936171 h 1428750"/>
                <a:gd name="connsiteX31" fmla="*/ 3222172 w 3360964"/>
                <a:gd name="connsiteY31" fmla="*/ 966107 h 1428750"/>
                <a:gd name="connsiteX32" fmla="*/ 3189514 w 3360964"/>
                <a:gd name="connsiteY32" fmla="*/ 996043 h 1428750"/>
                <a:gd name="connsiteX33" fmla="*/ 3151414 w 3360964"/>
                <a:gd name="connsiteY33" fmla="*/ 1017814 h 1428750"/>
                <a:gd name="connsiteX34" fmla="*/ 3113314 w 3360964"/>
                <a:gd name="connsiteY34" fmla="*/ 1034143 h 1428750"/>
                <a:gd name="connsiteX35" fmla="*/ 3042557 w 3360964"/>
                <a:gd name="connsiteY35" fmla="*/ 1039585 h 1428750"/>
                <a:gd name="connsiteX36" fmla="*/ 2906486 w 3360964"/>
                <a:gd name="connsiteY36" fmla="*/ 1039585 h 1428750"/>
                <a:gd name="connsiteX37" fmla="*/ 2677886 w 3360964"/>
                <a:gd name="connsiteY37" fmla="*/ 1036864 h 1428750"/>
                <a:gd name="connsiteX38" fmla="*/ 2354036 w 3360964"/>
                <a:gd name="connsiteY38" fmla="*/ 1025978 h 1428750"/>
                <a:gd name="connsiteX39" fmla="*/ 2166257 w 3360964"/>
                <a:gd name="connsiteY39" fmla="*/ 1015093 h 1428750"/>
                <a:gd name="connsiteX40" fmla="*/ 1875064 w 3360964"/>
                <a:gd name="connsiteY40" fmla="*/ 990600 h 1428750"/>
                <a:gd name="connsiteX41" fmla="*/ 1695450 w 3360964"/>
                <a:gd name="connsiteY41" fmla="*/ 974271 h 1428750"/>
                <a:gd name="connsiteX42" fmla="*/ 1515836 w 3360964"/>
                <a:gd name="connsiteY42" fmla="*/ 947057 h 1428750"/>
                <a:gd name="connsiteX43" fmla="*/ 1336222 w 3360964"/>
                <a:gd name="connsiteY43" fmla="*/ 914400 h 1428750"/>
                <a:gd name="connsiteX44" fmla="*/ 1200150 w 3360964"/>
                <a:gd name="connsiteY44" fmla="*/ 881743 h 1428750"/>
                <a:gd name="connsiteX45" fmla="*/ 1017814 w 3360964"/>
                <a:gd name="connsiteY45" fmla="*/ 830035 h 1428750"/>
                <a:gd name="connsiteX46" fmla="*/ 881743 w 3360964"/>
                <a:gd name="connsiteY46" fmla="*/ 772885 h 1428750"/>
                <a:gd name="connsiteX47" fmla="*/ 764722 w 3360964"/>
                <a:gd name="connsiteY47" fmla="*/ 713014 h 1428750"/>
                <a:gd name="connsiteX48" fmla="*/ 623207 w 3360964"/>
                <a:gd name="connsiteY48" fmla="*/ 623207 h 1428750"/>
                <a:gd name="connsiteX49" fmla="*/ 517072 w 3360964"/>
                <a:gd name="connsiteY49" fmla="*/ 544285 h 1428750"/>
                <a:gd name="connsiteX50" fmla="*/ 397329 w 3360964"/>
                <a:gd name="connsiteY50" fmla="*/ 440871 h 1428750"/>
                <a:gd name="connsiteX51" fmla="*/ 302079 w 3360964"/>
                <a:gd name="connsiteY51" fmla="*/ 340178 h 1428750"/>
                <a:gd name="connsiteX52" fmla="*/ 195943 w 3360964"/>
                <a:gd name="connsiteY52" fmla="*/ 214993 h 1428750"/>
                <a:gd name="connsiteX53" fmla="*/ 117022 w 3360964"/>
                <a:gd name="connsiteY53" fmla="*/ 103414 h 1428750"/>
                <a:gd name="connsiteX54" fmla="*/ 59872 w 3360964"/>
                <a:gd name="connsiteY54" fmla="*/ 21771 h 1428750"/>
                <a:gd name="connsiteX55" fmla="*/ 46264 w 3360964"/>
                <a:gd name="connsiteY55" fmla="*/ 10885 h 1428750"/>
                <a:gd name="connsiteX56" fmla="*/ 19050 w 3360964"/>
                <a:gd name="connsiteY56" fmla="*/ 0 h 1428750"/>
                <a:gd name="connsiteX57" fmla="*/ 0 w 3360964"/>
                <a:gd name="connsiteY57" fmla="*/ 8164 h 1428750"/>
                <a:gd name="connsiteX58" fmla="*/ 0 w 3360964"/>
                <a:gd name="connsiteY58" fmla="*/ 24493 h 1428750"/>
                <a:gd name="connsiteX59" fmla="*/ 19050 w 3360964"/>
                <a:gd name="connsiteY59" fmla="*/ 78921 h 1428750"/>
                <a:gd name="connsiteX60" fmla="*/ 73479 w 3360964"/>
                <a:gd name="connsiteY60" fmla="*/ 193221 h 1428750"/>
                <a:gd name="connsiteX61" fmla="*/ 125186 w 3360964"/>
                <a:gd name="connsiteY61" fmla="*/ 288471 h 1428750"/>
                <a:gd name="connsiteX62" fmla="*/ 206829 w 3360964"/>
                <a:gd name="connsiteY62" fmla="*/ 419100 h 1428750"/>
                <a:gd name="connsiteX63" fmla="*/ 277586 w 3360964"/>
                <a:gd name="connsiteY63" fmla="*/ 519793 h 1428750"/>
                <a:gd name="connsiteX64" fmla="*/ 342900 w 3360964"/>
                <a:gd name="connsiteY64" fmla="*/ 598714 h 1428750"/>
                <a:gd name="connsiteX65" fmla="*/ 429986 w 3360964"/>
                <a:gd name="connsiteY65" fmla="*/ 685800 h 1428750"/>
                <a:gd name="connsiteX66" fmla="*/ 541564 w 3360964"/>
                <a:gd name="connsiteY66" fmla="*/ 778328 h 1428750"/>
                <a:gd name="connsiteX67" fmla="*/ 650422 w 3360964"/>
                <a:gd name="connsiteY67" fmla="*/ 854528 h 1428750"/>
                <a:gd name="connsiteX68" fmla="*/ 753836 w 3360964"/>
                <a:gd name="connsiteY68" fmla="*/ 922564 h 1428750"/>
                <a:gd name="connsiteX69" fmla="*/ 898072 w 3360964"/>
                <a:gd name="connsiteY69" fmla="*/ 1001485 h 1428750"/>
                <a:gd name="connsiteX70" fmla="*/ 1153886 w 3360964"/>
                <a:gd name="connsiteY70" fmla="*/ 1094014 h 1428750"/>
                <a:gd name="connsiteX71" fmla="*/ 1287236 w 3360964"/>
                <a:gd name="connsiteY71" fmla="*/ 1123950 h 1428750"/>
                <a:gd name="connsiteX72" fmla="*/ 1428750 w 3360964"/>
                <a:gd name="connsiteY72" fmla="*/ 115388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60964" h="1428750">
                  <a:moveTo>
                    <a:pt x="1428750" y="1153885"/>
                  </a:moveTo>
                  <a:lnTo>
                    <a:pt x="1624693" y="1189264"/>
                  </a:lnTo>
                  <a:lnTo>
                    <a:pt x="1804307" y="1216478"/>
                  </a:lnTo>
                  <a:lnTo>
                    <a:pt x="2049236" y="1240971"/>
                  </a:lnTo>
                  <a:lnTo>
                    <a:pt x="2256064" y="1240971"/>
                  </a:lnTo>
                  <a:lnTo>
                    <a:pt x="2452007" y="1251857"/>
                  </a:lnTo>
                  <a:lnTo>
                    <a:pt x="2618014" y="1262743"/>
                  </a:lnTo>
                  <a:lnTo>
                    <a:pt x="2724150" y="1279071"/>
                  </a:lnTo>
                  <a:lnTo>
                    <a:pt x="2871107" y="1303564"/>
                  </a:lnTo>
                  <a:lnTo>
                    <a:pt x="2903764" y="1314450"/>
                  </a:lnTo>
                  <a:lnTo>
                    <a:pt x="2969079" y="1349828"/>
                  </a:lnTo>
                  <a:lnTo>
                    <a:pt x="3037114" y="1390650"/>
                  </a:lnTo>
                  <a:lnTo>
                    <a:pt x="3056164" y="1412421"/>
                  </a:lnTo>
                  <a:lnTo>
                    <a:pt x="3072493" y="1423307"/>
                  </a:lnTo>
                  <a:lnTo>
                    <a:pt x="3091543" y="1428750"/>
                  </a:lnTo>
                  <a:lnTo>
                    <a:pt x="3107872" y="1428750"/>
                  </a:lnTo>
                  <a:lnTo>
                    <a:pt x="3135086" y="1417864"/>
                  </a:lnTo>
                  <a:lnTo>
                    <a:pt x="3186793" y="1371600"/>
                  </a:lnTo>
                  <a:lnTo>
                    <a:pt x="3257550" y="1281793"/>
                  </a:lnTo>
                  <a:lnTo>
                    <a:pt x="3306536" y="1200150"/>
                  </a:lnTo>
                  <a:lnTo>
                    <a:pt x="3331029" y="1137557"/>
                  </a:lnTo>
                  <a:lnTo>
                    <a:pt x="3350079" y="1077685"/>
                  </a:lnTo>
                  <a:lnTo>
                    <a:pt x="3355522" y="1025978"/>
                  </a:lnTo>
                  <a:lnTo>
                    <a:pt x="3360964" y="952500"/>
                  </a:lnTo>
                  <a:lnTo>
                    <a:pt x="3360964" y="900793"/>
                  </a:lnTo>
                  <a:lnTo>
                    <a:pt x="3355522" y="881743"/>
                  </a:lnTo>
                  <a:lnTo>
                    <a:pt x="3347357" y="865414"/>
                  </a:lnTo>
                  <a:lnTo>
                    <a:pt x="3328307" y="865414"/>
                  </a:lnTo>
                  <a:lnTo>
                    <a:pt x="3295650" y="884464"/>
                  </a:lnTo>
                  <a:lnTo>
                    <a:pt x="3265714" y="908957"/>
                  </a:lnTo>
                  <a:lnTo>
                    <a:pt x="3246664" y="936171"/>
                  </a:lnTo>
                  <a:lnTo>
                    <a:pt x="3222172" y="966107"/>
                  </a:lnTo>
                  <a:lnTo>
                    <a:pt x="3189514" y="996043"/>
                  </a:lnTo>
                  <a:lnTo>
                    <a:pt x="3151414" y="1017814"/>
                  </a:lnTo>
                  <a:lnTo>
                    <a:pt x="3113314" y="1034143"/>
                  </a:lnTo>
                  <a:lnTo>
                    <a:pt x="3042557" y="1039585"/>
                  </a:lnTo>
                  <a:lnTo>
                    <a:pt x="2906486" y="1039585"/>
                  </a:lnTo>
                  <a:lnTo>
                    <a:pt x="2677886" y="1036864"/>
                  </a:lnTo>
                  <a:lnTo>
                    <a:pt x="2354036" y="1025978"/>
                  </a:lnTo>
                  <a:lnTo>
                    <a:pt x="2166257" y="1015093"/>
                  </a:lnTo>
                  <a:lnTo>
                    <a:pt x="1875064" y="990600"/>
                  </a:lnTo>
                  <a:lnTo>
                    <a:pt x="1695450" y="974271"/>
                  </a:lnTo>
                  <a:lnTo>
                    <a:pt x="1515836" y="947057"/>
                  </a:lnTo>
                  <a:lnTo>
                    <a:pt x="1336222" y="914400"/>
                  </a:lnTo>
                  <a:lnTo>
                    <a:pt x="1200150" y="881743"/>
                  </a:lnTo>
                  <a:lnTo>
                    <a:pt x="1017814" y="830035"/>
                  </a:lnTo>
                  <a:lnTo>
                    <a:pt x="881743" y="772885"/>
                  </a:lnTo>
                  <a:lnTo>
                    <a:pt x="764722" y="713014"/>
                  </a:lnTo>
                  <a:lnTo>
                    <a:pt x="623207" y="623207"/>
                  </a:lnTo>
                  <a:lnTo>
                    <a:pt x="517072" y="544285"/>
                  </a:lnTo>
                  <a:lnTo>
                    <a:pt x="397329" y="440871"/>
                  </a:lnTo>
                  <a:lnTo>
                    <a:pt x="302079" y="340178"/>
                  </a:lnTo>
                  <a:lnTo>
                    <a:pt x="195943" y="214993"/>
                  </a:lnTo>
                  <a:lnTo>
                    <a:pt x="117022" y="103414"/>
                  </a:lnTo>
                  <a:lnTo>
                    <a:pt x="59872" y="21771"/>
                  </a:lnTo>
                  <a:lnTo>
                    <a:pt x="46264" y="10885"/>
                  </a:lnTo>
                  <a:lnTo>
                    <a:pt x="19050" y="0"/>
                  </a:lnTo>
                  <a:lnTo>
                    <a:pt x="0" y="8164"/>
                  </a:lnTo>
                  <a:lnTo>
                    <a:pt x="0" y="24493"/>
                  </a:lnTo>
                  <a:lnTo>
                    <a:pt x="19050" y="78921"/>
                  </a:lnTo>
                  <a:lnTo>
                    <a:pt x="73479" y="193221"/>
                  </a:lnTo>
                  <a:lnTo>
                    <a:pt x="125186" y="288471"/>
                  </a:lnTo>
                  <a:lnTo>
                    <a:pt x="206829" y="419100"/>
                  </a:lnTo>
                  <a:lnTo>
                    <a:pt x="277586" y="519793"/>
                  </a:lnTo>
                  <a:lnTo>
                    <a:pt x="342900" y="598714"/>
                  </a:lnTo>
                  <a:lnTo>
                    <a:pt x="429986" y="685800"/>
                  </a:lnTo>
                  <a:lnTo>
                    <a:pt x="541564" y="778328"/>
                  </a:lnTo>
                  <a:lnTo>
                    <a:pt x="650422" y="854528"/>
                  </a:lnTo>
                  <a:lnTo>
                    <a:pt x="753836" y="922564"/>
                  </a:lnTo>
                  <a:lnTo>
                    <a:pt x="898072" y="1001485"/>
                  </a:lnTo>
                  <a:lnTo>
                    <a:pt x="1153886" y="1094014"/>
                  </a:lnTo>
                  <a:lnTo>
                    <a:pt x="1287236" y="1123950"/>
                  </a:lnTo>
                  <a:lnTo>
                    <a:pt x="1428750" y="115388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0">
              <a:extLst>
                <a:ext uri="{FF2B5EF4-FFF2-40B4-BE49-F238E27FC236}">
                  <a16:creationId xmlns:a16="http://schemas.microsoft.com/office/drawing/2014/main" id="{9EBA5A59-16E8-410D-96B1-4125354A65E7}"/>
                </a:ext>
              </a:extLst>
            </p:cNvPr>
            <p:cNvSpPr/>
            <p:nvPr/>
          </p:nvSpPr>
          <p:spPr>
            <a:xfrm>
              <a:off x="5046663" y="2495550"/>
              <a:ext cx="1676400" cy="681038"/>
            </a:xfrm>
            <a:custGeom>
              <a:avLst/>
              <a:gdLst>
                <a:gd name="connsiteX0" fmla="*/ 983456 w 1676400"/>
                <a:gd name="connsiteY0" fmla="*/ 185738 h 681038"/>
                <a:gd name="connsiteX1" fmla="*/ 1116806 w 1676400"/>
                <a:gd name="connsiteY1" fmla="*/ 138113 h 681038"/>
                <a:gd name="connsiteX2" fmla="*/ 1238250 w 1676400"/>
                <a:gd name="connsiteY2" fmla="*/ 95250 h 681038"/>
                <a:gd name="connsiteX3" fmla="*/ 1271587 w 1676400"/>
                <a:gd name="connsiteY3" fmla="*/ 85725 h 681038"/>
                <a:gd name="connsiteX4" fmla="*/ 1323975 w 1676400"/>
                <a:gd name="connsiteY4" fmla="*/ 57150 h 681038"/>
                <a:gd name="connsiteX5" fmla="*/ 1364456 w 1676400"/>
                <a:gd name="connsiteY5" fmla="*/ 35719 h 681038"/>
                <a:gd name="connsiteX6" fmla="*/ 1395412 w 1676400"/>
                <a:gd name="connsiteY6" fmla="*/ 11906 h 681038"/>
                <a:gd name="connsiteX7" fmla="*/ 1409700 w 1676400"/>
                <a:gd name="connsiteY7" fmla="*/ 0 h 681038"/>
                <a:gd name="connsiteX8" fmla="*/ 1426369 w 1676400"/>
                <a:gd name="connsiteY8" fmla="*/ 0 h 681038"/>
                <a:gd name="connsiteX9" fmla="*/ 1454944 w 1676400"/>
                <a:gd name="connsiteY9" fmla="*/ 7144 h 681038"/>
                <a:gd name="connsiteX10" fmla="*/ 1507331 w 1676400"/>
                <a:gd name="connsiteY10" fmla="*/ 35719 h 681038"/>
                <a:gd name="connsiteX11" fmla="*/ 1545431 w 1676400"/>
                <a:gd name="connsiteY11" fmla="*/ 64294 h 681038"/>
                <a:gd name="connsiteX12" fmla="*/ 1604962 w 1676400"/>
                <a:gd name="connsiteY12" fmla="*/ 116681 h 681038"/>
                <a:gd name="connsiteX13" fmla="*/ 1659731 w 1676400"/>
                <a:gd name="connsiteY13" fmla="*/ 169069 h 681038"/>
                <a:gd name="connsiteX14" fmla="*/ 1671637 w 1676400"/>
                <a:gd name="connsiteY14" fmla="*/ 183356 h 681038"/>
                <a:gd name="connsiteX15" fmla="*/ 1676400 w 1676400"/>
                <a:gd name="connsiteY15" fmla="*/ 190500 h 681038"/>
                <a:gd name="connsiteX16" fmla="*/ 1676400 w 1676400"/>
                <a:gd name="connsiteY16" fmla="*/ 209550 h 681038"/>
                <a:gd name="connsiteX17" fmla="*/ 1666875 w 1676400"/>
                <a:gd name="connsiteY17" fmla="*/ 245269 h 681038"/>
                <a:gd name="connsiteX18" fmla="*/ 1647825 w 1676400"/>
                <a:gd name="connsiteY18" fmla="*/ 280988 h 681038"/>
                <a:gd name="connsiteX19" fmla="*/ 1616869 w 1676400"/>
                <a:gd name="connsiteY19" fmla="*/ 328613 h 681038"/>
                <a:gd name="connsiteX20" fmla="*/ 1569244 w 1676400"/>
                <a:gd name="connsiteY20" fmla="*/ 388144 h 681038"/>
                <a:gd name="connsiteX21" fmla="*/ 1524000 w 1676400"/>
                <a:gd name="connsiteY21" fmla="*/ 440531 h 681038"/>
                <a:gd name="connsiteX22" fmla="*/ 1283494 w 1676400"/>
                <a:gd name="connsiteY22" fmla="*/ 271463 h 681038"/>
                <a:gd name="connsiteX23" fmla="*/ 1252537 w 1676400"/>
                <a:gd name="connsiteY23" fmla="*/ 276225 h 681038"/>
                <a:gd name="connsiteX24" fmla="*/ 1183481 w 1676400"/>
                <a:gd name="connsiteY24" fmla="*/ 307181 h 681038"/>
                <a:gd name="connsiteX25" fmla="*/ 957262 w 1676400"/>
                <a:gd name="connsiteY25" fmla="*/ 411956 h 681038"/>
                <a:gd name="connsiteX26" fmla="*/ 802481 w 1676400"/>
                <a:gd name="connsiteY26" fmla="*/ 471488 h 681038"/>
                <a:gd name="connsiteX27" fmla="*/ 559594 w 1676400"/>
                <a:gd name="connsiteY27" fmla="*/ 561975 h 681038"/>
                <a:gd name="connsiteX28" fmla="*/ 435769 w 1676400"/>
                <a:gd name="connsiteY28" fmla="*/ 621506 h 681038"/>
                <a:gd name="connsiteX29" fmla="*/ 321469 w 1676400"/>
                <a:gd name="connsiteY29" fmla="*/ 673894 h 681038"/>
                <a:gd name="connsiteX30" fmla="*/ 300037 w 1676400"/>
                <a:gd name="connsiteY30" fmla="*/ 681038 h 681038"/>
                <a:gd name="connsiteX31" fmla="*/ 288131 w 1676400"/>
                <a:gd name="connsiteY31" fmla="*/ 678656 h 681038"/>
                <a:gd name="connsiteX32" fmla="*/ 230981 w 1676400"/>
                <a:gd name="connsiteY32" fmla="*/ 650081 h 681038"/>
                <a:gd name="connsiteX33" fmla="*/ 159544 w 1676400"/>
                <a:gd name="connsiteY33" fmla="*/ 602456 h 681038"/>
                <a:gd name="connsiteX34" fmla="*/ 109537 w 1676400"/>
                <a:gd name="connsiteY34" fmla="*/ 564356 h 681038"/>
                <a:gd name="connsiteX35" fmla="*/ 54769 w 1676400"/>
                <a:gd name="connsiteY35" fmla="*/ 514350 h 681038"/>
                <a:gd name="connsiteX36" fmla="*/ 30956 w 1676400"/>
                <a:gd name="connsiteY36" fmla="*/ 490538 h 681038"/>
                <a:gd name="connsiteX37" fmla="*/ 19050 w 1676400"/>
                <a:gd name="connsiteY37" fmla="*/ 466725 h 681038"/>
                <a:gd name="connsiteX38" fmla="*/ 0 w 1676400"/>
                <a:gd name="connsiteY38" fmla="*/ 388144 h 681038"/>
                <a:gd name="connsiteX39" fmla="*/ 59531 w 1676400"/>
                <a:gd name="connsiteY39" fmla="*/ 390525 h 681038"/>
                <a:gd name="connsiteX40" fmla="*/ 102394 w 1676400"/>
                <a:gd name="connsiteY40" fmla="*/ 421481 h 681038"/>
                <a:gd name="connsiteX41" fmla="*/ 135731 w 1676400"/>
                <a:gd name="connsiteY41" fmla="*/ 435769 h 681038"/>
                <a:gd name="connsiteX42" fmla="*/ 173831 w 1676400"/>
                <a:gd name="connsiteY42" fmla="*/ 440531 h 681038"/>
                <a:gd name="connsiteX43" fmla="*/ 261937 w 1676400"/>
                <a:gd name="connsiteY43" fmla="*/ 428625 h 681038"/>
                <a:gd name="connsiteX44" fmla="*/ 345281 w 1676400"/>
                <a:gd name="connsiteY44" fmla="*/ 411956 h 681038"/>
                <a:gd name="connsiteX45" fmla="*/ 526256 w 1676400"/>
                <a:gd name="connsiteY45" fmla="*/ 357188 h 681038"/>
                <a:gd name="connsiteX46" fmla="*/ 645319 w 1676400"/>
                <a:gd name="connsiteY46" fmla="*/ 311944 h 681038"/>
                <a:gd name="connsiteX47" fmla="*/ 983456 w 1676400"/>
                <a:gd name="connsiteY47" fmla="*/ 185738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6400" h="681038">
                  <a:moveTo>
                    <a:pt x="983456" y="185738"/>
                  </a:moveTo>
                  <a:lnTo>
                    <a:pt x="1116806" y="138113"/>
                  </a:lnTo>
                  <a:lnTo>
                    <a:pt x="1238250" y="95250"/>
                  </a:lnTo>
                  <a:lnTo>
                    <a:pt x="1271587" y="85725"/>
                  </a:lnTo>
                  <a:lnTo>
                    <a:pt x="1323975" y="57150"/>
                  </a:lnTo>
                  <a:lnTo>
                    <a:pt x="1364456" y="35719"/>
                  </a:lnTo>
                  <a:lnTo>
                    <a:pt x="1395412" y="11906"/>
                  </a:lnTo>
                  <a:lnTo>
                    <a:pt x="1409700" y="0"/>
                  </a:lnTo>
                  <a:lnTo>
                    <a:pt x="1426369" y="0"/>
                  </a:lnTo>
                  <a:lnTo>
                    <a:pt x="1454944" y="7144"/>
                  </a:lnTo>
                  <a:lnTo>
                    <a:pt x="1507331" y="35719"/>
                  </a:lnTo>
                  <a:lnTo>
                    <a:pt x="1545431" y="64294"/>
                  </a:lnTo>
                  <a:lnTo>
                    <a:pt x="1604962" y="116681"/>
                  </a:lnTo>
                  <a:lnTo>
                    <a:pt x="1659731" y="169069"/>
                  </a:lnTo>
                  <a:lnTo>
                    <a:pt x="1671637" y="183356"/>
                  </a:lnTo>
                  <a:lnTo>
                    <a:pt x="1676400" y="190500"/>
                  </a:lnTo>
                  <a:lnTo>
                    <a:pt x="1676400" y="209550"/>
                  </a:lnTo>
                  <a:lnTo>
                    <a:pt x="1666875" y="245269"/>
                  </a:lnTo>
                  <a:lnTo>
                    <a:pt x="1647825" y="280988"/>
                  </a:lnTo>
                  <a:lnTo>
                    <a:pt x="1616869" y="328613"/>
                  </a:lnTo>
                  <a:lnTo>
                    <a:pt x="1569244" y="388144"/>
                  </a:lnTo>
                  <a:lnTo>
                    <a:pt x="1524000" y="440531"/>
                  </a:lnTo>
                  <a:lnTo>
                    <a:pt x="1283494" y="271463"/>
                  </a:lnTo>
                  <a:lnTo>
                    <a:pt x="1252537" y="276225"/>
                  </a:lnTo>
                  <a:lnTo>
                    <a:pt x="1183481" y="307181"/>
                  </a:lnTo>
                  <a:lnTo>
                    <a:pt x="957262" y="411956"/>
                  </a:lnTo>
                  <a:lnTo>
                    <a:pt x="802481" y="471488"/>
                  </a:lnTo>
                  <a:lnTo>
                    <a:pt x="559594" y="561975"/>
                  </a:lnTo>
                  <a:lnTo>
                    <a:pt x="435769" y="621506"/>
                  </a:lnTo>
                  <a:lnTo>
                    <a:pt x="321469" y="673894"/>
                  </a:lnTo>
                  <a:lnTo>
                    <a:pt x="300037" y="681038"/>
                  </a:lnTo>
                  <a:lnTo>
                    <a:pt x="288131" y="678656"/>
                  </a:lnTo>
                  <a:lnTo>
                    <a:pt x="230981" y="650081"/>
                  </a:lnTo>
                  <a:lnTo>
                    <a:pt x="159544" y="602456"/>
                  </a:lnTo>
                  <a:lnTo>
                    <a:pt x="109537" y="564356"/>
                  </a:lnTo>
                  <a:lnTo>
                    <a:pt x="54769" y="514350"/>
                  </a:lnTo>
                  <a:lnTo>
                    <a:pt x="30956" y="490538"/>
                  </a:lnTo>
                  <a:lnTo>
                    <a:pt x="19050" y="466725"/>
                  </a:lnTo>
                  <a:lnTo>
                    <a:pt x="0" y="388144"/>
                  </a:lnTo>
                  <a:lnTo>
                    <a:pt x="59531" y="390525"/>
                  </a:lnTo>
                  <a:lnTo>
                    <a:pt x="102394" y="421481"/>
                  </a:lnTo>
                  <a:lnTo>
                    <a:pt x="135731" y="435769"/>
                  </a:lnTo>
                  <a:lnTo>
                    <a:pt x="173831" y="440531"/>
                  </a:lnTo>
                  <a:lnTo>
                    <a:pt x="261937" y="428625"/>
                  </a:lnTo>
                  <a:lnTo>
                    <a:pt x="345281" y="411956"/>
                  </a:lnTo>
                  <a:lnTo>
                    <a:pt x="526256" y="357188"/>
                  </a:lnTo>
                  <a:lnTo>
                    <a:pt x="645319" y="311944"/>
                  </a:lnTo>
                  <a:lnTo>
                    <a:pt x="983456" y="1857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2">
              <a:extLst>
                <a:ext uri="{FF2B5EF4-FFF2-40B4-BE49-F238E27FC236}">
                  <a16:creationId xmlns:a16="http://schemas.microsoft.com/office/drawing/2014/main" id="{44782F23-9CCA-44D9-AC05-C825A97EDE6E}"/>
                </a:ext>
              </a:extLst>
            </p:cNvPr>
            <p:cNvSpPr/>
            <p:nvPr/>
          </p:nvSpPr>
          <p:spPr>
            <a:xfrm>
              <a:off x="6191250" y="2765425"/>
              <a:ext cx="1230313" cy="2046288"/>
            </a:xfrm>
            <a:custGeom>
              <a:avLst/>
              <a:gdLst>
                <a:gd name="connsiteX0" fmla="*/ 337457 w 1230086"/>
                <a:gd name="connsiteY0" fmla="*/ 386443 h 2046515"/>
                <a:gd name="connsiteX1" fmla="*/ 367393 w 1230086"/>
                <a:gd name="connsiteY1" fmla="*/ 220436 h 2046515"/>
                <a:gd name="connsiteX2" fmla="*/ 378279 w 1230086"/>
                <a:gd name="connsiteY2" fmla="*/ 166008 h 2046515"/>
                <a:gd name="connsiteX3" fmla="*/ 416379 w 1230086"/>
                <a:gd name="connsiteY3" fmla="*/ 122465 h 2046515"/>
                <a:gd name="connsiteX4" fmla="*/ 141514 w 1230086"/>
                <a:gd name="connsiteY4" fmla="*/ 0 h 2046515"/>
                <a:gd name="connsiteX5" fmla="*/ 155121 w 1230086"/>
                <a:gd name="connsiteY5" fmla="*/ 19050 h 2046515"/>
                <a:gd name="connsiteX6" fmla="*/ 160564 w 1230086"/>
                <a:gd name="connsiteY6" fmla="*/ 43543 h 2046515"/>
                <a:gd name="connsiteX7" fmla="*/ 160564 w 1230086"/>
                <a:gd name="connsiteY7" fmla="*/ 95250 h 2046515"/>
                <a:gd name="connsiteX8" fmla="*/ 141514 w 1230086"/>
                <a:gd name="connsiteY8" fmla="*/ 234043 h 2046515"/>
                <a:gd name="connsiteX9" fmla="*/ 114300 w 1230086"/>
                <a:gd name="connsiteY9" fmla="*/ 446315 h 2046515"/>
                <a:gd name="connsiteX10" fmla="*/ 70757 w 1230086"/>
                <a:gd name="connsiteY10" fmla="*/ 781050 h 2046515"/>
                <a:gd name="connsiteX11" fmla="*/ 40821 w 1230086"/>
                <a:gd name="connsiteY11" fmla="*/ 1050472 h 2046515"/>
                <a:gd name="connsiteX12" fmla="*/ 19050 w 1230086"/>
                <a:gd name="connsiteY12" fmla="*/ 1240972 h 2046515"/>
                <a:gd name="connsiteX13" fmla="*/ 5443 w 1230086"/>
                <a:gd name="connsiteY13" fmla="*/ 1368879 h 2046515"/>
                <a:gd name="connsiteX14" fmla="*/ 0 w 1230086"/>
                <a:gd name="connsiteY14" fmla="*/ 1439636 h 2046515"/>
                <a:gd name="connsiteX15" fmla="*/ 0 w 1230086"/>
                <a:gd name="connsiteY15" fmla="*/ 1485900 h 2046515"/>
                <a:gd name="connsiteX16" fmla="*/ 5443 w 1230086"/>
                <a:gd name="connsiteY16" fmla="*/ 1548493 h 2046515"/>
                <a:gd name="connsiteX17" fmla="*/ 10886 w 1230086"/>
                <a:gd name="connsiteY17" fmla="*/ 1589315 h 2046515"/>
                <a:gd name="connsiteX18" fmla="*/ 24493 w 1230086"/>
                <a:gd name="connsiteY18" fmla="*/ 1646465 h 2046515"/>
                <a:gd name="connsiteX19" fmla="*/ 40821 w 1230086"/>
                <a:gd name="connsiteY19" fmla="*/ 1695450 h 2046515"/>
                <a:gd name="connsiteX20" fmla="*/ 59871 w 1230086"/>
                <a:gd name="connsiteY20" fmla="*/ 1736272 h 2046515"/>
                <a:gd name="connsiteX21" fmla="*/ 84364 w 1230086"/>
                <a:gd name="connsiteY21" fmla="*/ 1779815 h 2046515"/>
                <a:gd name="connsiteX22" fmla="*/ 106136 w 1230086"/>
                <a:gd name="connsiteY22" fmla="*/ 1809750 h 2046515"/>
                <a:gd name="connsiteX23" fmla="*/ 136071 w 1230086"/>
                <a:gd name="connsiteY23" fmla="*/ 1845129 h 2046515"/>
                <a:gd name="connsiteX24" fmla="*/ 166007 w 1230086"/>
                <a:gd name="connsiteY24" fmla="*/ 1872343 h 2046515"/>
                <a:gd name="connsiteX25" fmla="*/ 214993 w 1230086"/>
                <a:gd name="connsiteY25" fmla="*/ 1907722 h 2046515"/>
                <a:gd name="connsiteX26" fmla="*/ 272143 w 1230086"/>
                <a:gd name="connsiteY26" fmla="*/ 1940379 h 2046515"/>
                <a:gd name="connsiteX27" fmla="*/ 326571 w 1230086"/>
                <a:gd name="connsiteY27" fmla="*/ 1962150 h 2046515"/>
                <a:gd name="connsiteX28" fmla="*/ 413657 w 1230086"/>
                <a:gd name="connsiteY28" fmla="*/ 1992086 h 2046515"/>
                <a:gd name="connsiteX29" fmla="*/ 552450 w 1230086"/>
                <a:gd name="connsiteY29" fmla="*/ 2022022 h 2046515"/>
                <a:gd name="connsiteX30" fmla="*/ 756557 w 1230086"/>
                <a:gd name="connsiteY30" fmla="*/ 2043793 h 2046515"/>
                <a:gd name="connsiteX31" fmla="*/ 903514 w 1230086"/>
                <a:gd name="connsiteY31" fmla="*/ 2046515 h 2046515"/>
                <a:gd name="connsiteX32" fmla="*/ 1123950 w 1230086"/>
                <a:gd name="connsiteY32" fmla="*/ 2038350 h 2046515"/>
                <a:gd name="connsiteX33" fmla="*/ 1170214 w 1230086"/>
                <a:gd name="connsiteY33" fmla="*/ 2030186 h 2046515"/>
                <a:gd name="connsiteX34" fmla="*/ 1202871 w 1230086"/>
                <a:gd name="connsiteY34" fmla="*/ 2013858 h 2046515"/>
                <a:gd name="connsiteX35" fmla="*/ 1216479 w 1230086"/>
                <a:gd name="connsiteY35" fmla="*/ 1994808 h 2046515"/>
                <a:gd name="connsiteX36" fmla="*/ 1224643 w 1230086"/>
                <a:gd name="connsiteY36" fmla="*/ 1975758 h 2046515"/>
                <a:gd name="connsiteX37" fmla="*/ 1230086 w 1230086"/>
                <a:gd name="connsiteY37" fmla="*/ 1956708 h 2046515"/>
                <a:gd name="connsiteX38" fmla="*/ 1230086 w 1230086"/>
                <a:gd name="connsiteY38" fmla="*/ 1937658 h 2046515"/>
                <a:gd name="connsiteX39" fmla="*/ 1219200 w 1230086"/>
                <a:gd name="connsiteY39" fmla="*/ 1915886 h 2046515"/>
                <a:gd name="connsiteX40" fmla="*/ 1189264 w 1230086"/>
                <a:gd name="connsiteY40" fmla="*/ 1891393 h 2046515"/>
                <a:gd name="connsiteX41" fmla="*/ 1143000 w 1230086"/>
                <a:gd name="connsiteY41" fmla="*/ 1864179 h 2046515"/>
                <a:gd name="connsiteX42" fmla="*/ 770164 w 1230086"/>
                <a:gd name="connsiteY42" fmla="*/ 1834243 h 2046515"/>
                <a:gd name="connsiteX43" fmla="*/ 713014 w 1230086"/>
                <a:gd name="connsiteY43" fmla="*/ 1842408 h 2046515"/>
                <a:gd name="connsiteX44" fmla="*/ 655864 w 1230086"/>
                <a:gd name="connsiteY44" fmla="*/ 1845129 h 2046515"/>
                <a:gd name="connsiteX45" fmla="*/ 563336 w 1230086"/>
                <a:gd name="connsiteY45" fmla="*/ 1839686 h 2046515"/>
                <a:gd name="connsiteX46" fmla="*/ 457200 w 1230086"/>
                <a:gd name="connsiteY46" fmla="*/ 1826079 h 2046515"/>
                <a:gd name="connsiteX47" fmla="*/ 386443 w 1230086"/>
                <a:gd name="connsiteY47" fmla="*/ 1807029 h 2046515"/>
                <a:gd name="connsiteX48" fmla="*/ 310243 w 1230086"/>
                <a:gd name="connsiteY48" fmla="*/ 1771650 h 2046515"/>
                <a:gd name="connsiteX49" fmla="*/ 269421 w 1230086"/>
                <a:gd name="connsiteY49" fmla="*/ 1741715 h 2046515"/>
                <a:gd name="connsiteX50" fmla="*/ 225879 w 1230086"/>
                <a:gd name="connsiteY50" fmla="*/ 1698172 h 2046515"/>
                <a:gd name="connsiteX51" fmla="*/ 195943 w 1230086"/>
                <a:gd name="connsiteY51" fmla="*/ 1654629 h 2046515"/>
                <a:gd name="connsiteX52" fmla="*/ 176893 w 1230086"/>
                <a:gd name="connsiteY52" fmla="*/ 1613808 h 2046515"/>
                <a:gd name="connsiteX53" fmla="*/ 157843 w 1230086"/>
                <a:gd name="connsiteY53" fmla="*/ 1548493 h 2046515"/>
                <a:gd name="connsiteX54" fmla="*/ 152400 w 1230086"/>
                <a:gd name="connsiteY54" fmla="*/ 1480458 h 2046515"/>
                <a:gd name="connsiteX55" fmla="*/ 152400 w 1230086"/>
                <a:gd name="connsiteY55" fmla="*/ 1420586 h 2046515"/>
                <a:gd name="connsiteX56" fmla="*/ 174171 w 1230086"/>
                <a:gd name="connsiteY56" fmla="*/ 1287236 h 2046515"/>
                <a:gd name="connsiteX57" fmla="*/ 212271 w 1230086"/>
                <a:gd name="connsiteY57" fmla="*/ 1055915 h 2046515"/>
                <a:gd name="connsiteX58" fmla="*/ 296636 w 1230086"/>
                <a:gd name="connsiteY58" fmla="*/ 604158 h 2046515"/>
                <a:gd name="connsiteX59" fmla="*/ 337457 w 1230086"/>
                <a:gd name="connsiteY59" fmla="*/ 386443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30086" h="2046515">
                  <a:moveTo>
                    <a:pt x="337457" y="386443"/>
                  </a:moveTo>
                  <a:lnTo>
                    <a:pt x="367393" y="220436"/>
                  </a:lnTo>
                  <a:lnTo>
                    <a:pt x="378279" y="166008"/>
                  </a:lnTo>
                  <a:lnTo>
                    <a:pt x="416379" y="122465"/>
                  </a:lnTo>
                  <a:lnTo>
                    <a:pt x="141514" y="0"/>
                  </a:lnTo>
                  <a:lnTo>
                    <a:pt x="155121" y="19050"/>
                  </a:lnTo>
                  <a:lnTo>
                    <a:pt x="160564" y="43543"/>
                  </a:lnTo>
                  <a:lnTo>
                    <a:pt x="160564" y="95250"/>
                  </a:lnTo>
                  <a:lnTo>
                    <a:pt x="141514" y="234043"/>
                  </a:lnTo>
                  <a:lnTo>
                    <a:pt x="114300" y="446315"/>
                  </a:lnTo>
                  <a:lnTo>
                    <a:pt x="70757" y="781050"/>
                  </a:lnTo>
                  <a:lnTo>
                    <a:pt x="40821" y="1050472"/>
                  </a:lnTo>
                  <a:lnTo>
                    <a:pt x="19050" y="1240972"/>
                  </a:lnTo>
                  <a:lnTo>
                    <a:pt x="5443" y="1368879"/>
                  </a:lnTo>
                  <a:lnTo>
                    <a:pt x="0" y="1439636"/>
                  </a:lnTo>
                  <a:lnTo>
                    <a:pt x="0" y="1485900"/>
                  </a:lnTo>
                  <a:lnTo>
                    <a:pt x="5443" y="1548493"/>
                  </a:lnTo>
                  <a:lnTo>
                    <a:pt x="10886" y="1589315"/>
                  </a:lnTo>
                  <a:lnTo>
                    <a:pt x="24493" y="1646465"/>
                  </a:lnTo>
                  <a:lnTo>
                    <a:pt x="40821" y="1695450"/>
                  </a:lnTo>
                  <a:lnTo>
                    <a:pt x="59871" y="1736272"/>
                  </a:lnTo>
                  <a:lnTo>
                    <a:pt x="84364" y="1779815"/>
                  </a:lnTo>
                  <a:lnTo>
                    <a:pt x="106136" y="1809750"/>
                  </a:lnTo>
                  <a:lnTo>
                    <a:pt x="136071" y="1845129"/>
                  </a:lnTo>
                  <a:lnTo>
                    <a:pt x="166007" y="1872343"/>
                  </a:lnTo>
                  <a:lnTo>
                    <a:pt x="214993" y="1907722"/>
                  </a:lnTo>
                  <a:lnTo>
                    <a:pt x="272143" y="1940379"/>
                  </a:lnTo>
                  <a:lnTo>
                    <a:pt x="326571" y="1962150"/>
                  </a:lnTo>
                  <a:lnTo>
                    <a:pt x="413657" y="1992086"/>
                  </a:lnTo>
                  <a:lnTo>
                    <a:pt x="552450" y="2022022"/>
                  </a:lnTo>
                  <a:lnTo>
                    <a:pt x="756557" y="2043793"/>
                  </a:lnTo>
                  <a:lnTo>
                    <a:pt x="903514" y="2046515"/>
                  </a:lnTo>
                  <a:lnTo>
                    <a:pt x="1123950" y="2038350"/>
                  </a:lnTo>
                  <a:lnTo>
                    <a:pt x="1170214" y="2030186"/>
                  </a:lnTo>
                  <a:lnTo>
                    <a:pt x="1202871" y="2013858"/>
                  </a:lnTo>
                  <a:lnTo>
                    <a:pt x="1216479" y="1994808"/>
                  </a:lnTo>
                  <a:lnTo>
                    <a:pt x="1224643" y="1975758"/>
                  </a:lnTo>
                  <a:lnTo>
                    <a:pt x="1230086" y="1956708"/>
                  </a:lnTo>
                  <a:lnTo>
                    <a:pt x="1230086" y="1937658"/>
                  </a:lnTo>
                  <a:lnTo>
                    <a:pt x="1219200" y="1915886"/>
                  </a:lnTo>
                  <a:lnTo>
                    <a:pt x="1189264" y="1891393"/>
                  </a:lnTo>
                  <a:lnTo>
                    <a:pt x="1143000" y="1864179"/>
                  </a:lnTo>
                  <a:lnTo>
                    <a:pt x="770164" y="1834243"/>
                  </a:lnTo>
                  <a:lnTo>
                    <a:pt x="713014" y="1842408"/>
                  </a:lnTo>
                  <a:lnTo>
                    <a:pt x="655864" y="1845129"/>
                  </a:lnTo>
                  <a:lnTo>
                    <a:pt x="563336" y="1839686"/>
                  </a:lnTo>
                  <a:lnTo>
                    <a:pt x="457200" y="1826079"/>
                  </a:lnTo>
                  <a:lnTo>
                    <a:pt x="386443" y="1807029"/>
                  </a:lnTo>
                  <a:lnTo>
                    <a:pt x="310243" y="1771650"/>
                  </a:lnTo>
                  <a:lnTo>
                    <a:pt x="269421" y="1741715"/>
                  </a:lnTo>
                  <a:lnTo>
                    <a:pt x="225879" y="1698172"/>
                  </a:lnTo>
                  <a:lnTo>
                    <a:pt x="195943" y="1654629"/>
                  </a:lnTo>
                  <a:lnTo>
                    <a:pt x="176893" y="1613808"/>
                  </a:lnTo>
                  <a:lnTo>
                    <a:pt x="157843" y="1548493"/>
                  </a:lnTo>
                  <a:lnTo>
                    <a:pt x="152400" y="1480458"/>
                  </a:lnTo>
                  <a:lnTo>
                    <a:pt x="152400" y="1420586"/>
                  </a:lnTo>
                  <a:lnTo>
                    <a:pt x="174171" y="1287236"/>
                  </a:lnTo>
                  <a:lnTo>
                    <a:pt x="212271" y="1055915"/>
                  </a:lnTo>
                  <a:lnTo>
                    <a:pt x="296636" y="604158"/>
                  </a:lnTo>
                  <a:lnTo>
                    <a:pt x="337457" y="3864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44">
              <a:extLst>
                <a:ext uri="{FF2B5EF4-FFF2-40B4-BE49-F238E27FC236}">
                  <a16:creationId xmlns:a16="http://schemas.microsoft.com/office/drawing/2014/main" id="{381F833A-A7C7-4CF8-AC9D-CED494826EF4}"/>
                </a:ext>
              </a:extLst>
            </p:cNvPr>
            <p:cNvSpPr/>
            <p:nvPr/>
          </p:nvSpPr>
          <p:spPr>
            <a:xfrm>
              <a:off x="6872288" y="3894138"/>
              <a:ext cx="508000" cy="763587"/>
            </a:xfrm>
            <a:custGeom>
              <a:avLst/>
              <a:gdLst>
                <a:gd name="connsiteX0" fmla="*/ 392906 w 507206"/>
                <a:gd name="connsiteY0" fmla="*/ 261937 h 764381"/>
                <a:gd name="connsiteX1" fmla="*/ 390525 w 507206"/>
                <a:gd name="connsiteY1" fmla="*/ 142875 h 764381"/>
                <a:gd name="connsiteX2" fmla="*/ 390525 w 507206"/>
                <a:gd name="connsiteY2" fmla="*/ 52387 h 764381"/>
                <a:gd name="connsiteX3" fmla="*/ 390525 w 507206"/>
                <a:gd name="connsiteY3" fmla="*/ 30956 h 764381"/>
                <a:gd name="connsiteX4" fmla="*/ 385762 w 507206"/>
                <a:gd name="connsiteY4" fmla="*/ 14287 h 764381"/>
                <a:gd name="connsiteX5" fmla="*/ 378618 w 507206"/>
                <a:gd name="connsiteY5" fmla="*/ 4762 h 764381"/>
                <a:gd name="connsiteX6" fmla="*/ 366712 w 507206"/>
                <a:gd name="connsiteY6" fmla="*/ 0 h 764381"/>
                <a:gd name="connsiteX7" fmla="*/ 352425 w 507206"/>
                <a:gd name="connsiteY7" fmla="*/ 4762 h 764381"/>
                <a:gd name="connsiteX8" fmla="*/ 342900 w 507206"/>
                <a:gd name="connsiteY8" fmla="*/ 21431 h 764381"/>
                <a:gd name="connsiteX9" fmla="*/ 330993 w 507206"/>
                <a:gd name="connsiteY9" fmla="*/ 83344 h 764381"/>
                <a:gd name="connsiteX10" fmla="*/ 295275 w 507206"/>
                <a:gd name="connsiteY10" fmla="*/ 264319 h 764381"/>
                <a:gd name="connsiteX11" fmla="*/ 257175 w 507206"/>
                <a:gd name="connsiteY11" fmla="*/ 452437 h 764381"/>
                <a:gd name="connsiteX12" fmla="*/ 233362 w 507206"/>
                <a:gd name="connsiteY12" fmla="*/ 554831 h 764381"/>
                <a:gd name="connsiteX13" fmla="*/ 223837 w 507206"/>
                <a:gd name="connsiteY13" fmla="*/ 588169 h 764381"/>
                <a:gd name="connsiteX14" fmla="*/ 207168 w 507206"/>
                <a:gd name="connsiteY14" fmla="*/ 623887 h 764381"/>
                <a:gd name="connsiteX15" fmla="*/ 180975 w 507206"/>
                <a:gd name="connsiteY15" fmla="*/ 654844 h 764381"/>
                <a:gd name="connsiteX16" fmla="*/ 133350 w 507206"/>
                <a:gd name="connsiteY16" fmla="*/ 690562 h 764381"/>
                <a:gd name="connsiteX17" fmla="*/ 90487 w 507206"/>
                <a:gd name="connsiteY17" fmla="*/ 707231 h 764381"/>
                <a:gd name="connsiteX18" fmla="*/ 0 w 507206"/>
                <a:gd name="connsiteY18" fmla="*/ 719137 h 764381"/>
                <a:gd name="connsiteX19" fmla="*/ 507206 w 507206"/>
                <a:gd name="connsiteY19" fmla="*/ 764381 h 764381"/>
                <a:gd name="connsiteX20" fmla="*/ 461962 w 507206"/>
                <a:gd name="connsiteY20" fmla="*/ 735806 h 764381"/>
                <a:gd name="connsiteX21" fmla="*/ 442912 w 507206"/>
                <a:gd name="connsiteY21" fmla="*/ 719137 h 764381"/>
                <a:gd name="connsiteX22" fmla="*/ 421481 w 507206"/>
                <a:gd name="connsiteY22" fmla="*/ 690562 h 764381"/>
                <a:gd name="connsiteX23" fmla="*/ 414337 w 507206"/>
                <a:gd name="connsiteY23" fmla="*/ 669131 h 764381"/>
                <a:gd name="connsiteX24" fmla="*/ 407193 w 507206"/>
                <a:gd name="connsiteY24" fmla="*/ 600075 h 764381"/>
                <a:gd name="connsiteX25" fmla="*/ 392906 w 507206"/>
                <a:gd name="connsiteY25" fmla="*/ 2619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206" h="764381">
                  <a:moveTo>
                    <a:pt x="392906" y="261937"/>
                  </a:moveTo>
                  <a:cubicBezTo>
                    <a:pt x="392112" y="222250"/>
                    <a:pt x="391319" y="182562"/>
                    <a:pt x="390525" y="142875"/>
                  </a:cubicBezTo>
                  <a:lnTo>
                    <a:pt x="390525" y="52387"/>
                  </a:lnTo>
                  <a:lnTo>
                    <a:pt x="390525" y="30956"/>
                  </a:lnTo>
                  <a:lnTo>
                    <a:pt x="385762" y="14287"/>
                  </a:lnTo>
                  <a:lnTo>
                    <a:pt x="378618" y="4762"/>
                  </a:lnTo>
                  <a:lnTo>
                    <a:pt x="366712" y="0"/>
                  </a:lnTo>
                  <a:lnTo>
                    <a:pt x="352425" y="4762"/>
                  </a:lnTo>
                  <a:lnTo>
                    <a:pt x="342900" y="21431"/>
                  </a:lnTo>
                  <a:lnTo>
                    <a:pt x="330993" y="83344"/>
                  </a:lnTo>
                  <a:lnTo>
                    <a:pt x="295275" y="264319"/>
                  </a:lnTo>
                  <a:lnTo>
                    <a:pt x="257175" y="452437"/>
                  </a:lnTo>
                  <a:lnTo>
                    <a:pt x="233362" y="554831"/>
                  </a:lnTo>
                  <a:lnTo>
                    <a:pt x="223837" y="588169"/>
                  </a:lnTo>
                  <a:lnTo>
                    <a:pt x="207168" y="623887"/>
                  </a:lnTo>
                  <a:lnTo>
                    <a:pt x="180975" y="654844"/>
                  </a:lnTo>
                  <a:lnTo>
                    <a:pt x="133350" y="690562"/>
                  </a:lnTo>
                  <a:lnTo>
                    <a:pt x="90487" y="707231"/>
                  </a:lnTo>
                  <a:lnTo>
                    <a:pt x="0" y="719137"/>
                  </a:lnTo>
                  <a:lnTo>
                    <a:pt x="507206" y="764381"/>
                  </a:lnTo>
                  <a:lnTo>
                    <a:pt x="461962" y="735806"/>
                  </a:lnTo>
                  <a:lnTo>
                    <a:pt x="442912" y="719137"/>
                  </a:lnTo>
                  <a:lnTo>
                    <a:pt x="421481" y="690562"/>
                  </a:lnTo>
                  <a:lnTo>
                    <a:pt x="414337" y="669131"/>
                  </a:lnTo>
                  <a:lnTo>
                    <a:pt x="407193" y="600075"/>
                  </a:lnTo>
                  <a:lnTo>
                    <a:pt x="392906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9">
              <a:extLst>
                <a:ext uri="{FF2B5EF4-FFF2-40B4-BE49-F238E27FC236}">
                  <a16:creationId xmlns:a16="http://schemas.microsoft.com/office/drawing/2014/main" id="{BE52B71E-518E-4E1D-83E6-0DEA04E73F90}"/>
                </a:ext>
              </a:extLst>
            </p:cNvPr>
            <p:cNvSpPr/>
            <p:nvPr/>
          </p:nvSpPr>
          <p:spPr>
            <a:xfrm>
              <a:off x="5060950" y="3643313"/>
              <a:ext cx="930275" cy="723900"/>
            </a:xfrm>
            <a:custGeom>
              <a:avLst/>
              <a:gdLst>
                <a:gd name="connsiteX0" fmla="*/ 254794 w 931069"/>
                <a:gd name="connsiteY0" fmla="*/ 195262 h 723900"/>
                <a:gd name="connsiteX1" fmla="*/ 164307 w 931069"/>
                <a:gd name="connsiteY1" fmla="*/ 138112 h 723900"/>
                <a:gd name="connsiteX2" fmla="*/ 78582 w 931069"/>
                <a:gd name="connsiteY2" fmla="*/ 88106 h 723900"/>
                <a:gd name="connsiteX3" fmla="*/ 23813 w 931069"/>
                <a:gd name="connsiteY3" fmla="*/ 57150 h 723900"/>
                <a:gd name="connsiteX4" fmla="*/ 9525 w 931069"/>
                <a:gd name="connsiteY4" fmla="*/ 47625 h 723900"/>
                <a:gd name="connsiteX5" fmla="*/ 0 w 931069"/>
                <a:gd name="connsiteY5" fmla="*/ 30956 h 723900"/>
                <a:gd name="connsiteX6" fmla="*/ 0 w 931069"/>
                <a:gd name="connsiteY6" fmla="*/ 14287 h 723900"/>
                <a:gd name="connsiteX7" fmla="*/ 14288 w 931069"/>
                <a:gd name="connsiteY7" fmla="*/ 0 h 723900"/>
                <a:gd name="connsiteX8" fmla="*/ 40482 w 931069"/>
                <a:gd name="connsiteY8" fmla="*/ 2381 h 723900"/>
                <a:gd name="connsiteX9" fmla="*/ 114300 w 931069"/>
                <a:gd name="connsiteY9" fmla="*/ 21431 h 723900"/>
                <a:gd name="connsiteX10" fmla="*/ 209550 w 931069"/>
                <a:gd name="connsiteY10" fmla="*/ 47625 h 723900"/>
                <a:gd name="connsiteX11" fmla="*/ 295275 w 931069"/>
                <a:gd name="connsiteY11" fmla="*/ 76200 h 723900"/>
                <a:gd name="connsiteX12" fmla="*/ 400050 w 931069"/>
                <a:gd name="connsiteY12" fmla="*/ 111918 h 723900"/>
                <a:gd name="connsiteX13" fmla="*/ 483394 w 931069"/>
                <a:gd name="connsiteY13" fmla="*/ 145256 h 723900"/>
                <a:gd name="connsiteX14" fmla="*/ 669132 w 931069"/>
                <a:gd name="connsiteY14" fmla="*/ 233362 h 723900"/>
                <a:gd name="connsiteX15" fmla="*/ 728663 w 931069"/>
                <a:gd name="connsiteY15" fmla="*/ 271462 h 723900"/>
                <a:gd name="connsiteX16" fmla="*/ 769144 w 931069"/>
                <a:gd name="connsiteY16" fmla="*/ 304800 h 723900"/>
                <a:gd name="connsiteX17" fmla="*/ 814388 w 931069"/>
                <a:gd name="connsiteY17" fmla="*/ 347662 h 723900"/>
                <a:gd name="connsiteX18" fmla="*/ 850107 w 931069"/>
                <a:gd name="connsiteY18" fmla="*/ 388143 h 723900"/>
                <a:gd name="connsiteX19" fmla="*/ 866775 w 931069"/>
                <a:gd name="connsiteY19" fmla="*/ 409575 h 723900"/>
                <a:gd name="connsiteX20" fmla="*/ 883444 w 931069"/>
                <a:gd name="connsiteY20" fmla="*/ 440531 h 723900"/>
                <a:gd name="connsiteX21" fmla="*/ 904875 w 931069"/>
                <a:gd name="connsiteY21" fmla="*/ 485775 h 723900"/>
                <a:gd name="connsiteX22" fmla="*/ 916782 w 931069"/>
                <a:gd name="connsiteY22" fmla="*/ 521493 h 723900"/>
                <a:gd name="connsiteX23" fmla="*/ 926307 w 931069"/>
                <a:gd name="connsiteY23" fmla="*/ 552450 h 723900"/>
                <a:gd name="connsiteX24" fmla="*/ 928688 w 931069"/>
                <a:gd name="connsiteY24" fmla="*/ 581025 h 723900"/>
                <a:gd name="connsiteX25" fmla="*/ 931069 w 931069"/>
                <a:gd name="connsiteY25" fmla="*/ 616743 h 723900"/>
                <a:gd name="connsiteX26" fmla="*/ 921544 w 931069"/>
                <a:gd name="connsiteY26" fmla="*/ 652462 h 723900"/>
                <a:gd name="connsiteX27" fmla="*/ 902494 w 931069"/>
                <a:gd name="connsiteY27" fmla="*/ 681037 h 723900"/>
                <a:gd name="connsiteX28" fmla="*/ 876300 w 931069"/>
                <a:gd name="connsiteY28" fmla="*/ 704850 h 723900"/>
                <a:gd name="connsiteX29" fmla="*/ 857250 w 931069"/>
                <a:gd name="connsiteY29" fmla="*/ 716756 h 723900"/>
                <a:gd name="connsiteX30" fmla="*/ 835819 w 931069"/>
                <a:gd name="connsiteY30" fmla="*/ 723900 h 723900"/>
                <a:gd name="connsiteX31" fmla="*/ 809625 w 931069"/>
                <a:gd name="connsiteY31" fmla="*/ 723900 h 723900"/>
                <a:gd name="connsiteX32" fmla="*/ 776288 w 931069"/>
                <a:gd name="connsiteY32" fmla="*/ 711993 h 723900"/>
                <a:gd name="connsiteX33" fmla="*/ 745332 w 931069"/>
                <a:gd name="connsiteY33" fmla="*/ 692943 h 723900"/>
                <a:gd name="connsiteX34" fmla="*/ 719138 w 931069"/>
                <a:gd name="connsiteY34" fmla="*/ 669131 h 723900"/>
                <a:gd name="connsiteX35" fmla="*/ 688182 w 931069"/>
                <a:gd name="connsiteY35" fmla="*/ 623887 h 723900"/>
                <a:gd name="connsiteX36" fmla="*/ 602457 w 931069"/>
                <a:gd name="connsiteY36" fmla="*/ 507206 h 723900"/>
                <a:gd name="connsiteX37" fmla="*/ 564357 w 931069"/>
                <a:gd name="connsiteY37" fmla="*/ 461962 h 723900"/>
                <a:gd name="connsiteX38" fmla="*/ 404813 w 931069"/>
                <a:gd name="connsiteY38" fmla="*/ 302418 h 723900"/>
                <a:gd name="connsiteX39" fmla="*/ 326232 w 931069"/>
                <a:gd name="connsiteY39" fmla="*/ 242887 h 723900"/>
                <a:gd name="connsiteX40" fmla="*/ 254794 w 931069"/>
                <a:gd name="connsiteY40" fmla="*/ 19526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1069" h="723900">
                  <a:moveTo>
                    <a:pt x="254794" y="195262"/>
                  </a:moveTo>
                  <a:lnTo>
                    <a:pt x="164307" y="138112"/>
                  </a:lnTo>
                  <a:lnTo>
                    <a:pt x="78582" y="88106"/>
                  </a:lnTo>
                  <a:lnTo>
                    <a:pt x="23813" y="57150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114300" y="21431"/>
                  </a:lnTo>
                  <a:lnTo>
                    <a:pt x="209550" y="47625"/>
                  </a:lnTo>
                  <a:lnTo>
                    <a:pt x="295275" y="76200"/>
                  </a:lnTo>
                  <a:lnTo>
                    <a:pt x="400050" y="111918"/>
                  </a:lnTo>
                  <a:lnTo>
                    <a:pt x="483394" y="145256"/>
                  </a:lnTo>
                  <a:lnTo>
                    <a:pt x="669132" y="233362"/>
                  </a:lnTo>
                  <a:lnTo>
                    <a:pt x="728663" y="271462"/>
                  </a:lnTo>
                  <a:lnTo>
                    <a:pt x="769144" y="304800"/>
                  </a:lnTo>
                  <a:lnTo>
                    <a:pt x="814388" y="347662"/>
                  </a:lnTo>
                  <a:lnTo>
                    <a:pt x="850107" y="388143"/>
                  </a:lnTo>
                  <a:lnTo>
                    <a:pt x="866775" y="409575"/>
                  </a:lnTo>
                  <a:lnTo>
                    <a:pt x="883444" y="440531"/>
                  </a:lnTo>
                  <a:lnTo>
                    <a:pt x="904875" y="485775"/>
                  </a:lnTo>
                  <a:lnTo>
                    <a:pt x="916782" y="521493"/>
                  </a:lnTo>
                  <a:lnTo>
                    <a:pt x="926307" y="552450"/>
                  </a:lnTo>
                  <a:lnTo>
                    <a:pt x="928688" y="581025"/>
                  </a:lnTo>
                  <a:lnTo>
                    <a:pt x="931069" y="616743"/>
                  </a:lnTo>
                  <a:lnTo>
                    <a:pt x="921544" y="652462"/>
                  </a:lnTo>
                  <a:lnTo>
                    <a:pt x="902494" y="681037"/>
                  </a:lnTo>
                  <a:lnTo>
                    <a:pt x="876300" y="704850"/>
                  </a:lnTo>
                  <a:lnTo>
                    <a:pt x="857250" y="716756"/>
                  </a:lnTo>
                  <a:lnTo>
                    <a:pt x="835819" y="723900"/>
                  </a:lnTo>
                  <a:lnTo>
                    <a:pt x="809625" y="723900"/>
                  </a:lnTo>
                  <a:lnTo>
                    <a:pt x="776288" y="711993"/>
                  </a:lnTo>
                  <a:lnTo>
                    <a:pt x="745332" y="692943"/>
                  </a:lnTo>
                  <a:lnTo>
                    <a:pt x="719138" y="669131"/>
                  </a:lnTo>
                  <a:lnTo>
                    <a:pt x="688182" y="623887"/>
                  </a:lnTo>
                  <a:lnTo>
                    <a:pt x="602457" y="507206"/>
                  </a:lnTo>
                  <a:lnTo>
                    <a:pt x="564357" y="461962"/>
                  </a:lnTo>
                  <a:lnTo>
                    <a:pt x="404813" y="302418"/>
                  </a:lnTo>
                  <a:lnTo>
                    <a:pt x="326232" y="242887"/>
                  </a:lnTo>
                  <a:lnTo>
                    <a:pt x="254794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B364E861-A22B-40DE-8BEE-AF2ABF052297}"/>
              </a:ext>
            </a:extLst>
          </p:cNvPr>
          <p:cNvGrpSpPr/>
          <p:nvPr/>
        </p:nvGrpSpPr>
        <p:grpSpPr>
          <a:xfrm>
            <a:off x="2524125" y="1419225"/>
            <a:ext cx="4745038" cy="4576763"/>
            <a:chOff x="2524125" y="1419225"/>
            <a:chExt cx="4745038" cy="4576763"/>
          </a:xfrm>
        </p:grpSpPr>
        <p:sp>
          <p:nvSpPr>
            <p:cNvPr id="54" name="フリーフォーム 29">
              <a:extLst>
                <a:ext uri="{FF2B5EF4-FFF2-40B4-BE49-F238E27FC236}">
                  <a16:creationId xmlns:a16="http://schemas.microsoft.com/office/drawing/2014/main" id="{AD20D5FA-E705-4D8A-8805-0D88023CC828}"/>
                </a:ext>
              </a:extLst>
            </p:cNvPr>
            <p:cNvSpPr/>
            <p:nvPr/>
          </p:nvSpPr>
          <p:spPr>
            <a:xfrm>
              <a:off x="3079750" y="1979613"/>
              <a:ext cx="1647825" cy="409575"/>
            </a:xfrm>
            <a:custGeom>
              <a:avLst/>
              <a:gdLst>
                <a:gd name="connsiteX0" fmla="*/ 1135857 w 1647825"/>
                <a:gd name="connsiteY0" fmla="*/ 71437 h 409575"/>
                <a:gd name="connsiteX1" fmla="*/ 1259682 w 1647825"/>
                <a:gd name="connsiteY1" fmla="*/ 35719 h 409575"/>
                <a:gd name="connsiteX2" fmla="*/ 1326357 w 1647825"/>
                <a:gd name="connsiteY2" fmla="*/ 11906 h 409575"/>
                <a:gd name="connsiteX3" fmla="*/ 1352550 w 1647825"/>
                <a:gd name="connsiteY3" fmla="*/ 0 h 409575"/>
                <a:gd name="connsiteX4" fmla="*/ 1388269 w 1647825"/>
                <a:gd name="connsiteY4" fmla="*/ 2381 h 409575"/>
                <a:gd name="connsiteX5" fmla="*/ 1438275 w 1647825"/>
                <a:gd name="connsiteY5" fmla="*/ 11906 h 409575"/>
                <a:gd name="connsiteX6" fmla="*/ 1504950 w 1647825"/>
                <a:gd name="connsiteY6" fmla="*/ 30956 h 409575"/>
                <a:gd name="connsiteX7" fmla="*/ 1562100 w 1647825"/>
                <a:gd name="connsiteY7" fmla="*/ 50006 h 409575"/>
                <a:gd name="connsiteX8" fmla="*/ 1604963 w 1647825"/>
                <a:gd name="connsiteY8" fmla="*/ 69056 h 409575"/>
                <a:gd name="connsiteX9" fmla="*/ 1631157 w 1647825"/>
                <a:gd name="connsiteY9" fmla="*/ 88106 h 409575"/>
                <a:gd name="connsiteX10" fmla="*/ 1645444 w 1647825"/>
                <a:gd name="connsiteY10" fmla="*/ 107156 h 409575"/>
                <a:gd name="connsiteX11" fmla="*/ 1647825 w 1647825"/>
                <a:gd name="connsiteY11" fmla="*/ 119062 h 409575"/>
                <a:gd name="connsiteX12" fmla="*/ 1643063 w 1647825"/>
                <a:gd name="connsiteY12" fmla="*/ 135731 h 409575"/>
                <a:gd name="connsiteX13" fmla="*/ 1631157 w 1647825"/>
                <a:gd name="connsiteY13" fmla="*/ 150019 h 409575"/>
                <a:gd name="connsiteX14" fmla="*/ 1604963 w 1647825"/>
                <a:gd name="connsiteY14" fmla="*/ 166687 h 409575"/>
                <a:gd name="connsiteX15" fmla="*/ 1581150 w 1647825"/>
                <a:gd name="connsiteY15" fmla="*/ 176212 h 409575"/>
                <a:gd name="connsiteX16" fmla="*/ 1543050 w 1647825"/>
                <a:gd name="connsiteY16" fmla="*/ 180975 h 409575"/>
                <a:gd name="connsiteX17" fmla="*/ 1459707 w 1647825"/>
                <a:gd name="connsiteY17" fmla="*/ 183356 h 409575"/>
                <a:gd name="connsiteX18" fmla="*/ 1343025 w 1647825"/>
                <a:gd name="connsiteY18" fmla="*/ 192881 h 409575"/>
                <a:gd name="connsiteX19" fmla="*/ 1221582 w 1647825"/>
                <a:gd name="connsiteY19" fmla="*/ 211931 h 409575"/>
                <a:gd name="connsiteX20" fmla="*/ 1066800 w 1647825"/>
                <a:gd name="connsiteY20" fmla="*/ 242887 h 409575"/>
                <a:gd name="connsiteX21" fmla="*/ 950119 w 1647825"/>
                <a:gd name="connsiteY21" fmla="*/ 273844 h 409575"/>
                <a:gd name="connsiteX22" fmla="*/ 692944 w 1647825"/>
                <a:gd name="connsiteY22" fmla="*/ 328612 h 409575"/>
                <a:gd name="connsiteX23" fmla="*/ 564357 w 1647825"/>
                <a:gd name="connsiteY23" fmla="*/ 361950 h 409575"/>
                <a:gd name="connsiteX24" fmla="*/ 483394 w 1647825"/>
                <a:gd name="connsiteY24" fmla="*/ 388144 h 409575"/>
                <a:gd name="connsiteX25" fmla="*/ 431007 w 1647825"/>
                <a:gd name="connsiteY25" fmla="*/ 404812 h 409575"/>
                <a:gd name="connsiteX26" fmla="*/ 385763 w 1647825"/>
                <a:gd name="connsiteY26" fmla="*/ 409575 h 409575"/>
                <a:gd name="connsiteX27" fmla="*/ 328613 w 1647825"/>
                <a:gd name="connsiteY27" fmla="*/ 400050 h 409575"/>
                <a:gd name="connsiteX28" fmla="*/ 273844 w 1647825"/>
                <a:gd name="connsiteY28" fmla="*/ 378619 h 409575"/>
                <a:gd name="connsiteX29" fmla="*/ 200025 w 1647825"/>
                <a:gd name="connsiteY29" fmla="*/ 338137 h 409575"/>
                <a:gd name="connsiteX30" fmla="*/ 100013 w 1647825"/>
                <a:gd name="connsiteY30" fmla="*/ 261937 h 409575"/>
                <a:gd name="connsiteX31" fmla="*/ 28575 w 1647825"/>
                <a:gd name="connsiteY31" fmla="*/ 195262 h 409575"/>
                <a:gd name="connsiteX32" fmla="*/ 11907 w 1647825"/>
                <a:gd name="connsiteY32" fmla="*/ 176212 h 409575"/>
                <a:gd name="connsiteX33" fmla="*/ 0 w 1647825"/>
                <a:gd name="connsiteY33" fmla="*/ 150019 h 409575"/>
                <a:gd name="connsiteX34" fmla="*/ 0 w 1647825"/>
                <a:gd name="connsiteY34" fmla="*/ 135731 h 409575"/>
                <a:gd name="connsiteX35" fmla="*/ 2382 w 1647825"/>
                <a:gd name="connsiteY35" fmla="*/ 123825 h 409575"/>
                <a:gd name="connsiteX36" fmla="*/ 9525 w 1647825"/>
                <a:gd name="connsiteY36" fmla="*/ 116681 h 409575"/>
                <a:gd name="connsiteX37" fmla="*/ 26194 w 1647825"/>
                <a:gd name="connsiteY37" fmla="*/ 116681 h 409575"/>
                <a:gd name="connsiteX38" fmla="*/ 52388 w 1647825"/>
                <a:gd name="connsiteY38" fmla="*/ 130969 h 409575"/>
                <a:gd name="connsiteX39" fmla="*/ 109538 w 1647825"/>
                <a:gd name="connsiteY39" fmla="*/ 161925 h 409575"/>
                <a:gd name="connsiteX40" fmla="*/ 188119 w 1647825"/>
                <a:gd name="connsiteY40" fmla="*/ 197644 h 409575"/>
                <a:gd name="connsiteX41" fmla="*/ 242888 w 1647825"/>
                <a:gd name="connsiteY41" fmla="*/ 216694 h 409575"/>
                <a:gd name="connsiteX42" fmla="*/ 304800 w 1647825"/>
                <a:gd name="connsiteY42" fmla="*/ 223837 h 409575"/>
                <a:gd name="connsiteX43" fmla="*/ 378619 w 1647825"/>
                <a:gd name="connsiteY43" fmla="*/ 221456 h 409575"/>
                <a:gd name="connsiteX44" fmla="*/ 557213 w 1647825"/>
                <a:gd name="connsiteY44" fmla="*/ 200025 h 409575"/>
                <a:gd name="connsiteX45" fmla="*/ 783432 w 1647825"/>
                <a:gd name="connsiteY45" fmla="*/ 154781 h 409575"/>
                <a:gd name="connsiteX46" fmla="*/ 1135857 w 1647825"/>
                <a:gd name="connsiteY46" fmla="*/ 71437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47825" h="409575">
                  <a:moveTo>
                    <a:pt x="1135857" y="71437"/>
                  </a:moveTo>
                  <a:lnTo>
                    <a:pt x="1259682" y="35719"/>
                  </a:lnTo>
                  <a:lnTo>
                    <a:pt x="1326357" y="11906"/>
                  </a:lnTo>
                  <a:lnTo>
                    <a:pt x="1352550" y="0"/>
                  </a:lnTo>
                  <a:lnTo>
                    <a:pt x="1388269" y="2381"/>
                  </a:lnTo>
                  <a:lnTo>
                    <a:pt x="1438275" y="11906"/>
                  </a:lnTo>
                  <a:lnTo>
                    <a:pt x="1504950" y="30956"/>
                  </a:lnTo>
                  <a:lnTo>
                    <a:pt x="1562100" y="50006"/>
                  </a:lnTo>
                  <a:lnTo>
                    <a:pt x="1604963" y="69056"/>
                  </a:lnTo>
                  <a:lnTo>
                    <a:pt x="1631157" y="88106"/>
                  </a:lnTo>
                  <a:lnTo>
                    <a:pt x="1645444" y="107156"/>
                  </a:lnTo>
                  <a:lnTo>
                    <a:pt x="1647825" y="119062"/>
                  </a:lnTo>
                  <a:lnTo>
                    <a:pt x="1643063" y="135731"/>
                  </a:lnTo>
                  <a:lnTo>
                    <a:pt x="1631157" y="150019"/>
                  </a:lnTo>
                  <a:lnTo>
                    <a:pt x="1604963" y="166687"/>
                  </a:lnTo>
                  <a:lnTo>
                    <a:pt x="1581150" y="176212"/>
                  </a:lnTo>
                  <a:lnTo>
                    <a:pt x="1543050" y="180975"/>
                  </a:lnTo>
                  <a:lnTo>
                    <a:pt x="1459707" y="183356"/>
                  </a:lnTo>
                  <a:lnTo>
                    <a:pt x="1343025" y="192881"/>
                  </a:lnTo>
                  <a:lnTo>
                    <a:pt x="1221582" y="211931"/>
                  </a:lnTo>
                  <a:lnTo>
                    <a:pt x="1066800" y="242887"/>
                  </a:lnTo>
                  <a:lnTo>
                    <a:pt x="950119" y="273844"/>
                  </a:lnTo>
                  <a:lnTo>
                    <a:pt x="692944" y="328612"/>
                  </a:lnTo>
                  <a:lnTo>
                    <a:pt x="564357" y="361950"/>
                  </a:lnTo>
                  <a:lnTo>
                    <a:pt x="483394" y="388144"/>
                  </a:lnTo>
                  <a:lnTo>
                    <a:pt x="431007" y="404812"/>
                  </a:lnTo>
                  <a:lnTo>
                    <a:pt x="385763" y="409575"/>
                  </a:lnTo>
                  <a:lnTo>
                    <a:pt x="328613" y="400050"/>
                  </a:lnTo>
                  <a:lnTo>
                    <a:pt x="273844" y="378619"/>
                  </a:lnTo>
                  <a:lnTo>
                    <a:pt x="200025" y="338137"/>
                  </a:lnTo>
                  <a:lnTo>
                    <a:pt x="100013" y="261937"/>
                  </a:lnTo>
                  <a:lnTo>
                    <a:pt x="28575" y="195262"/>
                  </a:lnTo>
                  <a:lnTo>
                    <a:pt x="11907" y="176212"/>
                  </a:lnTo>
                  <a:lnTo>
                    <a:pt x="0" y="150019"/>
                  </a:lnTo>
                  <a:lnTo>
                    <a:pt x="0" y="135731"/>
                  </a:lnTo>
                  <a:lnTo>
                    <a:pt x="2382" y="123825"/>
                  </a:lnTo>
                  <a:lnTo>
                    <a:pt x="9525" y="116681"/>
                  </a:lnTo>
                  <a:lnTo>
                    <a:pt x="26194" y="116681"/>
                  </a:lnTo>
                  <a:lnTo>
                    <a:pt x="52388" y="130969"/>
                  </a:lnTo>
                  <a:lnTo>
                    <a:pt x="109538" y="161925"/>
                  </a:lnTo>
                  <a:lnTo>
                    <a:pt x="188119" y="197644"/>
                  </a:lnTo>
                  <a:lnTo>
                    <a:pt x="242888" y="216694"/>
                  </a:lnTo>
                  <a:lnTo>
                    <a:pt x="304800" y="223837"/>
                  </a:lnTo>
                  <a:lnTo>
                    <a:pt x="378619" y="221456"/>
                  </a:lnTo>
                  <a:lnTo>
                    <a:pt x="557213" y="200025"/>
                  </a:lnTo>
                  <a:lnTo>
                    <a:pt x="783432" y="154781"/>
                  </a:lnTo>
                  <a:lnTo>
                    <a:pt x="113585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37">
              <a:extLst>
                <a:ext uri="{FF2B5EF4-FFF2-40B4-BE49-F238E27FC236}">
                  <a16:creationId xmlns:a16="http://schemas.microsoft.com/office/drawing/2014/main" id="{2ECD0049-B09B-4E5C-A625-DC5D6EB82FA8}"/>
                </a:ext>
              </a:extLst>
            </p:cNvPr>
            <p:cNvSpPr/>
            <p:nvPr/>
          </p:nvSpPr>
          <p:spPr>
            <a:xfrm>
              <a:off x="2646363" y="4986338"/>
              <a:ext cx="534987" cy="1009650"/>
            </a:xfrm>
            <a:custGeom>
              <a:avLst/>
              <a:gdLst>
                <a:gd name="connsiteX0" fmla="*/ 30956 w 535781"/>
                <a:gd name="connsiteY0" fmla="*/ 685800 h 1009650"/>
                <a:gd name="connsiteX1" fmla="*/ 45244 w 535781"/>
                <a:gd name="connsiteY1" fmla="*/ 631031 h 1009650"/>
                <a:gd name="connsiteX2" fmla="*/ 61912 w 535781"/>
                <a:gd name="connsiteY2" fmla="*/ 623887 h 1009650"/>
                <a:gd name="connsiteX3" fmla="*/ 109537 w 535781"/>
                <a:gd name="connsiteY3" fmla="*/ 595312 h 1009650"/>
                <a:gd name="connsiteX4" fmla="*/ 161925 w 535781"/>
                <a:gd name="connsiteY4" fmla="*/ 554831 h 1009650"/>
                <a:gd name="connsiteX5" fmla="*/ 228600 w 535781"/>
                <a:gd name="connsiteY5" fmla="*/ 492918 h 1009650"/>
                <a:gd name="connsiteX6" fmla="*/ 285750 w 535781"/>
                <a:gd name="connsiteY6" fmla="*/ 419100 h 1009650"/>
                <a:gd name="connsiteX7" fmla="*/ 347662 w 535781"/>
                <a:gd name="connsiteY7" fmla="*/ 316706 h 1009650"/>
                <a:gd name="connsiteX8" fmla="*/ 404812 w 535781"/>
                <a:gd name="connsiteY8" fmla="*/ 197643 h 1009650"/>
                <a:gd name="connsiteX9" fmla="*/ 450056 w 535781"/>
                <a:gd name="connsiteY9" fmla="*/ 83343 h 1009650"/>
                <a:gd name="connsiteX10" fmla="*/ 469106 w 535781"/>
                <a:gd name="connsiteY10" fmla="*/ 28575 h 1009650"/>
                <a:gd name="connsiteX11" fmla="*/ 476250 w 535781"/>
                <a:gd name="connsiteY11" fmla="*/ 19050 h 1009650"/>
                <a:gd name="connsiteX12" fmla="*/ 497681 w 535781"/>
                <a:gd name="connsiteY12" fmla="*/ 2381 h 1009650"/>
                <a:gd name="connsiteX13" fmla="*/ 509587 w 535781"/>
                <a:gd name="connsiteY13" fmla="*/ 0 h 1009650"/>
                <a:gd name="connsiteX14" fmla="*/ 521494 w 535781"/>
                <a:gd name="connsiteY14" fmla="*/ 0 h 1009650"/>
                <a:gd name="connsiteX15" fmla="*/ 531019 w 535781"/>
                <a:gd name="connsiteY15" fmla="*/ 11906 h 1009650"/>
                <a:gd name="connsiteX16" fmla="*/ 535781 w 535781"/>
                <a:gd name="connsiteY16" fmla="*/ 38100 h 1009650"/>
                <a:gd name="connsiteX17" fmla="*/ 528637 w 535781"/>
                <a:gd name="connsiteY17" fmla="*/ 142875 h 1009650"/>
                <a:gd name="connsiteX18" fmla="*/ 507206 w 535781"/>
                <a:gd name="connsiteY18" fmla="*/ 292893 h 1009650"/>
                <a:gd name="connsiteX19" fmla="*/ 471487 w 535781"/>
                <a:gd name="connsiteY19" fmla="*/ 461962 h 1009650"/>
                <a:gd name="connsiteX20" fmla="*/ 423862 w 535781"/>
                <a:gd name="connsiteY20" fmla="*/ 609600 h 1009650"/>
                <a:gd name="connsiteX21" fmla="*/ 376237 w 535781"/>
                <a:gd name="connsiteY21" fmla="*/ 716756 h 1009650"/>
                <a:gd name="connsiteX22" fmla="*/ 340519 w 535781"/>
                <a:gd name="connsiteY22" fmla="*/ 778668 h 1009650"/>
                <a:gd name="connsiteX23" fmla="*/ 300037 w 535781"/>
                <a:gd name="connsiteY23" fmla="*/ 842962 h 1009650"/>
                <a:gd name="connsiteX24" fmla="*/ 247650 w 535781"/>
                <a:gd name="connsiteY24" fmla="*/ 902493 h 1009650"/>
                <a:gd name="connsiteX25" fmla="*/ 176212 w 535781"/>
                <a:gd name="connsiteY25" fmla="*/ 969168 h 1009650"/>
                <a:gd name="connsiteX26" fmla="*/ 109537 w 535781"/>
                <a:gd name="connsiteY26" fmla="*/ 1004887 h 1009650"/>
                <a:gd name="connsiteX27" fmla="*/ 71437 w 535781"/>
                <a:gd name="connsiteY27" fmla="*/ 1009650 h 1009650"/>
                <a:gd name="connsiteX28" fmla="*/ 50006 w 535781"/>
                <a:gd name="connsiteY28" fmla="*/ 1002506 h 1009650"/>
                <a:gd name="connsiteX29" fmla="*/ 28575 w 535781"/>
                <a:gd name="connsiteY29" fmla="*/ 983456 h 1009650"/>
                <a:gd name="connsiteX30" fmla="*/ 14287 w 535781"/>
                <a:gd name="connsiteY30" fmla="*/ 957262 h 1009650"/>
                <a:gd name="connsiteX31" fmla="*/ 4762 w 535781"/>
                <a:gd name="connsiteY31" fmla="*/ 921543 h 1009650"/>
                <a:gd name="connsiteX32" fmla="*/ 0 w 535781"/>
                <a:gd name="connsiteY32" fmla="*/ 859631 h 1009650"/>
                <a:gd name="connsiteX33" fmla="*/ 7144 w 535781"/>
                <a:gd name="connsiteY33" fmla="*/ 804862 h 1009650"/>
                <a:gd name="connsiteX34" fmla="*/ 30956 w 535781"/>
                <a:gd name="connsiteY34" fmla="*/ 6858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1009650">
                  <a:moveTo>
                    <a:pt x="30956" y="685800"/>
                  </a:moveTo>
                  <a:lnTo>
                    <a:pt x="45244" y="631031"/>
                  </a:lnTo>
                  <a:lnTo>
                    <a:pt x="61912" y="623887"/>
                  </a:lnTo>
                  <a:lnTo>
                    <a:pt x="109537" y="595312"/>
                  </a:lnTo>
                  <a:lnTo>
                    <a:pt x="161925" y="554831"/>
                  </a:lnTo>
                  <a:lnTo>
                    <a:pt x="228600" y="492918"/>
                  </a:lnTo>
                  <a:lnTo>
                    <a:pt x="285750" y="419100"/>
                  </a:lnTo>
                  <a:lnTo>
                    <a:pt x="347662" y="316706"/>
                  </a:lnTo>
                  <a:lnTo>
                    <a:pt x="404812" y="197643"/>
                  </a:lnTo>
                  <a:lnTo>
                    <a:pt x="450056" y="83343"/>
                  </a:lnTo>
                  <a:lnTo>
                    <a:pt x="469106" y="28575"/>
                  </a:lnTo>
                  <a:lnTo>
                    <a:pt x="476250" y="19050"/>
                  </a:lnTo>
                  <a:lnTo>
                    <a:pt x="497681" y="2381"/>
                  </a:lnTo>
                  <a:lnTo>
                    <a:pt x="509587" y="0"/>
                  </a:lnTo>
                  <a:lnTo>
                    <a:pt x="521494" y="0"/>
                  </a:lnTo>
                  <a:lnTo>
                    <a:pt x="531019" y="11906"/>
                  </a:lnTo>
                  <a:lnTo>
                    <a:pt x="535781" y="38100"/>
                  </a:lnTo>
                  <a:lnTo>
                    <a:pt x="528637" y="142875"/>
                  </a:lnTo>
                  <a:lnTo>
                    <a:pt x="507206" y="292893"/>
                  </a:lnTo>
                  <a:lnTo>
                    <a:pt x="471487" y="461962"/>
                  </a:lnTo>
                  <a:lnTo>
                    <a:pt x="423862" y="609600"/>
                  </a:lnTo>
                  <a:lnTo>
                    <a:pt x="376237" y="716756"/>
                  </a:lnTo>
                  <a:lnTo>
                    <a:pt x="340519" y="778668"/>
                  </a:lnTo>
                  <a:lnTo>
                    <a:pt x="300037" y="842962"/>
                  </a:lnTo>
                  <a:lnTo>
                    <a:pt x="247650" y="902493"/>
                  </a:lnTo>
                  <a:lnTo>
                    <a:pt x="176212" y="969168"/>
                  </a:lnTo>
                  <a:lnTo>
                    <a:pt x="109537" y="1004887"/>
                  </a:lnTo>
                  <a:lnTo>
                    <a:pt x="71437" y="1009650"/>
                  </a:lnTo>
                  <a:lnTo>
                    <a:pt x="50006" y="1002506"/>
                  </a:lnTo>
                  <a:lnTo>
                    <a:pt x="28575" y="983456"/>
                  </a:lnTo>
                  <a:lnTo>
                    <a:pt x="14287" y="957262"/>
                  </a:lnTo>
                  <a:lnTo>
                    <a:pt x="4762" y="921543"/>
                  </a:lnTo>
                  <a:lnTo>
                    <a:pt x="0" y="859631"/>
                  </a:lnTo>
                  <a:lnTo>
                    <a:pt x="7144" y="804862"/>
                  </a:lnTo>
                  <a:lnTo>
                    <a:pt x="309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38">
              <a:extLst>
                <a:ext uri="{FF2B5EF4-FFF2-40B4-BE49-F238E27FC236}">
                  <a16:creationId xmlns:a16="http://schemas.microsoft.com/office/drawing/2014/main" id="{35FD0061-9AEA-4E7C-9689-165801299DBB}"/>
                </a:ext>
              </a:extLst>
            </p:cNvPr>
            <p:cNvSpPr/>
            <p:nvPr/>
          </p:nvSpPr>
          <p:spPr>
            <a:xfrm>
              <a:off x="4041775" y="5024438"/>
              <a:ext cx="454025" cy="885825"/>
            </a:xfrm>
            <a:custGeom>
              <a:avLst/>
              <a:gdLst>
                <a:gd name="connsiteX0" fmla="*/ 119063 w 454819"/>
                <a:gd name="connsiteY0" fmla="*/ 330993 h 885825"/>
                <a:gd name="connsiteX1" fmla="*/ 104775 w 454819"/>
                <a:gd name="connsiteY1" fmla="*/ 273843 h 885825"/>
                <a:gd name="connsiteX2" fmla="*/ 71438 w 454819"/>
                <a:gd name="connsiteY2" fmla="*/ 190500 h 885825"/>
                <a:gd name="connsiteX3" fmla="*/ 35719 w 454819"/>
                <a:gd name="connsiteY3" fmla="*/ 107156 h 885825"/>
                <a:gd name="connsiteX4" fmla="*/ 4763 w 454819"/>
                <a:gd name="connsiteY4" fmla="*/ 40481 h 885825"/>
                <a:gd name="connsiteX5" fmla="*/ 0 w 454819"/>
                <a:gd name="connsiteY5" fmla="*/ 19050 h 885825"/>
                <a:gd name="connsiteX6" fmla="*/ 2382 w 454819"/>
                <a:gd name="connsiteY6" fmla="*/ 4762 h 885825"/>
                <a:gd name="connsiteX7" fmla="*/ 11907 w 454819"/>
                <a:gd name="connsiteY7" fmla="*/ 0 h 885825"/>
                <a:gd name="connsiteX8" fmla="*/ 30957 w 454819"/>
                <a:gd name="connsiteY8" fmla="*/ 2381 h 885825"/>
                <a:gd name="connsiteX9" fmla="*/ 45244 w 454819"/>
                <a:gd name="connsiteY9" fmla="*/ 4762 h 885825"/>
                <a:gd name="connsiteX10" fmla="*/ 80963 w 454819"/>
                <a:gd name="connsiteY10" fmla="*/ 30956 h 885825"/>
                <a:gd name="connsiteX11" fmla="*/ 142875 w 454819"/>
                <a:gd name="connsiteY11" fmla="*/ 80962 h 885825"/>
                <a:gd name="connsiteX12" fmla="*/ 207169 w 454819"/>
                <a:gd name="connsiteY12" fmla="*/ 140493 h 885825"/>
                <a:gd name="connsiteX13" fmla="*/ 242888 w 454819"/>
                <a:gd name="connsiteY13" fmla="*/ 173831 h 885825"/>
                <a:gd name="connsiteX14" fmla="*/ 285750 w 454819"/>
                <a:gd name="connsiteY14" fmla="*/ 221456 h 885825"/>
                <a:gd name="connsiteX15" fmla="*/ 326232 w 454819"/>
                <a:gd name="connsiteY15" fmla="*/ 273843 h 885825"/>
                <a:gd name="connsiteX16" fmla="*/ 361950 w 454819"/>
                <a:gd name="connsiteY16" fmla="*/ 328612 h 885825"/>
                <a:gd name="connsiteX17" fmla="*/ 392907 w 454819"/>
                <a:gd name="connsiteY17" fmla="*/ 388143 h 885825"/>
                <a:gd name="connsiteX18" fmla="*/ 423863 w 454819"/>
                <a:gd name="connsiteY18" fmla="*/ 469106 h 885825"/>
                <a:gd name="connsiteX19" fmla="*/ 447675 w 454819"/>
                <a:gd name="connsiteY19" fmla="*/ 545306 h 885825"/>
                <a:gd name="connsiteX20" fmla="*/ 454819 w 454819"/>
                <a:gd name="connsiteY20" fmla="*/ 616743 h 885825"/>
                <a:gd name="connsiteX21" fmla="*/ 452438 w 454819"/>
                <a:gd name="connsiteY21" fmla="*/ 657225 h 885825"/>
                <a:gd name="connsiteX22" fmla="*/ 438150 w 454819"/>
                <a:gd name="connsiteY22" fmla="*/ 723900 h 885825"/>
                <a:gd name="connsiteX23" fmla="*/ 419100 w 454819"/>
                <a:gd name="connsiteY23" fmla="*/ 776287 h 885825"/>
                <a:gd name="connsiteX24" fmla="*/ 392907 w 454819"/>
                <a:gd name="connsiteY24" fmla="*/ 828675 h 885825"/>
                <a:gd name="connsiteX25" fmla="*/ 364332 w 454819"/>
                <a:gd name="connsiteY25" fmla="*/ 864393 h 885825"/>
                <a:gd name="connsiteX26" fmla="*/ 340519 w 454819"/>
                <a:gd name="connsiteY26" fmla="*/ 876300 h 885825"/>
                <a:gd name="connsiteX27" fmla="*/ 311944 w 454819"/>
                <a:gd name="connsiteY27" fmla="*/ 885825 h 885825"/>
                <a:gd name="connsiteX28" fmla="*/ 276225 w 454819"/>
                <a:gd name="connsiteY28" fmla="*/ 878681 h 885825"/>
                <a:gd name="connsiteX29" fmla="*/ 242888 w 454819"/>
                <a:gd name="connsiteY29" fmla="*/ 857250 h 885825"/>
                <a:gd name="connsiteX30" fmla="*/ 214313 w 454819"/>
                <a:gd name="connsiteY30" fmla="*/ 828675 h 885825"/>
                <a:gd name="connsiteX31" fmla="*/ 195263 w 454819"/>
                <a:gd name="connsiteY31" fmla="*/ 795337 h 885825"/>
                <a:gd name="connsiteX32" fmla="*/ 180975 w 454819"/>
                <a:gd name="connsiteY32" fmla="*/ 747712 h 885825"/>
                <a:gd name="connsiteX33" fmla="*/ 171450 w 454819"/>
                <a:gd name="connsiteY33" fmla="*/ 676275 h 885825"/>
                <a:gd name="connsiteX34" fmla="*/ 166688 w 454819"/>
                <a:gd name="connsiteY34" fmla="*/ 595312 h 885825"/>
                <a:gd name="connsiteX35" fmla="*/ 154782 w 454819"/>
                <a:gd name="connsiteY35" fmla="*/ 492918 h 885825"/>
                <a:gd name="connsiteX36" fmla="*/ 119063 w 454819"/>
                <a:gd name="connsiteY36" fmla="*/ 33099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4819" h="885825">
                  <a:moveTo>
                    <a:pt x="119063" y="330993"/>
                  </a:moveTo>
                  <a:lnTo>
                    <a:pt x="104775" y="273843"/>
                  </a:lnTo>
                  <a:lnTo>
                    <a:pt x="71438" y="190500"/>
                  </a:lnTo>
                  <a:lnTo>
                    <a:pt x="35719" y="107156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45244" y="4762"/>
                  </a:lnTo>
                  <a:lnTo>
                    <a:pt x="80963" y="30956"/>
                  </a:lnTo>
                  <a:lnTo>
                    <a:pt x="142875" y="80962"/>
                  </a:lnTo>
                  <a:lnTo>
                    <a:pt x="207169" y="140493"/>
                  </a:lnTo>
                  <a:lnTo>
                    <a:pt x="242888" y="173831"/>
                  </a:lnTo>
                  <a:lnTo>
                    <a:pt x="285750" y="221456"/>
                  </a:lnTo>
                  <a:lnTo>
                    <a:pt x="326232" y="273843"/>
                  </a:lnTo>
                  <a:lnTo>
                    <a:pt x="361950" y="328612"/>
                  </a:lnTo>
                  <a:lnTo>
                    <a:pt x="392907" y="388143"/>
                  </a:lnTo>
                  <a:lnTo>
                    <a:pt x="423863" y="469106"/>
                  </a:lnTo>
                  <a:lnTo>
                    <a:pt x="447675" y="545306"/>
                  </a:lnTo>
                  <a:lnTo>
                    <a:pt x="454819" y="616743"/>
                  </a:lnTo>
                  <a:lnTo>
                    <a:pt x="452438" y="657225"/>
                  </a:lnTo>
                  <a:lnTo>
                    <a:pt x="438150" y="723900"/>
                  </a:lnTo>
                  <a:lnTo>
                    <a:pt x="419100" y="776287"/>
                  </a:lnTo>
                  <a:lnTo>
                    <a:pt x="392907" y="828675"/>
                  </a:lnTo>
                  <a:lnTo>
                    <a:pt x="364332" y="864393"/>
                  </a:lnTo>
                  <a:lnTo>
                    <a:pt x="340519" y="876300"/>
                  </a:lnTo>
                  <a:lnTo>
                    <a:pt x="311944" y="885825"/>
                  </a:lnTo>
                  <a:lnTo>
                    <a:pt x="276225" y="878681"/>
                  </a:lnTo>
                  <a:lnTo>
                    <a:pt x="242888" y="857250"/>
                  </a:lnTo>
                  <a:lnTo>
                    <a:pt x="214313" y="828675"/>
                  </a:lnTo>
                  <a:lnTo>
                    <a:pt x="195263" y="795337"/>
                  </a:lnTo>
                  <a:lnTo>
                    <a:pt x="180975" y="747712"/>
                  </a:lnTo>
                  <a:lnTo>
                    <a:pt x="171450" y="676275"/>
                  </a:lnTo>
                  <a:lnTo>
                    <a:pt x="166688" y="595312"/>
                  </a:lnTo>
                  <a:lnTo>
                    <a:pt x="154782" y="492918"/>
                  </a:lnTo>
                  <a:lnTo>
                    <a:pt x="119063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5">
              <a:extLst>
                <a:ext uri="{FF2B5EF4-FFF2-40B4-BE49-F238E27FC236}">
                  <a16:creationId xmlns:a16="http://schemas.microsoft.com/office/drawing/2014/main" id="{7F25C963-44E3-4838-A4FD-A960208CA027}"/>
                </a:ext>
              </a:extLst>
            </p:cNvPr>
            <p:cNvSpPr/>
            <p:nvPr/>
          </p:nvSpPr>
          <p:spPr>
            <a:xfrm>
              <a:off x="5132388" y="5000625"/>
              <a:ext cx="615950" cy="862013"/>
            </a:xfrm>
            <a:custGeom>
              <a:avLst/>
              <a:gdLst>
                <a:gd name="connsiteX0" fmla="*/ 200025 w 616744"/>
                <a:gd name="connsiteY0" fmla="*/ 347663 h 862013"/>
                <a:gd name="connsiteX1" fmla="*/ 159544 w 616744"/>
                <a:gd name="connsiteY1" fmla="*/ 259556 h 862013"/>
                <a:gd name="connsiteX2" fmla="*/ 121444 w 616744"/>
                <a:gd name="connsiteY2" fmla="*/ 192881 h 862013"/>
                <a:gd name="connsiteX3" fmla="*/ 80962 w 616744"/>
                <a:gd name="connsiteY3" fmla="*/ 130969 h 862013"/>
                <a:gd name="connsiteX4" fmla="*/ 47625 w 616744"/>
                <a:gd name="connsiteY4" fmla="*/ 88106 h 862013"/>
                <a:gd name="connsiteX5" fmla="*/ 26194 w 616744"/>
                <a:gd name="connsiteY5" fmla="*/ 69056 h 862013"/>
                <a:gd name="connsiteX6" fmla="*/ 9525 w 616744"/>
                <a:gd name="connsiteY6" fmla="*/ 50006 h 862013"/>
                <a:gd name="connsiteX7" fmla="*/ 2381 w 616744"/>
                <a:gd name="connsiteY7" fmla="*/ 23813 h 862013"/>
                <a:gd name="connsiteX8" fmla="*/ 0 w 616744"/>
                <a:gd name="connsiteY8" fmla="*/ 11906 h 862013"/>
                <a:gd name="connsiteX9" fmla="*/ 4762 w 616744"/>
                <a:gd name="connsiteY9" fmla="*/ 0 h 862013"/>
                <a:gd name="connsiteX10" fmla="*/ 19050 w 616744"/>
                <a:gd name="connsiteY10" fmla="*/ 0 h 862013"/>
                <a:gd name="connsiteX11" fmla="*/ 47625 w 616744"/>
                <a:gd name="connsiteY11" fmla="*/ 7144 h 862013"/>
                <a:gd name="connsiteX12" fmla="*/ 100012 w 616744"/>
                <a:gd name="connsiteY12" fmla="*/ 40481 h 862013"/>
                <a:gd name="connsiteX13" fmla="*/ 171450 w 616744"/>
                <a:gd name="connsiteY13" fmla="*/ 90488 h 862013"/>
                <a:gd name="connsiteX14" fmla="*/ 254794 w 616744"/>
                <a:gd name="connsiteY14" fmla="*/ 157163 h 862013"/>
                <a:gd name="connsiteX15" fmla="*/ 309562 w 616744"/>
                <a:gd name="connsiteY15" fmla="*/ 200025 h 862013"/>
                <a:gd name="connsiteX16" fmla="*/ 373856 w 616744"/>
                <a:gd name="connsiteY16" fmla="*/ 257175 h 862013"/>
                <a:gd name="connsiteX17" fmla="*/ 426244 w 616744"/>
                <a:gd name="connsiteY17" fmla="*/ 311944 h 862013"/>
                <a:gd name="connsiteX18" fmla="*/ 476250 w 616744"/>
                <a:gd name="connsiteY18" fmla="*/ 369094 h 862013"/>
                <a:gd name="connsiteX19" fmla="*/ 526256 w 616744"/>
                <a:gd name="connsiteY19" fmla="*/ 440531 h 862013"/>
                <a:gd name="connsiteX20" fmla="*/ 559594 w 616744"/>
                <a:gd name="connsiteY20" fmla="*/ 495300 h 862013"/>
                <a:gd name="connsiteX21" fmla="*/ 588169 w 616744"/>
                <a:gd name="connsiteY21" fmla="*/ 557213 h 862013"/>
                <a:gd name="connsiteX22" fmla="*/ 607219 w 616744"/>
                <a:gd name="connsiteY22" fmla="*/ 621506 h 862013"/>
                <a:gd name="connsiteX23" fmla="*/ 614362 w 616744"/>
                <a:gd name="connsiteY23" fmla="*/ 673894 h 862013"/>
                <a:gd name="connsiteX24" fmla="*/ 616744 w 616744"/>
                <a:gd name="connsiteY24" fmla="*/ 731044 h 862013"/>
                <a:gd name="connsiteX25" fmla="*/ 614362 w 616744"/>
                <a:gd name="connsiteY25" fmla="*/ 764381 h 862013"/>
                <a:gd name="connsiteX26" fmla="*/ 607219 w 616744"/>
                <a:gd name="connsiteY26" fmla="*/ 790575 h 862013"/>
                <a:gd name="connsiteX27" fmla="*/ 583406 w 616744"/>
                <a:gd name="connsiteY27" fmla="*/ 828675 h 862013"/>
                <a:gd name="connsiteX28" fmla="*/ 559594 w 616744"/>
                <a:gd name="connsiteY28" fmla="*/ 845344 h 862013"/>
                <a:gd name="connsiteX29" fmla="*/ 531019 w 616744"/>
                <a:gd name="connsiteY29" fmla="*/ 857250 h 862013"/>
                <a:gd name="connsiteX30" fmla="*/ 495300 w 616744"/>
                <a:gd name="connsiteY30" fmla="*/ 862013 h 862013"/>
                <a:gd name="connsiteX31" fmla="*/ 447675 w 616744"/>
                <a:gd name="connsiteY31" fmla="*/ 857250 h 862013"/>
                <a:gd name="connsiteX32" fmla="*/ 411956 w 616744"/>
                <a:gd name="connsiteY32" fmla="*/ 847725 h 862013"/>
                <a:gd name="connsiteX33" fmla="*/ 383381 w 616744"/>
                <a:gd name="connsiteY33" fmla="*/ 826294 h 862013"/>
                <a:gd name="connsiteX34" fmla="*/ 366712 w 616744"/>
                <a:gd name="connsiteY34" fmla="*/ 802481 h 862013"/>
                <a:gd name="connsiteX35" fmla="*/ 352425 w 616744"/>
                <a:gd name="connsiteY35" fmla="*/ 757238 h 862013"/>
                <a:gd name="connsiteX36" fmla="*/ 309562 w 616744"/>
                <a:gd name="connsiteY36" fmla="*/ 635794 h 862013"/>
                <a:gd name="connsiteX37" fmla="*/ 200025 w 616744"/>
                <a:gd name="connsiteY37" fmla="*/ 34766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62013">
                  <a:moveTo>
                    <a:pt x="200025" y="347663"/>
                  </a:moveTo>
                  <a:lnTo>
                    <a:pt x="159544" y="259556"/>
                  </a:lnTo>
                  <a:lnTo>
                    <a:pt x="121444" y="192881"/>
                  </a:lnTo>
                  <a:lnTo>
                    <a:pt x="80962" y="130969"/>
                  </a:lnTo>
                  <a:lnTo>
                    <a:pt x="47625" y="88106"/>
                  </a:lnTo>
                  <a:lnTo>
                    <a:pt x="26194" y="69056"/>
                  </a:lnTo>
                  <a:lnTo>
                    <a:pt x="9525" y="50006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0012" y="40481"/>
                  </a:lnTo>
                  <a:lnTo>
                    <a:pt x="171450" y="90488"/>
                  </a:lnTo>
                  <a:lnTo>
                    <a:pt x="254794" y="157163"/>
                  </a:lnTo>
                  <a:lnTo>
                    <a:pt x="309562" y="200025"/>
                  </a:lnTo>
                  <a:lnTo>
                    <a:pt x="373856" y="257175"/>
                  </a:lnTo>
                  <a:lnTo>
                    <a:pt x="426244" y="311944"/>
                  </a:lnTo>
                  <a:lnTo>
                    <a:pt x="476250" y="369094"/>
                  </a:lnTo>
                  <a:lnTo>
                    <a:pt x="526256" y="440531"/>
                  </a:lnTo>
                  <a:lnTo>
                    <a:pt x="559594" y="495300"/>
                  </a:lnTo>
                  <a:lnTo>
                    <a:pt x="588169" y="557213"/>
                  </a:lnTo>
                  <a:lnTo>
                    <a:pt x="607219" y="621506"/>
                  </a:lnTo>
                  <a:lnTo>
                    <a:pt x="614362" y="673894"/>
                  </a:lnTo>
                  <a:lnTo>
                    <a:pt x="616744" y="731044"/>
                  </a:lnTo>
                  <a:lnTo>
                    <a:pt x="614362" y="764381"/>
                  </a:lnTo>
                  <a:lnTo>
                    <a:pt x="607219" y="790575"/>
                  </a:lnTo>
                  <a:lnTo>
                    <a:pt x="583406" y="828675"/>
                  </a:lnTo>
                  <a:lnTo>
                    <a:pt x="559594" y="845344"/>
                  </a:lnTo>
                  <a:lnTo>
                    <a:pt x="531019" y="857250"/>
                  </a:lnTo>
                  <a:lnTo>
                    <a:pt x="495300" y="862013"/>
                  </a:lnTo>
                  <a:lnTo>
                    <a:pt x="447675" y="857250"/>
                  </a:lnTo>
                  <a:lnTo>
                    <a:pt x="411956" y="847725"/>
                  </a:lnTo>
                  <a:lnTo>
                    <a:pt x="383381" y="826294"/>
                  </a:lnTo>
                  <a:lnTo>
                    <a:pt x="366712" y="802481"/>
                  </a:lnTo>
                  <a:lnTo>
                    <a:pt x="352425" y="757238"/>
                  </a:lnTo>
                  <a:lnTo>
                    <a:pt x="309562" y="635794"/>
                  </a:lnTo>
                  <a:lnTo>
                    <a:pt x="200025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6">
              <a:extLst>
                <a:ext uri="{FF2B5EF4-FFF2-40B4-BE49-F238E27FC236}">
                  <a16:creationId xmlns:a16="http://schemas.microsoft.com/office/drawing/2014/main" id="{409568A3-2F3F-445A-A1F1-E329C99A8009}"/>
                </a:ext>
              </a:extLst>
            </p:cNvPr>
            <p:cNvSpPr/>
            <p:nvPr/>
          </p:nvSpPr>
          <p:spPr>
            <a:xfrm>
              <a:off x="6272213" y="4932363"/>
              <a:ext cx="814387" cy="1000125"/>
            </a:xfrm>
            <a:custGeom>
              <a:avLst/>
              <a:gdLst>
                <a:gd name="connsiteX0" fmla="*/ 357187 w 814387"/>
                <a:gd name="connsiteY0" fmla="*/ 504825 h 1000125"/>
                <a:gd name="connsiteX1" fmla="*/ 307181 w 814387"/>
                <a:gd name="connsiteY1" fmla="*/ 421481 h 1000125"/>
                <a:gd name="connsiteX2" fmla="*/ 245268 w 814387"/>
                <a:gd name="connsiteY2" fmla="*/ 333375 h 1000125"/>
                <a:gd name="connsiteX3" fmla="*/ 188118 w 814387"/>
                <a:gd name="connsiteY3" fmla="*/ 254794 h 1000125"/>
                <a:gd name="connsiteX4" fmla="*/ 107156 w 814387"/>
                <a:gd name="connsiteY4" fmla="*/ 157162 h 1000125"/>
                <a:gd name="connsiteX5" fmla="*/ 45243 w 814387"/>
                <a:gd name="connsiteY5" fmla="*/ 95250 h 1000125"/>
                <a:gd name="connsiteX6" fmla="*/ 16668 w 814387"/>
                <a:gd name="connsiteY6" fmla="*/ 64294 h 1000125"/>
                <a:gd name="connsiteX7" fmla="*/ 7143 w 814387"/>
                <a:gd name="connsiteY7" fmla="*/ 45244 h 1000125"/>
                <a:gd name="connsiteX8" fmla="*/ 0 w 814387"/>
                <a:gd name="connsiteY8" fmla="*/ 23812 h 1000125"/>
                <a:gd name="connsiteX9" fmla="*/ 0 w 814387"/>
                <a:gd name="connsiteY9" fmla="*/ 11906 h 1000125"/>
                <a:gd name="connsiteX10" fmla="*/ 7143 w 814387"/>
                <a:gd name="connsiteY10" fmla="*/ 0 h 1000125"/>
                <a:gd name="connsiteX11" fmla="*/ 21431 w 814387"/>
                <a:gd name="connsiteY11" fmla="*/ 0 h 1000125"/>
                <a:gd name="connsiteX12" fmla="*/ 57150 w 814387"/>
                <a:gd name="connsiteY12" fmla="*/ 16669 h 1000125"/>
                <a:gd name="connsiteX13" fmla="*/ 166687 w 814387"/>
                <a:gd name="connsiteY13" fmla="*/ 78581 h 1000125"/>
                <a:gd name="connsiteX14" fmla="*/ 259556 w 814387"/>
                <a:gd name="connsiteY14" fmla="*/ 135731 h 1000125"/>
                <a:gd name="connsiteX15" fmla="*/ 350043 w 814387"/>
                <a:gd name="connsiteY15" fmla="*/ 192881 h 1000125"/>
                <a:gd name="connsiteX16" fmla="*/ 452437 w 814387"/>
                <a:gd name="connsiteY16" fmla="*/ 261937 h 1000125"/>
                <a:gd name="connsiteX17" fmla="*/ 547687 w 814387"/>
                <a:gd name="connsiteY17" fmla="*/ 330994 h 1000125"/>
                <a:gd name="connsiteX18" fmla="*/ 638175 w 814387"/>
                <a:gd name="connsiteY18" fmla="*/ 400050 h 1000125"/>
                <a:gd name="connsiteX19" fmla="*/ 664368 w 814387"/>
                <a:gd name="connsiteY19" fmla="*/ 419100 h 1000125"/>
                <a:gd name="connsiteX20" fmla="*/ 673893 w 814387"/>
                <a:gd name="connsiteY20" fmla="*/ 433387 h 1000125"/>
                <a:gd name="connsiteX21" fmla="*/ 704850 w 814387"/>
                <a:gd name="connsiteY21" fmla="*/ 488156 h 1000125"/>
                <a:gd name="connsiteX22" fmla="*/ 731043 w 814387"/>
                <a:gd name="connsiteY22" fmla="*/ 542925 h 1000125"/>
                <a:gd name="connsiteX23" fmla="*/ 764381 w 814387"/>
                <a:gd name="connsiteY23" fmla="*/ 623887 h 1000125"/>
                <a:gd name="connsiteX24" fmla="*/ 795337 w 814387"/>
                <a:gd name="connsiteY24" fmla="*/ 740569 h 1000125"/>
                <a:gd name="connsiteX25" fmla="*/ 814387 w 814387"/>
                <a:gd name="connsiteY25" fmla="*/ 823912 h 1000125"/>
                <a:gd name="connsiteX26" fmla="*/ 812006 w 814387"/>
                <a:gd name="connsiteY26" fmla="*/ 847725 h 1000125"/>
                <a:gd name="connsiteX27" fmla="*/ 802481 w 814387"/>
                <a:gd name="connsiteY27" fmla="*/ 885825 h 1000125"/>
                <a:gd name="connsiteX28" fmla="*/ 778668 w 814387"/>
                <a:gd name="connsiteY28" fmla="*/ 931069 h 1000125"/>
                <a:gd name="connsiteX29" fmla="*/ 745331 w 814387"/>
                <a:gd name="connsiteY29" fmla="*/ 966787 h 1000125"/>
                <a:gd name="connsiteX30" fmla="*/ 709612 w 814387"/>
                <a:gd name="connsiteY30" fmla="*/ 990600 h 1000125"/>
                <a:gd name="connsiteX31" fmla="*/ 678656 w 814387"/>
                <a:gd name="connsiteY31" fmla="*/ 1000125 h 1000125"/>
                <a:gd name="connsiteX32" fmla="*/ 659606 w 814387"/>
                <a:gd name="connsiteY32" fmla="*/ 1000125 h 1000125"/>
                <a:gd name="connsiteX33" fmla="*/ 616743 w 814387"/>
                <a:gd name="connsiteY33" fmla="*/ 990600 h 1000125"/>
                <a:gd name="connsiteX34" fmla="*/ 583406 w 814387"/>
                <a:gd name="connsiteY34" fmla="*/ 971550 h 1000125"/>
                <a:gd name="connsiteX35" fmla="*/ 564356 w 814387"/>
                <a:gd name="connsiteY35" fmla="*/ 952500 h 1000125"/>
                <a:gd name="connsiteX36" fmla="*/ 542925 w 814387"/>
                <a:gd name="connsiteY36" fmla="*/ 923925 h 1000125"/>
                <a:gd name="connsiteX37" fmla="*/ 523875 w 814387"/>
                <a:gd name="connsiteY37" fmla="*/ 876300 h 1000125"/>
                <a:gd name="connsiteX38" fmla="*/ 502443 w 814387"/>
                <a:gd name="connsiteY38" fmla="*/ 809625 h 1000125"/>
                <a:gd name="connsiteX39" fmla="*/ 450056 w 814387"/>
                <a:gd name="connsiteY39" fmla="*/ 676275 h 1000125"/>
                <a:gd name="connsiteX40" fmla="*/ 395287 w 814387"/>
                <a:gd name="connsiteY40" fmla="*/ 566737 h 1000125"/>
                <a:gd name="connsiteX41" fmla="*/ 357187 w 814387"/>
                <a:gd name="connsiteY41" fmla="*/ 50482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4387" h="1000125">
                  <a:moveTo>
                    <a:pt x="357187" y="504825"/>
                  </a:moveTo>
                  <a:lnTo>
                    <a:pt x="307181" y="421481"/>
                  </a:lnTo>
                  <a:lnTo>
                    <a:pt x="245268" y="333375"/>
                  </a:lnTo>
                  <a:lnTo>
                    <a:pt x="188118" y="254794"/>
                  </a:lnTo>
                  <a:lnTo>
                    <a:pt x="107156" y="157162"/>
                  </a:lnTo>
                  <a:lnTo>
                    <a:pt x="45243" y="95250"/>
                  </a:lnTo>
                  <a:lnTo>
                    <a:pt x="16668" y="64294"/>
                  </a:lnTo>
                  <a:lnTo>
                    <a:pt x="7143" y="45244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21431" y="0"/>
                  </a:lnTo>
                  <a:lnTo>
                    <a:pt x="57150" y="16669"/>
                  </a:lnTo>
                  <a:lnTo>
                    <a:pt x="166687" y="78581"/>
                  </a:lnTo>
                  <a:lnTo>
                    <a:pt x="259556" y="135731"/>
                  </a:lnTo>
                  <a:lnTo>
                    <a:pt x="350043" y="192881"/>
                  </a:lnTo>
                  <a:lnTo>
                    <a:pt x="452437" y="261937"/>
                  </a:lnTo>
                  <a:lnTo>
                    <a:pt x="547687" y="330994"/>
                  </a:lnTo>
                  <a:lnTo>
                    <a:pt x="638175" y="400050"/>
                  </a:lnTo>
                  <a:lnTo>
                    <a:pt x="664368" y="419100"/>
                  </a:lnTo>
                  <a:lnTo>
                    <a:pt x="673893" y="433387"/>
                  </a:lnTo>
                  <a:lnTo>
                    <a:pt x="704850" y="488156"/>
                  </a:lnTo>
                  <a:lnTo>
                    <a:pt x="731043" y="542925"/>
                  </a:lnTo>
                  <a:lnTo>
                    <a:pt x="764381" y="623887"/>
                  </a:lnTo>
                  <a:lnTo>
                    <a:pt x="795337" y="740569"/>
                  </a:lnTo>
                  <a:lnTo>
                    <a:pt x="814387" y="823912"/>
                  </a:lnTo>
                  <a:lnTo>
                    <a:pt x="812006" y="847725"/>
                  </a:lnTo>
                  <a:lnTo>
                    <a:pt x="802481" y="885825"/>
                  </a:lnTo>
                  <a:lnTo>
                    <a:pt x="778668" y="931069"/>
                  </a:lnTo>
                  <a:lnTo>
                    <a:pt x="745331" y="966787"/>
                  </a:lnTo>
                  <a:lnTo>
                    <a:pt x="709612" y="990600"/>
                  </a:lnTo>
                  <a:lnTo>
                    <a:pt x="678656" y="1000125"/>
                  </a:lnTo>
                  <a:lnTo>
                    <a:pt x="659606" y="1000125"/>
                  </a:lnTo>
                  <a:lnTo>
                    <a:pt x="616743" y="990600"/>
                  </a:lnTo>
                  <a:lnTo>
                    <a:pt x="583406" y="971550"/>
                  </a:lnTo>
                  <a:lnTo>
                    <a:pt x="564356" y="952500"/>
                  </a:lnTo>
                  <a:lnTo>
                    <a:pt x="542925" y="923925"/>
                  </a:lnTo>
                  <a:lnTo>
                    <a:pt x="523875" y="876300"/>
                  </a:lnTo>
                  <a:lnTo>
                    <a:pt x="502443" y="809625"/>
                  </a:lnTo>
                  <a:lnTo>
                    <a:pt x="450056" y="676275"/>
                  </a:lnTo>
                  <a:lnTo>
                    <a:pt x="395287" y="566737"/>
                  </a:lnTo>
                  <a:lnTo>
                    <a:pt x="357187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30">
              <a:extLst>
                <a:ext uri="{FF2B5EF4-FFF2-40B4-BE49-F238E27FC236}">
                  <a16:creationId xmlns:a16="http://schemas.microsoft.com/office/drawing/2014/main" id="{0916A41A-F993-4C5F-9003-BE5DB1F45305}"/>
                </a:ext>
              </a:extLst>
            </p:cNvPr>
            <p:cNvSpPr/>
            <p:nvPr/>
          </p:nvSpPr>
          <p:spPr>
            <a:xfrm>
              <a:off x="3600450" y="1419225"/>
              <a:ext cx="579438" cy="1344613"/>
            </a:xfrm>
            <a:custGeom>
              <a:avLst/>
              <a:gdLst>
                <a:gd name="connsiteX0" fmla="*/ 250031 w 578644"/>
                <a:gd name="connsiteY0" fmla="*/ 450056 h 1345406"/>
                <a:gd name="connsiteX1" fmla="*/ 250031 w 578644"/>
                <a:gd name="connsiteY1" fmla="*/ 209550 h 1345406"/>
                <a:gd name="connsiteX2" fmla="*/ 247650 w 578644"/>
                <a:gd name="connsiteY2" fmla="*/ 195263 h 1345406"/>
                <a:gd name="connsiteX3" fmla="*/ 238125 w 578644"/>
                <a:gd name="connsiteY3" fmla="*/ 176213 h 1345406"/>
                <a:gd name="connsiteX4" fmla="*/ 219075 w 578644"/>
                <a:gd name="connsiteY4" fmla="*/ 150019 h 1345406"/>
                <a:gd name="connsiteX5" fmla="*/ 192881 w 578644"/>
                <a:gd name="connsiteY5" fmla="*/ 128588 h 1345406"/>
                <a:gd name="connsiteX6" fmla="*/ 147638 w 578644"/>
                <a:gd name="connsiteY6" fmla="*/ 107156 h 1345406"/>
                <a:gd name="connsiteX7" fmla="*/ 95250 w 578644"/>
                <a:gd name="connsiteY7" fmla="*/ 88106 h 1345406"/>
                <a:gd name="connsiteX8" fmla="*/ 42863 w 578644"/>
                <a:gd name="connsiteY8" fmla="*/ 73819 h 1345406"/>
                <a:gd name="connsiteX9" fmla="*/ 21431 w 578644"/>
                <a:gd name="connsiteY9" fmla="*/ 64294 h 1345406"/>
                <a:gd name="connsiteX10" fmla="*/ 2381 w 578644"/>
                <a:gd name="connsiteY10" fmla="*/ 38100 h 1345406"/>
                <a:gd name="connsiteX11" fmla="*/ 0 w 578644"/>
                <a:gd name="connsiteY11" fmla="*/ 16669 h 1345406"/>
                <a:gd name="connsiteX12" fmla="*/ 7144 w 578644"/>
                <a:gd name="connsiteY12" fmla="*/ 7144 h 1345406"/>
                <a:gd name="connsiteX13" fmla="*/ 35719 w 578644"/>
                <a:gd name="connsiteY13" fmla="*/ 0 h 1345406"/>
                <a:gd name="connsiteX14" fmla="*/ 130969 w 578644"/>
                <a:gd name="connsiteY14" fmla="*/ 0 h 1345406"/>
                <a:gd name="connsiteX15" fmla="*/ 221456 w 578644"/>
                <a:gd name="connsiteY15" fmla="*/ 9525 h 1345406"/>
                <a:gd name="connsiteX16" fmla="*/ 335756 w 578644"/>
                <a:gd name="connsiteY16" fmla="*/ 33338 h 1345406"/>
                <a:gd name="connsiteX17" fmla="*/ 411956 w 578644"/>
                <a:gd name="connsiteY17" fmla="*/ 57150 h 1345406"/>
                <a:gd name="connsiteX18" fmla="*/ 459581 w 578644"/>
                <a:gd name="connsiteY18" fmla="*/ 76200 h 1345406"/>
                <a:gd name="connsiteX19" fmla="*/ 502444 w 578644"/>
                <a:gd name="connsiteY19" fmla="*/ 97631 h 1345406"/>
                <a:gd name="connsiteX20" fmla="*/ 540544 w 578644"/>
                <a:gd name="connsiteY20" fmla="*/ 128588 h 1345406"/>
                <a:gd name="connsiteX21" fmla="*/ 571500 w 578644"/>
                <a:gd name="connsiteY21" fmla="*/ 161925 h 1345406"/>
                <a:gd name="connsiteX22" fmla="*/ 578644 w 578644"/>
                <a:gd name="connsiteY22" fmla="*/ 183356 h 1345406"/>
                <a:gd name="connsiteX23" fmla="*/ 576263 w 578644"/>
                <a:gd name="connsiteY23" fmla="*/ 204788 h 1345406"/>
                <a:gd name="connsiteX24" fmla="*/ 559594 w 578644"/>
                <a:gd name="connsiteY24" fmla="*/ 233363 h 1345406"/>
                <a:gd name="connsiteX25" fmla="*/ 526256 w 578644"/>
                <a:gd name="connsiteY25" fmla="*/ 266700 h 1345406"/>
                <a:gd name="connsiteX26" fmla="*/ 511969 w 578644"/>
                <a:gd name="connsiteY26" fmla="*/ 280988 h 1345406"/>
                <a:gd name="connsiteX27" fmla="*/ 500063 w 578644"/>
                <a:gd name="connsiteY27" fmla="*/ 309563 h 1345406"/>
                <a:gd name="connsiteX28" fmla="*/ 481013 w 578644"/>
                <a:gd name="connsiteY28" fmla="*/ 400050 h 1345406"/>
                <a:gd name="connsiteX29" fmla="*/ 466725 w 578644"/>
                <a:gd name="connsiteY29" fmla="*/ 502444 h 1345406"/>
                <a:gd name="connsiteX30" fmla="*/ 457200 w 578644"/>
                <a:gd name="connsiteY30" fmla="*/ 571500 h 1345406"/>
                <a:gd name="connsiteX31" fmla="*/ 450056 w 578644"/>
                <a:gd name="connsiteY31" fmla="*/ 678656 h 1345406"/>
                <a:gd name="connsiteX32" fmla="*/ 452438 w 578644"/>
                <a:gd name="connsiteY32" fmla="*/ 1304925 h 1345406"/>
                <a:gd name="connsiteX33" fmla="*/ 250031 w 578644"/>
                <a:gd name="connsiteY33" fmla="*/ 1345406 h 1345406"/>
                <a:gd name="connsiteX34" fmla="*/ 250031 w 578644"/>
                <a:gd name="connsiteY34" fmla="*/ 4500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1345406">
                  <a:moveTo>
                    <a:pt x="250031" y="450056"/>
                  </a:moveTo>
                  <a:lnTo>
                    <a:pt x="250031" y="209550"/>
                  </a:lnTo>
                  <a:lnTo>
                    <a:pt x="247650" y="195263"/>
                  </a:lnTo>
                  <a:lnTo>
                    <a:pt x="238125" y="176213"/>
                  </a:lnTo>
                  <a:lnTo>
                    <a:pt x="219075" y="150019"/>
                  </a:lnTo>
                  <a:lnTo>
                    <a:pt x="192881" y="128588"/>
                  </a:lnTo>
                  <a:lnTo>
                    <a:pt x="147638" y="107156"/>
                  </a:lnTo>
                  <a:lnTo>
                    <a:pt x="95250" y="88106"/>
                  </a:lnTo>
                  <a:lnTo>
                    <a:pt x="42863" y="73819"/>
                  </a:lnTo>
                  <a:lnTo>
                    <a:pt x="21431" y="64294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30969" y="0"/>
                  </a:lnTo>
                  <a:lnTo>
                    <a:pt x="221456" y="9525"/>
                  </a:lnTo>
                  <a:lnTo>
                    <a:pt x="335756" y="33338"/>
                  </a:lnTo>
                  <a:lnTo>
                    <a:pt x="411956" y="57150"/>
                  </a:lnTo>
                  <a:lnTo>
                    <a:pt x="459581" y="76200"/>
                  </a:lnTo>
                  <a:lnTo>
                    <a:pt x="502444" y="97631"/>
                  </a:lnTo>
                  <a:lnTo>
                    <a:pt x="540544" y="128588"/>
                  </a:lnTo>
                  <a:lnTo>
                    <a:pt x="571500" y="161925"/>
                  </a:lnTo>
                  <a:lnTo>
                    <a:pt x="578644" y="183356"/>
                  </a:lnTo>
                  <a:lnTo>
                    <a:pt x="576263" y="204788"/>
                  </a:lnTo>
                  <a:lnTo>
                    <a:pt x="559594" y="233363"/>
                  </a:lnTo>
                  <a:lnTo>
                    <a:pt x="526256" y="266700"/>
                  </a:lnTo>
                  <a:lnTo>
                    <a:pt x="511969" y="280988"/>
                  </a:lnTo>
                  <a:lnTo>
                    <a:pt x="500063" y="309563"/>
                  </a:lnTo>
                  <a:lnTo>
                    <a:pt x="481013" y="400050"/>
                  </a:lnTo>
                  <a:lnTo>
                    <a:pt x="466725" y="502444"/>
                  </a:lnTo>
                  <a:lnTo>
                    <a:pt x="457200" y="571500"/>
                  </a:lnTo>
                  <a:lnTo>
                    <a:pt x="450056" y="678656"/>
                  </a:lnTo>
                  <a:lnTo>
                    <a:pt x="452438" y="1304925"/>
                  </a:lnTo>
                  <a:lnTo>
                    <a:pt x="250031" y="1345406"/>
                  </a:lnTo>
                  <a:lnTo>
                    <a:pt x="25003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1">
              <a:extLst>
                <a:ext uri="{FF2B5EF4-FFF2-40B4-BE49-F238E27FC236}">
                  <a16:creationId xmlns:a16="http://schemas.microsoft.com/office/drawing/2014/main" id="{552895AF-2216-4868-9F35-C2625D65903B}"/>
                </a:ext>
              </a:extLst>
            </p:cNvPr>
            <p:cNvSpPr/>
            <p:nvPr/>
          </p:nvSpPr>
          <p:spPr>
            <a:xfrm>
              <a:off x="2632075" y="2582863"/>
              <a:ext cx="2339975" cy="577850"/>
            </a:xfrm>
            <a:custGeom>
              <a:avLst/>
              <a:gdLst>
                <a:gd name="connsiteX0" fmla="*/ 907257 w 2340769"/>
                <a:gd name="connsiteY0" fmla="*/ 202407 h 576263"/>
                <a:gd name="connsiteX1" fmla="*/ 1102519 w 2340769"/>
                <a:gd name="connsiteY1" fmla="*/ 159544 h 576263"/>
                <a:gd name="connsiteX2" fmla="*/ 1238250 w 2340769"/>
                <a:gd name="connsiteY2" fmla="*/ 128588 h 576263"/>
                <a:gd name="connsiteX3" fmla="*/ 1414463 w 2340769"/>
                <a:gd name="connsiteY3" fmla="*/ 90488 h 576263"/>
                <a:gd name="connsiteX4" fmla="*/ 1583532 w 2340769"/>
                <a:gd name="connsiteY4" fmla="*/ 71438 h 576263"/>
                <a:gd name="connsiteX5" fmla="*/ 1714500 w 2340769"/>
                <a:gd name="connsiteY5" fmla="*/ 54769 h 576263"/>
                <a:gd name="connsiteX6" fmla="*/ 1819275 w 2340769"/>
                <a:gd name="connsiteY6" fmla="*/ 40482 h 576263"/>
                <a:gd name="connsiteX7" fmla="*/ 1924050 w 2340769"/>
                <a:gd name="connsiteY7" fmla="*/ 21432 h 576263"/>
                <a:gd name="connsiteX8" fmla="*/ 1985963 w 2340769"/>
                <a:gd name="connsiteY8" fmla="*/ 4763 h 576263"/>
                <a:gd name="connsiteX9" fmla="*/ 2005013 w 2340769"/>
                <a:gd name="connsiteY9" fmla="*/ 0 h 576263"/>
                <a:gd name="connsiteX10" fmla="*/ 2043113 w 2340769"/>
                <a:gd name="connsiteY10" fmla="*/ 0 h 576263"/>
                <a:gd name="connsiteX11" fmla="*/ 2097882 w 2340769"/>
                <a:gd name="connsiteY11" fmla="*/ 2382 h 576263"/>
                <a:gd name="connsiteX12" fmla="*/ 2159794 w 2340769"/>
                <a:gd name="connsiteY12" fmla="*/ 7144 h 576263"/>
                <a:gd name="connsiteX13" fmla="*/ 2228850 w 2340769"/>
                <a:gd name="connsiteY13" fmla="*/ 16669 h 576263"/>
                <a:gd name="connsiteX14" fmla="*/ 2257425 w 2340769"/>
                <a:gd name="connsiteY14" fmla="*/ 23813 h 576263"/>
                <a:gd name="connsiteX15" fmla="*/ 2290763 w 2340769"/>
                <a:gd name="connsiteY15" fmla="*/ 40482 h 576263"/>
                <a:gd name="connsiteX16" fmla="*/ 2316957 w 2340769"/>
                <a:gd name="connsiteY16" fmla="*/ 59532 h 576263"/>
                <a:gd name="connsiteX17" fmla="*/ 2333625 w 2340769"/>
                <a:gd name="connsiteY17" fmla="*/ 80963 h 576263"/>
                <a:gd name="connsiteX18" fmla="*/ 2340769 w 2340769"/>
                <a:gd name="connsiteY18" fmla="*/ 104775 h 576263"/>
                <a:gd name="connsiteX19" fmla="*/ 2340769 w 2340769"/>
                <a:gd name="connsiteY19" fmla="*/ 126207 h 576263"/>
                <a:gd name="connsiteX20" fmla="*/ 2336007 w 2340769"/>
                <a:gd name="connsiteY20" fmla="*/ 161925 h 576263"/>
                <a:gd name="connsiteX21" fmla="*/ 2283619 w 2340769"/>
                <a:gd name="connsiteY21" fmla="*/ 178594 h 576263"/>
                <a:gd name="connsiteX22" fmla="*/ 2140744 w 2340769"/>
                <a:gd name="connsiteY22" fmla="*/ 188119 h 576263"/>
                <a:gd name="connsiteX23" fmla="*/ 1947863 w 2340769"/>
                <a:gd name="connsiteY23" fmla="*/ 200025 h 576263"/>
                <a:gd name="connsiteX24" fmla="*/ 1685925 w 2340769"/>
                <a:gd name="connsiteY24" fmla="*/ 221457 h 576263"/>
                <a:gd name="connsiteX25" fmla="*/ 1526382 w 2340769"/>
                <a:gd name="connsiteY25" fmla="*/ 250032 h 576263"/>
                <a:gd name="connsiteX26" fmla="*/ 1309688 w 2340769"/>
                <a:gd name="connsiteY26" fmla="*/ 292894 h 576263"/>
                <a:gd name="connsiteX27" fmla="*/ 1095375 w 2340769"/>
                <a:gd name="connsiteY27" fmla="*/ 345282 h 576263"/>
                <a:gd name="connsiteX28" fmla="*/ 890588 w 2340769"/>
                <a:gd name="connsiteY28" fmla="*/ 402432 h 576263"/>
                <a:gd name="connsiteX29" fmla="*/ 709613 w 2340769"/>
                <a:gd name="connsiteY29" fmla="*/ 469107 h 576263"/>
                <a:gd name="connsiteX30" fmla="*/ 540544 w 2340769"/>
                <a:gd name="connsiteY30" fmla="*/ 521494 h 576263"/>
                <a:gd name="connsiteX31" fmla="*/ 476250 w 2340769"/>
                <a:gd name="connsiteY31" fmla="*/ 540544 h 576263"/>
                <a:gd name="connsiteX32" fmla="*/ 421482 w 2340769"/>
                <a:gd name="connsiteY32" fmla="*/ 566738 h 576263"/>
                <a:gd name="connsiteX33" fmla="*/ 392907 w 2340769"/>
                <a:gd name="connsiteY33" fmla="*/ 576263 h 576263"/>
                <a:gd name="connsiteX34" fmla="*/ 357188 w 2340769"/>
                <a:gd name="connsiteY34" fmla="*/ 564357 h 576263"/>
                <a:gd name="connsiteX35" fmla="*/ 300038 w 2340769"/>
                <a:gd name="connsiteY35" fmla="*/ 533400 h 576263"/>
                <a:gd name="connsiteX36" fmla="*/ 230982 w 2340769"/>
                <a:gd name="connsiteY36" fmla="*/ 492919 h 576263"/>
                <a:gd name="connsiteX37" fmla="*/ 145257 w 2340769"/>
                <a:gd name="connsiteY37" fmla="*/ 428625 h 576263"/>
                <a:gd name="connsiteX38" fmla="*/ 76200 w 2340769"/>
                <a:gd name="connsiteY38" fmla="*/ 364332 h 576263"/>
                <a:gd name="connsiteX39" fmla="*/ 33338 w 2340769"/>
                <a:gd name="connsiteY39" fmla="*/ 314325 h 576263"/>
                <a:gd name="connsiteX40" fmla="*/ 14288 w 2340769"/>
                <a:gd name="connsiteY40" fmla="*/ 290513 h 576263"/>
                <a:gd name="connsiteX41" fmla="*/ 4763 w 2340769"/>
                <a:gd name="connsiteY41" fmla="*/ 269082 h 576263"/>
                <a:gd name="connsiteX42" fmla="*/ 0 w 2340769"/>
                <a:gd name="connsiteY42" fmla="*/ 247650 h 576263"/>
                <a:gd name="connsiteX43" fmla="*/ 7144 w 2340769"/>
                <a:gd name="connsiteY43" fmla="*/ 228600 h 576263"/>
                <a:gd name="connsiteX44" fmla="*/ 21432 w 2340769"/>
                <a:gd name="connsiteY44" fmla="*/ 226219 h 576263"/>
                <a:gd name="connsiteX45" fmla="*/ 52388 w 2340769"/>
                <a:gd name="connsiteY45" fmla="*/ 238125 h 576263"/>
                <a:gd name="connsiteX46" fmla="*/ 85725 w 2340769"/>
                <a:gd name="connsiteY46" fmla="*/ 261938 h 576263"/>
                <a:gd name="connsiteX47" fmla="*/ 130969 w 2340769"/>
                <a:gd name="connsiteY47" fmla="*/ 283369 h 576263"/>
                <a:gd name="connsiteX48" fmla="*/ 185738 w 2340769"/>
                <a:gd name="connsiteY48" fmla="*/ 297657 h 576263"/>
                <a:gd name="connsiteX49" fmla="*/ 238125 w 2340769"/>
                <a:gd name="connsiteY49" fmla="*/ 307182 h 576263"/>
                <a:gd name="connsiteX50" fmla="*/ 319088 w 2340769"/>
                <a:gd name="connsiteY50" fmla="*/ 311944 h 576263"/>
                <a:gd name="connsiteX51" fmla="*/ 431007 w 2340769"/>
                <a:gd name="connsiteY51" fmla="*/ 302419 h 576263"/>
                <a:gd name="connsiteX52" fmla="*/ 692944 w 2340769"/>
                <a:gd name="connsiteY52" fmla="*/ 250032 h 576263"/>
                <a:gd name="connsiteX53" fmla="*/ 907257 w 2340769"/>
                <a:gd name="connsiteY53" fmla="*/ 202407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40769" h="576263">
                  <a:moveTo>
                    <a:pt x="907257" y="202407"/>
                  </a:moveTo>
                  <a:lnTo>
                    <a:pt x="1102519" y="159544"/>
                  </a:lnTo>
                  <a:lnTo>
                    <a:pt x="1238250" y="128588"/>
                  </a:lnTo>
                  <a:lnTo>
                    <a:pt x="1414463" y="90488"/>
                  </a:lnTo>
                  <a:lnTo>
                    <a:pt x="1583532" y="71438"/>
                  </a:lnTo>
                  <a:lnTo>
                    <a:pt x="1714500" y="54769"/>
                  </a:lnTo>
                  <a:lnTo>
                    <a:pt x="1819275" y="40482"/>
                  </a:lnTo>
                  <a:lnTo>
                    <a:pt x="1924050" y="21432"/>
                  </a:lnTo>
                  <a:lnTo>
                    <a:pt x="1985963" y="4763"/>
                  </a:lnTo>
                  <a:lnTo>
                    <a:pt x="2005013" y="0"/>
                  </a:lnTo>
                  <a:lnTo>
                    <a:pt x="2043113" y="0"/>
                  </a:lnTo>
                  <a:lnTo>
                    <a:pt x="2097882" y="2382"/>
                  </a:lnTo>
                  <a:lnTo>
                    <a:pt x="2159794" y="7144"/>
                  </a:lnTo>
                  <a:lnTo>
                    <a:pt x="2228850" y="16669"/>
                  </a:lnTo>
                  <a:lnTo>
                    <a:pt x="2257425" y="23813"/>
                  </a:lnTo>
                  <a:lnTo>
                    <a:pt x="2290763" y="40482"/>
                  </a:lnTo>
                  <a:lnTo>
                    <a:pt x="2316957" y="59532"/>
                  </a:lnTo>
                  <a:lnTo>
                    <a:pt x="2333625" y="80963"/>
                  </a:lnTo>
                  <a:lnTo>
                    <a:pt x="2340769" y="104775"/>
                  </a:lnTo>
                  <a:lnTo>
                    <a:pt x="2340769" y="126207"/>
                  </a:lnTo>
                  <a:lnTo>
                    <a:pt x="2336007" y="161925"/>
                  </a:lnTo>
                  <a:lnTo>
                    <a:pt x="2283619" y="178594"/>
                  </a:lnTo>
                  <a:lnTo>
                    <a:pt x="2140744" y="188119"/>
                  </a:lnTo>
                  <a:lnTo>
                    <a:pt x="1947863" y="200025"/>
                  </a:lnTo>
                  <a:lnTo>
                    <a:pt x="1685925" y="221457"/>
                  </a:lnTo>
                  <a:lnTo>
                    <a:pt x="1526382" y="250032"/>
                  </a:lnTo>
                  <a:lnTo>
                    <a:pt x="1309688" y="292894"/>
                  </a:lnTo>
                  <a:lnTo>
                    <a:pt x="1095375" y="345282"/>
                  </a:lnTo>
                  <a:lnTo>
                    <a:pt x="890588" y="402432"/>
                  </a:lnTo>
                  <a:lnTo>
                    <a:pt x="709613" y="469107"/>
                  </a:lnTo>
                  <a:lnTo>
                    <a:pt x="540544" y="521494"/>
                  </a:lnTo>
                  <a:lnTo>
                    <a:pt x="476250" y="540544"/>
                  </a:lnTo>
                  <a:lnTo>
                    <a:pt x="421482" y="566738"/>
                  </a:lnTo>
                  <a:lnTo>
                    <a:pt x="392907" y="576263"/>
                  </a:lnTo>
                  <a:lnTo>
                    <a:pt x="357188" y="564357"/>
                  </a:lnTo>
                  <a:lnTo>
                    <a:pt x="300038" y="533400"/>
                  </a:lnTo>
                  <a:lnTo>
                    <a:pt x="230982" y="492919"/>
                  </a:lnTo>
                  <a:lnTo>
                    <a:pt x="145257" y="428625"/>
                  </a:lnTo>
                  <a:lnTo>
                    <a:pt x="76200" y="364332"/>
                  </a:lnTo>
                  <a:lnTo>
                    <a:pt x="33338" y="314325"/>
                  </a:lnTo>
                  <a:lnTo>
                    <a:pt x="14288" y="290513"/>
                  </a:lnTo>
                  <a:lnTo>
                    <a:pt x="4763" y="269082"/>
                  </a:lnTo>
                  <a:lnTo>
                    <a:pt x="0" y="247650"/>
                  </a:lnTo>
                  <a:lnTo>
                    <a:pt x="7144" y="228600"/>
                  </a:lnTo>
                  <a:lnTo>
                    <a:pt x="21432" y="226219"/>
                  </a:lnTo>
                  <a:lnTo>
                    <a:pt x="52388" y="238125"/>
                  </a:lnTo>
                  <a:lnTo>
                    <a:pt x="85725" y="261938"/>
                  </a:lnTo>
                  <a:lnTo>
                    <a:pt x="130969" y="283369"/>
                  </a:lnTo>
                  <a:lnTo>
                    <a:pt x="185738" y="297657"/>
                  </a:lnTo>
                  <a:lnTo>
                    <a:pt x="238125" y="307182"/>
                  </a:lnTo>
                  <a:lnTo>
                    <a:pt x="319088" y="311944"/>
                  </a:lnTo>
                  <a:lnTo>
                    <a:pt x="431007" y="302419"/>
                  </a:lnTo>
                  <a:lnTo>
                    <a:pt x="692944" y="250032"/>
                  </a:lnTo>
                  <a:lnTo>
                    <a:pt x="907257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32">
              <a:extLst>
                <a:ext uri="{FF2B5EF4-FFF2-40B4-BE49-F238E27FC236}">
                  <a16:creationId xmlns:a16="http://schemas.microsoft.com/office/drawing/2014/main" id="{901413CA-1619-4237-B62C-DA2080F0834D}"/>
                </a:ext>
              </a:extLst>
            </p:cNvPr>
            <p:cNvSpPr/>
            <p:nvPr/>
          </p:nvSpPr>
          <p:spPr>
            <a:xfrm>
              <a:off x="2524125" y="3011488"/>
              <a:ext cx="1127125" cy="989012"/>
            </a:xfrm>
            <a:custGeom>
              <a:avLst/>
              <a:gdLst>
                <a:gd name="connsiteX0" fmla="*/ 802481 w 1126331"/>
                <a:gd name="connsiteY0" fmla="*/ 511969 h 988219"/>
                <a:gd name="connsiteX1" fmla="*/ 964406 w 1126331"/>
                <a:gd name="connsiteY1" fmla="*/ 385763 h 988219"/>
                <a:gd name="connsiteX2" fmla="*/ 1033463 w 1126331"/>
                <a:gd name="connsiteY2" fmla="*/ 330994 h 988219"/>
                <a:gd name="connsiteX3" fmla="*/ 1057275 w 1126331"/>
                <a:gd name="connsiteY3" fmla="*/ 319088 h 988219"/>
                <a:gd name="connsiteX4" fmla="*/ 1073944 w 1126331"/>
                <a:gd name="connsiteY4" fmla="*/ 311944 h 988219"/>
                <a:gd name="connsiteX5" fmla="*/ 1104900 w 1126331"/>
                <a:gd name="connsiteY5" fmla="*/ 292894 h 988219"/>
                <a:gd name="connsiteX6" fmla="*/ 1123950 w 1126331"/>
                <a:gd name="connsiteY6" fmla="*/ 271463 h 988219"/>
                <a:gd name="connsiteX7" fmla="*/ 1126331 w 1126331"/>
                <a:gd name="connsiteY7" fmla="*/ 257175 h 988219"/>
                <a:gd name="connsiteX8" fmla="*/ 1121569 w 1126331"/>
                <a:gd name="connsiteY8" fmla="*/ 238125 h 988219"/>
                <a:gd name="connsiteX9" fmla="*/ 1107281 w 1126331"/>
                <a:gd name="connsiteY9" fmla="*/ 216694 h 988219"/>
                <a:gd name="connsiteX10" fmla="*/ 1076325 w 1126331"/>
                <a:gd name="connsiteY10" fmla="*/ 192882 h 988219"/>
                <a:gd name="connsiteX11" fmla="*/ 1007269 w 1126331"/>
                <a:gd name="connsiteY11" fmla="*/ 154782 h 988219"/>
                <a:gd name="connsiteX12" fmla="*/ 933450 w 1126331"/>
                <a:gd name="connsiteY12" fmla="*/ 111919 h 988219"/>
                <a:gd name="connsiteX13" fmla="*/ 900113 w 1126331"/>
                <a:gd name="connsiteY13" fmla="*/ 90488 h 988219"/>
                <a:gd name="connsiteX14" fmla="*/ 847725 w 1126331"/>
                <a:gd name="connsiteY14" fmla="*/ 50007 h 988219"/>
                <a:gd name="connsiteX15" fmla="*/ 790575 w 1126331"/>
                <a:gd name="connsiteY15" fmla="*/ 0 h 988219"/>
                <a:gd name="connsiteX16" fmla="*/ 659606 w 1126331"/>
                <a:gd name="connsiteY16" fmla="*/ 61913 h 988219"/>
                <a:gd name="connsiteX17" fmla="*/ 716756 w 1126331"/>
                <a:gd name="connsiteY17" fmla="*/ 107157 h 988219"/>
                <a:gd name="connsiteX18" fmla="*/ 738188 w 1126331"/>
                <a:gd name="connsiteY18" fmla="*/ 128588 h 988219"/>
                <a:gd name="connsiteX19" fmla="*/ 752475 w 1126331"/>
                <a:gd name="connsiteY19" fmla="*/ 145257 h 988219"/>
                <a:gd name="connsiteX20" fmla="*/ 759619 w 1126331"/>
                <a:gd name="connsiteY20" fmla="*/ 159544 h 988219"/>
                <a:gd name="connsiteX21" fmla="*/ 762000 w 1126331"/>
                <a:gd name="connsiteY21" fmla="*/ 173832 h 988219"/>
                <a:gd name="connsiteX22" fmla="*/ 757238 w 1126331"/>
                <a:gd name="connsiteY22" fmla="*/ 188119 h 988219"/>
                <a:gd name="connsiteX23" fmla="*/ 723900 w 1126331"/>
                <a:gd name="connsiteY23" fmla="*/ 240507 h 988219"/>
                <a:gd name="connsiteX24" fmla="*/ 664369 w 1126331"/>
                <a:gd name="connsiteY24" fmla="*/ 326232 h 988219"/>
                <a:gd name="connsiteX25" fmla="*/ 588169 w 1126331"/>
                <a:gd name="connsiteY25" fmla="*/ 423863 h 988219"/>
                <a:gd name="connsiteX26" fmla="*/ 500063 w 1126331"/>
                <a:gd name="connsiteY26" fmla="*/ 521494 h 988219"/>
                <a:gd name="connsiteX27" fmla="*/ 395288 w 1126331"/>
                <a:gd name="connsiteY27" fmla="*/ 623888 h 988219"/>
                <a:gd name="connsiteX28" fmla="*/ 311944 w 1126331"/>
                <a:gd name="connsiteY28" fmla="*/ 697707 h 988219"/>
                <a:gd name="connsiteX29" fmla="*/ 176213 w 1126331"/>
                <a:gd name="connsiteY29" fmla="*/ 807244 h 988219"/>
                <a:gd name="connsiteX30" fmla="*/ 69056 w 1126331"/>
                <a:gd name="connsiteY30" fmla="*/ 888207 h 988219"/>
                <a:gd name="connsiteX31" fmla="*/ 14288 w 1126331"/>
                <a:gd name="connsiteY31" fmla="*/ 926307 h 988219"/>
                <a:gd name="connsiteX32" fmla="*/ 2381 w 1126331"/>
                <a:gd name="connsiteY32" fmla="*/ 947738 h 988219"/>
                <a:gd name="connsiteX33" fmla="*/ 0 w 1126331"/>
                <a:gd name="connsiteY33" fmla="*/ 966788 h 988219"/>
                <a:gd name="connsiteX34" fmla="*/ 4763 w 1126331"/>
                <a:gd name="connsiteY34" fmla="*/ 981075 h 988219"/>
                <a:gd name="connsiteX35" fmla="*/ 14288 w 1126331"/>
                <a:gd name="connsiteY35" fmla="*/ 988219 h 988219"/>
                <a:gd name="connsiteX36" fmla="*/ 35719 w 1126331"/>
                <a:gd name="connsiteY36" fmla="*/ 988219 h 988219"/>
                <a:gd name="connsiteX37" fmla="*/ 85725 w 1126331"/>
                <a:gd name="connsiteY37" fmla="*/ 962025 h 988219"/>
                <a:gd name="connsiteX38" fmla="*/ 250031 w 1126331"/>
                <a:gd name="connsiteY38" fmla="*/ 878682 h 988219"/>
                <a:gd name="connsiteX39" fmla="*/ 416719 w 1126331"/>
                <a:gd name="connsiteY39" fmla="*/ 783432 h 988219"/>
                <a:gd name="connsiteX40" fmla="*/ 597694 w 1126331"/>
                <a:gd name="connsiteY40" fmla="*/ 664369 h 988219"/>
                <a:gd name="connsiteX41" fmla="*/ 802481 w 1126331"/>
                <a:gd name="connsiteY41" fmla="*/ 5119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988219">
                  <a:moveTo>
                    <a:pt x="802481" y="511969"/>
                  </a:moveTo>
                  <a:lnTo>
                    <a:pt x="964406" y="385763"/>
                  </a:lnTo>
                  <a:lnTo>
                    <a:pt x="1033463" y="330994"/>
                  </a:lnTo>
                  <a:lnTo>
                    <a:pt x="1057275" y="319088"/>
                  </a:lnTo>
                  <a:lnTo>
                    <a:pt x="1073944" y="311944"/>
                  </a:lnTo>
                  <a:lnTo>
                    <a:pt x="1104900" y="292894"/>
                  </a:lnTo>
                  <a:lnTo>
                    <a:pt x="1123950" y="271463"/>
                  </a:lnTo>
                  <a:lnTo>
                    <a:pt x="1126331" y="257175"/>
                  </a:lnTo>
                  <a:lnTo>
                    <a:pt x="1121569" y="238125"/>
                  </a:lnTo>
                  <a:lnTo>
                    <a:pt x="1107281" y="216694"/>
                  </a:lnTo>
                  <a:lnTo>
                    <a:pt x="1076325" y="192882"/>
                  </a:lnTo>
                  <a:lnTo>
                    <a:pt x="1007269" y="154782"/>
                  </a:lnTo>
                  <a:lnTo>
                    <a:pt x="933450" y="111919"/>
                  </a:lnTo>
                  <a:lnTo>
                    <a:pt x="900113" y="90488"/>
                  </a:lnTo>
                  <a:lnTo>
                    <a:pt x="847725" y="50007"/>
                  </a:lnTo>
                  <a:lnTo>
                    <a:pt x="790575" y="0"/>
                  </a:lnTo>
                  <a:lnTo>
                    <a:pt x="659606" y="61913"/>
                  </a:lnTo>
                  <a:lnTo>
                    <a:pt x="716756" y="107157"/>
                  </a:lnTo>
                  <a:lnTo>
                    <a:pt x="738188" y="128588"/>
                  </a:lnTo>
                  <a:lnTo>
                    <a:pt x="752475" y="145257"/>
                  </a:lnTo>
                  <a:lnTo>
                    <a:pt x="759619" y="159544"/>
                  </a:lnTo>
                  <a:lnTo>
                    <a:pt x="762000" y="173832"/>
                  </a:lnTo>
                  <a:lnTo>
                    <a:pt x="757238" y="188119"/>
                  </a:lnTo>
                  <a:lnTo>
                    <a:pt x="723900" y="240507"/>
                  </a:lnTo>
                  <a:lnTo>
                    <a:pt x="664369" y="326232"/>
                  </a:lnTo>
                  <a:lnTo>
                    <a:pt x="588169" y="423863"/>
                  </a:lnTo>
                  <a:lnTo>
                    <a:pt x="500063" y="521494"/>
                  </a:lnTo>
                  <a:lnTo>
                    <a:pt x="395288" y="623888"/>
                  </a:lnTo>
                  <a:lnTo>
                    <a:pt x="311944" y="697707"/>
                  </a:lnTo>
                  <a:lnTo>
                    <a:pt x="176213" y="807244"/>
                  </a:lnTo>
                  <a:lnTo>
                    <a:pt x="69056" y="888207"/>
                  </a:lnTo>
                  <a:lnTo>
                    <a:pt x="14288" y="926307"/>
                  </a:lnTo>
                  <a:lnTo>
                    <a:pt x="2381" y="947738"/>
                  </a:lnTo>
                  <a:lnTo>
                    <a:pt x="0" y="966788"/>
                  </a:lnTo>
                  <a:lnTo>
                    <a:pt x="4763" y="981075"/>
                  </a:lnTo>
                  <a:lnTo>
                    <a:pt x="14288" y="988219"/>
                  </a:lnTo>
                  <a:lnTo>
                    <a:pt x="35719" y="988219"/>
                  </a:lnTo>
                  <a:lnTo>
                    <a:pt x="85725" y="962025"/>
                  </a:lnTo>
                  <a:lnTo>
                    <a:pt x="250031" y="878682"/>
                  </a:lnTo>
                  <a:lnTo>
                    <a:pt x="416719" y="783432"/>
                  </a:lnTo>
                  <a:lnTo>
                    <a:pt x="597694" y="664369"/>
                  </a:lnTo>
                  <a:lnTo>
                    <a:pt x="802481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33">
              <a:extLst>
                <a:ext uri="{FF2B5EF4-FFF2-40B4-BE49-F238E27FC236}">
                  <a16:creationId xmlns:a16="http://schemas.microsoft.com/office/drawing/2014/main" id="{E70809E6-0EA0-4FAE-83AF-7B8C759F2591}"/>
                </a:ext>
              </a:extLst>
            </p:cNvPr>
            <p:cNvSpPr/>
            <p:nvPr/>
          </p:nvSpPr>
          <p:spPr>
            <a:xfrm>
              <a:off x="4175125" y="2776538"/>
              <a:ext cx="939800" cy="676275"/>
            </a:xfrm>
            <a:custGeom>
              <a:avLst/>
              <a:gdLst>
                <a:gd name="connsiteX0" fmla="*/ 100013 w 940594"/>
                <a:gd name="connsiteY0" fmla="*/ 307181 h 676275"/>
                <a:gd name="connsiteX1" fmla="*/ 100013 w 940594"/>
                <a:gd name="connsiteY1" fmla="*/ 238125 h 676275"/>
                <a:gd name="connsiteX2" fmla="*/ 95250 w 940594"/>
                <a:gd name="connsiteY2" fmla="*/ 192881 h 676275"/>
                <a:gd name="connsiteX3" fmla="*/ 85725 w 940594"/>
                <a:gd name="connsiteY3" fmla="*/ 145256 h 676275"/>
                <a:gd name="connsiteX4" fmla="*/ 71438 w 940594"/>
                <a:gd name="connsiteY4" fmla="*/ 107156 h 676275"/>
                <a:gd name="connsiteX5" fmla="*/ 52388 w 940594"/>
                <a:gd name="connsiteY5" fmla="*/ 78581 h 676275"/>
                <a:gd name="connsiteX6" fmla="*/ 33338 w 940594"/>
                <a:gd name="connsiteY6" fmla="*/ 57150 h 676275"/>
                <a:gd name="connsiteX7" fmla="*/ 0 w 940594"/>
                <a:gd name="connsiteY7" fmla="*/ 30956 h 676275"/>
                <a:gd name="connsiteX8" fmla="*/ 161925 w 940594"/>
                <a:gd name="connsiteY8" fmla="*/ 0 h 676275"/>
                <a:gd name="connsiteX9" fmla="*/ 169069 w 940594"/>
                <a:gd name="connsiteY9" fmla="*/ 35718 h 676275"/>
                <a:gd name="connsiteX10" fmla="*/ 178594 w 940594"/>
                <a:gd name="connsiteY10" fmla="*/ 57150 h 676275"/>
                <a:gd name="connsiteX11" fmla="*/ 190500 w 940594"/>
                <a:gd name="connsiteY11" fmla="*/ 71437 h 676275"/>
                <a:gd name="connsiteX12" fmla="*/ 223838 w 940594"/>
                <a:gd name="connsiteY12" fmla="*/ 80962 h 676275"/>
                <a:gd name="connsiteX13" fmla="*/ 259557 w 940594"/>
                <a:gd name="connsiteY13" fmla="*/ 90487 h 676275"/>
                <a:gd name="connsiteX14" fmla="*/ 304800 w 940594"/>
                <a:gd name="connsiteY14" fmla="*/ 109537 h 676275"/>
                <a:gd name="connsiteX15" fmla="*/ 338138 w 940594"/>
                <a:gd name="connsiteY15" fmla="*/ 130968 h 676275"/>
                <a:gd name="connsiteX16" fmla="*/ 354807 w 940594"/>
                <a:gd name="connsiteY16" fmla="*/ 145256 h 676275"/>
                <a:gd name="connsiteX17" fmla="*/ 364332 w 940594"/>
                <a:gd name="connsiteY17" fmla="*/ 161925 h 676275"/>
                <a:gd name="connsiteX18" fmla="*/ 366713 w 940594"/>
                <a:gd name="connsiteY18" fmla="*/ 178593 h 676275"/>
                <a:gd name="connsiteX19" fmla="*/ 357188 w 940594"/>
                <a:gd name="connsiteY19" fmla="*/ 190500 h 676275"/>
                <a:gd name="connsiteX20" fmla="*/ 338138 w 940594"/>
                <a:gd name="connsiteY20" fmla="*/ 211931 h 676275"/>
                <a:gd name="connsiteX21" fmla="*/ 319088 w 940594"/>
                <a:gd name="connsiteY21" fmla="*/ 240506 h 676275"/>
                <a:gd name="connsiteX22" fmla="*/ 297657 w 940594"/>
                <a:gd name="connsiteY22" fmla="*/ 288131 h 676275"/>
                <a:gd name="connsiteX23" fmla="*/ 285750 w 940594"/>
                <a:gd name="connsiteY23" fmla="*/ 347662 h 676275"/>
                <a:gd name="connsiteX24" fmla="*/ 278607 w 940594"/>
                <a:gd name="connsiteY24" fmla="*/ 416718 h 676275"/>
                <a:gd name="connsiteX25" fmla="*/ 285750 w 940594"/>
                <a:gd name="connsiteY25" fmla="*/ 469106 h 676275"/>
                <a:gd name="connsiteX26" fmla="*/ 300038 w 940594"/>
                <a:gd name="connsiteY26" fmla="*/ 504825 h 676275"/>
                <a:gd name="connsiteX27" fmla="*/ 316707 w 940594"/>
                <a:gd name="connsiteY27" fmla="*/ 523875 h 676275"/>
                <a:gd name="connsiteX28" fmla="*/ 335757 w 940594"/>
                <a:gd name="connsiteY28" fmla="*/ 533400 h 676275"/>
                <a:gd name="connsiteX29" fmla="*/ 359569 w 940594"/>
                <a:gd name="connsiteY29" fmla="*/ 538162 h 676275"/>
                <a:gd name="connsiteX30" fmla="*/ 392907 w 940594"/>
                <a:gd name="connsiteY30" fmla="*/ 540543 h 676275"/>
                <a:gd name="connsiteX31" fmla="*/ 497682 w 940594"/>
                <a:gd name="connsiteY31" fmla="*/ 526256 h 676275"/>
                <a:gd name="connsiteX32" fmla="*/ 573882 w 940594"/>
                <a:gd name="connsiteY32" fmla="*/ 509587 h 676275"/>
                <a:gd name="connsiteX33" fmla="*/ 623888 w 940594"/>
                <a:gd name="connsiteY33" fmla="*/ 488156 h 676275"/>
                <a:gd name="connsiteX34" fmla="*/ 654844 w 940594"/>
                <a:gd name="connsiteY34" fmla="*/ 471487 h 676275"/>
                <a:gd name="connsiteX35" fmla="*/ 685800 w 940594"/>
                <a:gd name="connsiteY35" fmla="*/ 450056 h 676275"/>
                <a:gd name="connsiteX36" fmla="*/ 702469 w 940594"/>
                <a:gd name="connsiteY36" fmla="*/ 445293 h 676275"/>
                <a:gd name="connsiteX37" fmla="*/ 733425 w 940594"/>
                <a:gd name="connsiteY37" fmla="*/ 447675 h 676275"/>
                <a:gd name="connsiteX38" fmla="*/ 778669 w 940594"/>
                <a:gd name="connsiteY38" fmla="*/ 457200 h 676275"/>
                <a:gd name="connsiteX39" fmla="*/ 823913 w 940594"/>
                <a:gd name="connsiteY39" fmla="*/ 476250 h 676275"/>
                <a:gd name="connsiteX40" fmla="*/ 869157 w 940594"/>
                <a:gd name="connsiteY40" fmla="*/ 500062 h 676275"/>
                <a:gd name="connsiteX41" fmla="*/ 900113 w 940594"/>
                <a:gd name="connsiteY41" fmla="*/ 521493 h 676275"/>
                <a:gd name="connsiteX42" fmla="*/ 926307 w 940594"/>
                <a:gd name="connsiteY42" fmla="*/ 545306 h 676275"/>
                <a:gd name="connsiteX43" fmla="*/ 938213 w 940594"/>
                <a:gd name="connsiteY43" fmla="*/ 564356 h 676275"/>
                <a:gd name="connsiteX44" fmla="*/ 940594 w 940594"/>
                <a:gd name="connsiteY44" fmla="*/ 585787 h 676275"/>
                <a:gd name="connsiteX45" fmla="*/ 928688 w 940594"/>
                <a:gd name="connsiteY45" fmla="*/ 607218 h 676275"/>
                <a:gd name="connsiteX46" fmla="*/ 904875 w 940594"/>
                <a:gd name="connsiteY46" fmla="*/ 631031 h 676275"/>
                <a:gd name="connsiteX47" fmla="*/ 869157 w 940594"/>
                <a:gd name="connsiteY47" fmla="*/ 650081 h 676275"/>
                <a:gd name="connsiteX48" fmla="*/ 831057 w 940594"/>
                <a:gd name="connsiteY48" fmla="*/ 661987 h 676275"/>
                <a:gd name="connsiteX49" fmla="*/ 757238 w 940594"/>
                <a:gd name="connsiteY49" fmla="*/ 671512 h 676275"/>
                <a:gd name="connsiteX50" fmla="*/ 631032 w 940594"/>
                <a:gd name="connsiteY50" fmla="*/ 673893 h 676275"/>
                <a:gd name="connsiteX51" fmla="*/ 416719 w 940594"/>
                <a:gd name="connsiteY51" fmla="*/ 676275 h 676275"/>
                <a:gd name="connsiteX52" fmla="*/ 290513 w 940594"/>
                <a:gd name="connsiteY52" fmla="*/ 673893 h 676275"/>
                <a:gd name="connsiteX53" fmla="*/ 264319 w 940594"/>
                <a:gd name="connsiteY53" fmla="*/ 673893 h 676275"/>
                <a:gd name="connsiteX54" fmla="*/ 226219 w 940594"/>
                <a:gd name="connsiteY54" fmla="*/ 666750 h 676275"/>
                <a:gd name="connsiteX55" fmla="*/ 192882 w 940594"/>
                <a:gd name="connsiteY55" fmla="*/ 650081 h 676275"/>
                <a:gd name="connsiteX56" fmla="*/ 159544 w 940594"/>
                <a:gd name="connsiteY56" fmla="*/ 626268 h 676275"/>
                <a:gd name="connsiteX57" fmla="*/ 140494 w 940594"/>
                <a:gd name="connsiteY57" fmla="*/ 602456 h 676275"/>
                <a:gd name="connsiteX58" fmla="*/ 128588 w 940594"/>
                <a:gd name="connsiteY58" fmla="*/ 576262 h 676275"/>
                <a:gd name="connsiteX59" fmla="*/ 119063 w 940594"/>
                <a:gd name="connsiteY59" fmla="*/ 538162 h 676275"/>
                <a:gd name="connsiteX60" fmla="*/ 107157 w 940594"/>
                <a:gd name="connsiteY60" fmla="*/ 440531 h 676275"/>
                <a:gd name="connsiteX61" fmla="*/ 100013 w 940594"/>
                <a:gd name="connsiteY61" fmla="*/ 30718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40594" h="676275">
                  <a:moveTo>
                    <a:pt x="100013" y="307181"/>
                  </a:moveTo>
                  <a:lnTo>
                    <a:pt x="100013" y="238125"/>
                  </a:lnTo>
                  <a:lnTo>
                    <a:pt x="95250" y="192881"/>
                  </a:lnTo>
                  <a:lnTo>
                    <a:pt x="85725" y="145256"/>
                  </a:lnTo>
                  <a:lnTo>
                    <a:pt x="71438" y="107156"/>
                  </a:lnTo>
                  <a:lnTo>
                    <a:pt x="52388" y="78581"/>
                  </a:lnTo>
                  <a:lnTo>
                    <a:pt x="33338" y="57150"/>
                  </a:lnTo>
                  <a:lnTo>
                    <a:pt x="0" y="30956"/>
                  </a:lnTo>
                  <a:lnTo>
                    <a:pt x="161925" y="0"/>
                  </a:lnTo>
                  <a:lnTo>
                    <a:pt x="169069" y="35718"/>
                  </a:lnTo>
                  <a:lnTo>
                    <a:pt x="178594" y="57150"/>
                  </a:lnTo>
                  <a:lnTo>
                    <a:pt x="190500" y="71437"/>
                  </a:lnTo>
                  <a:lnTo>
                    <a:pt x="223838" y="80962"/>
                  </a:lnTo>
                  <a:lnTo>
                    <a:pt x="259557" y="90487"/>
                  </a:lnTo>
                  <a:lnTo>
                    <a:pt x="304800" y="109537"/>
                  </a:lnTo>
                  <a:lnTo>
                    <a:pt x="338138" y="130968"/>
                  </a:lnTo>
                  <a:lnTo>
                    <a:pt x="354807" y="145256"/>
                  </a:lnTo>
                  <a:lnTo>
                    <a:pt x="364332" y="161925"/>
                  </a:lnTo>
                  <a:lnTo>
                    <a:pt x="366713" y="178593"/>
                  </a:lnTo>
                  <a:lnTo>
                    <a:pt x="357188" y="190500"/>
                  </a:lnTo>
                  <a:lnTo>
                    <a:pt x="338138" y="211931"/>
                  </a:lnTo>
                  <a:lnTo>
                    <a:pt x="319088" y="240506"/>
                  </a:lnTo>
                  <a:lnTo>
                    <a:pt x="297657" y="288131"/>
                  </a:lnTo>
                  <a:lnTo>
                    <a:pt x="285750" y="347662"/>
                  </a:lnTo>
                  <a:lnTo>
                    <a:pt x="278607" y="416718"/>
                  </a:lnTo>
                  <a:lnTo>
                    <a:pt x="285750" y="469106"/>
                  </a:lnTo>
                  <a:lnTo>
                    <a:pt x="300038" y="504825"/>
                  </a:lnTo>
                  <a:lnTo>
                    <a:pt x="316707" y="523875"/>
                  </a:lnTo>
                  <a:lnTo>
                    <a:pt x="335757" y="533400"/>
                  </a:lnTo>
                  <a:lnTo>
                    <a:pt x="359569" y="538162"/>
                  </a:lnTo>
                  <a:lnTo>
                    <a:pt x="392907" y="540543"/>
                  </a:lnTo>
                  <a:lnTo>
                    <a:pt x="497682" y="526256"/>
                  </a:lnTo>
                  <a:lnTo>
                    <a:pt x="573882" y="509587"/>
                  </a:lnTo>
                  <a:lnTo>
                    <a:pt x="623888" y="488156"/>
                  </a:lnTo>
                  <a:lnTo>
                    <a:pt x="654844" y="471487"/>
                  </a:lnTo>
                  <a:lnTo>
                    <a:pt x="685800" y="450056"/>
                  </a:lnTo>
                  <a:lnTo>
                    <a:pt x="702469" y="445293"/>
                  </a:lnTo>
                  <a:lnTo>
                    <a:pt x="733425" y="447675"/>
                  </a:lnTo>
                  <a:lnTo>
                    <a:pt x="778669" y="457200"/>
                  </a:lnTo>
                  <a:lnTo>
                    <a:pt x="823913" y="476250"/>
                  </a:lnTo>
                  <a:lnTo>
                    <a:pt x="869157" y="500062"/>
                  </a:lnTo>
                  <a:lnTo>
                    <a:pt x="900113" y="521493"/>
                  </a:lnTo>
                  <a:lnTo>
                    <a:pt x="926307" y="545306"/>
                  </a:lnTo>
                  <a:lnTo>
                    <a:pt x="938213" y="564356"/>
                  </a:lnTo>
                  <a:lnTo>
                    <a:pt x="940594" y="585787"/>
                  </a:lnTo>
                  <a:lnTo>
                    <a:pt x="928688" y="607218"/>
                  </a:lnTo>
                  <a:lnTo>
                    <a:pt x="904875" y="631031"/>
                  </a:lnTo>
                  <a:lnTo>
                    <a:pt x="869157" y="650081"/>
                  </a:lnTo>
                  <a:lnTo>
                    <a:pt x="831057" y="661987"/>
                  </a:lnTo>
                  <a:lnTo>
                    <a:pt x="757238" y="671512"/>
                  </a:lnTo>
                  <a:lnTo>
                    <a:pt x="631032" y="673893"/>
                  </a:lnTo>
                  <a:lnTo>
                    <a:pt x="416719" y="676275"/>
                  </a:lnTo>
                  <a:lnTo>
                    <a:pt x="290513" y="673893"/>
                  </a:lnTo>
                  <a:lnTo>
                    <a:pt x="264319" y="673893"/>
                  </a:lnTo>
                  <a:lnTo>
                    <a:pt x="226219" y="666750"/>
                  </a:lnTo>
                  <a:lnTo>
                    <a:pt x="192882" y="650081"/>
                  </a:lnTo>
                  <a:lnTo>
                    <a:pt x="159544" y="626268"/>
                  </a:lnTo>
                  <a:lnTo>
                    <a:pt x="140494" y="602456"/>
                  </a:lnTo>
                  <a:lnTo>
                    <a:pt x="128588" y="576262"/>
                  </a:lnTo>
                  <a:lnTo>
                    <a:pt x="119063" y="538162"/>
                  </a:lnTo>
                  <a:lnTo>
                    <a:pt x="107157" y="440531"/>
                  </a:lnTo>
                  <a:lnTo>
                    <a:pt x="10001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4">
              <a:extLst>
                <a:ext uri="{FF2B5EF4-FFF2-40B4-BE49-F238E27FC236}">
                  <a16:creationId xmlns:a16="http://schemas.microsoft.com/office/drawing/2014/main" id="{7AF10BE4-8FFF-4552-8126-55BBC4F12101}"/>
                </a:ext>
              </a:extLst>
            </p:cNvPr>
            <p:cNvSpPr/>
            <p:nvPr/>
          </p:nvSpPr>
          <p:spPr>
            <a:xfrm>
              <a:off x="3124200" y="3743325"/>
              <a:ext cx="1489075" cy="419100"/>
            </a:xfrm>
            <a:custGeom>
              <a:avLst/>
              <a:gdLst>
                <a:gd name="connsiteX0" fmla="*/ 519113 w 1488281"/>
                <a:gd name="connsiteY0" fmla="*/ 152400 h 419100"/>
                <a:gd name="connsiteX1" fmla="*/ 735806 w 1488281"/>
                <a:gd name="connsiteY1" fmla="*/ 104775 h 419100"/>
                <a:gd name="connsiteX2" fmla="*/ 988219 w 1488281"/>
                <a:gd name="connsiteY2" fmla="*/ 54769 h 419100"/>
                <a:gd name="connsiteX3" fmla="*/ 1073944 w 1488281"/>
                <a:gd name="connsiteY3" fmla="*/ 26194 h 419100"/>
                <a:gd name="connsiteX4" fmla="*/ 1135856 w 1488281"/>
                <a:gd name="connsiteY4" fmla="*/ 2381 h 419100"/>
                <a:gd name="connsiteX5" fmla="*/ 1147763 w 1488281"/>
                <a:gd name="connsiteY5" fmla="*/ 0 h 419100"/>
                <a:gd name="connsiteX6" fmla="*/ 1231106 w 1488281"/>
                <a:gd name="connsiteY6" fmla="*/ 2381 h 419100"/>
                <a:gd name="connsiteX7" fmla="*/ 1326356 w 1488281"/>
                <a:gd name="connsiteY7" fmla="*/ 7144 h 419100"/>
                <a:gd name="connsiteX8" fmla="*/ 1400175 w 1488281"/>
                <a:gd name="connsiteY8" fmla="*/ 16669 h 419100"/>
                <a:gd name="connsiteX9" fmla="*/ 1440656 w 1488281"/>
                <a:gd name="connsiteY9" fmla="*/ 28575 h 419100"/>
                <a:gd name="connsiteX10" fmla="*/ 1464469 w 1488281"/>
                <a:gd name="connsiteY10" fmla="*/ 38100 h 419100"/>
                <a:gd name="connsiteX11" fmla="*/ 1478756 w 1488281"/>
                <a:gd name="connsiteY11" fmla="*/ 50006 h 419100"/>
                <a:gd name="connsiteX12" fmla="*/ 1485900 w 1488281"/>
                <a:gd name="connsiteY12" fmla="*/ 66675 h 419100"/>
                <a:gd name="connsiteX13" fmla="*/ 1488281 w 1488281"/>
                <a:gd name="connsiteY13" fmla="*/ 88106 h 419100"/>
                <a:gd name="connsiteX14" fmla="*/ 1485900 w 1488281"/>
                <a:gd name="connsiteY14" fmla="*/ 111919 h 419100"/>
                <a:gd name="connsiteX15" fmla="*/ 1473994 w 1488281"/>
                <a:gd name="connsiteY15" fmla="*/ 138113 h 419100"/>
                <a:gd name="connsiteX16" fmla="*/ 1450181 w 1488281"/>
                <a:gd name="connsiteY16" fmla="*/ 157163 h 419100"/>
                <a:gd name="connsiteX17" fmla="*/ 1419225 w 1488281"/>
                <a:gd name="connsiteY17" fmla="*/ 169069 h 419100"/>
                <a:gd name="connsiteX18" fmla="*/ 1354931 w 1488281"/>
                <a:gd name="connsiteY18" fmla="*/ 180975 h 419100"/>
                <a:gd name="connsiteX19" fmla="*/ 1188244 w 1488281"/>
                <a:gd name="connsiteY19" fmla="*/ 200025 h 419100"/>
                <a:gd name="connsiteX20" fmla="*/ 873919 w 1488281"/>
                <a:gd name="connsiteY20" fmla="*/ 247650 h 419100"/>
                <a:gd name="connsiteX21" fmla="*/ 619125 w 1488281"/>
                <a:gd name="connsiteY21" fmla="*/ 302419 h 419100"/>
                <a:gd name="connsiteX22" fmla="*/ 504825 w 1488281"/>
                <a:gd name="connsiteY22" fmla="*/ 340519 h 419100"/>
                <a:gd name="connsiteX23" fmla="*/ 423863 w 1488281"/>
                <a:gd name="connsiteY23" fmla="*/ 373856 h 419100"/>
                <a:gd name="connsiteX24" fmla="*/ 383381 w 1488281"/>
                <a:gd name="connsiteY24" fmla="*/ 392906 h 419100"/>
                <a:gd name="connsiteX25" fmla="*/ 345281 w 1488281"/>
                <a:gd name="connsiteY25" fmla="*/ 409575 h 419100"/>
                <a:gd name="connsiteX26" fmla="*/ 309563 w 1488281"/>
                <a:gd name="connsiteY26" fmla="*/ 416719 h 419100"/>
                <a:gd name="connsiteX27" fmla="*/ 288131 w 1488281"/>
                <a:gd name="connsiteY27" fmla="*/ 419100 h 419100"/>
                <a:gd name="connsiteX28" fmla="*/ 266700 w 1488281"/>
                <a:gd name="connsiteY28" fmla="*/ 409575 h 419100"/>
                <a:gd name="connsiteX29" fmla="*/ 245269 w 1488281"/>
                <a:gd name="connsiteY29" fmla="*/ 395288 h 419100"/>
                <a:gd name="connsiteX30" fmla="*/ 185738 w 1488281"/>
                <a:gd name="connsiteY30" fmla="*/ 359569 h 419100"/>
                <a:gd name="connsiteX31" fmla="*/ 133350 w 1488281"/>
                <a:gd name="connsiteY31" fmla="*/ 323850 h 419100"/>
                <a:gd name="connsiteX32" fmla="*/ 102394 w 1488281"/>
                <a:gd name="connsiteY32" fmla="*/ 297656 h 419100"/>
                <a:gd name="connsiteX33" fmla="*/ 76200 w 1488281"/>
                <a:gd name="connsiteY33" fmla="*/ 271463 h 419100"/>
                <a:gd name="connsiteX34" fmla="*/ 50006 w 1488281"/>
                <a:gd name="connsiteY34" fmla="*/ 240506 h 419100"/>
                <a:gd name="connsiteX35" fmla="*/ 26194 w 1488281"/>
                <a:gd name="connsiteY35" fmla="*/ 202406 h 419100"/>
                <a:gd name="connsiteX36" fmla="*/ 16669 w 1488281"/>
                <a:gd name="connsiteY36" fmla="*/ 171450 h 419100"/>
                <a:gd name="connsiteX37" fmla="*/ 11906 w 1488281"/>
                <a:gd name="connsiteY37" fmla="*/ 140494 h 419100"/>
                <a:gd name="connsiteX38" fmla="*/ 4763 w 1488281"/>
                <a:gd name="connsiteY38" fmla="*/ 114300 h 419100"/>
                <a:gd name="connsiteX39" fmla="*/ 0 w 1488281"/>
                <a:gd name="connsiteY39" fmla="*/ 95250 h 419100"/>
                <a:gd name="connsiteX40" fmla="*/ 0 w 1488281"/>
                <a:gd name="connsiteY40" fmla="*/ 78581 h 419100"/>
                <a:gd name="connsiteX41" fmla="*/ 16669 w 1488281"/>
                <a:gd name="connsiteY41" fmla="*/ 71438 h 419100"/>
                <a:gd name="connsiteX42" fmla="*/ 30956 w 1488281"/>
                <a:gd name="connsiteY42" fmla="*/ 73819 h 419100"/>
                <a:gd name="connsiteX43" fmla="*/ 52388 w 1488281"/>
                <a:gd name="connsiteY43" fmla="*/ 83344 h 419100"/>
                <a:gd name="connsiteX44" fmla="*/ 61913 w 1488281"/>
                <a:gd name="connsiteY44" fmla="*/ 102394 h 419100"/>
                <a:gd name="connsiteX45" fmla="*/ 71438 w 1488281"/>
                <a:gd name="connsiteY45" fmla="*/ 130969 h 419100"/>
                <a:gd name="connsiteX46" fmla="*/ 100013 w 1488281"/>
                <a:gd name="connsiteY46" fmla="*/ 161925 h 419100"/>
                <a:gd name="connsiteX47" fmla="*/ 135731 w 1488281"/>
                <a:gd name="connsiteY47" fmla="*/ 180975 h 419100"/>
                <a:gd name="connsiteX48" fmla="*/ 176213 w 1488281"/>
                <a:gd name="connsiteY48" fmla="*/ 190500 h 419100"/>
                <a:gd name="connsiteX49" fmla="*/ 233363 w 1488281"/>
                <a:gd name="connsiteY49" fmla="*/ 197644 h 419100"/>
                <a:gd name="connsiteX50" fmla="*/ 302419 w 1488281"/>
                <a:gd name="connsiteY50" fmla="*/ 200025 h 419100"/>
                <a:gd name="connsiteX51" fmla="*/ 419100 w 1488281"/>
                <a:gd name="connsiteY51" fmla="*/ 173831 h 419100"/>
                <a:gd name="connsiteX52" fmla="*/ 519113 w 1488281"/>
                <a:gd name="connsiteY52" fmla="*/ 1524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8281" h="419100">
                  <a:moveTo>
                    <a:pt x="519113" y="152400"/>
                  </a:moveTo>
                  <a:lnTo>
                    <a:pt x="735806" y="104775"/>
                  </a:lnTo>
                  <a:lnTo>
                    <a:pt x="988219" y="54769"/>
                  </a:lnTo>
                  <a:lnTo>
                    <a:pt x="1073944" y="26194"/>
                  </a:lnTo>
                  <a:lnTo>
                    <a:pt x="1135856" y="2381"/>
                  </a:lnTo>
                  <a:lnTo>
                    <a:pt x="1147763" y="0"/>
                  </a:lnTo>
                  <a:lnTo>
                    <a:pt x="1231106" y="2381"/>
                  </a:lnTo>
                  <a:lnTo>
                    <a:pt x="1326356" y="7144"/>
                  </a:lnTo>
                  <a:lnTo>
                    <a:pt x="1400175" y="16669"/>
                  </a:lnTo>
                  <a:lnTo>
                    <a:pt x="1440656" y="28575"/>
                  </a:lnTo>
                  <a:lnTo>
                    <a:pt x="1464469" y="38100"/>
                  </a:lnTo>
                  <a:lnTo>
                    <a:pt x="1478756" y="50006"/>
                  </a:lnTo>
                  <a:lnTo>
                    <a:pt x="1485900" y="66675"/>
                  </a:lnTo>
                  <a:lnTo>
                    <a:pt x="1488281" y="88106"/>
                  </a:lnTo>
                  <a:lnTo>
                    <a:pt x="1485900" y="111919"/>
                  </a:lnTo>
                  <a:lnTo>
                    <a:pt x="1473994" y="138113"/>
                  </a:lnTo>
                  <a:lnTo>
                    <a:pt x="1450181" y="157163"/>
                  </a:lnTo>
                  <a:lnTo>
                    <a:pt x="1419225" y="169069"/>
                  </a:lnTo>
                  <a:lnTo>
                    <a:pt x="1354931" y="180975"/>
                  </a:lnTo>
                  <a:lnTo>
                    <a:pt x="1188244" y="200025"/>
                  </a:lnTo>
                  <a:lnTo>
                    <a:pt x="873919" y="247650"/>
                  </a:lnTo>
                  <a:lnTo>
                    <a:pt x="619125" y="302419"/>
                  </a:lnTo>
                  <a:lnTo>
                    <a:pt x="504825" y="340519"/>
                  </a:lnTo>
                  <a:lnTo>
                    <a:pt x="423863" y="373856"/>
                  </a:lnTo>
                  <a:lnTo>
                    <a:pt x="383381" y="392906"/>
                  </a:lnTo>
                  <a:lnTo>
                    <a:pt x="345281" y="409575"/>
                  </a:lnTo>
                  <a:lnTo>
                    <a:pt x="309563" y="416719"/>
                  </a:lnTo>
                  <a:lnTo>
                    <a:pt x="288131" y="419100"/>
                  </a:lnTo>
                  <a:lnTo>
                    <a:pt x="266700" y="409575"/>
                  </a:lnTo>
                  <a:lnTo>
                    <a:pt x="245269" y="395288"/>
                  </a:lnTo>
                  <a:lnTo>
                    <a:pt x="185738" y="359569"/>
                  </a:lnTo>
                  <a:lnTo>
                    <a:pt x="133350" y="323850"/>
                  </a:lnTo>
                  <a:lnTo>
                    <a:pt x="102394" y="297656"/>
                  </a:lnTo>
                  <a:lnTo>
                    <a:pt x="76200" y="271463"/>
                  </a:lnTo>
                  <a:lnTo>
                    <a:pt x="50006" y="240506"/>
                  </a:lnTo>
                  <a:lnTo>
                    <a:pt x="26194" y="202406"/>
                  </a:lnTo>
                  <a:lnTo>
                    <a:pt x="16669" y="171450"/>
                  </a:lnTo>
                  <a:lnTo>
                    <a:pt x="11906" y="140494"/>
                  </a:lnTo>
                  <a:lnTo>
                    <a:pt x="4763" y="114300"/>
                  </a:lnTo>
                  <a:lnTo>
                    <a:pt x="0" y="95250"/>
                  </a:lnTo>
                  <a:lnTo>
                    <a:pt x="0" y="78581"/>
                  </a:lnTo>
                  <a:lnTo>
                    <a:pt x="16669" y="71438"/>
                  </a:lnTo>
                  <a:lnTo>
                    <a:pt x="30956" y="73819"/>
                  </a:lnTo>
                  <a:lnTo>
                    <a:pt x="52388" y="83344"/>
                  </a:lnTo>
                  <a:lnTo>
                    <a:pt x="61913" y="102394"/>
                  </a:lnTo>
                  <a:lnTo>
                    <a:pt x="71438" y="130969"/>
                  </a:lnTo>
                  <a:lnTo>
                    <a:pt x="100013" y="161925"/>
                  </a:lnTo>
                  <a:lnTo>
                    <a:pt x="135731" y="180975"/>
                  </a:lnTo>
                  <a:lnTo>
                    <a:pt x="176213" y="190500"/>
                  </a:lnTo>
                  <a:lnTo>
                    <a:pt x="233363" y="197644"/>
                  </a:lnTo>
                  <a:lnTo>
                    <a:pt x="302419" y="200025"/>
                  </a:lnTo>
                  <a:lnTo>
                    <a:pt x="419100" y="173831"/>
                  </a:lnTo>
                  <a:lnTo>
                    <a:pt x="51911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5">
              <a:extLst>
                <a:ext uri="{FF2B5EF4-FFF2-40B4-BE49-F238E27FC236}">
                  <a16:creationId xmlns:a16="http://schemas.microsoft.com/office/drawing/2014/main" id="{F07CB929-B6D8-4396-977B-018C1FC6C543}"/>
                </a:ext>
              </a:extLst>
            </p:cNvPr>
            <p:cNvSpPr/>
            <p:nvPr/>
          </p:nvSpPr>
          <p:spPr>
            <a:xfrm>
              <a:off x="3729038" y="3290888"/>
              <a:ext cx="412750" cy="1238250"/>
            </a:xfrm>
            <a:custGeom>
              <a:avLst/>
              <a:gdLst>
                <a:gd name="connsiteX0" fmla="*/ 100012 w 411956"/>
                <a:gd name="connsiteY0" fmla="*/ 304800 h 1238250"/>
                <a:gd name="connsiteX1" fmla="*/ 97631 w 411956"/>
                <a:gd name="connsiteY1" fmla="*/ 245268 h 1238250"/>
                <a:gd name="connsiteX2" fmla="*/ 92868 w 411956"/>
                <a:gd name="connsiteY2" fmla="*/ 211931 h 1238250"/>
                <a:gd name="connsiteX3" fmla="*/ 78581 w 411956"/>
                <a:gd name="connsiteY3" fmla="*/ 161925 h 1238250"/>
                <a:gd name="connsiteX4" fmla="*/ 54768 w 411956"/>
                <a:gd name="connsiteY4" fmla="*/ 114300 h 1238250"/>
                <a:gd name="connsiteX5" fmla="*/ 28575 w 411956"/>
                <a:gd name="connsiteY5" fmla="*/ 71437 h 1238250"/>
                <a:gd name="connsiteX6" fmla="*/ 9525 w 411956"/>
                <a:gd name="connsiteY6" fmla="*/ 40481 h 1238250"/>
                <a:gd name="connsiteX7" fmla="*/ 0 w 411956"/>
                <a:gd name="connsiteY7" fmla="*/ 19050 h 1238250"/>
                <a:gd name="connsiteX8" fmla="*/ 2381 w 411956"/>
                <a:gd name="connsiteY8" fmla="*/ 9525 h 1238250"/>
                <a:gd name="connsiteX9" fmla="*/ 16668 w 411956"/>
                <a:gd name="connsiteY9" fmla="*/ 0 h 1238250"/>
                <a:gd name="connsiteX10" fmla="*/ 85725 w 411956"/>
                <a:gd name="connsiteY10" fmla="*/ 9525 h 1238250"/>
                <a:gd name="connsiteX11" fmla="*/ 154781 w 411956"/>
                <a:gd name="connsiteY11" fmla="*/ 21431 h 1238250"/>
                <a:gd name="connsiteX12" fmla="*/ 214312 w 411956"/>
                <a:gd name="connsiteY12" fmla="*/ 42862 h 1238250"/>
                <a:gd name="connsiteX13" fmla="*/ 276225 w 411956"/>
                <a:gd name="connsiteY13" fmla="*/ 69056 h 1238250"/>
                <a:gd name="connsiteX14" fmla="*/ 342900 w 411956"/>
                <a:gd name="connsiteY14" fmla="*/ 107156 h 1238250"/>
                <a:gd name="connsiteX15" fmla="*/ 383381 w 411956"/>
                <a:gd name="connsiteY15" fmla="*/ 135731 h 1238250"/>
                <a:gd name="connsiteX16" fmla="*/ 407193 w 411956"/>
                <a:gd name="connsiteY16" fmla="*/ 152400 h 1238250"/>
                <a:gd name="connsiteX17" fmla="*/ 411956 w 411956"/>
                <a:gd name="connsiteY17" fmla="*/ 161925 h 1238250"/>
                <a:gd name="connsiteX18" fmla="*/ 411956 w 411956"/>
                <a:gd name="connsiteY18" fmla="*/ 178593 h 1238250"/>
                <a:gd name="connsiteX19" fmla="*/ 397668 w 411956"/>
                <a:gd name="connsiteY19" fmla="*/ 209550 h 1238250"/>
                <a:gd name="connsiteX20" fmla="*/ 357187 w 411956"/>
                <a:gd name="connsiteY20" fmla="*/ 264318 h 1238250"/>
                <a:gd name="connsiteX21" fmla="*/ 347662 w 411956"/>
                <a:gd name="connsiteY21" fmla="*/ 278606 h 1238250"/>
                <a:gd name="connsiteX22" fmla="*/ 338137 w 411956"/>
                <a:gd name="connsiteY22" fmla="*/ 361950 h 1238250"/>
                <a:gd name="connsiteX23" fmla="*/ 326231 w 411956"/>
                <a:gd name="connsiteY23" fmla="*/ 483393 h 1238250"/>
                <a:gd name="connsiteX24" fmla="*/ 316706 w 411956"/>
                <a:gd name="connsiteY24" fmla="*/ 554831 h 1238250"/>
                <a:gd name="connsiteX25" fmla="*/ 295275 w 411956"/>
                <a:gd name="connsiteY25" fmla="*/ 735806 h 1238250"/>
                <a:gd name="connsiteX26" fmla="*/ 285750 w 411956"/>
                <a:gd name="connsiteY26" fmla="*/ 852487 h 1238250"/>
                <a:gd name="connsiteX27" fmla="*/ 280987 w 411956"/>
                <a:gd name="connsiteY27" fmla="*/ 992981 h 1238250"/>
                <a:gd name="connsiteX28" fmla="*/ 276225 w 411956"/>
                <a:gd name="connsiteY28" fmla="*/ 1202531 h 1238250"/>
                <a:gd name="connsiteX29" fmla="*/ 78581 w 411956"/>
                <a:gd name="connsiteY29" fmla="*/ 1238250 h 1238250"/>
                <a:gd name="connsiteX30" fmla="*/ 78581 w 411956"/>
                <a:gd name="connsiteY30" fmla="*/ 1000125 h 1238250"/>
                <a:gd name="connsiteX31" fmla="*/ 78581 w 411956"/>
                <a:gd name="connsiteY31" fmla="*/ 764381 h 1238250"/>
                <a:gd name="connsiteX32" fmla="*/ 78581 w 411956"/>
                <a:gd name="connsiteY32" fmla="*/ 719137 h 1238250"/>
                <a:gd name="connsiteX33" fmla="*/ 100012 w 411956"/>
                <a:gd name="connsiteY33" fmla="*/ 571500 h 1238250"/>
                <a:gd name="connsiteX34" fmla="*/ 100012 w 411956"/>
                <a:gd name="connsiteY34" fmla="*/ 30480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11956" h="1238250">
                  <a:moveTo>
                    <a:pt x="100012" y="304800"/>
                  </a:moveTo>
                  <a:cubicBezTo>
                    <a:pt x="99218" y="284956"/>
                    <a:pt x="98425" y="265112"/>
                    <a:pt x="97631" y="245268"/>
                  </a:cubicBezTo>
                  <a:lnTo>
                    <a:pt x="92868" y="211931"/>
                  </a:lnTo>
                  <a:lnTo>
                    <a:pt x="78581" y="161925"/>
                  </a:lnTo>
                  <a:lnTo>
                    <a:pt x="54768" y="114300"/>
                  </a:lnTo>
                  <a:lnTo>
                    <a:pt x="28575" y="71437"/>
                  </a:lnTo>
                  <a:lnTo>
                    <a:pt x="9525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85725" y="9525"/>
                  </a:lnTo>
                  <a:lnTo>
                    <a:pt x="154781" y="21431"/>
                  </a:lnTo>
                  <a:lnTo>
                    <a:pt x="214312" y="42862"/>
                  </a:lnTo>
                  <a:lnTo>
                    <a:pt x="276225" y="69056"/>
                  </a:lnTo>
                  <a:lnTo>
                    <a:pt x="342900" y="107156"/>
                  </a:lnTo>
                  <a:lnTo>
                    <a:pt x="383381" y="135731"/>
                  </a:lnTo>
                  <a:lnTo>
                    <a:pt x="407193" y="152400"/>
                  </a:lnTo>
                  <a:lnTo>
                    <a:pt x="411956" y="161925"/>
                  </a:lnTo>
                  <a:lnTo>
                    <a:pt x="411956" y="178593"/>
                  </a:lnTo>
                  <a:lnTo>
                    <a:pt x="397668" y="209550"/>
                  </a:lnTo>
                  <a:lnTo>
                    <a:pt x="357187" y="264318"/>
                  </a:lnTo>
                  <a:lnTo>
                    <a:pt x="347662" y="278606"/>
                  </a:lnTo>
                  <a:lnTo>
                    <a:pt x="338137" y="361950"/>
                  </a:lnTo>
                  <a:lnTo>
                    <a:pt x="326231" y="483393"/>
                  </a:lnTo>
                  <a:lnTo>
                    <a:pt x="316706" y="554831"/>
                  </a:lnTo>
                  <a:lnTo>
                    <a:pt x="295275" y="735806"/>
                  </a:lnTo>
                  <a:lnTo>
                    <a:pt x="285750" y="852487"/>
                  </a:lnTo>
                  <a:lnTo>
                    <a:pt x="280987" y="992981"/>
                  </a:lnTo>
                  <a:lnTo>
                    <a:pt x="276225" y="1202531"/>
                  </a:lnTo>
                  <a:lnTo>
                    <a:pt x="78581" y="1238250"/>
                  </a:lnTo>
                  <a:lnTo>
                    <a:pt x="78581" y="1000125"/>
                  </a:lnTo>
                  <a:lnTo>
                    <a:pt x="78581" y="764381"/>
                  </a:lnTo>
                  <a:lnTo>
                    <a:pt x="78581" y="719137"/>
                  </a:lnTo>
                  <a:lnTo>
                    <a:pt x="100012" y="571500"/>
                  </a:lnTo>
                  <a:lnTo>
                    <a:pt x="100012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6">
              <a:extLst>
                <a:ext uri="{FF2B5EF4-FFF2-40B4-BE49-F238E27FC236}">
                  <a16:creationId xmlns:a16="http://schemas.microsoft.com/office/drawing/2014/main" id="{DD861F38-0816-4D29-8FB0-3D7CC54C4842}"/>
                </a:ext>
              </a:extLst>
            </p:cNvPr>
            <p:cNvSpPr/>
            <p:nvPr/>
          </p:nvSpPr>
          <p:spPr>
            <a:xfrm>
              <a:off x="2827338" y="4300538"/>
              <a:ext cx="1900237" cy="585787"/>
            </a:xfrm>
            <a:custGeom>
              <a:avLst/>
              <a:gdLst>
                <a:gd name="connsiteX0" fmla="*/ 716756 w 1900237"/>
                <a:gd name="connsiteY0" fmla="*/ 230981 h 585787"/>
                <a:gd name="connsiteX1" fmla="*/ 992981 w 1900237"/>
                <a:gd name="connsiteY1" fmla="*/ 173831 h 585787"/>
                <a:gd name="connsiteX2" fmla="*/ 1323975 w 1900237"/>
                <a:gd name="connsiteY2" fmla="*/ 107156 h 585787"/>
                <a:gd name="connsiteX3" fmla="*/ 1535906 w 1900237"/>
                <a:gd name="connsiteY3" fmla="*/ 66675 h 585787"/>
                <a:gd name="connsiteX4" fmla="*/ 1847850 w 1900237"/>
                <a:gd name="connsiteY4" fmla="*/ 2381 h 585787"/>
                <a:gd name="connsiteX5" fmla="*/ 1871662 w 1900237"/>
                <a:gd name="connsiteY5" fmla="*/ 0 h 585787"/>
                <a:gd name="connsiteX6" fmla="*/ 1888331 w 1900237"/>
                <a:gd name="connsiteY6" fmla="*/ 4762 h 585787"/>
                <a:gd name="connsiteX7" fmla="*/ 1895475 w 1900237"/>
                <a:gd name="connsiteY7" fmla="*/ 9525 h 585787"/>
                <a:gd name="connsiteX8" fmla="*/ 1900237 w 1900237"/>
                <a:gd name="connsiteY8" fmla="*/ 19050 h 585787"/>
                <a:gd name="connsiteX9" fmla="*/ 1900237 w 1900237"/>
                <a:gd name="connsiteY9" fmla="*/ 35718 h 585787"/>
                <a:gd name="connsiteX10" fmla="*/ 1885950 w 1900237"/>
                <a:gd name="connsiteY10" fmla="*/ 71437 h 585787"/>
                <a:gd name="connsiteX11" fmla="*/ 1866900 w 1900237"/>
                <a:gd name="connsiteY11" fmla="*/ 90487 h 585787"/>
                <a:gd name="connsiteX12" fmla="*/ 1819275 w 1900237"/>
                <a:gd name="connsiteY12" fmla="*/ 107156 h 585787"/>
                <a:gd name="connsiteX13" fmla="*/ 1693069 w 1900237"/>
                <a:gd name="connsiteY13" fmla="*/ 152400 h 585787"/>
                <a:gd name="connsiteX14" fmla="*/ 1502569 w 1900237"/>
                <a:gd name="connsiteY14" fmla="*/ 211931 h 585787"/>
                <a:gd name="connsiteX15" fmla="*/ 1254919 w 1900237"/>
                <a:gd name="connsiteY15" fmla="*/ 280987 h 585787"/>
                <a:gd name="connsiteX16" fmla="*/ 1007269 w 1900237"/>
                <a:gd name="connsiteY16" fmla="*/ 350043 h 585787"/>
                <a:gd name="connsiteX17" fmla="*/ 678656 w 1900237"/>
                <a:gd name="connsiteY17" fmla="*/ 445293 h 585787"/>
                <a:gd name="connsiteX18" fmla="*/ 461962 w 1900237"/>
                <a:gd name="connsiteY18" fmla="*/ 516731 h 585787"/>
                <a:gd name="connsiteX19" fmla="*/ 414337 w 1900237"/>
                <a:gd name="connsiteY19" fmla="*/ 545306 h 585787"/>
                <a:gd name="connsiteX20" fmla="*/ 378619 w 1900237"/>
                <a:gd name="connsiteY20" fmla="*/ 564356 h 585787"/>
                <a:gd name="connsiteX21" fmla="*/ 340519 w 1900237"/>
                <a:gd name="connsiteY21" fmla="*/ 576262 h 585787"/>
                <a:gd name="connsiteX22" fmla="*/ 304800 w 1900237"/>
                <a:gd name="connsiteY22" fmla="*/ 585787 h 585787"/>
                <a:gd name="connsiteX23" fmla="*/ 283369 w 1900237"/>
                <a:gd name="connsiteY23" fmla="*/ 585787 h 585787"/>
                <a:gd name="connsiteX24" fmla="*/ 252412 w 1900237"/>
                <a:gd name="connsiteY24" fmla="*/ 576262 h 585787"/>
                <a:gd name="connsiteX25" fmla="*/ 214312 w 1900237"/>
                <a:gd name="connsiteY25" fmla="*/ 554831 h 585787"/>
                <a:gd name="connsiteX26" fmla="*/ 161925 w 1900237"/>
                <a:gd name="connsiteY26" fmla="*/ 511968 h 585787"/>
                <a:gd name="connsiteX27" fmla="*/ 109537 w 1900237"/>
                <a:gd name="connsiteY27" fmla="*/ 459581 h 585787"/>
                <a:gd name="connsiteX28" fmla="*/ 50006 w 1900237"/>
                <a:gd name="connsiteY28" fmla="*/ 371475 h 585787"/>
                <a:gd name="connsiteX29" fmla="*/ 7144 w 1900237"/>
                <a:gd name="connsiteY29" fmla="*/ 288131 h 585787"/>
                <a:gd name="connsiteX30" fmla="*/ 0 w 1900237"/>
                <a:gd name="connsiteY30" fmla="*/ 266700 h 585787"/>
                <a:gd name="connsiteX31" fmla="*/ 0 w 1900237"/>
                <a:gd name="connsiteY31" fmla="*/ 252412 h 585787"/>
                <a:gd name="connsiteX32" fmla="*/ 2381 w 1900237"/>
                <a:gd name="connsiteY32" fmla="*/ 235743 h 585787"/>
                <a:gd name="connsiteX33" fmla="*/ 11906 w 1900237"/>
                <a:gd name="connsiteY33" fmla="*/ 223837 h 585787"/>
                <a:gd name="connsiteX34" fmla="*/ 26194 w 1900237"/>
                <a:gd name="connsiteY34" fmla="*/ 221456 h 585787"/>
                <a:gd name="connsiteX35" fmla="*/ 45244 w 1900237"/>
                <a:gd name="connsiteY35" fmla="*/ 219075 h 585787"/>
                <a:gd name="connsiteX36" fmla="*/ 71437 w 1900237"/>
                <a:gd name="connsiteY36" fmla="*/ 228600 h 585787"/>
                <a:gd name="connsiteX37" fmla="*/ 95250 w 1900237"/>
                <a:gd name="connsiteY37" fmla="*/ 250031 h 585787"/>
                <a:gd name="connsiteX38" fmla="*/ 130969 w 1900237"/>
                <a:gd name="connsiteY38" fmla="*/ 278606 h 585787"/>
                <a:gd name="connsiteX39" fmla="*/ 169069 w 1900237"/>
                <a:gd name="connsiteY39" fmla="*/ 300037 h 585787"/>
                <a:gd name="connsiteX40" fmla="*/ 202406 w 1900237"/>
                <a:gd name="connsiteY40" fmla="*/ 311943 h 585787"/>
                <a:gd name="connsiteX41" fmla="*/ 245269 w 1900237"/>
                <a:gd name="connsiteY41" fmla="*/ 316706 h 585787"/>
                <a:gd name="connsiteX42" fmla="*/ 300037 w 1900237"/>
                <a:gd name="connsiteY42" fmla="*/ 314325 h 585787"/>
                <a:gd name="connsiteX43" fmla="*/ 476250 w 1900237"/>
                <a:gd name="connsiteY43" fmla="*/ 278606 h 585787"/>
                <a:gd name="connsiteX44" fmla="*/ 716756 w 1900237"/>
                <a:gd name="connsiteY44" fmla="*/ 230981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0237" h="585787">
                  <a:moveTo>
                    <a:pt x="716756" y="230981"/>
                  </a:moveTo>
                  <a:lnTo>
                    <a:pt x="992981" y="173831"/>
                  </a:lnTo>
                  <a:lnTo>
                    <a:pt x="1323975" y="107156"/>
                  </a:lnTo>
                  <a:lnTo>
                    <a:pt x="1535906" y="66675"/>
                  </a:lnTo>
                  <a:lnTo>
                    <a:pt x="1847850" y="2381"/>
                  </a:lnTo>
                  <a:lnTo>
                    <a:pt x="1871662" y="0"/>
                  </a:lnTo>
                  <a:lnTo>
                    <a:pt x="1888331" y="4762"/>
                  </a:lnTo>
                  <a:lnTo>
                    <a:pt x="1895475" y="9525"/>
                  </a:lnTo>
                  <a:lnTo>
                    <a:pt x="1900237" y="19050"/>
                  </a:lnTo>
                  <a:lnTo>
                    <a:pt x="1900237" y="35718"/>
                  </a:lnTo>
                  <a:lnTo>
                    <a:pt x="1885950" y="71437"/>
                  </a:lnTo>
                  <a:lnTo>
                    <a:pt x="1866900" y="90487"/>
                  </a:lnTo>
                  <a:lnTo>
                    <a:pt x="1819275" y="107156"/>
                  </a:lnTo>
                  <a:lnTo>
                    <a:pt x="1693069" y="152400"/>
                  </a:lnTo>
                  <a:lnTo>
                    <a:pt x="1502569" y="211931"/>
                  </a:lnTo>
                  <a:lnTo>
                    <a:pt x="1254919" y="280987"/>
                  </a:lnTo>
                  <a:lnTo>
                    <a:pt x="1007269" y="350043"/>
                  </a:lnTo>
                  <a:lnTo>
                    <a:pt x="678656" y="445293"/>
                  </a:lnTo>
                  <a:lnTo>
                    <a:pt x="461962" y="516731"/>
                  </a:lnTo>
                  <a:lnTo>
                    <a:pt x="414337" y="545306"/>
                  </a:lnTo>
                  <a:lnTo>
                    <a:pt x="378619" y="564356"/>
                  </a:lnTo>
                  <a:lnTo>
                    <a:pt x="340519" y="576262"/>
                  </a:lnTo>
                  <a:lnTo>
                    <a:pt x="304800" y="585787"/>
                  </a:lnTo>
                  <a:lnTo>
                    <a:pt x="283369" y="585787"/>
                  </a:lnTo>
                  <a:lnTo>
                    <a:pt x="252412" y="576262"/>
                  </a:lnTo>
                  <a:lnTo>
                    <a:pt x="214312" y="554831"/>
                  </a:lnTo>
                  <a:lnTo>
                    <a:pt x="161925" y="511968"/>
                  </a:lnTo>
                  <a:lnTo>
                    <a:pt x="109537" y="459581"/>
                  </a:lnTo>
                  <a:lnTo>
                    <a:pt x="50006" y="371475"/>
                  </a:lnTo>
                  <a:lnTo>
                    <a:pt x="7144" y="288131"/>
                  </a:lnTo>
                  <a:lnTo>
                    <a:pt x="0" y="266700"/>
                  </a:lnTo>
                  <a:lnTo>
                    <a:pt x="0" y="252412"/>
                  </a:lnTo>
                  <a:lnTo>
                    <a:pt x="2381" y="235743"/>
                  </a:lnTo>
                  <a:lnTo>
                    <a:pt x="11906" y="223837"/>
                  </a:lnTo>
                  <a:lnTo>
                    <a:pt x="26194" y="221456"/>
                  </a:lnTo>
                  <a:lnTo>
                    <a:pt x="45244" y="219075"/>
                  </a:lnTo>
                  <a:lnTo>
                    <a:pt x="71437" y="228600"/>
                  </a:lnTo>
                  <a:lnTo>
                    <a:pt x="95250" y="250031"/>
                  </a:lnTo>
                  <a:lnTo>
                    <a:pt x="130969" y="278606"/>
                  </a:lnTo>
                  <a:lnTo>
                    <a:pt x="169069" y="300037"/>
                  </a:lnTo>
                  <a:lnTo>
                    <a:pt x="202406" y="311943"/>
                  </a:lnTo>
                  <a:lnTo>
                    <a:pt x="245269" y="316706"/>
                  </a:lnTo>
                  <a:lnTo>
                    <a:pt x="300037" y="314325"/>
                  </a:lnTo>
                  <a:lnTo>
                    <a:pt x="476250" y="278606"/>
                  </a:lnTo>
                  <a:lnTo>
                    <a:pt x="716756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48">
              <a:extLst>
                <a:ext uri="{FF2B5EF4-FFF2-40B4-BE49-F238E27FC236}">
                  <a16:creationId xmlns:a16="http://schemas.microsoft.com/office/drawing/2014/main" id="{91528BF5-4049-4ABF-BAEC-C77E00A8365C}"/>
                </a:ext>
              </a:extLst>
            </p:cNvPr>
            <p:cNvSpPr/>
            <p:nvPr/>
          </p:nvSpPr>
          <p:spPr>
            <a:xfrm rot="16200000">
              <a:off x="3519487" y="2454276"/>
              <a:ext cx="3362325" cy="1428750"/>
            </a:xfrm>
            <a:custGeom>
              <a:avLst/>
              <a:gdLst>
                <a:gd name="connsiteX0" fmla="*/ 1428750 w 3360964"/>
                <a:gd name="connsiteY0" fmla="*/ 1153885 h 1428750"/>
                <a:gd name="connsiteX1" fmla="*/ 1624693 w 3360964"/>
                <a:gd name="connsiteY1" fmla="*/ 1189264 h 1428750"/>
                <a:gd name="connsiteX2" fmla="*/ 1804307 w 3360964"/>
                <a:gd name="connsiteY2" fmla="*/ 1216478 h 1428750"/>
                <a:gd name="connsiteX3" fmla="*/ 2049236 w 3360964"/>
                <a:gd name="connsiteY3" fmla="*/ 1240971 h 1428750"/>
                <a:gd name="connsiteX4" fmla="*/ 2256064 w 3360964"/>
                <a:gd name="connsiteY4" fmla="*/ 1240971 h 1428750"/>
                <a:gd name="connsiteX5" fmla="*/ 2452007 w 3360964"/>
                <a:gd name="connsiteY5" fmla="*/ 1251857 h 1428750"/>
                <a:gd name="connsiteX6" fmla="*/ 2618014 w 3360964"/>
                <a:gd name="connsiteY6" fmla="*/ 1262743 h 1428750"/>
                <a:gd name="connsiteX7" fmla="*/ 2724150 w 3360964"/>
                <a:gd name="connsiteY7" fmla="*/ 1279071 h 1428750"/>
                <a:gd name="connsiteX8" fmla="*/ 2871107 w 3360964"/>
                <a:gd name="connsiteY8" fmla="*/ 1303564 h 1428750"/>
                <a:gd name="connsiteX9" fmla="*/ 2903764 w 3360964"/>
                <a:gd name="connsiteY9" fmla="*/ 1314450 h 1428750"/>
                <a:gd name="connsiteX10" fmla="*/ 2969079 w 3360964"/>
                <a:gd name="connsiteY10" fmla="*/ 1349828 h 1428750"/>
                <a:gd name="connsiteX11" fmla="*/ 3037114 w 3360964"/>
                <a:gd name="connsiteY11" fmla="*/ 1390650 h 1428750"/>
                <a:gd name="connsiteX12" fmla="*/ 3056164 w 3360964"/>
                <a:gd name="connsiteY12" fmla="*/ 1412421 h 1428750"/>
                <a:gd name="connsiteX13" fmla="*/ 3072493 w 3360964"/>
                <a:gd name="connsiteY13" fmla="*/ 1423307 h 1428750"/>
                <a:gd name="connsiteX14" fmla="*/ 3091543 w 3360964"/>
                <a:gd name="connsiteY14" fmla="*/ 1428750 h 1428750"/>
                <a:gd name="connsiteX15" fmla="*/ 3107872 w 3360964"/>
                <a:gd name="connsiteY15" fmla="*/ 1428750 h 1428750"/>
                <a:gd name="connsiteX16" fmla="*/ 3135086 w 3360964"/>
                <a:gd name="connsiteY16" fmla="*/ 1417864 h 1428750"/>
                <a:gd name="connsiteX17" fmla="*/ 3186793 w 3360964"/>
                <a:gd name="connsiteY17" fmla="*/ 1371600 h 1428750"/>
                <a:gd name="connsiteX18" fmla="*/ 3257550 w 3360964"/>
                <a:gd name="connsiteY18" fmla="*/ 1281793 h 1428750"/>
                <a:gd name="connsiteX19" fmla="*/ 3306536 w 3360964"/>
                <a:gd name="connsiteY19" fmla="*/ 1200150 h 1428750"/>
                <a:gd name="connsiteX20" fmla="*/ 3331029 w 3360964"/>
                <a:gd name="connsiteY20" fmla="*/ 1137557 h 1428750"/>
                <a:gd name="connsiteX21" fmla="*/ 3350079 w 3360964"/>
                <a:gd name="connsiteY21" fmla="*/ 1077685 h 1428750"/>
                <a:gd name="connsiteX22" fmla="*/ 3355522 w 3360964"/>
                <a:gd name="connsiteY22" fmla="*/ 1025978 h 1428750"/>
                <a:gd name="connsiteX23" fmla="*/ 3360964 w 3360964"/>
                <a:gd name="connsiteY23" fmla="*/ 952500 h 1428750"/>
                <a:gd name="connsiteX24" fmla="*/ 3360964 w 3360964"/>
                <a:gd name="connsiteY24" fmla="*/ 900793 h 1428750"/>
                <a:gd name="connsiteX25" fmla="*/ 3355522 w 3360964"/>
                <a:gd name="connsiteY25" fmla="*/ 881743 h 1428750"/>
                <a:gd name="connsiteX26" fmla="*/ 3347357 w 3360964"/>
                <a:gd name="connsiteY26" fmla="*/ 865414 h 1428750"/>
                <a:gd name="connsiteX27" fmla="*/ 3328307 w 3360964"/>
                <a:gd name="connsiteY27" fmla="*/ 865414 h 1428750"/>
                <a:gd name="connsiteX28" fmla="*/ 3295650 w 3360964"/>
                <a:gd name="connsiteY28" fmla="*/ 884464 h 1428750"/>
                <a:gd name="connsiteX29" fmla="*/ 3265714 w 3360964"/>
                <a:gd name="connsiteY29" fmla="*/ 908957 h 1428750"/>
                <a:gd name="connsiteX30" fmla="*/ 3246664 w 3360964"/>
                <a:gd name="connsiteY30" fmla="*/ 936171 h 1428750"/>
                <a:gd name="connsiteX31" fmla="*/ 3222172 w 3360964"/>
                <a:gd name="connsiteY31" fmla="*/ 966107 h 1428750"/>
                <a:gd name="connsiteX32" fmla="*/ 3189514 w 3360964"/>
                <a:gd name="connsiteY32" fmla="*/ 996043 h 1428750"/>
                <a:gd name="connsiteX33" fmla="*/ 3151414 w 3360964"/>
                <a:gd name="connsiteY33" fmla="*/ 1017814 h 1428750"/>
                <a:gd name="connsiteX34" fmla="*/ 3113314 w 3360964"/>
                <a:gd name="connsiteY34" fmla="*/ 1034143 h 1428750"/>
                <a:gd name="connsiteX35" fmla="*/ 3042557 w 3360964"/>
                <a:gd name="connsiteY35" fmla="*/ 1039585 h 1428750"/>
                <a:gd name="connsiteX36" fmla="*/ 2906486 w 3360964"/>
                <a:gd name="connsiteY36" fmla="*/ 1039585 h 1428750"/>
                <a:gd name="connsiteX37" fmla="*/ 2677886 w 3360964"/>
                <a:gd name="connsiteY37" fmla="*/ 1036864 h 1428750"/>
                <a:gd name="connsiteX38" fmla="*/ 2354036 w 3360964"/>
                <a:gd name="connsiteY38" fmla="*/ 1025978 h 1428750"/>
                <a:gd name="connsiteX39" fmla="*/ 2166257 w 3360964"/>
                <a:gd name="connsiteY39" fmla="*/ 1015093 h 1428750"/>
                <a:gd name="connsiteX40" fmla="*/ 1875064 w 3360964"/>
                <a:gd name="connsiteY40" fmla="*/ 990600 h 1428750"/>
                <a:gd name="connsiteX41" fmla="*/ 1695450 w 3360964"/>
                <a:gd name="connsiteY41" fmla="*/ 974271 h 1428750"/>
                <a:gd name="connsiteX42" fmla="*/ 1515836 w 3360964"/>
                <a:gd name="connsiteY42" fmla="*/ 947057 h 1428750"/>
                <a:gd name="connsiteX43" fmla="*/ 1336222 w 3360964"/>
                <a:gd name="connsiteY43" fmla="*/ 914400 h 1428750"/>
                <a:gd name="connsiteX44" fmla="*/ 1200150 w 3360964"/>
                <a:gd name="connsiteY44" fmla="*/ 881743 h 1428750"/>
                <a:gd name="connsiteX45" fmla="*/ 1017814 w 3360964"/>
                <a:gd name="connsiteY45" fmla="*/ 830035 h 1428750"/>
                <a:gd name="connsiteX46" fmla="*/ 881743 w 3360964"/>
                <a:gd name="connsiteY46" fmla="*/ 772885 h 1428750"/>
                <a:gd name="connsiteX47" fmla="*/ 764722 w 3360964"/>
                <a:gd name="connsiteY47" fmla="*/ 713014 h 1428750"/>
                <a:gd name="connsiteX48" fmla="*/ 623207 w 3360964"/>
                <a:gd name="connsiteY48" fmla="*/ 623207 h 1428750"/>
                <a:gd name="connsiteX49" fmla="*/ 517072 w 3360964"/>
                <a:gd name="connsiteY49" fmla="*/ 544285 h 1428750"/>
                <a:gd name="connsiteX50" fmla="*/ 397329 w 3360964"/>
                <a:gd name="connsiteY50" fmla="*/ 440871 h 1428750"/>
                <a:gd name="connsiteX51" fmla="*/ 302079 w 3360964"/>
                <a:gd name="connsiteY51" fmla="*/ 340178 h 1428750"/>
                <a:gd name="connsiteX52" fmla="*/ 195943 w 3360964"/>
                <a:gd name="connsiteY52" fmla="*/ 214993 h 1428750"/>
                <a:gd name="connsiteX53" fmla="*/ 117022 w 3360964"/>
                <a:gd name="connsiteY53" fmla="*/ 103414 h 1428750"/>
                <a:gd name="connsiteX54" fmla="*/ 59872 w 3360964"/>
                <a:gd name="connsiteY54" fmla="*/ 21771 h 1428750"/>
                <a:gd name="connsiteX55" fmla="*/ 46264 w 3360964"/>
                <a:gd name="connsiteY55" fmla="*/ 10885 h 1428750"/>
                <a:gd name="connsiteX56" fmla="*/ 19050 w 3360964"/>
                <a:gd name="connsiteY56" fmla="*/ 0 h 1428750"/>
                <a:gd name="connsiteX57" fmla="*/ 0 w 3360964"/>
                <a:gd name="connsiteY57" fmla="*/ 8164 h 1428750"/>
                <a:gd name="connsiteX58" fmla="*/ 0 w 3360964"/>
                <a:gd name="connsiteY58" fmla="*/ 24493 h 1428750"/>
                <a:gd name="connsiteX59" fmla="*/ 19050 w 3360964"/>
                <a:gd name="connsiteY59" fmla="*/ 78921 h 1428750"/>
                <a:gd name="connsiteX60" fmla="*/ 73479 w 3360964"/>
                <a:gd name="connsiteY60" fmla="*/ 193221 h 1428750"/>
                <a:gd name="connsiteX61" fmla="*/ 125186 w 3360964"/>
                <a:gd name="connsiteY61" fmla="*/ 288471 h 1428750"/>
                <a:gd name="connsiteX62" fmla="*/ 206829 w 3360964"/>
                <a:gd name="connsiteY62" fmla="*/ 419100 h 1428750"/>
                <a:gd name="connsiteX63" fmla="*/ 277586 w 3360964"/>
                <a:gd name="connsiteY63" fmla="*/ 519793 h 1428750"/>
                <a:gd name="connsiteX64" fmla="*/ 342900 w 3360964"/>
                <a:gd name="connsiteY64" fmla="*/ 598714 h 1428750"/>
                <a:gd name="connsiteX65" fmla="*/ 429986 w 3360964"/>
                <a:gd name="connsiteY65" fmla="*/ 685800 h 1428750"/>
                <a:gd name="connsiteX66" fmla="*/ 541564 w 3360964"/>
                <a:gd name="connsiteY66" fmla="*/ 778328 h 1428750"/>
                <a:gd name="connsiteX67" fmla="*/ 650422 w 3360964"/>
                <a:gd name="connsiteY67" fmla="*/ 854528 h 1428750"/>
                <a:gd name="connsiteX68" fmla="*/ 753836 w 3360964"/>
                <a:gd name="connsiteY68" fmla="*/ 922564 h 1428750"/>
                <a:gd name="connsiteX69" fmla="*/ 898072 w 3360964"/>
                <a:gd name="connsiteY69" fmla="*/ 1001485 h 1428750"/>
                <a:gd name="connsiteX70" fmla="*/ 1153886 w 3360964"/>
                <a:gd name="connsiteY70" fmla="*/ 1094014 h 1428750"/>
                <a:gd name="connsiteX71" fmla="*/ 1287236 w 3360964"/>
                <a:gd name="connsiteY71" fmla="*/ 1123950 h 1428750"/>
                <a:gd name="connsiteX72" fmla="*/ 1428750 w 3360964"/>
                <a:gd name="connsiteY72" fmla="*/ 115388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60964" h="1428750">
                  <a:moveTo>
                    <a:pt x="1428750" y="1153885"/>
                  </a:moveTo>
                  <a:lnTo>
                    <a:pt x="1624693" y="1189264"/>
                  </a:lnTo>
                  <a:lnTo>
                    <a:pt x="1804307" y="1216478"/>
                  </a:lnTo>
                  <a:lnTo>
                    <a:pt x="2049236" y="1240971"/>
                  </a:lnTo>
                  <a:lnTo>
                    <a:pt x="2256064" y="1240971"/>
                  </a:lnTo>
                  <a:lnTo>
                    <a:pt x="2452007" y="1251857"/>
                  </a:lnTo>
                  <a:lnTo>
                    <a:pt x="2618014" y="1262743"/>
                  </a:lnTo>
                  <a:lnTo>
                    <a:pt x="2724150" y="1279071"/>
                  </a:lnTo>
                  <a:lnTo>
                    <a:pt x="2871107" y="1303564"/>
                  </a:lnTo>
                  <a:lnTo>
                    <a:pt x="2903764" y="1314450"/>
                  </a:lnTo>
                  <a:lnTo>
                    <a:pt x="2969079" y="1349828"/>
                  </a:lnTo>
                  <a:lnTo>
                    <a:pt x="3037114" y="1390650"/>
                  </a:lnTo>
                  <a:lnTo>
                    <a:pt x="3056164" y="1412421"/>
                  </a:lnTo>
                  <a:lnTo>
                    <a:pt x="3072493" y="1423307"/>
                  </a:lnTo>
                  <a:lnTo>
                    <a:pt x="3091543" y="1428750"/>
                  </a:lnTo>
                  <a:lnTo>
                    <a:pt x="3107872" y="1428750"/>
                  </a:lnTo>
                  <a:lnTo>
                    <a:pt x="3135086" y="1417864"/>
                  </a:lnTo>
                  <a:lnTo>
                    <a:pt x="3186793" y="1371600"/>
                  </a:lnTo>
                  <a:lnTo>
                    <a:pt x="3257550" y="1281793"/>
                  </a:lnTo>
                  <a:lnTo>
                    <a:pt x="3306536" y="1200150"/>
                  </a:lnTo>
                  <a:lnTo>
                    <a:pt x="3331029" y="1137557"/>
                  </a:lnTo>
                  <a:lnTo>
                    <a:pt x="3350079" y="1077685"/>
                  </a:lnTo>
                  <a:lnTo>
                    <a:pt x="3355522" y="1025978"/>
                  </a:lnTo>
                  <a:lnTo>
                    <a:pt x="3360964" y="952500"/>
                  </a:lnTo>
                  <a:lnTo>
                    <a:pt x="3360964" y="900793"/>
                  </a:lnTo>
                  <a:lnTo>
                    <a:pt x="3355522" y="881743"/>
                  </a:lnTo>
                  <a:lnTo>
                    <a:pt x="3347357" y="865414"/>
                  </a:lnTo>
                  <a:lnTo>
                    <a:pt x="3328307" y="865414"/>
                  </a:lnTo>
                  <a:lnTo>
                    <a:pt x="3295650" y="884464"/>
                  </a:lnTo>
                  <a:lnTo>
                    <a:pt x="3265714" y="908957"/>
                  </a:lnTo>
                  <a:lnTo>
                    <a:pt x="3246664" y="936171"/>
                  </a:lnTo>
                  <a:lnTo>
                    <a:pt x="3222172" y="966107"/>
                  </a:lnTo>
                  <a:lnTo>
                    <a:pt x="3189514" y="996043"/>
                  </a:lnTo>
                  <a:lnTo>
                    <a:pt x="3151414" y="1017814"/>
                  </a:lnTo>
                  <a:lnTo>
                    <a:pt x="3113314" y="1034143"/>
                  </a:lnTo>
                  <a:lnTo>
                    <a:pt x="3042557" y="1039585"/>
                  </a:lnTo>
                  <a:lnTo>
                    <a:pt x="2906486" y="1039585"/>
                  </a:lnTo>
                  <a:lnTo>
                    <a:pt x="2677886" y="1036864"/>
                  </a:lnTo>
                  <a:lnTo>
                    <a:pt x="2354036" y="1025978"/>
                  </a:lnTo>
                  <a:lnTo>
                    <a:pt x="2166257" y="1015093"/>
                  </a:lnTo>
                  <a:lnTo>
                    <a:pt x="1875064" y="990600"/>
                  </a:lnTo>
                  <a:lnTo>
                    <a:pt x="1695450" y="974271"/>
                  </a:lnTo>
                  <a:lnTo>
                    <a:pt x="1515836" y="947057"/>
                  </a:lnTo>
                  <a:lnTo>
                    <a:pt x="1336222" y="914400"/>
                  </a:lnTo>
                  <a:lnTo>
                    <a:pt x="1200150" y="881743"/>
                  </a:lnTo>
                  <a:lnTo>
                    <a:pt x="1017814" y="830035"/>
                  </a:lnTo>
                  <a:lnTo>
                    <a:pt x="881743" y="772885"/>
                  </a:lnTo>
                  <a:lnTo>
                    <a:pt x="764722" y="713014"/>
                  </a:lnTo>
                  <a:lnTo>
                    <a:pt x="623207" y="623207"/>
                  </a:lnTo>
                  <a:lnTo>
                    <a:pt x="517072" y="544285"/>
                  </a:lnTo>
                  <a:lnTo>
                    <a:pt x="397329" y="440871"/>
                  </a:lnTo>
                  <a:lnTo>
                    <a:pt x="302079" y="340178"/>
                  </a:lnTo>
                  <a:lnTo>
                    <a:pt x="195943" y="214993"/>
                  </a:lnTo>
                  <a:lnTo>
                    <a:pt x="117022" y="103414"/>
                  </a:lnTo>
                  <a:lnTo>
                    <a:pt x="59872" y="21771"/>
                  </a:lnTo>
                  <a:lnTo>
                    <a:pt x="46264" y="10885"/>
                  </a:lnTo>
                  <a:lnTo>
                    <a:pt x="19050" y="0"/>
                  </a:lnTo>
                  <a:lnTo>
                    <a:pt x="0" y="8164"/>
                  </a:lnTo>
                  <a:lnTo>
                    <a:pt x="0" y="24493"/>
                  </a:lnTo>
                  <a:lnTo>
                    <a:pt x="19050" y="78921"/>
                  </a:lnTo>
                  <a:lnTo>
                    <a:pt x="73479" y="193221"/>
                  </a:lnTo>
                  <a:lnTo>
                    <a:pt x="125186" y="288471"/>
                  </a:lnTo>
                  <a:lnTo>
                    <a:pt x="206829" y="419100"/>
                  </a:lnTo>
                  <a:lnTo>
                    <a:pt x="277586" y="519793"/>
                  </a:lnTo>
                  <a:lnTo>
                    <a:pt x="342900" y="598714"/>
                  </a:lnTo>
                  <a:lnTo>
                    <a:pt x="429986" y="685800"/>
                  </a:lnTo>
                  <a:lnTo>
                    <a:pt x="541564" y="778328"/>
                  </a:lnTo>
                  <a:lnTo>
                    <a:pt x="650422" y="854528"/>
                  </a:lnTo>
                  <a:lnTo>
                    <a:pt x="753836" y="922564"/>
                  </a:lnTo>
                  <a:lnTo>
                    <a:pt x="898072" y="1001485"/>
                  </a:lnTo>
                  <a:lnTo>
                    <a:pt x="1153886" y="1094014"/>
                  </a:lnTo>
                  <a:lnTo>
                    <a:pt x="1287236" y="1123950"/>
                  </a:lnTo>
                  <a:lnTo>
                    <a:pt x="1428750" y="1153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40">
              <a:extLst>
                <a:ext uri="{FF2B5EF4-FFF2-40B4-BE49-F238E27FC236}">
                  <a16:creationId xmlns:a16="http://schemas.microsoft.com/office/drawing/2014/main" id="{8907BF0A-34B0-4BDC-9014-DE5283BE11C3}"/>
                </a:ext>
              </a:extLst>
            </p:cNvPr>
            <p:cNvSpPr/>
            <p:nvPr/>
          </p:nvSpPr>
          <p:spPr>
            <a:xfrm>
              <a:off x="4894263" y="2343150"/>
              <a:ext cx="1676400" cy="681038"/>
            </a:xfrm>
            <a:custGeom>
              <a:avLst/>
              <a:gdLst>
                <a:gd name="connsiteX0" fmla="*/ 983456 w 1676400"/>
                <a:gd name="connsiteY0" fmla="*/ 185738 h 681038"/>
                <a:gd name="connsiteX1" fmla="*/ 1116806 w 1676400"/>
                <a:gd name="connsiteY1" fmla="*/ 138113 h 681038"/>
                <a:gd name="connsiteX2" fmla="*/ 1238250 w 1676400"/>
                <a:gd name="connsiteY2" fmla="*/ 95250 h 681038"/>
                <a:gd name="connsiteX3" fmla="*/ 1271587 w 1676400"/>
                <a:gd name="connsiteY3" fmla="*/ 85725 h 681038"/>
                <a:gd name="connsiteX4" fmla="*/ 1323975 w 1676400"/>
                <a:gd name="connsiteY4" fmla="*/ 57150 h 681038"/>
                <a:gd name="connsiteX5" fmla="*/ 1364456 w 1676400"/>
                <a:gd name="connsiteY5" fmla="*/ 35719 h 681038"/>
                <a:gd name="connsiteX6" fmla="*/ 1395412 w 1676400"/>
                <a:gd name="connsiteY6" fmla="*/ 11906 h 681038"/>
                <a:gd name="connsiteX7" fmla="*/ 1409700 w 1676400"/>
                <a:gd name="connsiteY7" fmla="*/ 0 h 681038"/>
                <a:gd name="connsiteX8" fmla="*/ 1426369 w 1676400"/>
                <a:gd name="connsiteY8" fmla="*/ 0 h 681038"/>
                <a:gd name="connsiteX9" fmla="*/ 1454944 w 1676400"/>
                <a:gd name="connsiteY9" fmla="*/ 7144 h 681038"/>
                <a:gd name="connsiteX10" fmla="*/ 1507331 w 1676400"/>
                <a:gd name="connsiteY10" fmla="*/ 35719 h 681038"/>
                <a:gd name="connsiteX11" fmla="*/ 1545431 w 1676400"/>
                <a:gd name="connsiteY11" fmla="*/ 64294 h 681038"/>
                <a:gd name="connsiteX12" fmla="*/ 1604962 w 1676400"/>
                <a:gd name="connsiteY12" fmla="*/ 116681 h 681038"/>
                <a:gd name="connsiteX13" fmla="*/ 1659731 w 1676400"/>
                <a:gd name="connsiteY13" fmla="*/ 169069 h 681038"/>
                <a:gd name="connsiteX14" fmla="*/ 1671637 w 1676400"/>
                <a:gd name="connsiteY14" fmla="*/ 183356 h 681038"/>
                <a:gd name="connsiteX15" fmla="*/ 1676400 w 1676400"/>
                <a:gd name="connsiteY15" fmla="*/ 190500 h 681038"/>
                <a:gd name="connsiteX16" fmla="*/ 1676400 w 1676400"/>
                <a:gd name="connsiteY16" fmla="*/ 209550 h 681038"/>
                <a:gd name="connsiteX17" fmla="*/ 1666875 w 1676400"/>
                <a:gd name="connsiteY17" fmla="*/ 245269 h 681038"/>
                <a:gd name="connsiteX18" fmla="*/ 1647825 w 1676400"/>
                <a:gd name="connsiteY18" fmla="*/ 280988 h 681038"/>
                <a:gd name="connsiteX19" fmla="*/ 1616869 w 1676400"/>
                <a:gd name="connsiteY19" fmla="*/ 328613 h 681038"/>
                <a:gd name="connsiteX20" fmla="*/ 1569244 w 1676400"/>
                <a:gd name="connsiteY20" fmla="*/ 388144 h 681038"/>
                <a:gd name="connsiteX21" fmla="*/ 1524000 w 1676400"/>
                <a:gd name="connsiteY21" fmla="*/ 440531 h 681038"/>
                <a:gd name="connsiteX22" fmla="*/ 1283494 w 1676400"/>
                <a:gd name="connsiteY22" fmla="*/ 271463 h 681038"/>
                <a:gd name="connsiteX23" fmla="*/ 1252537 w 1676400"/>
                <a:gd name="connsiteY23" fmla="*/ 276225 h 681038"/>
                <a:gd name="connsiteX24" fmla="*/ 1183481 w 1676400"/>
                <a:gd name="connsiteY24" fmla="*/ 307181 h 681038"/>
                <a:gd name="connsiteX25" fmla="*/ 957262 w 1676400"/>
                <a:gd name="connsiteY25" fmla="*/ 411956 h 681038"/>
                <a:gd name="connsiteX26" fmla="*/ 802481 w 1676400"/>
                <a:gd name="connsiteY26" fmla="*/ 471488 h 681038"/>
                <a:gd name="connsiteX27" fmla="*/ 559594 w 1676400"/>
                <a:gd name="connsiteY27" fmla="*/ 561975 h 681038"/>
                <a:gd name="connsiteX28" fmla="*/ 435769 w 1676400"/>
                <a:gd name="connsiteY28" fmla="*/ 621506 h 681038"/>
                <a:gd name="connsiteX29" fmla="*/ 321469 w 1676400"/>
                <a:gd name="connsiteY29" fmla="*/ 673894 h 681038"/>
                <a:gd name="connsiteX30" fmla="*/ 300037 w 1676400"/>
                <a:gd name="connsiteY30" fmla="*/ 681038 h 681038"/>
                <a:gd name="connsiteX31" fmla="*/ 288131 w 1676400"/>
                <a:gd name="connsiteY31" fmla="*/ 678656 h 681038"/>
                <a:gd name="connsiteX32" fmla="*/ 230981 w 1676400"/>
                <a:gd name="connsiteY32" fmla="*/ 650081 h 681038"/>
                <a:gd name="connsiteX33" fmla="*/ 159544 w 1676400"/>
                <a:gd name="connsiteY33" fmla="*/ 602456 h 681038"/>
                <a:gd name="connsiteX34" fmla="*/ 109537 w 1676400"/>
                <a:gd name="connsiteY34" fmla="*/ 564356 h 681038"/>
                <a:gd name="connsiteX35" fmla="*/ 54769 w 1676400"/>
                <a:gd name="connsiteY35" fmla="*/ 514350 h 681038"/>
                <a:gd name="connsiteX36" fmla="*/ 30956 w 1676400"/>
                <a:gd name="connsiteY36" fmla="*/ 490538 h 681038"/>
                <a:gd name="connsiteX37" fmla="*/ 19050 w 1676400"/>
                <a:gd name="connsiteY37" fmla="*/ 466725 h 681038"/>
                <a:gd name="connsiteX38" fmla="*/ 0 w 1676400"/>
                <a:gd name="connsiteY38" fmla="*/ 388144 h 681038"/>
                <a:gd name="connsiteX39" fmla="*/ 59531 w 1676400"/>
                <a:gd name="connsiteY39" fmla="*/ 390525 h 681038"/>
                <a:gd name="connsiteX40" fmla="*/ 102394 w 1676400"/>
                <a:gd name="connsiteY40" fmla="*/ 421481 h 681038"/>
                <a:gd name="connsiteX41" fmla="*/ 135731 w 1676400"/>
                <a:gd name="connsiteY41" fmla="*/ 435769 h 681038"/>
                <a:gd name="connsiteX42" fmla="*/ 173831 w 1676400"/>
                <a:gd name="connsiteY42" fmla="*/ 440531 h 681038"/>
                <a:gd name="connsiteX43" fmla="*/ 261937 w 1676400"/>
                <a:gd name="connsiteY43" fmla="*/ 428625 h 681038"/>
                <a:gd name="connsiteX44" fmla="*/ 345281 w 1676400"/>
                <a:gd name="connsiteY44" fmla="*/ 411956 h 681038"/>
                <a:gd name="connsiteX45" fmla="*/ 526256 w 1676400"/>
                <a:gd name="connsiteY45" fmla="*/ 357188 h 681038"/>
                <a:gd name="connsiteX46" fmla="*/ 645319 w 1676400"/>
                <a:gd name="connsiteY46" fmla="*/ 311944 h 681038"/>
                <a:gd name="connsiteX47" fmla="*/ 983456 w 1676400"/>
                <a:gd name="connsiteY47" fmla="*/ 185738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6400" h="681038">
                  <a:moveTo>
                    <a:pt x="983456" y="185738"/>
                  </a:moveTo>
                  <a:lnTo>
                    <a:pt x="1116806" y="138113"/>
                  </a:lnTo>
                  <a:lnTo>
                    <a:pt x="1238250" y="95250"/>
                  </a:lnTo>
                  <a:lnTo>
                    <a:pt x="1271587" y="85725"/>
                  </a:lnTo>
                  <a:lnTo>
                    <a:pt x="1323975" y="57150"/>
                  </a:lnTo>
                  <a:lnTo>
                    <a:pt x="1364456" y="35719"/>
                  </a:lnTo>
                  <a:lnTo>
                    <a:pt x="1395412" y="11906"/>
                  </a:lnTo>
                  <a:lnTo>
                    <a:pt x="1409700" y="0"/>
                  </a:lnTo>
                  <a:lnTo>
                    <a:pt x="1426369" y="0"/>
                  </a:lnTo>
                  <a:lnTo>
                    <a:pt x="1454944" y="7144"/>
                  </a:lnTo>
                  <a:lnTo>
                    <a:pt x="1507331" y="35719"/>
                  </a:lnTo>
                  <a:lnTo>
                    <a:pt x="1545431" y="64294"/>
                  </a:lnTo>
                  <a:lnTo>
                    <a:pt x="1604962" y="116681"/>
                  </a:lnTo>
                  <a:lnTo>
                    <a:pt x="1659731" y="169069"/>
                  </a:lnTo>
                  <a:lnTo>
                    <a:pt x="1671637" y="183356"/>
                  </a:lnTo>
                  <a:lnTo>
                    <a:pt x="1676400" y="190500"/>
                  </a:lnTo>
                  <a:lnTo>
                    <a:pt x="1676400" y="209550"/>
                  </a:lnTo>
                  <a:lnTo>
                    <a:pt x="1666875" y="245269"/>
                  </a:lnTo>
                  <a:lnTo>
                    <a:pt x="1647825" y="280988"/>
                  </a:lnTo>
                  <a:lnTo>
                    <a:pt x="1616869" y="328613"/>
                  </a:lnTo>
                  <a:lnTo>
                    <a:pt x="1569244" y="388144"/>
                  </a:lnTo>
                  <a:lnTo>
                    <a:pt x="1524000" y="440531"/>
                  </a:lnTo>
                  <a:lnTo>
                    <a:pt x="1283494" y="271463"/>
                  </a:lnTo>
                  <a:lnTo>
                    <a:pt x="1252537" y="276225"/>
                  </a:lnTo>
                  <a:lnTo>
                    <a:pt x="1183481" y="307181"/>
                  </a:lnTo>
                  <a:lnTo>
                    <a:pt x="957262" y="411956"/>
                  </a:lnTo>
                  <a:lnTo>
                    <a:pt x="802481" y="471488"/>
                  </a:lnTo>
                  <a:lnTo>
                    <a:pt x="559594" y="561975"/>
                  </a:lnTo>
                  <a:lnTo>
                    <a:pt x="435769" y="621506"/>
                  </a:lnTo>
                  <a:lnTo>
                    <a:pt x="321469" y="673894"/>
                  </a:lnTo>
                  <a:lnTo>
                    <a:pt x="300037" y="681038"/>
                  </a:lnTo>
                  <a:lnTo>
                    <a:pt x="288131" y="678656"/>
                  </a:lnTo>
                  <a:lnTo>
                    <a:pt x="230981" y="650081"/>
                  </a:lnTo>
                  <a:lnTo>
                    <a:pt x="159544" y="602456"/>
                  </a:lnTo>
                  <a:lnTo>
                    <a:pt x="109537" y="564356"/>
                  </a:lnTo>
                  <a:lnTo>
                    <a:pt x="54769" y="514350"/>
                  </a:lnTo>
                  <a:lnTo>
                    <a:pt x="30956" y="490538"/>
                  </a:lnTo>
                  <a:lnTo>
                    <a:pt x="19050" y="466725"/>
                  </a:lnTo>
                  <a:lnTo>
                    <a:pt x="0" y="388144"/>
                  </a:lnTo>
                  <a:lnTo>
                    <a:pt x="59531" y="390525"/>
                  </a:lnTo>
                  <a:lnTo>
                    <a:pt x="102394" y="421481"/>
                  </a:lnTo>
                  <a:lnTo>
                    <a:pt x="135731" y="435769"/>
                  </a:lnTo>
                  <a:lnTo>
                    <a:pt x="173831" y="440531"/>
                  </a:lnTo>
                  <a:lnTo>
                    <a:pt x="261937" y="428625"/>
                  </a:lnTo>
                  <a:lnTo>
                    <a:pt x="345281" y="411956"/>
                  </a:lnTo>
                  <a:lnTo>
                    <a:pt x="526256" y="357188"/>
                  </a:lnTo>
                  <a:lnTo>
                    <a:pt x="645319" y="311944"/>
                  </a:lnTo>
                  <a:lnTo>
                    <a:pt x="983456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42">
              <a:extLst>
                <a:ext uri="{FF2B5EF4-FFF2-40B4-BE49-F238E27FC236}">
                  <a16:creationId xmlns:a16="http://schemas.microsoft.com/office/drawing/2014/main" id="{8C3FB460-4831-419B-A449-49B5AAE319A6}"/>
                </a:ext>
              </a:extLst>
            </p:cNvPr>
            <p:cNvSpPr/>
            <p:nvPr/>
          </p:nvSpPr>
          <p:spPr>
            <a:xfrm>
              <a:off x="6038850" y="2613025"/>
              <a:ext cx="1230313" cy="2046288"/>
            </a:xfrm>
            <a:custGeom>
              <a:avLst/>
              <a:gdLst>
                <a:gd name="connsiteX0" fmla="*/ 337457 w 1230086"/>
                <a:gd name="connsiteY0" fmla="*/ 386443 h 2046515"/>
                <a:gd name="connsiteX1" fmla="*/ 367393 w 1230086"/>
                <a:gd name="connsiteY1" fmla="*/ 220436 h 2046515"/>
                <a:gd name="connsiteX2" fmla="*/ 378279 w 1230086"/>
                <a:gd name="connsiteY2" fmla="*/ 166008 h 2046515"/>
                <a:gd name="connsiteX3" fmla="*/ 416379 w 1230086"/>
                <a:gd name="connsiteY3" fmla="*/ 122465 h 2046515"/>
                <a:gd name="connsiteX4" fmla="*/ 141514 w 1230086"/>
                <a:gd name="connsiteY4" fmla="*/ 0 h 2046515"/>
                <a:gd name="connsiteX5" fmla="*/ 155121 w 1230086"/>
                <a:gd name="connsiteY5" fmla="*/ 19050 h 2046515"/>
                <a:gd name="connsiteX6" fmla="*/ 160564 w 1230086"/>
                <a:gd name="connsiteY6" fmla="*/ 43543 h 2046515"/>
                <a:gd name="connsiteX7" fmla="*/ 160564 w 1230086"/>
                <a:gd name="connsiteY7" fmla="*/ 95250 h 2046515"/>
                <a:gd name="connsiteX8" fmla="*/ 141514 w 1230086"/>
                <a:gd name="connsiteY8" fmla="*/ 234043 h 2046515"/>
                <a:gd name="connsiteX9" fmla="*/ 114300 w 1230086"/>
                <a:gd name="connsiteY9" fmla="*/ 446315 h 2046515"/>
                <a:gd name="connsiteX10" fmla="*/ 70757 w 1230086"/>
                <a:gd name="connsiteY10" fmla="*/ 781050 h 2046515"/>
                <a:gd name="connsiteX11" fmla="*/ 40821 w 1230086"/>
                <a:gd name="connsiteY11" fmla="*/ 1050472 h 2046515"/>
                <a:gd name="connsiteX12" fmla="*/ 19050 w 1230086"/>
                <a:gd name="connsiteY12" fmla="*/ 1240972 h 2046515"/>
                <a:gd name="connsiteX13" fmla="*/ 5443 w 1230086"/>
                <a:gd name="connsiteY13" fmla="*/ 1368879 h 2046515"/>
                <a:gd name="connsiteX14" fmla="*/ 0 w 1230086"/>
                <a:gd name="connsiteY14" fmla="*/ 1439636 h 2046515"/>
                <a:gd name="connsiteX15" fmla="*/ 0 w 1230086"/>
                <a:gd name="connsiteY15" fmla="*/ 1485900 h 2046515"/>
                <a:gd name="connsiteX16" fmla="*/ 5443 w 1230086"/>
                <a:gd name="connsiteY16" fmla="*/ 1548493 h 2046515"/>
                <a:gd name="connsiteX17" fmla="*/ 10886 w 1230086"/>
                <a:gd name="connsiteY17" fmla="*/ 1589315 h 2046515"/>
                <a:gd name="connsiteX18" fmla="*/ 24493 w 1230086"/>
                <a:gd name="connsiteY18" fmla="*/ 1646465 h 2046515"/>
                <a:gd name="connsiteX19" fmla="*/ 40821 w 1230086"/>
                <a:gd name="connsiteY19" fmla="*/ 1695450 h 2046515"/>
                <a:gd name="connsiteX20" fmla="*/ 59871 w 1230086"/>
                <a:gd name="connsiteY20" fmla="*/ 1736272 h 2046515"/>
                <a:gd name="connsiteX21" fmla="*/ 84364 w 1230086"/>
                <a:gd name="connsiteY21" fmla="*/ 1779815 h 2046515"/>
                <a:gd name="connsiteX22" fmla="*/ 106136 w 1230086"/>
                <a:gd name="connsiteY22" fmla="*/ 1809750 h 2046515"/>
                <a:gd name="connsiteX23" fmla="*/ 136071 w 1230086"/>
                <a:gd name="connsiteY23" fmla="*/ 1845129 h 2046515"/>
                <a:gd name="connsiteX24" fmla="*/ 166007 w 1230086"/>
                <a:gd name="connsiteY24" fmla="*/ 1872343 h 2046515"/>
                <a:gd name="connsiteX25" fmla="*/ 214993 w 1230086"/>
                <a:gd name="connsiteY25" fmla="*/ 1907722 h 2046515"/>
                <a:gd name="connsiteX26" fmla="*/ 272143 w 1230086"/>
                <a:gd name="connsiteY26" fmla="*/ 1940379 h 2046515"/>
                <a:gd name="connsiteX27" fmla="*/ 326571 w 1230086"/>
                <a:gd name="connsiteY27" fmla="*/ 1962150 h 2046515"/>
                <a:gd name="connsiteX28" fmla="*/ 413657 w 1230086"/>
                <a:gd name="connsiteY28" fmla="*/ 1992086 h 2046515"/>
                <a:gd name="connsiteX29" fmla="*/ 552450 w 1230086"/>
                <a:gd name="connsiteY29" fmla="*/ 2022022 h 2046515"/>
                <a:gd name="connsiteX30" fmla="*/ 756557 w 1230086"/>
                <a:gd name="connsiteY30" fmla="*/ 2043793 h 2046515"/>
                <a:gd name="connsiteX31" fmla="*/ 903514 w 1230086"/>
                <a:gd name="connsiteY31" fmla="*/ 2046515 h 2046515"/>
                <a:gd name="connsiteX32" fmla="*/ 1123950 w 1230086"/>
                <a:gd name="connsiteY32" fmla="*/ 2038350 h 2046515"/>
                <a:gd name="connsiteX33" fmla="*/ 1170214 w 1230086"/>
                <a:gd name="connsiteY33" fmla="*/ 2030186 h 2046515"/>
                <a:gd name="connsiteX34" fmla="*/ 1202871 w 1230086"/>
                <a:gd name="connsiteY34" fmla="*/ 2013858 h 2046515"/>
                <a:gd name="connsiteX35" fmla="*/ 1216479 w 1230086"/>
                <a:gd name="connsiteY35" fmla="*/ 1994808 h 2046515"/>
                <a:gd name="connsiteX36" fmla="*/ 1224643 w 1230086"/>
                <a:gd name="connsiteY36" fmla="*/ 1975758 h 2046515"/>
                <a:gd name="connsiteX37" fmla="*/ 1230086 w 1230086"/>
                <a:gd name="connsiteY37" fmla="*/ 1956708 h 2046515"/>
                <a:gd name="connsiteX38" fmla="*/ 1230086 w 1230086"/>
                <a:gd name="connsiteY38" fmla="*/ 1937658 h 2046515"/>
                <a:gd name="connsiteX39" fmla="*/ 1219200 w 1230086"/>
                <a:gd name="connsiteY39" fmla="*/ 1915886 h 2046515"/>
                <a:gd name="connsiteX40" fmla="*/ 1189264 w 1230086"/>
                <a:gd name="connsiteY40" fmla="*/ 1891393 h 2046515"/>
                <a:gd name="connsiteX41" fmla="*/ 1143000 w 1230086"/>
                <a:gd name="connsiteY41" fmla="*/ 1864179 h 2046515"/>
                <a:gd name="connsiteX42" fmla="*/ 770164 w 1230086"/>
                <a:gd name="connsiteY42" fmla="*/ 1834243 h 2046515"/>
                <a:gd name="connsiteX43" fmla="*/ 713014 w 1230086"/>
                <a:gd name="connsiteY43" fmla="*/ 1842408 h 2046515"/>
                <a:gd name="connsiteX44" fmla="*/ 655864 w 1230086"/>
                <a:gd name="connsiteY44" fmla="*/ 1845129 h 2046515"/>
                <a:gd name="connsiteX45" fmla="*/ 563336 w 1230086"/>
                <a:gd name="connsiteY45" fmla="*/ 1839686 h 2046515"/>
                <a:gd name="connsiteX46" fmla="*/ 457200 w 1230086"/>
                <a:gd name="connsiteY46" fmla="*/ 1826079 h 2046515"/>
                <a:gd name="connsiteX47" fmla="*/ 386443 w 1230086"/>
                <a:gd name="connsiteY47" fmla="*/ 1807029 h 2046515"/>
                <a:gd name="connsiteX48" fmla="*/ 310243 w 1230086"/>
                <a:gd name="connsiteY48" fmla="*/ 1771650 h 2046515"/>
                <a:gd name="connsiteX49" fmla="*/ 269421 w 1230086"/>
                <a:gd name="connsiteY49" fmla="*/ 1741715 h 2046515"/>
                <a:gd name="connsiteX50" fmla="*/ 225879 w 1230086"/>
                <a:gd name="connsiteY50" fmla="*/ 1698172 h 2046515"/>
                <a:gd name="connsiteX51" fmla="*/ 195943 w 1230086"/>
                <a:gd name="connsiteY51" fmla="*/ 1654629 h 2046515"/>
                <a:gd name="connsiteX52" fmla="*/ 176893 w 1230086"/>
                <a:gd name="connsiteY52" fmla="*/ 1613808 h 2046515"/>
                <a:gd name="connsiteX53" fmla="*/ 157843 w 1230086"/>
                <a:gd name="connsiteY53" fmla="*/ 1548493 h 2046515"/>
                <a:gd name="connsiteX54" fmla="*/ 152400 w 1230086"/>
                <a:gd name="connsiteY54" fmla="*/ 1480458 h 2046515"/>
                <a:gd name="connsiteX55" fmla="*/ 152400 w 1230086"/>
                <a:gd name="connsiteY55" fmla="*/ 1420586 h 2046515"/>
                <a:gd name="connsiteX56" fmla="*/ 174171 w 1230086"/>
                <a:gd name="connsiteY56" fmla="*/ 1287236 h 2046515"/>
                <a:gd name="connsiteX57" fmla="*/ 212271 w 1230086"/>
                <a:gd name="connsiteY57" fmla="*/ 1055915 h 2046515"/>
                <a:gd name="connsiteX58" fmla="*/ 296636 w 1230086"/>
                <a:gd name="connsiteY58" fmla="*/ 604158 h 2046515"/>
                <a:gd name="connsiteX59" fmla="*/ 337457 w 1230086"/>
                <a:gd name="connsiteY59" fmla="*/ 386443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30086" h="2046515">
                  <a:moveTo>
                    <a:pt x="337457" y="386443"/>
                  </a:moveTo>
                  <a:lnTo>
                    <a:pt x="367393" y="220436"/>
                  </a:lnTo>
                  <a:lnTo>
                    <a:pt x="378279" y="166008"/>
                  </a:lnTo>
                  <a:lnTo>
                    <a:pt x="416379" y="122465"/>
                  </a:lnTo>
                  <a:lnTo>
                    <a:pt x="141514" y="0"/>
                  </a:lnTo>
                  <a:lnTo>
                    <a:pt x="155121" y="19050"/>
                  </a:lnTo>
                  <a:lnTo>
                    <a:pt x="160564" y="43543"/>
                  </a:lnTo>
                  <a:lnTo>
                    <a:pt x="160564" y="95250"/>
                  </a:lnTo>
                  <a:lnTo>
                    <a:pt x="141514" y="234043"/>
                  </a:lnTo>
                  <a:lnTo>
                    <a:pt x="114300" y="446315"/>
                  </a:lnTo>
                  <a:lnTo>
                    <a:pt x="70757" y="781050"/>
                  </a:lnTo>
                  <a:lnTo>
                    <a:pt x="40821" y="1050472"/>
                  </a:lnTo>
                  <a:lnTo>
                    <a:pt x="19050" y="1240972"/>
                  </a:lnTo>
                  <a:lnTo>
                    <a:pt x="5443" y="1368879"/>
                  </a:lnTo>
                  <a:lnTo>
                    <a:pt x="0" y="1439636"/>
                  </a:lnTo>
                  <a:lnTo>
                    <a:pt x="0" y="1485900"/>
                  </a:lnTo>
                  <a:lnTo>
                    <a:pt x="5443" y="1548493"/>
                  </a:lnTo>
                  <a:lnTo>
                    <a:pt x="10886" y="1589315"/>
                  </a:lnTo>
                  <a:lnTo>
                    <a:pt x="24493" y="1646465"/>
                  </a:lnTo>
                  <a:lnTo>
                    <a:pt x="40821" y="1695450"/>
                  </a:lnTo>
                  <a:lnTo>
                    <a:pt x="59871" y="1736272"/>
                  </a:lnTo>
                  <a:lnTo>
                    <a:pt x="84364" y="1779815"/>
                  </a:lnTo>
                  <a:lnTo>
                    <a:pt x="106136" y="1809750"/>
                  </a:lnTo>
                  <a:lnTo>
                    <a:pt x="136071" y="1845129"/>
                  </a:lnTo>
                  <a:lnTo>
                    <a:pt x="166007" y="1872343"/>
                  </a:lnTo>
                  <a:lnTo>
                    <a:pt x="214993" y="1907722"/>
                  </a:lnTo>
                  <a:lnTo>
                    <a:pt x="272143" y="1940379"/>
                  </a:lnTo>
                  <a:lnTo>
                    <a:pt x="326571" y="1962150"/>
                  </a:lnTo>
                  <a:lnTo>
                    <a:pt x="413657" y="1992086"/>
                  </a:lnTo>
                  <a:lnTo>
                    <a:pt x="552450" y="2022022"/>
                  </a:lnTo>
                  <a:lnTo>
                    <a:pt x="756557" y="2043793"/>
                  </a:lnTo>
                  <a:lnTo>
                    <a:pt x="903514" y="2046515"/>
                  </a:lnTo>
                  <a:lnTo>
                    <a:pt x="1123950" y="2038350"/>
                  </a:lnTo>
                  <a:lnTo>
                    <a:pt x="1170214" y="2030186"/>
                  </a:lnTo>
                  <a:lnTo>
                    <a:pt x="1202871" y="2013858"/>
                  </a:lnTo>
                  <a:lnTo>
                    <a:pt x="1216479" y="1994808"/>
                  </a:lnTo>
                  <a:lnTo>
                    <a:pt x="1224643" y="1975758"/>
                  </a:lnTo>
                  <a:lnTo>
                    <a:pt x="1230086" y="1956708"/>
                  </a:lnTo>
                  <a:lnTo>
                    <a:pt x="1230086" y="1937658"/>
                  </a:lnTo>
                  <a:lnTo>
                    <a:pt x="1219200" y="1915886"/>
                  </a:lnTo>
                  <a:lnTo>
                    <a:pt x="1189264" y="1891393"/>
                  </a:lnTo>
                  <a:lnTo>
                    <a:pt x="1143000" y="1864179"/>
                  </a:lnTo>
                  <a:lnTo>
                    <a:pt x="770164" y="1834243"/>
                  </a:lnTo>
                  <a:lnTo>
                    <a:pt x="713014" y="1842408"/>
                  </a:lnTo>
                  <a:lnTo>
                    <a:pt x="655864" y="1845129"/>
                  </a:lnTo>
                  <a:lnTo>
                    <a:pt x="563336" y="1839686"/>
                  </a:lnTo>
                  <a:lnTo>
                    <a:pt x="457200" y="1826079"/>
                  </a:lnTo>
                  <a:lnTo>
                    <a:pt x="386443" y="1807029"/>
                  </a:lnTo>
                  <a:lnTo>
                    <a:pt x="310243" y="1771650"/>
                  </a:lnTo>
                  <a:lnTo>
                    <a:pt x="269421" y="1741715"/>
                  </a:lnTo>
                  <a:lnTo>
                    <a:pt x="225879" y="1698172"/>
                  </a:lnTo>
                  <a:lnTo>
                    <a:pt x="195943" y="1654629"/>
                  </a:lnTo>
                  <a:lnTo>
                    <a:pt x="176893" y="1613808"/>
                  </a:lnTo>
                  <a:lnTo>
                    <a:pt x="157843" y="1548493"/>
                  </a:lnTo>
                  <a:lnTo>
                    <a:pt x="152400" y="1480458"/>
                  </a:lnTo>
                  <a:lnTo>
                    <a:pt x="152400" y="1420586"/>
                  </a:lnTo>
                  <a:lnTo>
                    <a:pt x="174171" y="1287236"/>
                  </a:lnTo>
                  <a:lnTo>
                    <a:pt x="212271" y="1055915"/>
                  </a:lnTo>
                  <a:lnTo>
                    <a:pt x="296636" y="604158"/>
                  </a:lnTo>
                  <a:lnTo>
                    <a:pt x="337457" y="386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44">
              <a:extLst>
                <a:ext uri="{FF2B5EF4-FFF2-40B4-BE49-F238E27FC236}">
                  <a16:creationId xmlns:a16="http://schemas.microsoft.com/office/drawing/2014/main" id="{EC0755B2-426B-4FBC-A151-5941D311458B}"/>
                </a:ext>
              </a:extLst>
            </p:cNvPr>
            <p:cNvSpPr/>
            <p:nvPr/>
          </p:nvSpPr>
          <p:spPr>
            <a:xfrm>
              <a:off x="6719888" y="3741738"/>
              <a:ext cx="508000" cy="763587"/>
            </a:xfrm>
            <a:custGeom>
              <a:avLst/>
              <a:gdLst>
                <a:gd name="connsiteX0" fmla="*/ 392906 w 507206"/>
                <a:gd name="connsiteY0" fmla="*/ 261937 h 764381"/>
                <a:gd name="connsiteX1" fmla="*/ 390525 w 507206"/>
                <a:gd name="connsiteY1" fmla="*/ 142875 h 764381"/>
                <a:gd name="connsiteX2" fmla="*/ 390525 w 507206"/>
                <a:gd name="connsiteY2" fmla="*/ 52387 h 764381"/>
                <a:gd name="connsiteX3" fmla="*/ 390525 w 507206"/>
                <a:gd name="connsiteY3" fmla="*/ 30956 h 764381"/>
                <a:gd name="connsiteX4" fmla="*/ 385762 w 507206"/>
                <a:gd name="connsiteY4" fmla="*/ 14287 h 764381"/>
                <a:gd name="connsiteX5" fmla="*/ 378618 w 507206"/>
                <a:gd name="connsiteY5" fmla="*/ 4762 h 764381"/>
                <a:gd name="connsiteX6" fmla="*/ 366712 w 507206"/>
                <a:gd name="connsiteY6" fmla="*/ 0 h 764381"/>
                <a:gd name="connsiteX7" fmla="*/ 352425 w 507206"/>
                <a:gd name="connsiteY7" fmla="*/ 4762 h 764381"/>
                <a:gd name="connsiteX8" fmla="*/ 342900 w 507206"/>
                <a:gd name="connsiteY8" fmla="*/ 21431 h 764381"/>
                <a:gd name="connsiteX9" fmla="*/ 330993 w 507206"/>
                <a:gd name="connsiteY9" fmla="*/ 83344 h 764381"/>
                <a:gd name="connsiteX10" fmla="*/ 295275 w 507206"/>
                <a:gd name="connsiteY10" fmla="*/ 264319 h 764381"/>
                <a:gd name="connsiteX11" fmla="*/ 257175 w 507206"/>
                <a:gd name="connsiteY11" fmla="*/ 452437 h 764381"/>
                <a:gd name="connsiteX12" fmla="*/ 233362 w 507206"/>
                <a:gd name="connsiteY12" fmla="*/ 554831 h 764381"/>
                <a:gd name="connsiteX13" fmla="*/ 223837 w 507206"/>
                <a:gd name="connsiteY13" fmla="*/ 588169 h 764381"/>
                <a:gd name="connsiteX14" fmla="*/ 207168 w 507206"/>
                <a:gd name="connsiteY14" fmla="*/ 623887 h 764381"/>
                <a:gd name="connsiteX15" fmla="*/ 180975 w 507206"/>
                <a:gd name="connsiteY15" fmla="*/ 654844 h 764381"/>
                <a:gd name="connsiteX16" fmla="*/ 133350 w 507206"/>
                <a:gd name="connsiteY16" fmla="*/ 690562 h 764381"/>
                <a:gd name="connsiteX17" fmla="*/ 90487 w 507206"/>
                <a:gd name="connsiteY17" fmla="*/ 707231 h 764381"/>
                <a:gd name="connsiteX18" fmla="*/ 0 w 507206"/>
                <a:gd name="connsiteY18" fmla="*/ 719137 h 764381"/>
                <a:gd name="connsiteX19" fmla="*/ 507206 w 507206"/>
                <a:gd name="connsiteY19" fmla="*/ 764381 h 764381"/>
                <a:gd name="connsiteX20" fmla="*/ 461962 w 507206"/>
                <a:gd name="connsiteY20" fmla="*/ 735806 h 764381"/>
                <a:gd name="connsiteX21" fmla="*/ 442912 w 507206"/>
                <a:gd name="connsiteY21" fmla="*/ 719137 h 764381"/>
                <a:gd name="connsiteX22" fmla="*/ 421481 w 507206"/>
                <a:gd name="connsiteY22" fmla="*/ 690562 h 764381"/>
                <a:gd name="connsiteX23" fmla="*/ 414337 w 507206"/>
                <a:gd name="connsiteY23" fmla="*/ 669131 h 764381"/>
                <a:gd name="connsiteX24" fmla="*/ 407193 w 507206"/>
                <a:gd name="connsiteY24" fmla="*/ 600075 h 764381"/>
                <a:gd name="connsiteX25" fmla="*/ 392906 w 507206"/>
                <a:gd name="connsiteY25" fmla="*/ 2619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206" h="764381">
                  <a:moveTo>
                    <a:pt x="392906" y="261937"/>
                  </a:moveTo>
                  <a:cubicBezTo>
                    <a:pt x="392112" y="222250"/>
                    <a:pt x="391319" y="182562"/>
                    <a:pt x="390525" y="142875"/>
                  </a:cubicBezTo>
                  <a:lnTo>
                    <a:pt x="390525" y="52387"/>
                  </a:lnTo>
                  <a:lnTo>
                    <a:pt x="390525" y="30956"/>
                  </a:lnTo>
                  <a:lnTo>
                    <a:pt x="385762" y="14287"/>
                  </a:lnTo>
                  <a:lnTo>
                    <a:pt x="378618" y="4762"/>
                  </a:lnTo>
                  <a:lnTo>
                    <a:pt x="366712" y="0"/>
                  </a:lnTo>
                  <a:lnTo>
                    <a:pt x="352425" y="4762"/>
                  </a:lnTo>
                  <a:lnTo>
                    <a:pt x="342900" y="21431"/>
                  </a:lnTo>
                  <a:lnTo>
                    <a:pt x="330993" y="83344"/>
                  </a:lnTo>
                  <a:lnTo>
                    <a:pt x="295275" y="264319"/>
                  </a:lnTo>
                  <a:lnTo>
                    <a:pt x="257175" y="452437"/>
                  </a:lnTo>
                  <a:lnTo>
                    <a:pt x="233362" y="554831"/>
                  </a:lnTo>
                  <a:lnTo>
                    <a:pt x="223837" y="588169"/>
                  </a:lnTo>
                  <a:lnTo>
                    <a:pt x="207168" y="623887"/>
                  </a:lnTo>
                  <a:lnTo>
                    <a:pt x="180975" y="654844"/>
                  </a:lnTo>
                  <a:lnTo>
                    <a:pt x="133350" y="690562"/>
                  </a:lnTo>
                  <a:lnTo>
                    <a:pt x="90487" y="707231"/>
                  </a:lnTo>
                  <a:lnTo>
                    <a:pt x="0" y="719137"/>
                  </a:lnTo>
                  <a:lnTo>
                    <a:pt x="507206" y="764381"/>
                  </a:lnTo>
                  <a:lnTo>
                    <a:pt x="461962" y="735806"/>
                  </a:lnTo>
                  <a:lnTo>
                    <a:pt x="442912" y="719137"/>
                  </a:lnTo>
                  <a:lnTo>
                    <a:pt x="421481" y="690562"/>
                  </a:lnTo>
                  <a:lnTo>
                    <a:pt x="414337" y="669131"/>
                  </a:lnTo>
                  <a:lnTo>
                    <a:pt x="407193" y="600075"/>
                  </a:lnTo>
                  <a:lnTo>
                    <a:pt x="3929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39">
              <a:extLst>
                <a:ext uri="{FF2B5EF4-FFF2-40B4-BE49-F238E27FC236}">
                  <a16:creationId xmlns:a16="http://schemas.microsoft.com/office/drawing/2014/main" id="{9115D943-30CE-4961-8093-4C513E189699}"/>
                </a:ext>
              </a:extLst>
            </p:cNvPr>
            <p:cNvSpPr/>
            <p:nvPr/>
          </p:nvSpPr>
          <p:spPr>
            <a:xfrm>
              <a:off x="4908550" y="3490913"/>
              <a:ext cx="930275" cy="723900"/>
            </a:xfrm>
            <a:custGeom>
              <a:avLst/>
              <a:gdLst>
                <a:gd name="connsiteX0" fmla="*/ 254794 w 931069"/>
                <a:gd name="connsiteY0" fmla="*/ 195262 h 723900"/>
                <a:gd name="connsiteX1" fmla="*/ 164307 w 931069"/>
                <a:gd name="connsiteY1" fmla="*/ 138112 h 723900"/>
                <a:gd name="connsiteX2" fmla="*/ 78582 w 931069"/>
                <a:gd name="connsiteY2" fmla="*/ 88106 h 723900"/>
                <a:gd name="connsiteX3" fmla="*/ 23813 w 931069"/>
                <a:gd name="connsiteY3" fmla="*/ 57150 h 723900"/>
                <a:gd name="connsiteX4" fmla="*/ 9525 w 931069"/>
                <a:gd name="connsiteY4" fmla="*/ 47625 h 723900"/>
                <a:gd name="connsiteX5" fmla="*/ 0 w 931069"/>
                <a:gd name="connsiteY5" fmla="*/ 30956 h 723900"/>
                <a:gd name="connsiteX6" fmla="*/ 0 w 931069"/>
                <a:gd name="connsiteY6" fmla="*/ 14287 h 723900"/>
                <a:gd name="connsiteX7" fmla="*/ 14288 w 931069"/>
                <a:gd name="connsiteY7" fmla="*/ 0 h 723900"/>
                <a:gd name="connsiteX8" fmla="*/ 40482 w 931069"/>
                <a:gd name="connsiteY8" fmla="*/ 2381 h 723900"/>
                <a:gd name="connsiteX9" fmla="*/ 114300 w 931069"/>
                <a:gd name="connsiteY9" fmla="*/ 21431 h 723900"/>
                <a:gd name="connsiteX10" fmla="*/ 209550 w 931069"/>
                <a:gd name="connsiteY10" fmla="*/ 47625 h 723900"/>
                <a:gd name="connsiteX11" fmla="*/ 295275 w 931069"/>
                <a:gd name="connsiteY11" fmla="*/ 76200 h 723900"/>
                <a:gd name="connsiteX12" fmla="*/ 400050 w 931069"/>
                <a:gd name="connsiteY12" fmla="*/ 111918 h 723900"/>
                <a:gd name="connsiteX13" fmla="*/ 483394 w 931069"/>
                <a:gd name="connsiteY13" fmla="*/ 145256 h 723900"/>
                <a:gd name="connsiteX14" fmla="*/ 669132 w 931069"/>
                <a:gd name="connsiteY14" fmla="*/ 233362 h 723900"/>
                <a:gd name="connsiteX15" fmla="*/ 728663 w 931069"/>
                <a:gd name="connsiteY15" fmla="*/ 271462 h 723900"/>
                <a:gd name="connsiteX16" fmla="*/ 769144 w 931069"/>
                <a:gd name="connsiteY16" fmla="*/ 304800 h 723900"/>
                <a:gd name="connsiteX17" fmla="*/ 814388 w 931069"/>
                <a:gd name="connsiteY17" fmla="*/ 347662 h 723900"/>
                <a:gd name="connsiteX18" fmla="*/ 850107 w 931069"/>
                <a:gd name="connsiteY18" fmla="*/ 388143 h 723900"/>
                <a:gd name="connsiteX19" fmla="*/ 866775 w 931069"/>
                <a:gd name="connsiteY19" fmla="*/ 409575 h 723900"/>
                <a:gd name="connsiteX20" fmla="*/ 883444 w 931069"/>
                <a:gd name="connsiteY20" fmla="*/ 440531 h 723900"/>
                <a:gd name="connsiteX21" fmla="*/ 904875 w 931069"/>
                <a:gd name="connsiteY21" fmla="*/ 485775 h 723900"/>
                <a:gd name="connsiteX22" fmla="*/ 916782 w 931069"/>
                <a:gd name="connsiteY22" fmla="*/ 521493 h 723900"/>
                <a:gd name="connsiteX23" fmla="*/ 926307 w 931069"/>
                <a:gd name="connsiteY23" fmla="*/ 552450 h 723900"/>
                <a:gd name="connsiteX24" fmla="*/ 928688 w 931069"/>
                <a:gd name="connsiteY24" fmla="*/ 581025 h 723900"/>
                <a:gd name="connsiteX25" fmla="*/ 931069 w 931069"/>
                <a:gd name="connsiteY25" fmla="*/ 616743 h 723900"/>
                <a:gd name="connsiteX26" fmla="*/ 921544 w 931069"/>
                <a:gd name="connsiteY26" fmla="*/ 652462 h 723900"/>
                <a:gd name="connsiteX27" fmla="*/ 902494 w 931069"/>
                <a:gd name="connsiteY27" fmla="*/ 681037 h 723900"/>
                <a:gd name="connsiteX28" fmla="*/ 876300 w 931069"/>
                <a:gd name="connsiteY28" fmla="*/ 704850 h 723900"/>
                <a:gd name="connsiteX29" fmla="*/ 857250 w 931069"/>
                <a:gd name="connsiteY29" fmla="*/ 716756 h 723900"/>
                <a:gd name="connsiteX30" fmla="*/ 835819 w 931069"/>
                <a:gd name="connsiteY30" fmla="*/ 723900 h 723900"/>
                <a:gd name="connsiteX31" fmla="*/ 809625 w 931069"/>
                <a:gd name="connsiteY31" fmla="*/ 723900 h 723900"/>
                <a:gd name="connsiteX32" fmla="*/ 776288 w 931069"/>
                <a:gd name="connsiteY32" fmla="*/ 711993 h 723900"/>
                <a:gd name="connsiteX33" fmla="*/ 745332 w 931069"/>
                <a:gd name="connsiteY33" fmla="*/ 692943 h 723900"/>
                <a:gd name="connsiteX34" fmla="*/ 719138 w 931069"/>
                <a:gd name="connsiteY34" fmla="*/ 669131 h 723900"/>
                <a:gd name="connsiteX35" fmla="*/ 688182 w 931069"/>
                <a:gd name="connsiteY35" fmla="*/ 623887 h 723900"/>
                <a:gd name="connsiteX36" fmla="*/ 602457 w 931069"/>
                <a:gd name="connsiteY36" fmla="*/ 507206 h 723900"/>
                <a:gd name="connsiteX37" fmla="*/ 564357 w 931069"/>
                <a:gd name="connsiteY37" fmla="*/ 461962 h 723900"/>
                <a:gd name="connsiteX38" fmla="*/ 404813 w 931069"/>
                <a:gd name="connsiteY38" fmla="*/ 302418 h 723900"/>
                <a:gd name="connsiteX39" fmla="*/ 326232 w 931069"/>
                <a:gd name="connsiteY39" fmla="*/ 242887 h 723900"/>
                <a:gd name="connsiteX40" fmla="*/ 254794 w 931069"/>
                <a:gd name="connsiteY40" fmla="*/ 19526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1069" h="723900">
                  <a:moveTo>
                    <a:pt x="254794" y="195262"/>
                  </a:moveTo>
                  <a:lnTo>
                    <a:pt x="164307" y="138112"/>
                  </a:lnTo>
                  <a:lnTo>
                    <a:pt x="78582" y="88106"/>
                  </a:lnTo>
                  <a:lnTo>
                    <a:pt x="23813" y="57150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114300" y="21431"/>
                  </a:lnTo>
                  <a:lnTo>
                    <a:pt x="209550" y="47625"/>
                  </a:lnTo>
                  <a:lnTo>
                    <a:pt x="295275" y="76200"/>
                  </a:lnTo>
                  <a:lnTo>
                    <a:pt x="400050" y="111918"/>
                  </a:lnTo>
                  <a:lnTo>
                    <a:pt x="483394" y="145256"/>
                  </a:lnTo>
                  <a:lnTo>
                    <a:pt x="669132" y="233362"/>
                  </a:lnTo>
                  <a:lnTo>
                    <a:pt x="728663" y="271462"/>
                  </a:lnTo>
                  <a:lnTo>
                    <a:pt x="769144" y="304800"/>
                  </a:lnTo>
                  <a:lnTo>
                    <a:pt x="814388" y="347662"/>
                  </a:lnTo>
                  <a:lnTo>
                    <a:pt x="850107" y="388143"/>
                  </a:lnTo>
                  <a:lnTo>
                    <a:pt x="866775" y="409575"/>
                  </a:lnTo>
                  <a:lnTo>
                    <a:pt x="883444" y="440531"/>
                  </a:lnTo>
                  <a:lnTo>
                    <a:pt x="904875" y="485775"/>
                  </a:lnTo>
                  <a:lnTo>
                    <a:pt x="916782" y="521493"/>
                  </a:lnTo>
                  <a:lnTo>
                    <a:pt x="926307" y="552450"/>
                  </a:lnTo>
                  <a:lnTo>
                    <a:pt x="928688" y="581025"/>
                  </a:lnTo>
                  <a:lnTo>
                    <a:pt x="931069" y="616743"/>
                  </a:lnTo>
                  <a:lnTo>
                    <a:pt x="921544" y="652462"/>
                  </a:lnTo>
                  <a:lnTo>
                    <a:pt x="902494" y="681037"/>
                  </a:lnTo>
                  <a:lnTo>
                    <a:pt x="876300" y="704850"/>
                  </a:lnTo>
                  <a:lnTo>
                    <a:pt x="857250" y="716756"/>
                  </a:lnTo>
                  <a:lnTo>
                    <a:pt x="835819" y="723900"/>
                  </a:lnTo>
                  <a:lnTo>
                    <a:pt x="809625" y="723900"/>
                  </a:lnTo>
                  <a:lnTo>
                    <a:pt x="776288" y="711993"/>
                  </a:lnTo>
                  <a:lnTo>
                    <a:pt x="745332" y="692943"/>
                  </a:lnTo>
                  <a:lnTo>
                    <a:pt x="719138" y="669131"/>
                  </a:lnTo>
                  <a:lnTo>
                    <a:pt x="688182" y="623887"/>
                  </a:lnTo>
                  <a:lnTo>
                    <a:pt x="602457" y="507206"/>
                  </a:lnTo>
                  <a:lnTo>
                    <a:pt x="564357" y="461962"/>
                  </a:lnTo>
                  <a:lnTo>
                    <a:pt x="404813" y="302418"/>
                  </a:lnTo>
                  <a:lnTo>
                    <a:pt x="326232" y="242887"/>
                  </a:lnTo>
                  <a:lnTo>
                    <a:pt x="25479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3064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5323" y="2747963"/>
            <a:ext cx="9354731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「読書発表会」をしよう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連 録 料 陸 極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0464243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1CF65D-21C6-4ED2-83D1-82AB5529C8BE}"/>
              </a:ext>
            </a:extLst>
          </p:cNvPr>
          <p:cNvGrpSpPr/>
          <p:nvPr/>
        </p:nvGrpSpPr>
        <p:grpSpPr>
          <a:xfrm>
            <a:off x="2524125" y="1419225"/>
            <a:ext cx="4745038" cy="4576763"/>
            <a:chOff x="2524125" y="1419225"/>
            <a:chExt cx="4745038" cy="4576763"/>
          </a:xfrm>
        </p:grpSpPr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60A4F12-E2DF-8949-A8C5-19A34ECA2AE6}"/>
                </a:ext>
              </a:extLst>
            </p:cNvPr>
            <p:cNvSpPr/>
            <p:nvPr/>
          </p:nvSpPr>
          <p:spPr>
            <a:xfrm>
              <a:off x="3079750" y="1979613"/>
              <a:ext cx="1647825" cy="409575"/>
            </a:xfrm>
            <a:custGeom>
              <a:avLst/>
              <a:gdLst>
                <a:gd name="connsiteX0" fmla="*/ 1135857 w 1647825"/>
                <a:gd name="connsiteY0" fmla="*/ 71437 h 409575"/>
                <a:gd name="connsiteX1" fmla="*/ 1259682 w 1647825"/>
                <a:gd name="connsiteY1" fmla="*/ 35719 h 409575"/>
                <a:gd name="connsiteX2" fmla="*/ 1326357 w 1647825"/>
                <a:gd name="connsiteY2" fmla="*/ 11906 h 409575"/>
                <a:gd name="connsiteX3" fmla="*/ 1352550 w 1647825"/>
                <a:gd name="connsiteY3" fmla="*/ 0 h 409575"/>
                <a:gd name="connsiteX4" fmla="*/ 1388269 w 1647825"/>
                <a:gd name="connsiteY4" fmla="*/ 2381 h 409575"/>
                <a:gd name="connsiteX5" fmla="*/ 1438275 w 1647825"/>
                <a:gd name="connsiteY5" fmla="*/ 11906 h 409575"/>
                <a:gd name="connsiteX6" fmla="*/ 1504950 w 1647825"/>
                <a:gd name="connsiteY6" fmla="*/ 30956 h 409575"/>
                <a:gd name="connsiteX7" fmla="*/ 1562100 w 1647825"/>
                <a:gd name="connsiteY7" fmla="*/ 50006 h 409575"/>
                <a:gd name="connsiteX8" fmla="*/ 1604963 w 1647825"/>
                <a:gd name="connsiteY8" fmla="*/ 69056 h 409575"/>
                <a:gd name="connsiteX9" fmla="*/ 1631157 w 1647825"/>
                <a:gd name="connsiteY9" fmla="*/ 88106 h 409575"/>
                <a:gd name="connsiteX10" fmla="*/ 1645444 w 1647825"/>
                <a:gd name="connsiteY10" fmla="*/ 107156 h 409575"/>
                <a:gd name="connsiteX11" fmla="*/ 1647825 w 1647825"/>
                <a:gd name="connsiteY11" fmla="*/ 119062 h 409575"/>
                <a:gd name="connsiteX12" fmla="*/ 1643063 w 1647825"/>
                <a:gd name="connsiteY12" fmla="*/ 135731 h 409575"/>
                <a:gd name="connsiteX13" fmla="*/ 1631157 w 1647825"/>
                <a:gd name="connsiteY13" fmla="*/ 150019 h 409575"/>
                <a:gd name="connsiteX14" fmla="*/ 1604963 w 1647825"/>
                <a:gd name="connsiteY14" fmla="*/ 166687 h 409575"/>
                <a:gd name="connsiteX15" fmla="*/ 1581150 w 1647825"/>
                <a:gd name="connsiteY15" fmla="*/ 176212 h 409575"/>
                <a:gd name="connsiteX16" fmla="*/ 1543050 w 1647825"/>
                <a:gd name="connsiteY16" fmla="*/ 180975 h 409575"/>
                <a:gd name="connsiteX17" fmla="*/ 1459707 w 1647825"/>
                <a:gd name="connsiteY17" fmla="*/ 183356 h 409575"/>
                <a:gd name="connsiteX18" fmla="*/ 1343025 w 1647825"/>
                <a:gd name="connsiteY18" fmla="*/ 192881 h 409575"/>
                <a:gd name="connsiteX19" fmla="*/ 1221582 w 1647825"/>
                <a:gd name="connsiteY19" fmla="*/ 211931 h 409575"/>
                <a:gd name="connsiteX20" fmla="*/ 1066800 w 1647825"/>
                <a:gd name="connsiteY20" fmla="*/ 242887 h 409575"/>
                <a:gd name="connsiteX21" fmla="*/ 950119 w 1647825"/>
                <a:gd name="connsiteY21" fmla="*/ 273844 h 409575"/>
                <a:gd name="connsiteX22" fmla="*/ 692944 w 1647825"/>
                <a:gd name="connsiteY22" fmla="*/ 328612 h 409575"/>
                <a:gd name="connsiteX23" fmla="*/ 564357 w 1647825"/>
                <a:gd name="connsiteY23" fmla="*/ 361950 h 409575"/>
                <a:gd name="connsiteX24" fmla="*/ 483394 w 1647825"/>
                <a:gd name="connsiteY24" fmla="*/ 388144 h 409575"/>
                <a:gd name="connsiteX25" fmla="*/ 431007 w 1647825"/>
                <a:gd name="connsiteY25" fmla="*/ 404812 h 409575"/>
                <a:gd name="connsiteX26" fmla="*/ 385763 w 1647825"/>
                <a:gd name="connsiteY26" fmla="*/ 409575 h 409575"/>
                <a:gd name="connsiteX27" fmla="*/ 328613 w 1647825"/>
                <a:gd name="connsiteY27" fmla="*/ 400050 h 409575"/>
                <a:gd name="connsiteX28" fmla="*/ 273844 w 1647825"/>
                <a:gd name="connsiteY28" fmla="*/ 378619 h 409575"/>
                <a:gd name="connsiteX29" fmla="*/ 200025 w 1647825"/>
                <a:gd name="connsiteY29" fmla="*/ 338137 h 409575"/>
                <a:gd name="connsiteX30" fmla="*/ 100013 w 1647825"/>
                <a:gd name="connsiteY30" fmla="*/ 261937 h 409575"/>
                <a:gd name="connsiteX31" fmla="*/ 28575 w 1647825"/>
                <a:gd name="connsiteY31" fmla="*/ 195262 h 409575"/>
                <a:gd name="connsiteX32" fmla="*/ 11907 w 1647825"/>
                <a:gd name="connsiteY32" fmla="*/ 176212 h 409575"/>
                <a:gd name="connsiteX33" fmla="*/ 0 w 1647825"/>
                <a:gd name="connsiteY33" fmla="*/ 150019 h 409575"/>
                <a:gd name="connsiteX34" fmla="*/ 0 w 1647825"/>
                <a:gd name="connsiteY34" fmla="*/ 135731 h 409575"/>
                <a:gd name="connsiteX35" fmla="*/ 2382 w 1647825"/>
                <a:gd name="connsiteY35" fmla="*/ 123825 h 409575"/>
                <a:gd name="connsiteX36" fmla="*/ 9525 w 1647825"/>
                <a:gd name="connsiteY36" fmla="*/ 116681 h 409575"/>
                <a:gd name="connsiteX37" fmla="*/ 26194 w 1647825"/>
                <a:gd name="connsiteY37" fmla="*/ 116681 h 409575"/>
                <a:gd name="connsiteX38" fmla="*/ 52388 w 1647825"/>
                <a:gd name="connsiteY38" fmla="*/ 130969 h 409575"/>
                <a:gd name="connsiteX39" fmla="*/ 109538 w 1647825"/>
                <a:gd name="connsiteY39" fmla="*/ 161925 h 409575"/>
                <a:gd name="connsiteX40" fmla="*/ 188119 w 1647825"/>
                <a:gd name="connsiteY40" fmla="*/ 197644 h 409575"/>
                <a:gd name="connsiteX41" fmla="*/ 242888 w 1647825"/>
                <a:gd name="connsiteY41" fmla="*/ 216694 h 409575"/>
                <a:gd name="connsiteX42" fmla="*/ 304800 w 1647825"/>
                <a:gd name="connsiteY42" fmla="*/ 223837 h 409575"/>
                <a:gd name="connsiteX43" fmla="*/ 378619 w 1647825"/>
                <a:gd name="connsiteY43" fmla="*/ 221456 h 409575"/>
                <a:gd name="connsiteX44" fmla="*/ 557213 w 1647825"/>
                <a:gd name="connsiteY44" fmla="*/ 200025 h 409575"/>
                <a:gd name="connsiteX45" fmla="*/ 783432 w 1647825"/>
                <a:gd name="connsiteY45" fmla="*/ 154781 h 409575"/>
                <a:gd name="connsiteX46" fmla="*/ 1135857 w 1647825"/>
                <a:gd name="connsiteY46" fmla="*/ 71437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47825" h="409575">
                  <a:moveTo>
                    <a:pt x="1135857" y="71437"/>
                  </a:moveTo>
                  <a:lnTo>
                    <a:pt x="1259682" y="35719"/>
                  </a:lnTo>
                  <a:lnTo>
                    <a:pt x="1326357" y="11906"/>
                  </a:lnTo>
                  <a:lnTo>
                    <a:pt x="1352550" y="0"/>
                  </a:lnTo>
                  <a:lnTo>
                    <a:pt x="1388269" y="2381"/>
                  </a:lnTo>
                  <a:lnTo>
                    <a:pt x="1438275" y="11906"/>
                  </a:lnTo>
                  <a:lnTo>
                    <a:pt x="1504950" y="30956"/>
                  </a:lnTo>
                  <a:lnTo>
                    <a:pt x="1562100" y="50006"/>
                  </a:lnTo>
                  <a:lnTo>
                    <a:pt x="1604963" y="69056"/>
                  </a:lnTo>
                  <a:lnTo>
                    <a:pt x="1631157" y="88106"/>
                  </a:lnTo>
                  <a:lnTo>
                    <a:pt x="1645444" y="107156"/>
                  </a:lnTo>
                  <a:lnTo>
                    <a:pt x="1647825" y="119062"/>
                  </a:lnTo>
                  <a:lnTo>
                    <a:pt x="1643063" y="135731"/>
                  </a:lnTo>
                  <a:lnTo>
                    <a:pt x="1631157" y="150019"/>
                  </a:lnTo>
                  <a:lnTo>
                    <a:pt x="1604963" y="166687"/>
                  </a:lnTo>
                  <a:lnTo>
                    <a:pt x="1581150" y="176212"/>
                  </a:lnTo>
                  <a:lnTo>
                    <a:pt x="1543050" y="180975"/>
                  </a:lnTo>
                  <a:lnTo>
                    <a:pt x="1459707" y="183356"/>
                  </a:lnTo>
                  <a:lnTo>
                    <a:pt x="1343025" y="192881"/>
                  </a:lnTo>
                  <a:lnTo>
                    <a:pt x="1221582" y="211931"/>
                  </a:lnTo>
                  <a:lnTo>
                    <a:pt x="1066800" y="242887"/>
                  </a:lnTo>
                  <a:lnTo>
                    <a:pt x="950119" y="273844"/>
                  </a:lnTo>
                  <a:lnTo>
                    <a:pt x="692944" y="328612"/>
                  </a:lnTo>
                  <a:lnTo>
                    <a:pt x="564357" y="361950"/>
                  </a:lnTo>
                  <a:lnTo>
                    <a:pt x="483394" y="388144"/>
                  </a:lnTo>
                  <a:lnTo>
                    <a:pt x="431007" y="404812"/>
                  </a:lnTo>
                  <a:lnTo>
                    <a:pt x="385763" y="409575"/>
                  </a:lnTo>
                  <a:lnTo>
                    <a:pt x="328613" y="400050"/>
                  </a:lnTo>
                  <a:lnTo>
                    <a:pt x="273844" y="378619"/>
                  </a:lnTo>
                  <a:lnTo>
                    <a:pt x="200025" y="338137"/>
                  </a:lnTo>
                  <a:lnTo>
                    <a:pt x="100013" y="261937"/>
                  </a:lnTo>
                  <a:lnTo>
                    <a:pt x="28575" y="195262"/>
                  </a:lnTo>
                  <a:lnTo>
                    <a:pt x="11907" y="176212"/>
                  </a:lnTo>
                  <a:lnTo>
                    <a:pt x="0" y="150019"/>
                  </a:lnTo>
                  <a:lnTo>
                    <a:pt x="0" y="135731"/>
                  </a:lnTo>
                  <a:lnTo>
                    <a:pt x="2382" y="123825"/>
                  </a:lnTo>
                  <a:lnTo>
                    <a:pt x="9525" y="116681"/>
                  </a:lnTo>
                  <a:lnTo>
                    <a:pt x="26194" y="116681"/>
                  </a:lnTo>
                  <a:lnTo>
                    <a:pt x="52388" y="130969"/>
                  </a:lnTo>
                  <a:lnTo>
                    <a:pt x="109538" y="161925"/>
                  </a:lnTo>
                  <a:lnTo>
                    <a:pt x="188119" y="197644"/>
                  </a:lnTo>
                  <a:lnTo>
                    <a:pt x="242888" y="216694"/>
                  </a:lnTo>
                  <a:lnTo>
                    <a:pt x="304800" y="223837"/>
                  </a:lnTo>
                  <a:lnTo>
                    <a:pt x="378619" y="221456"/>
                  </a:lnTo>
                  <a:lnTo>
                    <a:pt x="557213" y="200025"/>
                  </a:lnTo>
                  <a:lnTo>
                    <a:pt x="783432" y="154781"/>
                  </a:lnTo>
                  <a:lnTo>
                    <a:pt x="113585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838B69A-0A3B-E540-90C0-299ED02F9537}"/>
                </a:ext>
              </a:extLst>
            </p:cNvPr>
            <p:cNvSpPr/>
            <p:nvPr/>
          </p:nvSpPr>
          <p:spPr>
            <a:xfrm>
              <a:off x="2646363" y="4986338"/>
              <a:ext cx="534987" cy="1009650"/>
            </a:xfrm>
            <a:custGeom>
              <a:avLst/>
              <a:gdLst>
                <a:gd name="connsiteX0" fmla="*/ 30956 w 535781"/>
                <a:gd name="connsiteY0" fmla="*/ 685800 h 1009650"/>
                <a:gd name="connsiteX1" fmla="*/ 45244 w 535781"/>
                <a:gd name="connsiteY1" fmla="*/ 631031 h 1009650"/>
                <a:gd name="connsiteX2" fmla="*/ 61912 w 535781"/>
                <a:gd name="connsiteY2" fmla="*/ 623887 h 1009650"/>
                <a:gd name="connsiteX3" fmla="*/ 109537 w 535781"/>
                <a:gd name="connsiteY3" fmla="*/ 595312 h 1009650"/>
                <a:gd name="connsiteX4" fmla="*/ 161925 w 535781"/>
                <a:gd name="connsiteY4" fmla="*/ 554831 h 1009650"/>
                <a:gd name="connsiteX5" fmla="*/ 228600 w 535781"/>
                <a:gd name="connsiteY5" fmla="*/ 492918 h 1009650"/>
                <a:gd name="connsiteX6" fmla="*/ 285750 w 535781"/>
                <a:gd name="connsiteY6" fmla="*/ 419100 h 1009650"/>
                <a:gd name="connsiteX7" fmla="*/ 347662 w 535781"/>
                <a:gd name="connsiteY7" fmla="*/ 316706 h 1009650"/>
                <a:gd name="connsiteX8" fmla="*/ 404812 w 535781"/>
                <a:gd name="connsiteY8" fmla="*/ 197643 h 1009650"/>
                <a:gd name="connsiteX9" fmla="*/ 450056 w 535781"/>
                <a:gd name="connsiteY9" fmla="*/ 83343 h 1009650"/>
                <a:gd name="connsiteX10" fmla="*/ 469106 w 535781"/>
                <a:gd name="connsiteY10" fmla="*/ 28575 h 1009650"/>
                <a:gd name="connsiteX11" fmla="*/ 476250 w 535781"/>
                <a:gd name="connsiteY11" fmla="*/ 19050 h 1009650"/>
                <a:gd name="connsiteX12" fmla="*/ 497681 w 535781"/>
                <a:gd name="connsiteY12" fmla="*/ 2381 h 1009650"/>
                <a:gd name="connsiteX13" fmla="*/ 509587 w 535781"/>
                <a:gd name="connsiteY13" fmla="*/ 0 h 1009650"/>
                <a:gd name="connsiteX14" fmla="*/ 521494 w 535781"/>
                <a:gd name="connsiteY14" fmla="*/ 0 h 1009650"/>
                <a:gd name="connsiteX15" fmla="*/ 531019 w 535781"/>
                <a:gd name="connsiteY15" fmla="*/ 11906 h 1009650"/>
                <a:gd name="connsiteX16" fmla="*/ 535781 w 535781"/>
                <a:gd name="connsiteY16" fmla="*/ 38100 h 1009650"/>
                <a:gd name="connsiteX17" fmla="*/ 528637 w 535781"/>
                <a:gd name="connsiteY17" fmla="*/ 142875 h 1009650"/>
                <a:gd name="connsiteX18" fmla="*/ 507206 w 535781"/>
                <a:gd name="connsiteY18" fmla="*/ 292893 h 1009650"/>
                <a:gd name="connsiteX19" fmla="*/ 471487 w 535781"/>
                <a:gd name="connsiteY19" fmla="*/ 461962 h 1009650"/>
                <a:gd name="connsiteX20" fmla="*/ 423862 w 535781"/>
                <a:gd name="connsiteY20" fmla="*/ 609600 h 1009650"/>
                <a:gd name="connsiteX21" fmla="*/ 376237 w 535781"/>
                <a:gd name="connsiteY21" fmla="*/ 716756 h 1009650"/>
                <a:gd name="connsiteX22" fmla="*/ 340519 w 535781"/>
                <a:gd name="connsiteY22" fmla="*/ 778668 h 1009650"/>
                <a:gd name="connsiteX23" fmla="*/ 300037 w 535781"/>
                <a:gd name="connsiteY23" fmla="*/ 842962 h 1009650"/>
                <a:gd name="connsiteX24" fmla="*/ 247650 w 535781"/>
                <a:gd name="connsiteY24" fmla="*/ 902493 h 1009650"/>
                <a:gd name="connsiteX25" fmla="*/ 176212 w 535781"/>
                <a:gd name="connsiteY25" fmla="*/ 969168 h 1009650"/>
                <a:gd name="connsiteX26" fmla="*/ 109537 w 535781"/>
                <a:gd name="connsiteY26" fmla="*/ 1004887 h 1009650"/>
                <a:gd name="connsiteX27" fmla="*/ 71437 w 535781"/>
                <a:gd name="connsiteY27" fmla="*/ 1009650 h 1009650"/>
                <a:gd name="connsiteX28" fmla="*/ 50006 w 535781"/>
                <a:gd name="connsiteY28" fmla="*/ 1002506 h 1009650"/>
                <a:gd name="connsiteX29" fmla="*/ 28575 w 535781"/>
                <a:gd name="connsiteY29" fmla="*/ 983456 h 1009650"/>
                <a:gd name="connsiteX30" fmla="*/ 14287 w 535781"/>
                <a:gd name="connsiteY30" fmla="*/ 957262 h 1009650"/>
                <a:gd name="connsiteX31" fmla="*/ 4762 w 535781"/>
                <a:gd name="connsiteY31" fmla="*/ 921543 h 1009650"/>
                <a:gd name="connsiteX32" fmla="*/ 0 w 535781"/>
                <a:gd name="connsiteY32" fmla="*/ 859631 h 1009650"/>
                <a:gd name="connsiteX33" fmla="*/ 7144 w 535781"/>
                <a:gd name="connsiteY33" fmla="*/ 804862 h 1009650"/>
                <a:gd name="connsiteX34" fmla="*/ 30956 w 535781"/>
                <a:gd name="connsiteY34" fmla="*/ 6858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1009650">
                  <a:moveTo>
                    <a:pt x="30956" y="685800"/>
                  </a:moveTo>
                  <a:lnTo>
                    <a:pt x="45244" y="631031"/>
                  </a:lnTo>
                  <a:lnTo>
                    <a:pt x="61912" y="623887"/>
                  </a:lnTo>
                  <a:lnTo>
                    <a:pt x="109537" y="595312"/>
                  </a:lnTo>
                  <a:lnTo>
                    <a:pt x="161925" y="554831"/>
                  </a:lnTo>
                  <a:lnTo>
                    <a:pt x="228600" y="492918"/>
                  </a:lnTo>
                  <a:lnTo>
                    <a:pt x="285750" y="419100"/>
                  </a:lnTo>
                  <a:lnTo>
                    <a:pt x="347662" y="316706"/>
                  </a:lnTo>
                  <a:lnTo>
                    <a:pt x="404812" y="197643"/>
                  </a:lnTo>
                  <a:lnTo>
                    <a:pt x="450056" y="83343"/>
                  </a:lnTo>
                  <a:lnTo>
                    <a:pt x="469106" y="28575"/>
                  </a:lnTo>
                  <a:lnTo>
                    <a:pt x="476250" y="19050"/>
                  </a:lnTo>
                  <a:lnTo>
                    <a:pt x="497681" y="2381"/>
                  </a:lnTo>
                  <a:lnTo>
                    <a:pt x="509587" y="0"/>
                  </a:lnTo>
                  <a:lnTo>
                    <a:pt x="521494" y="0"/>
                  </a:lnTo>
                  <a:lnTo>
                    <a:pt x="531019" y="11906"/>
                  </a:lnTo>
                  <a:lnTo>
                    <a:pt x="535781" y="38100"/>
                  </a:lnTo>
                  <a:lnTo>
                    <a:pt x="528637" y="142875"/>
                  </a:lnTo>
                  <a:lnTo>
                    <a:pt x="507206" y="292893"/>
                  </a:lnTo>
                  <a:lnTo>
                    <a:pt x="471487" y="461962"/>
                  </a:lnTo>
                  <a:lnTo>
                    <a:pt x="423862" y="609600"/>
                  </a:lnTo>
                  <a:lnTo>
                    <a:pt x="376237" y="716756"/>
                  </a:lnTo>
                  <a:lnTo>
                    <a:pt x="340519" y="778668"/>
                  </a:lnTo>
                  <a:lnTo>
                    <a:pt x="300037" y="842962"/>
                  </a:lnTo>
                  <a:lnTo>
                    <a:pt x="247650" y="902493"/>
                  </a:lnTo>
                  <a:lnTo>
                    <a:pt x="176212" y="969168"/>
                  </a:lnTo>
                  <a:lnTo>
                    <a:pt x="109537" y="1004887"/>
                  </a:lnTo>
                  <a:lnTo>
                    <a:pt x="71437" y="1009650"/>
                  </a:lnTo>
                  <a:lnTo>
                    <a:pt x="50006" y="1002506"/>
                  </a:lnTo>
                  <a:lnTo>
                    <a:pt x="28575" y="983456"/>
                  </a:lnTo>
                  <a:lnTo>
                    <a:pt x="14287" y="957262"/>
                  </a:lnTo>
                  <a:lnTo>
                    <a:pt x="4762" y="921543"/>
                  </a:lnTo>
                  <a:lnTo>
                    <a:pt x="0" y="859631"/>
                  </a:lnTo>
                  <a:lnTo>
                    <a:pt x="7144" y="804862"/>
                  </a:lnTo>
                  <a:lnTo>
                    <a:pt x="309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47134DE2-35E9-0444-A107-11DBC1529C3D}"/>
                </a:ext>
              </a:extLst>
            </p:cNvPr>
            <p:cNvSpPr/>
            <p:nvPr/>
          </p:nvSpPr>
          <p:spPr>
            <a:xfrm>
              <a:off x="4041775" y="5024438"/>
              <a:ext cx="454025" cy="885825"/>
            </a:xfrm>
            <a:custGeom>
              <a:avLst/>
              <a:gdLst>
                <a:gd name="connsiteX0" fmla="*/ 119063 w 454819"/>
                <a:gd name="connsiteY0" fmla="*/ 330993 h 885825"/>
                <a:gd name="connsiteX1" fmla="*/ 104775 w 454819"/>
                <a:gd name="connsiteY1" fmla="*/ 273843 h 885825"/>
                <a:gd name="connsiteX2" fmla="*/ 71438 w 454819"/>
                <a:gd name="connsiteY2" fmla="*/ 190500 h 885825"/>
                <a:gd name="connsiteX3" fmla="*/ 35719 w 454819"/>
                <a:gd name="connsiteY3" fmla="*/ 107156 h 885825"/>
                <a:gd name="connsiteX4" fmla="*/ 4763 w 454819"/>
                <a:gd name="connsiteY4" fmla="*/ 40481 h 885825"/>
                <a:gd name="connsiteX5" fmla="*/ 0 w 454819"/>
                <a:gd name="connsiteY5" fmla="*/ 19050 h 885825"/>
                <a:gd name="connsiteX6" fmla="*/ 2382 w 454819"/>
                <a:gd name="connsiteY6" fmla="*/ 4762 h 885825"/>
                <a:gd name="connsiteX7" fmla="*/ 11907 w 454819"/>
                <a:gd name="connsiteY7" fmla="*/ 0 h 885825"/>
                <a:gd name="connsiteX8" fmla="*/ 30957 w 454819"/>
                <a:gd name="connsiteY8" fmla="*/ 2381 h 885825"/>
                <a:gd name="connsiteX9" fmla="*/ 45244 w 454819"/>
                <a:gd name="connsiteY9" fmla="*/ 4762 h 885825"/>
                <a:gd name="connsiteX10" fmla="*/ 80963 w 454819"/>
                <a:gd name="connsiteY10" fmla="*/ 30956 h 885825"/>
                <a:gd name="connsiteX11" fmla="*/ 142875 w 454819"/>
                <a:gd name="connsiteY11" fmla="*/ 80962 h 885825"/>
                <a:gd name="connsiteX12" fmla="*/ 207169 w 454819"/>
                <a:gd name="connsiteY12" fmla="*/ 140493 h 885825"/>
                <a:gd name="connsiteX13" fmla="*/ 242888 w 454819"/>
                <a:gd name="connsiteY13" fmla="*/ 173831 h 885825"/>
                <a:gd name="connsiteX14" fmla="*/ 285750 w 454819"/>
                <a:gd name="connsiteY14" fmla="*/ 221456 h 885825"/>
                <a:gd name="connsiteX15" fmla="*/ 326232 w 454819"/>
                <a:gd name="connsiteY15" fmla="*/ 273843 h 885825"/>
                <a:gd name="connsiteX16" fmla="*/ 361950 w 454819"/>
                <a:gd name="connsiteY16" fmla="*/ 328612 h 885825"/>
                <a:gd name="connsiteX17" fmla="*/ 392907 w 454819"/>
                <a:gd name="connsiteY17" fmla="*/ 388143 h 885825"/>
                <a:gd name="connsiteX18" fmla="*/ 423863 w 454819"/>
                <a:gd name="connsiteY18" fmla="*/ 469106 h 885825"/>
                <a:gd name="connsiteX19" fmla="*/ 447675 w 454819"/>
                <a:gd name="connsiteY19" fmla="*/ 545306 h 885825"/>
                <a:gd name="connsiteX20" fmla="*/ 454819 w 454819"/>
                <a:gd name="connsiteY20" fmla="*/ 616743 h 885825"/>
                <a:gd name="connsiteX21" fmla="*/ 452438 w 454819"/>
                <a:gd name="connsiteY21" fmla="*/ 657225 h 885825"/>
                <a:gd name="connsiteX22" fmla="*/ 438150 w 454819"/>
                <a:gd name="connsiteY22" fmla="*/ 723900 h 885825"/>
                <a:gd name="connsiteX23" fmla="*/ 419100 w 454819"/>
                <a:gd name="connsiteY23" fmla="*/ 776287 h 885825"/>
                <a:gd name="connsiteX24" fmla="*/ 392907 w 454819"/>
                <a:gd name="connsiteY24" fmla="*/ 828675 h 885825"/>
                <a:gd name="connsiteX25" fmla="*/ 364332 w 454819"/>
                <a:gd name="connsiteY25" fmla="*/ 864393 h 885825"/>
                <a:gd name="connsiteX26" fmla="*/ 340519 w 454819"/>
                <a:gd name="connsiteY26" fmla="*/ 876300 h 885825"/>
                <a:gd name="connsiteX27" fmla="*/ 311944 w 454819"/>
                <a:gd name="connsiteY27" fmla="*/ 885825 h 885825"/>
                <a:gd name="connsiteX28" fmla="*/ 276225 w 454819"/>
                <a:gd name="connsiteY28" fmla="*/ 878681 h 885825"/>
                <a:gd name="connsiteX29" fmla="*/ 242888 w 454819"/>
                <a:gd name="connsiteY29" fmla="*/ 857250 h 885825"/>
                <a:gd name="connsiteX30" fmla="*/ 214313 w 454819"/>
                <a:gd name="connsiteY30" fmla="*/ 828675 h 885825"/>
                <a:gd name="connsiteX31" fmla="*/ 195263 w 454819"/>
                <a:gd name="connsiteY31" fmla="*/ 795337 h 885825"/>
                <a:gd name="connsiteX32" fmla="*/ 180975 w 454819"/>
                <a:gd name="connsiteY32" fmla="*/ 747712 h 885825"/>
                <a:gd name="connsiteX33" fmla="*/ 171450 w 454819"/>
                <a:gd name="connsiteY33" fmla="*/ 676275 h 885825"/>
                <a:gd name="connsiteX34" fmla="*/ 166688 w 454819"/>
                <a:gd name="connsiteY34" fmla="*/ 595312 h 885825"/>
                <a:gd name="connsiteX35" fmla="*/ 154782 w 454819"/>
                <a:gd name="connsiteY35" fmla="*/ 492918 h 885825"/>
                <a:gd name="connsiteX36" fmla="*/ 119063 w 454819"/>
                <a:gd name="connsiteY36" fmla="*/ 33099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4819" h="885825">
                  <a:moveTo>
                    <a:pt x="119063" y="330993"/>
                  </a:moveTo>
                  <a:lnTo>
                    <a:pt x="104775" y="273843"/>
                  </a:lnTo>
                  <a:lnTo>
                    <a:pt x="71438" y="190500"/>
                  </a:lnTo>
                  <a:lnTo>
                    <a:pt x="35719" y="107156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45244" y="4762"/>
                  </a:lnTo>
                  <a:lnTo>
                    <a:pt x="80963" y="30956"/>
                  </a:lnTo>
                  <a:lnTo>
                    <a:pt x="142875" y="80962"/>
                  </a:lnTo>
                  <a:lnTo>
                    <a:pt x="207169" y="140493"/>
                  </a:lnTo>
                  <a:lnTo>
                    <a:pt x="242888" y="173831"/>
                  </a:lnTo>
                  <a:lnTo>
                    <a:pt x="285750" y="221456"/>
                  </a:lnTo>
                  <a:lnTo>
                    <a:pt x="326232" y="273843"/>
                  </a:lnTo>
                  <a:lnTo>
                    <a:pt x="361950" y="328612"/>
                  </a:lnTo>
                  <a:lnTo>
                    <a:pt x="392907" y="388143"/>
                  </a:lnTo>
                  <a:lnTo>
                    <a:pt x="423863" y="469106"/>
                  </a:lnTo>
                  <a:lnTo>
                    <a:pt x="447675" y="545306"/>
                  </a:lnTo>
                  <a:lnTo>
                    <a:pt x="454819" y="616743"/>
                  </a:lnTo>
                  <a:lnTo>
                    <a:pt x="452438" y="657225"/>
                  </a:lnTo>
                  <a:lnTo>
                    <a:pt x="438150" y="723900"/>
                  </a:lnTo>
                  <a:lnTo>
                    <a:pt x="419100" y="776287"/>
                  </a:lnTo>
                  <a:lnTo>
                    <a:pt x="392907" y="828675"/>
                  </a:lnTo>
                  <a:lnTo>
                    <a:pt x="364332" y="864393"/>
                  </a:lnTo>
                  <a:lnTo>
                    <a:pt x="340519" y="876300"/>
                  </a:lnTo>
                  <a:lnTo>
                    <a:pt x="311944" y="885825"/>
                  </a:lnTo>
                  <a:lnTo>
                    <a:pt x="276225" y="878681"/>
                  </a:lnTo>
                  <a:lnTo>
                    <a:pt x="242888" y="857250"/>
                  </a:lnTo>
                  <a:lnTo>
                    <a:pt x="214313" y="828675"/>
                  </a:lnTo>
                  <a:lnTo>
                    <a:pt x="195263" y="795337"/>
                  </a:lnTo>
                  <a:lnTo>
                    <a:pt x="180975" y="747712"/>
                  </a:lnTo>
                  <a:lnTo>
                    <a:pt x="171450" y="676275"/>
                  </a:lnTo>
                  <a:lnTo>
                    <a:pt x="166688" y="595312"/>
                  </a:lnTo>
                  <a:lnTo>
                    <a:pt x="154782" y="492918"/>
                  </a:lnTo>
                  <a:lnTo>
                    <a:pt x="119063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A852A25-1138-684A-8370-0106CA89FE62}"/>
                </a:ext>
              </a:extLst>
            </p:cNvPr>
            <p:cNvSpPr/>
            <p:nvPr/>
          </p:nvSpPr>
          <p:spPr>
            <a:xfrm>
              <a:off x="5132388" y="5000625"/>
              <a:ext cx="615950" cy="862013"/>
            </a:xfrm>
            <a:custGeom>
              <a:avLst/>
              <a:gdLst>
                <a:gd name="connsiteX0" fmla="*/ 200025 w 616744"/>
                <a:gd name="connsiteY0" fmla="*/ 347663 h 862013"/>
                <a:gd name="connsiteX1" fmla="*/ 159544 w 616744"/>
                <a:gd name="connsiteY1" fmla="*/ 259556 h 862013"/>
                <a:gd name="connsiteX2" fmla="*/ 121444 w 616744"/>
                <a:gd name="connsiteY2" fmla="*/ 192881 h 862013"/>
                <a:gd name="connsiteX3" fmla="*/ 80962 w 616744"/>
                <a:gd name="connsiteY3" fmla="*/ 130969 h 862013"/>
                <a:gd name="connsiteX4" fmla="*/ 47625 w 616744"/>
                <a:gd name="connsiteY4" fmla="*/ 88106 h 862013"/>
                <a:gd name="connsiteX5" fmla="*/ 26194 w 616744"/>
                <a:gd name="connsiteY5" fmla="*/ 69056 h 862013"/>
                <a:gd name="connsiteX6" fmla="*/ 9525 w 616744"/>
                <a:gd name="connsiteY6" fmla="*/ 50006 h 862013"/>
                <a:gd name="connsiteX7" fmla="*/ 2381 w 616744"/>
                <a:gd name="connsiteY7" fmla="*/ 23813 h 862013"/>
                <a:gd name="connsiteX8" fmla="*/ 0 w 616744"/>
                <a:gd name="connsiteY8" fmla="*/ 11906 h 862013"/>
                <a:gd name="connsiteX9" fmla="*/ 4762 w 616744"/>
                <a:gd name="connsiteY9" fmla="*/ 0 h 862013"/>
                <a:gd name="connsiteX10" fmla="*/ 19050 w 616744"/>
                <a:gd name="connsiteY10" fmla="*/ 0 h 862013"/>
                <a:gd name="connsiteX11" fmla="*/ 47625 w 616744"/>
                <a:gd name="connsiteY11" fmla="*/ 7144 h 862013"/>
                <a:gd name="connsiteX12" fmla="*/ 100012 w 616744"/>
                <a:gd name="connsiteY12" fmla="*/ 40481 h 862013"/>
                <a:gd name="connsiteX13" fmla="*/ 171450 w 616744"/>
                <a:gd name="connsiteY13" fmla="*/ 90488 h 862013"/>
                <a:gd name="connsiteX14" fmla="*/ 254794 w 616744"/>
                <a:gd name="connsiteY14" fmla="*/ 157163 h 862013"/>
                <a:gd name="connsiteX15" fmla="*/ 309562 w 616744"/>
                <a:gd name="connsiteY15" fmla="*/ 200025 h 862013"/>
                <a:gd name="connsiteX16" fmla="*/ 373856 w 616744"/>
                <a:gd name="connsiteY16" fmla="*/ 257175 h 862013"/>
                <a:gd name="connsiteX17" fmla="*/ 426244 w 616744"/>
                <a:gd name="connsiteY17" fmla="*/ 311944 h 862013"/>
                <a:gd name="connsiteX18" fmla="*/ 476250 w 616744"/>
                <a:gd name="connsiteY18" fmla="*/ 369094 h 862013"/>
                <a:gd name="connsiteX19" fmla="*/ 526256 w 616744"/>
                <a:gd name="connsiteY19" fmla="*/ 440531 h 862013"/>
                <a:gd name="connsiteX20" fmla="*/ 559594 w 616744"/>
                <a:gd name="connsiteY20" fmla="*/ 495300 h 862013"/>
                <a:gd name="connsiteX21" fmla="*/ 588169 w 616744"/>
                <a:gd name="connsiteY21" fmla="*/ 557213 h 862013"/>
                <a:gd name="connsiteX22" fmla="*/ 607219 w 616744"/>
                <a:gd name="connsiteY22" fmla="*/ 621506 h 862013"/>
                <a:gd name="connsiteX23" fmla="*/ 614362 w 616744"/>
                <a:gd name="connsiteY23" fmla="*/ 673894 h 862013"/>
                <a:gd name="connsiteX24" fmla="*/ 616744 w 616744"/>
                <a:gd name="connsiteY24" fmla="*/ 731044 h 862013"/>
                <a:gd name="connsiteX25" fmla="*/ 614362 w 616744"/>
                <a:gd name="connsiteY25" fmla="*/ 764381 h 862013"/>
                <a:gd name="connsiteX26" fmla="*/ 607219 w 616744"/>
                <a:gd name="connsiteY26" fmla="*/ 790575 h 862013"/>
                <a:gd name="connsiteX27" fmla="*/ 583406 w 616744"/>
                <a:gd name="connsiteY27" fmla="*/ 828675 h 862013"/>
                <a:gd name="connsiteX28" fmla="*/ 559594 w 616744"/>
                <a:gd name="connsiteY28" fmla="*/ 845344 h 862013"/>
                <a:gd name="connsiteX29" fmla="*/ 531019 w 616744"/>
                <a:gd name="connsiteY29" fmla="*/ 857250 h 862013"/>
                <a:gd name="connsiteX30" fmla="*/ 495300 w 616744"/>
                <a:gd name="connsiteY30" fmla="*/ 862013 h 862013"/>
                <a:gd name="connsiteX31" fmla="*/ 447675 w 616744"/>
                <a:gd name="connsiteY31" fmla="*/ 857250 h 862013"/>
                <a:gd name="connsiteX32" fmla="*/ 411956 w 616744"/>
                <a:gd name="connsiteY32" fmla="*/ 847725 h 862013"/>
                <a:gd name="connsiteX33" fmla="*/ 383381 w 616744"/>
                <a:gd name="connsiteY33" fmla="*/ 826294 h 862013"/>
                <a:gd name="connsiteX34" fmla="*/ 366712 w 616744"/>
                <a:gd name="connsiteY34" fmla="*/ 802481 h 862013"/>
                <a:gd name="connsiteX35" fmla="*/ 352425 w 616744"/>
                <a:gd name="connsiteY35" fmla="*/ 757238 h 862013"/>
                <a:gd name="connsiteX36" fmla="*/ 309562 w 616744"/>
                <a:gd name="connsiteY36" fmla="*/ 635794 h 862013"/>
                <a:gd name="connsiteX37" fmla="*/ 200025 w 616744"/>
                <a:gd name="connsiteY37" fmla="*/ 34766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62013">
                  <a:moveTo>
                    <a:pt x="200025" y="347663"/>
                  </a:moveTo>
                  <a:lnTo>
                    <a:pt x="159544" y="259556"/>
                  </a:lnTo>
                  <a:lnTo>
                    <a:pt x="121444" y="192881"/>
                  </a:lnTo>
                  <a:lnTo>
                    <a:pt x="80962" y="130969"/>
                  </a:lnTo>
                  <a:lnTo>
                    <a:pt x="47625" y="88106"/>
                  </a:lnTo>
                  <a:lnTo>
                    <a:pt x="26194" y="69056"/>
                  </a:lnTo>
                  <a:lnTo>
                    <a:pt x="9525" y="50006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0012" y="40481"/>
                  </a:lnTo>
                  <a:lnTo>
                    <a:pt x="171450" y="90488"/>
                  </a:lnTo>
                  <a:lnTo>
                    <a:pt x="254794" y="157163"/>
                  </a:lnTo>
                  <a:lnTo>
                    <a:pt x="309562" y="200025"/>
                  </a:lnTo>
                  <a:lnTo>
                    <a:pt x="373856" y="257175"/>
                  </a:lnTo>
                  <a:lnTo>
                    <a:pt x="426244" y="311944"/>
                  </a:lnTo>
                  <a:lnTo>
                    <a:pt x="476250" y="369094"/>
                  </a:lnTo>
                  <a:lnTo>
                    <a:pt x="526256" y="440531"/>
                  </a:lnTo>
                  <a:lnTo>
                    <a:pt x="559594" y="495300"/>
                  </a:lnTo>
                  <a:lnTo>
                    <a:pt x="588169" y="557213"/>
                  </a:lnTo>
                  <a:lnTo>
                    <a:pt x="607219" y="621506"/>
                  </a:lnTo>
                  <a:lnTo>
                    <a:pt x="614362" y="673894"/>
                  </a:lnTo>
                  <a:lnTo>
                    <a:pt x="616744" y="731044"/>
                  </a:lnTo>
                  <a:lnTo>
                    <a:pt x="614362" y="764381"/>
                  </a:lnTo>
                  <a:lnTo>
                    <a:pt x="607219" y="790575"/>
                  </a:lnTo>
                  <a:lnTo>
                    <a:pt x="583406" y="828675"/>
                  </a:lnTo>
                  <a:lnTo>
                    <a:pt x="559594" y="845344"/>
                  </a:lnTo>
                  <a:lnTo>
                    <a:pt x="531019" y="857250"/>
                  </a:lnTo>
                  <a:lnTo>
                    <a:pt x="495300" y="862013"/>
                  </a:lnTo>
                  <a:lnTo>
                    <a:pt x="447675" y="857250"/>
                  </a:lnTo>
                  <a:lnTo>
                    <a:pt x="411956" y="847725"/>
                  </a:lnTo>
                  <a:lnTo>
                    <a:pt x="383381" y="826294"/>
                  </a:lnTo>
                  <a:lnTo>
                    <a:pt x="366712" y="802481"/>
                  </a:lnTo>
                  <a:lnTo>
                    <a:pt x="352425" y="757238"/>
                  </a:lnTo>
                  <a:lnTo>
                    <a:pt x="309562" y="635794"/>
                  </a:lnTo>
                  <a:lnTo>
                    <a:pt x="200025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F0963524-87BC-4D46-AE6A-CBAB3C252EF8}"/>
                </a:ext>
              </a:extLst>
            </p:cNvPr>
            <p:cNvSpPr/>
            <p:nvPr/>
          </p:nvSpPr>
          <p:spPr>
            <a:xfrm>
              <a:off x="6272213" y="4932363"/>
              <a:ext cx="814387" cy="1000125"/>
            </a:xfrm>
            <a:custGeom>
              <a:avLst/>
              <a:gdLst>
                <a:gd name="connsiteX0" fmla="*/ 357187 w 814387"/>
                <a:gd name="connsiteY0" fmla="*/ 504825 h 1000125"/>
                <a:gd name="connsiteX1" fmla="*/ 307181 w 814387"/>
                <a:gd name="connsiteY1" fmla="*/ 421481 h 1000125"/>
                <a:gd name="connsiteX2" fmla="*/ 245268 w 814387"/>
                <a:gd name="connsiteY2" fmla="*/ 333375 h 1000125"/>
                <a:gd name="connsiteX3" fmla="*/ 188118 w 814387"/>
                <a:gd name="connsiteY3" fmla="*/ 254794 h 1000125"/>
                <a:gd name="connsiteX4" fmla="*/ 107156 w 814387"/>
                <a:gd name="connsiteY4" fmla="*/ 157162 h 1000125"/>
                <a:gd name="connsiteX5" fmla="*/ 45243 w 814387"/>
                <a:gd name="connsiteY5" fmla="*/ 95250 h 1000125"/>
                <a:gd name="connsiteX6" fmla="*/ 16668 w 814387"/>
                <a:gd name="connsiteY6" fmla="*/ 64294 h 1000125"/>
                <a:gd name="connsiteX7" fmla="*/ 7143 w 814387"/>
                <a:gd name="connsiteY7" fmla="*/ 45244 h 1000125"/>
                <a:gd name="connsiteX8" fmla="*/ 0 w 814387"/>
                <a:gd name="connsiteY8" fmla="*/ 23812 h 1000125"/>
                <a:gd name="connsiteX9" fmla="*/ 0 w 814387"/>
                <a:gd name="connsiteY9" fmla="*/ 11906 h 1000125"/>
                <a:gd name="connsiteX10" fmla="*/ 7143 w 814387"/>
                <a:gd name="connsiteY10" fmla="*/ 0 h 1000125"/>
                <a:gd name="connsiteX11" fmla="*/ 21431 w 814387"/>
                <a:gd name="connsiteY11" fmla="*/ 0 h 1000125"/>
                <a:gd name="connsiteX12" fmla="*/ 57150 w 814387"/>
                <a:gd name="connsiteY12" fmla="*/ 16669 h 1000125"/>
                <a:gd name="connsiteX13" fmla="*/ 166687 w 814387"/>
                <a:gd name="connsiteY13" fmla="*/ 78581 h 1000125"/>
                <a:gd name="connsiteX14" fmla="*/ 259556 w 814387"/>
                <a:gd name="connsiteY14" fmla="*/ 135731 h 1000125"/>
                <a:gd name="connsiteX15" fmla="*/ 350043 w 814387"/>
                <a:gd name="connsiteY15" fmla="*/ 192881 h 1000125"/>
                <a:gd name="connsiteX16" fmla="*/ 452437 w 814387"/>
                <a:gd name="connsiteY16" fmla="*/ 261937 h 1000125"/>
                <a:gd name="connsiteX17" fmla="*/ 547687 w 814387"/>
                <a:gd name="connsiteY17" fmla="*/ 330994 h 1000125"/>
                <a:gd name="connsiteX18" fmla="*/ 638175 w 814387"/>
                <a:gd name="connsiteY18" fmla="*/ 400050 h 1000125"/>
                <a:gd name="connsiteX19" fmla="*/ 664368 w 814387"/>
                <a:gd name="connsiteY19" fmla="*/ 419100 h 1000125"/>
                <a:gd name="connsiteX20" fmla="*/ 673893 w 814387"/>
                <a:gd name="connsiteY20" fmla="*/ 433387 h 1000125"/>
                <a:gd name="connsiteX21" fmla="*/ 704850 w 814387"/>
                <a:gd name="connsiteY21" fmla="*/ 488156 h 1000125"/>
                <a:gd name="connsiteX22" fmla="*/ 731043 w 814387"/>
                <a:gd name="connsiteY22" fmla="*/ 542925 h 1000125"/>
                <a:gd name="connsiteX23" fmla="*/ 764381 w 814387"/>
                <a:gd name="connsiteY23" fmla="*/ 623887 h 1000125"/>
                <a:gd name="connsiteX24" fmla="*/ 795337 w 814387"/>
                <a:gd name="connsiteY24" fmla="*/ 740569 h 1000125"/>
                <a:gd name="connsiteX25" fmla="*/ 814387 w 814387"/>
                <a:gd name="connsiteY25" fmla="*/ 823912 h 1000125"/>
                <a:gd name="connsiteX26" fmla="*/ 812006 w 814387"/>
                <a:gd name="connsiteY26" fmla="*/ 847725 h 1000125"/>
                <a:gd name="connsiteX27" fmla="*/ 802481 w 814387"/>
                <a:gd name="connsiteY27" fmla="*/ 885825 h 1000125"/>
                <a:gd name="connsiteX28" fmla="*/ 778668 w 814387"/>
                <a:gd name="connsiteY28" fmla="*/ 931069 h 1000125"/>
                <a:gd name="connsiteX29" fmla="*/ 745331 w 814387"/>
                <a:gd name="connsiteY29" fmla="*/ 966787 h 1000125"/>
                <a:gd name="connsiteX30" fmla="*/ 709612 w 814387"/>
                <a:gd name="connsiteY30" fmla="*/ 990600 h 1000125"/>
                <a:gd name="connsiteX31" fmla="*/ 678656 w 814387"/>
                <a:gd name="connsiteY31" fmla="*/ 1000125 h 1000125"/>
                <a:gd name="connsiteX32" fmla="*/ 659606 w 814387"/>
                <a:gd name="connsiteY32" fmla="*/ 1000125 h 1000125"/>
                <a:gd name="connsiteX33" fmla="*/ 616743 w 814387"/>
                <a:gd name="connsiteY33" fmla="*/ 990600 h 1000125"/>
                <a:gd name="connsiteX34" fmla="*/ 583406 w 814387"/>
                <a:gd name="connsiteY34" fmla="*/ 971550 h 1000125"/>
                <a:gd name="connsiteX35" fmla="*/ 564356 w 814387"/>
                <a:gd name="connsiteY35" fmla="*/ 952500 h 1000125"/>
                <a:gd name="connsiteX36" fmla="*/ 542925 w 814387"/>
                <a:gd name="connsiteY36" fmla="*/ 923925 h 1000125"/>
                <a:gd name="connsiteX37" fmla="*/ 523875 w 814387"/>
                <a:gd name="connsiteY37" fmla="*/ 876300 h 1000125"/>
                <a:gd name="connsiteX38" fmla="*/ 502443 w 814387"/>
                <a:gd name="connsiteY38" fmla="*/ 809625 h 1000125"/>
                <a:gd name="connsiteX39" fmla="*/ 450056 w 814387"/>
                <a:gd name="connsiteY39" fmla="*/ 676275 h 1000125"/>
                <a:gd name="connsiteX40" fmla="*/ 395287 w 814387"/>
                <a:gd name="connsiteY40" fmla="*/ 566737 h 1000125"/>
                <a:gd name="connsiteX41" fmla="*/ 357187 w 814387"/>
                <a:gd name="connsiteY41" fmla="*/ 50482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4387" h="1000125">
                  <a:moveTo>
                    <a:pt x="357187" y="504825"/>
                  </a:moveTo>
                  <a:lnTo>
                    <a:pt x="307181" y="421481"/>
                  </a:lnTo>
                  <a:lnTo>
                    <a:pt x="245268" y="333375"/>
                  </a:lnTo>
                  <a:lnTo>
                    <a:pt x="188118" y="254794"/>
                  </a:lnTo>
                  <a:lnTo>
                    <a:pt x="107156" y="157162"/>
                  </a:lnTo>
                  <a:lnTo>
                    <a:pt x="45243" y="95250"/>
                  </a:lnTo>
                  <a:lnTo>
                    <a:pt x="16668" y="64294"/>
                  </a:lnTo>
                  <a:lnTo>
                    <a:pt x="7143" y="45244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21431" y="0"/>
                  </a:lnTo>
                  <a:lnTo>
                    <a:pt x="57150" y="16669"/>
                  </a:lnTo>
                  <a:lnTo>
                    <a:pt x="166687" y="78581"/>
                  </a:lnTo>
                  <a:lnTo>
                    <a:pt x="259556" y="135731"/>
                  </a:lnTo>
                  <a:lnTo>
                    <a:pt x="350043" y="192881"/>
                  </a:lnTo>
                  <a:lnTo>
                    <a:pt x="452437" y="261937"/>
                  </a:lnTo>
                  <a:lnTo>
                    <a:pt x="547687" y="330994"/>
                  </a:lnTo>
                  <a:lnTo>
                    <a:pt x="638175" y="400050"/>
                  </a:lnTo>
                  <a:lnTo>
                    <a:pt x="664368" y="419100"/>
                  </a:lnTo>
                  <a:lnTo>
                    <a:pt x="673893" y="433387"/>
                  </a:lnTo>
                  <a:lnTo>
                    <a:pt x="704850" y="488156"/>
                  </a:lnTo>
                  <a:lnTo>
                    <a:pt x="731043" y="542925"/>
                  </a:lnTo>
                  <a:lnTo>
                    <a:pt x="764381" y="623887"/>
                  </a:lnTo>
                  <a:lnTo>
                    <a:pt x="795337" y="740569"/>
                  </a:lnTo>
                  <a:lnTo>
                    <a:pt x="814387" y="823912"/>
                  </a:lnTo>
                  <a:lnTo>
                    <a:pt x="812006" y="847725"/>
                  </a:lnTo>
                  <a:lnTo>
                    <a:pt x="802481" y="885825"/>
                  </a:lnTo>
                  <a:lnTo>
                    <a:pt x="778668" y="931069"/>
                  </a:lnTo>
                  <a:lnTo>
                    <a:pt x="745331" y="966787"/>
                  </a:lnTo>
                  <a:lnTo>
                    <a:pt x="709612" y="990600"/>
                  </a:lnTo>
                  <a:lnTo>
                    <a:pt x="678656" y="1000125"/>
                  </a:lnTo>
                  <a:lnTo>
                    <a:pt x="659606" y="1000125"/>
                  </a:lnTo>
                  <a:lnTo>
                    <a:pt x="616743" y="990600"/>
                  </a:lnTo>
                  <a:lnTo>
                    <a:pt x="583406" y="971550"/>
                  </a:lnTo>
                  <a:lnTo>
                    <a:pt x="564356" y="952500"/>
                  </a:lnTo>
                  <a:lnTo>
                    <a:pt x="542925" y="923925"/>
                  </a:lnTo>
                  <a:lnTo>
                    <a:pt x="523875" y="876300"/>
                  </a:lnTo>
                  <a:lnTo>
                    <a:pt x="502443" y="809625"/>
                  </a:lnTo>
                  <a:lnTo>
                    <a:pt x="450056" y="676275"/>
                  </a:lnTo>
                  <a:lnTo>
                    <a:pt x="395287" y="566737"/>
                  </a:lnTo>
                  <a:lnTo>
                    <a:pt x="357187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D3B22AA-4262-7545-B8A6-E8E6953DDA1E}"/>
                </a:ext>
              </a:extLst>
            </p:cNvPr>
            <p:cNvSpPr/>
            <p:nvPr/>
          </p:nvSpPr>
          <p:spPr>
            <a:xfrm>
              <a:off x="3600450" y="1419225"/>
              <a:ext cx="579438" cy="1344613"/>
            </a:xfrm>
            <a:custGeom>
              <a:avLst/>
              <a:gdLst>
                <a:gd name="connsiteX0" fmla="*/ 250031 w 578644"/>
                <a:gd name="connsiteY0" fmla="*/ 450056 h 1345406"/>
                <a:gd name="connsiteX1" fmla="*/ 250031 w 578644"/>
                <a:gd name="connsiteY1" fmla="*/ 209550 h 1345406"/>
                <a:gd name="connsiteX2" fmla="*/ 247650 w 578644"/>
                <a:gd name="connsiteY2" fmla="*/ 195263 h 1345406"/>
                <a:gd name="connsiteX3" fmla="*/ 238125 w 578644"/>
                <a:gd name="connsiteY3" fmla="*/ 176213 h 1345406"/>
                <a:gd name="connsiteX4" fmla="*/ 219075 w 578644"/>
                <a:gd name="connsiteY4" fmla="*/ 150019 h 1345406"/>
                <a:gd name="connsiteX5" fmla="*/ 192881 w 578644"/>
                <a:gd name="connsiteY5" fmla="*/ 128588 h 1345406"/>
                <a:gd name="connsiteX6" fmla="*/ 147638 w 578644"/>
                <a:gd name="connsiteY6" fmla="*/ 107156 h 1345406"/>
                <a:gd name="connsiteX7" fmla="*/ 95250 w 578644"/>
                <a:gd name="connsiteY7" fmla="*/ 88106 h 1345406"/>
                <a:gd name="connsiteX8" fmla="*/ 42863 w 578644"/>
                <a:gd name="connsiteY8" fmla="*/ 73819 h 1345406"/>
                <a:gd name="connsiteX9" fmla="*/ 21431 w 578644"/>
                <a:gd name="connsiteY9" fmla="*/ 64294 h 1345406"/>
                <a:gd name="connsiteX10" fmla="*/ 2381 w 578644"/>
                <a:gd name="connsiteY10" fmla="*/ 38100 h 1345406"/>
                <a:gd name="connsiteX11" fmla="*/ 0 w 578644"/>
                <a:gd name="connsiteY11" fmla="*/ 16669 h 1345406"/>
                <a:gd name="connsiteX12" fmla="*/ 7144 w 578644"/>
                <a:gd name="connsiteY12" fmla="*/ 7144 h 1345406"/>
                <a:gd name="connsiteX13" fmla="*/ 35719 w 578644"/>
                <a:gd name="connsiteY13" fmla="*/ 0 h 1345406"/>
                <a:gd name="connsiteX14" fmla="*/ 130969 w 578644"/>
                <a:gd name="connsiteY14" fmla="*/ 0 h 1345406"/>
                <a:gd name="connsiteX15" fmla="*/ 221456 w 578644"/>
                <a:gd name="connsiteY15" fmla="*/ 9525 h 1345406"/>
                <a:gd name="connsiteX16" fmla="*/ 335756 w 578644"/>
                <a:gd name="connsiteY16" fmla="*/ 33338 h 1345406"/>
                <a:gd name="connsiteX17" fmla="*/ 411956 w 578644"/>
                <a:gd name="connsiteY17" fmla="*/ 57150 h 1345406"/>
                <a:gd name="connsiteX18" fmla="*/ 459581 w 578644"/>
                <a:gd name="connsiteY18" fmla="*/ 76200 h 1345406"/>
                <a:gd name="connsiteX19" fmla="*/ 502444 w 578644"/>
                <a:gd name="connsiteY19" fmla="*/ 97631 h 1345406"/>
                <a:gd name="connsiteX20" fmla="*/ 540544 w 578644"/>
                <a:gd name="connsiteY20" fmla="*/ 128588 h 1345406"/>
                <a:gd name="connsiteX21" fmla="*/ 571500 w 578644"/>
                <a:gd name="connsiteY21" fmla="*/ 161925 h 1345406"/>
                <a:gd name="connsiteX22" fmla="*/ 578644 w 578644"/>
                <a:gd name="connsiteY22" fmla="*/ 183356 h 1345406"/>
                <a:gd name="connsiteX23" fmla="*/ 576263 w 578644"/>
                <a:gd name="connsiteY23" fmla="*/ 204788 h 1345406"/>
                <a:gd name="connsiteX24" fmla="*/ 559594 w 578644"/>
                <a:gd name="connsiteY24" fmla="*/ 233363 h 1345406"/>
                <a:gd name="connsiteX25" fmla="*/ 526256 w 578644"/>
                <a:gd name="connsiteY25" fmla="*/ 266700 h 1345406"/>
                <a:gd name="connsiteX26" fmla="*/ 511969 w 578644"/>
                <a:gd name="connsiteY26" fmla="*/ 280988 h 1345406"/>
                <a:gd name="connsiteX27" fmla="*/ 500063 w 578644"/>
                <a:gd name="connsiteY27" fmla="*/ 309563 h 1345406"/>
                <a:gd name="connsiteX28" fmla="*/ 481013 w 578644"/>
                <a:gd name="connsiteY28" fmla="*/ 400050 h 1345406"/>
                <a:gd name="connsiteX29" fmla="*/ 466725 w 578644"/>
                <a:gd name="connsiteY29" fmla="*/ 502444 h 1345406"/>
                <a:gd name="connsiteX30" fmla="*/ 457200 w 578644"/>
                <a:gd name="connsiteY30" fmla="*/ 571500 h 1345406"/>
                <a:gd name="connsiteX31" fmla="*/ 450056 w 578644"/>
                <a:gd name="connsiteY31" fmla="*/ 678656 h 1345406"/>
                <a:gd name="connsiteX32" fmla="*/ 452438 w 578644"/>
                <a:gd name="connsiteY32" fmla="*/ 1304925 h 1345406"/>
                <a:gd name="connsiteX33" fmla="*/ 250031 w 578644"/>
                <a:gd name="connsiteY33" fmla="*/ 1345406 h 1345406"/>
                <a:gd name="connsiteX34" fmla="*/ 250031 w 578644"/>
                <a:gd name="connsiteY34" fmla="*/ 4500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1345406">
                  <a:moveTo>
                    <a:pt x="250031" y="450056"/>
                  </a:moveTo>
                  <a:lnTo>
                    <a:pt x="250031" y="209550"/>
                  </a:lnTo>
                  <a:lnTo>
                    <a:pt x="247650" y="195263"/>
                  </a:lnTo>
                  <a:lnTo>
                    <a:pt x="238125" y="176213"/>
                  </a:lnTo>
                  <a:lnTo>
                    <a:pt x="219075" y="150019"/>
                  </a:lnTo>
                  <a:lnTo>
                    <a:pt x="192881" y="128588"/>
                  </a:lnTo>
                  <a:lnTo>
                    <a:pt x="147638" y="107156"/>
                  </a:lnTo>
                  <a:lnTo>
                    <a:pt x="95250" y="88106"/>
                  </a:lnTo>
                  <a:lnTo>
                    <a:pt x="42863" y="73819"/>
                  </a:lnTo>
                  <a:lnTo>
                    <a:pt x="21431" y="64294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30969" y="0"/>
                  </a:lnTo>
                  <a:lnTo>
                    <a:pt x="221456" y="9525"/>
                  </a:lnTo>
                  <a:lnTo>
                    <a:pt x="335756" y="33338"/>
                  </a:lnTo>
                  <a:lnTo>
                    <a:pt x="411956" y="57150"/>
                  </a:lnTo>
                  <a:lnTo>
                    <a:pt x="459581" y="76200"/>
                  </a:lnTo>
                  <a:lnTo>
                    <a:pt x="502444" y="97631"/>
                  </a:lnTo>
                  <a:lnTo>
                    <a:pt x="540544" y="128588"/>
                  </a:lnTo>
                  <a:lnTo>
                    <a:pt x="571500" y="161925"/>
                  </a:lnTo>
                  <a:lnTo>
                    <a:pt x="578644" y="183356"/>
                  </a:lnTo>
                  <a:lnTo>
                    <a:pt x="576263" y="204788"/>
                  </a:lnTo>
                  <a:lnTo>
                    <a:pt x="559594" y="233363"/>
                  </a:lnTo>
                  <a:lnTo>
                    <a:pt x="526256" y="266700"/>
                  </a:lnTo>
                  <a:lnTo>
                    <a:pt x="511969" y="280988"/>
                  </a:lnTo>
                  <a:lnTo>
                    <a:pt x="500063" y="309563"/>
                  </a:lnTo>
                  <a:lnTo>
                    <a:pt x="481013" y="400050"/>
                  </a:lnTo>
                  <a:lnTo>
                    <a:pt x="466725" y="502444"/>
                  </a:lnTo>
                  <a:lnTo>
                    <a:pt x="457200" y="571500"/>
                  </a:lnTo>
                  <a:lnTo>
                    <a:pt x="450056" y="678656"/>
                  </a:lnTo>
                  <a:lnTo>
                    <a:pt x="452438" y="1304925"/>
                  </a:lnTo>
                  <a:lnTo>
                    <a:pt x="250031" y="1345406"/>
                  </a:lnTo>
                  <a:lnTo>
                    <a:pt x="25003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1C8A595B-2D0D-ED41-A365-06F3B5FC77A0}"/>
                </a:ext>
              </a:extLst>
            </p:cNvPr>
            <p:cNvSpPr/>
            <p:nvPr/>
          </p:nvSpPr>
          <p:spPr>
            <a:xfrm>
              <a:off x="2632075" y="2582863"/>
              <a:ext cx="2339975" cy="577850"/>
            </a:xfrm>
            <a:custGeom>
              <a:avLst/>
              <a:gdLst>
                <a:gd name="connsiteX0" fmla="*/ 907257 w 2340769"/>
                <a:gd name="connsiteY0" fmla="*/ 202407 h 576263"/>
                <a:gd name="connsiteX1" fmla="*/ 1102519 w 2340769"/>
                <a:gd name="connsiteY1" fmla="*/ 159544 h 576263"/>
                <a:gd name="connsiteX2" fmla="*/ 1238250 w 2340769"/>
                <a:gd name="connsiteY2" fmla="*/ 128588 h 576263"/>
                <a:gd name="connsiteX3" fmla="*/ 1414463 w 2340769"/>
                <a:gd name="connsiteY3" fmla="*/ 90488 h 576263"/>
                <a:gd name="connsiteX4" fmla="*/ 1583532 w 2340769"/>
                <a:gd name="connsiteY4" fmla="*/ 71438 h 576263"/>
                <a:gd name="connsiteX5" fmla="*/ 1714500 w 2340769"/>
                <a:gd name="connsiteY5" fmla="*/ 54769 h 576263"/>
                <a:gd name="connsiteX6" fmla="*/ 1819275 w 2340769"/>
                <a:gd name="connsiteY6" fmla="*/ 40482 h 576263"/>
                <a:gd name="connsiteX7" fmla="*/ 1924050 w 2340769"/>
                <a:gd name="connsiteY7" fmla="*/ 21432 h 576263"/>
                <a:gd name="connsiteX8" fmla="*/ 1985963 w 2340769"/>
                <a:gd name="connsiteY8" fmla="*/ 4763 h 576263"/>
                <a:gd name="connsiteX9" fmla="*/ 2005013 w 2340769"/>
                <a:gd name="connsiteY9" fmla="*/ 0 h 576263"/>
                <a:gd name="connsiteX10" fmla="*/ 2043113 w 2340769"/>
                <a:gd name="connsiteY10" fmla="*/ 0 h 576263"/>
                <a:gd name="connsiteX11" fmla="*/ 2097882 w 2340769"/>
                <a:gd name="connsiteY11" fmla="*/ 2382 h 576263"/>
                <a:gd name="connsiteX12" fmla="*/ 2159794 w 2340769"/>
                <a:gd name="connsiteY12" fmla="*/ 7144 h 576263"/>
                <a:gd name="connsiteX13" fmla="*/ 2228850 w 2340769"/>
                <a:gd name="connsiteY13" fmla="*/ 16669 h 576263"/>
                <a:gd name="connsiteX14" fmla="*/ 2257425 w 2340769"/>
                <a:gd name="connsiteY14" fmla="*/ 23813 h 576263"/>
                <a:gd name="connsiteX15" fmla="*/ 2290763 w 2340769"/>
                <a:gd name="connsiteY15" fmla="*/ 40482 h 576263"/>
                <a:gd name="connsiteX16" fmla="*/ 2316957 w 2340769"/>
                <a:gd name="connsiteY16" fmla="*/ 59532 h 576263"/>
                <a:gd name="connsiteX17" fmla="*/ 2333625 w 2340769"/>
                <a:gd name="connsiteY17" fmla="*/ 80963 h 576263"/>
                <a:gd name="connsiteX18" fmla="*/ 2340769 w 2340769"/>
                <a:gd name="connsiteY18" fmla="*/ 104775 h 576263"/>
                <a:gd name="connsiteX19" fmla="*/ 2340769 w 2340769"/>
                <a:gd name="connsiteY19" fmla="*/ 126207 h 576263"/>
                <a:gd name="connsiteX20" fmla="*/ 2336007 w 2340769"/>
                <a:gd name="connsiteY20" fmla="*/ 161925 h 576263"/>
                <a:gd name="connsiteX21" fmla="*/ 2283619 w 2340769"/>
                <a:gd name="connsiteY21" fmla="*/ 178594 h 576263"/>
                <a:gd name="connsiteX22" fmla="*/ 2140744 w 2340769"/>
                <a:gd name="connsiteY22" fmla="*/ 188119 h 576263"/>
                <a:gd name="connsiteX23" fmla="*/ 1947863 w 2340769"/>
                <a:gd name="connsiteY23" fmla="*/ 200025 h 576263"/>
                <a:gd name="connsiteX24" fmla="*/ 1685925 w 2340769"/>
                <a:gd name="connsiteY24" fmla="*/ 221457 h 576263"/>
                <a:gd name="connsiteX25" fmla="*/ 1526382 w 2340769"/>
                <a:gd name="connsiteY25" fmla="*/ 250032 h 576263"/>
                <a:gd name="connsiteX26" fmla="*/ 1309688 w 2340769"/>
                <a:gd name="connsiteY26" fmla="*/ 292894 h 576263"/>
                <a:gd name="connsiteX27" fmla="*/ 1095375 w 2340769"/>
                <a:gd name="connsiteY27" fmla="*/ 345282 h 576263"/>
                <a:gd name="connsiteX28" fmla="*/ 890588 w 2340769"/>
                <a:gd name="connsiteY28" fmla="*/ 402432 h 576263"/>
                <a:gd name="connsiteX29" fmla="*/ 709613 w 2340769"/>
                <a:gd name="connsiteY29" fmla="*/ 469107 h 576263"/>
                <a:gd name="connsiteX30" fmla="*/ 540544 w 2340769"/>
                <a:gd name="connsiteY30" fmla="*/ 521494 h 576263"/>
                <a:gd name="connsiteX31" fmla="*/ 476250 w 2340769"/>
                <a:gd name="connsiteY31" fmla="*/ 540544 h 576263"/>
                <a:gd name="connsiteX32" fmla="*/ 421482 w 2340769"/>
                <a:gd name="connsiteY32" fmla="*/ 566738 h 576263"/>
                <a:gd name="connsiteX33" fmla="*/ 392907 w 2340769"/>
                <a:gd name="connsiteY33" fmla="*/ 576263 h 576263"/>
                <a:gd name="connsiteX34" fmla="*/ 357188 w 2340769"/>
                <a:gd name="connsiteY34" fmla="*/ 564357 h 576263"/>
                <a:gd name="connsiteX35" fmla="*/ 300038 w 2340769"/>
                <a:gd name="connsiteY35" fmla="*/ 533400 h 576263"/>
                <a:gd name="connsiteX36" fmla="*/ 230982 w 2340769"/>
                <a:gd name="connsiteY36" fmla="*/ 492919 h 576263"/>
                <a:gd name="connsiteX37" fmla="*/ 145257 w 2340769"/>
                <a:gd name="connsiteY37" fmla="*/ 428625 h 576263"/>
                <a:gd name="connsiteX38" fmla="*/ 76200 w 2340769"/>
                <a:gd name="connsiteY38" fmla="*/ 364332 h 576263"/>
                <a:gd name="connsiteX39" fmla="*/ 33338 w 2340769"/>
                <a:gd name="connsiteY39" fmla="*/ 314325 h 576263"/>
                <a:gd name="connsiteX40" fmla="*/ 14288 w 2340769"/>
                <a:gd name="connsiteY40" fmla="*/ 290513 h 576263"/>
                <a:gd name="connsiteX41" fmla="*/ 4763 w 2340769"/>
                <a:gd name="connsiteY41" fmla="*/ 269082 h 576263"/>
                <a:gd name="connsiteX42" fmla="*/ 0 w 2340769"/>
                <a:gd name="connsiteY42" fmla="*/ 247650 h 576263"/>
                <a:gd name="connsiteX43" fmla="*/ 7144 w 2340769"/>
                <a:gd name="connsiteY43" fmla="*/ 228600 h 576263"/>
                <a:gd name="connsiteX44" fmla="*/ 21432 w 2340769"/>
                <a:gd name="connsiteY44" fmla="*/ 226219 h 576263"/>
                <a:gd name="connsiteX45" fmla="*/ 52388 w 2340769"/>
                <a:gd name="connsiteY45" fmla="*/ 238125 h 576263"/>
                <a:gd name="connsiteX46" fmla="*/ 85725 w 2340769"/>
                <a:gd name="connsiteY46" fmla="*/ 261938 h 576263"/>
                <a:gd name="connsiteX47" fmla="*/ 130969 w 2340769"/>
                <a:gd name="connsiteY47" fmla="*/ 283369 h 576263"/>
                <a:gd name="connsiteX48" fmla="*/ 185738 w 2340769"/>
                <a:gd name="connsiteY48" fmla="*/ 297657 h 576263"/>
                <a:gd name="connsiteX49" fmla="*/ 238125 w 2340769"/>
                <a:gd name="connsiteY49" fmla="*/ 307182 h 576263"/>
                <a:gd name="connsiteX50" fmla="*/ 319088 w 2340769"/>
                <a:gd name="connsiteY50" fmla="*/ 311944 h 576263"/>
                <a:gd name="connsiteX51" fmla="*/ 431007 w 2340769"/>
                <a:gd name="connsiteY51" fmla="*/ 302419 h 576263"/>
                <a:gd name="connsiteX52" fmla="*/ 692944 w 2340769"/>
                <a:gd name="connsiteY52" fmla="*/ 250032 h 576263"/>
                <a:gd name="connsiteX53" fmla="*/ 907257 w 2340769"/>
                <a:gd name="connsiteY53" fmla="*/ 202407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40769" h="576263">
                  <a:moveTo>
                    <a:pt x="907257" y="202407"/>
                  </a:moveTo>
                  <a:lnTo>
                    <a:pt x="1102519" y="159544"/>
                  </a:lnTo>
                  <a:lnTo>
                    <a:pt x="1238250" y="128588"/>
                  </a:lnTo>
                  <a:lnTo>
                    <a:pt x="1414463" y="90488"/>
                  </a:lnTo>
                  <a:lnTo>
                    <a:pt x="1583532" y="71438"/>
                  </a:lnTo>
                  <a:lnTo>
                    <a:pt x="1714500" y="54769"/>
                  </a:lnTo>
                  <a:lnTo>
                    <a:pt x="1819275" y="40482"/>
                  </a:lnTo>
                  <a:lnTo>
                    <a:pt x="1924050" y="21432"/>
                  </a:lnTo>
                  <a:lnTo>
                    <a:pt x="1985963" y="4763"/>
                  </a:lnTo>
                  <a:lnTo>
                    <a:pt x="2005013" y="0"/>
                  </a:lnTo>
                  <a:lnTo>
                    <a:pt x="2043113" y="0"/>
                  </a:lnTo>
                  <a:lnTo>
                    <a:pt x="2097882" y="2382"/>
                  </a:lnTo>
                  <a:lnTo>
                    <a:pt x="2159794" y="7144"/>
                  </a:lnTo>
                  <a:lnTo>
                    <a:pt x="2228850" y="16669"/>
                  </a:lnTo>
                  <a:lnTo>
                    <a:pt x="2257425" y="23813"/>
                  </a:lnTo>
                  <a:lnTo>
                    <a:pt x="2290763" y="40482"/>
                  </a:lnTo>
                  <a:lnTo>
                    <a:pt x="2316957" y="59532"/>
                  </a:lnTo>
                  <a:lnTo>
                    <a:pt x="2333625" y="80963"/>
                  </a:lnTo>
                  <a:lnTo>
                    <a:pt x="2340769" y="104775"/>
                  </a:lnTo>
                  <a:lnTo>
                    <a:pt x="2340769" y="126207"/>
                  </a:lnTo>
                  <a:lnTo>
                    <a:pt x="2336007" y="161925"/>
                  </a:lnTo>
                  <a:lnTo>
                    <a:pt x="2283619" y="178594"/>
                  </a:lnTo>
                  <a:lnTo>
                    <a:pt x="2140744" y="188119"/>
                  </a:lnTo>
                  <a:lnTo>
                    <a:pt x="1947863" y="200025"/>
                  </a:lnTo>
                  <a:lnTo>
                    <a:pt x="1685925" y="221457"/>
                  </a:lnTo>
                  <a:lnTo>
                    <a:pt x="1526382" y="250032"/>
                  </a:lnTo>
                  <a:lnTo>
                    <a:pt x="1309688" y="292894"/>
                  </a:lnTo>
                  <a:lnTo>
                    <a:pt x="1095375" y="345282"/>
                  </a:lnTo>
                  <a:lnTo>
                    <a:pt x="890588" y="402432"/>
                  </a:lnTo>
                  <a:lnTo>
                    <a:pt x="709613" y="469107"/>
                  </a:lnTo>
                  <a:lnTo>
                    <a:pt x="540544" y="521494"/>
                  </a:lnTo>
                  <a:lnTo>
                    <a:pt x="476250" y="540544"/>
                  </a:lnTo>
                  <a:lnTo>
                    <a:pt x="421482" y="566738"/>
                  </a:lnTo>
                  <a:lnTo>
                    <a:pt x="392907" y="576263"/>
                  </a:lnTo>
                  <a:lnTo>
                    <a:pt x="357188" y="564357"/>
                  </a:lnTo>
                  <a:lnTo>
                    <a:pt x="300038" y="533400"/>
                  </a:lnTo>
                  <a:lnTo>
                    <a:pt x="230982" y="492919"/>
                  </a:lnTo>
                  <a:lnTo>
                    <a:pt x="145257" y="428625"/>
                  </a:lnTo>
                  <a:lnTo>
                    <a:pt x="76200" y="364332"/>
                  </a:lnTo>
                  <a:lnTo>
                    <a:pt x="33338" y="314325"/>
                  </a:lnTo>
                  <a:lnTo>
                    <a:pt x="14288" y="290513"/>
                  </a:lnTo>
                  <a:lnTo>
                    <a:pt x="4763" y="269082"/>
                  </a:lnTo>
                  <a:lnTo>
                    <a:pt x="0" y="247650"/>
                  </a:lnTo>
                  <a:lnTo>
                    <a:pt x="7144" y="228600"/>
                  </a:lnTo>
                  <a:lnTo>
                    <a:pt x="21432" y="226219"/>
                  </a:lnTo>
                  <a:lnTo>
                    <a:pt x="52388" y="238125"/>
                  </a:lnTo>
                  <a:lnTo>
                    <a:pt x="85725" y="261938"/>
                  </a:lnTo>
                  <a:lnTo>
                    <a:pt x="130969" y="283369"/>
                  </a:lnTo>
                  <a:lnTo>
                    <a:pt x="185738" y="297657"/>
                  </a:lnTo>
                  <a:lnTo>
                    <a:pt x="238125" y="307182"/>
                  </a:lnTo>
                  <a:lnTo>
                    <a:pt x="319088" y="311944"/>
                  </a:lnTo>
                  <a:lnTo>
                    <a:pt x="431007" y="302419"/>
                  </a:lnTo>
                  <a:lnTo>
                    <a:pt x="692944" y="250032"/>
                  </a:lnTo>
                  <a:lnTo>
                    <a:pt x="907257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D2093F5D-32F7-524C-B0EF-F747DDBD4027}"/>
                </a:ext>
              </a:extLst>
            </p:cNvPr>
            <p:cNvSpPr/>
            <p:nvPr/>
          </p:nvSpPr>
          <p:spPr>
            <a:xfrm>
              <a:off x="2524125" y="3011488"/>
              <a:ext cx="1127125" cy="989012"/>
            </a:xfrm>
            <a:custGeom>
              <a:avLst/>
              <a:gdLst>
                <a:gd name="connsiteX0" fmla="*/ 802481 w 1126331"/>
                <a:gd name="connsiteY0" fmla="*/ 511969 h 988219"/>
                <a:gd name="connsiteX1" fmla="*/ 964406 w 1126331"/>
                <a:gd name="connsiteY1" fmla="*/ 385763 h 988219"/>
                <a:gd name="connsiteX2" fmla="*/ 1033463 w 1126331"/>
                <a:gd name="connsiteY2" fmla="*/ 330994 h 988219"/>
                <a:gd name="connsiteX3" fmla="*/ 1057275 w 1126331"/>
                <a:gd name="connsiteY3" fmla="*/ 319088 h 988219"/>
                <a:gd name="connsiteX4" fmla="*/ 1073944 w 1126331"/>
                <a:gd name="connsiteY4" fmla="*/ 311944 h 988219"/>
                <a:gd name="connsiteX5" fmla="*/ 1104900 w 1126331"/>
                <a:gd name="connsiteY5" fmla="*/ 292894 h 988219"/>
                <a:gd name="connsiteX6" fmla="*/ 1123950 w 1126331"/>
                <a:gd name="connsiteY6" fmla="*/ 271463 h 988219"/>
                <a:gd name="connsiteX7" fmla="*/ 1126331 w 1126331"/>
                <a:gd name="connsiteY7" fmla="*/ 257175 h 988219"/>
                <a:gd name="connsiteX8" fmla="*/ 1121569 w 1126331"/>
                <a:gd name="connsiteY8" fmla="*/ 238125 h 988219"/>
                <a:gd name="connsiteX9" fmla="*/ 1107281 w 1126331"/>
                <a:gd name="connsiteY9" fmla="*/ 216694 h 988219"/>
                <a:gd name="connsiteX10" fmla="*/ 1076325 w 1126331"/>
                <a:gd name="connsiteY10" fmla="*/ 192882 h 988219"/>
                <a:gd name="connsiteX11" fmla="*/ 1007269 w 1126331"/>
                <a:gd name="connsiteY11" fmla="*/ 154782 h 988219"/>
                <a:gd name="connsiteX12" fmla="*/ 933450 w 1126331"/>
                <a:gd name="connsiteY12" fmla="*/ 111919 h 988219"/>
                <a:gd name="connsiteX13" fmla="*/ 900113 w 1126331"/>
                <a:gd name="connsiteY13" fmla="*/ 90488 h 988219"/>
                <a:gd name="connsiteX14" fmla="*/ 847725 w 1126331"/>
                <a:gd name="connsiteY14" fmla="*/ 50007 h 988219"/>
                <a:gd name="connsiteX15" fmla="*/ 790575 w 1126331"/>
                <a:gd name="connsiteY15" fmla="*/ 0 h 988219"/>
                <a:gd name="connsiteX16" fmla="*/ 659606 w 1126331"/>
                <a:gd name="connsiteY16" fmla="*/ 61913 h 988219"/>
                <a:gd name="connsiteX17" fmla="*/ 716756 w 1126331"/>
                <a:gd name="connsiteY17" fmla="*/ 107157 h 988219"/>
                <a:gd name="connsiteX18" fmla="*/ 738188 w 1126331"/>
                <a:gd name="connsiteY18" fmla="*/ 128588 h 988219"/>
                <a:gd name="connsiteX19" fmla="*/ 752475 w 1126331"/>
                <a:gd name="connsiteY19" fmla="*/ 145257 h 988219"/>
                <a:gd name="connsiteX20" fmla="*/ 759619 w 1126331"/>
                <a:gd name="connsiteY20" fmla="*/ 159544 h 988219"/>
                <a:gd name="connsiteX21" fmla="*/ 762000 w 1126331"/>
                <a:gd name="connsiteY21" fmla="*/ 173832 h 988219"/>
                <a:gd name="connsiteX22" fmla="*/ 757238 w 1126331"/>
                <a:gd name="connsiteY22" fmla="*/ 188119 h 988219"/>
                <a:gd name="connsiteX23" fmla="*/ 723900 w 1126331"/>
                <a:gd name="connsiteY23" fmla="*/ 240507 h 988219"/>
                <a:gd name="connsiteX24" fmla="*/ 664369 w 1126331"/>
                <a:gd name="connsiteY24" fmla="*/ 326232 h 988219"/>
                <a:gd name="connsiteX25" fmla="*/ 588169 w 1126331"/>
                <a:gd name="connsiteY25" fmla="*/ 423863 h 988219"/>
                <a:gd name="connsiteX26" fmla="*/ 500063 w 1126331"/>
                <a:gd name="connsiteY26" fmla="*/ 521494 h 988219"/>
                <a:gd name="connsiteX27" fmla="*/ 395288 w 1126331"/>
                <a:gd name="connsiteY27" fmla="*/ 623888 h 988219"/>
                <a:gd name="connsiteX28" fmla="*/ 311944 w 1126331"/>
                <a:gd name="connsiteY28" fmla="*/ 697707 h 988219"/>
                <a:gd name="connsiteX29" fmla="*/ 176213 w 1126331"/>
                <a:gd name="connsiteY29" fmla="*/ 807244 h 988219"/>
                <a:gd name="connsiteX30" fmla="*/ 69056 w 1126331"/>
                <a:gd name="connsiteY30" fmla="*/ 888207 h 988219"/>
                <a:gd name="connsiteX31" fmla="*/ 14288 w 1126331"/>
                <a:gd name="connsiteY31" fmla="*/ 926307 h 988219"/>
                <a:gd name="connsiteX32" fmla="*/ 2381 w 1126331"/>
                <a:gd name="connsiteY32" fmla="*/ 947738 h 988219"/>
                <a:gd name="connsiteX33" fmla="*/ 0 w 1126331"/>
                <a:gd name="connsiteY33" fmla="*/ 966788 h 988219"/>
                <a:gd name="connsiteX34" fmla="*/ 4763 w 1126331"/>
                <a:gd name="connsiteY34" fmla="*/ 981075 h 988219"/>
                <a:gd name="connsiteX35" fmla="*/ 14288 w 1126331"/>
                <a:gd name="connsiteY35" fmla="*/ 988219 h 988219"/>
                <a:gd name="connsiteX36" fmla="*/ 35719 w 1126331"/>
                <a:gd name="connsiteY36" fmla="*/ 988219 h 988219"/>
                <a:gd name="connsiteX37" fmla="*/ 85725 w 1126331"/>
                <a:gd name="connsiteY37" fmla="*/ 962025 h 988219"/>
                <a:gd name="connsiteX38" fmla="*/ 250031 w 1126331"/>
                <a:gd name="connsiteY38" fmla="*/ 878682 h 988219"/>
                <a:gd name="connsiteX39" fmla="*/ 416719 w 1126331"/>
                <a:gd name="connsiteY39" fmla="*/ 783432 h 988219"/>
                <a:gd name="connsiteX40" fmla="*/ 597694 w 1126331"/>
                <a:gd name="connsiteY40" fmla="*/ 664369 h 988219"/>
                <a:gd name="connsiteX41" fmla="*/ 802481 w 1126331"/>
                <a:gd name="connsiteY41" fmla="*/ 5119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988219">
                  <a:moveTo>
                    <a:pt x="802481" y="511969"/>
                  </a:moveTo>
                  <a:lnTo>
                    <a:pt x="964406" y="385763"/>
                  </a:lnTo>
                  <a:lnTo>
                    <a:pt x="1033463" y="330994"/>
                  </a:lnTo>
                  <a:lnTo>
                    <a:pt x="1057275" y="319088"/>
                  </a:lnTo>
                  <a:lnTo>
                    <a:pt x="1073944" y="311944"/>
                  </a:lnTo>
                  <a:lnTo>
                    <a:pt x="1104900" y="292894"/>
                  </a:lnTo>
                  <a:lnTo>
                    <a:pt x="1123950" y="271463"/>
                  </a:lnTo>
                  <a:lnTo>
                    <a:pt x="1126331" y="257175"/>
                  </a:lnTo>
                  <a:lnTo>
                    <a:pt x="1121569" y="238125"/>
                  </a:lnTo>
                  <a:lnTo>
                    <a:pt x="1107281" y="216694"/>
                  </a:lnTo>
                  <a:lnTo>
                    <a:pt x="1076325" y="192882"/>
                  </a:lnTo>
                  <a:lnTo>
                    <a:pt x="1007269" y="154782"/>
                  </a:lnTo>
                  <a:lnTo>
                    <a:pt x="933450" y="111919"/>
                  </a:lnTo>
                  <a:lnTo>
                    <a:pt x="900113" y="90488"/>
                  </a:lnTo>
                  <a:lnTo>
                    <a:pt x="847725" y="50007"/>
                  </a:lnTo>
                  <a:lnTo>
                    <a:pt x="790575" y="0"/>
                  </a:lnTo>
                  <a:lnTo>
                    <a:pt x="659606" y="61913"/>
                  </a:lnTo>
                  <a:lnTo>
                    <a:pt x="716756" y="107157"/>
                  </a:lnTo>
                  <a:lnTo>
                    <a:pt x="738188" y="128588"/>
                  </a:lnTo>
                  <a:lnTo>
                    <a:pt x="752475" y="145257"/>
                  </a:lnTo>
                  <a:lnTo>
                    <a:pt x="759619" y="159544"/>
                  </a:lnTo>
                  <a:lnTo>
                    <a:pt x="762000" y="173832"/>
                  </a:lnTo>
                  <a:lnTo>
                    <a:pt x="757238" y="188119"/>
                  </a:lnTo>
                  <a:lnTo>
                    <a:pt x="723900" y="240507"/>
                  </a:lnTo>
                  <a:lnTo>
                    <a:pt x="664369" y="326232"/>
                  </a:lnTo>
                  <a:lnTo>
                    <a:pt x="588169" y="423863"/>
                  </a:lnTo>
                  <a:lnTo>
                    <a:pt x="500063" y="521494"/>
                  </a:lnTo>
                  <a:lnTo>
                    <a:pt x="395288" y="623888"/>
                  </a:lnTo>
                  <a:lnTo>
                    <a:pt x="311944" y="697707"/>
                  </a:lnTo>
                  <a:lnTo>
                    <a:pt x="176213" y="807244"/>
                  </a:lnTo>
                  <a:lnTo>
                    <a:pt x="69056" y="888207"/>
                  </a:lnTo>
                  <a:lnTo>
                    <a:pt x="14288" y="926307"/>
                  </a:lnTo>
                  <a:lnTo>
                    <a:pt x="2381" y="947738"/>
                  </a:lnTo>
                  <a:lnTo>
                    <a:pt x="0" y="966788"/>
                  </a:lnTo>
                  <a:lnTo>
                    <a:pt x="4763" y="981075"/>
                  </a:lnTo>
                  <a:lnTo>
                    <a:pt x="14288" y="988219"/>
                  </a:lnTo>
                  <a:lnTo>
                    <a:pt x="35719" y="988219"/>
                  </a:lnTo>
                  <a:lnTo>
                    <a:pt x="85725" y="962025"/>
                  </a:lnTo>
                  <a:lnTo>
                    <a:pt x="250031" y="878682"/>
                  </a:lnTo>
                  <a:lnTo>
                    <a:pt x="416719" y="783432"/>
                  </a:lnTo>
                  <a:lnTo>
                    <a:pt x="597694" y="664369"/>
                  </a:lnTo>
                  <a:lnTo>
                    <a:pt x="802481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466FB1EB-B495-FD4F-8738-54C53120BF38}"/>
                </a:ext>
              </a:extLst>
            </p:cNvPr>
            <p:cNvSpPr/>
            <p:nvPr/>
          </p:nvSpPr>
          <p:spPr>
            <a:xfrm>
              <a:off x="4175125" y="2776538"/>
              <a:ext cx="939800" cy="676275"/>
            </a:xfrm>
            <a:custGeom>
              <a:avLst/>
              <a:gdLst>
                <a:gd name="connsiteX0" fmla="*/ 100013 w 940594"/>
                <a:gd name="connsiteY0" fmla="*/ 307181 h 676275"/>
                <a:gd name="connsiteX1" fmla="*/ 100013 w 940594"/>
                <a:gd name="connsiteY1" fmla="*/ 238125 h 676275"/>
                <a:gd name="connsiteX2" fmla="*/ 95250 w 940594"/>
                <a:gd name="connsiteY2" fmla="*/ 192881 h 676275"/>
                <a:gd name="connsiteX3" fmla="*/ 85725 w 940594"/>
                <a:gd name="connsiteY3" fmla="*/ 145256 h 676275"/>
                <a:gd name="connsiteX4" fmla="*/ 71438 w 940594"/>
                <a:gd name="connsiteY4" fmla="*/ 107156 h 676275"/>
                <a:gd name="connsiteX5" fmla="*/ 52388 w 940594"/>
                <a:gd name="connsiteY5" fmla="*/ 78581 h 676275"/>
                <a:gd name="connsiteX6" fmla="*/ 33338 w 940594"/>
                <a:gd name="connsiteY6" fmla="*/ 57150 h 676275"/>
                <a:gd name="connsiteX7" fmla="*/ 0 w 940594"/>
                <a:gd name="connsiteY7" fmla="*/ 30956 h 676275"/>
                <a:gd name="connsiteX8" fmla="*/ 161925 w 940594"/>
                <a:gd name="connsiteY8" fmla="*/ 0 h 676275"/>
                <a:gd name="connsiteX9" fmla="*/ 169069 w 940594"/>
                <a:gd name="connsiteY9" fmla="*/ 35718 h 676275"/>
                <a:gd name="connsiteX10" fmla="*/ 178594 w 940594"/>
                <a:gd name="connsiteY10" fmla="*/ 57150 h 676275"/>
                <a:gd name="connsiteX11" fmla="*/ 190500 w 940594"/>
                <a:gd name="connsiteY11" fmla="*/ 71437 h 676275"/>
                <a:gd name="connsiteX12" fmla="*/ 223838 w 940594"/>
                <a:gd name="connsiteY12" fmla="*/ 80962 h 676275"/>
                <a:gd name="connsiteX13" fmla="*/ 259557 w 940594"/>
                <a:gd name="connsiteY13" fmla="*/ 90487 h 676275"/>
                <a:gd name="connsiteX14" fmla="*/ 304800 w 940594"/>
                <a:gd name="connsiteY14" fmla="*/ 109537 h 676275"/>
                <a:gd name="connsiteX15" fmla="*/ 338138 w 940594"/>
                <a:gd name="connsiteY15" fmla="*/ 130968 h 676275"/>
                <a:gd name="connsiteX16" fmla="*/ 354807 w 940594"/>
                <a:gd name="connsiteY16" fmla="*/ 145256 h 676275"/>
                <a:gd name="connsiteX17" fmla="*/ 364332 w 940594"/>
                <a:gd name="connsiteY17" fmla="*/ 161925 h 676275"/>
                <a:gd name="connsiteX18" fmla="*/ 366713 w 940594"/>
                <a:gd name="connsiteY18" fmla="*/ 178593 h 676275"/>
                <a:gd name="connsiteX19" fmla="*/ 357188 w 940594"/>
                <a:gd name="connsiteY19" fmla="*/ 190500 h 676275"/>
                <a:gd name="connsiteX20" fmla="*/ 338138 w 940594"/>
                <a:gd name="connsiteY20" fmla="*/ 211931 h 676275"/>
                <a:gd name="connsiteX21" fmla="*/ 319088 w 940594"/>
                <a:gd name="connsiteY21" fmla="*/ 240506 h 676275"/>
                <a:gd name="connsiteX22" fmla="*/ 297657 w 940594"/>
                <a:gd name="connsiteY22" fmla="*/ 288131 h 676275"/>
                <a:gd name="connsiteX23" fmla="*/ 285750 w 940594"/>
                <a:gd name="connsiteY23" fmla="*/ 347662 h 676275"/>
                <a:gd name="connsiteX24" fmla="*/ 278607 w 940594"/>
                <a:gd name="connsiteY24" fmla="*/ 416718 h 676275"/>
                <a:gd name="connsiteX25" fmla="*/ 285750 w 940594"/>
                <a:gd name="connsiteY25" fmla="*/ 469106 h 676275"/>
                <a:gd name="connsiteX26" fmla="*/ 300038 w 940594"/>
                <a:gd name="connsiteY26" fmla="*/ 504825 h 676275"/>
                <a:gd name="connsiteX27" fmla="*/ 316707 w 940594"/>
                <a:gd name="connsiteY27" fmla="*/ 523875 h 676275"/>
                <a:gd name="connsiteX28" fmla="*/ 335757 w 940594"/>
                <a:gd name="connsiteY28" fmla="*/ 533400 h 676275"/>
                <a:gd name="connsiteX29" fmla="*/ 359569 w 940594"/>
                <a:gd name="connsiteY29" fmla="*/ 538162 h 676275"/>
                <a:gd name="connsiteX30" fmla="*/ 392907 w 940594"/>
                <a:gd name="connsiteY30" fmla="*/ 540543 h 676275"/>
                <a:gd name="connsiteX31" fmla="*/ 497682 w 940594"/>
                <a:gd name="connsiteY31" fmla="*/ 526256 h 676275"/>
                <a:gd name="connsiteX32" fmla="*/ 573882 w 940594"/>
                <a:gd name="connsiteY32" fmla="*/ 509587 h 676275"/>
                <a:gd name="connsiteX33" fmla="*/ 623888 w 940594"/>
                <a:gd name="connsiteY33" fmla="*/ 488156 h 676275"/>
                <a:gd name="connsiteX34" fmla="*/ 654844 w 940594"/>
                <a:gd name="connsiteY34" fmla="*/ 471487 h 676275"/>
                <a:gd name="connsiteX35" fmla="*/ 685800 w 940594"/>
                <a:gd name="connsiteY35" fmla="*/ 450056 h 676275"/>
                <a:gd name="connsiteX36" fmla="*/ 702469 w 940594"/>
                <a:gd name="connsiteY36" fmla="*/ 445293 h 676275"/>
                <a:gd name="connsiteX37" fmla="*/ 733425 w 940594"/>
                <a:gd name="connsiteY37" fmla="*/ 447675 h 676275"/>
                <a:gd name="connsiteX38" fmla="*/ 778669 w 940594"/>
                <a:gd name="connsiteY38" fmla="*/ 457200 h 676275"/>
                <a:gd name="connsiteX39" fmla="*/ 823913 w 940594"/>
                <a:gd name="connsiteY39" fmla="*/ 476250 h 676275"/>
                <a:gd name="connsiteX40" fmla="*/ 869157 w 940594"/>
                <a:gd name="connsiteY40" fmla="*/ 500062 h 676275"/>
                <a:gd name="connsiteX41" fmla="*/ 900113 w 940594"/>
                <a:gd name="connsiteY41" fmla="*/ 521493 h 676275"/>
                <a:gd name="connsiteX42" fmla="*/ 926307 w 940594"/>
                <a:gd name="connsiteY42" fmla="*/ 545306 h 676275"/>
                <a:gd name="connsiteX43" fmla="*/ 938213 w 940594"/>
                <a:gd name="connsiteY43" fmla="*/ 564356 h 676275"/>
                <a:gd name="connsiteX44" fmla="*/ 940594 w 940594"/>
                <a:gd name="connsiteY44" fmla="*/ 585787 h 676275"/>
                <a:gd name="connsiteX45" fmla="*/ 928688 w 940594"/>
                <a:gd name="connsiteY45" fmla="*/ 607218 h 676275"/>
                <a:gd name="connsiteX46" fmla="*/ 904875 w 940594"/>
                <a:gd name="connsiteY46" fmla="*/ 631031 h 676275"/>
                <a:gd name="connsiteX47" fmla="*/ 869157 w 940594"/>
                <a:gd name="connsiteY47" fmla="*/ 650081 h 676275"/>
                <a:gd name="connsiteX48" fmla="*/ 831057 w 940594"/>
                <a:gd name="connsiteY48" fmla="*/ 661987 h 676275"/>
                <a:gd name="connsiteX49" fmla="*/ 757238 w 940594"/>
                <a:gd name="connsiteY49" fmla="*/ 671512 h 676275"/>
                <a:gd name="connsiteX50" fmla="*/ 631032 w 940594"/>
                <a:gd name="connsiteY50" fmla="*/ 673893 h 676275"/>
                <a:gd name="connsiteX51" fmla="*/ 416719 w 940594"/>
                <a:gd name="connsiteY51" fmla="*/ 676275 h 676275"/>
                <a:gd name="connsiteX52" fmla="*/ 290513 w 940594"/>
                <a:gd name="connsiteY52" fmla="*/ 673893 h 676275"/>
                <a:gd name="connsiteX53" fmla="*/ 264319 w 940594"/>
                <a:gd name="connsiteY53" fmla="*/ 673893 h 676275"/>
                <a:gd name="connsiteX54" fmla="*/ 226219 w 940594"/>
                <a:gd name="connsiteY54" fmla="*/ 666750 h 676275"/>
                <a:gd name="connsiteX55" fmla="*/ 192882 w 940594"/>
                <a:gd name="connsiteY55" fmla="*/ 650081 h 676275"/>
                <a:gd name="connsiteX56" fmla="*/ 159544 w 940594"/>
                <a:gd name="connsiteY56" fmla="*/ 626268 h 676275"/>
                <a:gd name="connsiteX57" fmla="*/ 140494 w 940594"/>
                <a:gd name="connsiteY57" fmla="*/ 602456 h 676275"/>
                <a:gd name="connsiteX58" fmla="*/ 128588 w 940594"/>
                <a:gd name="connsiteY58" fmla="*/ 576262 h 676275"/>
                <a:gd name="connsiteX59" fmla="*/ 119063 w 940594"/>
                <a:gd name="connsiteY59" fmla="*/ 538162 h 676275"/>
                <a:gd name="connsiteX60" fmla="*/ 107157 w 940594"/>
                <a:gd name="connsiteY60" fmla="*/ 440531 h 676275"/>
                <a:gd name="connsiteX61" fmla="*/ 100013 w 940594"/>
                <a:gd name="connsiteY61" fmla="*/ 30718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40594" h="676275">
                  <a:moveTo>
                    <a:pt x="100013" y="307181"/>
                  </a:moveTo>
                  <a:lnTo>
                    <a:pt x="100013" y="238125"/>
                  </a:lnTo>
                  <a:lnTo>
                    <a:pt x="95250" y="192881"/>
                  </a:lnTo>
                  <a:lnTo>
                    <a:pt x="85725" y="145256"/>
                  </a:lnTo>
                  <a:lnTo>
                    <a:pt x="71438" y="107156"/>
                  </a:lnTo>
                  <a:lnTo>
                    <a:pt x="52388" y="78581"/>
                  </a:lnTo>
                  <a:lnTo>
                    <a:pt x="33338" y="57150"/>
                  </a:lnTo>
                  <a:lnTo>
                    <a:pt x="0" y="30956"/>
                  </a:lnTo>
                  <a:lnTo>
                    <a:pt x="161925" y="0"/>
                  </a:lnTo>
                  <a:lnTo>
                    <a:pt x="169069" y="35718"/>
                  </a:lnTo>
                  <a:lnTo>
                    <a:pt x="178594" y="57150"/>
                  </a:lnTo>
                  <a:lnTo>
                    <a:pt x="190500" y="71437"/>
                  </a:lnTo>
                  <a:lnTo>
                    <a:pt x="223838" y="80962"/>
                  </a:lnTo>
                  <a:lnTo>
                    <a:pt x="259557" y="90487"/>
                  </a:lnTo>
                  <a:lnTo>
                    <a:pt x="304800" y="109537"/>
                  </a:lnTo>
                  <a:lnTo>
                    <a:pt x="338138" y="130968"/>
                  </a:lnTo>
                  <a:lnTo>
                    <a:pt x="354807" y="145256"/>
                  </a:lnTo>
                  <a:lnTo>
                    <a:pt x="364332" y="161925"/>
                  </a:lnTo>
                  <a:lnTo>
                    <a:pt x="366713" y="178593"/>
                  </a:lnTo>
                  <a:lnTo>
                    <a:pt x="357188" y="190500"/>
                  </a:lnTo>
                  <a:lnTo>
                    <a:pt x="338138" y="211931"/>
                  </a:lnTo>
                  <a:lnTo>
                    <a:pt x="319088" y="240506"/>
                  </a:lnTo>
                  <a:lnTo>
                    <a:pt x="297657" y="288131"/>
                  </a:lnTo>
                  <a:lnTo>
                    <a:pt x="285750" y="347662"/>
                  </a:lnTo>
                  <a:lnTo>
                    <a:pt x="278607" y="416718"/>
                  </a:lnTo>
                  <a:lnTo>
                    <a:pt x="285750" y="469106"/>
                  </a:lnTo>
                  <a:lnTo>
                    <a:pt x="300038" y="504825"/>
                  </a:lnTo>
                  <a:lnTo>
                    <a:pt x="316707" y="523875"/>
                  </a:lnTo>
                  <a:lnTo>
                    <a:pt x="335757" y="533400"/>
                  </a:lnTo>
                  <a:lnTo>
                    <a:pt x="359569" y="538162"/>
                  </a:lnTo>
                  <a:lnTo>
                    <a:pt x="392907" y="540543"/>
                  </a:lnTo>
                  <a:lnTo>
                    <a:pt x="497682" y="526256"/>
                  </a:lnTo>
                  <a:lnTo>
                    <a:pt x="573882" y="509587"/>
                  </a:lnTo>
                  <a:lnTo>
                    <a:pt x="623888" y="488156"/>
                  </a:lnTo>
                  <a:lnTo>
                    <a:pt x="654844" y="471487"/>
                  </a:lnTo>
                  <a:lnTo>
                    <a:pt x="685800" y="450056"/>
                  </a:lnTo>
                  <a:lnTo>
                    <a:pt x="702469" y="445293"/>
                  </a:lnTo>
                  <a:lnTo>
                    <a:pt x="733425" y="447675"/>
                  </a:lnTo>
                  <a:lnTo>
                    <a:pt x="778669" y="457200"/>
                  </a:lnTo>
                  <a:lnTo>
                    <a:pt x="823913" y="476250"/>
                  </a:lnTo>
                  <a:lnTo>
                    <a:pt x="869157" y="500062"/>
                  </a:lnTo>
                  <a:lnTo>
                    <a:pt x="900113" y="521493"/>
                  </a:lnTo>
                  <a:lnTo>
                    <a:pt x="926307" y="545306"/>
                  </a:lnTo>
                  <a:lnTo>
                    <a:pt x="938213" y="564356"/>
                  </a:lnTo>
                  <a:lnTo>
                    <a:pt x="940594" y="585787"/>
                  </a:lnTo>
                  <a:lnTo>
                    <a:pt x="928688" y="607218"/>
                  </a:lnTo>
                  <a:lnTo>
                    <a:pt x="904875" y="631031"/>
                  </a:lnTo>
                  <a:lnTo>
                    <a:pt x="869157" y="650081"/>
                  </a:lnTo>
                  <a:lnTo>
                    <a:pt x="831057" y="661987"/>
                  </a:lnTo>
                  <a:lnTo>
                    <a:pt x="757238" y="671512"/>
                  </a:lnTo>
                  <a:lnTo>
                    <a:pt x="631032" y="673893"/>
                  </a:lnTo>
                  <a:lnTo>
                    <a:pt x="416719" y="676275"/>
                  </a:lnTo>
                  <a:lnTo>
                    <a:pt x="290513" y="673893"/>
                  </a:lnTo>
                  <a:lnTo>
                    <a:pt x="264319" y="673893"/>
                  </a:lnTo>
                  <a:lnTo>
                    <a:pt x="226219" y="666750"/>
                  </a:lnTo>
                  <a:lnTo>
                    <a:pt x="192882" y="650081"/>
                  </a:lnTo>
                  <a:lnTo>
                    <a:pt x="159544" y="626268"/>
                  </a:lnTo>
                  <a:lnTo>
                    <a:pt x="140494" y="602456"/>
                  </a:lnTo>
                  <a:lnTo>
                    <a:pt x="128588" y="576262"/>
                  </a:lnTo>
                  <a:lnTo>
                    <a:pt x="119063" y="538162"/>
                  </a:lnTo>
                  <a:lnTo>
                    <a:pt x="107157" y="440531"/>
                  </a:lnTo>
                  <a:lnTo>
                    <a:pt x="10001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7AF35E3C-3474-C141-96D5-41A8B6529A2A}"/>
                </a:ext>
              </a:extLst>
            </p:cNvPr>
            <p:cNvSpPr/>
            <p:nvPr/>
          </p:nvSpPr>
          <p:spPr>
            <a:xfrm>
              <a:off x="3124200" y="3743325"/>
              <a:ext cx="1489075" cy="419100"/>
            </a:xfrm>
            <a:custGeom>
              <a:avLst/>
              <a:gdLst>
                <a:gd name="connsiteX0" fmla="*/ 519113 w 1488281"/>
                <a:gd name="connsiteY0" fmla="*/ 152400 h 419100"/>
                <a:gd name="connsiteX1" fmla="*/ 735806 w 1488281"/>
                <a:gd name="connsiteY1" fmla="*/ 104775 h 419100"/>
                <a:gd name="connsiteX2" fmla="*/ 988219 w 1488281"/>
                <a:gd name="connsiteY2" fmla="*/ 54769 h 419100"/>
                <a:gd name="connsiteX3" fmla="*/ 1073944 w 1488281"/>
                <a:gd name="connsiteY3" fmla="*/ 26194 h 419100"/>
                <a:gd name="connsiteX4" fmla="*/ 1135856 w 1488281"/>
                <a:gd name="connsiteY4" fmla="*/ 2381 h 419100"/>
                <a:gd name="connsiteX5" fmla="*/ 1147763 w 1488281"/>
                <a:gd name="connsiteY5" fmla="*/ 0 h 419100"/>
                <a:gd name="connsiteX6" fmla="*/ 1231106 w 1488281"/>
                <a:gd name="connsiteY6" fmla="*/ 2381 h 419100"/>
                <a:gd name="connsiteX7" fmla="*/ 1326356 w 1488281"/>
                <a:gd name="connsiteY7" fmla="*/ 7144 h 419100"/>
                <a:gd name="connsiteX8" fmla="*/ 1400175 w 1488281"/>
                <a:gd name="connsiteY8" fmla="*/ 16669 h 419100"/>
                <a:gd name="connsiteX9" fmla="*/ 1440656 w 1488281"/>
                <a:gd name="connsiteY9" fmla="*/ 28575 h 419100"/>
                <a:gd name="connsiteX10" fmla="*/ 1464469 w 1488281"/>
                <a:gd name="connsiteY10" fmla="*/ 38100 h 419100"/>
                <a:gd name="connsiteX11" fmla="*/ 1478756 w 1488281"/>
                <a:gd name="connsiteY11" fmla="*/ 50006 h 419100"/>
                <a:gd name="connsiteX12" fmla="*/ 1485900 w 1488281"/>
                <a:gd name="connsiteY12" fmla="*/ 66675 h 419100"/>
                <a:gd name="connsiteX13" fmla="*/ 1488281 w 1488281"/>
                <a:gd name="connsiteY13" fmla="*/ 88106 h 419100"/>
                <a:gd name="connsiteX14" fmla="*/ 1485900 w 1488281"/>
                <a:gd name="connsiteY14" fmla="*/ 111919 h 419100"/>
                <a:gd name="connsiteX15" fmla="*/ 1473994 w 1488281"/>
                <a:gd name="connsiteY15" fmla="*/ 138113 h 419100"/>
                <a:gd name="connsiteX16" fmla="*/ 1450181 w 1488281"/>
                <a:gd name="connsiteY16" fmla="*/ 157163 h 419100"/>
                <a:gd name="connsiteX17" fmla="*/ 1419225 w 1488281"/>
                <a:gd name="connsiteY17" fmla="*/ 169069 h 419100"/>
                <a:gd name="connsiteX18" fmla="*/ 1354931 w 1488281"/>
                <a:gd name="connsiteY18" fmla="*/ 180975 h 419100"/>
                <a:gd name="connsiteX19" fmla="*/ 1188244 w 1488281"/>
                <a:gd name="connsiteY19" fmla="*/ 200025 h 419100"/>
                <a:gd name="connsiteX20" fmla="*/ 873919 w 1488281"/>
                <a:gd name="connsiteY20" fmla="*/ 247650 h 419100"/>
                <a:gd name="connsiteX21" fmla="*/ 619125 w 1488281"/>
                <a:gd name="connsiteY21" fmla="*/ 302419 h 419100"/>
                <a:gd name="connsiteX22" fmla="*/ 504825 w 1488281"/>
                <a:gd name="connsiteY22" fmla="*/ 340519 h 419100"/>
                <a:gd name="connsiteX23" fmla="*/ 423863 w 1488281"/>
                <a:gd name="connsiteY23" fmla="*/ 373856 h 419100"/>
                <a:gd name="connsiteX24" fmla="*/ 383381 w 1488281"/>
                <a:gd name="connsiteY24" fmla="*/ 392906 h 419100"/>
                <a:gd name="connsiteX25" fmla="*/ 345281 w 1488281"/>
                <a:gd name="connsiteY25" fmla="*/ 409575 h 419100"/>
                <a:gd name="connsiteX26" fmla="*/ 309563 w 1488281"/>
                <a:gd name="connsiteY26" fmla="*/ 416719 h 419100"/>
                <a:gd name="connsiteX27" fmla="*/ 288131 w 1488281"/>
                <a:gd name="connsiteY27" fmla="*/ 419100 h 419100"/>
                <a:gd name="connsiteX28" fmla="*/ 266700 w 1488281"/>
                <a:gd name="connsiteY28" fmla="*/ 409575 h 419100"/>
                <a:gd name="connsiteX29" fmla="*/ 245269 w 1488281"/>
                <a:gd name="connsiteY29" fmla="*/ 395288 h 419100"/>
                <a:gd name="connsiteX30" fmla="*/ 185738 w 1488281"/>
                <a:gd name="connsiteY30" fmla="*/ 359569 h 419100"/>
                <a:gd name="connsiteX31" fmla="*/ 133350 w 1488281"/>
                <a:gd name="connsiteY31" fmla="*/ 323850 h 419100"/>
                <a:gd name="connsiteX32" fmla="*/ 102394 w 1488281"/>
                <a:gd name="connsiteY32" fmla="*/ 297656 h 419100"/>
                <a:gd name="connsiteX33" fmla="*/ 76200 w 1488281"/>
                <a:gd name="connsiteY33" fmla="*/ 271463 h 419100"/>
                <a:gd name="connsiteX34" fmla="*/ 50006 w 1488281"/>
                <a:gd name="connsiteY34" fmla="*/ 240506 h 419100"/>
                <a:gd name="connsiteX35" fmla="*/ 26194 w 1488281"/>
                <a:gd name="connsiteY35" fmla="*/ 202406 h 419100"/>
                <a:gd name="connsiteX36" fmla="*/ 16669 w 1488281"/>
                <a:gd name="connsiteY36" fmla="*/ 171450 h 419100"/>
                <a:gd name="connsiteX37" fmla="*/ 11906 w 1488281"/>
                <a:gd name="connsiteY37" fmla="*/ 140494 h 419100"/>
                <a:gd name="connsiteX38" fmla="*/ 4763 w 1488281"/>
                <a:gd name="connsiteY38" fmla="*/ 114300 h 419100"/>
                <a:gd name="connsiteX39" fmla="*/ 0 w 1488281"/>
                <a:gd name="connsiteY39" fmla="*/ 95250 h 419100"/>
                <a:gd name="connsiteX40" fmla="*/ 0 w 1488281"/>
                <a:gd name="connsiteY40" fmla="*/ 78581 h 419100"/>
                <a:gd name="connsiteX41" fmla="*/ 16669 w 1488281"/>
                <a:gd name="connsiteY41" fmla="*/ 71438 h 419100"/>
                <a:gd name="connsiteX42" fmla="*/ 30956 w 1488281"/>
                <a:gd name="connsiteY42" fmla="*/ 73819 h 419100"/>
                <a:gd name="connsiteX43" fmla="*/ 52388 w 1488281"/>
                <a:gd name="connsiteY43" fmla="*/ 83344 h 419100"/>
                <a:gd name="connsiteX44" fmla="*/ 61913 w 1488281"/>
                <a:gd name="connsiteY44" fmla="*/ 102394 h 419100"/>
                <a:gd name="connsiteX45" fmla="*/ 71438 w 1488281"/>
                <a:gd name="connsiteY45" fmla="*/ 130969 h 419100"/>
                <a:gd name="connsiteX46" fmla="*/ 100013 w 1488281"/>
                <a:gd name="connsiteY46" fmla="*/ 161925 h 419100"/>
                <a:gd name="connsiteX47" fmla="*/ 135731 w 1488281"/>
                <a:gd name="connsiteY47" fmla="*/ 180975 h 419100"/>
                <a:gd name="connsiteX48" fmla="*/ 176213 w 1488281"/>
                <a:gd name="connsiteY48" fmla="*/ 190500 h 419100"/>
                <a:gd name="connsiteX49" fmla="*/ 233363 w 1488281"/>
                <a:gd name="connsiteY49" fmla="*/ 197644 h 419100"/>
                <a:gd name="connsiteX50" fmla="*/ 302419 w 1488281"/>
                <a:gd name="connsiteY50" fmla="*/ 200025 h 419100"/>
                <a:gd name="connsiteX51" fmla="*/ 419100 w 1488281"/>
                <a:gd name="connsiteY51" fmla="*/ 173831 h 419100"/>
                <a:gd name="connsiteX52" fmla="*/ 519113 w 1488281"/>
                <a:gd name="connsiteY52" fmla="*/ 1524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8281" h="419100">
                  <a:moveTo>
                    <a:pt x="519113" y="152400"/>
                  </a:moveTo>
                  <a:lnTo>
                    <a:pt x="735806" y="104775"/>
                  </a:lnTo>
                  <a:lnTo>
                    <a:pt x="988219" y="54769"/>
                  </a:lnTo>
                  <a:lnTo>
                    <a:pt x="1073944" y="26194"/>
                  </a:lnTo>
                  <a:lnTo>
                    <a:pt x="1135856" y="2381"/>
                  </a:lnTo>
                  <a:lnTo>
                    <a:pt x="1147763" y="0"/>
                  </a:lnTo>
                  <a:lnTo>
                    <a:pt x="1231106" y="2381"/>
                  </a:lnTo>
                  <a:lnTo>
                    <a:pt x="1326356" y="7144"/>
                  </a:lnTo>
                  <a:lnTo>
                    <a:pt x="1400175" y="16669"/>
                  </a:lnTo>
                  <a:lnTo>
                    <a:pt x="1440656" y="28575"/>
                  </a:lnTo>
                  <a:lnTo>
                    <a:pt x="1464469" y="38100"/>
                  </a:lnTo>
                  <a:lnTo>
                    <a:pt x="1478756" y="50006"/>
                  </a:lnTo>
                  <a:lnTo>
                    <a:pt x="1485900" y="66675"/>
                  </a:lnTo>
                  <a:lnTo>
                    <a:pt x="1488281" y="88106"/>
                  </a:lnTo>
                  <a:lnTo>
                    <a:pt x="1485900" y="111919"/>
                  </a:lnTo>
                  <a:lnTo>
                    <a:pt x="1473994" y="138113"/>
                  </a:lnTo>
                  <a:lnTo>
                    <a:pt x="1450181" y="157163"/>
                  </a:lnTo>
                  <a:lnTo>
                    <a:pt x="1419225" y="169069"/>
                  </a:lnTo>
                  <a:lnTo>
                    <a:pt x="1354931" y="180975"/>
                  </a:lnTo>
                  <a:lnTo>
                    <a:pt x="1188244" y="200025"/>
                  </a:lnTo>
                  <a:lnTo>
                    <a:pt x="873919" y="247650"/>
                  </a:lnTo>
                  <a:lnTo>
                    <a:pt x="619125" y="302419"/>
                  </a:lnTo>
                  <a:lnTo>
                    <a:pt x="504825" y="340519"/>
                  </a:lnTo>
                  <a:lnTo>
                    <a:pt x="423863" y="373856"/>
                  </a:lnTo>
                  <a:lnTo>
                    <a:pt x="383381" y="392906"/>
                  </a:lnTo>
                  <a:lnTo>
                    <a:pt x="345281" y="409575"/>
                  </a:lnTo>
                  <a:lnTo>
                    <a:pt x="309563" y="416719"/>
                  </a:lnTo>
                  <a:lnTo>
                    <a:pt x="288131" y="419100"/>
                  </a:lnTo>
                  <a:lnTo>
                    <a:pt x="266700" y="409575"/>
                  </a:lnTo>
                  <a:lnTo>
                    <a:pt x="245269" y="395288"/>
                  </a:lnTo>
                  <a:lnTo>
                    <a:pt x="185738" y="359569"/>
                  </a:lnTo>
                  <a:lnTo>
                    <a:pt x="133350" y="323850"/>
                  </a:lnTo>
                  <a:lnTo>
                    <a:pt x="102394" y="297656"/>
                  </a:lnTo>
                  <a:lnTo>
                    <a:pt x="76200" y="271463"/>
                  </a:lnTo>
                  <a:lnTo>
                    <a:pt x="50006" y="240506"/>
                  </a:lnTo>
                  <a:lnTo>
                    <a:pt x="26194" y="202406"/>
                  </a:lnTo>
                  <a:lnTo>
                    <a:pt x="16669" y="171450"/>
                  </a:lnTo>
                  <a:lnTo>
                    <a:pt x="11906" y="140494"/>
                  </a:lnTo>
                  <a:lnTo>
                    <a:pt x="4763" y="114300"/>
                  </a:lnTo>
                  <a:lnTo>
                    <a:pt x="0" y="95250"/>
                  </a:lnTo>
                  <a:lnTo>
                    <a:pt x="0" y="78581"/>
                  </a:lnTo>
                  <a:lnTo>
                    <a:pt x="16669" y="71438"/>
                  </a:lnTo>
                  <a:lnTo>
                    <a:pt x="30956" y="73819"/>
                  </a:lnTo>
                  <a:lnTo>
                    <a:pt x="52388" y="83344"/>
                  </a:lnTo>
                  <a:lnTo>
                    <a:pt x="61913" y="102394"/>
                  </a:lnTo>
                  <a:lnTo>
                    <a:pt x="71438" y="130969"/>
                  </a:lnTo>
                  <a:lnTo>
                    <a:pt x="100013" y="161925"/>
                  </a:lnTo>
                  <a:lnTo>
                    <a:pt x="135731" y="180975"/>
                  </a:lnTo>
                  <a:lnTo>
                    <a:pt x="176213" y="190500"/>
                  </a:lnTo>
                  <a:lnTo>
                    <a:pt x="233363" y="197644"/>
                  </a:lnTo>
                  <a:lnTo>
                    <a:pt x="302419" y="200025"/>
                  </a:lnTo>
                  <a:lnTo>
                    <a:pt x="419100" y="173831"/>
                  </a:lnTo>
                  <a:lnTo>
                    <a:pt x="51911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94D9D3B-B09D-3745-B366-E2C3F061F017}"/>
                </a:ext>
              </a:extLst>
            </p:cNvPr>
            <p:cNvSpPr/>
            <p:nvPr/>
          </p:nvSpPr>
          <p:spPr>
            <a:xfrm>
              <a:off x="3729038" y="3290888"/>
              <a:ext cx="412750" cy="1238250"/>
            </a:xfrm>
            <a:custGeom>
              <a:avLst/>
              <a:gdLst>
                <a:gd name="connsiteX0" fmla="*/ 100012 w 411956"/>
                <a:gd name="connsiteY0" fmla="*/ 304800 h 1238250"/>
                <a:gd name="connsiteX1" fmla="*/ 97631 w 411956"/>
                <a:gd name="connsiteY1" fmla="*/ 245268 h 1238250"/>
                <a:gd name="connsiteX2" fmla="*/ 92868 w 411956"/>
                <a:gd name="connsiteY2" fmla="*/ 211931 h 1238250"/>
                <a:gd name="connsiteX3" fmla="*/ 78581 w 411956"/>
                <a:gd name="connsiteY3" fmla="*/ 161925 h 1238250"/>
                <a:gd name="connsiteX4" fmla="*/ 54768 w 411956"/>
                <a:gd name="connsiteY4" fmla="*/ 114300 h 1238250"/>
                <a:gd name="connsiteX5" fmla="*/ 28575 w 411956"/>
                <a:gd name="connsiteY5" fmla="*/ 71437 h 1238250"/>
                <a:gd name="connsiteX6" fmla="*/ 9525 w 411956"/>
                <a:gd name="connsiteY6" fmla="*/ 40481 h 1238250"/>
                <a:gd name="connsiteX7" fmla="*/ 0 w 411956"/>
                <a:gd name="connsiteY7" fmla="*/ 19050 h 1238250"/>
                <a:gd name="connsiteX8" fmla="*/ 2381 w 411956"/>
                <a:gd name="connsiteY8" fmla="*/ 9525 h 1238250"/>
                <a:gd name="connsiteX9" fmla="*/ 16668 w 411956"/>
                <a:gd name="connsiteY9" fmla="*/ 0 h 1238250"/>
                <a:gd name="connsiteX10" fmla="*/ 85725 w 411956"/>
                <a:gd name="connsiteY10" fmla="*/ 9525 h 1238250"/>
                <a:gd name="connsiteX11" fmla="*/ 154781 w 411956"/>
                <a:gd name="connsiteY11" fmla="*/ 21431 h 1238250"/>
                <a:gd name="connsiteX12" fmla="*/ 214312 w 411956"/>
                <a:gd name="connsiteY12" fmla="*/ 42862 h 1238250"/>
                <a:gd name="connsiteX13" fmla="*/ 276225 w 411956"/>
                <a:gd name="connsiteY13" fmla="*/ 69056 h 1238250"/>
                <a:gd name="connsiteX14" fmla="*/ 342900 w 411956"/>
                <a:gd name="connsiteY14" fmla="*/ 107156 h 1238250"/>
                <a:gd name="connsiteX15" fmla="*/ 383381 w 411956"/>
                <a:gd name="connsiteY15" fmla="*/ 135731 h 1238250"/>
                <a:gd name="connsiteX16" fmla="*/ 407193 w 411956"/>
                <a:gd name="connsiteY16" fmla="*/ 152400 h 1238250"/>
                <a:gd name="connsiteX17" fmla="*/ 411956 w 411956"/>
                <a:gd name="connsiteY17" fmla="*/ 161925 h 1238250"/>
                <a:gd name="connsiteX18" fmla="*/ 411956 w 411956"/>
                <a:gd name="connsiteY18" fmla="*/ 178593 h 1238250"/>
                <a:gd name="connsiteX19" fmla="*/ 397668 w 411956"/>
                <a:gd name="connsiteY19" fmla="*/ 209550 h 1238250"/>
                <a:gd name="connsiteX20" fmla="*/ 357187 w 411956"/>
                <a:gd name="connsiteY20" fmla="*/ 264318 h 1238250"/>
                <a:gd name="connsiteX21" fmla="*/ 347662 w 411956"/>
                <a:gd name="connsiteY21" fmla="*/ 278606 h 1238250"/>
                <a:gd name="connsiteX22" fmla="*/ 338137 w 411956"/>
                <a:gd name="connsiteY22" fmla="*/ 361950 h 1238250"/>
                <a:gd name="connsiteX23" fmla="*/ 326231 w 411956"/>
                <a:gd name="connsiteY23" fmla="*/ 483393 h 1238250"/>
                <a:gd name="connsiteX24" fmla="*/ 316706 w 411956"/>
                <a:gd name="connsiteY24" fmla="*/ 554831 h 1238250"/>
                <a:gd name="connsiteX25" fmla="*/ 295275 w 411956"/>
                <a:gd name="connsiteY25" fmla="*/ 735806 h 1238250"/>
                <a:gd name="connsiteX26" fmla="*/ 285750 w 411956"/>
                <a:gd name="connsiteY26" fmla="*/ 852487 h 1238250"/>
                <a:gd name="connsiteX27" fmla="*/ 280987 w 411956"/>
                <a:gd name="connsiteY27" fmla="*/ 992981 h 1238250"/>
                <a:gd name="connsiteX28" fmla="*/ 276225 w 411956"/>
                <a:gd name="connsiteY28" fmla="*/ 1202531 h 1238250"/>
                <a:gd name="connsiteX29" fmla="*/ 78581 w 411956"/>
                <a:gd name="connsiteY29" fmla="*/ 1238250 h 1238250"/>
                <a:gd name="connsiteX30" fmla="*/ 78581 w 411956"/>
                <a:gd name="connsiteY30" fmla="*/ 1000125 h 1238250"/>
                <a:gd name="connsiteX31" fmla="*/ 78581 w 411956"/>
                <a:gd name="connsiteY31" fmla="*/ 764381 h 1238250"/>
                <a:gd name="connsiteX32" fmla="*/ 78581 w 411956"/>
                <a:gd name="connsiteY32" fmla="*/ 719137 h 1238250"/>
                <a:gd name="connsiteX33" fmla="*/ 100012 w 411956"/>
                <a:gd name="connsiteY33" fmla="*/ 571500 h 1238250"/>
                <a:gd name="connsiteX34" fmla="*/ 100012 w 411956"/>
                <a:gd name="connsiteY34" fmla="*/ 30480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11956" h="1238250">
                  <a:moveTo>
                    <a:pt x="100012" y="304800"/>
                  </a:moveTo>
                  <a:cubicBezTo>
                    <a:pt x="99218" y="284956"/>
                    <a:pt x="98425" y="265112"/>
                    <a:pt x="97631" y="245268"/>
                  </a:cubicBezTo>
                  <a:lnTo>
                    <a:pt x="92868" y="211931"/>
                  </a:lnTo>
                  <a:lnTo>
                    <a:pt x="78581" y="161925"/>
                  </a:lnTo>
                  <a:lnTo>
                    <a:pt x="54768" y="114300"/>
                  </a:lnTo>
                  <a:lnTo>
                    <a:pt x="28575" y="71437"/>
                  </a:lnTo>
                  <a:lnTo>
                    <a:pt x="9525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85725" y="9525"/>
                  </a:lnTo>
                  <a:lnTo>
                    <a:pt x="154781" y="21431"/>
                  </a:lnTo>
                  <a:lnTo>
                    <a:pt x="214312" y="42862"/>
                  </a:lnTo>
                  <a:lnTo>
                    <a:pt x="276225" y="69056"/>
                  </a:lnTo>
                  <a:lnTo>
                    <a:pt x="342900" y="107156"/>
                  </a:lnTo>
                  <a:lnTo>
                    <a:pt x="383381" y="135731"/>
                  </a:lnTo>
                  <a:lnTo>
                    <a:pt x="407193" y="152400"/>
                  </a:lnTo>
                  <a:lnTo>
                    <a:pt x="411956" y="161925"/>
                  </a:lnTo>
                  <a:lnTo>
                    <a:pt x="411956" y="178593"/>
                  </a:lnTo>
                  <a:lnTo>
                    <a:pt x="397668" y="209550"/>
                  </a:lnTo>
                  <a:lnTo>
                    <a:pt x="357187" y="264318"/>
                  </a:lnTo>
                  <a:lnTo>
                    <a:pt x="347662" y="278606"/>
                  </a:lnTo>
                  <a:lnTo>
                    <a:pt x="338137" y="361950"/>
                  </a:lnTo>
                  <a:lnTo>
                    <a:pt x="326231" y="483393"/>
                  </a:lnTo>
                  <a:lnTo>
                    <a:pt x="316706" y="554831"/>
                  </a:lnTo>
                  <a:lnTo>
                    <a:pt x="295275" y="735806"/>
                  </a:lnTo>
                  <a:lnTo>
                    <a:pt x="285750" y="852487"/>
                  </a:lnTo>
                  <a:lnTo>
                    <a:pt x="280987" y="992981"/>
                  </a:lnTo>
                  <a:lnTo>
                    <a:pt x="276225" y="1202531"/>
                  </a:lnTo>
                  <a:lnTo>
                    <a:pt x="78581" y="1238250"/>
                  </a:lnTo>
                  <a:lnTo>
                    <a:pt x="78581" y="1000125"/>
                  </a:lnTo>
                  <a:lnTo>
                    <a:pt x="78581" y="764381"/>
                  </a:lnTo>
                  <a:lnTo>
                    <a:pt x="78581" y="719137"/>
                  </a:lnTo>
                  <a:lnTo>
                    <a:pt x="100012" y="571500"/>
                  </a:lnTo>
                  <a:lnTo>
                    <a:pt x="100012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B674D0F2-2338-BC4D-B55C-DD0D5AC85C52}"/>
                </a:ext>
              </a:extLst>
            </p:cNvPr>
            <p:cNvSpPr/>
            <p:nvPr/>
          </p:nvSpPr>
          <p:spPr>
            <a:xfrm>
              <a:off x="2827338" y="4300538"/>
              <a:ext cx="1900237" cy="585787"/>
            </a:xfrm>
            <a:custGeom>
              <a:avLst/>
              <a:gdLst>
                <a:gd name="connsiteX0" fmla="*/ 716756 w 1900237"/>
                <a:gd name="connsiteY0" fmla="*/ 230981 h 585787"/>
                <a:gd name="connsiteX1" fmla="*/ 992981 w 1900237"/>
                <a:gd name="connsiteY1" fmla="*/ 173831 h 585787"/>
                <a:gd name="connsiteX2" fmla="*/ 1323975 w 1900237"/>
                <a:gd name="connsiteY2" fmla="*/ 107156 h 585787"/>
                <a:gd name="connsiteX3" fmla="*/ 1535906 w 1900237"/>
                <a:gd name="connsiteY3" fmla="*/ 66675 h 585787"/>
                <a:gd name="connsiteX4" fmla="*/ 1847850 w 1900237"/>
                <a:gd name="connsiteY4" fmla="*/ 2381 h 585787"/>
                <a:gd name="connsiteX5" fmla="*/ 1871662 w 1900237"/>
                <a:gd name="connsiteY5" fmla="*/ 0 h 585787"/>
                <a:gd name="connsiteX6" fmla="*/ 1888331 w 1900237"/>
                <a:gd name="connsiteY6" fmla="*/ 4762 h 585787"/>
                <a:gd name="connsiteX7" fmla="*/ 1895475 w 1900237"/>
                <a:gd name="connsiteY7" fmla="*/ 9525 h 585787"/>
                <a:gd name="connsiteX8" fmla="*/ 1900237 w 1900237"/>
                <a:gd name="connsiteY8" fmla="*/ 19050 h 585787"/>
                <a:gd name="connsiteX9" fmla="*/ 1900237 w 1900237"/>
                <a:gd name="connsiteY9" fmla="*/ 35718 h 585787"/>
                <a:gd name="connsiteX10" fmla="*/ 1885950 w 1900237"/>
                <a:gd name="connsiteY10" fmla="*/ 71437 h 585787"/>
                <a:gd name="connsiteX11" fmla="*/ 1866900 w 1900237"/>
                <a:gd name="connsiteY11" fmla="*/ 90487 h 585787"/>
                <a:gd name="connsiteX12" fmla="*/ 1819275 w 1900237"/>
                <a:gd name="connsiteY12" fmla="*/ 107156 h 585787"/>
                <a:gd name="connsiteX13" fmla="*/ 1693069 w 1900237"/>
                <a:gd name="connsiteY13" fmla="*/ 152400 h 585787"/>
                <a:gd name="connsiteX14" fmla="*/ 1502569 w 1900237"/>
                <a:gd name="connsiteY14" fmla="*/ 211931 h 585787"/>
                <a:gd name="connsiteX15" fmla="*/ 1254919 w 1900237"/>
                <a:gd name="connsiteY15" fmla="*/ 280987 h 585787"/>
                <a:gd name="connsiteX16" fmla="*/ 1007269 w 1900237"/>
                <a:gd name="connsiteY16" fmla="*/ 350043 h 585787"/>
                <a:gd name="connsiteX17" fmla="*/ 678656 w 1900237"/>
                <a:gd name="connsiteY17" fmla="*/ 445293 h 585787"/>
                <a:gd name="connsiteX18" fmla="*/ 461962 w 1900237"/>
                <a:gd name="connsiteY18" fmla="*/ 516731 h 585787"/>
                <a:gd name="connsiteX19" fmla="*/ 414337 w 1900237"/>
                <a:gd name="connsiteY19" fmla="*/ 545306 h 585787"/>
                <a:gd name="connsiteX20" fmla="*/ 378619 w 1900237"/>
                <a:gd name="connsiteY20" fmla="*/ 564356 h 585787"/>
                <a:gd name="connsiteX21" fmla="*/ 340519 w 1900237"/>
                <a:gd name="connsiteY21" fmla="*/ 576262 h 585787"/>
                <a:gd name="connsiteX22" fmla="*/ 304800 w 1900237"/>
                <a:gd name="connsiteY22" fmla="*/ 585787 h 585787"/>
                <a:gd name="connsiteX23" fmla="*/ 283369 w 1900237"/>
                <a:gd name="connsiteY23" fmla="*/ 585787 h 585787"/>
                <a:gd name="connsiteX24" fmla="*/ 252412 w 1900237"/>
                <a:gd name="connsiteY24" fmla="*/ 576262 h 585787"/>
                <a:gd name="connsiteX25" fmla="*/ 214312 w 1900237"/>
                <a:gd name="connsiteY25" fmla="*/ 554831 h 585787"/>
                <a:gd name="connsiteX26" fmla="*/ 161925 w 1900237"/>
                <a:gd name="connsiteY26" fmla="*/ 511968 h 585787"/>
                <a:gd name="connsiteX27" fmla="*/ 109537 w 1900237"/>
                <a:gd name="connsiteY27" fmla="*/ 459581 h 585787"/>
                <a:gd name="connsiteX28" fmla="*/ 50006 w 1900237"/>
                <a:gd name="connsiteY28" fmla="*/ 371475 h 585787"/>
                <a:gd name="connsiteX29" fmla="*/ 7144 w 1900237"/>
                <a:gd name="connsiteY29" fmla="*/ 288131 h 585787"/>
                <a:gd name="connsiteX30" fmla="*/ 0 w 1900237"/>
                <a:gd name="connsiteY30" fmla="*/ 266700 h 585787"/>
                <a:gd name="connsiteX31" fmla="*/ 0 w 1900237"/>
                <a:gd name="connsiteY31" fmla="*/ 252412 h 585787"/>
                <a:gd name="connsiteX32" fmla="*/ 2381 w 1900237"/>
                <a:gd name="connsiteY32" fmla="*/ 235743 h 585787"/>
                <a:gd name="connsiteX33" fmla="*/ 11906 w 1900237"/>
                <a:gd name="connsiteY33" fmla="*/ 223837 h 585787"/>
                <a:gd name="connsiteX34" fmla="*/ 26194 w 1900237"/>
                <a:gd name="connsiteY34" fmla="*/ 221456 h 585787"/>
                <a:gd name="connsiteX35" fmla="*/ 45244 w 1900237"/>
                <a:gd name="connsiteY35" fmla="*/ 219075 h 585787"/>
                <a:gd name="connsiteX36" fmla="*/ 71437 w 1900237"/>
                <a:gd name="connsiteY36" fmla="*/ 228600 h 585787"/>
                <a:gd name="connsiteX37" fmla="*/ 95250 w 1900237"/>
                <a:gd name="connsiteY37" fmla="*/ 250031 h 585787"/>
                <a:gd name="connsiteX38" fmla="*/ 130969 w 1900237"/>
                <a:gd name="connsiteY38" fmla="*/ 278606 h 585787"/>
                <a:gd name="connsiteX39" fmla="*/ 169069 w 1900237"/>
                <a:gd name="connsiteY39" fmla="*/ 300037 h 585787"/>
                <a:gd name="connsiteX40" fmla="*/ 202406 w 1900237"/>
                <a:gd name="connsiteY40" fmla="*/ 311943 h 585787"/>
                <a:gd name="connsiteX41" fmla="*/ 245269 w 1900237"/>
                <a:gd name="connsiteY41" fmla="*/ 316706 h 585787"/>
                <a:gd name="connsiteX42" fmla="*/ 300037 w 1900237"/>
                <a:gd name="connsiteY42" fmla="*/ 314325 h 585787"/>
                <a:gd name="connsiteX43" fmla="*/ 476250 w 1900237"/>
                <a:gd name="connsiteY43" fmla="*/ 278606 h 585787"/>
                <a:gd name="connsiteX44" fmla="*/ 716756 w 1900237"/>
                <a:gd name="connsiteY44" fmla="*/ 230981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0237" h="585787">
                  <a:moveTo>
                    <a:pt x="716756" y="230981"/>
                  </a:moveTo>
                  <a:lnTo>
                    <a:pt x="992981" y="173831"/>
                  </a:lnTo>
                  <a:lnTo>
                    <a:pt x="1323975" y="107156"/>
                  </a:lnTo>
                  <a:lnTo>
                    <a:pt x="1535906" y="66675"/>
                  </a:lnTo>
                  <a:lnTo>
                    <a:pt x="1847850" y="2381"/>
                  </a:lnTo>
                  <a:lnTo>
                    <a:pt x="1871662" y="0"/>
                  </a:lnTo>
                  <a:lnTo>
                    <a:pt x="1888331" y="4762"/>
                  </a:lnTo>
                  <a:lnTo>
                    <a:pt x="1895475" y="9525"/>
                  </a:lnTo>
                  <a:lnTo>
                    <a:pt x="1900237" y="19050"/>
                  </a:lnTo>
                  <a:lnTo>
                    <a:pt x="1900237" y="35718"/>
                  </a:lnTo>
                  <a:lnTo>
                    <a:pt x="1885950" y="71437"/>
                  </a:lnTo>
                  <a:lnTo>
                    <a:pt x="1866900" y="90487"/>
                  </a:lnTo>
                  <a:lnTo>
                    <a:pt x="1819275" y="107156"/>
                  </a:lnTo>
                  <a:lnTo>
                    <a:pt x="1693069" y="152400"/>
                  </a:lnTo>
                  <a:lnTo>
                    <a:pt x="1502569" y="211931"/>
                  </a:lnTo>
                  <a:lnTo>
                    <a:pt x="1254919" y="280987"/>
                  </a:lnTo>
                  <a:lnTo>
                    <a:pt x="1007269" y="350043"/>
                  </a:lnTo>
                  <a:lnTo>
                    <a:pt x="678656" y="445293"/>
                  </a:lnTo>
                  <a:lnTo>
                    <a:pt x="461962" y="516731"/>
                  </a:lnTo>
                  <a:lnTo>
                    <a:pt x="414337" y="545306"/>
                  </a:lnTo>
                  <a:lnTo>
                    <a:pt x="378619" y="564356"/>
                  </a:lnTo>
                  <a:lnTo>
                    <a:pt x="340519" y="576262"/>
                  </a:lnTo>
                  <a:lnTo>
                    <a:pt x="304800" y="585787"/>
                  </a:lnTo>
                  <a:lnTo>
                    <a:pt x="283369" y="585787"/>
                  </a:lnTo>
                  <a:lnTo>
                    <a:pt x="252412" y="576262"/>
                  </a:lnTo>
                  <a:lnTo>
                    <a:pt x="214312" y="554831"/>
                  </a:lnTo>
                  <a:lnTo>
                    <a:pt x="161925" y="511968"/>
                  </a:lnTo>
                  <a:lnTo>
                    <a:pt x="109537" y="459581"/>
                  </a:lnTo>
                  <a:lnTo>
                    <a:pt x="50006" y="371475"/>
                  </a:lnTo>
                  <a:lnTo>
                    <a:pt x="7144" y="288131"/>
                  </a:lnTo>
                  <a:lnTo>
                    <a:pt x="0" y="266700"/>
                  </a:lnTo>
                  <a:lnTo>
                    <a:pt x="0" y="252412"/>
                  </a:lnTo>
                  <a:lnTo>
                    <a:pt x="2381" y="235743"/>
                  </a:lnTo>
                  <a:lnTo>
                    <a:pt x="11906" y="223837"/>
                  </a:lnTo>
                  <a:lnTo>
                    <a:pt x="26194" y="221456"/>
                  </a:lnTo>
                  <a:lnTo>
                    <a:pt x="45244" y="219075"/>
                  </a:lnTo>
                  <a:lnTo>
                    <a:pt x="71437" y="228600"/>
                  </a:lnTo>
                  <a:lnTo>
                    <a:pt x="95250" y="250031"/>
                  </a:lnTo>
                  <a:lnTo>
                    <a:pt x="130969" y="278606"/>
                  </a:lnTo>
                  <a:lnTo>
                    <a:pt x="169069" y="300037"/>
                  </a:lnTo>
                  <a:lnTo>
                    <a:pt x="202406" y="311943"/>
                  </a:lnTo>
                  <a:lnTo>
                    <a:pt x="245269" y="316706"/>
                  </a:lnTo>
                  <a:lnTo>
                    <a:pt x="300037" y="314325"/>
                  </a:lnTo>
                  <a:lnTo>
                    <a:pt x="476250" y="278606"/>
                  </a:lnTo>
                  <a:lnTo>
                    <a:pt x="716756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7D4083A9-F307-2B47-9A36-888223128676}"/>
                </a:ext>
              </a:extLst>
            </p:cNvPr>
            <p:cNvSpPr/>
            <p:nvPr/>
          </p:nvSpPr>
          <p:spPr>
            <a:xfrm rot="16200000">
              <a:off x="3519487" y="2454276"/>
              <a:ext cx="3362325" cy="1428750"/>
            </a:xfrm>
            <a:custGeom>
              <a:avLst/>
              <a:gdLst>
                <a:gd name="connsiteX0" fmla="*/ 1428750 w 3360964"/>
                <a:gd name="connsiteY0" fmla="*/ 1153885 h 1428750"/>
                <a:gd name="connsiteX1" fmla="*/ 1624693 w 3360964"/>
                <a:gd name="connsiteY1" fmla="*/ 1189264 h 1428750"/>
                <a:gd name="connsiteX2" fmla="*/ 1804307 w 3360964"/>
                <a:gd name="connsiteY2" fmla="*/ 1216478 h 1428750"/>
                <a:gd name="connsiteX3" fmla="*/ 2049236 w 3360964"/>
                <a:gd name="connsiteY3" fmla="*/ 1240971 h 1428750"/>
                <a:gd name="connsiteX4" fmla="*/ 2256064 w 3360964"/>
                <a:gd name="connsiteY4" fmla="*/ 1240971 h 1428750"/>
                <a:gd name="connsiteX5" fmla="*/ 2452007 w 3360964"/>
                <a:gd name="connsiteY5" fmla="*/ 1251857 h 1428750"/>
                <a:gd name="connsiteX6" fmla="*/ 2618014 w 3360964"/>
                <a:gd name="connsiteY6" fmla="*/ 1262743 h 1428750"/>
                <a:gd name="connsiteX7" fmla="*/ 2724150 w 3360964"/>
                <a:gd name="connsiteY7" fmla="*/ 1279071 h 1428750"/>
                <a:gd name="connsiteX8" fmla="*/ 2871107 w 3360964"/>
                <a:gd name="connsiteY8" fmla="*/ 1303564 h 1428750"/>
                <a:gd name="connsiteX9" fmla="*/ 2903764 w 3360964"/>
                <a:gd name="connsiteY9" fmla="*/ 1314450 h 1428750"/>
                <a:gd name="connsiteX10" fmla="*/ 2969079 w 3360964"/>
                <a:gd name="connsiteY10" fmla="*/ 1349828 h 1428750"/>
                <a:gd name="connsiteX11" fmla="*/ 3037114 w 3360964"/>
                <a:gd name="connsiteY11" fmla="*/ 1390650 h 1428750"/>
                <a:gd name="connsiteX12" fmla="*/ 3056164 w 3360964"/>
                <a:gd name="connsiteY12" fmla="*/ 1412421 h 1428750"/>
                <a:gd name="connsiteX13" fmla="*/ 3072493 w 3360964"/>
                <a:gd name="connsiteY13" fmla="*/ 1423307 h 1428750"/>
                <a:gd name="connsiteX14" fmla="*/ 3091543 w 3360964"/>
                <a:gd name="connsiteY14" fmla="*/ 1428750 h 1428750"/>
                <a:gd name="connsiteX15" fmla="*/ 3107872 w 3360964"/>
                <a:gd name="connsiteY15" fmla="*/ 1428750 h 1428750"/>
                <a:gd name="connsiteX16" fmla="*/ 3135086 w 3360964"/>
                <a:gd name="connsiteY16" fmla="*/ 1417864 h 1428750"/>
                <a:gd name="connsiteX17" fmla="*/ 3186793 w 3360964"/>
                <a:gd name="connsiteY17" fmla="*/ 1371600 h 1428750"/>
                <a:gd name="connsiteX18" fmla="*/ 3257550 w 3360964"/>
                <a:gd name="connsiteY18" fmla="*/ 1281793 h 1428750"/>
                <a:gd name="connsiteX19" fmla="*/ 3306536 w 3360964"/>
                <a:gd name="connsiteY19" fmla="*/ 1200150 h 1428750"/>
                <a:gd name="connsiteX20" fmla="*/ 3331029 w 3360964"/>
                <a:gd name="connsiteY20" fmla="*/ 1137557 h 1428750"/>
                <a:gd name="connsiteX21" fmla="*/ 3350079 w 3360964"/>
                <a:gd name="connsiteY21" fmla="*/ 1077685 h 1428750"/>
                <a:gd name="connsiteX22" fmla="*/ 3355522 w 3360964"/>
                <a:gd name="connsiteY22" fmla="*/ 1025978 h 1428750"/>
                <a:gd name="connsiteX23" fmla="*/ 3360964 w 3360964"/>
                <a:gd name="connsiteY23" fmla="*/ 952500 h 1428750"/>
                <a:gd name="connsiteX24" fmla="*/ 3360964 w 3360964"/>
                <a:gd name="connsiteY24" fmla="*/ 900793 h 1428750"/>
                <a:gd name="connsiteX25" fmla="*/ 3355522 w 3360964"/>
                <a:gd name="connsiteY25" fmla="*/ 881743 h 1428750"/>
                <a:gd name="connsiteX26" fmla="*/ 3347357 w 3360964"/>
                <a:gd name="connsiteY26" fmla="*/ 865414 h 1428750"/>
                <a:gd name="connsiteX27" fmla="*/ 3328307 w 3360964"/>
                <a:gd name="connsiteY27" fmla="*/ 865414 h 1428750"/>
                <a:gd name="connsiteX28" fmla="*/ 3295650 w 3360964"/>
                <a:gd name="connsiteY28" fmla="*/ 884464 h 1428750"/>
                <a:gd name="connsiteX29" fmla="*/ 3265714 w 3360964"/>
                <a:gd name="connsiteY29" fmla="*/ 908957 h 1428750"/>
                <a:gd name="connsiteX30" fmla="*/ 3246664 w 3360964"/>
                <a:gd name="connsiteY30" fmla="*/ 936171 h 1428750"/>
                <a:gd name="connsiteX31" fmla="*/ 3222172 w 3360964"/>
                <a:gd name="connsiteY31" fmla="*/ 966107 h 1428750"/>
                <a:gd name="connsiteX32" fmla="*/ 3189514 w 3360964"/>
                <a:gd name="connsiteY32" fmla="*/ 996043 h 1428750"/>
                <a:gd name="connsiteX33" fmla="*/ 3151414 w 3360964"/>
                <a:gd name="connsiteY33" fmla="*/ 1017814 h 1428750"/>
                <a:gd name="connsiteX34" fmla="*/ 3113314 w 3360964"/>
                <a:gd name="connsiteY34" fmla="*/ 1034143 h 1428750"/>
                <a:gd name="connsiteX35" fmla="*/ 3042557 w 3360964"/>
                <a:gd name="connsiteY35" fmla="*/ 1039585 h 1428750"/>
                <a:gd name="connsiteX36" fmla="*/ 2906486 w 3360964"/>
                <a:gd name="connsiteY36" fmla="*/ 1039585 h 1428750"/>
                <a:gd name="connsiteX37" fmla="*/ 2677886 w 3360964"/>
                <a:gd name="connsiteY37" fmla="*/ 1036864 h 1428750"/>
                <a:gd name="connsiteX38" fmla="*/ 2354036 w 3360964"/>
                <a:gd name="connsiteY38" fmla="*/ 1025978 h 1428750"/>
                <a:gd name="connsiteX39" fmla="*/ 2166257 w 3360964"/>
                <a:gd name="connsiteY39" fmla="*/ 1015093 h 1428750"/>
                <a:gd name="connsiteX40" fmla="*/ 1875064 w 3360964"/>
                <a:gd name="connsiteY40" fmla="*/ 990600 h 1428750"/>
                <a:gd name="connsiteX41" fmla="*/ 1695450 w 3360964"/>
                <a:gd name="connsiteY41" fmla="*/ 974271 h 1428750"/>
                <a:gd name="connsiteX42" fmla="*/ 1515836 w 3360964"/>
                <a:gd name="connsiteY42" fmla="*/ 947057 h 1428750"/>
                <a:gd name="connsiteX43" fmla="*/ 1336222 w 3360964"/>
                <a:gd name="connsiteY43" fmla="*/ 914400 h 1428750"/>
                <a:gd name="connsiteX44" fmla="*/ 1200150 w 3360964"/>
                <a:gd name="connsiteY44" fmla="*/ 881743 h 1428750"/>
                <a:gd name="connsiteX45" fmla="*/ 1017814 w 3360964"/>
                <a:gd name="connsiteY45" fmla="*/ 830035 h 1428750"/>
                <a:gd name="connsiteX46" fmla="*/ 881743 w 3360964"/>
                <a:gd name="connsiteY46" fmla="*/ 772885 h 1428750"/>
                <a:gd name="connsiteX47" fmla="*/ 764722 w 3360964"/>
                <a:gd name="connsiteY47" fmla="*/ 713014 h 1428750"/>
                <a:gd name="connsiteX48" fmla="*/ 623207 w 3360964"/>
                <a:gd name="connsiteY48" fmla="*/ 623207 h 1428750"/>
                <a:gd name="connsiteX49" fmla="*/ 517072 w 3360964"/>
                <a:gd name="connsiteY49" fmla="*/ 544285 h 1428750"/>
                <a:gd name="connsiteX50" fmla="*/ 397329 w 3360964"/>
                <a:gd name="connsiteY50" fmla="*/ 440871 h 1428750"/>
                <a:gd name="connsiteX51" fmla="*/ 302079 w 3360964"/>
                <a:gd name="connsiteY51" fmla="*/ 340178 h 1428750"/>
                <a:gd name="connsiteX52" fmla="*/ 195943 w 3360964"/>
                <a:gd name="connsiteY52" fmla="*/ 214993 h 1428750"/>
                <a:gd name="connsiteX53" fmla="*/ 117022 w 3360964"/>
                <a:gd name="connsiteY53" fmla="*/ 103414 h 1428750"/>
                <a:gd name="connsiteX54" fmla="*/ 59872 w 3360964"/>
                <a:gd name="connsiteY54" fmla="*/ 21771 h 1428750"/>
                <a:gd name="connsiteX55" fmla="*/ 46264 w 3360964"/>
                <a:gd name="connsiteY55" fmla="*/ 10885 h 1428750"/>
                <a:gd name="connsiteX56" fmla="*/ 19050 w 3360964"/>
                <a:gd name="connsiteY56" fmla="*/ 0 h 1428750"/>
                <a:gd name="connsiteX57" fmla="*/ 0 w 3360964"/>
                <a:gd name="connsiteY57" fmla="*/ 8164 h 1428750"/>
                <a:gd name="connsiteX58" fmla="*/ 0 w 3360964"/>
                <a:gd name="connsiteY58" fmla="*/ 24493 h 1428750"/>
                <a:gd name="connsiteX59" fmla="*/ 19050 w 3360964"/>
                <a:gd name="connsiteY59" fmla="*/ 78921 h 1428750"/>
                <a:gd name="connsiteX60" fmla="*/ 73479 w 3360964"/>
                <a:gd name="connsiteY60" fmla="*/ 193221 h 1428750"/>
                <a:gd name="connsiteX61" fmla="*/ 125186 w 3360964"/>
                <a:gd name="connsiteY61" fmla="*/ 288471 h 1428750"/>
                <a:gd name="connsiteX62" fmla="*/ 206829 w 3360964"/>
                <a:gd name="connsiteY62" fmla="*/ 419100 h 1428750"/>
                <a:gd name="connsiteX63" fmla="*/ 277586 w 3360964"/>
                <a:gd name="connsiteY63" fmla="*/ 519793 h 1428750"/>
                <a:gd name="connsiteX64" fmla="*/ 342900 w 3360964"/>
                <a:gd name="connsiteY64" fmla="*/ 598714 h 1428750"/>
                <a:gd name="connsiteX65" fmla="*/ 429986 w 3360964"/>
                <a:gd name="connsiteY65" fmla="*/ 685800 h 1428750"/>
                <a:gd name="connsiteX66" fmla="*/ 541564 w 3360964"/>
                <a:gd name="connsiteY66" fmla="*/ 778328 h 1428750"/>
                <a:gd name="connsiteX67" fmla="*/ 650422 w 3360964"/>
                <a:gd name="connsiteY67" fmla="*/ 854528 h 1428750"/>
                <a:gd name="connsiteX68" fmla="*/ 753836 w 3360964"/>
                <a:gd name="connsiteY68" fmla="*/ 922564 h 1428750"/>
                <a:gd name="connsiteX69" fmla="*/ 898072 w 3360964"/>
                <a:gd name="connsiteY69" fmla="*/ 1001485 h 1428750"/>
                <a:gd name="connsiteX70" fmla="*/ 1153886 w 3360964"/>
                <a:gd name="connsiteY70" fmla="*/ 1094014 h 1428750"/>
                <a:gd name="connsiteX71" fmla="*/ 1287236 w 3360964"/>
                <a:gd name="connsiteY71" fmla="*/ 1123950 h 1428750"/>
                <a:gd name="connsiteX72" fmla="*/ 1428750 w 3360964"/>
                <a:gd name="connsiteY72" fmla="*/ 115388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60964" h="1428750">
                  <a:moveTo>
                    <a:pt x="1428750" y="1153885"/>
                  </a:moveTo>
                  <a:lnTo>
                    <a:pt x="1624693" y="1189264"/>
                  </a:lnTo>
                  <a:lnTo>
                    <a:pt x="1804307" y="1216478"/>
                  </a:lnTo>
                  <a:lnTo>
                    <a:pt x="2049236" y="1240971"/>
                  </a:lnTo>
                  <a:lnTo>
                    <a:pt x="2256064" y="1240971"/>
                  </a:lnTo>
                  <a:lnTo>
                    <a:pt x="2452007" y="1251857"/>
                  </a:lnTo>
                  <a:lnTo>
                    <a:pt x="2618014" y="1262743"/>
                  </a:lnTo>
                  <a:lnTo>
                    <a:pt x="2724150" y="1279071"/>
                  </a:lnTo>
                  <a:lnTo>
                    <a:pt x="2871107" y="1303564"/>
                  </a:lnTo>
                  <a:lnTo>
                    <a:pt x="2903764" y="1314450"/>
                  </a:lnTo>
                  <a:lnTo>
                    <a:pt x="2969079" y="1349828"/>
                  </a:lnTo>
                  <a:lnTo>
                    <a:pt x="3037114" y="1390650"/>
                  </a:lnTo>
                  <a:lnTo>
                    <a:pt x="3056164" y="1412421"/>
                  </a:lnTo>
                  <a:lnTo>
                    <a:pt x="3072493" y="1423307"/>
                  </a:lnTo>
                  <a:lnTo>
                    <a:pt x="3091543" y="1428750"/>
                  </a:lnTo>
                  <a:lnTo>
                    <a:pt x="3107872" y="1428750"/>
                  </a:lnTo>
                  <a:lnTo>
                    <a:pt x="3135086" y="1417864"/>
                  </a:lnTo>
                  <a:lnTo>
                    <a:pt x="3186793" y="1371600"/>
                  </a:lnTo>
                  <a:lnTo>
                    <a:pt x="3257550" y="1281793"/>
                  </a:lnTo>
                  <a:lnTo>
                    <a:pt x="3306536" y="1200150"/>
                  </a:lnTo>
                  <a:lnTo>
                    <a:pt x="3331029" y="1137557"/>
                  </a:lnTo>
                  <a:lnTo>
                    <a:pt x="3350079" y="1077685"/>
                  </a:lnTo>
                  <a:lnTo>
                    <a:pt x="3355522" y="1025978"/>
                  </a:lnTo>
                  <a:lnTo>
                    <a:pt x="3360964" y="952500"/>
                  </a:lnTo>
                  <a:lnTo>
                    <a:pt x="3360964" y="900793"/>
                  </a:lnTo>
                  <a:lnTo>
                    <a:pt x="3355522" y="881743"/>
                  </a:lnTo>
                  <a:lnTo>
                    <a:pt x="3347357" y="865414"/>
                  </a:lnTo>
                  <a:lnTo>
                    <a:pt x="3328307" y="865414"/>
                  </a:lnTo>
                  <a:lnTo>
                    <a:pt x="3295650" y="884464"/>
                  </a:lnTo>
                  <a:lnTo>
                    <a:pt x="3265714" y="908957"/>
                  </a:lnTo>
                  <a:lnTo>
                    <a:pt x="3246664" y="936171"/>
                  </a:lnTo>
                  <a:lnTo>
                    <a:pt x="3222172" y="966107"/>
                  </a:lnTo>
                  <a:lnTo>
                    <a:pt x="3189514" y="996043"/>
                  </a:lnTo>
                  <a:lnTo>
                    <a:pt x="3151414" y="1017814"/>
                  </a:lnTo>
                  <a:lnTo>
                    <a:pt x="3113314" y="1034143"/>
                  </a:lnTo>
                  <a:lnTo>
                    <a:pt x="3042557" y="1039585"/>
                  </a:lnTo>
                  <a:lnTo>
                    <a:pt x="2906486" y="1039585"/>
                  </a:lnTo>
                  <a:lnTo>
                    <a:pt x="2677886" y="1036864"/>
                  </a:lnTo>
                  <a:lnTo>
                    <a:pt x="2354036" y="1025978"/>
                  </a:lnTo>
                  <a:lnTo>
                    <a:pt x="2166257" y="1015093"/>
                  </a:lnTo>
                  <a:lnTo>
                    <a:pt x="1875064" y="990600"/>
                  </a:lnTo>
                  <a:lnTo>
                    <a:pt x="1695450" y="974271"/>
                  </a:lnTo>
                  <a:lnTo>
                    <a:pt x="1515836" y="947057"/>
                  </a:lnTo>
                  <a:lnTo>
                    <a:pt x="1336222" y="914400"/>
                  </a:lnTo>
                  <a:lnTo>
                    <a:pt x="1200150" y="881743"/>
                  </a:lnTo>
                  <a:lnTo>
                    <a:pt x="1017814" y="830035"/>
                  </a:lnTo>
                  <a:lnTo>
                    <a:pt x="881743" y="772885"/>
                  </a:lnTo>
                  <a:lnTo>
                    <a:pt x="764722" y="713014"/>
                  </a:lnTo>
                  <a:lnTo>
                    <a:pt x="623207" y="623207"/>
                  </a:lnTo>
                  <a:lnTo>
                    <a:pt x="517072" y="544285"/>
                  </a:lnTo>
                  <a:lnTo>
                    <a:pt x="397329" y="440871"/>
                  </a:lnTo>
                  <a:lnTo>
                    <a:pt x="302079" y="340178"/>
                  </a:lnTo>
                  <a:lnTo>
                    <a:pt x="195943" y="214993"/>
                  </a:lnTo>
                  <a:lnTo>
                    <a:pt x="117022" y="103414"/>
                  </a:lnTo>
                  <a:lnTo>
                    <a:pt x="59872" y="21771"/>
                  </a:lnTo>
                  <a:lnTo>
                    <a:pt x="46264" y="10885"/>
                  </a:lnTo>
                  <a:lnTo>
                    <a:pt x="19050" y="0"/>
                  </a:lnTo>
                  <a:lnTo>
                    <a:pt x="0" y="8164"/>
                  </a:lnTo>
                  <a:lnTo>
                    <a:pt x="0" y="24493"/>
                  </a:lnTo>
                  <a:lnTo>
                    <a:pt x="19050" y="78921"/>
                  </a:lnTo>
                  <a:lnTo>
                    <a:pt x="73479" y="193221"/>
                  </a:lnTo>
                  <a:lnTo>
                    <a:pt x="125186" y="288471"/>
                  </a:lnTo>
                  <a:lnTo>
                    <a:pt x="206829" y="419100"/>
                  </a:lnTo>
                  <a:lnTo>
                    <a:pt x="277586" y="519793"/>
                  </a:lnTo>
                  <a:lnTo>
                    <a:pt x="342900" y="598714"/>
                  </a:lnTo>
                  <a:lnTo>
                    <a:pt x="429986" y="685800"/>
                  </a:lnTo>
                  <a:lnTo>
                    <a:pt x="541564" y="778328"/>
                  </a:lnTo>
                  <a:lnTo>
                    <a:pt x="650422" y="854528"/>
                  </a:lnTo>
                  <a:lnTo>
                    <a:pt x="753836" y="922564"/>
                  </a:lnTo>
                  <a:lnTo>
                    <a:pt x="898072" y="1001485"/>
                  </a:lnTo>
                  <a:lnTo>
                    <a:pt x="1153886" y="1094014"/>
                  </a:lnTo>
                  <a:lnTo>
                    <a:pt x="1287236" y="1123950"/>
                  </a:lnTo>
                  <a:lnTo>
                    <a:pt x="1428750" y="1153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E59EDE7F-222B-4849-BE87-D017023BF1B7}"/>
                </a:ext>
              </a:extLst>
            </p:cNvPr>
            <p:cNvSpPr/>
            <p:nvPr/>
          </p:nvSpPr>
          <p:spPr>
            <a:xfrm>
              <a:off x="4894263" y="2343150"/>
              <a:ext cx="1676400" cy="681038"/>
            </a:xfrm>
            <a:custGeom>
              <a:avLst/>
              <a:gdLst>
                <a:gd name="connsiteX0" fmla="*/ 983456 w 1676400"/>
                <a:gd name="connsiteY0" fmla="*/ 185738 h 681038"/>
                <a:gd name="connsiteX1" fmla="*/ 1116806 w 1676400"/>
                <a:gd name="connsiteY1" fmla="*/ 138113 h 681038"/>
                <a:gd name="connsiteX2" fmla="*/ 1238250 w 1676400"/>
                <a:gd name="connsiteY2" fmla="*/ 95250 h 681038"/>
                <a:gd name="connsiteX3" fmla="*/ 1271587 w 1676400"/>
                <a:gd name="connsiteY3" fmla="*/ 85725 h 681038"/>
                <a:gd name="connsiteX4" fmla="*/ 1323975 w 1676400"/>
                <a:gd name="connsiteY4" fmla="*/ 57150 h 681038"/>
                <a:gd name="connsiteX5" fmla="*/ 1364456 w 1676400"/>
                <a:gd name="connsiteY5" fmla="*/ 35719 h 681038"/>
                <a:gd name="connsiteX6" fmla="*/ 1395412 w 1676400"/>
                <a:gd name="connsiteY6" fmla="*/ 11906 h 681038"/>
                <a:gd name="connsiteX7" fmla="*/ 1409700 w 1676400"/>
                <a:gd name="connsiteY7" fmla="*/ 0 h 681038"/>
                <a:gd name="connsiteX8" fmla="*/ 1426369 w 1676400"/>
                <a:gd name="connsiteY8" fmla="*/ 0 h 681038"/>
                <a:gd name="connsiteX9" fmla="*/ 1454944 w 1676400"/>
                <a:gd name="connsiteY9" fmla="*/ 7144 h 681038"/>
                <a:gd name="connsiteX10" fmla="*/ 1507331 w 1676400"/>
                <a:gd name="connsiteY10" fmla="*/ 35719 h 681038"/>
                <a:gd name="connsiteX11" fmla="*/ 1545431 w 1676400"/>
                <a:gd name="connsiteY11" fmla="*/ 64294 h 681038"/>
                <a:gd name="connsiteX12" fmla="*/ 1604962 w 1676400"/>
                <a:gd name="connsiteY12" fmla="*/ 116681 h 681038"/>
                <a:gd name="connsiteX13" fmla="*/ 1659731 w 1676400"/>
                <a:gd name="connsiteY13" fmla="*/ 169069 h 681038"/>
                <a:gd name="connsiteX14" fmla="*/ 1671637 w 1676400"/>
                <a:gd name="connsiteY14" fmla="*/ 183356 h 681038"/>
                <a:gd name="connsiteX15" fmla="*/ 1676400 w 1676400"/>
                <a:gd name="connsiteY15" fmla="*/ 190500 h 681038"/>
                <a:gd name="connsiteX16" fmla="*/ 1676400 w 1676400"/>
                <a:gd name="connsiteY16" fmla="*/ 209550 h 681038"/>
                <a:gd name="connsiteX17" fmla="*/ 1666875 w 1676400"/>
                <a:gd name="connsiteY17" fmla="*/ 245269 h 681038"/>
                <a:gd name="connsiteX18" fmla="*/ 1647825 w 1676400"/>
                <a:gd name="connsiteY18" fmla="*/ 280988 h 681038"/>
                <a:gd name="connsiteX19" fmla="*/ 1616869 w 1676400"/>
                <a:gd name="connsiteY19" fmla="*/ 328613 h 681038"/>
                <a:gd name="connsiteX20" fmla="*/ 1569244 w 1676400"/>
                <a:gd name="connsiteY20" fmla="*/ 388144 h 681038"/>
                <a:gd name="connsiteX21" fmla="*/ 1524000 w 1676400"/>
                <a:gd name="connsiteY21" fmla="*/ 440531 h 681038"/>
                <a:gd name="connsiteX22" fmla="*/ 1283494 w 1676400"/>
                <a:gd name="connsiteY22" fmla="*/ 271463 h 681038"/>
                <a:gd name="connsiteX23" fmla="*/ 1252537 w 1676400"/>
                <a:gd name="connsiteY23" fmla="*/ 276225 h 681038"/>
                <a:gd name="connsiteX24" fmla="*/ 1183481 w 1676400"/>
                <a:gd name="connsiteY24" fmla="*/ 307181 h 681038"/>
                <a:gd name="connsiteX25" fmla="*/ 957262 w 1676400"/>
                <a:gd name="connsiteY25" fmla="*/ 411956 h 681038"/>
                <a:gd name="connsiteX26" fmla="*/ 802481 w 1676400"/>
                <a:gd name="connsiteY26" fmla="*/ 471488 h 681038"/>
                <a:gd name="connsiteX27" fmla="*/ 559594 w 1676400"/>
                <a:gd name="connsiteY27" fmla="*/ 561975 h 681038"/>
                <a:gd name="connsiteX28" fmla="*/ 435769 w 1676400"/>
                <a:gd name="connsiteY28" fmla="*/ 621506 h 681038"/>
                <a:gd name="connsiteX29" fmla="*/ 321469 w 1676400"/>
                <a:gd name="connsiteY29" fmla="*/ 673894 h 681038"/>
                <a:gd name="connsiteX30" fmla="*/ 300037 w 1676400"/>
                <a:gd name="connsiteY30" fmla="*/ 681038 h 681038"/>
                <a:gd name="connsiteX31" fmla="*/ 288131 w 1676400"/>
                <a:gd name="connsiteY31" fmla="*/ 678656 h 681038"/>
                <a:gd name="connsiteX32" fmla="*/ 230981 w 1676400"/>
                <a:gd name="connsiteY32" fmla="*/ 650081 h 681038"/>
                <a:gd name="connsiteX33" fmla="*/ 159544 w 1676400"/>
                <a:gd name="connsiteY33" fmla="*/ 602456 h 681038"/>
                <a:gd name="connsiteX34" fmla="*/ 109537 w 1676400"/>
                <a:gd name="connsiteY34" fmla="*/ 564356 h 681038"/>
                <a:gd name="connsiteX35" fmla="*/ 54769 w 1676400"/>
                <a:gd name="connsiteY35" fmla="*/ 514350 h 681038"/>
                <a:gd name="connsiteX36" fmla="*/ 30956 w 1676400"/>
                <a:gd name="connsiteY36" fmla="*/ 490538 h 681038"/>
                <a:gd name="connsiteX37" fmla="*/ 19050 w 1676400"/>
                <a:gd name="connsiteY37" fmla="*/ 466725 h 681038"/>
                <a:gd name="connsiteX38" fmla="*/ 0 w 1676400"/>
                <a:gd name="connsiteY38" fmla="*/ 388144 h 681038"/>
                <a:gd name="connsiteX39" fmla="*/ 59531 w 1676400"/>
                <a:gd name="connsiteY39" fmla="*/ 390525 h 681038"/>
                <a:gd name="connsiteX40" fmla="*/ 102394 w 1676400"/>
                <a:gd name="connsiteY40" fmla="*/ 421481 h 681038"/>
                <a:gd name="connsiteX41" fmla="*/ 135731 w 1676400"/>
                <a:gd name="connsiteY41" fmla="*/ 435769 h 681038"/>
                <a:gd name="connsiteX42" fmla="*/ 173831 w 1676400"/>
                <a:gd name="connsiteY42" fmla="*/ 440531 h 681038"/>
                <a:gd name="connsiteX43" fmla="*/ 261937 w 1676400"/>
                <a:gd name="connsiteY43" fmla="*/ 428625 h 681038"/>
                <a:gd name="connsiteX44" fmla="*/ 345281 w 1676400"/>
                <a:gd name="connsiteY44" fmla="*/ 411956 h 681038"/>
                <a:gd name="connsiteX45" fmla="*/ 526256 w 1676400"/>
                <a:gd name="connsiteY45" fmla="*/ 357188 h 681038"/>
                <a:gd name="connsiteX46" fmla="*/ 645319 w 1676400"/>
                <a:gd name="connsiteY46" fmla="*/ 311944 h 681038"/>
                <a:gd name="connsiteX47" fmla="*/ 983456 w 1676400"/>
                <a:gd name="connsiteY47" fmla="*/ 185738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6400" h="681038">
                  <a:moveTo>
                    <a:pt x="983456" y="185738"/>
                  </a:moveTo>
                  <a:lnTo>
                    <a:pt x="1116806" y="138113"/>
                  </a:lnTo>
                  <a:lnTo>
                    <a:pt x="1238250" y="95250"/>
                  </a:lnTo>
                  <a:lnTo>
                    <a:pt x="1271587" y="85725"/>
                  </a:lnTo>
                  <a:lnTo>
                    <a:pt x="1323975" y="57150"/>
                  </a:lnTo>
                  <a:lnTo>
                    <a:pt x="1364456" y="35719"/>
                  </a:lnTo>
                  <a:lnTo>
                    <a:pt x="1395412" y="11906"/>
                  </a:lnTo>
                  <a:lnTo>
                    <a:pt x="1409700" y="0"/>
                  </a:lnTo>
                  <a:lnTo>
                    <a:pt x="1426369" y="0"/>
                  </a:lnTo>
                  <a:lnTo>
                    <a:pt x="1454944" y="7144"/>
                  </a:lnTo>
                  <a:lnTo>
                    <a:pt x="1507331" y="35719"/>
                  </a:lnTo>
                  <a:lnTo>
                    <a:pt x="1545431" y="64294"/>
                  </a:lnTo>
                  <a:lnTo>
                    <a:pt x="1604962" y="116681"/>
                  </a:lnTo>
                  <a:lnTo>
                    <a:pt x="1659731" y="169069"/>
                  </a:lnTo>
                  <a:lnTo>
                    <a:pt x="1671637" y="183356"/>
                  </a:lnTo>
                  <a:lnTo>
                    <a:pt x="1676400" y="190500"/>
                  </a:lnTo>
                  <a:lnTo>
                    <a:pt x="1676400" y="209550"/>
                  </a:lnTo>
                  <a:lnTo>
                    <a:pt x="1666875" y="245269"/>
                  </a:lnTo>
                  <a:lnTo>
                    <a:pt x="1647825" y="280988"/>
                  </a:lnTo>
                  <a:lnTo>
                    <a:pt x="1616869" y="328613"/>
                  </a:lnTo>
                  <a:lnTo>
                    <a:pt x="1569244" y="388144"/>
                  </a:lnTo>
                  <a:lnTo>
                    <a:pt x="1524000" y="440531"/>
                  </a:lnTo>
                  <a:lnTo>
                    <a:pt x="1283494" y="271463"/>
                  </a:lnTo>
                  <a:lnTo>
                    <a:pt x="1252537" y="276225"/>
                  </a:lnTo>
                  <a:lnTo>
                    <a:pt x="1183481" y="307181"/>
                  </a:lnTo>
                  <a:lnTo>
                    <a:pt x="957262" y="411956"/>
                  </a:lnTo>
                  <a:lnTo>
                    <a:pt x="802481" y="471488"/>
                  </a:lnTo>
                  <a:lnTo>
                    <a:pt x="559594" y="561975"/>
                  </a:lnTo>
                  <a:lnTo>
                    <a:pt x="435769" y="621506"/>
                  </a:lnTo>
                  <a:lnTo>
                    <a:pt x="321469" y="673894"/>
                  </a:lnTo>
                  <a:lnTo>
                    <a:pt x="300037" y="681038"/>
                  </a:lnTo>
                  <a:lnTo>
                    <a:pt x="288131" y="678656"/>
                  </a:lnTo>
                  <a:lnTo>
                    <a:pt x="230981" y="650081"/>
                  </a:lnTo>
                  <a:lnTo>
                    <a:pt x="159544" y="602456"/>
                  </a:lnTo>
                  <a:lnTo>
                    <a:pt x="109537" y="564356"/>
                  </a:lnTo>
                  <a:lnTo>
                    <a:pt x="54769" y="514350"/>
                  </a:lnTo>
                  <a:lnTo>
                    <a:pt x="30956" y="490538"/>
                  </a:lnTo>
                  <a:lnTo>
                    <a:pt x="19050" y="466725"/>
                  </a:lnTo>
                  <a:lnTo>
                    <a:pt x="0" y="388144"/>
                  </a:lnTo>
                  <a:lnTo>
                    <a:pt x="59531" y="390525"/>
                  </a:lnTo>
                  <a:lnTo>
                    <a:pt x="102394" y="421481"/>
                  </a:lnTo>
                  <a:lnTo>
                    <a:pt x="135731" y="435769"/>
                  </a:lnTo>
                  <a:lnTo>
                    <a:pt x="173831" y="440531"/>
                  </a:lnTo>
                  <a:lnTo>
                    <a:pt x="261937" y="428625"/>
                  </a:lnTo>
                  <a:lnTo>
                    <a:pt x="345281" y="411956"/>
                  </a:lnTo>
                  <a:lnTo>
                    <a:pt x="526256" y="357188"/>
                  </a:lnTo>
                  <a:lnTo>
                    <a:pt x="645319" y="311944"/>
                  </a:lnTo>
                  <a:lnTo>
                    <a:pt x="983456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13986E55-3826-7745-9DB0-24339AAE8366}"/>
                </a:ext>
              </a:extLst>
            </p:cNvPr>
            <p:cNvSpPr/>
            <p:nvPr/>
          </p:nvSpPr>
          <p:spPr>
            <a:xfrm>
              <a:off x="6038850" y="2613025"/>
              <a:ext cx="1230313" cy="2046288"/>
            </a:xfrm>
            <a:custGeom>
              <a:avLst/>
              <a:gdLst>
                <a:gd name="connsiteX0" fmla="*/ 337457 w 1230086"/>
                <a:gd name="connsiteY0" fmla="*/ 386443 h 2046515"/>
                <a:gd name="connsiteX1" fmla="*/ 367393 w 1230086"/>
                <a:gd name="connsiteY1" fmla="*/ 220436 h 2046515"/>
                <a:gd name="connsiteX2" fmla="*/ 378279 w 1230086"/>
                <a:gd name="connsiteY2" fmla="*/ 166008 h 2046515"/>
                <a:gd name="connsiteX3" fmla="*/ 416379 w 1230086"/>
                <a:gd name="connsiteY3" fmla="*/ 122465 h 2046515"/>
                <a:gd name="connsiteX4" fmla="*/ 141514 w 1230086"/>
                <a:gd name="connsiteY4" fmla="*/ 0 h 2046515"/>
                <a:gd name="connsiteX5" fmla="*/ 155121 w 1230086"/>
                <a:gd name="connsiteY5" fmla="*/ 19050 h 2046515"/>
                <a:gd name="connsiteX6" fmla="*/ 160564 w 1230086"/>
                <a:gd name="connsiteY6" fmla="*/ 43543 h 2046515"/>
                <a:gd name="connsiteX7" fmla="*/ 160564 w 1230086"/>
                <a:gd name="connsiteY7" fmla="*/ 95250 h 2046515"/>
                <a:gd name="connsiteX8" fmla="*/ 141514 w 1230086"/>
                <a:gd name="connsiteY8" fmla="*/ 234043 h 2046515"/>
                <a:gd name="connsiteX9" fmla="*/ 114300 w 1230086"/>
                <a:gd name="connsiteY9" fmla="*/ 446315 h 2046515"/>
                <a:gd name="connsiteX10" fmla="*/ 70757 w 1230086"/>
                <a:gd name="connsiteY10" fmla="*/ 781050 h 2046515"/>
                <a:gd name="connsiteX11" fmla="*/ 40821 w 1230086"/>
                <a:gd name="connsiteY11" fmla="*/ 1050472 h 2046515"/>
                <a:gd name="connsiteX12" fmla="*/ 19050 w 1230086"/>
                <a:gd name="connsiteY12" fmla="*/ 1240972 h 2046515"/>
                <a:gd name="connsiteX13" fmla="*/ 5443 w 1230086"/>
                <a:gd name="connsiteY13" fmla="*/ 1368879 h 2046515"/>
                <a:gd name="connsiteX14" fmla="*/ 0 w 1230086"/>
                <a:gd name="connsiteY14" fmla="*/ 1439636 h 2046515"/>
                <a:gd name="connsiteX15" fmla="*/ 0 w 1230086"/>
                <a:gd name="connsiteY15" fmla="*/ 1485900 h 2046515"/>
                <a:gd name="connsiteX16" fmla="*/ 5443 w 1230086"/>
                <a:gd name="connsiteY16" fmla="*/ 1548493 h 2046515"/>
                <a:gd name="connsiteX17" fmla="*/ 10886 w 1230086"/>
                <a:gd name="connsiteY17" fmla="*/ 1589315 h 2046515"/>
                <a:gd name="connsiteX18" fmla="*/ 24493 w 1230086"/>
                <a:gd name="connsiteY18" fmla="*/ 1646465 h 2046515"/>
                <a:gd name="connsiteX19" fmla="*/ 40821 w 1230086"/>
                <a:gd name="connsiteY19" fmla="*/ 1695450 h 2046515"/>
                <a:gd name="connsiteX20" fmla="*/ 59871 w 1230086"/>
                <a:gd name="connsiteY20" fmla="*/ 1736272 h 2046515"/>
                <a:gd name="connsiteX21" fmla="*/ 84364 w 1230086"/>
                <a:gd name="connsiteY21" fmla="*/ 1779815 h 2046515"/>
                <a:gd name="connsiteX22" fmla="*/ 106136 w 1230086"/>
                <a:gd name="connsiteY22" fmla="*/ 1809750 h 2046515"/>
                <a:gd name="connsiteX23" fmla="*/ 136071 w 1230086"/>
                <a:gd name="connsiteY23" fmla="*/ 1845129 h 2046515"/>
                <a:gd name="connsiteX24" fmla="*/ 166007 w 1230086"/>
                <a:gd name="connsiteY24" fmla="*/ 1872343 h 2046515"/>
                <a:gd name="connsiteX25" fmla="*/ 214993 w 1230086"/>
                <a:gd name="connsiteY25" fmla="*/ 1907722 h 2046515"/>
                <a:gd name="connsiteX26" fmla="*/ 272143 w 1230086"/>
                <a:gd name="connsiteY26" fmla="*/ 1940379 h 2046515"/>
                <a:gd name="connsiteX27" fmla="*/ 326571 w 1230086"/>
                <a:gd name="connsiteY27" fmla="*/ 1962150 h 2046515"/>
                <a:gd name="connsiteX28" fmla="*/ 413657 w 1230086"/>
                <a:gd name="connsiteY28" fmla="*/ 1992086 h 2046515"/>
                <a:gd name="connsiteX29" fmla="*/ 552450 w 1230086"/>
                <a:gd name="connsiteY29" fmla="*/ 2022022 h 2046515"/>
                <a:gd name="connsiteX30" fmla="*/ 756557 w 1230086"/>
                <a:gd name="connsiteY30" fmla="*/ 2043793 h 2046515"/>
                <a:gd name="connsiteX31" fmla="*/ 903514 w 1230086"/>
                <a:gd name="connsiteY31" fmla="*/ 2046515 h 2046515"/>
                <a:gd name="connsiteX32" fmla="*/ 1123950 w 1230086"/>
                <a:gd name="connsiteY32" fmla="*/ 2038350 h 2046515"/>
                <a:gd name="connsiteX33" fmla="*/ 1170214 w 1230086"/>
                <a:gd name="connsiteY33" fmla="*/ 2030186 h 2046515"/>
                <a:gd name="connsiteX34" fmla="*/ 1202871 w 1230086"/>
                <a:gd name="connsiteY34" fmla="*/ 2013858 h 2046515"/>
                <a:gd name="connsiteX35" fmla="*/ 1216479 w 1230086"/>
                <a:gd name="connsiteY35" fmla="*/ 1994808 h 2046515"/>
                <a:gd name="connsiteX36" fmla="*/ 1224643 w 1230086"/>
                <a:gd name="connsiteY36" fmla="*/ 1975758 h 2046515"/>
                <a:gd name="connsiteX37" fmla="*/ 1230086 w 1230086"/>
                <a:gd name="connsiteY37" fmla="*/ 1956708 h 2046515"/>
                <a:gd name="connsiteX38" fmla="*/ 1230086 w 1230086"/>
                <a:gd name="connsiteY38" fmla="*/ 1937658 h 2046515"/>
                <a:gd name="connsiteX39" fmla="*/ 1219200 w 1230086"/>
                <a:gd name="connsiteY39" fmla="*/ 1915886 h 2046515"/>
                <a:gd name="connsiteX40" fmla="*/ 1189264 w 1230086"/>
                <a:gd name="connsiteY40" fmla="*/ 1891393 h 2046515"/>
                <a:gd name="connsiteX41" fmla="*/ 1143000 w 1230086"/>
                <a:gd name="connsiteY41" fmla="*/ 1864179 h 2046515"/>
                <a:gd name="connsiteX42" fmla="*/ 770164 w 1230086"/>
                <a:gd name="connsiteY42" fmla="*/ 1834243 h 2046515"/>
                <a:gd name="connsiteX43" fmla="*/ 713014 w 1230086"/>
                <a:gd name="connsiteY43" fmla="*/ 1842408 h 2046515"/>
                <a:gd name="connsiteX44" fmla="*/ 655864 w 1230086"/>
                <a:gd name="connsiteY44" fmla="*/ 1845129 h 2046515"/>
                <a:gd name="connsiteX45" fmla="*/ 563336 w 1230086"/>
                <a:gd name="connsiteY45" fmla="*/ 1839686 h 2046515"/>
                <a:gd name="connsiteX46" fmla="*/ 457200 w 1230086"/>
                <a:gd name="connsiteY46" fmla="*/ 1826079 h 2046515"/>
                <a:gd name="connsiteX47" fmla="*/ 386443 w 1230086"/>
                <a:gd name="connsiteY47" fmla="*/ 1807029 h 2046515"/>
                <a:gd name="connsiteX48" fmla="*/ 310243 w 1230086"/>
                <a:gd name="connsiteY48" fmla="*/ 1771650 h 2046515"/>
                <a:gd name="connsiteX49" fmla="*/ 269421 w 1230086"/>
                <a:gd name="connsiteY49" fmla="*/ 1741715 h 2046515"/>
                <a:gd name="connsiteX50" fmla="*/ 225879 w 1230086"/>
                <a:gd name="connsiteY50" fmla="*/ 1698172 h 2046515"/>
                <a:gd name="connsiteX51" fmla="*/ 195943 w 1230086"/>
                <a:gd name="connsiteY51" fmla="*/ 1654629 h 2046515"/>
                <a:gd name="connsiteX52" fmla="*/ 176893 w 1230086"/>
                <a:gd name="connsiteY52" fmla="*/ 1613808 h 2046515"/>
                <a:gd name="connsiteX53" fmla="*/ 157843 w 1230086"/>
                <a:gd name="connsiteY53" fmla="*/ 1548493 h 2046515"/>
                <a:gd name="connsiteX54" fmla="*/ 152400 w 1230086"/>
                <a:gd name="connsiteY54" fmla="*/ 1480458 h 2046515"/>
                <a:gd name="connsiteX55" fmla="*/ 152400 w 1230086"/>
                <a:gd name="connsiteY55" fmla="*/ 1420586 h 2046515"/>
                <a:gd name="connsiteX56" fmla="*/ 174171 w 1230086"/>
                <a:gd name="connsiteY56" fmla="*/ 1287236 h 2046515"/>
                <a:gd name="connsiteX57" fmla="*/ 212271 w 1230086"/>
                <a:gd name="connsiteY57" fmla="*/ 1055915 h 2046515"/>
                <a:gd name="connsiteX58" fmla="*/ 296636 w 1230086"/>
                <a:gd name="connsiteY58" fmla="*/ 604158 h 2046515"/>
                <a:gd name="connsiteX59" fmla="*/ 337457 w 1230086"/>
                <a:gd name="connsiteY59" fmla="*/ 386443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30086" h="2046515">
                  <a:moveTo>
                    <a:pt x="337457" y="386443"/>
                  </a:moveTo>
                  <a:lnTo>
                    <a:pt x="367393" y="220436"/>
                  </a:lnTo>
                  <a:lnTo>
                    <a:pt x="378279" y="166008"/>
                  </a:lnTo>
                  <a:lnTo>
                    <a:pt x="416379" y="122465"/>
                  </a:lnTo>
                  <a:lnTo>
                    <a:pt x="141514" y="0"/>
                  </a:lnTo>
                  <a:lnTo>
                    <a:pt x="155121" y="19050"/>
                  </a:lnTo>
                  <a:lnTo>
                    <a:pt x="160564" y="43543"/>
                  </a:lnTo>
                  <a:lnTo>
                    <a:pt x="160564" y="95250"/>
                  </a:lnTo>
                  <a:lnTo>
                    <a:pt x="141514" y="234043"/>
                  </a:lnTo>
                  <a:lnTo>
                    <a:pt x="114300" y="446315"/>
                  </a:lnTo>
                  <a:lnTo>
                    <a:pt x="70757" y="781050"/>
                  </a:lnTo>
                  <a:lnTo>
                    <a:pt x="40821" y="1050472"/>
                  </a:lnTo>
                  <a:lnTo>
                    <a:pt x="19050" y="1240972"/>
                  </a:lnTo>
                  <a:lnTo>
                    <a:pt x="5443" y="1368879"/>
                  </a:lnTo>
                  <a:lnTo>
                    <a:pt x="0" y="1439636"/>
                  </a:lnTo>
                  <a:lnTo>
                    <a:pt x="0" y="1485900"/>
                  </a:lnTo>
                  <a:lnTo>
                    <a:pt x="5443" y="1548493"/>
                  </a:lnTo>
                  <a:lnTo>
                    <a:pt x="10886" y="1589315"/>
                  </a:lnTo>
                  <a:lnTo>
                    <a:pt x="24493" y="1646465"/>
                  </a:lnTo>
                  <a:lnTo>
                    <a:pt x="40821" y="1695450"/>
                  </a:lnTo>
                  <a:lnTo>
                    <a:pt x="59871" y="1736272"/>
                  </a:lnTo>
                  <a:lnTo>
                    <a:pt x="84364" y="1779815"/>
                  </a:lnTo>
                  <a:lnTo>
                    <a:pt x="106136" y="1809750"/>
                  </a:lnTo>
                  <a:lnTo>
                    <a:pt x="136071" y="1845129"/>
                  </a:lnTo>
                  <a:lnTo>
                    <a:pt x="166007" y="1872343"/>
                  </a:lnTo>
                  <a:lnTo>
                    <a:pt x="214993" y="1907722"/>
                  </a:lnTo>
                  <a:lnTo>
                    <a:pt x="272143" y="1940379"/>
                  </a:lnTo>
                  <a:lnTo>
                    <a:pt x="326571" y="1962150"/>
                  </a:lnTo>
                  <a:lnTo>
                    <a:pt x="413657" y="1992086"/>
                  </a:lnTo>
                  <a:lnTo>
                    <a:pt x="552450" y="2022022"/>
                  </a:lnTo>
                  <a:lnTo>
                    <a:pt x="756557" y="2043793"/>
                  </a:lnTo>
                  <a:lnTo>
                    <a:pt x="903514" y="2046515"/>
                  </a:lnTo>
                  <a:lnTo>
                    <a:pt x="1123950" y="2038350"/>
                  </a:lnTo>
                  <a:lnTo>
                    <a:pt x="1170214" y="2030186"/>
                  </a:lnTo>
                  <a:lnTo>
                    <a:pt x="1202871" y="2013858"/>
                  </a:lnTo>
                  <a:lnTo>
                    <a:pt x="1216479" y="1994808"/>
                  </a:lnTo>
                  <a:lnTo>
                    <a:pt x="1224643" y="1975758"/>
                  </a:lnTo>
                  <a:lnTo>
                    <a:pt x="1230086" y="1956708"/>
                  </a:lnTo>
                  <a:lnTo>
                    <a:pt x="1230086" y="1937658"/>
                  </a:lnTo>
                  <a:lnTo>
                    <a:pt x="1219200" y="1915886"/>
                  </a:lnTo>
                  <a:lnTo>
                    <a:pt x="1189264" y="1891393"/>
                  </a:lnTo>
                  <a:lnTo>
                    <a:pt x="1143000" y="1864179"/>
                  </a:lnTo>
                  <a:lnTo>
                    <a:pt x="770164" y="1834243"/>
                  </a:lnTo>
                  <a:lnTo>
                    <a:pt x="713014" y="1842408"/>
                  </a:lnTo>
                  <a:lnTo>
                    <a:pt x="655864" y="1845129"/>
                  </a:lnTo>
                  <a:lnTo>
                    <a:pt x="563336" y="1839686"/>
                  </a:lnTo>
                  <a:lnTo>
                    <a:pt x="457200" y="1826079"/>
                  </a:lnTo>
                  <a:lnTo>
                    <a:pt x="386443" y="1807029"/>
                  </a:lnTo>
                  <a:lnTo>
                    <a:pt x="310243" y="1771650"/>
                  </a:lnTo>
                  <a:lnTo>
                    <a:pt x="269421" y="1741715"/>
                  </a:lnTo>
                  <a:lnTo>
                    <a:pt x="225879" y="1698172"/>
                  </a:lnTo>
                  <a:lnTo>
                    <a:pt x="195943" y="1654629"/>
                  </a:lnTo>
                  <a:lnTo>
                    <a:pt x="176893" y="1613808"/>
                  </a:lnTo>
                  <a:lnTo>
                    <a:pt x="157843" y="1548493"/>
                  </a:lnTo>
                  <a:lnTo>
                    <a:pt x="152400" y="1480458"/>
                  </a:lnTo>
                  <a:lnTo>
                    <a:pt x="152400" y="1420586"/>
                  </a:lnTo>
                  <a:lnTo>
                    <a:pt x="174171" y="1287236"/>
                  </a:lnTo>
                  <a:lnTo>
                    <a:pt x="212271" y="1055915"/>
                  </a:lnTo>
                  <a:lnTo>
                    <a:pt x="296636" y="604158"/>
                  </a:lnTo>
                  <a:lnTo>
                    <a:pt x="337457" y="386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F2CDE845-9BBA-4246-BA31-DA5C98CEE487}"/>
                </a:ext>
              </a:extLst>
            </p:cNvPr>
            <p:cNvSpPr/>
            <p:nvPr/>
          </p:nvSpPr>
          <p:spPr>
            <a:xfrm>
              <a:off x="6719888" y="3741738"/>
              <a:ext cx="508000" cy="763587"/>
            </a:xfrm>
            <a:custGeom>
              <a:avLst/>
              <a:gdLst>
                <a:gd name="connsiteX0" fmla="*/ 392906 w 507206"/>
                <a:gd name="connsiteY0" fmla="*/ 261937 h 764381"/>
                <a:gd name="connsiteX1" fmla="*/ 390525 w 507206"/>
                <a:gd name="connsiteY1" fmla="*/ 142875 h 764381"/>
                <a:gd name="connsiteX2" fmla="*/ 390525 w 507206"/>
                <a:gd name="connsiteY2" fmla="*/ 52387 h 764381"/>
                <a:gd name="connsiteX3" fmla="*/ 390525 w 507206"/>
                <a:gd name="connsiteY3" fmla="*/ 30956 h 764381"/>
                <a:gd name="connsiteX4" fmla="*/ 385762 w 507206"/>
                <a:gd name="connsiteY4" fmla="*/ 14287 h 764381"/>
                <a:gd name="connsiteX5" fmla="*/ 378618 w 507206"/>
                <a:gd name="connsiteY5" fmla="*/ 4762 h 764381"/>
                <a:gd name="connsiteX6" fmla="*/ 366712 w 507206"/>
                <a:gd name="connsiteY6" fmla="*/ 0 h 764381"/>
                <a:gd name="connsiteX7" fmla="*/ 352425 w 507206"/>
                <a:gd name="connsiteY7" fmla="*/ 4762 h 764381"/>
                <a:gd name="connsiteX8" fmla="*/ 342900 w 507206"/>
                <a:gd name="connsiteY8" fmla="*/ 21431 h 764381"/>
                <a:gd name="connsiteX9" fmla="*/ 330993 w 507206"/>
                <a:gd name="connsiteY9" fmla="*/ 83344 h 764381"/>
                <a:gd name="connsiteX10" fmla="*/ 295275 w 507206"/>
                <a:gd name="connsiteY10" fmla="*/ 264319 h 764381"/>
                <a:gd name="connsiteX11" fmla="*/ 257175 w 507206"/>
                <a:gd name="connsiteY11" fmla="*/ 452437 h 764381"/>
                <a:gd name="connsiteX12" fmla="*/ 233362 w 507206"/>
                <a:gd name="connsiteY12" fmla="*/ 554831 h 764381"/>
                <a:gd name="connsiteX13" fmla="*/ 223837 w 507206"/>
                <a:gd name="connsiteY13" fmla="*/ 588169 h 764381"/>
                <a:gd name="connsiteX14" fmla="*/ 207168 w 507206"/>
                <a:gd name="connsiteY14" fmla="*/ 623887 h 764381"/>
                <a:gd name="connsiteX15" fmla="*/ 180975 w 507206"/>
                <a:gd name="connsiteY15" fmla="*/ 654844 h 764381"/>
                <a:gd name="connsiteX16" fmla="*/ 133350 w 507206"/>
                <a:gd name="connsiteY16" fmla="*/ 690562 h 764381"/>
                <a:gd name="connsiteX17" fmla="*/ 90487 w 507206"/>
                <a:gd name="connsiteY17" fmla="*/ 707231 h 764381"/>
                <a:gd name="connsiteX18" fmla="*/ 0 w 507206"/>
                <a:gd name="connsiteY18" fmla="*/ 719137 h 764381"/>
                <a:gd name="connsiteX19" fmla="*/ 507206 w 507206"/>
                <a:gd name="connsiteY19" fmla="*/ 764381 h 764381"/>
                <a:gd name="connsiteX20" fmla="*/ 461962 w 507206"/>
                <a:gd name="connsiteY20" fmla="*/ 735806 h 764381"/>
                <a:gd name="connsiteX21" fmla="*/ 442912 w 507206"/>
                <a:gd name="connsiteY21" fmla="*/ 719137 h 764381"/>
                <a:gd name="connsiteX22" fmla="*/ 421481 w 507206"/>
                <a:gd name="connsiteY22" fmla="*/ 690562 h 764381"/>
                <a:gd name="connsiteX23" fmla="*/ 414337 w 507206"/>
                <a:gd name="connsiteY23" fmla="*/ 669131 h 764381"/>
                <a:gd name="connsiteX24" fmla="*/ 407193 w 507206"/>
                <a:gd name="connsiteY24" fmla="*/ 600075 h 764381"/>
                <a:gd name="connsiteX25" fmla="*/ 392906 w 507206"/>
                <a:gd name="connsiteY25" fmla="*/ 2619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206" h="764381">
                  <a:moveTo>
                    <a:pt x="392906" y="261937"/>
                  </a:moveTo>
                  <a:cubicBezTo>
                    <a:pt x="392112" y="222250"/>
                    <a:pt x="391319" y="182562"/>
                    <a:pt x="390525" y="142875"/>
                  </a:cubicBezTo>
                  <a:lnTo>
                    <a:pt x="390525" y="52387"/>
                  </a:lnTo>
                  <a:lnTo>
                    <a:pt x="390525" y="30956"/>
                  </a:lnTo>
                  <a:lnTo>
                    <a:pt x="385762" y="14287"/>
                  </a:lnTo>
                  <a:lnTo>
                    <a:pt x="378618" y="4762"/>
                  </a:lnTo>
                  <a:lnTo>
                    <a:pt x="366712" y="0"/>
                  </a:lnTo>
                  <a:lnTo>
                    <a:pt x="352425" y="4762"/>
                  </a:lnTo>
                  <a:lnTo>
                    <a:pt x="342900" y="21431"/>
                  </a:lnTo>
                  <a:lnTo>
                    <a:pt x="330993" y="83344"/>
                  </a:lnTo>
                  <a:lnTo>
                    <a:pt x="295275" y="264319"/>
                  </a:lnTo>
                  <a:lnTo>
                    <a:pt x="257175" y="452437"/>
                  </a:lnTo>
                  <a:lnTo>
                    <a:pt x="233362" y="554831"/>
                  </a:lnTo>
                  <a:lnTo>
                    <a:pt x="223837" y="588169"/>
                  </a:lnTo>
                  <a:lnTo>
                    <a:pt x="207168" y="623887"/>
                  </a:lnTo>
                  <a:lnTo>
                    <a:pt x="180975" y="654844"/>
                  </a:lnTo>
                  <a:lnTo>
                    <a:pt x="133350" y="690562"/>
                  </a:lnTo>
                  <a:lnTo>
                    <a:pt x="90487" y="707231"/>
                  </a:lnTo>
                  <a:lnTo>
                    <a:pt x="0" y="719137"/>
                  </a:lnTo>
                  <a:lnTo>
                    <a:pt x="507206" y="764381"/>
                  </a:lnTo>
                  <a:lnTo>
                    <a:pt x="461962" y="735806"/>
                  </a:lnTo>
                  <a:lnTo>
                    <a:pt x="442912" y="719137"/>
                  </a:lnTo>
                  <a:lnTo>
                    <a:pt x="421481" y="690562"/>
                  </a:lnTo>
                  <a:lnTo>
                    <a:pt x="414337" y="669131"/>
                  </a:lnTo>
                  <a:lnTo>
                    <a:pt x="407193" y="600075"/>
                  </a:lnTo>
                  <a:lnTo>
                    <a:pt x="3929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93D2C0A8-18E1-C242-8AD1-EA3A27C9C26B}"/>
                </a:ext>
              </a:extLst>
            </p:cNvPr>
            <p:cNvSpPr/>
            <p:nvPr/>
          </p:nvSpPr>
          <p:spPr>
            <a:xfrm>
              <a:off x="4908550" y="3490913"/>
              <a:ext cx="930275" cy="723900"/>
            </a:xfrm>
            <a:custGeom>
              <a:avLst/>
              <a:gdLst>
                <a:gd name="connsiteX0" fmla="*/ 254794 w 931069"/>
                <a:gd name="connsiteY0" fmla="*/ 195262 h 723900"/>
                <a:gd name="connsiteX1" fmla="*/ 164307 w 931069"/>
                <a:gd name="connsiteY1" fmla="*/ 138112 h 723900"/>
                <a:gd name="connsiteX2" fmla="*/ 78582 w 931069"/>
                <a:gd name="connsiteY2" fmla="*/ 88106 h 723900"/>
                <a:gd name="connsiteX3" fmla="*/ 23813 w 931069"/>
                <a:gd name="connsiteY3" fmla="*/ 57150 h 723900"/>
                <a:gd name="connsiteX4" fmla="*/ 9525 w 931069"/>
                <a:gd name="connsiteY4" fmla="*/ 47625 h 723900"/>
                <a:gd name="connsiteX5" fmla="*/ 0 w 931069"/>
                <a:gd name="connsiteY5" fmla="*/ 30956 h 723900"/>
                <a:gd name="connsiteX6" fmla="*/ 0 w 931069"/>
                <a:gd name="connsiteY6" fmla="*/ 14287 h 723900"/>
                <a:gd name="connsiteX7" fmla="*/ 14288 w 931069"/>
                <a:gd name="connsiteY7" fmla="*/ 0 h 723900"/>
                <a:gd name="connsiteX8" fmla="*/ 40482 w 931069"/>
                <a:gd name="connsiteY8" fmla="*/ 2381 h 723900"/>
                <a:gd name="connsiteX9" fmla="*/ 114300 w 931069"/>
                <a:gd name="connsiteY9" fmla="*/ 21431 h 723900"/>
                <a:gd name="connsiteX10" fmla="*/ 209550 w 931069"/>
                <a:gd name="connsiteY10" fmla="*/ 47625 h 723900"/>
                <a:gd name="connsiteX11" fmla="*/ 295275 w 931069"/>
                <a:gd name="connsiteY11" fmla="*/ 76200 h 723900"/>
                <a:gd name="connsiteX12" fmla="*/ 400050 w 931069"/>
                <a:gd name="connsiteY12" fmla="*/ 111918 h 723900"/>
                <a:gd name="connsiteX13" fmla="*/ 483394 w 931069"/>
                <a:gd name="connsiteY13" fmla="*/ 145256 h 723900"/>
                <a:gd name="connsiteX14" fmla="*/ 669132 w 931069"/>
                <a:gd name="connsiteY14" fmla="*/ 233362 h 723900"/>
                <a:gd name="connsiteX15" fmla="*/ 728663 w 931069"/>
                <a:gd name="connsiteY15" fmla="*/ 271462 h 723900"/>
                <a:gd name="connsiteX16" fmla="*/ 769144 w 931069"/>
                <a:gd name="connsiteY16" fmla="*/ 304800 h 723900"/>
                <a:gd name="connsiteX17" fmla="*/ 814388 w 931069"/>
                <a:gd name="connsiteY17" fmla="*/ 347662 h 723900"/>
                <a:gd name="connsiteX18" fmla="*/ 850107 w 931069"/>
                <a:gd name="connsiteY18" fmla="*/ 388143 h 723900"/>
                <a:gd name="connsiteX19" fmla="*/ 866775 w 931069"/>
                <a:gd name="connsiteY19" fmla="*/ 409575 h 723900"/>
                <a:gd name="connsiteX20" fmla="*/ 883444 w 931069"/>
                <a:gd name="connsiteY20" fmla="*/ 440531 h 723900"/>
                <a:gd name="connsiteX21" fmla="*/ 904875 w 931069"/>
                <a:gd name="connsiteY21" fmla="*/ 485775 h 723900"/>
                <a:gd name="connsiteX22" fmla="*/ 916782 w 931069"/>
                <a:gd name="connsiteY22" fmla="*/ 521493 h 723900"/>
                <a:gd name="connsiteX23" fmla="*/ 926307 w 931069"/>
                <a:gd name="connsiteY23" fmla="*/ 552450 h 723900"/>
                <a:gd name="connsiteX24" fmla="*/ 928688 w 931069"/>
                <a:gd name="connsiteY24" fmla="*/ 581025 h 723900"/>
                <a:gd name="connsiteX25" fmla="*/ 931069 w 931069"/>
                <a:gd name="connsiteY25" fmla="*/ 616743 h 723900"/>
                <a:gd name="connsiteX26" fmla="*/ 921544 w 931069"/>
                <a:gd name="connsiteY26" fmla="*/ 652462 h 723900"/>
                <a:gd name="connsiteX27" fmla="*/ 902494 w 931069"/>
                <a:gd name="connsiteY27" fmla="*/ 681037 h 723900"/>
                <a:gd name="connsiteX28" fmla="*/ 876300 w 931069"/>
                <a:gd name="connsiteY28" fmla="*/ 704850 h 723900"/>
                <a:gd name="connsiteX29" fmla="*/ 857250 w 931069"/>
                <a:gd name="connsiteY29" fmla="*/ 716756 h 723900"/>
                <a:gd name="connsiteX30" fmla="*/ 835819 w 931069"/>
                <a:gd name="connsiteY30" fmla="*/ 723900 h 723900"/>
                <a:gd name="connsiteX31" fmla="*/ 809625 w 931069"/>
                <a:gd name="connsiteY31" fmla="*/ 723900 h 723900"/>
                <a:gd name="connsiteX32" fmla="*/ 776288 w 931069"/>
                <a:gd name="connsiteY32" fmla="*/ 711993 h 723900"/>
                <a:gd name="connsiteX33" fmla="*/ 745332 w 931069"/>
                <a:gd name="connsiteY33" fmla="*/ 692943 h 723900"/>
                <a:gd name="connsiteX34" fmla="*/ 719138 w 931069"/>
                <a:gd name="connsiteY34" fmla="*/ 669131 h 723900"/>
                <a:gd name="connsiteX35" fmla="*/ 688182 w 931069"/>
                <a:gd name="connsiteY35" fmla="*/ 623887 h 723900"/>
                <a:gd name="connsiteX36" fmla="*/ 602457 w 931069"/>
                <a:gd name="connsiteY36" fmla="*/ 507206 h 723900"/>
                <a:gd name="connsiteX37" fmla="*/ 564357 w 931069"/>
                <a:gd name="connsiteY37" fmla="*/ 461962 h 723900"/>
                <a:gd name="connsiteX38" fmla="*/ 404813 w 931069"/>
                <a:gd name="connsiteY38" fmla="*/ 302418 h 723900"/>
                <a:gd name="connsiteX39" fmla="*/ 326232 w 931069"/>
                <a:gd name="connsiteY39" fmla="*/ 242887 h 723900"/>
                <a:gd name="connsiteX40" fmla="*/ 254794 w 931069"/>
                <a:gd name="connsiteY40" fmla="*/ 19526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1069" h="723900">
                  <a:moveTo>
                    <a:pt x="254794" y="195262"/>
                  </a:moveTo>
                  <a:lnTo>
                    <a:pt x="164307" y="138112"/>
                  </a:lnTo>
                  <a:lnTo>
                    <a:pt x="78582" y="88106"/>
                  </a:lnTo>
                  <a:lnTo>
                    <a:pt x="23813" y="57150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114300" y="21431"/>
                  </a:lnTo>
                  <a:lnTo>
                    <a:pt x="209550" y="47625"/>
                  </a:lnTo>
                  <a:lnTo>
                    <a:pt x="295275" y="76200"/>
                  </a:lnTo>
                  <a:lnTo>
                    <a:pt x="400050" y="111918"/>
                  </a:lnTo>
                  <a:lnTo>
                    <a:pt x="483394" y="145256"/>
                  </a:lnTo>
                  <a:lnTo>
                    <a:pt x="669132" y="233362"/>
                  </a:lnTo>
                  <a:lnTo>
                    <a:pt x="728663" y="271462"/>
                  </a:lnTo>
                  <a:lnTo>
                    <a:pt x="769144" y="304800"/>
                  </a:lnTo>
                  <a:lnTo>
                    <a:pt x="814388" y="347662"/>
                  </a:lnTo>
                  <a:lnTo>
                    <a:pt x="850107" y="388143"/>
                  </a:lnTo>
                  <a:lnTo>
                    <a:pt x="866775" y="409575"/>
                  </a:lnTo>
                  <a:lnTo>
                    <a:pt x="883444" y="440531"/>
                  </a:lnTo>
                  <a:lnTo>
                    <a:pt x="904875" y="485775"/>
                  </a:lnTo>
                  <a:lnTo>
                    <a:pt x="916782" y="521493"/>
                  </a:lnTo>
                  <a:lnTo>
                    <a:pt x="926307" y="552450"/>
                  </a:lnTo>
                  <a:lnTo>
                    <a:pt x="928688" y="581025"/>
                  </a:lnTo>
                  <a:lnTo>
                    <a:pt x="931069" y="616743"/>
                  </a:lnTo>
                  <a:lnTo>
                    <a:pt x="921544" y="652462"/>
                  </a:lnTo>
                  <a:lnTo>
                    <a:pt x="902494" y="681037"/>
                  </a:lnTo>
                  <a:lnTo>
                    <a:pt x="876300" y="704850"/>
                  </a:lnTo>
                  <a:lnTo>
                    <a:pt x="857250" y="716756"/>
                  </a:lnTo>
                  <a:lnTo>
                    <a:pt x="835819" y="723900"/>
                  </a:lnTo>
                  <a:lnTo>
                    <a:pt x="809625" y="723900"/>
                  </a:lnTo>
                  <a:lnTo>
                    <a:pt x="776288" y="711993"/>
                  </a:lnTo>
                  <a:lnTo>
                    <a:pt x="745332" y="692943"/>
                  </a:lnTo>
                  <a:lnTo>
                    <a:pt x="719138" y="669131"/>
                  </a:lnTo>
                  <a:lnTo>
                    <a:pt x="688182" y="623887"/>
                  </a:lnTo>
                  <a:lnTo>
                    <a:pt x="602457" y="507206"/>
                  </a:lnTo>
                  <a:lnTo>
                    <a:pt x="564357" y="461962"/>
                  </a:lnTo>
                  <a:lnTo>
                    <a:pt x="404813" y="302418"/>
                  </a:lnTo>
                  <a:lnTo>
                    <a:pt x="326232" y="242887"/>
                  </a:lnTo>
                  <a:lnTo>
                    <a:pt x="25479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759649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CF19332-0824-8043-8BA6-B1B01D592B79}"/>
              </a:ext>
            </a:extLst>
          </p:cNvPr>
          <p:cNvSpPr/>
          <p:nvPr/>
        </p:nvSpPr>
        <p:spPr>
          <a:xfrm>
            <a:off x="2676525" y="2090738"/>
            <a:ext cx="1404938" cy="614362"/>
          </a:xfrm>
          <a:custGeom>
            <a:avLst/>
            <a:gdLst>
              <a:gd name="connsiteX0" fmla="*/ 766763 w 1404938"/>
              <a:gd name="connsiteY0" fmla="*/ 357187 h 614362"/>
              <a:gd name="connsiteX1" fmla="*/ 483394 w 1404938"/>
              <a:gd name="connsiteY1" fmla="*/ 504825 h 614362"/>
              <a:gd name="connsiteX2" fmla="*/ 388144 w 1404938"/>
              <a:gd name="connsiteY2" fmla="*/ 559593 h 614362"/>
              <a:gd name="connsiteX3" fmla="*/ 366713 w 1404938"/>
              <a:gd name="connsiteY3" fmla="*/ 585787 h 614362"/>
              <a:gd name="connsiteX4" fmla="*/ 352425 w 1404938"/>
              <a:gd name="connsiteY4" fmla="*/ 602456 h 614362"/>
              <a:gd name="connsiteX5" fmla="*/ 335756 w 1404938"/>
              <a:gd name="connsiteY5" fmla="*/ 609600 h 614362"/>
              <a:gd name="connsiteX6" fmla="*/ 323850 w 1404938"/>
              <a:gd name="connsiteY6" fmla="*/ 614362 h 614362"/>
              <a:gd name="connsiteX7" fmla="*/ 309563 w 1404938"/>
              <a:gd name="connsiteY7" fmla="*/ 611981 h 614362"/>
              <a:gd name="connsiteX8" fmla="*/ 280988 w 1404938"/>
              <a:gd name="connsiteY8" fmla="*/ 600075 h 614362"/>
              <a:gd name="connsiteX9" fmla="*/ 257175 w 1404938"/>
              <a:gd name="connsiteY9" fmla="*/ 581025 h 614362"/>
              <a:gd name="connsiteX10" fmla="*/ 197644 w 1404938"/>
              <a:gd name="connsiteY10" fmla="*/ 519112 h 614362"/>
              <a:gd name="connsiteX11" fmla="*/ 121444 w 1404938"/>
              <a:gd name="connsiteY11" fmla="*/ 423862 h 614362"/>
              <a:gd name="connsiteX12" fmla="*/ 92869 w 1404938"/>
              <a:gd name="connsiteY12" fmla="*/ 383381 h 614362"/>
              <a:gd name="connsiteX13" fmla="*/ 57150 w 1404938"/>
              <a:gd name="connsiteY13" fmla="*/ 323850 h 614362"/>
              <a:gd name="connsiteX14" fmla="*/ 21431 w 1404938"/>
              <a:gd name="connsiteY14" fmla="*/ 247650 h 614362"/>
              <a:gd name="connsiteX15" fmla="*/ 7144 w 1404938"/>
              <a:gd name="connsiteY15" fmla="*/ 216693 h 614362"/>
              <a:gd name="connsiteX16" fmla="*/ 0 w 1404938"/>
              <a:gd name="connsiteY16" fmla="*/ 176212 h 614362"/>
              <a:gd name="connsiteX17" fmla="*/ 4763 w 1404938"/>
              <a:gd name="connsiteY17" fmla="*/ 152400 h 614362"/>
              <a:gd name="connsiteX18" fmla="*/ 11906 w 1404938"/>
              <a:gd name="connsiteY18" fmla="*/ 140493 h 614362"/>
              <a:gd name="connsiteX19" fmla="*/ 33338 w 1404938"/>
              <a:gd name="connsiteY19" fmla="*/ 138112 h 614362"/>
              <a:gd name="connsiteX20" fmla="*/ 71438 w 1404938"/>
              <a:gd name="connsiteY20" fmla="*/ 150018 h 614362"/>
              <a:gd name="connsiteX21" fmla="*/ 104775 w 1404938"/>
              <a:gd name="connsiteY21" fmla="*/ 171450 h 614362"/>
              <a:gd name="connsiteX22" fmla="*/ 133350 w 1404938"/>
              <a:gd name="connsiteY22" fmla="*/ 207168 h 614362"/>
              <a:gd name="connsiteX23" fmla="*/ 183356 w 1404938"/>
              <a:gd name="connsiteY23" fmla="*/ 250031 h 614362"/>
              <a:gd name="connsiteX24" fmla="*/ 221456 w 1404938"/>
              <a:gd name="connsiteY24" fmla="*/ 278606 h 614362"/>
              <a:gd name="connsiteX25" fmla="*/ 261938 w 1404938"/>
              <a:gd name="connsiteY25" fmla="*/ 300037 h 614362"/>
              <a:gd name="connsiteX26" fmla="*/ 302419 w 1404938"/>
              <a:gd name="connsiteY26" fmla="*/ 316706 h 614362"/>
              <a:gd name="connsiteX27" fmla="*/ 323850 w 1404938"/>
              <a:gd name="connsiteY27" fmla="*/ 316706 h 614362"/>
              <a:gd name="connsiteX28" fmla="*/ 378619 w 1404938"/>
              <a:gd name="connsiteY28" fmla="*/ 304800 h 614362"/>
              <a:gd name="connsiteX29" fmla="*/ 614363 w 1404938"/>
              <a:gd name="connsiteY29" fmla="*/ 221456 h 614362"/>
              <a:gd name="connsiteX30" fmla="*/ 838200 w 1404938"/>
              <a:gd name="connsiteY30" fmla="*/ 133350 h 614362"/>
              <a:gd name="connsiteX31" fmla="*/ 923925 w 1404938"/>
              <a:gd name="connsiteY31" fmla="*/ 92868 h 614362"/>
              <a:gd name="connsiteX32" fmla="*/ 978694 w 1404938"/>
              <a:gd name="connsiteY32" fmla="*/ 57150 h 614362"/>
              <a:gd name="connsiteX33" fmla="*/ 1021556 w 1404938"/>
              <a:gd name="connsiteY33" fmla="*/ 19050 h 614362"/>
              <a:gd name="connsiteX34" fmla="*/ 1035844 w 1404938"/>
              <a:gd name="connsiteY34" fmla="*/ 4762 h 614362"/>
              <a:gd name="connsiteX35" fmla="*/ 1062038 w 1404938"/>
              <a:gd name="connsiteY35" fmla="*/ 0 h 614362"/>
              <a:gd name="connsiteX36" fmla="*/ 1104900 w 1404938"/>
              <a:gd name="connsiteY36" fmla="*/ 11906 h 614362"/>
              <a:gd name="connsiteX37" fmla="*/ 1221581 w 1404938"/>
              <a:gd name="connsiteY37" fmla="*/ 66675 h 614362"/>
              <a:gd name="connsiteX38" fmla="*/ 1331119 w 1404938"/>
              <a:gd name="connsiteY38" fmla="*/ 128587 h 614362"/>
              <a:gd name="connsiteX39" fmla="*/ 1390650 w 1404938"/>
              <a:gd name="connsiteY39" fmla="*/ 166687 h 614362"/>
              <a:gd name="connsiteX40" fmla="*/ 1404938 w 1404938"/>
              <a:gd name="connsiteY40" fmla="*/ 183356 h 614362"/>
              <a:gd name="connsiteX41" fmla="*/ 1402556 w 1404938"/>
              <a:gd name="connsiteY41" fmla="*/ 202406 h 614362"/>
              <a:gd name="connsiteX42" fmla="*/ 1393031 w 1404938"/>
              <a:gd name="connsiteY42" fmla="*/ 226218 h 614362"/>
              <a:gd name="connsiteX43" fmla="*/ 1362075 w 1404938"/>
              <a:gd name="connsiteY43" fmla="*/ 261937 h 614362"/>
              <a:gd name="connsiteX44" fmla="*/ 1316831 w 1404938"/>
              <a:gd name="connsiteY44" fmla="*/ 304800 h 614362"/>
              <a:gd name="connsiteX45" fmla="*/ 992981 w 1404938"/>
              <a:gd name="connsiteY45" fmla="*/ 295275 h 614362"/>
              <a:gd name="connsiteX46" fmla="*/ 973931 w 1404938"/>
              <a:gd name="connsiteY46" fmla="*/ 288131 h 614362"/>
              <a:gd name="connsiteX47" fmla="*/ 950119 w 1404938"/>
              <a:gd name="connsiteY47" fmla="*/ 288131 h 614362"/>
              <a:gd name="connsiteX48" fmla="*/ 907256 w 1404938"/>
              <a:gd name="connsiteY48" fmla="*/ 297656 h 614362"/>
              <a:gd name="connsiteX49" fmla="*/ 766763 w 1404938"/>
              <a:gd name="connsiteY49" fmla="*/ 357187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04938" h="614362">
                <a:moveTo>
                  <a:pt x="766763" y="357187"/>
                </a:moveTo>
                <a:lnTo>
                  <a:pt x="483394" y="504825"/>
                </a:lnTo>
                <a:lnTo>
                  <a:pt x="388144" y="559593"/>
                </a:lnTo>
                <a:lnTo>
                  <a:pt x="366713" y="585787"/>
                </a:lnTo>
                <a:lnTo>
                  <a:pt x="352425" y="602456"/>
                </a:lnTo>
                <a:lnTo>
                  <a:pt x="335756" y="609600"/>
                </a:lnTo>
                <a:lnTo>
                  <a:pt x="323850" y="614362"/>
                </a:lnTo>
                <a:lnTo>
                  <a:pt x="309563" y="611981"/>
                </a:lnTo>
                <a:lnTo>
                  <a:pt x="280988" y="600075"/>
                </a:lnTo>
                <a:lnTo>
                  <a:pt x="257175" y="581025"/>
                </a:lnTo>
                <a:lnTo>
                  <a:pt x="197644" y="519112"/>
                </a:lnTo>
                <a:lnTo>
                  <a:pt x="121444" y="423862"/>
                </a:lnTo>
                <a:lnTo>
                  <a:pt x="92869" y="383381"/>
                </a:lnTo>
                <a:lnTo>
                  <a:pt x="57150" y="323850"/>
                </a:lnTo>
                <a:lnTo>
                  <a:pt x="21431" y="247650"/>
                </a:lnTo>
                <a:lnTo>
                  <a:pt x="7144" y="216693"/>
                </a:lnTo>
                <a:lnTo>
                  <a:pt x="0" y="176212"/>
                </a:lnTo>
                <a:lnTo>
                  <a:pt x="4763" y="152400"/>
                </a:lnTo>
                <a:lnTo>
                  <a:pt x="11906" y="140493"/>
                </a:lnTo>
                <a:lnTo>
                  <a:pt x="33338" y="138112"/>
                </a:lnTo>
                <a:lnTo>
                  <a:pt x="71438" y="150018"/>
                </a:lnTo>
                <a:lnTo>
                  <a:pt x="104775" y="171450"/>
                </a:lnTo>
                <a:lnTo>
                  <a:pt x="133350" y="207168"/>
                </a:lnTo>
                <a:lnTo>
                  <a:pt x="183356" y="250031"/>
                </a:lnTo>
                <a:lnTo>
                  <a:pt x="221456" y="278606"/>
                </a:lnTo>
                <a:lnTo>
                  <a:pt x="261938" y="300037"/>
                </a:lnTo>
                <a:lnTo>
                  <a:pt x="302419" y="316706"/>
                </a:lnTo>
                <a:lnTo>
                  <a:pt x="323850" y="316706"/>
                </a:lnTo>
                <a:lnTo>
                  <a:pt x="378619" y="304800"/>
                </a:lnTo>
                <a:lnTo>
                  <a:pt x="614363" y="221456"/>
                </a:lnTo>
                <a:lnTo>
                  <a:pt x="838200" y="133350"/>
                </a:lnTo>
                <a:lnTo>
                  <a:pt x="923925" y="92868"/>
                </a:lnTo>
                <a:lnTo>
                  <a:pt x="978694" y="57150"/>
                </a:lnTo>
                <a:lnTo>
                  <a:pt x="1021556" y="19050"/>
                </a:lnTo>
                <a:lnTo>
                  <a:pt x="1035844" y="4762"/>
                </a:lnTo>
                <a:lnTo>
                  <a:pt x="1062038" y="0"/>
                </a:lnTo>
                <a:lnTo>
                  <a:pt x="1104900" y="11906"/>
                </a:lnTo>
                <a:lnTo>
                  <a:pt x="1221581" y="66675"/>
                </a:lnTo>
                <a:lnTo>
                  <a:pt x="1331119" y="128587"/>
                </a:lnTo>
                <a:lnTo>
                  <a:pt x="1390650" y="166687"/>
                </a:lnTo>
                <a:lnTo>
                  <a:pt x="1404938" y="183356"/>
                </a:lnTo>
                <a:lnTo>
                  <a:pt x="1402556" y="202406"/>
                </a:lnTo>
                <a:lnTo>
                  <a:pt x="1393031" y="226218"/>
                </a:lnTo>
                <a:lnTo>
                  <a:pt x="1362075" y="261937"/>
                </a:lnTo>
                <a:lnTo>
                  <a:pt x="1316831" y="304800"/>
                </a:lnTo>
                <a:lnTo>
                  <a:pt x="992981" y="295275"/>
                </a:lnTo>
                <a:lnTo>
                  <a:pt x="973931" y="288131"/>
                </a:lnTo>
                <a:lnTo>
                  <a:pt x="950119" y="288131"/>
                </a:lnTo>
                <a:lnTo>
                  <a:pt x="907256" y="297656"/>
                </a:lnTo>
                <a:lnTo>
                  <a:pt x="766763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E68C25C-7DBB-F54B-97C5-011C1BED41DE}"/>
              </a:ext>
            </a:extLst>
          </p:cNvPr>
          <p:cNvSpPr/>
          <p:nvPr/>
        </p:nvSpPr>
        <p:spPr>
          <a:xfrm>
            <a:off x="4743450" y="1719263"/>
            <a:ext cx="1965325" cy="1263650"/>
          </a:xfrm>
          <a:custGeom>
            <a:avLst/>
            <a:gdLst>
              <a:gd name="connsiteX0" fmla="*/ 1281113 w 1964531"/>
              <a:gd name="connsiteY0" fmla="*/ 283368 h 1264443"/>
              <a:gd name="connsiteX1" fmla="*/ 1085850 w 1964531"/>
              <a:gd name="connsiteY1" fmla="*/ 302418 h 1264443"/>
              <a:gd name="connsiteX2" fmla="*/ 809625 w 1964531"/>
              <a:gd name="connsiteY2" fmla="*/ 376237 h 1264443"/>
              <a:gd name="connsiteX3" fmla="*/ 669131 w 1964531"/>
              <a:gd name="connsiteY3" fmla="*/ 404812 h 1264443"/>
              <a:gd name="connsiteX4" fmla="*/ 523875 w 1964531"/>
              <a:gd name="connsiteY4" fmla="*/ 440531 h 1264443"/>
              <a:gd name="connsiteX5" fmla="*/ 378619 w 1964531"/>
              <a:gd name="connsiteY5" fmla="*/ 478631 h 1264443"/>
              <a:gd name="connsiteX6" fmla="*/ 364331 w 1964531"/>
              <a:gd name="connsiteY6" fmla="*/ 488156 h 1264443"/>
              <a:gd name="connsiteX7" fmla="*/ 342900 w 1964531"/>
              <a:gd name="connsiteY7" fmla="*/ 495300 h 1264443"/>
              <a:gd name="connsiteX8" fmla="*/ 321469 w 1964531"/>
              <a:gd name="connsiteY8" fmla="*/ 492918 h 1264443"/>
              <a:gd name="connsiteX9" fmla="*/ 290513 w 1964531"/>
              <a:gd name="connsiteY9" fmla="*/ 481012 h 1264443"/>
              <a:gd name="connsiteX10" fmla="*/ 192881 w 1964531"/>
              <a:gd name="connsiteY10" fmla="*/ 416718 h 1264443"/>
              <a:gd name="connsiteX11" fmla="*/ 92869 w 1964531"/>
              <a:gd name="connsiteY11" fmla="*/ 330993 h 1264443"/>
              <a:gd name="connsiteX12" fmla="*/ 33338 w 1964531"/>
              <a:gd name="connsiteY12" fmla="*/ 271462 h 1264443"/>
              <a:gd name="connsiteX13" fmla="*/ 19050 w 1964531"/>
              <a:gd name="connsiteY13" fmla="*/ 257175 h 1264443"/>
              <a:gd name="connsiteX14" fmla="*/ 9525 w 1964531"/>
              <a:gd name="connsiteY14" fmla="*/ 238125 h 1264443"/>
              <a:gd name="connsiteX15" fmla="*/ 0 w 1964531"/>
              <a:gd name="connsiteY15" fmla="*/ 200025 h 1264443"/>
              <a:gd name="connsiteX16" fmla="*/ 2381 w 1964531"/>
              <a:gd name="connsiteY16" fmla="*/ 180975 h 1264443"/>
              <a:gd name="connsiteX17" fmla="*/ 11906 w 1964531"/>
              <a:gd name="connsiteY17" fmla="*/ 171450 h 1264443"/>
              <a:gd name="connsiteX18" fmla="*/ 23813 w 1964531"/>
              <a:gd name="connsiteY18" fmla="*/ 166687 h 1264443"/>
              <a:gd name="connsiteX19" fmla="*/ 42863 w 1964531"/>
              <a:gd name="connsiteY19" fmla="*/ 169068 h 1264443"/>
              <a:gd name="connsiteX20" fmla="*/ 83344 w 1964531"/>
              <a:gd name="connsiteY20" fmla="*/ 188118 h 1264443"/>
              <a:gd name="connsiteX21" fmla="*/ 111919 w 1964531"/>
              <a:gd name="connsiteY21" fmla="*/ 204787 h 1264443"/>
              <a:gd name="connsiteX22" fmla="*/ 147638 w 1964531"/>
              <a:gd name="connsiteY22" fmla="*/ 221456 h 1264443"/>
              <a:gd name="connsiteX23" fmla="*/ 202406 w 1964531"/>
              <a:gd name="connsiteY23" fmla="*/ 235743 h 1264443"/>
              <a:gd name="connsiteX24" fmla="*/ 252413 w 1964531"/>
              <a:gd name="connsiteY24" fmla="*/ 247650 h 1264443"/>
              <a:gd name="connsiteX25" fmla="*/ 311944 w 1964531"/>
              <a:gd name="connsiteY25" fmla="*/ 259556 h 1264443"/>
              <a:gd name="connsiteX26" fmla="*/ 361950 w 1964531"/>
              <a:gd name="connsiteY26" fmla="*/ 261937 h 1264443"/>
              <a:gd name="connsiteX27" fmla="*/ 414338 w 1964531"/>
              <a:gd name="connsiteY27" fmla="*/ 259556 h 1264443"/>
              <a:gd name="connsiteX28" fmla="*/ 504825 w 1964531"/>
              <a:gd name="connsiteY28" fmla="*/ 245268 h 1264443"/>
              <a:gd name="connsiteX29" fmla="*/ 659606 w 1964531"/>
              <a:gd name="connsiteY29" fmla="*/ 216693 h 1264443"/>
              <a:gd name="connsiteX30" fmla="*/ 854869 w 1964531"/>
              <a:gd name="connsiteY30" fmla="*/ 169068 h 1264443"/>
              <a:gd name="connsiteX31" fmla="*/ 1121569 w 1964531"/>
              <a:gd name="connsiteY31" fmla="*/ 123825 h 1264443"/>
              <a:gd name="connsiteX32" fmla="*/ 1243013 w 1964531"/>
              <a:gd name="connsiteY32" fmla="*/ 119062 h 1264443"/>
              <a:gd name="connsiteX33" fmla="*/ 1376363 w 1964531"/>
              <a:gd name="connsiteY33" fmla="*/ 104775 h 1264443"/>
              <a:gd name="connsiteX34" fmla="*/ 1447800 w 1964531"/>
              <a:gd name="connsiteY34" fmla="*/ 92868 h 1264443"/>
              <a:gd name="connsiteX35" fmla="*/ 1502569 w 1964531"/>
              <a:gd name="connsiteY35" fmla="*/ 83343 h 1264443"/>
              <a:gd name="connsiteX36" fmla="*/ 1538288 w 1964531"/>
              <a:gd name="connsiteY36" fmla="*/ 71437 h 1264443"/>
              <a:gd name="connsiteX37" fmla="*/ 1590675 w 1964531"/>
              <a:gd name="connsiteY37" fmla="*/ 50006 h 1264443"/>
              <a:gd name="connsiteX38" fmla="*/ 1657350 w 1964531"/>
              <a:gd name="connsiteY38" fmla="*/ 9525 h 1264443"/>
              <a:gd name="connsiteX39" fmla="*/ 1674019 w 1964531"/>
              <a:gd name="connsiteY39" fmla="*/ 0 h 1264443"/>
              <a:gd name="connsiteX40" fmla="*/ 1688306 w 1964531"/>
              <a:gd name="connsiteY40" fmla="*/ 0 h 1264443"/>
              <a:gd name="connsiteX41" fmla="*/ 1719263 w 1964531"/>
              <a:gd name="connsiteY41" fmla="*/ 9525 h 1264443"/>
              <a:gd name="connsiteX42" fmla="*/ 1769269 w 1964531"/>
              <a:gd name="connsiteY42" fmla="*/ 40481 h 1264443"/>
              <a:gd name="connsiteX43" fmla="*/ 1833563 w 1964531"/>
              <a:gd name="connsiteY43" fmla="*/ 95250 h 1264443"/>
              <a:gd name="connsiteX44" fmla="*/ 1919288 w 1964531"/>
              <a:gd name="connsiteY44" fmla="*/ 164306 h 1264443"/>
              <a:gd name="connsiteX45" fmla="*/ 1940719 w 1964531"/>
              <a:gd name="connsiteY45" fmla="*/ 180975 h 1264443"/>
              <a:gd name="connsiteX46" fmla="*/ 1959769 w 1964531"/>
              <a:gd name="connsiteY46" fmla="*/ 200025 h 1264443"/>
              <a:gd name="connsiteX47" fmla="*/ 1964531 w 1964531"/>
              <a:gd name="connsiteY47" fmla="*/ 219075 h 1264443"/>
              <a:gd name="connsiteX48" fmla="*/ 1959769 w 1964531"/>
              <a:gd name="connsiteY48" fmla="*/ 238125 h 1264443"/>
              <a:gd name="connsiteX49" fmla="*/ 1943100 w 1964531"/>
              <a:gd name="connsiteY49" fmla="*/ 261937 h 1264443"/>
              <a:gd name="connsiteX50" fmla="*/ 1914525 w 1964531"/>
              <a:gd name="connsiteY50" fmla="*/ 283368 h 1264443"/>
              <a:gd name="connsiteX51" fmla="*/ 1902619 w 1964531"/>
              <a:gd name="connsiteY51" fmla="*/ 304800 h 1264443"/>
              <a:gd name="connsiteX52" fmla="*/ 1885950 w 1964531"/>
              <a:gd name="connsiteY52" fmla="*/ 371475 h 1264443"/>
              <a:gd name="connsiteX53" fmla="*/ 1864519 w 1964531"/>
              <a:gd name="connsiteY53" fmla="*/ 497681 h 1264443"/>
              <a:gd name="connsiteX54" fmla="*/ 1852613 w 1964531"/>
              <a:gd name="connsiteY54" fmla="*/ 597693 h 1264443"/>
              <a:gd name="connsiteX55" fmla="*/ 1804988 w 1964531"/>
              <a:gd name="connsiteY55" fmla="*/ 854868 h 1264443"/>
              <a:gd name="connsiteX56" fmla="*/ 1752600 w 1964531"/>
              <a:gd name="connsiteY56" fmla="*/ 1059656 h 1264443"/>
              <a:gd name="connsiteX57" fmla="*/ 1697831 w 1964531"/>
              <a:gd name="connsiteY57" fmla="*/ 1262062 h 1264443"/>
              <a:gd name="connsiteX58" fmla="*/ 1559719 w 1964531"/>
              <a:gd name="connsiteY58" fmla="*/ 1264443 h 1264443"/>
              <a:gd name="connsiteX59" fmla="*/ 1566863 w 1964531"/>
              <a:gd name="connsiteY59" fmla="*/ 1162050 h 1264443"/>
              <a:gd name="connsiteX60" fmla="*/ 1583531 w 1964531"/>
              <a:gd name="connsiteY60" fmla="*/ 1052512 h 1264443"/>
              <a:gd name="connsiteX61" fmla="*/ 1590675 w 1964531"/>
              <a:gd name="connsiteY61" fmla="*/ 983456 h 1264443"/>
              <a:gd name="connsiteX62" fmla="*/ 1590675 w 1964531"/>
              <a:gd name="connsiteY62" fmla="*/ 912018 h 1264443"/>
              <a:gd name="connsiteX63" fmla="*/ 1588294 w 1964531"/>
              <a:gd name="connsiteY63" fmla="*/ 826293 h 1264443"/>
              <a:gd name="connsiteX64" fmla="*/ 1609725 w 1964531"/>
              <a:gd name="connsiteY64" fmla="*/ 607218 h 1264443"/>
              <a:gd name="connsiteX65" fmla="*/ 1633538 w 1964531"/>
              <a:gd name="connsiteY65" fmla="*/ 321468 h 1264443"/>
              <a:gd name="connsiteX66" fmla="*/ 1631156 w 1964531"/>
              <a:gd name="connsiteY66" fmla="*/ 295275 h 1264443"/>
              <a:gd name="connsiteX67" fmla="*/ 1621631 w 1964531"/>
              <a:gd name="connsiteY67" fmla="*/ 276225 h 1264443"/>
              <a:gd name="connsiteX68" fmla="*/ 1607344 w 1964531"/>
              <a:gd name="connsiteY68" fmla="*/ 264318 h 1264443"/>
              <a:gd name="connsiteX69" fmla="*/ 1581150 w 1964531"/>
              <a:gd name="connsiteY69" fmla="*/ 254793 h 1264443"/>
              <a:gd name="connsiteX70" fmla="*/ 1490663 w 1964531"/>
              <a:gd name="connsiteY70" fmla="*/ 259556 h 1264443"/>
              <a:gd name="connsiteX71" fmla="*/ 1281113 w 1964531"/>
              <a:gd name="connsiteY71" fmla="*/ 283368 h 126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964531" h="1264443">
                <a:moveTo>
                  <a:pt x="1281113" y="283368"/>
                </a:moveTo>
                <a:lnTo>
                  <a:pt x="1085850" y="302418"/>
                </a:lnTo>
                <a:lnTo>
                  <a:pt x="809625" y="376237"/>
                </a:lnTo>
                <a:lnTo>
                  <a:pt x="669131" y="404812"/>
                </a:lnTo>
                <a:lnTo>
                  <a:pt x="523875" y="440531"/>
                </a:lnTo>
                <a:lnTo>
                  <a:pt x="378619" y="478631"/>
                </a:lnTo>
                <a:lnTo>
                  <a:pt x="364331" y="488156"/>
                </a:lnTo>
                <a:lnTo>
                  <a:pt x="342900" y="495300"/>
                </a:lnTo>
                <a:lnTo>
                  <a:pt x="321469" y="492918"/>
                </a:lnTo>
                <a:lnTo>
                  <a:pt x="290513" y="481012"/>
                </a:lnTo>
                <a:lnTo>
                  <a:pt x="192881" y="416718"/>
                </a:lnTo>
                <a:lnTo>
                  <a:pt x="92869" y="330993"/>
                </a:lnTo>
                <a:lnTo>
                  <a:pt x="33338" y="271462"/>
                </a:lnTo>
                <a:lnTo>
                  <a:pt x="19050" y="257175"/>
                </a:lnTo>
                <a:lnTo>
                  <a:pt x="9525" y="238125"/>
                </a:lnTo>
                <a:lnTo>
                  <a:pt x="0" y="200025"/>
                </a:lnTo>
                <a:lnTo>
                  <a:pt x="2381" y="180975"/>
                </a:lnTo>
                <a:lnTo>
                  <a:pt x="11906" y="171450"/>
                </a:lnTo>
                <a:lnTo>
                  <a:pt x="23813" y="166687"/>
                </a:lnTo>
                <a:lnTo>
                  <a:pt x="42863" y="169068"/>
                </a:lnTo>
                <a:lnTo>
                  <a:pt x="83344" y="188118"/>
                </a:lnTo>
                <a:lnTo>
                  <a:pt x="111919" y="204787"/>
                </a:lnTo>
                <a:lnTo>
                  <a:pt x="147638" y="221456"/>
                </a:lnTo>
                <a:lnTo>
                  <a:pt x="202406" y="235743"/>
                </a:lnTo>
                <a:lnTo>
                  <a:pt x="252413" y="247650"/>
                </a:lnTo>
                <a:lnTo>
                  <a:pt x="311944" y="259556"/>
                </a:lnTo>
                <a:lnTo>
                  <a:pt x="361950" y="261937"/>
                </a:lnTo>
                <a:lnTo>
                  <a:pt x="414338" y="259556"/>
                </a:lnTo>
                <a:lnTo>
                  <a:pt x="504825" y="245268"/>
                </a:lnTo>
                <a:lnTo>
                  <a:pt x="659606" y="216693"/>
                </a:lnTo>
                <a:lnTo>
                  <a:pt x="854869" y="169068"/>
                </a:lnTo>
                <a:lnTo>
                  <a:pt x="1121569" y="123825"/>
                </a:lnTo>
                <a:lnTo>
                  <a:pt x="1243013" y="119062"/>
                </a:lnTo>
                <a:lnTo>
                  <a:pt x="1376363" y="104775"/>
                </a:lnTo>
                <a:lnTo>
                  <a:pt x="1447800" y="92868"/>
                </a:lnTo>
                <a:lnTo>
                  <a:pt x="1502569" y="83343"/>
                </a:lnTo>
                <a:lnTo>
                  <a:pt x="1538288" y="71437"/>
                </a:lnTo>
                <a:lnTo>
                  <a:pt x="1590675" y="50006"/>
                </a:lnTo>
                <a:lnTo>
                  <a:pt x="1657350" y="9525"/>
                </a:lnTo>
                <a:lnTo>
                  <a:pt x="1674019" y="0"/>
                </a:lnTo>
                <a:lnTo>
                  <a:pt x="1688306" y="0"/>
                </a:lnTo>
                <a:lnTo>
                  <a:pt x="1719263" y="9525"/>
                </a:lnTo>
                <a:lnTo>
                  <a:pt x="1769269" y="40481"/>
                </a:lnTo>
                <a:lnTo>
                  <a:pt x="1833563" y="95250"/>
                </a:lnTo>
                <a:lnTo>
                  <a:pt x="1919288" y="164306"/>
                </a:lnTo>
                <a:lnTo>
                  <a:pt x="1940719" y="180975"/>
                </a:lnTo>
                <a:lnTo>
                  <a:pt x="1959769" y="200025"/>
                </a:lnTo>
                <a:lnTo>
                  <a:pt x="1964531" y="219075"/>
                </a:lnTo>
                <a:lnTo>
                  <a:pt x="1959769" y="238125"/>
                </a:lnTo>
                <a:lnTo>
                  <a:pt x="1943100" y="261937"/>
                </a:lnTo>
                <a:lnTo>
                  <a:pt x="1914525" y="283368"/>
                </a:lnTo>
                <a:lnTo>
                  <a:pt x="1902619" y="304800"/>
                </a:lnTo>
                <a:lnTo>
                  <a:pt x="1885950" y="371475"/>
                </a:lnTo>
                <a:lnTo>
                  <a:pt x="1864519" y="497681"/>
                </a:lnTo>
                <a:lnTo>
                  <a:pt x="1852613" y="597693"/>
                </a:lnTo>
                <a:lnTo>
                  <a:pt x="1804988" y="854868"/>
                </a:lnTo>
                <a:lnTo>
                  <a:pt x="1752600" y="1059656"/>
                </a:lnTo>
                <a:lnTo>
                  <a:pt x="1697831" y="1262062"/>
                </a:lnTo>
                <a:lnTo>
                  <a:pt x="1559719" y="1264443"/>
                </a:lnTo>
                <a:lnTo>
                  <a:pt x="1566863" y="1162050"/>
                </a:lnTo>
                <a:lnTo>
                  <a:pt x="1583531" y="1052512"/>
                </a:lnTo>
                <a:lnTo>
                  <a:pt x="1590675" y="983456"/>
                </a:lnTo>
                <a:lnTo>
                  <a:pt x="1590675" y="912018"/>
                </a:lnTo>
                <a:cubicBezTo>
                  <a:pt x="1589881" y="883443"/>
                  <a:pt x="1589088" y="854868"/>
                  <a:pt x="1588294" y="826293"/>
                </a:cubicBezTo>
                <a:lnTo>
                  <a:pt x="1609725" y="607218"/>
                </a:lnTo>
                <a:lnTo>
                  <a:pt x="1633538" y="321468"/>
                </a:lnTo>
                <a:lnTo>
                  <a:pt x="1631156" y="295275"/>
                </a:lnTo>
                <a:lnTo>
                  <a:pt x="1621631" y="276225"/>
                </a:lnTo>
                <a:lnTo>
                  <a:pt x="1607344" y="264318"/>
                </a:lnTo>
                <a:lnTo>
                  <a:pt x="1581150" y="254793"/>
                </a:lnTo>
                <a:lnTo>
                  <a:pt x="1490663" y="259556"/>
                </a:lnTo>
                <a:lnTo>
                  <a:pt x="1281113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16E964B-CAE1-9648-92A1-7D7D0DAD54F4}"/>
              </a:ext>
            </a:extLst>
          </p:cNvPr>
          <p:cNvSpPr/>
          <p:nvPr/>
        </p:nvSpPr>
        <p:spPr>
          <a:xfrm>
            <a:off x="4183063" y="2292350"/>
            <a:ext cx="3116262" cy="561975"/>
          </a:xfrm>
          <a:custGeom>
            <a:avLst/>
            <a:gdLst>
              <a:gd name="connsiteX0" fmla="*/ 1001976 w 3116687"/>
              <a:gd name="connsiteY0" fmla="*/ 401821 h 561519"/>
              <a:gd name="connsiteX1" fmla="*/ 672277 w 3116687"/>
              <a:gd name="connsiteY1" fmla="*/ 471367 h 561519"/>
              <a:gd name="connsiteX2" fmla="*/ 476518 w 3116687"/>
              <a:gd name="connsiteY2" fmla="*/ 517731 h 561519"/>
              <a:gd name="connsiteX3" fmla="*/ 352881 w 3116687"/>
              <a:gd name="connsiteY3" fmla="*/ 558944 h 561519"/>
              <a:gd name="connsiteX4" fmla="*/ 332275 w 3116687"/>
              <a:gd name="connsiteY4" fmla="*/ 561519 h 561519"/>
              <a:gd name="connsiteX5" fmla="*/ 298790 w 3116687"/>
              <a:gd name="connsiteY5" fmla="*/ 558944 h 561519"/>
              <a:gd name="connsiteX6" fmla="*/ 270456 w 3116687"/>
              <a:gd name="connsiteY6" fmla="*/ 551216 h 561519"/>
              <a:gd name="connsiteX7" fmla="*/ 229244 w 3116687"/>
              <a:gd name="connsiteY7" fmla="*/ 530610 h 561519"/>
              <a:gd name="connsiteX8" fmla="*/ 146819 w 3116687"/>
              <a:gd name="connsiteY8" fmla="*/ 466216 h 561519"/>
              <a:gd name="connsiteX9" fmla="*/ 85001 w 3116687"/>
              <a:gd name="connsiteY9" fmla="*/ 406973 h 561519"/>
              <a:gd name="connsiteX10" fmla="*/ 25758 w 3116687"/>
              <a:gd name="connsiteY10" fmla="*/ 340003 h 561519"/>
              <a:gd name="connsiteX11" fmla="*/ 10303 w 3116687"/>
              <a:gd name="connsiteY11" fmla="*/ 311669 h 561519"/>
              <a:gd name="connsiteX12" fmla="*/ 0 w 3116687"/>
              <a:gd name="connsiteY12" fmla="*/ 275608 h 561519"/>
              <a:gd name="connsiteX13" fmla="*/ 0 w 3116687"/>
              <a:gd name="connsiteY13" fmla="*/ 265305 h 561519"/>
              <a:gd name="connsiteX14" fmla="*/ 2576 w 3116687"/>
              <a:gd name="connsiteY14" fmla="*/ 249851 h 561519"/>
              <a:gd name="connsiteX15" fmla="*/ 15455 w 3116687"/>
              <a:gd name="connsiteY15" fmla="*/ 242123 h 561519"/>
              <a:gd name="connsiteX16" fmla="*/ 30909 w 3116687"/>
              <a:gd name="connsiteY16" fmla="*/ 242123 h 561519"/>
              <a:gd name="connsiteX17" fmla="*/ 48940 w 3116687"/>
              <a:gd name="connsiteY17" fmla="*/ 247275 h 561519"/>
              <a:gd name="connsiteX18" fmla="*/ 90152 w 3116687"/>
              <a:gd name="connsiteY18" fmla="*/ 275608 h 561519"/>
              <a:gd name="connsiteX19" fmla="*/ 144243 w 3116687"/>
              <a:gd name="connsiteY19" fmla="*/ 303942 h 561519"/>
              <a:gd name="connsiteX20" fmla="*/ 180304 w 3116687"/>
              <a:gd name="connsiteY20" fmla="*/ 319396 h 561519"/>
              <a:gd name="connsiteX21" fmla="*/ 224092 w 3116687"/>
              <a:gd name="connsiteY21" fmla="*/ 332275 h 561519"/>
              <a:gd name="connsiteX22" fmla="*/ 265305 w 3116687"/>
              <a:gd name="connsiteY22" fmla="*/ 337427 h 561519"/>
              <a:gd name="connsiteX23" fmla="*/ 340002 w 3116687"/>
              <a:gd name="connsiteY23" fmla="*/ 332275 h 561519"/>
              <a:gd name="connsiteX24" fmla="*/ 587277 w 3116687"/>
              <a:gd name="connsiteY24" fmla="*/ 285911 h 561519"/>
              <a:gd name="connsiteX25" fmla="*/ 1022583 w 3116687"/>
              <a:gd name="connsiteY25" fmla="*/ 206062 h 561519"/>
              <a:gd name="connsiteX26" fmla="*/ 1406373 w 3116687"/>
              <a:gd name="connsiteY26" fmla="*/ 133941 h 561519"/>
              <a:gd name="connsiteX27" fmla="*/ 1648496 w 3116687"/>
              <a:gd name="connsiteY27" fmla="*/ 87577 h 561519"/>
              <a:gd name="connsiteX28" fmla="*/ 2171378 w 3116687"/>
              <a:gd name="connsiteY28" fmla="*/ 43789 h 561519"/>
              <a:gd name="connsiteX29" fmla="*/ 2410925 w 3116687"/>
              <a:gd name="connsiteY29" fmla="*/ 23182 h 561519"/>
              <a:gd name="connsiteX30" fmla="*/ 2598957 w 3116687"/>
              <a:gd name="connsiteY30" fmla="*/ 15455 h 561519"/>
              <a:gd name="connsiteX31" fmla="*/ 2686533 w 3116687"/>
              <a:gd name="connsiteY31" fmla="*/ 7728 h 561519"/>
              <a:gd name="connsiteX32" fmla="*/ 2722594 w 3116687"/>
              <a:gd name="connsiteY32" fmla="*/ 0 h 561519"/>
              <a:gd name="connsiteX33" fmla="*/ 2786988 w 3116687"/>
              <a:gd name="connsiteY33" fmla="*/ 2576 h 561519"/>
              <a:gd name="connsiteX34" fmla="*/ 2848807 w 3116687"/>
              <a:gd name="connsiteY34" fmla="*/ 12879 h 561519"/>
              <a:gd name="connsiteX35" fmla="*/ 2964717 w 3116687"/>
              <a:gd name="connsiteY35" fmla="*/ 41213 h 561519"/>
              <a:gd name="connsiteX36" fmla="*/ 3047141 w 3116687"/>
              <a:gd name="connsiteY36" fmla="*/ 66971 h 561519"/>
              <a:gd name="connsiteX37" fmla="*/ 3090930 w 3116687"/>
              <a:gd name="connsiteY37" fmla="*/ 92728 h 561519"/>
              <a:gd name="connsiteX38" fmla="*/ 3108960 w 3116687"/>
              <a:gd name="connsiteY38" fmla="*/ 113335 h 561519"/>
              <a:gd name="connsiteX39" fmla="*/ 3116687 w 3116687"/>
              <a:gd name="connsiteY39" fmla="*/ 128789 h 561519"/>
              <a:gd name="connsiteX40" fmla="*/ 3116687 w 3116687"/>
              <a:gd name="connsiteY40" fmla="*/ 149395 h 561519"/>
              <a:gd name="connsiteX41" fmla="*/ 3098657 w 3116687"/>
              <a:gd name="connsiteY41" fmla="*/ 172577 h 561519"/>
              <a:gd name="connsiteX42" fmla="*/ 3054869 w 3116687"/>
              <a:gd name="connsiteY42" fmla="*/ 195759 h 561519"/>
              <a:gd name="connsiteX43" fmla="*/ 2985323 w 3116687"/>
              <a:gd name="connsiteY43" fmla="*/ 216366 h 561519"/>
              <a:gd name="connsiteX44" fmla="*/ 2913201 w 3116687"/>
              <a:gd name="connsiteY44" fmla="*/ 236972 h 561519"/>
              <a:gd name="connsiteX45" fmla="*/ 2835928 w 3116687"/>
              <a:gd name="connsiteY45" fmla="*/ 242123 h 561519"/>
              <a:gd name="connsiteX46" fmla="*/ 2653048 w 3116687"/>
              <a:gd name="connsiteY46" fmla="*/ 242123 h 561519"/>
              <a:gd name="connsiteX47" fmla="*/ 2361985 w 3116687"/>
              <a:gd name="connsiteY47" fmla="*/ 244699 h 561519"/>
              <a:gd name="connsiteX48" fmla="*/ 2140469 w 3116687"/>
              <a:gd name="connsiteY48" fmla="*/ 242123 h 561519"/>
              <a:gd name="connsiteX49" fmla="*/ 2014256 w 3116687"/>
              <a:gd name="connsiteY49" fmla="*/ 247275 h 561519"/>
              <a:gd name="connsiteX50" fmla="*/ 1916376 w 3116687"/>
              <a:gd name="connsiteY50" fmla="*/ 252426 h 561519"/>
              <a:gd name="connsiteX51" fmla="*/ 1818497 w 3116687"/>
              <a:gd name="connsiteY51" fmla="*/ 260154 h 561519"/>
              <a:gd name="connsiteX52" fmla="*/ 1648496 w 3116687"/>
              <a:gd name="connsiteY52" fmla="*/ 285911 h 561519"/>
              <a:gd name="connsiteX53" fmla="*/ 1424403 w 3116687"/>
              <a:gd name="connsiteY53" fmla="*/ 324548 h 561519"/>
              <a:gd name="connsiteX54" fmla="*/ 1001976 w 3116687"/>
              <a:gd name="connsiteY54" fmla="*/ 401821 h 56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116687" h="561519">
                <a:moveTo>
                  <a:pt x="1001976" y="401821"/>
                </a:moveTo>
                <a:lnTo>
                  <a:pt x="672277" y="471367"/>
                </a:lnTo>
                <a:lnTo>
                  <a:pt x="476518" y="517731"/>
                </a:lnTo>
                <a:lnTo>
                  <a:pt x="352881" y="558944"/>
                </a:lnTo>
                <a:lnTo>
                  <a:pt x="332275" y="561519"/>
                </a:lnTo>
                <a:lnTo>
                  <a:pt x="298790" y="558944"/>
                </a:lnTo>
                <a:lnTo>
                  <a:pt x="270456" y="551216"/>
                </a:lnTo>
                <a:lnTo>
                  <a:pt x="229244" y="530610"/>
                </a:lnTo>
                <a:lnTo>
                  <a:pt x="146819" y="466216"/>
                </a:lnTo>
                <a:lnTo>
                  <a:pt x="85001" y="406973"/>
                </a:lnTo>
                <a:lnTo>
                  <a:pt x="25758" y="340003"/>
                </a:lnTo>
                <a:lnTo>
                  <a:pt x="10303" y="311669"/>
                </a:lnTo>
                <a:lnTo>
                  <a:pt x="0" y="275608"/>
                </a:lnTo>
                <a:lnTo>
                  <a:pt x="0" y="265305"/>
                </a:lnTo>
                <a:lnTo>
                  <a:pt x="2576" y="249851"/>
                </a:lnTo>
                <a:lnTo>
                  <a:pt x="15455" y="242123"/>
                </a:lnTo>
                <a:lnTo>
                  <a:pt x="30909" y="242123"/>
                </a:lnTo>
                <a:lnTo>
                  <a:pt x="48940" y="247275"/>
                </a:lnTo>
                <a:lnTo>
                  <a:pt x="90152" y="275608"/>
                </a:lnTo>
                <a:lnTo>
                  <a:pt x="144243" y="303942"/>
                </a:lnTo>
                <a:lnTo>
                  <a:pt x="180304" y="319396"/>
                </a:lnTo>
                <a:lnTo>
                  <a:pt x="224092" y="332275"/>
                </a:lnTo>
                <a:lnTo>
                  <a:pt x="265305" y="337427"/>
                </a:lnTo>
                <a:lnTo>
                  <a:pt x="340002" y="332275"/>
                </a:lnTo>
                <a:lnTo>
                  <a:pt x="587277" y="285911"/>
                </a:lnTo>
                <a:lnTo>
                  <a:pt x="1022583" y="206062"/>
                </a:lnTo>
                <a:lnTo>
                  <a:pt x="1406373" y="133941"/>
                </a:lnTo>
                <a:lnTo>
                  <a:pt x="1648496" y="87577"/>
                </a:lnTo>
                <a:lnTo>
                  <a:pt x="2171378" y="43789"/>
                </a:lnTo>
                <a:lnTo>
                  <a:pt x="2410925" y="23182"/>
                </a:lnTo>
                <a:lnTo>
                  <a:pt x="2598957" y="15455"/>
                </a:lnTo>
                <a:lnTo>
                  <a:pt x="2686533" y="7728"/>
                </a:lnTo>
                <a:lnTo>
                  <a:pt x="2722594" y="0"/>
                </a:lnTo>
                <a:lnTo>
                  <a:pt x="2786988" y="2576"/>
                </a:lnTo>
                <a:lnTo>
                  <a:pt x="2848807" y="12879"/>
                </a:lnTo>
                <a:lnTo>
                  <a:pt x="2964717" y="41213"/>
                </a:lnTo>
                <a:lnTo>
                  <a:pt x="3047141" y="66971"/>
                </a:lnTo>
                <a:lnTo>
                  <a:pt x="3090930" y="92728"/>
                </a:lnTo>
                <a:lnTo>
                  <a:pt x="3108960" y="113335"/>
                </a:lnTo>
                <a:lnTo>
                  <a:pt x="3116687" y="128789"/>
                </a:lnTo>
                <a:lnTo>
                  <a:pt x="3116687" y="149395"/>
                </a:lnTo>
                <a:lnTo>
                  <a:pt x="3098657" y="172577"/>
                </a:lnTo>
                <a:lnTo>
                  <a:pt x="3054869" y="195759"/>
                </a:lnTo>
                <a:lnTo>
                  <a:pt x="2985323" y="216366"/>
                </a:lnTo>
                <a:lnTo>
                  <a:pt x="2913201" y="236972"/>
                </a:lnTo>
                <a:lnTo>
                  <a:pt x="2835928" y="242123"/>
                </a:lnTo>
                <a:lnTo>
                  <a:pt x="2653048" y="242123"/>
                </a:lnTo>
                <a:lnTo>
                  <a:pt x="2361985" y="244699"/>
                </a:lnTo>
                <a:lnTo>
                  <a:pt x="2140469" y="242123"/>
                </a:lnTo>
                <a:lnTo>
                  <a:pt x="2014256" y="247275"/>
                </a:lnTo>
                <a:lnTo>
                  <a:pt x="1916376" y="252426"/>
                </a:lnTo>
                <a:lnTo>
                  <a:pt x="1818497" y="260154"/>
                </a:lnTo>
                <a:lnTo>
                  <a:pt x="1648496" y="285911"/>
                </a:lnTo>
                <a:cubicBezTo>
                  <a:pt x="1573824" y="298935"/>
                  <a:pt x="1500203" y="324548"/>
                  <a:pt x="1424403" y="324548"/>
                </a:cubicBezTo>
                <a:lnTo>
                  <a:pt x="1001976" y="4018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0D3B01-C456-7041-839A-0B173BFD4237}"/>
              </a:ext>
            </a:extLst>
          </p:cNvPr>
          <p:cNvSpPr/>
          <p:nvPr/>
        </p:nvSpPr>
        <p:spPr>
          <a:xfrm>
            <a:off x="4719638" y="2890838"/>
            <a:ext cx="1855787" cy="457200"/>
          </a:xfrm>
          <a:custGeom>
            <a:avLst/>
            <a:gdLst>
              <a:gd name="connsiteX0" fmla="*/ 1297781 w 1854993"/>
              <a:gd name="connsiteY0" fmla="*/ 214312 h 457200"/>
              <a:gd name="connsiteX1" fmla="*/ 1112043 w 1854993"/>
              <a:gd name="connsiteY1" fmla="*/ 250031 h 457200"/>
              <a:gd name="connsiteX2" fmla="*/ 785812 w 1854993"/>
              <a:gd name="connsiteY2" fmla="*/ 309562 h 457200"/>
              <a:gd name="connsiteX3" fmla="*/ 650081 w 1854993"/>
              <a:gd name="connsiteY3" fmla="*/ 340518 h 457200"/>
              <a:gd name="connsiteX4" fmla="*/ 504825 w 1854993"/>
              <a:gd name="connsiteY4" fmla="*/ 390525 h 457200"/>
              <a:gd name="connsiteX5" fmla="*/ 376237 w 1854993"/>
              <a:gd name="connsiteY5" fmla="*/ 452437 h 457200"/>
              <a:gd name="connsiteX6" fmla="*/ 359568 w 1854993"/>
              <a:gd name="connsiteY6" fmla="*/ 457200 h 457200"/>
              <a:gd name="connsiteX7" fmla="*/ 326231 w 1854993"/>
              <a:gd name="connsiteY7" fmla="*/ 457200 h 457200"/>
              <a:gd name="connsiteX8" fmla="*/ 285750 w 1854993"/>
              <a:gd name="connsiteY8" fmla="*/ 447675 h 457200"/>
              <a:gd name="connsiteX9" fmla="*/ 200025 w 1854993"/>
              <a:gd name="connsiteY9" fmla="*/ 400050 h 457200"/>
              <a:gd name="connsiteX10" fmla="*/ 107156 w 1854993"/>
              <a:gd name="connsiteY10" fmla="*/ 340518 h 457200"/>
              <a:gd name="connsiteX11" fmla="*/ 38100 w 1854993"/>
              <a:gd name="connsiteY11" fmla="*/ 288131 h 457200"/>
              <a:gd name="connsiteX12" fmla="*/ 11906 w 1854993"/>
              <a:gd name="connsiteY12" fmla="*/ 259556 h 457200"/>
              <a:gd name="connsiteX13" fmla="*/ 0 w 1854993"/>
              <a:gd name="connsiteY13" fmla="*/ 226218 h 457200"/>
              <a:gd name="connsiteX14" fmla="*/ 4762 w 1854993"/>
              <a:gd name="connsiteY14" fmla="*/ 200025 h 457200"/>
              <a:gd name="connsiteX15" fmla="*/ 21431 w 1854993"/>
              <a:gd name="connsiteY15" fmla="*/ 188118 h 457200"/>
              <a:gd name="connsiteX16" fmla="*/ 45243 w 1854993"/>
              <a:gd name="connsiteY16" fmla="*/ 185737 h 457200"/>
              <a:gd name="connsiteX17" fmla="*/ 83343 w 1854993"/>
              <a:gd name="connsiteY17" fmla="*/ 197643 h 457200"/>
              <a:gd name="connsiteX18" fmla="*/ 121443 w 1854993"/>
              <a:gd name="connsiteY18" fmla="*/ 214312 h 457200"/>
              <a:gd name="connsiteX19" fmla="*/ 152400 w 1854993"/>
              <a:gd name="connsiteY19" fmla="*/ 226218 h 457200"/>
              <a:gd name="connsiteX20" fmla="*/ 192881 w 1854993"/>
              <a:gd name="connsiteY20" fmla="*/ 235743 h 457200"/>
              <a:gd name="connsiteX21" fmla="*/ 235743 w 1854993"/>
              <a:gd name="connsiteY21" fmla="*/ 235743 h 457200"/>
              <a:gd name="connsiteX22" fmla="*/ 311943 w 1854993"/>
              <a:gd name="connsiteY22" fmla="*/ 221456 h 457200"/>
              <a:gd name="connsiteX23" fmla="*/ 550068 w 1854993"/>
              <a:gd name="connsiteY23" fmla="*/ 171450 h 457200"/>
              <a:gd name="connsiteX24" fmla="*/ 873918 w 1854993"/>
              <a:gd name="connsiteY24" fmla="*/ 114300 h 457200"/>
              <a:gd name="connsiteX25" fmla="*/ 1152525 w 1854993"/>
              <a:gd name="connsiteY25" fmla="*/ 64293 h 457200"/>
              <a:gd name="connsiteX26" fmla="*/ 1485900 w 1854993"/>
              <a:gd name="connsiteY26" fmla="*/ 19050 h 457200"/>
              <a:gd name="connsiteX27" fmla="*/ 1604962 w 1854993"/>
              <a:gd name="connsiteY27" fmla="*/ 0 h 457200"/>
              <a:gd name="connsiteX28" fmla="*/ 1745456 w 1854993"/>
              <a:gd name="connsiteY28" fmla="*/ 7143 h 457200"/>
              <a:gd name="connsiteX29" fmla="*/ 1790700 w 1854993"/>
              <a:gd name="connsiteY29" fmla="*/ 21431 h 457200"/>
              <a:gd name="connsiteX30" fmla="*/ 1828800 w 1854993"/>
              <a:gd name="connsiteY30" fmla="*/ 42862 h 457200"/>
              <a:gd name="connsiteX31" fmla="*/ 1845468 w 1854993"/>
              <a:gd name="connsiteY31" fmla="*/ 57150 h 457200"/>
              <a:gd name="connsiteX32" fmla="*/ 1854993 w 1854993"/>
              <a:gd name="connsiteY32" fmla="*/ 80962 h 457200"/>
              <a:gd name="connsiteX33" fmla="*/ 1852612 w 1854993"/>
              <a:gd name="connsiteY33" fmla="*/ 100012 h 457200"/>
              <a:gd name="connsiteX34" fmla="*/ 1835943 w 1854993"/>
              <a:gd name="connsiteY34" fmla="*/ 135731 h 457200"/>
              <a:gd name="connsiteX35" fmla="*/ 1795462 w 1854993"/>
              <a:gd name="connsiteY35" fmla="*/ 176212 h 457200"/>
              <a:gd name="connsiteX36" fmla="*/ 1762125 w 1854993"/>
              <a:gd name="connsiteY36" fmla="*/ 180975 h 457200"/>
              <a:gd name="connsiteX37" fmla="*/ 1297781 w 1854993"/>
              <a:gd name="connsiteY37" fmla="*/ 214312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54993" h="457200">
                <a:moveTo>
                  <a:pt x="1297781" y="214312"/>
                </a:moveTo>
                <a:lnTo>
                  <a:pt x="1112043" y="250031"/>
                </a:lnTo>
                <a:lnTo>
                  <a:pt x="785812" y="309562"/>
                </a:lnTo>
                <a:lnTo>
                  <a:pt x="650081" y="340518"/>
                </a:lnTo>
                <a:lnTo>
                  <a:pt x="504825" y="390525"/>
                </a:lnTo>
                <a:lnTo>
                  <a:pt x="376237" y="452437"/>
                </a:lnTo>
                <a:lnTo>
                  <a:pt x="359568" y="457200"/>
                </a:lnTo>
                <a:lnTo>
                  <a:pt x="326231" y="457200"/>
                </a:lnTo>
                <a:lnTo>
                  <a:pt x="285750" y="447675"/>
                </a:lnTo>
                <a:lnTo>
                  <a:pt x="200025" y="400050"/>
                </a:lnTo>
                <a:lnTo>
                  <a:pt x="107156" y="340518"/>
                </a:lnTo>
                <a:lnTo>
                  <a:pt x="38100" y="288131"/>
                </a:lnTo>
                <a:lnTo>
                  <a:pt x="11906" y="259556"/>
                </a:lnTo>
                <a:lnTo>
                  <a:pt x="0" y="226218"/>
                </a:lnTo>
                <a:lnTo>
                  <a:pt x="4762" y="200025"/>
                </a:lnTo>
                <a:lnTo>
                  <a:pt x="21431" y="188118"/>
                </a:lnTo>
                <a:lnTo>
                  <a:pt x="45243" y="185737"/>
                </a:lnTo>
                <a:lnTo>
                  <a:pt x="83343" y="197643"/>
                </a:lnTo>
                <a:lnTo>
                  <a:pt x="121443" y="214312"/>
                </a:lnTo>
                <a:lnTo>
                  <a:pt x="152400" y="226218"/>
                </a:lnTo>
                <a:lnTo>
                  <a:pt x="192881" y="235743"/>
                </a:lnTo>
                <a:lnTo>
                  <a:pt x="235743" y="235743"/>
                </a:lnTo>
                <a:lnTo>
                  <a:pt x="311943" y="221456"/>
                </a:lnTo>
                <a:lnTo>
                  <a:pt x="550068" y="171450"/>
                </a:lnTo>
                <a:lnTo>
                  <a:pt x="873918" y="114300"/>
                </a:lnTo>
                <a:lnTo>
                  <a:pt x="1152525" y="64293"/>
                </a:lnTo>
                <a:lnTo>
                  <a:pt x="1485900" y="19050"/>
                </a:lnTo>
                <a:lnTo>
                  <a:pt x="1604962" y="0"/>
                </a:lnTo>
                <a:lnTo>
                  <a:pt x="1745456" y="7143"/>
                </a:lnTo>
                <a:lnTo>
                  <a:pt x="1790700" y="21431"/>
                </a:lnTo>
                <a:lnTo>
                  <a:pt x="1828800" y="42862"/>
                </a:lnTo>
                <a:lnTo>
                  <a:pt x="1845468" y="57150"/>
                </a:lnTo>
                <a:lnTo>
                  <a:pt x="1854993" y="80962"/>
                </a:lnTo>
                <a:lnTo>
                  <a:pt x="1852612" y="100012"/>
                </a:lnTo>
                <a:lnTo>
                  <a:pt x="1835943" y="135731"/>
                </a:lnTo>
                <a:lnTo>
                  <a:pt x="1795462" y="176212"/>
                </a:lnTo>
                <a:lnTo>
                  <a:pt x="1762125" y="180975"/>
                </a:lnTo>
                <a:lnTo>
                  <a:pt x="1297781" y="2143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C0E3F5-AD03-964A-B0E9-83D7D18517CE}"/>
              </a:ext>
            </a:extLst>
          </p:cNvPr>
          <p:cNvSpPr/>
          <p:nvPr/>
        </p:nvSpPr>
        <p:spPr>
          <a:xfrm>
            <a:off x="4676775" y="3475038"/>
            <a:ext cx="1943100" cy="447675"/>
          </a:xfrm>
          <a:custGeom>
            <a:avLst/>
            <a:gdLst>
              <a:gd name="connsiteX0" fmla="*/ 1338263 w 1943100"/>
              <a:gd name="connsiteY0" fmla="*/ 238125 h 447675"/>
              <a:gd name="connsiteX1" fmla="*/ 1152525 w 1943100"/>
              <a:gd name="connsiteY1" fmla="*/ 269081 h 447675"/>
              <a:gd name="connsiteX2" fmla="*/ 812006 w 1943100"/>
              <a:gd name="connsiteY2" fmla="*/ 330994 h 447675"/>
              <a:gd name="connsiteX3" fmla="*/ 597694 w 1943100"/>
              <a:gd name="connsiteY3" fmla="*/ 381000 h 447675"/>
              <a:gd name="connsiteX4" fmla="*/ 352425 w 1943100"/>
              <a:gd name="connsiteY4" fmla="*/ 447675 h 447675"/>
              <a:gd name="connsiteX5" fmla="*/ 316706 w 1943100"/>
              <a:gd name="connsiteY5" fmla="*/ 447675 h 447675"/>
              <a:gd name="connsiteX6" fmla="*/ 278606 w 1943100"/>
              <a:gd name="connsiteY6" fmla="*/ 442912 h 447675"/>
              <a:gd name="connsiteX7" fmla="*/ 238125 w 1943100"/>
              <a:gd name="connsiteY7" fmla="*/ 426244 h 447675"/>
              <a:gd name="connsiteX8" fmla="*/ 183356 w 1943100"/>
              <a:gd name="connsiteY8" fmla="*/ 392906 h 447675"/>
              <a:gd name="connsiteX9" fmla="*/ 54769 w 1943100"/>
              <a:gd name="connsiteY9" fmla="*/ 300037 h 447675"/>
              <a:gd name="connsiteX10" fmla="*/ 23813 w 1943100"/>
              <a:gd name="connsiteY10" fmla="*/ 271462 h 447675"/>
              <a:gd name="connsiteX11" fmla="*/ 9525 w 1943100"/>
              <a:gd name="connsiteY11" fmla="*/ 245269 h 447675"/>
              <a:gd name="connsiteX12" fmla="*/ 0 w 1943100"/>
              <a:gd name="connsiteY12" fmla="*/ 214312 h 447675"/>
              <a:gd name="connsiteX13" fmla="*/ 0 w 1943100"/>
              <a:gd name="connsiteY13" fmla="*/ 200025 h 447675"/>
              <a:gd name="connsiteX14" fmla="*/ 7144 w 1943100"/>
              <a:gd name="connsiteY14" fmla="*/ 185737 h 447675"/>
              <a:gd name="connsiteX15" fmla="*/ 26194 w 1943100"/>
              <a:gd name="connsiteY15" fmla="*/ 176212 h 447675"/>
              <a:gd name="connsiteX16" fmla="*/ 52388 w 1943100"/>
              <a:gd name="connsiteY16" fmla="*/ 178594 h 447675"/>
              <a:gd name="connsiteX17" fmla="*/ 100013 w 1943100"/>
              <a:gd name="connsiteY17" fmla="*/ 202406 h 447675"/>
              <a:gd name="connsiteX18" fmla="*/ 154781 w 1943100"/>
              <a:gd name="connsiteY18" fmla="*/ 223837 h 447675"/>
              <a:gd name="connsiteX19" fmla="*/ 214313 w 1943100"/>
              <a:gd name="connsiteY19" fmla="*/ 238125 h 447675"/>
              <a:gd name="connsiteX20" fmla="*/ 266700 w 1943100"/>
              <a:gd name="connsiteY20" fmla="*/ 245269 h 447675"/>
              <a:gd name="connsiteX21" fmla="*/ 307181 w 1943100"/>
              <a:gd name="connsiteY21" fmla="*/ 247650 h 447675"/>
              <a:gd name="connsiteX22" fmla="*/ 459581 w 1943100"/>
              <a:gd name="connsiteY22" fmla="*/ 219075 h 447675"/>
              <a:gd name="connsiteX23" fmla="*/ 916781 w 1943100"/>
              <a:gd name="connsiteY23" fmla="*/ 133350 h 447675"/>
              <a:gd name="connsiteX24" fmla="*/ 1171575 w 1943100"/>
              <a:gd name="connsiteY24" fmla="*/ 88106 h 447675"/>
              <a:gd name="connsiteX25" fmla="*/ 1293019 w 1943100"/>
              <a:gd name="connsiteY25" fmla="*/ 80962 h 447675"/>
              <a:gd name="connsiteX26" fmla="*/ 1385888 w 1943100"/>
              <a:gd name="connsiteY26" fmla="*/ 66675 h 447675"/>
              <a:gd name="connsiteX27" fmla="*/ 1519238 w 1943100"/>
              <a:gd name="connsiteY27" fmla="*/ 33337 h 447675"/>
              <a:gd name="connsiteX28" fmla="*/ 1635919 w 1943100"/>
              <a:gd name="connsiteY28" fmla="*/ 0 h 447675"/>
              <a:gd name="connsiteX29" fmla="*/ 1683544 w 1943100"/>
              <a:gd name="connsiteY29" fmla="*/ 2381 h 447675"/>
              <a:gd name="connsiteX30" fmla="*/ 1747838 w 1943100"/>
              <a:gd name="connsiteY30" fmla="*/ 14287 h 447675"/>
              <a:gd name="connsiteX31" fmla="*/ 1812131 w 1943100"/>
              <a:gd name="connsiteY31" fmla="*/ 40481 h 447675"/>
              <a:gd name="connsiteX32" fmla="*/ 1871663 w 1943100"/>
              <a:gd name="connsiteY32" fmla="*/ 69056 h 447675"/>
              <a:gd name="connsiteX33" fmla="*/ 1912144 w 1943100"/>
              <a:gd name="connsiteY33" fmla="*/ 97631 h 447675"/>
              <a:gd name="connsiteX34" fmla="*/ 1933575 w 1943100"/>
              <a:gd name="connsiteY34" fmla="*/ 126206 h 447675"/>
              <a:gd name="connsiteX35" fmla="*/ 1943100 w 1943100"/>
              <a:gd name="connsiteY35" fmla="*/ 152400 h 447675"/>
              <a:gd name="connsiteX36" fmla="*/ 1940719 w 1943100"/>
              <a:gd name="connsiteY36" fmla="*/ 173831 h 447675"/>
              <a:gd name="connsiteX37" fmla="*/ 1933575 w 1943100"/>
              <a:gd name="connsiteY37" fmla="*/ 188119 h 447675"/>
              <a:gd name="connsiteX38" fmla="*/ 1905000 w 1943100"/>
              <a:gd name="connsiteY38" fmla="*/ 207169 h 447675"/>
              <a:gd name="connsiteX39" fmla="*/ 1850231 w 1943100"/>
              <a:gd name="connsiteY39" fmla="*/ 219075 h 447675"/>
              <a:gd name="connsiteX40" fmla="*/ 1600200 w 1943100"/>
              <a:gd name="connsiteY40" fmla="*/ 221456 h 447675"/>
              <a:gd name="connsiteX41" fmla="*/ 1338263 w 1943100"/>
              <a:gd name="connsiteY41" fmla="*/ 238125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43100" h="447675">
                <a:moveTo>
                  <a:pt x="1338263" y="238125"/>
                </a:moveTo>
                <a:lnTo>
                  <a:pt x="1152525" y="269081"/>
                </a:lnTo>
                <a:lnTo>
                  <a:pt x="812006" y="330994"/>
                </a:lnTo>
                <a:lnTo>
                  <a:pt x="597694" y="381000"/>
                </a:lnTo>
                <a:lnTo>
                  <a:pt x="352425" y="447675"/>
                </a:lnTo>
                <a:lnTo>
                  <a:pt x="316706" y="447675"/>
                </a:lnTo>
                <a:lnTo>
                  <a:pt x="278606" y="442912"/>
                </a:lnTo>
                <a:lnTo>
                  <a:pt x="238125" y="426244"/>
                </a:lnTo>
                <a:lnTo>
                  <a:pt x="183356" y="392906"/>
                </a:lnTo>
                <a:lnTo>
                  <a:pt x="54769" y="300037"/>
                </a:lnTo>
                <a:lnTo>
                  <a:pt x="23813" y="271462"/>
                </a:lnTo>
                <a:lnTo>
                  <a:pt x="9525" y="245269"/>
                </a:lnTo>
                <a:lnTo>
                  <a:pt x="0" y="214312"/>
                </a:lnTo>
                <a:lnTo>
                  <a:pt x="0" y="200025"/>
                </a:lnTo>
                <a:lnTo>
                  <a:pt x="7144" y="185737"/>
                </a:lnTo>
                <a:lnTo>
                  <a:pt x="26194" y="176212"/>
                </a:lnTo>
                <a:lnTo>
                  <a:pt x="52388" y="178594"/>
                </a:lnTo>
                <a:lnTo>
                  <a:pt x="100013" y="202406"/>
                </a:lnTo>
                <a:lnTo>
                  <a:pt x="154781" y="223837"/>
                </a:lnTo>
                <a:lnTo>
                  <a:pt x="214313" y="238125"/>
                </a:lnTo>
                <a:lnTo>
                  <a:pt x="266700" y="245269"/>
                </a:lnTo>
                <a:lnTo>
                  <a:pt x="307181" y="247650"/>
                </a:lnTo>
                <a:lnTo>
                  <a:pt x="459581" y="219075"/>
                </a:lnTo>
                <a:lnTo>
                  <a:pt x="916781" y="133350"/>
                </a:lnTo>
                <a:lnTo>
                  <a:pt x="1171575" y="88106"/>
                </a:lnTo>
                <a:lnTo>
                  <a:pt x="1293019" y="80962"/>
                </a:lnTo>
                <a:lnTo>
                  <a:pt x="1385888" y="66675"/>
                </a:lnTo>
                <a:lnTo>
                  <a:pt x="1519238" y="33337"/>
                </a:lnTo>
                <a:lnTo>
                  <a:pt x="1635919" y="0"/>
                </a:lnTo>
                <a:lnTo>
                  <a:pt x="1683544" y="2381"/>
                </a:lnTo>
                <a:lnTo>
                  <a:pt x="1747838" y="14287"/>
                </a:lnTo>
                <a:lnTo>
                  <a:pt x="1812131" y="40481"/>
                </a:lnTo>
                <a:lnTo>
                  <a:pt x="1871663" y="69056"/>
                </a:lnTo>
                <a:lnTo>
                  <a:pt x="1912144" y="97631"/>
                </a:lnTo>
                <a:lnTo>
                  <a:pt x="1933575" y="126206"/>
                </a:lnTo>
                <a:lnTo>
                  <a:pt x="1943100" y="152400"/>
                </a:lnTo>
                <a:lnTo>
                  <a:pt x="1940719" y="173831"/>
                </a:lnTo>
                <a:lnTo>
                  <a:pt x="1933575" y="188119"/>
                </a:lnTo>
                <a:lnTo>
                  <a:pt x="1905000" y="207169"/>
                </a:lnTo>
                <a:lnTo>
                  <a:pt x="1850231" y="219075"/>
                </a:lnTo>
                <a:lnTo>
                  <a:pt x="1600200" y="221456"/>
                </a:lnTo>
                <a:lnTo>
                  <a:pt x="1338263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C5B3BAD-6DA5-7E48-AF47-008CB571F70F}"/>
              </a:ext>
            </a:extLst>
          </p:cNvPr>
          <p:cNvSpPr/>
          <p:nvPr/>
        </p:nvSpPr>
        <p:spPr>
          <a:xfrm>
            <a:off x="4379913" y="4049713"/>
            <a:ext cx="2676525" cy="571500"/>
          </a:xfrm>
          <a:custGeom>
            <a:avLst/>
            <a:gdLst>
              <a:gd name="connsiteX0" fmla="*/ 1955006 w 2676681"/>
              <a:gd name="connsiteY0" fmla="*/ 271463 h 571500"/>
              <a:gd name="connsiteX1" fmla="*/ 1714500 w 2676681"/>
              <a:gd name="connsiteY1" fmla="*/ 288132 h 571500"/>
              <a:gd name="connsiteX2" fmla="*/ 1459706 w 2676681"/>
              <a:gd name="connsiteY2" fmla="*/ 314325 h 571500"/>
              <a:gd name="connsiteX3" fmla="*/ 1138237 w 2676681"/>
              <a:gd name="connsiteY3" fmla="*/ 373857 h 571500"/>
              <a:gd name="connsiteX4" fmla="*/ 892969 w 2676681"/>
              <a:gd name="connsiteY4" fmla="*/ 423863 h 571500"/>
              <a:gd name="connsiteX5" fmla="*/ 640556 w 2676681"/>
              <a:gd name="connsiteY5" fmla="*/ 483394 h 571500"/>
              <a:gd name="connsiteX6" fmla="*/ 338137 w 2676681"/>
              <a:gd name="connsiteY6" fmla="*/ 566738 h 571500"/>
              <a:gd name="connsiteX7" fmla="*/ 328612 w 2676681"/>
              <a:gd name="connsiteY7" fmla="*/ 571500 h 571500"/>
              <a:gd name="connsiteX8" fmla="*/ 304800 w 2676681"/>
              <a:gd name="connsiteY8" fmla="*/ 569119 h 571500"/>
              <a:gd name="connsiteX9" fmla="*/ 276225 w 2676681"/>
              <a:gd name="connsiteY9" fmla="*/ 561975 h 571500"/>
              <a:gd name="connsiteX10" fmla="*/ 230981 w 2676681"/>
              <a:gd name="connsiteY10" fmla="*/ 538163 h 571500"/>
              <a:gd name="connsiteX11" fmla="*/ 135731 w 2676681"/>
              <a:gd name="connsiteY11" fmla="*/ 473869 h 571500"/>
              <a:gd name="connsiteX12" fmla="*/ 59531 w 2676681"/>
              <a:gd name="connsiteY12" fmla="*/ 414338 h 571500"/>
              <a:gd name="connsiteX13" fmla="*/ 26194 w 2676681"/>
              <a:gd name="connsiteY13" fmla="*/ 383382 h 571500"/>
              <a:gd name="connsiteX14" fmla="*/ 4762 w 2676681"/>
              <a:gd name="connsiteY14" fmla="*/ 350044 h 571500"/>
              <a:gd name="connsiteX15" fmla="*/ 0 w 2676681"/>
              <a:gd name="connsiteY15" fmla="*/ 328613 h 571500"/>
              <a:gd name="connsiteX16" fmla="*/ 0 w 2676681"/>
              <a:gd name="connsiteY16" fmla="*/ 314325 h 571500"/>
              <a:gd name="connsiteX17" fmla="*/ 7144 w 2676681"/>
              <a:gd name="connsiteY17" fmla="*/ 300038 h 571500"/>
              <a:gd name="connsiteX18" fmla="*/ 26194 w 2676681"/>
              <a:gd name="connsiteY18" fmla="*/ 295275 h 571500"/>
              <a:gd name="connsiteX19" fmla="*/ 92869 w 2676681"/>
              <a:gd name="connsiteY19" fmla="*/ 314325 h 571500"/>
              <a:gd name="connsiteX20" fmla="*/ 140494 w 2676681"/>
              <a:gd name="connsiteY20" fmla="*/ 328613 h 571500"/>
              <a:gd name="connsiteX21" fmla="*/ 200025 w 2676681"/>
              <a:gd name="connsiteY21" fmla="*/ 338138 h 571500"/>
              <a:gd name="connsiteX22" fmla="*/ 254794 w 2676681"/>
              <a:gd name="connsiteY22" fmla="*/ 340519 h 571500"/>
              <a:gd name="connsiteX23" fmla="*/ 342900 w 2676681"/>
              <a:gd name="connsiteY23" fmla="*/ 330994 h 571500"/>
              <a:gd name="connsiteX24" fmla="*/ 545306 w 2676681"/>
              <a:gd name="connsiteY24" fmla="*/ 295275 h 571500"/>
              <a:gd name="connsiteX25" fmla="*/ 869156 w 2676681"/>
              <a:gd name="connsiteY25" fmla="*/ 238125 h 571500"/>
              <a:gd name="connsiteX26" fmla="*/ 1226344 w 2676681"/>
              <a:gd name="connsiteY26" fmla="*/ 178594 h 571500"/>
              <a:gd name="connsiteX27" fmla="*/ 1473994 w 2676681"/>
              <a:gd name="connsiteY27" fmla="*/ 138113 h 571500"/>
              <a:gd name="connsiteX28" fmla="*/ 1771650 w 2676681"/>
              <a:gd name="connsiteY28" fmla="*/ 109538 h 571500"/>
              <a:gd name="connsiteX29" fmla="*/ 2019300 w 2676681"/>
              <a:gd name="connsiteY29" fmla="*/ 90488 h 571500"/>
              <a:gd name="connsiteX30" fmla="*/ 2066925 w 2676681"/>
              <a:gd name="connsiteY30" fmla="*/ 76200 h 571500"/>
              <a:gd name="connsiteX31" fmla="*/ 2114550 w 2676681"/>
              <a:gd name="connsiteY31" fmla="*/ 54769 h 571500"/>
              <a:gd name="connsiteX32" fmla="*/ 2159794 w 2676681"/>
              <a:gd name="connsiteY32" fmla="*/ 28575 h 571500"/>
              <a:gd name="connsiteX33" fmla="*/ 2195512 w 2676681"/>
              <a:gd name="connsiteY33" fmla="*/ 2382 h 571500"/>
              <a:gd name="connsiteX34" fmla="*/ 2250281 w 2676681"/>
              <a:gd name="connsiteY34" fmla="*/ 0 h 571500"/>
              <a:gd name="connsiteX35" fmla="*/ 2319337 w 2676681"/>
              <a:gd name="connsiteY35" fmla="*/ 9525 h 571500"/>
              <a:gd name="connsiteX36" fmla="*/ 2374106 w 2676681"/>
              <a:gd name="connsiteY36" fmla="*/ 21432 h 571500"/>
              <a:gd name="connsiteX37" fmla="*/ 2433637 w 2676681"/>
              <a:gd name="connsiteY37" fmla="*/ 40482 h 571500"/>
              <a:gd name="connsiteX38" fmla="*/ 2486025 w 2676681"/>
              <a:gd name="connsiteY38" fmla="*/ 57150 h 571500"/>
              <a:gd name="connsiteX39" fmla="*/ 2552700 w 2676681"/>
              <a:gd name="connsiteY39" fmla="*/ 85725 h 571500"/>
              <a:gd name="connsiteX40" fmla="*/ 2597944 w 2676681"/>
              <a:gd name="connsiteY40" fmla="*/ 114300 h 571500"/>
              <a:gd name="connsiteX41" fmla="*/ 2633662 w 2676681"/>
              <a:gd name="connsiteY41" fmla="*/ 147638 h 571500"/>
              <a:gd name="connsiteX42" fmla="*/ 2659856 w 2676681"/>
              <a:gd name="connsiteY42" fmla="*/ 178594 h 571500"/>
              <a:gd name="connsiteX43" fmla="*/ 2671762 w 2676681"/>
              <a:gd name="connsiteY43" fmla="*/ 204788 h 571500"/>
              <a:gd name="connsiteX44" fmla="*/ 2676525 w 2676681"/>
              <a:gd name="connsiteY44" fmla="*/ 230982 h 571500"/>
              <a:gd name="connsiteX45" fmla="*/ 2674144 w 2676681"/>
              <a:gd name="connsiteY45" fmla="*/ 247650 h 571500"/>
              <a:gd name="connsiteX46" fmla="*/ 2662237 w 2676681"/>
              <a:gd name="connsiteY46" fmla="*/ 269082 h 571500"/>
              <a:gd name="connsiteX47" fmla="*/ 2628900 w 2676681"/>
              <a:gd name="connsiteY47" fmla="*/ 283369 h 571500"/>
              <a:gd name="connsiteX48" fmla="*/ 2550319 w 2676681"/>
              <a:gd name="connsiteY48" fmla="*/ 292894 h 571500"/>
              <a:gd name="connsiteX49" fmla="*/ 2481262 w 2676681"/>
              <a:gd name="connsiteY49" fmla="*/ 292894 h 571500"/>
              <a:gd name="connsiteX50" fmla="*/ 2362200 w 2676681"/>
              <a:gd name="connsiteY50" fmla="*/ 280988 h 571500"/>
              <a:gd name="connsiteX51" fmla="*/ 2252662 w 2676681"/>
              <a:gd name="connsiteY51" fmla="*/ 276225 h 571500"/>
              <a:gd name="connsiteX52" fmla="*/ 1955006 w 2676681"/>
              <a:gd name="connsiteY52" fmla="*/ 271463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76681" h="571500">
                <a:moveTo>
                  <a:pt x="1955006" y="271463"/>
                </a:moveTo>
                <a:lnTo>
                  <a:pt x="1714500" y="288132"/>
                </a:lnTo>
                <a:lnTo>
                  <a:pt x="1459706" y="314325"/>
                </a:lnTo>
                <a:lnTo>
                  <a:pt x="1138237" y="373857"/>
                </a:lnTo>
                <a:lnTo>
                  <a:pt x="892969" y="423863"/>
                </a:lnTo>
                <a:lnTo>
                  <a:pt x="640556" y="483394"/>
                </a:lnTo>
                <a:lnTo>
                  <a:pt x="338137" y="566738"/>
                </a:lnTo>
                <a:lnTo>
                  <a:pt x="328612" y="571500"/>
                </a:lnTo>
                <a:lnTo>
                  <a:pt x="304800" y="569119"/>
                </a:lnTo>
                <a:lnTo>
                  <a:pt x="276225" y="561975"/>
                </a:lnTo>
                <a:lnTo>
                  <a:pt x="230981" y="538163"/>
                </a:lnTo>
                <a:lnTo>
                  <a:pt x="135731" y="473869"/>
                </a:lnTo>
                <a:lnTo>
                  <a:pt x="59531" y="414338"/>
                </a:lnTo>
                <a:lnTo>
                  <a:pt x="26194" y="383382"/>
                </a:lnTo>
                <a:lnTo>
                  <a:pt x="4762" y="350044"/>
                </a:lnTo>
                <a:lnTo>
                  <a:pt x="0" y="328613"/>
                </a:lnTo>
                <a:lnTo>
                  <a:pt x="0" y="314325"/>
                </a:lnTo>
                <a:lnTo>
                  <a:pt x="7144" y="300038"/>
                </a:lnTo>
                <a:lnTo>
                  <a:pt x="26194" y="295275"/>
                </a:lnTo>
                <a:lnTo>
                  <a:pt x="92869" y="314325"/>
                </a:lnTo>
                <a:lnTo>
                  <a:pt x="140494" y="328613"/>
                </a:lnTo>
                <a:lnTo>
                  <a:pt x="200025" y="338138"/>
                </a:lnTo>
                <a:lnTo>
                  <a:pt x="254794" y="340519"/>
                </a:lnTo>
                <a:lnTo>
                  <a:pt x="342900" y="330994"/>
                </a:lnTo>
                <a:lnTo>
                  <a:pt x="545306" y="295275"/>
                </a:lnTo>
                <a:lnTo>
                  <a:pt x="869156" y="238125"/>
                </a:lnTo>
                <a:lnTo>
                  <a:pt x="1226344" y="178594"/>
                </a:lnTo>
                <a:lnTo>
                  <a:pt x="1473994" y="138113"/>
                </a:lnTo>
                <a:lnTo>
                  <a:pt x="1771650" y="109538"/>
                </a:lnTo>
                <a:lnTo>
                  <a:pt x="2019300" y="90488"/>
                </a:lnTo>
                <a:lnTo>
                  <a:pt x="2066925" y="76200"/>
                </a:lnTo>
                <a:lnTo>
                  <a:pt x="2114550" y="54769"/>
                </a:lnTo>
                <a:lnTo>
                  <a:pt x="2159794" y="28575"/>
                </a:lnTo>
                <a:lnTo>
                  <a:pt x="2195512" y="2382"/>
                </a:lnTo>
                <a:lnTo>
                  <a:pt x="2250281" y="0"/>
                </a:lnTo>
                <a:lnTo>
                  <a:pt x="2319337" y="9525"/>
                </a:lnTo>
                <a:lnTo>
                  <a:pt x="2374106" y="21432"/>
                </a:lnTo>
                <a:lnTo>
                  <a:pt x="2433637" y="40482"/>
                </a:lnTo>
                <a:lnTo>
                  <a:pt x="2486025" y="57150"/>
                </a:lnTo>
                <a:lnTo>
                  <a:pt x="2552700" y="85725"/>
                </a:lnTo>
                <a:lnTo>
                  <a:pt x="2597944" y="114300"/>
                </a:lnTo>
                <a:lnTo>
                  <a:pt x="2633662" y="147638"/>
                </a:lnTo>
                <a:lnTo>
                  <a:pt x="2659856" y="178594"/>
                </a:lnTo>
                <a:lnTo>
                  <a:pt x="2671762" y="204788"/>
                </a:lnTo>
                <a:cubicBezTo>
                  <a:pt x="2676681" y="229379"/>
                  <a:pt x="2676525" y="220505"/>
                  <a:pt x="2676525" y="230982"/>
                </a:cubicBezTo>
                <a:lnTo>
                  <a:pt x="2674144" y="247650"/>
                </a:lnTo>
                <a:lnTo>
                  <a:pt x="2662237" y="269082"/>
                </a:lnTo>
                <a:lnTo>
                  <a:pt x="2628900" y="283369"/>
                </a:lnTo>
                <a:lnTo>
                  <a:pt x="2550319" y="292894"/>
                </a:lnTo>
                <a:lnTo>
                  <a:pt x="2481262" y="292894"/>
                </a:lnTo>
                <a:lnTo>
                  <a:pt x="2362200" y="280988"/>
                </a:lnTo>
                <a:lnTo>
                  <a:pt x="2252662" y="276225"/>
                </a:lnTo>
                <a:lnTo>
                  <a:pt x="1955006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1E2F3F1-3826-2B45-AC36-582A5416B193}"/>
              </a:ext>
            </a:extLst>
          </p:cNvPr>
          <p:cNvSpPr/>
          <p:nvPr/>
        </p:nvSpPr>
        <p:spPr>
          <a:xfrm rot="16200000">
            <a:off x="3679825" y="3124200"/>
            <a:ext cx="3981450" cy="476250"/>
          </a:xfrm>
          <a:custGeom>
            <a:avLst/>
            <a:gdLst>
              <a:gd name="connsiteX0" fmla="*/ 1930777 w 3980529"/>
              <a:gd name="connsiteY0" fmla="*/ 404512 h 475896"/>
              <a:gd name="connsiteX1" fmla="*/ 934795 w 3980529"/>
              <a:gd name="connsiteY1" fmla="*/ 404512 h 475896"/>
              <a:gd name="connsiteX2" fmla="*/ 611866 w 3980529"/>
              <a:gd name="connsiteY2" fmla="*/ 387516 h 475896"/>
              <a:gd name="connsiteX3" fmla="*/ 302534 w 3980529"/>
              <a:gd name="connsiteY3" fmla="*/ 367120 h 475896"/>
              <a:gd name="connsiteX4" fmla="*/ 152966 w 3980529"/>
              <a:gd name="connsiteY4" fmla="*/ 360322 h 475896"/>
              <a:gd name="connsiteX5" fmla="*/ 105377 w 3980529"/>
              <a:gd name="connsiteY5" fmla="*/ 353523 h 475896"/>
              <a:gd name="connsiteX6" fmla="*/ 57787 w 3980529"/>
              <a:gd name="connsiteY6" fmla="*/ 339926 h 475896"/>
              <a:gd name="connsiteX7" fmla="*/ 27194 w 3980529"/>
              <a:gd name="connsiteY7" fmla="*/ 329728 h 475896"/>
              <a:gd name="connsiteX8" fmla="*/ 6798 w 3980529"/>
              <a:gd name="connsiteY8" fmla="*/ 312732 h 475896"/>
              <a:gd name="connsiteX9" fmla="*/ 0 w 3980529"/>
              <a:gd name="connsiteY9" fmla="*/ 292336 h 475896"/>
              <a:gd name="connsiteX10" fmla="*/ 0 w 3980529"/>
              <a:gd name="connsiteY10" fmla="*/ 278739 h 475896"/>
              <a:gd name="connsiteX11" fmla="*/ 10197 w 3980529"/>
              <a:gd name="connsiteY11" fmla="*/ 265142 h 475896"/>
              <a:gd name="connsiteX12" fmla="*/ 64586 w 3980529"/>
              <a:gd name="connsiteY12" fmla="*/ 237948 h 475896"/>
              <a:gd name="connsiteX13" fmla="*/ 129171 w 3980529"/>
              <a:gd name="connsiteY13" fmla="*/ 210754 h 475896"/>
              <a:gd name="connsiteX14" fmla="*/ 210754 w 3980529"/>
              <a:gd name="connsiteY14" fmla="*/ 197157 h 475896"/>
              <a:gd name="connsiteX15" fmla="*/ 367119 w 3980529"/>
              <a:gd name="connsiteY15" fmla="*/ 186959 h 475896"/>
              <a:gd name="connsiteX16" fmla="*/ 690049 w 3980529"/>
              <a:gd name="connsiteY16" fmla="*/ 173362 h 475896"/>
              <a:gd name="connsiteX17" fmla="*/ 931396 w 3980529"/>
              <a:gd name="connsiteY17" fmla="*/ 159765 h 475896"/>
              <a:gd name="connsiteX18" fmla="*/ 1128553 w 3980529"/>
              <a:gd name="connsiteY18" fmla="*/ 156366 h 475896"/>
              <a:gd name="connsiteX19" fmla="*/ 1567057 w 3980529"/>
              <a:gd name="connsiteY19" fmla="*/ 159765 h 475896"/>
              <a:gd name="connsiteX20" fmla="*/ 1750617 w 3980529"/>
              <a:gd name="connsiteY20" fmla="*/ 159765 h 475896"/>
              <a:gd name="connsiteX21" fmla="*/ 2161927 w 3980529"/>
              <a:gd name="connsiteY21" fmla="*/ 159765 h 475896"/>
              <a:gd name="connsiteX22" fmla="*/ 2359084 w 3980529"/>
              <a:gd name="connsiteY22" fmla="*/ 159765 h 475896"/>
              <a:gd name="connsiteX23" fmla="*/ 2719405 w 3980529"/>
              <a:gd name="connsiteY23" fmla="*/ 159765 h 475896"/>
              <a:gd name="connsiteX24" fmla="*/ 2967551 w 3980529"/>
              <a:gd name="connsiteY24" fmla="*/ 159765 h 475896"/>
              <a:gd name="connsiteX25" fmla="*/ 3270084 w 3980529"/>
              <a:gd name="connsiteY25" fmla="*/ 159765 h 475896"/>
              <a:gd name="connsiteX26" fmla="*/ 3480838 w 3980529"/>
              <a:gd name="connsiteY26" fmla="*/ 156366 h 475896"/>
              <a:gd name="connsiteX27" fmla="*/ 3684794 w 3980529"/>
              <a:gd name="connsiteY27" fmla="*/ 159765 h 475896"/>
              <a:gd name="connsiteX28" fmla="*/ 3732383 w 3980529"/>
              <a:gd name="connsiteY28" fmla="*/ 152967 h 475896"/>
              <a:gd name="connsiteX29" fmla="*/ 3783372 w 3980529"/>
              <a:gd name="connsiteY29" fmla="*/ 132571 h 475896"/>
              <a:gd name="connsiteX30" fmla="*/ 3827563 w 3980529"/>
              <a:gd name="connsiteY30" fmla="*/ 101978 h 475896"/>
              <a:gd name="connsiteX31" fmla="*/ 3864954 w 3980529"/>
              <a:gd name="connsiteY31" fmla="*/ 74784 h 475896"/>
              <a:gd name="connsiteX32" fmla="*/ 3895548 w 3980529"/>
              <a:gd name="connsiteY32" fmla="*/ 40791 h 475896"/>
              <a:gd name="connsiteX33" fmla="*/ 3929540 w 3980529"/>
              <a:gd name="connsiteY33" fmla="*/ 13597 h 475896"/>
              <a:gd name="connsiteX34" fmla="*/ 3960134 w 3980529"/>
              <a:gd name="connsiteY34" fmla="*/ 0 h 475896"/>
              <a:gd name="connsiteX35" fmla="*/ 3970331 w 3980529"/>
              <a:gd name="connsiteY35" fmla="*/ 0 h 475896"/>
              <a:gd name="connsiteX36" fmla="*/ 3980529 w 3980529"/>
              <a:gd name="connsiteY36" fmla="*/ 10198 h 475896"/>
              <a:gd name="connsiteX37" fmla="*/ 3980529 w 3980529"/>
              <a:gd name="connsiteY37" fmla="*/ 54388 h 475896"/>
              <a:gd name="connsiteX38" fmla="*/ 3966932 w 3980529"/>
              <a:gd name="connsiteY38" fmla="*/ 108777 h 475896"/>
              <a:gd name="connsiteX39" fmla="*/ 3919342 w 3980529"/>
              <a:gd name="connsiteY39" fmla="*/ 220952 h 475896"/>
              <a:gd name="connsiteX40" fmla="*/ 3824163 w 3980529"/>
              <a:gd name="connsiteY40" fmla="*/ 384116 h 475896"/>
              <a:gd name="connsiteX41" fmla="*/ 3766376 w 3980529"/>
              <a:gd name="connsiteY41" fmla="*/ 465698 h 475896"/>
              <a:gd name="connsiteX42" fmla="*/ 3756178 w 3980529"/>
              <a:gd name="connsiteY42" fmla="*/ 475896 h 475896"/>
              <a:gd name="connsiteX43" fmla="*/ 3725585 w 3980529"/>
              <a:gd name="connsiteY43" fmla="*/ 475896 h 475896"/>
              <a:gd name="connsiteX44" fmla="*/ 3701790 w 3980529"/>
              <a:gd name="connsiteY44" fmla="*/ 462299 h 475896"/>
              <a:gd name="connsiteX45" fmla="*/ 3664398 w 3980529"/>
              <a:gd name="connsiteY45" fmla="*/ 445303 h 475896"/>
              <a:gd name="connsiteX46" fmla="*/ 3610010 w 3980529"/>
              <a:gd name="connsiteY46" fmla="*/ 428307 h 475896"/>
              <a:gd name="connsiteX47" fmla="*/ 3494435 w 3980529"/>
              <a:gd name="connsiteY47" fmla="*/ 424907 h 475896"/>
              <a:gd name="connsiteX48" fmla="*/ 3344868 w 3980529"/>
              <a:gd name="connsiteY48" fmla="*/ 404512 h 475896"/>
              <a:gd name="connsiteX49" fmla="*/ 2957353 w 3980529"/>
              <a:gd name="connsiteY49" fmla="*/ 401113 h 475896"/>
              <a:gd name="connsiteX50" fmla="*/ 2722804 w 3980529"/>
              <a:gd name="connsiteY50" fmla="*/ 407911 h 475896"/>
              <a:gd name="connsiteX51" fmla="*/ 1930777 w 3980529"/>
              <a:gd name="connsiteY51" fmla="*/ 404512 h 47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980529" h="475896">
                <a:moveTo>
                  <a:pt x="1930777" y="404512"/>
                </a:moveTo>
                <a:lnTo>
                  <a:pt x="934795" y="404512"/>
                </a:lnTo>
                <a:lnTo>
                  <a:pt x="611866" y="387516"/>
                </a:lnTo>
                <a:lnTo>
                  <a:pt x="302534" y="367120"/>
                </a:lnTo>
                <a:lnTo>
                  <a:pt x="152966" y="360322"/>
                </a:lnTo>
                <a:lnTo>
                  <a:pt x="105377" y="353523"/>
                </a:lnTo>
                <a:lnTo>
                  <a:pt x="57787" y="339926"/>
                </a:lnTo>
                <a:lnTo>
                  <a:pt x="27194" y="329728"/>
                </a:lnTo>
                <a:lnTo>
                  <a:pt x="6798" y="312732"/>
                </a:lnTo>
                <a:lnTo>
                  <a:pt x="0" y="292336"/>
                </a:lnTo>
                <a:lnTo>
                  <a:pt x="0" y="278739"/>
                </a:lnTo>
                <a:lnTo>
                  <a:pt x="10197" y="265142"/>
                </a:lnTo>
                <a:lnTo>
                  <a:pt x="64586" y="237948"/>
                </a:lnTo>
                <a:lnTo>
                  <a:pt x="129171" y="210754"/>
                </a:lnTo>
                <a:lnTo>
                  <a:pt x="210754" y="197157"/>
                </a:lnTo>
                <a:lnTo>
                  <a:pt x="367119" y="186959"/>
                </a:lnTo>
                <a:lnTo>
                  <a:pt x="690049" y="173362"/>
                </a:lnTo>
                <a:lnTo>
                  <a:pt x="931396" y="159765"/>
                </a:lnTo>
                <a:lnTo>
                  <a:pt x="1128553" y="156366"/>
                </a:lnTo>
                <a:lnTo>
                  <a:pt x="1567057" y="159765"/>
                </a:lnTo>
                <a:lnTo>
                  <a:pt x="1750617" y="159765"/>
                </a:lnTo>
                <a:lnTo>
                  <a:pt x="2161927" y="159765"/>
                </a:lnTo>
                <a:lnTo>
                  <a:pt x="2359084" y="159765"/>
                </a:lnTo>
                <a:lnTo>
                  <a:pt x="2719405" y="159765"/>
                </a:lnTo>
                <a:lnTo>
                  <a:pt x="2967551" y="159765"/>
                </a:lnTo>
                <a:lnTo>
                  <a:pt x="3270084" y="159765"/>
                </a:lnTo>
                <a:lnTo>
                  <a:pt x="3480838" y="156366"/>
                </a:lnTo>
                <a:lnTo>
                  <a:pt x="3684794" y="159765"/>
                </a:lnTo>
                <a:lnTo>
                  <a:pt x="3732383" y="152967"/>
                </a:lnTo>
                <a:lnTo>
                  <a:pt x="3783372" y="132571"/>
                </a:lnTo>
                <a:lnTo>
                  <a:pt x="3827563" y="101978"/>
                </a:lnTo>
                <a:lnTo>
                  <a:pt x="3864954" y="74784"/>
                </a:lnTo>
                <a:lnTo>
                  <a:pt x="3895548" y="40791"/>
                </a:lnTo>
                <a:lnTo>
                  <a:pt x="3929540" y="13597"/>
                </a:lnTo>
                <a:lnTo>
                  <a:pt x="3960134" y="0"/>
                </a:lnTo>
                <a:lnTo>
                  <a:pt x="3970331" y="0"/>
                </a:lnTo>
                <a:lnTo>
                  <a:pt x="3980529" y="10198"/>
                </a:lnTo>
                <a:lnTo>
                  <a:pt x="3980529" y="54388"/>
                </a:lnTo>
                <a:lnTo>
                  <a:pt x="3966932" y="108777"/>
                </a:lnTo>
                <a:lnTo>
                  <a:pt x="3919342" y="220952"/>
                </a:lnTo>
                <a:lnTo>
                  <a:pt x="3824163" y="384116"/>
                </a:lnTo>
                <a:lnTo>
                  <a:pt x="3766376" y="465698"/>
                </a:lnTo>
                <a:lnTo>
                  <a:pt x="3756178" y="475896"/>
                </a:lnTo>
                <a:lnTo>
                  <a:pt x="3725585" y="475896"/>
                </a:lnTo>
                <a:lnTo>
                  <a:pt x="3701790" y="462299"/>
                </a:lnTo>
                <a:lnTo>
                  <a:pt x="3664398" y="445303"/>
                </a:lnTo>
                <a:lnTo>
                  <a:pt x="3610010" y="428307"/>
                </a:lnTo>
                <a:lnTo>
                  <a:pt x="3494435" y="424907"/>
                </a:lnTo>
                <a:lnTo>
                  <a:pt x="3344868" y="404512"/>
                </a:lnTo>
                <a:lnTo>
                  <a:pt x="2957353" y="401113"/>
                </a:lnTo>
                <a:lnTo>
                  <a:pt x="2722804" y="407911"/>
                </a:lnTo>
                <a:lnTo>
                  <a:pt x="1930777" y="404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761F531-3A71-A54E-962B-2FA4F3D66032}"/>
              </a:ext>
            </a:extLst>
          </p:cNvPr>
          <p:cNvSpPr/>
          <p:nvPr/>
        </p:nvSpPr>
        <p:spPr>
          <a:xfrm>
            <a:off x="3248025" y="2341563"/>
            <a:ext cx="760413" cy="1139825"/>
          </a:xfrm>
          <a:custGeom>
            <a:avLst/>
            <a:gdLst>
              <a:gd name="connsiteX0" fmla="*/ 440531 w 759619"/>
              <a:gd name="connsiteY0" fmla="*/ 602456 h 1140619"/>
              <a:gd name="connsiteX1" fmla="*/ 340519 w 759619"/>
              <a:gd name="connsiteY1" fmla="*/ 814387 h 1140619"/>
              <a:gd name="connsiteX2" fmla="*/ 264319 w 759619"/>
              <a:gd name="connsiteY2" fmla="*/ 978694 h 1140619"/>
              <a:gd name="connsiteX3" fmla="*/ 185738 w 759619"/>
              <a:gd name="connsiteY3" fmla="*/ 1140619 h 1140619"/>
              <a:gd name="connsiteX4" fmla="*/ 0 w 759619"/>
              <a:gd name="connsiteY4" fmla="*/ 1071562 h 1140619"/>
              <a:gd name="connsiteX5" fmla="*/ 50006 w 759619"/>
              <a:gd name="connsiteY5" fmla="*/ 1012031 h 1140619"/>
              <a:gd name="connsiteX6" fmla="*/ 90488 w 759619"/>
              <a:gd name="connsiteY6" fmla="*/ 957262 h 1140619"/>
              <a:gd name="connsiteX7" fmla="*/ 166688 w 759619"/>
              <a:gd name="connsiteY7" fmla="*/ 790575 h 1140619"/>
              <a:gd name="connsiteX8" fmla="*/ 264319 w 759619"/>
              <a:gd name="connsiteY8" fmla="*/ 564356 h 1140619"/>
              <a:gd name="connsiteX9" fmla="*/ 342900 w 759619"/>
              <a:gd name="connsiteY9" fmla="*/ 354806 h 1140619"/>
              <a:gd name="connsiteX10" fmla="*/ 395288 w 759619"/>
              <a:gd name="connsiteY10" fmla="*/ 195262 h 1140619"/>
              <a:gd name="connsiteX11" fmla="*/ 428625 w 759619"/>
              <a:gd name="connsiteY11" fmla="*/ 92869 h 1140619"/>
              <a:gd name="connsiteX12" fmla="*/ 431006 w 759619"/>
              <a:gd name="connsiteY12" fmla="*/ 73819 h 1140619"/>
              <a:gd name="connsiteX13" fmla="*/ 431006 w 759619"/>
              <a:gd name="connsiteY13" fmla="*/ 59531 h 1140619"/>
              <a:gd name="connsiteX14" fmla="*/ 392906 w 759619"/>
              <a:gd name="connsiteY14" fmla="*/ 0 h 1140619"/>
              <a:gd name="connsiteX15" fmla="*/ 759619 w 759619"/>
              <a:gd name="connsiteY15" fmla="*/ 21431 h 1140619"/>
              <a:gd name="connsiteX16" fmla="*/ 745331 w 759619"/>
              <a:gd name="connsiteY16" fmla="*/ 54769 h 1140619"/>
              <a:gd name="connsiteX17" fmla="*/ 695325 w 759619"/>
              <a:gd name="connsiteY17" fmla="*/ 109537 h 1140619"/>
              <a:gd name="connsiteX18" fmla="*/ 645319 w 759619"/>
              <a:gd name="connsiteY18" fmla="*/ 171450 h 1140619"/>
              <a:gd name="connsiteX19" fmla="*/ 602456 w 759619"/>
              <a:gd name="connsiteY19" fmla="*/ 233362 h 1140619"/>
              <a:gd name="connsiteX20" fmla="*/ 569119 w 759619"/>
              <a:gd name="connsiteY20" fmla="*/ 309562 h 1140619"/>
              <a:gd name="connsiteX21" fmla="*/ 440531 w 759619"/>
              <a:gd name="connsiteY21" fmla="*/ 602456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59619" h="1140619">
                <a:moveTo>
                  <a:pt x="440531" y="602456"/>
                </a:moveTo>
                <a:lnTo>
                  <a:pt x="340519" y="814387"/>
                </a:lnTo>
                <a:lnTo>
                  <a:pt x="264319" y="978694"/>
                </a:lnTo>
                <a:lnTo>
                  <a:pt x="185738" y="1140619"/>
                </a:lnTo>
                <a:lnTo>
                  <a:pt x="0" y="1071562"/>
                </a:lnTo>
                <a:lnTo>
                  <a:pt x="50006" y="1012031"/>
                </a:lnTo>
                <a:lnTo>
                  <a:pt x="90488" y="957262"/>
                </a:lnTo>
                <a:lnTo>
                  <a:pt x="166688" y="790575"/>
                </a:lnTo>
                <a:lnTo>
                  <a:pt x="264319" y="564356"/>
                </a:lnTo>
                <a:lnTo>
                  <a:pt x="342900" y="354806"/>
                </a:lnTo>
                <a:lnTo>
                  <a:pt x="395288" y="195262"/>
                </a:lnTo>
                <a:lnTo>
                  <a:pt x="428625" y="92869"/>
                </a:lnTo>
                <a:lnTo>
                  <a:pt x="431006" y="73819"/>
                </a:lnTo>
                <a:lnTo>
                  <a:pt x="431006" y="59531"/>
                </a:lnTo>
                <a:lnTo>
                  <a:pt x="392906" y="0"/>
                </a:lnTo>
                <a:lnTo>
                  <a:pt x="759619" y="21431"/>
                </a:lnTo>
                <a:lnTo>
                  <a:pt x="745331" y="54769"/>
                </a:lnTo>
                <a:lnTo>
                  <a:pt x="695325" y="109537"/>
                </a:lnTo>
                <a:lnTo>
                  <a:pt x="645319" y="171450"/>
                </a:lnTo>
                <a:lnTo>
                  <a:pt x="602456" y="233362"/>
                </a:lnTo>
                <a:lnTo>
                  <a:pt x="569119" y="309562"/>
                </a:lnTo>
                <a:lnTo>
                  <a:pt x="440531" y="602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A5FCED6-C89F-F649-BB1C-69BA03D6F072}"/>
              </a:ext>
            </a:extLst>
          </p:cNvPr>
          <p:cNvSpPr/>
          <p:nvPr/>
        </p:nvSpPr>
        <p:spPr>
          <a:xfrm>
            <a:off x="3209925" y="3233738"/>
            <a:ext cx="1046163" cy="469900"/>
          </a:xfrm>
          <a:custGeom>
            <a:avLst/>
            <a:gdLst>
              <a:gd name="connsiteX0" fmla="*/ 564356 w 1045369"/>
              <a:gd name="connsiteY0" fmla="*/ 245268 h 469106"/>
              <a:gd name="connsiteX1" fmla="*/ 438150 w 1045369"/>
              <a:gd name="connsiteY1" fmla="*/ 276225 h 469106"/>
              <a:gd name="connsiteX2" fmla="*/ 342900 w 1045369"/>
              <a:gd name="connsiteY2" fmla="*/ 309562 h 469106"/>
              <a:gd name="connsiteX3" fmla="*/ 264319 w 1045369"/>
              <a:gd name="connsiteY3" fmla="*/ 340518 h 469106"/>
              <a:gd name="connsiteX4" fmla="*/ 185738 w 1045369"/>
              <a:gd name="connsiteY4" fmla="*/ 388143 h 469106"/>
              <a:gd name="connsiteX5" fmla="*/ 147638 w 1045369"/>
              <a:gd name="connsiteY5" fmla="*/ 419100 h 469106"/>
              <a:gd name="connsiteX6" fmla="*/ 130969 w 1045369"/>
              <a:gd name="connsiteY6" fmla="*/ 445293 h 469106"/>
              <a:gd name="connsiteX7" fmla="*/ 111919 w 1045369"/>
              <a:gd name="connsiteY7" fmla="*/ 469106 h 469106"/>
              <a:gd name="connsiteX8" fmla="*/ 102394 w 1045369"/>
              <a:gd name="connsiteY8" fmla="*/ 469106 h 469106"/>
              <a:gd name="connsiteX9" fmla="*/ 80963 w 1045369"/>
              <a:gd name="connsiteY9" fmla="*/ 459581 h 469106"/>
              <a:gd name="connsiteX10" fmla="*/ 54769 w 1045369"/>
              <a:gd name="connsiteY10" fmla="*/ 411956 h 469106"/>
              <a:gd name="connsiteX11" fmla="*/ 30956 w 1045369"/>
              <a:gd name="connsiteY11" fmla="*/ 364331 h 469106"/>
              <a:gd name="connsiteX12" fmla="*/ 7144 w 1045369"/>
              <a:gd name="connsiteY12" fmla="*/ 300037 h 469106"/>
              <a:gd name="connsiteX13" fmla="*/ 0 w 1045369"/>
              <a:gd name="connsiteY13" fmla="*/ 245268 h 469106"/>
              <a:gd name="connsiteX14" fmla="*/ 2381 w 1045369"/>
              <a:gd name="connsiteY14" fmla="*/ 209550 h 469106"/>
              <a:gd name="connsiteX15" fmla="*/ 11906 w 1045369"/>
              <a:gd name="connsiteY15" fmla="*/ 192881 h 469106"/>
              <a:gd name="connsiteX16" fmla="*/ 85725 w 1045369"/>
              <a:gd name="connsiteY16" fmla="*/ 145256 h 469106"/>
              <a:gd name="connsiteX17" fmla="*/ 252413 w 1045369"/>
              <a:gd name="connsiteY17" fmla="*/ 176212 h 469106"/>
              <a:gd name="connsiteX18" fmla="*/ 378619 w 1045369"/>
              <a:gd name="connsiteY18" fmla="*/ 123825 h 469106"/>
              <a:gd name="connsiteX19" fmla="*/ 669131 w 1045369"/>
              <a:gd name="connsiteY19" fmla="*/ 14287 h 469106"/>
              <a:gd name="connsiteX20" fmla="*/ 707231 w 1045369"/>
              <a:gd name="connsiteY20" fmla="*/ 0 h 469106"/>
              <a:gd name="connsiteX21" fmla="*/ 733425 w 1045369"/>
              <a:gd name="connsiteY21" fmla="*/ 0 h 469106"/>
              <a:gd name="connsiteX22" fmla="*/ 773906 w 1045369"/>
              <a:gd name="connsiteY22" fmla="*/ 11906 h 469106"/>
              <a:gd name="connsiteX23" fmla="*/ 842963 w 1045369"/>
              <a:gd name="connsiteY23" fmla="*/ 47625 h 469106"/>
              <a:gd name="connsiteX24" fmla="*/ 940594 w 1045369"/>
              <a:gd name="connsiteY24" fmla="*/ 123825 h 469106"/>
              <a:gd name="connsiteX25" fmla="*/ 1021556 w 1045369"/>
              <a:gd name="connsiteY25" fmla="*/ 190500 h 469106"/>
              <a:gd name="connsiteX26" fmla="*/ 1042988 w 1045369"/>
              <a:gd name="connsiteY26" fmla="*/ 221456 h 469106"/>
              <a:gd name="connsiteX27" fmla="*/ 1045369 w 1045369"/>
              <a:gd name="connsiteY27" fmla="*/ 240506 h 469106"/>
              <a:gd name="connsiteX28" fmla="*/ 1042988 w 1045369"/>
              <a:gd name="connsiteY28" fmla="*/ 269081 h 469106"/>
              <a:gd name="connsiteX29" fmla="*/ 1031081 w 1045369"/>
              <a:gd name="connsiteY29" fmla="*/ 288131 h 469106"/>
              <a:gd name="connsiteX30" fmla="*/ 978694 w 1045369"/>
              <a:gd name="connsiteY30" fmla="*/ 323850 h 469106"/>
              <a:gd name="connsiteX31" fmla="*/ 950119 w 1045369"/>
              <a:gd name="connsiteY31" fmla="*/ 352425 h 469106"/>
              <a:gd name="connsiteX32" fmla="*/ 654844 w 1045369"/>
              <a:gd name="connsiteY32" fmla="*/ 264318 h 469106"/>
              <a:gd name="connsiteX33" fmla="*/ 640556 w 1045369"/>
              <a:gd name="connsiteY33" fmla="*/ 247650 h 469106"/>
              <a:gd name="connsiteX34" fmla="*/ 623888 w 1045369"/>
              <a:gd name="connsiteY34" fmla="*/ 240506 h 469106"/>
              <a:gd name="connsiteX35" fmla="*/ 564356 w 1045369"/>
              <a:gd name="connsiteY35" fmla="*/ 245268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45369" h="469106">
                <a:moveTo>
                  <a:pt x="564356" y="245268"/>
                </a:moveTo>
                <a:lnTo>
                  <a:pt x="438150" y="276225"/>
                </a:lnTo>
                <a:lnTo>
                  <a:pt x="342900" y="309562"/>
                </a:lnTo>
                <a:lnTo>
                  <a:pt x="264319" y="340518"/>
                </a:lnTo>
                <a:lnTo>
                  <a:pt x="185738" y="388143"/>
                </a:lnTo>
                <a:lnTo>
                  <a:pt x="147638" y="419100"/>
                </a:lnTo>
                <a:lnTo>
                  <a:pt x="130969" y="445293"/>
                </a:lnTo>
                <a:lnTo>
                  <a:pt x="111919" y="469106"/>
                </a:lnTo>
                <a:lnTo>
                  <a:pt x="102394" y="469106"/>
                </a:lnTo>
                <a:lnTo>
                  <a:pt x="80963" y="459581"/>
                </a:lnTo>
                <a:lnTo>
                  <a:pt x="54769" y="411956"/>
                </a:lnTo>
                <a:lnTo>
                  <a:pt x="30956" y="364331"/>
                </a:lnTo>
                <a:lnTo>
                  <a:pt x="7144" y="300037"/>
                </a:lnTo>
                <a:lnTo>
                  <a:pt x="0" y="245268"/>
                </a:lnTo>
                <a:lnTo>
                  <a:pt x="2381" y="209550"/>
                </a:lnTo>
                <a:lnTo>
                  <a:pt x="11906" y="192881"/>
                </a:lnTo>
                <a:lnTo>
                  <a:pt x="85725" y="145256"/>
                </a:lnTo>
                <a:lnTo>
                  <a:pt x="252413" y="176212"/>
                </a:lnTo>
                <a:lnTo>
                  <a:pt x="378619" y="123825"/>
                </a:lnTo>
                <a:lnTo>
                  <a:pt x="669131" y="14287"/>
                </a:lnTo>
                <a:lnTo>
                  <a:pt x="707231" y="0"/>
                </a:lnTo>
                <a:lnTo>
                  <a:pt x="733425" y="0"/>
                </a:lnTo>
                <a:lnTo>
                  <a:pt x="773906" y="11906"/>
                </a:lnTo>
                <a:lnTo>
                  <a:pt x="842963" y="47625"/>
                </a:lnTo>
                <a:lnTo>
                  <a:pt x="940594" y="123825"/>
                </a:lnTo>
                <a:lnTo>
                  <a:pt x="1021556" y="190500"/>
                </a:lnTo>
                <a:lnTo>
                  <a:pt x="1042988" y="221456"/>
                </a:lnTo>
                <a:lnTo>
                  <a:pt x="1045369" y="240506"/>
                </a:lnTo>
                <a:lnTo>
                  <a:pt x="1042988" y="269081"/>
                </a:lnTo>
                <a:lnTo>
                  <a:pt x="1031081" y="288131"/>
                </a:lnTo>
                <a:lnTo>
                  <a:pt x="978694" y="323850"/>
                </a:lnTo>
                <a:lnTo>
                  <a:pt x="950119" y="352425"/>
                </a:lnTo>
                <a:lnTo>
                  <a:pt x="654844" y="264318"/>
                </a:lnTo>
                <a:lnTo>
                  <a:pt x="640556" y="247650"/>
                </a:lnTo>
                <a:lnTo>
                  <a:pt x="623888" y="240506"/>
                </a:lnTo>
                <a:lnTo>
                  <a:pt x="564356" y="245268"/>
                </a:lnTo>
                <a:close/>
              </a:path>
            </a:pathLst>
          </a:custGeom>
          <a:solidFill>
            <a:srgbClr val="1F49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C4F123-98B7-FA47-B7A2-5D407E739D51}"/>
              </a:ext>
            </a:extLst>
          </p:cNvPr>
          <p:cNvSpPr/>
          <p:nvPr/>
        </p:nvSpPr>
        <p:spPr>
          <a:xfrm rot="16200000">
            <a:off x="2310606" y="3782220"/>
            <a:ext cx="2257425" cy="1509712"/>
          </a:xfrm>
          <a:custGeom>
            <a:avLst/>
            <a:gdLst>
              <a:gd name="connsiteX0" fmla="*/ 683419 w 2257425"/>
              <a:gd name="connsiteY0" fmla="*/ 919163 h 1509713"/>
              <a:gd name="connsiteX1" fmla="*/ 585787 w 2257425"/>
              <a:gd name="connsiteY1" fmla="*/ 842963 h 1509713"/>
              <a:gd name="connsiteX2" fmla="*/ 469106 w 2257425"/>
              <a:gd name="connsiteY2" fmla="*/ 742950 h 1509713"/>
              <a:gd name="connsiteX3" fmla="*/ 290512 w 2257425"/>
              <a:gd name="connsiteY3" fmla="*/ 557213 h 1509713"/>
              <a:gd name="connsiteX4" fmla="*/ 209550 w 2257425"/>
              <a:gd name="connsiteY4" fmla="*/ 459581 h 1509713"/>
              <a:gd name="connsiteX5" fmla="*/ 133350 w 2257425"/>
              <a:gd name="connsiteY5" fmla="*/ 347663 h 1509713"/>
              <a:gd name="connsiteX6" fmla="*/ 57150 w 2257425"/>
              <a:gd name="connsiteY6" fmla="*/ 216694 h 1509713"/>
              <a:gd name="connsiteX7" fmla="*/ 11906 w 2257425"/>
              <a:gd name="connsiteY7" fmla="*/ 107156 h 1509713"/>
              <a:gd name="connsiteX8" fmla="*/ 0 w 2257425"/>
              <a:gd name="connsiteY8" fmla="*/ 73819 h 1509713"/>
              <a:gd name="connsiteX9" fmla="*/ 0 w 2257425"/>
              <a:gd name="connsiteY9" fmla="*/ 40481 h 1509713"/>
              <a:gd name="connsiteX10" fmla="*/ 7144 w 2257425"/>
              <a:gd name="connsiteY10" fmla="*/ 7144 h 1509713"/>
              <a:gd name="connsiteX11" fmla="*/ 14287 w 2257425"/>
              <a:gd name="connsiteY11" fmla="*/ 2381 h 1509713"/>
              <a:gd name="connsiteX12" fmla="*/ 28575 w 2257425"/>
              <a:gd name="connsiteY12" fmla="*/ 0 h 1509713"/>
              <a:gd name="connsiteX13" fmla="*/ 45244 w 2257425"/>
              <a:gd name="connsiteY13" fmla="*/ 9525 h 1509713"/>
              <a:gd name="connsiteX14" fmla="*/ 69056 w 2257425"/>
              <a:gd name="connsiteY14" fmla="*/ 47625 h 1509713"/>
              <a:gd name="connsiteX15" fmla="*/ 130969 w 2257425"/>
              <a:gd name="connsiteY15" fmla="*/ 150019 h 1509713"/>
              <a:gd name="connsiteX16" fmla="*/ 204787 w 2257425"/>
              <a:gd name="connsiteY16" fmla="*/ 242888 h 1509713"/>
              <a:gd name="connsiteX17" fmla="*/ 290512 w 2257425"/>
              <a:gd name="connsiteY17" fmla="*/ 347663 h 1509713"/>
              <a:gd name="connsiteX18" fmla="*/ 416719 w 2257425"/>
              <a:gd name="connsiteY18" fmla="*/ 469106 h 1509713"/>
              <a:gd name="connsiteX19" fmla="*/ 573881 w 2257425"/>
              <a:gd name="connsiteY19" fmla="*/ 597694 h 1509713"/>
              <a:gd name="connsiteX20" fmla="*/ 688181 w 2257425"/>
              <a:gd name="connsiteY20" fmla="*/ 676275 h 1509713"/>
              <a:gd name="connsiteX21" fmla="*/ 814387 w 2257425"/>
              <a:gd name="connsiteY21" fmla="*/ 757238 h 1509713"/>
              <a:gd name="connsiteX22" fmla="*/ 1014412 w 2257425"/>
              <a:gd name="connsiteY22" fmla="*/ 859631 h 1509713"/>
              <a:gd name="connsiteX23" fmla="*/ 1169194 w 2257425"/>
              <a:gd name="connsiteY23" fmla="*/ 926306 h 1509713"/>
              <a:gd name="connsiteX24" fmla="*/ 1254919 w 2257425"/>
              <a:gd name="connsiteY24" fmla="*/ 969169 h 1509713"/>
              <a:gd name="connsiteX25" fmla="*/ 1404937 w 2257425"/>
              <a:gd name="connsiteY25" fmla="*/ 1033463 h 1509713"/>
              <a:gd name="connsiteX26" fmla="*/ 1500187 w 2257425"/>
              <a:gd name="connsiteY26" fmla="*/ 1066800 h 1509713"/>
              <a:gd name="connsiteX27" fmla="*/ 1607344 w 2257425"/>
              <a:gd name="connsiteY27" fmla="*/ 1097756 h 1509713"/>
              <a:gd name="connsiteX28" fmla="*/ 1740694 w 2257425"/>
              <a:gd name="connsiteY28" fmla="*/ 1128713 h 1509713"/>
              <a:gd name="connsiteX29" fmla="*/ 1819275 w 2257425"/>
              <a:gd name="connsiteY29" fmla="*/ 1145381 h 1509713"/>
              <a:gd name="connsiteX30" fmla="*/ 1962150 w 2257425"/>
              <a:gd name="connsiteY30" fmla="*/ 1169194 h 1509713"/>
              <a:gd name="connsiteX31" fmla="*/ 2050256 w 2257425"/>
              <a:gd name="connsiteY31" fmla="*/ 1181100 h 1509713"/>
              <a:gd name="connsiteX32" fmla="*/ 2114550 w 2257425"/>
              <a:gd name="connsiteY32" fmla="*/ 1190625 h 1509713"/>
              <a:gd name="connsiteX33" fmla="*/ 2257425 w 2257425"/>
              <a:gd name="connsiteY33" fmla="*/ 1166813 h 1509713"/>
              <a:gd name="connsiteX34" fmla="*/ 2155031 w 2257425"/>
              <a:gd name="connsiteY34" fmla="*/ 1509713 h 1509713"/>
              <a:gd name="connsiteX35" fmla="*/ 2078831 w 2257425"/>
              <a:gd name="connsiteY35" fmla="*/ 1476375 h 1509713"/>
              <a:gd name="connsiteX36" fmla="*/ 2031206 w 2257425"/>
              <a:gd name="connsiteY36" fmla="*/ 1450181 h 1509713"/>
              <a:gd name="connsiteX37" fmla="*/ 1981200 w 2257425"/>
              <a:gd name="connsiteY37" fmla="*/ 1433513 h 1509713"/>
              <a:gd name="connsiteX38" fmla="*/ 1788319 w 2257425"/>
              <a:gd name="connsiteY38" fmla="*/ 1390650 h 1509713"/>
              <a:gd name="connsiteX39" fmla="*/ 1516856 w 2257425"/>
              <a:gd name="connsiteY39" fmla="*/ 1316831 h 1509713"/>
              <a:gd name="connsiteX40" fmla="*/ 1269206 w 2257425"/>
              <a:gd name="connsiteY40" fmla="*/ 1238250 h 1509713"/>
              <a:gd name="connsiteX41" fmla="*/ 1047750 w 2257425"/>
              <a:gd name="connsiteY41" fmla="*/ 1147763 h 1509713"/>
              <a:gd name="connsiteX42" fmla="*/ 909637 w 2257425"/>
              <a:gd name="connsiteY42" fmla="*/ 1073944 h 1509713"/>
              <a:gd name="connsiteX43" fmla="*/ 683419 w 2257425"/>
              <a:gd name="connsiteY43" fmla="*/ 919163 h 150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57425" h="1509713">
                <a:moveTo>
                  <a:pt x="683419" y="919163"/>
                </a:moveTo>
                <a:lnTo>
                  <a:pt x="585787" y="842963"/>
                </a:lnTo>
                <a:lnTo>
                  <a:pt x="469106" y="742950"/>
                </a:lnTo>
                <a:lnTo>
                  <a:pt x="290512" y="557213"/>
                </a:lnTo>
                <a:lnTo>
                  <a:pt x="209550" y="459581"/>
                </a:lnTo>
                <a:lnTo>
                  <a:pt x="133350" y="347663"/>
                </a:lnTo>
                <a:lnTo>
                  <a:pt x="57150" y="216694"/>
                </a:lnTo>
                <a:lnTo>
                  <a:pt x="11906" y="107156"/>
                </a:lnTo>
                <a:lnTo>
                  <a:pt x="0" y="73819"/>
                </a:lnTo>
                <a:lnTo>
                  <a:pt x="0" y="40481"/>
                </a:lnTo>
                <a:lnTo>
                  <a:pt x="7144" y="7144"/>
                </a:lnTo>
                <a:lnTo>
                  <a:pt x="14287" y="2381"/>
                </a:lnTo>
                <a:lnTo>
                  <a:pt x="28575" y="0"/>
                </a:lnTo>
                <a:lnTo>
                  <a:pt x="45244" y="9525"/>
                </a:lnTo>
                <a:lnTo>
                  <a:pt x="69056" y="47625"/>
                </a:lnTo>
                <a:lnTo>
                  <a:pt x="130969" y="150019"/>
                </a:lnTo>
                <a:lnTo>
                  <a:pt x="204787" y="242888"/>
                </a:lnTo>
                <a:lnTo>
                  <a:pt x="290512" y="347663"/>
                </a:lnTo>
                <a:lnTo>
                  <a:pt x="416719" y="469106"/>
                </a:lnTo>
                <a:lnTo>
                  <a:pt x="573881" y="597694"/>
                </a:lnTo>
                <a:lnTo>
                  <a:pt x="688181" y="676275"/>
                </a:lnTo>
                <a:lnTo>
                  <a:pt x="814387" y="757238"/>
                </a:lnTo>
                <a:lnTo>
                  <a:pt x="1014412" y="859631"/>
                </a:lnTo>
                <a:lnTo>
                  <a:pt x="1169194" y="926306"/>
                </a:lnTo>
                <a:lnTo>
                  <a:pt x="1254919" y="969169"/>
                </a:lnTo>
                <a:lnTo>
                  <a:pt x="1404937" y="1033463"/>
                </a:lnTo>
                <a:lnTo>
                  <a:pt x="1500187" y="1066800"/>
                </a:lnTo>
                <a:lnTo>
                  <a:pt x="1607344" y="1097756"/>
                </a:lnTo>
                <a:lnTo>
                  <a:pt x="1740694" y="1128713"/>
                </a:lnTo>
                <a:lnTo>
                  <a:pt x="1819275" y="1145381"/>
                </a:lnTo>
                <a:lnTo>
                  <a:pt x="1962150" y="1169194"/>
                </a:lnTo>
                <a:lnTo>
                  <a:pt x="2050256" y="1181100"/>
                </a:lnTo>
                <a:lnTo>
                  <a:pt x="2114550" y="1190625"/>
                </a:lnTo>
                <a:lnTo>
                  <a:pt x="2257425" y="1166813"/>
                </a:lnTo>
                <a:lnTo>
                  <a:pt x="2155031" y="1509713"/>
                </a:lnTo>
                <a:lnTo>
                  <a:pt x="2078831" y="1476375"/>
                </a:lnTo>
                <a:lnTo>
                  <a:pt x="2031206" y="1450181"/>
                </a:lnTo>
                <a:lnTo>
                  <a:pt x="1981200" y="1433513"/>
                </a:lnTo>
                <a:lnTo>
                  <a:pt x="1788319" y="1390650"/>
                </a:lnTo>
                <a:lnTo>
                  <a:pt x="1516856" y="1316831"/>
                </a:lnTo>
                <a:lnTo>
                  <a:pt x="1269206" y="1238250"/>
                </a:lnTo>
                <a:lnTo>
                  <a:pt x="1047750" y="1147763"/>
                </a:lnTo>
                <a:lnTo>
                  <a:pt x="909637" y="1073944"/>
                </a:lnTo>
                <a:lnTo>
                  <a:pt x="683419" y="9191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C2B6849-82DE-9C49-B96F-21E4DA01BD89}"/>
              </a:ext>
            </a:extLst>
          </p:cNvPr>
          <p:cNvSpPr/>
          <p:nvPr/>
        </p:nvSpPr>
        <p:spPr>
          <a:xfrm>
            <a:off x="2754313" y="3983038"/>
            <a:ext cx="4451350" cy="2022475"/>
          </a:xfrm>
          <a:custGeom>
            <a:avLst/>
            <a:gdLst>
              <a:gd name="connsiteX0" fmla="*/ 2498141 w 4451299"/>
              <a:gd name="connsiteY0" fmla="*/ 1598372 h 2022653"/>
              <a:gd name="connsiteX1" fmla="*/ 2095805 w 4451299"/>
              <a:gd name="connsiteY1" fmla="*/ 1393546 h 2022653"/>
              <a:gd name="connsiteX2" fmla="*/ 1693469 w 4451299"/>
              <a:gd name="connsiteY2" fmla="*/ 1170432 h 2022653"/>
              <a:gd name="connsiteX3" fmla="*/ 1305763 w 4451299"/>
              <a:gd name="connsiteY3" fmla="*/ 943661 h 2022653"/>
              <a:gd name="connsiteX4" fmla="*/ 1009497 w 4451299"/>
              <a:gd name="connsiteY4" fmla="*/ 764439 h 2022653"/>
              <a:gd name="connsiteX5" fmla="*/ 782726 w 4451299"/>
              <a:gd name="connsiteY5" fmla="*/ 672999 h 2022653"/>
              <a:gd name="connsiteX6" fmla="*/ 596189 w 4451299"/>
              <a:gd name="connsiteY6" fmla="*/ 566928 h 2022653"/>
              <a:gd name="connsiteX7" fmla="*/ 354787 w 4451299"/>
              <a:gd name="connsiteY7" fmla="*/ 442570 h 2022653"/>
              <a:gd name="connsiteX8" fmla="*/ 168249 w 4451299"/>
              <a:gd name="connsiteY8" fmla="*/ 362103 h 2022653"/>
              <a:gd name="connsiteX9" fmla="*/ 98755 w 4451299"/>
              <a:gd name="connsiteY9" fmla="*/ 336500 h 2022653"/>
              <a:gd name="connsiteX10" fmla="*/ 76809 w 4451299"/>
              <a:gd name="connsiteY10" fmla="*/ 321869 h 2022653"/>
              <a:gd name="connsiteX11" fmla="*/ 43891 w 4451299"/>
              <a:gd name="connsiteY11" fmla="*/ 263348 h 2022653"/>
              <a:gd name="connsiteX12" fmla="*/ 14630 w 4451299"/>
              <a:gd name="connsiteY12" fmla="*/ 168250 h 2022653"/>
              <a:gd name="connsiteX13" fmla="*/ 3657 w 4451299"/>
              <a:gd name="connsiteY13" fmla="*/ 95098 h 2022653"/>
              <a:gd name="connsiteX14" fmla="*/ 0 w 4451299"/>
              <a:gd name="connsiteY14" fmla="*/ 54864 h 2022653"/>
              <a:gd name="connsiteX15" fmla="*/ 0 w 4451299"/>
              <a:gd name="connsiteY15" fmla="*/ 18288 h 2022653"/>
              <a:gd name="connsiteX16" fmla="*/ 10973 w 4451299"/>
              <a:gd name="connsiteY16" fmla="*/ 0 h 2022653"/>
              <a:gd name="connsiteX17" fmla="*/ 32918 w 4451299"/>
              <a:gd name="connsiteY17" fmla="*/ 0 h 2022653"/>
              <a:gd name="connsiteX18" fmla="*/ 58521 w 4451299"/>
              <a:gd name="connsiteY18" fmla="*/ 10973 h 2022653"/>
              <a:gd name="connsiteX19" fmla="*/ 109728 w 4451299"/>
              <a:gd name="connsiteY19" fmla="*/ 69495 h 2022653"/>
              <a:gd name="connsiteX20" fmla="*/ 153619 w 4451299"/>
              <a:gd name="connsiteY20" fmla="*/ 113386 h 2022653"/>
              <a:gd name="connsiteX21" fmla="*/ 226771 w 4451299"/>
              <a:gd name="connsiteY21" fmla="*/ 175565 h 2022653"/>
              <a:gd name="connsiteX22" fmla="*/ 270662 w 4451299"/>
              <a:gd name="connsiteY22" fmla="*/ 208484 h 2022653"/>
              <a:gd name="connsiteX23" fmla="*/ 354787 w 4451299"/>
              <a:gd name="connsiteY23" fmla="*/ 256032 h 2022653"/>
              <a:gd name="connsiteX24" fmla="*/ 607161 w 4451299"/>
              <a:gd name="connsiteY24" fmla="*/ 391364 h 2022653"/>
              <a:gd name="connsiteX25" fmla="*/ 863193 w 4451299"/>
              <a:gd name="connsiteY25" fmla="*/ 519380 h 2022653"/>
              <a:gd name="connsiteX26" fmla="*/ 1093622 w 4451299"/>
              <a:gd name="connsiteY26" fmla="*/ 640080 h 2022653"/>
              <a:gd name="connsiteX27" fmla="*/ 1558137 w 4451299"/>
              <a:gd name="connsiteY27" fmla="*/ 885140 h 2022653"/>
              <a:gd name="connsiteX28" fmla="*/ 1869033 w 4451299"/>
              <a:gd name="connsiteY28" fmla="*/ 1038759 h 2022653"/>
              <a:gd name="connsiteX29" fmla="*/ 2275027 w 4451299"/>
              <a:gd name="connsiteY29" fmla="*/ 1228954 h 2022653"/>
              <a:gd name="connsiteX30" fmla="*/ 2611526 w 4451299"/>
              <a:gd name="connsiteY30" fmla="*/ 1378916 h 2022653"/>
              <a:gd name="connsiteX31" fmla="*/ 2893161 w 4451299"/>
              <a:gd name="connsiteY31" fmla="*/ 1466698 h 2022653"/>
              <a:gd name="connsiteX32" fmla="*/ 3408883 w 4451299"/>
              <a:gd name="connsiteY32" fmla="*/ 1602029 h 2022653"/>
              <a:gd name="connsiteX33" fmla="*/ 3836822 w 4451299"/>
              <a:gd name="connsiteY33" fmla="*/ 1700784 h 2022653"/>
              <a:gd name="connsiteX34" fmla="*/ 4275734 w 4451299"/>
              <a:gd name="connsiteY34" fmla="*/ 1788567 h 2022653"/>
              <a:gd name="connsiteX35" fmla="*/ 4422038 w 4451299"/>
              <a:gd name="connsiteY35" fmla="*/ 1817828 h 2022653"/>
              <a:gd name="connsiteX36" fmla="*/ 4440326 w 4451299"/>
              <a:gd name="connsiteY36" fmla="*/ 1825143 h 2022653"/>
              <a:gd name="connsiteX37" fmla="*/ 4451299 w 4451299"/>
              <a:gd name="connsiteY37" fmla="*/ 1836116 h 2022653"/>
              <a:gd name="connsiteX38" fmla="*/ 4447641 w 4451299"/>
              <a:gd name="connsiteY38" fmla="*/ 1850746 h 2022653"/>
              <a:gd name="connsiteX39" fmla="*/ 4422038 w 4451299"/>
              <a:gd name="connsiteY39" fmla="*/ 1872692 h 2022653"/>
              <a:gd name="connsiteX40" fmla="*/ 4217213 w 4451299"/>
              <a:gd name="connsiteY40" fmla="*/ 1909268 h 2022653"/>
              <a:gd name="connsiteX41" fmla="*/ 3814877 w 4451299"/>
              <a:gd name="connsiteY41" fmla="*/ 1975104 h 2022653"/>
              <a:gd name="connsiteX42" fmla="*/ 3580790 w 4451299"/>
              <a:gd name="connsiteY42" fmla="*/ 2018996 h 2022653"/>
              <a:gd name="connsiteX43" fmla="*/ 3540557 w 4451299"/>
              <a:gd name="connsiteY43" fmla="*/ 2022653 h 2022653"/>
              <a:gd name="connsiteX44" fmla="*/ 3463747 w 4451299"/>
              <a:gd name="connsiteY44" fmla="*/ 2011680 h 2022653"/>
              <a:gd name="connsiteX45" fmla="*/ 3368649 w 4451299"/>
              <a:gd name="connsiteY45" fmla="*/ 1997050 h 2022653"/>
              <a:gd name="connsiteX46" fmla="*/ 3229661 w 4451299"/>
              <a:gd name="connsiteY46" fmla="*/ 1949501 h 2022653"/>
              <a:gd name="connsiteX47" fmla="*/ 2999232 w 4451299"/>
              <a:gd name="connsiteY47" fmla="*/ 1850746 h 2022653"/>
              <a:gd name="connsiteX48" fmla="*/ 2498141 w 4451299"/>
              <a:gd name="connsiteY48" fmla="*/ 1598372 h 2022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451299" h="2022653">
                <a:moveTo>
                  <a:pt x="2498141" y="1598372"/>
                </a:moveTo>
                <a:lnTo>
                  <a:pt x="2095805" y="1393546"/>
                </a:lnTo>
                <a:lnTo>
                  <a:pt x="1693469" y="1170432"/>
                </a:lnTo>
                <a:lnTo>
                  <a:pt x="1305763" y="943661"/>
                </a:lnTo>
                <a:lnTo>
                  <a:pt x="1009497" y="764439"/>
                </a:lnTo>
                <a:lnTo>
                  <a:pt x="782726" y="672999"/>
                </a:lnTo>
                <a:lnTo>
                  <a:pt x="596189" y="566928"/>
                </a:lnTo>
                <a:lnTo>
                  <a:pt x="354787" y="442570"/>
                </a:lnTo>
                <a:lnTo>
                  <a:pt x="168249" y="362103"/>
                </a:lnTo>
                <a:lnTo>
                  <a:pt x="98755" y="336500"/>
                </a:lnTo>
                <a:lnTo>
                  <a:pt x="76809" y="321869"/>
                </a:lnTo>
                <a:lnTo>
                  <a:pt x="43891" y="263348"/>
                </a:lnTo>
                <a:lnTo>
                  <a:pt x="14630" y="168250"/>
                </a:lnTo>
                <a:lnTo>
                  <a:pt x="3657" y="95098"/>
                </a:lnTo>
                <a:lnTo>
                  <a:pt x="0" y="54864"/>
                </a:lnTo>
                <a:lnTo>
                  <a:pt x="0" y="18288"/>
                </a:lnTo>
                <a:lnTo>
                  <a:pt x="10973" y="0"/>
                </a:lnTo>
                <a:lnTo>
                  <a:pt x="32918" y="0"/>
                </a:lnTo>
                <a:lnTo>
                  <a:pt x="58521" y="10973"/>
                </a:lnTo>
                <a:lnTo>
                  <a:pt x="109728" y="69495"/>
                </a:lnTo>
                <a:lnTo>
                  <a:pt x="153619" y="113386"/>
                </a:lnTo>
                <a:lnTo>
                  <a:pt x="226771" y="175565"/>
                </a:lnTo>
                <a:lnTo>
                  <a:pt x="270662" y="208484"/>
                </a:lnTo>
                <a:lnTo>
                  <a:pt x="354787" y="256032"/>
                </a:lnTo>
                <a:lnTo>
                  <a:pt x="607161" y="391364"/>
                </a:lnTo>
                <a:lnTo>
                  <a:pt x="863193" y="519380"/>
                </a:lnTo>
                <a:lnTo>
                  <a:pt x="1093622" y="640080"/>
                </a:lnTo>
                <a:lnTo>
                  <a:pt x="1558137" y="885140"/>
                </a:lnTo>
                <a:lnTo>
                  <a:pt x="1869033" y="1038759"/>
                </a:lnTo>
                <a:lnTo>
                  <a:pt x="2275027" y="1228954"/>
                </a:lnTo>
                <a:lnTo>
                  <a:pt x="2611526" y="1378916"/>
                </a:lnTo>
                <a:lnTo>
                  <a:pt x="2893161" y="1466698"/>
                </a:lnTo>
                <a:lnTo>
                  <a:pt x="3408883" y="1602029"/>
                </a:lnTo>
                <a:lnTo>
                  <a:pt x="3836822" y="1700784"/>
                </a:lnTo>
                <a:lnTo>
                  <a:pt x="4275734" y="1788567"/>
                </a:lnTo>
                <a:lnTo>
                  <a:pt x="4422038" y="1817828"/>
                </a:lnTo>
                <a:lnTo>
                  <a:pt x="4440326" y="1825143"/>
                </a:lnTo>
                <a:lnTo>
                  <a:pt x="4451299" y="1836116"/>
                </a:lnTo>
                <a:lnTo>
                  <a:pt x="4447641" y="1850746"/>
                </a:lnTo>
                <a:lnTo>
                  <a:pt x="4422038" y="1872692"/>
                </a:lnTo>
                <a:lnTo>
                  <a:pt x="4217213" y="1909268"/>
                </a:lnTo>
                <a:lnTo>
                  <a:pt x="3814877" y="1975104"/>
                </a:lnTo>
                <a:lnTo>
                  <a:pt x="3580790" y="2018996"/>
                </a:lnTo>
                <a:lnTo>
                  <a:pt x="3540557" y="2022653"/>
                </a:lnTo>
                <a:lnTo>
                  <a:pt x="3463747" y="2011680"/>
                </a:lnTo>
                <a:lnTo>
                  <a:pt x="3368649" y="1997050"/>
                </a:lnTo>
                <a:lnTo>
                  <a:pt x="3229661" y="1949501"/>
                </a:lnTo>
                <a:lnTo>
                  <a:pt x="2999232" y="1850746"/>
                </a:lnTo>
                <a:lnTo>
                  <a:pt x="2498141" y="15983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40538D4-F342-46E5-A3C6-CB852FBA8D7E}"/>
              </a:ext>
            </a:extLst>
          </p:cNvPr>
          <p:cNvGrpSpPr/>
          <p:nvPr/>
        </p:nvGrpSpPr>
        <p:grpSpPr>
          <a:xfrm>
            <a:off x="2676525" y="1386681"/>
            <a:ext cx="4622800" cy="4633913"/>
            <a:chOff x="2828925" y="1524000"/>
            <a:chExt cx="4622800" cy="4633913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9A99D35A-3590-495D-BE2A-9B42A1726BC4}"/>
                </a:ext>
              </a:extLst>
            </p:cNvPr>
            <p:cNvSpPr/>
            <p:nvPr/>
          </p:nvSpPr>
          <p:spPr>
            <a:xfrm>
              <a:off x="2828925" y="2243138"/>
              <a:ext cx="1404938" cy="614362"/>
            </a:xfrm>
            <a:custGeom>
              <a:avLst/>
              <a:gdLst>
                <a:gd name="connsiteX0" fmla="*/ 766763 w 1404938"/>
                <a:gd name="connsiteY0" fmla="*/ 357187 h 614362"/>
                <a:gd name="connsiteX1" fmla="*/ 483394 w 1404938"/>
                <a:gd name="connsiteY1" fmla="*/ 504825 h 614362"/>
                <a:gd name="connsiteX2" fmla="*/ 388144 w 1404938"/>
                <a:gd name="connsiteY2" fmla="*/ 559593 h 614362"/>
                <a:gd name="connsiteX3" fmla="*/ 366713 w 1404938"/>
                <a:gd name="connsiteY3" fmla="*/ 585787 h 614362"/>
                <a:gd name="connsiteX4" fmla="*/ 352425 w 1404938"/>
                <a:gd name="connsiteY4" fmla="*/ 602456 h 614362"/>
                <a:gd name="connsiteX5" fmla="*/ 335756 w 1404938"/>
                <a:gd name="connsiteY5" fmla="*/ 609600 h 614362"/>
                <a:gd name="connsiteX6" fmla="*/ 323850 w 1404938"/>
                <a:gd name="connsiteY6" fmla="*/ 614362 h 614362"/>
                <a:gd name="connsiteX7" fmla="*/ 309563 w 1404938"/>
                <a:gd name="connsiteY7" fmla="*/ 611981 h 614362"/>
                <a:gd name="connsiteX8" fmla="*/ 280988 w 1404938"/>
                <a:gd name="connsiteY8" fmla="*/ 600075 h 614362"/>
                <a:gd name="connsiteX9" fmla="*/ 257175 w 1404938"/>
                <a:gd name="connsiteY9" fmla="*/ 581025 h 614362"/>
                <a:gd name="connsiteX10" fmla="*/ 197644 w 1404938"/>
                <a:gd name="connsiteY10" fmla="*/ 519112 h 614362"/>
                <a:gd name="connsiteX11" fmla="*/ 121444 w 1404938"/>
                <a:gd name="connsiteY11" fmla="*/ 423862 h 614362"/>
                <a:gd name="connsiteX12" fmla="*/ 92869 w 1404938"/>
                <a:gd name="connsiteY12" fmla="*/ 383381 h 614362"/>
                <a:gd name="connsiteX13" fmla="*/ 57150 w 1404938"/>
                <a:gd name="connsiteY13" fmla="*/ 323850 h 614362"/>
                <a:gd name="connsiteX14" fmla="*/ 21431 w 1404938"/>
                <a:gd name="connsiteY14" fmla="*/ 247650 h 614362"/>
                <a:gd name="connsiteX15" fmla="*/ 7144 w 1404938"/>
                <a:gd name="connsiteY15" fmla="*/ 216693 h 614362"/>
                <a:gd name="connsiteX16" fmla="*/ 0 w 1404938"/>
                <a:gd name="connsiteY16" fmla="*/ 176212 h 614362"/>
                <a:gd name="connsiteX17" fmla="*/ 4763 w 1404938"/>
                <a:gd name="connsiteY17" fmla="*/ 152400 h 614362"/>
                <a:gd name="connsiteX18" fmla="*/ 11906 w 1404938"/>
                <a:gd name="connsiteY18" fmla="*/ 140493 h 614362"/>
                <a:gd name="connsiteX19" fmla="*/ 33338 w 1404938"/>
                <a:gd name="connsiteY19" fmla="*/ 138112 h 614362"/>
                <a:gd name="connsiteX20" fmla="*/ 71438 w 1404938"/>
                <a:gd name="connsiteY20" fmla="*/ 150018 h 614362"/>
                <a:gd name="connsiteX21" fmla="*/ 104775 w 1404938"/>
                <a:gd name="connsiteY21" fmla="*/ 171450 h 614362"/>
                <a:gd name="connsiteX22" fmla="*/ 133350 w 1404938"/>
                <a:gd name="connsiteY22" fmla="*/ 207168 h 614362"/>
                <a:gd name="connsiteX23" fmla="*/ 183356 w 1404938"/>
                <a:gd name="connsiteY23" fmla="*/ 250031 h 614362"/>
                <a:gd name="connsiteX24" fmla="*/ 221456 w 1404938"/>
                <a:gd name="connsiteY24" fmla="*/ 278606 h 614362"/>
                <a:gd name="connsiteX25" fmla="*/ 261938 w 1404938"/>
                <a:gd name="connsiteY25" fmla="*/ 300037 h 614362"/>
                <a:gd name="connsiteX26" fmla="*/ 302419 w 1404938"/>
                <a:gd name="connsiteY26" fmla="*/ 316706 h 614362"/>
                <a:gd name="connsiteX27" fmla="*/ 323850 w 1404938"/>
                <a:gd name="connsiteY27" fmla="*/ 316706 h 614362"/>
                <a:gd name="connsiteX28" fmla="*/ 378619 w 1404938"/>
                <a:gd name="connsiteY28" fmla="*/ 304800 h 614362"/>
                <a:gd name="connsiteX29" fmla="*/ 614363 w 1404938"/>
                <a:gd name="connsiteY29" fmla="*/ 221456 h 614362"/>
                <a:gd name="connsiteX30" fmla="*/ 838200 w 1404938"/>
                <a:gd name="connsiteY30" fmla="*/ 133350 h 614362"/>
                <a:gd name="connsiteX31" fmla="*/ 923925 w 1404938"/>
                <a:gd name="connsiteY31" fmla="*/ 92868 h 614362"/>
                <a:gd name="connsiteX32" fmla="*/ 978694 w 1404938"/>
                <a:gd name="connsiteY32" fmla="*/ 57150 h 614362"/>
                <a:gd name="connsiteX33" fmla="*/ 1021556 w 1404938"/>
                <a:gd name="connsiteY33" fmla="*/ 19050 h 614362"/>
                <a:gd name="connsiteX34" fmla="*/ 1035844 w 1404938"/>
                <a:gd name="connsiteY34" fmla="*/ 4762 h 614362"/>
                <a:gd name="connsiteX35" fmla="*/ 1062038 w 1404938"/>
                <a:gd name="connsiteY35" fmla="*/ 0 h 614362"/>
                <a:gd name="connsiteX36" fmla="*/ 1104900 w 1404938"/>
                <a:gd name="connsiteY36" fmla="*/ 11906 h 614362"/>
                <a:gd name="connsiteX37" fmla="*/ 1221581 w 1404938"/>
                <a:gd name="connsiteY37" fmla="*/ 66675 h 614362"/>
                <a:gd name="connsiteX38" fmla="*/ 1331119 w 1404938"/>
                <a:gd name="connsiteY38" fmla="*/ 128587 h 614362"/>
                <a:gd name="connsiteX39" fmla="*/ 1390650 w 1404938"/>
                <a:gd name="connsiteY39" fmla="*/ 166687 h 614362"/>
                <a:gd name="connsiteX40" fmla="*/ 1404938 w 1404938"/>
                <a:gd name="connsiteY40" fmla="*/ 183356 h 614362"/>
                <a:gd name="connsiteX41" fmla="*/ 1402556 w 1404938"/>
                <a:gd name="connsiteY41" fmla="*/ 202406 h 614362"/>
                <a:gd name="connsiteX42" fmla="*/ 1393031 w 1404938"/>
                <a:gd name="connsiteY42" fmla="*/ 226218 h 614362"/>
                <a:gd name="connsiteX43" fmla="*/ 1362075 w 1404938"/>
                <a:gd name="connsiteY43" fmla="*/ 261937 h 614362"/>
                <a:gd name="connsiteX44" fmla="*/ 1316831 w 1404938"/>
                <a:gd name="connsiteY44" fmla="*/ 304800 h 614362"/>
                <a:gd name="connsiteX45" fmla="*/ 992981 w 1404938"/>
                <a:gd name="connsiteY45" fmla="*/ 295275 h 614362"/>
                <a:gd name="connsiteX46" fmla="*/ 973931 w 1404938"/>
                <a:gd name="connsiteY46" fmla="*/ 288131 h 614362"/>
                <a:gd name="connsiteX47" fmla="*/ 950119 w 1404938"/>
                <a:gd name="connsiteY47" fmla="*/ 288131 h 614362"/>
                <a:gd name="connsiteX48" fmla="*/ 907256 w 1404938"/>
                <a:gd name="connsiteY48" fmla="*/ 297656 h 614362"/>
                <a:gd name="connsiteX49" fmla="*/ 766763 w 1404938"/>
                <a:gd name="connsiteY49" fmla="*/ 35718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04938" h="614362">
                  <a:moveTo>
                    <a:pt x="766763" y="357187"/>
                  </a:moveTo>
                  <a:lnTo>
                    <a:pt x="483394" y="504825"/>
                  </a:lnTo>
                  <a:lnTo>
                    <a:pt x="388144" y="559593"/>
                  </a:lnTo>
                  <a:lnTo>
                    <a:pt x="366713" y="585787"/>
                  </a:lnTo>
                  <a:lnTo>
                    <a:pt x="352425" y="602456"/>
                  </a:lnTo>
                  <a:lnTo>
                    <a:pt x="335756" y="609600"/>
                  </a:lnTo>
                  <a:lnTo>
                    <a:pt x="323850" y="614362"/>
                  </a:lnTo>
                  <a:lnTo>
                    <a:pt x="309563" y="611981"/>
                  </a:lnTo>
                  <a:lnTo>
                    <a:pt x="280988" y="600075"/>
                  </a:lnTo>
                  <a:lnTo>
                    <a:pt x="257175" y="581025"/>
                  </a:lnTo>
                  <a:lnTo>
                    <a:pt x="197644" y="519112"/>
                  </a:lnTo>
                  <a:lnTo>
                    <a:pt x="121444" y="423862"/>
                  </a:lnTo>
                  <a:lnTo>
                    <a:pt x="92869" y="383381"/>
                  </a:lnTo>
                  <a:lnTo>
                    <a:pt x="57150" y="323850"/>
                  </a:lnTo>
                  <a:lnTo>
                    <a:pt x="21431" y="247650"/>
                  </a:lnTo>
                  <a:lnTo>
                    <a:pt x="7144" y="216693"/>
                  </a:lnTo>
                  <a:lnTo>
                    <a:pt x="0" y="176212"/>
                  </a:lnTo>
                  <a:lnTo>
                    <a:pt x="4763" y="152400"/>
                  </a:lnTo>
                  <a:lnTo>
                    <a:pt x="11906" y="140493"/>
                  </a:lnTo>
                  <a:lnTo>
                    <a:pt x="33338" y="138112"/>
                  </a:lnTo>
                  <a:lnTo>
                    <a:pt x="71438" y="150018"/>
                  </a:lnTo>
                  <a:lnTo>
                    <a:pt x="104775" y="171450"/>
                  </a:lnTo>
                  <a:lnTo>
                    <a:pt x="133350" y="207168"/>
                  </a:lnTo>
                  <a:lnTo>
                    <a:pt x="183356" y="250031"/>
                  </a:lnTo>
                  <a:lnTo>
                    <a:pt x="221456" y="278606"/>
                  </a:lnTo>
                  <a:lnTo>
                    <a:pt x="261938" y="300037"/>
                  </a:lnTo>
                  <a:lnTo>
                    <a:pt x="302419" y="316706"/>
                  </a:lnTo>
                  <a:lnTo>
                    <a:pt x="323850" y="316706"/>
                  </a:lnTo>
                  <a:lnTo>
                    <a:pt x="378619" y="304800"/>
                  </a:lnTo>
                  <a:lnTo>
                    <a:pt x="614363" y="221456"/>
                  </a:lnTo>
                  <a:lnTo>
                    <a:pt x="838200" y="133350"/>
                  </a:lnTo>
                  <a:lnTo>
                    <a:pt x="923925" y="92868"/>
                  </a:lnTo>
                  <a:lnTo>
                    <a:pt x="978694" y="57150"/>
                  </a:lnTo>
                  <a:lnTo>
                    <a:pt x="1021556" y="19050"/>
                  </a:lnTo>
                  <a:lnTo>
                    <a:pt x="1035844" y="4762"/>
                  </a:lnTo>
                  <a:lnTo>
                    <a:pt x="1062038" y="0"/>
                  </a:lnTo>
                  <a:lnTo>
                    <a:pt x="1104900" y="11906"/>
                  </a:lnTo>
                  <a:lnTo>
                    <a:pt x="1221581" y="66675"/>
                  </a:lnTo>
                  <a:lnTo>
                    <a:pt x="1331119" y="128587"/>
                  </a:lnTo>
                  <a:lnTo>
                    <a:pt x="1390650" y="166687"/>
                  </a:lnTo>
                  <a:lnTo>
                    <a:pt x="1404938" y="183356"/>
                  </a:lnTo>
                  <a:lnTo>
                    <a:pt x="1402556" y="202406"/>
                  </a:lnTo>
                  <a:lnTo>
                    <a:pt x="1393031" y="226218"/>
                  </a:lnTo>
                  <a:lnTo>
                    <a:pt x="1362075" y="261937"/>
                  </a:lnTo>
                  <a:lnTo>
                    <a:pt x="1316831" y="304800"/>
                  </a:lnTo>
                  <a:lnTo>
                    <a:pt x="992981" y="295275"/>
                  </a:lnTo>
                  <a:lnTo>
                    <a:pt x="973931" y="288131"/>
                  </a:lnTo>
                  <a:lnTo>
                    <a:pt x="950119" y="288131"/>
                  </a:lnTo>
                  <a:lnTo>
                    <a:pt x="907256" y="297656"/>
                  </a:lnTo>
                  <a:lnTo>
                    <a:pt x="766763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6270B9B8-DDA7-442D-B4A4-47FB5ADB08D2}"/>
                </a:ext>
              </a:extLst>
            </p:cNvPr>
            <p:cNvSpPr/>
            <p:nvPr/>
          </p:nvSpPr>
          <p:spPr>
            <a:xfrm>
              <a:off x="4895850" y="1871663"/>
              <a:ext cx="1965325" cy="1263650"/>
            </a:xfrm>
            <a:custGeom>
              <a:avLst/>
              <a:gdLst>
                <a:gd name="connsiteX0" fmla="*/ 1281113 w 1964531"/>
                <a:gd name="connsiteY0" fmla="*/ 283368 h 1264443"/>
                <a:gd name="connsiteX1" fmla="*/ 1085850 w 1964531"/>
                <a:gd name="connsiteY1" fmla="*/ 302418 h 1264443"/>
                <a:gd name="connsiteX2" fmla="*/ 809625 w 1964531"/>
                <a:gd name="connsiteY2" fmla="*/ 376237 h 1264443"/>
                <a:gd name="connsiteX3" fmla="*/ 669131 w 1964531"/>
                <a:gd name="connsiteY3" fmla="*/ 404812 h 1264443"/>
                <a:gd name="connsiteX4" fmla="*/ 523875 w 1964531"/>
                <a:gd name="connsiteY4" fmla="*/ 440531 h 1264443"/>
                <a:gd name="connsiteX5" fmla="*/ 378619 w 1964531"/>
                <a:gd name="connsiteY5" fmla="*/ 478631 h 1264443"/>
                <a:gd name="connsiteX6" fmla="*/ 364331 w 1964531"/>
                <a:gd name="connsiteY6" fmla="*/ 488156 h 1264443"/>
                <a:gd name="connsiteX7" fmla="*/ 342900 w 1964531"/>
                <a:gd name="connsiteY7" fmla="*/ 495300 h 1264443"/>
                <a:gd name="connsiteX8" fmla="*/ 321469 w 1964531"/>
                <a:gd name="connsiteY8" fmla="*/ 492918 h 1264443"/>
                <a:gd name="connsiteX9" fmla="*/ 290513 w 1964531"/>
                <a:gd name="connsiteY9" fmla="*/ 481012 h 1264443"/>
                <a:gd name="connsiteX10" fmla="*/ 192881 w 1964531"/>
                <a:gd name="connsiteY10" fmla="*/ 416718 h 1264443"/>
                <a:gd name="connsiteX11" fmla="*/ 92869 w 1964531"/>
                <a:gd name="connsiteY11" fmla="*/ 330993 h 1264443"/>
                <a:gd name="connsiteX12" fmla="*/ 33338 w 1964531"/>
                <a:gd name="connsiteY12" fmla="*/ 271462 h 1264443"/>
                <a:gd name="connsiteX13" fmla="*/ 19050 w 1964531"/>
                <a:gd name="connsiteY13" fmla="*/ 257175 h 1264443"/>
                <a:gd name="connsiteX14" fmla="*/ 9525 w 1964531"/>
                <a:gd name="connsiteY14" fmla="*/ 238125 h 1264443"/>
                <a:gd name="connsiteX15" fmla="*/ 0 w 1964531"/>
                <a:gd name="connsiteY15" fmla="*/ 200025 h 1264443"/>
                <a:gd name="connsiteX16" fmla="*/ 2381 w 1964531"/>
                <a:gd name="connsiteY16" fmla="*/ 180975 h 1264443"/>
                <a:gd name="connsiteX17" fmla="*/ 11906 w 1964531"/>
                <a:gd name="connsiteY17" fmla="*/ 171450 h 1264443"/>
                <a:gd name="connsiteX18" fmla="*/ 23813 w 1964531"/>
                <a:gd name="connsiteY18" fmla="*/ 166687 h 1264443"/>
                <a:gd name="connsiteX19" fmla="*/ 42863 w 1964531"/>
                <a:gd name="connsiteY19" fmla="*/ 169068 h 1264443"/>
                <a:gd name="connsiteX20" fmla="*/ 83344 w 1964531"/>
                <a:gd name="connsiteY20" fmla="*/ 188118 h 1264443"/>
                <a:gd name="connsiteX21" fmla="*/ 111919 w 1964531"/>
                <a:gd name="connsiteY21" fmla="*/ 204787 h 1264443"/>
                <a:gd name="connsiteX22" fmla="*/ 147638 w 1964531"/>
                <a:gd name="connsiteY22" fmla="*/ 221456 h 1264443"/>
                <a:gd name="connsiteX23" fmla="*/ 202406 w 1964531"/>
                <a:gd name="connsiteY23" fmla="*/ 235743 h 1264443"/>
                <a:gd name="connsiteX24" fmla="*/ 252413 w 1964531"/>
                <a:gd name="connsiteY24" fmla="*/ 247650 h 1264443"/>
                <a:gd name="connsiteX25" fmla="*/ 311944 w 1964531"/>
                <a:gd name="connsiteY25" fmla="*/ 259556 h 1264443"/>
                <a:gd name="connsiteX26" fmla="*/ 361950 w 1964531"/>
                <a:gd name="connsiteY26" fmla="*/ 261937 h 1264443"/>
                <a:gd name="connsiteX27" fmla="*/ 414338 w 1964531"/>
                <a:gd name="connsiteY27" fmla="*/ 259556 h 1264443"/>
                <a:gd name="connsiteX28" fmla="*/ 504825 w 1964531"/>
                <a:gd name="connsiteY28" fmla="*/ 245268 h 1264443"/>
                <a:gd name="connsiteX29" fmla="*/ 659606 w 1964531"/>
                <a:gd name="connsiteY29" fmla="*/ 216693 h 1264443"/>
                <a:gd name="connsiteX30" fmla="*/ 854869 w 1964531"/>
                <a:gd name="connsiteY30" fmla="*/ 169068 h 1264443"/>
                <a:gd name="connsiteX31" fmla="*/ 1121569 w 1964531"/>
                <a:gd name="connsiteY31" fmla="*/ 123825 h 1264443"/>
                <a:gd name="connsiteX32" fmla="*/ 1243013 w 1964531"/>
                <a:gd name="connsiteY32" fmla="*/ 119062 h 1264443"/>
                <a:gd name="connsiteX33" fmla="*/ 1376363 w 1964531"/>
                <a:gd name="connsiteY33" fmla="*/ 104775 h 1264443"/>
                <a:gd name="connsiteX34" fmla="*/ 1447800 w 1964531"/>
                <a:gd name="connsiteY34" fmla="*/ 92868 h 1264443"/>
                <a:gd name="connsiteX35" fmla="*/ 1502569 w 1964531"/>
                <a:gd name="connsiteY35" fmla="*/ 83343 h 1264443"/>
                <a:gd name="connsiteX36" fmla="*/ 1538288 w 1964531"/>
                <a:gd name="connsiteY36" fmla="*/ 71437 h 1264443"/>
                <a:gd name="connsiteX37" fmla="*/ 1590675 w 1964531"/>
                <a:gd name="connsiteY37" fmla="*/ 50006 h 1264443"/>
                <a:gd name="connsiteX38" fmla="*/ 1657350 w 1964531"/>
                <a:gd name="connsiteY38" fmla="*/ 9525 h 1264443"/>
                <a:gd name="connsiteX39" fmla="*/ 1674019 w 1964531"/>
                <a:gd name="connsiteY39" fmla="*/ 0 h 1264443"/>
                <a:gd name="connsiteX40" fmla="*/ 1688306 w 1964531"/>
                <a:gd name="connsiteY40" fmla="*/ 0 h 1264443"/>
                <a:gd name="connsiteX41" fmla="*/ 1719263 w 1964531"/>
                <a:gd name="connsiteY41" fmla="*/ 9525 h 1264443"/>
                <a:gd name="connsiteX42" fmla="*/ 1769269 w 1964531"/>
                <a:gd name="connsiteY42" fmla="*/ 40481 h 1264443"/>
                <a:gd name="connsiteX43" fmla="*/ 1833563 w 1964531"/>
                <a:gd name="connsiteY43" fmla="*/ 95250 h 1264443"/>
                <a:gd name="connsiteX44" fmla="*/ 1919288 w 1964531"/>
                <a:gd name="connsiteY44" fmla="*/ 164306 h 1264443"/>
                <a:gd name="connsiteX45" fmla="*/ 1940719 w 1964531"/>
                <a:gd name="connsiteY45" fmla="*/ 180975 h 1264443"/>
                <a:gd name="connsiteX46" fmla="*/ 1959769 w 1964531"/>
                <a:gd name="connsiteY46" fmla="*/ 200025 h 1264443"/>
                <a:gd name="connsiteX47" fmla="*/ 1964531 w 1964531"/>
                <a:gd name="connsiteY47" fmla="*/ 219075 h 1264443"/>
                <a:gd name="connsiteX48" fmla="*/ 1959769 w 1964531"/>
                <a:gd name="connsiteY48" fmla="*/ 238125 h 1264443"/>
                <a:gd name="connsiteX49" fmla="*/ 1943100 w 1964531"/>
                <a:gd name="connsiteY49" fmla="*/ 261937 h 1264443"/>
                <a:gd name="connsiteX50" fmla="*/ 1914525 w 1964531"/>
                <a:gd name="connsiteY50" fmla="*/ 283368 h 1264443"/>
                <a:gd name="connsiteX51" fmla="*/ 1902619 w 1964531"/>
                <a:gd name="connsiteY51" fmla="*/ 304800 h 1264443"/>
                <a:gd name="connsiteX52" fmla="*/ 1885950 w 1964531"/>
                <a:gd name="connsiteY52" fmla="*/ 371475 h 1264443"/>
                <a:gd name="connsiteX53" fmla="*/ 1864519 w 1964531"/>
                <a:gd name="connsiteY53" fmla="*/ 497681 h 1264443"/>
                <a:gd name="connsiteX54" fmla="*/ 1852613 w 1964531"/>
                <a:gd name="connsiteY54" fmla="*/ 597693 h 1264443"/>
                <a:gd name="connsiteX55" fmla="*/ 1804988 w 1964531"/>
                <a:gd name="connsiteY55" fmla="*/ 854868 h 1264443"/>
                <a:gd name="connsiteX56" fmla="*/ 1752600 w 1964531"/>
                <a:gd name="connsiteY56" fmla="*/ 1059656 h 1264443"/>
                <a:gd name="connsiteX57" fmla="*/ 1697831 w 1964531"/>
                <a:gd name="connsiteY57" fmla="*/ 1262062 h 1264443"/>
                <a:gd name="connsiteX58" fmla="*/ 1559719 w 1964531"/>
                <a:gd name="connsiteY58" fmla="*/ 1264443 h 1264443"/>
                <a:gd name="connsiteX59" fmla="*/ 1566863 w 1964531"/>
                <a:gd name="connsiteY59" fmla="*/ 1162050 h 1264443"/>
                <a:gd name="connsiteX60" fmla="*/ 1583531 w 1964531"/>
                <a:gd name="connsiteY60" fmla="*/ 1052512 h 1264443"/>
                <a:gd name="connsiteX61" fmla="*/ 1590675 w 1964531"/>
                <a:gd name="connsiteY61" fmla="*/ 983456 h 1264443"/>
                <a:gd name="connsiteX62" fmla="*/ 1590675 w 1964531"/>
                <a:gd name="connsiteY62" fmla="*/ 912018 h 1264443"/>
                <a:gd name="connsiteX63" fmla="*/ 1588294 w 1964531"/>
                <a:gd name="connsiteY63" fmla="*/ 826293 h 1264443"/>
                <a:gd name="connsiteX64" fmla="*/ 1609725 w 1964531"/>
                <a:gd name="connsiteY64" fmla="*/ 607218 h 1264443"/>
                <a:gd name="connsiteX65" fmla="*/ 1633538 w 1964531"/>
                <a:gd name="connsiteY65" fmla="*/ 321468 h 1264443"/>
                <a:gd name="connsiteX66" fmla="*/ 1631156 w 1964531"/>
                <a:gd name="connsiteY66" fmla="*/ 295275 h 1264443"/>
                <a:gd name="connsiteX67" fmla="*/ 1621631 w 1964531"/>
                <a:gd name="connsiteY67" fmla="*/ 276225 h 1264443"/>
                <a:gd name="connsiteX68" fmla="*/ 1607344 w 1964531"/>
                <a:gd name="connsiteY68" fmla="*/ 264318 h 1264443"/>
                <a:gd name="connsiteX69" fmla="*/ 1581150 w 1964531"/>
                <a:gd name="connsiteY69" fmla="*/ 254793 h 1264443"/>
                <a:gd name="connsiteX70" fmla="*/ 1490663 w 1964531"/>
                <a:gd name="connsiteY70" fmla="*/ 259556 h 1264443"/>
                <a:gd name="connsiteX71" fmla="*/ 1281113 w 1964531"/>
                <a:gd name="connsiteY71" fmla="*/ 283368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964531" h="1264443">
                  <a:moveTo>
                    <a:pt x="1281113" y="283368"/>
                  </a:moveTo>
                  <a:lnTo>
                    <a:pt x="1085850" y="302418"/>
                  </a:lnTo>
                  <a:lnTo>
                    <a:pt x="809625" y="376237"/>
                  </a:lnTo>
                  <a:lnTo>
                    <a:pt x="669131" y="404812"/>
                  </a:lnTo>
                  <a:lnTo>
                    <a:pt x="523875" y="440531"/>
                  </a:lnTo>
                  <a:lnTo>
                    <a:pt x="378619" y="478631"/>
                  </a:lnTo>
                  <a:lnTo>
                    <a:pt x="364331" y="488156"/>
                  </a:lnTo>
                  <a:lnTo>
                    <a:pt x="342900" y="495300"/>
                  </a:lnTo>
                  <a:lnTo>
                    <a:pt x="321469" y="492918"/>
                  </a:lnTo>
                  <a:lnTo>
                    <a:pt x="290513" y="481012"/>
                  </a:lnTo>
                  <a:lnTo>
                    <a:pt x="192881" y="416718"/>
                  </a:lnTo>
                  <a:lnTo>
                    <a:pt x="92869" y="330993"/>
                  </a:lnTo>
                  <a:lnTo>
                    <a:pt x="33338" y="271462"/>
                  </a:lnTo>
                  <a:lnTo>
                    <a:pt x="19050" y="257175"/>
                  </a:lnTo>
                  <a:lnTo>
                    <a:pt x="9525" y="238125"/>
                  </a:lnTo>
                  <a:lnTo>
                    <a:pt x="0" y="200025"/>
                  </a:lnTo>
                  <a:lnTo>
                    <a:pt x="2381" y="180975"/>
                  </a:lnTo>
                  <a:lnTo>
                    <a:pt x="11906" y="171450"/>
                  </a:lnTo>
                  <a:lnTo>
                    <a:pt x="23813" y="166687"/>
                  </a:lnTo>
                  <a:lnTo>
                    <a:pt x="42863" y="169068"/>
                  </a:lnTo>
                  <a:lnTo>
                    <a:pt x="83344" y="188118"/>
                  </a:lnTo>
                  <a:lnTo>
                    <a:pt x="111919" y="204787"/>
                  </a:lnTo>
                  <a:lnTo>
                    <a:pt x="147638" y="221456"/>
                  </a:lnTo>
                  <a:lnTo>
                    <a:pt x="202406" y="235743"/>
                  </a:lnTo>
                  <a:lnTo>
                    <a:pt x="252413" y="247650"/>
                  </a:lnTo>
                  <a:lnTo>
                    <a:pt x="311944" y="259556"/>
                  </a:lnTo>
                  <a:lnTo>
                    <a:pt x="361950" y="261937"/>
                  </a:lnTo>
                  <a:lnTo>
                    <a:pt x="414338" y="259556"/>
                  </a:lnTo>
                  <a:lnTo>
                    <a:pt x="504825" y="245268"/>
                  </a:lnTo>
                  <a:lnTo>
                    <a:pt x="659606" y="216693"/>
                  </a:lnTo>
                  <a:lnTo>
                    <a:pt x="854869" y="169068"/>
                  </a:lnTo>
                  <a:lnTo>
                    <a:pt x="1121569" y="123825"/>
                  </a:lnTo>
                  <a:lnTo>
                    <a:pt x="1243013" y="119062"/>
                  </a:lnTo>
                  <a:lnTo>
                    <a:pt x="1376363" y="104775"/>
                  </a:lnTo>
                  <a:lnTo>
                    <a:pt x="1447800" y="92868"/>
                  </a:lnTo>
                  <a:lnTo>
                    <a:pt x="1502569" y="83343"/>
                  </a:lnTo>
                  <a:lnTo>
                    <a:pt x="1538288" y="71437"/>
                  </a:lnTo>
                  <a:lnTo>
                    <a:pt x="1590675" y="50006"/>
                  </a:lnTo>
                  <a:lnTo>
                    <a:pt x="1657350" y="9525"/>
                  </a:lnTo>
                  <a:lnTo>
                    <a:pt x="1674019" y="0"/>
                  </a:lnTo>
                  <a:lnTo>
                    <a:pt x="1688306" y="0"/>
                  </a:lnTo>
                  <a:lnTo>
                    <a:pt x="1719263" y="9525"/>
                  </a:lnTo>
                  <a:lnTo>
                    <a:pt x="1769269" y="40481"/>
                  </a:lnTo>
                  <a:lnTo>
                    <a:pt x="1833563" y="95250"/>
                  </a:lnTo>
                  <a:lnTo>
                    <a:pt x="1919288" y="164306"/>
                  </a:lnTo>
                  <a:lnTo>
                    <a:pt x="1940719" y="180975"/>
                  </a:lnTo>
                  <a:lnTo>
                    <a:pt x="1959769" y="200025"/>
                  </a:lnTo>
                  <a:lnTo>
                    <a:pt x="1964531" y="219075"/>
                  </a:lnTo>
                  <a:lnTo>
                    <a:pt x="1959769" y="238125"/>
                  </a:lnTo>
                  <a:lnTo>
                    <a:pt x="1943100" y="261937"/>
                  </a:lnTo>
                  <a:lnTo>
                    <a:pt x="1914525" y="283368"/>
                  </a:lnTo>
                  <a:lnTo>
                    <a:pt x="1902619" y="304800"/>
                  </a:lnTo>
                  <a:lnTo>
                    <a:pt x="1885950" y="371475"/>
                  </a:lnTo>
                  <a:lnTo>
                    <a:pt x="1864519" y="497681"/>
                  </a:lnTo>
                  <a:lnTo>
                    <a:pt x="1852613" y="597693"/>
                  </a:lnTo>
                  <a:lnTo>
                    <a:pt x="1804988" y="854868"/>
                  </a:lnTo>
                  <a:lnTo>
                    <a:pt x="1752600" y="1059656"/>
                  </a:lnTo>
                  <a:lnTo>
                    <a:pt x="1697831" y="1262062"/>
                  </a:lnTo>
                  <a:lnTo>
                    <a:pt x="1559719" y="1264443"/>
                  </a:lnTo>
                  <a:lnTo>
                    <a:pt x="1566863" y="1162050"/>
                  </a:lnTo>
                  <a:lnTo>
                    <a:pt x="1583531" y="1052512"/>
                  </a:lnTo>
                  <a:lnTo>
                    <a:pt x="1590675" y="983456"/>
                  </a:lnTo>
                  <a:lnTo>
                    <a:pt x="1590675" y="912018"/>
                  </a:lnTo>
                  <a:cubicBezTo>
                    <a:pt x="1589881" y="883443"/>
                    <a:pt x="1589088" y="854868"/>
                    <a:pt x="1588294" y="826293"/>
                  </a:cubicBezTo>
                  <a:lnTo>
                    <a:pt x="1609725" y="607218"/>
                  </a:lnTo>
                  <a:lnTo>
                    <a:pt x="1633538" y="321468"/>
                  </a:lnTo>
                  <a:lnTo>
                    <a:pt x="1631156" y="295275"/>
                  </a:lnTo>
                  <a:lnTo>
                    <a:pt x="1621631" y="276225"/>
                  </a:lnTo>
                  <a:lnTo>
                    <a:pt x="1607344" y="264318"/>
                  </a:lnTo>
                  <a:lnTo>
                    <a:pt x="1581150" y="254793"/>
                  </a:lnTo>
                  <a:lnTo>
                    <a:pt x="1490663" y="259556"/>
                  </a:lnTo>
                  <a:lnTo>
                    <a:pt x="1281113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4A1BE050-196A-4D0B-96A7-543FEBE98AAA}"/>
                </a:ext>
              </a:extLst>
            </p:cNvPr>
            <p:cNvSpPr/>
            <p:nvPr/>
          </p:nvSpPr>
          <p:spPr>
            <a:xfrm>
              <a:off x="4335463" y="2444750"/>
              <a:ext cx="3116262" cy="561975"/>
            </a:xfrm>
            <a:custGeom>
              <a:avLst/>
              <a:gdLst>
                <a:gd name="connsiteX0" fmla="*/ 1001976 w 3116687"/>
                <a:gd name="connsiteY0" fmla="*/ 401821 h 561519"/>
                <a:gd name="connsiteX1" fmla="*/ 672277 w 3116687"/>
                <a:gd name="connsiteY1" fmla="*/ 471367 h 561519"/>
                <a:gd name="connsiteX2" fmla="*/ 476518 w 3116687"/>
                <a:gd name="connsiteY2" fmla="*/ 517731 h 561519"/>
                <a:gd name="connsiteX3" fmla="*/ 352881 w 3116687"/>
                <a:gd name="connsiteY3" fmla="*/ 558944 h 561519"/>
                <a:gd name="connsiteX4" fmla="*/ 332275 w 3116687"/>
                <a:gd name="connsiteY4" fmla="*/ 561519 h 561519"/>
                <a:gd name="connsiteX5" fmla="*/ 298790 w 3116687"/>
                <a:gd name="connsiteY5" fmla="*/ 558944 h 561519"/>
                <a:gd name="connsiteX6" fmla="*/ 270456 w 3116687"/>
                <a:gd name="connsiteY6" fmla="*/ 551216 h 561519"/>
                <a:gd name="connsiteX7" fmla="*/ 229244 w 3116687"/>
                <a:gd name="connsiteY7" fmla="*/ 530610 h 561519"/>
                <a:gd name="connsiteX8" fmla="*/ 146819 w 3116687"/>
                <a:gd name="connsiteY8" fmla="*/ 466216 h 561519"/>
                <a:gd name="connsiteX9" fmla="*/ 85001 w 3116687"/>
                <a:gd name="connsiteY9" fmla="*/ 406973 h 561519"/>
                <a:gd name="connsiteX10" fmla="*/ 25758 w 3116687"/>
                <a:gd name="connsiteY10" fmla="*/ 340003 h 561519"/>
                <a:gd name="connsiteX11" fmla="*/ 10303 w 3116687"/>
                <a:gd name="connsiteY11" fmla="*/ 311669 h 561519"/>
                <a:gd name="connsiteX12" fmla="*/ 0 w 3116687"/>
                <a:gd name="connsiteY12" fmla="*/ 275608 h 561519"/>
                <a:gd name="connsiteX13" fmla="*/ 0 w 3116687"/>
                <a:gd name="connsiteY13" fmla="*/ 265305 h 561519"/>
                <a:gd name="connsiteX14" fmla="*/ 2576 w 3116687"/>
                <a:gd name="connsiteY14" fmla="*/ 249851 h 561519"/>
                <a:gd name="connsiteX15" fmla="*/ 15455 w 3116687"/>
                <a:gd name="connsiteY15" fmla="*/ 242123 h 561519"/>
                <a:gd name="connsiteX16" fmla="*/ 30909 w 3116687"/>
                <a:gd name="connsiteY16" fmla="*/ 242123 h 561519"/>
                <a:gd name="connsiteX17" fmla="*/ 48940 w 3116687"/>
                <a:gd name="connsiteY17" fmla="*/ 247275 h 561519"/>
                <a:gd name="connsiteX18" fmla="*/ 90152 w 3116687"/>
                <a:gd name="connsiteY18" fmla="*/ 275608 h 561519"/>
                <a:gd name="connsiteX19" fmla="*/ 144243 w 3116687"/>
                <a:gd name="connsiteY19" fmla="*/ 303942 h 561519"/>
                <a:gd name="connsiteX20" fmla="*/ 180304 w 3116687"/>
                <a:gd name="connsiteY20" fmla="*/ 319396 h 561519"/>
                <a:gd name="connsiteX21" fmla="*/ 224092 w 3116687"/>
                <a:gd name="connsiteY21" fmla="*/ 332275 h 561519"/>
                <a:gd name="connsiteX22" fmla="*/ 265305 w 3116687"/>
                <a:gd name="connsiteY22" fmla="*/ 337427 h 561519"/>
                <a:gd name="connsiteX23" fmla="*/ 340002 w 3116687"/>
                <a:gd name="connsiteY23" fmla="*/ 332275 h 561519"/>
                <a:gd name="connsiteX24" fmla="*/ 587277 w 3116687"/>
                <a:gd name="connsiteY24" fmla="*/ 285911 h 561519"/>
                <a:gd name="connsiteX25" fmla="*/ 1022583 w 3116687"/>
                <a:gd name="connsiteY25" fmla="*/ 206062 h 561519"/>
                <a:gd name="connsiteX26" fmla="*/ 1406373 w 3116687"/>
                <a:gd name="connsiteY26" fmla="*/ 133941 h 561519"/>
                <a:gd name="connsiteX27" fmla="*/ 1648496 w 3116687"/>
                <a:gd name="connsiteY27" fmla="*/ 87577 h 561519"/>
                <a:gd name="connsiteX28" fmla="*/ 2171378 w 3116687"/>
                <a:gd name="connsiteY28" fmla="*/ 43789 h 561519"/>
                <a:gd name="connsiteX29" fmla="*/ 2410925 w 3116687"/>
                <a:gd name="connsiteY29" fmla="*/ 23182 h 561519"/>
                <a:gd name="connsiteX30" fmla="*/ 2598957 w 3116687"/>
                <a:gd name="connsiteY30" fmla="*/ 15455 h 561519"/>
                <a:gd name="connsiteX31" fmla="*/ 2686533 w 3116687"/>
                <a:gd name="connsiteY31" fmla="*/ 7728 h 561519"/>
                <a:gd name="connsiteX32" fmla="*/ 2722594 w 3116687"/>
                <a:gd name="connsiteY32" fmla="*/ 0 h 561519"/>
                <a:gd name="connsiteX33" fmla="*/ 2786988 w 3116687"/>
                <a:gd name="connsiteY33" fmla="*/ 2576 h 561519"/>
                <a:gd name="connsiteX34" fmla="*/ 2848807 w 3116687"/>
                <a:gd name="connsiteY34" fmla="*/ 12879 h 561519"/>
                <a:gd name="connsiteX35" fmla="*/ 2964717 w 3116687"/>
                <a:gd name="connsiteY35" fmla="*/ 41213 h 561519"/>
                <a:gd name="connsiteX36" fmla="*/ 3047141 w 3116687"/>
                <a:gd name="connsiteY36" fmla="*/ 66971 h 561519"/>
                <a:gd name="connsiteX37" fmla="*/ 3090930 w 3116687"/>
                <a:gd name="connsiteY37" fmla="*/ 92728 h 561519"/>
                <a:gd name="connsiteX38" fmla="*/ 3108960 w 3116687"/>
                <a:gd name="connsiteY38" fmla="*/ 113335 h 561519"/>
                <a:gd name="connsiteX39" fmla="*/ 3116687 w 3116687"/>
                <a:gd name="connsiteY39" fmla="*/ 128789 h 561519"/>
                <a:gd name="connsiteX40" fmla="*/ 3116687 w 3116687"/>
                <a:gd name="connsiteY40" fmla="*/ 149395 h 561519"/>
                <a:gd name="connsiteX41" fmla="*/ 3098657 w 3116687"/>
                <a:gd name="connsiteY41" fmla="*/ 172577 h 561519"/>
                <a:gd name="connsiteX42" fmla="*/ 3054869 w 3116687"/>
                <a:gd name="connsiteY42" fmla="*/ 195759 h 561519"/>
                <a:gd name="connsiteX43" fmla="*/ 2985323 w 3116687"/>
                <a:gd name="connsiteY43" fmla="*/ 216366 h 561519"/>
                <a:gd name="connsiteX44" fmla="*/ 2913201 w 3116687"/>
                <a:gd name="connsiteY44" fmla="*/ 236972 h 561519"/>
                <a:gd name="connsiteX45" fmla="*/ 2835928 w 3116687"/>
                <a:gd name="connsiteY45" fmla="*/ 242123 h 561519"/>
                <a:gd name="connsiteX46" fmla="*/ 2653048 w 3116687"/>
                <a:gd name="connsiteY46" fmla="*/ 242123 h 561519"/>
                <a:gd name="connsiteX47" fmla="*/ 2361985 w 3116687"/>
                <a:gd name="connsiteY47" fmla="*/ 244699 h 561519"/>
                <a:gd name="connsiteX48" fmla="*/ 2140469 w 3116687"/>
                <a:gd name="connsiteY48" fmla="*/ 242123 h 561519"/>
                <a:gd name="connsiteX49" fmla="*/ 2014256 w 3116687"/>
                <a:gd name="connsiteY49" fmla="*/ 247275 h 561519"/>
                <a:gd name="connsiteX50" fmla="*/ 1916376 w 3116687"/>
                <a:gd name="connsiteY50" fmla="*/ 252426 h 561519"/>
                <a:gd name="connsiteX51" fmla="*/ 1818497 w 3116687"/>
                <a:gd name="connsiteY51" fmla="*/ 260154 h 561519"/>
                <a:gd name="connsiteX52" fmla="*/ 1648496 w 3116687"/>
                <a:gd name="connsiteY52" fmla="*/ 285911 h 561519"/>
                <a:gd name="connsiteX53" fmla="*/ 1424403 w 3116687"/>
                <a:gd name="connsiteY53" fmla="*/ 324548 h 561519"/>
                <a:gd name="connsiteX54" fmla="*/ 1001976 w 3116687"/>
                <a:gd name="connsiteY54" fmla="*/ 401821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16687" h="561519">
                  <a:moveTo>
                    <a:pt x="1001976" y="401821"/>
                  </a:moveTo>
                  <a:lnTo>
                    <a:pt x="672277" y="471367"/>
                  </a:lnTo>
                  <a:lnTo>
                    <a:pt x="476518" y="517731"/>
                  </a:lnTo>
                  <a:lnTo>
                    <a:pt x="352881" y="558944"/>
                  </a:lnTo>
                  <a:lnTo>
                    <a:pt x="332275" y="561519"/>
                  </a:lnTo>
                  <a:lnTo>
                    <a:pt x="298790" y="558944"/>
                  </a:lnTo>
                  <a:lnTo>
                    <a:pt x="270456" y="551216"/>
                  </a:lnTo>
                  <a:lnTo>
                    <a:pt x="229244" y="530610"/>
                  </a:lnTo>
                  <a:lnTo>
                    <a:pt x="146819" y="466216"/>
                  </a:lnTo>
                  <a:lnTo>
                    <a:pt x="85001" y="406973"/>
                  </a:lnTo>
                  <a:lnTo>
                    <a:pt x="25758" y="340003"/>
                  </a:lnTo>
                  <a:lnTo>
                    <a:pt x="10303" y="311669"/>
                  </a:lnTo>
                  <a:lnTo>
                    <a:pt x="0" y="275608"/>
                  </a:lnTo>
                  <a:lnTo>
                    <a:pt x="0" y="265305"/>
                  </a:lnTo>
                  <a:lnTo>
                    <a:pt x="2576" y="249851"/>
                  </a:lnTo>
                  <a:lnTo>
                    <a:pt x="15455" y="242123"/>
                  </a:lnTo>
                  <a:lnTo>
                    <a:pt x="30909" y="242123"/>
                  </a:lnTo>
                  <a:lnTo>
                    <a:pt x="48940" y="247275"/>
                  </a:lnTo>
                  <a:lnTo>
                    <a:pt x="90152" y="275608"/>
                  </a:lnTo>
                  <a:lnTo>
                    <a:pt x="144243" y="303942"/>
                  </a:lnTo>
                  <a:lnTo>
                    <a:pt x="180304" y="319396"/>
                  </a:lnTo>
                  <a:lnTo>
                    <a:pt x="224092" y="332275"/>
                  </a:lnTo>
                  <a:lnTo>
                    <a:pt x="265305" y="337427"/>
                  </a:lnTo>
                  <a:lnTo>
                    <a:pt x="340002" y="332275"/>
                  </a:lnTo>
                  <a:lnTo>
                    <a:pt x="587277" y="285911"/>
                  </a:lnTo>
                  <a:lnTo>
                    <a:pt x="1022583" y="206062"/>
                  </a:lnTo>
                  <a:lnTo>
                    <a:pt x="1406373" y="133941"/>
                  </a:lnTo>
                  <a:lnTo>
                    <a:pt x="1648496" y="87577"/>
                  </a:lnTo>
                  <a:lnTo>
                    <a:pt x="2171378" y="43789"/>
                  </a:lnTo>
                  <a:lnTo>
                    <a:pt x="2410925" y="23182"/>
                  </a:lnTo>
                  <a:lnTo>
                    <a:pt x="2598957" y="15455"/>
                  </a:lnTo>
                  <a:lnTo>
                    <a:pt x="2686533" y="7728"/>
                  </a:lnTo>
                  <a:lnTo>
                    <a:pt x="2722594" y="0"/>
                  </a:lnTo>
                  <a:lnTo>
                    <a:pt x="2786988" y="2576"/>
                  </a:lnTo>
                  <a:lnTo>
                    <a:pt x="2848807" y="12879"/>
                  </a:lnTo>
                  <a:lnTo>
                    <a:pt x="2964717" y="41213"/>
                  </a:lnTo>
                  <a:lnTo>
                    <a:pt x="3047141" y="66971"/>
                  </a:lnTo>
                  <a:lnTo>
                    <a:pt x="3090930" y="92728"/>
                  </a:lnTo>
                  <a:lnTo>
                    <a:pt x="3108960" y="113335"/>
                  </a:lnTo>
                  <a:lnTo>
                    <a:pt x="3116687" y="128789"/>
                  </a:lnTo>
                  <a:lnTo>
                    <a:pt x="3116687" y="149395"/>
                  </a:lnTo>
                  <a:lnTo>
                    <a:pt x="3098657" y="172577"/>
                  </a:lnTo>
                  <a:lnTo>
                    <a:pt x="3054869" y="195759"/>
                  </a:lnTo>
                  <a:lnTo>
                    <a:pt x="2985323" y="216366"/>
                  </a:lnTo>
                  <a:lnTo>
                    <a:pt x="2913201" y="236972"/>
                  </a:lnTo>
                  <a:lnTo>
                    <a:pt x="2835928" y="242123"/>
                  </a:lnTo>
                  <a:lnTo>
                    <a:pt x="2653048" y="242123"/>
                  </a:lnTo>
                  <a:lnTo>
                    <a:pt x="2361985" y="244699"/>
                  </a:lnTo>
                  <a:lnTo>
                    <a:pt x="2140469" y="242123"/>
                  </a:lnTo>
                  <a:lnTo>
                    <a:pt x="2014256" y="247275"/>
                  </a:lnTo>
                  <a:lnTo>
                    <a:pt x="1916376" y="252426"/>
                  </a:lnTo>
                  <a:lnTo>
                    <a:pt x="1818497" y="260154"/>
                  </a:lnTo>
                  <a:lnTo>
                    <a:pt x="1648496" y="285911"/>
                  </a:lnTo>
                  <a:cubicBezTo>
                    <a:pt x="1573824" y="298935"/>
                    <a:pt x="1500203" y="324548"/>
                    <a:pt x="1424403" y="324548"/>
                  </a:cubicBezTo>
                  <a:lnTo>
                    <a:pt x="1001976" y="4018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DA0C3B8A-0BA5-4853-91C0-7CFA1E0F8705}"/>
                </a:ext>
              </a:extLst>
            </p:cNvPr>
            <p:cNvSpPr/>
            <p:nvPr/>
          </p:nvSpPr>
          <p:spPr>
            <a:xfrm>
              <a:off x="4872038" y="3043238"/>
              <a:ext cx="1855787" cy="457200"/>
            </a:xfrm>
            <a:custGeom>
              <a:avLst/>
              <a:gdLst>
                <a:gd name="connsiteX0" fmla="*/ 1297781 w 1854993"/>
                <a:gd name="connsiteY0" fmla="*/ 214312 h 457200"/>
                <a:gd name="connsiteX1" fmla="*/ 1112043 w 1854993"/>
                <a:gd name="connsiteY1" fmla="*/ 250031 h 457200"/>
                <a:gd name="connsiteX2" fmla="*/ 785812 w 1854993"/>
                <a:gd name="connsiteY2" fmla="*/ 309562 h 457200"/>
                <a:gd name="connsiteX3" fmla="*/ 650081 w 1854993"/>
                <a:gd name="connsiteY3" fmla="*/ 340518 h 457200"/>
                <a:gd name="connsiteX4" fmla="*/ 504825 w 1854993"/>
                <a:gd name="connsiteY4" fmla="*/ 390525 h 457200"/>
                <a:gd name="connsiteX5" fmla="*/ 376237 w 1854993"/>
                <a:gd name="connsiteY5" fmla="*/ 452437 h 457200"/>
                <a:gd name="connsiteX6" fmla="*/ 359568 w 1854993"/>
                <a:gd name="connsiteY6" fmla="*/ 457200 h 457200"/>
                <a:gd name="connsiteX7" fmla="*/ 326231 w 1854993"/>
                <a:gd name="connsiteY7" fmla="*/ 457200 h 457200"/>
                <a:gd name="connsiteX8" fmla="*/ 285750 w 1854993"/>
                <a:gd name="connsiteY8" fmla="*/ 447675 h 457200"/>
                <a:gd name="connsiteX9" fmla="*/ 200025 w 1854993"/>
                <a:gd name="connsiteY9" fmla="*/ 400050 h 457200"/>
                <a:gd name="connsiteX10" fmla="*/ 107156 w 1854993"/>
                <a:gd name="connsiteY10" fmla="*/ 340518 h 457200"/>
                <a:gd name="connsiteX11" fmla="*/ 38100 w 1854993"/>
                <a:gd name="connsiteY11" fmla="*/ 288131 h 457200"/>
                <a:gd name="connsiteX12" fmla="*/ 11906 w 1854993"/>
                <a:gd name="connsiteY12" fmla="*/ 259556 h 457200"/>
                <a:gd name="connsiteX13" fmla="*/ 0 w 1854993"/>
                <a:gd name="connsiteY13" fmla="*/ 226218 h 457200"/>
                <a:gd name="connsiteX14" fmla="*/ 4762 w 1854993"/>
                <a:gd name="connsiteY14" fmla="*/ 200025 h 457200"/>
                <a:gd name="connsiteX15" fmla="*/ 21431 w 1854993"/>
                <a:gd name="connsiteY15" fmla="*/ 188118 h 457200"/>
                <a:gd name="connsiteX16" fmla="*/ 45243 w 1854993"/>
                <a:gd name="connsiteY16" fmla="*/ 185737 h 457200"/>
                <a:gd name="connsiteX17" fmla="*/ 83343 w 1854993"/>
                <a:gd name="connsiteY17" fmla="*/ 197643 h 457200"/>
                <a:gd name="connsiteX18" fmla="*/ 121443 w 1854993"/>
                <a:gd name="connsiteY18" fmla="*/ 214312 h 457200"/>
                <a:gd name="connsiteX19" fmla="*/ 152400 w 1854993"/>
                <a:gd name="connsiteY19" fmla="*/ 226218 h 457200"/>
                <a:gd name="connsiteX20" fmla="*/ 192881 w 1854993"/>
                <a:gd name="connsiteY20" fmla="*/ 235743 h 457200"/>
                <a:gd name="connsiteX21" fmla="*/ 235743 w 1854993"/>
                <a:gd name="connsiteY21" fmla="*/ 235743 h 457200"/>
                <a:gd name="connsiteX22" fmla="*/ 311943 w 1854993"/>
                <a:gd name="connsiteY22" fmla="*/ 221456 h 457200"/>
                <a:gd name="connsiteX23" fmla="*/ 550068 w 1854993"/>
                <a:gd name="connsiteY23" fmla="*/ 171450 h 457200"/>
                <a:gd name="connsiteX24" fmla="*/ 873918 w 1854993"/>
                <a:gd name="connsiteY24" fmla="*/ 114300 h 457200"/>
                <a:gd name="connsiteX25" fmla="*/ 1152525 w 1854993"/>
                <a:gd name="connsiteY25" fmla="*/ 64293 h 457200"/>
                <a:gd name="connsiteX26" fmla="*/ 1485900 w 1854993"/>
                <a:gd name="connsiteY26" fmla="*/ 19050 h 457200"/>
                <a:gd name="connsiteX27" fmla="*/ 1604962 w 1854993"/>
                <a:gd name="connsiteY27" fmla="*/ 0 h 457200"/>
                <a:gd name="connsiteX28" fmla="*/ 1745456 w 1854993"/>
                <a:gd name="connsiteY28" fmla="*/ 7143 h 457200"/>
                <a:gd name="connsiteX29" fmla="*/ 1790700 w 1854993"/>
                <a:gd name="connsiteY29" fmla="*/ 21431 h 457200"/>
                <a:gd name="connsiteX30" fmla="*/ 1828800 w 1854993"/>
                <a:gd name="connsiteY30" fmla="*/ 42862 h 457200"/>
                <a:gd name="connsiteX31" fmla="*/ 1845468 w 1854993"/>
                <a:gd name="connsiteY31" fmla="*/ 57150 h 457200"/>
                <a:gd name="connsiteX32" fmla="*/ 1854993 w 1854993"/>
                <a:gd name="connsiteY32" fmla="*/ 80962 h 457200"/>
                <a:gd name="connsiteX33" fmla="*/ 1852612 w 1854993"/>
                <a:gd name="connsiteY33" fmla="*/ 100012 h 457200"/>
                <a:gd name="connsiteX34" fmla="*/ 1835943 w 1854993"/>
                <a:gd name="connsiteY34" fmla="*/ 135731 h 457200"/>
                <a:gd name="connsiteX35" fmla="*/ 1795462 w 1854993"/>
                <a:gd name="connsiteY35" fmla="*/ 176212 h 457200"/>
                <a:gd name="connsiteX36" fmla="*/ 1762125 w 1854993"/>
                <a:gd name="connsiteY36" fmla="*/ 180975 h 457200"/>
                <a:gd name="connsiteX37" fmla="*/ 1297781 w 1854993"/>
                <a:gd name="connsiteY37" fmla="*/ 214312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54993" h="457200">
                  <a:moveTo>
                    <a:pt x="1297781" y="214312"/>
                  </a:moveTo>
                  <a:lnTo>
                    <a:pt x="1112043" y="250031"/>
                  </a:lnTo>
                  <a:lnTo>
                    <a:pt x="785812" y="309562"/>
                  </a:lnTo>
                  <a:lnTo>
                    <a:pt x="650081" y="340518"/>
                  </a:lnTo>
                  <a:lnTo>
                    <a:pt x="504825" y="390525"/>
                  </a:lnTo>
                  <a:lnTo>
                    <a:pt x="376237" y="452437"/>
                  </a:lnTo>
                  <a:lnTo>
                    <a:pt x="359568" y="457200"/>
                  </a:lnTo>
                  <a:lnTo>
                    <a:pt x="326231" y="457200"/>
                  </a:lnTo>
                  <a:lnTo>
                    <a:pt x="285750" y="447675"/>
                  </a:lnTo>
                  <a:lnTo>
                    <a:pt x="200025" y="400050"/>
                  </a:lnTo>
                  <a:lnTo>
                    <a:pt x="107156" y="340518"/>
                  </a:lnTo>
                  <a:lnTo>
                    <a:pt x="38100" y="288131"/>
                  </a:lnTo>
                  <a:lnTo>
                    <a:pt x="11906" y="259556"/>
                  </a:lnTo>
                  <a:lnTo>
                    <a:pt x="0" y="226218"/>
                  </a:lnTo>
                  <a:lnTo>
                    <a:pt x="4762" y="200025"/>
                  </a:lnTo>
                  <a:lnTo>
                    <a:pt x="21431" y="188118"/>
                  </a:lnTo>
                  <a:lnTo>
                    <a:pt x="45243" y="185737"/>
                  </a:lnTo>
                  <a:lnTo>
                    <a:pt x="83343" y="197643"/>
                  </a:lnTo>
                  <a:lnTo>
                    <a:pt x="121443" y="214312"/>
                  </a:lnTo>
                  <a:lnTo>
                    <a:pt x="152400" y="226218"/>
                  </a:lnTo>
                  <a:lnTo>
                    <a:pt x="192881" y="235743"/>
                  </a:lnTo>
                  <a:lnTo>
                    <a:pt x="235743" y="235743"/>
                  </a:lnTo>
                  <a:lnTo>
                    <a:pt x="311943" y="221456"/>
                  </a:lnTo>
                  <a:lnTo>
                    <a:pt x="550068" y="171450"/>
                  </a:lnTo>
                  <a:lnTo>
                    <a:pt x="873918" y="114300"/>
                  </a:lnTo>
                  <a:lnTo>
                    <a:pt x="1152525" y="64293"/>
                  </a:lnTo>
                  <a:lnTo>
                    <a:pt x="1485900" y="19050"/>
                  </a:lnTo>
                  <a:lnTo>
                    <a:pt x="1604962" y="0"/>
                  </a:lnTo>
                  <a:lnTo>
                    <a:pt x="1745456" y="7143"/>
                  </a:lnTo>
                  <a:lnTo>
                    <a:pt x="1790700" y="21431"/>
                  </a:lnTo>
                  <a:lnTo>
                    <a:pt x="1828800" y="42862"/>
                  </a:lnTo>
                  <a:lnTo>
                    <a:pt x="1845468" y="57150"/>
                  </a:lnTo>
                  <a:lnTo>
                    <a:pt x="1854993" y="80962"/>
                  </a:lnTo>
                  <a:lnTo>
                    <a:pt x="1852612" y="100012"/>
                  </a:lnTo>
                  <a:lnTo>
                    <a:pt x="1835943" y="135731"/>
                  </a:lnTo>
                  <a:lnTo>
                    <a:pt x="1795462" y="176212"/>
                  </a:lnTo>
                  <a:lnTo>
                    <a:pt x="1762125" y="180975"/>
                  </a:lnTo>
                  <a:lnTo>
                    <a:pt x="1297781" y="2143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E24DB9C9-79BD-46DF-A6F5-B9F78885EFAF}"/>
                </a:ext>
              </a:extLst>
            </p:cNvPr>
            <p:cNvSpPr/>
            <p:nvPr/>
          </p:nvSpPr>
          <p:spPr>
            <a:xfrm>
              <a:off x="4829175" y="3627438"/>
              <a:ext cx="1943100" cy="447675"/>
            </a:xfrm>
            <a:custGeom>
              <a:avLst/>
              <a:gdLst>
                <a:gd name="connsiteX0" fmla="*/ 1338263 w 1943100"/>
                <a:gd name="connsiteY0" fmla="*/ 238125 h 447675"/>
                <a:gd name="connsiteX1" fmla="*/ 1152525 w 1943100"/>
                <a:gd name="connsiteY1" fmla="*/ 269081 h 447675"/>
                <a:gd name="connsiteX2" fmla="*/ 812006 w 1943100"/>
                <a:gd name="connsiteY2" fmla="*/ 330994 h 447675"/>
                <a:gd name="connsiteX3" fmla="*/ 597694 w 1943100"/>
                <a:gd name="connsiteY3" fmla="*/ 381000 h 447675"/>
                <a:gd name="connsiteX4" fmla="*/ 352425 w 1943100"/>
                <a:gd name="connsiteY4" fmla="*/ 447675 h 447675"/>
                <a:gd name="connsiteX5" fmla="*/ 316706 w 1943100"/>
                <a:gd name="connsiteY5" fmla="*/ 447675 h 447675"/>
                <a:gd name="connsiteX6" fmla="*/ 278606 w 1943100"/>
                <a:gd name="connsiteY6" fmla="*/ 442912 h 447675"/>
                <a:gd name="connsiteX7" fmla="*/ 238125 w 1943100"/>
                <a:gd name="connsiteY7" fmla="*/ 426244 h 447675"/>
                <a:gd name="connsiteX8" fmla="*/ 183356 w 1943100"/>
                <a:gd name="connsiteY8" fmla="*/ 392906 h 447675"/>
                <a:gd name="connsiteX9" fmla="*/ 54769 w 1943100"/>
                <a:gd name="connsiteY9" fmla="*/ 300037 h 447675"/>
                <a:gd name="connsiteX10" fmla="*/ 23813 w 1943100"/>
                <a:gd name="connsiteY10" fmla="*/ 271462 h 447675"/>
                <a:gd name="connsiteX11" fmla="*/ 9525 w 1943100"/>
                <a:gd name="connsiteY11" fmla="*/ 245269 h 447675"/>
                <a:gd name="connsiteX12" fmla="*/ 0 w 1943100"/>
                <a:gd name="connsiteY12" fmla="*/ 214312 h 447675"/>
                <a:gd name="connsiteX13" fmla="*/ 0 w 1943100"/>
                <a:gd name="connsiteY13" fmla="*/ 200025 h 447675"/>
                <a:gd name="connsiteX14" fmla="*/ 7144 w 1943100"/>
                <a:gd name="connsiteY14" fmla="*/ 185737 h 447675"/>
                <a:gd name="connsiteX15" fmla="*/ 26194 w 1943100"/>
                <a:gd name="connsiteY15" fmla="*/ 176212 h 447675"/>
                <a:gd name="connsiteX16" fmla="*/ 52388 w 1943100"/>
                <a:gd name="connsiteY16" fmla="*/ 178594 h 447675"/>
                <a:gd name="connsiteX17" fmla="*/ 100013 w 1943100"/>
                <a:gd name="connsiteY17" fmla="*/ 202406 h 447675"/>
                <a:gd name="connsiteX18" fmla="*/ 154781 w 1943100"/>
                <a:gd name="connsiteY18" fmla="*/ 223837 h 447675"/>
                <a:gd name="connsiteX19" fmla="*/ 214313 w 1943100"/>
                <a:gd name="connsiteY19" fmla="*/ 238125 h 447675"/>
                <a:gd name="connsiteX20" fmla="*/ 266700 w 1943100"/>
                <a:gd name="connsiteY20" fmla="*/ 245269 h 447675"/>
                <a:gd name="connsiteX21" fmla="*/ 307181 w 1943100"/>
                <a:gd name="connsiteY21" fmla="*/ 247650 h 447675"/>
                <a:gd name="connsiteX22" fmla="*/ 459581 w 1943100"/>
                <a:gd name="connsiteY22" fmla="*/ 219075 h 447675"/>
                <a:gd name="connsiteX23" fmla="*/ 916781 w 1943100"/>
                <a:gd name="connsiteY23" fmla="*/ 133350 h 447675"/>
                <a:gd name="connsiteX24" fmla="*/ 1171575 w 1943100"/>
                <a:gd name="connsiteY24" fmla="*/ 88106 h 447675"/>
                <a:gd name="connsiteX25" fmla="*/ 1293019 w 1943100"/>
                <a:gd name="connsiteY25" fmla="*/ 80962 h 447675"/>
                <a:gd name="connsiteX26" fmla="*/ 1385888 w 1943100"/>
                <a:gd name="connsiteY26" fmla="*/ 66675 h 447675"/>
                <a:gd name="connsiteX27" fmla="*/ 1519238 w 1943100"/>
                <a:gd name="connsiteY27" fmla="*/ 33337 h 447675"/>
                <a:gd name="connsiteX28" fmla="*/ 1635919 w 1943100"/>
                <a:gd name="connsiteY28" fmla="*/ 0 h 447675"/>
                <a:gd name="connsiteX29" fmla="*/ 1683544 w 1943100"/>
                <a:gd name="connsiteY29" fmla="*/ 2381 h 447675"/>
                <a:gd name="connsiteX30" fmla="*/ 1747838 w 1943100"/>
                <a:gd name="connsiteY30" fmla="*/ 14287 h 447675"/>
                <a:gd name="connsiteX31" fmla="*/ 1812131 w 1943100"/>
                <a:gd name="connsiteY31" fmla="*/ 40481 h 447675"/>
                <a:gd name="connsiteX32" fmla="*/ 1871663 w 1943100"/>
                <a:gd name="connsiteY32" fmla="*/ 69056 h 447675"/>
                <a:gd name="connsiteX33" fmla="*/ 1912144 w 1943100"/>
                <a:gd name="connsiteY33" fmla="*/ 97631 h 447675"/>
                <a:gd name="connsiteX34" fmla="*/ 1933575 w 1943100"/>
                <a:gd name="connsiteY34" fmla="*/ 126206 h 447675"/>
                <a:gd name="connsiteX35" fmla="*/ 1943100 w 1943100"/>
                <a:gd name="connsiteY35" fmla="*/ 152400 h 447675"/>
                <a:gd name="connsiteX36" fmla="*/ 1940719 w 1943100"/>
                <a:gd name="connsiteY36" fmla="*/ 173831 h 447675"/>
                <a:gd name="connsiteX37" fmla="*/ 1933575 w 1943100"/>
                <a:gd name="connsiteY37" fmla="*/ 188119 h 447675"/>
                <a:gd name="connsiteX38" fmla="*/ 1905000 w 1943100"/>
                <a:gd name="connsiteY38" fmla="*/ 207169 h 447675"/>
                <a:gd name="connsiteX39" fmla="*/ 1850231 w 1943100"/>
                <a:gd name="connsiteY39" fmla="*/ 219075 h 447675"/>
                <a:gd name="connsiteX40" fmla="*/ 1600200 w 1943100"/>
                <a:gd name="connsiteY40" fmla="*/ 221456 h 447675"/>
                <a:gd name="connsiteX41" fmla="*/ 1338263 w 1943100"/>
                <a:gd name="connsiteY41" fmla="*/ 2381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3100" h="447675">
                  <a:moveTo>
                    <a:pt x="1338263" y="238125"/>
                  </a:moveTo>
                  <a:lnTo>
                    <a:pt x="1152525" y="269081"/>
                  </a:lnTo>
                  <a:lnTo>
                    <a:pt x="812006" y="330994"/>
                  </a:lnTo>
                  <a:lnTo>
                    <a:pt x="597694" y="381000"/>
                  </a:lnTo>
                  <a:lnTo>
                    <a:pt x="352425" y="447675"/>
                  </a:lnTo>
                  <a:lnTo>
                    <a:pt x="316706" y="447675"/>
                  </a:lnTo>
                  <a:lnTo>
                    <a:pt x="278606" y="442912"/>
                  </a:lnTo>
                  <a:lnTo>
                    <a:pt x="238125" y="426244"/>
                  </a:lnTo>
                  <a:lnTo>
                    <a:pt x="183356" y="392906"/>
                  </a:lnTo>
                  <a:lnTo>
                    <a:pt x="54769" y="300037"/>
                  </a:lnTo>
                  <a:lnTo>
                    <a:pt x="23813" y="271462"/>
                  </a:lnTo>
                  <a:lnTo>
                    <a:pt x="9525" y="245269"/>
                  </a:lnTo>
                  <a:lnTo>
                    <a:pt x="0" y="214312"/>
                  </a:lnTo>
                  <a:lnTo>
                    <a:pt x="0" y="200025"/>
                  </a:lnTo>
                  <a:lnTo>
                    <a:pt x="7144" y="185737"/>
                  </a:lnTo>
                  <a:lnTo>
                    <a:pt x="26194" y="176212"/>
                  </a:lnTo>
                  <a:lnTo>
                    <a:pt x="52388" y="178594"/>
                  </a:lnTo>
                  <a:lnTo>
                    <a:pt x="100013" y="202406"/>
                  </a:lnTo>
                  <a:lnTo>
                    <a:pt x="154781" y="223837"/>
                  </a:lnTo>
                  <a:lnTo>
                    <a:pt x="214313" y="238125"/>
                  </a:lnTo>
                  <a:lnTo>
                    <a:pt x="266700" y="245269"/>
                  </a:lnTo>
                  <a:lnTo>
                    <a:pt x="307181" y="247650"/>
                  </a:lnTo>
                  <a:lnTo>
                    <a:pt x="459581" y="219075"/>
                  </a:lnTo>
                  <a:lnTo>
                    <a:pt x="916781" y="133350"/>
                  </a:lnTo>
                  <a:lnTo>
                    <a:pt x="1171575" y="88106"/>
                  </a:lnTo>
                  <a:lnTo>
                    <a:pt x="1293019" y="80962"/>
                  </a:lnTo>
                  <a:lnTo>
                    <a:pt x="1385888" y="66675"/>
                  </a:lnTo>
                  <a:lnTo>
                    <a:pt x="1519238" y="33337"/>
                  </a:lnTo>
                  <a:lnTo>
                    <a:pt x="1635919" y="0"/>
                  </a:lnTo>
                  <a:lnTo>
                    <a:pt x="1683544" y="2381"/>
                  </a:lnTo>
                  <a:lnTo>
                    <a:pt x="1747838" y="14287"/>
                  </a:lnTo>
                  <a:lnTo>
                    <a:pt x="1812131" y="40481"/>
                  </a:lnTo>
                  <a:lnTo>
                    <a:pt x="1871663" y="69056"/>
                  </a:lnTo>
                  <a:lnTo>
                    <a:pt x="1912144" y="97631"/>
                  </a:lnTo>
                  <a:lnTo>
                    <a:pt x="1933575" y="126206"/>
                  </a:lnTo>
                  <a:lnTo>
                    <a:pt x="1943100" y="152400"/>
                  </a:lnTo>
                  <a:lnTo>
                    <a:pt x="1940719" y="173831"/>
                  </a:lnTo>
                  <a:lnTo>
                    <a:pt x="1933575" y="188119"/>
                  </a:lnTo>
                  <a:lnTo>
                    <a:pt x="1905000" y="207169"/>
                  </a:lnTo>
                  <a:lnTo>
                    <a:pt x="1850231" y="219075"/>
                  </a:lnTo>
                  <a:lnTo>
                    <a:pt x="1600200" y="221456"/>
                  </a:lnTo>
                  <a:lnTo>
                    <a:pt x="1338263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65F7277C-990B-46C1-A3D5-E4DD7BBC430C}"/>
                </a:ext>
              </a:extLst>
            </p:cNvPr>
            <p:cNvSpPr/>
            <p:nvPr/>
          </p:nvSpPr>
          <p:spPr>
            <a:xfrm>
              <a:off x="4532313" y="4202113"/>
              <a:ext cx="2676525" cy="571500"/>
            </a:xfrm>
            <a:custGeom>
              <a:avLst/>
              <a:gdLst>
                <a:gd name="connsiteX0" fmla="*/ 1955006 w 2676681"/>
                <a:gd name="connsiteY0" fmla="*/ 271463 h 571500"/>
                <a:gd name="connsiteX1" fmla="*/ 1714500 w 2676681"/>
                <a:gd name="connsiteY1" fmla="*/ 288132 h 571500"/>
                <a:gd name="connsiteX2" fmla="*/ 1459706 w 2676681"/>
                <a:gd name="connsiteY2" fmla="*/ 314325 h 571500"/>
                <a:gd name="connsiteX3" fmla="*/ 1138237 w 2676681"/>
                <a:gd name="connsiteY3" fmla="*/ 373857 h 571500"/>
                <a:gd name="connsiteX4" fmla="*/ 892969 w 2676681"/>
                <a:gd name="connsiteY4" fmla="*/ 423863 h 571500"/>
                <a:gd name="connsiteX5" fmla="*/ 640556 w 2676681"/>
                <a:gd name="connsiteY5" fmla="*/ 483394 h 571500"/>
                <a:gd name="connsiteX6" fmla="*/ 338137 w 2676681"/>
                <a:gd name="connsiteY6" fmla="*/ 566738 h 571500"/>
                <a:gd name="connsiteX7" fmla="*/ 328612 w 2676681"/>
                <a:gd name="connsiteY7" fmla="*/ 571500 h 571500"/>
                <a:gd name="connsiteX8" fmla="*/ 304800 w 2676681"/>
                <a:gd name="connsiteY8" fmla="*/ 569119 h 571500"/>
                <a:gd name="connsiteX9" fmla="*/ 276225 w 2676681"/>
                <a:gd name="connsiteY9" fmla="*/ 561975 h 571500"/>
                <a:gd name="connsiteX10" fmla="*/ 230981 w 2676681"/>
                <a:gd name="connsiteY10" fmla="*/ 538163 h 571500"/>
                <a:gd name="connsiteX11" fmla="*/ 135731 w 2676681"/>
                <a:gd name="connsiteY11" fmla="*/ 473869 h 571500"/>
                <a:gd name="connsiteX12" fmla="*/ 59531 w 2676681"/>
                <a:gd name="connsiteY12" fmla="*/ 414338 h 571500"/>
                <a:gd name="connsiteX13" fmla="*/ 26194 w 2676681"/>
                <a:gd name="connsiteY13" fmla="*/ 383382 h 571500"/>
                <a:gd name="connsiteX14" fmla="*/ 4762 w 2676681"/>
                <a:gd name="connsiteY14" fmla="*/ 350044 h 571500"/>
                <a:gd name="connsiteX15" fmla="*/ 0 w 2676681"/>
                <a:gd name="connsiteY15" fmla="*/ 328613 h 571500"/>
                <a:gd name="connsiteX16" fmla="*/ 0 w 2676681"/>
                <a:gd name="connsiteY16" fmla="*/ 314325 h 571500"/>
                <a:gd name="connsiteX17" fmla="*/ 7144 w 2676681"/>
                <a:gd name="connsiteY17" fmla="*/ 300038 h 571500"/>
                <a:gd name="connsiteX18" fmla="*/ 26194 w 2676681"/>
                <a:gd name="connsiteY18" fmla="*/ 295275 h 571500"/>
                <a:gd name="connsiteX19" fmla="*/ 92869 w 2676681"/>
                <a:gd name="connsiteY19" fmla="*/ 314325 h 571500"/>
                <a:gd name="connsiteX20" fmla="*/ 140494 w 2676681"/>
                <a:gd name="connsiteY20" fmla="*/ 328613 h 571500"/>
                <a:gd name="connsiteX21" fmla="*/ 200025 w 2676681"/>
                <a:gd name="connsiteY21" fmla="*/ 338138 h 571500"/>
                <a:gd name="connsiteX22" fmla="*/ 254794 w 2676681"/>
                <a:gd name="connsiteY22" fmla="*/ 340519 h 571500"/>
                <a:gd name="connsiteX23" fmla="*/ 342900 w 2676681"/>
                <a:gd name="connsiteY23" fmla="*/ 330994 h 571500"/>
                <a:gd name="connsiteX24" fmla="*/ 545306 w 2676681"/>
                <a:gd name="connsiteY24" fmla="*/ 295275 h 571500"/>
                <a:gd name="connsiteX25" fmla="*/ 869156 w 2676681"/>
                <a:gd name="connsiteY25" fmla="*/ 238125 h 571500"/>
                <a:gd name="connsiteX26" fmla="*/ 1226344 w 2676681"/>
                <a:gd name="connsiteY26" fmla="*/ 178594 h 571500"/>
                <a:gd name="connsiteX27" fmla="*/ 1473994 w 2676681"/>
                <a:gd name="connsiteY27" fmla="*/ 138113 h 571500"/>
                <a:gd name="connsiteX28" fmla="*/ 1771650 w 2676681"/>
                <a:gd name="connsiteY28" fmla="*/ 109538 h 571500"/>
                <a:gd name="connsiteX29" fmla="*/ 2019300 w 2676681"/>
                <a:gd name="connsiteY29" fmla="*/ 90488 h 571500"/>
                <a:gd name="connsiteX30" fmla="*/ 2066925 w 2676681"/>
                <a:gd name="connsiteY30" fmla="*/ 76200 h 571500"/>
                <a:gd name="connsiteX31" fmla="*/ 2114550 w 2676681"/>
                <a:gd name="connsiteY31" fmla="*/ 54769 h 571500"/>
                <a:gd name="connsiteX32" fmla="*/ 2159794 w 2676681"/>
                <a:gd name="connsiteY32" fmla="*/ 28575 h 571500"/>
                <a:gd name="connsiteX33" fmla="*/ 2195512 w 2676681"/>
                <a:gd name="connsiteY33" fmla="*/ 2382 h 571500"/>
                <a:gd name="connsiteX34" fmla="*/ 2250281 w 2676681"/>
                <a:gd name="connsiteY34" fmla="*/ 0 h 571500"/>
                <a:gd name="connsiteX35" fmla="*/ 2319337 w 2676681"/>
                <a:gd name="connsiteY35" fmla="*/ 9525 h 571500"/>
                <a:gd name="connsiteX36" fmla="*/ 2374106 w 2676681"/>
                <a:gd name="connsiteY36" fmla="*/ 21432 h 571500"/>
                <a:gd name="connsiteX37" fmla="*/ 2433637 w 2676681"/>
                <a:gd name="connsiteY37" fmla="*/ 40482 h 571500"/>
                <a:gd name="connsiteX38" fmla="*/ 2486025 w 2676681"/>
                <a:gd name="connsiteY38" fmla="*/ 57150 h 571500"/>
                <a:gd name="connsiteX39" fmla="*/ 2552700 w 2676681"/>
                <a:gd name="connsiteY39" fmla="*/ 85725 h 571500"/>
                <a:gd name="connsiteX40" fmla="*/ 2597944 w 2676681"/>
                <a:gd name="connsiteY40" fmla="*/ 114300 h 571500"/>
                <a:gd name="connsiteX41" fmla="*/ 2633662 w 2676681"/>
                <a:gd name="connsiteY41" fmla="*/ 147638 h 571500"/>
                <a:gd name="connsiteX42" fmla="*/ 2659856 w 2676681"/>
                <a:gd name="connsiteY42" fmla="*/ 178594 h 571500"/>
                <a:gd name="connsiteX43" fmla="*/ 2671762 w 2676681"/>
                <a:gd name="connsiteY43" fmla="*/ 204788 h 571500"/>
                <a:gd name="connsiteX44" fmla="*/ 2676525 w 2676681"/>
                <a:gd name="connsiteY44" fmla="*/ 230982 h 571500"/>
                <a:gd name="connsiteX45" fmla="*/ 2674144 w 2676681"/>
                <a:gd name="connsiteY45" fmla="*/ 247650 h 571500"/>
                <a:gd name="connsiteX46" fmla="*/ 2662237 w 2676681"/>
                <a:gd name="connsiteY46" fmla="*/ 269082 h 571500"/>
                <a:gd name="connsiteX47" fmla="*/ 2628900 w 2676681"/>
                <a:gd name="connsiteY47" fmla="*/ 283369 h 571500"/>
                <a:gd name="connsiteX48" fmla="*/ 2550319 w 2676681"/>
                <a:gd name="connsiteY48" fmla="*/ 292894 h 571500"/>
                <a:gd name="connsiteX49" fmla="*/ 2481262 w 2676681"/>
                <a:gd name="connsiteY49" fmla="*/ 292894 h 571500"/>
                <a:gd name="connsiteX50" fmla="*/ 2362200 w 2676681"/>
                <a:gd name="connsiteY50" fmla="*/ 280988 h 571500"/>
                <a:gd name="connsiteX51" fmla="*/ 2252662 w 2676681"/>
                <a:gd name="connsiteY51" fmla="*/ 276225 h 571500"/>
                <a:gd name="connsiteX52" fmla="*/ 1955006 w 2676681"/>
                <a:gd name="connsiteY52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76681" h="571500">
                  <a:moveTo>
                    <a:pt x="1955006" y="271463"/>
                  </a:moveTo>
                  <a:lnTo>
                    <a:pt x="1714500" y="288132"/>
                  </a:lnTo>
                  <a:lnTo>
                    <a:pt x="1459706" y="314325"/>
                  </a:lnTo>
                  <a:lnTo>
                    <a:pt x="1138237" y="373857"/>
                  </a:lnTo>
                  <a:lnTo>
                    <a:pt x="892969" y="423863"/>
                  </a:lnTo>
                  <a:lnTo>
                    <a:pt x="640556" y="483394"/>
                  </a:lnTo>
                  <a:lnTo>
                    <a:pt x="338137" y="566738"/>
                  </a:lnTo>
                  <a:lnTo>
                    <a:pt x="328612" y="571500"/>
                  </a:lnTo>
                  <a:lnTo>
                    <a:pt x="304800" y="569119"/>
                  </a:lnTo>
                  <a:lnTo>
                    <a:pt x="276225" y="561975"/>
                  </a:lnTo>
                  <a:lnTo>
                    <a:pt x="230981" y="538163"/>
                  </a:lnTo>
                  <a:lnTo>
                    <a:pt x="135731" y="473869"/>
                  </a:lnTo>
                  <a:lnTo>
                    <a:pt x="59531" y="414338"/>
                  </a:lnTo>
                  <a:lnTo>
                    <a:pt x="26194" y="383382"/>
                  </a:lnTo>
                  <a:lnTo>
                    <a:pt x="4762" y="350044"/>
                  </a:lnTo>
                  <a:lnTo>
                    <a:pt x="0" y="328613"/>
                  </a:lnTo>
                  <a:lnTo>
                    <a:pt x="0" y="314325"/>
                  </a:lnTo>
                  <a:lnTo>
                    <a:pt x="7144" y="300038"/>
                  </a:lnTo>
                  <a:lnTo>
                    <a:pt x="26194" y="295275"/>
                  </a:lnTo>
                  <a:lnTo>
                    <a:pt x="92869" y="314325"/>
                  </a:lnTo>
                  <a:lnTo>
                    <a:pt x="140494" y="328613"/>
                  </a:lnTo>
                  <a:lnTo>
                    <a:pt x="200025" y="338138"/>
                  </a:lnTo>
                  <a:lnTo>
                    <a:pt x="254794" y="340519"/>
                  </a:lnTo>
                  <a:lnTo>
                    <a:pt x="342900" y="330994"/>
                  </a:lnTo>
                  <a:lnTo>
                    <a:pt x="545306" y="295275"/>
                  </a:lnTo>
                  <a:lnTo>
                    <a:pt x="869156" y="238125"/>
                  </a:lnTo>
                  <a:lnTo>
                    <a:pt x="1226344" y="178594"/>
                  </a:lnTo>
                  <a:lnTo>
                    <a:pt x="1473994" y="138113"/>
                  </a:lnTo>
                  <a:lnTo>
                    <a:pt x="1771650" y="109538"/>
                  </a:lnTo>
                  <a:lnTo>
                    <a:pt x="2019300" y="90488"/>
                  </a:lnTo>
                  <a:lnTo>
                    <a:pt x="2066925" y="76200"/>
                  </a:lnTo>
                  <a:lnTo>
                    <a:pt x="2114550" y="54769"/>
                  </a:lnTo>
                  <a:lnTo>
                    <a:pt x="2159794" y="28575"/>
                  </a:lnTo>
                  <a:lnTo>
                    <a:pt x="2195512" y="2382"/>
                  </a:lnTo>
                  <a:lnTo>
                    <a:pt x="2250281" y="0"/>
                  </a:lnTo>
                  <a:lnTo>
                    <a:pt x="2319337" y="9525"/>
                  </a:lnTo>
                  <a:lnTo>
                    <a:pt x="2374106" y="21432"/>
                  </a:lnTo>
                  <a:lnTo>
                    <a:pt x="2433637" y="40482"/>
                  </a:lnTo>
                  <a:lnTo>
                    <a:pt x="2486025" y="57150"/>
                  </a:lnTo>
                  <a:lnTo>
                    <a:pt x="2552700" y="85725"/>
                  </a:lnTo>
                  <a:lnTo>
                    <a:pt x="2597944" y="114300"/>
                  </a:lnTo>
                  <a:lnTo>
                    <a:pt x="2633662" y="147638"/>
                  </a:lnTo>
                  <a:lnTo>
                    <a:pt x="2659856" y="178594"/>
                  </a:lnTo>
                  <a:lnTo>
                    <a:pt x="2671762" y="204788"/>
                  </a:lnTo>
                  <a:cubicBezTo>
                    <a:pt x="2676681" y="229379"/>
                    <a:pt x="2676525" y="220505"/>
                    <a:pt x="2676525" y="230982"/>
                  </a:cubicBezTo>
                  <a:lnTo>
                    <a:pt x="2674144" y="247650"/>
                  </a:lnTo>
                  <a:lnTo>
                    <a:pt x="2662237" y="269082"/>
                  </a:lnTo>
                  <a:lnTo>
                    <a:pt x="2628900" y="283369"/>
                  </a:lnTo>
                  <a:lnTo>
                    <a:pt x="2550319" y="292894"/>
                  </a:lnTo>
                  <a:lnTo>
                    <a:pt x="2481262" y="292894"/>
                  </a:lnTo>
                  <a:lnTo>
                    <a:pt x="2362200" y="280988"/>
                  </a:lnTo>
                  <a:lnTo>
                    <a:pt x="2252662" y="276225"/>
                  </a:lnTo>
                  <a:lnTo>
                    <a:pt x="1955006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7E64E8A0-6A03-44DF-A968-561164E29F82}"/>
                </a:ext>
              </a:extLst>
            </p:cNvPr>
            <p:cNvSpPr/>
            <p:nvPr/>
          </p:nvSpPr>
          <p:spPr>
            <a:xfrm rot="16200000">
              <a:off x="3832225" y="3276600"/>
              <a:ext cx="3981450" cy="476250"/>
            </a:xfrm>
            <a:custGeom>
              <a:avLst/>
              <a:gdLst>
                <a:gd name="connsiteX0" fmla="*/ 1930777 w 3980529"/>
                <a:gd name="connsiteY0" fmla="*/ 404512 h 475896"/>
                <a:gd name="connsiteX1" fmla="*/ 934795 w 3980529"/>
                <a:gd name="connsiteY1" fmla="*/ 404512 h 475896"/>
                <a:gd name="connsiteX2" fmla="*/ 611866 w 3980529"/>
                <a:gd name="connsiteY2" fmla="*/ 387516 h 475896"/>
                <a:gd name="connsiteX3" fmla="*/ 302534 w 3980529"/>
                <a:gd name="connsiteY3" fmla="*/ 367120 h 475896"/>
                <a:gd name="connsiteX4" fmla="*/ 152966 w 3980529"/>
                <a:gd name="connsiteY4" fmla="*/ 360322 h 475896"/>
                <a:gd name="connsiteX5" fmla="*/ 105377 w 3980529"/>
                <a:gd name="connsiteY5" fmla="*/ 353523 h 475896"/>
                <a:gd name="connsiteX6" fmla="*/ 57787 w 3980529"/>
                <a:gd name="connsiteY6" fmla="*/ 339926 h 475896"/>
                <a:gd name="connsiteX7" fmla="*/ 27194 w 3980529"/>
                <a:gd name="connsiteY7" fmla="*/ 329728 h 475896"/>
                <a:gd name="connsiteX8" fmla="*/ 6798 w 3980529"/>
                <a:gd name="connsiteY8" fmla="*/ 312732 h 475896"/>
                <a:gd name="connsiteX9" fmla="*/ 0 w 3980529"/>
                <a:gd name="connsiteY9" fmla="*/ 292336 h 475896"/>
                <a:gd name="connsiteX10" fmla="*/ 0 w 3980529"/>
                <a:gd name="connsiteY10" fmla="*/ 278739 h 475896"/>
                <a:gd name="connsiteX11" fmla="*/ 10197 w 3980529"/>
                <a:gd name="connsiteY11" fmla="*/ 265142 h 475896"/>
                <a:gd name="connsiteX12" fmla="*/ 64586 w 3980529"/>
                <a:gd name="connsiteY12" fmla="*/ 237948 h 475896"/>
                <a:gd name="connsiteX13" fmla="*/ 129171 w 3980529"/>
                <a:gd name="connsiteY13" fmla="*/ 210754 h 475896"/>
                <a:gd name="connsiteX14" fmla="*/ 210754 w 3980529"/>
                <a:gd name="connsiteY14" fmla="*/ 197157 h 475896"/>
                <a:gd name="connsiteX15" fmla="*/ 367119 w 3980529"/>
                <a:gd name="connsiteY15" fmla="*/ 186959 h 475896"/>
                <a:gd name="connsiteX16" fmla="*/ 690049 w 3980529"/>
                <a:gd name="connsiteY16" fmla="*/ 173362 h 475896"/>
                <a:gd name="connsiteX17" fmla="*/ 931396 w 3980529"/>
                <a:gd name="connsiteY17" fmla="*/ 159765 h 475896"/>
                <a:gd name="connsiteX18" fmla="*/ 1128553 w 3980529"/>
                <a:gd name="connsiteY18" fmla="*/ 156366 h 475896"/>
                <a:gd name="connsiteX19" fmla="*/ 1567057 w 3980529"/>
                <a:gd name="connsiteY19" fmla="*/ 159765 h 475896"/>
                <a:gd name="connsiteX20" fmla="*/ 1750617 w 3980529"/>
                <a:gd name="connsiteY20" fmla="*/ 159765 h 475896"/>
                <a:gd name="connsiteX21" fmla="*/ 2161927 w 3980529"/>
                <a:gd name="connsiteY21" fmla="*/ 159765 h 475896"/>
                <a:gd name="connsiteX22" fmla="*/ 2359084 w 3980529"/>
                <a:gd name="connsiteY22" fmla="*/ 159765 h 475896"/>
                <a:gd name="connsiteX23" fmla="*/ 2719405 w 3980529"/>
                <a:gd name="connsiteY23" fmla="*/ 159765 h 475896"/>
                <a:gd name="connsiteX24" fmla="*/ 2967551 w 3980529"/>
                <a:gd name="connsiteY24" fmla="*/ 159765 h 475896"/>
                <a:gd name="connsiteX25" fmla="*/ 3270084 w 3980529"/>
                <a:gd name="connsiteY25" fmla="*/ 159765 h 475896"/>
                <a:gd name="connsiteX26" fmla="*/ 3480838 w 3980529"/>
                <a:gd name="connsiteY26" fmla="*/ 156366 h 475896"/>
                <a:gd name="connsiteX27" fmla="*/ 3684794 w 3980529"/>
                <a:gd name="connsiteY27" fmla="*/ 159765 h 475896"/>
                <a:gd name="connsiteX28" fmla="*/ 3732383 w 3980529"/>
                <a:gd name="connsiteY28" fmla="*/ 152967 h 475896"/>
                <a:gd name="connsiteX29" fmla="*/ 3783372 w 3980529"/>
                <a:gd name="connsiteY29" fmla="*/ 132571 h 475896"/>
                <a:gd name="connsiteX30" fmla="*/ 3827563 w 3980529"/>
                <a:gd name="connsiteY30" fmla="*/ 101978 h 475896"/>
                <a:gd name="connsiteX31" fmla="*/ 3864954 w 3980529"/>
                <a:gd name="connsiteY31" fmla="*/ 74784 h 475896"/>
                <a:gd name="connsiteX32" fmla="*/ 3895548 w 3980529"/>
                <a:gd name="connsiteY32" fmla="*/ 40791 h 475896"/>
                <a:gd name="connsiteX33" fmla="*/ 3929540 w 3980529"/>
                <a:gd name="connsiteY33" fmla="*/ 13597 h 475896"/>
                <a:gd name="connsiteX34" fmla="*/ 3960134 w 3980529"/>
                <a:gd name="connsiteY34" fmla="*/ 0 h 475896"/>
                <a:gd name="connsiteX35" fmla="*/ 3970331 w 3980529"/>
                <a:gd name="connsiteY35" fmla="*/ 0 h 475896"/>
                <a:gd name="connsiteX36" fmla="*/ 3980529 w 3980529"/>
                <a:gd name="connsiteY36" fmla="*/ 10198 h 475896"/>
                <a:gd name="connsiteX37" fmla="*/ 3980529 w 3980529"/>
                <a:gd name="connsiteY37" fmla="*/ 54388 h 475896"/>
                <a:gd name="connsiteX38" fmla="*/ 3966932 w 3980529"/>
                <a:gd name="connsiteY38" fmla="*/ 108777 h 475896"/>
                <a:gd name="connsiteX39" fmla="*/ 3919342 w 3980529"/>
                <a:gd name="connsiteY39" fmla="*/ 220952 h 475896"/>
                <a:gd name="connsiteX40" fmla="*/ 3824163 w 3980529"/>
                <a:gd name="connsiteY40" fmla="*/ 384116 h 475896"/>
                <a:gd name="connsiteX41" fmla="*/ 3766376 w 3980529"/>
                <a:gd name="connsiteY41" fmla="*/ 465698 h 475896"/>
                <a:gd name="connsiteX42" fmla="*/ 3756178 w 3980529"/>
                <a:gd name="connsiteY42" fmla="*/ 475896 h 475896"/>
                <a:gd name="connsiteX43" fmla="*/ 3725585 w 3980529"/>
                <a:gd name="connsiteY43" fmla="*/ 475896 h 475896"/>
                <a:gd name="connsiteX44" fmla="*/ 3701790 w 3980529"/>
                <a:gd name="connsiteY44" fmla="*/ 462299 h 475896"/>
                <a:gd name="connsiteX45" fmla="*/ 3664398 w 3980529"/>
                <a:gd name="connsiteY45" fmla="*/ 445303 h 475896"/>
                <a:gd name="connsiteX46" fmla="*/ 3610010 w 3980529"/>
                <a:gd name="connsiteY46" fmla="*/ 428307 h 475896"/>
                <a:gd name="connsiteX47" fmla="*/ 3494435 w 3980529"/>
                <a:gd name="connsiteY47" fmla="*/ 424907 h 475896"/>
                <a:gd name="connsiteX48" fmla="*/ 3344868 w 3980529"/>
                <a:gd name="connsiteY48" fmla="*/ 404512 h 475896"/>
                <a:gd name="connsiteX49" fmla="*/ 2957353 w 3980529"/>
                <a:gd name="connsiteY49" fmla="*/ 401113 h 475896"/>
                <a:gd name="connsiteX50" fmla="*/ 2722804 w 3980529"/>
                <a:gd name="connsiteY50" fmla="*/ 407911 h 475896"/>
                <a:gd name="connsiteX51" fmla="*/ 1930777 w 3980529"/>
                <a:gd name="connsiteY51" fmla="*/ 404512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0529" h="475896">
                  <a:moveTo>
                    <a:pt x="1930777" y="404512"/>
                  </a:moveTo>
                  <a:lnTo>
                    <a:pt x="934795" y="404512"/>
                  </a:lnTo>
                  <a:lnTo>
                    <a:pt x="611866" y="387516"/>
                  </a:lnTo>
                  <a:lnTo>
                    <a:pt x="302534" y="367120"/>
                  </a:lnTo>
                  <a:lnTo>
                    <a:pt x="152966" y="360322"/>
                  </a:lnTo>
                  <a:lnTo>
                    <a:pt x="105377" y="353523"/>
                  </a:lnTo>
                  <a:lnTo>
                    <a:pt x="57787" y="339926"/>
                  </a:lnTo>
                  <a:lnTo>
                    <a:pt x="27194" y="329728"/>
                  </a:lnTo>
                  <a:lnTo>
                    <a:pt x="6798" y="312732"/>
                  </a:lnTo>
                  <a:lnTo>
                    <a:pt x="0" y="292336"/>
                  </a:lnTo>
                  <a:lnTo>
                    <a:pt x="0" y="278739"/>
                  </a:lnTo>
                  <a:lnTo>
                    <a:pt x="10197" y="265142"/>
                  </a:lnTo>
                  <a:lnTo>
                    <a:pt x="64586" y="237948"/>
                  </a:lnTo>
                  <a:lnTo>
                    <a:pt x="129171" y="210754"/>
                  </a:lnTo>
                  <a:lnTo>
                    <a:pt x="210754" y="197157"/>
                  </a:lnTo>
                  <a:lnTo>
                    <a:pt x="367119" y="186959"/>
                  </a:lnTo>
                  <a:lnTo>
                    <a:pt x="690049" y="173362"/>
                  </a:lnTo>
                  <a:lnTo>
                    <a:pt x="931396" y="159765"/>
                  </a:lnTo>
                  <a:lnTo>
                    <a:pt x="1128553" y="156366"/>
                  </a:lnTo>
                  <a:lnTo>
                    <a:pt x="1567057" y="159765"/>
                  </a:lnTo>
                  <a:lnTo>
                    <a:pt x="1750617" y="159765"/>
                  </a:lnTo>
                  <a:lnTo>
                    <a:pt x="2161927" y="159765"/>
                  </a:lnTo>
                  <a:lnTo>
                    <a:pt x="2359084" y="159765"/>
                  </a:lnTo>
                  <a:lnTo>
                    <a:pt x="2719405" y="159765"/>
                  </a:lnTo>
                  <a:lnTo>
                    <a:pt x="2967551" y="159765"/>
                  </a:lnTo>
                  <a:lnTo>
                    <a:pt x="3270084" y="159765"/>
                  </a:lnTo>
                  <a:lnTo>
                    <a:pt x="3480838" y="156366"/>
                  </a:lnTo>
                  <a:lnTo>
                    <a:pt x="3684794" y="159765"/>
                  </a:lnTo>
                  <a:lnTo>
                    <a:pt x="3732383" y="152967"/>
                  </a:lnTo>
                  <a:lnTo>
                    <a:pt x="3783372" y="132571"/>
                  </a:lnTo>
                  <a:lnTo>
                    <a:pt x="3827563" y="101978"/>
                  </a:lnTo>
                  <a:lnTo>
                    <a:pt x="3864954" y="74784"/>
                  </a:lnTo>
                  <a:lnTo>
                    <a:pt x="3895548" y="40791"/>
                  </a:lnTo>
                  <a:lnTo>
                    <a:pt x="3929540" y="13597"/>
                  </a:lnTo>
                  <a:lnTo>
                    <a:pt x="3960134" y="0"/>
                  </a:lnTo>
                  <a:lnTo>
                    <a:pt x="3970331" y="0"/>
                  </a:lnTo>
                  <a:lnTo>
                    <a:pt x="3980529" y="10198"/>
                  </a:lnTo>
                  <a:lnTo>
                    <a:pt x="3980529" y="54388"/>
                  </a:lnTo>
                  <a:lnTo>
                    <a:pt x="3966932" y="108777"/>
                  </a:lnTo>
                  <a:lnTo>
                    <a:pt x="3919342" y="220952"/>
                  </a:lnTo>
                  <a:lnTo>
                    <a:pt x="3824163" y="384116"/>
                  </a:lnTo>
                  <a:lnTo>
                    <a:pt x="3766376" y="465698"/>
                  </a:lnTo>
                  <a:lnTo>
                    <a:pt x="3756178" y="475896"/>
                  </a:lnTo>
                  <a:lnTo>
                    <a:pt x="3725585" y="475896"/>
                  </a:lnTo>
                  <a:lnTo>
                    <a:pt x="3701790" y="462299"/>
                  </a:lnTo>
                  <a:lnTo>
                    <a:pt x="3664398" y="445303"/>
                  </a:lnTo>
                  <a:lnTo>
                    <a:pt x="3610010" y="428307"/>
                  </a:lnTo>
                  <a:lnTo>
                    <a:pt x="3494435" y="424907"/>
                  </a:lnTo>
                  <a:lnTo>
                    <a:pt x="3344868" y="404512"/>
                  </a:lnTo>
                  <a:lnTo>
                    <a:pt x="2957353" y="401113"/>
                  </a:lnTo>
                  <a:lnTo>
                    <a:pt x="2722804" y="407911"/>
                  </a:lnTo>
                  <a:lnTo>
                    <a:pt x="1930777" y="404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1BEEA4FC-C234-48A3-A67D-5DC2CCBE3BA4}"/>
                </a:ext>
              </a:extLst>
            </p:cNvPr>
            <p:cNvSpPr/>
            <p:nvPr/>
          </p:nvSpPr>
          <p:spPr>
            <a:xfrm>
              <a:off x="3400425" y="2493963"/>
              <a:ext cx="760413" cy="1139825"/>
            </a:xfrm>
            <a:custGeom>
              <a:avLst/>
              <a:gdLst>
                <a:gd name="connsiteX0" fmla="*/ 440531 w 759619"/>
                <a:gd name="connsiteY0" fmla="*/ 602456 h 1140619"/>
                <a:gd name="connsiteX1" fmla="*/ 340519 w 759619"/>
                <a:gd name="connsiteY1" fmla="*/ 814387 h 1140619"/>
                <a:gd name="connsiteX2" fmla="*/ 264319 w 759619"/>
                <a:gd name="connsiteY2" fmla="*/ 978694 h 1140619"/>
                <a:gd name="connsiteX3" fmla="*/ 185738 w 759619"/>
                <a:gd name="connsiteY3" fmla="*/ 1140619 h 1140619"/>
                <a:gd name="connsiteX4" fmla="*/ 0 w 759619"/>
                <a:gd name="connsiteY4" fmla="*/ 1071562 h 1140619"/>
                <a:gd name="connsiteX5" fmla="*/ 50006 w 759619"/>
                <a:gd name="connsiteY5" fmla="*/ 1012031 h 1140619"/>
                <a:gd name="connsiteX6" fmla="*/ 90488 w 759619"/>
                <a:gd name="connsiteY6" fmla="*/ 957262 h 1140619"/>
                <a:gd name="connsiteX7" fmla="*/ 166688 w 759619"/>
                <a:gd name="connsiteY7" fmla="*/ 790575 h 1140619"/>
                <a:gd name="connsiteX8" fmla="*/ 264319 w 759619"/>
                <a:gd name="connsiteY8" fmla="*/ 564356 h 1140619"/>
                <a:gd name="connsiteX9" fmla="*/ 342900 w 759619"/>
                <a:gd name="connsiteY9" fmla="*/ 354806 h 1140619"/>
                <a:gd name="connsiteX10" fmla="*/ 395288 w 759619"/>
                <a:gd name="connsiteY10" fmla="*/ 195262 h 1140619"/>
                <a:gd name="connsiteX11" fmla="*/ 428625 w 759619"/>
                <a:gd name="connsiteY11" fmla="*/ 92869 h 1140619"/>
                <a:gd name="connsiteX12" fmla="*/ 431006 w 759619"/>
                <a:gd name="connsiteY12" fmla="*/ 73819 h 1140619"/>
                <a:gd name="connsiteX13" fmla="*/ 431006 w 759619"/>
                <a:gd name="connsiteY13" fmla="*/ 59531 h 1140619"/>
                <a:gd name="connsiteX14" fmla="*/ 392906 w 759619"/>
                <a:gd name="connsiteY14" fmla="*/ 0 h 1140619"/>
                <a:gd name="connsiteX15" fmla="*/ 759619 w 759619"/>
                <a:gd name="connsiteY15" fmla="*/ 21431 h 1140619"/>
                <a:gd name="connsiteX16" fmla="*/ 745331 w 759619"/>
                <a:gd name="connsiteY16" fmla="*/ 54769 h 1140619"/>
                <a:gd name="connsiteX17" fmla="*/ 695325 w 759619"/>
                <a:gd name="connsiteY17" fmla="*/ 109537 h 1140619"/>
                <a:gd name="connsiteX18" fmla="*/ 645319 w 759619"/>
                <a:gd name="connsiteY18" fmla="*/ 171450 h 1140619"/>
                <a:gd name="connsiteX19" fmla="*/ 602456 w 759619"/>
                <a:gd name="connsiteY19" fmla="*/ 233362 h 1140619"/>
                <a:gd name="connsiteX20" fmla="*/ 569119 w 759619"/>
                <a:gd name="connsiteY20" fmla="*/ 309562 h 1140619"/>
                <a:gd name="connsiteX21" fmla="*/ 440531 w 759619"/>
                <a:gd name="connsiteY21" fmla="*/ 602456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1140619">
                  <a:moveTo>
                    <a:pt x="440531" y="602456"/>
                  </a:moveTo>
                  <a:lnTo>
                    <a:pt x="340519" y="814387"/>
                  </a:lnTo>
                  <a:lnTo>
                    <a:pt x="264319" y="978694"/>
                  </a:lnTo>
                  <a:lnTo>
                    <a:pt x="185738" y="1140619"/>
                  </a:lnTo>
                  <a:lnTo>
                    <a:pt x="0" y="1071562"/>
                  </a:lnTo>
                  <a:lnTo>
                    <a:pt x="50006" y="1012031"/>
                  </a:lnTo>
                  <a:lnTo>
                    <a:pt x="90488" y="957262"/>
                  </a:lnTo>
                  <a:lnTo>
                    <a:pt x="166688" y="790575"/>
                  </a:lnTo>
                  <a:lnTo>
                    <a:pt x="264319" y="564356"/>
                  </a:lnTo>
                  <a:lnTo>
                    <a:pt x="342900" y="354806"/>
                  </a:lnTo>
                  <a:lnTo>
                    <a:pt x="395288" y="195262"/>
                  </a:lnTo>
                  <a:lnTo>
                    <a:pt x="428625" y="92869"/>
                  </a:lnTo>
                  <a:lnTo>
                    <a:pt x="431006" y="73819"/>
                  </a:lnTo>
                  <a:lnTo>
                    <a:pt x="431006" y="59531"/>
                  </a:lnTo>
                  <a:lnTo>
                    <a:pt x="392906" y="0"/>
                  </a:lnTo>
                  <a:lnTo>
                    <a:pt x="759619" y="21431"/>
                  </a:lnTo>
                  <a:lnTo>
                    <a:pt x="745331" y="54769"/>
                  </a:lnTo>
                  <a:lnTo>
                    <a:pt x="695325" y="109537"/>
                  </a:lnTo>
                  <a:lnTo>
                    <a:pt x="645319" y="171450"/>
                  </a:lnTo>
                  <a:lnTo>
                    <a:pt x="602456" y="233362"/>
                  </a:lnTo>
                  <a:lnTo>
                    <a:pt x="569119" y="309562"/>
                  </a:lnTo>
                  <a:lnTo>
                    <a:pt x="440531" y="602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AC2D009F-EEFD-4EFF-A77D-835C03930A08}"/>
                </a:ext>
              </a:extLst>
            </p:cNvPr>
            <p:cNvSpPr/>
            <p:nvPr/>
          </p:nvSpPr>
          <p:spPr>
            <a:xfrm>
              <a:off x="3362325" y="3386138"/>
              <a:ext cx="1046163" cy="469900"/>
            </a:xfrm>
            <a:custGeom>
              <a:avLst/>
              <a:gdLst>
                <a:gd name="connsiteX0" fmla="*/ 564356 w 1045369"/>
                <a:gd name="connsiteY0" fmla="*/ 245268 h 469106"/>
                <a:gd name="connsiteX1" fmla="*/ 438150 w 1045369"/>
                <a:gd name="connsiteY1" fmla="*/ 276225 h 469106"/>
                <a:gd name="connsiteX2" fmla="*/ 342900 w 1045369"/>
                <a:gd name="connsiteY2" fmla="*/ 309562 h 469106"/>
                <a:gd name="connsiteX3" fmla="*/ 264319 w 1045369"/>
                <a:gd name="connsiteY3" fmla="*/ 340518 h 469106"/>
                <a:gd name="connsiteX4" fmla="*/ 185738 w 1045369"/>
                <a:gd name="connsiteY4" fmla="*/ 388143 h 469106"/>
                <a:gd name="connsiteX5" fmla="*/ 147638 w 1045369"/>
                <a:gd name="connsiteY5" fmla="*/ 419100 h 469106"/>
                <a:gd name="connsiteX6" fmla="*/ 130969 w 1045369"/>
                <a:gd name="connsiteY6" fmla="*/ 445293 h 469106"/>
                <a:gd name="connsiteX7" fmla="*/ 111919 w 1045369"/>
                <a:gd name="connsiteY7" fmla="*/ 469106 h 469106"/>
                <a:gd name="connsiteX8" fmla="*/ 102394 w 1045369"/>
                <a:gd name="connsiteY8" fmla="*/ 469106 h 469106"/>
                <a:gd name="connsiteX9" fmla="*/ 80963 w 1045369"/>
                <a:gd name="connsiteY9" fmla="*/ 459581 h 469106"/>
                <a:gd name="connsiteX10" fmla="*/ 54769 w 1045369"/>
                <a:gd name="connsiteY10" fmla="*/ 411956 h 469106"/>
                <a:gd name="connsiteX11" fmla="*/ 30956 w 1045369"/>
                <a:gd name="connsiteY11" fmla="*/ 364331 h 469106"/>
                <a:gd name="connsiteX12" fmla="*/ 7144 w 1045369"/>
                <a:gd name="connsiteY12" fmla="*/ 300037 h 469106"/>
                <a:gd name="connsiteX13" fmla="*/ 0 w 1045369"/>
                <a:gd name="connsiteY13" fmla="*/ 245268 h 469106"/>
                <a:gd name="connsiteX14" fmla="*/ 2381 w 1045369"/>
                <a:gd name="connsiteY14" fmla="*/ 209550 h 469106"/>
                <a:gd name="connsiteX15" fmla="*/ 11906 w 1045369"/>
                <a:gd name="connsiteY15" fmla="*/ 192881 h 469106"/>
                <a:gd name="connsiteX16" fmla="*/ 85725 w 1045369"/>
                <a:gd name="connsiteY16" fmla="*/ 145256 h 469106"/>
                <a:gd name="connsiteX17" fmla="*/ 252413 w 1045369"/>
                <a:gd name="connsiteY17" fmla="*/ 176212 h 469106"/>
                <a:gd name="connsiteX18" fmla="*/ 378619 w 1045369"/>
                <a:gd name="connsiteY18" fmla="*/ 123825 h 469106"/>
                <a:gd name="connsiteX19" fmla="*/ 669131 w 1045369"/>
                <a:gd name="connsiteY19" fmla="*/ 14287 h 469106"/>
                <a:gd name="connsiteX20" fmla="*/ 707231 w 1045369"/>
                <a:gd name="connsiteY20" fmla="*/ 0 h 469106"/>
                <a:gd name="connsiteX21" fmla="*/ 733425 w 1045369"/>
                <a:gd name="connsiteY21" fmla="*/ 0 h 469106"/>
                <a:gd name="connsiteX22" fmla="*/ 773906 w 1045369"/>
                <a:gd name="connsiteY22" fmla="*/ 11906 h 469106"/>
                <a:gd name="connsiteX23" fmla="*/ 842963 w 1045369"/>
                <a:gd name="connsiteY23" fmla="*/ 47625 h 469106"/>
                <a:gd name="connsiteX24" fmla="*/ 940594 w 1045369"/>
                <a:gd name="connsiteY24" fmla="*/ 123825 h 469106"/>
                <a:gd name="connsiteX25" fmla="*/ 1021556 w 1045369"/>
                <a:gd name="connsiteY25" fmla="*/ 190500 h 469106"/>
                <a:gd name="connsiteX26" fmla="*/ 1042988 w 1045369"/>
                <a:gd name="connsiteY26" fmla="*/ 221456 h 469106"/>
                <a:gd name="connsiteX27" fmla="*/ 1045369 w 1045369"/>
                <a:gd name="connsiteY27" fmla="*/ 240506 h 469106"/>
                <a:gd name="connsiteX28" fmla="*/ 1042988 w 1045369"/>
                <a:gd name="connsiteY28" fmla="*/ 269081 h 469106"/>
                <a:gd name="connsiteX29" fmla="*/ 1031081 w 1045369"/>
                <a:gd name="connsiteY29" fmla="*/ 288131 h 469106"/>
                <a:gd name="connsiteX30" fmla="*/ 978694 w 1045369"/>
                <a:gd name="connsiteY30" fmla="*/ 323850 h 469106"/>
                <a:gd name="connsiteX31" fmla="*/ 950119 w 1045369"/>
                <a:gd name="connsiteY31" fmla="*/ 352425 h 469106"/>
                <a:gd name="connsiteX32" fmla="*/ 654844 w 1045369"/>
                <a:gd name="connsiteY32" fmla="*/ 264318 h 469106"/>
                <a:gd name="connsiteX33" fmla="*/ 640556 w 1045369"/>
                <a:gd name="connsiteY33" fmla="*/ 247650 h 469106"/>
                <a:gd name="connsiteX34" fmla="*/ 623888 w 1045369"/>
                <a:gd name="connsiteY34" fmla="*/ 240506 h 469106"/>
                <a:gd name="connsiteX35" fmla="*/ 564356 w 1045369"/>
                <a:gd name="connsiteY35" fmla="*/ 2452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5369" h="469106">
                  <a:moveTo>
                    <a:pt x="564356" y="245268"/>
                  </a:moveTo>
                  <a:lnTo>
                    <a:pt x="438150" y="276225"/>
                  </a:lnTo>
                  <a:lnTo>
                    <a:pt x="342900" y="309562"/>
                  </a:lnTo>
                  <a:lnTo>
                    <a:pt x="264319" y="340518"/>
                  </a:lnTo>
                  <a:lnTo>
                    <a:pt x="185738" y="388143"/>
                  </a:lnTo>
                  <a:lnTo>
                    <a:pt x="147638" y="419100"/>
                  </a:lnTo>
                  <a:lnTo>
                    <a:pt x="130969" y="445293"/>
                  </a:lnTo>
                  <a:lnTo>
                    <a:pt x="111919" y="469106"/>
                  </a:lnTo>
                  <a:lnTo>
                    <a:pt x="102394" y="469106"/>
                  </a:lnTo>
                  <a:lnTo>
                    <a:pt x="80963" y="459581"/>
                  </a:lnTo>
                  <a:lnTo>
                    <a:pt x="54769" y="411956"/>
                  </a:lnTo>
                  <a:lnTo>
                    <a:pt x="30956" y="364331"/>
                  </a:lnTo>
                  <a:lnTo>
                    <a:pt x="7144" y="300037"/>
                  </a:lnTo>
                  <a:lnTo>
                    <a:pt x="0" y="245268"/>
                  </a:lnTo>
                  <a:lnTo>
                    <a:pt x="2381" y="209550"/>
                  </a:lnTo>
                  <a:lnTo>
                    <a:pt x="11906" y="192881"/>
                  </a:lnTo>
                  <a:lnTo>
                    <a:pt x="85725" y="145256"/>
                  </a:lnTo>
                  <a:lnTo>
                    <a:pt x="252413" y="176212"/>
                  </a:lnTo>
                  <a:lnTo>
                    <a:pt x="378619" y="123825"/>
                  </a:lnTo>
                  <a:lnTo>
                    <a:pt x="669131" y="14287"/>
                  </a:lnTo>
                  <a:lnTo>
                    <a:pt x="707231" y="0"/>
                  </a:lnTo>
                  <a:lnTo>
                    <a:pt x="733425" y="0"/>
                  </a:lnTo>
                  <a:lnTo>
                    <a:pt x="773906" y="11906"/>
                  </a:lnTo>
                  <a:lnTo>
                    <a:pt x="842963" y="47625"/>
                  </a:lnTo>
                  <a:lnTo>
                    <a:pt x="940594" y="123825"/>
                  </a:lnTo>
                  <a:lnTo>
                    <a:pt x="1021556" y="190500"/>
                  </a:lnTo>
                  <a:lnTo>
                    <a:pt x="1042988" y="221456"/>
                  </a:lnTo>
                  <a:lnTo>
                    <a:pt x="1045369" y="240506"/>
                  </a:lnTo>
                  <a:lnTo>
                    <a:pt x="1042988" y="269081"/>
                  </a:lnTo>
                  <a:lnTo>
                    <a:pt x="1031081" y="288131"/>
                  </a:lnTo>
                  <a:lnTo>
                    <a:pt x="978694" y="323850"/>
                  </a:lnTo>
                  <a:lnTo>
                    <a:pt x="950119" y="352425"/>
                  </a:lnTo>
                  <a:lnTo>
                    <a:pt x="654844" y="264318"/>
                  </a:lnTo>
                  <a:lnTo>
                    <a:pt x="640556" y="247650"/>
                  </a:lnTo>
                  <a:lnTo>
                    <a:pt x="623888" y="240506"/>
                  </a:lnTo>
                  <a:lnTo>
                    <a:pt x="564356" y="245268"/>
                  </a:lnTo>
                  <a:close/>
                </a:path>
              </a:pathLst>
            </a:custGeom>
            <a:solidFill>
              <a:srgbClr val="1F49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1">
              <a:extLst>
                <a:ext uri="{FF2B5EF4-FFF2-40B4-BE49-F238E27FC236}">
                  <a16:creationId xmlns:a16="http://schemas.microsoft.com/office/drawing/2014/main" id="{795CC86D-598E-472E-8C03-C820DE4382B0}"/>
                </a:ext>
              </a:extLst>
            </p:cNvPr>
            <p:cNvSpPr/>
            <p:nvPr/>
          </p:nvSpPr>
          <p:spPr>
            <a:xfrm rot="16200000">
              <a:off x="2463006" y="3934620"/>
              <a:ext cx="2257425" cy="1509712"/>
            </a:xfrm>
            <a:custGeom>
              <a:avLst/>
              <a:gdLst>
                <a:gd name="connsiteX0" fmla="*/ 683419 w 2257425"/>
                <a:gd name="connsiteY0" fmla="*/ 919163 h 1509713"/>
                <a:gd name="connsiteX1" fmla="*/ 585787 w 2257425"/>
                <a:gd name="connsiteY1" fmla="*/ 842963 h 1509713"/>
                <a:gd name="connsiteX2" fmla="*/ 469106 w 2257425"/>
                <a:gd name="connsiteY2" fmla="*/ 742950 h 1509713"/>
                <a:gd name="connsiteX3" fmla="*/ 290512 w 2257425"/>
                <a:gd name="connsiteY3" fmla="*/ 557213 h 1509713"/>
                <a:gd name="connsiteX4" fmla="*/ 209550 w 2257425"/>
                <a:gd name="connsiteY4" fmla="*/ 459581 h 1509713"/>
                <a:gd name="connsiteX5" fmla="*/ 133350 w 2257425"/>
                <a:gd name="connsiteY5" fmla="*/ 347663 h 1509713"/>
                <a:gd name="connsiteX6" fmla="*/ 57150 w 2257425"/>
                <a:gd name="connsiteY6" fmla="*/ 216694 h 1509713"/>
                <a:gd name="connsiteX7" fmla="*/ 11906 w 2257425"/>
                <a:gd name="connsiteY7" fmla="*/ 107156 h 1509713"/>
                <a:gd name="connsiteX8" fmla="*/ 0 w 2257425"/>
                <a:gd name="connsiteY8" fmla="*/ 73819 h 1509713"/>
                <a:gd name="connsiteX9" fmla="*/ 0 w 2257425"/>
                <a:gd name="connsiteY9" fmla="*/ 40481 h 1509713"/>
                <a:gd name="connsiteX10" fmla="*/ 7144 w 2257425"/>
                <a:gd name="connsiteY10" fmla="*/ 7144 h 1509713"/>
                <a:gd name="connsiteX11" fmla="*/ 14287 w 2257425"/>
                <a:gd name="connsiteY11" fmla="*/ 2381 h 1509713"/>
                <a:gd name="connsiteX12" fmla="*/ 28575 w 2257425"/>
                <a:gd name="connsiteY12" fmla="*/ 0 h 1509713"/>
                <a:gd name="connsiteX13" fmla="*/ 45244 w 2257425"/>
                <a:gd name="connsiteY13" fmla="*/ 9525 h 1509713"/>
                <a:gd name="connsiteX14" fmla="*/ 69056 w 2257425"/>
                <a:gd name="connsiteY14" fmla="*/ 47625 h 1509713"/>
                <a:gd name="connsiteX15" fmla="*/ 130969 w 2257425"/>
                <a:gd name="connsiteY15" fmla="*/ 150019 h 1509713"/>
                <a:gd name="connsiteX16" fmla="*/ 204787 w 2257425"/>
                <a:gd name="connsiteY16" fmla="*/ 242888 h 1509713"/>
                <a:gd name="connsiteX17" fmla="*/ 290512 w 2257425"/>
                <a:gd name="connsiteY17" fmla="*/ 347663 h 1509713"/>
                <a:gd name="connsiteX18" fmla="*/ 416719 w 2257425"/>
                <a:gd name="connsiteY18" fmla="*/ 469106 h 1509713"/>
                <a:gd name="connsiteX19" fmla="*/ 573881 w 2257425"/>
                <a:gd name="connsiteY19" fmla="*/ 597694 h 1509713"/>
                <a:gd name="connsiteX20" fmla="*/ 688181 w 2257425"/>
                <a:gd name="connsiteY20" fmla="*/ 676275 h 1509713"/>
                <a:gd name="connsiteX21" fmla="*/ 814387 w 2257425"/>
                <a:gd name="connsiteY21" fmla="*/ 757238 h 1509713"/>
                <a:gd name="connsiteX22" fmla="*/ 1014412 w 2257425"/>
                <a:gd name="connsiteY22" fmla="*/ 859631 h 1509713"/>
                <a:gd name="connsiteX23" fmla="*/ 1169194 w 2257425"/>
                <a:gd name="connsiteY23" fmla="*/ 926306 h 1509713"/>
                <a:gd name="connsiteX24" fmla="*/ 1254919 w 2257425"/>
                <a:gd name="connsiteY24" fmla="*/ 969169 h 1509713"/>
                <a:gd name="connsiteX25" fmla="*/ 1404937 w 2257425"/>
                <a:gd name="connsiteY25" fmla="*/ 1033463 h 1509713"/>
                <a:gd name="connsiteX26" fmla="*/ 1500187 w 2257425"/>
                <a:gd name="connsiteY26" fmla="*/ 1066800 h 1509713"/>
                <a:gd name="connsiteX27" fmla="*/ 1607344 w 2257425"/>
                <a:gd name="connsiteY27" fmla="*/ 1097756 h 1509713"/>
                <a:gd name="connsiteX28" fmla="*/ 1740694 w 2257425"/>
                <a:gd name="connsiteY28" fmla="*/ 1128713 h 1509713"/>
                <a:gd name="connsiteX29" fmla="*/ 1819275 w 2257425"/>
                <a:gd name="connsiteY29" fmla="*/ 1145381 h 1509713"/>
                <a:gd name="connsiteX30" fmla="*/ 1962150 w 2257425"/>
                <a:gd name="connsiteY30" fmla="*/ 1169194 h 1509713"/>
                <a:gd name="connsiteX31" fmla="*/ 2050256 w 2257425"/>
                <a:gd name="connsiteY31" fmla="*/ 1181100 h 1509713"/>
                <a:gd name="connsiteX32" fmla="*/ 2114550 w 2257425"/>
                <a:gd name="connsiteY32" fmla="*/ 1190625 h 1509713"/>
                <a:gd name="connsiteX33" fmla="*/ 2257425 w 2257425"/>
                <a:gd name="connsiteY33" fmla="*/ 1166813 h 1509713"/>
                <a:gd name="connsiteX34" fmla="*/ 2155031 w 2257425"/>
                <a:gd name="connsiteY34" fmla="*/ 1509713 h 1509713"/>
                <a:gd name="connsiteX35" fmla="*/ 2078831 w 2257425"/>
                <a:gd name="connsiteY35" fmla="*/ 1476375 h 1509713"/>
                <a:gd name="connsiteX36" fmla="*/ 2031206 w 2257425"/>
                <a:gd name="connsiteY36" fmla="*/ 1450181 h 1509713"/>
                <a:gd name="connsiteX37" fmla="*/ 1981200 w 2257425"/>
                <a:gd name="connsiteY37" fmla="*/ 1433513 h 1509713"/>
                <a:gd name="connsiteX38" fmla="*/ 1788319 w 2257425"/>
                <a:gd name="connsiteY38" fmla="*/ 1390650 h 1509713"/>
                <a:gd name="connsiteX39" fmla="*/ 1516856 w 2257425"/>
                <a:gd name="connsiteY39" fmla="*/ 1316831 h 1509713"/>
                <a:gd name="connsiteX40" fmla="*/ 1269206 w 2257425"/>
                <a:gd name="connsiteY40" fmla="*/ 1238250 h 1509713"/>
                <a:gd name="connsiteX41" fmla="*/ 1047750 w 2257425"/>
                <a:gd name="connsiteY41" fmla="*/ 1147763 h 1509713"/>
                <a:gd name="connsiteX42" fmla="*/ 909637 w 2257425"/>
                <a:gd name="connsiteY42" fmla="*/ 1073944 h 1509713"/>
                <a:gd name="connsiteX43" fmla="*/ 683419 w 2257425"/>
                <a:gd name="connsiteY43" fmla="*/ 919163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7425" h="1509713">
                  <a:moveTo>
                    <a:pt x="683419" y="919163"/>
                  </a:moveTo>
                  <a:lnTo>
                    <a:pt x="585787" y="842963"/>
                  </a:lnTo>
                  <a:lnTo>
                    <a:pt x="469106" y="742950"/>
                  </a:lnTo>
                  <a:lnTo>
                    <a:pt x="290512" y="557213"/>
                  </a:lnTo>
                  <a:lnTo>
                    <a:pt x="209550" y="459581"/>
                  </a:lnTo>
                  <a:lnTo>
                    <a:pt x="133350" y="347663"/>
                  </a:lnTo>
                  <a:lnTo>
                    <a:pt x="57150" y="216694"/>
                  </a:lnTo>
                  <a:lnTo>
                    <a:pt x="11906" y="107156"/>
                  </a:lnTo>
                  <a:lnTo>
                    <a:pt x="0" y="73819"/>
                  </a:lnTo>
                  <a:lnTo>
                    <a:pt x="0" y="40481"/>
                  </a:lnTo>
                  <a:lnTo>
                    <a:pt x="7144" y="7144"/>
                  </a:lnTo>
                  <a:lnTo>
                    <a:pt x="14287" y="2381"/>
                  </a:lnTo>
                  <a:lnTo>
                    <a:pt x="28575" y="0"/>
                  </a:lnTo>
                  <a:lnTo>
                    <a:pt x="45244" y="9525"/>
                  </a:lnTo>
                  <a:lnTo>
                    <a:pt x="69056" y="47625"/>
                  </a:lnTo>
                  <a:lnTo>
                    <a:pt x="130969" y="150019"/>
                  </a:lnTo>
                  <a:lnTo>
                    <a:pt x="204787" y="242888"/>
                  </a:lnTo>
                  <a:lnTo>
                    <a:pt x="290512" y="347663"/>
                  </a:lnTo>
                  <a:lnTo>
                    <a:pt x="416719" y="469106"/>
                  </a:lnTo>
                  <a:lnTo>
                    <a:pt x="573881" y="597694"/>
                  </a:lnTo>
                  <a:lnTo>
                    <a:pt x="688181" y="676275"/>
                  </a:lnTo>
                  <a:lnTo>
                    <a:pt x="814387" y="757238"/>
                  </a:lnTo>
                  <a:lnTo>
                    <a:pt x="1014412" y="859631"/>
                  </a:lnTo>
                  <a:lnTo>
                    <a:pt x="1169194" y="926306"/>
                  </a:lnTo>
                  <a:lnTo>
                    <a:pt x="1254919" y="969169"/>
                  </a:lnTo>
                  <a:lnTo>
                    <a:pt x="1404937" y="1033463"/>
                  </a:lnTo>
                  <a:lnTo>
                    <a:pt x="1500187" y="1066800"/>
                  </a:lnTo>
                  <a:lnTo>
                    <a:pt x="1607344" y="1097756"/>
                  </a:lnTo>
                  <a:lnTo>
                    <a:pt x="1740694" y="1128713"/>
                  </a:lnTo>
                  <a:lnTo>
                    <a:pt x="1819275" y="1145381"/>
                  </a:lnTo>
                  <a:lnTo>
                    <a:pt x="1962150" y="1169194"/>
                  </a:lnTo>
                  <a:lnTo>
                    <a:pt x="2050256" y="1181100"/>
                  </a:lnTo>
                  <a:lnTo>
                    <a:pt x="2114550" y="1190625"/>
                  </a:lnTo>
                  <a:lnTo>
                    <a:pt x="2257425" y="1166813"/>
                  </a:lnTo>
                  <a:lnTo>
                    <a:pt x="2155031" y="1509713"/>
                  </a:lnTo>
                  <a:lnTo>
                    <a:pt x="2078831" y="1476375"/>
                  </a:lnTo>
                  <a:lnTo>
                    <a:pt x="2031206" y="1450181"/>
                  </a:lnTo>
                  <a:lnTo>
                    <a:pt x="1981200" y="1433513"/>
                  </a:lnTo>
                  <a:lnTo>
                    <a:pt x="1788319" y="1390650"/>
                  </a:lnTo>
                  <a:lnTo>
                    <a:pt x="1516856" y="1316831"/>
                  </a:lnTo>
                  <a:lnTo>
                    <a:pt x="1269206" y="1238250"/>
                  </a:lnTo>
                  <a:lnTo>
                    <a:pt x="1047750" y="1147763"/>
                  </a:lnTo>
                  <a:lnTo>
                    <a:pt x="909637" y="1073944"/>
                  </a:lnTo>
                  <a:lnTo>
                    <a:pt x="683419" y="9191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24F837DC-7BAC-4BB3-BB95-D9F4AED33FE0}"/>
                </a:ext>
              </a:extLst>
            </p:cNvPr>
            <p:cNvSpPr/>
            <p:nvPr/>
          </p:nvSpPr>
          <p:spPr>
            <a:xfrm>
              <a:off x="2906713" y="4135438"/>
              <a:ext cx="4451350" cy="2022475"/>
            </a:xfrm>
            <a:custGeom>
              <a:avLst/>
              <a:gdLst>
                <a:gd name="connsiteX0" fmla="*/ 2498141 w 4451299"/>
                <a:gd name="connsiteY0" fmla="*/ 1598372 h 2022653"/>
                <a:gd name="connsiteX1" fmla="*/ 2095805 w 4451299"/>
                <a:gd name="connsiteY1" fmla="*/ 1393546 h 2022653"/>
                <a:gd name="connsiteX2" fmla="*/ 1693469 w 4451299"/>
                <a:gd name="connsiteY2" fmla="*/ 1170432 h 2022653"/>
                <a:gd name="connsiteX3" fmla="*/ 1305763 w 4451299"/>
                <a:gd name="connsiteY3" fmla="*/ 943661 h 2022653"/>
                <a:gd name="connsiteX4" fmla="*/ 1009497 w 4451299"/>
                <a:gd name="connsiteY4" fmla="*/ 764439 h 2022653"/>
                <a:gd name="connsiteX5" fmla="*/ 782726 w 4451299"/>
                <a:gd name="connsiteY5" fmla="*/ 672999 h 2022653"/>
                <a:gd name="connsiteX6" fmla="*/ 596189 w 4451299"/>
                <a:gd name="connsiteY6" fmla="*/ 566928 h 2022653"/>
                <a:gd name="connsiteX7" fmla="*/ 354787 w 4451299"/>
                <a:gd name="connsiteY7" fmla="*/ 442570 h 2022653"/>
                <a:gd name="connsiteX8" fmla="*/ 168249 w 4451299"/>
                <a:gd name="connsiteY8" fmla="*/ 362103 h 2022653"/>
                <a:gd name="connsiteX9" fmla="*/ 98755 w 4451299"/>
                <a:gd name="connsiteY9" fmla="*/ 336500 h 2022653"/>
                <a:gd name="connsiteX10" fmla="*/ 76809 w 4451299"/>
                <a:gd name="connsiteY10" fmla="*/ 321869 h 2022653"/>
                <a:gd name="connsiteX11" fmla="*/ 43891 w 4451299"/>
                <a:gd name="connsiteY11" fmla="*/ 263348 h 2022653"/>
                <a:gd name="connsiteX12" fmla="*/ 14630 w 4451299"/>
                <a:gd name="connsiteY12" fmla="*/ 168250 h 2022653"/>
                <a:gd name="connsiteX13" fmla="*/ 3657 w 4451299"/>
                <a:gd name="connsiteY13" fmla="*/ 95098 h 2022653"/>
                <a:gd name="connsiteX14" fmla="*/ 0 w 4451299"/>
                <a:gd name="connsiteY14" fmla="*/ 54864 h 2022653"/>
                <a:gd name="connsiteX15" fmla="*/ 0 w 4451299"/>
                <a:gd name="connsiteY15" fmla="*/ 18288 h 2022653"/>
                <a:gd name="connsiteX16" fmla="*/ 10973 w 4451299"/>
                <a:gd name="connsiteY16" fmla="*/ 0 h 2022653"/>
                <a:gd name="connsiteX17" fmla="*/ 32918 w 4451299"/>
                <a:gd name="connsiteY17" fmla="*/ 0 h 2022653"/>
                <a:gd name="connsiteX18" fmla="*/ 58521 w 4451299"/>
                <a:gd name="connsiteY18" fmla="*/ 10973 h 2022653"/>
                <a:gd name="connsiteX19" fmla="*/ 109728 w 4451299"/>
                <a:gd name="connsiteY19" fmla="*/ 69495 h 2022653"/>
                <a:gd name="connsiteX20" fmla="*/ 153619 w 4451299"/>
                <a:gd name="connsiteY20" fmla="*/ 113386 h 2022653"/>
                <a:gd name="connsiteX21" fmla="*/ 226771 w 4451299"/>
                <a:gd name="connsiteY21" fmla="*/ 175565 h 2022653"/>
                <a:gd name="connsiteX22" fmla="*/ 270662 w 4451299"/>
                <a:gd name="connsiteY22" fmla="*/ 208484 h 2022653"/>
                <a:gd name="connsiteX23" fmla="*/ 354787 w 4451299"/>
                <a:gd name="connsiteY23" fmla="*/ 256032 h 2022653"/>
                <a:gd name="connsiteX24" fmla="*/ 607161 w 4451299"/>
                <a:gd name="connsiteY24" fmla="*/ 391364 h 2022653"/>
                <a:gd name="connsiteX25" fmla="*/ 863193 w 4451299"/>
                <a:gd name="connsiteY25" fmla="*/ 519380 h 2022653"/>
                <a:gd name="connsiteX26" fmla="*/ 1093622 w 4451299"/>
                <a:gd name="connsiteY26" fmla="*/ 640080 h 2022653"/>
                <a:gd name="connsiteX27" fmla="*/ 1558137 w 4451299"/>
                <a:gd name="connsiteY27" fmla="*/ 885140 h 2022653"/>
                <a:gd name="connsiteX28" fmla="*/ 1869033 w 4451299"/>
                <a:gd name="connsiteY28" fmla="*/ 1038759 h 2022653"/>
                <a:gd name="connsiteX29" fmla="*/ 2275027 w 4451299"/>
                <a:gd name="connsiteY29" fmla="*/ 1228954 h 2022653"/>
                <a:gd name="connsiteX30" fmla="*/ 2611526 w 4451299"/>
                <a:gd name="connsiteY30" fmla="*/ 1378916 h 2022653"/>
                <a:gd name="connsiteX31" fmla="*/ 2893161 w 4451299"/>
                <a:gd name="connsiteY31" fmla="*/ 1466698 h 2022653"/>
                <a:gd name="connsiteX32" fmla="*/ 3408883 w 4451299"/>
                <a:gd name="connsiteY32" fmla="*/ 1602029 h 2022653"/>
                <a:gd name="connsiteX33" fmla="*/ 3836822 w 4451299"/>
                <a:gd name="connsiteY33" fmla="*/ 1700784 h 2022653"/>
                <a:gd name="connsiteX34" fmla="*/ 4275734 w 4451299"/>
                <a:gd name="connsiteY34" fmla="*/ 1788567 h 2022653"/>
                <a:gd name="connsiteX35" fmla="*/ 4422038 w 4451299"/>
                <a:gd name="connsiteY35" fmla="*/ 1817828 h 2022653"/>
                <a:gd name="connsiteX36" fmla="*/ 4440326 w 4451299"/>
                <a:gd name="connsiteY36" fmla="*/ 1825143 h 2022653"/>
                <a:gd name="connsiteX37" fmla="*/ 4451299 w 4451299"/>
                <a:gd name="connsiteY37" fmla="*/ 1836116 h 2022653"/>
                <a:gd name="connsiteX38" fmla="*/ 4447641 w 4451299"/>
                <a:gd name="connsiteY38" fmla="*/ 1850746 h 2022653"/>
                <a:gd name="connsiteX39" fmla="*/ 4422038 w 4451299"/>
                <a:gd name="connsiteY39" fmla="*/ 1872692 h 2022653"/>
                <a:gd name="connsiteX40" fmla="*/ 4217213 w 4451299"/>
                <a:gd name="connsiteY40" fmla="*/ 1909268 h 2022653"/>
                <a:gd name="connsiteX41" fmla="*/ 3814877 w 4451299"/>
                <a:gd name="connsiteY41" fmla="*/ 1975104 h 2022653"/>
                <a:gd name="connsiteX42" fmla="*/ 3580790 w 4451299"/>
                <a:gd name="connsiteY42" fmla="*/ 2018996 h 2022653"/>
                <a:gd name="connsiteX43" fmla="*/ 3540557 w 4451299"/>
                <a:gd name="connsiteY43" fmla="*/ 2022653 h 2022653"/>
                <a:gd name="connsiteX44" fmla="*/ 3463747 w 4451299"/>
                <a:gd name="connsiteY44" fmla="*/ 2011680 h 2022653"/>
                <a:gd name="connsiteX45" fmla="*/ 3368649 w 4451299"/>
                <a:gd name="connsiteY45" fmla="*/ 1997050 h 2022653"/>
                <a:gd name="connsiteX46" fmla="*/ 3229661 w 4451299"/>
                <a:gd name="connsiteY46" fmla="*/ 1949501 h 2022653"/>
                <a:gd name="connsiteX47" fmla="*/ 2999232 w 4451299"/>
                <a:gd name="connsiteY47" fmla="*/ 1850746 h 2022653"/>
                <a:gd name="connsiteX48" fmla="*/ 2498141 w 4451299"/>
                <a:gd name="connsiteY48" fmla="*/ 1598372 h 20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1299" h="2022653">
                  <a:moveTo>
                    <a:pt x="2498141" y="1598372"/>
                  </a:moveTo>
                  <a:lnTo>
                    <a:pt x="2095805" y="1393546"/>
                  </a:lnTo>
                  <a:lnTo>
                    <a:pt x="1693469" y="1170432"/>
                  </a:lnTo>
                  <a:lnTo>
                    <a:pt x="1305763" y="943661"/>
                  </a:lnTo>
                  <a:lnTo>
                    <a:pt x="1009497" y="764439"/>
                  </a:lnTo>
                  <a:lnTo>
                    <a:pt x="782726" y="672999"/>
                  </a:lnTo>
                  <a:lnTo>
                    <a:pt x="596189" y="566928"/>
                  </a:lnTo>
                  <a:lnTo>
                    <a:pt x="354787" y="442570"/>
                  </a:lnTo>
                  <a:lnTo>
                    <a:pt x="168249" y="362103"/>
                  </a:lnTo>
                  <a:lnTo>
                    <a:pt x="98755" y="336500"/>
                  </a:lnTo>
                  <a:lnTo>
                    <a:pt x="76809" y="321869"/>
                  </a:lnTo>
                  <a:lnTo>
                    <a:pt x="43891" y="263348"/>
                  </a:lnTo>
                  <a:lnTo>
                    <a:pt x="14630" y="168250"/>
                  </a:lnTo>
                  <a:lnTo>
                    <a:pt x="3657" y="95098"/>
                  </a:lnTo>
                  <a:lnTo>
                    <a:pt x="0" y="54864"/>
                  </a:lnTo>
                  <a:lnTo>
                    <a:pt x="0" y="18288"/>
                  </a:lnTo>
                  <a:lnTo>
                    <a:pt x="10973" y="0"/>
                  </a:lnTo>
                  <a:lnTo>
                    <a:pt x="32918" y="0"/>
                  </a:lnTo>
                  <a:lnTo>
                    <a:pt x="58521" y="10973"/>
                  </a:lnTo>
                  <a:lnTo>
                    <a:pt x="109728" y="69495"/>
                  </a:lnTo>
                  <a:lnTo>
                    <a:pt x="153619" y="113386"/>
                  </a:lnTo>
                  <a:lnTo>
                    <a:pt x="226771" y="175565"/>
                  </a:lnTo>
                  <a:lnTo>
                    <a:pt x="270662" y="208484"/>
                  </a:lnTo>
                  <a:lnTo>
                    <a:pt x="354787" y="256032"/>
                  </a:lnTo>
                  <a:lnTo>
                    <a:pt x="607161" y="391364"/>
                  </a:lnTo>
                  <a:lnTo>
                    <a:pt x="863193" y="519380"/>
                  </a:lnTo>
                  <a:lnTo>
                    <a:pt x="1093622" y="640080"/>
                  </a:lnTo>
                  <a:lnTo>
                    <a:pt x="1558137" y="885140"/>
                  </a:lnTo>
                  <a:lnTo>
                    <a:pt x="1869033" y="1038759"/>
                  </a:lnTo>
                  <a:lnTo>
                    <a:pt x="2275027" y="1228954"/>
                  </a:lnTo>
                  <a:lnTo>
                    <a:pt x="2611526" y="1378916"/>
                  </a:lnTo>
                  <a:lnTo>
                    <a:pt x="2893161" y="1466698"/>
                  </a:lnTo>
                  <a:lnTo>
                    <a:pt x="3408883" y="1602029"/>
                  </a:lnTo>
                  <a:lnTo>
                    <a:pt x="3836822" y="1700784"/>
                  </a:lnTo>
                  <a:lnTo>
                    <a:pt x="4275734" y="1788567"/>
                  </a:lnTo>
                  <a:lnTo>
                    <a:pt x="4422038" y="1817828"/>
                  </a:lnTo>
                  <a:lnTo>
                    <a:pt x="4440326" y="1825143"/>
                  </a:lnTo>
                  <a:lnTo>
                    <a:pt x="4451299" y="1836116"/>
                  </a:lnTo>
                  <a:lnTo>
                    <a:pt x="4447641" y="1850746"/>
                  </a:lnTo>
                  <a:lnTo>
                    <a:pt x="4422038" y="1872692"/>
                  </a:lnTo>
                  <a:lnTo>
                    <a:pt x="4217213" y="1909268"/>
                  </a:lnTo>
                  <a:lnTo>
                    <a:pt x="3814877" y="1975104"/>
                  </a:lnTo>
                  <a:lnTo>
                    <a:pt x="3580790" y="2018996"/>
                  </a:lnTo>
                  <a:lnTo>
                    <a:pt x="3540557" y="2022653"/>
                  </a:lnTo>
                  <a:lnTo>
                    <a:pt x="3463747" y="2011680"/>
                  </a:lnTo>
                  <a:lnTo>
                    <a:pt x="3368649" y="1997050"/>
                  </a:lnTo>
                  <a:lnTo>
                    <a:pt x="3229661" y="1949501"/>
                  </a:lnTo>
                  <a:lnTo>
                    <a:pt x="2999232" y="1850746"/>
                  </a:lnTo>
                  <a:lnTo>
                    <a:pt x="2498141" y="15983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CDF6FC1D-A4F6-4F97-A462-BA51DC6B31DE}"/>
              </a:ext>
            </a:extLst>
          </p:cNvPr>
          <p:cNvGrpSpPr/>
          <p:nvPr/>
        </p:nvGrpSpPr>
        <p:grpSpPr>
          <a:xfrm>
            <a:off x="2676525" y="1371600"/>
            <a:ext cx="4622800" cy="4633913"/>
            <a:chOff x="2676525" y="1371600"/>
            <a:chExt cx="4622800" cy="4633913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C03EDBAE-200D-4286-AC84-00DE154F2D36}"/>
                </a:ext>
              </a:extLst>
            </p:cNvPr>
            <p:cNvSpPr/>
            <p:nvPr/>
          </p:nvSpPr>
          <p:spPr>
            <a:xfrm>
              <a:off x="2676525" y="2090738"/>
              <a:ext cx="1404938" cy="614362"/>
            </a:xfrm>
            <a:custGeom>
              <a:avLst/>
              <a:gdLst>
                <a:gd name="connsiteX0" fmla="*/ 766763 w 1404938"/>
                <a:gd name="connsiteY0" fmla="*/ 357187 h 614362"/>
                <a:gd name="connsiteX1" fmla="*/ 483394 w 1404938"/>
                <a:gd name="connsiteY1" fmla="*/ 504825 h 614362"/>
                <a:gd name="connsiteX2" fmla="*/ 388144 w 1404938"/>
                <a:gd name="connsiteY2" fmla="*/ 559593 h 614362"/>
                <a:gd name="connsiteX3" fmla="*/ 366713 w 1404938"/>
                <a:gd name="connsiteY3" fmla="*/ 585787 h 614362"/>
                <a:gd name="connsiteX4" fmla="*/ 352425 w 1404938"/>
                <a:gd name="connsiteY4" fmla="*/ 602456 h 614362"/>
                <a:gd name="connsiteX5" fmla="*/ 335756 w 1404938"/>
                <a:gd name="connsiteY5" fmla="*/ 609600 h 614362"/>
                <a:gd name="connsiteX6" fmla="*/ 323850 w 1404938"/>
                <a:gd name="connsiteY6" fmla="*/ 614362 h 614362"/>
                <a:gd name="connsiteX7" fmla="*/ 309563 w 1404938"/>
                <a:gd name="connsiteY7" fmla="*/ 611981 h 614362"/>
                <a:gd name="connsiteX8" fmla="*/ 280988 w 1404938"/>
                <a:gd name="connsiteY8" fmla="*/ 600075 h 614362"/>
                <a:gd name="connsiteX9" fmla="*/ 257175 w 1404938"/>
                <a:gd name="connsiteY9" fmla="*/ 581025 h 614362"/>
                <a:gd name="connsiteX10" fmla="*/ 197644 w 1404938"/>
                <a:gd name="connsiteY10" fmla="*/ 519112 h 614362"/>
                <a:gd name="connsiteX11" fmla="*/ 121444 w 1404938"/>
                <a:gd name="connsiteY11" fmla="*/ 423862 h 614362"/>
                <a:gd name="connsiteX12" fmla="*/ 92869 w 1404938"/>
                <a:gd name="connsiteY12" fmla="*/ 383381 h 614362"/>
                <a:gd name="connsiteX13" fmla="*/ 57150 w 1404938"/>
                <a:gd name="connsiteY13" fmla="*/ 323850 h 614362"/>
                <a:gd name="connsiteX14" fmla="*/ 21431 w 1404938"/>
                <a:gd name="connsiteY14" fmla="*/ 247650 h 614362"/>
                <a:gd name="connsiteX15" fmla="*/ 7144 w 1404938"/>
                <a:gd name="connsiteY15" fmla="*/ 216693 h 614362"/>
                <a:gd name="connsiteX16" fmla="*/ 0 w 1404938"/>
                <a:gd name="connsiteY16" fmla="*/ 176212 h 614362"/>
                <a:gd name="connsiteX17" fmla="*/ 4763 w 1404938"/>
                <a:gd name="connsiteY17" fmla="*/ 152400 h 614362"/>
                <a:gd name="connsiteX18" fmla="*/ 11906 w 1404938"/>
                <a:gd name="connsiteY18" fmla="*/ 140493 h 614362"/>
                <a:gd name="connsiteX19" fmla="*/ 33338 w 1404938"/>
                <a:gd name="connsiteY19" fmla="*/ 138112 h 614362"/>
                <a:gd name="connsiteX20" fmla="*/ 71438 w 1404938"/>
                <a:gd name="connsiteY20" fmla="*/ 150018 h 614362"/>
                <a:gd name="connsiteX21" fmla="*/ 104775 w 1404938"/>
                <a:gd name="connsiteY21" fmla="*/ 171450 h 614362"/>
                <a:gd name="connsiteX22" fmla="*/ 133350 w 1404938"/>
                <a:gd name="connsiteY22" fmla="*/ 207168 h 614362"/>
                <a:gd name="connsiteX23" fmla="*/ 183356 w 1404938"/>
                <a:gd name="connsiteY23" fmla="*/ 250031 h 614362"/>
                <a:gd name="connsiteX24" fmla="*/ 221456 w 1404938"/>
                <a:gd name="connsiteY24" fmla="*/ 278606 h 614362"/>
                <a:gd name="connsiteX25" fmla="*/ 261938 w 1404938"/>
                <a:gd name="connsiteY25" fmla="*/ 300037 h 614362"/>
                <a:gd name="connsiteX26" fmla="*/ 302419 w 1404938"/>
                <a:gd name="connsiteY26" fmla="*/ 316706 h 614362"/>
                <a:gd name="connsiteX27" fmla="*/ 323850 w 1404938"/>
                <a:gd name="connsiteY27" fmla="*/ 316706 h 614362"/>
                <a:gd name="connsiteX28" fmla="*/ 378619 w 1404938"/>
                <a:gd name="connsiteY28" fmla="*/ 304800 h 614362"/>
                <a:gd name="connsiteX29" fmla="*/ 614363 w 1404938"/>
                <a:gd name="connsiteY29" fmla="*/ 221456 h 614362"/>
                <a:gd name="connsiteX30" fmla="*/ 838200 w 1404938"/>
                <a:gd name="connsiteY30" fmla="*/ 133350 h 614362"/>
                <a:gd name="connsiteX31" fmla="*/ 923925 w 1404938"/>
                <a:gd name="connsiteY31" fmla="*/ 92868 h 614362"/>
                <a:gd name="connsiteX32" fmla="*/ 978694 w 1404938"/>
                <a:gd name="connsiteY32" fmla="*/ 57150 h 614362"/>
                <a:gd name="connsiteX33" fmla="*/ 1021556 w 1404938"/>
                <a:gd name="connsiteY33" fmla="*/ 19050 h 614362"/>
                <a:gd name="connsiteX34" fmla="*/ 1035844 w 1404938"/>
                <a:gd name="connsiteY34" fmla="*/ 4762 h 614362"/>
                <a:gd name="connsiteX35" fmla="*/ 1062038 w 1404938"/>
                <a:gd name="connsiteY35" fmla="*/ 0 h 614362"/>
                <a:gd name="connsiteX36" fmla="*/ 1104900 w 1404938"/>
                <a:gd name="connsiteY36" fmla="*/ 11906 h 614362"/>
                <a:gd name="connsiteX37" fmla="*/ 1221581 w 1404938"/>
                <a:gd name="connsiteY37" fmla="*/ 66675 h 614362"/>
                <a:gd name="connsiteX38" fmla="*/ 1331119 w 1404938"/>
                <a:gd name="connsiteY38" fmla="*/ 128587 h 614362"/>
                <a:gd name="connsiteX39" fmla="*/ 1390650 w 1404938"/>
                <a:gd name="connsiteY39" fmla="*/ 166687 h 614362"/>
                <a:gd name="connsiteX40" fmla="*/ 1404938 w 1404938"/>
                <a:gd name="connsiteY40" fmla="*/ 183356 h 614362"/>
                <a:gd name="connsiteX41" fmla="*/ 1402556 w 1404938"/>
                <a:gd name="connsiteY41" fmla="*/ 202406 h 614362"/>
                <a:gd name="connsiteX42" fmla="*/ 1393031 w 1404938"/>
                <a:gd name="connsiteY42" fmla="*/ 226218 h 614362"/>
                <a:gd name="connsiteX43" fmla="*/ 1362075 w 1404938"/>
                <a:gd name="connsiteY43" fmla="*/ 261937 h 614362"/>
                <a:gd name="connsiteX44" fmla="*/ 1316831 w 1404938"/>
                <a:gd name="connsiteY44" fmla="*/ 304800 h 614362"/>
                <a:gd name="connsiteX45" fmla="*/ 992981 w 1404938"/>
                <a:gd name="connsiteY45" fmla="*/ 295275 h 614362"/>
                <a:gd name="connsiteX46" fmla="*/ 973931 w 1404938"/>
                <a:gd name="connsiteY46" fmla="*/ 288131 h 614362"/>
                <a:gd name="connsiteX47" fmla="*/ 950119 w 1404938"/>
                <a:gd name="connsiteY47" fmla="*/ 288131 h 614362"/>
                <a:gd name="connsiteX48" fmla="*/ 907256 w 1404938"/>
                <a:gd name="connsiteY48" fmla="*/ 297656 h 614362"/>
                <a:gd name="connsiteX49" fmla="*/ 766763 w 1404938"/>
                <a:gd name="connsiteY49" fmla="*/ 35718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04938" h="614362">
                  <a:moveTo>
                    <a:pt x="766763" y="357187"/>
                  </a:moveTo>
                  <a:lnTo>
                    <a:pt x="483394" y="504825"/>
                  </a:lnTo>
                  <a:lnTo>
                    <a:pt x="388144" y="559593"/>
                  </a:lnTo>
                  <a:lnTo>
                    <a:pt x="366713" y="585787"/>
                  </a:lnTo>
                  <a:lnTo>
                    <a:pt x="352425" y="602456"/>
                  </a:lnTo>
                  <a:lnTo>
                    <a:pt x="335756" y="609600"/>
                  </a:lnTo>
                  <a:lnTo>
                    <a:pt x="323850" y="614362"/>
                  </a:lnTo>
                  <a:lnTo>
                    <a:pt x="309563" y="611981"/>
                  </a:lnTo>
                  <a:lnTo>
                    <a:pt x="280988" y="600075"/>
                  </a:lnTo>
                  <a:lnTo>
                    <a:pt x="257175" y="581025"/>
                  </a:lnTo>
                  <a:lnTo>
                    <a:pt x="197644" y="519112"/>
                  </a:lnTo>
                  <a:lnTo>
                    <a:pt x="121444" y="423862"/>
                  </a:lnTo>
                  <a:lnTo>
                    <a:pt x="92869" y="383381"/>
                  </a:lnTo>
                  <a:lnTo>
                    <a:pt x="57150" y="323850"/>
                  </a:lnTo>
                  <a:lnTo>
                    <a:pt x="21431" y="247650"/>
                  </a:lnTo>
                  <a:lnTo>
                    <a:pt x="7144" y="216693"/>
                  </a:lnTo>
                  <a:lnTo>
                    <a:pt x="0" y="176212"/>
                  </a:lnTo>
                  <a:lnTo>
                    <a:pt x="4763" y="152400"/>
                  </a:lnTo>
                  <a:lnTo>
                    <a:pt x="11906" y="140493"/>
                  </a:lnTo>
                  <a:lnTo>
                    <a:pt x="33338" y="138112"/>
                  </a:lnTo>
                  <a:lnTo>
                    <a:pt x="71438" y="150018"/>
                  </a:lnTo>
                  <a:lnTo>
                    <a:pt x="104775" y="171450"/>
                  </a:lnTo>
                  <a:lnTo>
                    <a:pt x="133350" y="207168"/>
                  </a:lnTo>
                  <a:lnTo>
                    <a:pt x="183356" y="250031"/>
                  </a:lnTo>
                  <a:lnTo>
                    <a:pt x="221456" y="278606"/>
                  </a:lnTo>
                  <a:lnTo>
                    <a:pt x="261938" y="300037"/>
                  </a:lnTo>
                  <a:lnTo>
                    <a:pt x="302419" y="316706"/>
                  </a:lnTo>
                  <a:lnTo>
                    <a:pt x="323850" y="316706"/>
                  </a:lnTo>
                  <a:lnTo>
                    <a:pt x="378619" y="304800"/>
                  </a:lnTo>
                  <a:lnTo>
                    <a:pt x="614363" y="221456"/>
                  </a:lnTo>
                  <a:lnTo>
                    <a:pt x="838200" y="133350"/>
                  </a:lnTo>
                  <a:lnTo>
                    <a:pt x="923925" y="92868"/>
                  </a:lnTo>
                  <a:lnTo>
                    <a:pt x="978694" y="57150"/>
                  </a:lnTo>
                  <a:lnTo>
                    <a:pt x="1021556" y="19050"/>
                  </a:lnTo>
                  <a:lnTo>
                    <a:pt x="1035844" y="4762"/>
                  </a:lnTo>
                  <a:lnTo>
                    <a:pt x="1062038" y="0"/>
                  </a:lnTo>
                  <a:lnTo>
                    <a:pt x="1104900" y="11906"/>
                  </a:lnTo>
                  <a:lnTo>
                    <a:pt x="1221581" y="66675"/>
                  </a:lnTo>
                  <a:lnTo>
                    <a:pt x="1331119" y="128587"/>
                  </a:lnTo>
                  <a:lnTo>
                    <a:pt x="1390650" y="166687"/>
                  </a:lnTo>
                  <a:lnTo>
                    <a:pt x="1404938" y="183356"/>
                  </a:lnTo>
                  <a:lnTo>
                    <a:pt x="1402556" y="202406"/>
                  </a:lnTo>
                  <a:lnTo>
                    <a:pt x="1393031" y="226218"/>
                  </a:lnTo>
                  <a:lnTo>
                    <a:pt x="1362075" y="261937"/>
                  </a:lnTo>
                  <a:lnTo>
                    <a:pt x="1316831" y="304800"/>
                  </a:lnTo>
                  <a:lnTo>
                    <a:pt x="992981" y="295275"/>
                  </a:lnTo>
                  <a:lnTo>
                    <a:pt x="973931" y="288131"/>
                  </a:lnTo>
                  <a:lnTo>
                    <a:pt x="950119" y="288131"/>
                  </a:lnTo>
                  <a:lnTo>
                    <a:pt x="907256" y="297656"/>
                  </a:lnTo>
                  <a:lnTo>
                    <a:pt x="766763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900C39AE-470E-47CF-838F-905671684EFD}"/>
                </a:ext>
              </a:extLst>
            </p:cNvPr>
            <p:cNvSpPr/>
            <p:nvPr/>
          </p:nvSpPr>
          <p:spPr>
            <a:xfrm>
              <a:off x="4743450" y="1719263"/>
              <a:ext cx="1965325" cy="1263650"/>
            </a:xfrm>
            <a:custGeom>
              <a:avLst/>
              <a:gdLst>
                <a:gd name="connsiteX0" fmla="*/ 1281113 w 1964531"/>
                <a:gd name="connsiteY0" fmla="*/ 283368 h 1264443"/>
                <a:gd name="connsiteX1" fmla="*/ 1085850 w 1964531"/>
                <a:gd name="connsiteY1" fmla="*/ 302418 h 1264443"/>
                <a:gd name="connsiteX2" fmla="*/ 809625 w 1964531"/>
                <a:gd name="connsiteY2" fmla="*/ 376237 h 1264443"/>
                <a:gd name="connsiteX3" fmla="*/ 669131 w 1964531"/>
                <a:gd name="connsiteY3" fmla="*/ 404812 h 1264443"/>
                <a:gd name="connsiteX4" fmla="*/ 523875 w 1964531"/>
                <a:gd name="connsiteY4" fmla="*/ 440531 h 1264443"/>
                <a:gd name="connsiteX5" fmla="*/ 378619 w 1964531"/>
                <a:gd name="connsiteY5" fmla="*/ 478631 h 1264443"/>
                <a:gd name="connsiteX6" fmla="*/ 364331 w 1964531"/>
                <a:gd name="connsiteY6" fmla="*/ 488156 h 1264443"/>
                <a:gd name="connsiteX7" fmla="*/ 342900 w 1964531"/>
                <a:gd name="connsiteY7" fmla="*/ 495300 h 1264443"/>
                <a:gd name="connsiteX8" fmla="*/ 321469 w 1964531"/>
                <a:gd name="connsiteY8" fmla="*/ 492918 h 1264443"/>
                <a:gd name="connsiteX9" fmla="*/ 290513 w 1964531"/>
                <a:gd name="connsiteY9" fmla="*/ 481012 h 1264443"/>
                <a:gd name="connsiteX10" fmla="*/ 192881 w 1964531"/>
                <a:gd name="connsiteY10" fmla="*/ 416718 h 1264443"/>
                <a:gd name="connsiteX11" fmla="*/ 92869 w 1964531"/>
                <a:gd name="connsiteY11" fmla="*/ 330993 h 1264443"/>
                <a:gd name="connsiteX12" fmla="*/ 33338 w 1964531"/>
                <a:gd name="connsiteY12" fmla="*/ 271462 h 1264443"/>
                <a:gd name="connsiteX13" fmla="*/ 19050 w 1964531"/>
                <a:gd name="connsiteY13" fmla="*/ 257175 h 1264443"/>
                <a:gd name="connsiteX14" fmla="*/ 9525 w 1964531"/>
                <a:gd name="connsiteY14" fmla="*/ 238125 h 1264443"/>
                <a:gd name="connsiteX15" fmla="*/ 0 w 1964531"/>
                <a:gd name="connsiteY15" fmla="*/ 200025 h 1264443"/>
                <a:gd name="connsiteX16" fmla="*/ 2381 w 1964531"/>
                <a:gd name="connsiteY16" fmla="*/ 180975 h 1264443"/>
                <a:gd name="connsiteX17" fmla="*/ 11906 w 1964531"/>
                <a:gd name="connsiteY17" fmla="*/ 171450 h 1264443"/>
                <a:gd name="connsiteX18" fmla="*/ 23813 w 1964531"/>
                <a:gd name="connsiteY18" fmla="*/ 166687 h 1264443"/>
                <a:gd name="connsiteX19" fmla="*/ 42863 w 1964531"/>
                <a:gd name="connsiteY19" fmla="*/ 169068 h 1264443"/>
                <a:gd name="connsiteX20" fmla="*/ 83344 w 1964531"/>
                <a:gd name="connsiteY20" fmla="*/ 188118 h 1264443"/>
                <a:gd name="connsiteX21" fmla="*/ 111919 w 1964531"/>
                <a:gd name="connsiteY21" fmla="*/ 204787 h 1264443"/>
                <a:gd name="connsiteX22" fmla="*/ 147638 w 1964531"/>
                <a:gd name="connsiteY22" fmla="*/ 221456 h 1264443"/>
                <a:gd name="connsiteX23" fmla="*/ 202406 w 1964531"/>
                <a:gd name="connsiteY23" fmla="*/ 235743 h 1264443"/>
                <a:gd name="connsiteX24" fmla="*/ 252413 w 1964531"/>
                <a:gd name="connsiteY24" fmla="*/ 247650 h 1264443"/>
                <a:gd name="connsiteX25" fmla="*/ 311944 w 1964531"/>
                <a:gd name="connsiteY25" fmla="*/ 259556 h 1264443"/>
                <a:gd name="connsiteX26" fmla="*/ 361950 w 1964531"/>
                <a:gd name="connsiteY26" fmla="*/ 261937 h 1264443"/>
                <a:gd name="connsiteX27" fmla="*/ 414338 w 1964531"/>
                <a:gd name="connsiteY27" fmla="*/ 259556 h 1264443"/>
                <a:gd name="connsiteX28" fmla="*/ 504825 w 1964531"/>
                <a:gd name="connsiteY28" fmla="*/ 245268 h 1264443"/>
                <a:gd name="connsiteX29" fmla="*/ 659606 w 1964531"/>
                <a:gd name="connsiteY29" fmla="*/ 216693 h 1264443"/>
                <a:gd name="connsiteX30" fmla="*/ 854869 w 1964531"/>
                <a:gd name="connsiteY30" fmla="*/ 169068 h 1264443"/>
                <a:gd name="connsiteX31" fmla="*/ 1121569 w 1964531"/>
                <a:gd name="connsiteY31" fmla="*/ 123825 h 1264443"/>
                <a:gd name="connsiteX32" fmla="*/ 1243013 w 1964531"/>
                <a:gd name="connsiteY32" fmla="*/ 119062 h 1264443"/>
                <a:gd name="connsiteX33" fmla="*/ 1376363 w 1964531"/>
                <a:gd name="connsiteY33" fmla="*/ 104775 h 1264443"/>
                <a:gd name="connsiteX34" fmla="*/ 1447800 w 1964531"/>
                <a:gd name="connsiteY34" fmla="*/ 92868 h 1264443"/>
                <a:gd name="connsiteX35" fmla="*/ 1502569 w 1964531"/>
                <a:gd name="connsiteY35" fmla="*/ 83343 h 1264443"/>
                <a:gd name="connsiteX36" fmla="*/ 1538288 w 1964531"/>
                <a:gd name="connsiteY36" fmla="*/ 71437 h 1264443"/>
                <a:gd name="connsiteX37" fmla="*/ 1590675 w 1964531"/>
                <a:gd name="connsiteY37" fmla="*/ 50006 h 1264443"/>
                <a:gd name="connsiteX38" fmla="*/ 1657350 w 1964531"/>
                <a:gd name="connsiteY38" fmla="*/ 9525 h 1264443"/>
                <a:gd name="connsiteX39" fmla="*/ 1674019 w 1964531"/>
                <a:gd name="connsiteY39" fmla="*/ 0 h 1264443"/>
                <a:gd name="connsiteX40" fmla="*/ 1688306 w 1964531"/>
                <a:gd name="connsiteY40" fmla="*/ 0 h 1264443"/>
                <a:gd name="connsiteX41" fmla="*/ 1719263 w 1964531"/>
                <a:gd name="connsiteY41" fmla="*/ 9525 h 1264443"/>
                <a:gd name="connsiteX42" fmla="*/ 1769269 w 1964531"/>
                <a:gd name="connsiteY42" fmla="*/ 40481 h 1264443"/>
                <a:gd name="connsiteX43" fmla="*/ 1833563 w 1964531"/>
                <a:gd name="connsiteY43" fmla="*/ 95250 h 1264443"/>
                <a:gd name="connsiteX44" fmla="*/ 1919288 w 1964531"/>
                <a:gd name="connsiteY44" fmla="*/ 164306 h 1264443"/>
                <a:gd name="connsiteX45" fmla="*/ 1940719 w 1964531"/>
                <a:gd name="connsiteY45" fmla="*/ 180975 h 1264443"/>
                <a:gd name="connsiteX46" fmla="*/ 1959769 w 1964531"/>
                <a:gd name="connsiteY46" fmla="*/ 200025 h 1264443"/>
                <a:gd name="connsiteX47" fmla="*/ 1964531 w 1964531"/>
                <a:gd name="connsiteY47" fmla="*/ 219075 h 1264443"/>
                <a:gd name="connsiteX48" fmla="*/ 1959769 w 1964531"/>
                <a:gd name="connsiteY48" fmla="*/ 238125 h 1264443"/>
                <a:gd name="connsiteX49" fmla="*/ 1943100 w 1964531"/>
                <a:gd name="connsiteY49" fmla="*/ 261937 h 1264443"/>
                <a:gd name="connsiteX50" fmla="*/ 1914525 w 1964531"/>
                <a:gd name="connsiteY50" fmla="*/ 283368 h 1264443"/>
                <a:gd name="connsiteX51" fmla="*/ 1902619 w 1964531"/>
                <a:gd name="connsiteY51" fmla="*/ 304800 h 1264443"/>
                <a:gd name="connsiteX52" fmla="*/ 1885950 w 1964531"/>
                <a:gd name="connsiteY52" fmla="*/ 371475 h 1264443"/>
                <a:gd name="connsiteX53" fmla="*/ 1864519 w 1964531"/>
                <a:gd name="connsiteY53" fmla="*/ 497681 h 1264443"/>
                <a:gd name="connsiteX54" fmla="*/ 1852613 w 1964531"/>
                <a:gd name="connsiteY54" fmla="*/ 597693 h 1264443"/>
                <a:gd name="connsiteX55" fmla="*/ 1804988 w 1964531"/>
                <a:gd name="connsiteY55" fmla="*/ 854868 h 1264443"/>
                <a:gd name="connsiteX56" fmla="*/ 1752600 w 1964531"/>
                <a:gd name="connsiteY56" fmla="*/ 1059656 h 1264443"/>
                <a:gd name="connsiteX57" fmla="*/ 1697831 w 1964531"/>
                <a:gd name="connsiteY57" fmla="*/ 1262062 h 1264443"/>
                <a:gd name="connsiteX58" fmla="*/ 1559719 w 1964531"/>
                <a:gd name="connsiteY58" fmla="*/ 1264443 h 1264443"/>
                <a:gd name="connsiteX59" fmla="*/ 1566863 w 1964531"/>
                <a:gd name="connsiteY59" fmla="*/ 1162050 h 1264443"/>
                <a:gd name="connsiteX60" fmla="*/ 1583531 w 1964531"/>
                <a:gd name="connsiteY60" fmla="*/ 1052512 h 1264443"/>
                <a:gd name="connsiteX61" fmla="*/ 1590675 w 1964531"/>
                <a:gd name="connsiteY61" fmla="*/ 983456 h 1264443"/>
                <a:gd name="connsiteX62" fmla="*/ 1590675 w 1964531"/>
                <a:gd name="connsiteY62" fmla="*/ 912018 h 1264443"/>
                <a:gd name="connsiteX63" fmla="*/ 1588294 w 1964531"/>
                <a:gd name="connsiteY63" fmla="*/ 826293 h 1264443"/>
                <a:gd name="connsiteX64" fmla="*/ 1609725 w 1964531"/>
                <a:gd name="connsiteY64" fmla="*/ 607218 h 1264443"/>
                <a:gd name="connsiteX65" fmla="*/ 1633538 w 1964531"/>
                <a:gd name="connsiteY65" fmla="*/ 321468 h 1264443"/>
                <a:gd name="connsiteX66" fmla="*/ 1631156 w 1964531"/>
                <a:gd name="connsiteY66" fmla="*/ 295275 h 1264443"/>
                <a:gd name="connsiteX67" fmla="*/ 1621631 w 1964531"/>
                <a:gd name="connsiteY67" fmla="*/ 276225 h 1264443"/>
                <a:gd name="connsiteX68" fmla="*/ 1607344 w 1964531"/>
                <a:gd name="connsiteY68" fmla="*/ 264318 h 1264443"/>
                <a:gd name="connsiteX69" fmla="*/ 1581150 w 1964531"/>
                <a:gd name="connsiteY69" fmla="*/ 254793 h 1264443"/>
                <a:gd name="connsiteX70" fmla="*/ 1490663 w 1964531"/>
                <a:gd name="connsiteY70" fmla="*/ 259556 h 1264443"/>
                <a:gd name="connsiteX71" fmla="*/ 1281113 w 1964531"/>
                <a:gd name="connsiteY71" fmla="*/ 283368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964531" h="1264443">
                  <a:moveTo>
                    <a:pt x="1281113" y="283368"/>
                  </a:moveTo>
                  <a:lnTo>
                    <a:pt x="1085850" y="302418"/>
                  </a:lnTo>
                  <a:lnTo>
                    <a:pt x="809625" y="376237"/>
                  </a:lnTo>
                  <a:lnTo>
                    <a:pt x="669131" y="404812"/>
                  </a:lnTo>
                  <a:lnTo>
                    <a:pt x="523875" y="440531"/>
                  </a:lnTo>
                  <a:lnTo>
                    <a:pt x="378619" y="478631"/>
                  </a:lnTo>
                  <a:lnTo>
                    <a:pt x="364331" y="488156"/>
                  </a:lnTo>
                  <a:lnTo>
                    <a:pt x="342900" y="495300"/>
                  </a:lnTo>
                  <a:lnTo>
                    <a:pt x="321469" y="492918"/>
                  </a:lnTo>
                  <a:lnTo>
                    <a:pt x="290513" y="481012"/>
                  </a:lnTo>
                  <a:lnTo>
                    <a:pt x="192881" y="416718"/>
                  </a:lnTo>
                  <a:lnTo>
                    <a:pt x="92869" y="330993"/>
                  </a:lnTo>
                  <a:lnTo>
                    <a:pt x="33338" y="271462"/>
                  </a:lnTo>
                  <a:lnTo>
                    <a:pt x="19050" y="257175"/>
                  </a:lnTo>
                  <a:lnTo>
                    <a:pt x="9525" y="238125"/>
                  </a:lnTo>
                  <a:lnTo>
                    <a:pt x="0" y="200025"/>
                  </a:lnTo>
                  <a:lnTo>
                    <a:pt x="2381" y="180975"/>
                  </a:lnTo>
                  <a:lnTo>
                    <a:pt x="11906" y="171450"/>
                  </a:lnTo>
                  <a:lnTo>
                    <a:pt x="23813" y="166687"/>
                  </a:lnTo>
                  <a:lnTo>
                    <a:pt x="42863" y="169068"/>
                  </a:lnTo>
                  <a:lnTo>
                    <a:pt x="83344" y="188118"/>
                  </a:lnTo>
                  <a:lnTo>
                    <a:pt x="111919" y="204787"/>
                  </a:lnTo>
                  <a:lnTo>
                    <a:pt x="147638" y="221456"/>
                  </a:lnTo>
                  <a:lnTo>
                    <a:pt x="202406" y="235743"/>
                  </a:lnTo>
                  <a:lnTo>
                    <a:pt x="252413" y="247650"/>
                  </a:lnTo>
                  <a:lnTo>
                    <a:pt x="311944" y="259556"/>
                  </a:lnTo>
                  <a:lnTo>
                    <a:pt x="361950" y="261937"/>
                  </a:lnTo>
                  <a:lnTo>
                    <a:pt x="414338" y="259556"/>
                  </a:lnTo>
                  <a:lnTo>
                    <a:pt x="504825" y="245268"/>
                  </a:lnTo>
                  <a:lnTo>
                    <a:pt x="659606" y="216693"/>
                  </a:lnTo>
                  <a:lnTo>
                    <a:pt x="854869" y="169068"/>
                  </a:lnTo>
                  <a:lnTo>
                    <a:pt x="1121569" y="123825"/>
                  </a:lnTo>
                  <a:lnTo>
                    <a:pt x="1243013" y="119062"/>
                  </a:lnTo>
                  <a:lnTo>
                    <a:pt x="1376363" y="104775"/>
                  </a:lnTo>
                  <a:lnTo>
                    <a:pt x="1447800" y="92868"/>
                  </a:lnTo>
                  <a:lnTo>
                    <a:pt x="1502569" y="83343"/>
                  </a:lnTo>
                  <a:lnTo>
                    <a:pt x="1538288" y="71437"/>
                  </a:lnTo>
                  <a:lnTo>
                    <a:pt x="1590675" y="50006"/>
                  </a:lnTo>
                  <a:lnTo>
                    <a:pt x="1657350" y="9525"/>
                  </a:lnTo>
                  <a:lnTo>
                    <a:pt x="1674019" y="0"/>
                  </a:lnTo>
                  <a:lnTo>
                    <a:pt x="1688306" y="0"/>
                  </a:lnTo>
                  <a:lnTo>
                    <a:pt x="1719263" y="9525"/>
                  </a:lnTo>
                  <a:lnTo>
                    <a:pt x="1769269" y="40481"/>
                  </a:lnTo>
                  <a:lnTo>
                    <a:pt x="1833563" y="95250"/>
                  </a:lnTo>
                  <a:lnTo>
                    <a:pt x="1919288" y="164306"/>
                  </a:lnTo>
                  <a:lnTo>
                    <a:pt x="1940719" y="180975"/>
                  </a:lnTo>
                  <a:lnTo>
                    <a:pt x="1959769" y="200025"/>
                  </a:lnTo>
                  <a:lnTo>
                    <a:pt x="1964531" y="219075"/>
                  </a:lnTo>
                  <a:lnTo>
                    <a:pt x="1959769" y="238125"/>
                  </a:lnTo>
                  <a:lnTo>
                    <a:pt x="1943100" y="261937"/>
                  </a:lnTo>
                  <a:lnTo>
                    <a:pt x="1914525" y="283368"/>
                  </a:lnTo>
                  <a:lnTo>
                    <a:pt x="1902619" y="304800"/>
                  </a:lnTo>
                  <a:lnTo>
                    <a:pt x="1885950" y="371475"/>
                  </a:lnTo>
                  <a:lnTo>
                    <a:pt x="1864519" y="497681"/>
                  </a:lnTo>
                  <a:lnTo>
                    <a:pt x="1852613" y="597693"/>
                  </a:lnTo>
                  <a:lnTo>
                    <a:pt x="1804988" y="854868"/>
                  </a:lnTo>
                  <a:lnTo>
                    <a:pt x="1752600" y="1059656"/>
                  </a:lnTo>
                  <a:lnTo>
                    <a:pt x="1697831" y="1262062"/>
                  </a:lnTo>
                  <a:lnTo>
                    <a:pt x="1559719" y="1264443"/>
                  </a:lnTo>
                  <a:lnTo>
                    <a:pt x="1566863" y="1162050"/>
                  </a:lnTo>
                  <a:lnTo>
                    <a:pt x="1583531" y="1052512"/>
                  </a:lnTo>
                  <a:lnTo>
                    <a:pt x="1590675" y="983456"/>
                  </a:lnTo>
                  <a:lnTo>
                    <a:pt x="1590675" y="912018"/>
                  </a:lnTo>
                  <a:cubicBezTo>
                    <a:pt x="1589881" y="883443"/>
                    <a:pt x="1589088" y="854868"/>
                    <a:pt x="1588294" y="826293"/>
                  </a:cubicBezTo>
                  <a:lnTo>
                    <a:pt x="1609725" y="607218"/>
                  </a:lnTo>
                  <a:lnTo>
                    <a:pt x="1633538" y="321468"/>
                  </a:lnTo>
                  <a:lnTo>
                    <a:pt x="1631156" y="295275"/>
                  </a:lnTo>
                  <a:lnTo>
                    <a:pt x="1621631" y="276225"/>
                  </a:lnTo>
                  <a:lnTo>
                    <a:pt x="1607344" y="264318"/>
                  </a:lnTo>
                  <a:lnTo>
                    <a:pt x="1581150" y="254793"/>
                  </a:lnTo>
                  <a:lnTo>
                    <a:pt x="1490663" y="259556"/>
                  </a:lnTo>
                  <a:lnTo>
                    <a:pt x="1281113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3E2E1CA2-B2A2-4301-BF5C-35EBD6C27EC5}"/>
                </a:ext>
              </a:extLst>
            </p:cNvPr>
            <p:cNvSpPr/>
            <p:nvPr/>
          </p:nvSpPr>
          <p:spPr>
            <a:xfrm>
              <a:off x="4183063" y="2292350"/>
              <a:ext cx="3116262" cy="561975"/>
            </a:xfrm>
            <a:custGeom>
              <a:avLst/>
              <a:gdLst>
                <a:gd name="connsiteX0" fmla="*/ 1001976 w 3116687"/>
                <a:gd name="connsiteY0" fmla="*/ 401821 h 561519"/>
                <a:gd name="connsiteX1" fmla="*/ 672277 w 3116687"/>
                <a:gd name="connsiteY1" fmla="*/ 471367 h 561519"/>
                <a:gd name="connsiteX2" fmla="*/ 476518 w 3116687"/>
                <a:gd name="connsiteY2" fmla="*/ 517731 h 561519"/>
                <a:gd name="connsiteX3" fmla="*/ 352881 w 3116687"/>
                <a:gd name="connsiteY3" fmla="*/ 558944 h 561519"/>
                <a:gd name="connsiteX4" fmla="*/ 332275 w 3116687"/>
                <a:gd name="connsiteY4" fmla="*/ 561519 h 561519"/>
                <a:gd name="connsiteX5" fmla="*/ 298790 w 3116687"/>
                <a:gd name="connsiteY5" fmla="*/ 558944 h 561519"/>
                <a:gd name="connsiteX6" fmla="*/ 270456 w 3116687"/>
                <a:gd name="connsiteY6" fmla="*/ 551216 h 561519"/>
                <a:gd name="connsiteX7" fmla="*/ 229244 w 3116687"/>
                <a:gd name="connsiteY7" fmla="*/ 530610 h 561519"/>
                <a:gd name="connsiteX8" fmla="*/ 146819 w 3116687"/>
                <a:gd name="connsiteY8" fmla="*/ 466216 h 561519"/>
                <a:gd name="connsiteX9" fmla="*/ 85001 w 3116687"/>
                <a:gd name="connsiteY9" fmla="*/ 406973 h 561519"/>
                <a:gd name="connsiteX10" fmla="*/ 25758 w 3116687"/>
                <a:gd name="connsiteY10" fmla="*/ 340003 h 561519"/>
                <a:gd name="connsiteX11" fmla="*/ 10303 w 3116687"/>
                <a:gd name="connsiteY11" fmla="*/ 311669 h 561519"/>
                <a:gd name="connsiteX12" fmla="*/ 0 w 3116687"/>
                <a:gd name="connsiteY12" fmla="*/ 275608 h 561519"/>
                <a:gd name="connsiteX13" fmla="*/ 0 w 3116687"/>
                <a:gd name="connsiteY13" fmla="*/ 265305 h 561519"/>
                <a:gd name="connsiteX14" fmla="*/ 2576 w 3116687"/>
                <a:gd name="connsiteY14" fmla="*/ 249851 h 561519"/>
                <a:gd name="connsiteX15" fmla="*/ 15455 w 3116687"/>
                <a:gd name="connsiteY15" fmla="*/ 242123 h 561519"/>
                <a:gd name="connsiteX16" fmla="*/ 30909 w 3116687"/>
                <a:gd name="connsiteY16" fmla="*/ 242123 h 561519"/>
                <a:gd name="connsiteX17" fmla="*/ 48940 w 3116687"/>
                <a:gd name="connsiteY17" fmla="*/ 247275 h 561519"/>
                <a:gd name="connsiteX18" fmla="*/ 90152 w 3116687"/>
                <a:gd name="connsiteY18" fmla="*/ 275608 h 561519"/>
                <a:gd name="connsiteX19" fmla="*/ 144243 w 3116687"/>
                <a:gd name="connsiteY19" fmla="*/ 303942 h 561519"/>
                <a:gd name="connsiteX20" fmla="*/ 180304 w 3116687"/>
                <a:gd name="connsiteY20" fmla="*/ 319396 h 561519"/>
                <a:gd name="connsiteX21" fmla="*/ 224092 w 3116687"/>
                <a:gd name="connsiteY21" fmla="*/ 332275 h 561519"/>
                <a:gd name="connsiteX22" fmla="*/ 265305 w 3116687"/>
                <a:gd name="connsiteY22" fmla="*/ 337427 h 561519"/>
                <a:gd name="connsiteX23" fmla="*/ 340002 w 3116687"/>
                <a:gd name="connsiteY23" fmla="*/ 332275 h 561519"/>
                <a:gd name="connsiteX24" fmla="*/ 587277 w 3116687"/>
                <a:gd name="connsiteY24" fmla="*/ 285911 h 561519"/>
                <a:gd name="connsiteX25" fmla="*/ 1022583 w 3116687"/>
                <a:gd name="connsiteY25" fmla="*/ 206062 h 561519"/>
                <a:gd name="connsiteX26" fmla="*/ 1406373 w 3116687"/>
                <a:gd name="connsiteY26" fmla="*/ 133941 h 561519"/>
                <a:gd name="connsiteX27" fmla="*/ 1648496 w 3116687"/>
                <a:gd name="connsiteY27" fmla="*/ 87577 h 561519"/>
                <a:gd name="connsiteX28" fmla="*/ 2171378 w 3116687"/>
                <a:gd name="connsiteY28" fmla="*/ 43789 h 561519"/>
                <a:gd name="connsiteX29" fmla="*/ 2410925 w 3116687"/>
                <a:gd name="connsiteY29" fmla="*/ 23182 h 561519"/>
                <a:gd name="connsiteX30" fmla="*/ 2598957 w 3116687"/>
                <a:gd name="connsiteY30" fmla="*/ 15455 h 561519"/>
                <a:gd name="connsiteX31" fmla="*/ 2686533 w 3116687"/>
                <a:gd name="connsiteY31" fmla="*/ 7728 h 561519"/>
                <a:gd name="connsiteX32" fmla="*/ 2722594 w 3116687"/>
                <a:gd name="connsiteY32" fmla="*/ 0 h 561519"/>
                <a:gd name="connsiteX33" fmla="*/ 2786988 w 3116687"/>
                <a:gd name="connsiteY33" fmla="*/ 2576 h 561519"/>
                <a:gd name="connsiteX34" fmla="*/ 2848807 w 3116687"/>
                <a:gd name="connsiteY34" fmla="*/ 12879 h 561519"/>
                <a:gd name="connsiteX35" fmla="*/ 2964717 w 3116687"/>
                <a:gd name="connsiteY35" fmla="*/ 41213 h 561519"/>
                <a:gd name="connsiteX36" fmla="*/ 3047141 w 3116687"/>
                <a:gd name="connsiteY36" fmla="*/ 66971 h 561519"/>
                <a:gd name="connsiteX37" fmla="*/ 3090930 w 3116687"/>
                <a:gd name="connsiteY37" fmla="*/ 92728 h 561519"/>
                <a:gd name="connsiteX38" fmla="*/ 3108960 w 3116687"/>
                <a:gd name="connsiteY38" fmla="*/ 113335 h 561519"/>
                <a:gd name="connsiteX39" fmla="*/ 3116687 w 3116687"/>
                <a:gd name="connsiteY39" fmla="*/ 128789 h 561519"/>
                <a:gd name="connsiteX40" fmla="*/ 3116687 w 3116687"/>
                <a:gd name="connsiteY40" fmla="*/ 149395 h 561519"/>
                <a:gd name="connsiteX41" fmla="*/ 3098657 w 3116687"/>
                <a:gd name="connsiteY41" fmla="*/ 172577 h 561519"/>
                <a:gd name="connsiteX42" fmla="*/ 3054869 w 3116687"/>
                <a:gd name="connsiteY42" fmla="*/ 195759 h 561519"/>
                <a:gd name="connsiteX43" fmla="*/ 2985323 w 3116687"/>
                <a:gd name="connsiteY43" fmla="*/ 216366 h 561519"/>
                <a:gd name="connsiteX44" fmla="*/ 2913201 w 3116687"/>
                <a:gd name="connsiteY44" fmla="*/ 236972 h 561519"/>
                <a:gd name="connsiteX45" fmla="*/ 2835928 w 3116687"/>
                <a:gd name="connsiteY45" fmla="*/ 242123 h 561519"/>
                <a:gd name="connsiteX46" fmla="*/ 2653048 w 3116687"/>
                <a:gd name="connsiteY46" fmla="*/ 242123 h 561519"/>
                <a:gd name="connsiteX47" fmla="*/ 2361985 w 3116687"/>
                <a:gd name="connsiteY47" fmla="*/ 244699 h 561519"/>
                <a:gd name="connsiteX48" fmla="*/ 2140469 w 3116687"/>
                <a:gd name="connsiteY48" fmla="*/ 242123 h 561519"/>
                <a:gd name="connsiteX49" fmla="*/ 2014256 w 3116687"/>
                <a:gd name="connsiteY49" fmla="*/ 247275 h 561519"/>
                <a:gd name="connsiteX50" fmla="*/ 1916376 w 3116687"/>
                <a:gd name="connsiteY50" fmla="*/ 252426 h 561519"/>
                <a:gd name="connsiteX51" fmla="*/ 1818497 w 3116687"/>
                <a:gd name="connsiteY51" fmla="*/ 260154 h 561519"/>
                <a:gd name="connsiteX52" fmla="*/ 1648496 w 3116687"/>
                <a:gd name="connsiteY52" fmla="*/ 285911 h 561519"/>
                <a:gd name="connsiteX53" fmla="*/ 1424403 w 3116687"/>
                <a:gd name="connsiteY53" fmla="*/ 324548 h 561519"/>
                <a:gd name="connsiteX54" fmla="*/ 1001976 w 3116687"/>
                <a:gd name="connsiteY54" fmla="*/ 401821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16687" h="561519">
                  <a:moveTo>
                    <a:pt x="1001976" y="401821"/>
                  </a:moveTo>
                  <a:lnTo>
                    <a:pt x="672277" y="471367"/>
                  </a:lnTo>
                  <a:lnTo>
                    <a:pt x="476518" y="517731"/>
                  </a:lnTo>
                  <a:lnTo>
                    <a:pt x="352881" y="558944"/>
                  </a:lnTo>
                  <a:lnTo>
                    <a:pt x="332275" y="561519"/>
                  </a:lnTo>
                  <a:lnTo>
                    <a:pt x="298790" y="558944"/>
                  </a:lnTo>
                  <a:lnTo>
                    <a:pt x="270456" y="551216"/>
                  </a:lnTo>
                  <a:lnTo>
                    <a:pt x="229244" y="530610"/>
                  </a:lnTo>
                  <a:lnTo>
                    <a:pt x="146819" y="466216"/>
                  </a:lnTo>
                  <a:lnTo>
                    <a:pt x="85001" y="406973"/>
                  </a:lnTo>
                  <a:lnTo>
                    <a:pt x="25758" y="340003"/>
                  </a:lnTo>
                  <a:lnTo>
                    <a:pt x="10303" y="311669"/>
                  </a:lnTo>
                  <a:lnTo>
                    <a:pt x="0" y="275608"/>
                  </a:lnTo>
                  <a:lnTo>
                    <a:pt x="0" y="265305"/>
                  </a:lnTo>
                  <a:lnTo>
                    <a:pt x="2576" y="249851"/>
                  </a:lnTo>
                  <a:lnTo>
                    <a:pt x="15455" y="242123"/>
                  </a:lnTo>
                  <a:lnTo>
                    <a:pt x="30909" y="242123"/>
                  </a:lnTo>
                  <a:lnTo>
                    <a:pt x="48940" y="247275"/>
                  </a:lnTo>
                  <a:lnTo>
                    <a:pt x="90152" y="275608"/>
                  </a:lnTo>
                  <a:lnTo>
                    <a:pt x="144243" y="303942"/>
                  </a:lnTo>
                  <a:lnTo>
                    <a:pt x="180304" y="319396"/>
                  </a:lnTo>
                  <a:lnTo>
                    <a:pt x="224092" y="332275"/>
                  </a:lnTo>
                  <a:lnTo>
                    <a:pt x="265305" y="337427"/>
                  </a:lnTo>
                  <a:lnTo>
                    <a:pt x="340002" y="332275"/>
                  </a:lnTo>
                  <a:lnTo>
                    <a:pt x="587277" y="285911"/>
                  </a:lnTo>
                  <a:lnTo>
                    <a:pt x="1022583" y="206062"/>
                  </a:lnTo>
                  <a:lnTo>
                    <a:pt x="1406373" y="133941"/>
                  </a:lnTo>
                  <a:lnTo>
                    <a:pt x="1648496" y="87577"/>
                  </a:lnTo>
                  <a:lnTo>
                    <a:pt x="2171378" y="43789"/>
                  </a:lnTo>
                  <a:lnTo>
                    <a:pt x="2410925" y="23182"/>
                  </a:lnTo>
                  <a:lnTo>
                    <a:pt x="2598957" y="15455"/>
                  </a:lnTo>
                  <a:lnTo>
                    <a:pt x="2686533" y="7728"/>
                  </a:lnTo>
                  <a:lnTo>
                    <a:pt x="2722594" y="0"/>
                  </a:lnTo>
                  <a:lnTo>
                    <a:pt x="2786988" y="2576"/>
                  </a:lnTo>
                  <a:lnTo>
                    <a:pt x="2848807" y="12879"/>
                  </a:lnTo>
                  <a:lnTo>
                    <a:pt x="2964717" y="41213"/>
                  </a:lnTo>
                  <a:lnTo>
                    <a:pt x="3047141" y="66971"/>
                  </a:lnTo>
                  <a:lnTo>
                    <a:pt x="3090930" y="92728"/>
                  </a:lnTo>
                  <a:lnTo>
                    <a:pt x="3108960" y="113335"/>
                  </a:lnTo>
                  <a:lnTo>
                    <a:pt x="3116687" y="128789"/>
                  </a:lnTo>
                  <a:lnTo>
                    <a:pt x="3116687" y="149395"/>
                  </a:lnTo>
                  <a:lnTo>
                    <a:pt x="3098657" y="172577"/>
                  </a:lnTo>
                  <a:lnTo>
                    <a:pt x="3054869" y="195759"/>
                  </a:lnTo>
                  <a:lnTo>
                    <a:pt x="2985323" y="216366"/>
                  </a:lnTo>
                  <a:lnTo>
                    <a:pt x="2913201" y="236972"/>
                  </a:lnTo>
                  <a:lnTo>
                    <a:pt x="2835928" y="242123"/>
                  </a:lnTo>
                  <a:lnTo>
                    <a:pt x="2653048" y="242123"/>
                  </a:lnTo>
                  <a:lnTo>
                    <a:pt x="2361985" y="244699"/>
                  </a:lnTo>
                  <a:lnTo>
                    <a:pt x="2140469" y="242123"/>
                  </a:lnTo>
                  <a:lnTo>
                    <a:pt x="2014256" y="247275"/>
                  </a:lnTo>
                  <a:lnTo>
                    <a:pt x="1916376" y="252426"/>
                  </a:lnTo>
                  <a:lnTo>
                    <a:pt x="1818497" y="260154"/>
                  </a:lnTo>
                  <a:lnTo>
                    <a:pt x="1648496" y="285911"/>
                  </a:lnTo>
                  <a:cubicBezTo>
                    <a:pt x="1573824" y="298935"/>
                    <a:pt x="1500203" y="324548"/>
                    <a:pt x="1424403" y="324548"/>
                  </a:cubicBezTo>
                  <a:lnTo>
                    <a:pt x="1001976" y="4018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EB7B991F-DFB9-4C1B-B0EC-04AFAFA7F273}"/>
                </a:ext>
              </a:extLst>
            </p:cNvPr>
            <p:cNvSpPr/>
            <p:nvPr/>
          </p:nvSpPr>
          <p:spPr>
            <a:xfrm>
              <a:off x="4719638" y="2890838"/>
              <a:ext cx="1855787" cy="457200"/>
            </a:xfrm>
            <a:custGeom>
              <a:avLst/>
              <a:gdLst>
                <a:gd name="connsiteX0" fmla="*/ 1297781 w 1854993"/>
                <a:gd name="connsiteY0" fmla="*/ 214312 h 457200"/>
                <a:gd name="connsiteX1" fmla="*/ 1112043 w 1854993"/>
                <a:gd name="connsiteY1" fmla="*/ 250031 h 457200"/>
                <a:gd name="connsiteX2" fmla="*/ 785812 w 1854993"/>
                <a:gd name="connsiteY2" fmla="*/ 309562 h 457200"/>
                <a:gd name="connsiteX3" fmla="*/ 650081 w 1854993"/>
                <a:gd name="connsiteY3" fmla="*/ 340518 h 457200"/>
                <a:gd name="connsiteX4" fmla="*/ 504825 w 1854993"/>
                <a:gd name="connsiteY4" fmla="*/ 390525 h 457200"/>
                <a:gd name="connsiteX5" fmla="*/ 376237 w 1854993"/>
                <a:gd name="connsiteY5" fmla="*/ 452437 h 457200"/>
                <a:gd name="connsiteX6" fmla="*/ 359568 w 1854993"/>
                <a:gd name="connsiteY6" fmla="*/ 457200 h 457200"/>
                <a:gd name="connsiteX7" fmla="*/ 326231 w 1854993"/>
                <a:gd name="connsiteY7" fmla="*/ 457200 h 457200"/>
                <a:gd name="connsiteX8" fmla="*/ 285750 w 1854993"/>
                <a:gd name="connsiteY8" fmla="*/ 447675 h 457200"/>
                <a:gd name="connsiteX9" fmla="*/ 200025 w 1854993"/>
                <a:gd name="connsiteY9" fmla="*/ 400050 h 457200"/>
                <a:gd name="connsiteX10" fmla="*/ 107156 w 1854993"/>
                <a:gd name="connsiteY10" fmla="*/ 340518 h 457200"/>
                <a:gd name="connsiteX11" fmla="*/ 38100 w 1854993"/>
                <a:gd name="connsiteY11" fmla="*/ 288131 h 457200"/>
                <a:gd name="connsiteX12" fmla="*/ 11906 w 1854993"/>
                <a:gd name="connsiteY12" fmla="*/ 259556 h 457200"/>
                <a:gd name="connsiteX13" fmla="*/ 0 w 1854993"/>
                <a:gd name="connsiteY13" fmla="*/ 226218 h 457200"/>
                <a:gd name="connsiteX14" fmla="*/ 4762 w 1854993"/>
                <a:gd name="connsiteY14" fmla="*/ 200025 h 457200"/>
                <a:gd name="connsiteX15" fmla="*/ 21431 w 1854993"/>
                <a:gd name="connsiteY15" fmla="*/ 188118 h 457200"/>
                <a:gd name="connsiteX16" fmla="*/ 45243 w 1854993"/>
                <a:gd name="connsiteY16" fmla="*/ 185737 h 457200"/>
                <a:gd name="connsiteX17" fmla="*/ 83343 w 1854993"/>
                <a:gd name="connsiteY17" fmla="*/ 197643 h 457200"/>
                <a:gd name="connsiteX18" fmla="*/ 121443 w 1854993"/>
                <a:gd name="connsiteY18" fmla="*/ 214312 h 457200"/>
                <a:gd name="connsiteX19" fmla="*/ 152400 w 1854993"/>
                <a:gd name="connsiteY19" fmla="*/ 226218 h 457200"/>
                <a:gd name="connsiteX20" fmla="*/ 192881 w 1854993"/>
                <a:gd name="connsiteY20" fmla="*/ 235743 h 457200"/>
                <a:gd name="connsiteX21" fmla="*/ 235743 w 1854993"/>
                <a:gd name="connsiteY21" fmla="*/ 235743 h 457200"/>
                <a:gd name="connsiteX22" fmla="*/ 311943 w 1854993"/>
                <a:gd name="connsiteY22" fmla="*/ 221456 h 457200"/>
                <a:gd name="connsiteX23" fmla="*/ 550068 w 1854993"/>
                <a:gd name="connsiteY23" fmla="*/ 171450 h 457200"/>
                <a:gd name="connsiteX24" fmla="*/ 873918 w 1854993"/>
                <a:gd name="connsiteY24" fmla="*/ 114300 h 457200"/>
                <a:gd name="connsiteX25" fmla="*/ 1152525 w 1854993"/>
                <a:gd name="connsiteY25" fmla="*/ 64293 h 457200"/>
                <a:gd name="connsiteX26" fmla="*/ 1485900 w 1854993"/>
                <a:gd name="connsiteY26" fmla="*/ 19050 h 457200"/>
                <a:gd name="connsiteX27" fmla="*/ 1604962 w 1854993"/>
                <a:gd name="connsiteY27" fmla="*/ 0 h 457200"/>
                <a:gd name="connsiteX28" fmla="*/ 1745456 w 1854993"/>
                <a:gd name="connsiteY28" fmla="*/ 7143 h 457200"/>
                <a:gd name="connsiteX29" fmla="*/ 1790700 w 1854993"/>
                <a:gd name="connsiteY29" fmla="*/ 21431 h 457200"/>
                <a:gd name="connsiteX30" fmla="*/ 1828800 w 1854993"/>
                <a:gd name="connsiteY30" fmla="*/ 42862 h 457200"/>
                <a:gd name="connsiteX31" fmla="*/ 1845468 w 1854993"/>
                <a:gd name="connsiteY31" fmla="*/ 57150 h 457200"/>
                <a:gd name="connsiteX32" fmla="*/ 1854993 w 1854993"/>
                <a:gd name="connsiteY32" fmla="*/ 80962 h 457200"/>
                <a:gd name="connsiteX33" fmla="*/ 1852612 w 1854993"/>
                <a:gd name="connsiteY33" fmla="*/ 100012 h 457200"/>
                <a:gd name="connsiteX34" fmla="*/ 1835943 w 1854993"/>
                <a:gd name="connsiteY34" fmla="*/ 135731 h 457200"/>
                <a:gd name="connsiteX35" fmla="*/ 1795462 w 1854993"/>
                <a:gd name="connsiteY35" fmla="*/ 176212 h 457200"/>
                <a:gd name="connsiteX36" fmla="*/ 1762125 w 1854993"/>
                <a:gd name="connsiteY36" fmla="*/ 180975 h 457200"/>
                <a:gd name="connsiteX37" fmla="*/ 1297781 w 1854993"/>
                <a:gd name="connsiteY37" fmla="*/ 214312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54993" h="457200">
                  <a:moveTo>
                    <a:pt x="1297781" y="214312"/>
                  </a:moveTo>
                  <a:lnTo>
                    <a:pt x="1112043" y="250031"/>
                  </a:lnTo>
                  <a:lnTo>
                    <a:pt x="785812" y="309562"/>
                  </a:lnTo>
                  <a:lnTo>
                    <a:pt x="650081" y="340518"/>
                  </a:lnTo>
                  <a:lnTo>
                    <a:pt x="504825" y="390525"/>
                  </a:lnTo>
                  <a:lnTo>
                    <a:pt x="376237" y="452437"/>
                  </a:lnTo>
                  <a:lnTo>
                    <a:pt x="359568" y="457200"/>
                  </a:lnTo>
                  <a:lnTo>
                    <a:pt x="326231" y="457200"/>
                  </a:lnTo>
                  <a:lnTo>
                    <a:pt x="285750" y="447675"/>
                  </a:lnTo>
                  <a:lnTo>
                    <a:pt x="200025" y="400050"/>
                  </a:lnTo>
                  <a:lnTo>
                    <a:pt x="107156" y="340518"/>
                  </a:lnTo>
                  <a:lnTo>
                    <a:pt x="38100" y="288131"/>
                  </a:lnTo>
                  <a:lnTo>
                    <a:pt x="11906" y="259556"/>
                  </a:lnTo>
                  <a:lnTo>
                    <a:pt x="0" y="226218"/>
                  </a:lnTo>
                  <a:lnTo>
                    <a:pt x="4762" y="200025"/>
                  </a:lnTo>
                  <a:lnTo>
                    <a:pt x="21431" y="188118"/>
                  </a:lnTo>
                  <a:lnTo>
                    <a:pt x="45243" y="185737"/>
                  </a:lnTo>
                  <a:lnTo>
                    <a:pt x="83343" y="197643"/>
                  </a:lnTo>
                  <a:lnTo>
                    <a:pt x="121443" y="214312"/>
                  </a:lnTo>
                  <a:lnTo>
                    <a:pt x="152400" y="226218"/>
                  </a:lnTo>
                  <a:lnTo>
                    <a:pt x="192881" y="235743"/>
                  </a:lnTo>
                  <a:lnTo>
                    <a:pt x="235743" y="235743"/>
                  </a:lnTo>
                  <a:lnTo>
                    <a:pt x="311943" y="221456"/>
                  </a:lnTo>
                  <a:lnTo>
                    <a:pt x="550068" y="171450"/>
                  </a:lnTo>
                  <a:lnTo>
                    <a:pt x="873918" y="114300"/>
                  </a:lnTo>
                  <a:lnTo>
                    <a:pt x="1152525" y="64293"/>
                  </a:lnTo>
                  <a:lnTo>
                    <a:pt x="1485900" y="19050"/>
                  </a:lnTo>
                  <a:lnTo>
                    <a:pt x="1604962" y="0"/>
                  </a:lnTo>
                  <a:lnTo>
                    <a:pt x="1745456" y="7143"/>
                  </a:lnTo>
                  <a:lnTo>
                    <a:pt x="1790700" y="21431"/>
                  </a:lnTo>
                  <a:lnTo>
                    <a:pt x="1828800" y="42862"/>
                  </a:lnTo>
                  <a:lnTo>
                    <a:pt x="1845468" y="57150"/>
                  </a:lnTo>
                  <a:lnTo>
                    <a:pt x="1854993" y="80962"/>
                  </a:lnTo>
                  <a:lnTo>
                    <a:pt x="1852612" y="100012"/>
                  </a:lnTo>
                  <a:lnTo>
                    <a:pt x="1835943" y="135731"/>
                  </a:lnTo>
                  <a:lnTo>
                    <a:pt x="1795462" y="176212"/>
                  </a:lnTo>
                  <a:lnTo>
                    <a:pt x="1762125" y="180975"/>
                  </a:lnTo>
                  <a:lnTo>
                    <a:pt x="1297781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4A27D417-3D33-4820-AF4B-377EEE89E524}"/>
                </a:ext>
              </a:extLst>
            </p:cNvPr>
            <p:cNvSpPr/>
            <p:nvPr/>
          </p:nvSpPr>
          <p:spPr>
            <a:xfrm>
              <a:off x="4676775" y="3475038"/>
              <a:ext cx="1943100" cy="447675"/>
            </a:xfrm>
            <a:custGeom>
              <a:avLst/>
              <a:gdLst>
                <a:gd name="connsiteX0" fmla="*/ 1338263 w 1943100"/>
                <a:gd name="connsiteY0" fmla="*/ 238125 h 447675"/>
                <a:gd name="connsiteX1" fmla="*/ 1152525 w 1943100"/>
                <a:gd name="connsiteY1" fmla="*/ 269081 h 447675"/>
                <a:gd name="connsiteX2" fmla="*/ 812006 w 1943100"/>
                <a:gd name="connsiteY2" fmla="*/ 330994 h 447675"/>
                <a:gd name="connsiteX3" fmla="*/ 597694 w 1943100"/>
                <a:gd name="connsiteY3" fmla="*/ 381000 h 447675"/>
                <a:gd name="connsiteX4" fmla="*/ 352425 w 1943100"/>
                <a:gd name="connsiteY4" fmla="*/ 447675 h 447675"/>
                <a:gd name="connsiteX5" fmla="*/ 316706 w 1943100"/>
                <a:gd name="connsiteY5" fmla="*/ 447675 h 447675"/>
                <a:gd name="connsiteX6" fmla="*/ 278606 w 1943100"/>
                <a:gd name="connsiteY6" fmla="*/ 442912 h 447675"/>
                <a:gd name="connsiteX7" fmla="*/ 238125 w 1943100"/>
                <a:gd name="connsiteY7" fmla="*/ 426244 h 447675"/>
                <a:gd name="connsiteX8" fmla="*/ 183356 w 1943100"/>
                <a:gd name="connsiteY8" fmla="*/ 392906 h 447675"/>
                <a:gd name="connsiteX9" fmla="*/ 54769 w 1943100"/>
                <a:gd name="connsiteY9" fmla="*/ 300037 h 447675"/>
                <a:gd name="connsiteX10" fmla="*/ 23813 w 1943100"/>
                <a:gd name="connsiteY10" fmla="*/ 271462 h 447675"/>
                <a:gd name="connsiteX11" fmla="*/ 9525 w 1943100"/>
                <a:gd name="connsiteY11" fmla="*/ 245269 h 447675"/>
                <a:gd name="connsiteX12" fmla="*/ 0 w 1943100"/>
                <a:gd name="connsiteY12" fmla="*/ 214312 h 447675"/>
                <a:gd name="connsiteX13" fmla="*/ 0 w 1943100"/>
                <a:gd name="connsiteY13" fmla="*/ 200025 h 447675"/>
                <a:gd name="connsiteX14" fmla="*/ 7144 w 1943100"/>
                <a:gd name="connsiteY14" fmla="*/ 185737 h 447675"/>
                <a:gd name="connsiteX15" fmla="*/ 26194 w 1943100"/>
                <a:gd name="connsiteY15" fmla="*/ 176212 h 447675"/>
                <a:gd name="connsiteX16" fmla="*/ 52388 w 1943100"/>
                <a:gd name="connsiteY16" fmla="*/ 178594 h 447675"/>
                <a:gd name="connsiteX17" fmla="*/ 100013 w 1943100"/>
                <a:gd name="connsiteY17" fmla="*/ 202406 h 447675"/>
                <a:gd name="connsiteX18" fmla="*/ 154781 w 1943100"/>
                <a:gd name="connsiteY18" fmla="*/ 223837 h 447675"/>
                <a:gd name="connsiteX19" fmla="*/ 214313 w 1943100"/>
                <a:gd name="connsiteY19" fmla="*/ 238125 h 447675"/>
                <a:gd name="connsiteX20" fmla="*/ 266700 w 1943100"/>
                <a:gd name="connsiteY20" fmla="*/ 245269 h 447675"/>
                <a:gd name="connsiteX21" fmla="*/ 307181 w 1943100"/>
                <a:gd name="connsiteY21" fmla="*/ 247650 h 447675"/>
                <a:gd name="connsiteX22" fmla="*/ 459581 w 1943100"/>
                <a:gd name="connsiteY22" fmla="*/ 219075 h 447675"/>
                <a:gd name="connsiteX23" fmla="*/ 916781 w 1943100"/>
                <a:gd name="connsiteY23" fmla="*/ 133350 h 447675"/>
                <a:gd name="connsiteX24" fmla="*/ 1171575 w 1943100"/>
                <a:gd name="connsiteY24" fmla="*/ 88106 h 447675"/>
                <a:gd name="connsiteX25" fmla="*/ 1293019 w 1943100"/>
                <a:gd name="connsiteY25" fmla="*/ 80962 h 447675"/>
                <a:gd name="connsiteX26" fmla="*/ 1385888 w 1943100"/>
                <a:gd name="connsiteY26" fmla="*/ 66675 h 447675"/>
                <a:gd name="connsiteX27" fmla="*/ 1519238 w 1943100"/>
                <a:gd name="connsiteY27" fmla="*/ 33337 h 447675"/>
                <a:gd name="connsiteX28" fmla="*/ 1635919 w 1943100"/>
                <a:gd name="connsiteY28" fmla="*/ 0 h 447675"/>
                <a:gd name="connsiteX29" fmla="*/ 1683544 w 1943100"/>
                <a:gd name="connsiteY29" fmla="*/ 2381 h 447675"/>
                <a:gd name="connsiteX30" fmla="*/ 1747838 w 1943100"/>
                <a:gd name="connsiteY30" fmla="*/ 14287 h 447675"/>
                <a:gd name="connsiteX31" fmla="*/ 1812131 w 1943100"/>
                <a:gd name="connsiteY31" fmla="*/ 40481 h 447675"/>
                <a:gd name="connsiteX32" fmla="*/ 1871663 w 1943100"/>
                <a:gd name="connsiteY32" fmla="*/ 69056 h 447675"/>
                <a:gd name="connsiteX33" fmla="*/ 1912144 w 1943100"/>
                <a:gd name="connsiteY33" fmla="*/ 97631 h 447675"/>
                <a:gd name="connsiteX34" fmla="*/ 1933575 w 1943100"/>
                <a:gd name="connsiteY34" fmla="*/ 126206 h 447675"/>
                <a:gd name="connsiteX35" fmla="*/ 1943100 w 1943100"/>
                <a:gd name="connsiteY35" fmla="*/ 152400 h 447675"/>
                <a:gd name="connsiteX36" fmla="*/ 1940719 w 1943100"/>
                <a:gd name="connsiteY36" fmla="*/ 173831 h 447675"/>
                <a:gd name="connsiteX37" fmla="*/ 1933575 w 1943100"/>
                <a:gd name="connsiteY37" fmla="*/ 188119 h 447675"/>
                <a:gd name="connsiteX38" fmla="*/ 1905000 w 1943100"/>
                <a:gd name="connsiteY38" fmla="*/ 207169 h 447675"/>
                <a:gd name="connsiteX39" fmla="*/ 1850231 w 1943100"/>
                <a:gd name="connsiteY39" fmla="*/ 219075 h 447675"/>
                <a:gd name="connsiteX40" fmla="*/ 1600200 w 1943100"/>
                <a:gd name="connsiteY40" fmla="*/ 221456 h 447675"/>
                <a:gd name="connsiteX41" fmla="*/ 1338263 w 1943100"/>
                <a:gd name="connsiteY41" fmla="*/ 2381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3100" h="447675">
                  <a:moveTo>
                    <a:pt x="1338263" y="238125"/>
                  </a:moveTo>
                  <a:lnTo>
                    <a:pt x="1152525" y="269081"/>
                  </a:lnTo>
                  <a:lnTo>
                    <a:pt x="812006" y="330994"/>
                  </a:lnTo>
                  <a:lnTo>
                    <a:pt x="597694" y="381000"/>
                  </a:lnTo>
                  <a:lnTo>
                    <a:pt x="352425" y="447675"/>
                  </a:lnTo>
                  <a:lnTo>
                    <a:pt x="316706" y="447675"/>
                  </a:lnTo>
                  <a:lnTo>
                    <a:pt x="278606" y="442912"/>
                  </a:lnTo>
                  <a:lnTo>
                    <a:pt x="238125" y="426244"/>
                  </a:lnTo>
                  <a:lnTo>
                    <a:pt x="183356" y="392906"/>
                  </a:lnTo>
                  <a:lnTo>
                    <a:pt x="54769" y="300037"/>
                  </a:lnTo>
                  <a:lnTo>
                    <a:pt x="23813" y="271462"/>
                  </a:lnTo>
                  <a:lnTo>
                    <a:pt x="9525" y="245269"/>
                  </a:lnTo>
                  <a:lnTo>
                    <a:pt x="0" y="214312"/>
                  </a:lnTo>
                  <a:lnTo>
                    <a:pt x="0" y="200025"/>
                  </a:lnTo>
                  <a:lnTo>
                    <a:pt x="7144" y="185737"/>
                  </a:lnTo>
                  <a:lnTo>
                    <a:pt x="26194" y="176212"/>
                  </a:lnTo>
                  <a:lnTo>
                    <a:pt x="52388" y="178594"/>
                  </a:lnTo>
                  <a:lnTo>
                    <a:pt x="100013" y="202406"/>
                  </a:lnTo>
                  <a:lnTo>
                    <a:pt x="154781" y="223837"/>
                  </a:lnTo>
                  <a:lnTo>
                    <a:pt x="214313" y="238125"/>
                  </a:lnTo>
                  <a:lnTo>
                    <a:pt x="266700" y="245269"/>
                  </a:lnTo>
                  <a:lnTo>
                    <a:pt x="307181" y="247650"/>
                  </a:lnTo>
                  <a:lnTo>
                    <a:pt x="459581" y="219075"/>
                  </a:lnTo>
                  <a:lnTo>
                    <a:pt x="916781" y="133350"/>
                  </a:lnTo>
                  <a:lnTo>
                    <a:pt x="1171575" y="88106"/>
                  </a:lnTo>
                  <a:lnTo>
                    <a:pt x="1293019" y="80962"/>
                  </a:lnTo>
                  <a:lnTo>
                    <a:pt x="1385888" y="66675"/>
                  </a:lnTo>
                  <a:lnTo>
                    <a:pt x="1519238" y="33337"/>
                  </a:lnTo>
                  <a:lnTo>
                    <a:pt x="1635919" y="0"/>
                  </a:lnTo>
                  <a:lnTo>
                    <a:pt x="1683544" y="2381"/>
                  </a:lnTo>
                  <a:lnTo>
                    <a:pt x="1747838" y="14287"/>
                  </a:lnTo>
                  <a:lnTo>
                    <a:pt x="1812131" y="40481"/>
                  </a:lnTo>
                  <a:lnTo>
                    <a:pt x="1871663" y="69056"/>
                  </a:lnTo>
                  <a:lnTo>
                    <a:pt x="1912144" y="97631"/>
                  </a:lnTo>
                  <a:lnTo>
                    <a:pt x="1933575" y="126206"/>
                  </a:lnTo>
                  <a:lnTo>
                    <a:pt x="1943100" y="152400"/>
                  </a:lnTo>
                  <a:lnTo>
                    <a:pt x="1940719" y="173831"/>
                  </a:lnTo>
                  <a:lnTo>
                    <a:pt x="1933575" y="188119"/>
                  </a:lnTo>
                  <a:lnTo>
                    <a:pt x="1905000" y="207169"/>
                  </a:lnTo>
                  <a:lnTo>
                    <a:pt x="1850231" y="219075"/>
                  </a:lnTo>
                  <a:lnTo>
                    <a:pt x="1600200" y="221456"/>
                  </a:lnTo>
                  <a:lnTo>
                    <a:pt x="13382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9447956F-A1D8-4B8A-97C7-3BED731B3392}"/>
                </a:ext>
              </a:extLst>
            </p:cNvPr>
            <p:cNvSpPr/>
            <p:nvPr/>
          </p:nvSpPr>
          <p:spPr>
            <a:xfrm>
              <a:off x="4379913" y="4049713"/>
              <a:ext cx="2676525" cy="571500"/>
            </a:xfrm>
            <a:custGeom>
              <a:avLst/>
              <a:gdLst>
                <a:gd name="connsiteX0" fmla="*/ 1955006 w 2676681"/>
                <a:gd name="connsiteY0" fmla="*/ 271463 h 571500"/>
                <a:gd name="connsiteX1" fmla="*/ 1714500 w 2676681"/>
                <a:gd name="connsiteY1" fmla="*/ 288132 h 571500"/>
                <a:gd name="connsiteX2" fmla="*/ 1459706 w 2676681"/>
                <a:gd name="connsiteY2" fmla="*/ 314325 h 571500"/>
                <a:gd name="connsiteX3" fmla="*/ 1138237 w 2676681"/>
                <a:gd name="connsiteY3" fmla="*/ 373857 h 571500"/>
                <a:gd name="connsiteX4" fmla="*/ 892969 w 2676681"/>
                <a:gd name="connsiteY4" fmla="*/ 423863 h 571500"/>
                <a:gd name="connsiteX5" fmla="*/ 640556 w 2676681"/>
                <a:gd name="connsiteY5" fmla="*/ 483394 h 571500"/>
                <a:gd name="connsiteX6" fmla="*/ 338137 w 2676681"/>
                <a:gd name="connsiteY6" fmla="*/ 566738 h 571500"/>
                <a:gd name="connsiteX7" fmla="*/ 328612 w 2676681"/>
                <a:gd name="connsiteY7" fmla="*/ 571500 h 571500"/>
                <a:gd name="connsiteX8" fmla="*/ 304800 w 2676681"/>
                <a:gd name="connsiteY8" fmla="*/ 569119 h 571500"/>
                <a:gd name="connsiteX9" fmla="*/ 276225 w 2676681"/>
                <a:gd name="connsiteY9" fmla="*/ 561975 h 571500"/>
                <a:gd name="connsiteX10" fmla="*/ 230981 w 2676681"/>
                <a:gd name="connsiteY10" fmla="*/ 538163 h 571500"/>
                <a:gd name="connsiteX11" fmla="*/ 135731 w 2676681"/>
                <a:gd name="connsiteY11" fmla="*/ 473869 h 571500"/>
                <a:gd name="connsiteX12" fmla="*/ 59531 w 2676681"/>
                <a:gd name="connsiteY12" fmla="*/ 414338 h 571500"/>
                <a:gd name="connsiteX13" fmla="*/ 26194 w 2676681"/>
                <a:gd name="connsiteY13" fmla="*/ 383382 h 571500"/>
                <a:gd name="connsiteX14" fmla="*/ 4762 w 2676681"/>
                <a:gd name="connsiteY14" fmla="*/ 350044 h 571500"/>
                <a:gd name="connsiteX15" fmla="*/ 0 w 2676681"/>
                <a:gd name="connsiteY15" fmla="*/ 328613 h 571500"/>
                <a:gd name="connsiteX16" fmla="*/ 0 w 2676681"/>
                <a:gd name="connsiteY16" fmla="*/ 314325 h 571500"/>
                <a:gd name="connsiteX17" fmla="*/ 7144 w 2676681"/>
                <a:gd name="connsiteY17" fmla="*/ 300038 h 571500"/>
                <a:gd name="connsiteX18" fmla="*/ 26194 w 2676681"/>
                <a:gd name="connsiteY18" fmla="*/ 295275 h 571500"/>
                <a:gd name="connsiteX19" fmla="*/ 92869 w 2676681"/>
                <a:gd name="connsiteY19" fmla="*/ 314325 h 571500"/>
                <a:gd name="connsiteX20" fmla="*/ 140494 w 2676681"/>
                <a:gd name="connsiteY20" fmla="*/ 328613 h 571500"/>
                <a:gd name="connsiteX21" fmla="*/ 200025 w 2676681"/>
                <a:gd name="connsiteY21" fmla="*/ 338138 h 571500"/>
                <a:gd name="connsiteX22" fmla="*/ 254794 w 2676681"/>
                <a:gd name="connsiteY22" fmla="*/ 340519 h 571500"/>
                <a:gd name="connsiteX23" fmla="*/ 342900 w 2676681"/>
                <a:gd name="connsiteY23" fmla="*/ 330994 h 571500"/>
                <a:gd name="connsiteX24" fmla="*/ 545306 w 2676681"/>
                <a:gd name="connsiteY24" fmla="*/ 295275 h 571500"/>
                <a:gd name="connsiteX25" fmla="*/ 869156 w 2676681"/>
                <a:gd name="connsiteY25" fmla="*/ 238125 h 571500"/>
                <a:gd name="connsiteX26" fmla="*/ 1226344 w 2676681"/>
                <a:gd name="connsiteY26" fmla="*/ 178594 h 571500"/>
                <a:gd name="connsiteX27" fmla="*/ 1473994 w 2676681"/>
                <a:gd name="connsiteY27" fmla="*/ 138113 h 571500"/>
                <a:gd name="connsiteX28" fmla="*/ 1771650 w 2676681"/>
                <a:gd name="connsiteY28" fmla="*/ 109538 h 571500"/>
                <a:gd name="connsiteX29" fmla="*/ 2019300 w 2676681"/>
                <a:gd name="connsiteY29" fmla="*/ 90488 h 571500"/>
                <a:gd name="connsiteX30" fmla="*/ 2066925 w 2676681"/>
                <a:gd name="connsiteY30" fmla="*/ 76200 h 571500"/>
                <a:gd name="connsiteX31" fmla="*/ 2114550 w 2676681"/>
                <a:gd name="connsiteY31" fmla="*/ 54769 h 571500"/>
                <a:gd name="connsiteX32" fmla="*/ 2159794 w 2676681"/>
                <a:gd name="connsiteY32" fmla="*/ 28575 h 571500"/>
                <a:gd name="connsiteX33" fmla="*/ 2195512 w 2676681"/>
                <a:gd name="connsiteY33" fmla="*/ 2382 h 571500"/>
                <a:gd name="connsiteX34" fmla="*/ 2250281 w 2676681"/>
                <a:gd name="connsiteY34" fmla="*/ 0 h 571500"/>
                <a:gd name="connsiteX35" fmla="*/ 2319337 w 2676681"/>
                <a:gd name="connsiteY35" fmla="*/ 9525 h 571500"/>
                <a:gd name="connsiteX36" fmla="*/ 2374106 w 2676681"/>
                <a:gd name="connsiteY36" fmla="*/ 21432 h 571500"/>
                <a:gd name="connsiteX37" fmla="*/ 2433637 w 2676681"/>
                <a:gd name="connsiteY37" fmla="*/ 40482 h 571500"/>
                <a:gd name="connsiteX38" fmla="*/ 2486025 w 2676681"/>
                <a:gd name="connsiteY38" fmla="*/ 57150 h 571500"/>
                <a:gd name="connsiteX39" fmla="*/ 2552700 w 2676681"/>
                <a:gd name="connsiteY39" fmla="*/ 85725 h 571500"/>
                <a:gd name="connsiteX40" fmla="*/ 2597944 w 2676681"/>
                <a:gd name="connsiteY40" fmla="*/ 114300 h 571500"/>
                <a:gd name="connsiteX41" fmla="*/ 2633662 w 2676681"/>
                <a:gd name="connsiteY41" fmla="*/ 147638 h 571500"/>
                <a:gd name="connsiteX42" fmla="*/ 2659856 w 2676681"/>
                <a:gd name="connsiteY42" fmla="*/ 178594 h 571500"/>
                <a:gd name="connsiteX43" fmla="*/ 2671762 w 2676681"/>
                <a:gd name="connsiteY43" fmla="*/ 204788 h 571500"/>
                <a:gd name="connsiteX44" fmla="*/ 2676525 w 2676681"/>
                <a:gd name="connsiteY44" fmla="*/ 230982 h 571500"/>
                <a:gd name="connsiteX45" fmla="*/ 2674144 w 2676681"/>
                <a:gd name="connsiteY45" fmla="*/ 247650 h 571500"/>
                <a:gd name="connsiteX46" fmla="*/ 2662237 w 2676681"/>
                <a:gd name="connsiteY46" fmla="*/ 269082 h 571500"/>
                <a:gd name="connsiteX47" fmla="*/ 2628900 w 2676681"/>
                <a:gd name="connsiteY47" fmla="*/ 283369 h 571500"/>
                <a:gd name="connsiteX48" fmla="*/ 2550319 w 2676681"/>
                <a:gd name="connsiteY48" fmla="*/ 292894 h 571500"/>
                <a:gd name="connsiteX49" fmla="*/ 2481262 w 2676681"/>
                <a:gd name="connsiteY49" fmla="*/ 292894 h 571500"/>
                <a:gd name="connsiteX50" fmla="*/ 2362200 w 2676681"/>
                <a:gd name="connsiteY50" fmla="*/ 280988 h 571500"/>
                <a:gd name="connsiteX51" fmla="*/ 2252662 w 2676681"/>
                <a:gd name="connsiteY51" fmla="*/ 276225 h 571500"/>
                <a:gd name="connsiteX52" fmla="*/ 1955006 w 2676681"/>
                <a:gd name="connsiteY52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76681" h="571500">
                  <a:moveTo>
                    <a:pt x="1955006" y="271463"/>
                  </a:moveTo>
                  <a:lnTo>
                    <a:pt x="1714500" y="288132"/>
                  </a:lnTo>
                  <a:lnTo>
                    <a:pt x="1459706" y="314325"/>
                  </a:lnTo>
                  <a:lnTo>
                    <a:pt x="1138237" y="373857"/>
                  </a:lnTo>
                  <a:lnTo>
                    <a:pt x="892969" y="423863"/>
                  </a:lnTo>
                  <a:lnTo>
                    <a:pt x="640556" y="483394"/>
                  </a:lnTo>
                  <a:lnTo>
                    <a:pt x="338137" y="566738"/>
                  </a:lnTo>
                  <a:lnTo>
                    <a:pt x="328612" y="571500"/>
                  </a:lnTo>
                  <a:lnTo>
                    <a:pt x="304800" y="569119"/>
                  </a:lnTo>
                  <a:lnTo>
                    <a:pt x="276225" y="561975"/>
                  </a:lnTo>
                  <a:lnTo>
                    <a:pt x="230981" y="538163"/>
                  </a:lnTo>
                  <a:lnTo>
                    <a:pt x="135731" y="473869"/>
                  </a:lnTo>
                  <a:lnTo>
                    <a:pt x="59531" y="414338"/>
                  </a:lnTo>
                  <a:lnTo>
                    <a:pt x="26194" y="383382"/>
                  </a:lnTo>
                  <a:lnTo>
                    <a:pt x="4762" y="350044"/>
                  </a:lnTo>
                  <a:lnTo>
                    <a:pt x="0" y="328613"/>
                  </a:lnTo>
                  <a:lnTo>
                    <a:pt x="0" y="314325"/>
                  </a:lnTo>
                  <a:lnTo>
                    <a:pt x="7144" y="300038"/>
                  </a:lnTo>
                  <a:lnTo>
                    <a:pt x="26194" y="295275"/>
                  </a:lnTo>
                  <a:lnTo>
                    <a:pt x="92869" y="314325"/>
                  </a:lnTo>
                  <a:lnTo>
                    <a:pt x="140494" y="328613"/>
                  </a:lnTo>
                  <a:lnTo>
                    <a:pt x="200025" y="338138"/>
                  </a:lnTo>
                  <a:lnTo>
                    <a:pt x="254794" y="340519"/>
                  </a:lnTo>
                  <a:lnTo>
                    <a:pt x="342900" y="330994"/>
                  </a:lnTo>
                  <a:lnTo>
                    <a:pt x="545306" y="295275"/>
                  </a:lnTo>
                  <a:lnTo>
                    <a:pt x="869156" y="238125"/>
                  </a:lnTo>
                  <a:lnTo>
                    <a:pt x="1226344" y="178594"/>
                  </a:lnTo>
                  <a:lnTo>
                    <a:pt x="1473994" y="138113"/>
                  </a:lnTo>
                  <a:lnTo>
                    <a:pt x="1771650" y="109538"/>
                  </a:lnTo>
                  <a:lnTo>
                    <a:pt x="2019300" y="90488"/>
                  </a:lnTo>
                  <a:lnTo>
                    <a:pt x="2066925" y="76200"/>
                  </a:lnTo>
                  <a:lnTo>
                    <a:pt x="2114550" y="54769"/>
                  </a:lnTo>
                  <a:lnTo>
                    <a:pt x="2159794" y="28575"/>
                  </a:lnTo>
                  <a:lnTo>
                    <a:pt x="2195512" y="2382"/>
                  </a:lnTo>
                  <a:lnTo>
                    <a:pt x="2250281" y="0"/>
                  </a:lnTo>
                  <a:lnTo>
                    <a:pt x="2319337" y="9525"/>
                  </a:lnTo>
                  <a:lnTo>
                    <a:pt x="2374106" y="21432"/>
                  </a:lnTo>
                  <a:lnTo>
                    <a:pt x="2433637" y="40482"/>
                  </a:lnTo>
                  <a:lnTo>
                    <a:pt x="2486025" y="57150"/>
                  </a:lnTo>
                  <a:lnTo>
                    <a:pt x="2552700" y="85725"/>
                  </a:lnTo>
                  <a:lnTo>
                    <a:pt x="2597944" y="114300"/>
                  </a:lnTo>
                  <a:lnTo>
                    <a:pt x="2633662" y="147638"/>
                  </a:lnTo>
                  <a:lnTo>
                    <a:pt x="2659856" y="178594"/>
                  </a:lnTo>
                  <a:lnTo>
                    <a:pt x="2671762" y="204788"/>
                  </a:lnTo>
                  <a:cubicBezTo>
                    <a:pt x="2676681" y="229379"/>
                    <a:pt x="2676525" y="220505"/>
                    <a:pt x="2676525" y="230982"/>
                  </a:cubicBezTo>
                  <a:lnTo>
                    <a:pt x="2674144" y="247650"/>
                  </a:lnTo>
                  <a:lnTo>
                    <a:pt x="2662237" y="269082"/>
                  </a:lnTo>
                  <a:lnTo>
                    <a:pt x="2628900" y="283369"/>
                  </a:lnTo>
                  <a:lnTo>
                    <a:pt x="2550319" y="292894"/>
                  </a:lnTo>
                  <a:lnTo>
                    <a:pt x="2481262" y="292894"/>
                  </a:lnTo>
                  <a:lnTo>
                    <a:pt x="2362200" y="280988"/>
                  </a:lnTo>
                  <a:lnTo>
                    <a:pt x="2252662" y="276225"/>
                  </a:lnTo>
                  <a:lnTo>
                    <a:pt x="1955006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A27DD3F4-3804-447A-9EF8-E99F3DBE5727}"/>
                </a:ext>
              </a:extLst>
            </p:cNvPr>
            <p:cNvSpPr/>
            <p:nvPr/>
          </p:nvSpPr>
          <p:spPr>
            <a:xfrm rot="16200000">
              <a:off x="3679825" y="3124200"/>
              <a:ext cx="3981450" cy="476250"/>
            </a:xfrm>
            <a:custGeom>
              <a:avLst/>
              <a:gdLst>
                <a:gd name="connsiteX0" fmla="*/ 1930777 w 3980529"/>
                <a:gd name="connsiteY0" fmla="*/ 404512 h 475896"/>
                <a:gd name="connsiteX1" fmla="*/ 934795 w 3980529"/>
                <a:gd name="connsiteY1" fmla="*/ 404512 h 475896"/>
                <a:gd name="connsiteX2" fmla="*/ 611866 w 3980529"/>
                <a:gd name="connsiteY2" fmla="*/ 387516 h 475896"/>
                <a:gd name="connsiteX3" fmla="*/ 302534 w 3980529"/>
                <a:gd name="connsiteY3" fmla="*/ 367120 h 475896"/>
                <a:gd name="connsiteX4" fmla="*/ 152966 w 3980529"/>
                <a:gd name="connsiteY4" fmla="*/ 360322 h 475896"/>
                <a:gd name="connsiteX5" fmla="*/ 105377 w 3980529"/>
                <a:gd name="connsiteY5" fmla="*/ 353523 h 475896"/>
                <a:gd name="connsiteX6" fmla="*/ 57787 w 3980529"/>
                <a:gd name="connsiteY6" fmla="*/ 339926 h 475896"/>
                <a:gd name="connsiteX7" fmla="*/ 27194 w 3980529"/>
                <a:gd name="connsiteY7" fmla="*/ 329728 h 475896"/>
                <a:gd name="connsiteX8" fmla="*/ 6798 w 3980529"/>
                <a:gd name="connsiteY8" fmla="*/ 312732 h 475896"/>
                <a:gd name="connsiteX9" fmla="*/ 0 w 3980529"/>
                <a:gd name="connsiteY9" fmla="*/ 292336 h 475896"/>
                <a:gd name="connsiteX10" fmla="*/ 0 w 3980529"/>
                <a:gd name="connsiteY10" fmla="*/ 278739 h 475896"/>
                <a:gd name="connsiteX11" fmla="*/ 10197 w 3980529"/>
                <a:gd name="connsiteY11" fmla="*/ 265142 h 475896"/>
                <a:gd name="connsiteX12" fmla="*/ 64586 w 3980529"/>
                <a:gd name="connsiteY12" fmla="*/ 237948 h 475896"/>
                <a:gd name="connsiteX13" fmla="*/ 129171 w 3980529"/>
                <a:gd name="connsiteY13" fmla="*/ 210754 h 475896"/>
                <a:gd name="connsiteX14" fmla="*/ 210754 w 3980529"/>
                <a:gd name="connsiteY14" fmla="*/ 197157 h 475896"/>
                <a:gd name="connsiteX15" fmla="*/ 367119 w 3980529"/>
                <a:gd name="connsiteY15" fmla="*/ 186959 h 475896"/>
                <a:gd name="connsiteX16" fmla="*/ 690049 w 3980529"/>
                <a:gd name="connsiteY16" fmla="*/ 173362 h 475896"/>
                <a:gd name="connsiteX17" fmla="*/ 931396 w 3980529"/>
                <a:gd name="connsiteY17" fmla="*/ 159765 h 475896"/>
                <a:gd name="connsiteX18" fmla="*/ 1128553 w 3980529"/>
                <a:gd name="connsiteY18" fmla="*/ 156366 h 475896"/>
                <a:gd name="connsiteX19" fmla="*/ 1567057 w 3980529"/>
                <a:gd name="connsiteY19" fmla="*/ 159765 h 475896"/>
                <a:gd name="connsiteX20" fmla="*/ 1750617 w 3980529"/>
                <a:gd name="connsiteY20" fmla="*/ 159765 h 475896"/>
                <a:gd name="connsiteX21" fmla="*/ 2161927 w 3980529"/>
                <a:gd name="connsiteY21" fmla="*/ 159765 h 475896"/>
                <a:gd name="connsiteX22" fmla="*/ 2359084 w 3980529"/>
                <a:gd name="connsiteY22" fmla="*/ 159765 h 475896"/>
                <a:gd name="connsiteX23" fmla="*/ 2719405 w 3980529"/>
                <a:gd name="connsiteY23" fmla="*/ 159765 h 475896"/>
                <a:gd name="connsiteX24" fmla="*/ 2967551 w 3980529"/>
                <a:gd name="connsiteY24" fmla="*/ 159765 h 475896"/>
                <a:gd name="connsiteX25" fmla="*/ 3270084 w 3980529"/>
                <a:gd name="connsiteY25" fmla="*/ 159765 h 475896"/>
                <a:gd name="connsiteX26" fmla="*/ 3480838 w 3980529"/>
                <a:gd name="connsiteY26" fmla="*/ 156366 h 475896"/>
                <a:gd name="connsiteX27" fmla="*/ 3684794 w 3980529"/>
                <a:gd name="connsiteY27" fmla="*/ 159765 h 475896"/>
                <a:gd name="connsiteX28" fmla="*/ 3732383 w 3980529"/>
                <a:gd name="connsiteY28" fmla="*/ 152967 h 475896"/>
                <a:gd name="connsiteX29" fmla="*/ 3783372 w 3980529"/>
                <a:gd name="connsiteY29" fmla="*/ 132571 h 475896"/>
                <a:gd name="connsiteX30" fmla="*/ 3827563 w 3980529"/>
                <a:gd name="connsiteY30" fmla="*/ 101978 h 475896"/>
                <a:gd name="connsiteX31" fmla="*/ 3864954 w 3980529"/>
                <a:gd name="connsiteY31" fmla="*/ 74784 h 475896"/>
                <a:gd name="connsiteX32" fmla="*/ 3895548 w 3980529"/>
                <a:gd name="connsiteY32" fmla="*/ 40791 h 475896"/>
                <a:gd name="connsiteX33" fmla="*/ 3929540 w 3980529"/>
                <a:gd name="connsiteY33" fmla="*/ 13597 h 475896"/>
                <a:gd name="connsiteX34" fmla="*/ 3960134 w 3980529"/>
                <a:gd name="connsiteY34" fmla="*/ 0 h 475896"/>
                <a:gd name="connsiteX35" fmla="*/ 3970331 w 3980529"/>
                <a:gd name="connsiteY35" fmla="*/ 0 h 475896"/>
                <a:gd name="connsiteX36" fmla="*/ 3980529 w 3980529"/>
                <a:gd name="connsiteY36" fmla="*/ 10198 h 475896"/>
                <a:gd name="connsiteX37" fmla="*/ 3980529 w 3980529"/>
                <a:gd name="connsiteY37" fmla="*/ 54388 h 475896"/>
                <a:gd name="connsiteX38" fmla="*/ 3966932 w 3980529"/>
                <a:gd name="connsiteY38" fmla="*/ 108777 h 475896"/>
                <a:gd name="connsiteX39" fmla="*/ 3919342 w 3980529"/>
                <a:gd name="connsiteY39" fmla="*/ 220952 h 475896"/>
                <a:gd name="connsiteX40" fmla="*/ 3824163 w 3980529"/>
                <a:gd name="connsiteY40" fmla="*/ 384116 h 475896"/>
                <a:gd name="connsiteX41" fmla="*/ 3766376 w 3980529"/>
                <a:gd name="connsiteY41" fmla="*/ 465698 h 475896"/>
                <a:gd name="connsiteX42" fmla="*/ 3756178 w 3980529"/>
                <a:gd name="connsiteY42" fmla="*/ 475896 h 475896"/>
                <a:gd name="connsiteX43" fmla="*/ 3725585 w 3980529"/>
                <a:gd name="connsiteY43" fmla="*/ 475896 h 475896"/>
                <a:gd name="connsiteX44" fmla="*/ 3701790 w 3980529"/>
                <a:gd name="connsiteY44" fmla="*/ 462299 h 475896"/>
                <a:gd name="connsiteX45" fmla="*/ 3664398 w 3980529"/>
                <a:gd name="connsiteY45" fmla="*/ 445303 h 475896"/>
                <a:gd name="connsiteX46" fmla="*/ 3610010 w 3980529"/>
                <a:gd name="connsiteY46" fmla="*/ 428307 h 475896"/>
                <a:gd name="connsiteX47" fmla="*/ 3494435 w 3980529"/>
                <a:gd name="connsiteY47" fmla="*/ 424907 h 475896"/>
                <a:gd name="connsiteX48" fmla="*/ 3344868 w 3980529"/>
                <a:gd name="connsiteY48" fmla="*/ 404512 h 475896"/>
                <a:gd name="connsiteX49" fmla="*/ 2957353 w 3980529"/>
                <a:gd name="connsiteY49" fmla="*/ 401113 h 475896"/>
                <a:gd name="connsiteX50" fmla="*/ 2722804 w 3980529"/>
                <a:gd name="connsiteY50" fmla="*/ 407911 h 475896"/>
                <a:gd name="connsiteX51" fmla="*/ 1930777 w 3980529"/>
                <a:gd name="connsiteY51" fmla="*/ 404512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0529" h="475896">
                  <a:moveTo>
                    <a:pt x="1930777" y="404512"/>
                  </a:moveTo>
                  <a:lnTo>
                    <a:pt x="934795" y="404512"/>
                  </a:lnTo>
                  <a:lnTo>
                    <a:pt x="611866" y="387516"/>
                  </a:lnTo>
                  <a:lnTo>
                    <a:pt x="302534" y="367120"/>
                  </a:lnTo>
                  <a:lnTo>
                    <a:pt x="152966" y="360322"/>
                  </a:lnTo>
                  <a:lnTo>
                    <a:pt x="105377" y="353523"/>
                  </a:lnTo>
                  <a:lnTo>
                    <a:pt x="57787" y="339926"/>
                  </a:lnTo>
                  <a:lnTo>
                    <a:pt x="27194" y="329728"/>
                  </a:lnTo>
                  <a:lnTo>
                    <a:pt x="6798" y="312732"/>
                  </a:lnTo>
                  <a:lnTo>
                    <a:pt x="0" y="292336"/>
                  </a:lnTo>
                  <a:lnTo>
                    <a:pt x="0" y="278739"/>
                  </a:lnTo>
                  <a:lnTo>
                    <a:pt x="10197" y="265142"/>
                  </a:lnTo>
                  <a:lnTo>
                    <a:pt x="64586" y="237948"/>
                  </a:lnTo>
                  <a:lnTo>
                    <a:pt x="129171" y="210754"/>
                  </a:lnTo>
                  <a:lnTo>
                    <a:pt x="210754" y="197157"/>
                  </a:lnTo>
                  <a:lnTo>
                    <a:pt x="367119" y="186959"/>
                  </a:lnTo>
                  <a:lnTo>
                    <a:pt x="690049" y="173362"/>
                  </a:lnTo>
                  <a:lnTo>
                    <a:pt x="931396" y="159765"/>
                  </a:lnTo>
                  <a:lnTo>
                    <a:pt x="1128553" y="156366"/>
                  </a:lnTo>
                  <a:lnTo>
                    <a:pt x="1567057" y="159765"/>
                  </a:lnTo>
                  <a:lnTo>
                    <a:pt x="1750617" y="159765"/>
                  </a:lnTo>
                  <a:lnTo>
                    <a:pt x="2161927" y="159765"/>
                  </a:lnTo>
                  <a:lnTo>
                    <a:pt x="2359084" y="159765"/>
                  </a:lnTo>
                  <a:lnTo>
                    <a:pt x="2719405" y="159765"/>
                  </a:lnTo>
                  <a:lnTo>
                    <a:pt x="2967551" y="159765"/>
                  </a:lnTo>
                  <a:lnTo>
                    <a:pt x="3270084" y="159765"/>
                  </a:lnTo>
                  <a:lnTo>
                    <a:pt x="3480838" y="156366"/>
                  </a:lnTo>
                  <a:lnTo>
                    <a:pt x="3684794" y="159765"/>
                  </a:lnTo>
                  <a:lnTo>
                    <a:pt x="3732383" y="152967"/>
                  </a:lnTo>
                  <a:lnTo>
                    <a:pt x="3783372" y="132571"/>
                  </a:lnTo>
                  <a:lnTo>
                    <a:pt x="3827563" y="101978"/>
                  </a:lnTo>
                  <a:lnTo>
                    <a:pt x="3864954" y="74784"/>
                  </a:lnTo>
                  <a:lnTo>
                    <a:pt x="3895548" y="40791"/>
                  </a:lnTo>
                  <a:lnTo>
                    <a:pt x="3929540" y="13597"/>
                  </a:lnTo>
                  <a:lnTo>
                    <a:pt x="3960134" y="0"/>
                  </a:lnTo>
                  <a:lnTo>
                    <a:pt x="3970331" y="0"/>
                  </a:lnTo>
                  <a:lnTo>
                    <a:pt x="3980529" y="10198"/>
                  </a:lnTo>
                  <a:lnTo>
                    <a:pt x="3980529" y="54388"/>
                  </a:lnTo>
                  <a:lnTo>
                    <a:pt x="3966932" y="108777"/>
                  </a:lnTo>
                  <a:lnTo>
                    <a:pt x="3919342" y="220952"/>
                  </a:lnTo>
                  <a:lnTo>
                    <a:pt x="3824163" y="384116"/>
                  </a:lnTo>
                  <a:lnTo>
                    <a:pt x="3766376" y="465698"/>
                  </a:lnTo>
                  <a:lnTo>
                    <a:pt x="3756178" y="475896"/>
                  </a:lnTo>
                  <a:lnTo>
                    <a:pt x="3725585" y="475896"/>
                  </a:lnTo>
                  <a:lnTo>
                    <a:pt x="3701790" y="462299"/>
                  </a:lnTo>
                  <a:lnTo>
                    <a:pt x="3664398" y="445303"/>
                  </a:lnTo>
                  <a:lnTo>
                    <a:pt x="3610010" y="428307"/>
                  </a:lnTo>
                  <a:lnTo>
                    <a:pt x="3494435" y="424907"/>
                  </a:lnTo>
                  <a:lnTo>
                    <a:pt x="3344868" y="404512"/>
                  </a:lnTo>
                  <a:lnTo>
                    <a:pt x="2957353" y="401113"/>
                  </a:lnTo>
                  <a:lnTo>
                    <a:pt x="2722804" y="407911"/>
                  </a:lnTo>
                  <a:lnTo>
                    <a:pt x="1930777" y="404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E388ED1F-7167-4564-8CC3-E6661A978725}"/>
                </a:ext>
              </a:extLst>
            </p:cNvPr>
            <p:cNvSpPr/>
            <p:nvPr/>
          </p:nvSpPr>
          <p:spPr>
            <a:xfrm>
              <a:off x="3248025" y="2341563"/>
              <a:ext cx="760413" cy="1139825"/>
            </a:xfrm>
            <a:custGeom>
              <a:avLst/>
              <a:gdLst>
                <a:gd name="connsiteX0" fmla="*/ 440531 w 759619"/>
                <a:gd name="connsiteY0" fmla="*/ 602456 h 1140619"/>
                <a:gd name="connsiteX1" fmla="*/ 340519 w 759619"/>
                <a:gd name="connsiteY1" fmla="*/ 814387 h 1140619"/>
                <a:gd name="connsiteX2" fmla="*/ 264319 w 759619"/>
                <a:gd name="connsiteY2" fmla="*/ 978694 h 1140619"/>
                <a:gd name="connsiteX3" fmla="*/ 185738 w 759619"/>
                <a:gd name="connsiteY3" fmla="*/ 1140619 h 1140619"/>
                <a:gd name="connsiteX4" fmla="*/ 0 w 759619"/>
                <a:gd name="connsiteY4" fmla="*/ 1071562 h 1140619"/>
                <a:gd name="connsiteX5" fmla="*/ 50006 w 759619"/>
                <a:gd name="connsiteY5" fmla="*/ 1012031 h 1140619"/>
                <a:gd name="connsiteX6" fmla="*/ 90488 w 759619"/>
                <a:gd name="connsiteY6" fmla="*/ 957262 h 1140619"/>
                <a:gd name="connsiteX7" fmla="*/ 166688 w 759619"/>
                <a:gd name="connsiteY7" fmla="*/ 790575 h 1140619"/>
                <a:gd name="connsiteX8" fmla="*/ 264319 w 759619"/>
                <a:gd name="connsiteY8" fmla="*/ 564356 h 1140619"/>
                <a:gd name="connsiteX9" fmla="*/ 342900 w 759619"/>
                <a:gd name="connsiteY9" fmla="*/ 354806 h 1140619"/>
                <a:gd name="connsiteX10" fmla="*/ 395288 w 759619"/>
                <a:gd name="connsiteY10" fmla="*/ 195262 h 1140619"/>
                <a:gd name="connsiteX11" fmla="*/ 428625 w 759619"/>
                <a:gd name="connsiteY11" fmla="*/ 92869 h 1140619"/>
                <a:gd name="connsiteX12" fmla="*/ 431006 w 759619"/>
                <a:gd name="connsiteY12" fmla="*/ 73819 h 1140619"/>
                <a:gd name="connsiteX13" fmla="*/ 431006 w 759619"/>
                <a:gd name="connsiteY13" fmla="*/ 59531 h 1140619"/>
                <a:gd name="connsiteX14" fmla="*/ 392906 w 759619"/>
                <a:gd name="connsiteY14" fmla="*/ 0 h 1140619"/>
                <a:gd name="connsiteX15" fmla="*/ 759619 w 759619"/>
                <a:gd name="connsiteY15" fmla="*/ 21431 h 1140619"/>
                <a:gd name="connsiteX16" fmla="*/ 745331 w 759619"/>
                <a:gd name="connsiteY16" fmla="*/ 54769 h 1140619"/>
                <a:gd name="connsiteX17" fmla="*/ 695325 w 759619"/>
                <a:gd name="connsiteY17" fmla="*/ 109537 h 1140619"/>
                <a:gd name="connsiteX18" fmla="*/ 645319 w 759619"/>
                <a:gd name="connsiteY18" fmla="*/ 171450 h 1140619"/>
                <a:gd name="connsiteX19" fmla="*/ 602456 w 759619"/>
                <a:gd name="connsiteY19" fmla="*/ 233362 h 1140619"/>
                <a:gd name="connsiteX20" fmla="*/ 569119 w 759619"/>
                <a:gd name="connsiteY20" fmla="*/ 309562 h 1140619"/>
                <a:gd name="connsiteX21" fmla="*/ 440531 w 759619"/>
                <a:gd name="connsiteY21" fmla="*/ 602456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1140619">
                  <a:moveTo>
                    <a:pt x="440531" y="602456"/>
                  </a:moveTo>
                  <a:lnTo>
                    <a:pt x="340519" y="814387"/>
                  </a:lnTo>
                  <a:lnTo>
                    <a:pt x="264319" y="978694"/>
                  </a:lnTo>
                  <a:lnTo>
                    <a:pt x="185738" y="1140619"/>
                  </a:lnTo>
                  <a:lnTo>
                    <a:pt x="0" y="1071562"/>
                  </a:lnTo>
                  <a:lnTo>
                    <a:pt x="50006" y="1012031"/>
                  </a:lnTo>
                  <a:lnTo>
                    <a:pt x="90488" y="957262"/>
                  </a:lnTo>
                  <a:lnTo>
                    <a:pt x="166688" y="790575"/>
                  </a:lnTo>
                  <a:lnTo>
                    <a:pt x="264319" y="564356"/>
                  </a:lnTo>
                  <a:lnTo>
                    <a:pt x="342900" y="354806"/>
                  </a:lnTo>
                  <a:lnTo>
                    <a:pt x="395288" y="195262"/>
                  </a:lnTo>
                  <a:lnTo>
                    <a:pt x="428625" y="92869"/>
                  </a:lnTo>
                  <a:lnTo>
                    <a:pt x="431006" y="73819"/>
                  </a:lnTo>
                  <a:lnTo>
                    <a:pt x="431006" y="59531"/>
                  </a:lnTo>
                  <a:lnTo>
                    <a:pt x="392906" y="0"/>
                  </a:lnTo>
                  <a:lnTo>
                    <a:pt x="759619" y="21431"/>
                  </a:lnTo>
                  <a:lnTo>
                    <a:pt x="745331" y="54769"/>
                  </a:lnTo>
                  <a:lnTo>
                    <a:pt x="695325" y="109537"/>
                  </a:lnTo>
                  <a:lnTo>
                    <a:pt x="645319" y="171450"/>
                  </a:lnTo>
                  <a:lnTo>
                    <a:pt x="602456" y="233362"/>
                  </a:lnTo>
                  <a:lnTo>
                    <a:pt x="569119" y="309562"/>
                  </a:lnTo>
                  <a:lnTo>
                    <a:pt x="440531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C8C1A567-22D7-4DEC-90BB-24DD57E5DD90}"/>
                </a:ext>
              </a:extLst>
            </p:cNvPr>
            <p:cNvSpPr/>
            <p:nvPr/>
          </p:nvSpPr>
          <p:spPr>
            <a:xfrm>
              <a:off x="3209925" y="3233738"/>
              <a:ext cx="1046163" cy="469900"/>
            </a:xfrm>
            <a:custGeom>
              <a:avLst/>
              <a:gdLst>
                <a:gd name="connsiteX0" fmla="*/ 564356 w 1045369"/>
                <a:gd name="connsiteY0" fmla="*/ 245268 h 469106"/>
                <a:gd name="connsiteX1" fmla="*/ 438150 w 1045369"/>
                <a:gd name="connsiteY1" fmla="*/ 276225 h 469106"/>
                <a:gd name="connsiteX2" fmla="*/ 342900 w 1045369"/>
                <a:gd name="connsiteY2" fmla="*/ 309562 h 469106"/>
                <a:gd name="connsiteX3" fmla="*/ 264319 w 1045369"/>
                <a:gd name="connsiteY3" fmla="*/ 340518 h 469106"/>
                <a:gd name="connsiteX4" fmla="*/ 185738 w 1045369"/>
                <a:gd name="connsiteY4" fmla="*/ 388143 h 469106"/>
                <a:gd name="connsiteX5" fmla="*/ 147638 w 1045369"/>
                <a:gd name="connsiteY5" fmla="*/ 419100 h 469106"/>
                <a:gd name="connsiteX6" fmla="*/ 130969 w 1045369"/>
                <a:gd name="connsiteY6" fmla="*/ 445293 h 469106"/>
                <a:gd name="connsiteX7" fmla="*/ 111919 w 1045369"/>
                <a:gd name="connsiteY7" fmla="*/ 469106 h 469106"/>
                <a:gd name="connsiteX8" fmla="*/ 102394 w 1045369"/>
                <a:gd name="connsiteY8" fmla="*/ 469106 h 469106"/>
                <a:gd name="connsiteX9" fmla="*/ 80963 w 1045369"/>
                <a:gd name="connsiteY9" fmla="*/ 459581 h 469106"/>
                <a:gd name="connsiteX10" fmla="*/ 54769 w 1045369"/>
                <a:gd name="connsiteY10" fmla="*/ 411956 h 469106"/>
                <a:gd name="connsiteX11" fmla="*/ 30956 w 1045369"/>
                <a:gd name="connsiteY11" fmla="*/ 364331 h 469106"/>
                <a:gd name="connsiteX12" fmla="*/ 7144 w 1045369"/>
                <a:gd name="connsiteY12" fmla="*/ 300037 h 469106"/>
                <a:gd name="connsiteX13" fmla="*/ 0 w 1045369"/>
                <a:gd name="connsiteY13" fmla="*/ 245268 h 469106"/>
                <a:gd name="connsiteX14" fmla="*/ 2381 w 1045369"/>
                <a:gd name="connsiteY14" fmla="*/ 209550 h 469106"/>
                <a:gd name="connsiteX15" fmla="*/ 11906 w 1045369"/>
                <a:gd name="connsiteY15" fmla="*/ 192881 h 469106"/>
                <a:gd name="connsiteX16" fmla="*/ 85725 w 1045369"/>
                <a:gd name="connsiteY16" fmla="*/ 145256 h 469106"/>
                <a:gd name="connsiteX17" fmla="*/ 252413 w 1045369"/>
                <a:gd name="connsiteY17" fmla="*/ 176212 h 469106"/>
                <a:gd name="connsiteX18" fmla="*/ 378619 w 1045369"/>
                <a:gd name="connsiteY18" fmla="*/ 123825 h 469106"/>
                <a:gd name="connsiteX19" fmla="*/ 669131 w 1045369"/>
                <a:gd name="connsiteY19" fmla="*/ 14287 h 469106"/>
                <a:gd name="connsiteX20" fmla="*/ 707231 w 1045369"/>
                <a:gd name="connsiteY20" fmla="*/ 0 h 469106"/>
                <a:gd name="connsiteX21" fmla="*/ 733425 w 1045369"/>
                <a:gd name="connsiteY21" fmla="*/ 0 h 469106"/>
                <a:gd name="connsiteX22" fmla="*/ 773906 w 1045369"/>
                <a:gd name="connsiteY22" fmla="*/ 11906 h 469106"/>
                <a:gd name="connsiteX23" fmla="*/ 842963 w 1045369"/>
                <a:gd name="connsiteY23" fmla="*/ 47625 h 469106"/>
                <a:gd name="connsiteX24" fmla="*/ 940594 w 1045369"/>
                <a:gd name="connsiteY24" fmla="*/ 123825 h 469106"/>
                <a:gd name="connsiteX25" fmla="*/ 1021556 w 1045369"/>
                <a:gd name="connsiteY25" fmla="*/ 190500 h 469106"/>
                <a:gd name="connsiteX26" fmla="*/ 1042988 w 1045369"/>
                <a:gd name="connsiteY26" fmla="*/ 221456 h 469106"/>
                <a:gd name="connsiteX27" fmla="*/ 1045369 w 1045369"/>
                <a:gd name="connsiteY27" fmla="*/ 240506 h 469106"/>
                <a:gd name="connsiteX28" fmla="*/ 1042988 w 1045369"/>
                <a:gd name="connsiteY28" fmla="*/ 269081 h 469106"/>
                <a:gd name="connsiteX29" fmla="*/ 1031081 w 1045369"/>
                <a:gd name="connsiteY29" fmla="*/ 288131 h 469106"/>
                <a:gd name="connsiteX30" fmla="*/ 978694 w 1045369"/>
                <a:gd name="connsiteY30" fmla="*/ 323850 h 469106"/>
                <a:gd name="connsiteX31" fmla="*/ 950119 w 1045369"/>
                <a:gd name="connsiteY31" fmla="*/ 352425 h 469106"/>
                <a:gd name="connsiteX32" fmla="*/ 654844 w 1045369"/>
                <a:gd name="connsiteY32" fmla="*/ 264318 h 469106"/>
                <a:gd name="connsiteX33" fmla="*/ 640556 w 1045369"/>
                <a:gd name="connsiteY33" fmla="*/ 247650 h 469106"/>
                <a:gd name="connsiteX34" fmla="*/ 623888 w 1045369"/>
                <a:gd name="connsiteY34" fmla="*/ 240506 h 469106"/>
                <a:gd name="connsiteX35" fmla="*/ 564356 w 1045369"/>
                <a:gd name="connsiteY35" fmla="*/ 2452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5369" h="469106">
                  <a:moveTo>
                    <a:pt x="564356" y="245268"/>
                  </a:moveTo>
                  <a:lnTo>
                    <a:pt x="438150" y="276225"/>
                  </a:lnTo>
                  <a:lnTo>
                    <a:pt x="342900" y="309562"/>
                  </a:lnTo>
                  <a:lnTo>
                    <a:pt x="264319" y="340518"/>
                  </a:lnTo>
                  <a:lnTo>
                    <a:pt x="185738" y="388143"/>
                  </a:lnTo>
                  <a:lnTo>
                    <a:pt x="147638" y="419100"/>
                  </a:lnTo>
                  <a:lnTo>
                    <a:pt x="130969" y="445293"/>
                  </a:lnTo>
                  <a:lnTo>
                    <a:pt x="111919" y="469106"/>
                  </a:lnTo>
                  <a:lnTo>
                    <a:pt x="102394" y="469106"/>
                  </a:lnTo>
                  <a:lnTo>
                    <a:pt x="80963" y="459581"/>
                  </a:lnTo>
                  <a:lnTo>
                    <a:pt x="54769" y="411956"/>
                  </a:lnTo>
                  <a:lnTo>
                    <a:pt x="30956" y="364331"/>
                  </a:lnTo>
                  <a:lnTo>
                    <a:pt x="7144" y="300037"/>
                  </a:lnTo>
                  <a:lnTo>
                    <a:pt x="0" y="245268"/>
                  </a:lnTo>
                  <a:lnTo>
                    <a:pt x="2381" y="209550"/>
                  </a:lnTo>
                  <a:lnTo>
                    <a:pt x="11906" y="192881"/>
                  </a:lnTo>
                  <a:lnTo>
                    <a:pt x="85725" y="145256"/>
                  </a:lnTo>
                  <a:lnTo>
                    <a:pt x="252413" y="176212"/>
                  </a:lnTo>
                  <a:lnTo>
                    <a:pt x="378619" y="123825"/>
                  </a:lnTo>
                  <a:lnTo>
                    <a:pt x="669131" y="14287"/>
                  </a:lnTo>
                  <a:lnTo>
                    <a:pt x="707231" y="0"/>
                  </a:lnTo>
                  <a:lnTo>
                    <a:pt x="733425" y="0"/>
                  </a:lnTo>
                  <a:lnTo>
                    <a:pt x="773906" y="11906"/>
                  </a:lnTo>
                  <a:lnTo>
                    <a:pt x="842963" y="47625"/>
                  </a:lnTo>
                  <a:lnTo>
                    <a:pt x="940594" y="123825"/>
                  </a:lnTo>
                  <a:lnTo>
                    <a:pt x="1021556" y="190500"/>
                  </a:lnTo>
                  <a:lnTo>
                    <a:pt x="1042988" y="221456"/>
                  </a:lnTo>
                  <a:lnTo>
                    <a:pt x="1045369" y="240506"/>
                  </a:lnTo>
                  <a:lnTo>
                    <a:pt x="1042988" y="269081"/>
                  </a:lnTo>
                  <a:lnTo>
                    <a:pt x="1031081" y="288131"/>
                  </a:lnTo>
                  <a:lnTo>
                    <a:pt x="978694" y="323850"/>
                  </a:lnTo>
                  <a:lnTo>
                    <a:pt x="950119" y="352425"/>
                  </a:lnTo>
                  <a:lnTo>
                    <a:pt x="654844" y="264318"/>
                  </a:lnTo>
                  <a:lnTo>
                    <a:pt x="640556" y="247650"/>
                  </a:lnTo>
                  <a:lnTo>
                    <a:pt x="623888" y="240506"/>
                  </a:lnTo>
                  <a:lnTo>
                    <a:pt x="564356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30C1EB9F-5657-4DDC-A549-3C8E17D058F0}"/>
                </a:ext>
              </a:extLst>
            </p:cNvPr>
            <p:cNvSpPr/>
            <p:nvPr/>
          </p:nvSpPr>
          <p:spPr>
            <a:xfrm rot="16200000">
              <a:off x="2310606" y="3782220"/>
              <a:ext cx="2257425" cy="1509712"/>
            </a:xfrm>
            <a:custGeom>
              <a:avLst/>
              <a:gdLst>
                <a:gd name="connsiteX0" fmla="*/ 683419 w 2257425"/>
                <a:gd name="connsiteY0" fmla="*/ 919163 h 1509713"/>
                <a:gd name="connsiteX1" fmla="*/ 585787 w 2257425"/>
                <a:gd name="connsiteY1" fmla="*/ 842963 h 1509713"/>
                <a:gd name="connsiteX2" fmla="*/ 469106 w 2257425"/>
                <a:gd name="connsiteY2" fmla="*/ 742950 h 1509713"/>
                <a:gd name="connsiteX3" fmla="*/ 290512 w 2257425"/>
                <a:gd name="connsiteY3" fmla="*/ 557213 h 1509713"/>
                <a:gd name="connsiteX4" fmla="*/ 209550 w 2257425"/>
                <a:gd name="connsiteY4" fmla="*/ 459581 h 1509713"/>
                <a:gd name="connsiteX5" fmla="*/ 133350 w 2257425"/>
                <a:gd name="connsiteY5" fmla="*/ 347663 h 1509713"/>
                <a:gd name="connsiteX6" fmla="*/ 57150 w 2257425"/>
                <a:gd name="connsiteY6" fmla="*/ 216694 h 1509713"/>
                <a:gd name="connsiteX7" fmla="*/ 11906 w 2257425"/>
                <a:gd name="connsiteY7" fmla="*/ 107156 h 1509713"/>
                <a:gd name="connsiteX8" fmla="*/ 0 w 2257425"/>
                <a:gd name="connsiteY8" fmla="*/ 73819 h 1509713"/>
                <a:gd name="connsiteX9" fmla="*/ 0 w 2257425"/>
                <a:gd name="connsiteY9" fmla="*/ 40481 h 1509713"/>
                <a:gd name="connsiteX10" fmla="*/ 7144 w 2257425"/>
                <a:gd name="connsiteY10" fmla="*/ 7144 h 1509713"/>
                <a:gd name="connsiteX11" fmla="*/ 14287 w 2257425"/>
                <a:gd name="connsiteY11" fmla="*/ 2381 h 1509713"/>
                <a:gd name="connsiteX12" fmla="*/ 28575 w 2257425"/>
                <a:gd name="connsiteY12" fmla="*/ 0 h 1509713"/>
                <a:gd name="connsiteX13" fmla="*/ 45244 w 2257425"/>
                <a:gd name="connsiteY13" fmla="*/ 9525 h 1509713"/>
                <a:gd name="connsiteX14" fmla="*/ 69056 w 2257425"/>
                <a:gd name="connsiteY14" fmla="*/ 47625 h 1509713"/>
                <a:gd name="connsiteX15" fmla="*/ 130969 w 2257425"/>
                <a:gd name="connsiteY15" fmla="*/ 150019 h 1509713"/>
                <a:gd name="connsiteX16" fmla="*/ 204787 w 2257425"/>
                <a:gd name="connsiteY16" fmla="*/ 242888 h 1509713"/>
                <a:gd name="connsiteX17" fmla="*/ 290512 w 2257425"/>
                <a:gd name="connsiteY17" fmla="*/ 347663 h 1509713"/>
                <a:gd name="connsiteX18" fmla="*/ 416719 w 2257425"/>
                <a:gd name="connsiteY18" fmla="*/ 469106 h 1509713"/>
                <a:gd name="connsiteX19" fmla="*/ 573881 w 2257425"/>
                <a:gd name="connsiteY19" fmla="*/ 597694 h 1509713"/>
                <a:gd name="connsiteX20" fmla="*/ 688181 w 2257425"/>
                <a:gd name="connsiteY20" fmla="*/ 676275 h 1509713"/>
                <a:gd name="connsiteX21" fmla="*/ 814387 w 2257425"/>
                <a:gd name="connsiteY21" fmla="*/ 757238 h 1509713"/>
                <a:gd name="connsiteX22" fmla="*/ 1014412 w 2257425"/>
                <a:gd name="connsiteY22" fmla="*/ 859631 h 1509713"/>
                <a:gd name="connsiteX23" fmla="*/ 1169194 w 2257425"/>
                <a:gd name="connsiteY23" fmla="*/ 926306 h 1509713"/>
                <a:gd name="connsiteX24" fmla="*/ 1254919 w 2257425"/>
                <a:gd name="connsiteY24" fmla="*/ 969169 h 1509713"/>
                <a:gd name="connsiteX25" fmla="*/ 1404937 w 2257425"/>
                <a:gd name="connsiteY25" fmla="*/ 1033463 h 1509713"/>
                <a:gd name="connsiteX26" fmla="*/ 1500187 w 2257425"/>
                <a:gd name="connsiteY26" fmla="*/ 1066800 h 1509713"/>
                <a:gd name="connsiteX27" fmla="*/ 1607344 w 2257425"/>
                <a:gd name="connsiteY27" fmla="*/ 1097756 h 1509713"/>
                <a:gd name="connsiteX28" fmla="*/ 1740694 w 2257425"/>
                <a:gd name="connsiteY28" fmla="*/ 1128713 h 1509713"/>
                <a:gd name="connsiteX29" fmla="*/ 1819275 w 2257425"/>
                <a:gd name="connsiteY29" fmla="*/ 1145381 h 1509713"/>
                <a:gd name="connsiteX30" fmla="*/ 1962150 w 2257425"/>
                <a:gd name="connsiteY30" fmla="*/ 1169194 h 1509713"/>
                <a:gd name="connsiteX31" fmla="*/ 2050256 w 2257425"/>
                <a:gd name="connsiteY31" fmla="*/ 1181100 h 1509713"/>
                <a:gd name="connsiteX32" fmla="*/ 2114550 w 2257425"/>
                <a:gd name="connsiteY32" fmla="*/ 1190625 h 1509713"/>
                <a:gd name="connsiteX33" fmla="*/ 2257425 w 2257425"/>
                <a:gd name="connsiteY33" fmla="*/ 1166813 h 1509713"/>
                <a:gd name="connsiteX34" fmla="*/ 2155031 w 2257425"/>
                <a:gd name="connsiteY34" fmla="*/ 1509713 h 1509713"/>
                <a:gd name="connsiteX35" fmla="*/ 2078831 w 2257425"/>
                <a:gd name="connsiteY35" fmla="*/ 1476375 h 1509713"/>
                <a:gd name="connsiteX36" fmla="*/ 2031206 w 2257425"/>
                <a:gd name="connsiteY36" fmla="*/ 1450181 h 1509713"/>
                <a:gd name="connsiteX37" fmla="*/ 1981200 w 2257425"/>
                <a:gd name="connsiteY37" fmla="*/ 1433513 h 1509713"/>
                <a:gd name="connsiteX38" fmla="*/ 1788319 w 2257425"/>
                <a:gd name="connsiteY38" fmla="*/ 1390650 h 1509713"/>
                <a:gd name="connsiteX39" fmla="*/ 1516856 w 2257425"/>
                <a:gd name="connsiteY39" fmla="*/ 1316831 h 1509713"/>
                <a:gd name="connsiteX40" fmla="*/ 1269206 w 2257425"/>
                <a:gd name="connsiteY40" fmla="*/ 1238250 h 1509713"/>
                <a:gd name="connsiteX41" fmla="*/ 1047750 w 2257425"/>
                <a:gd name="connsiteY41" fmla="*/ 1147763 h 1509713"/>
                <a:gd name="connsiteX42" fmla="*/ 909637 w 2257425"/>
                <a:gd name="connsiteY42" fmla="*/ 1073944 h 1509713"/>
                <a:gd name="connsiteX43" fmla="*/ 683419 w 2257425"/>
                <a:gd name="connsiteY43" fmla="*/ 919163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7425" h="1509713">
                  <a:moveTo>
                    <a:pt x="683419" y="919163"/>
                  </a:moveTo>
                  <a:lnTo>
                    <a:pt x="585787" y="842963"/>
                  </a:lnTo>
                  <a:lnTo>
                    <a:pt x="469106" y="742950"/>
                  </a:lnTo>
                  <a:lnTo>
                    <a:pt x="290512" y="557213"/>
                  </a:lnTo>
                  <a:lnTo>
                    <a:pt x="209550" y="459581"/>
                  </a:lnTo>
                  <a:lnTo>
                    <a:pt x="133350" y="347663"/>
                  </a:lnTo>
                  <a:lnTo>
                    <a:pt x="57150" y="216694"/>
                  </a:lnTo>
                  <a:lnTo>
                    <a:pt x="11906" y="107156"/>
                  </a:lnTo>
                  <a:lnTo>
                    <a:pt x="0" y="73819"/>
                  </a:lnTo>
                  <a:lnTo>
                    <a:pt x="0" y="40481"/>
                  </a:lnTo>
                  <a:lnTo>
                    <a:pt x="7144" y="7144"/>
                  </a:lnTo>
                  <a:lnTo>
                    <a:pt x="14287" y="2381"/>
                  </a:lnTo>
                  <a:lnTo>
                    <a:pt x="28575" y="0"/>
                  </a:lnTo>
                  <a:lnTo>
                    <a:pt x="45244" y="9525"/>
                  </a:lnTo>
                  <a:lnTo>
                    <a:pt x="69056" y="47625"/>
                  </a:lnTo>
                  <a:lnTo>
                    <a:pt x="130969" y="150019"/>
                  </a:lnTo>
                  <a:lnTo>
                    <a:pt x="204787" y="242888"/>
                  </a:lnTo>
                  <a:lnTo>
                    <a:pt x="290512" y="347663"/>
                  </a:lnTo>
                  <a:lnTo>
                    <a:pt x="416719" y="469106"/>
                  </a:lnTo>
                  <a:lnTo>
                    <a:pt x="573881" y="597694"/>
                  </a:lnTo>
                  <a:lnTo>
                    <a:pt x="688181" y="676275"/>
                  </a:lnTo>
                  <a:lnTo>
                    <a:pt x="814387" y="757238"/>
                  </a:lnTo>
                  <a:lnTo>
                    <a:pt x="1014412" y="859631"/>
                  </a:lnTo>
                  <a:lnTo>
                    <a:pt x="1169194" y="926306"/>
                  </a:lnTo>
                  <a:lnTo>
                    <a:pt x="1254919" y="969169"/>
                  </a:lnTo>
                  <a:lnTo>
                    <a:pt x="1404937" y="1033463"/>
                  </a:lnTo>
                  <a:lnTo>
                    <a:pt x="1500187" y="1066800"/>
                  </a:lnTo>
                  <a:lnTo>
                    <a:pt x="1607344" y="1097756"/>
                  </a:lnTo>
                  <a:lnTo>
                    <a:pt x="1740694" y="1128713"/>
                  </a:lnTo>
                  <a:lnTo>
                    <a:pt x="1819275" y="1145381"/>
                  </a:lnTo>
                  <a:lnTo>
                    <a:pt x="1962150" y="1169194"/>
                  </a:lnTo>
                  <a:lnTo>
                    <a:pt x="2050256" y="1181100"/>
                  </a:lnTo>
                  <a:lnTo>
                    <a:pt x="2114550" y="1190625"/>
                  </a:lnTo>
                  <a:lnTo>
                    <a:pt x="2257425" y="1166813"/>
                  </a:lnTo>
                  <a:lnTo>
                    <a:pt x="2155031" y="1509713"/>
                  </a:lnTo>
                  <a:lnTo>
                    <a:pt x="2078831" y="1476375"/>
                  </a:lnTo>
                  <a:lnTo>
                    <a:pt x="2031206" y="1450181"/>
                  </a:lnTo>
                  <a:lnTo>
                    <a:pt x="1981200" y="1433513"/>
                  </a:lnTo>
                  <a:lnTo>
                    <a:pt x="1788319" y="1390650"/>
                  </a:lnTo>
                  <a:lnTo>
                    <a:pt x="1516856" y="1316831"/>
                  </a:lnTo>
                  <a:lnTo>
                    <a:pt x="1269206" y="1238250"/>
                  </a:lnTo>
                  <a:lnTo>
                    <a:pt x="1047750" y="1147763"/>
                  </a:lnTo>
                  <a:lnTo>
                    <a:pt x="909637" y="1073944"/>
                  </a:lnTo>
                  <a:lnTo>
                    <a:pt x="683419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78EAB6F5-58D5-4669-8541-5A671A8DDF0A}"/>
                </a:ext>
              </a:extLst>
            </p:cNvPr>
            <p:cNvSpPr/>
            <p:nvPr/>
          </p:nvSpPr>
          <p:spPr>
            <a:xfrm>
              <a:off x="2754313" y="3983038"/>
              <a:ext cx="4451350" cy="2022475"/>
            </a:xfrm>
            <a:custGeom>
              <a:avLst/>
              <a:gdLst>
                <a:gd name="connsiteX0" fmla="*/ 2498141 w 4451299"/>
                <a:gd name="connsiteY0" fmla="*/ 1598372 h 2022653"/>
                <a:gd name="connsiteX1" fmla="*/ 2095805 w 4451299"/>
                <a:gd name="connsiteY1" fmla="*/ 1393546 h 2022653"/>
                <a:gd name="connsiteX2" fmla="*/ 1693469 w 4451299"/>
                <a:gd name="connsiteY2" fmla="*/ 1170432 h 2022653"/>
                <a:gd name="connsiteX3" fmla="*/ 1305763 w 4451299"/>
                <a:gd name="connsiteY3" fmla="*/ 943661 h 2022653"/>
                <a:gd name="connsiteX4" fmla="*/ 1009497 w 4451299"/>
                <a:gd name="connsiteY4" fmla="*/ 764439 h 2022653"/>
                <a:gd name="connsiteX5" fmla="*/ 782726 w 4451299"/>
                <a:gd name="connsiteY5" fmla="*/ 672999 h 2022653"/>
                <a:gd name="connsiteX6" fmla="*/ 596189 w 4451299"/>
                <a:gd name="connsiteY6" fmla="*/ 566928 h 2022653"/>
                <a:gd name="connsiteX7" fmla="*/ 354787 w 4451299"/>
                <a:gd name="connsiteY7" fmla="*/ 442570 h 2022653"/>
                <a:gd name="connsiteX8" fmla="*/ 168249 w 4451299"/>
                <a:gd name="connsiteY8" fmla="*/ 362103 h 2022653"/>
                <a:gd name="connsiteX9" fmla="*/ 98755 w 4451299"/>
                <a:gd name="connsiteY9" fmla="*/ 336500 h 2022653"/>
                <a:gd name="connsiteX10" fmla="*/ 76809 w 4451299"/>
                <a:gd name="connsiteY10" fmla="*/ 321869 h 2022653"/>
                <a:gd name="connsiteX11" fmla="*/ 43891 w 4451299"/>
                <a:gd name="connsiteY11" fmla="*/ 263348 h 2022653"/>
                <a:gd name="connsiteX12" fmla="*/ 14630 w 4451299"/>
                <a:gd name="connsiteY12" fmla="*/ 168250 h 2022653"/>
                <a:gd name="connsiteX13" fmla="*/ 3657 w 4451299"/>
                <a:gd name="connsiteY13" fmla="*/ 95098 h 2022653"/>
                <a:gd name="connsiteX14" fmla="*/ 0 w 4451299"/>
                <a:gd name="connsiteY14" fmla="*/ 54864 h 2022653"/>
                <a:gd name="connsiteX15" fmla="*/ 0 w 4451299"/>
                <a:gd name="connsiteY15" fmla="*/ 18288 h 2022653"/>
                <a:gd name="connsiteX16" fmla="*/ 10973 w 4451299"/>
                <a:gd name="connsiteY16" fmla="*/ 0 h 2022653"/>
                <a:gd name="connsiteX17" fmla="*/ 32918 w 4451299"/>
                <a:gd name="connsiteY17" fmla="*/ 0 h 2022653"/>
                <a:gd name="connsiteX18" fmla="*/ 58521 w 4451299"/>
                <a:gd name="connsiteY18" fmla="*/ 10973 h 2022653"/>
                <a:gd name="connsiteX19" fmla="*/ 109728 w 4451299"/>
                <a:gd name="connsiteY19" fmla="*/ 69495 h 2022653"/>
                <a:gd name="connsiteX20" fmla="*/ 153619 w 4451299"/>
                <a:gd name="connsiteY20" fmla="*/ 113386 h 2022653"/>
                <a:gd name="connsiteX21" fmla="*/ 226771 w 4451299"/>
                <a:gd name="connsiteY21" fmla="*/ 175565 h 2022653"/>
                <a:gd name="connsiteX22" fmla="*/ 270662 w 4451299"/>
                <a:gd name="connsiteY22" fmla="*/ 208484 h 2022653"/>
                <a:gd name="connsiteX23" fmla="*/ 354787 w 4451299"/>
                <a:gd name="connsiteY23" fmla="*/ 256032 h 2022653"/>
                <a:gd name="connsiteX24" fmla="*/ 607161 w 4451299"/>
                <a:gd name="connsiteY24" fmla="*/ 391364 h 2022653"/>
                <a:gd name="connsiteX25" fmla="*/ 863193 w 4451299"/>
                <a:gd name="connsiteY25" fmla="*/ 519380 h 2022653"/>
                <a:gd name="connsiteX26" fmla="*/ 1093622 w 4451299"/>
                <a:gd name="connsiteY26" fmla="*/ 640080 h 2022653"/>
                <a:gd name="connsiteX27" fmla="*/ 1558137 w 4451299"/>
                <a:gd name="connsiteY27" fmla="*/ 885140 h 2022653"/>
                <a:gd name="connsiteX28" fmla="*/ 1869033 w 4451299"/>
                <a:gd name="connsiteY28" fmla="*/ 1038759 h 2022653"/>
                <a:gd name="connsiteX29" fmla="*/ 2275027 w 4451299"/>
                <a:gd name="connsiteY29" fmla="*/ 1228954 h 2022653"/>
                <a:gd name="connsiteX30" fmla="*/ 2611526 w 4451299"/>
                <a:gd name="connsiteY30" fmla="*/ 1378916 h 2022653"/>
                <a:gd name="connsiteX31" fmla="*/ 2893161 w 4451299"/>
                <a:gd name="connsiteY31" fmla="*/ 1466698 h 2022653"/>
                <a:gd name="connsiteX32" fmla="*/ 3408883 w 4451299"/>
                <a:gd name="connsiteY32" fmla="*/ 1602029 h 2022653"/>
                <a:gd name="connsiteX33" fmla="*/ 3836822 w 4451299"/>
                <a:gd name="connsiteY33" fmla="*/ 1700784 h 2022653"/>
                <a:gd name="connsiteX34" fmla="*/ 4275734 w 4451299"/>
                <a:gd name="connsiteY34" fmla="*/ 1788567 h 2022653"/>
                <a:gd name="connsiteX35" fmla="*/ 4422038 w 4451299"/>
                <a:gd name="connsiteY35" fmla="*/ 1817828 h 2022653"/>
                <a:gd name="connsiteX36" fmla="*/ 4440326 w 4451299"/>
                <a:gd name="connsiteY36" fmla="*/ 1825143 h 2022653"/>
                <a:gd name="connsiteX37" fmla="*/ 4451299 w 4451299"/>
                <a:gd name="connsiteY37" fmla="*/ 1836116 h 2022653"/>
                <a:gd name="connsiteX38" fmla="*/ 4447641 w 4451299"/>
                <a:gd name="connsiteY38" fmla="*/ 1850746 h 2022653"/>
                <a:gd name="connsiteX39" fmla="*/ 4422038 w 4451299"/>
                <a:gd name="connsiteY39" fmla="*/ 1872692 h 2022653"/>
                <a:gd name="connsiteX40" fmla="*/ 4217213 w 4451299"/>
                <a:gd name="connsiteY40" fmla="*/ 1909268 h 2022653"/>
                <a:gd name="connsiteX41" fmla="*/ 3814877 w 4451299"/>
                <a:gd name="connsiteY41" fmla="*/ 1975104 h 2022653"/>
                <a:gd name="connsiteX42" fmla="*/ 3580790 w 4451299"/>
                <a:gd name="connsiteY42" fmla="*/ 2018996 h 2022653"/>
                <a:gd name="connsiteX43" fmla="*/ 3540557 w 4451299"/>
                <a:gd name="connsiteY43" fmla="*/ 2022653 h 2022653"/>
                <a:gd name="connsiteX44" fmla="*/ 3463747 w 4451299"/>
                <a:gd name="connsiteY44" fmla="*/ 2011680 h 2022653"/>
                <a:gd name="connsiteX45" fmla="*/ 3368649 w 4451299"/>
                <a:gd name="connsiteY45" fmla="*/ 1997050 h 2022653"/>
                <a:gd name="connsiteX46" fmla="*/ 3229661 w 4451299"/>
                <a:gd name="connsiteY46" fmla="*/ 1949501 h 2022653"/>
                <a:gd name="connsiteX47" fmla="*/ 2999232 w 4451299"/>
                <a:gd name="connsiteY47" fmla="*/ 1850746 h 2022653"/>
                <a:gd name="connsiteX48" fmla="*/ 2498141 w 4451299"/>
                <a:gd name="connsiteY48" fmla="*/ 1598372 h 20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1299" h="2022653">
                  <a:moveTo>
                    <a:pt x="2498141" y="1598372"/>
                  </a:moveTo>
                  <a:lnTo>
                    <a:pt x="2095805" y="1393546"/>
                  </a:lnTo>
                  <a:lnTo>
                    <a:pt x="1693469" y="1170432"/>
                  </a:lnTo>
                  <a:lnTo>
                    <a:pt x="1305763" y="943661"/>
                  </a:lnTo>
                  <a:lnTo>
                    <a:pt x="1009497" y="764439"/>
                  </a:lnTo>
                  <a:lnTo>
                    <a:pt x="782726" y="672999"/>
                  </a:lnTo>
                  <a:lnTo>
                    <a:pt x="596189" y="566928"/>
                  </a:lnTo>
                  <a:lnTo>
                    <a:pt x="354787" y="442570"/>
                  </a:lnTo>
                  <a:lnTo>
                    <a:pt x="168249" y="362103"/>
                  </a:lnTo>
                  <a:lnTo>
                    <a:pt x="98755" y="336500"/>
                  </a:lnTo>
                  <a:lnTo>
                    <a:pt x="76809" y="321869"/>
                  </a:lnTo>
                  <a:lnTo>
                    <a:pt x="43891" y="263348"/>
                  </a:lnTo>
                  <a:lnTo>
                    <a:pt x="14630" y="168250"/>
                  </a:lnTo>
                  <a:lnTo>
                    <a:pt x="3657" y="95098"/>
                  </a:lnTo>
                  <a:lnTo>
                    <a:pt x="0" y="54864"/>
                  </a:lnTo>
                  <a:lnTo>
                    <a:pt x="0" y="18288"/>
                  </a:lnTo>
                  <a:lnTo>
                    <a:pt x="10973" y="0"/>
                  </a:lnTo>
                  <a:lnTo>
                    <a:pt x="32918" y="0"/>
                  </a:lnTo>
                  <a:lnTo>
                    <a:pt x="58521" y="10973"/>
                  </a:lnTo>
                  <a:lnTo>
                    <a:pt x="109728" y="69495"/>
                  </a:lnTo>
                  <a:lnTo>
                    <a:pt x="153619" y="113386"/>
                  </a:lnTo>
                  <a:lnTo>
                    <a:pt x="226771" y="175565"/>
                  </a:lnTo>
                  <a:lnTo>
                    <a:pt x="270662" y="208484"/>
                  </a:lnTo>
                  <a:lnTo>
                    <a:pt x="354787" y="256032"/>
                  </a:lnTo>
                  <a:lnTo>
                    <a:pt x="607161" y="391364"/>
                  </a:lnTo>
                  <a:lnTo>
                    <a:pt x="863193" y="519380"/>
                  </a:lnTo>
                  <a:lnTo>
                    <a:pt x="1093622" y="640080"/>
                  </a:lnTo>
                  <a:lnTo>
                    <a:pt x="1558137" y="885140"/>
                  </a:lnTo>
                  <a:lnTo>
                    <a:pt x="1869033" y="1038759"/>
                  </a:lnTo>
                  <a:lnTo>
                    <a:pt x="2275027" y="1228954"/>
                  </a:lnTo>
                  <a:lnTo>
                    <a:pt x="2611526" y="1378916"/>
                  </a:lnTo>
                  <a:lnTo>
                    <a:pt x="2893161" y="1466698"/>
                  </a:lnTo>
                  <a:lnTo>
                    <a:pt x="3408883" y="1602029"/>
                  </a:lnTo>
                  <a:lnTo>
                    <a:pt x="3836822" y="1700784"/>
                  </a:lnTo>
                  <a:lnTo>
                    <a:pt x="4275734" y="1788567"/>
                  </a:lnTo>
                  <a:lnTo>
                    <a:pt x="4422038" y="1817828"/>
                  </a:lnTo>
                  <a:lnTo>
                    <a:pt x="4440326" y="1825143"/>
                  </a:lnTo>
                  <a:lnTo>
                    <a:pt x="4451299" y="1836116"/>
                  </a:lnTo>
                  <a:lnTo>
                    <a:pt x="4447641" y="1850746"/>
                  </a:lnTo>
                  <a:lnTo>
                    <a:pt x="4422038" y="1872692"/>
                  </a:lnTo>
                  <a:lnTo>
                    <a:pt x="4217213" y="1909268"/>
                  </a:lnTo>
                  <a:lnTo>
                    <a:pt x="3814877" y="1975104"/>
                  </a:lnTo>
                  <a:lnTo>
                    <a:pt x="3580790" y="2018996"/>
                  </a:lnTo>
                  <a:lnTo>
                    <a:pt x="3540557" y="2022653"/>
                  </a:lnTo>
                  <a:lnTo>
                    <a:pt x="3463747" y="2011680"/>
                  </a:lnTo>
                  <a:lnTo>
                    <a:pt x="3368649" y="1997050"/>
                  </a:lnTo>
                  <a:lnTo>
                    <a:pt x="3229661" y="1949501"/>
                  </a:lnTo>
                  <a:lnTo>
                    <a:pt x="2999232" y="1850746"/>
                  </a:lnTo>
                  <a:lnTo>
                    <a:pt x="2498141" y="1598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10599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4C136D9-8801-49AB-8847-B0D6EBF9C5B0}"/>
              </a:ext>
            </a:extLst>
          </p:cNvPr>
          <p:cNvGrpSpPr/>
          <p:nvPr/>
        </p:nvGrpSpPr>
        <p:grpSpPr>
          <a:xfrm>
            <a:off x="2676525" y="1371600"/>
            <a:ext cx="4622800" cy="4633913"/>
            <a:chOff x="2676525" y="1371600"/>
            <a:chExt cx="4622800" cy="46339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AB4D1ED-AD9C-314A-A3FC-E6DF507104EC}"/>
                </a:ext>
              </a:extLst>
            </p:cNvPr>
            <p:cNvSpPr/>
            <p:nvPr/>
          </p:nvSpPr>
          <p:spPr>
            <a:xfrm>
              <a:off x="2676525" y="2090738"/>
              <a:ext cx="1404938" cy="614362"/>
            </a:xfrm>
            <a:custGeom>
              <a:avLst/>
              <a:gdLst>
                <a:gd name="connsiteX0" fmla="*/ 766763 w 1404938"/>
                <a:gd name="connsiteY0" fmla="*/ 357187 h 614362"/>
                <a:gd name="connsiteX1" fmla="*/ 483394 w 1404938"/>
                <a:gd name="connsiteY1" fmla="*/ 504825 h 614362"/>
                <a:gd name="connsiteX2" fmla="*/ 388144 w 1404938"/>
                <a:gd name="connsiteY2" fmla="*/ 559593 h 614362"/>
                <a:gd name="connsiteX3" fmla="*/ 366713 w 1404938"/>
                <a:gd name="connsiteY3" fmla="*/ 585787 h 614362"/>
                <a:gd name="connsiteX4" fmla="*/ 352425 w 1404938"/>
                <a:gd name="connsiteY4" fmla="*/ 602456 h 614362"/>
                <a:gd name="connsiteX5" fmla="*/ 335756 w 1404938"/>
                <a:gd name="connsiteY5" fmla="*/ 609600 h 614362"/>
                <a:gd name="connsiteX6" fmla="*/ 323850 w 1404938"/>
                <a:gd name="connsiteY6" fmla="*/ 614362 h 614362"/>
                <a:gd name="connsiteX7" fmla="*/ 309563 w 1404938"/>
                <a:gd name="connsiteY7" fmla="*/ 611981 h 614362"/>
                <a:gd name="connsiteX8" fmla="*/ 280988 w 1404938"/>
                <a:gd name="connsiteY8" fmla="*/ 600075 h 614362"/>
                <a:gd name="connsiteX9" fmla="*/ 257175 w 1404938"/>
                <a:gd name="connsiteY9" fmla="*/ 581025 h 614362"/>
                <a:gd name="connsiteX10" fmla="*/ 197644 w 1404938"/>
                <a:gd name="connsiteY10" fmla="*/ 519112 h 614362"/>
                <a:gd name="connsiteX11" fmla="*/ 121444 w 1404938"/>
                <a:gd name="connsiteY11" fmla="*/ 423862 h 614362"/>
                <a:gd name="connsiteX12" fmla="*/ 92869 w 1404938"/>
                <a:gd name="connsiteY12" fmla="*/ 383381 h 614362"/>
                <a:gd name="connsiteX13" fmla="*/ 57150 w 1404938"/>
                <a:gd name="connsiteY13" fmla="*/ 323850 h 614362"/>
                <a:gd name="connsiteX14" fmla="*/ 21431 w 1404938"/>
                <a:gd name="connsiteY14" fmla="*/ 247650 h 614362"/>
                <a:gd name="connsiteX15" fmla="*/ 7144 w 1404938"/>
                <a:gd name="connsiteY15" fmla="*/ 216693 h 614362"/>
                <a:gd name="connsiteX16" fmla="*/ 0 w 1404938"/>
                <a:gd name="connsiteY16" fmla="*/ 176212 h 614362"/>
                <a:gd name="connsiteX17" fmla="*/ 4763 w 1404938"/>
                <a:gd name="connsiteY17" fmla="*/ 152400 h 614362"/>
                <a:gd name="connsiteX18" fmla="*/ 11906 w 1404938"/>
                <a:gd name="connsiteY18" fmla="*/ 140493 h 614362"/>
                <a:gd name="connsiteX19" fmla="*/ 33338 w 1404938"/>
                <a:gd name="connsiteY19" fmla="*/ 138112 h 614362"/>
                <a:gd name="connsiteX20" fmla="*/ 71438 w 1404938"/>
                <a:gd name="connsiteY20" fmla="*/ 150018 h 614362"/>
                <a:gd name="connsiteX21" fmla="*/ 104775 w 1404938"/>
                <a:gd name="connsiteY21" fmla="*/ 171450 h 614362"/>
                <a:gd name="connsiteX22" fmla="*/ 133350 w 1404938"/>
                <a:gd name="connsiteY22" fmla="*/ 207168 h 614362"/>
                <a:gd name="connsiteX23" fmla="*/ 183356 w 1404938"/>
                <a:gd name="connsiteY23" fmla="*/ 250031 h 614362"/>
                <a:gd name="connsiteX24" fmla="*/ 221456 w 1404938"/>
                <a:gd name="connsiteY24" fmla="*/ 278606 h 614362"/>
                <a:gd name="connsiteX25" fmla="*/ 261938 w 1404938"/>
                <a:gd name="connsiteY25" fmla="*/ 300037 h 614362"/>
                <a:gd name="connsiteX26" fmla="*/ 302419 w 1404938"/>
                <a:gd name="connsiteY26" fmla="*/ 316706 h 614362"/>
                <a:gd name="connsiteX27" fmla="*/ 323850 w 1404938"/>
                <a:gd name="connsiteY27" fmla="*/ 316706 h 614362"/>
                <a:gd name="connsiteX28" fmla="*/ 378619 w 1404938"/>
                <a:gd name="connsiteY28" fmla="*/ 304800 h 614362"/>
                <a:gd name="connsiteX29" fmla="*/ 614363 w 1404938"/>
                <a:gd name="connsiteY29" fmla="*/ 221456 h 614362"/>
                <a:gd name="connsiteX30" fmla="*/ 838200 w 1404938"/>
                <a:gd name="connsiteY30" fmla="*/ 133350 h 614362"/>
                <a:gd name="connsiteX31" fmla="*/ 923925 w 1404938"/>
                <a:gd name="connsiteY31" fmla="*/ 92868 h 614362"/>
                <a:gd name="connsiteX32" fmla="*/ 978694 w 1404938"/>
                <a:gd name="connsiteY32" fmla="*/ 57150 h 614362"/>
                <a:gd name="connsiteX33" fmla="*/ 1021556 w 1404938"/>
                <a:gd name="connsiteY33" fmla="*/ 19050 h 614362"/>
                <a:gd name="connsiteX34" fmla="*/ 1035844 w 1404938"/>
                <a:gd name="connsiteY34" fmla="*/ 4762 h 614362"/>
                <a:gd name="connsiteX35" fmla="*/ 1062038 w 1404938"/>
                <a:gd name="connsiteY35" fmla="*/ 0 h 614362"/>
                <a:gd name="connsiteX36" fmla="*/ 1104900 w 1404938"/>
                <a:gd name="connsiteY36" fmla="*/ 11906 h 614362"/>
                <a:gd name="connsiteX37" fmla="*/ 1221581 w 1404938"/>
                <a:gd name="connsiteY37" fmla="*/ 66675 h 614362"/>
                <a:gd name="connsiteX38" fmla="*/ 1331119 w 1404938"/>
                <a:gd name="connsiteY38" fmla="*/ 128587 h 614362"/>
                <a:gd name="connsiteX39" fmla="*/ 1390650 w 1404938"/>
                <a:gd name="connsiteY39" fmla="*/ 166687 h 614362"/>
                <a:gd name="connsiteX40" fmla="*/ 1404938 w 1404938"/>
                <a:gd name="connsiteY40" fmla="*/ 183356 h 614362"/>
                <a:gd name="connsiteX41" fmla="*/ 1402556 w 1404938"/>
                <a:gd name="connsiteY41" fmla="*/ 202406 h 614362"/>
                <a:gd name="connsiteX42" fmla="*/ 1393031 w 1404938"/>
                <a:gd name="connsiteY42" fmla="*/ 226218 h 614362"/>
                <a:gd name="connsiteX43" fmla="*/ 1362075 w 1404938"/>
                <a:gd name="connsiteY43" fmla="*/ 261937 h 614362"/>
                <a:gd name="connsiteX44" fmla="*/ 1316831 w 1404938"/>
                <a:gd name="connsiteY44" fmla="*/ 304800 h 614362"/>
                <a:gd name="connsiteX45" fmla="*/ 992981 w 1404938"/>
                <a:gd name="connsiteY45" fmla="*/ 295275 h 614362"/>
                <a:gd name="connsiteX46" fmla="*/ 973931 w 1404938"/>
                <a:gd name="connsiteY46" fmla="*/ 288131 h 614362"/>
                <a:gd name="connsiteX47" fmla="*/ 950119 w 1404938"/>
                <a:gd name="connsiteY47" fmla="*/ 288131 h 614362"/>
                <a:gd name="connsiteX48" fmla="*/ 907256 w 1404938"/>
                <a:gd name="connsiteY48" fmla="*/ 297656 h 614362"/>
                <a:gd name="connsiteX49" fmla="*/ 766763 w 1404938"/>
                <a:gd name="connsiteY49" fmla="*/ 35718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04938" h="614362">
                  <a:moveTo>
                    <a:pt x="766763" y="357187"/>
                  </a:moveTo>
                  <a:lnTo>
                    <a:pt x="483394" y="504825"/>
                  </a:lnTo>
                  <a:lnTo>
                    <a:pt x="388144" y="559593"/>
                  </a:lnTo>
                  <a:lnTo>
                    <a:pt x="366713" y="585787"/>
                  </a:lnTo>
                  <a:lnTo>
                    <a:pt x="352425" y="602456"/>
                  </a:lnTo>
                  <a:lnTo>
                    <a:pt x="335756" y="609600"/>
                  </a:lnTo>
                  <a:lnTo>
                    <a:pt x="323850" y="614362"/>
                  </a:lnTo>
                  <a:lnTo>
                    <a:pt x="309563" y="611981"/>
                  </a:lnTo>
                  <a:lnTo>
                    <a:pt x="280988" y="600075"/>
                  </a:lnTo>
                  <a:lnTo>
                    <a:pt x="257175" y="581025"/>
                  </a:lnTo>
                  <a:lnTo>
                    <a:pt x="197644" y="519112"/>
                  </a:lnTo>
                  <a:lnTo>
                    <a:pt x="121444" y="423862"/>
                  </a:lnTo>
                  <a:lnTo>
                    <a:pt x="92869" y="383381"/>
                  </a:lnTo>
                  <a:lnTo>
                    <a:pt x="57150" y="323850"/>
                  </a:lnTo>
                  <a:lnTo>
                    <a:pt x="21431" y="247650"/>
                  </a:lnTo>
                  <a:lnTo>
                    <a:pt x="7144" y="216693"/>
                  </a:lnTo>
                  <a:lnTo>
                    <a:pt x="0" y="176212"/>
                  </a:lnTo>
                  <a:lnTo>
                    <a:pt x="4763" y="152400"/>
                  </a:lnTo>
                  <a:lnTo>
                    <a:pt x="11906" y="140493"/>
                  </a:lnTo>
                  <a:lnTo>
                    <a:pt x="33338" y="138112"/>
                  </a:lnTo>
                  <a:lnTo>
                    <a:pt x="71438" y="150018"/>
                  </a:lnTo>
                  <a:lnTo>
                    <a:pt x="104775" y="171450"/>
                  </a:lnTo>
                  <a:lnTo>
                    <a:pt x="133350" y="207168"/>
                  </a:lnTo>
                  <a:lnTo>
                    <a:pt x="183356" y="250031"/>
                  </a:lnTo>
                  <a:lnTo>
                    <a:pt x="221456" y="278606"/>
                  </a:lnTo>
                  <a:lnTo>
                    <a:pt x="261938" y="300037"/>
                  </a:lnTo>
                  <a:lnTo>
                    <a:pt x="302419" y="316706"/>
                  </a:lnTo>
                  <a:lnTo>
                    <a:pt x="323850" y="316706"/>
                  </a:lnTo>
                  <a:lnTo>
                    <a:pt x="378619" y="304800"/>
                  </a:lnTo>
                  <a:lnTo>
                    <a:pt x="614363" y="221456"/>
                  </a:lnTo>
                  <a:lnTo>
                    <a:pt x="838200" y="133350"/>
                  </a:lnTo>
                  <a:lnTo>
                    <a:pt x="923925" y="92868"/>
                  </a:lnTo>
                  <a:lnTo>
                    <a:pt x="978694" y="57150"/>
                  </a:lnTo>
                  <a:lnTo>
                    <a:pt x="1021556" y="19050"/>
                  </a:lnTo>
                  <a:lnTo>
                    <a:pt x="1035844" y="4762"/>
                  </a:lnTo>
                  <a:lnTo>
                    <a:pt x="1062038" y="0"/>
                  </a:lnTo>
                  <a:lnTo>
                    <a:pt x="1104900" y="11906"/>
                  </a:lnTo>
                  <a:lnTo>
                    <a:pt x="1221581" y="66675"/>
                  </a:lnTo>
                  <a:lnTo>
                    <a:pt x="1331119" y="128587"/>
                  </a:lnTo>
                  <a:lnTo>
                    <a:pt x="1390650" y="166687"/>
                  </a:lnTo>
                  <a:lnTo>
                    <a:pt x="1404938" y="183356"/>
                  </a:lnTo>
                  <a:lnTo>
                    <a:pt x="1402556" y="202406"/>
                  </a:lnTo>
                  <a:lnTo>
                    <a:pt x="1393031" y="226218"/>
                  </a:lnTo>
                  <a:lnTo>
                    <a:pt x="1362075" y="261937"/>
                  </a:lnTo>
                  <a:lnTo>
                    <a:pt x="1316831" y="304800"/>
                  </a:lnTo>
                  <a:lnTo>
                    <a:pt x="992981" y="295275"/>
                  </a:lnTo>
                  <a:lnTo>
                    <a:pt x="973931" y="288131"/>
                  </a:lnTo>
                  <a:lnTo>
                    <a:pt x="950119" y="288131"/>
                  </a:lnTo>
                  <a:lnTo>
                    <a:pt x="907256" y="297656"/>
                  </a:lnTo>
                  <a:lnTo>
                    <a:pt x="766763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F8EF8F3-AC38-3A48-A5B6-AC79A92559B5}"/>
                </a:ext>
              </a:extLst>
            </p:cNvPr>
            <p:cNvSpPr/>
            <p:nvPr/>
          </p:nvSpPr>
          <p:spPr>
            <a:xfrm>
              <a:off x="4743450" y="1719263"/>
              <a:ext cx="1965325" cy="1263650"/>
            </a:xfrm>
            <a:custGeom>
              <a:avLst/>
              <a:gdLst>
                <a:gd name="connsiteX0" fmla="*/ 1281113 w 1964531"/>
                <a:gd name="connsiteY0" fmla="*/ 283368 h 1264443"/>
                <a:gd name="connsiteX1" fmla="*/ 1085850 w 1964531"/>
                <a:gd name="connsiteY1" fmla="*/ 302418 h 1264443"/>
                <a:gd name="connsiteX2" fmla="*/ 809625 w 1964531"/>
                <a:gd name="connsiteY2" fmla="*/ 376237 h 1264443"/>
                <a:gd name="connsiteX3" fmla="*/ 669131 w 1964531"/>
                <a:gd name="connsiteY3" fmla="*/ 404812 h 1264443"/>
                <a:gd name="connsiteX4" fmla="*/ 523875 w 1964531"/>
                <a:gd name="connsiteY4" fmla="*/ 440531 h 1264443"/>
                <a:gd name="connsiteX5" fmla="*/ 378619 w 1964531"/>
                <a:gd name="connsiteY5" fmla="*/ 478631 h 1264443"/>
                <a:gd name="connsiteX6" fmla="*/ 364331 w 1964531"/>
                <a:gd name="connsiteY6" fmla="*/ 488156 h 1264443"/>
                <a:gd name="connsiteX7" fmla="*/ 342900 w 1964531"/>
                <a:gd name="connsiteY7" fmla="*/ 495300 h 1264443"/>
                <a:gd name="connsiteX8" fmla="*/ 321469 w 1964531"/>
                <a:gd name="connsiteY8" fmla="*/ 492918 h 1264443"/>
                <a:gd name="connsiteX9" fmla="*/ 290513 w 1964531"/>
                <a:gd name="connsiteY9" fmla="*/ 481012 h 1264443"/>
                <a:gd name="connsiteX10" fmla="*/ 192881 w 1964531"/>
                <a:gd name="connsiteY10" fmla="*/ 416718 h 1264443"/>
                <a:gd name="connsiteX11" fmla="*/ 92869 w 1964531"/>
                <a:gd name="connsiteY11" fmla="*/ 330993 h 1264443"/>
                <a:gd name="connsiteX12" fmla="*/ 33338 w 1964531"/>
                <a:gd name="connsiteY12" fmla="*/ 271462 h 1264443"/>
                <a:gd name="connsiteX13" fmla="*/ 19050 w 1964531"/>
                <a:gd name="connsiteY13" fmla="*/ 257175 h 1264443"/>
                <a:gd name="connsiteX14" fmla="*/ 9525 w 1964531"/>
                <a:gd name="connsiteY14" fmla="*/ 238125 h 1264443"/>
                <a:gd name="connsiteX15" fmla="*/ 0 w 1964531"/>
                <a:gd name="connsiteY15" fmla="*/ 200025 h 1264443"/>
                <a:gd name="connsiteX16" fmla="*/ 2381 w 1964531"/>
                <a:gd name="connsiteY16" fmla="*/ 180975 h 1264443"/>
                <a:gd name="connsiteX17" fmla="*/ 11906 w 1964531"/>
                <a:gd name="connsiteY17" fmla="*/ 171450 h 1264443"/>
                <a:gd name="connsiteX18" fmla="*/ 23813 w 1964531"/>
                <a:gd name="connsiteY18" fmla="*/ 166687 h 1264443"/>
                <a:gd name="connsiteX19" fmla="*/ 42863 w 1964531"/>
                <a:gd name="connsiteY19" fmla="*/ 169068 h 1264443"/>
                <a:gd name="connsiteX20" fmla="*/ 83344 w 1964531"/>
                <a:gd name="connsiteY20" fmla="*/ 188118 h 1264443"/>
                <a:gd name="connsiteX21" fmla="*/ 111919 w 1964531"/>
                <a:gd name="connsiteY21" fmla="*/ 204787 h 1264443"/>
                <a:gd name="connsiteX22" fmla="*/ 147638 w 1964531"/>
                <a:gd name="connsiteY22" fmla="*/ 221456 h 1264443"/>
                <a:gd name="connsiteX23" fmla="*/ 202406 w 1964531"/>
                <a:gd name="connsiteY23" fmla="*/ 235743 h 1264443"/>
                <a:gd name="connsiteX24" fmla="*/ 252413 w 1964531"/>
                <a:gd name="connsiteY24" fmla="*/ 247650 h 1264443"/>
                <a:gd name="connsiteX25" fmla="*/ 311944 w 1964531"/>
                <a:gd name="connsiteY25" fmla="*/ 259556 h 1264443"/>
                <a:gd name="connsiteX26" fmla="*/ 361950 w 1964531"/>
                <a:gd name="connsiteY26" fmla="*/ 261937 h 1264443"/>
                <a:gd name="connsiteX27" fmla="*/ 414338 w 1964531"/>
                <a:gd name="connsiteY27" fmla="*/ 259556 h 1264443"/>
                <a:gd name="connsiteX28" fmla="*/ 504825 w 1964531"/>
                <a:gd name="connsiteY28" fmla="*/ 245268 h 1264443"/>
                <a:gd name="connsiteX29" fmla="*/ 659606 w 1964531"/>
                <a:gd name="connsiteY29" fmla="*/ 216693 h 1264443"/>
                <a:gd name="connsiteX30" fmla="*/ 854869 w 1964531"/>
                <a:gd name="connsiteY30" fmla="*/ 169068 h 1264443"/>
                <a:gd name="connsiteX31" fmla="*/ 1121569 w 1964531"/>
                <a:gd name="connsiteY31" fmla="*/ 123825 h 1264443"/>
                <a:gd name="connsiteX32" fmla="*/ 1243013 w 1964531"/>
                <a:gd name="connsiteY32" fmla="*/ 119062 h 1264443"/>
                <a:gd name="connsiteX33" fmla="*/ 1376363 w 1964531"/>
                <a:gd name="connsiteY33" fmla="*/ 104775 h 1264443"/>
                <a:gd name="connsiteX34" fmla="*/ 1447800 w 1964531"/>
                <a:gd name="connsiteY34" fmla="*/ 92868 h 1264443"/>
                <a:gd name="connsiteX35" fmla="*/ 1502569 w 1964531"/>
                <a:gd name="connsiteY35" fmla="*/ 83343 h 1264443"/>
                <a:gd name="connsiteX36" fmla="*/ 1538288 w 1964531"/>
                <a:gd name="connsiteY36" fmla="*/ 71437 h 1264443"/>
                <a:gd name="connsiteX37" fmla="*/ 1590675 w 1964531"/>
                <a:gd name="connsiteY37" fmla="*/ 50006 h 1264443"/>
                <a:gd name="connsiteX38" fmla="*/ 1657350 w 1964531"/>
                <a:gd name="connsiteY38" fmla="*/ 9525 h 1264443"/>
                <a:gd name="connsiteX39" fmla="*/ 1674019 w 1964531"/>
                <a:gd name="connsiteY39" fmla="*/ 0 h 1264443"/>
                <a:gd name="connsiteX40" fmla="*/ 1688306 w 1964531"/>
                <a:gd name="connsiteY40" fmla="*/ 0 h 1264443"/>
                <a:gd name="connsiteX41" fmla="*/ 1719263 w 1964531"/>
                <a:gd name="connsiteY41" fmla="*/ 9525 h 1264443"/>
                <a:gd name="connsiteX42" fmla="*/ 1769269 w 1964531"/>
                <a:gd name="connsiteY42" fmla="*/ 40481 h 1264443"/>
                <a:gd name="connsiteX43" fmla="*/ 1833563 w 1964531"/>
                <a:gd name="connsiteY43" fmla="*/ 95250 h 1264443"/>
                <a:gd name="connsiteX44" fmla="*/ 1919288 w 1964531"/>
                <a:gd name="connsiteY44" fmla="*/ 164306 h 1264443"/>
                <a:gd name="connsiteX45" fmla="*/ 1940719 w 1964531"/>
                <a:gd name="connsiteY45" fmla="*/ 180975 h 1264443"/>
                <a:gd name="connsiteX46" fmla="*/ 1959769 w 1964531"/>
                <a:gd name="connsiteY46" fmla="*/ 200025 h 1264443"/>
                <a:gd name="connsiteX47" fmla="*/ 1964531 w 1964531"/>
                <a:gd name="connsiteY47" fmla="*/ 219075 h 1264443"/>
                <a:gd name="connsiteX48" fmla="*/ 1959769 w 1964531"/>
                <a:gd name="connsiteY48" fmla="*/ 238125 h 1264443"/>
                <a:gd name="connsiteX49" fmla="*/ 1943100 w 1964531"/>
                <a:gd name="connsiteY49" fmla="*/ 261937 h 1264443"/>
                <a:gd name="connsiteX50" fmla="*/ 1914525 w 1964531"/>
                <a:gd name="connsiteY50" fmla="*/ 283368 h 1264443"/>
                <a:gd name="connsiteX51" fmla="*/ 1902619 w 1964531"/>
                <a:gd name="connsiteY51" fmla="*/ 304800 h 1264443"/>
                <a:gd name="connsiteX52" fmla="*/ 1885950 w 1964531"/>
                <a:gd name="connsiteY52" fmla="*/ 371475 h 1264443"/>
                <a:gd name="connsiteX53" fmla="*/ 1864519 w 1964531"/>
                <a:gd name="connsiteY53" fmla="*/ 497681 h 1264443"/>
                <a:gd name="connsiteX54" fmla="*/ 1852613 w 1964531"/>
                <a:gd name="connsiteY54" fmla="*/ 597693 h 1264443"/>
                <a:gd name="connsiteX55" fmla="*/ 1804988 w 1964531"/>
                <a:gd name="connsiteY55" fmla="*/ 854868 h 1264443"/>
                <a:gd name="connsiteX56" fmla="*/ 1752600 w 1964531"/>
                <a:gd name="connsiteY56" fmla="*/ 1059656 h 1264443"/>
                <a:gd name="connsiteX57" fmla="*/ 1697831 w 1964531"/>
                <a:gd name="connsiteY57" fmla="*/ 1262062 h 1264443"/>
                <a:gd name="connsiteX58" fmla="*/ 1559719 w 1964531"/>
                <a:gd name="connsiteY58" fmla="*/ 1264443 h 1264443"/>
                <a:gd name="connsiteX59" fmla="*/ 1566863 w 1964531"/>
                <a:gd name="connsiteY59" fmla="*/ 1162050 h 1264443"/>
                <a:gd name="connsiteX60" fmla="*/ 1583531 w 1964531"/>
                <a:gd name="connsiteY60" fmla="*/ 1052512 h 1264443"/>
                <a:gd name="connsiteX61" fmla="*/ 1590675 w 1964531"/>
                <a:gd name="connsiteY61" fmla="*/ 983456 h 1264443"/>
                <a:gd name="connsiteX62" fmla="*/ 1590675 w 1964531"/>
                <a:gd name="connsiteY62" fmla="*/ 912018 h 1264443"/>
                <a:gd name="connsiteX63" fmla="*/ 1588294 w 1964531"/>
                <a:gd name="connsiteY63" fmla="*/ 826293 h 1264443"/>
                <a:gd name="connsiteX64" fmla="*/ 1609725 w 1964531"/>
                <a:gd name="connsiteY64" fmla="*/ 607218 h 1264443"/>
                <a:gd name="connsiteX65" fmla="*/ 1633538 w 1964531"/>
                <a:gd name="connsiteY65" fmla="*/ 321468 h 1264443"/>
                <a:gd name="connsiteX66" fmla="*/ 1631156 w 1964531"/>
                <a:gd name="connsiteY66" fmla="*/ 295275 h 1264443"/>
                <a:gd name="connsiteX67" fmla="*/ 1621631 w 1964531"/>
                <a:gd name="connsiteY67" fmla="*/ 276225 h 1264443"/>
                <a:gd name="connsiteX68" fmla="*/ 1607344 w 1964531"/>
                <a:gd name="connsiteY68" fmla="*/ 264318 h 1264443"/>
                <a:gd name="connsiteX69" fmla="*/ 1581150 w 1964531"/>
                <a:gd name="connsiteY69" fmla="*/ 254793 h 1264443"/>
                <a:gd name="connsiteX70" fmla="*/ 1490663 w 1964531"/>
                <a:gd name="connsiteY70" fmla="*/ 259556 h 1264443"/>
                <a:gd name="connsiteX71" fmla="*/ 1281113 w 1964531"/>
                <a:gd name="connsiteY71" fmla="*/ 283368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964531" h="1264443">
                  <a:moveTo>
                    <a:pt x="1281113" y="283368"/>
                  </a:moveTo>
                  <a:lnTo>
                    <a:pt x="1085850" y="302418"/>
                  </a:lnTo>
                  <a:lnTo>
                    <a:pt x="809625" y="376237"/>
                  </a:lnTo>
                  <a:lnTo>
                    <a:pt x="669131" y="404812"/>
                  </a:lnTo>
                  <a:lnTo>
                    <a:pt x="523875" y="440531"/>
                  </a:lnTo>
                  <a:lnTo>
                    <a:pt x="378619" y="478631"/>
                  </a:lnTo>
                  <a:lnTo>
                    <a:pt x="364331" y="488156"/>
                  </a:lnTo>
                  <a:lnTo>
                    <a:pt x="342900" y="495300"/>
                  </a:lnTo>
                  <a:lnTo>
                    <a:pt x="321469" y="492918"/>
                  </a:lnTo>
                  <a:lnTo>
                    <a:pt x="290513" y="481012"/>
                  </a:lnTo>
                  <a:lnTo>
                    <a:pt x="192881" y="416718"/>
                  </a:lnTo>
                  <a:lnTo>
                    <a:pt x="92869" y="330993"/>
                  </a:lnTo>
                  <a:lnTo>
                    <a:pt x="33338" y="271462"/>
                  </a:lnTo>
                  <a:lnTo>
                    <a:pt x="19050" y="257175"/>
                  </a:lnTo>
                  <a:lnTo>
                    <a:pt x="9525" y="238125"/>
                  </a:lnTo>
                  <a:lnTo>
                    <a:pt x="0" y="200025"/>
                  </a:lnTo>
                  <a:lnTo>
                    <a:pt x="2381" y="180975"/>
                  </a:lnTo>
                  <a:lnTo>
                    <a:pt x="11906" y="171450"/>
                  </a:lnTo>
                  <a:lnTo>
                    <a:pt x="23813" y="166687"/>
                  </a:lnTo>
                  <a:lnTo>
                    <a:pt x="42863" y="169068"/>
                  </a:lnTo>
                  <a:lnTo>
                    <a:pt x="83344" y="188118"/>
                  </a:lnTo>
                  <a:lnTo>
                    <a:pt x="111919" y="204787"/>
                  </a:lnTo>
                  <a:lnTo>
                    <a:pt x="147638" y="221456"/>
                  </a:lnTo>
                  <a:lnTo>
                    <a:pt x="202406" y="235743"/>
                  </a:lnTo>
                  <a:lnTo>
                    <a:pt x="252413" y="247650"/>
                  </a:lnTo>
                  <a:lnTo>
                    <a:pt x="311944" y="259556"/>
                  </a:lnTo>
                  <a:lnTo>
                    <a:pt x="361950" y="261937"/>
                  </a:lnTo>
                  <a:lnTo>
                    <a:pt x="414338" y="259556"/>
                  </a:lnTo>
                  <a:lnTo>
                    <a:pt x="504825" y="245268"/>
                  </a:lnTo>
                  <a:lnTo>
                    <a:pt x="659606" y="216693"/>
                  </a:lnTo>
                  <a:lnTo>
                    <a:pt x="854869" y="169068"/>
                  </a:lnTo>
                  <a:lnTo>
                    <a:pt x="1121569" y="123825"/>
                  </a:lnTo>
                  <a:lnTo>
                    <a:pt x="1243013" y="119062"/>
                  </a:lnTo>
                  <a:lnTo>
                    <a:pt x="1376363" y="104775"/>
                  </a:lnTo>
                  <a:lnTo>
                    <a:pt x="1447800" y="92868"/>
                  </a:lnTo>
                  <a:lnTo>
                    <a:pt x="1502569" y="83343"/>
                  </a:lnTo>
                  <a:lnTo>
                    <a:pt x="1538288" y="71437"/>
                  </a:lnTo>
                  <a:lnTo>
                    <a:pt x="1590675" y="50006"/>
                  </a:lnTo>
                  <a:lnTo>
                    <a:pt x="1657350" y="9525"/>
                  </a:lnTo>
                  <a:lnTo>
                    <a:pt x="1674019" y="0"/>
                  </a:lnTo>
                  <a:lnTo>
                    <a:pt x="1688306" y="0"/>
                  </a:lnTo>
                  <a:lnTo>
                    <a:pt x="1719263" y="9525"/>
                  </a:lnTo>
                  <a:lnTo>
                    <a:pt x="1769269" y="40481"/>
                  </a:lnTo>
                  <a:lnTo>
                    <a:pt x="1833563" y="95250"/>
                  </a:lnTo>
                  <a:lnTo>
                    <a:pt x="1919288" y="164306"/>
                  </a:lnTo>
                  <a:lnTo>
                    <a:pt x="1940719" y="180975"/>
                  </a:lnTo>
                  <a:lnTo>
                    <a:pt x="1959769" y="200025"/>
                  </a:lnTo>
                  <a:lnTo>
                    <a:pt x="1964531" y="219075"/>
                  </a:lnTo>
                  <a:lnTo>
                    <a:pt x="1959769" y="238125"/>
                  </a:lnTo>
                  <a:lnTo>
                    <a:pt x="1943100" y="261937"/>
                  </a:lnTo>
                  <a:lnTo>
                    <a:pt x="1914525" y="283368"/>
                  </a:lnTo>
                  <a:lnTo>
                    <a:pt x="1902619" y="304800"/>
                  </a:lnTo>
                  <a:lnTo>
                    <a:pt x="1885950" y="371475"/>
                  </a:lnTo>
                  <a:lnTo>
                    <a:pt x="1864519" y="497681"/>
                  </a:lnTo>
                  <a:lnTo>
                    <a:pt x="1852613" y="597693"/>
                  </a:lnTo>
                  <a:lnTo>
                    <a:pt x="1804988" y="854868"/>
                  </a:lnTo>
                  <a:lnTo>
                    <a:pt x="1752600" y="1059656"/>
                  </a:lnTo>
                  <a:lnTo>
                    <a:pt x="1697831" y="1262062"/>
                  </a:lnTo>
                  <a:lnTo>
                    <a:pt x="1559719" y="1264443"/>
                  </a:lnTo>
                  <a:lnTo>
                    <a:pt x="1566863" y="1162050"/>
                  </a:lnTo>
                  <a:lnTo>
                    <a:pt x="1583531" y="1052512"/>
                  </a:lnTo>
                  <a:lnTo>
                    <a:pt x="1590675" y="983456"/>
                  </a:lnTo>
                  <a:lnTo>
                    <a:pt x="1590675" y="912018"/>
                  </a:lnTo>
                  <a:cubicBezTo>
                    <a:pt x="1589881" y="883443"/>
                    <a:pt x="1589088" y="854868"/>
                    <a:pt x="1588294" y="826293"/>
                  </a:cubicBezTo>
                  <a:lnTo>
                    <a:pt x="1609725" y="607218"/>
                  </a:lnTo>
                  <a:lnTo>
                    <a:pt x="1633538" y="321468"/>
                  </a:lnTo>
                  <a:lnTo>
                    <a:pt x="1631156" y="295275"/>
                  </a:lnTo>
                  <a:lnTo>
                    <a:pt x="1621631" y="276225"/>
                  </a:lnTo>
                  <a:lnTo>
                    <a:pt x="1607344" y="264318"/>
                  </a:lnTo>
                  <a:lnTo>
                    <a:pt x="1581150" y="254793"/>
                  </a:lnTo>
                  <a:lnTo>
                    <a:pt x="1490663" y="259556"/>
                  </a:lnTo>
                  <a:lnTo>
                    <a:pt x="1281113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692E9C2-6D57-4547-AC14-86F2DCFDF0CD}"/>
                </a:ext>
              </a:extLst>
            </p:cNvPr>
            <p:cNvSpPr/>
            <p:nvPr/>
          </p:nvSpPr>
          <p:spPr>
            <a:xfrm>
              <a:off x="4183063" y="2292350"/>
              <a:ext cx="3116262" cy="561975"/>
            </a:xfrm>
            <a:custGeom>
              <a:avLst/>
              <a:gdLst>
                <a:gd name="connsiteX0" fmla="*/ 1001976 w 3116687"/>
                <a:gd name="connsiteY0" fmla="*/ 401821 h 561519"/>
                <a:gd name="connsiteX1" fmla="*/ 672277 w 3116687"/>
                <a:gd name="connsiteY1" fmla="*/ 471367 h 561519"/>
                <a:gd name="connsiteX2" fmla="*/ 476518 w 3116687"/>
                <a:gd name="connsiteY2" fmla="*/ 517731 h 561519"/>
                <a:gd name="connsiteX3" fmla="*/ 352881 w 3116687"/>
                <a:gd name="connsiteY3" fmla="*/ 558944 h 561519"/>
                <a:gd name="connsiteX4" fmla="*/ 332275 w 3116687"/>
                <a:gd name="connsiteY4" fmla="*/ 561519 h 561519"/>
                <a:gd name="connsiteX5" fmla="*/ 298790 w 3116687"/>
                <a:gd name="connsiteY5" fmla="*/ 558944 h 561519"/>
                <a:gd name="connsiteX6" fmla="*/ 270456 w 3116687"/>
                <a:gd name="connsiteY6" fmla="*/ 551216 h 561519"/>
                <a:gd name="connsiteX7" fmla="*/ 229244 w 3116687"/>
                <a:gd name="connsiteY7" fmla="*/ 530610 h 561519"/>
                <a:gd name="connsiteX8" fmla="*/ 146819 w 3116687"/>
                <a:gd name="connsiteY8" fmla="*/ 466216 h 561519"/>
                <a:gd name="connsiteX9" fmla="*/ 85001 w 3116687"/>
                <a:gd name="connsiteY9" fmla="*/ 406973 h 561519"/>
                <a:gd name="connsiteX10" fmla="*/ 25758 w 3116687"/>
                <a:gd name="connsiteY10" fmla="*/ 340003 h 561519"/>
                <a:gd name="connsiteX11" fmla="*/ 10303 w 3116687"/>
                <a:gd name="connsiteY11" fmla="*/ 311669 h 561519"/>
                <a:gd name="connsiteX12" fmla="*/ 0 w 3116687"/>
                <a:gd name="connsiteY12" fmla="*/ 275608 h 561519"/>
                <a:gd name="connsiteX13" fmla="*/ 0 w 3116687"/>
                <a:gd name="connsiteY13" fmla="*/ 265305 h 561519"/>
                <a:gd name="connsiteX14" fmla="*/ 2576 w 3116687"/>
                <a:gd name="connsiteY14" fmla="*/ 249851 h 561519"/>
                <a:gd name="connsiteX15" fmla="*/ 15455 w 3116687"/>
                <a:gd name="connsiteY15" fmla="*/ 242123 h 561519"/>
                <a:gd name="connsiteX16" fmla="*/ 30909 w 3116687"/>
                <a:gd name="connsiteY16" fmla="*/ 242123 h 561519"/>
                <a:gd name="connsiteX17" fmla="*/ 48940 w 3116687"/>
                <a:gd name="connsiteY17" fmla="*/ 247275 h 561519"/>
                <a:gd name="connsiteX18" fmla="*/ 90152 w 3116687"/>
                <a:gd name="connsiteY18" fmla="*/ 275608 h 561519"/>
                <a:gd name="connsiteX19" fmla="*/ 144243 w 3116687"/>
                <a:gd name="connsiteY19" fmla="*/ 303942 h 561519"/>
                <a:gd name="connsiteX20" fmla="*/ 180304 w 3116687"/>
                <a:gd name="connsiteY20" fmla="*/ 319396 h 561519"/>
                <a:gd name="connsiteX21" fmla="*/ 224092 w 3116687"/>
                <a:gd name="connsiteY21" fmla="*/ 332275 h 561519"/>
                <a:gd name="connsiteX22" fmla="*/ 265305 w 3116687"/>
                <a:gd name="connsiteY22" fmla="*/ 337427 h 561519"/>
                <a:gd name="connsiteX23" fmla="*/ 340002 w 3116687"/>
                <a:gd name="connsiteY23" fmla="*/ 332275 h 561519"/>
                <a:gd name="connsiteX24" fmla="*/ 587277 w 3116687"/>
                <a:gd name="connsiteY24" fmla="*/ 285911 h 561519"/>
                <a:gd name="connsiteX25" fmla="*/ 1022583 w 3116687"/>
                <a:gd name="connsiteY25" fmla="*/ 206062 h 561519"/>
                <a:gd name="connsiteX26" fmla="*/ 1406373 w 3116687"/>
                <a:gd name="connsiteY26" fmla="*/ 133941 h 561519"/>
                <a:gd name="connsiteX27" fmla="*/ 1648496 w 3116687"/>
                <a:gd name="connsiteY27" fmla="*/ 87577 h 561519"/>
                <a:gd name="connsiteX28" fmla="*/ 2171378 w 3116687"/>
                <a:gd name="connsiteY28" fmla="*/ 43789 h 561519"/>
                <a:gd name="connsiteX29" fmla="*/ 2410925 w 3116687"/>
                <a:gd name="connsiteY29" fmla="*/ 23182 h 561519"/>
                <a:gd name="connsiteX30" fmla="*/ 2598957 w 3116687"/>
                <a:gd name="connsiteY30" fmla="*/ 15455 h 561519"/>
                <a:gd name="connsiteX31" fmla="*/ 2686533 w 3116687"/>
                <a:gd name="connsiteY31" fmla="*/ 7728 h 561519"/>
                <a:gd name="connsiteX32" fmla="*/ 2722594 w 3116687"/>
                <a:gd name="connsiteY32" fmla="*/ 0 h 561519"/>
                <a:gd name="connsiteX33" fmla="*/ 2786988 w 3116687"/>
                <a:gd name="connsiteY33" fmla="*/ 2576 h 561519"/>
                <a:gd name="connsiteX34" fmla="*/ 2848807 w 3116687"/>
                <a:gd name="connsiteY34" fmla="*/ 12879 h 561519"/>
                <a:gd name="connsiteX35" fmla="*/ 2964717 w 3116687"/>
                <a:gd name="connsiteY35" fmla="*/ 41213 h 561519"/>
                <a:gd name="connsiteX36" fmla="*/ 3047141 w 3116687"/>
                <a:gd name="connsiteY36" fmla="*/ 66971 h 561519"/>
                <a:gd name="connsiteX37" fmla="*/ 3090930 w 3116687"/>
                <a:gd name="connsiteY37" fmla="*/ 92728 h 561519"/>
                <a:gd name="connsiteX38" fmla="*/ 3108960 w 3116687"/>
                <a:gd name="connsiteY38" fmla="*/ 113335 h 561519"/>
                <a:gd name="connsiteX39" fmla="*/ 3116687 w 3116687"/>
                <a:gd name="connsiteY39" fmla="*/ 128789 h 561519"/>
                <a:gd name="connsiteX40" fmla="*/ 3116687 w 3116687"/>
                <a:gd name="connsiteY40" fmla="*/ 149395 h 561519"/>
                <a:gd name="connsiteX41" fmla="*/ 3098657 w 3116687"/>
                <a:gd name="connsiteY41" fmla="*/ 172577 h 561519"/>
                <a:gd name="connsiteX42" fmla="*/ 3054869 w 3116687"/>
                <a:gd name="connsiteY42" fmla="*/ 195759 h 561519"/>
                <a:gd name="connsiteX43" fmla="*/ 2985323 w 3116687"/>
                <a:gd name="connsiteY43" fmla="*/ 216366 h 561519"/>
                <a:gd name="connsiteX44" fmla="*/ 2913201 w 3116687"/>
                <a:gd name="connsiteY44" fmla="*/ 236972 h 561519"/>
                <a:gd name="connsiteX45" fmla="*/ 2835928 w 3116687"/>
                <a:gd name="connsiteY45" fmla="*/ 242123 h 561519"/>
                <a:gd name="connsiteX46" fmla="*/ 2653048 w 3116687"/>
                <a:gd name="connsiteY46" fmla="*/ 242123 h 561519"/>
                <a:gd name="connsiteX47" fmla="*/ 2361985 w 3116687"/>
                <a:gd name="connsiteY47" fmla="*/ 244699 h 561519"/>
                <a:gd name="connsiteX48" fmla="*/ 2140469 w 3116687"/>
                <a:gd name="connsiteY48" fmla="*/ 242123 h 561519"/>
                <a:gd name="connsiteX49" fmla="*/ 2014256 w 3116687"/>
                <a:gd name="connsiteY49" fmla="*/ 247275 h 561519"/>
                <a:gd name="connsiteX50" fmla="*/ 1916376 w 3116687"/>
                <a:gd name="connsiteY50" fmla="*/ 252426 h 561519"/>
                <a:gd name="connsiteX51" fmla="*/ 1818497 w 3116687"/>
                <a:gd name="connsiteY51" fmla="*/ 260154 h 561519"/>
                <a:gd name="connsiteX52" fmla="*/ 1648496 w 3116687"/>
                <a:gd name="connsiteY52" fmla="*/ 285911 h 561519"/>
                <a:gd name="connsiteX53" fmla="*/ 1424403 w 3116687"/>
                <a:gd name="connsiteY53" fmla="*/ 324548 h 561519"/>
                <a:gd name="connsiteX54" fmla="*/ 1001976 w 3116687"/>
                <a:gd name="connsiteY54" fmla="*/ 401821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16687" h="561519">
                  <a:moveTo>
                    <a:pt x="1001976" y="401821"/>
                  </a:moveTo>
                  <a:lnTo>
                    <a:pt x="672277" y="471367"/>
                  </a:lnTo>
                  <a:lnTo>
                    <a:pt x="476518" y="517731"/>
                  </a:lnTo>
                  <a:lnTo>
                    <a:pt x="352881" y="558944"/>
                  </a:lnTo>
                  <a:lnTo>
                    <a:pt x="332275" y="561519"/>
                  </a:lnTo>
                  <a:lnTo>
                    <a:pt x="298790" y="558944"/>
                  </a:lnTo>
                  <a:lnTo>
                    <a:pt x="270456" y="551216"/>
                  </a:lnTo>
                  <a:lnTo>
                    <a:pt x="229244" y="530610"/>
                  </a:lnTo>
                  <a:lnTo>
                    <a:pt x="146819" y="466216"/>
                  </a:lnTo>
                  <a:lnTo>
                    <a:pt x="85001" y="406973"/>
                  </a:lnTo>
                  <a:lnTo>
                    <a:pt x="25758" y="340003"/>
                  </a:lnTo>
                  <a:lnTo>
                    <a:pt x="10303" y="311669"/>
                  </a:lnTo>
                  <a:lnTo>
                    <a:pt x="0" y="275608"/>
                  </a:lnTo>
                  <a:lnTo>
                    <a:pt x="0" y="265305"/>
                  </a:lnTo>
                  <a:lnTo>
                    <a:pt x="2576" y="249851"/>
                  </a:lnTo>
                  <a:lnTo>
                    <a:pt x="15455" y="242123"/>
                  </a:lnTo>
                  <a:lnTo>
                    <a:pt x="30909" y="242123"/>
                  </a:lnTo>
                  <a:lnTo>
                    <a:pt x="48940" y="247275"/>
                  </a:lnTo>
                  <a:lnTo>
                    <a:pt x="90152" y="275608"/>
                  </a:lnTo>
                  <a:lnTo>
                    <a:pt x="144243" y="303942"/>
                  </a:lnTo>
                  <a:lnTo>
                    <a:pt x="180304" y="319396"/>
                  </a:lnTo>
                  <a:lnTo>
                    <a:pt x="224092" y="332275"/>
                  </a:lnTo>
                  <a:lnTo>
                    <a:pt x="265305" y="337427"/>
                  </a:lnTo>
                  <a:lnTo>
                    <a:pt x="340002" y="332275"/>
                  </a:lnTo>
                  <a:lnTo>
                    <a:pt x="587277" y="285911"/>
                  </a:lnTo>
                  <a:lnTo>
                    <a:pt x="1022583" y="206062"/>
                  </a:lnTo>
                  <a:lnTo>
                    <a:pt x="1406373" y="133941"/>
                  </a:lnTo>
                  <a:lnTo>
                    <a:pt x="1648496" y="87577"/>
                  </a:lnTo>
                  <a:lnTo>
                    <a:pt x="2171378" y="43789"/>
                  </a:lnTo>
                  <a:lnTo>
                    <a:pt x="2410925" y="23182"/>
                  </a:lnTo>
                  <a:lnTo>
                    <a:pt x="2598957" y="15455"/>
                  </a:lnTo>
                  <a:lnTo>
                    <a:pt x="2686533" y="7728"/>
                  </a:lnTo>
                  <a:lnTo>
                    <a:pt x="2722594" y="0"/>
                  </a:lnTo>
                  <a:lnTo>
                    <a:pt x="2786988" y="2576"/>
                  </a:lnTo>
                  <a:lnTo>
                    <a:pt x="2848807" y="12879"/>
                  </a:lnTo>
                  <a:lnTo>
                    <a:pt x="2964717" y="41213"/>
                  </a:lnTo>
                  <a:lnTo>
                    <a:pt x="3047141" y="66971"/>
                  </a:lnTo>
                  <a:lnTo>
                    <a:pt x="3090930" y="92728"/>
                  </a:lnTo>
                  <a:lnTo>
                    <a:pt x="3108960" y="113335"/>
                  </a:lnTo>
                  <a:lnTo>
                    <a:pt x="3116687" y="128789"/>
                  </a:lnTo>
                  <a:lnTo>
                    <a:pt x="3116687" y="149395"/>
                  </a:lnTo>
                  <a:lnTo>
                    <a:pt x="3098657" y="172577"/>
                  </a:lnTo>
                  <a:lnTo>
                    <a:pt x="3054869" y="195759"/>
                  </a:lnTo>
                  <a:lnTo>
                    <a:pt x="2985323" y="216366"/>
                  </a:lnTo>
                  <a:lnTo>
                    <a:pt x="2913201" y="236972"/>
                  </a:lnTo>
                  <a:lnTo>
                    <a:pt x="2835928" y="242123"/>
                  </a:lnTo>
                  <a:lnTo>
                    <a:pt x="2653048" y="242123"/>
                  </a:lnTo>
                  <a:lnTo>
                    <a:pt x="2361985" y="244699"/>
                  </a:lnTo>
                  <a:lnTo>
                    <a:pt x="2140469" y="242123"/>
                  </a:lnTo>
                  <a:lnTo>
                    <a:pt x="2014256" y="247275"/>
                  </a:lnTo>
                  <a:lnTo>
                    <a:pt x="1916376" y="252426"/>
                  </a:lnTo>
                  <a:lnTo>
                    <a:pt x="1818497" y="260154"/>
                  </a:lnTo>
                  <a:lnTo>
                    <a:pt x="1648496" y="285911"/>
                  </a:lnTo>
                  <a:cubicBezTo>
                    <a:pt x="1573824" y="298935"/>
                    <a:pt x="1500203" y="324548"/>
                    <a:pt x="1424403" y="324548"/>
                  </a:cubicBezTo>
                  <a:lnTo>
                    <a:pt x="1001976" y="4018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30A933A-CD44-4844-B8E1-4A77282F7661}"/>
                </a:ext>
              </a:extLst>
            </p:cNvPr>
            <p:cNvSpPr/>
            <p:nvPr/>
          </p:nvSpPr>
          <p:spPr>
            <a:xfrm>
              <a:off x="4719638" y="2890838"/>
              <a:ext cx="1855787" cy="457200"/>
            </a:xfrm>
            <a:custGeom>
              <a:avLst/>
              <a:gdLst>
                <a:gd name="connsiteX0" fmla="*/ 1297781 w 1854993"/>
                <a:gd name="connsiteY0" fmla="*/ 214312 h 457200"/>
                <a:gd name="connsiteX1" fmla="*/ 1112043 w 1854993"/>
                <a:gd name="connsiteY1" fmla="*/ 250031 h 457200"/>
                <a:gd name="connsiteX2" fmla="*/ 785812 w 1854993"/>
                <a:gd name="connsiteY2" fmla="*/ 309562 h 457200"/>
                <a:gd name="connsiteX3" fmla="*/ 650081 w 1854993"/>
                <a:gd name="connsiteY3" fmla="*/ 340518 h 457200"/>
                <a:gd name="connsiteX4" fmla="*/ 504825 w 1854993"/>
                <a:gd name="connsiteY4" fmla="*/ 390525 h 457200"/>
                <a:gd name="connsiteX5" fmla="*/ 376237 w 1854993"/>
                <a:gd name="connsiteY5" fmla="*/ 452437 h 457200"/>
                <a:gd name="connsiteX6" fmla="*/ 359568 w 1854993"/>
                <a:gd name="connsiteY6" fmla="*/ 457200 h 457200"/>
                <a:gd name="connsiteX7" fmla="*/ 326231 w 1854993"/>
                <a:gd name="connsiteY7" fmla="*/ 457200 h 457200"/>
                <a:gd name="connsiteX8" fmla="*/ 285750 w 1854993"/>
                <a:gd name="connsiteY8" fmla="*/ 447675 h 457200"/>
                <a:gd name="connsiteX9" fmla="*/ 200025 w 1854993"/>
                <a:gd name="connsiteY9" fmla="*/ 400050 h 457200"/>
                <a:gd name="connsiteX10" fmla="*/ 107156 w 1854993"/>
                <a:gd name="connsiteY10" fmla="*/ 340518 h 457200"/>
                <a:gd name="connsiteX11" fmla="*/ 38100 w 1854993"/>
                <a:gd name="connsiteY11" fmla="*/ 288131 h 457200"/>
                <a:gd name="connsiteX12" fmla="*/ 11906 w 1854993"/>
                <a:gd name="connsiteY12" fmla="*/ 259556 h 457200"/>
                <a:gd name="connsiteX13" fmla="*/ 0 w 1854993"/>
                <a:gd name="connsiteY13" fmla="*/ 226218 h 457200"/>
                <a:gd name="connsiteX14" fmla="*/ 4762 w 1854993"/>
                <a:gd name="connsiteY14" fmla="*/ 200025 h 457200"/>
                <a:gd name="connsiteX15" fmla="*/ 21431 w 1854993"/>
                <a:gd name="connsiteY15" fmla="*/ 188118 h 457200"/>
                <a:gd name="connsiteX16" fmla="*/ 45243 w 1854993"/>
                <a:gd name="connsiteY16" fmla="*/ 185737 h 457200"/>
                <a:gd name="connsiteX17" fmla="*/ 83343 w 1854993"/>
                <a:gd name="connsiteY17" fmla="*/ 197643 h 457200"/>
                <a:gd name="connsiteX18" fmla="*/ 121443 w 1854993"/>
                <a:gd name="connsiteY18" fmla="*/ 214312 h 457200"/>
                <a:gd name="connsiteX19" fmla="*/ 152400 w 1854993"/>
                <a:gd name="connsiteY19" fmla="*/ 226218 h 457200"/>
                <a:gd name="connsiteX20" fmla="*/ 192881 w 1854993"/>
                <a:gd name="connsiteY20" fmla="*/ 235743 h 457200"/>
                <a:gd name="connsiteX21" fmla="*/ 235743 w 1854993"/>
                <a:gd name="connsiteY21" fmla="*/ 235743 h 457200"/>
                <a:gd name="connsiteX22" fmla="*/ 311943 w 1854993"/>
                <a:gd name="connsiteY22" fmla="*/ 221456 h 457200"/>
                <a:gd name="connsiteX23" fmla="*/ 550068 w 1854993"/>
                <a:gd name="connsiteY23" fmla="*/ 171450 h 457200"/>
                <a:gd name="connsiteX24" fmla="*/ 873918 w 1854993"/>
                <a:gd name="connsiteY24" fmla="*/ 114300 h 457200"/>
                <a:gd name="connsiteX25" fmla="*/ 1152525 w 1854993"/>
                <a:gd name="connsiteY25" fmla="*/ 64293 h 457200"/>
                <a:gd name="connsiteX26" fmla="*/ 1485900 w 1854993"/>
                <a:gd name="connsiteY26" fmla="*/ 19050 h 457200"/>
                <a:gd name="connsiteX27" fmla="*/ 1604962 w 1854993"/>
                <a:gd name="connsiteY27" fmla="*/ 0 h 457200"/>
                <a:gd name="connsiteX28" fmla="*/ 1745456 w 1854993"/>
                <a:gd name="connsiteY28" fmla="*/ 7143 h 457200"/>
                <a:gd name="connsiteX29" fmla="*/ 1790700 w 1854993"/>
                <a:gd name="connsiteY29" fmla="*/ 21431 h 457200"/>
                <a:gd name="connsiteX30" fmla="*/ 1828800 w 1854993"/>
                <a:gd name="connsiteY30" fmla="*/ 42862 h 457200"/>
                <a:gd name="connsiteX31" fmla="*/ 1845468 w 1854993"/>
                <a:gd name="connsiteY31" fmla="*/ 57150 h 457200"/>
                <a:gd name="connsiteX32" fmla="*/ 1854993 w 1854993"/>
                <a:gd name="connsiteY32" fmla="*/ 80962 h 457200"/>
                <a:gd name="connsiteX33" fmla="*/ 1852612 w 1854993"/>
                <a:gd name="connsiteY33" fmla="*/ 100012 h 457200"/>
                <a:gd name="connsiteX34" fmla="*/ 1835943 w 1854993"/>
                <a:gd name="connsiteY34" fmla="*/ 135731 h 457200"/>
                <a:gd name="connsiteX35" fmla="*/ 1795462 w 1854993"/>
                <a:gd name="connsiteY35" fmla="*/ 176212 h 457200"/>
                <a:gd name="connsiteX36" fmla="*/ 1762125 w 1854993"/>
                <a:gd name="connsiteY36" fmla="*/ 180975 h 457200"/>
                <a:gd name="connsiteX37" fmla="*/ 1297781 w 1854993"/>
                <a:gd name="connsiteY37" fmla="*/ 214312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54993" h="457200">
                  <a:moveTo>
                    <a:pt x="1297781" y="214312"/>
                  </a:moveTo>
                  <a:lnTo>
                    <a:pt x="1112043" y="250031"/>
                  </a:lnTo>
                  <a:lnTo>
                    <a:pt x="785812" y="309562"/>
                  </a:lnTo>
                  <a:lnTo>
                    <a:pt x="650081" y="340518"/>
                  </a:lnTo>
                  <a:lnTo>
                    <a:pt x="504825" y="390525"/>
                  </a:lnTo>
                  <a:lnTo>
                    <a:pt x="376237" y="452437"/>
                  </a:lnTo>
                  <a:lnTo>
                    <a:pt x="359568" y="457200"/>
                  </a:lnTo>
                  <a:lnTo>
                    <a:pt x="326231" y="457200"/>
                  </a:lnTo>
                  <a:lnTo>
                    <a:pt x="285750" y="447675"/>
                  </a:lnTo>
                  <a:lnTo>
                    <a:pt x="200025" y="400050"/>
                  </a:lnTo>
                  <a:lnTo>
                    <a:pt x="107156" y="340518"/>
                  </a:lnTo>
                  <a:lnTo>
                    <a:pt x="38100" y="288131"/>
                  </a:lnTo>
                  <a:lnTo>
                    <a:pt x="11906" y="259556"/>
                  </a:lnTo>
                  <a:lnTo>
                    <a:pt x="0" y="226218"/>
                  </a:lnTo>
                  <a:lnTo>
                    <a:pt x="4762" y="200025"/>
                  </a:lnTo>
                  <a:lnTo>
                    <a:pt x="21431" y="188118"/>
                  </a:lnTo>
                  <a:lnTo>
                    <a:pt x="45243" y="185737"/>
                  </a:lnTo>
                  <a:lnTo>
                    <a:pt x="83343" y="197643"/>
                  </a:lnTo>
                  <a:lnTo>
                    <a:pt x="121443" y="214312"/>
                  </a:lnTo>
                  <a:lnTo>
                    <a:pt x="152400" y="226218"/>
                  </a:lnTo>
                  <a:lnTo>
                    <a:pt x="192881" y="235743"/>
                  </a:lnTo>
                  <a:lnTo>
                    <a:pt x="235743" y="235743"/>
                  </a:lnTo>
                  <a:lnTo>
                    <a:pt x="311943" y="221456"/>
                  </a:lnTo>
                  <a:lnTo>
                    <a:pt x="550068" y="171450"/>
                  </a:lnTo>
                  <a:lnTo>
                    <a:pt x="873918" y="114300"/>
                  </a:lnTo>
                  <a:lnTo>
                    <a:pt x="1152525" y="64293"/>
                  </a:lnTo>
                  <a:lnTo>
                    <a:pt x="1485900" y="19050"/>
                  </a:lnTo>
                  <a:lnTo>
                    <a:pt x="1604962" y="0"/>
                  </a:lnTo>
                  <a:lnTo>
                    <a:pt x="1745456" y="7143"/>
                  </a:lnTo>
                  <a:lnTo>
                    <a:pt x="1790700" y="21431"/>
                  </a:lnTo>
                  <a:lnTo>
                    <a:pt x="1828800" y="42862"/>
                  </a:lnTo>
                  <a:lnTo>
                    <a:pt x="1845468" y="57150"/>
                  </a:lnTo>
                  <a:lnTo>
                    <a:pt x="1854993" y="80962"/>
                  </a:lnTo>
                  <a:lnTo>
                    <a:pt x="1852612" y="100012"/>
                  </a:lnTo>
                  <a:lnTo>
                    <a:pt x="1835943" y="135731"/>
                  </a:lnTo>
                  <a:lnTo>
                    <a:pt x="1795462" y="176212"/>
                  </a:lnTo>
                  <a:lnTo>
                    <a:pt x="1762125" y="180975"/>
                  </a:lnTo>
                  <a:lnTo>
                    <a:pt x="1297781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411BB0C-2B87-E143-91B3-C5B4B9514862}"/>
                </a:ext>
              </a:extLst>
            </p:cNvPr>
            <p:cNvSpPr/>
            <p:nvPr/>
          </p:nvSpPr>
          <p:spPr>
            <a:xfrm>
              <a:off x="4676775" y="3475038"/>
              <a:ext cx="1943100" cy="447675"/>
            </a:xfrm>
            <a:custGeom>
              <a:avLst/>
              <a:gdLst>
                <a:gd name="connsiteX0" fmla="*/ 1338263 w 1943100"/>
                <a:gd name="connsiteY0" fmla="*/ 238125 h 447675"/>
                <a:gd name="connsiteX1" fmla="*/ 1152525 w 1943100"/>
                <a:gd name="connsiteY1" fmla="*/ 269081 h 447675"/>
                <a:gd name="connsiteX2" fmla="*/ 812006 w 1943100"/>
                <a:gd name="connsiteY2" fmla="*/ 330994 h 447675"/>
                <a:gd name="connsiteX3" fmla="*/ 597694 w 1943100"/>
                <a:gd name="connsiteY3" fmla="*/ 381000 h 447675"/>
                <a:gd name="connsiteX4" fmla="*/ 352425 w 1943100"/>
                <a:gd name="connsiteY4" fmla="*/ 447675 h 447675"/>
                <a:gd name="connsiteX5" fmla="*/ 316706 w 1943100"/>
                <a:gd name="connsiteY5" fmla="*/ 447675 h 447675"/>
                <a:gd name="connsiteX6" fmla="*/ 278606 w 1943100"/>
                <a:gd name="connsiteY6" fmla="*/ 442912 h 447675"/>
                <a:gd name="connsiteX7" fmla="*/ 238125 w 1943100"/>
                <a:gd name="connsiteY7" fmla="*/ 426244 h 447675"/>
                <a:gd name="connsiteX8" fmla="*/ 183356 w 1943100"/>
                <a:gd name="connsiteY8" fmla="*/ 392906 h 447675"/>
                <a:gd name="connsiteX9" fmla="*/ 54769 w 1943100"/>
                <a:gd name="connsiteY9" fmla="*/ 300037 h 447675"/>
                <a:gd name="connsiteX10" fmla="*/ 23813 w 1943100"/>
                <a:gd name="connsiteY10" fmla="*/ 271462 h 447675"/>
                <a:gd name="connsiteX11" fmla="*/ 9525 w 1943100"/>
                <a:gd name="connsiteY11" fmla="*/ 245269 h 447675"/>
                <a:gd name="connsiteX12" fmla="*/ 0 w 1943100"/>
                <a:gd name="connsiteY12" fmla="*/ 214312 h 447675"/>
                <a:gd name="connsiteX13" fmla="*/ 0 w 1943100"/>
                <a:gd name="connsiteY13" fmla="*/ 200025 h 447675"/>
                <a:gd name="connsiteX14" fmla="*/ 7144 w 1943100"/>
                <a:gd name="connsiteY14" fmla="*/ 185737 h 447675"/>
                <a:gd name="connsiteX15" fmla="*/ 26194 w 1943100"/>
                <a:gd name="connsiteY15" fmla="*/ 176212 h 447675"/>
                <a:gd name="connsiteX16" fmla="*/ 52388 w 1943100"/>
                <a:gd name="connsiteY16" fmla="*/ 178594 h 447675"/>
                <a:gd name="connsiteX17" fmla="*/ 100013 w 1943100"/>
                <a:gd name="connsiteY17" fmla="*/ 202406 h 447675"/>
                <a:gd name="connsiteX18" fmla="*/ 154781 w 1943100"/>
                <a:gd name="connsiteY18" fmla="*/ 223837 h 447675"/>
                <a:gd name="connsiteX19" fmla="*/ 214313 w 1943100"/>
                <a:gd name="connsiteY19" fmla="*/ 238125 h 447675"/>
                <a:gd name="connsiteX20" fmla="*/ 266700 w 1943100"/>
                <a:gd name="connsiteY20" fmla="*/ 245269 h 447675"/>
                <a:gd name="connsiteX21" fmla="*/ 307181 w 1943100"/>
                <a:gd name="connsiteY21" fmla="*/ 247650 h 447675"/>
                <a:gd name="connsiteX22" fmla="*/ 459581 w 1943100"/>
                <a:gd name="connsiteY22" fmla="*/ 219075 h 447675"/>
                <a:gd name="connsiteX23" fmla="*/ 916781 w 1943100"/>
                <a:gd name="connsiteY23" fmla="*/ 133350 h 447675"/>
                <a:gd name="connsiteX24" fmla="*/ 1171575 w 1943100"/>
                <a:gd name="connsiteY24" fmla="*/ 88106 h 447675"/>
                <a:gd name="connsiteX25" fmla="*/ 1293019 w 1943100"/>
                <a:gd name="connsiteY25" fmla="*/ 80962 h 447675"/>
                <a:gd name="connsiteX26" fmla="*/ 1385888 w 1943100"/>
                <a:gd name="connsiteY26" fmla="*/ 66675 h 447675"/>
                <a:gd name="connsiteX27" fmla="*/ 1519238 w 1943100"/>
                <a:gd name="connsiteY27" fmla="*/ 33337 h 447675"/>
                <a:gd name="connsiteX28" fmla="*/ 1635919 w 1943100"/>
                <a:gd name="connsiteY28" fmla="*/ 0 h 447675"/>
                <a:gd name="connsiteX29" fmla="*/ 1683544 w 1943100"/>
                <a:gd name="connsiteY29" fmla="*/ 2381 h 447675"/>
                <a:gd name="connsiteX30" fmla="*/ 1747838 w 1943100"/>
                <a:gd name="connsiteY30" fmla="*/ 14287 h 447675"/>
                <a:gd name="connsiteX31" fmla="*/ 1812131 w 1943100"/>
                <a:gd name="connsiteY31" fmla="*/ 40481 h 447675"/>
                <a:gd name="connsiteX32" fmla="*/ 1871663 w 1943100"/>
                <a:gd name="connsiteY32" fmla="*/ 69056 h 447675"/>
                <a:gd name="connsiteX33" fmla="*/ 1912144 w 1943100"/>
                <a:gd name="connsiteY33" fmla="*/ 97631 h 447675"/>
                <a:gd name="connsiteX34" fmla="*/ 1933575 w 1943100"/>
                <a:gd name="connsiteY34" fmla="*/ 126206 h 447675"/>
                <a:gd name="connsiteX35" fmla="*/ 1943100 w 1943100"/>
                <a:gd name="connsiteY35" fmla="*/ 152400 h 447675"/>
                <a:gd name="connsiteX36" fmla="*/ 1940719 w 1943100"/>
                <a:gd name="connsiteY36" fmla="*/ 173831 h 447675"/>
                <a:gd name="connsiteX37" fmla="*/ 1933575 w 1943100"/>
                <a:gd name="connsiteY37" fmla="*/ 188119 h 447675"/>
                <a:gd name="connsiteX38" fmla="*/ 1905000 w 1943100"/>
                <a:gd name="connsiteY38" fmla="*/ 207169 h 447675"/>
                <a:gd name="connsiteX39" fmla="*/ 1850231 w 1943100"/>
                <a:gd name="connsiteY39" fmla="*/ 219075 h 447675"/>
                <a:gd name="connsiteX40" fmla="*/ 1600200 w 1943100"/>
                <a:gd name="connsiteY40" fmla="*/ 221456 h 447675"/>
                <a:gd name="connsiteX41" fmla="*/ 1338263 w 1943100"/>
                <a:gd name="connsiteY41" fmla="*/ 2381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3100" h="447675">
                  <a:moveTo>
                    <a:pt x="1338263" y="238125"/>
                  </a:moveTo>
                  <a:lnTo>
                    <a:pt x="1152525" y="269081"/>
                  </a:lnTo>
                  <a:lnTo>
                    <a:pt x="812006" y="330994"/>
                  </a:lnTo>
                  <a:lnTo>
                    <a:pt x="597694" y="381000"/>
                  </a:lnTo>
                  <a:lnTo>
                    <a:pt x="352425" y="447675"/>
                  </a:lnTo>
                  <a:lnTo>
                    <a:pt x="316706" y="447675"/>
                  </a:lnTo>
                  <a:lnTo>
                    <a:pt x="278606" y="442912"/>
                  </a:lnTo>
                  <a:lnTo>
                    <a:pt x="238125" y="426244"/>
                  </a:lnTo>
                  <a:lnTo>
                    <a:pt x="183356" y="392906"/>
                  </a:lnTo>
                  <a:lnTo>
                    <a:pt x="54769" y="300037"/>
                  </a:lnTo>
                  <a:lnTo>
                    <a:pt x="23813" y="271462"/>
                  </a:lnTo>
                  <a:lnTo>
                    <a:pt x="9525" y="245269"/>
                  </a:lnTo>
                  <a:lnTo>
                    <a:pt x="0" y="214312"/>
                  </a:lnTo>
                  <a:lnTo>
                    <a:pt x="0" y="200025"/>
                  </a:lnTo>
                  <a:lnTo>
                    <a:pt x="7144" y="185737"/>
                  </a:lnTo>
                  <a:lnTo>
                    <a:pt x="26194" y="176212"/>
                  </a:lnTo>
                  <a:lnTo>
                    <a:pt x="52388" y="178594"/>
                  </a:lnTo>
                  <a:lnTo>
                    <a:pt x="100013" y="202406"/>
                  </a:lnTo>
                  <a:lnTo>
                    <a:pt x="154781" y="223837"/>
                  </a:lnTo>
                  <a:lnTo>
                    <a:pt x="214313" y="238125"/>
                  </a:lnTo>
                  <a:lnTo>
                    <a:pt x="266700" y="245269"/>
                  </a:lnTo>
                  <a:lnTo>
                    <a:pt x="307181" y="247650"/>
                  </a:lnTo>
                  <a:lnTo>
                    <a:pt x="459581" y="219075"/>
                  </a:lnTo>
                  <a:lnTo>
                    <a:pt x="916781" y="133350"/>
                  </a:lnTo>
                  <a:lnTo>
                    <a:pt x="1171575" y="88106"/>
                  </a:lnTo>
                  <a:lnTo>
                    <a:pt x="1293019" y="80962"/>
                  </a:lnTo>
                  <a:lnTo>
                    <a:pt x="1385888" y="66675"/>
                  </a:lnTo>
                  <a:lnTo>
                    <a:pt x="1519238" y="33337"/>
                  </a:lnTo>
                  <a:lnTo>
                    <a:pt x="1635919" y="0"/>
                  </a:lnTo>
                  <a:lnTo>
                    <a:pt x="1683544" y="2381"/>
                  </a:lnTo>
                  <a:lnTo>
                    <a:pt x="1747838" y="14287"/>
                  </a:lnTo>
                  <a:lnTo>
                    <a:pt x="1812131" y="40481"/>
                  </a:lnTo>
                  <a:lnTo>
                    <a:pt x="1871663" y="69056"/>
                  </a:lnTo>
                  <a:lnTo>
                    <a:pt x="1912144" y="97631"/>
                  </a:lnTo>
                  <a:lnTo>
                    <a:pt x="1933575" y="126206"/>
                  </a:lnTo>
                  <a:lnTo>
                    <a:pt x="1943100" y="152400"/>
                  </a:lnTo>
                  <a:lnTo>
                    <a:pt x="1940719" y="173831"/>
                  </a:lnTo>
                  <a:lnTo>
                    <a:pt x="1933575" y="188119"/>
                  </a:lnTo>
                  <a:lnTo>
                    <a:pt x="1905000" y="207169"/>
                  </a:lnTo>
                  <a:lnTo>
                    <a:pt x="1850231" y="219075"/>
                  </a:lnTo>
                  <a:lnTo>
                    <a:pt x="1600200" y="221456"/>
                  </a:lnTo>
                  <a:lnTo>
                    <a:pt x="13382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F2F149A-9119-9E42-85B3-3D59F85E75D3}"/>
                </a:ext>
              </a:extLst>
            </p:cNvPr>
            <p:cNvSpPr/>
            <p:nvPr/>
          </p:nvSpPr>
          <p:spPr>
            <a:xfrm>
              <a:off x="4379913" y="4049713"/>
              <a:ext cx="2676525" cy="571500"/>
            </a:xfrm>
            <a:custGeom>
              <a:avLst/>
              <a:gdLst>
                <a:gd name="connsiteX0" fmla="*/ 1955006 w 2676681"/>
                <a:gd name="connsiteY0" fmla="*/ 271463 h 571500"/>
                <a:gd name="connsiteX1" fmla="*/ 1714500 w 2676681"/>
                <a:gd name="connsiteY1" fmla="*/ 288132 h 571500"/>
                <a:gd name="connsiteX2" fmla="*/ 1459706 w 2676681"/>
                <a:gd name="connsiteY2" fmla="*/ 314325 h 571500"/>
                <a:gd name="connsiteX3" fmla="*/ 1138237 w 2676681"/>
                <a:gd name="connsiteY3" fmla="*/ 373857 h 571500"/>
                <a:gd name="connsiteX4" fmla="*/ 892969 w 2676681"/>
                <a:gd name="connsiteY4" fmla="*/ 423863 h 571500"/>
                <a:gd name="connsiteX5" fmla="*/ 640556 w 2676681"/>
                <a:gd name="connsiteY5" fmla="*/ 483394 h 571500"/>
                <a:gd name="connsiteX6" fmla="*/ 338137 w 2676681"/>
                <a:gd name="connsiteY6" fmla="*/ 566738 h 571500"/>
                <a:gd name="connsiteX7" fmla="*/ 328612 w 2676681"/>
                <a:gd name="connsiteY7" fmla="*/ 571500 h 571500"/>
                <a:gd name="connsiteX8" fmla="*/ 304800 w 2676681"/>
                <a:gd name="connsiteY8" fmla="*/ 569119 h 571500"/>
                <a:gd name="connsiteX9" fmla="*/ 276225 w 2676681"/>
                <a:gd name="connsiteY9" fmla="*/ 561975 h 571500"/>
                <a:gd name="connsiteX10" fmla="*/ 230981 w 2676681"/>
                <a:gd name="connsiteY10" fmla="*/ 538163 h 571500"/>
                <a:gd name="connsiteX11" fmla="*/ 135731 w 2676681"/>
                <a:gd name="connsiteY11" fmla="*/ 473869 h 571500"/>
                <a:gd name="connsiteX12" fmla="*/ 59531 w 2676681"/>
                <a:gd name="connsiteY12" fmla="*/ 414338 h 571500"/>
                <a:gd name="connsiteX13" fmla="*/ 26194 w 2676681"/>
                <a:gd name="connsiteY13" fmla="*/ 383382 h 571500"/>
                <a:gd name="connsiteX14" fmla="*/ 4762 w 2676681"/>
                <a:gd name="connsiteY14" fmla="*/ 350044 h 571500"/>
                <a:gd name="connsiteX15" fmla="*/ 0 w 2676681"/>
                <a:gd name="connsiteY15" fmla="*/ 328613 h 571500"/>
                <a:gd name="connsiteX16" fmla="*/ 0 w 2676681"/>
                <a:gd name="connsiteY16" fmla="*/ 314325 h 571500"/>
                <a:gd name="connsiteX17" fmla="*/ 7144 w 2676681"/>
                <a:gd name="connsiteY17" fmla="*/ 300038 h 571500"/>
                <a:gd name="connsiteX18" fmla="*/ 26194 w 2676681"/>
                <a:gd name="connsiteY18" fmla="*/ 295275 h 571500"/>
                <a:gd name="connsiteX19" fmla="*/ 92869 w 2676681"/>
                <a:gd name="connsiteY19" fmla="*/ 314325 h 571500"/>
                <a:gd name="connsiteX20" fmla="*/ 140494 w 2676681"/>
                <a:gd name="connsiteY20" fmla="*/ 328613 h 571500"/>
                <a:gd name="connsiteX21" fmla="*/ 200025 w 2676681"/>
                <a:gd name="connsiteY21" fmla="*/ 338138 h 571500"/>
                <a:gd name="connsiteX22" fmla="*/ 254794 w 2676681"/>
                <a:gd name="connsiteY22" fmla="*/ 340519 h 571500"/>
                <a:gd name="connsiteX23" fmla="*/ 342900 w 2676681"/>
                <a:gd name="connsiteY23" fmla="*/ 330994 h 571500"/>
                <a:gd name="connsiteX24" fmla="*/ 545306 w 2676681"/>
                <a:gd name="connsiteY24" fmla="*/ 295275 h 571500"/>
                <a:gd name="connsiteX25" fmla="*/ 869156 w 2676681"/>
                <a:gd name="connsiteY25" fmla="*/ 238125 h 571500"/>
                <a:gd name="connsiteX26" fmla="*/ 1226344 w 2676681"/>
                <a:gd name="connsiteY26" fmla="*/ 178594 h 571500"/>
                <a:gd name="connsiteX27" fmla="*/ 1473994 w 2676681"/>
                <a:gd name="connsiteY27" fmla="*/ 138113 h 571500"/>
                <a:gd name="connsiteX28" fmla="*/ 1771650 w 2676681"/>
                <a:gd name="connsiteY28" fmla="*/ 109538 h 571500"/>
                <a:gd name="connsiteX29" fmla="*/ 2019300 w 2676681"/>
                <a:gd name="connsiteY29" fmla="*/ 90488 h 571500"/>
                <a:gd name="connsiteX30" fmla="*/ 2066925 w 2676681"/>
                <a:gd name="connsiteY30" fmla="*/ 76200 h 571500"/>
                <a:gd name="connsiteX31" fmla="*/ 2114550 w 2676681"/>
                <a:gd name="connsiteY31" fmla="*/ 54769 h 571500"/>
                <a:gd name="connsiteX32" fmla="*/ 2159794 w 2676681"/>
                <a:gd name="connsiteY32" fmla="*/ 28575 h 571500"/>
                <a:gd name="connsiteX33" fmla="*/ 2195512 w 2676681"/>
                <a:gd name="connsiteY33" fmla="*/ 2382 h 571500"/>
                <a:gd name="connsiteX34" fmla="*/ 2250281 w 2676681"/>
                <a:gd name="connsiteY34" fmla="*/ 0 h 571500"/>
                <a:gd name="connsiteX35" fmla="*/ 2319337 w 2676681"/>
                <a:gd name="connsiteY35" fmla="*/ 9525 h 571500"/>
                <a:gd name="connsiteX36" fmla="*/ 2374106 w 2676681"/>
                <a:gd name="connsiteY36" fmla="*/ 21432 h 571500"/>
                <a:gd name="connsiteX37" fmla="*/ 2433637 w 2676681"/>
                <a:gd name="connsiteY37" fmla="*/ 40482 h 571500"/>
                <a:gd name="connsiteX38" fmla="*/ 2486025 w 2676681"/>
                <a:gd name="connsiteY38" fmla="*/ 57150 h 571500"/>
                <a:gd name="connsiteX39" fmla="*/ 2552700 w 2676681"/>
                <a:gd name="connsiteY39" fmla="*/ 85725 h 571500"/>
                <a:gd name="connsiteX40" fmla="*/ 2597944 w 2676681"/>
                <a:gd name="connsiteY40" fmla="*/ 114300 h 571500"/>
                <a:gd name="connsiteX41" fmla="*/ 2633662 w 2676681"/>
                <a:gd name="connsiteY41" fmla="*/ 147638 h 571500"/>
                <a:gd name="connsiteX42" fmla="*/ 2659856 w 2676681"/>
                <a:gd name="connsiteY42" fmla="*/ 178594 h 571500"/>
                <a:gd name="connsiteX43" fmla="*/ 2671762 w 2676681"/>
                <a:gd name="connsiteY43" fmla="*/ 204788 h 571500"/>
                <a:gd name="connsiteX44" fmla="*/ 2676525 w 2676681"/>
                <a:gd name="connsiteY44" fmla="*/ 230982 h 571500"/>
                <a:gd name="connsiteX45" fmla="*/ 2674144 w 2676681"/>
                <a:gd name="connsiteY45" fmla="*/ 247650 h 571500"/>
                <a:gd name="connsiteX46" fmla="*/ 2662237 w 2676681"/>
                <a:gd name="connsiteY46" fmla="*/ 269082 h 571500"/>
                <a:gd name="connsiteX47" fmla="*/ 2628900 w 2676681"/>
                <a:gd name="connsiteY47" fmla="*/ 283369 h 571500"/>
                <a:gd name="connsiteX48" fmla="*/ 2550319 w 2676681"/>
                <a:gd name="connsiteY48" fmla="*/ 292894 h 571500"/>
                <a:gd name="connsiteX49" fmla="*/ 2481262 w 2676681"/>
                <a:gd name="connsiteY49" fmla="*/ 292894 h 571500"/>
                <a:gd name="connsiteX50" fmla="*/ 2362200 w 2676681"/>
                <a:gd name="connsiteY50" fmla="*/ 280988 h 571500"/>
                <a:gd name="connsiteX51" fmla="*/ 2252662 w 2676681"/>
                <a:gd name="connsiteY51" fmla="*/ 276225 h 571500"/>
                <a:gd name="connsiteX52" fmla="*/ 1955006 w 2676681"/>
                <a:gd name="connsiteY52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76681" h="571500">
                  <a:moveTo>
                    <a:pt x="1955006" y="271463"/>
                  </a:moveTo>
                  <a:lnTo>
                    <a:pt x="1714500" y="288132"/>
                  </a:lnTo>
                  <a:lnTo>
                    <a:pt x="1459706" y="314325"/>
                  </a:lnTo>
                  <a:lnTo>
                    <a:pt x="1138237" y="373857"/>
                  </a:lnTo>
                  <a:lnTo>
                    <a:pt x="892969" y="423863"/>
                  </a:lnTo>
                  <a:lnTo>
                    <a:pt x="640556" y="483394"/>
                  </a:lnTo>
                  <a:lnTo>
                    <a:pt x="338137" y="566738"/>
                  </a:lnTo>
                  <a:lnTo>
                    <a:pt x="328612" y="571500"/>
                  </a:lnTo>
                  <a:lnTo>
                    <a:pt x="304800" y="569119"/>
                  </a:lnTo>
                  <a:lnTo>
                    <a:pt x="276225" y="561975"/>
                  </a:lnTo>
                  <a:lnTo>
                    <a:pt x="230981" y="538163"/>
                  </a:lnTo>
                  <a:lnTo>
                    <a:pt x="135731" y="473869"/>
                  </a:lnTo>
                  <a:lnTo>
                    <a:pt x="59531" y="414338"/>
                  </a:lnTo>
                  <a:lnTo>
                    <a:pt x="26194" y="383382"/>
                  </a:lnTo>
                  <a:lnTo>
                    <a:pt x="4762" y="350044"/>
                  </a:lnTo>
                  <a:lnTo>
                    <a:pt x="0" y="328613"/>
                  </a:lnTo>
                  <a:lnTo>
                    <a:pt x="0" y="314325"/>
                  </a:lnTo>
                  <a:lnTo>
                    <a:pt x="7144" y="300038"/>
                  </a:lnTo>
                  <a:lnTo>
                    <a:pt x="26194" y="295275"/>
                  </a:lnTo>
                  <a:lnTo>
                    <a:pt x="92869" y="314325"/>
                  </a:lnTo>
                  <a:lnTo>
                    <a:pt x="140494" y="328613"/>
                  </a:lnTo>
                  <a:lnTo>
                    <a:pt x="200025" y="338138"/>
                  </a:lnTo>
                  <a:lnTo>
                    <a:pt x="254794" y="340519"/>
                  </a:lnTo>
                  <a:lnTo>
                    <a:pt x="342900" y="330994"/>
                  </a:lnTo>
                  <a:lnTo>
                    <a:pt x="545306" y="295275"/>
                  </a:lnTo>
                  <a:lnTo>
                    <a:pt x="869156" y="238125"/>
                  </a:lnTo>
                  <a:lnTo>
                    <a:pt x="1226344" y="178594"/>
                  </a:lnTo>
                  <a:lnTo>
                    <a:pt x="1473994" y="138113"/>
                  </a:lnTo>
                  <a:lnTo>
                    <a:pt x="1771650" y="109538"/>
                  </a:lnTo>
                  <a:lnTo>
                    <a:pt x="2019300" y="90488"/>
                  </a:lnTo>
                  <a:lnTo>
                    <a:pt x="2066925" y="76200"/>
                  </a:lnTo>
                  <a:lnTo>
                    <a:pt x="2114550" y="54769"/>
                  </a:lnTo>
                  <a:lnTo>
                    <a:pt x="2159794" y="28575"/>
                  </a:lnTo>
                  <a:lnTo>
                    <a:pt x="2195512" y="2382"/>
                  </a:lnTo>
                  <a:lnTo>
                    <a:pt x="2250281" y="0"/>
                  </a:lnTo>
                  <a:lnTo>
                    <a:pt x="2319337" y="9525"/>
                  </a:lnTo>
                  <a:lnTo>
                    <a:pt x="2374106" y="21432"/>
                  </a:lnTo>
                  <a:lnTo>
                    <a:pt x="2433637" y="40482"/>
                  </a:lnTo>
                  <a:lnTo>
                    <a:pt x="2486025" y="57150"/>
                  </a:lnTo>
                  <a:lnTo>
                    <a:pt x="2552700" y="85725"/>
                  </a:lnTo>
                  <a:lnTo>
                    <a:pt x="2597944" y="114300"/>
                  </a:lnTo>
                  <a:lnTo>
                    <a:pt x="2633662" y="147638"/>
                  </a:lnTo>
                  <a:lnTo>
                    <a:pt x="2659856" y="178594"/>
                  </a:lnTo>
                  <a:lnTo>
                    <a:pt x="2671762" y="204788"/>
                  </a:lnTo>
                  <a:cubicBezTo>
                    <a:pt x="2676681" y="229379"/>
                    <a:pt x="2676525" y="220505"/>
                    <a:pt x="2676525" y="230982"/>
                  </a:cubicBezTo>
                  <a:lnTo>
                    <a:pt x="2674144" y="247650"/>
                  </a:lnTo>
                  <a:lnTo>
                    <a:pt x="2662237" y="269082"/>
                  </a:lnTo>
                  <a:lnTo>
                    <a:pt x="2628900" y="283369"/>
                  </a:lnTo>
                  <a:lnTo>
                    <a:pt x="2550319" y="292894"/>
                  </a:lnTo>
                  <a:lnTo>
                    <a:pt x="2481262" y="292894"/>
                  </a:lnTo>
                  <a:lnTo>
                    <a:pt x="2362200" y="280988"/>
                  </a:lnTo>
                  <a:lnTo>
                    <a:pt x="2252662" y="276225"/>
                  </a:lnTo>
                  <a:lnTo>
                    <a:pt x="1955006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B77F32B-B116-1A44-8CA7-F5B6CC26778D}"/>
                </a:ext>
              </a:extLst>
            </p:cNvPr>
            <p:cNvSpPr/>
            <p:nvPr/>
          </p:nvSpPr>
          <p:spPr>
            <a:xfrm rot="16200000">
              <a:off x="3679825" y="3124200"/>
              <a:ext cx="3981450" cy="476250"/>
            </a:xfrm>
            <a:custGeom>
              <a:avLst/>
              <a:gdLst>
                <a:gd name="connsiteX0" fmla="*/ 1930777 w 3980529"/>
                <a:gd name="connsiteY0" fmla="*/ 404512 h 475896"/>
                <a:gd name="connsiteX1" fmla="*/ 934795 w 3980529"/>
                <a:gd name="connsiteY1" fmla="*/ 404512 h 475896"/>
                <a:gd name="connsiteX2" fmla="*/ 611866 w 3980529"/>
                <a:gd name="connsiteY2" fmla="*/ 387516 h 475896"/>
                <a:gd name="connsiteX3" fmla="*/ 302534 w 3980529"/>
                <a:gd name="connsiteY3" fmla="*/ 367120 h 475896"/>
                <a:gd name="connsiteX4" fmla="*/ 152966 w 3980529"/>
                <a:gd name="connsiteY4" fmla="*/ 360322 h 475896"/>
                <a:gd name="connsiteX5" fmla="*/ 105377 w 3980529"/>
                <a:gd name="connsiteY5" fmla="*/ 353523 h 475896"/>
                <a:gd name="connsiteX6" fmla="*/ 57787 w 3980529"/>
                <a:gd name="connsiteY6" fmla="*/ 339926 h 475896"/>
                <a:gd name="connsiteX7" fmla="*/ 27194 w 3980529"/>
                <a:gd name="connsiteY7" fmla="*/ 329728 h 475896"/>
                <a:gd name="connsiteX8" fmla="*/ 6798 w 3980529"/>
                <a:gd name="connsiteY8" fmla="*/ 312732 h 475896"/>
                <a:gd name="connsiteX9" fmla="*/ 0 w 3980529"/>
                <a:gd name="connsiteY9" fmla="*/ 292336 h 475896"/>
                <a:gd name="connsiteX10" fmla="*/ 0 w 3980529"/>
                <a:gd name="connsiteY10" fmla="*/ 278739 h 475896"/>
                <a:gd name="connsiteX11" fmla="*/ 10197 w 3980529"/>
                <a:gd name="connsiteY11" fmla="*/ 265142 h 475896"/>
                <a:gd name="connsiteX12" fmla="*/ 64586 w 3980529"/>
                <a:gd name="connsiteY12" fmla="*/ 237948 h 475896"/>
                <a:gd name="connsiteX13" fmla="*/ 129171 w 3980529"/>
                <a:gd name="connsiteY13" fmla="*/ 210754 h 475896"/>
                <a:gd name="connsiteX14" fmla="*/ 210754 w 3980529"/>
                <a:gd name="connsiteY14" fmla="*/ 197157 h 475896"/>
                <a:gd name="connsiteX15" fmla="*/ 367119 w 3980529"/>
                <a:gd name="connsiteY15" fmla="*/ 186959 h 475896"/>
                <a:gd name="connsiteX16" fmla="*/ 690049 w 3980529"/>
                <a:gd name="connsiteY16" fmla="*/ 173362 h 475896"/>
                <a:gd name="connsiteX17" fmla="*/ 931396 w 3980529"/>
                <a:gd name="connsiteY17" fmla="*/ 159765 h 475896"/>
                <a:gd name="connsiteX18" fmla="*/ 1128553 w 3980529"/>
                <a:gd name="connsiteY18" fmla="*/ 156366 h 475896"/>
                <a:gd name="connsiteX19" fmla="*/ 1567057 w 3980529"/>
                <a:gd name="connsiteY19" fmla="*/ 159765 h 475896"/>
                <a:gd name="connsiteX20" fmla="*/ 1750617 w 3980529"/>
                <a:gd name="connsiteY20" fmla="*/ 159765 h 475896"/>
                <a:gd name="connsiteX21" fmla="*/ 2161927 w 3980529"/>
                <a:gd name="connsiteY21" fmla="*/ 159765 h 475896"/>
                <a:gd name="connsiteX22" fmla="*/ 2359084 w 3980529"/>
                <a:gd name="connsiteY22" fmla="*/ 159765 h 475896"/>
                <a:gd name="connsiteX23" fmla="*/ 2719405 w 3980529"/>
                <a:gd name="connsiteY23" fmla="*/ 159765 h 475896"/>
                <a:gd name="connsiteX24" fmla="*/ 2967551 w 3980529"/>
                <a:gd name="connsiteY24" fmla="*/ 159765 h 475896"/>
                <a:gd name="connsiteX25" fmla="*/ 3270084 w 3980529"/>
                <a:gd name="connsiteY25" fmla="*/ 159765 h 475896"/>
                <a:gd name="connsiteX26" fmla="*/ 3480838 w 3980529"/>
                <a:gd name="connsiteY26" fmla="*/ 156366 h 475896"/>
                <a:gd name="connsiteX27" fmla="*/ 3684794 w 3980529"/>
                <a:gd name="connsiteY27" fmla="*/ 159765 h 475896"/>
                <a:gd name="connsiteX28" fmla="*/ 3732383 w 3980529"/>
                <a:gd name="connsiteY28" fmla="*/ 152967 h 475896"/>
                <a:gd name="connsiteX29" fmla="*/ 3783372 w 3980529"/>
                <a:gd name="connsiteY29" fmla="*/ 132571 h 475896"/>
                <a:gd name="connsiteX30" fmla="*/ 3827563 w 3980529"/>
                <a:gd name="connsiteY30" fmla="*/ 101978 h 475896"/>
                <a:gd name="connsiteX31" fmla="*/ 3864954 w 3980529"/>
                <a:gd name="connsiteY31" fmla="*/ 74784 h 475896"/>
                <a:gd name="connsiteX32" fmla="*/ 3895548 w 3980529"/>
                <a:gd name="connsiteY32" fmla="*/ 40791 h 475896"/>
                <a:gd name="connsiteX33" fmla="*/ 3929540 w 3980529"/>
                <a:gd name="connsiteY33" fmla="*/ 13597 h 475896"/>
                <a:gd name="connsiteX34" fmla="*/ 3960134 w 3980529"/>
                <a:gd name="connsiteY34" fmla="*/ 0 h 475896"/>
                <a:gd name="connsiteX35" fmla="*/ 3970331 w 3980529"/>
                <a:gd name="connsiteY35" fmla="*/ 0 h 475896"/>
                <a:gd name="connsiteX36" fmla="*/ 3980529 w 3980529"/>
                <a:gd name="connsiteY36" fmla="*/ 10198 h 475896"/>
                <a:gd name="connsiteX37" fmla="*/ 3980529 w 3980529"/>
                <a:gd name="connsiteY37" fmla="*/ 54388 h 475896"/>
                <a:gd name="connsiteX38" fmla="*/ 3966932 w 3980529"/>
                <a:gd name="connsiteY38" fmla="*/ 108777 h 475896"/>
                <a:gd name="connsiteX39" fmla="*/ 3919342 w 3980529"/>
                <a:gd name="connsiteY39" fmla="*/ 220952 h 475896"/>
                <a:gd name="connsiteX40" fmla="*/ 3824163 w 3980529"/>
                <a:gd name="connsiteY40" fmla="*/ 384116 h 475896"/>
                <a:gd name="connsiteX41" fmla="*/ 3766376 w 3980529"/>
                <a:gd name="connsiteY41" fmla="*/ 465698 h 475896"/>
                <a:gd name="connsiteX42" fmla="*/ 3756178 w 3980529"/>
                <a:gd name="connsiteY42" fmla="*/ 475896 h 475896"/>
                <a:gd name="connsiteX43" fmla="*/ 3725585 w 3980529"/>
                <a:gd name="connsiteY43" fmla="*/ 475896 h 475896"/>
                <a:gd name="connsiteX44" fmla="*/ 3701790 w 3980529"/>
                <a:gd name="connsiteY44" fmla="*/ 462299 h 475896"/>
                <a:gd name="connsiteX45" fmla="*/ 3664398 w 3980529"/>
                <a:gd name="connsiteY45" fmla="*/ 445303 h 475896"/>
                <a:gd name="connsiteX46" fmla="*/ 3610010 w 3980529"/>
                <a:gd name="connsiteY46" fmla="*/ 428307 h 475896"/>
                <a:gd name="connsiteX47" fmla="*/ 3494435 w 3980529"/>
                <a:gd name="connsiteY47" fmla="*/ 424907 h 475896"/>
                <a:gd name="connsiteX48" fmla="*/ 3344868 w 3980529"/>
                <a:gd name="connsiteY48" fmla="*/ 404512 h 475896"/>
                <a:gd name="connsiteX49" fmla="*/ 2957353 w 3980529"/>
                <a:gd name="connsiteY49" fmla="*/ 401113 h 475896"/>
                <a:gd name="connsiteX50" fmla="*/ 2722804 w 3980529"/>
                <a:gd name="connsiteY50" fmla="*/ 407911 h 475896"/>
                <a:gd name="connsiteX51" fmla="*/ 1930777 w 3980529"/>
                <a:gd name="connsiteY51" fmla="*/ 404512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0529" h="475896">
                  <a:moveTo>
                    <a:pt x="1930777" y="404512"/>
                  </a:moveTo>
                  <a:lnTo>
                    <a:pt x="934795" y="404512"/>
                  </a:lnTo>
                  <a:lnTo>
                    <a:pt x="611866" y="387516"/>
                  </a:lnTo>
                  <a:lnTo>
                    <a:pt x="302534" y="367120"/>
                  </a:lnTo>
                  <a:lnTo>
                    <a:pt x="152966" y="360322"/>
                  </a:lnTo>
                  <a:lnTo>
                    <a:pt x="105377" y="353523"/>
                  </a:lnTo>
                  <a:lnTo>
                    <a:pt x="57787" y="339926"/>
                  </a:lnTo>
                  <a:lnTo>
                    <a:pt x="27194" y="329728"/>
                  </a:lnTo>
                  <a:lnTo>
                    <a:pt x="6798" y="312732"/>
                  </a:lnTo>
                  <a:lnTo>
                    <a:pt x="0" y="292336"/>
                  </a:lnTo>
                  <a:lnTo>
                    <a:pt x="0" y="278739"/>
                  </a:lnTo>
                  <a:lnTo>
                    <a:pt x="10197" y="265142"/>
                  </a:lnTo>
                  <a:lnTo>
                    <a:pt x="64586" y="237948"/>
                  </a:lnTo>
                  <a:lnTo>
                    <a:pt x="129171" y="210754"/>
                  </a:lnTo>
                  <a:lnTo>
                    <a:pt x="210754" y="197157"/>
                  </a:lnTo>
                  <a:lnTo>
                    <a:pt x="367119" y="186959"/>
                  </a:lnTo>
                  <a:lnTo>
                    <a:pt x="690049" y="173362"/>
                  </a:lnTo>
                  <a:lnTo>
                    <a:pt x="931396" y="159765"/>
                  </a:lnTo>
                  <a:lnTo>
                    <a:pt x="1128553" y="156366"/>
                  </a:lnTo>
                  <a:lnTo>
                    <a:pt x="1567057" y="159765"/>
                  </a:lnTo>
                  <a:lnTo>
                    <a:pt x="1750617" y="159765"/>
                  </a:lnTo>
                  <a:lnTo>
                    <a:pt x="2161927" y="159765"/>
                  </a:lnTo>
                  <a:lnTo>
                    <a:pt x="2359084" y="159765"/>
                  </a:lnTo>
                  <a:lnTo>
                    <a:pt x="2719405" y="159765"/>
                  </a:lnTo>
                  <a:lnTo>
                    <a:pt x="2967551" y="159765"/>
                  </a:lnTo>
                  <a:lnTo>
                    <a:pt x="3270084" y="159765"/>
                  </a:lnTo>
                  <a:lnTo>
                    <a:pt x="3480838" y="156366"/>
                  </a:lnTo>
                  <a:lnTo>
                    <a:pt x="3684794" y="159765"/>
                  </a:lnTo>
                  <a:lnTo>
                    <a:pt x="3732383" y="152967"/>
                  </a:lnTo>
                  <a:lnTo>
                    <a:pt x="3783372" y="132571"/>
                  </a:lnTo>
                  <a:lnTo>
                    <a:pt x="3827563" y="101978"/>
                  </a:lnTo>
                  <a:lnTo>
                    <a:pt x="3864954" y="74784"/>
                  </a:lnTo>
                  <a:lnTo>
                    <a:pt x="3895548" y="40791"/>
                  </a:lnTo>
                  <a:lnTo>
                    <a:pt x="3929540" y="13597"/>
                  </a:lnTo>
                  <a:lnTo>
                    <a:pt x="3960134" y="0"/>
                  </a:lnTo>
                  <a:lnTo>
                    <a:pt x="3970331" y="0"/>
                  </a:lnTo>
                  <a:lnTo>
                    <a:pt x="3980529" y="10198"/>
                  </a:lnTo>
                  <a:lnTo>
                    <a:pt x="3980529" y="54388"/>
                  </a:lnTo>
                  <a:lnTo>
                    <a:pt x="3966932" y="108777"/>
                  </a:lnTo>
                  <a:lnTo>
                    <a:pt x="3919342" y="220952"/>
                  </a:lnTo>
                  <a:lnTo>
                    <a:pt x="3824163" y="384116"/>
                  </a:lnTo>
                  <a:lnTo>
                    <a:pt x="3766376" y="465698"/>
                  </a:lnTo>
                  <a:lnTo>
                    <a:pt x="3756178" y="475896"/>
                  </a:lnTo>
                  <a:lnTo>
                    <a:pt x="3725585" y="475896"/>
                  </a:lnTo>
                  <a:lnTo>
                    <a:pt x="3701790" y="462299"/>
                  </a:lnTo>
                  <a:lnTo>
                    <a:pt x="3664398" y="445303"/>
                  </a:lnTo>
                  <a:lnTo>
                    <a:pt x="3610010" y="428307"/>
                  </a:lnTo>
                  <a:lnTo>
                    <a:pt x="3494435" y="424907"/>
                  </a:lnTo>
                  <a:lnTo>
                    <a:pt x="3344868" y="404512"/>
                  </a:lnTo>
                  <a:lnTo>
                    <a:pt x="2957353" y="401113"/>
                  </a:lnTo>
                  <a:lnTo>
                    <a:pt x="2722804" y="407911"/>
                  </a:lnTo>
                  <a:lnTo>
                    <a:pt x="1930777" y="404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CC4B5A5-35F7-2745-B2E0-65FE02E58997}"/>
                </a:ext>
              </a:extLst>
            </p:cNvPr>
            <p:cNvSpPr/>
            <p:nvPr/>
          </p:nvSpPr>
          <p:spPr>
            <a:xfrm>
              <a:off x="3248025" y="2341563"/>
              <a:ext cx="760413" cy="1139825"/>
            </a:xfrm>
            <a:custGeom>
              <a:avLst/>
              <a:gdLst>
                <a:gd name="connsiteX0" fmla="*/ 440531 w 759619"/>
                <a:gd name="connsiteY0" fmla="*/ 602456 h 1140619"/>
                <a:gd name="connsiteX1" fmla="*/ 340519 w 759619"/>
                <a:gd name="connsiteY1" fmla="*/ 814387 h 1140619"/>
                <a:gd name="connsiteX2" fmla="*/ 264319 w 759619"/>
                <a:gd name="connsiteY2" fmla="*/ 978694 h 1140619"/>
                <a:gd name="connsiteX3" fmla="*/ 185738 w 759619"/>
                <a:gd name="connsiteY3" fmla="*/ 1140619 h 1140619"/>
                <a:gd name="connsiteX4" fmla="*/ 0 w 759619"/>
                <a:gd name="connsiteY4" fmla="*/ 1071562 h 1140619"/>
                <a:gd name="connsiteX5" fmla="*/ 50006 w 759619"/>
                <a:gd name="connsiteY5" fmla="*/ 1012031 h 1140619"/>
                <a:gd name="connsiteX6" fmla="*/ 90488 w 759619"/>
                <a:gd name="connsiteY6" fmla="*/ 957262 h 1140619"/>
                <a:gd name="connsiteX7" fmla="*/ 166688 w 759619"/>
                <a:gd name="connsiteY7" fmla="*/ 790575 h 1140619"/>
                <a:gd name="connsiteX8" fmla="*/ 264319 w 759619"/>
                <a:gd name="connsiteY8" fmla="*/ 564356 h 1140619"/>
                <a:gd name="connsiteX9" fmla="*/ 342900 w 759619"/>
                <a:gd name="connsiteY9" fmla="*/ 354806 h 1140619"/>
                <a:gd name="connsiteX10" fmla="*/ 395288 w 759619"/>
                <a:gd name="connsiteY10" fmla="*/ 195262 h 1140619"/>
                <a:gd name="connsiteX11" fmla="*/ 428625 w 759619"/>
                <a:gd name="connsiteY11" fmla="*/ 92869 h 1140619"/>
                <a:gd name="connsiteX12" fmla="*/ 431006 w 759619"/>
                <a:gd name="connsiteY12" fmla="*/ 73819 h 1140619"/>
                <a:gd name="connsiteX13" fmla="*/ 431006 w 759619"/>
                <a:gd name="connsiteY13" fmla="*/ 59531 h 1140619"/>
                <a:gd name="connsiteX14" fmla="*/ 392906 w 759619"/>
                <a:gd name="connsiteY14" fmla="*/ 0 h 1140619"/>
                <a:gd name="connsiteX15" fmla="*/ 759619 w 759619"/>
                <a:gd name="connsiteY15" fmla="*/ 21431 h 1140619"/>
                <a:gd name="connsiteX16" fmla="*/ 745331 w 759619"/>
                <a:gd name="connsiteY16" fmla="*/ 54769 h 1140619"/>
                <a:gd name="connsiteX17" fmla="*/ 695325 w 759619"/>
                <a:gd name="connsiteY17" fmla="*/ 109537 h 1140619"/>
                <a:gd name="connsiteX18" fmla="*/ 645319 w 759619"/>
                <a:gd name="connsiteY18" fmla="*/ 171450 h 1140619"/>
                <a:gd name="connsiteX19" fmla="*/ 602456 w 759619"/>
                <a:gd name="connsiteY19" fmla="*/ 233362 h 1140619"/>
                <a:gd name="connsiteX20" fmla="*/ 569119 w 759619"/>
                <a:gd name="connsiteY20" fmla="*/ 309562 h 1140619"/>
                <a:gd name="connsiteX21" fmla="*/ 440531 w 759619"/>
                <a:gd name="connsiteY21" fmla="*/ 602456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1140619">
                  <a:moveTo>
                    <a:pt x="440531" y="602456"/>
                  </a:moveTo>
                  <a:lnTo>
                    <a:pt x="340519" y="814387"/>
                  </a:lnTo>
                  <a:lnTo>
                    <a:pt x="264319" y="978694"/>
                  </a:lnTo>
                  <a:lnTo>
                    <a:pt x="185738" y="1140619"/>
                  </a:lnTo>
                  <a:lnTo>
                    <a:pt x="0" y="1071562"/>
                  </a:lnTo>
                  <a:lnTo>
                    <a:pt x="50006" y="1012031"/>
                  </a:lnTo>
                  <a:lnTo>
                    <a:pt x="90488" y="957262"/>
                  </a:lnTo>
                  <a:lnTo>
                    <a:pt x="166688" y="790575"/>
                  </a:lnTo>
                  <a:lnTo>
                    <a:pt x="264319" y="564356"/>
                  </a:lnTo>
                  <a:lnTo>
                    <a:pt x="342900" y="354806"/>
                  </a:lnTo>
                  <a:lnTo>
                    <a:pt x="395288" y="195262"/>
                  </a:lnTo>
                  <a:lnTo>
                    <a:pt x="428625" y="92869"/>
                  </a:lnTo>
                  <a:lnTo>
                    <a:pt x="431006" y="73819"/>
                  </a:lnTo>
                  <a:lnTo>
                    <a:pt x="431006" y="59531"/>
                  </a:lnTo>
                  <a:lnTo>
                    <a:pt x="392906" y="0"/>
                  </a:lnTo>
                  <a:lnTo>
                    <a:pt x="759619" y="21431"/>
                  </a:lnTo>
                  <a:lnTo>
                    <a:pt x="745331" y="54769"/>
                  </a:lnTo>
                  <a:lnTo>
                    <a:pt x="695325" y="109537"/>
                  </a:lnTo>
                  <a:lnTo>
                    <a:pt x="645319" y="171450"/>
                  </a:lnTo>
                  <a:lnTo>
                    <a:pt x="602456" y="233362"/>
                  </a:lnTo>
                  <a:lnTo>
                    <a:pt x="569119" y="309562"/>
                  </a:lnTo>
                  <a:lnTo>
                    <a:pt x="440531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1191981-2160-C040-9696-BF753096D98B}"/>
                </a:ext>
              </a:extLst>
            </p:cNvPr>
            <p:cNvSpPr/>
            <p:nvPr/>
          </p:nvSpPr>
          <p:spPr>
            <a:xfrm>
              <a:off x="3209925" y="3233738"/>
              <a:ext cx="1046163" cy="469900"/>
            </a:xfrm>
            <a:custGeom>
              <a:avLst/>
              <a:gdLst>
                <a:gd name="connsiteX0" fmla="*/ 564356 w 1045369"/>
                <a:gd name="connsiteY0" fmla="*/ 245268 h 469106"/>
                <a:gd name="connsiteX1" fmla="*/ 438150 w 1045369"/>
                <a:gd name="connsiteY1" fmla="*/ 276225 h 469106"/>
                <a:gd name="connsiteX2" fmla="*/ 342900 w 1045369"/>
                <a:gd name="connsiteY2" fmla="*/ 309562 h 469106"/>
                <a:gd name="connsiteX3" fmla="*/ 264319 w 1045369"/>
                <a:gd name="connsiteY3" fmla="*/ 340518 h 469106"/>
                <a:gd name="connsiteX4" fmla="*/ 185738 w 1045369"/>
                <a:gd name="connsiteY4" fmla="*/ 388143 h 469106"/>
                <a:gd name="connsiteX5" fmla="*/ 147638 w 1045369"/>
                <a:gd name="connsiteY5" fmla="*/ 419100 h 469106"/>
                <a:gd name="connsiteX6" fmla="*/ 130969 w 1045369"/>
                <a:gd name="connsiteY6" fmla="*/ 445293 h 469106"/>
                <a:gd name="connsiteX7" fmla="*/ 111919 w 1045369"/>
                <a:gd name="connsiteY7" fmla="*/ 469106 h 469106"/>
                <a:gd name="connsiteX8" fmla="*/ 102394 w 1045369"/>
                <a:gd name="connsiteY8" fmla="*/ 469106 h 469106"/>
                <a:gd name="connsiteX9" fmla="*/ 80963 w 1045369"/>
                <a:gd name="connsiteY9" fmla="*/ 459581 h 469106"/>
                <a:gd name="connsiteX10" fmla="*/ 54769 w 1045369"/>
                <a:gd name="connsiteY10" fmla="*/ 411956 h 469106"/>
                <a:gd name="connsiteX11" fmla="*/ 30956 w 1045369"/>
                <a:gd name="connsiteY11" fmla="*/ 364331 h 469106"/>
                <a:gd name="connsiteX12" fmla="*/ 7144 w 1045369"/>
                <a:gd name="connsiteY12" fmla="*/ 300037 h 469106"/>
                <a:gd name="connsiteX13" fmla="*/ 0 w 1045369"/>
                <a:gd name="connsiteY13" fmla="*/ 245268 h 469106"/>
                <a:gd name="connsiteX14" fmla="*/ 2381 w 1045369"/>
                <a:gd name="connsiteY14" fmla="*/ 209550 h 469106"/>
                <a:gd name="connsiteX15" fmla="*/ 11906 w 1045369"/>
                <a:gd name="connsiteY15" fmla="*/ 192881 h 469106"/>
                <a:gd name="connsiteX16" fmla="*/ 85725 w 1045369"/>
                <a:gd name="connsiteY16" fmla="*/ 145256 h 469106"/>
                <a:gd name="connsiteX17" fmla="*/ 252413 w 1045369"/>
                <a:gd name="connsiteY17" fmla="*/ 176212 h 469106"/>
                <a:gd name="connsiteX18" fmla="*/ 378619 w 1045369"/>
                <a:gd name="connsiteY18" fmla="*/ 123825 h 469106"/>
                <a:gd name="connsiteX19" fmla="*/ 669131 w 1045369"/>
                <a:gd name="connsiteY19" fmla="*/ 14287 h 469106"/>
                <a:gd name="connsiteX20" fmla="*/ 707231 w 1045369"/>
                <a:gd name="connsiteY20" fmla="*/ 0 h 469106"/>
                <a:gd name="connsiteX21" fmla="*/ 733425 w 1045369"/>
                <a:gd name="connsiteY21" fmla="*/ 0 h 469106"/>
                <a:gd name="connsiteX22" fmla="*/ 773906 w 1045369"/>
                <a:gd name="connsiteY22" fmla="*/ 11906 h 469106"/>
                <a:gd name="connsiteX23" fmla="*/ 842963 w 1045369"/>
                <a:gd name="connsiteY23" fmla="*/ 47625 h 469106"/>
                <a:gd name="connsiteX24" fmla="*/ 940594 w 1045369"/>
                <a:gd name="connsiteY24" fmla="*/ 123825 h 469106"/>
                <a:gd name="connsiteX25" fmla="*/ 1021556 w 1045369"/>
                <a:gd name="connsiteY25" fmla="*/ 190500 h 469106"/>
                <a:gd name="connsiteX26" fmla="*/ 1042988 w 1045369"/>
                <a:gd name="connsiteY26" fmla="*/ 221456 h 469106"/>
                <a:gd name="connsiteX27" fmla="*/ 1045369 w 1045369"/>
                <a:gd name="connsiteY27" fmla="*/ 240506 h 469106"/>
                <a:gd name="connsiteX28" fmla="*/ 1042988 w 1045369"/>
                <a:gd name="connsiteY28" fmla="*/ 269081 h 469106"/>
                <a:gd name="connsiteX29" fmla="*/ 1031081 w 1045369"/>
                <a:gd name="connsiteY29" fmla="*/ 288131 h 469106"/>
                <a:gd name="connsiteX30" fmla="*/ 978694 w 1045369"/>
                <a:gd name="connsiteY30" fmla="*/ 323850 h 469106"/>
                <a:gd name="connsiteX31" fmla="*/ 950119 w 1045369"/>
                <a:gd name="connsiteY31" fmla="*/ 352425 h 469106"/>
                <a:gd name="connsiteX32" fmla="*/ 654844 w 1045369"/>
                <a:gd name="connsiteY32" fmla="*/ 264318 h 469106"/>
                <a:gd name="connsiteX33" fmla="*/ 640556 w 1045369"/>
                <a:gd name="connsiteY33" fmla="*/ 247650 h 469106"/>
                <a:gd name="connsiteX34" fmla="*/ 623888 w 1045369"/>
                <a:gd name="connsiteY34" fmla="*/ 240506 h 469106"/>
                <a:gd name="connsiteX35" fmla="*/ 564356 w 1045369"/>
                <a:gd name="connsiteY35" fmla="*/ 2452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5369" h="469106">
                  <a:moveTo>
                    <a:pt x="564356" y="245268"/>
                  </a:moveTo>
                  <a:lnTo>
                    <a:pt x="438150" y="276225"/>
                  </a:lnTo>
                  <a:lnTo>
                    <a:pt x="342900" y="309562"/>
                  </a:lnTo>
                  <a:lnTo>
                    <a:pt x="264319" y="340518"/>
                  </a:lnTo>
                  <a:lnTo>
                    <a:pt x="185738" y="388143"/>
                  </a:lnTo>
                  <a:lnTo>
                    <a:pt x="147638" y="419100"/>
                  </a:lnTo>
                  <a:lnTo>
                    <a:pt x="130969" y="445293"/>
                  </a:lnTo>
                  <a:lnTo>
                    <a:pt x="111919" y="469106"/>
                  </a:lnTo>
                  <a:lnTo>
                    <a:pt x="102394" y="469106"/>
                  </a:lnTo>
                  <a:lnTo>
                    <a:pt x="80963" y="459581"/>
                  </a:lnTo>
                  <a:lnTo>
                    <a:pt x="54769" y="411956"/>
                  </a:lnTo>
                  <a:lnTo>
                    <a:pt x="30956" y="364331"/>
                  </a:lnTo>
                  <a:lnTo>
                    <a:pt x="7144" y="300037"/>
                  </a:lnTo>
                  <a:lnTo>
                    <a:pt x="0" y="245268"/>
                  </a:lnTo>
                  <a:lnTo>
                    <a:pt x="2381" y="209550"/>
                  </a:lnTo>
                  <a:lnTo>
                    <a:pt x="11906" y="192881"/>
                  </a:lnTo>
                  <a:lnTo>
                    <a:pt x="85725" y="145256"/>
                  </a:lnTo>
                  <a:lnTo>
                    <a:pt x="252413" y="176212"/>
                  </a:lnTo>
                  <a:lnTo>
                    <a:pt x="378619" y="123825"/>
                  </a:lnTo>
                  <a:lnTo>
                    <a:pt x="669131" y="14287"/>
                  </a:lnTo>
                  <a:lnTo>
                    <a:pt x="707231" y="0"/>
                  </a:lnTo>
                  <a:lnTo>
                    <a:pt x="733425" y="0"/>
                  </a:lnTo>
                  <a:lnTo>
                    <a:pt x="773906" y="11906"/>
                  </a:lnTo>
                  <a:lnTo>
                    <a:pt x="842963" y="47625"/>
                  </a:lnTo>
                  <a:lnTo>
                    <a:pt x="940594" y="123825"/>
                  </a:lnTo>
                  <a:lnTo>
                    <a:pt x="1021556" y="190500"/>
                  </a:lnTo>
                  <a:lnTo>
                    <a:pt x="1042988" y="221456"/>
                  </a:lnTo>
                  <a:lnTo>
                    <a:pt x="1045369" y="240506"/>
                  </a:lnTo>
                  <a:lnTo>
                    <a:pt x="1042988" y="269081"/>
                  </a:lnTo>
                  <a:lnTo>
                    <a:pt x="1031081" y="288131"/>
                  </a:lnTo>
                  <a:lnTo>
                    <a:pt x="978694" y="323850"/>
                  </a:lnTo>
                  <a:lnTo>
                    <a:pt x="950119" y="352425"/>
                  </a:lnTo>
                  <a:lnTo>
                    <a:pt x="654844" y="264318"/>
                  </a:lnTo>
                  <a:lnTo>
                    <a:pt x="640556" y="247650"/>
                  </a:lnTo>
                  <a:lnTo>
                    <a:pt x="623888" y="240506"/>
                  </a:lnTo>
                  <a:lnTo>
                    <a:pt x="564356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3A8629B-F373-8B44-AD37-017BF5A84B87}"/>
                </a:ext>
              </a:extLst>
            </p:cNvPr>
            <p:cNvSpPr/>
            <p:nvPr/>
          </p:nvSpPr>
          <p:spPr>
            <a:xfrm rot="16200000">
              <a:off x="2310606" y="3782220"/>
              <a:ext cx="2257425" cy="1509712"/>
            </a:xfrm>
            <a:custGeom>
              <a:avLst/>
              <a:gdLst>
                <a:gd name="connsiteX0" fmla="*/ 683419 w 2257425"/>
                <a:gd name="connsiteY0" fmla="*/ 919163 h 1509713"/>
                <a:gd name="connsiteX1" fmla="*/ 585787 w 2257425"/>
                <a:gd name="connsiteY1" fmla="*/ 842963 h 1509713"/>
                <a:gd name="connsiteX2" fmla="*/ 469106 w 2257425"/>
                <a:gd name="connsiteY2" fmla="*/ 742950 h 1509713"/>
                <a:gd name="connsiteX3" fmla="*/ 290512 w 2257425"/>
                <a:gd name="connsiteY3" fmla="*/ 557213 h 1509713"/>
                <a:gd name="connsiteX4" fmla="*/ 209550 w 2257425"/>
                <a:gd name="connsiteY4" fmla="*/ 459581 h 1509713"/>
                <a:gd name="connsiteX5" fmla="*/ 133350 w 2257425"/>
                <a:gd name="connsiteY5" fmla="*/ 347663 h 1509713"/>
                <a:gd name="connsiteX6" fmla="*/ 57150 w 2257425"/>
                <a:gd name="connsiteY6" fmla="*/ 216694 h 1509713"/>
                <a:gd name="connsiteX7" fmla="*/ 11906 w 2257425"/>
                <a:gd name="connsiteY7" fmla="*/ 107156 h 1509713"/>
                <a:gd name="connsiteX8" fmla="*/ 0 w 2257425"/>
                <a:gd name="connsiteY8" fmla="*/ 73819 h 1509713"/>
                <a:gd name="connsiteX9" fmla="*/ 0 w 2257425"/>
                <a:gd name="connsiteY9" fmla="*/ 40481 h 1509713"/>
                <a:gd name="connsiteX10" fmla="*/ 7144 w 2257425"/>
                <a:gd name="connsiteY10" fmla="*/ 7144 h 1509713"/>
                <a:gd name="connsiteX11" fmla="*/ 14287 w 2257425"/>
                <a:gd name="connsiteY11" fmla="*/ 2381 h 1509713"/>
                <a:gd name="connsiteX12" fmla="*/ 28575 w 2257425"/>
                <a:gd name="connsiteY12" fmla="*/ 0 h 1509713"/>
                <a:gd name="connsiteX13" fmla="*/ 45244 w 2257425"/>
                <a:gd name="connsiteY13" fmla="*/ 9525 h 1509713"/>
                <a:gd name="connsiteX14" fmla="*/ 69056 w 2257425"/>
                <a:gd name="connsiteY14" fmla="*/ 47625 h 1509713"/>
                <a:gd name="connsiteX15" fmla="*/ 130969 w 2257425"/>
                <a:gd name="connsiteY15" fmla="*/ 150019 h 1509713"/>
                <a:gd name="connsiteX16" fmla="*/ 204787 w 2257425"/>
                <a:gd name="connsiteY16" fmla="*/ 242888 h 1509713"/>
                <a:gd name="connsiteX17" fmla="*/ 290512 w 2257425"/>
                <a:gd name="connsiteY17" fmla="*/ 347663 h 1509713"/>
                <a:gd name="connsiteX18" fmla="*/ 416719 w 2257425"/>
                <a:gd name="connsiteY18" fmla="*/ 469106 h 1509713"/>
                <a:gd name="connsiteX19" fmla="*/ 573881 w 2257425"/>
                <a:gd name="connsiteY19" fmla="*/ 597694 h 1509713"/>
                <a:gd name="connsiteX20" fmla="*/ 688181 w 2257425"/>
                <a:gd name="connsiteY20" fmla="*/ 676275 h 1509713"/>
                <a:gd name="connsiteX21" fmla="*/ 814387 w 2257425"/>
                <a:gd name="connsiteY21" fmla="*/ 757238 h 1509713"/>
                <a:gd name="connsiteX22" fmla="*/ 1014412 w 2257425"/>
                <a:gd name="connsiteY22" fmla="*/ 859631 h 1509713"/>
                <a:gd name="connsiteX23" fmla="*/ 1169194 w 2257425"/>
                <a:gd name="connsiteY23" fmla="*/ 926306 h 1509713"/>
                <a:gd name="connsiteX24" fmla="*/ 1254919 w 2257425"/>
                <a:gd name="connsiteY24" fmla="*/ 969169 h 1509713"/>
                <a:gd name="connsiteX25" fmla="*/ 1404937 w 2257425"/>
                <a:gd name="connsiteY25" fmla="*/ 1033463 h 1509713"/>
                <a:gd name="connsiteX26" fmla="*/ 1500187 w 2257425"/>
                <a:gd name="connsiteY26" fmla="*/ 1066800 h 1509713"/>
                <a:gd name="connsiteX27" fmla="*/ 1607344 w 2257425"/>
                <a:gd name="connsiteY27" fmla="*/ 1097756 h 1509713"/>
                <a:gd name="connsiteX28" fmla="*/ 1740694 w 2257425"/>
                <a:gd name="connsiteY28" fmla="*/ 1128713 h 1509713"/>
                <a:gd name="connsiteX29" fmla="*/ 1819275 w 2257425"/>
                <a:gd name="connsiteY29" fmla="*/ 1145381 h 1509713"/>
                <a:gd name="connsiteX30" fmla="*/ 1962150 w 2257425"/>
                <a:gd name="connsiteY30" fmla="*/ 1169194 h 1509713"/>
                <a:gd name="connsiteX31" fmla="*/ 2050256 w 2257425"/>
                <a:gd name="connsiteY31" fmla="*/ 1181100 h 1509713"/>
                <a:gd name="connsiteX32" fmla="*/ 2114550 w 2257425"/>
                <a:gd name="connsiteY32" fmla="*/ 1190625 h 1509713"/>
                <a:gd name="connsiteX33" fmla="*/ 2257425 w 2257425"/>
                <a:gd name="connsiteY33" fmla="*/ 1166813 h 1509713"/>
                <a:gd name="connsiteX34" fmla="*/ 2155031 w 2257425"/>
                <a:gd name="connsiteY34" fmla="*/ 1509713 h 1509713"/>
                <a:gd name="connsiteX35" fmla="*/ 2078831 w 2257425"/>
                <a:gd name="connsiteY35" fmla="*/ 1476375 h 1509713"/>
                <a:gd name="connsiteX36" fmla="*/ 2031206 w 2257425"/>
                <a:gd name="connsiteY36" fmla="*/ 1450181 h 1509713"/>
                <a:gd name="connsiteX37" fmla="*/ 1981200 w 2257425"/>
                <a:gd name="connsiteY37" fmla="*/ 1433513 h 1509713"/>
                <a:gd name="connsiteX38" fmla="*/ 1788319 w 2257425"/>
                <a:gd name="connsiteY38" fmla="*/ 1390650 h 1509713"/>
                <a:gd name="connsiteX39" fmla="*/ 1516856 w 2257425"/>
                <a:gd name="connsiteY39" fmla="*/ 1316831 h 1509713"/>
                <a:gd name="connsiteX40" fmla="*/ 1269206 w 2257425"/>
                <a:gd name="connsiteY40" fmla="*/ 1238250 h 1509713"/>
                <a:gd name="connsiteX41" fmla="*/ 1047750 w 2257425"/>
                <a:gd name="connsiteY41" fmla="*/ 1147763 h 1509713"/>
                <a:gd name="connsiteX42" fmla="*/ 909637 w 2257425"/>
                <a:gd name="connsiteY42" fmla="*/ 1073944 h 1509713"/>
                <a:gd name="connsiteX43" fmla="*/ 683419 w 2257425"/>
                <a:gd name="connsiteY43" fmla="*/ 919163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7425" h="1509713">
                  <a:moveTo>
                    <a:pt x="683419" y="919163"/>
                  </a:moveTo>
                  <a:lnTo>
                    <a:pt x="585787" y="842963"/>
                  </a:lnTo>
                  <a:lnTo>
                    <a:pt x="469106" y="742950"/>
                  </a:lnTo>
                  <a:lnTo>
                    <a:pt x="290512" y="557213"/>
                  </a:lnTo>
                  <a:lnTo>
                    <a:pt x="209550" y="459581"/>
                  </a:lnTo>
                  <a:lnTo>
                    <a:pt x="133350" y="347663"/>
                  </a:lnTo>
                  <a:lnTo>
                    <a:pt x="57150" y="216694"/>
                  </a:lnTo>
                  <a:lnTo>
                    <a:pt x="11906" y="107156"/>
                  </a:lnTo>
                  <a:lnTo>
                    <a:pt x="0" y="73819"/>
                  </a:lnTo>
                  <a:lnTo>
                    <a:pt x="0" y="40481"/>
                  </a:lnTo>
                  <a:lnTo>
                    <a:pt x="7144" y="7144"/>
                  </a:lnTo>
                  <a:lnTo>
                    <a:pt x="14287" y="2381"/>
                  </a:lnTo>
                  <a:lnTo>
                    <a:pt x="28575" y="0"/>
                  </a:lnTo>
                  <a:lnTo>
                    <a:pt x="45244" y="9525"/>
                  </a:lnTo>
                  <a:lnTo>
                    <a:pt x="69056" y="47625"/>
                  </a:lnTo>
                  <a:lnTo>
                    <a:pt x="130969" y="150019"/>
                  </a:lnTo>
                  <a:lnTo>
                    <a:pt x="204787" y="242888"/>
                  </a:lnTo>
                  <a:lnTo>
                    <a:pt x="290512" y="347663"/>
                  </a:lnTo>
                  <a:lnTo>
                    <a:pt x="416719" y="469106"/>
                  </a:lnTo>
                  <a:lnTo>
                    <a:pt x="573881" y="597694"/>
                  </a:lnTo>
                  <a:lnTo>
                    <a:pt x="688181" y="676275"/>
                  </a:lnTo>
                  <a:lnTo>
                    <a:pt x="814387" y="757238"/>
                  </a:lnTo>
                  <a:lnTo>
                    <a:pt x="1014412" y="859631"/>
                  </a:lnTo>
                  <a:lnTo>
                    <a:pt x="1169194" y="926306"/>
                  </a:lnTo>
                  <a:lnTo>
                    <a:pt x="1254919" y="969169"/>
                  </a:lnTo>
                  <a:lnTo>
                    <a:pt x="1404937" y="1033463"/>
                  </a:lnTo>
                  <a:lnTo>
                    <a:pt x="1500187" y="1066800"/>
                  </a:lnTo>
                  <a:lnTo>
                    <a:pt x="1607344" y="1097756"/>
                  </a:lnTo>
                  <a:lnTo>
                    <a:pt x="1740694" y="1128713"/>
                  </a:lnTo>
                  <a:lnTo>
                    <a:pt x="1819275" y="1145381"/>
                  </a:lnTo>
                  <a:lnTo>
                    <a:pt x="1962150" y="1169194"/>
                  </a:lnTo>
                  <a:lnTo>
                    <a:pt x="2050256" y="1181100"/>
                  </a:lnTo>
                  <a:lnTo>
                    <a:pt x="2114550" y="1190625"/>
                  </a:lnTo>
                  <a:lnTo>
                    <a:pt x="2257425" y="1166813"/>
                  </a:lnTo>
                  <a:lnTo>
                    <a:pt x="2155031" y="1509713"/>
                  </a:lnTo>
                  <a:lnTo>
                    <a:pt x="2078831" y="1476375"/>
                  </a:lnTo>
                  <a:lnTo>
                    <a:pt x="2031206" y="1450181"/>
                  </a:lnTo>
                  <a:lnTo>
                    <a:pt x="1981200" y="1433513"/>
                  </a:lnTo>
                  <a:lnTo>
                    <a:pt x="1788319" y="1390650"/>
                  </a:lnTo>
                  <a:lnTo>
                    <a:pt x="1516856" y="1316831"/>
                  </a:lnTo>
                  <a:lnTo>
                    <a:pt x="1269206" y="1238250"/>
                  </a:lnTo>
                  <a:lnTo>
                    <a:pt x="1047750" y="1147763"/>
                  </a:lnTo>
                  <a:lnTo>
                    <a:pt x="909637" y="1073944"/>
                  </a:lnTo>
                  <a:lnTo>
                    <a:pt x="683419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97347D7-1129-2D4B-8A46-4EA4051D05B2}"/>
                </a:ext>
              </a:extLst>
            </p:cNvPr>
            <p:cNvSpPr/>
            <p:nvPr/>
          </p:nvSpPr>
          <p:spPr>
            <a:xfrm>
              <a:off x="2754313" y="3983038"/>
              <a:ext cx="4451350" cy="2022475"/>
            </a:xfrm>
            <a:custGeom>
              <a:avLst/>
              <a:gdLst>
                <a:gd name="connsiteX0" fmla="*/ 2498141 w 4451299"/>
                <a:gd name="connsiteY0" fmla="*/ 1598372 h 2022653"/>
                <a:gd name="connsiteX1" fmla="*/ 2095805 w 4451299"/>
                <a:gd name="connsiteY1" fmla="*/ 1393546 h 2022653"/>
                <a:gd name="connsiteX2" fmla="*/ 1693469 w 4451299"/>
                <a:gd name="connsiteY2" fmla="*/ 1170432 h 2022653"/>
                <a:gd name="connsiteX3" fmla="*/ 1305763 w 4451299"/>
                <a:gd name="connsiteY3" fmla="*/ 943661 h 2022653"/>
                <a:gd name="connsiteX4" fmla="*/ 1009497 w 4451299"/>
                <a:gd name="connsiteY4" fmla="*/ 764439 h 2022653"/>
                <a:gd name="connsiteX5" fmla="*/ 782726 w 4451299"/>
                <a:gd name="connsiteY5" fmla="*/ 672999 h 2022653"/>
                <a:gd name="connsiteX6" fmla="*/ 596189 w 4451299"/>
                <a:gd name="connsiteY6" fmla="*/ 566928 h 2022653"/>
                <a:gd name="connsiteX7" fmla="*/ 354787 w 4451299"/>
                <a:gd name="connsiteY7" fmla="*/ 442570 h 2022653"/>
                <a:gd name="connsiteX8" fmla="*/ 168249 w 4451299"/>
                <a:gd name="connsiteY8" fmla="*/ 362103 h 2022653"/>
                <a:gd name="connsiteX9" fmla="*/ 98755 w 4451299"/>
                <a:gd name="connsiteY9" fmla="*/ 336500 h 2022653"/>
                <a:gd name="connsiteX10" fmla="*/ 76809 w 4451299"/>
                <a:gd name="connsiteY10" fmla="*/ 321869 h 2022653"/>
                <a:gd name="connsiteX11" fmla="*/ 43891 w 4451299"/>
                <a:gd name="connsiteY11" fmla="*/ 263348 h 2022653"/>
                <a:gd name="connsiteX12" fmla="*/ 14630 w 4451299"/>
                <a:gd name="connsiteY12" fmla="*/ 168250 h 2022653"/>
                <a:gd name="connsiteX13" fmla="*/ 3657 w 4451299"/>
                <a:gd name="connsiteY13" fmla="*/ 95098 h 2022653"/>
                <a:gd name="connsiteX14" fmla="*/ 0 w 4451299"/>
                <a:gd name="connsiteY14" fmla="*/ 54864 h 2022653"/>
                <a:gd name="connsiteX15" fmla="*/ 0 w 4451299"/>
                <a:gd name="connsiteY15" fmla="*/ 18288 h 2022653"/>
                <a:gd name="connsiteX16" fmla="*/ 10973 w 4451299"/>
                <a:gd name="connsiteY16" fmla="*/ 0 h 2022653"/>
                <a:gd name="connsiteX17" fmla="*/ 32918 w 4451299"/>
                <a:gd name="connsiteY17" fmla="*/ 0 h 2022653"/>
                <a:gd name="connsiteX18" fmla="*/ 58521 w 4451299"/>
                <a:gd name="connsiteY18" fmla="*/ 10973 h 2022653"/>
                <a:gd name="connsiteX19" fmla="*/ 109728 w 4451299"/>
                <a:gd name="connsiteY19" fmla="*/ 69495 h 2022653"/>
                <a:gd name="connsiteX20" fmla="*/ 153619 w 4451299"/>
                <a:gd name="connsiteY20" fmla="*/ 113386 h 2022653"/>
                <a:gd name="connsiteX21" fmla="*/ 226771 w 4451299"/>
                <a:gd name="connsiteY21" fmla="*/ 175565 h 2022653"/>
                <a:gd name="connsiteX22" fmla="*/ 270662 w 4451299"/>
                <a:gd name="connsiteY22" fmla="*/ 208484 h 2022653"/>
                <a:gd name="connsiteX23" fmla="*/ 354787 w 4451299"/>
                <a:gd name="connsiteY23" fmla="*/ 256032 h 2022653"/>
                <a:gd name="connsiteX24" fmla="*/ 607161 w 4451299"/>
                <a:gd name="connsiteY24" fmla="*/ 391364 h 2022653"/>
                <a:gd name="connsiteX25" fmla="*/ 863193 w 4451299"/>
                <a:gd name="connsiteY25" fmla="*/ 519380 h 2022653"/>
                <a:gd name="connsiteX26" fmla="*/ 1093622 w 4451299"/>
                <a:gd name="connsiteY26" fmla="*/ 640080 h 2022653"/>
                <a:gd name="connsiteX27" fmla="*/ 1558137 w 4451299"/>
                <a:gd name="connsiteY27" fmla="*/ 885140 h 2022653"/>
                <a:gd name="connsiteX28" fmla="*/ 1869033 w 4451299"/>
                <a:gd name="connsiteY28" fmla="*/ 1038759 h 2022653"/>
                <a:gd name="connsiteX29" fmla="*/ 2275027 w 4451299"/>
                <a:gd name="connsiteY29" fmla="*/ 1228954 h 2022653"/>
                <a:gd name="connsiteX30" fmla="*/ 2611526 w 4451299"/>
                <a:gd name="connsiteY30" fmla="*/ 1378916 h 2022653"/>
                <a:gd name="connsiteX31" fmla="*/ 2893161 w 4451299"/>
                <a:gd name="connsiteY31" fmla="*/ 1466698 h 2022653"/>
                <a:gd name="connsiteX32" fmla="*/ 3408883 w 4451299"/>
                <a:gd name="connsiteY32" fmla="*/ 1602029 h 2022653"/>
                <a:gd name="connsiteX33" fmla="*/ 3836822 w 4451299"/>
                <a:gd name="connsiteY33" fmla="*/ 1700784 h 2022653"/>
                <a:gd name="connsiteX34" fmla="*/ 4275734 w 4451299"/>
                <a:gd name="connsiteY34" fmla="*/ 1788567 h 2022653"/>
                <a:gd name="connsiteX35" fmla="*/ 4422038 w 4451299"/>
                <a:gd name="connsiteY35" fmla="*/ 1817828 h 2022653"/>
                <a:gd name="connsiteX36" fmla="*/ 4440326 w 4451299"/>
                <a:gd name="connsiteY36" fmla="*/ 1825143 h 2022653"/>
                <a:gd name="connsiteX37" fmla="*/ 4451299 w 4451299"/>
                <a:gd name="connsiteY37" fmla="*/ 1836116 h 2022653"/>
                <a:gd name="connsiteX38" fmla="*/ 4447641 w 4451299"/>
                <a:gd name="connsiteY38" fmla="*/ 1850746 h 2022653"/>
                <a:gd name="connsiteX39" fmla="*/ 4422038 w 4451299"/>
                <a:gd name="connsiteY39" fmla="*/ 1872692 h 2022653"/>
                <a:gd name="connsiteX40" fmla="*/ 4217213 w 4451299"/>
                <a:gd name="connsiteY40" fmla="*/ 1909268 h 2022653"/>
                <a:gd name="connsiteX41" fmla="*/ 3814877 w 4451299"/>
                <a:gd name="connsiteY41" fmla="*/ 1975104 h 2022653"/>
                <a:gd name="connsiteX42" fmla="*/ 3580790 w 4451299"/>
                <a:gd name="connsiteY42" fmla="*/ 2018996 h 2022653"/>
                <a:gd name="connsiteX43" fmla="*/ 3540557 w 4451299"/>
                <a:gd name="connsiteY43" fmla="*/ 2022653 h 2022653"/>
                <a:gd name="connsiteX44" fmla="*/ 3463747 w 4451299"/>
                <a:gd name="connsiteY44" fmla="*/ 2011680 h 2022653"/>
                <a:gd name="connsiteX45" fmla="*/ 3368649 w 4451299"/>
                <a:gd name="connsiteY45" fmla="*/ 1997050 h 2022653"/>
                <a:gd name="connsiteX46" fmla="*/ 3229661 w 4451299"/>
                <a:gd name="connsiteY46" fmla="*/ 1949501 h 2022653"/>
                <a:gd name="connsiteX47" fmla="*/ 2999232 w 4451299"/>
                <a:gd name="connsiteY47" fmla="*/ 1850746 h 2022653"/>
                <a:gd name="connsiteX48" fmla="*/ 2498141 w 4451299"/>
                <a:gd name="connsiteY48" fmla="*/ 1598372 h 20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1299" h="2022653">
                  <a:moveTo>
                    <a:pt x="2498141" y="1598372"/>
                  </a:moveTo>
                  <a:lnTo>
                    <a:pt x="2095805" y="1393546"/>
                  </a:lnTo>
                  <a:lnTo>
                    <a:pt x="1693469" y="1170432"/>
                  </a:lnTo>
                  <a:lnTo>
                    <a:pt x="1305763" y="943661"/>
                  </a:lnTo>
                  <a:lnTo>
                    <a:pt x="1009497" y="764439"/>
                  </a:lnTo>
                  <a:lnTo>
                    <a:pt x="782726" y="672999"/>
                  </a:lnTo>
                  <a:lnTo>
                    <a:pt x="596189" y="566928"/>
                  </a:lnTo>
                  <a:lnTo>
                    <a:pt x="354787" y="442570"/>
                  </a:lnTo>
                  <a:lnTo>
                    <a:pt x="168249" y="362103"/>
                  </a:lnTo>
                  <a:lnTo>
                    <a:pt x="98755" y="336500"/>
                  </a:lnTo>
                  <a:lnTo>
                    <a:pt x="76809" y="321869"/>
                  </a:lnTo>
                  <a:lnTo>
                    <a:pt x="43891" y="263348"/>
                  </a:lnTo>
                  <a:lnTo>
                    <a:pt x="14630" y="168250"/>
                  </a:lnTo>
                  <a:lnTo>
                    <a:pt x="3657" y="95098"/>
                  </a:lnTo>
                  <a:lnTo>
                    <a:pt x="0" y="54864"/>
                  </a:lnTo>
                  <a:lnTo>
                    <a:pt x="0" y="18288"/>
                  </a:lnTo>
                  <a:lnTo>
                    <a:pt x="10973" y="0"/>
                  </a:lnTo>
                  <a:lnTo>
                    <a:pt x="32918" y="0"/>
                  </a:lnTo>
                  <a:lnTo>
                    <a:pt x="58521" y="10973"/>
                  </a:lnTo>
                  <a:lnTo>
                    <a:pt x="109728" y="69495"/>
                  </a:lnTo>
                  <a:lnTo>
                    <a:pt x="153619" y="113386"/>
                  </a:lnTo>
                  <a:lnTo>
                    <a:pt x="226771" y="175565"/>
                  </a:lnTo>
                  <a:lnTo>
                    <a:pt x="270662" y="208484"/>
                  </a:lnTo>
                  <a:lnTo>
                    <a:pt x="354787" y="256032"/>
                  </a:lnTo>
                  <a:lnTo>
                    <a:pt x="607161" y="391364"/>
                  </a:lnTo>
                  <a:lnTo>
                    <a:pt x="863193" y="519380"/>
                  </a:lnTo>
                  <a:lnTo>
                    <a:pt x="1093622" y="640080"/>
                  </a:lnTo>
                  <a:lnTo>
                    <a:pt x="1558137" y="885140"/>
                  </a:lnTo>
                  <a:lnTo>
                    <a:pt x="1869033" y="1038759"/>
                  </a:lnTo>
                  <a:lnTo>
                    <a:pt x="2275027" y="1228954"/>
                  </a:lnTo>
                  <a:lnTo>
                    <a:pt x="2611526" y="1378916"/>
                  </a:lnTo>
                  <a:lnTo>
                    <a:pt x="2893161" y="1466698"/>
                  </a:lnTo>
                  <a:lnTo>
                    <a:pt x="3408883" y="1602029"/>
                  </a:lnTo>
                  <a:lnTo>
                    <a:pt x="3836822" y="1700784"/>
                  </a:lnTo>
                  <a:lnTo>
                    <a:pt x="4275734" y="1788567"/>
                  </a:lnTo>
                  <a:lnTo>
                    <a:pt x="4422038" y="1817828"/>
                  </a:lnTo>
                  <a:lnTo>
                    <a:pt x="4440326" y="1825143"/>
                  </a:lnTo>
                  <a:lnTo>
                    <a:pt x="4451299" y="1836116"/>
                  </a:lnTo>
                  <a:lnTo>
                    <a:pt x="4447641" y="1850746"/>
                  </a:lnTo>
                  <a:lnTo>
                    <a:pt x="4422038" y="1872692"/>
                  </a:lnTo>
                  <a:lnTo>
                    <a:pt x="4217213" y="1909268"/>
                  </a:lnTo>
                  <a:lnTo>
                    <a:pt x="3814877" y="1975104"/>
                  </a:lnTo>
                  <a:lnTo>
                    <a:pt x="3580790" y="2018996"/>
                  </a:lnTo>
                  <a:lnTo>
                    <a:pt x="3540557" y="2022653"/>
                  </a:lnTo>
                  <a:lnTo>
                    <a:pt x="3463747" y="2011680"/>
                  </a:lnTo>
                  <a:lnTo>
                    <a:pt x="3368649" y="1997050"/>
                  </a:lnTo>
                  <a:lnTo>
                    <a:pt x="3229661" y="1949501"/>
                  </a:lnTo>
                  <a:lnTo>
                    <a:pt x="2999232" y="1850746"/>
                  </a:lnTo>
                  <a:lnTo>
                    <a:pt x="2498141" y="1598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9880241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2307434-501A-814E-8EE1-422025BB5A4F}"/>
              </a:ext>
            </a:extLst>
          </p:cNvPr>
          <p:cNvSpPr/>
          <p:nvPr/>
        </p:nvSpPr>
        <p:spPr>
          <a:xfrm>
            <a:off x="5718175" y="1485900"/>
            <a:ext cx="857250" cy="638175"/>
          </a:xfrm>
          <a:custGeom>
            <a:avLst/>
            <a:gdLst>
              <a:gd name="connsiteX0" fmla="*/ 538163 w 857250"/>
              <a:gd name="connsiteY0" fmla="*/ 459581 h 638175"/>
              <a:gd name="connsiteX1" fmla="*/ 376238 w 857250"/>
              <a:gd name="connsiteY1" fmla="*/ 333375 h 638175"/>
              <a:gd name="connsiteX2" fmla="*/ 235744 w 857250"/>
              <a:gd name="connsiteY2" fmla="*/ 223838 h 638175"/>
              <a:gd name="connsiteX3" fmla="*/ 9525 w 857250"/>
              <a:gd name="connsiteY3" fmla="*/ 47625 h 638175"/>
              <a:gd name="connsiteX4" fmla="*/ 0 w 857250"/>
              <a:gd name="connsiteY4" fmla="*/ 33338 h 638175"/>
              <a:gd name="connsiteX5" fmla="*/ 2382 w 857250"/>
              <a:gd name="connsiteY5" fmla="*/ 14288 h 638175"/>
              <a:gd name="connsiteX6" fmla="*/ 14288 w 857250"/>
              <a:gd name="connsiteY6" fmla="*/ 2381 h 638175"/>
              <a:gd name="connsiteX7" fmla="*/ 33338 w 857250"/>
              <a:gd name="connsiteY7" fmla="*/ 0 h 638175"/>
              <a:gd name="connsiteX8" fmla="*/ 104775 w 857250"/>
              <a:gd name="connsiteY8" fmla="*/ 19050 h 638175"/>
              <a:gd name="connsiteX9" fmla="*/ 271463 w 857250"/>
              <a:gd name="connsiteY9" fmla="*/ 66675 h 638175"/>
              <a:gd name="connsiteX10" fmla="*/ 478632 w 857250"/>
              <a:gd name="connsiteY10" fmla="*/ 111919 h 638175"/>
              <a:gd name="connsiteX11" fmla="*/ 531019 w 857250"/>
              <a:gd name="connsiteY11" fmla="*/ 135731 h 638175"/>
              <a:gd name="connsiteX12" fmla="*/ 590550 w 857250"/>
              <a:gd name="connsiteY12" fmla="*/ 159544 h 638175"/>
              <a:gd name="connsiteX13" fmla="*/ 633413 w 857250"/>
              <a:gd name="connsiteY13" fmla="*/ 185738 h 638175"/>
              <a:gd name="connsiteX14" fmla="*/ 690563 w 857250"/>
              <a:gd name="connsiteY14" fmla="*/ 228600 h 638175"/>
              <a:gd name="connsiteX15" fmla="*/ 745332 w 857250"/>
              <a:gd name="connsiteY15" fmla="*/ 283369 h 638175"/>
              <a:gd name="connsiteX16" fmla="*/ 781050 w 857250"/>
              <a:gd name="connsiteY16" fmla="*/ 328613 h 638175"/>
              <a:gd name="connsiteX17" fmla="*/ 807244 w 857250"/>
              <a:gd name="connsiteY17" fmla="*/ 366713 h 638175"/>
              <a:gd name="connsiteX18" fmla="*/ 835819 w 857250"/>
              <a:gd name="connsiteY18" fmla="*/ 416719 h 638175"/>
              <a:gd name="connsiteX19" fmla="*/ 852488 w 857250"/>
              <a:gd name="connsiteY19" fmla="*/ 466725 h 638175"/>
              <a:gd name="connsiteX20" fmla="*/ 857250 w 857250"/>
              <a:gd name="connsiteY20" fmla="*/ 509588 h 638175"/>
              <a:gd name="connsiteX21" fmla="*/ 852488 w 857250"/>
              <a:gd name="connsiteY21" fmla="*/ 569119 h 638175"/>
              <a:gd name="connsiteX22" fmla="*/ 840582 w 857250"/>
              <a:gd name="connsiteY22" fmla="*/ 614363 h 638175"/>
              <a:gd name="connsiteX23" fmla="*/ 826294 w 857250"/>
              <a:gd name="connsiteY23" fmla="*/ 633413 h 638175"/>
              <a:gd name="connsiteX24" fmla="*/ 809625 w 857250"/>
              <a:gd name="connsiteY24" fmla="*/ 638175 h 638175"/>
              <a:gd name="connsiteX25" fmla="*/ 788194 w 857250"/>
              <a:gd name="connsiteY25" fmla="*/ 638175 h 638175"/>
              <a:gd name="connsiteX26" fmla="*/ 752475 w 857250"/>
              <a:gd name="connsiteY26" fmla="*/ 628650 h 638175"/>
              <a:gd name="connsiteX27" fmla="*/ 711994 w 857250"/>
              <a:gd name="connsiteY27" fmla="*/ 604838 h 638175"/>
              <a:gd name="connsiteX28" fmla="*/ 538163 w 857250"/>
              <a:gd name="connsiteY28" fmla="*/ 459581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57250" h="638175">
                <a:moveTo>
                  <a:pt x="538163" y="459581"/>
                </a:moveTo>
                <a:lnTo>
                  <a:pt x="376238" y="333375"/>
                </a:lnTo>
                <a:lnTo>
                  <a:pt x="235744" y="223838"/>
                </a:lnTo>
                <a:lnTo>
                  <a:pt x="9525" y="47625"/>
                </a:lnTo>
                <a:lnTo>
                  <a:pt x="0" y="33338"/>
                </a:lnTo>
                <a:lnTo>
                  <a:pt x="2382" y="14288"/>
                </a:lnTo>
                <a:lnTo>
                  <a:pt x="14288" y="2381"/>
                </a:lnTo>
                <a:lnTo>
                  <a:pt x="33338" y="0"/>
                </a:lnTo>
                <a:lnTo>
                  <a:pt x="104775" y="19050"/>
                </a:lnTo>
                <a:lnTo>
                  <a:pt x="271463" y="66675"/>
                </a:lnTo>
                <a:lnTo>
                  <a:pt x="478632" y="111919"/>
                </a:lnTo>
                <a:lnTo>
                  <a:pt x="531019" y="135731"/>
                </a:lnTo>
                <a:lnTo>
                  <a:pt x="590550" y="159544"/>
                </a:lnTo>
                <a:lnTo>
                  <a:pt x="633413" y="185738"/>
                </a:lnTo>
                <a:lnTo>
                  <a:pt x="690563" y="228600"/>
                </a:lnTo>
                <a:lnTo>
                  <a:pt x="745332" y="283369"/>
                </a:lnTo>
                <a:lnTo>
                  <a:pt x="781050" y="328613"/>
                </a:lnTo>
                <a:lnTo>
                  <a:pt x="807244" y="366713"/>
                </a:lnTo>
                <a:lnTo>
                  <a:pt x="835819" y="416719"/>
                </a:lnTo>
                <a:lnTo>
                  <a:pt x="852488" y="466725"/>
                </a:lnTo>
                <a:lnTo>
                  <a:pt x="857250" y="509588"/>
                </a:lnTo>
                <a:lnTo>
                  <a:pt x="852488" y="569119"/>
                </a:lnTo>
                <a:lnTo>
                  <a:pt x="840582" y="614363"/>
                </a:lnTo>
                <a:lnTo>
                  <a:pt x="826294" y="633413"/>
                </a:lnTo>
                <a:lnTo>
                  <a:pt x="809625" y="638175"/>
                </a:lnTo>
                <a:lnTo>
                  <a:pt x="788194" y="638175"/>
                </a:lnTo>
                <a:lnTo>
                  <a:pt x="752475" y="628650"/>
                </a:lnTo>
                <a:lnTo>
                  <a:pt x="711994" y="604838"/>
                </a:lnTo>
                <a:lnTo>
                  <a:pt x="538163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7AD873E-97A1-5E42-831B-083EC79FDF0E}"/>
              </a:ext>
            </a:extLst>
          </p:cNvPr>
          <p:cNvSpPr/>
          <p:nvPr/>
        </p:nvSpPr>
        <p:spPr>
          <a:xfrm>
            <a:off x="3143250" y="2286000"/>
            <a:ext cx="3495675" cy="631825"/>
          </a:xfrm>
          <a:custGeom>
            <a:avLst/>
            <a:gdLst>
              <a:gd name="connsiteX0" fmla="*/ 2390775 w 3495675"/>
              <a:gd name="connsiteY0" fmla="*/ 336550 h 631825"/>
              <a:gd name="connsiteX1" fmla="*/ 1939925 w 3495675"/>
              <a:gd name="connsiteY1" fmla="*/ 365125 h 631825"/>
              <a:gd name="connsiteX2" fmla="*/ 1673225 w 3495675"/>
              <a:gd name="connsiteY2" fmla="*/ 387350 h 631825"/>
              <a:gd name="connsiteX3" fmla="*/ 1412875 w 3495675"/>
              <a:gd name="connsiteY3" fmla="*/ 412750 h 631825"/>
              <a:gd name="connsiteX4" fmla="*/ 1104900 w 3495675"/>
              <a:gd name="connsiteY4" fmla="*/ 460375 h 631825"/>
              <a:gd name="connsiteX5" fmla="*/ 841375 w 3495675"/>
              <a:gd name="connsiteY5" fmla="*/ 517525 h 631825"/>
              <a:gd name="connsiteX6" fmla="*/ 692150 w 3495675"/>
              <a:gd name="connsiteY6" fmla="*/ 565150 h 631825"/>
              <a:gd name="connsiteX7" fmla="*/ 523875 w 3495675"/>
              <a:gd name="connsiteY7" fmla="*/ 612775 h 631825"/>
              <a:gd name="connsiteX8" fmla="*/ 441325 w 3495675"/>
              <a:gd name="connsiteY8" fmla="*/ 631825 h 631825"/>
              <a:gd name="connsiteX9" fmla="*/ 409575 w 3495675"/>
              <a:gd name="connsiteY9" fmla="*/ 628650 h 631825"/>
              <a:gd name="connsiteX10" fmla="*/ 355600 w 3495675"/>
              <a:gd name="connsiteY10" fmla="*/ 612775 h 631825"/>
              <a:gd name="connsiteX11" fmla="*/ 295275 w 3495675"/>
              <a:gd name="connsiteY11" fmla="*/ 587375 h 631825"/>
              <a:gd name="connsiteX12" fmla="*/ 228600 w 3495675"/>
              <a:gd name="connsiteY12" fmla="*/ 542925 h 631825"/>
              <a:gd name="connsiteX13" fmla="*/ 171450 w 3495675"/>
              <a:gd name="connsiteY13" fmla="*/ 485775 h 631825"/>
              <a:gd name="connsiteX14" fmla="*/ 85725 w 3495675"/>
              <a:gd name="connsiteY14" fmla="*/ 381000 h 631825"/>
              <a:gd name="connsiteX15" fmla="*/ 31750 w 3495675"/>
              <a:gd name="connsiteY15" fmla="*/ 288925 h 631825"/>
              <a:gd name="connsiteX16" fmla="*/ 0 w 3495675"/>
              <a:gd name="connsiteY16" fmla="*/ 219075 h 631825"/>
              <a:gd name="connsiteX17" fmla="*/ 0 w 3495675"/>
              <a:gd name="connsiteY17" fmla="*/ 193675 h 631825"/>
              <a:gd name="connsiteX18" fmla="*/ 15875 w 3495675"/>
              <a:gd name="connsiteY18" fmla="*/ 184150 h 631825"/>
              <a:gd name="connsiteX19" fmla="*/ 34925 w 3495675"/>
              <a:gd name="connsiteY19" fmla="*/ 184150 h 631825"/>
              <a:gd name="connsiteX20" fmla="*/ 73025 w 3495675"/>
              <a:gd name="connsiteY20" fmla="*/ 203200 h 631825"/>
              <a:gd name="connsiteX21" fmla="*/ 174625 w 3495675"/>
              <a:gd name="connsiteY21" fmla="*/ 282575 h 631825"/>
              <a:gd name="connsiteX22" fmla="*/ 260350 w 3495675"/>
              <a:gd name="connsiteY22" fmla="*/ 333375 h 631825"/>
              <a:gd name="connsiteX23" fmla="*/ 298450 w 3495675"/>
              <a:gd name="connsiteY23" fmla="*/ 346075 h 631825"/>
              <a:gd name="connsiteX24" fmla="*/ 374650 w 3495675"/>
              <a:gd name="connsiteY24" fmla="*/ 361950 h 631825"/>
              <a:gd name="connsiteX25" fmla="*/ 441325 w 3495675"/>
              <a:gd name="connsiteY25" fmla="*/ 365125 h 631825"/>
              <a:gd name="connsiteX26" fmla="*/ 511175 w 3495675"/>
              <a:gd name="connsiteY26" fmla="*/ 365125 h 631825"/>
              <a:gd name="connsiteX27" fmla="*/ 723900 w 3495675"/>
              <a:gd name="connsiteY27" fmla="*/ 330200 h 631825"/>
              <a:gd name="connsiteX28" fmla="*/ 1190625 w 3495675"/>
              <a:gd name="connsiteY28" fmla="*/ 263525 h 631825"/>
              <a:gd name="connsiteX29" fmla="*/ 1689100 w 3495675"/>
              <a:gd name="connsiteY29" fmla="*/ 203200 h 631825"/>
              <a:gd name="connsiteX30" fmla="*/ 1958975 w 3495675"/>
              <a:gd name="connsiteY30" fmla="*/ 180975 h 631825"/>
              <a:gd name="connsiteX31" fmla="*/ 2428875 w 3495675"/>
              <a:gd name="connsiteY31" fmla="*/ 133350 h 631825"/>
              <a:gd name="connsiteX32" fmla="*/ 2794000 w 3495675"/>
              <a:gd name="connsiteY32" fmla="*/ 88900 h 631825"/>
              <a:gd name="connsiteX33" fmla="*/ 2838450 w 3495675"/>
              <a:gd name="connsiteY33" fmla="*/ 76200 h 631825"/>
              <a:gd name="connsiteX34" fmla="*/ 2905125 w 3495675"/>
              <a:gd name="connsiteY34" fmla="*/ 44450 h 631825"/>
              <a:gd name="connsiteX35" fmla="*/ 2962275 w 3495675"/>
              <a:gd name="connsiteY35" fmla="*/ 19050 h 631825"/>
              <a:gd name="connsiteX36" fmla="*/ 3013075 w 3495675"/>
              <a:gd name="connsiteY36" fmla="*/ 3175 h 631825"/>
              <a:gd name="connsiteX37" fmla="*/ 3060700 w 3495675"/>
              <a:gd name="connsiteY37" fmla="*/ 0 h 631825"/>
              <a:gd name="connsiteX38" fmla="*/ 3140075 w 3495675"/>
              <a:gd name="connsiteY38" fmla="*/ 22225 h 631825"/>
              <a:gd name="connsiteX39" fmla="*/ 3251200 w 3495675"/>
              <a:gd name="connsiteY39" fmla="*/ 60325 h 631825"/>
              <a:gd name="connsiteX40" fmla="*/ 3340100 w 3495675"/>
              <a:gd name="connsiteY40" fmla="*/ 98425 h 631825"/>
              <a:gd name="connsiteX41" fmla="*/ 3413125 w 3495675"/>
              <a:gd name="connsiteY41" fmla="*/ 142875 h 631825"/>
              <a:gd name="connsiteX42" fmla="*/ 3460750 w 3495675"/>
              <a:gd name="connsiteY42" fmla="*/ 184150 h 631825"/>
              <a:gd name="connsiteX43" fmla="*/ 3486150 w 3495675"/>
              <a:gd name="connsiteY43" fmla="*/ 219075 h 631825"/>
              <a:gd name="connsiteX44" fmla="*/ 3495675 w 3495675"/>
              <a:gd name="connsiteY44" fmla="*/ 260350 h 631825"/>
              <a:gd name="connsiteX45" fmla="*/ 3489325 w 3495675"/>
              <a:gd name="connsiteY45" fmla="*/ 279400 h 631825"/>
              <a:gd name="connsiteX46" fmla="*/ 3463925 w 3495675"/>
              <a:gd name="connsiteY46" fmla="*/ 311150 h 631825"/>
              <a:gd name="connsiteX47" fmla="*/ 3409950 w 3495675"/>
              <a:gd name="connsiteY47" fmla="*/ 336550 h 631825"/>
              <a:gd name="connsiteX48" fmla="*/ 3352800 w 3495675"/>
              <a:gd name="connsiteY48" fmla="*/ 339725 h 631825"/>
              <a:gd name="connsiteX49" fmla="*/ 3114675 w 3495675"/>
              <a:gd name="connsiteY49" fmla="*/ 323850 h 631825"/>
              <a:gd name="connsiteX50" fmla="*/ 2816225 w 3495675"/>
              <a:gd name="connsiteY50" fmla="*/ 314325 h 631825"/>
              <a:gd name="connsiteX51" fmla="*/ 2705100 w 3495675"/>
              <a:gd name="connsiteY51" fmla="*/ 317500 h 631825"/>
              <a:gd name="connsiteX52" fmla="*/ 2390775 w 3495675"/>
              <a:gd name="connsiteY52" fmla="*/ 336550 h 631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95675" h="631825">
                <a:moveTo>
                  <a:pt x="2390775" y="336550"/>
                </a:moveTo>
                <a:lnTo>
                  <a:pt x="1939925" y="365125"/>
                </a:lnTo>
                <a:lnTo>
                  <a:pt x="1673225" y="387350"/>
                </a:lnTo>
                <a:lnTo>
                  <a:pt x="1412875" y="412750"/>
                </a:lnTo>
                <a:lnTo>
                  <a:pt x="1104900" y="460375"/>
                </a:lnTo>
                <a:lnTo>
                  <a:pt x="841375" y="517525"/>
                </a:lnTo>
                <a:lnTo>
                  <a:pt x="692150" y="565150"/>
                </a:lnTo>
                <a:lnTo>
                  <a:pt x="523875" y="612775"/>
                </a:lnTo>
                <a:lnTo>
                  <a:pt x="441325" y="631825"/>
                </a:lnTo>
                <a:lnTo>
                  <a:pt x="409575" y="628650"/>
                </a:lnTo>
                <a:lnTo>
                  <a:pt x="355600" y="612775"/>
                </a:lnTo>
                <a:lnTo>
                  <a:pt x="295275" y="587375"/>
                </a:lnTo>
                <a:lnTo>
                  <a:pt x="228600" y="542925"/>
                </a:lnTo>
                <a:lnTo>
                  <a:pt x="171450" y="485775"/>
                </a:lnTo>
                <a:lnTo>
                  <a:pt x="85725" y="381000"/>
                </a:lnTo>
                <a:lnTo>
                  <a:pt x="31750" y="288925"/>
                </a:lnTo>
                <a:lnTo>
                  <a:pt x="0" y="219075"/>
                </a:lnTo>
                <a:lnTo>
                  <a:pt x="0" y="193675"/>
                </a:lnTo>
                <a:lnTo>
                  <a:pt x="15875" y="184150"/>
                </a:lnTo>
                <a:lnTo>
                  <a:pt x="34925" y="184150"/>
                </a:lnTo>
                <a:lnTo>
                  <a:pt x="73025" y="203200"/>
                </a:lnTo>
                <a:lnTo>
                  <a:pt x="174625" y="282575"/>
                </a:lnTo>
                <a:lnTo>
                  <a:pt x="260350" y="333375"/>
                </a:lnTo>
                <a:lnTo>
                  <a:pt x="298450" y="346075"/>
                </a:lnTo>
                <a:lnTo>
                  <a:pt x="374650" y="361950"/>
                </a:lnTo>
                <a:lnTo>
                  <a:pt x="441325" y="365125"/>
                </a:lnTo>
                <a:lnTo>
                  <a:pt x="511175" y="365125"/>
                </a:lnTo>
                <a:lnTo>
                  <a:pt x="723900" y="330200"/>
                </a:lnTo>
                <a:lnTo>
                  <a:pt x="1190625" y="263525"/>
                </a:lnTo>
                <a:lnTo>
                  <a:pt x="1689100" y="203200"/>
                </a:lnTo>
                <a:lnTo>
                  <a:pt x="1958975" y="180975"/>
                </a:lnTo>
                <a:lnTo>
                  <a:pt x="2428875" y="133350"/>
                </a:lnTo>
                <a:lnTo>
                  <a:pt x="2794000" y="88900"/>
                </a:lnTo>
                <a:lnTo>
                  <a:pt x="2838450" y="76200"/>
                </a:lnTo>
                <a:lnTo>
                  <a:pt x="2905125" y="44450"/>
                </a:lnTo>
                <a:lnTo>
                  <a:pt x="2962275" y="19050"/>
                </a:lnTo>
                <a:lnTo>
                  <a:pt x="3013075" y="3175"/>
                </a:lnTo>
                <a:lnTo>
                  <a:pt x="3060700" y="0"/>
                </a:lnTo>
                <a:lnTo>
                  <a:pt x="3140075" y="22225"/>
                </a:lnTo>
                <a:lnTo>
                  <a:pt x="3251200" y="60325"/>
                </a:lnTo>
                <a:lnTo>
                  <a:pt x="3340100" y="98425"/>
                </a:lnTo>
                <a:lnTo>
                  <a:pt x="3413125" y="142875"/>
                </a:lnTo>
                <a:lnTo>
                  <a:pt x="3460750" y="184150"/>
                </a:lnTo>
                <a:lnTo>
                  <a:pt x="3486150" y="219075"/>
                </a:lnTo>
                <a:lnTo>
                  <a:pt x="3495675" y="260350"/>
                </a:lnTo>
                <a:lnTo>
                  <a:pt x="3489325" y="279400"/>
                </a:lnTo>
                <a:lnTo>
                  <a:pt x="3463925" y="311150"/>
                </a:lnTo>
                <a:lnTo>
                  <a:pt x="3409950" y="336550"/>
                </a:lnTo>
                <a:lnTo>
                  <a:pt x="3352800" y="339725"/>
                </a:lnTo>
                <a:lnTo>
                  <a:pt x="3114675" y="323850"/>
                </a:lnTo>
                <a:lnTo>
                  <a:pt x="2816225" y="314325"/>
                </a:lnTo>
                <a:lnTo>
                  <a:pt x="2705100" y="317500"/>
                </a:lnTo>
                <a:lnTo>
                  <a:pt x="2390775" y="336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7808FD2-F7D8-C245-AAA4-0D1A29FD97A9}"/>
              </a:ext>
            </a:extLst>
          </p:cNvPr>
          <p:cNvSpPr/>
          <p:nvPr/>
        </p:nvSpPr>
        <p:spPr>
          <a:xfrm>
            <a:off x="3127375" y="3228975"/>
            <a:ext cx="947738" cy="627063"/>
          </a:xfrm>
          <a:custGeom>
            <a:avLst/>
            <a:gdLst>
              <a:gd name="connsiteX0" fmla="*/ 578644 w 947738"/>
              <a:gd name="connsiteY0" fmla="*/ 502444 h 626269"/>
              <a:gd name="connsiteX1" fmla="*/ 400050 w 947738"/>
              <a:gd name="connsiteY1" fmla="*/ 390525 h 626269"/>
              <a:gd name="connsiteX2" fmla="*/ 283369 w 947738"/>
              <a:gd name="connsiteY2" fmla="*/ 304800 h 626269"/>
              <a:gd name="connsiteX3" fmla="*/ 133350 w 947738"/>
              <a:gd name="connsiteY3" fmla="*/ 171450 h 626269"/>
              <a:gd name="connsiteX4" fmla="*/ 42863 w 947738"/>
              <a:gd name="connsiteY4" fmla="*/ 80963 h 626269"/>
              <a:gd name="connsiteX5" fmla="*/ 7144 w 947738"/>
              <a:gd name="connsiteY5" fmla="*/ 47625 h 626269"/>
              <a:gd name="connsiteX6" fmla="*/ 0 w 947738"/>
              <a:gd name="connsiteY6" fmla="*/ 26194 h 626269"/>
              <a:gd name="connsiteX7" fmla="*/ 4763 w 947738"/>
              <a:gd name="connsiteY7" fmla="*/ 9525 h 626269"/>
              <a:gd name="connsiteX8" fmla="*/ 21432 w 947738"/>
              <a:gd name="connsiteY8" fmla="*/ 0 h 626269"/>
              <a:gd name="connsiteX9" fmla="*/ 33338 w 947738"/>
              <a:gd name="connsiteY9" fmla="*/ 2381 h 626269"/>
              <a:gd name="connsiteX10" fmla="*/ 102394 w 947738"/>
              <a:gd name="connsiteY10" fmla="*/ 35719 h 626269"/>
              <a:gd name="connsiteX11" fmla="*/ 219075 w 947738"/>
              <a:gd name="connsiteY11" fmla="*/ 83344 h 626269"/>
              <a:gd name="connsiteX12" fmla="*/ 330994 w 947738"/>
              <a:gd name="connsiteY12" fmla="*/ 119063 h 626269"/>
              <a:gd name="connsiteX13" fmla="*/ 459582 w 947738"/>
              <a:gd name="connsiteY13" fmla="*/ 152400 h 626269"/>
              <a:gd name="connsiteX14" fmla="*/ 690563 w 947738"/>
              <a:gd name="connsiteY14" fmla="*/ 202406 h 626269"/>
              <a:gd name="connsiteX15" fmla="*/ 731044 w 947738"/>
              <a:gd name="connsiteY15" fmla="*/ 221456 h 626269"/>
              <a:gd name="connsiteX16" fmla="*/ 771525 w 947738"/>
              <a:gd name="connsiteY16" fmla="*/ 245269 h 626269"/>
              <a:gd name="connsiteX17" fmla="*/ 809625 w 947738"/>
              <a:gd name="connsiteY17" fmla="*/ 273844 h 626269"/>
              <a:gd name="connsiteX18" fmla="*/ 852488 w 947738"/>
              <a:gd name="connsiteY18" fmla="*/ 314325 h 626269"/>
              <a:gd name="connsiteX19" fmla="*/ 888207 w 947738"/>
              <a:gd name="connsiteY19" fmla="*/ 354806 h 626269"/>
              <a:gd name="connsiteX20" fmla="*/ 912019 w 947738"/>
              <a:gd name="connsiteY20" fmla="*/ 383381 h 626269"/>
              <a:gd name="connsiteX21" fmla="*/ 931069 w 947738"/>
              <a:gd name="connsiteY21" fmla="*/ 428625 h 626269"/>
              <a:gd name="connsiteX22" fmla="*/ 945357 w 947738"/>
              <a:gd name="connsiteY22" fmla="*/ 473869 h 626269"/>
              <a:gd name="connsiteX23" fmla="*/ 947738 w 947738"/>
              <a:gd name="connsiteY23" fmla="*/ 526256 h 626269"/>
              <a:gd name="connsiteX24" fmla="*/ 945357 w 947738"/>
              <a:gd name="connsiteY24" fmla="*/ 564356 h 626269"/>
              <a:gd name="connsiteX25" fmla="*/ 928688 w 947738"/>
              <a:gd name="connsiteY25" fmla="*/ 602456 h 626269"/>
              <a:gd name="connsiteX26" fmla="*/ 900113 w 947738"/>
              <a:gd name="connsiteY26" fmla="*/ 621506 h 626269"/>
              <a:gd name="connsiteX27" fmla="*/ 866775 w 947738"/>
              <a:gd name="connsiteY27" fmla="*/ 626269 h 626269"/>
              <a:gd name="connsiteX28" fmla="*/ 823913 w 947738"/>
              <a:gd name="connsiteY28" fmla="*/ 621506 h 626269"/>
              <a:gd name="connsiteX29" fmla="*/ 771525 w 947738"/>
              <a:gd name="connsiteY29" fmla="*/ 604838 h 626269"/>
              <a:gd name="connsiteX30" fmla="*/ 578644 w 947738"/>
              <a:gd name="connsiteY30" fmla="*/ 502444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47738" h="626269">
                <a:moveTo>
                  <a:pt x="578644" y="502444"/>
                </a:moveTo>
                <a:lnTo>
                  <a:pt x="400050" y="390525"/>
                </a:lnTo>
                <a:lnTo>
                  <a:pt x="283369" y="304800"/>
                </a:lnTo>
                <a:lnTo>
                  <a:pt x="133350" y="171450"/>
                </a:lnTo>
                <a:lnTo>
                  <a:pt x="42863" y="80963"/>
                </a:lnTo>
                <a:lnTo>
                  <a:pt x="7144" y="47625"/>
                </a:lnTo>
                <a:lnTo>
                  <a:pt x="0" y="26194"/>
                </a:lnTo>
                <a:lnTo>
                  <a:pt x="4763" y="9525"/>
                </a:lnTo>
                <a:lnTo>
                  <a:pt x="21432" y="0"/>
                </a:lnTo>
                <a:lnTo>
                  <a:pt x="33338" y="2381"/>
                </a:lnTo>
                <a:lnTo>
                  <a:pt x="102394" y="35719"/>
                </a:lnTo>
                <a:lnTo>
                  <a:pt x="219075" y="83344"/>
                </a:lnTo>
                <a:lnTo>
                  <a:pt x="330994" y="119063"/>
                </a:lnTo>
                <a:lnTo>
                  <a:pt x="459582" y="152400"/>
                </a:lnTo>
                <a:lnTo>
                  <a:pt x="690563" y="202406"/>
                </a:lnTo>
                <a:lnTo>
                  <a:pt x="731044" y="221456"/>
                </a:lnTo>
                <a:lnTo>
                  <a:pt x="771525" y="245269"/>
                </a:lnTo>
                <a:lnTo>
                  <a:pt x="809625" y="273844"/>
                </a:lnTo>
                <a:lnTo>
                  <a:pt x="852488" y="314325"/>
                </a:lnTo>
                <a:lnTo>
                  <a:pt x="888207" y="354806"/>
                </a:lnTo>
                <a:lnTo>
                  <a:pt x="912019" y="383381"/>
                </a:lnTo>
                <a:lnTo>
                  <a:pt x="931069" y="428625"/>
                </a:lnTo>
                <a:lnTo>
                  <a:pt x="945357" y="473869"/>
                </a:lnTo>
                <a:lnTo>
                  <a:pt x="947738" y="526256"/>
                </a:lnTo>
                <a:lnTo>
                  <a:pt x="945357" y="564356"/>
                </a:lnTo>
                <a:lnTo>
                  <a:pt x="928688" y="602456"/>
                </a:lnTo>
                <a:lnTo>
                  <a:pt x="900113" y="621506"/>
                </a:lnTo>
                <a:lnTo>
                  <a:pt x="866775" y="626269"/>
                </a:lnTo>
                <a:lnTo>
                  <a:pt x="823913" y="621506"/>
                </a:lnTo>
                <a:lnTo>
                  <a:pt x="771525" y="604838"/>
                </a:lnTo>
                <a:lnTo>
                  <a:pt x="578644" y="502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8AA2205-CD1F-7F4B-91CD-CAA86EB3F3EB}"/>
              </a:ext>
            </a:extLst>
          </p:cNvPr>
          <p:cNvSpPr/>
          <p:nvPr/>
        </p:nvSpPr>
        <p:spPr>
          <a:xfrm>
            <a:off x="5294313" y="2881313"/>
            <a:ext cx="1309687" cy="723900"/>
          </a:xfrm>
          <a:custGeom>
            <a:avLst/>
            <a:gdLst>
              <a:gd name="connsiteX0" fmla="*/ 183356 w 1309687"/>
              <a:gd name="connsiteY0" fmla="*/ 595312 h 723900"/>
              <a:gd name="connsiteX1" fmla="*/ 435769 w 1309687"/>
              <a:gd name="connsiteY1" fmla="*/ 469106 h 723900"/>
              <a:gd name="connsiteX2" fmla="*/ 647700 w 1309687"/>
              <a:gd name="connsiteY2" fmla="*/ 333375 h 723900"/>
              <a:gd name="connsiteX3" fmla="*/ 754856 w 1309687"/>
              <a:gd name="connsiteY3" fmla="*/ 264318 h 723900"/>
              <a:gd name="connsiteX4" fmla="*/ 807244 w 1309687"/>
              <a:gd name="connsiteY4" fmla="*/ 211931 h 723900"/>
              <a:gd name="connsiteX5" fmla="*/ 809625 w 1309687"/>
              <a:gd name="connsiteY5" fmla="*/ 195262 h 723900"/>
              <a:gd name="connsiteX6" fmla="*/ 809625 w 1309687"/>
              <a:gd name="connsiteY6" fmla="*/ 171450 h 723900"/>
              <a:gd name="connsiteX7" fmla="*/ 797719 w 1309687"/>
              <a:gd name="connsiteY7" fmla="*/ 130968 h 723900"/>
              <a:gd name="connsiteX8" fmla="*/ 773906 w 1309687"/>
              <a:gd name="connsiteY8" fmla="*/ 97631 h 723900"/>
              <a:gd name="connsiteX9" fmla="*/ 740569 w 1309687"/>
              <a:gd name="connsiteY9" fmla="*/ 73818 h 723900"/>
              <a:gd name="connsiteX10" fmla="*/ 719137 w 1309687"/>
              <a:gd name="connsiteY10" fmla="*/ 57150 h 723900"/>
              <a:gd name="connsiteX11" fmla="*/ 709612 w 1309687"/>
              <a:gd name="connsiteY11" fmla="*/ 28575 h 723900"/>
              <a:gd name="connsiteX12" fmla="*/ 711994 w 1309687"/>
              <a:gd name="connsiteY12" fmla="*/ 7143 h 723900"/>
              <a:gd name="connsiteX13" fmla="*/ 723900 w 1309687"/>
              <a:gd name="connsiteY13" fmla="*/ 0 h 723900"/>
              <a:gd name="connsiteX14" fmla="*/ 754856 w 1309687"/>
              <a:gd name="connsiteY14" fmla="*/ 2381 h 723900"/>
              <a:gd name="connsiteX15" fmla="*/ 797719 w 1309687"/>
              <a:gd name="connsiteY15" fmla="*/ 11906 h 723900"/>
              <a:gd name="connsiteX16" fmla="*/ 862012 w 1309687"/>
              <a:gd name="connsiteY16" fmla="*/ 23812 h 723900"/>
              <a:gd name="connsiteX17" fmla="*/ 942975 w 1309687"/>
              <a:gd name="connsiteY17" fmla="*/ 45243 h 723900"/>
              <a:gd name="connsiteX18" fmla="*/ 1019175 w 1309687"/>
              <a:gd name="connsiteY18" fmla="*/ 73818 h 723900"/>
              <a:gd name="connsiteX19" fmla="*/ 1092994 w 1309687"/>
              <a:gd name="connsiteY19" fmla="*/ 114300 h 723900"/>
              <a:gd name="connsiteX20" fmla="*/ 1169194 w 1309687"/>
              <a:gd name="connsiteY20" fmla="*/ 161925 h 723900"/>
              <a:gd name="connsiteX21" fmla="*/ 1235869 w 1309687"/>
              <a:gd name="connsiteY21" fmla="*/ 214312 h 723900"/>
              <a:gd name="connsiteX22" fmla="*/ 1297781 w 1309687"/>
              <a:gd name="connsiteY22" fmla="*/ 273843 h 723900"/>
              <a:gd name="connsiteX23" fmla="*/ 1309687 w 1309687"/>
              <a:gd name="connsiteY23" fmla="*/ 292893 h 723900"/>
              <a:gd name="connsiteX24" fmla="*/ 1309687 w 1309687"/>
              <a:gd name="connsiteY24" fmla="*/ 309562 h 723900"/>
              <a:gd name="connsiteX25" fmla="*/ 1307306 w 1309687"/>
              <a:gd name="connsiteY25" fmla="*/ 333375 h 723900"/>
              <a:gd name="connsiteX26" fmla="*/ 1293019 w 1309687"/>
              <a:gd name="connsiteY26" fmla="*/ 354806 h 723900"/>
              <a:gd name="connsiteX27" fmla="*/ 1262062 w 1309687"/>
              <a:gd name="connsiteY27" fmla="*/ 369093 h 723900"/>
              <a:gd name="connsiteX28" fmla="*/ 1219200 w 1309687"/>
              <a:gd name="connsiteY28" fmla="*/ 378618 h 723900"/>
              <a:gd name="connsiteX29" fmla="*/ 1135856 w 1309687"/>
              <a:gd name="connsiteY29" fmla="*/ 392906 h 723900"/>
              <a:gd name="connsiteX30" fmla="*/ 940594 w 1309687"/>
              <a:gd name="connsiteY30" fmla="*/ 464343 h 723900"/>
              <a:gd name="connsiteX31" fmla="*/ 561975 w 1309687"/>
              <a:gd name="connsiteY31" fmla="*/ 583406 h 723900"/>
              <a:gd name="connsiteX32" fmla="*/ 250031 w 1309687"/>
              <a:gd name="connsiteY32" fmla="*/ 671512 h 723900"/>
              <a:gd name="connsiteX33" fmla="*/ 28575 w 1309687"/>
              <a:gd name="connsiteY33" fmla="*/ 723900 h 723900"/>
              <a:gd name="connsiteX34" fmla="*/ 11906 w 1309687"/>
              <a:gd name="connsiteY34" fmla="*/ 723900 h 723900"/>
              <a:gd name="connsiteX35" fmla="*/ 0 w 1309687"/>
              <a:gd name="connsiteY35" fmla="*/ 714375 h 723900"/>
              <a:gd name="connsiteX36" fmla="*/ 0 w 1309687"/>
              <a:gd name="connsiteY36" fmla="*/ 697706 h 723900"/>
              <a:gd name="connsiteX37" fmla="*/ 14287 w 1309687"/>
              <a:gd name="connsiteY37" fmla="*/ 678656 h 723900"/>
              <a:gd name="connsiteX38" fmla="*/ 183356 w 1309687"/>
              <a:gd name="connsiteY38" fmla="*/ 595312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09687" h="723900">
                <a:moveTo>
                  <a:pt x="183356" y="595312"/>
                </a:moveTo>
                <a:lnTo>
                  <a:pt x="435769" y="469106"/>
                </a:lnTo>
                <a:lnTo>
                  <a:pt x="647700" y="333375"/>
                </a:lnTo>
                <a:lnTo>
                  <a:pt x="754856" y="264318"/>
                </a:lnTo>
                <a:lnTo>
                  <a:pt x="807244" y="211931"/>
                </a:lnTo>
                <a:lnTo>
                  <a:pt x="809625" y="195262"/>
                </a:lnTo>
                <a:lnTo>
                  <a:pt x="809625" y="171450"/>
                </a:lnTo>
                <a:lnTo>
                  <a:pt x="797719" y="130968"/>
                </a:lnTo>
                <a:lnTo>
                  <a:pt x="773906" y="97631"/>
                </a:lnTo>
                <a:lnTo>
                  <a:pt x="740569" y="73818"/>
                </a:lnTo>
                <a:lnTo>
                  <a:pt x="719137" y="57150"/>
                </a:lnTo>
                <a:lnTo>
                  <a:pt x="709612" y="28575"/>
                </a:lnTo>
                <a:lnTo>
                  <a:pt x="711994" y="7143"/>
                </a:lnTo>
                <a:lnTo>
                  <a:pt x="723900" y="0"/>
                </a:lnTo>
                <a:lnTo>
                  <a:pt x="754856" y="2381"/>
                </a:lnTo>
                <a:lnTo>
                  <a:pt x="797719" y="11906"/>
                </a:lnTo>
                <a:lnTo>
                  <a:pt x="862012" y="23812"/>
                </a:lnTo>
                <a:lnTo>
                  <a:pt x="942975" y="45243"/>
                </a:lnTo>
                <a:lnTo>
                  <a:pt x="1019175" y="73818"/>
                </a:lnTo>
                <a:lnTo>
                  <a:pt x="1092994" y="114300"/>
                </a:lnTo>
                <a:lnTo>
                  <a:pt x="1169194" y="161925"/>
                </a:lnTo>
                <a:lnTo>
                  <a:pt x="1235869" y="214312"/>
                </a:lnTo>
                <a:lnTo>
                  <a:pt x="1297781" y="273843"/>
                </a:lnTo>
                <a:lnTo>
                  <a:pt x="1309687" y="292893"/>
                </a:lnTo>
                <a:lnTo>
                  <a:pt x="1309687" y="309562"/>
                </a:lnTo>
                <a:lnTo>
                  <a:pt x="1307306" y="333375"/>
                </a:lnTo>
                <a:lnTo>
                  <a:pt x="1293019" y="354806"/>
                </a:lnTo>
                <a:lnTo>
                  <a:pt x="1262062" y="369093"/>
                </a:lnTo>
                <a:lnTo>
                  <a:pt x="1219200" y="378618"/>
                </a:lnTo>
                <a:lnTo>
                  <a:pt x="1135856" y="392906"/>
                </a:lnTo>
                <a:lnTo>
                  <a:pt x="940594" y="464343"/>
                </a:lnTo>
                <a:lnTo>
                  <a:pt x="561975" y="583406"/>
                </a:lnTo>
                <a:lnTo>
                  <a:pt x="250031" y="671512"/>
                </a:lnTo>
                <a:lnTo>
                  <a:pt x="28575" y="723900"/>
                </a:lnTo>
                <a:lnTo>
                  <a:pt x="11906" y="723900"/>
                </a:lnTo>
                <a:lnTo>
                  <a:pt x="0" y="714375"/>
                </a:lnTo>
                <a:lnTo>
                  <a:pt x="0" y="697706"/>
                </a:lnTo>
                <a:lnTo>
                  <a:pt x="14287" y="678656"/>
                </a:lnTo>
                <a:lnTo>
                  <a:pt x="183356" y="595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386E55B-BDF9-9C4B-A224-76704A623A90}"/>
              </a:ext>
            </a:extLst>
          </p:cNvPr>
          <p:cNvSpPr/>
          <p:nvPr/>
        </p:nvSpPr>
        <p:spPr>
          <a:xfrm>
            <a:off x="2957513" y="4008438"/>
            <a:ext cx="1365250" cy="1231900"/>
          </a:xfrm>
          <a:custGeom>
            <a:avLst/>
            <a:gdLst>
              <a:gd name="connsiteX0" fmla="*/ 716756 w 1364456"/>
              <a:gd name="connsiteY0" fmla="*/ 716756 h 1233487"/>
              <a:gd name="connsiteX1" fmla="*/ 914400 w 1364456"/>
              <a:gd name="connsiteY1" fmla="*/ 507206 h 1233487"/>
              <a:gd name="connsiteX2" fmla="*/ 1071562 w 1364456"/>
              <a:gd name="connsiteY2" fmla="*/ 340519 h 1233487"/>
              <a:gd name="connsiteX3" fmla="*/ 1195387 w 1364456"/>
              <a:gd name="connsiteY3" fmla="*/ 216694 h 1233487"/>
              <a:gd name="connsiteX4" fmla="*/ 1304925 w 1364456"/>
              <a:gd name="connsiteY4" fmla="*/ 107156 h 1233487"/>
              <a:gd name="connsiteX5" fmla="*/ 1359693 w 1364456"/>
              <a:gd name="connsiteY5" fmla="*/ 50006 h 1233487"/>
              <a:gd name="connsiteX6" fmla="*/ 1364456 w 1364456"/>
              <a:gd name="connsiteY6" fmla="*/ 30956 h 1233487"/>
              <a:gd name="connsiteX7" fmla="*/ 1362075 w 1364456"/>
              <a:gd name="connsiteY7" fmla="*/ 9525 h 1233487"/>
              <a:gd name="connsiteX8" fmla="*/ 1350168 w 1364456"/>
              <a:gd name="connsiteY8" fmla="*/ 2381 h 1233487"/>
              <a:gd name="connsiteX9" fmla="*/ 1333500 w 1364456"/>
              <a:gd name="connsiteY9" fmla="*/ 0 h 1233487"/>
              <a:gd name="connsiteX10" fmla="*/ 1309687 w 1364456"/>
              <a:gd name="connsiteY10" fmla="*/ 11906 h 1233487"/>
              <a:gd name="connsiteX11" fmla="*/ 1250156 w 1364456"/>
              <a:gd name="connsiteY11" fmla="*/ 54769 h 1233487"/>
              <a:gd name="connsiteX12" fmla="*/ 728662 w 1364456"/>
              <a:gd name="connsiteY12" fmla="*/ 459581 h 1233487"/>
              <a:gd name="connsiteX13" fmla="*/ 504825 w 1364456"/>
              <a:gd name="connsiteY13" fmla="*/ 635794 h 1233487"/>
              <a:gd name="connsiteX14" fmla="*/ 342900 w 1364456"/>
              <a:gd name="connsiteY14" fmla="*/ 762000 h 1233487"/>
              <a:gd name="connsiteX15" fmla="*/ 319087 w 1364456"/>
              <a:gd name="connsiteY15" fmla="*/ 781050 h 1233487"/>
              <a:gd name="connsiteX16" fmla="*/ 290512 w 1364456"/>
              <a:gd name="connsiteY16" fmla="*/ 792956 h 1233487"/>
              <a:gd name="connsiteX17" fmla="*/ 261937 w 1364456"/>
              <a:gd name="connsiteY17" fmla="*/ 797719 h 1233487"/>
              <a:gd name="connsiteX18" fmla="*/ 228600 w 1364456"/>
              <a:gd name="connsiteY18" fmla="*/ 802481 h 1233487"/>
              <a:gd name="connsiteX19" fmla="*/ 185737 w 1364456"/>
              <a:gd name="connsiteY19" fmla="*/ 792956 h 1233487"/>
              <a:gd name="connsiteX20" fmla="*/ 161925 w 1364456"/>
              <a:gd name="connsiteY20" fmla="*/ 778669 h 1233487"/>
              <a:gd name="connsiteX21" fmla="*/ 135731 w 1364456"/>
              <a:gd name="connsiteY21" fmla="*/ 752475 h 1233487"/>
              <a:gd name="connsiteX22" fmla="*/ 109537 w 1364456"/>
              <a:gd name="connsiteY22" fmla="*/ 716756 h 1233487"/>
              <a:gd name="connsiteX23" fmla="*/ 92868 w 1364456"/>
              <a:gd name="connsiteY23" fmla="*/ 695325 h 1233487"/>
              <a:gd name="connsiteX24" fmla="*/ 66675 w 1364456"/>
              <a:gd name="connsiteY24" fmla="*/ 671512 h 1233487"/>
              <a:gd name="connsiteX25" fmla="*/ 40481 w 1364456"/>
              <a:gd name="connsiteY25" fmla="*/ 669131 h 1233487"/>
              <a:gd name="connsiteX26" fmla="*/ 28575 w 1364456"/>
              <a:gd name="connsiteY26" fmla="*/ 673894 h 1233487"/>
              <a:gd name="connsiteX27" fmla="*/ 7143 w 1364456"/>
              <a:gd name="connsiteY27" fmla="*/ 695325 h 1233487"/>
              <a:gd name="connsiteX28" fmla="*/ 0 w 1364456"/>
              <a:gd name="connsiteY28" fmla="*/ 728662 h 1233487"/>
              <a:gd name="connsiteX29" fmla="*/ 9525 w 1364456"/>
              <a:gd name="connsiteY29" fmla="*/ 792956 h 1233487"/>
              <a:gd name="connsiteX30" fmla="*/ 30956 w 1364456"/>
              <a:gd name="connsiteY30" fmla="*/ 885825 h 1233487"/>
              <a:gd name="connsiteX31" fmla="*/ 66675 w 1364456"/>
              <a:gd name="connsiteY31" fmla="*/ 981075 h 1233487"/>
              <a:gd name="connsiteX32" fmla="*/ 102393 w 1364456"/>
              <a:gd name="connsiteY32" fmla="*/ 1054894 h 1233487"/>
              <a:gd name="connsiteX33" fmla="*/ 147637 w 1364456"/>
              <a:gd name="connsiteY33" fmla="*/ 1116806 h 1233487"/>
              <a:gd name="connsiteX34" fmla="*/ 202406 w 1364456"/>
              <a:gd name="connsiteY34" fmla="*/ 1178719 h 1233487"/>
              <a:gd name="connsiteX35" fmla="*/ 252412 w 1364456"/>
              <a:gd name="connsiteY35" fmla="*/ 1219200 h 1233487"/>
              <a:gd name="connsiteX36" fmla="*/ 271462 w 1364456"/>
              <a:gd name="connsiteY36" fmla="*/ 1231106 h 1233487"/>
              <a:gd name="connsiteX37" fmla="*/ 285750 w 1364456"/>
              <a:gd name="connsiteY37" fmla="*/ 1233487 h 1233487"/>
              <a:gd name="connsiteX38" fmla="*/ 304800 w 1364456"/>
              <a:gd name="connsiteY38" fmla="*/ 1228725 h 1233487"/>
              <a:gd name="connsiteX39" fmla="*/ 357187 w 1364456"/>
              <a:gd name="connsiteY39" fmla="*/ 1173956 h 1233487"/>
              <a:gd name="connsiteX40" fmla="*/ 381000 w 1364456"/>
              <a:gd name="connsiteY40" fmla="*/ 1128712 h 1233487"/>
              <a:gd name="connsiteX41" fmla="*/ 400050 w 1364456"/>
              <a:gd name="connsiteY41" fmla="*/ 1083469 h 1233487"/>
              <a:gd name="connsiteX42" fmla="*/ 411956 w 1364456"/>
              <a:gd name="connsiteY42" fmla="*/ 1062037 h 1233487"/>
              <a:gd name="connsiteX43" fmla="*/ 461962 w 1364456"/>
              <a:gd name="connsiteY43" fmla="*/ 1000125 h 1233487"/>
              <a:gd name="connsiteX44" fmla="*/ 564356 w 1364456"/>
              <a:gd name="connsiteY44" fmla="*/ 888206 h 1233487"/>
              <a:gd name="connsiteX45" fmla="*/ 716756 w 1364456"/>
              <a:gd name="connsiteY45" fmla="*/ 716756 h 123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64456" h="1233487">
                <a:moveTo>
                  <a:pt x="716756" y="716756"/>
                </a:moveTo>
                <a:lnTo>
                  <a:pt x="914400" y="507206"/>
                </a:lnTo>
                <a:lnTo>
                  <a:pt x="1071562" y="340519"/>
                </a:lnTo>
                <a:lnTo>
                  <a:pt x="1195387" y="216694"/>
                </a:lnTo>
                <a:lnTo>
                  <a:pt x="1304925" y="107156"/>
                </a:lnTo>
                <a:lnTo>
                  <a:pt x="1359693" y="50006"/>
                </a:lnTo>
                <a:lnTo>
                  <a:pt x="1364456" y="30956"/>
                </a:lnTo>
                <a:lnTo>
                  <a:pt x="1362075" y="9525"/>
                </a:lnTo>
                <a:lnTo>
                  <a:pt x="1350168" y="2381"/>
                </a:lnTo>
                <a:lnTo>
                  <a:pt x="1333500" y="0"/>
                </a:lnTo>
                <a:lnTo>
                  <a:pt x="1309687" y="11906"/>
                </a:lnTo>
                <a:lnTo>
                  <a:pt x="1250156" y="54769"/>
                </a:lnTo>
                <a:lnTo>
                  <a:pt x="728662" y="459581"/>
                </a:lnTo>
                <a:lnTo>
                  <a:pt x="504825" y="635794"/>
                </a:lnTo>
                <a:lnTo>
                  <a:pt x="342900" y="762000"/>
                </a:lnTo>
                <a:lnTo>
                  <a:pt x="319087" y="781050"/>
                </a:lnTo>
                <a:lnTo>
                  <a:pt x="290512" y="792956"/>
                </a:lnTo>
                <a:lnTo>
                  <a:pt x="261937" y="797719"/>
                </a:lnTo>
                <a:lnTo>
                  <a:pt x="228600" y="802481"/>
                </a:lnTo>
                <a:lnTo>
                  <a:pt x="185737" y="792956"/>
                </a:lnTo>
                <a:lnTo>
                  <a:pt x="161925" y="778669"/>
                </a:lnTo>
                <a:lnTo>
                  <a:pt x="135731" y="752475"/>
                </a:lnTo>
                <a:lnTo>
                  <a:pt x="109537" y="716756"/>
                </a:lnTo>
                <a:lnTo>
                  <a:pt x="92868" y="695325"/>
                </a:lnTo>
                <a:lnTo>
                  <a:pt x="66675" y="671512"/>
                </a:lnTo>
                <a:lnTo>
                  <a:pt x="40481" y="669131"/>
                </a:lnTo>
                <a:lnTo>
                  <a:pt x="28575" y="673894"/>
                </a:lnTo>
                <a:lnTo>
                  <a:pt x="7143" y="695325"/>
                </a:lnTo>
                <a:lnTo>
                  <a:pt x="0" y="728662"/>
                </a:lnTo>
                <a:lnTo>
                  <a:pt x="9525" y="792956"/>
                </a:lnTo>
                <a:lnTo>
                  <a:pt x="30956" y="885825"/>
                </a:lnTo>
                <a:lnTo>
                  <a:pt x="66675" y="981075"/>
                </a:lnTo>
                <a:lnTo>
                  <a:pt x="102393" y="1054894"/>
                </a:lnTo>
                <a:lnTo>
                  <a:pt x="147637" y="1116806"/>
                </a:lnTo>
                <a:lnTo>
                  <a:pt x="202406" y="1178719"/>
                </a:lnTo>
                <a:lnTo>
                  <a:pt x="252412" y="1219200"/>
                </a:lnTo>
                <a:lnTo>
                  <a:pt x="271462" y="1231106"/>
                </a:lnTo>
                <a:lnTo>
                  <a:pt x="285750" y="1233487"/>
                </a:lnTo>
                <a:lnTo>
                  <a:pt x="304800" y="1228725"/>
                </a:lnTo>
                <a:lnTo>
                  <a:pt x="357187" y="1173956"/>
                </a:lnTo>
                <a:lnTo>
                  <a:pt x="381000" y="1128712"/>
                </a:lnTo>
                <a:lnTo>
                  <a:pt x="400050" y="1083469"/>
                </a:lnTo>
                <a:lnTo>
                  <a:pt x="411956" y="1062037"/>
                </a:lnTo>
                <a:lnTo>
                  <a:pt x="461962" y="1000125"/>
                </a:lnTo>
                <a:lnTo>
                  <a:pt x="564356" y="888206"/>
                </a:lnTo>
                <a:lnTo>
                  <a:pt x="716756" y="716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7B9D2DD-FA72-EE4D-9B59-57A2AE7EACDC}"/>
              </a:ext>
            </a:extLst>
          </p:cNvPr>
          <p:cNvSpPr/>
          <p:nvPr/>
        </p:nvSpPr>
        <p:spPr>
          <a:xfrm rot="16200000">
            <a:off x="2597150" y="3398838"/>
            <a:ext cx="4535488" cy="658812"/>
          </a:xfrm>
          <a:custGeom>
            <a:avLst/>
            <a:gdLst>
              <a:gd name="connsiteX0" fmla="*/ 3189427 w 4535424"/>
              <a:gd name="connsiteY0" fmla="*/ 537667 h 658368"/>
              <a:gd name="connsiteX1" fmla="*/ 2362809 w 4535424"/>
              <a:gd name="connsiteY1" fmla="*/ 526694 h 658368"/>
              <a:gd name="connsiteX2" fmla="*/ 2099462 w 4535424"/>
              <a:gd name="connsiteY2" fmla="*/ 523037 h 658368"/>
              <a:gd name="connsiteX3" fmla="*/ 1521561 w 4535424"/>
              <a:gd name="connsiteY3" fmla="*/ 519379 h 658368"/>
              <a:gd name="connsiteX4" fmla="*/ 822960 w 4535424"/>
              <a:gd name="connsiteY4" fmla="*/ 519379 h 658368"/>
              <a:gd name="connsiteX5" fmla="*/ 680313 w 4535424"/>
              <a:gd name="connsiteY5" fmla="*/ 537667 h 658368"/>
              <a:gd name="connsiteX6" fmla="*/ 519379 w 4535424"/>
              <a:gd name="connsiteY6" fmla="*/ 563270 h 658368"/>
              <a:gd name="connsiteX7" fmla="*/ 446227 w 4535424"/>
              <a:gd name="connsiteY7" fmla="*/ 552297 h 658368"/>
              <a:gd name="connsiteX8" fmla="*/ 307238 w 4535424"/>
              <a:gd name="connsiteY8" fmla="*/ 523037 h 658368"/>
              <a:gd name="connsiteX9" fmla="*/ 135331 w 4535424"/>
              <a:gd name="connsiteY9" fmla="*/ 468173 h 658368"/>
              <a:gd name="connsiteX10" fmla="*/ 21945 w 4535424"/>
              <a:gd name="connsiteY10" fmla="*/ 420624 h 658368"/>
              <a:gd name="connsiteX11" fmla="*/ 3657 w 4535424"/>
              <a:gd name="connsiteY11" fmla="*/ 387705 h 658368"/>
              <a:gd name="connsiteX12" fmla="*/ 0 w 4535424"/>
              <a:gd name="connsiteY12" fmla="*/ 340157 h 658368"/>
              <a:gd name="connsiteX13" fmla="*/ 10973 w 4535424"/>
              <a:gd name="connsiteY13" fmla="*/ 292608 h 658368"/>
              <a:gd name="connsiteX14" fmla="*/ 25603 w 4535424"/>
              <a:gd name="connsiteY14" fmla="*/ 274320 h 658368"/>
              <a:gd name="connsiteX15" fmla="*/ 102413 w 4535424"/>
              <a:gd name="connsiteY15" fmla="*/ 226771 h 658368"/>
              <a:gd name="connsiteX16" fmla="*/ 215798 w 4535424"/>
              <a:gd name="connsiteY16" fmla="*/ 157277 h 658368"/>
              <a:gd name="connsiteX17" fmla="*/ 592531 w 4535424"/>
              <a:gd name="connsiteY17" fmla="*/ 270662 h 658368"/>
              <a:gd name="connsiteX18" fmla="*/ 837590 w 4535424"/>
              <a:gd name="connsiteY18" fmla="*/ 277977 h 658368"/>
              <a:gd name="connsiteX19" fmla="*/ 1664208 w 4535424"/>
              <a:gd name="connsiteY19" fmla="*/ 285293 h 658368"/>
              <a:gd name="connsiteX20" fmla="*/ 2651760 w 4535424"/>
              <a:gd name="connsiteY20" fmla="*/ 292608 h 658368"/>
              <a:gd name="connsiteX21" fmla="*/ 4162349 w 4535424"/>
              <a:gd name="connsiteY21" fmla="*/ 299923 h 658368"/>
              <a:gd name="connsiteX22" fmla="*/ 4239158 w 4535424"/>
              <a:gd name="connsiteY22" fmla="*/ 296265 h 658368"/>
              <a:gd name="connsiteX23" fmla="*/ 4261104 w 4535424"/>
              <a:gd name="connsiteY23" fmla="*/ 288950 h 658368"/>
              <a:gd name="connsiteX24" fmla="*/ 4301337 w 4535424"/>
              <a:gd name="connsiteY24" fmla="*/ 259689 h 658368"/>
              <a:gd name="connsiteX25" fmla="*/ 4345229 w 4535424"/>
              <a:gd name="connsiteY25" fmla="*/ 204825 h 658368"/>
              <a:gd name="connsiteX26" fmla="*/ 4400093 w 4535424"/>
              <a:gd name="connsiteY26" fmla="*/ 131673 h 658368"/>
              <a:gd name="connsiteX27" fmla="*/ 4465929 w 4535424"/>
              <a:gd name="connsiteY27" fmla="*/ 10973 h 658368"/>
              <a:gd name="connsiteX28" fmla="*/ 4487875 w 4535424"/>
              <a:gd name="connsiteY28" fmla="*/ 0 h 658368"/>
              <a:gd name="connsiteX29" fmla="*/ 4513478 w 4535424"/>
              <a:gd name="connsiteY29" fmla="*/ 0 h 658368"/>
              <a:gd name="connsiteX30" fmla="*/ 4535424 w 4535424"/>
              <a:gd name="connsiteY30" fmla="*/ 10973 h 658368"/>
              <a:gd name="connsiteX31" fmla="*/ 4524451 w 4535424"/>
              <a:gd name="connsiteY31" fmla="*/ 58521 h 658368"/>
              <a:gd name="connsiteX32" fmla="*/ 4484217 w 4535424"/>
              <a:gd name="connsiteY32" fmla="*/ 241401 h 658368"/>
              <a:gd name="connsiteX33" fmla="*/ 4422038 w 4535424"/>
              <a:gd name="connsiteY33" fmla="*/ 442569 h 658368"/>
              <a:gd name="connsiteX34" fmla="*/ 4385462 w 4535424"/>
              <a:gd name="connsiteY34" fmla="*/ 548640 h 658368"/>
              <a:gd name="connsiteX35" fmla="*/ 4352544 w 4535424"/>
              <a:gd name="connsiteY35" fmla="*/ 607161 h 658368"/>
              <a:gd name="connsiteX36" fmla="*/ 4312310 w 4535424"/>
              <a:gd name="connsiteY36" fmla="*/ 636422 h 658368"/>
              <a:gd name="connsiteX37" fmla="*/ 4261104 w 4535424"/>
              <a:gd name="connsiteY37" fmla="*/ 654710 h 658368"/>
              <a:gd name="connsiteX38" fmla="*/ 4220870 w 4535424"/>
              <a:gd name="connsiteY38" fmla="*/ 658368 h 658368"/>
              <a:gd name="connsiteX39" fmla="*/ 4129430 w 4535424"/>
              <a:gd name="connsiteY39" fmla="*/ 603504 h 658368"/>
              <a:gd name="connsiteX40" fmla="*/ 4045305 w 4535424"/>
              <a:gd name="connsiteY40" fmla="*/ 570585 h 658368"/>
              <a:gd name="connsiteX41" fmla="*/ 3503981 w 4535424"/>
              <a:gd name="connsiteY41" fmla="*/ 548640 h 658368"/>
              <a:gd name="connsiteX42" fmla="*/ 3189427 w 4535424"/>
              <a:gd name="connsiteY42" fmla="*/ 537667 h 658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535424" h="658368">
                <a:moveTo>
                  <a:pt x="3189427" y="537667"/>
                </a:moveTo>
                <a:lnTo>
                  <a:pt x="2362809" y="526694"/>
                </a:lnTo>
                <a:lnTo>
                  <a:pt x="2099462" y="523037"/>
                </a:lnTo>
                <a:lnTo>
                  <a:pt x="1521561" y="519379"/>
                </a:lnTo>
                <a:lnTo>
                  <a:pt x="822960" y="519379"/>
                </a:lnTo>
                <a:lnTo>
                  <a:pt x="680313" y="537667"/>
                </a:lnTo>
                <a:lnTo>
                  <a:pt x="519379" y="563270"/>
                </a:lnTo>
                <a:lnTo>
                  <a:pt x="446227" y="552297"/>
                </a:lnTo>
                <a:lnTo>
                  <a:pt x="307238" y="523037"/>
                </a:lnTo>
                <a:lnTo>
                  <a:pt x="135331" y="468173"/>
                </a:lnTo>
                <a:lnTo>
                  <a:pt x="21945" y="420624"/>
                </a:lnTo>
                <a:cubicBezTo>
                  <a:pt x="3011" y="390329"/>
                  <a:pt x="3657" y="402865"/>
                  <a:pt x="3657" y="387705"/>
                </a:cubicBezTo>
                <a:lnTo>
                  <a:pt x="0" y="340157"/>
                </a:lnTo>
                <a:lnTo>
                  <a:pt x="10973" y="292608"/>
                </a:lnTo>
                <a:lnTo>
                  <a:pt x="25603" y="274320"/>
                </a:lnTo>
                <a:lnTo>
                  <a:pt x="102413" y="226771"/>
                </a:lnTo>
                <a:lnTo>
                  <a:pt x="215798" y="157277"/>
                </a:lnTo>
                <a:lnTo>
                  <a:pt x="592531" y="270662"/>
                </a:lnTo>
                <a:lnTo>
                  <a:pt x="837590" y="277977"/>
                </a:lnTo>
                <a:lnTo>
                  <a:pt x="1664208" y="285293"/>
                </a:lnTo>
                <a:lnTo>
                  <a:pt x="2651760" y="292608"/>
                </a:lnTo>
                <a:lnTo>
                  <a:pt x="4162349" y="299923"/>
                </a:lnTo>
                <a:lnTo>
                  <a:pt x="4239158" y="296265"/>
                </a:lnTo>
                <a:lnTo>
                  <a:pt x="4261104" y="288950"/>
                </a:lnTo>
                <a:lnTo>
                  <a:pt x="4301337" y="259689"/>
                </a:lnTo>
                <a:lnTo>
                  <a:pt x="4345229" y="204825"/>
                </a:lnTo>
                <a:lnTo>
                  <a:pt x="4400093" y="131673"/>
                </a:lnTo>
                <a:lnTo>
                  <a:pt x="4465929" y="10973"/>
                </a:lnTo>
                <a:lnTo>
                  <a:pt x="4487875" y="0"/>
                </a:lnTo>
                <a:lnTo>
                  <a:pt x="4513478" y="0"/>
                </a:lnTo>
                <a:lnTo>
                  <a:pt x="4535424" y="10973"/>
                </a:lnTo>
                <a:lnTo>
                  <a:pt x="4524451" y="58521"/>
                </a:lnTo>
                <a:lnTo>
                  <a:pt x="4484217" y="241401"/>
                </a:lnTo>
                <a:lnTo>
                  <a:pt x="4422038" y="442569"/>
                </a:lnTo>
                <a:lnTo>
                  <a:pt x="4385462" y="548640"/>
                </a:lnTo>
                <a:lnTo>
                  <a:pt x="4352544" y="607161"/>
                </a:lnTo>
                <a:lnTo>
                  <a:pt x="4312310" y="636422"/>
                </a:lnTo>
                <a:lnTo>
                  <a:pt x="4261104" y="654710"/>
                </a:lnTo>
                <a:lnTo>
                  <a:pt x="4220870" y="658368"/>
                </a:lnTo>
                <a:lnTo>
                  <a:pt x="4129430" y="603504"/>
                </a:lnTo>
                <a:lnTo>
                  <a:pt x="4045305" y="570585"/>
                </a:lnTo>
                <a:lnTo>
                  <a:pt x="3503981" y="548640"/>
                </a:lnTo>
                <a:lnTo>
                  <a:pt x="3189427" y="5376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BA66DF3-8F8F-1E47-805F-3DABE4B8643B}"/>
              </a:ext>
            </a:extLst>
          </p:cNvPr>
          <p:cNvSpPr/>
          <p:nvPr/>
        </p:nvSpPr>
        <p:spPr>
          <a:xfrm>
            <a:off x="4100513" y="5170488"/>
            <a:ext cx="787400" cy="688975"/>
          </a:xfrm>
          <a:custGeom>
            <a:avLst/>
            <a:gdLst>
              <a:gd name="connsiteX0" fmla="*/ 278606 w 788193"/>
              <a:gd name="connsiteY0" fmla="*/ 109537 h 690562"/>
              <a:gd name="connsiteX1" fmla="*/ 488156 w 788193"/>
              <a:gd name="connsiteY1" fmla="*/ 204787 h 690562"/>
              <a:gd name="connsiteX2" fmla="*/ 602456 w 788193"/>
              <a:gd name="connsiteY2" fmla="*/ 259556 h 690562"/>
              <a:gd name="connsiteX3" fmla="*/ 642937 w 788193"/>
              <a:gd name="connsiteY3" fmla="*/ 273844 h 690562"/>
              <a:gd name="connsiteX4" fmla="*/ 657225 w 788193"/>
              <a:gd name="connsiteY4" fmla="*/ 273844 h 690562"/>
              <a:gd name="connsiteX5" fmla="*/ 683418 w 788193"/>
              <a:gd name="connsiteY5" fmla="*/ 264319 h 690562"/>
              <a:gd name="connsiteX6" fmla="*/ 788193 w 788193"/>
              <a:gd name="connsiteY6" fmla="*/ 161925 h 690562"/>
              <a:gd name="connsiteX7" fmla="*/ 654843 w 788193"/>
              <a:gd name="connsiteY7" fmla="*/ 690562 h 690562"/>
              <a:gd name="connsiteX8" fmla="*/ 588168 w 788193"/>
              <a:gd name="connsiteY8" fmla="*/ 607219 h 690562"/>
              <a:gd name="connsiteX9" fmla="*/ 526256 w 788193"/>
              <a:gd name="connsiteY9" fmla="*/ 519112 h 690562"/>
              <a:gd name="connsiteX10" fmla="*/ 471487 w 788193"/>
              <a:gd name="connsiteY10" fmla="*/ 433387 h 690562"/>
              <a:gd name="connsiteX11" fmla="*/ 411956 w 788193"/>
              <a:gd name="connsiteY11" fmla="*/ 378619 h 690562"/>
              <a:gd name="connsiteX12" fmla="*/ 278606 w 788193"/>
              <a:gd name="connsiteY12" fmla="*/ 259556 h 690562"/>
              <a:gd name="connsiteX13" fmla="*/ 111918 w 788193"/>
              <a:gd name="connsiteY13" fmla="*/ 123825 h 690562"/>
              <a:gd name="connsiteX14" fmla="*/ 11906 w 788193"/>
              <a:gd name="connsiteY14" fmla="*/ 42862 h 690562"/>
              <a:gd name="connsiteX15" fmla="*/ 0 w 788193"/>
              <a:gd name="connsiteY15" fmla="*/ 23812 h 690562"/>
              <a:gd name="connsiteX16" fmla="*/ 4762 w 788193"/>
              <a:gd name="connsiteY16" fmla="*/ 7144 h 690562"/>
              <a:gd name="connsiteX17" fmla="*/ 30956 w 788193"/>
              <a:gd name="connsiteY17" fmla="*/ 0 h 690562"/>
              <a:gd name="connsiteX18" fmla="*/ 64293 w 788193"/>
              <a:gd name="connsiteY18" fmla="*/ 9525 h 690562"/>
              <a:gd name="connsiteX19" fmla="*/ 278606 w 788193"/>
              <a:gd name="connsiteY19" fmla="*/ 109537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88193" h="690562">
                <a:moveTo>
                  <a:pt x="278606" y="109537"/>
                </a:moveTo>
                <a:lnTo>
                  <a:pt x="488156" y="204787"/>
                </a:lnTo>
                <a:lnTo>
                  <a:pt x="602456" y="259556"/>
                </a:lnTo>
                <a:lnTo>
                  <a:pt x="642937" y="273844"/>
                </a:lnTo>
                <a:lnTo>
                  <a:pt x="657225" y="273844"/>
                </a:lnTo>
                <a:lnTo>
                  <a:pt x="683418" y="264319"/>
                </a:lnTo>
                <a:lnTo>
                  <a:pt x="788193" y="161925"/>
                </a:lnTo>
                <a:lnTo>
                  <a:pt x="654843" y="690562"/>
                </a:lnTo>
                <a:lnTo>
                  <a:pt x="588168" y="607219"/>
                </a:lnTo>
                <a:lnTo>
                  <a:pt x="526256" y="519112"/>
                </a:lnTo>
                <a:lnTo>
                  <a:pt x="471487" y="433387"/>
                </a:lnTo>
                <a:lnTo>
                  <a:pt x="411956" y="378619"/>
                </a:lnTo>
                <a:lnTo>
                  <a:pt x="278606" y="259556"/>
                </a:lnTo>
                <a:lnTo>
                  <a:pt x="111918" y="123825"/>
                </a:lnTo>
                <a:lnTo>
                  <a:pt x="11906" y="42862"/>
                </a:lnTo>
                <a:lnTo>
                  <a:pt x="0" y="23812"/>
                </a:lnTo>
                <a:lnTo>
                  <a:pt x="4762" y="7144"/>
                </a:lnTo>
                <a:lnTo>
                  <a:pt x="30956" y="0"/>
                </a:lnTo>
                <a:lnTo>
                  <a:pt x="64293" y="9525"/>
                </a:lnTo>
                <a:lnTo>
                  <a:pt x="278606" y="1095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B5B2DC5-DAC1-934E-88D9-8685B57B42CA}"/>
              </a:ext>
            </a:extLst>
          </p:cNvPr>
          <p:cNvSpPr/>
          <p:nvPr/>
        </p:nvSpPr>
        <p:spPr>
          <a:xfrm>
            <a:off x="4976813" y="3551238"/>
            <a:ext cx="2314575" cy="1781175"/>
          </a:xfrm>
          <a:custGeom>
            <a:avLst/>
            <a:gdLst>
              <a:gd name="connsiteX0" fmla="*/ 823912 w 2314575"/>
              <a:gd name="connsiteY0" fmla="*/ 959644 h 1781175"/>
              <a:gd name="connsiteX1" fmla="*/ 500062 w 2314575"/>
              <a:gd name="connsiteY1" fmla="*/ 611981 h 1781175"/>
              <a:gd name="connsiteX2" fmla="*/ 219075 w 2314575"/>
              <a:gd name="connsiteY2" fmla="*/ 319087 h 1781175"/>
              <a:gd name="connsiteX3" fmla="*/ 0 w 2314575"/>
              <a:gd name="connsiteY3" fmla="*/ 109537 h 1781175"/>
              <a:gd name="connsiteX4" fmla="*/ 21431 w 2314575"/>
              <a:gd name="connsiteY4" fmla="*/ 0 h 1781175"/>
              <a:gd name="connsiteX5" fmla="*/ 147637 w 2314575"/>
              <a:gd name="connsiteY5" fmla="*/ 119062 h 1781175"/>
              <a:gd name="connsiteX6" fmla="*/ 388143 w 2314575"/>
              <a:gd name="connsiteY6" fmla="*/ 333375 h 1781175"/>
              <a:gd name="connsiteX7" fmla="*/ 652462 w 2314575"/>
              <a:gd name="connsiteY7" fmla="*/ 561975 h 1781175"/>
              <a:gd name="connsiteX8" fmla="*/ 1026318 w 2314575"/>
              <a:gd name="connsiteY8" fmla="*/ 866775 h 1781175"/>
              <a:gd name="connsiteX9" fmla="*/ 1228725 w 2314575"/>
              <a:gd name="connsiteY9" fmla="*/ 1026319 h 1781175"/>
              <a:gd name="connsiteX10" fmla="*/ 1397793 w 2314575"/>
              <a:gd name="connsiteY10" fmla="*/ 1150144 h 1781175"/>
              <a:gd name="connsiteX11" fmla="*/ 1535906 w 2314575"/>
              <a:gd name="connsiteY11" fmla="*/ 1247775 h 1781175"/>
              <a:gd name="connsiteX12" fmla="*/ 1819275 w 2314575"/>
              <a:gd name="connsiteY12" fmla="*/ 1428750 h 1781175"/>
              <a:gd name="connsiteX13" fmla="*/ 2124075 w 2314575"/>
              <a:gd name="connsiteY13" fmla="*/ 1614487 h 1781175"/>
              <a:gd name="connsiteX14" fmla="*/ 2297906 w 2314575"/>
              <a:gd name="connsiteY14" fmla="*/ 1712119 h 1781175"/>
              <a:gd name="connsiteX15" fmla="*/ 2314575 w 2314575"/>
              <a:gd name="connsiteY15" fmla="*/ 1738312 h 1781175"/>
              <a:gd name="connsiteX16" fmla="*/ 2312193 w 2314575"/>
              <a:gd name="connsiteY16" fmla="*/ 1766887 h 1781175"/>
              <a:gd name="connsiteX17" fmla="*/ 2297906 w 2314575"/>
              <a:gd name="connsiteY17" fmla="*/ 1778794 h 1781175"/>
              <a:gd name="connsiteX18" fmla="*/ 2221706 w 2314575"/>
              <a:gd name="connsiteY18" fmla="*/ 1781175 h 1781175"/>
              <a:gd name="connsiteX19" fmla="*/ 1983581 w 2314575"/>
              <a:gd name="connsiteY19" fmla="*/ 1766887 h 1781175"/>
              <a:gd name="connsiteX20" fmla="*/ 1664493 w 2314575"/>
              <a:gd name="connsiteY20" fmla="*/ 1754981 h 1781175"/>
              <a:gd name="connsiteX21" fmla="*/ 1602581 w 2314575"/>
              <a:gd name="connsiteY21" fmla="*/ 1750219 h 1781175"/>
              <a:gd name="connsiteX22" fmla="*/ 1564481 w 2314575"/>
              <a:gd name="connsiteY22" fmla="*/ 1743075 h 1781175"/>
              <a:gd name="connsiteX23" fmla="*/ 1526381 w 2314575"/>
              <a:gd name="connsiteY23" fmla="*/ 1724025 h 1781175"/>
              <a:gd name="connsiteX24" fmla="*/ 1481137 w 2314575"/>
              <a:gd name="connsiteY24" fmla="*/ 1683544 h 1781175"/>
              <a:gd name="connsiteX25" fmla="*/ 1385887 w 2314575"/>
              <a:gd name="connsiteY25" fmla="*/ 1571625 h 1781175"/>
              <a:gd name="connsiteX26" fmla="*/ 1164431 w 2314575"/>
              <a:gd name="connsiteY26" fmla="*/ 1326356 h 1781175"/>
              <a:gd name="connsiteX27" fmla="*/ 823912 w 2314575"/>
              <a:gd name="connsiteY27" fmla="*/ 959644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4575" h="1781175">
                <a:moveTo>
                  <a:pt x="823912" y="959644"/>
                </a:moveTo>
                <a:lnTo>
                  <a:pt x="500062" y="611981"/>
                </a:lnTo>
                <a:lnTo>
                  <a:pt x="219075" y="319087"/>
                </a:lnTo>
                <a:lnTo>
                  <a:pt x="0" y="109537"/>
                </a:lnTo>
                <a:lnTo>
                  <a:pt x="21431" y="0"/>
                </a:lnTo>
                <a:lnTo>
                  <a:pt x="147637" y="119062"/>
                </a:lnTo>
                <a:lnTo>
                  <a:pt x="388143" y="333375"/>
                </a:lnTo>
                <a:lnTo>
                  <a:pt x="652462" y="561975"/>
                </a:lnTo>
                <a:lnTo>
                  <a:pt x="1026318" y="866775"/>
                </a:lnTo>
                <a:lnTo>
                  <a:pt x="1228725" y="1026319"/>
                </a:lnTo>
                <a:lnTo>
                  <a:pt x="1397793" y="1150144"/>
                </a:lnTo>
                <a:lnTo>
                  <a:pt x="1535906" y="1247775"/>
                </a:lnTo>
                <a:lnTo>
                  <a:pt x="1819275" y="1428750"/>
                </a:lnTo>
                <a:lnTo>
                  <a:pt x="2124075" y="1614487"/>
                </a:lnTo>
                <a:lnTo>
                  <a:pt x="2297906" y="1712119"/>
                </a:lnTo>
                <a:lnTo>
                  <a:pt x="2314575" y="1738312"/>
                </a:lnTo>
                <a:lnTo>
                  <a:pt x="2312193" y="1766887"/>
                </a:lnTo>
                <a:lnTo>
                  <a:pt x="2297906" y="1778794"/>
                </a:lnTo>
                <a:lnTo>
                  <a:pt x="2221706" y="1781175"/>
                </a:lnTo>
                <a:lnTo>
                  <a:pt x="1983581" y="1766887"/>
                </a:lnTo>
                <a:lnTo>
                  <a:pt x="1664493" y="1754981"/>
                </a:lnTo>
                <a:lnTo>
                  <a:pt x="1602581" y="1750219"/>
                </a:lnTo>
                <a:lnTo>
                  <a:pt x="1564481" y="1743075"/>
                </a:lnTo>
                <a:lnTo>
                  <a:pt x="1526381" y="1724025"/>
                </a:lnTo>
                <a:lnTo>
                  <a:pt x="1481137" y="1683544"/>
                </a:lnTo>
                <a:lnTo>
                  <a:pt x="1385887" y="1571625"/>
                </a:lnTo>
                <a:lnTo>
                  <a:pt x="1164431" y="1326356"/>
                </a:lnTo>
                <a:lnTo>
                  <a:pt x="823912" y="959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C457C9-D2A8-460D-97DD-81875C32F0DE}"/>
              </a:ext>
            </a:extLst>
          </p:cNvPr>
          <p:cNvGrpSpPr/>
          <p:nvPr/>
        </p:nvGrpSpPr>
        <p:grpSpPr>
          <a:xfrm>
            <a:off x="2957513" y="1476375"/>
            <a:ext cx="4333875" cy="4535488"/>
            <a:chOff x="3109913" y="1612900"/>
            <a:chExt cx="4333875" cy="4535488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9A347C09-5EAD-4AF0-84B4-EB978544BFD1}"/>
                </a:ext>
              </a:extLst>
            </p:cNvPr>
            <p:cNvSpPr/>
            <p:nvPr/>
          </p:nvSpPr>
          <p:spPr>
            <a:xfrm>
              <a:off x="5870575" y="1638300"/>
              <a:ext cx="857250" cy="638175"/>
            </a:xfrm>
            <a:custGeom>
              <a:avLst/>
              <a:gdLst>
                <a:gd name="connsiteX0" fmla="*/ 538163 w 857250"/>
                <a:gd name="connsiteY0" fmla="*/ 459581 h 638175"/>
                <a:gd name="connsiteX1" fmla="*/ 376238 w 857250"/>
                <a:gd name="connsiteY1" fmla="*/ 333375 h 638175"/>
                <a:gd name="connsiteX2" fmla="*/ 235744 w 857250"/>
                <a:gd name="connsiteY2" fmla="*/ 223838 h 638175"/>
                <a:gd name="connsiteX3" fmla="*/ 9525 w 857250"/>
                <a:gd name="connsiteY3" fmla="*/ 47625 h 638175"/>
                <a:gd name="connsiteX4" fmla="*/ 0 w 857250"/>
                <a:gd name="connsiteY4" fmla="*/ 33338 h 638175"/>
                <a:gd name="connsiteX5" fmla="*/ 2382 w 857250"/>
                <a:gd name="connsiteY5" fmla="*/ 14288 h 638175"/>
                <a:gd name="connsiteX6" fmla="*/ 14288 w 857250"/>
                <a:gd name="connsiteY6" fmla="*/ 2381 h 638175"/>
                <a:gd name="connsiteX7" fmla="*/ 33338 w 857250"/>
                <a:gd name="connsiteY7" fmla="*/ 0 h 638175"/>
                <a:gd name="connsiteX8" fmla="*/ 104775 w 857250"/>
                <a:gd name="connsiteY8" fmla="*/ 19050 h 638175"/>
                <a:gd name="connsiteX9" fmla="*/ 271463 w 857250"/>
                <a:gd name="connsiteY9" fmla="*/ 66675 h 638175"/>
                <a:gd name="connsiteX10" fmla="*/ 478632 w 857250"/>
                <a:gd name="connsiteY10" fmla="*/ 111919 h 638175"/>
                <a:gd name="connsiteX11" fmla="*/ 531019 w 857250"/>
                <a:gd name="connsiteY11" fmla="*/ 135731 h 638175"/>
                <a:gd name="connsiteX12" fmla="*/ 590550 w 857250"/>
                <a:gd name="connsiteY12" fmla="*/ 159544 h 638175"/>
                <a:gd name="connsiteX13" fmla="*/ 633413 w 857250"/>
                <a:gd name="connsiteY13" fmla="*/ 185738 h 638175"/>
                <a:gd name="connsiteX14" fmla="*/ 690563 w 857250"/>
                <a:gd name="connsiteY14" fmla="*/ 228600 h 638175"/>
                <a:gd name="connsiteX15" fmla="*/ 745332 w 857250"/>
                <a:gd name="connsiteY15" fmla="*/ 283369 h 638175"/>
                <a:gd name="connsiteX16" fmla="*/ 781050 w 857250"/>
                <a:gd name="connsiteY16" fmla="*/ 328613 h 638175"/>
                <a:gd name="connsiteX17" fmla="*/ 807244 w 857250"/>
                <a:gd name="connsiteY17" fmla="*/ 366713 h 638175"/>
                <a:gd name="connsiteX18" fmla="*/ 835819 w 857250"/>
                <a:gd name="connsiteY18" fmla="*/ 416719 h 638175"/>
                <a:gd name="connsiteX19" fmla="*/ 852488 w 857250"/>
                <a:gd name="connsiteY19" fmla="*/ 466725 h 638175"/>
                <a:gd name="connsiteX20" fmla="*/ 857250 w 857250"/>
                <a:gd name="connsiteY20" fmla="*/ 509588 h 638175"/>
                <a:gd name="connsiteX21" fmla="*/ 852488 w 857250"/>
                <a:gd name="connsiteY21" fmla="*/ 569119 h 638175"/>
                <a:gd name="connsiteX22" fmla="*/ 840582 w 857250"/>
                <a:gd name="connsiteY22" fmla="*/ 614363 h 638175"/>
                <a:gd name="connsiteX23" fmla="*/ 826294 w 857250"/>
                <a:gd name="connsiteY23" fmla="*/ 633413 h 638175"/>
                <a:gd name="connsiteX24" fmla="*/ 809625 w 857250"/>
                <a:gd name="connsiteY24" fmla="*/ 638175 h 638175"/>
                <a:gd name="connsiteX25" fmla="*/ 788194 w 857250"/>
                <a:gd name="connsiteY25" fmla="*/ 638175 h 638175"/>
                <a:gd name="connsiteX26" fmla="*/ 752475 w 857250"/>
                <a:gd name="connsiteY26" fmla="*/ 628650 h 638175"/>
                <a:gd name="connsiteX27" fmla="*/ 711994 w 857250"/>
                <a:gd name="connsiteY27" fmla="*/ 604838 h 638175"/>
                <a:gd name="connsiteX28" fmla="*/ 538163 w 857250"/>
                <a:gd name="connsiteY28" fmla="*/ 45958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57250" h="638175">
                  <a:moveTo>
                    <a:pt x="538163" y="459581"/>
                  </a:moveTo>
                  <a:lnTo>
                    <a:pt x="376238" y="333375"/>
                  </a:lnTo>
                  <a:lnTo>
                    <a:pt x="235744" y="223838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2382" y="14288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104775" y="19050"/>
                  </a:lnTo>
                  <a:lnTo>
                    <a:pt x="271463" y="66675"/>
                  </a:lnTo>
                  <a:lnTo>
                    <a:pt x="478632" y="111919"/>
                  </a:lnTo>
                  <a:lnTo>
                    <a:pt x="531019" y="135731"/>
                  </a:lnTo>
                  <a:lnTo>
                    <a:pt x="590550" y="159544"/>
                  </a:lnTo>
                  <a:lnTo>
                    <a:pt x="633413" y="185738"/>
                  </a:lnTo>
                  <a:lnTo>
                    <a:pt x="690563" y="228600"/>
                  </a:lnTo>
                  <a:lnTo>
                    <a:pt x="745332" y="283369"/>
                  </a:lnTo>
                  <a:lnTo>
                    <a:pt x="781050" y="328613"/>
                  </a:lnTo>
                  <a:lnTo>
                    <a:pt x="807244" y="366713"/>
                  </a:lnTo>
                  <a:lnTo>
                    <a:pt x="835819" y="416719"/>
                  </a:lnTo>
                  <a:lnTo>
                    <a:pt x="852488" y="466725"/>
                  </a:lnTo>
                  <a:lnTo>
                    <a:pt x="857250" y="509588"/>
                  </a:lnTo>
                  <a:lnTo>
                    <a:pt x="852488" y="569119"/>
                  </a:lnTo>
                  <a:lnTo>
                    <a:pt x="840582" y="614363"/>
                  </a:lnTo>
                  <a:lnTo>
                    <a:pt x="826294" y="633413"/>
                  </a:lnTo>
                  <a:lnTo>
                    <a:pt x="809625" y="638175"/>
                  </a:lnTo>
                  <a:lnTo>
                    <a:pt x="788194" y="638175"/>
                  </a:lnTo>
                  <a:lnTo>
                    <a:pt x="752475" y="628650"/>
                  </a:lnTo>
                  <a:lnTo>
                    <a:pt x="711994" y="604838"/>
                  </a:lnTo>
                  <a:lnTo>
                    <a:pt x="538163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94F514D-D63E-4FEA-85C6-38DF1F88EE1D}"/>
                </a:ext>
              </a:extLst>
            </p:cNvPr>
            <p:cNvSpPr/>
            <p:nvPr/>
          </p:nvSpPr>
          <p:spPr>
            <a:xfrm>
              <a:off x="3295650" y="2438400"/>
              <a:ext cx="3495675" cy="631825"/>
            </a:xfrm>
            <a:custGeom>
              <a:avLst/>
              <a:gdLst>
                <a:gd name="connsiteX0" fmla="*/ 2390775 w 3495675"/>
                <a:gd name="connsiteY0" fmla="*/ 336550 h 631825"/>
                <a:gd name="connsiteX1" fmla="*/ 1939925 w 3495675"/>
                <a:gd name="connsiteY1" fmla="*/ 365125 h 631825"/>
                <a:gd name="connsiteX2" fmla="*/ 1673225 w 3495675"/>
                <a:gd name="connsiteY2" fmla="*/ 387350 h 631825"/>
                <a:gd name="connsiteX3" fmla="*/ 1412875 w 3495675"/>
                <a:gd name="connsiteY3" fmla="*/ 412750 h 631825"/>
                <a:gd name="connsiteX4" fmla="*/ 1104900 w 3495675"/>
                <a:gd name="connsiteY4" fmla="*/ 460375 h 631825"/>
                <a:gd name="connsiteX5" fmla="*/ 841375 w 3495675"/>
                <a:gd name="connsiteY5" fmla="*/ 517525 h 631825"/>
                <a:gd name="connsiteX6" fmla="*/ 692150 w 3495675"/>
                <a:gd name="connsiteY6" fmla="*/ 565150 h 631825"/>
                <a:gd name="connsiteX7" fmla="*/ 523875 w 3495675"/>
                <a:gd name="connsiteY7" fmla="*/ 612775 h 631825"/>
                <a:gd name="connsiteX8" fmla="*/ 441325 w 3495675"/>
                <a:gd name="connsiteY8" fmla="*/ 631825 h 631825"/>
                <a:gd name="connsiteX9" fmla="*/ 409575 w 3495675"/>
                <a:gd name="connsiteY9" fmla="*/ 628650 h 631825"/>
                <a:gd name="connsiteX10" fmla="*/ 355600 w 3495675"/>
                <a:gd name="connsiteY10" fmla="*/ 612775 h 631825"/>
                <a:gd name="connsiteX11" fmla="*/ 295275 w 3495675"/>
                <a:gd name="connsiteY11" fmla="*/ 587375 h 631825"/>
                <a:gd name="connsiteX12" fmla="*/ 228600 w 3495675"/>
                <a:gd name="connsiteY12" fmla="*/ 542925 h 631825"/>
                <a:gd name="connsiteX13" fmla="*/ 171450 w 3495675"/>
                <a:gd name="connsiteY13" fmla="*/ 485775 h 631825"/>
                <a:gd name="connsiteX14" fmla="*/ 85725 w 3495675"/>
                <a:gd name="connsiteY14" fmla="*/ 381000 h 631825"/>
                <a:gd name="connsiteX15" fmla="*/ 31750 w 3495675"/>
                <a:gd name="connsiteY15" fmla="*/ 288925 h 631825"/>
                <a:gd name="connsiteX16" fmla="*/ 0 w 3495675"/>
                <a:gd name="connsiteY16" fmla="*/ 219075 h 631825"/>
                <a:gd name="connsiteX17" fmla="*/ 0 w 3495675"/>
                <a:gd name="connsiteY17" fmla="*/ 193675 h 631825"/>
                <a:gd name="connsiteX18" fmla="*/ 15875 w 3495675"/>
                <a:gd name="connsiteY18" fmla="*/ 184150 h 631825"/>
                <a:gd name="connsiteX19" fmla="*/ 34925 w 3495675"/>
                <a:gd name="connsiteY19" fmla="*/ 184150 h 631825"/>
                <a:gd name="connsiteX20" fmla="*/ 73025 w 3495675"/>
                <a:gd name="connsiteY20" fmla="*/ 203200 h 631825"/>
                <a:gd name="connsiteX21" fmla="*/ 174625 w 3495675"/>
                <a:gd name="connsiteY21" fmla="*/ 282575 h 631825"/>
                <a:gd name="connsiteX22" fmla="*/ 260350 w 3495675"/>
                <a:gd name="connsiteY22" fmla="*/ 333375 h 631825"/>
                <a:gd name="connsiteX23" fmla="*/ 298450 w 3495675"/>
                <a:gd name="connsiteY23" fmla="*/ 346075 h 631825"/>
                <a:gd name="connsiteX24" fmla="*/ 374650 w 3495675"/>
                <a:gd name="connsiteY24" fmla="*/ 361950 h 631825"/>
                <a:gd name="connsiteX25" fmla="*/ 441325 w 3495675"/>
                <a:gd name="connsiteY25" fmla="*/ 365125 h 631825"/>
                <a:gd name="connsiteX26" fmla="*/ 511175 w 3495675"/>
                <a:gd name="connsiteY26" fmla="*/ 365125 h 631825"/>
                <a:gd name="connsiteX27" fmla="*/ 723900 w 3495675"/>
                <a:gd name="connsiteY27" fmla="*/ 330200 h 631825"/>
                <a:gd name="connsiteX28" fmla="*/ 1190625 w 3495675"/>
                <a:gd name="connsiteY28" fmla="*/ 263525 h 631825"/>
                <a:gd name="connsiteX29" fmla="*/ 1689100 w 3495675"/>
                <a:gd name="connsiteY29" fmla="*/ 203200 h 631825"/>
                <a:gd name="connsiteX30" fmla="*/ 1958975 w 3495675"/>
                <a:gd name="connsiteY30" fmla="*/ 180975 h 631825"/>
                <a:gd name="connsiteX31" fmla="*/ 2428875 w 3495675"/>
                <a:gd name="connsiteY31" fmla="*/ 133350 h 631825"/>
                <a:gd name="connsiteX32" fmla="*/ 2794000 w 3495675"/>
                <a:gd name="connsiteY32" fmla="*/ 88900 h 631825"/>
                <a:gd name="connsiteX33" fmla="*/ 2838450 w 3495675"/>
                <a:gd name="connsiteY33" fmla="*/ 76200 h 631825"/>
                <a:gd name="connsiteX34" fmla="*/ 2905125 w 3495675"/>
                <a:gd name="connsiteY34" fmla="*/ 44450 h 631825"/>
                <a:gd name="connsiteX35" fmla="*/ 2962275 w 3495675"/>
                <a:gd name="connsiteY35" fmla="*/ 19050 h 631825"/>
                <a:gd name="connsiteX36" fmla="*/ 3013075 w 3495675"/>
                <a:gd name="connsiteY36" fmla="*/ 3175 h 631825"/>
                <a:gd name="connsiteX37" fmla="*/ 3060700 w 3495675"/>
                <a:gd name="connsiteY37" fmla="*/ 0 h 631825"/>
                <a:gd name="connsiteX38" fmla="*/ 3140075 w 3495675"/>
                <a:gd name="connsiteY38" fmla="*/ 22225 h 631825"/>
                <a:gd name="connsiteX39" fmla="*/ 3251200 w 3495675"/>
                <a:gd name="connsiteY39" fmla="*/ 60325 h 631825"/>
                <a:gd name="connsiteX40" fmla="*/ 3340100 w 3495675"/>
                <a:gd name="connsiteY40" fmla="*/ 98425 h 631825"/>
                <a:gd name="connsiteX41" fmla="*/ 3413125 w 3495675"/>
                <a:gd name="connsiteY41" fmla="*/ 142875 h 631825"/>
                <a:gd name="connsiteX42" fmla="*/ 3460750 w 3495675"/>
                <a:gd name="connsiteY42" fmla="*/ 184150 h 631825"/>
                <a:gd name="connsiteX43" fmla="*/ 3486150 w 3495675"/>
                <a:gd name="connsiteY43" fmla="*/ 219075 h 631825"/>
                <a:gd name="connsiteX44" fmla="*/ 3495675 w 3495675"/>
                <a:gd name="connsiteY44" fmla="*/ 260350 h 631825"/>
                <a:gd name="connsiteX45" fmla="*/ 3489325 w 3495675"/>
                <a:gd name="connsiteY45" fmla="*/ 279400 h 631825"/>
                <a:gd name="connsiteX46" fmla="*/ 3463925 w 3495675"/>
                <a:gd name="connsiteY46" fmla="*/ 311150 h 631825"/>
                <a:gd name="connsiteX47" fmla="*/ 3409950 w 3495675"/>
                <a:gd name="connsiteY47" fmla="*/ 336550 h 631825"/>
                <a:gd name="connsiteX48" fmla="*/ 3352800 w 3495675"/>
                <a:gd name="connsiteY48" fmla="*/ 339725 h 631825"/>
                <a:gd name="connsiteX49" fmla="*/ 3114675 w 3495675"/>
                <a:gd name="connsiteY49" fmla="*/ 323850 h 631825"/>
                <a:gd name="connsiteX50" fmla="*/ 2816225 w 3495675"/>
                <a:gd name="connsiteY50" fmla="*/ 314325 h 631825"/>
                <a:gd name="connsiteX51" fmla="*/ 2705100 w 3495675"/>
                <a:gd name="connsiteY51" fmla="*/ 317500 h 631825"/>
                <a:gd name="connsiteX52" fmla="*/ 2390775 w 3495675"/>
                <a:gd name="connsiteY52" fmla="*/ 33655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95675" h="631825">
                  <a:moveTo>
                    <a:pt x="2390775" y="336550"/>
                  </a:moveTo>
                  <a:lnTo>
                    <a:pt x="1939925" y="365125"/>
                  </a:lnTo>
                  <a:lnTo>
                    <a:pt x="1673225" y="387350"/>
                  </a:lnTo>
                  <a:lnTo>
                    <a:pt x="1412875" y="412750"/>
                  </a:lnTo>
                  <a:lnTo>
                    <a:pt x="1104900" y="460375"/>
                  </a:lnTo>
                  <a:lnTo>
                    <a:pt x="841375" y="517525"/>
                  </a:lnTo>
                  <a:lnTo>
                    <a:pt x="692150" y="565150"/>
                  </a:lnTo>
                  <a:lnTo>
                    <a:pt x="523875" y="612775"/>
                  </a:lnTo>
                  <a:lnTo>
                    <a:pt x="441325" y="631825"/>
                  </a:lnTo>
                  <a:lnTo>
                    <a:pt x="409575" y="628650"/>
                  </a:lnTo>
                  <a:lnTo>
                    <a:pt x="355600" y="612775"/>
                  </a:lnTo>
                  <a:lnTo>
                    <a:pt x="295275" y="587375"/>
                  </a:lnTo>
                  <a:lnTo>
                    <a:pt x="228600" y="542925"/>
                  </a:lnTo>
                  <a:lnTo>
                    <a:pt x="171450" y="485775"/>
                  </a:lnTo>
                  <a:lnTo>
                    <a:pt x="85725" y="381000"/>
                  </a:lnTo>
                  <a:lnTo>
                    <a:pt x="31750" y="288925"/>
                  </a:lnTo>
                  <a:lnTo>
                    <a:pt x="0" y="219075"/>
                  </a:lnTo>
                  <a:lnTo>
                    <a:pt x="0" y="193675"/>
                  </a:lnTo>
                  <a:lnTo>
                    <a:pt x="15875" y="184150"/>
                  </a:lnTo>
                  <a:lnTo>
                    <a:pt x="34925" y="184150"/>
                  </a:lnTo>
                  <a:lnTo>
                    <a:pt x="73025" y="203200"/>
                  </a:lnTo>
                  <a:lnTo>
                    <a:pt x="174625" y="282575"/>
                  </a:lnTo>
                  <a:lnTo>
                    <a:pt x="260350" y="333375"/>
                  </a:lnTo>
                  <a:lnTo>
                    <a:pt x="298450" y="346075"/>
                  </a:lnTo>
                  <a:lnTo>
                    <a:pt x="374650" y="361950"/>
                  </a:lnTo>
                  <a:lnTo>
                    <a:pt x="441325" y="365125"/>
                  </a:lnTo>
                  <a:lnTo>
                    <a:pt x="511175" y="365125"/>
                  </a:lnTo>
                  <a:lnTo>
                    <a:pt x="723900" y="330200"/>
                  </a:lnTo>
                  <a:lnTo>
                    <a:pt x="1190625" y="263525"/>
                  </a:lnTo>
                  <a:lnTo>
                    <a:pt x="1689100" y="203200"/>
                  </a:lnTo>
                  <a:lnTo>
                    <a:pt x="1958975" y="180975"/>
                  </a:lnTo>
                  <a:lnTo>
                    <a:pt x="2428875" y="133350"/>
                  </a:lnTo>
                  <a:lnTo>
                    <a:pt x="2794000" y="88900"/>
                  </a:lnTo>
                  <a:lnTo>
                    <a:pt x="2838450" y="76200"/>
                  </a:lnTo>
                  <a:lnTo>
                    <a:pt x="2905125" y="44450"/>
                  </a:lnTo>
                  <a:lnTo>
                    <a:pt x="2962275" y="19050"/>
                  </a:lnTo>
                  <a:lnTo>
                    <a:pt x="3013075" y="3175"/>
                  </a:lnTo>
                  <a:lnTo>
                    <a:pt x="3060700" y="0"/>
                  </a:lnTo>
                  <a:lnTo>
                    <a:pt x="3140075" y="22225"/>
                  </a:lnTo>
                  <a:lnTo>
                    <a:pt x="3251200" y="60325"/>
                  </a:lnTo>
                  <a:lnTo>
                    <a:pt x="3340100" y="98425"/>
                  </a:lnTo>
                  <a:lnTo>
                    <a:pt x="3413125" y="142875"/>
                  </a:lnTo>
                  <a:lnTo>
                    <a:pt x="3460750" y="184150"/>
                  </a:lnTo>
                  <a:lnTo>
                    <a:pt x="3486150" y="219075"/>
                  </a:lnTo>
                  <a:lnTo>
                    <a:pt x="3495675" y="260350"/>
                  </a:lnTo>
                  <a:lnTo>
                    <a:pt x="3489325" y="279400"/>
                  </a:lnTo>
                  <a:lnTo>
                    <a:pt x="3463925" y="311150"/>
                  </a:lnTo>
                  <a:lnTo>
                    <a:pt x="3409950" y="336550"/>
                  </a:lnTo>
                  <a:lnTo>
                    <a:pt x="3352800" y="339725"/>
                  </a:lnTo>
                  <a:lnTo>
                    <a:pt x="3114675" y="323850"/>
                  </a:lnTo>
                  <a:lnTo>
                    <a:pt x="2816225" y="314325"/>
                  </a:lnTo>
                  <a:lnTo>
                    <a:pt x="2705100" y="317500"/>
                  </a:lnTo>
                  <a:lnTo>
                    <a:pt x="2390775" y="336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CA64FCC3-F515-4E7F-A58D-1E7C7AF60211}"/>
                </a:ext>
              </a:extLst>
            </p:cNvPr>
            <p:cNvSpPr/>
            <p:nvPr/>
          </p:nvSpPr>
          <p:spPr>
            <a:xfrm>
              <a:off x="3279775" y="3381375"/>
              <a:ext cx="947738" cy="627063"/>
            </a:xfrm>
            <a:custGeom>
              <a:avLst/>
              <a:gdLst>
                <a:gd name="connsiteX0" fmla="*/ 578644 w 947738"/>
                <a:gd name="connsiteY0" fmla="*/ 502444 h 626269"/>
                <a:gd name="connsiteX1" fmla="*/ 400050 w 947738"/>
                <a:gd name="connsiteY1" fmla="*/ 390525 h 626269"/>
                <a:gd name="connsiteX2" fmla="*/ 283369 w 947738"/>
                <a:gd name="connsiteY2" fmla="*/ 304800 h 626269"/>
                <a:gd name="connsiteX3" fmla="*/ 133350 w 947738"/>
                <a:gd name="connsiteY3" fmla="*/ 171450 h 626269"/>
                <a:gd name="connsiteX4" fmla="*/ 42863 w 947738"/>
                <a:gd name="connsiteY4" fmla="*/ 80963 h 626269"/>
                <a:gd name="connsiteX5" fmla="*/ 7144 w 947738"/>
                <a:gd name="connsiteY5" fmla="*/ 47625 h 626269"/>
                <a:gd name="connsiteX6" fmla="*/ 0 w 947738"/>
                <a:gd name="connsiteY6" fmla="*/ 26194 h 626269"/>
                <a:gd name="connsiteX7" fmla="*/ 4763 w 947738"/>
                <a:gd name="connsiteY7" fmla="*/ 9525 h 626269"/>
                <a:gd name="connsiteX8" fmla="*/ 21432 w 947738"/>
                <a:gd name="connsiteY8" fmla="*/ 0 h 626269"/>
                <a:gd name="connsiteX9" fmla="*/ 33338 w 947738"/>
                <a:gd name="connsiteY9" fmla="*/ 2381 h 626269"/>
                <a:gd name="connsiteX10" fmla="*/ 102394 w 947738"/>
                <a:gd name="connsiteY10" fmla="*/ 35719 h 626269"/>
                <a:gd name="connsiteX11" fmla="*/ 219075 w 947738"/>
                <a:gd name="connsiteY11" fmla="*/ 83344 h 626269"/>
                <a:gd name="connsiteX12" fmla="*/ 330994 w 947738"/>
                <a:gd name="connsiteY12" fmla="*/ 119063 h 626269"/>
                <a:gd name="connsiteX13" fmla="*/ 459582 w 947738"/>
                <a:gd name="connsiteY13" fmla="*/ 152400 h 626269"/>
                <a:gd name="connsiteX14" fmla="*/ 690563 w 947738"/>
                <a:gd name="connsiteY14" fmla="*/ 202406 h 626269"/>
                <a:gd name="connsiteX15" fmla="*/ 731044 w 947738"/>
                <a:gd name="connsiteY15" fmla="*/ 221456 h 626269"/>
                <a:gd name="connsiteX16" fmla="*/ 771525 w 947738"/>
                <a:gd name="connsiteY16" fmla="*/ 245269 h 626269"/>
                <a:gd name="connsiteX17" fmla="*/ 809625 w 947738"/>
                <a:gd name="connsiteY17" fmla="*/ 273844 h 626269"/>
                <a:gd name="connsiteX18" fmla="*/ 852488 w 947738"/>
                <a:gd name="connsiteY18" fmla="*/ 314325 h 626269"/>
                <a:gd name="connsiteX19" fmla="*/ 888207 w 947738"/>
                <a:gd name="connsiteY19" fmla="*/ 354806 h 626269"/>
                <a:gd name="connsiteX20" fmla="*/ 912019 w 947738"/>
                <a:gd name="connsiteY20" fmla="*/ 383381 h 626269"/>
                <a:gd name="connsiteX21" fmla="*/ 931069 w 947738"/>
                <a:gd name="connsiteY21" fmla="*/ 428625 h 626269"/>
                <a:gd name="connsiteX22" fmla="*/ 945357 w 947738"/>
                <a:gd name="connsiteY22" fmla="*/ 473869 h 626269"/>
                <a:gd name="connsiteX23" fmla="*/ 947738 w 947738"/>
                <a:gd name="connsiteY23" fmla="*/ 526256 h 626269"/>
                <a:gd name="connsiteX24" fmla="*/ 945357 w 947738"/>
                <a:gd name="connsiteY24" fmla="*/ 564356 h 626269"/>
                <a:gd name="connsiteX25" fmla="*/ 928688 w 947738"/>
                <a:gd name="connsiteY25" fmla="*/ 602456 h 626269"/>
                <a:gd name="connsiteX26" fmla="*/ 900113 w 947738"/>
                <a:gd name="connsiteY26" fmla="*/ 621506 h 626269"/>
                <a:gd name="connsiteX27" fmla="*/ 866775 w 947738"/>
                <a:gd name="connsiteY27" fmla="*/ 626269 h 626269"/>
                <a:gd name="connsiteX28" fmla="*/ 823913 w 947738"/>
                <a:gd name="connsiteY28" fmla="*/ 621506 h 626269"/>
                <a:gd name="connsiteX29" fmla="*/ 771525 w 947738"/>
                <a:gd name="connsiteY29" fmla="*/ 604838 h 626269"/>
                <a:gd name="connsiteX30" fmla="*/ 578644 w 947738"/>
                <a:gd name="connsiteY30" fmla="*/ 502444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7738" h="626269">
                  <a:moveTo>
                    <a:pt x="578644" y="502444"/>
                  </a:moveTo>
                  <a:lnTo>
                    <a:pt x="400050" y="390525"/>
                  </a:lnTo>
                  <a:lnTo>
                    <a:pt x="283369" y="304800"/>
                  </a:lnTo>
                  <a:lnTo>
                    <a:pt x="133350" y="171450"/>
                  </a:lnTo>
                  <a:lnTo>
                    <a:pt x="42863" y="80963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33338" y="2381"/>
                  </a:lnTo>
                  <a:lnTo>
                    <a:pt x="102394" y="35719"/>
                  </a:lnTo>
                  <a:lnTo>
                    <a:pt x="219075" y="83344"/>
                  </a:lnTo>
                  <a:lnTo>
                    <a:pt x="330994" y="119063"/>
                  </a:lnTo>
                  <a:lnTo>
                    <a:pt x="459582" y="152400"/>
                  </a:lnTo>
                  <a:lnTo>
                    <a:pt x="690563" y="202406"/>
                  </a:lnTo>
                  <a:lnTo>
                    <a:pt x="731044" y="221456"/>
                  </a:lnTo>
                  <a:lnTo>
                    <a:pt x="771525" y="245269"/>
                  </a:lnTo>
                  <a:lnTo>
                    <a:pt x="809625" y="273844"/>
                  </a:lnTo>
                  <a:lnTo>
                    <a:pt x="852488" y="314325"/>
                  </a:lnTo>
                  <a:lnTo>
                    <a:pt x="888207" y="354806"/>
                  </a:lnTo>
                  <a:lnTo>
                    <a:pt x="912019" y="383381"/>
                  </a:lnTo>
                  <a:lnTo>
                    <a:pt x="931069" y="428625"/>
                  </a:lnTo>
                  <a:lnTo>
                    <a:pt x="945357" y="473869"/>
                  </a:lnTo>
                  <a:lnTo>
                    <a:pt x="947738" y="526256"/>
                  </a:lnTo>
                  <a:lnTo>
                    <a:pt x="945357" y="564356"/>
                  </a:lnTo>
                  <a:lnTo>
                    <a:pt x="928688" y="602456"/>
                  </a:lnTo>
                  <a:lnTo>
                    <a:pt x="900113" y="621506"/>
                  </a:lnTo>
                  <a:lnTo>
                    <a:pt x="866775" y="626269"/>
                  </a:lnTo>
                  <a:lnTo>
                    <a:pt x="823913" y="621506"/>
                  </a:lnTo>
                  <a:lnTo>
                    <a:pt x="771525" y="604838"/>
                  </a:lnTo>
                  <a:lnTo>
                    <a:pt x="578644" y="502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2EADFCB8-E3C1-40A1-AE3E-07953B712427}"/>
                </a:ext>
              </a:extLst>
            </p:cNvPr>
            <p:cNvSpPr/>
            <p:nvPr/>
          </p:nvSpPr>
          <p:spPr>
            <a:xfrm>
              <a:off x="5446713" y="3033713"/>
              <a:ext cx="1309687" cy="723900"/>
            </a:xfrm>
            <a:custGeom>
              <a:avLst/>
              <a:gdLst>
                <a:gd name="connsiteX0" fmla="*/ 183356 w 1309687"/>
                <a:gd name="connsiteY0" fmla="*/ 595312 h 723900"/>
                <a:gd name="connsiteX1" fmla="*/ 435769 w 1309687"/>
                <a:gd name="connsiteY1" fmla="*/ 469106 h 723900"/>
                <a:gd name="connsiteX2" fmla="*/ 647700 w 1309687"/>
                <a:gd name="connsiteY2" fmla="*/ 333375 h 723900"/>
                <a:gd name="connsiteX3" fmla="*/ 754856 w 1309687"/>
                <a:gd name="connsiteY3" fmla="*/ 264318 h 723900"/>
                <a:gd name="connsiteX4" fmla="*/ 807244 w 1309687"/>
                <a:gd name="connsiteY4" fmla="*/ 211931 h 723900"/>
                <a:gd name="connsiteX5" fmla="*/ 809625 w 1309687"/>
                <a:gd name="connsiteY5" fmla="*/ 195262 h 723900"/>
                <a:gd name="connsiteX6" fmla="*/ 809625 w 1309687"/>
                <a:gd name="connsiteY6" fmla="*/ 171450 h 723900"/>
                <a:gd name="connsiteX7" fmla="*/ 797719 w 1309687"/>
                <a:gd name="connsiteY7" fmla="*/ 130968 h 723900"/>
                <a:gd name="connsiteX8" fmla="*/ 773906 w 1309687"/>
                <a:gd name="connsiteY8" fmla="*/ 97631 h 723900"/>
                <a:gd name="connsiteX9" fmla="*/ 740569 w 1309687"/>
                <a:gd name="connsiteY9" fmla="*/ 73818 h 723900"/>
                <a:gd name="connsiteX10" fmla="*/ 719137 w 1309687"/>
                <a:gd name="connsiteY10" fmla="*/ 57150 h 723900"/>
                <a:gd name="connsiteX11" fmla="*/ 709612 w 1309687"/>
                <a:gd name="connsiteY11" fmla="*/ 28575 h 723900"/>
                <a:gd name="connsiteX12" fmla="*/ 711994 w 1309687"/>
                <a:gd name="connsiteY12" fmla="*/ 7143 h 723900"/>
                <a:gd name="connsiteX13" fmla="*/ 723900 w 1309687"/>
                <a:gd name="connsiteY13" fmla="*/ 0 h 723900"/>
                <a:gd name="connsiteX14" fmla="*/ 754856 w 1309687"/>
                <a:gd name="connsiteY14" fmla="*/ 2381 h 723900"/>
                <a:gd name="connsiteX15" fmla="*/ 797719 w 1309687"/>
                <a:gd name="connsiteY15" fmla="*/ 11906 h 723900"/>
                <a:gd name="connsiteX16" fmla="*/ 862012 w 1309687"/>
                <a:gd name="connsiteY16" fmla="*/ 23812 h 723900"/>
                <a:gd name="connsiteX17" fmla="*/ 942975 w 1309687"/>
                <a:gd name="connsiteY17" fmla="*/ 45243 h 723900"/>
                <a:gd name="connsiteX18" fmla="*/ 1019175 w 1309687"/>
                <a:gd name="connsiteY18" fmla="*/ 73818 h 723900"/>
                <a:gd name="connsiteX19" fmla="*/ 1092994 w 1309687"/>
                <a:gd name="connsiteY19" fmla="*/ 114300 h 723900"/>
                <a:gd name="connsiteX20" fmla="*/ 1169194 w 1309687"/>
                <a:gd name="connsiteY20" fmla="*/ 161925 h 723900"/>
                <a:gd name="connsiteX21" fmla="*/ 1235869 w 1309687"/>
                <a:gd name="connsiteY21" fmla="*/ 214312 h 723900"/>
                <a:gd name="connsiteX22" fmla="*/ 1297781 w 1309687"/>
                <a:gd name="connsiteY22" fmla="*/ 273843 h 723900"/>
                <a:gd name="connsiteX23" fmla="*/ 1309687 w 1309687"/>
                <a:gd name="connsiteY23" fmla="*/ 292893 h 723900"/>
                <a:gd name="connsiteX24" fmla="*/ 1309687 w 1309687"/>
                <a:gd name="connsiteY24" fmla="*/ 309562 h 723900"/>
                <a:gd name="connsiteX25" fmla="*/ 1307306 w 1309687"/>
                <a:gd name="connsiteY25" fmla="*/ 333375 h 723900"/>
                <a:gd name="connsiteX26" fmla="*/ 1293019 w 1309687"/>
                <a:gd name="connsiteY26" fmla="*/ 354806 h 723900"/>
                <a:gd name="connsiteX27" fmla="*/ 1262062 w 1309687"/>
                <a:gd name="connsiteY27" fmla="*/ 369093 h 723900"/>
                <a:gd name="connsiteX28" fmla="*/ 1219200 w 1309687"/>
                <a:gd name="connsiteY28" fmla="*/ 378618 h 723900"/>
                <a:gd name="connsiteX29" fmla="*/ 1135856 w 1309687"/>
                <a:gd name="connsiteY29" fmla="*/ 392906 h 723900"/>
                <a:gd name="connsiteX30" fmla="*/ 940594 w 1309687"/>
                <a:gd name="connsiteY30" fmla="*/ 464343 h 723900"/>
                <a:gd name="connsiteX31" fmla="*/ 561975 w 1309687"/>
                <a:gd name="connsiteY31" fmla="*/ 583406 h 723900"/>
                <a:gd name="connsiteX32" fmla="*/ 250031 w 1309687"/>
                <a:gd name="connsiteY32" fmla="*/ 671512 h 723900"/>
                <a:gd name="connsiteX33" fmla="*/ 28575 w 1309687"/>
                <a:gd name="connsiteY33" fmla="*/ 723900 h 723900"/>
                <a:gd name="connsiteX34" fmla="*/ 11906 w 1309687"/>
                <a:gd name="connsiteY34" fmla="*/ 723900 h 723900"/>
                <a:gd name="connsiteX35" fmla="*/ 0 w 1309687"/>
                <a:gd name="connsiteY35" fmla="*/ 714375 h 723900"/>
                <a:gd name="connsiteX36" fmla="*/ 0 w 1309687"/>
                <a:gd name="connsiteY36" fmla="*/ 697706 h 723900"/>
                <a:gd name="connsiteX37" fmla="*/ 14287 w 1309687"/>
                <a:gd name="connsiteY37" fmla="*/ 678656 h 723900"/>
                <a:gd name="connsiteX38" fmla="*/ 183356 w 1309687"/>
                <a:gd name="connsiteY38" fmla="*/ 59531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09687" h="723900">
                  <a:moveTo>
                    <a:pt x="183356" y="595312"/>
                  </a:moveTo>
                  <a:lnTo>
                    <a:pt x="435769" y="469106"/>
                  </a:lnTo>
                  <a:lnTo>
                    <a:pt x="647700" y="333375"/>
                  </a:lnTo>
                  <a:lnTo>
                    <a:pt x="754856" y="264318"/>
                  </a:lnTo>
                  <a:lnTo>
                    <a:pt x="807244" y="211931"/>
                  </a:lnTo>
                  <a:lnTo>
                    <a:pt x="809625" y="195262"/>
                  </a:lnTo>
                  <a:lnTo>
                    <a:pt x="809625" y="171450"/>
                  </a:lnTo>
                  <a:lnTo>
                    <a:pt x="797719" y="130968"/>
                  </a:lnTo>
                  <a:lnTo>
                    <a:pt x="773906" y="97631"/>
                  </a:lnTo>
                  <a:lnTo>
                    <a:pt x="740569" y="73818"/>
                  </a:lnTo>
                  <a:lnTo>
                    <a:pt x="719137" y="57150"/>
                  </a:lnTo>
                  <a:lnTo>
                    <a:pt x="709612" y="28575"/>
                  </a:lnTo>
                  <a:lnTo>
                    <a:pt x="711994" y="7143"/>
                  </a:lnTo>
                  <a:lnTo>
                    <a:pt x="723900" y="0"/>
                  </a:lnTo>
                  <a:lnTo>
                    <a:pt x="754856" y="2381"/>
                  </a:lnTo>
                  <a:lnTo>
                    <a:pt x="797719" y="11906"/>
                  </a:lnTo>
                  <a:lnTo>
                    <a:pt x="862012" y="23812"/>
                  </a:lnTo>
                  <a:lnTo>
                    <a:pt x="942975" y="45243"/>
                  </a:lnTo>
                  <a:lnTo>
                    <a:pt x="1019175" y="73818"/>
                  </a:lnTo>
                  <a:lnTo>
                    <a:pt x="1092994" y="114300"/>
                  </a:lnTo>
                  <a:lnTo>
                    <a:pt x="1169194" y="161925"/>
                  </a:lnTo>
                  <a:lnTo>
                    <a:pt x="1235869" y="214312"/>
                  </a:lnTo>
                  <a:lnTo>
                    <a:pt x="1297781" y="273843"/>
                  </a:lnTo>
                  <a:lnTo>
                    <a:pt x="1309687" y="292893"/>
                  </a:lnTo>
                  <a:lnTo>
                    <a:pt x="1309687" y="309562"/>
                  </a:lnTo>
                  <a:lnTo>
                    <a:pt x="1307306" y="333375"/>
                  </a:lnTo>
                  <a:lnTo>
                    <a:pt x="1293019" y="354806"/>
                  </a:lnTo>
                  <a:lnTo>
                    <a:pt x="1262062" y="369093"/>
                  </a:lnTo>
                  <a:lnTo>
                    <a:pt x="1219200" y="378618"/>
                  </a:lnTo>
                  <a:lnTo>
                    <a:pt x="1135856" y="392906"/>
                  </a:lnTo>
                  <a:lnTo>
                    <a:pt x="940594" y="464343"/>
                  </a:lnTo>
                  <a:lnTo>
                    <a:pt x="561975" y="583406"/>
                  </a:lnTo>
                  <a:lnTo>
                    <a:pt x="250031" y="671512"/>
                  </a:lnTo>
                  <a:lnTo>
                    <a:pt x="28575" y="723900"/>
                  </a:lnTo>
                  <a:lnTo>
                    <a:pt x="11906" y="723900"/>
                  </a:lnTo>
                  <a:lnTo>
                    <a:pt x="0" y="714375"/>
                  </a:lnTo>
                  <a:lnTo>
                    <a:pt x="0" y="697706"/>
                  </a:lnTo>
                  <a:lnTo>
                    <a:pt x="14287" y="678656"/>
                  </a:lnTo>
                  <a:lnTo>
                    <a:pt x="183356" y="595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5BBD0FE2-3236-4A3B-9442-4427B357C6C7}"/>
                </a:ext>
              </a:extLst>
            </p:cNvPr>
            <p:cNvSpPr/>
            <p:nvPr/>
          </p:nvSpPr>
          <p:spPr>
            <a:xfrm>
              <a:off x="3109913" y="4160838"/>
              <a:ext cx="1365250" cy="1231900"/>
            </a:xfrm>
            <a:custGeom>
              <a:avLst/>
              <a:gdLst>
                <a:gd name="connsiteX0" fmla="*/ 716756 w 1364456"/>
                <a:gd name="connsiteY0" fmla="*/ 716756 h 1233487"/>
                <a:gd name="connsiteX1" fmla="*/ 914400 w 1364456"/>
                <a:gd name="connsiteY1" fmla="*/ 507206 h 1233487"/>
                <a:gd name="connsiteX2" fmla="*/ 1071562 w 1364456"/>
                <a:gd name="connsiteY2" fmla="*/ 340519 h 1233487"/>
                <a:gd name="connsiteX3" fmla="*/ 1195387 w 1364456"/>
                <a:gd name="connsiteY3" fmla="*/ 216694 h 1233487"/>
                <a:gd name="connsiteX4" fmla="*/ 1304925 w 1364456"/>
                <a:gd name="connsiteY4" fmla="*/ 107156 h 1233487"/>
                <a:gd name="connsiteX5" fmla="*/ 1359693 w 1364456"/>
                <a:gd name="connsiteY5" fmla="*/ 50006 h 1233487"/>
                <a:gd name="connsiteX6" fmla="*/ 1364456 w 1364456"/>
                <a:gd name="connsiteY6" fmla="*/ 30956 h 1233487"/>
                <a:gd name="connsiteX7" fmla="*/ 1362075 w 1364456"/>
                <a:gd name="connsiteY7" fmla="*/ 9525 h 1233487"/>
                <a:gd name="connsiteX8" fmla="*/ 1350168 w 1364456"/>
                <a:gd name="connsiteY8" fmla="*/ 2381 h 1233487"/>
                <a:gd name="connsiteX9" fmla="*/ 1333500 w 1364456"/>
                <a:gd name="connsiteY9" fmla="*/ 0 h 1233487"/>
                <a:gd name="connsiteX10" fmla="*/ 1309687 w 1364456"/>
                <a:gd name="connsiteY10" fmla="*/ 11906 h 1233487"/>
                <a:gd name="connsiteX11" fmla="*/ 1250156 w 1364456"/>
                <a:gd name="connsiteY11" fmla="*/ 54769 h 1233487"/>
                <a:gd name="connsiteX12" fmla="*/ 728662 w 1364456"/>
                <a:gd name="connsiteY12" fmla="*/ 459581 h 1233487"/>
                <a:gd name="connsiteX13" fmla="*/ 504825 w 1364456"/>
                <a:gd name="connsiteY13" fmla="*/ 635794 h 1233487"/>
                <a:gd name="connsiteX14" fmla="*/ 342900 w 1364456"/>
                <a:gd name="connsiteY14" fmla="*/ 762000 h 1233487"/>
                <a:gd name="connsiteX15" fmla="*/ 319087 w 1364456"/>
                <a:gd name="connsiteY15" fmla="*/ 781050 h 1233487"/>
                <a:gd name="connsiteX16" fmla="*/ 290512 w 1364456"/>
                <a:gd name="connsiteY16" fmla="*/ 792956 h 1233487"/>
                <a:gd name="connsiteX17" fmla="*/ 261937 w 1364456"/>
                <a:gd name="connsiteY17" fmla="*/ 797719 h 1233487"/>
                <a:gd name="connsiteX18" fmla="*/ 228600 w 1364456"/>
                <a:gd name="connsiteY18" fmla="*/ 802481 h 1233487"/>
                <a:gd name="connsiteX19" fmla="*/ 185737 w 1364456"/>
                <a:gd name="connsiteY19" fmla="*/ 792956 h 1233487"/>
                <a:gd name="connsiteX20" fmla="*/ 161925 w 1364456"/>
                <a:gd name="connsiteY20" fmla="*/ 778669 h 1233487"/>
                <a:gd name="connsiteX21" fmla="*/ 135731 w 1364456"/>
                <a:gd name="connsiteY21" fmla="*/ 752475 h 1233487"/>
                <a:gd name="connsiteX22" fmla="*/ 109537 w 1364456"/>
                <a:gd name="connsiteY22" fmla="*/ 716756 h 1233487"/>
                <a:gd name="connsiteX23" fmla="*/ 92868 w 1364456"/>
                <a:gd name="connsiteY23" fmla="*/ 695325 h 1233487"/>
                <a:gd name="connsiteX24" fmla="*/ 66675 w 1364456"/>
                <a:gd name="connsiteY24" fmla="*/ 671512 h 1233487"/>
                <a:gd name="connsiteX25" fmla="*/ 40481 w 1364456"/>
                <a:gd name="connsiteY25" fmla="*/ 669131 h 1233487"/>
                <a:gd name="connsiteX26" fmla="*/ 28575 w 1364456"/>
                <a:gd name="connsiteY26" fmla="*/ 673894 h 1233487"/>
                <a:gd name="connsiteX27" fmla="*/ 7143 w 1364456"/>
                <a:gd name="connsiteY27" fmla="*/ 695325 h 1233487"/>
                <a:gd name="connsiteX28" fmla="*/ 0 w 1364456"/>
                <a:gd name="connsiteY28" fmla="*/ 728662 h 1233487"/>
                <a:gd name="connsiteX29" fmla="*/ 9525 w 1364456"/>
                <a:gd name="connsiteY29" fmla="*/ 792956 h 1233487"/>
                <a:gd name="connsiteX30" fmla="*/ 30956 w 1364456"/>
                <a:gd name="connsiteY30" fmla="*/ 885825 h 1233487"/>
                <a:gd name="connsiteX31" fmla="*/ 66675 w 1364456"/>
                <a:gd name="connsiteY31" fmla="*/ 981075 h 1233487"/>
                <a:gd name="connsiteX32" fmla="*/ 102393 w 1364456"/>
                <a:gd name="connsiteY32" fmla="*/ 1054894 h 1233487"/>
                <a:gd name="connsiteX33" fmla="*/ 147637 w 1364456"/>
                <a:gd name="connsiteY33" fmla="*/ 1116806 h 1233487"/>
                <a:gd name="connsiteX34" fmla="*/ 202406 w 1364456"/>
                <a:gd name="connsiteY34" fmla="*/ 1178719 h 1233487"/>
                <a:gd name="connsiteX35" fmla="*/ 252412 w 1364456"/>
                <a:gd name="connsiteY35" fmla="*/ 1219200 h 1233487"/>
                <a:gd name="connsiteX36" fmla="*/ 271462 w 1364456"/>
                <a:gd name="connsiteY36" fmla="*/ 1231106 h 1233487"/>
                <a:gd name="connsiteX37" fmla="*/ 285750 w 1364456"/>
                <a:gd name="connsiteY37" fmla="*/ 1233487 h 1233487"/>
                <a:gd name="connsiteX38" fmla="*/ 304800 w 1364456"/>
                <a:gd name="connsiteY38" fmla="*/ 1228725 h 1233487"/>
                <a:gd name="connsiteX39" fmla="*/ 357187 w 1364456"/>
                <a:gd name="connsiteY39" fmla="*/ 1173956 h 1233487"/>
                <a:gd name="connsiteX40" fmla="*/ 381000 w 1364456"/>
                <a:gd name="connsiteY40" fmla="*/ 1128712 h 1233487"/>
                <a:gd name="connsiteX41" fmla="*/ 400050 w 1364456"/>
                <a:gd name="connsiteY41" fmla="*/ 1083469 h 1233487"/>
                <a:gd name="connsiteX42" fmla="*/ 411956 w 1364456"/>
                <a:gd name="connsiteY42" fmla="*/ 1062037 h 1233487"/>
                <a:gd name="connsiteX43" fmla="*/ 461962 w 1364456"/>
                <a:gd name="connsiteY43" fmla="*/ 1000125 h 1233487"/>
                <a:gd name="connsiteX44" fmla="*/ 564356 w 1364456"/>
                <a:gd name="connsiteY44" fmla="*/ 888206 h 1233487"/>
                <a:gd name="connsiteX45" fmla="*/ 716756 w 1364456"/>
                <a:gd name="connsiteY45" fmla="*/ 716756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4456" h="1233487">
                  <a:moveTo>
                    <a:pt x="716756" y="716756"/>
                  </a:moveTo>
                  <a:lnTo>
                    <a:pt x="914400" y="507206"/>
                  </a:lnTo>
                  <a:lnTo>
                    <a:pt x="1071562" y="340519"/>
                  </a:lnTo>
                  <a:lnTo>
                    <a:pt x="1195387" y="216694"/>
                  </a:lnTo>
                  <a:lnTo>
                    <a:pt x="1304925" y="107156"/>
                  </a:lnTo>
                  <a:lnTo>
                    <a:pt x="1359693" y="50006"/>
                  </a:lnTo>
                  <a:lnTo>
                    <a:pt x="1364456" y="30956"/>
                  </a:lnTo>
                  <a:lnTo>
                    <a:pt x="1362075" y="9525"/>
                  </a:lnTo>
                  <a:lnTo>
                    <a:pt x="1350168" y="2381"/>
                  </a:lnTo>
                  <a:lnTo>
                    <a:pt x="1333500" y="0"/>
                  </a:lnTo>
                  <a:lnTo>
                    <a:pt x="1309687" y="11906"/>
                  </a:lnTo>
                  <a:lnTo>
                    <a:pt x="1250156" y="54769"/>
                  </a:lnTo>
                  <a:lnTo>
                    <a:pt x="728662" y="459581"/>
                  </a:lnTo>
                  <a:lnTo>
                    <a:pt x="504825" y="635794"/>
                  </a:lnTo>
                  <a:lnTo>
                    <a:pt x="342900" y="762000"/>
                  </a:lnTo>
                  <a:lnTo>
                    <a:pt x="319087" y="781050"/>
                  </a:lnTo>
                  <a:lnTo>
                    <a:pt x="290512" y="792956"/>
                  </a:lnTo>
                  <a:lnTo>
                    <a:pt x="261937" y="797719"/>
                  </a:lnTo>
                  <a:lnTo>
                    <a:pt x="228600" y="802481"/>
                  </a:lnTo>
                  <a:lnTo>
                    <a:pt x="185737" y="792956"/>
                  </a:lnTo>
                  <a:lnTo>
                    <a:pt x="161925" y="778669"/>
                  </a:lnTo>
                  <a:lnTo>
                    <a:pt x="135731" y="752475"/>
                  </a:lnTo>
                  <a:lnTo>
                    <a:pt x="109537" y="716756"/>
                  </a:lnTo>
                  <a:lnTo>
                    <a:pt x="92868" y="695325"/>
                  </a:lnTo>
                  <a:lnTo>
                    <a:pt x="66675" y="671512"/>
                  </a:lnTo>
                  <a:lnTo>
                    <a:pt x="40481" y="669131"/>
                  </a:lnTo>
                  <a:lnTo>
                    <a:pt x="28575" y="673894"/>
                  </a:lnTo>
                  <a:lnTo>
                    <a:pt x="7143" y="695325"/>
                  </a:lnTo>
                  <a:lnTo>
                    <a:pt x="0" y="728662"/>
                  </a:lnTo>
                  <a:lnTo>
                    <a:pt x="9525" y="792956"/>
                  </a:lnTo>
                  <a:lnTo>
                    <a:pt x="30956" y="885825"/>
                  </a:lnTo>
                  <a:lnTo>
                    <a:pt x="66675" y="981075"/>
                  </a:lnTo>
                  <a:lnTo>
                    <a:pt x="102393" y="1054894"/>
                  </a:lnTo>
                  <a:lnTo>
                    <a:pt x="147637" y="1116806"/>
                  </a:lnTo>
                  <a:lnTo>
                    <a:pt x="202406" y="1178719"/>
                  </a:lnTo>
                  <a:lnTo>
                    <a:pt x="252412" y="1219200"/>
                  </a:lnTo>
                  <a:lnTo>
                    <a:pt x="271462" y="1231106"/>
                  </a:lnTo>
                  <a:lnTo>
                    <a:pt x="285750" y="1233487"/>
                  </a:lnTo>
                  <a:lnTo>
                    <a:pt x="304800" y="1228725"/>
                  </a:lnTo>
                  <a:lnTo>
                    <a:pt x="357187" y="1173956"/>
                  </a:lnTo>
                  <a:lnTo>
                    <a:pt x="381000" y="1128712"/>
                  </a:lnTo>
                  <a:lnTo>
                    <a:pt x="400050" y="1083469"/>
                  </a:lnTo>
                  <a:lnTo>
                    <a:pt x="411956" y="1062037"/>
                  </a:lnTo>
                  <a:lnTo>
                    <a:pt x="461962" y="1000125"/>
                  </a:lnTo>
                  <a:lnTo>
                    <a:pt x="564356" y="888206"/>
                  </a:lnTo>
                  <a:lnTo>
                    <a:pt x="716756" y="716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9A831A90-8465-430B-8A3F-1E783CC67FA4}"/>
                </a:ext>
              </a:extLst>
            </p:cNvPr>
            <p:cNvSpPr/>
            <p:nvPr/>
          </p:nvSpPr>
          <p:spPr>
            <a:xfrm rot="16200000">
              <a:off x="2749550" y="3551238"/>
              <a:ext cx="4535488" cy="658812"/>
            </a:xfrm>
            <a:custGeom>
              <a:avLst/>
              <a:gdLst>
                <a:gd name="connsiteX0" fmla="*/ 3189427 w 4535424"/>
                <a:gd name="connsiteY0" fmla="*/ 537667 h 658368"/>
                <a:gd name="connsiteX1" fmla="*/ 2362809 w 4535424"/>
                <a:gd name="connsiteY1" fmla="*/ 526694 h 658368"/>
                <a:gd name="connsiteX2" fmla="*/ 2099462 w 4535424"/>
                <a:gd name="connsiteY2" fmla="*/ 523037 h 658368"/>
                <a:gd name="connsiteX3" fmla="*/ 1521561 w 4535424"/>
                <a:gd name="connsiteY3" fmla="*/ 519379 h 658368"/>
                <a:gd name="connsiteX4" fmla="*/ 822960 w 4535424"/>
                <a:gd name="connsiteY4" fmla="*/ 519379 h 658368"/>
                <a:gd name="connsiteX5" fmla="*/ 680313 w 4535424"/>
                <a:gd name="connsiteY5" fmla="*/ 537667 h 658368"/>
                <a:gd name="connsiteX6" fmla="*/ 519379 w 4535424"/>
                <a:gd name="connsiteY6" fmla="*/ 563270 h 658368"/>
                <a:gd name="connsiteX7" fmla="*/ 446227 w 4535424"/>
                <a:gd name="connsiteY7" fmla="*/ 552297 h 658368"/>
                <a:gd name="connsiteX8" fmla="*/ 307238 w 4535424"/>
                <a:gd name="connsiteY8" fmla="*/ 523037 h 658368"/>
                <a:gd name="connsiteX9" fmla="*/ 135331 w 4535424"/>
                <a:gd name="connsiteY9" fmla="*/ 468173 h 658368"/>
                <a:gd name="connsiteX10" fmla="*/ 21945 w 4535424"/>
                <a:gd name="connsiteY10" fmla="*/ 420624 h 658368"/>
                <a:gd name="connsiteX11" fmla="*/ 3657 w 4535424"/>
                <a:gd name="connsiteY11" fmla="*/ 387705 h 658368"/>
                <a:gd name="connsiteX12" fmla="*/ 0 w 4535424"/>
                <a:gd name="connsiteY12" fmla="*/ 340157 h 658368"/>
                <a:gd name="connsiteX13" fmla="*/ 10973 w 4535424"/>
                <a:gd name="connsiteY13" fmla="*/ 292608 h 658368"/>
                <a:gd name="connsiteX14" fmla="*/ 25603 w 4535424"/>
                <a:gd name="connsiteY14" fmla="*/ 274320 h 658368"/>
                <a:gd name="connsiteX15" fmla="*/ 102413 w 4535424"/>
                <a:gd name="connsiteY15" fmla="*/ 226771 h 658368"/>
                <a:gd name="connsiteX16" fmla="*/ 215798 w 4535424"/>
                <a:gd name="connsiteY16" fmla="*/ 157277 h 658368"/>
                <a:gd name="connsiteX17" fmla="*/ 592531 w 4535424"/>
                <a:gd name="connsiteY17" fmla="*/ 270662 h 658368"/>
                <a:gd name="connsiteX18" fmla="*/ 837590 w 4535424"/>
                <a:gd name="connsiteY18" fmla="*/ 277977 h 658368"/>
                <a:gd name="connsiteX19" fmla="*/ 1664208 w 4535424"/>
                <a:gd name="connsiteY19" fmla="*/ 285293 h 658368"/>
                <a:gd name="connsiteX20" fmla="*/ 2651760 w 4535424"/>
                <a:gd name="connsiteY20" fmla="*/ 292608 h 658368"/>
                <a:gd name="connsiteX21" fmla="*/ 4162349 w 4535424"/>
                <a:gd name="connsiteY21" fmla="*/ 299923 h 658368"/>
                <a:gd name="connsiteX22" fmla="*/ 4239158 w 4535424"/>
                <a:gd name="connsiteY22" fmla="*/ 296265 h 658368"/>
                <a:gd name="connsiteX23" fmla="*/ 4261104 w 4535424"/>
                <a:gd name="connsiteY23" fmla="*/ 288950 h 658368"/>
                <a:gd name="connsiteX24" fmla="*/ 4301337 w 4535424"/>
                <a:gd name="connsiteY24" fmla="*/ 259689 h 658368"/>
                <a:gd name="connsiteX25" fmla="*/ 4345229 w 4535424"/>
                <a:gd name="connsiteY25" fmla="*/ 204825 h 658368"/>
                <a:gd name="connsiteX26" fmla="*/ 4400093 w 4535424"/>
                <a:gd name="connsiteY26" fmla="*/ 131673 h 658368"/>
                <a:gd name="connsiteX27" fmla="*/ 4465929 w 4535424"/>
                <a:gd name="connsiteY27" fmla="*/ 10973 h 658368"/>
                <a:gd name="connsiteX28" fmla="*/ 4487875 w 4535424"/>
                <a:gd name="connsiteY28" fmla="*/ 0 h 658368"/>
                <a:gd name="connsiteX29" fmla="*/ 4513478 w 4535424"/>
                <a:gd name="connsiteY29" fmla="*/ 0 h 658368"/>
                <a:gd name="connsiteX30" fmla="*/ 4535424 w 4535424"/>
                <a:gd name="connsiteY30" fmla="*/ 10973 h 658368"/>
                <a:gd name="connsiteX31" fmla="*/ 4524451 w 4535424"/>
                <a:gd name="connsiteY31" fmla="*/ 58521 h 658368"/>
                <a:gd name="connsiteX32" fmla="*/ 4484217 w 4535424"/>
                <a:gd name="connsiteY32" fmla="*/ 241401 h 658368"/>
                <a:gd name="connsiteX33" fmla="*/ 4422038 w 4535424"/>
                <a:gd name="connsiteY33" fmla="*/ 442569 h 658368"/>
                <a:gd name="connsiteX34" fmla="*/ 4385462 w 4535424"/>
                <a:gd name="connsiteY34" fmla="*/ 548640 h 658368"/>
                <a:gd name="connsiteX35" fmla="*/ 4352544 w 4535424"/>
                <a:gd name="connsiteY35" fmla="*/ 607161 h 658368"/>
                <a:gd name="connsiteX36" fmla="*/ 4312310 w 4535424"/>
                <a:gd name="connsiteY36" fmla="*/ 636422 h 658368"/>
                <a:gd name="connsiteX37" fmla="*/ 4261104 w 4535424"/>
                <a:gd name="connsiteY37" fmla="*/ 654710 h 658368"/>
                <a:gd name="connsiteX38" fmla="*/ 4220870 w 4535424"/>
                <a:gd name="connsiteY38" fmla="*/ 658368 h 658368"/>
                <a:gd name="connsiteX39" fmla="*/ 4129430 w 4535424"/>
                <a:gd name="connsiteY39" fmla="*/ 603504 h 658368"/>
                <a:gd name="connsiteX40" fmla="*/ 4045305 w 4535424"/>
                <a:gd name="connsiteY40" fmla="*/ 570585 h 658368"/>
                <a:gd name="connsiteX41" fmla="*/ 3503981 w 4535424"/>
                <a:gd name="connsiteY41" fmla="*/ 548640 h 658368"/>
                <a:gd name="connsiteX42" fmla="*/ 3189427 w 4535424"/>
                <a:gd name="connsiteY42" fmla="*/ 537667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5424" h="658368">
                  <a:moveTo>
                    <a:pt x="3189427" y="537667"/>
                  </a:moveTo>
                  <a:lnTo>
                    <a:pt x="2362809" y="526694"/>
                  </a:lnTo>
                  <a:lnTo>
                    <a:pt x="2099462" y="523037"/>
                  </a:lnTo>
                  <a:lnTo>
                    <a:pt x="1521561" y="519379"/>
                  </a:lnTo>
                  <a:lnTo>
                    <a:pt x="822960" y="519379"/>
                  </a:lnTo>
                  <a:lnTo>
                    <a:pt x="680313" y="537667"/>
                  </a:lnTo>
                  <a:lnTo>
                    <a:pt x="519379" y="563270"/>
                  </a:lnTo>
                  <a:lnTo>
                    <a:pt x="446227" y="552297"/>
                  </a:lnTo>
                  <a:lnTo>
                    <a:pt x="307238" y="523037"/>
                  </a:lnTo>
                  <a:lnTo>
                    <a:pt x="135331" y="468173"/>
                  </a:lnTo>
                  <a:lnTo>
                    <a:pt x="21945" y="420624"/>
                  </a:lnTo>
                  <a:cubicBezTo>
                    <a:pt x="3011" y="390329"/>
                    <a:pt x="3657" y="402865"/>
                    <a:pt x="3657" y="387705"/>
                  </a:cubicBezTo>
                  <a:lnTo>
                    <a:pt x="0" y="340157"/>
                  </a:lnTo>
                  <a:lnTo>
                    <a:pt x="10973" y="292608"/>
                  </a:lnTo>
                  <a:lnTo>
                    <a:pt x="25603" y="274320"/>
                  </a:lnTo>
                  <a:lnTo>
                    <a:pt x="102413" y="226771"/>
                  </a:lnTo>
                  <a:lnTo>
                    <a:pt x="215798" y="157277"/>
                  </a:lnTo>
                  <a:lnTo>
                    <a:pt x="592531" y="270662"/>
                  </a:lnTo>
                  <a:lnTo>
                    <a:pt x="837590" y="277977"/>
                  </a:lnTo>
                  <a:lnTo>
                    <a:pt x="1664208" y="285293"/>
                  </a:lnTo>
                  <a:lnTo>
                    <a:pt x="2651760" y="292608"/>
                  </a:lnTo>
                  <a:lnTo>
                    <a:pt x="4162349" y="299923"/>
                  </a:lnTo>
                  <a:lnTo>
                    <a:pt x="4239158" y="296265"/>
                  </a:lnTo>
                  <a:lnTo>
                    <a:pt x="4261104" y="288950"/>
                  </a:lnTo>
                  <a:lnTo>
                    <a:pt x="4301337" y="259689"/>
                  </a:lnTo>
                  <a:lnTo>
                    <a:pt x="4345229" y="204825"/>
                  </a:lnTo>
                  <a:lnTo>
                    <a:pt x="4400093" y="131673"/>
                  </a:lnTo>
                  <a:lnTo>
                    <a:pt x="4465929" y="10973"/>
                  </a:lnTo>
                  <a:lnTo>
                    <a:pt x="4487875" y="0"/>
                  </a:lnTo>
                  <a:lnTo>
                    <a:pt x="4513478" y="0"/>
                  </a:lnTo>
                  <a:lnTo>
                    <a:pt x="4535424" y="10973"/>
                  </a:lnTo>
                  <a:lnTo>
                    <a:pt x="4524451" y="58521"/>
                  </a:lnTo>
                  <a:lnTo>
                    <a:pt x="4484217" y="241401"/>
                  </a:lnTo>
                  <a:lnTo>
                    <a:pt x="4422038" y="442569"/>
                  </a:lnTo>
                  <a:lnTo>
                    <a:pt x="4385462" y="548640"/>
                  </a:lnTo>
                  <a:lnTo>
                    <a:pt x="4352544" y="607161"/>
                  </a:lnTo>
                  <a:lnTo>
                    <a:pt x="4312310" y="636422"/>
                  </a:lnTo>
                  <a:lnTo>
                    <a:pt x="4261104" y="654710"/>
                  </a:lnTo>
                  <a:lnTo>
                    <a:pt x="4220870" y="658368"/>
                  </a:lnTo>
                  <a:lnTo>
                    <a:pt x="4129430" y="603504"/>
                  </a:lnTo>
                  <a:lnTo>
                    <a:pt x="4045305" y="570585"/>
                  </a:lnTo>
                  <a:lnTo>
                    <a:pt x="3503981" y="548640"/>
                  </a:lnTo>
                  <a:lnTo>
                    <a:pt x="3189427" y="5376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B03917E8-CCC2-4A13-BA41-9755D98D47BE}"/>
                </a:ext>
              </a:extLst>
            </p:cNvPr>
            <p:cNvSpPr/>
            <p:nvPr/>
          </p:nvSpPr>
          <p:spPr>
            <a:xfrm>
              <a:off x="4252913" y="5322888"/>
              <a:ext cx="787400" cy="688975"/>
            </a:xfrm>
            <a:custGeom>
              <a:avLst/>
              <a:gdLst>
                <a:gd name="connsiteX0" fmla="*/ 278606 w 788193"/>
                <a:gd name="connsiteY0" fmla="*/ 109537 h 690562"/>
                <a:gd name="connsiteX1" fmla="*/ 488156 w 788193"/>
                <a:gd name="connsiteY1" fmla="*/ 204787 h 690562"/>
                <a:gd name="connsiteX2" fmla="*/ 602456 w 788193"/>
                <a:gd name="connsiteY2" fmla="*/ 259556 h 690562"/>
                <a:gd name="connsiteX3" fmla="*/ 642937 w 788193"/>
                <a:gd name="connsiteY3" fmla="*/ 273844 h 690562"/>
                <a:gd name="connsiteX4" fmla="*/ 657225 w 788193"/>
                <a:gd name="connsiteY4" fmla="*/ 273844 h 690562"/>
                <a:gd name="connsiteX5" fmla="*/ 683418 w 788193"/>
                <a:gd name="connsiteY5" fmla="*/ 264319 h 690562"/>
                <a:gd name="connsiteX6" fmla="*/ 788193 w 788193"/>
                <a:gd name="connsiteY6" fmla="*/ 161925 h 690562"/>
                <a:gd name="connsiteX7" fmla="*/ 654843 w 788193"/>
                <a:gd name="connsiteY7" fmla="*/ 690562 h 690562"/>
                <a:gd name="connsiteX8" fmla="*/ 588168 w 788193"/>
                <a:gd name="connsiteY8" fmla="*/ 607219 h 690562"/>
                <a:gd name="connsiteX9" fmla="*/ 526256 w 788193"/>
                <a:gd name="connsiteY9" fmla="*/ 519112 h 690562"/>
                <a:gd name="connsiteX10" fmla="*/ 471487 w 788193"/>
                <a:gd name="connsiteY10" fmla="*/ 433387 h 690562"/>
                <a:gd name="connsiteX11" fmla="*/ 411956 w 788193"/>
                <a:gd name="connsiteY11" fmla="*/ 378619 h 690562"/>
                <a:gd name="connsiteX12" fmla="*/ 278606 w 788193"/>
                <a:gd name="connsiteY12" fmla="*/ 259556 h 690562"/>
                <a:gd name="connsiteX13" fmla="*/ 111918 w 788193"/>
                <a:gd name="connsiteY13" fmla="*/ 123825 h 690562"/>
                <a:gd name="connsiteX14" fmla="*/ 11906 w 788193"/>
                <a:gd name="connsiteY14" fmla="*/ 42862 h 690562"/>
                <a:gd name="connsiteX15" fmla="*/ 0 w 788193"/>
                <a:gd name="connsiteY15" fmla="*/ 23812 h 690562"/>
                <a:gd name="connsiteX16" fmla="*/ 4762 w 788193"/>
                <a:gd name="connsiteY16" fmla="*/ 7144 h 690562"/>
                <a:gd name="connsiteX17" fmla="*/ 30956 w 788193"/>
                <a:gd name="connsiteY17" fmla="*/ 0 h 690562"/>
                <a:gd name="connsiteX18" fmla="*/ 64293 w 788193"/>
                <a:gd name="connsiteY18" fmla="*/ 9525 h 690562"/>
                <a:gd name="connsiteX19" fmla="*/ 278606 w 788193"/>
                <a:gd name="connsiteY19" fmla="*/ 10953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193" h="690562">
                  <a:moveTo>
                    <a:pt x="278606" y="109537"/>
                  </a:moveTo>
                  <a:lnTo>
                    <a:pt x="488156" y="204787"/>
                  </a:lnTo>
                  <a:lnTo>
                    <a:pt x="602456" y="259556"/>
                  </a:lnTo>
                  <a:lnTo>
                    <a:pt x="642937" y="273844"/>
                  </a:lnTo>
                  <a:lnTo>
                    <a:pt x="657225" y="273844"/>
                  </a:lnTo>
                  <a:lnTo>
                    <a:pt x="683418" y="264319"/>
                  </a:lnTo>
                  <a:lnTo>
                    <a:pt x="788193" y="161925"/>
                  </a:lnTo>
                  <a:lnTo>
                    <a:pt x="654843" y="690562"/>
                  </a:lnTo>
                  <a:lnTo>
                    <a:pt x="588168" y="607219"/>
                  </a:lnTo>
                  <a:lnTo>
                    <a:pt x="526256" y="519112"/>
                  </a:lnTo>
                  <a:lnTo>
                    <a:pt x="471487" y="433387"/>
                  </a:lnTo>
                  <a:lnTo>
                    <a:pt x="411956" y="378619"/>
                  </a:lnTo>
                  <a:lnTo>
                    <a:pt x="278606" y="259556"/>
                  </a:lnTo>
                  <a:lnTo>
                    <a:pt x="111918" y="123825"/>
                  </a:lnTo>
                  <a:lnTo>
                    <a:pt x="11906" y="42862"/>
                  </a:lnTo>
                  <a:lnTo>
                    <a:pt x="0" y="23812"/>
                  </a:lnTo>
                  <a:lnTo>
                    <a:pt x="4762" y="7144"/>
                  </a:lnTo>
                  <a:lnTo>
                    <a:pt x="30956" y="0"/>
                  </a:lnTo>
                  <a:lnTo>
                    <a:pt x="64293" y="9525"/>
                  </a:lnTo>
                  <a:lnTo>
                    <a:pt x="278606" y="1095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5860E7C9-A2EE-4E6F-86CA-70A6661437C6}"/>
                </a:ext>
              </a:extLst>
            </p:cNvPr>
            <p:cNvSpPr/>
            <p:nvPr/>
          </p:nvSpPr>
          <p:spPr>
            <a:xfrm>
              <a:off x="5129213" y="3703638"/>
              <a:ext cx="2314575" cy="1781175"/>
            </a:xfrm>
            <a:custGeom>
              <a:avLst/>
              <a:gdLst>
                <a:gd name="connsiteX0" fmla="*/ 823912 w 2314575"/>
                <a:gd name="connsiteY0" fmla="*/ 959644 h 1781175"/>
                <a:gd name="connsiteX1" fmla="*/ 500062 w 2314575"/>
                <a:gd name="connsiteY1" fmla="*/ 611981 h 1781175"/>
                <a:gd name="connsiteX2" fmla="*/ 219075 w 2314575"/>
                <a:gd name="connsiteY2" fmla="*/ 319087 h 1781175"/>
                <a:gd name="connsiteX3" fmla="*/ 0 w 2314575"/>
                <a:gd name="connsiteY3" fmla="*/ 109537 h 1781175"/>
                <a:gd name="connsiteX4" fmla="*/ 21431 w 2314575"/>
                <a:gd name="connsiteY4" fmla="*/ 0 h 1781175"/>
                <a:gd name="connsiteX5" fmla="*/ 147637 w 2314575"/>
                <a:gd name="connsiteY5" fmla="*/ 119062 h 1781175"/>
                <a:gd name="connsiteX6" fmla="*/ 388143 w 2314575"/>
                <a:gd name="connsiteY6" fmla="*/ 333375 h 1781175"/>
                <a:gd name="connsiteX7" fmla="*/ 652462 w 2314575"/>
                <a:gd name="connsiteY7" fmla="*/ 561975 h 1781175"/>
                <a:gd name="connsiteX8" fmla="*/ 1026318 w 2314575"/>
                <a:gd name="connsiteY8" fmla="*/ 866775 h 1781175"/>
                <a:gd name="connsiteX9" fmla="*/ 1228725 w 2314575"/>
                <a:gd name="connsiteY9" fmla="*/ 1026319 h 1781175"/>
                <a:gd name="connsiteX10" fmla="*/ 1397793 w 2314575"/>
                <a:gd name="connsiteY10" fmla="*/ 1150144 h 1781175"/>
                <a:gd name="connsiteX11" fmla="*/ 1535906 w 2314575"/>
                <a:gd name="connsiteY11" fmla="*/ 1247775 h 1781175"/>
                <a:gd name="connsiteX12" fmla="*/ 1819275 w 2314575"/>
                <a:gd name="connsiteY12" fmla="*/ 1428750 h 1781175"/>
                <a:gd name="connsiteX13" fmla="*/ 2124075 w 2314575"/>
                <a:gd name="connsiteY13" fmla="*/ 1614487 h 1781175"/>
                <a:gd name="connsiteX14" fmla="*/ 2297906 w 2314575"/>
                <a:gd name="connsiteY14" fmla="*/ 1712119 h 1781175"/>
                <a:gd name="connsiteX15" fmla="*/ 2314575 w 2314575"/>
                <a:gd name="connsiteY15" fmla="*/ 1738312 h 1781175"/>
                <a:gd name="connsiteX16" fmla="*/ 2312193 w 2314575"/>
                <a:gd name="connsiteY16" fmla="*/ 1766887 h 1781175"/>
                <a:gd name="connsiteX17" fmla="*/ 2297906 w 2314575"/>
                <a:gd name="connsiteY17" fmla="*/ 1778794 h 1781175"/>
                <a:gd name="connsiteX18" fmla="*/ 2221706 w 2314575"/>
                <a:gd name="connsiteY18" fmla="*/ 1781175 h 1781175"/>
                <a:gd name="connsiteX19" fmla="*/ 1983581 w 2314575"/>
                <a:gd name="connsiteY19" fmla="*/ 1766887 h 1781175"/>
                <a:gd name="connsiteX20" fmla="*/ 1664493 w 2314575"/>
                <a:gd name="connsiteY20" fmla="*/ 1754981 h 1781175"/>
                <a:gd name="connsiteX21" fmla="*/ 1602581 w 2314575"/>
                <a:gd name="connsiteY21" fmla="*/ 1750219 h 1781175"/>
                <a:gd name="connsiteX22" fmla="*/ 1564481 w 2314575"/>
                <a:gd name="connsiteY22" fmla="*/ 1743075 h 1781175"/>
                <a:gd name="connsiteX23" fmla="*/ 1526381 w 2314575"/>
                <a:gd name="connsiteY23" fmla="*/ 1724025 h 1781175"/>
                <a:gd name="connsiteX24" fmla="*/ 1481137 w 2314575"/>
                <a:gd name="connsiteY24" fmla="*/ 1683544 h 1781175"/>
                <a:gd name="connsiteX25" fmla="*/ 1385887 w 2314575"/>
                <a:gd name="connsiteY25" fmla="*/ 1571625 h 1781175"/>
                <a:gd name="connsiteX26" fmla="*/ 1164431 w 2314575"/>
                <a:gd name="connsiteY26" fmla="*/ 1326356 h 1781175"/>
                <a:gd name="connsiteX27" fmla="*/ 823912 w 2314575"/>
                <a:gd name="connsiteY27" fmla="*/ 959644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14575" h="1781175">
                  <a:moveTo>
                    <a:pt x="823912" y="959644"/>
                  </a:moveTo>
                  <a:lnTo>
                    <a:pt x="500062" y="611981"/>
                  </a:lnTo>
                  <a:lnTo>
                    <a:pt x="219075" y="319087"/>
                  </a:lnTo>
                  <a:lnTo>
                    <a:pt x="0" y="109537"/>
                  </a:lnTo>
                  <a:lnTo>
                    <a:pt x="21431" y="0"/>
                  </a:lnTo>
                  <a:lnTo>
                    <a:pt x="147637" y="119062"/>
                  </a:lnTo>
                  <a:lnTo>
                    <a:pt x="388143" y="333375"/>
                  </a:lnTo>
                  <a:lnTo>
                    <a:pt x="652462" y="561975"/>
                  </a:lnTo>
                  <a:lnTo>
                    <a:pt x="1026318" y="866775"/>
                  </a:lnTo>
                  <a:lnTo>
                    <a:pt x="1228725" y="1026319"/>
                  </a:lnTo>
                  <a:lnTo>
                    <a:pt x="1397793" y="1150144"/>
                  </a:lnTo>
                  <a:lnTo>
                    <a:pt x="1535906" y="1247775"/>
                  </a:lnTo>
                  <a:lnTo>
                    <a:pt x="1819275" y="1428750"/>
                  </a:lnTo>
                  <a:lnTo>
                    <a:pt x="2124075" y="1614487"/>
                  </a:lnTo>
                  <a:lnTo>
                    <a:pt x="2297906" y="1712119"/>
                  </a:lnTo>
                  <a:lnTo>
                    <a:pt x="2314575" y="1738312"/>
                  </a:lnTo>
                  <a:lnTo>
                    <a:pt x="2312193" y="1766887"/>
                  </a:lnTo>
                  <a:lnTo>
                    <a:pt x="2297906" y="1778794"/>
                  </a:lnTo>
                  <a:lnTo>
                    <a:pt x="2221706" y="1781175"/>
                  </a:lnTo>
                  <a:lnTo>
                    <a:pt x="1983581" y="1766887"/>
                  </a:lnTo>
                  <a:lnTo>
                    <a:pt x="1664493" y="1754981"/>
                  </a:lnTo>
                  <a:lnTo>
                    <a:pt x="1602581" y="1750219"/>
                  </a:lnTo>
                  <a:lnTo>
                    <a:pt x="1564481" y="1743075"/>
                  </a:lnTo>
                  <a:lnTo>
                    <a:pt x="1526381" y="1724025"/>
                  </a:lnTo>
                  <a:lnTo>
                    <a:pt x="1481137" y="1683544"/>
                  </a:lnTo>
                  <a:lnTo>
                    <a:pt x="1385887" y="1571625"/>
                  </a:lnTo>
                  <a:lnTo>
                    <a:pt x="1164431" y="1326356"/>
                  </a:lnTo>
                  <a:lnTo>
                    <a:pt x="823912" y="959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95354B9-C90C-4B51-A620-94AA4A4A092B}"/>
              </a:ext>
            </a:extLst>
          </p:cNvPr>
          <p:cNvGrpSpPr/>
          <p:nvPr/>
        </p:nvGrpSpPr>
        <p:grpSpPr>
          <a:xfrm>
            <a:off x="2957513" y="1460500"/>
            <a:ext cx="4333875" cy="4535488"/>
            <a:chOff x="2957513" y="1460500"/>
            <a:chExt cx="4333875" cy="4535488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3EFA6FD5-539B-4E2F-BC72-61FEDE55A014}"/>
                </a:ext>
              </a:extLst>
            </p:cNvPr>
            <p:cNvSpPr/>
            <p:nvPr/>
          </p:nvSpPr>
          <p:spPr>
            <a:xfrm>
              <a:off x="5718175" y="1485900"/>
              <a:ext cx="857250" cy="638175"/>
            </a:xfrm>
            <a:custGeom>
              <a:avLst/>
              <a:gdLst>
                <a:gd name="connsiteX0" fmla="*/ 538163 w 857250"/>
                <a:gd name="connsiteY0" fmla="*/ 459581 h 638175"/>
                <a:gd name="connsiteX1" fmla="*/ 376238 w 857250"/>
                <a:gd name="connsiteY1" fmla="*/ 333375 h 638175"/>
                <a:gd name="connsiteX2" fmla="*/ 235744 w 857250"/>
                <a:gd name="connsiteY2" fmla="*/ 223838 h 638175"/>
                <a:gd name="connsiteX3" fmla="*/ 9525 w 857250"/>
                <a:gd name="connsiteY3" fmla="*/ 47625 h 638175"/>
                <a:gd name="connsiteX4" fmla="*/ 0 w 857250"/>
                <a:gd name="connsiteY4" fmla="*/ 33338 h 638175"/>
                <a:gd name="connsiteX5" fmla="*/ 2382 w 857250"/>
                <a:gd name="connsiteY5" fmla="*/ 14288 h 638175"/>
                <a:gd name="connsiteX6" fmla="*/ 14288 w 857250"/>
                <a:gd name="connsiteY6" fmla="*/ 2381 h 638175"/>
                <a:gd name="connsiteX7" fmla="*/ 33338 w 857250"/>
                <a:gd name="connsiteY7" fmla="*/ 0 h 638175"/>
                <a:gd name="connsiteX8" fmla="*/ 104775 w 857250"/>
                <a:gd name="connsiteY8" fmla="*/ 19050 h 638175"/>
                <a:gd name="connsiteX9" fmla="*/ 271463 w 857250"/>
                <a:gd name="connsiteY9" fmla="*/ 66675 h 638175"/>
                <a:gd name="connsiteX10" fmla="*/ 478632 w 857250"/>
                <a:gd name="connsiteY10" fmla="*/ 111919 h 638175"/>
                <a:gd name="connsiteX11" fmla="*/ 531019 w 857250"/>
                <a:gd name="connsiteY11" fmla="*/ 135731 h 638175"/>
                <a:gd name="connsiteX12" fmla="*/ 590550 w 857250"/>
                <a:gd name="connsiteY12" fmla="*/ 159544 h 638175"/>
                <a:gd name="connsiteX13" fmla="*/ 633413 w 857250"/>
                <a:gd name="connsiteY13" fmla="*/ 185738 h 638175"/>
                <a:gd name="connsiteX14" fmla="*/ 690563 w 857250"/>
                <a:gd name="connsiteY14" fmla="*/ 228600 h 638175"/>
                <a:gd name="connsiteX15" fmla="*/ 745332 w 857250"/>
                <a:gd name="connsiteY15" fmla="*/ 283369 h 638175"/>
                <a:gd name="connsiteX16" fmla="*/ 781050 w 857250"/>
                <a:gd name="connsiteY16" fmla="*/ 328613 h 638175"/>
                <a:gd name="connsiteX17" fmla="*/ 807244 w 857250"/>
                <a:gd name="connsiteY17" fmla="*/ 366713 h 638175"/>
                <a:gd name="connsiteX18" fmla="*/ 835819 w 857250"/>
                <a:gd name="connsiteY18" fmla="*/ 416719 h 638175"/>
                <a:gd name="connsiteX19" fmla="*/ 852488 w 857250"/>
                <a:gd name="connsiteY19" fmla="*/ 466725 h 638175"/>
                <a:gd name="connsiteX20" fmla="*/ 857250 w 857250"/>
                <a:gd name="connsiteY20" fmla="*/ 509588 h 638175"/>
                <a:gd name="connsiteX21" fmla="*/ 852488 w 857250"/>
                <a:gd name="connsiteY21" fmla="*/ 569119 h 638175"/>
                <a:gd name="connsiteX22" fmla="*/ 840582 w 857250"/>
                <a:gd name="connsiteY22" fmla="*/ 614363 h 638175"/>
                <a:gd name="connsiteX23" fmla="*/ 826294 w 857250"/>
                <a:gd name="connsiteY23" fmla="*/ 633413 h 638175"/>
                <a:gd name="connsiteX24" fmla="*/ 809625 w 857250"/>
                <a:gd name="connsiteY24" fmla="*/ 638175 h 638175"/>
                <a:gd name="connsiteX25" fmla="*/ 788194 w 857250"/>
                <a:gd name="connsiteY25" fmla="*/ 638175 h 638175"/>
                <a:gd name="connsiteX26" fmla="*/ 752475 w 857250"/>
                <a:gd name="connsiteY26" fmla="*/ 628650 h 638175"/>
                <a:gd name="connsiteX27" fmla="*/ 711994 w 857250"/>
                <a:gd name="connsiteY27" fmla="*/ 604838 h 638175"/>
                <a:gd name="connsiteX28" fmla="*/ 538163 w 857250"/>
                <a:gd name="connsiteY28" fmla="*/ 45958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57250" h="638175">
                  <a:moveTo>
                    <a:pt x="538163" y="459581"/>
                  </a:moveTo>
                  <a:lnTo>
                    <a:pt x="376238" y="333375"/>
                  </a:lnTo>
                  <a:lnTo>
                    <a:pt x="235744" y="223838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2382" y="14288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104775" y="19050"/>
                  </a:lnTo>
                  <a:lnTo>
                    <a:pt x="271463" y="66675"/>
                  </a:lnTo>
                  <a:lnTo>
                    <a:pt x="478632" y="111919"/>
                  </a:lnTo>
                  <a:lnTo>
                    <a:pt x="531019" y="135731"/>
                  </a:lnTo>
                  <a:lnTo>
                    <a:pt x="590550" y="159544"/>
                  </a:lnTo>
                  <a:lnTo>
                    <a:pt x="633413" y="185738"/>
                  </a:lnTo>
                  <a:lnTo>
                    <a:pt x="690563" y="228600"/>
                  </a:lnTo>
                  <a:lnTo>
                    <a:pt x="745332" y="283369"/>
                  </a:lnTo>
                  <a:lnTo>
                    <a:pt x="781050" y="328613"/>
                  </a:lnTo>
                  <a:lnTo>
                    <a:pt x="807244" y="366713"/>
                  </a:lnTo>
                  <a:lnTo>
                    <a:pt x="835819" y="416719"/>
                  </a:lnTo>
                  <a:lnTo>
                    <a:pt x="852488" y="466725"/>
                  </a:lnTo>
                  <a:lnTo>
                    <a:pt x="857250" y="509588"/>
                  </a:lnTo>
                  <a:lnTo>
                    <a:pt x="852488" y="569119"/>
                  </a:lnTo>
                  <a:lnTo>
                    <a:pt x="840582" y="614363"/>
                  </a:lnTo>
                  <a:lnTo>
                    <a:pt x="826294" y="633413"/>
                  </a:lnTo>
                  <a:lnTo>
                    <a:pt x="809625" y="638175"/>
                  </a:lnTo>
                  <a:lnTo>
                    <a:pt x="788194" y="638175"/>
                  </a:lnTo>
                  <a:lnTo>
                    <a:pt x="752475" y="628650"/>
                  </a:lnTo>
                  <a:lnTo>
                    <a:pt x="711994" y="604838"/>
                  </a:lnTo>
                  <a:lnTo>
                    <a:pt x="53816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A7E2C9B4-99BF-4FEC-9496-0683C2E7634B}"/>
                </a:ext>
              </a:extLst>
            </p:cNvPr>
            <p:cNvSpPr/>
            <p:nvPr/>
          </p:nvSpPr>
          <p:spPr>
            <a:xfrm>
              <a:off x="3143250" y="2286000"/>
              <a:ext cx="3495675" cy="631825"/>
            </a:xfrm>
            <a:custGeom>
              <a:avLst/>
              <a:gdLst>
                <a:gd name="connsiteX0" fmla="*/ 2390775 w 3495675"/>
                <a:gd name="connsiteY0" fmla="*/ 336550 h 631825"/>
                <a:gd name="connsiteX1" fmla="*/ 1939925 w 3495675"/>
                <a:gd name="connsiteY1" fmla="*/ 365125 h 631825"/>
                <a:gd name="connsiteX2" fmla="*/ 1673225 w 3495675"/>
                <a:gd name="connsiteY2" fmla="*/ 387350 h 631825"/>
                <a:gd name="connsiteX3" fmla="*/ 1412875 w 3495675"/>
                <a:gd name="connsiteY3" fmla="*/ 412750 h 631825"/>
                <a:gd name="connsiteX4" fmla="*/ 1104900 w 3495675"/>
                <a:gd name="connsiteY4" fmla="*/ 460375 h 631825"/>
                <a:gd name="connsiteX5" fmla="*/ 841375 w 3495675"/>
                <a:gd name="connsiteY5" fmla="*/ 517525 h 631825"/>
                <a:gd name="connsiteX6" fmla="*/ 692150 w 3495675"/>
                <a:gd name="connsiteY6" fmla="*/ 565150 h 631825"/>
                <a:gd name="connsiteX7" fmla="*/ 523875 w 3495675"/>
                <a:gd name="connsiteY7" fmla="*/ 612775 h 631825"/>
                <a:gd name="connsiteX8" fmla="*/ 441325 w 3495675"/>
                <a:gd name="connsiteY8" fmla="*/ 631825 h 631825"/>
                <a:gd name="connsiteX9" fmla="*/ 409575 w 3495675"/>
                <a:gd name="connsiteY9" fmla="*/ 628650 h 631825"/>
                <a:gd name="connsiteX10" fmla="*/ 355600 w 3495675"/>
                <a:gd name="connsiteY10" fmla="*/ 612775 h 631825"/>
                <a:gd name="connsiteX11" fmla="*/ 295275 w 3495675"/>
                <a:gd name="connsiteY11" fmla="*/ 587375 h 631825"/>
                <a:gd name="connsiteX12" fmla="*/ 228600 w 3495675"/>
                <a:gd name="connsiteY12" fmla="*/ 542925 h 631825"/>
                <a:gd name="connsiteX13" fmla="*/ 171450 w 3495675"/>
                <a:gd name="connsiteY13" fmla="*/ 485775 h 631825"/>
                <a:gd name="connsiteX14" fmla="*/ 85725 w 3495675"/>
                <a:gd name="connsiteY14" fmla="*/ 381000 h 631825"/>
                <a:gd name="connsiteX15" fmla="*/ 31750 w 3495675"/>
                <a:gd name="connsiteY15" fmla="*/ 288925 h 631825"/>
                <a:gd name="connsiteX16" fmla="*/ 0 w 3495675"/>
                <a:gd name="connsiteY16" fmla="*/ 219075 h 631825"/>
                <a:gd name="connsiteX17" fmla="*/ 0 w 3495675"/>
                <a:gd name="connsiteY17" fmla="*/ 193675 h 631825"/>
                <a:gd name="connsiteX18" fmla="*/ 15875 w 3495675"/>
                <a:gd name="connsiteY18" fmla="*/ 184150 h 631825"/>
                <a:gd name="connsiteX19" fmla="*/ 34925 w 3495675"/>
                <a:gd name="connsiteY19" fmla="*/ 184150 h 631825"/>
                <a:gd name="connsiteX20" fmla="*/ 73025 w 3495675"/>
                <a:gd name="connsiteY20" fmla="*/ 203200 h 631825"/>
                <a:gd name="connsiteX21" fmla="*/ 174625 w 3495675"/>
                <a:gd name="connsiteY21" fmla="*/ 282575 h 631825"/>
                <a:gd name="connsiteX22" fmla="*/ 260350 w 3495675"/>
                <a:gd name="connsiteY22" fmla="*/ 333375 h 631825"/>
                <a:gd name="connsiteX23" fmla="*/ 298450 w 3495675"/>
                <a:gd name="connsiteY23" fmla="*/ 346075 h 631825"/>
                <a:gd name="connsiteX24" fmla="*/ 374650 w 3495675"/>
                <a:gd name="connsiteY24" fmla="*/ 361950 h 631825"/>
                <a:gd name="connsiteX25" fmla="*/ 441325 w 3495675"/>
                <a:gd name="connsiteY25" fmla="*/ 365125 h 631825"/>
                <a:gd name="connsiteX26" fmla="*/ 511175 w 3495675"/>
                <a:gd name="connsiteY26" fmla="*/ 365125 h 631825"/>
                <a:gd name="connsiteX27" fmla="*/ 723900 w 3495675"/>
                <a:gd name="connsiteY27" fmla="*/ 330200 h 631825"/>
                <a:gd name="connsiteX28" fmla="*/ 1190625 w 3495675"/>
                <a:gd name="connsiteY28" fmla="*/ 263525 h 631825"/>
                <a:gd name="connsiteX29" fmla="*/ 1689100 w 3495675"/>
                <a:gd name="connsiteY29" fmla="*/ 203200 h 631825"/>
                <a:gd name="connsiteX30" fmla="*/ 1958975 w 3495675"/>
                <a:gd name="connsiteY30" fmla="*/ 180975 h 631825"/>
                <a:gd name="connsiteX31" fmla="*/ 2428875 w 3495675"/>
                <a:gd name="connsiteY31" fmla="*/ 133350 h 631825"/>
                <a:gd name="connsiteX32" fmla="*/ 2794000 w 3495675"/>
                <a:gd name="connsiteY32" fmla="*/ 88900 h 631825"/>
                <a:gd name="connsiteX33" fmla="*/ 2838450 w 3495675"/>
                <a:gd name="connsiteY33" fmla="*/ 76200 h 631825"/>
                <a:gd name="connsiteX34" fmla="*/ 2905125 w 3495675"/>
                <a:gd name="connsiteY34" fmla="*/ 44450 h 631825"/>
                <a:gd name="connsiteX35" fmla="*/ 2962275 w 3495675"/>
                <a:gd name="connsiteY35" fmla="*/ 19050 h 631825"/>
                <a:gd name="connsiteX36" fmla="*/ 3013075 w 3495675"/>
                <a:gd name="connsiteY36" fmla="*/ 3175 h 631825"/>
                <a:gd name="connsiteX37" fmla="*/ 3060700 w 3495675"/>
                <a:gd name="connsiteY37" fmla="*/ 0 h 631825"/>
                <a:gd name="connsiteX38" fmla="*/ 3140075 w 3495675"/>
                <a:gd name="connsiteY38" fmla="*/ 22225 h 631825"/>
                <a:gd name="connsiteX39" fmla="*/ 3251200 w 3495675"/>
                <a:gd name="connsiteY39" fmla="*/ 60325 h 631825"/>
                <a:gd name="connsiteX40" fmla="*/ 3340100 w 3495675"/>
                <a:gd name="connsiteY40" fmla="*/ 98425 h 631825"/>
                <a:gd name="connsiteX41" fmla="*/ 3413125 w 3495675"/>
                <a:gd name="connsiteY41" fmla="*/ 142875 h 631825"/>
                <a:gd name="connsiteX42" fmla="*/ 3460750 w 3495675"/>
                <a:gd name="connsiteY42" fmla="*/ 184150 h 631825"/>
                <a:gd name="connsiteX43" fmla="*/ 3486150 w 3495675"/>
                <a:gd name="connsiteY43" fmla="*/ 219075 h 631825"/>
                <a:gd name="connsiteX44" fmla="*/ 3495675 w 3495675"/>
                <a:gd name="connsiteY44" fmla="*/ 260350 h 631825"/>
                <a:gd name="connsiteX45" fmla="*/ 3489325 w 3495675"/>
                <a:gd name="connsiteY45" fmla="*/ 279400 h 631825"/>
                <a:gd name="connsiteX46" fmla="*/ 3463925 w 3495675"/>
                <a:gd name="connsiteY46" fmla="*/ 311150 h 631825"/>
                <a:gd name="connsiteX47" fmla="*/ 3409950 w 3495675"/>
                <a:gd name="connsiteY47" fmla="*/ 336550 h 631825"/>
                <a:gd name="connsiteX48" fmla="*/ 3352800 w 3495675"/>
                <a:gd name="connsiteY48" fmla="*/ 339725 h 631825"/>
                <a:gd name="connsiteX49" fmla="*/ 3114675 w 3495675"/>
                <a:gd name="connsiteY49" fmla="*/ 323850 h 631825"/>
                <a:gd name="connsiteX50" fmla="*/ 2816225 w 3495675"/>
                <a:gd name="connsiteY50" fmla="*/ 314325 h 631825"/>
                <a:gd name="connsiteX51" fmla="*/ 2705100 w 3495675"/>
                <a:gd name="connsiteY51" fmla="*/ 317500 h 631825"/>
                <a:gd name="connsiteX52" fmla="*/ 2390775 w 3495675"/>
                <a:gd name="connsiteY52" fmla="*/ 33655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95675" h="631825">
                  <a:moveTo>
                    <a:pt x="2390775" y="336550"/>
                  </a:moveTo>
                  <a:lnTo>
                    <a:pt x="1939925" y="365125"/>
                  </a:lnTo>
                  <a:lnTo>
                    <a:pt x="1673225" y="387350"/>
                  </a:lnTo>
                  <a:lnTo>
                    <a:pt x="1412875" y="412750"/>
                  </a:lnTo>
                  <a:lnTo>
                    <a:pt x="1104900" y="460375"/>
                  </a:lnTo>
                  <a:lnTo>
                    <a:pt x="841375" y="517525"/>
                  </a:lnTo>
                  <a:lnTo>
                    <a:pt x="692150" y="565150"/>
                  </a:lnTo>
                  <a:lnTo>
                    <a:pt x="523875" y="612775"/>
                  </a:lnTo>
                  <a:lnTo>
                    <a:pt x="441325" y="631825"/>
                  </a:lnTo>
                  <a:lnTo>
                    <a:pt x="409575" y="628650"/>
                  </a:lnTo>
                  <a:lnTo>
                    <a:pt x="355600" y="612775"/>
                  </a:lnTo>
                  <a:lnTo>
                    <a:pt x="295275" y="587375"/>
                  </a:lnTo>
                  <a:lnTo>
                    <a:pt x="228600" y="542925"/>
                  </a:lnTo>
                  <a:lnTo>
                    <a:pt x="171450" y="485775"/>
                  </a:lnTo>
                  <a:lnTo>
                    <a:pt x="85725" y="381000"/>
                  </a:lnTo>
                  <a:lnTo>
                    <a:pt x="31750" y="288925"/>
                  </a:lnTo>
                  <a:lnTo>
                    <a:pt x="0" y="219075"/>
                  </a:lnTo>
                  <a:lnTo>
                    <a:pt x="0" y="193675"/>
                  </a:lnTo>
                  <a:lnTo>
                    <a:pt x="15875" y="184150"/>
                  </a:lnTo>
                  <a:lnTo>
                    <a:pt x="34925" y="184150"/>
                  </a:lnTo>
                  <a:lnTo>
                    <a:pt x="73025" y="203200"/>
                  </a:lnTo>
                  <a:lnTo>
                    <a:pt x="174625" y="282575"/>
                  </a:lnTo>
                  <a:lnTo>
                    <a:pt x="260350" y="333375"/>
                  </a:lnTo>
                  <a:lnTo>
                    <a:pt x="298450" y="346075"/>
                  </a:lnTo>
                  <a:lnTo>
                    <a:pt x="374650" y="361950"/>
                  </a:lnTo>
                  <a:lnTo>
                    <a:pt x="441325" y="365125"/>
                  </a:lnTo>
                  <a:lnTo>
                    <a:pt x="511175" y="365125"/>
                  </a:lnTo>
                  <a:lnTo>
                    <a:pt x="723900" y="330200"/>
                  </a:lnTo>
                  <a:lnTo>
                    <a:pt x="1190625" y="263525"/>
                  </a:lnTo>
                  <a:lnTo>
                    <a:pt x="1689100" y="203200"/>
                  </a:lnTo>
                  <a:lnTo>
                    <a:pt x="1958975" y="180975"/>
                  </a:lnTo>
                  <a:lnTo>
                    <a:pt x="2428875" y="133350"/>
                  </a:lnTo>
                  <a:lnTo>
                    <a:pt x="2794000" y="88900"/>
                  </a:lnTo>
                  <a:lnTo>
                    <a:pt x="2838450" y="76200"/>
                  </a:lnTo>
                  <a:lnTo>
                    <a:pt x="2905125" y="44450"/>
                  </a:lnTo>
                  <a:lnTo>
                    <a:pt x="2962275" y="19050"/>
                  </a:lnTo>
                  <a:lnTo>
                    <a:pt x="3013075" y="3175"/>
                  </a:lnTo>
                  <a:lnTo>
                    <a:pt x="3060700" y="0"/>
                  </a:lnTo>
                  <a:lnTo>
                    <a:pt x="3140075" y="22225"/>
                  </a:lnTo>
                  <a:lnTo>
                    <a:pt x="3251200" y="60325"/>
                  </a:lnTo>
                  <a:lnTo>
                    <a:pt x="3340100" y="98425"/>
                  </a:lnTo>
                  <a:lnTo>
                    <a:pt x="3413125" y="142875"/>
                  </a:lnTo>
                  <a:lnTo>
                    <a:pt x="3460750" y="184150"/>
                  </a:lnTo>
                  <a:lnTo>
                    <a:pt x="3486150" y="219075"/>
                  </a:lnTo>
                  <a:lnTo>
                    <a:pt x="3495675" y="260350"/>
                  </a:lnTo>
                  <a:lnTo>
                    <a:pt x="3489325" y="279400"/>
                  </a:lnTo>
                  <a:lnTo>
                    <a:pt x="3463925" y="311150"/>
                  </a:lnTo>
                  <a:lnTo>
                    <a:pt x="3409950" y="336550"/>
                  </a:lnTo>
                  <a:lnTo>
                    <a:pt x="3352800" y="339725"/>
                  </a:lnTo>
                  <a:lnTo>
                    <a:pt x="3114675" y="323850"/>
                  </a:lnTo>
                  <a:lnTo>
                    <a:pt x="2816225" y="314325"/>
                  </a:lnTo>
                  <a:lnTo>
                    <a:pt x="2705100" y="317500"/>
                  </a:lnTo>
                  <a:lnTo>
                    <a:pt x="239077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3D74F8A0-5C76-4CE1-8308-147EE4C09D7C}"/>
                </a:ext>
              </a:extLst>
            </p:cNvPr>
            <p:cNvSpPr/>
            <p:nvPr/>
          </p:nvSpPr>
          <p:spPr>
            <a:xfrm>
              <a:off x="3127375" y="3228975"/>
              <a:ext cx="947738" cy="627063"/>
            </a:xfrm>
            <a:custGeom>
              <a:avLst/>
              <a:gdLst>
                <a:gd name="connsiteX0" fmla="*/ 578644 w 947738"/>
                <a:gd name="connsiteY0" fmla="*/ 502444 h 626269"/>
                <a:gd name="connsiteX1" fmla="*/ 400050 w 947738"/>
                <a:gd name="connsiteY1" fmla="*/ 390525 h 626269"/>
                <a:gd name="connsiteX2" fmla="*/ 283369 w 947738"/>
                <a:gd name="connsiteY2" fmla="*/ 304800 h 626269"/>
                <a:gd name="connsiteX3" fmla="*/ 133350 w 947738"/>
                <a:gd name="connsiteY3" fmla="*/ 171450 h 626269"/>
                <a:gd name="connsiteX4" fmla="*/ 42863 w 947738"/>
                <a:gd name="connsiteY4" fmla="*/ 80963 h 626269"/>
                <a:gd name="connsiteX5" fmla="*/ 7144 w 947738"/>
                <a:gd name="connsiteY5" fmla="*/ 47625 h 626269"/>
                <a:gd name="connsiteX6" fmla="*/ 0 w 947738"/>
                <a:gd name="connsiteY6" fmla="*/ 26194 h 626269"/>
                <a:gd name="connsiteX7" fmla="*/ 4763 w 947738"/>
                <a:gd name="connsiteY7" fmla="*/ 9525 h 626269"/>
                <a:gd name="connsiteX8" fmla="*/ 21432 w 947738"/>
                <a:gd name="connsiteY8" fmla="*/ 0 h 626269"/>
                <a:gd name="connsiteX9" fmla="*/ 33338 w 947738"/>
                <a:gd name="connsiteY9" fmla="*/ 2381 h 626269"/>
                <a:gd name="connsiteX10" fmla="*/ 102394 w 947738"/>
                <a:gd name="connsiteY10" fmla="*/ 35719 h 626269"/>
                <a:gd name="connsiteX11" fmla="*/ 219075 w 947738"/>
                <a:gd name="connsiteY11" fmla="*/ 83344 h 626269"/>
                <a:gd name="connsiteX12" fmla="*/ 330994 w 947738"/>
                <a:gd name="connsiteY12" fmla="*/ 119063 h 626269"/>
                <a:gd name="connsiteX13" fmla="*/ 459582 w 947738"/>
                <a:gd name="connsiteY13" fmla="*/ 152400 h 626269"/>
                <a:gd name="connsiteX14" fmla="*/ 690563 w 947738"/>
                <a:gd name="connsiteY14" fmla="*/ 202406 h 626269"/>
                <a:gd name="connsiteX15" fmla="*/ 731044 w 947738"/>
                <a:gd name="connsiteY15" fmla="*/ 221456 h 626269"/>
                <a:gd name="connsiteX16" fmla="*/ 771525 w 947738"/>
                <a:gd name="connsiteY16" fmla="*/ 245269 h 626269"/>
                <a:gd name="connsiteX17" fmla="*/ 809625 w 947738"/>
                <a:gd name="connsiteY17" fmla="*/ 273844 h 626269"/>
                <a:gd name="connsiteX18" fmla="*/ 852488 w 947738"/>
                <a:gd name="connsiteY18" fmla="*/ 314325 h 626269"/>
                <a:gd name="connsiteX19" fmla="*/ 888207 w 947738"/>
                <a:gd name="connsiteY19" fmla="*/ 354806 h 626269"/>
                <a:gd name="connsiteX20" fmla="*/ 912019 w 947738"/>
                <a:gd name="connsiteY20" fmla="*/ 383381 h 626269"/>
                <a:gd name="connsiteX21" fmla="*/ 931069 w 947738"/>
                <a:gd name="connsiteY21" fmla="*/ 428625 h 626269"/>
                <a:gd name="connsiteX22" fmla="*/ 945357 w 947738"/>
                <a:gd name="connsiteY22" fmla="*/ 473869 h 626269"/>
                <a:gd name="connsiteX23" fmla="*/ 947738 w 947738"/>
                <a:gd name="connsiteY23" fmla="*/ 526256 h 626269"/>
                <a:gd name="connsiteX24" fmla="*/ 945357 w 947738"/>
                <a:gd name="connsiteY24" fmla="*/ 564356 h 626269"/>
                <a:gd name="connsiteX25" fmla="*/ 928688 w 947738"/>
                <a:gd name="connsiteY25" fmla="*/ 602456 h 626269"/>
                <a:gd name="connsiteX26" fmla="*/ 900113 w 947738"/>
                <a:gd name="connsiteY26" fmla="*/ 621506 h 626269"/>
                <a:gd name="connsiteX27" fmla="*/ 866775 w 947738"/>
                <a:gd name="connsiteY27" fmla="*/ 626269 h 626269"/>
                <a:gd name="connsiteX28" fmla="*/ 823913 w 947738"/>
                <a:gd name="connsiteY28" fmla="*/ 621506 h 626269"/>
                <a:gd name="connsiteX29" fmla="*/ 771525 w 947738"/>
                <a:gd name="connsiteY29" fmla="*/ 604838 h 626269"/>
                <a:gd name="connsiteX30" fmla="*/ 578644 w 947738"/>
                <a:gd name="connsiteY30" fmla="*/ 502444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7738" h="626269">
                  <a:moveTo>
                    <a:pt x="578644" y="502444"/>
                  </a:moveTo>
                  <a:lnTo>
                    <a:pt x="400050" y="390525"/>
                  </a:lnTo>
                  <a:lnTo>
                    <a:pt x="283369" y="304800"/>
                  </a:lnTo>
                  <a:lnTo>
                    <a:pt x="133350" y="171450"/>
                  </a:lnTo>
                  <a:lnTo>
                    <a:pt x="42863" y="80963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33338" y="2381"/>
                  </a:lnTo>
                  <a:lnTo>
                    <a:pt x="102394" y="35719"/>
                  </a:lnTo>
                  <a:lnTo>
                    <a:pt x="219075" y="83344"/>
                  </a:lnTo>
                  <a:lnTo>
                    <a:pt x="330994" y="119063"/>
                  </a:lnTo>
                  <a:lnTo>
                    <a:pt x="459582" y="152400"/>
                  </a:lnTo>
                  <a:lnTo>
                    <a:pt x="690563" y="202406"/>
                  </a:lnTo>
                  <a:lnTo>
                    <a:pt x="731044" y="221456"/>
                  </a:lnTo>
                  <a:lnTo>
                    <a:pt x="771525" y="245269"/>
                  </a:lnTo>
                  <a:lnTo>
                    <a:pt x="809625" y="273844"/>
                  </a:lnTo>
                  <a:lnTo>
                    <a:pt x="852488" y="314325"/>
                  </a:lnTo>
                  <a:lnTo>
                    <a:pt x="888207" y="354806"/>
                  </a:lnTo>
                  <a:lnTo>
                    <a:pt x="912019" y="383381"/>
                  </a:lnTo>
                  <a:lnTo>
                    <a:pt x="931069" y="428625"/>
                  </a:lnTo>
                  <a:lnTo>
                    <a:pt x="945357" y="473869"/>
                  </a:lnTo>
                  <a:lnTo>
                    <a:pt x="947738" y="526256"/>
                  </a:lnTo>
                  <a:lnTo>
                    <a:pt x="945357" y="564356"/>
                  </a:lnTo>
                  <a:lnTo>
                    <a:pt x="928688" y="602456"/>
                  </a:lnTo>
                  <a:lnTo>
                    <a:pt x="900113" y="621506"/>
                  </a:lnTo>
                  <a:lnTo>
                    <a:pt x="866775" y="626269"/>
                  </a:lnTo>
                  <a:lnTo>
                    <a:pt x="823913" y="621506"/>
                  </a:lnTo>
                  <a:lnTo>
                    <a:pt x="771525" y="604838"/>
                  </a:lnTo>
                  <a:lnTo>
                    <a:pt x="5786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0D5F4ACE-5492-4F67-96FA-3CA14DC668BE}"/>
                </a:ext>
              </a:extLst>
            </p:cNvPr>
            <p:cNvSpPr/>
            <p:nvPr/>
          </p:nvSpPr>
          <p:spPr>
            <a:xfrm>
              <a:off x="5294313" y="2881313"/>
              <a:ext cx="1309687" cy="723900"/>
            </a:xfrm>
            <a:custGeom>
              <a:avLst/>
              <a:gdLst>
                <a:gd name="connsiteX0" fmla="*/ 183356 w 1309687"/>
                <a:gd name="connsiteY0" fmla="*/ 595312 h 723900"/>
                <a:gd name="connsiteX1" fmla="*/ 435769 w 1309687"/>
                <a:gd name="connsiteY1" fmla="*/ 469106 h 723900"/>
                <a:gd name="connsiteX2" fmla="*/ 647700 w 1309687"/>
                <a:gd name="connsiteY2" fmla="*/ 333375 h 723900"/>
                <a:gd name="connsiteX3" fmla="*/ 754856 w 1309687"/>
                <a:gd name="connsiteY3" fmla="*/ 264318 h 723900"/>
                <a:gd name="connsiteX4" fmla="*/ 807244 w 1309687"/>
                <a:gd name="connsiteY4" fmla="*/ 211931 h 723900"/>
                <a:gd name="connsiteX5" fmla="*/ 809625 w 1309687"/>
                <a:gd name="connsiteY5" fmla="*/ 195262 h 723900"/>
                <a:gd name="connsiteX6" fmla="*/ 809625 w 1309687"/>
                <a:gd name="connsiteY6" fmla="*/ 171450 h 723900"/>
                <a:gd name="connsiteX7" fmla="*/ 797719 w 1309687"/>
                <a:gd name="connsiteY7" fmla="*/ 130968 h 723900"/>
                <a:gd name="connsiteX8" fmla="*/ 773906 w 1309687"/>
                <a:gd name="connsiteY8" fmla="*/ 97631 h 723900"/>
                <a:gd name="connsiteX9" fmla="*/ 740569 w 1309687"/>
                <a:gd name="connsiteY9" fmla="*/ 73818 h 723900"/>
                <a:gd name="connsiteX10" fmla="*/ 719137 w 1309687"/>
                <a:gd name="connsiteY10" fmla="*/ 57150 h 723900"/>
                <a:gd name="connsiteX11" fmla="*/ 709612 w 1309687"/>
                <a:gd name="connsiteY11" fmla="*/ 28575 h 723900"/>
                <a:gd name="connsiteX12" fmla="*/ 711994 w 1309687"/>
                <a:gd name="connsiteY12" fmla="*/ 7143 h 723900"/>
                <a:gd name="connsiteX13" fmla="*/ 723900 w 1309687"/>
                <a:gd name="connsiteY13" fmla="*/ 0 h 723900"/>
                <a:gd name="connsiteX14" fmla="*/ 754856 w 1309687"/>
                <a:gd name="connsiteY14" fmla="*/ 2381 h 723900"/>
                <a:gd name="connsiteX15" fmla="*/ 797719 w 1309687"/>
                <a:gd name="connsiteY15" fmla="*/ 11906 h 723900"/>
                <a:gd name="connsiteX16" fmla="*/ 862012 w 1309687"/>
                <a:gd name="connsiteY16" fmla="*/ 23812 h 723900"/>
                <a:gd name="connsiteX17" fmla="*/ 942975 w 1309687"/>
                <a:gd name="connsiteY17" fmla="*/ 45243 h 723900"/>
                <a:gd name="connsiteX18" fmla="*/ 1019175 w 1309687"/>
                <a:gd name="connsiteY18" fmla="*/ 73818 h 723900"/>
                <a:gd name="connsiteX19" fmla="*/ 1092994 w 1309687"/>
                <a:gd name="connsiteY19" fmla="*/ 114300 h 723900"/>
                <a:gd name="connsiteX20" fmla="*/ 1169194 w 1309687"/>
                <a:gd name="connsiteY20" fmla="*/ 161925 h 723900"/>
                <a:gd name="connsiteX21" fmla="*/ 1235869 w 1309687"/>
                <a:gd name="connsiteY21" fmla="*/ 214312 h 723900"/>
                <a:gd name="connsiteX22" fmla="*/ 1297781 w 1309687"/>
                <a:gd name="connsiteY22" fmla="*/ 273843 h 723900"/>
                <a:gd name="connsiteX23" fmla="*/ 1309687 w 1309687"/>
                <a:gd name="connsiteY23" fmla="*/ 292893 h 723900"/>
                <a:gd name="connsiteX24" fmla="*/ 1309687 w 1309687"/>
                <a:gd name="connsiteY24" fmla="*/ 309562 h 723900"/>
                <a:gd name="connsiteX25" fmla="*/ 1307306 w 1309687"/>
                <a:gd name="connsiteY25" fmla="*/ 333375 h 723900"/>
                <a:gd name="connsiteX26" fmla="*/ 1293019 w 1309687"/>
                <a:gd name="connsiteY26" fmla="*/ 354806 h 723900"/>
                <a:gd name="connsiteX27" fmla="*/ 1262062 w 1309687"/>
                <a:gd name="connsiteY27" fmla="*/ 369093 h 723900"/>
                <a:gd name="connsiteX28" fmla="*/ 1219200 w 1309687"/>
                <a:gd name="connsiteY28" fmla="*/ 378618 h 723900"/>
                <a:gd name="connsiteX29" fmla="*/ 1135856 w 1309687"/>
                <a:gd name="connsiteY29" fmla="*/ 392906 h 723900"/>
                <a:gd name="connsiteX30" fmla="*/ 940594 w 1309687"/>
                <a:gd name="connsiteY30" fmla="*/ 464343 h 723900"/>
                <a:gd name="connsiteX31" fmla="*/ 561975 w 1309687"/>
                <a:gd name="connsiteY31" fmla="*/ 583406 h 723900"/>
                <a:gd name="connsiteX32" fmla="*/ 250031 w 1309687"/>
                <a:gd name="connsiteY32" fmla="*/ 671512 h 723900"/>
                <a:gd name="connsiteX33" fmla="*/ 28575 w 1309687"/>
                <a:gd name="connsiteY33" fmla="*/ 723900 h 723900"/>
                <a:gd name="connsiteX34" fmla="*/ 11906 w 1309687"/>
                <a:gd name="connsiteY34" fmla="*/ 723900 h 723900"/>
                <a:gd name="connsiteX35" fmla="*/ 0 w 1309687"/>
                <a:gd name="connsiteY35" fmla="*/ 714375 h 723900"/>
                <a:gd name="connsiteX36" fmla="*/ 0 w 1309687"/>
                <a:gd name="connsiteY36" fmla="*/ 697706 h 723900"/>
                <a:gd name="connsiteX37" fmla="*/ 14287 w 1309687"/>
                <a:gd name="connsiteY37" fmla="*/ 678656 h 723900"/>
                <a:gd name="connsiteX38" fmla="*/ 183356 w 1309687"/>
                <a:gd name="connsiteY38" fmla="*/ 59531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09687" h="723900">
                  <a:moveTo>
                    <a:pt x="183356" y="595312"/>
                  </a:moveTo>
                  <a:lnTo>
                    <a:pt x="435769" y="469106"/>
                  </a:lnTo>
                  <a:lnTo>
                    <a:pt x="647700" y="333375"/>
                  </a:lnTo>
                  <a:lnTo>
                    <a:pt x="754856" y="264318"/>
                  </a:lnTo>
                  <a:lnTo>
                    <a:pt x="807244" y="211931"/>
                  </a:lnTo>
                  <a:lnTo>
                    <a:pt x="809625" y="195262"/>
                  </a:lnTo>
                  <a:lnTo>
                    <a:pt x="809625" y="171450"/>
                  </a:lnTo>
                  <a:lnTo>
                    <a:pt x="797719" y="130968"/>
                  </a:lnTo>
                  <a:lnTo>
                    <a:pt x="773906" y="97631"/>
                  </a:lnTo>
                  <a:lnTo>
                    <a:pt x="740569" y="73818"/>
                  </a:lnTo>
                  <a:lnTo>
                    <a:pt x="719137" y="57150"/>
                  </a:lnTo>
                  <a:lnTo>
                    <a:pt x="709612" y="28575"/>
                  </a:lnTo>
                  <a:lnTo>
                    <a:pt x="711994" y="7143"/>
                  </a:lnTo>
                  <a:lnTo>
                    <a:pt x="723900" y="0"/>
                  </a:lnTo>
                  <a:lnTo>
                    <a:pt x="754856" y="2381"/>
                  </a:lnTo>
                  <a:lnTo>
                    <a:pt x="797719" y="11906"/>
                  </a:lnTo>
                  <a:lnTo>
                    <a:pt x="862012" y="23812"/>
                  </a:lnTo>
                  <a:lnTo>
                    <a:pt x="942975" y="45243"/>
                  </a:lnTo>
                  <a:lnTo>
                    <a:pt x="1019175" y="73818"/>
                  </a:lnTo>
                  <a:lnTo>
                    <a:pt x="1092994" y="114300"/>
                  </a:lnTo>
                  <a:lnTo>
                    <a:pt x="1169194" y="161925"/>
                  </a:lnTo>
                  <a:lnTo>
                    <a:pt x="1235869" y="214312"/>
                  </a:lnTo>
                  <a:lnTo>
                    <a:pt x="1297781" y="273843"/>
                  </a:lnTo>
                  <a:lnTo>
                    <a:pt x="1309687" y="292893"/>
                  </a:lnTo>
                  <a:lnTo>
                    <a:pt x="1309687" y="309562"/>
                  </a:lnTo>
                  <a:lnTo>
                    <a:pt x="1307306" y="333375"/>
                  </a:lnTo>
                  <a:lnTo>
                    <a:pt x="1293019" y="354806"/>
                  </a:lnTo>
                  <a:lnTo>
                    <a:pt x="1262062" y="369093"/>
                  </a:lnTo>
                  <a:lnTo>
                    <a:pt x="1219200" y="378618"/>
                  </a:lnTo>
                  <a:lnTo>
                    <a:pt x="1135856" y="392906"/>
                  </a:lnTo>
                  <a:lnTo>
                    <a:pt x="940594" y="464343"/>
                  </a:lnTo>
                  <a:lnTo>
                    <a:pt x="561975" y="583406"/>
                  </a:lnTo>
                  <a:lnTo>
                    <a:pt x="250031" y="671512"/>
                  </a:lnTo>
                  <a:lnTo>
                    <a:pt x="28575" y="723900"/>
                  </a:lnTo>
                  <a:lnTo>
                    <a:pt x="11906" y="723900"/>
                  </a:lnTo>
                  <a:lnTo>
                    <a:pt x="0" y="714375"/>
                  </a:lnTo>
                  <a:lnTo>
                    <a:pt x="0" y="697706"/>
                  </a:lnTo>
                  <a:lnTo>
                    <a:pt x="14287" y="678656"/>
                  </a:lnTo>
                  <a:lnTo>
                    <a:pt x="183356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4A0BF76D-EB32-423D-A40A-9530E9B151C7}"/>
                </a:ext>
              </a:extLst>
            </p:cNvPr>
            <p:cNvSpPr/>
            <p:nvPr/>
          </p:nvSpPr>
          <p:spPr>
            <a:xfrm>
              <a:off x="2957513" y="4008438"/>
              <a:ext cx="1365250" cy="1231900"/>
            </a:xfrm>
            <a:custGeom>
              <a:avLst/>
              <a:gdLst>
                <a:gd name="connsiteX0" fmla="*/ 716756 w 1364456"/>
                <a:gd name="connsiteY0" fmla="*/ 716756 h 1233487"/>
                <a:gd name="connsiteX1" fmla="*/ 914400 w 1364456"/>
                <a:gd name="connsiteY1" fmla="*/ 507206 h 1233487"/>
                <a:gd name="connsiteX2" fmla="*/ 1071562 w 1364456"/>
                <a:gd name="connsiteY2" fmla="*/ 340519 h 1233487"/>
                <a:gd name="connsiteX3" fmla="*/ 1195387 w 1364456"/>
                <a:gd name="connsiteY3" fmla="*/ 216694 h 1233487"/>
                <a:gd name="connsiteX4" fmla="*/ 1304925 w 1364456"/>
                <a:gd name="connsiteY4" fmla="*/ 107156 h 1233487"/>
                <a:gd name="connsiteX5" fmla="*/ 1359693 w 1364456"/>
                <a:gd name="connsiteY5" fmla="*/ 50006 h 1233487"/>
                <a:gd name="connsiteX6" fmla="*/ 1364456 w 1364456"/>
                <a:gd name="connsiteY6" fmla="*/ 30956 h 1233487"/>
                <a:gd name="connsiteX7" fmla="*/ 1362075 w 1364456"/>
                <a:gd name="connsiteY7" fmla="*/ 9525 h 1233487"/>
                <a:gd name="connsiteX8" fmla="*/ 1350168 w 1364456"/>
                <a:gd name="connsiteY8" fmla="*/ 2381 h 1233487"/>
                <a:gd name="connsiteX9" fmla="*/ 1333500 w 1364456"/>
                <a:gd name="connsiteY9" fmla="*/ 0 h 1233487"/>
                <a:gd name="connsiteX10" fmla="*/ 1309687 w 1364456"/>
                <a:gd name="connsiteY10" fmla="*/ 11906 h 1233487"/>
                <a:gd name="connsiteX11" fmla="*/ 1250156 w 1364456"/>
                <a:gd name="connsiteY11" fmla="*/ 54769 h 1233487"/>
                <a:gd name="connsiteX12" fmla="*/ 728662 w 1364456"/>
                <a:gd name="connsiteY12" fmla="*/ 459581 h 1233487"/>
                <a:gd name="connsiteX13" fmla="*/ 504825 w 1364456"/>
                <a:gd name="connsiteY13" fmla="*/ 635794 h 1233487"/>
                <a:gd name="connsiteX14" fmla="*/ 342900 w 1364456"/>
                <a:gd name="connsiteY14" fmla="*/ 762000 h 1233487"/>
                <a:gd name="connsiteX15" fmla="*/ 319087 w 1364456"/>
                <a:gd name="connsiteY15" fmla="*/ 781050 h 1233487"/>
                <a:gd name="connsiteX16" fmla="*/ 290512 w 1364456"/>
                <a:gd name="connsiteY16" fmla="*/ 792956 h 1233487"/>
                <a:gd name="connsiteX17" fmla="*/ 261937 w 1364456"/>
                <a:gd name="connsiteY17" fmla="*/ 797719 h 1233487"/>
                <a:gd name="connsiteX18" fmla="*/ 228600 w 1364456"/>
                <a:gd name="connsiteY18" fmla="*/ 802481 h 1233487"/>
                <a:gd name="connsiteX19" fmla="*/ 185737 w 1364456"/>
                <a:gd name="connsiteY19" fmla="*/ 792956 h 1233487"/>
                <a:gd name="connsiteX20" fmla="*/ 161925 w 1364456"/>
                <a:gd name="connsiteY20" fmla="*/ 778669 h 1233487"/>
                <a:gd name="connsiteX21" fmla="*/ 135731 w 1364456"/>
                <a:gd name="connsiteY21" fmla="*/ 752475 h 1233487"/>
                <a:gd name="connsiteX22" fmla="*/ 109537 w 1364456"/>
                <a:gd name="connsiteY22" fmla="*/ 716756 h 1233487"/>
                <a:gd name="connsiteX23" fmla="*/ 92868 w 1364456"/>
                <a:gd name="connsiteY23" fmla="*/ 695325 h 1233487"/>
                <a:gd name="connsiteX24" fmla="*/ 66675 w 1364456"/>
                <a:gd name="connsiteY24" fmla="*/ 671512 h 1233487"/>
                <a:gd name="connsiteX25" fmla="*/ 40481 w 1364456"/>
                <a:gd name="connsiteY25" fmla="*/ 669131 h 1233487"/>
                <a:gd name="connsiteX26" fmla="*/ 28575 w 1364456"/>
                <a:gd name="connsiteY26" fmla="*/ 673894 h 1233487"/>
                <a:gd name="connsiteX27" fmla="*/ 7143 w 1364456"/>
                <a:gd name="connsiteY27" fmla="*/ 695325 h 1233487"/>
                <a:gd name="connsiteX28" fmla="*/ 0 w 1364456"/>
                <a:gd name="connsiteY28" fmla="*/ 728662 h 1233487"/>
                <a:gd name="connsiteX29" fmla="*/ 9525 w 1364456"/>
                <a:gd name="connsiteY29" fmla="*/ 792956 h 1233487"/>
                <a:gd name="connsiteX30" fmla="*/ 30956 w 1364456"/>
                <a:gd name="connsiteY30" fmla="*/ 885825 h 1233487"/>
                <a:gd name="connsiteX31" fmla="*/ 66675 w 1364456"/>
                <a:gd name="connsiteY31" fmla="*/ 981075 h 1233487"/>
                <a:gd name="connsiteX32" fmla="*/ 102393 w 1364456"/>
                <a:gd name="connsiteY32" fmla="*/ 1054894 h 1233487"/>
                <a:gd name="connsiteX33" fmla="*/ 147637 w 1364456"/>
                <a:gd name="connsiteY33" fmla="*/ 1116806 h 1233487"/>
                <a:gd name="connsiteX34" fmla="*/ 202406 w 1364456"/>
                <a:gd name="connsiteY34" fmla="*/ 1178719 h 1233487"/>
                <a:gd name="connsiteX35" fmla="*/ 252412 w 1364456"/>
                <a:gd name="connsiteY35" fmla="*/ 1219200 h 1233487"/>
                <a:gd name="connsiteX36" fmla="*/ 271462 w 1364456"/>
                <a:gd name="connsiteY36" fmla="*/ 1231106 h 1233487"/>
                <a:gd name="connsiteX37" fmla="*/ 285750 w 1364456"/>
                <a:gd name="connsiteY37" fmla="*/ 1233487 h 1233487"/>
                <a:gd name="connsiteX38" fmla="*/ 304800 w 1364456"/>
                <a:gd name="connsiteY38" fmla="*/ 1228725 h 1233487"/>
                <a:gd name="connsiteX39" fmla="*/ 357187 w 1364456"/>
                <a:gd name="connsiteY39" fmla="*/ 1173956 h 1233487"/>
                <a:gd name="connsiteX40" fmla="*/ 381000 w 1364456"/>
                <a:gd name="connsiteY40" fmla="*/ 1128712 h 1233487"/>
                <a:gd name="connsiteX41" fmla="*/ 400050 w 1364456"/>
                <a:gd name="connsiteY41" fmla="*/ 1083469 h 1233487"/>
                <a:gd name="connsiteX42" fmla="*/ 411956 w 1364456"/>
                <a:gd name="connsiteY42" fmla="*/ 1062037 h 1233487"/>
                <a:gd name="connsiteX43" fmla="*/ 461962 w 1364456"/>
                <a:gd name="connsiteY43" fmla="*/ 1000125 h 1233487"/>
                <a:gd name="connsiteX44" fmla="*/ 564356 w 1364456"/>
                <a:gd name="connsiteY44" fmla="*/ 888206 h 1233487"/>
                <a:gd name="connsiteX45" fmla="*/ 716756 w 1364456"/>
                <a:gd name="connsiteY45" fmla="*/ 716756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4456" h="1233487">
                  <a:moveTo>
                    <a:pt x="716756" y="716756"/>
                  </a:moveTo>
                  <a:lnTo>
                    <a:pt x="914400" y="507206"/>
                  </a:lnTo>
                  <a:lnTo>
                    <a:pt x="1071562" y="340519"/>
                  </a:lnTo>
                  <a:lnTo>
                    <a:pt x="1195387" y="216694"/>
                  </a:lnTo>
                  <a:lnTo>
                    <a:pt x="1304925" y="107156"/>
                  </a:lnTo>
                  <a:lnTo>
                    <a:pt x="1359693" y="50006"/>
                  </a:lnTo>
                  <a:lnTo>
                    <a:pt x="1364456" y="30956"/>
                  </a:lnTo>
                  <a:lnTo>
                    <a:pt x="1362075" y="9525"/>
                  </a:lnTo>
                  <a:lnTo>
                    <a:pt x="1350168" y="2381"/>
                  </a:lnTo>
                  <a:lnTo>
                    <a:pt x="1333500" y="0"/>
                  </a:lnTo>
                  <a:lnTo>
                    <a:pt x="1309687" y="11906"/>
                  </a:lnTo>
                  <a:lnTo>
                    <a:pt x="1250156" y="54769"/>
                  </a:lnTo>
                  <a:lnTo>
                    <a:pt x="728662" y="459581"/>
                  </a:lnTo>
                  <a:lnTo>
                    <a:pt x="504825" y="635794"/>
                  </a:lnTo>
                  <a:lnTo>
                    <a:pt x="342900" y="762000"/>
                  </a:lnTo>
                  <a:lnTo>
                    <a:pt x="319087" y="781050"/>
                  </a:lnTo>
                  <a:lnTo>
                    <a:pt x="290512" y="792956"/>
                  </a:lnTo>
                  <a:lnTo>
                    <a:pt x="261937" y="797719"/>
                  </a:lnTo>
                  <a:lnTo>
                    <a:pt x="228600" y="802481"/>
                  </a:lnTo>
                  <a:lnTo>
                    <a:pt x="185737" y="792956"/>
                  </a:lnTo>
                  <a:lnTo>
                    <a:pt x="161925" y="778669"/>
                  </a:lnTo>
                  <a:lnTo>
                    <a:pt x="135731" y="752475"/>
                  </a:lnTo>
                  <a:lnTo>
                    <a:pt x="109537" y="716756"/>
                  </a:lnTo>
                  <a:lnTo>
                    <a:pt x="92868" y="695325"/>
                  </a:lnTo>
                  <a:lnTo>
                    <a:pt x="66675" y="671512"/>
                  </a:lnTo>
                  <a:lnTo>
                    <a:pt x="40481" y="669131"/>
                  </a:lnTo>
                  <a:lnTo>
                    <a:pt x="28575" y="673894"/>
                  </a:lnTo>
                  <a:lnTo>
                    <a:pt x="7143" y="695325"/>
                  </a:lnTo>
                  <a:lnTo>
                    <a:pt x="0" y="728662"/>
                  </a:lnTo>
                  <a:lnTo>
                    <a:pt x="9525" y="792956"/>
                  </a:lnTo>
                  <a:lnTo>
                    <a:pt x="30956" y="885825"/>
                  </a:lnTo>
                  <a:lnTo>
                    <a:pt x="66675" y="981075"/>
                  </a:lnTo>
                  <a:lnTo>
                    <a:pt x="102393" y="1054894"/>
                  </a:lnTo>
                  <a:lnTo>
                    <a:pt x="147637" y="1116806"/>
                  </a:lnTo>
                  <a:lnTo>
                    <a:pt x="202406" y="1178719"/>
                  </a:lnTo>
                  <a:lnTo>
                    <a:pt x="252412" y="1219200"/>
                  </a:lnTo>
                  <a:lnTo>
                    <a:pt x="271462" y="1231106"/>
                  </a:lnTo>
                  <a:lnTo>
                    <a:pt x="285750" y="1233487"/>
                  </a:lnTo>
                  <a:lnTo>
                    <a:pt x="304800" y="1228725"/>
                  </a:lnTo>
                  <a:lnTo>
                    <a:pt x="357187" y="1173956"/>
                  </a:lnTo>
                  <a:lnTo>
                    <a:pt x="381000" y="1128712"/>
                  </a:lnTo>
                  <a:lnTo>
                    <a:pt x="400050" y="1083469"/>
                  </a:lnTo>
                  <a:lnTo>
                    <a:pt x="411956" y="1062037"/>
                  </a:lnTo>
                  <a:lnTo>
                    <a:pt x="461962" y="1000125"/>
                  </a:lnTo>
                  <a:lnTo>
                    <a:pt x="564356" y="888206"/>
                  </a:lnTo>
                  <a:lnTo>
                    <a:pt x="716756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CA556A53-AF36-402B-80B9-6F77202B3EB4}"/>
                </a:ext>
              </a:extLst>
            </p:cNvPr>
            <p:cNvSpPr/>
            <p:nvPr/>
          </p:nvSpPr>
          <p:spPr>
            <a:xfrm rot="16200000">
              <a:off x="2597150" y="3398838"/>
              <a:ext cx="4535488" cy="658812"/>
            </a:xfrm>
            <a:custGeom>
              <a:avLst/>
              <a:gdLst>
                <a:gd name="connsiteX0" fmla="*/ 3189427 w 4535424"/>
                <a:gd name="connsiteY0" fmla="*/ 537667 h 658368"/>
                <a:gd name="connsiteX1" fmla="*/ 2362809 w 4535424"/>
                <a:gd name="connsiteY1" fmla="*/ 526694 h 658368"/>
                <a:gd name="connsiteX2" fmla="*/ 2099462 w 4535424"/>
                <a:gd name="connsiteY2" fmla="*/ 523037 h 658368"/>
                <a:gd name="connsiteX3" fmla="*/ 1521561 w 4535424"/>
                <a:gd name="connsiteY3" fmla="*/ 519379 h 658368"/>
                <a:gd name="connsiteX4" fmla="*/ 822960 w 4535424"/>
                <a:gd name="connsiteY4" fmla="*/ 519379 h 658368"/>
                <a:gd name="connsiteX5" fmla="*/ 680313 w 4535424"/>
                <a:gd name="connsiteY5" fmla="*/ 537667 h 658368"/>
                <a:gd name="connsiteX6" fmla="*/ 519379 w 4535424"/>
                <a:gd name="connsiteY6" fmla="*/ 563270 h 658368"/>
                <a:gd name="connsiteX7" fmla="*/ 446227 w 4535424"/>
                <a:gd name="connsiteY7" fmla="*/ 552297 h 658368"/>
                <a:gd name="connsiteX8" fmla="*/ 307238 w 4535424"/>
                <a:gd name="connsiteY8" fmla="*/ 523037 h 658368"/>
                <a:gd name="connsiteX9" fmla="*/ 135331 w 4535424"/>
                <a:gd name="connsiteY9" fmla="*/ 468173 h 658368"/>
                <a:gd name="connsiteX10" fmla="*/ 21945 w 4535424"/>
                <a:gd name="connsiteY10" fmla="*/ 420624 h 658368"/>
                <a:gd name="connsiteX11" fmla="*/ 3657 w 4535424"/>
                <a:gd name="connsiteY11" fmla="*/ 387705 h 658368"/>
                <a:gd name="connsiteX12" fmla="*/ 0 w 4535424"/>
                <a:gd name="connsiteY12" fmla="*/ 340157 h 658368"/>
                <a:gd name="connsiteX13" fmla="*/ 10973 w 4535424"/>
                <a:gd name="connsiteY13" fmla="*/ 292608 h 658368"/>
                <a:gd name="connsiteX14" fmla="*/ 25603 w 4535424"/>
                <a:gd name="connsiteY14" fmla="*/ 274320 h 658368"/>
                <a:gd name="connsiteX15" fmla="*/ 102413 w 4535424"/>
                <a:gd name="connsiteY15" fmla="*/ 226771 h 658368"/>
                <a:gd name="connsiteX16" fmla="*/ 215798 w 4535424"/>
                <a:gd name="connsiteY16" fmla="*/ 157277 h 658368"/>
                <a:gd name="connsiteX17" fmla="*/ 592531 w 4535424"/>
                <a:gd name="connsiteY17" fmla="*/ 270662 h 658368"/>
                <a:gd name="connsiteX18" fmla="*/ 837590 w 4535424"/>
                <a:gd name="connsiteY18" fmla="*/ 277977 h 658368"/>
                <a:gd name="connsiteX19" fmla="*/ 1664208 w 4535424"/>
                <a:gd name="connsiteY19" fmla="*/ 285293 h 658368"/>
                <a:gd name="connsiteX20" fmla="*/ 2651760 w 4535424"/>
                <a:gd name="connsiteY20" fmla="*/ 292608 h 658368"/>
                <a:gd name="connsiteX21" fmla="*/ 4162349 w 4535424"/>
                <a:gd name="connsiteY21" fmla="*/ 299923 h 658368"/>
                <a:gd name="connsiteX22" fmla="*/ 4239158 w 4535424"/>
                <a:gd name="connsiteY22" fmla="*/ 296265 h 658368"/>
                <a:gd name="connsiteX23" fmla="*/ 4261104 w 4535424"/>
                <a:gd name="connsiteY23" fmla="*/ 288950 h 658368"/>
                <a:gd name="connsiteX24" fmla="*/ 4301337 w 4535424"/>
                <a:gd name="connsiteY24" fmla="*/ 259689 h 658368"/>
                <a:gd name="connsiteX25" fmla="*/ 4345229 w 4535424"/>
                <a:gd name="connsiteY25" fmla="*/ 204825 h 658368"/>
                <a:gd name="connsiteX26" fmla="*/ 4400093 w 4535424"/>
                <a:gd name="connsiteY26" fmla="*/ 131673 h 658368"/>
                <a:gd name="connsiteX27" fmla="*/ 4465929 w 4535424"/>
                <a:gd name="connsiteY27" fmla="*/ 10973 h 658368"/>
                <a:gd name="connsiteX28" fmla="*/ 4487875 w 4535424"/>
                <a:gd name="connsiteY28" fmla="*/ 0 h 658368"/>
                <a:gd name="connsiteX29" fmla="*/ 4513478 w 4535424"/>
                <a:gd name="connsiteY29" fmla="*/ 0 h 658368"/>
                <a:gd name="connsiteX30" fmla="*/ 4535424 w 4535424"/>
                <a:gd name="connsiteY30" fmla="*/ 10973 h 658368"/>
                <a:gd name="connsiteX31" fmla="*/ 4524451 w 4535424"/>
                <a:gd name="connsiteY31" fmla="*/ 58521 h 658368"/>
                <a:gd name="connsiteX32" fmla="*/ 4484217 w 4535424"/>
                <a:gd name="connsiteY32" fmla="*/ 241401 h 658368"/>
                <a:gd name="connsiteX33" fmla="*/ 4422038 w 4535424"/>
                <a:gd name="connsiteY33" fmla="*/ 442569 h 658368"/>
                <a:gd name="connsiteX34" fmla="*/ 4385462 w 4535424"/>
                <a:gd name="connsiteY34" fmla="*/ 548640 h 658368"/>
                <a:gd name="connsiteX35" fmla="*/ 4352544 w 4535424"/>
                <a:gd name="connsiteY35" fmla="*/ 607161 h 658368"/>
                <a:gd name="connsiteX36" fmla="*/ 4312310 w 4535424"/>
                <a:gd name="connsiteY36" fmla="*/ 636422 h 658368"/>
                <a:gd name="connsiteX37" fmla="*/ 4261104 w 4535424"/>
                <a:gd name="connsiteY37" fmla="*/ 654710 h 658368"/>
                <a:gd name="connsiteX38" fmla="*/ 4220870 w 4535424"/>
                <a:gd name="connsiteY38" fmla="*/ 658368 h 658368"/>
                <a:gd name="connsiteX39" fmla="*/ 4129430 w 4535424"/>
                <a:gd name="connsiteY39" fmla="*/ 603504 h 658368"/>
                <a:gd name="connsiteX40" fmla="*/ 4045305 w 4535424"/>
                <a:gd name="connsiteY40" fmla="*/ 570585 h 658368"/>
                <a:gd name="connsiteX41" fmla="*/ 3503981 w 4535424"/>
                <a:gd name="connsiteY41" fmla="*/ 548640 h 658368"/>
                <a:gd name="connsiteX42" fmla="*/ 3189427 w 4535424"/>
                <a:gd name="connsiteY42" fmla="*/ 537667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5424" h="658368">
                  <a:moveTo>
                    <a:pt x="3189427" y="537667"/>
                  </a:moveTo>
                  <a:lnTo>
                    <a:pt x="2362809" y="526694"/>
                  </a:lnTo>
                  <a:lnTo>
                    <a:pt x="2099462" y="523037"/>
                  </a:lnTo>
                  <a:lnTo>
                    <a:pt x="1521561" y="519379"/>
                  </a:lnTo>
                  <a:lnTo>
                    <a:pt x="822960" y="519379"/>
                  </a:lnTo>
                  <a:lnTo>
                    <a:pt x="680313" y="537667"/>
                  </a:lnTo>
                  <a:lnTo>
                    <a:pt x="519379" y="563270"/>
                  </a:lnTo>
                  <a:lnTo>
                    <a:pt x="446227" y="552297"/>
                  </a:lnTo>
                  <a:lnTo>
                    <a:pt x="307238" y="523037"/>
                  </a:lnTo>
                  <a:lnTo>
                    <a:pt x="135331" y="468173"/>
                  </a:lnTo>
                  <a:lnTo>
                    <a:pt x="21945" y="420624"/>
                  </a:lnTo>
                  <a:cubicBezTo>
                    <a:pt x="3011" y="390329"/>
                    <a:pt x="3657" y="402865"/>
                    <a:pt x="3657" y="387705"/>
                  </a:cubicBezTo>
                  <a:lnTo>
                    <a:pt x="0" y="340157"/>
                  </a:lnTo>
                  <a:lnTo>
                    <a:pt x="10973" y="292608"/>
                  </a:lnTo>
                  <a:lnTo>
                    <a:pt x="25603" y="274320"/>
                  </a:lnTo>
                  <a:lnTo>
                    <a:pt x="102413" y="226771"/>
                  </a:lnTo>
                  <a:lnTo>
                    <a:pt x="215798" y="157277"/>
                  </a:lnTo>
                  <a:lnTo>
                    <a:pt x="592531" y="270662"/>
                  </a:lnTo>
                  <a:lnTo>
                    <a:pt x="837590" y="277977"/>
                  </a:lnTo>
                  <a:lnTo>
                    <a:pt x="1664208" y="285293"/>
                  </a:lnTo>
                  <a:lnTo>
                    <a:pt x="2651760" y="292608"/>
                  </a:lnTo>
                  <a:lnTo>
                    <a:pt x="4162349" y="299923"/>
                  </a:lnTo>
                  <a:lnTo>
                    <a:pt x="4239158" y="296265"/>
                  </a:lnTo>
                  <a:lnTo>
                    <a:pt x="4261104" y="288950"/>
                  </a:lnTo>
                  <a:lnTo>
                    <a:pt x="4301337" y="259689"/>
                  </a:lnTo>
                  <a:lnTo>
                    <a:pt x="4345229" y="204825"/>
                  </a:lnTo>
                  <a:lnTo>
                    <a:pt x="4400093" y="131673"/>
                  </a:lnTo>
                  <a:lnTo>
                    <a:pt x="4465929" y="10973"/>
                  </a:lnTo>
                  <a:lnTo>
                    <a:pt x="4487875" y="0"/>
                  </a:lnTo>
                  <a:lnTo>
                    <a:pt x="4513478" y="0"/>
                  </a:lnTo>
                  <a:lnTo>
                    <a:pt x="4535424" y="10973"/>
                  </a:lnTo>
                  <a:lnTo>
                    <a:pt x="4524451" y="58521"/>
                  </a:lnTo>
                  <a:lnTo>
                    <a:pt x="4484217" y="241401"/>
                  </a:lnTo>
                  <a:lnTo>
                    <a:pt x="4422038" y="442569"/>
                  </a:lnTo>
                  <a:lnTo>
                    <a:pt x="4385462" y="548640"/>
                  </a:lnTo>
                  <a:lnTo>
                    <a:pt x="4352544" y="607161"/>
                  </a:lnTo>
                  <a:lnTo>
                    <a:pt x="4312310" y="636422"/>
                  </a:lnTo>
                  <a:lnTo>
                    <a:pt x="4261104" y="654710"/>
                  </a:lnTo>
                  <a:lnTo>
                    <a:pt x="4220870" y="658368"/>
                  </a:lnTo>
                  <a:lnTo>
                    <a:pt x="4129430" y="603504"/>
                  </a:lnTo>
                  <a:lnTo>
                    <a:pt x="4045305" y="570585"/>
                  </a:lnTo>
                  <a:lnTo>
                    <a:pt x="3503981" y="548640"/>
                  </a:lnTo>
                  <a:lnTo>
                    <a:pt x="3189427" y="537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6E26F539-AA20-4EC6-9544-27E87713324C}"/>
                </a:ext>
              </a:extLst>
            </p:cNvPr>
            <p:cNvSpPr/>
            <p:nvPr/>
          </p:nvSpPr>
          <p:spPr>
            <a:xfrm>
              <a:off x="4100513" y="5170488"/>
              <a:ext cx="787400" cy="688975"/>
            </a:xfrm>
            <a:custGeom>
              <a:avLst/>
              <a:gdLst>
                <a:gd name="connsiteX0" fmla="*/ 278606 w 788193"/>
                <a:gd name="connsiteY0" fmla="*/ 109537 h 690562"/>
                <a:gd name="connsiteX1" fmla="*/ 488156 w 788193"/>
                <a:gd name="connsiteY1" fmla="*/ 204787 h 690562"/>
                <a:gd name="connsiteX2" fmla="*/ 602456 w 788193"/>
                <a:gd name="connsiteY2" fmla="*/ 259556 h 690562"/>
                <a:gd name="connsiteX3" fmla="*/ 642937 w 788193"/>
                <a:gd name="connsiteY3" fmla="*/ 273844 h 690562"/>
                <a:gd name="connsiteX4" fmla="*/ 657225 w 788193"/>
                <a:gd name="connsiteY4" fmla="*/ 273844 h 690562"/>
                <a:gd name="connsiteX5" fmla="*/ 683418 w 788193"/>
                <a:gd name="connsiteY5" fmla="*/ 264319 h 690562"/>
                <a:gd name="connsiteX6" fmla="*/ 788193 w 788193"/>
                <a:gd name="connsiteY6" fmla="*/ 161925 h 690562"/>
                <a:gd name="connsiteX7" fmla="*/ 654843 w 788193"/>
                <a:gd name="connsiteY7" fmla="*/ 690562 h 690562"/>
                <a:gd name="connsiteX8" fmla="*/ 588168 w 788193"/>
                <a:gd name="connsiteY8" fmla="*/ 607219 h 690562"/>
                <a:gd name="connsiteX9" fmla="*/ 526256 w 788193"/>
                <a:gd name="connsiteY9" fmla="*/ 519112 h 690562"/>
                <a:gd name="connsiteX10" fmla="*/ 471487 w 788193"/>
                <a:gd name="connsiteY10" fmla="*/ 433387 h 690562"/>
                <a:gd name="connsiteX11" fmla="*/ 411956 w 788193"/>
                <a:gd name="connsiteY11" fmla="*/ 378619 h 690562"/>
                <a:gd name="connsiteX12" fmla="*/ 278606 w 788193"/>
                <a:gd name="connsiteY12" fmla="*/ 259556 h 690562"/>
                <a:gd name="connsiteX13" fmla="*/ 111918 w 788193"/>
                <a:gd name="connsiteY13" fmla="*/ 123825 h 690562"/>
                <a:gd name="connsiteX14" fmla="*/ 11906 w 788193"/>
                <a:gd name="connsiteY14" fmla="*/ 42862 h 690562"/>
                <a:gd name="connsiteX15" fmla="*/ 0 w 788193"/>
                <a:gd name="connsiteY15" fmla="*/ 23812 h 690562"/>
                <a:gd name="connsiteX16" fmla="*/ 4762 w 788193"/>
                <a:gd name="connsiteY16" fmla="*/ 7144 h 690562"/>
                <a:gd name="connsiteX17" fmla="*/ 30956 w 788193"/>
                <a:gd name="connsiteY17" fmla="*/ 0 h 690562"/>
                <a:gd name="connsiteX18" fmla="*/ 64293 w 788193"/>
                <a:gd name="connsiteY18" fmla="*/ 9525 h 690562"/>
                <a:gd name="connsiteX19" fmla="*/ 278606 w 788193"/>
                <a:gd name="connsiteY19" fmla="*/ 10953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193" h="690562">
                  <a:moveTo>
                    <a:pt x="278606" y="109537"/>
                  </a:moveTo>
                  <a:lnTo>
                    <a:pt x="488156" y="204787"/>
                  </a:lnTo>
                  <a:lnTo>
                    <a:pt x="602456" y="259556"/>
                  </a:lnTo>
                  <a:lnTo>
                    <a:pt x="642937" y="273844"/>
                  </a:lnTo>
                  <a:lnTo>
                    <a:pt x="657225" y="273844"/>
                  </a:lnTo>
                  <a:lnTo>
                    <a:pt x="683418" y="264319"/>
                  </a:lnTo>
                  <a:lnTo>
                    <a:pt x="788193" y="161925"/>
                  </a:lnTo>
                  <a:lnTo>
                    <a:pt x="654843" y="690562"/>
                  </a:lnTo>
                  <a:lnTo>
                    <a:pt x="588168" y="607219"/>
                  </a:lnTo>
                  <a:lnTo>
                    <a:pt x="526256" y="519112"/>
                  </a:lnTo>
                  <a:lnTo>
                    <a:pt x="471487" y="433387"/>
                  </a:lnTo>
                  <a:lnTo>
                    <a:pt x="411956" y="378619"/>
                  </a:lnTo>
                  <a:lnTo>
                    <a:pt x="278606" y="259556"/>
                  </a:lnTo>
                  <a:lnTo>
                    <a:pt x="111918" y="123825"/>
                  </a:lnTo>
                  <a:lnTo>
                    <a:pt x="11906" y="42862"/>
                  </a:lnTo>
                  <a:lnTo>
                    <a:pt x="0" y="23812"/>
                  </a:lnTo>
                  <a:lnTo>
                    <a:pt x="4762" y="7144"/>
                  </a:lnTo>
                  <a:lnTo>
                    <a:pt x="30956" y="0"/>
                  </a:lnTo>
                  <a:lnTo>
                    <a:pt x="64293" y="9525"/>
                  </a:lnTo>
                  <a:lnTo>
                    <a:pt x="278606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623E5ACC-F504-4BD3-B0A3-B39D41304AF6}"/>
                </a:ext>
              </a:extLst>
            </p:cNvPr>
            <p:cNvSpPr/>
            <p:nvPr/>
          </p:nvSpPr>
          <p:spPr>
            <a:xfrm>
              <a:off x="4976813" y="3551238"/>
              <a:ext cx="2314575" cy="1781175"/>
            </a:xfrm>
            <a:custGeom>
              <a:avLst/>
              <a:gdLst>
                <a:gd name="connsiteX0" fmla="*/ 823912 w 2314575"/>
                <a:gd name="connsiteY0" fmla="*/ 959644 h 1781175"/>
                <a:gd name="connsiteX1" fmla="*/ 500062 w 2314575"/>
                <a:gd name="connsiteY1" fmla="*/ 611981 h 1781175"/>
                <a:gd name="connsiteX2" fmla="*/ 219075 w 2314575"/>
                <a:gd name="connsiteY2" fmla="*/ 319087 h 1781175"/>
                <a:gd name="connsiteX3" fmla="*/ 0 w 2314575"/>
                <a:gd name="connsiteY3" fmla="*/ 109537 h 1781175"/>
                <a:gd name="connsiteX4" fmla="*/ 21431 w 2314575"/>
                <a:gd name="connsiteY4" fmla="*/ 0 h 1781175"/>
                <a:gd name="connsiteX5" fmla="*/ 147637 w 2314575"/>
                <a:gd name="connsiteY5" fmla="*/ 119062 h 1781175"/>
                <a:gd name="connsiteX6" fmla="*/ 388143 w 2314575"/>
                <a:gd name="connsiteY6" fmla="*/ 333375 h 1781175"/>
                <a:gd name="connsiteX7" fmla="*/ 652462 w 2314575"/>
                <a:gd name="connsiteY7" fmla="*/ 561975 h 1781175"/>
                <a:gd name="connsiteX8" fmla="*/ 1026318 w 2314575"/>
                <a:gd name="connsiteY8" fmla="*/ 866775 h 1781175"/>
                <a:gd name="connsiteX9" fmla="*/ 1228725 w 2314575"/>
                <a:gd name="connsiteY9" fmla="*/ 1026319 h 1781175"/>
                <a:gd name="connsiteX10" fmla="*/ 1397793 w 2314575"/>
                <a:gd name="connsiteY10" fmla="*/ 1150144 h 1781175"/>
                <a:gd name="connsiteX11" fmla="*/ 1535906 w 2314575"/>
                <a:gd name="connsiteY11" fmla="*/ 1247775 h 1781175"/>
                <a:gd name="connsiteX12" fmla="*/ 1819275 w 2314575"/>
                <a:gd name="connsiteY12" fmla="*/ 1428750 h 1781175"/>
                <a:gd name="connsiteX13" fmla="*/ 2124075 w 2314575"/>
                <a:gd name="connsiteY13" fmla="*/ 1614487 h 1781175"/>
                <a:gd name="connsiteX14" fmla="*/ 2297906 w 2314575"/>
                <a:gd name="connsiteY14" fmla="*/ 1712119 h 1781175"/>
                <a:gd name="connsiteX15" fmla="*/ 2314575 w 2314575"/>
                <a:gd name="connsiteY15" fmla="*/ 1738312 h 1781175"/>
                <a:gd name="connsiteX16" fmla="*/ 2312193 w 2314575"/>
                <a:gd name="connsiteY16" fmla="*/ 1766887 h 1781175"/>
                <a:gd name="connsiteX17" fmla="*/ 2297906 w 2314575"/>
                <a:gd name="connsiteY17" fmla="*/ 1778794 h 1781175"/>
                <a:gd name="connsiteX18" fmla="*/ 2221706 w 2314575"/>
                <a:gd name="connsiteY18" fmla="*/ 1781175 h 1781175"/>
                <a:gd name="connsiteX19" fmla="*/ 1983581 w 2314575"/>
                <a:gd name="connsiteY19" fmla="*/ 1766887 h 1781175"/>
                <a:gd name="connsiteX20" fmla="*/ 1664493 w 2314575"/>
                <a:gd name="connsiteY20" fmla="*/ 1754981 h 1781175"/>
                <a:gd name="connsiteX21" fmla="*/ 1602581 w 2314575"/>
                <a:gd name="connsiteY21" fmla="*/ 1750219 h 1781175"/>
                <a:gd name="connsiteX22" fmla="*/ 1564481 w 2314575"/>
                <a:gd name="connsiteY22" fmla="*/ 1743075 h 1781175"/>
                <a:gd name="connsiteX23" fmla="*/ 1526381 w 2314575"/>
                <a:gd name="connsiteY23" fmla="*/ 1724025 h 1781175"/>
                <a:gd name="connsiteX24" fmla="*/ 1481137 w 2314575"/>
                <a:gd name="connsiteY24" fmla="*/ 1683544 h 1781175"/>
                <a:gd name="connsiteX25" fmla="*/ 1385887 w 2314575"/>
                <a:gd name="connsiteY25" fmla="*/ 1571625 h 1781175"/>
                <a:gd name="connsiteX26" fmla="*/ 1164431 w 2314575"/>
                <a:gd name="connsiteY26" fmla="*/ 1326356 h 1781175"/>
                <a:gd name="connsiteX27" fmla="*/ 823912 w 2314575"/>
                <a:gd name="connsiteY27" fmla="*/ 959644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14575" h="1781175">
                  <a:moveTo>
                    <a:pt x="823912" y="959644"/>
                  </a:moveTo>
                  <a:lnTo>
                    <a:pt x="500062" y="611981"/>
                  </a:lnTo>
                  <a:lnTo>
                    <a:pt x="219075" y="319087"/>
                  </a:lnTo>
                  <a:lnTo>
                    <a:pt x="0" y="109537"/>
                  </a:lnTo>
                  <a:lnTo>
                    <a:pt x="21431" y="0"/>
                  </a:lnTo>
                  <a:lnTo>
                    <a:pt x="147637" y="119062"/>
                  </a:lnTo>
                  <a:lnTo>
                    <a:pt x="388143" y="333375"/>
                  </a:lnTo>
                  <a:lnTo>
                    <a:pt x="652462" y="561975"/>
                  </a:lnTo>
                  <a:lnTo>
                    <a:pt x="1026318" y="866775"/>
                  </a:lnTo>
                  <a:lnTo>
                    <a:pt x="1228725" y="1026319"/>
                  </a:lnTo>
                  <a:lnTo>
                    <a:pt x="1397793" y="1150144"/>
                  </a:lnTo>
                  <a:lnTo>
                    <a:pt x="1535906" y="1247775"/>
                  </a:lnTo>
                  <a:lnTo>
                    <a:pt x="1819275" y="1428750"/>
                  </a:lnTo>
                  <a:lnTo>
                    <a:pt x="2124075" y="1614487"/>
                  </a:lnTo>
                  <a:lnTo>
                    <a:pt x="2297906" y="1712119"/>
                  </a:lnTo>
                  <a:lnTo>
                    <a:pt x="2314575" y="1738312"/>
                  </a:lnTo>
                  <a:lnTo>
                    <a:pt x="2312193" y="1766887"/>
                  </a:lnTo>
                  <a:lnTo>
                    <a:pt x="2297906" y="1778794"/>
                  </a:lnTo>
                  <a:lnTo>
                    <a:pt x="2221706" y="1781175"/>
                  </a:lnTo>
                  <a:lnTo>
                    <a:pt x="1983581" y="1766887"/>
                  </a:lnTo>
                  <a:lnTo>
                    <a:pt x="1664493" y="1754981"/>
                  </a:lnTo>
                  <a:lnTo>
                    <a:pt x="1602581" y="1750219"/>
                  </a:lnTo>
                  <a:lnTo>
                    <a:pt x="1564481" y="1743075"/>
                  </a:lnTo>
                  <a:lnTo>
                    <a:pt x="1526381" y="1724025"/>
                  </a:lnTo>
                  <a:lnTo>
                    <a:pt x="1481137" y="1683544"/>
                  </a:lnTo>
                  <a:lnTo>
                    <a:pt x="1385887" y="1571625"/>
                  </a:lnTo>
                  <a:lnTo>
                    <a:pt x="1164431" y="1326356"/>
                  </a:lnTo>
                  <a:lnTo>
                    <a:pt x="823912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9321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8DA9B6-614D-4B2C-91B9-F418A23C6A16}"/>
              </a:ext>
            </a:extLst>
          </p:cNvPr>
          <p:cNvGrpSpPr/>
          <p:nvPr/>
        </p:nvGrpSpPr>
        <p:grpSpPr>
          <a:xfrm>
            <a:off x="2957513" y="1460500"/>
            <a:ext cx="4333875" cy="4535488"/>
            <a:chOff x="2957513" y="1460500"/>
            <a:chExt cx="4333875" cy="45354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404A219-04EA-B541-A0F3-7E24656D567C}"/>
                </a:ext>
              </a:extLst>
            </p:cNvPr>
            <p:cNvSpPr/>
            <p:nvPr/>
          </p:nvSpPr>
          <p:spPr>
            <a:xfrm>
              <a:off x="5718175" y="1485900"/>
              <a:ext cx="857250" cy="638175"/>
            </a:xfrm>
            <a:custGeom>
              <a:avLst/>
              <a:gdLst>
                <a:gd name="connsiteX0" fmla="*/ 538163 w 857250"/>
                <a:gd name="connsiteY0" fmla="*/ 459581 h 638175"/>
                <a:gd name="connsiteX1" fmla="*/ 376238 w 857250"/>
                <a:gd name="connsiteY1" fmla="*/ 333375 h 638175"/>
                <a:gd name="connsiteX2" fmla="*/ 235744 w 857250"/>
                <a:gd name="connsiteY2" fmla="*/ 223838 h 638175"/>
                <a:gd name="connsiteX3" fmla="*/ 9525 w 857250"/>
                <a:gd name="connsiteY3" fmla="*/ 47625 h 638175"/>
                <a:gd name="connsiteX4" fmla="*/ 0 w 857250"/>
                <a:gd name="connsiteY4" fmla="*/ 33338 h 638175"/>
                <a:gd name="connsiteX5" fmla="*/ 2382 w 857250"/>
                <a:gd name="connsiteY5" fmla="*/ 14288 h 638175"/>
                <a:gd name="connsiteX6" fmla="*/ 14288 w 857250"/>
                <a:gd name="connsiteY6" fmla="*/ 2381 h 638175"/>
                <a:gd name="connsiteX7" fmla="*/ 33338 w 857250"/>
                <a:gd name="connsiteY7" fmla="*/ 0 h 638175"/>
                <a:gd name="connsiteX8" fmla="*/ 104775 w 857250"/>
                <a:gd name="connsiteY8" fmla="*/ 19050 h 638175"/>
                <a:gd name="connsiteX9" fmla="*/ 271463 w 857250"/>
                <a:gd name="connsiteY9" fmla="*/ 66675 h 638175"/>
                <a:gd name="connsiteX10" fmla="*/ 478632 w 857250"/>
                <a:gd name="connsiteY10" fmla="*/ 111919 h 638175"/>
                <a:gd name="connsiteX11" fmla="*/ 531019 w 857250"/>
                <a:gd name="connsiteY11" fmla="*/ 135731 h 638175"/>
                <a:gd name="connsiteX12" fmla="*/ 590550 w 857250"/>
                <a:gd name="connsiteY12" fmla="*/ 159544 h 638175"/>
                <a:gd name="connsiteX13" fmla="*/ 633413 w 857250"/>
                <a:gd name="connsiteY13" fmla="*/ 185738 h 638175"/>
                <a:gd name="connsiteX14" fmla="*/ 690563 w 857250"/>
                <a:gd name="connsiteY14" fmla="*/ 228600 h 638175"/>
                <a:gd name="connsiteX15" fmla="*/ 745332 w 857250"/>
                <a:gd name="connsiteY15" fmla="*/ 283369 h 638175"/>
                <a:gd name="connsiteX16" fmla="*/ 781050 w 857250"/>
                <a:gd name="connsiteY16" fmla="*/ 328613 h 638175"/>
                <a:gd name="connsiteX17" fmla="*/ 807244 w 857250"/>
                <a:gd name="connsiteY17" fmla="*/ 366713 h 638175"/>
                <a:gd name="connsiteX18" fmla="*/ 835819 w 857250"/>
                <a:gd name="connsiteY18" fmla="*/ 416719 h 638175"/>
                <a:gd name="connsiteX19" fmla="*/ 852488 w 857250"/>
                <a:gd name="connsiteY19" fmla="*/ 466725 h 638175"/>
                <a:gd name="connsiteX20" fmla="*/ 857250 w 857250"/>
                <a:gd name="connsiteY20" fmla="*/ 509588 h 638175"/>
                <a:gd name="connsiteX21" fmla="*/ 852488 w 857250"/>
                <a:gd name="connsiteY21" fmla="*/ 569119 h 638175"/>
                <a:gd name="connsiteX22" fmla="*/ 840582 w 857250"/>
                <a:gd name="connsiteY22" fmla="*/ 614363 h 638175"/>
                <a:gd name="connsiteX23" fmla="*/ 826294 w 857250"/>
                <a:gd name="connsiteY23" fmla="*/ 633413 h 638175"/>
                <a:gd name="connsiteX24" fmla="*/ 809625 w 857250"/>
                <a:gd name="connsiteY24" fmla="*/ 638175 h 638175"/>
                <a:gd name="connsiteX25" fmla="*/ 788194 w 857250"/>
                <a:gd name="connsiteY25" fmla="*/ 638175 h 638175"/>
                <a:gd name="connsiteX26" fmla="*/ 752475 w 857250"/>
                <a:gd name="connsiteY26" fmla="*/ 628650 h 638175"/>
                <a:gd name="connsiteX27" fmla="*/ 711994 w 857250"/>
                <a:gd name="connsiteY27" fmla="*/ 604838 h 638175"/>
                <a:gd name="connsiteX28" fmla="*/ 538163 w 857250"/>
                <a:gd name="connsiteY28" fmla="*/ 45958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57250" h="638175">
                  <a:moveTo>
                    <a:pt x="538163" y="459581"/>
                  </a:moveTo>
                  <a:lnTo>
                    <a:pt x="376238" y="333375"/>
                  </a:lnTo>
                  <a:lnTo>
                    <a:pt x="235744" y="223838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2382" y="14288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104775" y="19050"/>
                  </a:lnTo>
                  <a:lnTo>
                    <a:pt x="271463" y="66675"/>
                  </a:lnTo>
                  <a:lnTo>
                    <a:pt x="478632" y="111919"/>
                  </a:lnTo>
                  <a:lnTo>
                    <a:pt x="531019" y="135731"/>
                  </a:lnTo>
                  <a:lnTo>
                    <a:pt x="590550" y="159544"/>
                  </a:lnTo>
                  <a:lnTo>
                    <a:pt x="633413" y="185738"/>
                  </a:lnTo>
                  <a:lnTo>
                    <a:pt x="690563" y="228600"/>
                  </a:lnTo>
                  <a:lnTo>
                    <a:pt x="745332" y="283369"/>
                  </a:lnTo>
                  <a:lnTo>
                    <a:pt x="781050" y="328613"/>
                  </a:lnTo>
                  <a:lnTo>
                    <a:pt x="807244" y="366713"/>
                  </a:lnTo>
                  <a:lnTo>
                    <a:pt x="835819" y="416719"/>
                  </a:lnTo>
                  <a:lnTo>
                    <a:pt x="852488" y="466725"/>
                  </a:lnTo>
                  <a:lnTo>
                    <a:pt x="857250" y="509588"/>
                  </a:lnTo>
                  <a:lnTo>
                    <a:pt x="852488" y="569119"/>
                  </a:lnTo>
                  <a:lnTo>
                    <a:pt x="840582" y="614363"/>
                  </a:lnTo>
                  <a:lnTo>
                    <a:pt x="826294" y="633413"/>
                  </a:lnTo>
                  <a:lnTo>
                    <a:pt x="809625" y="638175"/>
                  </a:lnTo>
                  <a:lnTo>
                    <a:pt x="788194" y="638175"/>
                  </a:lnTo>
                  <a:lnTo>
                    <a:pt x="752475" y="628650"/>
                  </a:lnTo>
                  <a:lnTo>
                    <a:pt x="711994" y="604838"/>
                  </a:lnTo>
                  <a:lnTo>
                    <a:pt x="53816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6ECBA40-F9CD-4449-9710-4F99FCDFE9C3}"/>
                </a:ext>
              </a:extLst>
            </p:cNvPr>
            <p:cNvSpPr/>
            <p:nvPr/>
          </p:nvSpPr>
          <p:spPr>
            <a:xfrm>
              <a:off x="3143250" y="2286000"/>
              <a:ext cx="3495675" cy="631825"/>
            </a:xfrm>
            <a:custGeom>
              <a:avLst/>
              <a:gdLst>
                <a:gd name="connsiteX0" fmla="*/ 2390775 w 3495675"/>
                <a:gd name="connsiteY0" fmla="*/ 336550 h 631825"/>
                <a:gd name="connsiteX1" fmla="*/ 1939925 w 3495675"/>
                <a:gd name="connsiteY1" fmla="*/ 365125 h 631825"/>
                <a:gd name="connsiteX2" fmla="*/ 1673225 w 3495675"/>
                <a:gd name="connsiteY2" fmla="*/ 387350 h 631825"/>
                <a:gd name="connsiteX3" fmla="*/ 1412875 w 3495675"/>
                <a:gd name="connsiteY3" fmla="*/ 412750 h 631825"/>
                <a:gd name="connsiteX4" fmla="*/ 1104900 w 3495675"/>
                <a:gd name="connsiteY4" fmla="*/ 460375 h 631825"/>
                <a:gd name="connsiteX5" fmla="*/ 841375 w 3495675"/>
                <a:gd name="connsiteY5" fmla="*/ 517525 h 631825"/>
                <a:gd name="connsiteX6" fmla="*/ 692150 w 3495675"/>
                <a:gd name="connsiteY6" fmla="*/ 565150 h 631825"/>
                <a:gd name="connsiteX7" fmla="*/ 523875 w 3495675"/>
                <a:gd name="connsiteY7" fmla="*/ 612775 h 631825"/>
                <a:gd name="connsiteX8" fmla="*/ 441325 w 3495675"/>
                <a:gd name="connsiteY8" fmla="*/ 631825 h 631825"/>
                <a:gd name="connsiteX9" fmla="*/ 409575 w 3495675"/>
                <a:gd name="connsiteY9" fmla="*/ 628650 h 631825"/>
                <a:gd name="connsiteX10" fmla="*/ 355600 w 3495675"/>
                <a:gd name="connsiteY10" fmla="*/ 612775 h 631825"/>
                <a:gd name="connsiteX11" fmla="*/ 295275 w 3495675"/>
                <a:gd name="connsiteY11" fmla="*/ 587375 h 631825"/>
                <a:gd name="connsiteX12" fmla="*/ 228600 w 3495675"/>
                <a:gd name="connsiteY12" fmla="*/ 542925 h 631825"/>
                <a:gd name="connsiteX13" fmla="*/ 171450 w 3495675"/>
                <a:gd name="connsiteY13" fmla="*/ 485775 h 631825"/>
                <a:gd name="connsiteX14" fmla="*/ 85725 w 3495675"/>
                <a:gd name="connsiteY14" fmla="*/ 381000 h 631825"/>
                <a:gd name="connsiteX15" fmla="*/ 31750 w 3495675"/>
                <a:gd name="connsiteY15" fmla="*/ 288925 h 631825"/>
                <a:gd name="connsiteX16" fmla="*/ 0 w 3495675"/>
                <a:gd name="connsiteY16" fmla="*/ 219075 h 631825"/>
                <a:gd name="connsiteX17" fmla="*/ 0 w 3495675"/>
                <a:gd name="connsiteY17" fmla="*/ 193675 h 631825"/>
                <a:gd name="connsiteX18" fmla="*/ 15875 w 3495675"/>
                <a:gd name="connsiteY18" fmla="*/ 184150 h 631825"/>
                <a:gd name="connsiteX19" fmla="*/ 34925 w 3495675"/>
                <a:gd name="connsiteY19" fmla="*/ 184150 h 631825"/>
                <a:gd name="connsiteX20" fmla="*/ 73025 w 3495675"/>
                <a:gd name="connsiteY20" fmla="*/ 203200 h 631825"/>
                <a:gd name="connsiteX21" fmla="*/ 174625 w 3495675"/>
                <a:gd name="connsiteY21" fmla="*/ 282575 h 631825"/>
                <a:gd name="connsiteX22" fmla="*/ 260350 w 3495675"/>
                <a:gd name="connsiteY22" fmla="*/ 333375 h 631825"/>
                <a:gd name="connsiteX23" fmla="*/ 298450 w 3495675"/>
                <a:gd name="connsiteY23" fmla="*/ 346075 h 631825"/>
                <a:gd name="connsiteX24" fmla="*/ 374650 w 3495675"/>
                <a:gd name="connsiteY24" fmla="*/ 361950 h 631825"/>
                <a:gd name="connsiteX25" fmla="*/ 441325 w 3495675"/>
                <a:gd name="connsiteY25" fmla="*/ 365125 h 631825"/>
                <a:gd name="connsiteX26" fmla="*/ 511175 w 3495675"/>
                <a:gd name="connsiteY26" fmla="*/ 365125 h 631825"/>
                <a:gd name="connsiteX27" fmla="*/ 723900 w 3495675"/>
                <a:gd name="connsiteY27" fmla="*/ 330200 h 631825"/>
                <a:gd name="connsiteX28" fmla="*/ 1190625 w 3495675"/>
                <a:gd name="connsiteY28" fmla="*/ 263525 h 631825"/>
                <a:gd name="connsiteX29" fmla="*/ 1689100 w 3495675"/>
                <a:gd name="connsiteY29" fmla="*/ 203200 h 631825"/>
                <a:gd name="connsiteX30" fmla="*/ 1958975 w 3495675"/>
                <a:gd name="connsiteY30" fmla="*/ 180975 h 631825"/>
                <a:gd name="connsiteX31" fmla="*/ 2428875 w 3495675"/>
                <a:gd name="connsiteY31" fmla="*/ 133350 h 631825"/>
                <a:gd name="connsiteX32" fmla="*/ 2794000 w 3495675"/>
                <a:gd name="connsiteY32" fmla="*/ 88900 h 631825"/>
                <a:gd name="connsiteX33" fmla="*/ 2838450 w 3495675"/>
                <a:gd name="connsiteY33" fmla="*/ 76200 h 631825"/>
                <a:gd name="connsiteX34" fmla="*/ 2905125 w 3495675"/>
                <a:gd name="connsiteY34" fmla="*/ 44450 h 631825"/>
                <a:gd name="connsiteX35" fmla="*/ 2962275 w 3495675"/>
                <a:gd name="connsiteY35" fmla="*/ 19050 h 631825"/>
                <a:gd name="connsiteX36" fmla="*/ 3013075 w 3495675"/>
                <a:gd name="connsiteY36" fmla="*/ 3175 h 631825"/>
                <a:gd name="connsiteX37" fmla="*/ 3060700 w 3495675"/>
                <a:gd name="connsiteY37" fmla="*/ 0 h 631825"/>
                <a:gd name="connsiteX38" fmla="*/ 3140075 w 3495675"/>
                <a:gd name="connsiteY38" fmla="*/ 22225 h 631825"/>
                <a:gd name="connsiteX39" fmla="*/ 3251200 w 3495675"/>
                <a:gd name="connsiteY39" fmla="*/ 60325 h 631825"/>
                <a:gd name="connsiteX40" fmla="*/ 3340100 w 3495675"/>
                <a:gd name="connsiteY40" fmla="*/ 98425 h 631825"/>
                <a:gd name="connsiteX41" fmla="*/ 3413125 w 3495675"/>
                <a:gd name="connsiteY41" fmla="*/ 142875 h 631825"/>
                <a:gd name="connsiteX42" fmla="*/ 3460750 w 3495675"/>
                <a:gd name="connsiteY42" fmla="*/ 184150 h 631825"/>
                <a:gd name="connsiteX43" fmla="*/ 3486150 w 3495675"/>
                <a:gd name="connsiteY43" fmla="*/ 219075 h 631825"/>
                <a:gd name="connsiteX44" fmla="*/ 3495675 w 3495675"/>
                <a:gd name="connsiteY44" fmla="*/ 260350 h 631825"/>
                <a:gd name="connsiteX45" fmla="*/ 3489325 w 3495675"/>
                <a:gd name="connsiteY45" fmla="*/ 279400 h 631825"/>
                <a:gd name="connsiteX46" fmla="*/ 3463925 w 3495675"/>
                <a:gd name="connsiteY46" fmla="*/ 311150 h 631825"/>
                <a:gd name="connsiteX47" fmla="*/ 3409950 w 3495675"/>
                <a:gd name="connsiteY47" fmla="*/ 336550 h 631825"/>
                <a:gd name="connsiteX48" fmla="*/ 3352800 w 3495675"/>
                <a:gd name="connsiteY48" fmla="*/ 339725 h 631825"/>
                <a:gd name="connsiteX49" fmla="*/ 3114675 w 3495675"/>
                <a:gd name="connsiteY49" fmla="*/ 323850 h 631825"/>
                <a:gd name="connsiteX50" fmla="*/ 2816225 w 3495675"/>
                <a:gd name="connsiteY50" fmla="*/ 314325 h 631825"/>
                <a:gd name="connsiteX51" fmla="*/ 2705100 w 3495675"/>
                <a:gd name="connsiteY51" fmla="*/ 317500 h 631825"/>
                <a:gd name="connsiteX52" fmla="*/ 2390775 w 3495675"/>
                <a:gd name="connsiteY52" fmla="*/ 33655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95675" h="631825">
                  <a:moveTo>
                    <a:pt x="2390775" y="336550"/>
                  </a:moveTo>
                  <a:lnTo>
                    <a:pt x="1939925" y="365125"/>
                  </a:lnTo>
                  <a:lnTo>
                    <a:pt x="1673225" y="387350"/>
                  </a:lnTo>
                  <a:lnTo>
                    <a:pt x="1412875" y="412750"/>
                  </a:lnTo>
                  <a:lnTo>
                    <a:pt x="1104900" y="460375"/>
                  </a:lnTo>
                  <a:lnTo>
                    <a:pt x="841375" y="517525"/>
                  </a:lnTo>
                  <a:lnTo>
                    <a:pt x="692150" y="565150"/>
                  </a:lnTo>
                  <a:lnTo>
                    <a:pt x="523875" y="612775"/>
                  </a:lnTo>
                  <a:lnTo>
                    <a:pt x="441325" y="631825"/>
                  </a:lnTo>
                  <a:lnTo>
                    <a:pt x="409575" y="628650"/>
                  </a:lnTo>
                  <a:lnTo>
                    <a:pt x="355600" y="612775"/>
                  </a:lnTo>
                  <a:lnTo>
                    <a:pt x="295275" y="587375"/>
                  </a:lnTo>
                  <a:lnTo>
                    <a:pt x="228600" y="542925"/>
                  </a:lnTo>
                  <a:lnTo>
                    <a:pt x="171450" y="485775"/>
                  </a:lnTo>
                  <a:lnTo>
                    <a:pt x="85725" y="381000"/>
                  </a:lnTo>
                  <a:lnTo>
                    <a:pt x="31750" y="288925"/>
                  </a:lnTo>
                  <a:lnTo>
                    <a:pt x="0" y="219075"/>
                  </a:lnTo>
                  <a:lnTo>
                    <a:pt x="0" y="193675"/>
                  </a:lnTo>
                  <a:lnTo>
                    <a:pt x="15875" y="184150"/>
                  </a:lnTo>
                  <a:lnTo>
                    <a:pt x="34925" y="184150"/>
                  </a:lnTo>
                  <a:lnTo>
                    <a:pt x="73025" y="203200"/>
                  </a:lnTo>
                  <a:lnTo>
                    <a:pt x="174625" y="282575"/>
                  </a:lnTo>
                  <a:lnTo>
                    <a:pt x="260350" y="333375"/>
                  </a:lnTo>
                  <a:lnTo>
                    <a:pt x="298450" y="346075"/>
                  </a:lnTo>
                  <a:lnTo>
                    <a:pt x="374650" y="361950"/>
                  </a:lnTo>
                  <a:lnTo>
                    <a:pt x="441325" y="365125"/>
                  </a:lnTo>
                  <a:lnTo>
                    <a:pt x="511175" y="365125"/>
                  </a:lnTo>
                  <a:lnTo>
                    <a:pt x="723900" y="330200"/>
                  </a:lnTo>
                  <a:lnTo>
                    <a:pt x="1190625" y="263525"/>
                  </a:lnTo>
                  <a:lnTo>
                    <a:pt x="1689100" y="203200"/>
                  </a:lnTo>
                  <a:lnTo>
                    <a:pt x="1958975" y="180975"/>
                  </a:lnTo>
                  <a:lnTo>
                    <a:pt x="2428875" y="133350"/>
                  </a:lnTo>
                  <a:lnTo>
                    <a:pt x="2794000" y="88900"/>
                  </a:lnTo>
                  <a:lnTo>
                    <a:pt x="2838450" y="76200"/>
                  </a:lnTo>
                  <a:lnTo>
                    <a:pt x="2905125" y="44450"/>
                  </a:lnTo>
                  <a:lnTo>
                    <a:pt x="2962275" y="19050"/>
                  </a:lnTo>
                  <a:lnTo>
                    <a:pt x="3013075" y="3175"/>
                  </a:lnTo>
                  <a:lnTo>
                    <a:pt x="3060700" y="0"/>
                  </a:lnTo>
                  <a:lnTo>
                    <a:pt x="3140075" y="22225"/>
                  </a:lnTo>
                  <a:lnTo>
                    <a:pt x="3251200" y="60325"/>
                  </a:lnTo>
                  <a:lnTo>
                    <a:pt x="3340100" y="98425"/>
                  </a:lnTo>
                  <a:lnTo>
                    <a:pt x="3413125" y="142875"/>
                  </a:lnTo>
                  <a:lnTo>
                    <a:pt x="3460750" y="184150"/>
                  </a:lnTo>
                  <a:lnTo>
                    <a:pt x="3486150" y="219075"/>
                  </a:lnTo>
                  <a:lnTo>
                    <a:pt x="3495675" y="260350"/>
                  </a:lnTo>
                  <a:lnTo>
                    <a:pt x="3489325" y="279400"/>
                  </a:lnTo>
                  <a:lnTo>
                    <a:pt x="3463925" y="311150"/>
                  </a:lnTo>
                  <a:lnTo>
                    <a:pt x="3409950" y="336550"/>
                  </a:lnTo>
                  <a:lnTo>
                    <a:pt x="3352800" y="339725"/>
                  </a:lnTo>
                  <a:lnTo>
                    <a:pt x="3114675" y="323850"/>
                  </a:lnTo>
                  <a:lnTo>
                    <a:pt x="2816225" y="314325"/>
                  </a:lnTo>
                  <a:lnTo>
                    <a:pt x="2705100" y="317500"/>
                  </a:lnTo>
                  <a:lnTo>
                    <a:pt x="239077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34B53AF-2284-2243-B5FA-08EEDB2ADD5D}"/>
                </a:ext>
              </a:extLst>
            </p:cNvPr>
            <p:cNvSpPr/>
            <p:nvPr/>
          </p:nvSpPr>
          <p:spPr>
            <a:xfrm>
              <a:off x="3127375" y="3228975"/>
              <a:ext cx="947738" cy="627063"/>
            </a:xfrm>
            <a:custGeom>
              <a:avLst/>
              <a:gdLst>
                <a:gd name="connsiteX0" fmla="*/ 578644 w 947738"/>
                <a:gd name="connsiteY0" fmla="*/ 502444 h 626269"/>
                <a:gd name="connsiteX1" fmla="*/ 400050 w 947738"/>
                <a:gd name="connsiteY1" fmla="*/ 390525 h 626269"/>
                <a:gd name="connsiteX2" fmla="*/ 283369 w 947738"/>
                <a:gd name="connsiteY2" fmla="*/ 304800 h 626269"/>
                <a:gd name="connsiteX3" fmla="*/ 133350 w 947738"/>
                <a:gd name="connsiteY3" fmla="*/ 171450 h 626269"/>
                <a:gd name="connsiteX4" fmla="*/ 42863 w 947738"/>
                <a:gd name="connsiteY4" fmla="*/ 80963 h 626269"/>
                <a:gd name="connsiteX5" fmla="*/ 7144 w 947738"/>
                <a:gd name="connsiteY5" fmla="*/ 47625 h 626269"/>
                <a:gd name="connsiteX6" fmla="*/ 0 w 947738"/>
                <a:gd name="connsiteY6" fmla="*/ 26194 h 626269"/>
                <a:gd name="connsiteX7" fmla="*/ 4763 w 947738"/>
                <a:gd name="connsiteY7" fmla="*/ 9525 h 626269"/>
                <a:gd name="connsiteX8" fmla="*/ 21432 w 947738"/>
                <a:gd name="connsiteY8" fmla="*/ 0 h 626269"/>
                <a:gd name="connsiteX9" fmla="*/ 33338 w 947738"/>
                <a:gd name="connsiteY9" fmla="*/ 2381 h 626269"/>
                <a:gd name="connsiteX10" fmla="*/ 102394 w 947738"/>
                <a:gd name="connsiteY10" fmla="*/ 35719 h 626269"/>
                <a:gd name="connsiteX11" fmla="*/ 219075 w 947738"/>
                <a:gd name="connsiteY11" fmla="*/ 83344 h 626269"/>
                <a:gd name="connsiteX12" fmla="*/ 330994 w 947738"/>
                <a:gd name="connsiteY12" fmla="*/ 119063 h 626269"/>
                <a:gd name="connsiteX13" fmla="*/ 459582 w 947738"/>
                <a:gd name="connsiteY13" fmla="*/ 152400 h 626269"/>
                <a:gd name="connsiteX14" fmla="*/ 690563 w 947738"/>
                <a:gd name="connsiteY14" fmla="*/ 202406 h 626269"/>
                <a:gd name="connsiteX15" fmla="*/ 731044 w 947738"/>
                <a:gd name="connsiteY15" fmla="*/ 221456 h 626269"/>
                <a:gd name="connsiteX16" fmla="*/ 771525 w 947738"/>
                <a:gd name="connsiteY16" fmla="*/ 245269 h 626269"/>
                <a:gd name="connsiteX17" fmla="*/ 809625 w 947738"/>
                <a:gd name="connsiteY17" fmla="*/ 273844 h 626269"/>
                <a:gd name="connsiteX18" fmla="*/ 852488 w 947738"/>
                <a:gd name="connsiteY18" fmla="*/ 314325 h 626269"/>
                <a:gd name="connsiteX19" fmla="*/ 888207 w 947738"/>
                <a:gd name="connsiteY19" fmla="*/ 354806 h 626269"/>
                <a:gd name="connsiteX20" fmla="*/ 912019 w 947738"/>
                <a:gd name="connsiteY20" fmla="*/ 383381 h 626269"/>
                <a:gd name="connsiteX21" fmla="*/ 931069 w 947738"/>
                <a:gd name="connsiteY21" fmla="*/ 428625 h 626269"/>
                <a:gd name="connsiteX22" fmla="*/ 945357 w 947738"/>
                <a:gd name="connsiteY22" fmla="*/ 473869 h 626269"/>
                <a:gd name="connsiteX23" fmla="*/ 947738 w 947738"/>
                <a:gd name="connsiteY23" fmla="*/ 526256 h 626269"/>
                <a:gd name="connsiteX24" fmla="*/ 945357 w 947738"/>
                <a:gd name="connsiteY24" fmla="*/ 564356 h 626269"/>
                <a:gd name="connsiteX25" fmla="*/ 928688 w 947738"/>
                <a:gd name="connsiteY25" fmla="*/ 602456 h 626269"/>
                <a:gd name="connsiteX26" fmla="*/ 900113 w 947738"/>
                <a:gd name="connsiteY26" fmla="*/ 621506 h 626269"/>
                <a:gd name="connsiteX27" fmla="*/ 866775 w 947738"/>
                <a:gd name="connsiteY27" fmla="*/ 626269 h 626269"/>
                <a:gd name="connsiteX28" fmla="*/ 823913 w 947738"/>
                <a:gd name="connsiteY28" fmla="*/ 621506 h 626269"/>
                <a:gd name="connsiteX29" fmla="*/ 771525 w 947738"/>
                <a:gd name="connsiteY29" fmla="*/ 604838 h 626269"/>
                <a:gd name="connsiteX30" fmla="*/ 578644 w 947738"/>
                <a:gd name="connsiteY30" fmla="*/ 502444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7738" h="626269">
                  <a:moveTo>
                    <a:pt x="578644" y="502444"/>
                  </a:moveTo>
                  <a:lnTo>
                    <a:pt x="400050" y="390525"/>
                  </a:lnTo>
                  <a:lnTo>
                    <a:pt x="283369" y="304800"/>
                  </a:lnTo>
                  <a:lnTo>
                    <a:pt x="133350" y="171450"/>
                  </a:lnTo>
                  <a:lnTo>
                    <a:pt x="42863" y="80963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33338" y="2381"/>
                  </a:lnTo>
                  <a:lnTo>
                    <a:pt x="102394" y="35719"/>
                  </a:lnTo>
                  <a:lnTo>
                    <a:pt x="219075" y="83344"/>
                  </a:lnTo>
                  <a:lnTo>
                    <a:pt x="330994" y="119063"/>
                  </a:lnTo>
                  <a:lnTo>
                    <a:pt x="459582" y="152400"/>
                  </a:lnTo>
                  <a:lnTo>
                    <a:pt x="690563" y="202406"/>
                  </a:lnTo>
                  <a:lnTo>
                    <a:pt x="731044" y="221456"/>
                  </a:lnTo>
                  <a:lnTo>
                    <a:pt x="771525" y="245269"/>
                  </a:lnTo>
                  <a:lnTo>
                    <a:pt x="809625" y="273844"/>
                  </a:lnTo>
                  <a:lnTo>
                    <a:pt x="852488" y="314325"/>
                  </a:lnTo>
                  <a:lnTo>
                    <a:pt x="888207" y="354806"/>
                  </a:lnTo>
                  <a:lnTo>
                    <a:pt x="912019" y="383381"/>
                  </a:lnTo>
                  <a:lnTo>
                    <a:pt x="931069" y="428625"/>
                  </a:lnTo>
                  <a:lnTo>
                    <a:pt x="945357" y="473869"/>
                  </a:lnTo>
                  <a:lnTo>
                    <a:pt x="947738" y="526256"/>
                  </a:lnTo>
                  <a:lnTo>
                    <a:pt x="945357" y="564356"/>
                  </a:lnTo>
                  <a:lnTo>
                    <a:pt x="928688" y="602456"/>
                  </a:lnTo>
                  <a:lnTo>
                    <a:pt x="900113" y="621506"/>
                  </a:lnTo>
                  <a:lnTo>
                    <a:pt x="866775" y="626269"/>
                  </a:lnTo>
                  <a:lnTo>
                    <a:pt x="823913" y="621506"/>
                  </a:lnTo>
                  <a:lnTo>
                    <a:pt x="771525" y="604838"/>
                  </a:lnTo>
                  <a:lnTo>
                    <a:pt x="5786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8386C2C-5F02-5E45-851E-A4150B6D9F57}"/>
                </a:ext>
              </a:extLst>
            </p:cNvPr>
            <p:cNvSpPr/>
            <p:nvPr/>
          </p:nvSpPr>
          <p:spPr>
            <a:xfrm>
              <a:off x="5294313" y="2881313"/>
              <a:ext cx="1309687" cy="723900"/>
            </a:xfrm>
            <a:custGeom>
              <a:avLst/>
              <a:gdLst>
                <a:gd name="connsiteX0" fmla="*/ 183356 w 1309687"/>
                <a:gd name="connsiteY0" fmla="*/ 595312 h 723900"/>
                <a:gd name="connsiteX1" fmla="*/ 435769 w 1309687"/>
                <a:gd name="connsiteY1" fmla="*/ 469106 h 723900"/>
                <a:gd name="connsiteX2" fmla="*/ 647700 w 1309687"/>
                <a:gd name="connsiteY2" fmla="*/ 333375 h 723900"/>
                <a:gd name="connsiteX3" fmla="*/ 754856 w 1309687"/>
                <a:gd name="connsiteY3" fmla="*/ 264318 h 723900"/>
                <a:gd name="connsiteX4" fmla="*/ 807244 w 1309687"/>
                <a:gd name="connsiteY4" fmla="*/ 211931 h 723900"/>
                <a:gd name="connsiteX5" fmla="*/ 809625 w 1309687"/>
                <a:gd name="connsiteY5" fmla="*/ 195262 h 723900"/>
                <a:gd name="connsiteX6" fmla="*/ 809625 w 1309687"/>
                <a:gd name="connsiteY6" fmla="*/ 171450 h 723900"/>
                <a:gd name="connsiteX7" fmla="*/ 797719 w 1309687"/>
                <a:gd name="connsiteY7" fmla="*/ 130968 h 723900"/>
                <a:gd name="connsiteX8" fmla="*/ 773906 w 1309687"/>
                <a:gd name="connsiteY8" fmla="*/ 97631 h 723900"/>
                <a:gd name="connsiteX9" fmla="*/ 740569 w 1309687"/>
                <a:gd name="connsiteY9" fmla="*/ 73818 h 723900"/>
                <a:gd name="connsiteX10" fmla="*/ 719137 w 1309687"/>
                <a:gd name="connsiteY10" fmla="*/ 57150 h 723900"/>
                <a:gd name="connsiteX11" fmla="*/ 709612 w 1309687"/>
                <a:gd name="connsiteY11" fmla="*/ 28575 h 723900"/>
                <a:gd name="connsiteX12" fmla="*/ 711994 w 1309687"/>
                <a:gd name="connsiteY12" fmla="*/ 7143 h 723900"/>
                <a:gd name="connsiteX13" fmla="*/ 723900 w 1309687"/>
                <a:gd name="connsiteY13" fmla="*/ 0 h 723900"/>
                <a:gd name="connsiteX14" fmla="*/ 754856 w 1309687"/>
                <a:gd name="connsiteY14" fmla="*/ 2381 h 723900"/>
                <a:gd name="connsiteX15" fmla="*/ 797719 w 1309687"/>
                <a:gd name="connsiteY15" fmla="*/ 11906 h 723900"/>
                <a:gd name="connsiteX16" fmla="*/ 862012 w 1309687"/>
                <a:gd name="connsiteY16" fmla="*/ 23812 h 723900"/>
                <a:gd name="connsiteX17" fmla="*/ 942975 w 1309687"/>
                <a:gd name="connsiteY17" fmla="*/ 45243 h 723900"/>
                <a:gd name="connsiteX18" fmla="*/ 1019175 w 1309687"/>
                <a:gd name="connsiteY18" fmla="*/ 73818 h 723900"/>
                <a:gd name="connsiteX19" fmla="*/ 1092994 w 1309687"/>
                <a:gd name="connsiteY19" fmla="*/ 114300 h 723900"/>
                <a:gd name="connsiteX20" fmla="*/ 1169194 w 1309687"/>
                <a:gd name="connsiteY20" fmla="*/ 161925 h 723900"/>
                <a:gd name="connsiteX21" fmla="*/ 1235869 w 1309687"/>
                <a:gd name="connsiteY21" fmla="*/ 214312 h 723900"/>
                <a:gd name="connsiteX22" fmla="*/ 1297781 w 1309687"/>
                <a:gd name="connsiteY22" fmla="*/ 273843 h 723900"/>
                <a:gd name="connsiteX23" fmla="*/ 1309687 w 1309687"/>
                <a:gd name="connsiteY23" fmla="*/ 292893 h 723900"/>
                <a:gd name="connsiteX24" fmla="*/ 1309687 w 1309687"/>
                <a:gd name="connsiteY24" fmla="*/ 309562 h 723900"/>
                <a:gd name="connsiteX25" fmla="*/ 1307306 w 1309687"/>
                <a:gd name="connsiteY25" fmla="*/ 333375 h 723900"/>
                <a:gd name="connsiteX26" fmla="*/ 1293019 w 1309687"/>
                <a:gd name="connsiteY26" fmla="*/ 354806 h 723900"/>
                <a:gd name="connsiteX27" fmla="*/ 1262062 w 1309687"/>
                <a:gd name="connsiteY27" fmla="*/ 369093 h 723900"/>
                <a:gd name="connsiteX28" fmla="*/ 1219200 w 1309687"/>
                <a:gd name="connsiteY28" fmla="*/ 378618 h 723900"/>
                <a:gd name="connsiteX29" fmla="*/ 1135856 w 1309687"/>
                <a:gd name="connsiteY29" fmla="*/ 392906 h 723900"/>
                <a:gd name="connsiteX30" fmla="*/ 940594 w 1309687"/>
                <a:gd name="connsiteY30" fmla="*/ 464343 h 723900"/>
                <a:gd name="connsiteX31" fmla="*/ 561975 w 1309687"/>
                <a:gd name="connsiteY31" fmla="*/ 583406 h 723900"/>
                <a:gd name="connsiteX32" fmla="*/ 250031 w 1309687"/>
                <a:gd name="connsiteY32" fmla="*/ 671512 h 723900"/>
                <a:gd name="connsiteX33" fmla="*/ 28575 w 1309687"/>
                <a:gd name="connsiteY33" fmla="*/ 723900 h 723900"/>
                <a:gd name="connsiteX34" fmla="*/ 11906 w 1309687"/>
                <a:gd name="connsiteY34" fmla="*/ 723900 h 723900"/>
                <a:gd name="connsiteX35" fmla="*/ 0 w 1309687"/>
                <a:gd name="connsiteY35" fmla="*/ 714375 h 723900"/>
                <a:gd name="connsiteX36" fmla="*/ 0 w 1309687"/>
                <a:gd name="connsiteY36" fmla="*/ 697706 h 723900"/>
                <a:gd name="connsiteX37" fmla="*/ 14287 w 1309687"/>
                <a:gd name="connsiteY37" fmla="*/ 678656 h 723900"/>
                <a:gd name="connsiteX38" fmla="*/ 183356 w 1309687"/>
                <a:gd name="connsiteY38" fmla="*/ 59531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09687" h="723900">
                  <a:moveTo>
                    <a:pt x="183356" y="595312"/>
                  </a:moveTo>
                  <a:lnTo>
                    <a:pt x="435769" y="469106"/>
                  </a:lnTo>
                  <a:lnTo>
                    <a:pt x="647700" y="333375"/>
                  </a:lnTo>
                  <a:lnTo>
                    <a:pt x="754856" y="264318"/>
                  </a:lnTo>
                  <a:lnTo>
                    <a:pt x="807244" y="211931"/>
                  </a:lnTo>
                  <a:lnTo>
                    <a:pt x="809625" y="195262"/>
                  </a:lnTo>
                  <a:lnTo>
                    <a:pt x="809625" y="171450"/>
                  </a:lnTo>
                  <a:lnTo>
                    <a:pt x="797719" y="130968"/>
                  </a:lnTo>
                  <a:lnTo>
                    <a:pt x="773906" y="97631"/>
                  </a:lnTo>
                  <a:lnTo>
                    <a:pt x="740569" y="73818"/>
                  </a:lnTo>
                  <a:lnTo>
                    <a:pt x="719137" y="57150"/>
                  </a:lnTo>
                  <a:lnTo>
                    <a:pt x="709612" y="28575"/>
                  </a:lnTo>
                  <a:lnTo>
                    <a:pt x="711994" y="7143"/>
                  </a:lnTo>
                  <a:lnTo>
                    <a:pt x="723900" y="0"/>
                  </a:lnTo>
                  <a:lnTo>
                    <a:pt x="754856" y="2381"/>
                  </a:lnTo>
                  <a:lnTo>
                    <a:pt x="797719" y="11906"/>
                  </a:lnTo>
                  <a:lnTo>
                    <a:pt x="862012" y="23812"/>
                  </a:lnTo>
                  <a:lnTo>
                    <a:pt x="942975" y="45243"/>
                  </a:lnTo>
                  <a:lnTo>
                    <a:pt x="1019175" y="73818"/>
                  </a:lnTo>
                  <a:lnTo>
                    <a:pt x="1092994" y="114300"/>
                  </a:lnTo>
                  <a:lnTo>
                    <a:pt x="1169194" y="161925"/>
                  </a:lnTo>
                  <a:lnTo>
                    <a:pt x="1235869" y="214312"/>
                  </a:lnTo>
                  <a:lnTo>
                    <a:pt x="1297781" y="273843"/>
                  </a:lnTo>
                  <a:lnTo>
                    <a:pt x="1309687" y="292893"/>
                  </a:lnTo>
                  <a:lnTo>
                    <a:pt x="1309687" y="309562"/>
                  </a:lnTo>
                  <a:lnTo>
                    <a:pt x="1307306" y="333375"/>
                  </a:lnTo>
                  <a:lnTo>
                    <a:pt x="1293019" y="354806"/>
                  </a:lnTo>
                  <a:lnTo>
                    <a:pt x="1262062" y="369093"/>
                  </a:lnTo>
                  <a:lnTo>
                    <a:pt x="1219200" y="378618"/>
                  </a:lnTo>
                  <a:lnTo>
                    <a:pt x="1135856" y="392906"/>
                  </a:lnTo>
                  <a:lnTo>
                    <a:pt x="940594" y="464343"/>
                  </a:lnTo>
                  <a:lnTo>
                    <a:pt x="561975" y="583406"/>
                  </a:lnTo>
                  <a:lnTo>
                    <a:pt x="250031" y="671512"/>
                  </a:lnTo>
                  <a:lnTo>
                    <a:pt x="28575" y="723900"/>
                  </a:lnTo>
                  <a:lnTo>
                    <a:pt x="11906" y="723900"/>
                  </a:lnTo>
                  <a:lnTo>
                    <a:pt x="0" y="714375"/>
                  </a:lnTo>
                  <a:lnTo>
                    <a:pt x="0" y="697706"/>
                  </a:lnTo>
                  <a:lnTo>
                    <a:pt x="14287" y="678656"/>
                  </a:lnTo>
                  <a:lnTo>
                    <a:pt x="183356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6342EC9-4C33-8D42-A95A-AE95A6E018A7}"/>
                </a:ext>
              </a:extLst>
            </p:cNvPr>
            <p:cNvSpPr/>
            <p:nvPr/>
          </p:nvSpPr>
          <p:spPr>
            <a:xfrm>
              <a:off x="2957513" y="4008438"/>
              <a:ext cx="1365250" cy="1231900"/>
            </a:xfrm>
            <a:custGeom>
              <a:avLst/>
              <a:gdLst>
                <a:gd name="connsiteX0" fmla="*/ 716756 w 1364456"/>
                <a:gd name="connsiteY0" fmla="*/ 716756 h 1233487"/>
                <a:gd name="connsiteX1" fmla="*/ 914400 w 1364456"/>
                <a:gd name="connsiteY1" fmla="*/ 507206 h 1233487"/>
                <a:gd name="connsiteX2" fmla="*/ 1071562 w 1364456"/>
                <a:gd name="connsiteY2" fmla="*/ 340519 h 1233487"/>
                <a:gd name="connsiteX3" fmla="*/ 1195387 w 1364456"/>
                <a:gd name="connsiteY3" fmla="*/ 216694 h 1233487"/>
                <a:gd name="connsiteX4" fmla="*/ 1304925 w 1364456"/>
                <a:gd name="connsiteY4" fmla="*/ 107156 h 1233487"/>
                <a:gd name="connsiteX5" fmla="*/ 1359693 w 1364456"/>
                <a:gd name="connsiteY5" fmla="*/ 50006 h 1233487"/>
                <a:gd name="connsiteX6" fmla="*/ 1364456 w 1364456"/>
                <a:gd name="connsiteY6" fmla="*/ 30956 h 1233487"/>
                <a:gd name="connsiteX7" fmla="*/ 1362075 w 1364456"/>
                <a:gd name="connsiteY7" fmla="*/ 9525 h 1233487"/>
                <a:gd name="connsiteX8" fmla="*/ 1350168 w 1364456"/>
                <a:gd name="connsiteY8" fmla="*/ 2381 h 1233487"/>
                <a:gd name="connsiteX9" fmla="*/ 1333500 w 1364456"/>
                <a:gd name="connsiteY9" fmla="*/ 0 h 1233487"/>
                <a:gd name="connsiteX10" fmla="*/ 1309687 w 1364456"/>
                <a:gd name="connsiteY10" fmla="*/ 11906 h 1233487"/>
                <a:gd name="connsiteX11" fmla="*/ 1250156 w 1364456"/>
                <a:gd name="connsiteY11" fmla="*/ 54769 h 1233487"/>
                <a:gd name="connsiteX12" fmla="*/ 728662 w 1364456"/>
                <a:gd name="connsiteY12" fmla="*/ 459581 h 1233487"/>
                <a:gd name="connsiteX13" fmla="*/ 504825 w 1364456"/>
                <a:gd name="connsiteY13" fmla="*/ 635794 h 1233487"/>
                <a:gd name="connsiteX14" fmla="*/ 342900 w 1364456"/>
                <a:gd name="connsiteY14" fmla="*/ 762000 h 1233487"/>
                <a:gd name="connsiteX15" fmla="*/ 319087 w 1364456"/>
                <a:gd name="connsiteY15" fmla="*/ 781050 h 1233487"/>
                <a:gd name="connsiteX16" fmla="*/ 290512 w 1364456"/>
                <a:gd name="connsiteY16" fmla="*/ 792956 h 1233487"/>
                <a:gd name="connsiteX17" fmla="*/ 261937 w 1364456"/>
                <a:gd name="connsiteY17" fmla="*/ 797719 h 1233487"/>
                <a:gd name="connsiteX18" fmla="*/ 228600 w 1364456"/>
                <a:gd name="connsiteY18" fmla="*/ 802481 h 1233487"/>
                <a:gd name="connsiteX19" fmla="*/ 185737 w 1364456"/>
                <a:gd name="connsiteY19" fmla="*/ 792956 h 1233487"/>
                <a:gd name="connsiteX20" fmla="*/ 161925 w 1364456"/>
                <a:gd name="connsiteY20" fmla="*/ 778669 h 1233487"/>
                <a:gd name="connsiteX21" fmla="*/ 135731 w 1364456"/>
                <a:gd name="connsiteY21" fmla="*/ 752475 h 1233487"/>
                <a:gd name="connsiteX22" fmla="*/ 109537 w 1364456"/>
                <a:gd name="connsiteY22" fmla="*/ 716756 h 1233487"/>
                <a:gd name="connsiteX23" fmla="*/ 92868 w 1364456"/>
                <a:gd name="connsiteY23" fmla="*/ 695325 h 1233487"/>
                <a:gd name="connsiteX24" fmla="*/ 66675 w 1364456"/>
                <a:gd name="connsiteY24" fmla="*/ 671512 h 1233487"/>
                <a:gd name="connsiteX25" fmla="*/ 40481 w 1364456"/>
                <a:gd name="connsiteY25" fmla="*/ 669131 h 1233487"/>
                <a:gd name="connsiteX26" fmla="*/ 28575 w 1364456"/>
                <a:gd name="connsiteY26" fmla="*/ 673894 h 1233487"/>
                <a:gd name="connsiteX27" fmla="*/ 7143 w 1364456"/>
                <a:gd name="connsiteY27" fmla="*/ 695325 h 1233487"/>
                <a:gd name="connsiteX28" fmla="*/ 0 w 1364456"/>
                <a:gd name="connsiteY28" fmla="*/ 728662 h 1233487"/>
                <a:gd name="connsiteX29" fmla="*/ 9525 w 1364456"/>
                <a:gd name="connsiteY29" fmla="*/ 792956 h 1233487"/>
                <a:gd name="connsiteX30" fmla="*/ 30956 w 1364456"/>
                <a:gd name="connsiteY30" fmla="*/ 885825 h 1233487"/>
                <a:gd name="connsiteX31" fmla="*/ 66675 w 1364456"/>
                <a:gd name="connsiteY31" fmla="*/ 981075 h 1233487"/>
                <a:gd name="connsiteX32" fmla="*/ 102393 w 1364456"/>
                <a:gd name="connsiteY32" fmla="*/ 1054894 h 1233487"/>
                <a:gd name="connsiteX33" fmla="*/ 147637 w 1364456"/>
                <a:gd name="connsiteY33" fmla="*/ 1116806 h 1233487"/>
                <a:gd name="connsiteX34" fmla="*/ 202406 w 1364456"/>
                <a:gd name="connsiteY34" fmla="*/ 1178719 h 1233487"/>
                <a:gd name="connsiteX35" fmla="*/ 252412 w 1364456"/>
                <a:gd name="connsiteY35" fmla="*/ 1219200 h 1233487"/>
                <a:gd name="connsiteX36" fmla="*/ 271462 w 1364456"/>
                <a:gd name="connsiteY36" fmla="*/ 1231106 h 1233487"/>
                <a:gd name="connsiteX37" fmla="*/ 285750 w 1364456"/>
                <a:gd name="connsiteY37" fmla="*/ 1233487 h 1233487"/>
                <a:gd name="connsiteX38" fmla="*/ 304800 w 1364456"/>
                <a:gd name="connsiteY38" fmla="*/ 1228725 h 1233487"/>
                <a:gd name="connsiteX39" fmla="*/ 357187 w 1364456"/>
                <a:gd name="connsiteY39" fmla="*/ 1173956 h 1233487"/>
                <a:gd name="connsiteX40" fmla="*/ 381000 w 1364456"/>
                <a:gd name="connsiteY40" fmla="*/ 1128712 h 1233487"/>
                <a:gd name="connsiteX41" fmla="*/ 400050 w 1364456"/>
                <a:gd name="connsiteY41" fmla="*/ 1083469 h 1233487"/>
                <a:gd name="connsiteX42" fmla="*/ 411956 w 1364456"/>
                <a:gd name="connsiteY42" fmla="*/ 1062037 h 1233487"/>
                <a:gd name="connsiteX43" fmla="*/ 461962 w 1364456"/>
                <a:gd name="connsiteY43" fmla="*/ 1000125 h 1233487"/>
                <a:gd name="connsiteX44" fmla="*/ 564356 w 1364456"/>
                <a:gd name="connsiteY44" fmla="*/ 888206 h 1233487"/>
                <a:gd name="connsiteX45" fmla="*/ 716756 w 1364456"/>
                <a:gd name="connsiteY45" fmla="*/ 716756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4456" h="1233487">
                  <a:moveTo>
                    <a:pt x="716756" y="716756"/>
                  </a:moveTo>
                  <a:lnTo>
                    <a:pt x="914400" y="507206"/>
                  </a:lnTo>
                  <a:lnTo>
                    <a:pt x="1071562" y="340519"/>
                  </a:lnTo>
                  <a:lnTo>
                    <a:pt x="1195387" y="216694"/>
                  </a:lnTo>
                  <a:lnTo>
                    <a:pt x="1304925" y="107156"/>
                  </a:lnTo>
                  <a:lnTo>
                    <a:pt x="1359693" y="50006"/>
                  </a:lnTo>
                  <a:lnTo>
                    <a:pt x="1364456" y="30956"/>
                  </a:lnTo>
                  <a:lnTo>
                    <a:pt x="1362075" y="9525"/>
                  </a:lnTo>
                  <a:lnTo>
                    <a:pt x="1350168" y="2381"/>
                  </a:lnTo>
                  <a:lnTo>
                    <a:pt x="1333500" y="0"/>
                  </a:lnTo>
                  <a:lnTo>
                    <a:pt x="1309687" y="11906"/>
                  </a:lnTo>
                  <a:lnTo>
                    <a:pt x="1250156" y="54769"/>
                  </a:lnTo>
                  <a:lnTo>
                    <a:pt x="728662" y="459581"/>
                  </a:lnTo>
                  <a:lnTo>
                    <a:pt x="504825" y="635794"/>
                  </a:lnTo>
                  <a:lnTo>
                    <a:pt x="342900" y="762000"/>
                  </a:lnTo>
                  <a:lnTo>
                    <a:pt x="319087" y="781050"/>
                  </a:lnTo>
                  <a:lnTo>
                    <a:pt x="290512" y="792956"/>
                  </a:lnTo>
                  <a:lnTo>
                    <a:pt x="261937" y="797719"/>
                  </a:lnTo>
                  <a:lnTo>
                    <a:pt x="228600" y="802481"/>
                  </a:lnTo>
                  <a:lnTo>
                    <a:pt x="185737" y="792956"/>
                  </a:lnTo>
                  <a:lnTo>
                    <a:pt x="161925" y="778669"/>
                  </a:lnTo>
                  <a:lnTo>
                    <a:pt x="135731" y="752475"/>
                  </a:lnTo>
                  <a:lnTo>
                    <a:pt x="109537" y="716756"/>
                  </a:lnTo>
                  <a:lnTo>
                    <a:pt x="92868" y="695325"/>
                  </a:lnTo>
                  <a:lnTo>
                    <a:pt x="66675" y="671512"/>
                  </a:lnTo>
                  <a:lnTo>
                    <a:pt x="40481" y="669131"/>
                  </a:lnTo>
                  <a:lnTo>
                    <a:pt x="28575" y="673894"/>
                  </a:lnTo>
                  <a:lnTo>
                    <a:pt x="7143" y="695325"/>
                  </a:lnTo>
                  <a:lnTo>
                    <a:pt x="0" y="728662"/>
                  </a:lnTo>
                  <a:lnTo>
                    <a:pt x="9525" y="792956"/>
                  </a:lnTo>
                  <a:lnTo>
                    <a:pt x="30956" y="885825"/>
                  </a:lnTo>
                  <a:lnTo>
                    <a:pt x="66675" y="981075"/>
                  </a:lnTo>
                  <a:lnTo>
                    <a:pt x="102393" y="1054894"/>
                  </a:lnTo>
                  <a:lnTo>
                    <a:pt x="147637" y="1116806"/>
                  </a:lnTo>
                  <a:lnTo>
                    <a:pt x="202406" y="1178719"/>
                  </a:lnTo>
                  <a:lnTo>
                    <a:pt x="252412" y="1219200"/>
                  </a:lnTo>
                  <a:lnTo>
                    <a:pt x="271462" y="1231106"/>
                  </a:lnTo>
                  <a:lnTo>
                    <a:pt x="285750" y="1233487"/>
                  </a:lnTo>
                  <a:lnTo>
                    <a:pt x="304800" y="1228725"/>
                  </a:lnTo>
                  <a:lnTo>
                    <a:pt x="357187" y="1173956"/>
                  </a:lnTo>
                  <a:lnTo>
                    <a:pt x="381000" y="1128712"/>
                  </a:lnTo>
                  <a:lnTo>
                    <a:pt x="400050" y="1083469"/>
                  </a:lnTo>
                  <a:lnTo>
                    <a:pt x="411956" y="1062037"/>
                  </a:lnTo>
                  <a:lnTo>
                    <a:pt x="461962" y="1000125"/>
                  </a:lnTo>
                  <a:lnTo>
                    <a:pt x="564356" y="888206"/>
                  </a:lnTo>
                  <a:lnTo>
                    <a:pt x="716756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7F77CFF-A89C-354D-9FD4-D21298622FFC}"/>
                </a:ext>
              </a:extLst>
            </p:cNvPr>
            <p:cNvSpPr/>
            <p:nvPr/>
          </p:nvSpPr>
          <p:spPr>
            <a:xfrm rot="16200000">
              <a:off x="2597150" y="3398838"/>
              <a:ext cx="4535488" cy="658812"/>
            </a:xfrm>
            <a:custGeom>
              <a:avLst/>
              <a:gdLst>
                <a:gd name="connsiteX0" fmla="*/ 3189427 w 4535424"/>
                <a:gd name="connsiteY0" fmla="*/ 537667 h 658368"/>
                <a:gd name="connsiteX1" fmla="*/ 2362809 w 4535424"/>
                <a:gd name="connsiteY1" fmla="*/ 526694 h 658368"/>
                <a:gd name="connsiteX2" fmla="*/ 2099462 w 4535424"/>
                <a:gd name="connsiteY2" fmla="*/ 523037 h 658368"/>
                <a:gd name="connsiteX3" fmla="*/ 1521561 w 4535424"/>
                <a:gd name="connsiteY3" fmla="*/ 519379 h 658368"/>
                <a:gd name="connsiteX4" fmla="*/ 822960 w 4535424"/>
                <a:gd name="connsiteY4" fmla="*/ 519379 h 658368"/>
                <a:gd name="connsiteX5" fmla="*/ 680313 w 4535424"/>
                <a:gd name="connsiteY5" fmla="*/ 537667 h 658368"/>
                <a:gd name="connsiteX6" fmla="*/ 519379 w 4535424"/>
                <a:gd name="connsiteY6" fmla="*/ 563270 h 658368"/>
                <a:gd name="connsiteX7" fmla="*/ 446227 w 4535424"/>
                <a:gd name="connsiteY7" fmla="*/ 552297 h 658368"/>
                <a:gd name="connsiteX8" fmla="*/ 307238 w 4535424"/>
                <a:gd name="connsiteY8" fmla="*/ 523037 h 658368"/>
                <a:gd name="connsiteX9" fmla="*/ 135331 w 4535424"/>
                <a:gd name="connsiteY9" fmla="*/ 468173 h 658368"/>
                <a:gd name="connsiteX10" fmla="*/ 21945 w 4535424"/>
                <a:gd name="connsiteY10" fmla="*/ 420624 h 658368"/>
                <a:gd name="connsiteX11" fmla="*/ 3657 w 4535424"/>
                <a:gd name="connsiteY11" fmla="*/ 387705 h 658368"/>
                <a:gd name="connsiteX12" fmla="*/ 0 w 4535424"/>
                <a:gd name="connsiteY12" fmla="*/ 340157 h 658368"/>
                <a:gd name="connsiteX13" fmla="*/ 10973 w 4535424"/>
                <a:gd name="connsiteY13" fmla="*/ 292608 h 658368"/>
                <a:gd name="connsiteX14" fmla="*/ 25603 w 4535424"/>
                <a:gd name="connsiteY14" fmla="*/ 274320 h 658368"/>
                <a:gd name="connsiteX15" fmla="*/ 102413 w 4535424"/>
                <a:gd name="connsiteY15" fmla="*/ 226771 h 658368"/>
                <a:gd name="connsiteX16" fmla="*/ 215798 w 4535424"/>
                <a:gd name="connsiteY16" fmla="*/ 157277 h 658368"/>
                <a:gd name="connsiteX17" fmla="*/ 592531 w 4535424"/>
                <a:gd name="connsiteY17" fmla="*/ 270662 h 658368"/>
                <a:gd name="connsiteX18" fmla="*/ 837590 w 4535424"/>
                <a:gd name="connsiteY18" fmla="*/ 277977 h 658368"/>
                <a:gd name="connsiteX19" fmla="*/ 1664208 w 4535424"/>
                <a:gd name="connsiteY19" fmla="*/ 285293 h 658368"/>
                <a:gd name="connsiteX20" fmla="*/ 2651760 w 4535424"/>
                <a:gd name="connsiteY20" fmla="*/ 292608 h 658368"/>
                <a:gd name="connsiteX21" fmla="*/ 4162349 w 4535424"/>
                <a:gd name="connsiteY21" fmla="*/ 299923 h 658368"/>
                <a:gd name="connsiteX22" fmla="*/ 4239158 w 4535424"/>
                <a:gd name="connsiteY22" fmla="*/ 296265 h 658368"/>
                <a:gd name="connsiteX23" fmla="*/ 4261104 w 4535424"/>
                <a:gd name="connsiteY23" fmla="*/ 288950 h 658368"/>
                <a:gd name="connsiteX24" fmla="*/ 4301337 w 4535424"/>
                <a:gd name="connsiteY24" fmla="*/ 259689 h 658368"/>
                <a:gd name="connsiteX25" fmla="*/ 4345229 w 4535424"/>
                <a:gd name="connsiteY25" fmla="*/ 204825 h 658368"/>
                <a:gd name="connsiteX26" fmla="*/ 4400093 w 4535424"/>
                <a:gd name="connsiteY26" fmla="*/ 131673 h 658368"/>
                <a:gd name="connsiteX27" fmla="*/ 4465929 w 4535424"/>
                <a:gd name="connsiteY27" fmla="*/ 10973 h 658368"/>
                <a:gd name="connsiteX28" fmla="*/ 4487875 w 4535424"/>
                <a:gd name="connsiteY28" fmla="*/ 0 h 658368"/>
                <a:gd name="connsiteX29" fmla="*/ 4513478 w 4535424"/>
                <a:gd name="connsiteY29" fmla="*/ 0 h 658368"/>
                <a:gd name="connsiteX30" fmla="*/ 4535424 w 4535424"/>
                <a:gd name="connsiteY30" fmla="*/ 10973 h 658368"/>
                <a:gd name="connsiteX31" fmla="*/ 4524451 w 4535424"/>
                <a:gd name="connsiteY31" fmla="*/ 58521 h 658368"/>
                <a:gd name="connsiteX32" fmla="*/ 4484217 w 4535424"/>
                <a:gd name="connsiteY32" fmla="*/ 241401 h 658368"/>
                <a:gd name="connsiteX33" fmla="*/ 4422038 w 4535424"/>
                <a:gd name="connsiteY33" fmla="*/ 442569 h 658368"/>
                <a:gd name="connsiteX34" fmla="*/ 4385462 w 4535424"/>
                <a:gd name="connsiteY34" fmla="*/ 548640 h 658368"/>
                <a:gd name="connsiteX35" fmla="*/ 4352544 w 4535424"/>
                <a:gd name="connsiteY35" fmla="*/ 607161 h 658368"/>
                <a:gd name="connsiteX36" fmla="*/ 4312310 w 4535424"/>
                <a:gd name="connsiteY36" fmla="*/ 636422 h 658368"/>
                <a:gd name="connsiteX37" fmla="*/ 4261104 w 4535424"/>
                <a:gd name="connsiteY37" fmla="*/ 654710 h 658368"/>
                <a:gd name="connsiteX38" fmla="*/ 4220870 w 4535424"/>
                <a:gd name="connsiteY38" fmla="*/ 658368 h 658368"/>
                <a:gd name="connsiteX39" fmla="*/ 4129430 w 4535424"/>
                <a:gd name="connsiteY39" fmla="*/ 603504 h 658368"/>
                <a:gd name="connsiteX40" fmla="*/ 4045305 w 4535424"/>
                <a:gd name="connsiteY40" fmla="*/ 570585 h 658368"/>
                <a:gd name="connsiteX41" fmla="*/ 3503981 w 4535424"/>
                <a:gd name="connsiteY41" fmla="*/ 548640 h 658368"/>
                <a:gd name="connsiteX42" fmla="*/ 3189427 w 4535424"/>
                <a:gd name="connsiteY42" fmla="*/ 537667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5424" h="658368">
                  <a:moveTo>
                    <a:pt x="3189427" y="537667"/>
                  </a:moveTo>
                  <a:lnTo>
                    <a:pt x="2362809" y="526694"/>
                  </a:lnTo>
                  <a:lnTo>
                    <a:pt x="2099462" y="523037"/>
                  </a:lnTo>
                  <a:lnTo>
                    <a:pt x="1521561" y="519379"/>
                  </a:lnTo>
                  <a:lnTo>
                    <a:pt x="822960" y="519379"/>
                  </a:lnTo>
                  <a:lnTo>
                    <a:pt x="680313" y="537667"/>
                  </a:lnTo>
                  <a:lnTo>
                    <a:pt x="519379" y="563270"/>
                  </a:lnTo>
                  <a:lnTo>
                    <a:pt x="446227" y="552297"/>
                  </a:lnTo>
                  <a:lnTo>
                    <a:pt x="307238" y="523037"/>
                  </a:lnTo>
                  <a:lnTo>
                    <a:pt x="135331" y="468173"/>
                  </a:lnTo>
                  <a:lnTo>
                    <a:pt x="21945" y="420624"/>
                  </a:lnTo>
                  <a:cubicBezTo>
                    <a:pt x="3011" y="390329"/>
                    <a:pt x="3657" y="402865"/>
                    <a:pt x="3657" y="387705"/>
                  </a:cubicBezTo>
                  <a:lnTo>
                    <a:pt x="0" y="340157"/>
                  </a:lnTo>
                  <a:lnTo>
                    <a:pt x="10973" y="292608"/>
                  </a:lnTo>
                  <a:lnTo>
                    <a:pt x="25603" y="274320"/>
                  </a:lnTo>
                  <a:lnTo>
                    <a:pt x="102413" y="226771"/>
                  </a:lnTo>
                  <a:lnTo>
                    <a:pt x="215798" y="157277"/>
                  </a:lnTo>
                  <a:lnTo>
                    <a:pt x="592531" y="270662"/>
                  </a:lnTo>
                  <a:lnTo>
                    <a:pt x="837590" y="277977"/>
                  </a:lnTo>
                  <a:lnTo>
                    <a:pt x="1664208" y="285293"/>
                  </a:lnTo>
                  <a:lnTo>
                    <a:pt x="2651760" y="292608"/>
                  </a:lnTo>
                  <a:lnTo>
                    <a:pt x="4162349" y="299923"/>
                  </a:lnTo>
                  <a:lnTo>
                    <a:pt x="4239158" y="296265"/>
                  </a:lnTo>
                  <a:lnTo>
                    <a:pt x="4261104" y="288950"/>
                  </a:lnTo>
                  <a:lnTo>
                    <a:pt x="4301337" y="259689"/>
                  </a:lnTo>
                  <a:lnTo>
                    <a:pt x="4345229" y="204825"/>
                  </a:lnTo>
                  <a:lnTo>
                    <a:pt x="4400093" y="131673"/>
                  </a:lnTo>
                  <a:lnTo>
                    <a:pt x="4465929" y="10973"/>
                  </a:lnTo>
                  <a:lnTo>
                    <a:pt x="4487875" y="0"/>
                  </a:lnTo>
                  <a:lnTo>
                    <a:pt x="4513478" y="0"/>
                  </a:lnTo>
                  <a:lnTo>
                    <a:pt x="4535424" y="10973"/>
                  </a:lnTo>
                  <a:lnTo>
                    <a:pt x="4524451" y="58521"/>
                  </a:lnTo>
                  <a:lnTo>
                    <a:pt x="4484217" y="241401"/>
                  </a:lnTo>
                  <a:lnTo>
                    <a:pt x="4422038" y="442569"/>
                  </a:lnTo>
                  <a:lnTo>
                    <a:pt x="4385462" y="548640"/>
                  </a:lnTo>
                  <a:lnTo>
                    <a:pt x="4352544" y="607161"/>
                  </a:lnTo>
                  <a:lnTo>
                    <a:pt x="4312310" y="636422"/>
                  </a:lnTo>
                  <a:lnTo>
                    <a:pt x="4261104" y="654710"/>
                  </a:lnTo>
                  <a:lnTo>
                    <a:pt x="4220870" y="658368"/>
                  </a:lnTo>
                  <a:lnTo>
                    <a:pt x="4129430" y="603504"/>
                  </a:lnTo>
                  <a:lnTo>
                    <a:pt x="4045305" y="570585"/>
                  </a:lnTo>
                  <a:lnTo>
                    <a:pt x="3503981" y="548640"/>
                  </a:lnTo>
                  <a:lnTo>
                    <a:pt x="3189427" y="537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0BA2093-3202-2C43-A9C3-FF08D00C0BB5}"/>
                </a:ext>
              </a:extLst>
            </p:cNvPr>
            <p:cNvSpPr/>
            <p:nvPr/>
          </p:nvSpPr>
          <p:spPr>
            <a:xfrm>
              <a:off x="4100513" y="5170488"/>
              <a:ext cx="787400" cy="688975"/>
            </a:xfrm>
            <a:custGeom>
              <a:avLst/>
              <a:gdLst>
                <a:gd name="connsiteX0" fmla="*/ 278606 w 788193"/>
                <a:gd name="connsiteY0" fmla="*/ 109537 h 690562"/>
                <a:gd name="connsiteX1" fmla="*/ 488156 w 788193"/>
                <a:gd name="connsiteY1" fmla="*/ 204787 h 690562"/>
                <a:gd name="connsiteX2" fmla="*/ 602456 w 788193"/>
                <a:gd name="connsiteY2" fmla="*/ 259556 h 690562"/>
                <a:gd name="connsiteX3" fmla="*/ 642937 w 788193"/>
                <a:gd name="connsiteY3" fmla="*/ 273844 h 690562"/>
                <a:gd name="connsiteX4" fmla="*/ 657225 w 788193"/>
                <a:gd name="connsiteY4" fmla="*/ 273844 h 690562"/>
                <a:gd name="connsiteX5" fmla="*/ 683418 w 788193"/>
                <a:gd name="connsiteY5" fmla="*/ 264319 h 690562"/>
                <a:gd name="connsiteX6" fmla="*/ 788193 w 788193"/>
                <a:gd name="connsiteY6" fmla="*/ 161925 h 690562"/>
                <a:gd name="connsiteX7" fmla="*/ 654843 w 788193"/>
                <a:gd name="connsiteY7" fmla="*/ 690562 h 690562"/>
                <a:gd name="connsiteX8" fmla="*/ 588168 w 788193"/>
                <a:gd name="connsiteY8" fmla="*/ 607219 h 690562"/>
                <a:gd name="connsiteX9" fmla="*/ 526256 w 788193"/>
                <a:gd name="connsiteY9" fmla="*/ 519112 h 690562"/>
                <a:gd name="connsiteX10" fmla="*/ 471487 w 788193"/>
                <a:gd name="connsiteY10" fmla="*/ 433387 h 690562"/>
                <a:gd name="connsiteX11" fmla="*/ 411956 w 788193"/>
                <a:gd name="connsiteY11" fmla="*/ 378619 h 690562"/>
                <a:gd name="connsiteX12" fmla="*/ 278606 w 788193"/>
                <a:gd name="connsiteY12" fmla="*/ 259556 h 690562"/>
                <a:gd name="connsiteX13" fmla="*/ 111918 w 788193"/>
                <a:gd name="connsiteY13" fmla="*/ 123825 h 690562"/>
                <a:gd name="connsiteX14" fmla="*/ 11906 w 788193"/>
                <a:gd name="connsiteY14" fmla="*/ 42862 h 690562"/>
                <a:gd name="connsiteX15" fmla="*/ 0 w 788193"/>
                <a:gd name="connsiteY15" fmla="*/ 23812 h 690562"/>
                <a:gd name="connsiteX16" fmla="*/ 4762 w 788193"/>
                <a:gd name="connsiteY16" fmla="*/ 7144 h 690562"/>
                <a:gd name="connsiteX17" fmla="*/ 30956 w 788193"/>
                <a:gd name="connsiteY17" fmla="*/ 0 h 690562"/>
                <a:gd name="connsiteX18" fmla="*/ 64293 w 788193"/>
                <a:gd name="connsiteY18" fmla="*/ 9525 h 690562"/>
                <a:gd name="connsiteX19" fmla="*/ 278606 w 788193"/>
                <a:gd name="connsiteY19" fmla="*/ 10953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193" h="690562">
                  <a:moveTo>
                    <a:pt x="278606" y="109537"/>
                  </a:moveTo>
                  <a:lnTo>
                    <a:pt x="488156" y="204787"/>
                  </a:lnTo>
                  <a:lnTo>
                    <a:pt x="602456" y="259556"/>
                  </a:lnTo>
                  <a:lnTo>
                    <a:pt x="642937" y="273844"/>
                  </a:lnTo>
                  <a:lnTo>
                    <a:pt x="657225" y="273844"/>
                  </a:lnTo>
                  <a:lnTo>
                    <a:pt x="683418" y="264319"/>
                  </a:lnTo>
                  <a:lnTo>
                    <a:pt x="788193" y="161925"/>
                  </a:lnTo>
                  <a:lnTo>
                    <a:pt x="654843" y="690562"/>
                  </a:lnTo>
                  <a:lnTo>
                    <a:pt x="588168" y="607219"/>
                  </a:lnTo>
                  <a:lnTo>
                    <a:pt x="526256" y="519112"/>
                  </a:lnTo>
                  <a:lnTo>
                    <a:pt x="471487" y="433387"/>
                  </a:lnTo>
                  <a:lnTo>
                    <a:pt x="411956" y="378619"/>
                  </a:lnTo>
                  <a:lnTo>
                    <a:pt x="278606" y="259556"/>
                  </a:lnTo>
                  <a:lnTo>
                    <a:pt x="111918" y="123825"/>
                  </a:lnTo>
                  <a:lnTo>
                    <a:pt x="11906" y="42862"/>
                  </a:lnTo>
                  <a:lnTo>
                    <a:pt x="0" y="23812"/>
                  </a:lnTo>
                  <a:lnTo>
                    <a:pt x="4762" y="7144"/>
                  </a:lnTo>
                  <a:lnTo>
                    <a:pt x="30956" y="0"/>
                  </a:lnTo>
                  <a:lnTo>
                    <a:pt x="64293" y="9525"/>
                  </a:lnTo>
                  <a:lnTo>
                    <a:pt x="278606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BF9AA1F-54B9-1B4C-93A7-898EE2138D9B}"/>
                </a:ext>
              </a:extLst>
            </p:cNvPr>
            <p:cNvSpPr/>
            <p:nvPr/>
          </p:nvSpPr>
          <p:spPr>
            <a:xfrm>
              <a:off x="4976813" y="3551238"/>
              <a:ext cx="2314575" cy="1781175"/>
            </a:xfrm>
            <a:custGeom>
              <a:avLst/>
              <a:gdLst>
                <a:gd name="connsiteX0" fmla="*/ 823912 w 2314575"/>
                <a:gd name="connsiteY0" fmla="*/ 959644 h 1781175"/>
                <a:gd name="connsiteX1" fmla="*/ 500062 w 2314575"/>
                <a:gd name="connsiteY1" fmla="*/ 611981 h 1781175"/>
                <a:gd name="connsiteX2" fmla="*/ 219075 w 2314575"/>
                <a:gd name="connsiteY2" fmla="*/ 319087 h 1781175"/>
                <a:gd name="connsiteX3" fmla="*/ 0 w 2314575"/>
                <a:gd name="connsiteY3" fmla="*/ 109537 h 1781175"/>
                <a:gd name="connsiteX4" fmla="*/ 21431 w 2314575"/>
                <a:gd name="connsiteY4" fmla="*/ 0 h 1781175"/>
                <a:gd name="connsiteX5" fmla="*/ 147637 w 2314575"/>
                <a:gd name="connsiteY5" fmla="*/ 119062 h 1781175"/>
                <a:gd name="connsiteX6" fmla="*/ 388143 w 2314575"/>
                <a:gd name="connsiteY6" fmla="*/ 333375 h 1781175"/>
                <a:gd name="connsiteX7" fmla="*/ 652462 w 2314575"/>
                <a:gd name="connsiteY7" fmla="*/ 561975 h 1781175"/>
                <a:gd name="connsiteX8" fmla="*/ 1026318 w 2314575"/>
                <a:gd name="connsiteY8" fmla="*/ 866775 h 1781175"/>
                <a:gd name="connsiteX9" fmla="*/ 1228725 w 2314575"/>
                <a:gd name="connsiteY9" fmla="*/ 1026319 h 1781175"/>
                <a:gd name="connsiteX10" fmla="*/ 1397793 w 2314575"/>
                <a:gd name="connsiteY10" fmla="*/ 1150144 h 1781175"/>
                <a:gd name="connsiteX11" fmla="*/ 1535906 w 2314575"/>
                <a:gd name="connsiteY11" fmla="*/ 1247775 h 1781175"/>
                <a:gd name="connsiteX12" fmla="*/ 1819275 w 2314575"/>
                <a:gd name="connsiteY12" fmla="*/ 1428750 h 1781175"/>
                <a:gd name="connsiteX13" fmla="*/ 2124075 w 2314575"/>
                <a:gd name="connsiteY13" fmla="*/ 1614487 h 1781175"/>
                <a:gd name="connsiteX14" fmla="*/ 2297906 w 2314575"/>
                <a:gd name="connsiteY14" fmla="*/ 1712119 h 1781175"/>
                <a:gd name="connsiteX15" fmla="*/ 2314575 w 2314575"/>
                <a:gd name="connsiteY15" fmla="*/ 1738312 h 1781175"/>
                <a:gd name="connsiteX16" fmla="*/ 2312193 w 2314575"/>
                <a:gd name="connsiteY16" fmla="*/ 1766887 h 1781175"/>
                <a:gd name="connsiteX17" fmla="*/ 2297906 w 2314575"/>
                <a:gd name="connsiteY17" fmla="*/ 1778794 h 1781175"/>
                <a:gd name="connsiteX18" fmla="*/ 2221706 w 2314575"/>
                <a:gd name="connsiteY18" fmla="*/ 1781175 h 1781175"/>
                <a:gd name="connsiteX19" fmla="*/ 1983581 w 2314575"/>
                <a:gd name="connsiteY19" fmla="*/ 1766887 h 1781175"/>
                <a:gd name="connsiteX20" fmla="*/ 1664493 w 2314575"/>
                <a:gd name="connsiteY20" fmla="*/ 1754981 h 1781175"/>
                <a:gd name="connsiteX21" fmla="*/ 1602581 w 2314575"/>
                <a:gd name="connsiteY21" fmla="*/ 1750219 h 1781175"/>
                <a:gd name="connsiteX22" fmla="*/ 1564481 w 2314575"/>
                <a:gd name="connsiteY22" fmla="*/ 1743075 h 1781175"/>
                <a:gd name="connsiteX23" fmla="*/ 1526381 w 2314575"/>
                <a:gd name="connsiteY23" fmla="*/ 1724025 h 1781175"/>
                <a:gd name="connsiteX24" fmla="*/ 1481137 w 2314575"/>
                <a:gd name="connsiteY24" fmla="*/ 1683544 h 1781175"/>
                <a:gd name="connsiteX25" fmla="*/ 1385887 w 2314575"/>
                <a:gd name="connsiteY25" fmla="*/ 1571625 h 1781175"/>
                <a:gd name="connsiteX26" fmla="*/ 1164431 w 2314575"/>
                <a:gd name="connsiteY26" fmla="*/ 1326356 h 1781175"/>
                <a:gd name="connsiteX27" fmla="*/ 823912 w 2314575"/>
                <a:gd name="connsiteY27" fmla="*/ 959644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14575" h="1781175">
                  <a:moveTo>
                    <a:pt x="823912" y="959644"/>
                  </a:moveTo>
                  <a:lnTo>
                    <a:pt x="500062" y="611981"/>
                  </a:lnTo>
                  <a:lnTo>
                    <a:pt x="219075" y="319087"/>
                  </a:lnTo>
                  <a:lnTo>
                    <a:pt x="0" y="109537"/>
                  </a:lnTo>
                  <a:lnTo>
                    <a:pt x="21431" y="0"/>
                  </a:lnTo>
                  <a:lnTo>
                    <a:pt x="147637" y="119062"/>
                  </a:lnTo>
                  <a:lnTo>
                    <a:pt x="388143" y="333375"/>
                  </a:lnTo>
                  <a:lnTo>
                    <a:pt x="652462" y="561975"/>
                  </a:lnTo>
                  <a:lnTo>
                    <a:pt x="1026318" y="866775"/>
                  </a:lnTo>
                  <a:lnTo>
                    <a:pt x="1228725" y="1026319"/>
                  </a:lnTo>
                  <a:lnTo>
                    <a:pt x="1397793" y="1150144"/>
                  </a:lnTo>
                  <a:lnTo>
                    <a:pt x="1535906" y="1247775"/>
                  </a:lnTo>
                  <a:lnTo>
                    <a:pt x="1819275" y="1428750"/>
                  </a:lnTo>
                  <a:lnTo>
                    <a:pt x="2124075" y="1614487"/>
                  </a:lnTo>
                  <a:lnTo>
                    <a:pt x="2297906" y="1712119"/>
                  </a:lnTo>
                  <a:lnTo>
                    <a:pt x="2314575" y="1738312"/>
                  </a:lnTo>
                  <a:lnTo>
                    <a:pt x="2312193" y="1766887"/>
                  </a:lnTo>
                  <a:lnTo>
                    <a:pt x="2297906" y="1778794"/>
                  </a:lnTo>
                  <a:lnTo>
                    <a:pt x="2221706" y="1781175"/>
                  </a:lnTo>
                  <a:lnTo>
                    <a:pt x="1983581" y="1766887"/>
                  </a:lnTo>
                  <a:lnTo>
                    <a:pt x="1664493" y="1754981"/>
                  </a:lnTo>
                  <a:lnTo>
                    <a:pt x="1602581" y="1750219"/>
                  </a:lnTo>
                  <a:lnTo>
                    <a:pt x="1564481" y="1743075"/>
                  </a:lnTo>
                  <a:lnTo>
                    <a:pt x="1526381" y="1724025"/>
                  </a:lnTo>
                  <a:lnTo>
                    <a:pt x="1481137" y="1683544"/>
                  </a:lnTo>
                  <a:lnTo>
                    <a:pt x="1385887" y="1571625"/>
                  </a:lnTo>
                  <a:lnTo>
                    <a:pt x="1164431" y="1326356"/>
                  </a:lnTo>
                  <a:lnTo>
                    <a:pt x="823912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74533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4DEBB9A-D4E9-3447-ACF8-46D76CF417E1}"/>
              </a:ext>
            </a:extLst>
          </p:cNvPr>
          <p:cNvSpPr/>
          <p:nvPr/>
        </p:nvSpPr>
        <p:spPr>
          <a:xfrm>
            <a:off x="4516438" y="1420813"/>
            <a:ext cx="606425" cy="654050"/>
          </a:xfrm>
          <a:custGeom>
            <a:avLst/>
            <a:gdLst>
              <a:gd name="connsiteX0" fmla="*/ 261938 w 604838"/>
              <a:gd name="connsiteY0" fmla="*/ 323850 h 652463"/>
              <a:gd name="connsiteX1" fmla="*/ 252413 w 604838"/>
              <a:gd name="connsiteY1" fmla="*/ 252413 h 652463"/>
              <a:gd name="connsiteX2" fmla="*/ 235744 w 604838"/>
              <a:gd name="connsiteY2" fmla="*/ 228600 h 652463"/>
              <a:gd name="connsiteX3" fmla="*/ 190500 w 604838"/>
              <a:gd name="connsiteY3" fmla="*/ 190500 h 652463"/>
              <a:gd name="connsiteX4" fmla="*/ 150019 w 604838"/>
              <a:gd name="connsiteY4" fmla="*/ 159544 h 652463"/>
              <a:gd name="connsiteX5" fmla="*/ 107157 w 604838"/>
              <a:gd name="connsiteY5" fmla="*/ 126207 h 652463"/>
              <a:gd name="connsiteX6" fmla="*/ 76200 w 604838"/>
              <a:gd name="connsiteY6" fmla="*/ 107157 h 652463"/>
              <a:gd name="connsiteX7" fmla="*/ 35719 w 604838"/>
              <a:gd name="connsiteY7" fmla="*/ 78582 h 652463"/>
              <a:gd name="connsiteX8" fmla="*/ 14288 w 604838"/>
              <a:gd name="connsiteY8" fmla="*/ 57150 h 652463"/>
              <a:gd name="connsiteX9" fmla="*/ 4763 w 604838"/>
              <a:gd name="connsiteY9" fmla="*/ 38100 h 652463"/>
              <a:gd name="connsiteX10" fmla="*/ 0 w 604838"/>
              <a:gd name="connsiteY10" fmla="*/ 26194 h 652463"/>
              <a:gd name="connsiteX11" fmla="*/ 4763 w 604838"/>
              <a:gd name="connsiteY11" fmla="*/ 14288 h 652463"/>
              <a:gd name="connsiteX12" fmla="*/ 21432 w 604838"/>
              <a:gd name="connsiteY12" fmla="*/ 4763 h 652463"/>
              <a:gd name="connsiteX13" fmla="*/ 64294 w 604838"/>
              <a:gd name="connsiteY13" fmla="*/ 0 h 652463"/>
              <a:gd name="connsiteX14" fmla="*/ 104775 w 604838"/>
              <a:gd name="connsiteY14" fmla="*/ 2382 h 652463"/>
              <a:gd name="connsiteX15" fmla="*/ 192882 w 604838"/>
              <a:gd name="connsiteY15" fmla="*/ 16669 h 652463"/>
              <a:gd name="connsiteX16" fmla="*/ 276225 w 604838"/>
              <a:gd name="connsiteY16" fmla="*/ 35719 h 652463"/>
              <a:gd name="connsiteX17" fmla="*/ 340519 w 604838"/>
              <a:gd name="connsiteY17" fmla="*/ 50007 h 652463"/>
              <a:gd name="connsiteX18" fmla="*/ 397669 w 604838"/>
              <a:gd name="connsiteY18" fmla="*/ 66675 h 652463"/>
              <a:gd name="connsiteX19" fmla="*/ 469107 w 604838"/>
              <a:gd name="connsiteY19" fmla="*/ 83344 h 652463"/>
              <a:gd name="connsiteX20" fmla="*/ 504825 w 604838"/>
              <a:gd name="connsiteY20" fmla="*/ 97632 h 652463"/>
              <a:gd name="connsiteX21" fmla="*/ 540544 w 604838"/>
              <a:gd name="connsiteY21" fmla="*/ 114300 h 652463"/>
              <a:gd name="connsiteX22" fmla="*/ 569119 w 604838"/>
              <a:gd name="connsiteY22" fmla="*/ 133350 h 652463"/>
              <a:gd name="connsiteX23" fmla="*/ 583407 w 604838"/>
              <a:gd name="connsiteY23" fmla="*/ 150019 h 652463"/>
              <a:gd name="connsiteX24" fmla="*/ 597694 w 604838"/>
              <a:gd name="connsiteY24" fmla="*/ 176213 h 652463"/>
              <a:gd name="connsiteX25" fmla="*/ 604838 w 604838"/>
              <a:gd name="connsiteY25" fmla="*/ 204788 h 652463"/>
              <a:gd name="connsiteX26" fmla="*/ 604838 w 604838"/>
              <a:gd name="connsiteY26" fmla="*/ 242888 h 652463"/>
              <a:gd name="connsiteX27" fmla="*/ 592932 w 604838"/>
              <a:gd name="connsiteY27" fmla="*/ 273844 h 652463"/>
              <a:gd name="connsiteX28" fmla="*/ 581025 w 604838"/>
              <a:gd name="connsiteY28" fmla="*/ 295275 h 652463"/>
              <a:gd name="connsiteX29" fmla="*/ 573882 w 604838"/>
              <a:gd name="connsiteY29" fmla="*/ 330994 h 652463"/>
              <a:gd name="connsiteX30" fmla="*/ 564357 w 604838"/>
              <a:gd name="connsiteY30" fmla="*/ 416719 h 652463"/>
              <a:gd name="connsiteX31" fmla="*/ 561975 w 604838"/>
              <a:gd name="connsiteY31" fmla="*/ 502444 h 652463"/>
              <a:gd name="connsiteX32" fmla="*/ 564357 w 604838"/>
              <a:gd name="connsiteY32" fmla="*/ 621507 h 652463"/>
              <a:gd name="connsiteX33" fmla="*/ 271463 w 604838"/>
              <a:gd name="connsiteY33" fmla="*/ 652463 h 652463"/>
              <a:gd name="connsiteX34" fmla="*/ 269082 w 604838"/>
              <a:gd name="connsiteY34" fmla="*/ 516732 h 652463"/>
              <a:gd name="connsiteX35" fmla="*/ 269082 w 604838"/>
              <a:gd name="connsiteY35" fmla="*/ 431007 h 652463"/>
              <a:gd name="connsiteX36" fmla="*/ 261938 w 604838"/>
              <a:gd name="connsiteY36" fmla="*/ 323850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04838" h="652463">
                <a:moveTo>
                  <a:pt x="261938" y="323850"/>
                </a:moveTo>
                <a:lnTo>
                  <a:pt x="252413" y="252413"/>
                </a:lnTo>
                <a:lnTo>
                  <a:pt x="235744" y="228600"/>
                </a:lnTo>
                <a:lnTo>
                  <a:pt x="190500" y="190500"/>
                </a:lnTo>
                <a:lnTo>
                  <a:pt x="150019" y="159544"/>
                </a:lnTo>
                <a:lnTo>
                  <a:pt x="107157" y="126207"/>
                </a:lnTo>
                <a:lnTo>
                  <a:pt x="76200" y="107157"/>
                </a:lnTo>
                <a:lnTo>
                  <a:pt x="35719" y="78582"/>
                </a:lnTo>
                <a:lnTo>
                  <a:pt x="14288" y="57150"/>
                </a:lnTo>
                <a:lnTo>
                  <a:pt x="4763" y="38100"/>
                </a:lnTo>
                <a:lnTo>
                  <a:pt x="0" y="26194"/>
                </a:lnTo>
                <a:lnTo>
                  <a:pt x="4763" y="14288"/>
                </a:lnTo>
                <a:lnTo>
                  <a:pt x="21432" y="4763"/>
                </a:lnTo>
                <a:lnTo>
                  <a:pt x="64294" y="0"/>
                </a:lnTo>
                <a:lnTo>
                  <a:pt x="104775" y="2382"/>
                </a:lnTo>
                <a:lnTo>
                  <a:pt x="192882" y="16669"/>
                </a:lnTo>
                <a:lnTo>
                  <a:pt x="276225" y="35719"/>
                </a:lnTo>
                <a:lnTo>
                  <a:pt x="340519" y="50007"/>
                </a:lnTo>
                <a:lnTo>
                  <a:pt x="397669" y="66675"/>
                </a:lnTo>
                <a:lnTo>
                  <a:pt x="469107" y="83344"/>
                </a:lnTo>
                <a:lnTo>
                  <a:pt x="504825" y="97632"/>
                </a:lnTo>
                <a:lnTo>
                  <a:pt x="540544" y="114300"/>
                </a:lnTo>
                <a:lnTo>
                  <a:pt x="569119" y="133350"/>
                </a:lnTo>
                <a:lnTo>
                  <a:pt x="583407" y="150019"/>
                </a:lnTo>
                <a:lnTo>
                  <a:pt x="597694" y="176213"/>
                </a:lnTo>
                <a:lnTo>
                  <a:pt x="604838" y="204788"/>
                </a:lnTo>
                <a:lnTo>
                  <a:pt x="604838" y="242888"/>
                </a:lnTo>
                <a:lnTo>
                  <a:pt x="592932" y="273844"/>
                </a:lnTo>
                <a:lnTo>
                  <a:pt x="581025" y="295275"/>
                </a:lnTo>
                <a:lnTo>
                  <a:pt x="573882" y="330994"/>
                </a:lnTo>
                <a:lnTo>
                  <a:pt x="564357" y="416719"/>
                </a:lnTo>
                <a:lnTo>
                  <a:pt x="561975" y="502444"/>
                </a:lnTo>
                <a:lnTo>
                  <a:pt x="564357" y="621507"/>
                </a:lnTo>
                <a:lnTo>
                  <a:pt x="271463" y="652463"/>
                </a:lnTo>
                <a:cubicBezTo>
                  <a:pt x="270669" y="607219"/>
                  <a:pt x="269876" y="561976"/>
                  <a:pt x="269082" y="516732"/>
                </a:cubicBezTo>
                <a:lnTo>
                  <a:pt x="269082" y="431007"/>
                </a:lnTo>
                <a:lnTo>
                  <a:pt x="261938" y="323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AD759E65-C10D-814D-8DF3-E8C2F6FC1528}"/>
              </a:ext>
            </a:extLst>
          </p:cNvPr>
          <p:cNvSpPr/>
          <p:nvPr/>
        </p:nvSpPr>
        <p:spPr>
          <a:xfrm>
            <a:off x="4060825" y="2187575"/>
            <a:ext cx="1622425" cy="1023938"/>
          </a:xfrm>
          <a:custGeom>
            <a:avLst/>
            <a:gdLst>
              <a:gd name="connsiteX0" fmla="*/ 869521 w 1621237"/>
              <a:gd name="connsiteY0" fmla="*/ 420736 h 1023792"/>
              <a:gd name="connsiteX1" fmla="*/ 1001352 w 1621237"/>
              <a:gd name="connsiteY1" fmla="*/ 316955 h 1023792"/>
              <a:gd name="connsiteX2" fmla="*/ 1093914 w 1621237"/>
              <a:gd name="connsiteY2" fmla="*/ 241222 h 1023792"/>
              <a:gd name="connsiteX3" fmla="*/ 1124768 w 1621237"/>
              <a:gd name="connsiteY3" fmla="*/ 218783 h 1023792"/>
              <a:gd name="connsiteX4" fmla="*/ 1127573 w 1621237"/>
              <a:gd name="connsiteY4" fmla="*/ 204759 h 1023792"/>
              <a:gd name="connsiteX5" fmla="*/ 1096719 w 1621237"/>
              <a:gd name="connsiteY5" fmla="*/ 159880 h 1023792"/>
              <a:gd name="connsiteX6" fmla="*/ 1063060 w 1621237"/>
              <a:gd name="connsiteY6" fmla="*/ 109392 h 1023792"/>
              <a:gd name="connsiteX7" fmla="*/ 1043426 w 1621237"/>
              <a:gd name="connsiteY7" fmla="*/ 78538 h 1023792"/>
              <a:gd name="connsiteX8" fmla="*/ 1029401 w 1621237"/>
              <a:gd name="connsiteY8" fmla="*/ 44879 h 1023792"/>
              <a:gd name="connsiteX9" fmla="*/ 1029401 w 1621237"/>
              <a:gd name="connsiteY9" fmla="*/ 28049 h 1023792"/>
              <a:gd name="connsiteX10" fmla="*/ 1032206 w 1621237"/>
              <a:gd name="connsiteY10" fmla="*/ 8415 h 1023792"/>
              <a:gd name="connsiteX11" fmla="*/ 1049035 w 1621237"/>
              <a:gd name="connsiteY11" fmla="*/ 0 h 1023792"/>
              <a:gd name="connsiteX12" fmla="*/ 1093914 w 1621237"/>
              <a:gd name="connsiteY12" fmla="*/ 8415 h 1023792"/>
              <a:gd name="connsiteX13" fmla="*/ 1164037 w 1621237"/>
              <a:gd name="connsiteY13" fmla="*/ 33659 h 1023792"/>
              <a:gd name="connsiteX14" fmla="*/ 1301477 w 1621237"/>
              <a:gd name="connsiteY14" fmla="*/ 86952 h 1023792"/>
              <a:gd name="connsiteX15" fmla="*/ 1466967 w 1621237"/>
              <a:gd name="connsiteY15" fmla="*/ 148660 h 1023792"/>
              <a:gd name="connsiteX16" fmla="*/ 1562333 w 1621237"/>
              <a:gd name="connsiteY16" fmla="*/ 185124 h 1023792"/>
              <a:gd name="connsiteX17" fmla="*/ 1573553 w 1621237"/>
              <a:gd name="connsiteY17" fmla="*/ 190734 h 1023792"/>
              <a:gd name="connsiteX18" fmla="*/ 1584773 w 1621237"/>
              <a:gd name="connsiteY18" fmla="*/ 199149 h 1023792"/>
              <a:gd name="connsiteX19" fmla="*/ 1604407 w 1621237"/>
              <a:gd name="connsiteY19" fmla="*/ 230003 h 1023792"/>
              <a:gd name="connsiteX20" fmla="*/ 1615627 w 1621237"/>
              <a:gd name="connsiteY20" fmla="*/ 246832 h 1023792"/>
              <a:gd name="connsiteX21" fmla="*/ 1621237 w 1621237"/>
              <a:gd name="connsiteY21" fmla="*/ 260857 h 1023792"/>
              <a:gd name="connsiteX22" fmla="*/ 1612822 w 1621237"/>
              <a:gd name="connsiteY22" fmla="*/ 280491 h 1023792"/>
              <a:gd name="connsiteX23" fmla="*/ 1570748 w 1621237"/>
              <a:gd name="connsiteY23" fmla="*/ 294516 h 1023792"/>
              <a:gd name="connsiteX24" fmla="*/ 1523065 w 1621237"/>
              <a:gd name="connsiteY24" fmla="*/ 308540 h 1023792"/>
              <a:gd name="connsiteX25" fmla="*/ 1464162 w 1621237"/>
              <a:gd name="connsiteY25" fmla="*/ 325370 h 1023792"/>
              <a:gd name="connsiteX26" fmla="*/ 1385624 w 1621237"/>
              <a:gd name="connsiteY26" fmla="*/ 375858 h 1023792"/>
              <a:gd name="connsiteX27" fmla="*/ 1178061 w 1621237"/>
              <a:gd name="connsiteY27" fmla="*/ 513298 h 1023792"/>
              <a:gd name="connsiteX28" fmla="*/ 992937 w 1621237"/>
              <a:gd name="connsiteY28" fmla="*/ 631105 h 1023792"/>
              <a:gd name="connsiteX29" fmla="*/ 751715 w 1621237"/>
              <a:gd name="connsiteY29" fmla="*/ 723666 h 1023792"/>
              <a:gd name="connsiteX30" fmla="*/ 558176 w 1621237"/>
              <a:gd name="connsiteY30" fmla="*/ 810619 h 1023792"/>
              <a:gd name="connsiteX31" fmla="*/ 375857 w 1621237"/>
              <a:gd name="connsiteY31" fmla="*/ 891961 h 1023792"/>
              <a:gd name="connsiteX32" fmla="*/ 213173 w 1621237"/>
              <a:gd name="connsiteY32" fmla="*/ 964889 h 1023792"/>
              <a:gd name="connsiteX33" fmla="*/ 75732 w 1621237"/>
              <a:gd name="connsiteY33" fmla="*/ 1023792 h 1023792"/>
              <a:gd name="connsiteX34" fmla="*/ 0 w 1621237"/>
              <a:gd name="connsiteY34" fmla="*/ 959279 h 1023792"/>
              <a:gd name="connsiteX35" fmla="*/ 162684 w 1621237"/>
              <a:gd name="connsiteY35" fmla="*/ 875132 h 1023792"/>
              <a:gd name="connsiteX36" fmla="*/ 328174 w 1621237"/>
              <a:gd name="connsiteY36" fmla="*/ 785374 h 1023792"/>
              <a:gd name="connsiteX37" fmla="*/ 488054 w 1621237"/>
              <a:gd name="connsiteY37" fmla="*/ 690008 h 1023792"/>
              <a:gd name="connsiteX38" fmla="*/ 681592 w 1621237"/>
              <a:gd name="connsiteY38" fmla="*/ 560982 h 1023792"/>
              <a:gd name="connsiteX39" fmla="*/ 869521 w 1621237"/>
              <a:gd name="connsiteY39" fmla="*/ 420736 h 1023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21237" h="1023792">
                <a:moveTo>
                  <a:pt x="869521" y="420736"/>
                </a:moveTo>
                <a:lnTo>
                  <a:pt x="1001352" y="316955"/>
                </a:lnTo>
                <a:lnTo>
                  <a:pt x="1093914" y="241222"/>
                </a:lnTo>
                <a:lnTo>
                  <a:pt x="1124768" y="218783"/>
                </a:lnTo>
                <a:lnTo>
                  <a:pt x="1127573" y="204759"/>
                </a:lnTo>
                <a:lnTo>
                  <a:pt x="1096719" y="159880"/>
                </a:lnTo>
                <a:lnTo>
                  <a:pt x="1063060" y="109392"/>
                </a:lnTo>
                <a:lnTo>
                  <a:pt x="1043426" y="78538"/>
                </a:lnTo>
                <a:lnTo>
                  <a:pt x="1029401" y="44879"/>
                </a:lnTo>
                <a:lnTo>
                  <a:pt x="1029401" y="28049"/>
                </a:lnTo>
                <a:lnTo>
                  <a:pt x="1032206" y="8415"/>
                </a:lnTo>
                <a:lnTo>
                  <a:pt x="1049035" y="0"/>
                </a:lnTo>
                <a:lnTo>
                  <a:pt x="1093914" y="8415"/>
                </a:lnTo>
                <a:lnTo>
                  <a:pt x="1164037" y="33659"/>
                </a:lnTo>
                <a:lnTo>
                  <a:pt x="1301477" y="86952"/>
                </a:lnTo>
                <a:lnTo>
                  <a:pt x="1466967" y="148660"/>
                </a:lnTo>
                <a:lnTo>
                  <a:pt x="1562333" y="185124"/>
                </a:lnTo>
                <a:lnTo>
                  <a:pt x="1573553" y="190734"/>
                </a:lnTo>
                <a:lnTo>
                  <a:pt x="1584773" y="199149"/>
                </a:lnTo>
                <a:lnTo>
                  <a:pt x="1604407" y="230003"/>
                </a:lnTo>
                <a:lnTo>
                  <a:pt x="1615627" y="246832"/>
                </a:lnTo>
                <a:lnTo>
                  <a:pt x="1621237" y="260857"/>
                </a:lnTo>
                <a:lnTo>
                  <a:pt x="1612822" y="280491"/>
                </a:lnTo>
                <a:lnTo>
                  <a:pt x="1570748" y="294516"/>
                </a:lnTo>
                <a:lnTo>
                  <a:pt x="1523065" y="308540"/>
                </a:lnTo>
                <a:lnTo>
                  <a:pt x="1464162" y="325370"/>
                </a:lnTo>
                <a:lnTo>
                  <a:pt x="1385624" y="375858"/>
                </a:lnTo>
                <a:lnTo>
                  <a:pt x="1178061" y="513298"/>
                </a:lnTo>
                <a:lnTo>
                  <a:pt x="992937" y="631105"/>
                </a:lnTo>
                <a:lnTo>
                  <a:pt x="751715" y="723666"/>
                </a:lnTo>
                <a:lnTo>
                  <a:pt x="558176" y="810619"/>
                </a:lnTo>
                <a:lnTo>
                  <a:pt x="375857" y="891961"/>
                </a:lnTo>
                <a:lnTo>
                  <a:pt x="213173" y="964889"/>
                </a:lnTo>
                <a:lnTo>
                  <a:pt x="75732" y="1023792"/>
                </a:lnTo>
                <a:lnTo>
                  <a:pt x="0" y="959279"/>
                </a:lnTo>
                <a:lnTo>
                  <a:pt x="162684" y="875132"/>
                </a:lnTo>
                <a:lnTo>
                  <a:pt x="328174" y="785374"/>
                </a:lnTo>
                <a:lnTo>
                  <a:pt x="488054" y="690008"/>
                </a:lnTo>
                <a:lnTo>
                  <a:pt x="681592" y="560982"/>
                </a:lnTo>
                <a:lnTo>
                  <a:pt x="869521" y="4207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DE9C589-FAB6-2A4B-A9F1-02FDB0B6C8D8}"/>
              </a:ext>
            </a:extLst>
          </p:cNvPr>
          <p:cNvSpPr/>
          <p:nvPr/>
        </p:nvSpPr>
        <p:spPr>
          <a:xfrm>
            <a:off x="3714750" y="5440363"/>
            <a:ext cx="2655888" cy="444500"/>
          </a:xfrm>
          <a:custGeom>
            <a:avLst/>
            <a:gdLst>
              <a:gd name="connsiteX0" fmla="*/ 1152525 w 2655094"/>
              <a:gd name="connsiteY0" fmla="*/ 142875 h 442913"/>
              <a:gd name="connsiteX1" fmla="*/ 1514475 w 2655094"/>
              <a:gd name="connsiteY1" fmla="*/ 109538 h 442913"/>
              <a:gd name="connsiteX2" fmla="*/ 1859756 w 2655094"/>
              <a:gd name="connsiteY2" fmla="*/ 78582 h 442913"/>
              <a:gd name="connsiteX3" fmla="*/ 2007394 w 2655094"/>
              <a:gd name="connsiteY3" fmla="*/ 66675 h 442913"/>
              <a:gd name="connsiteX4" fmla="*/ 2085975 w 2655094"/>
              <a:gd name="connsiteY4" fmla="*/ 40482 h 442913"/>
              <a:gd name="connsiteX5" fmla="*/ 2205038 w 2655094"/>
              <a:gd name="connsiteY5" fmla="*/ 2382 h 442913"/>
              <a:gd name="connsiteX6" fmla="*/ 2221706 w 2655094"/>
              <a:gd name="connsiteY6" fmla="*/ 0 h 442913"/>
              <a:gd name="connsiteX7" fmla="*/ 2257425 w 2655094"/>
              <a:gd name="connsiteY7" fmla="*/ 9525 h 442913"/>
              <a:gd name="connsiteX8" fmla="*/ 2347913 w 2655094"/>
              <a:gd name="connsiteY8" fmla="*/ 38100 h 442913"/>
              <a:gd name="connsiteX9" fmla="*/ 2452688 w 2655094"/>
              <a:gd name="connsiteY9" fmla="*/ 73819 h 442913"/>
              <a:gd name="connsiteX10" fmla="*/ 2536031 w 2655094"/>
              <a:gd name="connsiteY10" fmla="*/ 104775 h 442913"/>
              <a:gd name="connsiteX11" fmla="*/ 2578894 w 2655094"/>
              <a:gd name="connsiteY11" fmla="*/ 121444 h 442913"/>
              <a:gd name="connsiteX12" fmla="*/ 2595563 w 2655094"/>
              <a:gd name="connsiteY12" fmla="*/ 128588 h 442913"/>
              <a:gd name="connsiteX13" fmla="*/ 2616994 w 2655094"/>
              <a:gd name="connsiteY13" fmla="*/ 142875 h 442913"/>
              <a:gd name="connsiteX14" fmla="*/ 2633663 w 2655094"/>
              <a:gd name="connsiteY14" fmla="*/ 164307 h 442913"/>
              <a:gd name="connsiteX15" fmla="*/ 2647950 w 2655094"/>
              <a:gd name="connsiteY15" fmla="*/ 192882 h 442913"/>
              <a:gd name="connsiteX16" fmla="*/ 2655094 w 2655094"/>
              <a:gd name="connsiteY16" fmla="*/ 216694 h 442913"/>
              <a:gd name="connsiteX17" fmla="*/ 2650331 w 2655094"/>
              <a:gd name="connsiteY17" fmla="*/ 233363 h 442913"/>
              <a:gd name="connsiteX18" fmla="*/ 2645569 w 2655094"/>
              <a:gd name="connsiteY18" fmla="*/ 250032 h 442913"/>
              <a:gd name="connsiteX19" fmla="*/ 2621756 w 2655094"/>
              <a:gd name="connsiteY19" fmla="*/ 264319 h 442913"/>
              <a:gd name="connsiteX20" fmla="*/ 2571750 w 2655094"/>
              <a:gd name="connsiteY20" fmla="*/ 278607 h 442913"/>
              <a:gd name="connsiteX21" fmla="*/ 2505075 w 2655094"/>
              <a:gd name="connsiteY21" fmla="*/ 288132 h 442913"/>
              <a:gd name="connsiteX22" fmla="*/ 2409825 w 2655094"/>
              <a:gd name="connsiteY22" fmla="*/ 288132 h 442913"/>
              <a:gd name="connsiteX23" fmla="*/ 2266950 w 2655094"/>
              <a:gd name="connsiteY23" fmla="*/ 288132 h 442913"/>
              <a:gd name="connsiteX24" fmla="*/ 2033588 w 2655094"/>
              <a:gd name="connsiteY24" fmla="*/ 290513 h 442913"/>
              <a:gd name="connsiteX25" fmla="*/ 1752600 w 2655094"/>
              <a:gd name="connsiteY25" fmla="*/ 302419 h 442913"/>
              <a:gd name="connsiteX26" fmla="*/ 1471613 w 2655094"/>
              <a:gd name="connsiteY26" fmla="*/ 316707 h 442913"/>
              <a:gd name="connsiteX27" fmla="*/ 1250156 w 2655094"/>
              <a:gd name="connsiteY27" fmla="*/ 333375 h 442913"/>
              <a:gd name="connsiteX28" fmla="*/ 1019175 w 2655094"/>
              <a:gd name="connsiteY28" fmla="*/ 354807 h 442913"/>
              <a:gd name="connsiteX29" fmla="*/ 635794 w 2655094"/>
              <a:gd name="connsiteY29" fmla="*/ 395288 h 442913"/>
              <a:gd name="connsiteX30" fmla="*/ 576263 w 2655094"/>
              <a:gd name="connsiteY30" fmla="*/ 402432 h 442913"/>
              <a:gd name="connsiteX31" fmla="*/ 533400 w 2655094"/>
              <a:gd name="connsiteY31" fmla="*/ 419100 h 442913"/>
              <a:gd name="connsiteX32" fmla="*/ 483394 w 2655094"/>
              <a:gd name="connsiteY32" fmla="*/ 435769 h 442913"/>
              <a:gd name="connsiteX33" fmla="*/ 445294 w 2655094"/>
              <a:gd name="connsiteY33" fmla="*/ 442913 h 442913"/>
              <a:gd name="connsiteX34" fmla="*/ 407194 w 2655094"/>
              <a:gd name="connsiteY34" fmla="*/ 442913 h 442913"/>
              <a:gd name="connsiteX35" fmla="*/ 361950 w 2655094"/>
              <a:gd name="connsiteY35" fmla="*/ 438150 h 442913"/>
              <a:gd name="connsiteX36" fmla="*/ 314325 w 2655094"/>
              <a:gd name="connsiteY36" fmla="*/ 421482 h 442913"/>
              <a:gd name="connsiteX37" fmla="*/ 278606 w 2655094"/>
              <a:gd name="connsiteY37" fmla="*/ 392907 h 442913"/>
              <a:gd name="connsiteX38" fmla="*/ 190500 w 2655094"/>
              <a:gd name="connsiteY38" fmla="*/ 316707 h 442913"/>
              <a:gd name="connsiteX39" fmla="*/ 95250 w 2655094"/>
              <a:gd name="connsiteY39" fmla="*/ 230982 h 442913"/>
              <a:gd name="connsiteX40" fmla="*/ 11906 w 2655094"/>
              <a:gd name="connsiteY40" fmla="*/ 147638 h 442913"/>
              <a:gd name="connsiteX41" fmla="*/ 0 w 2655094"/>
              <a:gd name="connsiteY41" fmla="*/ 121444 h 442913"/>
              <a:gd name="connsiteX42" fmla="*/ 0 w 2655094"/>
              <a:gd name="connsiteY42" fmla="*/ 100013 h 442913"/>
              <a:gd name="connsiteX43" fmla="*/ 2381 w 2655094"/>
              <a:gd name="connsiteY43" fmla="*/ 83344 h 442913"/>
              <a:gd name="connsiteX44" fmla="*/ 14288 w 2655094"/>
              <a:gd name="connsiteY44" fmla="*/ 73819 h 442913"/>
              <a:gd name="connsiteX45" fmla="*/ 23813 w 2655094"/>
              <a:gd name="connsiteY45" fmla="*/ 71438 h 442913"/>
              <a:gd name="connsiteX46" fmla="*/ 42863 w 2655094"/>
              <a:gd name="connsiteY46" fmla="*/ 73819 h 442913"/>
              <a:gd name="connsiteX47" fmla="*/ 64294 w 2655094"/>
              <a:gd name="connsiteY47" fmla="*/ 83344 h 442913"/>
              <a:gd name="connsiteX48" fmla="*/ 102394 w 2655094"/>
              <a:gd name="connsiteY48" fmla="*/ 111919 h 442913"/>
              <a:gd name="connsiteX49" fmla="*/ 145256 w 2655094"/>
              <a:gd name="connsiteY49" fmla="*/ 140494 h 442913"/>
              <a:gd name="connsiteX50" fmla="*/ 180975 w 2655094"/>
              <a:gd name="connsiteY50" fmla="*/ 157163 h 442913"/>
              <a:gd name="connsiteX51" fmla="*/ 266700 w 2655094"/>
              <a:gd name="connsiteY51" fmla="*/ 185738 h 442913"/>
              <a:gd name="connsiteX52" fmla="*/ 335756 w 2655094"/>
              <a:gd name="connsiteY52" fmla="*/ 197644 h 442913"/>
              <a:gd name="connsiteX53" fmla="*/ 426244 w 2655094"/>
              <a:gd name="connsiteY53" fmla="*/ 204788 h 442913"/>
              <a:gd name="connsiteX54" fmla="*/ 600075 w 2655094"/>
              <a:gd name="connsiteY54" fmla="*/ 190500 h 442913"/>
              <a:gd name="connsiteX55" fmla="*/ 895350 w 2655094"/>
              <a:gd name="connsiteY55" fmla="*/ 164307 h 442913"/>
              <a:gd name="connsiteX56" fmla="*/ 1152525 w 2655094"/>
              <a:gd name="connsiteY56" fmla="*/ 142875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55094" h="442913">
                <a:moveTo>
                  <a:pt x="1152525" y="142875"/>
                </a:moveTo>
                <a:lnTo>
                  <a:pt x="1514475" y="109538"/>
                </a:lnTo>
                <a:lnTo>
                  <a:pt x="1859756" y="78582"/>
                </a:lnTo>
                <a:lnTo>
                  <a:pt x="2007394" y="66675"/>
                </a:lnTo>
                <a:lnTo>
                  <a:pt x="2085975" y="40482"/>
                </a:lnTo>
                <a:lnTo>
                  <a:pt x="2205038" y="2382"/>
                </a:lnTo>
                <a:lnTo>
                  <a:pt x="2221706" y="0"/>
                </a:lnTo>
                <a:lnTo>
                  <a:pt x="2257425" y="9525"/>
                </a:lnTo>
                <a:lnTo>
                  <a:pt x="2347913" y="38100"/>
                </a:lnTo>
                <a:lnTo>
                  <a:pt x="2452688" y="73819"/>
                </a:lnTo>
                <a:lnTo>
                  <a:pt x="2536031" y="104775"/>
                </a:lnTo>
                <a:lnTo>
                  <a:pt x="2578894" y="121444"/>
                </a:lnTo>
                <a:lnTo>
                  <a:pt x="2595563" y="128588"/>
                </a:lnTo>
                <a:lnTo>
                  <a:pt x="2616994" y="142875"/>
                </a:lnTo>
                <a:lnTo>
                  <a:pt x="2633663" y="164307"/>
                </a:lnTo>
                <a:lnTo>
                  <a:pt x="2647950" y="192882"/>
                </a:lnTo>
                <a:lnTo>
                  <a:pt x="2655094" y="216694"/>
                </a:lnTo>
                <a:lnTo>
                  <a:pt x="2650331" y="233363"/>
                </a:lnTo>
                <a:lnTo>
                  <a:pt x="2645569" y="250032"/>
                </a:lnTo>
                <a:lnTo>
                  <a:pt x="2621756" y="264319"/>
                </a:lnTo>
                <a:lnTo>
                  <a:pt x="2571750" y="278607"/>
                </a:lnTo>
                <a:lnTo>
                  <a:pt x="2505075" y="288132"/>
                </a:lnTo>
                <a:lnTo>
                  <a:pt x="2409825" y="288132"/>
                </a:lnTo>
                <a:lnTo>
                  <a:pt x="2266950" y="288132"/>
                </a:lnTo>
                <a:lnTo>
                  <a:pt x="2033588" y="290513"/>
                </a:lnTo>
                <a:lnTo>
                  <a:pt x="1752600" y="302419"/>
                </a:lnTo>
                <a:lnTo>
                  <a:pt x="1471613" y="316707"/>
                </a:lnTo>
                <a:lnTo>
                  <a:pt x="1250156" y="333375"/>
                </a:lnTo>
                <a:lnTo>
                  <a:pt x="1019175" y="354807"/>
                </a:lnTo>
                <a:lnTo>
                  <a:pt x="635794" y="395288"/>
                </a:lnTo>
                <a:lnTo>
                  <a:pt x="576263" y="402432"/>
                </a:lnTo>
                <a:lnTo>
                  <a:pt x="533400" y="419100"/>
                </a:lnTo>
                <a:lnTo>
                  <a:pt x="483394" y="435769"/>
                </a:lnTo>
                <a:lnTo>
                  <a:pt x="445294" y="442913"/>
                </a:lnTo>
                <a:lnTo>
                  <a:pt x="407194" y="442913"/>
                </a:lnTo>
                <a:lnTo>
                  <a:pt x="361950" y="438150"/>
                </a:lnTo>
                <a:lnTo>
                  <a:pt x="314325" y="421482"/>
                </a:lnTo>
                <a:lnTo>
                  <a:pt x="278606" y="392907"/>
                </a:lnTo>
                <a:lnTo>
                  <a:pt x="190500" y="316707"/>
                </a:lnTo>
                <a:lnTo>
                  <a:pt x="95250" y="230982"/>
                </a:lnTo>
                <a:lnTo>
                  <a:pt x="11906" y="147638"/>
                </a:lnTo>
                <a:lnTo>
                  <a:pt x="0" y="121444"/>
                </a:lnTo>
                <a:lnTo>
                  <a:pt x="0" y="100013"/>
                </a:lnTo>
                <a:cubicBezTo>
                  <a:pt x="2511" y="84942"/>
                  <a:pt x="2381" y="90553"/>
                  <a:pt x="2381" y="83344"/>
                </a:cubicBezTo>
                <a:lnTo>
                  <a:pt x="14288" y="73819"/>
                </a:lnTo>
                <a:lnTo>
                  <a:pt x="23813" y="71438"/>
                </a:lnTo>
                <a:lnTo>
                  <a:pt x="42863" y="73819"/>
                </a:lnTo>
                <a:lnTo>
                  <a:pt x="64294" y="83344"/>
                </a:lnTo>
                <a:lnTo>
                  <a:pt x="102394" y="111919"/>
                </a:lnTo>
                <a:lnTo>
                  <a:pt x="145256" y="140494"/>
                </a:lnTo>
                <a:lnTo>
                  <a:pt x="180975" y="157163"/>
                </a:lnTo>
                <a:lnTo>
                  <a:pt x="266700" y="185738"/>
                </a:lnTo>
                <a:lnTo>
                  <a:pt x="335756" y="197644"/>
                </a:lnTo>
                <a:lnTo>
                  <a:pt x="426244" y="204788"/>
                </a:lnTo>
                <a:lnTo>
                  <a:pt x="600075" y="190500"/>
                </a:lnTo>
                <a:lnTo>
                  <a:pt x="895350" y="164307"/>
                </a:lnTo>
                <a:lnTo>
                  <a:pt x="1152525" y="142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D8B7F253-2AEA-FB4E-8671-938602B22733}"/>
              </a:ext>
            </a:extLst>
          </p:cNvPr>
          <p:cNvSpPr/>
          <p:nvPr/>
        </p:nvSpPr>
        <p:spPr>
          <a:xfrm>
            <a:off x="3573463" y="1795463"/>
            <a:ext cx="3105150" cy="552450"/>
          </a:xfrm>
          <a:custGeom>
            <a:avLst/>
            <a:gdLst>
              <a:gd name="connsiteX0" fmla="*/ 908790 w 3105033"/>
              <a:gd name="connsiteY0" fmla="*/ 252442 h 552567"/>
              <a:gd name="connsiteX1" fmla="*/ 1220135 w 3105033"/>
              <a:gd name="connsiteY1" fmla="*/ 204758 h 552567"/>
              <a:gd name="connsiteX2" fmla="*/ 1497821 w 3105033"/>
              <a:gd name="connsiteY2" fmla="*/ 159880 h 552567"/>
              <a:gd name="connsiteX3" fmla="*/ 1741848 w 3105033"/>
              <a:gd name="connsiteY3" fmla="*/ 137441 h 552567"/>
              <a:gd name="connsiteX4" fmla="*/ 2019534 w 3105033"/>
              <a:gd name="connsiteY4" fmla="*/ 109392 h 552567"/>
              <a:gd name="connsiteX5" fmla="*/ 2196243 w 3105033"/>
              <a:gd name="connsiteY5" fmla="*/ 92562 h 552567"/>
              <a:gd name="connsiteX6" fmla="*/ 2370147 w 3105033"/>
              <a:gd name="connsiteY6" fmla="*/ 75733 h 552567"/>
              <a:gd name="connsiteX7" fmla="*/ 2434660 w 3105033"/>
              <a:gd name="connsiteY7" fmla="*/ 72928 h 552567"/>
              <a:gd name="connsiteX8" fmla="*/ 2482343 w 3105033"/>
              <a:gd name="connsiteY8" fmla="*/ 58903 h 552567"/>
              <a:gd name="connsiteX9" fmla="*/ 2566491 w 3105033"/>
              <a:gd name="connsiteY9" fmla="*/ 28049 h 552567"/>
              <a:gd name="connsiteX10" fmla="*/ 2639418 w 3105033"/>
              <a:gd name="connsiteY10" fmla="*/ 5610 h 552567"/>
              <a:gd name="connsiteX11" fmla="*/ 2681492 w 3105033"/>
              <a:gd name="connsiteY11" fmla="*/ 0 h 552567"/>
              <a:gd name="connsiteX12" fmla="*/ 2717956 w 3105033"/>
              <a:gd name="connsiteY12" fmla="*/ 2805 h 552567"/>
              <a:gd name="connsiteX13" fmla="*/ 2757224 w 3105033"/>
              <a:gd name="connsiteY13" fmla="*/ 8415 h 552567"/>
              <a:gd name="connsiteX14" fmla="*/ 2821737 w 3105033"/>
              <a:gd name="connsiteY14" fmla="*/ 28049 h 552567"/>
              <a:gd name="connsiteX15" fmla="*/ 2908689 w 3105033"/>
              <a:gd name="connsiteY15" fmla="*/ 61708 h 552567"/>
              <a:gd name="connsiteX16" fmla="*/ 2981617 w 3105033"/>
              <a:gd name="connsiteY16" fmla="*/ 100977 h 552567"/>
              <a:gd name="connsiteX17" fmla="*/ 3034910 w 3105033"/>
              <a:gd name="connsiteY17" fmla="*/ 129026 h 552567"/>
              <a:gd name="connsiteX18" fmla="*/ 3074179 w 3105033"/>
              <a:gd name="connsiteY18" fmla="*/ 154270 h 552567"/>
              <a:gd name="connsiteX19" fmla="*/ 3093813 w 3105033"/>
              <a:gd name="connsiteY19" fmla="*/ 173904 h 552567"/>
              <a:gd name="connsiteX20" fmla="*/ 3105033 w 3105033"/>
              <a:gd name="connsiteY20" fmla="*/ 193539 h 552567"/>
              <a:gd name="connsiteX21" fmla="*/ 3105033 w 3105033"/>
              <a:gd name="connsiteY21" fmla="*/ 207563 h 552567"/>
              <a:gd name="connsiteX22" fmla="*/ 3096618 w 3105033"/>
              <a:gd name="connsiteY22" fmla="*/ 227198 h 552567"/>
              <a:gd name="connsiteX23" fmla="*/ 3065764 w 3105033"/>
              <a:gd name="connsiteY23" fmla="*/ 249637 h 552567"/>
              <a:gd name="connsiteX24" fmla="*/ 3020886 w 3105033"/>
              <a:gd name="connsiteY24" fmla="*/ 269271 h 552567"/>
              <a:gd name="connsiteX25" fmla="*/ 2978812 w 3105033"/>
              <a:gd name="connsiteY25" fmla="*/ 272076 h 552567"/>
              <a:gd name="connsiteX26" fmla="*/ 2754419 w 3105033"/>
              <a:gd name="connsiteY26" fmla="*/ 272076 h 552567"/>
              <a:gd name="connsiteX27" fmla="*/ 2527222 w 3105033"/>
              <a:gd name="connsiteY27" fmla="*/ 274881 h 552567"/>
              <a:gd name="connsiteX28" fmla="*/ 2193438 w 3105033"/>
              <a:gd name="connsiteY28" fmla="*/ 280491 h 552567"/>
              <a:gd name="connsiteX29" fmla="*/ 1918557 w 3105033"/>
              <a:gd name="connsiteY29" fmla="*/ 291711 h 552567"/>
              <a:gd name="connsiteX30" fmla="*/ 1767092 w 3105033"/>
              <a:gd name="connsiteY30" fmla="*/ 305735 h 552567"/>
              <a:gd name="connsiteX31" fmla="*/ 1433308 w 3105033"/>
              <a:gd name="connsiteY31" fmla="*/ 347809 h 552567"/>
              <a:gd name="connsiteX32" fmla="*/ 1074280 w 3105033"/>
              <a:gd name="connsiteY32" fmla="*/ 395492 h 552567"/>
              <a:gd name="connsiteX33" fmla="*/ 667568 w 3105033"/>
              <a:gd name="connsiteY33" fmla="*/ 454395 h 552567"/>
              <a:gd name="connsiteX34" fmla="*/ 252441 w 3105033"/>
              <a:gd name="connsiteY34" fmla="*/ 516103 h 552567"/>
              <a:gd name="connsiteX35" fmla="*/ 22439 w 3105033"/>
              <a:gd name="connsiteY35" fmla="*/ 552567 h 552567"/>
              <a:gd name="connsiteX36" fmla="*/ 0 w 3105033"/>
              <a:gd name="connsiteY36" fmla="*/ 392687 h 552567"/>
              <a:gd name="connsiteX37" fmla="*/ 207563 w 3105033"/>
              <a:gd name="connsiteY37" fmla="*/ 364638 h 552567"/>
              <a:gd name="connsiteX38" fmla="*/ 482444 w 3105033"/>
              <a:gd name="connsiteY38" fmla="*/ 319760 h 552567"/>
              <a:gd name="connsiteX39" fmla="*/ 908790 w 3105033"/>
              <a:gd name="connsiteY39" fmla="*/ 252442 h 552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05033" h="552567">
                <a:moveTo>
                  <a:pt x="908790" y="252442"/>
                </a:moveTo>
                <a:lnTo>
                  <a:pt x="1220135" y="204758"/>
                </a:lnTo>
                <a:lnTo>
                  <a:pt x="1497821" y="159880"/>
                </a:lnTo>
                <a:lnTo>
                  <a:pt x="1741848" y="137441"/>
                </a:lnTo>
                <a:lnTo>
                  <a:pt x="2019534" y="109392"/>
                </a:lnTo>
                <a:lnTo>
                  <a:pt x="2196243" y="92562"/>
                </a:lnTo>
                <a:lnTo>
                  <a:pt x="2370147" y="75733"/>
                </a:lnTo>
                <a:lnTo>
                  <a:pt x="2434660" y="72928"/>
                </a:lnTo>
                <a:lnTo>
                  <a:pt x="2482343" y="58903"/>
                </a:lnTo>
                <a:lnTo>
                  <a:pt x="2566491" y="28049"/>
                </a:lnTo>
                <a:lnTo>
                  <a:pt x="2639418" y="5610"/>
                </a:lnTo>
                <a:lnTo>
                  <a:pt x="2681492" y="0"/>
                </a:lnTo>
                <a:lnTo>
                  <a:pt x="2717956" y="2805"/>
                </a:lnTo>
                <a:lnTo>
                  <a:pt x="2757224" y="8415"/>
                </a:lnTo>
                <a:lnTo>
                  <a:pt x="2821737" y="28049"/>
                </a:lnTo>
                <a:lnTo>
                  <a:pt x="2908689" y="61708"/>
                </a:lnTo>
                <a:lnTo>
                  <a:pt x="2981617" y="100977"/>
                </a:lnTo>
                <a:lnTo>
                  <a:pt x="3034910" y="129026"/>
                </a:lnTo>
                <a:lnTo>
                  <a:pt x="3074179" y="154270"/>
                </a:lnTo>
                <a:lnTo>
                  <a:pt x="3093813" y="173904"/>
                </a:lnTo>
                <a:lnTo>
                  <a:pt x="3105033" y="193539"/>
                </a:lnTo>
                <a:lnTo>
                  <a:pt x="3105033" y="207563"/>
                </a:lnTo>
                <a:lnTo>
                  <a:pt x="3096618" y="227198"/>
                </a:lnTo>
                <a:lnTo>
                  <a:pt x="3065764" y="249637"/>
                </a:lnTo>
                <a:lnTo>
                  <a:pt x="3020886" y="269271"/>
                </a:lnTo>
                <a:lnTo>
                  <a:pt x="2978812" y="272076"/>
                </a:lnTo>
                <a:lnTo>
                  <a:pt x="2754419" y="272076"/>
                </a:lnTo>
                <a:lnTo>
                  <a:pt x="2527222" y="274881"/>
                </a:lnTo>
                <a:lnTo>
                  <a:pt x="2193438" y="280491"/>
                </a:lnTo>
                <a:lnTo>
                  <a:pt x="1918557" y="291711"/>
                </a:lnTo>
                <a:lnTo>
                  <a:pt x="1767092" y="305735"/>
                </a:lnTo>
                <a:lnTo>
                  <a:pt x="1433308" y="347809"/>
                </a:lnTo>
                <a:lnTo>
                  <a:pt x="1074280" y="395492"/>
                </a:lnTo>
                <a:lnTo>
                  <a:pt x="667568" y="454395"/>
                </a:lnTo>
                <a:lnTo>
                  <a:pt x="252441" y="516103"/>
                </a:lnTo>
                <a:lnTo>
                  <a:pt x="22439" y="552567"/>
                </a:lnTo>
                <a:lnTo>
                  <a:pt x="0" y="392687"/>
                </a:lnTo>
                <a:lnTo>
                  <a:pt x="207563" y="364638"/>
                </a:lnTo>
                <a:lnTo>
                  <a:pt x="482444" y="319760"/>
                </a:lnTo>
                <a:lnTo>
                  <a:pt x="908790" y="25244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3AEEAAA5-5831-684C-A06C-E60E3A0BB554}"/>
              </a:ext>
            </a:extLst>
          </p:cNvPr>
          <p:cNvSpPr/>
          <p:nvPr/>
        </p:nvSpPr>
        <p:spPr>
          <a:xfrm>
            <a:off x="2574925" y="2062163"/>
            <a:ext cx="1100138" cy="3316287"/>
          </a:xfrm>
          <a:custGeom>
            <a:avLst/>
            <a:gdLst>
              <a:gd name="connsiteX0" fmla="*/ 801725 w 1100747"/>
              <a:gd name="connsiteY0" fmla="*/ 793058 h 3315242"/>
              <a:gd name="connsiteX1" fmla="*/ 806058 w 1100747"/>
              <a:gd name="connsiteY1" fmla="*/ 550374 h 3315242"/>
              <a:gd name="connsiteX2" fmla="*/ 806058 w 1100747"/>
              <a:gd name="connsiteY2" fmla="*/ 355359 h 3315242"/>
              <a:gd name="connsiteX3" fmla="*/ 806058 w 1100747"/>
              <a:gd name="connsiteY3" fmla="*/ 329357 h 3315242"/>
              <a:gd name="connsiteX4" fmla="*/ 793057 w 1100747"/>
              <a:gd name="connsiteY4" fmla="*/ 286021 h 3315242"/>
              <a:gd name="connsiteX5" fmla="*/ 780057 w 1100747"/>
              <a:gd name="connsiteY5" fmla="*/ 247018 h 3315242"/>
              <a:gd name="connsiteX6" fmla="*/ 741054 w 1100747"/>
              <a:gd name="connsiteY6" fmla="*/ 173346 h 3315242"/>
              <a:gd name="connsiteX7" fmla="*/ 706385 w 1100747"/>
              <a:gd name="connsiteY7" fmla="*/ 125676 h 3315242"/>
              <a:gd name="connsiteX8" fmla="*/ 671715 w 1100747"/>
              <a:gd name="connsiteY8" fmla="*/ 91007 h 3315242"/>
              <a:gd name="connsiteX9" fmla="*/ 650047 w 1100747"/>
              <a:gd name="connsiteY9" fmla="*/ 69338 h 3315242"/>
              <a:gd name="connsiteX10" fmla="*/ 637046 w 1100747"/>
              <a:gd name="connsiteY10" fmla="*/ 43337 h 3315242"/>
              <a:gd name="connsiteX11" fmla="*/ 628379 w 1100747"/>
              <a:gd name="connsiteY11" fmla="*/ 21668 h 3315242"/>
              <a:gd name="connsiteX12" fmla="*/ 632712 w 1100747"/>
              <a:gd name="connsiteY12" fmla="*/ 4334 h 3315242"/>
              <a:gd name="connsiteX13" fmla="*/ 641380 w 1100747"/>
              <a:gd name="connsiteY13" fmla="*/ 0 h 3315242"/>
              <a:gd name="connsiteX14" fmla="*/ 663048 w 1100747"/>
              <a:gd name="connsiteY14" fmla="*/ 0 h 3315242"/>
              <a:gd name="connsiteX15" fmla="*/ 728053 w 1100747"/>
              <a:gd name="connsiteY15" fmla="*/ 8667 h 3315242"/>
              <a:gd name="connsiteX16" fmla="*/ 814726 w 1100747"/>
              <a:gd name="connsiteY16" fmla="*/ 26002 h 3315242"/>
              <a:gd name="connsiteX17" fmla="*/ 897065 w 1100747"/>
              <a:gd name="connsiteY17" fmla="*/ 47670 h 3315242"/>
              <a:gd name="connsiteX18" fmla="*/ 983738 w 1100747"/>
              <a:gd name="connsiteY18" fmla="*/ 78006 h 3315242"/>
              <a:gd name="connsiteX19" fmla="*/ 1057410 w 1100747"/>
              <a:gd name="connsiteY19" fmla="*/ 104008 h 3315242"/>
              <a:gd name="connsiteX20" fmla="*/ 1087746 w 1100747"/>
              <a:gd name="connsiteY20" fmla="*/ 121342 h 3315242"/>
              <a:gd name="connsiteX21" fmla="*/ 1100747 w 1100747"/>
              <a:gd name="connsiteY21" fmla="*/ 268686 h 3315242"/>
              <a:gd name="connsiteX22" fmla="*/ 1100747 w 1100747"/>
              <a:gd name="connsiteY22" fmla="*/ 385695 h 3315242"/>
              <a:gd name="connsiteX23" fmla="*/ 1092079 w 1100747"/>
              <a:gd name="connsiteY23" fmla="*/ 667382 h 3315242"/>
              <a:gd name="connsiteX24" fmla="*/ 1079078 w 1100747"/>
              <a:gd name="connsiteY24" fmla="*/ 901399 h 3315242"/>
              <a:gd name="connsiteX25" fmla="*/ 1057410 w 1100747"/>
              <a:gd name="connsiteY25" fmla="*/ 1100747 h 3315242"/>
              <a:gd name="connsiteX26" fmla="*/ 1031408 w 1100747"/>
              <a:gd name="connsiteY26" fmla="*/ 1317429 h 3315242"/>
              <a:gd name="connsiteX27" fmla="*/ 996739 w 1100747"/>
              <a:gd name="connsiteY27" fmla="*/ 1534112 h 3315242"/>
              <a:gd name="connsiteX28" fmla="*/ 949069 w 1100747"/>
              <a:gd name="connsiteY28" fmla="*/ 1750794 h 3315242"/>
              <a:gd name="connsiteX29" fmla="*/ 897065 w 1100747"/>
              <a:gd name="connsiteY29" fmla="*/ 1967477 h 3315242"/>
              <a:gd name="connsiteX30" fmla="*/ 845061 w 1100747"/>
              <a:gd name="connsiteY30" fmla="*/ 2145156 h 3315242"/>
              <a:gd name="connsiteX31" fmla="*/ 780057 w 1100747"/>
              <a:gd name="connsiteY31" fmla="*/ 2309835 h 3315242"/>
              <a:gd name="connsiteX32" fmla="*/ 736720 w 1100747"/>
              <a:gd name="connsiteY32" fmla="*/ 2413843 h 3315242"/>
              <a:gd name="connsiteX33" fmla="*/ 650047 w 1100747"/>
              <a:gd name="connsiteY33" fmla="*/ 2574188 h 3315242"/>
              <a:gd name="connsiteX34" fmla="*/ 559040 w 1100747"/>
              <a:gd name="connsiteY34" fmla="*/ 2725865 h 3315242"/>
              <a:gd name="connsiteX35" fmla="*/ 450699 w 1100747"/>
              <a:gd name="connsiteY35" fmla="*/ 2886210 h 3315242"/>
              <a:gd name="connsiteX36" fmla="*/ 342358 w 1100747"/>
              <a:gd name="connsiteY36" fmla="*/ 3024887 h 3315242"/>
              <a:gd name="connsiteX37" fmla="*/ 234017 w 1100747"/>
              <a:gd name="connsiteY37" fmla="*/ 3141896 h 3315242"/>
              <a:gd name="connsiteX38" fmla="*/ 121342 w 1100747"/>
              <a:gd name="connsiteY38" fmla="*/ 3263238 h 3315242"/>
              <a:gd name="connsiteX39" fmla="*/ 86673 w 1100747"/>
              <a:gd name="connsiteY39" fmla="*/ 3297907 h 3315242"/>
              <a:gd name="connsiteX40" fmla="*/ 69338 w 1100747"/>
              <a:gd name="connsiteY40" fmla="*/ 3310908 h 3315242"/>
              <a:gd name="connsiteX41" fmla="*/ 52003 w 1100747"/>
              <a:gd name="connsiteY41" fmla="*/ 3315242 h 3315242"/>
              <a:gd name="connsiteX42" fmla="*/ 17334 w 1100747"/>
              <a:gd name="connsiteY42" fmla="*/ 3315242 h 3315242"/>
              <a:gd name="connsiteX43" fmla="*/ 4333 w 1100747"/>
              <a:gd name="connsiteY43" fmla="*/ 3302241 h 3315242"/>
              <a:gd name="connsiteX44" fmla="*/ 0 w 1100747"/>
              <a:gd name="connsiteY44" fmla="*/ 3284906 h 3315242"/>
              <a:gd name="connsiteX45" fmla="*/ 8667 w 1100747"/>
              <a:gd name="connsiteY45" fmla="*/ 3258904 h 3315242"/>
              <a:gd name="connsiteX46" fmla="*/ 56337 w 1100747"/>
              <a:gd name="connsiteY46" fmla="*/ 3198233 h 3315242"/>
              <a:gd name="connsiteX47" fmla="*/ 147344 w 1100747"/>
              <a:gd name="connsiteY47" fmla="*/ 3076891 h 3315242"/>
              <a:gd name="connsiteX48" fmla="*/ 225349 w 1100747"/>
              <a:gd name="connsiteY48" fmla="*/ 2968550 h 3315242"/>
              <a:gd name="connsiteX49" fmla="*/ 312022 w 1100747"/>
              <a:gd name="connsiteY49" fmla="*/ 2829873 h 3315242"/>
              <a:gd name="connsiteX50" fmla="*/ 372694 w 1100747"/>
              <a:gd name="connsiteY50" fmla="*/ 2730199 h 3315242"/>
              <a:gd name="connsiteX51" fmla="*/ 450699 w 1100747"/>
              <a:gd name="connsiteY51" fmla="*/ 2578521 h 3315242"/>
              <a:gd name="connsiteX52" fmla="*/ 485368 w 1100747"/>
              <a:gd name="connsiteY52" fmla="*/ 2504849 h 3315242"/>
              <a:gd name="connsiteX53" fmla="*/ 533039 w 1100747"/>
              <a:gd name="connsiteY53" fmla="*/ 2392174 h 3315242"/>
              <a:gd name="connsiteX54" fmla="*/ 567708 w 1100747"/>
              <a:gd name="connsiteY54" fmla="*/ 2283833 h 3315242"/>
              <a:gd name="connsiteX55" fmla="*/ 606711 w 1100747"/>
              <a:gd name="connsiteY55" fmla="*/ 2158157 h 3315242"/>
              <a:gd name="connsiteX56" fmla="*/ 632712 w 1100747"/>
              <a:gd name="connsiteY56" fmla="*/ 2080152 h 3315242"/>
              <a:gd name="connsiteX57" fmla="*/ 676049 w 1100747"/>
              <a:gd name="connsiteY57" fmla="*/ 1928474 h 3315242"/>
              <a:gd name="connsiteX58" fmla="*/ 706385 w 1100747"/>
              <a:gd name="connsiteY58" fmla="*/ 1776796 h 3315242"/>
              <a:gd name="connsiteX59" fmla="*/ 728053 w 1100747"/>
              <a:gd name="connsiteY59" fmla="*/ 1646787 h 3315242"/>
              <a:gd name="connsiteX60" fmla="*/ 754055 w 1100747"/>
              <a:gd name="connsiteY60" fmla="*/ 1499443 h 3315242"/>
              <a:gd name="connsiteX61" fmla="*/ 767056 w 1100747"/>
              <a:gd name="connsiteY61" fmla="*/ 1343431 h 3315242"/>
              <a:gd name="connsiteX62" fmla="*/ 784390 w 1100747"/>
              <a:gd name="connsiteY62" fmla="*/ 1161418 h 3315242"/>
              <a:gd name="connsiteX63" fmla="*/ 801725 w 1100747"/>
              <a:gd name="connsiteY63" fmla="*/ 793058 h 331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100747" h="3315242">
                <a:moveTo>
                  <a:pt x="801725" y="793058"/>
                </a:moveTo>
                <a:cubicBezTo>
                  <a:pt x="803169" y="712163"/>
                  <a:pt x="804614" y="631269"/>
                  <a:pt x="806058" y="550374"/>
                </a:cubicBezTo>
                <a:lnTo>
                  <a:pt x="806058" y="355359"/>
                </a:lnTo>
                <a:lnTo>
                  <a:pt x="806058" y="329357"/>
                </a:lnTo>
                <a:lnTo>
                  <a:pt x="793057" y="286021"/>
                </a:lnTo>
                <a:lnTo>
                  <a:pt x="780057" y="247018"/>
                </a:lnTo>
                <a:lnTo>
                  <a:pt x="741054" y="173346"/>
                </a:lnTo>
                <a:lnTo>
                  <a:pt x="706385" y="125676"/>
                </a:lnTo>
                <a:lnTo>
                  <a:pt x="671715" y="91007"/>
                </a:lnTo>
                <a:lnTo>
                  <a:pt x="650047" y="69338"/>
                </a:lnTo>
                <a:lnTo>
                  <a:pt x="637046" y="43337"/>
                </a:lnTo>
                <a:lnTo>
                  <a:pt x="628379" y="21668"/>
                </a:lnTo>
                <a:lnTo>
                  <a:pt x="632712" y="4334"/>
                </a:lnTo>
                <a:lnTo>
                  <a:pt x="641380" y="0"/>
                </a:lnTo>
                <a:lnTo>
                  <a:pt x="663048" y="0"/>
                </a:lnTo>
                <a:lnTo>
                  <a:pt x="728053" y="8667"/>
                </a:lnTo>
                <a:lnTo>
                  <a:pt x="814726" y="26002"/>
                </a:lnTo>
                <a:lnTo>
                  <a:pt x="897065" y="47670"/>
                </a:lnTo>
                <a:lnTo>
                  <a:pt x="983738" y="78006"/>
                </a:lnTo>
                <a:lnTo>
                  <a:pt x="1057410" y="104008"/>
                </a:lnTo>
                <a:lnTo>
                  <a:pt x="1087746" y="121342"/>
                </a:lnTo>
                <a:lnTo>
                  <a:pt x="1100747" y="268686"/>
                </a:lnTo>
                <a:lnTo>
                  <a:pt x="1100747" y="385695"/>
                </a:lnTo>
                <a:lnTo>
                  <a:pt x="1092079" y="667382"/>
                </a:lnTo>
                <a:lnTo>
                  <a:pt x="1079078" y="901399"/>
                </a:lnTo>
                <a:lnTo>
                  <a:pt x="1057410" y="1100747"/>
                </a:lnTo>
                <a:lnTo>
                  <a:pt x="1031408" y="1317429"/>
                </a:lnTo>
                <a:lnTo>
                  <a:pt x="996739" y="1534112"/>
                </a:lnTo>
                <a:lnTo>
                  <a:pt x="949069" y="1750794"/>
                </a:lnTo>
                <a:lnTo>
                  <a:pt x="897065" y="1967477"/>
                </a:lnTo>
                <a:lnTo>
                  <a:pt x="845061" y="2145156"/>
                </a:lnTo>
                <a:lnTo>
                  <a:pt x="780057" y="2309835"/>
                </a:lnTo>
                <a:lnTo>
                  <a:pt x="736720" y="2413843"/>
                </a:lnTo>
                <a:lnTo>
                  <a:pt x="650047" y="2574188"/>
                </a:lnTo>
                <a:lnTo>
                  <a:pt x="559040" y="2725865"/>
                </a:lnTo>
                <a:lnTo>
                  <a:pt x="450699" y="2886210"/>
                </a:lnTo>
                <a:lnTo>
                  <a:pt x="342358" y="3024887"/>
                </a:lnTo>
                <a:lnTo>
                  <a:pt x="234017" y="3141896"/>
                </a:lnTo>
                <a:lnTo>
                  <a:pt x="121342" y="3263238"/>
                </a:lnTo>
                <a:lnTo>
                  <a:pt x="86673" y="3297907"/>
                </a:lnTo>
                <a:lnTo>
                  <a:pt x="69338" y="3310908"/>
                </a:lnTo>
                <a:lnTo>
                  <a:pt x="52003" y="3315242"/>
                </a:lnTo>
                <a:lnTo>
                  <a:pt x="17334" y="3315242"/>
                </a:lnTo>
                <a:lnTo>
                  <a:pt x="4333" y="3302241"/>
                </a:lnTo>
                <a:lnTo>
                  <a:pt x="0" y="3284906"/>
                </a:lnTo>
                <a:lnTo>
                  <a:pt x="8667" y="3258904"/>
                </a:lnTo>
                <a:lnTo>
                  <a:pt x="56337" y="3198233"/>
                </a:lnTo>
                <a:lnTo>
                  <a:pt x="147344" y="3076891"/>
                </a:lnTo>
                <a:lnTo>
                  <a:pt x="225349" y="2968550"/>
                </a:lnTo>
                <a:lnTo>
                  <a:pt x="312022" y="2829873"/>
                </a:lnTo>
                <a:lnTo>
                  <a:pt x="372694" y="2730199"/>
                </a:lnTo>
                <a:lnTo>
                  <a:pt x="450699" y="2578521"/>
                </a:lnTo>
                <a:lnTo>
                  <a:pt x="485368" y="2504849"/>
                </a:lnTo>
                <a:lnTo>
                  <a:pt x="533039" y="2392174"/>
                </a:lnTo>
                <a:lnTo>
                  <a:pt x="567708" y="2283833"/>
                </a:lnTo>
                <a:lnTo>
                  <a:pt x="606711" y="2158157"/>
                </a:lnTo>
                <a:lnTo>
                  <a:pt x="632712" y="2080152"/>
                </a:lnTo>
                <a:lnTo>
                  <a:pt x="676049" y="1928474"/>
                </a:lnTo>
                <a:lnTo>
                  <a:pt x="706385" y="1776796"/>
                </a:lnTo>
                <a:lnTo>
                  <a:pt x="728053" y="1646787"/>
                </a:lnTo>
                <a:lnTo>
                  <a:pt x="754055" y="1499443"/>
                </a:lnTo>
                <a:lnTo>
                  <a:pt x="767056" y="1343431"/>
                </a:lnTo>
                <a:lnTo>
                  <a:pt x="784390" y="1161418"/>
                </a:lnTo>
                <a:lnTo>
                  <a:pt x="801725" y="79305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8F265D5-5285-D44C-8837-0FE65C6B8173}"/>
              </a:ext>
            </a:extLst>
          </p:cNvPr>
          <p:cNvSpPr/>
          <p:nvPr/>
        </p:nvSpPr>
        <p:spPr>
          <a:xfrm>
            <a:off x="3890963" y="3065463"/>
            <a:ext cx="431800" cy="2128837"/>
          </a:xfrm>
          <a:custGeom>
            <a:avLst/>
            <a:gdLst>
              <a:gd name="connsiteX0" fmla="*/ 384273 w 431956"/>
              <a:gd name="connsiteY0" fmla="*/ 1020987 h 2128926"/>
              <a:gd name="connsiteX1" fmla="*/ 409517 w 431956"/>
              <a:gd name="connsiteY1" fmla="*/ 661959 h 2128926"/>
              <a:gd name="connsiteX2" fmla="*/ 431956 w 431956"/>
              <a:gd name="connsiteY2" fmla="*/ 566592 h 2128926"/>
              <a:gd name="connsiteX3" fmla="*/ 429151 w 431956"/>
              <a:gd name="connsiteY3" fmla="*/ 398297 h 2128926"/>
              <a:gd name="connsiteX4" fmla="*/ 426346 w 431956"/>
              <a:gd name="connsiteY4" fmla="*/ 311345 h 2128926"/>
              <a:gd name="connsiteX5" fmla="*/ 420737 w 431956"/>
              <a:gd name="connsiteY5" fmla="*/ 266467 h 2128926"/>
              <a:gd name="connsiteX6" fmla="*/ 412322 w 431956"/>
              <a:gd name="connsiteY6" fmla="*/ 215978 h 2128926"/>
              <a:gd name="connsiteX7" fmla="*/ 401102 w 431956"/>
              <a:gd name="connsiteY7" fmla="*/ 176710 h 2128926"/>
              <a:gd name="connsiteX8" fmla="*/ 381468 w 431956"/>
              <a:gd name="connsiteY8" fmla="*/ 126221 h 2128926"/>
              <a:gd name="connsiteX9" fmla="*/ 353419 w 431956"/>
              <a:gd name="connsiteY9" fmla="*/ 81343 h 2128926"/>
              <a:gd name="connsiteX10" fmla="*/ 179514 w 431956"/>
              <a:gd name="connsiteY10" fmla="*/ 33659 h 2128926"/>
              <a:gd name="connsiteX11" fmla="*/ 72928 w 431956"/>
              <a:gd name="connsiteY11" fmla="*/ 5610 h 2128926"/>
              <a:gd name="connsiteX12" fmla="*/ 42074 w 431956"/>
              <a:gd name="connsiteY12" fmla="*/ 0 h 2128926"/>
              <a:gd name="connsiteX13" fmla="*/ 19635 w 431956"/>
              <a:gd name="connsiteY13" fmla="*/ 2805 h 2128926"/>
              <a:gd name="connsiteX14" fmla="*/ 8415 w 431956"/>
              <a:gd name="connsiteY14" fmla="*/ 11220 h 2128926"/>
              <a:gd name="connsiteX15" fmla="*/ 0 w 431956"/>
              <a:gd name="connsiteY15" fmla="*/ 33659 h 2128926"/>
              <a:gd name="connsiteX16" fmla="*/ 8415 w 431956"/>
              <a:gd name="connsiteY16" fmla="*/ 50489 h 2128926"/>
              <a:gd name="connsiteX17" fmla="*/ 44879 w 431956"/>
              <a:gd name="connsiteY17" fmla="*/ 70123 h 2128926"/>
              <a:gd name="connsiteX18" fmla="*/ 70123 w 431956"/>
              <a:gd name="connsiteY18" fmla="*/ 89757 h 2128926"/>
              <a:gd name="connsiteX19" fmla="*/ 98172 w 431956"/>
              <a:gd name="connsiteY19" fmla="*/ 112197 h 2128926"/>
              <a:gd name="connsiteX20" fmla="*/ 131831 w 431956"/>
              <a:gd name="connsiteY20" fmla="*/ 143051 h 2128926"/>
              <a:gd name="connsiteX21" fmla="*/ 154270 w 431956"/>
              <a:gd name="connsiteY21" fmla="*/ 168295 h 2128926"/>
              <a:gd name="connsiteX22" fmla="*/ 173905 w 431956"/>
              <a:gd name="connsiteY22" fmla="*/ 199149 h 2128926"/>
              <a:gd name="connsiteX23" fmla="*/ 193539 w 431956"/>
              <a:gd name="connsiteY23" fmla="*/ 238418 h 2128926"/>
              <a:gd name="connsiteX24" fmla="*/ 204759 w 431956"/>
              <a:gd name="connsiteY24" fmla="*/ 294516 h 2128926"/>
              <a:gd name="connsiteX25" fmla="*/ 204759 w 431956"/>
              <a:gd name="connsiteY25" fmla="*/ 403907 h 2128926"/>
              <a:gd name="connsiteX26" fmla="*/ 190734 w 431956"/>
              <a:gd name="connsiteY26" fmla="*/ 816229 h 2128926"/>
              <a:gd name="connsiteX27" fmla="*/ 173905 w 431956"/>
              <a:gd name="connsiteY27" fmla="*/ 1256599 h 2128926"/>
              <a:gd name="connsiteX28" fmla="*/ 162685 w 431956"/>
              <a:gd name="connsiteY28" fmla="*/ 1646481 h 2128926"/>
              <a:gd name="connsiteX29" fmla="*/ 148660 w 431956"/>
              <a:gd name="connsiteY29" fmla="*/ 1680140 h 2128926"/>
              <a:gd name="connsiteX30" fmla="*/ 98172 w 431956"/>
              <a:gd name="connsiteY30" fmla="*/ 1761483 h 2128926"/>
              <a:gd name="connsiteX31" fmla="*/ 56099 w 431956"/>
              <a:gd name="connsiteY31" fmla="*/ 1823191 h 2128926"/>
              <a:gd name="connsiteX32" fmla="*/ 53294 w 431956"/>
              <a:gd name="connsiteY32" fmla="*/ 1831605 h 2128926"/>
              <a:gd name="connsiteX33" fmla="*/ 70123 w 431956"/>
              <a:gd name="connsiteY33" fmla="*/ 1865264 h 2128926"/>
              <a:gd name="connsiteX34" fmla="*/ 98172 w 431956"/>
              <a:gd name="connsiteY34" fmla="*/ 1907338 h 2128926"/>
              <a:gd name="connsiteX35" fmla="*/ 134636 w 431956"/>
              <a:gd name="connsiteY35" fmla="*/ 1969046 h 2128926"/>
              <a:gd name="connsiteX36" fmla="*/ 168295 w 431956"/>
              <a:gd name="connsiteY36" fmla="*/ 2033559 h 2128926"/>
              <a:gd name="connsiteX37" fmla="*/ 199149 w 431956"/>
              <a:gd name="connsiteY37" fmla="*/ 2089657 h 2128926"/>
              <a:gd name="connsiteX38" fmla="*/ 210368 w 431956"/>
              <a:gd name="connsiteY38" fmla="*/ 2109291 h 2128926"/>
              <a:gd name="connsiteX39" fmla="*/ 230003 w 431956"/>
              <a:gd name="connsiteY39" fmla="*/ 2123316 h 2128926"/>
              <a:gd name="connsiteX40" fmla="*/ 249637 w 431956"/>
              <a:gd name="connsiteY40" fmla="*/ 2128926 h 2128926"/>
              <a:gd name="connsiteX41" fmla="*/ 260857 w 431956"/>
              <a:gd name="connsiteY41" fmla="*/ 2128926 h 2128926"/>
              <a:gd name="connsiteX42" fmla="*/ 286101 w 431956"/>
              <a:gd name="connsiteY42" fmla="*/ 2123316 h 2128926"/>
              <a:gd name="connsiteX43" fmla="*/ 314150 w 431956"/>
              <a:gd name="connsiteY43" fmla="*/ 2109291 h 2128926"/>
              <a:gd name="connsiteX44" fmla="*/ 339394 w 431956"/>
              <a:gd name="connsiteY44" fmla="*/ 2084047 h 2128926"/>
              <a:gd name="connsiteX45" fmla="*/ 345004 w 431956"/>
              <a:gd name="connsiteY45" fmla="*/ 1668921 h 2128926"/>
              <a:gd name="connsiteX46" fmla="*/ 356224 w 431956"/>
              <a:gd name="connsiteY46" fmla="*/ 1511846 h 2128926"/>
              <a:gd name="connsiteX47" fmla="*/ 375858 w 431956"/>
              <a:gd name="connsiteY47" fmla="*/ 1203306 h 2128926"/>
              <a:gd name="connsiteX48" fmla="*/ 384273 w 431956"/>
              <a:gd name="connsiteY48" fmla="*/ 1020987 h 2128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31956" h="2128926">
                <a:moveTo>
                  <a:pt x="384273" y="1020987"/>
                </a:moveTo>
                <a:lnTo>
                  <a:pt x="409517" y="661959"/>
                </a:lnTo>
                <a:lnTo>
                  <a:pt x="431956" y="566592"/>
                </a:lnTo>
                <a:lnTo>
                  <a:pt x="429151" y="398297"/>
                </a:lnTo>
                <a:lnTo>
                  <a:pt x="426346" y="311345"/>
                </a:lnTo>
                <a:lnTo>
                  <a:pt x="420737" y="266467"/>
                </a:lnTo>
                <a:lnTo>
                  <a:pt x="412322" y="215978"/>
                </a:lnTo>
                <a:lnTo>
                  <a:pt x="401102" y="176710"/>
                </a:lnTo>
                <a:lnTo>
                  <a:pt x="381468" y="126221"/>
                </a:lnTo>
                <a:lnTo>
                  <a:pt x="353419" y="81343"/>
                </a:lnTo>
                <a:lnTo>
                  <a:pt x="179514" y="33659"/>
                </a:lnTo>
                <a:lnTo>
                  <a:pt x="72928" y="5610"/>
                </a:lnTo>
                <a:lnTo>
                  <a:pt x="42074" y="0"/>
                </a:lnTo>
                <a:lnTo>
                  <a:pt x="19635" y="2805"/>
                </a:lnTo>
                <a:lnTo>
                  <a:pt x="8415" y="11220"/>
                </a:lnTo>
                <a:lnTo>
                  <a:pt x="0" y="33659"/>
                </a:lnTo>
                <a:lnTo>
                  <a:pt x="8415" y="50489"/>
                </a:lnTo>
                <a:lnTo>
                  <a:pt x="44879" y="70123"/>
                </a:lnTo>
                <a:lnTo>
                  <a:pt x="70123" y="89757"/>
                </a:lnTo>
                <a:lnTo>
                  <a:pt x="98172" y="112197"/>
                </a:lnTo>
                <a:lnTo>
                  <a:pt x="131831" y="143051"/>
                </a:lnTo>
                <a:lnTo>
                  <a:pt x="154270" y="168295"/>
                </a:lnTo>
                <a:lnTo>
                  <a:pt x="173905" y="199149"/>
                </a:lnTo>
                <a:lnTo>
                  <a:pt x="193539" y="238418"/>
                </a:lnTo>
                <a:lnTo>
                  <a:pt x="204759" y="294516"/>
                </a:lnTo>
                <a:lnTo>
                  <a:pt x="204759" y="403907"/>
                </a:lnTo>
                <a:lnTo>
                  <a:pt x="190734" y="816229"/>
                </a:lnTo>
                <a:lnTo>
                  <a:pt x="173905" y="1256599"/>
                </a:lnTo>
                <a:lnTo>
                  <a:pt x="162685" y="1646481"/>
                </a:lnTo>
                <a:lnTo>
                  <a:pt x="148660" y="1680140"/>
                </a:lnTo>
                <a:lnTo>
                  <a:pt x="98172" y="1761483"/>
                </a:lnTo>
                <a:lnTo>
                  <a:pt x="56099" y="1823191"/>
                </a:lnTo>
                <a:lnTo>
                  <a:pt x="53294" y="1831605"/>
                </a:lnTo>
                <a:lnTo>
                  <a:pt x="70123" y="1865264"/>
                </a:lnTo>
                <a:lnTo>
                  <a:pt x="98172" y="1907338"/>
                </a:lnTo>
                <a:lnTo>
                  <a:pt x="134636" y="1969046"/>
                </a:lnTo>
                <a:lnTo>
                  <a:pt x="168295" y="2033559"/>
                </a:lnTo>
                <a:lnTo>
                  <a:pt x="199149" y="2089657"/>
                </a:lnTo>
                <a:lnTo>
                  <a:pt x="210368" y="2109291"/>
                </a:lnTo>
                <a:lnTo>
                  <a:pt x="230003" y="2123316"/>
                </a:lnTo>
                <a:lnTo>
                  <a:pt x="249637" y="2128926"/>
                </a:lnTo>
                <a:lnTo>
                  <a:pt x="260857" y="2128926"/>
                </a:lnTo>
                <a:lnTo>
                  <a:pt x="286101" y="2123316"/>
                </a:lnTo>
                <a:lnTo>
                  <a:pt x="314150" y="2109291"/>
                </a:lnTo>
                <a:lnTo>
                  <a:pt x="339394" y="2084047"/>
                </a:lnTo>
                <a:lnTo>
                  <a:pt x="345004" y="1668921"/>
                </a:lnTo>
                <a:lnTo>
                  <a:pt x="356224" y="1511846"/>
                </a:lnTo>
                <a:lnTo>
                  <a:pt x="375858" y="1203306"/>
                </a:lnTo>
                <a:lnTo>
                  <a:pt x="384273" y="102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D27A7A27-8B3D-EC4D-9BC8-42CCFE67401C}"/>
              </a:ext>
            </a:extLst>
          </p:cNvPr>
          <p:cNvSpPr/>
          <p:nvPr/>
        </p:nvSpPr>
        <p:spPr>
          <a:xfrm>
            <a:off x="4122738" y="4294188"/>
            <a:ext cx="1316037" cy="889000"/>
          </a:xfrm>
          <a:custGeom>
            <a:avLst/>
            <a:gdLst>
              <a:gd name="connsiteX0" fmla="*/ 532932 w 1315502"/>
              <a:gd name="connsiteY0" fmla="*/ 350614 h 889156"/>
              <a:gd name="connsiteX1" fmla="*/ 378662 w 1315502"/>
              <a:gd name="connsiteY1" fmla="*/ 417931 h 889156"/>
              <a:gd name="connsiteX2" fmla="*/ 230002 w 1315502"/>
              <a:gd name="connsiteY2" fmla="*/ 476834 h 889156"/>
              <a:gd name="connsiteX3" fmla="*/ 86952 w 1315502"/>
              <a:gd name="connsiteY3" fmla="*/ 527323 h 889156"/>
              <a:gd name="connsiteX4" fmla="*/ 0 w 1315502"/>
              <a:gd name="connsiteY4" fmla="*/ 552567 h 889156"/>
              <a:gd name="connsiteX5" fmla="*/ 53293 w 1315502"/>
              <a:gd name="connsiteY5" fmla="*/ 889156 h 889156"/>
              <a:gd name="connsiteX6" fmla="*/ 75732 w 1315502"/>
              <a:gd name="connsiteY6" fmla="*/ 880741 h 889156"/>
              <a:gd name="connsiteX7" fmla="*/ 106586 w 1315502"/>
              <a:gd name="connsiteY7" fmla="*/ 855497 h 889156"/>
              <a:gd name="connsiteX8" fmla="*/ 129025 w 1315502"/>
              <a:gd name="connsiteY8" fmla="*/ 827448 h 889156"/>
              <a:gd name="connsiteX9" fmla="*/ 151465 w 1315502"/>
              <a:gd name="connsiteY9" fmla="*/ 793789 h 889156"/>
              <a:gd name="connsiteX10" fmla="*/ 171099 w 1315502"/>
              <a:gd name="connsiteY10" fmla="*/ 768545 h 889156"/>
              <a:gd name="connsiteX11" fmla="*/ 302930 w 1315502"/>
              <a:gd name="connsiteY11" fmla="*/ 687203 h 889156"/>
              <a:gd name="connsiteX12" fmla="*/ 569396 w 1315502"/>
              <a:gd name="connsiteY12" fmla="*/ 527323 h 889156"/>
              <a:gd name="connsiteX13" fmla="*/ 813423 w 1315502"/>
              <a:gd name="connsiteY13" fmla="*/ 375858 h 889156"/>
              <a:gd name="connsiteX14" fmla="*/ 1006962 w 1315502"/>
              <a:gd name="connsiteY14" fmla="*/ 252442 h 889156"/>
              <a:gd name="connsiteX15" fmla="*/ 1197695 w 1315502"/>
              <a:gd name="connsiteY15" fmla="*/ 131831 h 889156"/>
              <a:gd name="connsiteX16" fmla="*/ 1290257 w 1315502"/>
              <a:gd name="connsiteY16" fmla="*/ 72928 h 889156"/>
              <a:gd name="connsiteX17" fmla="*/ 1301477 w 1315502"/>
              <a:gd name="connsiteY17" fmla="*/ 56098 h 889156"/>
              <a:gd name="connsiteX18" fmla="*/ 1315502 w 1315502"/>
              <a:gd name="connsiteY18" fmla="*/ 30854 h 889156"/>
              <a:gd name="connsiteX19" fmla="*/ 1315502 w 1315502"/>
              <a:gd name="connsiteY19" fmla="*/ 16830 h 889156"/>
              <a:gd name="connsiteX20" fmla="*/ 1301477 w 1315502"/>
              <a:gd name="connsiteY20" fmla="*/ 0 h 889156"/>
              <a:gd name="connsiteX21" fmla="*/ 1284648 w 1315502"/>
              <a:gd name="connsiteY21" fmla="*/ 0 h 889156"/>
              <a:gd name="connsiteX22" fmla="*/ 1242574 w 1315502"/>
              <a:gd name="connsiteY22" fmla="*/ 5610 h 889156"/>
              <a:gd name="connsiteX23" fmla="*/ 1161232 w 1315502"/>
              <a:gd name="connsiteY23" fmla="*/ 47684 h 889156"/>
              <a:gd name="connsiteX24" fmla="*/ 956473 w 1315502"/>
              <a:gd name="connsiteY24" fmla="*/ 151465 h 889156"/>
              <a:gd name="connsiteX25" fmla="*/ 701227 w 1315502"/>
              <a:gd name="connsiteY25" fmla="*/ 272076 h 889156"/>
              <a:gd name="connsiteX26" fmla="*/ 532932 w 1315502"/>
              <a:gd name="connsiteY26" fmla="*/ 350614 h 88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15502" h="889156">
                <a:moveTo>
                  <a:pt x="532932" y="350614"/>
                </a:moveTo>
                <a:lnTo>
                  <a:pt x="378662" y="417931"/>
                </a:lnTo>
                <a:lnTo>
                  <a:pt x="230002" y="476834"/>
                </a:lnTo>
                <a:lnTo>
                  <a:pt x="86952" y="527323"/>
                </a:lnTo>
                <a:lnTo>
                  <a:pt x="0" y="552567"/>
                </a:lnTo>
                <a:lnTo>
                  <a:pt x="53293" y="889156"/>
                </a:lnTo>
                <a:lnTo>
                  <a:pt x="75732" y="880741"/>
                </a:lnTo>
                <a:lnTo>
                  <a:pt x="106586" y="855497"/>
                </a:lnTo>
                <a:lnTo>
                  <a:pt x="129025" y="827448"/>
                </a:lnTo>
                <a:lnTo>
                  <a:pt x="151465" y="793789"/>
                </a:lnTo>
                <a:lnTo>
                  <a:pt x="171099" y="768545"/>
                </a:lnTo>
                <a:lnTo>
                  <a:pt x="302930" y="687203"/>
                </a:lnTo>
                <a:lnTo>
                  <a:pt x="569396" y="527323"/>
                </a:lnTo>
                <a:lnTo>
                  <a:pt x="813423" y="375858"/>
                </a:lnTo>
                <a:lnTo>
                  <a:pt x="1006962" y="252442"/>
                </a:lnTo>
                <a:lnTo>
                  <a:pt x="1197695" y="131831"/>
                </a:lnTo>
                <a:lnTo>
                  <a:pt x="1290257" y="72928"/>
                </a:lnTo>
                <a:lnTo>
                  <a:pt x="1301477" y="56098"/>
                </a:lnTo>
                <a:lnTo>
                  <a:pt x="1315502" y="30854"/>
                </a:lnTo>
                <a:lnTo>
                  <a:pt x="1315502" y="16830"/>
                </a:lnTo>
                <a:lnTo>
                  <a:pt x="1301477" y="0"/>
                </a:lnTo>
                <a:lnTo>
                  <a:pt x="1284648" y="0"/>
                </a:lnTo>
                <a:lnTo>
                  <a:pt x="1242574" y="5610"/>
                </a:lnTo>
                <a:lnTo>
                  <a:pt x="1161232" y="47684"/>
                </a:lnTo>
                <a:lnTo>
                  <a:pt x="956473" y="151465"/>
                </a:lnTo>
                <a:lnTo>
                  <a:pt x="701227" y="272076"/>
                </a:lnTo>
                <a:lnTo>
                  <a:pt x="532932" y="3506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8C1EBB59-FA44-DB41-8668-EB4D9B8B87D1}"/>
              </a:ext>
            </a:extLst>
          </p:cNvPr>
          <p:cNvSpPr/>
          <p:nvPr/>
        </p:nvSpPr>
        <p:spPr>
          <a:xfrm>
            <a:off x="4235450" y="3113088"/>
            <a:ext cx="2482850" cy="687387"/>
          </a:xfrm>
          <a:custGeom>
            <a:avLst/>
            <a:gdLst>
              <a:gd name="connsiteX0" fmla="*/ 746106 w 2482344"/>
              <a:gd name="connsiteY0" fmla="*/ 415126 h 687202"/>
              <a:gd name="connsiteX1" fmla="*/ 1020987 w 2482344"/>
              <a:gd name="connsiteY1" fmla="*/ 356223 h 687202"/>
              <a:gd name="connsiteX2" fmla="*/ 1287453 w 2482344"/>
              <a:gd name="connsiteY2" fmla="*/ 283296 h 687202"/>
              <a:gd name="connsiteX3" fmla="*/ 1565139 w 2482344"/>
              <a:gd name="connsiteY3" fmla="*/ 215978 h 687202"/>
              <a:gd name="connsiteX4" fmla="*/ 1837215 w 2482344"/>
              <a:gd name="connsiteY4" fmla="*/ 151465 h 687202"/>
              <a:gd name="connsiteX5" fmla="*/ 1890508 w 2482344"/>
              <a:gd name="connsiteY5" fmla="*/ 137440 h 687202"/>
              <a:gd name="connsiteX6" fmla="*/ 1921362 w 2482344"/>
              <a:gd name="connsiteY6" fmla="*/ 115001 h 687202"/>
              <a:gd name="connsiteX7" fmla="*/ 2002704 w 2482344"/>
              <a:gd name="connsiteY7" fmla="*/ 47683 h 687202"/>
              <a:gd name="connsiteX8" fmla="*/ 2047583 w 2482344"/>
              <a:gd name="connsiteY8" fmla="*/ 5610 h 687202"/>
              <a:gd name="connsiteX9" fmla="*/ 2070022 w 2482344"/>
              <a:gd name="connsiteY9" fmla="*/ 0 h 687202"/>
              <a:gd name="connsiteX10" fmla="*/ 2142950 w 2482344"/>
              <a:gd name="connsiteY10" fmla="*/ 2805 h 687202"/>
              <a:gd name="connsiteX11" fmla="*/ 2246731 w 2482344"/>
              <a:gd name="connsiteY11" fmla="*/ 11219 h 687202"/>
              <a:gd name="connsiteX12" fmla="*/ 2316854 w 2482344"/>
              <a:gd name="connsiteY12" fmla="*/ 22439 h 687202"/>
              <a:gd name="connsiteX13" fmla="*/ 2364537 w 2482344"/>
              <a:gd name="connsiteY13" fmla="*/ 33659 h 687202"/>
              <a:gd name="connsiteX14" fmla="*/ 2398196 w 2482344"/>
              <a:gd name="connsiteY14" fmla="*/ 47683 h 687202"/>
              <a:gd name="connsiteX15" fmla="*/ 2431855 w 2482344"/>
              <a:gd name="connsiteY15" fmla="*/ 67318 h 687202"/>
              <a:gd name="connsiteX16" fmla="*/ 2465514 w 2482344"/>
              <a:gd name="connsiteY16" fmla="*/ 86952 h 687202"/>
              <a:gd name="connsiteX17" fmla="*/ 2473929 w 2482344"/>
              <a:gd name="connsiteY17" fmla="*/ 95367 h 687202"/>
              <a:gd name="connsiteX18" fmla="*/ 2482344 w 2482344"/>
              <a:gd name="connsiteY18" fmla="*/ 115001 h 687202"/>
              <a:gd name="connsiteX19" fmla="*/ 2482344 w 2482344"/>
              <a:gd name="connsiteY19" fmla="*/ 126221 h 687202"/>
              <a:gd name="connsiteX20" fmla="*/ 2473929 w 2482344"/>
              <a:gd name="connsiteY20" fmla="*/ 151465 h 687202"/>
              <a:gd name="connsiteX21" fmla="*/ 2462709 w 2482344"/>
              <a:gd name="connsiteY21" fmla="*/ 173904 h 687202"/>
              <a:gd name="connsiteX22" fmla="*/ 2437465 w 2482344"/>
              <a:gd name="connsiteY22" fmla="*/ 190734 h 687202"/>
              <a:gd name="connsiteX23" fmla="*/ 2333683 w 2482344"/>
              <a:gd name="connsiteY23" fmla="*/ 221588 h 687202"/>
              <a:gd name="connsiteX24" fmla="*/ 2156974 w 2482344"/>
              <a:gd name="connsiteY24" fmla="*/ 269271 h 687202"/>
              <a:gd name="connsiteX25" fmla="*/ 1971850 w 2482344"/>
              <a:gd name="connsiteY25" fmla="*/ 319759 h 687202"/>
              <a:gd name="connsiteX26" fmla="*/ 1781117 w 2482344"/>
              <a:gd name="connsiteY26" fmla="*/ 364638 h 687202"/>
              <a:gd name="connsiteX27" fmla="*/ 1531480 w 2482344"/>
              <a:gd name="connsiteY27" fmla="*/ 420736 h 687202"/>
              <a:gd name="connsiteX28" fmla="*/ 1290258 w 2482344"/>
              <a:gd name="connsiteY28" fmla="*/ 476834 h 687202"/>
              <a:gd name="connsiteX29" fmla="*/ 894766 w 2482344"/>
              <a:gd name="connsiteY29" fmla="*/ 552567 h 687202"/>
              <a:gd name="connsiteX30" fmla="*/ 659153 w 2482344"/>
              <a:gd name="connsiteY30" fmla="*/ 600250 h 687202"/>
              <a:gd name="connsiteX31" fmla="*/ 412322 w 2482344"/>
              <a:gd name="connsiteY31" fmla="*/ 650739 h 687202"/>
              <a:gd name="connsiteX32" fmla="*/ 291710 w 2482344"/>
              <a:gd name="connsiteY32" fmla="*/ 675983 h 687202"/>
              <a:gd name="connsiteX33" fmla="*/ 244027 w 2482344"/>
              <a:gd name="connsiteY33" fmla="*/ 684397 h 687202"/>
              <a:gd name="connsiteX34" fmla="*/ 218783 w 2482344"/>
              <a:gd name="connsiteY34" fmla="*/ 687202 h 687202"/>
              <a:gd name="connsiteX35" fmla="*/ 182319 w 2482344"/>
              <a:gd name="connsiteY35" fmla="*/ 687202 h 687202"/>
              <a:gd name="connsiteX36" fmla="*/ 131831 w 2482344"/>
              <a:gd name="connsiteY36" fmla="*/ 675983 h 687202"/>
              <a:gd name="connsiteX37" fmla="*/ 98172 w 2482344"/>
              <a:gd name="connsiteY37" fmla="*/ 659153 h 687202"/>
              <a:gd name="connsiteX38" fmla="*/ 47683 w 2482344"/>
              <a:gd name="connsiteY38" fmla="*/ 617080 h 687202"/>
              <a:gd name="connsiteX39" fmla="*/ 0 w 2482344"/>
              <a:gd name="connsiteY39" fmla="*/ 563786 h 687202"/>
              <a:gd name="connsiteX40" fmla="*/ 2805 w 2482344"/>
              <a:gd name="connsiteY40" fmla="*/ 510493 h 687202"/>
              <a:gd name="connsiteX41" fmla="*/ 274881 w 2482344"/>
              <a:gd name="connsiteY41" fmla="*/ 516103 h 687202"/>
              <a:gd name="connsiteX42" fmla="*/ 345004 w 2482344"/>
              <a:gd name="connsiteY42" fmla="*/ 504883 h 687202"/>
              <a:gd name="connsiteX43" fmla="*/ 549762 w 2482344"/>
              <a:gd name="connsiteY43" fmla="*/ 457200 h 687202"/>
              <a:gd name="connsiteX44" fmla="*/ 746106 w 2482344"/>
              <a:gd name="connsiteY44" fmla="*/ 415126 h 68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82344" h="687202">
                <a:moveTo>
                  <a:pt x="746106" y="415126"/>
                </a:moveTo>
                <a:lnTo>
                  <a:pt x="1020987" y="356223"/>
                </a:lnTo>
                <a:lnTo>
                  <a:pt x="1287453" y="283296"/>
                </a:lnTo>
                <a:lnTo>
                  <a:pt x="1565139" y="215978"/>
                </a:lnTo>
                <a:lnTo>
                  <a:pt x="1837215" y="151465"/>
                </a:lnTo>
                <a:lnTo>
                  <a:pt x="1890508" y="137440"/>
                </a:lnTo>
                <a:lnTo>
                  <a:pt x="1921362" y="115001"/>
                </a:lnTo>
                <a:lnTo>
                  <a:pt x="2002704" y="47683"/>
                </a:lnTo>
                <a:lnTo>
                  <a:pt x="2047583" y="5610"/>
                </a:lnTo>
                <a:lnTo>
                  <a:pt x="2070022" y="0"/>
                </a:lnTo>
                <a:lnTo>
                  <a:pt x="2142950" y="2805"/>
                </a:lnTo>
                <a:lnTo>
                  <a:pt x="2246731" y="11219"/>
                </a:lnTo>
                <a:lnTo>
                  <a:pt x="2316854" y="22439"/>
                </a:lnTo>
                <a:lnTo>
                  <a:pt x="2364537" y="33659"/>
                </a:lnTo>
                <a:lnTo>
                  <a:pt x="2398196" y="47683"/>
                </a:lnTo>
                <a:lnTo>
                  <a:pt x="2431855" y="67318"/>
                </a:lnTo>
                <a:lnTo>
                  <a:pt x="2465514" y="86952"/>
                </a:lnTo>
                <a:lnTo>
                  <a:pt x="2473929" y="95367"/>
                </a:lnTo>
                <a:lnTo>
                  <a:pt x="2482344" y="115001"/>
                </a:lnTo>
                <a:lnTo>
                  <a:pt x="2482344" y="126221"/>
                </a:lnTo>
                <a:lnTo>
                  <a:pt x="2473929" y="151465"/>
                </a:lnTo>
                <a:lnTo>
                  <a:pt x="2462709" y="173904"/>
                </a:lnTo>
                <a:lnTo>
                  <a:pt x="2437465" y="190734"/>
                </a:lnTo>
                <a:lnTo>
                  <a:pt x="2333683" y="221588"/>
                </a:lnTo>
                <a:lnTo>
                  <a:pt x="2156974" y="269271"/>
                </a:lnTo>
                <a:lnTo>
                  <a:pt x="1971850" y="319759"/>
                </a:lnTo>
                <a:lnTo>
                  <a:pt x="1781117" y="364638"/>
                </a:lnTo>
                <a:lnTo>
                  <a:pt x="1531480" y="420736"/>
                </a:lnTo>
                <a:lnTo>
                  <a:pt x="1290258" y="476834"/>
                </a:lnTo>
                <a:lnTo>
                  <a:pt x="894766" y="552567"/>
                </a:lnTo>
                <a:lnTo>
                  <a:pt x="659153" y="600250"/>
                </a:lnTo>
                <a:lnTo>
                  <a:pt x="412322" y="650739"/>
                </a:lnTo>
                <a:lnTo>
                  <a:pt x="291710" y="675983"/>
                </a:lnTo>
                <a:lnTo>
                  <a:pt x="244027" y="684397"/>
                </a:lnTo>
                <a:lnTo>
                  <a:pt x="218783" y="687202"/>
                </a:lnTo>
                <a:lnTo>
                  <a:pt x="182319" y="687202"/>
                </a:lnTo>
                <a:lnTo>
                  <a:pt x="131831" y="675983"/>
                </a:lnTo>
                <a:lnTo>
                  <a:pt x="98172" y="659153"/>
                </a:lnTo>
                <a:lnTo>
                  <a:pt x="47683" y="617080"/>
                </a:lnTo>
                <a:lnTo>
                  <a:pt x="0" y="563786"/>
                </a:lnTo>
                <a:lnTo>
                  <a:pt x="2805" y="510493"/>
                </a:lnTo>
                <a:lnTo>
                  <a:pt x="274881" y="516103"/>
                </a:lnTo>
                <a:lnTo>
                  <a:pt x="345004" y="504883"/>
                </a:lnTo>
                <a:lnTo>
                  <a:pt x="549762" y="457200"/>
                </a:lnTo>
                <a:lnTo>
                  <a:pt x="746106" y="4151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9DA8029-6866-CD42-BAA3-26B454EFBA82}"/>
              </a:ext>
            </a:extLst>
          </p:cNvPr>
          <p:cNvSpPr/>
          <p:nvPr/>
        </p:nvSpPr>
        <p:spPr>
          <a:xfrm>
            <a:off x="4776788" y="2776538"/>
            <a:ext cx="2466975" cy="2936875"/>
          </a:xfrm>
          <a:custGeom>
            <a:avLst/>
            <a:gdLst>
              <a:gd name="connsiteX0" fmla="*/ 403083 w 2467014"/>
              <a:gd name="connsiteY0" fmla="*/ 552372 h 2937277"/>
              <a:gd name="connsiteX1" fmla="*/ 350831 w 2467014"/>
              <a:gd name="connsiteY1" fmla="*/ 425476 h 2937277"/>
              <a:gd name="connsiteX2" fmla="*/ 306045 w 2467014"/>
              <a:gd name="connsiteY2" fmla="*/ 324706 h 2937277"/>
              <a:gd name="connsiteX3" fmla="*/ 268722 w 2467014"/>
              <a:gd name="connsiteY3" fmla="*/ 235132 h 2937277"/>
              <a:gd name="connsiteX4" fmla="*/ 250061 w 2467014"/>
              <a:gd name="connsiteY4" fmla="*/ 197809 h 2937277"/>
              <a:gd name="connsiteX5" fmla="*/ 223935 w 2467014"/>
              <a:gd name="connsiteY5" fmla="*/ 164219 h 2937277"/>
              <a:gd name="connsiteX6" fmla="*/ 201542 w 2467014"/>
              <a:gd name="connsiteY6" fmla="*/ 141826 h 2937277"/>
              <a:gd name="connsiteX7" fmla="*/ 171684 w 2467014"/>
              <a:gd name="connsiteY7" fmla="*/ 119432 h 2937277"/>
              <a:gd name="connsiteX8" fmla="*/ 141826 w 2467014"/>
              <a:gd name="connsiteY8" fmla="*/ 104503 h 2937277"/>
              <a:gd name="connsiteX9" fmla="*/ 0 w 2467014"/>
              <a:gd name="connsiteY9" fmla="*/ 78377 h 2937277"/>
              <a:gd name="connsiteX10" fmla="*/ 220203 w 2467014"/>
              <a:gd name="connsiteY10" fmla="*/ 0 h 2937277"/>
              <a:gd name="connsiteX11" fmla="*/ 343367 w 2467014"/>
              <a:gd name="connsiteY11" fmla="*/ 37323 h 2937277"/>
              <a:gd name="connsiteX12" fmla="*/ 399351 w 2467014"/>
              <a:gd name="connsiteY12" fmla="*/ 59716 h 2937277"/>
              <a:gd name="connsiteX13" fmla="*/ 451602 w 2467014"/>
              <a:gd name="connsiteY13" fmla="*/ 89574 h 2937277"/>
              <a:gd name="connsiteX14" fmla="*/ 473996 w 2467014"/>
              <a:gd name="connsiteY14" fmla="*/ 104503 h 2937277"/>
              <a:gd name="connsiteX15" fmla="*/ 496389 w 2467014"/>
              <a:gd name="connsiteY15" fmla="*/ 123164 h 2937277"/>
              <a:gd name="connsiteX16" fmla="*/ 500121 w 2467014"/>
              <a:gd name="connsiteY16" fmla="*/ 138093 h 2937277"/>
              <a:gd name="connsiteX17" fmla="*/ 503854 w 2467014"/>
              <a:gd name="connsiteY17" fmla="*/ 167951 h 2937277"/>
              <a:gd name="connsiteX18" fmla="*/ 518783 w 2467014"/>
              <a:gd name="connsiteY18" fmla="*/ 231399 h 2937277"/>
              <a:gd name="connsiteX19" fmla="*/ 548640 w 2467014"/>
              <a:gd name="connsiteY19" fmla="*/ 317241 h 2937277"/>
              <a:gd name="connsiteX20" fmla="*/ 597160 w 2467014"/>
              <a:gd name="connsiteY20" fmla="*/ 429208 h 2937277"/>
              <a:gd name="connsiteX21" fmla="*/ 641947 w 2467014"/>
              <a:gd name="connsiteY21" fmla="*/ 515050 h 2937277"/>
              <a:gd name="connsiteX22" fmla="*/ 705395 w 2467014"/>
              <a:gd name="connsiteY22" fmla="*/ 630750 h 2937277"/>
              <a:gd name="connsiteX23" fmla="*/ 765111 w 2467014"/>
              <a:gd name="connsiteY23" fmla="*/ 802433 h 2937277"/>
              <a:gd name="connsiteX24" fmla="*/ 821094 w 2467014"/>
              <a:gd name="connsiteY24" fmla="*/ 906936 h 2937277"/>
              <a:gd name="connsiteX25" fmla="*/ 903204 w 2467014"/>
              <a:gd name="connsiteY25" fmla="*/ 1063690 h 2937277"/>
              <a:gd name="connsiteX26" fmla="*/ 962920 w 2467014"/>
              <a:gd name="connsiteY26" fmla="*/ 1168193 h 2937277"/>
              <a:gd name="connsiteX27" fmla="*/ 1041297 w 2467014"/>
              <a:gd name="connsiteY27" fmla="*/ 1295089 h 2937277"/>
              <a:gd name="connsiteX28" fmla="*/ 1104745 w 2467014"/>
              <a:gd name="connsiteY28" fmla="*/ 1395860 h 2937277"/>
              <a:gd name="connsiteX29" fmla="*/ 1198051 w 2467014"/>
              <a:gd name="connsiteY29" fmla="*/ 1533953 h 2937277"/>
              <a:gd name="connsiteX30" fmla="*/ 1332412 w 2467014"/>
              <a:gd name="connsiteY30" fmla="*/ 1720565 h 2937277"/>
              <a:gd name="connsiteX31" fmla="*/ 1440647 w 2467014"/>
              <a:gd name="connsiteY31" fmla="*/ 1858658 h 2937277"/>
              <a:gd name="connsiteX32" fmla="*/ 1533953 w 2467014"/>
              <a:gd name="connsiteY32" fmla="*/ 1974358 h 2937277"/>
              <a:gd name="connsiteX33" fmla="*/ 1642188 w 2467014"/>
              <a:gd name="connsiteY33" fmla="*/ 2078861 h 2937277"/>
              <a:gd name="connsiteX34" fmla="*/ 1761620 w 2467014"/>
              <a:gd name="connsiteY34" fmla="*/ 2183363 h 2937277"/>
              <a:gd name="connsiteX35" fmla="*/ 1836265 w 2467014"/>
              <a:gd name="connsiteY35" fmla="*/ 2243079 h 2937277"/>
              <a:gd name="connsiteX36" fmla="*/ 1903445 w 2467014"/>
              <a:gd name="connsiteY36" fmla="*/ 2287866 h 2937277"/>
              <a:gd name="connsiteX37" fmla="*/ 1970626 w 2467014"/>
              <a:gd name="connsiteY37" fmla="*/ 2317724 h 2937277"/>
              <a:gd name="connsiteX38" fmla="*/ 2448353 w 2467014"/>
              <a:gd name="connsiteY38" fmla="*/ 2724539 h 2937277"/>
              <a:gd name="connsiteX39" fmla="*/ 2459550 w 2467014"/>
              <a:gd name="connsiteY39" fmla="*/ 2773058 h 2937277"/>
              <a:gd name="connsiteX40" fmla="*/ 2467014 w 2467014"/>
              <a:gd name="connsiteY40" fmla="*/ 2836506 h 2937277"/>
              <a:gd name="connsiteX41" fmla="*/ 2467014 w 2467014"/>
              <a:gd name="connsiteY41" fmla="*/ 2870097 h 2937277"/>
              <a:gd name="connsiteX42" fmla="*/ 2459550 w 2467014"/>
              <a:gd name="connsiteY42" fmla="*/ 2896222 h 2937277"/>
              <a:gd name="connsiteX43" fmla="*/ 2429692 w 2467014"/>
              <a:gd name="connsiteY43" fmla="*/ 2922348 h 2937277"/>
              <a:gd name="connsiteX44" fmla="*/ 2407298 w 2467014"/>
              <a:gd name="connsiteY44" fmla="*/ 2933545 h 2937277"/>
              <a:gd name="connsiteX45" fmla="*/ 2362511 w 2467014"/>
              <a:gd name="connsiteY45" fmla="*/ 2937277 h 2937277"/>
              <a:gd name="connsiteX46" fmla="*/ 2325189 w 2467014"/>
              <a:gd name="connsiteY46" fmla="*/ 2926080 h 2937277"/>
              <a:gd name="connsiteX47" fmla="*/ 2216954 w 2467014"/>
              <a:gd name="connsiteY47" fmla="*/ 2866364 h 2937277"/>
              <a:gd name="connsiteX48" fmla="*/ 2060200 w 2467014"/>
              <a:gd name="connsiteY48" fmla="*/ 2765594 h 2937277"/>
              <a:gd name="connsiteX49" fmla="*/ 1907178 w 2467014"/>
              <a:gd name="connsiteY49" fmla="*/ 2653626 h 2937277"/>
              <a:gd name="connsiteX50" fmla="*/ 1754156 w 2467014"/>
              <a:gd name="connsiteY50" fmla="*/ 2522998 h 2937277"/>
              <a:gd name="connsiteX51" fmla="*/ 1601134 w 2467014"/>
              <a:gd name="connsiteY51" fmla="*/ 2381172 h 2937277"/>
              <a:gd name="connsiteX52" fmla="*/ 1451844 w 2467014"/>
              <a:gd name="connsiteY52" fmla="*/ 2228150 h 2937277"/>
              <a:gd name="connsiteX53" fmla="*/ 1291357 w 2467014"/>
              <a:gd name="connsiteY53" fmla="*/ 2045270 h 2937277"/>
              <a:gd name="connsiteX54" fmla="*/ 1227909 w 2467014"/>
              <a:gd name="connsiteY54" fmla="*/ 1966893 h 2937277"/>
              <a:gd name="connsiteX55" fmla="*/ 1059958 w 2467014"/>
              <a:gd name="connsiteY55" fmla="*/ 1739226 h 2937277"/>
              <a:gd name="connsiteX56" fmla="*/ 880810 w 2467014"/>
              <a:gd name="connsiteY56" fmla="*/ 1474237 h 2937277"/>
              <a:gd name="connsiteX57" fmla="*/ 705395 w 2467014"/>
              <a:gd name="connsiteY57" fmla="*/ 1183122 h 2937277"/>
              <a:gd name="connsiteX58" fmla="*/ 630750 w 2467014"/>
              <a:gd name="connsiteY58" fmla="*/ 1052493 h 2937277"/>
              <a:gd name="connsiteX59" fmla="*/ 515050 w 2467014"/>
              <a:gd name="connsiteY59" fmla="*/ 836023 h 2937277"/>
              <a:gd name="connsiteX60" fmla="*/ 403083 w 2467014"/>
              <a:gd name="connsiteY60" fmla="*/ 552372 h 2937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67014" h="2937277">
                <a:moveTo>
                  <a:pt x="403083" y="552372"/>
                </a:moveTo>
                <a:lnTo>
                  <a:pt x="350831" y="425476"/>
                </a:lnTo>
                <a:lnTo>
                  <a:pt x="306045" y="324706"/>
                </a:lnTo>
                <a:lnTo>
                  <a:pt x="268722" y="235132"/>
                </a:lnTo>
                <a:lnTo>
                  <a:pt x="250061" y="197809"/>
                </a:lnTo>
                <a:lnTo>
                  <a:pt x="223935" y="164219"/>
                </a:lnTo>
                <a:lnTo>
                  <a:pt x="201542" y="141826"/>
                </a:lnTo>
                <a:lnTo>
                  <a:pt x="171684" y="119432"/>
                </a:lnTo>
                <a:lnTo>
                  <a:pt x="141826" y="104503"/>
                </a:lnTo>
                <a:lnTo>
                  <a:pt x="0" y="78377"/>
                </a:lnTo>
                <a:lnTo>
                  <a:pt x="220203" y="0"/>
                </a:lnTo>
                <a:lnTo>
                  <a:pt x="343367" y="37323"/>
                </a:lnTo>
                <a:lnTo>
                  <a:pt x="399351" y="59716"/>
                </a:lnTo>
                <a:lnTo>
                  <a:pt x="451602" y="89574"/>
                </a:lnTo>
                <a:lnTo>
                  <a:pt x="473996" y="104503"/>
                </a:lnTo>
                <a:lnTo>
                  <a:pt x="496389" y="123164"/>
                </a:lnTo>
                <a:lnTo>
                  <a:pt x="500121" y="138093"/>
                </a:lnTo>
                <a:lnTo>
                  <a:pt x="503854" y="167951"/>
                </a:lnTo>
                <a:lnTo>
                  <a:pt x="518783" y="231399"/>
                </a:lnTo>
                <a:lnTo>
                  <a:pt x="548640" y="317241"/>
                </a:lnTo>
                <a:lnTo>
                  <a:pt x="597160" y="429208"/>
                </a:lnTo>
                <a:lnTo>
                  <a:pt x="641947" y="515050"/>
                </a:lnTo>
                <a:lnTo>
                  <a:pt x="705395" y="630750"/>
                </a:lnTo>
                <a:lnTo>
                  <a:pt x="765111" y="802433"/>
                </a:lnTo>
                <a:lnTo>
                  <a:pt x="821094" y="906936"/>
                </a:lnTo>
                <a:lnTo>
                  <a:pt x="903204" y="1063690"/>
                </a:lnTo>
                <a:lnTo>
                  <a:pt x="962920" y="1168193"/>
                </a:lnTo>
                <a:lnTo>
                  <a:pt x="1041297" y="1295089"/>
                </a:lnTo>
                <a:lnTo>
                  <a:pt x="1104745" y="1395860"/>
                </a:lnTo>
                <a:lnTo>
                  <a:pt x="1198051" y="1533953"/>
                </a:lnTo>
                <a:lnTo>
                  <a:pt x="1332412" y="1720565"/>
                </a:lnTo>
                <a:lnTo>
                  <a:pt x="1440647" y="1858658"/>
                </a:lnTo>
                <a:lnTo>
                  <a:pt x="1533953" y="1974358"/>
                </a:lnTo>
                <a:lnTo>
                  <a:pt x="1642188" y="2078861"/>
                </a:lnTo>
                <a:lnTo>
                  <a:pt x="1761620" y="2183363"/>
                </a:lnTo>
                <a:lnTo>
                  <a:pt x="1836265" y="2243079"/>
                </a:lnTo>
                <a:lnTo>
                  <a:pt x="1903445" y="2287866"/>
                </a:lnTo>
                <a:lnTo>
                  <a:pt x="1970626" y="2317724"/>
                </a:lnTo>
                <a:lnTo>
                  <a:pt x="2448353" y="2724539"/>
                </a:lnTo>
                <a:lnTo>
                  <a:pt x="2459550" y="2773058"/>
                </a:lnTo>
                <a:lnTo>
                  <a:pt x="2467014" y="2836506"/>
                </a:lnTo>
                <a:lnTo>
                  <a:pt x="2467014" y="2870097"/>
                </a:lnTo>
                <a:lnTo>
                  <a:pt x="2459550" y="2896222"/>
                </a:lnTo>
                <a:lnTo>
                  <a:pt x="2429692" y="2922348"/>
                </a:lnTo>
                <a:lnTo>
                  <a:pt x="2407298" y="2933545"/>
                </a:lnTo>
                <a:lnTo>
                  <a:pt x="2362511" y="2937277"/>
                </a:lnTo>
                <a:lnTo>
                  <a:pt x="2325189" y="2926080"/>
                </a:lnTo>
                <a:lnTo>
                  <a:pt x="2216954" y="2866364"/>
                </a:lnTo>
                <a:lnTo>
                  <a:pt x="2060200" y="2765594"/>
                </a:lnTo>
                <a:lnTo>
                  <a:pt x="1907178" y="2653626"/>
                </a:lnTo>
                <a:lnTo>
                  <a:pt x="1754156" y="2522998"/>
                </a:lnTo>
                <a:lnTo>
                  <a:pt x="1601134" y="2381172"/>
                </a:lnTo>
                <a:lnTo>
                  <a:pt x="1451844" y="2228150"/>
                </a:lnTo>
                <a:lnTo>
                  <a:pt x="1291357" y="2045270"/>
                </a:lnTo>
                <a:lnTo>
                  <a:pt x="1227909" y="1966893"/>
                </a:lnTo>
                <a:lnTo>
                  <a:pt x="1059958" y="1739226"/>
                </a:lnTo>
                <a:lnTo>
                  <a:pt x="880810" y="1474237"/>
                </a:lnTo>
                <a:lnTo>
                  <a:pt x="705395" y="1183122"/>
                </a:lnTo>
                <a:lnTo>
                  <a:pt x="630750" y="1052493"/>
                </a:lnTo>
                <a:lnTo>
                  <a:pt x="515050" y="836023"/>
                </a:lnTo>
                <a:lnTo>
                  <a:pt x="403083" y="5523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3E5F7F85-C12E-6F4B-886D-1DBDD6EC0FE3}"/>
              </a:ext>
            </a:extLst>
          </p:cNvPr>
          <p:cNvSpPr/>
          <p:nvPr/>
        </p:nvSpPr>
        <p:spPr>
          <a:xfrm>
            <a:off x="6662738" y="4475163"/>
            <a:ext cx="577850" cy="1162050"/>
          </a:xfrm>
          <a:custGeom>
            <a:avLst/>
            <a:gdLst>
              <a:gd name="connsiteX0" fmla="*/ 492918 w 578643"/>
              <a:gd name="connsiteY0" fmla="*/ 266700 h 1162050"/>
              <a:gd name="connsiteX1" fmla="*/ 492918 w 578643"/>
              <a:gd name="connsiteY1" fmla="*/ 33337 h 1162050"/>
              <a:gd name="connsiteX2" fmla="*/ 488156 w 578643"/>
              <a:gd name="connsiteY2" fmla="*/ 9525 h 1162050"/>
              <a:gd name="connsiteX3" fmla="*/ 473868 w 578643"/>
              <a:gd name="connsiteY3" fmla="*/ 0 h 1162050"/>
              <a:gd name="connsiteX4" fmla="*/ 457200 w 578643"/>
              <a:gd name="connsiteY4" fmla="*/ 4762 h 1162050"/>
              <a:gd name="connsiteX5" fmla="*/ 433387 w 578643"/>
              <a:gd name="connsiteY5" fmla="*/ 33337 h 1162050"/>
              <a:gd name="connsiteX6" fmla="*/ 421481 w 578643"/>
              <a:gd name="connsiteY6" fmla="*/ 66675 h 1162050"/>
              <a:gd name="connsiteX7" fmla="*/ 407193 w 578643"/>
              <a:gd name="connsiteY7" fmla="*/ 150019 h 1162050"/>
              <a:gd name="connsiteX8" fmla="*/ 378618 w 578643"/>
              <a:gd name="connsiteY8" fmla="*/ 285750 h 1162050"/>
              <a:gd name="connsiteX9" fmla="*/ 345281 w 578643"/>
              <a:gd name="connsiteY9" fmla="*/ 404812 h 1162050"/>
              <a:gd name="connsiteX10" fmla="*/ 321468 w 578643"/>
              <a:gd name="connsiteY10" fmla="*/ 478631 h 1162050"/>
              <a:gd name="connsiteX11" fmla="*/ 307181 w 578643"/>
              <a:gd name="connsiteY11" fmla="*/ 509587 h 1162050"/>
              <a:gd name="connsiteX12" fmla="*/ 278606 w 578643"/>
              <a:gd name="connsiteY12" fmla="*/ 564356 h 1162050"/>
              <a:gd name="connsiteX13" fmla="*/ 252412 w 578643"/>
              <a:gd name="connsiteY13" fmla="*/ 592931 h 1162050"/>
              <a:gd name="connsiteX14" fmla="*/ 219075 w 578643"/>
              <a:gd name="connsiteY14" fmla="*/ 614362 h 1162050"/>
              <a:gd name="connsiteX15" fmla="*/ 183356 w 578643"/>
              <a:gd name="connsiteY15" fmla="*/ 626269 h 1162050"/>
              <a:gd name="connsiteX16" fmla="*/ 145256 w 578643"/>
              <a:gd name="connsiteY16" fmla="*/ 631031 h 1162050"/>
              <a:gd name="connsiteX17" fmla="*/ 100012 w 578643"/>
              <a:gd name="connsiteY17" fmla="*/ 626269 h 1162050"/>
              <a:gd name="connsiteX18" fmla="*/ 76200 w 578643"/>
              <a:gd name="connsiteY18" fmla="*/ 619125 h 1162050"/>
              <a:gd name="connsiteX19" fmla="*/ 0 w 578643"/>
              <a:gd name="connsiteY19" fmla="*/ 583406 h 1162050"/>
              <a:gd name="connsiteX20" fmla="*/ 578643 w 578643"/>
              <a:gd name="connsiteY20" fmla="*/ 1162050 h 1162050"/>
              <a:gd name="connsiteX21" fmla="*/ 569118 w 578643"/>
              <a:gd name="connsiteY21" fmla="*/ 1073944 h 1162050"/>
              <a:gd name="connsiteX22" fmla="*/ 561975 w 578643"/>
              <a:gd name="connsiteY22" fmla="*/ 1028700 h 1162050"/>
              <a:gd name="connsiteX23" fmla="*/ 547687 w 578643"/>
              <a:gd name="connsiteY23" fmla="*/ 985837 h 1162050"/>
              <a:gd name="connsiteX24" fmla="*/ 521493 w 578643"/>
              <a:gd name="connsiteY24" fmla="*/ 921544 h 1162050"/>
              <a:gd name="connsiteX25" fmla="*/ 502443 w 578643"/>
              <a:gd name="connsiteY25" fmla="*/ 859631 h 1162050"/>
              <a:gd name="connsiteX26" fmla="*/ 492918 w 578643"/>
              <a:gd name="connsiteY26" fmla="*/ 812006 h 1162050"/>
              <a:gd name="connsiteX27" fmla="*/ 492918 w 578643"/>
              <a:gd name="connsiteY27" fmla="*/ 661987 h 1162050"/>
              <a:gd name="connsiteX28" fmla="*/ 492918 w 578643"/>
              <a:gd name="connsiteY28" fmla="*/ 26670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8643" h="1162050">
                <a:moveTo>
                  <a:pt x="492918" y="266700"/>
                </a:moveTo>
                <a:lnTo>
                  <a:pt x="492918" y="33337"/>
                </a:lnTo>
                <a:lnTo>
                  <a:pt x="488156" y="9525"/>
                </a:lnTo>
                <a:lnTo>
                  <a:pt x="473868" y="0"/>
                </a:lnTo>
                <a:lnTo>
                  <a:pt x="457200" y="4762"/>
                </a:lnTo>
                <a:lnTo>
                  <a:pt x="433387" y="33337"/>
                </a:lnTo>
                <a:lnTo>
                  <a:pt x="421481" y="66675"/>
                </a:lnTo>
                <a:lnTo>
                  <a:pt x="407193" y="150019"/>
                </a:lnTo>
                <a:lnTo>
                  <a:pt x="378618" y="285750"/>
                </a:lnTo>
                <a:lnTo>
                  <a:pt x="345281" y="404812"/>
                </a:lnTo>
                <a:lnTo>
                  <a:pt x="321468" y="478631"/>
                </a:lnTo>
                <a:lnTo>
                  <a:pt x="307181" y="509587"/>
                </a:lnTo>
                <a:lnTo>
                  <a:pt x="278606" y="564356"/>
                </a:lnTo>
                <a:lnTo>
                  <a:pt x="252412" y="592931"/>
                </a:lnTo>
                <a:lnTo>
                  <a:pt x="219075" y="614362"/>
                </a:lnTo>
                <a:lnTo>
                  <a:pt x="183356" y="626269"/>
                </a:lnTo>
                <a:lnTo>
                  <a:pt x="145256" y="631031"/>
                </a:lnTo>
                <a:lnTo>
                  <a:pt x="100012" y="626269"/>
                </a:lnTo>
                <a:lnTo>
                  <a:pt x="76200" y="619125"/>
                </a:lnTo>
                <a:lnTo>
                  <a:pt x="0" y="583406"/>
                </a:lnTo>
                <a:lnTo>
                  <a:pt x="578643" y="1162050"/>
                </a:lnTo>
                <a:lnTo>
                  <a:pt x="569118" y="1073944"/>
                </a:lnTo>
                <a:lnTo>
                  <a:pt x="561975" y="1028700"/>
                </a:lnTo>
                <a:lnTo>
                  <a:pt x="547687" y="985837"/>
                </a:lnTo>
                <a:lnTo>
                  <a:pt x="521493" y="921544"/>
                </a:lnTo>
                <a:lnTo>
                  <a:pt x="502443" y="859631"/>
                </a:lnTo>
                <a:lnTo>
                  <a:pt x="492918" y="812006"/>
                </a:lnTo>
                <a:lnTo>
                  <a:pt x="492918" y="661987"/>
                </a:lnTo>
                <a:cubicBezTo>
                  <a:pt x="492124" y="537368"/>
                  <a:pt x="491331" y="412750"/>
                  <a:pt x="492918" y="2667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F7D84C1-2565-4339-8EC0-2DFE5DE79EB6}"/>
              </a:ext>
            </a:extLst>
          </p:cNvPr>
          <p:cNvGrpSpPr/>
          <p:nvPr/>
        </p:nvGrpSpPr>
        <p:grpSpPr>
          <a:xfrm>
            <a:off x="2574925" y="1420813"/>
            <a:ext cx="4668838" cy="4464050"/>
            <a:chOff x="2727325" y="1573213"/>
            <a:chExt cx="4668838" cy="4464050"/>
          </a:xfrm>
        </p:grpSpPr>
        <p:sp>
          <p:nvSpPr>
            <p:cNvPr id="12" name="フリーフォーム 72">
              <a:extLst>
                <a:ext uri="{FF2B5EF4-FFF2-40B4-BE49-F238E27FC236}">
                  <a16:creationId xmlns:a16="http://schemas.microsoft.com/office/drawing/2014/main" id="{E493D4A9-D9B7-4B07-98FE-2217E4D1BD35}"/>
                </a:ext>
              </a:extLst>
            </p:cNvPr>
            <p:cNvSpPr/>
            <p:nvPr/>
          </p:nvSpPr>
          <p:spPr>
            <a:xfrm>
              <a:off x="4668838" y="1573213"/>
              <a:ext cx="606425" cy="654050"/>
            </a:xfrm>
            <a:custGeom>
              <a:avLst/>
              <a:gdLst>
                <a:gd name="connsiteX0" fmla="*/ 261938 w 604838"/>
                <a:gd name="connsiteY0" fmla="*/ 323850 h 652463"/>
                <a:gd name="connsiteX1" fmla="*/ 252413 w 604838"/>
                <a:gd name="connsiteY1" fmla="*/ 252413 h 652463"/>
                <a:gd name="connsiteX2" fmla="*/ 235744 w 604838"/>
                <a:gd name="connsiteY2" fmla="*/ 228600 h 652463"/>
                <a:gd name="connsiteX3" fmla="*/ 190500 w 604838"/>
                <a:gd name="connsiteY3" fmla="*/ 190500 h 652463"/>
                <a:gd name="connsiteX4" fmla="*/ 150019 w 604838"/>
                <a:gd name="connsiteY4" fmla="*/ 159544 h 652463"/>
                <a:gd name="connsiteX5" fmla="*/ 107157 w 604838"/>
                <a:gd name="connsiteY5" fmla="*/ 126207 h 652463"/>
                <a:gd name="connsiteX6" fmla="*/ 76200 w 604838"/>
                <a:gd name="connsiteY6" fmla="*/ 107157 h 652463"/>
                <a:gd name="connsiteX7" fmla="*/ 35719 w 604838"/>
                <a:gd name="connsiteY7" fmla="*/ 78582 h 652463"/>
                <a:gd name="connsiteX8" fmla="*/ 14288 w 604838"/>
                <a:gd name="connsiteY8" fmla="*/ 57150 h 652463"/>
                <a:gd name="connsiteX9" fmla="*/ 4763 w 604838"/>
                <a:gd name="connsiteY9" fmla="*/ 38100 h 652463"/>
                <a:gd name="connsiteX10" fmla="*/ 0 w 604838"/>
                <a:gd name="connsiteY10" fmla="*/ 26194 h 652463"/>
                <a:gd name="connsiteX11" fmla="*/ 4763 w 604838"/>
                <a:gd name="connsiteY11" fmla="*/ 14288 h 652463"/>
                <a:gd name="connsiteX12" fmla="*/ 21432 w 604838"/>
                <a:gd name="connsiteY12" fmla="*/ 4763 h 652463"/>
                <a:gd name="connsiteX13" fmla="*/ 64294 w 604838"/>
                <a:gd name="connsiteY13" fmla="*/ 0 h 652463"/>
                <a:gd name="connsiteX14" fmla="*/ 104775 w 604838"/>
                <a:gd name="connsiteY14" fmla="*/ 2382 h 652463"/>
                <a:gd name="connsiteX15" fmla="*/ 192882 w 604838"/>
                <a:gd name="connsiteY15" fmla="*/ 16669 h 652463"/>
                <a:gd name="connsiteX16" fmla="*/ 276225 w 604838"/>
                <a:gd name="connsiteY16" fmla="*/ 35719 h 652463"/>
                <a:gd name="connsiteX17" fmla="*/ 340519 w 604838"/>
                <a:gd name="connsiteY17" fmla="*/ 50007 h 652463"/>
                <a:gd name="connsiteX18" fmla="*/ 397669 w 604838"/>
                <a:gd name="connsiteY18" fmla="*/ 66675 h 652463"/>
                <a:gd name="connsiteX19" fmla="*/ 469107 w 604838"/>
                <a:gd name="connsiteY19" fmla="*/ 83344 h 652463"/>
                <a:gd name="connsiteX20" fmla="*/ 504825 w 604838"/>
                <a:gd name="connsiteY20" fmla="*/ 97632 h 652463"/>
                <a:gd name="connsiteX21" fmla="*/ 540544 w 604838"/>
                <a:gd name="connsiteY21" fmla="*/ 114300 h 652463"/>
                <a:gd name="connsiteX22" fmla="*/ 569119 w 604838"/>
                <a:gd name="connsiteY22" fmla="*/ 133350 h 652463"/>
                <a:gd name="connsiteX23" fmla="*/ 583407 w 604838"/>
                <a:gd name="connsiteY23" fmla="*/ 150019 h 652463"/>
                <a:gd name="connsiteX24" fmla="*/ 597694 w 604838"/>
                <a:gd name="connsiteY24" fmla="*/ 176213 h 652463"/>
                <a:gd name="connsiteX25" fmla="*/ 604838 w 604838"/>
                <a:gd name="connsiteY25" fmla="*/ 204788 h 652463"/>
                <a:gd name="connsiteX26" fmla="*/ 604838 w 604838"/>
                <a:gd name="connsiteY26" fmla="*/ 242888 h 652463"/>
                <a:gd name="connsiteX27" fmla="*/ 592932 w 604838"/>
                <a:gd name="connsiteY27" fmla="*/ 273844 h 652463"/>
                <a:gd name="connsiteX28" fmla="*/ 581025 w 604838"/>
                <a:gd name="connsiteY28" fmla="*/ 295275 h 652463"/>
                <a:gd name="connsiteX29" fmla="*/ 573882 w 604838"/>
                <a:gd name="connsiteY29" fmla="*/ 330994 h 652463"/>
                <a:gd name="connsiteX30" fmla="*/ 564357 w 604838"/>
                <a:gd name="connsiteY30" fmla="*/ 416719 h 652463"/>
                <a:gd name="connsiteX31" fmla="*/ 561975 w 604838"/>
                <a:gd name="connsiteY31" fmla="*/ 502444 h 652463"/>
                <a:gd name="connsiteX32" fmla="*/ 564357 w 604838"/>
                <a:gd name="connsiteY32" fmla="*/ 621507 h 652463"/>
                <a:gd name="connsiteX33" fmla="*/ 271463 w 604838"/>
                <a:gd name="connsiteY33" fmla="*/ 652463 h 652463"/>
                <a:gd name="connsiteX34" fmla="*/ 269082 w 604838"/>
                <a:gd name="connsiteY34" fmla="*/ 516732 h 652463"/>
                <a:gd name="connsiteX35" fmla="*/ 269082 w 604838"/>
                <a:gd name="connsiteY35" fmla="*/ 431007 h 652463"/>
                <a:gd name="connsiteX36" fmla="*/ 261938 w 604838"/>
                <a:gd name="connsiteY36" fmla="*/ 3238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4838" h="652463">
                  <a:moveTo>
                    <a:pt x="261938" y="323850"/>
                  </a:moveTo>
                  <a:lnTo>
                    <a:pt x="252413" y="252413"/>
                  </a:lnTo>
                  <a:lnTo>
                    <a:pt x="235744" y="228600"/>
                  </a:lnTo>
                  <a:lnTo>
                    <a:pt x="190500" y="190500"/>
                  </a:lnTo>
                  <a:lnTo>
                    <a:pt x="150019" y="159544"/>
                  </a:lnTo>
                  <a:lnTo>
                    <a:pt x="107157" y="126207"/>
                  </a:lnTo>
                  <a:lnTo>
                    <a:pt x="76200" y="107157"/>
                  </a:lnTo>
                  <a:lnTo>
                    <a:pt x="35719" y="78582"/>
                  </a:lnTo>
                  <a:lnTo>
                    <a:pt x="14288" y="57150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4763" y="14288"/>
                  </a:lnTo>
                  <a:lnTo>
                    <a:pt x="21432" y="4763"/>
                  </a:lnTo>
                  <a:lnTo>
                    <a:pt x="64294" y="0"/>
                  </a:lnTo>
                  <a:lnTo>
                    <a:pt x="104775" y="2382"/>
                  </a:lnTo>
                  <a:lnTo>
                    <a:pt x="192882" y="16669"/>
                  </a:lnTo>
                  <a:lnTo>
                    <a:pt x="276225" y="35719"/>
                  </a:lnTo>
                  <a:lnTo>
                    <a:pt x="340519" y="50007"/>
                  </a:lnTo>
                  <a:lnTo>
                    <a:pt x="397669" y="66675"/>
                  </a:lnTo>
                  <a:lnTo>
                    <a:pt x="469107" y="83344"/>
                  </a:lnTo>
                  <a:lnTo>
                    <a:pt x="504825" y="97632"/>
                  </a:lnTo>
                  <a:lnTo>
                    <a:pt x="540544" y="114300"/>
                  </a:lnTo>
                  <a:lnTo>
                    <a:pt x="569119" y="133350"/>
                  </a:lnTo>
                  <a:lnTo>
                    <a:pt x="583407" y="150019"/>
                  </a:lnTo>
                  <a:lnTo>
                    <a:pt x="597694" y="176213"/>
                  </a:lnTo>
                  <a:lnTo>
                    <a:pt x="604838" y="204788"/>
                  </a:lnTo>
                  <a:lnTo>
                    <a:pt x="604838" y="242888"/>
                  </a:lnTo>
                  <a:lnTo>
                    <a:pt x="592932" y="273844"/>
                  </a:lnTo>
                  <a:lnTo>
                    <a:pt x="581025" y="295275"/>
                  </a:lnTo>
                  <a:lnTo>
                    <a:pt x="573882" y="330994"/>
                  </a:lnTo>
                  <a:lnTo>
                    <a:pt x="564357" y="416719"/>
                  </a:lnTo>
                  <a:lnTo>
                    <a:pt x="561975" y="502444"/>
                  </a:lnTo>
                  <a:lnTo>
                    <a:pt x="564357" y="621507"/>
                  </a:lnTo>
                  <a:lnTo>
                    <a:pt x="271463" y="652463"/>
                  </a:lnTo>
                  <a:cubicBezTo>
                    <a:pt x="270669" y="607219"/>
                    <a:pt x="269876" y="561976"/>
                    <a:pt x="269082" y="516732"/>
                  </a:cubicBezTo>
                  <a:lnTo>
                    <a:pt x="269082" y="431007"/>
                  </a:lnTo>
                  <a:lnTo>
                    <a:pt x="261938" y="323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4">
              <a:extLst>
                <a:ext uri="{FF2B5EF4-FFF2-40B4-BE49-F238E27FC236}">
                  <a16:creationId xmlns:a16="http://schemas.microsoft.com/office/drawing/2014/main" id="{2483E711-6460-49AE-A32B-F4D3DB054F45}"/>
                </a:ext>
              </a:extLst>
            </p:cNvPr>
            <p:cNvSpPr/>
            <p:nvPr/>
          </p:nvSpPr>
          <p:spPr>
            <a:xfrm>
              <a:off x="4213225" y="2339975"/>
              <a:ext cx="1622425" cy="1023938"/>
            </a:xfrm>
            <a:custGeom>
              <a:avLst/>
              <a:gdLst>
                <a:gd name="connsiteX0" fmla="*/ 869521 w 1621237"/>
                <a:gd name="connsiteY0" fmla="*/ 420736 h 1023792"/>
                <a:gd name="connsiteX1" fmla="*/ 1001352 w 1621237"/>
                <a:gd name="connsiteY1" fmla="*/ 316955 h 1023792"/>
                <a:gd name="connsiteX2" fmla="*/ 1093914 w 1621237"/>
                <a:gd name="connsiteY2" fmla="*/ 241222 h 1023792"/>
                <a:gd name="connsiteX3" fmla="*/ 1124768 w 1621237"/>
                <a:gd name="connsiteY3" fmla="*/ 218783 h 1023792"/>
                <a:gd name="connsiteX4" fmla="*/ 1127573 w 1621237"/>
                <a:gd name="connsiteY4" fmla="*/ 204759 h 1023792"/>
                <a:gd name="connsiteX5" fmla="*/ 1096719 w 1621237"/>
                <a:gd name="connsiteY5" fmla="*/ 159880 h 1023792"/>
                <a:gd name="connsiteX6" fmla="*/ 1063060 w 1621237"/>
                <a:gd name="connsiteY6" fmla="*/ 109392 h 1023792"/>
                <a:gd name="connsiteX7" fmla="*/ 1043426 w 1621237"/>
                <a:gd name="connsiteY7" fmla="*/ 78538 h 1023792"/>
                <a:gd name="connsiteX8" fmla="*/ 1029401 w 1621237"/>
                <a:gd name="connsiteY8" fmla="*/ 44879 h 1023792"/>
                <a:gd name="connsiteX9" fmla="*/ 1029401 w 1621237"/>
                <a:gd name="connsiteY9" fmla="*/ 28049 h 1023792"/>
                <a:gd name="connsiteX10" fmla="*/ 1032206 w 1621237"/>
                <a:gd name="connsiteY10" fmla="*/ 8415 h 1023792"/>
                <a:gd name="connsiteX11" fmla="*/ 1049035 w 1621237"/>
                <a:gd name="connsiteY11" fmla="*/ 0 h 1023792"/>
                <a:gd name="connsiteX12" fmla="*/ 1093914 w 1621237"/>
                <a:gd name="connsiteY12" fmla="*/ 8415 h 1023792"/>
                <a:gd name="connsiteX13" fmla="*/ 1164037 w 1621237"/>
                <a:gd name="connsiteY13" fmla="*/ 33659 h 1023792"/>
                <a:gd name="connsiteX14" fmla="*/ 1301477 w 1621237"/>
                <a:gd name="connsiteY14" fmla="*/ 86952 h 1023792"/>
                <a:gd name="connsiteX15" fmla="*/ 1466967 w 1621237"/>
                <a:gd name="connsiteY15" fmla="*/ 148660 h 1023792"/>
                <a:gd name="connsiteX16" fmla="*/ 1562333 w 1621237"/>
                <a:gd name="connsiteY16" fmla="*/ 185124 h 1023792"/>
                <a:gd name="connsiteX17" fmla="*/ 1573553 w 1621237"/>
                <a:gd name="connsiteY17" fmla="*/ 190734 h 1023792"/>
                <a:gd name="connsiteX18" fmla="*/ 1584773 w 1621237"/>
                <a:gd name="connsiteY18" fmla="*/ 199149 h 1023792"/>
                <a:gd name="connsiteX19" fmla="*/ 1604407 w 1621237"/>
                <a:gd name="connsiteY19" fmla="*/ 230003 h 1023792"/>
                <a:gd name="connsiteX20" fmla="*/ 1615627 w 1621237"/>
                <a:gd name="connsiteY20" fmla="*/ 246832 h 1023792"/>
                <a:gd name="connsiteX21" fmla="*/ 1621237 w 1621237"/>
                <a:gd name="connsiteY21" fmla="*/ 260857 h 1023792"/>
                <a:gd name="connsiteX22" fmla="*/ 1612822 w 1621237"/>
                <a:gd name="connsiteY22" fmla="*/ 280491 h 1023792"/>
                <a:gd name="connsiteX23" fmla="*/ 1570748 w 1621237"/>
                <a:gd name="connsiteY23" fmla="*/ 294516 h 1023792"/>
                <a:gd name="connsiteX24" fmla="*/ 1523065 w 1621237"/>
                <a:gd name="connsiteY24" fmla="*/ 308540 h 1023792"/>
                <a:gd name="connsiteX25" fmla="*/ 1464162 w 1621237"/>
                <a:gd name="connsiteY25" fmla="*/ 325370 h 1023792"/>
                <a:gd name="connsiteX26" fmla="*/ 1385624 w 1621237"/>
                <a:gd name="connsiteY26" fmla="*/ 375858 h 1023792"/>
                <a:gd name="connsiteX27" fmla="*/ 1178061 w 1621237"/>
                <a:gd name="connsiteY27" fmla="*/ 513298 h 1023792"/>
                <a:gd name="connsiteX28" fmla="*/ 992937 w 1621237"/>
                <a:gd name="connsiteY28" fmla="*/ 631105 h 1023792"/>
                <a:gd name="connsiteX29" fmla="*/ 751715 w 1621237"/>
                <a:gd name="connsiteY29" fmla="*/ 723666 h 1023792"/>
                <a:gd name="connsiteX30" fmla="*/ 558176 w 1621237"/>
                <a:gd name="connsiteY30" fmla="*/ 810619 h 1023792"/>
                <a:gd name="connsiteX31" fmla="*/ 375857 w 1621237"/>
                <a:gd name="connsiteY31" fmla="*/ 891961 h 1023792"/>
                <a:gd name="connsiteX32" fmla="*/ 213173 w 1621237"/>
                <a:gd name="connsiteY32" fmla="*/ 964889 h 1023792"/>
                <a:gd name="connsiteX33" fmla="*/ 75732 w 1621237"/>
                <a:gd name="connsiteY33" fmla="*/ 1023792 h 1023792"/>
                <a:gd name="connsiteX34" fmla="*/ 0 w 1621237"/>
                <a:gd name="connsiteY34" fmla="*/ 959279 h 1023792"/>
                <a:gd name="connsiteX35" fmla="*/ 162684 w 1621237"/>
                <a:gd name="connsiteY35" fmla="*/ 875132 h 1023792"/>
                <a:gd name="connsiteX36" fmla="*/ 328174 w 1621237"/>
                <a:gd name="connsiteY36" fmla="*/ 785374 h 1023792"/>
                <a:gd name="connsiteX37" fmla="*/ 488054 w 1621237"/>
                <a:gd name="connsiteY37" fmla="*/ 690008 h 1023792"/>
                <a:gd name="connsiteX38" fmla="*/ 681592 w 1621237"/>
                <a:gd name="connsiteY38" fmla="*/ 560982 h 1023792"/>
                <a:gd name="connsiteX39" fmla="*/ 869521 w 1621237"/>
                <a:gd name="connsiteY39" fmla="*/ 420736 h 10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21237" h="1023792">
                  <a:moveTo>
                    <a:pt x="869521" y="420736"/>
                  </a:moveTo>
                  <a:lnTo>
                    <a:pt x="1001352" y="316955"/>
                  </a:lnTo>
                  <a:lnTo>
                    <a:pt x="1093914" y="241222"/>
                  </a:lnTo>
                  <a:lnTo>
                    <a:pt x="1124768" y="218783"/>
                  </a:lnTo>
                  <a:lnTo>
                    <a:pt x="1127573" y="204759"/>
                  </a:lnTo>
                  <a:lnTo>
                    <a:pt x="1096719" y="159880"/>
                  </a:lnTo>
                  <a:lnTo>
                    <a:pt x="1063060" y="109392"/>
                  </a:lnTo>
                  <a:lnTo>
                    <a:pt x="1043426" y="78538"/>
                  </a:lnTo>
                  <a:lnTo>
                    <a:pt x="1029401" y="44879"/>
                  </a:lnTo>
                  <a:lnTo>
                    <a:pt x="1029401" y="28049"/>
                  </a:lnTo>
                  <a:lnTo>
                    <a:pt x="1032206" y="8415"/>
                  </a:lnTo>
                  <a:lnTo>
                    <a:pt x="1049035" y="0"/>
                  </a:lnTo>
                  <a:lnTo>
                    <a:pt x="1093914" y="8415"/>
                  </a:lnTo>
                  <a:lnTo>
                    <a:pt x="1164037" y="33659"/>
                  </a:lnTo>
                  <a:lnTo>
                    <a:pt x="1301477" y="86952"/>
                  </a:lnTo>
                  <a:lnTo>
                    <a:pt x="1466967" y="148660"/>
                  </a:lnTo>
                  <a:lnTo>
                    <a:pt x="1562333" y="185124"/>
                  </a:lnTo>
                  <a:lnTo>
                    <a:pt x="1573553" y="190734"/>
                  </a:lnTo>
                  <a:lnTo>
                    <a:pt x="1584773" y="199149"/>
                  </a:lnTo>
                  <a:lnTo>
                    <a:pt x="1604407" y="230003"/>
                  </a:lnTo>
                  <a:lnTo>
                    <a:pt x="1615627" y="246832"/>
                  </a:lnTo>
                  <a:lnTo>
                    <a:pt x="1621237" y="260857"/>
                  </a:lnTo>
                  <a:lnTo>
                    <a:pt x="1612822" y="280491"/>
                  </a:lnTo>
                  <a:lnTo>
                    <a:pt x="1570748" y="294516"/>
                  </a:lnTo>
                  <a:lnTo>
                    <a:pt x="1523065" y="308540"/>
                  </a:lnTo>
                  <a:lnTo>
                    <a:pt x="1464162" y="325370"/>
                  </a:lnTo>
                  <a:lnTo>
                    <a:pt x="1385624" y="375858"/>
                  </a:lnTo>
                  <a:lnTo>
                    <a:pt x="1178061" y="513298"/>
                  </a:lnTo>
                  <a:lnTo>
                    <a:pt x="992937" y="631105"/>
                  </a:lnTo>
                  <a:lnTo>
                    <a:pt x="751715" y="723666"/>
                  </a:lnTo>
                  <a:lnTo>
                    <a:pt x="558176" y="810619"/>
                  </a:lnTo>
                  <a:lnTo>
                    <a:pt x="375857" y="891961"/>
                  </a:lnTo>
                  <a:lnTo>
                    <a:pt x="213173" y="964889"/>
                  </a:lnTo>
                  <a:lnTo>
                    <a:pt x="75732" y="1023792"/>
                  </a:lnTo>
                  <a:lnTo>
                    <a:pt x="0" y="959279"/>
                  </a:lnTo>
                  <a:lnTo>
                    <a:pt x="162684" y="875132"/>
                  </a:lnTo>
                  <a:lnTo>
                    <a:pt x="328174" y="785374"/>
                  </a:lnTo>
                  <a:lnTo>
                    <a:pt x="488054" y="690008"/>
                  </a:lnTo>
                  <a:lnTo>
                    <a:pt x="681592" y="560982"/>
                  </a:lnTo>
                  <a:lnTo>
                    <a:pt x="869521" y="4207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0">
              <a:extLst>
                <a:ext uri="{FF2B5EF4-FFF2-40B4-BE49-F238E27FC236}">
                  <a16:creationId xmlns:a16="http://schemas.microsoft.com/office/drawing/2014/main" id="{316BF601-9E58-4314-9164-11AA4B55761F}"/>
                </a:ext>
              </a:extLst>
            </p:cNvPr>
            <p:cNvSpPr/>
            <p:nvPr/>
          </p:nvSpPr>
          <p:spPr>
            <a:xfrm>
              <a:off x="3867150" y="5592763"/>
              <a:ext cx="2655888" cy="444500"/>
            </a:xfrm>
            <a:custGeom>
              <a:avLst/>
              <a:gdLst>
                <a:gd name="connsiteX0" fmla="*/ 1152525 w 2655094"/>
                <a:gd name="connsiteY0" fmla="*/ 142875 h 442913"/>
                <a:gd name="connsiteX1" fmla="*/ 1514475 w 2655094"/>
                <a:gd name="connsiteY1" fmla="*/ 109538 h 442913"/>
                <a:gd name="connsiteX2" fmla="*/ 1859756 w 2655094"/>
                <a:gd name="connsiteY2" fmla="*/ 78582 h 442913"/>
                <a:gd name="connsiteX3" fmla="*/ 2007394 w 2655094"/>
                <a:gd name="connsiteY3" fmla="*/ 66675 h 442913"/>
                <a:gd name="connsiteX4" fmla="*/ 2085975 w 2655094"/>
                <a:gd name="connsiteY4" fmla="*/ 40482 h 442913"/>
                <a:gd name="connsiteX5" fmla="*/ 2205038 w 2655094"/>
                <a:gd name="connsiteY5" fmla="*/ 2382 h 442913"/>
                <a:gd name="connsiteX6" fmla="*/ 2221706 w 2655094"/>
                <a:gd name="connsiteY6" fmla="*/ 0 h 442913"/>
                <a:gd name="connsiteX7" fmla="*/ 2257425 w 2655094"/>
                <a:gd name="connsiteY7" fmla="*/ 9525 h 442913"/>
                <a:gd name="connsiteX8" fmla="*/ 2347913 w 2655094"/>
                <a:gd name="connsiteY8" fmla="*/ 38100 h 442913"/>
                <a:gd name="connsiteX9" fmla="*/ 2452688 w 2655094"/>
                <a:gd name="connsiteY9" fmla="*/ 73819 h 442913"/>
                <a:gd name="connsiteX10" fmla="*/ 2536031 w 2655094"/>
                <a:gd name="connsiteY10" fmla="*/ 104775 h 442913"/>
                <a:gd name="connsiteX11" fmla="*/ 2578894 w 2655094"/>
                <a:gd name="connsiteY11" fmla="*/ 121444 h 442913"/>
                <a:gd name="connsiteX12" fmla="*/ 2595563 w 2655094"/>
                <a:gd name="connsiteY12" fmla="*/ 128588 h 442913"/>
                <a:gd name="connsiteX13" fmla="*/ 2616994 w 2655094"/>
                <a:gd name="connsiteY13" fmla="*/ 142875 h 442913"/>
                <a:gd name="connsiteX14" fmla="*/ 2633663 w 2655094"/>
                <a:gd name="connsiteY14" fmla="*/ 164307 h 442913"/>
                <a:gd name="connsiteX15" fmla="*/ 2647950 w 2655094"/>
                <a:gd name="connsiteY15" fmla="*/ 192882 h 442913"/>
                <a:gd name="connsiteX16" fmla="*/ 2655094 w 2655094"/>
                <a:gd name="connsiteY16" fmla="*/ 216694 h 442913"/>
                <a:gd name="connsiteX17" fmla="*/ 2650331 w 2655094"/>
                <a:gd name="connsiteY17" fmla="*/ 233363 h 442913"/>
                <a:gd name="connsiteX18" fmla="*/ 2645569 w 2655094"/>
                <a:gd name="connsiteY18" fmla="*/ 250032 h 442913"/>
                <a:gd name="connsiteX19" fmla="*/ 2621756 w 2655094"/>
                <a:gd name="connsiteY19" fmla="*/ 264319 h 442913"/>
                <a:gd name="connsiteX20" fmla="*/ 2571750 w 2655094"/>
                <a:gd name="connsiteY20" fmla="*/ 278607 h 442913"/>
                <a:gd name="connsiteX21" fmla="*/ 2505075 w 2655094"/>
                <a:gd name="connsiteY21" fmla="*/ 288132 h 442913"/>
                <a:gd name="connsiteX22" fmla="*/ 2409825 w 2655094"/>
                <a:gd name="connsiteY22" fmla="*/ 288132 h 442913"/>
                <a:gd name="connsiteX23" fmla="*/ 2266950 w 2655094"/>
                <a:gd name="connsiteY23" fmla="*/ 288132 h 442913"/>
                <a:gd name="connsiteX24" fmla="*/ 2033588 w 2655094"/>
                <a:gd name="connsiteY24" fmla="*/ 290513 h 442913"/>
                <a:gd name="connsiteX25" fmla="*/ 1752600 w 2655094"/>
                <a:gd name="connsiteY25" fmla="*/ 302419 h 442913"/>
                <a:gd name="connsiteX26" fmla="*/ 1471613 w 2655094"/>
                <a:gd name="connsiteY26" fmla="*/ 316707 h 442913"/>
                <a:gd name="connsiteX27" fmla="*/ 1250156 w 2655094"/>
                <a:gd name="connsiteY27" fmla="*/ 333375 h 442913"/>
                <a:gd name="connsiteX28" fmla="*/ 1019175 w 2655094"/>
                <a:gd name="connsiteY28" fmla="*/ 354807 h 442913"/>
                <a:gd name="connsiteX29" fmla="*/ 635794 w 2655094"/>
                <a:gd name="connsiteY29" fmla="*/ 395288 h 442913"/>
                <a:gd name="connsiteX30" fmla="*/ 576263 w 2655094"/>
                <a:gd name="connsiteY30" fmla="*/ 402432 h 442913"/>
                <a:gd name="connsiteX31" fmla="*/ 533400 w 2655094"/>
                <a:gd name="connsiteY31" fmla="*/ 419100 h 442913"/>
                <a:gd name="connsiteX32" fmla="*/ 483394 w 2655094"/>
                <a:gd name="connsiteY32" fmla="*/ 435769 h 442913"/>
                <a:gd name="connsiteX33" fmla="*/ 445294 w 2655094"/>
                <a:gd name="connsiteY33" fmla="*/ 442913 h 442913"/>
                <a:gd name="connsiteX34" fmla="*/ 407194 w 2655094"/>
                <a:gd name="connsiteY34" fmla="*/ 442913 h 442913"/>
                <a:gd name="connsiteX35" fmla="*/ 361950 w 2655094"/>
                <a:gd name="connsiteY35" fmla="*/ 438150 h 442913"/>
                <a:gd name="connsiteX36" fmla="*/ 314325 w 2655094"/>
                <a:gd name="connsiteY36" fmla="*/ 421482 h 442913"/>
                <a:gd name="connsiteX37" fmla="*/ 278606 w 2655094"/>
                <a:gd name="connsiteY37" fmla="*/ 392907 h 442913"/>
                <a:gd name="connsiteX38" fmla="*/ 190500 w 2655094"/>
                <a:gd name="connsiteY38" fmla="*/ 316707 h 442913"/>
                <a:gd name="connsiteX39" fmla="*/ 95250 w 2655094"/>
                <a:gd name="connsiteY39" fmla="*/ 230982 h 442913"/>
                <a:gd name="connsiteX40" fmla="*/ 11906 w 2655094"/>
                <a:gd name="connsiteY40" fmla="*/ 147638 h 442913"/>
                <a:gd name="connsiteX41" fmla="*/ 0 w 2655094"/>
                <a:gd name="connsiteY41" fmla="*/ 121444 h 442913"/>
                <a:gd name="connsiteX42" fmla="*/ 0 w 2655094"/>
                <a:gd name="connsiteY42" fmla="*/ 100013 h 442913"/>
                <a:gd name="connsiteX43" fmla="*/ 2381 w 2655094"/>
                <a:gd name="connsiteY43" fmla="*/ 83344 h 442913"/>
                <a:gd name="connsiteX44" fmla="*/ 14288 w 2655094"/>
                <a:gd name="connsiteY44" fmla="*/ 73819 h 442913"/>
                <a:gd name="connsiteX45" fmla="*/ 23813 w 2655094"/>
                <a:gd name="connsiteY45" fmla="*/ 71438 h 442913"/>
                <a:gd name="connsiteX46" fmla="*/ 42863 w 2655094"/>
                <a:gd name="connsiteY46" fmla="*/ 73819 h 442913"/>
                <a:gd name="connsiteX47" fmla="*/ 64294 w 2655094"/>
                <a:gd name="connsiteY47" fmla="*/ 83344 h 442913"/>
                <a:gd name="connsiteX48" fmla="*/ 102394 w 2655094"/>
                <a:gd name="connsiteY48" fmla="*/ 111919 h 442913"/>
                <a:gd name="connsiteX49" fmla="*/ 145256 w 2655094"/>
                <a:gd name="connsiteY49" fmla="*/ 140494 h 442913"/>
                <a:gd name="connsiteX50" fmla="*/ 180975 w 2655094"/>
                <a:gd name="connsiteY50" fmla="*/ 157163 h 442913"/>
                <a:gd name="connsiteX51" fmla="*/ 266700 w 2655094"/>
                <a:gd name="connsiteY51" fmla="*/ 185738 h 442913"/>
                <a:gd name="connsiteX52" fmla="*/ 335756 w 2655094"/>
                <a:gd name="connsiteY52" fmla="*/ 197644 h 442913"/>
                <a:gd name="connsiteX53" fmla="*/ 426244 w 2655094"/>
                <a:gd name="connsiteY53" fmla="*/ 204788 h 442913"/>
                <a:gd name="connsiteX54" fmla="*/ 600075 w 2655094"/>
                <a:gd name="connsiteY54" fmla="*/ 190500 h 442913"/>
                <a:gd name="connsiteX55" fmla="*/ 895350 w 2655094"/>
                <a:gd name="connsiteY55" fmla="*/ 164307 h 442913"/>
                <a:gd name="connsiteX56" fmla="*/ 1152525 w 2655094"/>
                <a:gd name="connsiteY56" fmla="*/ 14287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55094" h="442913">
                  <a:moveTo>
                    <a:pt x="1152525" y="142875"/>
                  </a:moveTo>
                  <a:lnTo>
                    <a:pt x="1514475" y="109538"/>
                  </a:lnTo>
                  <a:lnTo>
                    <a:pt x="1859756" y="78582"/>
                  </a:lnTo>
                  <a:lnTo>
                    <a:pt x="2007394" y="66675"/>
                  </a:lnTo>
                  <a:lnTo>
                    <a:pt x="2085975" y="40482"/>
                  </a:lnTo>
                  <a:lnTo>
                    <a:pt x="2205038" y="2382"/>
                  </a:lnTo>
                  <a:lnTo>
                    <a:pt x="2221706" y="0"/>
                  </a:lnTo>
                  <a:lnTo>
                    <a:pt x="2257425" y="9525"/>
                  </a:lnTo>
                  <a:lnTo>
                    <a:pt x="2347913" y="38100"/>
                  </a:lnTo>
                  <a:lnTo>
                    <a:pt x="2452688" y="73819"/>
                  </a:lnTo>
                  <a:lnTo>
                    <a:pt x="2536031" y="104775"/>
                  </a:lnTo>
                  <a:lnTo>
                    <a:pt x="2578894" y="121444"/>
                  </a:lnTo>
                  <a:lnTo>
                    <a:pt x="2595563" y="128588"/>
                  </a:lnTo>
                  <a:lnTo>
                    <a:pt x="2616994" y="142875"/>
                  </a:lnTo>
                  <a:lnTo>
                    <a:pt x="2633663" y="164307"/>
                  </a:lnTo>
                  <a:lnTo>
                    <a:pt x="2647950" y="192882"/>
                  </a:lnTo>
                  <a:lnTo>
                    <a:pt x="2655094" y="216694"/>
                  </a:lnTo>
                  <a:lnTo>
                    <a:pt x="2650331" y="233363"/>
                  </a:lnTo>
                  <a:lnTo>
                    <a:pt x="2645569" y="250032"/>
                  </a:lnTo>
                  <a:lnTo>
                    <a:pt x="2621756" y="264319"/>
                  </a:lnTo>
                  <a:lnTo>
                    <a:pt x="2571750" y="278607"/>
                  </a:lnTo>
                  <a:lnTo>
                    <a:pt x="2505075" y="288132"/>
                  </a:lnTo>
                  <a:lnTo>
                    <a:pt x="2409825" y="288132"/>
                  </a:lnTo>
                  <a:lnTo>
                    <a:pt x="2266950" y="288132"/>
                  </a:lnTo>
                  <a:lnTo>
                    <a:pt x="2033588" y="290513"/>
                  </a:lnTo>
                  <a:lnTo>
                    <a:pt x="1752600" y="302419"/>
                  </a:lnTo>
                  <a:lnTo>
                    <a:pt x="1471613" y="316707"/>
                  </a:lnTo>
                  <a:lnTo>
                    <a:pt x="1250156" y="333375"/>
                  </a:lnTo>
                  <a:lnTo>
                    <a:pt x="1019175" y="354807"/>
                  </a:lnTo>
                  <a:lnTo>
                    <a:pt x="635794" y="395288"/>
                  </a:lnTo>
                  <a:lnTo>
                    <a:pt x="576263" y="402432"/>
                  </a:lnTo>
                  <a:lnTo>
                    <a:pt x="533400" y="419100"/>
                  </a:lnTo>
                  <a:lnTo>
                    <a:pt x="483394" y="435769"/>
                  </a:lnTo>
                  <a:lnTo>
                    <a:pt x="445294" y="442913"/>
                  </a:lnTo>
                  <a:lnTo>
                    <a:pt x="407194" y="442913"/>
                  </a:lnTo>
                  <a:lnTo>
                    <a:pt x="361950" y="438150"/>
                  </a:lnTo>
                  <a:lnTo>
                    <a:pt x="314325" y="421482"/>
                  </a:lnTo>
                  <a:lnTo>
                    <a:pt x="278606" y="392907"/>
                  </a:lnTo>
                  <a:lnTo>
                    <a:pt x="190500" y="316707"/>
                  </a:lnTo>
                  <a:lnTo>
                    <a:pt x="95250" y="230982"/>
                  </a:lnTo>
                  <a:lnTo>
                    <a:pt x="11906" y="147638"/>
                  </a:lnTo>
                  <a:lnTo>
                    <a:pt x="0" y="121444"/>
                  </a:lnTo>
                  <a:lnTo>
                    <a:pt x="0" y="100013"/>
                  </a:lnTo>
                  <a:cubicBezTo>
                    <a:pt x="2511" y="84942"/>
                    <a:pt x="2381" y="90553"/>
                    <a:pt x="2381" y="83344"/>
                  </a:cubicBezTo>
                  <a:lnTo>
                    <a:pt x="14288" y="73819"/>
                  </a:lnTo>
                  <a:lnTo>
                    <a:pt x="23813" y="71438"/>
                  </a:lnTo>
                  <a:lnTo>
                    <a:pt x="42863" y="73819"/>
                  </a:lnTo>
                  <a:lnTo>
                    <a:pt x="64294" y="83344"/>
                  </a:lnTo>
                  <a:lnTo>
                    <a:pt x="102394" y="111919"/>
                  </a:lnTo>
                  <a:lnTo>
                    <a:pt x="145256" y="140494"/>
                  </a:lnTo>
                  <a:lnTo>
                    <a:pt x="180975" y="157163"/>
                  </a:lnTo>
                  <a:lnTo>
                    <a:pt x="266700" y="185738"/>
                  </a:lnTo>
                  <a:lnTo>
                    <a:pt x="335756" y="197644"/>
                  </a:lnTo>
                  <a:lnTo>
                    <a:pt x="426244" y="204788"/>
                  </a:lnTo>
                  <a:lnTo>
                    <a:pt x="600075" y="190500"/>
                  </a:lnTo>
                  <a:lnTo>
                    <a:pt x="895350" y="164307"/>
                  </a:lnTo>
                  <a:lnTo>
                    <a:pt x="1152525" y="142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3">
              <a:extLst>
                <a:ext uri="{FF2B5EF4-FFF2-40B4-BE49-F238E27FC236}">
                  <a16:creationId xmlns:a16="http://schemas.microsoft.com/office/drawing/2014/main" id="{16874FBE-9724-45E1-AFE3-99AA506AB76E}"/>
                </a:ext>
              </a:extLst>
            </p:cNvPr>
            <p:cNvSpPr/>
            <p:nvPr/>
          </p:nvSpPr>
          <p:spPr>
            <a:xfrm>
              <a:off x="3725863" y="1947863"/>
              <a:ext cx="3105150" cy="552450"/>
            </a:xfrm>
            <a:custGeom>
              <a:avLst/>
              <a:gdLst>
                <a:gd name="connsiteX0" fmla="*/ 908790 w 3105033"/>
                <a:gd name="connsiteY0" fmla="*/ 252442 h 552567"/>
                <a:gd name="connsiteX1" fmla="*/ 1220135 w 3105033"/>
                <a:gd name="connsiteY1" fmla="*/ 204758 h 552567"/>
                <a:gd name="connsiteX2" fmla="*/ 1497821 w 3105033"/>
                <a:gd name="connsiteY2" fmla="*/ 159880 h 552567"/>
                <a:gd name="connsiteX3" fmla="*/ 1741848 w 3105033"/>
                <a:gd name="connsiteY3" fmla="*/ 137441 h 552567"/>
                <a:gd name="connsiteX4" fmla="*/ 2019534 w 3105033"/>
                <a:gd name="connsiteY4" fmla="*/ 109392 h 552567"/>
                <a:gd name="connsiteX5" fmla="*/ 2196243 w 3105033"/>
                <a:gd name="connsiteY5" fmla="*/ 92562 h 552567"/>
                <a:gd name="connsiteX6" fmla="*/ 2370147 w 3105033"/>
                <a:gd name="connsiteY6" fmla="*/ 75733 h 552567"/>
                <a:gd name="connsiteX7" fmla="*/ 2434660 w 3105033"/>
                <a:gd name="connsiteY7" fmla="*/ 72928 h 552567"/>
                <a:gd name="connsiteX8" fmla="*/ 2482343 w 3105033"/>
                <a:gd name="connsiteY8" fmla="*/ 58903 h 552567"/>
                <a:gd name="connsiteX9" fmla="*/ 2566491 w 3105033"/>
                <a:gd name="connsiteY9" fmla="*/ 28049 h 552567"/>
                <a:gd name="connsiteX10" fmla="*/ 2639418 w 3105033"/>
                <a:gd name="connsiteY10" fmla="*/ 5610 h 552567"/>
                <a:gd name="connsiteX11" fmla="*/ 2681492 w 3105033"/>
                <a:gd name="connsiteY11" fmla="*/ 0 h 552567"/>
                <a:gd name="connsiteX12" fmla="*/ 2717956 w 3105033"/>
                <a:gd name="connsiteY12" fmla="*/ 2805 h 552567"/>
                <a:gd name="connsiteX13" fmla="*/ 2757224 w 3105033"/>
                <a:gd name="connsiteY13" fmla="*/ 8415 h 552567"/>
                <a:gd name="connsiteX14" fmla="*/ 2821737 w 3105033"/>
                <a:gd name="connsiteY14" fmla="*/ 28049 h 552567"/>
                <a:gd name="connsiteX15" fmla="*/ 2908689 w 3105033"/>
                <a:gd name="connsiteY15" fmla="*/ 61708 h 552567"/>
                <a:gd name="connsiteX16" fmla="*/ 2981617 w 3105033"/>
                <a:gd name="connsiteY16" fmla="*/ 100977 h 552567"/>
                <a:gd name="connsiteX17" fmla="*/ 3034910 w 3105033"/>
                <a:gd name="connsiteY17" fmla="*/ 129026 h 552567"/>
                <a:gd name="connsiteX18" fmla="*/ 3074179 w 3105033"/>
                <a:gd name="connsiteY18" fmla="*/ 154270 h 552567"/>
                <a:gd name="connsiteX19" fmla="*/ 3093813 w 3105033"/>
                <a:gd name="connsiteY19" fmla="*/ 173904 h 552567"/>
                <a:gd name="connsiteX20" fmla="*/ 3105033 w 3105033"/>
                <a:gd name="connsiteY20" fmla="*/ 193539 h 552567"/>
                <a:gd name="connsiteX21" fmla="*/ 3105033 w 3105033"/>
                <a:gd name="connsiteY21" fmla="*/ 207563 h 552567"/>
                <a:gd name="connsiteX22" fmla="*/ 3096618 w 3105033"/>
                <a:gd name="connsiteY22" fmla="*/ 227198 h 552567"/>
                <a:gd name="connsiteX23" fmla="*/ 3065764 w 3105033"/>
                <a:gd name="connsiteY23" fmla="*/ 249637 h 552567"/>
                <a:gd name="connsiteX24" fmla="*/ 3020886 w 3105033"/>
                <a:gd name="connsiteY24" fmla="*/ 269271 h 552567"/>
                <a:gd name="connsiteX25" fmla="*/ 2978812 w 3105033"/>
                <a:gd name="connsiteY25" fmla="*/ 272076 h 552567"/>
                <a:gd name="connsiteX26" fmla="*/ 2754419 w 3105033"/>
                <a:gd name="connsiteY26" fmla="*/ 272076 h 552567"/>
                <a:gd name="connsiteX27" fmla="*/ 2527222 w 3105033"/>
                <a:gd name="connsiteY27" fmla="*/ 274881 h 552567"/>
                <a:gd name="connsiteX28" fmla="*/ 2193438 w 3105033"/>
                <a:gd name="connsiteY28" fmla="*/ 280491 h 552567"/>
                <a:gd name="connsiteX29" fmla="*/ 1918557 w 3105033"/>
                <a:gd name="connsiteY29" fmla="*/ 291711 h 552567"/>
                <a:gd name="connsiteX30" fmla="*/ 1767092 w 3105033"/>
                <a:gd name="connsiteY30" fmla="*/ 305735 h 552567"/>
                <a:gd name="connsiteX31" fmla="*/ 1433308 w 3105033"/>
                <a:gd name="connsiteY31" fmla="*/ 347809 h 552567"/>
                <a:gd name="connsiteX32" fmla="*/ 1074280 w 3105033"/>
                <a:gd name="connsiteY32" fmla="*/ 395492 h 552567"/>
                <a:gd name="connsiteX33" fmla="*/ 667568 w 3105033"/>
                <a:gd name="connsiteY33" fmla="*/ 454395 h 552567"/>
                <a:gd name="connsiteX34" fmla="*/ 252441 w 3105033"/>
                <a:gd name="connsiteY34" fmla="*/ 516103 h 552567"/>
                <a:gd name="connsiteX35" fmla="*/ 22439 w 3105033"/>
                <a:gd name="connsiteY35" fmla="*/ 552567 h 552567"/>
                <a:gd name="connsiteX36" fmla="*/ 0 w 3105033"/>
                <a:gd name="connsiteY36" fmla="*/ 392687 h 552567"/>
                <a:gd name="connsiteX37" fmla="*/ 207563 w 3105033"/>
                <a:gd name="connsiteY37" fmla="*/ 364638 h 552567"/>
                <a:gd name="connsiteX38" fmla="*/ 482444 w 3105033"/>
                <a:gd name="connsiteY38" fmla="*/ 319760 h 552567"/>
                <a:gd name="connsiteX39" fmla="*/ 908790 w 3105033"/>
                <a:gd name="connsiteY39" fmla="*/ 252442 h 5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05033" h="552567">
                  <a:moveTo>
                    <a:pt x="908790" y="252442"/>
                  </a:moveTo>
                  <a:lnTo>
                    <a:pt x="1220135" y="204758"/>
                  </a:lnTo>
                  <a:lnTo>
                    <a:pt x="1497821" y="159880"/>
                  </a:lnTo>
                  <a:lnTo>
                    <a:pt x="1741848" y="137441"/>
                  </a:lnTo>
                  <a:lnTo>
                    <a:pt x="2019534" y="109392"/>
                  </a:lnTo>
                  <a:lnTo>
                    <a:pt x="2196243" y="92562"/>
                  </a:lnTo>
                  <a:lnTo>
                    <a:pt x="2370147" y="75733"/>
                  </a:lnTo>
                  <a:lnTo>
                    <a:pt x="2434660" y="72928"/>
                  </a:lnTo>
                  <a:lnTo>
                    <a:pt x="2482343" y="58903"/>
                  </a:lnTo>
                  <a:lnTo>
                    <a:pt x="2566491" y="28049"/>
                  </a:lnTo>
                  <a:lnTo>
                    <a:pt x="2639418" y="5610"/>
                  </a:lnTo>
                  <a:lnTo>
                    <a:pt x="2681492" y="0"/>
                  </a:lnTo>
                  <a:lnTo>
                    <a:pt x="2717956" y="2805"/>
                  </a:lnTo>
                  <a:lnTo>
                    <a:pt x="2757224" y="8415"/>
                  </a:lnTo>
                  <a:lnTo>
                    <a:pt x="2821737" y="28049"/>
                  </a:lnTo>
                  <a:lnTo>
                    <a:pt x="2908689" y="61708"/>
                  </a:lnTo>
                  <a:lnTo>
                    <a:pt x="2981617" y="100977"/>
                  </a:lnTo>
                  <a:lnTo>
                    <a:pt x="3034910" y="129026"/>
                  </a:lnTo>
                  <a:lnTo>
                    <a:pt x="3074179" y="154270"/>
                  </a:lnTo>
                  <a:lnTo>
                    <a:pt x="3093813" y="173904"/>
                  </a:lnTo>
                  <a:lnTo>
                    <a:pt x="3105033" y="193539"/>
                  </a:lnTo>
                  <a:lnTo>
                    <a:pt x="3105033" y="207563"/>
                  </a:lnTo>
                  <a:lnTo>
                    <a:pt x="3096618" y="227198"/>
                  </a:lnTo>
                  <a:lnTo>
                    <a:pt x="3065764" y="249637"/>
                  </a:lnTo>
                  <a:lnTo>
                    <a:pt x="3020886" y="269271"/>
                  </a:lnTo>
                  <a:lnTo>
                    <a:pt x="2978812" y="272076"/>
                  </a:lnTo>
                  <a:lnTo>
                    <a:pt x="2754419" y="272076"/>
                  </a:lnTo>
                  <a:lnTo>
                    <a:pt x="2527222" y="274881"/>
                  </a:lnTo>
                  <a:lnTo>
                    <a:pt x="2193438" y="280491"/>
                  </a:lnTo>
                  <a:lnTo>
                    <a:pt x="1918557" y="291711"/>
                  </a:lnTo>
                  <a:lnTo>
                    <a:pt x="1767092" y="305735"/>
                  </a:lnTo>
                  <a:lnTo>
                    <a:pt x="1433308" y="347809"/>
                  </a:lnTo>
                  <a:lnTo>
                    <a:pt x="1074280" y="395492"/>
                  </a:lnTo>
                  <a:lnTo>
                    <a:pt x="667568" y="454395"/>
                  </a:lnTo>
                  <a:lnTo>
                    <a:pt x="252441" y="516103"/>
                  </a:lnTo>
                  <a:lnTo>
                    <a:pt x="22439" y="552567"/>
                  </a:lnTo>
                  <a:lnTo>
                    <a:pt x="0" y="392687"/>
                  </a:lnTo>
                  <a:lnTo>
                    <a:pt x="207563" y="364638"/>
                  </a:lnTo>
                  <a:lnTo>
                    <a:pt x="482444" y="319760"/>
                  </a:lnTo>
                  <a:lnTo>
                    <a:pt x="908790" y="25244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1">
              <a:extLst>
                <a:ext uri="{FF2B5EF4-FFF2-40B4-BE49-F238E27FC236}">
                  <a16:creationId xmlns:a16="http://schemas.microsoft.com/office/drawing/2014/main" id="{285AE383-6B18-401F-A82B-737931EC283D}"/>
                </a:ext>
              </a:extLst>
            </p:cNvPr>
            <p:cNvSpPr/>
            <p:nvPr/>
          </p:nvSpPr>
          <p:spPr>
            <a:xfrm>
              <a:off x="2727325" y="2214563"/>
              <a:ext cx="1100138" cy="3316287"/>
            </a:xfrm>
            <a:custGeom>
              <a:avLst/>
              <a:gdLst>
                <a:gd name="connsiteX0" fmla="*/ 801725 w 1100747"/>
                <a:gd name="connsiteY0" fmla="*/ 793058 h 3315242"/>
                <a:gd name="connsiteX1" fmla="*/ 806058 w 1100747"/>
                <a:gd name="connsiteY1" fmla="*/ 550374 h 3315242"/>
                <a:gd name="connsiteX2" fmla="*/ 806058 w 1100747"/>
                <a:gd name="connsiteY2" fmla="*/ 355359 h 3315242"/>
                <a:gd name="connsiteX3" fmla="*/ 806058 w 1100747"/>
                <a:gd name="connsiteY3" fmla="*/ 329357 h 3315242"/>
                <a:gd name="connsiteX4" fmla="*/ 793057 w 1100747"/>
                <a:gd name="connsiteY4" fmla="*/ 286021 h 3315242"/>
                <a:gd name="connsiteX5" fmla="*/ 780057 w 1100747"/>
                <a:gd name="connsiteY5" fmla="*/ 247018 h 3315242"/>
                <a:gd name="connsiteX6" fmla="*/ 741054 w 1100747"/>
                <a:gd name="connsiteY6" fmla="*/ 173346 h 3315242"/>
                <a:gd name="connsiteX7" fmla="*/ 706385 w 1100747"/>
                <a:gd name="connsiteY7" fmla="*/ 125676 h 3315242"/>
                <a:gd name="connsiteX8" fmla="*/ 671715 w 1100747"/>
                <a:gd name="connsiteY8" fmla="*/ 91007 h 3315242"/>
                <a:gd name="connsiteX9" fmla="*/ 650047 w 1100747"/>
                <a:gd name="connsiteY9" fmla="*/ 69338 h 3315242"/>
                <a:gd name="connsiteX10" fmla="*/ 637046 w 1100747"/>
                <a:gd name="connsiteY10" fmla="*/ 43337 h 3315242"/>
                <a:gd name="connsiteX11" fmla="*/ 628379 w 1100747"/>
                <a:gd name="connsiteY11" fmla="*/ 21668 h 3315242"/>
                <a:gd name="connsiteX12" fmla="*/ 632712 w 1100747"/>
                <a:gd name="connsiteY12" fmla="*/ 4334 h 3315242"/>
                <a:gd name="connsiteX13" fmla="*/ 641380 w 1100747"/>
                <a:gd name="connsiteY13" fmla="*/ 0 h 3315242"/>
                <a:gd name="connsiteX14" fmla="*/ 663048 w 1100747"/>
                <a:gd name="connsiteY14" fmla="*/ 0 h 3315242"/>
                <a:gd name="connsiteX15" fmla="*/ 728053 w 1100747"/>
                <a:gd name="connsiteY15" fmla="*/ 8667 h 3315242"/>
                <a:gd name="connsiteX16" fmla="*/ 814726 w 1100747"/>
                <a:gd name="connsiteY16" fmla="*/ 26002 h 3315242"/>
                <a:gd name="connsiteX17" fmla="*/ 897065 w 1100747"/>
                <a:gd name="connsiteY17" fmla="*/ 47670 h 3315242"/>
                <a:gd name="connsiteX18" fmla="*/ 983738 w 1100747"/>
                <a:gd name="connsiteY18" fmla="*/ 78006 h 3315242"/>
                <a:gd name="connsiteX19" fmla="*/ 1057410 w 1100747"/>
                <a:gd name="connsiteY19" fmla="*/ 104008 h 3315242"/>
                <a:gd name="connsiteX20" fmla="*/ 1087746 w 1100747"/>
                <a:gd name="connsiteY20" fmla="*/ 121342 h 3315242"/>
                <a:gd name="connsiteX21" fmla="*/ 1100747 w 1100747"/>
                <a:gd name="connsiteY21" fmla="*/ 268686 h 3315242"/>
                <a:gd name="connsiteX22" fmla="*/ 1100747 w 1100747"/>
                <a:gd name="connsiteY22" fmla="*/ 385695 h 3315242"/>
                <a:gd name="connsiteX23" fmla="*/ 1092079 w 1100747"/>
                <a:gd name="connsiteY23" fmla="*/ 667382 h 3315242"/>
                <a:gd name="connsiteX24" fmla="*/ 1079078 w 1100747"/>
                <a:gd name="connsiteY24" fmla="*/ 901399 h 3315242"/>
                <a:gd name="connsiteX25" fmla="*/ 1057410 w 1100747"/>
                <a:gd name="connsiteY25" fmla="*/ 1100747 h 3315242"/>
                <a:gd name="connsiteX26" fmla="*/ 1031408 w 1100747"/>
                <a:gd name="connsiteY26" fmla="*/ 1317429 h 3315242"/>
                <a:gd name="connsiteX27" fmla="*/ 996739 w 1100747"/>
                <a:gd name="connsiteY27" fmla="*/ 1534112 h 3315242"/>
                <a:gd name="connsiteX28" fmla="*/ 949069 w 1100747"/>
                <a:gd name="connsiteY28" fmla="*/ 1750794 h 3315242"/>
                <a:gd name="connsiteX29" fmla="*/ 897065 w 1100747"/>
                <a:gd name="connsiteY29" fmla="*/ 1967477 h 3315242"/>
                <a:gd name="connsiteX30" fmla="*/ 845061 w 1100747"/>
                <a:gd name="connsiteY30" fmla="*/ 2145156 h 3315242"/>
                <a:gd name="connsiteX31" fmla="*/ 780057 w 1100747"/>
                <a:gd name="connsiteY31" fmla="*/ 2309835 h 3315242"/>
                <a:gd name="connsiteX32" fmla="*/ 736720 w 1100747"/>
                <a:gd name="connsiteY32" fmla="*/ 2413843 h 3315242"/>
                <a:gd name="connsiteX33" fmla="*/ 650047 w 1100747"/>
                <a:gd name="connsiteY33" fmla="*/ 2574188 h 3315242"/>
                <a:gd name="connsiteX34" fmla="*/ 559040 w 1100747"/>
                <a:gd name="connsiteY34" fmla="*/ 2725865 h 3315242"/>
                <a:gd name="connsiteX35" fmla="*/ 450699 w 1100747"/>
                <a:gd name="connsiteY35" fmla="*/ 2886210 h 3315242"/>
                <a:gd name="connsiteX36" fmla="*/ 342358 w 1100747"/>
                <a:gd name="connsiteY36" fmla="*/ 3024887 h 3315242"/>
                <a:gd name="connsiteX37" fmla="*/ 234017 w 1100747"/>
                <a:gd name="connsiteY37" fmla="*/ 3141896 h 3315242"/>
                <a:gd name="connsiteX38" fmla="*/ 121342 w 1100747"/>
                <a:gd name="connsiteY38" fmla="*/ 3263238 h 3315242"/>
                <a:gd name="connsiteX39" fmla="*/ 86673 w 1100747"/>
                <a:gd name="connsiteY39" fmla="*/ 3297907 h 3315242"/>
                <a:gd name="connsiteX40" fmla="*/ 69338 w 1100747"/>
                <a:gd name="connsiteY40" fmla="*/ 3310908 h 3315242"/>
                <a:gd name="connsiteX41" fmla="*/ 52003 w 1100747"/>
                <a:gd name="connsiteY41" fmla="*/ 3315242 h 3315242"/>
                <a:gd name="connsiteX42" fmla="*/ 17334 w 1100747"/>
                <a:gd name="connsiteY42" fmla="*/ 3315242 h 3315242"/>
                <a:gd name="connsiteX43" fmla="*/ 4333 w 1100747"/>
                <a:gd name="connsiteY43" fmla="*/ 3302241 h 3315242"/>
                <a:gd name="connsiteX44" fmla="*/ 0 w 1100747"/>
                <a:gd name="connsiteY44" fmla="*/ 3284906 h 3315242"/>
                <a:gd name="connsiteX45" fmla="*/ 8667 w 1100747"/>
                <a:gd name="connsiteY45" fmla="*/ 3258904 h 3315242"/>
                <a:gd name="connsiteX46" fmla="*/ 56337 w 1100747"/>
                <a:gd name="connsiteY46" fmla="*/ 3198233 h 3315242"/>
                <a:gd name="connsiteX47" fmla="*/ 147344 w 1100747"/>
                <a:gd name="connsiteY47" fmla="*/ 3076891 h 3315242"/>
                <a:gd name="connsiteX48" fmla="*/ 225349 w 1100747"/>
                <a:gd name="connsiteY48" fmla="*/ 2968550 h 3315242"/>
                <a:gd name="connsiteX49" fmla="*/ 312022 w 1100747"/>
                <a:gd name="connsiteY49" fmla="*/ 2829873 h 3315242"/>
                <a:gd name="connsiteX50" fmla="*/ 372694 w 1100747"/>
                <a:gd name="connsiteY50" fmla="*/ 2730199 h 3315242"/>
                <a:gd name="connsiteX51" fmla="*/ 450699 w 1100747"/>
                <a:gd name="connsiteY51" fmla="*/ 2578521 h 3315242"/>
                <a:gd name="connsiteX52" fmla="*/ 485368 w 1100747"/>
                <a:gd name="connsiteY52" fmla="*/ 2504849 h 3315242"/>
                <a:gd name="connsiteX53" fmla="*/ 533039 w 1100747"/>
                <a:gd name="connsiteY53" fmla="*/ 2392174 h 3315242"/>
                <a:gd name="connsiteX54" fmla="*/ 567708 w 1100747"/>
                <a:gd name="connsiteY54" fmla="*/ 2283833 h 3315242"/>
                <a:gd name="connsiteX55" fmla="*/ 606711 w 1100747"/>
                <a:gd name="connsiteY55" fmla="*/ 2158157 h 3315242"/>
                <a:gd name="connsiteX56" fmla="*/ 632712 w 1100747"/>
                <a:gd name="connsiteY56" fmla="*/ 2080152 h 3315242"/>
                <a:gd name="connsiteX57" fmla="*/ 676049 w 1100747"/>
                <a:gd name="connsiteY57" fmla="*/ 1928474 h 3315242"/>
                <a:gd name="connsiteX58" fmla="*/ 706385 w 1100747"/>
                <a:gd name="connsiteY58" fmla="*/ 1776796 h 3315242"/>
                <a:gd name="connsiteX59" fmla="*/ 728053 w 1100747"/>
                <a:gd name="connsiteY59" fmla="*/ 1646787 h 3315242"/>
                <a:gd name="connsiteX60" fmla="*/ 754055 w 1100747"/>
                <a:gd name="connsiteY60" fmla="*/ 1499443 h 3315242"/>
                <a:gd name="connsiteX61" fmla="*/ 767056 w 1100747"/>
                <a:gd name="connsiteY61" fmla="*/ 1343431 h 3315242"/>
                <a:gd name="connsiteX62" fmla="*/ 784390 w 1100747"/>
                <a:gd name="connsiteY62" fmla="*/ 1161418 h 3315242"/>
                <a:gd name="connsiteX63" fmla="*/ 801725 w 1100747"/>
                <a:gd name="connsiteY63" fmla="*/ 793058 h 33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00747" h="3315242">
                  <a:moveTo>
                    <a:pt x="801725" y="793058"/>
                  </a:moveTo>
                  <a:cubicBezTo>
                    <a:pt x="803169" y="712163"/>
                    <a:pt x="804614" y="631269"/>
                    <a:pt x="806058" y="550374"/>
                  </a:cubicBezTo>
                  <a:lnTo>
                    <a:pt x="806058" y="355359"/>
                  </a:lnTo>
                  <a:lnTo>
                    <a:pt x="806058" y="329357"/>
                  </a:lnTo>
                  <a:lnTo>
                    <a:pt x="793057" y="286021"/>
                  </a:lnTo>
                  <a:lnTo>
                    <a:pt x="780057" y="247018"/>
                  </a:lnTo>
                  <a:lnTo>
                    <a:pt x="741054" y="173346"/>
                  </a:lnTo>
                  <a:lnTo>
                    <a:pt x="706385" y="125676"/>
                  </a:lnTo>
                  <a:lnTo>
                    <a:pt x="671715" y="91007"/>
                  </a:lnTo>
                  <a:lnTo>
                    <a:pt x="650047" y="69338"/>
                  </a:lnTo>
                  <a:lnTo>
                    <a:pt x="637046" y="43337"/>
                  </a:lnTo>
                  <a:lnTo>
                    <a:pt x="628379" y="21668"/>
                  </a:lnTo>
                  <a:lnTo>
                    <a:pt x="632712" y="4334"/>
                  </a:lnTo>
                  <a:lnTo>
                    <a:pt x="641380" y="0"/>
                  </a:lnTo>
                  <a:lnTo>
                    <a:pt x="663048" y="0"/>
                  </a:lnTo>
                  <a:lnTo>
                    <a:pt x="728053" y="8667"/>
                  </a:lnTo>
                  <a:lnTo>
                    <a:pt x="814726" y="26002"/>
                  </a:lnTo>
                  <a:lnTo>
                    <a:pt x="897065" y="47670"/>
                  </a:lnTo>
                  <a:lnTo>
                    <a:pt x="983738" y="78006"/>
                  </a:lnTo>
                  <a:lnTo>
                    <a:pt x="1057410" y="104008"/>
                  </a:lnTo>
                  <a:lnTo>
                    <a:pt x="1087746" y="121342"/>
                  </a:lnTo>
                  <a:lnTo>
                    <a:pt x="1100747" y="268686"/>
                  </a:lnTo>
                  <a:lnTo>
                    <a:pt x="1100747" y="385695"/>
                  </a:lnTo>
                  <a:lnTo>
                    <a:pt x="1092079" y="667382"/>
                  </a:lnTo>
                  <a:lnTo>
                    <a:pt x="1079078" y="901399"/>
                  </a:lnTo>
                  <a:lnTo>
                    <a:pt x="1057410" y="1100747"/>
                  </a:lnTo>
                  <a:lnTo>
                    <a:pt x="1031408" y="1317429"/>
                  </a:lnTo>
                  <a:lnTo>
                    <a:pt x="996739" y="1534112"/>
                  </a:lnTo>
                  <a:lnTo>
                    <a:pt x="949069" y="1750794"/>
                  </a:lnTo>
                  <a:lnTo>
                    <a:pt x="897065" y="1967477"/>
                  </a:lnTo>
                  <a:lnTo>
                    <a:pt x="845061" y="2145156"/>
                  </a:lnTo>
                  <a:lnTo>
                    <a:pt x="780057" y="2309835"/>
                  </a:lnTo>
                  <a:lnTo>
                    <a:pt x="736720" y="2413843"/>
                  </a:lnTo>
                  <a:lnTo>
                    <a:pt x="650047" y="2574188"/>
                  </a:lnTo>
                  <a:lnTo>
                    <a:pt x="559040" y="2725865"/>
                  </a:lnTo>
                  <a:lnTo>
                    <a:pt x="450699" y="2886210"/>
                  </a:lnTo>
                  <a:lnTo>
                    <a:pt x="342358" y="3024887"/>
                  </a:lnTo>
                  <a:lnTo>
                    <a:pt x="234017" y="3141896"/>
                  </a:lnTo>
                  <a:lnTo>
                    <a:pt x="121342" y="3263238"/>
                  </a:lnTo>
                  <a:lnTo>
                    <a:pt x="86673" y="3297907"/>
                  </a:lnTo>
                  <a:lnTo>
                    <a:pt x="69338" y="3310908"/>
                  </a:lnTo>
                  <a:lnTo>
                    <a:pt x="52003" y="3315242"/>
                  </a:lnTo>
                  <a:lnTo>
                    <a:pt x="17334" y="3315242"/>
                  </a:lnTo>
                  <a:lnTo>
                    <a:pt x="4333" y="3302241"/>
                  </a:lnTo>
                  <a:lnTo>
                    <a:pt x="0" y="3284906"/>
                  </a:lnTo>
                  <a:lnTo>
                    <a:pt x="8667" y="3258904"/>
                  </a:lnTo>
                  <a:lnTo>
                    <a:pt x="56337" y="3198233"/>
                  </a:lnTo>
                  <a:lnTo>
                    <a:pt x="147344" y="3076891"/>
                  </a:lnTo>
                  <a:lnTo>
                    <a:pt x="225349" y="2968550"/>
                  </a:lnTo>
                  <a:lnTo>
                    <a:pt x="312022" y="2829873"/>
                  </a:lnTo>
                  <a:lnTo>
                    <a:pt x="372694" y="2730199"/>
                  </a:lnTo>
                  <a:lnTo>
                    <a:pt x="450699" y="2578521"/>
                  </a:lnTo>
                  <a:lnTo>
                    <a:pt x="485368" y="2504849"/>
                  </a:lnTo>
                  <a:lnTo>
                    <a:pt x="533039" y="2392174"/>
                  </a:lnTo>
                  <a:lnTo>
                    <a:pt x="567708" y="2283833"/>
                  </a:lnTo>
                  <a:lnTo>
                    <a:pt x="606711" y="2158157"/>
                  </a:lnTo>
                  <a:lnTo>
                    <a:pt x="632712" y="2080152"/>
                  </a:lnTo>
                  <a:lnTo>
                    <a:pt x="676049" y="1928474"/>
                  </a:lnTo>
                  <a:lnTo>
                    <a:pt x="706385" y="1776796"/>
                  </a:lnTo>
                  <a:lnTo>
                    <a:pt x="728053" y="1646787"/>
                  </a:lnTo>
                  <a:lnTo>
                    <a:pt x="754055" y="1499443"/>
                  </a:lnTo>
                  <a:lnTo>
                    <a:pt x="767056" y="1343431"/>
                  </a:lnTo>
                  <a:lnTo>
                    <a:pt x="784390" y="1161418"/>
                  </a:lnTo>
                  <a:lnTo>
                    <a:pt x="801725" y="79305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BDE716FE-2143-4666-85EA-9CB97D92D416}"/>
                </a:ext>
              </a:extLst>
            </p:cNvPr>
            <p:cNvSpPr/>
            <p:nvPr/>
          </p:nvSpPr>
          <p:spPr>
            <a:xfrm>
              <a:off x="4043363" y="3217863"/>
              <a:ext cx="431800" cy="2128837"/>
            </a:xfrm>
            <a:custGeom>
              <a:avLst/>
              <a:gdLst>
                <a:gd name="connsiteX0" fmla="*/ 384273 w 431956"/>
                <a:gd name="connsiteY0" fmla="*/ 1020987 h 2128926"/>
                <a:gd name="connsiteX1" fmla="*/ 409517 w 431956"/>
                <a:gd name="connsiteY1" fmla="*/ 661959 h 2128926"/>
                <a:gd name="connsiteX2" fmla="*/ 431956 w 431956"/>
                <a:gd name="connsiteY2" fmla="*/ 566592 h 2128926"/>
                <a:gd name="connsiteX3" fmla="*/ 429151 w 431956"/>
                <a:gd name="connsiteY3" fmla="*/ 398297 h 2128926"/>
                <a:gd name="connsiteX4" fmla="*/ 426346 w 431956"/>
                <a:gd name="connsiteY4" fmla="*/ 311345 h 2128926"/>
                <a:gd name="connsiteX5" fmla="*/ 420737 w 431956"/>
                <a:gd name="connsiteY5" fmla="*/ 266467 h 2128926"/>
                <a:gd name="connsiteX6" fmla="*/ 412322 w 431956"/>
                <a:gd name="connsiteY6" fmla="*/ 215978 h 2128926"/>
                <a:gd name="connsiteX7" fmla="*/ 401102 w 431956"/>
                <a:gd name="connsiteY7" fmla="*/ 176710 h 2128926"/>
                <a:gd name="connsiteX8" fmla="*/ 381468 w 431956"/>
                <a:gd name="connsiteY8" fmla="*/ 126221 h 2128926"/>
                <a:gd name="connsiteX9" fmla="*/ 353419 w 431956"/>
                <a:gd name="connsiteY9" fmla="*/ 81343 h 2128926"/>
                <a:gd name="connsiteX10" fmla="*/ 179514 w 431956"/>
                <a:gd name="connsiteY10" fmla="*/ 33659 h 2128926"/>
                <a:gd name="connsiteX11" fmla="*/ 72928 w 431956"/>
                <a:gd name="connsiteY11" fmla="*/ 5610 h 2128926"/>
                <a:gd name="connsiteX12" fmla="*/ 42074 w 431956"/>
                <a:gd name="connsiteY12" fmla="*/ 0 h 2128926"/>
                <a:gd name="connsiteX13" fmla="*/ 19635 w 431956"/>
                <a:gd name="connsiteY13" fmla="*/ 2805 h 2128926"/>
                <a:gd name="connsiteX14" fmla="*/ 8415 w 431956"/>
                <a:gd name="connsiteY14" fmla="*/ 11220 h 2128926"/>
                <a:gd name="connsiteX15" fmla="*/ 0 w 431956"/>
                <a:gd name="connsiteY15" fmla="*/ 33659 h 2128926"/>
                <a:gd name="connsiteX16" fmla="*/ 8415 w 431956"/>
                <a:gd name="connsiteY16" fmla="*/ 50489 h 2128926"/>
                <a:gd name="connsiteX17" fmla="*/ 44879 w 431956"/>
                <a:gd name="connsiteY17" fmla="*/ 70123 h 2128926"/>
                <a:gd name="connsiteX18" fmla="*/ 70123 w 431956"/>
                <a:gd name="connsiteY18" fmla="*/ 89757 h 2128926"/>
                <a:gd name="connsiteX19" fmla="*/ 98172 w 431956"/>
                <a:gd name="connsiteY19" fmla="*/ 112197 h 2128926"/>
                <a:gd name="connsiteX20" fmla="*/ 131831 w 431956"/>
                <a:gd name="connsiteY20" fmla="*/ 143051 h 2128926"/>
                <a:gd name="connsiteX21" fmla="*/ 154270 w 431956"/>
                <a:gd name="connsiteY21" fmla="*/ 168295 h 2128926"/>
                <a:gd name="connsiteX22" fmla="*/ 173905 w 431956"/>
                <a:gd name="connsiteY22" fmla="*/ 199149 h 2128926"/>
                <a:gd name="connsiteX23" fmla="*/ 193539 w 431956"/>
                <a:gd name="connsiteY23" fmla="*/ 238418 h 2128926"/>
                <a:gd name="connsiteX24" fmla="*/ 204759 w 431956"/>
                <a:gd name="connsiteY24" fmla="*/ 294516 h 2128926"/>
                <a:gd name="connsiteX25" fmla="*/ 204759 w 431956"/>
                <a:gd name="connsiteY25" fmla="*/ 403907 h 2128926"/>
                <a:gd name="connsiteX26" fmla="*/ 190734 w 431956"/>
                <a:gd name="connsiteY26" fmla="*/ 816229 h 2128926"/>
                <a:gd name="connsiteX27" fmla="*/ 173905 w 431956"/>
                <a:gd name="connsiteY27" fmla="*/ 1256599 h 2128926"/>
                <a:gd name="connsiteX28" fmla="*/ 162685 w 431956"/>
                <a:gd name="connsiteY28" fmla="*/ 1646481 h 2128926"/>
                <a:gd name="connsiteX29" fmla="*/ 148660 w 431956"/>
                <a:gd name="connsiteY29" fmla="*/ 1680140 h 2128926"/>
                <a:gd name="connsiteX30" fmla="*/ 98172 w 431956"/>
                <a:gd name="connsiteY30" fmla="*/ 1761483 h 2128926"/>
                <a:gd name="connsiteX31" fmla="*/ 56099 w 431956"/>
                <a:gd name="connsiteY31" fmla="*/ 1823191 h 2128926"/>
                <a:gd name="connsiteX32" fmla="*/ 53294 w 431956"/>
                <a:gd name="connsiteY32" fmla="*/ 1831605 h 2128926"/>
                <a:gd name="connsiteX33" fmla="*/ 70123 w 431956"/>
                <a:gd name="connsiteY33" fmla="*/ 1865264 h 2128926"/>
                <a:gd name="connsiteX34" fmla="*/ 98172 w 431956"/>
                <a:gd name="connsiteY34" fmla="*/ 1907338 h 2128926"/>
                <a:gd name="connsiteX35" fmla="*/ 134636 w 431956"/>
                <a:gd name="connsiteY35" fmla="*/ 1969046 h 2128926"/>
                <a:gd name="connsiteX36" fmla="*/ 168295 w 431956"/>
                <a:gd name="connsiteY36" fmla="*/ 2033559 h 2128926"/>
                <a:gd name="connsiteX37" fmla="*/ 199149 w 431956"/>
                <a:gd name="connsiteY37" fmla="*/ 2089657 h 2128926"/>
                <a:gd name="connsiteX38" fmla="*/ 210368 w 431956"/>
                <a:gd name="connsiteY38" fmla="*/ 2109291 h 2128926"/>
                <a:gd name="connsiteX39" fmla="*/ 230003 w 431956"/>
                <a:gd name="connsiteY39" fmla="*/ 2123316 h 2128926"/>
                <a:gd name="connsiteX40" fmla="*/ 249637 w 431956"/>
                <a:gd name="connsiteY40" fmla="*/ 2128926 h 2128926"/>
                <a:gd name="connsiteX41" fmla="*/ 260857 w 431956"/>
                <a:gd name="connsiteY41" fmla="*/ 2128926 h 2128926"/>
                <a:gd name="connsiteX42" fmla="*/ 286101 w 431956"/>
                <a:gd name="connsiteY42" fmla="*/ 2123316 h 2128926"/>
                <a:gd name="connsiteX43" fmla="*/ 314150 w 431956"/>
                <a:gd name="connsiteY43" fmla="*/ 2109291 h 2128926"/>
                <a:gd name="connsiteX44" fmla="*/ 339394 w 431956"/>
                <a:gd name="connsiteY44" fmla="*/ 2084047 h 2128926"/>
                <a:gd name="connsiteX45" fmla="*/ 345004 w 431956"/>
                <a:gd name="connsiteY45" fmla="*/ 1668921 h 2128926"/>
                <a:gd name="connsiteX46" fmla="*/ 356224 w 431956"/>
                <a:gd name="connsiteY46" fmla="*/ 1511846 h 2128926"/>
                <a:gd name="connsiteX47" fmla="*/ 375858 w 431956"/>
                <a:gd name="connsiteY47" fmla="*/ 1203306 h 2128926"/>
                <a:gd name="connsiteX48" fmla="*/ 384273 w 431956"/>
                <a:gd name="connsiteY48" fmla="*/ 1020987 h 2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956" h="2128926">
                  <a:moveTo>
                    <a:pt x="384273" y="1020987"/>
                  </a:moveTo>
                  <a:lnTo>
                    <a:pt x="409517" y="661959"/>
                  </a:lnTo>
                  <a:lnTo>
                    <a:pt x="431956" y="566592"/>
                  </a:lnTo>
                  <a:lnTo>
                    <a:pt x="429151" y="398297"/>
                  </a:lnTo>
                  <a:lnTo>
                    <a:pt x="426346" y="311345"/>
                  </a:lnTo>
                  <a:lnTo>
                    <a:pt x="420737" y="266467"/>
                  </a:lnTo>
                  <a:lnTo>
                    <a:pt x="412322" y="215978"/>
                  </a:lnTo>
                  <a:lnTo>
                    <a:pt x="401102" y="176710"/>
                  </a:lnTo>
                  <a:lnTo>
                    <a:pt x="381468" y="126221"/>
                  </a:lnTo>
                  <a:lnTo>
                    <a:pt x="353419" y="81343"/>
                  </a:lnTo>
                  <a:lnTo>
                    <a:pt x="179514" y="33659"/>
                  </a:lnTo>
                  <a:lnTo>
                    <a:pt x="72928" y="5610"/>
                  </a:lnTo>
                  <a:lnTo>
                    <a:pt x="42074" y="0"/>
                  </a:lnTo>
                  <a:lnTo>
                    <a:pt x="19635" y="2805"/>
                  </a:lnTo>
                  <a:lnTo>
                    <a:pt x="8415" y="11220"/>
                  </a:lnTo>
                  <a:lnTo>
                    <a:pt x="0" y="33659"/>
                  </a:lnTo>
                  <a:lnTo>
                    <a:pt x="8415" y="50489"/>
                  </a:lnTo>
                  <a:lnTo>
                    <a:pt x="44879" y="70123"/>
                  </a:lnTo>
                  <a:lnTo>
                    <a:pt x="70123" y="89757"/>
                  </a:lnTo>
                  <a:lnTo>
                    <a:pt x="98172" y="112197"/>
                  </a:lnTo>
                  <a:lnTo>
                    <a:pt x="131831" y="143051"/>
                  </a:lnTo>
                  <a:lnTo>
                    <a:pt x="154270" y="168295"/>
                  </a:lnTo>
                  <a:lnTo>
                    <a:pt x="173905" y="199149"/>
                  </a:lnTo>
                  <a:lnTo>
                    <a:pt x="193539" y="238418"/>
                  </a:lnTo>
                  <a:lnTo>
                    <a:pt x="204759" y="294516"/>
                  </a:lnTo>
                  <a:lnTo>
                    <a:pt x="204759" y="403907"/>
                  </a:lnTo>
                  <a:lnTo>
                    <a:pt x="190734" y="816229"/>
                  </a:lnTo>
                  <a:lnTo>
                    <a:pt x="173905" y="1256599"/>
                  </a:lnTo>
                  <a:lnTo>
                    <a:pt x="162685" y="1646481"/>
                  </a:lnTo>
                  <a:lnTo>
                    <a:pt x="148660" y="1680140"/>
                  </a:lnTo>
                  <a:lnTo>
                    <a:pt x="98172" y="1761483"/>
                  </a:lnTo>
                  <a:lnTo>
                    <a:pt x="56099" y="1823191"/>
                  </a:lnTo>
                  <a:lnTo>
                    <a:pt x="53294" y="1831605"/>
                  </a:lnTo>
                  <a:lnTo>
                    <a:pt x="70123" y="1865264"/>
                  </a:lnTo>
                  <a:lnTo>
                    <a:pt x="98172" y="1907338"/>
                  </a:lnTo>
                  <a:lnTo>
                    <a:pt x="134636" y="1969046"/>
                  </a:lnTo>
                  <a:lnTo>
                    <a:pt x="168295" y="2033559"/>
                  </a:lnTo>
                  <a:lnTo>
                    <a:pt x="199149" y="2089657"/>
                  </a:lnTo>
                  <a:lnTo>
                    <a:pt x="210368" y="2109291"/>
                  </a:lnTo>
                  <a:lnTo>
                    <a:pt x="230003" y="2123316"/>
                  </a:lnTo>
                  <a:lnTo>
                    <a:pt x="249637" y="2128926"/>
                  </a:lnTo>
                  <a:lnTo>
                    <a:pt x="260857" y="2128926"/>
                  </a:lnTo>
                  <a:lnTo>
                    <a:pt x="286101" y="2123316"/>
                  </a:lnTo>
                  <a:lnTo>
                    <a:pt x="314150" y="2109291"/>
                  </a:lnTo>
                  <a:lnTo>
                    <a:pt x="339394" y="2084047"/>
                  </a:lnTo>
                  <a:lnTo>
                    <a:pt x="345004" y="1668921"/>
                  </a:lnTo>
                  <a:lnTo>
                    <a:pt x="356224" y="1511846"/>
                  </a:lnTo>
                  <a:lnTo>
                    <a:pt x="375858" y="1203306"/>
                  </a:lnTo>
                  <a:lnTo>
                    <a:pt x="384273" y="102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7">
              <a:extLst>
                <a:ext uri="{FF2B5EF4-FFF2-40B4-BE49-F238E27FC236}">
                  <a16:creationId xmlns:a16="http://schemas.microsoft.com/office/drawing/2014/main" id="{678B0BE0-F96B-4FF1-B65C-60FEAA922A03}"/>
                </a:ext>
              </a:extLst>
            </p:cNvPr>
            <p:cNvSpPr/>
            <p:nvPr/>
          </p:nvSpPr>
          <p:spPr>
            <a:xfrm>
              <a:off x="4275138" y="4446588"/>
              <a:ext cx="1316037" cy="889000"/>
            </a:xfrm>
            <a:custGeom>
              <a:avLst/>
              <a:gdLst>
                <a:gd name="connsiteX0" fmla="*/ 532932 w 1315502"/>
                <a:gd name="connsiteY0" fmla="*/ 350614 h 889156"/>
                <a:gd name="connsiteX1" fmla="*/ 378662 w 1315502"/>
                <a:gd name="connsiteY1" fmla="*/ 417931 h 889156"/>
                <a:gd name="connsiteX2" fmla="*/ 230002 w 1315502"/>
                <a:gd name="connsiteY2" fmla="*/ 476834 h 889156"/>
                <a:gd name="connsiteX3" fmla="*/ 86952 w 1315502"/>
                <a:gd name="connsiteY3" fmla="*/ 527323 h 889156"/>
                <a:gd name="connsiteX4" fmla="*/ 0 w 1315502"/>
                <a:gd name="connsiteY4" fmla="*/ 552567 h 889156"/>
                <a:gd name="connsiteX5" fmla="*/ 53293 w 1315502"/>
                <a:gd name="connsiteY5" fmla="*/ 889156 h 889156"/>
                <a:gd name="connsiteX6" fmla="*/ 75732 w 1315502"/>
                <a:gd name="connsiteY6" fmla="*/ 880741 h 889156"/>
                <a:gd name="connsiteX7" fmla="*/ 106586 w 1315502"/>
                <a:gd name="connsiteY7" fmla="*/ 855497 h 889156"/>
                <a:gd name="connsiteX8" fmla="*/ 129025 w 1315502"/>
                <a:gd name="connsiteY8" fmla="*/ 827448 h 889156"/>
                <a:gd name="connsiteX9" fmla="*/ 151465 w 1315502"/>
                <a:gd name="connsiteY9" fmla="*/ 793789 h 889156"/>
                <a:gd name="connsiteX10" fmla="*/ 171099 w 1315502"/>
                <a:gd name="connsiteY10" fmla="*/ 768545 h 889156"/>
                <a:gd name="connsiteX11" fmla="*/ 302930 w 1315502"/>
                <a:gd name="connsiteY11" fmla="*/ 687203 h 889156"/>
                <a:gd name="connsiteX12" fmla="*/ 569396 w 1315502"/>
                <a:gd name="connsiteY12" fmla="*/ 527323 h 889156"/>
                <a:gd name="connsiteX13" fmla="*/ 813423 w 1315502"/>
                <a:gd name="connsiteY13" fmla="*/ 375858 h 889156"/>
                <a:gd name="connsiteX14" fmla="*/ 1006962 w 1315502"/>
                <a:gd name="connsiteY14" fmla="*/ 252442 h 889156"/>
                <a:gd name="connsiteX15" fmla="*/ 1197695 w 1315502"/>
                <a:gd name="connsiteY15" fmla="*/ 131831 h 889156"/>
                <a:gd name="connsiteX16" fmla="*/ 1290257 w 1315502"/>
                <a:gd name="connsiteY16" fmla="*/ 72928 h 889156"/>
                <a:gd name="connsiteX17" fmla="*/ 1301477 w 1315502"/>
                <a:gd name="connsiteY17" fmla="*/ 56098 h 889156"/>
                <a:gd name="connsiteX18" fmla="*/ 1315502 w 1315502"/>
                <a:gd name="connsiteY18" fmla="*/ 30854 h 889156"/>
                <a:gd name="connsiteX19" fmla="*/ 1315502 w 1315502"/>
                <a:gd name="connsiteY19" fmla="*/ 16830 h 889156"/>
                <a:gd name="connsiteX20" fmla="*/ 1301477 w 1315502"/>
                <a:gd name="connsiteY20" fmla="*/ 0 h 889156"/>
                <a:gd name="connsiteX21" fmla="*/ 1284648 w 1315502"/>
                <a:gd name="connsiteY21" fmla="*/ 0 h 889156"/>
                <a:gd name="connsiteX22" fmla="*/ 1242574 w 1315502"/>
                <a:gd name="connsiteY22" fmla="*/ 5610 h 889156"/>
                <a:gd name="connsiteX23" fmla="*/ 1161232 w 1315502"/>
                <a:gd name="connsiteY23" fmla="*/ 47684 h 889156"/>
                <a:gd name="connsiteX24" fmla="*/ 956473 w 1315502"/>
                <a:gd name="connsiteY24" fmla="*/ 151465 h 889156"/>
                <a:gd name="connsiteX25" fmla="*/ 701227 w 1315502"/>
                <a:gd name="connsiteY25" fmla="*/ 272076 h 889156"/>
                <a:gd name="connsiteX26" fmla="*/ 532932 w 1315502"/>
                <a:gd name="connsiteY26" fmla="*/ 350614 h 88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15502" h="889156">
                  <a:moveTo>
                    <a:pt x="532932" y="350614"/>
                  </a:moveTo>
                  <a:lnTo>
                    <a:pt x="378662" y="417931"/>
                  </a:lnTo>
                  <a:lnTo>
                    <a:pt x="230002" y="476834"/>
                  </a:lnTo>
                  <a:lnTo>
                    <a:pt x="86952" y="527323"/>
                  </a:lnTo>
                  <a:lnTo>
                    <a:pt x="0" y="552567"/>
                  </a:lnTo>
                  <a:lnTo>
                    <a:pt x="53293" y="889156"/>
                  </a:lnTo>
                  <a:lnTo>
                    <a:pt x="75732" y="880741"/>
                  </a:lnTo>
                  <a:lnTo>
                    <a:pt x="106586" y="855497"/>
                  </a:lnTo>
                  <a:lnTo>
                    <a:pt x="129025" y="827448"/>
                  </a:lnTo>
                  <a:lnTo>
                    <a:pt x="151465" y="793789"/>
                  </a:lnTo>
                  <a:lnTo>
                    <a:pt x="171099" y="768545"/>
                  </a:lnTo>
                  <a:lnTo>
                    <a:pt x="302930" y="687203"/>
                  </a:lnTo>
                  <a:lnTo>
                    <a:pt x="569396" y="527323"/>
                  </a:lnTo>
                  <a:lnTo>
                    <a:pt x="813423" y="375858"/>
                  </a:lnTo>
                  <a:lnTo>
                    <a:pt x="1006962" y="252442"/>
                  </a:lnTo>
                  <a:lnTo>
                    <a:pt x="1197695" y="131831"/>
                  </a:lnTo>
                  <a:lnTo>
                    <a:pt x="1290257" y="72928"/>
                  </a:lnTo>
                  <a:lnTo>
                    <a:pt x="1301477" y="56098"/>
                  </a:lnTo>
                  <a:lnTo>
                    <a:pt x="1315502" y="30854"/>
                  </a:lnTo>
                  <a:lnTo>
                    <a:pt x="1315502" y="16830"/>
                  </a:lnTo>
                  <a:lnTo>
                    <a:pt x="1301477" y="0"/>
                  </a:lnTo>
                  <a:lnTo>
                    <a:pt x="1284648" y="0"/>
                  </a:lnTo>
                  <a:lnTo>
                    <a:pt x="1242574" y="5610"/>
                  </a:lnTo>
                  <a:lnTo>
                    <a:pt x="1161232" y="47684"/>
                  </a:lnTo>
                  <a:lnTo>
                    <a:pt x="956473" y="151465"/>
                  </a:lnTo>
                  <a:lnTo>
                    <a:pt x="701227" y="272076"/>
                  </a:lnTo>
                  <a:lnTo>
                    <a:pt x="532932" y="3506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1603540D-11F8-47CF-B74E-0269E1D20AEC}"/>
                </a:ext>
              </a:extLst>
            </p:cNvPr>
            <p:cNvSpPr/>
            <p:nvPr/>
          </p:nvSpPr>
          <p:spPr>
            <a:xfrm>
              <a:off x="4387850" y="3265488"/>
              <a:ext cx="2482850" cy="687387"/>
            </a:xfrm>
            <a:custGeom>
              <a:avLst/>
              <a:gdLst>
                <a:gd name="connsiteX0" fmla="*/ 746106 w 2482344"/>
                <a:gd name="connsiteY0" fmla="*/ 415126 h 687202"/>
                <a:gd name="connsiteX1" fmla="*/ 1020987 w 2482344"/>
                <a:gd name="connsiteY1" fmla="*/ 356223 h 687202"/>
                <a:gd name="connsiteX2" fmla="*/ 1287453 w 2482344"/>
                <a:gd name="connsiteY2" fmla="*/ 283296 h 687202"/>
                <a:gd name="connsiteX3" fmla="*/ 1565139 w 2482344"/>
                <a:gd name="connsiteY3" fmla="*/ 215978 h 687202"/>
                <a:gd name="connsiteX4" fmla="*/ 1837215 w 2482344"/>
                <a:gd name="connsiteY4" fmla="*/ 151465 h 687202"/>
                <a:gd name="connsiteX5" fmla="*/ 1890508 w 2482344"/>
                <a:gd name="connsiteY5" fmla="*/ 137440 h 687202"/>
                <a:gd name="connsiteX6" fmla="*/ 1921362 w 2482344"/>
                <a:gd name="connsiteY6" fmla="*/ 115001 h 687202"/>
                <a:gd name="connsiteX7" fmla="*/ 2002704 w 2482344"/>
                <a:gd name="connsiteY7" fmla="*/ 47683 h 687202"/>
                <a:gd name="connsiteX8" fmla="*/ 2047583 w 2482344"/>
                <a:gd name="connsiteY8" fmla="*/ 5610 h 687202"/>
                <a:gd name="connsiteX9" fmla="*/ 2070022 w 2482344"/>
                <a:gd name="connsiteY9" fmla="*/ 0 h 687202"/>
                <a:gd name="connsiteX10" fmla="*/ 2142950 w 2482344"/>
                <a:gd name="connsiteY10" fmla="*/ 2805 h 687202"/>
                <a:gd name="connsiteX11" fmla="*/ 2246731 w 2482344"/>
                <a:gd name="connsiteY11" fmla="*/ 11219 h 687202"/>
                <a:gd name="connsiteX12" fmla="*/ 2316854 w 2482344"/>
                <a:gd name="connsiteY12" fmla="*/ 22439 h 687202"/>
                <a:gd name="connsiteX13" fmla="*/ 2364537 w 2482344"/>
                <a:gd name="connsiteY13" fmla="*/ 33659 h 687202"/>
                <a:gd name="connsiteX14" fmla="*/ 2398196 w 2482344"/>
                <a:gd name="connsiteY14" fmla="*/ 47683 h 687202"/>
                <a:gd name="connsiteX15" fmla="*/ 2431855 w 2482344"/>
                <a:gd name="connsiteY15" fmla="*/ 67318 h 687202"/>
                <a:gd name="connsiteX16" fmla="*/ 2465514 w 2482344"/>
                <a:gd name="connsiteY16" fmla="*/ 86952 h 687202"/>
                <a:gd name="connsiteX17" fmla="*/ 2473929 w 2482344"/>
                <a:gd name="connsiteY17" fmla="*/ 95367 h 687202"/>
                <a:gd name="connsiteX18" fmla="*/ 2482344 w 2482344"/>
                <a:gd name="connsiteY18" fmla="*/ 115001 h 687202"/>
                <a:gd name="connsiteX19" fmla="*/ 2482344 w 2482344"/>
                <a:gd name="connsiteY19" fmla="*/ 126221 h 687202"/>
                <a:gd name="connsiteX20" fmla="*/ 2473929 w 2482344"/>
                <a:gd name="connsiteY20" fmla="*/ 151465 h 687202"/>
                <a:gd name="connsiteX21" fmla="*/ 2462709 w 2482344"/>
                <a:gd name="connsiteY21" fmla="*/ 173904 h 687202"/>
                <a:gd name="connsiteX22" fmla="*/ 2437465 w 2482344"/>
                <a:gd name="connsiteY22" fmla="*/ 190734 h 687202"/>
                <a:gd name="connsiteX23" fmla="*/ 2333683 w 2482344"/>
                <a:gd name="connsiteY23" fmla="*/ 221588 h 687202"/>
                <a:gd name="connsiteX24" fmla="*/ 2156974 w 2482344"/>
                <a:gd name="connsiteY24" fmla="*/ 269271 h 687202"/>
                <a:gd name="connsiteX25" fmla="*/ 1971850 w 2482344"/>
                <a:gd name="connsiteY25" fmla="*/ 319759 h 687202"/>
                <a:gd name="connsiteX26" fmla="*/ 1781117 w 2482344"/>
                <a:gd name="connsiteY26" fmla="*/ 364638 h 687202"/>
                <a:gd name="connsiteX27" fmla="*/ 1531480 w 2482344"/>
                <a:gd name="connsiteY27" fmla="*/ 420736 h 687202"/>
                <a:gd name="connsiteX28" fmla="*/ 1290258 w 2482344"/>
                <a:gd name="connsiteY28" fmla="*/ 476834 h 687202"/>
                <a:gd name="connsiteX29" fmla="*/ 894766 w 2482344"/>
                <a:gd name="connsiteY29" fmla="*/ 552567 h 687202"/>
                <a:gd name="connsiteX30" fmla="*/ 659153 w 2482344"/>
                <a:gd name="connsiteY30" fmla="*/ 600250 h 687202"/>
                <a:gd name="connsiteX31" fmla="*/ 412322 w 2482344"/>
                <a:gd name="connsiteY31" fmla="*/ 650739 h 687202"/>
                <a:gd name="connsiteX32" fmla="*/ 291710 w 2482344"/>
                <a:gd name="connsiteY32" fmla="*/ 675983 h 687202"/>
                <a:gd name="connsiteX33" fmla="*/ 244027 w 2482344"/>
                <a:gd name="connsiteY33" fmla="*/ 684397 h 687202"/>
                <a:gd name="connsiteX34" fmla="*/ 218783 w 2482344"/>
                <a:gd name="connsiteY34" fmla="*/ 687202 h 687202"/>
                <a:gd name="connsiteX35" fmla="*/ 182319 w 2482344"/>
                <a:gd name="connsiteY35" fmla="*/ 687202 h 687202"/>
                <a:gd name="connsiteX36" fmla="*/ 131831 w 2482344"/>
                <a:gd name="connsiteY36" fmla="*/ 675983 h 687202"/>
                <a:gd name="connsiteX37" fmla="*/ 98172 w 2482344"/>
                <a:gd name="connsiteY37" fmla="*/ 659153 h 687202"/>
                <a:gd name="connsiteX38" fmla="*/ 47683 w 2482344"/>
                <a:gd name="connsiteY38" fmla="*/ 617080 h 687202"/>
                <a:gd name="connsiteX39" fmla="*/ 0 w 2482344"/>
                <a:gd name="connsiteY39" fmla="*/ 563786 h 687202"/>
                <a:gd name="connsiteX40" fmla="*/ 2805 w 2482344"/>
                <a:gd name="connsiteY40" fmla="*/ 510493 h 687202"/>
                <a:gd name="connsiteX41" fmla="*/ 274881 w 2482344"/>
                <a:gd name="connsiteY41" fmla="*/ 516103 h 687202"/>
                <a:gd name="connsiteX42" fmla="*/ 345004 w 2482344"/>
                <a:gd name="connsiteY42" fmla="*/ 504883 h 687202"/>
                <a:gd name="connsiteX43" fmla="*/ 549762 w 2482344"/>
                <a:gd name="connsiteY43" fmla="*/ 457200 h 687202"/>
                <a:gd name="connsiteX44" fmla="*/ 746106 w 2482344"/>
                <a:gd name="connsiteY44" fmla="*/ 415126 h 6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82344" h="687202">
                  <a:moveTo>
                    <a:pt x="746106" y="415126"/>
                  </a:moveTo>
                  <a:lnTo>
                    <a:pt x="1020987" y="356223"/>
                  </a:lnTo>
                  <a:lnTo>
                    <a:pt x="1287453" y="283296"/>
                  </a:lnTo>
                  <a:lnTo>
                    <a:pt x="1565139" y="215978"/>
                  </a:lnTo>
                  <a:lnTo>
                    <a:pt x="1837215" y="151465"/>
                  </a:lnTo>
                  <a:lnTo>
                    <a:pt x="1890508" y="137440"/>
                  </a:lnTo>
                  <a:lnTo>
                    <a:pt x="1921362" y="115001"/>
                  </a:lnTo>
                  <a:lnTo>
                    <a:pt x="2002704" y="47683"/>
                  </a:lnTo>
                  <a:lnTo>
                    <a:pt x="2047583" y="5610"/>
                  </a:lnTo>
                  <a:lnTo>
                    <a:pt x="2070022" y="0"/>
                  </a:lnTo>
                  <a:lnTo>
                    <a:pt x="2142950" y="2805"/>
                  </a:lnTo>
                  <a:lnTo>
                    <a:pt x="2246731" y="11219"/>
                  </a:lnTo>
                  <a:lnTo>
                    <a:pt x="2316854" y="22439"/>
                  </a:lnTo>
                  <a:lnTo>
                    <a:pt x="2364537" y="33659"/>
                  </a:lnTo>
                  <a:lnTo>
                    <a:pt x="2398196" y="47683"/>
                  </a:lnTo>
                  <a:lnTo>
                    <a:pt x="2431855" y="67318"/>
                  </a:lnTo>
                  <a:lnTo>
                    <a:pt x="2465514" y="86952"/>
                  </a:lnTo>
                  <a:lnTo>
                    <a:pt x="2473929" y="95367"/>
                  </a:lnTo>
                  <a:lnTo>
                    <a:pt x="2482344" y="115001"/>
                  </a:lnTo>
                  <a:lnTo>
                    <a:pt x="2482344" y="126221"/>
                  </a:lnTo>
                  <a:lnTo>
                    <a:pt x="2473929" y="151465"/>
                  </a:lnTo>
                  <a:lnTo>
                    <a:pt x="2462709" y="173904"/>
                  </a:lnTo>
                  <a:lnTo>
                    <a:pt x="2437465" y="190734"/>
                  </a:lnTo>
                  <a:lnTo>
                    <a:pt x="2333683" y="221588"/>
                  </a:lnTo>
                  <a:lnTo>
                    <a:pt x="2156974" y="269271"/>
                  </a:lnTo>
                  <a:lnTo>
                    <a:pt x="1971850" y="319759"/>
                  </a:lnTo>
                  <a:lnTo>
                    <a:pt x="1781117" y="364638"/>
                  </a:lnTo>
                  <a:lnTo>
                    <a:pt x="1531480" y="420736"/>
                  </a:lnTo>
                  <a:lnTo>
                    <a:pt x="1290258" y="476834"/>
                  </a:lnTo>
                  <a:lnTo>
                    <a:pt x="894766" y="552567"/>
                  </a:lnTo>
                  <a:lnTo>
                    <a:pt x="659153" y="600250"/>
                  </a:lnTo>
                  <a:lnTo>
                    <a:pt x="412322" y="650739"/>
                  </a:lnTo>
                  <a:lnTo>
                    <a:pt x="291710" y="675983"/>
                  </a:lnTo>
                  <a:lnTo>
                    <a:pt x="244027" y="684397"/>
                  </a:lnTo>
                  <a:lnTo>
                    <a:pt x="218783" y="687202"/>
                  </a:lnTo>
                  <a:lnTo>
                    <a:pt x="182319" y="687202"/>
                  </a:lnTo>
                  <a:lnTo>
                    <a:pt x="131831" y="675983"/>
                  </a:lnTo>
                  <a:lnTo>
                    <a:pt x="98172" y="659153"/>
                  </a:lnTo>
                  <a:lnTo>
                    <a:pt x="47683" y="617080"/>
                  </a:lnTo>
                  <a:lnTo>
                    <a:pt x="0" y="563786"/>
                  </a:lnTo>
                  <a:lnTo>
                    <a:pt x="2805" y="510493"/>
                  </a:lnTo>
                  <a:lnTo>
                    <a:pt x="274881" y="516103"/>
                  </a:lnTo>
                  <a:lnTo>
                    <a:pt x="345004" y="504883"/>
                  </a:lnTo>
                  <a:lnTo>
                    <a:pt x="549762" y="457200"/>
                  </a:lnTo>
                  <a:lnTo>
                    <a:pt x="746106" y="4151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3F8E4F6E-2429-460E-B943-3CFE97D14542}"/>
                </a:ext>
              </a:extLst>
            </p:cNvPr>
            <p:cNvSpPr/>
            <p:nvPr/>
          </p:nvSpPr>
          <p:spPr>
            <a:xfrm>
              <a:off x="4929188" y="2928938"/>
              <a:ext cx="2466975" cy="2936875"/>
            </a:xfrm>
            <a:custGeom>
              <a:avLst/>
              <a:gdLst>
                <a:gd name="connsiteX0" fmla="*/ 403083 w 2467014"/>
                <a:gd name="connsiteY0" fmla="*/ 552372 h 2937277"/>
                <a:gd name="connsiteX1" fmla="*/ 350831 w 2467014"/>
                <a:gd name="connsiteY1" fmla="*/ 425476 h 2937277"/>
                <a:gd name="connsiteX2" fmla="*/ 306045 w 2467014"/>
                <a:gd name="connsiteY2" fmla="*/ 324706 h 2937277"/>
                <a:gd name="connsiteX3" fmla="*/ 268722 w 2467014"/>
                <a:gd name="connsiteY3" fmla="*/ 235132 h 2937277"/>
                <a:gd name="connsiteX4" fmla="*/ 250061 w 2467014"/>
                <a:gd name="connsiteY4" fmla="*/ 197809 h 2937277"/>
                <a:gd name="connsiteX5" fmla="*/ 223935 w 2467014"/>
                <a:gd name="connsiteY5" fmla="*/ 164219 h 2937277"/>
                <a:gd name="connsiteX6" fmla="*/ 201542 w 2467014"/>
                <a:gd name="connsiteY6" fmla="*/ 141826 h 2937277"/>
                <a:gd name="connsiteX7" fmla="*/ 171684 w 2467014"/>
                <a:gd name="connsiteY7" fmla="*/ 119432 h 2937277"/>
                <a:gd name="connsiteX8" fmla="*/ 141826 w 2467014"/>
                <a:gd name="connsiteY8" fmla="*/ 104503 h 2937277"/>
                <a:gd name="connsiteX9" fmla="*/ 0 w 2467014"/>
                <a:gd name="connsiteY9" fmla="*/ 78377 h 2937277"/>
                <a:gd name="connsiteX10" fmla="*/ 220203 w 2467014"/>
                <a:gd name="connsiteY10" fmla="*/ 0 h 2937277"/>
                <a:gd name="connsiteX11" fmla="*/ 343367 w 2467014"/>
                <a:gd name="connsiteY11" fmla="*/ 37323 h 2937277"/>
                <a:gd name="connsiteX12" fmla="*/ 399351 w 2467014"/>
                <a:gd name="connsiteY12" fmla="*/ 59716 h 2937277"/>
                <a:gd name="connsiteX13" fmla="*/ 451602 w 2467014"/>
                <a:gd name="connsiteY13" fmla="*/ 89574 h 2937277"/>
                <a:gd name="connsiteX14" fmla="*/ 473996 w 2467014"/>
                <a:gd name="connsiteY14" fmla="*/ 104503 h 2937277"/>
                <a:gd name="connsiteX15" fmla="*/ 496389 w 2467014"/>
                <a:gd name="connsiteY15" fmla="*/ 123164 h 2937277"/>
                <a:gd name="connsiteX16" fmla="*/ 500121 w 2467014"/>
                <a:gd name="connsiteY16" fmla="*/ 138093 h 2937277"/>
                <a:gd name="connsiteX17" fmla="*/ 503854 w 2467014"/>
                <a:gd name="connsiteY17" fmla="*/ 167951 h 2937277"/>
                <a:gd name="connsiteX18" fmla="*/ 518783 w 2467014"/>
                <a:gd name="connsiteY18" fmla="*/ 231399 h 2937277"/>
                <a:gd name="connsiteX19" fmla="*/ 548640 w 2467014"/>
                <a:gd name="connsiteY19" fmla="*/ 317241 h 2937277"/>
                <a:gd name="connsiteX20" fmla="*/ 597160 w 2467014"/>
                <a:gd name="connsiteY20" fmla="*/ 429208 h 2937277"/>
                <a:gd name="connsiteX21" fmla="*/ 641947 w 2467014"/>
                <a:gd name="connsiteY21" fmla="*/ 515050 h 2937277"/>
                <a:gd name="connsiteX22" fmla="*/ 705395 w 2467014"/>
                <a:gd name="connsiteY22" fmla="*/ 630750 h 2937277"/>
                <a:gd name="connsiteX23" fmla="*/ 765111 w 2467014"/>
                <a:gd name="connsiteY23" fmla="*/ 802433 h 2937277"/>
                <a:gd name="connsiteX24" fmla="*/ 821094 w 2467014"/>
                <a:gd name="connsiteY24" fmla="*/ 906936 h 2937277"/>
                <a:gd name="connsiteX25" fmla="*/ 903204 w 2467014"/>
                <a:gd name="connsiteY25" fmla="*/ 1063690 h 2937277"/>
                <a:gd name="connsiteX26" fmla="*/ 962920 w 2467014"/>
                <a:gd name="connsiteY26" fmla="*/ 1168193 h 2937277"/>
                <a:gd name="connsiteX27" fmla="*/ 1041297 w 2467014"/>
                <a:gd name="connsiteY27" fmla="*/ 1295089 h 2937277"/>
                <a:gd name="connsiteX28" fmla="*/ 1104745 w 2467014"/>
                <a:gd name="connsiteY28" fmla="*/ 1395860 h 2937277"/>
                <a:gd name="connsiteX29" fmla="*/ 1198051 w 2467014"/>
                <a:gd name="connsiteY29" fmla="*/ 1533953 h 2937277"/>
                <a:gd name="connsiteX30" fmla="*/ 1332412 w 2467014"/>
                <a:gd name="connsiteY30" fmla="*/ 1720565 h 2937277"/>
                <a:gd name="connsiteX31" fmla="*/ 1440647 w 2467014"/>
                <a:gd name="connsiteY31" fmla="*/ 1858658 h 2937277"/>
                <a:gd name="connsiteX32" fmla="*/ 1533953 w 2467014"/>
                <a:gd name="connsiteY32" fmla="*/ 1974358 h 2937277"/>
                <a:gd name="connsiteX33" fmla="*/ 1642188 w 2467014"/>
                <a:gd name="connsiteY33" fmla="*/ 2078861 h 2937277"/>
                <a:gd name="connsiteX34" fmla="*/ 1761620 w 2467014"/>
                <a:gd name="connsiteY34" fmla="*/ 2183363 h 2937277"/>
                <a:gd name="connsiteX35" fmla="*/ 1836265 w 2467014"/>
                <a:gd name="connsiteY35" fmla="*/ 2243079 h 2937277"/>
                <a:gd name="connsiteX36" fmla="*/ 1903445 w 2467014"/>
                <a:gd name="connsiteY36" fmla="*/ 2287866 h 2937277"/>
                <a:gd name="connsiteX37" fmla="*/ 1970626 w 2467014"/>
                <a:gd name="connsiteY37" fmla="*/ 2317724 h 2937277"/>
                <a:gd name="connsiteX38" fmla="*/ 2448353 w 2467014"/>
                <a:gd name="connsiteY38" fmla="*/ 2724539 h 2937277"/>
                <a:gd name="connsiteX39" fmla="*/ 2459550 w 2467014"/>
                <a:gd name="connsiteY39" fmla="*/ 2773058 h 2937277"/>
                <a:gd name="connsiteX40" fmla="*/ 2467014 w 2467014"/>
                <a:gd name="connsiteY40" fmla="*/ 2836506 h 2937277"/>
                <a:gd name="connsiteX41" fmla="*/ 2467014 w 2467014"/>
                <a:gd name="connsiteY41" fmla="*/ 2870097 h 2937277"/>
                <a:gd name="connsiteX42" fmla="*/ 2459550 w 2467014"/>
                <a:gd name="connsiteY42" fmla="*/ 2896222 h 2937277"/>
                <a:gd name="connsiteX43" fmla="*/ 2429692 w 2467014"/>
                <a:gd name="connsiteY43" fmla="*/ 2922348 h 2937277"/>
                <a:gd name="connsiteX44" fmla="*/ 2407298 w 2467014"/>
                <a:gd name="connsiteY44" fmla="*/ 2933545 h 2937277"/>
                <a:gd name="connsiteX45" fmla="*/ 2362511 w 2467014"/>
                <a:gd name="connsiteY45" fmla="*/ 2937277 h 2937277"/>
                <a:gd name="connsiteX46" fmla="*/ 2325189 w 2467014"/>
                <a:gd name="connsiteY46" fmla="*/ 2926080 h 2937277"/>
                <a:gd name="connsiteX47" fmla="*/ 2216954 w 2467014"/>
                <a:gd name="connsiteY47" fmla="*/ 2866364 h 2937277"/>
                <a:gd name="connsiteX48" fmla="*/ 2060200 w 2467014"/>
                <a:gd name="connsiteY48" fmla="*/ 2765594 h 2937277"/>
                <a:gd name="connsiteX49" fmla="*/ 1907178 w 2467014"/>
                <a:gd name="connsiteY49" fmla="*/ 2653626 h 2937277"/>
                <a:gd name="connsiteX50" fmla="*/ 1754156 w 2467014"/>
                <a:gd name="connsiteY50" fmla="*/ 2522998 h 2937277"/>
                <a:gd name="connsiteX51" fmla="*/ 1601134 w 2467014"/>
                <a:gd name="connsiteY51" fmla="*/ 2381172 h 2937277"/>
                <a:gd name="connsiteX52" fmla="*/ 1451844 w 2467014"/>
                <a:gd name="connsiteY52" fmla="*/ 2228150 h 2937277"/>
                <a:gd name="connsiteX53" fmla="*/ 1291357 w 2467014"/>
                <a:gd name="connsiteY53" fmla="*/ 2045270 h 2937277"/>
                <a:gd name="connsiteX54" fmla="*/ 1227909 w 2467014"/>
                <a:gd name="connsiteY54" fmla="*/ 1966893 h 2937277"/>
                <a:gd name="connsiteX55" fmla="*/ 1059958 w 2467014"/>
                <a:gd name="connsiteY55" fmla="*/ 1739226 h 2937277"/>
                <a:gd name="connsiteX56" fmla="*/ 880810 w 2467014"/>
                <a:gd name="connsiteY56" fmla="*/ 1474237 h 2937277"/>
                <a:gd name="connsiteX57" fmla="*/ 705395 w 2467014"/>
                <a:gd name="connsiteY57" fmla="*/ 1183122 h 2937277"/>
                <a:gd name="connsiteX58" fmla="*/ 630750 w 2467014"/>
                <a:gd name="connsiteY58" fmla="*/ 1052493 h 2937277"/>
                <a:gd name="connsiteX59" fmla="*/ 515050 w 2467014"/>
                <a:gd name="connsiteY59" fmla="*/ 836023 h 2937277"/>
                <a:gd name="connsiteX60" fmla="*/ 403083 w 2467014"/>
                <a:gd name="connsiteY60" fmla="*/ 552372 h 29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7014" h="2937277">
                  <a:moveTo>
                    <a:pt x="403083" y="552372"/>
                  </a:moveTo>
                  <a:lnTo>
                    <a:pt x="350831" y="425476"/>
                  </a:lnTo>
                  <a:lnTo>
                    <a:pt x="306045" y="324706"/>
                  </a:lnTo>
                  <a:lnTo>
                    <a:pt x="268722" y="235132"/>
                  </a:lnTo>
                  <a:lnTo>
                    <a:pt x="250061" y="197809"/>
                  </a:lnTo>
                  <a:lnTo>
                    <a:pt x="223935" y="164219"/>
                  </a:lnTo>
                  <a:lnTo>
                    <a:pt x="201542" y="141826"/>
                  </a:lnTo>
                  <a:lnTo>
                    <a:pt x="171684" y="119432"/>
                  </a:lnTo>
                  <a:lnTo>
                    <a:pt x="141826" y="104503"/>
                  </a:lnTo>
                  <a:lnTo>
                    <a:pt x="0" y="78377"/>
                  </a:lnTo>
                  <a:lnTo>
                    <a:pt x="220203" y="0"/>
                  </a:lnTo>
                  <a:lnTo>
                    <a:pt x="343367" y="37323"/>
                  </a:lnTo>
                  <a:lnTo>
                    <a:pt x="399351" y="59716"/>
                  </a:lnTo>
                  <a:lnTo>
                    <a:pt x="451602" y="89574"/>
                  </a:lnTo>
                  <a:lnTo>
                    <a:pt x="473996" y="104503"/>
                  </a:lnTo>
                  <a:lnTo>
                    <a:pt x="496389" y="123164"/>
                  </a:lnTo>
                  <a:lnTo>
                    <a:pt x="500121" y="138093"/>
                  </a:lnTo>
                  <a:lnTo>
                    <a:pt x="503854" y="167951"/>
                  </a:lnTo>
                  <a:lnTo>
                    <a:pt x="518783" y="231399"/>
                  </a:lnTo>
                  <a:lnTo>
                    <a:pt x="548640" y="317241"/>
                  </a:lnTo>
                  <a:lnTo>
                    <a:pt x="597160" y="429208"/>
                  </a:lnTo>
                  <a:lnTo>
                    <a:pt x="641947" y="515050"/>
                  </a:lnTo>
                  <a:lnTo>
                    <a:pt x="705395" y="630750"/>
                  </a:lnTo>
                  <a:lnTo>
                    <a:pt x="765111" y="802433"/>
                  </a:lnTo>
                  <a:lnTo>
                    <a:pt x="821094" y="906936"/>
                  </a:lnTo>
                  <a:lnTo>
                    <a:pt x="903204" y="1063690"/>
                  </a:lnTo>
                  <a:lnTo>
                    <a:pt x="962920" y="1168193"/>
                  </a:lnTo>
                  <a:lnTo>
                    <a:pt x="1041297" y="1295089"/>
                  </a:lnTo>
                  <a:lnTo>
                    <a:pt x="1104745" y="1395860"/>
                  </a:lnTo>
                  <a:lnTo>
                    <a:pt x="1198051" y="1533953"/>
                  </a:lnTo>
                  <a:lnTo>
                    <a:pt x="1332412" y="1720565"/>
                  </a:lnTo>
                  <a:lnTo>
                    <a:pt x="1440647" y="1858658"/>
                  </a:lnTo>
                  <a:lnTo>
                    <a:pt x="1533953" y="1974358"/>
                  </a:lnTo>
                  <a:lnTo>
                    <a:pt x="1642188" y="2078861"/>
                  </a:lnTo>
                  <a:lnTo>
                    <a:pt x="1761620" y="2183363"/>
                  </a:lnTo>
                  <a:lnTo>
                    <a:pt x="1836265" y="2243079"/>
                  </a:lnTo>
                  <a:lnTo>
                    <a:pt x="1903445" y="2287866"/>
                  </a:lnTo>
                  <a:lnTo>
                    <a:pt x="1970626" y="2317724"/>
                  </a:lnTo>
                  <a:lnTo>
                    <a:pt x="2448353" y="2724539"/>
                  </a:lnTo>
                  <a:lnTo>
                    <a:pt x="2459550" y="2773058"/>
                  </a:lnTo>
                  <a:lnTo>
                    <a:pt x="2467014" y="2836506"/>
                  </a:lnTo>
                  <a:lnTo>
                    <a:pt x="2467014" y="2870097"/>
                  </a:lnTo>
                  <a:lnTo>
                    <a:pt x="2459550" y="2896222"/>
                  </a:lnTo>
                  <a:lnTo>
                    <a:pt x="2429692" y="2922348"/>
                  </a:lnTo>
                  <a:lnTo>
                    <a:pt x="2407298" y="2933545"/>
                  </a:lnTo>
                  <a:lnTo>
                    <a:pt x="2362511" y="2937277"/>
                  </a:lnTo>
                  <a:lnTo>
                    <a:pt x="2325189" y="2926080"/>
                  </a:lnTo>
                  <a:lnTo>
                    <a:pt x="2216954" y="2866364"/>
                  </a:lnTo>
                  <a:lnTo>
                    <a:pt x="2060200" y="2765594"/>
                  </a:lnTo>
                  <a:lnTo>
                    <a:pt x="1907178" y="2653626"/>
                  </a:lnTo>
                  <a:lnTo>
                    <a:pt x="1754156" y="2522998"/>
                  </a:lnTo>
                  <a:lnTo>
                    <a:pt x="1601134" y="2381172"/>
                  </a:lnTo>
                  <a:lnTo>
                    <a:pt x="1451844" y="2228150"/>
                  </a:lnTo>
                  <a:lnTo>
                    <a:pt x="1291357" y="2045270"/>
                  </a:lnTo>
                  <a:lnTo>
                    <a:pt x="1227909" y="1966893"/>
                  </a:lnTo>
                  <a:lnTo>
                    <a:pt x="1059958" y="1739226"/>
                  </a:lnTo>
                  <a:lnTo>
                    <a:pt x="880810" y="1474237"/>
                  </a:lnTo>
                  <a:lnTo>
                    <a:pt x="705395" y="1183122"/>
                  </a:lnTo>
                  <a:lnTo>
                    <a:pt x="630750" y="1052493"/>
                  </a:lnTo>
                  <a:lnTo>
                    <a:pt x="515050" y="836023"/>
                  </a:lnTo>
                  <a:lnTo>
                    <a:pt x="403083" y="5523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9">
              <a:extLst>
                <a:ext uri="{FF2B5EF4-FFF2-40B4-BE49-F238E27FC236}">
                  <a16:creationId xmlns:a16="http://schemas.microsoft.com/office/drawing/2014/main" id="{3ABD939D-65FB-421C-8101-A4788D77B7E3}"/>
                </a:ext>
              </a:extLst>
            </p:cNvPr>
            <p:cNvSpPr/>
            <p:nvPr/>
          </p:nvSpPr>
          <p:spPr>
            <a:xfrm>
              <a:off x="6815138" y="4627563"/>
              <a:ext cx="577850" cy="1162050"/>
            </a:xfrm>
            <a:custGeom>
              <a:avLst/>
              <a:gdLst>
                <a:gd name="connsiteX0" fmla="*/ 492918 w 578643"/>
                <a:gd name="connsiteY0" fmla="*/ 266700 h 1162050"/>
                <a:gd name="connsiteX1" fmla="*/ 492918 w 578643"/>
                <a:gd name="connsiteY1" fmla="*/ 33337 h 1162050"/>
                <a:gd name="connsiteX2" fmla="*/ 488156 w 578643"/>
                <a:gd name="connsiteY2" fmla="*/ 9525 h 1162050"/>
                <a:gd name="connsiteX3" fmla="*/ 473868 w 578643"/>
                <a:gd name="connsiteY3" fmla="*/ 0 h 1162050"/>
                <a:gd name="connsiteX4" fmla="*/ 457200 w 578643"/>
                <a:gd name="connsiteY4" fmla="*/ 4762 h 1162050"/>
                <a:gd name="connsiteX5" fmla="*/ 433387 w 578643"/>
                <a:gd name="connsiteY5" fmla="*/ 33337 h 1162050"/>
                <a:gd name="connsiteX6" fmla="*/ 421481 w 578643"/>
                <a:gd name="connsiteY6" fmla="*/ 66675 h 1162050"/>
                <a:gd name="connsiteX7" fmla="*/ 407193 w 578643"/>
                <a:gd name="connsiteY7" fmla="*/ 150019 h 1162050"/>
                <a:gd name="connsiteX8" fmla="*/ 378618 w 578643"/>
                <a:gd name="connsiteY8" fmla="*/ 285750 h 1162050"/>
                <a:gd name="connsiteX9" fmla="*/ 345281 w 578643"/>
                <a:gd name="connsiteY9" fmla="*/ 404812 h 1162050"/>
                <a:gd name="connsiteX10" fmla="*/ 321468 w 578643"/>
                <a:gd name="connsiteY10" fmla="*/ 478631 h 1162050"/>
                <a:gd name="connsiteX11" fmla="*/ 307181 w 578643"/>
                <a:gd name="connsiteY11" fmla="*/ 509587 h 1162050"/>
                <a:gd name="connsiteX12" fmla="*/ 278606 w 578643"/>
                <a:gd name="connsiteY12" fmla="*/ 564356 h 1162050"/>
                <a:gd name="connsiteX13" fmla="*/ 252412 w 578643"/>
                <a:gd name="connsiteY13" fmla="*/ 592931 h 1162050"/>
                <a:gd name="connsiteX14" fmla="*/ 219075 w 578643"/>
                <a:gd name="connsiteY14" fmla="*/ 614362 h 1162050"/>
                <a:gd name="connsiteX15" fmla="*/ 183356 w 578643"/>
                <a:gd name="connsiteY15" fmla="*/ 626269 h 1162050"/>
                <a:gd name="connsiteX16" fmla="*/ 145256 w 578643"/>
                <a:gd name="connsiteY16" fmla="*/ 631031 h 1162050"/>
                <a:gd name="connsiteX17" fmla="*/ 100012 w 578643"/>
                <a:gd name="connsiteY17" fmla="*/ 626269 h 1162050"/>
                <a:gd name="connsiteX18" fmla="*/ 76200 w 578643"/>
                <a:gd name="connsiteY18" fmla="*/ 619125 h 1162050"/>
                <a:gd name="connsiteX19" fmla="*/ 0 w 578643"/>
                <a:gd name="connsiteY19" fmla="*/ 583406 h 1162050"/>
                <a:gd name="connsiteX20" fmla="*/ 578643 w 578643"/>
                <a:gd name="connsiteY20" fmla="*/ 1162050 h 1162050"/>
                <a:gd name="connsiteX21" fmla="*/ 569118 w 578643"/>
                <a:gd name="connsiteY21" fmla="*/ 1073944 h 1162050"/>
                <a:gd name="connsiteX22" fmla="*/ 561975 w 578643"/>
                <a:gd name="connsiteY22" fmla="*/ 1028700 h 1162050"/>
                <a:gd name="connsiteX23" fmla="*/ 547687 w 578643"/>
                <a:gd name="connsiteY23" fmla="*/ 985837 h 1162050"/>
                <a:gd name="connsiteX24" fmla="*/ 521493 w 578643"/>
                <a:gd name="connsiteY24" fmla="*/ 921544 h 1162050"/>
                <a:gd name="connsiteX25" fmla="*/ 502443 w 578643"/>
                <a:gd name="connsiteY25" fmla="*/ 859631 h 1162050"/>
                <a:gd name="connsiteX26" fmla="*/ 492918 w 578643"/>
                <a:gd name="connsiteY26" fmla="*/ 812006 h 1162050"/>
                <a:gd name="connsiteX27" fmla="*/ 492918 w 578643"/>
                <a:gd name="connsiteY27" fmla="*/ 661987 h 1162050"/>
                <a:gd name="connsiteX28" fmla="*/ 492918 w 578643"/>
                <a:gd name="connsiteY28" fmla="*/ 26670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1162050">
                  <a:moveTo>
                    <a:pt x="492918" y="266700"/>
                  </a:moveTo>
                  <a:lnTo>
                    <a:pt x="492918" y="33337"/>
                  </a:lnTo>
                  <a:lnTo>
                    <a:pt x="488156" y="9525"/>
                  </a:lnTo>
                  <a:lnTo>
                    <a:pt x="473868" y="0"/>
                  </a:lnTo>
                  <a:lnTo>
                    <a:pt x="457200" y="4762"/>
                  </a:lnTo>
                  <a:lnTo>
                    <a:pt x="433387" y="33337"/>
                  </a:lnTo>
                  <a:lnTo>
                    <a:pt x="421481" y="66675"/>
                  </a:lnTo>
                  <a:lnTo>
                    <a:pt x="407193" y="150019"/>
                  </a:lnTo>
                  <a:lnTo>
                    <a:pt x="378618" y="285750"/>
                  </a:lnTo>
                  <a:lnTo>
                    <a:pt x="345281" y="404812"/>
                  </a:lnTo>
                  <a:lnTo>
                    <a:pt x="321468" y="478631"/>
                  </a:lnTo>
                  <a:lnTo>
                    <a:pt x="307181" y="509587"/>
                  </a:lnTo>
                  <a:lnTo>
                    <a:pt x="278606" y="564356"/>
                  </a:lnTo>
                  <a:lnTo>
                    <a:pt x="252412" y="592931"/>
                  </a:lnTo>
                  <a:lnTo>
                    <a:pt x="219075" y="614362"/>
                  </a:lnTo>
                  <a:lnTo>
                    <a:pt x="183356" y="626269"/>
                  </a:lnTo>
                  <a:lnTo>
                    <a:pt x="145256" y="631031"/>
                  </a:lnTo>
                  <a:lnTo>
                    <a:pt x="100012" y="626269"/>
                  </a:lnTo>
                  <a:lnTo>
                    <a:pt x="76200" y="619125"/>
                  </a:lnTo>
                  <a:lnTo>
                    <a:pt x="0" y="583406"/>
                  </a:lnTo>
                  <a:lnTo>
                    <a:pt x="578643" y="1162050"/>
                  </a:lnTo>
                  <a:lnTo>
                    <a:pt x="569118" y="1073944"/>
                  </a:lnTo>
                  <a:lnTo>
                    <a:pt x="561975" y="1028700"/>
                  </a:lnTo>
                  <a:lnTo>
                    <a:pt x="547687" y="985837"/>
                  </a:lnTo>
                  <a:lnTo>
                    <a:pt x="521493" y="921544"/>
                  </a:lnTo>
                  <a:lnTo>
                    <a:pt x="502443" y="859631"/>
                  </a:lnTo>
                  <a:lnTo>
                    <a:pt x="492918" y="812006"/>
                  </a:lnTo>
                  <a:lnTo>
                    <a:pt x="492918" y="661987"/>
                  </a:lnTo>
                  <a:cubicBezTo>
                    <a:pt x="492124" y="537368"/>
                    <a:pt x="491331" y="412750"/>
                    <a:pt x="492918" y="2667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D42B5811-DEEF-4907-B95B-E0F3A2CB4A80}"/>
              </a:ext>
            </a:extLst>
          </p:cNvPr>
          <p:cNvGrpSpPr/>
          <p:nvPr/>
        </p:nvGrpSpPr>
        <p:grpSpPr>
          <a:xfrm>
            <a:off x="2571750" y="1420813"/>
            <a:ext cx="4668838" cy="4464050"/>
            <a:chOff x="2574925" y="1420813"/>
            <a:chExt cx="4668838" cy="4464050"/>
          </a:xfrm>
        </p:grpSpPr>
        <p:sp>
          <p:nvSpPr>
            <p:cNvPr id="24" name="フリーフォーム 72">
              <a:extLst>
                <a:ext uri="{FF2B5EF4-FFF2-40B4-BE49-F238E27FC236}">
                  <a16:creationId xmlns:a16="http://schemas.microsoft.com/office/drawing/2014/main" id="{64C268D6-4129-4A88-BC76-95ACFB1783DE}"/>
                </a:ext>
              </a:extLst>
            </p:cNvPr>
            <p:cNvSpPr/>
            <p:nvPr/>
          </p:nvSpPr>
          <p:spPr>
            <a:xfrm>
              <a:off x="4516438" y="1420813"/>
              <a:ext cx="606425" cy="654050"/>
            </a:xfrm>
            <a:custGeom>
              <a:avLst/>
              <a:gdLst>
                <a:gd name="connsiteX0" fmla="*/ 261938 w 604838"/>
                <a:gd name="connsiteY0" fmla="*/ 323850 h 652463"/>
                <a:gd name="connsiteX1" fmla="*/ 252413 w 604838"/>
                <a:gd name="connsiteY1" fmla="*/ 252413 h 652463"/>
                <a:gd name="connsiteX2" fmla="*/ 235744 w 604838"/>
                <a:gd name="connsiteY2" fmla="*/ 228600 h 652463"/>
                <a:gd name="connsiteX3" fmla="*/ 190500 w 604838"/>
                <a:gd name="connsiteY3" fmla="*/ 190500 h 652463"/>
                <a:gd name="connsiteX4" fmla="*/ 150019 w 604838"/>
                <a:gd name="connsiteY4" fmla="*/ 159544 h 652463"/>
                <a:gd name="connsiteX5" fmla="*/ 107157 w 604838"/>
                <a:gd name="connsiteY5" fmla="*/ 126207 h 652463"/>
                <a:gd name="connsiteX6" fmla="*/ 76200 w 604838"/>
                <a:gd name="connsiteY6" fmla="*/ 107157 h 652463"/>
                <a:gd name="connsiteX7" fmla="*/ 35719 w 604838"/>
                <a:gd name="connsiteY7" fmla="*/ 78582 h 652463"/>
                <a:gd name="connsiteX8" fmla="*/ 14288 w 604838"/>
                <a:gd name="connsiteY8" fmla="*/ 57150 h 652463"/>
                <a:gd name="connsiteX9" fmla="*/ 4763 w 604838"/>
                <a:gd name="connsiteY9" fmla="*/ 38100 h 652463"/>
                <a:gd name="connsiteX10" fmla="*/ 0 w 604838"/>
                <a:gd name="connsiteY10" fmla="*/ 26194 h 652463"/>
                <a:gd name="connsiteX11" fmla="*/ 4763 w 604838"/>
                <a:gd name="connsiteY11" fmla="*/ 14288 h 652463"/>
                <a:gd name="connsiteX12" fmla="*/ 21432 w 604838"/>
                <a:gd name="connsiteY12" fmla="*/ 4763 h 652463"/>
                <a:gd name="connsiteX13" fmla="*/ 64294 w 604838"/>
                <a:gd name="connsiteY13" fmla="*/ 0 h 652463"/>
                <a:gd name="connsiteX14" fmla="*/ 104775 w 604838"/>
                <a:gd name="connsiteY14" fmla="*/ 2382 h 652463"/>
                <a:gd name="connsiteX15" fmla="*/ 192882 w 604838"/>
                <a:gd name="connsiteY15" fmla="*/ 16669 h 652463"/>
                <a:gd name="connsiteX16" fmla="*/ 276225 w 604838"/>
                <a:gd name="connsiteY16" fmla="*/ 35719 h 652463"/>
                <a:gd name="connsiteX17" fmla="*/ 340519 w 604838"/>
                <a:gd name="connsiteY17" fmla="*/ 50007 h 652463"/>
                <a:gd name="connsiteX18" fmla="*/ 397669 w 604838"/>
                <a:gd name="connsiteY18" fmla="*/ 66675 h 652463"/>
                <a:gd name="connsiteX19" fmla="*/ 469107 w 604838"/>
                <a:gd name="connsiteY19" fmla="*/ 83344 h 652463"/>
                <a:gd name="connsiteX20" fmla="*/ 504825 w 604838"/>
                <a:gd name="connsiteY20" fmla="*/ 97632 h 652463"/>
                <a:gd name="connsiteX21" fmla="*/ 540544 w 604838"/>
                <a:gd name="connsiteY21" fmla="*/ 114300 h 652463"/>
                <a:gd name="connsiteX22" fmla="*/ 569119 w 604838"/>
                <a:gd name="connsiteY22" fmla="*/ 133350 h 652463"/>
                <a:gd name="connsiteX23" fmla="*/ 583407 w 604838"/>
                <a:gd name="connsiteY23" fmla="*/ 150019 h 652463"/>
                <a:gd name="connsiteX24" fmla="*/ 597694 w 604838"/>
                <a:gd name="connsiteY24" fmla="*/ 176213 h 652463"/>
                <a:gd name="connsiteX25" fmla="*/ 604838 w 604838"/>
                <a:gd name="connsiteY25" fmla="*/ 204788 h 652463"/>
                <a:gd name="connsiteX26" fmla="*/ 604838 w 604838"/>
                <a:gd name="connsiteY26" fmla="*/ 242888 h 652463"/>
                <a:gd name="connsiteX27" fmla="*/ 592932 w 604838"/>
                <a:gd name="connsiteY27" fmla="*/ 273844 h 652463"/>
                <a:gd name="connsiteX28" fmla="*/ 581025 w 604838"/>
                <a:gd name="connsiteY28" fmla="*/ 295275 h 652463"/>
                <a:gd name="connsiteX29" fmla="*/ 573882 w 604838"/>
                <a:gd name="connsiteY29" fmla="*/ 330994 h 652463"/>
                <a:gd name="connsiteX30" fmla="*/ 564357 w 604838"/>
                <a:gd name="connsiteY30" fmla="*/ 416719 h 652463"/>
                <a:gd name="connsiteX31" fmla="*/ 561975 w 604838"/>
                <a:gd name="connsiteY31" fmla="*/ 502444 h 652463"/>
                <a:gd name="connsiteX32" fmla="*/ 564357 w 604838"/>
                <a:gd name="connsiteY32" fmla="*/ 621507 h 652463"/>
                <a:gd name="connsiteX33" fmla="*/ 271463 w 604838"/>
                <a:gd name="connsiteY33" fmla="*/ 652463 h 652463"/>
                <a:gd name="connsiteX34" fmla="*/ 269082 w 604838"/>
                <a:gd name="connsiteY34" fmla="*/ 516732 h 652463"/>
                <a:gd name="connsiteX35" fmla="*/ 269082 w 604838"/>
                <a:gd name="connsiteY35" fmla="*/ 431007 h 652463"/>
                <a:gd name="connsiteX36" fmla="*/ 261938 w 604838"/>
                <a:gd name="connsiteY36" fmla="*/ 3238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4838" h="652463">
                  <a:moveTo>
                    <a:pt x="261938" y="323850"/>
                  </a:moveTo>
                  <a:lnTo>
                    <a:pt x="252413" y="252413"/>
                  </a:lnTo>
                  <a:lnTo>
                    <a:pt x="235744" y="228600"/>
                  </a:lnTo>
                  <a:lnTo>
                    <a:pt x="190500" y="190500"/>
                  </a:lnTo>
                  <a:lnTo>
                    <a:pt x="150019" y="159544"/>
                  </a:lnTo>
                  <a:lnTo>
                    <a:pt x="107157" y="126207"/>
                  </a:lnTo>
                  <a:lnTo>
                    <a:pt x="76200" y="107157"/>
                  </a:lnTo>
                  <a:lnTo>
                    <a:pt x="35719" y="78582"/>
                  </a:lnTo>
                  <a:lnTo>
                    <a:pt x="14288" y="57150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4763" y="14288"/>
                  </a:lnTo>
                  <a:lnTo>
                    <a:pt x="21432" y="4763"/>
                  </a:lnTo>
                  <a:lnTo>
                    <a:pt x="64294" y="0"/>
                  </a:lnTo>
                  <a:lnTo>
                    <a:pt x="104775" y="2382"/>
                  </a:lnTo>
                  <a:lnTo>
                    <a:pt x="192882" y="16669"/>
                  </a:lnTo>
                  <a:lnTo>
                    <a:pt x="276225" y="35719"/>
                  </a:lnTo>
                  <a:lnTo>
                    <a:pt x="340519" y="50007"/>
                  </a:lnTo>
                  <a:lnTo>
                    <a:pt x="397669" y="66675"/>
                  </a:lnTo>
                  <a:lnTo>
                    <a:pt x="469107" y="83344"/>
                  </a:lnTo>
                  <a:lnTo>
                    <a:pt x="504825" y="97632"/>
                  </a:lnTo>
                  <a:lnTo>
                    <a:pt x="540544" y="114300"/>
                  </a:lnTo>
                  <a:lnTo>
                    <a:pt x="569119" y="133350"/>
                  </a:lnTo>
                  <a:lnTo>
                    <a:pt x="583407" y="150019"/>
                  </a:lnTo>
                  <a:lnTo>
                    <a:pt x="597694" y="176213"/>
                  </a:lnTo>
                  <a:lnTo>
                    <a:pt x="604838" y="204788"/>
                  </a:lnTo>
                  <a:lnTo>
                    <a:pt x="604838" y="242888"/>
                  </a:lnTo>
                  <a:lnTo>
                    <a:pt x="592932" y="273844"/>
                  </a:lnTo>
                  <a:lnTo>
                    <a:pt x="581025" y="295275"/>
                  </a:lnTo>
                  <a:lnTo>
                    <a:pt x="573882" y="330994"/>
                  </a:lnTo>
                  <a:lnTo>
                    <a:pt x="564357" y="416719"/>
                  </a:lnTo>
                  <a:lnTo>
                    <a:pt x="561975" y="502444"/>
                  </a:lnTo>
                  <a:lnTo>
                    <a:pt x="564357" y="621507"/>
                  </a:lnTo>
                  <a:lnTo>
                    <a:pt x="271463" y="652463"/>
                  </a:lnTo>
                  <a:cubicBezTo>
                    <a:pt x="270669" y="607219"/>
                    <a:pt x="269876" y="561976"/>
                    <a:pt x="269082" y="516732"/>
                  </a:cubicBezTo>
                  <a:lnTo>
                    <a:pt x="269082" y="431007"/>
                  </a:lnTo>
                  <a:lnTo>
                    <a:pt x="261938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4">
              <a:extLst>
                <a:ext uri="{FF2B5EF4-FFF2-40B4-BE49-F238E27FC236}">
                  <a16:creationId xmlns:a16="http://schemas.microsoft.com/office/drawing/2014/main" id="{877E2029-8697-44E9-87B7-5BBF9799BE01}"/>
                </a:ext>
              </a:extLst>
            </p:cNvPr>
            <p:cNvSpPr/>
            <p:nvPr/>
          </p:nvSpPr>
          <p:spPr>
            <a:xfrm>
              <a:off x="4060825" y="2187575"/>
              <a:ext cx="1622425" cy="1023938"/>
            </a:xfrm>
            <a:custGeom>
              <a:avLst/>
              <a:gdLst>
                <a:gd name="connsiteX0" fmla="*/ 869521 w 1621237"/>
                <a:gd name="connsiteY0" fmla="*/ 420736 h 1023792"/>
                <a:gd name="connsiteX1" fmla="*/ 1001352 w 1621237"/>
                <a:gd name="connsiteY1" fmla="*/ 316955 h 1023792"/>
                <a:gd name="connsiteX2" fmla="*/ 1093914 w 1621237"/>
                <a:gd name="connsiteY2" fmla="*/ 241222 h 1023792"/>
                <a:gd name="connsiteX3" fmla="*/ 1124768 w 1621237"/>
                <a:gd name="connsiteY3" fmla="*/ 218783 h 1023792"/>
                <a:gd name="connsiteX4" fmla="*/ 1127573 w 1621237"/>
                <a:gd name="connsiteY4" fmla="*/ 204759 h 1023792"/>
                <a:gd name="connsiteX5" fmla="*/ 1096719 w 1621237"/>
                <a:gd name="connsiteY5" fmla="*/ 159880 h 1023792"/>
                <a:gd name="connsiteX6" fmla="*/ 1063060 w 1621237"/>
                <a:gd name="connsiteY6" fmla="*/ 109392 h 1023792"/>
                <a:gd name="connsiteX7" fmla="*/ 1043426 w 1621237"/>
                <a:gd name="connsiteY7" fmla="*/ 78538 h 1023792"/>
                <a:gd name="connsiteX8" fmla="*/ 1029401 w 1621237"/>
                <a:gd name="connsiteY8" fmla="*/ 44879 h 1023792"/>
                <a:gd name="connsiteX9" fmla="*/ 1029401 w 1621237"/>
                <a:gd name="connsiteY9" fmla="*/ 28049 h 1023792"/>
                <a:gd name="connsiteX10" fmla="*/ 1032206 w 1621237"/>
                <a:gd name="connsiteY10" fmla="*/ 8415 h 1023792"/>
                <a:gd name="connsiteX11" fmla="*/ 1049035 w 1621237"/>
                <a:gd name="connsiteY11" fmla="*/ 0 h 1023792"/>
                <a:gd name="connsiteX12" fmla="*/ 1093914 w 1621237"/>
                <a:gd name="connsiteY12" fmla="*/ 8415 h 1023792"/>
                <a:gd name="connsiteX13" fmla="*/ 1164037 w 1621237"/>
                <a:gd name="connsiteY13" fmla="*/ 33659 h 1023792"/>
                <a:gd name="connsiteX14" fmla="*/ 1301477 w 1621237"/>
                <a:gd name="connsiteY14" fmla="*/ 86952 h 1023792"/>
                <a:gd name="connsiteX15" fmla="*/ 1466967 w 1621237"/>
                <a:gd name="connsiteY15" fmla="*/ 148660 h 1023792"/>
                <a:gd name="connsiteX16" fmla="*/ 1562333 w 1621237"/>
                <a:gd name="connsiteY16" fmla="*/ 185124 h 1023792"/>
                <a:gd name="connsiteX17" fmla="*/ 1573553 w 1621237"/>
                <a:gd name="connsiteY17" fmla="*/ 190734 h 1023792"/>
                <a:gd name="connsiteX18" fmla="*/ 1584773 w 1621237"/>
                <a:gd name="connsiteY18" fmla="*/ 199149 h 1023792"/>
                <a:gd name="connsiteX19" fmla="*/ 1604407 w 1621237"/>
                <a:gd name="connsiteY19" fmla="*/ 230003 h 1023792"/>
                <a:gd name="connsiteX20" fmla="*/ 1615627 w 1621237"/>
                <a:gd name="connsiteY20" fmla="*/ 246832 h 1023792"/>
                <a:gd name="connsiteX21" fmla="*/ 1621237 w 1621237"/>
                <a:gd name="connsiteY21" fmla="*/ 260857 h 1023792"/>
                <a:gd name="connsiteX22" fmla="*/ 1612822 w 1621237"/>
                <a:gd name="connsiteY22" fmla="*/ 280491 h 1023792"/>
                <a:gd name="connsiteX23" fmla="*/ 1570748 w 1621237"/>
                <a:gd name="connsiteY23" fmla="*/ 294516 h 1023792"/>
                <a:gd name="connsiteX24" fmla="*/ 1523065 w 1621237"/>
                <a:gd name="connsiteY24" fmla="*/ 308540 h 1023792"/>
                <a:gd name="connsiteX25" fmla="*/ 1464162 w 1621237"/>
                <a:gd name="connsiteY25" fmla="*/ 325370 h 1023792"/>
                <a:gd name="connsiteX26" fmla="*/ 1385624 w 1621237"/>
                <a:gd name="connsiteY26" fmla="*/ 375858 h 1023792"/>
                <a:gd name="connsiteX27" fmla="*/ 1178061 w 1621237"/>
                <a:gd name="connsiteY27" fmla="*/ 513298 h 1023792"/>
                <a:gd name="connsiteX28" fmla="*/ 992937 w 1621237"/>
                <a:gd name="connsiteY28" fmla="*/ 631105 h 1023792"/>
                <a:gd name="connsiteX29" fmla="*/ 751715 w 1621237"/>
                <a:gd name="connsiteY29" fmla="*/ 723666 h 1023792"/>
                <a:gd name="connsiteX30" fmla="*/ 558176 w 1621237"/>
                <a:gd name="connsiteY30" fmla="*/ 810619 h 1023792"/>
                <a:gd name="connsiteX31" fmla="*/ 375857 w 1621237"/>
                <a:gd name="connsiteY31" fmla="*/ 891961 h 1023792"/>
                <a:gd name="connsiteX32" fmla="*/ 213173 w 1621237"/>
                <a:gd name="connsiteY32" fmla="*/ 964889 h 1023792"/>
                <a:gd name="connsiteX33" fmla="*/ 75732 w 1621237"/>
                <a:gd name="connsiteY33" fmla="*/ 1023792 h 1023792"/>
                <a:gd name="connsiteX34" fmla="*/ 0 w 1621237"/>
                <a:gd name="connsiteY34" fmla="*/ 959279 h 1023792"/>
                <a:gd name="connsiteX35" fmla="*/ 162684 w 1621237"/>
                <a:gd name="connsiteY35" fmla="*/ 875132 h 1023792"/>
                <a:gd name="connsiteX36" fmla="*/ 328174 w 1621237"/>
                <a:gd name="connsiteY36" fmla="*/ 785374 h 1023792"/>
                <a:gd name="connsiteX37" fmla="*/ 488054 w 1621237"/>
                <a:gd name="connsiteY37" fmla="*/ 690008 h 1023792"/>
                <a:gd name="connsiteX38" fmla="*/ 681592 w 1621237"/>
                <a:gd name="connsiteY38" fmla="*/ 560982 h 1023792"/>
                <a:gd name="connsiteX39" fmla="*/ 869521 w 1621237"/>
                <a:gd name="connsiteY39" fmla="*/ 420736 h 10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21237" h="1023792">
                  <a:moveTo>
                    <a:pt x="869521" y="420736"/>
                  </a:moveTo>
                  <a:lnTo>
                    <a:pt x="1001352" y="316955"/>
                  </a:lnTo>
                  <a:lnTo>
                    <a:pt x="1093914" y="241222"/>
                  </a:lnTo>
                  <a:lnTo>
                    <a:pt x="1124768" y="218783"/>
                  </a:lnTo>
                  <a:lnTo>
                    <a:pt x="1127573" y="204759"/>
                  </a:lnTo>
                  <a:lnTo>
                    <a:pt x="1096719" y="159880"/>
                  </a:lnTo>
                  <a:lnTo>
                    <a:pt x="1063060" y="109392"/>
                  </a:lnTo>
                  <a:lnTo>
                    <a:pt x="1043426" y="78538"/>
                  </a:lnTo>
                  <a:lnTo>
                    <a:pt x="1029401" y="44879"/>
                  </a:lnTo>
                  <a:lnTo>
                    <a:pt x="1029401" y="28049"/>
                  </a:lnTo>
                  <a:lnTo>
                    <a:pt x="1032206" y="8415"/>
                  </a:lnTo>
                  <a:lnTo>
                    <a:pt x="1049035" y="0"/>
                  </a:lnTo>
                  <a:lnTo>
                    <a:pt x="1093914" y="8415"/>
                  </a:lnTo>
                  <a:lnTo>
                    <a:pt x="1164037" y="33659"/>
                  </a:lnTo>
                  <a:lnTo>
                    <a:pt x="1301477" y="86952"/>
                  </a:lnTo>
                  <a:lnTo>
                    <a:pt x="1466967" y="148660"/>
                  </a:lnTo>
                  <a:lnTo>
                    <a:pt x="1562333" y="185124"/>
                  </a:lnTo>
                  <a:lnTo>
                    <a:pt x="1573553" y="190734"/>
                  </a:lnTo>
                  <a:lnTo>
                    <a:pt x="1584773" y="199149"/>
                  </a:lnTo>
                  <a:lnTo>
                    <a:pt x="1604407" y="230003"/>
                  </a:lnTo>
                  <a:lnTo>
                    <a:pt x="1615627" y="246832"/>
                  </a:lnTo>
                  <a:lnTo>
                    <a:pt x="1621237" y="260857"/>
                  </a:lnTo>
                  <a:lnTo>
                    <a:pt x="1612822" y="280491"/>
                  </a:lnTo>
                  <a:lnTo>
                    <a:pt x="1570748" y="294516"/>
                  </a:lnTo>
                  <a:lnTo>
                    <a:pt x="1523065" y="308540"/>
                  </a:lnTo>
                  <a:lnTo>
                    <a:pt x="1464162" y="325370"/>
                  </a:lnTo>
                  <a:lnTo>
                    <a:pt x="1385624" y="375858"/>
                  </a:lnTo>
                  <a:lnTo>
                    <a:pt x="1178061" y="513298"/>
                  </a:lnTo>
                  <a:lnTo>
                    <a:pt x="992937" y="631105"/>
                  </a:lnTo>
                  <a:lnTo>
                    <a:pt x="751715" y="723666"/>
                  </a:lnTo>
                  <a:lnTo>
                    <a:pt x="558176" y="810619"/>
                  </a:lnTo>
                  <a:lnTo>
                    <a:pt x="375857" y="891961"/>
                  </a:lnTo>
                  <a:lnTo>
                    <a:pt x="213173" y="964889"/>
                  </a:lnTo>
                  <a:lnTo>
                    <a:pt x="75732" y="1023792"/>
                  </a:lnTo>
                  <a:lnTo>
                    <a:pt x="0" y="959279"/>
                  </a:lnTo>
                  <a:lnTo>
                    <a:pt x="162684" y="875132"/>
                  </a:lnTo>
                  <a:lnTo>
                    <a:pt x="328174" y="785374"/>
                  </a:lnTo>
                  <a:lnTo>
                    <a:pt x="488054" y="690008"/>
                  </a:lnTo>
                  <a:lnTo>
                    <a:pt x="681592" y="560982"/>
                  </a:lnTo>
                  <a:lnTo>
                    <a:pt x="869521" y="420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10F47ED3-AFE4-4627-B782-045025BA1F15}"/>
                </a:ext>
              </a:extLst>
            </p:cNvPr>
            <p:cNvSpPr/>
            <p:nvPr/>
          </p:nvSpPr>
          <p:spPr>
            <a:xfrm>
              <a:off x="3714750" y="5440363"/>
              <a:ext cx="2655888" cy="444500"/>
            </a:xfrm>
            <a:custGeom>
              <a:avLst/>
              <a:gdLst>
                <a:gd name="connsiteX0" fmla="*/ 1152525 w 2655094"/>
                <a:gd name="connsiteY0" fmla="*/ 142875 h 442913"/>
                <a:gd name="connsiteX1" fmla="*/ 1514475 w 2655094"/>
                <a:gd name="connsiteY1" fmla="*/ 109538 h 442913"/>
                <a:gd name="connsiteX2" fmla="*/ 1859756 w 2655094"/>
                <a:gd name="connsiteY2" fmla="*/ 78582 h 442913"/>
                <a:gd name="connsiteX3" fmla="*/ 2007394 w 2655094"/>
                <a:gd name="connsiteY3" fmla="*/ 66675 h 442913"/>
                <a:gd name="connsiteX4" fmla="*/ 2085975 w 2655094"/>
                <a:gd name="connsiteY4" fmla="*/ 40482 h 442913"/>
                <a:gd name="connsiteX5" fmla="*/ 2205038 w 2655094"/>
                <a:gd name="connsiteY5" fmla="*/ 2382 h 442913"/>
                <a:gd name="connsiteX6" fmla="*/ 2221706 w 2655094"/>
                <a:gd name="connsiteY6" fmla="*/ 0 h 442913"/>
                <a:gd name="connsiteX7" fmla="*/ 2257425 w 2655094"/>
                <a:gd name="connsiteY7" fmla="*/ 9525 h 442913"/>
                <a:gd name="connsiteX8" fmla="*/ 2347913 w 2655094"/>
                <a:gd name="connsiteY8" fmla="*/ 38100 h 442913"/>
                <a:gd name="connsiteX9" fmla="*/ 2452688 w 2655094"/>
                <a:gd name="connsiteY9" fmla="*/ 73819 h 442913"/>
                <a:gd name="connsiteX10" fmla="*/ 2536031 w 2655094"/>
                <a:gd name="connsiteY10" fmla="*/ 104775 h 442913"/>
                <a:gd name="connsiteX11" fmla="*/ 2578894 w 2655094"/>
                <a:gd name="connsiteY11" fmla="*/ 121444 h 442913"/>
                <a:gd name="connsiteX12" fmla="*/ 2595563 w 2655094"/>
                <a:gd name="connsiteY12" fmla="*/ 128588 h 442913"/>
                <a:gd name="connsiteX13" fmla="*/ 2616994 w 2655094"/>
                <a:gd name="connsiteY13" fmla="*/ 142875 h 442913"/>
                <a:gd name="connsiteX14" fmla="*/ 2633663 w 2655094"/>
                <a:gd name="connsiteY14" fmla="*/ 164307 h 442913"/>
                <a:gd name="connsiteX15" fmla="*/ 2647950 w 2655094"/>
                <a:gd name="connsiteY15" fmla="*/ 192882 h 442913"/>
                <a:gd name="connsiteX16" fmla="*/ 2655094 w 2655094"/>
                <a:gd name="connsiteY16" fmla="*/ 216694 h 442913"/>
                <a:gd name="connsiteX17" fmla="*/ 2650331 w 2655094"/>
                <a:gd name="connsiteY17" fmla="*/ 233363 h 442913"/>
                <a:gd name="connsiteX18" fmla="*/ 2645569 w 2655094"/>
                <a:gd name="connsiteY18" fmla="*/ 250032 h 442913"/>
                <a:gd name="connsiteX19" fmla="*/ 2621756 w 2655094"/>
                <a:gd name="connsiteY19" fmla="*/ 264319 h 442913"/>
                <a:gd name="connsiteX20" fmla="*/ 2571750 w 2655094"/>
                <a:gd name="connsiteY20" fmla="*/ 278607 h 442913"/>
                <a:gd name="connsiteX21" fmla="*/ 2505075 w 2655094"/>
                <a:gd name="connsiteY21" fmla="*/ 288132 h 442913"/>
                <a:gd name="connsiteX22" fmla="*/ 2409825 w 2655094"/>
                <a:gd name="connsiteY22" fmla="*/ 288132 h 442913"/>
                <a:gd name="connsiteX23" fmla="*/ 2266950 w 2655094"/>
                <a:gd name="connsiteY23" fmla="*/ 288132 h 442913"/>
                <a:gd name="connsiteX24" fmla="*/ 2033588 w 2655094"/>
                <a:gd name="connsiteY24" fmla="*/ 290513 h 442913"/>
                <a:gd name="connsiteX25" fmla="*/ 1752600 w 2655094"/>
                <a:gd name="connsiteY25" fmla="*/ 302419 h 442913"/>
                <a:gd name="connsiteX26" fmla="*/ 1471613 w 2655094"/>
                <a:gd name="connsiteY26" fmla="*/ 316707 h 442913"/>
                <a:gd name="connsiteX27" fmla="*/ 1250156 w 2655094"/>
                <a:gd name="connsiteY27" fmla="*/ 333375 h 442913"/>
                <a:gd name="connsiteX28" fmla="*/ 1019175 w 2655094"/>
                <a:gd name="connsiteY28" fmla="*/ 354807 h 442913"/>
                <a:gd name="connsiteX29" fmla="*/ 635794 w 2655094"/>
                <a:gd name="connsiteY29" fmla="*/ 395288 h 442913"/>
                <a:gd name="connsiteX30" fmla="*/ 576263 w 2655094"/>
                <a:gd name="connsiteY30" fmla="*/ 402432 h 442913"/>
                <a:gd name="connsiteX31" fmla="*/ 533400 w 2655094"/>
                <a:gd name="connsiteY31" fmla="*/ 419100 h 442913"/>
                <a:gd name="connsiteX32" fmla="*/ 483394 w 2655094"/>
                <a:gd name="connsiteY32" fmla="*/ 435769 h 442913"/>
                <a:gd name="connsiteX33" fmla="*/ 445294 w 2655094"/>
                <a:gd name="connsiteY33" fmla="*/ 442913 h 442913"/>
                <a:gd name="connsiteX34" fmla="*/ 407194 w 2655094"/>
                <a:gd name="connsiteY34" fmla="*/ 442913 h 442913"/>
                <a:gd name="connsiteX35" fmla="*/ 361950 w 2655094"/>
                <a:gd name="connsiteY35" fmla="*/ 438150 h 442913"/>
                <a:gd name="connsiteX36" fmla="*/ 314325 w 2655094"/>
                <a:gd name="connsiteY36" fmla="*/ 421482 h 442913"/>
                <a:gd name="connsiteX37" fmla="*/ 278606 w 2655094"/>
                <a:gd name="connsiteY37" fmla="*/ 392907 h 442913"/>
                <a:gd name="connsiteX38" fmla="*/ 190500 w 2655094"/>
                <a:gd name="connsiteY38" fmla="*/ 316707 h 442913"/>
                <a:gd name="connsiteX39" fmla="*/ 95250 w 2655094"/>
                <a:gd name="connsiteY39" fmla="*/ 230982 h 442913"/>
                <a:gd name="connsiteX40" fmla="*/ 11906 w 2655094"/>
                <a:gd name="connsiteY40" fmla="*/ 147638 h 442913"/>
                <a:gd name="connsiteX41" fmla="*/ 0 w 2655094"/>
                <a:gd name="connsiteY41" fmla="*/ 121444 h 442913"/>
                <a:gd name="connsiteX42" fmla="*/ 0 w 2655094"/>
                <a:gd name="connsiteY42" fmla="*/ 100013 h 442913"/>
                <a:gd name="connsiteX43" fmla="*/ 2381 w 2655094"/>
                <a:gd name="connsiteY43" fmla="*/ 83344 h 442913"/>
                <a:gd name="connsiteX44" fmla="*/ 14288 w 2655094"/>
                <a:gd name="connsiteY44" fmla="*/ 73819 h 442913"/>
                <a:gd name="connsiteX45" fmla="*/ 23813 w 2655094"/>
                <a:gd name="connsiteY45" fmla="*/ 71438 h 442913"/>
                <a:gd name="connsiteX46" fmla="*/ 42863 w 2655094"/>
                <a:gd name="connsiteY46" fmla="*/ 73819 h 442913"/>
                <a:gd name="connsiteX47" fmla="*/ 64294 w 2655094"/>
                <a:gd name="connsiteY47" fmla="*/ 83344 h 442913"/>
                <a:gd name="connsiteX48" fmla="*/ 102394 w 2655094"/>
                <a:gd name="connsiteY48" fmla="*/ 111919 h 442913"/>
                <a:gd name="connsiteX49" fmla="*/ 145256 w 2655094"/>
                <a:gd name="connsiteY49" fmla="*/ 140494 h 442913"/>
                <a:gd name="connsiteX50" fmla="*/ 180975 w 2655094"/>
                <a:gd name="connsiteY50" fmla="*/ 157163 h 442913"/>
                <a:gd name="connsiteX51" fmla="*/ 266700 w 2655094"/>
                <a:gd name="connsiteY51" fmla="*/ 185738 h 442913"/>
                <a:gd name="connsiteX52" fmla="*/ 335756 w 2655094"/>
                <a:gd name="connsiteY52" fmla="*/ 197644 h 442913"/>
                <a:gd name="connsiteX53" fmla="*/ 426244 w 2655094"/>
                <a:gd name="connsiteY53" fmla="*/ 204788 h 442913"/>
                <a:gd name="connsiteX54" fmla="*/ 600075 w 2655094"/>
                <a:gd name="connsiteY54" fmla="*/ 190500 h 442913"/>
                <a:gd name="connsiteX55" fmla="*/ 895350 w 2655094"/>
                <a:gd name="connsiteY55" fmla="*/ 164307 h 442913"/>
                <a:gd name="connsiteX56" fmla="*/ 1152525 w 2655094"/>
                <a:gd name="connsiteY56" fmla="*/ 14287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55094" h="442913">
                  <a:moveTo>
                    <a:pt x="1152525" y="142875"/>
                  </a:moveTo>
                  <a:lnTo>
                    <a:pt x="1514475" y="109538"/>
                  </a:lnTo>
                  <a:lnTo>
                    <a:pt x="1859756" y="78582"/>
                  </a:lnTo>
                  <a:lnTo>
                    <a:pt x="2007394" y="66675"/>
                  </a:lnTo>
                  <a:lnTo>
                    <a:pt x="2085975" y="40482"/>
                  </a:lnTo>
                  <a:lnTo>
                    <a:pt x="2205038" y="2382"/>
                  </a:lnTo>
                  <a:lnTo>
                    <a:pt x="2221706" y="0"/>
                  </a:lnTo>
                  <a:lnTo>
                    <a:pt x="2257425" y="9525"/>
                  </a:lnTo>
                  <a:lnTo>
                    <a:pt x="2347913" y="38100"/>
                  </a:lnTo>
                  <a:lnTo>
                    <a:pt x="2452688" y="73819"/>
                  </a:lnTo>
                  <a:lnTo>
                    <a:pt x="2536031" y="104775"/>
                  </a:lnTo>
                  <a:lnTo>
                    <a:pt x="2578894" y="121444"/>
                  </a:lnTo>
                  <a:lnTo>
                    <a:pt x="2595563" y="128588"/>
                  </a:lnTo>
                  <a:lnTo>
                    <a:pt x="2616994" y="142875"/>
                  </a:lnTo>
                  <a:lnTo>
                    <a:pt x="2633663" y="164307"/>
                  </a:lnTo>
                  <a:lnTo>
                    <a:pt x="2647950" y="192882"/>
                  </a:lnTo>
                  <a:lnTo>
                    <a:pt x="2655094" y="216694"/>
                  </a:lnTo>
                  <a:lnTo>
                    <a:pt x="2650331" y="233363"/>
                  </a:lnTo>
                  <a:lnTo>
                    <a:pt x="2645569" y="250032"/>
                  </a:lnTo>
                  <a:lnTo>
                    <a:pt x="2621756" y="264319"/>
                  </a:lnTo>
                  <a:lnTo>
                    <a:pt x="2571750" y="278607"/>
                  </a:lnTo>
                  <a:lnTo>
                    <a:pt x="2505075" y="288132"/>
                  </a:lnTo>
                  <a:lnTo>
                    <a:pt x="2409825" y="288132"/>
                  </a:lnTo>
                  <a:lnTo>
                    <a:pt x="2266950" y="288132"/>
                  </a:lnTo>
                  <a:lnTo>
                    <a:pt x="2033588" y="290513"/>
                  </a:lnTo>
                  <a:lnTo>
                    <a:pt x="1752600" y="302419"/>
                  </a:lnTo>
                  <a:lnTo>
                    <a:pt x="1471613" y="316707"/>
                  </a:lnTo>
                  <a:lnTo>
                    <a:pt x="1250156" y="333375"/>
                  </a:lnTo>
                  <a:lnTo>
                    <a:pt x="1019175" y="354807"/>
                  </a:lnTo>
                  <a:lnTo>
                    <a:pt x="635794" y="395288"/>
                  </a:lnTo>
                  <a:lnTo>
                    <a:pt x="576263" y="402432"/>
                  </a:lnTo>
                  <a:lnTo>
                    <a:pt x="533400" y="419100"/>
                  </a:lnTo>
                  <a:lnTo>
                    <a:pt x="483394" y="435769"/>
                  </a:lnTo>
                  <a:lnTo>
                    <a:pt x="445294" y="442913"/>
                  </a:lnTo>
                  <a:lnTo>
                    <a:pt x="407194" y="442913"/>
                  </a:lnTo>
                  <a:lnTo>
                    <a:pt x="361950" y="438150"/>
                  </a:lnTo>
                  <a:lnTo>
                    <a:pt x="314325" y="421482"/>
                  </a:lnTo>
                  <a:lnTo>
                    <a:pt x="278606" y="392907"/>
                  </a:lnTo>
                  <a:lnTo>
                    <a:pt x="190500" y="316707"/>
                  </a:lnTo>
                  <a:lnTo>
                    <a:pt x="95250" y="230982"/>
                  </a:lnTo>
                  <a:lnTo>
                    <a:pt x="11906" y="147638"/>
                  </a:lnTo>
                  <a:lnTo>
                    <a:pt x="0" y="121444"/>
                  </a:lnTo>
                  <a:lnTo>
                    <a:pt x="0" y="100013"/>
                  </a:lnTo>
                  <a:cubicBezTo>
                    <a:pt x="2511" y="84942"/>
                    <a:pt x="2381" y="90553"/>
                    <a:pt x="2381" y="83344"/>
                  </a:cubicBezTo>
                  <a:lnTo>
                    <a:pt x="14288" y="73819"/>
                  </a:lnTo>
                  <a:lnTo>
                    <a:pt x="23813" y="71438"/>
                  </a:lnTo>
                  <a:lnTo>
                    <a:pt x="42863" y="73819"/>
                  </a:lnTo>
                  <a:lnTo>
                    <a:pt x="64294" y="83344"/>
                  </a:lnTo>
                  <a:lnTo>
                    <a:pt x="102394" y="111919"/>
                  </a:lnTo>
                  <a:lnTo>
                    <a:pt x="145256" y="140494"/>
                  </a:lnTo>
                  <a:lnTo>
                    <a:pt x="180975" y="157163"/>
                  </a:lnTo>
                  <a:lnTo>
                    <a:pt x="266700" y="185738"/>
                  </a:lnTo>
                  <a:lnTo>
                    <a:pt x="335756" y="197644"/>
                  </a:lnTo>
                  <a:lnTo>
                    <a:pt x="426244" y="204788"/>
                  </a:lnTo>
                  <a:lnTo>
                    <a:pt x="600075" y="190500"/>
                  </a:lnTo>
                  <a:lnTo>
                    <a:pt x="895350" y="164307"/>
                  </a:lnTo>
                  <a:lnTo>
                    <a:pt x="1152525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3">
              <a:extLst>
                <a:ext uri="{FF2B5EF4-FFF2-40B4-BE49-F238E27FC236}">
                  <a16:creationId xmlns:a16="http://schemas.microsoft.com/office/drawing/2014/main" id="{257994C3-AFE0-448B-8A36-693EE694594D}"/>
                </a:ext>
              </a:extLst>
            </p:cNvPr>
            <p:cNvSpPr/>
            <p:nvPr/>
          </p:nvSpPr>
          <p:spPr>
            <a:xfrm>
              <a:off x="3573463" y="1795463"/>
              <a:ext cx="3105150" cy="552450"/>
            </a:xfrm>
            <a:custGeom>
              <a:avLst/>
              <a:gdLst>
                <a:gd name="connsiteX0" fmla="*/ 908790 w 3105033"/>
                <a:gd name="connsiteY0" fmla="*/ 252442 h 552567"/>
                <a:gd name="connsiteX1" fmla="*/ 1220135 w 3105033"/>
                <a:gd name="connsiteY1" fmla="*/ 204758 h 552567"/>
                <a:gd name="connsiteX2" fmla="*/ 1497821 w 3105033"/>
                <a:gd name="connsiteY2" fmla="*/ 159880 h 552567"/>
                <a:gd name="connsiteX3" fmla="*/ 1741848 w 3105033"/>
                <a:gd name="connsiteY3" fmla="*/ 137441 h 552567"/>
                <a:gd name="connsiteX4" fmla="*/ 2019534 w 3105033"/>
                <a:gd name="connsiteY4" fmla="*/ 109392 h 552567"/>
                <a:gd name="connsiteX5" fmla="*/ 2196243 w 3105033"/>
                <a:gd name="connsiteY5" fmla="*/ 92562 h 552567"/>
                <a:gd name="connsiteX6" fmla="*/ 2370147 w 3105033"/>
                <a:gd name="connsiteY6" fmla="*/ 75733 h 552567"/>
                <a:gd name="connsiteX7" fmla="*/ 2434660 w 3105033"/>
                <a:gd name="connsiteY7" fmla="*/ 72928 h 552567"/>
                <a:gd name="connsiteX8" fmla="*/ 2482343 w 3105033"/>
                <a:gd name="connsiteY8" fmla="*/ 58903 h 552567"/>
                <a:gd name="connsiteX9" fmla="*/ 2566491 w 3105033"/>
                <a:gd name="connsiteY9" fmla="*/ 28049 h 552567"/>
                <a:gd name="connsiteX10" fmla="*/ 2639418 w 3105033"/>
                <a:gd name="connsiteY10" fmla="*/ 5610 h 552567"/>
                <a:gd name="connsiteX11" fmla="*/ 2681492 w 3105033"/>
                <a:gd name="connsiteY11" fmla="*/ 0 h 552567"/>
                <a:gd name="connsiteX12" fmla="*/ 2717956 w 3105033"/>
                <a:gd name="connsiteY12" fmla="*/ 2805 h 552567"/>
                <a:gd name="connsiteX13" fmla="*/ 2757224 w 3105033"/>
                <a:gd name="connsiteY13" fmla="*/ 8415 h 552567"/>
                <a:gd name="connsiteX14" fmla="*/ 2821737 w 3105033"/>
                <a:gd name="connsiteY14" fmla="*/ 28049 h 552567"/>
                <a:gd name="connsiteX15" fmla="*/ 2908689 w 3105033"/>
                <a:gd name="connsiteY15" fmla="*/ 61708 h 552567"/>
                <a:gd name="connsiteX16" fmla="*/ 2981617 w 3105033"/>
                <a:gd name="connsiteY16" fmla="*/ 100977 h 552567"/>
                <a:gd name="connsiteX17" fmla="*/ 3034910 w 3105033"/>
                <a:gd name="connsiteY17" fmla="*/ 129026 h 552567"/>
                <a:gd name="connsiteX18" fmla="*/ 3074179 w 3105033"/>
                <a:gd name="connsiteY18" fmla="*/ 154270 h 552567"/>
                <a:gd name="connsiteX19" fmla="*/ 3093813 w 3105033"/>
                <a:gd name="connsiteY19" fmla="*/ 173904 h 552567"/>
                <a:gd name="connsiteX20" fmla="*/ 3105033 w 3105033"/>
                <a:gd name="connsiteY20" fmla="*/ 193539 h 552567"/>
                <a:gd name="connsiteX21" fmla="*/ 3105033 w 3105033"/>
                <a:gd name="connsiteY21" fmla="*/ 207563 h 552567"/>
                <a:gd name="connsiteX22" fmla="*/ 3096618 w 3105033"/>
                <a:gd name="connsiteY22" fmla="*/ 227198 h 552567"/>
                <a:gd name="connsiteX23" fmla="*/ 3065764 w 3105033"/>
                <a:gd name="connsiteY23" fmla="*/ 249637 h 552567"/>
                <a:gd name="connsiteX24" fmla="*/ 3020886 w 3105033"/>
                <a:gd name="connsiteY24" fmla="*/ 269271 h 552567"/>
                <a:gd name="connsiteX25" fmla="*/ 2978812 w 3105033"/>
                <a:gd name="connsiteY25" fmla="*/ 272076 h 552567"/>
                <a:gd name="connsiteX26" fmla="*/ 2754419 w 3105033"/>
                <a:gd name="connsiteY26" fmla="*/ 272076 h 552567"/>
                <a:gd name="connsiteX27" fmla="*/ 2527222 w 3105033"/>
                <a:gd name="connsiteY27" fmla="*/ 274881 h 552567"/>
                <a:gd name="connsiteX28" fmla="*/ 2193438 w 3105033"/>
                <a:gd name="connsiteY28" fmla="*/ 280491 h 552567"/>
                <a:gd name="connsiteX29" fmla="*/ 1918557 w 3105033"/>
                <a:gd name="connsiteY29" fmla="*/ 291711 h 552567"/>
                <a:gd name="connsiteX30" fmla="*/ 1767092 w 3105033"/>
                <a:gd name="connsiteY30" fmla="*/ 305735 h 552567"/>
                <a:gd name="connsiteX31" fmla="*/ 1433308 w 3105033"/>
                <a:gd name="connsiteY31" fmla="*/ 347809 h 552567"/>
                <a:gd name="connsiteX32" fmla="*/ 1074280 w 3105033"/>
                <a:gd name="connsiteY32" fmla="*/ 395492 h 552567"/>
                <a:gd name="connsiteX33" fmla="*/ 667568 w 3105033"/>
                <a:gd name="connsiteY33" fmla="*/ 454395 h 552567"/>
                <a:gd name="connsiteX34" fmla="*/ 252441 w 3105033"/>
                <a:gd name="connsiteY34" fmla="*/ 516103 h 552567"/>
                <a:gd name="connsiteX35" fmla="*/ 22439 w 3105033"/>
                <a:gd name="connsiteY35" fmla="*/ 552567 h 552567"/>
                <a:gd name="connsiteX36" fmla="*/ 0 w 3105033"/>
                <a:gd name="connsiteY36" fmla="*/ 392687 h 552567"/>
                <a:gd name="connsiteX37" fmla="*/ 207563 w 3105033"/>
                <a:gd name="connsiteY37" fmla="*/ 364638 h 552567"/>
                <a:gd name="connsiteX38" fmla="*/ 482444 w 3105033"/>
                <a:gd name="connsiteY38" fmla="*/ 319760 h 552567"/>
                <a:gd name="connsiteX39" fmla="*/ 908790 w 3105033"/>
                <a:gd name="connsiteY39" fmla="*/ 252442 h 5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05033" h="552567">
                  <a:moveTo>
                    <a:pt x="908790" y="252442"/>
                  </a:moveTo>
                  <a:lnTo>
                    <a:pt x="1220135" y="204758"/>
                  </a:lnTo>
                  <a:lnTo>
                    <a:pt x="1497821" y="159880"/>
                  </a:lnTo>
                  <a:lnTo>
                    <a:pt x="1741848" y="137441"/>
                  </a:lnTo>
                  <a:lnTo>
                    <a:pt x="2019534" y="109392"/>
                  </a:lnTo>
                  <a:lnTo>
                    <a:pt x="2196243" y="92562"/>
                  </a:lnTo>
                  <a:lnTo>
                    <a:pt x="2370147" y="75733"/>
                  </a:lnTo>
                  <a:lnTo>
                    <a:pt x="2434660" y="72928"/>
                  </a:lnTo>
                  <a:lnTo>
                    <a:pt x="2482343" y="58903"/>
                  </a:lnTo>
                  <a:lnTo>
                    <a:pt x="2566491" y="28049"/>
                  </a:lnTo>
                  <a:lnTo>
                    <a:pt x="2639418" y="5610"/>
                  </a:lnTo>
                  <a:lnTo>
                    <a:pt x="2681492" y="0"/>
                  </a:lnTo>
                  <a:lnTo>
                    <a:pt x="2717956" y="2805"/>
                  </a:lnTo>
                  <a:lnTo>
                    <a:pt x="2757224" y="8415"/>
                  </a:lnTo>
                  <a:lnTo>
                    <a:pt x="2821737" y="28049"/>
                  </a:lnTo>
                  <a:lnTo>
                    <a:pt x="2908689" y="61708"/>
                  </a:lnTo>
                  <a:lnTo>
                    <a:pt x="2981617" y="100977"/>
                  </a:lnTo>
                  <a:lnTo>
                    <a:pt x="3034910" y="129026"/>
                  </a:lnTo>
                  <a:lnTo>
                    <a:pt x="3074179" y="154270"/>
                  </a:lnTo>
                  <a:lnTo>
                    <a:pt x="3093813" y="173904"/>
                  </a:lnTo>
                  <a:lnTo>
                    <a:pt x="3105033" y="193539"/>
                  </a:lnTo>
                  <a:lnTo>
                    <a:pt x="3105033" y="207563"/>
                  </a:lnTo>
                  <a:lnTo>
                    <a:pt x="3096618" y="227198"/>
                  </a:lnTo>
                  <a:lnTo>
                    <a:pt x="3065764" y="249637"/>
                  </a:lnTo>
                  <a:lnTo>
                    <a:pt x="3020886" y="269271"/>
                  </a:lnTo>
                  <a:lnTo>
                    <a:pt x="2978812" y="272076"/>
                  </a:lnTo>
                  <a:lnTo>
                    <a:pt x="2754419" y="272076"/>
                  </a:lnTo>
                  <a:lnTo>
                    <a:pt x="2527222" y="274881"/>
                  </a:lnTo>
                  <a:lnTo>
                    <a:pt x="2193438" y="280491"/>
                  </a:lnTo>
                  <a:lnTo>
                    <a:pt x="1918557" y="291711"/>
                  </a:lnTo>
                  <a:lnTo>
                    <a:pt x="1767092" y="305735"/>
                  </a:lnTo>
                  <a:lnTo>
                    <a:pt x="1433308" y="347809"/>
                  </a:lnTo>
                  <a:lnTo>
                    <a:pt x="1074280" y="395492"/>
                  </a:lnTo>
                  <a:lnTo>
                    <a:pt x="667568" y="454395"/>
                  </a:lnTo>
                  <a:lnTo>
                    <a:pt x="252441" y="516103"/>
                  </a:lnTo>
                  <a:lnTo>
                    <a:pt x="22439" y="552567"/>
                  </a:lnTo>
                  <a:lnTo>
                    <a:pt x="0" y="392687"/>
                  </a:lnTo>
                  <a:lnTo>
                    <a:pt x="207563" y="364638"/>
                  </a:lnTo>
                  <a:lnTo>
                    <a:pt x="482444" y="319760"/>
                  </a:lnTo>
                  <a:lnTo>
                    <a:pt x="908790" y="2524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B195C734-3AE0-45E9-9608-0743445882F6}"/>
                </a:ext>
              </a:extLst>
            </p:cNvPr>
            <p:cNvSpPr/>
            <p:nvPr/>
          </p:nvSpPr>
          <p:spPr>
            <a:xfrm>
              <a:off x="2574925" y="2062163"/>
              <a:ext cx="1100138" cy="3316287"/>
            </a:xfrm>
            <a:custGeom>
              <a:avLst/>
              <a:gdLst>
                <a:gd name="connsiteX0" fmla="*/ 801725 w 1100747"/>
                <a:gd name="connsiteY0" fmla="*/ 793058 h 3315242"/>
                <a:gd name="connsiteX1" fmla="*/ 806058 w 1100747"/>
                <a:gd name="connsiteY1" fmla="*/ 550374 h 3315242"/>
                <a:gd name="connsiteX2" fmla="*/ 806058 w 1100747"/>
                <a:gd name="connsiteY2" fmla="*/ 355359 h 3315242"/>
                <a:gd name="connsiteX3" fmla="*/ 806058 w 1100747"/>
                <a:gd name="connsiteY3" fmla="*/ 329357 h 3315242"/>
                <a:gd name="connsiteX4" fmla="*/ 793057 w 1100747"/>
                <a:gd name="connsiteY4" fmla="*/ 286021 h 3315242"/>
                <a:gd name="connsiteX5" fmla="*/ 780057 w 1100747"/>
                <a:gd name="connsiteY5" fmla="*/ 247018 h 3315242"/>
                <a:gd name="connsiteX6" fmla="*/ 741054 w 1100747"/>
                <a:gd name="connsiteY6" fmla="*/ 173346 h 3315242"/>
                <a:gd name="connsiteX7" fmla="*/ 706385 w 1100747"/>
                <a:gd name="connsiteY7" fmla="*/ 125676 h 3315242"/>
                <a:gd name="connsiteX8" fmla="*/ 671715 w 1100747"/>
                <a:gd name="connsiteY8" fmla="*/ 91007 h 3315242"/>
                <a:gd name="connsiteX9" fmla="*/ 650047 w 1100747"/>
                <a:gd name="connsiteY9" fmla="*/ 69338 h 3315242"/>
                <a:gd name="connsiteX10" fmla="*/ 637046 w 1100747"/>
                <a:gd name="connsiteY10" fmla="*/ 43337 h 3315242"/>
                <a:gd name="connsiteX11" fmla="*/ 628379 w 1100747"/>
                <a:gd name="connsiteY11" fmla="*/ 21668 h 3315242"/>
                <a:gd name="connsiteX12" fmla="*/ 632712 w 1100747"/>
                <a:gd name="connsiteY12" fmla="*/ 4334 h 3315242"/>
                <a:gd name="connsiteX13" fmla="*/ 641380 w 1100747"/>
                <a:gd name="connsiteY13" fmla="*/ 0 h 3315242"/>
                <a:gd name="connsiteX14" fmla="*/ 663048 w 1100747"/>
                <a:gd name="connsiteY14" fmla="*/ 0 h 3315242"/>
                <a:gd name="connsiteX15" fmla="*/ 728053 w 1100747"/>
                <a:gd name="connsiteY15" fmla="*/ 8667 h 3315242"/>
                <a:gd name="connsiteX16" fmla="*/ 814726 w 1100747"/>
                <a:gd name="connsiteY16" fmla="*/ 26002 h 3315242"/>
                <a:gd name="connsiteX17" fmla="*/ 897065 w 1100747"/>
                <a:gd name="connsiteY17" fmla="*/ 47670 h 3315242"/>
                <a:gd name="connsiteX18" fmla="*/ 983738 w 1100747"/>
                <a:gd name="connsiteY18" fmla="*/ 78006 h 3315242"/>
                <a:gd name="connsiteX19" fmla="*/ 1057410 w 1100747"/>
                <a:gd name="connsiteY19" fmla="*/ 104008 h 3315242"/>
                <a:gd name="connsiteX20" fmla="*/ 1087746 w 1100747"/>
                <a:gd name="connsiteY20" fmla="*/ 121342 h 3315242"/>
                <a:gd name="connsiteX21" fmla="*/ 1100747 w 1100747"/>
                <a:gd name="connsiteY21" fmla="*/ 268686 h 3315242"/>
                <a:gd name="connsiteX22" fmla="*/ 1100747 w 1100747"/>
                <a:gd name="connsiteY22" fmla="*/ 385695 h 3315242"/>
                <a:gd name="connsiteX23" fmla="*/ 1092079 w 1100747"/>
                <a:gd name="connsiteY23" fmla="*/ 667382 h 3315242"/>
                <a:gd name="connsiteX24" fmla="*/ 1079078 w 1100747"/>
                <a:gd name="connsiteY24" fmla="*/ 901399 h 3315242"/>
                <a:gd name="connsiteX25" fmla="*/ 1057410 w 1100747"/>
                <a:gd name="connsiteY25" fmla="*/ 1100747 h 3315242"/>
                <a:gd name="connsiteX26" fmla="*/ 1031408 w 1100747"/>
                <a:gd name="connsiteY26" fmla="*/ 1317429 h 3315242"/>
                <a:gd name="connsiteX27" fmla="*/ 996739 w 1100747"/>
                <a:gd name="connsiteY27" fmla="*/ 1534112 h 3315242"/>
                <a:gd name="connsiteX28" fmla="*/ 949069 w 1100747"/>
                <a:gd name="connsiteY28" fmla="*/ 1750794 h 3315242"/>
                <a:gd name="connsiteX29" fmla="*/ 897065 w 1100747"/>
                <a:gd name="connsiteY29" fmla="*/ 1967477 h 3315242"/>
                <a:gd name="connsiteX30" fmla="*/ 845061 w 1100747"/>
                <a:gd name="connsiteY30" fmla="*/ 2145156 h 3315242"/>
                <a:gd name="connsiteX31" fmla="*/ 780057 w 1100747"/>
                <a:gd name="connsiteY31" fmla="*/ 2309835 h 3315242"/>
                <a:gd name="connsiteX32" fmla="*/ 736720 w 1100747"/>
                <a:gd name="connsiteY32" fmla="*/ 2413843 h 3315242"/>
                <a:gd name="connsiteX33" fmla="*/ 650047 w 1100747"/>
                <a:gd name="connsiteY33" fmla="*/ 2574188 h 3315242"/>
                <a:gd name="connsiteX34" fmla="*/ 559040 w 1100747"/>
                <a:gd name="connsiteY34" fmla="*/ 2725865 h 3315242"/>
                <a:gd name="connsiteX35" fmla="*/ 450699 w 1100747"/>
                <a:gd name="connsiteY35" fmla="*/ 2886210 h 3315242"/>
                <a:gd name="connsiteX36" fmla="*/ 342358 w 1100747"/>
                <a:gd name="connsiteY36" fmla="*/ 3024887 h 3315242"/>
                <a:gd name="connsiteX37" fmla="*/ 234017 w 1100747"/>
                <a:gd name="connsiteY37" fmla="*/ 3141896 h 3315242"/>
                <a:gd name="connsiteX38" fmla="*/ 121342 w 1100747"/>
                <a:gd name="connsiteY38" fmla="*/ 3263238 h 3315242"/>
                <a:gd name="connsiteX39" fmla="*/ 86673 w 1100747"/>
                <a:gd name="connsiteY39" fmla="*/ 3297907 h 3315242"/>
                <a:gd name="connsiteX40" fmla="*/ 69338 w 1100747"/>
                <a:gd name="connsiteY40" fmla="*/ 3310908 h 3315242"/>
                <a:gd name="connsiteX41" fmla="*/ 52003 w 1100747"/>
                <a:gd name="connsiteY41" fmla="*/ 3315242 h 3315242"/>
                <a:gd name="connsiteX42" fmla="*/ 17334 w 1100747"/>
                <a:gd name="connsiteY42" fmla="*/ 3315242 h 3315242"/>
                <a:gd name="connsiteX43" fmla="*/ 4333 w 1100747"/>
                <a:gd name="connsiteY43" fmla="*/ 3302241 h 3315242"/>
                <a:gd name="connsiteX44" fmla="*/ 0 w 1100747"/>
                <a:gd name="connsiteY44" fmla="*/ 3284906 h 3315242"/>
                <a:gd name="connsiteX45" fmla="*/ 8667 w 1100747"/>
                <a:gd name="connsiteY45" fmla="*/ 3258904 h 3315242"/>
                <a:gd name="connsiteX46" fmla="*/ 56337 w 1100747"/>
                <a:gd name="connsiteY46" fmla="*/ 3198233 h 3315242"/>
                <a:gd name="connsiteX47" fmla="*/ 147344 w 1100747"/>
                <a:gd name="connsiteY47" fmla="*/ 3076891 h 3315242"/>
                <a:gd name="connsiteX48" fmla="*/ 225349 w 1100747"/>
                <a:gd name="connsiteY48" fmla="*/ 2968550 h 3315242"/>
                <a:gd name="connsiteX49" fmla="*/ 312022 w 1100747"/>
                <a:gd name="connsiteY49" fmla="*/ 2829873 h 3315242"/>
                <a:gd name="connsiteX50" fmla="*/ 372694 w 1100747"/>
                <a:gd name="connsiteY50" fmla="*/ 2730199 h 3315242"/>
                <a:gd name="connsiteX51" fmla="*/ 450699 w 1100747"/>
                <a:gd name="connsiteY51" fmla="*/ 2578521 h 3315242"/>
                <a:gd name="connsiteX52" fmla="*/ 485368 w 1100747"/>
                <a:gd name="connsiteY52" fmla="*/ 2504849 h 3315242"/>
                <a:gd name="connsiteX53" fmla="*/ 533039 w 1100747"/>
                <a:gd name="connsiteY53" fmla="*/ 2392174 h 3315242"/>
                <a:gd name="connsiteX54" fmla="*/ 567708 w 1100747"/>
                <a:gd name="connsiteY54" fmla="*/ 2283833 h 3315242"/>
                <a:gd name="connsiteX55" fmla="*/ 606711 w 1100747"/>
                <a:gd name="connsiteY55" fmla="*/ 2158157 h 3315242"/>
                <a:gd name="connsiteX56" fmla="*/ 632712 w 1100747"/>
                <a:gd name="connsiteY56" fmla="*/ 2080152 h 3315242"/>
                <a:gd name="connsiteX57" fmla="*/ 676049 w 1100747"/>
                <a:gd name="connsiteY57" fmla="*/ 1928474 h 3315242"/>
                <a:gd name="connsiteX58" fmla="*/ 706385 w 1100747"/>
                <a:gd name="connsiteY58" fmla="*/ 1776796 h 3315242"/>
                <a:gd name="connsiteX59" fmla="*/ 728053 w 1100747"/>
                <a:gd name="connsiteY59" fmla="*/ 1646787 h 3315242"/>
                <a:gd name="connsiteX60" fmla="*/ 754055 w 1100747"/>
                <a:gd name="connsiteY60" fmla="*/ 1499443 h 3315242"/>
                <a:gd name="connsiteX61" fmla="*/ 767056 w 1100747"/>
                <a:gd name="connsiteY61" fmla="*/ 1343431 h 3315242"/>
                <a:gd name="connsiteX62" fmla="*/ 784390 w 1100747"/>
                <a:gd name="connsiteY62" fmla="*/ 1161418 h 3315242"/>
                <a:gd name="connsiteX63" fmla="*/ 801725 w 1100747"/>
                <a:gd name="connsiteY63" fmla="*/ 793058 h 33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00747" h="3315242">
                  <a:moveTo>
                    <a:pt x="801725" y="793058"/>
                  </a:moveTo>
                  <a:cubicBezTo>
                    <a:pt x="803169" y="712163"/>
                    <a:pt x="804614" y="631269"/>
                    <a:pt x="806058" y="550374"/>
                  </a:cubicBezTo>
                  <a:lnTo>
                    <a:pt x="806058" y="355359"/>
                  </a:lnTo>
                  <a:lnTo>
                    <a:pt x="806058" y="329357"/>
                  </a:lnTo>
                  <a:lnTo>
                    <a:pt x="793057" y="286021"/>
                  </a:lnTo>
                  <a:lnTo>
                    <a:pt x="780057" y="247018"/>
                  </a:lnTo>
                  <a:lnTo>
                    <a:pt x="741054" y="173346"/>
                  </a:lnTo>
                  <a:lnTo>
                    <a:pt x="706385" y="125676"/>
                  </a:lnTo>
                  <a:lnTo>
                    <a:pt x="671715" y="91007"/>
                  </a:lnTo>
                  <a:lnTo>
                    <a:pt x="650047" y="69338"/>
                  </a:lnTo>
                  <a:lnTo>
                    <a:pt x="637046" y="43337"/>
                  </a:lnTo>
                  <a:lnTo>
                    <a:pt x="628379" y="21668"/>
                  </a:lnTo>
                  <a:lnTo>
                    <a:pt x="632712" y="4334"/>
                  </a:lnTo>
                  <a:lnTo>
                    <a:pt x="641380" y="0"/>
                  </a:lnTo>
                  <a:lnTo>
                    <a:pt x="663048" y="0"/>
                  </a:lnTo>
                  <a:lnTo>
                    <a:pt x="728053" y="8667"/>
                  </a:lnTo>
                  <a:lnTo>
                    <a:pt x="814726" y="26002"/>
                  </a:lnTo>
                  <a:lnTo>
                    <a:pt x="897065" y="47670"/>
                  </a:lnTo>
                  <a:lnTo>
                    <a:pt x="983738" y="78006"/>
                  </a:lnTo>
                  <a:lnTo>
                    <a:pt x="1057410" y="104008"/>
                  </a:lnTo>
                  <a:lnTo>
                    <a:pt x="1087746" y="121342"/>
                  </a:lnTo>
                  <a:lnTo>
                    <a:pt x="1100747" y="268686"/>
                  </a:lnTo>
                  <a:lnTo>
                    <a:pt x="1100747" y="385695"/>
                  </a:lnTo>
                  <a:lnTo>
                    <a:pt x="1092079" y="667382"/>
                  </a:lnTo>
                  <a:lnTo>
                    <a:pt x="1079078" y="901399"/>
                  </a:lnTo>
                  <a:lnTo>
                    <a:pt x="1057410" y="1100747"/>
                  </a:lnTo>
                  <a:lnTo>
                    <a:pt x="1031408" y="1317429"/>
                  </a:lnTo>
                  <a:lnTo>
                    <a:pt x="996739" y="1534112"/>
                  </a:lnTo>
                  <a:lnTo>
                    <a:pt x="949069" y="1750794"/>
                  </a:lnTo>
                  <a:lnTo>
                    <a:pt x="897065" y="1967477"/>
                  </a:lnTo>
                  <a:lnTo>
                    <a:pt x="845061" y="2145156"/>
                  </a:lnTo>
                  <a:lnTo>
                    <a:pt x="780057" y="2309835"/>
                  </a:lnTo>
                  <a:lnTo>
                    <a:pt x="736720" y="2413843"/>
                  </a:lnTo>
                  <a:lnTo>
                    <a:pt x="650047" y="2574188"/>
                  </a:lnTo>
                  <a:lnTo>
                    <a:pt x="559040" y="2725865"/>
                  </a:lnTo>
                  <a:lnTo>
                    <a:pt x="450699" y="2886210"/>
                  </a:lnTo>
                  <a:lnTo>
                    <a:pt x="342358" y="3024887"/>
                  </a:lnTo>
                  <a:lnTo>
                    <a:pt x="234017" y="3141896"/>
                  </a:lnTo>
                  <a:lnTo>
                    <a:pt x="121342" y="3263238"/>
                  </a:lnTo>
                  <a:lnTo>
                    <a:pt x="86673" y="3297907"/>
                  </a:lnTo>
                  <a:lnTo>
                    <a:pt x="69338" y="3310908"/>
                  </a:lnTo>
                  <a:lnTo>
                    <a:pt x="52003" y="3315242"/>
                  </a:lnTo>
                  <a:lnTo>
                    <a:pt x="17334" y="3315242"/>
                  </a:lnTo>
                  <a:lnTo>
                    <a:pt x="4333" y="3302241"/>
                  </a:lnTo>
                  <a:lnTo>
                    <a:pt x="0" y="3284906"/>
                  </a:lnTo>
                  <a:lnTo>
                    <a:pt x="8667" y="3258904"/>
                  </a:lnTo>
                  <a:lnTo>
                    <a:pt x="56337" y="3198233"/>
                  </a:lnTo>
                  <a:lnTo>
                    <a:pt x="147344" y="3076891"/>
                  </a:lnTo>
                  <a:lnTo>
                    <a:pt x="225349" y="2968550"/>
                  </a:lnTo>
                  <a:lnTo>
                    <a:pt x="312022" y="2829873"/>
                  </a:lnTo>
                  <a:lnTo>
                    <a:pt x="372694" y="2730199"/>
                  </a:lnTo>
                  <a:lnTo>
                    <a:pt x="450699" y="2578521"/>
                  </a:lnTo>
                  <a:lnTo>
                    <a:pt x="485368" y="2504849"/>
                  </a:lnTo>
                  <a:lnTo>
                    <a:pt x="533039" y="2392174"/>
                  </a:lnTo>
                  <a:lnTo>
                    <a:pt x="567708" y="2283833"/>
                  </a:lnTo>
                  <a:lnTo>
                    <a:pt x="606711" y="2158157"/>
                  </a:lnTo>
                  <a:lnTo>
                    <a:pt x="632712" y="2080152"/>
                  </a:lnTo>
                  <a:lnTo>
                    <a:pt x="676049" y="1928474"/>
                  </a:lnTo>
                  <a:lnTo>
                    <a:pt x="706385" y="1776796"/>
                  </a:lnTo>
                  <a:lnTo>
                    <a:pt x="728053" y="1646787"/>
                  </a:lnTo>
                  <a:lnTo>
                    <a:pt x="754055" y="1499443"/>
                  </a:lnTo>
                  <a:lnTo>
                    <a:pt x="767056" y="1343431"/>
                  </a:lnTo>
                  <a:lnTo>
                    <a:pt x="784390" y="1161418"/>
                  </a:lnTo>
                  <a:lnTo>
                    <a:pt x="801725" y="793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6">
              <a:extLst>
                <a:ext uri="{FF2B5EF4-FFF2-40B4-BE49-F238E27FC236}">
                  <a16:creationId xmlns:a16="http://schemas.microsoft.com/office/drawing/2014/main" id="{386181FF-90B5-444A-8829-E58887073E2A}"/>
                </a:ext>
              </a:extLst>
            </p:cNvPr>
            <p:cNvSpPr/>
            <p:nvPr/>
          </p:nvSpPr>
          <p:spPr>
            <a:xfrm>
              <a:off x="3890963" y="3065463"/>
              <a:ext cx="431800" cy="2128837"/>
            </a:xfrm>
            <a:custGeom>
              <a:avLst/>
              <a:gdLst>
                <a:gd name="connsiteX0" fmla="*/ 384273 w 431956"/>
                <a:gd name="connsiteY0" fmla="*/ 1020987 h 2128926"/>
                <a:gd name="connsiteX1" fmla="*/ 409517 w 431956"/>
                <a:gd name="connsiteY1" fmla="*/ 661959 h 2128926"/>
                <a:gd name="connsiteX2" fmla="*/ 431956 w 431956"/>
                <a:gd name="connsiteY2" fmla="*/ 566592 h 2128926"/>
                <a:gd name="connsiteX3" fmla="*/ 429151 w 431956"/>
                <a:gd name="connsiteY3" fmla="*/ 398297 h 2128926"/>
                <a:gd name="connsiteX4" fmla="*/ 426346 w 431956"/>
                <a:gd name="connsiteY4" fmla="*/ 311345 h 2128926"/>
                <a:gd name="connsiteX5" fmla="*/ 420737 w 431956"/>
                <a:gd name="connsiteY5" fmla="*/ 266467 h 2128926"/>
                <a:gd name="connsiteX6" fmla="*/ 412322 w 431956"/>
                <a:gd name="connsiteY6" fmla="*/ 215978 h 2128926"/>
                <a:gd name="connsiteX7" fmla="*/ 401102 w 431956"/>
                <a:gd name="connsiteY7" fmla="*/ 176710 h 2128926"/>
                <a:gd name="connsiteX8" fmla="*/ 381468 w 431956"/>
                <a:gd name="connsiteY8" fmla="*/ 126221 h 2128926"/>
                <a:gd name="connsiteX9" fmla="*/ 353419 w 431956"/>
                <a:gd name="connsiteY9" fmla="*/ 81343 h 2128926"/>
                <a:gd name="connsiteX10" fmla="*/ 179514 w 431956"/>
                <a:gd name="connsiteY10" fmla="*/ 33659 h 2128926"/>
                <a:gd name="connsiteX11" fmla="*/ 72928 w 431956"/>
                <a:gd name="connsiteY11" fmla="*/ 5610 h 2128926"/>
                <a:gd name="connsiteX12" fmla="*/ 42074 w 431956"/>
                <a:gd name="connsiteY12" fmla="*/ 0 h 2128926"/>
                <a:gd name="connsiteX13" fmla="*/ 19635 w 431956"/>
                <a:gd name="connsiteY13" fmla="*/ 2805 h 2128926"/>
                <a:gd name="connsiteX14" fmla="*/ 8415 w 431956"/>
                <a:gd name="connsiteY14" fmla="*/ 11220 h 2128926"/>
                <a:gd name="connsiteX15" fmla="*/ 0 w 431956"/>
                <a:gd name="connsiteY15" fmla="*/ 33659 h 2128926"/>
                <a:gd name="connsiteX16" fmla="*/ 8415 w 431956"/>
                <a:gd name="connsiteY16" fmla="*/ 50489 h 2128926"/>
                <a:gd name="connsiteX17" fmla="*/ 44879 w 431956"/>
                <a:gd name="connsiteY17" fmla="*/ 70123 h 2128926"/>
                <a:gd name="connsiteX18" fmla="*/ 70123 w 431956"/>
                <a:gd name="connsiteY18" fmla="*/ 89757 h 2128926"/>
                <a:gd name="connsiteX19" fmla="*/ 98172 w 431956"/>
                <a:gd name="connsiteY19" fmla="*/ 112197 h 2128926"/>
                <a:gd name="connsiteX20" fmla="*/ 131831 w 431956"/>
                <a:gd name="connsiteY20" fmla="*/ 143051 h 2128926"/>
                <a:gd name="connsiteX21" fmla="*/ 154270 w 431956"/>
                <a:gd name="connsiteY21" fmla="*/ 168295 h 2128926"/>
                <a:gd name="connsiteX22" fmla="*/ 173905 w 431956"/>
                <a:gd name="connsiteY22" fmla="*/ 199149 h 2128926"/>
                <a:gd name="connsiteX23" fmla="*/ 193539 w 431956"/>
                <a:gd name="connsiteY23" fmla="*/ 238418 h 2128926"/>
                <a:gd name="connsiteX24" fmla="*/ 204759 w 431956"/>
                <a:gd name="connsiteY24" fmla="*/ 294516 h 2128926"/>
                <a:gd name="connsiteX25" fmla="*/ 204759 w 431956"/>
                <a:gd name="connsiteY25" fmla="*/ 403907 h 2128926"/>
                <a:gd name="connsiteX26" fmla="*/ 190734 w 431956"/>
                <a:gd name="connsiteY26" fmla="*/ 816229 h 2128926"/>
                <a:gd name="connsiteX27" fmla="*/ 173905 w 431956"/>
                <a:gd name="connsiteY27" fmla="*/ 1256599 h 2128926"/>
                <a:gd name="connsiteX28" fmla="*/ 162685 w 431956"/>
                <a:gd name="connsiteY28" fmla="*/ 1646481 h 2128926"/>
                <a:gd name="connsiteX29" fmla="*/ 148660 w 431956"/>
                <a:gd name="connsiteY29" fmla="*/ 1680140 h 2128926"/>
                <a:gd name="connsiteX30" fmla="*/ 98172 w 431956"/>
                <a:gd name="connsiteY30" fmla="*/ 1761483 h 2128926"/>
                <a:gd name="connsiteX31" fmla="*/ 56099 w 431956"/>
                <a:gd name="connsiteY31" fmla="*/ 1823191 h 2128926"/>
                <a:gd name="connsiteX32" fmla="*/ 53294 w 431956"/>
                <a:gd name="connsiteY32" fmla="*/ 1831605 h 2128926"/>
                <a:gd name="connsiteX33" fmla="*/ 70123 w 431956"/>
                <a:gd name="connsiteY33" fmla="*/ 1865264 h 2128926"/>
                <a:gd name="connsiteX34" fmla="*/ 98172 w 431956"/>
                <a:gd name="connsiteY34" fmla="*/ 1907338 h 2128926"/>
                <a:gd name="connsiteX35" fmla="*/ 134636 w 431956"/>
                <a:gd name="connsiteY35" fmla="*/ 1969046 h 2128926"/>
                <a:gd name="connsiteX36" fmla="*/ 168295 w 431956"/>
                <a:gd name="connsiteY36" fmla="*/ 2033559 h 2128926"/>
                <a:gd name="connsiteX37" fmla="*/ 199149 w 431956"/>
                <a:gd name="connsiteY37" fmla="*/ 2089657 h 2128926"/>
                <a:gd name="connsiteX38" fmla="*/ 210368 w 431956"/>
                <a:gd name="connsiteY38" fmla="*/ 2109291 h 2128926"/>
                <a:gd name="connsiteX39" fmla="*/ 230003 w 431956"/>
                <a:gd name="connsiteY39" fmla="*/ 2123316 h 2128926"/>
                <a:gd name="connsiteX40" fmla="*/ 249637 w 431956"/>
                <a:gd name="connsiteY40" fmla="*/ 2128926 h 2128926"/>
                <a:gd name="connsiteX41" fmla="*/ 260857 w 431956"/>
                <a:gd name="connsiteY41" fmla="*/ 2128926 h 2128926"/>
                <a:gd name="connsiteX42" fmla="*/ 286101 w 431956"/>
                <a:gd name="connsiteY42" fmla="*/ 2123316 h 2128926"/>
                <a:gd name="connsiteX43" fmla="*/ 314150 w 431956"/>
                <a:gd name="connsiteY43" fmla="*/ 2109291 h 2128926"/>
                <a:gd name="connsiteX44" fmla="*/ 339394 w 431956"/>
                <a:gd name="connsiteY44" fmla="*/ 2084047 h 2128926"/>
                <a:gd name="connsiteX45" fmla="*/ 345004 w 431956"/>
                <a:gd name="connsiteY45" fmla="*/ 1668921 h 2128926"/>
                <a:gd name="connsiteX46" fmla="*/ 356224 w 431956"/>
                <a:gd name="connsiteY46" fmla="*/ 1511846 h 2128926"/>
                <a:gd name="connsiteX47" fmla="*/ 375858 w 431956"/>
                <a:gd name="connsiteY47" fmla="*/ 1203306 h 2128926"/>
                <a:gd name="connsiteX48" fmla="*/ 384273 w 431956"/>
                <a:gd name="connsiteY48" fmla="*/ 1020987 h 2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956" h="2128926">
                  <a:moveTo>
                    <a:pt x="384273" y="1020987"/>
                  </a:moveTo>
                  <a:lnTo>
                    <a:pt x="409517" y="661959"/>
                  </a:lnTo>
                  <a:lnTo>
                    <a:pt x="431956" y="566592"/>
                  </a:lnTo>
                  <a:lnTo>
                    <a:pt x="429151" y="398297"/>
                  </a:lnTo>
                  <a:lnTo>
                    <a:pt x="426346" y="311345"/>
                  </a:lnTo>
                  <a:lnTo>
                    <a:pt x="420737" y="266467"/>
                  </a:lnTo>
                  <a:lnTo>
                    <a:pt x="412322" y="215978"/>
                  </a:lnTo>
                  <a:lnTo>
                    <a:pt x="401102" y="176710"/>
                  </a:lnTo>
                  <a:lnTo>
                    <a:pt x="381468" y="126221"/>
                  </a:lnTo>
                  <a:lnTo>
                    <a:pt x="353419" y="81343"/>
                  </a:lnTo>
                  <a:lnTo>
                    <a:pt x="179514" y="33659"/>
                  </a:lnTo>
                  <a:lnTo>
                    <a:pt x="72928" y="5610"/>
                  </a:lnTo>
                  <a:lnTo>
                    <a:pt x="42074" y="0"/>
                  </a:lnTo>
                  <a:lnTo>
                    <a:pt x="19635" y="2805"/>
                  </a:lnTo>
                  <a:lnTo>
                    <a:pt x="8415" y="11220"/>
                  </a:lnTo>
                  <a:lnTo>
                    <a:pt x="0" y="33659"/>
                  </a:lnTo>
                  <a:lnTo>
                    <a:pt x="8415" y="50489"/>
                  </a:lnTo>
                  <a:lnTo>
                    <a:pt x="44879" y="70123"/>
                  </a:lnTo>
                  <a:lnTo>
                    <a:pt x="70123" y="89757"/>
                  </a:lnTo>
                  <a:lnTo>
                    <a:pt x="98172" y="112197"/>
                  </a:lnTo>
                  <a:lnTo>
                    <a:pt x="131831" y="143051"/>
                  </a:lnTo>
                  <a:lnTo>
                    <a:pt x="154270" y="168295"/>
                  </a:lnTo>
                  <a:lnTo>
                    <a:pt x="173905" y="199149"/>
                  </a:lnTo>
                  <a:lnTo>
                    <a:pt x="193539" y="238418"/>
                  </a:lnTo>
                  <a:lnTo>
                    <a:pt x="204759" y="294516"/>
                  </a:lnTo>
                  <a:lnTo>
                    <a:pt x="204759" y="403907"/>
                  </a:lnTo>
                  <a:lnTo>
                    <a:pt x="190734" y="816229"/>
                  </a:lnTo>
                  <a:lnTo>
                    <a:pt x="173905" y="1256599"/>
                  </a:lnTo>
                  <a:lnTo>
                    <a:pt x="162685" y="1646481"/>
                  </a:lnTo>
                  <a:lnTo>
                    <a:pt x="148660" y="1680140"/>
                  </a:lnTo>
                  <a:lnTo>
                    <a:pt x="98172" y="1761483"/>
                  </a:lnTo>
                  <a:lnTo>
                    <a:pt x="56099" y="1823191"/>
                  </a:lnTo>
                  <a:lnTo>
                    <a:pt x="53294" y="1831605"/>
                  </a:lnTo>
                  <a:lnTo>
                    <a:pt x="70123" y="1865264"/>
                  </a:lnTo>
                  <a:lnTo>
                    <a:pt x="98172" y="1907338"/>
                  </a:lnTo>
                  <a:lnTo>
                    <a:pt x="134636" y="1969046"/>
                  </a:lnTo>
                  <a:lnTo>
                    <a:pt x="168295" y="2033559"/>
                  </a:lnTo>
                  <a:lnTo>
                    <a:pt x="199149" y="2089657"/>
                  </a:lnTo>
                  <a:lnTo>
                    <a:pt x="210368" y="2109291"/>
                  </a:lnTo>
                  <a:lnTo>
                    <a:pt x="230003" y="2123316"/>
                  </a:lnTo>
                  <a:lnTo>
                    <a:pt x="249637" y="2128926"/>
                  </a:lnTo>
                  <a:lnTo>
                    <a:pt x="260857" y="2128926"/>
                  </a:lnTo>
                  <a:lnTo>
                    <a:pt x="286101" y="2123316"/>
                  </a:lnTo>
                  <a:lnTo>
                    <a:pt x="314150" y="2109291"/>
                  </a:lnTo>
                  <a:lnTo>
                    <a:pt x="339394" y="2084047"/>
                  </a:lnTo>
                  <a:lnTo>
                    <a:pt x="345004" y="1668921"/>
                  </a:lnTo>
                  <a:lnTo>
                    <a:pt x="356224" y="1511846"/>
                  </a:lnTo>
                  <a:lnTo>
                    <a:pt x="375858" y="1203306"/>
                  </a:lnTo>
                  <a:lnTo>
                    <a:pt x="384273" y="102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7">
              <a:extLst>
                <a:ext uri="{FF2B5EF4-FFF2-40B4-BE49-F238E27FC236}">
                  <a16:creationId xmlns:a16="http://schemas.microsoft.com/office/drawing/2014/main" id="{86F2AED9-2E4F-4B06-B3F2-C98032E27F2F}"/>
                </a:ext>
              </a:extLst>
            </p:cNvPr>
            <p:cNvSpPr/>
            <p:nvPr/>
          </p:nvSpPr>
          <p:spPr>
            <a:xfrm>
              <a:off x="4122738" y="4294188"/>
              <a:ext cx="1316037" cy="889000"/>
            </a:xfrm>
            <a:custGeom>
              <a:avLst/>
              <a:gdLst>
                <a:gd name="connsiteX0" fmla="*/ 532932 w 1315502"/>
                <a:gd name="connsiteY0" fmla="*/ 350614 h 889156"/>
                <a:gd name="connsiteX1" fmla="*/ 378662 w 1315502"/>
                <a:gd name="connsiteY1" fmla="*/ 417931 h 889156"/>
                <a:gd name="connsiteX2" fmla="*/ 230002 w 1315502"/>
                <a:gd name="connsiteY2" fmla="*/ 476834 h 889156"/>
                <a:gd name="connsiteX3" fmla="*/ 86952 w 1315502"/>
                <a:gd name="connsiteY3" fmla="*/ 527323 h 889156"/>
                <a:gd name="connsiteX4" fmla="*/ 0 w 1315502"/>
                <a:gd name="connsiteY4" fmla="*/ 552567 h 889156"/>
                <a:gd name="connsiteX5" fmla="*/ 53293 w 1315502"/>
                <a:gd name="connsiteY5" fmla="*/ 889156 h 889156"/>
                <a:gd name="connsiteX6" fmla="*/ 75732 w 1315502"/>
                <a:gd name="connsiteY6" fmla="*/ 880741 h 889156"/>
                <a:gd name="connsiteX7" fmla="*/ 106586 w 1315502"/>
                <a:gd name="connsiteY7" fmla="*/ 855497 h 889156"/>
                <a:gd name="connsiteX8" fmla="*/ 129025 w 1315502"/>
                <a:gd name="connsiteY8" fmla="*/ 827448 h 889156"/>
                <a:gd name="connsiteX9" fmla="*/ 151465 w 1315502"/>
                <a:gd name="connsiteY9" fmla="*/ 793789 h 889156"/>
                <a:gd name="connsiteX10" fmla="*/ 171099 w 1315502"/>
                <a:gd name="connsiteY10" fmla="*/ 768545 h 889156"/>
                <a:gd name="connsiteX11" fmla="*/ 302930 w 1315502"/>
                <a:gd name="connsiteY11" fmla="*/ 687203 h 889156"/>
                <a:gd name="connsiteX12" fmla="*/ 569396 w 1315502"/>
                <a:gd name="connsiteY12" fmla="*/ 527323 h 889156"/>
                <a:gd name="connsiteX13" fmla="*/ 813423 w 1315502"/>
                <a:gd name="connsiteY13" fmla="*/ 375858 h 889156"/>
                <a:gd name="connsiteX14" fmla="*/ 1006962 w 1315502"/>
                <a:gd name="connsiteY14" fmla="*/ 252442 h 889156"/>
                <a:gd name="connsiteX15" fmla="*/ 1197695 w 1315502"/>
                <a:gd name="connsiteY15" fmla="*/ 131831 h 889156"/>
                <a:gd name="connsiteX16" fmla="*/ 1290257 w 1315502"/>
                <a:gd name="connsiteY16" fmla="*/ 72928 h 889156"/>
                <a:gd name="connsiteX17" fmla="*/ 1301477 w 1315502"/>
                <a:gd name="connsiteY17" fmla="*/ 56098 h 889156"/>
                <a:gd name="connsiteX18" fmla="*/ 1315502 w 1315502"/>
                <a:gd name="connsiteY18" fmla="*/ 30854 h 889156"/>
                <a:gd name="connsiteX19" fmla="*/ 1315502 w 1315502"/>
                <a:gd name="connsiteY19" fmla="*/ 16830 h 889156"/>
                <a:gd name="connsiteX20" fmla="*/ 1301477 w 1315502"/>
                <a:gd name="connsiteY20" fmla="*/ 0 h 889156"/>
                <a:gd name="connsiteX21" fmla="*/ 1284648 w 1315502"/>
                <a:gd name="connsiteY21" fmla="*/ 0 h 889156"/>
                <a:gd name="connsiteX22" fmla="*/ 1242574 w 1315502"/>
                <a:gd name="connsiteY22" fmla="*/ 5610 h 889156"/>
                <a:gd name="connsiteX23" fmla="*/ 1161232 w 1315502"/>
                <a:gd name="connsiteY23" fmla="*/ 47684 h 889156"/>
                <a:gd name="connsiteX24" fmla="*/ 956473 w 1315502"/>
                <a:gd name="connsiteY24" fmla="*/ 151465 h 889156"/>
                <a:gd name="connsiteX25" fmla="*/ 701227 w 1315502"/>
                <a:gd name="connsiteY25" fmla="*/ 272076 h 889156"/>
                <a:gd name="connsiteX26" fmla="*/ 532932 w 1315502"/>
                <a:gd name="connsiteY26" fmla="*/ 350614 h 88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15502" h="889156">
                  <a:moveTo>
                    <a:pt x="532932" y="350614"/>
                  </a:moveTo>
                  <a:lnTo>
                    <a:pt x="378662" y="417931"/>
                  </a:lnTo>
                  <a:lnTo>
                    <a:pt x="230002" y="476834"/>
                  </a:lnTo>
                  <a:lnTo>
                    <a:pt x="86952" y="527323"/>
                  </a:lnTo>
                  <a:lnTo>
                    <a:pt x="0" y="552567"/>
                  </a:lnTo>
                  <a:lnTo>
                    <a:pt x="53293" y="889156"/>
                  </a:lnTo>
                  <a:lnTo>
                    <a:pt x="75732" y="880741"/>
                  </a:lnTo>
                  <a:lnTo>
                    <a:pt x="106586" y="855497"/>
                  </a:lnTo>
                  <a:lnTo>
                    <a:pt x="129025" y="827448"/>
                  </a:lnTo>
                  <a:lnTo>
                    <a:pt x="151465" y="793789"/>
                  </a:lnTo>
                  <a:lnTo>
                    <a:pt x="171099" y="768545"/>
                  </a:lnTo>
                  <a:lnTo>
                    <a:pt x="302930" y="687203"/>
                  </a:lnTo>
                  <a:lnTo>
                    <a:pt x="569396" y="527323"/>
                  </a:lnTo>
                  <a:lnTo>
                    <a:pt x="813423" y="375858"/>
                  </a:lnTo>
                  <a:lnTo>
                    <a:pt x="1006962" y="252442"/>
                  </a:lnTo>
                  <a:lnTo>
                    <a:pt x="1197695" y="131831"/>
                  </a:lnTo>
                  <a:lnTo>
                    <a:pt x="1290257" y="72928"/>
                  </a:lnTo>
                  <a:lnTo>
                    <a:pt x="1301477" y="56098"/>
                  </a:lnTo>
                  <a:lnTo>
                    <a:pt x="1315502" y="30854"/>
                  </a:lnTo>
                  <a:lnTo>
                    <a:pt x="1315502" y="16830"/>
                  </a:lnTo>
                  <a:lnTo>
                    <a:pt x="1301477" y="0"/>
                  </a:lnTo>
                  <a:lnTo>
                    <a:pt x="1284648" y="0"/>
                  </a:lnTo>
                  <a:lnTo>
                    <a:pt x="1242574" y="5610"/>
                  </a:lnTo>
                  <a:lnTo>
                    <a:pt x="1161232" y="47684"/>
                  </a:lnTo>
                  <a:lnTo>
                    <a:pt x="956473" y="151465"/>
                  </a:lnTo>
                  <a:lnTo>
                    <a:pt x="701227" y="272076"/>
                  </a:lnTo>
                  <a:lnTo>
                    <a:pt x="532932" y="35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0B727886-C396-4228-81F1-934DE2B4B00F}"/>
                </a:ext>
              </a:extLst>
            </p:cNvPr>
            <p:cNvSpPr/>
            <p:nvPr/>
          </p:nvSpPr>
          <p:spPr>
            <a:xfrm>
              <a:off x="4235450" y="3113088"/>
              <a:ext cx="2482850" cy="687387"/>
            </a:xfrm>
            <a:custGeom>
              <a:avLst/>
              <a:gdLst>
                <a:gd name="connsiteX0" fmla="*/ 746106 w 2482344"/>
                <a:gd name="connsiteY0" fmla="*/ 415126 h 687202"/>
                <a:gd name="connsiteX1" fmla="*/ 1020987 w 2482344"/>
                <a:gd name="connsiteY1" fmla="*/ 356223 h 687202"/>
                <a:gd name="connsiteX2" fmla="*/ 1287453 w 2482344"/>
                <a:gd name="connsiteY2" fmla="*/ 283296 h 687202"/>
                <a:gd name="connsiteX3" fmla="*/ 1565139 w 2482344"/>
                <a:gd name="connsiteY3" fmla="*/ 215978 h 687202"/>
                <a:gd name="connsiteX4" fmla="*/ 1837215 w 2482344"/>
                <a:gd name="connsiteY4" fmla="*/ 151465 h 687202"/>
                <a:gd name="connsiteX5" fmla="*/ 1890508 w 2482344"/>
                <a:gd name="connsiteY5" fmla="*/ 137440 h 687202"/>
                <a:gd name="connsiteX6" fmla="*/ 1921362 w 2482344"/>
                <a:gd name="connsiteY6" fmla="*/ 115001 h 687202"/>
                <a:gd name="connsiteX7" fmla="*/ 2002704 w 2482344"/>
                <a:gd name="connsiteY7" fmla="*/ 47683 h 687202"/>
                <a:gd name="connsiteX8" fmla="*/ 2047583 w 2482344"/>
                <a:gd name="connsiteY8" fmla="*/ 5610 h 687202"/>
                <a:gd name="connsiteX9" fmla="*/ 2070022 w 2482344"/>
                <a:gd name="connsiteY9" fmla="*/ 0 h 687202"/>
                <a:gd name="connsiteX10" fmla="*/ 2142950 w 2482344"/>
                <a:gd name="connsiteY10" fmla="*/ 2805 h 687202"/>
                <a:gd name="connsiteX11" fmla="*/ 2246731 w 2482344"/>
                <a:gd name="connsiteY11" fmla="*/ 11219 h 687202"/>
                <a:gd name="connsiteX12" fmla="*/ 2316854 w 2482344"/>
                <a:gd name="connsiteY12" fmla="*/ 22439 h 687202"/>
                <a:gd name="connsiteX13" fmla="*/ 2364537 w 2482344"/>
                <a:gd name="connsiteY13" fmla="*/ 33659 h 687202"/>
                <a:gd name="connsiteX14" fmla="*/ 2398196 w 2482344"/>
                <a:gd name="connsiteY14" fmla="*/ 47683 h 687202"/>
                <a:gd name="connsiteX15" fmla="*/ 2431855 w 2482344"/>
                <a:gd name="connsiteY15" fmla="*/ 67318 h 687202"/>
                <a:gd name="connsiteX16" fmla="*/ 2465514 w 2482344"/>
                <a:gd name="connsiteY16" fmla="*/ 86952 h 687202"/>
                <a:gd name="connsiteX17" fmla="*/ 2473929 w 2482344"/>
                <a:gd name="connsiteY17" fmla="*/ 95367 h 687202"/>
                <a:gd name="connsiteX18" fmla="*/ 2482344 w 2482344"/>
                <a:gd name="connsiteY18" fmla="*/ 115001 h 687202"/>
                <a:gd name="connsiteX19" fmla="*/ 2482344 w 2482344"/>
                <a:gd name="connsiteY19" fmla="*/ 126221 h 687202"/>
                <a:gd name="connsiteX20" fmla="*/ 2473929 w 2482344"/>
                <a:gd name="connsiteY20" fmla="*/ 151465 h 687202"/>
                <a:gd name="connsiteX21" fmla="*/ 2462709 w 2482344"/>
                <a:gd name="connsiteY21" fmla="*/ 173904 h 687202"/>
                <a:gd name="connsiteX22" fmla="*/ 2437465 w 2482344"/>
                <a:gd name="connsiteY22" fmla="*/ 190734 h 687202"/>
                <a:gd name="connsiteX23" fmla="*/ 2333683 w 2482344"/>
                <a:gd name="connsiteY23" fmla="*/ 221588 h 687202"/>
                <a:gd name="connsiteX24" fmla="*/ 2156974 w 2482344"/>
                <a:gd name="connsiteY24" fmla="*/ 269271 h 687202"/>
                <a:gd name="connsiteX25" fmla="*/ 1971850 w 2482344"/>
                <a:gd name="connsiteY25" fmla="*/ 319759 h 687202"/>
                <a:gd name="connsiteX26" fmla="*/ 1781117 w 2482344"/>
                <a:gd name="connsiteY26" fmla="*/ 364638 h 687202"/>
                <a:gd name="connsiteX27" fmla="*/ 1531480 w 2482344"/>
                <a:gd name="connsiteY27" fmla="*/ 420736 h 687202"/>
                <a:gd name="connsiteX28" fmla="*/ 1290258 w 2482344"/>
                <a:gd name="connsiteY28" fmla="*/ 476834 h 687202"/>
                <a:gd name="connsiteX29" fmla="*/ 894766 w 2482344"/>
                <a:gd name="connsiteY29" fmla="*/ 552567 h 687202"/>
                <a:gd name="connsiteX30" fmla="*/ 659153 w 2482344"/>
                <a:gd name="connsiteY30" fmla="*/ 600250 h 687202"/>
                <a:gd name="connsiteX31" fmla="*/ 412322 w 2482344"/>
                <a:gd name="connsiteY31" fmla="*/ 650739 h 687202"/>
                <a:gd name="connsiteX32" fmla="*/ 291710 w 2482344"/>
                <a:gd name="connsiteY32" fmla="*/ 675983 h 687202"/>
                <a:gd name="connsiteX33" fmla="*/ 244027 w 2482344"/>
                <a:gd name="connsiteY33" fmla="*/ 684397 h 687202"/>
                <a:gd name="connsiteX34" fmla="*/ 218783 w 2482344"/>
                <a:gd name="connsiteY34" fmla="*/ 687202 h 687202"/>
                <a:gd name="connsiteX35" fmla="*/ 182319 w 2482344"/>
                <a:gd name="connsiteY35" fmla="*/ 687202 h 687202"/>
                <a:gd name="connsiteX36" fmla="*/ 131831 w 2482344"/>
                <a:gd name="connsiteY36" fmla="*/ 675983 h 687202"/>
                <a:gd name="connsiteX37" fmla="*/ 98172 w 2482344"/>
                <a:gd name="connsiteY37" fmla="*/ 659153 h 687202"/>
                <a:gd name="connsiteX38" fmla="*/ 47683 w 2482344"/>
                <a:gd name="connsiteY38" fmla="*/ 617080 h 687202"/>
                <a:gd name="connsiteX39" fmla="*/ 0 w 2482344"/>
                <a:gd name="connsiteY39" fmla="*/ 563786 h 687202"/>
                <a:gd name="connsiteX40" fmla="*/ 2805 w 2482344"/>
                <a:gd name="connsiteY40" fmla="*/ 510493 h 687202"/>
                <a:gd name="connsiteX41" fmla="*/ 274881 w 2482344"/>
                <a:gd name="connsiteY41" fmla="*/ 516103 h 687202"/>
                <a:gd name="connsiteX42" fmla="*/ 345004 w 2482344"/>
                <a:gd name="connsiteY42" fmla="*/ 504883 h 687202"/>
                <a:gd name="connsiteX43" fmla="*/ 549762 w 2482344"/>
                <a:gd name="connsiteY43" fmla="*/ 457200 h 687202"/>
                <a:gd name="connsiteX44" fmla="*/ 746106 w 2482344"/>
                <a:gd name="connsiteY44" fmla="*/ 415126 h 6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82344" h="687202">
                  <a:moveTo>
                    <a:pt x="746106" y="415126"/>
                  </a:moveTo>
                  <a:lnTo>
                    <a:pt x="1020987" y="356223"/>
                  </a:lnTo>
                  <a:lnTo>
                    <a:pt x="1287453" y="283296"/>
                  </a:lnTo>
                  <a:lnTo>
                    <a:pt x="1565139" y="215978"/>
                  </a:lnTo>
                  <a:lnTo>
                    <a:pt x="1837215" y="151465"/>
                  </a:lnTo>
                  <a:lnTo>
                    <a:pt x="1890508" y="137440"/>
                  </a:lnTo>
                  <a:lnTo>
                    <a:pt x="1921362" y="115001"/>
                  </a:lnTo>
                  <a:lnTo>
                    <a:pt x="2002704" y="47683"/>
                  </a:lnTo>
                  <a:lnTo>
                    <a:pt x="2047583" y="5610"/>
                  </a:lnTo>
                  <a:lnTo>
                    <a:pt x="2070022" y="0"/>
                  </a:lnTo>
                  <a:lnTo>
                    <a:pt x="2142950" y="2805"/>
                  </a:lnTo>
                  <a:lnTo>
                    <a:pt x="2246731" y="11219"/>
                  </a:lnTo>
                  <a:lnTo>
                    <a:pt x="2316854" y="22439"/>
                  </a:lnTo>
                  <a:lnTo>
                    <a:pt x="2364537" y="33659"/>
                  </a:lnTo>
                  <a:lnTo>
                    <a:pt x="2398196" y="47683"/>
                  </a:lnTo>
                  <a:lnTo>
                    <a:pt x="2431855" y="67318"/>
                  </a:lnTo>
                  <a:lnTo>
                    <a:pt x="2465514" y="86952"/>
                  </a:lnTo>
                  <a:lnTo>
                    <a:pt x="2473929" y="95367"/>
                  </a:lnTo>
                  <a:lnTo>
                    <a:pt x="2482344" y="115001"/>
                  </a:lnTo>
                  <a:lnTo>
                    <a:pt x="2482344" y="126221"/>
                  </a:lnTo>
                  <a:lnTo>
                    <a:pt x="2473929" y="151465"/>
                  </a:lnTo>
                  <a:lnTo>
                    <a:pt x="2462709" y="173904"/>
                  </a:lnTo>
                  <a:lnTo>
                    <a:pt x="2437465" y="190734"/>
                  </a:lnTo>
                  <a:lnTo>
                    <a:pt x="2333683" y="221588"/>
                  </a:lnTo>
                  <a:lnTo>
                    <a:pt x="2156974" y="269271"/>
                  </a:lnTo>
                  <a:lnTo>
                    <a:pt x="1971850" y="319759"/>
                  </a:lnTo>
                  <a:lnTo>
                    <a:pt x="1781117" y="364638"/>
                  </a:lnTo>
                  <a:lnTo>
                    <a:pt x="1531480" y="420736"/>
                  </a:lnTo>
                  <a:lnTo>
                    <a:pt x="1290258" y="476834"/>
                  </a:lnTo>
                  <a:lnTo>
                    <a:pt x="894766" y="552567"/>
                  </a:lnTo>
                  <a:lnTo>
                    <a:pt x="659153" y="600250"/>
                  </a:lnTo>
                  <a:lnTo>
                    <a:pt x="412322" y="650739"/>
                  </a:lnTo>
                  <a:lnTo>
                    <a:pt x="291710" y="675983"/>
                  </a:lnTo>
                  <a:lnTo>
                    <a:pt x="244027" y="684397"/>
                  </a:lnTo>
                  <a:lnTo>
                    <a:pt x="218783" y="687202"/>
                  </a:lnTo>
                  <a:lnTo>
                    <a:pt x="182319" y="687202"/>
                  </a:lnTo>
                  <a:lnTo>
                    <a:pt x="131831" y="675983"/>
                  </a:lnTo>
                  <a:lnTo>
                    <a:pt x="98172" y="659153"/>
                  </a:lnTo>
                  <a:lnTo>
                    <a:pt x="47683" y="617080"/>
                  </a:lnTo>
                  <a:lnTo>
                    <a:pt x="0" y="563786"/>
                  </a:lnTo>
                  <a:lnTo>
                    <a:pt x="2805" y="510493"/>
                  </a:lnTo>
                  <a:lnTo>
                    <a:pt x="274881" y="516103"/>
                  </a:lnTo>
                  <a:lnTo>
                    <a:pt x="345004" y="504883"/>
                  </a:lnTo>
                  <a:lnTo>
                    <a:pt x="549762" y="457200"/>
                  </a:lnTo>
                  <a:lnTo>
                    <a:pt x="746106" y="415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8">
              <a:extLst>
                <a:ext uri="{FF2B5EF4-FFF2-40B4-BE49-F238E27FC236}">
                  <a16:creationId xmlns:a16="http://schemas.microsoft.com/office/drawing/2014/main" id="{45F3D339-D011-4A18-9F39-F0211DAFEC6E}"/>
                </a:ext>
              </a:extLst>
            </p:cNvPr>
            <p:cNvSpPr/>
            <p:nvPr/>
          </p:nvSpPr>
          <p:spPr>
            <a:xfrm>
              <a:off x="4776788" y="2776538"/>
              <a:ext cx="2466975" cy="2936875"/>
            </a:xfrm>
            <a:custGeom>
              <a:avLst/>
              <a:gdLst>
                <a:gd name="connsiteX0" fmla="*/ 403083 w 2467014"/>
                <a:gd name="connsiteY0" fmla="*/ 552372 h 2937277"/>
                <a:gd name="connsiteX1" fmla="*/ 350831 w 2467014"/>
                <a:gd name="connsiteY1" fmla="*/ 425476 h 2937277"/>
                <a:gd name="connsiteX2" fmla="*/ 306045 w 2467014"/>
                <a:gd name="connsiteY2" fmla="*/ 324706 h 2937277"/>
                <a:gd name="connsiteX3" fmla="*/ 268722 w 2467014"/>
                <a:gd name="connsiteY3" fmla="*/ 235132 h 2937277"/>
                <a:gd name="connsiteX4" fmla="*/ 250061 w 2467014"/>
                <a:gd name="connsiteY4" fmla="*/ 197809 h 2937277"/>
                <a:gd name="connsiteX5" fmla="*/ 223935 w 2467014"/>
                <a:gd name="connsiteY5" fmla="*/ 164219 h 2937277"/>
                <a:gd name="connsiteX6" fmla="*/ 201542 w 2467014"/>
                <a:gd name="connsiteY6" fmla="*/ 141826 h 2937277"/>
                <a:gd name="connsiteX7" fmla="*/ 171684 w 2467014"/>
                <a:gd name="connsiteY7" fmla="*/ 119432 h 2937277"/>
                <a:gd name="connsiteX8" fmla="*/ 141826 w 2467014"/>
                <a:gd name="connsiteY8" fmla="*/ 104503 h 2937277"/>
                <a:gd name="connsiteX9" fmla="*/ 0 w 2467014"/>
                <a:gd name="connsiteY9" fmla="*/ 78377 h 2937277"/>
                <a:gd name="connsiteX10" fmla="*/ 220203 w 2467014"/>
                <a:gd name="connsiteY10" fmla="*/ 0 h 2937277"/>
                <a:gd name="connsiteX11" fmla="*/ 343367 w 2467014"/>
                <a:gd name="connsiteY11" fmla="*/ 37323 h 2937277"/>
                <a:gd name="connsiteX12" fmla="*/ 399351 w 2467014"/>
                <a:gd name="connsiteY12" fmla="*/ 59716 h 2937277"/>
                <a:gd name="connsiteX13" fmla="*/ 451602 w 2467014"/>
                <a:gd name="connsiteY13" fmla="*/ 89574 h 2937277"/>
                <a:gd name="connsiteX14" fmla="*/ 473996 w 2467014"/>
                <a:gd name="connsiteY14" fmla="*/ 104503 h 2937277"/>
                <a:gd name="connsiteX15" fmla="*/ 496389 w 2467014"/>
                <a:gd name="connsiteY15" fmla="*/ 123164 h 2937277"/>
                <a:gd name="connsiteX16" fmla="*/ 500121 w 2467014"/>
                <a:gd name="connsiteY16" fmla="*/ 138093 h 2937277"/>
                <a:gd name="connsiteX17" fmla="*/ 503854 w 2467014"/>
                <a:gd name="connsiteY17" fmla="*/ 167951 h 2937277"/>
                <a:gd name="connsiteX18" fmla="*/ 518783 w 2467014"/>
                <a:gd name="connsiteY18" fmla="*/ 231399 h 2937277"/>
                <a:gd name="connsiteX19" fmla="*/ 548640 w 2467014"/>
                <a:gd name="connsiteY19" fmla="*/ 317241 h 2937277"/>
                <a:gd name="connsiteX20" fmla="*/ 597160 w 2467014"/>
                <a:gd name="connsiteY20" fmla="*/ 429208 h 2937277"/>
                <a:gd name="connsiteX21" fmla="*/ 641947 w 2467014"/>
                <a:gd name="connsiteY21" fmla="*/ 515050 h 2937277"/>
                <a:gd name="connsiteX22" fmla="*/ 705395 w 2467014"/>
                <a:gd name="connsiteY22" fmla="*/ 630750 h 2937277"/>
                <a:gd name="connsiteX23" fmla="*/ 765111 w 2467014"/>
                <a:gd name="connsiteY23" fmla="*/ 802433 h 2937277"/>
                <a:gd name="connsiteX24" fmla="*/ 821094 w 2467014"/>
                <a:gd name="connsiteY24" fmla="*/ 906936 h 2937277"/>
                <a:gd name="connsiteX25" fmla="*/ 903204 w 2467014"/>
                <a:gd name="connsiteY25" fmla="*/ 1063690 h 2937277"/>
                <a:gd name="connsiteX26" fmla="*/ 962920 w 2467014"/>
                <a:gd name="connsiteY26" fmla="*/ 1168193 h 2937277"/>
                <a:gd name="connsiteX27" fmla="*/ 1041297 w 2467014"/>
                <a:gd name="connsiteY27" fmla="*/ 1295089 h 2937277"/>
                <a:gd name="connsiteX28" fmla="*/ 1104745 w 2467014"/>
                <a:gd name="connsiteY28" fmla="*/ 1395860 h 2937277"/>
                <a:gd name="connsiteX29" fmla="*/ 1198051 w 2467014"/>
                <a:gd name="connsiteY29" fmla="*/ 1533953 h 2937277"/>
                <a:gd name="connsiteX30" fmla="*/ 1332412 w 2467014"/>
                <a:gd name="connsiteY30" fmla="*/ 1720565 h 2937277"/>
                <a:gd name="connsiteX31" fmla="*/ 1440647 w 2467014"/>
                <a:gd name="connsiteY31" fmla="*/ 1858658 h 2937277"/>
                <a:gd name="connsiteX32" fmla="*/ 1533953 w 2467014"/>
                <a:gd name="connsiteY32" fmla="*/ 1974358 h 2937277"/>
                <a:gd name="connsiteX33" fmla="*/ 1642188 w 2467014"/>
                <a:gd name="connsiteY33" fmla="*/ 2078861 h 2937277"/>
                <a:gd name="connsiteX34" fmla="*/ 1761620 w 2467014"/>
                <a:gd name="connsiteY34" fmla="*/ 2183363 h 2937277"/>
                <a:gd name="connsiteX35" fmla="*/ 1836265 w 2467014"/>
                <a:gd name="connsiteY35" fmla="*/ 2243079 h 2937277"/>
                <a:gd name="connsiteX36" fmla="*/ 1903445 w 2467014"/>
                <a:gd name="connsiteY36" fmla="*/ 2287866 h 2937277"/>
                <a:gd name="connsiteX37" fmla="*/ 1970626 w 2467014"/>
                <a:gd name="connsiteY37" fmla="*/ 2317724 h 2937277"/>
                <a:gd name="connsiteX38" fmla="*/ 2448353 w 2467014"/>
                <a:gd name="connsiteY38" fmla="*/ 2724539 h 2937277"/>
                <a:gd name="connsiteX39" fmla="*/ 2459550 w 2467014"/>
                <a:gd name="connsiteY39" fmla="*/ 2773058 h 2937277"/>
                <a:gd name="connsiteX40" fmla="*/ 2467014 w 2467014"/>
                <a:gd name="connsiteY40" fmla="*/ 2836506 h 2937277"/>
                <a:gd name="connsiteX41" fmla="*/ 2467014 w 2467014"/>
                <a:gd name="connsiteY41" fmla="*/ 2870097 h 2937277"/>
                <a:gd name="connsiteX42" fmla="*/ 2459550 w 2467014"/>
                <a:gd name="connsiteY42" fmla="*/ 2896222 h 2937277"/>
                <a:gd name="connsiteX43" fmla="*/ 2429692 w 2467014"/>
                <a:gd name="connsiteY43" fmla="*/ 2922348 h 2937277"/>
                <a:gd name="connsiteX44" fmla="*/ 2407298 w 2467014"/>
                <a:gd name="connsiteY44" fmla="*/ 2933545 h 2937277"/>
                <a:gd name="connsiteX45" fmla="*/ 2362511 w 2467014"/>
                <a:gd name="connsiteY45" fmla="*/ 2937277 h 2937277"/>
                <a:gd name="connsiteX46" fmla="*/ 2325189 w 2467014"/>
                <a:gd name="connsiteY46" fmla="*/ 2926080 h 2937277"/>
                <a:gd name="connsiteX47" fmla="*/ 2216954 w 2467014"/>
                <a:gd name="connsiteY47" fmla="*/ 2866364 h 2937277"/>
                <a:gd name="connsiteX48" fmla="*/ 2060200 w 2467014"/>
                <a:gd name="connsiteY48" fmla="*/ 2765594 h 2937277"/>
                <a:gd name="connsiteX49" fmla="*/ 1907178 w 2467014"/>
                <a:gd name="connsiteY49" fmla="*/ 2653626 h 2937277"/>
                <a:gd name="connsiteX50" fmla="*/ 1754156 w 2467014"/>
                <a:gd name="connsiteY50" fmla="*/ 2522998 h 2937277"/>
                <a:gd name="connsiteX51" fmla="*/ 1601134 w 2467014"/>
                <a:gd name="connsiteY51" fmla="*/ 2381172 h 2937277"/>
                <a:gd name="connsiteX52" fmla="*/ 1451844 w 2467014"/>
                <a:gd name="connsiteY52" fmla="*/ 2228150 h 2937277"/>
                <a:gd name="connsiteX53" fmla="*/ 1291357 w 2467014"/>
                <a:gd name="connsiteY53" fmla="*/ 2045270 h 2937277"/>
                <a:gd name="connsiteX54" fmla="*/ 1227909 w 2467014"/>
                <a:gd name="connsiteY54" fmla="*/ 1966893 h 2937277"/>
                <a:gd name="connsiteX55" fmla="*/ 1059958 w 2467014"/>
                <a:gd name="connsiteY55" fmla="*/ 1739226 h 2937277"/>
                <a:gd name="connsiteX56" fmla="*/ 880810 w 2467014"/>
                <a:gd name="connsiteY56" fmla="*/ 1474237 h 2937277"/>
                <a:gd name="connsiteX57" fmla="*/ 705395 w 2467014"/>
                <a:gd name="connsiteY57" fmla="*/ 1183122 h 2937277"/>
                <a:gd name="connsiteX58" fmla="*/ 630750 w 2467014"/>
                <a:gd name="connsiteY58" fmla="*/ 1052493 h 2937277"/>
                <a:gd name="connsiteX59" fmla="*/ 515050 w 2467014"/>
                <a:gd name="connsiteY59" fmla="*/ 836023 h 2937277"/>
                <a:gd name="connsiteX60" fmla="*/ 403083 w 2467014"/>
                <a:gd name="connsiteY60" fmla="*/ 552372 h 29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7014" h="2937277">
                  <a:moveTo>
                    <a:pt x="403083" y="552372"/>
                  </a:moveTo>
                  <a:lnTo>
                    <a:pt x="350831" y="425476"/>
                  </a:lnTo>
                  <a:lnTo>
                    <a:pt x="306045" y="324706"/>
                  </a:lnTo>
                  <a:lnTo>
                    <a:pt x="268722" y="235132"/>
                  </a:lnTo>
                  <a:lnTo>
                    <a:pt x="250061" y="197809"/>
                  </a:lnTo>
                  <a:lnTo>
                    <a:pt x="223935" y="164219"/>
                  </a:lnTo>
                  <a:lnTo>
                    <a:pt x="201542" y="141826"/>
                  </a:lnTo>
                  <a:lnTo>
                    <a:pt x="171684" y="119432"/>
                  </a:lnTo>
                  <a:lnTo>
                    <a:pt x="141826" y="104503"/>
                  </a:lnTo>
                  <a:lnTo>
                    <a:pt x="0" y="78377"/>
                  </a:lnTo>
                  <a:lnTo>
                    <a:pt x="220203" y="0"/>
                  </a:lnTo>
                  <a:lnTo>
                    <a:pt x="343367" y="37323"/>
                  </a:lnTo>
                  <a:lnTo>
                    <a:pt x="399351" y="59716"/>
                  </a:lnTo>
                  <a:lnTo>
                    <a:pt x="451602" y="89574"/>
                  </a:lnTo>
                  <a:lnTo>
                    <a:pt x="473996" y="104503"/>
                  </a:lnTo>
                  <a:lnTo>
                    <a:pt x="496389" y="123164"/>
                  </a:lnTo>
                  <a:lnTo>
                    <a:pt x="500121" y="138093"/>
                  </a:lnTo>
                  <a:lnTo>
                    <a:pt x="503854" y="167951"/>
                  </a:lnTo>
                  <a:lnTo>
                    <a:pt x="518783" y="231399"/>
                  </a:lnTo>
                  <a:lnTo>
                    <a:pt x="548640" y="317241"/>
                  </a:lnTo>
                  <a:lnTo>
                    <a:pt x="597160" y="429208"/>
                  </a:lnTo>
                  <a:lnTo>
                    <a:pt x="641947" y="515050"/>
                  </a:lnTo>
                  <a:lnTo>
                    <a:pt x="705395" y="630750"/>
                  </a:lnTo>
                  <a:lnTo>
                    <a:pt x="765111" y="802433"/>
                  </a:lnTo>
                  <a:lnTo>
                    <a:pt x="821094" y="906936"/>
                  </a:lnTo>
                  <a:lnTo>
                    <a:pt x="903204" y="1063690"/>
                  </a:lnTo>
                  <a:lnTo>
                    <a:pt x="962920" y="1168193"/>
                  </a:lnTo>
                  <a:lnTo>
                    <a:pt x="1041297" y="1295089"/>
                  </a:lnTo>
                  <a:lnTo>
                    <a:pt x="1104745" y="1395860"/>
                  </a:lnTo>
                  <a:lnTo>
                    <a:pt x="1198051" y="1533953"/>
                  </a:lnTo>
                  <a:lnTo>
                    <a:pt x="1332412" y="1720565"/>
                  </a:lnTo>
                  <a:lnTo>
                    <a:pt x="1440647" y="1858658"/>
                  </a:lnTo>
                  <a:lnTo>
                    <a:pt x="1533953" y="1974358"/>
                  </a:lnTo>
                  <a:lnTo>
                    <a:pt x="1642188" y="2078861"/>
                  </a:lnTo>
                  <a:lnTo>
                    <a:pt x="1761620" y="2183363"/>
                  </a:lnTo>
                  <a:lnTo>
                    <a:pt x="1836265" y="2243079"/>
                  </a:lnTo>
                  <a:lnTo>
                    <a:pt x="1903445" y="2287866"/>
                  </a:lnTo>
                  <a:lnTo>
                    <a:pt x="1970626" y="2317724"/>
                  </a:lnTo>
                  <a:lnTo>
                    <a:pt x="2448353" y="2724539"/>
                  </a:lnTo>
                  <a:lnTo>
                    <a:pt x="2459550" y="2773058"/>
                  </a:lnTo>
                  <a:lnTo>
                    <a:pt x="2467014" y="2836506"/>
                  </a:lnTo>
                  <a:lnTo>
                    <a:pt x="2467014" y="2870097"/>
                  </a:lnTo>
                  <a:lnTo>
                    <a:pt x="2459550" y="2896222"/>
                  </a:lnTo>
                  <a:lnTo>
                    <a:pt x="2429692" y="2922348"/>
                  </a:lnTo>
                  <a:lnTo>
                    <a:pt x="2407298" y="2933545"/>
                  </a:lnTo>
                  <a:lnTo>
                    <a:pt x="2362511" y="2937277"/>
                  </a:lnTo>
                  <a:lnTo>
                    <a:pt x="2325189" y="2926080"/>
                  </a:lnTo>
                  <a:lnTo>
                    <a:pt x="2216954" y="2866364"/>
                  </a:lnTo>
                  <a:lnTo>
                    <a:pt x="2060200" y="2765594"/>
                  </a:lnTo>
                  <a:lnTo>
                    <a:pt x="1907178" y="2653626"/>
                  </a:lnTo>
                  <a:lnTo>
                    <a:pt x="1754156" y="2522998"/>
                  </a:lnTo>
                  <a:lnTo>
                    <a:pt x="1601134" y="2381172"/>
                  </a:lnTo>
                  <a:lnTo>
                    <a:pt x="1451844" y="2228150"/>
                  </a:lnTo>
                  <a:lnTo>
                    <a:pt x="1291357" y="2045270"/>
                  </a:lnTo>
                  <a:lnTo>
                    <a:pt x="1227909" y="1966893"/>
                  </a:lnTo>
                  <a:lnTo>
                    <a:pt x="1059958" y="1739226"/>
                  </a:lnTo>
                  <a:lnTo>
                    <a:pt x="880810" y="1474237"/>
                  </a:lnTo>
                  <a:lnTo>
                    <a:pt x="705395" y="1183122"/>
                  </a:lnTo>
                  <a:lnTo>
                    <a:pt x="630750" y="1052493"/>
                  </a:lnTo>
                  <a:lnTo>
                    <a:pt x="515050" y="836023"/>
                  </a:lnTo>
                  <a:lnTo>
                    <a:pt x="403083" y="552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9">
              <a:extLst>
                <a:ext uri="{FF2B5EF4-FFF2-40B4-BE49-F238E27FC236}">
                  <a16:creationId xmlns:a16="http://schemas.microsoft.com/office/drawing/2014/main" id="{F6779B58-13DB-4788-9227-CBFBC8460807}"/>
                </a:ext>
              </a:extLst>
            </p:cNvPr>
            <p:cNvSpPr/>
            <p:nvPr/>
          </p:nvSpPr>
          <p:spPr>
            <a:xfrm>
              <a:off x="6662738" y="4475163"/>
              <a:ext cx="577850" cy="1162050"/>
            </a:xfrm>
            <a:custGeom>
              <a:avLst/>
              <a:gdLst>
                <a:gd name="connsiteX0" fmla="*/ 492918 w 578643"/>
                <a:gd name="connsiteY0" fmla="*/ 266700 h 1162050"/>
                <a:gd name="connsiteX1" fmla="*/ 492918 w 578643"/>
                <a:gd name="connsiteY1" fmla="*/ 33337 h 1162050"/>
                <a:gd name="connsiteX2" fmla="*/ 488156 w 578643"/>
                <a:gd name="connsiteY2" fmla="*/ 9525 h 1162050"/>
                <a:gd name="connsiteX3" fmla="*/ 473868 w 578643"/>
                <a:gd name="connsiteY3" fmla="*/ 0 h 1162050"/>
                <a:gd name="connsiteX4" fmla="*/ 457200 w 578643"/>
                <a:gd name="connsiteY4" fmla="*/ 4762 h 1162050"/>
                <a:gd name="connsiteX5" fmla="*/ 433387 w 578643"/>
                <a:gd name="connsiteY5" fmla="*/ 33337 h 1162050"/>
                <a:gd name="connsiteX6" fmla="*/ 421481 w 578643"/>
                <a:gd name="connsiteY6" fmla="*/ 66675 h 1162050"/>
                <a:gd name="connsiteX7" fmla="*/ 407193 w 578643"/>
                <a:gd name="connsiteY7" fmla="*/ 150019 h 1162050"/>
                <a:gd name="connsiteX8" fmla="*/ 378618 w 578643"/>
                <a:gd name="connsiteY8" fmla="*/ 285750 h 1162050"/>
                <a:gd name="connsiteX9" fmla="*/ 345281 w 578643"/>
                <a:gd name="connsiteY9" fmla="*/ 404812 h 1162050"/>
                <a:gd name="connsiteX10" fmla="*/ 321468 w 578643"/>
                <a:gd name="connsiteY10" fmla="*/ 478631 h 1162050"/>
                <a:gd name="connsiteX11" fmla="*/ 307181 w 578643"/>
                <a:gd name="connsiteY11" fmla="*/ 509587 h 1162050"/>
                <a:gd name="connsiteX12" fmla="*/ 278606 w 578643"/>
                <a:gd name="connsiteY12" fmla="*/ 564356 h 1162050"/>
                <a:gd name="connsiteX13" fmla="*/ 252412 w 578643"/>
                <a:gd name="connsiteY13" fmla="*/ 592931 h 1162050"/>
                <a:gd name="connsiteX14" fmla="*/ 219075 w 578643"/>
                <a:gd name="connsiteY14" fmla="*/ 614362 h 1162050"/>
                <a:gd name="connsiteX15" fmla="*/ 183356 w 578643"/>
                <a:gd name="connsiteY15" fmla="*/ 626269 h 1162050"/>
                <a:gd name="connsiteX16" fmla="*/ 145256 w 578643"/>
                <a:gd name="connsiteY16" fmla="*/ 631031 h 1162050"/>
                <a:gd name="connsiteX17" fmla="*/ 100012 w 578643"/>
                <a:gd name="connsiteY17" fmla="*/ 626269 h 1162050"/>
                <a:gd name="connsiteX18" fmla="*/ 76200 w 578643"/>
                <a:gd name="connsiteY18" fmla="*/ 619125 h 1162050"/>
                <a:gd name="connsiteX19" fmla="*/ 0 w 578643"/>
                <a:gd name="connsiteY19" fmla="*/ 583406 h 1162050"/>
                <a:gd name="connsiteX20" fmla="*/ 578643 w 578643"/>
                <a:gd name="connsiteY20" fmla="*/ 1162050 h 1162050"/>
                <a:gd name="connsiteX21" fmla="*/ 569118 w 578643"/>
                <a:gd name="connsiteY21" fmla="*/ 1073944 h 1162050"/>
                <a:gd name="connsiteX22" fmla="*/ 561975 w 578643"/>
                <a:gd name="connsiteY22" fmla="*/ 1028700 h 1162050"/>
                <a:gd name="connsiteX23" fmla="*/ 547687 w 578643"/>
                <a:gd name="connsiteY23" fmla="*/ 985837 h 1162050"/>
                <a:gd name="connsiteX24" fmla="*/ 521493 w 578643"/>
                <a:gd name="connsiteY24" fmla="*/ 921544 h 1162050"/>
                <a:gd name="connsiteX25" fmla="*/ 502443 w 578643"/>
                <a:gd name="connsiteY25" fmla="*/ 859631 h 1162050"/>
                <a:gd name="connsiteX26" fmla="*/ 492918 w 578643"/>
                <a:gd name="connsiteY26" fmla="*/ 812006 h 1162050"/>
                <a:gd name="connsiteX27" fmla="*/ 492918 w 578643"/>
                <a:gd name="connsiteY27" fmla="*/ 661987 h 1162050"/>
                <a:gd name="connsiteX28" fmla="*/ 492918 w 578643"/>
                <a:gd name="connsiteY28" fmla="*/ 26670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1162050">
                  <a:moveTo>
                    <a:pt x="492918" y="266700"/>
                  </a:moveTo>
                  <a:lnTo>
                    <a:pt x="492918" y="33337"/>
                  </a:lnTo>
                  <a:lnTo>
                    <a:pt x="488156" y="9525"/>
                  </a:lnTo>
                  <a:lnTo>
                    <a:pt x="473868" y="0"/>
                  </a:lnTo>
                  <a:lnTo>
                    <a:pt x="457200" y="4762"/>
                  </a:lnTo>
                  <a:lnTo>
                    <a:pt x="433387" y="33337"/>
                  </a:lnTo>
                  <a:lnTo>
                    <a:pt x="421481" y="66675"/>
                  </a:lnTo>
                  <a:lnTo>
                    <a:pt x="407193" y="150019"/>
                  </a:lnTo>
                  <a:lnTo>
                    <a:pt x="378618" y="285750"/>
                  </a:lnTo>
                  <a:lnTo>
                    <a:pt x="345281" y="404812"/>
                  </a:lnTo>
                  <a:lnTo>
                    <a:pt x="321468" y="478631"/>
                  </a:lnTo>
                  <a:lnTo>
                    <a:pt x="307181" y="509587"/>
                  </a:lnTo>
                  <a:lnTo>
                    <a:pt x="278606" y="564356"/>
                  </a:lnTo>
                  <a:lnTo>
                    <a:pt x="252412" y="592931"/>
                  </a:lnTo>
                  <a:lnTo>
                    <a:pt x="219075" y="614362"/>
                  </a:lnTo>
                  <a:lnTo>
                    <a:pt x="183356" y="626269"/>
                  </a:lnTo>
                  <a:lnTo>
                    <a:pt x="145256" y="631031"/>
                  </a:lnTo>
                  <a:lnTo>
                    <a:pt x="100012" y="626269"/>
                  </a:lnTo>
                  <a:lnTo>
                    <a:pt x="76200" y="619125"/>
                  </a:lnTo>
                  <a:lnTo>
                    <a:pt x="0" y="583406"/>
                  </a:lnTo>
                  <a:lnTo>
                    <a:pt x="578643" y="1162050"/>
                  </a:lnTo>
                  <a:lnTo>
                    <a:pt x="569118" y="1073944"/>
                  </a:lnTo>
                  <a:lnTo>
                    <a:pt x="561975" y="1028700"/>
                  </a:lnTo>
                  <a:lnTo>
                    <a:pt x="547687" y="985837"/>
                  </a:lnTo>
                  <a:lnTo>
                    <a:pt x="521493" y="921544"/>
                  </a:lnTo>
                  <a:lnTo>
                    <a:pt x="502443" y="859631"/>
                  </a:lnTo>
                  <a:lnTo>
                    <a:pt x="492918" y="812006"/>
                  </a:lnTo>
                  <a:lnTo>
                    <a:pt x="492918" y="661987"/>
                  </a:lnTo>
                  <a:cubicBezTo>
                    <a:pt x="492124" y="537368"/>
                    <a:pt x="491331" y="412750"/>
                    <a:pt x="492918" y="266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905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574FA481-58FE-EF4B-887A-2007E6D583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D8180D-2CC2-4DCC-943D-9BB70358ECFD}"/>
              </a:ext>
            </a:extLst>
          </p:cNvPr>
          <p:cNvGrpSpPr/>
          <p:nvPr/>
        </p:nvGrpSpPr>
        <p:grpSpPr>
          <a:xfrm>
            <a:off x="2574925" y="1420813"/>
            <a:ext cx="4668838" cy="4464050"/>
            <a:chOff x="2574925" y="1420813"/>
            <a:chExt cx="4668838" cy="4464050"/>
          </a:xfrm>
        </p:grpSpPr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EEB32298-A08C-664E-A341-CEDC0D8B7FBD}"/>
                </a:ext>
              </a:extLst>
            </p:cNvPr>
            <p:cNvSpPr/>
            <p:nvPr/>
          </p:nvSpPr>
          <p:spPr>
            <a:xfrm>
              <a:off x="4516438" y="1420813"/>
              <a:ext cx="606425" cy="654050"/>
            </a:xfrm>
            <a:custGeom>
              <a:avLst/>
              <a:gdLst>
                <a:gd name="connsiteX0" fmla="*/ 261938 w 604838"/>
                <a:gd name="connsiteY0" fmla="*/ 323850 h 652463"/>
                <a:gd name="connsiteX1" fmla="*/ 252413 w 604838"/>
                <a:gd name="connsiteY1" fmla="*/ 252413 h 652463"/>
                <a:gd name="connsiteX2" fmla="*/ 235744 w 604838"/>
                <a:gd name="connsiteY2" fmla="*/ 228600 h 652463"/>
                <a:gd name="connsiteX3" fmla="*/ 190500 w 604838"/>
                <a:gd name="connsiteY3" fmla="*/ 190500 h 652463"/>
                <a:gd name="connsiteX4" fmla="*/ 150019 w 604838"/>
                <a:gd name="connsiteY4" fmla="*/ 159544 h 652463"/>
                <a:gd name="connsiteX5" fmla="*/ 107157 w 604838"/>
                <a:gd name="connsiteY5" fmla="*/ 126207 h 652463"/>
                <a:gd name="connsiteX6" fmla="*/ 76200 w 604838"/>
                <a:gd name="connsiteY6" fmla="*/ 107157 h 652463"/>
                <a:gd name="connsiteX7" fmla="*/ 35719 w 604838"/>
                <a:gd name="connsiteY7" fmla="*/ 78582 h 652463"/>
                <a:gd name="connsiteX8" fmla="*/ 14288 w 604838"/>
                <a:gd name="connsiteY8" fmla="*/ 57150 h 652463"/>
                <a:gd name="connsiteX9" fmla="*/ 4763 w 604838"/>
                <a:gd name="connsiteY9" fmla="*/ 38100 h 652463"/>
                <a:gd name="connsiteX10" fmla="*/ 0 w 604838"/>
                <a:gd name="connsiteY10" fmla="*/ 26194 h 652463"/>
                <a:gd name="connsiteX11" fmla="*/ 4763 w 604838"/>
                <a:gd name="connsiteY11" fmla="*/ 14288 h 652463"/>
                <a:gd name="connsiteX12" fmla="*/ 21432 w 604838"/>
                <a:gd name="connsiteY12" fmla="*/ 4763 h 652463"/>
                <a:gd name="connsiteX13" fmla="*/ 64294 w 604838"/>
                <a:gd name="connsiteY13" fmla="*/ 0 h 652463"/>
                <a:gd name="connsiteX14" fmla="*/ 104775 w 604838"/>
                <a:gd name="connsiteY14" fmla="*/ 2382 h 652463"/>
                <a:gd name="connsiteX15" fmla="*/ 192882 w 604838"/>
                <a:gd name="connsiteY15" fmla="*/ 16669 h 652463"/>
                <a:gd name="connsiteX16" fmla="*/ 276225 w 604838"/>
                <a:gd name="connsiteY16" fmla="*/ 35719 h 652463"/>
                <a:gd name="connsiteX17" fmla="*/ 340519 w 604838"/>
                <a:gd name="connsiteY17" fmla="*/ 50007 h 652463"/>
                <a:gd name="connsiteX18" fmla="*/ 397669 w 604838"/>
                <a:gd name="connsiteY18" fmla="*/ 66675 h 652463"/>
                <a:gd name="connsiteX19" fmla="*/ 469107 w 604838"/>
                <a:gd name="connsiteY19" fmla="*/ 83344 h 652463"/>
                <a:gd name="connsiteX20" fmla="*/ 504825 w 604838"/>
                <a:gd name="connsiteY20" fmla="*/ 97632 h 652463"/>
                <a:gd name="connsiteX21" fmla="*/ 540544 w 604838"/>
                <a:gd name="connsiteY21" fmla="*/ 114300 h 652463"/>
                <a:gd name="connsiteX22" fmla="*/ 569119 w 604838"/>
                <a:gd name="connsiteY22" fmla="*/ 133350 h 652463"/>
                <a:gd name="connsiteX23" fmla="*/ 583407 w 604838"/>
                <a:gd name="connsiteY23" fmla="*/ 150019 h 652463"/>
                <a:gd name="connsiteX24" fmla="*/ 597694 w 604838"/>
                <a:gd name="connsiteY24" fmla="*/ 176213 h 652463"/>
                <a:gd name="connsiteX25" fmla="*/ 604838 w 604838"/>
                <a:gd name="connsiteY25" fmla="*/ 204788 h 652463"/>
                <a:gd name="connsiteX26" fmla="*/ 604838 w 604838"/>
                <a:gd name="connsiteY26" fmla="*/ 242888 h 652463"/>
                <a:gd name="connsiteX27" fmla="*/ 592932 w 604838"/>
                <a:gd name="connsiteY27" fmla="*/ 273844 h 652463"/>
                <a:gd name="connsiteX28" fmla="*/ 581025 w 604838"/>
                <a:gd name="connsiteY28" fmla="*/ 295275 h 652463"/>
                <a:gd name="connsiteX29" fmla="*/ 573882 w 604838"/>
                <a:gd name="connsiteY29" fmla="*/ 330994 h 652463"/>
                <a:gd name="connsiteX30" fmla="*/ 564357 w 604838"/>
                <a:gd name="connsiteY30" fmla="*/ 416719 h 652463"/>
                <a:gd name="connsiteX31" fmla="*/ 561975 w 604838"/>
                <a:gd name="connsiteY31" fmla="*/ 502444 h 652463"/>
                <a:gd name="connsiteX32" fmla="*/ 564357 w 604838"/>
                <a:gd name="connsiteY32" fmla="*/ 621507 h 652463"/>
                <a:gd name="connsiteX33" fmla="*/ 271463 w 604838"/>
                <a:gd name="connsiteY33" fmla="*/ 652463 h 652463"/>
                <a:gd name="connsiteX34" fmla="*/ 269082 w 604838"/>
                <a:gd name="connsiteY34" fmla="*/ 516732 h 652463"/>
                <a:gd name="connsiteX35" fmla="*/ 269082 w 604838"/>
                <a:gd name="connsiteY35" fmla="*/ 431007 h 652463"/>
                <a:gd name="connsiteX36" fmla="*/ 261938 w 604838"/>
                <a:gd name="connsiteY36" fmla="*/ 3238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4838" h="652463">
                  <a:moveTo>
                    <a:pt x="261938" y="323850"/>
                  </a:moveTo>
                  <a:lnTo>
                    <a:pt x="252413" y="252413"/>
                  </a:lnTo>
                  <a:lnTo>
                    <a:pt x="235744" y="228600"/>
                  </a:lnTo>
                  <a:lnTo>
                    <a:pt x="190500" y="190500"/>
                  </a:lnTo>
                  <a:lnTo>
                    <a:pt x="150019" y="159544"/>
                  </a:lnTo>
                  <a:lnTo>
                    <a:pt x="107157" y="126207"/>
                  </a:lnTo>
                  <a:lnTo>
                    <a:pt x="76200" y="107157"/>
                  </a:lnTo>
                  <a:lnTo>
                    <a:pt x="35719" y="78582"/>
                  </a:lnTo>
                  <a:lnTo>
                    <a:pt x="14288" y="57150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4763" y="14288"/>
                  </a:lnTo>
                  <a:lnTo>
                    <a:pt x="21432" y="4763"/>
                  </a:lnTo>
                  <a:lnTo>
                    <a:pt x="64294" y="0"/>
                  </a:lnTo>
                  <a:lnTo>
                    <a:pt x="104775" y="2382"/>
                  </a:lnTo>
                  <a:lnTo>
                    <a:pt x="192882" y="16669"/>
                  </a:lnTo>
                  <a:lnTo>
                    <a:pt x="276225" y="35719"/>
                  </a:lnTo>
                  <a:lnTo>
                    <a:pt x="340519" y="50007"/>
                  </a:lnTo>
                  <a:lnTo>
                    <a:pt x="397669" y="66675"/>
                  </a:lnTo>
                  <a:lnTo>
                    <a:pt x="469107" y="83344"/>
                  </a:lnTo>
                  <a:lnTo>
                    <a:pt x="504825" y="97632"/>
                  </a:lnTo>
                  <a:lnTo>
                    <a:pt x="540544" y="114300"/>
                  </a:lnTo>
                  <a:lnTo>
                    <a:pt x="569119" y="133350"/>
                  </a:lnTo>
                  <a:lnTo>
                    <a:pt x="583407" y="150019"/>
                  </a:lnTo>
                  <a:lnTo>
                    <a:pt x="597694" y="176213"/>
                  </a:lnTo>
                  <a:lnTo>
                    <a:pt x="604838" y="204788"/>
                  </a:lnTo>
                  <a:lnTo>
                    <a:pt x="604838" y="242888"/>
                  </a:lnTo>
                  <a:lnTo>
                    <a:pt x="592932" y="273844"/>
                  </a:lnTo>
                  <a:lnTo>
                    <a:pt x="581025" y="295275"/>
                  </a:lnTo>
                  <a:lnTo>
                    <a:pt x="573882" y="330994"/>
                  </a:lnTo>
                  <a:lnTo>
                    <a:pt x="564357" y="416719"/>
                  </a:lnTo>
                  <a:lnTo>
                    <a:pt x="561975" y="502444"/>
                  </a:lnTo>
                  <a:lnTo>
                    <a:pt x="564357" y="621507"/>
                  </a:lnTo>
                  <a:lnTo>
                    <a:pt x="271463" y="652463"/>
                  </a:lnTo>
                  <a:cubicBezTo>
                    <a:pt x="270669" y="607219"/>
                    <a:pt x="269876" y="561976"/>
                    <a:pt x="269082" y="516732"/>
                  </a:cubicBezTo>
                  <a:lnTo>
                    <a:pt x="269082" y="431007"/>
                  </a:lnTo>
                  <a:lnTo>
                    <a:pt x="261938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E72F4663-F2D3-DF44-A97E-4268B8EE3CD4}"/>
                </a:ext>
              </a:extLst>
            </p:cNvPr>
            <p:cNvSpPr/>
            <p:nvPr/>
          </p:nvSpPr>
          <p:spPr>
            <a:xfrm>
              <a:off x="4060825" y="2187575"/>
              <a:ext cx="1622425" cy="1023938"/>
            </a:xfrm>
            <a:custGeom>
              <a:avLst/>
              <a:gdLst>
                <a:gd name="connsiteX0" fmla="*/ 869521 w 1621237"/>
                <a:gd name="connsiteY0" fmla="*/ 420736 h 1023792"/>
                <a:gd name="connsiteX1" fmla="*/ 1001352 w 1621237"/>
                <a:gd name="connsiteY1" fmla="*/ 316955 h 1023792"/>
                <a:gd name="connsiteX2" fmla="*/ 1093914 w 1621237"/>
                <a:gd name="connsiteY2" fmla="*/ 241222 h 1023792"/>
                <a:gd name="connsiteX3" fmla="*/ 1124768 w 1621237"/>
                <a:gd name="connsiteY3" fmla="*/ 218783 h 1023792"/>
                <a:gd name="connsiteX4" fmla="*/ 1127573 w 1621237"/>
                <a:gd name="connsiteY4" fmla="*/ 204759 h 1023792"/>
                <a:gd name="connsiteX5" fmla="*/ 1096719 w 1621237"/>
                <a:gd name="connsiteY5" fmla="*/ 159880 h 1023792"/>
                <a:gd name="connsiteX6" fmla="*/ 1063060 w 1621237"/>
                <a:gd name="connsiteY6" fmla="*/ 109392 h 1023792"/>
                <a:gd name="connsiteX7" fmla="*/ 1043426 w 1621237"/>
                <a:gd name="connsiteY7" fmla="*/ 78538 h 1023792"/>
                <a:gd name="connsiteX8" fmla="*/ 1029401 w 1621237"/>
                <a:gd name="connsiteY8" fmla="*/ 44879 h 1023792"/>
                <a:gd name="connsiteX9" fmla="*/ 1029401 w 1621237"/>
                <a:gd name="connsiteY9" fmla="*/ 28049 h 1023792"/>
                <a:gd name="connsiteX10" fmla="*/ 1032206 w 1621237"/>
                <a:gd name="connsiteY10" fmla="*/ 8415 h 1023792"/>
                <a:gd name="connsiteX11" fmla="*/ 1049035 w 1621237"/>
                <a:gd name="connsiteY11" fmla="*/ 0 h 1023792"/>
                <a:gd name="connsiteX12" fmla="*/ 1093914 w 1621237"/>
                <a:gd name="connsiteY12" fmla="*/ 8415 h 1023792"/>
                <a:gd name="connsiteX13" fmla="*/ 1164037 w 1621237"/>
                <a:gd name="connsiteY13" fmla="*/ 33659 h 1023792"/>
                <a:gd name="connsiteX14" fmla="*/ 1301477 w 1621237"/>
                <a:gd name="connsiteY14" fmla="*/ 86952 h 1023792"/>
                <a:gd name="connsiteX15" fmla="*/ 1466967 w 1621237"/>
                <a:gd name="connsiteY15" fmla="*/ 148660 h 1023792"/>
                <a:gd name="connsiteX16" fmla="*/ 1562333 w 1621237"/>
                <a:gd name="connsiteY16" fmla="*/ 185124 h 1023792"/>
                <a:gd name="connsiteX17" fmla="*/ 1573553 w 1621237"/>
                <a:gd name="connsiteY17" fmla="*/ 190734 h 1023792"/>
                <a:gd name="connsiteX18" fmla="*/ 1584773 w 1621237"/>
                <a:gd name="connsiteY18" fmla="*/ 199149 h 1023792"/>
                <a:gd name="connsiteX19" fmla="*/ 1604407 w 1621237"/>
                <a:gd name="connsiteY19" fmla="*/ 230003 h 1023792"/>
                <a:gd name="connsiteX20" fmla="*/ 1615627 w 1621237"/>
                <a:gd name="connsiteY20" fmla="*/ 246832 h 1023792"/>
                <a:gd name="connsiteX21" fmla="*/ 1621237 w 1621237"/>
                <a:gd name="connsiteY21" fmla="*/ 260857 h 1023792"/>
                <a:gd name="connsiteX22" fmla="*/ 1612822 w 1621237"/>
                <a:gd name="connsiteY22" fmla="*/ 280491 h 1023792"/>
                <a:gd name="connsiteX23" fmla="*/ 1570748 w 1621237"/>
                <a:gd name="connsiteY23" fmla="*/ 294516 h 1023792"/>
                <a:gd name="connsiteX24" fmla="*/ 1523065 w 1621237"/>
                <a:gd name="connsiteY24" fmla="*/ 308540 h 1023792"/>
                <a:gd name="connsiteX25" fmla="*/ 1464162 w 1621237"/>
                <a:gd name="connsiteY25" fmla="*/ 325370 h 1023792"/>
                <a:gd name="connsiteX26" fmla="*/ 1385624 w 1621237"/>
                <a:gd name="connsiteY26" fmla="*/ 375858 h 1023792"/>
                <a:gd name="connsiteX27" fmla="*/ 1178061 w 1621237"/>
                <a:gd name="connsiteY27" fmla="*/ 513298 h 1023792"/>
                <a:gd name="connsiteX28" fmla="*/ 992937 w 1621237"/>
                <a:gd name="connsiteY28" fmla="*/ 631105 h 1023792"/>
                <a:gd name="connsiteX29" fmla="*/ 751715 w 1621237"/>
                <a:gd name="connsiteY29" fmla="*/ 723666 h 1023792"/>
                <a:gd name="connsiteX30" fmla="*/ 558176 w 1621237"/>
                <a:gd name="connsiteY30" fmla="*/ 810619 h 1023792"/>
                <a:gd name="connsiteX31" fmla="*/ 375857 w 1621237"/>
                <a:gd name="connsiteY31" fmla="*/ 891961 h 1023792"/>
                <a:gd name="connsiteX32" fmla="*/ 213173 w 1621237"/>
                <a:gd name="connsiteY32" fmla="*/ 964889 h 1023792"/>
                <a:gd name="connsiteX33" fmla="*/ 75732 w 1621237"/>
                <a:gd name="connsiteY33" fmla="*/ 1023792 h 1023792"/>
                <a:gd name="connsiteX34" fmla="*/ 0 w 1621237"/>
                <a:gd name="connsiteY34" fmla="*/ 959279 h 1023792"/>
                <a:gd name="connsiteX35" fmla="*/ 162684 w 1621237"/>
                <a:gd name="connsiteY35" fmla="*/ 875132 h 1023792"/>
                <a:gd name="connsiteX36" fmla="*/ 328174 w 1621237"/>
                <a:gd name="connsiteY36" fmla="*/ 785374 h 1023792"/>
                <a:gd name="connsiteX37" fmla="*/ 488054 w 1621237"/>
                <a:gd name="connsiteY37" fmla="*/ 690008 h 1023792"/>
                <a:gd name="connsiteX38" fmla="*/ 681592 w 1621237"/>
                <a:gd name="connsiteY38" fmla="*/ 560982 h 1023792"/>
                <a:gd name="connsiteX39" fmla="*/ 869521 w 1621237"/>
                <a:gd name="connsiteY39" fmla="*/ 420736 h 10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21237" h="1023792">
                  <a:moveTo>
                    <a:pt x="869521" y="420736"/>
                  </a:moveTo>
                  <a:lnTo>
                    <a:pt x="1001352" y="316955"/>
                  </a:lnTo>
                  <a:lnTo>
                    <a:pt x="1093914" y="241222"/>
                  </a:lnTo>
                  <a:lnTo>
                    <a:pt x="1124768" y="218783"/>
                  </a:lnTo>
                  <a:lnTo>
                    <a:pt x="1127573" y="204759"/>
                  </a:lnTo>
                  <a:lnTo>
                    <a:pt x="1096719" y="159880"/>
                  </a:lnTo>
                  <a:lnTo>
                    <a:pt x="1063060" y="109392"/>
                  </a:lnTo>
                  <a:lnTo>
                    <a:pt x="1043426" y="78538"/>
                  </a:lnTo>
                  <a:lnTo>
                    <a:pt x="1029401" y="44879"/>
                  </a:lnTo>
                  <a:lnTo>
                    <a:pt x="1029401" y="28049"/>
                  </a:lnTo>
                  <a:lnTo>
                    <a:pt x="1032206" y="8415"/>
                  </a:lnTo>
                  <a:lnTo>
                    <a:pt x="1049035" y="0"/>
                  </a:lnTo>
                  <a:lnTo>
                    <a:pt x="1093914" y="8415"/>
                  </a:lnTo>
                  <a:lnTo>
                    <a:pt x="1164037" y="33659"/>
                  </a:lnTo>
                  <a:lnTo>
                    <a:pt x="1301477" y="86952"/>
                  </a:lnTo>
                  <a:lnTo>
                    <a:pt x="1466967" y="148660"/>
                  </a:lnTo>
                  <a:lnTo>
                    <a:pt x="1562333" y="185124"/>
                  </a:lnTo>
                  <a:lnTo>
                    <a:pt x="1573553" y="190734"/>
                  </a:lnTo>
                  <a:lnTo>
                    <a:pt x="1584773" y="199149"/>
                  </a:lnTo>
                  <a:lnTo>
                    <a:pt x="1604407" y="230003"/>
                  </a:lnTo>
                  <a:lnTo>
                    <a:pt x="1615627" y="246832"/>
                  </a:lnTo>
                  <a:lnTo>
                    <a:pt x="1621237" y="260857"/>
                  </a:lnTo>
                  <a:lnTo>
                    <a:pt x="1612822" y="280491"/>
                  </a:lnTo>
                  <a:lnTo>
                    <a:pt x="1570748" y="294516"/>
                  </a:lnTo>
                  <a:lnTo>
                    <a:pt x="1523065" y="308540"/>
                  </a:lnTo>
                  <a:lnTo>
                    <a:pt x="1464162" y="325370"/>
                  </a:lnTo>
                  <a:lnTo>
                    <a:pt x="1385624" y="375858"/>
                  </a:lnTo>
                  <a:lnTo>
                    <a:pt x="1178061" y="513298"/>
                  </a:lnTo>
                  <a:lnTo>
                    <a:pt x="992937" y="631105"/>
                  </a:lnTo>
                  <a:lnTo>
                    <a:pt x="751715" y="723666"/>
                  </a:lnTo>
                  <a:lnTo>
                    <a:pt x="558176" y="810619"/>
                  </a:lnTo>
                  <a:lnTo>
                    <a:pt x="375857" y="891961"/>
                  </a:lnTo>
                  <a:lnTo>
                    <a:pt x="213173" y="964889"/>
                  </a:lnTo>
                  <a:lnTo>
                    <a:pt x="75732" y="1023792"/>
                  </a:lnTo>
                  <a:lnTo>
                    <a:pt x="0" y="959279"/>
                  </a:lnTo>
                  <a:lnTo>
                    <a:pt x="162684" y="875132"/>
                  </a:lnTo>
                  <a:lnTo>
                    <a:pt x="328174" y="785374"/>
                  </a:lnTo>
                  <a:lnTo>
                    <a:pt x="488054" y="690008"/>
                  </a:lnTo>
                  <a:lnTo>
                    <a:pt x="681592" y="560982"/>
                  </a:lnTo>
                  <a:lnTo>
                    <a:pt x="869521" y="420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D2C3282F-3A91-974D-9DAF-8BC0CC17D506}"/>
                </a:ext>
              </a:extLst>
            </p:cNvPr>
            <p:cNvSpPr/>
            <p:nvPr/>
          </p:nvSpPr>
          <p:spPr>
            <a:xfrm>
              <a:off x="3714750" y="5440363"/>
              <a:ext cx="2655888" cy="444500"/>
            </a:xfrm>
            <a:custGeom>
              <a:avLst/>
              <a:gdLst>
                <a:gd name="connsiteX0" fmla="*/ 1152525 w 2655094"/>
                <a:gd name="connsiteY0" fmla="*/ 142875 h 442913"/>
                <a:gd name="connsiteX1" fmla="*/ 1514475 w 2655094"/>
                <a:gd name="connsiteY1" fmla="*/ 109538 h 442913"/>
                <a:gd name="connsiteX2" fmla="*/ 1859756 w 2655094"/>
                <a:gd name="connsiteY2" fmla="*/ 78582 h 442913"/>
                <a:gd name="connsiteX3" fmla="*/ 2007394 w 2655094"/>
                <a:gd name="connsiteY3" fmla="*/ 66675 h 442913"/>
                <a:gd name="connsiteX4" fmla="*/ 2085975 w 2655094"/>
                <a:gd name="connsiteY4" fmla="*/ 40482 h 442913"/>
                <a:gd name="connsiteX5" fmla="*/ 2205038 w 2655094"/>
                <a:gd name="connsiteY5" fmla="*/ 2382 h 442913"/>
                <a:gd name="connsiteX6" fmla="*/ 2221706 w 2655094"/>
                <a:gd name="connsiteY6" fmla="*/ 0 h 442913"/>
                <a:gd name="connsiteX7" fmla="*/ 2257425 w 2655094"/>
                <a:gd name="connsiteY7" fmla="*/ 9525 h 442913"/>
                <a:gd name="connsiteX8" fmla="*/ 2347913 w 2655094"/>
                <a:gd name="connsiteY8" fmla="*/ 38100 h 442913"/>
                <a:gd name="connsiteX9" fmla="*/ 2452688 w 2655094"/>
                <a:gd name="connsiteY9" fmla="*/ 73819 h 442913"/>
                <a:gd name="connsiteX10" fmla="*/ 2536031 w 2655094"/>
                <a:gd name="connsiteY10" fmla="*/ 104775 h 442913"/>
                <a:gd name="connsiteX11" fmla="*/ 2578894 w 2655094"/>
                <a:gd name="connsiteY11" fmla="*/ 121444 h 442913"/>
                <a:gd name="connsiteX12" fmla="*/ 2595563 w 2655094"/>
                <a:gd name="connsiteY12" fmla="*/ 128588 h 442913"/>
                <a:gd name="connsiteX13" fmla="*/ 2616994 w 2655094"/>
                <a:gd name="connsiteY13" fmla="*/ 142875 h 442913"/>
                <a:gd name="connsiteX14" fmla="*/ 2633663 w 2655094"/>
                <a:gd name="connsiteY14" fmla="*/ 164307 h 442913"/>
                <a:gd name="connsiteX15" fmla="*/ 2647950 w 2655094"/>
                <a:gd name="connsiteY15" fmla="*/ 192882 h 442913"/>
                <a:gd name="connsiteX16" fmla="*/ 2655094 w 2655094"/>
                <a:gd name="connsiteY16" fmla="*/ 216694 h 442913"/>
                <a:gd name="connsiteX17" fmla="*/ 2650331 w 2655094"/>
                <a:gd name="connsiteY17" fmla="*/ 233363 h 442913"/>
                <a:gd name="connsiteX18" fmla="*/ 2645569 w 2655094"/>
                <a:gd name="connsiteY18" fmla="*/ 250032 h 442913"/>
                <a:gd name="connsiteX19" fmla="*/ 2621756 w 2655094"/>
                <a:gd name="connsiteY19" fmla="*/ 264319 h 442913"/>
                <a:gd name="connsiteX20" fmla="*/ 2571750 w 2655094"/>
                <a:gd name="connsiteY20" fmla="*/ 278607 h 442913"/>
                <a:gd name="connsiteX21" fmla="*/ 2505075 w 2655094"/>
                <a:gd name="connsiteY21" fmla="*/ 288132 h 442913"/>
                <a:gd name="connsiteX22" fmla="*/ 2409825 w 2655094"/>
                <a:gd name="connsiteY22" fmla="*/ 288132 h 442913"/>
                <a:gd name="connsiteX23" fmla="*/ 2266950 w 2655094"/>
                <a:gd name="connsiteY23" fmla="*/ 288132 h 442913"/>
                <a:gd name="connsiteX24" fmla="*/ 2033588 w 2655094"/>
                <a:gd name="connsiteY24" fmla="*/ 290513 h 442913"/>
                <a:gd name="connsiteX25" fmla="*/ 1752600 w 2655094"/>
                <a:gd name="connsiteY25" fmla="*/ 302419 h 442913"/>
                <a:gd name="connsiteX26" fmla="*/ 1471613 w 2655094"/>
                <a:gd name="connsiteY26" fmla="*/ 316707 h 442913"/>
                <a:gd name="connsiteX27" fmla="*/ 1250156 w 2655094"/>
                <a:gd name="connsiteY27" fmla="*/ 333375 h 442913"/>
                <a:gd name="connsiteX28" fmla="*/ 1019175 w 2655094"/>
                <a:gd name="connsiteY28" fmla="*/ 354807 h 442913"/>
                <a:gd name="connsiteX29" fmla="*/ 635794 w 2655094"/>
                <a:gd name="connsiteY29" fmla="*/ 395288 h 442913"/>
                <a:gd name="connsiteX30" fmla="*/ 576263 w 2655094"/>
                <a:gd name="connsiteY30" fmla="*/ 402432 h 442913"/>
                <a:gd name="connsiteX31" fmla="*/ 533400 w 2655094"/>
                <a:gd name="connsiteY31" fmla="*/ 419100 h 442913"/>
                <a:gd name="connsiteX32" fmla="*/ 483394 w 2655094"/>
                <a:gd name="connsiteY32" fmla="*/ 435769 h 442913"/>
                <a:gd name="connsiteX33" fmla="*/ 445294 w 2655094"/>
                <a:gd name="connsiteY33" fmla="*/ 442913 h 442913"/>
                <a:gd name="connsiteX34" fmla="*/ 407194 w 2655094"/>
                <a:gd name="connsiteY34" fmla="*/ 442913 h 442913"/>
                <a:gd name="connsiteX35" fmla="*/ 361950 w 2655094"/>
                <a:gd name="connsiteY35" fmla="*/ 438150 h 442913"/>
                <a:gd name="connsiteX36" fmla="*/ 314325 w 2655094"/>
                <a:gd name="connsiteY36" fmla="*/ 421482 h 442913"/>
                <a:gd name="connsiteX37" fmla="*/ 278606 w 2655094"/>
                <a:gd name="connsiteY37" fmla="*/ 392907 h 442913"/>
                <a:gd name="connsiteX38" fmla="*/ 190500 w 2655094"/>
                <a:gd name="connsiteY38" fmla="*/ 316707 h 442913"/>
                <a:gd name="connsiteX39" fmla="*/ 95250 w 2655094"/>
                <a:gd name="connsiteY39" fmla="*/ 230982 h 442913"/>
                <a:gd name="connsiteX40" fmla="*/ 11906 w 2655094"/>
                <a:gd name="connsiteY40" fmla="*/ 147638 h 442913"/>
                <a:gd name="connsiteX41" fmla="*/ 0 w 2655094"/>
                <a:gd name="connsiteY41" fmla="*/ 121444 h 442913"/>
                <a:gd name="connsiteX42" fmla="*/ 0 w 2655094"/>
                <a:gd name="connsiteY42" fmla="*/ 100013 h 442913"/>
                <a:gd name="connsiteX43" fmla="*/ 2381 w 2655094"/>
                <a:gd name="connsiteY43" fmla="*/ 83344 h 442913"/>
                <a:gd name="connsiteX44" fmla="*/ 14288 w 2655094"/>
                <a:gd name="connsiteY44" fmla="*/ 73819 h 442913"/>
                <a:gd name="connsiteX45" fmla="*/ 23813 w 2655094"/>
                <a:gd name="connsiteY45" fmla="*/ 71438 h 442913"/>
                <a:gd name="connsiteX46" fmla="*/ 42863 w 2655094"/>
                <a:gd name="connsiteY46" fmla="*/ 73819 h 442913"/>
                <a:gd name="connsiteX47" fmla="*/ 64294 w 2655094"/>
                <a:gd name="connsiteY47" fmla="*/ 83344 h 442913"/>
                <a:gd name="connsiteX48" fmla="*/ 102394 w 2655094"/>
                <a:gd name="connsiteY48" fmla="*/ 111919 h 442913"/>
                <a:gd name="connsiteX49" fmla="*/ 145256 w 2655094"/>
                <a:gd name="connsiteY49" fmla="*/ 140494 h 442913"/>
                <a:gd name="connsiteX50" fmla="*/ 180975 w 2655094"/>
                <a:gd name="connsiteY50" fmla="*/ 157163 h 442913"/>
                <a:gd name="connsiteX51" fmla="*/ 266700 w 2655094"/>
                <a:gd name="connsiteY51" fmla="*/ 185738 h 442913"/>
                <a:gd name="connsiteX52" fmla="*/ 335756 w 2655094"/>
                <a:gd name="connsiteY52" fmla="*/ 197644 h 442913"/>
                <a:gd name="connsiteX53" fmla="*/ 426244 w 2655094"/>
                <a:gd name="connsiteY53" fmla="*/ 204788 h 442913"/>
                <a:gd name="connsiteX54" fmla="*/ 600075 w 2655094"/>
                <a:gd name="connsiteY54" fmla="*/ 190500 h 442913"/>
                <a:gd name="connsiteX55" fmla="*/ 895350 w 2655094"/>
                <a:gd name="connsiteY55" fmla="*/ 164307 h 442913"/>
                <a:gd name="connsiteX56" fmla="*/ 1152525 w 2655094"/>
                <a:gd name="connsiteY56" fmla="*/ 14287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55094" h="442913">
                  <a:moveTo>
                    <a:pt x="1152525" y="142875"/>
                  </a:moveTo>
                  <a:lnTo>
                    <a:pt x="1514475" y="109538"/>
                  </a:lnTo>
                  <a:lnTo>
                    <a:pt x="1859756" y="78582"/>
                  </a:lnTo>
                  <a:lnTo>
                    <a:pt x="2007394" y="66675"/>
                  </a:lnTo>
                  <a:lnTo>
                    <a:pt x="2085975" y="40482"/>
                  </a:lnTo>
                  <a:lnTo>
                    <a:pt x="2205038" y="2382"/>
                  </a:lnTo>
                  <a:lnTo>
                    <a:pt x="2221706" y="0"/>
                  </a:lnTo>
                  <a:lnTo>
                    <a:pt x="2257425" y="9525"/>
                  </a:lnTo>
                  <a:lnTo>
                    <a:pt x="2347913" y="38100"/>
                  </a:lnTo>
                  <a:lnTo>
                    <a:pt x="2452688" y="73819"/>
                  </a:lnTo>
                  <a:lnTo>
                    <a:pt x="2536031" y="104775"/>
                  </a:lnTo>
                  <a:lnTo>
                    <a:pt x="2578894" y="121444"/>
                  </a:lnTo>
                  <a:lnTo>
                    <a:pt x="2595563" y="128588"/>
                  </a:lnTo>
                  <a:lnTo>
                    <a:pt x="2616994" y="142875"/>
                  </a:lnTo>
                  <a:lnTo>
                    <a:pt x="2633663" y="164307"/>
                  </a:lnTo>
                  <a:lnTo>
                    <a:pt x="2647950" y="192882"/>
                  </a:lnTo>
                  <a:lnTo>
                    <a:pt x="2655094" y="216694"/>
                  </a:lnTo>
                  <a:lnTo>
                    <a:pt x="2650331" y="233363"/>
                  </a:lnTo>
                  <a:lnTo>
                    <a:pt x="2645569" y="250032"/>
                  </a:lnTo>
                  <a:lnTo>
                    <a:pt x="2621756" y="264319"/>
                  </a:lnTo>
                  <a:lnTo>
                    <a:pt x="2571750" y="278607"/>
                  </a:lnTo>
                  <a:lnTo>
                    <a:pt x="2505075" y="288132"/>
                  </a:lnTo>
                  <a:lnTo>
                    <a:pt x="2409825" y="288132"/>
                  </a:lnTo>
                  <a:lnTo>
                    <a:pt x="2266950" y="288132"/>
                  </a:lnTo>
                  <a:lnTo>
                    <a:pt x="2033588" y="290513"/>
                  </a:lnTo>
                  <a:lnTo>
                    <a:pt x="1752600" y="302419"/>
                  </a:lnTo>
                  <a:lnTo>
                    <a:pt x="1471613" y="316707"/>
                  </a:lnTo>
                  <a:lnTo>
                    <a:pt x="1250156" y="333375"/>
                  </a:lnTo>
                  <a:lnTo>
                    <a:pt x="1019175" y="354807"/>
                  </a:lnTo>
                  <a:lnTo>
                    <a:pt x="635794" y="395288"/>
                  </a:lnTo>
                  <a:lnTo>
                    <a:pt x="576263" y="402432"/>
                  </a:lnTo>
                  <a:lnTo>
                    <a:pt x="533400" y="419100"/>
                  </a:lnTo>
                  <a:lnTo>
                    <a:pt x="483394" y="435769"/>
                  </a:lnTo>
                  <a:lnTo>
                    <a:pt x="445294" y="442913"/>
                  </a:lnTo>
                  <a:lnTo>
                    <a:pt x="407194" y="442913"/>
                  </a:lnTo>
                  <a:lnTo>
                    <a:pt x="361950" y="438150"/>
                  </a:lnTo>
                  <a:lnTo>
                    <a:pt x="314325" y="421482"/>
                  </a:lnTo>
                  <a:lnTo>
                    <a:pt x="278606" y="392907"/>
                  </a:lnTo>
                  <a:lnTo>
                    <a:pt x="190500" y="316707"/>
                  </a:lnTo>
                  <a:lnTo>
                    <a:pt x="95250" y="230982"/>
                  </a:lnTo>
                  <a:lnTo>
                    <a:pt x="11906" y="147638"/>
                  </a:lnTo>
                  <a:lnTo>
                    <a:pt x="0" y="121444"/>
                  </a:lnTo>
                  <a:lnTo>
                    <a:pt x="0" y="100013"/>
                  </a:lnTo>
                  <a:cubicBezTo>
                    <a:pt x="2511" y="84942"/>
                    <a:pt x="2381" y="90553"/>
                    <a:pt x="2381" y="83344"/>
                  </a:cubicBezTo>
                  <a:lnTo>
                    <a:pt x="14288" y="73819"/>
                  </a:lnTo>
                  <a:lnTo>
                    <a:pt x="23813" y="71438"/>
                  </a:lnTo>
                  <a:lnTo>
                    <a:pt x="42863" y="73819"/>
                  </a:lnTo>
                  <a:lnTo>
                    <a:pt x="64294" y="83344"/>
                  </a:lnTo>
                  <a:lnTo>
                    <a:pt x="102394" y="111919"/>
                  </a:lnTo>
                  <a:lnTo>
                    <a:pt x="145256" y="140494"/>
                  </a:lnTo>
                  <a:lnTo>
                    <a:pt x="180975" y="157163"/>
                  </a:lnTo>
                  <a:lnTo>
                    <a:pt x="266700" y="185738"/>
                  </a:lnTo>
                  <a:lnTo>
                    <a:pt x="335756" y="197644"/>
                  </a:lnTo>
                  <a:lnTo>
                    <a:pt x="426244" y="204788"/>
                  </a:lnTo>
                  <a:lnTo>
                    <a:pt x="600075" y="190500"/>
                  </a:lnTo>
                  <a:lnTo>
                    <a:pt x="895350" y="164307"/>
                  </a:lnTo>
                  <a:lnTo>
                    <a:pt x="1152525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7D5DBBC6-DA94-314F-AE8E-9ADFC3AAA91F}"/>
                </a:ext>
              </a:extLst>
            </p:cNvPr>
            <p:cNvSpPr/>
            <p:nvPr/>
          </p:nvSpPr>
          <p:spPr>
            <a:xfrm>
              <a:off x="3573463" y="1795463"/>
              <a:ext cx="3105150" cy="552450"/>
            </a:xfrm>
            <a:custGeom>
              <a:avLst/>
              <a:gdLst>
                <a:gd name="connsiteX0" fmla="*/ 908790 w 3105033"/>
                <a:gd name="connsiteY0" fmla="*/ 252442 h 552567"/>
                <a:gd name="connsiteX1" fmla="*/ 1220135 w 3105033"/>
                <a:gd name="connsiteY1" fmla="*/ 204758 h 552567"/>
                <a:gd name="connsiteX2" fmla="*/ 1497821 w 3105033"/>
                <a:gd name="connsiteY2" fmla="*/ 159880 h 552567"/>
                <a:gd name="connsiteX3" fmla="*/ 1741848 w 3105033"/>
                <a:gd name="connsiteY3" fmla="*/ 137441 h 552567"/>
                <a:gd name="connsiteX4" fmla="*/ 2019534 w 3105033"/>
                <a:gd name="connsiteY4" fmla="*/ 109392 h 552567"/>
                <a:gd name="connsiteX5" fmla="*/ 2196243 w 3105033"/>
                <a:gd name="connsiteY5" fmla="*/ 92562 h 552567"/>
                <a:gd name="connsiteX6" fmla="*/ 2370147 w 3105033"/>
                <a:gd name="connsiteY6" fmla="*/ 75733 h 552567"/>
                <a:gd name="connsiteX7" fmla="*/ 2434660 w 3105033"/>
                <a:gd name="connsiteY7" fmla="*/ 72928 h 552567"/>
                <a:gd name="connsiteX8" fmla="*/ 2482343 w 3105033"/>
                <a:gd name="connsiteY8" fmla="*/ 58903 h 552567"/>
                <a:gd name="connsiteX9" fmla="*/ 2566491 w 3105033"/>
                <a:gd name="connsiteY9" fmla="*/ 28049 h 552567"/>
                <a:gd name="connsiteX10" fmla="*/ 2639418 w 3105033"/>
                <a:gd name="connsiteY10" fmla="*/ 5610 h 552567"/>
                <a:gd name="connsiteX11" fmla="*/ 2681492 w 3105033"/>
                <a:gd name="connsiteY11" fmla="*/ 0 h 552567"/>
                <a:gd name="connsiteX12" fmla="*/ 2717956 w 3105033"/>
                <a:gd name="connsiteY12" fmla="*/ 2805 h 552567"/>
                <a:gd name="connsiteX13" fmla="*/ 2757224 w 3105033"/>
                <a:gd name="connsiteY13" fmla="*/ 8415 h 552567"/>
                <a:gd name="connsiteX14" fmla="*/ 2821737 w 3105033"/>
                <a:gd name="connsiteY14" fmla="*/ 28049 h 552567"/>
                <a:gd name="connsiteX15" fmla="*/ 2908689 w 3105033"/>
                <a:gd name="connsiteY15" fmla="*/ 61708 h 552567"/>
                <a:gd name="connsiteX16" fmla="*/ 2981617 w 3105033"/>
                <a:gd name="connsiteY16" fmla="*/ 100977 h 552567"/>
                <a:gd name="connsiteX17" fmla="*/ 3034910 w 3105033"/>
                <a:gd name="connsiteY17" fmla="*/ 129026 h 552567"/>
                <a:gd name="connsiteX18" fmla="*/ 3074179 w 3105033"/>
                <a:gd name="connsiteY18" fmla="*/ 154270 h 552567"/>
                <a:gd name="connsiteX19" fmla="*/ 3093813 w 3105033"/>
                <a:gd name="connsiteY19" fmla="*/ 173904 h 552567"/>
                <a:gd name="connsiteX20" fmla="*/ 3105033 w 3105033"/>
                <a:gd name="connsiteY20" fmla="*/ 193539 h 552567"/>
                <a:gd name="connsiteX21" fmla="*/ 3105033 w 3105033"/>
                <a:gd name="connsiteY21" fmla="*/ 207563 h 552567"/>
                <a:gd name="connsiteX22" fmla="*/ 3096618 w 3105033"/>
                <a:gd name="connsiteY22" fmla="*/ 227198 h 552567"/>
                <a:gd name="connsiteX23" fmla="*/ 3065764 w 3105033"/>
                <a:gd name="connsiteY23" fmla="*/ 249637 h 552567"/>
                <a:gd name="connsiteX24" fmla="*/ 3020886 w 3105033"/>
                <a:gd name="connsiteY24" fmla="*/ 269271 h 552567"/>
                <a:gd name="connsiteX25" fmla="*/ 2978812 w 3105033"/>
                <a:gd name="connsiteY25" fmla="*/ 272076 h 552567"/>
                <a:gd name="connsiteX26" fmla="*/ 2754419 w 3105033"/>
                <a:gd name="connsiteY26" fmla="*/ 272076 h 552567"/>
                <a:gd name="connsiteX27" fmla="*/ 2527222 w 3105033"/>
                <a:gd name="connsiteY27" fmla="*/ 274881 h 552567"/>
                <a:gd name="connsiteX28" fmla="*/ 2193438 w 3105033"/>
                <a:gd name="connsiteY28" fmla="*/ 280491 h 552567"/>
                <a:gd name="connsiteX29" fmla="*/ 1918557 w 3105033"/>
                <a:gd name="connsiteY29" fmla="*/ 291711 h 552567"/>
                <a:gd name="connsiteX30" fmla="*/ 1767092 w 3105033"/>
                <a:gd name="connsiteY30" fmla="*/ 305735 h 552567"/>
                <a:gd name="connsiteX31" fmla="*/ 1433308 w 3105033"/>
                <a:gd name="connsiteY31" fmla="*/ 347809 h 552567"/>
                <a:gd name="connsiteX32" fmla="*/ 1074280 w 3105033"/>
                <a:gd name="connsiteY32" fmla="*/ 395492 h 552567"/>
                <a:gd name="connsiteX33" fmla="*/ 667568 w 3105033"/>
                <a:gd name="connsiteY33" fmla="*/ 454395 h 552567"/>
                <a:gd name="connsiteX34" fmla="*/ 252441 w 3105033"/>
                <a:gd name="connsiteY34" fmla="*/ 516103 h 552567"/>
                <a:gd name="connsiteX35" fmla="*/ 22439 w 3105033"/>
                <a:gd name="connsiteY35" fmla="*/ 552567 h 552567"/>
                <a:gd name="connsiteX36" fmla="*/ 0 w 3105033"/>
                <a:gd name="connsiteY36" fmla="*/ 392687 h 552567"/>
                <a:gd name="connsiteX37" fmla="*/ 207563 w 3105033"/>
                <a:gd name="connsiteY37" fmla="*/ 364638 h 552567"/>
                <a:gd name="connsiteX38" fmla="*/ 482444 w 3105033"/>
                <a:gd name="connsiteY38" fmla="*/ 319760 h 552567"/>
                <a:gd name="connsiteX39" fmla="*/ 908790 w 3105033"/>
                <a:gd name="connsiteY39" fmla="*/ 252442 h 5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05033" h="552567">
                  <a:moveTo>
                    <a:pt x="908790" y="252442"/>
                  </a:moveTo>
                  <a:lnTo>
                    <a:pt x="1220135" y="204758"/>
                  </a:lnTo>
                  <a:lnTo>
                    <a:pt x="1497821" y="159880"/>
                  </a:lnTo>
                  <a:lnTo>
                    <a:pt x="1741848" y="137441"/>
                  </a:lnTo>
                  <a:lnTo>
                    <a:pt x="2019534" y="109392"/>
                  </a:lnTo>
                  <a:lnTo>
                    <a:pt x="2196243" y="92562"/>
                  </a:lnTo>
                  <a:lnTo>
                    <a:pt x="2370147" y="75733"/>
                  </a:lnTo>
                  <a:lnTo>
                    <a:pt x="2434660" y="72928"/>
                  </a:lnTo>
                  <a:lnTo>
                    <a:pt x="2482343" y="58903"/>
                  </a:lnTo>
                  <a:lnTo>
                    <a:pt x="2566491" y="28049"/>
                  </a:lnTo>
                  <a:lnTo>
                    <a:pt x="2639418" y="5610"/>
                  </a:lnTo>
                  <a:lnTo>
                    <a:pt x="2681492" y="0"/>
                  </a:lnTo>
                  <a:lnTo>
                    <a:pt x="2717956" y="2805"/>
                  </a:lnTo>
                  <a:lnTo>
                    <a:pt x="2757224" y="8415"/>
                  </a:lnTo>
                  <a:lnTo>
                    <a:pt x="2821737" y="28049"/>
                  </a:lnTo>
                  <a:lnTo>
                    <a:pt x="2908689" y="61708"/>
                  </a:lnTo>
                  <a:lnTo>
                    <a:pt x="2981617" y="100977"/>
                  </a:lnTo>
                  <a:lnTo>
                    <a:pt x="3034910" y="129026"/>
                  </a:lnTo>
                  <a:lnTo>
                    <a:pt x="3074179" y="154270"/>
                  </a:lnTo>
                  <a:lnTo>
                    <a:pt x="3093813" y="173904"/>
                  </a:lnTo>
                  <a:lnTo>
                    <a:pt x="3105033" y="193539"/>
                  </a:lnTo>
                  <a:lnTo>
                    <a:pt x="3105033" y="207563"/>
                  </a:lnTo>
                  <a:lnTo>
                    <a:pt x="3096618" y="227198"/>
                  </a:lnTo>
                  <a:lnTo>
                    <a:pt x="3065764" y="249637"/>
                  </a:lnTo>
                  <a:lnTo>
                    <a:pt x="3020886" y="269271"/>
                  </a:lnTo>
                  <a:lnTo>
                    <a:pt x="2978812" y="272076"/>
                  </a:lnTo>
                  <a:lnTo>
                    <a:pt x="2754419" y="272076"/>
                  </a:lnTo>
                  <a:lnTo>
                    <a:pt x="2527222" y="274881"/>
                  </a:lnTo>
                  <a:lnTo>
                    <a:pt x="2193438" y="280491"/>
                  </a:lnTo>
                  <a:lnTo>
                    <a:pt x="1918557" y="291711"/>
                  </a:lnTo>
                  <a:lnTo>
                    <a:pt x="1767092" y="305735"/>
                  </a:lnTo>
                  <a:lnTo>
                    <a:pt x="1433308" y="347809"/>
                  </a:lnTo>
                  <a:lnTo>
                    <a:pt x="1074280" y="395492"/>
                  </a:lnTo>
                  <a:lnTo>
                    <a:pt x="667568" y="454395"/>
                  </a:lnTo>
                  <a:lnTo>
                    <a:pt x="252441" y="516103"/>
                  </a:lnTo>
                  <a:lnTo>
                    <a:pt x="22439" y="552567"/>
                  </a:lnTo>
                  <a:lnTo>
                    <a:pt x="0" y="392687"/>
                  </a:lnTo>
                  <a:lnTo>
                    <a:pt x="207563" y="364638"/>
                  </a:lnTo>
                  <a:lnTo>
                    <a:pt x="482444" y="319760"/>
                  </a:lnTo>
                  <a:lnTo>
                    <a:pt x="908790" y="2524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2A6C450-F8C9-B84C-AFC1-4BB65052ED16}"/>
                </a:ext>
              </a:extLst>
            </p:cNvPr>
            <p:cNvSpPr/>
            <p:nvPr/>
          </p:nvSpPr>
          <p:spPr>
            <a:xfrm>
              <a:off x="2574925" y="2062163"/>
              <a:ext cx="1100138" cy="3316287"/>
            </a:xfrm>
            <a:custGeom>
              <a:avLst/>
              <a:gdLst>
                <a:gd name="connsiteX0" fmla="*/ 801725 w 1100747"/>
                <a:gd name="connsiteY0" fmla="*/ 793058 h 3315242"/>
                <a:gd name="connsiteX1" fmla="*/ 806058 w 1100747"/>
                <a:gd name="connsiteY1" fmla="*/ 550374 h 3315242"/>
                <a:gd name="connsiteX2" fmla="*/ 806058 w 1100747"/>
                <a:gd name="connsiteY2" fmla="*/ 355359 h 3315242"/>
                <a:gd name="connsiteX3" fmla="*/ 806058 w 1100747"/>
                <a:gd name="connsiteY3" fmla="*/ 329357 h 3315242"/>
                <a:gd name="connsiteX4" fmla="*/ 793057 w 1100747"/>
                <a:gd name="connsiteY4" fmla="*/ 286021 h 3315242"/>
                <a:gd name="connsiteX5" fmla="*/ 780057 w 1100747"/>
                <a:gd name="connsiteY5" fmla="*/ 247018 h 3315242"/>
                <a:gd name="connsiteX6" fmla="*/ 741054 w 1100747"/>
                <a:gd name="connsiteY6" fmla="*/ 173346 h 3315242"/>
                <a:gd name="connsiteX7" fmla="*/ 706385 w 1100747"/>
                <a:gd name="connsiteY7" fmla="*/ 125676 h 3315242"/>
                <a:gd name="connsiteX8" fmla="*/ 671715 w 1100747"/>
                <a:gd name="connsiteY8" fmla="*/ 91007 h 3315242"/>
                <a:gd name="connsiteX9" fmla="*/ 650047 w 1100747"/>
                <a:gd name="connsiteY9" fmla="*/ 69338 h 3315242"/>
                <a:gd name="connsiteX10" fmla="*/ 637046 w 1100747"/>
                <a:gd name="connsiteY10" fmla="*/ 43337 h 3315242"/>
                <a:gd name="connsiteX11" fmla="*/ 628379 w 1100747"/>
                <a:gd name="connsiteY11" fmla="*/ 21668 h 3315242"/>
                <a:gd name="connsiteX12" fmla="*/ 632712 w 1100747"/>
                <a:gd name="connsiteY12" fmla="*/ 4334 h 3315242"/>
                <a:gd name="connsiteX13" fmla="*/ 641380 w 1100747"/>
                <a:gd name="connsiteY13" fmla="*/ 0 h 3315242"/>
                <a:gd name="connsiteX14" fmla="*/ 663048 w 1100747"/>
                <a:gd name="connsiteY14" fmla="*/ 0 h 3315242"/>
                <a:gd name="connsiteX15" fmla="*/ 728053 w 1100747"/>
                <a:gd name="connsiteY15" fmla="*/ 8667 h 3315242"/>
                <a:gd name="connsiteX16" fmla="*/ 814726 w 1100747"/>
                <a:gd name="connsiteY16" fmla="*/ 26002 h 3315242"/>
                <a:gd name="connsiteX17" fmla="*/ 897065 w 1100747"/>
                <a:gd name="connsiteY17" fmla="*/ 47670 h 3315242"/>
                <a:gd name="connsiteX18" fmla="*/ 983738 w 1100747"/>
                <a:gd name="connsiteY18" fmla="*/ 78006 h 3315242"/>
                <a:gd name="connsiteX19" fmla="*/ 1057410 w 1100747"/>
                <a:gd name="connsiteY19" fmla="*/ 104008 h 3315242"/>
                <a:gd name="connsiteX20" fmla="*/ 1087746 w 1100747"/>
                <a:gd name="connsiteY20" fmla="*/ 121342 h 3315242"/>
                <a:gd name="connsiteX21" fmla="*/ 1100747 w 1100747"/>
                <a:gd name="connsiteY21" fmla="*/ 268686 h 3315242"/>
                <a:gd name="connsiteX22" fmla="*/ 1100747 w 1100747"/>
                <a:gd name="connsiteY22" fmla="*/ 385695 h 3315242"/>
                <a:gd name="connsiteX23" fmla="*/ 1092079 w 1100747"/>
                <a:gd name="connsiteY23" fmla="*/ 667382 h 3315242"/>
                <a:gd name="connsiteX24" fmla="*/ 1079078 w 1100747"/>
                <a:gd name="connsiteY24" fmla="*/ 901399 h 3315242"/>
                <a:gd name="connsiteX25" fmla="*/ 1057410 w 1100747"/>
                <a:gd name="connsiteY25" fmla="*/ 1100747 h 3315242"/>
                <a:gd name="connsiteX26" fmla="*/ 1031408 w 1100747"/>
                <a:gd name="connsiteY26" fmla="*/ 1317429 h 3315242"/>
                <a:gd name="connsiteX27" fmla="*/ 996739 w 1100747"/>
                <a:gd name="connsiteY27" fmla="*/ 1534112 h 3315242"/>
                <a:gd name="connsiteX28" fmla="*/ 949069 w 1100747"/>
                <a:gd name="connsiteY28" fmla="*/ 1750794 h 3315242"/>
                <a:gd name="connsiteX29" fmla="*/ 897065 w 1100747"/>
                <a:gd name="connsiteY29" fmla="*/ 1967477 h 3315242"/>
                <a:gd name="connsiteX30" fmla="*/ 845061 w 1100747"/>
                <a:gd name="connsiteY30" fmla="*/ 2145156 h 3315242"/>
                <a:gd name="connsiteX31" fmla="*/ 780057 w 1100747"/>
                <a:gd name="connsiteY31" fmla="*/ 2309835 h 3315242"/>
                <a:gd name="connsiteX32" fmla="*/ 736720 w 1100747"/>
                <a:gd name="connsiteY32" fmla="*/ 2413843 h 3315242"/>
                <a:gd name="connsiteX33" fmla="*/ 650047 w 1100747"/>
                <a:gd name="connsiteY33" fmla="*/ 2574188 h 3315242"/>
                <a:gd name="connsiteX34" fmla="*/ 559040 w 1100747"/>
                <a:gd name="connsiteY34" fmla="*/ 2725865 h 3315242"/>
                <a:gd name="connsiteX35" fmla="*/ 450699 w 1100747"/>
                <a:gd name="connsiteY35" fmla="*/ 2886210 h 3315242"/>
                <a:gd name="connsiteX36" fmla="*/ 342358 w 1100747"/>
                <a:gd name="connsiteY36" fmla="*/ 3024887 h 3315242"/>
                <a:gd name="connsiteX37" fmla="*/ 234017 w 1100747"/>
                <a:gd name="connsiteY37" fmla="*/ 3141896 h 3315242"/>
                <a:gd name="connsiteX38" fmla="*/ 121342 w 1100747"/>
                <a:gd name="connsiteY38" fmla="*/ 3263238 h 3315242"/>
                <a:gd name="connsiteX39" fmla="*/ 86673 w 1100747"/>
                <a:gd name="connsiteY39" fmla="*/ 3297907 h 3315242"/>
                <a:gd name="connsiteX40" fmla="*/ 69338 w 1100747"/>
                <a:gd name="connsiteY40" fmla="*/ 3310908 h 3315242"/>
                <a:gd name="connsiteX41" fmla="*/ 52003 w 1100747"/>
                <a:gd name="connsiteY41" fmla="*/ 3315242 h 3315242"/>
                <a:gd name="connsiteX42" fmla="*/ 17334 w 1100747"/>
                <a:gd name="connsiteY42" fmla="*/ 3315242 h 3315242"/>
                <a:gd name="connsiteX43" fmla="*/ 4333 w 1100747"/>
                <a:gd name="connsiteY43" fmla="*/ 3302241 h 3315242"/>
                <a:gd name="connsiteX44" fmla="*/ 0 w 1100747"/>
                <a:gd name="connsiteY44" fmla="*/ 3284906 h 3315242"/>
                <a:gd name="connsiteX45" fmla="*/ 8667 w 1100747"/>
                <a:gd name="connsiteY45" fmla="*/ 3258904 h 3315242"/>
                <a:gd name="connsiteX46" fmla="*/ 56337 w 1100747"/>
                <a:gd name="connsiteY46" fmla="*/ 3198233 h 3315242"/>
                <a:gd name="connsiteX47" fmla="*/ 147344 w 1100747"/>
                <a:gd name="connsiteY47" fmla="*/ 3076891 h 3315242"/>
                <a:gd name="connsiteX48" fmla="*/ 225349 w 1100747"/>
                <a:gd name="connsiteY48" fmla="*/ 2968550 h 3315242"/>
                <a:gd name="connsiteX49" fmla="*/ 312022 w 1100747"/>
                <a:gd name="connsiteY49" fmla="*/ 2829873 h 3315242"/>
                <a:gd name="connsiteX50" fmla="*/ 372694 w 1100747"/>
                <a:gd name="connsiteY50" fmla="*/ 2730199 h 3315242"/>
                <a:gd name="connsiteX51" fmla="*/ 450699 w 1100747"/>
                <a:gd name="connsiteY51" fmla="*/ 2578521 h 3315242"/>
                <a:gd name="connsiteX52" fmla="*/ 485368 w 1100747"/>
                <a:gd name="connsiteY52" fmla="*/ 2504849 h 3315242"/>
                <a:gd name="connsiteX53" fmla="*/ 533039 w 1100747"/>
                <a:gd name="connsiteY53" fmla="*/ 2392174 h 3315242"/>
                <a:gd name="connsiteX54" fmla="*/ 567708 w 1100747"/>
                <a:gd name="connsiteY54" fmla="*/ 2283833 h 3315242"/>
                <a:gd name="connsiteX55" fmla="*/ 606711 w 1100747"/>
                <a:gd name="connsiteY55" fmla="*/ 2158157 h 3315242"/>
                <a:gd name="connsiteX56" fmla="*/ 632712 w 1100747"/>
                <a:gd name="connsiteY56" fmla="*/ 2080152 h 3315242"/>
                <a:gd name="connsiteX57" fmla="*/ 676049 w 1100747"/>
                <a:gd name="connsiteY57" fmla="*/ 1928474 h 3315242"/>
                <a:gd name="connsiteX58" fmla="*/ 706385 w 1100747"/>
                <a:gd name="connsiteY58" fmla="*/ 1776796 h 3315242"/>
                <a:gd name="connsiteX59" fmla="*/ 728053 w 1100747"/>
                <a:gd name="connsiteY59" fmla="*/ 1646787 h 3315242"/>
                <a:gd name="connsiteX60" fmla="*/ 754055 w 1100747"/>
                <a:gd name="connsiteY60" fmla="*/ 1499443 h 3315242"/>
                <a:gd name="connsiteX61" fmla="*/ 767056 w 1100747"/>
                <a:gd name="connsiteY61" fmla="*/ 1343431 h 3315242"/>
                <a:gd name="connsiteX62" fmla="*/ 784390 w 1100747"/>
                <a:gd name="connsiteY62" fmla="*/ 1161418 h 3315242"/>
                <a:gd name="connsiteX63" fmla="*/ 801725 w 1100747"/>
                <a:gd name="connsiteY63" fmla="*/ 793058 h 33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00747" h="3315242">
                  <a:moveTo>
                    <a:pt x="801725" y="793058"/>
                  </a:moveTo>
                  <a:cubicBezTo>
                    <a:pt x="803169" y="712163"/>
                    <a:pt x="804614" y="631269"/>
                    <a:pt x="806058" y="550374"/>
                  </a:cubicBezTo>
                  <a:lnTo>
                    <a:pt x="806058" y="355359"/>
                  </a:lnTo>
                  <a:lnTo>
                    <a:pt x="806058" y="329357"/>
                  </a:lnTo>
                  <a:lnTo>
                    <a:pt x="793057" y="286021"/>
                  </a:lnTo>
                  <a:lnTo>
                    <a:pt x="780057" y="247018"/>
                  </a:lnTo>
                  <a:lnTo>
                    <a:pt x="741054" y="173346"/>
                  </a:lnTo>
                  <a:lnTo>
                    <a:pt x="706385" y="125676"/>
                  </a:lnTo>
                  <a:lnTo>
                    <a:pt x="671715" y="91007"/>
                  </a:lnTo>
                  <a:lnTo>
                    <a:pt x="650047" y="69338"/>
                  </a:lnTo>
                  <a:lnTo>
                    <a:pt x="637046" y="43337"/>
                  </a:lnTo>
                  <a:lnTo>
                    <a:pt x="628379" y="21668"/>
                  </a:lnTo>
                  <a:lnTo>
                    <a:pt x="632712" y="4334"/>
                  </a:lnTo>
                  <a:lnTo>
                    <a:pt x="641380" y="0"/>
                  </a:lnTo>
                  <a:lnTo>
                    <a:pt x="663048" y="0"/>
                  </a:lnTo>
                  <a:lnTo>
                    <a:pt x="728053" y="8667"/>
                  </a:lnTo>
                  <a:lnTo>
                    <a:pt x="814726" y="26002"/>
                  </a:lnTo>
                  <a:lnTo>
                    <a:pt x="897065" y="47670"/>
                  </a:lnTo>
                  <a:lnTo>
                    <a:pt x="983738" y="78006"/>
                  </a:lnTo>
                  <a:lnTo>
                    <a:pt x="1057410" y="104008"/>
                  </a:lnTo>
                  <a:lnTo>
                    <a:pt x="1087746" y="121342"/>
                  </a:lnTo>
                  <a:lnTo>
                    <a:pt x="1100747" y="268686"/>
                  </a:lnTo>
                  <a:lnTo>
                    <a:pt x="1100747" y="385695"/>
                  </a:lnTo>
                  <a:lnTo>
                    <a:pt x="1092079" y="667382"/>
                  </a:lnTo>
                  <a:lnTo>
                    <a:pt x="1079078" y="901399"/>
                  </a:lnTo>
                  <a:lnTo>
                    <a:pt x="1057410" y="1100747"/>
                  </a:lnTo>
                  <a:lnTo>
                    <a:pt x="1031408" y="1317429"/>
                  </a:lnTo>
                  <a:lnTo>
                    <a:pt x="996739" y="1534112"/>
                  </a:lnTo>
                  <a:lnTo>
                    <a:pt x="949069" y="1750794"/>
                  </a:lnTo>
                  <a:lnTo>
                    <a:pt x="897065" y="1967477"/>
                  </a:lnTo>
                  <a:lnTo>
                    <a:pt x="845061" y="2145156"/>
                  </a:lnTo>
                  <a:lnTo>
                    <a:pt x="780057" y="2309835"/>
                  </a:lnTo>
                  <a:lnTo>
                    <a:pt x="736720" y="2413843"/>
                  </a:lnTo>
                  <a:lnTo>
                    <a:pt x="650047" y="2574188"/>
                  </a:lnTo>
                  <a:lnTo>
                    <a:pt x="559040" y="2725865"/>
                  </a:lnTo>
                  <a:lnTo>
                    <a:pt x="450699" y="2886210"/>
                  </a:lnTo>
                  <a:lnTo>
                    <a:pt x="342358" y="3024887"/>
                  </a:lnTo>
                  <a:lnTo>
                    <a:pt x="234017" y="3141896"/>
                  </a:lnTo>
                  <a:lnTo>
                    <a:pt x="121342" y="3263238"/>
                  </a:lnTo>
                  <a:lnTo>
                    <a:pt x="86673" y="3297907"/>
                  </a:lnTo>
                  <a:lnTo>
                    <a:pt x="69338" y="3310908"/>
                  </a:lnTo>
                  <a:lnTo>
                    <a:pt x="52003" y="3315242"/>
                  </a:lnTo>
                  <a:lnTo>
                    <a:pt x="17334" y="3315242"/>
                  </a:lnTo>
                  <a:lnTo>
                    <a:pt x="4333" y="3302241"/>
                  </a:lnTo>
                  <a:lnTo>
                    <a:pt x="0" y="3284906"/>
                  </a:lnTo>
                  <a:lnTo>
                    <a:pt x="8667" y="3258904"/>
                  </a:lnTo>
                  <a:lnTo>
                    <a:pt x="56337" y="3198233"/>
                  </a:lnTo>
                  <a:lnTo>
                    <a:pt x="147344" y="3076891"/>
                  </a:lnTo>
                  <a:lnTo>
                    <a:pt x="225349" y="2968550"/>
                  </a:lnTo>
                  <a:lnTo>
                    <a:pt x="312022" y="2829873"/>
                  </a:lnTo>
                  <a:lnTo>
                    <a:pt x="372694" y="2730199"/>
                  </a:lnTo>
                  <a:lnTo>
                    <a:pt x="450699" y="2578521"/>
                  </a:lnTo>
                  <a:lnTo>
                    <a:pt x="485368" y="2504849"/>
                  </a:lnTo>
                  <a:lnTo>
                    <a:pt x="533039" y="2392174"/>
                  </a:lnTo>
                  <a:lnTo>
                    <a:pt x="567708" y="2283833"/>
                  </a:lnTo>
                  <a:lnTo>
                    <a:pt x="606711" y="2158157"/>
                  </a:lnTo>
                  <a:lnTo>
                    <a:pt x="632712" y="2080152"/>
                  </a:lnTo>
                  <a:lnTo>
                    <a:pt x="676049" y="1928474"/>
                  </a:lnTo>
                  <a:lnTo>
                    <a:pt x="706385" y="1776796"/>
                  </a:lnTo>
                  <a:lnTo>
                    <a:pt x="728053" y="1646787"/>
                  </a:lnTo>
                  <a:lnTo>
                    <a:pt x="754055" y="1499443"/>
                  </a:lnTo>
                  <a:lnTo>
                    <a:pt x="767056" y="1343431"/>
                  </a:lnTo>
                  <a:lnTo>
                    <a:pt x="784390" y="1161418"/>
                  </a:lnTo>
                  <a:lnTo>
                    <a:pt x="801725" y="793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DA88A85-3AF2-CE4C-8156-12BC32CEC5A8}"/>
                </a:ext>
              </a:extLst>
            </p:cNvPr>
            <p:cNvSpPr/>
            <p:nvPr/>
          </p:nvSpPr>
          <p:spPr>
            <a:xfrm>
              <a:off x="3890963" y="3065463"/>
              <a:ext cx="431800" cy="2128837"/>
            </a:xfrm>
            <a:custGeom>
              <a:avLst/>
              <a:gdLst>
                <a:gd name="connsiteX0" fmla="*/ 384273 w 431956"/>
                <a:gd name="connsiteY0" fmla="*/ 1020987 h 2128926"/>
                <a:gd name="connsiteX1" fmla="*/ 409517 w 431956"/>
                <a:gd name="connsiteY1" fmla="*/ 661959 h 2128926"/>
                <a:gd name="connsiteX2" fmla="*/ 431956 w 431956"/>
                <a:gd name="connsiteY2" fmla="*/ 566592 h 2128926"/>
                <a:gd name="connsiteX3" fmla="*/ 429151 w 431956"/>
                <a:gd name="connsiteY3" fmla="*/ 398297 h 2128926"/>
                <a:gd name="connsiteX4" fmla="*/ 426346 w 431956"/>
                <a:gd name="connsiteY4" fmla="*/ 311345 h 2128926"/>
                <a:gd name="connsiteX5" fmla="*/ 420737 w 431956"/>
                <a:gd name="connsiteY5" fmla="*/ 266467 h 2128926"/>
                <a:gd name="connsiteX6" fmla="*/ 412322 w 431956"/>
                <a:gd name="connsiteY6" fmla="*/ 215978 h 2128926"/>
                <a:gd name="connsiteX7" fmla="*/ 401102 w 431956"/>
                <a:gd name="connsiteY7" fmla="*/ 176710 h 2128926"/>
                <a:gd name="connsiteX8" fmla="*/ 381468 w 431956"/>
                <a:gd name="connsiteY8" fmla="*/ 126221 h 2128926"/>
                <a:gd name="connsiteX9" fmla="*/ 353419 w 431956"/>
                <a:gd name="connsiteY9" fmla="*/ 81343 h 2128926"/>
                <a:gd name="connsiteX10" fmla="*/ 179514 w 431956"/>
                <a:gd name="connsiteY10" fmla="*/ 33659 h 2128926"/>
                <a:gd name="connsiteX11" fmla="*/ 72928 w 431956"/>
                <a:gd name="connsiteY11" fmla="*/ 5610 h 2128926"/>
                <a:gd name="connsiteX12" fmla="*/ 42074 w 431956"/>
                <a:gd name="connsiteY12" fmla="*/ 0 h 2128926"/>
                <a:gd name="connsiteX13" fmla="*/ 19635 w 431956"/>
                <a:gd name="connsiteY13" fmla="*/ 2805 h 2128926"/>
                <a:gd name="connsiteX14" fmla="*/ 8415 w 431956"/>
                <a:gd name="connsiteY14" fmla="*/ 11220 h 2128926"/>
                <a:gd name="connsiteX15" fmla="*/ 0 w 431956"/>
                <a:gd name="connsiteY15" fmla="*/ 33659 h 2128926"/>
                <a:gd name="connsiteX16" fmla="*/ 8415 w 431956"/>
                <a:gd name="connsiteY16" fmla="*/ 50489 h 2128926"/>
                <a:gd name="connsiteX17" fmla="*/ 44879 w 431956"/>
                <a:gd name="connsiteY17" fmla="*/ 70123 h 2128926"/>
                <a:gd name="connsiteX18" fmla="*/ 70123 w 431956"/>
                <a:gd name="connsiteY18" fmla="*/ 89757 h 2128926"/>
                <a:gd name="connsiteX19" fmla="*/ 98172 w 431956"/>
                <a:gd name="connsiteY19" fmla="*/ 112197 h 2128926"/>
                <a:gd name="connsiteX20" fmla="*/ 131831 w 431956"/>
                <a:gd name="connsiteY20" fmla="*/ 143051 h 2128926"/>
                <a:gd name="connsiteX21" fmla="*/ 154270 w 431956"/>
                <a:gd name="connsiteY21" fmla="*/ 168295 h 2128926"/>
                <a:gd name="connsiteX22" fmla="*/ 173905 w 431956"/>
                <a:gd name="connsiteY22" fmla="*/ 199149 h 2128926"/>
                <a:gd name="connsiteX23" fmla="*/ 193539 w 431956"/>
                <a:gd name="connsiteY23" fmla="*/ 238418 h 2128926"/>
                <a:gd name="connsiteX24" fmla="*/ 204759 w 431956"/>
                <a:gd name="connsiteY24" fmla="*/ 294516 h 2128926"/>
                <a:gd name="connsiteX25" fmla="*/ 204759 w 431956"/>
                <a:gd name="connsiteY25" fmla="*/ 403907 h 2128926"/>
                <a:gd name="connsiteX26" fmla="*/ 190734 w 431956"/>
                <a:gd name="connsiteY26" fmla="*/ 816229 h 2128926"/>
                <a:gd name="connsiteX27" fmla="*/ 173905 w 431956"/>
                <a:gd name="connsiteY27" fmla="*/ 1256599 h 2128926"/>
                <a:gd name="connsiteX28" fmla="*/ 162685 w 431956"/>
                <a:gd name="connsiteY28" fmla="*/ 1646481 h 2128926"/>
                <a:gd name="connsiteX29" fmla="*/ 148660 w 431956"/>
                <a:gd name="connsiteY29" fmla="*/ 1680140 h 2128926"/>
                <a:gd name="connsiteX30" fmla="*/ 98172 w 431956"/>
                <a:gd name="connsiteY30" fmla="*/ 1761483 h 2128926"/>
                <a:gd name="connsiteX31" fmla="*/ 56099 w 431956"/>
                <a:gd name="connsiteY31" fmla="*/ 1823191 h 2128926"/>
                <a:gd name="connsiteX32" fmla="*/ 53294 w 431956"/>
                <a:gd name="connsiteY32" fmla="*/ 1831605 h 2128926"/>
                <a:gd name="connsiteX33" fmla="*/ 70123 w 431956"/>
                <a:gd name="connsiteY33" fmla="*/ 1865264 h 2128926"/>
                <a:gd name="connsiteX34" fmla="*/ 98172 w 431956"/>
                <a:gd name="connsiteY34" fmla="*/ 1907338 h 2128926"/>
                <a:gd name="connsiteX35" fmla="*/ 134636 w 431956"/>
                <a:gd name="connsiteY35" fmla="*/ 1969046 h 2128926"/>
                <a:gd name="connsiteX36" fmla="*/ 168295 w 431956"/>
                <a:gd name="connsiteY36" fmla="*/ 2033559 h 2128926"/>
                <a:gd name="connsiteX37" fmla="*/ 199149 w 431956"/>
                <a:gd name="connsiteY37" fmla="*/ 2089657 h 2128926"/>
                <a:gd name="connsiteX38" fmla="*/ 210368 w 431956"/>
                <a:gd name="connsiteY38" fmla="*/ 2109291 h 2128926"/>
                <a:gd name="connsiteX39" fmla="*/ 230003 w 431956"/>
                <a:gd name="connsiteY39" fmla="*/ 2123316 h 2128926"/>
                <a:gd name="connsiteX40" fmla="*/ 249637 w 431956"/>
                <a:gd name="connsiteY40" fmla="*/ 2128926 h 2128926"/>
                <a:gd name="connsiteX41" fmla="*/ 260857 w 431956"/>
                <a:gd name="connsiteY41" fmla="*/ 2128926 h 2128926"/>
                <a:gd name="connsiteX42" fmla="*/ 286101 w 431956"/>
                <a:gd name="connsiteY42" fmla="*/ 2123316 h 2128926"/>
                <a:gd name="connsiteX43" fmla="*/ 314150 w 431956"/>
                <a:gd name="connsiteY43" fmla="*/ 2109291 h 2128926"/>
                <a:gd name="connsiteX44" fmla="*/ 339394 w 431956"/>
                <a:gd name="connsiteY44" fmla="*/ 2084047 h 2128926"/>
                <a:gd name="connsiteX45" fmla="*/ 345004 w 431956"/>
                <a:gd name="connsiteY45" fmla="*/ 1668921 h 2128926"/>
                <a:gd name="connsiteX46" fmla="*/ 356224 w 431956"/>
                <a:gd name="connsiteY46" fmla="*/ 1511846 h 2128926"/>
                <a:gd name="connsiteX47" fmla="*/ 375858 w 431956"/>
                <a:gd name="connsiteY47" fmla="*/ 1203306 h 2128926"/>
                <a:gd name="connsiteX48" fmla="*/ 384273 w 431956"/>
                <a:gd name="connsiteY48" fmla="*/ 1020987 h 2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956" h="2128926">
                  <a:moveTo>
                    <a:pt x="384273" y="1020987"/>
                  </a:moveTo>
                  <a:lnTo>
                    <a:pt x="409517" y="661959"/>
                  </a:lnTo>
                  <a:lnTo>
                    <a:pt x="431956" y="566592"/>
                  </a:lnTo>
                  <a:lnTo>
                    <a:pt x="429151" y="398297"/>
                  </a:lnTo>
                  <a:lnTo>
                    <a:pt x="426346" y="311345"/>
                  </a:lnTo>
                  <a:lnTo>
                    <a:pt x="420737" y="266467"/>
                  </a:lnTo>
                  <a:lnTo>
                    <a:pt x="412322" y="215978"/>
                  </a:lnTo>
                  <a:lnTo>
                    <a:pt x="401102" y="176710"/>
                  </a:lnTo>
                  <a:lnTo>
                    <a:pt x="381468" y="126221"/>
                  </a:lnTo>
                  <a:lnTo>
                    <a:pt x="353419" y="81343"/>
                  </a:lnTo>
                  <a:lnTo>
                    <a:pt x="179514" y="33659"/>
                  </a:lnTo>
                  <a:lnTo>
                    <a:pt x="72928" y="5610"/>
                  </a:lnTo>
                  <a:lnTo>
                    <a:pt x="42074" y="0"/>
                  </a:lnTo>
                  <a:lnTo>
                    <a:pt x="19635" y="2805"/>
                  </a:lnTo>
                  <a:lnTo>
                    <a:pt x="8415" y="11220"/>
                  </a:lnTo>
                  <a:lnTo>
                    <a:pt x="0" y="33659"/>
                  </a:lnTo>
                  <a:lnTo>
                    <a:pt x="8415" y="50489"/>
                  </a:lnTo>
                  <a:lnTo>
                    <a:pt x="44879" y="70123"/>
                  </a:lnTo>
                  <a:lnTo>
                    <a:pt x="70123" y="89757"/>
                  </a:lnTo>
                  <a:lnTo>
                    <a:pt x="98172" y="112197"/>
                  </a:lnTo>
                  <a:lnTo>
                    <a:pt x="131831" y="143051"/>
                  </a:lnTo>
                  <a:lnTo>
                    <a:pt x="154270" y="168295"/>
                  </a:lnTo>
                  <a:lnTo>
                    <a:pt x="173905" y="199149"/>
                  </a:lnTo>
                  <a:lnTo>
                    <a:pt x="193539" y="238418"/>
                  </a:lnTo>
                  <a:lnTo>
                    <a:pt x="204759" y="294516"/>
                  </a:lnTo>
                  <a:lnTo>
                    <a:pt x="204759" y="403907"/>
                  </a:lnTo>
                  <a:lnTo>
                    <a:pt x="190734" y="816229"/>
                  </a:lnTo>
                  <a:lnTo>
                    <a:pt x="173905" y="1256599"/>
                  </a:lnTo>
                  <a:lnTo>
                    <a:pt x="162685" y="1646481"/>
                  </a:lnTo>
                  <a:lnTo>
                    <a:pt x="148660" y="1680140"/>
                  </a:lnTo>
                  <a:lnTo>
                    <a:pt x="98172" y="1761483"/>
                  </a:lnTo>
                  <a:lnTo>
                    <a:pt x="56099" y="1823191"/>
                  </a:lnTo>
                  <a:lnTo>
                    <a:pt x="53294" y="1831605"/>
                  </a:lnTo>
                  <a:lnTo>
                    <a:pt x="70123" y="1865264"/>
                  </a:lnTo>
                  <a:lnTo>
                    <a:pt x="98172" y="1907338"/>
                  </a:lnTo>
                  <a:lnTo>
                    <a:pt x="134636" y="1969046"/>
                  </a:lnTo>
                  <a:lnTo>
                    <a:pt x="168295" y="2033559"/>
                  </a:lnTo>
                  <a:lnTo>
                    <a:pt x="199149" y="2089657"/>
                  </a:lnTo>
                  <a:lnTo>
                    <a:pt x="210368" y="2109291"/>
                  </a:lnTo>
                  <a:lnTo>
                    <a:pt x="230003" y="2123316"/>
                  </a:lnTo>
                  <a:lnTo>
                    <a:pt x="249637" y="2128926"/>
                  </a:lnTo>
                  <a:lnTo>
                    <a:pt x="260857" y="2128926"/>
                  </a:lnTo>
                  <a:lnTo>
                    <a:pt x="286101" y="2123316"/>
                  </a:lnTo>
                  <a:lnTo>
                    <a:pt x="314150" y="2109291"/>
                  </a:lnTo>
                  <a:lnTo>
                    <a:pt x="339394" y="2084047"/>
                  </a:lnTo>
                  <a:lnTo>
                    <a:pt x="345004" y="1668921"/>
                  </a:lnTo>
                  <a:lnTo>
                    <a:pt x="356224" y="1511846"/>
                  </a:lnTo>
                  <a:lnTo>
                    <a:pt x="375858" y="1203306"/>
                  </a:lnTo>
                  <a:lnTo>
                    <a:pt x="384273" y="102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4A685AAD-3BB2-7441-B4DB-FA722DB2E7CB}"/>
                </a:ext>
              </a:extLst>
            </p:cNvPr>
            <p:cNvSpPr/>
            <p:nvPr/>
          </p:nvSpPr>
          <p:spPr>
            <a:xfrm>
              <a:off x="4122738" y="4294188"/>
              <a:ext cx="1316037" cy="889000"/>
            </a:xfrm>
            <a:custGeom>
              <a:avLst/>
              <a:gdLst>
                <a:gd name="connsiteX0" fmla="*/ 532932 w 1315502"/>
                <a:gd name="connsiteY0" fmla="*/ 350614 h 889156"/>
                <a:gd name="connsiteX1" fmla="*/ 378662 w 1315502"/>
                <a:gd name="connsiteY1" fmla="*/ 417931 h 889156"/>
                <a:gd name="connsiteX2" fmla="*/ 230002 w 1315502"/>
                <a:gd name="connsiteY2" fmla="*/ 476834 h 889156"/>
                <a:gd name="connsiteX3" fmla="*/ 86952 w 1315502"/>
                <a:gd name="connsiteY3" fmla="*/ 527323 h 889156"/>
                <a:gd name="connsiteX4" fmla="*/ 0 w 1315502"/>
                <a:gd name="connsiteY4" fmla="*/ 552567 h 889156"/>
                <a:gd name="connsiteX5" fmla="*/ 53293 w 1315502"/>
                <a:gd name="connsiteY5" fmla="*/ 889156 h 889156"/>
                <a:gd name="connsiteX6" fmla="*/ 75732 w 1315502"/>
                <a:gd name="connsiteY6" fmla="*/ 880741 h 889156"/>
                <a:gd name="connsiteX7" fmla="*/ 106586 w 1315502"/>
                <a:gd name="connsiteY7" fmla="*/ 855497 h 889156"/>
                <a:gd name="connsiteX8" fmla="*/ 129025 w 1315502"/>
                <a:gd name="connsiteY8" fmla="*/ 827448 h 889156"/>
                <a:gd name="connsiteX9" fmla="*/ 151465 w 1315502"/>
                <a:gd name="connsiteY9" fmla="*/ 793789 h 889156"/>
                <a:gd name="connsiteX10" fmla="*/ 171099 w 1315502"/>
                <a:gd name="connsiteY10" fmla="*/ 768545 h 889156"/>
                <a:gd name="connsiteX11" fmla="*/ 302930 w 1315502"/>
                <a:gd name="connsiteY11" fmla="*/ 687203 h 889156"/>
                <a:gd name="connsiteX12" fmla="*/ 569396 w 1315502"/>
                <a:gd name="connsiteY12" fmla="*/ 527323 h 889156"/>
                <a:gd name="connsiteX13" fmla="*/ 813423 w 1315502"/>
                <a:gd name="connsiteY13" fmla="*/ 375858 h 889156"/>
                <a:gd name="connsiteX14" fmla="*/ 1006962 w 1315502"/>
                <a:gd name="connsiteY14" fmla="*/ 252442 h 889156"/>
                <a:gd name="connsiteX15" fmla="*/ 1197695 w 1315502"/>
                <a:gd name="connsiteY15" fmla="*/ 131831 h 889156"/>
                <a:gd name="connsiteX16" fmla="*/ 1290257 w 1315502"/>
                <a:gd name="connsiteY16" fmla="*/ 72928 h 889156"/>
                <a:gd name="connsiteX17" fmla="*/ 1301477 w 1315502"/>
                <a:gd name="connsiteY17" fmla="*/ 56098 h 889156"/>
                <a:gd name="connsiteX18" fmla="*/ 1315502 w 1315502"/>
                <a:gd name="connsiteY18" fmla="*/ 30854 h 889156"/>
                <a:gd name="connsiteX19" fmla="*/ 1315502 w 1315502"/>
                <a:gd name="connsiteY19" fmla="*/ 16830 h 889156"/>
                <a:gd name="connsiteX20" fmla="*/ 1301477 w 1315502"/>
                <a:gd name="connsiteY20" fmla="*/ 0 h 889156"/>
                <a:gd name="connsiteX21" fmla="*/ 1284648 w 1315502"/>
                <a:gd name="connsiteY21" fmla="*/ 0 h 889156"/>
                <a:gd name="connsiteX22" fmla="*/ 1242574 w 1315502"/>
                <a:gd name="connsiteY22" fmla="*/ 5610 h 889156"/>
                <a:gd name="connsiteX23" fmla="*/ 1161232 w 1315502"/>
                <a:gd name="connsiteY23" fmla="*/ 47684 h 889156"/>
                <a:gd name="connsiteX24" fmla="*/ 956473 w 1315502"/>
                <a:gd name="connsiteY24" fmla="*/ 151465 h 889156"/>
                <a:gd name="connsiteX25" fmla="*/ 701227 w 1315502"/>
                <a:gd name="connsiteY25" fmla="*/ 272076 h 889156"/>
                <a:gd name="connsiteX26" fmla="*/ 532932 w 1315502"/>
                <a:gd name="connsiteY26" fmla="*/ 350614 h 88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15502" h="889156">
                  <a:moveTo>
                    <a:pt x="532932" y="350614"/>
                  </a:moveTo>
                  <a:lnTo>
                    <a:pt x="378662" y="417931"/>
                  </a:lnTo>
                  <a:lnTo>
                    <a:pt x="230002" y="476834"/>
                  </a:lnTo>
                  <a:lnTo>
                    <a:pt x="86952" y="527323"/>
                  </a:lnTo>
                  <a:lnTo>
                    <a:pt x="0" y="552567"/>
                  </a:lnTo>
                  <a:lnTo>
                    <a:pt x="53293" y="889156"/>
                  </a:lnTo>
                  <a:lnTo>
                    <a:pt x="75732" y="880741"/>
                  </a:lnTo>
                  <a:lnTo>
                    <a:pt x="106586" y="855497"/>
                  </a:lnTo>
                  <a:lnTo>
                    <a:pt x="129025" y="827448"/>
                  </a:lnTo>
                  <a:lnTo>
                    <a:pt x="151465" y="793789"/>
                  </a:lnTo>
                  <a:lnTo>
                    <a:pt x="171099" y="768545"/>
                  </a:lnTo>
                  <a:lnTo>
                    <a:pt x="302930" y="687203"/>
                  </a:lnTo>
                  <a:lnTo>
                    <a:pt x="569396" y="527323"/>
                  </a:lnTo>
                  <a:lnTo>
                    <a:pt x="813423" y="375858"/>
                  </a:lnTo>
                  <a:lnTo>
                    <a:pt x="1006962" y="252442"/>
                  </a:lnTo>
                  <a:lnTo>
                    <a:pt x="1197695" y="131831"/>
                  </a:lnTo>
                  <a:lnTo>
                    <a:pt x="1290257" y="72928"/>
                  </a:lnTo>
                  <a:lnTo>
                    <a:pt x="1301477" y="56098"/>
                  </a:lnTo>
                  <a:lnTo>
                    <a:pt x="1315502" y="30854"/>
                  </a:lnTo>
                  <a:lnTo>
                    <a:pt x="1315502" y="16830"/>
                  </a:lnTo>
                  <a:lnTo>
                    <a:pt x="1301477" y="0"/>
                  </a:lnTo>
                  <a:lnTo>
                    <a:pt x="1284648" y="0"/>
                  </a:lnTo>
                  <a:lnTo>
                    <a:pt x="1242574" y="5610"/>
                  </a:lnTo>
                  <a:lnTo>
                    <a:pt x="1161232" y="47684"/>
                  </a:lnTo>
                  <a:lnTo>
                    <a:pt x="956473" y="151465"/>
                  </a:lnTo>
                  <a:lnTo>
                    <a:pt x="701227" y="272076"/>
                  </a:lnTo>
                  <a:lnTo>
                    <a:pt x="532932" y="35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228158EB-F908-FF49-8C47-657464ACA382}"/>
                </a:ext>
              </a:extLst>
            </p:cNvPr>
            <p:cNvSpPr/>
            <p:nvPr/>
          </p:nvSpPr>
          <p:spPr>
            <a:xfrm>
              <a:off x="4235450" y="3113088"/>
              <a:ext cx="2482850" cy="687387"/>
            </a:xfrm>
            <a:custGeom>
              <a:avLst/>
              <a:gdLst>
                <a:gd name="connsiteX0" fmla="*/ 746106 w 2482344"/>
                <a:gd name="connsiteY0" fmla="*/ 415126 h 687202"/>
                <a:gd name="connsiteX1" fmla="*/ 1020987 w 2482344"/>
                <a:gd name="connsiteY1" fmla="*/ 356223 h 687202"/>
                <a:gd name="connsiteX2" fmla="*/ 1287453 w 2482344"/>
                <a:gd name="connsiteY2" fmla="*/ 283296 h 687202"/>
                <a:gd name="connsiteX3" fmla="*/ 1565139 w 2482344"/>
                <a:gd name="connsiteY3" fmla="*/ 215978 h 687202"/>
                <a:gd name="connsiteX4" fmla="*/ 1837215 w 2482344"/>
                <a:gd name="connsiteY4" fmla="*/ 151465 h 687202"/>
                <a:gd name="connsiteX5" fmla="*/ 1890508 w 2482344"/>
                <a:gd name="connsiteY5" fmla="*/ 137440 h 687202"/>
                <a:gd name="connsiteX6" fmla="*/ 1921362 w 2482344"/>
                <a:gd name="connsiteY6" fmla="*/ 115001 h 687202"/>
                <a:gd name="connsiteX7" fmla="*/ 2002704 w 2482344"/>
                <a:gd name="connsiteY7" fmla="*/ 47683 h 687202"/>
                <a:gd name="connsiteX8" fmla="*/ 2047583 w 2482344"/>
                <a:gd name="connsiteY8" fmla="*/ 5610 h 687202"/>
                <a:gd name="connsiteX9" fmla="*/ 2070022 w 2482344"/>
                <a:gd name="connsiteY9" fmla="*/ 0 h 687202"/>
                <a:gd name="connsiteX10" fmla="*/ 2142950 w 2482344"/>
                <a:gd name="connsiteY10" fmla="*/ 2805 h 687202"/>
                <a:gd name="connsiteX11" fmla="*/ 2246731 w 2482344"/>
                <a:gd name="connsiteY11" fmla="*/ 11219 h 687202"/>
                <a:gd name="connsiteX12" fmla="*/ 2316854 w 2482344"/>
                <a:gd name="connsiteY12" fmla="*/ 22439 h 687202"/>
                <a:gd name="connsiteX13" fmla="*/ 2364537 w 2482344"/>
                <a:gd name="connsiteY13" fmla="*/ 33659 h 687202"/>
                <a:gd name="connsiteX14" fmla="*/ 2398196 w 2482344"/>
                <a:gd name="connsiteY14" fmla="*/ 47683 h 687202"/>
                <a:gd name="connsiteX15" fmla="*/ 2431855 w 2482344"/>
                <a:gd name="connsiteY15" fmla="*/ 67318 h 687202"/>
                <a:gd name="connsiteX16" fmla="*/ 2465514 w 2482344"/>
                <a:gd name="connsiteY16" fmla="*/ 86952 h 687202"/>
                <a:gd name="connsiteX17" fmla="*/ 2473929 w 2482344"/>
                <a:gd name="connsiteY17" fmla="*/ 95367 h 687202"/>
                <a:gd name="connsiteX18" fmla="*/ 2482344 w 2482344"/>
                <a:gd name="connsiteY18" fmla="*/ 115001 h 687202"/>
                <a:gd name="connsiteX19" fmla="*/ 2482344 w 2482344"/>
                <a:gd name="connsiteY19" fmla="*/ 126221 h 687202"/>
                <a:gd name="connsiteX20" fmla="*/ 2473929 w 2482344"/>
                <a:gd name="connsiteY20" fmla="*/ 151465 h 687202"/>
                <a:gd name="connsiteX21" fmla="*/ 2462709 w 2482344"/>
                <a:gd name="connsiteY21" fmla="*/ 173904 h 687202"/>
                <a:gd name="connsiteX22" fmla="*/ 2437465 w 2482344"/>
                <a:gd name="connsiteY22" fmla="*/ 190734 h 687202"/>
                <a:gd name="connsiteX23" fmla="*/ 2333683 w 2482344"/>
                <a:gd name="connsiteY23" fmla="*/ 221588 h 687202"/>
                <a:gd name="connsiteX24" fmla="*/ 2156974 w 2482344"/>
                <a:gd name="connsiteY24" fmla="*/ 269271 h 687202"/>
                <a:gd name="connsiteX25" fmla="*/ 1971850 w 2482344"/>
                <a:gd name="connsiteY25" fmla="*/ 319759 h 687202"/>
                <a:gd name="connsiteX26" fmla="*/ 1781117 w 2482344"/>
                <a:gd name="connsiteY26" fmla="*/ 364638 h 687202"/>
                <a:gd name="connsiteX27" fmla="*/ 1531480 w 2482344"/>
                <a:gd name="connsiteY27" fmla="*/ 420736 h 687202"/>
                <a:gd name="connsiteX28" fmla="*/ 1290258 w 2482344"/>
                <a:gd name="connsiteY28" fmla="*/ 476834 h 687202"/>
                <a:gd name="connsiteX29" fmla="*/ 894766 w 2482344"/>
                <a:gd name="connsiteY29" fmla="*/ 552567 h 687202"/>
                <a:gd name="connsiteX30" fmla="*/ 659153 w 2482344"/>
                <a:gd name="connsiteY30" fmla="*/ 600250 h 687202"/>
                <a:gd name="connsiteX31" fmla="*/ 412322 w 2482344"/>
                <a:gd name="connsiteY31" fmla="*/ 650739 h 687202"/>
                <a:gd name="connsiteX32" fmla="*/ 291710 w 2482344"/>
                <a:gd name="connsiteY32" fmla="*/ 675983 h 687202"/>
                <a:gd name="connsiteX33" fmla="*/ 244027 w 2482344"/>
                <a:gd name="connsiteY33" fmla="*/ 684397 h 687202"/>
                <a:gd name="connsiteX34" fmla="*/ 218783 w 2482344"/>
                <a:gd name="connsiteY34" fmla="*/ 687202 h 687202"/>
                <a:gd name="connsiteX35" fmla="*/ 182319 w 2482344"/>
                <a:gd name="connsiteY35" fmla="*/ 687202 h 687202"/>
                <a:gd name="connsiteX36" fmla="*/ 131831 w 2482344"/>
                <a:gd name="connsiteY36" fmla="*/ 675983 h 687202"/>
                <a:gd name="connsiteX37" fmla="*/ 98172 w 2482344"/>
                <a:gd name="connsiteY37" fmla="*/ 659153 h 687202"/>
                <a:gd name="connsiteX38" fmla="*/ 47683 w 2482344"/>
                <a:gd name="connsiteY38" fmla="*/ 617080 h 687202"/>
                <a:gd name="connsiteX39" fmla="*/ 0 w 2482344"/>
                <a:gd name="connsiteY39" fmla="*/ 563786 h 687202"/>
                <a:gd name="connsiteX40" fmla="*/ 2805 w 2482344"/>
                <a:gd name="connsiteY40" fmla="*/ 510493 h 687202"/>
                <a:gd name="connsiteX41" fmla="*/ 274881 w 2482344"/>
                <a:gd name="connsiteY41" fmla="*/ 516103 h 687202"/>
                <a:gd name="connsiteX42" fmla="*/ 345004 w 2482344"/>
                <a:gd name="connsiteY42" fmla="*/ 504883 h 687202"/>
                <a:gd name="connsiteX43" fmla="*/ 549762 w 2482344"/>
                <a:gd name="connsiteY43" fmla="*/ 457200 h 687202"/>
                <a:gd name="connsiteX44" fmla="*/ 746106 w 2482344"/>
                <a:gd name="connsiteY44" fmla="*/ 415126 h 6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82344" h="687202">
                  <a:moveTo>
                    <a:pt x="746106" y="415126"/>
                  </a:moveTo>
                  <a:lnTo>
                    <a:pt x="1020987" y="356223"/>
                  </a:lnTo>
                  <a:lnTo>
                    <a:pt x="1287453" y="283296"/>
                  </a:lnTo>
                  <a:lnTo>
                    <a:pt x="1565139" y="215978"/>
                  </a:lnTo>
                  <a:lnTo>
                    <a:pt x="1837215" y="151465"/>
                  </a:lnTo>
                  <a:lnTo>
                    <a:pt x="1890508" y="137440"/>
                  </a:lnTo>
                  <a:lnTo>
                    <a:pt x="1921362" y="115001"/>
                  </a:lnTo>
                  <a:lnTo>
                    <a:pt x="2002704" y="47683"/>
                  </a:lnTo>
                  <a:lnTo>
                    <a:pt x="2047583" y="5610"/>
                  </a:lnTo>
                  <a:lnTo>
                    <a:pt x="2070022" y="0"/>
                  </a:lnTo>
                  <a:lnTo>
                    <a:pt x="2142950" y="2805"/>
                  </a:lnTo>
                  <a:lnTo>
                    <a:pt x="2246731" y="11219"/>
                  </a:lnTo>
                  <a:lnTo>
                    <a:pt x="2316854" y="22439"/>
                  </a:lnTo>
                  <a:lnTo>
                    <a:pt x="2364537" y="33659"/>
                  </a:lnTo>
                  <a:lnTo>
                    <a:pt x="2398196" y="47683"/>
                  </a:lnTo>
                  <a:lnTo>
                    <a:pt x="2431855" y="67318"/>
                  </a:lnTo>
                  <a:lnTo>
                    <a:pt x="2465514" y="86952"/>
                  </a:lnTo>
                  <a:lnTo>
                    <a:pt x="2473929" y="95367"/>
                  </a:lnTo>
                  <a:lnTo>
                    <a:pt x="2482344" y="115001"/>
                  </a:lnTo>
                  <a:lnTo>
                    <a:pt x="2482344" y="126221"/>
                  </a:lnTo>
                  <a:lnTo>
                    <a:pt x="2473929" y="151465"/>
                  </a:lnTo>
                  <a:lnTo>
                    <a:pt x="2462709" y="173904"/>
                  </a:lnTo>
                  <a:lnTo>
                    <a:pt x="2437465" y="190734"/>
                  </a:lnTo>
                  <a:lnTo>
                    <a:pt x="2333683" y="221588"/>
                  </a:lnTo>
                  <a:lnTo>
                    <a:pt x="2156974" y="269271"/>
                  </a:lnTo>
                  <a:lnTo>
                    <a:pt x="1971850" y="319759"/>
                  </a:lnTo>
                  <a:lnTo>
                    <a:pt x="1781117" y="364638"/>
                  </a:lnTo>
                  <a:lnTo>
                    <a:pt x="1531480" y="420736"/>
                  </a:lnTo>
                  <a:lnTo>
                    <a:pt x="1290258" y="476834"/>
                  </a:lnTo>
                  <a:lnTo>
                    <a:pt x="894766" y="552567"/>
                  </a:lnTo>
                  <a:lnTo>
                    <a:pt x="659153" y="600250"/>
                  </a:lnTo>
                  <a:lnTo>
                    <a:pt x="412322" y="650739"/>
                  </a:lnTo>
                  <a:lnTo>
                    <a:pt x="291710" y="675983"/>
                  </a:lnTo>
                  <a:lnTo>
                    <a:pt x="244027" y="684397"/>
                  </a:lnTo>
                  <a:lnTo>
                    <a:pt x="218783" y="687202"/>
                  </a:lnTo>
                  <a:lnTo>
                    <a:pt x="182319" y="687202"/>
                  </a:lnTo>
                  <a:lnTo>
                    <a:pt x="131831" y="675983"/>
                  </a:lnTo>
                  <a:lnTo>
                    <a:pt x="98172" y="659153"/>
                  </a:lnTo>
                  <a:lnTo>
                    <a:pt x="47683" y="617080"/>
                  </a:lnTo>
                  <a:lnTo>
                    <a:pt x="0" y="563786"/>
                  </a:lnTo>
                  <a:lnTo>
                    <a:pt x="2805" y="510493"/>
                  </a:lnTo>
                  <a:lnTo>
                    <a:pt x="274881" y="516103"/>
                  </a:lnTo>
                  <a:lnTo>
                    <a:pt x="345004" y="504883"/>
                  </a:lnTo>
                  <a:lnTo>
                    <a:pt x="549762" y="457200"/>
                  </a:lnTo>
                  <a:lnTo>
                    <a:pt x="746106" y="415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DCBA3953-809D-924B-BF83-5B78B50269D5}"/>
                </a:ext>
              </a:extLst>
            </p:cNvPr>
            <p:cNvSpPr/>
            <p:nvPr/>
          </p:nvSpPr>
          <p:spPr>
            <a:xfrm>
              <a:off x="4776788" y="2776538"/>
              <a:ext cx="2466975" cy="2936875"/>
            </a:xfrm>
            <a:custGeom>
              <a:avLst/>
              <a:gdLst>
                <a:gd name="connsiteX0" fmla="*/ 403083 w 2467014"/>
                <a:gd name="connsiteY0" fmla="*/ 552372 h 2937277"/>
                <a:gd name="connsiteX1" fmla="*/ 350831 w 2467014"/>
                <a:gd name="connsiteY1" fmla="*/ 425476 h 2937277"/>
                <a:gd name="connsiteX2" fmla="*/ 306045 w 2467014"/>
                <a:gd name="connsiteY2" fmla="*/ 324706 h 2937277"/>
                <a:gd name="connsiteX3" fmla="*/ 268722 w 2467014"/>
                <a:gd name="connsiteY3" fmla="*/ 235132 h 2937277"/>
                <a:gd name="connsiteX4" fmla="*/ 250061 w 2467014"/>
                <a:gd name="connsiteY4" fmla="*/ 197809 h 2937277"/>
                <a:gd name="connsiteX5" fmla="*/ 223935 w 2467014"/>
                <a:gd name="connsiteY5" fmla="*/ 164219 h 2937277"/>
                <a:gd name="connsiteX6" fmla="*/ 201542 w 2467014"/>
                <a:gd name="connsiteY6" fmla="*/ 141826 h 2937277"/>
                <a:gd name="connsiteX7" fmla="*/ 171684 w 2467014"/>
                <a:gd name="connsiteY7" fmla="*/ 119432 h 2937277"/>
                <a:gd name="connsiteX8" fmla="*/ 141826 w 2467014"/>
                <a:gd name="connsiteY8" fmla="*/ 104503 h 2937277"/>
                <a:gd name="connsiteX9" fmla="*/ 0 w 2467014"/>
                <a:gd name="connsiteY9" fmla="*/ 78377 h 2937277"/>
                <a:gd name="connsiteX10" fmla="*/ 220203 w 2467014"/>
                <a:gd name="connsiteY10" fmla="*/ 0 h 2937277"/>
                <a:gd name="connsiteX11" fmla="*/ 343367 w 2467014"/>
                <a:gd name="connsiteY11" fmla="*/ 37323 h 2937277"/>
                <a:gd name="connsiteX12" fmla="*/ 399351 w 2467014"/>
                <a:gd name="connsiteY12" fmla="*/ 59716 h 2937277"/>
                <a:gd name="connsiteX13" fmla="*/ 451602 w 2467014"/>
                <a:gd name="connsiteY13" fmla="*/ 89574 h 2937277"/>
                <a:gd name="connsiteX14" fmla="*/ 473996 w 2467014"/>
                <a:gd name="connsiteY14" fmla="*/ 104503 h 2937277"/>
                <a:gd name="connsiteX15" fmla="*/ 496389 w 2467014"/>
                <a:gd name="connsiteY15" fmla="*/ 123164 h 2937277"/>
                <a:gd name="connsiteX16" fmla="*/ 500121 w 2467014"/>
                <a:gd name="connsiteY16" fmla="*/ 138093 h 2937277"/>
                <a:gd name="connsiteX17" fmla="*/ 503854 w 2467014"/>
                <a:gd name="connsiteY17" fmla="*/ 167951 h 2937277"/>
                <a:gd name="connsiteX18" fmla="*/ 518783 w 2467014"/>
                <a:gd name="connsiteY18" fmla="*/ 231399 h 2937277"/>
                <a:gd name="connsiteX19" fmla="*/ 548640 w 2467014"/>
                <a:gd name="connsiteY19" fmla="*/ 317241 h 2937277"/>
                <a:gd name="connsiteX20" fmla="*/ 597160 w 2467014"/>
                <a:gd name="connsiteY20" fmla="*/ 429208 h 2937277"/>
                <a:gd name="connsiteX21" fmla="*/ 641947 w 2467014"/>
                <a:gd name="connsiteY21" fmla="*/ 515050 h 2937277"/>
                <a:gd name="connsiteX22" fmla="*/ 705395 w 2467014"/>
                <a:gd name="connsiteY22" fmla="*/ 630750 h 2937277"/>
                <a:gd name="connsiteX23" fmla="*/ 765111 w 2467014"/>
                <a:gd name="connsiteY23" fmla="*/ 802433 h 2937277"/>
                <a:gd name="connsiteX24" fmla="*/ 821094 w 2467014"/>
                <a:gd name="connsiteY24" fmla="*/ 906936 h 2937277"/>
                <a:gd name="connsiteX25" fmla="*/ 903204 w 2467014"/>
                <a:gd name="connsiteY25" fmla="*/ 1063690 h 2937277"/>
                <a:gd name="connsiteX26" fmla="*/ 962920 w 2467014"/>
                <a:gd name="connsiteY26" fmla="*/ 1168193 h 2937277"/>
                <a:gd name="connsiteX27" fmla="*/ 1041297 w 2467014"/>
                <a:gd name="connsiteY27" fmla="*/ 1295089 h 2937277"/>
                <a:gd name="connsiteX28" fmla="*/ 1104745 w 2467014"/>
                <a:gd name="connsiteY28" fmla="*/ 1395860 h 2937277"/>
                <a:gd name="connsiteX29" fmla="*/ 1198051 w 2467014"/>
                <a:gd name="connsiteY29" fmla="*/ 1533953 h 2937277"/>
                <a:gd name="connsiteX30" fmla="*/ 1332412 w 2467014"/>
                <a:gd name="connsiteY30" fmla="*/ 1720565 h 2937277"/>
                <a:gd name="connsiteX31" fmla="*/ 1440647 w 2467014"/>
                <a:gd name="connsiteY31" fmla="*/ 1858658 h 2937277"/>
                <a:gd name="connsiteX32" fmla="*/ 1533953 w 2467014"/>
                <a:gd name="connsiteY32" fmla="*/ 1974358 h 2937277"/>
                <a:gd name="connsiteX33" fmla="*/ 1642188 w 2467014"/>
                <a:gd name="connsiteY33" fmla="*/ 2078861 h 2937277"/>
                <a:gd name="connsiteX34" fmla="*/ 1761620 w 2467014"/>
                <a:gd name="connsiteY34" fmla="*/ 2183363 h 2937277"/>
                <a:gd name="connsiteX35" fmla="*/ 1836265 w 2467014"/>
                <a:gd name="connsiteY35" fmla="*/ 2243079 h 2937277"/>
                <a:gd name="connsiteX36" fmla="*/ 1903445 w 2467014"/>
                <a:gd name="connsiteY36" fmla="*/ 2287866 h 2937277"/>
                <a:gd name="connsiteX37" fmla="*/ 1970626 w 2467014"/>
                <a:gd name="connsiteY37" fmla="*/ 2317724 h 2937277"/>
                <a:gd name="connsiteX38" fmla="*/ 2448353 w 2467014"/>
                <a:gd name="connsiteY38" fmla="*/ 2724539 h 2937277"/>
                <a:gd name="connsiteX39" fmla="*/ 2459550 w 2467014"/>
                <a:gd name="connsiteY39" fmla="*/ 2773058 h 2937277"/>
                <a:gd name="connsiteX40" fmla="*/ 2467014 w 2467014"/>
                <a:gd name="connsiteY40" fmla="*/ 2836506 h 2937277"/>
                <a:gd name="connsiteX41" fmla="*/ 2467014 w 2467014"/>
                <a:gd name="connsiteY41" fmla="*/ 2870097 h 2937277"/>
                <a:gd name="connsiteX42" fmla="*/ 2459550 w 2467014"/>
                <a:gd name="connsiteY42" fmla="*/ 2896222 h 2937277"/>
                <a:gd name="connsiteX43" fmla="*/ 2429692 w 2467014"/>
                <a:gd name="connsiteY43" fmla="*/ 2922348 h 2937277"/>
                <a:gd name="connsiteX44" fmla="*/ 2407298 w 2467014"/>
                <a:gd name="connsiteY44" fmla="*/ 2933545 h 2937277"/>
                <a:gd name="connsiteX45" fmla="*/ 2362511 w 2467014"/>
                <a:gd name="connsiteY45" fmla="*/ 2937277 h 2937277"/>
                <a:gd name="connsiteX46" fmla="*/ 2325189 w 2467014"/>
                <a:gd name="connsiteY46" fmla="*/ 2926080 h 2937277"/>
                <a:gd name="connsiteX47" fmla="*/ 2216954 w 2467014"/>
                <a:gd name="connsiteY47" fmla="*/ 2866364 h 2937277"/>
                <a:gd name="connsiteX48" fmla="*/ 2060200 w 2467014"/>
                <a:gd name="connsiteY48" fmla="*/ 2765594 h 2937277"/>
                <a:gd name="connsiteX49" fmla="*/ 1907178 w 2467014"/>
                <a:gd name="connsiteY49" fmla="*/ 2653626 h 2937277"/>
                <a:gd name="connsiteX50" fmla="*/ 1754156 w 2467014"/>
                <a:gd name="connsiteY50" fmla="*/ 2522998 h 2937277"/>
                <a:gd name="connsiteX51" fmla="*/ 1601134 w 2467014"/>
                <a:gd name="connsiteY51" fmla="*/ 2381172 h 2937277"/>
                <a:gd name="connsiteX52" fmla="*/ 1451844 w 2467014"/>
                <a:gd name="connsiteY52" fmla="*/ 2228150 h 2937277"/>
                <a:gd name="connsiteX53" fmla="*/ 1291357 w 2467014"/>
                <a:gd name="connsiteY53" fmla="*/ 2045270 h 2937277"/>
                <a:gd name="connsiteX54" fmla="*/ 1227909 w 2467014"/>
                <a:gd name="connsiteY54" fmla="*/ 1966893 h 2937277"/>
                <a:gd name="connsiteX55" fmla="*/ 1059958 w 2467014"/>
                <a:gd name="connsiteY55" fmla="*/ 1739226 h 2937277"/>
                <a:gd name="connsiteX56" fmla="*/ 880810 w 2467014"/>
                <a:gd name="connsiteY56" fmla="*/ 1474237 h 2937277"/>
                <a:gd name="connsiteX57" fmla="*/ 705395 w 2467014"/>
                <a:gd name="connsiteY57" fmla="*/ 1183122 h 2937277"/>
                <a:gd name="connsiteX58" fmla="*/ 630750 w 2467014"/>
                <a:gd name="connsiteY58" fmla="*/ 1052493 h 2937277"/>
                <a:gd name="connsiteX59" fmla="*/ 515050 w 2467014"/>
                <a:gd name="connsiteY59" fmla="*/ 836023 h 2937277"/>
                <a:gd name="connsiteX60" fmla="*/ 403083 w 2467014"/>
                <a:gd name="connsiteY60" fmla="*/ 552372 h 29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7014" h="2937277">
                  <a:moveTo>
                    <a:pt x="403083" y="552372"/>
                  </a:moveTo>
                  <a:lnTo>
                    <a:pt x="350831" y="425476"/>
                  </a:lnTo>
                  <a:lnTo>
                    <a:pt x="306045" y="324706"/>
                  </a:lnTo>
                  <a:lnTo>
                    <a:pt x="268722" y="235132"/>
                  </a:lnTo>
                  <a:lnTo>
                    <a:pt x="250061" y="197809"/>
                  </a:lnTo>
                  <a:lnTo>
                    <a:pt x="223935" y="164219"/>
                  </a:lnTo>
                  <a:lnTo>
                    <a:pt x="201542" y="141826"/>
                  </a:lnTo>
                  <a:lnTo>
                    <a:pt x="171684" y="119432"/>
                  </a:lnTo>
                  <a:lnTo>
                    <a:pt x="141826" y="104503"/>
                  </a:lnTo>
                  <a:lnTo>
                    <a:pt x="0" y="78377"/>
                  </a:lnTo>
                  <a:lnTo>
                    <a:pt x="220203" y="0"/>
                  </a:lnTo>
                  <a:lnTo>
                    <a:pt x="343367" y="37323"/>
                  </a:lnTo>
                  <a:lnTo>
                    <a:pt x="399351" y="59716"/>
                  </a:lnTo>
                  <a:lnTo>
                    <a:pt x="451602" y="89574"/>
                  </a:lnTo>
                  <a:lnTo>
                    <a:pt x="473996" y="104503"/>
                  </a:lnTo>
                  <a:lnTo>
                    <a:pt x="496389" y="123164"/>
                  </a:lnTo>
                  <a:lnTo>
                    <a:pt x="500121" y="138093"/>
                  </a:lnTo>
                  <a:lnTo>
                    <a:pt x="503854" y="167951"/>
                  </a:lnTo>
                  <a:lnTo>
                    <a:pt x="518783" y="231399"/>
                  </a:lnTo>
                  <a:lnTo>
                    <a:pt x="548640" y="317241"/>
                  </a:lnTo>
                  <a:lnTo>
                    <a:pt x="597160" y="429208"/>
                  </a:lnTo>
                  <a:lnTo>
                    <a:pt x="641947" y="515050"/>
                  </a:lnTo>
                  <a:lnTo>
                    <a:pt x="705395" y="630750"/>
                  </a:lnTo>
                  <a:lnTo>
                    <a:pt x="765111" y="802433"/>
                  </a:lnTo>
                  <a:lnTo>
                    <a:pt x="821094" y="906936"/>
                  </a:lnTo>
                  <a:lnTo>
                    <a:pt x="903204" y="1063690"/>
                  </a:lnTo>
                  <a:lnTo>
                    <a:pt x="962920" y="1168193"/>
                  </a:lnTo>
                  <a:lnTo>
                    <a:pt x="1041297" y="1295089"/>
                  </a:lnTo>
                  <a:lnTo>
                    <a:pt x="1104745" y="1395860"/>
                  </a:lnTo>
                  <a:lnTo>
                    <a:pt x="1198051" y="1533953"/>
                  </a:lnTo>
                  <a:lnTo>
                    <a:pt x="1332412" y="1720565"/>
                  </a:lnTo>
                  <a:lnTo>
                    <a:pt x="1440647" y="1858658"/>
                  </a:lnTo>
                  <a:lnTo>
                    <a:pt x="1533953" y="1974358"/>
                  </a:lnTo>
                  <a:lnTo>
                    <a:pt x="1642188" y="2078861"/>
                  </a:lnTo>
                  <a:lnTo>
                    <a:pt x="1761620" y="2183363"/>
                  </a:lnTo>
                  <a:lnTo>
                    <a:pt x="1836265" y="2243079"/>
                  </a:lnTo>
                  <a:lnTo>
                    <a:pt x="1903445" y="2287866"/>
                  </a:lnTo>
                  <a:lnTo>
                    <a:pt x="1970626" y="2317724"/>
                  </a:lnTo>
                  <a:lnTo>
                    <a:pt x="2448353" y="2724539"/>
                  </a:lnTo>
                  <a:lnTo>
                    <a:pt x="2459550" y="2773058"/>
                  </a:lnTo>
                  <a:lnTo>
                    <a:pt x="2467014" y="2836506"/>
                  </a:lnTo>
                  <a:lnTo>
                    <a:pt x="2467014" y="2870097"/>
                  </a:lnTo>
                  <a:lnTo>
                    <a:pt x="2459550" y="2896222"/>
                  </a:lnTo>
                  <a:lnTo>
                    <a:pt x="2429692" y="2922348"/>
                  </a:lnTo>
                  <a:lnTo>
                    <a:pt x="2407298" y="2933545"/>
                  </a:lnTo>
                  <a:lnTo>
                    <a:pt x="2362511" y="2937277"/>
                  </a:lnTo>
                  <a:lnTo>
                    <a:pt x="2325189" y="2926080"/>
                  </a:lnTo>
                  <a:lnTo>
                    <a:pt x="2216954" y="2866364"/>
                  </a:lnTo>
                  <a:lnTo>
                    <a:pt x="2060200" y="2765594"/>
                  </a:lnTo>
                  <a:lnTo>
                    <a:pt x="1907178" y="2653626"/>
                  </a:lnTo>
                  <a:lnTo>
                    <a:pt x="1754156" y="2522998"/>
                  </a:lnTo>
                  <a:lnTo>
                    <a:pt x="1601134" y="2381172"/>
                  </a:lnTo>
                  <a:lnTo>
                    <a:pt x="1451844" y="2228150"/>
                  </a:lnTo>
                  <a:lnTo>
                    <a:pt x="1291357" y="2045270"/>
                  </a:lnTo>
                  <a:lnTo>
                    <a:pt x="1227909" y="1966893"/>
                  </a:lnTo>
                  <a:lnTo>
                    <a:pt x="1059958" y="1739226"/>
                  </a:lnTo>
                  <a:lnTo>
                    <a:pt x="880810" y="1474237"/>
                  </a:lnTo>
                  <a:lnTo>
                    <a:pt x="705395" y="1183122"/>
                  </a:lnTo>
                  <a:lnTo>
                    <a:pt x="630750" y="1052493"/>
                  </a:lnTo>
                  <a:lnTo>
                    <a:pt x="515050" y="836023"/>
                  </a:lnTo>
                  <a:lnTo>
                    <a:pt x="403083" y="552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E0EED306-189B-9E4C-A034-77331C63A429}"/>
                </a:ext>
              </a:extLst>
            </p:cNvPr>
            <p:cNvSpPr/>
            <p:nvPr/>
          </p:nvSpPr>
          <p:spPr>
            <a:xfrm>
              <a:off x="6662738" y="4475163"/>
              <a:ext cx="577850" cy="1162050"/>
            </a:xfrm>
            <a:custGeom>
              <a:avLst/>
              <a:gdLst>
                <a:gd name="connsiteX0" fmla="*/ 492918 w 578643"/>
                <a:gd name="connsiteY0" fmla="*/ 266700 h 1162050"/>
                <a:gd name="connsiteX1" fmla="*/ 492918 w 578643"/>
                <a:gd name="connsiteY1" fmla="*/ 33337 h 1162050"/>
                <a:gd name="connsiteX2" fmla="*/ 488156 w 578643"/>
                <a:gd name="connsiteY2" fmla="*/ 9525 h 1162050"/>
                <a:gd name="connsiteX3" fmla="*/ 473868 w 578643"/>
                <a:gd name="connsiteY3" fmla="*/ 0 h 1162050"/>
                <a:gd name="connsiteX4" fmla="*/ 457200 w 578643"/>
                <a:gd name="connsiteY4" fmla="*/ 4762 h 1162050"/>
                <a:gd name="connsiteX5" fmla="*/ 433387 w 578643"/>
                <a:gd name="connsiteY5" fmla="*/ 33337 h 1162050"/>
                <a:gd name="connsiteX6" fmla="*/ 421481 w 578643"/>
                <a:gd name="connsiteY6" fmla="*/ 66675 h 1162050"/>
                <a:gd name="connsiteX7" fmla="*/ 407193 w 578643"/>
                <a:gd name="connsiteY7" fmla="*/ 150019 h 1162050"/>
                <a:gd name="connsiteX8" fmla="*/ 378618 w 578643"/>
                <a:gd name="connsiteY8" fmla="*/ 285750 h 1162050"/>
                <a:gd name="connsiteX9" fmla="*/ 345281 w 578643"/>
                <a:gd name="connsiteY9" fmla="*/ 404812 h 1162050"/>
                <a:gd name="connsiteX10" fmla="*/ 321468 w 578643"/>
                <a:gd name="connsiteY10" fmla="*/ 478631 h 1162050"/>
                <a:gd name="connsiteX11" fmla="*/ 307181 w 578643"/>
                <a:gd name="connsiteY11" fmla="*/ 509587 h 1162050"/>
                <a:gd name="connsiteX12" fmla="*/ 278606 w 578643"/>
                <a:gd name="connsiteY12" fmla="*/ 564356 h 1162050"/>
                <a:gd name="connsiteX13" fmla="*/ 252412 w 578643"/>
                <a:gd name="connsiteY13" fmla="*/ 592931 h 1162050"/>
                <a:gd name="connsiteX14" fmla="*/ 219075 w 578643"/>
                <a:gd name="connsiteY14" fmla="*/ 614362 h 1162050"/>
                <a:gd name="connsiteX15" fmla="*/ 183356 w 578643"/>
                <a:gd name="connsiteY15" fmla="*/ 626269 h 1162050"/>
                <a:gd name="connsiteX16" fmla="*/ 145256 w 578643"/>
                <a:gd name="connsiteY16" fmla="*/ 631031 h 1162050"/>
                <a:gd name="connsiteX17" fmla="*/ 100012 w 578643"/>
                <a:gd name="connsiteY17" fmla="*/ 626269 h 1162050"/>
                <a:gd name="connsiteX18" fmla="*/ 76200 w 578643"/>
                <a:gd name="connsiteY18" fmla="*/ 619125 h 1162050"/>
                <a:gd name="connsiteX19" fmla="*/ 0 w 578643"/>
                <a:gd name="connsiteY19" fmla="*/ 583406 h 1162050"/>
                <a:gd name="connsiteX20" fmla="*/ 578643 w 578643"/>
                <a:gd name="connsiteY20" fmla="*/ 1162050 h 1162050"/>
                <a:gd name="connsiteX21" fmla="*/ 569118 w 578643"/>
                <a:gd name="connsiteY21" fmla="*/ 1073944 h 1162050"/>
                <a:gd name="connsiteX22" fmla="*/ 561975 w 578643"/>
                <a:gd name="connsiteY22" fmla="*/ 1028700 h 1162050"/>
                <a:gd name="connsiteX23" fmla="*/ 547687 w 578643"/>
                <a:gd name="connsiteY23" fmla="*/ 985837 h 1162050"/>
                <a:gd name="connsiteX24" fmla="*/ 521493 w 578643"/>
                <a:gd name="connsiteY24" fmla="*/ 921544 h 1162050"/>
                <a:gd name="connsiteX25" fmla="*/ 502443 w 578643"/>
                <a:gd name="connsiteY25" fmla="*/ 859631 h 1162050"/>
                <a:gd name="connsiteX26" fmla="*/ 492918 w 578643"/>
                <a:gd name="connsiteY26" fmla="*/ 812006 h 1162050"/>
                <a:gd name="connsiteX27" fmla="*/ 492918 w 578643"/>
                <a:gd name="connsiteY27" fmla="*/ 661987 h 1162050"/>
                <a:gd name="connsiteX28" fmla="*/ 492918 w 578643"/>
                <a:gd name="connsiteY28" fmla="*/ 26670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1162050">
                  <a:moveTo>
                    <a:pt x="492918" y="266700"/>
                  </a:moveTo>
                  <a:lnTo>
                    <a:pt x="492918" y="33337"/>
                  </a:lnTo>
                  <a:lnTo>
                    <a:pt x="488156" y="9525"/>
                  </a:lnTo>
                  <a:lnTo>
                    <a:pt x="473868" y="0"/>
                  </a:lnTo>
                  <a:lnTo>
                    <a:pt x="457200" y="4762"/>
                  </a:lnTo>
                  <a:lnTo>
                    <a:pt x="433387" y="33337"/>
                  </a:lnTo>
                  <a:lnTo>
                    <a:pt x="421481" y="66675"/>
                  </a:lnTo>
                  <a:lnTo>
                    <a:pt x="407193" y="150019"/>
                  </a:lnTo>
                  <a:lnTo>
                    <a:pt x="378618" y="285750"/>
                  </a:lnTo>
                  <a:lnTo>
                    <a:pt x="345281" y="404812"/>
                  </a:lnTo>
                  <a:lnTo>
                    <a:pt x="321468" y="478631"/>
                  </a:lnTo>
                  <a:lnTo>
                    <a:pt x="307181" y="509587"/>
                  </a:lnTo>
                  <a:lnTo>
                    <a:pt x="278606" y="564356"/>
                  </a:lnTo>
                  <a:lnTo>
                    <a:pt x="252412" y="592931"/>
                  </a:lnTo>
                  <a:lnTo>
                    <a:pt x="219075" y="614362"/>
                  </a:lnTo>
                  <a:lnTo>
                    <a:pt x="183356" y="626269"/>
                  </a:lnTo>
                  <a:lnTo>
                    <a:pt x="145256" y="631031"/>
                  </a:lnTo>
                  <a:lnTo>
                    <a:pt x="100012" y="626269"/>
                  </a:lnTo>
                  <a:lnTo>
                    <a:pt x="76200" y="619125"/>
                  </a:lnTo>
                  <a:lnTo>
                    <a:pt x="0" y="583406"/>
                  </a:lnTo>
                  <a:lnTo>
                    <a:pt x="578643" y="1162050"/>
                  </a:lnTo>
                  <a:lnTo>
                    <a:pt x="569118" y="1073944"/>
                  </a:lnTo>
                  <a:lnTo>
                    <a:pt x="561975" y="1028700"/>
                  </a:lnTo>
                  <a:lnTo>
                    <a:pt x="547687" y="985837"/>
                  </a:lnTo>
                  <a:lnTo>
                    <a:pt x="521493" y="921544"/>
                  </a:lnTo>
                  <a:lnTo>
                    <a:pt x="502443" y="859631"/>
                  </a:lnTo>
                  <a:lnTo>
                    <a:pt x="492918" y="812006"/>
                  </a:lnTo>
                  <a:lnTo>
                    <a:pt x="492918" y="661987"/>
                  </a:lnTo>
                  <a:cubicBezTo>
                    <a:pt x="492124" y="537368"/>
                    <a:pt x="491331" y="412750"/>
                    <a:pt x="492918" y="266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7824025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4FC450-0D5E-6D4B-8B6D-30A5AFEE020B}"/>
              </a:ext>
            </a:extLst>
          </p:cNvPr>
          <p:cNvSpPr/>
          <p:nvPr/>
        </p:nvSpPr>
        <p:spPr>
          <a:xfrm>
            <a:off x="2474913" y="1506538"/>
            <a:ext cx="1530350" cy="1665287"/>
          </a:xfrm>
          <a:custGeom>
            <a:avLst/>
            <a:gdLst>
              <a:gd name="connsiteX0" fmla="*/ 1085850 w 1531144"/>
              <a:gd name="connsiteY0" fmla="*/ 752475 h 1664494"/>
              <a:gd name="connsiteX1" fmla="*/ 842962 w 1531144"/>
              <a:gd name="connsiteY1" fmla="*/ 1002507 h 1664494"/>
              <a:gd name="connsiteX2" fmla="*/ 638175 w 1531144"/>
              <a:gd name="connsiteY2" fmla="*/ 1193007 h 1664494"/>
              <a:gd name="connsiteX3" fmla="*/ 492919 w 1531144"/>
              <a:gd name="connsiteY3" fmla="*/ 1314450 h 1664494"/>
              <a:gd name="connsiteX4" fmla="*/ 340519 w 1531144"/>
              <a:gd name="connsiteY4" fmla="*/ 1435894 h 1664494"/>
              <a:gd name="connsiteX5" fmla="*/ 171450 w 1531144"/>
              <a:gd name="connsiteY5" fmla="*/ 1569244 h 1664494"/>
              <a:gd name="connsiteX6" fmla="*/ 64294 w 1531144"/>
              <a:gd name="connsiteY6" fmla="*/ 1654969 h 1664494"/>
              <a:gd name="connsiteX7" fmla="*/ 40481 w 1531144"/>
              <a:gd name="connsiteY7" fmla="*/ 1662113 h 1664494"/>
              <a:gd name="connsiteX8" fmla="*/ 16669 w 1531144"/>
              <a:gd name="connsiteY8" fmla="*/ 1664494 h 1664494"/>
              <a:gd name="connsiteX9" fmla="*/ 2381 w 1531144"/>
              <a:gd name="connsiteY9" fmla="*/ 1657350 h 1664494"/>
              <a:gd name="connsiteX10" fmla="*/ 0 w 1531144"/>
              <a:gd name="connsiteY10" fmla="*/ 1640682 h 1664494"/>
              <a:gd name="connsiteX11" fmla="*/ 9525 w 1531144"/>
              <a:gd name="connsiteY11" fmla="*/ 1612107 h 1664494"/>
              <a:gd name="connsiteX12" fmla="*/ 92869 w 1531144"/>
              <a:gd name="connsiteY12" fmla="*/ 1533525 h 1664494"/>
              <a:gd name="connsiteX13" fmla="*/ 238125 w 1531144"/>
              <a:gd name="connsiteY13" fmla="*/ 1390650 h 1664494"/>
              <a:gd name="connsiteX14" fmla="*/ 411956 w 1531144"/>
              <a:gd name="connsiteY14" fmla="*/ 1216819 h 1664494"/>
              <a:gd name="connsiteX15" fmla="*/ 600075 w 1531144"/>
              <a:gd name="connsiteY15" fmla="*/ 1012032 h 1664494"/>
              <a:gd name="connsiteX16" fmla="*/ 738187 w 1531144"/>
              <a:gd name="connsiteY16" fmla="*/ 840582 h 1664494"/>
              <a:gd name="connsiteX17" fmla="*/ 902494 w 1531144"/>
              <a:gd name="connsiteY17" fmla="*/ 616744 h 1664494"/>
              <a:gd name="connsiteX18" fmla="*/ 1016794 w 1531144"/>
              <a:gd name="connsiteY18" fmla="*/ 452438 h 1664494"/>
              <a:gd name="connsiteX19" fmla="*/ 1114425 w 1531144"/>
              <a:gd name="connsiteY19" fmla="*/ 292894 h 1664494"/>
              <a:gd name="connsiteX20" fmla="*/ 1147762 w 1531144"/>
              <a:gd name="connsiteY20" fmla="*/ 221457 h 1664494"/>
              <a:gd name="connsiteX21" fmla="*/ 1154906 w 1531144"/>
              <a:gd name="connsiteY21" fmla="*/ 200025 h 1664494"/>
              <a:gd name="connsiteX22" fmla="*/ 1154906 w 1531144"/>
              <a:gd name="connsiteY22" fmla="*/ 180975 h 1664494"/>
              <a:gd name="connsiteX23" fmla="*/ 1152525 w 1531144"/>
              <a:gd name="connsiteY23" fmla="*/ 154782 h 1664494"/>
              <a:gd name="connsiteX24" fmla="*/ 1145381 w 1531144"/>
              <a:gd name="connsiteY24" fmla="*/ 126207 h 1664494"/>
              <a:gd name="connsiteX25" fmla="*/ 1133475 w 1531144"/>
              <a:gd name="connsiteY25" fmla="*/ 102394 h 1664494"/>
              <a:gd name="connsiteX26" fmla="*/ 1114425 w 1531144"/>
              <a:gd name="connsiteY26" fmla="*/ 80963 h 1664494"/>
              <a:gd name="connsiteX27" fmla="*/ 1097756 w 1531144"/>
              <a:gd name="connsiteY27" fmla="*/ 59532 h 1664494"/>
              <a:gd name="connsiteX28" fmla="*/ 1081087 w 1531144"/>
              <a:gd name="connsiteY28" fmla="*/ 38100 h 1664494"/>
              <a:gd name="connsiteX29" fmla="*/ 1073944 w 1531144"/>
              <a:gd name="connsiteY29" fmla="*/ 26194 h 1664494"/>
              <a:gd name="connsiteX30" fmla="*/ 1076325 w 1531144"/>
              <a:gd name="connsiteY30" fmla="*/ 9525 h 1664494"/>
              <a:gd name="connsiteX31" fmla="*/ 1088231 w 1531144"/>
              <a:gd name="connsiteY31" fmla="*/ 2382 h 1664494"/>
              <a:gd name="connsiteX32" fmla="*/ 1116806 w 1531144"/>
              <a:gd name="connsiteY32" fmla="*/ 0 h 1664494"/>
              <a:gd name="connsiteX33" fmla="*/ 1193006 w 1531144"/>
              <a:gd name="connsiteY33" fmla="*/ 16669 h 1664494"/>
              <a:gd name="connsiteX34" fmla="*/ 1285875 w 1531144"/>
              <a:gd name="connsiteY34" fmla="*/ 47625 h 1664494"/>
              <a:gd name="connsiteX35" fmla="*/ 1371600 w 1531144"/>
              <a:gd name="connsiteY35" fmla="*/ 90488 h 1664494"/>
              <a:gd name="connsiteX36" fmla="*/ 1438275 w 1531144"/>
              <a:gd name="connsiteY36" fmla="*/ 135732 h 1664494"/>
              <a:gd name="connsiteX37" fmla="*/ 1481137 w 1531144"/>
              <a:gd name="connsiteY37" fmla="*/ 171450 h 1664494"/>
              <a:gd name="connsiteX38" fmla="*/ 1502569 w 1531144"/>
              <a:gd name="connsiteY38" fmla="*/ 192882 h 1664494"/>
              <a:gd name="connsiteX39" fmla="*/ 1519237 w 1531144"/>
              <a:gd name="connsiteY39" fmla="*/ 219075 h 1664494"/>
              <a:gd name="connsiteX40" fmla="*/ 1526381 w 1531144"/>
              <a:gd name="connsiteY40" fmla="*/ 235744 h 1664494"/>
              <a:gd name="connsiteX41" fmla="*/ 1531144 w 1531144"/>
              <a:gd name="connsiteY41" fmla="*/ 266700 h 1664494"/>
              <a:gd name="connsiteX42" fmla="*/ 1531144 w 1531144"/>
              <a:gd name="connsiteY42" fmla="*/ 292894 h 1664494"/>
              <a:gd name="connsiteX43" fmla="*/ 1526381 w 1531144"/>
              <a:gd name="connsiteY43" fmla="*/ 314325 h 1664494"/>
              <a:gd name="connsiteX44" fmla="*/ 1509712 w 1531144"/>
              <a:gd name="connsiteY44" fmla="*/ 335757 h 1664494"/>
              <a:gd name="connsiteX45" fmla="*/ 1426369 w 1531144"/>
              <a:gd name="connsiteY45" fmla="*/ 390525 h 1664494"/>
              <a:gd name="connsiteX46" fmla="*/ 1326356 w 1531144"/>
              <a:gd name="connsiteY46" fmla="*/ 481013 h 1664494"/>
              <a:gd name="connsiteX47" fmla="*/ 1085850 w 1531144"/>
              <a:gd name="connsiteY47" fmla="*/ 752475 h 16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31144" h="1664494">
                <a:moveTo>
                  <a:pt x="1085850" y="752475"/>
                </a:moveTo>
                <a:lnTo>
                  <a:pt x="842962" y="1002507"/>
                </a:lnTo>
                <a:lnTo>
                  <a:pt x="638175" y="1193007"/>
                </a:lnTo>
                <a:lnTo>
                  <a:pt x="492919" y="1314450"/>
                </a:lnTo>
                <a:lnTo>
                  <a:pt x="340519" y="1435894"/>
                </a:lnTo>
                <a:lnTo>
                  <a:pt x="171450" y="1569244"/>
                </a:lnTo>
                <a:lnTo>
                  <a:pt x="64294" y="1654969"/>
                </a:lnTo>
                <a:lnTo>
                  <a:pt x="40481" y="1662113"/>
                </a:lnTo>
                <a:lnTo>
                  <a:pt x="16669" y="1664494"/>
                </a:lnTo>
                <a:lnTo>
                  <a:pt x="2381" y="1657350"/>
                </a:lnTo>
                <a:lnTo>
                  <a:pt x="0" y="1640682"/>
                </a:lnTo>
                <a:lnTo>
                  <a:pt x="9525" y="1612107"/>
                </a:lnTo>
                <a:lnTo>
                  <a:pt x="92869" y="1533525"/>
                </a:lnTo>
                <a:lnTo>
                  <a:pt x="238125" y="1390650"/>
                </a:lnTo>
                <a:lnTo>
                  <a:pt x="411956" y="1216819"/>
                </a:lnTo>
                <a:lnTo>
                  <a:pt x="600075" y="1012032"/>
                </a:lnTo>
                <a:lnTo>
                  <a:pt x="738187" y="840582"/>
                </a:lnTo>
                <a:lnTo>
                  <a:pt x="902494" y="616744"/>
                </a:lnTo>
                <a:lnTo>
                  <a:pt x="1016794" y="452438"/>
                </a:lnTo>
                <a:lnTo>
                  <a:pt x="1114425" y="292894"/>
                </a:lnTo>
                <a:lnTo>
                  <a:pt x="1147762" y="221457"/>
                </a:lnTo>
                <a:lnTo>
                  <a:pt x="1154906" y="200025"/>
                </a:lnTo>
                <a:lnTo>
                  <a:pt x="1154906" y="180975"/>
                </a:lnTo>
                <a:lnTo>
                  <a:pt x="1152525" y="154782"/>
                </a:lnTo>
                <a:lnTo>
                  <a:pt x="1145381" y="126207"/>
                </a:lnTo>
                <a:lnTo>
                  <a:pt x="1133475" y="102394"/>
                </a:lnTo>
                <a:lnTo>
                  <a:pt x="1114425" y="80963"/>
                </a:lnTo>
                <a:lnTo>
                  <a:pt x="1097756" y="59532"/>
                </a:lnTo>
                <a:lnTo>
                  <a:pt x="1081087" y="38100"/>
                </a:lnTo>
                <a:lnTo>
                  <a:pt x="1073944" y="26194"/>
                </a:lnTo>
                <a:lnTo>
                  <a:pt x="1076325" y="9525"/>
                </a:lnTo>
                <a:lnTo>
                  <a:pt x="1088231" y="2382"/>
                </a:lnTo>
                <a:lnTo>
                  <a:pt x="1116806" y="0"/>
                </a:lnTo>
                <a:lnTo>
                  <a:pt x="1193006" y="16669"/>
                </a:lnTo>
                <a:lnTo>
                  <a:pt x="1285875" y="47625"/>
                </a:lnTo>
                <a:lnTo>
                  <a:pt x="1371600" y="90488"/>
                </a:lnTo>
                <a:lnTo>
                  <a:pt x="1438275" y="135732"/>
                </a:lnTo>
                <a:lnTo>
                  <a:pt x="1481137" y="171450"/>
                </a:lnTo>
                <a:lnTo>
                  <a:pt x="1502569" y="192882"/>
                </a:lnTo>
                <a:lnTo>
                  <a:pt x="1519237" y="219075"/>
                </a:lnTo>
                <a:lnTo>
                  <a:pt x="1526381" y="235744"/>
                </a:lnTo>
                <a:lnTo>
                  <a:pt x="1531144" y="266700"/>
                </a:lnTo>
                <a:lnTo>
                  <a:pt x="1531144" y="292894"/>
                </a:lnTo>
                <a:lnTo>
                  <a:pt x="1526381" y="314325"/>
                </a:lnTo>
                <a:lnTo>
                  <a:pt x="1509712" y="335757"/>
                </a:lnTo>
                <a:lnTo>
                  <a:pt x="1426369" y="390525"/>
                </a:lnTo>
                <a:lnTo>
                  <a:pt x="1326356" y="481013"/>
                </a:lnTo>
                <a:lnTo>
                  <a:pt x="1085850" y="752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37C21A3-E3D0-D546-8DAF-4157F86628F4}"/>
              </a:ext>
            </a:extLst>
          </p:cNvPr>
          <p:cNvSpPr/>
          <p:nvPr/>
        </p:nvSpPr>
        <p:spPr>
          <a:xfrm>
            <a:off x="3108325" y="2757488"/>
            <a:ext cx="1090613" cy="338137"/>
          </a:xfrm>
          <a:custGeom>
            <a:avLst/>
            <a:gdLst>
              <a:gd name="connsiteX0" fmla="*/ 745332 w 1090613"/>
              <a:gd name="connsiteY0" fmla="*/ 250031 h 338137"/>
              <a:gd name="connsiteX1" fmla="*/ 500063 w 1090613"/>
              <a:gd name="connsiteY1" fmla="*/ 295275 h 338137"/>
              <a:gd name="connsiteX2" fmla="*/ 297657 w 1090613"/>
              <a:gd name="connsiteY2" fmla="*/ 338137 h 338137"/>
              <a:gd name="connsiteX3" fmla="*/ 200025 w 1090613"/>
              <a:gd name="connsiteY3" fmla="*/ 314325 h 338137"/>
              <a:gd name="connsiteX4" fmla="*/ 97632 w 1090613"/>
              <a:gd name="connsiteY4" fmla="*/ 283368 h 338137"/>
              <a:gd name="connsiteX5" fmla="*/ 47625 w 1090613"/>
              <a:gd name="connsiteY5" fmla="*/ 261937 h 338137"/>
              <a:gd name="connsiteX6" fmla="*/ 14288 w 1090613"/>
              <a:gd name="connsiteY6" fmla="*/ 238125 h 338137"/>
              <a:gd name="connsiteX7" fmla="*/ 4763 w 1090613"/>
              <a:gd name="connsiteY7" fmla="*/ 226218 h 338137"/>
              <a:gd name="connsiteX8" fmla="*/ 0 w 1090613"/>
              <a:gd name="connsiteY8" fmla="*/ 214312 h 338137"/>
              <a:gd name="connsiteX9" fmla="*/ 2382 w 1090613"/>
              <a:gd name="connsiteY9" fmla="*/ 200025 h 338137"/>
              <a:gd name="connsiteX10" fmla="*/ 14288 w 1090613"/>
              <a:gd name="connsiteY10" fmla="*/ 188118 h 338137"/>
              <a:gd name="connsiteX11" fmla="*/ 54769 w 1090613"/>
              <a:gd name="connsiteY11" fmla="*/ 176212 h 338137"/>
              <a:gd name="connsiteX12" fmla="*/ 126207 w 1090613"/>
              <a:gd name="connsiteY12" fmla="*/ 178593 h 338137"/>
              <a:gd name="connsiteX13" fmla="*/ 200025 w 1090613"/>
              <a:gd name="connsiteY13" fmla="*/ 176212 h 338137"/>
              <a:gd name="connsiteX14" fmla="*/ 283369 w 1090613"/>
              <a:gd name="connsiteY14" fmla="*/ 171450 h 338137"/>
              <a:gd name="connsiteX15" fmla="*/ 381000 w 1090613"/>
              <a:gd name="connsiteY15" fmla="*/ 154781 h 338137"/>
              <a:gd name="connsiteX16" fmla="*/ 492919 w 1090613"/>
              <a:gd name="connsiteY16" fmla="*/ 130968 h 338137"/>
              <a:gd name="connsiteX17" fmla="*/ 597694 w 1090613"/>
              <a:gd name="connsiteY17" fmla="*/ 107156 h 338137"/>
              <a:gd name="connsiteX18" fmla="*/ 752475 w 1090613"/>
              <a:gd name="connsiteY18" fmla="*/ 66675 h 338137"/>
              <a:gd name="connsiteX19" fmla="*/ 781050 w 1090613"/>
              <a:gd name="connsiteY19" fmla="*/ 45243 h 338137"/>
              <a:gd name="connsiteX20" fmla="*/ 814388 w 1090613"/>
              <a:gd name="connsiteY20" fmla="*/ 23812 h 338137"/>
              <a:gd name="connsiteX21" fmla="*/ 845344 w 1090613"/>
              <a:gd name="connsiteY21" fmla="*/ 7143 h 338137"/>
              <a:gd name="connsiteX22" fmla="*/ 888207 w 1090613"/>
              <a:gd name="connsiteY22" fmla="*/ 0 h 338137"/>
              <a:gd name="connsiteX23" fmla="*/ 933450 w 1090613"/>
              <a:gd name="connsiteY23" fmla="*/ 2381 h 338137"/>
              <a:gd name="connsiteX24" fmla="*/ 978694 w 1090613"/>
              <a:gd name="connsiteY24" fmla="*/ 11906 h 338137"/>
              <a:gd name="connsiteX25" fmla="*/ 1033463 w 1090613"/>
              <a:gd name="connsiteY25" fmla="*/ 28575 h 338137"/>
              <a:gd name="connsiteX26" fmla="*/ 1064419 w 1090613"/>
              <a:gd name="connsiteY26" fmla="*/ 45243 h 338137"/>
              <a:gd name="connsiteX27" fmla="*/ 1085850 w 1090613"/>
              <a:gd name="connsiteY27" fmla="*/ 66675 h 338137"/>
              <a:gd name="connsiteX28" fmla="*/ 1090613 w 1090613"/>
              <a:gd name="connsiteY28" fmla="*/ 85725 h 338137"/>
              <a:gd name="connsiteX29" fmla="*/ 1090613 w 1090613"/>
              <a:gd name="connsiteY29" fmla="*/ 123825 h 338137"/>
              <a:gd name="connsiteX30" fmla="*/ 1069182 w 1090613"/>
              <a:gd name="connsiteY30" fmla="*/ 159543 h 338137"/>
              <a:gd name="connsiteX31" fmla="*/ 1021557 w 1090613"/>
              <a:gd name="connsiteY31" fmla="*/ 185737 h 338137"/>
              <a:gd name="connsiteX32" fmla="*/ 954882 w 1090613"/>
              <a:gd name="connsiteY32" fmla="*/ 207168 h 338137"/>
              <a:gd name="connsiteX33" fmla="*/ 745332 w 1090613"/>
              <a:gd name="connsiteY33" fmla="*/ 250031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90613" h="338137">
                <a:moveTo>
                  <a:pt x="745332" y="250031"/>
                </a:moveTo>
                <a:lnTo>
                  <a:pt x="500063" y="295275"/>
                </a:lnTo>
                <a:lnTo>
                  <a:pt x="297657" y="338137"/>
                </a:lnTo>
                <a:lnTo>
                  <a:pt x="200025" y="314325"/>
                </a:lnTo>
                <a:lnTo>
                  <a:pt x="97632" y="283368"/>
                </a:lnTo>
                <a:lnTo>
                  <a:pt x="47625" y="261937"/>
                </a:lnTo>
                <a:lnTo>
                  <a:pt x="14288" y="238125"/>
                </a:lnTo>
                <a:lnTo>
                  <a:pt x="4763" y="226218"/>
                </a:lnTo>
                <a:lnTo>
                  <a:pt x="0" y="214312"/>
                </a:lnTo>
                <a:cubicBezTo>
                  <a:pt x="2538" y="201628"/>
                  <a:pt x="2382" y="206453"/>
                  <a:pt x="2382" y="200025"/>
                </a:cubicBezTo>
                <a:lnTo>
                  <a:pt x="14288" y="188118"/>
                </a:lnTo>
                <a:lnTo>
                  <a:pt x="54769" y="176212"/>
                </a:lnTo>
                <a:lnTo>
                  <a:pt x="126207" y="178593"/>
                </a:lnTo>
                <a:lnTo>
                  <a:pt x="200025" y="176212"/>
                </a:lnTo>
                <a:lnTo>
                  <a:pt x="283369" y="171450"/>
                </a:lnTo>
                <a:lnTo>
                  <a:pt x="381000" y="154781"/>
                </a:lnTo>
                <a:lnTo>
                  <a:pt x="492919" y="130968"/>
                </a:lnTo>
                <a:lnTo>
                  <a:pt x="597694" y="107156"/>
                </a:lnTo>
                <a:lnTo>
                  <a:pt x="752475" y="66675"/>
                </a:lnTo>
                <a:lnTo>
                  <a:pt x="781050" y="45243"/>
                </a:lnTo>
                <a:lnTo>
                  <a:pt x="814388" y="23812"/>
                </a:lnTo>
                <a:lnTo>
                  <a:pt x="845344" y="7143"/>
                </a:lnTo>
                <a:lnTo>
                  <a:pt x="888207" y="0"/>
                </a:lnTo>
                <a:lnTo>
                  <a:pt x="933450" y="2381"/>
                </a:lnTo>
                <a:lnTo>
                  <a:pt x="978694" y="11906"/>
                </a:lnTo>
                <a:lnTo>
                  <a:pt x="1033463" y="28575"/>
                </a:lnTo>
                <a:lnTo>
                  <a:pt x="1064419" y="45243"/>
                </a:lnTo>
                <a:lnTo>
                  <a:pt x="1085850" y="66675"/>
                </a:lnTo>
                <a:lnTo>
                  <a:pt x="1090613" y="85725"/>
                </a:lnTo>
                <a:lnTo>
                  <a:pt x="1090613" y="123825"/>
                </a:lnTo>
                <a:lnTo>
                  <a:pt x="1069182" y="159543"/>
                </a:lnTo>
                <a:lnTo>
                  <a:pt x="1021557" y="185737"/>
                </a:lnTo>
                <a:lnTo>
                  <a:pt x="954882" y="207168"/>
                </a:lnTo>
                <a:lnTo>
                  <a:pt x="745332" y="2500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067C6A6-E393-2645-A6B9-98645A50C094}"/>
              </a:ext>
            </a:extLst>
          </p:cNvPr>
          <p:cNvSpPr/>
          <p:nvPr/>
        </p:nvSpPr>
        <p:spPr>
          <a:xfrm>
            <a:off x="2681288" y="3427413"/>
            <a:ext cx="1757362" cy="449262"/>
          </a:xfrm>
          <a:custGeom>
            <a:avLst/>
            <a:gdLst>
              <a:gd name="connsiteX0" fmla="*/ 1369218 w 1757504"/>
              <a:gd name="connsiteY0" fmla="*/ 261937 h 450056"/>
              <a:gd name="connsiteX1" fmla="*/ 1116806 w 1757504"/>
              <a:gd name="connsiteY1" fmla="*/ 316706 h 450056"/>
              <a:gd name="connsiteX2" fmla="*/ 833437 w 1757504"/>
              <a:gd name="connsiteY2" fmla="*/ 369094 h 450056"/>
              <a:gd name="connsiteX3" fmla="*/ 607218 w 1757504"/>
              <a:gd name="connsiteY3" fmla="*/ 421481 h 450056"/>
              <a:gd name="connsiteX4" fmla="*/ 500062 w 1757504"/>
              <a:gd name="connsiteY4" fmla="*/ 438150 h 450056"/>
              <a:gd name="connsiteX5" fmla="*/ 419100 w 1757504"/>
              <a:gd name="connsiteY5" fmla="*/ 447675 h 450056"/>
              <a:gd name="connsiteX6" fmla="*/ 338137 w 1757504"/>
              <a:gd name="connsiteY6" fmla="*/ 450056 h 450056"/>
              <a:gd name="connsiteX7" fmla="*/ 273843 w 1757504"/>
              <a:gd name="connsiteY7" fmla="*/ 445294 h 450056"/>
              <a:gd name="connsiteX8" fmla="*/ 223837 w 1757504"/>
              <a:gd name="connsiteY8" fmla="*/ 435769 h 450056"/>
              <a:gd name="connsiteX9" fmla="*/ 188118 w 1757504"/>
              <a:gd name="connsiteY9" fmla="*/ 423862 h 450056"/>
              <a:gd name="connsiteX10" fmla="*/ 121443 w 1757504"/>
              <a:gd name="connsiteY10" fmla="*/ 388144 h 450056"/>
              <a:gd name="connsiteX11" fmla="*/ 69056 w 1757504"/>
              <a:gd name="connsiteY11" fmla="*/ 350044 h 450056"/>
              <a:gd name="connsiteX12" fmla="*/ 16668 w 1757504"/>
              <a:gd name="connsiteY12" fmla="*/ 307181 h 450056"/>
              <a:gd name="connsiteX13" fmla="*/ 2381 w 1757504"/>
              <a:gd name="connsiteY13" fmla="*/ 288131 h 450056"/>
              <a:gd name="connsiteX14" fmla="*/ 0 w 1757504"/>
              <a:gd name="connsiteY14" fmla="*/ 261937 h 450056"/>
              <a:gd name="connsiteX15" fmla="*/ 11906 w 1757504"/>
              <a:gd name="connsiteY15" fmla="*/ 247650 h 450056"/>
              <a:gd name="connsiteX16" fmla="*/ 28575 w 1757504"/>
              <a:gd name="connsiteY16" fmla="*/ 240506 h 450056"/>
              <a:gd name="connsiteX17" fmla="*/ 59531 w 1757504"/>
              <a:gd name="connsiteY17" fmla="*/ 245269 h 450056"/>
              <a:gd name="connsiteX18" fmla="*/ 95250 w 1757504"/>
              <a:gd name="connsiteY18" fmla="*/ 264319 h 450056"/>
              <a:gd name="connsiteX19" fmla="*/ 135731 w 1757504"/>
              <a:gd name="connsiteY19" fmla="*/ 278606 h 450056"/>
              <a:gd name="connsiteX20" fmla="*/ 183356 w 1757504"/>
              <a:gd name="connsiteY20" fmla="*/ 288131 h 450056"/>
              <a:gd name="connsiteX21" fmla="*/ 228600 w 1757504"/>
              <a:gd name="connsiteY21" fmla="*/ 292894 h 450056"/>
              <a:gd name="connsiteX22" fmla="*/ 283368 w 1757504"/>
              <a:gd name="connsiteY22" fmla="*/ 292894 h 450056"/>
              <a:gd name="connsiteX23" fmla="*/ 354806 w 1757504"/>
              <a:gd name="connsiteY23" fmla="*/ 292894 h 450056"/>
              <a:gd name="connsiteX24" fmla="*/ 500062 w 1757504"/>
              <a:gd name="connsiteY24" fmla="*/ 269081 h 450056"/>
              <a:gd name="connsiteX25" fmla="*/ 723900 w 1757504"/>
              <a:gd name="connsiteY25" fmla="*/ 214312 h 450056"/>
              <a:gd name="connsiteX26" fmla="*/ 907256 w 1757504"/>
              <a:gd name="connsiteY26" fmla="*/ 159544 h 450056"/>
              <a:gd name="connsiteX27" fmla="*/ 1133475 w 1757504"/>
              <a:gd name="connsiteY27" fmla="*/ 130969 h 450056"/>
              <a:gd name="connsiteX28" fmla="*/ 1226343 w 1757504"/>
              <a:gd name="connsiteY28" fmla="*/ 107156 h 450056"/>
              <a:gd name="connsiteX29" fmla="*/ 1326356 w 1757504"/>
              <a:gd name="connsiteY29" fmla="*/ 88106 h 450056"/>
              <a:gd name="connsiteX30" fmla="*/ 1362075 w 1757504"/>
              <a:gd name="connsiteY30" fmla="*/ 64294 h 450056"/>
              <a:gd name="connsiteX31" fmla="*/ 1407318 w 1757504"/>
              <a:gd name="connsiteY31" fmla="*/ 33337 h 450056"/>
              <a:gd name="connsiteX32" fmla="*/ 1454943 w 1757504"/>
              <a:gd name="connsiteY32" fmla="*/ 9525 h 450056"/>
              <a:gd name="connsiteX33" fmla="*/ 1495425 w 1757504"/>
              <a:gd name="connsiteY33" fmla="*/ 0 h 450056"/>
              <a:gd name="connsiteX34" fmla="*/ 1545431 w 1757504"/>
              <a:gd name="connsiteY34" fmla="*/ 0 h 450056"/>
              <a:gd name="connsiteX35" fmla="*/ 1614487 w 1757504"/>
              <a:gd name="connsiteY35" fmla="*/ 9525 h 450056"/>
              <a:gd name="connsiteX36" fmla="*/ 1678781 w 1757504"/>
              <a:gd name="connsiteY36" fmla="*/ 23812 h 450056"/>
              <a:gd name="connsiteX37" fmla="*/ 1712118 w 1757504"/>
              <a:gd name="connsiteY37" fmla="*/ 35719 h 450056"/>
              <a:gd name="connsiteX38" fmla="*/ 1740693 w 1757504"/>
              <a:gd name="connsiteY38" fmla="*/ 59531 h 450056"/>
              <a:gd name="connsiteX39" fmla="*/ 1752600 w 1757504"/>
              <a:gd name="connsiteY39" fmla="*/ 80962 h 450056"/>
              <a:gd name="connsiteX40" fmla="*/ 1757362 w 1757504"/>
              <a:gd name="connsiteY40" fmla="*/ 109537 h 450056"/>
              <a:gd name="connsiteX41" fmla="*/ 1750218 w 1757504"/>
              <a:gd name="connsiteY41" fmla="*/ 138112 h 450056"/>
              <a:gd name="connsiteX42" fmla="*/ 1731168 w 1757504"/>
              <a:gd name="connsiteY42" fmla="*/ 161925 h 450056"/>
              <a:gd name="connsiteX43" fmla="*/ 1697831 w 1757504"/>
              <a:gd name="connsiteY43" fmla="*/ 185737 h 450056"/>
              <a:gd name="connsiteX44" fmla="*/ 1659731 w 1757504"/>
              <a:gd name="connsiteY44" fmla="*/ 204787 h 450056"/>
              <a:gd name="connsiteX45" fmla="*/ 1369218 w 1757504"/>
              <a:gd name="connsiteY45" fmla="*/ 261937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57504" h="450056">
                <a:moveTo>
                  <a:pt x="1369218" y="261937"/>
                </a:moveTo>
                <a:lnTo>
                  <a:pt x="1116806" y="316706"/>
                </a:lnTo>
                <a:lnTo>
                  <a:pt x="833437" y="369094"/>
                </a:lnTo>
                <a:lnTo>
                  <a:pt x="607218" y="421481"/>
                </a:lnTo>
                <a:lnTo>
                  <a:pt x="500062" y="438150"/>
                </a:lnTo>
                <a:lnTo>
                  <a:pt x="419100" y="447675"/>
                </a:lnTo>
                <a:lnTo>
                  <a:pt x="338137" y="450056"/>
                </a:lnTo>
                <a:lnTo>
                  <a:pt x="273843" y="445294"/>
                </a:lnTo>
                <a:lnTo>
                  <a:pt x="223837" y="435769"/>
                </a:lnTo>
                <a:lnTo>
                  <a:pt x="188118" y="423862"/>
                </a:lnTo>
                <a:lnTo>
                  <a:pt x="121443" y="388144"/>
                </a:lnTo>
                <a:lnTo>
                  <a:pt x="69056" y="350044"/>
                </a:lnTo>
                <a:lnTo>
                  <a:pt x="16668" y="307181"/>
                </a:lnTo>
                <a:lnTo>
                  <a:pt x="2381" y="288131"/>
                </a:lnTo>
                <a:lnTo>
                  <a:pt x="0" y="261937"/>
                </a:lnTo>
                <a:lnTo>
                  <a:pt x="11906" y="247650"/>
                </a:lnTo>
                <a:lnTo>
                  <a:pt x="28575" y="240506"/>
                </a:lnTo>
                <a:lnTo>
                  <a:pt x="59531" y="245269"/>
                </a:lnTo>
                <a:lnTo>
                  <a:pt x="95250" y="264319"/>
                </a:lnTo>
                <a:lnTo>
                  <a:pt x="135731" y="278606"/>
                </a:lnTo>
                <a:lnTo>
                  <a:pt x="183356" y="288131"/>
                </a:lnTo>
                <a:lnTo>
                  <a:pt x="228600" y="292894"/>
                </a:lnTo>
                <a:lnTo>
                  <a:pt x="283368" y="292894"/>
                </a:lnTo>
                <a:lnTo>
                  <a:pt x="354806" y="292894"/>
                </a:lnTo>
                <a:lnTo>
                  <a:pt x="500062" y="269081"/>
                </a:lnTo>
                <a:lnTo>
                  <a:pt x="723900" y="214312"/>
                </a:lnTo>
                <a:lnTo>
                  <a:pt x="907256" y="159544"/>
                </a:lnTo>
                <a:lnTo>
                  <a:pt x="1133475" y="130969"/>
                </a:lnTo>
                <a:lnTo>
                  <a:pt x="1226343" y="107156"/>
                </a:lnTo>
                <a:lnTo>
                  <a:pt x="1326356" y="88106"/>
                </a:lnTo>
                <a:lnTo>
                  <a:pt x="1362075" y="64294"/>
                </a:lnTo>
                <a:lnTo>
                  <a:pt x="1407318" y="33337"/>
                </a:lnTo>
                <a:lnTo>
                  <a:pt x="1454943" y="9525"/>
                </a:lnTo>
                <a:lnTo>
                  <a:pt x="1495425" y="0"/>
                </a:lnTo>
                <a:lnTo>
                  <a:pt x="1545431" y="0"/>
                </a:lnTo>
                <a:lnTo>
                  <a:pt x="1614487" y="9525"/>
                </a:lnTo>
                <a:lnTo>
                  <a:pt x="1678781" y="23812"/>
                </a:lnTo>
                <a:lnTo>
                  <a:pt x="1712118" y="35719"/>
                </a:lnTo>
                <a:lnTo>
                  <a:pt x="1740693" y="59531"/>
                </a:lnTo>
                <a:lnTo>
                  <a:pt x="1752600" y="80962"/>
                </a:lnTo>
                <a:cubicBezTo>
                  <a:pt x="1757504" y="107937"/>
                  <a:pt x="1757362" y="98282"/>
                  <a:pt x="1757362" y="109537"/>
                </a:cubicBezTo>
                <a:lnTo>
                  <a:pt x="1750218" y="138112"/>
                </a:lnTo>
                <a:lnTo>
                  <a:pt x="1731168" y="161925"/>
                </a:lnTo>
                <a:lnTo>
                  <a:pt x="1697831" y="185737"/>
                </a:lnTo>
                <a:lnTo>
                  <a:pt x="1659731" y="204787"/>
                </a:lnTo>
                <a:lnTo>
                  <a:pt x="1369218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D4B4296-CFE5-7B49-9070-CF4E55A5C41F}"/>
              </a:ext>
            </a:extLst>
          </p:cNvPr>
          <p:cNvSpPr/>
          <p:nvPr/>
        </p:nvSpPr>
        <p:spPr>
          <a:xfrm>
            <a:off x="2689225" y="4268788"/>
            <a:ext cx="601663" cy="612775"/>
          </a:xfrm>
          <a:custGeom>
            <a:avLst/>
            <a:gdLst>
              <a:gd name="connsiteX0" fmla="*/ 369094 w 602457"/>
              <a:gd name="connsiteY0" fmla="*/ 507207 h 611982"/>
              <a:gd name="connsiteX1" fmla="*/ 333375 w 602457"/>
              <a:gd name="connsiteY1" fmla="*/ 435769 h 611982"/>
              <a:gd name="connsiteX2" fmla="*/ 295275 w 602457"/>
              <a:gd name="connsiteY2" fmla="*/ 371475 h 611982"/>
              <a:gd name="connsiteX3" fmla="*/ 238125 w 602457"/>
              <a:gd name="connsiteY3" fmla="*/ 292894 h 611982"/>
              <a:gd name="connsiteX4" fmla="*/ 145257 w 602457"/>
              <a:gd name="connsiteY4" fmla="*/ 185738 h 611982"/>
              <a:gd name="connsiteX5" fmla="*/ 38100 w 602457"/>
              <a:gd name="connsiteY5" fmla="*/ 73819 h 611982"/>
              <a:gd name="connsiteX6" fmla="*/ 7144 w 602457"/>
              <a:gd name="connsiteY6" fmla="*/ 38100 h 611982"/>
              <a:gd name="connsiteX7" fmla="*/ 0 w 602457"/>
              <a:gd name="connsiteY7" fmla="*/ 21432 h 611982"/>
              <a:gd name="connsiteX8" fmla="*/ 2382 w 602457"/>
              <a:gd name="connsiteY8" fmla="*/ 9525 h 611982"/>
              <a:gd name="connsiteX9" fmla="*/ 9525 w 602457"/>
              <a:gd name="connsiteY9" fmla="*/ 2382 h 611982"/>
              <a:gd name="connsiteX10" fmla="*/ 35719 w 602457"/>
              <a:gd name="connsiteY10" fmla="*/ 0 h 611982"/>
              <a:gd name="connsiteX11" fmla="*/ 64294 w 602457"/>
              <a:gd name="connsiteY11" fmla="*/ 4763 h 611982"/>
              <a:gd name="connsiteX12" fmla="*/ 126207 w 602457"/>
              <a:gd name="connsiteY12" fmla="*/ 23813 h 611982"/>
              <a:gd name="connsiteX13" fmla="*/ 211932 w 602457"/>
              <a:gd name="connsiteY13" fmla="*/ 57150 h 611982"/>
              <a:gd name="connsiteX14" fmla="*/ 302419 w 602457"/>
              <a:gd name="connsiteY14" fmla="*/ 97632 h 611982"/>
              <a:gd name="connsiteX15" fmla="*/ 366713 w 602457"/>
              <a:gd name="connsiteY15" fmla="*/ 135732 h 611982"/>
              <a:gd name="connsiteX16" fmla="*/ 421482 w 602457"/>
              <a:gd name="connsiteY16" fmla="*/ 176213 h 611982"/>
              <a:gd name="connsiteX17" fmla="*/ 469107 w 602457"/>
              <a:gd name="connsiteY17" fmla="*/ 226219 h 611982"/>
              <a:gd name="connsiteX18" fmla="*/ 521494 w 602457"/>
              <a:gd name="connsiteY18" fmla="*/ 290513 h 611982"/>
              <a:gd name="connsiteX19" fmla="*/ 557213 w 602457"/>
              <a:gd name="connsiteY19" fmla="*/ 342900 h 611982"/>
              <a:gd name="connsiteX20" fmla="*/ 585788 w 602457"/>
              <a:gd name="connsiteY20" fmla="*/ 392907 h 611982"/>
              <a:gd name="connsiteX21" fmla="*/ 597694 w 602457"/>
              <a:gd name="connsiteY21" fmla="*/ 428625 h 611982"/>
              <a:gd name="connsiteX22" fmla="*/ 602457 w 602457"/>
              <a:gd name="connsiteY22" fmla="*/ 459582 h 611982"/>
              <a:gd name="connsiteX23" fmla="*/ 602457 w 602457"/>
              <a:gd name="connsiteY23" fmla="*/ 485775 h 611982"/>
              <a:gd name="connsiteX24" fmla="*/ 600075 w 602457"/>
              <a:gd name="connsiteY24" fmla="*/ 516732 h 611982"/>
              <a:gd name="connsiteX25" fmla="*/ 590550 w 602457"/>
              <a:gd name="connsiteY25" fmla="*/ 559594 h 611982"/>
              <a:gd name="connsiteX26" fmla="*/ 571500 w 602457"/>
              <a:gd name="connsiteY26" fmla="*/ 583407 h 611982"/>
              <a:gd name="connsiteX27" fmla="*/ 550069 w 602457"/>
              <a:gd name="connsiteY27" fmla="*/ 597694 h 611982"/>
              <a:gd name="connsiteX28" fmla="*/ 523875 w 602457"/>
              <a:gd name="connsiteY28" fmla="*/ 604838 h 611982"/>
              <a:gd name="connsiteX29" fmla="*/ 488157 w 602457"/>
              <a:gd name="connsiteY29" fmla="*/ 611982 h 611982"/>
              <a:gd name="connsiteX30" fmla="*/ 469107 w 602457"/>
              <a:gd name="connsiteY30" fmla="*/ 607219 h 611982"/>
              <a:gd name="connsiteX31" fmla="*/ 438150 w 602457"/>
              <a:gd name="connsiteY31" fmla="*/ 590550 h 611982"/>
              <a:gd name="connsiteX32" fmla="*/ 411957 w 602457"/>
              <a:gd name="connsiteY32" fmla="*/ 571500 h 611982"/>
              <a:gd name="connsiteX33" fmla="*/ 369094 w 602457"/>
              <a:gd name="connsiteY33" fmla="*/ 507207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2457" h="611982">
                <a:moveTo>
                  <a:pt x="369094" y="507207"/>
                </a:moveTo>
                <a:lnTo>
                  <a:pt x="333375" y="435769"/>
                </a:lnTo>
                <a:lnTo>
                  <a:pt x="295275" y="371475"/>
                </a:lnTo>
                <a:lnTo>
                  <a:pt x="238125" y="292894"/>
                </a:lnTo>
                <a:lnTo>
                  <a:pt x="145257" y="185738"/>
                </a:lnTo>
                <a:lnTo>
                  <a:pt x="38100" y="73819"/>
                </a:lnTo>
                <a:lnTo>
                  <a:pt x="7144" y="38100"/>
                </a:lnTo>
                <a:lnTo>
                  <a:pt x="0" y="21432"/>
                </a:lnTo>
                <a:lnTo>
                  <a:pt x="2382" y="9525"/>
                </a:lnTo>
                <a:lnTo>
                  <a:pt x="9525" y="2382"/>
                </a:lnTo>
                <a:lnTo>
                  <a:pt x="35719" y="0"/>
                </a:lnTo>
                <a:lnTo>
                  <a:pt x="64294" y="4763"/>
                </a:lnTo>
                <a:lnTo>
                  <a:pt x="126207" y="23813"/>
                </a:lnTo>
                <a:lnTo>
                  <a:pt x="211932" y="57150"/>
                </a:lnTo>
                <a:lnTo>
                  <a:pt x="302419" y="97632"/>
                </a:lnTo>
                <a:lnTo>
                  <a:pt x="366713" y="135732"/>
                </a:lnTo>
                <a:lnTo>
                  <a:pt x="421482" y="176213"/>
                </a:lnTo>
                <a:lnTo>
                  <a:pt x="469107" y="226219"/>
                </a:lnTo>
                <a:lnTo>
                  <a:pt x="521494" y="290513"/>
                </a:lnTo>
                <a:lnTo>
                  <a:pt x="557213" y="342900"/>
                </a:lnTo>
                <a:lnTo>
                  <a:pt x="585788" y="392907"/>
                </a:lnTo>
                <a:lnTo>
                  <a:pt x="597694" y="428625"/>
                </a:lnTo>
                <a:lnTo>
                  <a:pt x="602457" y="459582"/>
                </a:lnTo>
                <a:lnTo>
                  <a:pt x="602457" y="485775"/>
                </a:lnTo>
                <a:lnTo>
                  <a:pt x="600075" y="516732"/>
                </a:lnTo>
                <a:lnTo>
                  <a:pt x="590550" y="559594"/>
                </a:lnTo>
                <a:lnTo>
                  <a:pt x="571500" y="583407"/>
                </a:lnTo>
                <a:lnTo>
                  <a:pt x="550069" y="597694"/>
                </a:lnTo>
                <a:lnTo>
                  <a:pt x="523875" y="604838"/>
                </a:lnTo>
                <a:lnTo>
                  <a:pt x="488157" y="611982"/>
                </a:lnTo>
                <a:lnTo>
                  <a:pt x="469107" y="607219"/>
                </a:lnTo>
                <a:lnTo>
                  <a:pt x="438150" y="590550"/>
                </a:lnTo>
                <a:lnTo>
                  <a:pt x="411957" y="571500"/>
                </a:lnTo>
                <a:lnTo>
                  <a:pt x="369094" y="5072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12C616A-D106-5D4C-8F24-8E94376E8727}"/>
              </a:ext>
            </a:extLst>
          </p:cNvPr>
          <p:cNvSpPr/>
          <p:nvPr/>
        </p:nvSpPr>
        <p:spPr>
          <a:xfrm>
            <a:off x="3998913" y="3868738"/>
            <a:ext cx="568325" cy="774700"/>
          </a:xfrm>
          <a:custGeom>
            <a:avLst/>
            <a:gdLst>
              <a:gd name="connsiteX0" fmla="*/ 283369 w 569119"/>
              <a:gd name="connsiteY0" fmla="*/ 552450 h 773907"/>
              <a:gd name="connsiteX1" fmla="*/ 171450 w 569119"/>
              <a:gd name="connsiteY1" fmla="*/ 657225 h 773907"/>
              <a:gd name="connsiteX2" fmla="*/ 114300 w 569119"/>
              <a:gd name="connsiteY2" fmla="*/ 707232 h 773907"/>
              <a:gd name="connsiteX3" fmla="*/ 59531 w 569119"/>
              <a:gd name="connsiteY3" fmla="*/ 764382 h 773907"/>
              <a:gd name="connsiteX4" fmla="*/ 45244 w 569119"/>
              <a:gd name="connsiteY4" fmla="*/ 771525 h 773907"/>
              <a:gd name="connsiteX5" fmla="*/ 28575 w 569119"/>
              <a:gd name="connsiteY5" fmla="*/ 773907 h 773907"/>
              <a:gd name="connsiteX6" fmla="*/ 11906 w 569119"/>
              <a:gd name="connsiteY6" fmla="*/ 771525 h 773907"/>
              <a:gd name="connsiteX7" fmla="*/ 0 w 569119"/>
              <a:gd name="connsiteY7" fmla="*/ 762000 h 773907"/>
              <a:gd name="connsiteX8" fmla="*/ 0 w 569119"/>
              <a:gd name="connsiteY8" fmla="*/ 745332 h 773907"/>
              <a:gd name="connsiteX9" fmla="*/ 11906 w 569119"/>
              <a:gd name="connsiteY9" fmla="*/ 704850 h 773907"/>
              <a:gd name="connsiteX10" fmla="*/ 54769 w 569119"/>
              <a:gd name="connsiteY10" fmla="*/ 614363 h 773907"/>
              <a:gd name="connsiteX11" fmla="*/ 107156 w 569119"/>
              <a:gd name="connsiteY11" fmla="*/ 502444 h 773907"/>
              <a:gd name="connsiteX12" fmla="*/ 159544 w 569119"/>
              <a:gd name="connsiteY12" fmla="*/ 397669 h 773907"/>
              <a:gd name="connsiteX13" fmla="*/ 195262 w 569119"/>
              <a:gd name="connsiteY13" fmla="*/ 335757 h 773907"/>
              <a:gd name="connsiteX14" fmla="*/ 216694 w 569119"/>
              <a:gd name="connsiteY14" fmla="*/ 290513 h 773907"/>
              <a:gd name="connsiteX15" fmla="*/ 226219 w 569119"/>
              <a:gd name="connsiteY15" fmla="*/ 252413 h 773907"/>
              <a:gd name="connsiteX16" fmla="*/ 230981 w 569119"/>
              <a:gd name="connsiteY16" fmla="*/ 226219 h 773907"/>
              <a:gd name="connsiteX17" fmla="*/ 230981 w 569119"/>
              <a:gd name="connsiteY17" fmla="*/ 197644 h 773907"/>
              <a:gd name="connsiteX18" fmla="*/ 223837 w 569119"/>
              <a:gd name="connsiteY18" fmla="*/ 159544 h 773907"/>
              <a:gd name="connsiteX19" fmla="*/ 211931 w 569119"/>
              <a:gd name="connsiteY19" fmla="*/ 133350 h 773907"/>
              <a:gd name="connsiteX20" fmla="*/ 192881 w 569119"/>
              <a:gd name="connsiteY20" fmla="*/ 95250 h 773907"/>
              <a:gd name="connsiteX21" fmla="*/ 166687 w 569119"/>
              <a:gd name="connsiteY21" fmla="*/ 57150 h 773907"/>
              <a:gd name="connsiteX22" fmla="*/ 159544 w 569119"/>
              <a:gd name="connsiteY22" fmla="*/ 38100 h 773907"/>
              <a:gd name="connsiteX23" fmla="*/ 159544 w 569119"/>
              <a:gd name="connsiteY23" fmla="*/ 23813 h 773907"/>
              <a:gd name="connsiteX24" fmla="*/ 166687 w 569119"/>
              <a:gd name="connsiteY24" fmla="*/ 7144 h 773907"/>
              <a:gd name="connsiteX25" fmla="*/ 183356 w 569119"/>
              <a:gd name="connsiteY25" fmla="*/ 0 h 773907"/>
              <a:gd name="connsiteX26" fmla="*/ 223837 w 569119"/>
              <a:gd name="connsiteY26" fmla="*/ 7144 h 773907"/>
              <a:gd name="connsiteX27" fmla="*/ 309562 w 569119"/>
              <a:gd name="connsiteY27" fmla="*/ 54769 h 773907"/>
              <a:gd name="connsiteX28" fmla="*/ 373856 w 569119"/>
              <a:gd name="connsiteY28" fmla="*/ 90488 h 773907"/>
              <a:gd name="connsiteX29" fmla="*/ 428625 w 569119"/>
              <a:gd name="connsiteY29" fmla="*/ 123825 h 773907"/>
              <a:gd name="connsiteX30" fmla="*/ 478631 w 569119"/>
              <a:gd name="connsiteY30" fmla="*/ 164307 h 773907"/>
              <a:gd name="connsiteX31" fmla="*/ 516731 w 569119"/>
              <a:gd name="connsiteY31" fmla="*/ 197644 h 773907"/>
              <a:gd name="connsiteX32" fmla="*/ 545306 w 569119"/>
              <a:gd name="connsiteY32" fmla="*/ 228600 h 773907"/>
              <a:gd name="connsiteX33" fmla="*/ 554831 w 569119"/>
              <a:gd name="connsiteY33" fmla="*/ 242888 h 773907"/>
              <a:gd name="connsiteX34" fmla="*/ 564356 w 569119"/>
              <a:gd name="connsiteY34" fmla="*/ 266700 h 773907"/>
              <a:gd name="connsiteX35" fmla="*/ 569119 w 569119"/>
              <a:gd name="connsiteY35" fmla="*/ 292894 h 773907"/>
              <a:gd name="connsiteX36" fmla="*/ 564356 w 569119"/>
              <a:gd name="connsiteY36" fmla="*/ 314325 h 773907"/>
              <a:gd name="connsiteX37" fmla="*/ 550069 w 569119"/>
              <a:gd name="connsiteY37" fmla="*/ 338138 h 773907"/>
              <a:gd name="connsiteX38" fmla="*/ 509587 w 569119"/>
              <a:gd name="connsiteY38" fmla="*/ 376238 h 773907"/>
              <a:gd name="connsiteX39" fmla="*/ 452437 w 569119"/>
              <a:gd name="connsiteY39" fmla="*/ 416719 h 773907"/>
              <a:gd name="connsiteX40" fmla="*/ 359569 w 569119"/>
              <a:gd name="connsiteY40" fmla="*/ 490538 h 773907"/>
              <a:gd name="connsiteX41" fmla="*/ 283369 w 569119"/>
              <a:gd name="connsiteY41" fmla="*/ 552450 h 7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9119" h="773907">
                <a:moveTo>
                  <a:pt x="283369" y="552450"/>
                </a:moveTo>
                <a:lnTo>
                  <a:pt x="171450" y="657225"/>
                </a:lnTo>
                <a:lnTo>
                  <a:pt x="114300" y="707232"/>
                </a:lnTo>
                <a:lnTo>
                  <a:pt x="59531" y="764382"/>
                </a:lnTo>
                <a:lnTo>
                  <a:pt x="45244" y="771525"/>
                </a:lnTo>
                <a:lnTo>
                  <a:pt x="28575" y="773907"/>
                </a:lnTo>
                <a:lnTo>
                  <a:pt x="11906" y="771525"/>
                </a:lnTo>
                <a:lnTo>
                  <a:pt x="0" y="762000"/>
                </a:lnTo>
                <a:lnTo>
                  <a:pt x="0" y="745332"/>
                </a:lnTo>
                <a:lnTo>
                  <a:pt x="11906" y="704850"/>
                </a:lnTo>
                <a:lnTo>
                  <a:pt x="54769" y="614363"/>
                </a:lnTo>
                <a:lnTo>
                  <a:pt x="107156" y="502444"/>
                </a:lnTo>
                <a:lnTo>
                  <a:pt x="159544" y="397669"/>
                </a:lnTo>
                <a:lnTo>
                  <a:pt x="195262" y="335757"/>
                </a:lnTo>
                <a:lnTo>
                  <a:pt x="216694" y="290513"/>
                </a:lnTo>
                <a:lnTo>
                  <a:pt x="226219" y="252413"/>
                </a:lnTo>
                <a:lnTo>
                  <a:pt x="230981" y="226219"/>
                </a:lnTo>
                <a:lnTo>
                  <a:pt x="230981" y="197644"/>
                </a:lnTo>
                <a:lnTo>
                  <a:pt x="223837" y="159544"/>
                </a:lnTo>
                <a:lnTo>
                  <a:pt x="211931" y="133350"/>
                </a:lnTo>
                <a:lnTo>
                  <a:pt x="192881" y="95250"/>
                </a:lnTo>
                <a:lnTo>
                  <a:pt x="166687" y="57150"/>
                </a:lnTo>
                <a:lnTo>
                  <a:pt x="159544" y="38100"/>
                </a:lnTo>
                <a:lnTo>
                  <a:pt x="159544" y="23813"/>
                </a:lnTo>
                <a:lnTo>
                  <a:pt x="166687" y="7144"/>
                </a:lnTo>
                <a:lnTo>
                  <a:pt x="183356" y="0"/>
                </a:lnTo>
                <a:lnTo>
                  <a:pt x="223837" y="7144"/>
                </a:lnTo>
                <a:lnTo>
                  <a:pt x="309562" y="54769"/>
                </a:lnTo>
                <a:lnTo>
                  <a:pt x="373856" y="90488"/>
                </a:lnTo>
                <a:lnTo>
                  <a:pt x="428625" y="123825"/>
                </a:lnTo>
                <a:lnTo>
                  <a:pt x="478631" y="164307"/>
                </a:lnTo>
                <a:lnTo>
                  <a:pt x="516731" y="197644"/>
                </a:lnTo>
                <a:lnTo>
                  <a:pt x="545306" y="228600"/>
                </a:lnTo>
                <a:lnTo>
                  <a:pt x="554831" y="242888"/>
                </a:lnTo>
                <a:lnTo>
                  <a:pt x="564356" y="266700"/>
                </a:lnTo>
                <a:lnTo>
                  <a:pt x="569119" y="292894"/>
                </a:lnTo>
                <a:lnTo>
                  <a:pt x="564356" y="314325"/>
                </a:lnTo>
                <a:lnTo>
                  <a:pt x="550069" y="338138"/>
                </a:lnTo>
                <a:lnTo>
                  <a:pt x="509587" y="376238"/>
                </a:lnTo>
                <a:lnTo>
                  <a:pt x="452437" y="416719"/>
                </a:lnTo>
                <a:lnTo>
                  <a:pt x="359569" y="490538"/>
                </a:lnTo>
                <a:lnTo>
                  <a:pt x="283369" y="552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7C68A01-6428-8E49-B3F1-F31D281EAF45}"/>
              </a:ext>
            </a:extLst>
          </p:cNvPr>
          <p:cNvSpPr/>
          <p:nvPr/>
        </p:nvSpPr>
        <p:spPr>
          <a:xfrm>
            <a:off x="5437188" y="1476375"/>
            <a:ext cx="490537" cy="639763"/>
          </a:xfrm>
          <a:custGeom>
            <a:avLst/>
            <a:gdLst>
              <a:gd name="connsiteX0" fmla="*/ 200025 w 490537"/>
              <a:gd name="connsiteY0" fmla="*/ 390525 h 640556"/>
              <a:gd name="connsiteX1" fmla="*/ 195262 w 490537"/>
              <a:gd name="connsiteY1" fmla="*/ 283369 h 640556"/>
              <a:gd name="connsiteX2" fmla="*/ 185737 w 490537"/>
              <a:gd name="connsiteY2" fmla="*/ 247650 h 640556"/>
              <a:gd name="connsiteX3" fmla="*/ 169069 w 490537"/>
              <a:gd name="connsiteY3" fmla="*/ 214313 h 640556"/>
              <a:gd name="connsiteX4" fmla="*/ 135731 w 490537"/>
              <a:gd name="connsiteY4" fmla="*/ 180975 h 640556"/>
              <a:gd name="connsiteX5" fmla="*/ 73819 w 490537"/>
              <a:gd name="connsiteY5" fmla="*/ 123825 h 640556"/>
              <a:gd name="connsiteX6" fmla="*/ 38100 w 490537"/>
              <a:gd name="connsiteY6" fmla="*/ 97631 h 640556"/>
              <a:gd name="connsiteX7" fmla="*/ 9525 w 490537"/>
              <a:gd name="connsiteY7" fmla="*/ 78581 h 640556"/>
              <a:gd name="connsiteX8" fmla="*/ 0 w 490537"/>
              <a:gd name="connsiteY8" fmla="*/ 64294 h 640556"/>
              <a:gd name="connsiteX9" fmla="*/ 2381 w 490537"/>
              <a:gd name="connsiteY9" fmla="*/ 42863 h 640556"/>
              <a:gd name="connsiteX10" fmla="*/ 16669 w 490537"/>
              <a:gd name="connsiteY10" fmla="*/ 23813 h 640556"/>
              <a:gd name="connsiteX11" fmla="*/ 33337 w 490537"/>
              <a:gd name="connsiteY11" fmla="*/ 11906 h 640556"/>
              <a:gd name="connsiteX12" fmla="*/ 66675 w 490537"/>
              <a:gd name="connsiteY12" fmla="*/ 2381 h 640556"/>
              <a:gd name="connsiteX13" fmla="*/ 128587 w 490537"/>
              <a:gd name="connsiteY13" fmla="*/ 0 h 640556"/>
              <a:gd name="connsiteX14" fmla="*/ 180975 w 490537"/>
              <a:gd name="connsiteY14" fmla="*/ 9525 h 640556"/>
              <a:gd name="connsiteX15" fmla="*/ 238125 w 490537"/>
              <a:gd name="connsiteY15" fmla="*/ 35719 h 640556"/>
              <a:gd name="connsiteX16" fmla="*/ 335756 w 490537"/>
              <a:gd name="connsiteY16" fmla="*/ 88106 h 640556"/>
              <a:gd name="connsiteX17" fmla="*/ 414337 w 490537"/>
              <a:gd name="connsiteY17" fmla="*/ 138113 h 640556"/>
              <a:gd name="connsiteX18" fmla="*/ 450056 w 490537"/>
              <a:gd name="connsiteY18" fmla="*/ 169069 h 640556"/>
              <a:gd name="connsiteX19" fmla="*/ 473869 w 490537"/>
              <a:gd name="connsiteY19" fmla="*/ 192881 h 640556"/>
              <a:gd name="connsiteX20" fmla="*/ 483394 w 490537"/>
              <a:gd name="connsiteY20" fmla="*/ 207169 h 640556"/>
              <a:gd name="connsiteX21" fmla="*/ 488156 w 490537"/>
              <a:gd name="connsiteY21" fmla="*/ 219075 h 640556"/>
              <a:gd name="connsiteX22" fmla="*/ 490537 w 490537"/>
              <a:gd name="connsiteY22" fmla="*/ 235744 h 640556"/>
              <a:gd name="connsiteX23" fmla="*/ 483394 w 490537"/>
              <a:gd name="connsiteY23" fmla="*/ 257175 h 640556"/>
              <a:gd name="connsiteX24" fmla="*/ 469106 w 490537"/>
              <a:gd name="connsiteY24" fmla="*/ 276225 h 640556"/>
              <a:gd name="connsiteX25" fmla="*/ 457200 w 490537"/>
              <a:gd name="connsiteY25" fmla="*/ 292894 h 640556"/>
              <a:gd name="connsiteX26" fmla="*/ 445294 w 490537"/>
              <a:gd name="connsiteY26" fmla="*/ 323850 h 640556"/>
              <a:gd name="connsiteX27" fmla="*/ 385762 w 490537"/>
              <a:gd name="connsiteY27" fmla="*/ 616744 h 640556"/>
              <a:gd name="connsiteX28" fmla="*/ 202406 w 490537"/>
              <a:gd name="connsiteY28" fmla="*/ 640556 h 640556"/>
              <a:gd name="connsiteX29" fmla="*/ 200025 w 490537"/>
              <a:gd name="connsiteY29" fmla="*/ 390525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0537" h="640556">
                <a:moveTo>
                  <a:pt x="200025" y="390525"/>
                </a:moveTo>
                <a:lnTo>
                  <a:pt x="195262" y="283369"/>
                </a:lnTo>
                <a:lnTo>
                  <a:pt x="185737" y="247650"/>
                </a:lnTo>
                <a:lnTo>
                  <a:pt x="169069" y="214313"/>
                </a:lnTo>
                <a:lnTo>
                  <a:pt x="135731" y="180975"/>
                </a:lnTo>
                <a:lnTo>
                  <a:pt x="73819" y="123825"/>
                </a:lnTo>
                <a:lnTo>
                  <a:pt x="38100" y="97631"/>
                </a:lnTo>
                <a:lnTo>
                  <a:pt x="9525" y="78581"/>
                </a:lnTo>
                <a:lnTo>
                  <a:pt x="0" y="64294"/>
                </a:lnTo>
                <a:lnTo>
                  <a:pt x="2381" y="42863"/>
                </a:lnTo>
                <a:lnTo>
                  <a:pt x="16669" y="23813"/>
                </a:lnTo>
                <a:lnTo>
                  <a:pt x="33337" y="11906"/>
                </a:lnTo>
                <a:lnTo>
                  <a:pt x="66675" y="2381"/>
                </a:lnTo>
                <a:lnTo>
                  <a:pt x="128587" y="0"/>
                </a:lnTo>
                <a:lnTo>
                  <a:pt x="180975" y="9525"/>
                </a:lnTo>
                <a:lnTo>
                  <a:pt x="238125" y="35719"/>
                </a:lnTo>
                <a:lnTo>
                  <a:pt x="335756" y="88106"/>
                </a:lnTo>
                <a:lnTo>
                  <a:pt x="414337" y="138113"/>
                </a:lnTo>
                <a:lnTo>
                  <a:pt x="450056" y="169069"/>
                </a:lnTo>
                <a:lnTo>
                  <a:pt x="473869" y="192881"/>
                </a:lnTo>
                <a:lnTo>
                  <a:pt x="483394" y="207169"/>
                </a:lnTo>
                <a:lnTo>
                  <a:pt x="488156" y="219075"/>
                </a:lnTo>
                <a:lnTo>
                  <a:pt x="490537" y="235744"/>
                </a:lnTo>
                <a:lnTo>
                  <a:pt x="483394" y="257175"/>
                </a:lnTo>
                <a:lnTo>
                  <a:pt x="469106" y="276225"/>
                </a:lnTo>
                <a:lnTo>
                  <a:pt x="457200" y="292894"/>
                </a:lnTo>
                <a:lnTo>
                  <a:pt x="445294" y="323850"/>
                </a:lnTo>
                <a:lnTo>
                  <a:pt x="385762" y="616744"/>
                </a:lnTo>
                <a:lnTo>
                  <a:pt x="202406" y="640556"/>
                </a:lnTo>
                <a:cubicBezTo>
                  <a:pt x="201612" y="558006"/>
                  <a:pt x="200819" y="475456"/>
                  <a:pt x="200025" y="3905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1B5937-8DC1-1943-8B8F-38158AE508FE}"/>
              </a:ext>
            </a:extLst>
          </p:cNvPr>
          <p:cNvSpPr/>
          <p:nvPr/>
        </p:nvSpPr>
        <p:spPr>
          <a:xfrm>
            <a:off x="4681538" y="3294063"/>
            <a:ext cx="488950" cy="1266825"/>
          </a:xfrm>
          <a:custGeom>
            <a:avLst/>
            <a:gdLst>
              <a:gd name="connsiteX0" fmla="*/ 192881 w 488156"/>
              <a:gd name="connsiteY0" fmla="*/ 792956 h 1266825"/>
              <a:gd name="connsiteX1" fmla="*/ 183356 w 488156"/>
              <a:gd name="connsiteY1" fmla="*/ 576262 h 1266825"/>
              <a:gd name="connsiteX2" fmla="*/ 173831 w 488156"/>
              <a:gd name="connsiteY2" fmla="*/ 402431 h 1266825"/>
              <a:gd name="connsiteX3" fmla="*/ 164306 w 488156"/>
              <a:gd name="connsiteY3" fmla="*/ 359569 h 1266825"/>
              <a:gd name="connsiteX4" fmla="*/ 119062 w 488156"/>
              <a:gd name="connsiteY4" fmla="*/ 245269 h 1266825"/>
              <a:gd name="connsiteX5" fmla="*/ 64293 w 488156"/>
              <a:gd name="connsiteY5" fmla="*/ 133350 h 1266825"/>
              <a:gd name="connsiteX6" fmla="*/ 23812 w 488156"/>
              <a:gd name="connsiteY6" fmla="*/ 78581 h 1266825"/>
              <a:gd name="connsiteX7" fmla="*/ 4762 w 488156"/>
              <a:gd name="connsiteY7" fmla="*/ 54769 h 1266825"/>
              <a:gd name="connsiteX8" fmla="*/ 0 w 488156"/>
              <a:gd name="connsiteY8" fmla="*/ 38100 h 1266825"/>
              <a:gd name="connsiteX9" fmla="*/ 2381 w 488156"/>
              <a:gd name="connsiteY9" fmla="*/ 23812 h 1266825"/>
              <a:gd name="connsiteX10" fmla="*/ 11906 w 488156"/>
              <a:gd name="connsiteY10" fmla="*/ 11906 h 1266825"/>
              <a:gd name="connsiteX11" fmla="*/ 40481 w 488156"/>
              <a:gd name="connsiteY11" fmla="*/ 0 h 1266825"/>
              <a:gd name="connsiteX12" fmla="*/ 61912 w 488156"/>
              <a:gd name="connsiteY12" fmla="*/ 0 h 1266825"/>
              <a:gd name="connsiteX13" fmla="*/ 123825 w 488156"/>
              <a:gd name="connsiteY13" fmla="*/ 14287 h 1266825"/>
              <a:gd name="connsiteX14" fmla="*/ 290512 w 488156"/>
              <a:gd name="connsiteY14" fmla="*/ 50006 h 1266825"/>
              <a:gd name="connsiteX15" fmla="*/ 333375 w 488156"/>
              <a:gd name="connsiteY15" fmla="*/ 226219 h 1266825"/>
              <a:gd name="connsiteX16" fmla="*/ 376237 w 488156"/>
              <a:gd name="connsiteY16" fmla="*/ 488156 h 1266825"/>
              <a:gd name="connsiteX17" fmla="*/ 397668 w 488156"/>
              <a:gd name="connsiteY17" fmla="*/ 647700 h 1266825"/>
              <a:gd name="connsiteX18" fmla="*/ 419100 w 488156"/>
              <a:gd name="connsiteY18" fmla="*/ 957262 h 1266825"/>
              <a:gd name="connsiteX19" fmla="*/ 488156 w 488156"/>
              <a:gd name="connsiteY19" fmla="*/ 1126331 h 1266825"/>
              <a:gd name="connsiteX20" fmla="*/ 478631 w 488156"/>
              <a:gd name="connsiteY20" fmla="*/ 1169194 h 1266825"/>
              <a:gd name="connsiteX21" fmla="*/ 466725 w 488156"/>
              <a:gd name="connsiteY21" fmla="*/ 1195387 h 1266825"/>
              <a:gd name="connsiteX22" fmla="*/ 419100 w 488156"/>
              <a:gd name="connsiteY22" fmla="*/ 1262062 h 1266825"/>
              <a:gd name="connsiteX23" fmla="*/ 397668 w 488156"/>
              <a:gd name="connsiteY23" fmla="*/ 1266825 h 1266825"/>
              <a:gd name="connsiteX24" fmla="*/ 364331 w 488156"/>
              <a:gd name="connsiteY24" fmla="*/ 1259681 h 1266825"/>
              <a:gd name="connsiteX25" fmla="*/ 326231 w 488156"/>
              <a:gd name="connsiteY25" fmla="*/ 1243012 h 1266825"/>
              <a:gd name="connsiteX26" fmla="*/ 290512 w 488156"/>
              <a:gd name="connsiteY26" fmla="*/ 1216819 h 1266825"/>
              <a:gd name="connsiteX27" fmla="*/ 264318 w 488156"/>
              <a:gd name="connsiteY27" fmla="*/ 1188244 h 1266825"/>
              <a:gd name="connsiteX28" fmla="*/ 242887 w 488156"/>
              <a:gd name="connsiteY28" fmla="*/ 1152525 h 1266825"/>
              <a:gd name="connsiteX29" fmla="*/ 221456 w 488156"/>
              <a:gd name="connsiteY29" fmla="*/ 1097756 h 1266825"/>
              <a:gd name="connsiteX30" fmla="*/ 209550 w 488156"/>
              <a:gd name="connsiteY30" fmla="*/ 1040606 h 1266825"/>
              <a:gd name="connsiteX31" fmla="*/ 204787 w 488156"/>
              <a:gd name="connsiteY31" fmla="*/ 976312 h 1266825"/>
              <a:gd name="connsiteX32" fmla="*/ 192881 w 488156"/>
              <a:gd name="connsiteY32" fmla="*/ 792956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156" h="1266825">
                <a:moveTo>
                  <a:pt x="192881" y="792956"/>
                </a:moveTo>
                <a:lnTo>
                  <a:pt x="183356" y="576262"/>
                </a:lnTo>
                <a:lnTo>
                  <a:pt x="173831" y="402431"/>
                </a:lnTo>
                <a:lnTo>
                  <a:pt x="164306" y="359569"/>
                </a:lnTo>
                <a:lnTo>
                  <a:pt x="119062" y="245269"/>
                </a:lnTo>
                <a:lnTo>
                  <a:pt x="64293" y="133350"/>
                </a:lnTo>
                <a:lnTo>
                  <a:pt x="23812" y="78581"/>
                </a:lnTo>
                <a:lnTo>
                  <a:pt x="4762" y="54769"/>
                </a:lnTo>
                <a:lnTo>
                  <a:pt x="0" y="38100"/>
                </a:lnTo>
                <a:lnTo>
                  <a:pt x="2381" y="23812"/>
                </a:lnTo>
                <a:lnTo>
                  <a:pt x="11906" y="11906"/>
                </a:lnTo>
                <a:lnTo>
                  <a:pt x="40481" y="0"/>
                </a:lnTo>
                <a:lnTo>
                  <a:pt x="61912" y="0"/>
                </a:lnTo>
                <a:lnTo>
                  <a:pt x="123825" y="14287"/>
                </a:lnTo>
                <a:lnTo>
                  <a:pt x="290512" y="50006"/>
                </a:lnTo>
                <a:lnTo>
                  <a:pt x="333375" y="226219"/>
                </a:lnTo>
                <a:lnTo>
                  <a:pt x="376237" y="488156"/>
                </a:lnTo>
                <a:lnTo>
                  <a:pt x="397668" y="647700"/>
                </a:lnTo>
                <a:lnTo>
                  <a:pt x="419100" y="957262"/>
                </a:lnTo>
                <a:lnTo>
                  <a:pt x="488156" y="1126331"/>
                </a:lnTo>
                <a:lnTo>
                  <a:pt x="478631" y="1169194"/>
                </a:lnTo>
                <a:lnTo>
                  <a:pt x="466725" y="1195387"/>
                </a:lnTo>
                <a:lnTo>
                  <a:pt x="419100" y="1262062"/>
                </a:lnTo>
                <a:lnTo>
                  <a:pt x="397668" y="1266825"/>
                </a:lnTo>
                <a:lnTo>
                  <a:pt x="364331" y="1259681"/>
                </a:lnTo>
                <a:lnTo>
                  <a:pt x="326231" y="1243012"/>
                </a:lnTo>
                <a:lnTo>
                  <a:pt x="290512" y="1216819"/>
                </a:lnTo>
                <a:lnTo>
                  <a:pt x="264318" y="1188244"/>
                </a:lnTo>
                <a:lnTo>
                  <a:pt x="242887" y="1152525"/>
                </a:lnTo>
                <a:lnTo>
                  <a:pt x="221456" y="1097756"/>
                </a:lnTo>
                <a:lnTo>
                  <a:pt x="209550" y="1040606"/>
                </a:lnTo>
                <a:lnTo>
                  <a:pt x="204787" y="976312"/>
                </a:lnTo>
                <a:lnTo>
                  <a:pt x="192881" y="792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480565A-296E-6249-B0B6-25E813E8C476}"/>
              </a:ext>
            </a:extLst>
          </p:cNvPr>
          <p:cNvSpPr/>
          <p:nvPr/>
        </p:nvSpPr>
        <p:spPr>
          <a:xfrm>
            <a:off x="3733800" y="1876425"/>
            <a:ext cx="919163" cy="619125"/>
          </a:xfrm>
          <a:custGeom>
            <a:avLst/>
            <a:gdLst>
              <a:gd name="connsiteX0" fmla="*/ 573881 w 919163"/>
              <a:gd name="connsiteY0" fmla="*/ 447675 h 619125"/>
              <a:gd name="connsiteX1" fmla="*/ 483394 w 919163"/>
              <a:gd name="connsiteY1" fmla="*/ 366713 h 619125"/>
              <a:gd name="connsiteX2" fmla="*/ 414338 w 919163"/>
              <a:gd name="connsiteY2" fmla="*/ 311944 h 619125"/>
              <a:gd name="connsiteX3" fmla="*/ 330994 w 919163"/>
              <a:gd name="connsiteY3" fmla="*/ 254794 h 619125"/>
              <a:gd name="connsiteX4" fmla="*/ 209550 w 919163"/>
              <a:gd name="connsiteY4" fmla="*/ 178594 h 619125"/>
              <a:gd name="connsiteX5" fmla="*/ 0 w 919163"/>
              <a:gd name="connsiteY5" fmla="*/ 54769 h 619125"/>
              <a:gd name="connsiteX6" fmla="*/ 116681 w 919163"/>
              <a:gd name="connsiteY6" fmla="*/ 0 h 619125"/>
              <a:gd name="connsiteX7" fmla="*/ 250031 w 919163"/>
              <a:gd name="connsiteY7" fmla="*/ 35719 h 619125"/>
              <a:gd name="connsiteX8" fmla="*/ 390525 w 919163"/>
              <a:gd name="connsiteY8" fmla="*/ 76200 h 619125"/>
              <a:gd name="connsiteX9" fmla="*/ 507206 w 919163"/>
              <a:gd name="connsiteY9" fmla="*/ 111919 h 619125"/>
              <a:gd name="connsiteX10" fmla="*/ 595313 w 919163"/>
              <a:gd name="connsiteY10" fmla="*/ 145256 h 619125"/>
              <a:gd name="connsiteX11" fmla="*/ 650081 w 919163"/>
              <a:gd name="connsiteY11" fmla="*/ 171450 h 619125"/>
              <a:gd name="connsiteX12" fmla="*/ 697706 w 919163"/>
              <a:gd name="connsiteY12" fmla="*/ 204788 h 619125"/>
              <a:gd name="connsiteX13" fmla="*/ 759619 w 919163"/>
              <a:gd name="connsiteY13" fmla="*/ 261938 h 619125"/>
              <a:gd name="connsiteX14" fmla="*/ 812006 w 919163"/>
              <a:gd name="connsiteY14" fmla="*/ 314325 h 619125"/>
              <a:gd name="connsiteX15" fmla="*/ 847725 w 919163"/>
              <a:gd name="connsiteY15" fmla="*/ 352425 h 619125"/>
              <a:gd name="connsiteX16" fmla="*/ 876300 w 919163"/>
              <a:gd name="connsiteY16" fmla="*/ 392906 h 619125"/>
              <a:gd name="connsiteX17" fmla="*/ 897731 w 919163"/>
              <a:gd name="connsiteY17" fmla="*/ 423863 h 619125"/>
              <a:gd name="connsiteX18" fmla="*/ 914400 w 919163"/>
              <a:gd name="connsiteY18" fmla="*/ 464344 h 619125"/>
              <a:gd name="connsiteX19" fmla="*/ 919163 w 919163"/>
              <a:gd name="connsiteY19" fmla="*/ 488156 h 619125"/>
              <a:gd name="connsiteX20" fmla="*/ 919163 w 919163"/>
              <a:gd name="connsiteY20" fmla="*/ 523875 h 619125"/>
              <a:gd name="connsiteX21" fmla="*/ 914400 w 919163"/>
              <a:gd name="connsiteY21" fmla="*/ 557213 h 619125"/>
              <a:gd name="connsiteX22" fmla="*/ 900113 w 919163"/>
              <a:gd name="connsiteY22" fmla="*/ 578644 h 619125"/>
              <a:gd name="connsiteX23" fmla="*/ 873919 w 919163"/>
              <a:gd name="connsiteY23" fmla="*/ 602456 h 619125"/>
              <a:gd name="connsiteX24" fmla="*/ 838200 w 919163"/>
              <a:gd name="connsiteY24" fmla="*/ 614363 h 619125"/>
              <a:gd name="connsiteX25" fmla="*/ 800100 w 919163"/>
              <a:gd name="connsiteY25" fmla="*/ 619125 h 619125"/>
              <a:gd name="connsiteX26" fmla="*/ 764381 w 919163"/>
              <a:gd name="connsiteY26" fmla="*/ 609600 h 619125"/>
              <a:gd name="connsiteX27" fmla="*/ 714375 w 919163"/>
              <a:gd name="connsiteY27" fmla="*/ 578644 h 619125"/>
              <a:gd name="connsiteX28" fmla="*/ 573881 w 919163"/>
              <a:gd name="connsiteY28" fmla="*/ 447675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9163" h="619125">
                <a:moveTo>
                  <a:pt x="573881" y="447675"/>
                </a:moveTo>
                <a:lnTo>
                  <a:pt x="483394" y="366713"/>
                </a:lnTo>
                <a:lnTo>
                  <a:pt x="414338" y="311944"/>
                </a:lnTo>
                <a:lnTo>
                  <a:pt x="330994" y="254794"/>
                </a:lnTo>
                <a:lnTo>
                  <a:pt x="209550" y="178594"/>
                </a:lnTo>
                <a:lnTo>
                  <a:pt x="0" y="54769"/>
                </a:lnTo>
                <a:lnTo>
                  <a:pt x="116681" y="0"/>
                </a:lnTo>
                <a:lnTo>
                  <a:pt x="250031" y="35719"/>
                </a:lnTo>
                <a:lnTo>
                  <a:pt x="390525" y="76200"/>
                </a:lnTo>
                <a:lnTo>
                  <a:pt x="507206" y="111919"/>
                </a:lnTo>
                <a:lnTo>
                  <a:pt x="595313" y="145256"/>
                </a:lnTo>
                <a:lnTo>
                  <a:pt x="650081" y="171450"/>
                </a:lnTo>
                <a:lnTo>
                  <a:pt x="697706" y="204788"/>
                </a:lnTo>
                <a:lnTo>
                  <a:pt x="759619" y="261938"/>
                </a:lnTo>
                <a:lnTo>
                  <a:pt x="812006" y="314325"/>
                </a:lnTo>
                <a:lnTo>
                  <a:pt x="847725" y="352425"/>
                </a:lnTo>
                <a:lnTo>
                  <a:pt x="876300" y="392906"/>
                </a:lnTo>
                <a:lnTo>
                  <a:pt x="897731" y="423863"/>
                </a:lnTo>
                <a:lnTo>
                  <a:pt x="914400" y="464344"/>
                </a:lnTo>
                <a:lnTo>
                  <a:pt x="919163" y="488156"/>
                </a:lnTo>
                <a:lnTo>
                  <a:pt x="919163" y="523875"/>
                </a:lnTo>
                <a:lnTo>
                  <a:pt x="914400" y="557213"/>
                </a:lnTo>
                <a:lnTo>
                  <a:pt x="900113" y="578644"/>
                </a:lnTo>
                <a:lnTo>
                  <a:pt x="873919" y="602456"/>
                </a:lnTo>
                <a:lnTo>
                  <a:pt x="838200" y="614363"/>
                </a:lnTo>
                <a:lnTo>
                  <a:pt x="800100" y="619125"/>
                </a:lnTo>
                <a:lnTo>
                  <a:pt x="764381" y="609600"/>
                </a:lnTo>
                <a:lnTo>
                  <a:pt x="714375" y="578644"/>
                </a:lnTo>
                <a:lnTo>
                  <a:pt x="573881" y="447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AF7B300-4FAD-2C42-A10F-39EFE1DA6547}"/>
              </a:ext>
            </a:extLst>
          </p:cNvPr>
          <p:cNvSpPr/>
          <p:nvPr/>
        </p:nvSpPr>
        <p:spPr>
          <a:xfrm rot="16200000">
            <a:off x="2524919" y="3842544"/>
            <a:ext cx="2149475" cy="461963"/>
          </a:xfrm>
          <a:custGeom>
            <a:avLst/>
            <a:gdLst>
              <a:gd name="connsiteX0" fmla="*/ 916781 w 2150269"/>
              <a:gd name="connsiteY0" fmla="*/ 414337 h 461962"/>
              <a:gd name="connsiteX1" fmla="*/ 357188 w 2150269"/>
              <a:gd name="connsiteY1" fmla="*/ 385762 h 461962"/>
              <a:gd name="connsiteX2" fmla="*/ 90488 w 2150269"/>
              <a:gd name="connsiteY2" fmla="*/ 371475 h 461962"/>
              <a:gd name="connsiteX3" fmla="*/ 0 w 2150269"/>
              <a:gd name="connsiteY3" fmla="*/ 171450 h 461962"/>
              <a:gd name="connsiteX4" fmla="*/ 271463 w 2150269"/>
              <a:gd name="connsiteY4" fmla="*/ 171450 h 461962"/>
              <a:gd name="connsiteX5" fmla="*/ 566738 w 2150269"/>
              <a:gd name="connsiteY5" fmla="*/ 169069 h 461962"/>
              <a:gd name="connsiteX6" fmla="*/ 781050 w 2150269"/>
              <a:gd name="connsiteY6" fmla="*/ 171450 h 461962"/>
              <a:gd name="connsiteX7" fmla="*/ 950119 w 2150269"/>
              <a:gd name="connsiteY7" fmla="*/ 176212 h 461962"/>
              <a:gd name="connsiteX8" fmla="*/ 1071563 w 2150269"/>
              <a:gd name="connsiteY8" fmla="*/ 178594 h 461962"/>
              <a:gd name="connsiteX9" fmla="*/ 1362075 w 2150269"/>
              <a:gd name="connsiteY9" fmla="*/ 190500 h 461962"/>
              <a:gd name="connsiteX10" fmla="*/ 1554956 w 2150269"/>
              <a:gd name="connsiteY10" fmla="*/ 216694 h 461962"/>
              <a:gd name="connsiteX11" fmla="*/ 1693069 w 2150269"/>
              <a:gd name="connsiteY11" fmla="*/ 209550 h 461962"/>
              <a:gd name="connsiteX12" fmla="*/ 1762125 w 2150269"/>
              <a:gd name="connsiteY12" fmla="*/ 202406 h 461962"/>
              <a:gd name="connsiteX13" fmla="*/ 1824038 w 2150269"/>
              <a:gd name="connsiteY13" fmla="*/ 190500 h 461962"/>
              <a:gd name="connsiteX14" fmla="*/ 1885950 w 2150269"/>
              <a:gd name="connsiteY14" fmla="*/ 171450 h 461962"/>
              <a:gd name="connsiteX15" fmla="*/ 1938338 w 2150269"/>
              <a:gd name="connsiteY15" fmla="*/ 147637 h 461962"/>
              <a:gd name="connsiteX16" fmla="*/ 1985963 w 2150269"/>
              <a:gd name="connsiteY16" fmla="*/ 109537 h 461962"/>
              <a:gd name="connsiteX17" fmla="*/ 2090738 w 2150269"/>
              <a:gd name="connsiteY17" fmla="*/ 0 h 461962"/>
              <a:gd name="connsiteX18" fmla="*/ 2150269 w 2150269"/>
              <a:gd name="connsiteY18" fmla="*/ 180975 h 461962"/>
              <a:gd name="connsiteX19" fmla="*/ 2043113 w 2150269"/>
              <a:gd name="connsiteY19" fmla="*/ 295275 h 461962"/>
              <a:gd name="connsiteX20" fmla="*/ 2026444 w 2150269"/>
              <a:gd name="connsiteY20" fmla="*/ 328612 h 461962"/>
              <a:gd name="connsiteX21" fmla="*/ 2007394 w 2150269"/>
              <a:gd name="connsiteY21" fmla="*/ 373856 h 461962"/>
              <a:gd name="connsiteX22" fmla="*/ 1985963 w 2150269"/>
              <a:gd name="connsiteY22" fmla="*/ 416719 h 461962"/>
              <a:gd name="connsiteX23" fmla="*/ 1950244 w 2150269"/>
              <a:gd name="connsiteY23" fmla="*/ 447675 h 461962"/>
              <a:gd name="connsiteX24" fmla="*/ 1916906 w 2150269"/>
              <a:gd name="connsiteY24" fmla="*/ 459581 h 461962"/>
              <a:gd name="connsiteX25" fmla="*/ 1885950 w 2150269"/>
              <a:gd name="connsiteY25" fmla="*/ 461962 h 461962"/>
              <a:gd name="connsiteX26" fmla="*/ 1759744 w 2150269"/>
              <a:gd name="connsiteY26" fmla="*/ 452437 h 461962"/>
              <a:gd name="connsiteX27" fmla="*/ 1578769 w 2150269"/>
              <a:gd name="connsiteY27" fmla="*/ 440531 h 461962"/>
              <a:gd name="connsiteX28" fmla="*/ 1400175 w 2150269"/>
              <a:gd name="connsiteY28" fmla="*/ 438150 h 461962"/>
              <a:gd name="connsiteX29" fmla="*/ 916781 w 2150269"/>
              <a:gd name="connsiteY29" fmla="*/ 414337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50269" h="461962">
                <a:moveTo>
                  <a:pt x="916781" y="414337"/>
                </a:moveTo>
                <a:lnTo>
                  <a:pt x="357188" y="385762"/>
                </a:lnTo>
                <a:lnTo>
                  <a:pt x="90488" y="371475"/>
                </a:lnTo>
                <a:lnTo>
                  <a:pt x="0" y="171450"/>
                </a:lnTo>
                <a:lnTo>
                  <a:pt x="271463" y="171450"/>
                </a:lnTo>
                <a:lnTo>
                  <a:pt x="566738" y="169069"/>
                </a:lnTo>
                <a:lnTo>
                  <a:pt x="781050" y="171450"/>
                </a:lnTo>
                <a:lnTo>
                  <a:pt x="950119" y="176212"/>
                </a:lnTo>
                <a:lnTo>
                  <a:pt x="1071563" y="178594"/>
                </a:lnTo>
                <a:lnTo>
                  <a:pt x="1362075" y="190500"/>
                </a:lnTo>
                <a:lnTo>
                  <a:pt x="1554956" y="216694"/>
                </a:lnTo>
                <a:lnTo>
                  <a:pt x="1693069" y="209550"/>
                </a:lnTo>
                <a:lnTo>
                  <a:pt x="1762125" y="202406"/>
                </a:lnTo>
                <a:lnTo>
                  <a:pt x="1824038" y="190500"/>
                </a:lnTo>
                <a:lnTo>
                  <a:pt x="1885950" y="171450"/>
                </a:lnTo>
                <a:lnTo>
                  <a:pt x="1938338" y="147637"/>
                </a:lnTo>
                <a:lnTo>
                  <a:pt x="1985963" y="109537"/>
                </a:lnTo>
                <a:lnTo>
                  <a:pt x="2090738" y="0"/>
                </a:lnTo>
                <a:lnTo>
                  <a:pt x="2150269" y="180975"/>
                </a:lnTo>
                <a:lnTo>
                  <a:pt x="2043113" y="295275"/>
                </a:lnTo>
                <a:lnTo>
                  <a:pt x="2026444" y="328612"/>
                </a:lnTo>
                <a:lnTo>
                  <a:pt x="2007394" y="373856"/>
                </a:lnTo>
                <a:lnTo>
                  <a:pt x="1985963" y="416719"/>
                </a:lnTo>
                <a:lnTo>
                  <a:pt x="1950244" y="447675"/>
                </a:lnTo>
                <a:lnTo>
                  <a:pt x="1916906" y="459581"/>
                </a:lnTo>
                <a:lnTo>
                  <a:pt x="1885950" y="461962"/>
                </a:lnTo>
                <a:lnTo>
                  <a:pt x="1759744" y="452437"/>
                </a:lnTo>
                <a:lnTo>
                  <a:pt x="1578769" y="440531"/>
                </a:lnTo>
                <a:lnTo>
                  <a:pt x="1400175" y="438150"/>
                </a:lnTo>
                <a:lnTo>
                  <a:pt x="916781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E70DED6-7C3D-5940-BA4B-A4A405F8B0AF}"/>
              </a:ext>
            </a:extLst>
          </p:cNvPr>
          <p:cNvSpPr/>
          <p:nvPr/>
        </p:nvSpPr>
        <p:spPr>
          <a:xfrm>
            <a:off x="2536825" y="4725988"/>
            <a:ext cx="2020888" cy="879475"/>
          </a:xfrm>
          <a:custGeom>
            <a:avLst/>
            <a:gdLst>
              <a:gd name="connsiteX0" fmla="*/ 1307307 w 2021682"/>
              <a:gd name="connsiteY0" fmla="*/ 414338 h 878682"/>
              <a:gd name="connsiteX1" fmla="*/ 892969 w 2021682"/>
              <a:gd name="connsiteY1" fmla="*/ 616744 h 878682"/>
              <a:gd name="connsiteX2" fmla="*/ 561975 w 2021682"/>
              <a:gd name="connsiteY2" fmla="*/ 778669 h 878682"/>
              <a:gd name="connsiteX3" fmla="*/ 464344 w 2021682"/>
              <a:gd name="connsiteY3" fmla="*/ 823913 h 878682"/>
              <a:gd name="connsiteX4" fmla="*/ 440532 w 2021682"/>
              <a:gd name="connsiteY4" fmla="*/ 852488 h 878682"/>
              <a:gd name="connsiteX5" fmla="*/ 423863 w 2021682"/>
              <a:gd name="connsiteY5" fmla="*/ 869157 h 878682"/>
              <a:gd name="connsiteX6" fmla="*/ 404813 w 2021682"/>
              <a:gd name="connsiteY6" fmla="*/ 876300 h 878682"/>
              <a:gd name="connsiteX7" fmla="*/ 383382 w 2021682"/>
              <a:gd name="connsiteY7" fmla="*/ 878682 h 878682"/>
              <a:gd name="connsiteX8" fmla="*/ 357188 w 2021682"/>
              <a:gd name="connsiteY8" fmla="*/ 876300 h 878682"/>
              <a:gd name="connsiteX9" fmla="*/ 321469 w 2021682"/>
              <a:gd name="connsiteY9" fmla="*/ 854869 h 878682"/>
              <a:gd name="connsiteX10" fmla="*/ 211932 w 2021682"/>
              <a:gd name="connsiteY10" fmla="*/ 764382 h 878682"/>
              <a:gd name="connsiteX11" fmla="*/ 133350 w 2021682"/>
              <a:gd name="connsiteY11" fmla="*/ 681038 h 878682"/>
              <a:gd name="connsiteX12" fmla="*/ 71438 w 2021682"/>
              <a:gd name="connsiteY12" fmla="*/ 600075 h 878682"/>
              <a:gd name="connsiteX13" fmla="*/ 45244 w 2021682"/>
              <a:gd name="connsiteY13" fmla="*/ 557213 h 878682"/>
              <a:gd name="connsiteX14" fmla="*/ 14288 w 2021682"/>
              <a:gd name="connsiteY14" fmla="*/ 504825 h 878682"/>
              <a:gd name="connsiteX15" fmla="*/ 4763 w 2021682"/>
              <a:gd name="connsiteY15" fmla="*/ 483394 h 878682"/>
              <a:gd name="connsiteX16" fmla="*/ 0 w 2021682"/>
              <a:gd name="connsiteY16" fmla="*/ 466725 h 878682"/>
              <a:gd name="connsiteX17" fmla="*/ 7144 w 2021682"/>
              <a:gd name="connsiteY17" fmla="*/ 447675 h 878682"/>
              <a:gd name="connsiteX18" fmla="*/ 33338 w 2021682"/>
              <a:gd name="connsiteY18" fmla="*/ 442913 h 878682"/>
              <a:gd name="connsiteX19" fmla="*/ 59532 w 2021682"/>
              <a:gd name="connsiteY19" fmla="*/ 450057 h 878682"/>
              <a:gd name="connsiteX20" fmla="*/ 107157 w 2021682"/>
              <a:gd name="connsiteY20" fmla="*/ 473869 h 878682"/>
              <a:gd name="connsiteX21" fmla="*/ 195263 w 2021682"/>
              <a:gd name="connsiteY21" fmla="*/ 528638 h 878682"/>
              <a:gd name="connsiteX22" fmla="*/ 230982 w 2021682"/>
              <a:gd name="connsiteY22" fmla="*/ 550069 h 878682"/>
              <a:gd name="connsiteX23" fmla="*/ 254794 w 2021682"/>
              <a:gd name="connsiteY23" fmla="*/ 554832 h 878682"/>
              <a:gd name="connsiteX24" fmla="*/ 300038 w 2021682"/>
              <a:gd name="connsiteY24" fmla="*/ 559594 h 878682"/>
              <a:gd name="connsiteX25" fmla="*/ 330994 w 2021682"/>
              <a:gd name="connsiteY25" fmla="*/ 559594 h 878682"/>
              <a:gd name="connsiteX26" fmla="*/ 378619 w 2021682"/>
              <a:gd name="connsiteY26" fmla="*/ 550069 h 878682"/>
              <a:gd name="connsiteX27" fmla="*/ 578644 w 2021682"/>
              <a:gd name="connsiteY27" fmla="*/ 500063 h 878682"/>
              <a:gd name="connsiteX28" fmla="*/ 771525 w 2021682"/>
              <a:gd name="connsiteY28" fmla="*/ 435769 h 878682"/>
              <a:gd name="connsiteX29" fmla="*/ 1002507 w 2021682"/>
              <a:gd name="connsiteY29" fmla="*/ 354807 h 878682"/>
              <a:gd name="connsiteX30" fmla="*/ 1216819 w 2021682"/>
              <a:gd name="connsiteY30" fmla="*/ 283369 h 878682"/>
              <a:gd name="connsiteX31" fmla="*/ 1416844 w 2021682"/>
              <a:gd name="connsiteY31" fmla="*/ 209550 h 878682"/>
              <a:gd name="connsiteX32" fmla="*/ 1685925 w 2021682"/>
              <a:gd name="connsiteY32" fmla="*/ 107157 h 878682"/>
              <a:gd name="connsiteX33" fmla="*/ 1974057 w 2021682"/>
              <a:gd name="connsiteY33" fmla="*/ 2382 h 878682"/>
              <a:gd name="connsiteX34" fmla="*/ 2000250 w 2021682"/>
              <a:gd name="connsiteY34" fmla="*/ 0 h 878682"/>
              <a:gd name="connsiteX35" fmla="*/ 2016919 w 2021682"/>
              <a:gd name="connsiteY35" fmla="*/ 4763 h 878682"/>
              <a:gd name="connsiteX36" fmla="*/ 2021682 w 2021682"/>
              <a:gd name="connsiteY36" fmla="*/ 16669 h 878682"/>
              <a:gd name="connsiteX37" fmla="*/ 2016919 w 2021682"/>
              <a:gd name="connsiteY37" fmla="*/ 38100 h 878682"/>
              <a:gd name="connsiteX38" fmla="*/ 2005013 w 2021682"/>
              <a:gd name="connsiteY38" fmla="*/ 66675 h 878682"/>
              <a:gd name="connsiteX39" fmla="*/ 1843088 w 2021682"/>
              <a:gd name="connsiteY39" fmla="*/ 145257 h 878682"/>
              <a:gd name="connsiteX40" fmla="*/ 1307307 w 2021682"/>
              <a:gd name="connsiteY40" fmla="*/ 414338 h 8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1682" h="878682">
                <a:moveTo>
                  <a:pt x="1307307" y="414338"/>
                </a:moveTo>
                <a:lnTo>
                  <a:pt x="892969" y="616744"/>
                </a:lnTo>
                <a:lnTo>
                  <a:pt x="561975" y="778669"/>
                </a:lnTo>
                <a:lnTo>
                  <a:pt x="464344" y="823913"/>
                </a:lnTo>
                <a:lnTo>
                  <a:pt x="440532" y="852488"/>
                </a:lnTo>
                <a:lnTo>
                  <a:pt x="423863" y="869157"/>
                </a:lnTo>
                <a:lnTo>
                  <a:pt x="404813" y="876300"/>
                </a:lnTo>
                <a:lnTo>
                  <a:pt x="383382" y="878682"/>
                </a:lnTo>
                <a:lnTo>
                  <a:pt x="357188" y="876300"/>
                </a:lnTo>
                <a:lnTo>
                  <a:pt x="321469" y="854869"/>
                </a:lnTo>
                <a:lnTo>
                  <a:pt x="211932" y="764382"/>
                </a:lnTo>
                <a:lnTo>
                  <a:pt x="133350" y="681038"/>
                </a:lnTo>
                <a:lnTo>
                  <a:pt x="71438" y="600075"/>
                </a:lnTo>
                <a:lnTo>
                  <a:pt x="45244" y="557213"/>
                </a:lnTo>
                <a:lnTo>
                  <a:pt x="14288" y="504825"/>
                </a:lnTo>
                <a:lnTo>
                  <a:pt x="4763" y="483394"/>
                </a:lnTo>
                <a:lnTo>
                  <a:pt x="0" y="466725"/>
                </a:lnTo>
                <a:lnTo>
                  <a:pt x="7144" y="447675"/>
                </a:lnTo>
                <a:cubicBezTo>
                  <a:pt x="31735" y="442757"/>
                  <a:pt x="22862" y="442913"/>
                  <a:pt x="33338" y="442913"/>
                </a:cubicBezTo>
                <a:lnTo>
                  <a:pt x="59532" y="450057"/>
                </a:lnTo>
                <a:lnTo>
                  <a:pt x="107157" y="473869"/>
                </a:lnTo>
                <a:lnTo>
                  <a:pt x="195263" y="528638"/>
                </a:lnTo>
                <a:lnTo>
                  <a:pt x="230982" y="550069"/>
                </a:lnTo>
                <a:lnTo>
                  <a:pt x="254794" y="554832"/>
                </a:lnTo>
                <a:lnTo>
                  <a:pt x="300038" y="559594"/>
                </a:lnTo>
                <a:lnTo>
                  <a:pt x="330994" y="559594"/>
                </a:lnTo>
                <a:lnTo>
                  <a:pt x="378619" y="550069"/>
                </a:lnTo>
                <a:lnTo>
                  <a:pt x="578644" y="500063"/>
                </a:lnTo>
                <a:lnTo>
                  <a:pt x="771525" y="435769"/>
                </a:lnTo>
                <a:lnTo>
                  <a:pt x="1002507" y="354807"/>
                </a:lnTo>
                <a:lnTo>
                  <a:pt x="1216819" y="283369"/>
                </a:lnTo>
                <a:lnTo>
                  <a:pt x="1416844" y="209550"/>
                </a:lnTo>
                <a:lnTo>
                  <a:pt x="1685925" y="107157"/>
                </a:lnTo>
                <a:lnTo>
                  <a:pt x="1974057" y="2382"/>
                </a:lnTo>
                <a:lnTo>
                  <a:pt x="2000250" y="0"/>
                </a:lnTo>
                <a:lnTo>
                  <a:pt x="2016919" y="4763"/>
                </a:lnTo>
                <a:lnTo>
                  <a:pt x="2021682" y="16669"/>
                </a:lnTo>
                <a:lnTo>
                  <a:pt x="2016919" y="38100"/>
                </a:lnTo>
                <a:lnTo>
                  <a:pt x="2005013" y="66675"/>
                </a:lnTo>
                <a:lnTo>
                  <a:pt x="1843088" y="145257"/>
                </a:lnTo>
                <a:lnTo>
                  <a:pt x="1307307" y="414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FB41085-E49C-AB4D-B515-FD0993A689FF}"/>
              </a:ext>
            </a:extLst>
          </p:cNvPr>
          <p:cNvSpPr/>
          <p:nvPr/>
        </p:nvSpPr>
        <p:spPr>
          <a:xfrm>
            <a:off x="4738688" y="1887538"/>
            <a:ext cx="2009775" cy="400050"/>
          </a:xfrm>
          <a:custGeom>
            <a:avLst/>
            <a:gdLst>
              <a:gd name="connsiteX0" fmla="*/ 950118 w 2009775"/>
              <a:gd name="connsiteY0" fmla="*/ 335757 h 400050"/>
              <a:gd name="connsiteX1" fmla="*/ 454818 w 2009775"/>
              <a:gd name="connsiteY1" fmla="*/ 376238 h 400050"/>
              <a:gd name="connsiteX2" fmla="*/ 266700 w 2009775"/>
              <a:gd name="connsiteY2" fmla="*/ 400050 h 400050"/>
              <a:gd name="connsiteX3" fmla="*/ 183356 w 2009775"/>
              <a:gd name="connsiteY3" fmla="*/ 357188 h 400050"/>
              <a:gd name="connsiteX4" fmla="*/ 128587 w 2009775"/>
              <a:gd name="connsiteY4" fmla="*/ 323850 h 400050"/>
              <a:gd name="connsiteX5" fmla="*/ 85725 w 2009775"/>
              <a:gd name="connsiteY5" fmla="*/ 288132 h 400050"/>
              <a:gd name="connsiteX6" fmla="*/ 30956 w 2009775"/>
              <a:gd name="connsiteY6" fmla="*/ 235744 h 400050"/>
              <a:gd name="connsiteX7" fmla="*/ 7143 w 2009775"/>
              <a:gd name="connsiteY7" fmla="*/ 202407 h 400050"/>
              <a:gd name="connsiteX8" fmla="*/ 0 w 2009775"/>
              <a:gd name="connsiteY8" fmla="*/ 176213 h 400050"/>
              <a:gd name="connsiteX9" fmla="*/ 7143 w 2009775"/>
              <a:gd name="connsiteY9" fmla="*/ 159544 h 400050"/>
              <a:gd name="connsiteX10" fmla="*/ 28575 w 2009775"/>
              <a:gd name="connsiteY10" fmla="*/ 152400 h 400050"/>
              <a:gd name="connsiteX11" fmla="*/ 66675 w 2009775"/>
              <a:gd name="connsiteY11" fmla="*/ 159544 h 400050"/>
              <a:gd name="connsiteX12" fmla="*/ 142875 w 2009775"/>
              <a:gd name="connsiteY12" fmla="*/ 183357 h 400050"/>
              <a:gd name="connsiteX13" fmla="*/ 235743 w 2009775"/>
              <a:gd name="connsiteY13" fmla="*/ 209550 h 400050"/>
              <a:gd name="connsiteX14" fmla="*/ 311943 w 2009775"/>
              <a:gd name="connsiteY14" fmla="*/ 223838 h 400050"/>
              <a:gd name="connsiteX15" fmla="*/ 369093 w 2009775"/>
              <a:gd name="connsiteY15" fmla="*/ 226219 h 400050"/>
              <a:gd name="connsiteX16" fmla="*/ 452437 w 2009775"/>
              <a:gd name="connsiteY16" fmla="*/ 219075 h 400050"/>
              <a:gd name="connsiteX17" fmla="*/ 742950 w 2009775"/>
              <a:gd name="connsiteY17" fmla="*/ 185738 h 400050"/>
              <a:gd name="connsiteX18" fmla="*/ 902493 w 2009775"/>
              <a:gd name="connsiteY18" fmla="*/ 157163 h 400050"/>
              <a:gd name="connsiteX19" fmla="*/ 1092993 w 2009775"/>
              <a:gd name="connsiteY19" fmla="*/ 138113 h 400050"/>
              <a:gd name="connsiteX20" fmla="*/ 1190625 w 2009775"/>
              <a:gd name="connsiteY20" fmla="*/ 123825 h 400050"/>
              <a:gd name="connsiteX21" fmla="*/ 1507331 w 2009775"/>
              <a:gd name="connsiteY21" fmla="*/ 66675 h 400050"/>
              <a:gd name="connsiteX22" fmla="*/ 1583531 w 2009775"/>
              <a:gd name="connsiteY22" fmla="*/ 30957 h 400050"/>
              <a:gd name="connsiteX23" fmla="*/ 1635918 w 2009775"/>
              <a:gd name="connsiteY23" fmla="*/ 9525 h 400050"/>
              <a:gd name="connsiteX24" fmla="*/ 1676400 w 2009775"/>
              <a:gd name="connsiteY24" fmla="*/ 0 h 400050"/>
              <a:gd name="connsiteX25" fmla="*/ 1735931 w 2009775"/>
              <a:gd name="connsiteY25" fmla="*/ 0 h 400050"/>
              <a:gd name="connsiteX26" fmla="*/ 1814512 w 2009775"/>
              <a:gd name="connsiteY26" fmla="*/ 14288 h 400050"/>
              <a:gd name="connsiteX27" fmla="*/ 1900237 w 2009775"/>
              <a:gd name="connsiteY27" fmla="*/ 40482 h 400050"/>
              <a:gd name="connsiteX28" fmla="*/ 1950243 w 2009775"/>
              <a:gd name="connsiteY28" fmla="*/ 66675 h 400050"/>
              <a:gd name="connsiteX29" fmla="*/ 1985962 w 2009775"/>
              <a:gd name="connsiteY29" fmla="*/ 90488 h 400050"/>
              <a:gd name="connsiteX30" fmla="*/ 2000250 w 2009775"/>
              <a:gd name="connsiteY30" fmla="*/ 107157 h 400050"/>
              <a:gd name="connsiteX31" fmla="*/ 2007393 w 2009775"/>
              <a:gd name="connsiteY31" fmla="*/ 123825 h 400050"/>
              <a:gd name="connsiteX32" fmla="*/ 2009775 w 2009775"/>
              <a:gd name="connsiteY32" fmla="*/ 147638 h 400050"/>
              <a:gd name="connsiteX33" fmla="*/ 2002631 w 2009775"/>
              <a:gd name="connsiteY33" fmla="*/ 169069 h 400050"/>
              <a:gd name="connsiteX34" fmla="*/ 1978818 w 2009775"/>
              <a:gd name="connsiteY34" fmla="*/ 185738 h 400050"/>
              <a:gd name="connsiteX35" fmla="*/ 1947862 w 2009775"/>
              <a:gd name="connsiteY35" fmla="*/ 192882 h 400050"/>
              <a:gd name="connsiteX36" fmla="*/ 1871662 w 2009775"/>
              <a:gd name="connsiteY36" fmla="*/ 207169 h 400050"/>
              <a:gd name="connsiteX37" fmla="*/ 1604962 w 2009775"/>
              <a:gd name="connsiteY37" fmla="*/ 245269 h 400050"/>
              <a:gd name="connsiteX38" fmla="*/ 1288256 w 2009775"/>
              <a:gd name="connsiteY38" fmla="*/ 290513 h 400050"/>
              <a:gd name="connsiteX39" fmla="*/ 950118 w 2009775"/>
              <a:gd name="connsiteY39" fmla="*/ 335757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09775" h="400050">
                <a:moveTo>
                  <a:pt x="950118" y="335757"/>
                </a:moveTo>
                <a:lnTo>
                  <a:pt x="454818" y="376238"/>
                </a:lnTo>
                <a:lnTo>
                  <a:pt x="266700" y="400050"/>
                </a:lnTo>
                <a:lnTo>
                  <a:pt x="183356" y="357188"/>
                </a:lnTo>
                <a:lnTo>
                  <a:pt x="128587" y="323850"/>
                </a:lnTo>
                <a:lnTo>
                  <a:pt x="85725" y="288132"/>
                </a:lnTo>
                <a:lnTo>
                  <a:pt x="30956" y="235744"/>
                </a:lnTo>
                <a:lnTo>
                  <a:pt x="7143" y="202407"/>
                </a:lnTo>
                <a:lnTo>
                  <a:pt x="0" y="176213"/>
                </a:lnTo>
                <a:lnTo>
                  <a:pt x="7143" y="159544"/>
                </a:lnTo>
                <a:lnTo>
                  <a:pt x="28575" y="152400"/>
                </a:lnTo>
                <a:lnTo>
                  <a:pt x="66675" y="159544"/>
                </a:lnTo>
                <a:lnTo>
                  <a:pt x="142875" y="183357"/>
                </a:lnTo>
                <a:lnTo>
                  <a:pt x="235743" y="209550"/>
                </a:lnTo>
                <a:lnTo>
                  <a:pt x="311943" y="223838"/>
                </a:lnTo>
                <a:lnTo>
                  <a:pt x="369093" y="226219"/>
                </a:lnTo>
                <a:lnTo>
                  <a:pt x="452437" y="219075"/>
                </a:lnTo>
                <a:lnTo>
                  <a:pt x="742950" y="185738"/>
                </a:lnTo>
                <a:lnTo>
                  <a:pt x="902493" y="157163"/>
                </a:lnTo>
                <a:lnTo>
                  <a:pt x="1092993" y="138113"/>
                </a:lnTo>
                <a:lnTo>
                  <a:pt x="1190625" y="123825"/>
                </a:lnTo>
                <a:lnTo>
                  <a:pt x="1507331" y="66675"/>
                </a:lnTo>
                <a:lnTo>
                  <a:pt x="1583531" y="30957"/>
                </a:lnTo>
                <a:lnTo>
                  <a:pt x="1635918" y="9525"/>
                </a:lnTo>
                <a:lnTo>
                  <a:pt x="1676400" y="0"/>
                </a:lnTo>
                <a:lnTo>
                  <a:pt x="1735931" y="0"/>
                </a:lnTo>
                <a:lnTo>
                  <a:pt x="1814512" y="14288"/>
                </a:lnTo>
                <a:lnTo>
                  <a:pt x="1900237" y="40482"/>
                </a:lnTo>
                <a:lnTo>
                  <a:pt x="1950243" y="66675"/>
                </a:lnTo>
                <a:lnTo>
                  <a:pt x="1985962" y="90488"/>
                </a:lnTo>
                <a:lnTo>
                  <a:pt x="2000250" y="107157"/>
                </a:lnTo>
                <a:lnTo>
                  <a:pt x="2007393" y="123825"/>
                </a:lnTo>
                <a:lnTo>
                  <a:pt x="2009775" y="147638"/>
                </a:lnTo>
                <a:lnTo>
                  <a:pt x="2002631" y="169069"/>
                </a:lnTo>
                <a:lnTo>
                  <a:pt x="1978818" y="185738"/>
                </a:lnTo>
                <a:lnTo>
                  <a:pt x="1947862" y="192882"/>
                </a:lnTo>
                <a:lnTo>
                  <a:pt x="1871662" y="207169"/>
                </a:lnTo>
                <a:lnTo>
                  <a:pt x="1604962" y="245269"/>
                </a:lnTo>
                <a:lnTo>
                  <a:pt x="1288256" y="290513"/>
                </a:lnTo>
                <a:lnTo>
                  <a:pt x="950118" y="3357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95D2FE3-4B78-EA44-ADAE-42B179348437}"/>
              </a:ext>
            </a:extLst>
          </p:cNvPr>
          <p:cNvSpPr/>
          <p:nvPr/>
        </p:nvSpPr>
        <p:spPr>
          <a:xfrm>
            <a:off x="4976813" y="2217738"/>
            <a:ext cx="431800" cy="658812"/>
          </a:xfrm>
          <a:custGeom>
            <a:avLst/>
            <a:gdLst>
              <a:gd name="connsiteX0" fmla="*/ 207168 w 431006"/>
              <a:gd name="connsiteY0" fmla="*/ 471487 h 659606"/>
              <a:gd name="connsiteX1" fmla="*/ 130968 w 431006"/>
              <a:gd name="connsiteY1" fmla="*/ 280987 h 659606"/>
              <a:gd name="connsiteX2" fmla="*/ 80962 w 431006"/>
              <a:gd name="connsiteY2" fmla="*/ 171450 h 659606"/>
              <a:gd name="connsiteX3" fmla="*/ 0 w 431006"/>
              <a:gd name="connsiteY3" fmla="*/ 21431 h 659606"/>
              <a:gd name="connsiteX4" fmla="*/ 169068 w 431006"/>
              <a:gd name="connsiteY4" fmla="*/ 0 h 659606"/>
              <a:gd name="connsiteX5" fmla="*/ 252412 w 431006"/>
              <a:gd name="connsiteY5" fmla="*/ 95250 h 659606"/>
              <a:gd name="connsiteX6" fmla="*/ 290512 w 431006"/>
              <a:gd name="connsiteY6" fmla="*/ 152400 h 659606"/>
              <a:gd name="connsiteX7" fmla="*/ 328612 w 431006"/>
              <a:gd name="connsiteY7" fmla="*/ 238125 h 659606"/>
              <a:gd name="connsiteX8" fmla="*/ 354806 w 431006"/>
              <a:gd name="connsiteY8" fmla="*/ 307181 h 659606"/>
              <a:gd name="connsiteX9" fmla="*/ 373856 w 431006"/>
              <a:gd name="connsiteY9" fmla="*/ 376237 h 659606"/>
              <a:gd name="connsiteX10" fmla="*/ 400050 w 431006"/>
              <a:gd name="connsiteY10" fmla="*/ 478631 h 659606"/>
              <a:gd name="connsiteX11" fmla="*/ 431006 w 431006"/>
              <a:gd name="connsiteY11" fmla="*/ 633412 h 659606"/>
              <a:gd name="connsiteX12" fmla="*/ 254793 w 431006"/>
              <a:gd name="connsiteY12" fmla="*/ 659606 h 659606"/>
              <a:gd name="connsiteX13" fmla="*/ 207168 w 431006"/>
              <a:gd name="connsiteY13" fmla="*/ 471487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31006" h="659606">
                <a:moveTo>
                  <a:pt x="207168" y="471487"/>
                </a:moveTo>
                <a:lnTo>
                  <a:pt x="130968" y="280987"/>
                </a:lnTo>
                <a:lnTo>
                  <a:pt x="80962" y="171450"/>
                </a:lnTo>
                <a:lnTo>
                  <a:pt x="0" y="21431"/>
                </a:lnTo>
                <a:lnTo>
                  <a:pt x="169068" y="0"/>
                </a:lnTo>
                <a:lnTo>
                  <a:pt x="252412" y="95250"/>
                </a:lnTo>
                <a:lnTo>
                  <a:pt x="290512" y="152400"/>
                </a:lnTo>
                <a:lnTo>
                  <a:pt x="328612" y="238125"/>
                </a:lnTo>
                <a:lnTo>
                  <a:pt x="354806" y="307181"/>
                </a:lnTo>
                <a:lnTo>
                  <a:pt x="373856" y="376237"/>
                </a:lnTo>
                <a:lnTo>
                  <a:pt x="400050" y="478631"/>
                </a:lnTo>
                <a:lnTo>
                  <a:pt x="431006" y="633412"/>
                </a:lnTo>
                <a:lnTo>
                  <a:pt x="254793" y="659606"/>
                </a:lnTo>
                <a:lnTo>
                  <a:pt x="207168" y="4714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B2C4032-4D64-C84B-B53F-AB55D2C9DDD6}"/>
              </a:ext>
            </a:extLst>
          </p:cNvPr>
          <p:cNvSpPr/>
          <p:nvPr/>
        </p:nvSpPr>
        <p:spPr>
          <a:xfrm>
            <a:off x="5934075" y="2095500"/>
            <a:ext cx="485775" cy="690563"/>
          </a:xfrm>
          <a:custGeom>
            <a:avLst/>
            <a:gdLst>
              <a:gd name="connsiteX0" fmla="*/ 69056 w 485775"/>
              <a:gd name="connsiteY0" fmla="*/ 471488 h 690563"/>
              <a:gd name="connsiteX1" fmla="*/ 145256 w 485775"/>
              <a:gd name="connsiteY1" fmla="*/ 235744 h 690563"/>
              <a:gd name="connsiteX2" fmla="*/ 147638 w 485775"/>
              <a:gd name="connsiteY2" fmla="*/ 214313 h 690563"/>
              <a:gd name="connsiteX3" fmla="*/ 150019 w 485775"/>
              <a:gd name="connsiteY3" fmla="*/ 185738 h 690563"/>
              <a:gd name="connsiteX4" fmla="*/ 130969 w 485775"/>
              <a:gd name="connsiteY4" fmla="*/ 128588 h 690563"/>
              <a:gd name="connsiteX5" fmla="*/ 73819 w 485775"/>
              <a:gd name="connsiteY5" fmla="*/ 33338 h 690563"/>
              <a:gd name="connsiteX6" fmla="*/ 366713 w 485775"/>
              <a:gd name="connsiteY6" fmla="*/ 0 h 690563"/>
              <a:gd name="connsiteX7" fmla="*/ 454819 w 485775"/>
              <a:gd name="connsiteY7" fmla="*/ 100013 h 690563"/>
              <a:gd name="connsiteX8" fmla="*/ 478631 w 485775"/>
              <a:gd name="connsiteY8" fmla="*/ 135731 h 690563"/>
              <a:gd name="connsiteX9" fmla="*/ 485775 w 485775"/>
              <a:gd name="connsiteY9" fmla="*/ 157163 h 690563"/>
              <a:gd name="connsiteX10" fmla="*/ 476250 w 485775"/>
              <a:gd name="connsiteY10" fmla="*/ 183356 h 690563"/>
              <a:gd name="connsiteX11" fmla="*/ 421481 w 485775"/>
              <a:gd name="connsiteY11" fmla="*/ 271463 h 690563"/>
              <a:gd name="connsiteX12" fmla="*/ 314325 w 485775"/>
              <a:gd name="connsiteY12" fmla="*/ 431006 h 690563"/>
              <a:gd name="connsiteX13" fmla="*/ 188119 w 485775"/>
              <a:gd name="connsiteY13" fmla="*/ 590550 h 690563"/>
              <a:gd name="connsiteX14" fmla="*/ 116681 w 485775"/>
              <a:gd name="connsiteY14" fmla="*/ 678656 h 690563"/>
              <a:gd name="connsiteX15" fmla="*/ 0 w 485775"/>
              <a:gd name="connsiteY15" fmla="*/ 690563 h 690563"/>
              <a:gd name="connsiteX16" fmla="*/ 69056 w 485775"/>
              <a:gd name="connsiteY16" fmla="*/ 471488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5775" h="690563">
                <a:moveTo>
                  <a:pt x="69056" y="471488"/>
                </a:moveTo>
                <a:lnTo>
                  <a:pt x="145256" y="235744"/>
                </a:lnTo>
                <a:lnTo>
                  <a:pt x="147638" y="214313"/>
                </a:lnTo>
                <a:lnTo>
                  <a:pt x="150019" y="185738"/>
                </a:lnTo>
                <a:lnTo>
                  <a:pt x="130969" y="128588"/>
                </a:lnTo>
                <a:lnTo>
                  <a:pt x="73819" y="33338"/>
                </a:lnTo>
                <a:lnTo>
                  <a:pt x="366713" y="0"/>
                </a:lnTo>
                <a:lnTo>
                  <a:pt x="454819" y="100013"/>
                </a:lnTo>
                <a:lnTo>
                  <a:pt x="478631" y="135731"/>
                </a:lnTo>
                <a:lnTo>
                  <a:pt x="485775" y="157163"/>
                </a:lnTo>
                <a:lnTo>
                  <a:pt x="476250" y="183356"/>
                </a:lnTo>
                <a:lnTo>
                  <a:pt x="421481" y="271463"/>
                </a:lnTo>
                <a:lnTo>
                  <a:pt x="314325" y="431006"/>
                </a:lnTo>
                <a:lnTo>
                  <a:pt x="188119" y="590550"/>
                </a:lnTo>
                <a:lnTo>
                  <a:pt x="116681" y="678656"/>
                </a:lnTo>
                <a:lnTo>
                  <a:pt x="0" y="690563"/>
                </a:lnTo>
                <a:lnTo>
                  <a:pt x="69056" y="471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414B927-A42D-7E45-ACF1-44EB5D525EA6}"/>
              </a:ext>
            </a:extLst>
          </p:cNvPr>
          <p:cNvSpPr/>
          <p:nvPr/>
        </p:nvSpPr>
        <p:spPr>
          <a:xfrm>
            <a:off x="4429125" y="2624138"/>
            <a:ext cx="2747963" cy="447675"/>
          </a:xfrm>
          <a:custGeom>
            <a:avLst/>
            <a:gdLst>
              <a:gd name="connsiteX0" fmla="*/ 1414463 w 2747963"/>
              <a:gd name="connsiteY0" fmla="*/ 290512 h 447675"/>
              <a:gd name="connsiteX1" fmla="*/ 1102519 w 2747963"/>
              <a:gd name="connsiteY1" fmla="*/ 323850 h 447675"/>
              <a:gd name="connsiteX2" fmla="*/ 835819 w 2747963"/>
              <a:gd name="connsiteY2" fmla="*/ 354806 h 447675"/>
              <a:gd name="connsiteX3" fmla="*/ 650081 w 2747963"/>
              <a:gd name="connsiteY3" fmla="*/ 383381 h 447675"/>
              <a:gd name="connsiteX4" fmla="*/ 547688 w 2747963"/>
              <a:gd name="connsiteY4" fmla="*/ 407193 h 447675"/>
              <a:gd name="connsiteX5" fmla="*/ 461963 w 2747963"/>
              <a:gd name="connsiteY5" fmla="*/ 428625 h 447675"/>
              <a:gd name="connsiteX6" fmla="*/ 352425 w 2747963"/>
              <a:gd name="connsiteY6" fmla="*/ 447675 h 447675"/>
              <a:gd name="connsiteX7" fmla="*/ 319088 w 2747963"/>
              <a:gd name="connsiteY7" fmla="*/ 442912 h 447675"/>
              <a:gd name="connsiteX8" fmla="*/ 280988 w 2747963"/>
              <a:gd name="connsiteY8" fmla="*/ 428625 h 447675"/>
              <a:gd name="connsiteX9" fmla="*/ 195263 w 2747963"/>
              <a:gd name="connsiteY9" fmla="*/ 364331 h 447675"/>
              <a:gd name="connsiteX10" fmla="*/ 102394 w 2747963"/>
              <a:gd name="connsiteY10" fmla="*/ 285750 h 447675"/>
              <a:gd name="connsiteX11" fmla="*/ 45244 w 2747963"/>
              <a:gd name="connsiteY11" fmla="*/ 230981 h 447675"/>
              <a:gd name="connsiteX12" fmla="*/ 14288 w 2747963"/>
              <a:gd name="connsiteY12" fmla="*/ 188118 h 447675"/>
              <a:gd name="connsiteX13" fmla="*/ 4763 w 2747963"/>
              <a:gd name="connsiteY13" fmla="*/ 159543 h 447675"/>
              <a:gd name="connsiteX14" fmla="*/ 0 w 2747963"/>
              <a:gd name="connsiteY14" fmla="*/ 145256 h 447675"/>
              <a:gd name="connsiteX15" fmla="*/ 4763 w 2747963"/>
              <a:gd name="connsiteY15" fmla="*/ 123825 h 447675"/>
              <a:gd name="connsiteX16" fmla="*/ 19050 w 2747963"/>
              <a:gd name="connsiteY16" fmla="*/ 116681 h 447675"/>
              <a:gd name="connsiteX17" fmla="*/ 52388 w 2747963"/>
              <a:gd name="connsiteY17" fmla="*/ 121443 h 447675"/>
              <a:gd name="connsiteX18" fmla="*/ 126206 w 2747963"/>
              <a:gd name="connsiteY18" fmla="*/ 161925 h 447675"/>
              <a:gd name="connsiteX19" fmla="*/ 214313 w 2747963"/>
              <a:gd name="connsiteY19" fmla="*/ 197643 h 447675"/>
              <a:gd name="connsiteX20" fmla="*/ 292894 w 2747963"/>
              <a:gd name="connsiteY20" fmla="*/ 219075 h 447675"/>
              <a:gd name="connsiteX21" fmla="*/ 354806 w 2747963"/>
              <a:gd name="connsiteY21" fmla="*/ 230981 h 447675"/>
              <a:gd name="connsiteX22" fmla="*/ 423863 w 2747963"/>
              <a:gd name="connsiteY22" fmla="*/ 238125 h 447675"/>
              <a:gd name="connsiteX23" fmla="*/ 485775 w 2747963"/>
              <a:gd name="connsiteY23" fmla="*/ 233362 h 447675"/>
              <a:gd name="connsiteX24" fmla="*/ 573881 w 2747963"/>
              <a:gd name="connsiteY24" fmla="*/ 216693 h 447675"/>
              <a:gd name="connsiteX25" fmla="*/ 773906 w 2747963"/>
              <a:gd name="connsiteY25" fmla="*/ 178593 h 447675"/>
              <a:gd name="connsiteX26" fmla="*/ 964406 w 2747963"/>
              <a:gd name="connsiteY26" fmla="*/ 161925 h 447675"/>
              <a:gd name="connsiteX27" fmla="*/ 1254919 w 2747963"/>
              <a:gd name="connsiteY27" fmla="*/ 128587 h 447675"/>
              <a:gd name="connsiteX28" fmla="*/ 1524000 w 2747963"/>
              <a:gd name="connsiteY28" fmla="*/ 90487 h 447675"/>
              <a:gd name="connsiteX29" fmla="*/ 1659731 w 2747963"/>
              <a:gd name="connsiteY29" fmla="*/ 92868 h 447675"/>
              <a:gd name="connsiteX30" fmla="*/ 1952625 w 2747963"/>
              <a:gd name="connsiteY30" fmla="*/ 64293 h 447675"/>
              <a:gd name="connsiteX31" fmla="*/ 2231231 w 2747963"/>
              <a:gd name="connsiteY31" fmla="*/ 40481 h 447675"/>
              <a:gd name="connsiteX32" fmla="*/ 2328863 w 2747963"/>
              <a:gd name="connsiteY32" fmla="*/ 0 h 447675"/>
              <a:gd name="connsiteX33" fmla="*/ 2416969 w 2747963"/>
              <a:gd name="connsiteY33" fmla="*/ 4762 h 447675"/>
              <a:gd name="connsiteX34" fmla="*/ 2519363 w 2747963"/>
              <a:gd name="connsiteY34" fmla="*/ 23812 h 447675"/>
              <a:gd name="connsiteX35" fmla="*/ 2609850 w 2747963"/>
              <a:gd name="connsiteY35" fmla="*/ 47625 h 447675"/>
              <a:gd name="connsiteX36" fmla="*/ 2671763 w 2747963"/>
              <a:gd name="connsiteY36" fmla="*/ 73818 h 447675"/>
              <a:gd name="connsiteX37" fmla="*/ 2705100 w 2747963"/>
              <a:gd name="connsiteY37" fmla="*/ 95250 h 447675"/>
              <a:gd name="connsiteX38" fmla="*/ 2728913 w 2747963"/>
              <a:gd name="connsiteY38" fmla="*/ 119062 h 447675"/>
              <a:gd name="connsiteX39" fmla="*/ 2740819 w 2747963"/>
              <a:gd name="connsiteY39" fmla="*/ 140493 h 447675"/>
              <a:gd name="connsiteX40" fmla="*/ 2747963 w 2747963"/>
              <a:gd name="connsiteY40" fmla="*/ 169068 h 447675"/>
              <a:gd name="connsiteX41" fmla="*/ 2745581 w 2747963"/>
              <a:gd name="connsiteY41" fmla="*/ 190500 h 447675"/>
              <a:gd name="connsiteX42" fmla="*/ 2738438 w 2747963"/>
              <a:gd name="connsiteY42" fmla="*/ 219075 h 447675"/>
              <a:gd name="connsiteX43" fmla="*/ 2714625 w 2747963"/>
              <a:gd name="connsiteY43" fmla="*/ 245268 h 447675"/>
              <a:gd name="connsiteX44" fmla="*/ 2681288 w 2747963"/>
              <a:gd name="connsiteY44" fmla="*/ 259556 h 447675"/>
              <a:gd name="connsiteX45" fmla="*/ 2636044 w 2747963"/>
              <a:gd name="connsiteY45" fmla="*/ 269081 h 447675"/>
              <a:gd name="connsiteX46" fmla="*/ 2557463 w 2747963"/>
              <a:gd name="connsiteY46" fmla="*/ 271462 h 447675"/>
              <a:gd name="connsiteX47" fmla="*/ 2288381 w 2747963"/>
              <a:gd name="connsiteY47" fmla="*/ 259556 h 447675"/>
              <a:gd name="connsiteX48" fmla="*/ 1957388 w 2747963"/>
              <a:gd name="connsiteY48" fmla="*/ 261937 h 447675"/>
              <a:gd name="connsiteX49" fmla="*/ 1414463 w 2747963"/>
              <a:gd name="connsiteY49" fmla="*/ 29051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47963" h="447675">
                <a:moveTo>
                  <a:pt x="1414463" y="290512"/>
                </a:moveTo>
                <a:lnTo>
                  <a:pt x="1102519" y="323850"/>
                </a:lnTo>
                <a:lnTo>
                  <a:pt x="835819" y="354806"/>
                </a:lnTo>
                <a:lnTo>
                  <a:pt x="650081" y="383381"/>
                </a:lnTo>
                <a:lnTo>
                  <a:pt x="547688" y="407193"/>
                </a:lnTo>
                <a:lnTo>
                  <a:pt x="461963" y="428625"/>
                </a:lnTo>
                <a:lnTo>
                  <a:pt x="352425" y="447675"/>
                </a:lnTo>
                <a:lnTo>
                  <a:pt x="319088" y="442912"/>
                </a:lnTo>
                <a:lnTo>
                  <a:pt x="280988" y="428625"/>
                </a:lnTo>
                <a:lnTo>
                  <a:pt x="195263" y="364331"/>
                </a:lnTo>
                <a:lnTo>
                  <a:pt x="102394" y="285750"/>
                </a:lnTo>
                <a:lnTo>
                  <a:pt x="45244" y="230981"/>
                </a:lnTo>
                <a:lnTo>
                  <a:pt x="14288" y="188118"/>
                </a:lnTo>
                <a:lnTo>
                  <a:pt x="4763" y="159543"/>
                </a:lnTo>
                <a:lnTo>
                  <a:pt x="0" y="145256"/>
                </a:lnTo>
                <a:lnTo>
                  <a:pt x="4763" y="123825"/>
                </a:lnTo>
                <a:lnTo>
                  <a:pt x="19050" y="116681"/>
                </a:lnTo>
                <a:lnTo>
                  <a:pt x="52388" y="121443"/>
                </a:lnTo>
                <a:lnTo>
                  <a:pt x="126206" y="161925"/>
                </a:lnTo>
                <a:lnTo>
                  <a:pt x="214313" y="197643"/>
                </a:lnTo>
                <a:lnTo>
                  <a:pt x="292894" y="219075"/>
                </a:lnTo>
                <a:lnTo>
                  <a:pt x="354806" y="230981"/>
                </a:lnTo>
                <a:lnTo>
                  <a:pt x="423863" y="238125"/>
                </a:lnTo>
                <a:lnTo>
                  <a:pt x="485775" y="233362"/>
                </a:lnTo>
                <a:lnTo>
                  <a:pt x="573881" y="216693"/>
                </a:lnTo>
                <a:lnTo>
                  <a:pt x="773906" y="178593"/>
                </a:lnTo>
                <a:lnTo>
                  <a:pt x="964406" y="161925"/>
                </a:lnTo>
                <a:lnTo>
                  <a:pt x="1254919" y="128587"/>
                </a:lnTo>
                <a:lnTo>
                  <a:pt x="1524000" y="90487"/>
                </a:lnTo>
                <a:lnTo>
                  <a:pt x="1659731" y="92868"/>
                </a:lnTo>
                <a:lnTo>
                  <a:pt x="1952625" y="64293"/>
                </a:lnTo>
                <a:lnTo>
                  <a:pt x="2231231" y="40481"/>
                </a:lnTo>
                <a:lnTo>
                  <a:pt x="2328863" y="0"/>
                </a:lnTo>
                <a:lnTo>
                  <a:pt x="2416969" y="4762"/>
                </a:lnTo>
                <a:lnTo>
                  <a:pt x="2519363" y="23812"/>
                </a:lnTo>
                <a:lnTo>
                  <a:pt x="2609850" y="47625"/>
                </a:lnTo>
                <a:lnTo>
                  <a:pt x="2671763" y="73818"/>
                </a:lnTo>
                <a:lnTo>
                  <a:pt x="2705100" y="95250"/>
                </a:lnTo>
                <a:lnTo>
                  <a:pt x="2728913" y="119062"/>
                </a:lnTo>
                <a:lnTo>
                  <a:pt x="2740819" y="140493"/>
                </a:lnTo>
                <a:lnTo>
                  <a:pt x="2747963" y="169068"/>
                </a:lnTo>
                <a:lnTo>
                  <a:pt x="2745581" y="190500"/>
                </a:lnTo>
                <a:lnTo>
                  <a:pt x="2738438" y="219075"/>
                </a:lnTo>
                <a:lnTo>
                  <a:pt x="2714625" y="245268"/>
                </a:lnTo>
                <a:lnTo>
                  <a:pt x="2681288" y="259556"/>
                </a:lnTo>
                <a:lnTo>
                  <a:pt x="2636044" y="269081"/>
                </a:lnTo>
                <a:lnTo>
                  <a:pt x="2557463" y="271462"/>
                </a:lnTo>
                <a:lnTo>
                  <a:pt x="2288381" y="259556"/>
                </a:lnTo>
                <a:lnTo>
                  <a:pt x="1957388" y="261937"/>
                </a:lnTo>
                <a:lnTo>
                  <a:pt x="1414463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646D1B8-2047-7A4E-9F0E-B0D761EA62D6}"/>
              </a:ext>
            </a:extLst>
          </p:cNvPr>
          <p:cNvSpPr/>
          <p:nvPr/>
        </p:nvSpPr>
        <p:spPr>
          <a:xfrm>
            <a:off x="4886325" y="3119438"/>
            <a:ext cx="1936750" cy="1339850"/>
          </a:xfrm>
          <a:custGeom>
            <a:avLst/>
            <a:gdLst>
              <a:gd name="connsiteX0" fmla="*/ 971550 w 1935956"/>
              <a:gd name="connsiteY0" fmla="*/ 250031 h 1340643"/>
              <a:gd name="connsiteX1" fmla="*/ 588169 w 1935956"/>
              <a:gd name="connsiteY1" fmla="*/ 314325 h 1340643"/>
              <a:gd name="connsiteX2" fmla="*/ 66675 w 1935956"/>
              <a:gd name="connsiteY2" fmla="*/ 411956 h 1340643"/>
              <a:gd name="connsiteX3" fmla="*/ 0 w 1935956"/>
              <a:gd name="connsiteY3" fmla="*/ 235743 h 1340643"/>
              <a:gd name="connsiteX4" fmla="*/ 157163 w 1935956"/>
              <a:gd name="connsiteY4" fmla="*/ 211931 h 1340643"/>
              <a:gd name="connsiteX5" fmla="*/ 445294 w 1935956"/>
              <a:gd name="connsiteY5" fmla="*/ 166687 h 1340643"/>
              <a:gd name="connsiteX6" fmla="*/ 795338 w 1935956"/>
              <a:gd name="connsiteY6" fmla="*/ 107156 h 1340643"/>
              <a:gd name="connsiteX7" fmla="*/ 1097756 w 1935956"/>
              <a:gd name="connsiteY7" fmla="*/ 54768 h 1340643"/>
              <a:gd name="connsiteX8" fmla="*/ 1226344 w 1935956"/>
              <a:gd name="connsiteY8" fmla="*/ 35718 h 1340643"/>
              <a:gd name="connsiteX9" fmla="*/ 1426369 w 1935956"/>
              <a:gd name="connsiteY9" fmla="*/ 19050 h 1340643"/>
              <a:gd name="connsiteX10" fmla="*/ 1509713 w 1935956"/>
              <a:gd name="connsiteY10" fmla="*/ 16668 h 1340643"/>
              <a:gd name="connsiteX11" fmla="*/ 1554956 w 1935956"/>
              <a:gd name="connsiteY11" fmla="*/ 0 h 1340643"/>
              <a:gd name="connsiteX12" fmla="*/ 1566863 w 1935956"/>
              <a:gd name="connsiteY12" fmla="*/ 0 h 1340643"/>
              <a:gd name="connsiteX13" fmla="*/ 1676400 w 1935956"/>
              <a:gd name="connsiteY13" fmla="*/ 50006 h 1340643"/>
              <a:gd name="connsiteX14" fmla="*/ 1831181 w 1935956"/>
              <a:gd name="connsiteY14" fmla="*/ 123825 h 1340643"/>
              <a:gd name="connsiteX15" fmla="*/ 1890713 w 1935956"/>
              <a:gd name="connsiteY15" fmla="*/ 154781 h 1340643"/>
              <a:gd name="connsiteX16" fmla="*/ 1924050 w 1935956"/>
              <a:gd name="connsiteY16" fmla="*/ 183356 h 1340643"/>
              <a:gd name="connsiteX17" fmla="*/ 1935956 w 1935956"/>
              <a:gd name="connsiteY17" fmla="*/ 207168 h 1340643"/>
              <a:gd name="connsiteX18" fmla="*/ 1931194 w 1935956"/>
              <a:gd name="connsiteY18" fmla="*/ 238125 h 1340643"/>
              <a:gd name="connsiteX19" fmla="*/ 1862138 w 1935956"/>
              <a:gd name="connsiteY19" fmla="*/ 381000 h 1340643"/>
              <a:gd name="connsiteX20" fmla="*/ 1766888 w 1935956"/>
              <a:gd name="connsiteY20" fmla="*/ 695325 h 1340643"/>
              <a:gd name="connsiteX21" fmla="*/ 1654969 w 1935956"/>
              <a:gd name="connsiteY21" fmla="*/ 1066800 h 1340643"/>
              <a:gd name="connsiteX22" fmla="*/ 1626394 w 1935956"/>
              <a:gd name="connsiteY22" fmla="*/ 1204912 h 1340643"/>
              <a:gd name="connsiteX23" fmla="*/ 1604963 w 1935956"/>
              <a:gd name="connsiteY23" fmla="*/ 1269206 h 1340643"/>
              <a:gd name="connsiteX24" fmla="*/ 1585913 w 1935956"/>
              <a:gd name="connsiteY24" fmla="*/ 1307306 h 1340643"/>
              <a:gd name="connsiteX25" fmla="*/ 1564481 w 1935956"/>
              <a:gd name="connsiteY25" fmla="*/ 1328737 h 1340643"/>
              <a:gd name="connsiteX26" fmla="*/ 1545431 w 1935956"/>
              <a:gd name="connsiteY26" fmla="*/ 1335881 h 1340643"/>
              <a:gd name="connsiteX27" fmla="*/ 1504950 w 1935956"/>
              <a:gd name="connsiteY27" fmla="*/ 1340643 h 1340643"/>
              <a:gd name="connsiteX28" fmla="*/ 1483519 w 1935956"/>
              <a:gd name="connsiteY28" fmla="*/ 1333500 h 1340643"/>
              <a:gd name="connsiteX29" fmla="*/ 1454944 w 1935956"/>
              <a:gd name="connsiteY29" fmla="*/ 1316831 h 1340643"/>
              <a:gd name="connsiteX30" fmla="*/ 1428750 w 1935956"/>
              <a:gd name="connsiteY30" fmla="*/ 1293018 h 1340643"/>
              <a:gd name="connsiteX31" fmla="*/ 1402556 w 1935956"/>
              <a:gd name="connsiteY31" fmla="*/ 1243012 h 1340643"/>
              <a:gd name="connsiteX32" fmla="*/ 1450181 w 1935956"/>
              <a:gd name="connsiteY32" fmla="*/ 1033462 h 1340643"/>
              <a:gd name="connsiteX33" fmla="*/ 1509713 w 1935956"/>
              <a:gd name="connsiteY33" fmla="*/ 700087 h 1340643"/>
              <a:gd name="connsiteX34" fmla="*/ 1557338 w 1935956"/>
              <a:gd name="connsiteY34" fmla="*/ 521493 h 1340643"/>
              <a:gd name="connsiteX35" fmla="*/ 1602581 w 1935956"/>
              <a:gd name="connsiteY35" fmla="*/ 273843 h 1340643"/>
              <a:gd name="connsiteX36" fmla="*/ 1602581 w 1935956"/>
              <a:gd name="connsiteY36" fmla="*/ 257175 h 1340643"/>
              <a:gd name="connsiteX37" fmla="*/ 1597819 w 1935956"/>
              <a:gd name="connsiteY37" fmla="*/ 238125 h 1340643"/>
              <a:gd name="connsiteX38" fmla="*/ 1583531 w 1935956"/>
              <a:gd name="connsiteY38" fmla="*/ 221456 h 1340643"/>
              <a:gd name="connsiteX39" fmla="*/ 1564481 w 1935956"/>
              <a:gd name="connsiteY39" fmla="*/ 211931 h 1340643"/>
              <a:gd name="connsiteX40" fmla="*/ 1533525 w 1935956"/>
              <a:gd name="connsiteY40" fmla="*/ 202406 h 1340643"/>
              <a:gd name="connsiteX41" fmla="*/ 1478756 w 1935956"/>
              <a:gd name="connsiteY41" fmla="*/ 197643 h 1340643"/>
              <a:gd name="connsiteX42" fmla="*/ 1278731 w 1935956"/>
              <a:gd name="connsiteY42" fmla="*/ 214312 h 1340643"/>
              <a:gd name="connsiteX43" fmla="*/ 971550 w 1935956"/>
              <a:gd name="connsiteY43" fmla="*/ 250031 h 134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5956" h="1340643">
                <a:moveTo>
                  <a:pt x="971550" y="250031"/>
                </a:moveTo>
                <a:lnTo>
                  <a:pt x="588169" y="314325"/>
                </a:lnTo>
                <a:lnTo>
                  <a:pt x="66675" y="411956"/>
                </a:lnTo>
                <a:lnTo>
                  <a:pt x="0" y="235743"/>
                </a:lnTo>
                <a:lnTo>
                  <a:pt x="157163" y="211931"/>
                </a:lnTo>
                <a:lnTo>
                  <a:pt x="445294" y="166687"/>
                </a:lnTo>
                <a:lnTo>
                  <a:pt x="795338" y="107156"/>
                </a:lnTo>
                <a:lnTo>
                  <a:pt x="1097756" y="54768"/>
                </a:lnTo>
                <a:lnTo>
                  <a:pt x="1226344" y="35718"/>
                </a:lnTo>
                <a:lnTo>
                  <a:pt x="1426369" y="19050"/>
                </a:lnTo>
                <a:lnTo>
                  <a:pt x="1509713" y="16668"/>
                </a:lnTo>
                <a:lnTo>
                  <a:pt x="1554956" y="0"/>
                </a:lnTo>
                <a:lnTo>
                  <a:pt x="1566863" y="0"/>
                </a:lnTo>
                <a:lnTo>
                  <a:pt x="1676400" y="50006"/>
                </a:lnTo>
                <a:lnTo>
                  <a:pt x="1831181" y="123825"/>
                </a:lnTo>
                <a:lnTo>
                  <a:pt x="1890713" y="154781"/>
                </a:lnTo>
                <a:lnTo>
                  <a:pt x="1924050" y="183356"/>
                </a:lnTo>
                <a:lnTo>
                  <a:pt x="1935956" y="207168"/>
                </a:lnTo>
                <a:lnTo>
                  <a:pt x="1931194" y="238125"/>
                </a:lnTo>
                <a:lnTo>
                  <a:pt x="1862138" y="381000"/>
                </a:lnTo>
                <a:lnTo>
                  <a:pt x="1766888" y="695325"/>
                </a:lnTo>
                <a:lnTo>
                  <a:pt x="1654969" y="1066800"/>
                </a:lnTo>
                <a:lnTo>
                  <a:pt x="1626394" y="1204912"/>
                </a:lnTo>
                <a:lnTo>
                  <a:pt x="1604963" y="1269206"/>
                </a:lnTo>
                <a:lnTo>
                  <a:pt x="1585913" y="1307306"/>
                </a:lnTo>
                <a:lnTo>
                  <a:pt x="1564481" y="1328737"/>
                </a:lnTo>
                <a:lnTo>
                  <a:pt x="1545431" y="1335881"/>
                </a:lnTo>
                <a:lnTo>
                  <a:pt x="1504950" y="1340643"/>
                </a:lnTo>
                <a:lnTo>
                  <a:pt x="1483519" y="1333500"/>
                </a:lnTo>
                <a:lnTo>
                  <a:pt x="1454944" y="1316831"/>
                </a:lnTo>
                <a:lnTo>
                  <a:pt x="1428750" y="1293018"/>
                </a:lnTo>
                <a:lnTo>
                  <a:pt x="1402556" y="1243012"/>
                </a:lnTo>
                <a:lnTo>
                  <a:pt x="1450181" y="1033462"/>
                </a:lnTo>
                <a:lnTo>
                  <a:pt x="1509713" y="700087"/>
                </a:lnTo>
                <a:lnTo>
                  <a:pt x="1557338" y="521493"/>
                </a:lnTo>
                <a:lnTo>
                  <a:pt x="1602581" y="273843"/>
                </a:lnTo>
                <a:lnTo>
                  <a:pt x="1602581" y="257175"/>
                </a:lnTo>
                <a:lnTo>
                  <a:pt x="1597819" y="238125"/>
                </a:lnTo>
                <a:lnTo>
                  <a:pt x="1583531" y="221456"/>
                </a:lnTo>
                <a:lnTo>
                  <a:pt x="1564481" y="211931"/>
                </a:lnTo>
                <a:lnTo>
                  <a:pt x="1533525" y="202406"/>
                </a:lnTo>
                <a:lnTo>
                  <a:pt x="1478756" y="197643"/>
                </a:lnTo>
                <a:lnTo>
                  <a:pt x="1278731" y="214312"/>
                </a:lnTo>
                <a:lnTo>
                  <a:pt x="971550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AE688ED-2C4C-D048-BE46-17F88C2022D4}"/>
              </a:ext>
            </a:extLst>
          </p:cNvPr>
          <p:cNvSpPr/>
          <p:nvPr/>
        </p:nvSpPr>
        <p:spPr>
          <a:xfrm>
            <a:off x="4991100" y="3638550"/>
            <a:ext cx="1509713" cy="315913"/>
          </a:xfrm>
          <a:custGeom>
            <a:avLst/>
            <a:gdLst>
              <a:gd name="connsiteX0" fmla="*/ 592931 w 1509713"/>
              <a:gd name="connsiteY0" fmla="*/ 230981 h 316706"/>
              <a:gd name="connsiteX1" fmla="*/ 42863 w 1509713"/>
              <a:gd name="connsiteY1" fmla="*/ 316706 h 316706"/>
              <a:gd name="connsiteX2" fmla="*/ 0 w 1509713"/>
              <a:gd name="connsiteY2" fmla="*/ 154781 h 316706"/>
              <a:gd name="connsiteX3" fmla="*/ 195263 w 1509713"/>
              <a:gd name="connsiteY3" fmla="*/ 126206 h 316706"/>
              <a:gd name="connsiteX4" fmla="*/ 471488 w 1509713"/>
              <a:gd name="connsiteY4" fmla="*/ 88106 h 316706"/>
              <a:gd name="connsiteX5" fmla="*/ 740569 w 1509713"/>
              <a:gd name="connsiteY5" fmla="*/ 50006 h 316706"/>
              <a:gd name="connsiteX6" fmla="*/ 964406 w 1509713"/>
              <a:gd name="connsiteY6" fmla="*/ 16669 h 316706"/>
              <a:gd name="connsiteX7" fmla="*/ 1126331 w 1509713"/>
              <a:gd name="connsiteY7" fmla="*/ 2381 h 316706"/>
              <a:gd name="connsiteX8" fmla="*/ 1312069 w 1509713"/>
              <a:gd name="connsiteY8" fmla="*/ 0 h 316706"/>
              <a:gd name="connsiteX9" fmla="*/ 1509713 w 1509713"/>
              <a:gd name="connsiteY9" fmla="*/ 16669 h 316706"/>
              <a:gd name="connsiteX10" fmla="*/ 1459706 w 1509713"/>
              <a:gd name="connsiteY10" fmla="*/ 166688 h 316706"/>
              <a:gd name="connsiteX11" fmla="*/ 1195388 w 1509713"/>
              <a:gd name="connsiteY11" fmla="*/ 178594 h 316706"/>
              <a:gd name="connsiteX12" fmla="*/ 1038225 w 1509713"/>
              <a:gd name="connsiteY12" fmla="*/ 188119 h 316706"/>
              <a:gd name="connsiteX13" fmla="*/ 909638 w 1509713"/>
              <a:gd name="connsiteY13" fmla="*/ 200025 h 316706"/>
              <a:gd name="connsiteX14" fmla="*/ 592931 w 1509713"/>
              <a:gd name="connsiteY14" fmla="*/ 230981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09713" h="316706">
                <a:moveTo>
                  <a:pt x="592931" y="230981"/>
                </a:moveTo>
                <a:lnTo>
                  <a:pt x="42863" y="316706"/>
                </a:lnTo>
                <a:lnTo>
                  <a:pt x="0" y="154781"/>
                </a:lnTo>
                <a:lnTo>
                  <a:pt x="195263" y="126206"/>
                </a:lnTo>
                <a:lnTo>
                  <a:pt x="471488" y="88106"/>
                </a:lnTo>
                <a:lnTo>
                  <a:pt x="740569" y="50006"/>
                </a:lnTo>
                <a:lnTo>
                  <a:pt x="964406" y="16669"/>
                </a:lnTo>
                <a:lnTo>
                  <a:pt x="1126331" y="2381"/>
                </a:lnTo>
                <a:lnTo>
                  <a:pt x="1312069" y="0"/>
                </a:lnTo>
                <a:lnTo>
                  <a:pt x="1509713" y="16669"/>
                </a:lnTo>
                <a:lnTo>
                  <a:pt x="1459706" y="166688"/>
                </a:lnTo>
                <a:lnTo>
                  <a:pt x="1195388" y="178594"/>
                </a:lnTo>
                <a:lnTo>
                  <a:pt x="1038225" y="188119"/>
                </a:lnTo>
                <a:lnTo>
                  <a:pt x="909638" y="200025"/>
                </a:lnTo>
                <a:lnTo>
                  <a:pt x="592931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A3B9346-768F-BD46-9D50-9980382509D2}"/>
              </a:ext>
            </a:extLst>
          </p:cNvPr>
          <p:cNvSpPr/>
          <p:nvPr/>
        </p:nvSpPr>
        <p:spPr>
          <a:xfrm>
            <a:off x="5022850" y="4141788"/>
            <a:ext cx="1357313" cy="306387"/>
          </a:xfrm>
          <a:custGeom>
            <a:avLst/>
            <a:gdLst>
              <a:gd name="connsiteX0" fmla="*/ 464344 w 1357313"/>
              <a:gd name="connsiteY0" fmla="*/ 245269 h 307181"/>
              <a:gd name="connsiteX1" fmla="*/ 57150 w 1357313"/>
              <a:gd name="connsiteY1" fmla="*/ 307181 h 307181"/>
              <a:gd name="connsiteX2" fmla="*/ 0 w 1357313"/>
              <a:gd name="connsiteY2" fmla="*/ 114300 h 307181"/>
              <a:gd name="connsiteX3" fmla="*/ 78582 w 1357313"/>
              <a:gd name="connsiteY3" fmla="*/ 109537 h 307181"/>
              <a:gd name="connsiteX4" fmla="*/ 235744 w 1357313"/>
              <a:gd name="connsiteY4" fmla="*/ 92869 h 307181"/>
              <a:gd name="connsiteX5" fmla="*/ 502444 w 1357313"/>
              <a:gd name="connsiteY5" fmla="*/ 59531 h 307181"/>
              <a:gd name="connsiteX6" fmla="*/ 747713 w 1357313"/>
              <a:gd name="connsiteY6" fmla="*/ 33337 h 307181"/>
              <a:gd name="connsiteX7" fmla="*/ 1057275 w 1357313"/>
              <a:gd name="connsiteY7" fmla="*/ 2381 h 307181"/>
              <a:gd name="connsiteX8" fmla="*/ 1123950 w 1357313"/>
              <a:gd name="connsiteY8" fmla="*/ 0 h 307181"/>
              <a:gd name="connsiteX9" fmla="*/ 1178719 w 1357313"/>
              <a:gd name="connsiteY9" fmla="*/ 2381 h 307181"/>
              <a:gd name="connsiteX10" fmla="*/ 1240632 w 1357313"/>
              <a:gd name="connsiteY10" fmla="*/ 9525 h 307181"/>
              <a:gd name="connsiteX11" fmla="*/ 1354932 w 1357313"/>
              <a:gd name="connsiteY11" fmla="*/ 38100 h 307181"/>
              <a:gd name="connsiteX12" fmla="*/ 1357313 w 1357313"/>
              <a:gd name="connsiteY12" fmla="*/ 223837 h 307181"/>
              <a:gd name="connsiteX13" fmla="*/ 1266825 w 1357313"/>
              <a:gd name="connsiteY13" fmla="*/ 221456 h 307181"/>
              <a:gd name="connsiteX14" fmla="*/ 1240632 w 1357313"/>
              <a:gd name="connsiteY14" fmla="*/ 207169 h 307181"/>
              <a:gd name="connsiteX15" fmla="*/ 1066800 w 1357313"/>
              <a:gd name="connsiteY15" fmla="*/ 202406 h 307181"/>
              <a:gd name="connsiteX16" fmla="*/ 773907 w 1357313"/>
              <a:gd name="connsiteY16" fmla="*/ 226219 h 307181"/>
              <a:gd name="connsiteX17" fmla="*/ 647700 w 1357313"/>
              <a:gd name="connsiteY17" fmla="*/ 228600 h 307181"/>
              <a:gd name="connsiteX18" fmla="*/ 464344 w 1357313"/>
              <a:gd name="connsiteY18" fmla="*/ 245269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57313" h="307181">
                <a:moveTo>
                  <a:pt x="464344" y="245269"/>
                </a:moveTo>
                <a:lnTo>
                  <a:pt x="57150" y="307181"/>
                </a:lnTo>
                <a:lnTo>
                  <a:pt x="0" y="114300"/>
                </a:lnTo>
                <a:lnTo>
                  <a:pt x="78582" y="109537"/>
                </a:lnTo>
                <a:lnTo>
                  <a:pt x="235744" y="92869"/>
                </a:lnTo>
                <a:lnTo>
                  <a:pt x="502444" y="59531"/>
                </a:lnTo>
                <a:lnTo>
                  <a:pt x="747713" y="33337"/>
                </a:lnTo>
                <a:lnTo>
                  <a:pt x="1057275" y="2381"/>
                </a:lnTo>
                <a:lnTo>
                  <a:pt x="1123950" y="0"/>
                </a:lnTo>
                <a:lnTo>
                  <a:pt x="1178719" y="2381"/>
                </a:lnTo>
                <a:lnTo>
                  <a:pt x="1240632" y="9525"/>
                </a:lnTo>
                <a:lnTo>
                  <a:pt x="1354932" y="38100"/>
                </a:lnTo>
                <a:cubicBezTo>
                  <a:pt x="1355726" y="100012"/>
                  <a:pt x="1356519" y="161925"/>
                  <a:pt x="1357313" y="223837"/>
                </a:cubicBezTo>
                <a:lnTo>
                  <a:pt x="1266825" y="221456"/>
                </a:lnTo>
                <a:lnTo>
                  <a:pt x="1240632" y="207169"/>
                </a:lnTo>
                <a:lnTo>
                  <a:pt x="1066800" y="202406"/>
                </a:lnTo>
                <a:lnTo>
                  <a:pt x="773907" y="226219"/>
                </a:lnTo>
                <a:lnTo>
                  <a:pt x="647700" y="228600"/>
                </a:lnTo>
                <a:lnTo>
                  <a:pt x="464344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85B3E11-C439-5B46-B128-180E90770B53}"/>
              </a:ext>
            </a:extLst>
          </p:cNvPr>
          <p:cNvSpPr/>
          <p:nvPr/>
        </p:nvSpPr>
        <p:spPr>
          <a:xfrm>
            <a:off x="4081463" y="4452938"/>
            <a:ext cx="1376362" cy="1441450"/>
          </a:xfrm>
          <a:custGeom>
            <a:avLst/>
            <a:gdLst>
              <a:gd name="connsiteX0" fmla="*/ 928687 w 1376362"/>
              <a:gd name="connsiteY0" fmla="*/ 833437 h 1440656"/>
              <a:gd name="connsiteX1" fmla="*/ 776287 w 1376362"/>
              <a:gd name="connsiteY1" fmla="*/ 973931 h 1440656"/>
              <a:gd name="connsiteX2" fmla="*/ 588168 w 1376362"/>
              <a:gd name="connsiteY2" fmla="*/ 1116806 h 1440656"/>
              <a:gd name="connsiteX3" fmla="*/ 345281 w 1376362"/>
              <a:gd name="connsiteY3" fmla="*/ 1273968 h 1440656"/>
              <a:gd name="connsiteX4" fmla="*/ 130968 w 1376362"/>
              <a:gd name="connsiteY4" fmla="*/ 1395412 h 1440656"/>
              <a:gd name="connsiteX5" fmla="*/ 57150 w 1376362"/>
              <a:gd name="connsiteY5" fmla="*/ 1433512 h 1440656"/>
              <a:gd name="connsiteX6" fmla="*/ 33337 w 1376362"/>
              <a:gd name="connsiteY6" fmla="*/ 1440656 h 1440656"/>
              <a:gd name="connsiteX7" fmla="*/ 11906 w 1376362"/>
              <a:gd name="connsiteY7" fmla="*/ 1440656 h 1440656"/>
              <a:gd name="connsiteX8" fmla="*/ 0 w 1376362"/>
              <a:gd name="connsiteY8" fmla="*/ 1431131 h 1440656"/>
              <a:gd name="connsiteX9" fmla="*/ 0 w 1376362"/>
              <a:gd name="connsiteY9" fmla="*/ 1409700 h 1440656"/>
              <a:gd name="connsiteX10" fmla="*/ 14287 w 1376362"/>
              <a:gd name="connsiteY10" fmla="*/ 1383506 h 1440656"/>
              <a:gd name="connsiteX11" fmla="*/ 128587 w 1376362"/>
              <a:gd name="connsiteY11" fmla="*/ 1309687 h 1440656"/>
              <a:gd name="connsiteX12" fmla="*/ 257175 w 1376362"/>
              <a:gd name="connsiteY12" fmla="*/ 1216818 h 1440656"/>
              <a:gd name="connsiteX13" fmla="*/ 416718 w 1376362"/>
              <a:gd name="connsiteY13" fmla="*/ 1088231 h 1440656"/>
              <a:gd name="connsiteX14" fmla="*/ 564356 w 1376362"/>
              <a:gd name="connsiteY14" fmla="*/ 952500 h 1440656"/>
              <a:gd name="connsiteX15" fmla="*/ 714375 w 1376362"/>
              <a:gd name="connsiteY15" fmla="*/ 797718 h 1440656"/>
              <a:gd name="connsiteX16" fmla="*/ 833437 w 1376362"/>
              <a:gd name="connsiteY16" fmla="*/ 659606 h 1440656"/>
              <a:gd name="connsiteX17" fmla="*/ 954881 w 1376362"/>
              <a:gd name="connsiteY17" fmla="*/ 500062 h 1440656"/>
              <a:gd name="connsiteX18" fmla="*/ 1014412 w 1376362"/>
              <a:gd name="connsiteY18" fmla="*/ 402431 h 1440656"/>
              <a:gd name="connsiteX19" fmla="*/ 1040606 w 1376362"/>
              <a:gd name="connsiteY19" fmla="*/ 340518 h 1440656"/>
              <a:gd name="connsiteX20" fmla="*/ 1052512 w 1376362"/>
              <a:gd name="connsiteY20" fmla="*/ 295275 h 1440656"/>
              <a:gd name="connsiteX21" fmla="*/ 1059656 w 1376362"/>
              <a:gd name="connsiteY21" fmla="*/ 261937 h 1440656"/>
              <a:gd name="connsiteX22" fmla="*/ 1062037 w 1376362"/>
              <a:gd name="connsiteY22" fmla="*/ 235743 h 1440656"/>
              <a:gd name="connsiteX23" fmla="*/ 1059656 w 1376362"/>
              <a:gd name="connsiteY23" fmla="*/ 192881 h 1440656"/>
              <a:gd name="connsiteX24" fmla="*/ 1050131 w 1376362"/>
              <a:gd name="connsiteY24" fmla="*/ 150018 h 1440656"/>
              <a:gd name="connsiteX25" fmla="*/ 1031081 w 1376362"/>
              <a:gd name="connsiteY25" fmla="*/ 109537 h 1440656"/>
              <a:gd name="connsiteX26" fmla="*/ 983456 w 1376362"/>
              <a:gd name="connsiteY26" fmla="*/ 66675 h 1440656"/>
              <a:gd name="connsiteX27" fmla="*/ 1023937 w 1376362"/>
              <a:gd name="connsiteY27" fmla="*/ 0 h 1440656"/>
              <a:gd name="connsiteX28" fmla="*/ 1140618 w 1376362"/>
              <a:gd name="connsiteY28" fmla="*/ 73818 h 1440656"/>
              <a:gd name="connsiteX29" fmla="*/ 1228725 w 1376362"/>
              <a:gd name="connsiteY29" fmla="*/ 128587 h 1440656"/>
              <a:gd name="connsiteX30" fmla="*/ 1290637 w 1376362"/>
              <a:gd name="connsiteY30" fmla="*/ 176212 h 1440656"/>
              <a:gd name="connsiteX31" fmla="*/ 1331118 w 1376362"/>
              <a:gd name="connsiteY31" fmla="*/ 219075 h 1440656"/>
              <a:gd name="connsiteX32" fmla="*/ 1357312 w 1376362"/>
              <a:gd name="connsiteY32" fmla="*/ 250031 h 1440656"/>
              <a:gd name="connsiteX33" fmla="*/ 1369218 w 1376362"/>
              <a:gd name="connsiteY33" fmla="*/ 276225 h 1440656"/>
              <a:gd name="connsiteX34" fmla="*/ 1376362 w 1376362"/>
              <a:gd name="connsiteY34" fmla="*/ 295275 h 1440656"/>
              <a:gd name="connsiteX35" fmla="*/ 1376362 w 1376362"/>
              <a:gd name="connsiteY35" fmla="*/ 314325 h 1440656"/>
              <a:gd name="connsiteX36" fmla="*/ 1373981 w 1376362"/>
              <a:gd name="connsiteY36" fmla="*/ 350043 h 1440656"/>
              <a:gd name="connsiteX37" fmla="*/ 1354931 w 1376362"/>
              <a:gd name="connsiteY37" fmla="*/ 383381 h 1440656"/>
              <a:gd name="connsiteX38" fmla="*/ 1278731 w 1376362"/>
              <a:gd name="connsiteY38" fmla="*/ 466725 h 1440656"/>
              <a:gd name="connsiteX39" fmla="*/ 1164431 w 1376362"/>
              <a:gd name="connsiteY39" fmla="*/ 592931 h 1440656"/>
              <a:gd name="connsiteX40" fmla="*/ 1045368 w 1376362"/>
              <a:gd name="connsiteY40" fmla="*/ 714375 h 1440656"/>
              <a:gd name="connsiteX41" fmla="*/ 928687 w 1376362"/>
              <a:gd name="connsiteY41" fmla="*/ 833437 h 144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76362" h="1440656">
                <a:moveTo>
                  <a:pt x="928687" y="833437"/>
                </a:moveTo>
                <a:lnTo>
                  <a:pt x="776287" y="973931"/>
                </a:lnTo>
                <a:lnTo>
                  <a:pt x="588168" y="1116806"/>
                </a:lnTo>
                <a:lnTo>
                  <a:pt x="345281" y="1273968"/>
                </a:lnTo>
                <a:lnTo>
                  <a:pt x="130968" y="1395412"/>
                </a:lnTo>
                <a:lnTo>
                  <a:pt x="57150" y="1433512"/>
                </a:lnTo>
                <a:lnTo>
                  <a:pt x="33337" y="1440656"/>
                </a:lnTo>
                <a:lnTo>
                  <a:pt x="11906" y="1440656"/>
                </a:lnTo>
                <a:lnTo>
                  <a:pt x="0" y="1431131"/>
                </a:lnTo>
                <a:lnTo>
                  <a:pt x="0" y="1409700"/>
                </a:lnTo>
                <a:lnTo>
                  <a:pt x="14287" y="1383506"/>
                </a:lnTo>
                <a:lnTo>
                  <a:pt x="128587" y="1309687"/>
                </a:lnTo>
                <a:lnTo>
                  <a:pt x="257175" y="1216818"/>
                </a:lnTo>
                <a:lnTo>
                  <a:pt x="416718" y="1088231"/>
                </a:lnTo>
                <a:lnTo>
                  <a:pt x="564356" y="952500"/>
                </a:lnTo>
                <a:lnTo>
                  <a:pt x="714375" y="797718"/>
                </a:lnTo>
                <a:lnTo>
                  <a:pt x="833437" y="659606"/>
                </a:lnTo>
                <a:lnTo>
                  <a:pt x="954881" y="500062"/>
                </a:lnTo>
                <a:lnTo>
                  <a:pt x="1014412" y="402431"/>
                </a:lnTo>
                <a:lnTo>
                  <a:pt x="1040606" y="340518"/>
                </a:lnTo>
                <a:lnTo>
                  <a:pt x="1052512" y="295275"/>
                </a:lnTo>
                <a:lnTo>
                  <a:pt x="1059656" y="261937"/>
                </a:lnTo>
                <a:lnTo>
                  <a:pt x="1062037" y="235743"/>
                </a:lnTo>
                <a:lnTo>
                  <a:pt x="1059656" y="192881"/>
                </a:lnTo>
                <a:lnTo>
                  <a:pt x="1050131" y="150018"/>
                </a:lnTo>
                <a:lnTo>
                  <a:pt x="1031081" y="109537"/>
                </a:lnTo>
                <a:lnTo>
                  <a:pt x="983456" y="66675"/>
                </a:lnTo>
                <a:lnTo>
                  <a:pt x="1023937" y="0"/>
                </a:lnTo>
                <a:lnTo>
                  <a:pt x="1140618" y="73818"/>
                </a:lnTo>
                <a:lnTo>
                  <a:pt x="1228725" y="128587"/>
                </a:lnTo>
                <a:lnTo>
                  <a:pt x="1290637" y="176212"/>
                </a:lnTo>
                <a:lnTo>
                  <a:pt x="1331118" y="219075"/>
                </a:lnTo>
                <a:lnTo>
                  <a:pt x="1357312" y="250031"/>
                </a:lnTo>
                <a:lnTo>
                  <a:pt x="1369218" y="276225"/>
                </a:lnTo>
                <a:lnTo>
                  <a:pt x="1376362" y="295275"/>
                </a:lnTo>
                <a:lnTo>
                  <a:pt x="1376362" y="314325"/>
                </a:lnTo>
                <a:lnTo>
                  <a:pt x="1373981" y="350043"/>
                </a:lnTo>
                <a:lnTo>
                  <a:pt x="1354931" y="383381"/>
                </a:lnTo>
                <a:lnTo>
                  <a:pt x="1278731" y="466725"/>
                </a:lnTo>
                <a:lnTo>
                  <a:pt x="1164431" y="592931"/>
                </a:lnTo>
                <a:lnTo>
                  <a:pt x="1045368" y="714375"/>
                </a:lnTo>
                <a:lnTo>
                  <a:pt x="928687" y="833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91384A2-8EA8-ED40-8786-33D4F0C9827B}"/>
              </a:ext>
            </a:extLst>
          </p:cNvPr>
          <p:cNvSpPr/>
          <p:nvPr/>
        </p:nvSpPr>
        <p:spPr>
          <a:xfrm>
            <a:off x="5643563" y="4335463"/>
            <a:ext cx="1624012" cy="1417637"/>
          </a:xfrm>
          <a:custGeom>
            <a:avLst/>
            <a:gdLst>
              <a:gd name="connsiteX0" fmla="*/ 128587 w 1624012"/>
              <a:gd name="connsiteY0" fmla="*/ 838200 h 1416844"/>
              <a:gd name="connsiteX1" fmla="*/ 147637 w 1624012"/>
              <a:gd name="connsiteY1" fmla="*/ 597694 h 1416844"/>
              <a:gd name="connsiteX2" fmla="*/ 154781 w 1624012"/>
              <a:gd name="connsiteY2" fmla="*/ 538163 h 1416844"/>
              <a:gd name="connsiteX3" fmla="*/ 164306 w 1624012"/>
              <a:gd name="connsiteY3" fmla="*/ 492919 h 1416844"/>
              <a:gd name="connsiteX4" fmla="*/ 171450 w 1624012"/>
              <a:gd name="connsiteY4" fmla="*/ 438150 h 1416844"/>
              <a:gd name="connsiteX5" fmla="*/ 173831 w 1624012"/>
              <a:gd name="connsiteY5" fmla="*/ 364332 h 1416844"/>
              <a:gd name="connsiteX6" fmla="*/ 171450 w 1624012"/>
              <a:gd name="connsiteY6" fmla="*/ 295275 h 1416844"/>
              <a:gd name="connsiteX7" fmla="*/ 159543 w 1624012"/>
              <a:gd name="connsiteY7" fmla="*/ 235744 h 1416844"/>
              <a:gd name="connsiteX8" fmla="*/ 138112 w 1624012"/>
              <a:gd name="connsiteY8" fmla="*/ 176213 h 1416844"/>
              <a:gd name="connsiteX9" fmla="*/ 123825 w 1624012"/>
              <a:gd name="connsiteY9" fmla="*/ 142875 h 1416844"/>
              <a:gd name="connsiteX10" fmla="*/ 95250 w 1624012"/>
              <a:gd name="connsiteY10" fmla="*/ 100013 h 1416844"/>
              <a:gd name="connsiteX11" fmla="*/ 0 w 1624012"/>
              <a:gd name="connsiteY11" fmla="*/ 0 h 1416844"/>
              <a:gd name="connsiteX12" fmla="*/ 121443 w 1624012"/>
              <a:gd name="connsiteY12" fmla="*/ 11907 h 1416844"/>
              <a:gd name="connsiteX13" fmla="*/ 250031 w 1624012"/>
              <a:gd name="connsiteY13" fmla="*/ 78582 h 1416844"/>
              <a:gd name="connsiteX14" fmla="*/ 316706 w 1624012"/>
              <a:gd name="connsiteY14" fmla="*/ 121444 h 1416844"/>
              <a:gd name="connsiteX15" fmla="*/ 352425 w 1624012"/>
              <a:gd name="connsiteY15" fmla="*/ 150019 h 1416844"/>
              <a:gd name="connsiteX16" fmla="*/ 392906 w 1624012"/>
              <a:gd name="connsiteY16" fmla="*/ 188119 h 1416844"/>
              <a:gd name="connsiteX17" fmla="*/ 419100 w 1624012"/>
              <a:gd name="connsiteY17" fmla="*/ 223838 h 1416844"/>
              <a:gd name="connsiteX18" fmla="*/ 433387 w 1624012"/>
              <a:gd name="connsiteY18" fmla="*/ 257175 h 1416844"/>
              <a:gd name="connsiteX19" fmla="*/ 440531 w 1624012"/>
              <a:gd name="connsiteY19" fmla="*/ 295275 h 1416844"/>
              <a:gd name="connsiteX20" fmla="*/ 435768 w 1624012"/>
              <a:gd name="connsiteY20" fmla="*/ 345282 h 1416844"/>
              <a:gd name="connsiteX21" fmla="*/ 407193 w 1624012"/>
              <a:gd name="connsiteY21" fmla="*/ 438150 h 1416844"/>
              <a:gd name="connsiteX22" fmla="*/ 383381 w 1624012"/>
              <a:gd name="connsiteY22" fmla="*/ 495300 h 1416844"/>
              <a:gd name="connsiteX23" fmla="*/ 354806 w 1624012"/>
              <a:gd name="connsiteY23" fmla="*/ 571500 h 1416844"/>
              <a:gd name="connsiteX24" fmla="*/ 333375 w 1624012"/>
              <a:gd name="connsiteY24" fmla="*/ 661988 h 1416844"/>
              <a:gd name="connsiteX25" fmla="*/ 319087 w 1624012"/>
              <a:gd name="connsiteY25" fmla="*/ 738188 h 1416844"/>
              <a:gd name="connsiteX26" fmla="*/ 309562 w 1624012"/>
              <a:gd name="connsiteY26" fmla="*/ 821532 h 1416844"/>
              <a:gd name="connsiteX27" fmla="*/ 307181 w 1624012"/>
              <a:gd name="connsiteY27" fmla="*/ 892969 h 1416844"/>
              <a:gd name="connsiteX28" fmla="*/ 309562 w 1624012"/>
              <a:gd name="connsiteY28" fmla="*/ 947738 h 1416844"/>
              <a:gd name="connsiteX29" fmla="*/ 316706 w 1624012"/>
              <a:gd name="connsiteY29" fmla="*/ 988219 h 1416844"/>
              <a:gd name="connsiteX30" fmla="*/ 326231 w 1624012"/>
              <a:gd name="connsiteY30" fmla="*/ 1028700 h 1416844"/>
              <a:gd name="connsiteX31" fmla="*/ 345281 w 1624012"/>
              <a:gd name="connsiteY31" fmla="*/ 1069182 h 1416844"/>
              <a:gd name="connsiteX32" fmla="*/ 369093 w 1624012"/>
              <a:gd name="connsiteY32" fmla="*/ 1097757 h 1416844"/>
              <a:gd name="connsiteX33" fmla="*/ 388143 w 1624012"/>
              <a:gd name="connsiteY33" fmla="*/ 1119188 h 1416844"/>
              <a:gd name="connsiteX34" fmla="*/ 421481 w 1624012"/>
              <a:gd name="connsiteY34" fmla="*/ 1138238 h 1416844"/>
              <a:gd name="connsiteX35" fmla="*/ 464343 w 1624012"/>
              <a:gd name="connsiteY35" fmla="*/ 1152525 h 1416844"/>
              <a:gd name="connsiteX36" fmla="*/ 502443 w 1624012"/>
              <a:gd name="connsiteY36" fmla="*/ 1162050 h 1416844"/>
              <a:gd name="connsiteX37" fmla="*/ 564356 w 1624012"/>
              <a:gd name="connsiteY37" fmla="*/ 1173957 h 1416844"/>
              <a:gd name="connsiteX38" fmla="*/ 633412 w 1624012"/>
              <a:gd name="connsiteY38" fmla="*/ 1183482 h 1416844"/>
              <a:gd name="connsiteX39" fmla="*/ 726281 w 1624012"/>
              <a:gd name="connsiteY39" fmla="*/ 1188244 h 1416844"/>
              <a:gd name="connsiteX40" fmla="*/ 897731 w 1624012"/>
              <a:gd name="connsiteY40" fmla="*/ 1188244 h 1416844"/>
              <a:gd name="connsiteX41" fmla="*/ 1042987 w 1624012"/>
              <a:gd name="connsiteY41" fmla="*/ 1181100 h 1416844"/>
              <a:gd name="connsiteX42" fmla="*/ 1173956 w 1624012"/>
              <a:gd name="connsiteY42" fmla="*/ 1166813 h 1416844"/>
              <a:gd name="connsiteX43" fmla="*/ 1476375 w 1624012"/>
              <a:gd name="connsiteY43" fmla="*/ 1066800 h 1416844"/>
              <a:gd name="connsiteX44" fmla="*/ 1519237 w 1624012"/>
              <a:gd name="connsiteY44" fmla="*/ 1095375 h 1416844"/>
              <a:gd name="connsiteX45" fmla="*/ 1569243 w 1624012"/>
              <a:gd name="connsiteY45" fmla="*/ 1135857 h 1416844"/>
              <a:gd name="connsiteX46" fmla="*/ 1595437 w 1624012"/>
              <a:gd name="connsiteY46" fmla="*/ 1164432 h 1416844"/>
              <a:gd name="connsiteX47" fmla="*/ 1607343 w 1624012"/>
              <a:gd name="connsiteY47" fmla="*/ 1178719 h 1416844"/>
              <a:gd name="connsiteX48" fmla="*/ 1619250 w 1624012"/>
              <a:gd name="connsiteY48" fmla="*/ 1200150 h 1416844"/>
              <a:gd name="connsiteX49" fmla="*/ 1624012 w 1624012"/>
              <a:gd name="connsiteY49" fmla="*/ 1221582 h 1416844"/>
              <a:gd name="connsiteX50" fmla="*/ 1616868 w 1624012"/>
              <a:gd name="connsiteY50" fmla="*/ 1264444 h 1416844"/>
              <a:gd name="connsiteX51" fmla="*/ 1602581 w 1624012"/>
              <a:gd name="connsiteY51" fmla="*/ 1293019 h 1416844"/>
              <a:gd name="connsiteX52" fmla="*/ 1583531 w 1624012"/>
              <a:gd name="connsiteY52" fmla="*/ 1316832 h 1416844"/>
              <a:gd name="connsiteX53" fmla="*/ 1554956 w 1624012"/>
              <a:gd name="connsiteY53" fmla="*/ 1340644 h 1416844"/>
              <a:gd name="connsiteX54" fmla="*/ 1514475 w 1624012"/>
              <a:gd name="connsiteY54" fmla="*/ 1357313 h 1416844"/>
              <a:gd name="connsiteX55" fmla="*/ 1452562 w 1624012"/>
              <a:gd name="connsiteY55" fmla="*/ 1369219 h 1416844"/>
              <a:gd name="connsiteX56" fmla="*/ 1359693 w 1624012"/>
              <a:gd name="connsiteY56" fmla="*/ 1381125 h 1416844"/>
              <a:gd name="connsiteX57" fmla="*/ 1152525 w 1624012"/>
              <a:gd name="connsiteY57" fmla="*/ 1402557 h 1416844"/>
              <a:gd name="connsiteX58" fmla="*/ 885825 w 1624012"/>
              <a:gd name="connsiteY58" fmla="*/ 1416844 h 1416844"/>
              <a:gd name="connsiteX59" fmla="*/ 740568 w 1624012"/>
              <a:gd name="connsiteY59" fmla="*/ 1412082 h 1416844"/>
              <a:gd name="connsiteX60" fmla="*/ 583406 w 1624012"/>
              <a:gd name="connsiteY60" fmla="*/ 1400175 h 1416844"/>
              <a:gd name="connsiteX61" fmla="*/ 497681 w 1624012"/>
              <a:gd name="connsiteY61" fmla="*/ 1385888 h 1416844"/>
              <a:gd name="connsiteX62" fmla="*/ 426243 w 1624012"/>
              <a:gd name="connsiteY62" fmla="*/ 1369219 h 1416844"/>
              <a:gd name="connsiteX63" fmla="*/ 376237 w 1624012"/>
              <a:gd name="connsiteY63" fmla="*/ 1352550 h 1416844"/>
              <a:gd name="connsiteX64" fmla="*/ 323850 w 1624012"/>
              <a:gd name="connsiteY64" fmla="*/ 1328738 h 1416844"/>
              <a:gd name="connsiteX65" fmla="*/ 297656 w 1624012"/>
              <a:gd name="connsiteY65" fmla="*/ 1314450 h 1416844"/>
              <a:gd name="connsiteX66" fmla="*/ 259556 w 1624012"/>
              <a:gd name="connsiteY66" fmla="*/ 1283494 h 1416844"/>
              <a:gd name="connsiteX67" fmla="*/ 226218 w 1624012"/>
              <a:gd name="connsiteY67" fmla="*/ 1250157 h 1416844"/>
              <a:gd name="connsiteX68" fmla="*/ 200025 w 1624012"/>
              <a:gd name="connsiteY68" fmla="*/ 1212057 h 1416844"/>
              <a:gd name="connsiteX69" fmla="*/ 173831 w 1624012"/>
              <a:gd name="connsiteY69" fmla="*/ 1166813 h 1416844"/>
              <a:gd name="connsiteX70" fmla="*/ 150018 w 1624012"/>
              <a:gd name="connsiteY70" fmla="*/ 1114425 h 1416844"/>
              <a:gd name="connsiteX71" fmla="*/ 138112 w 1624012"/>
              <a:gd name="connsiteY71" fmla="*/ 1066800 h 1416844"/>
              <a:gd name="connsiteX72" fmla="*/ 130968 w 1624012"/>
              <a:gd name="connsiteY72" fmla="*/ 1004888 h 1416844"/>
              <a:gd name="connsiteX73" fmla="*/ 128587 w 1624012"/>
              <a:gd name="connsiteY73" fmla="*/ 838200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624012" h="1416844">
                <a:moveTo>
                  <a:pt x="128587" y="838200"/>
                </a:moveTo>
                <a:lnTo>
                  <a:pt x="147637" y="597694"/>
                </a:lnTo>
                <a:lnTo>
                  <a:pt x="154781" y="538163"/>
                </a:lnTo>
                <a:lnTo>
                  <a:pt x="164306" y="492919"/>
                </a:lnTo>
                <a:lnTo>
                  <a:pt x="171450" y="438150"/>
                </a:lnTo>
                <a:cubicBezTo>
                  <a:pt x="172244" y="413544"/>
                  <a:pt x="173037" y="388938"/>
                  <a:pt x="173831" y="364332"/>
                </a:cubicBezTo>
                <a:cubicBezTo>
                  <a:pt x="173037" y="341313"/>
                  <a:pt x="172244" y="318294"/>
                  <a:pt x="171450" y="295275"/>
                </a:cubicBezTo>
                <a:lnTo>
                  <a:pt x="159543" y="235744"/>
                </a:lnTo>
                <a:lnTo>
                  <a:pt x="138112" y="176213"/>
                </a:lnTo>
                <a:lnTo>
                  <a:pt x="123825" y="142875"/>
                </a:lnTo>
                <a:lnTo>
                  <a:pt x="95250" y="100013"/>
                </a:lnTo>
                <a:lnTo>
                  <a:pt x="0" y="0"/>
                </a:lnTo>
                <a:lnTo>
                  <a:pt x="121443" y="11907"/>
                </a:lnTo>
                <a:lnTo>
                  <a:pt x="250031" y="78582"/>
                </a:lnTo>
                <a:lnTo>
                  <a:pt x="316706" y="121444"/>
                </a:lnTo>
                <a:lnTo>
                  <a:pt x="352425" y="150019"/>
                </a:lnTo>
                <a:lnTo>
                  <a:pt x="392906" y="188119"/>
                </a:lnTo>
                <a:lnTo>
                  <a:pt x="419100" y="223838"/>
                </a:lnTo>
                <a:lnTo>
                  <a:pt x="433387" y="257175"/>
                </a:lnTo>
                <a:cubicBezTo>
                  <a:pt x="440687" y="293672"/>
                  <a:pt x="440531" y="280752"/>
                  <a:pt x="440531" y="295275"/>
                </a:cubicBezTo>
                <a:lnTo>
                  <a:pt x="435768" y="345282"/>
                </a:lnTo>
                <a:lnTo>
                  <a:pt x="407193" y="438150"/>
                </a:lnTo>
                <a:lnTo>
                  <a:pt x="383381" y="495300"/>
                </a:lnTo>
                <a:lnTo>
                  <a:pt x="354806" y="571500"/>
                </a:lnTo>
                <a:lnTo>
                  <a:pt x="333375" y="661988"/>
                </a:lnTo>
                <a:lnTo>
                  <a:pt x="319087" y="738188"/>
                </a:lnTo>
                <a:lnTo>
                  <a:pt x="309562" y="821532"/>
                </a:lnTo>
                <a:cubicBezTo>
                  <a:pt x="308768" y="845344"/>
                  <a:pt x="307975" y="869157"/>
                  <a:pt x="307181" y="892969"/>
                </a:cubicBezTo>
                <a:cubicBezTo>
                  <a:pt x="307975" y="911225"/>
                  <a:pt x="308768" y="929482"/>
                  <a:pt x="309562" y="947738"/>
                </a:cubicBezTo>
                <a:lnTo>
                  <a:pt x="316706" y="988219"/>
                </a:lnTo>
                <a:lnTo>
                  <a:pt x="326231" y="1028700"/>
                </a:lnTo>
                <a:lnTo>
                  <a:pt x="345281" y="1069182"/>
                </a:lnTo>
                <a:lnTo>
                  <a:pt x="369093" y="1097757"/>
                </a:lnTo>
                <a:lnTo>
                  <a:pt x="388143" y="1119188"/>
                </a:lnTo>
                <a:lnTo>
                  <a:pt x="421481" y="1138238"/>
                </a:lnTo>
                <a:lnTo>
                  <a:pt x="464343" y="1152525"/>
                </a:lnTo>
                <a:lnTo>
                  <a:pt x="502443" y="1162050"/>
                </a:lnTo>
                <a:lnTo>
                  <a:pt x="564356" y="1173957"/>
                </a:lnTo>
                <a:lnTo>
                  <a:pt x="633412" y="1183482"/>
                </a:lnTo>
                <a:lnTo>
                  <a:pt x="726281" y="1188244"/>
                </a:lnTo>
                <a:lnTo>
                  <a:pt x="897731" y="1188244"/>
                </a:lnTo>
                <a:lnTo>
                  <a:pt x="1042987" y="1181100"/>
                </a:lnTo>
                <a:lnTo>
                  <a:pt x="1173956" y="1166813"/>
                </a:lnTo>
                <a:lnTo>
                  <a:pt x="1476375" y="1066800"/>
                </a:lnTo>
                <a:lnTo>
                  <a:pt x="1519237" y="1095375"/>
                </a:lnTo>
                <a:lnTo>
                  <a:pt x="1569243" y="1135857"/>
                </a:lnTo>
                <a:lnTo>
                  <a:pt x="1595437" y="1164432"/>
                </a:lnTo>
                <a:lnTo>
                  <a:pt x="1607343" y="1178719"/>
                </a:lnTo>
                <a:lnTo>
                  <a:pt x="1619250" y="1200150"/>
                </a:lnTo>
                <a:lnTo>
                  <a:pt x="1624012" y="1221582"/>
                </a:lnTo>
                <a:lnTo>
                  <a:pt x="1616868" y="1264444"/>
                </a:lnTo>
                <a:lnTo>
                  <a:pt x="1602581" y="1293019"/>
                </a:lnTo>
                <a:lnTo>
                  <a:pt x="1583531" y="1316832"/>
                </a:lnTo>
                <a:lnTo>
                  <a:pt x="1554956" y="1340644"/>
                </a:lnTo>
                <a:lnTo>
                  <a:pt x="1514475" y="1357313"/>
                </a:lnTo>
                <a:lnTo>
                  <a:pt x="1452562" y="1369219"/>
                </a:lnTo>
                <a:lnTo>
                  <a:pt x="1359693" y="1381125"/>
                </a:lnTo>
                <a:lnTo>
                  <a:pt x="1152525" y="1402557"/>
                </a:lnTo>
                <a:lnTo>
                  <a:pt x="885825" y="1416844"/>
                </a:lnTo>
                <a:lnTo>
                  <a:pt x="740568" y="1412082"/>
                </a:lnTo>
                <a:lnTo>
                  <a:pt x="583406" y="1400175"/>
                </a:lnTo>
                <a:lnTo>
                  <a:pt x="497681" y="1385888"/>
                </a:lnTo>
                <a:lnTo>
                  <a:pt x="426243" y="1369219"/>
                </a:lnTo>
                <a:lnTo>
                  <a:pt x="376237" y="1352550"/>
                </a:lnTo>
                <a:lnTo>
                  <a:pt x="323850" y="1328738"/>
                </a:lnTo>
                <a:lnTo>
                  <a:pt x="297656" y="1314450"/>
                </a:lnTo>
                <a:lnTo>
                  <a:pt x="259556" y="1283494"/>
                </a:lnTo>
                <a:lnTo>
                  <a:pt x="226218" y="1250157"/>
                </a:lnTo>
                <a:lnTo>
                  <a:pt x="200025" y="1212057"/>
                </a:lnTo>
                <a:lnTo>
                  <a:pt x="173831" y="1166813"/>
                </a:lnTo>
                <a:lnTo>
                  <a:pt x="150018" y="1114425"/>
                </a:lnTo>
                <a:lnTo>
                  <a:pt x="138112" y="1066800"/>
                </a:lnTo>
                <a:lnTo>
                  <a:pt x="130968" y="1004888"/>
                </a:lnTo>
                <a:cubicBezTo>
                  <a:pt x="130174" y="948532"/>
                  <a:pt x="129381" y="892175"/>
                  <a:pt x="128587" y="83820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AEF1892-2E84-634F-86D9-A15A65082719}"/>
              </a:ext>
            </a:extLst>
          </p:cNvPr>
          <p:cNvSpPr/>
          <p:nvPr/>
        </p:nvSpPr>
        <p:spPr>
          <a:xfrm>
            <a:off x="6858000" y="4792663"/>
            <a:ext cx="265113" cy="704850"/>
          </a:xfrm>
          <a:custGeom>
            <a:avLst/>
            <a:gdLst>
              <a:gd name="connsiteX0" fmla="*/ 230981 w 264319"/>
              <a:gd name="connsiteY0" fmla="*/ 316707 h 704850"/>
              <a:gd name="connsiteX1" fmla="*/ 252413 w 264319"/>
              <a:gd name="connsiteY1" fmla="*/ 557213 h 704850"/>
              <a:gd name="connsiteX2" fmla="*/ 264319 w 264319"/>
              <a:gd name="connsiteY2" fmla="*/ 647700 h 704850"/>
              <a:gd name="connsiteX3" fmla="*/ 0 w 264319"/>
              <a:gd name="connsiteY3" fmla="*/ 704850 h 704850"/>
              <a:gd name="connsiteX4" fmla="*/ 38100 w 264319"/>
              <a:gd name="connsiteY4" fmla="*/ 657225 h 704850"/>
              <a:gd name="connsiteX5" fmla="*/ 59531 w 264319"/>
              <a:gd name="connsiteY5" fmla="*/ 604838 h 704850"/>
              <a:gd name="connsiteX6" fmla="*/ 90488 w 264319"/>
              <a:gd name="connsiteY6" fmla="*/ 507207 h 704850"/>
              <a:gd name="connsiteX7" fmla="*/ 114300 w 264319"/>
              <a:gd name="connsiteY7" fmla="*/ 383382 h 704850"/>
              <a:gd name="connsiteX8" fmla="*/ 142875 w 264319"/>
              <a:gd name="connsiteY8" fmla="*/ 204788 h 704850"/>
              <a:gd name="connsiteX9" fmla="*/ 161925 w 264319"/>
              <a:gd name="connsiteY9" fmla="*/ 57150 h 704850"/>
              <a:gd name="connsiteX10" fmla="*/ 161925 w 264319"/>
              <a:gd name="connsiteY10" fmla="*/ 33338 h 704850"/>
              <a:gd name="connsiteX11" fmla="*/ 169069 w 264319"/>
              <a:gd name="connsiteY11" fmla="*/ 11907 h 704850"/>
              <a:gd name="connsiteX12" fmla="*/ 180975 w 264319"/>
              <a:gd name="connsiteY12" fmla="*/ 2382 h 704850"/>
              <a:gd name="connsiteX13" fmla="*/ 200025 w 264319"/>
              <a:gd name="connsiteY13" fmla="*/ 0 h 704850"/>
              <a:gd name="connsiteX14" fmla="*/ 207169 w 264319"/>
              <a:gd name="connsiteY14" fmla="*/ 11907 h 704850"/>
              <a:gd name="connsiteX15" fmla="*/ 214313 w 264319"/>
              <a:gd name="connsiteY15" fmla="*/ 102394 h 704850"/>
              <a:gd name="connsiteX16" fmla="*/ 230981 w 264319"/>
              <a:gd name="connsiteY16" fmla="*/ 316707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4319" h="704850">
                <a:moveTo>
                  <a:pt x="230981" y="316707"/>
                </a:moveTo>
                <a:lnTo>
                  <a:pt x="252413" y="557213"/>
                </a:lnTo>
                <a:lnTo>
                  <a:pt x="264319" y="647700"/>
                </a:lnTo>
                <a:lnTo>
                  <a:pt x="0" y="704850"/>
                </a:lnTo>
                <a:lnTo>
                  <a:pt x="38100" y="657225"/>
                </a:lnTo>
                <a:lnTo>
                  <a:pt x="59531" y="604838"/>
                </a:lnTo>
                <a:lnTo>
                  <a:pt x="90488" y="507207"/>
                </a:lnTo>
                <a:lnTo>
                  <a:pt x="114300" y="383382"/>
                </a:lnTo>
                <a:lnTo>
                  <a:pt x="142875" y="204788"/>
                </a:lnTo>
                <a:lnTo>
                  <a:pt x="161925" y="57150"/>
                </a:lnTo>
                <a:lnTo>
                  <a:pt x="161925" y="33338"/>
                </a:lnTo>
                <a:lnTo>
                  <a:pt x="169069" y="11907"/>
                </a:lnTo>
                <a:lnTo>
                  <a:pt x="180975" y="2382"/>
                </a:lnTo>
                <a:lnTo>
                  <a:pt x="200025" y="0"/>
                </a:lnTo>
                <a:lnTo>
                  <a:pt x="207169" y="11907"/>
                </a:lnTo>
                <a:lnTo>
                  <a:pt x="214313" y="102394"/>
                </a:lnTo>
                <a:lnTo>
                  <a:pt x="230981" y="3167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25D887-CF82-4C85-850C-799C3384290F}"/>
              </a:ext>
            </a:extLst>
          </p:cNvPr>
          <p:cNvGrpSpPr/>
          <p:nvPr/>
        </p:nvGrpSpPr>
        <p:grpSpPr>
          <a:xfrm>
            <a:off x="2494757" y="1484514"/>
            <a:ext cx="4792662" cy="4418013"/>
            <a:chOff x="2627313" y="1628775"/>
            <a:chExt cx="4792662" cy="4418013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E80AE0BF-A8D2-4AF0-89F8-3C3B67D2C086}"/>
                </a:ext>
              </a:extLst>
            </p:cNvPr>
            <p:cNvSpPr/>
            <p:nvPr/>
          </p:nvSpPr>
          <p:spPr>
            <a:xfrm>
              <a:off x="2627313" y="1658938"/>
              <a:ext cx="1530350" cy="1665287"/>
            </a:xfrm>
            <a:custGeom>
              <a:avLst/>
              <a:gdLst>
                <a:gd name="connsiteX0" fmla="*/ 1085850 w 1531144"/>
                <a:gd name="connsiteY0" fmla="*/ 752475 h 1664494"/>
                <a:gd name="connsiteX1" fmla="*/ 842962 w 1531144"/>
                <a:gd name="connsiteY1" fmla="*/ 1002507 h 1664494"/>
                <a:gd name="connsiteX2" fmla="*/ 638175 w 1531144"/>
                <a:gd name="connsiteY2" fmla="*/ 1193007 h 1664494"/>
                <a:gd name="connsiteX3" fmla="*/ 492919 w 1531144"/>
                <a:gd name="connsiteY3" fmla="*/ 1314450 h 1664494"/>
                <a:gd name="connsiteX4" fmla="*/ 340519 w 1531144"/>
                <a:gd name="connsiteY4" fmla="*/ 1435894 h 1664494"/>
                <a:gd name="connsiteX5" fmla="*/ 171450 w 1531144"/>
                <a:gd name="connsiteY5" fmla="*/ 1569244 h 1664494"/>
                <a:gd name="connsiteX6" fmla="*/ 64294 w 1531144"/>
                <a:gd name="connsiteY6" fmla="*/ 1654969 h 1664494"/>
                <a:gd name="connsiteX7" fmla="*/ 40481 w 1531144"/>
                <a:gd name="connsiteY7" fmla="*/ 1662113 h 1664494"/>
                <a:gd name="connsiteX8" fmla="*/ 16669 w 1531144"/>
                <a:gd name="connsiteY8" fmla="*/ 1664494 h 1664494"/>
                <a:gd name="connsiteX9" fmla="*/ 2381 w 1531144"/>
                <a:gd name="connsiteY9" fmla="*/ 1657350 h 1664494"/>
                <a:gd name="connsiteX10" fmla="*/ 0 w 1531144"/>
                <a:gd name="connsiteY10" fmla="*/ 1640682 h 1664494"/>
                <a:gd name="connsiteX11" fmla="*/ 9525 w 1531144"/>
                <a:gd name="connsiteY11" fmla="*/ 1612107 h 1664494"/>
                <a:gd name="connsiteX12" fmla="*/ 92869 w 1531144"/>
                <a:gd name="connsiteY12" fmla="*/ 1533525 h 1664494"/>
                <a:gd name="connsiteX13" fmla="*/ 238125 w 1531144"/>
                <a:gd name="connsiteY13" fmla="*/ 1390650 h 1664494"/>
                <a:gd name="connsiteX14" fmla="*/ 411956 w 1531144"/>
                <a:gd name="connsiteY14" fmla="*/ 1216819 h 1664494"/>
                <a:gd name="connsiteX15" fmla="*/ 600075 w 1531144"/>
                <a:gd name="connsiteY15" fmla="*/ 1012032 h 1664494"/>
                <a:gd name="connsiteX16" fmla="*/ 738187 w 1531144"/>
                <a:gd name="connsiteY16" fmla="*/ 840582 h 1664494"/>
                <a:gd name="connsiteX17" fmla="*/ 902494 w 1531144"/>
                <a:gd name="connsiteY17" fmla="*/ 616744 h 1664494"/>
                <a:gd name="connsiteX18" fmla="*/ 1016794 w 1531144"/>
                <a:gd name="connsiteY18" fmla="*/ 452438 h 1664494"/>
                <a:gd name="connsiteX19" fmla="*/ 1114425 w 1531144"/>
                <a:gd name="connsiteY19" fmla="*/ 292894 h 1664494"/>
                <a:gd name="connsiteX20" fmla="*/ 1147762 w 1531144"/>
                <a:gd name="connsiteY20" fmla="*/ 221457 h 1664494"/>
                <a:gd name="connsiteX21" fmla="*/ 1154906 w 1531144"/>
                <a:gd name="connsiteY21" fmla="*/ 200025 h 1664494"/>
                <a:gd name="connsiteX22" fmla="*/ 1154906 w 1531144"/>
                <a:gd name="connsiteY22" fmla="*/ 180975 h 1664494"/>
                <a:gd name="connsiteX23" fmla="*/ 1152525 w 1531144"/>
                <a:gd name="connsiteY23" fmla="*/ 154782 h 1664494"/>
                <a:gd name="connsiteX24" fmla="*/ 1145381 w 1531144"/>
                <a:gd name="connsiteY24" fmla="*/ 126207 h 1664494"/>
                <a:gd name="connsiteX25" fmla="*/ 1133475 w 1531144"/>
                <a:gd name="connsiteY25" fmla="*/ 102394 h 1664494"/>
                <a:gd name="connsiteX26" fmla="*/ 1114425 w 1531144"/>
                <a:gd name="connsiteY26" fmla="*/ 80963 h 1664494"/>
                <a:gd name="connsiteX27" fmla="*/ 1097756 w 1531144"/>
                <a:gd name="connsiteY27" fmla="*/ 59532 h 1664494"/>
                <a:gd name="connsiteX28" fmla="*/ 1081087 w 1531144"/>
                <a:gd name="connsiteY28" fmla="*/ 38100 h 1664494"/>
                <a:gd name="connsiteX29" fmla="*/ 1073944 w 1531144"/>
                <a:gd name="connsiteY29" fmla="*/ 26194 h 1664494"/>
                <a:gd name="connsiteX30" fmla="*/ 1076325 w 1531144"/>
                <a:gd name="connsiteY30" fmla="*/ 9525 h 1664494"/>
                <a:gd name="connsiteX31" fmla="*/ 1088231 w 1531144"/>
                <a:gd name="connsiteY31" fmla="*/ 2382 h 1664494"/>
                <a:gd name="connsiteX32" fmla="*/ 1116806 w 1531144"/>
                <a:gd name="connsiteY32" fmla="*/ 0 h 1664494"/>
                <a:gd name="connsiteX33" fmla="*/ 1193006 w 1531144"/>
                <a:gd name="connsiteY33" fmla="*/ 16669 h 1664494"/>
                <a:gd name="connsiteX34" fmla="*/ 1285875 w 1531144"/>
                <a:gd name="connsiteY34" fmla="*/ 47625 h 1664494"/>
                <a:gd name="connsiteX35" fmla="*/ 1371600 w 1531144"/>
                <a:gd name="connsiteY35" fmla="*/ 90488 h 1664494"/>
                <a:gd name="connsiteX36" fmla="*/ 1438275 w 1531144"/>
                <a:gd name="connsiteY36" fmla="*/ 135732 h 1664494"/>
                <a:gd name="connsiteX37" fmla="*/ 1481137 w 1531144"/>
                <a:gd name="connsiteY37" fmla="*/ 171450 h 1664494"/>
                <a:gd name="connsiteX38" fmla="*/ 1502569 w 1531144"/>
                <a:gd name="connsiteY38" fmla="*/ 192882 h 1664494"/>
                <a:gd name="connsiteX39" fmla="*/ 1519237 w 1531144"/>
                <a:gd name="connsiteY39" fmla="*/ 219075 h 1664494"/>
                <a:gd name="connsiteX40" fmla="*/ 1526381 w 1531144"/>
                <a:gd name="connsiteY40" fmla="*/ 235744 h 1664494"/>
                <a:gd name="connsiteX41" fmla="*/ 1531144 w 1531144"/>
                <a:gd name="connsiteY41" fmla="*/ 266700 h 1664494"/>
                <a:gd name="connsiteX42" fmla="*/ 1531144 w 1531144"/>
                <a:gd name="connsiteY42" fmla="*/ 292894 h 1664494"/>
                <a:gd name="connsiteX43" fmla="*/ 1526381 w 1531144"/>
                <a:gd name="connsiteY43" fmla="*/ 314325 h 1664494"/>
                <a:gd name="connsiteX44" fmla="*/ 1509712 w 1531144"/>
                <a:gd name="connsiteY44" fmla="*/ 335757 h 1664494"/>
                <a:gd name="connsiteX45" fmla="*/ 1426369 w 1531144"/>
                <a:gd name="connsiteY45" fmla="*/ 390525 h 1664494"/>
                <a:gd name="connsiteX46" fmla="*/ 1326356 w 1531144"/>
                <a:gd name="connsiteY46" fmla="*/ 481013 h 1664494"/>
                <a:gd name="connsiteX47" fmla="*/ 1085850 w 1531144"/>
                <a:gd name="connsiteY47" fmla="*/ 752475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31144" h="1664494">
                  <a:moveTo>
                    <a:pt x="1085850" y="752475"/>
                  </a:moveTo>
                  <a:lnTo>
                    <a:pt x="842962" y="1002507"/>
                  </a:lnTo>
                  <a:lnTo>
                    <a:pt x="638175" y="1193007"/>
                  </a:lnTo>
                  <a:lnTo>
                    <a:pt x="492919" y="1314450"/>
                  </a:lnTo>
                  <a:lnTo>
                    <a:pt x="340519" y="1435894"/>
                  </a:lnTo>
                  <a:lnTo>
                    <a:pt x="171450" y="1569244"/>
                  </a:lnTo>
                  <a:lnTo>
                    <a:pt x="64294" y="1654969"/>
                  </a:lnTo>
                  <a:lnTo>
                    <a:pt x="40481" y="1662113"/>
                  </a:lnTo>
                  <a:lnTo>
                    <a:pt x="16669" y="1664494"/>
                  </a:lnTo>
                  <a:lnTo>
                    <a:pt x="2381" y="1657350"/>
                  </a:lnTo>
                  <a:lnTo>
                    <a:pt x="0" y="1640682"/>
                  </a:lnTo>
                  <a:lnTo>
                    <a:pt x="9525" y="1612107"/>
                  </a:lnTo>
                  <a:lnTo>
                    <a:pt x="92869" y="1533525"/>
                  </a:lnTo>
                  <a:lnTo>
                    <a:pt x="238125" y="1390650"/>
                  </a:lnTo>
                  <a:lnTo>
                    <a:pt x="411956" y="1216819"/>
                  </a:lnTo>
                  <a:lnTo>
                    <a:pt x="600075" y="1012032"/>
                  </a:lnTo>
                  <a:lnTo>
                    <a:pt x="738187" y="840582"/>
                  </a:lnTo>
                  <a:lnTo>
                    <a:pt x="902494" y="616744"/>
                  </a:lnTo>
                  <a:lnTo>
                    <a:pt x="1016794" y="452438"/>
                  </a:lnTo>
                  <a:lnTo>
                    <a:pt x="1114425" y="292894"/>
                  </a:lnTo>
                  <a:lnTo>
                    <a:pt x="1147762" y="221457"/>
                  </a:lnTo>
                  <a:lnTo>
                    <a:pt x="1154906" y="200025"/>
                  </a:lnTo>
                  <a:lnTo>
                    <a:pt x="1154906" y="180975"/>
                  </a:lnTo>
                  <a:lnTo>
                    <a:pt x="1152525" y="154782"/>
                  </a:lnTo>
                  <a:lnTo>
                    <a:pt x="1145381" y="126207"/>
                  </a:lnTo>
                  <a:lnTo>
                    <a:pt x="1133475" y="102394"/>
                  </a:lnTo>
                  <a:lnTo>
                    <a:pt x="1114425" y="80963"/>
                  </a:lnTo>
                  <a:lnTo>
                    <a:pt x="1097756" y="59532"/>
                  </a:lnTo>
                  <a:lnTo>
                    <a:pt x="1081087" y="38100"/>
                  </a:lnTo>
                  <a:lnTo>
                    <a:pt x="1073944" y="26194"/>
                  </a:lnTo>
                  <a:lnTo>
                    <a:pt x="1076325" y="9525"/>
                  </a:lnTo>
                  <a:lnTo>
                    <a:pt x="1088231" y="2382"/>
                  </a:lnTo>
                  <a:lnTo>
                    <a:pt x="1116806" y="0"/>
                  </a:lnTo>
                  <a:lnTo>
                    <a:pt x="1193006" y="16669"/>
                  </a:lnTo>
                  <a:lnTo>
                    <a:pt x="1285875" y="47625"/>
                  </a:lnTo>
                  <a:lnTo>
                    <a:pt x="1371600" y="90488"/>
                  </a:lnTo>
                  <a:lnTo>
                    <a:pt x="1438275" y="135732"/>
                  </a:lnTo>
                  <a:lnTo>
                    <a:pt x="1481137" y="171450"/>
                  </a:lnTo>
                  <a:lnTo>
                    <a:pt x="1502569" y="192882"/>
                  </a:lnTo>
                  <a:lnTo>
                    <a:pt x="1519237" y="219075"/>
                  </a:lnTo>
                  <a:lnTo>
                    <a:pt x="1526381" y="235744"/>
                  </a:lnTo>
                  <a:lnTo>
                    <a:pt x="1531144" y="266700"/>
                  </a:lnTo>
                  <a:lnTo>
                    <a:pt x="1531144" y="292894"/>
                  </a:lnTo>
                  <a:lnTo>
                    <a:pt x="1526381" y="314325"/>
                  </a:lnTo>
                  <a:lnTo>
                    <a:pt x="1509712" y="335757"/>
                  </a:lnTo>
                  <a:lnTo>
                    <a:pt x="1426369" y="390525"/>
                  </a:lnTo>
                  <a:lnTo>
                    <a:pt x="1326356" y="481013"/>
                  </a:lnTo>
                  <a:lnTo>
                    <a:pt x="1085850" y="752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F136A2FE-BD44-4896-A4C8-8242CBB31318}"/>
                </a:ext>
              </a:extLst>
            </p:cNvPr>
            <p:cNvSpPr/>
            <p:nvPr/>
          </p:nvSpPr>
          <p:spPr>
            <a:xfrm>
              <a:off x="3260725" y="2909888"/>
              <a:ext cx="1090613" cy="338137"/>
            </a:xfrm>
            <a:custGeom>
              <a:avLst/>
              <a:gdLst>
                <a:gd name="connsiteX0" fmla="*/ 745332 w 1090613"/>
                <a:gd name="connsiteY0" fmla="*/ 250031 h 338137"/>
                <a:gd name="connsiteX1" fmla="*/ 500063 w 1090613"/>
                <a:gd name="connsiteY1" fmla="*/ 295275 h 338137"/>
                <a:gd name="connsiteX2" fmla="*/ 297657 w 1090613"/>
                <a:gd name="connsiteY2" fmla="*/ 338137 h 338137"/>
                <a:gd name="connsiteX3" fmla="*/ 200025 w 1090613"/>
                <a:gd name="connsiteY3" fmla="*/ 314325 h 338137"/>
                <a:gd name="connsiteX4" fmla="*/ 97632 w 1090613"/>
                <a:gd name="connsiteY4" fmla="*/ 283368 h 338137"/>
                <a:gd name="connsiteX5" fmla="*/ 47625 w 1090613"/>
                <a:gd name="connsiteY5" fmla="*/ 261937 h 338137"/>
                <a:gd name="connsiteX6" fmla="*/ 14288 w 1090613"/>
                <a:gd name="connsiteY6" fmla="*/ 238125 h 338137"/>
                <a:gd name="connsiteX7" fmla="*/ 4763 w 1090613"/>
                <a:gd name="connsiteY7" fmla="*/ 226218 h 338137"/>
                <a:gd name="connsiteX8" fmla="*/ 0 w 1090613"/>
                <a:gd name="connsiteY8" fmla="*/ 214312 h 338137"/>
                <a:gd name="connsiteX9" fmla="*/ 2382 w 1090613"/>
                <a:gd name="connsiteY9" fmla="*/ 200025 h 338137"/>
                <a:gd name="connsiteX10" fmla="*/ 14288 w 1090613"/>
                <a:gd name="connsiteY10" fmla="*/ 188118 h 338137"/>
                <a:gd name="connsiteX11" fmla="*/ 54769 w 1090613"/>
                <a:gd name="connsiteY11" fmla="*/ 176212 h 338137"/>
                <a:gd name="connsiteX12" fmla="*/ 126207 w 1090613"/>
                <a:gd name="connsiteY12" fmla="*/ 178593 h 338137"/>
                <a:gd name="connsiteX13" fmla="*/ 200025 w 1090613"/>
                <a:gd name="connsiteY13" fmla="*/ 176212 h 338137"/>
                <a:gd name="connsiteX14" fmla="*/ 283369 w 1090613"/>
                <a:gd name="connsiteY14" fmla="*/ 171450 h 338137"/>
                <a:gd name="connsiteX15" fmla="*/ 381000 w 1090613"/>
                <a:gd name="connsiteY15" fmla="*/ 154781 h 338137"/>
                <a:gd name="connsiteX16" fmla="*/ 492919 w 1090613"/>
                <a:gd name="connsiteY16" fmla="*/ 130968 h 338137"/>
                <a:gd name="connsiteX17" fmla="*/ 597694 w 1090613"/>
                <a:gd name="connsiteY17" fmla="*/ 107156 h 338137"/>
                <a:gd name="connsiteX18" fmla="*/ 752475 w 1090613"/>
                <a:gd name="connsiteY18" fmla="*/ 66675 h 338137"/>
                <a:gd name="connsiteX19" fmla="*/ 781050 w 1090613"/>
                <a:gd name="connsiteY19" fmla="*/ 45243 h 338137"/>
                <a:gd name="connsiteX20" fmla="*/ 814388 w 1090613"/>
                <a:gd name="connsiteY20" fmla="*/ 23812 h 338137"/>
                <a:gd name="connsiteX21" fmla="*/ 845344 w 1090613"/>
                <a:gd name="connsiteY21" fmla="*/ 7143 h 338137"/>
                <a:gd name="connsiteX22" fmla="*/ 888207 w 1090613"/>
                <a:gd name="connsiteY22" fmla="*/ 0 h 338137"/>
                <a:gd name="connsiteX23" fmla="*/ 933450 w 1090613"/>
                <a:gd name="connsiteY23" fmla="*/ 2381 h 338137"/>
                <a:gd name="connsiteX24" fmla="*/ 978694 w 1090613"/>
                <a:gd name="connsiteY24" fmla="*/ 11906 h 338137"/>
                <a:gd name="connsiteX25" fmla="*/ 1033463 w 1090613"/>
                <a:gd name="connsiteY25" fmla="*/ 28575 h 338137"/>
                <a:gd name="connsiteX26" fmla="*/ 1064419 w 1090613"/>
                <a:gd name="connsiteY26" fmla="*/ 45243 h 338137"/>
                <a:gd name="connsiteX27" fmla="*/ 1085850 w 1090613"/>
                <a:gd name="connsiteY27" fmla="*/ 66675 h 338137"/>
                <a:gd name="connsiteX28" fmla="*/ 1090613 w 1090613"/>
                <a:gd name="connsiteY28" fmla="*/ 85725 h 338137"/>
                <a:gd name="connsiteX29" fmla="*/ 1090613 w 1090613"/>
                <a:gd name="connsiteY29" fmla="*/ 123825 h 338137"/>
                <a:gd name="connsiteX30" fmla="*/ 1069182 w 1090613"/>
                <a:gd name="connsiteY30" fmla="*/ 159543 h 338137"/>
                <a:gd name="connsiteX31" fmla="*/ 1021557 w 1090613"/>
                <a:gd name="connsiteY31" fmla="*/ 185737 h 338137"/>
                <a:gd name="connsiteX32" fmla="*/ 954882 w 1090613"/>
                <a:gd name="connsiteY32" fmla="*/ 207168 h 338137"/>
                <a:gd name="connsiteX33" fmla="*/ 745332 w 1090613"/>
                <a:gd name="connsiteY33" fmla="*/ 250031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3" h="338137">
                  <a:moveTo>
                    <a:pt x="745332" y="250031"/>
                  </a:moveTo>
                  <a:lnTo>
                    <a:pt x="500063" y="295275"/>
                  </a:lnTo>
                  <a:lnTo>
                    <a:pt x="297657" y="338137"/>
                  </a:lnTo>
                  <a:lnTo>
                    <a:pt x="200025" y="314325"/>
                  </a:lnTo>
                  <a:lnTo>
                    <a:pt x="97632" y="283368"/>
                  </a:lnTo>
                  <a:lnTo>
                    <a:pt x="47625" y="261937"/>
                  </a:lnTo>
                  <a:lnTo>
                    <a:pt x="14288" y="238125"/>
                  </a:lnTo>
                  <a:lnTo>
                    <a:pt x="4763" y="226218"/>
                  </a:lnTo>
                  <a:lnTo>
                    <a:pt x="0" y="214312"/>
                  </a:lnTo>
                  <a:cubicBezTo>
                    <a:pt x="2538" y="201628"/>
                    <a:pt x="2382" y="206453"/>
                    <a:pt x="2382" y="200025"/>
                  </a:cubicBezTo>
                  <a:lnTo>
                    <a:pt x="14288" y="188118"/>
                  </a:lnTo>
                  <a:lnTo>
                    <a:pt x="54769" y="176212"/>
                  </a:lnTo>
                  <a:lnTo>
                    <a:pt x="126207" y="178593"/>
                  </a:lnTo>
                  <a:lnTo>
                    <a:pt x="200025" y="176212"/>
                  </a:lnTo>
                  <a:lnTo>
                    <a:pt x="283369" y="171450"/>
                  </a:lnTo>
                  <a:lnTo>
                    <a:pt x="381000" y="154781"/>
                  </a:lnTo>
                  <a:lnTo>
                    <a:pt x="492919" y="130968"/>
                  </a:lnTo>
                  <a:lnTo>
                    <a:pt x="597694" y="107156"/>
                  </a:lnTo>
                  <a:lnTo>
                    <a:pt x="752475" y="66675"/>
                  </a:lnTo>
                  <a:lnTo>
                    <a:pt x="781050" y="45243"/>
                  </a:lnTo>
                  <a:lnTo>
                    <a:pt x="814388" y="23812"/>
                  </a:lnTo>
                  <a:lnTo>
                    <a:pt x="845344" y="7143"/>
                  </a:lnTo>
                  <a:lnTo>
                    <a:pt x="888207" y="0"/>
                  </a:lnTo>
                  <a:lnTo>
                    <a:pt x="933450" y="2381"/>
                  </a:lnTo>
                  <a:lnTo>
                    <a:pt x="978694" y="11906"/>
                  </a:lnTo>
                  <a:lnTo>
                    <a:pt x="1033463" y="28575"/>
                  </a:lnTo>
                  <a:lnTo>
                    <a:pt x="1064419" y="45243"/>
                  </a:lnTo>
                  <a:lnTo>
                    <a:pt x="1085850" y="66675"/>
                  </a:lnTo>
                  <a:lnTo>
                    <a:pt x="1090613" y="85725"/>
                  </a:lnTo>
                  <a:lnTo>
                    <a:pt x="1090613" y="123825"/>
                  </a:lnTo>
                  <a:lnTo>
                    <a:pt x="1069182" y="159543"/>
                  </a:lnTo>
                  <a:lnTo>
                    <a:pt x="1021557" y="185737"/>
                  </a:lnTo>
                  <a:lnTo>
                    <a:pt x="954882" y="207168"/>
                  </a:lnTo>
                  <a:lnTo>
                    <a:pt x="745332" y="2500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CD4ABFDD-B27D-487C-AF6C-6F946FE63C52}"/>
                </a:ext>
              </a:extLst>
            </p:cNvPr>
            <p:cNvSpPr/>
            <p:nvPr/>
          </p:nvSpPr>
          <p:spPr>
            <a:xfrm>
              <a:off x="2833688" y="3579813"/>
              <a:ext cx="1757362" cy="449262"/>
            </a:xfrm>
            <a:custGeom>
              <a:avLst/>
              <a:gdLst>
                <a:gd name="connsiteX0" fmla="*/ 1369218 w 1757504"/>
                <a:gd name="connsiteY0" fmla="*/ 261937 h 450056"/>
                <a:gd name="connsiteX1" fmla="*/ 1116806 w 1757504"/>
                <a:gd name="connsiteY1" fmla="*/ 316706 h 450056"/>
                <a:gd name="connsiteX2" fmla="*/ 833437 w 1757504"/>
                <a:gd name="connsiteY2" fmla="*/ 369094 h 450056"/>
                <a:gd name="connsiteX3" fmla="*/ 607218 w 1757504"/>
                <a:gd name="connsiteY3" fmla="*/ 421481 h 450056"/>
                <a:gd name="connsiteX4" fmla="*/ 500062 w 1757504"/>
                <a:gd name="connsiteY4" fmla="*/ 438150 h 450056"/>
                <a:gd name="connsiteX5" fmla="*/ 419100 w 1757504"/>
                <a:gd name="connsiteY5" fmla="*/ 447675 h 450056"/>
                <a:gd name="connsiteX6" fmla="*/ 338137 w 1757504"/>
                <a:gd name="connsiteY6" fmla="*/ 450056 h 450056"/>
                <a:gd name="connsiteX7" fmla="*/ 273843 w 1757504"/>
                <a:gd name="connsiteY7" fmla="*/ 445294 h 450056"/>
                <a:gd name="connsiteX8" fmla="*/ 223837 w 1757504"/>
                <a:gd name="connsiteY8" fmla="*/ 435769 h 450056"/>
                <a:gd name="connsiteX9" fmla="*/ 188118 w 1757504"/>
                <a:gd name="connsiteY9" fmla="*/ 423862 h 450056"/>
                <a:gd name="connsiteX10" fmla="*/ 121443 w 1757504"/>
                <a:gd name="connsiteY10" fmla="*/ 388144 h 450056"/>
                <a:gd name="connsiteX11" fmla="*/ 69056 w 1757504"/>
                <a:gd name="connsiteY11" fmla="*/ 350044 h 450056"/>
                <a:gd name="connsiteX12" fmla="*/ 16668 w 1757504"/>
                <a:gd name="connsiteY12" fmla="*/ 307181 h 450056"/>
                <a:gd name="connsiteX13" fmla="*/ 2381 w 1757504"/>
                <a:gd name="connsiteY13" fmla="*/ 288131 h 450056"/>
                <a:gd name="connsiteX14" fmla="*/ 0 w 1757504"/>
                <a:gd name="connsiteY14" fmla="*/ 261937 h 450056"/>
                <a:gd name="connsiteX15" fmla="*/ 11906 w 1757504"/>
                <a:gd name="connsiteY15" fmla="*/ 247650 h 450056"/>
                <a:gd name="connsiteX16" fmla="*/ 28575 w 1757504"/>
                <a:gd name="connsiteY16" fmla="*/ 240506 h 450056"/>
                <a:gd name="connsiteX17" fmla="*/ 59531 w 1757504"/>
                <a:gd name="connsiteY17" fmla="*/ 245269 h 450056"/>
                <a:gd name="connsiteX18" fmla="*/ 95250 w 1757504"/>
                <a:gd name="connsiteY18" fmla="*/ 264319 h 450056"/>
                <a:gd name="connsiteX19" fmla="*/ 135731 w 1757504"/>
                <a:gd name="connsiteY19" fmla="*/ 278606 h 450056"/>
                <a:gd name="connsiteX20" fmla="*/ 183356 w 1757504"/>
                <a:gd name="connsiteY20" fmla="*/ 288131 h 450056"/>
                <a:gd name="connsiteX21" fmla="*/ 228600 w 1757504"/>
                <a:gd name="connsiteY21" fmla="*/ 292894 h 450056"/>
                <a:gd name="connsiteX22" fmla="*/ 283368 w 1757504"/>
                <a:gd name="connsiteY22" fmla="*/ 292894 h 450056"/>
                <a:gd name="connsiteX23" fmla="*/ 354806 w 1757504"/>
                <a:gd name="connsiteY23" fmla="*/ 292894 h 450056"/>
                <a:gd name="connsiteX24" fmla="*/ 500062 w 1757504"/>
                <a:gd name="connsiteY24" fmla="*/ 269081 h 450056"/>
                <a:gd name="connsiteX25" fmla="*/ 723900 w 1757504"/>
                <a:gd name="connsiteY25" fmla="*/ 214312 h 450056"/>
                <a:gd name="connsiteX26" fmla="*/ 907256 w 1757504"/>
                <a:gd name="connsiteY26" fmla="*/ 159544 h 450056"/>
                <a:gd name="connsiteX27" fmla="*/ 1133475 w 1757504"/>
                <a:gd name="connsiteY27" fmla="*/ 130969 h 450056"/>
                <a:gd name="connsiteX28" fmla="*/ 1226343 w 1757504"/>
                <a:gd name="connsiteY28" fmla="*/ 107156 h 450056"/>
                <a:gd name="connsiteX29" fmla="*/ 1326356 w 1757504"/>
                <a:gd name="connsiteY29" fmla="*/ 88106 h 450056"/>
                <a:gd name="connsiteX30" fmla="*/ 1362075 w 1757504"/>
                <a:gd name="connsiteY30" fmla="*/ 64294 h 450056"/>
                <a:gd name="connsiteX31" fmla="*/ 1407318 w 1757504"/>
                <a:gd name="connsiteY31" fmla="*/ 33337 h 450056"/>
                <a:gd name="connsiteX32" fmla="*/ 1454943 w 1757504"/>
                <a:gd name="connsiteY32" fmla="*/ 9525 h 450056"/>
                <a:gd name="connsiteX33" fmla="*/ 1495425 w 1757504"/>
                <a:gd name="connsiteY33" fmla="*/ 0 h 450056"/>
                <a:gd name="connsiteX34" fmla="*/ 1545431 w 1757504"/>
                <a:gd name="connsiteY34" fmla="*/ 0 h 450056"/>
                <a:gd name="connsiteX35" fmla="*/ 1614487 w 1757504"/>
                <a:gd name="connsiteY35" fmla="*/ 9525 h 450056"/>
                <a:gd name="connsiteX36" fmla="*/ 1678781 w 1757504"/>
                <a:gd name="connsiteY36" fmla="*/ 23812 h 450056"/>
                <a:gd name="connsiteX37" fmla="*/ 1712118 w 1757504"/>
                <a:gd name="connsiteY37" fmla="*/ 35719 h 450056"/>
                <a:gd name="connsiteX38" fmla="*/ 1740693 w 1757504"/>
                <a:gd name="connsiteY38" fmla="*/ 59531 h 450056"/>
                <a:gd name="connsiteX39" fmla="*/ 1752600 w 1757504"/>
                <a:gd name="connsiteY39" fmla="*/ 80962 h 450056"/>
                <a:gd name="connsiteX40" fmla="*/ 1757362 w 1757504"/>
                <a:gd name="connsiteY40" fmla="*/ 109537 h 450056"/>
                <a:gd name="connsiteX41" fmla="*/ 1750218 w 1757504"/>
                <a:gd name="connsiteY41" fmla="*/ 138112 h 450056"/>
                <a:gd name="connsiteX42" fmla="*/ 1731168 w 1757504"/>
                <a:gd name="connsiteY42" fmla="*/ 161925 h 450056"/>
                <a:gd name="connsiteX43" fmla="*/ 1697831 w 1757504"/>
                <a:gd name="connsiteY43" fmla="*/ 185737 h 450056"/>
                <a:gd name="connsiteX44" fmla="*/ 1659731 w 1757504"/>
                <a:gd name="connsiteY44" fmla="*/ 204787 h 450056"/>
                <a:gd name="connsiteX45" fmla="*/ 1369218 w 1757504"/>
                <a:gd name="connsiteY45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57504" h="450056">
                  <a:moveTo>
                    <a:pt x="1369218" y="261937"/>
                  </a:moveTo>
                  <a:lnTo>
                    <a:pt x="1116806" y="316706"/>
                  </a:lnTo>
                  <a:lnTo>
                    <a:pt x="833437" y="369094"/>
                  </a:lnTo>
                  <a:lnTo>
                    <a:pt x="607218" y="421481"/>
                  </a:lnTo>
                  <a:lnTo>
                    <a:pt x="500062" y="438150"/>
                  </a:lnTo>
                  <a:lnTo>
                    <a:pt x="419100" y="447675"/>
                  </a:lnTo>
                  <a:lnTo>
                    <a:pt x="338137" y="450056"/>
                  </a:lnTo>
                  <a:lnTo>
                    <a:pt x="273843" y="445294"/>
                  </a:lnTo>
                  <a:lnTo>
                    <a:pt x="223837" y="435769"/>
                  </a:lnTo>
                  <a:lnTo>
                    <a:pt x="188118" y="423862"/>
                  </a:lnTo>
                  <a:lnTo>
                    <a:pt x="121443" y="388144"/>
                  </a:lnTo>
                  <a:lnTo>
                    <a:pt x="69056" y="350044"/>
                  </a:lnTo>
                  <a:lnTo>
                    <a:pt x="16668" y="307181"/>
                  </a:lnTo>
                  <a:lnTo>
                    <a:pt x="2381" y="288131"/>
                  </a:lnTo>
                  <a:lnTo>
                    <a:pt x="0" y="261937"/>
                  </a:lnTo>
                  <a:lnTo>
                    <a:pt x="11906" y="247650"/>
                  </a:lnTo>
                  <a:lnTo>
                    <a:pt x="28575" y="240506"/>
                  </a:lnTo>
                  <a:lnTo>
                    <a:pt x="59531" y="245269"/>
                  </a:lnTo>
                  <a:lnTo>
                    <a:pt x="95250" y="264319"/>
                  </a:lnTo>
                  <a:lnTo>
                    <a:pt x="135731" y="278606"/>
                  </a:lnTo>
                  <a:lnTo>
                    <a:pt x="183356" y="288131"/>
                  </a:lnTo>
                  <a:lnTo>
                    <a:pt x="228600" y="292894"/>
                  </a:lnTo>
                  <a:lnTo>
                    <a:pt x="283368" y="292894"/>
                  </a:lnTo>
                  <a:lnTo>
                    <a:pt x="354806" y="292894"/>
                  </a:lnTo>
                  <a:lnTo>
                    <a:pt x="500062" y="269081"/>
                  </a:lnTo>
                  <a:lnTo>
                    <a:pt x="723900" y="214312"/>
                  </a:lnTo>
                  <a:lnTo>
                    <a:pt x="907256" y="159544"/>
                  </a:lnTo>
                  <a:lnTo>
                    <a:pt x="1133475" y="130969"/>
                  </a:lnTo>
                  <a:lnTo>
                    <a:pt x="1226343" y="107156"/>
                  </a:lnTo>
                  <a:lnTo>
                    <a:pt x="1326356" y="88106"/>
                  </a:lnTo>
                  <a:lnTo>
                    <a:pt x="1362075" y="64294"/>
                  </a:lnTo>
                  <a:lnTo>
                    <a:pt x="1407318" y="33337"/>
                  </a:lnTo>
                  <a:lnTo>
                    <a:pt x="1454943" y="9525"/>
                  </a:lnTo>
                  <a:lnTo>
                    <a:pt x="1495425" y="0"/>
                  </a:lnTo>
                  <a:lnTo>
                    <a:pt x="1545431" y="0"/>
                  </a:lnTo>
                  <a:lnTo>
                    <a:pt x="1614487" y="9525"/>
                  </a:lnTo>
                  <a:lnTo>
                    <a:pt x="1678781" y="23812"/>
                  </a:lnTo>
                  <a:lnTo>
                    <a:pt x="1712118" y="35719"/>
                  </a:lnTo>
                  <a:lnTo>
                    <a:pt x="1740693" y="59531"/>
                  </a:lnTo>
                  <a:lnTo>
                    <a:pt x="1752600" y="80962"/>
                  </a:lnTo>
                  <a:cubicBezTo>
                    <a:pt x="1757504" y="107937"/>
                    <a:pt x="1757362" y="98282"/>
                    <a:pt x="1757362" y="109537"/>
                  </a:cubicBezTo>
                  <a:lnTo>
                    <a:pt x="1750218" y="138112"/>
                  </a:lnTo>
                  <a:lnTo>
                    <a:pt x="1731168" y="161925"/>
                  </a:lnTo>
                  <a:lnTo>
                    <a:pt x="1697831" y="185737"/>
                  </a:lnTo>
                  <a:lnTo>
                    <a:pt x="1659731" y="204787"/>
                  </a:lnTo>
                  <a:lnTo>
                    <a:pt x="1369218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60B65D3F-1197-4218-A193-A7601BEAD1D0}"/>
                </a:ext>
              </a:extLst>
            </p:cNvPr>
            <p:cNvSpPr/>
            <p:nvPr/>
          </p:nvSpPr>
          <p:spPr>
            <a:xfrm>
              <a:off x="2841625" y="4421188"/>
              <a:ext cx="601663" cy="612775"/>
            </a:xfrm>
            <a:custGeom>
              <a:avLst/>
              <a:gdLst>
                <a:gd name="connsiteX0" fmla="*/ 369094 w 602457"/>
                <a:gd name="connsiteY0" fmla="*/ 507207 h 611982"/>
                <a:gd name="connsiteX1" fmla="*/ 333375 w 602457"/>
                <a:gd name="connsiteY1" fmla="*/ 435769 h 611982"/>
                <a:gd name="connsiteX2" fmla="*/ 295275 w 602457"/>
                <a:gd name="connsiteY2" fmla="*/ 371475 h 611982"/>
                <a:gd name="connsiteX3" fmla="*/ 238125 w 602457"/>
                <a:gd name="connsiteY3" fmla="*/ 292894 h 611982"/>
                <a:gd name="connsiteX4" fmla="*/ 145257 w 602457"/>
                <a:gd name="connsiteY4" fmla="*/ 185738 h 611982"/>
                <a:gd name="connsiteX5" fmla="*/ 38100 w 602457"/>
                <a:gd name="connsiteY5" fmla="*/ 73819 h 611982"/>
                <a:gd name="connsiteX6" fmla="*/ 7144 w 602457"/>
                <a:gd name="connsiteY6" fmla="*/ 38100 h 611982"/>
                <a:gd name="connsiteX7" fmla="*/ 0 w 602457"/>
                <a:gd name="connsiteY7" fmla="*/ 21432 h 611982"/>
                <a:gd name="connsiteX8" fmla="*/ 2382 w 602457"/>
                <a:gd name="connsiteY8" fmla="*/ 9525 h 611982"/>
                <a:gd name="connsiteX9" fmla="*/ 9525 w 602457"/>
                <a:gd name="connsiteY9" fmla="*/ 2382 h 611982"/>
                <a:gd name="connsiteX10" fmla="*/ 35719 w 602457"/>
                <a:gd name="connsiteY10" fmla="*/ 0 h 611982"/>
                <a:gd name="connsiteX11" fmla="*/ 64294 w 602457"/>
                <a:gd name="connsiteY11" fmla="*/ 4763 h 611982"/>
                <a:gd name="connsiteX12" fmla="*/ 126207 w 602457"/>
                <a:gd name="connsiteY12" fmla="*/ 23813 h 611982"/>
                <a:gd name="connsiteX13" fmla="*/ 211932 w 602457"/>
                <a:gd name="connsiteY13" fmla="*/ 57150 h 611982"/>
                <a:gd name="connsiteX14" fmla="*/ 302419 w 602457"/>
                <a:gd name="connsiteY14" fmla="*/ 97632 h 611982"/>
                <a:gd name="connsiteX15" fmla="*/ 366713 w 602457"/>
                <a:gd name="connsiteY15" fmla="*/ 135732 h 611982"/>
                <a:gd name="connsiteX16" fmla="*/ 421482 w 602457"/>
                <a:gd name="connsiteY16" fmla="*/ 176213 h 611982"/>
                <a:gd name="connsiteX17" fmla="*/ 469107 w 602457"/>
                <a:gd name="connsiteY17" fmla="*/ 226219 h 611982"/>
                <a:gd name="connsiteX18" fmla="*/ 521494 w 602457"/>
                <a:gd name="connsiteY18" fmla="*/ 290513 h 611982"/>
                <a:gd name="connsiteX19" fmla="*/ 557213 w 602457"/>
                <a:gd name="connsiteY19" fmla="*/ 342900 h 611982"/>
                <a:gd name="connsiteX20" fmla="*/ 585788 w 602457"/>
                <a:gd name="connsiteY20" fmla="*/ 392907 h 611982"/>
                <a:gd name="connsiteX21" fmla="*/ 597694 w 602457"/>
                <a:gd name="connsiteY21" fmla="*/ 428625 h 611982"/>
                <a:gd name="connsiteX22" fmla="*/ 602457 w 602457"/>
                <a:gd name="connsiteY22" fmla="*/ 459582 h 611982"/>
                <a:gd name="connsiteX23" fmla="*/ 602457 w 602457"/>
                <a:gd name="connsiteY23" fmla="*/ 485775 h 611982"/>
                <a:gd name="connsiteX24" fmla="*/ 600075 w 602457"/>
                <a:gd name="connsiteY24" fmla="*/ 516732 h 611982"/>
                <a:gd name="connsiteX25" fmla="*/ 590550 w 602457"/>
                <a:gd name="connsiteY25" fmla="*/ 559594 h 611982"/>
                <a:gd name="connsiteX26" fmla="*/ 571500 w 602457"/>
                <a:gd name="connsiteY26" fmla="*/ 583407 h 611982"/>
                <a:gd name="connsiteX27" fmla="*/ 550069 w 602457"/>
                <a:gd name="connsiteY27" fmla="*/ 597694 h 611982"/>
                <a:gd name="connsiteX28" fmla="*/ 523875 w 602457"/>
                <a:gd name="connsiteY28" fmla="*/ 604838 h 611982"/>
                <a:gd name="connsiteX29" fmla="*/ 488157 w 602457"/>
                <a:gd name="connsiteY29" fmla="*/ 611982 h 611982"/>
                <a:gd name="connsiteX30" fmla="*/ 469107 w 602457"/>
                <a:gd name="connsiteY30" fmla="*/ 607219 h 611982"/>
                <a:gd name="connsiteX31" fmla="*/ 438150 w 602457"/>
                <a:gd name="connsiteY31" fmla="*/ 590550 h 611982"/>
                <a:gd name="connsiteX32" fmla="*/ 411957 w 602457"/>
                <a:gd name="connsiteY32" fmla="*/ 571500 h 611982"/>
                <a:gd name="connsiteX33" fmla="*/ 369094 w 602457"/>
                <a:gd name="connsiteY33" fmla="*/ 507207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2457" h="611982">
                  <a:moveTo>
                    <a:pt x="369094" y="507207"/>
                  </a:moveTo>
                  <a:lnTo>
                    <a:pt x="333375" y="435769"/>
                  </a:lnTo>
                  <a:lnTo>
                    <a:pt x="295275" y="371475"/>
                  </a:lnTo>
                  <a:lnTo>
                    <a:pt x="238125" y="292894"/>
                  </a:lnTo>
                  <a:lnTo>
                    <a:pt x="145257" y="185738"/>
                  </a:lnTo>
                  <a:lnTo>
                    <a:pt x="38100" y="73819"/>
                  </a:lnTo>
                  <a:lnTo>
                    <a:pt x="7144" y="38100"/>
                  </a:lnTo>
                  <a:lnTo>
                    <a:pt x="0" y="21432"/>
                  </a:lnTo>
                  <a:lnTo>
                    <a:pt x="2382" y="9525"/>
                  </a:lnTo>
                  <a:lnTo>
                    <a:pt x="9525" y="2382"/>
                  </a:lnTo>
                  <a:lnTo>
                    <a:pt x="35719" y="0"/>
                  </a:lnTo>
                  <a:lnTo>
                    <a:pt x="64294" y="4763"/>
                  </a:lnTo>
                  <a:lnTo>
                    <a:pt x="126207" y="23813"/>
                  </a:lnTo>
                  <a:lnTo>
                    <a:pt x="211932" y="57150"/>
                  </a:lnTo>
                  <a:lnTo>
                    <a:pt x="302419" y="97632"/>
                  </a:lnTo>
                  <a:lnTo>
                    <a:pt x="366713" y="135732"/>
                  </a:lnTo>
                  <a:lnTo>
                    <a:pt x="421482" y="176213"/>
                  </a:lnTo>
                  <a:lnTo>
                    <a:pt x="469107" y="226219"/>
                  </a:lnTo>
                  <a:lnTo>
                    <a:pt x="521494" y="290513"/>
                  </a:lnTo>
                  <a:lnTo>
                    <a:pt x="557213" y="342900"/>
                  </a:lnTo>
                  <a:lnTo>
                    <a:pt x="585788" y="392907"/>
                  </a:lnTo>
                  <a:lnTo>
                    <a:pt x="597694" y="428625"/>
                  </a:lnTo>
                  <a:lnTo>
                    <a:pt x="602457" y="459582"/>
                  </a:lnTo>
                  <a:lnTo>
                    <a:pt x="602457" y="485775"/>
                  </a:lnTo>
                  <a:lnTo>
                    <a:pt x="600075" y="516732"/>
                  </a:lnTo>
                  <a:lnTo>
                    <a:pt x="590550" y="559594"/>
                  </a:lnTo>
                  <a:lnTo>
                    <a:pt x="571500" y="583407"/>
                  </a:lnTo>
                  <a:lnTo>
                    <a:pt x="550069" y="597694"/>
                  </a:lnTo>
                  <a:lnTo>
                    <a:pt x="523875" y="604838"/>
                  </a:lnTo>
                  <a:lnTo>
                    <a:pt x="488157" y="611982"/>
                  </a:lnTo>
                  <a:lnTo>
                    <a:pt x="469107" y="607219"/>
                  </a:lnTo>
                  <a:lnTo>
                    <a:pt x="438150" y="590550"/>
                  </a:lnTo>
                  <a:lnTo>
                    <a:pt x="411957" y="571500"/>
                  </a:lnTo>
                  <a:lnTo>
                    <a:pt x="369094" y="5072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B3CA9B31-26D7-4E33-A8FA-3D1BF89C51E8}"/>
                </a:ext>
              </a:extLst>
            </p:cNvPr>
            <p:cNvSpPr/>
            <p:nvPr/>
          </p:nvSpPr>
          <p:spPr>
            <a:xfrm>
              <a:off x="4151313" y="4021138"/>
              <a:ext cx="568325" cy="774700"/>
            </a:xfrm>
            <a:custGeom>
              <a:avLst/>
              <a:gdLst>
                <a:gd name="connsiteX0" fmla="*/ 283369 w 569119"/>
                <a:gd name="connsiteY0" fmla="*/ 552450 h 773907"/>
                <a:gd name="connsiteX1" fmla="*/ 171450 w 569119"/>
                <a:gd name="connsiteY1" fmla="*/ 657225 h 773907"/>
                <a:gd name="connsiteX2" fmla="*/ 114300 w 569119"/>
                <a:gd name="connsiteY2" fmla="*/ 707232 h 773907"/>
                <a:gd name="connsiteX3" fmla="*/ 59531 w 569119"/>
                <a:gd name="connsiteY3" fmla="*/ 764382 h 773907"/>
                <a:gd name="connsiteX4" fmla="*/ 45244 w 569119"/>
                <a:gd name="connsiteY4" fmla="*/ 771525 h 773907"/>
                <a:gd name="connsiteX5" fmla="*/ 28575 w 569119"/>
                <a:gd name="connsiteY5" fmla="*/ 773907 h 773907"/>
                <a:gd name="connsiteX6" fmla="*/ 11906 w 569119"/>
                <a:gd name="connsiteY6" fmla="*/ 771525 h 773907"/>
                <a:gd name="connsiteX7" fmla="*/ 0 w 569119"/>
                <a:gd name="connsiteY7" fmla="*/ 762000 h 773907"/>
                <a:gd name="connsiteX8" fmla="*/ 0 w 569119"/>
                <a:gd name="connsiteY8" fmla="*/ 745332 h 773907"/>
                <a:gd name="connsiteX9" fmla="*/ 11906 w 569119"/>
                <a:gd name="connsiteY9" fmla="*/ 704850 h 773907"/>
                <a:gd name="connsiteX10" fmla="*/ 54769 w 569119"/>
                <a:gd name="connsiteY10" fmla="*/ 614363 h 773907"/>
                <a:gd name="connsiteX11" fmla="*/ 107156 w 569119"/>
                <a:gd name="connsiteY11" fmla="*/ 502444 h 773907"/>
                <a:gd name="connsiteX12" fmla="*/ 159544 w 569119"/>
                <a:gd name="connsiteY12" fmla="*/ 397669 h 773907"/>
                <a:gd name="connsiteX13" fmla="*/ 195262 w 569119"/>
                <a:gd name="connsiteY13" fmla="*/ 335757 h 773907"/>
                <a:gd name="connsiteX14" fmla="*/ 216694 w 569119"/>
                <a:gd name="connsiteY14" fmla="*/ 290513 h 773907"/>
                <a:gd name="connsiteX15" fmla="*/ 226219 w 569119"/>
                <a:gd name="connsiteY15" fmla="*/ 252413 h 773907"/>
                <a:gd name="connsiteX16" fmla="*/ 230981 w 569119"/>
                <a:gd name="connsiteY16" fmla="*/ 226219 h 773907"/>
                <a:gd name="connsiteX17" fmla="*/ 230981 w 569119"/>
                <a:gd name="connsiteY17" fmla="*/ 197644 h 773907"/>
                <a:gd name="connsiteX18" fmla="*/ 223837 w 569119"/>
                <a:gd name="connsiteY18" fmla="*/ 159544 h 773907"/>
                <a:gd name="connsiteX19" fmla="*/ 211931 w 569119"/>
                <a:gd name="connsiteY19" fmla="*/ 133350 h 773907"/>
                <a:gd name="connsiteX20" fmla="*/ 192881 w 569119"/>
                <a:gd name="connsiteY20" fmla="*/ 95250 h 773907"/>
                <a:gd name="connsiteX21" fmla="*/ 166687 w 569119"/>
                <a:gd name="connsiteY21" fmla="*/ 57150 h 773907"/>
                <a:gd name="connsiteX22" fmla="*/ 159544 w 569119"/>
                <a:gd name="connsiteY22" fmla="*/ 38100 h 773907"/>
                <a:gd name="connsiteX23" fmla="*/ 159544 w 569119"/>
                <a:gd name="connsiteY23" fmla="*/ 23813 h 773907"/>
                <a:gd name="connsiteX24" fmla="*/ 166687 w 569119"/>
                <a:gd name="connsiteY24" fmla="*/ 7144 h 773907"/>
                <a:gd name="connsiteX25" fmla="*/ 183356 w 569119"/>
                <a:gd name="connsiteY25" fmla="*/ 0 h 773907"/>
                <a:gd name="connsiteX26" fmla="*/ 223837 w 569119"/>
                <a:gd name="connsiteY26" fmla="*/ 7144 h 773907"/>
                <a:gd name="connsiteX27" fmla="*/ 309562 w 569119"/>
                <a:gd name="connsiteY27" fmla="*/ 54769 h 773907"/>
                <a:gd name="connsiteX28" fmla="*/ 373856 w 569119"/>
                <a:gd name="connsiteY28" fmla="*/ 90488 h 773907"/>
                <a:gd name="connsiteX29" fmla="*/ 428625 w 569119"/>
                <a:gd name="connsiteY29" fmla="*/ 123825 h 773907"/>
                <a:gd name="connsiteX30" fmla="*/ 478631 w 569119"/>
                <a:gd name="connsiteY30" fmla="*/ 164307 h 773907"/>
                <a:gd name="connsiteX31" fmla="*/ 516731 w 569119"/>
                <a:gd name="connsiteY31" fmla="*/ 197644 h 773907"/>
                <a:gd name="connsiteX32" fmla="*/ 545306 w 569119"/>
                <a:gd name="connsiteY32" fmla="*/ 228600 h 773907"/>
                <a:gd name="connsiteX33" fmla="*/ 554831 w 569119"/>
                <a:gd name="connsiteY33" fmla="*/ 242888 h 773907"/>
                <a:gd name="connsiteX34" fmla="*/ 564356 w 569119"/>
                <a:gd name="connsiteY34" fmla="*/ 266700 h 773907"/>
                <a:gd name="connsiteX35" fmla="*/ 569119 w 569119"/>
                <a:gd name="connsiteY35" fmla="*/ 292894 h 773907"/>
                <a:gd name="connsiteX36" fmla="*/ 564356 w 569119"/>
                <a:gd name="connsiteY36" fmla="*/ 314325 h 773907"/>
                <a:gd name="connsiteX37" fmla="*/ 550069 w 569119"/>
                <a:gd name="connsiteY37" fmla="*/ 338138 h 773907"/>
                <a:gd name="connsiteX38" fmla="*/ 509587 w 569119"/>
                <a:gd name="connsiteY38" fmla="*/ 376238 h 773907"/>
                <a:gd name="connsiteX39" fmla="*/ 452437 w 569119"/>
                <a:gd name="connsiteY39" fmla="*/ 416719 h 773907"/>
                <a:gd name="connsiteX40" fmla="*/ 359569 w 569119"/>
                <a:gd name="connsiteY40" fmla="*/ 490538 h 773907"/>
                <a:gd name="connsiteX41" fmla="*/ 283369 w 569119"/>
                <a:gd name="connsiteY41" fmla="*/ 552450 h 77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9119" h="773907">
                  <a:moveTo>
                    <a:pt x="283369" y="552450"/>
                  </a:moveTo>
                  <a:lnTo>
                    <a:pt x="171450" y="657225"/>
                  </a:lnTo>
                  <a:lnTo>
                    <a:pt x="114300" y="707232"/>
                  </a:lnTo>
                  <a:lnTo>
                    <a:pt x="59531" y="764382"/>
                  </a:lnTo>
                  <a:lnTo>
                    <a:pt x="45244" y="771525"/>
                  </a:lnTo>
                  <a:lnTo>
                    <a:pt x="28575" y="773907"/>
                  </a:lnTo>
                  <a:lnTo>
                    <a:pt x="11906" y="771525"/>
                  </a:lnTo>
                  <a:lnTo>
                    <a:pt x="0" y="762000"/>
                  </a:lnTo>
                  <a:lnTo>
                    <a:pt x="0" y="745332"/>
                  </a:lnTo>
                  <a:lnTo>
                    <a:pt x="11906" y="704850"/>
                  </a:lnTo>
                  <a:lnTo>
                    <a:pt x="54769" y="614363"/>
                  </a:lnTo>
                  <a:lnTo>
                    <a:pt x="107156" y="502444"/>
                  </a:lnTo>
                  <a:lnTo>
                    <a:pt x="159544" y="397669"/>
                  </a:lnTo>
                  <a:lnTo>
                    <a:pt x="195262" y="335757"/>
                  </a:lnTo>
                  <a:lnTo>
                    <a:pt x="216694" y="290513"/>
                  </a:lnTo>
                  <a:lnTo>
                    <a:pt x="226219" y="252413"/>
                  </a:lnTo>
                  <a:lnTo>
                    <a:pt x="230981" y="226219"/>
                  </a:lnTo>
                  <a:lnTo>
                    <a:pt x="230981" y="197644"/>
                  </a:lnTo>
                  <a:lnTo>
                    <a:pt x="223837" y="159544"/>
                  </a:lnTo>
                  <a:lnTo>
                    <a:pt x="211931" y="133350"/>
                  </a:lnTo>
                  <a:lnTo>
                    <a:pt x="192881" y="95250"/>
                  </a:lnTo>
                  <a:lnTo>
                    <a:pt x="166687" y="57150"/>
                  </a:lnTo>
                  <a:lnTo>
                    <a:pt x="159544" y="38100"/>
                  </a:lnTo>
                  <a:lnTo>
                    <a:pt x="159544" y="23813"/>
                  </a:lnTo>
                  <a:lnTo>
                    <a:pt x="166687" y="7144"/>
                  </a:lnTo>
                  <a:lnTo>
                    <a:pt x="183356" y="0"/>
                  </a:lnTo>
                  <a:lnTo>
                    <a:pt x="223837" y="7144"/>
                  </a:lnTo>
                  <a:lnTo>
                    <a:pt x="309562" y="54769"/>
                  </a:lnTo>
                  <a:lnTo>
                    <a:pt x="373856" y="90488"/>
                  </a:lnTo>
                  <a:lnTo>
                    <a:pt x="428625" y="123825"/>
                  </a:lnTo>
                  <a:lnTo>
                    <a:pt x="478631" y="164307"/>
                  </a:lnTo>
                  <a:lnTo>
                    <a:pt x="516731" y="197644"/>
                  </a:lnTo>
                  <a:lnTo>
                    <a:pt x="545306" y="228600"/>
                  </a:lnTo>
                  <a:lnTo>
                    <a:pt x="554831" y="242888"/>
                  </a:lnTo>
                  <a:lnTo>
                    <a:pt x="564356" y="266700"/>
                  </a:lnTo>
                  <a:lnTo>
                    <a:pt x="569119" y="292894"/>
                  </a:lnTo>
                  <a:lnTo>
                    <a:pt x="564356" y="314325"/>
                  </a:lnTo>
                  <a:lnTo>
                    <a:pt x="550069" y="338138"/>
                  </a:lnTo>
                  <a:lnTo>
                    <a:pt x="509587" y="376238"/>
                  </a:lnTo>
                  <a:lnTo>
                    <a:pt x="452437" y="416719"/>
                  </a:lnTo>
                  <a:lnTo>
                    <a:pt x="359569" y="490538"/>
                  </a:lnTo>
                  <a:lnTo>
                    <a:pt x="283369" y="552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8F3F2DCF-D811-4E23-A8F6-88E6FDE6F444}"/>
                </a:ext>
              </a:extLst>
            </p:cNvPr>
            <p:cNvSpPr/>
            <p:nvPr/>
          </p:nvSpPr>
          <p:spPr>
            <a:xfrm>
              <a:off x="5589588" y="1628775"/>
              <a:ext cx="490537" cy="639763"/>
            </a:xfrm>
            <a:custGeom>
              <a:avLst/>
              <a:gdLst>
                <a:gd name="connsiteX0" fmla="*/ 200025 w 490537"/>
                <a:gd name="connsiteY0" fmla="*/ 390525 h 640556"/>
                <a:gd name="connsiteX1" fmla="*/ 195262 w 490537"/>
                <a:gd name="connsiteY1" fmla="*/ 283369 h 640556"/>
                <a:gd name="connsiteX2" fmla="*/ 185737 w 490537"/>
                <a:gd name="connsiteY2" fmla="*/ 247650 h 640556"/>
                <a:gd name="connsiteX3" fmla="*/ 169069 w 490537"/>
                <a:gd name="connsiteY3" fmla="*/ 214313 h 640556"/>
                <a:gd name="connsiteX4" fmla="*/ 135731 w 490537"/>
                <a:gd name="connsiteY4" fmla="*/ 180975 h 640556"/>
                <a:gd name="connsiteX5" fmla="*/ 73819 w 490537"/>
                <a:gd name="connsiteY5" fmla="*/ 123825 h 640556"/>
                <a:gd name="connsiteX6" fmla="*/ 38100 w 490537"/>
                <a:gd name="connsiteY6" fmla="*/ 97631 h 640556"/>
                <a:gd name="connsiteX7" fmla="*/ 9525 w 490537"/>
                <a:gd name="connsiteY7" fmla="*/ 78581 h 640556"/>
                <a:gd name="connsiteX8" fmla="*/ 0 w 490537"/>
                <a:gd name="connsiteY8" fmla="*/ 64294 h 640556"/>
                <a:gd name="connsiteX9" fmla="*/ 2381 w 490537"/>
                <a:gd name="connsiteY9" fmla="*/ 42863 h 640556"/>
                <a:gd name="connsiteX10" fmla="*/ 16669 w 490537"/>
                <a:gd name="connsiteY10" fmla="*/ 23813 h 640556"/>
                <a:gd name="connsiteX11" fmla="*/ 33337 w 490537"/>
                <a:gd name="connsiteY11" fmla="*/ 11906 h 640556"/>
                <a:gd name="connsiteX12" fmla="*/ 66675 w 490537"/>
                <a:gd name="connsiteY12" fmla="*/ 2381 h 640556"/>
                <a:gd name="connsiteX13" fmla="*/ 128587 w 490537"/>
                <a:gd name="connsiteY13" fmla="*/ 0 h 640556"/>
                <a:gd name="connsiteX14" fmla="*/ 180975 w 490537"/>
                <a:gd name="connsiteY14" fmla="*/ 9525 h 640556"/>
                <a:gd name="connsiteX15" fmla="*/ 238125 w 490537"/>
                <a:gd name="connsiteY15" fmla="*/ 35719 h 640556"/>
                <a:gd name="connsiteX16" fmla="*/ 335756 w 490537"/>
                <a:gd name="connsiteY16" fmla="*/ 88106 h 640556"/>
                <a:gd name="connsiteX17" fmla="*/ 414337 w 490537"/>
                <a:gd name="connsiteY17" fmla="*/ 138113 h 640556"/>
                <a:gd name="connsiteX18" fmla="*/ 450056 w 490537"/>
                <a:gd name="connsiteY18" fmla="*/ 169069 h 640556"/>
                <a:gd name="connsiteX19" fmla="*/ 473869 w 490537"/>
                <a:gd name="connsiteY19" fmla="*/ 192881 h 640556"/>
                <a:gd name="connsiteX20" fmla="*/ 483394 w 490537"/>
                <a:gd name="connsiteY20" fmla="*/ 207169 h 640556"/>
                <a:gd name="connsiteX21" fmla="*/ 488156 w 490537"/>
                <a:gd name="connsiteY21" fmla="*/ 219075 h 640556"/>
                <a:gd name="connsiteX22" fmla="*/ 490537 w 490537"/>
                <a:gd name="connsiteY22" fmla="*/ 235744 h 640556"/>
                <a:gd name="connsiteX23" fmla="*/ 483394 w 490537"/>
                <a:gd name="connsiteY23" fmla="*/ 257175 h 640556"/>
                <a:gd name="connsiteX24" fmla="*/ 469106 w 490537"/>
                <a:gd name="connsiteY24" fmla="*/ 276225 h 640556"/>
                <a:gd name="connsiteX25" fmla="*/ 457200 w 490537"/>
                <a:gd name="connsiteY25" fmla="*/ 292894 h 640556"/>
                <a:gd name="connsiteX26" fmla="*/ 445294 w 490537"/>
                <a:gd name="connsiteY26" fmla="*/ 323850 h 640556"/>
                <a:gd name="connsiteX27" fmla="*/ 385762 w 490537"/>
                <a:gd name="connsiteY27" fmla="*/ 616744 h 640556"/>
                <a:gd name="connsiteX28" fmla="*/ 202406 w 490537"/>
                <a:gd name="connsiteY28" fmla="*/ 640556 h 640556"/>
                <a:gd name="connsiteX29" fmla="*/ 200025 w 490537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0537" h="640556">
                  <a:moveTo>
                    <a:pt x="200025" y="390525"/>
                  </a:moveTo>
                  <a:lnTo>
                    <a:pt x="195262" y="283369"/>
                  </a:lnTo>
                  <a:lnTo>
                    <a:pt x="185737" y="247650"/>
                  </a:lnTo>
                  <a:lnTo>
                    <a:pt x="169069" y="214313"/>
                  </a:lnTo>
                  <a:lnTo>
                    <a:pt x="135731" y="180975"/>
                  </a:lnTo>
                  <a:lnTo>
                    <a:pt x="73819" y="123825"/>
                  </a:lnTo>
                  <a:lnTo>
                    <a:pt x="38100" y="97631"/>
                  </a:lnTo>
                  <a:lnTo>
                    <a:pt x="9525" y="78581"/>
                  </a:lnTo>
                  <a:lnTo>
                    <a:pt x="0" y="64294"/>
                  </a:lnTo>
                  <a:lnTo>
                    <a:pt x="2381" y="42863"/>
                  </a:lnTo>
                  <a:lnTo>
                    <a:pt x="16669" y="23813"/>
                  </a:lnTo>
                  <a:lnTo>
                    <a:pt x="33337" y="11906"/>
                  </a:lnTo>
                  <a:lnTo>
                    <a:pt x="66675" y="2381"/>
                  </a:lnTo>
                  <a:lnTo>
                    <a:pt x="128587" y="0"/>
                  </a:lnTo>
                  <a:lnTo>
                    <a:pt x="180975" y="9525"/>
                  </a:lnTo>
                  <a:lnTo>
                    <a:pt x="238125" y="35719"/>
                  </a:lnTo>
                  <a:lnTo>
                    <a:pt x="335756" y="88106"/>
                  </a:lnTo>
                  <a:lnTo>
                    <a:pt x="414337" y="138113"/>
                  </a:lnTo>
                  <a:lnTo>
                    <a:pt x="450056" y="169069"/>
                  </a:lnTo>
                  <a:lnTo>
                    <a:pt x="473869" y="192881"/>
                  </a:lnTo>
                  <a:lnTo>
                    <a:pt x="483394" y="207169"/>
                  </a:lnTo>
                  <a:lnTo>
                    <a:pt x="488156" y="219075"/>
                  </a:lnTo>
                  <a:lnTo>
                    <a:pt x="490537" y="235744"/>
                  </a:lnTo>
                  <a:lnTo>
                    <a:pt x="483394" y="257175"/>
                  </a:lnTo>
                  <a:lnTo>
                    <a:pt x="469106" y="276225"/>
                  </a:lnTo>
                  <a:lnTo>
                    <a:pt x="457200" y="292894"/>
                  </a:lnTo>
                  <a:lnTo>
                    <a:pt x="445294" y="323850"/>
                  </a:lnTo>
                  <a:lnTo>
                    <a:pt x="385762" y="616744"/>
                  </a:lnTo>
                  <a:lnTo>
                    <a:pt x="202406" y="640556"/>
                  </a:lnTo>
                  <a:cubicBezTo>
                    <a:pt x="201612" y="558006"/>
                    <a:pt x="200819" y="475456"/>
                    <a:pt x="200025" y="3905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B1126E8D-F12E-4C79-8826-941AD5A2F5B2}"/>
                </a:ext>
              </a:extLst>
            </p:cNvPr>
            <p:cNvSpPr/>
            <p:nvPr/>
          </p:nvSpPr>
          <p:spPr>
            <a:xfrm>
              <a:off x="4833938" y="3446463"/>
              <a:ext cx="488950" cy="1266825"/>
            </a:xfrm>
            <a:custGeom>
              <a:avLst/>
              <a:gdLst>
                <a:gd name="connsiteX0" fmla="*/ 192881 w 488156"/>
                <a:gd name="connsiteY0" fmla="*/ 792956 h 1266825"/>
                <a:gd name="connsiteX1" fmla="*/ 183356 w 488156"/>
                <a:gd name="connsiteY1" fmla="*/ 576262 h 1266825"/>
                <a:gd name="connsiteX2" fmla="*/ 173831 w 488156"/>
                <a:gd name="connsiteY2" fmla="*/ 402431 h 1266825"/>
                <a:gd name="connsiteX3" fmla="*/ 164306 w 488156"/>
                <a:gd name="connsiteY3" fmla="*/ 359569 h 1266825"/>
                <a:gd name="connsiteX4" fmla="*/ 119062 w 488156"/>
                <a:gd name="connsiteY4" fmla="*/ 245269 h 1266825"/>
                <a:gd name="connsiteX5" fmla="*/ 64293 w 488156"/>
                <a:gd name="connsiteY5" fmla="*/ 133350 h 1266825"/>
                <a:gd name="connsiteX6" fmla="*/ 23812 w 488156"/>
                <a:gd name="connsiteY6" fmla="*/ 78581 h 1266825"/>
                <a:gd name="connsiteX7" fmla="*/ 4762 w 488156"/>
                <a:gd name="connsiteY7" fmla="*/ 54769 h 1266825"/>
                <a:gd name="connsiteX8" fmla="*/ 0 w 488156"/>
                <a:gd name="connsiteY8" fmla="*/ 38100 h 1266825"/>
                <a:gd name="connsiteX9" fmla="*/ 2381 w 488156"/>
                <a:gd name="connsiteY9" fmla="*/ 23812 h 1266825"/>
                <a:gd name="connsiteX10" fmla="*/ 11906 w 488156"/>
                <a:gd name="connsiteY10" fmla="*/ 11906 h 1266825"/>
                <a:gd name="connsiteX11" fmla="*/ 40481 w 488156"/>
                <a:gd name="connsiteY11" fmla="*/ 0 h 1266825"/>
                <a:gd name="connsiteX12" fmla="*/ 61912 w 488156"/>
                <a:gd name="connsiteY12" fmla="*/ 0 h 1266825"/>
                <a:gd name="connsiteX13" fmla="*/ 123825 w 488156"/>
                <a:gd name="connsiteY13" fmla="*/ 14287 h 1266825"/>
                <a:gd name="connsiteX14" fmla="*/ 290512 w 488156"/>
                <a:gd name="connsiteY14" fmla="*/ 50006 h 1266825"/>
                <a:gd name="connsiteX15" fmla="*/ 333375 w 488156"/>
                <a:gd name="connsiteY15" fmla="*/ 226219 h 1266825"/>
                <a:gd name="connsiteX16" fmla="*/ 376237 w 488156"/>
                <a:gd name="connsiteY16" fmla="*/ 488156 h 1266825"/>
                <a:gd name="connsiteX17" fmla="*/ 397668 w 488156"/>
                <a:gd name="connsiteY17" fmla="*/ 647700 h 1266825"/>
                <a:gd name="connsiteX18" fmla="*/ 419100 w 488156"/>
                <a:gd name="connsiteY18" fmla="*/ 957262 h 1266825"/>
                <a:gd name="connsiteX19" fmla="*/ 488156 w 488156"/>
                <a:gd name="connsiteY19" fmla="*/ 1126331 h 1266825"/>
                <a:gd name="connsiteX20" fmla="*/ 478631 w 488156"/>
                <a:gd name="connsiteY20" fmla="*/ 1169194 h 1266825"/>
                <a:gd name="connsiteX21" fmla="*/ 466725 w 488156"/>
                <a:gd name="connsiteY21" fmla="*/ 1195387 h 1266825"/>
                <a:gd name="connsiteX22" fmla="*/ 419100 w 488156"/>
                <a:gd name="connsiteY22" fmla="*/ 1262062 h 1266825"/>
                <a:gd name="connsiteX23" fmla="*/ 397668 w 488156"/>
                <a:gd name="connsiteY23" fmla="*/ 1266825 h 1266825"/>
                <a:gd name="connsiteX24" fmla="*/ 364331 w 488156"/>
                <a:gd name="connsiteY24" fmla="*/ 1259681 h 1266825"/>
                <a:gd name="connsiteX25" fmla="*/ 326231 w 488156"/>
                <a:gd name="connsiteY25" fmla="*/ 1243012 h 1266825"/>
                <a:gd name="connsiteX26" fmla="*/ 290512 w 488156"/>
                <a:gd name="connsiteY26" fmla="*/ 1216819 h 1266825"/>
                <a:gd name="connsiteX27" fmla="*/ 264318 w 488156"/>
                <a:gd name="connsiteY27" fmla="*/ 1188244 h 1266825"/>
                <a:gd name="connsiteX28" fmla="*/ 242887 w 488156"/>
                <a:gd name="connsiteY28" fmla="*/ 1152525 h 1266825"/>
                <a:gd name="connsiteX29" fmla="*/ 221456 w 488156"/>
                <a:gd name="connsiteY29" fmla="*/ 1097756 h 1266825"/>
                <a:gd name="connsiteX30" fmla="*/ 209550 w 488156"/>
                <a:gd name="connsiteY30" fmla="*/ 1040606 h 1266825"/>
                <a:gd name="connsiteX31" fmla="*/ 204787 w 488156"/>
                <a:gd name="connsiteY31" fmla="*/ 976312 h 1266825"/>
                <a:gd name="connsiteX32" fmla="*/ 192881 w 488156"/>
                <a:gd name="connsiteY32" fmla="*/ 792956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156" h="1266825">
                  <a:moveTo>
                    <a:pt x="192881" y="792956"/>
                  </a:moveTo>
                  <a:lnTo>
                    <a:pt x="183356" y="576262"/>
                  </a:lnTo>
                  <a:lnTo>
                    <a:pt x="173831" y="402431"/>
                  </a:lnTo>
                  <a:lnTo>
                    <a:pt x="164306" y="359569"/>
                  </a:lnTo>
                  <a:lnTo>
                    <a:pt x="119062" y="245269"/>
                  </a:lnTo>
                  <a:lnTo>
                    <a:pt x="64293" y="133350"/>
                  </a:lnTo>
                  <a:lnTo>
                    <a:pt x="23812" y="78581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2381" y="23812"/>
                  </a:lnTo>
                  <a:lnTo>
                    <a:pt x="11906" y="11906"/>
                  </a:lnTo>
                  <a:lnTo>
                    <a:pt x="40481" y="0"/>
                  </a:lnTo>
                  <a:lnTo>
                    <a:pt x="61912" y="0"/>
                  </a:lnTo>
                  <a:lnTo>
                    <a:pt x="123825" y="14287"/>
                  </a:lnTo>
                  <a:lnTo>
                    <a:pt x="290512" y="50006"/>
                  </a:lnTo>
                  <a:lnTo>
                    <a:pt x="333375" y="226219"/>
                  </a:lnTo>
                  <a:lnTo>
                    <a:pt x="376237" y="488156"/>
                  </a:lnTo>
                  <a:lnTo>
                    <a:pt x="397668" y="647700"/>
                  </a:lnTo>
                  <a:lnTo>
                    <a:pt x="419100" y="957262"/>
                  </a:lnTo>
                  <a:lnTo>
                    <a:pt x="488156" y="1126331"/>
                  </a:lnTo>
                  <a:lnTo>
                    <a:pt x="478631" y="1169194"/>
                  </a:lnTo>
                  <a:lnTo>
                    <a:pt x="466725" y="1195387"/>
                  </a:lnTo>
                  <a:lnTo>
                    <a:pt x="419100" y="1262062"/>
                  </a:lnTo>
                  <a:lnTo>
                    <a:pt x="397668" y="1266825"/>
                  </a:lnTo>
                  <a:lnTo>
                    <a:pt x="364331" y="1259681"/>
                  </a:lnTo>
                  <a:lnTo>
                    <a:pt x="326231" y="1243012"/>
                  </a:lnTo>
                  <a:lnTo>
                    <a:pt x="290512" y="1216819"/>
                  </a:lnTo>
                  <a:lnTo>
                    <a:pt x="264318" y="1188244"/>
                  </a:lnTo>
                  <a:lnTo>
                    <a:pt x="242887" y="1152525"/>
                  </a:lnTo>
                  <a:lnTo>
                    <a:pt x="221456" y="1097756"/>
                  </a:lnTo>
                  <a:lnTo>
                    <a:pt x="209550" y="1040606"/>
                  </a:lnTo>
                  <a:lnTo>
                    <a:pt x="204787" y="976312"/>
                  </a:lnTo>
                  <a:lnTo>
                    <a:pt x="192881" y="792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0D973C74-C927-43A5-B942-5BE7EB1A430C}"/>
                </a:ext>
              </a:extLst>
            </p:cNvPr>
            <p:cNvSpPr/>
            <p:nvPr/>
          </p:nvSpPr>
          <p:spPr>
            <a:xfrm>
              <a:off x="3886200" y="2028825"/>
              <a:ext cx="919163" cy="619125"/>
            </a:xfrm>
            <a:custGeom>
              <a:avLst/>
              <a:gdLst>
                <a:gd name="connsiteX0" fmla="*/ 573881 w 919163"/>
                <a:gd name="connsiteY0" fmla="*/ 447675 h 619125"/>
                <a:gd name="connsiteX1" fmla="*/ 483394 w 919163"/>
                <a:gd name="connsiteY1" fmla="*/ 366713 h 619125"/>
                <a:gd name="connsiteX2" fmla="*/ 414338 w 919163"/>
                <a:gd name="connsiteY2" fmla="*/ 311944 h 619125"/>
                <a:gd name="connsiteX3" fmla="*/ 330994 w 919163"/>
                <a:gd name="connsiteY3" fmla="*/ 254794 h 619125"/>
                <a:gd name="connsiteX4" fmla="*/ 209550 w 919163"/>
                <a:gd name="connsiteY4" fmla="*/ 178594 h 619125"/>
                <a:gd name="connsiteX5" fmla="*/ 0 w 919163"/>
                <a:gd name="connsiteY5" fmla="*/ 54769 h 619125"/>
                <a:gd name="connsiteX6" fmla="*/ 116681 w 919163"/>
                <a:gd name="connsiteY6" fmla="*/ 0 h 619125"/>
                <a:gd name="connsiteX7" fmla="*/ 250031 w 919163"/>
                <a:gd name="connsiteY7" fmla="*/ 35719 h 619125"/>
                <a:gd name="connsiteX8" fmla="*/ 390525 w 919163"/>
                <a:gd name="connsiteY8" fmla="*/ 76200 h 619125"/>
                <a:gd name="connsiteX9" fmla="*/ 507206 w 919163"/>
                <a:gd name="connsiteY9" fmla="*/ 111919 h 619125"/>
                <a:gd name="connsiteX10" fmla="*/ 595313 w 919163"/>
                <a:gd name="connsiteY10" fmla="*/ 145256 h 619125"/>
                <a:gd name="connsiteX11" fmla="*/ 650081 w 919163"/>
                <a:gd name="connsiteY11" fmla="*/ 171450 h 619125"/>
                <a:gd name="connsiteX12" fmla="*/ 697706 w 919163"/>
                <a:gd name="connsiteY12" fmla="*/ 204788 h 619125"/>
                <a:gd name="connsiteX13" fmla="*/ 759619 w 919163"/>
                <a:gd name="connsiteY13" fmla="*/ 261938 h 619125"/>
                <a:gd name="connsiteX14" fmla="*/ 812006 w 919163"/>
                <a:gd name="connsiteY14" fmla="*/ 314325 h 619125"/>
                <a:gd name="connsiteX15" fmla="*/ 847725 w 919163"/>
                <a:gd name="connsiteY15" fmla="*/ 352425 h 619125"/>
                <a:gd name="connsiteX16" fmla="*/ 876300 w 919163"/>
                <a:gd name="connsiteY16" fmla="*/ 392906 h 619125"/>
                <a:gd name="connsiteX17" fmla="*/ 897731 w 919163"/>
                <a:gd name="connsiteY17" fmla="*/ 423863 h 619125"/>
                <a:gd name="connsiteX18" fmla="*/ 914400 w 919163"/>
                <a:gd name="connsiteY18" fmla="*/ 464344 h 619125"/>
                <a:gd name="connsiteX19" fmla="*/ 919163 w 919163"/>
                <a:gd name="connsiteY19" fmla="*/ 488156 h 619125"/>
                <a:gd name="connsiteX20" fmla="*/ 919163 w 919163"/>
                <a:gd name="connsiteY20" fmla="*/ 523875 h 619125"/>
                <a:gd name="connsiteX21" fmla="*/ 914400 w 919163"/>
                <a:gd name="connsiteY21" fmla="*/ 557213 h 619125"/>
                <a:gd name="connsiteX22" fmla="*/ 900113 w 919163"/>
                <a:gd name="connsiteY22" fmla="*/ 578644 h 619125"/>
                <a:gd name="connsiteX23" fmla="*/ 873919 w 919163"/>
                <a:gd name="connsiteY23" fmla="*/ 602456 h 619125"/>
                <a:gd name="connsiteX24" fmla="*/ 838200 w 919163"/>
                <a:gd name="connsiteY24" fmla="*/ 614363 h 619125"/>
                <a:gd name="connsiteX25" fmla="*/ 800100 w 919163"/>
                <a:gd name="connsiteY25" fmla="*/ 619125 h 619125"/>
                <a:gd name="connsiteX26" fmla="*/ 764381 w 919163"/>
                <a:gd name="connsiteY26" fmla="*/ 609600 h 619125"/>
                <a:gd name="connsiteX27" fmla="*/ 714375 w 919163"/>
                <a:gd name="connsiteY27" fmla="*/ 578644 h 619125"/>
                <a:gd name="connsiteX28" fmla="*/ 573881 w 919163"/>
                <a:gd name="connsiteY28" fmla="*/ 44767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9163" h="619125">
                  <a:moveTo>
                    <a:pt x="573881" y="447675"/>
                  </a:moveTo>
                  <a:lnTo>
                    <a:pt x="483394" y="366713"/>
                  </a:lnTo>
                  <a:lnTo>
                    <a:pt x="414338" y="311944"/>
                  </a:lnTo>
                  <a:lnTo>
                    <a:pt x="330994" y="254794"/>
                  </a:lnTo>
                  <a:lnTo>
                    <a:pt x="209550" y="178594"/>
                  </a:lnTo>
                  <a:lnTo>
                    <a:pt x="0" y="54769"/>
                  </a:lnTo>
                  <a:lnTo>
                    <a:pt x="116681" y="0"/>
                  </a:lnTo>
                  <a:lnTo>
                    <a:pt x="250031" y="35719"/>
                  </a:lnTo>
                  <a:lnTo>
                    <a:pt x="390525" y="76200"/>
                  </a:lnTo>
                  <a:lnTo>
                    <a:pt x="507206" y="111919"/>
                  </a:lnTo>
                  <a:lnTo>
                    <a:pt x="595313" y="145256"/>
                  </a:lnTo>
                  <a:lnTo>
                    <a:pt x="650081" y="171450"/>
                  </a:lnTo>
                  <a:lnTo>
                    <a:pt x="697706" y="204788"/>
                  </a:lnTo>
                  <a:lnTo>
                    <a:pt x="759619" y="261938"/>
                  </a:lnTo>
                  <a:lnTo>
                    <a:pt x="812006" y="314325"/>
                  </a:lnTo>
                  <a:lnTo>
                    <a:pt x="847725" y="352425"/>
                  </a:lnTo>
                  <a:lnTo>
                    <a:pt x="876300" y="392906"/>
                  </a:lnTo>
                  <a:lnTo>
                    <a:pt x="897731" y="423863"/>
                  </a:lnTo>
                  <a:lnTo>
                    <a:pt x="914400" y="464344"/>
                  </a:lnTo>
                  <a:lnTo>
                    <a:pt x="919163" y="488156"/>
                  </a:lnTo>
                  <a:lnTo>
                    <a:pt x="919163" y="523875"/>
                  </a:lnTo>
                  <a:lnTo>
                    <a:pt x="914400" y="557213"/>
                  </a:lnTo>
                  <a:lnTo>
                    <a:pt x="900113" y="578644"/>
                  </a:lnTo>
                  <a:lnTo>
                    <a:pt x="873919" y="602456"/>
                  </a:lnTo>
                  <a:lnTo>
                    <a:pt x="838200" y="614363"/>
                  </a:lnTo>
                  <a:lnTo>
                    <a:pt x="800100" y="619125"/>
                  </a:lnTo>
                  <a:lnTo>
                    <a:pt x="764381" y="609600"/>
                  </a:lnTo>
                  <a:lnTo>
                    <a:pt x="714375" y="578644"/>
                  </a:lnTo>
                  <a:lnTo>
                    <a:pt x="573881" y="447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CF46B113-E4AE-4BBC-BC70-81EA6BF1E432}"/>
                </a:ext>
              </a:extLst>
            </p:cNvPr>
            <p:cNvSpPr/>
            <p:nvPr/>
          </p:nvSpPr>
          <p:spPr>
            <a:xfrm rot="16200000">
              <a:off x="2677319" y="3994944"/>
              <a:ext cx="2149475" cy="461963"/>
            </a:xfrm>
            <a:custGeom>
              <a:avLst/>
              <a:gdLst>
                <a:gd name="connsiteX0" fmla="*/ 916781 w 2150269"/>
                <a:gd name="connsiteY0" fmla="*/ 414337 h 461962"/>
                <a:gd name="connsiteX1" fmla="*/ 357188 w 2150269"/>
                <a:gd name="connsiteY1" fmla="*/ 385762 h 461962"/>
                <a:gd name="connsiteX2" fmla="*/ 90488 w 2150269"/>
                <a:gd name="connsiteY2" fmla="*/ 371475 h 461962"/>
                <a:gd name="connsiteX3" fmla="*/ 0 w 2150269"/>
                <a:gd name="connsiteY3" fmla="*/ 171450 h 461962"/>
                <a:gd name="connsiteX4" fmla="*/ 271463 w 2150269"/>
                <a:gd name="connsiteY4" fmla="*/ 171450 h 461962"/>
                <a:gd name="connsiteX5" fmla="*/ 566738 w 2150269"/>
                <a:gd name="connsiteY5" fmla="*/ 169069 h 461962"/>
                <a:gd name="connsiteX6" fmla="*/ 781050 w 2150269"/>
                <a:gd name="connsiteY6" fmla="*/ 171450 h 461962"/>
                <a:gd name="connsiteX7" fmla="*/ 950119 w 2150269"/>
                <a:gd name="connsiteY7" fmla="*/ 176212 h 461962"/>
                <a:gd name="connsiteX8" fmla="*/ 1071563 w 2150269"/>
                <a:gd name="connsiteY8" fmla="*/ 178594 h 461962"/>
                <a:gd name="connsiteX9" fmla="*/ 1362075 w 2150269"/>
                <a:gd name="connsiteY9" fmla="*/ 190500 h 461962"/>
                <a:gd name="connsiteX10" fmla="*/ 1554956 w 2150269"/>
                <a:gd name="connsiteY10" fmla="*/ 216694 h 461962"/>
                <a:gd name="connsiteX11" fmla="*/ 1693069 w 2150269"/>
                <a:gd name="connsiteY11" fmla="*/ 209550 h 461962"/>
                <a:gd name="connsiteX12" fmla="*/ 1762125 w 2150269"/>
                <a:gd name="connsiteY12" fmla="*/ 202406 h 461962"/>
                <a:gd name="connsiteX13" fmla="*/ 1824038 w 2150269"/>
                <a:gd name="connsiteY13" fmla="*/ 190500 h 461962"/>
                <a:gd name="connsiteX14" fmla="*/ 1885950 w 2150269"/>
                <a:gd name="connsiteY14" fmla="*/ 171450 h 461962"/>
                <a:gd name="connsiteX15" fmla="*/ 1938338 w 2150269"/>
                <a:gd name="connsiteY15" fmla="*/ 147637 h 461962"/>
                <a:gd name="connsiteX16" fmla="*/ 1985963 w 2150269"/>
                <a:gd name="connsiteY16" fmla="*/ 109537 h 461962"/>
                <a:gd name="connsiteX17" fmla="*/ 2090738 w 2150269"/>
                <a:gd name="connsiteY17" fmla="*/ 0 h 461962"/>
                <a:gd name="connsiteX18" fmla="*/ 2150269 w 2150269"/>
                <a:gd name="connsiteY18" fmla="*/ 180975 h 461962"/>
                <a:gd name="connsiteX19" fmla="*/ 2043113 w 2150269"/>
                <a:gd name="connsiteY19" fmla="*/ 295275 h 461962"/>
                <a:gd name="connsiteX20" fmla="*/ 2026444 w 2150269"/>
                <a:gd name="connsiteY20" fmla="*/ 328612 h 461962"/>
                <a:gd name="connsiteX21" fmla="*/ 2007394 w 2150269"/>
                <a:gd name="connsiteY21" fmla="*/ 373856 h 461962"/>
                <a:gd name="connsiteX22" fmla="*/ 1985963 w 2150269"/>
                <a:gd name="connsiteY22" fmla="*/ 416719 h 461962"/>
                <a:gd name="connsiteX23" fmla="*/ 1950244 w 2150269"/>
                <a:gd name="connsiteY23" fmla="*/ 447675 h 461962"/>
                <a:gd name="connsiteX24" fmla="*/ 1916906 w 2150269"/>
                <a:gd name="connsiteY24" fmla="*/ 459581 h 461962"/>
                <a:gd name="connsiteX25" fmla="*/ 1885950 w 2150269"/>
                <a:gd name="connsiteY25" fmla="*/ 461962 h 461962"/>
                <a:gd name="connsiteX26" fmla="*/ 1759744 w 2150269"/>
                <a:gd name="connsiteY26" fmla="*/ 452437 h 461962"/>
                <a:gd name="connsiteX27" fmla="*/ 1578769 w 2150269"/>
                <a:gd name="connsiteY27" fmla="*/ 440531 h 461962"/>
                <a:gd name="connsiteX28" fmla="*/ 1400175 w 2150269"/>
                <a:gd name="connsiteY28" fmla="*/ 438150 h 461962"/>
                <a:gd name="connsiteX29" fmla="*/ 916781 w 2150269"/>
                <a:gd name="connsiteY29" fmla="*/ 414337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0269" h="461962">
                  <a:moveTo>
                    <a:pt x="916781" y="414337"/>
                  </a:moveTo>
                  <a:lnTo>
                    <a:pt x="357188" y="385762"/>
                  </a:lnTo>
                  <a:lnTo>
                    <a:pt x="90488" y="371475"/>
                  </a:lnTo>
                  <a:lnTo>
                    <a:pt x="0" y="171450"/>
                  </a:lnTo>
                  <a:lnTo>
                    <a:pt x="271463" y="171450"/>
                  </a:lnTo>
                  <a:lnTo>
                    <a:pt x="566738" y="169069"/>
                  </a:lnTo>
                  <a:lnTo>
                    <a:pt x="781050" y="171450"/>
                  </a:lnTo>
                  <a:lnTo>
                    <a:pt x="950119" y="176212"/>
                  </a:lnTo>
                  <a:lnTo>
                    <a:pt x="1071563" y="178594"/>
                  </a:lnTo>
                  <a:lnTo>
                    <a:pt x="1362075" y="190500"/>
                  </a:lnTo>
                  <a:lnTo>
                    <a:pt x="1554956" y="216694"/>
                  </a:lnTo>
                  <a:lnTo>
                    <a:pt x="1693069" y="209550"/>
                  </a:lnTo>
                  <a:lnTo>
                    <a:pt x="1762125" y="202406"/>
                  </a:lnTo>
                  <a:lnTo>
                    <a:pt x="1824038" y="190500"/>
                  </a:lnTo>
                  <a:lnTo>
                    <a:pt x="1885950" y="171450"/>
                  </a:lnTo>
                  <a:lnTo>
                    <a:pt x="1938338" y="147637"/>
                  </a:lnTo>
                  <a:lnTo>
                    <a:pt x="1985963" y="109537"/>
                  </a:lnTo>
                  <a:lnTo>
                    <a:pt x="2090738" y="0"/>
                  </a:lnTo>
                  <a:lnTo>
                    <a:pt x="2150269" y="180975"/>
                  </a:lnTo>
                  <a:lnTo>
                    <a:pt x="2043113" y="295275"/>
                  </a:lnTo>
                  <a:lnTo>
                    <a:pt x="2026444" y="328612"/>
                  </a:lnTo>
                  <a:lnTo>
                    <a:pt x="2007394" y="373856"/>
                  </a:lnTo>
                  <a:lnTo>
                    <a:pt x="1985963" y="416719"/>
                  </a:lnTo>
                  <a:lnTo>
                    <a:pt x="1950244" y="447675"/>
                  </a:lnTo>
                  <a:lnTo>
                    <a:pt x="1916906" y="459581"/>
                  </a:lnTo>
                  <a:lnTo>
                    <a:pt x="1885950" y="461962"/>
                  </a:lnTo>
                  <a:lnTo>
                    <a:pt x="1759744" y="452437"/>
                  </a:lnTo>
                  <a:lnTo>
                    <a:pt x="1578769" y="440531"/>
                  </a:lnTo>
                  <a:lnTo>
                    <a:pt x="1400175" y="438150"/>
                  </a:lnTo>
                  <a:lnTo>
                    <a:pt x="916781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2B76C272-9F39-43CD-9585-F1E5467C1ED5}"/>
                </a:ext>
              </a:extLst>
            </p:cNvPr>
            <p:cNvSpPr/>
            <p:nvPr/>
          </p:nvSpPr>
          <p:spPr>
            <a:xfrm>
              <a:off x="2689225" y="4878388"/>
              <a:ext cx="2020888" cy="879475"/>
            </a:xfrm>
            <a:custGeom>
              <a:avLst/>
              <a:gdLst>
                <a:gd name="connsiteX0" fmla="*/ 1307307 w 2021682"/>
                <a:gd name="connsiteY0" fmla="*/ 414338 h 878682"/>
                <a:gd name="connsiteX1" fmla="*/ 892969 w 2021682"/>
                <a:gd name="connsiteY1" fmla="*/ 616744 h 878682"/>
                <a:gd name="connsiteX2" fmla="*/ 561975 w 2021682"/>
                <a:gd name="connsiteY2" fmla="*/ 778669 h 878682"/>
                <a:gd name="connsiteX3" fmla="*/ 464344 w 2021682"/>
                <a:gd name="connsiteY3" fmla="*/ 823913 h 878682"/>
                <a:gd name="connsiteX4" fmla="*/ 440532 w 2021682"/>
                <a:gd name="connsiteY4" fmla="*/ 852488 h 878682"/>
                <a:gd name="connsiteX5" fmla="*/ 423863 w 2021682"/>
                <a:gd name="connsiteY5" fmla="*/ 869157 h 878682"/>
                <a:gd name="connsiteX6" fmla="*/ 404813 w 2021682"/>
                <a:gd name="connsiteY6" fmla="*/ 876300 h 878682"/>
                <a:gd name="connsiteX7" fmla="*/ 383382 w 2021682"/>
                <a:gd name="connsiteY7" fmla="*/ 878682 h 878682"/>
                <a:gd name="connsiteX8" fmla="*/ 357188 w 2021682"/>
                <a:gd name="connsiteY8" fmla="*/ 876300 h 878682"/>
                <a:gd name="connsiteX9" fmla="*/ 321469 w 2021682"/>
                <a:gd name="connsiteY9" fmla="*/ 854869 h 878682"/>
                <a:gd name="connsiteX10" fmla="*/ 211932 w 2021682"/>
                <a:gd name="connsiteY10" fmla="*/ 764382 h 878682"/>
                <a:gd name="connsiteX11" fmla="*/ 133350 w 2021682"/>
                <a:gd name="connsiteY11" fmla="*/ 681038 h 878682"/>
                <a:gd name="connsiteX12" fmla="*/ 71438 w 2021682"/>
                <a:gd name="connsiteY12" fmla="*/ 600075 h 878682"/>
                <a:gd name="connsiteX13" fmla="*/ 45244 w 2021682"/>
                <a:gd name="connsiteY13" fmla="*/ 557213 h 878682"/>
                <a:gd name="connsiteX14" fmla="*/ 14288 w 2021682"/>
                <a:gd name="connsiteY14" fmla="*/ 504825 h 878682"/>
                <a:gd name="connsiteX15" fmla="*/ 4763 w 2021682"/>
                <a:gd name="connsiteY15" fmla="*/ 483394 h 878682"/>
                <a:gd name="connsiteX16" fmla="*/ 0 w 2021682"/>
                <a:gd name="connsiteY16" fmla="*/ 466725 h 878682"/>
                <a:gd name="connsiteX17" fmla="*/ 7144 w 2021682"/>
                <a:gd name="connsiteY17" fmla="*/ 447675 h 878682"/>
                <a:gd name="connsiteX18" fmla="*/ 33338 w 2021682"/>
                <a:gd name="connsiteY18" fmla="*/ 442913 h 878682"/>
                <a:gd name="connsiteX19" fmla="*/ 59532 w 2021682"/>
                <a:gd name="connsiteY19" fmla="*/ 450057 h 878682"/>
                <a:gd name="connsiteX20" fmla="*/ 107157 w 2021682"/>
                <a:gd name="connsiteY20" fmla="*/ 473869 h 878682"/>
                <a:gd name="connsiteX21" fmla="*/ 195263 w 2021682"/>
                <a:gd name="connsiteY21" fmla="*/ 528638 h 878682"/>
                <a:gd name="connsiteX22" fmla="*/ 230982 w 2021682"/>
                <a:gd name="connsiteY22" fmla="*/ 550069 h 878682"/>
                <a:gd name="connsiteX23" fmla="*/ 254794 w 2021682"/>
                <a:gd name="connsiteY23" fmla="*/ 554832 h 878682"/>
                <a:gd name="connsiteX24" fmla="*/ 300038 w 2021682"/>
                <a:gd name="connsiteY24" fmla="*/ 559594 h 878682"/>
                <a:gd name="connsiteX25" fmla="*/ 330994 w 2021682"/>
                <a:gd name="connsiteY25" fmla="*/ 559594 h 878682"/>
                <a:gd name="connsiteX26" fmla="*/ 378619 w 2021682"/>
                <a:gd name="connsiteY26" fmla="*/ 550069 h 878682"/>
                <a:gd name="connsiteX27" fmla="*/ 578644 w 2021682"/>
                <a:gd name="connsiteY27" fmla="*/ 500063 h 878682"/>
                <a:gd name="connsiteX28" fmla="*/ 771525 w 2021682"/>
                <a:gd name="connsiteY28" fmla="*/ 435769 h 878682"/>
                <a:gd name="connsiteX29" fmla="*/ 1002507 w 2021682"/>
                <a:gd name="connsiteY29" fmla="*/ 354807 h 878682"/>
                <a:gd name="connsiteX30" fmla="*/ 1216819 w 2021682"/>
                <a:gd name="connsiteY30" fmla="*/ 283369 h 878682"/>
                <a:gd name="connsiteX31" fmla="*/ 1416844 w 2021682"/>
                <a:gd name="connsiteY31" fmla="*/ 209550 h 878682"/>
                <a:gd name="connsiteX32" fmla="*/ 1685925 w 2021682"/>
                <a:gd name="connsiteY32" fmla="*/ 107157 h 878682"/>
                <a:gd name="connsiteX33" fmla="*/ 1974057 w 2021682"/>
                <a:gd name="connsiteY33" fmla="*/ 2382 h 878682"/>
                <a:gd name="connsiteX34" fmla="*/ 2000250 w 2021682"/>
                <a:gd name="connsiteY34" fmla="*/ 0 h 878682"/>
                <a:gd name="connsiteX35" fmla="*/ 2016919 w 2021682"/>
                <a:gd name="connsiteY35" fmla="*/ 4763 h 878682"/>
                <a:gd name="connsiteX36" fmla="*/ 2021682 w 2021682"/>
                <a:gd name="connsiteY36" fmla="*/ 16669 h 878682"/>
                <a:gd name="connsiteX37" fmla="*/ 2016919 w 2021682"/>
                <a:gd name="connsiteY37" fmla="*/ 38100 h 878682"/>
                <a:gd name="connsiteX38" fmla="*/ 2005013 w 2021682"/>
                <a:gd name="connsiteY38" fmla="*/ 66675 h 878682"/>
                <a:gd name="connsiteX39" fmla="*/ 1843088 w 2021682"/>
                <a:gd name="connsiteY39" fmla="*/ 145257 h 878682"/>
                <a:gd name="connsiteX40" fmla="*/ 1307307 w 2021682"/>
                <a:gd name="connsiteY40" fmla="*/ 414338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1682" h="878682">
                  <a:moveTo>
                    <a:pt x="1307307" y="414338"/>
                  </a:moveTo>
                  <a:lnTo>
                    <a:pt x="892969" y="616744"/>
                  </a:lnTo>
                  <a:lnTo>
                    <a:pt x="561975" y="778669"/>
                  </a:lnTo>
                  <a:lnTo>
                    <a:pt x="464344" y="823913"/>
                  </a:lnTo>
                  <a:lnTo>
                    <a:pt x="440532" y="852488"/>
                  </a:lnTo>
                  <a:lnTo>
                    <a:pt x="423863" y="869157"/>
                  </a:lnTo>
                  <a:lnTo>
                    <a:pt x="404813" y="876300"/>
                  </a:lnTo>
                  <a:lnTo>
                    <a:pt x="383382" y="878682"/>
                  </a:lnTo>
                  <a:lnTo>
                    <a:pt x="357188" y="876300"/>
                  </a:lnTo>
                  <a:lnTo>
                    <a:pt x="321469" y="854869"/>
                  </a:lnTo>
                  <a:lnTo>
                    <a:pt x="211932" y="764382"/>
                  </a:lnTo>
                  <a:lnTo>
                    <a:pt x="133350" y="681038"/>
                  </a:lnTo>
                  <a:lnTo>
                    <a:pt x="71438" y="600075"/>
                  </a:lnTo>
                  <a:lnTo>
                    <a:pt x="45244" y="557213"/>
                  </a:lnTo>
                  <a:lnTo>
                    <a:pt x="14288" y="504825"/>
                  </a:lnTo>
                  <a:lnTo>
                    <a:pt x="4763" y="483394"/>
                  </a:lnTo>
                  <a:lnTo>
                    <a:pt x="0" y="466725"/>
                  </a:lnTo>
                  <a:lnTo>
                    <a:pt x="7144" y="447675"/>
                  </a:lnTo>
                  <a:cubicBezTo>
                    <a:pt x="31735" y="442757"/>
                    <a:pt x="22862" y="442913"/>
                    <a:pt x="33338" y="442913"/>
                  </a:cubicBezTo>
                  <a:lnTo>
                    <a:pt x="59532" y="450057"/>
                  </a:lnTo>
                  <a:lnTo>
                    <a:pt x="107157" y="473869"/>
                  </a:lnTo>
                  <a:lnTo>
                    <a:pt x="195263" y="528638"/>
                  </a:lnTo>
                  <a:lnTo>
                    <a:pt x="230982" y="550069"/>
                  </a:lnTo>
                  <a:lnTo>
                    <a:pt x="254794" y="554832"/>
                  </a:lnTo>
                  <a:lnTo>
                    <a:pt x="300038" y="559594"/>
                  </a:lnTo>
                  <a:lnTo>
                    <a:pt x="330994" y="559594"/>
                  </a:lnTo>
                  <a:lnTo>
                    <a:pt x="378619" y="550069"/>
                  </a:lnTo>
                  <a:lnTo>
                    <a:pt x="578644" y="500063"/>
                  </a:lnTo>
                  <a:lnTo>
                    <a:pt x="771525" y="435769"/>
                  </a:lnTo>
                  <a:lnTo>
                    <a:pt x="1002507" y="354807"/>
                  </a:lnTo>
                  <a:lnTo>
                    <a:pt x="1216819" y="283369"/>
                  </a:lnTo>
                  <a:lnTo>
                    <a:pt x="1416844" y="209550"/>
                  </a:lnTo>
                  <a:lnTo>
                    <a:pt x="1685925" y="107157"/>
                  </a:lnTo>
                  <a:lnTo>
                    <a:pt x="1974057" y="2382"/>
                  </a:lnTo>
                  <a:lnTo>
                    <a:pt x="2000250" y="0"/>
                  </a:lnTo>
                  <a:lnTo>
                    <a:pt x="2016919" y="4763"/>
                  </a:lnTo>
                  <a:lnTo>
                    <a:pt x="2021682" y="16669"/>
                  </a:lnTo>
                  <a:lnTo>
                    <a:pt x="2016919" y="38100"/>
                  </a:lnTo>
                  <a:lnTo>
                    <a:pt x="2005013" y="66675"/>
                  </a:lnTo>
                  <a:lnTo>
                    <a:pt x="1843088" y="145257"/>
                  </a:lnTo>
                  <a:lnTo>
                    <a:pt x="1307307" y="414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ED94D842-6ED1-49D9-A83B-8CFA7E465D26}"/>
                </a:ext>
              </a:extLst>
            </p:cNvPr>
            <p:cNvSpPr/>
            <p:nvPr/>
          </p:nvSpPr>
          <p:spPr>
            <a:xfrm>
              <a:off x="4891088" y="2039938"/>
              <a:ext cx="2009775" cy="400050"/>
            </a:xfrm>
            <a:custGeom>
              <a:avLst/>
              <a:gdLst>
                <a:gd name="connsiteX0" fmla="*/ 950118 w 2009775"/>
                <a:gd name="connsiteY0" fmla="*/ 335757 h 400050"/>
                <a:gd name="connsiteX1" fmla="*/ 454818 w 2009775"/>
                <a:gd name="connsiteY1" fmla="*/ 376238 h 400050"/>
                <a:gd name="connsiteX2" fmla="*/ 266700 w 2009775"/>
                <a:gd name="connsiteY2" fmla="*/ 400050 h 400050"/>
                <a:gd name="connsiteX3" fmla="*/ 183356 w 2009775"/>
                <a:gd name="connsiteY3" fmla="*/ 357188 h 400050"/>
                <a:gd name="connsiteX4" fmla="*/ 128587 w 2009775"/>
                <a:gd name="connsiteY4" fmla="*/ 323850 h 400050"/>
                <a:gd name="connsiteX5" fmla="*/ 85725 w 2009775"/>
                <a:gd name="connsiteY5" fmla="*/ 288132 h 400050"/>
                <a:gd name="connsiteX6" fmla="*/ 30956 w 2009775"/>
                <a:gd name="connsiteY6" fmla="*/ 235744 h 400050"/>
                <a:gd name="connsiteX7" fmla="*/ 7143 w 2009775"/>
                <a:gd name="connsiteY7" fmla="*/ 202407 h 400050"/>
                <a:gd name="connsiteX8" fmla="*/ 0 w 2009775"/>
                <a:gd name="connsiteY8" fmla="*/ 176213 h 400050"/>
                <a:gd name="connsiteX9" fmla="*/ 7143 w 2009775"/>
                <a:gd name="connsiteY9" fmla="*/ 159544 h 400050"/>
                <a:gd name="connsiteX10" fmla="*/ 28575 w 2009775"/>
                <a:gd name="connsiteY10" fmla="*/ 152400 h 400050"/>
                <a:gd name="connsiteX11" fmla="*/ 66675 w 2009775"/>
                <a:gd name="connsiteY11" fmla="*/ 159544 h 400050"/>
                <a:gd name="connsiteX12" fmla="*/ 142875 w 2009775"/>
                <a:gd name="connsiteY12" fmla="*/ 183357 h 400050"/>
                <a:gd name="connsiteX13" fmla="*/ 235743 w 2009775"/>
                <a:gd name="connsiteY13" fmla="*/ 209550 h 400050"/>
                <a:gd name="connsiteX14" fmla="*/ 311943 w 2009775"/>
                <a:gd name="connsiteY14" fmla="*/ 223838 h 400050"/>
                <a:gd name="connsiteX15" fmla="*/ 369093 w 2009775"/>
                <a:gd name="connsiteY15" fmla="*/ 226219 h 400050"/>
                <a:gd name="connsiteX16" fmla="*/ 452437 w 2009775"/>
                <a:gd name="connsiteY16" fmla="*/ 219075 h 400050"/>
                <a:gd name="connsiteX17" fmla="*/ 742950 w 2009775"/>
                <a:gd name="connsiteY17" fmla="*/ 185738 h 400050"/>
                <a:gd name="connsiteX18" fmla="*/ 902493 w 2009775"/>
                <a:gd name="connsiteY18" fmla="*/ 157163 h 400050"/>
                <a:gd name="connsiteX19" fmla="*/ 1092993 w 2009775"/>
                <a:gd name="connsiteY19" fmla="*/ 138113 h 400050"/>
                <a:gd name="connsiteX20" fmla="*/ 1190625 w 2009775"/>
                <a:gd name="connsiteY20" fmla="*/ 123825 h 400050"/>
                <a:gd name="connsiteX21" fmla="*/ 1507331 w 2009775"/>
                <a:gd name="connsiteY21" fmla="*/ 66675 h 400050"/>
                <a:gd name="connsiteX22" fmla="*/ 1583531 w 2009775"/>
                <a:gd name="connsiteY22" fmla="*/ 30957 h 400050"/>
                <a:gd name="connsiteX23" fmla="*/ 1635918 w 2009775"/>
                <a:gd name="connsiteY23" fmla="*/ 9525 h 400050"/>
                <a:gd name="connsiteX24" fmla="*/ 1676400 w 2009775"/>
                <a:gd name="connsiteY24" fmla="*/ 0 h 400050"/>
                <a:gd name="connsiteX25" fmla="*/ 1735931 w 2009775"/>
                <a:gd name="connsiteY25" fmla="*/ 0 h 400050"/>
                <a:gd name="connsiteX26" fmla="*/ 1814512 w 2009775"/>
                <a:gd name="connsiteY26" fmla="*/ 14288 h 400050"/>
                <a:gd name="connsiteX27" fmla="*/ 1900237 w 2009775"/>
                <a:gd name="connsiteY27" fmla="*/ 40482 h 400050"/>
                <a:gd name="connsiteX28" fmla="*/ 1950243 w 2009775"/>
                <a:gd name="connsiteY28" fmla="*/ 66675 h 400050"/>
                <a:gd name="connsiteX29" fmla="*/ 1985962 w 2009775"/>
                <a:gd name="connsiteY29" fmla="*/ 90488 h 400050"/>
                <a:gd name="connsiteX30" fmla="*/ 2000250 w 2009775"/>
                <a:gd name="connsiteY30" fmla="*/ 107157 h 400050"/>
                <a:gd name="connsiteX31" fmla="*/ 2007393 w 2009775"/>
                <a:gd name="connsiteY31" fmla="*/ 123825 h 400050"/>
                <a:gd name="connsiteX32" fmla="*/ 2009775 w 2009775"/>
                <a:gd name="connsiteY32" fmla="*/ 147638 h 400050"/>
                <a:gd name="connsiteX33" fmla="*/ 2002631 w 2009775"/>
                <a:gd name="connsiteY33" fmla="*/ 169069 h 400050"/>
                <a:gd name="connsiteX34" fmla="*/ 1978818 w 2009775"/>
                <a:gd name="connsiteY34" fmla="*/ 185738 h 400050"/>
                <a:gd name="connsiteX35" fmla="*/ 1947862 w 2009775"/>
                <a:gd name="connsiteY35" fmla="*/ 192882 h 400050"/>
                <a:gd name="connsiteX36" fmla="*/ 1871662 w 2009775"/>
                <a:gd name="connsiteY36" fmla="*/ 207169 h 400050"/>
                <a:gd name="connsiteX37" fmla="*/ 1604962 w 2009775"/>
                <a:gd name="connsiteY37" fmla="*/ 245269 h 400050"/>
                <a:gd name="connsiteX38" fmla="*/ 1288256 w 2009775"/>
                <a:gd name="connsiteY38" fmla="*/ 290513 h 400050"/>
                <a:gd name="connsiteX39" fmla="*/ 950118 w 2009775"/>
                <a:gd name="connsiteY39" fmla="*/ 33575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09775" h="400050">
                  <a:moveTo>
                    <a:pt x="950118" y="335757"/>
                  </a:moveTo>
                  <a:lnTo>
                    <a:pt x="454818" y="376238"/>
                  </a:lnTo>
                  <a:lnTo>
                    <a:pt x="266700" y="400050"/>
                  </a:lnTo>
                  <a:lnTo>
                    <a:pt x="183356" y="357188"/>
                  </a:lnTo>
                  <a:lnTo>
                    <a:pt x="128587" y="323850"/>
                  </a:lnTo>
                  <a:lnTo>
                    <a:pt x="85725" y="288132"/>
                  </a:lnTo>
                  <a:lnTo>
                    <a:pt x="30956" y="235744"/>
                  </a:lnTo>
                  <a:lnTo>
                    <a:pt x="7143" y="202407"/>
                  </a:lnTo>
                  <a:lnTo>
                    <a:pt x="0" y="176213"/>
                  </a:lnTo>
                  <a:lnTo>
                    <a:pt x="7143" y="159544"/>
                  </a:lnTo>
                  <a:lnTo>
                    <a:pt x="28575" y="152400"/>
                  </a:lnTo>
                  <a:lnTo>
                    <a:pt x="66675" y="159544"/>
                  </a:lnTo>
                  <a:lnTo>
                    <a:pt x="142875" y="183357"/>
                  </a:lnTo>
                  <a:lnTo>
                    <a:pt x="235743" y="209550"/>
                  </a:lnTo>
                  <a:lnTo>
                    <a:pt x="311943" y="223838"/>
                  </a:lnTo>
                  <a:lnTo>
                    <a:pt x="369093" y="226219"/>
                  </a:lnTo>
                  <a:lnTo>
                    <a:pt x="452437" y="219075"/>
                  </a:lnTo>
                  <a:lnTo>
                    <a:pt x="742950" y="185738"/>
                  </a:lnTo>
                  <a:lnTo>
                    <a:pt x="902493" y="157163"/>
                  </a:lnTo>
                  <a:lnTo>
                    <a:pt x="1092993" y="138113"/>
                  </a:lnTo>
                  <a:lnTo>
                    <a:pt x="1190625" y="123825"/>
                  </a:lnTo>
                  <a:lnTo>
                    <a:pt x="1507331" y="66675"/>
                  </a:lnTo>
                  <a:lnTo>
                    <a:pt x="1583531" y="30957"/>
                  </a:lnTo>
                  <a:lnTo>
                    <a:pt x="1635918" y="9525"/>
                  </a:lnTo>
                  <a:lnTo>
                    <a:pt x="1676400" y="0"/>
                  </a:lnTo>
                  <a:lnTo>
                    <a:pt x="1735931" y="0"/>
                  </a:lnTo>
                  <a:lnTo>
                    <a:pt x="1814512" y="14288"/>
                  </a:lnTo>
                  <a:lnTo>
                    <a:pt x="1900237" y="40482"/>
                  </a:lnTo>
                  <a:lnTo>
                    <a:pt x="1950243" y="66675"/>
                  </a:lnTo>
                  <a:lnTo>
                    <a:pt x="1985962" y="90488"/>
                  </a:lnTo>
                  <a:lnTo>
                    <a:pt x="2000250" y="107157"/>
                  </a:lnTo>
                  <a:lnTo>
                    <a:pt x="2007393" y="123825"/>
                  </a:lnTo>
                  <a:lnTo>
                    <a:pt x="2009775" y="147638"/>
                  </a:lnTo>
                  <a:lnTo>
                    <a:pt x="2002631" y="169069"/>
                  </a:lnTo>
                  <a:lnTo>
                    <a:pt x="1978818" y="185738"/>
                  </a:lnTo>
                  <a:lnTo>
                    <a:pt x="1947862" y="192882"/>
                  </a:lnTo>
                  <a:lnTo>
                    <a:pt x="1871662" y="207169"/>
                  </a:lnTo>
                  <a:lnTo>
                    <a:pt x="1604962" y="245269"/>
                  </a:lnTo>
                  <a:lnTo>
                    <a:pt x="1288256" y="290513"/>
                  </a:lnTo>
                  <a:lnTo>
                    <a:pt x="950118" y="3357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5ABDF23A-20EB-4AF5-8634-66D10DA896F4}"/>
                </a:ext>
              </a:extLst>
            </p:cNvPr>
            <p:cNvSpPr/>
            <p:nvPr/>
          </p:nvSpPr>
          <p:spPr>
            <a:xfrm>
              <a:off x="5129213" y="2370138"/>
              <a:ext cx="431800" cy="658812"/>
            </a:xfrm>
            <a:custGeom>
              <a:avLst/>
              <a:gdLst>
                <a:gd name="connsiteX0" fmla="*/ 207168 w 431006"/>
                <a:gd name="connsiteY0" fmla="*/ 471487 h 659606"/>
                <a:gd name="connsiteX1" fmla="*/ 130968 w 431006"/>
                <a:gd name="connsiteY1" fmla="*/ 280987 h 659606"/>
                <a:gd name="connsiteX2" fmla="*/ 80962 w 431006"/>
                <a:gd name="connsiteY2" fmla="*/ 171450 h 659606"/>
                <a:gd name="connsiteX3" fmla="*/ 0 w 431006"/>
                <a:gd name="connsiteY3" fmla="*/ 21431 h 659606"/>
                <a:gd name="connsiteX4" fmla="*/ 169068 w 431006"/>
                <a:gd name="connsiteY4" fmla="*/ 0 h 659606"/>
                <a:gd name="connsiteX5" fmla="*/ 252412 w 431006"/>
                <a:gd name="connsiteY5" fmla="*/ 95250 h 659606"/>
                <a:gd name="connsiteX6" fmla="*/ 290512 w 431006"/>
                <a:gd name="connsiteY6" fmla="*/ 152400 h 659606"/>
                <a:gd name="connsiteX7" fmla="*/ 328612 w 431006"/>
                <a:gd name="connsiteY7" fmla="*/ 238125 h 659606"/>
                <a:gd name="connsiteX8" fmla="*/ 354806 w 431006"/>
                <a:gd name="connsiteY8" fmla="*/ 307181 h 659606"/>
                <a:gd name="connsiteX9" fmla="*/ 373856 w 431006"/>
                <a:gd name="connsiteY9" fmla="*/ 376237 h 659606"/>
                <a:gd name="connsiteX10" fmla="*/ 400050 w 431006"/>
                <a:gd name="connsiteY10" fmla="*/ 478631 h 659606"/>
                <a:gd name="connsiteX11" fmla="*/ 431006 w 431006"/>
                <a:gd name="connsiteY11" fmla="*/ 633412 h 659606"/>
                <a:gd name="connsiteX12" fmla="*/ 254793 w 431006"/>
                <a:gd name="connsiteY12" fmla="*/ 659606 h 659606"/>
                <a:gd name="connsiteX13" fmla="*/ 207168 w 431006"/>
                <a:gd name="connsiteY13" fmla="*/ 471487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006" h="659606">
                  <a:moveTo>
                    <a:pt x="207168" y="471487"/>
                  </a:moveTo>
                  <a:lnTo>
                    <a:pt x="130968" y="280987"/>
                  </a:lnTo>
                  <a:lnTo>
                    <a:pt x="80962" y="171450"/>
                  </a:lnTo>
                  <a:lnTo>
                    <a:pt x="0" y="21431"/>
                  </a:lnTo>
                  <a:lnTo>
                    <a:pt x="169068" y="0"/>
                  </a:lnTo>
                  <a:lnTo>
                    <a:pt x="252412" y="95250"/>
                  </a:lnTo>
                  <a:lnTo>
                    <a:pt x="290512" y="152400"/>
                  </a:lnTo>
                  <a:lnTo>
                    <a:pt x="328612" y="238125"/>
                  </a:lnTo>
                  <a:lnTo>
                    <a:pt x="354806" y="307181"/>
                  </a:lnTo>
                  <a:lnTo>
                    <a:pt x="373856" y="376237"/>
                  </a:lnTo>
                  <a:lnTo>
                    <a:pt x="400050" y="478631"/>
                  </a:lnTo>
                  <a:lnTo>
                    <a:pt x="431006" y="633412"/>
                  </a:lnTo>
                  <a:lnTo>
                    <a:pt x="254793" y="659606"/>
                  </a:lnTo>
                  <a:lnTo>
                    <a:pt x="207168" y="4714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E932B5EA-7CC5-4264-8FDA-32CC02B415DB}"/>
                </a:ext>
              </a:extLst>
            </p:cNvPr>
            <p:cNvSpPr/>
            <p:nvPr/>
          </p:nvSpPr>
          <p:spPr>
            <a:xfrm>
              <a:off x="6086475" y="2247900"/>
              <a:ext cx="485775" cy="690563"/>
            </a:xfrm>
            <a:custGeom>
              <a:avLst/>
              <a:gdLst>
                <a:gd name="connsiteX0" fmla="*/ 69056 w 485775"/>
                <a:gd name="connsiteY0" fmla="*/ 471488 h 690563"/>
                <a:gd name="connsiteX1" fmla="*/ 145256 w 485775"/>
                <a:gd name="connsiteY1" fmla="*/ 235744 h 690563"/>
                <a:gd name="connsiteX2" fmla="*/ 147638 w 485775"/>
                <a:gd name="connsiteY2" fmla="*/ 214313 h 690563"/>
                <a:gd name="connsiteX3" fmla="*/ 150019 w 485775"/>
                <a:gd name="connsiteY3" fmla="*/ 185738 h 690563"/>
                <a:gd name="connsiteX4" fmla="*/ 130969 w 485775"/>
                <a:gd name="connsiteY4" fmla="*/ 128588 h 690563"/>
                <a:gd name="connsiteX5" fmla="*/ 73819 w 485775"/>
                <a:gd name="connsiteY5" fmla="*/ 33338 h 690563"/>
                <a:gd name="connsiteX6" fmla="*/ 366713 w 485775"/>
                <a:gd name="connsiteY6" fmla="*/ 0 h 690563"/>
                <a:gd name="connsiteX7" fmla="*/ 454819 w 485775"/>
                <a:gd name="connsiteY7" fmla="*/ 100013 h 690563"/>
                <a:gd name="connsiteX8" fmla="*/ 478631 w 485775"/>
                <a:gd name="connsiteY8" fmla="*/ 135731 h 690563"/>
                <a:gd name="connsiteX9" fmla="*/ 485775 w 485775"/>
                <a:gd name="connsiteY9" fmla="*/ 157163 h 690563"/>
                <a:gd name="connsiteX10" fmla="*/ 476250 w 485775"/>
                <a:gd name="connsiteY10" fmla="*/ 183356 h 690563"/>
                <a:gd name="connsiteX11" fmla="*/ 421481 w 485775"/>
                <a:gd name="connsiteY11" fmla="*/ 271463 h 690563"/>
                <a:gd name="connsiteX12" fmla="*/ 314325 w 485775"/>
                <a:gd name="connsiteY12" fmla="*/ 431006 h 690563"/>
                <a:gd name="connsiteX13" fmla="*/ 188119 w 485775"/>
                <a:gd name="connsiteY13" fmla="*/ 590550 h 690563"/>
                <a:gd name="connsiteX14" fmla="*/ 116681 w 485775"/>
                <a:gd name="connsiteY14" fmla="*/ 678656 h 690563"/>
                <a:gd name="connsiteX15" fmla="*/ 0 w 485775"/>
                <a:gd name="connsiteY15" fmla="*/ 690563 h 690563"/>
                <a:gd name="connsiteX16" fmla="*/ 69056 w 485775"/>
                <a:gd name="connsiteY16" fmla="*/ 471488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90563">
                  <a:moveTo>
                    <a:pt x="69056" y="471488"/>
                  </a:moveTo>
                  <a:lnTo>
                    <a:pt x="145256" y="235744"/>
                  </a:lnTo>
                  <a:lnTo>
                    <a:pt x="147638" y="214313"/>
                  </a:lnTo>
                  <a:lnTo>
                    <a:pt x="150019" y="185738"/>
                  </a:lnTo>
                  <a:lnTo>
                    <a:pt x="130969" y="128588"/>
                  </a:lnTo>
                  <a:lnTo>
                    <a:pt x="73819" y="33338"/>
                  </a:lnTo>
                  <a:lnTo>
                    <a:pt x="366713" y="0"/>
                  </a:lnTo>
                  <a:lnTo>
                    <a:pt x="454819" y="100013"/>
                  </a:lnTo>
                  <a:lnTo>
                    <a:pt x="478631" y="135731"/>
                  </a:lnTo>
                  <a:lnTo>
                    <a:pt x="485775" y="157163"/>
                  </a:lnTo>
                  <a:lnTo>
                    <a:pt x="476250" y="183356"/>
                  </a:lnTo>
                  <a:lnTo>
                    <a:pt x="421481" y="271463"/>
                  </a:lnTo>
                  <a:lnTo>
                    <a:pt x="314325" y="431006"/>
                  </a:lnTo>
                  <a:lnTo>
                    <a:pt x="188119" y="590550"/>
                  </a:lnTo>
                  <a:lnTo>
                    <a:pt x="116681" y="678656"/>
                  </a:lnTo>
                  <a:lnTo>
                    <a:pt x="0" y="690563"/>
                  </a:lnTo>
                  <a:lnTo>
                    <a:pt x="69056" y="471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0C862ED4-D7AE-4A07-8945-211FB59BD05E}"/>
                </a:ext>
              </a:extLst>
            </p:cNvPr>
            <p:cNvSpPr/>
            <p:nvPr/>
          </p:nvSpPr>
          <p:spPr>
            <a:xfrm>
              <a:off x="4581525" y="2776538"/>
              <a:ext cx="2747963" cy="447675"/>
            </a:xfrm>
            <a:custGeom>
              <a:avLst/>
              <a:gdLst>
                <a:gd name="connsiteX0" fmla="*/ 1414463 w 2747963"/>
                <a:gd name="connsiteY0" fmla="*/ 290512 h 447675"/>
                <a:gd name="connsiteX1" fmla="*/ 1102519 w 2747963"/>
                <a:gd name="connsiteY1" fmla="*/ 323850 h 447675"/>
                <a:gd name="connsiteX2" fmla="*/ 835819 w 2747963"/>
                <a:gd name="connsiteY2" fmla="*/ 354806 h 447675"/>
                <a:gd name="connsiteX3" fmla="*/ 650081 w 2747963"/>
                <a:gd name="connsiteY3" fmla="*/ 383381 h 447675"/>
                <a:gd name="connsiteX4" fmla="*/ 547688 w 2747963"/>
                <a:gd name="connsiteY4" fmla="*/ 407193 h 447675"/>
                <a:gd name="connsiteX5" fmla="*/ 461963 w 2747963"/>
                <a:gd name="connsiteY5" fmla="*/ 428625 h 447675"/>
                <a:gd name="connsiteX6" fmla="*/ 352425 w 2747963"/>
                <a:gd name="connsiteY6" fmla="*/ 447675 h 447675"/>
                <a:gd name="connsiteX7" fmla="*/ 319088 w 2747963"/>
                <a:gd name="connsiteY7" fmla="*/ 442912 h 447675"/>
                <a:gd name="connsiteX8" fmla="*/ 280988 w 2747963"/>
                <a:gd name="connsiteY8" fmla="*/ 428625 h 447675"/>
                <a:gd name="connsiteX9" fmla="*/ 195263 w 2747963"/>
                <a:gd name="connsiteY9" fmla="*/ 364331 h 447675"/>
                <a:gd name="connsiteX10" fmla="*/ 102394 w 2747963"/>
                <a:gd name="connsiteY10" fmla="*/ 285750 h 447675"/>
                <a:gd name="connsiteX11" fmla="*/ 45244 w 2747963"/>
                <a:gd name="connsiteY11" fmla="*/ 230981 h 447675"/>
                <a:gd name="connsiteX12" fmla="*/ 14288 w 2747963"/>
                <a:gd name="connsiteY12" fmla="*/ 188118 h 447675"/>
                <a:gd name="connsiteX13" fmla="*/ 4763 w 2747963"/>
                <a:gd name="connsiteY13" fmla="*/ 159543 h 447675"/>
                <a:gd name="connsiteX14" fmla="*/ 0 w 2747963"/>
                <a:gd name="connsiteY14" fmla="*/ 145256 h 447675"/>
                <a:gd name="connsiteX15" fmla="*/ 4763 w 2747963"/>
                <a:gd name="connsiteY15" fmla="*/ 123825 h 447675"/>
                <a:gd name="connsiteX16" fmla="*/ 19050 w 2747963"/>
                <a:gd name="connsiteY16" fmla="*/ 116681 h 447675"/>
                <a:gd name="connsiteX17" fmla="*/ 52388 w 2747963"/>
                <a:gd name="connsiteY17" fmla="*/ 121443 h 447675"/>
                <a:gd name="connsiteX18" fmla="*/ 126206 w 2747963"/>
                <a:gd name="connsiteY18" fmla="*/ 161925 h 447675"/>
                <a:gd name="connsiteX19" fmla="*/ 214313 w 2747963"/>
                <a:gd name="connsiteY19" fmla="*/ 197643 h 447675"/>
                <a:gd name="connsiteX20" fmla="*/ 292894 w 2747963"/>
                <a:gd name="connsiteY20" fmla="*/ 219075 h 447675"/>
                <a:gd name="connsiteX21" fmla="*/ 354806 w 2747963"/>
                <a:gd name="connsiteY21" fmla="*/ 230981 h 447675"/>
                <a:gd name="connsiteX22" fmla="*/ 423863 w 2747963"/>
                <a:gd name="connsiteY22" fmla="*/ 238125 h 447675"/>
                <a:gd name="connsiteX23" fmla="*/ 485775 w 2747963"/>
                <a:gd name="connsiteY23" fmla="*/ 233362 h 447675"/>
                <a:gd name="connsiteX24" fmla="*/ 573881 w 2747963"/>
                <a:gd name="connsiteY24" fmla="*/ 216693 h 447675"/>
                <a:gd name="connsiteX25" fmla="*/ 773906 w 2747963"/>
                <a:gd name="connsiteY25" fmla="*/ 178593 h 447675"/>
                <a:gd name="connsiteX26" fmla="*/ 964406 w 2747963"/>
                <a:gd name="connsiteY26" fmla="*/ 161925 h 447675"/>
                <a:gd name="connsiteX27" fmla="*/ 1254919 w 2747963"/>
                <a:gd name="connsiteY27" fmla="*/ 128587 h 447675"/>
                <a:gd name="connsiteX28" fmla="*/ 1524000 w 2747963"/>
                <a:gd name="connsiteY28" fmla="*/ 90487 h 447675"/>
                <a:gd name="connsiteX29" fmla="*/ 1659731 w 2747963"/>
                <a:gd name="connsiteY29" fmla="*/ 92868 h 447675"/>
                <a:gd name="connsiteX30" fmla="*/ 1952625 w 2747963"/>
                <a:gd name="connsiteY30" fmla="*/ 64293 h 447675"/>
                <a:gd name="connsiteX31" fmla="*/ 2231231 w 2747963"/>
                <a:gd name="connsiteY31" fmla="*/ 40481 h 447675"/>
                <a:gd name="connsiteX32" fmla="*/ 2328863 w 2747963"/>
                <a:gd name="connsiteY32" fmla="*/ 0 h 447675"/>
                <a:gd name="connsiteX33" fmla="*/ 2416969 w 2747963"/>
                <a:gd name="connsiteY33" fmla="*/ 4762 h 447675"/>
                <a:gd name="connsiteX34" fmla="*/ 2519363 w 2747963"/>
                <a:gd name="connsiteY34" fmla="*/ 23812 h 447675"/>
                <a:gd name="connsiteX35" fmla="*/ 2609850 w 2747963"/>
                <a:gd name="connsiteY35" fmla="*/ 47625 h 447675"/>
                <a:gd name="connsiteX36" fmla="*/ 2671763 w 2747963"/>
                <a:gd name="connsiteY36" fmla="*/ 73818 h 447675"/>
                <a:gd name="connsiteX37" fmla="*/ 2705100 w 2747963"/>
                <a:gd name="connsiteY37" fmla="*/ 95250 h 447675"/>
                <a:gd name="connsiteX38" fmla="*/ 2728913 w 2747963"/>
                <a:gd name="connsiteY38" fmla="*/ 119062 h 447675"/>
                <a:gd name="connsiteX39" fmla="*/ 2740819 w 2747963"/>
                <a:gd name="connsiteY39" fmla="*/ 140493 h 447675"/>
                <a:gd name="connsiteX40" fmla="*/ 2747963 w 2747963"/>
                <a:gd name="connsiteY40" fmla="*/ 169068 h 447675"/>
                <a:gd name="connsiteX41" fmla="*/ 2745581 w 2747963"/>
                <a:gd name="connsiteY41" fmla="*/ 190500 h 447675"/>
                <a:gd name="connsiteX42" fmla="*/ 2738438 w 2747963"/>
                <a:gd name="connsiteY42" fmla="*/ 219075 h 447675"/>
                <a:gd name="connsiteX43" fmla="*/ 2714625 w 2747963"/>
                <a:gd name="connsiteY43" fmla="*/ 245268 h 447675"/>
                <a:gd name="connsiteX44" fmla="*/ 2681288 w 2747963"/>
                <a:gd name="connsiteY44" fmla="*/ 259556 h 447675"/>
                <a:gd name="connsiteX45" fmla="*/ 2636044 w 2747963"/>
                <a:gd name="connsiteY45" fmla="*/ 269081 h 447675"/>
                <a:gd name="connsiteX46" fmla="*/ 2557463 w 2747963"/>
                <a:gd name="connsiteY46" fmla="*/ 271462 h 447675"/>
                <a:gd name="connsiteX47" fmla="*/ 2288381 w 2747963"/>
                <a:gd name="connsiteY47" fmla="*/ 259556 h 447675"/>
                <a:gd name="connsiteX48" fmla="*/ 1957388 w 2747963"/>
                <a:gd name="connsiteY48" fmla="*/ 261937 h 447675"/>
                <a:gd name="connsiteX49" fmla="*/ 1414463 w 2747963"/>
                <a:gd name="connsiteY49" fmla="*/ 2905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47963" h="447675">
                  <a:moveTo>
                    <a:pt x="1414463" y="290512"/>
                  </a:moveTo>
                  <a:lnTo>
                    <a:pt x="1102519" y="323850"/>
                  </a:lnTo>
                  <a:lnTo>
                    <a:pt x="835819" y="354806"/>
                  </a:lnTo>
                  <a:lnTo>
                    <a:pt x="650081" y="383381"/>
                  </a:lnTo>
                  <a:lnTo>
                    <a:pt x="547688" y="407193"/>
                  </a:lnTo>
                  <a:lnTo>
                    <a:pt x="461963" y="428625"/>
                  </a:lnTo>
                  <a:lnTo>
                    <a:pt x="352425" y="447675"/>
                  </a:lnTo>
                  <a:lnTo>
                    <a:pt x="319088" y="442912"/>
                  </a:lnTo>
                  <a:lnTo>
                    <a:pt x="280988" y="428625"/>
                  </a:lnTo>
                  <a:lnTo>
                    <a:pt x="195263" y="364331"/>
                  </a:lnTo>
                  <a:lnTo>
                    <a:pt x="102394" y="285750"/>
                  </a:lnTo>
                  <a:lnTo>
                    <a:pt x="45244" y="230981"/>
                  </a:lnTo>
                  <a:lnTo>
                    <a:pt x="14288" y="188118"/>
                  </a:lnTo>
                  <a:lnTo>
                    <a:pt x="4763" y="159543"/>
                  </a:lnTo>
                  <a:lnTo>
                    <a:pt x="0" y="145256"/>
                  </a:lnTo>
                  <a:lnTo>
                    <a:pt x="4763" y="123825"/>
                  </a:lnTo>
                  <a:lnTo>
                    <a:pt x="19050" y="116681"/>
                  </a:lnTo>
                  <a:lnTo>
                    <a:pt x="52388" y="121443"/>
                  </a:lnTo>
                  <a:lnTo>
                    <a:pt x="126206" y="161925"/>
                  </a:lnTo>
                  <a:lnTo>
                    <a:pt x="214313" y="197643"/>
                  </a:lnTo>
                  <a:lnTo>
                    <a:pt x="292894" y="219075"/>
                  </a:lnTo>
                  <a:lnTo>
                    <a:pt x="354806" y="230981"/>
                  </a:lnTo>
                  <a:lnTo>
                    <a:pt x="423863" y="238125"/>
                  </a:lnTo>
                  <a:lnTo>
                    <a:pt x="485775" y="233362"/>
                  </a:lnTo>
                  <a:lnTo>
                    <a:pt x="573881" y="216693"/>
                  </a:lnTo>
                  <a:lnTo>
                    <a:pt x="773906" y="178593"/>
                  </a:lnTo>
                  <a:lnTo>
                    <a:pt x="964406" y="161925"/>
                  </a:lnTo>
                  <a:lnTo>
                    <a:pt x="1254919" y="128587"/>
                  </a:lnTo>
                  <a:lnTo>
                    <a:pt x="1524000" y="90487"/>
                  </a:lnTo>
                  <a:lnTo>
                    <a:pt x="1659731" y="92868"/>
                  </a:lnTo>
                  <a:lnTo>
                    <a:pt x="1952625" y="64293"/>
                  </a:lnTo>
                  <a:lnTo>
                    <a:pt x="2231231" y="40481"/>
                  </a:lnTo>
                  <a:lnTo>
                    <a:pt x="2328863" y="0"/>
                  </a:lnTo>
                  <a:lnTo>
                    <a:pt x="2416969" y="4762"/>
                  </a:lnTo>
                  <a:lnTo>
                    <a:pt x="2519363" y="23812"/>
                  </a:lnTo>
                  <a:lnTo>
                    <a:pt x="2609850" y="47625"/>
                  </a:lnTo>
                  <a:lnTo>
                    <a:pt x="2671763" y="73818"/>
                  </a:lnTo>
                  <a:lnTo>
                    <a:pt x="2705100" y="95250"/>
                  </a:lnTo>
                  <a:lnTo>
                    <a:pt x="2728913" y="119062"/>
                  </a:lnTo>
                  <a:lnTo>
                    <a:pt x="2740819" y="140493"/>
                  </a:lnTo>
                  <a:lnTo>
                    <a:pt x="2747963" y="169068"/>
                  </a:lnTo>
                  <a:lnTo>
                    <a:pt x="2745581" y="190500"/>
                  </a:lnTo>
                  <a:lnTo>
                    <a:pt x="2738438" y="219075"/>
                  </a:lnTo>
                  <a:lnTo>
                    <a:pt x="2714625" y="245268"/>
                  </a:lnTo>
                  <a:lnTo>
                    <a:pt x="2681288" y="259556"/>
                  </a:lnTo>
                  <a:lnTo>
                    <a:pt x="2636044" y="269081"/>
                  </a:lnTo>
                  <a:lnTo>
                    <a:pt x="2557463" y="271462"/>
                  </a:lnTo>
                  <a:lnTo>
                    <a:pt x="2288381" y="259556"/>
                  </a:lnTo>
                  <a:lnTo>
                    <a:pt x="1957388" y="261937"/>
                  </a:lnTo>
                  <a:lnTo>
                    <a:pt x="1414463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6A345F35-BBBB-4408-8F4B-54BFFA693763}"/>
                </a:ext>
              </a:extLst>
            </p:cNvPr>
            <p:cNvSpPr/>
            <p:nvPr/>
          </p:nvSpPr>
          <p:spPr>
            <a:xfrm>
              <a:off x="5038725" y="3271838"/>
              <a:ext cx="1936750" cy="1339850"/>
            </a:xfrm>
            <a:custGeom>
              <a:avLst/>
              <a:gdLst>
                <a:gd name="connsiteX0" fmla="*/ 971550 w 1935956"/>
                <a:gd name="connsiteY0" fmla="*/ 250031 h 1340643"/>
                <a:gd name="connsiteX1" fmla="*/ 588169 w 1935956"/>
                <a:gd name="connsiteY1" fmla="*/ 314325 h 1340643"/>
                <a:gd name="connsiteX2" fmla="*/ 66675 w 1935956"/>
                <a:gd name="connsiteY2" fmla="*/ 411956 h 1340643"/>
                <a:gd name="connsiteX3" fmla="*/ 0 w 1935956"/>
                <a:gd name="connsiteY3" fmla="*/ 235743 h 1340643"/>
                <a:gd name="connsiteX4" fmla="*/ 157163 w 1935956"/>
                <a:gd name="connsiteY4" fmla="*/ 211931 h 1340643"/>
                <a:gd name="connsiteX5" fmla="*/ 445294 w 1935956"/>
                <a:gd name="connsiteY5" fmla="*/ 166687 h 1340643"/>
                <a:gd name="connsiteX6" fmla="*/ 795338 w 1935956"/>
                <a:gd name="connsiteY6" fmla="*/ 107156 h 1340643"/>
                <a:gd name="connsiteX7" fmla="*/ 1097756 w 1935956"/>
                <a:gd name="connsiteY7" fmla="*/ 54768 h 1340643"/>
                <a:gd name="connsiteX8" fmla="*/ 1226344 w 1935956"/>
                <a:gd name="connsiteY8" fmla="*/ 35718 h 1340643"/>
                <a:gd name="connsiteX9" fmla="*/ 1426369 w 1935956"/>
                <a:gd name="connsiteY9" fmla="*/ 19050 h 1340643"/>
                <a:gd name="connsiteX10" fmla="*/ 1509713 w 1935956"/>
                <a:gd name="connsiteY10" fmla="*/ 16668 h 1340643"/>
                <a:gd name="connsiteX11" fmla="*/ 1554956 w 1935956"/>
                <a:gd name="connsiteY11" fmla="*/ 0 h 1340643"/>
                <a:gd name="connsiteX12" fmla="*/ 1566863 w 1935956"/>
                <a:gd name="connsiteY12" fmla="*/ 0 h 1340643"/>
                <a:gd name="connsiteX13" fmla="*/ 1676400 w 1935956"/>
                <a:gd name="connsiteY13" fmla="*/ 50006 h 1340643"/>
                <a:gd name="connsiteX14" fmla="*/ 1831181 w 1935956"/>
                <a:gd name="connsiteY14" fmla="*/ 123825 h 1340643"/>
                <a:gd name="connsiteX15" fmla="*/ 1890713 w 1935956"/>
                <a:gd name="connsiteY15" fmla="*/ 154781 h 1340643"/>
                <a:gd name="connsiteX16" fmla="*/ 1924050 w 1935956"/>
                <a:gd name="connsiteY16" fmla="*/ 183356 h 1340643"/>
                <a:gd name="connsiteX17" fmla="*/ 1935956 w 1935956"/>
                <a:gd name="connsiteY17" fmla="*/ 207168 h 1340643"/>
                <a:gd name="connsiteX18" fmla="*/ 1931194 w 1935956"/>
                <a:gd name="connsiteY18" fmla="*/ 238125 h 1340643"/>
                <a:gd name="connsiteX19" fmla="*/ 1862138 w 1935956"/>
                <a:gd name="connsiteY19" fmla="*/ 381000 h 1340643"/>
                <a:gd name="connsiteX20" fmla="*/ 1766888 w 1935956"/>
                <a:gd name="connsiteY20" fmla="*/ 695325 h 1340643"/>
                <a:gd name="connsiteX21" fmla="*/ 1654969 w 1935956"/>
                <a:gd name="connsiteY21" fmla="*/ 1066800 h 1340643"/>
                <a:gd name="connsiteX22" fmla="*/ 1626394 w 1935956"/>
                <a:gd name="connsiteY22" fmla="*/ 1204912 h 1340643"/>
                <a:gd name="connsiteX23" fmla="*/ 1604963 w 1935956"/>
                <a:gd name="connsiteY23" fmla="*/ 1269206 h 1340643"/>
                <a:gd name="connsiteX24" fmla="*/ 1585913 w 1935956"/>
                <a:gd name="connsiteY24" fmla="*/ 1307306 h 1340643"/>
                <a:gd name="connsiteX25" fmla="*/ 1564481 w 1935956"/>
                <a:gd name="connsiteY25" fmla="*/ 1328737 h 1340643"/>
                <a:gd name="connsiteX26" fmla="*/ 1545431 w 1935956"/>
                <a:gd name="connsiteY26" fmla="*/ 1335881 h 1340643"/>
                <a:gd name="connsiteX27" fmla="*/ 1504950 w 1935956"/>
                <a:gd name="connsiteY27" fmla="*/ 1340643 h 1340643"/>
                <a:gd name="connsiteX28" fmla="*/ 1483519 w 1935956"/>
                <a:gd name="connsiteY28" fmla="*/ 1333500 h 1340643"/>
                <a:gd name="connsiteX29" fmla="*/ 1454944 w 1935956"/>
                <a:gd name="connsiteY29" fmla="*/ 1316831 h 1340643"/>
                <a:gd name="connsiteX30" fmla="*/ 1428750 w 1935956"/>
                <a:gd name="connsiteY30" fmla="*/ 1293018 h 1340643"/>
                <a:gd name="connsiteX31" fmla="*/ 1402556 w 1935956"/>
                <a:gd name="connsiteY31" fmla="*/ 1243012 h 1340643"/>
                <a:gd name="connsiteX32" fmla="*/ 1450181 w 1935956"/>
                <a:gd name="connsiteY32" fmla="*/ 1033462 h 1340643"/>
                <a:gd name="connsiteX33" fmla="*/ 1509713 w 1935956"/>
                <a:gd name="connsiteY33" fmla="*/ 700087 h 1340643"/>
                <a:gd name="connsiteX34" fmla="*/ 1557338 w 1935956"/>
                <a:gd name="connsiteY34" fmla="*/ 521493 h 1340643"/>
                <a:gd name="connsiteX35" fmla="*/ 1602581 w 1935956"/>
                <a:gd name="connsiteY35" fmla="*/ 273843 h 1340643"/>
                <a:gd name="connsiteX36" fmla="*/ 1602581 w 1935956"/>
                <a:gd name="connsiteY36" fmla="*/ 257175 h 1340643"/>
                <a:gd name="connsiteX37" fmla="*/ 1597819 w 1935956"/>
                <a:gd name="connsiteY37" fmla="*/ 238125 h 1340643"/>
                <a:gd name="connsiteX38" fmla="*/ 1583531 w 1935956"/>
                <a:gd name="connsiteY38" fmla="*/ 221456 h 1340643"/>
                <a:gd name="connsiteX39" fmla="*/ 1564481 w 1935956"/>
                <a:gd name="connsiteY39" fmla="*/ 211931 h 1340643"/>
                <a:gd name="connsiteX40" fmla="*/ 1533525 w 1935956"/>
                <a:gd name="connsiteY40" fmla="*/ 202406 h 1340643"/>
                <a:gd name="connsiteX41" fmla="*/ 1478756 w 1935956"/>
                <a:gd name="connsiteY41" fmla="*/ 197643 h 1340643"/>
                <a:gd name="connsiteX42" fmla="*/ 1278731 w 1935956"/>
                <a:gd name="connsiteY42" fmla="*/ 214312 h 1340643"/>
                <a:gd name="connsiteX43" fmla="*/ 971550 w 1935956"/>
                <a:gd name="connsiteY43" fmla="*/ 250031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35956" h="1340643">
                  <a:moveTo>
                    <a:pt x="971550" y="250031"/>
                  </a:moveTo>
                  <a:lnTo>
                    <a:pt x="588169" y="314325"/>
                  </a:lnTo>
                  <a:lnTo>
                    <a:pt x="66675" y="411956"/>
                  </a:lnTo>
                  <a:lnTo>
                    <a:pt x="0" y="235743"/>
                  </a:lnTo>
                  <a:lnTo>
                    <a:pt x="157163" y="211931"/>
                  </a:lnTo>
                  <a:lnTo>
                    <a:pt x="445294" y="166687"/>
                  </a:lnTo>
                  <a:lnTo>
                    <a:pt x="795338" y="107156"/>
                  </a:lnTo>
                  <a:lnTo>
                    <a:pt x="1097756" y="54768"/>
                  </a:lnTo>
                  <a:lnTo>
                    <a:pt x="1226344" y="35718"/>
                  </a:lnTo>
                  <a:lnTo>
                    <a:pt x="1426369" y="19050"/>
                  </a:lnTo>
                  <a:lnTo>
                    <a:pt x="1509713" y="16668"/>
                  </a:lnTo>
                  <a:lnTo>
                    <a:pt x="1554956" y="0"/>
                  </a:lnTo>
                  <a:lnTo>
                    <a:pt x="1566863" y="0"/>
                  </a:lnTo>
                  <a:lnTo>
                    <a:pt x="1676400" y="50006"/>
                  </a:lnTo>
                  <a:lnTo>
                    <a:pt x="1831181" y="123825"/>
                  </a:lnTo>
                  <a:lnTo>
                    <a:pt x="1890713" y="154781"/>
                  </a:lnTo>
                  <a:lnTo>
                    <a:pt x="1924050" y="183356"/>
                  </a:lnTo>
                  <a:lnTo>
                    <a:pt x="1935956" y="207168"/>
                  </a:lnTo>
                  <a:lnTo>
                    <a:pt x="1931194" y="238125"/>
                  </a:lnTo>
                  <a:lnTo>
                    <a:pt x="1862138" y="381000"/>
                  </a:lnTo>
                  <a:lnTo>
                    <a:pt x="1766888" y="695325"/>
                  </a:lnTo>
                  <a:lnTo>
                    <a:pt x="1654969" y="1066800"/>
                  </a:lnTo>
                  <a:lnTo>
                    <a:pt x="1626394" y="1204912"/>
                  </a:lnTo>
                  <a:lnTo>
                    <a:pt x="1604963" y="1269206"/>
                  </a:lnTo>
                  <a:lnTo>
                    <a:pt x="1585913" y="1307306"/>
                  </a:lnTo>
                  <a:lnTo>
                    <a:pt x="1564481" y="1328737"/>
                  </a:lnTo>
                  <a:lnTo>
                    <a:pt x="1545431" y="1335881"/>
                  </a:lnTo>
                  <a:lnTo>
                    <a:pt x="1504950" y="1340643"/>
                  </a:lnTo>
                  <a:lnTo>
                    <a:pt x="1483519" y="1333500"/>
                  </a:lnTo>
                  <a:lnTo>
                    <a:pt x="1454944" y="1316831"/>
                  </a:lnTo>
                  <a:lnTo>
                    <a:pt x="1428750" y="1293018"/>
                  </a:lnTo>
                  <a:lnTo>
                    <a:pt x="1402556" y="1243012"/>
                  </a:lnTo>
                  <a:lnTo>
                    <a:pt x="1450181" y="1033462"/>
                  </a:lnTo>
                  <a:lnTo>
                    <a:pt x="1509713" y="700087"/>
                  </a:lnTo>
                  <a:lnTo>
                    <a:pt x="1557338" y="521493"/>
                  </a:lnTo>
                  <a:lnTo>
                    <a:pt x="1602581" y="273843"/>
                  </a:lnTo>
                  <a:lnTo>
                    <a:pt x="1602581" y="257175"/>
                  </a:lnTo>
                  <a:lnTo>
                    <a:pt x="1597819" y="238125"/>
                  </a:lnTo>
                  <a:lnTo>
                    <a:pt x="1583531" y="221456"/>
                  </a:lnTo>
                  <a:lnTo>
                    <a:pt x="1564481" y="211931"/>
                  </a:lnTo>
                  <a:lnTo>
                    <a:pt x="1533525" y="202406"/>
                  </a:lnTo>
                  <a:lnTo>
                    <a:pt x="1478756" y="197643"/>
                  </a:lnTo>
                  <a:lnTo>
                    <a:pt x="1278731" y="214312"/>
                  </a:lnTo>
                  <a:lnTo>
                    <a:pt x="971550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416A5C14-53D9-46A7-BBC0-1CF560F33B2C}"/>
                </a:ext>
              </a:extLst>
            </p:cNvPr>
            <p:cNvSpPr/>
            <p:nvPr/>
          </p:nvSpPr>
          <p:spPr>
            <a:xfrm>
              <a:off x="5143500" y="3790950"/>
              <a:ext cx="1509713" cy="315913"/>
            </a:xfrm>
            <a:custGeom>
              <a:avLst/>
              <a:gdLst>
                <a:gd name="connsiteX0" fmla="*/ 592931 w 1509713"/>
                <a:gd name="connsiteY0" fmla="*/ 230981 h 316706"/>
                <a:gd name="connsiteX1" fmla="*/ 42863 w 1509713"/>
                <a:gd name="connsiteY1" fmla="*/ 316706 h 316706"/>
                <a:gd name="connsiteX2" fmla="*/ 0 w 1509713"/>
                <a:gd name="connsiteY2" fmla="*/ 154781 h 316706"/>
                <a:gd name="connsiteX3" fmla="*/ 195263 w 1509713"/>
                <a:gd name="connsiteY3" fmla="*/ 126206 h 316706"/>
                <a:gd name="connsiteX4" fmla="*/ 471488 w 1509713"/>
                <a:gd name="connsiteY4" fmla="*/ 88106 h 316706"/>
                <a:gd name="connsiteX5" fmla="*/ 740569 w 1509713"/>
                <a:gd name="connsiteY5" fmla="*/ 50006 h 316706"/>
                <a:gd name="connsiteX6" fmla="*/ 964406 w 1509713"/>
                <a:gd name="connsiteY6" fmla="*/ 16669 h 316706"/>
                <a:gd name="connsiteX7" fmla="*/ 1126331 w 1509713"/>
                <a:gd name="connsiteY7" fmla="*/ 2381 h 316706"/>
                <a:gd name="connsiteX8" fmla="*/ 1312069 w 1509713"/>
                <a:gd name="connsiteY8" fmla="*/ 0 h 316706"/>
                <a:gd name="connsiteX9" fmla="*/ 1509713 w 1509713"/>
                <a:gd name="connsiteY9" fmla="*/ 16669 h 316706"/>
                <a:gd name="connsiteX10" fmla="*/ 1459706 w 1509713"/>
                <a:gd name="connsiteY10" fmla="*/ 166688 h 316706"/>
                <a:gd name="connsiteX11" fmla="*/ 1195388 w 1509713"/>
                <a:gd name="connsiteY11" fmla="*/ 178594 h 316706"/>
                <a:gd name="connsiteX12" fmla="*/ 1038225 w 1509713"/>
                <a:gd name="connsiteY12" fmla="*/ 188119 h 316706"/>
                <a:gd name="connsiteX13" fmla="*/ 909638 w 1509713"/>
                <a:gd name="connsiteY13" fmla="*/ 200025 h 316706"/>
                <a:gd name="connsiteX14" fmla="*/ 592931 w 1509713"/>
                <a:gd name="connsiteY14" fmla="*/ 23098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713" h="316706">
                  <a:moveTo>
                    <a:pt x="592931" y="230981"/>
                  </a:moveTo>
                  <a:lnTo>
                    <a:pt x="42863" y="316706"/>
                  </a:lnTo>
                  <a:lnTo>
                    <a:pt x="0" y="154781"/>
                  </a:lnTo>
                  <a:lnTo>
                    <a:pt x="195263" y="126206"/>
                  </a:lnTo>
                  <a:lnTo>
                    <a:pt x="471488" y="88106"/>
                  </a:lnTo>
                  <a:lnTo>
                    <a:pt x="740569" y="50006"/>
                  </a:lnTo>
                  <a:lnTo>
                    <a:pt x="964406" y="16669"/>
                  </a:lnTo>
                  <a:lnTo>
                    <a:pt x="1126331" y="2381"/>
                  </a:lnTo>
                  <a:lnTo>
                    <a:pt x="1312069" y="0"/>
                  </a:lnTo>
                  <a:lnTo>
                    <a:pt x="1509713" y="16669"/>
                  </a:lnTo>
                  <a:lnTo>
                    <a:pt x="1459706" y="166688"/>
                  </a:lnTo>
                  <a:lnTo>
                    <a:pt x="1195388" y="178594"/>
                  </a:lnTo>
                  <a:lnTo>
                    <a:pt x="1038225" y="188119"/>
                  </a:lnTo>
                  <a:lnTo>
                    <a:pt x="909638" y="200025"/>
                  </a:lnTo>
                  <a:lnTo>
                    <a:pt x="592931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7">
              <a:extLst>
                <a:ext uri="{FF2B5EF4-FFF2-40B4-BE49-F238E27FC236}">
                  <a16:creationId xmlns:a16="http://schemas.microsoft.com/office/drawing/2014/main" id="{4ABD00F0-EF85-4310-8E36-FEBF95B3B941}"/>
                </a:ext>
              </a:extLst>
            </p:cNvPr>
            <p:cNvSpPr/>
            <p:nvPr/>
          </p:nvSpPr>
          <p:spPr>
            <a:xfrm>
              <a:off x="5175250" y="4294188"/>
              <a:ext cx="1357313" cy="306387"/>
            </a:xfrm>
            <a:custGeom>
              <a:avLst/>
              <a:gdLst>
                <a:gd name="connsiteX0" fmla="*/ 464344 w 1357313"/>
                <a:gd name="connsiteY0" fmla="*/ 245269 h 307181"/>
                <a:gd name="connsiteX1" fmla="*/ 57150 w 1357313"/>
                <a:gd name="connsiteY1" fmla="*/ 307181 h 307181"/>
                <a:gd name="connsiteX2" fmla="*/ 0 w 1357313"/>
                <a:gd name="connsiteY2" fmla="*/ 114300 h 307181"/>
                <a:gd name="connsiteX3" fmla="*/ 78582 w 1357313"/>
                <a:gd name="connsiteY3" fmla="*/ 109537 h 307181"/>
                <a:gd name="connsiteX4" fmla="*/ 235744 w 1357313"/>
                <a:gd name="connsiteY4" fmla="*/ 92869 h 307181"/>
                <a:gd name="connsiteX5" fmla="*/ 502444 w 1357313"/>
                <a:gd name="connsiteY5" fmla="*/ 59531 h 307181"/>
                <a:gd name="connsiteX6" fmla="*/ 747713 w 1357313"/>
                <a:gd name="connsiteY6" fmla="*/ 33337 h 307181"/>
                <a:gd name="connsiteX7" fmla="*/ 1057275 w 1357313"/>
                <a:gd name="connsiteY7" fmla="*/ 2381 h 307181"/>
                <a:gd name="connsiteX8" fmla="*/ 1123950 w 1357313"/>
                <a:gd name="connsiteY8" fmla="*/ 0 h 307181"/>
                <a:gd name="connsiteX9" fmla="*/ 1178719 w 1357313"/>
                <a:gd name="connsiteY9" fmla="*/ 2381 h 307181"/>
                <a:gd name="connsiteX10" fmla="*/ 1240632 w 1357313"/>
                <a:gd name="connsiteY10" fmla="*/ 9525 h 307181"/>
                <a:gd name="connsiteX11" fmla="*/ 1354932 w 1357313"/>
                <a:gd name="connsiteY11" fmla="*/ 38100 h 307181"/>
                <a:gd name="connsiteX12" fmla="*/ 1357313 w 1357313"/>
                <a:gd name="connsiteY12" fmla="*/ 223837 h 307181"/>
                <a:gd name="connsiteX13" fmla="*/ 1266825 w 1357313"/>
                <a:gd name="connsiteY13" fmla="*/ 221456 h 307181"/>
                <a:gd name="connsiteX14" fmla="*/ 1240632 w 1357313"/>
                <a:gd name="connsiteY14" fmla="*/ 207169 h 307181"/>
                <a:gd name="connsiteX15" fmla="*/ 1066800 w 1357313"/>
                <a:gd name="connsiteY15" fmla="*/ 202406 h 307181"/>
                <a:gd name="connsiteX16" fmla="*/ 773907 w 1357313"/>
                <a:gd name="connsiteY16" fmla="*/ 226219 h 307181"/>
                <a:gd name="connsiteX17" fmla="*/ 647700 w 1357313"/>
                <a:gd name="connsiteY17" fmla="*/ 228600 h 307181"/>
                <a:gd name="connsiteX18" fmla="*/ 464344 w 1357313"/>
                <a:gd name="connsiteY18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13" h="307181">
                  <a:moveTo>
                    <a:pt x="464344" y="245269"/>
                  </a:moveTo>
                  <a:lnTo>
                    <a:pt x="57150" y="307181"/>
                  </a:lnTo>
                  <a:lnTo>
                    <a:pt x="0" y="114300"/>
                  </a:lnTo>
                  <a:lnTo>
                    <a:pt x="78582" y="109537"/>
                  </a:lnTo>
                  <a:lnTo>
                    <a:pt x="235744" y="92869"/>
                  </a:lnTo>
                  <a:lnTo>
                    <a:pt x="502444" y="59531"/>
                  </a:lnTo>
                  <a:lnTo>
                    <a:pt x="747713" y="33337"/>
                  </a:lnTo>
                  <a:lnTo>
                    <a:pt x="1057275" y="2381"/>
                  </a:lnTo>
                  <a:lnTo>
                    <a:pt x="1123950" y="0"/>
                  </a:lnTo>
                  <a:lnTo>
                    <a:pt x="1178719" y="2381"/>
                  </a:lnTo>
                  <a:lnTo>
                    <a:pt x="1240632" y="9525"/>
                  </a:lnTo>
                  <a:lnTo>
                    <a:pt x="1354932" y="38100"/>
                  </a:lnTo>
                  <a:cubicBezTo>
                    <a:pt x="1355726" y="100012"/>
                    <a:pt x="1356519" y="161925"/>
                    <a:pt x="1357313" y="223837"/>
                  </a:cubicBezTo>
                  <a:lnTo>
                    <a:pt x="1266825" y="221456"/>
                  </a:lnTo>
                  <a:lnTo>
                    <a:pt x="1240632" y="207169"/>
                  </a:lnTo>
                  <a:lnTo>
                    <a:pt x="1066800" y="202406"/>
                  </a:lnTo>
                  <a:lnTo>
                    <a:pt x="773907" y="226219"/>
                  </a:lnTo>
                  <a:lnTo>
                    <a:pt x="647700" y="228600"/>
                  </a:lnTo>
                  <a:lnTo>
                    <a:pt x="464344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DEF963CA-E274-441B-8C46-99E50D034D0C}"/>
                </a:ext>
              </a:extLst>
            </p:cNvPr>
            <p:cNvSpPr/>
            <p:nvPr/>
          </p:nvSpPr>
          <p:spPr>
            <a:xfrm>
              <a:off x="4233863" y="4605338"/>
              <a:ext cx="1376362" cy="1441450"/>
            </a:xfrm>
            <a:custGeom>
              <a:avLst/>
              <a:gdLst>
                <a:gd name="connsiteX0" fmla="*/ 928687 w 1376362"/>
                <a:gd name="connsiteY0" fmla="*/ 833437 h 1440656"/>
                <a:gd name="connsiteX1" fmla="*/ 776287 w 1376362"/>
                <a:gd name="connsiteY1" fmla="*/ 973931 h 1440656"/>
                <a:gd name="connsiteX2" fmla="*/ 588168 w 1376362"/>
                <a:gd name="connsiteY2" fmla="*/ 1116806 h 1440656"/>
                <a:gd name="connsiteX3" fmla="*/ 345281 w 1376362"/>
                <a:gd name="connsiteY3" fmla="*/ 1273968 h 1440656"/>
                <a:gd name="connsiteX4" fmla="*/ 130968 w 1376362"/>
                <a:gd name="connsiteY4" fmla="*/ 1395412 h 1440656"/>
                <a:gd name="connsiteX5" fmla="*/ 57150 w 1376362"/>
                <a:gd name="connsiteY5" fmla="*/ 1433512 h 1440656"/>
                <a:gd name="connsiteX6" fmla="*/ 33337 w 1376362"/>
                <a:gd name="connsiteY6" fmla="*/ 1440656 h 1440656"/>
                <a:gd name="connsiteX7" fmla="*/ 11906 w 1376362"/>
                <a:gd name="connsiteY7" fmla="*/ 1440656 h 1440656"/>
                <a:gd name="connsiteX8" fmla="*/ 0 w 1376362"/>
                <a:gd name="connsiteY8" fmla="*/ 1431131 h 1440656"/>
                <a:gd name="connsiteX9" fmla="*/ 0 w 1376362"/>
                <a:gd name="connsiteY9" fmla="*/ 1409700 h 1440656"/>
                <a:gd name="connsiteX10" fmla="*/ 14287 w 1376362"/>
                <a:gd name="connsiteY10" fmla="*/ 1383506 h 1440656"/>
                <a:gd name="connsiteX11" fmla="*/ 128587 w 1376362"/>
                <a:gd name="connsiteY11" fmla="*/ 1309687 h 1440656"/>
                <a:gd name="connsiteX12" fmla="*/ 257175 w 1376362"/>
                <a:gd name="connsiteY12" fmla="*/ 1216818 h 1440656"/>
                <a:gd name="connsiteX13" fmla="*/ 416718 w 1376362"/>
                <a:gd name="connsiteY13" fmla="*/ 1088231 h 1440656"/>
                <a:gd name="connsiteX14" fmla="*/ 564356 w 1376362"/>
                <a:gd name="connsiteY14" fmla="*/ 952500 h 1440656"/>
                <a:gd name="connsiteX15" fmla="*/ 714375 w 1376362"/>
                <a:gd name="connsiteY15" fmla="*/ 797718 h 1440656"/>
                <a:gd name="connsiteX16" fmla="*/ 833437 w 1376362"/>
                <a:gd name="connsiteY16" fmla="*/ 659606 h 1440656"/>
                <a:gd name="connsiteX17" fmla="*/ 954881 w 1376362"/>
                <a:gd name="connsiteY17" fmla="*/ 500062 h 1440656"/>
                <a:gd name="connsiteX18" fmla="*/ 1014412 w 1376362"/>
                <a:gd name="connsiteY18" fmla="*/ 402431 h 1440656"/>
                <a:gd name="connsiteX19" fmla="*/ 1040606 w 1376362"/>
                <a:gd name="connsiteY19" fmla="*/ 340518 h 1440656"/>
                <a:gd name="connsiteX20" fmla="*/ 1052512 w 1376362"/>
                <a:gd name="connsiteY20" fmla="*/ 295275 h 1440656"/>
                <a:gd name="connsiteX21" fmla="*/ 1059656 w 1376362"/>
                <a:gd name="connsiteY21" fmla="*/ 261937 h 1440656"/>
                <a:gd name="connsiteX22" fmla="*/ 1062037 w 1376362"/>
                <a:gd name="connsiteY22" fmla="*/ 235743 h 1440656"/>
                <a:gd name="connsiteX23" fmla="*/ 1059656 w 1376362"/>
                <a:gd name="connsiteY23" fmla="*/ 192881 h 1440656"/>
                <a:gd name="connsiteX24" fmla="*/ 1050131 w 1376362"/>
                <a:gd name="connsiteY24" fmla="*/ 150018 h 1440656"/>
                <a:gd name="connsiteX25" fmla="*/ 1031081 w 1376362"/>
                <a:gd name="connsiteY25" fmla="*/ 109537 h 1440656"/>
                <a:gd name="connsiteX26" fmla="*/ 983456 w 1376362"/>
                <a:gd name="connsiteY26" fmla="*/ 66675 h 1440656"/>
                <a:gd name="connsiteX27" fmla="*/ 1023937 w 1376362"/>
                <a:gd name="connsiteY27" fmla="*/ 0 h 1440656"/>
                <a:gd name="connsiteX28" fmla="*/ 1140618 w 1376362"/>
                <a:gd name="connsiteY28" fmla="*/ 73818 h 1440656"/>
                <a:gd name="connsiteX29" fmla="*/ 1228725 w 1376362"/>
                <a:gd name="connsiteY29" fmla="*/ 128587 h 1440656"/>
                <a:gd name="connsiteX30" fmla="*/ 1290637 w 1376362"/>
                <a:gd name="connsiteY30" fmla="*/ 176212 h 1440656"/>
                <a:gd name="connsiteX31" fmla="*/ 1331118 w 1376362"/>
                <a:gd name="connsiteY31" fmla="*/ 219075 h 1440656"/>
                <a:gd name="connsiteX32" fmla="*/ 1357312 w 1376362"/>
                <a:gd name="connsiteY32" fmla="*/ 250031 h 1440656"/>
                <a:gd name="connsiteX33" fmla="*/ 1369218 w 1376362"/>
                <a:gd name="connsiteY33" fmla="*/ 276225 h 1440656"/>
                <a:gd name="connsiteX34" fmla="*/ 1376362 w 1376362"/>
                <a:gd name="connsiteY34" fmla="*/ 295275 h 1440656"/>
                <a:gd name="connsiteX35" fmla="*/ 1376362 w 1376362"/>
                <a:gd name="connsiteY35" fmla="*/ 314325 h 1440656"/>
                <a:gd name="connsiteX36" fmla="*/ 1373981 w 1376362"/>
                <a:gd name="connsiteY36" fmla="*/ 350043 h 1440656"/>
                <a:gd name="connsiteX37" fmla="*/ 1354931 w 1376362"/>
                <a:gd name="connsiteY37" fmla="*/ 383381 h 1440656"/>
                <a:gd name="connsiteX38" fmla="*/ 1278731 w 1376362"/>
                <a:gd name="connsiteY38" fmla="*/ 466725 h 1440656"/>
                <a:gd name="connsiteX39" fmla="*/ 1164431 w 1376362"/>
                <a:gd name="connsiteY39" fmla="*/ 592931 h 1440656"/>
                <a:gd name="connsiteX40" fmla="*/ 1045368 w 1376362"/>
                <a:gd name="connsiteY40" fmla="*/ 714375 h 1440656"/>
                <a:gd name="connsiteX41" fmla="*/ 928687 w 1376362"/>
                <a:gd name="connsiteY41" fmla="*/ 833437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6362" h="1440656">
                  <a:moveTo>
                    <a:pt x="928687" y="833437"/>
                  </a:moveTo>
                  <a:lnTo>
                    <a:pt x="776287" y="973931"/>
                  </a:lnTo>
                  <a:lnTo>
                    <a:pt x="588168" y="1116806"/>
                  </a:lnTo>
                  <a:lnTo>
                    <a:pt x="345281" y="1273968"/>
                  </a:lnTo>
                  <a:lnTo>
                    <a:pt x="130968" y="1395412"/>
                  </a:lnTo>
                  <a:lnTo>
                    <a:pt x="57150" y="1433512"/>
                  </a:lnTo>
                  <a:lnTo>
                    <a:pt x="33337" y="1440656"/>
                  </a:lnTo>
                  <a:lnTo>
                    <a:pt x="11906" y="1440656"/>
                  </a:lnTo>
                  <a:lnTo>
                    <a:pt x="0" y="1431131"/>
                  </a:lnTo>
                  <a:lnTo>
                    <a:pt x="0" y="1409700"/>
                  </a:lnTo>
                  <a:lnTo>
                    <a:pt x="14287" y="1383506"/>
                  </a:lnTo>
                  <a:lnTo>
                    <a:pt x="128587" y="1309687"/>
                  </a:lnTo>
                  <a:lnTo>
                    <a:pt x="257175" y="1216818"/>
                  </a:lnTo>
                  <a:lnTo>
                    <a:pt x="416718" y="1088231"/>
                  </a:lnTo>
                  <a:lnTo>
                    <a:pt x="564356" y="952500"/>
                  </a:lnTo>
                  <a:lnTo>
                    <a:pt x="714375" y="797718"/>
                  </a:lnTo>
                  <a:lnTo>
                    <a:pt x="833437" y="659606"/>
                  </a:lnTo>
                  <a:lnTo>
                    <a:pt x="954881" y="500062"/>
                  </a:lnTo>
                  <a:lnTo>
                    <a:pt x="1014412" y="402431"/>
                  </a:lnTo>
                  <a:lnTo>
                    <a:pt x="1040606" y="340518"/>
                  </a:lnTo>
                  <a:lnTo>
                    <a:pt x="1052512" y="295275"/>
                  </a:lnTo>
                  <a:lnTo>
                    <a:pt x="1059656" y="261937"/>
                  </a:lnTo>
                  <a:lnTo>
                    <a:pt x="1062037" y="235743"/>
                  </a:lnTo>
                  <a:lnTo>
                    <a:pt x="1059656" y="192881"/>
                  </a:lnTo>
                  <a:lnTo>
                    <a:pt x="1050131" y="150018"/>
                  </a:lnTo>
                  <a:lnTo>
                    <a:pt x="1031081" y="109537"/>
                  </a:lnTo>
                  <a:lnTo>
                    <a:pt x="983456" y="66675"/>
                  </a:lnTo>
                  <a:lnTo>
                    <a:pt x="1023937" y="0"/>
                  </a:lnTo>
                  <a:lnTo>
                    <a:pt x="1140618" y="73818"/>
                  </a:lnTo>
                  <a:lnTo>
                    <a:pt x="1228725" y="128587"/>
                  </a:lnTo>
                  <a:lnTo>
                    <a:pt x="1290637" y="176212"/>
                  </a:lnTo>
                  <a:lnTo>
                    <a:pt x="1331118" y="219075"/>
                  </a:lnTo>
                  <a:lnTo>
                    <a:pt x="1357312" y="250031"/>
                  </a:lnTo>
                  <a:lnTo>
                    <a:pt x="1369218" y="276225"/>
                  </a:lnTo>
                  <a:lnTo>
                    <a:pt x="1376362" y="295275"/>
                  </a:lnTo>
                  <a:lnTo>
                    <a:pt x="1376362" y="314325"/>
                  </a:lnTo>
                  <a:lnTo>
                    <a:pt x="1373981" y="350043"/>
                  </a:lnTo>
                  <a:lnTo>
                    <a:pt x="1354931" y="383381"/>
                  </a:lnTo>
                  <a:lnTo>
                    <a:pt x="1278731" y="466725"/>
                  </a:lnTo>
                  <a:lnTo>
                    <a:pt x="1164431" y="592931"/>
                  </a:lnTo>
                  <a:lnTo>
                    <a:pt x="1045368" y="714375"/>
                  </a:lnTo>
                  <a:lnTo>
                    <a:pt x="928687" y="833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9">
              <a:extLst>
                <a:ext uri="{FF2B5EF4-FFF2-40B4-BE49-F238E27FC236}">
                  <a16:creationId xmlns:a16="http://schemas.microsoft.com/office/drawing/2014/main" id="{F4519DB4-CE83-4818-9F70-6CEF9EC035B6}"/>
                </a:ext>
              </a:extLst>
            </p:cNvPr>
            <p:cNvSpPr/>
            <p:nvPr/>
          </p:nvSpPr>
          <p:spPr>
            <a:xfrm>
              <a:off x="5795963" y="4487863"/>
              <a:ext cx="1624012" cy="1417637"/>
            </a:xfrm>
            <a:custGeom>
              <a:avLst/>
              <a:gdLst>
                <a:gd name="connsiteX0" fmla="*/ 128587 w 1624012"/>
                <a:gd name="connsiteY0" fmla="*/ 838200 h 1416844"/>
                <a:gd name="connsiteX1" fmla="*/ 147637 w 1624012"/>
                <a:gd name="connsiteY1" fmla="*/ 597694 h 1416844"/>
                <a:gd name="connsiteX2" fmla="*/ 154781 w 1624012"/>
                <a:gd name="connsiteY2" fmla="*/ 538163 h 1416844"/>
                <a:gd name="connsiteX3" fmla="*/ 164306 w 1624012"/>
                <a:gd name="connsiteY3" fmla="*/ 492919 h 1416844"/>
                <a:gd name="connsiteX4" fmla="*/ 171450 w 1624012"/>
                <a:gd name="connsiteY4" fmla="*/ 438150 h 1416844"/>
                <a:gd name="connsiteX5" fmla="*/ 173831 w 1624012"/>
                <a:gd name="connsiteY5" fmla="*/ 364332 h 1416844"/>
                <a:gd name="connsiteX6" fmla="*/ 171450 w 1624012"/>
                <a:gd name="connsiteY6" fmla="*/ 295275 h 1416844"/>
                <a:gd name="connsiteX7" fmla="*/ 159543 w 1624012"/>
                <a:gd name="connsiteY7" fmla="*/ 235744 h 1416844"/>
                <a:gd name="connsiteX8" fmla="*/ 138112 w 1624012"/>
                <a:gd name="connsiteY8" fmla="*/ 176213 h 1416844"/>
                <a:gd name="connsiteX9" fmla="*/ 123825 w 1624012"/>
                <a:gd name="connsiteY9" fmla="*/ 142875 h 1416844"/>
                <a:gd name="connsiteX10" fmla="*/ 95250 w 1624012"/>
                <a:gd name="connsiteY10" fmla="*/ 100013 h 1416844"/>
                <a:gd name="connsiteX11" fmla="*/ 0 w 1624012"/>
                <a:gd name="connsiteY11" fmla="*/ 0 h 1416844"/>
                <a:gd name="connsiteX12" fmla="*/ 121443 w 1624012"/>
                <a:gd name="connsiteY12" fmla="*/ 11907 h 1416844"/>
                <a:gd name="connsiteX13" fmla="*/ 250031 w 1624012"/>
                <a:gd name="connsiteY13" fmla="*/ 78582 h 1416844"/>
                <a:gd name="connsiteX14" fmla="*/ 316706 w 1624012"/>
                <a:gd name="connsiteY14" fmla="*/ 121444 h 1416844"/>
                <a:gd name="connsiteX15" fmla="*/ 352425 w 1624012"/>
                <a:gd name="connsiteY15" fmla="*/ 150019 h 1416844"/>
                <a:gd name="connsiteX16" fmla="*/ 392906 w 1624012"/>
                <a:gd name="connsiteY16" fmla="*/ 188119 h 1416844"/>
                <a:gd name="connsiteX17" fmla="*/ 419100 w 1624012"/>
                <a:gd name="connsiteY17" fmla="*/ 223838 h 1416844"/>
                <a:gd name="connsiteX18" fmla="*/ 433387 w 1624012"/>
                <a:gd name="connsiteY18" fmla="*/ 257175 h 1416844"/>
                <a:gd name="connsiteX19" fmla="*/ 440531 w 1624012"/>
                <a:gd name="connsiteY19" fmla="*/ 295275 h 1416844"/>
                <a:gd name="connsiteX20" fmla="*/ 435768 w 1624012"/>
                <a:gd name="connsiteY20" fmla="*/ 345282 h 1416844"/>
                <a:gd name="connsiteX21" fmla="*/ 407193 w 1624012"/>
                <a:gd name="connsiteY21" fmla="*/ 438150 h 1416844"/>
                <a:gd name="connsiteX22" fmla="*/ 383381 w 1624012"/>
                <a:gd name="connsiteY22" fmla="*/ 495300 h 1416844"/>
                <a:gd name="connsiteX23" fmla="*/ 354806 w 1624012"/>
                <a:gd name="connsiteY23" fmla="*/ 571500 h 1416844"/>
                <a:gd name="connsiteX24" fmla="*/ 333375 w 1624012"/>
                <a:gd name="connsiteY24" fmla="*/ 661988 h 1416844"/>
                <a:gd name="connsiteX25" fmla="*/ 319087 w 1624012"/>
                <a:gd name="connsiteY25" fmla="*/ 738188 h 1416844"/>
                <a:gd name="connsiteX26" fmla="*/ 309562 w 1624012"/>
                <a:gd name="connsiteY26" fmla="*/ 821532 h 1416844"/>
                <a:gd name="connsiteX27" fmla="*/ 307181 w 1624012"/>
                <a:gd name="connsiteY27" fmla="*/ 892969 h 1416844"/>
                <a:gd name="connsiteX28" fmla="*/ 309562 w 1624012"/>
                <a:gd name="connsiteY28" fmla="*/ 947738 h 1416844"/>
                <a:gd name="connsiteX29" fmla="*/ 316706 w 1624012"/>
                <a:gd name="connsiteY29" fmla="*/ 988219 h 1416844"/>
                <a:gd name="connsiteX30" fmla="*/ 326231 w 1624012"/>
                <a:gd name="connsiteY30" fmla="*/ 1028700 h 1416844"/>
                <a:gd name="connsiteX31" fmla="*/ 345281 w 1624012"/>
                <a:gd name="connsiteY31" fmla="*/ 1069182 h 1416844"/>
                <a:gd name="connsiteX32" fmla="*/ 369093 w 1624012"/>
                <a:gd name="connsiteY32" fmla="*/ 1097757 h 1416844"/>
                <a:gd name="connsiteX33" fmla="*/ 388143 w 1624012"/>
                <a:gd name="connsiteY33" fmla="*/ 1119188 h 1416844"/>
                <a:gd name="connsiteX34" fmla="*/ 421481 w 1624012"/>
                <a:gd name="connsiteY34" fmla="*/ 1138238 h 1416844"/>
                <a:gd name="connsiteX35" fmla="*/ 464343 w 1624012"/>
                <a:gd name="connsiteY35" fmla="*/ 1152525 h 1416844"/>
                <a:gd name="connsiteX36" fmla="*/ 502443 w 1624012"/>
                <a:gd name="connsiteY36" fmla="*/ 1162050 h 1416844"/>
                <a:gd name="connsiteX37" fmla="*/ 564356 w 1624012"/>
                <a:gd name="connsiteY37" fmla="*/ 1173957 h 1416844"/>
                <a:gd name="connsiteX38" fmla="*/ 633412 w 1624012"/>
                <a:gd name="connsiteY38" fmla="*/ 1183482 h 1416844"/>
                <a:gd name="connsiteX39" fmla="*/ 726281 w 1624012"/>
                <a:gd name="connsiteY39" fmla="*/ 1188244 h 1416844"/>
                <a:gd name="connsiteX40" fmla="*/ 897731 w 1624012"/>
                <a:gd name="connsiteY40" fmla="*/ 1188244 h 1416844"/>
                <a:gd name="connsiteX41" fmla="*/ 1042987 w 1624012"/>
                <a:gd name="connsiteY41" fmla="*/ 1181100 h 1416844"/>
                <a:gd name="connsiteX42" fmla="*/ 1173956 w 1624012"/>
                <a:gd name="connsiteY42" fmla="*/ 1166813 h 1416844"/>
                <a:gd name="connsiteX43" fmla="*/ 1476375 w 1624012"/>
                <a:gd name="connsiteY43" fmla="*/ 1066800 h 1416844"/>
                <a:gd name="connsiteX44" fmla="*/ 1519237 w 1624012"/>
                <a:gd name="connsiteY44" fmla="*/ 1095375 h 1416844"/>
                <a:gd name="connsiteX45" fmla="*/ 1569243 w 1624012"/>
                <a:gd name="connsiteY45" fmla="*/ 1135857 h 1416844"/>
                <a:gd name="connsiteX46" fmla="*/ 1595437 w 1624012"/>
                <a:gd name="connsiteY46" fmla="*/ 1164432 h 1416844"/>
                <a:gd name="connsiteX47" fmla="*/ 1607343 w 1624012"/>
                <a:gd name="connsiteY47" fmla="*/ 1178719 h 1416844"/>
                <a:gd name="connsiteX48" fmla="*/ 1619250 w 1624012"/>
                <a:gd name="connsiteY48" fmla="*/ 1200150 h 1416844"/>
                <a:gd name="connsiteX49" fmla="*/ 1624012 w 1624012"/>
                <a:gd name="connsiteY49" fmla="*/ 1221582 h 1416844"/>
                <a:gd name="connsiteX50" fmla="*/ 1616868 w 1624012"/>
                <a:gd name="connsiteY50" fmla="*/ 1264444 h 1416844"/>
                <a:gd name="connsiteX51" fmla="*/ 1602581 w 1624012"/>
                <a:gd name="connsiteY51" fmla="*/ 1293019 h 1416844"/>
                <a:gd name="connsiteX52" fmla="*/ 1583531 w 1624012"/>
                <a:gd name="connsiteY52" fmla="*/ 1316832 h 1416844"/>
                <a:gd name="connsiteX53" fmla="*/ 1554956 w 1624012"/>
                <a:gd name="connsiteY53" fmla="*/ 1340644 h 1416844"/>
                <a:gd name="connsiteX54" fmla="*/ 1514475 w 1624012"/>
                <a:gd name="connsiteY54" fmla="*/ 1357313 h 1416844"/>
                <a:gd name="connsiteX55" fmla="*/ 1452562 w 1624012"/>
                <a:gd name="connsiteY55" fmla="*/ 1369219 h 1416844"/>
                <a:gd name="connsiteX56" fmla="*/ 1359693 w 1624012"/>
                <a:gd name="connsiteY56" fmla="*/ 1381125 h 1416844"/>
                <a:gd name="connsiteX57" fmla="*/ 1152525 w 1624012"/>
                <a:gd name="connsiteY57" fmla="*/ 1402557 h 1416844"/>
                <a:gd name="connsiteX58" fmla="*/ 885825 w 1624012"/>
                <a:gd name="connsiteY58" fmla="*/ 1416844 h 1416844"/>
                <a:gd name="connsiteX59" fmla="*/ 740568 w 1624012"/>
                <a:gd name="connsiteY59" fmla="*/ 1412082 h 1416844"/>
                <a:gd name="connsiteX60" fmla="*/ 583406 w 1624012"/>
                <a:gd name="connsiteY60" fmla="*/ 1400175 h 1416844"/>
                <a:gd name="connsiteX61" fmla="*/ 497681 w 1624012"/>
                <a:gd name="connsiteY61" fmla="*/ 1385888 h 1416844"/>
                <a:gd name="connsiteX62" fmla="*/ 426243 w 1624012"/>
                <a:gd name="connsiteY62" fmla="*/ 1369219 h 1416844"/>
                <a:gd name="connsiteX63" fmla="*/ 376237 w 1624012"/>
                <a:gd name="connsiteY63" fmla="*/ 1352550 h 1416844"/>
                <a:gd name="connsiteX64" fmla="*/ 323850 w 1624012"/>
                <a:gd name="connsiteY64" fmla="*/ 1328738 h 1416844"/>
                <a:gd name="connsiteX65" fmla="*/ 297656 w 1624012"/>
                <a:gd name="connsiteY65" fmla="*/ 1314450 h 1416844"/>
                <a:gd name="connsiteX66" fmla="*/ 259556 w 1624012"/>
                <a:gd name="connsiteY66" fmla="*/ 1283494 h 1416844"/>
                <a:gd name="connsiteX67" fmla="*/ 226218 w 1624012"/>
                <a:gd name="connsiteY67" fmla="*/ 1250157 h 1416844"/>
                <a:gd name="connsiteX68" fmla="*/ 200025 w 1624012"/>
                <a:gd name="connsiteY68" fmla="*/ 1212057 h 1416844"/>
                <a:gd name="connsiteX69" fmla="*/ 173831 w 1624012"/>
                <a:gd name="connsiteY69" fmla="*/ 1166813 h 1416844"/>
                <a:gd name="connsiteX70" fmla="*/ 150018 w 1624012"/>
                <a:gd name="connsiteY70" fmla="*/ 1114425 h 1416844"/>
                <a:gd name="connsiteX71" fmla="*/ 138112 w 1624012"/>
                <a:gd name="connsiteY71" fmla="*/ 1066800 h 1416844"/>
                <a:gd name="connsiteX72" fmla="*/ 130968 w 1624012"/>
                <a:gd name="connsiteY72" fmla="*/ 1004888 h 1416844"/>
                <a:gd name="connsiteX73" fmla="*/ 128587 w 1624012"/>
                <a:gd name="connsiteY73" fmla="*/ 8382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624012" h="1416844">
                  <a:moveTo>
                    <a:pt x="128587" y="838200"/>
                  </a:moveTo>
                  <a:lnTo>
                    <a:pt x="147637" y="597694"/>
                  </a:lnTo>
                  <a:lnTo>
                    <a:pt x="154781" y="538163"/>
                  </a:lnTo>
                  <a:lnTo>
                    <a:pt x="164306" y="492919"/>
                  </a:lnTo>
                  <a:lnTo>
                    <a:pt x="171450" y="438150"/>
                  </a:lnTo>
                  <a:cubicBezTo>
                    <a:pt x="172244" y="413544"/>
                    <a:pt x="173037" y="388938"/>
                    <a:pt x="173831" y="364332"/>
                  </a:cubicBezTo>
                  <a:cubicBezTo>
                    <a:pt x="173037" y="341313"/>
                    <a:pt x="172244" y="318294"/>
                    <a:pt x="171450" y="295275"/>
                  </a:cubicBezTo>
                  <a:lnTo>
                    <a:pt x="159543" y="235744"/>
                  </a:lnTo>
                  <a:lnTo>
                    <a:pt x="138112" y="176213"/>
                  </a:lnTo>
                  <a:lnTo>
                    <a:pt x="123825" y="142875"/>
                  </a:lnTo>
                  <a:lnTo>
                    <a:pt x="95250" y="100013"/>
                  </a:lnTo>
                  <a:lnTo>
                    <a:pt x="0" y="0"/>
                  </a:lnTo>
                  <a:lnTo>
                    <a:pt x="121443" y="11907"/>
                  </a:lnTo>
                  <a:lnTo>
                    <a:pt x="250031" y="78582"/>
                  </a:lnTo>
                  <a:lnTo>
                    <a:pt x="316706" y="121444"/>
                  </a:lnTo>
                  <a:lnTo>
                    <a:pt x="352425" y="150019"/>
                  </a:lnTo>
                  <a:lnTo>
                    <a:pt x="392906" y="188119"/>
                  </a:lnTo>
                  <a:lnTo>
                    <a:pt x="419100" y="223838"/>
                  </a:lnTo>
                  <a:lnTo>
                    <a:pt x="433387" y="257175"/>
                  </a:lnTo>
                  <a:cubicBezTo>
                    <a:pt x="440687" y="293672"/>
                    <a:pt x="440531" y="280752"/>
                    <a:pt x="440531" y="295275"/>
                  </a:cubicBezTo>
                  <a:lnTo>
                    <a:pt x="435768" y="345282"/>
                  </a:lnTo>
                  <a:lnTo>
                    <a:pt x="407193" y="438150"/>
                  </a:lnTo>
                  <a:lnTo>
                    <a:pt x="383381" y="495300"/>
                  </a:lnTo>
                  <a:lnTo>
                    <a:pt x="354806" y="571500"/>
                  </a:lnTo>
                  <a:lnTo>
                    <a:pt x="333375" y="661988"/>
                  </a:lnTo>
                  <a:lnTo>
                    <a:pt x="319087" y="738188"/>
                  </a:lnTo>
                  <a:lnTo>
                    <a:pt x="309562" y="821532"/>
                  </a:lnTo>
                  <a:cubicBezTo>
                    <a:pt x="308768" y="845344"/>
                    <a:pt x="307975" y="869157"/>
                    <a:pt x="307181" y="892969"/>
                  </a:cubicBezTo>
                  <a:cubicBezTo>
                    <a:pt x="307975" y="911225"/>
                    <a:pt x="308768" y="929482"/>
                    <a:pt x="309562" y="947738"/>
                  </a:cubicBezTo>
                  <a:lnTo>
                    <a:pt x="316706" y="988219"/>
                  </a:lnTo>
                  <a:lnTo>
                    <a:pt x="326231" y="1028700"/>
                  </a:lnTo>
                  <a:lnTo>
                    <a:pt x="345281" y="1069182"/>
                  </a:lnTo>
                  <a:lnTo>
                    <a:pt x="369093" y="1097757"/>
                  </a:lnTo>
                  <a:lnTo>
                    <a:pt x="388143" y="1119188"/>
                  </a:lnTo>
                  <a:lnTo>
                    <a:pt x="421481" y="1138238"/>
                  </a:lnTo>
                  <a:lnTo>
                    <a:pt x="464343" y="1152525"/>
                  </a:lnTo>
                  <a:lnTo>
                    <a:pt x="502443" y="1162050"/>
                  </a:lnTo>
                  <a:lnTo>
                    <a:pt x="564356" y="1173957"/>
                  </a:lnTo>
                  <a:lnTo>
                    <a:pt x="633412" y="1183482"/>
                  </a:lnTo>
                  <a:lnTo>
                    <a:pt x="726281" y="1188244"/>
                  </a:lnTo>
                  <a:lnTo>
                    <a:pt x="897731" y="1188244"/>
                  </a:lnTo>
                  <a:lnTo>
                    <a:pt x="1042987" y="1181100"/>
                  </a:lnTo>
                  <a:lnTo>
                    <a:pt x="1173956" y="1166813"/>
                  </a:lnTo>
                  <a:lnTo>
                    <a:pt x="1476375" y="1066800"/>
                  </a:lnTo>
                  <a:lnTo>
                    <a:pt x="1519237" y="1095375"/>
                  </a:lnTo>
                  <a:lnTo>
                    <a:pt x="1569243" y="1135857"/>
                  </a:lnTo>
                  <a:lnTo>
                    <a:pt x="1595437" y="1164432"/>
                  </a:lnTo>
                  <a:lnTo>
                    <a:pt x="1607343" y="1178719"/>
                  </a:lnTo>
                  <a:lnTo>
                    <a:pt x="1619250" y="1200150"/>
                  </a:lnTo>
                  <a:lnTo>
                    <a:pt x="1624012" y="1221582"/>
                  </a:lnTo>
                  <a:lnTo>
                    <a:pt x="1616868" y="1264444"/>
                  </a:lnTo>
                  <a:lnTo>
                    <a:pt x="1602581" y="1293019"/>
                  </a:lnTo>
                  <a:lnTo>
                    <a:pt x="1583531" y="1316832"/>
                  </a:lnTo>
                  <a:lnTo>
                    <a:pt x="1554956" y="1340644"/>
                  </a:lnTo>
                  <a:lnTo>
                    <a:pt x="1514475" y="1357313"/>
                  </a:lnTo>
                  <a:lnTo>
                    <a:pt x="1452562" y="1369219"/>
                  </a:lnTo>
                  <a:lnTo>
                    <a:pt x="1359693" y="1381125"/>
                  </a:lnTo>
                  <a:lnTo>
                    <a:pt x="1152525" y="1402557"/>
                  </a:lnTo>
                  <a:lnTo>
                    <a:pt x="885825" y="1416844"/>
                  </a:lnTo>
                  <a:lnTo>
                    <a:pt x="740568" y="1412082"/>
                  </a:lnTo>
                  <a:lnTo>
                    <a:pt x="583406" y="1400175"/>
                  </a:lnTo>
                  <a:lnTo>
                    <a:pt x="497681" y="1385888"/>
                  </a:lnTo>
                  <a:lnTo>
                    <a:pt x="426243" y="1369219"/>
                  </a:lnTo>
                  <a:lnTo>
                    <a:pt x="376237" y="1352550"/>
                  </a:lnTo>
                  <a:lnTo>
                    <a:pt x="323850" y="1328738"/>
                  </a:lnTo>
                  <a:lnTo>
                    <a:pt x="297656" y="1314450"/>
                  </a:lnTo>
                  <a:lnTo>
                    <a:pt x="259556" y="1283494"/>
                  </a:lnTo>
                  <a:lnTo>
                    <a:pt x="226218" y="1250157"/>
                  </a:lnTo>
                  <a:lnTo>
                    <a:pt x="200025" y="1212057"/>
                  </a:lnTo>
                  <a:lnTo>
                    <a:pt x="173831" y="1166813"/>
                  </a:lnTo>
                  <a:lnTo>
                    <a:pt x="150018" y="1114425"/>
                  </a:lnTo>
                  <a:lnTo>
                    <a:pt x="138112" y="1066800"/>
                  </a:lnTo>
                  <a:lnTo>
                    <a:pt x="130968" y="1004888"/>
                  </a:lnTo>
                  <a:cubicBezTo>
                    <a:pt x="130174" y="948532"/>
                    <a:pt x="129381" y="892175"/>
                    <a:pt x="128587" y="83820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0">
              <a:extLst>
                <a:ext uri="{FF2B5EF4-FFF2-40B4-BE49-F238E27FC236}">
                  <a16:creationId xmlns:a16="http://schemas.microsoft.com/office/drawing/2014/main" id="{56902A5D-344A-41B4-B152-3D9A4F21C615}"/>
                </a:ext>
              </a:extLst>
            </p:cNvPr>
            <p:cNvSpPr/>
            <p:nvPr/>
          </p:nvSpPr>
          <p:spPr>
            <a:xfrm>
              <a:off x="7010400" y="4945063"/>
              <a:ext cx="265113" cy="704850"/>
            </a:xfrm>
            <a:custGeom>
              <a:avLst/>
              <a:gdLst>
                <a:gd name="connsiteX0" fmla="*/ 230981 w 264319"/>
                <a:gd name="connsiteY0" fmla="*/ 316707 h 704850"/>
                <a:gd name="connsiteX1" fmla="*/ 252413 w 264319"/>
                <a:gd name="connsiteY1" fmla="*/ 557213 h 704850"/>
                <a:gd name="connsiteX2" fmla="*/ 264319 w 264319"/>
                <a:gd name="connsiteY2" fmla="*/ 647700 h 704850"/>
                <a:gd name="connsiteX3" fmla="*/ 0 w 264319"/>
                <a:gd name="connsiteY3" fmla="*/ 704850 h 704850"/>
                <a:gd name="connsiteX4" fmla="*/ 38100 w 264319"/>
                <a:gd name="connsiteY4" fmla="*/ 657225 h 704850"/>
                <a:gd name="connsiteX5" fmla="*/ 59531 w 264319"/>
                <a:gd name="connsiteY5" fmla="*/ 604838 h 704850"/>
                <a:gd name="connsiteX6" fmla="*/ 90488 w 264319"/>
                <a:gd name="connsiteY6" fmla="*/ 507207 h 704850"/>
                <a:gd name="connsiteX7" fmla="*/ 114300 w 264319"/>
                <a:gd name="connsiteY7" fmla="*/ 383382 h 704850"/>
                <a:gd name="connsiteX8" fmla="*/ 142875 w 264319"/>
                <a:gd name="connsiteY8" fmla="*/ 204788 h 704850"/>
                <a:gd name="connsiteX9" fmla="*/ 161925 w 264319"/>
                <a:gd name="connsiteY9" fmla="*/ 57150 h 704850"/>
                <a:gd name="connsiteX10" fmla="*/ 161925 w 264319"/>
                <a:gd name="connsiteY10" fmla="*/ 33338 h 704850"/>
                <a:gd name="connsiteX11" fmla="*/ 169069 w 264319"/>
                <a:gd name="connsiteY11" fmla="*/ 11907 h 704850"/>
                <a:gd name="connsiteX12" fmla="*/ 180975 w 264319"/>
                <a:gd name="connsiteY12" fmla="*/ 2382 h 704850"/>
                <a:gd name="connsiteX13" fmla="*/ 200025 w 264319"/>
                <a:gd name="connsiteY13" fmla="*/ 0 h 704850"/>
                <a:gd name="connsiteX14" fmla="*/ 207169 w 264319"/>
                <a:gd name="connsiteY14" fmla="*/ 11907 h 704850"/>
                <a:gd name="connsiteX15" fmla="*/ 214313 w 264319"/>
                <a:gd name="connsiteY15" fmla="*/ 102394 h 704850"/>
                <a:gd name="connsiteX16" fmla="*/ 230981 w 264319"/>
                <a:gd name="connsiteY16" fmla="*/ 316707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19" h="704850">
                  <a:moveTo>
                    <a:pt x="230981" y="316707"/>
                  </a:moveTo>
                  <a:lnTo>
                    <a:pt x="252413" y="557213"/>
                  </a:lnTo>
                  <a:lnTo>
                    <a:pt x="264319" y="647700"/>
                  </a:lnTo>
                  <a:lnTo>
                    <a:pt x="0" y="704850"/>
                  </a:lnTo>
                  <a:lnTo>
                    <a:pt x="38100" y="657225"/>
                  </a:lnTo>
                  <a:lnTo>
                    <a:pt x="59531" y="604838"/>
                  </a:lnTo>
                  <a:lnTo>
                    <a:pt x="90488" y="507207"/>
                  </a:lnTo>
                  <a:lnTo>
                    <a:pt x="114300" y="383382"/>
                  </a:lnTo>
                  <a:lnTo>
                    <a:pt x="142875" y="204788"/>
                  </a:lnTo>
                  <a:lnTo>
                    <a:pt x="161925" y="57150"/>
                  </a:lnTo>
                  <a:lnTo>
                    <a:pt x="161925" y="33338"/>
                  </a:lnTo>
                  <a:lnTo>
                    <a:pt x="169069" y="11907"/>
                  </a:lnTo>
                  <a:lnTo>
                    <a:pt x="180975" y="2382"/>
                  </a:lnTo>
                  <a:lnTo>
                    <a:pt x="200025" y="0"/>
                  </a:lnTo>
                  <a:lnTo>
                    <a:pt x="207169" y="11907"/>
                  </a:lnTo>
                  <a:lnTo>
                    <a:pt x="214313" y="102394"/>
                  </a:lnTo>
                  <a:lnTo>
                    <a:pt x="230981" y="3167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8D3C2766-4F88-4ED8-8F83-1807FA87ECAD}"/>
              </a:ext>
            </a:extLst>
          </p:cNvPr>
          <p:cNvGrpSpPr/>
          <p:nvPr/>
        </p:nvGrpSpPr>
        <p:grpSpPr>
          <a:xfrm>
            <a:off x="2474913" y="1476375"/>
            <a:ext cx="4792662" cy="4418013"/>
            <a:chOff x="2474913" y="1476375"/>
            <a:chExt cx="4792662" cy="4418013"/>
          </a:xfrm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E524DB58-0D6C-47E1-AB84-747A2C099116}"/>
                </a:ext>
              </a:extLst>
            </p:cNvPr>
            <p:cNvSpPr/>
            <p:nvPr/>
          </p:nvSpPr>
          <p:spPr>
            <a:xfrm>
              <a:off x="2474913" y="1506538"/>
              <a:ext cx="1530350" cy="1665287"/>
            </a:xfrm>
            <a:custGeom>
              <a:avLst/>
              <a:gdLst>
                <a:gd name="connsiteX0" fmla="*/ 1085850 w 1531144"/>
                <a:gd name="connsiteY0" fmla="*/ 752475 h 1664494"/>
                <a:gd name="connsiteX1" fmla="*/ 842962 w 1531144"/>
                <a:gd name="connsiteY1" fmla="*/ 1002507 h 1664494"/>
                <a:gd name="connsiteX2" fmla="*/ 638175 w 1531144"/>
                <a:gd name="connsiteY2" fmla="*/ 1193007 h 1664494"/>
                <a:gd name="connsiteX3" fmla="*/ 492919 w 1531144"/>
                <a:gd name="connsiteY3" fmla="*/ 1314450 h 1664494"/>
                <a:gd name="connsiteX4" fmla="*/ 340519 w 1531144"/>
                <a:gd name="connsiteY4" fmla="*/ 1435894 h 1664494"/>
                <a:gd name="connsiteX5" fmla="*/ 171450 w 1531144"/>
                <a:gd name="connsiteY5" fmla="*/ 1569244 h 1664494"/>
                <a:gd name="connsiteX6" fmla="*/ 64294 w 1531144"/>
                <a:gd name="connsiteY6" fmla="*/ 1654969 h 1664494"/>
                <a:gd name="connsiteX7" fmla="*/ 40481 w 1531144"/>
                <a:gd name="connsiteY7" fmla="*/ 1662113 h 1664494"/>
                <a:gd name="connsiteX8" fmla="*/ 16669 w 1531144"/>
                <a:gd name="connsiteY8" fmla="*/ 1664494 h 1664494"/>
                <a:gd name="connsiteX9" fmla="*/ 2381 w 1531144"/>
                <a:gd name="connsiteY9" fmla="*/ 1657350 h 1664494"/>
                <a:gd name="connsiteX10" fmla="*/ 0 w 1531144"/>
                <a:gd name="connsiteY10" fmla="*/ 1640682 h 1664494"/>
                <a:gd name="connsiteX11" fmla="*/ 9525 w 1531144"/>
                <a:gd name="connsiteY11" fmla="*/ 1612107 h 1664494"/>
                <a:gd name="connsiteX12" fmla="*/ 92869 w 1531144"/>
                <a:gd name="connsiteY12" fmla="*/ 1533525 h 1664494"/>
                <a:gd name="connsiteX13" fmla="*/ 238125 w 1531144"/>
                <a:gd name="connsiteY13" fmla="*/ 1390650 h 1664494"/>
                <a:gd name="connsiteX14" fmla="*/ 411956 w 1531144"/>
                <a:gd name="connsiteY14" fmla="*/ 1216819 h 1664494"/>
                <a:gd name="connsiteX15" fmla="*/ 600075 w 1531144"/>
                <a:gd name="connsiteY15" fmla="*/ 1012032 h 1664494"/>
                <a:gd name="connsiteX16" fmla="*/ 738187 w 1531144"/>
                <a:gd name="connsiteY16" fmla="*/ 840582 h 1664494"/>
                <a:gd name="connsiteX17" fmla="*/ 902494 w 1531144"/>
                <a:gd name="connsiteY17" fmla="*/ 616744 h 1664494"/>
                <a:gd name="connsiteX18" fmla="*/ 1016794 w 1531144"/>
                <a:gd name="connsiteY18" fmla="*/ 452438 h 1664494"/>
                <a:gd name="connsiteX19" fmla="*/ 1114425 w 1531144"/>
                <a:gd name="connsiteY19" fmla="*/ 292894 h 1664494"/>
                <a:gd name="connsiteX20" fmla="*/ 1147762 w 1531144"/>
                <a:gd name="connsiteY20" fmla="*/ 221457 h 1664494"/>
                <a:gd name="connsiteX21" fmla="*/ 1154906 w 1531144"/>
                <a:gd name="connsiteY21" fmla="*/ 200025 h 1664494"/>
                <a:gd name="connsiteX22" fmla="*/ 1154906 w 1531144"/>
                <a:gd name="connsiteY22" fmla="*/ 180975 h 1664494"/>
                <a:gd name="connsiteX23" fmla="*/ 1152525 w 1531144"/>
                <a:gd name="connsiteY23" fmla="*/ 154782 h 1664494"/>
                <a:gd name="connsiteX24" fmla="*/ 1145381 w 1531144"/>
                <a:gd name="connsiteY24" fmla="*/ 126207 h 1664494"/>
                <a:gd name="connsiteX25" fmla="*/ 1133475 w 1531144"/>
                <a:gd name="connsiteY25" fmla="*/ 102394 h 1664494"/>
                <a:gd name="connsiteX26" fmla="*/ 1114425 w 1531144"/>
                <a:gd name="connsiteY26" fmla="*/ 80963 h 1664494"/>
                <a:gd name="connsiteX27" fmla="*/ 1097756 w 1531144"/>
                <a:gd name="connsiteY27" fmla="*/ 59532 h 1664494"/>
                <a:gd name="connsiteX28" fmla="*/ 1081087 w 1531144"/>
                <a:gd name="connsiteY28" fmla="*/ 38100 h 1664494"/>
                <a:gd name="connsiteX29" fmla="*/ 1073944 w 1531144"/>
                <a:gd name="connsiteY29" fmla="*/ 26194 h 1664494"/>
                <a:gd name="connsiteX30" fmla="*/ 1076325 w 1531144"/>
                <a:gd name="connsiteY30" fmla="*/ 9525 h 1664494"/>
                <a:gd name="connsiteX31" fmla="*/ 1088231 w 1531144"/>
                <a:gd name="connsiteY31" fmla="*/ 2382 h 1664494"/>
                <a:gd name="connsiteX32" fmla="*/ 1116806 w 1531144"/>
                <a:gd name="connsiteY32" fmla="*/ 0 h 1664494"/>
                <a:gd name="connsiteX33" fmla="*/ 1193006 w 1531144"/>
                <a:gd name="connsiteY33" fmla="*/ 16669 h 1664494"/>
                <a:gd name="connsiteX34" fmla="*/ 1285875 w 1531144"/>
                <a:gd name="connsiteY34" fmla="*/ 47625 h 1664494"/>
                <a:gd name="connsiteX35" fmla="*/ 1371600 w 1531144"/>
                <a:gd name="connsiteY35" fmla="*/ 90488 h 1664494"/>
                <a:gd name="connsiteX36" fmla="*/ 1438275 w 1531144"/>
                <a:gd name="connsiteY36" fmla="*/ 135732 h 1664494"/>
                <a:gd name="connsiteX37" fmla="*/ 1481137 w 1531144"/>
                <a:gd name="connsiteY37" fmla="*/ 171450 h 1664494"/>
                <a:gd name="connsiteX38" fmla="*/ 1502569 w 1531144"/>
                <a:gd name="connsiteY38" fmla="*/ 192882 h 1664494"/>
                <a:gd name="connsiteX39" fmla="*/ 1519237 w 1531144"/>
                <a:gd name="connsiteY39" fmla="*/ 219075 h 1664494"/>
                <a:gd name="connsiteX40" fmla="*/ 1526381 w 1531144"/>
                <a:gd name="connsiteY40" fmla="*/ 235744 h 1664494"/>
                <a:gd name="connsiteX41" fmla="*/ 1531144 w 1531144"/>
                <a:gd name="connsiteY41" fmla="*/ 266700 h 1664494"/>
                <a:gd name="connsiteX42" fmla="*/ 1531144 w 1531144"/>
                <a:gd name="connsiteY42" fmla="*/ 292894 h 1664494"/>
                <a:gd name="connsiteX43" fmla="*/ 1526381 w 1531144"/>
                <a:gd name="connsiteY43" fmla="*/ 314325 h 1664494"/>
                <a:gd name="connsiteX44" fmla="*/ 1509712 w 1531144"/>
                <a:gd name="connsiteY44" fmla="*/ 335757 h 1664494"/>
                <a:gd name="connsiteX45" fmla="*/ 1426369 w 1531144"/>
                <a:gd name="connsiteY45" fmla="*/ 390525 h 1664494"/>
                <a:gd name="connsiteX46" fmla="*/ 1326356 w 1531144"/>
                <a:gd name="connsiteY46" fmla="*/ 481013 h 1664494"/>
                <a:gd name="connsiteX47" fmla="*/ 1085850 w 1531144"/>
                <a:gd name="connsiteY47" fmla="*/ 752475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31144" h="1664494">
                  <a:moveTo>
                    <a:pt x="1085850" y="752475"/>
                  </a:moveTo>
                  <a:lnTo>
                    <a:pt x="842962" y="1002507"/>
                  </a:lnTo>
                  <a:lnTo>
                    <a:pt x="638175" y="1193007"/>
                  </a:lnTo>
                  <a:lnTo>
                    <a:pt x="492919" y="1314450"/>
                  </a:lnTo>
                  <a:lnTo>
                    <a:pt x="340519" y="1435894"/>
                  </a:lnTo>
                  <a:lnTo>
                    <a:pt x="171450" y="1569244"/>
                  </a:lnTo>
                  <a:lnTo>
                    <a:pt x="64294" y="1654969"/>
                  </a:lnTo>
                  <a:lnTo>
                    <a:pt x="40481" y="1662113"/>
                  </a:lnTo>
                  <a:lnTo>
                    <a:pt x="16669" y="1664494"/>
                  </a:lnTo>
                  <a:lnTo>
                    <a:pt x="2381" y="1657350"/>
                  </a:lnTo>
                  <a:lnTo>
                    <a:pt x="0" y="1640682"/>
                  </a:lnTo>
                  <a:lnTo>
                    <a:pt x="9525" y="1612107"/>
                  </a:lnTo>
                  <a:lnTo>
                    <a:pt x="92869" y="1533525"/>
                  </a:lnTo>
                  <a:lnTo>
                    <a:pt x="238125" y="1390650"/>
                  </a:lnTo>
                  <a:lnTo>
                    <a:pt x="411956" y="1216819"/>
                  </a:lnTo>
                  <a:lnTo>
                    <a:pt x="600075" y="1012032"/>
                  </a:lnTo>
                  <a:lnTo>
                    <a:pt x="738187" y="840582"/>
                  </a:lnTo>
                  <a:lnTo>
                    <a:pt x="902494" y="616744"/>
                  </a:lnTo>
                  <a:lnTo>
                    <a:pt x="1016794" y="452438"/>
                  </a:lnTo>
                  <a:lnTo>
                    <a:pt x="1114425" y="292894"/>
                  </a:lnTo>
                  <a:lnTo>
                    <a:pt x="1147762" y="221457"/>
                  </a:lnTo>
                  <a:lnTo>
                    <a:pt x="1154906" y="200025"/>
                  </a:lnTo>
                  <a:lnTo>
                    <a:pt x="1154906" y="180975"/>
                  </a:lnTo>
                  <a:lnTo>
                    <a:pt x="1152525" y="154782"/>
                  </a:lnTo>
                  <a:lnTo>
                    <a:pt x="1145381" y="126207"/>
                  </a:lnTo>
                  <a:lnTo>
                    <a:pt x="1133475" y="102394"/>
                  </a:lnTo>
                  <a:lnTo>
                    <a:pt x="1114425" y="80963"/>
                  </a:lnTo>
                  <a:lnTo>
                    <a:pt x="1097756" y="59532"/>
                  </a:lnTo>
                  <a:lnTo>
                    <a:pt x="1081087" y="38100"/>
                  </a:lnTo>
                  <a:lnTo>
                    <a:pt x="1073944" y="26194"/>
                  </a:lnTo>
                  <a:lnTo>
                    <a:pt x="1076325" y="9525"/>
                  </a:lnTo>
                  <a:lnTo>
                    <a:pt x="1088231" y="2382"/>
                  </a:lnTo>
                  <a:lnTo>
                    <a:pt x="1116806" y="0"/>
                  </a:lnTo>
                  <a:lnTo>
                    <a:pt x="1193006" y="16669"/>
                  </a:lnTo>
                  <a:lnTo>
                    <a:pt x="1285875" y="47625"/>
                  </a:lnTo>
                  <a:lnTo>
                    <a:pt x="1371600" y="90488"/>
                  </a:lnTo>
                  <a:lnTo>
                    <a:pt x="1438275" y="135732"/>
                  </a:lnTo>
                  <a:lnTo>
                    <a:pt x="1481137" y="171450"/>
                  </a:lnTo>
                  <a:lnTo>
                    <a:pt x="1502569" y="192882"/>
                  </a:lnTo>
                  <a:lnTo>
                    <a:pt x="1519237" y="219075"/>
                  </a:lnTo>
                  <a:lnTo>
                    <a:pt x="1526381" y="235744"/>
                  </a:lnTo>
                  <a:lnTo>
                    <a:pt x="1531144" y="266700"/>
                  </a:lnTo>
                  <a:lnTo>
                    <a:pt x="1531144" y="292894"/>
                  </a:lnTo>
                  <a:lnTo>
                    <a:pt x="1526381" y="314325"/>
                  </a:lnTo>
                  <a:lnTo>
                    <a:pt x="1509712" y="335757"/>
                  </a:lnTo>
                  <a:lnTo>
                    <a:pt x="1426369" y="390525"/>
                  </a:lnTo>
                  <a:lnTo>
                    <a:pt x="1326356" y="481013"/>
                  </a:lnTo>
                  <a:lnTo>
                    <a:pt x="10858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8">
              <a:extLst>
                <a:ext uri="{FF2B5EF4-FFF2-40B4-BE49-F238E27FC236}">
                  <a16:creationId xmlns:a16="http://schemas.microsoft.com/office/drawing/2014/main" id="{21C188C6-50D3-4947-A54F-8452512C536A}"/>
                </a:ext>
              </a:extLst>
            </p:cNvPr>
            <p:cNvSpPr/>
            <p:nvPr/>
          </p:nvSpPr>
          <p:spPr>
            <a:xfrm>
              <a:off x="3108325" y="2757488"/>
              <a:ext cx="1090613" cy="338137"/>
            </a:xfrm>
            <a:custGeom>
              <a:avLst/>
              <a:gdLst>
                <a:gd name="connsiteX0" fmla="*/ 745332 w 1090613"/>
                <a:gd name="connsiteY0" fmla="*/ 250031 h 338137"/>
                <a:gd name="connsiteX1" fmla="*/ 500063 w 1090613"/>
                <a:gd name="connsiteY1" fmla="*/ 295275 h 338137"/>
                <a:gd name="connsiteX2" fmla="*/ 297657 w 1090613"/>
                <a:gd name="connsiteY2" fmla="*/ 338137 h 338137"/>
                <a:gd name="connsiteX3" fmla="*/ 200025 w 1090613"/>
                <a:gd name="connsiteY3" fmla="*/ 314325 h 338137"/>
                <a:gd name="connsiteX4" fmla="*/ 97632 w 1090613"/>
                <a:gd name="connsiteY4" fmla="*/ 283368 h 338137"/>
                <a:gd name="connsiteX5" fmla="*/ 47625 w 1090613"/>
                <a:gd name="connsiteY5" fmla="*/ 261937 h 338137"/>
                <a:gd name="connsiteX6" fmla="*/ 14288 w 1090613"/>
                <a:gd name="connsiteY6" fmla="*/ 238125 h 338137"/>
                <a:gd name="connsiteX7" fmla="*/ 4763 w 1090613"/>
                <a:gd name="connsiteY7" fmla="*/ 226218 h 338137"/>
                <a:gd name="connsiteX8" fmla="*/ 0 w 1090613"/>
                <a:gd name="connsiteY8" fmla="*/ 214312 h 338137"/>
                <a:gd name="connsiteX9" fmla="*/ 2382 w 1090613"/>
                <a:gd name="connsiteY9" fmla="*/ 200025 h 338137"/>
                <a:gd name="connsiteX10" fmla="*/ 14288 w 1090613"/>
                <a:gd name="connsiteY10" fmla="*/ 188118 h 338137"/>
                <a:gd name="connsiteX11" fmla="*/ 54769 w 1090613"/>
                <a:gd name="connsiteY11" fmla="*/ 176212 h 338137"/>
                <a:gd name="connsiteX12" fmla="*/ 126207 w 1090613"/>
                <a:gd name="connsiteY12" fmla="*/ 178593 h 338137"/>
                <a:gd name="connsiteX13" fmla="*/ 200025 w 1090613"/>
                <a:gd name="connsiteY13" fmla="*/ 176212 h 338137"/>
                <a:gd name="connsiteX14" fmla="*/ 283369 w 1090613"/>
                <a:gd name="connsiteY14" fmla="*/ 171450 h 338137"/>
                <a:gd name="connsiteX15" fmla="*/ 381000 w 1090613"/>
                <a:gd name="connsiteY15" fmla="*/ 154781 h 338137"/>
                <a:gd name="connsiteX16" fmla="*/ 492919 w 1090613"/>
                <a:gd name="connsiteY16" fmla="*/ 130968 h 338137"/>
                <a:gd name="connsiteX17" fmla="*/ 597694 w 1090613"/>
                <a:gd name="connsiteY17" fmla="*/ 107156 h 338137"/>
                <a:gd name="connsiteX18" fmla="*/ 752475 w 1090613"/>
                <a:gd name="connsiteY18" fmla="*/ 66675 h 338137"/>
                <a:gd name="connsiteX19" fmla="*/ 781050 w 1090613"/>
                <a:gd name="connsiteY19" fmla="*/ 45243 h 338137"/>
                <a:gd name="connsiteX20" fmla="*/ 814388 w 1090613"/>
                <a:gd name="connsiteY20" fmla="*/ 23812 h 338137"/>
                <a:gd name="connsiteX21" fmla="*/ 845344 w 1090613"/>
                <a:gd name="connsiteY21" fmla="*/ 7143 h 338137"/>
                <a:gd name="connsiteX22" fmla="*/ 888207 w 1090613"/>
                <a:gd name="connsiteY22" fmla="*/ 0 h 338137"/>
                <a:gd name="connsiteX23" fmla="*/ 933450 w 1090613"/>
                <a:gd name="connsiteY23" fmla="*/ 2381 h 338137"/>
                <a:gd name="connsiteX24" fmla="*/ 978694 w 1090613"/>
                <a:gd name="connsiteY24" fmla="*/ 11906 h 338137"/>
                <a:gd name="connsiteX25" fmla="*/ 1033463 w 1090613"/>
                <a:gd name="connsiteY25" fmla="*/ 28575 h 338137"/>
                <a:gd name="connsiteX26" fmla="*/ 1064419 w 1090613"/>
                <a:gd name="connsiteY26" fmla="*/ 45243 h 338137"/>
                <a:gd name="connsiteX27" fmla="*/ 1085850 w 1090613"/>
                <a:gd name="connsiteY27" fmla="*/ 66675 h 338137"/>
                <a:gd name="connsiteX28" fmla="*/ 1090613 w 1090613"/>
                <a:gd name="connsiteY28" fmla="*/ 85725 h 338137"/>
                <a:gd name="connsiteX29" fmla="*/ 1090613 w 1090613"/>
                <a:gd name="connsiteY29" fmla="*/ 123825 h 338137"/>
                <a:gd name="connsiteX30" fmla="*/ 1069182 w 1090613"/>
                <a:gd name="connsiteY30" fmla="*/ 159543 h 338137"/>
                <a:gd name="connsiteX31" fmla="*/ 1021557 w 1090613"/>
                <a:gd name="connsiteY31" fmla="*/ 185737 h 338137"/>
                <a:gd name="connsiteX32" fmla="*/ 954882 w 1090613"/>
                <a:gd name="connsiteY32" fmla="*/ 207168 h 338137"/>
                <a:gd name="connsiteX33" fmla="*/ 745332 w 1090613"/>
                <a:gd name="connsiteY33" fmla="*/ 250031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3" h="338137">
                  <a:moveTo>
                    <a:pt x="745332" y="250031"/>
                  </a:moveTo>
                  <a:lnTo>
                    <a:pt x="500063" y="295275"/>
                  </a:lnTo>
                  <a:lnTo>
                    <a:pt x="297657" y="338137"/>
                  </a:lnTo>
                  <a:lnTo>
                    <a:pt x="200025" y="314325"/>
                  </a:lnTo>
                  <a:lnTo>
                    <a:pt x="97632" y="283368"/>
                  </a:lnTo>
                  <a:lnTo>
                    <a:pt x="47625" y="261937"/>
                  </a:lnTo>
                  <a:lnTo>
                    <a:pt x="14288" y="238125"/>
                  </a:lnTo>
                  <a:lnTo>
                    <a:pt x="4763" y="226218"/>
                  </a:lnTo>
                  <a:lnTo>
                    <a:pt x="0" y="214312"/>
                  </a:lnTo>
                  <a:cubicBezTo>
                    <a:pt x="2538" y="201628"/>
                    <a:pt x="2382" y="206453"/>
                    <a:pt x="2382" y="200025"/>
                  </a:cubicBezTo>
                  <a:lnTo>
                    <a:pt x="14288" y="188118"/>
                  </a:lnTo>
                  <a:lnTo>
                    <a:pt x="54769" y="176212"/>
                  </a:lnTo>
                  <a:lnTo>
                    <a:pt x="126207" y="178593"/>
                  </a:lnTo>
                  <a:lnTo>
                    <a:pt x="200025" y="176212"/>
                  </a:lnTo>
                  <a:lnTo>
                    <a:pt x="283369" y="171450"/>
                  </a:lnTo>
                  <a:lnTo>
                    <a:pt x="381000" y="154781"/>
                  </a:lnTo>
                  <a:lnTo>
                    <a:pt x="492919" y="130968"/>
                  </a:lnTo>
                  <a:lnTo>
                    <a:pt x="597694" y="107156"/>
                  </a:lnTo>
                  <a:lnTo>
                    <a:pt x="752475" y="66675"/>
                  </a:lnTo>
                  <a:lnTo>
                    <a:pt x="781050" y="45243"/>
                  </a:lnTo>
                  <a:lnTo>
                    <a:pt x="814388" y="23812"/>
                  </a:lnTo>
                  <a:lnTo>
                    <a:pt x="845344" y="7143"/>
                  </a:lnTo>
                  <a:lnTo>
                    <a:pt x="888207" y="0"/>
                  </a:lnTo>
                  <a:lnTo>
                    <a:pt x="933450" y="2381"/>
                  </a:lnTo>
                  <a:lnTo>
                    <a:pt x="978694" y="11906"/>
                  </a:lnTo>
                  <a:lnTo>
                    <a:pt x="1033463" y="28575"/>
                  </a:lnTo>
                  <a:lnTo>
                    <a:pt x="1064419" y="45243"/>
                  </a:lnTo>
                  <a:lnTo>
                    <a:pt x="1085850" y="66675"/>
                  </a:lnTo>
                  <a:lnTo>
                    <a:pt x="1090613" y="85725"/>
                  </a:lnTo>
                  <a:lnTo>
                    <a:pt x="1090613" y="123825"/>
                  </a:lnTo>
                  <a:lnTo>
                    <a:pt x="1069182" y="159543"/>
                  </a:lnTo>
                  <a:lnTo>
                    <a:pt x="1021557" y="185737"/>
                  </a:lnTo>
                  <a:lnTo>
                    <a:pt x="954882" y="207168"/>
                  </a:lnTo>
                  <a:lnTo>
                    <a:pt x="74533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9">
              <a:extLst>
                <a:ext uri="{FF2B5EF4-FFF2-40B4-BE49-F238E27FC236}">
                  <a16:creationId xmlns:a16="http://schemas.microsoft.com/office/drawing/2014/main" id="{4293735A-A6EC-42A7-BD06-7D19B24AE375}"/>
                </a:ext>
              </a:extLst>
            </p:cNvPr>
            <p:cNvSpPr/>
            <p:nvPr/>
          </p:nvSpPr>
          <p:spPr>
            <a:xfrm>
              <a:off x="2681288" y="3427413"/>
              <a:ext cx="1757362" cy="449262"/>
            </a:xfrm>
            <a:custGeom>
              <a:avLst/>
              <a:gdLst>
                <a:gd name="connsiteX0" fmla="*/ 1369218 w 1757504"/>
                <a:gd name="connsiteY0" fmla="*/ 261937 h 450056"/>
                <a:gd name="connsiteX1" fmla="*/ 1116806 w 1757504"/>
                <a:gd name="connsiteY1" fmla="*/ 316706 h 450056"/>
                <a:gd name="connsiteX2" fmla="*/ 833437 w 1757504"/>
                <a:gd name="connsiteY2" fmla="*/ 369094 h 450056"/>
                <a:gd name="connsiteX3" fmla="*/ 607218 w 1757504"/>
                <a:gd name="connsiteY3" fmla="*/ 421481 h 450056"/>
                <a:gd name="connsiteX4" fmla="*/ 500062 w 1757504"/>
                <a:gd name="connsiteY4" fmla="*/ 438150 h 450056"/>
                <a:gd name="connsiteX5" fmla="*/ 419100 w 1757504"/>
                <a:gd name="connsiteY5" fmla="*/ 447675 h 450056"/>
                <a:gd name="connsiteX6" fmla="*/ 338137 w 1757504"/>
                <a:gd name="connsiteY6" fmla="*/ 450056 h 450056"/>
                <a:gd name="connsiteX7" fmla="*/ 273843 w 1757504"/>
                <a:gd name="connsiteY7" fmla="*/ 445294 h 450056"/>
                <a:gd name="connsiteX8" fmla="*/ 223837 w 1757504"/>
                <a:gd name="connsiteY8" fmla="*/ 435769 h 450056"/>
                <a:gd name="connsiteX9" fmla="*/ 188118 w 1757504"/>
                <a:gd name="connsiteY9" fmla="*/ 423862 h 450056"/>
                <a:gd name="connsiteX10" fmla="*/ 121443 w 1757504"/>
                <a:gd name="connsiteY10" fmla="*/ 388144 h 450056"/>
                <a:gd name="connsiteX11" fmla="*/ 69056 w 1757504"/>
                <a:gd name="connsiteY11" fmla="*/ 350044 h 450056"/>
                <a:gd name="connsiteX12" fmla="*/ 16668 w 1757504"/>
                <a:gd name="connsiteY12" fmla="*/ 307181 h 450056"/>
                <a:gd name="connsiteX13" fmla="*/ 2381 w 1757504"/>
                <a:gd name="connsiteY13" fmla="*/ 288131 h 450056"/>
                <a:gd name="connsiteX14" fmla="*/ 0 w 1757504"/>
                <a:gd name="connsiteY14" fmla="*/ 261937 h 450056"/>
                <a:gd name="connsiteX15" fmla="*/ 11906 w 1757504"/>
                <a:gd name="connsiteY15" fmla="*/ 247650 h 450056"/>
                <a:gd name="connsiteX16" fmla="*/ 28575 w 1757504"/>
                <a:gd name="connsiteY16" fmla="*/ 240506 h 450056"/>
                <a:gd name="connsiteX17" fmla="*/ 59531 w 1757504"/>
                <a:gd name="connsiteY17" fmla="*/ 245269 h 450056"/>
                <a:gd name="connsiteX18" fmla="*/ 95250 w 1757504"/>
                <a:gd name="connsiteY18" fmla="*/ 264319 h 450056"/>
                <a:gd name="connsiteX19" fmla="*/ 135731 w 1757504"/>
                <a:gd name="connsiteY19" fmla="*/ 278606 h 450056"/>
                <a:gd name="connsiteX20" fmla="*/ 183356 w 1757504"/>
                <a:gd name="connsiteY20" fmla="*/ 288131 h 450056"/>
                <a:gd name="connsiteX21" fmla="*/ 228600 w 1757504"/>
                <a:gd name="connsiteY21" fmla="*/ 292894 h 450056"/>
                <a:gd name="connsiteX22" fmla="*/ 283368 w 1757504"/>
                <a:gd name="connsiteY22" fmla="*/ 292894 h 450056"/>
                <a:gd name="connsiteX23" fmla="*/ 354806 w 1757504"/>
                <a:gd name="connsiteY23" fmla="*/ 292894 h 450056"/>
                <a:gd name="connsiteX24" fmla="*/ 500062 w 1757504"/>
                <a:gd name="connsiteY24" fmla="*/ 269081 h 450056"/>
                <a:gd name="connsiteX25" fmla="*/ 723900 w 1757504"/>
                <a:gd name="connsiteY25" fmla="*/ 214312 h 450056"/>
                <a:gd name="connsiteX26" fmla="*/ 907256 w 1757504"/>
                <a:gd name="connsiteY26" fmla="*/ 159544 h 450056"/>
                <a:gd name="connsiteX27" fmla="*/ 1133475 w 1757504"/>
                <a:gd name="connsiteY27" fmla="*/ 130969 h 450056"/>
                <a:gd name="connsiteX28" fmla="*/ 1226343 w 1757504"/>
                <a:gd name="connsiteY28" fmla="*/ 107156 h 450056"/>
                <a:gd name="connsiteX29" fmla="*/ 1326356 w 1757504"/>
                <a:gd name="connsiteY29" fmla="*/ 88106 h 450056"/>
                <a:gd name="connsiteX30" fmla="*/ 1362075 w 1757504"/>
                <a:gd name="connsiteY30" fmla="*/ 64294 h 450056"/>
                <a:gd name="connsiteX31" fmla="*/ 1407318 w 1757504"/>
                <a:gd name="connsiteY31" fmla="*/ 33337 h 450056"/>
                <a:gd name="connsiteX32" fmla="*/ 1454943 w 1757504"/>
                <a:gd name="connsiteY32" fmla="*/ 9525 h 450056"/>
                <a:gd name="connsiteX33" fmla="*/ 1495425 w 1757504"/>
                <a:gd name="connsiteY33" fmla="*/ 0 h 450056"/>
                <a:gd name="connsiteX34" fmla="*/ 1545431 w 1757504"/>
                <a:gd name="connsiteY34" fmla="*/ 0 h 450056"/>
                <a:gd name="connsiteX35" fmla="*/ 1614487 w 1757504"/>
                <a:gd name="connsiteY35" fmla="*/ 9525 h 450056"/>
                <a:gd name="connsiteX36" fmla="*/ 1678781 w 1757504"/>
                <a:gd name="connsiteY36" fmla="*/ 23812 h 450056"/>
                <a:gd name="connsiteX37" fmla="*/ 1712118 w 1757504"/>
                <a:gd name="connsiteY37" fmla="*/ 35719 h 450056"/>
                <a:gd name="connsiteX38" fmla="*/ 1740693 w 1757504"/>
                <a:gd name="connsiteY38" fmla="*/ 59531 h 450056"/>
                <a:gd name="connsiteX39" fmla="*/ 1752600 w 1757504"/>
                <a:gd name="connsiteY39" fmla="*/ 80962 h 450056"/>
                <a:gd name="connsiteX40" fmla="*/ 1757362 w 1757504"/>
                <a:gd name="connsiteY40" fmla="*/ 109537 h 450056"/>
                <a:gd name="connsiteX41" fmla="*/ 1750218 w 1757504"/>
                <a:gd name="connsiteY41" fmla="*/ 138112 h 450056"/>
                <a:gd name="connsiteX42" fmla="*/ 1731168 w 1757504"/>
                <a:gd name="connsiteY42" fmla="*/ 161925 h 450056"/>
                <a:gd name="connsiteX43" fmla="*/ 1697831 w 1757504"/>
                <a:gd name="connsiteY43" fmla="*/ 185737 h 450056"/>
                <a:gd name="connsiteX44" fmla="*/ 1659731 w 1757504"/>
                <a:gd name="connsiteY44" fmla="*/ 204787 h 450056"/>
                <a:gd name="connsiteX45" fmla="*/ 1369218 w 1757504"/>
                <a:gd name="connsiteY45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57504" h="450056">
                  <a:moveTo>
                    <a:pt x="1369218" y="261937"/>
                  </a:moveTo>
                  <a:lnTo>
                    <a:pt x="1116806" y="316706"/>
                  </a:lnTo>
                  <a:lnTo>
                    <a:pt x="833437" y="369094"/>
                  </a:lnTo>
                  <a:lnTo>
                    <a:pt x="607218" y="421481"/>
                  </a:lnTo>
                  <a:lnTo>
                    <a:pt x="500062" y="438150"/>
                  </a:lnTo>
                  <a:lnTo>
                    <a:pt x="419100" y="447675"/>
                  </a:lnTo>
                  <a:lnTo>
                    <a:pt x="338137" y="450056"/>
                  </a:lnTo>
                  <a:lnTo>
                    <a:pt x="273843" y="445294"/>
                  </a:lnTo>
                  <a:lnTo>
                    <a:pt x="223837" y="435769"/>
                  </a:lnTo>
                  <a:lnTo>
                    <a:pt x="188118" y="423862"/>
                  </a:lnTo>
                  <a:lnTo>
                    <a:pt x="121443" y="388144"/>
                  </a:lnTo>
                  <a:lnTo>
                    <a:pt x="69056" y="350044"/>
                  </a:lnTo>
                  <a:lnTo>
                    <a:pt x="16668" y="307181"/>
                  </a:lnTo>
                  <a:lnTo>
                    <a:pt x="2381" y="288131"/>
                  </a:lnTo>
                  <a:lnTo>
                    <a:pt x="0" y="261937"/>
                  </a:lnTo>
                  <a:lnTo>
                    <a:pt x="11906" y="247650"/>
                  </a:lnTo>
                  <a:lnTo>
                    <a:pt x="28575" y="240506"/>
                  </a:lnTo>
                  <a:lnTo>
                    <a:pt x="59531" y="245269"/>
                  </a:lnTo>
                  <a:lnTo>
                    <a:pt x="95250" y="264319"/>
                  </a:lnTo>
                  <a:lnTo>
                    <a:pt x="135731" y="278606"/>
                  </a:lnTo>
                  <a:lnTo>
                    <a:pt x="183356" y="288131"/>
                  </a:lnTo>
                  <a:lnTo>
                    <a:pt x="228600" y="292894"/>
                  </a:lnTo>
                  <a:lnTo>
                    <a:pt x="283368" y="292894"/>
                  </a:lnTo>
                  <a:lnTo>
                    <a:pt x="354806" y="292894"/>
                  </a:lnTo>
                  <a:lnTo>
                    <a:pt x="500062" y="269081"/>
                  </a:lnTo>
                  <a:lnTo>
                    <a:pt x="723900" y="214312"/>
                  </a:lnTo>
                  <a:lnTo>
                    <a:pt x="907256" y="159544"/>
                  </a:lnTo>
                  <a:lnTo>
                    <a:pt x="1133475" y="130969"/>
                  </a:lnTo>
                  <a:lnTo>
                    <a:pt x="1226343" y="107156"/>
                  </a:lnTo>
                  <a:lnTo>
                    <a:pt x="1326356" y="88106"/>
                  </a:lnTo>
                  <a:lnTo>
                    <a:pt x="1362075" y="64294"/>
                  </a:lnTo>
                  <a:lnTo>
                    <a:pt x="1407318" y="33337"/>
                  </a:lnTo>
                  <a:lnTo>
                    <a:pt x="1454943" y="9525"/>
                  </a:lnTo>
                  <a:lnTo>
                    <a:pt x="1495425" y="0"/>
                  </a:lnTo>
                  <a:lnTo>
                    <a:pt x="1545431" y="0"/>
                  </a:lnTo>
                  <a:lnTo>
                    <a:pt x="1614487" y="9525"/>
                  </a:lnTo>
                  <a:lnTo>
                    <a:pt x="1678781" y="23812"/>
                  </a:lnTo>
                  <a:lnTo>
                    <a:pt x="1712118" y="35719"/>
                  </a:lnTo>
                  <a:lnTo>
                    <a:pt x="1740693" y="59531"/>
                  </a:lnTo>
                  <a:lnTo>
                    <a:pt x="1752600" y="80962"/>
                  </a:lnTo>
                  <a:cubicBezTo>
                    <a:pt x="1757504" y="107937"/>
                    <a:pt x="1757362" y="98282"/>
                    <a:pt x="1757362" y="109537"/>
                  </a:cubicBezTo>
                  <a:lnTo>
                    <a:pt x="1750218" y="138112"/>
                  </a:lnTo>
                  <a:lnTo>
                    <a:pt x="1731168" y="161925"/>
                  </a:lnTo>
                  <a:lnTo>
                    <a:pt x="1697831" y="185737"/>
                  </a:lnTo>
                  <a:lnTo>
                    <a:pt x="1659731" y="204787"/>
                  </a:lnTo>
                  <a:lnTo>
                    <a:pt x="1369218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0">
              <a:extLst>
                <a:ext uri="{FF2B5EF4-FFF2-40B4-BE49-F238E27FC236}">
                  <a16:creationId xmlns:a16="http://schemas.microsoft.com/office/drawing/2014/main" id="{C979C3C3-82DB-463D-8ADD-CC5A702CAFA5}"/>
                </a:ext>
              </a:extLst>
            </p:cNvPr>
            <p:cNvSpPr/>
            <p:nvPr/>
          </p:nvSpPr>
          <p:spPr>
            <a:xfrm>
              <a:off x="2689225" y="4268788"/>
              <a:ext cx="601663" cy="612775"/>
            </a:xfrm>
            <a:custGeom>
              <a:avLst/>
              <a:gdLst>
                <a:gd name="connsiteX0" fmla="*/ 369094 w 602457"/>
                <a:gd name="connsiteY0" fmla="*/ 507207 h 611982"/>
                <a:gd name="connsiteX1" fmla="*/ 333375 w 602457"/>
                <a:gd name="connsiteY1" fmla="*/ 435769 h 611982"/>
                <a:gd name="connsiteX2" fmla="*/ 295275 w 602457"/>
                <a:gd name="connsiteY2" fmla="*/ 371475 h 611982"/>
                <a:gd name="connsiteX3" fmla="*/ 238125 w 602457"/>
                <a:gd name="connsiteY3" fmla="*/ 292894 h 611982"/>
                <a:gd name="connsiteX4" fmla="*/ 145257 w 602457"/>
                <a:gd name="connsiteY4" fmla="*/ 185738 h 611982"/>
                <a:gd name="connsiteX5" fmla="*/ 38100 w 602457"/>
                <a:gd name="connsiteY5" fmla="*/ 73819 h 611982"/>
                <a:gd name="connsiteX6" fmla="*/ 7144 w 602457"/>
                <a:gd name="connsiteY6" fmla="*/ 38100 h 611982"/>
                <a:gd name="connsiteX7" fmla="*/ 0 w 602457"/>
                <a:gd name="connsiteY7" fmla="*/ 21432 h 611982"/>
                <a:gd name="connsiteX8" fmla="*/ 2382 w 602457"/>
                <a:gd name="connsiteY8" fmla="*/ 9525 h 611982"/>
                <a:gd name="connsiteX9" fmla="*/ 9525 w 602457"/>
                <a:gd name="connsiteY9" fmla="*/ 2382 h 611982"/>
                <a:gd name="connsiteX10" fmla="*/ 35719 w 602457"/>
                <a:gd name="connsiteY10" fmla="*/ 0 h 611982"/>
                <a:gd name="connsiteX11" fmla="*/ 64294 w 602457"/>
                <a:gd name="connsiteY11" fmla="*/ 4763 h 611982"/>
                <a:gd name="connsiteX12" fmla="*/ 126207 w 602457"/>
                <a:gd name="connsiteY12" fmla="*/ 23813 h 611982"/>
                <a:gd name="connsiteX13" fmla="*/ 211932 w 602457"/>
                <a:gd name="connsiteY13" fmla="*/ 57150 h 611982"/>
                <a:gd name="connsiteX14" fmla="*/ 302419 w 602457"/>
                <a:gd name="connsiteY14" fmla="*/ 97632 h 611982"/>
                <a:gd name="connsiteX15" fmla="*/ 366713 w 602457"/>
                <a:gd name="connsiteY15" fmla="*/ 135732 h 611982"/>
                <a:gd name="connsiteX16" fmla="*/ 421482 w 602457"/>
                <a:gd name="connsiteY16" fmla="*/ 176213 h 611982"/>
                <a:gd name="connsiteX17" fmla="*/ 469107 w 602457"/>
                <a:gd name="connsiteY17" fmla="*/ 226219 h 611982"/>
                <a:gd name="connsiteX18" fmla="*/ 521494 w 602457"/>
                <a:gd name="connsiteY18" fmla="*/ 290513 h 611982"/>
                <a:gd name="connsiteX19" fmla="*/ 557213 w 602457"/>
                <a:gd name="connsiteY19" fmla="*/ 342900 h 611982"/>
                <a:gd name="connsiteX20" fmla="*/ 585788 w 602457"/>
                <a:gd name="connsiteY20" fmla="*/ 392907 h 611982"/>
                <a:gd name="connsiteX21" fmla="*/ 597694 w 602457"/>
                <a:gd name="connsiteY21" fmla="*/ 428625 h 611982"/>
                <a:gd name="connsiteX22" fmla="*/ 602457 w 602457"/>
                <a:gd name="connsiteY22" fmla="*/ 459582 h 611982"/>
                <a:gd name="connsiteX23" fmla="*/ 602457 w 602457"/>
                <a:gd name="connsiteY23" fmla="*/ 485775 h 611982"/>
                <a:gd name="connsiteX24" fmla="*/ 600075 w 602457"/>
                <a:gd name="connsiteY24" fmla="*/ 516732 h 611982"/>
                <a:gd name="connsiteX25" fmla="*/ 590550 w 602457"/>
                <a:gd name="connsiteY25" fmla="*/ 559594 h 611982"/>
                <a:gd name="connsiteX26" fmla="*/ 571500 w 602457"/>
                <a:gd name="connsiteY26" fmla="*/ 583407 h 611982"/>
                <a:gd name="connsiteX27" fmla="*/ 550069 w 602457"/>
                <a:gd name="connsiteY27" fmla="*/ 597694 h 611982"/>
                <a:gd name="connsiteX28" fmla="*/ 523875 w 602457"/>
                <a:gd name="connsiteY28" fmla="*/ 604838 h 611982"/>
                <a:gd name="connsiteX29" fmla="*/ 488157 w 602457"/>
                <a:gd name="connsiteY29" fmla="*/ 611982 h 611982"/>
                <a:gd name="connsiteX30" fmla="*/ 469107 w 602457"/>
                <a:gd name="connsiteY30" fmla="*/ 607219 h 611982"/>
                <a:gd name="connsiteX31" fmla="*/ 438150 w 602457"/>
                <a:gd name="connsiteY31" fmla="*/ 590550 h 611982"/>
                <a:gd name="connsiteX32" fmla="*/ 411957 w 602457"/>
                <a:gd name="connsiteY32" fmla="*/ 571500 h 611982"/>
                <a:gd name="connsiteX33" fmla="*/ 369094 w 602457"/>
                <a:gd name="connsiteY33" fmla="*/ 507207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2457" h="611982">
                  <a:moveTo>
                    <a:pt x="369094" y="507207"/>
                  </a:moveTo>
                  <a:lnTo>
                    <a:pt x="333375" y="435769"/>
                  </a:lnTo>
                  <a:lnTo>
                    <a:pt x="295275" y="371475"/>
                  </a:lnTo>
                  <a:lnTo>
                    <a:pt x="238125" y="292894"/>
                  </a:lnTo>
                  <a:lnTo>
                    <a:pt x="145257" y="185738"/>
                  </a:lnTo>
                  <a:lnTo>
                    <a:pt x="38100" y="73819"/>
                  </a:lnTo>
                  <a:lnTo>
                    <a:pt x="7144" y="38100"/>
                  </a:lnTo>
                  <a:lnTo>
                    <a:pt x="0" y="21432"/>
                  </a:lnTo>
                  <a:lnTo>
                    <a:pt x="2382" y="9525"/>
                  </a:lnTo>
                  <a:lnTo>
                    <a:pt x="9525" y="2382"/>
                  </a:lnTo>
                  <a:lnTo>
                    <a:pt x="35719" y="0"/>
                  </a:lnTo>
                  <a:lnTo>
                    <a:pt x="64294" y="4763"/>
                  </a:lnTo>
                  <a:lnTo>
                    <a:pt x="126207" y="23813"/>
                  </a:lnTo>
                  <a:lnTo>
                    <a:pt x="211932" y="57150"/>
                  </a:lnTo>
                  <a:lnTo>
                    <a:pt x="302419" y="97632"/>
                  </a:lnTo>
                  <a:lnTo>
                    <a:pt x="366713" y="135732"/>
                  </a:lnTo>
                  <a:lnTo>
                    <a:pt x="421482" y="176213"/>
                  </a:lnTo>
                  <a:lnTo>
                    <a:pt x="469107" y="226219"/>
                  </a:lnTo>
                  <a:lnTo>
                    <a:pt x="521494" y="290513"/>
                  </a:lnTo>
                  <a:lnTo>
                    <a:pt x="557213" y="342900"/>
                  </a:lnTo>
                  <a:lnTo>
                    <a:pt x="585788" y="392907"/>
                  </a:lnTo>
                  <a:lnTo>
                    <a:pt x="597694" y="428625"/>
                  </a:lnTo>
                  <a:lnTo>
                    <a:pt x="602457" y="459582"/>
                  </a:lnTo>
                  <a:lnTo>
                    <a:pt x="602457" y="485775"/>
                  </a:lnTo>
                  <a:lnTo>
                    <a:pt x="600075" y="516732"/>
                  </a:lnTo>
                  <a:lnTo>
                    <a:pt x="590550" y="559594"/>
                  </a:lnTo>
                  <a:lnTo>
                    <a:pt x="571500" y="583407"/>
                  </a:lnTo>
                  <a:lnTo>
                    <a:pt x="550069" y="597694"/>
                  </a:lnTo>
                  <a:lnTo>
                    <a:pt x="523875" y="604838"/>
                  </a:lnTo>
                  <a:lnTo>
                    <a:pt x="488157" y="611982"/>
                  </a:lnTo>
                  <a:lnTo>
                    <a:pt x="469107" y="607219"/>
                  </a:lnTo>
                  <a:lnTo>
                    <a:pt x="438150" y="590550"/>
                  </a:lnTo>
                  <a:lnTo>
                    <a:pt x="411957" y="571500"/>
                  </a:lnTo>
                  <a:lnTo>
                    <a:pt x="369094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1">
              <a:extLst>
                <a:ext uri="{FF2B5EF4-FFF2-40B4-BE49-F238E27FC236}">
                  <a16:creationId xmlns:a16="http://schemas.microsoft.com/office/drawing/2014/main" id="{071EFF36-14B7-45C8-B7F6-8FDCF531FCAC}"/>
                </a:ext>
              </a:extLst>
            </p:cNvPr>
            <p:cNvSpPr/>
            <p:nvPr/>
          </p:nvSpPr>
          <p:spPr>
            <a:xfrm>
              <a:off x="3998913" y="3868738"/>
              <a:ext cx="568325" cy="774700"/>
            </a:xfrm>
            <a:custGeom>
              <a:avLst/>
              <a:gdLst>
                <a:gd name="connsiteX0" fmla="*/ 283369 w 569119"/>
                <a:gd name="connsiteY0" fmla="*/ 552450 h 773907"/>
                <a:gd name="connsiteX1" fmla="*/ 171450 w 569119"/>
                <a:gd name="connsiteY1" fmla="*/ 657225 h 773907"/>
                <a:gd name="connsiteX2" fmla="*/ 114300 w 569119"/>
                <a:gd name="connsiteY2" fmla="*/ 707232 h 773907"/>
                <a:gd name="connsiteX3" fmla="*/ 59531 w 569119"/>
                <a:gd name="connsiteY3" fmla="*/ 764382 h 773907"/>
                <a:gd name="connsiteX4" fmla="*/ 45244 w 569119"/>
                <a:gd name="connsiteY4" fmla="*/ 771525 h 773907"/>
                <a:gd name="connsiteX5" fmla="*/ 28575 w 569119"/>
                <a:gd name="connsiteY5" fmla="*/ 773907 h 773907"/>
                <a:gd name="connsiteX6" fmla="*/ 11906 w 569119"/>
                <a:gd name="connsiteY6" fmla="*/ 771525 h 773907"/>
                <a:gd name="connsiteX7" fmla="*/ 0 w 569119"/>
                <a:gd name="connsiteY7" fmla="*/ 762000 h 773907"/>
                <a:gd name="connsiteX8" fmla="*/ 0 w 569119"/>
                <a:gd name="connsiteY8" fmla="*/ 745332 h 773907"/>
                <a:gd name="connsiteX9" fmla="*/ 11906 w 569119"/>
                <a:gd name="connsiteY9" fmla="*/ 704850 h 773907"/>
                <a:gd name="connsiteX10" fmla="*/ 54769 w 569119"/>
                <a:gd name="connsiteY10" fmla="*/ 614363 h 773907"/>
                <a:gd name="connsiteX11" fmla="*/ 107156 w 569119"/>
                <a:gd name="connsiteY11" fmla="*/ 502444 h 773907"/>
                <a:gd name="connsiteX12" fmla="*/ 159544 w 569119"/>
                <a:gd name="connsiteY12" fmla="*/ 397669 h 773907"/>
                <a:gd name="connsiteX13" fmla="*/ 195262 w 569119"/>
                <a:gd name="connsiteY13" fmla="*/ 335757 h 773907"/>
                <a:gd name="connsiteX14" fmla="*/ 216694 w 569119"/>
                <a:gd name="connsiteY14" fmla="*/ 290513 h 773907"/>
                <a:gd name="connsiteX15" fmla="*/ 226219 w 569119"/>
                <a:gd name="connsiteY15" fmla="*/ 252413 h 773907"/>
                <a:gd name="connsiteX16" fmla="*/ 230981 w 569119"/>
                <a:gd name="connsiteY16" fmla="*/ 226219 h 773907"/>
                <a:gd name="connsiteX17" fmla="*/ 230981 w 569119"/>
                <a:gd name="connsiteY17" fmla="*/ 197644 h 773907"/>
                <a:gd name="connsiteX18" fmla="*/ 223837 w 569119"/>
                <a:gd name="connsiteY18" fmla="*/ 159544 h 773907"/>
                <a:gd name="connsiteX19" fmla="*/ 211931 w 569119"/>
                <a:gd name="connsiteY19" fmla="*/ 133350 h 773907"/>
                <a:gd name="connsiteX20" fmla="*/ 192881 w 569119"/>
                <a:gd name="connsiteY20" fmla="*/ 95250 h 773907"/>
                <a:gd name="connsiteX21" fmla="*/ 166687 w 569119"/>
                <a:gd name="connsiteY21" fmla="*/ 57150 h 773907"/>
                <a:gd name="connsiteX22" fmla="*/ 159544 w 569119"/>
                <a:gd name="connsiteY22" fmla="*/ 38100 h 773907"/>
                <a:gd name="connsiteX23" fmla="*/ 159544 w 569119"/>
                <a:gd name="connsiteY23" fmla="*/ 23813 h 773907"/>
                <a:gd name="connsiteX24" fmla="*/ 166687 w 569119"/>
                <a:gd name="connsiteY24" fmla="*/ 7144 h 773907"/>
                <a:gd name="connsiteX25" fmla="*/ 183356 w 569119"/>
                <a:gd name="connsiteY25" fmla="*/ 0 h 773907"/>
                <a:gd name="connsiteX26" fmla="*/ 223837 w 569119"/>
                <a:gd name="connsiteY26" fmla="*/ 7144 h 773907"/>
                <a:gd name="connsiteX27" fmla="*/ 309562 w 569119"/>
                <a:gd name="connsiteY27" fmla="*/ 54769 h 773907"/>
                <a:gd name="connsiteX28" fmla="*/ 373856 w 569119"/>
                <a:gd name="connsiteY28" fmla="*/ 90488 h 773907"/>
                <a:gd name="connsiteX29" fmla="*/ 428625 w 569119"/>
                <a:gd name="connsiteY29" fmla="*/ 123825 h 773907"/>
                <a:gd name="connsiteX30" fmla="*/ 478631 w 569119"/>
                <a:gd name="connsiteY30" fmla="*/ 164307 h 773907"/>
                <a:gd name="connsiteX31" fmla="*/ 516731 w 569119"/>
                <a:gd name="connsiteY31" fmla="*/ 197644 h 773907"/>
                <a:gd name="connsiteX32" fmla="*/ 545306 w 569119"/>
                <a:gd name="connsiteY32" fmla="*/ 228600 h 773907"/>
                <a:gd name="connsiteX33" fmla="*/ 554831 w 569119"/>
                <a:gd name="connsiteY33" fmla="*/ 242888 h 773907"/>
                <a:gd name="connsiteX34" fmla="*/ 564356 w 569119"/>
                <a:gd name="connsiteY34" fmla="*/ 266700 h 773907"/>
                <a:gd name="connsiteX35" fmla="*/ 569119 w 569119"/>
                <a:gd name="connsiteY35" fmla="*/ 292894 h 773907"/>
                <a:gd name="connsiteX36" fmla="*/ 564356 w 569119"/>
                <a:gd name="connsiteY36" fmla="*/ 314325 h 773907"/>
                <a:gd name="connsiteX37" fmla="*/ 550069 w 569119"/>
                <a:gd name="connsiteY37" fmla="*/ 338138 h 773907"/>
                <a:gd name="connsiteX38" fmla="*/ 509587 w 569119"/>
                <a:gd name="connsiteY38" fmla="*/ 376238 h 773907"/>
                <a:gd name="connsiteX39" fmla="*/ 452437 w 569119"/>
                <a:gd name="connsiteY39" fmla="*/ 416719 h 773907"/>
                <a:gd name="connsiteX40" fmla="*/ 359569 w 569119"/>
                <a:gd name="connsiteY40" fmla="*/ 490538 h 773907"/>
                <a:gd name="connsiteX41" fmla="*/ 283369 w 569119"/>
                <a:gd name="connsiteY41" fmla="*/ 552450 h 77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9119" h="773907">
                  <a:moveTo>
                    <a:pt x="283369" y="552450"/>
                  </a:moveTo>
                  <a:lnTo>
                    <a:pt x="171450" y="657225"/>
                  </a:lnTo>
                  <a:lnTo>
                    <a:pt x="114300" y="707232"/>
                  </a:lnTo>
                  <a:lnTo>
                    <a:pt x="59531" y="764382"/>
                  </a:lnTo>
                  <a:lnTo>
                    <a:pt x="45244" y="771525"/>
                  </a:lnTo>
                  <a:lnTo>
                    <a:pt x="28575" y="773907"/>
                  </a:lnTo>
                  <a:lnTo>
                    <a:pt x="11906" y="771525"/>
                  </a:lnTo>
                  <a:lnTo>
                    <a:pt x="0" y="762000"/>
                  </a:lnTo>
                  <a:lnTo>
                    <a:pt x="0" y="745332"/>
                  </a:lnTo>
                  <a:lnTo>
                    <a:pt x="11906" y="704850"/>
                  </a:lnTo>
                  <a:lnTo>
                    <a:pt x="54769" y="614363"/>
                  </a:lnTo>
                  <a:lnTo>
                    <a:pt x="107156" y="502444"/>
                  </a:lnTo>
                  <a:lnTo>
                    <a:pt x="159544" y="397669"/>
                  </a:lnTo>
                  <a:lnTo>
                    <a:pt x="195262" y="335757"/>
                  </a:lnTo>
                  <a:lnTo>
                    <a:pt x="216694" y="290513"/>
                  </a:lnTo>
                  <a:lnTo>
                    <a:pt x="226219" y="252413"/>
                  </a:lnTo>
                  <a:lnTo>
                    <a:pt x="230981" y="226219"/>
                  </a:lnTo>
                  <a:lnTo>
                    <a:pt x="230981" y="197644"/>
                  </a:lnTo>
                  <a:lnTo>
                    <a:pt x="223837" y="159544"/>
                  </a:lnTo>
                  <a:lnTo>
                    <a:pt x="211931" y="133350"/>
                  </a:lnTo>
                  <a:lnTo>
                    <a:pt x="192881" y="95250"/>
                  </a:lnTo>
                  <a:lnTo>
                    <a:pt x="166687" y="57150"/>
                  </a:lnTo>
                  <a:lnTo>
                    <a:pt x="159544" y="38100"/>
                  </a:lnTo>
                  <a:lnTo>
                    <a:pt x="159544" y="23813"/>
                  </a:lnTo>
                  <a:lnTo>
                    <a:pt x="166687" y="7144"/>
                  </a:lnTo>
                  <a:lnTo>
                    <a:pt x="183356" y="0"/>
                  </a:lnTo>
                  <a:lnTo>
                    <a:pt x="223837" y="7144"/>
                  </a:lnTo>
                  <a:lnTo>
                    <a:pt x="309562" y="54769"/>
                  </a:lnTo>
                  <a:lnTo>
                    <a:pt x="373856" y="90488"/>
                  </a:lnTo>
                  <a:lnTo>
                    <a:pt x="428625" y="123825"/>
                  </a:lnTo>
                  <a:lnTo>
                    <a:pt x="478631" y="164307"/>
                  </a:lnTo>
                  <a:lnTo>
                    <a:pt x="516731" y="197644"/>
                  </a:lnTo>
                  <a:lnTo>
                    <a:pt x="545306" y="228600"/>
                  </a:lnTo>
                  <a:lnTo>
                    <a:pt x="554831" y="242888"/>
                  </a:lnTo>
                  <a:lnTo>
                    <a:pt x="564356" y="266700"/>
                  </a:lnTo>
                  <a:lnTo>
                    <a:pt x="569119" y="292894"/>
                  </a:lnTo>
                  <a:lnTo>
                    <a:pt x="564356" y="314325"/>
                  </a:lnTo>
                  <a:lnTo>
                    <a:pt x="550069" y="338138"/>
                  </a:lnTo>
                  <a:lnTo>
                    <a:pt x="509587" y="376238"/>
                  </a:lnTo>
                  <a:lnTo>
                    <a:pt x="452437" y="416719"/>
                  </a:lnTo>
                  <a:lnTo>
                    <a:pt x="359569" y="490538"/>
                  </a:lnTo>
                  <a:lnTo>
                    <a:pt x="2833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E9C24E9A-BED7-4342-80AF-B0DF5FE97775}"/>
                </a:ext>
              </a:extLst>
            </p:cNvPr>
            <p:cNvSpPr/>
            <p:nvPr/>
          </p:nvSpPr>
          <p:spPr>
            <a:xfrm>
              <a:off x="5437188" y="1476375"/>
              <a:ext cx="490537" cy="639763"/>
            </a:xfrm>
            <a:custGeom>
              <a:avLst/>
              <a:gdLst>
                <a:gd name="connsiteX0" fmla="*/ 200025 w 490537"/>
                <a:gd name="connsiteY0" fmla="*/ 390525 h 640556"/>
                <a:gd name="connsiteX1" fmla="*/ 195262 w 490537"/>
                <a:gd name="connsiteY1" fmla="*/ 283369 h 640556"/>
                <a:gd name="connsiteX2" fmla="*/ 185737 w 490537"/>
                <a:gd name="connsiteY2" fmla="*/ 247650 h 640556"/>
                <a:gd name="connsiteX3" fmla="*/ 169069 w 490537"/>
                <a:gd name="connsiteY3" fmla="*/ 214313 h 640556"/>
                <a:gd name="connsiteX4" fmla="*/ 135731 w 490537"/>
                <a:gd name="connsiteY4" fmla="*/ 180975 h 640556"/>
                <a:gd name="connsiteX5" fmla="*/ 73819 w 490537"/>
                <a:gd name="connsiteY5" fmla="*/ 123825 h 640556"/>
                <a:gd name="connsiteX6" fmla="*/ 38100 w 490537"/>
                <a:gd name="connsiteY6" fmla="*/ 97631 h 640556"/>
                <a:gd name="connsiteX7" fmla="*/ 9525 w 490537"/>
                <a:gd name="connsiteY7" fmla="*/ 78581 h 640556"/>
                <a:gd name="connsiteX8" fmla="*/ 0 w 490537"/>
                <a:gd name="connsiteY8" fmla="*/ 64294 h 640556"/>
                <a:gd name="connsiteX9" fmla="*/ 2381 w 490537"/>
                <a:gd name="connsiteY9" fmla="*/ 42863 h 640556"/>
                <a:gd name="connsiteX10" fmla="*/ 16669 w 490537"/>
                <a:gd name="connsiteY10" fmla="*/ 23813 h 640556"/>
                <a:gd name="connsiteX11" fmla="*/ 33337 w 490537"/>
                <a:gd name="connsiteY11" fmla="*/ 11906 h 640556"/>
                <a:gd name="connsiteX12" fmla="*/ 66675 w 490537"/>
                <a:gd name="connsiteY12" fmla="*/ 2381 h 640556"/>
                <a:gd name="connsiteX13" fmla="*/ 128587 w 490537"/>
                <a:gd name="connsiteY13" fmla="*/ 0 h 640556"/>
                <a:gd name="connsiteX14" fmla="*/ 180975 w 490537"/>
                <a:gd name="connsiteY14" fmla="*/ 9525 h 640556"/>
                <a:gd name="connsiteX15" fmla="*/ 238125 w 490537"/>
                <a:gd name="connsiteY15" fmla="*/ 35719 h 640556"/>
                <a:gd name="connsiteX16" fmla="*/ 335756 w 490537"/>
                <a:gd name="connsiteY16" fmla="*/ 88106 h 640556"/>
                <a:gd name="connsiteX17" fmla="*/ 414337 w 490537"/>
                <a:gd name="connsiteY17" fmla="*/ 138113 h 640556"/>
                <a:gd name="connsiteX18" fmla="*/ 450056 w 490537"/>
                <a:gd name="connsiteY18" fmla="*/ 169069 h 640556"/>
                <a:gd name="connsiteX19" fmla="*/ 473869 w 490537"/>
                <a:gd name="connsiteY19" fmla="*/ 192881 h 640556"/>
                <a:gd name="connsiteX20" fmla="*/ 483394 w 490537"/>
                <a:gd name="connsiteY20" fmla="*/ 207169 h 640556"/>
                <a:gd name="connsiteX21" fmla="*/ 488156 w 490537"/>
                <a:gd name="connsiteY21" fmla="*/ 219075 h 640556"/>
                <a:gd name="connsiteX22" fmla="*/ 490537 w 490537"/>
                <a:gd name="connsiteY22" fmla="*/ 235744 h 640556"/>
                <a:gd name="connsiteX23" fmla="*/ 483394 w 490537"/>
                <a:gd name="connsiteY23" fmla="*/ 257175 h 640556"/>
                <a:gd name="connsiteX24" fmla="*/ 469106 w 490537"/>
                <a:gd name="connsiteY24" fmla="*/ 276225 h 640556"/>
                <a:gd name="connsiteX25" fmla="*/ 457200 w 490537"/>
                <a:gd name="connsiteY25" fmla="*/ 292894 h 640556"/>
                <a:gd name="connsiteX26" fmla="*/ 445294 w 490537"/>
                <a:gd name="connsiteY26" fmla="*/ 323850 h 640556"/>
                <a:gd name="connsiteX27" fmla="*/ 385762 w 490537"/>
                <a:gd name="connsiteY27" fmla="*/ 616744 h 640556"/>
                <a:gd name="connsiteX28" fmla="*/ 202406 w 490537"/>
                <a:gd name="connsiteY28" fmla="*/ 640556 h 640556"/>
                <a:gd name="connsiteX29" fmla="*/ 200025 w 490537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0537" h="640556">
                  <a:moveTo>
                    <a:pt x="200025" y="390525"/>
                  </a:moveTo>
                  <a:lnTo>
                    <a:pt x="195262" y="283369"/>
                  </a:lnTo>
                  <a:lnTo>
                    <a:pt x="185737" y="247650"/>
                  </a:lnTo>
                  <a:lnTo>
                    <a:pt x="169069" y="214313"/>
                  </a:lnTo>
                  <a:lnTo>
                    <a:pt x="135731" y="180975"/>
                  </a:lnTo>
                  <a:lnTo>
                    <a:pt x="73819" y="123825"/>
                  </a:lnTo>
                  <a:lnTo>
                    <a:pt x="38100" y="97631"/>
                  </a:lnTo>
                  <a:lnTo>
                    <a:pt x="9525" y="78581"/>
                  </a:lnTo>
                  <a:lnTo>
                    <a:pt x="0" y="64294"/>
                  </a:lnTo>
                  <a:lnTo>
                    <a:pt x="2381" y="42863"/>
                  </a:lnTo>
                  <a:lnTo>
                    <a:pt x="16669" y="23813"/>
                  </a:lnTo>
                  <a:lnTo>
                    <a:pt x="33337" y="11906"/>
                  </a:lnTo>
                  <a:lnTo>
                    <a:pt x="66675" y="2381"/>
                  </a:lnTo>
                  <a:lnTo>
                    <a:pt x="128587" y="0"/>
                  </a:lnTo>
                  <a:lnTo>
                    <a:pt x="180975" y="9525"/>
                  </a:lnTo>
                  <a:lnTo>
                    <a:pt x="238125" y="35719"/>
                  </a:lnTo>
                  <a:lnTo>
                    <a:pt x="335756" y="88106"/>
                  </a:lnTo>
                  <a:lnTo>
                    <a:pt x="414337" y="138113"/>
                  </a:lnTo>
                  <a:lnTo>
                    <a:pt x="450056" y="169069"/>
                  </a:lnTo>
                  <a:lnTo>
                    <a:pt x="473869" y="192881"/>
                  </a:lnTo>
                  <a:lnTo>
                    <a:pt x="483394" y="207169"/>
                  </a:lnTo>
                  <a:lnTo>
                    <a:pt x="488156" y="219075"/>
                  </a:lnTo>
                  <a:lnTo>
                    <a:pt x="490537" y="235744"/>
                  </a:lnTo>
                  <a:lnTo>
                    <a:pt x="483394" y="257175"/>
                  </a:lnTo>
                  <a:lnTo>
                    <a:pt x="469106" y="276225"/>
                  </a:lnTo>
                  <a:lnTo>
                    <a:pt x="457200" y="292894"/>
                  </a:lnTo>
                  <a:lnTo>
                    <a:pt x="445294" y="323850"/>
                  </a:lnTo>
                  <a:lnTo>
                    <a:pt x="385762" y="616744"/>
                  </a:lnTo>
                  <a:lnTo>
                    <a:pt x="202406" y="640556"/>
                  </a:lnTo>
                  <a:cubicBezTo>
                    <a:pt x="201612" y="558006"/>
                    <a:pt x="200819" y="475456"/>
                    <a:pt x="200025" y="3905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318704D0-CCA9-4BCF-B788-623C78A8DF8B}"/>
                </a:ext>
              </a:extLst>
            </p:cNvPr>
            <p:cNvSpPr/>
            <p:nvPr/>
          </p:nvSpPr>
          <p:spPr>
            <a:xfrm>
              <a:off x="4681538" y="3294063"/>
              <a:ext cx="488950" cy="1266825"/>
            </a:xfrm>
            <a:custGeom>
              <a:avLst/>
              <a:gdLst>
                <a:gd name="connsiteX0" fmla="*/ 192881 w 488156"/>
                <a:gd name="connsiteY0" fmla="*/ 792956 h 1266825"/>
                <a:gd name="connsiteX1" fmla="*/ 183356 w 488156"/>
                <a:gd name="connsiteY1" fmla="*/ 576262 h 1266825"/>
                <a:gd name="connsiteX2" fmla="*/ 173831 w 488156"/>
                <a:gd name="connsiteY2" fmla="*/ 402431 h 1266825"/>
                <a:gd name="connsiteX3" fmla="*/ 164306 w 488156"/>
                <a:gd name="connsiteY3" fmla="*/ 359569 h 1266825"/>
                <a:gd name="connsiteX4" fmla="*/ 119062 w 488156"/>
                <a:gd name="connsiteY4" fmla="*/ 245269 h 1266825"/>
                <a:gd name="connsiteX5" fmla="*/ 64293 w 488156"/>
                <a:gd name="connsiteY5" fmla="*/ 133350 h 1266825"/>
                <a:gd name="connsiteX6" fmla="*/ 23812 w 488156"/>
                <a:gd name="connsiteY6" fmla="*/ 78581 h 1266825"/>
                <a:gd name="connsiteX7" fmla="*/ 4762 w 488156"/>
                <a:gd name="connsiteY7" fmla="*/ 54769 h 1266825"/>
                <a:gd name="connsiteX8" fmla="*/ 0 w 488156"/>
                <a:gd name="connsiteY8" fmla="*/ 38100 h 1266825"/>
                <a:gd name="connsiteX9" fmla="*/ 2381 w 488156"/>
                <a:gd name="connsiteY9" fmla="*/ 23812 h 1266825"/>
                <a:gd name="connsiteX10" fmla="*/ 11906 w 488156"/>
                <a:gd name="connsiteY10" fmla="*/ 11906 h 1266825"/>
                <a:gd name="connsiteX11" fmla="*/ 40481 w 488156"/>
                <a:gd name="connsiteY11" fmla="*/ 0 h 1266825"/>
                <a:gd name="connsiteX12" fmla="*/ 61912 w 488156"/>
                <a:gd name="connsiteY12" fmla="*/ 0 h 1266825"/>
                <a:gd name="connsiteX13" fmla="*/ 123825 w 488156"/>
                <a:gd name="connsiteY13" fmla="*/ 14287 h 1266825"/>
                <a:gd name="connsiteX14" fmla="*/ 290512 w 488156"/>
                <a:gd name="connsiteY14" fmla="*/ 50006 h 1266825"/>
                <a:gd name="connsiteX15" fmla="*/ 333375 w 488156"/>
                <a:gd name="connsiteY15" fmla="*/ 226219 h 1266825"/>
                <a:gd name="connsiteX16" fmla="*/ 376237 w 488156"/>
                <a:gd name="connsiteY16" fmla="*/ 488156 h 1266825"/>
                <a:gd name="connsiteX17" fmla="*/ 397668 w 488156"/>
                <a:gd name="connsiteY17" fmla="*/ 647700 h 1266825"/>
                <a:gd name="connsiteX18" fmla="*/ 419100 w 488156"/>
                <a:gd name="connsiteY18" fmla="*/ 957262 h 1266825"/>
                <a:gd name="connsiteX19" fmla="*/ 488156 w 488156"/>
                <a:gd name="connsiteY19" fmla="*/ 1126331 h 1266825"/>
                <a:gd name="connsiteX20" fmla="*/ 478631 w 488156"/>
                <a:gd name="connsiteY20" fmla="*/ 1169194 h 1266825"/>
                <a:gd name="connsiteX21" fmla="*/ 466725 w 488156"/>
                <a:gd name="connsiteY21" fmla="*/ 1195387 h 1266825"/>
                <a:gd name="connsiteX22" fmla="*/ 419100 w 488156"/>
                <a:gd name="connsiteY22" fmla="*/ 1262062 h 1266825"/>
                <a:gd name="connsiteX23" fmla="*/ 397668 w 488156"/>
                <a:gd name="connsiteY23" fmla="*/ 1266825 h 1266825"/>
                <a:gd name="connsiteX24" fmla="*/ 364331 w 488156"/>
                <a:gd name="connsiteY24" fmla="*/ 1259681 h 1266825"/>
                <a:gd name="connsiteX25" fmla="*/ 326231 w 488156"/>
                <a:gd name="connsiteY25" fmla="*/ 1243012 h 1266825"/>
                <a:gd name="connsiteX26" fmla="*/ 290512 w 488156"/>
                <a:gd name="connsiteY26" fmla="*/ 1216819 h 1266825"/>
                <a:gd name="connsiteX27" fmla="*/ 264318 w 488156"/>
                <a:gd name="connsiteY27" fmla="*/ 1188244 h 1266825"/>
                <a:gd name="connsiteX28" fmla="*/ 242887 w 488156"/>
                <a:gd name="connsiteY28" fmla="*/ 1152525 h 1266825"/>
                <a:gd name="connsiteX29" fmla="*/ 221456 w 488156"/>
                <a:gd name="connsiteY29" fmla="*/ 1097756 h 1266825"/>
                <a:gd name="connsiteX30" fmla="*/ 209550 w 488156"/>
                <a:gd name="connsiteY30" fmla="*/ 1040606 h 1266825"/>
                <a:gd name="connsiteX31" fmla="*/ 204787 w 488156"/>
                <a:gd name="connsiteY31" fmla="*/ 976312 h 1266825"/>
                <a:gd name="connsiteX32" fmla="*/ 192881 w 488156"/>
                <a:gd name="connsiteY32" fmla="*/ 792956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156" h="1266825">
                  <a:moveTo>
                    <a:pt x="192881" y="792956"/>
                  </a:moveTo>
                  <a:lnTo>
                    <a:pt x="183356" y="576262"/>
                  </a:lnTo>
                  <a:lnTo>
                    <a:pt x="173831" y="402431"/>
                  </a:lnTo>
                  <a:lnTo>
                    <a:pt x="164306" y="359569"/>
                  </a:lnTo>
                  <a:lnTo>
                    <a:pt x="119062" y="245269"/>
                  </a:lnTo>
                  <a:lnTo>
                    <a:pt x="64293" y="133350"/>
                  </a:lnTo>
                  <a:lnTo>
                    <a:pt x="23812" y="78581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2381" y="23812"/>
                  </a:lnTo>
                  <a:lnTo>
                    <a:pt x="11906" y="11906"/>
                  </a:lnTo>
                  <a:lnTo>
                    <a:pt x="40481" y="0"/>
                  </a:lnTo>
                  <a:lnTo>
                    <a:pt x="61912" y="0"/>
                  </a:lnTo>
                  <a:lnTo>
                    <a:pt x="123825" y="14287"/>
                  </a:lnTo>
                  <a:lnTo>
                    <a:pt x="290512" y="50006"/>
                  </a:lnTo>
                  <a:lnTo>
                    <a:pt x="333375" y="226219"/>
                  </a:lnTo>
                  <a:lnTo>
                    <a:pt x="376237" y="488156"/>
                  </a:lnTo>
                  <a:lnTo>
                    <a:pt x="397668" y="647700"/>
                  </a:lnTo>
                  <a:lnTo>
                    <a:pt x="419100" y="957262"/>
                  </a:lnTo>
                  <a:lnTo>
                    <a:pt x="488156" y="1126331"/>
                  </a:lnTo>
                  <a:lnTo>
                    <a:pt x="478631" y="1169194"/>
                  </a:lnTo>
                  <a:lnTo>
                    <a:pt x="466725" y="1195387"/>
                  </a:lnTo>
                  <a:lnTo>
                    <a:pt x="419100" y="1262062"/>
                  </a:lnTo>
                  <a:lnTo>
                    <a:pt x="397668" y="1266825"/>
                  </a:lnTo>
                  <a:lnTo>
                    <a:pt x="364331" y="1259681"/>
                  </a:lnTo>
                  <a:lnTo>
                    <a:pt x="326231" y="1243012"/>
                  </a:lnTo>
                  <a:lnTo>
                    <a:pt x="290512" y="1216819"/>
                  </a:lnTo>
                  <a:lnTo>
                    <a:pt x="264318" y="1188244"/>
                  </a:lnTo>
                  <a:lnTo>
                    <a:pt x="242887" y="1152525"/>
                  </a:lnTo>
                  <a:lnTo>
                    <a:pt x="221456" y="1097756"/>
                  </a:lnTo>
                  <a:lnTo>
                    <a:pt x="209550" y="1040606"/>
                  </a:lnTo>
                  <a:lnTo>
                    <a:pt x="204787" y="976312"/>
                  </a:lnTo>
                  <a:lnTo>
                    <a:pt x="192881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7">
              <a:extLst>
                <a:ext uri="{FF2B5EF4-FFF2-40B4-BE49-F238E27FC236}">
                  <a16:creationId xmlns:a16="http://schemas.microsoft.com/office/drawing/2014/main" id="{748B061D-8828-42F0-BEDD-23AD23475C1B}"/>
                </a:ext>
              </a:extLst>
            </p:cNvPr>
            <p:cNvSpPr/>
            <p:nvPr/>
          </p:nvSpPr>
          <p:spPr>
            <a:xfrm>
              <a:off x="3733800" y="1876425"/>
              <a:ext cx="919163" cy="619125"/>
            </a:xfrm>
            <a:custGeom>
              <a:avLst/>
              <a:gdLst>
                <a:gd name="connsiteX0" fmla="*/ 573881 w 919163"/>
                <a:gd name="connsiteY0" fmla="*/ 447675 h 619125"/>
                <a:gd name="connsiteX1" fmla="*/ 483394 w 919163"/>
                <a:gd name="connsiteY1" fmla="*/ 366713 h 619125"/>
                <a:gd name="connsiteX2" fmla="*/ 414338 w 919163"/>
                <a:gd name="connsiteY2" fmla="*/ 311944 h 619125"/>
                <a:gd name="connsiteX3" fmla="*/ 330994 w 919163"/>
                <a:gd name="connsiteY3" fmla="*/ 254794 h 619125"/>
                <a:gd name="connsiteX4" fmla="*/ 209550 w 919163"/>
                <a:gd name="connsiteY4" fmla="*/ 178594 h 619125"/>
                <a:gd name="connsiteX5" fmla="*/ 0 w 919163"/>
                <a:gd name="connsiteY5" fmla="*/ 54769 h 619125"/>
                <a:gd name="connsiteX6" fmla="*/ 116681 w 919163"/>
                <a:gd name="connsiteY6" fmla="*/ 0 h 619125"/>
                <a:gd name="connsiteX7" fmla="*/ 250031 w 919163"/>
                <a:gd name="connsiteY7" fmla="*/ 35719 h 619125"/>
                <a:gd name="connsiteX8" fmla="*/ 390525 w 919163"/>
                <a:gd name="connsiteY8" fmla="*/ 76200 h 619125"/>
                <a:gd name="connsiteX9" fmla="*/ 507206 w 919163"/>
                <a:gd name="connsiteY9" fmla="*/ 111919 h 619125"/>
                <a:gd name="connsiteX10" fmla="*/ 595313 w 919163"/>
                <a:gd name="connsiteY10" fmla="*/ 145256 h 619125"/>
                <a:gd name="connsiteX11" fmla="*/ 650081 w 919163"/>
                <a:gd name="connsiteY11" fmla="*/ 171450 h 619125"/>
                <a:gd name="connsiteX12" fmla="*/ 697706 w 919163"/>
                <a:gd name="connsiteY12" fmla="*/ 204788 h 619125"/>
                <a:gd name="connsiteX13" fmla="*/ 759619 w 919163"/>
                <a:gd name="connsiteY13" fmla="*/ 261938 h 619125"/>
                <a:gd name="connsiteX14" fmla="*/ 812006 w 919163"/>
                <a:gd name="connsiteY14" fmla="*/ 314325 h 619125"/>
                <a:gd name="connsiteX15" fmla="*/ 847725 w 919163"/>
                <a:gd name="connsiteY15" fmla="*/ 352425 h 619125"/>
                <a:gd name="connsiteX16" fmla="*/ 876300 w 919163"/>
                <a:gd name="connsiteY16" fmla="*/ 392906 h 619125"/>
                <a:gd name="connsiteX17" fmla="*/ 897731 w 919163"/>
                <a:gd name="connsiteY17" fmla="*/ 423863 h 619125"/>
                <a:gd name="connsiteX18" fmla="*/ 914400 w 919163"/>
                <a:gd name="connsiteY18" fmla="*/ 464344 h 619125"/>
                <a:gd name="connsiteX19" fmla="*/ 919163 w 919163"/>
                <a:gd name="connsiteY19" fmla="*/ 488156 h 619125"/>
                <a:gd name="connsiteX20" fmla="*/ 919163 w 919163"/>
                <a:gd name="connsiteY20" fmla="*/ 523875 h 619125"/>
                <a:gd name="connsiteX21" fmla="*/ 914400 w 919163"/>
                <a:gd name="connsiteY21" fmla="*/ 557213 h 619125"/>
                <a:gd name="connsiteX22" fmla="*/ 900113 w 919163"/>
                <a:gd name="connsiteY22" fmla="*/ 578644 h 619125"/>
                <a:gd name="connsiteX23" fmla="*/ 873919 w 919163"/>
                <a:gd name="connsiteY23" fmla="*/ 602456 h 619125"/>
                <a:gd name="connsiteX24" fmla="*/ 838200 w 919163"/>
                <a:gd name="connsiteY24" fmla="*/ 614363 h 619125"/>
                <a:gd name="connsiteX25" fmla="*/ 800100 w 919163"/>
                <a:gd name="connsiteY25" fmla="*/ 619125 h 619125"/>
                <a:gd name="connsiteX26" fmla="*/ 764381 w 919163"/>
                <a:gd name="connsiteY26" fmla="*/ 609600 h 619125"/>
                <a:gd name="connsiteX27" fmla="*/ 714375 w 919163"/>
                <a:gd name="connsiteY27" fmla="*/ 578644 h 619125"/>
                <a:gd name="connsiteX28" fmla="*/ 573881 w 919163"/>
                <a:gd name="connsiteY28" fmla="*/ 44767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9163" h="619125">
                  <a:moveTo>
                    <a:pt x="573881" y="447675"/>
                  </a:moveTo>
                  <a:lnTo>
                    <a:pt x="483394" y="366713"/>
                  </a:lnTo>
                  <a:lnTo>
                    <a:pt x="414338" y="311944"/>
                  </a:lnTo>
                  <a:lnTo>
                    <a:pt x="330994" y="254794"/>
                  </a:lnTo>
                  <a:lnTo>
                    <a:pt x="209550" y="178594"/>
                  </a:lnTo>
                  <a:lnTo>
                    <a:pt x="0" y="54769"/>
                  </a:lnTo>
                  <a:lnTo>
                    <a:pt x="116681" y="0"/>
                  </a:lnTo>
                  <a:lnTo>
                    <a:pt x="250031" y="35719"/>
                  </a:lnTo>
                  <a:lnTo>
                    <a:pt x="390525" y="76200"/>
                  </a:lnTo>
                  <a:lnTo>
                    <a:pt x="507206" y="111919"/>
                  </a:lnTo>
                  <a:lnTo>
                    <a:pt x="595313" y="145256"/>
                  </a:lnTo>
                  <a:lnTo>
                    <a:pt x="650081" y="171450"/>
                  </a:lnTo>
                  <a:lnTo>
                    <a:pt x="697706" y="204788"/>
                  </a:lnTo>
                  <a:lnTo>
                    <a:pt x="759619" y="261938"/>
                  </a:lnTo>
                  <a:lnTo>
                    <a:pt x="812006" y="314325"/>
                  </a:lnTo>
                  <a:lnTo>
                    <a:pt x="847725" y="352425"/>
                  </a:lnTo>
                  <a:lnTo>
                    <a:pt x="876300" y="392906"/>
                  </a:lnTo>
                  <a:lnTo>
                    <a:pt x="897731" y="423863"/>
                  </a:lnTo>
                  <a:lnTo>
                    <a:pt x="914400" y="464344"/>
                  </a:lnTo>
                  <a:lnTo>
                    <a:pt x="919163" y="488156"/>
                  </a:lnTo>
                  <a:lnTo>
                    <a:pt x="919163" y="523875"/>
                  </a:lnTo>
                  <a:lnTo>
                    <a:pt x="914400" y="557213"/>
                  </a:lnTo>
                  <a:lnTo>
                    <a:pt x="900113" y="578644"/>
                  </a:lnTo>
                  <a:lnTo>
                    <a:pt x="873919" y="602456"/>
                  </a:lnTo>
                  <a:lnTo>
                    <a:pt x="838200" y="614363"/>
                  </a:lnTo>
                  <a:lnTo>
                    <a:pt x="800100" y="619125"/>
                  </a:lnTo>
                  <a:lnTo>
                    <a:pt x="764381" y="609600"/>
                  </a:lnTo>
                  <a:lnTo>
                    <a:pt x="714375" y="578644"/>
                  </a:lnTo>
                  <a:lnTo>
                    <a:pt x="5738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2">
              <a:extLst>
                <a:ext uri="{FF2B5EF4-FFF2-40B4-BE49-F238E27FC236}">
                  <a16:creationId xmlns:a16="http://schemas.microsoft.com/office/drawing/2014/main" id="{48E0821D-A193-4894-BDB1-B4401BCCA7BD}"/>
                </a:ext>
              </a:extLst>
            </p:cNvPr>
            <p:cNvSpPr/>
            <p:nvPr/>
          </p:nvSpPr>
          <p:spPr>
            <a:xfrm rot="16200000">
              <a:off x="2524919" y="3842544"/>
              <a:ext cx="2149475" cy="461963"/>
            </a:xfrm>
            <a:custGeom>
              <a:avLst/>
              <a:gdLst>
                <a:gd name="connsiteX0" fmla="*/ 916781 w 2150269"/>
                <a:gd name="connsiteY0" fmla="*/ 414337 h 461962"/>
                <a:gd name="connsiteX1" fmla="*/ 357188 w 2150269"/>
                <a:gd name="connsiteY1" fmla="*/ 385762 h 461962"/>
                <a:gd name="connsiteX2" fmla="*/ 90488 w 2150269"/>
                <a:gd name="connsiteY2" fmla="*/ 371475 h 461962"/>
                <a:gd name="connsiteX3" fmla="*/ 0 w 2150269"/>
                <a:gd name="connsiteY3" fmla="*/ 171450 h 461962"/>
                <a:gd name="connsiteX4" fmla="*/ 271463 w 2150269"/>
                <a:gd name="connsiteY4" fmla="*/ 171450 h 461962"/>
                <a:gd name="connsiteX5" fmla="*/ 566738 w 2150269"/>
                <a:gd name="connsiteY5" fmla="*/ 169069 h 461962"/>
                <a:gd name="connsiteX6" fmla="*/ 781050 w 2150269"/>
                <a:gd name="connsiteY6" fmla="*/ 171450 h 461962"/>
                <a:gd name="connsiteX7" fmla="*/ 950119 w 2150269"/>
                <a:gd name="connsiteY7" fmla="*/ 176212 h 461962"/>
                <a:gd name="connsiteX8" fmla="*/ 1071563 w 2150269"/>
                <a:gd name="connsiteY8" fmla="*/ 178594 h 461962"/>
                <a:gd name="connsiteX9" fmla="*/ 1362075 w 2150269"/>
                <a:gd name="connsiteY9" fmla="*/ 190500 h 461962"/>
                <a:gd name="connsiteX10" fmla="*/ 1554956 w 2150269"/>
                <a:gd name="connsiteY10" fmla="*/ 216694 h 461962"/>
                <a:gd name="connsiteX11" fmla="*/ 1693069 w 2150269"/>
                <a:gd name="connsiteY11" fmla="*/ 209550 h 461962"/>
                <a:gd name="connsiteX12" fmla="*/ 1762125 w 2150269"/>
                <a:gd name="connsiteY12" fmla="*/ 202406 h 461962"/>
                <a:gd name="connsiteX13" fmla="*/ 1824038 w 2150269"/>
                <a:gd name="connsiteY13" fmla="*/ 190500 h 461962"/>
                <a:gd name="connsiteX14" fmla="*/ 1885950 w 2150269"/>
                <a:gd name="connsiteY14" fmla="*/ 171450 h 461962"/>
                <a:gd name="connsiteX15" fmla="*/ 1938338 w 2150269"/>
                <a:gd name="connsiteY15" fmla="*/ 147637 h 461962"/>
                <a:gd name="connsiteX16" fmla="*/ 1985963 w 2150269"/>
                <a:gd name="connsiteY16" fmla="*/ 109537 h 461962"/>
                <a:gd name="connsiteX17" fmla="*/ 2090738 w 2150269"/>
                <a:gd name="connsiteY17" fmla="*/ 0 h 461962"/>
                <a:gd name="connsiteX18" fmla="*/ 2150269 w 2150269"/>
                <a:gd name="connsiteY18" fmla="*/ 180975 h 461962"/>
                <a:gd name="connsiteX19" fmla="*/ 2043113 w 2150269"/>
                <a:gd name="connsiteY19" fmla="*/ 295275 h 461962"/>
                <a:gd name="connsiteX20" fmla="*/ 2026444 w 2150269"/>
                <a:gd name="connsiteY20" fmla="*/ 328612 h 461962"/>
                <a:gd name="connsiteX21" fmla="*/ 2007394 w 2150269"/>
                <a:gd name="connsiteY21" fmla="*/ 373856 h 461962"/>
                <a:gd name="connsiteX22" fmla="*/ 1985963 w 2150269"/>
                <a:gd name="connsiteY22" fmla="*/ 416719 h 461962"/>
                <a:gd name="connsiteX23" fmla="*/ 1950244 w 2150269"/>
                <a:gd name="connsiteY23" fmla="*/ 447675 h 461962"/>
                <a:gd name="connsiteX24" fmla="*/ 1916906 w 2150269"/>
                <a:gd name="connsiteY24" fmla="*/ 459581 h 461962"/>
                <a:gd name="connsiteX25" fmla="*/ 1885950 w 2150269"/>
                <a:gd name="connsiteY25" fmla="*/ 461962 h 461962"/>
                <a:gd name="connsiteX26" fmla="*/ 1759744 w 2150269"/>
                <a:gd name="connsiteY26" fmla="*/ 452437 h 461962"/>
                <a:gd name="connsiteX27" fmla="*/ 1578769 w 2150269"/>
                <a:gd name="connsiteY27" fmla="*/ 440531 h 461962"/>
                <a:gd name="connsiteX28" fmla="*/ 1400175 w 2150269"/>
                <a:gd name="connsiteY28" fmla="*/ 438150 h 461962"/>
                <a:gd name="connsiteX29" fmla="*/ 916781 w 2150269"/>
                <a:gd name="connsiteY29" fmla="*/ 414337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0269" h="461962">
                  <a:moveTo>
                    <a:pt x="916781" y="414337"/>
                  </a:moveTo>
                  <a:lnTo>
                    <a:pt x="357188" y="385762"/>
                  </a:lnTo>
                  <a:lnTo>
                    <a:pt x="90488" y="371475"/>
                  </a:lnTo>
                  <a:lnTo>
                    <a:pt x="0" y="171450"/>
                  </a:lnTo>
                  <a:lnTo>
                    <a:pt x="271463" y="171450"/>
                  </a:lnTo>
                  <a:lnTo>
                    <a:pt x="566738" y="169069"/>
                  </a:lnTo>
                  <a:lnTo>
                    <a:pt x="781050" y="171450"/>
                  </a:lnTo>
                  <a:lnTo>
                    <a:pt x="950119" y="176212"/>
                  </a:lnTo>
                  <a:lnTo>
                    <a:pt x="1071563" y="178594"/>
                  </a:lnTo>
                  <a:lnTo>
                    <a:pt x="1362075" y="190500"/>
                  </a:lnTo>
                  <a:lnTo>
                    <a:pt x="1554956" y="216694"/>
                  </a:lnTo>
                  <a:lnTo>
                    <a:pt x="1693069" y="209550"/>
                  </a:lnTo>
                  <a:lnTo>
                    <a:pt x="1762125" y="202406"/>
                  </a:lnTo>
                  <a:lnTo>
                    <a:pt x="1824038" y="190500"/>
                  </a:lnTo>
                  <a:lnTo>
                    <a:pt x="1885950" y="171450"/>
                  </a:lnTo>
                  <a:lnTo>
                    <a:pt x="1938338" y="147637"/>
                  </a:lnTo>
                  <a:lnTo>
                    <a:pt x="1985963" y="109537"/>
                  </a:lnTo>
                  <a:lnTo>
                    <a:pt x="2090738" y="0"/>
                  </a:lnTo>
                  <a:lnTo>
                    <a:pt x="2150269" y="180975"/>
                  </a:lnTo>
                  <a:lnTo>
                    <a:pt x="2043113" y="295275"/>
                  </a:lnTo>
                  <a:lnTo>
                    <a:pt x="2026444" y="328612"/>
                  </a:lnTo>
                  <a:lnTo>
                    <a:pt x="2007394" y="373856"/>
                  </a:lnTo>
                  <a:lnTo>
                    <a:pt x="1985963" y="416719"/>
                  </a:lnTo>
                  <a:lnTo>
                    <a:pt x="1950244" y="447675"/>
                  </a:lnTo>
                  <a:lnTo>
                    <a:pt x="1916906" y="459581"/>
                  </a:lnTo>
                  <a:lnTo>
                    <a:pt x="1885950" y="461962"/>
                  </a:lnTo>
                  <a:lnTo>
                    <a:pt x="1759744" y="452437"/>
                  </a:lnTo>
                  <a:lnTo>
                    <a:pt x="1578769" y="440531"/>
                  </a:lnTo>
                  <a:lnTo>
                    <a:pt x="1400175" y="438150"/>
                  </a:lnTo>
                  <a:lnTo>
                    <a:pt x="91678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2">
              <a:extLst>
                <a:ext uri="{FF2B5EF4-FFF2-40B4-BE49-F238E27FC236}">
                  <a16:creationId xmlns:a16="http://schemas.microsoft.com/office/drawing/2014/main" id="{0346D69A-2478-4565-B593-2DBF7FA2ED07}"/>
                </a:ext>
              </a:extLst>
            </p:cNvPr>
            <p:cNvSpPr/>
            <p:nvPr/>
          </p:nvSpPr>
          <p:spPr>
            <a:xfrm>
              <a:off x="2536825" y="4725988"/>
              <a:ext cx="2020888" cy="879475"/>
            </a:xfrm>
            <a:custGeom>
              <a:avLst/>
              <a:gdLst>
                <a:gd name="connsiteX0" fmla="*/ 1307307 w 2021682"/>
                <a:gd name="connsiteY0" fmla="*/ 414338 h 878682"/>
                <a:gd name="connsiteX1" fmla="*/ 892969 w 2021682"/>
                <a:gd name="connsiteY1" fmla="*/ 616744 h 878682"/>
                <a:gd name="connsiteX2" fmla="*/ 561975 w 2021682"/>
                <a:gd name="connsiteY2" fmla="*/ 778669 h 878682"/>
                <a:gd name="connsiteX3" fmla="*/ 464344 w 2021682"/>
                <a:gd name="connsiteY3" fmla="*/ 823913 h 878682"/>
                <a:gd name="connsiteX4" fmla="*/ 440532 w 2021682"/>
                <a:gd name="connsiteY4" fmla="*/ 852488 h 878682"/>
                <a:gd name="connsiteX5" fmla="*/ 423863 w 2021682"/>
                <a:gd name="connsiteY5" fmla="*/ 869157 h 878682"/>
                <a:gd name="connsiteX6" fmla="*/ 404813 w 2021682"/>
                <a:gd name="connsiteY6" fmla="*/ 876300 h 878682"/>
                <a:gd name="connsiteX7" fmla="*/ 383382 w 2021682"/>
                <a:gd name="connsiteY7" fmla="*/ 878682 h 878682"/>
                <a:gd name="connsiteX8" fmla="*/ 357188 w 2021682"/>
                <a:gd name="connsiteY8" fmla="*/ 876300 h 878682"/>
                <a:gd name="connsiteX9" fmla="*/ 321469 w 2021682"/>
                <a:gd name="connsiteY9" fmla="*/ 854869 h 878682"/>
                <a:gd name="connsiteX10" fmla="*/ 211932 w 2021682"/>
                <a:gd name="connsiteY10" fmla="*/ 764382 h 878682"/>
                <a:gd name="connsiteX11" fmla="*/ 133350 w 2021682"/>
                <a:gd name="connsiteY11" fmla="*/ 681038 h 878682"/>
                <a:gd name="connsiteX12" fmla="*/ 71438 w 2021682"/>
                <a:gd name="connsiteY12" fmla="*/ 600075 h 878682"/>
                <a:gd name="connsiteX13" fmla="*/ 45244 w 2021682"/>
                <a:gd name="connsiteY13" fmla="*/ 557213 h 878682"/>
                <a:gd name="connsiteX14" fmla="*/ 14288 w 2021682"/>
                <a:gd name="connsiteY14" fmla="*/ 504825 h 878682"/>
                <a:gd name="connsiteX15" fmla="*/ 4763 w 2021682"/>
                <a:gd name="connsiteY15" fmla="*/ 483394 h 878682"/>
                <a:gd name="connsiteX16" fmla="*/ 0 w 2021682"/>
                <a:gd name="connsiteY16" fmla="*/ 466725 h 878682"/>
                <a:gd name="connsiteX17" fmla="*/ 7144 w 2021682"/>
                <a:gd name="connsiteY17" fmla="*/ 447675 h 878682"/>
                <a:gd name="connsiteX18" fmla="*/ 33338 w 2021682"/>
                <a:gd name="connsiteY18" fmla="*/ 442913 h 878682"/>
                <a:gd name="connsiteX19" fmla="*/ 59532 w 2021682"/>
                <a:gd name="connsiteY19" fmla="*/ 450057 h 878682"/>
                <a:gd name="connsiteX20" fmla="*/ 107157 w 2021682"/>
                <a:gd name="connsiteY20" fmla="*/ 473869 h 878682"/>
                <a:gd name="connsiteX21" fmla="*/ 195263 w 2021682"/>
                <a:gd name="connsiteY21" fmla="*/ 528638 h 878682"/>
                <a:gd name="connsiteX22" fmla="*/ 230982 w 2021682"/>
                <a:gd name="connsiteY22" fmla="*/ 550069 h 878682"/>
                <a:gd name="connsiteX23" fmla="*/ 254794 w 2021682"/>
                <a:gd name="connsiteY23" fmla="*/ 554832 h 878682"/>
                <a:gd name="connsiteX24" fmla="*/ 300038 w 2021682"/>
                <a:gd name="connsiteY24" fmla="*/ 559594 h 878682"/>
                <a:gd name="connsiteX25" fmla="*/ 330994 w 2021682"/>
                <a:gd name="connsiteY25" fmla="*/ 559594 h 878682"/>
                <a:gd name="connsiteX26" fmla="*/ 378619 w 2021682"/>
                <a:gd name="connsiteY26" fmla="*/ 550069 h 878682"/>
                <a:gd name="connsiteX27" fmla="*/ 578644 w 2021682"/>
                <a:gd name="connsiteY27" fmla="*/ 500063 h 878682"/>
                <a:gd name="connsiteX28" fmla="*/ 771525 w 2021682"/>
                <a:gd name="connsiteY28" fmla="*/ 435769 h 878682"/>
                <a:gd name="connsiteX29" fmla="*/ 1002507 w 2021682"/>
                <a:gd name="connsiteY29" fmla="*/ 354807 h 878682"/>
                <a:gd name="connsiteX30" fmla="*/ 1216819 w 2021682"/>
                <a:gd name="connsiteY30" fmla="*/ 283369 h 878682"/>
                <a:gd name="connsiteX31" fmla="*/ 1416844 w 2021682"/>
                <a:gd name="connsiteY31" fmla="*/ 209550 h 878682"/>
                <a:gd name="connsiteX32" fmla="*/ 1685925 w 2021682"/>
                <a:gd name="connsiteY32" fmla="*/ 107157 h 878682"/>
                <a:gd name="connsiteX33" fmla="*/ 1974057 w 2021682"/>
                <a:gd name="connsiteY33" fmla="*/ 2382 h 878682"/>
                <a:gd name="connsiteX34" fmla="*/ 2000250 w 2021682"/>
                <a:gd name="connsiteY34" fmla="*/ 0 h 878682"/>
                <a:gd name="connsiteX35" fmla="*/ 2016919 w 2021682"/>
                <a:gd name="connsiteY35" fmla="*/ 4763 h 878682"/>
                <a:gd name="connsiteX36" fmla="*/ 2021682 w 2021682"/>
                <a:gd name="connsiteY36" fmla="*/ 16669 h 878682"/>
                <a:gd name="connsiteX37" fmla="*/ 2016919 w 2021682"/>
                <a:gd name="connsiteY37" fmla="*/ 38100 h 878682"/>
                <a:gd name="connsiteX38" fmla="*/ 2005013 w 2021682"/>
                <a:gd name="connsiteY38" fmla="*/ 66675 h 878682"/>
                <a:gd name="connsiteX39" fmla="*/ 1843088 w 2021682"/>
                <a:gd name="connsiteY39" fmla="*/ 145257 h 878682"/>
                <a:gd name="connsiteX40" fmla="*/ 1307307 w 2021682"/>
                <a:gd name="connsiteY40" fmla="*/ 414338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1682" h="878682">
                  <a:moveTo>
                    <a:pt x="1307307" y="414338"/>
                  </a:moveTo>
                  <a:lnTo>
                    <a:pt x="892969" y="616744"/>
                  </a:lnTo>
                  <a:lnTo>
                    <a:pt x="561975" y="778669"/>
                  </a:lnTo>
                  <a:lnTo>
                    <a:pt x="464344" y="823913"/>
                  </a:lnTo>
                  <a:lnTo>
                    <a:pt x="440532" y="852488"/>
                  </a:lnTo>
                  <a:lnTo>
                    <a:pt x="423863" y="869157"/>
                  </a:lnTo>
                  <a:lnTo>
                    <a:pt x="404813" y="876300"/>
                  </a:lnTo>
                  <a:lnTo>
                    <a:pt x="383382" y="878682"/>
                  </a:lnTo>
                  <a:lnTo>
                    <a:pt x="357188" y="876300"/>
                  </a:lnTo>
                  <a:lnTo>
                    <a:pt x="321469" y="854869"/>
                  </a:lnTo>
                  <a:lnTo>
                    <a:pt x="211932" y="764382"/>
                  </a:lnTo>
                  <a:lnTo>
                    <a:pt x="133350" y="681038"/>
                  </a:lnTo>
                  <a:lnTo>
                    <a:pt x="71438" y="600075"/>
                  </a:lnTo>
                  <a:lnTo>
                    <a:pt x="45244" y="557213"/>
                  </a:lnTo>
                  <a:lnTo>
                    <a:pt x="14288" y="504825"/>
                  </a:lnTo>
                  <a:lnTo>
                    <a:pt x="4763" y="483394"/>
                  </a:lnTo>
                  <a:lnTo>
                    <a:pt x="0" y="466725"/>
                  </a:lnTo>
                  <a:lnTo>
                    <a:pt x="7144" y="447675"/>
                  </a:lnTo>
                  <a:cubicBezTo>
                    <a:pt x="31735" y="442757"/>
                    <a:pt x="22862" y="442913"/>
                    <a:pt x="33338" y="442913"/>
                  </a:cubicBezTo>
                  <a:lnTo>
                    <a:pt x="59532" y="450057"/>
                  </a:lnTo>
                  <a:lnTo>
                    <a:pt x="107157" y="473869"/>
                  </a:lnTo>
                  <a:lnTo>
                    <a:pt x="195263" y="528638"/>
                  </a:lnTo>
                  <a:lnTo>
                    <a:pt x="230982" y="550069"/>
                  </a:lnTo>
                  <a:lnTo>
                    <a:pt x="254794" y="554832"/>
                  </a:lnTo>
                  <a:lnTo>
                    <a:pt x="300038" y="559594"/>
                  </a:lnTo>
                  <a:lnTo>
                    <a:pt x="330994" y="559594"/>
                  </a:lnTo>
                  <a:lnTo>
                    <a:pt x="378619" y="550069"/>
                  </a:lnTo>
                  <a:lnTo>
                    <a:pt x="578644" y="500063"/>
                  </a:lnTo>
                  <a:lnTo>
                    <a:pt x="771525" y="435769"/>
                  </a:lnTo>
                  <a:lnTo>
                    <a:pt x="1002507" y="354807"/>
                  </a:lnTo>
                  <a:lnTo>
                    <a:pt x="1216819" y="283369"/>
                  </a:lnTo>
                  <a:lnTo>
                    <a:pt x="1416844" y="209550"/>
                  </a:lnTo>
                  <a:lnTo>
                    <a:pt x="1685925" y="107157"/>
                  </a:lnTo>
                  <a:lnTo>
                    <a:pt x="1974057" y="2382"/>
                  </a:lnTo>
                  <a:lnTo>
                    <a:pt x="2000250" y="0"/>
                  </a:lnTo>
                  <a:lnTo>
                    <a:pt x="2016919" y="4763"/>
                  </a:lnTo>
                  <a:lnTo>
                    <a:pt x="2021682" y="16669"/>
                  </a:lnTo>
                  <a:lnTo>
                    <a:pt x="2016919" y="38100"/>
                  </a:lnTo>
                  <a:lnTo>
                    <a:pt x="2005013" y="66675"/>
                  </a:lnTo>
                  <a:lnTo>
                    <a:pt x="1843088" y="145257"/>
                  </a:lnTo>
                  <a:lnTo>
                    <a:pt x="1307307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8">
              <a:extLst>
                <a:ext uri="{FF2B5EF4-FFF2-40B4-BE49-F238E27FC236}">
                  <a16:creationId xmlns:a16="http://schemas.microsoft.com/office/drawing/2014/main" id="{A84BC0B2-E612-4367-90E2-F4D5CA9F1935}"/>
                </a:ext>
              </a:extLst>
            </p:cNvPr>
            <p:cNvSpPr/>
            <p:nvPr/>
          </p:nvSpPr>
          <p:spPr>
            <a:xfrm>
              <a:off x="4738688" y="1887538"/>
              <a:ext cx="2009775" cy="400050"/>
            </a:xfrm>
            <a:custGeom>
              <a:avLst/>
              <a:gdLst>
                <a:gd name="connsiteX0" fmla="*/ 950118 w 2009775"/>
                <a:gd name="connsiteY0" fmla="*/ 335757 h 400050"/>
                <a:gd name="connsiteX1" fmla="*/ 454818 w 2009775"/>
                <a:gd name="connsiteY1" fmla="*/ 376238 h 400050"/>
                <a:gd name="connsiteX2" fmla="*/ 266700 w 2009775"/>
                <a:gd name="connsiteY2" fmla="*/ 400050 h 400050"/>
                <a:gd name="connsiteX3" fmla="*/ 183356 w 2009775"/>
                <a:gd name="connsiteY3" fmla="*/ 357188 h 400050"/>
                <a:gd name="connsiteX4" fmla="*/ 128587 w 2009775"/>
                <a:gd name="connsiteY4" fmla="*/ 323850 h 400050"/>
                <a:gd name="connsiteX5" fmla="*/ 85725 w 2009775"/>
                <a:gd name="connsiteY5" fmla="*/ 288132 h 400050"/>
                <a:gd name="connsiteX6" fmla="*/ 30956 w 2009775"/>
                <a:gd name="connsiteY6" fmla="*/ 235744 h 400050"/>
                <a:gd name="connsiteX7" fmla="*/ 7143 w 2009775"/>
                <a:gd name="connsiteY7" fmla="*/ 202407 h 400050"/>
                <a:gd name="connsiteX8" fmla="*/ 0 w 2009775"/>
                <a:gd name="connsiteY8" fmla="*/ 176213 h 400050"/>
                <a:gd name="connsiteX9" fmla="*/ 7143 w 2009775"/>
                <a:gd name="connsiteY9" fmla="*/ 159544 h 400050"/>
                <a:gd name="connsiteX10" fmla="*/ 28575 w 2009775"/>
                <a:gd name="connsiteY10" fmla="*/ 152400 h 400050"/>
                <a:gd name="connsiteX11" fmla="*/ 66675 w 2009775"/>
                <a:gd name="connsiteY11" fmla="*/ 159544 h 400050"/>
                <a:gd name="connsiteX12" fmla="*/ 142875 w 2009775"/>
                <a:gd name="connsiteY12" fmla="*/ 183357 h 400050"/>
                <a:gd name="connsiteX13" fmla="*/ 235743 w 2009775"/>
                <a:gd name="connsiteY13" fmla="*/ 209550 h 400050"/>
                <a:gd name="connsiteX14" fmla="*/ 311943 w 2009775"/>
                <a:gd name="connsiteY14" fmla="*/ 223838 h 400050"/>
                <a:gd name="connsiteX15" fmla="*/ 369093 w 2009775"/>
                <a:gd name="connsiteY15" fmla="*/ 226219 h 400050"/>
                <a:gd name="connsiteX16" fmla="*/ 452437 w 2009775"/>
                <a:gd name="connsiteY16" fmla="*/ 219075 h 400050"/>
                <a:gd name="connsiteX17" fmla="*/ 742950 w 2009775"/>
                <a:gd name="connsiteY17" fmla="*/ 185738 h 400050"/>
                <a:gd name="connsiteX18" fmla="*/ 902493 w 2009775"/>
                <a:gd name="connsiteY18" fmla="*/ 157163 h 400050"/>
                <a:gd name="connsiteX19" fmla="*/ 1092993 w 2009775"/>
                <a:gd name="connsiteY19" fmla="*/ 138113 h 400050"/>
                <a:gd name="connsiteX20" fmla="*/ 1190625 w 2009775"/>
                <a:gd name="connsiteY20" fmla="*/ 123825 h 400050"/>
                <a:gd name="connsiteX21" fmla="*/ 1507331 w 2009775"/>
                <a:gd name="connsiteY21" fmla="*/ 66675 h 400050"/>
                <a:gd name="connsiteX22" fmla="*/ 1583531 w 2009775"/>
                <a:gd name="connsiteY22" fmla="*/ 30957 h 400050"/>
                <a:gd name="connsiteX23" fmla="*/ 1635918 w 2009775"/>
                <a:gd name="connsiteY23" fmla="*/ 9525 h 400050"/>
                <a:gd name="connsiteX24" fmla="*/ 1676400 w 2009775"/>
                <a:gd name="connsiteY24" fmla="*/ 0 h 400050"/>
                <a:gd name="connsiteX25" fmla="*/ 1735931 w 2009775"/>
                <a:gd name="connsiteY25" fmla="*/ 0 h 400050"/>
                <a:gd name="connsiteX26" fmla="*/ 1814512 w 2009775"/>
                <a:gd name="connsiteY26" fmla="*/ 14288 h 400050"/>
                <a:gd name="connsiteX27" fmla="*/ 1900237 w 2009775"/>
                <a:gd name="connsiteY27" fmla="*/ 40482 h 400050"/>
                <a:gd name="connsiteX28" fmla="*/ 1950243 w 2009775"/>
                <a:gd name="connsiteY28" fmla="*/ 66675 h 400050"/>
                <a:gd name="connsiteX29" fmla="*/ 1985962 w 2009775"/>
                <a:gd name="connsiteY29" fmla="*/ 90488 h 400050"/>
                <a:gd name="connsiteX30" fmla="*/ 2000250 w 2009775"/>
                <a:gd name="connsiteY30" fmla="*/ 107157 h 400050"/>
                <a:gd name="connsiteX31" fmla="*/ 2007393 w 2009775"/>
                <a:gd name="connsiteY31" fmla="*/ 123825 h 400050"/>
                <a:gd name="connsiteX32" fmla="*/ 2009775 w 2009775"/>
                <a:gd name="connsiteY32" fmla="*/ 147638 h 400050"/>
                <a:gd name="connsiteX33" fmla="*/ 2002631 w 2009775"/>
                <a:gd name="connsiteY33" fmla="*/ 169069 h 400050"/>
                <a:gd name="connsiteX34" fmla="*/ 1978818 w 2009775"/>
                <a:gd name="connsiteY34" fmla="*/ 185738 h 400050"/>
                <a:gd name="connsiteX35" fmla="*/ 1947862 w 2009775"/>
                <a:gd name="connsiteY35" fmla="*/ 192882 h 400050"/>
                <a:gd name="connsiteX36" fmla="*/ 1871662 w 2009775"/>
                <a:gd name="connsiteY36" fmla="*/ 207169 h 400050"/>
                <a:gd name="connsiteX37" fmla="*/ 1604962 w 2009775"/>
                <a:gd name="connsiteY37" fmla="*/ 245269 h 400050"/>
                <a:gd name="connsiteX38" fmla="*/ 1288256 w 2009775"/>
                <a:gd name="connsiteY38" fmla="*/ 290513 h 400050"/>
                <a:gd name="connsiteX39" fmla="*/ 950118 w 2009775"/>
                <a:gd name="connsiteY39" fmla="*/ 33575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09775" h="400050">
                  <a:moveTo>
                    <a:pt x="950118" y="335757"/>
                  </a:moveTo>
                  <a:lnTo>
                    <a:pt x="454818" y="376238"/>
                  </a:lnTo>
                  <a:lnTo>
                    <a:pt x="266700" y="400050"/>
                  </a:lnTo>
                  <a:lnTo>
                    <a:pt x="183356" y="357188"/>
                  </a:lnTo>
                  <a:lnTo>
                    <a:pt x="128587" y="323850"/>
                  </a:lnTo>
                  <a:lnTo>
                    <a:pt x="85725" y="288132"/>
                  </a:lnTo>
                  <a:lnTo>
                    <a:pt x="30956" y="235744"/>
                  </a:lnTo>
                  <a:lnTo>
                    <a:pt x="7143" y="202407"/>
                  </a:lnTo>
                  <a:lnTo>
                    <a:pt x="0" y="176213"/>
                  </a:lnTo>
                  <a:lnTo>
                    <a:pt x="7143" y="159544"/>
                  </a:lnTo>
                  <a:lnTo>
                    <a:pt x="28575" y="152400"/>
                  </a:lnTo>
                  <a:lnTo>
                    <a:pt x="66675" y="159544"/>
                  </a:lnTo>
                  <a:lnTo>
                    <a:pt x="142875" y="183357"/>
                  </a:lnTo>
                  <a:lnTo>
                    <a:pt x="235743" y="209550"/>
                  </a:lnTo>
                  <a:lnTo>
                    <a:pt x="311943" y="223838"/>
                  </a:lnTo>
                  <a:lnTo>
                    <a:pt x="369093" y="226219"/>
                  </a:lnTo>
                  <a:lnTo>
                    <a:pt x="452437" y="219075"/>
                  </a:lnTo>
                  <a:lnTo>
                    <a:pt x="742950" y="185738"/>
                  </a:lnTo>
                  <a:lnTo>
                    <a:pt x="902493" y="157163"/>
                  </a:lnTo>
                  <a:lnTo>
                    <a:pt x="1092993" y="138113"/>
                  </a:lnTo>
                  <a:lnTo>
                    <a:pt x="1190625" y="123825"/>
                  </a:lnTo>
                  <a:lnTo>
                    <a:pt x="1507331" y="66675"/>
                  </a:lnTo>
                  <a:lnTo>
                    <a:pt x="1583531" y="30957"/>
                  </a:lnTo>
                  <a:lnTo>
                    <a:pt x="1635918" y="9525"/>
                  </a:lnTo>
                  <a:lnTo>
                    <a:pt x="1676400" y="0"/>
                  </a:lnTo>
                  <a:lnTo>
                    <a:pt x="1735931" y="0"/>
                  </a:lnTo>
                  <a:lnTo>
                    <a:pt x="1814512" y="14288"/>
                  </a:lnTo>
                  <a:lnTo>
                    <a:pt x="1900237" y="40482"/>
                  </a:lnTo>
                  <a:lnTo>
                    <a:pt x="1950243" y="66675"/>
                  </a:lnTo>
                  <a:lnTo>
                    <a:pt x="1985962" y="90488"/>
                  </a:lnTo>
                  <a:lnTo>
                    <a:pt x="2000250" y="107157"/>
                  </a:lnTo>
                  <a:lnTo>
                    <a:pt x="2007393" y="123825"/>
                  </a:lnTo>
                  <a:lnTo>
                    <a:pt x="2009775" y="147638"/>
                  </a:lnTo>
                  <a:lnTo>
                    <a:pt x="2002631" y="169069"/>
                  </a:lnTo>
                  <a:lnTo>
                    <a:pt x="1978818" y="185738"/>
                  </a:lnTo>
                  <a:lnTo>
                    <a:pt x="1947862" y="192882"/>
                  </a:lnTo>
                  <a:lnTo>
                    <a:pt x="1871662" y="207169"/>
                  </a:lnTo>
                  <a:lnTo>
                    <a:pt x="1604962" y="245269"/>
                  </a:lnTo>
                  <a:lnTo>
                    <a:pt x="1288256" y="290513"/>
                  </a:lnTo>
                  <a:lnTo>
                    <a:pt x="95011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AFE2304D-9BBE-4983-B006-5B476CE034CE}"/>
                </a:ext>
              </a:extLst>
            </p:cNvPr>
            <p:cNvSpPr/>
            <p:nvPr/>
          </p:nvSpPr>
          <p:spPr>
            <a:xfrm>
              <a:off x="4976813" y="2217738"/>
              <a:ext cx="431800" cy="658812"/>
            </a:xfrm>
            <a:custGeom>
              <a:avLst/>
              <a:gdLst>
                <a:gd name="connsiteX0" fmla="*/ 207168 w 431006"/>
                <a:gd name="connsiteY0" fmla="*/ 471487 h 659606"/>
                <a:gd name="connsiteX1" fmla="*/ 130968 w 431006"/>
                <a:gd name="connsiteY1" fmla="*/ 280987 h 659606"/>
                <a:gd name="connsiteX2" fmla="*/ 80962 w 431006"/>
                <a:gd name="connsiteY2" fmla="*/ 171450 h 659606"/>
                <a:gd name="connsiteX3" fmla="*/ 0 w 431006"/>
                <a:gd name="connsiteY3" fmla="*/ 21431 h 659606"/>
                <a:gd name="connsiteX4" fmla="*/ 169068 w 431006"/>
                <a:gd name="connsiteY4" fmla="*/ 0 h 659606"/>
                <a:gd name="connsiteX5" fmla="*/ 252412 w 431006"/>
                <a:gd name="connsiteY5" fmla="*/ 95250 h 659606"/>
                <a:gd name="connsiteX6" fmla="*/ 290512 w 431006"/>
                <a:gd name="connsiteY6" fmla="*/ 152400 h 659606"/>
                <a:gd name="connsiteX7" fmla="*/ 328612 w 431006"/>
                <a:gd name="connsiteY7" fmla="*/ 238125 h 659606"/>
                <a:gd name="connsiteX8" fmla="*/ 354806 w 431006"/>
                <a:gd name="connsiteY8" fmla="*/ 307181 h 659606"/>
                <a:gd name="connsiteX9" fmla="*/ 373856 w 431006"/>
                <a:gd name="connsiteY9" fmla="*/ 376237 h 659606"/>
                <a:gd name="connsiteX10" fmla="*/ 400050 w 431006"/>
                <a:gd name="connsiteY10" fmla="*/ 478631 h 659606"/>
                <a:gd name="connsiteX11" fmla="*/ 431006 w 431006"/>
                <a:gd name="connsiteY11" fmla="*/ 633412 h 659606"/>
                <a:gd name="connsiteX12" fmla="*/ 254793 w 431006"/>
                <a:gd name="connsiteY12" fmla="*/ 659606 h 659606"/>
                <a:gd name="connsiteX13" fmla="*/ 207168 w 431006"/>
                <a:gd name="connsiteY13" fmla="*/ 471487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006" h="659606">
                  <a:moveTo>
                    <a:pt x="207168" y="471487"/>
                  </a:moveTo>
                  <a:lnTo>
                    <a:pt x="130968" y="280987"/>
                  </a:lnTo>
                  <a:lnTo>
                    <a:pt x="80962" y="171450"/>
                  </a:lnTo>
                  <a:lnTo>
                    <a:pt x="0" y="21431"/>
                  </a:lnTo>
                  <a:lnTo>
                    <a:pt x="169068" y="0"/>
                  </a:lnTo>
                  <a:lnTo>
                    <a:pt x="252412" y="95250"/>
                  </a:lnTo>
                  <a:lnTo>
                    <a:pt x="290512" y="152400"/>
                  </a:lnTo>
                  <a:lnTo>
                    <a:pt x="328612" y="238125"/>
                  </a:lnTo>
                  <a:lnTo>
                    <a:pt x="354806" y="307181"/>
                  </a:lnTo>
                  <a:lnTo>
                    <a:pt x="373856" y="376237"/>
                  </a:lnTo>
                  <a:lnTo>
                    <a:pt x="400050" y="478631"/>
                  </a:lnTo>
                  <a:lnTo>
                    <a:pt x="431006" y="633412"/>
                  </a:lnTo>
                  <a:lnTo>
                    <a:pt x="254793" y="659606"/>
                  </a:lnTo>
                  <a:lnTo>
                    <a:pt x="207168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8EADE870-5F6E-43F2-8505-9DBE6DD00047}"/>
                </a:ext>
              </a:extLst>
            </p:cNvPr>
            <p:cNvSpPr/>
            <p:nvPr/>
          </p:nvSpPr>
          <p:spPr>
            <a:xfrm>
              <a:off x="5934075" y="2095500"/>
              <a:ext cx="485775" cy="690563"/>
            </a:xfrm>
            <a:custGeom>
              <a:avLst/>
              <a:gdLst>
                <a:gd name="connsiteX0" fmla="*/ 69056 w 485775"/>
                <a:gd name="connsiteY0" fmla="*/ 471488 h 690563"/>
                <a:gd name="connsiteX1" fmla="*/ 145256 w 485775"/>
                <a:gd name="connsiteY1" fmla="*/ 235744 h 690563"/>
                <a:gd name="connsiteX2" fmla="*/ 147638 w 485775"/>
                <a:gd name="connsiteY2" fmla="*/ 214313 h 690563"/>
                <a:gd name="connsiteX3" fmla="*/ 150019 w 485775"/>
                <a:gd name="connsiteY3" fmla="*/ 185738 h 690563"/>
                <a:gd name="connsiteX4" fmla="*/ 130969 w 485775"/>
                <a:gd name="connsiteY4" fmla="*/ 128588 h 690563"/>
                <a:gd name="connsiteX5" fmla="*/ 73819 w 485775"/>
                <a:gd name="connsiteY5" fmla="*/ 33338 h 690563"/>
                <a:gd name="connsiteX6" fmla="*/ 366713 w 485775"/>
                <a:gd name="connsiteY6" fmla="*/ 0 h 690563"/>
                <a:gd name="connsiteX7" fmla="*/ 454819 w 485775"/>
                <a:gd name="connsiteY7" fmla="*/ 100013 h 690563"/>
                <a:gd name="connsiteX8" fmla="*/ 478631 w 485775"/>
                <a:gd name="connsiteY8" fmla="*/ 135731 h 690563"/>
                <a:gd name="connsiteX9" fmla="*/ 485775 w 485775"/>
                <a:gd name="connsiteY9" fmla="*/ 157163 h 690563"/>
                <a:gd name="connsiteX10" fmla="*/ 476250 w 485775"/>
                <a:gd name="connsiteY10" fmla="*/ 183356 h 690563"/>
                <a:gd name="connsiteX11" fmla="*/ 421481 w 485775"/>
                <a:gd name="connsiteY11" fmla="*/ 271463 h 690563"/>
                <a:gd name="connsiteX12" fmla="*/ 314325 w 485775"/>
                <a:gd name="connsiteY12" fmla="*/ 431006 h 690563"/>
                <a:gd name="connsiteX13" fmla="*/ 188119 w 485775"/>
                <a:gd name="connsiteY13" fmla="*/ 590550 h 690563"/>
                <a:gd name="connsiteX14" fmla="*/ 116681 w 485775"/>
                <a:gd name="connsiteY14" fmla="*/ 678656 h 690563"/>
                <a:gd name="connsiteX15" fmla="*/ 0 w 485775"/>
                <a:gd name="connsiteY15" fmla="*/ 690563 h 690563"/>
                <a:gd name="connsiteX16" fmla="*/ 69056 w 485775"/>
                <a:gd name="connsiteY16" fmla="*/ 471488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90563">
                  <a:moveTo>
                    <a:pt x="69056" y="471488"/>
                  </a:moveTo>
                  <a:lnTo>
                    <a:pt x="145256" y="235744"/>
                  </a:lnTo>
                  <a:lnTo>
                    <a:pt x="147638" y="214313"/>
                  </a:lnTo>
                  <a:lnTo>
                    <a:pt x="150019" y="185738"/>
                  </a:lnTo>
                  <a:lnTo>
                    <a:pt x="130969" y="128588"/>
                  </a:lnTo>
                  <a:lnTo>
                    <a:pt x="73819" y="33338"/>
                  </a:lnTo>
                  <a:lnTo>
                    <a:pt x="366713" y="0"/>
                  </a:lnTo>
                  <a:lnTo>
                    <a:pt x="454819" y="100013"/>
                  </a:lnTo>
                  <a:lnTo>
                    <a:pt x="478631" y="135731"/>
                  </a:lnTo>
                  <a:lnTo>
                    <a:pt x="485775" y="157163"/>
                  </a:lnTo>
                  <a:lnTo>
                    <a:pt x="476250" y="183356"/>
                  </a:lnTo>
                  <a:lnTo>
                    <a:pt x="421481" y="271463"/>
                  </a:lnTo>
                  <a:lnTo>
                    <a:pt x="314325" y="431006"/>
                  </a:lnTo>
                  <a:lnTo>
                    <a:pt x="188119" y="590550"/>
                  </a:lnTo>
                  <a:lnTo>
                    <a:pt x="116681" y="678656"/>
                  </a:lnTo>
                  <a:lnTo>
                    <a:pt x="0" y="690563"/>
                  </a:lnTo>
                  <a:lnTo>
                    <a:pt x="6905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2">
              <a:extLst>
                <a:ext uri="{FF2B5EF4-FFF2-40B4-BE49-F238E27FC236}">
                  <a16:creationId xmlns:a16="http://schemas.microsoft.com/office/drawing/2014/main" id="{428A3DD4-9AEE-4FFC-ACC8-90C673B72424}"/>
                </a:ext>
              </a:extLst>
            </p:cNvPr>
            <p:cNvSpPr/>
            <p:nvPr/>
          </p:nvSpPr>
          <p:spPr>
            <a:xfrm>
              <a:off x="4429125" y="2624138"/>
              <a:ext cx="2747963" cy="447675"/>
            </a:xfrm>
            <a:custGeom>
              <a:avLst/>
              <a:gdLst>
                <a:gd name="connsiteX0" fmla="*/ 1414463 w 2747963"/>
                <a:gd name="connsiteY0" fmla="*/ 290512 h 447675"/>
                <a:gd name="connsiteX1" fmla="*/ 1102519 w 2747963"/>
                <a:gd name="connsiteY1" fmla="*/ 323850 h 447675"/>
                <a:gd name="connsiteX2" fmla="*/ 835819 w 2747963"/>
                <a:gd name="connsiteY2" fmla="*/ 354806 h 447675"/>
                <a:gd name="connsiteX3" fmla="*/ 650081 w 2747963"/>
                <a:gd name="connsiteY3" fmla="*/ 383381 h 447675"/>
                <a:gd name="connsiteX4" fmla="*/ 547688 w 2747963"/>
                <a:gd name="connsiteY4" fmla="*/ 407193 h 447675"/>
                <a:gd name="connsiteX5" fmla="*/ 461963 w 2747963"/>
                <a:gd name="connsiteY5" fmla="*/ 428625 h 447675"/>
                <a:gd name="connsiteX6" fmla="*/ 352425 w 2747963"/>
                <a:gd name="connsiteY6" fmla="*/ 447675 h 447675"/>
                <a:gd name="connsiteX7" fmla="*/ 319088 w 2747963"/>
                <a:gd name="connsiteY7" fmla="*/ 442912 h 447675"/>
                <a:gd name="connsiteX8" fmla="*/ 280988 w 2747963"/>
                <a:gd name="connsiteY8" fmla="*/ 428625 h 447675"/>
                <a:gd name="connsiteX9" fmla="*/ 195263 w 2747963"/>
                <a:gd name="connsiteY9" fmla="*/ 364331 h 447675"/>
                <a:gd name="connsiteX10" fmla="*/ 102394 w 2747963"/>
                <a:gd name="connsiteY10" fmla="*/ 285750 h 447675"/>
                <a:gd name="connsiteX11" fmla="*/ 45244 w 2747963"/>
                <a:gd name="connsiteY11" fmla="*/ 230981 h 447675"/>
                <a:gd name="connsiteX12" fmla="*/ 14288 w 2747963"/>
                <a:gd name="connsiteY12" fmla="*/ 188118 h 447675"/>
                <a:gd name="connsiteX13" fmla="*/ 4763 w 2747963"/>
                <a:gd name="connsiteY13" fmla="*/ 159543 h 447675"/>
                <a:gd name="connsiteX14" fmla="*/ 0 w 2747963"/>
                <a:gd name="connsiteY14" fmla="*/ 145256 h 447675"/>
                <a:gd name="connsiteX15" fmla="*/ 4763 w 2747963"/>
                <a:gd name="connsiteY15" fmla="*/ 123825 h 447675"/>
                <a:gd name="connsiteX16" fmla="*/ 19050 w 2747963"/>
                <a:gd name="connsiteY16" fmla="*/ 116681 h 447675"/>
                <a:gd name="connsiteX17" fmla="*/ 52388 w 2747963"/>
                <a:gd name="connsiteY17" fmla="*/ 121443 h 447675"/>
                <a:gd name="connsiteX18" fmla="*/ 126206 w 2747963"/>
                <a:gd name="connsiteY18" fmla="*/ 161925 h 447675"/>
                <a:gd name="connsiteX19" fmla="*/ 214313 w 2747963"/>
                <a:gd name="connsiteY19" fmla="*/ 197643 h 447675"/>
                <a:gd name="connsiteX20" fmla="*/ 292894 w 2747963"/>
                <a:gd name="connsiteY20" fmla="*/ 219075 h 447675"/>
                <a:gd name="connsiteX21" fmla="*/ 354806 w 2747963"/>
                <a:gd name="connsiteY21" fmla="*/ 230981 h 447675"/>
                <a:gd name="connsiteX22" fmla="*/ 423863 w 2747963"/>
                <a:gd name="connsiteY22" fmla="*/ 238125 h 447675"/>
                <a:gd name="connsiteX23" fmla="*/ 485775 w 2747963"/>
                <a:gd name="connsiteY23" fmla="*/ 233362 h 447675"/>
                <a:gd name="connsiteX24" fmla="*/ 573881 w 2747963"/>
                <a:gd name="connsiteY24" fmla="*/ 216693 h 447675"/>
                <a:gd name="connsiteX25" fmla="*/ 773906 w 2747963"/>
                <a:gd name="connsiteY25" fmla="*/ 178593 h 447675"/>
                <a:gd name="connsiteX26" fmla="*/ 964406 w 2747963"/>
                <a:gd name="connsiteY26" fmla="*/ 161925 h 447675"/>
                <a:gd name="connsiteX27" fmla="*/ 1254919 w 2747963"/>
                <a:gd name="connsiteY27" fmla="*/ 128587 h 447675"/>
                <a:gd name="connsiteX28" fmla="*/ 1524000 w 2747963"/>
                <a:gd name="connsiteY28" fmla="*/ 90487 h 447675"/>
                <a:gd name="connsiteX29" fmla="*/ 1659731 w 2747963"/>
                <a:gd name="connsiteY29" fmla="*/ 92868 h 447675"/>
                <a:gd name="connsiteX30" fmla="*/ 1952625 w 2747963"/>
                <a:gd name="connsiteY30" fmla="*/ 64293 h 447675"/>
                <a:gd name="connsiteX31" fmla="*/ 2231231 w 2747963"/>
                <a:gd name="connsiteY31" fmla="*/ 40481 h 447675"/>
                <a:gd name="connsiteX32" fmla="*/ 2328863 w 2747963"/>
                <a:gd name="connsiteY32" fmla="*/ 0 h 447675"/>
                <a:gd name="connsiteX33" fmla="*/ 2416969 w 2747963"/>
                <a:gd name="connsiteY33" fmla="*/ 4762 h 447675"/>
                <a:gd name="connsiteX34" fmla="*/ 2519363 w 2747963"/>
                <a:gd name="connsiteY34" fmla="*/ 23812 h 447675"/>
                <a:gd name="connsiteX35" fmla="*/ 2609850 w 2747963"/>
                <a:gd name="connsiteY35" fmla="*/ 47625 h 447675"/>
                <a:gd name="connsiteX36" fmla="*/ 2671763 w 2747963"/>
                <a:gd name="connsiteY36" fmla="*/ 73818 h 447675"/>
                <a:gd name="connsiteX37" fmla="*/ 2705100 w 2747963"/>
                <a:gd name="connsiteY37" fmla="*/ 95250 h 447675"/>
                <a:gd name="connsiteX38" fmla="*/ 2728913 w 2747963"/>
                <a:gd name="connsiteY38" fmla="*/ 119062 h 447675"/>
                <a:gd name="connsiteX39" fmla="*/ 2740819 w 2747963"/>
                <a:gd name="connsiteY39" fmla="*/ 140493 h 447675"/>
                <a:gd name="connsiteX40" fmla="*/ 2747963 w 2747963"/>
                <a:gd name="connsiteY40" fmla="*/ 169068 h 447675"/>
                <a:gd name="connsiteX41" fmla="*/ 2745581 w 2747963"/>
                <a:gd name="connsiteY41" fmla="*/ 190500 h 447675"/>
                <a:gd name="connsiteX42" fmla="*/ 2738438 w 2747963"/>
                <a:gd name="connsiteY42" fmla="*/ 219075 h 447675"/>
                <a:gd name="connsiteX43" fmla="*/ 2714625 w 2747963"/>
                <a:gd name="connsiteY43" fmla="*/ 245268 h 447675"/>
                <a:gd name="connsiteX44" fmla="*/ 2681288 w 2747963"/>
                <a:gd name="connsiteY44" fmla="*/ 259556 h 447675"/>
                <a:gd name="connsiteX45" fmla="*/ 2636044 w 2747963"/>
                <a:gd name="connsiteY45" fmla="*/ 269081 h 447675"/>
                <a:gd name="connsiteX46" fmla="*/ 2557463 w 2747963"/>
                <a:gd name="connsiteY46" fmla="*/ 271462 h 447675"/>
                <a:gd name="connsiteX47" fmla="*/ 2288381 w 2747963"/>
                <a:gd name="connsiteY47" fmla="*/ 259556 h 447675"/>
                <a:gd name="connsiteX48" fmla="*/ 1957388 w 2747963"/>
                <a:gd name="connsiteY48" fmla="*/ 261937 h 447675"/>
                <a:gd name="connsiteX49" fmla="*/ 1414463 w 2747963"/>
                <a:gd name="connsiteY49" fmla="*/ 2905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47963" h="447675">
                  <a:moveTo>
                    <a:pt x="1414463" y="290512"/>
                  </a:moveTo>
                  <a:lnTo>
                    <a:pt x="1102519" y="323850"/>
                  </a:lnTo>
                  <a:lnTo>
                    <a:pt x="835819" y="354806"/>
                  </a:lnTo>
                  <a:lnTo>
                    <a:pt x="650081" y="383381"/>
                  </a:lnTo>
                  <a:lnTo>
                    <a:pt x="547688" y="407193"/>
                  </a:lnTo>
                  <a:lnTo>
                    <a:pt x="461963" y="428625"/>
                  </a:lnTo>
                  <a:lnTo>
                    <a:pt x="352425" y="447675"/>
                  </a:lnTo>
                  <a:lnTo>
                    <a:pt x="319088" y="442912"/>
                  </a:lnTo>
                  <a:lnTo>
                    <a:pt x="280988" y="428625"/>
                  </a:lnTo>
                  <a:lnTo>
                    <a:pt x="195263" y="364331"/>
                  </a:lnTo>
                  <a:lnTo>
                    <a:pt x="102394" y="285750"/>
                  </a:lnTo>
                  <a:lnTo>
                    <a:pt x="45244" y="230981"/>
                  </a:lnTo>
                  <a:lnTo>
                    <a:pt x="14288" y="188118"/>
                  </a:lnTo>
                  <a:lnTo>
                    <a:pt x="4763" y="159543"/>
                  </a:lnTo>
                  <a:lnTo>
                    <a:pt x="0" y="145256"/>
                  </a:lnTo>
                  <a:lnTo>
                    <a:pt x="4763" y="123825"/>
                  </a:lnTo>
                  <a:lnTo>
                    <a:pt x="19050" y="116681"/>
                  </a:lnTo>
                  <a:lnTo>
                    <a:pt x="52388" y="121443"/>
                  </a:lnTo>
                  <a:lnTo>
                    <a:pt x="126206" y="161925"/>
                  </a:lnTo>
                  <a:lnTo>
                    <a:pt x="214313" y="197643"/>
                  </a:lnTo>
                  <a:lnTo>
                    <a:pt x="292894" y="219075"/>
                  </a:lnTo>
                  <a:lnTo>
                    <a:pt x="354806" y="230981"/>
                  </a:lnTo>
                  <a:lnTo>
                    <a:pt x="423863" y="238125"/>
                  </a:lnTo>
                  <a:lnTo>
                    <a:pt x="485775" y="233362"/>
                  </a:lnTo>
                  <a:lnTo>
                    <a:pt x="573881" y="216693"/>
                  </a:lnTo>
                  <a:lnTo>
                    <a:pt x="773906" y="178593"/>
                  </a:lnTo>
                  <a:lnTo>
                    <a:pt x="964406" y="161925"/>
                  </a:lnTo>
                  <a:lnTo>
                    <a:pt x="1254919" y="128587"/>
                  </a:lnTo>
                  <a:lnTo>
                    <a:pt x="1524000" y="90487"/>
                  </a:lnTo>
                  <a:lnTo>
                    <a:pt x="1659731" y="92868"/>
                  </a:lnTo>
                  <a:lnTo>
                    <a:pt x="1952625" y="64293"/>
                  </a:lnTo>
                  <a:lnTo>
                    <a:pt x="2231231" y="40481"/>
                  </a:lnTo>
                  <a:lnTo>
                    <a:pt x="2328863" y="0"/>
                  </a:lnTo>
                  <a:lnTo>
                    <a:pt x="2416969" y="4762"/>
                  </a:lnTo>
                  <a:lnTo>
                    <a:pt x="2519363" y="23812"/>
                  </a:lnTo>
                  <a:lnTo>
                    <a:pt x="2609850" y="47625"/>
                  </a:lnTo>
                  <a:lnTo>
                    <a:pt x="2671763" y="73818"/>
                  </a:lnTo>
                  <a:lnTo>
                    <a:pt x="2705100" y="95250"/>
                  </a:lnTo>
                  <a:lnTo>
                    <a:pt x="2728913" y="119062"/>
                  </a:lnTo>
                  <a:lnTo>
                    <a:pt x="2740819" y="140493"/>
                  </a:lnTo>
                  <a:lnTo>
                    <a:pt x="2747963" y="169068"/>
                  </a:lnTo>
                  <a:lnTo>
                    <a:pt x="2745581" y="190500"/>
                  </a:lnTo>
                  <a:lnTo>
                    <a:pt x="2738438" y="219075"/>
                  </a:lnTo>
                  <a:lnTo>
                    <a:pt x="2714625" y="245268"/>
                  </a:lnTo>
                  <a:lnTo>
                    <a:pt x="2681288" y="259556"/>
                  </a:lnTo>
                  <a:lnTo>
                    <a:pt x="2636044" y="269081"/>
                  </a:lnTo>
                  <a:lnTo>
                    <a:pt x="2557463" y="271462"/>
                  </a:lnTo>
                  <a:lnTo>
                    <a:pt x="2288381" y="259556"/>
                  </a:lnTo>
                  <a:lnTo>
                    <a:pt x="1957388" y="261937"/>
                  </a:lnTo>
                  <a:lnTo>
                    <a:pt x="1414463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4">
              <a:extLst>
                <a:ext uri="{FF2B5EF4-FFF2-40B4-BE49-F238E27FC236}">
                  <a16:creationId xmlns:a16="http://schemas.microsoft.com/office/drawing/2014/main" id="{3C73ED0F-C049-49A5-83E3-13F028EB4C23}"/>
                </a:ext>
              </a:extLst>
            </p:cNvPr>
            <p:cNvSpPr/>
            <p:nvPr/>
          </p:nvSpPr>
          <p:spPr>
            <a:xfrm>
              <a:off x="4886325" y="3119438"/>
              <a:ext cx="1936750" cy="1339850"/>
            </a:xfrm>
            <a:custGeom>
              <a:avLst/>
              <a:gdLst>
                <a:gd name="connsiteX0" fmla="*/ 971550 w 1935956"/>
                <a:gd name="connsiteY0" fmla="*/ 250031 h 1340643"/>
                <a:gd name="connsiteX1" fmla="*/ 588169 w 1935956"/>
                <a:gd name="connsiteY1" fmla="*/ 314325 h 1340643"/>
                <a:gd name="connsiteX2" fmla="*/ 66675 w 1935956"/>
                <a:gd name="connsiteY2" fmla="*/ 411956 h 1340643"/>
                <a:gd name="connsiteX3" fmla="*/ 0 w 1935956"/>
                <a:gd name="connsiteY3" fmla="*/ 235743 h 1340643"/>
                <a:gd name="connsiteX4" fmla="*/ 157163 w 1935956"/>
                <a:gd name="connsiteY4" fmla="*/ 211931 h 1340643"/>
                <a:gd name="connsiteX5" fmla="*/ 445294 w 1935956"/>
                <a:gd name="connsiteY5" fmla="*/ 166687 h 1340643"/>
                <a:gd name="connsiteX6" fmla="*/ 795338 w 1935956"/>
                <a:gd name="connsiteY6" fmla="*/ 107156 h 1340643"/>
                <a:gd name="connsiteX7" fmla="*/ 1097756 w 1935956"/>
                <a:gd name="connsiteY7" fmla="*/ 54768 h 1340643"/>
                <a:gd name="connsiteX8" fmla="*/ 1226344 w 1935956"/>
                <a:gd name="connsiteY8" fmla="*/ 35718 h 1340643"/>
                <a:gd name="connsiteX9" fmla="*/ 1426369 w 1935956"/>
                <a:gd name="connsiteY9" fmla="*/ 19050 h 1340643"/>
                <a:gd name="connsiteX10" fmla="*/ 1509713 w 1935956"/>
                <a:gd name="connsiteY10" fmla="*/ 16668 h 1340643"/>
                <a:gd name="connsiteX11" fmla="*/ 1554956 w 1935956"/>
                <a:gd name="connsiteY11" fmla="*/ 0 h 1340643"/>
                <a:gd name="connsiteX12" fmla="*/ 1566863 w 1935956"/>
                <a:gd name="connsiteY12" fmla="*/ 0 h 1340643"/>
                <a:gd name="connsiteX13" fmla="*/ 1676400 w 1935956"/>
                <a:gd name="connsiteY13" fmla="*/ 50006 h 1340643"/>
                <a:gd name="connsiteX14" fmla="*/ 1831181 w 1935956"/>
                <a:gd name="connsiteY14" fmla="*/ 123825 h 1340643"/>
                <a:gd name="connsiteX15" fmla="*/ 1890713 w 1935956"/>
                <a:gd name="connsiteY15" fmla="*/ 154781 h 1340643"/>
                <a:gd name="connsiteX16" fmla="*/ 1924050 w 1935956"/>
                <a:gd name="connsiteY16" fmla="*/ 183356 h 1340643"/>
                <a:gd name="connsiteX17" fmla="*/ 1935956 w 1935956"/>
                <a:gd name="connsiteY17" fmla="*/ 207168 h 1340643"/>
                <a:gd name="connsiteX18" fmla="*/ 1931194 w 1935956"/>
                <a:gd name="connsiteY18" fmla="*/ 238125 h 1340643"/>
                <a:gd name="connsiteX19" fmla="*/ 1862138 w 1935956"/>
                <a:gd name="connsiteY19" fmla="*/ 381000 h 1340643"/>
                <a:gd name="connsiteX20" fmla="*/ 1766888 w 1935956"/>
                <a:gd name="connsiteY20" fmla="*/ 695325 h 1340643"/>
                <a:gd name="connsiteX21" fmla="*/ 1654969 w 1935956"/>
                <a:gd name="connsiteY21" fmla="*/ 1066800 h 1340643"/>
                <a:gd name="connsiteX22" fmla="*/ 1626394 w 1935956"/>
                <a:gd name="connsiteY22" fmla="*/ 1204912 h 1340643"/>
                <a:gd name="connsiteX23" fmla="*/ 1604963 w 1935956"/>
                <a:gd name="connsiteY23" fmla="*/ 1269206 h 1340643"/>
                <a:gd name="connsiteX24" fmla="*/ 1585913 w 1935956"/>
                <a:gd name="connsiteY24" fmla="*/ 1307306 h 1340643"/>
                <a:gd name="connsiteX25" fmla="*/ 1564481 w 1935956"/>
                <a:gd name="connsiteY25" fmla="*/ 1328737 h 1340643"/>
                <a:gd name="connsiteX26" fmla="*/ 1545431 w 1935956"/>
                <a:gd name="connsiteY26" fmla="*/ 1335881 h 1340643"/>
                <a:gd name="connsiteX27" fmla="*/ 1504950 w 1935956"/>
                <a:gd name="connsiteY27" fmla="*/ 1340643 h 1340643"/>
                <a:gd name="connsiteX28" fmla="*/ 1483519 w 1935956"/>
                <a:gd name="connsiteY28" fmla="*/ 1333500 h 1340643"/>
                <a:gd name="connsiteX29" fmla="*/ 1454944 w 1935956"/>
                <a:gd name="connsiteY29" fmla="*/ 1316831 h 1340643"/>
                <a:gd name="connsiteX30" fmla="*/ 1428750 w 1935956"/>
                <a:gd name="connsiteY30" fmla="*/ 1293018 h 1340643"/>
                <a:gd name="connsiteX31" fmla="*/ 1402556 w 1935956"/>
                <a:gd name="connsiteY31" fmla="*/ 1243012 h 1340643"/>
                <a:gd name="connsiteX32" fmla="*/ 1450181 w 1935956"/>
                <a:gd name="connsiteY32" fmla="*/ 1033462 h 1340643"/>
                <a:gd name="connsiteX33" fmla="*/ 1509713 w 1935956"/>
                <a:gd name="connsiteY33" fmla="*/ 700087 h 1340643"/>
                <a:gd name="connsiteX34" fmla="*/ 1557338 w 1935956"/>
                <a:gd name="connsiteY34" fmla="*/ 521493 h 1340643"/>
                <a:gd name="connsiteX35" fmla="*/ 1602581 w 1935956"/>
                <a:gd name="connsiteY35" fmla="*/ 273843 h 1340643"/>
                <a:gd name="connsiteX36" fmla="*/ 1602581 w 1935956"/>
                <a:gd name="connsiteY36" fmla="*/ 257175 h 1340643"/>
                <a:gd name="connsiteX37" fmla="*/ 1597819 w 1935956"/>
                <a:gd name="connsiteY37" fmla="*/ 238125 h 1340643"/>
                <a:gd name="connsiteX38" fmla="*/ 1583531 w 1935956"/>
                <a:gd name="connsiteY38" fmla="*/ 221456 h 1340643"/>
                <a:gd name="connsiteX39" fmla="*/ 1564481 w 1935956"/>
                <a:gd name="connsiteY39" fmla="*/ 211931 h 1340643"/>
                <a:gd name="connsiteX40" fmla="*/ 1533525 w 1935956"/>
                <a:gd name="connsiteY40" fmla="*/ 202406 h 1340643"/>
                <a:gd name="connsiteX41" fmla="*/ 1478756 w 1935956"/>
                <a:gd name="connsiteY41" fmla="*/ 197643 h 1340643"/>
                <a:gd name="connsiteX42" fmla="*/ 1278731 w 1935956"/>
                <a:gd name="connsiteY42" fmla="*/ 214312 h 1340643"/>
                <a:gd name="connsiteX43" fmla="*/ 971550 w 1935956"/>
                <a:gd name="connsiteY43" fmla="*/ 250031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35956" h="1340643">
                  <a:moveTo>
                    <a:pt x="971550" y="250031"/>
                  </a:moveTo>
                  <a:lnTo>
                    <a:pt x="588169" y="314325"/>
                  </a:lnTo>
                  <a:lnTo>
                    <a:pt x="66675" y="411956"/>
                  </a:lnTo>
                  <a:lnTo>
                    <a:pt x="0" y="235743"/>
                  </a:lnTo>
                  <a:lnTo>
                    <a:pt x="157163" y="211931"/>
                  </a:lnTo>
                  <a:lnTo>
                    <a:pt x="445294" y="166687"/>
                  </a:lnTo>
                  <a:lnTo>
                    <a:pt x="795338" y="107156"/>
                  </a:lnTo>
                  <a:lnTo>
                    <a:pt x="1097756" y="54768"/>
                  </a:lnTo>
                  <a:lnTo>
                    <a:pt x="1226344" y="35718"/>
                  </a:lnTo>
                  <a:lnTo>
                    <a:pt x="1426369" y="19050"/>
                  </a:lnTo>
                  <a:lnTo>
                    <a:pt x="1509713" y="16668"/>
                  </a:lnTo>
                  <a:lnTo>
                    <a:pt x="1554956" y="0"/>
                  </a:lnTo>
                  <a:lnTo>
                    <a:pt x="1566863" y="0"/>
                  </a:lnTo>
                  <a:lnTo>
                    <a:pt x="1676400" y="50006"/>
                  </a:lnTo>
                  <a:lnTo>
                    <a:pt x="1831181" y="123825"/>
                  </a:lnTo>
                  <a:lnTo>
                    <a:pt x="1890713" y="154781"/>
                  </a:lnTo>
                  <a:lnTo>
                    <a:pt x="1924050" y="183356"/>
                  </a:lnTo>
                  <a:lnTo>
                    <a:pt x="1935956" y="207168"/>
                  </a:lnTo>
                  <a:lnTo>
                    <a:pt x="1931194" y="238125"/>
                  </a:lnTo>
                  <a:lnTo>
                    <a:pt x="1862138" y="381000"/>
                  </a:lnTo>
                  <a:lnTo>
                    <a:pt x="1766888" y="695325"/>
                  </a:lnTo>
                  <a:lnTo>
                    <a:pt x="1654969" y="1066800"/>
                  </a:lnTo>
                  <a:lnTo>
                    <a:pt x="1626394" y="1204912"/>
                  </a:lnTo>
                  <a:lnTo>
                    <a:pt x="1604963" y="1269206"/>
                  </a:lnTo>
                  <a:lnTo>
                    <a:pt x="1585913" y="1307306"/>
                  </a:lnTo>
                  <a:lnTo>
                    <a:pt x="1564481" y="1328737"/>
                  </a:lnTo>
                  <a:lnTo>
                    <a:pt x="1545431" y="1335881"/>
                  </a:lnTo>
                  <a:lnTo>
                    <a:pt x="1504950" y="1340643"/>
                  </a:lnTo>
                  <a:lnTo>
                    <a:pt x="1483519" y="1333500"/>
                  </a:lnTo>
                  <a:lnTo>
                    <a:pt x="1454944" y="1316831"/>
                  </a:lnTo>
                  <a:lnTo>
                    <a:pt x="1428750" y="1293018"/>
                  </a:lnTo>
                  <a:lnTo>
                    <a:pt x="1402556" y="1243012"/>
                  </a:lnTo>
                  <a:lnTo>
                    <a:pt x="1450181" y="1033462"/>
                  </a:lnTo>
                  <a:lnTo>
                    <a:pt x="1509713" y="700087"/>
                  </a:lnTo>
                  <a:lnTo>
                    <a:pt x="1557338" y="521493"/>
                  </a:lnTo>
                  <a:lnTo>
                    <a:pt x="1602581" y="273843"/>
                  </a:lnTo>
                  <a:lnTo>
                    <a:pt x="1602581" y="257175"/>
                  </a:lnTo>
                  <a:lnTo>
                    <a:pt x="1597819" y="238125"/>
                  </a:lnTo>
                  <a:lnTo>
                    <a:pt x="1583531" y="221456"/>
                  </a:lnTo>
                  <a:lnTo>
                    <a:pt x="1564481" y="211931"/>
                  </a:lnTo>
                  <a:lnTo>
                    <a:pt x="1533525" y="202406"/>
                  </a:lnTo>
                  <a:lnTo>
                    <a:pt x="1478756" y="197643"/>
                  </a:lnTo>
                  <a:lnTo>
                    <a:pt x="1278731" y="214312"/>
                  </a:lnTo>
                  <a:lnTo>
                    <a:pt x="9715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C09735B0-6962-4D39-9F22-C417727E660F}"/>
                </a:ext>
              </a:extLst>
            </p:cNvPr>
            <p:cNvSpPr/>
            <p:nvPr/>
          </p:nvSpPr>
          <p:spPr>
            <a:xfrm>
              <a:off x="4991100" y="3638550"/>
              <a:ext cx="1509713" cy="315913"/>
            </a:xfrm>
            <a:custGeom>
              <a:avLst/>
              <a:gdLst>
                <a:gd name="connsiteX0" fmla="*/ 592931 w 1509713"/>
                <a:gd name="connsiteY0" fmla="*/ 230981 h 316706"/>
                <a:gd name="connsiteX1" fmla="*/ 42863 w 1509713"/>
                <a:gd name="connsiteY1" fmla="*/ 316706 h 316706"/>
                <a:gd name="connsiteX2" fmla="*/ 0 w 1509713"/>
                <a:gd name="connsiteY2" fmla="*/ 154781 h 316706"/>
                <a:gd name="connsiteX3" fmla="*/ 195263 w 1509713"/>
                <a:gd name="connsiteY3" fmla="*/ 126206 h 316706"/>
                <a:gd name="connsiteX4" fmla="*/ 471488 w 1509713"/>
                <a:gd name="connsiteY4" fmla="*/ 88106 h 316706"/>
                <a:gd name="connsiteX5" fmla="*/ 740569 w 1509713"/>
                <a:gd name="connsiteY5" fmla="*/ 50006 h 316706"/>
                <a:gd name="connsiteX6" fmla="*/ 964406 w 1509713"/>
                <a:gd name="connsiteY6" fmla="*/ 16669 h 316706"/>
                <a:gd name="connsiteX7" fmla="*/ 1126331 w 1509713"/>
                <a:gd name="connsiteY7" fmla="*/ 2381 h 316706"/>
                <a:gd name="connsiteX8" fmla="*/ 1312069 w 1509713"/>
                <a:gd name="connsiteY8" fmla="*/ 0 h 316706"/>
                <a:gd name="connsiteX9" fmla="*/ 1509713 w 1509713"/>
                <a:gd name="connsiteY9" fmla="*/ 16669 h 316706"/>
                <a:gd name="connsiteX10" fmla="*/ 1459706 w 1509713"/>
                <a:gd name="connsiteY10" fmla="*/ 166688 h 316706"/>
                <a:gd name="connsiteX11" fmla="*/ 1195388 w 1509713"/>
                <a:gd name="connsiteY11" fmla="*/ 178594 h 316706"/>
                <a:gd name="connsiteX12" fmla="*/ 1038225 w 1509713"/>
                <a:gd name="connsiteY12" fmla="*/ 188119 h 316706"/>
                <a:gd name="connsiteX13" fmla="*/ 909638 w 1509713"/>
                <a:gd name="connsiteY13" fmla="*/ 200025 h 316706"/>
                <a:gd name="connsiteX14" fmla="*/ 592931 w 1509713"/>
                <a:gd name="connsiteY14" fmla="*/ 23098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713" h="316706">
                  <a:moveTo>
                    <a:pt x="592931" y="230981"/>
                  </a:moveTo>
                  <a:lnTo>
                    <a:pt x="42863" y="316706"/>
                  </a:lnTo>
                  <a:lnTo>
                    <a:pt x="0" y="154781"/>
                  </a:lnTo>
                  <a:lnTo>
                    <a:pt x="195263" y="126206"/>
                  </a:lnTo>
                  <a:lnTo>
                    <a:pt x="471488" y="88106"/>
                  </a:lnTo>
                  <a:lnTo>
                    <a:pt x="740569" y="50006"/>
                  </a:lnTo>
                  <a:lnTo>
                    <a:pt x="964406" y="16669"/>
                  </a:lnTo>
                  <a:lnTo>
                    <a:pt x="1126331" y="2381"/>
                  </a:lnTo>
                  <a:lnTo>
                    <a:pt x="1312069" y="0"/>
                  </a:lnTo>
                  <a:lnTo>
                    <a:pt x="1509713" y="16669"/>
                  </a:lnTo>
                  <a:lnTo>
                    <a:pt x="1459706" y="166688"/>
                  </a:lnTo>
                  <a:lnTo>
                    <a:pt x="1195388" y="178594"/>
                  </a:lnTo>
                  <a:lnTo>
                    <a:pt x="1038225" y="188119"/>
                  </a:lnTo>
                  <a:lnTo>
                    <a:pt x="909638" y="200025"/>
                  </a:lnTo>
                  <a:lnTo>
                    <a:pt x="592931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7">
              <a:extLst>
                <a:ext uri="{FF2B5EF4-FFF2-40B4-BE49-F238E27FC236}">
                  <a16:creationId xmlns:a16="http://schemas.microsoft.com/office/drawing/2014/main" id="{2D874955-3A5B-4D85-B116-7C6FAEF5E85E}"/>
                </a:ext>
              </a:extLst>
            </p:cNvPr>
            <p:cNvSpPr/>
            <p:nvPr/>
          </p:nvSpPr>
          <p:spPr>
            <a:xfrm>
              <a:off x="5022850" y="4141788"/>
              <a:ext cx="1357313" cy="306387"/>
            </a:xfrm>
            <a:custGeom>
              <a:avLst/>
              <a:gdLst>
                <a:gd name="connsiteX0" fmla="*/ 464344 w 1357313"/>
                <a:gd name="connsiteY0" fmla="*/ 245269 h 307181"/>
                <a:gd name="connsiteX1" fmla="*/ 57150 w 1357313"/>
                <a:gd name="connsiteY1" fmla="*/ 307181 h 307181"/>
                <a:gd name="connsiteX2" fmla="*/ 0 w 1357313"/>
                <a:gd name="connsiteY2" fmla="*/ 114300 h 307181"/>
                <a:gd name="connsiteX3" fmla="*/ 78582 w 1357313"/>
                <a:gd name="connsiteY3" fmla="*/ 109537 h 307181"/>
                <a:gd name="connsiteX4" fmla="*/ 235744 w 1357313"/>
                <a:gd name="connsiteY4" fmla="*/ 92869 h 307181"/>
                <a:gd name="connsiteX5" fmla="*/ 502444 w 1357313"/>
                <a:gd name="connsiteY5" fmla="*/ 59531 h 307181"/>
                <a:gd name="connsiteX6" fmla="*/ 747713 w 1357313"/>
                <a:gd name="connsiteY6" fmla="*/ 33337 h 307181"/>
                <a:gd name="connsiteX7" fmla="*/ 1057275 w 1357313"/>
                <a:gd name="connsiteY7" fmla="*/ 2381 h 307181"/>
                <a:gd name="connsiteX8" fmla="*/ 1123950 w 1357313"/>
                <a:gd name="connsiteY8" fmla="*/ 0 h 307181"/>
                <a:gd name="connsiteX9" fmla="*/ 1178719 w 1357313"/>
                <a:gd name="connsiteY9" fmla="*/ 2381 h 307181"/>
                <a:gd name="connsiteX10" fmla="*/ 1240632 w 1357313"/>
                <a:gd name="connsiteY10" fmla="*/ 9525 h 307181"/>
                <a:gd name="connsiteX11" fmla="*/ 1354932 w 1357313"/>
                <a:gd name="connsiteY11" fmla="*/ 38100 h 307181"/>
                <a:gd name="connsiteX12" fmla="*/ 1357313 w 1357313"/>
                <a:gd name="connsiteY12" fmla="*/ 223837 h 307181"/>
                <a:gd name="connsiteX13" fmla="*/ 1266825 w 1357313"/>
                <a:gd name="connsiteY13" fmla="*/ 221456 h 307181"/>
                <a:gd name="connsiteX14" fmla="*/ 1240632 w 1357313"/>
                <a:gd name="connsiteY14" fmla="*/ 207169 h 307181"/>
                <a:gd name="connsiteX15" fmla="*/ 1066800 w 1357313"/>
                <a:gd name="connsiteY15" fmla="*/ 202406 h 307181"/>
                <a:gd name="connsiteX16" fmla="*/ 773907 w 1357313"/>
                <a:gd name="connsiteY16" fmla="*/ 226219 h 307181"/>
                <a:gd name="connsiteX17" fmla="*/ 647700 w 1357313"/>
                <a:gd name="connsiteY17" fmla="*/ 228600 h 307181"/>
                <a:gd name="connsiteX18" fmla="*/ 464344 w 1357313"/>
                <a:gd name="connsiteY18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13" h="307181">
                  <a:moveTo>
                    <a:pt x="464344" y="245269"/>
                  </a:moveTo>
                  <a:lnTo>
                    <a:pt x="57150" y="307181"/>
                  </a:lnTo>
                  <a:lnTo>
                    <a:pt x="0" y="114300"/>
                  </a:lnTo>
                  <a:lnTo>
                    <a:pt x="78582" y="109537"/>
                  </a:lnTo>
                  <a:lnTo>
                    <a:pt x="235744" y="92869"/>
                  </a:lnTo>
                  <a:lnTo>
                    <a:pt x="502444" y="59531"/>
                  </a:lnTo>
                  <a:lnTo>
                    <a:pt x="747713" y="33337"/>
                  </a:lnTo>
                  <a:lnTo>
                    <a:pt x="1057275" y="2381"/>
                  </a:lnTo>
                  <a:lnTo>
                    <a:pt x="1123950" y="0"/>
                  </a:lnTo>
                  <a:lnTo>
                    <a:pt x="1178719" y="2381"/>
                  </a:lnTo>
                  <a:lnTo>
                    <a:pt x="1240632" y="9525"/>
                  </a:lnTo>
                  <a:lnTo>
                    <a:pt x="1354932" y="38100"/>
                  </a:lnTo>
                  <a:cubicBezTo>
                    <a:pt x="1355726" y="100012"/>
                    <a:pt x="1356519" y="161925"/>
                    <a:pt x="1357313" y="223837"/>
                  </a:cubicBezTo>
                  <a:lnTo>
                    <a:pt x="1266825" y="221456"/>
                  </a:lnTo>
                  <a:lnTo>
                    <a:pt x="1240632" y="207169"/>
                  </a:lnTo>
                  <a:lnTo>
                    <a:pt x="1066800" y="202406"/>
                  </a:lnTo>
                  <a:lnTo>
                    <a:pt x="773907" y="226219"/>
                  </a:lnTo>
                  <a:lnTo>
                    <a:pt x="647700" y="228600"/>
                  </a:lnTo>
                  <a:lnTo>
                    <a:pt x="464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8">
              <a:extLst>
                <a:ext uri="{FF2B5EF4-FFF2-40B4-BE49-F238E27FC236}">
                  <a16:creationId xmlns:a16="http://schemas.microsoft.com/office/drawing/2014/main" id="{F7BBD8D6-636F-4D8B-93EC-A43502653A5C}"/>
                </a:ext>
              </a:extLst>
            </p:cNvPr>
            <p:cNvSpPr/>
            <p:nvPr/>
          </p:nvSpPr>
          <p:spPr>
            <a:xfrm>
              <a:off x="4081463" y="4452938"/>
              <a:ext cx="1376362" cy="1441450"/>
            </a:xfrm>
            <a:custGeom>
              <a:avLst/>
              <a:gdLst>
                <a:gd name="connsiteX0" fmla="*/ 928687 w 1376362"/>
                <a:gd name="connsiteY0" fmla="*/ 833437 h 1440656"/>
                <a:gd name="connsiteX1" fmla="*/ 776287 w 1376362"/>
                <a:gd name="connsiteY1" fmla="*/ 973931 h 1440656"/>
                <a:gd name="connsiteX2" fmla="*/ 588168 w 1376362"/>
                <a:gd name="connsiteY2" fmla="*/ 1116806 h 1440656"/>
                <a:gd name="connsiteX3" fmla="*/ 345281 w 1376362"/>
                <a:gd name="connsiteY3" fmla="*/ 1273968 h 1440656"/>
                <a:gd name="connsiteX4" fmla="*/ 130968 w 1376362"/>
                <a:gd name="connsiteY4" fmla="*/ 1395412 h 1440656"/>
                <a:gd name="connsiteX5" fmla="*/ 57150 w 1376362"/>
                <a:gd name="connsiteY5" fmla="*/ 1433512 h 1440656"/>
                <a:gd name="connsiteX6" fmla="*/ 33337 w 1376362"/>
                <a:gd name="connsiteY6" fmla="*/ 1440656 h 1440656"/>
                <a:gd name="connsiteX7" fmla="*/ 11906 w 1376362"/>
                <a:gd name="connsiteY7" fmla="*/ 1440656 h 1440656"/>
                <a:gd name="connsiteX8" fmla="*/ 0 w 1376362"/>
                <a:gd name="connsiteY8" fmla="*/ 1431131 h 1440656"/>
                <a:gd name="connsiteX9" fmla="*/ 0 w 1376362"/>
                <a:gd name="connsiteY9" fmla="*/ 1409700 h 1440656"/>
                <a:gd name="connsiteX10" fmla="*/ 14287 w 1376362"/>
                <a:gd name="connsiteY10" fmla="*/ 1383506 h 1440656"/>
                <a:gd name="connsiteX11" fmla="*/ 128587 w 1376362"/>
                <a:gd name="connsiteY11" fmla="*/ 1309687 h 1440656"/>
                <a:gd name="connsiteX12" fmla="*/ 257175 w 1376362"/>
                <a:gd name="connsiteY12" fmla="*/ 1216818 h 1440656"/>
                <a:gd name="connsiteX13" fmla="*/ 416718 w 1376362"/>
                <a:gd name="connsiteY13" fmla="*/ 1088231 h 1440656"/>
                <a:gd name="connsiteX14" fmla="*/ 564356 w 1376362"/>
                <a:gd name="connsiteY14" fmla="*/ 952500 h 1440656"/>
                <a:gd name="connsiteX15" fmla="*/ 714375 w 1376362"/>
                <a:gd name="connsiteY15" fmla="*/ 797718 h 1440656"/>
                <a:gd name="connsiteX16" fmla="*/ 833437 w 1376362"/>
                <a:gd name="connsiteY16" fmla="*/ 659606 h 1440656"/>
                <a:gd name="connsiteX17" fmla="*/ 954881 w 1376362"/>
                <a:gd name="connsiteY17" fmla="*/ 500062 h 1440656"/>
                <a:gd name="connsiteX18" fmla="*/ 1014412 w 1376362"/>
                <a:gd name="connsiteY18" fmla="*/ 402431 h 1440656"/>
                <a:gd name="connsiteX19" fmla="*/ 1040606 w 1376362"/>
                <a:gd name="connsiteY19" fmla="*/ 340518 h 1440656"/>
                <a:gd name="connsiteX20" fmla="*/ 1052512 w 1376362"/>
                <a:gd name="connsiteY20" fmla="*/ 295275 h 1440656"/>
                <a:gd name="connsiteX21" fmla="*/ 1059656 w 1376362"/>
                <a:gd name="connsiteY21" fmla="*/ 261937 h 1440656"/>
                <a:gd name="connsiteX22" fmla="*/ 1062037 w 1376362"/>
                <a:gd name="connsiteY22" fmla="*/ 235743 h 1440656"/>
                <a:gd name="connsiteX23" fmla="*/ 1059656 w 1376362"/>
                <a:gd name="connsiteY23" fmla="*/ 192881 h 1440656"/>
                <a:gd name="connsiteX24" fmla="*/ 1050131 w 1376362"/>
                <a:gd name="connsiteY24" fmla="*/ 150018 h 1440656"/>
                <a:gd name="connsiteX25" fmla="*/ 1031081 w 1376362"/>
                <a:gd name="connsiteY25" fmla="*/ 109537 h 1440656"/>
                <a:gd name="connsiteX26" fmla="*/ 983456 w 1376362"/>
                <a:gd name="connsiteY26" fmla="*/ 66675 h 1440656"/>
                <a:gd name="connsiteX27" fmla="*/ 1023937 w 1376362"/>
                <a:gd name="connsiteY27" fmla="*/ 0 h 1440656"/>
                <a:gd name="connsiteX28" fmla="*/ 1140618 w 1376362"/>
                <a:gd name="connsiteY28" fmla="*/ 73818 h 1440656"/>
                <a:gd name="connsiteX29" fmla="*/ 1228725 w 1376362"/>
                <a:gd name="connsiteY29" fmla="*/ 128587 h 1440656"/>
                <a:gd name="connsiteX30" fmla="*/ 1290637 w 1376362"/>
                <a:gd name="connsiteY30" fmla="*/ 176212 h 1440656"/>
                <a:gd name="connsiteX31" fmla="*/ 1331118 w 1376362"/>
                <a:gd name="connsiteY31" fmla="*/ 219075 h 1440656"/>
                <a:gd name="connsiteX32" fmla="*/ 1357312 w 1376362"/>
                <a:gd name="connsiteY32" fmla="*/ 250031 h 1440656"/>
                <a:gd name="connsiteX33" fmla="*/ 1369218 w 1376362"/>
                <a:gd name="connsiteY33" fmla="*/ 276225 h 1440656"/>
                <a:gd name="connsiteX34" fmla="*/ 1376362 w 1376362"/>
                <a:gd name="connsiteY34" fmla="*/ 295275 h 1440656"/>
                <a:gd name="connsiteX35" fmla="*/ 1376362 w 1376362"/>
                <a:gd name="connsiteY35" fmla="*/ 314325 h 1440656"/>
                <a:gd name="connsiteX36" fmla="*/ 1373981 w 1376362"/>
                <a:gd name="connsiteY36" fmla="*/ 350043 h 1440656"/>
                <a:gd name="connsiteX37" fmla="*/ 1354931 w 1376362"/>
                <a:gd name="connsiteY37" fmla="*/ 383381 h 1440656"/>
                <a:gd name="connsiteX38" fmla="*/ 1278731 w 1376362"/>
                <a:gd name="connsiteY38" fmla="*/ 466725 h 1440656"/>
                <a:gd name="connsiteX39" fmla="*/ 1164431 w 1376362"/>
                <a:gd name="connsiteY39" fmla="*/ 592931 h 1440656"/>
                <a:gd name="connsiteX40" fmla="*/ 1045368 w 1376362"/>
                <a:gd name="connsiteY40" fmla="*/ 714375 h 1440656"/>
                <a:gd name="connsiteX41" fmla="*/ 928687 w 1376362"/>
                <a:gd name="connsiteY41" fmla="*/ 833437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6362" h="1440656">
                  <a:moveTo>
                    <a:pt x="928687" y="833437"/>
                  </a:moveTo>
                  <a:lnTo>
                    <a:pt x="776287" y="973931"/>
                  </a:lnTo>
                  <a:lnTo>
                    <a:pt x="588168" y="1116806"/>
                  </a:lnTo>
                  <a:lnTo>
                    <a:pt x="345281" y="1273968"/>
                  </a:lnTo>
                  <a:lnTo>
                    <a:pt x="130968" y="1395412"/>
                  </a:lnTo>
                  <a:lnTo>
                    <a:pt x="57150" y="1433512"/>
                  </a:lnTo>
                  <a:lnTo>
                    <a:pt x="33337" y="1440656"/>
                  </a:lnTo>
                  <a:lnTo>
                    <a:pt x="11906" y="1440656"/>
                  </a:lnTo>
                  <a:lnTo>
                    <a:pt x="0" y="1431131"/>
                  </a:lnTo>
                  <a:lnTo>
                    <a:pt x="0" y="1409700"/>
                  </a:lnTo>
                  <a:lnTo>
                    <a:pt x="14287" y="1383506"/>
                  </a:lnTo>
                  <a:lnTo>
                    <a:pt x="128587" y="1309687"/>
                  </a:lnTo>
                  <a:lnTo>
                    <a:pt x="257175" y="1216818"/>
                  </a:lnTo>
                  <a:lnTo>
                    <a:pt x="416718" y="1088231"/>
                  </a:lnTo>
                  <a:lnTo>
                    <a:pt x="564356" y="952500"/>
                  </a:lnTo>
                  <a:lnTo>
                    <a:pt x="714375" y="797718"/>
                  </a:lnTo>
                  <a:lnTo>
                    <a:pt x="833437" y="659606"/>
                  </a:lnTo>
                  <a:lnTo>
                    <a:pt x="954881" y="500062"/>
                  </a:lnTo>
                  <a:lnTo>
                    <a:pt x="1014412" y="402431"/>
                  </a:lnTo>
                  <a:lnTo>
                    <a:pt x="1040606" y="340518"/>
                  </a:lnTo>
                  <a:lnTo>
                    <a:pt x="1052512" y="295275"/>
                  </a:lnTo>
                  <a:lnTo>
                    <a:pt x="1059656" y="261937"/>
                  </a:lnTo>
                  <a:lnTo>
                    <a:pt x="1062037" y="235743"/>
                  </a:lnTo>
                  <a:lnTo>
                    <a:pt x="1059656" y="192881"/>
                  </a:lnTo>
                  <a:lnTo>
                    <a:pt x="1050131" y="150018"/>
                  </a:lnTo>
                  <a:lnTo>
                    <a:pt x="1031081" y="109537"/>
                  </a:lnTo>
                  <a:lnTo>
                    <a:pt x="983456" y="66675"/>
                  </a:lnTo>
                  <a:lnTo>
                    <a:pt x="1023937" y="0"/>
                  </a:lnTo>
                  <a:lnTo>
                    <a:pt x="1140618" y="73818"/>
                  </a:lnTo>
                  <a:lnTo>
                    <a:pt x="1228725" y="128587"/>
                  </a:lnTo>
                  <a:lnTo>
                    <a:pt x="1290637" y="176212"/>
                  </a:lnTo>
                  <a:lnTo>
                    <a:pt x="1331118" y="219075"/>
                  </a:lnTo>
                  <a:lnTo>
                    <a:pt x="1357312" y="250031"/>
                  </a:lnTo>
                  <a:lnTo>
                    <a:pt x="1369218" y="276225"/>
                  </a:lnTo>
                  <a:lnTo>
                    <a:pt x="1376362" y="295275"/>
                  </a:lnTo>
                  <a:lnTo>
                    <a:pt x="1376362" y="314325"/>
                  </a:lnTo>
                  <a:lnTo>
                    <a:pt x="1373981" y="350043"/>
                  </a:lnTo>
                  <a:lnTo>
                    <a:pt x="1354931" y="383381"/>
                  </a:lnTo>
                  <a:lnTo>
                    <a:pt x="1278731" y="466725"/>
                  </a:lnTo>
                  <a:lnTo>
                    <a:pt x="1164431" y="592931"/>
                  </a:lnTo>
                  <a:lnTo>
                    <a:pt x="1045368" y="714375"/>
                  </a:lnTo>
                  <a:lnTo>
                    <a:pt x="928687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9">
              <a:extLst>
                <a:ext uri="{FF2B5EF4-FFF2-40B4-BE49-F238E27FC236}">
                  <a16:creationId xmlns:a16="http://schemas.microsoft.com/office/drawing/2014/main" id="{CABE9A87-5620-44CA-BE5F-D7B32564F9CD}"/>
                </a:ext>
              </a:extLst>
            </p:cNvPr>
            <p:cNvSpPr/>
            <p:nvPr/>
          </p:nvSpPr>
          <p:spPr>
            <a:xfrm>
              <a:off x="5643563" y="4335463"/>
              <a:ext cx="1624012" cy="1417637"/>
            </a:xfrm>
            <a:custGeom>
              <a:avLst/>
              <a:gdLst>
                <a:gd name="connsiteX0" fmla="*/ 128587 w 1624012"/>
                <a:gd name="connsiteY0" fmla="*/ 838200 h 1416844"/>
                <a:gd name="connsiteX1" fmla="*/ 147637 w 1624012"/>
                <a:gd name="connsiteY1" fmla="*/ 597694 h 1416844"/>
                <a:gd name="connsiteX2" fmla="*/ 154781 w 1624012"/>
                <a:gd name="connsiteY2" fmla="*/ 538163 h 1416844"/>
                <a:gd name="connsiteX3" fmla="*/ 164306 w 1624012"/>
                <a:gd name="connsiteY3" fmla="*/ 492919 h 1416844"/>
                <a:gd name="connsiteX4" fmla="*/ 171450 w 1624012"/>
                <a:gd name="connsiteY4" fmla="*/ 438150 h 1416844"/>
                <a:gd name="connsiteX5" fmla="*/ 173831 w 1624012"/>
                <a:gd name="connsiteY5" fmla="*/ 364332 h 1416844"/>
                <a:gd name="connsiteX6" fmla="*/ 171450 w 1624012"/>
                <a:gd name="connsiteY6" fmla="*/ 295275 h 1416844"/>
                <a:gd name="connsiteX7" fmla="*/ 159543 w 1624012"/>
                <a:gd name="connsiteY7" fmla="*/ 235744 h 1416844"/>
                <a:gd name="connsiteX8" fmla="*/ 138112 w 1624012"/>
                <a:gd name="connsiteY8" fmla="*/ 176213 h 1416844"/>
                <a:gd name="connsiteX9" fmla="*/ 123825 w 1624012"/>
                <a:gd name="connsiteY9" fmla="*/ 142875 h 1416844"/>
                <a:gd name="connsiteX10" fmla="*/ 95250 w 1624012"/>
                <a:gd name="connsiteY10" fmla="*/ 100013 h 1416844"/>
                <a:gd name="connsiteX11" fmla="*/ 0 w 1624012"/>
                <a:gd name="connsiteY11" fmla="*/ 0 h 1416844"/>
                <a:gd name="connsiteX12" fmla="*/ 121443 w 1624012"/>
                <a:gd name="connsiteY12" fmla="*/ 11907 h 1416844"/>
                <a:gd name="connsiteX13" fmla="*/ 250031 w 1624012"/>
                <a:gd name="connsiteY13" fmla="*/ 78582 h 1416844"/>
                <a:gd name="connsiteX14" fmla="*/ 316706 w 1624012"/>
                <a:gd name="connsiteY14" fmla="*/ 121444 h 1416844"/>
                <a:gd name="connsiteX15" fmla="*/ 352425 w 1624012"/>
                <a:gd name="connsiteY15" fmla="*/ 150019 h 1416844"/>
                <a:gd name="connsiteX16" fmla="*/ 392906 w 1624012"/>
                <a:gd name="connsiteY16" fmla="*/ 188119 h 1416844"/>
                <a:gd name="connsiteX17" fmla="*/ 419100 w 1624012"/>
                <a:gd name="connsiteY17" fmla="*/ 223838 h 1416844"/>
                <a:gd name="connsiteX18" fmla="*/ 433387 w 1624012"/>
                <a:gd name="connsiteY18" fmla="*/ 257175 h 1416844"/>
                <a:gd name="connsiteX19" fmla="*/ 440531 w 1624012"/>
                <a:gd name="connsiteY19" fmla="*/ 295275 h 1416844"/>
                <a:gd name="connsiteX20" fmla="*/ 435768 w 1624012"/>
                <a:gd name="connsiteY20" fmla="*/ 345282 h 1416844"/>
                <a:gd name="connsiteX21" fmla="*/ 407193 w 1624012"/>
                <a:gd name="connsiteY21" fmla="*/ 438150 h 1416844"/>
                <a:gd name="connsiteX22" fmla="*/ 383381 w 1624012"/>
                <a:gd name="connsiteY22" fmla="*/ 495300 h 1416844"/>
                <a:gd name="connsiteX23" fmla="*/ 354806 w 1624012"/>
                <a:gd name="connsiteY23" fmla="*/ 571500 h 1416844"/>
                <a:gd name="connsiteX24" fmla="*/ 333375 w 1624012"/>
                <a:gd name="connsiteY24" fmla="*/ 661988 h 1416844"/>
                <a:gd name="connsiteX25" fmla="*/ 319087 w 1624012"/>
                <a:gd name="connsiteY25" fmla="*/ 738188 h 1416844"/>
                <a:gd name="connsiteX26" fmla="*/ 309562 w 1624012"/>
                <a:gd name="connsiteY26" fmla="*/ 821532 h 1416844"/>
                <a:gd name="connsiteX27" fmla="*/ 307181 w 1624012"/>
                <a:gd name="connsiteY27" fmla="*/ 892969 h 1416844"/>
                <a:gd name="connsiteX28" fmla="*/ 309562 w 1624012"/>
                <a:gd name="connsiteY28" fmla="*/ 947738 h 1416844"/>
                <a:gd name="connsiteX29" fmla="*/ 316706 w 1624012"/>
                <a:gd name="connsiteY29" fmla="*/ 988219 h 1416844"/>
                <a:gd name="connsiteX30" fmla="*/ 326231 w 1624012"/>
                <a:gd name="connsiteY30" fmla="*/ 1028700 h 1416844"/>
                <a:gd name="connsiteX31" fmla="*/ 345281 w 1624012"/>
                <a:gd name="connsiteY31" fmla="*/ 1069182 h 1416844"/>
                <a:gd name="connsiteX32" fmla="*/ 369093 w 1624012"/>
                <a:gd name="connsiteY32" fmla="*/ 1097757 h 1416844"/>
                <a:gd name="connsiteX33" fmla="*/ 388143 w 1624012"/>
                <a:gd name="connsiteY33" fmla="*/ 1119188 h 1416844"/>
                <a:gd name="connsiteX34" fmla="*/ 421481 w 1624012"/>
                <a:gd name="connsiteY34" fmla="*/ 1138238 h 1416844"/>
                <a:gd name="connsiteX35" fmla="*/ 464343 w 1624012"/>
                <a:gd name="connsiteY35" fmla="*/ 1152525 h 1416844"/>
                <a:gd name="connsiteX36" fmla="*/ 502443 w 1624012"/>
                <a:gd name="connsiteY36" fmla="*/ 1162050 h 1416844"/>
                <a:gd name="connsiteX37" fmla="*/ 564356 w 1624012"/>
                <a:gd name="connsiteY37" fmla="*/ 1173957 h 1416844"/>
                <a:gd name="connsiteX38" fmla="*/ 633412 w 1624012"/>
                <a:gd name="connsiteY38" fmla="*/ 1183482 h 1416844"/>
                <a:gd name="connsiteX39" fmla="*/ 726281 w 1624012"/>
                <a:gd name="connsiteY39" fmla="*/ 1188244 h 1416844"/>
                <a:gd name="connsiteX40" fmla="*/ 897731 w 1624012"/>
                <a:gd name="connsiteY40" fmla="*/ 1188244 h 1416844"/>
                <a:gd name="connsiteX41" fmla="*/ 1042987 w 1624012"/>
                <a:gd name="connsiteY41" fmla="*/ 1181100 h 1416844"/>
                <a:gd name="connsiteX42" fmla="*/ 1173956 w 1624012"/>
                <a:gd name="connsiteY42" fmla="*/ 1166813 h 1416844"/>
                <a:gd name="connsiteX43" fmla="*/ 1476375 w 1624012"/>
                <a:gd name="connsiteY43" fmla="*/ 1066800 h 1416844"/>
                <a:gd name="connsiteX44" fmla="*/ 1519237 w 1624012"/>
                <a:gd name="connsiteY44" fmla="*/ 1095375 h 1416844"/>
                <a:gd name="connsiteX45" fmla="*/ 1569243 w 1624012"/>
                <a:gd name="connsiteY45" fmla="*/ 1135857 h 1416844"/>
                <a:gd name="connsiteX46" fmla="*/ 1595437 w 1624012"/>
                <a:gd name="connsiteY46" fmla="*/ 1164432 h 1416844"/>
                <a:gd name="connsiteX47" fmla="*/ 1607343 w 1624012"/>
                <a:gd name="connsiteY47" fmla="*/ 1178719 h 1416844"/>
                <a:gd name="connsiteX48" fmla="*/ 1619250 w 1624012"/>
                <a:gd name="connsiteY48" fmla="*/ 1200150 h 1416844"/>
                <a:gd name="connsiteX49" fmla="*/ 1624012 w 1624012"/>
                <a:gd name="connsiteY49" fmla="*/ 1221582 h 1416844"/>
                <a:gd name="connsiteX50" fmla="*/ 1616868 w 1624012"/>
                <a:gd name="connsiteY50" fmla="*/ 1264444 h 1416844"/>
                <a:gd name="connsiteX51" fmla="*/ 1602581 w 1624012"/>
                <a:gd name="connsiteY51" fmla="*/ 1293019 h 1416844"/>
                <a:gd name="connsiteX52" fmla="*/ 1583531 w 1624012"/>
                <a:gd name="connsiteY52" fmla="*/ 1316832 h 1416844"/>
                <a:gd name="connsiteX53" fmla="*/ 1554956 w 1624012"/>
                <a:gd name="connsiteY53" fmla="*/ 1340644 h 1416844"/>
                <a:gd name="connsiteX54" fmla="*/ 1514475 w 1624012"/>
                <a:gd name="connsiteY54" fmla="*/ 1357313 h 1416844"/>
                <a:gd name="connsiteX55" fmla="*/ 1452562 w 1624012"/>
                <a:gd name="connsiteY55" fmla="*/ 1369219 h 1416844"/>
                <a:gd name="connsiteX56" fmla="*/ 1359693 w 1624012"/>
                <a:gd name="connsiteY56" fmla="*/ 1381125 h 1416844"/>
                <a:gd name="connsiteX57" fmla="*/ 1152525 w 1624012"/>
                <a:gd name="connsiteY57" fmla="*/ 1402557 h 1416844"/>
                <a:gd name="connsiteX58" fmla="*/ 885825 w 1624012"/>
                <a:gd name="connsiteY58" fmla="*/ 1416844 h 1416844"/>
                <a:gd name="connsiteX59" fmla="*/ 740568 w 1624012"/>
                <a:gd name="connsiteY59" fmla="*/ 1412082 h 1416844"/>
                <a:gd name="connsiteX60" fmla="*/ 583406 w 1624012"/>
                <a:gd name="connsiteY60" fmla="*/ 1400175 h 1416844"/>
                <a:gd name="connsiteX61" fmla="*/ 497681 w 1624012"/>
                <a:gd name="connsiteY61" fmla="*/ 1385888 h 1416844"/>
                <a:gd name="connsiteX62" fmla="*/ 426243 w 1624012"/>
                <a:gd name="connsiteY62" fmla="*/ 1369219 h 1416844"/>
                <a:gd name="connsiteX63" fmla="*/ 376237 w 1624012"/>
                <a:gd name="connsiteY63" fmla="*/ 1352550 h 1416844"/>
                <a:gd name="connsiteX64" fmla="*/ 323850 w 1624012"/>
                <a:gd name="connsiteY64" fmla="*/ 1328738 h 1416844"/>
                <a:gd name="connsiteX65" fmla="*/ 297656 w 1624012"/>
                <a:gd name="connsiteY65" fmla="*/ 1314450 h 1416844"/>
                <a:gd name="connsiteX66" fmla="*/ 259556 w 1624012"/>
                <a:gd name="connsiteY66" fmla="*/ 1283494 h 1416844"/>
                <a:gd name="connsiteX67" fmla="*/ 226218 w 1624012"/>
                <a:gd name="connsiteY67" fmla="*/ 1250157 h 1416844"/>
                <a:gd name="connsiteX68" fmla="*/ 200025 w 1624012"/>
                <a:gd name="connsiteY68" fmla="*/ 1212057 h 1416844"/>
                <a:gd name="connsiteX69" fmla="*/ 173831 w 1624012"/>
                <a:gd name="connsiteY69" fmla="*/ 1166813 h 1416844"/>
                <a:gd name="connsiteX70" fmla="*/ 150018 w 1624012"/>
                <a:gd name="connsiteY70" fmla="*/ 1114425 h 1416844"/>
                <a:gd name="connsiteX71" fmla="*/ 138112 w 1624012"/>
                <a:gd name="connsiteY71" fmla="*/ 1066800 h 1416844"/>
                <a:gd name="connsiteX72" fmla="*/ 130968 w 1624012"/>
                <a:gd name="connsiteY72" fmla="*/ 1004888 h 1416844"/>
                <a:gd name="connsiteX73" fmla="*/ 128587 w 1624012"/>
                <a:gd name="connsiteY73" fmla="*/ 8382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624012" h="1416844">
                  <a:moveTo>
                    <a:pt x="128587" y="838200"/>
                  </a:moveTo>
                  <a:lnTo>
                    <a:pt x="147637" y="597694"/>
                  </a:lnTo>
                  <a:lnTo>
                    <a:pt x="154781" y="538163"/>
                  </a:lnTo>
                  <a:lnTo>
                    <a:pt x="164306" y="492919"/>
                  </a:lnTo>
                  <a:lnTo>
                    <a:pt x="171450" y="438150"/>
                  </a:lnTo>
                  <a:cubicBezTo>
                    <a:pt x="172244" y="413544"/>
                    <a:pt x="173037" y="388938"/>
                    <a:pt x="173831" y="364332"/>
                  </a:cubicBezTo>
                  <a:cubicBezTo>
                    <a:pt x="173037" y="341313"/>
                    <a:pt x="172244" y="318294"/>
                    <a:pt x="171450" y="295275"/>
                  </a:cubicBezTo>
                  <a:lnTo>
                    <a:pt x="159543" y="235744"/>
                  </a:lnTo>
                  <a:lnTo>
                    <a:pt x="138112" y="176213"/>
                  </a:lnTo>
                  <a:lnTo>
                    <a:pt x="123825" y="142875"/>
                  </a:lnTo>
                  <a:lnTo>
                    <a:pt x="95250" y="100013"/>
                  </a:lnTo>
                  <a:lnTo>
                    <a:pt x="0" y="0"/>
                  </a:lnTo>
                  <a:lnTo>
                    <a:pt x="121443" y="11907"/>
                  </a:lnTo>
                  <a:lnTo>
                    <a:pt x="250031" y="78582"/>
                  </a:lnTo>
                  <a:lnTo>
                    <a:pt x="316706" y="121444"/>
                  </a:lnTo>
                  <a:lnTo>
                    <a:pt x="352425" y="150019"/>
                  </a:lnTo>
                  <a:lnTo>
                    <a:pt x="392906" y="188119"/>
                  </a:lnTo>
                  <a:lnTo>
                    <a:pt x="419100" y="223838"/>
                  </a:lnTo>
                  <a:lnTo>
                    <a:pt x="433387" y="257175"/>
                  </a:lnTo>
                  <a:cubicBezTo>
                    <a:pt x="440687" y="293672"/>
                    <a:pt x="440531" y="280752"/>
                    <a:pt x="440531" y="295275"/>
                  </a:cubicBezTo>
                  <a:lnTo>
                    <a:pt x="435768" y="345282"/>
                  </a:lnTo>
                  <a:lnTo>
                    <a:pt x="407193" y="438150"/>
                  </a:lnTo>
                  <a:lnTo>
                    <a:pt x="383381" y="495300"/>
                  </a:lnTo>
                  <a:lnTo>
                    <a:pt x="354806" y="571500"/>
                  </a:lnTo>
                  <a:lnTo>
                    <a:pt x="333375" y="661988"/>
                  </a:lnTo>
                  <a:lnTo>
                    <a:pt x="319087" y="738188"/>
                  </a:lnTo>
                  <a:lnTo>
                    <a:pt x="309562" y="821532"/>
                  </a:lnTo>
                  <a:cubicBezTo>
                    <a:pt x="308768" y="845344"/>
                    <a:pt x="307975" y="869157"/>
                    <a:pt x="307181" y="892969"/>
                  </a:cubicBezTo>
                  <a:cubicBezTo>
                    <a:pt x="307975" y="911225"/>
                    <a:pt x="308768" y="929482"/>
                    <a:pt x="309562" y="947738"/>
                  </a:cubicBezTo>
                  <a:lnTo>
                    <a:pt x="316706" y="988219"/>
                  </a:lnTo>
                  <a:lnTo>
                    <a:pt x="326231" y="1028700"/>
                  </a:lnTo>
                  <a:lnTo>
                    <a:pt x="345281" y="1069182"/>
                  </a:lnTo>
                  <a:lnTo>
                    <a:pt x="369093" y="1097757"/>
                  </a:lnTo>
                  <a:lnTo>
                    <a:pt x="388143" y="1119188"/>
                  </a:lnTo>
                  <a:lnTo>
                    <a:pt x="421481" y="1138238"/>
                  </a:lnTo>
                  <a:lnTo>
                    <a:pt x="464343" y="1152525"/>
                  </a:lnTo>
                  <a:lnTo>
                    <a:pt x="502443" y="1162050"/>
                  </a:lnTo>
                  <a:lnTo>
                    <a:pt x="564356" y="1173957"/>
                  </a:lnTo>
                  <a:lnTo>
                    <a:pt x="633412" y="1183482"/>
                  </a:lnTo>
                  <a:lnTo>
                    <a:pt x="726281" y="1188244"/>
                  </a:lnTo>
                  <a:lnTo>
                    <a:pt x="897731" y="1188244"/>
                  </a:lnTo>
                  <a:lnTo>
                    <a:pt x="1042987" y="1181100"/>
                  </a:lnTo>
                  <a:lnTo>
                    <a:pt x="1173956" y="1166813"/>
                  </a:lnTo>
                  <a:lnTo>
                    <a:pt x="1476375" y="1066800"/>
                  </a:lnTo>
                  <a:lnTo>
                    <a:pt x="1519237" y="1095375"/>
                  </a:lnTo>
                  <a:lnTo>
                    <a:pt x="1569243" y="1135857"/>
                  </a:lnTo>
                  <a:lnTo>
                    <a:pt x="1595437" y="1164432"/>
                  </a:lnTo>
                  <a:lnTo>
                    <a:pt x="1607343" y="1178719"/>
                  </a:lnTo>
                  <a:lnTo>
                    <a:pt x="1619250" y="1200150"/>
                  </a:lnTo>
                  <a:lnTo>
                    <a:pt x="1624012" y="1221582"/>
                  </a:lnTo>
                  <a:lnTo>
                    <a:pt x="1616868" y="1264444"/>
                  </a:lnTo>
                  <a:lnTo>
                    <a:pt x="1602581" y="1293019"/>
                  </a:lnTo>
                  <a:lnTo>
                    <a:pt x="1583531" y="1316832"/>
                  </a:lnTo>
                  <a:lnTo>
                    <a:pt x="1554956" y="1340644"/>
                  </a:lnTo>
                  <a:lnTo>
                    <a:pt x="1514475" y="1357313"/>
                  </a:lnTo>
                  <a:lnTo>
                    <a:pt x="1452562" y="1369219"/>
                  </a:lnTo>
                  <a:lnTo>
                    <a:pt x="1359693" y="1381125"/>
                  </a:lnTo>
                  <a:lnTo>
                    <a:pt x="1152525" y="1402557"/>
                  </a:lnTo>
                  <a:lnTo>
                    <a:pt x="885825" y="1416844"/>
                  </a:lnTo>
                  <a:lnTo>
                    <a:pt x="740568" y="1412082"/>
                  </a:lnTo>
                  <a:lnTo>
                    <a:pt x="583406" y="1400175"/>
                  </a:lnTo>
                  <a:lnTo>
                    <a:pt x="497681" y="1385888"/>
                  </a:lnTo>
                  <a:lnTo>
                    <a:pt x="426243" y="1369219"/>
                  </a:lnTo>
                  <a:lnTo>
                    <a:pt x="376237" y="1352550"/>
                  </a:lnTo>
                  <a:lnTo>
                    <a:pt x="323850" y="1328738"/>
                  </a:lnTo>
                  <a:lnTo>
                    <a:pt x="297656" y="1314450"/>
                  </a:lnTo>
                  <a:lnTo>
                    <a:pt x="259556" y="1283494"/>
                  </a:lnTo>
                  <a:lnTo>
                    <a:pt x="226218" y="1250157"/>
                  </a:lnTo>
                  <a:lnTo>
                    <a:pt x="200025" y="1212057"/>
                  </a:lnTo>
                  <a:lnTo>
                    <a:pt x="173831" y="1166813"/>
                  </a:lnTo>
                  <a:lnTo>
                    <a:pt x="150018" y="1114425"/>
                  </a:lnTo>
                  <a:lnTo>
                    <a:pt x="138112" y="1066800"/>
                  </a:lnTo>
                  <a:lnTo>
                    <a:pt x="130968" y="1004888"/>
                  </a:lnTo>
                  <a:cubicBezTo>
                    <a:pt x="130174" y="948532"/>
                    <a:pt x="129381" y="892175"/>
                    <a:pt x="128587" y="8382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30">
              <a:extLst>
                <a:ext uri="{FF2B5EF4-FFF2-40B4-BE49-F238E27FC236}">
                  <a16:creationId xmlns:a16="http://schemas.microsoft.com/office/drawing/2014/main" id="{4680EE55-D34B-4740-8134-779F5FD3B3A0}"/>
                </a:ext>
              </a:extLst>
            </p:cNvPr>
            <p:cNvSpPr/>
            <p:nvPr/>
          </p:nvSpPr>
          <p:spPr>
            <a:xfrm>
              <a:off x="6858000" y="4792663"/>
              <a:ext cx="265113" cy="704850"/>
            </a:xfrm>
            <a:custGeom>
              <a:avLst/>
              <a:gdLst>
                <a:gd name="connsiteX0" fmla="*/ 230981 w 264319"/>
                <a:gd name="connsiteY0" fmla="*/ 316707 h 704850"/>
                <a:gd name="connsiteX1" fmla="*/ 252413 w 264319"/>
                <a:gd name="connsiteY1" fmla="*/ 557213 h 704850"/>
                <a:gd name="connsiteX2" fmla="*/ 264319 w 264319"/>
                <a:gd name="connsiteY2" fmla="*/ 647700 h 704850"/>
                <a:gd name="connsiteX3" fmla="*/ 0 w 264319"/>
                <a:gd name="connsiteY3" fmla="*/ 704850 h 704850"/>
                <a:gd name="connsiteX4" fmla="*/ 38100 w 264319"/>
                <a:gd name="connsiteY4" fmla="*/ 657225 h 704850"/>
                <a:gd name="connsiteX5" fmla="*/ 59531 w 264319"/>
                <a:gd name="connsiteY5" fmla="*/ 604838 h 704850"/>
                <a:gd name="connsiteX6" fmla="*/ 90488 w 264319"/>
                <a:gd name="connsiteY6" fmla="*/ 507207 h 704850"/>
                <a:gd name="connsiteX7" fmla="*/ 114300 w 264319"/>
                <a:gd name="connsiteY7" fmla="*/ 383382 h 704850"/>
                <a:gd name="connsiteX8" fmla="*/ 142875 w 264319"/>
                <a:gd name="connsiteY8" fmla="*/ 204788 h 704850"/>
                <a:gd name="connsiteX9" fmla="*/ 161925 w 264319"/>
                <a:gd name="connsiteY9" fmla="*/ 57150 h 704850"/>
                <a:gd name="connsiteX10" fmla="*/ 161925 w 264319"/>
                <a:gd name="connsiteY10" fmla="*/ 33338 h 704850"/>
                <a:gd name="connsiteX11" fmla="*/ 169069 w 264319"/>
                <a:gd name="connsiteY11" fmla="*/ 11907 h 704850"/>
                <a:gd name="connsiteX12" fmla="*/ 180975 w 264319"/>
                <a:gd name="connsiteY12" fmla="*/ 2382 h 704850"/>
                <a:gd name="connsiteX13" fmla="*/ 200025 w 264319"/>
                <a:gd name="connsiteY13" fmla="*/ 0 h 704850"/>
                <a:gd name="connsiteX14" fmla="*/ 207169 w 264319"/>
                <a:gd name="connsiteY14" fmla="*/ 11907 h 704850"/>
                <a:gd name="connsiteX15" fmla="*/ 214313 w 264319"/>
                <a:gd name="connsiteY15" fmla="*/ 102394 h 704850"/>
                <a:gd name="connsiteX16" fmla="*/ 230981 w 264319"/>
                <a:gd name="connsiteY16" fmla="*/ 316707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19" h="704850">
                  <a:moveTo>
                    <a:pt x="230981" y="316707"/>
                  </a:moveTo>
                  <a:lnTo>
                    <a:pt x="252413" y="557213"/>
                  </a:lnTo>
                  <a:lnTo>
                    <a:pt x="264319" y="647700"/>
                  </a:lnTo>
                  <a:lnTo>
                    <a:pt x="0" y="704850"/>
                  </a:lnTo>
                  <a:lnTo>
                    <a:pt x="38100" y="657225"/>
                  </a:lnTo>
                  <a:lnTo>
                    <a:pt x="59531" y="604838"/>
                  </a:lnTo>
                  <a:lnTo>
                    <a:pt x="90488" y="507207"/>
                  </a:lnTo>
                  <a:lnTo>
                    <a:pt x="114300" y="383382"/>
                  </a:lnTo>
                  <a:lnTo>
                    <a:pt x="142875" y="204788"/>
                  </a:lnTo>
                  <a:lnTo>
                    <a:pt x="161925" y="57150"/>
                  </a:lnTo>
                  <a:lnTo>
                    <a:pt x="161925" y="33338"/>
                  </a:lnTo>
                  <a:lnTo>
                    <a:pt x="169069" y="11907"/>
                  </a:lnTo>
                  <a:lnTo>
                    <a:pt x="180975" y="2382"/>
                  </a:lnTo>
                  <a:lnTo>
                    <a:pt x="200025" y="0"/>
                  </a:lnTo>
                  <a:lnTo>
                    <a:pt x="207169" y="11907"/>
                  </a:lnTo>
                  <a:lnTo>
                    <a:pt x="214313" y="102394"/>
                  </a:lnTo>
                  <a:lnTo>
                    <a:pt x="2309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1373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1197B3-9F94-4FA4-96DF-88B7A33D4F0A}"/>
              </a:ext>
            </a:extLst>
          </p:cNvPr>
          <p:cNvGrpSpPr/>
          <p:nvPr/>
        </p:nvGrpSpPr>
        <p:grpSpPr>
          <a:xfrm>
            <a:off x="2474913" y="1476375"/>
            <a:ext cx="4792662" cy="4418013"/>
            <a:chOff x="2474913" y="1476375"/>
            <a:chExt cx="4792662" cy="44180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DE7D88E-BB65-F548-B22E-D98B2736D7E8}"/>
                </a:ext>
              </a:extLst>
            </p:cNvPr>
            <p:cNvSpPr/>
            <p:nvPr/>
          </p:nvSpPr>
          <p:spPr>
            <a:xfrm>
              <a:off x="2474913" y="1506538"/>
              <a:ext cx="1530350" cy="1665287"/>
            </a:xfrm>
            <a:custGeom>
              <a:avLst/>
              <a:gdLst>
                <a:gd name="connsiteX0" fmla="*/ 1085850 w 1531144"/>
                <a:gd name="connsiteY0" fmla="*/ 752475 h 1664494"/>
                <a:gd name="connsiteX1" fmla="*/ 842962 w 1531144"/>
                <a:gd name="connsiteY1" fmla="*/ 1002507 h 1664494"/>
                <a:gd name="connsiteX2" fmla="*/ 638175 w 1531144"/>
                <a:gd name="connsiteY2" fmla="*/ 1193007 h 1664494"/>
                <a:gd name="connsiteX3" fmla="*/ 492919 w 1531144"/>
                <a:gd name="connsiteY3" fmla="*/ 1314450 h 1664494"/>
                <a:gd name="connsiteX4" fmla="*/ 340519 w 1531144"/>
                <a:gd name="connsiteY4" fmla="*/ 1435894 h 1664494"/>
                <a:gd name="connsiteX5" fmla="*/ 171450 w 1531144"/>
                <a:gd name="connsiteY5" fmla="*/ 1569244 h 1664494"/>
                <a:gd name="connsiteX6" fmla="*/ 64294 w 1531144"/>
                <a:gd name="connsiteY6" fmla="*/ 1654969 h 1664494"/>
                <a:gd name="connsiteX7" fmla="*/ 40481 w 1531144"/>
                <a:gd name="connsiteY7" fmla="*/ 1662113 h 1664494"/>
                <a:gd name="connsiteX8" fmla="*/ 16669 w 1531144"/>
                <a:gd name="connsiteY8" fmla="*/ 1664494 h 1664494"/>
                <a:gd name="connsiteX9" fmla="*/ 2381 w 1531144"/>
                <a:gd name="connsiteY9" fmla="*/ 1657350 h 1664494"/>
                <a:gd name="connsiteX10" fmla="*/ 0 w 1531144"/>
                <a:gd name="connsiteY10" fmla="*/ 1640682 h 1664494"/>
                <a:gd name="connsiteX11" fmla="*/ 9525 w 1531144"/>
                <a:gd name="connsiteY11" fmla="*/ 1612107 h 1664494"/>
                <a:gd name="connsiteX12" fmla="*/ 92869 w 1531144"/>
                <a:gd name="connsiteY12" fmla="*/ 1533525 h 1664494"/>
                <a:gd name="connsiteX13" fmla="*/ 238125 w 1531144"/>
                <a:gd name="connsiteY13" fmla="*/ 1390650 h 1664494"/>
                <a:gd name="connsiteX14" fmla="*/ 411956 w 1531144"/>
                <a:gd name="connsiteY14" fmla="*/ 1216819 h 1664494"/>
                <a:gd name="connsiteX15" fmla="*/ 600075 w 1531144"/>
                <a:gd name="connsiteY15" fmla="*/ 1012032 h 1664494"/>
                <a:gd name="connsiteX16" fmla="*/ 738187 w 1531144"/>
                <a:gd name="connsiteY16" fmla="*/ 840582 h 1664494"/>
                <a:gd name="connsiteX17" fmla="*/ 902494 w 1531144"/>
                <a:gd name="connsiteY17" fmla="*/ 616744 h 1664494"/>
                <a:gd name="connsiteX18" fmla="*/ 1016794 w 1531144"/>
                <a:gd name="connsiteY18" fmla="*/ 452438 h 1664494"/>
                <a:gd name="connsiteX19" fmla="*/ 1114425 w 1531144"/>
                <a:gd name="connsiteY19" fmla="*/ 292894 h 1664494"/>
                <a:gd name="connsiteX20" fmla="*/ 1147762 w 1531144"/>
                <a:gd name="connsiteY20" fmla="*/ 221457 h 1664494"/>
                <a:gd name="connsiteX21" fmla="*/ 1154906 w 1531144"/>
                <a:gd name="connsiteY21" fmla="*/ 200025 h 1664494"/>
                <a:gd name="connsiteX22" fmla="*/ 1154906 w 1531144"/>
                <a:gd name="connsiteY22" fmla="*/ 180975 h 1664494"/>
                <a:gd name="connsiteX23" fmla="*/ 1152525 w 1531144"/>
                <a:gd name="connsiteY23" fmla="*/ 154782 h 1664494"/>
                <a:gd name="connsiteX24" fmla="*/ 1145381 w 1531144"/>
                <a:gd name="connsiteY24" fmla="*/ 126207 h 1664494"/>
                <a:gd name="connsiteX25" fmla="*/ 1133475 w 1531144"/>
                <a:gd name="connsiteY25" fmla="*/ 102394 h 1664494"/>
                <a:gd name="connsiteX26" fmla="*/ 1114425 w 1531144"/>
                <a:gd name="connsiteY26" fmla="*/ 80963 h 1664494"/>
                <a:gd name="connsiteX27" fmla="*/ 1097756 w 1531144"/>
                <a:gd name="connsiteY27" fmla="*/ 59532 h 1664494"/>
                <a:gd name="connsiteX28" fmla="*/ 1081087 w 1531144"/>
                <a:gd name="connsiteY28" fmla="*/ 38100 h 1664494"/>
                <a:gd name="connsiteX29" fmla="*/ 1073944 w 1531144"/>
                <a:gd name="connsiteY29" fmla="*/ 26194 h 1664494"/>
                <a:gd name="connsiteX30" fmla="*/ 1076325 w 1531144"/>
                <a:gd name="connsiteY30" fmla="*/ 9525 h 1664494"/>
                <a:gd name="connsiteX31" fmla="*/ 1088231 w 1531144"/>
                <a:gd name="connsiteY31" fmla="*/ 2382 h 1664494"/>
                <a:gd name="connsiteX32" fmla="*/ 1116806 w 1531144"/>
                <a:gd name="connsiteY32" fmla="*/ 0 h 1664494"/>
                <a:gd name="connsiteX33" fmla="*/ 1193006 w 1531144"/>
                <a:gd name="connsiteY33" fmla="*/ 16669 h 1664494"/>
                <a:gd name="connsiteX34" fmla="*/ 1285875 w 1531144"/>
                <a:gd name="connsiteY34" fmla="*/ 47625 h 1664494"/>
                <a:gd name="connsiteX35" fmla="*/ 1371600 w 1531144"/>
                <a:gd name="connsiteY35" fmla="*/ 90488 h 1664494"/>
                <a:gd name="connsiteX36" fmla="*/ 1438275 w 1531144"/>
                <a:gd name="connsiteY36" fmla="*/ 135732 h 1664494"/>
                <a:gd name="connsiteX37" fmla="*/ 1481137 w 1531144"/>
                <a:gd name="connsiteY37" fmla="*/ 171450 h 1664494"/>
                <a:gd name="connsiteX38" fmla="*/ 1502569 w 1531144"/>
                <a:gd name="connsiteY38" fmla="*/ 192882 h 1664494"/>
                <a:gd name="connsiteX39" fmla="*/ 1519237 w 1531144"/>
                <a:gd name="connsiteY39" fmla="*/ 219075 h 1664494"/>
                <a:gd name="connsiteX40" fmla="*/ 1526381 w 1531144"/>
                <a:gd name="connsiteY40" fmla="*/ 235744 h 1664494"/>
                <a:gd name="connsiteX41" fmla="*/ 1531144 w 1531144"/>
                <a:gd name="connsiteY41" fmla="*/ 266700 h 1664494"/>
                <a:gd name="connsiteX42" fmla="*/ 1531144 w 1531144"/>
                <a:gd name="connsiteY42" fmla="*/ 292894 h 1664494"/>
                <a:gd name="connsiteX43" fmla="*/ 1526381 w 1531144"/>
                <a:gd name="connsiteY43" fmla="*/ 314325 h 1664494"/>
                <a:gd name="connsiteX44" fmla="*/ 1509712 w 1531144"/>
                <a:gd name="connsiteY44" fmla="*/ 335757 h 1664494"/>
                <a:gd name="connsiteX45" fmla="*/ 1426369 w 1531144"/>
                <a:gd name="connsiteY45" fmla="*/ 390525 h 1664494"/>
                <a:gd name="connsiteX46" fmla="*/ 1326356 w 1531144"/>
                <a:gd name="connsiteY46" fmla="*/ 481013 h 1664494"/>
                <a:gd name="connsiteX47" fmla="*/ 1085850 w 1531144"/>
                <a:gd name="connsiteY47" fmla="*/ 752475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31144" h="1664494">
                  <a:moveTo>
                    <a:pt x="1085850" y="752475"/>
                  </a:moveTo>
                  <a:lnTo>
                    <a:pt x="842962" y="1002507"/>
                  </a:lnTo>
                  <a:lnTo>
                    <a:pt x="638175" y="1193007"/>
                  </a:lnTo>
                  <a:lnTo>
                    <a:pt x="492919" y="1314450"/>
                  </a:lnTo>
                  <a:lnTo>
                    <a:pt x="340519" y="1435894"/>
                  </a:lnTo>
                  <a:lnTo>
                    <a:pt x="171450" y="1569244"/>
                  </a:lnTo>
                  <a:lnTo>
                    <a:pt x="64294" y="1654969"/>
                  </a:lnTo>
                  <a:lnTo>
                    <a:pt x="40481" y="1662113"/>
                  </a:lnTo>
                  <a:lnTo>
                    <a:pt x="16669" y="1664494"/>
                  </a:lnTo>
                  <a:lnTo>
                    <a:pt x="2381" y="1657350"/>
                  </a:lnTo>
                  <a:lnTo>
                    <a:pt x="0" y="1640682"/>
                  </a:lnTo>
                  <a:lnTo>
                    <a:pt x="9525" y="1612107"/>
                  </a:lnTo>
                  <a:lnTo>
                    <a:pt x="92869" y="1533525"/>
                  </a:lnTo>
                  <a:lnTo>
                    <a:pt x="238125" y="1390650"/>
                  </a:lnTo>
                  <a:lnTo>
                    <a:pt x="411956" y="1216819"/>
                  </a:lnTo>
                  <a:lnTo>
                    <a:pt x="600075" y="1012032"/>
                  </a:lnTo>
                  <a:lnTo>
                    <a:pt x="738187" y="840582"/>
                  </a:lnTo>
                  <a:lnTo>
                    <a:pt x="902494" y="616744"/>
                  </a:lnTo>
                  <a:lnTo>
                    <a:pt x="1016794" y="452438"/>
                  </a:lnTo>
                  <a:lnTo>
                    <a:pt x="1114425" y="292894"/>
                  </a:lnTo>
                  <a:lnTo>
                    <a:pt x="1147762" y="221457"/>
                  </a:lnTo>
                  <a:lnTo>
                    <a:pt x="1154906" y="200025"/>
                  </a:lnTo>
                  <a:lnTo>
                    <a:pt x="1154906" y="180975"/>
                  </a:lnTo>
                  <a:lnTo>
                    <a:pt x="1152525" y="154782"/>
                  </a:lnTo>
                  <a:lnTo>
                    <a:pt x="1145381" y="126207"/>
                  </a:lnTo>
                  <a:lnTo>
                    <a:pt x="1133475" y="102394"/>
                  </a:lnTo>
                  <a:lnTo>
                    <a:pt x="1114425" y="80963"/>
                  </a:lnTo>
                  <a:lnTo>
                    <a:pt x="1097756" y="59532"/>
                  </a:lnTo>
                  <a:lnTo>
                    <a:pt x="1081087" y="38100"/>
                  </a:lnTo>
                  <a:lnTo>
                    <a:pt x="1073944" y="26194"/>
                  </a:lnTo>
                  <a:lnTo>
                    <a:pt x="1076325" y="9525"/>
                  </a:lnTo>
                  <a:lnTo>
                    <a:pt x="1088231" y="2382"/>
                  </a:lnTo>
                  <a:lnTo>
                    <a:pt x="1116806" y="0"/>
                  </a:lnTo>
                  <a:lnTo>
                    <a:pt x="1193006" y="16669"/>
                  </a:lnTo>
                  <a:lnTo>
                    <a:pt x="1285875" y="47625"/>
                  </a:lnTo>
                  <a:lnTo>
                    <a:pt x="1371600" y="90488"/>
                  </a:lnTo>
                  <a:lnTo>
                    <a:pt x="1438275" y="135732"/>
                  </a:lnTo>
                  <a:lnTo>
                    <a:pt x="1481137" y="171450"/>
                  </a:lnTo>
                  <a:lnTo>
                    <a:pt x="1502569" y="192882"/>
                  </a:lnTo>
                  <a:lnTo>
                    <a:pt x="1519237" y="219075"/>
                  </a:lnTo>
                  <a:lnTo>
                    <a:pt x="1526381" y="235744"/>
                  </a:lnTo>
                  <a:lnTo>
                    <a:pt x="1531144" y="266700"/>
                  </a:lnTo>
                  <a:lnTo>
                    <a:pt x="1531144" y="292894"/>
                  </a:lnTo>
                  <a:lnTo>
                    <a:pt x="1526381" y="314325"/>
                  </a:lnTo>
                  <a:lnTo>
                    <a:pt x="1509712" y="335757"/>
                  </a:lnTo>
                  <a:lnTo>
                    <a:pt x="1426369" y="390525"/>
                  </a:lnTo>
                  <a:lnTo>
                    <a:pt x="1326356" y="481013"/>
                  </a:lnTo>
                  <a:lnTo>
                    <a:pt x="10858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E38D59D-3FE6-D943-AA1F-F741F35CED87}"/>
                </a:ext>
              </a:extLst>
            </p:cNvPr>
            <p:cNvSpPr/>
            <p:nvPr/>
          </p:nvSpPr>
          <p:spPr>
            <a:xfrm>
              <a:off x="3108325" y="2757488"/>
              <a:ext cx="1090613" cy="338137"/>
            </a:xfrm>
            <a:custGeom>
              <a:avLst/>
              <a:gdLst>
                <a:gd name="connsiteX0" fmla="*/ 745332 w 1090613"/>
                <a:gd name="connsiteY0" fmla="*/ 250031 h 338137"/>
                <a:gd name="connsiteX1" fmla="*/ 500063 w 1090613"/>
                <a:gd name="connsiteY1" fmla="*/ 295275 h 338137"/>
                <a:gd name="connsiteX2" fmla="*/ 297657 w 1090613"/>
                <a:gd name="connsiteY2" fmla="*/ 338137 h 338137"/>
                <a:gd name="connsiteX3" fmla="*/ 200025 w 1090613"/>
                <a:gd name="connsiteY3" fmla="*/ 314325 h 338137"/>
                <a:gd name="connsiteX4" fmla="*/ 97632 w 1090613"/>
                <a:gd name="connsiteY4" fmla="*/ 283368 h 338137"/>
                <a:gd name="connsiteX5" fmla="*/ 47625 w 1090613"/>
                <a:gd name="connsiteY5" fmla="*/ 261937 h 338137"/>
                <a:gd name="connsiteX6" fmla="*/ 14288 w 1090613"/>
                <a:gd name="connsiteY6" fmla="*/ 238125 h 338137"/>
                <a:gd name="connsiteX7" fmla="*/ 4763 w 1090613"/>
                <a:gd name="connsiteY7" fmla="*/ 226218 h 338137"/>
                <a:gd name="connsiteX8" fmla="*/ 0 w 1090613"/>
                <a:gd name="connsiteY8" fmla="*/ 214312 h 338137"/>
                <a:gd name="connsiteX9" fmla="*/ 2382 w 1090613"/>
                <a:gd name="connsiteY9" fmla="*/ 200025 h 338137"/>
                <a:gd name="connsiteX10" fmla="*/ 14288 w 1090613"/>
                <a:gd name="connsiteY10" fmla="*/ 188118 h 338137"/>
                <a:gd name="connsiteX11" fmla="*/ 54769 w 1090613"/>
                <a:gd name="connsiteY11" fmla="*/ 176212 h 338137"/>
                <a:gd name="connsiteX12" fmla="*/ 126207 w 1090613"/>
                <a:gd name="connsiteY12" fmla="*/ 178593 h 338137"/>
                <a:gd name="connsiteX13" fmla="*/ 200025 w 1090613"/>
                <a:gd name="connsiteY13" fmla="*/ 176212 h 338137"/>
                <a:gd name="connsiteX14" fmla="*/ 283369 w 1090613"/>
                <a:gd name="connsiteY14" fmla="*/ 171450 h 338137"/>
                <a:gd name="connsiteX15" fmla="*/ 381000 w 1090613"/>
                <a:gd name="connsiteY15" fmla="*/ 154781 h 338137"/>
                <a:gd name="connsiteX16" fmla="*/ 492919 w 1090613"/>
                <a:gd name="connsiteY16" fmla="*/ 130968 h 338137"/>
                <a:gd name="connsiteX17" fmla="*/ 597694 w 1090613"/>
                <a:gd name="connsiteY17" fmla="*/ 107156 h 338137"/>
                <a:gd name="connsiteX18" fmla="*/ 752475 w 1090613"/>
                <a:gd name="connsiteY18" fmla="*/ 66675 h 338137"/>
                <a:gd name="connsiteX19" fmla="*/ 781050 w 1090613"/>
                <a:gd name="connsiteY19" fmla="*/ 45243 h 338137"/>
                <a:gd name="connsiteX20" fmla="*/ 814388 w 1090613"/>
                <a:gd name="connsiteY20" fmla="*/ 23812 h 338137"/>
                <a:gd name="connsiteX21" fmla="*/ 845344 w 1090613"/>
                <a:gd name="connsiteY21" fmla="*/ 7143 h 338137"/>
                <a:gd name="connsiteX22" fmla="*/ 888207 w 1090613"/>
                <a:gd name="connsiteY22" fmla="*/ 0 h 338137"/>
                <a:gd name="connsiteX23" fmla="*/ 933450 w 1090613"/>
                <a:gd name="connsiteY23" fmla="*/ 2381 h 338137"/>
                <a:gd name="connsiteX24" fmla="*/ 978694 w 1090613"/>
                <a:gd name="connsiteY24" fmla="*/ 11906 h 338137"/>
                <a:gd name="connsiteX25" fmla="*/ 1033463 w 1090613"/>
                <a:gd name="connsiteY25" fmla="*/ 28575 h 338137"/>
                <a:gd name="connsiteX26" fmla="*/ 1064419 w 1090613"/>
                <a:gd name="connsiteY26" fmla="*/ 45243 h 338137"/>
                <a:gd name="connsiteX27" fmla="*/ 1085850 w 1090613"/>
                <a:gd name="connsiteY27" fmla="*/ 66675 h 338137"/>
                <a:gd name="connsiteX28" fmla="*/ 1090613 w 1090613"/>
                <a:gd name="connsiteY28" fmla="*/ 85725 h 338137"/>
                <a:gd name="connsiteX29" fmla="*/ 1090613 w 1090613"/>
                <a:gd name="connsiteY29" fmla="*/ 123825 h 338137"/>
                <a:gd name="connsiteX30" fmla="*/ 1069182 w 1090613"/>
                <a:gd name="connsiteY30" fmla="*/ 159543 h 338137"/>
                <a:gd name="connsiteX31" fmla="*/ 1021557 w 1090613"/>
                <a:gd name="connsiteY31" fmla="*/ 185737 h 338137"/>
                <a:gd name="connsiteX32" fmla="*/ 954882 w 1090613"/>
                <a:gd name="connsiteY32" fmla="*/ 207168 h 338137"/>
                <a:gd name="connsiteX33" fmla="*/ 745332 w 1090613"/>
                <a:gd name="connsiteY33" fmla="*/ 250031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3" h="338137">
                  <a:moveTo>
                    <a:pt x="745332" y="250031"/>
                  </a:moveTo>
                  <a:lnTo>
                    <a:pt x="500063" y="295275"/>
                  </a:lnTo>
                  <a:lnTo>
                    <a:pt x="297657" y="338137"/>
                  </a:lnTo>
                  <a:lnTo>
                    <a:pt x="200025" y="314325"/>
                  </a:lnTo>
                  <a:lnTo>
                    <a:pt x="97632" y="283368"/>
                  </a:lnTo>
                  <a:lnTo>
                    <a:pt x="47625" y="261937"/>
                  </a:lnTo>
                  <a:lnTo>
                    <a:pt x="14288" y="238125"/>
                  </a:lnTo>
                  <a:lnTo>
                    <a:pt x="4763" y="226218"/>
                  </a:lnTo>
                  <a:lnTo>
                    <a:pt x="0" y="214312"/>
                  </a:lnTo>
                  <a:cubicBezTo>
                    <a:pt x="2538" y="201628"/>
                    <a:pt x="2382" y="206453"/>
                    <a:pt x="2382" y="200025"/>
                  </a:cubicBezTo>
                  <a:lnTo>
                    <a:pt x="14288" y="188118"/>
                  </a:lnTo>
                  <a:lnTo>
                    <a:pt x="54769" y="176212"/>
                  </a:lnTo>
                  <a:lnTo>
                    <a:pt x="126207" y="178593"/>
                  </a:lnTo>
                  <a:lnTo>
                    <a:pt x="200025" y="176212"/>
                  </a:lnTo>
                  <a:lnTo>
                    <a:pt x="283369" y="171450"/>
                  </a:lnTo>
                  <a:lnTo>
                    <a:pt x="381000" y="154781"/>
                  </a:lnTo>
                  <a:lnTo>
                    <a:pt x="492919" y="130968"/>
                  </a:lnTo>
                  <a:lnTo>
                    <a:pt x="597694" y="107156"/>
                  </a:lnTo>
                  <a:lnTo>
                    <a:pt x="752475" y="66675"/>
                  </a:lnTo>
                  <a:lnTo>
                    <a:pt x="781050" y="45243"/>
                  </a:lnTo>
                  <a:lnTo>
                    <a:pt x="814388" y="23812"/>
                  </a:lnTo>
                  <a:lnTo>
                    <a:pt x="845344" y="7143"/>
                  </a:lnTo>
                  <a:lnTo>
                    <a:pt x="888207" y="0"/>
                  </a:lnTo>
                  <a:lnTo>
                    <a:pt x="933450" y="2381"/>
                  </a:lnTo>
                  <a:lnTo>
                    <a:pt x="978694" y="11906"/>
                  </a:lnTo>
                  <a:lnTo>
                    <a:pt x="1033463" y="28575"/>
                  </a:lnTo>
                  <a:lnTo>
                    <a:pt x="1064419" y="45243"/>
                  </a:lnTo>
                  <a:lnTo>
                    <a:pt x="1085850" y="66675"/>
                  </a:lnTo>
                  <a:lnTo>
                    <a:pt x="1090613" y="85725"/>
                  </a:lnTo>
                  <a:lnTo>
                    <a:pt x="1090613" y="123825"/>
                  </a:lnTo>
                  <a:lnTo>
                    <a:pt x="1069182" y="159543"/>
                  </a:lnTo>
                  <a:lnTo>
                    <a:pt x="1021557" y="185737"/>
                  </a:lnTo>
                  <a:lnTo>
                    <a:pt x="954882" y="207168"/>
                  </a:lnTo>
                  <a:lnTo>
                    <a:pt x="74533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EA9BD68-4742-2C48-9344-A09607966070}"/>
                </a:ext>
              </a:extLst>
            </p:cNvPr>
            <p:cNvSpPr/>
            <p:nvPr/>
          </p:nvSpPr>
          <p:spPr>
            <a:xfrm>
              <a:off x="2681288" y="3427413"/>
              <a:ext cx="1757362" cy="449262"/>
            </a:xfrm>
            <a:custGeom>
              <a:avLst/>
              <a:gdLst>
                <a:gd name="connsiteX0" fmla="*/ 1369218 w 1757504"/>
                <a:gd name="connsiteY0" fmla="*/ 261937 h 450056"/>
                <a:gd name="connsiteX1" fmla="*/ 1116806 w 1757504"/>
                <a:gd name="connsiteY1" fmla="*/ 316706 h 450056"/>
                <a:gd name="connsiteX2" fmla="*/ 833437 w 1757504"/>
                <a:gd name="connsiteY2" fmla="*/ 369094 h 450056"/>
                <a:gd name="connsiteX3" fmla="*/ 607218 w 1757504"/>
                <a:gd name="connsiteY3" fmla="*/ 421481 h 450056"/>
                <a:gd name="connsiteX4" fmla="*/ 500062 w 1757504"/>
                <a:gd name="connsiteY4" fmla="*/ 438150 h 450056"/>
                <a:gd name="connsiteX5" fmla="*/ 419100 w 1757504"/>
                <a:gd name="connsiteY5" fmla="*/ 447675 h 450056"/>
                <a:gd name="connsiteX6" fmla="*/ 338137 w 1757504"/>
                <a:gd name="connsiteY6" fmla="*/ 450056 h 450056"/>
                <a:gd name="connsiteX7" fmla="*/ 273843 w 1757504"/>
                <a:gd name="connsiteY7" fmla="*/ 445294 h 450056"/>
                <a:gd name="connsiteX8" fmla="*/ 223837 w 1757504"/>
                <a:gd name="connsiteY8" fmla="*/ 435769 h 450056"/>
                <a:gd name="connsiteX9" fmla="*/ 188118 w 1757504"/>
                <a:gd name="connsiteY9" fmla="*/ 423862 h 450056"/>
                <a:gd name="connsiteX10" fmla="*/ 121443 w 1757504"/>
                <a:gd name="connsiteY10" fmla="*/ 388144 h 450056"/>
                <a:gd name="connsiteX11" fmla="*/ 69056 w 1757504"/>
                <a:gd name="connsiteY11" fmla="*/ 350044 h 450056"/>
                <a:gd name="connsiteX12" fmla="*/ 16668 w 1757504"/>
                <a:gd name="connsiteY12" fmla="*/ 307181 h 450056"/>
                <a:gd name="connsiteX13" fmla="*/ 2381 w 1757504"/>
                <a:gd name="connsiteY13" fmla="*/ 288131 h 450056"/>
                <a:gd name="connsiteX14" fmla="*/ 0 w 1757504"/>
                <a:gd name="connsiteY14" fmla="*/ 261937 h 450056"/>
                <a:gd name="connsiteX15" fmla="*/ 11906 w 1757504"/>
                <a:gd name="connsiteY15" fmla="*/ 247650 h 450056"/>
                <a:gd name="connsiteX16" fmla="*/ 28575 w 1757504"/>
                <a:gd name="connsiteY16" fmla="*/ 240506 h 450056"/>
                <a:gd name="connsiteX17" fmla="*/ 59531 w 1757504"/>
                <a:gd name="connsiteY17" fmla="*/ 245269 h 450056"/>
                <a:gd name="connsiteX18" fmla="*/ 95250 w 1757504"/>
                <a:gd name="connsiteY18" fmla="*/ 264319 h 450056"/>
                <a:gd name="connsiteX19" fmla="*/ 135731 w 1757504"/>
                <a:gd name="connsiteY19" fmla="*/ 278606 h 450056"/>
                <a:gd name="connsiteX20" fmla="*/ 183356 w 1757504"/>
                <a:gd name="connsiteY20" fmla="*/ 288131 h 450056"/>
                <a:gd name="connsiteX21" fmla="*/ 228600 w 1757504"/>
                <a:gd name="connsiteY21" fmla="*/ 292894 h 450056"/>
                <a:gd name="connsiteX22" fmla="*/ 283368 w 1757504"/>
                <a:gd name="connsiteY22" fmla="*/ 292894 h 450056"/>
                <a:gd name="connsiteX23" fmla="*/ 354806 w 1757504"/>
                <a:gd name="connsiteY23" fmla="*/ 292894 h 450056"/>
                <a:gd name="connsiteX24" fmla="*/ 500062 w 1757504"/>
                <a:gd name="connsiteY24" fmla="*/ 269081 h 450056"/>
                <a:gd name="connsiteX25" fmla="*/ 723900 w 1757504"/>
                <a:gd name="connsiteY25" fmla="*/ 214312 h 450056"/>
                <a:gd name="connsiteX26" fmla="*/ 907256 w 1757504"/>
                <a:gd name="connsiteY26" fmla="*/ 159544 h 450056"/>
                <a:gd name="connsiteX27" fmla="*/ 1133475 w 1757504"/>
                <a:gd name="connsiteY27" fmla="*/ 130969 h 450056"/>
                <a:gd name="connsiteX28" fmla="*/ 1226343 w 1757504"/>
                <a:gd name="connsiteY28" fmla="*/ 107156 h 450056"/>
                <a:gd name="connsiteX29" fmla="*/ 1326356 w 1757504"/>
                <a:gd name="connsiteY29" fmla="*/ 88106 h 450056"/>
                <a:gd name="connsiteX30" fmla="*/ 1362075 w 1757504"/>
                <a:gd name="connsiteY30" fmla="*/ 64294 h 450056"/>
                <a:gd name="connsiteX31" fmla="*/ 1407318 w 1757504"/>
                <a:gd name="connsiteY31" fmla="*/ 33337 h 450056"/>
                <a:gd name="connsiteX32" fmla="*/ 1454943 w 1757504"/>
                <a:gd name="connsiteY32" fmla="*/ 9525 h 450056"/>
                <a:gd name="connsiteX33" fmla="*/ 1495425 w 1757504"/>
                <a:gd name="connsiteY33" fmla="*/ 0 h 450056"/>
                <a:gd name="connsiteX34" fmla="*/ 1545431 w 1757504"/>
                <a:gd name="connsiteY34" fmla="*/ 0 h 450056"/>
                <a:gd name="connsiteX35" fmla="*/ 1614487 w 1757504"/>
                <a:gd name="connsiteY35" fmla="*/ 9525 h 450056"/>
                <a:gd name="connsiteX36" fmla="*/ 1678781 w 1757504"/>
                <a:gd name="connsiteY36" fmla="*/ 23812 h 450056"/>
                <a:gd name="connsiteX37" fmla="*/ 1712118 w 1757504"/>
                <a:gd name="connsiteY37" fmla="*/ 35719 h 450056"/>
                <a:gd name="connsiteX38" fmla="*/ 1740693 w 1757504"/>
                <a:gd name="connsiteY38" fmla="*/ 59531 h 450056"/>
                <a:gd name="connsiteX39" fmla="*/ 1752600 w 1757504"/>
                <a:gd name="connsiteY39" fmla="*/ 80962 h 450056"/>
                <a:gd name="connsiteX40" fmla="*/ 1757362 w 1757504"/>
                <a:gd name="connsiteY40" fmla="*/ 109537 h 450056"/>
                <a:gd name="connsiteX41" fmla="*/ 1750218 w 1757504"/>
                <a:gd name="connsiteY41" fmla="*/ 138112 h 450056"/>
                <a:gd name="connsiteX42" fmla="*/ 1731168 w 1757504"/>
                <a:gd name="connsiteY42" fmla="*/ 161925 h 450056"/>
                <a:gd name="connsiteX43" fmla="*/ 1697831 w 1757504"/>
                <a:gd name="connsiteY43" fmla="*/ 185737 h 450056"/>
                <a:gd name="connsiteX44" fmla="*/ 1659731 w 1757504"/>
                <a:gd name="connsiteY44" fmla="*/ 204787 h 450056"/>
                <a:gd name="connsiteX45" fmla="*/ 1369218 w 1757504"/>
                <a:gd name="connsiteY45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57504" h="450056">
                  <a:moveTo>
                    <a:pt x="1369218" y="261937"/>
                  </a:moveTo>
                  <a:lnTo>
                    <a:pt x="1116806" y="316706"/>
                  </a:lnTo>
                  <a:lnTo>
                    <a:pt x="833437" y="369094"/>
                  </a:lnTo>
                  <a:lnTo>
                    <a:pt x="607218" y="421481"/>
                  </a:lnTo>
                  <a:lnTo>
                    <a:pt x="500062" y="438150"/>
                  </a:lnTo>
                  <a:lnTo>
                    <a:pt x="419100" y="447675"/>
                  </a:lnTo>
                  <a:lnTo>
                    <a:pt x="338137" y="450056"/>
                  </a:lnTo>
                  <a:lnTo>
                    <a:pt x="273843" y="445294"/>
                  </a:lnTo>
                  <a:lnTo>
                    <a:pt x="223837" y="435769"/>
                  </a:lnTo>
                  <a:lnTo>
                    <a:pt x="188118" y="423862"/>
                  </a:lnTo>
                  <a:lnTo>
                    <a:pt x="121443" y="388144"/>
                  </a:lnTo>
                  <a:lnTo>
                    <a:pt x="69056" y="350044"/>
                  </a:lnTo>
                  <a:lnTo>
                    <a:pt x="16668" y="307181"/>
                  </a:lnTo>
                  <a:lnTo>
                    <a:pt x="2381" y="288131"/>
                  </a:lnTo>
                  <a:lnTo>
                    <a:pt x="0" y="261937"/>
                  </a:lnTo>
                  <a:lnTo>
                    <a:pt x="11906" y="247650"/>
                  </a:lnTo>
                  <a:lnTo>
                    <a:pt x="28575" y="240506"/>
                  </a:lnTo>
                  <a:lnTo>
                    <a:pt x="59531" y="245269"/>
                  </a:lnTo>
                  <a:lnTo>
                    <a:pt x="95250" y="264319"/>
                  </a:lnTo>
                  <a:lnTo>
                    <a:pt x="135731" y="278606"/>
                  </a:lnTo>
                  <a:lnTo>
                    <a:pt x="183356" y="288131"/>
                  </a:lnTo>
                  <a:lnTo>
                    <a:pt x="228600" y="292894"/>
                  </a:lnTo>
                  <a:lnTo>
                    <a:pt x="283368" y="292894"/>
                  </a:lnTo>
                  <a:lnTo>
                    <a:pt x="354806" y="292894"/>
                  </a:lnTo>
                  <a:lnTo>
                    <a:pt x="500062" y="269081"/>
                  </a:lnTo>
                  <a:lnTo>
                    <a:pt x="723900" y="214312"/>
                  </a:lnTo>
                  <a:lnTo>
                    <a:pt x="907256" y="159544"/>
                  </a:lnTo>
                  <a:lnTo>
                    <a:pt x="1133475" y="130969"/>
                  </a:lnTo>
                  <a:lnTo>
                    <a:pt x="1226343" y="107156"/>
                  </a:lnTo>
                  <a:lnTo>
                    <a:pt x="1326356" y="88106"/>
                  </a:lnTo>
                  <a:lnTo>
                    <a:pt x="1362075" y="64294"/>
                  </a:lnTo>
                  <a:lnTo>
                    <a:pt x="1407318" y="33337"/>
                  </a:lnTo>
                  <a:lnTo>
                    <a:pt x="1454943" y="9525"/>
                  </a:lnTo>
                  <a:lnTo>
                    <a:pt x="1495425" y="0"/>
                  </a:lnTo>
                  <a:lnTo>
                    <a:pt x="1545431" y="0"/>
                  </a:lnTo>
                  <a:lnTo>
                    <a:pt x="1614487" y="9525"/>
                  </a:lnTo>
                  <a:lnTo>
                    <a:pt x="1678781" y="23812"/>
                  </a:lnTo>
                  <a:lnTo>
                    <a:pt x="1712118" y="35719"/>
                  </a:lnTo>
                  <a:lnTo>
                    <a:pt x="1740693" y="59531"/>
                  </a:lnTo>
                  <a:lnTo>
                    <a:pt x="1752600" y="80962"/>
                  </a:lnTo>
                  <a:cubicBezTo>
                    <a:pt x="1757504" y="107937"/>
                    <a:pt x="1757362" y="98282"/>
                    <a:pt x="1757362" y="109537"/>
                  </a:cubicBezTo>
                  <a:lnTo>
                    <a:pt x="1750218" y="138112"/>
                  </a:lnTo>
                  <a:lnTo>
                    <a:pt x="1731168" y="161925"/>
                  </a:lnTo>
                  <a:lnTo>
                    <a:pt x="1697831" y="185737"/>
                  </a:lnTo>
                  <a:lnTo>
                    <a:pt x="1659731" y="204787"/>
                  </a:lnTo>
                  <a:lnTo>
                    <a:pt x="1369218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CE31F11-1F33-4445-B0DE-8EF64608B5FF}"/>
                </a:ext>
              </a:extLst>
            </p:cNvPr>
            <p:cNvSpPr/>
            <p:nvPr/>
          </p:nvSpPr>
          <p:spPr>
            <a:xfrm>
              <a:off x="2689225" y="4268788"/>
              <a:ext cx="601663" cy="612775"/>
            </a:xfrm>
            <a:custGeom>
              <a:avLst/>
              <a:gdLst>
                <a:gd name="connsiteX0" fmla="*/ 369094 w 602457"/>
                <a:gd name="connsiteY0" fmla="*/ 507207 h 611982"/>
                <a:gd name="connsiteX1" fmla="*/ 333375 w 602457"/>
                <a:gd name="connsiteY1" fmla="*/ 435769 h 611982"/>
                <a:gd name="connsiteX2" fmla="*/ 295275 w 602457"/>
                <a:gd name="connsiteY2" fmla="*/ 371475 h 611982"/>
                <a:gd name="connsiteX3" fmla="*/ 238125 w 602457"/>
                <a:gd name="connsiteY3" fmla="*/ 292894 h 611982"/>
                <a:gd name="connsiteX4" fmla="*/ 145257 w 602457"/>
                <a:gd name="connsiteY4" fmla="*/ 185738 h 611982"/>
                <a:gd name="connsiteX5" fmla="*/ 38100 w 602457"/>
                <a:gd name="connsiteY5" fmla="*/ 73819 h 611982"/>
                <a:gd name="connsiteX6" fmla="*/ 7144 w 602457"/>
                <a:gd name="connsiteY6" fmla="*/ 38100 h 611982"/>
                <a:gd name="connsiteX7" fmla="*/ 0 w 602457"/>
                <a:gd name="connsiteY7" fmla="*/ 21432 h 611982"/>
                <a:gd name="connsiteX8" fmla="*/ 2382 w 602457"/>
                <a:gd name="connsiteY8" fmla="*/ 9525 h 611982"/>
                <a:gd name="connsiteX9" fmla="*/ 9525 w 602457"/>
                <a:gd name="connsiteY9" fmla="*/ 2382 h 611982"/>
                <a:gd name="connsiteX10" fmla="*/ 35719 w 602457"/>
                <a:gd name="connsiteY10" fmla="*/ 0 h 611982"/>
                <a:gd name="connsiteX11" fmla="*/ 64294 w 602457"/>
                <a:gd name="connsiteY11" fmla="*/ 4763 h 611982"/>
                <a:gd name="connsiteX12" fmla="*/ 126207 w 602457"/>
                <a:gd name="connsiteY12" fmla="*/ 23813 h 611982"/>
                <a:gd name="connsiteX13" fmla="*/ 211932 w 602457"/>
                <a:gd name="connsiteY13" fmla="*/ 57150 h 611982"/>
                <a:gd name="connsiteX14" fmla="*/ 302419 w 602457"/>
                <a:gd name="connsiteY14" fmla="*/ 97632 h 611982"/>
                <a:gd name="connsiteX15" fmla="*/ 366713 w 602457"/>
                <a:gd name="connsiteY15" fmla="*/ 135732 h 611982"/>
                <a:gd name="connsiteX16" fmla="*/ 421482 w 602457"/>
                <a:gd name="connsiteY16" fmla="*/ 176213 h 611982"/>
                <a:gd name="connsiteX17" fmla="*/ 469107 w 602457"/>
                <a:gd name="connsiteY17" fmla="*/ 226219 h 611982"/>
                <a:gd name="connsiteX18" fmla="*/ 521494 w 602457"/>
                <a:gd name="connsiteY18" fmla="*/ 290513 h 611982"/>
                <a:gd name="connsiteX19" fmla="*/ 557213 w 602457"/>
                <a:gd name="connsiteY19" fmla="*/ 342900 h 611982"/>
                <a:gd name="connsiteX20" fmla="*/ 585788 w 602457"/>
                <a:gd name="connsiteY20" fmla="*/ 392907 h 611982"/>
                <a:gd name="connsiteX21" fmla="*/ 597694 w 602457"/>
                <a:gd name="connsiteY21" fmla="*/ 428625 h 611982"/>
                <a:gd name="connsiteX22" fmla="*/ 602457 w 602457"/>
                <a:gd name="connsiteY22" fmla="*/ 459582 h 611982"/>
                <a:gd name="connsiteX23" fmla="*/ 602457 w 602457"/>
                <a:gd name="connsiteY23" fmla="*/ 485775 h 611982"/>
                <a:gd name="connsiteX24" fmla="*/ 600075 w 602457"/>
                <a:gd name="connsiteY24" fmla="*/ 516732 h 611982"/>
                <a:gd name="connsiteX25" fmla="*/ 590550 w 602457"/>
                <a:gd name="connsiteY25" fmla="*/ 559594 h 611982"/>
                <a:gd name="connsiteX26" fmla="*/ 571500 w 602457"/>
                <a:gd name="connsiteY26" fmla="*/ 583407 h 611982"/>
                <a:gd name="connsiteX27" fmla="*/ 550069 w 602457"/>
                <a:gd name="connsiteY27" fmla="*/ 597694 h 611982"/>
                <a:gd name="connsiteX28" fmla="*/ 523875 w 602457"/>
                <a:gd name="connsiteY28" fmla="*/ 604838 h 611982"/>
                <a:gd name="connsiteX29" fmla="*/ 488157 w 602457"/>
                <a:gd name="connsiteY29" fmla="*/ 611982 h 611982"/>
                <a:gd name="connsiteX30" fmla="*/ 469107 w 602457"/>
                <a:gd name="connsiteY30" fmla="*/ 607219 h 611982"/>
                <a:gd name="connsiteX31" fmla="*/ 438150 w 602457"/>
                <a:gd name="connsiteY31" fmla="*/ 590550 h 611982"/>
                <a:gd name="connsiteX32" fmla="*/ 411957 w 602457"/>
                <a:gd name="connsiteY32" fmla="*/ 571500 h 611982"/>
                <a:gd name="connsiteX33" fmla="*/ 369094 w 602457"/>
                <a:gd name="connsiteY33" fmla="*/ 507207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2457" h="611982">
                  <a:moveTo>
                    <a:pt x="369094" y="507207"/>
                  </a:moveTo>
                  <a:lnTo>
                    <a:pt x="333375" y="435769"/>
                  </a:lnTo>
                  <a:lnTo>
                    <a:pt x="295275" y="371475"/>
                  </a:lnTo>
                  <a:lnTo>
                    <a:pt x="238125" y="292894"/>
                  </a:lnTo>
                  <a:lnTo>
                    <a:pt x="145257" y="185738"/>
                  </a:lnTo>
                  <a:lnTo>
                    <a:pt x="38100" y="73819"/>
                  </a:lnTo>
                  <a:lnTo>
                    <a:pt x="7144" y="38100"/>
                  </a:lnTo>
                  <a:lnTo>
                    <a:pt x="0" y="21432"/>
                  </a:lnTo>
                  <a:lnTo>
                    <a:pt x="2382" y="9525"/>
                  </a:lnTo>
                  <a:lnTo>
                    <a:pt x="9525" y="2382"/>
                  </a:lnTo>
                  <a:lnTo>
                    <a:pt x="35719" y="0"/>
                  </a:lnTo>
                  <a:lnTo>
                    <a:pt x="64294" y="4763"/>
                  </a:lnTo>
                  <a:lnTo>
                    <a:pt x="126207" y="23813"/>
                  </a:lnTo>
                  <a:lnTo>
                    <a:pt x="211932" y="57150"/>
                  </a:lnTo>
                  <a:lnTo>
                    <a:pt x="302419" y="97632"/>
                  </a:lnTo>
                  <a:lnTo>
                    <a:pt x="366713" y="135732"/>
                  </a:lnTo>
                  <a:lnTo>
                    <a:pt x="421482" y="176213"/>
                  </a:lnTo>
                  <a:lnTo>
                    <a:pt x="469107" y="226219"/>
                  </a:lnTo>
                  <a:lnTo>
                    <a:pt x="521494" y="290513"/>
                  </a:lnTo>
                  <a:lnTo>
                    <a:pt x="557213" y="342900"/>
                  </a:lnTo>
                  <a:lnTo>
                    <a:pt x="585788" y="392907"/>
                  </a:lnTo>
                  <a:lnTo>
                    <a:pt x="597694" y="428625"/>
                  </a:lnTo>
                  <a:lnTo>
                    <a:pt x="602457" y="459582"/>
                  </a:lnTo>
                  <a:lnTo>
                    <a:pt x="602457" y="485775"/>
                  </a:lnTo>
                  <a:lnTo>
                    <a:pt x="600075" y="516732"/>
                  </a:lnTo>
                  <a:lnTo>
                    <a:pt x="590550" y="559594"/>
                  </a:lnTo>
                  <a:lnTo>
                    <a:pt x="571500" y="583407"/>
                  </a:lnTo>
                  <a:lnTo>
                    <a:pt x="550069" y="597694"/>
                  </a:lnTo>
                  <a:lnTo>
                    <a:pt x="523875" y="604838"/>
                  </a:lnTo>
                  <a:lnTo>
                    <a:pt x="488157" y="611982"/>
                  </a:lnTo>
                  <a:lnTo>
                    <a:pt x="469107" y="607219"/>
                  </a:lnTo>
                  <a:lnTo>
                    <a:pt x="438150" y="590550"/>
                  </a:lnTo>
                  <a:lnTo>
                    <a:pt x="411957" y="571500"/>
                  </a:lnTo>
                  <a:lnTo>
                    <a:pt x="369094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5C92915-7EC5-A542-AF4D-724F810C1B73}"/>
                </a:ext>
              </a:extLst>
            </p:cNvPr>
            <p:cNvSpPr/>
            <p:nvPr/>
          </p:nvSpPr>
          <p:spPr>
            <a:xfrm>
              <a:off x="3998913" y="3868738"/>
              <a:ext cx="568325" cy="774700"/>
            </a:xfrm>
            <a:custGeom>
              <a:avLst/>
              <a:gdLst>
                <a:gd name="connsiteX0" fmla="*/ 283369 w 569119"/>
                <a:gd name="connsiteY0" fmla="*/ 552450 h 773907"/>
                <a:gd name="connsiteX1" fmla="*/ 171450 w 569119"/>
                <a:gd name="connsiteY1" fmla="*/ 657225 h 773907"/>
                <a:gd name="connsiteX2" fmla="*/ 114300 w 569119"/>
                <a:gd name="connsiteY2" fmla="*/ 707232 h 773907"/>
                <a:gd name="connsiteX3" fmla="*/ 59531 w 569119"/>
                <a:gd name="connsiteY3" fmla="*/ 764382 h 773907"/>
                <a:gd name="connsiteX4" fmla="*/ 45244 w 569119"/>
                <a:gd name="connsiteY4" fmla="*/ 771525 h 773907"/>
                <a:gd name="connsiteX5" fmla="*/ 28575 w 569119"/>
                <a:gd name="connsiteY5" fmla="*/ 773907 h 773907"/>
                <a:gd name="connsiteX6" fmla="*/ 11906 w 569119"/>
                <a:gd name="connsiteY6" fmla="*/ 771525 h 773907"/>
                <a:gd name="connsiteX7" fmla="*/ 0 w 569119"/>
                <a:gd name="connsiteY7" fmla="*/ 762000 h 773907"/>
                <a:gd name="connsiteX8" fmla="*/ 0 w 569119"/>
                <a:gd name="connsiteY8" fmla="*/ 745332 h 773907"/>
                <a:gd name="connsiteX9" fmla="*/ 11906 w 569119"/>
                <a:gd name="connsiteY9" fmla="*/ 704850 h 773907"/>
                <a:gd name="connsiteX10" fmla="*/ 54769 w 569119"/>
                <a:gd name="connsiteY10" fmla="*/ 614363 h 773907"/>
                <a:gd name="connsiteX11" fmla="*/ 107156 w 569119"/>
                <a:gd name="connsiteY11" fmla="*/ 502444 h 773907"/>
                <a:gd name="connsiteX12" fmla="*/ 159544 w 569119"/>
                <a:gd name="connsiteY12" fmla="*/ 397669 h 773907"/>
                <a:gd name="connsiteX13" fmla="*/ 195262 w 569119"/>
                <a:gd name="connsiteY13" fmla="*/ 335757 h 773907"/>
                <a:gd name="connsiteX14" fmla="*/ 216694 w 569119"/>
                <a:gd name="connsiteY14" fmla="*/ 290513 h 773907"/>
                <a:gd name="connsiteX15" fmla="*/ 226219 w 569119"/>
                <a:gd name="connsiteY15" fmla="*/ 252413 h 773907"/>
                <a:gd name="connsiteX16" fmla="*/ 230981 w 569119"/>
                <a:gd name="connsiteY16" fmla="*/ 226219 h 773907"/>
                <a:gd name="connsiteX17" fmla="*/ 230981 w 569119"/>
                <a:gd name="connsiteY17" fmla="*/ 197644 h 773907"/>
                <a:gd name="connsiteX18" fmla="*/ 223837 w 569119"/>
                <a:gd name="connsiteY18" fmla="*/ 159544 h 773907"/>
                <a:gd name="connsiteX19" fmla="*/ 211931 w 569119"/>
                <a:gd name="connsiteY19" fmla="*/ 133350 h 773907"/>
                <a:gd name="connsiteX20" fmla="*/ 192881 w 569119"/>
                <a:gd name="connsiteY20" fmla="*/ 95250 h 773907"/>
                <a:gd name="connsiteX21" fmla="*/ 166687 w 569119"/>
                <a:gd name="connsiteY21" fmla="*/ 57150 h 773907"/>
                <a:gd name="connsiteX22" fmla="*/ 159544 w 569119"/>
                <a:gd name="connsiteY22" fmla="*/ 38100 h 773907"/>
                <a:gd name="connsiteX23" fmla="*/ 159544 w 569119"/>
                <a:gd name="connsiteY23" fmla="*/ 23813 h 773907"/>
                <a:gd name="connsiteX24" fmla="*/ 166687 w 569119"/>
                <a:gd name="connsiteY24" fmla="*/ 7144 h 773907"/>
                <a:gd name="connsiteX25" fmla="*/ 183356 w 569119"/>
                <a:gd name="connsiteY25" fmla="*/ 0 h 773907"/>
                <a:gd name="connsiteX26" fmla="*/ 223837 w 569119"/>
                <a:gd name="connsiteY26" fmla="*/ 7144 h 773907"/>
                <a:gd name="connsiteX27" fmla="*/ 309562 w 569119"/>
                <a:gd name="connsiteY27" fmla="*/ 54769 h 773907"/>
                <a:gd name="connsiteX28" fmla="*/ 373856 w 569119"/>
                <a:gd name="connsiteY28" fmla="*/ 90488 h 773907"/>
                <a:gd name="connsiteX29" fmla="*/ 428625 w 569119"/>
                <a:gd name="connsiteY29" fmla="*/ 123825 h 773907"/>
                <a:gd name="connsiteX30" fmla="*/ 478631 w 569119"/>
                <a:gd name="connsiteY30" fmla="*/ 164307 h 773907"/>
                <a:gd name="connsiteX31" fmla="*/ 516731 w 569119"/>
                <a:gd name="connsiteY31" fmla="*/ 197644 h 773907"/>
                <a:gd name="connsiteX32" fmla="*/ 545306 w 569119"/>
                <a:gd name="connsiteY32" fmla="*/ 228600 h 773907"/>
                <a:gd name="connsiteX33" fmla="*/ 554831 w 569119"/>
                <a:gd name="connsiteY33" fmla="*/ 242888 h 773907"/>
                <a:gd name="connsiteX34" fmla="*/ 564356 w 569119"/>
                <a:gd name="connsiteY34" fmla="*/ 266700 h 773907"/>
                <a:gd name="connsiteX35" fmla="*/ 569119 w 569119"/>
                <a:gd name="connsiteY35" fmla="*/ 292894 h 773907"/>
                <a:gd name="connsiteX36" fmla="*/ 564356 w 569119"/>
                <a:gd name="connsiteY36" fmla="*/ 314325 h 773907"/>
                <a:gd name="connsiteX37" fmla="*/ 550069 w 569119"/>
                <a:gd name="connsiteY37" fmla="*/ 338138 h 773907"/>
                <a:gd name="connsiteX38" fmla="*/ 509587 w 569119"/>
                <a:gd name="connsiteY38" fmla="*/ 376238 h 773907"/>
                <a:gd name="connsiteX39" fmla="*/ 452437 w 569119"/>
                <a:gd name="connsiteY39" fmla="*/ 416719 h 773907"/>
                <a:gd name="connsiteX40" fmla="*/ 359569 w 569119"/>
                <a:gd name="connsiteY40" fmla="*/ 490538 h 773907"/>
                <a:gd name="connsiteX41" fmla="*/ 283369 w 569119"/>
                <a:gd name="connsiteY41" fmla="*/ 552450 h 77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9119" h="773907">
                  <a:moveTo>
                    <a:pt x="283369" y="552450"/>
                  </a:moveTo>
                  <a:lnTo>
                    <a:pt x="171450" y="657225"/>
                  </a:lnTo>
                  <a:lnTo>
                    <a:pt x="114300" y="707232"/>
                  </a:lnTo>
                  <a:lnTo>
                    <a:pt x="59531" y="764382"/>
                  </a:lnTo>
                  <a:lnTo>
                    <a:pt x="45244" y="771525"/>
                  </a:lnTo>
                  <a:lnTo>
                    <a:pt x="28575" y="773907"/>
                  </a:lnTo>
                  <a:lnTo>
                    <a:pt x="11906" y="771525"/>
                  </a:lnTo>
                  <a:lnTo>
                    <a:pt x="0" y="762000"/>
                  </a:lnTo>
                  <a:lnTo>
                    <a:pt x="0" y="745332"/>
                  </a:lnTo>
                  <a:lnTo>
                    <a:pt x="11906" y="704850"/>
                  </a:lnTo>
                  <a:lnTo>
                    <a:pt x="54769" y="614363"/>
                  </a:lnTo>
                  <a:lnTo>
                    <a:pt x="107156" y="502444"/>
                  </a:lnTo>
                  <a:lnTo>
                    <a:pt x="159544" y="397669"/>
                  </a:lnTo>
                  <a:lnTo>
                    <a:pt x="195262" y="335757"/>
                  </a:lnTo>
                  <a:lnTo>
                    <a:pt x="216694" y="290513"/>
                  </a:lnTo>
                  <a:lnTo>
                    <a:pt x="226219" y="252413"/>
                  </a:lnTo>
                  <a:lnTo>
                    <a:pt x="230981" y="226219"/>
                  </a:lnTo>
                  <a:lnTo>
                    <a:pt x="230981" y="197644"/>
                  </a:lnTo>
                  <a:lnTo>
                    <a:pt x="223837" y="159544"/>
                  </a:lnTo>
                  <a:lnTo>
                    <a:pt x="211931" y="133350"/>
                  </a:lnTo>
                  <a:lnTo>
                    <a:pt x="192881" y="95250"/>
                  </a:lnTo>
                  <a:lnTo>
                    <a:pt x="166687" y="57150"/>
                  </a:lnTo>
                  <a:lnTo>
                    <a:pt x="159544" y="38100"/>
                  </a:lnTo>
                  <a:lnTo>
                    <a:pt x="159544" y="23813"/>
                  </a:lnTo>
                  <a:lnTo>
                    <a:pt x="166687" y="7144"/>
                  </a:lnTo>
                  <a:lnTo>
                    <a:pt x="183356" y="0"/>
                  </a:lnTo>
                  <a:lnTo>
                    <a:pt x="223837" y="7144"/>
                  </a:lnTo>
                  <a:lnTo>
                    <a:pt x="309562" y="54769"/>
                  </a:lnTo>
                  <a:lnTo>
                    <a:pt x="373856" y="90488"/>
                  </a:lnTo>
                  <a:lnTo>
                    <a:pt x="428625" y="123825"/>
                  </a:lnTo>
                  <a:lnTo>
                    <a:pt x="478631" y="164307"/>
                  </a:lnTo>
                  <a:lnTo>
                    <a:pt x="516731" y="197644"/>
                  </a:lnTo>
                  <a:lnTo>
                    <a:pt x="545306" y="228600"/>
                  </a:lnTo>
                  <a:lnTo>
                    <a:pt x="554831" y="242888"/>
                  </a:lnTo>
                  <a:lnTo>
                    <a:pt x="564356" y="266700"/>
                  </a:lnTo>
                  <a:lnTo>
                    <a:pt x="569119" y="292894"/>
                  </a:lnTo>
                  <a:lnTo>
                    <a:pt x="564356" y="314325"/>
                  </a:lnTo>
                  <a:lnTo>
                    <a:pt x="550069" y="338138"/>
                  </a:lnTo>
                  <a:lnTo>
                    <a:pt x="509587" y="376238"/>
                  </a:lnTo>
                  <a:lnTo>
                    <a:pt x="452437" y="416719"/>
                  </a:lnTo>
                  <a:lnTo>
                    <a:pt x="359569" y="490538"/>
                  </a:lnTo>
                  <a:lnTo>
                    <a:pt x="2833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A847661-A137-724E-A473-0220120CC068}"/>
                </a:ext>
              </a:extLst>
            </p:cNvPr>
            <p:cNvSpPr/>
            <p:nvPr/>
          </p:nvSpPr>
          <p:spPr>
            <a:xfrm>
              <a:off x="5437188" y="1476375"/>
              <a:ext cx="490537" cy="639763"/>
            </a:xfrm>
            <a:custGeom>
              <a:avLst/>
              <a:gdLst>
                <a:gd name="connsiteX0" fmla="*/ 200025 w 490537"/>
                <a:gd name="connsiteY0" fmla="*/ 390525 h 640556"/>
                <a:gd name="connsiteX1" fmla="*/ 195262 w 490537"/>
                <a:gd name="connsiteY1" fmla="*/ 283369 h 640556"/>
                <a:gd name="connsiteX2" fmla="*/ 185737 w 490537"/>
                <a:gd name="connsiteY2" fmla="*/ 247650 h 640556"/>
                <a:gd name="connsiteX3" fmla="*/ 169069 w 490537"/>
                <a:gd name="connsiteY3" fmla="*/ 214313 h 640556"/>
                <a:gd name="connsiteX4" fmla="*/ 135731 w 490537"/>
                <a:gd name="connsiteY4" fmla="*/ 180975 h 640556"/>
                <a:gd name="connsiteX5" fmla="*/ 73819 w 490537"/>
                <a:gd name="connsiteY5" fmla="*/ 123825 h 640556"/>
                <a:gd name="connsiteX6" fmla="*/ 38100 w 490537"/>
                <a:gd name="connsiteY6" fmla="*/ 97631 h 640556"/>
                <a:gd name="connsiteX7" fmla="*/ 9525 w 490537"/>
                <a:gd name="connsiteY7" fmla="*/ 78581 h 640556"/>
                <a:gd name="connsiteX8" fmla="*/ 0 w 490537"/>
                <a:gd name="connsiteY8" fmla="*/ 64294 h 640556"/>
                <a:gd name="connsiteX9" fmla="*/ 2381 w 490537"/>
                <a:gd name="connsiteY9" fmla="*/ 42863 h 640556"/>
                <a:gd name="connsiteX10" fmla="*/ 16669 w 490537"/>
                <a:gd name="connsiteY10" fmla="*/ 23813 h 640556"/>
                <a:gd name="connsiteX11" fmla="*/ 33337 w 490537"/>
                <a:gd name="connsiteY11" fmla="*/ 11906 h 640556"/>
                <a:gd name="connsiteX12" fmla="*/ 66675 w 490537"/>
                <a:gd name="connsiteY12" fmla="*/ 2381 h 640556"/>
                <a:gd name="connsiteX13" fmla="*/ 128587 w 490537"/>
                <a:gd name="connsiteY13" fmla="*/ 0 h 640556"/>
                <a:gd name="connsiteX14" fmla="*/ 180975 w 490537"/>
                <a:gd name="connsiteY14" fmla="*/ 9525 h 640556"/>
                <a:gd name="connsiteX15" fmla="*/ 238125 w 490537"/>
                <a:gd name="connsiteY15" fmla="*/ 35719 h 640556"/>
                <a:gd name="connsiteX16" fmla="*/ 335756 w 490537"/>
                <a:gd name="connsiteY16" fmla="*/ 88106 h 640556"/>
                <a:gd name="connsiteX17" fmla="*/ 414337 w 490537"/>
                <a:gd name="connsiteY17" fmla="*/ 138113 h 640556"/>
                <a:gd name="connsiteX18" fmla="*/ 450056 w 490537"/>
                <a:gd name="connsiteY18" fmla="*/ 169069 h 640556"/>
                <a:gd name="connsiteX19" fmla="*/ 473869 w 490537"/>
                <a:gd name="connsiteY19" fmla="*/ 192881 h 640556"/>
                <a:gd name="connsiteX20" fmla="*/ 483394 w 490537"/>
                <a:gd name="connsiteY20" fmla="*/ 207169 h 640556"/>
                <a:gd name="connsiteX21" fmla="*/ 488156 w 490537"/>
                <a:gd name="connsiteY21" fmla="*/ 219075 h 640556"/>
                <a:gd name="connsiteX22" fmla="*/ 490537 w 490537"/>
                <a:gd name="connsiteY22" fmla="*/ 235744 h 640556"/>
                <a:gd name="connsiteX23" fmla="*/ 483394 w 490537"/>
                <a:gd name="connsiteY23" fmla="*/ 257175 h 640556"/>
                <a:gd name="connsiteX24" fmla="*/ 469106 w 490537"/>
                <a:gd name="connsiteY24" fmla="*/ 276225 h 640556"/>
                <a:gd name="connsiteX25" fmla="*/ 457200 w 490537"/>
                <a:gd name="connsiteY25" fmla="*/ 292894 h 640556"/>
                <a:gd name="connsiteX26" fmla="*/ 445294 w 490537"/>
                <a:gd name="connsiteY26" fmla="*/ 323850 h 640556"/>
                <a:gd name="connsiteX27" fmla="*/ 385762 w 490537"/>
                <a:gd name="connsiteY27" fmla="*/ 616744 h 640556"/>
                <a:gd name="connsiteX28" fmla="*/ 202406 w 490537"/>
                <a:gd name="connsiteY28" fmla="*/ 640556 h 640556"/>
                <a:gd name="connsiteX29" fmla="*/ 200025 w 490537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0537" h="640556">
                  <a:moveTo>
                    <a:pt x="200025" y="390525"/>
                  </a:moveTo>
                  <a:lnTo>
                    <a:pt x="195262" y="283369"/>
                  </a:lnTo>
                  <a:lnTo>
                    <a:pt x="185737" y="247650"/>
                  </a:lnTo>
                  <a:lnTo>
                    <a:pt x="169069" y="214313"/>
                  </a:lnTo>
                  <a:lnTo>
                    <a:pt x="135731" y="180975"/>
                  </a:lnTo>
                  <a:lnTo>
                    <a:pt x="73819" y="123825"/>
                  </a:lnTo>
                  <a:lnTo>
                    <a:pt x="38100" y="97631"/>
                  </a:lnTo>
                  <a:lnTo>
                    <a:pt x="9525" y="78581"/>
                  </a:lnTo>
                  <a:lnTo>
                    <a:pt x="0" y="64294"/>
                  </a:lnTo>
                  <a:lnTo>
                    <a:pt x="2381" y="42863"/>
                  </a:lnTo>
                  <a:lnTo>
                    <a:pt x="16669" y="23813"/>
                  </a:lnTo>
                  <a:lnTo>
                    <a:pt x="33337" y="11906"/>
                  </a:lnTo>
                  <a:lnTo>
                    <a:pt x="66675" y="2381"/>
                  </a:lnTo>
                  <a:lnTo>
                    <a:pt x="128587" y="0"/>
                  </a:lnTo>
                  <a:lnTo>
                    <a:pt x="180975" y="9525"/>
                  </a:lnTo>
                  <a:lnTo>
                    <a:pt x="238125" y="35719"/>
                  </a:lnTo>
                  <a:lnTo>
                    <a:pt x="335756" y="88106"/>
                  </a:lnTo>
                  <a:lnTo>
                    <a:pt x="414337" y="138113"/>
                  </a:lnTo>
                  <a:lnTo>
                    <a:pt x="450056" y="169069"/>
                  </a:lnTo>
                  <a:lnTo>
                    <a:pt x="473869" y="192881"/>
                  </a:lnTo>
                  <a:lnTo>
                    <a:pt x="483394" y="207169"/>
                  </a:lnTo>
                  <a:lnTo>
                    <a:pt x="488156" y="219075"/>
                  </a:lnTo>
                  <a:lnTo>
                    <a:pt x="490537" y="235744"/>
                  </a:lnTo>
                  <a:lnTo>
                    <a:pt x="483394" y="257175"/>
                  </a:lnTo>
                  <a:lnTo>
                    <a:pt x="469106" y="276225"/>
                  </a:lnTo>
                  <a:lnTo>
                    <a:pt x="457200" y="292894"/>
                  </a:lnTo>
                  <a:lnTo>
                    <a:pt x="445294" y="323850"/>
                  </a:lnTo>
                  <a:lnTo>
                    <a:pt x="385762" y="616744"/>
                  </a:lnTo>
                  <a:lnTo>
                    <a:pt x="202406" y="640556"/>
                  </a:lnTo>
                  <a:cubicBezTo>
                    <a:pt x="201612" y="558006"/>
                    <a:pt x="200819" y="475456"/>
                    <a:pt x="200025" y="3905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6B18A7E-2735-AB4E-B555-56749A97DF4B}"/>
                </a:ext>
              </a:extLst>
            </p:cNvPr>
            <p:cNvSpPr/>
            <p:nvPr/>
          </p:nvSpPr>
          <p:spPr>
            <a:xfrm>
              <a:off x="4681538" y="3294063"/>
              <a:ext cx="488950" cy="1266825"/>
            </a:xfrm>
            <a:custGeom>
              <a:avLst/>
              <a:gdLst>
                <a:gd name="connsiteX0" fmla="*/ 192881 w 488156"/>
                <a:gd name="connsiteY0" fmla="*/ 792956 h 1266825"/>
                <a:gd name="connsiteX1" fmla="*/ 183356 w 488156"/>
                <a:gd name="connsiteY1" fmla="*/ 576262 h 1266825"/>
                <a:gd name="connsiteX2" fmla="*/ 173831 w 488156"/>
                <a:gd name="connsiteY2" fmla="*/ 402431 h 1266825"/>
                <a:gd name="connsiteX3" fmla="*/ 164306 w 488156"/>
                <a:gd name="connsiteY3" fmla="*/ 359569 h 1266825"/>
                <a:gd name="connsiteX4" fmla="*/ 119062 w 488156"/>
                <a:gd name="connsiteY4" fmla="*/ 245269 h 1266825"/>
                <a:gd name="connsiteX5" fmla="*/ 64293 w 488156"/>
                <a:gd name="connsiteY5" fmla="*/ 133350 h 1266825"/>
                <a:gd name="connsiteX6" fmla="*/ 23812 w 488156"/>
                <a:gd name="connsiteY6" fmla="*/ 78581 h 1266825"/>
                <a:gd name="connsiteX7" fmla="*/ 4762 w 488156"/>
                <a:gd name="connsiteY7" fmla="*/ 54769 h 1266825"/>
                <a:gd name="connsiteX8" fmla="*/ 0 w 488156"/>
                <a:gd name="connsiteY8" fmla="*/ 38100 h 1266825"/>
                <a:gd name="connsiteX9" fmla="*/ 2381 w 488156"/>
                <a:gd name="connsiteY9" fmla="*/ 23812 h 1266825"/>
                <a:gd name="connsiteX10" fmla="*/ 11906 w 488156"/>
                <a:gd name="connsiteY10" fmla="*/ 11906 h 1266825"/>
                <a:gd name="connsiteX11" fmla="*/ 40481 w 488156"/>
                <a:gd name="connsiteY11" fmla="*/ 0 h 1266825"/>
                <a:gd name="connsiteX12" fmla="*/ 61912 w 488156"/>
                <a:gd name="connsiteY12" fmla="*/ 0 h 1266825"/>
                <a:gd name="connsiteX13" fmla="*/ 123825 w 488156"/>
                <a:gd name="connsiteY13" fmla="*/ 14287 h 1266825"/>
                <a:gd name="connsiteX14" fmla="*/ 290512 w 488156"/>
                <a:gd name="connsiteY14" fmla="*/ 50006 h 1266825"/>
                <a:gd name="connsiteX15" fmla="*/ 333375 w 488156"/>
                <a:gd name="connsiteY15" fmla="*/ 226219 h 1266825"/>
                <a:gd name="connsiteX16" fmla="*/ 376237 w 488156"/>
                <a:gd name="connsiteY16" fmla="*/ 488156 h 1266825"/>
                <a:gd name="connsiteX17" fmla="*/ 397668 w 488156"/>
                <a:gd name="connsiteY17" fmla="*/ 647700 h 1266825"/>
                <a:gd name="connsiteX18" fmla="*/ 419100 w 488156"/>
                <a:gd name="connsiteY18" fmla="*/ 957262 h 1266825"/>
                <a:gd name="connsiteX19" fmla="*/ 488156 w 488156"/>
                <a:gd name="connsiteY19" fmla="*/ 1126331 h 1266825"/>
                <a:gd name="connsiteX20" fmla="*/ 478631 w 488156"/>
                <a:gd name="connsiteY20" fmla="*/ 1169194 h 1266825"/>
                <a:gd name="connsiteX21" fmla="*/ 466725 w 488156"/>
                <a:gd name="connsiteY21" fmla="*/ 1195387 h 1266825"/>
                <a:gd name="connsiteX22" fmla="*/ 419100 w 488156"/>
                <a:gd name="connsiteY22" fmla="*/ 1262062 h 1266825"/>
                <a:gd name="connsiteX23" fmla="*/ 397668 w 488156"/>
                <a:gd name="connsiteY23" fmla="*/ 1266825 h 1266825"/>
                <a:gd name="connsiteX24" fmla="*/ 364331 w 488156"/>
                <a:gd name="connsiteY24" fmla="*/ 1259681 h 1266825"/>
                <a:gd name="connsiteX25" fmla="*/ 326231 w 488156"/>
                <a:gd name="connsiteY25" fmla="*/ 1243012 h 1266825"/>
                <a:gd name="connsiteX26" fmla="*/ 290512 w 488156"/>
                <a:gd name="connsiteY26" fmla="*/ 1216819 h 1266825"/>
                <a:gd name="connsiteX27" fmla="*/ 264318 w 488156"/>
                <a:gd name="connsiteY27" fmla="*/ 1188244 h 1266825"/>
                <a:gd name="connsiteX28" fmla="*/ 242887 w 488156"/>
                <a:gd name="connsiteY28" fmla="*/ 1152525 h 1266825"/>
                <a:gd name="connsiteX29" fmla="*/ 221456 w 488156"/>
                <a:gd name="connsiteY29" fmla="*/ 1097756 h 1266825"/>
                <a:gd name="connsiteX30" fmla="*/ 209550 w 488156"/>
                <a:gd name="connsiteY30" fmla="*/ 1040606 h 1266825"/>
                <a:gd name="connsiteX31" fmla="*/ 204787 w 488156"/>
                <a:gd name="connsiteY31" fmla="*/ 976312 h 1266825"/>
                <a:gd name="connsiteX32" fmla="*/ 192881 w 488156"/>
                <a:gd name="connsiteY32" fmla="*/ 792956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156" h="1266825">
                  <a:moveTo>
                    <a:pt x="192881" y="792956"/>
                  </a:moveTo>
                  <a:lnTo>
                    <a:pt x="183356" y="576262"/>
                  </a:lnTo>
                  <a:lnTo>
                    <a:pt x="173831" y="402431"/>
                  </a:lnTo>
                  <a:lnTo>
                    <a:pt x="164306" y="359569"/>
                  </a:lnTo>
                  <a:lnTo>
                    <a:pt x="119062" y="245269"/>
                  </a:lnTo>
                  <a:lnTo>
                    <a:pt x="64293" y="133350"/>
                  </a:lnTo>
                  <a:lnTo>
                    <a:pt x="23812" y="78581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2381" y="23812"/>
                  </a:lnTo>
                  <a:lnTo>
                    <a:pt x="11906" y="11906"/>
                  </a:lnTo>
                  <a:lnTo>
                    <a:pt x="40481" y="0"/>
                  </a:lnTo>
                  <a:lnTo>
                    <a:pt x="61912" y="0"/>
                  </a:lnTo>
                  <a:lnTo>
                    <a:pt x="123825" y="14287"/>
                  </a:lnTo>
                  <a:lnTo>
                    <a:pt x="290512" y="50006"/>
                  </a:lnTo>
                  <a:lnTo>
                    <a:pt x="333375" y="226219"/>
                  </a:lnTo>
                  <a:lnTo>
                    <a:pt x="376237" y="488156"/>
                  </a:lnTo>
                  <a:lnTo>
                    <a:pt x="397668" y="647700"/>
                  </a:lnTo>
                  <a:lnTo>
                    <a:pt x="419100" y="957262"/>
                  </a:lnTo>
                  <a:lnTo>
                    <a:pt x="488156" y="1126331"/>
                  </a:lnTo>
                  <a:lnTo>
                    <a:pt x="478631" y="1169194"/>
                  </a:lnTo>
                  <a:lnTo>
                    <a:pt x="466725" y="1195387"/>
                  </a:lnTo>
                  <a:lnTo>
                    <a:pt x="419100" y="1262062"/>
                  </a:lnTo>
                  <a:lnTo>
                    <a:pt x="397668" y="1266825"/>
                  </a:lnTo>
                  <a:lnTo>
                    <a:pt x="364331" y="1259681"/>
                  </a:lnTo>
                  <a:lnTo>
                    <a:pt x="326231" y="1243012"/>
                  </a:lnTo>
                  <a:lnTo>
                    <a:pt x="290512" y="1216819"/>
                  </a:lnTo>
                  <a:lnTo>
                    <a:pt x="264318" y="1188244"/>
                  </a:lnTo>
                  <a:lnTo>
                    <a:pt x="242887" y="1152525"/>
                  </a:lnTo>
                  <a:lnTo>
                    <a:pt x="221456" y="1097756"/>
                  </a:lnTo>
                  <a:lnTo>
                    <a:pt x="209550" y="1040606"/>
                  </a:lnTo>
                  <a:lnTo>
                    <a:pt x="204787" y="976312"/>
                  </a:lnTo>
                  <a:lnTo>
                    <a:pt x="192881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2C5C362-C84C-1046-B69B-93483282F762}"/>
                </a:ext>
              </a:extLst>
            </p:cNvPr>
            <p:cNvSpPr/>
            <p:nvPr/>
          </p:nvSpPr>
          <p:spPr>
            <a:xfrm>
              <a:off x="3733800" y="1876425"/>
              <a:ext cx="919163" cy="619125"/>
            </a:xfrm>
            <a:custGeom>
              <a:avLst/>
              <a:gdLst>
                <a:gd name="connsiteX0" fmla="*/ 573881 w 919163"/>
                <a:gd name="connsiteY0" fmla="*/ 447675 h 619125"/>
                <a:gd name="connsiteX1" fmla="*/ 483394 w 919163"/>
                <a:gd name="connsiteY1" fmla="*/ 366713 h 619125"/>
                <a:gd name="connsiteX2" fmla="*/ 414338 w 919163"/>
                <a:gd name="connsiteY2" fmla="*/ 311944 h 619125"/>
                <a:gd name="connsiteX3" fmla="*/ 330994 w 919163"/>
                <a:gd name="connsiteY3" fmla="*/ 254794 h 619125"/>
                <a:gd name="connsiteX4" fmla="*/ 209550 w 919163"/>
                <a:gd name="connsiteY4" fmla="*/ 178594 h 619125"/>
                <a:gd name="connsiteX5" fmla="*/ 0 w 919163"/>
                <a:gd name="connsiteY5" fmla="*/ 54769 h 619125"/>
                <a:gd name="connsiteX6" fmla="*/ 116681 w 919163"/>
                <a:gd name="connsiteY6" fmla="*/ 0 h 619125"/>
                <a:gd name="connsiteX7" fmla="*/ 250031 w 919163"/>
                <a:gd name="connsiteY7" fmla="*/ 35719 h 619125"/>
                <a:gd name="connsiteX8" fmla="*/ 390525 w 919163"/>
                <a:gd name="connsiteY8" fmla="*/ 76200 h 619125"/>
                <a:gd name="connsiteX9" fmla="*/ 507206 w 919163"/>
                <a:gd name="connsiteY9" fmla="*/ 111919 h 619125"/>
                <a:gd name="connsiteX10" fmla="*/ 595313 w 919163"/>
                <a:gd name="connsiteY10" fmla="*/ 145256 h 619125"/>
                <a:gd name="connsiteX11" fmla="*/ 650081 w 919163"/>
                <a:gd name="connsiteY11" fmla="*/ 171450 h 619125"/>
                <a:gd name="connsiteX12" fmla="*/ 697706 w 919163"/>
                <a:gd name="connsiteY12" fmla="*/ 204788 h 619125"/>
                <a:gd name="connsiteX13" fmla="*/ 759619 w 919163"/>
                <a:gd name="connsiteY13" fmla="*/ 261938 h 619125"/>
                <a:gd name="connsiteX14" fmla="*/ 812006 w 919163"/>
                <a:gd name="connsiteY14" fmla="*/ 314325 h 619125"/>
                <a:gd name="connsiteX15" fmla="*/ 847725 w 919163"/>
                <a:gd name="connsiteY15" fmla="*/ 352425 h 619125"/>
                <a:gd name="connsiteX16" fmla="*/ 876300 w 919163"/>
                <a:gd name="connsiteY16" fmla="*/ 392906 h 619125"/>
                <a:gd name="connsiteX17" fmla="*/ 897731 w 919163"/>
                <a:gd name="connsiteY17" fmla="*/ 423863 h 619125"/>
                <a:gd name="connsiteX18" fmla="*/ 914400 w 919163"/>
                <a:gd name="connsiteY18" fmla="*/ 464344 h 619125"/>
                <a:gd name="connsiteX19" fmla="*/ 919163 w 919163"/>
                <a:gd name="connsiteY19" fmla="*/ 488156 h 619125"/>
                <a:gd name="connsiteX20" fmla="*/ 919163 w 919163"/>
                <a:gd name="connsiteY20" fmla="*/ 523875 h 619125"/>
                <a:gd name="connsiteX21" fmla="*/ 914400 w 919163"/>
                <a:gd name="connsiteY21" fmla="*/ 557213 h 619125"/>
                <a:gd name="connsiteX22" fmla="*/ 900113 w 919163"/>
                <a:gd name="connsiteY22" fmla="*/ 578644 h 619125"/>
                <a:gd name="connsiteX23" fmla="*/ 873919 w 919163"/>
                <a:gd name="connsiteY23" fmla="*/ 602456 h 619125"/>
                <a:gd name="connsiteX24" fmla="*/ 838200 w 919163"/>
                <a:gd name="connsiteY24" fmla="*/ 614363 h 619125"/>
                <a:gd name="connsiteX25" fmla="*/ 800100 w 919163"/>
                <a:gd name="connsiteY25" fmla="*/ 619125 h 619125"/>
                <a:gd name="connsiteX26" fmla="*/ 764381 w 919163"/>
                <a:gd name="connsiteY26" fmla="*/ 609600 h 619125"/>
                <a:gd name="connsiteX27" fmla="*/ 714375 w 919163"/>
                <a:gd name="connsiteY27" fmla="*/ 578644 h 619125"/>
                <a:gd name="connsiteX28" fmla="*/ 573881 w 919163"/>
                <a:gd name="connsiteY28" fmla="*/ 44767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9163" h="619125">
                  <a:moveTo>
                    <a:pt x="573881" y="447675"/>
                  </a:moveTo>
                  <a:lnTo>
                    <a:pt x="483394" y="366713"/>
                  </a:lnTo>
                  <a:lnTo>
                    <a:pt x="414338" y="311944"/>
                  </a:lnTo>
                  <a:lnTo>
                    <a:pt x="330994" y="254794"/>
                  </a:lnTo>
                  <a:lnTo>
                    <a:pt x="209550" y="178594"/>
                  </a:lnTo>
                  <a:lnTo>
                    <a:pt x="0" y="54769"/>
                  </a:lnTo>
                  <a:lnTo>
                    <a:pt x="116681" y="0"/>
                  </a:lnTo>
                  <a:lnTo>
                    <a:pt x="250031" y="35719"/>
                  </a:lnTo>
                  <a:lnTo>
                    <a:pt x="390525" y="76200"/>
                  </a:lnTo>
                  <a:lnTo>
                    <a:pt x="507206" y="111919"/>
                  </a:lnTo>
                  <a:lnTo>
                    <a:pt x="595313" y="145256"/>
                  </a:lnTo>
                  <a:lnTo>
                    <a:pt x="650081" y="171450"/>
                  </a:lnTo>
                  <a:lnTo>
                    <a:pt x="697706" y="204788"/>
                  </a:lnTo>
                  <a:lnTo>
                    <a:pt x="759619" y="261938"/>
                  </a:lnTo>
                  <a:lnTo>
                    <a:pt x="812006" y="314325"/>
                  </a:lnTo>
                  <a:lnTo>
                    <a:pt x="847725" y="352425"/>
                  </a:lnTo>
                  <a:lnTo>
                    <a:pt x="876300" y="392906"/>
                  </a:lnTo>
                  <a:lnTo>
                    <a:pt x="897731" y="423863"/>
                  </a:lnTo>
                  <a:lnTo>
                    <a:pt x="914400" y="464344"/>
                  </a:lnTo>
                  <a:lnTo>
                    <a:pt x="919163" y="488156"/>
                  </a:lnTo>
                  <a:lnTo>
                    <a:pt x="919163" y="523875"/>
                  </a:lnTo>
                  <a:lnTo>
                    <a:pt x="914400" y="557213"/>
                  </a:lnTo>
                  <a:lnTo>
                    <a:pt x="900113" y="578644"/>
                  </a:lnTo>
                  <a:lnTo>
                    <a:pt x="873919" y="602456"/>
                  </a:lnTo>
                  <a:lnTo>
                    <a:pt x="838200" y="614363"/>
                  </a:lnTo>
                  <a:lnTo>
                    <a:pt x="800100" y="619125"/>
                  </a:lnTo>
                  <a:lnTo>
                    <a:pt x="764381" y="609600"/>
                  </a:lnTo>
                  <a:lnTo>
                    <a:pt x="714375" y="578644"/>
                  </a:lnTo>
                  <a:lnTo>
                    <a:pt x="5738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62763AE0-7EAD-114E-8F29-123394846E13}"/>
                </a:ext>
              </a:extLst>
            </p:cNvPr>
            <p:cNvSpPr/>
            <p:nvPr/>
          </p:nvSpPr>
          <p:spPr>
            <a:xfrm rot="16200000">
              <a:off x="2524919" y="3842544"/>
              <a:ext cx="2149475" cy="461963"/>
            </a:xfrm>
            <a:custGeom>
              <a:avLst/>
              <a:gdLst>
                <a:gd name="connsiteX0" fmla="*/ 916781 w 2150269"/>
                <a:gd name="connsiteY0" fmla="*/ 414337 h 461962"/>
                <a:gd name="connsiteX1" fmla="*/ 357188 w 2150269"/>
                <a:gd name="connsiteY1" fmla="*/ 385762 h 461962"/>
                <a:gd name="connsiteX2" fmla="*/ 90488 w 2150269"/>
                <a:gd name="connsiteY2" fmla="*/ 371475 h 461962"/>
                <a:gd name="connsiteX3" fmla="*/ 0 w 2150269"/>
                <a:gd name="connsiteY3" fmla="*/ 171450 h 461962"/>
                <a:gd name="connsiteX4" fmla="*/ 271463 w 2150269"/>
                <a:gd name="connsiteY4" fmla="*/ 171450 h 461962"/>
                <a:gd name="connsiteX5" fmla="*/ 566738 w 2150269"/>
                <a:gd name="connsiteY5" fmla="*/ 169069 h 461962"/>
                <a:gd name="connsiteX6" fmla="*/ 781050 w 2150269"/>
                <a:gd name="connsiteY6" fmla="*/ 171450 h 461962"/>
                <a:gd name="connsiteX7" fmla="*/ 950119 w 2150269"/>
                <a:gd name="connsiteY7" fmla="*/ 176212 h 461962"/>
                <a:gd name="connsiteX8" fmla="*/ 1071563 w 2150269"/>
                <a:gd name="connsiteY8" fmla="*/ 178594 h 461962"/>
                <a:gd name="connsiteX9" fmla="*/ 1362075 w 2150269"/>
                <a:gd name="connsiteY9" fmla="*/ 190500 h 461962"/>
                <a:gd name="connsiteX10" fmla="*/ 1554956 w 2150269"/>
                <a:gd name="connsiteY10" fmla="*/ 216694 h 461962"/>
                <a:gd name="connsiteX11" fmla="*/ 1693069 w 2150269"/>
                <a:gd name="connsiteY11" fmla="*/ 209550 h 461962"/>
                <a:gd name="connsiteX12" fmla="*/ 1762125 w 2150269"/>
                <a:gd name="connsiteY12" fmla="*/ 202406 h 461962"/>
                <a:gd name="connsiteX13" fmla="*/ 1824038 w 2150269"/>
                <a:gd name="connsiteY13" fmla="*/ 190500 h 461962"/>
                <a:gd name="connsiteX14" fmla="*/ 1885950 w 2150269"/>
                <a:gd name="connsiteY14" fmla="*/ 171450 h 461962"/>
                <a:gd name="connsiteX15" fmla="*/ 1938338 w 2150269"/>
                <a:gd name="connsiteY15" fmla="*/ 147637 h 461962"/>
                <a:gd name="connsiteX16" fmla="*/ 1985963 w 2150269"/>
                <a:gd name="connsiteY16" fmla="*/ 109537 h 461962"/>
                <a:gd name="connsiteX17" fmla="*/ 2090738 w 2150269"/>
                <a:gd name="connsiteY17" fmla="*/ 0 h 461962"/>
                <a:gd name="connsiteX18" fmla="*/ 2150269 w 2150269"/>
                <a:gd name="connsiteY18" fmla="*/ 180975 h 461962"/>
                <a:gd name="connsiteX19" fmla="*/ 2043113 w 2150269"/>
                <a:gd name="connsiteY19" fmla="*/ 295275 h 461962"/>
                <a:gd name="connsiteX20" fmla="*/ 2026444 w 2150269"/>
                <a:gd name="connsiteY20" fmla="*/ 328612 h 461962"/>
                <a:gd name="connsiteX21" fmla="*/ 2007394 w 2150269"/>
                <a:gd name="connsiteY21" fmla="*/ 373856 h 461962"/>
                <a:gd name="connsiteX22" fmla="*/ 1985963 w 2150269"/>
                <a:gd name="connsiteY22" fmla="*/ 416719 h 461962"/>
                <a:gd name="connsiteX23" fmla="*/ 1950244 w 2150269"/>
                <a:gd name="connsiteY23" fmla="*/ 447675 h 461962"/>
                <a:gd name="connsiteX24" fmla="*/ 1916906 w 2150269"/>
                <a:gd name="connsiteY24" fmla="*/ 459581 h 461962"/>
                <a:gd name="connsiteX25" fmla="*/ 1885950 w 2150269"/>
                <a:gd name="connsiteY25" fmla="*/ 461962 h 461962"/>
                <a:gd name="connsiteX26" fmla="*/ 1759744 w 2150269"/>
                <a:gd name="connsiteY26" fmla="*/ 452437 h 461962"/>
                <a:gd name="connsiteX27" fmla="*/ 1578769 w 2150269"/>
                <a:gd name="connsiteY27" fmla="*/ 440531 h 461962"/>
                <a:gd name="connsiteX28" fmla="*/ 1400175 w 2150269"/>
                <a:gd name="connsiteY28" fmla="*/ 438150 h 461962"/>
                <a:gd name="connsiteX29" fmla="*/ 916781 w 2150269"/>
                <a:gd name="connsiteY29" fmla="*/ 414337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0269" h="461962">
                  <a:moveTo>
                    <a:pt x="916781" y="414337"/>
                  </a:moveTo>
                  <a:lnTo>
                    <a:pt x="357188" y="385762"/>
                  </a:lnTo>
                  <a:lnTo>
                    <a:pt x="90488" y="371475"/>
                  </a:lnTo>
                  <a:lnTo>
                    <a:pt x="0" y="171450"/>
                  </a:lnTo>
                  <a:lnTo>
                    <a:pt x="271463" y="171450"/>
                  </a:lnTo>
                  <a:lnTo>
                    <a:pt x="566738" y="169069"/>
                  </a:lnTo>
                  <a:lnTo>
                    <a:pt x="781050" y="171450"/>
                  </a:lnTo>
                  <a:lnTo>
                    <a:pt x="950119" y="176212"/>
                  </a:lnTo>
                  <a:lnTo>
                    <a:pt x="1071563" y="178594"/>
                  </a:lnTo>
                  <a:lnTo>
                    <a:pt x="1362075" y="190500"/>
                  </a:lnTo>
                  <a:lnTo>
                    <a:pt x="1554956" y="216694"/>
                  </a:lnTo>
                  <a:lnTo>
                    <a:pt x="1693069" y="209550"/>
                  </a:lnTo>
                  <a:lnTo>
                    <a:pt x="1762125" y="202406"/>
                  </a:lnTo>
                  <a:lnTo>
                    <a:pt x="1824038" y="190500"/>
                  </a:lnTo>
                  <a:lnTo>
                    <a:pt x="1885950" y="171450"/>
                  </a:lnTo>
                  <a:lnTo>
                    <a:pt x="1938338" y="147637"/>
                  </a:lnTo>
                  <a:lnTo>
                    <a:pt x="1985963" y="109537"/>
                  </a:lnTo>
                  <a:lnTo>
                    <a:pt x="2090738" y="0"/>
                  </a:lnTo>
                  <a:lnTo>
                    <a:pt x="2150269" y="180975"/>
                  </a:lnTo>
                  <a:lnTo>
                    <a:pt x="2043113" y="295275"/>
                  </a:lnTo>
                  <a:lnTo>
                    <a:pt x="2026444" y="328612"/>
                  </a:lnTo>
                  <a:lnTo>
                    <a:pt x="2007394" y="373856"/>
                  </a:lnTo>
                  <a:lnTo>
                    <a:pt x="1985963" y="416719"/>
                  </a:lnTo>
                  <a:lnTo>
                    <a:pt x="1950244" y="447675"/>
                  </a:lnTo>
                  <a:lnTo>
                    <a:pt x="1916906" y="459581"/>
                  </a:lnTo>
                  <a:lnTo>
                    <a:pt x="1885950" y="461962"/>
                  </a:lnTo>
                  <a:lnTo>
                    <a:pt x="1759744" y="452437"/>
                  </a:lnTo>
                  <a:lnTo>
                    <a:pt x="1578769" y="440531"/>
                  </a:lnTo>
                  <a:lnTo>
                    <a:pt x="1400175" y="438150"/>
                  </a:lnTo>
                  <a:lnTo>
                    <a:pt x="91678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522A58C-BD1B-7747-8678-D89628AE158E}"/>
                </a:ext>
              </a:extLst>
            </p:cNvPr>
            <p:cNvSpPr/>
            <p:nvPr/>
          </p:nvSpPr>
          <p:spPr>
            <a:xfrm>
              <a:off x="2536825" y="4725988"/>
              <a:ext cx="2020888" cy="879475"/>
            </a:xfrm>
            <a:custGeom>
              <a:avLst/>
              <a:gdLst>
                <a:gd name="connsiteX0" fmla="*/ 1307307 w 2021682"/>
                <a:gd name="connsiteY0" fmla="*/ 414338 h 878682"/>
                <a:gd name="connsiteX1" fmla="*/ 892969 w 2021682"/>
                <a:gd name="connsiteY1" fmla="*/ 616744 h 878682"/>
                <a:gd name="connsiteX2" fmla="*/ 561975 w 2021682"/>
                <a:gd name="connsiteY2" fmla="*/ 778669 h 878682"/>
                <a:gd name="connsiteX3" fmla="*/ 464344 w 2021682"/>
                <a:gd name="connsiteY3" fmla="*/ 823913 h 878682"/>
                <a:gd name="connsiteX4" fmla="*/ 440532 w 2021682"/>
                <a:gd name="connsiteY4" fmla="*/ 852488 h 878682"/>
                <a:gd name="connsiteX5" fmla="*/ 423863 w 2021682"/>
                <a:gd name="connsiteY5" fmla="*/ 869157 h 878682"/>
                <a:gd name="connsiteX6" fmla="*/ 404813 w 2021682"/>
                <a:gd name="connsiteY6" fmla="*/ 876300 h 878682"/>
                <a:gd name="connsiteX7" fmla="*/ 383382 w 2021682"/>
                <a:gd name="connsiteY7" fmla="*/ 878682 h 878682"/>
                <a:gd name="connsiteX8" fmla="*/ 357188 w 2021682"/>
                <a:gd name="connsiteY8" fmla="*/ 876300 h 878682"/>
                <a:gd name="connsiteX9" fmla="*/ 321469 w 2021682"/>
                <a:gd name="connsiteY9" fmla="*/ 854869 h 878682"/>
                <a:gd name="connsiteX10" fmla="*/ 211932 w 2021682"/>
                <a:gd name="connsiteY10" fmla="*/ 764382 h 878682"/>
                <a:gd name="connsiteX11" fmla="*/ 133350 w 2021682"/>
                <a:gd name="connsiteY11" fmla="*/ 681038 h 878682"/>
                <a:gd name="connsiteX12" fmla="*/ 71438 w 2021682"/>
                <a:gd name="connsiteY12" fmla="*/ 600075 h 878682"/>
                <a:gd name="connsiteX13" fmla="*/ 45244 w 2021682"/>
                <a:gd name="connsiteY13" fmla="*/ 557213 h 878682"/>
                <a:gd name="connsiteX14" fmla="*/ 14288 w 2021682"/>
                <a:gd name="connsiteY14" fmla="*/ 504825 h 878682"/>
                <a:gd name="connsiteX15" fmla="*/ 4763 w 2021682"/>
                <a:gd name="connsiteY15" fmla="*/ 483394 h 878682"/>
                <a:gd name="connsiteX16" fmla="*/ 0 w 2021682"/>
                <a:gd name="connsiteY16" fmla="*/ 466725 h 878682"/>
                <a:gd name="connsiteX17" fmla="*/ 7144 w 2021682"/>
                <a:gd name="connsiteY17" fmla="*/ 447675 h 878682"/>
                <a:gd name="connsiteX18" fmla="*/ 33338 w 2021682"/>
                <a:gd name="connsiteY18" fmla="*/ 442913 h 878682"/>
                <a:gd name="connsiteX19" fmla="*/ 59532 w 2021682"/>
                <a:gd name="connsiteY19" fmla="*/ 450057 h 878682"/>
                <a:gd name="connsiteX20" fmla="*/ 107157 w 2021682"/>
                <a:gd name="connsiteY20" fmla="*/ 473869 h 878682"/>
                <a:gd name="connsiteX21" fmla="*/ 195263 w 2021682"/>
                <a:gd name="connsiteY21" fmla="*/ 528638 h 878682"/>
                <a:gd name="connsiteX22" fmla="*/ 230982 w 2021682"/>
                <a:gd name="connsiteY22" fmla="*/ 550069 h 878682"/>
                <a:gd name="connsiteX23" fmla="*/ 254794 w 2021682"/>
                <a:gd name="connsiteY23" fmla="*/ 554832 h 878682"/>
                <a:gd name="connsiteX24" fmla="*/ 300038 w 2021682"/>
                <a:gd name="connsiteY24" fmla="*/ 559594 h 878682"/>
                <a:gd name="connsiteX25" fmla="*/ 330994 w 2021682"/>
                <a:gd name="connsiteY25" fmla="*/ 559594 h 878682"/>
                <a:gd name="connsiteX26" fmla="*/ 378619 w 2021682"/>
                <a:gd name="connsiteY26" fmla="*/ 550069 h 878682"/>
                <a:gd name="connsiteX27" fmla="*/ 578644 w 2021682"/>
                <a:gd name="connsiteY27" fmla="*/ 500063 h 878682"/>
                <a:gd name="connsiteX28" fmla="*/ 771525 w 2021682"/>
                <a:gd name="connsiteY28" fmla="*/ 435769 h 878682"/>
                <a:gd name="connsiteX29" fmla="*/ 1002507 w 2021682"/>
                <a:gd name="connsiteY29" fmla="*/ 354807 h 878682"/>
                <a:gd name="connsiteX30" fmla="*/ 1216819 w 2021682"/>
                <a:gd name="connsiteY30" fmla="*/ 283369 h 878682"/>
                <a:gd name="connsiteX31" fmla="*/ 1416844 w 2021682"/>
                <a:gd name="connsiteY31" fmla="*/ 209550 h 878682"/>
                <a:gd name="connsiteX32" fmla="*/ 1685925 w 2021682"/>
                <a:gd name="connsiteY32" fmla="*/ 107157 h 878682"/>
                <a:gd name="connsiteX33" fmla="*/ 1974057 w 2021682"/>
                <a:gd name="connsiteY33" fmla="*/ 2382 h 878682"/>
                <a:gd name="connsiteX34" fmla="*/ 2000250 w 2021682"/>
                <a:gd name="connsiteY34" fmla="*/ 0 h 878682"/>
                <a:gd name="connsiteX35" fmla="*/ 2016919 w 2021682"/>
                <a:gd name="connsiteY35" fmla="*/ 4763 h 878682"/>
                <a:gd name="connsiteX36" fmla="*/ 2021682 w 2021682"/>
                <a:gd name="connsiteY36" fmla="*/ 16669 h 878682"/>
                <a:gd name="connsiteX37" fmla="*/ 2016919 w 2021682"/>
                <a:gd name="connsiteY37" fmla="*/ 38100 h 878682"/>
                <a:gd name="connsiteX38" fmla="*/ 2005013 w 2021682"/>
                <a:gd name="connsiteY38" fmla="*/ 66675 h 878682"/>
                <a:gd name="connsiteX39" fmla="*/ 1843088 w 2021682"/>
                <a:gd name="connsiteY39" fmla="*/ 145257 h 878682"/>
                <a:gd name="connsiteX40" fmla="*/ 1307307 w 2021682"/>
                <a:gd name="connsiteY40" fmla="*/ 414338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1682" h="878682">
                  <a:moveTo>
                    <a:pt x="1307307" y="414338"/>
                  </a:moveTo>
                  <a:lnTo>
                    <a:pt x="892969" y="616744"/>
                  </a:lnTo>
                  <a:lnTo>
                    <a:pt x="561975" y="778669"/>
                  </a:lnTo>
                  <a:lnTo>
                    <a:pt x="464344" y="823913"/>
                  </a:lnTo>
                  <a:lnTo>
                    <a:pt x="440532" y="852488"/>
                  </a:lnTo>
                  <a:lnTo>
                    <a:pt x="423863" y="869157"/>
                  </a:lnTo>
                  <a:lnTo>
                    <a:pt x="404813" y="876300"/>
                  </a:lnTo>
                  <a:lnTo>
                    <a:pt x="383382" y="878682"/>
                  </a:lnTo>
                  <a:lnTo>
                    <a:pt x="357188" y="876300"/>
                  </a:lnTo>
                  <a:lnTo>
                    <a:pt x="321469" y="854869"/>
                  </a:lnTo>
                  <a:lnTo>
                    <a:pt x="211932" y="764382"/>
                  </a:lnTo>
                  <a:lnTo>
                    <a:pt x="133350" y="681038"/>
                  </a:lnTo>
                  <a:lnTo>
                    <a:pt x="71438" y="600075"/>
                  </a:lnTo>
                  <a:lnTo>
                    <a:pt x="45244" y="557213"/>
                  </a:lnTo>
                  <a:lnTo>
                    <a:pt x="14288" y="504825"/>
                  </a:lnTo>
                  <a:lnTo>
                    <a:pt x="4763" y="483394"/>
                  </a:lnTo>
                  <a:lnTo>
                    <a:pt x="0" y="466725"/>
                  </a:lnTo>
                  <a:lnTo>
                    <a:pt x="7144" y="447675"/>
                  </a:lnTo>
                  <a:cubicBezTo>
                    <a:pt x="31735" y="442757"/>
                    <a:pt x="22862" y="442913"/>
                    <a:pt x="33338" y="442913"/>
                  </a:cubicBezTo>
                  <a:lnTo>
                    <a:pt x="59532" y="450057"/>
                  </a:lnTo>
                  <a:lnTo>
                    <a:pt x="107157" y="473869"/>
                  </a:lnTo>
                  <a:lnTo>
                    <a:pt x="195263" y="528638"/>
                  </a:lnTo>
                  <a:lnTo>
                    <a:pt x="230982" y="550069"/>
                  </a:lnTo>
                  <a:lnTo>
                    <a:pt x="254794" y="554832"/>
                  </a:lnTo>
                  <a:lnTo>
                    <a:pt x="300038" y="559594"/>
                  </a:lnTo>
                  <a:lnTo>
                    <a:pt x="330994" y="559594"/>
                  </a:lnTo>
                  <a:lnTo>
                    <a:pt x="378619" y="550069"/>
                  </a:lnTo>
                  <a:lnTo>
                    <a:pt x="578644" y="500063"/>
                  </a:lnTo>
                  <a:lnTo>
                    <a:pt x="771525" y="435769"/>
                  </a:lnTo>
                  <a:lnTo>
                    <a:pt x="1002507" y="354807"/>
                  </a:lnTo>
                  <a:lnTo>
                    <a:pt x="1216819" y="283369"/>
                  </a:lnTo>
                  <a:lnTo>
                    <a:pt x="1416844" y="209550"/>
                  </a:lnTo>
                  <a:lnTo>
                    <a:pt x="1685925" y="107157"/>
                  </a:lnTo>
                  <a:lnTo>
                    <a:pt x="1974057" y="2382"/>
                  </a:lnTo>
                  <a:lnTo>
                    <a:pt x="2000250" y="0"/>
                  </a:lnTo>
                  <a:lnTo>
                    <a:pt x="2016919" y="4763"/>
                  </a:lnTo>
                  <a:lnTo>
                    <a:pt x="2021682" y="16669"/>
                  </a:lnTo>
                  <a:lnTo>
                    <a:pt x="2016919" y="38100"/>
                  </a:lnTo>
                  <a:lnTo>
                    <a:pt x="2005013" y="66675"/>
                  </a:lnTo>
                  <a:lnTo>
                    <a:pt x="1843088" y="145257"/>
                  </a:lnTo>
                  <a:lnTo>
                    <a:pt x="1307307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14CCA0C-F8DB-974E-8B46-E6519CE7E90A}"/>
                </a:ext>
              </a:extLst>
            </p:cNvPr>
            <p:cNvSpPr/>
            <p:nvPr/>
          </p:nvSpPr>
          <p:spPr>
            <a:xfrm>
              <a:off x="4738688" y="1887538"/>
              <a:ext cx="2009775" cy="400050"/>
            </a:xfrm>
            <a:custGeom>
              <a:avLst/>
              <a:gdLst>
                <a:gd name="connsiteX0" fmla="*/ 950118 w 2009775"/>
                <a:gd name="connsiteY0" fmla="*/ 335757 h 400050"/>
                <a:gd name="connsiteX1" fmla="*/ 454818 w 2009775"/>
                <a:gd name="connsiteY1" fmla="*/ 376238 h 400050"/>
                <a:gd name="connsiteX2" fmla="*/ 266700 w 2009775"/>
                <a:gd name="connsiteY2" fmla="*/ 400050 h 400050"/>
                <a:gd name="connsiteX3" fmla="*/ 183356 w 2009775"/>
                <a:gd name="connsiteY3" fmla="*/ 357188 h 400050"/>
                <a:gd name="connsiteX4" fmla="*/ 128587 w 2009775"/>
                <a:gd name="connsiteY4" fmla="*/ 323850 h 400050"/>
                <a:gd name="connsiteX5" fmla="*/ 85725 w 2009775"/>
                <a:gd name="connsiteY5" fmla="*/ 288132 h 400050"/>
                <a:gd name="connsiteX6" fmla="*/ 30956 w 2009775"/>
                <a:gd name="connsiteY6" fmla="*/ 235744 h 400050"/>
                <a:gd name="connsiteX7" fmla="*/ 7143 w 2009775"/>
                <a:gd name="connsiteY7" fmla="*/ 202407 h 400050"/>
                <a:gd name="connsiteX8" fmla="*/ 0 w 2009775"/>
                <a:gd name="connsiteY8" fmla="*/ 176213 h 400050"/>
                <a:gd name="connsiteX9" fmla="*/ 7143 w 2009775"/>
                <a:gd name="connsiteY9" fmla="*/ 159544 h 400050"/>
                <a:gd name="connsiteX10" fmla="*/ 28575 w 2009775"/>
                <a:gd name="connsiteY10" fmla="*/ 152400 h 400050"/>
                <a:gd name="connsiteX11" fmla="*/ 66675 w 2009775"/>
                <a:gd name="connsiteY11" fmla="*/ 159544 h 400050"/>
                <a:gd name="connsiteX12" fmla="*/ 142875 w 2009775"/>
                <a:gd name="connsiteY12" fmla="*/ 183357 h 400050"/>
                <a:gd name="connsiteX13" fmla="*/ 235743 w 2009775"/>
                <a:gd name="connsiteY13" fmla="*/ 209550 h 400050"/>
                <a:gd name="connsiteX14" fmla="*/ 311943 w 2009775"/>
                <a:gd name="connsiteY14" fmla="*/ 223838 h 400050"/>
                <a:gd name="connsiteX15" fmla="*/ 369093 w 2009775"/>
                <a:gd name="connsiteY15" fmla="*/ 226219 h 400050"/>
                <a:gd name="connsiteX16" fmla="*/ 452437 w 2009775"/>
                <a:gd name="connsiteY16" fmla="*/ 219075 h 400050"/>
                <a:gd name="connsiteX17" fmla="*/ 742950 w 2009775"/>
                <a:gd name="connsiteY17" fmla="*/ 185738 h 400050"/>
                <a:gd name="connsiteX18" fmla="*/ 902493 w 2009775"/>
                <a:gd name="connsiteY18" fmla="*/ 157163 h 400050"/>
                <a:gd name="connsiteX19" fmla="*/ 1092993 w 2009775"/>
                <a:gd name="connsiteY19" fmla="*/ 138113 h 400050"/>
                <a:gd name="connsiteX20" fmla="*/ 1190625 w 2009775"/>
                <a:gd name="connsiteY20" fmla="*/ 123825 h 400050"/>
                <a:gd name="connsiteX21" fmla="*/ 1507331 w 2009775"/>
                <a:gd name="connsiteY21" fmla="*/ 66675 h 400050"/>
                <a:gd name="connsiteX22" fmla="*/ 1583531 w 2009775"/>
                <a:gd name="connsiteY22" fmla="*/ 30957 h 400050"/>
                <a:gd name="connsiteX23" fmla="*/ 1635918 w 2009775"/>
                <a:gd name="connsiteY23" fmla="*/ 9525 h 400050"/>
                <a:gd name="connsiteX24" fmla="*/ 1676400 w 2009775"/>
                <a:gd name="connsiteY24" fmla="*/ 0 h 400050"/>
                <a:gd name="connsiteX25" fmla="*/ 1735931 w 2009775"/>
                <a:gd name="connsiteY25" fmla="*/ 0 h 400050"/>
                <a:gd name="connsiteX26" fmla="*/ 1814512 w 2009775"/>
                <a:gd name="connsiteY26" fmla="*/ 14288 h 400050"/>
                <a:gd name="connsiteX27" fmla="*/ 1900237 w 2009775"/>
                <a:gd name="connsiteY27" fmla="*/ 40482 h 400050"/>
                <a:gd name="connsiteX28" fmla="*/ 1950243 w 2009775"/>
                <a:gd name="connsiteY28" fmla="*/ 66675 h 400050"/>
                <a:gd name="connsiteX29" fmla="*/ 1985962 w 2009775"/>
                <a:gd name="connsiteY29" fmla="*/ 90488 h 400050"/>
                <a:gd name="connsiteX30" fmla="*/ 2000250 w 2009775"/>
                <a:gd name="connsiteY30" fmla="*/ 107157 h 400050"/>
                <a:gd name="connsiteX31" fmla="*/ 2007393 w 2009775"/>
                <a:gd name="connsiteY31" fmla="*/ 123825 h 400050"/>
                <a:gd name="connsiteX32" fmla="*/ 2009775 w 2009775"/>
                <a:gd name="connsiteY32" fmla="*/ 147638 h 400050"/>
                <a:gd name="connsiteX33" fmla="*/ 2002631 w 2009775"/>
                <a:gd name="connsiteY33" fmla="*/ 169069 h 400050"/>
                <a:gd name="connsiteX34" fmla="*/ 1978818 w 2009775"/>
                <a:gd name="connsiteY34" fmla="*/ 185738 h 400050"/>
                <a:gd name="connsiteX35" fmla="*/ 1947862 w 2009775"/>
                <a:gd name="connsiteY35" fmla="*/ 192882 h 400050"/>
                <a:gd name="connsiteX36" fmla="*/ 1871662 w 2009775"/>
                <a:gd name="connsiteY36" fmla="*/ 207169 h 400050"/>
                <a:gd name="connsiteX37" fmla="*/ 1604962 w 2009775"/>
                <a:gd name="connsiteY37" fmla="*/ 245269 h 400050"/>
                <a:gd name="connsiteX38" fmla="*/ 1288256 w 2009775"/>
                <a:gd name="connsiteY38" fmla="*/ 290513 h 400050"/>
                <a:gd name="connsiteX39" fmla="*/ 950118 w 2009775"/>
                <a:gd name="connsiteY39" fmla="*/ 33575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09775" h="400050">
                  <a:moveTo>
                    <a:pt x="950118" y="335757"/>
                  </a:moveTo>
                  <a:lnTo>
                    <a:pt x="454818" y="376238"/>
                  </a:lnTo>
                  <a:lnTo>
                    <a:pt x="266700" y="400050"/>
                  </a:lnTo>
                  <a:lnTo>
                    <a:pt x="183356" y="357188"/>
                  </a:lnTo>
                  <a:lnTo>
                    <a:pt x="128587" y="323850"/>
                  </a:lnTo>
                  <a:lnTo>
                    <a:pt x="85725" y="288132"/>
                  </a:lnTo>
                  <a:lnTo>
                    <a:pt x="30956" y="235744"/>
                  </a:lnTo>
                  <a:lnTo>
                    <a:pt x="7143" y="202407"/>
                  </a:lnTo>
                  <a:lnTo>
                    <a:pt x="0" y="176213"/>
                  </a:lnTo>
                  <a:lnTo>
                    <a:pt x="7143" y="159544"/>
                  </a:lnTo>
                  <a:lnTo>
                    <a:pt x="28575" y="152400"/>
                  </a:lnTo>
                  <a:lnTo>
                    <a:pt x="66675" y="159544"/>
                  </a:lnTo>
                  <a:lnTo>
                    <a:pt x="142875" y="183357"/>
                  </a:lnTo>
                  <a:lnTo>
                    <a:pt x="235743" y="209550"/>
                  </a:lnTo>
                  <a:lnTo>
                    <a:pt x="311943" y="223838"/>
                  </a:lnTo>
                  <a:lnTo>
                    <a:pt x="369093" y="226219"/>
                  </a:lnTo>
                  <a:lnTo>
                    <a:pt x="452437" y="219075"/>
                  </a:lnTo>
                  <a:lnTo>
                    <a:pt x="742950" y="185738"/>
                  </a:lnTo>
                  <a:lnTo>
                    <a:pt x="902493" y="157163"/>
                  </a:lnTo>
                  <a:lnTo>
                    <a:pt x="1092993" y="138113"/>
                  </a:lnTo>
                  <a:lnTo>
                    <a:pt x="1190625" y="123825"/>
                  </a:lnTo>
                  <a:lnTo>
                    <a:pt x="1507331" y="66675"/>
                  </a:lnTo>
                  <a:lnTo>
                    <a:pt x="1583531" y="30957"/>
                  </a:lnTo>
                  <a:lnTo>
                    <a:pt x="1635918" y="9525"/>
                  </a:lnTo>
                  <a:lnTo>
                    <a:pt x="1676400" y="0"/>
                  </a:lnTo>
                  <a:lnTo>
                    <a:pt x="1735931" y="0"/>
                  </a:lnTo>
                  <a:lnTo>
                    <a:pt x="1814512" y="14288"/>
                  </a:lnTo>
                  <a:lnTo>
                    <a:pt x="1900237" y="40482"/>
                  </a:lnTo>
                  <a:lnTo>
                    <a:pt x="1950243" y="66675"/>
                  </a:lnTo>
                  <a:lnTo>
                    <a:pt x="1985962" y="90488"/>
                  </a:lnTo>
                  <a:lnTo>
                    <a:pt x="2000250" y="107157"/>
                  </a:lnTo>
                  <a:lnTo>
                    <a:pt x="2007393" y="123825"/>
                  </a:lnTo>
                  <a:lnTo>
                    <a:pt x="2009775" y="147638"/>
                  </a:lnTo>
                  <a:lnTo>
                    <a:pt x="2002631" y="169069"/>
                  </a:lnTo>
                  <a:lnTo>
                    <a:pt x="1978818" y="185738"/>
                  </a:lnTo>
                  <a:lnTo>
                    <a:pt x="1947862" y="192882"/>
                  </a:lnTo>
                  <a:lnTo>
                    <a:pt x="1871662" y="207169"/>
                  </a:lnTo>
                  <a:lnTo>
                    <a:pt x="1604962" y="245269"/>
                  </a:lnTo>
                  <a:lnTo>
                    <a:pt x="1288256" y="290513"/>
                  </a:lnTo>
                  <a:lnTo>
                    <a:pt x="95011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493A1E8-93E5-B249-8269-666E92111614}"/>
                </a:ext>
              </a:extLst>
            </p:cNvPr>
            <p:cNvSpPr/>
            <p:nvPr/>
          </p:nvSpPr>
          <p:spPr>
            <a:xfrm>
              <a:off x="4976813" y="2217738"/>
              <a:ext cx="431800" cy="658812"/>
            </a:xfrm>
            <a:custGeom>
              <a:avLst/>
              <a:gdLst>
                <a:gd name="connsiteX0" fmla="*/ 207168 w 431006"/>
                <a:gd name="connsiteY0" fmla="*/ 471487 h 659606"/>
                <a:gd name="connsiteX1" fmla="*/ 130968 w 431006"/>
                <a:gd name="connsiteY1" fmla="*/ 280987 h 659606"/>
                <a:gd name="connsiteX2" fmla="*/ 80962 w 431006"/>
                <a:gd name="connsiteY2" fmla="*/ 171450 h 659606"/>
                <a:gd name="connsiteX3" fmla="*/ 0 w 431006"/>
                <a:gd name="connsiteY3" fmla="*/ 21431 h 659606"/>
                <a:gd name="connsiteX4" fmla="*/ 169068 w 431006"/>
                <a:gd name="connsiteY4" fmla="*/ 0 h 659606"/>
                <a:gd name="connsiteX5" fmla="*/ 252412 w 431006"/>
                <a:gd name="connsiteY5" fmla="*/ 95250 h 659606"/>
                <a:gd name="connsiteX6" fmla="*/ 290512 w 431006"/>
                <a:gd name="connsiteY6" fmla="*/ 152400 h 659606"/>
                <a:gd name="connsiteX7" fmla="*/ 328612 w 431006"/>
                <a:gd name="connsiteY7" fmla="*/ 238125 h 659606"/>
                <a:gd name="connsiteX8" fmla="*/ 354806 w 431006"/>
                <a:gd name="connsiteY8" fmla="*/ 307181 h 659606"/>
                <a:gd name="connsiteX9" fmla="*/ 373856 w 431006"/>
                <a:gd name="connsiteY9" fmla="*/ 376237 h 659606"/>
                <a:gd name="connsiteX10" fmla="*/ 400050 w 431006"/>
                <a:gd name="connsiteY10" fmla="*/ 478631 h 659606"/>
                <a:gd name="connsiteX11" fmla="*/ 431006 w 431006"/>
                <a:gd name="connsiteY11" fmla="*/ 633412 h 659606"/>
                <a:gd name="connsiteX12" fmla="*/ 254793 w 431006"/>
                <a:gd name="connsiteY12" fmla="*/ 659606 h 659606"/>
                <a:gd name="connsiteX13" fmla="*/ 207168 w 431006"/>
                <a:gd name="connsiteY13" fmla="*/ 471487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006" h="659606">
                  <a:moveTo>
                    <a:pt x="207168" y="471487"/>
                  </a:moveTo>
                  <a:lnTo>
                    <a:pt x="130968" y="280987"/>
                  </a:lnTo>
                  <a:lnTo>
                    <a:pt x="80962" y="171450"/>
                  </a:lnTo>
                  <a:lnTo>
                    <a:pt x="0" y="21431"/>
                  </a:lnTo>
                  <a:lnTo>
                    <a:pt x="169068" y="0"/>
                  </a:lnTo>
                  <a:lnTo>
                    <a:pt x="252412" y="95250"/>
                  </a:lnTo>
                  <a:lnTo>
                    <a:pt x="290512" y="152400"/>
                  </a:lnTo>
                  <a:lnTo>
                    <a:pt x="328612" y="238125"/>
                  </a:lnTo>
                  <a:lnTo>
                    <a:pt x="354806" y="307181"/>
                  </a:lnTo>
                  <a:lnTo>
                    <a:pt x="373856" y="376237"/>
                  </a:lnTo>
                  <a:lnTo>
                    <a:pt x="400050" y="478631"/>
                  </a:lnTo>
                  <a:lnTo>
                    <a:pt x="431006" y="633412"/>
                  </a:lnTo>
                  <a:lnTo>
                    <a:pt x="254793" y="659606"/>
                  </a:lnTo>
                  <a:lnTo>
                    <a:pt x="207168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2BB8E44-011D-DF40-89DA-6DBFE88DCAE6}"/>
                </a:ext>
              </a:extLst>
            </p:cNvPr>
            <p:cNvSpPr/>
            <p:nvPr/>
          </p:nvSpPr>
          <p:spPr>
            <a:xfrm>
              <a:off x="5934075" y="2095500"/>
              <a:ext cx="485775" cy="690563"/>
            </a:xfrm>
            <a:custGeom>
              <a:avLst/>
              <a:gdLst>
                <a:gd name="connsiteX0" fmla="*/ 69056 w 485775"/>
                <a:gd name="connsiteY0" fmla="*/ 471488 h 690563"/>
                <a:gd name="connsiteX1" fmla="*/ 145256 w 485775"/>
                <a:gd name="connsiteY1" fmla="*/ 235744 h 690563"/>
                <a:gd name="connsiteX2" fmla="*/ 147638 w 485775"/>
                <a:gd name="connsiteY2" fmla="*/ 214313 h 690563"/>
                <a:gd name="connsiteX3" fmla="*/ 150019 w 485775"/>
                <a:gd name="connsiteY3" fmla="*/ 185738 h 690563"/>
                <a:gd name="connsiteX4" fmla="*/ 130969 w 485775"/>
                <a:gd name="connsiteY4" fmla="*/ 128588 h 690563"/>
                <a:gd name="connsiteX5" fmla="*/ 73819 w 485775"/>
                <a:gd name="connsiteY5" fmla="*/ 33338 h 690563"/>
                <a:gd name="connsiteX6" fmla="*/ 366713 w 485775"/>
                <a:gd name="connsiteY6" fmla="*/ 0 h 690563"/>
                <a:gd name="connsiteX7" fmla="*/ 454819 w 485775"/>
                <a:gd name="connsiteY7" fmla="*/ 100013 h 690563"/>
                <a:gd name="connsiteX8" fmla="*/ 478631 w 485775"/>
                <a:gd name="connsiteY8" fmla="*/ 135731 h 690563"/>
                <a:gd name="connsiteX9" fmla="*/ 485775 w 485775"/>
                <a:gd name="connsiteY9" fmla="*/ 157163 h 690563"/>
                <a:gd name="connsiteX10" fmla="*/ 476250 w 485775"/>
                <a:gd name="connsiteY10" fmla="*/ 183356 h 690563"/>
                <a:gd name="connsiteX11" fmla="*/ 421481 w 485775"/>
                <a:gd name="connsiteY11" fmla="*/ 271463 h 690563"/>
                <a:gd name="connsiteX12" fmla="*/ 314325 w 485775"/>
                <a:gd name="connsiteY12" fmla="*/ 431006 h 690563"/>
                <a:gd name="connsiteX13" fmla="*/ 188119 w 485775"/>
                <a:gd name="connsiteY13" fmla="*/ 590550 h 690563"/>
                <a:gd name="connsiteX14" fmla="*/ 116681 w 485775"/>
                <a:gd name="connsiteY14" fmla="*/ 678656 h 690563"/>
                <a:gd name="connsiteX15" fmla="*/ 0 w 485775"/>
                <a:gd name="connsiteY15" fmla="*/ 690563 h 690563"/>
                <a:gd name="connsiteX16" fmla="*/ 69056 w 485775"/>
                <a:gd name="connsiteY16" fmla="*/ 471488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90563">
                  <a:moveTo>
                    <a:pt x="69056" y="471488"/>
                  </a:moveTo>
                  <a:lnTo>
                    <a:pt x="145256" y="235744"/>
                  </a:lnTo>
                  <a:lnTo>
                    <a:pt x="147638" y="214313"/>
                  </a:lnTo>
                  <a:lnTo>
                    <a:pt x="150019" y="185738"/>
                  </a:lnTo>
                  <a:lnTo>
                    <a:pt x="130969" y="128588"/>
                  </a:lnTo>
                  <a:lnTo>
                    <a:pt x="73819" y="33338"/>
                  </a:lnTo>
                  <a:lnTo>
                    <a:pt x="366713" y="0"/>
                  </a:lnTo>
                  <a:lnTo>
                    <a:pt x="454819" y="100013"/>
                  </a:lnTo>
                  <a:lnTo>
                    <a:pt x="478631" y="135731"/>
                  </a:lnTo>
                  <a:lnTo>
                    <a:pt x="485775" y="157163"/>
                  </a:lnTo>
                  <a:lnTo>
                    <a:pt x="476250" y="183356"/>
                  </a:lnTo>
                  <a:lnTo>
                    <a:pt x="421481" y="271463"/>
                  </a:lnTo>
                  <a:lnTo>
                    <a:pt x="314325" y="431006"/>
                  </a:lnTo>
                  <a:lnTo>
                    <a:pt x="188119" y="590550"/>
                  </a:lnTo>
                  <a:lnTo>
                    <a:pt x="116681" y="678656"/>
                  </a:lnTo>
                  <a:lnTo>
                    <a:pt x="0" y="690563"/>
                  </a:lnTo>
                  <a:lnTo>
                    <a:pt x="6905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6F7CC19-2FDA-AD46-8DF5-DA3B87B60412}"/>
                </a:ext>
              </a:extLst>
            </p:cNvPr>
            <p:cNvSpPr/>
            <p:nvPr/>
          </p:nvSpPr>
          <p:spPr>
            <a:xfrm>
              <a:off x="4429125" y="2624138"/>
              <a:ext cx="2747963" cy="447675"/>
            </a:xfrm>
            <a:custGeom>
              <a:avLst/>
              <a:gdLst>
                <a:gd name="connsiteX0" fmla="*/ 1414463 w 2747963"/>
                <a:gd name="connsiteY0" fmla="*/ 290512 h 447675"/>
                <a:gd name="connsiteX1" fmla="*/ 1102519 w 2747963"/>
                <a:gd name="connsiteY1" fmla="*/ 323850 h 447675"/>
                <a:gd name="connsiteX2" fmla="*/ 835819 w 2747963"/>
                <a:gd name="connsiteY2" fmla="*/ 354806 h 447675"/>
                <a:gd name="connsiteX3" fmla="*/ 650081 w 2747963"/>
                <a:gd name="connsiteY3" fmla="*/ 383381 h 447675"/>
                <a:gd name="connsiteX4" fmla="*/ 547688 w 2747963"/>
                <a:gd name="connsiteY4" fmla="*/ 407193 h 447675"/>
                <a:gd name="connsiteX5" fmla="*/ 461963 w 2747963"/>
                <a:gd name="connsiteY5" fmla="*/ 428625 h 447675"/>
                <a:gd name="connsiteX6" fmla="*/ 352425 w 2747963"/>
                <a:gd name="connsiteY6" fmla="*/ 447675 h 447675"/>
                <a:gd name="connsiteX7" fmla="*/ 319088 w 2747963"/>
                <a:gd name="connsiteY7" fmla="*/ 442912 h 447675"/>
                <a:gd name="connsiteX8" fmla="*/ 280988 w 2747963"/>
                <a:gd name="connsiteY8" fmla="*/ 428625 h 447675"/>
                <a:gd name="connsiteX9" fmla="*/ 195263 w 2747963"/>
                <a:gd name="connsiteY9" fmla="*/ 364331 h 447675"/>
                <a:gd name="connsiteX10" fmla="*/ 102394 w 2747963"/>
                <a:gd name="connsiteY10" fmla="*/ 285750 h 447675"/>
                <a:gd name="connsiteX11" fmla="*/ 45244 w 2747963"/>
                <a:gd name="connsiteY11" fmla="*/ 230981 h 447675"/>
                <a:gd name="connsiteX12" fmla="*/ 14288 w 2747963"/>
                <a:gd name="connsiteY12" fmla="*/ 188118 h 447675"/>
                <a:gd name="connsiteX13" fmla="*/ 4763 w 2747963"/>
                <a:gd name="connsiteY13" fmla="*/ 159543 h 447675"/>
                <a:gd name="connsiteX14" fmla="*/ 0 w 2747963"/>
                <a:gd name="connsiteY14" fmla="*/ 145256 h 447675"/>
                <a:gd name="connsiteX15" fmla="*/ 4763 w 2747963"/>
                <a:gd name="connsiteY15" fmla="*/ 123825 h 447675"/>
                <a:gd name="connsiteX16" fmla="*/ 19050 w 2747963"/>
                <a:gd name="connsiteY16" fmla="*/ 116681 h 447675"/>
                <a:gd name="connsiteX17" fmla="*/ 52388 w 2747963"/>
                <a:gd name="connsiteY17" fmla="*/ 121443 h 447675"/>
                <a:gd name="connsiteX18" fmla="*/ 126206 w 2747963"/>
                <a:gd name="connsiteY18" fmla="*/ 161925 h 447675"/>
                <a:gd name="connsiteX19" fmla="*/ 214313 w 2747963"/>
                <a:gd name="connsiteY19" fmla="*/ 197643 h 447675"/>
                <a:gd name="connsiteX20" fmla="*/ 292894 w 2747963"/>
                <a:gd name="connsiteY20" fmla="*/ 219075 h 447675"/>
                <a:gd name="connsiteX21" fmla="*/ 354806 w 2747963"/>
                <a:gd name="connsiteY21" fmla="*/ 230981 h 447675"/>
                <a:gd name="connsiteX22" fmla="*/ 423863 w 2747963"/>
                <a:gd name="connsiteY22" fmla="*/ 238125 h 447675"/>
                <a:gd name="connsiteX23" fmla="*/ 485775 w 2747963"/>
                <a:gd name="connsiteY23" fmla="*/ 233362 h 447675"/>
                <a:gd name="connsiteX24" fmla="*/ 573881 w 2747963"/>
                <a:gd name="connsiteY24" fmla="*/ 216693 h 447675"/>
                <a:gd name="connsiteX25" fmla="*/ 773906 w 2747963"/>
                <a:gd name="connsiteY25" fmla="*/ 178593 h 447675"/>
                <a:gd name="connsiteX26" fmla="*/ 964406 w 2747963"/>
                <a:gd name="connsiteY26" fmla="*/ 161925 h 447675"/>
                <a:gd name="connsiteX27" fmla="*/ 1254919 w 2747963"/>
                <a:gd name="connsiteY27" fmla="*/ 128587 h 447675"/>
                <a:gd name="connsiteX28" fmla="*/ 1524000 w 2747963"/>
                <a:gd name="connsiteY28" fmla="*/ 90487 h 447675"/>
                <a:gd name="connsiteX29" fmla="*/ 1659731 w 2747963"/>
                <a:gd name="connsiteY29" fmla="*/ 92868 h 447675"/>
                <a:gd name="connsiteX30" fmla="*/ 1952625 w 2747963"/>
                <a:gd name="connsiteY30" fmla="*/ 64293 h 447675"/>
                <a:gd name="connsiteX31" fmla="*/ 2231231 w 2747963"/>
                <a:gd name="connsiteY31" fmla="*/ 40481 h 447675"/>
                <a:gd name="connsiteX32" fmla="*/ 2328863 w 2747963"/>
                <a:gd name="connsiteY32" fmla="*/ 0 h 447675"/>
                <a:gd name="connsiteX33" fmla="*/ 2416969 w 2747963"/>
                <a:gd name="connsiteY33" fmla="*/ 4762 h 447675"/>
                <a:gd name="connsiteX34" fmla="*/ 2519363 w 2747963"/>
                <a:gd name="connsiteY34" fmla="*/ 23812 h 447675"/>
                <a:gd name="connsiteX35" fmla="*/ 2609850 w 2747963"/>
                <a:gd name="connsiteY35" fmla="*/ 47625 h 447675"/>
                <a:gd name="connsiteX36" fmla="*/ 2671763 w 2747963"/>
                <a:gd name="connsiteY36" fmla="*/ 73818 h 447675"/>
                <a:gd name="connsiteX37" fmla="*/ 2705100 w 2747963"/>
                <a:gd name="connsiteY37" fmla="*/ 95250 h 447675"/>
                <a:gd name="connsiteX38" fmla="*/ 2728913 w 2747963"/>
                <a:gd name="connsiteY38" fmla="*/ 119062 h 447675"/>
                <a:gd name="connsiteX39" fmla="*/ 2740819 w 2747963"/>
                <a:gd name="connsiteY39" fmla="*/ 140493 h 447675"/>
                <a:gd name="connsiteX40" fmla="*/ 2747963 w 2747963"/>
                <a:gd name="connsiteY40" fmla="*/ 169068 h 447675"/>
                <a:gd name="connsiteX41" fmla="*/ 2745581 w 2747963"/>
                <a:gd name="connsiteY41" fmla="*/ 190500 h 447675"/>
                <a:gd name="connsiteX42" fmla="*/ 2738438 w 2747963"/>
                <a:gd name="connsiteY42" fmla="*/ 219075 h 447675"/>
                <a:gd name="connsiteX43" fmla="*/ 2714625 w 2747963"/>
                <a:gd name="connsiteY43" fmla="*/ 245268 h 447675"/>
                <a:gd name="connsiteX44" fmla="*/ 2681288 w 2747963"/>
                <a:gd name="connsiteY44" fmla="*/ 259556 h 447675"/>
                <a:gd name="connsiteX45" fmla="*/ 2636044 w 2747963"/>
                <a:gd name="connsiteY45" fmla="*/ 269081 h 447675"/>
                <a:gd name="connsiteX46" fmla="*/ 2557463 w 2747963"/>
                <a:gd name="connsiteY46" fmla="*/ 271462 h 447675"/>
                <a:gd name="connsiteX47" fmla="*/ 2288381 w 2747963"/>
                <a:gd name="connsiteY47" fmla="*/ 259556 h 447675"/>
                <a:gd name="connsiteX48" fmla="*/ 1957388 w 2747963"/>
                <a:gd name="connsiteY48" fmla="*/ 261937 h 447675"/>
                <a:gd name="connsiteX49" fmla="*/ 1414463 w 2747963"/>
                <a:gd name="connsiteY49" fmla="*/ 2905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47963" h="447675">
                  <a:moveTo>
                    <a:pt x="1414463" y="290512"/>
                  </a:moveTo>
                  <a:lnTo>
                    <a:pt x="1102519" y="323850"/>
                  </a:lnTo>
                  <a:lnTo>
                    <a:pt x="835819" y="354806"/>
                  </a:lnTo>
                  <a:lnTo>
                    <a:pt x="650081" y="383381"/>
                  </a:lnTo>
                  <a:lnTo>
                    <a:pt x="547688" y="407193"/>
                  </a:lnTo>
                  <a:lnTo>
                    <a:pt x="461963" y="428625"/>
                  </a:lnTo>
                  <a:lnTo>
                    <a:pt x="352425" y="447675"/>
                  </a:lnTo>
                  <a:lnTo>
                    <a:pt x="319088" y="442912"/>
                  </a:lnTo>
                  <a:lnTo>
                    <a:pt x="280988" y="428625"/>
                  </a:lnTo>
                  <a:lnTo>
                    <a:pt x="195263" y="364331"/>
                  </a:lnTo>
                  <a:lnTo>
                    <a:pt x="102394" y="285750"/>
                  </a:lnTo>
                  <a:lnTo>
                    <a:pt x="45244" y="230981"/>
                  </a:lnTo>
                  <a:lnTo>
                    <a:pt x="14288" y="188118"/>
                  </a:lnTo>
                  <a:lnTo>
                    <a:pt x="4763" y="159543"/>
                  </a:lnTo>
                  <a:lnTo>
                    <a:pt x="0" y="145256"/>
                  </a:lnTo>
                  <a:lnTo>
                    <a:pt x="4763" y="123825"/>
                  </a:lnTo>
                  <a:lnTo>
                    <a:pt x="19050" y="116681"/>
                  </a:lnTo>
                  <a:lnTo>
                    <a:pt x="52388" y="121443"/>
                  </a:lnTo>
                  <a:lnTo>
                    <a:pt x="126206" y="161925"/>
                  </a:lnTo>
                  <a:lnTo>
                    <a:pt x="214313" y="197643"/>
                  </a:lnTo>
                  <a:lnTo>
                    <a:pt x="292894" y="219075"/>
                  </a:lnTo>
                  <a:lnTo>
                    <a:pt x="354806" y="230981"/>
                  </a:lnTo>
                  <a:lnTo>
                    <a:pt x="423863" y="238125"/>
                  </a:lnTo>
                  <a:lnTo>
                    <a:pt x="485775" y="233362"/>
                  </a:lnTo>
                  <a:lnTo>
                    <a:pt x="573881" y="216693"/>
                  </a:lnTo>
                  <a:lnTo>
                    <a:pt x="773906" y="178593"/>
                  </a:lnTo>
                  <a:lnTo>
                    <a:pt x="964406" y="161925"/>
                  </a:lnTo>
                  <a:lnTo>
                    <a:pt x="1254919" y="128587"/>
                  </a:lnTo>
                  <a:lnTo>
                    <a:pt x="1524000" y="90487"/>
                  </a:lnTo>
                  <a:lnTo>
                    <a:pt x="1659731" y="92868"/>
                  </a:lnTo>
                  <a:lnTo>
                    <a:pt x="1952625" y="64293"/>
                  </a:lnTo>
                  <a:lnTo>
                    <a:pt x="2231231" y="40481"/>
                  </a:lnTo>
                  <a:lnTo>
                    <a:pt x="2328863" y="0"/>
                  </a:lnTo>
                  <a:lnTo>
                    <a:pt x="2416969" y="4762"/>
                  </a:lnTo>
                  <a:lnTo>
                    <a:pt x="2519363" y="23812"/>
                  </a:lnTo>
                  <a:lnTo>
                    <a:pt x="2609850" y="47625"/>
                  </a:lnTo>
                  <a:lnTo>
                    <a:pt x="2671763" y="73818"/>
                  </a:lnTo>
                  <a:lnTo>
                    <a:pt x="2705100" y="95250"/>
                  </a:lnTo>
                  <a:lnTo>
                    <a:pt x="2728913" y="119062"/>
                  </a:lnTo>
                  <a:lnTo>
                    <a:pt x="2740819" y="140493"/>
                  </a:lnTo>
                  <a:lnTo>
                    <a:pt x="2747963" y="169068"/>
                  </a:lnTo>
                  <a:lnTo>
                    <a:pt x="2745581" y="190500"/>
                  </a:lnTo>
                  <a:lnTo>
                    <a:pt x="2738438" y="219075"/>
                  </a:lnTo>
                  <a:lnTo>
                    <a:pt x="2714625" y="245268"/>
                  </a:lnTo>
                  <a:lnTo>
                    <a:pt x="2681288" y="259556"/>
                  </a:lnTo>
                  <a:lnTo>
                    <a:pt x="2636044" y="269081"/>
                  </a:lnTo>
                  <a:lnTo>
                    <a:pt x="2557463" y="271462"/>
                  </a:lnTo>
                  <a:lnTo>
                    <a:pt x="2288381" y="259556"/>
                  </a:lnTo>
                  <a:lnTo>
                    <a:pt x="1957388" y="261937"/>
                  </a:lnTo>
                  <a:lnTo>
                    <a:pt x="1414463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8146167-0EBF-074C-9C38-0795EEF14CAB}"/>
                </a:ext>
              </a:extLst>
            </p:cNvPr>
            <p:cNvSpPr/>
            <p:nvPr/>
          </p:nvSpPr>
          <p:spPr>
            <a:xfrm>
              <a:off x="4886325" y="3119438"/>
              <a:ext cx="1936750" cy="1339850"/>
            </a:xfrm>
            <a:custGeom>
              <a:avLst/>
              <a:gdLst>
                <a:gd name="connsiteX0" fmla="*/ 971550 w 1935956"/>
                <a:gd name="connsiteY0" fmla="*/ 250031 h 1340643"/>
                <a:gd name="connsiteX1" fmla="*/ 588169 w 1935956"/>
                <a:gd name="connsiteY1" fmla="*/ 314325 h 1340643"/>
                <a:gd name="connsiteX2" fmla="*/ 66675 w 1935956"/>
                <a:gd name="connsiteY2" fmla="*/ 411956 h 1340643"/>
                <a:gd name="connsiteX3" fmla="*/ 0 w 1935956"/>
                <a:gd name="connsiteY3" fmla="*/ 235743 h 1340643"/>
                <a:gd name="connsiteX4" fmla="*/ 157163 w 1935956"/>
                <a:gd name="connsiteY4" fmla="*/ 211931 h 1340643"/>
                <a:gd name="connsiteX5" fmla="*/ 445294 w 1935956"/>
                <a:gd name="connsiteY5" fmla="*/ 166687 h 1340643"/>
                <a:gd name="connsiteX6" fmla="*/ 795338 w 1935956"/>
                <a:gd name="connsiteY6" fmla="*/ 107156 h 1340643"/>
                <a:gd name="connsiteX7" fmla="*/ 1097756 w 1935956"/>
                <a:gd name="connsiteY7" fmla="*/ 54768 h 1340643"/>
                <a:gd name="connsiteX8" fmla="*/ 1226344 w 1935956"/>
                <a:gd name="connsiteY8" fmla="*/ 35718 h 1340643"/>
                <a:gd name="connsiteX9" fmla="*/ 1426369 w 1935956"/>
                <a:gd name="connsiteY9" fmla="*/ 19050 h 1340643"/>
                <a:gd name="connsiteX10" fmla="*/ 1509713 w 1935956"/>
                <a:gd name="connsiteY10" fmla="*/ 16668 h 1340643"/>
                <a:gd name="connsiteX11" fmla="*/ 1554956 w 1935956"/>
                <a:gd name="connsiteY11" fmla="*/ 0 h 1340643"/>
                <a:gd name="connsiteX12" fmla="*/ 1566863 w 1935956"/>
                <a:gd name="connsiteY12" fmla="*/ 0 h 1340643"/>
                <a:gd name="connsiteX13" fmla="*/ 1676400 w 1935956"/>
                <a:gd name="connsiteY13" fmla="*/ 50006 h 1340643"/>
                <a:gd name="connsiteX14" fmla="*/ 1831181 w 1935956"/>
                <a:gd name="connsiteY14" fmla="*/ 123825 h 1340643"/>
                <a:gd name="connsiteX15" fmla="*/ 1890713 w 1935956"/>
                <a:gd name="connsiteY15" fmla="*/ 154781 h 1340643"/>
                <a:gd name="connsiteX16" fmla="*/ 1924050 w 1935956"/>
                <a:gd name="connsiteY16" fmla="*/ 183356 h 1340643"/>
                <a:gd name="connsiteX17" fmla="*/ 1935956 w 1935956"/>
                <a:gd name="connsiteY17" fmla="*/ 207168 h 1340643"/>
                <a:gd name="connsiteX18" fmla="*/ 1931194 w 1935956"/>
                <a:gd name="connsiteY18" fmla="*/ 238125 h 1340643"/>
                <a:gd name="connsiteX19" fmla="*/ 1862138 w 1935956"/>
                <a:gd name="connsiteY19" fmla="*/ 381000 h 1340643"/>
                <a:gd name="connsiteX20" fmla="*/ 1766888 w 1935956"/>
                <a:gd name="connsiteY20" fmla="*/ 695325 h 1340643"/>
                <a:gd name="connsiteX21" fmla="*/ 1654969 w 1935956"/>
                <a:gd name="connsiteY21" fmla="*/ 1066800 h 1340643"/>
                <a:gd name="connsiteX22" fmla="*/ 1626394 w 1935956"/>
                <a:gd name="connsiteY22" fmla="*/ 1204912 h 1340643"/>
                <a:gd name="connsiteX23" fmla="*/ 1604963 w 1935956"/>
                <a:gd name="connsiteY23" fmla="*/ 1269206 h 1340643"/>
                <a:gd name="connsiteX24" fmla="*/ 1585913 w 1935956"/>
                <a:gd name="connsiteY24" fmla="*/ 1307306 h 1340643"/>
                <a:gd name="connsiteX25" fmla="*/ 1564481 w 1935956"/>
                <a:gd name="connsiteY25" fmla="*/ 1328737 h 1340643"/>
                <a:gd name="connsiteX26" fmla="*/ 1545431 w 1935956"/>
                <a:gd name="connsiteY26" fmla="*/ 1335881 h 1340643"/>
                <a:gd name="connsiteX27" fmla="*/ 1504950 w 1935956"/>
                <a:gd name="connsiteY27" fmla="*/ 1340643 h 1340643"/>
                <a:gd name="connsiteX28" fmla="*/ 1483519 w 1935956"/>
                <a:gd name="connsiteY28" fmla="*/ 1333500 h 1340643"/>
                <a:gd name="connsiteX29" fmla="*/ 1454944 w 1935956"/>
                <a:gd name="connsiteY29" fmla="*/ 1316831 h 1340643"/>
                <a:gd name="connsiteX30" fmla="*/ 1428750 w 1935956"/>
                <a:gd name="connsiteY30" fmla="*/ 1293018 h 1340643"/>
                <a:gd name="connsiteX31" fmla="*/ 1402556 w 1935956"/>
                <a:gd name="connsiteY31" fmla="*/ 1243012 h 1340643"/>
                <a:gd name="connsiteX32" fmla="*/ 1450181 w 1935956"/>
                <a:gd name="connsiteY32" fmla="*/ 1033462 h 1340643"/>
                <a:gd name="connsiteX33" fmla="*/ 1509713 w 1935956"/>
                <a:gd name="connsiteY33" fmla="*/ 700087 h 1340643"/>
                <a:gd name="connsiteX34" fmla="*/ 1557338 w 1935956"/>
                <a:gd name="connsiteY34" fmla="*/ 521493 h 1340643"/>
                <a:gd name="connsiteX35" fmla="*/ 1602581 w 1935956"/>
                <a:gd name="connsiteY35" fmla="*/ 273843 h 1340643"/>
                <a:gd name="connsiteX36" fmla="*/ 1602581 w 1935956"/>
                <a:gd name="connsiteY36" fmla="*/ 257175 h 1340643"/>
                <a:gd name="connsiteX37" fmla="*/ 1597819 w 1935956"/>
                <a:gd name="connsiteY37" fmla="*/ 238125 h 1340643"/>
                <a:gd name="connsiteX38" fmla="*/ 1583531 w 1935956"/>
                <a:gd name="connsiteY38" fmla="*/ 221456 h 1340643"/>
                <a:gd name="connsiteX39" fmla="*/ 1564481 w 1935956"/>
                <a:gd name="connsiteY39" fmla="*/ 211931 h 1340643"/>
                <a:gd name="connsiteX40" fmla="*/ 1533525 w 1935956"/>
                <a:gd name="connsiteY40" fmla="*/ 202406 h 1340643"/>
                <a:gd name="connsiteX41" fmla="*/ 1478756 w 1935956"/>
                <a:gd name="connsiteY41" fmla="*/ 197643 h 1340643"/>
                <a:gd name="connsiteX42" fmla="*/ 1278731 w 1935956"/>
                <a:gd name="connsiteY42" fmla="*/ 214312 h 1340643"/>
                <a:gd name="connsiteX43" fmla="*/ 971550 w 1935956"/>
                <a:gd name="connsiteY43" fmla="*/ 250031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35956" h="1340643">
                  <a:moveTo>
                    <a:pt x="971550" y="250031"/>
                  </a:moveTo>
                  <a:lnTo>
                    <a:pt x="588169" y="314325"/>
                  </a:lnTo>
                  <a:lnTo>
                    <a:pt x="66675" y="411956"/>
                  </a:lnTo>
                  <a:lnTo>
                    <a:pt x="0" y="235743"/>
                  </a:lnTo>
                  <a:lnTo>
                    <a:pt x="157163" y="211931"/>
                  </a:lnTo>
                  <a:lnTo>
                    <a:pt x="445294" y="166687"/>
                  </a:lnTo>
                  <a:lnTo>
                    <a:pt x="795338" y="107156"/>
                  </a:lnTo>
                  <a:lnTo>
                    <a:pt x="1097756" y="54768"/>
                  </a:lnTo>
                  <a:lnTo>
                    <a:pt x="1226344" y="35718"/>
                  </a:lnTo>
                  <a:lnTo>
                    <a:pt x="1426369" y="19050"/>
                  </a:lnTo>
                  <a:lnTo>
                    <a:pt x="1509713" y="16668"/>
                  </a:lnTo>
                  <a:lnTo>
                    <a:pt x="1554956" y="0"/>
                  </a:lnTo>
                  <a:lnTo>
                    <a:pt x="1566863" y="0"/>
                  </a:lnTo>
                  <a:lnTo>
                    <a:pt x="1676400" y="50006"/>
                  </a:lnTo>
                  <a:lnTo>
                    <a:pt x="1831181" y="123825"/>
                  </a:lnTo>
                  <a:lnTo>
                    <a:pt x="1890713" y="154781"/>
                  </a:lnTo>
                  <a:lnTo>
                    <a:pt x="1924050" y="183356"/>
                  </a:lnTo>
                  <a:lnTo>
                    <a:pt x="1935956" y="207168"/>
                  </a:lnTo>
                  <a:lnTo>
                    <a:pt x="1931194" y="238125"/>
                  </a:lnTo>
                  <a:lnTo>
                    <a:pt x="1862138" y="381000"/>
                  </a:lnTo>
                  <a:lnTo>
                    <a:pt x="1766888" y="695325"/>
                  </a:lnTo>
                  <a:lnTo>
                    <a:pt x="1654969" y="1066800"/>
                  </a:lnTo>
                  <a:lnTo>
                    <a:pt x="1626394" y="1204912"/>
                  </a:lnTo>
                  <a:lnTo>
                    <a:pt x="1604963" y="1269206"/>
                  </a:lnTo>
                  <a:lnTo>
                    <a:pt x="1585913" y="1307306"/>
                  </a:lnTo>
                  <a:lnTo>
                    <a:pt x="1564481" y="1328737"/>
                  </a:lnTo>
                  <a:lnTo>
                    <a:pt x="1545431" y="1335881"/>
                  </a:lnTo>
                  <a:lnTo>
                    <a:pt x="1504950" y="1340643"/>
                  </a:lnTo>
                  <a:lnTo>
                    <a:pt x="1483519" y="1333500"/>
                  </a:lnTo>
                  <a:lnTo>
                    <a:pt x="1454944" y="1316831"/>
                  </a:lnTo>
                  <a:lnTo>
                    <a:pt x="1428750" y="1293018"/>
                  </a:lnTo>
                  <a:lnTo>
                    <a:pt x="1402556" y="1243012"/>
                  </a:lnTo>
                  <a:lnTo>
                    <a:pt x="1450181" y="1033462"/>
                  </a:lnTo>
                  <a:lnTo>
                    <a:pt x="1509713" y="700087"/>
                  </a:lnTo>
                  <a:lnTo>
                    <a:pt x="1557338" y="521493"/>
                  </a:lnTo>
                  <a:lnTo>
                    <a:pt x="1602581" y="273843"/>
                  </a:lnTo>
                  <a:lnTo>
                    <a:pt x="1602581" y="257175"/>
                  </a:lnTo>
                  <a:lnTo>
                    <a:pt x="1597819" y="238125"/>
                  </a:lnTo>
                  <a:lnTo>
                    <a:pt x="1583531" y="221456"/>
                  </a:lnTo>
                  <a:lnTo>
                    <a:pt x="1564481" y="211931"/>
                  </a:lnTo>
                  <a:lnTo>
                    <a:pt x="1533525" y="202406"/>
                  </a:lnTo>
                  <a:lnTo>
                    <a:pt x="1478756" y="197643"/>
                  </a:lnTo>
                  <a:lnTo>
                    <a:pt x="1278731" y="214312"/>
                  </a:lnTo>
                  <a:lnTo>
                    <a:pt x="9715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FDB19EC5-482C-654D-AD80-B41857FD2F13}"/>
                </a:ext>
              </a:extLst>
            </p:cNvPr>
            <p:cNvSpPr/>
            <p:nvPr/>
          </p:nvSpPr>
          <p:spPr>
            <a:xfrm>
              <a:off x="4991100" y="3638550"/>
              <a:ext cx="1509713" cy="315913"/>
            </a:xfrm>
            <a:custGeom>
              <a:avLst/>
              <a:gdLst>
                <a:gd name="connsiteX0" fmla="*/ 592931 w 1509713"/>
                <a:gd name="connsiteY0" fmla="*/ 230981 h 316706"/>
                <a:gd name="connsiteX1" fmla="*/ 42863 w 1509713"/>
                <a:gd name="connsiteY1" fmla="*/ 316706 h 316706"/>
                <a:gd name="connsiteX2" fmla="*/ 0 w 1509713"/>
                <a:gd name="connsiteY2" fmla="*/ 154781 h 316706"/>
                <a:gd name="connsiteX3" fmla="*/ 195263 w 1509713"/>
                <a:gd name="connsiteY3" fmla="*/ 126206 h 316706"/>
                <a:gd name="connsiteX4" fmla="*/ 471488 w 1509713"/>
                <a:gd name="connsiteY4" fmla="*/ 88106 h 316706"/>
                <a:gd name="connsiteX5" fmla="*/ 740569 w 1509713"/>
                <a:gd name="connsiteY5" fmla="*/ 50006 h 316706"/>
                <a:gd name="connsiteX6" fmla="*/ 964406 w 1509713"/>
                <a:gd name="connsiteY6" fmla="*/ 16669 h 316706"/>
                <a:gd name="connsiteX7" fmla="*/ 1126331 w 1509713"/>
                <a:gd name="connsiteY7" fmla="*/ 2381 h 316706"/>
                <a:gd name="connsiteX8" fmla="*/ 1312069 w 1509713"/>
                <a:gd name="connsiteY8" fmla="*/ 0 h 316706"/>
                <a:gd name="connsiteX9" fmla="*/ 1509713 w 1509713"/>
                <a:gd name="connsiteY9" fmla="*/ 16669 h 316706"/>
                <a:gd name="connsiteX10" fmla="*/ 1459706 w 1509713"/>
                <a:gd name="connsiteY10" fmla="*/ 166688 h 316706"/>
                <a:gd name="connsiteX11" fmla="*/ 1195388 w 1509713"/>
                <a:gd name="connsiteY11" fmla="*/ 178594 h 316706"/>
                <a:gd name="connsiteX12" fmla="*/ 1038225 w 1509713"/>
                <a:gd name="connsiteY12" fmla="*/ 188119 h 316706"/>
                <a:gd name="connsiteX13" fmla="*/ 909638 w 1509713"/>
                <a:gd name="connsiteY13" fmla="*/ 200025 h 316706"/>
                <a:gd name="connsiteX14" fmla="*/ 592931 w 1509713"/>
                <a:gd name="connsiteY14" fmla="*/ 23098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713" h="316706">
                  <a:moveTo>
                    <a:pt x="592931" y="230981"/>
                  </a:moveTo>
                  <a:lnTo>
                    <a:pt x="42863" y="316706"/>
                  </a:lnTo>
                  <a:lnTo>
                    <a:pt x="0" y="154781"/>
                  </a:lnTo>
                  <a:lnTo>
                    <a:pt x="195263" y="126206"/>
                  </a:lnTo>
                  <a:lnTo>
                    <a:pt x="471488" y="88106"/>
                  </a:lnTo>
                  <a:lnTo>
                    <a:pt x="740569" y="50006"/>
                  </a:lnTo>
                  <a:lnTo>
                    <a:pt x="964406" y="16669"/>
                  </a:lnTo>
                  <a:lnTo>
                    <a:pt x="1126331" y="2381"/>
                  </a:lnTo>
                  <a:lnTo>
                    <a:pt x="1312069" y="0"/>
                  </a:lnTo>
                  <a:lnTo>
                    <a:pt x="1509713" y="16669"/>
                  </a:lnTo>
                  <a:lnTo>
                    <a:pt x="1459706" y="166688"/>
                  </a:lnTo>
                  <a:lnTo>
                    <a:pt x="1195388" y="178594"/>
                  </a:lnTo>
                  <a:lnTo>
                    <a:pt x="1038225" y="188119"/>
                  </a:lnTo>
                  <a:lnTo>
                    <a:pt x="909638" y="200025"/>
                  </a:lnTo>
                  <a:lnTo>
                    <a:pt x="592931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5FCB73F-10AF-7642-979B-1343E9B89623}"/>
                </a:ext>
              </a:extLst>
            </p:cNvPr>
            <p:cNvSpPr/>
            <p:nvPr/>
          </p:nvSpPr>
          <p:spPr>
            <a:xfrm>
              <a:off x="5022850" y="4141788"/>
              <a:ext cx="1357313" cy="306387"/>
            </a:xfrm>
            <a:custGeom>
              <a:avLst/>
              <a:gdLst>
                <a:gd name="connsiteX0" fmla="*/ 464344 w 1357313"/>
                <a:gd name="connsiteY0" fmla="*/ 245269 h 307181"/>
                <a:gd name="connsiteX1" fmla="*/ 57150 w 1357313"/>
                <a:gd name="connsiteY1" fmla="*/ 307181 h 307181"/>
                <a:gd name="connsiteX2" fmla="*/ 0 w 1357313"/>
                <a:gd name="connsiteY2" fmla="*/ 114300 h 307181"/>
                <a:gd name="connsiteX3" fmla="*/ 78582 w 1357313"/>
                <a:gd name="connsiteY3" fmla="*/ 109537 h 307181"/>
                <a:gd name="connsiteX4" fmla="*/ 235744 w 1357313"/>
                <a:gd name="connsiteY4" fmla="*/ 92869 h 307181"/>
                <a:gd name="connsiteX5" fmla="*/ 502444 w 1357313"/>
                <a:gd name="connsiteY5" fmla="*/ 59531 h 307181"/>
                <a:gd name="connsiteX6" fmla="*/ 747713 w 1357313"/>
                <a:gd name="connsiteY6" fmla="*/ 33337 h 307181"/>
                <a:gd name="connsiteX7" fmla="*/ 1057275 w 1357313"/>
                <a:gd name="connsiteY7" fmla="*/ 2381 h 307181"/>
                <a:gd name="connsiteX8" fmla="*/ 1123950 w 1357313"/>
                <a:gd name="connsiteY8" fmla="*/ 0 h 307181"/>
                <a:gd name="connsiteX9" fmla="*/ 1178719 w 1357313"/>
                <a:gd name="connsiteY9" fmla="*/ 2381 h 307181"/>
                <a:gd name="connsiteX10" fmla="*/ 1240632 w 1357313"/>
                <a:gd name="connsiteY10" fmla="*/ 9525 h 307181"/>
                <a:gd name="connsiteX11" fmla="*/ 1354932 w 1357313"/>
                <a:gd name="connsiteY11" fmla="*/ 38100 h 307181"/>
                <a:gd name="connsiteX12" fmla="*/ 1357313 w 1357313"/>
                <a:gd name="connsiteY12" fmla="*/ 223837 h 307181"/>
                <a:gd name="connsiteX13" fmla="*/ 1266825 w 1357313"/>
                <a:gd name="connsiteY13" fmla="*/ 221456 h 307181"/>
                <a:gd name="connsiteX14" fmla="*/ 1240632 w 1357313"/>
                <a:gd name="connsiteY14" fmla="*/ 207169 h 307181"/>
                <a:gd name="connsiteX15" fmla="*/ 1066800 w 1357313"/>
                <a:gd name="connsiteY15" fmla="*/ 202406 h 307181"/>
                <a:gd name="connsiteX16" fmla="*/ 773907 w 1357313"/>
                <a:gd name="connsiteY16" fmla="*/ 226219 h 307181"/>
                <a:gd name="connsiteX17" fmla="*/ 647700 w 1357313"/>
                <a:gd name="connsiteY17" fmla="*/ 228600 h 307181"/>
                <a:gd name="connsiteX18" fmla="*/ 464344 w 1357313"/>
                <a:gd name="connsiteY18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13" h="307181">
                  <a:moveTo>
                    <a:pt x="464344" y="245269"/>
                  </a:moveTo>
                  <a:lnTo>
                    <a:pt x="57150" y="307181"/>
                  </a:lnTo>
                  <a:lnTo>
                    <a:pt x="0" y="114300"/>
                  </a:lnTo>
                  <a:lnTo>
                    <a:pt x="78582" y="109537"/>
                  </a:lnTo>
                  <a:lnTo>
                    <a:pt x="235744" y="92869"/>
                  </a:lnTo>
                  <a:lnTo>
                    <a:pt x="502444" y="59531"/>
                  </a:lnTo>
                  <a:lnTo>
                    <a:pt x="747713" y="33337"/>
                  </a:lnTo>
                  <a:lnTo>
                    <a:pt x="1057275" y="2381"/>
                  </a:lnTo>
                  <a:lnTo>
                    <a:pt x="1123950" y="0"/>
                  </a:lnTo>
                  <a:lnTo>
                    <a:pt x="1178719" y="2381"/>
                  </a:lnTo>
                  <a:lnTo>
                    <a:pt x="1240632" y="9525"/>
                  </a:lnTo>
                  <a:lnTo>
                    <a:pt x="1354932" y="38100"/>
                  </a:lnTo>
                  <a:cubicBezTo>
                    <a:pt x="1355726" y="100012"/>
                    <a:pt x="1356519" y="161925"/>
                    <a:pt x="1357313" y="223837"/>
                  </a:cubicBezTo>
                  <a:lnTo>
                    <a:pt x="1266825" y="221456"/>
                  </a:lnTo>
                  <a:lnTo>
                    <a:pt x="1240632" y="207169"/>
                  </a:lnTo>
                  <a:lnTo>
                    <a:pt x="1066800" y="202406"/>
                  </a:lnTo>
                  <a:lnTo>
                    <a:pt x="773907" y="226219"/>
                  </a:lnTo>
                  <a:lnTo>
                    <a:pt x="647700" y="228600"/>
                  </a:lnTo>
                  <a:lnTo>
                    <a:pt x="464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E58CA35-A2A8-244C-AF4B-997E3E15544D}"/>
                </a:ext>
              </a:extLst>
            </p:cNvPr>
            <p:cNvSpPr/>
            <p:nvPr/>
          </p:nvSpPr>
          <p:spPr>
            <a:xfrm>
              <a:off x="4081463" y="4452938"/>
              <a:ext cx="1376362" cy="1441450"/>
            </a:xfrm>
            <a:custGeom>
              <a:avLst/>
              <a:gdLst>
                <a:gd name="connsiteX0" fmla="*/ 928687 w 1376362"/>
                <a:gd name="connsiteY0" fmla="*/ 833437 h 1440656"/>
                <a:gd name="connsiteX1" fmla="*/ 776287 w 1376362"/>
                <a:gd name="connsiteY1" fmla="*/ 973931 h 1440656"/>
                <a:gd name="connsiteX2" fmla="*/ 588168 w 1376362"/>
                <a:gd name="connsiteY2" fmla="*/ 1116806 h 1440656"/>
                <a:gd name="connsiteX3" fmla="*/ 345281 w 1376362"/>
                <a:gd name="connsiteY3" fmla="*/ 1273968 h 1440656"/>
                <a:gd name="connsiteX4" fmla="*/ 130968 w 1376362"/>
                <a:gd name="connsiteY4" fmla="*/ 1395412 h 1440656"/>
                <a:gd name="connsiteX5" fmla="*/ 57150 w 1376362"/>
                <a:gd name="connsiteY5" fmla="*/ 1433512 h 1440656"/>
                <a:gd name="connsiteX6" fmla="*/ 33337 w 1376362"/>
                <a:gd name="connsiteY6" fmla="*/ 1440656 h 1440656"/>
                <a:gd name="connsiteX7" fmla="*/ 11906 w 1376362"/>
                <a:gd name="connsiteY7" fmla="*/ 1440656 h 1440656"/>
                <a:gd name="connsiteX8" fmla="*/ 0 w 1376362"/>
                <a:gd name="connsiteY8" fmla="*/ 1431131 h 1440656"/>
                <a:gd name="connsiteX9" fmla="*/ 0 w 1376362"/>
                <a:gd name="connsiteY9" fmla="*/ 1409700 h 1440656"/>
                <a:gd name="connsiteX10" fmla="*/ 14287 w 1376362"/>
                <a:gd name="connsiteY10" fmla="*/ 1383506 h 1440656"/>
                <a:gd name="connsiteX11" fmla="*/ 128587 w 1376362"/>
                <a:gd name="connsiteY11" fmla="*/ 1309687 h 1440656"/>
                <a:gd name="connsiteX12" fmla="*/ 257175 w 1376362"/>
                <a:gd name="connsiteY12" fmla="*/ 1216818 h 1440656"/>
                <a:gd name="connsiteX13" fmla="*/ 416718 w 1376362"/>
                <a:gd name="connsiteY13" fmla="*/ 1088231 h 1440656"/>
                <a:gd name="connsiteX14" fmla="*/ 564356 w 1376362"/>
                <a:gd name="connsiteY14" fmla="*/ 952500 h 1440656"/>
                <a:gd name="connsiteX15" fmla="*/ 714375 w 1376362"/>
                <a:gd name="connsiteY15" fmla="*/ 797718 h 1440656"/>
                <a:gd name="connsiteX16" fmla="*/ 833437 w 1376362"/>
                <a:gd name="connsiteY16" fmla="*/ 659606 h 1440656"/>
                <a:gd name="connsiteX17" fmla="*/ 954881 w 1376362"/>
                <a:gd name="connsiteY17" fmla="*/ 500062 h 1440656"/>
                <a:gd name="connsiteX18" fmla="*/ 1014412 w 1376362"/>
                <a:gd name="connsiteY18" fmla="*/ 402431 h 1440656"/>
                <a:gd name="connsiteX19" fmla="*/ 1040606 w 1376362"/>
                <a:gd name="connsiteY19" fmla="*/ 340518 h 1440656"/>
                <a:gd name="connsiteX20" fmla="*/ 1052512 w 1376362"/>
                <a:gd name="connsiteY20" fmla="*/ 295275 h 1440656"/>
                <a:gd name="connsiteX21" fmla="*/ 1059656 w 1376362"/>
                <a:gd name="connsiteY21" fmla="*/ 261937 h 1440656"/>
                <a:gd name="connsiteX22" fmla="*/ 1062037 w 1376362"/>
                <a:gd name="connsiteY22" fmla="*/ 235743 h 1440656"/>
                <a:gd name="connsiteX23" fmla="*/ 1059656 w 1376362"/>
                <a:gd name="connsiteY23" fmla="*/ 192881 h 1440656"/>
                <a:gd name="connsiteX24" fmla="*/ 1050131 w 1376362"/>
                <a:gd name="connsiteY24" fmla="*/ 150018 h 1440656"/>
                <a:gd name="connsiteX25" fmla="*/ 1031081 w 1376362"/>
                <a:gd name="connsiteY25" fmla="*/ 109537 h 1440656"/>
                <a:gd name="connsiteX26" fmla="*/ 983456 w 1376362"/>
                <a:gd name="connsiteY26" fmla="*/ 66675 h 1440656"/>
                <a:gd name="connsiteX27" fmla="*/ 1023937 w 1376362"/>
                <a:gd name="connsiteY27" fmla="*/ 0 h 1440656"/>
                <a:gd name="connsiteX28" fmla="*/ 1140618 w 1376362"/>
                <a:gd name="connsiteY28" fmla="*/ 73818 h 1440656"/>
                <a:gd name="connsiteX29" fmla="*/ 1228725 w 1376362"/>
                <a:gd name="connsiteY29" fmla="*/ 128587 h 1440656"/>
                <a:gd name="connsiteX30" fmla="*/ 1290637 w 1376362"/>
                <a:gd name="connsiteY30" fmla="*/ 176212 h 1440656"/>
                <a:gd name="connsiteX31" fmla="*/ 1331118 w 1376362"/>
                <a:gd name="connsiteY31" fmla="*/ 219075 h 1440656"/>
                <a:gd name="connsiteX32" fmla="*/ 1357312 w 1376362"/>
                <a:gd name="connsiteY32" fmla="*/ 250031 h 1440656"/>
                <a:gd name="connsiteX33" fmla="*/ 1369218 w 1376362"/>
                <a:gd name="connsiteY33" fmla="*/ 276225 h 1440656"/>
                <a:gd name="connsiteX34" fmla="*/ 1376362 w 1376362"/>
                <a:gd name="connsiteY34" fmla="*/ 295275 h 1440656"/>
                <a:gd name="connsiteX35" fmla="*/ 1376362 w 1376362"/>
                <a:gd name="connsiteY35" fmla="*/ 314325 h 1440656"/>
                <a:gd name="connsiteX36" fmla="*/ 1373981 w 1376362"/>
                <a:gd name="connsiteY36" fmla="*/ 350043 h 1440656"/>
                <a:gd name="connsiteX37" fmla="*/ 1354931 w 1376362"/>
                <a:gd name="connsiteY37" fmla="*/ 383381 h 1440656"/>
                <a:gd name="connsiteX38" fmla="*/ 1278731 w 1376362"/>
                <a:gd name="connsiteY38" fmla="*/ 466725 h 1440656"/>
                <a:gd name="connsiteX39" fmla="*/ 1164431 w 1376362"/>
                <a:gd name="connsiteY39" fmla="*/ 592931 h 1440656"/>
                <a:gd name="connsiteX40" fmla="*/ 1045368 w 1376362"/>
                <a:gd name="connsiteY40" fmla="*/ 714375 h 1440656"/>
                <a:gd name="connsiteX41" fmla="*/ 928687 w 1376362"/>
                <a:gd name="connsiteY41" fmla="*/ 833437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6362" h="1440656">
                  <a:moveTo>
                    <a:pt x="928687" y="833437"/>
                  </a:moveTo>
                  <a:lnTo>
                    <a:pt x="776287" y="973931"/>
                  </a:lnTo>
                  <a:lnTo>
                    <a:pt x="588168" y="1116806"/>
                  </a:lnTo>
                  <a:lnTo>
                    <a:pt x="345281" y="1273968"/>
                  </a:lnTo>
                  <a:lnTo>
                    <a:pt x="130968" y="1395412"/>
                  </a:lnTo>
                  <a:lnTo>
                    <a:pt x="57150" y="1433512"/>
                  </a:lnTo>
                  <a:lnTo>
                    <a:pt x="33337" y="1440656"/>
                  </a:lnTo>
                  <a:lnTo>
                    <a:pt x="11906" y="1440656"/>
                  </a:lnTo>
                  <a:lnTo>
                    <a:pt x="0" y="1431131"/>
                  </a:lnTo>
                  <a:lnTo>
                    <a:pt x="0" y="1409700"/>
                  </a:lnTo>
                  <a:lnTo>
                    <a:pt x="14287" y="1383506"/>
                  </a:lnTo>
                  <a:lnTo>
                    <a:pt x="128587" y="1309687"/>
                  </a:lnTo>
                  <a:lnTo>
                    <a:pt x="257175" y="1216818"/>
                  </a:lnTo>
                  <a:lnTo>
                    <a:pt x="416718" y="1088231"/>
                  </a:lnTo>
                  <a:lnTo>
                    <a:pt x="564356" y="952500"/>
                  </a:lnTo>
                  <a:lnTo>
                    <a:pt x="714375" y="797718"/>
                  </a:lnTo>
                  <a:lnTo>
                    <a:pt x="833437" y="659606"/>
                  </a:lnTo>
                  <a:lnTo>
                    <a:pt x="954881" y="500062"/>
                  </a:lnTo>
                  <a:lnTo>
                    <a:pt x="1014412" y="402431"/>
                  </a:lnTo>
                  <a:lnTo>
                    <a:pt x="1040606" y="340518"/>
                  </a:lnTo>
                  <a:lnTo>
                    <a:pt x="1052512" y="295275"/>
                  </a:lnTo>
                  <a:lnTo>
                    <a:pt x="1059656" y="261937"/>
                  </a:lnTo>
                  <a:lnTo>
                    <a:pt x="1062037" y="235743"/>
                  </a:lnTo>
                  <a:lnTo>
                    <a:pt x="1059656" y="192881"/>
                  </a:lnTo>
                  <a:lnTo>
                    <a:pt x="1050131" y="150018"/>
                  </a:lnTo>
                  <a:lnTo>
                    <a:pt x="1031081" y="109537"/>
                  </a:lnTo>
                  <a:lnTo>
                    <a:pt x="983456" y="66675"/>
                  </a:lnTo>
                  <a:lnTo>
                    <a:pt x="1023937" y="0"/>
                  </a:lnTo>
                  <a:lnTo>
                    <a:pt x="1140618" y="73818"/>
                  </a:lnTo>
                  <a:lnTo>
                    <a:pt x="1228725" y="128587"/>
                  </a:lnTo>
                  <a:lnTo>
                    <a:pt x="1290637" y="176212"/>
                  </a:lnTo>
                  <a:lnTo>
                    <a:pt x="1331118" y="219075"/>
                  </a:lnTo>
                  <a:lnTo>
                    <a:pt x="1357312" y="250031"/>
                  </a:lnTo>
                  <a:lnTo>
                    <a:pt x="1369218" y="276225"/>
                  </a:lnTo>
                  <a:lnTo>
                    <a:pt x="1376362" y="295275"/>
                  </a:lnTo>
                  <a:lnTo>
                    <a:pt x="1376362" y="314325"/>
                  </a:lnTo>
                  <a:lnTo>
                    <a:pt x="1373981" y="350043"/>
                  </a:lnTo>
                  <a:lnTo>
                    <a:pt x="1354931" y="383381"/>
                  </a:lnTo>
                  <a:lnTo>
                    <a:pt x="1278731" y="466725"/>
                  </a:lnTo>
                  <a:lnTo>
                    <a:pt x="1164431" y="592931"/>
                  </a:lnTo>
                  <a:lnTo>
                    <a:pt x="1045368" y="714375"/>
                  </a:lnTo>
                  <a:lnTo>
                    <a:pt x="928687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27901E5-710A-0041-B005-2E583464A66E}"/>
                </a:ext>
              </a:extLst>
            </p:cNvPr>
            <p:cNvSpPr/>
            <p:nvPr/>
          </p:nvSpPr>
          <p:spPr>
            <a:xfrm>
              <a:off x="5643563" y="4335463"/>
              <a:ext cx="1624012" cy="1417637"/>
            </a:xfrm>
            <a:custGeom>
              <a:avLst/>
              <a:gdLst>
                <a:gd name="connsiteX0" fmla="*/ 128587 w 1624012"/>
                <a:gd name="connsiteY0" fmla="*/ 838200 h 1416844"/>
                <a:gd name="connsiteX1" fmla="*/ 147637 w 1624012"/>
                <a:gd name="connsiteY1" fmla="*/ 597694 h 1416844"/>
                <a:gd name="connsiteX2" fmla="*/ 154781 w 1624012"/>
                <a:gd name="connsiteY2" fmla="*/ 538163 h 1416844"/>
                <a:gd name="connsiteX3" fmla="*/ 164306 w 1624012"/>
                <a:gd name="connsiteY3" fmla="*/ 492919 h 1416844"/>
                <a:gd name="connsiteX4" fmla="*/ 171450 w 1624012"/>
                <a:gd name="connsiteY4" fmla="*/ 438150 h 1416844"/>
                <a:gd name="connsiteX5" fmla="*/ 173831 w 1624012"/>
                <a:gd name="connsiteY5" fmla="*/ 364332 h 1416844"/>
                <a:gd name="connsiteX6" fmla="*/ 171450 w 1624012"/>
                <a:gd name="connsiteY6" fmla="*/ 295275 h 1416844"/>
                <a:gd name="connsiteX7" fmla="*/ 159543 w 1624012"/>
                <a:gd name="connsiteY7" fmla="*/ 235744 h 1416844"/>
                <a:gd name="connsiteX8" fmla="*/ 138112 w 1624012"/>
                <a:gd name="connsiteY8" fmla="*/ 176213 h 1416844"/>
                <a:gd name="connsiteX9" fmla="*/ 123825 w 1624012"/>
                <a:gd name="connsiteY9" fmla="*/ 142875 h 1416844"/>
                <a:gd name="connsiteX10" fmla="*/ 95250 w 1624012"/>
                <a:gd name="connsiteY10" fmla="*/ 100013 h 1416844"/>
                <a:gd name="connsiteX11" fmla="*/ 0 w 1624012"/>
                <a:gd name="connsiteY11" fmla="*/ 0 h 1416844"/>
                <a:gd name="connsiteX12" fmla="*/ 121443 w 1624012"/>
                <a:gd name="connsiteY12" fmla="*/ 11907 h 1416844"/>
                <a:gd name="connsiteX13" fmla="*/ 250031 w 1624012"/>
                <a:gd name="connsiteY13" fmla="*/ 78582 h 1416844"/>
                <a:gd name="connsiteX14" fmla="*/ 316706 w 1624012"/>
                <a:gd name="connsiteY14" fmla="*/ 121444 h 1416844"/>
                <a:gd name="connsiteX15" fmla="*/ 352425 w 1624012"/>
                <a:gd name="connsiteY15" fmla="*/ 150019 h 1416844"/>
                <a:gd name="connsiteX16" fmla="*/ 392906 w 1624012"/>
                <a:gd name="connsiteY16" fmla="*/ 188119 h 1416844"/>
                <a:gd name="connsiteX17" fmla="*/ 419100 w 1624012"/>
                <a:gd name="connsiteY17" fmla="*/ 223838 h 1416844"/>
                <a:gd name="connsiteX18" fmla="*/ 433387 w 1624012"/>
                <a:gd name="connsiteY18" fmla="*/ 257175 h 1416844"/>
                <a:gd name="connsiteX19" fmla="*/ 440531 w 1624012"/>
                <a:gd name="connsiteY19" fmla="*/ 295275 h 1416844"/>
                <a:gd name="connsiteX20" fmla="*/ 435768 w 1624012"/>
                <a:gd name="connsiteY20" fmla="*/ 345282 h 1416844"/>
                <a:gd name="connsiteX21" fmla="*/ 407193 w 1624012"/>
                <a:gd name="connsiteY21" fmla="*/ 438150 h 1416844"/>
                <a:gd name="connsiteX22" fmla="*/ 383381 w 1624012"/>
                <a:gd name="connsiteY22" fmla="*/ 495300 h 1416844"/>
                <a:gd name="connsiteX23" fmla="*/ 354806 w 1624012"/>
                <a:gd name="connsiteY23" fmla="*/ 571500 h 1416844"/>
                <a:gd name="connsiteX24" fmla="*/ 333375 w 1624012"/>
                <a:gd name="connsiteY24" fmla="*/ 661988 h 1416844"/>
                <a:gd name="connsiteX25" fmla="*/ 319087 w 1624012"/>
                <a:gd name="connsiteY25" fmla="*/ 738188 h 1416844"/>
                <a:gd name="connsiteX26" fmla="*/ 309562 w 1624012"/>
                <a:gd name="connsiteY26" fmla="*/ 821532 h 1416844"/>
                <a:gd name="connsiteX27" fmla="*/ 307181 w 1624012"/>
                <a:gd name="connsiteY27" fmla="*/ 892969 h 1416844"/>
                <a:gd name="connsiteX28" fmla="*/ 309562 w 1624012"/>
                <a:gd name="connsiteY28" fmla="*/ 947738 h 1416844"/>
                <a:gd name="connsiteX29" fmla="*/ 316706 w 1624012"/>
                <a:gd name="connsiteY29" fmla="*/ 988219 h 1416844"/>
                <a:gd name="connsiteX30" fmla="*/ 326231 w 1624012"/>
                <a:gd name="connsiteY30" fmla="*/ 1028700 h 1416844"/>
                <a:gd name="connsiteX31" fmla="*/ 345281 w 1624012"/>
                <a:gd name="connsiteY31" fmla="*/ 1069182 h 1416844"/>
                <a:gd name="connsiteX32" fmla="*/ 369093 w 1624012"/>
                <a:gd name="connsiteY32" fmla="*/ 1097757 h 1416844"/>
                <a:gd name="connsiteX33" fmla="*/ 388143 w 1624012"/>
                <a:gd name="connsiteY33" fmla="*/ 1119188 h 1416844"/>
                <a:gd name="connsiteX34" fmla="*/ 421481 w 1624012"/>
                <a:gd name="connsiteY34" fmla="*/ 1138238 h 1416844"/>
                <a:gd name="connsiteX35" fmla="*/ 464343 w 1624012"/>
                <a:gd name="connsiteY35" fmla="*/ 1152525 h 1416844"/>
                <a:gd name="connsiteX36" fmla="*/ 502443 w 1624012"/>
                <a:gd name="connsiteY36" fmla="*/ 1162050 h 1416844"/>
                <a:gd name="connsiteX37" fmla="*/ 564356 w 1624012"/>
                <a:gd name="connsiteY37" fmla="*/ 1173957 h 1416844"/>
                <a:gd name="connsiteX38" fmla="*/ 633412 w 1624012"/>
                <a:gd name="connsiteY38" fmla="*/ 1183482 h 1416844"/>
                <a:gd name="connsiteX39" fmla="*/ 726281 w 1624012"/>
                <a:gd name="connsiteY39" fmla="*/ 1188244 h 1416844"/>
                <a:gd name="connsiteX40" fmla="*/ 897731 w 1624012"/>
                <a:gd name="connsiteY40" fmla="*/ 1188244 h 1416844"/>
                <a:gd name="connsiteX41" fmla="*/ 1042987 w 1624012"/>
                <a:gd name="connsiteY41" fmla="*/ 1181100 h 1416844"/>
                <a:gd name="connsiteX42" fmla="*/ 1173956 w 1624012"/>
                <a:gd name="connsiteY42" fmla="*/ 1166813 h 1416844"/>
                <a:gd name="connsiteX43" fmla="*/ 1476375 w 1624012"/>
                <a:gd name="connsiteY43" fmla="*/ 1066800 h 1416844"/>
                <a:gd name="connsiteX44" fmla="*/ 1519237 w 1624012"/>
                <a:gd name="connsiteY44" fmla="*/ 1095375 h 1416844"/>
                <a:gd name="connsiteX45" fmla="*/ 1569243 w 1624012"/>
                <a:gd name="connsiteY45" fmla="*/ 1135857 h 1416844"/>
                <a:gd name="connsiteX46" fmla="*/ 1595437 w 1624012"/>
                <a:gd name="connsiteY46" fmla="*/ 1164432 h 1416844"/>
                <a:gd name="connsiteX47" fmla="*/ 1607343 w 1624012"/>
                <a:gd name="connsiteY47" fmla="*/ 1178719 h 1416844"/>
                <a:gd name="connsiteX48" fmla="*/ 1619250 w 1624012"/>
                <a:gd name="connsiteY48" fmla="*/ 1200150 h 1416844"/>
                <a:gd name="connsiteX49" fmla="*/ 1624012 w 1624012"/>
                <a:gd name="connsiteY49" fmla="*/ 1221582 h 1416844"/>
                <a:gd name="connsiteX50" fmla="*/ 1616868 w 1624012"/>
                <a:gd name="connsiteY50" fmla="*/ 1264444 h 1416844"/>
                <a:gd name="connsiteX51" fmla="*/ 1602581 w 1624012"/>
                <a:gd name="connsiteY51" fmla="*/ 1293019 h 1416844"/>
                <a:gd name="connsiteX52" fmla="*/ 1583531 w 1624012"/>
                <a:gd name="connsiteY52" fmla="*/ 1316832 h 1416844"/>
                <a:gd name="connsiteX53" fmla="*/ 1554956 w 1624012"/>
                <a:gd name="connsiteY53" fmla="*/ 1340644 h 1416844"/>
                <a:gd name="connsiteX54" fmla="*/ 1514475 w 1624012"/>
                <a:gd name="connsiteY54" fmla="*/ 1357313 h 1416844"/>
                <a:gd name="connsiteX55" fmla="*/ 1452562 w 1624012"/>
                <a:gd name="connsiteY55" fmla="*/ 1369219 h 1416844"/>
                <a:gd name="connsiteX56" fmla="*/ 1359693 w 1624012"/>
                <a:gd name="connsiteY56" fmla="*/ 1381125 h 1416844"/>
                <a:gd name="connsiteX57" fmla="*/ 1152525 w 1624012"/>
                <a:gd name="connsiteY57" fmla="*/ 1402557 h 1416844"/>
                <a:gd name="connsiteX58" fmla="*/ 885825 w 1624012"/>
                <a:gd name="connsiteY58" fmla="*/ 1416844 h 1416844"/>
                <a:gd name="connsiteX59" fmla="*/ 740568 w 1624012"/>
                <a:gd name="connsiteY59" fmla="*/ 1412082 h 1416844"/>
                <a:gd name="connsiteX60" fmla="*/ 583406 w 1624012"/>
                <a:gd name="connsiteY60" fmla="*/ 1400175 h 1416844"/>
                <a:gd name="connsiteX61" fmla="*/ 497681 w 1624012"/>
                <a:gd name="connsiteY61" fmla="*/ 1385888 h 1416844"/>
                <a:gd name="connsiteX62" fmla="*/ 426243 w 1624012"/>
                <a:gd name="connsiteY62" fmla="*/ 1369219 h 1416844"/>
                <a:gd name="connsiteX63" fmla="*/ 376237 w 1624012"/>
                <a:gd name="connsiteY63" fmla="*/ 1352550 h 1416844"/>
                <a:gd name="connsiteX64" fmla="*/ 323850 w 1624012"/>
                <a:gd name="connsiteY64" fmla="*/ 1328738 h 1416844"/>
                <a:gd name="connsiteX65" fmla="*/ 297656 w 1624012"/>
                <a:gd name="connsiteY65" fmla="*/ 1314450 h 1416844"/>
                <a:gd name="connsiteX66" fmla="*/ 259556 w 1624012"/>
                <a:gd name="connsiteY66" fmla="*/ 1283494 h 1416844"/>
                <a:gd name="connsiteX67" fmla="*/ 226218 w 1624012"/>
                <a:gd name="connsiteY67" fmla="*/ 1250157 h 1416844"/>
                <a:gd name="connsiteX68" fmla="*/ 200025 w 1624012"/>
                <a:gd name="connsiteY68" fmla="*/ 1212057 h 1416844"/>
                <a:gd name="connsiteX69" fmla="*/ 173831 w 1624012"/>
                <a:gd name="connsiteY69" fmla="*/ 1166813 h 1416844"/>
                <a:gd name="connsiteX70" fmla="*/ 150018 w 1624012"/>
                <a:gd name="connsiteY70" fmla="*/ 1114425 h 1416844"/>
                <a:gd name="connsiteX71" fmla="*/ 138112 w 1624012"/>
                <a:gd name="connsiteY71" fmla="*/ 1066800 h 1416844"/>
                <a:gd name="connsiteX72" fmla="*/ 130968 w 1624012"/>
                <a:gd name="connsiteY72" fmla="*/ 1004888 h 1416844"/>
                <a:gd name="connsiteX73" fmla="*/ 128587 w 1624012"/>
                <a:gd name="connsiteY73" fmla="*/ 8382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624012" h="1416844">
                  <a:moveTo>
                    <a:pt x="128587" y="838200"/>
                  </a:moveTo>
                  <a:lnTo>
                    <a:pt x="147637" y="597694"/>
                  </a:lnTo>
                  <a:lnTo>
                    <a:pt x="154781" y="538163"/>
                  </a:lnTo>
                  <a:lnTo>
                    <a:pt x="164306" y="492919"/>
                  </a:lnTo>
                  <a:lnTo>
                    <a:pt x="171450" y="438150"/>
                  </a:lnTo>
                  <a:cubicBezTo>
                    <a:pt x="172244" y="413544"/>
                    <a:pt x="173037" y="388938"/>
                    <a:pt x="173831" y="364332"/>
                  </a:cubicBezTo>
                  <a:cubicBezTo>
                    <a:pt x="173037" y="341313"/>
                    <a:pt x="172244" y="318294"/>
                    <a:pt x="171450" y="295275"/>
                  </a:cubicBezTo>
                  <a:lnTo>
                    <a:pt x="159543" y="235744"/>
                  </a:lnTo>
                  <a:lnTo>
                    <a:pt x="138112" y="176213"/>
                  </a:lnTo>
                  <a:lnTo>
                    <a:pt x="123825" y="142875"/>
                  </a:lnTo>
                  <a:lnTo>
                    <a:pt x="95250" y="100013"/>
                  </a:lnTo>
                  <a:lnTo>
                    <a:pt x="0" y="0"/>
                  </a:lnTo>
                  <a:lnTo>
                    <a:pt x="121443" y="11907"/>
                  </a:lnTo>
                  <a:lnTo>
                    <a:pt x="250031" y="78582"/>
                  </a:lnTo>
                  <a:lnTo>
                    <a:pt x="316706" y="121444"/>
                  </a:lnTo>
                  <a:lnTo>
                    <a:pt x="352425" y="150019"/>
                  </a:lnTo>
                  <a:lnTo>
                    <a:pt x="392906" y="188119"/>
                  </a:lnTo>
                  <a:lnTo>
                    <a:pt x="419100" y="223838"/>
                  </a:lnTo>
                  <a:lnTo>
                    <a:pt x="433387" y="257175"/>
                  </a:lnTo>
                  <a:cubicBezTo>
                    <a:pt x="440687" y="293672"/>
                    <a:pt x="440531" y="280752"/>
                    <a:pt x="440531" y="295275"/>
                  </a:cubicBezTo>
                  <a:lnTo>
                    <a:pt x="435768" y="345282"/>
                  </a:lnTo>
                  <a:lnTo>
                    <a:pt x="407193" y="438150"/>
                  </a:lnTo>
                  <a:lnTo>
                    <a:pt x="383381" y="495300"/>
                  </a:lnTo>
                  <a:lnTo>
                    <a:pt x="354806" y="571500"/>
                  </a:lnTo>
                  <a:lnTo>
                    <a:pt x="333375" y="661988"/>
                  </a:lnTo>
                  <a:lnTo>
                    <a:pt x="319087" y="738188"/>
                  </a:lnTo>
                  <a:lnTo>
                    <a:pt x="309562" y="821532"/>
                  </a:lnTo>
                  <a:cubicBezTo>
                    <a:pt x="308768" y="845344"/>
                    <a:pt x="307975" y="869157"/>
                    <a:pt x="307181" y="892969"/>
                  </a:cubicBezTo>
                  <a:cubicBezTo>
                    <a:pt x="307975" y="911225"/>
                    <a:pt x="308768" y="929482"/>
                    <a:pt x="309562" y="947738"/>
                  </a:cubicBezTo>
                  <a:lnTo>
                    <a:pt x="316706" y="988219"/>
                  </a:lnTo>
                  <a:lnTo>
                    <a:pt x="326231" y="1028700"/>
                  </a:lnTo>
                  <a:lnTo>
                    <a:pt x="345281" y="1069182"/>
                  </a:lnTo>
                  <a:lnTo>
                    <a:pt x="369093" y="1097757"/>
                  </a:lnTo>
                  <a:lnTo>
                    <a:pt x="388143" y="1119188"/>
                  </a:lnTo>
                  <a:lnTo>
                    <a:pt x="421481" y="1138238"/>
                  </a:lnTo>
                  <a:lnTo>
                    <a:pt x="464343" y="1152525"/>
                  </a:lnTo>
                  <a:lnTo>
                    <a:pt x="502443" y="1162050"/>
                  </a:lnTo>
                  <a:lnTo>
                    <a:pt x="564356" y="1173957"/>
                  </a:lnTo>
                  <a:lnTo>
                    <a:pt x="633412" y="1183482"/>
                  </a:lnTo>
                  <a:lnTo>
                    <a:pt x="726281" y="1188244"/>
                  </a:lnTo>
                  <a:lnTo>
                    <a:pt x="897731" y="1188244"/>
                  </a:lnTo>
                  <a:lnTo>
                    <a:pt x="1042987" y="1181100"/>
                  </a:lnTo>
                  <a:lnTo>
                    <a:pt x="1173956" y="1166813"/>
                  </a:lnTo>
                  <a:lnTo>
                    <a:pt x="1476375" y="1066800"/>
                  </a:lnTo>
                  <a:lnTo>
                    <a:pt x="1519237" y="1095375"/>
                  </a:lnTo>
                  <a:lnTo>
                    <a:pt x="1569243" y="1135857"/>
                  </a:lnTo>
                  <a:lnTo>
                    <a:pt x="1595437" y="1164432"/>
                  </a:lnTo>
                  <a:lnTo>
                    <a:pt x="1607343" y="1178719"/>
                  </a:lnTo>
                  <a:lnTo>
                    <a:pt x="1619250" y="1200150"/>
                  </a:lnTo>
                  <a:lnTo>
                    <a:pt x="1624012" y="1221582"/>
                  </a:lnTo>
                  <a:lnTo>
                    <a:pt x="1616868" y="1264444"/>
                  </a:lnTo>
                  <a:lnTo>
                    <a:pt x="1602581" y="1293019"/>
                  </a:lnTo>
                  <a:lnTo>
                    <a:pt x="1583531" y="1316832"/>
                  </a:lnTo>
                  <a:lnTo>
                    <a:pt x="1554956" y="1340644"/>
                  </a:lnTo>
                  <a:lnTo>
                    <a:pt x="1514475" y="1357313"/>
                  </a:lnTo>
                  <a:lnTo>
                    <a:pt x="1452562" y="1369219"/>
                  </a:lnTo>
                  <a:lnTo>
                    <a:pt x="1359693" y="1381125"/>
                  </a:lnTo>
                  <a:lnTo>
                    <a:pt x="1152525" y="1402557"/>
                  </a:lnTo>
                  <a:lnTo>
                    <a:pt x="885825" y="1416844"/>
                  </a:lnTo>
                  <a:lnTo>
                    <a:pt x="740568" y="1412082"/>
                  </a:lnTo>
                  <a:lnTo>
                    <a:pt x="583406" y="1400175"/>
                  </a:lnTo>
                  <a:lnTo>
                    <a:pt x="497681" y="1385888"/>
                  </a:lnTo>
                  <a:lnTo>
                    <a:pt x="426243" y="1369219"/>
                  </a:lnTo>
                  <a:lnTo>
                    <a:pt x="376237" y="1352550"/>
                  </a:lnTo>
                  <a:lnTo>
                    <a:pt x="323850" y="1328738"/>
                  </a:lnTo>
                  <a:lnTo>
                    <a:pt x="297656" y="1314450"/>
                  </a:lnTo>
                  <a:lnTo>
                    <a:pt x="259556" y="1283494"/>
                  </a:lnTo>
                  <a:lnTo>
                    <a:pt x="226218" y="1250157"/>
                  </a:lnTo>
                  <a:lnTo>
                    <a:pt x="200025" y="1212057"/>
                  </a:lnTo>
                  <a:lnTo>
                    <a:pt x="173831" y="1166813"/>
                  </a:lnTo>
                  <a:lnTo>
                    <a:pt x="150018" y="1114425"/>
                  </a:lnTo>
                  <a:lnTo>
                    <a:pt x="138112" y="1066800"/>
                  </a:lnTo>
                  <a:lnTo>
                    <a:pt x="130968" y="1004888"/>
                  </a:lnTo>
                  <a:cubicBezTo>
                    <a:pt x="130174" y="948532"/>
                    <a:pt x="129381" y="892175"/>
                    <a:pt x="128587" y="8382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3D2E4DA-1A00-894F-AB19-D3E4FDB20F7E}"/>
                </a:ext>
              </a:extLst>
            </p:cNvPr>
            <p:cNvSpPr/>
            <p:nvPr/>
          </p:nvSpPr>
          <p:spPr>
            <a:xfrm>
              <a:off x="6858000" y="4792663"/>
              <a:ext cx="265113" cy="704850"/>
            </a:xfrm>
            <a:custGeom>
              <a:avLst/>
              <a:gdLst>
                <a:gd name="connsiteX0" fmla="*/ 230981 w 264319"/>
                <a:gd name="connsiteY0" fmla="*/ 316707 h 704850"/>
                <a:gd name="connsiteX1" fmla="*/ 252413 w 264319"/>
                <a:gd name="connsiteY1" fmla="*/ 557213 h 704850"/>
                <a:gd name="connsiteX2" fmla="*/ 264319 w 264319"/>
                <a:gd name="connsiteY2" fmla="*/ 647700 h 704850"/>
                <a:gd name="connsiteX3" fmla="*/ 0 w 264319"/>
                <a:gd name="connsiteY3" fmla="*/ 704850 h 704850"/>
                <a:gd name="connsiteX4" fmla="*/ 38100 w 264319"/>
                <a:gd name="connsiteY4" fmla="*/ 657225 h 704850"/>
                <a:gd name="connsiteX5" fmla="*/ 59531 w 264319"/>
                <a:gd name="connsiteY5" fmla="*/ 604838 h 704850"/>
                <a:gd name="connsiteX6" fmla="*/ 90488 w 264319"/>
                <a:gd name="connsiteY6" fmla="*/ 507207 h 704850"/>
                <a:gd name="connsiteX7" fmla="*/ 114300 w 264319"/>
                <a:gd name="connsiteY7" fmla="*/ 383382 h 704850"/>
                <a:gd name="connsiteX8" fmla="*/ 142875 w 264319"/>
                <a:gd name="connsiteY8" fmla="*/ 204788 h 704850"/>
                <a:gd name="connsiteX9" fmla="*/ 161925 w 264319"/>
                <a:gd name="connsiteY9" fmla="*/ 57150 h 704850"/>
                <a:gd name="connsiteX10" fmla="*/ 161925 w 264319"/>
                <a:gd name="connsiteY10" fmla="*/ 33338 h 704850"/>
                <a:gd name="connsiteX11" fmla="*/ 169069 w 264319"/>
                <a:gd name="connsiteY11" fmla="*/ 11907 h 704850"/>
                <a:gd name="connsiteX12" fmla="*/ 180975 w 264319"/>
                <a:gd name="connsiteY12" fmla="*/ 2382 h 704850"/>
                <a:gd name="connsiteX13" fmla="*/ 200025 w 264319"/>
                <a:gd name="connsiteY13" fmla="*/ 0 h 704850"/>
                <a:gd name="connsiteX14" fmla="*/ 207169 w 264319"/>
                <a:gd name="connsiteY14" fmla="*/ 11907 h 704850"/>
                <a:gd name="connsiteX15" fmla="*/ 214313 w 264319"/>
                <a:gd name="connsiteY15" fmla="*/ 102394 h 704850"/>
                <a:gd name="connsiteX16" fmla="*/ 230981 w 264319"/>
                <a:gd name="connsiteY16" fmla="*/ 316707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19" h="704850">
                  <a:moveTo>
                    <a:pt x="230981" y="316707"/>
                  </a:moveTo>
                  <a:lnTo>
                    <a:pt x="252413" y="557213"/>
                  </a:lnTo>
                  <a:lnTo>
                    <a:pt x="264319" y="647700"/>
                  </a:lnTo>
                  <a:lnTo>
                    <a:pt x="0" y="704850"/>
                  </a:lnTo>
                  <a:lnTo>
                    <a:pt x="38100" y="657225"/>
                  </a:lnTo>
                  <a:lnTo>
                    <a:pt x="59531" y="604838"/>
                  </a:lnTo>
                  <a:lnTo>
                    <a:pt x="90488" y="507207"/>
                  </a:lnTo>
                  <a:lnTo>
                    <a:pt x="114300" y="383382"/>
                  </a:lnTo>
                  <a:lnTo>
                    <a:pt x="142875" y="204788"/>
                  </a:lnTo>
                  <a:lnTo>
                    <a:pt x="161925" y="57150"/>
                  </a:lnTo>
                  <a:lnTo>
                    <a:pt x="161925" y="33338"/>
                  </a:lnTo>
                  <a:lnTo>
                    <a:pt x="169069" y="11907"/>
                  </a:lnTo>
                  <a:lnTo>
                    <a:pt x="180975" y="2382"/>
                  </a:lnTo>
                  <a:lnTo>
                    <a:pt x="200025" y="0"/>
                  </a:lnTo>
                  <a:lnTo>
                    <a:pt x="207169" y="11907"/>
                  </a:lnTo>
                  <a:lnTo>
                    <a:pt x="214313" y="102394"/>
                  </a:lnTo>
                  <a:lnTo>
                    <a:pt x="2309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310120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46CDF00-4452-4149-AEA2-1219FE71D6E6}"/>
              </a:ext>
            </a:extLst>
          </p:cNvPr>
          <p:cNvSpPr/>
          <p:nvPr/>
        </p:nvSpPr>
        <p:spPr>
          <a:xfrm>
            <a:off x="2857500" y="1941513"/>
            <a:ext cx="819150" cy="666750"/>
          </a:xfrm>
          <a:custGeom>
            <a:avLst/>
            <a:gdLst>
              <a:gd name="connsiteX0" fmla="*/ 238125 w 819150"/>
              <a:gd name="connsiteY0" fmla="*/ 376237 h 666750"/>
              <a:gd name="connsiteX1" fmla="*/ 183356 w 819150"/>
              <a:gd name="connsiteY1" fmla="*/ 323850 h 666750"/>
              <a:gd name="connsiteX2" fmla="*/ 147638 w 819150"/>
              <a:gd name="connsiteY2" fmla="*/ 285750 h 666750"/>
              <a:gd name="connsiteX3" fmla="*/ 116681 w 819150"/>
              <a:gd name="connsiteY3" fmla="*/ 247650 h 666750"/>
              <a:gd name="connsiteX4" fmla="*/ 85725 w 819150"/>
              <a:gd name="connsiteY4" fmla="*/ 204787 h 666750"/>
              <a:gd name="connsiteX5" fmla="*/ 54769 w 819150"/>
              <a:gd name="connsiteY5" fmla="*/ 157162 h 666750"/>
              <a:gd name="connsiteX6" fmla="*/ 35719 w 819150"/>
              <a:gd name="connsiteY6" fmla="*/ 119062 h 666750"/>
              <a:gd name="connsiteX7" fmla="*/ 14288 w 819150"/>
              <a:gd name="connsiteY7" fmla="*/ 66675 h 666750"/>
              <a:gd name="connsiteX8" fmla="*/ 0 w 819150"/>
              <a:gd name="connsiteY8" fmla="*/ 28575 h 666750"/>
              <a:gd name="connsiteX9" fmla="*/ 0 w 819150"/>
              <a:gd name="connsiteY9" fmla="*/ 14287 h 666750"/>
              <a:gd name="connsiteX10" fmla="*/ 2381 w 819150"/>
              <a:gd name="connsiteY10" fmla="*/ 4762 h 666750"/>
              <a:gd name="connsiteX11" fmla="*/ 7144 w 819150"/>
              <a:gd name="connsiteY11" fmla="*/ 0 h 666750"/>
              <a:gd name="connsiteX12" fmla="*/ 19050 w 819150"/>
              <a:gd name="connsiteY12" fmla="*/ 0 h 666750"/>
              <a:gd name="connsiteX13" fmla="*/ 40481 w 819150"/>
              <a:gd name="connsiteY13" fmla="*/ 7144 h 666750"/>
              <a:gd name="connsiteX14" fmla="*/ 69056 w 819150"/>
              <a:gd name="connsiteY14" fmla="*/ 26194 h 666750"/>
              <a:gd name="connsiteX15" fmla="*/ 104775 w 819150"/>
              <a:gd name="connsiteY15" fmla="*/ 50006 h 666750"/>
              <a:gd name="connsiteX16" fmla="*/ 159544 w 819150"/>
              <a:gd name="connsiteY16" fmla="*/ 83344 h 666750"/>
              <a:gd name="connsiteX17" fmla="*/ 202406 w 819150"/>
              <a:gd name="connsiteY17" fmla="*/ 107156 h 666750"/>
              <a:gd name="connsiteX18" fmla="*/ 252413 w 819150"/>
              <a:gd name="connsiteY18" fmla="*/ 128587 h 666750"/>
              <a:gd name="connsiteX19" fmla="*/ 295275 w 819150"/>
              <a:gd name="connsiteY19" fmla="*/ 147637 h 666750"/>
              <a:gd name="connsiteX20" fmla="*/ 330994 w 819150"/>
              <a:gd name="connsiteY20" fmla="*/ 159544 h 666750"/>
              <a:gd name="connsiteX21" fmla="*/ 371475 w 819150"/>
              <a:gd name="connsiteY21" fmla="*/ 169069 h 666750"/>
              <a:gd name="connsiteX22" fmla="*/ 416719 w 819150"/>
              <a:gd name="connsiteY22" fmla="*/ 178594 h 666750"/>
              <a:gd name="connsiteX23" fmla="*/ 483394 w 819150"/>
              <a:gd name="connsiteY23" fmla="*/ 190500 h 666750"/>
              <a:gd name="connsiteX24" fmla="*/ 528638 w 819150"/>
              <a:gd name="connsiteY24" fmla="*/ 195262 h 666750"/>
              <a:gd name="connsiteX25" fmla="*/ 554831 w 819150"/>
              <a:gd name="connsiteY25" fmla="*/ 195262 h 666750"/>
              <a:gd name="connsiteX26" fmla="*/ 564356 w 819150"/>
              <a:gd name="connsiteY26" fmla="*/ 195262 h 666750"/>
              <a:gd name="connsiteX27" fmla="*/ 578644 w 819150"/>
              <a:gd name="connsiteY27" fmla="*/ 200025 h 666750"/>
              <a:gd name="connsiteX28" fmla="*/ 604838 w 819150"/>
              <a:gd name="connsiteY28" fmla="*/ 216694 h 666750"/>
              <a:gd name="connsiteX29" fmla="*/ 650081 w 819150"/>
              <a:gd name="connsiteY29" fmla="*/ 254794 h 666750"/>
              <a:gd name="connsiteX30" fmla="*/ 685800 w 819150"/>
              <a:gd name="connsiteY30" fmla="*/ 288131 h 666750"/>
              <a:gd name="connsiteX31" fmla="*/ 719138 w 819150"/>
              <a:gd name="connsiteY31" fmla="*/ 321469 h 666750"/>
              <a:gd name="connsiteX32" fmla="*/ 745331 w 819150"/>
              <a:gd name="connsiteY32" fmla="*/ 352425 h 666750"/>
              <a:gd name="connsiteX33" fmla="*/ 766763 w 819150"/>
              <a:gd name="connsiteY33" fmla="*/ 383381 h 666750"/>
              <a:gd name="connsiteX34" fmla="*/ 785813 w 819150"/>
              <a:gd name="connsiteY34" fmla="*/ 414337 h 666750"/>
              <a:gd name="connsiteX35" fmla="*/ 797719 w 819150"/>
              <a:gd name="connsiteY35" fmla="*/ 442912 h 666750"/>
              <a:gd name="connsiteX36" fmla="*/ 809625 w 819150"/>
              <a:gd name="connsiteY36" fmla="*/ 473869 h 666750"/>
              <a:gd name="connsiteX37" fmla="*/ 816769 w 819150"/>
              <a:gd name="connsiteY37" fmla="*/ 514350 h 666750"/>
              <a:gd name="connsiteX38" fmla="*/ 819150 w 819150"/>
              <a:gd name="connsiteY38" fmla="*/ 542925 h 666750"/>
              <a:gd name="connsiteX39" fmla="*/ 816769 w 819150"/>
              <a:gd name="connsiteY39" fmla="*/ 588169 h 666750"/>
              <a:gd name="connsiteX40" fmla="*/ 809625 w 819150"/>
              <a:gd name="connsiteY40" fmla="*/ 616744 h 666750"/>
              <a:gd name="connsiteX41" fmla="*/ 797719 w 819150"/>
              <a:gd name="connsiteY41" fmla="*/ 635794 h 666750"/>
              <a:gd name="connsiteX42" fmla="*/ 781050 w 819150"/>
              <a:gd name="connsiteY42" fmla="*/ 650081 h 666750"/>
              <a:gd name="connsiteX43" fmla="*/ 757238 w 819150"/>
              <a:gd name="connsiteY43" fmla="*/ 659606 h 666750"/>
              <a:gd name="connsiteX44" fmla="*/ 731044 w 819150"/>
              <a:gd name="connsiteY44" fmla="*/ 666750 h 666750"/>
              <a:gd name="connsiteX45" fmla="*/ 704850 w 819150"/>
              <a:gd name="connsiteY45" fmla="*/ 666750 h 666750"/>
              <a:gd name="connsiteX46" fmla="*/ 659606 w 819150"/>
              <a:gd name="connsiteY46" fmla="*/ 657225 h 666750"/>
              <a:gd name="connsiteX47" fmla="*/ 597694 w 819150"/>
              <a:gd name="connsiteY47" fmla="*/ 633412 h 666750"/>
              <a:gd name="connsiteX48" fmla="*/ 500063 w 819150"/>
              <a:gd name="connsiteY48" fmla="*/ 581025 h 666750"/>
              <a:gd name="connsiteX49" fmla="*/ 414338 w 819150"/>
              <a:gd name="connsiteY49" fmla="*/ 523875 h 666750"/>
              <a:gd name="connsiteX50" fmla="*/ 328613 w 819150"/>
              <a:gd name="connsiteY50" fmla="*/ 454819 h 666750"/>
              <a:gd name="connsiteX51" fmla="*/ 238125 w 819150"/>
              <a:gd name="connsiteY51" fmla="*/ 376237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19150" h="666750">
                <a:moveTo>
                  <a:pt x="238125" y="376237"/>
                </a:moveTo>
                <a:lnTo>
                  <a:pt x="183356" y="323850"/>
                </a:lnTo>
                <a:lnTo>
                  <a:pt x="147638" y="285750"/>
                </a:lnTo>
                <a:lnTo>
                  <a:pt x="116681" y="247650"/>
                </a:lnTo>
                <a:lnTo>
                  <a:pt x="85725" y="204787"/>
                </a:lnTo>
                <a:lnTo>
                  <a:pt x="54769" y="157162"/>
                </a:lnTo>
                <a:lnTo>
                  <a:pt x="35719" y="119062"/>
                </a:lnTo>
                <a:lnTo>
                  <a:pt x="14288" y="66675"/>
                </a:lnTo>
                <a:lnTo>
                  <a:pt x="0" y="28575"/>
                </a:lnTo>
                <a:lnTo>
                  <a:pt x="0" y="14287"/>
                </a:lnTo>
                <a:lnTo>
                  <a:pt x="2381" y="4762"/>
                </a:lnTo>
                <a:lnTo>
                  <a:pt x="7144" y="0"/>
                </a:lnTo>
                <a:lnTo>
                  <a:pt x="19050" y="0"/>
                </a:lnTo>
                <a:lnTo>
                  <a:pt x="40481" y="7144"/>
                </a:lnTo>
                <a:lnTo>
                  <a:pt x="69056" y="26194"/>
                </a:lnTo>
                <a:lnTo>
                  <a:pt x="104775" y="50006"/>
                </a:lnTo>
                <a:lnTo>
                  <a:pt x="159544" y="83344"/>
                </a:lnTo>
                <a:lnTo>
                  <a:pt x="202406" y="107156"/>
                </a:lnTo>
                <a:lnTo>
                  <a:pt x="252413" y="128587"/>
                </a:lnTo>
                <a:lnTo>
                  <a:pt x="295275" y="147637"/>
                </a:lnTo>
                <a:lnTo>
                  <a:pt x="330994" y="159544"/>
                </a:lnTo>
                <a:lnTo>
                  <a:pt x="371475" y="169069"/>
                </a:lnTo>
                <a:lnTo>
                  <a:pt x="416719" y="178594"/>
                </a:lnTo>
                <a:lnTo>
                  <a:pt x="483394" y="190500"/>
                </a:lnTo>
                <a:lnTo>
                  <a:pt x="528638" y="195262"/>
                </a:lnTo>
                <a:lnTo>
                  <a:pt x="554831" y="195262"/>
                </a:lnTo>
                <a:lnTo>
                  <a:pt x="564356" y="195262"/>
                </a:lnTo>
                <a:lnTo>
                  <a:pt x="578644" y="200025"/>
                </a:lnTo>
                <a:lnTo>
                  <a:pt x="604838" y="216694"/>
                </a:lnTo>
                <a:lnTo>
                  <a:pt x="650081" y="254794"/>
                </a:lnTo>
                <a:lnTo>
                  <a:pt x="685800" y="288131"/>
                </a:lnTo>
                <a:lnTo>
                  <a:pt x="719138" y="321469"/>
                </a:lnTo>
                <a:lnTo>
                  <a:pt x="745331" y="352425"/>
                </a:lnTo>
                <a:lnTo>
                  <a:pt x="766763" y="383381"/>
                </a:lnTo>
                <a:lnTo>
                  <a:pt x="785813" y="414337"/>
                </a:lnTo>
                <a:lnTo>
                  <a:pt x="797719" y="442912"/>
                </a:lnTo>
                <a:lnTo>
                  <a:pt x="809625" y="473869"/>
                </a:lnTo>
                <a:lnTo>
                  <a:pt x="816769" y="514350"/>
                </a:lnTo>
                <a:lnTo>
                  <a:pt x="819150" y="542925"/>
                </a:lnTo>
                <a:lnTo>
                  <a:pt x="816769" y="588169"/>
                </a:lnTo>
                <a:lnTo>
                  <a:pt x="809625" y="616744"/>
                </a:lnTo>
                <a:lnTo>
                  <a:pt x="797719" y="635794"/>
                </a:lnTo>
                <a:lnTo>
                  <a:pt x="781050" y="650081"/>
                </a:lnTo>
                <a:lnTo>
                  <a:pt x="757238" y="659606"/>
                </a:lnTo>
                <a:lnTo>
                  <a:pt x="731044" y="666750"/>
                </a:lnTo>
                <a:lnTo>
                  <a:pt x="704850" y="666750"/>
                </a:lnTo>
                <a:lnTo>
                  <a:pt x="659606" y="657225"/>
                </a:lnTo>
                <a:lnTo>
                  <a:pt x="597694" y="633412"/>
                </a:lnTo>
                <a:lnTo>
                  <a:pt x="500063" y="581025"/>
                </a:lnTo>
                <a:lnTo>
                  <a:pt x="414338" y="523875"/>
                </a:lnTo>
                <a:lnTo>
                  <a:pt x="328613" y="454819"/>
                </a:lnTo>
                <a:lnTo>
                  <a:pt x="238125" y="376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6098DFA-27EC-0648-A233-8D8693BD655C}"/>
              </a:ext>
            </a:extLst>
          </p:cNvPr>
          <p:cNvSpPr/>
          <p:nvPr/>
        </p:nvSpPr>
        <p:spPr>
          <a:xfrm>
            <a:off x="4165600" y="1912938"/>
            <a:ext cx="2405063" cy="425450"/>
          </a:xfrm>
          <a:custGeom>
            <a:avLst/>
            <a:gdLst>
              <a:gd name="connsiteX0" fmla="*/ 831057 w 2405063"/>
              <a:gd name="connsiteY0" fmla="*/ 219075 h 426244"/>
              <a:gd name="connsiteX1" fmla="*/ 1166813 w 2405063"/>
              <a:gd name="connsiteY1" fmla="*/ 178594 h 426244"/>
              <a:gd name="connsiteX2" fmla="*/ 1409700 w 2405063"/>
              <a:gd name="connsiteY2" fmla="*/ 135731 h 426244"/>
              <a:gd name="connsiteX3" fmla="*/ 1662113 w 2405063"/>
              <a:gd name="connsiteY3" fmla="*/ 102394 h 426244"/>
              <a:gd name="connsiteX4" fmla="*/ 1843088 w 2405063"/>
              <a:gd name="connsiteY4" fmla="*/ 71437 h 426244"/>
              <a:gd name="connsiteX5" fmla="*/ 1878807 w 2405063"/>
              <a:gd name="connsiteY5" fmla="*/ 64294 h 426244"/>
              <a:gd name="connsiteX6" fmla="*/ 1931194 w 2405063"/>
              <a:gd name="connsiteY6" fmla="*/ 45244 h 426244"/>
              <a:gd name="connsiteX7" fmla="*/ 2012157 w 2405063"/>
              <a:gd name="connsiteY7" fmla="*/ 21431 h 426244"/>
              <a:gd name="connsiteX8" fmla="*/ 2097882 w 2405063"/>
              <a:gd name="connsiteY8" fmla="*/ 2381 h 426244"/>
              <a:gd name="connsiteX9" fmla="*/ 2150269 w 2405063"/>
              <a:gd name="connsiteY9" fmla="*/ 0 h 426244"/>
              <a:gd name="connsiteX10" fmla="*/ 2207419 w 2405063"/>
              <a:gd name="connsiteY10" fmla="*/ 7144 h 426244"/>
              <a:gd name="connsiteX11" fmla="*/ 2245519 w 2405063"/>
              <a:gd name="connsiteY11" fmla="*/ 16669 h 426244"/>
              <a:gd name="connsiteX12" fmla="*/ 2281238 w 2405063"/>
              <a:gd name="connsiteY12" fmla="*/ 26194 h 426244"/>
              <a:gd name="connsiteX13" fmla="*/ 2316957 w 2405063"/>
              <a:gd name="connsiteY13" fmla="*/ 42862 h 426244"/>
              <a:gd name="connsiteX14" fmla="*/ 2343150 w 2405063"/>
              <a:gd name="connsiteY14" fmla="*/ 57150 h 426244"/>
              <a:gd name="connsiteX15" fmla="*/ 2359819 w 2405063"/>
              <a:gd name="connsiteY15" fmla="*/ 71437 h 426244"/>
              <a:gd name="connsiteX16" fmla="*/ 2376488 w 2405063"/>
              <a:gd name="connsiteY16" fmla="*/ 90487 h 426244"/>
              <a:gd name="connsiteX17" fmla="*/ 2390775 w 2405063"/>
              <a:gd name="connsiteY17" fmla="*/ 111919 h 426244"/>
              <a:gd name="connsiteX18" fmla="*/ 2400300 w 2405063"/>
              <a:gd name="connsiteY18" fmla="*/ 133350 h 426244"/>
              <a:gd name="connsiteX19" fmla="*/ 2405063 w 2405063"/>
              <a:gd name="connsiteY19" fmla="*/ 157162 h 426244"/>
              <a:gd name="connsiteX20" fmla="*/ 2405063 w 2405063"/>
              <a:gd name="connsiteY20" fmla="*/ 176212 h 426244"/>
              <a:gd name="connsiteX21" fmla="*/ 2397919 w 2405063"/>
              <a:gd name="connsiteY21" fmla="*/ 195262 h 426244"/>
              <a:gd name="connsiteX22" fmla="*/ 2383632 w 2405063"/>
              <a:gd name="connsiteY22" fmla="*/ 216694 h 426244"/>
              <a:gd name="connsiteX23" fmla="*/ 2355057 w 2405063"/>
              <a:gd name="connsiteY23" fmla="*/ 233362 h 426244"/>
              <a:gd name="connsiteX24" fmla="*/ 2309813 w 2405063"/>
              <a:gd name="connsiteY24" fmla="*/ 245269 h 426244"/>
              <a:gd name="connsiteX25" fmla="*/ 2264569 w 2405063"/>
              <a:gd name="connsiteY25" fmla="*/ 245269 h 426244"/>
              <a:gd name="connsiteX26" fmla="*/ 2155032 w 2405063"/>
              <a:gd name="connsiteY26" fmla="*/ 250031 h 426244"/>
              <a:gd name="connsiteX27" fmla="*/ 1862138 w 2405063"/>
              <a:gd name="connsiteY27" fmla="*/ 285750 h 426244"/>
              <a:gd name="connsiteX28" fmla="*/ 1693069 w 2405063"/>
              <a:gd name="connsiteY28" fmla="*/ 307181 h 426244"/>
              <a:gd name="connsiteX29" fmla="*/ 1497807 w 2405063"/>
              <a:gd name="connsiteY29" fmla="*/ 328612 h 426244"/>
              <a:gd name="connsiteX30" fmla="*/ 1162050 w 2405063"/>
              <a:gd name="connsiteY30" fmla="*/ 361950 h 426244"/>
              <a:gd name="connsiteX31" fmla="*/ 931069 w 2405063"/>
              <a:gd name="connsiteY31" fmla="*/ 395287 h 426244"/>
              <a:gd name="connsiteX32" fmla="*/ 783432 w 2405063"/>
              <a:gd name="connsiteY32" fmla="*/ 411956 h 426244"/>
              <a:gd name="connsiteX33" fmla="*/ 673894 w 2405063"/>
              <a:gd name="connsiteY33" fmla="*/ 419100 h 426244"/>
              <a:gd name="connsiteX34" fmla="*/ 571500 w 2405063"/>
              <a:gd name="connsiteY34" fmla="*/ 426244 h 426244"/>
              <a:gd name="connsiteX35" fmla="*/ 495300 w 2405063"/>
              <a:gd name="connsiteY35" fmla="*/ 423862 h 426244"/>
              <a:gd name="connsiteX36" fmla="*/ 442913 w 2405063"/>
              <a:gd name="connsiteY36" fmla="*/ 419100 h 426244"/>
              <a:gd name="connsiteX37" fmla="*/ 381000 w 2405063"/>
              <a:gd name="connsiteY37" fmla="*/ 404812 h 426244"/>
              <a:gd name="connsiteX38" fmla="*/ 321469 w 2405063"/>
              <a:gd name="connsiteY38" fmla="*/ 388144 h 426244"/>
              <a:gd name="connsiteX39" fmla="*/ 233363 w 2405063"/>
              <a:gd name="connsiteY39" fmla="*/ 350044 h 426244"/>
              <a:gd name="connsiteX40" fmla="*/ 173832 w 2405063"/>
              <a:gd name="connsiteY40" fmla="*/ 316706 h 426244"/>
              <a:gd name="connsiteX41" fmla="*/ 130969 w 2405063"/>
              <a:gd name="connsiteY41" fmla="*/ 290512 h 426244"/>
              <a:gd name="connsiteX42" fmla="*/ 85725 w 2405063"/>
              <a:gd name="connsiteY42" fmla="*/ 254794 h 426244"/>
              <a:gd name="connsiteX43" fmla="*/ 47625 w 2405063"/>
              <a:gd name="connsiteY43" fmla="*/ 226219 h 426244"/>
              <a:gd name="connsiteX44" fmla="*/ 23813 w 2405063"/>
              <a:gd name="connsiteY44" fmla="*/ 207169 h 426244"/>
              <a:gd name="connsiteX45" fmla="*/ 9525 w 2405063"/>
              <a:gd name="connsiteY45" fmla="*/ 180975 h 426244"/>
              <a:gd name="connsiteX46" fmla="*/ 0 w 2405063"/>
              <a:gd name="connsiteY46" fmla="*/ 154781 h 426244"/>
              <a:gd name="connsiteX47" fmla="*/ 0 w 2405063"/>
              <a:gd name="connsiteY47" fmla="*/ 142875 h 426244"/>
              <a:gd name="connsiteX48" fmla="*/ 7144 w 2405063"/>
              <a:gd name="connsiteY48" fmla="*/ 133350 h 426244"/>
              <a:gd name="connsiteX49" fmla="*/ 21432 w 2405063"/>
              <a:gd name="connsiteY49" fmla="*/ 133350 h 426244"/>
              <a:gd name="connsiteX50" fmla="*/ 61913 w 2405063"/>
              <a:gd name="connsiteY50" fmla="*/ 145256 h 426244"/>
              <a:gd name="connsiteX51" fmla="*/ 152400 w 2405063"/>
              <a:gd name="connsiteY51" fmla="*/ 180975 h 426244"/>
              <a:gd name="connsiteX52" fmla="*/ 233363 w 2405063"/>
              <a:gd name="connsiteY52" fmla="*/ 204787 h 426244"/>
              <a:gd name="connsiteX53" fmla="*/ 378619 w 2405063"/>
              <a:gd name="connsiteY53" fmla="*/ 233362 h 426244"/>
              <a:gd name="connsiteX54" fmla="*/ 490538 w 2405063"/>
              <a:gd name="connsiteY54" fmla="*/ 245269 h 426244"/>
              <a:gd name="connsiteX55" fmla="*/ 569119 w 2405063"/>
              <a:gd name="connsiteY55" fmla="*/ 240506 h 426244"/>
              <a:gd name="connsiteX56" fmla="*/ 831057 w 2405063"/>
              <a:gd name="connsiteY56" fmla="*/ 219075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05063" h="426244">
                <a:moveTo>
                  <a:pt x="831057" y="219075"/>
                </a:moveTo>
                <a:lnTo>
                  <a:pt x="1166813" y="178594"/>
                </a:lnTo>
                <a:lnTo>
                  <a:pt x="1409700" y="135731"/>
                </a:lnTo>
                <a:lnTo>
                  <a:pt x="1662113" y="102394"/>
                </a:lnTo>
                <a:lnTo>
                  <a:pt x="1843088" y="71437"/>
                </a:lnTo>
                <a:lnTo>
                  <a:pt x="1878807" y="64294"/>
                </a:lnTo>
                <a:lnTo>
                  <a:pt x="1931194" y="45244"/>
                </a:lnTo>
                <a:lnTo>
                  <a:pt x="2012157" y="21431"/>
                </a:lnTo>
                <a:lnTo>
                  <a:pt x="2097882" y="2381"/>
                </a:lnTo>
                <a:lnTo>
                  <a:pt x="2150269" y="0"/>
                </a:lnTo>
                <a:lnTo>
                  <a:pt x="2207419" y="7144"/>
                </a:lnTo>
                <a:lnTo>
                  <a:pt x="2245519" y="16669"/>
                </a:lnTo>
                <a:lnTo>
                  <a:pt x="2281238" y="26194"/>
                </a:lnTo>
                <a:lnTo>
                  <a:pt x="2316957" y="42862"/>
                </a:lnTo>
                <a:lnTo>
                  <a:pt x="2343150" y="57150"/>
                </a:lnTo>
                <a:lnTo>
                  <a:pt x="2359819" y="71437"/>
                </a:lnTo>
                <a:lnTo>
                  <a:pt x="2376488" y="90487"/>
                </a:lnTo>
                <a:lnTo>
                  <a:pt x="2390775" y="111919"/>
                </a:lnTo>
                <a:lnTo>
                  <a:pt x="2400300" y="133350"/>
                </a:lnTo>
                <a:lnTo>
                  <a:pt x="2405063" y="157162"/>
                </a:lnTo>
                <a:lnTo>
                  <a:pt x="2405063" y="176212"/>
                </a:lnTo>
                <a:lnTo>
                  <a:pt x="2397919" y="195262"/>
                </a:lnTo>
                <a:lnTo>
                  <a:pt x="2383632" y="216694"/>
                </a:lnTo>
                <a:lnTo>
                  <a:pt x="2355057" y="233362"/>
                </a:lnTo>
                <a:lnTo>
                  <a:pt x="2309813" y="245269"/>
                </a:lnTo>
                <a:lnTo>
                  <a:pt x="2264569" y="245269"/>
                </a:lnTo>
                <a:lnTo>
                  <a:pt x="2155032" y="250031"/>
                </a:lnTo>
                <a:lnTo>
                  <a:pt x="1862138" y="285750"/>
                </a:lnTo>
                <a:lnTo>
                  <a:pt x="1693069" y="307181"/>
                </a:lnTo>
                <a:lnTo>
                  <a:pt x="1497807" y="328612"/>
                </a:lnTo>
                <a:lnTo>
                  <a:pt x="1162050" y="361950"/>
                </a:lnTo>
                <a:lnTo>
                  <a:pt x="931069" y="395287"/>
                </a:lnTo>
                <a:lnTo>
                  <a:pt x="783432" y="411956"/>
                </a:lnTo>
                <a:lnTo>
                  <a:pt x="673894" y="419100"/>
                </a:lnTo>
                <a:lnTo>
                  <a:pt x="571500" y="426244"/>
                </a:lnTo>
                <a:lnTo>
                  <a:pt x="495300" y="423862"/>
                </a:lnTo>
                <a:lnTo>
                  <a:pt x="442913" y="419100"/>
                </a:lnTo>
                <a:lnTo>
                  <a:pt x="381000" y="404812"/>
                </a:lnTo>
                <a:lnTo>
                  <a:pt x="321469" y="388144"/>
                </a:lnTo>
                <a:lnTo>
                  <a:pt x="233363" y="350044"/>
                </a:lnTo>
                <a:lnTo>
                  <a:pt x="173832" y="316706"/>
                </a:lnTo>
                <a:lnTo>
                  <a:pt x="130969" y="290512"/>
                </a:lnTo>
                <a:lnTo>
                  <a:pt x="85725" y="254794"/>
                </a:lnTo>
                <a:lnTo>
                  <a:pt x="47625" y="226219"/>
                </a:lnTo>
                <a:lnTo>
                  <a:pt x="23813" y="207169"/>
                </a:lnTo>
                <a:lnTo>
                  <a:pt x="9525" y="180975"/>
                </a:lnTo>
                <a:lnTo>
                  <a:pt x="0" y="154781"/>
                </a:lnTo>
                <a:lnTo>
                  <a:pt x="0" y="142875"/>
                </a:lnTo>
                <a:lnTo>
                  <a:pt x="7144" y="133350"/>
                </a:lnTo>
                <a:lnTo>
                  <a:pt x="21432" y="133350"/>
                </a:lnTo>
                <a:lnTo>
                  <a:pt x="61913" y="145256"/>
                </a:lnTo>
                <a:lnTo>
                  <a:pt x="152400" y="180975"/>
                </a:lnTo>
                <a:lnTo>
                  <a:pt x="233363" y="204787"/>
                </a:lnTo>
                <a:lnTo>
                  <a:pt x="378619" y="233362"/>
                </a:lnTo>
                <a:lnTo>
                  <a:pt x="490538" y="245269"/>
                </a:lnTo>
                <a:lnTo>
                  <a:pt x="569119" y="240506"/>
                </a:lnTo>
                <a:lnTo>
                  <a:pt x="831057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1BCE54BF-7098-F547-95F4-DBC42908A0B0}"/>
              </a:ext>
            </a:extLst>
          </p:cNvPr>
          <p:cNvSpPr/>
          <p:nvPr/>
        </p:nvSpPr>
        <p:spPr>
          <a:xfrm>
            <a:off x="4100513" y="2695575"/>
            <a:ext cx="561975" cy="1376363"/>
          </a:xfrm>
          <a:custGeom>
            <a:avLst/>
            <a:gdLst>
              <a:gd name="connsiteX0" fmla="*/ 426243 w 561975"/>
              <a:gd name="connsiteY0" fmla="*/ 381000 h 1376363"/>
              <a:gd name="connsiteX1" fmla="*/ 392906 w 561975"/>
              <a:gd name="connsiteY1" fmla="*/ 242888 h 1376363"/>
              <a:gd name="connsiteX2" fmla="*/ 333375 w 561975"/>
              <a:gd name="connsiteY2" fmla="*/ 90488 h 1376363"/>
              <a:gd name="connsiteX3" fmla="*/ 292893 w 561975"/>
              <a:gd name="connsiteY3" fmla="*/ 71438 h 1376363"/>
              <a:gd name="connsiteX4" fmla="*/ 233362 w 561975"/>
              <a:gd name="connsiteY4" fmla="*/ 45244 h 1376363"/>
              <a:gd name="connsiteX5" fmla="*/ 169068 w 561975"/>
              <a:gd name="connsiteY5" fmla="*/ 23813 h 1376363"/>
              <a:gd name="connsiteX6" fmla="*/ 111918 w 561975"/>
              <a:gd name="connsiteY6" fmla="*/ 9525 h 1376363"/>
              <a:gd name="connsiteX7" fmla="*/ 50006 w 561975"/>
              <a:gd name="connsiteY7" fmla="*/ 0 h 1376363"/>
              <a:gd name="connsiteX8" fmla="*/ 21431 w 561975"/>
              <a:gd name="connsiteY8" fmla="*/ 0 h 1376363"/>
              <a:gd name="connsiteX9" fmla="*/ 4762 w 561975"/>
              <a:gd name="connsiteY9" fmla="*/ 0 h 1376363"/>
              <a:gd name="connsiteX10" fmla="*/ 0 w 561975"/>
              <a:gd name="connsiteY10" fmla="*/ 4763 h 1376363"/>
              <a:gd name="connsiteX11" fmla="*/ 4762 w 561975"/>
              <a:gd name="connsiteY11" fmla="*/ 19050 h 1376363"/>
              <a:gd name="connsiteX12" fmla="*/ 28575 w 561975"/>
              <a:gd name="connsiteY12" fmla="*/ 50006 h 1376363"/>
              <a:gd name="connsiteX13" fmla="*/ 61912 w 561975"/>
              <a:gd name="connsiteY13" fmla="*/ 85725 h 1376363"/>
              <a:gd name="connsiteX14" fmla="*/ 97631 w 561975"/>
              <a:gd name="connsiteY14" fmla="*/ 128588 h 1376363"/>
              <a:gd name="connsiteX15" fmla="*/ 130968 w 561975"/>
              <a:gd name="connsiteY15" fmla="*/ 171450 h 1376363"/>
              <a:gd name="connsiteX16" fmla="*/ 164306 w 561975"/>
              <a:gd name="connsiteY16" fmla="*/ 228600 h 1376363"/>
              <a:gd name="connsiteX17" fmla="*/ 180975 w 561975"/>
              <a:gd name="connsiteY17" fmla="*/ 271463 h 1376363"/>
              <a:gd name="connsiteX18" fmla="*/ 216693 w 561975"/>
              <a:gd name="connsiteY18" fmla="*/ 395288 h 1376363"/>
              <a:gd name="connsiteX19" fmla="*/ 261937 w 561975"/>
              <a:gd name="connsiteY19" fmla="*/ 588169 h 1376363"/>
              <a:gd name="connsiteX20" fmla="*/ 288131 w 561975"/>
              <a:gd name="connsiteY20" fmla="*/ 726281 h 1376363"/>
              <a:gd name="connsiteX21" fmla="*/ 307181 w 561975"/>
              <a:gd name="connsiteY21" fmla="*/ 838200 h 1376363"/>
              <a:gd name="connsiteX22" fmla="*/ 304800 w 561975"/>
              <a:gd name="connsiteY22" fmla="*/ 914400 h 1376363"/>
              <a:gd name="connsiteX23" fmla="*/ 288131 w 561975"/>
              <a:gd name="connsiteY23" fmla="*/ 1092994 h 1376363"/>
              <a:gd name="connsiteX24" fmla="*/ 288131 w 561975"/>
              <a:gd name="connsiteY24" fmla="*/ 1126331 h 1376363"/>
              <a:gd name="connsiteX25" fmla="*/ 290512 w 561975"/>
              <a:gd name="connsiteY25" fmla="*/ 1154906 h 1376363"/>
              <a:gd name="connsiteX26" fmla="*/ 302418 w 561975"/>
              <a:gd name="connsiteY26" fmla="*/ 1190625 h 1376363"/>
              <a:gd name="connsiteX27" fmla="*/ 326231 w 561975"/>
              <a:gd name="connsiteY27" fmla="*/ 1240631 h 1376363"/>
              <a:gd name="connsiteX28" fmla="*/ 359568 w 561975"/>
              <a:gd name="connsiteY28" fmla="*/ 1288256 h 1376363"/>
              <a:gd name="connsiteX29" fmla="*/ 385762 w 561975"/>
              <a:gd name="connsiteY29" fmla="*/ 1321594 h 1376363"/>
              <a:gd name="connsiteX30" fmla="*/ 409575 w 561975"/>
              <a:gd name="connsiteY30" fmla="*/ 1350169 h 1376363"/>
              <a:gd name="connsiteX31" fmla="*/ 423862 w 561975"/>
              <a:gd name="connsiteY31" fmla="*/ 1362075 h 1376363"/>
              <a:gd name="connsiteX32" fmla="*/ 442912 w 561975"/>
              <a:gd name="connsiteY32" fmla="*/ 1371600 h 1376363"/>
              <a:gd name="connsiteX33" fmla="*/ 459581 w 561975"/>
              <a:gd name="connsiteY33" fmla="*/ 1376363 h 1376363"/>
              <a:gd name="connsiteX34" fmla="*/ 478631 w 561975"/>
              <a:gd name="connsiteY34" fmla="*/ 1373981 h 1376363"/>
              <a:gd name="connsiteX35" fmla="*/ 497681 w 561975"/>
              <a:gd name="connsiteY35" fmla="*/ 1366838 h 1376363"/>
              <a:gd name="connsiteX36" fmla="*/ 523875 w 561975"/>
              <a:gd name="connsiteY36" fmla="*/ 1350169 h 1376363"/>
              <a:gd name="connsiteX37" fmla="*/ 540543 w 561975"/>
              <a:gd name="connsiteY37" fmla="*/ 1333500 h 1376363"/>
              <a:gd name="connsiteX38" fmla="*/ 561975 w 561975"/>
              <a:gd name="connsiteY38" fmla="*/ 1295400 h 1376363"/>
              <a:gd name="connsiteX39" fmla="*/ 561975 w 561975"/>
              <a:gd name="connsiteY39" fmla="*/ 1288256 h 1376363"/>
              <a:gd name="connsiteX40" fmla="*/ 554831 w 561975"/>
              <a:gd name="connsiteY40" fmla="*/ 1164431 h 1376363"/>
              <a:gd name="connsiteX41" fmla="*/ 554831 w 561975"/>
              <a:gd name="connsiteY41" fmla="*/ 1052513 h 1376363"/>
              <a:gd name="connsiteX42" fmla="*/ 545306 w 561975"/>
              <a:gd name="connsiteY42" fmla="*/ 988219 h 1376363"/>
              <a:gd name="connsiteX43" fmla="*/ 507206 w 561975"/>
              <a:gd name="connsiteY43" fmla="*/ 759619 h 1376363"/>
              <a:gd name="connsiteX44" fmla="*/ 492918 w 561975"/>
              <a:gd name="connsiteY44" fmla="*/ 640556 h 1376363"/>
              <a:gd name="connsiteX45" fmla="*/ 426243 w 561975"/>
              <a:gd name="connsiteY45" fmla="*/ 381000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61975" h="1376363">
                <a:moveTo>
                  <a:pt x="426243" y="381000"/>
                </a:moveTo>
                <a:lnTo>
                  <a:pt x="392906" y="242888"/>
                </a:lnTo>
                <a:lnTo>
                  <a:pt x="333375" y="90488"/>
                </a:lnTo>
                <a:lnTo>
                  <a:pt x="292893" y="71438"/>
                </a:lnTo>
                <a:lnTo>
                  <a:pt x="233362" y="45244"/>
                </a:lnTo>
                <a:lnTo>
                  <a:pt x="169068" y="23813"/>
                </a:lnTo>
                <a:lnTo>
                  <a:pt x="111918" y="9525"/>
                </a:lnTo>
                <a:lnTo>
                  <a:pt x="50006" y="0"/>
                </a:lnTo>
                <a:lnTo>
                  <a:pt x="21431" y="0"/>
                </a:lnTo>
                <a:lnTo>
                  <a:pt x="4762" y="0"/>
                </a:lnTo>
                <a:lnTo>
                  <a:pt x="0" y="4763"/>
                </a:lnTo>
                <a:lnTo>
                  <a:pt x="4762" y="19050"/>
                </a:lnTo>
                <a:lnTo>
                  <a:pt x="28575" y="50006"/>
                </a:lnTo>
                <a:lnTo>
                  <a:pt x="61912" y="85725"/>
                </a:lnTo>
                <a:lnTo>
                  <a:pt x="97631" y="128588"/>
                </a:lnTo>
                <a:lnTo>
                  <a:pt x="130968" y="171450"/>
                </a:lnTo>
                <a:lnTo>
                  <a:pt x="164306" y="228600"/>
                </a:lnTo>
                <a:lnTo>
                  <a:pt x="180975" y="271463"/>
                </a:lnTo>
                <a:lnTo>
                  <a:pt x="216693" y="395288"/>
                </a:lnTo>
                <a:lnTo>
                  <a:pt x="261937" y="588169"/>
                </a:lnTo>
                <a:lnTo>
                  <a:pt x="288131" y="726281"/>
                </a:lnTo>
                <a:lnTo>
                  <a:pt x="307181" y="838200"/>
                </a:lnTo>
                <a:cubicBezTo>
                  <a:pt x="306387" y="863600"/>
                  <a:pt x="305594" y="889000"/>
                  <a:pt x="304800" y="914400"/>
                </a:cubicBezTo>
                <a:lnTo>
                  <a:pt x="288131" y="1092994"/>
                </a:lnTo>
                <a:lnTo>
                  <a:pt x="288131" y="1126331"/>
                </a:lnTo>
                <a:lnTo>
                  <a:pt x="290512" y="1154906"/>
                </a:lnTo>
                <a:lnTo>
                  <a:pt x="302418" y="1190625"/>
                </a:lnTo>
                <a:lnTo>
                  <a:pt x="326231" y="1240631"/>
                </a:lnTo>
                <a:lnTo>
                  <a:pt x="359568" y="1288256"/>
                </a:lnTo>
                <a:lnTo>
                  <a:pt x="385762" y="1321594"/>
                </a:lnTo>
                <a:lnTo>
                  <a:pt x="409575" y="1350169"/>
                </a:lnTo>
                <a:lnTo>
                  <a:pt x="423862" y="1362075"/>
                </a:lnTo>
                <a:lnTo>
                  <a:pt x="442912" y="1371600"/>
                </a:lnTo>
                <a:lnTo>
                  <a:pt x="459581" y="1376363"/>
                </a:lnTo>
                <a:lnTo>
                  <a:pt x="478631" y="1373981"/>
                </a:lnTo>
                <a:lnTo>
                  <a:pt x="497681" y="1366838"/>
                </a:lnTo>
                <a:lnTo>
                  <a:pt x="523875" y="1350169"/>
                </a:lnTo>
                <a:lnTo>
                  <a:pt x="540543" y="1333500"/>
                </a:lnTo>
                <a:lnTo>
                  <a:pt x="561975" y="1295400"/>
                </a:lnTo>
                <a:lnTo>
                  <a:pt x="561975" y="1288256"/>
                </a:lnTo>
                <a:lnTo>
                  <a:pt x="554831" y="1164431"/>
                </a:lnTo>
                <a:lnTo>
                  <a:pt x="554831" y="1052513"/>
                </a:lnTo>
                <a:lnTo>
                  <a:pt x="545306" y="988219"/>
                </a:lnTo>
                <a:lnTo>
                  <a:pt x="507206" y="759619"/>
                </a:lnTo>
                <a:lnTo>
                  <a:pt x="492918" y="640556"/>
                </a:lnTo>
                <a:lnTo>
                  <a:pt x="426243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6342B106-D5CE-F246-82EC-0B0D372B72F7}"/>
              </a:ext>
            </a:extLst>
          </p:cNvPr>
          <p:cNvSpPr/>
          <p:nvPr/>
        </p:nvSpPr>
        <p:spPr>
          <a:xfrm>
            <a:off x="2538413" y="3354388"/>
            <a:ext cx="1241425" cy="1457325"/>
          </a:xfrm>
          <a:custGeom>
            <a:avLst/>
            <a:gdLst>
              <a:gd name="connsiteX0" fmla="*/ 964406 w 1240631"/>
              <a:gd name="connsiteY0" fmla="*/ 597694 h 1457325"/>
              <a:gd name="connsiteX1" fmla="*/ 1092993 w 1240631"/>
              <a:gd name="connsiteY1" fmla="*/ 473869 h 1457325"/>
              <a:gd name="connsiteX2" fmla="*/ 1159668 w 1240631"/>
              <a:gd name="connsiteY2" fmla="*/ 407194 h 1457325"/>
              <a:gd name="connsiteX3" fmla="*/ 1212056 w 1240631"/>
              <a:gd name="connsiteY3" fmla="*/ 354807 h 1457325"/>
              <a:gd name="connsiteX4" fmla="*/ 1226343 w 1240631"/>
              <a:gd name="connsiteY4" fmla="*/ 330994 h 1457325"/>
              <a:gd name="connsiteX5" fmla="*/ 1235868 w 1240631"/>
              <a:gd name="connsiteY5" fmla="*/ 307182 h 1457325"/>
              <a:gd name="connsiteX6" fmla="*/ 1240631 w 1240631"/>
              <a:gd name="connsiteY6" fmla="*/ 280988 h 1457325"/>
              <a:gd name="connsiteX7" fmla="*/ 1235868 w 1240631"/>
              <a:gd name="connsiteY7" fmla="*/ 259557 h 1457325"/>
              <a:gd name="connsiteX8" fmla="*/ 1226343 w 1240631"/>
              <a:gd name="connsiteY8" fmla="*/ 235744 h 1457325"/>
              <a:gd name="connsiteX9" fmla="*/ 1204912 w 1240631"/>
              <a:gd name="connsiteY9" fmla="*/ 195263 h 1457325"/>
              <a:gd name="connsiteX10" fmla="*/ 1176337 w 1240631"/>
              <a:gd name="connsiteY10" fmla="*/ 157163 h 1457325"/>
              <a:gd name="connsiteX11" fmla="*/ 1140618 w 1240631"/>
              <a:gd name="connsiteY11" fmla="*/ 119063 h 1457325"/>
              <a:gd name="connsiteX12" fmla="*/ 1092993 w 1240631"/>
              <a:gd name="connsiteY12" fmla="*/ 73819 h 1457325"/>
              <a:gd name="connsiteX13" fmla="*/ 1031081 w 1240631"/>
              <a:gd name="connsiteY13" fmla="*/ 33338 h 1457325"/>
              <a:gd name="connsiteX14" fmla="*/ 995362 w 1240631"/>
              <a:gd name="connsiteY14" fmla="*/ 11907 h 1457325"/>
              <a:gd name="connsiteX15" fmla="*/ 969168 w 1240631"/>
              <a:gd name="connsiteY15" fmla="*/ 0 h 1457325"/>
              <a:gd name="connsiteX16" fmla="*/ 945356 w 1240631"/>
              <a:gd name="connsiteY16" fmla="*/ 0 h 1457325"/>
              <a:gd name="connsiteX17" fmla="*/ 933450 w 1240631"/>
              <a:gd name="connsiteY17" fmla="*/ 7144 h 1457325"/>
              <a:gd name="connsiteX18" fmla="*/ 914400 w 1240631"/>
              <a:gd name="connsiteY18" fmla="*/ 28575 h 1457325"/>
              <a:gd name="connsiteX19" fmla="*/ 895350 w 1240631"/>
              <a:gd name="connsiteY19" fmla="*/ 66675 h 1457325"/>
              <a:gd name="connsiteX20" fmla="*/ 883443 w 1240631"/>
              <a:gd name="connsiteY20" fmla="*/ 97632 h 1457325"/>
              <a:gd name="connsiteX21" fmla="*/ 752475 w 1240631"/>
              <a:gd name="connsiteY21" fmla="*/ 157163 h 1457325"/>
              <a:gd name="connsiteX22" fmla="*/ 564356 w 1240631"/>
              <a:gd name="connsiteY22" fmla="*/ 238125 h 1457325"/>
              <a:gd name="connsiteX23" fmla="*/ 347662 w 1240631"/>
              <a:gd name="connsiteY23" fmla="*/ 321469 h 1457325"/>
              <a:gd name="connsiteX24" fmla="*/ 292893 w 1240631"/>
              <a:gd name="connsiteY24" fmla="*/ 340519 h 1457325"/>
              <a:gd name="connsiteX25" fmla="*/ 266700 w 1240631"/>
              <a:gd name="connsiteY25" fmla="*/ 342900 h 1457325"/>
              <a:gd name="connsiteX26" fmla="*/ 219075 w 1240631"/>
              <a:gd name="connsiteY26" fmla="*/ 338138 h 1457325"/>
              <a:gd name="connsiteX27" fmla="*/ 173831 w 1240631"/>
              <a:gd name="connsiteY27" fmla="*/ 326232 h 1457325"/>
              <a:gd name="connsiteX28" fmla="*/ 142875 w 1240631"/>
              <a:gd name="connsiteY28" fmla="*/ 309563 h 1457325"/>
              <a:gd name="connsiteX29" fmla="*/ 107156 w 1240631"/>
              <a:gd name="connsiteY29" fmla="*/ 285750 h 1457325"/>
              <a:gd name="connsiteX30" fmla="*/ 83343 w 1240631"/>
              <a:gd name="connsiteY30" fmla="*/ 259557 h 1457325"/>
              <a:gd name="connsiteX31" fmla="*/ 64293 w 1240631"/>
              <a:gd name="connsiteY31" fmla="*/ 233363 h 1457325"/>
              <a:gd name="connsiteX32" fmla="*/ 50006 w 1240631"/>
              <a:gd name="connsiteY32" fmla="*/ 221457 h 1457325"/>
              <a:gd name="connsiteX33" fmla="*/ 28575 w 1240631"/>
              <a:gd name="connsiteY33" fmla="*/ 211932 h 1457325"/>
              <a:gd name="connsiteX34" fmla="*/ 9525 w 1240631"/>
              <a:gd name="connsiteY34" fmla="*/ 216694 h 1457325"/>
              <a:gd name="connsiteX35" fmla="*/ 0 w 1240631"/>
              <a:gd name="connsiteY35" fmla="*/ 235744 h 1457325"/>
              <a:gd name="connsiteX36" fmla="*/ 0 w 1240631"/>
              <a:gd name="connsiteY36" fmla="*/ 261938 h 1457325"/>
              <a:gd name="connsiteX37" fmla="*/ 16668 w 1240631"/>
              <a:gd name="connsiteY37" fmla="*/ 330994 h 1457325"/>
              <a:gd name="connsiteX38" fmla="*/ 35718 w 1240631"/>
              <a:gd name="connsiteY38" fmla="*/ 376238 h 1457325"/>
              <a:gd name="connsiteX39" fmla="*/ 69056 w 1240631"/>
              <a:gd name="connsiteY39" fmla="*/ 435769 h 1457325"/>
              <a:gd name="connsiteX40" fmla="*/ 107156 w 1240631"/>
              <a:gd name="connsiteY40" fmla="*/ 492919 h 1457325"/>
              <a:gd name="connsiteX41" fmla="*/ 157162 w 1240631"/>
              <a:gd name="connsiteY41" fmla="*/ 550069 h 1457325"/>
              <a:gd name="connsiteX42" fmla="*/ 202406 w 1240631"/>
              <a:gd name="connsiteY42" fmla="*/ 595313 h 1457325"/>
              <a:gd name="connsiteX43" fmla="*/ 221456 w 1240631"/>
              <a:gd name="connsiteY43" fmla="*/ 611982 h 1457325"/>
              <a:gd name="connsiteX44" fmla="*/ 233362 w 1240631"/>
              <a:gd name="connsiteY44" fmla="*/ 619125 h 1457325"/>
              <a:gd name="connsiteX45" fmla="*/ 242887 w 1240631"/>
              <a:gd name="connsiteY45" fmla="*/ 621507 h 1457325"/>
              <a:gd name="connsiteX46" fmla="*/ 259556 w 1240631"/>
              <a:gd name="connsiteY46" fmla="*/ 619125 h 1457325"/>
              <a:gd name="connsiteX47" fmla="*/ 300037 w 1240631"/>
              <a:gd name="connsiteY47" fmla="*/ 600075 h 1457325"/>
              <a:gd name="connsiteX48" fmla="*/ 333375 w 1240631"/>
              <a:gd name="connsiteY48" fmla="*/ 571500 h 1457325"/>
              <a:gd name="connsiteX49" fmla="*/ 364331 w 1240631"/>
              <a:gd name="connsiteY49" fmla="*/ 535782 h 1457325"/>
              <a:gd name="connsiteX50" fmla="*/ 397668 w 1240631"/>
              <a:gd name="connsiteY50" fmla="*/ 511969 h 1457325"/>
              <a:gd name="connsiteX51" fmla="*/ 554831 w 1240631"/>
              <a:gd name="connsiteY51" fmla="*/ 431007 h 1457325"/>
              <a:gd name="connsiteX52" fmla="*/ 821531 w 1240631"/>
              <a:gd name="connsiteY52" fmla="*/ 297657 h 1457325"/>
              <a:gd name="connsiteX53" fmla="*/ 885825 w 1240631"/>
              <a:gd name="connsiteY53" fmla="*/ 269082 h 1457325"/>
              <a:gd name="connsiteX54" fmla="*/ 902493 w 1240631"/>
              <a:gd name="connsiteY54" fmla="*/ 264319 h 1457325"/>
              <a:gd name="connsiteX55" fmla="*/ 909637 w 1240631"/>
              <a:gd name="connsiteY55" fmla="*/ 264319 h 1457325"/>
              <a:gd name="connsiteX56" fmla="*/ 919162 w 1240631"/>
              <a:gd name="connsiteY56" fmla="*/ 266700 h 1457325"/>
              <a:gd name="connsiteX57" fmla="*/ 928687 w 1240631"/>
              <a:gd name="connsiteY57" fmla="*/ 271463 h 1457325"/>
              <a:gd name="connsiteX58" fmla="*/ 931068 w 1240631"/>
              <a:gd name="connsiteY58" fmla="*/ 280988 h 1457325"/>
              <a:gd name="connsiteX59" fmla="*/ 928687 w 1240631"/>
              <a:gd name="connsiteY59" fmla="*/ 302419 h 1457325"/>
              <a:gd name="connsiteX60" fmla="*/ 916781 w 1240631"/>
              <a:gd name="connsiteY60" fmla="*/ 354807 h 1457325"/>
              <a:gd name="connsiteX61" fmla="*/ 876300 w 1240631"/>
              <a:gd name="connsiteY61" fmla="*/ 414338 h 1457325"/>
              <a:gd name="connsiteX62" fmla="*/ 738187 w 1240631"/>
              <a:gd name="connsiteY62" fmla="*/ 614363 h 1457325"/>
              <a:gd name="connsiteX63" fmla="*/ 638175 w 1240631"/>
              <a:gd name="connsiteY63" fmla="*/ 752475 h 1457325"/>
              <a:gd name="connsiteX64" fmla="*/ 607218 w 1240631"/>
              <a:gd name="connsiteY64" fmla="*/ 795338 h 1457325"/>
              <a:gd name="connsiteX65" fmla="*/ 588168 w 1240631"/>
              <a:gd name="connsiteY65" fmla="*/ 833438 h 1457325"/>
              <a:gd name="connsiteX66" fmla="*/ 578643 w 1240631"/>
              <a:gd name="connsiteY66" fmla="*/ 866775 h 1457325"/>
              <a:gd name="connsiteX67" fmla="*/ 576262 w 1240631"/>
              <a:gd name="connsiteY67" fmla="*/ 890588 h 1457325"/>
              <a:gd name="connsiteX68" fmla="*/ 578643 w 1240631"/>
              <a:gd name="connsiteY68" fmla="*/ 909638 h 1457325"/>
              <a:gd name="connsiteX69" fmla="*/ 588168 w 1240631"/>
              <a:gd name="connsiteY69" fmla="*/ 933450 h 1457325"/>
              <a:gd name="connsiteX70" fmla="*/ 626268 w 1240631"/>
              <a:gd name="connsiteY70" fmla="*/ 969169 h 1457325"/>
              <a:gd name="connsiteX71" fmla="*/ 673893 w 1240631"/>
              <a:gd name="connsiteY71" fmla="*/ 1019175 h 1457325"/>
              <a:gd name="connsiteX72" fmla="*/ 709612 w 1240631"/>
              <a:gd name="connsiteY72" fmla="*/ 1059657 h 1457325"/>
              <a:gd name="connsiteX73" fmla="*/ 735806 w 1240631"/>
              <a:gd name="connsiteY73" fmla="*/ 1097757 h 1457325"/>
              <a:gd name="connsiteX74" fmla="*/ 757237 w 1240631"/>
              <a:gd name="connsiteY74" fmla="*/ 1138238 h 1457325"/>
              <a:gd name="connsiteX75" fmla="*/ 771525 w 1240631"/>
              <a:gd name="connsiteY75" fmla="*/ 1176338 h 1457325"/>
              <a:gd name="connsiteX76" fmla="*/ 778668 w 1240631"/>
              <a:gd name="connsiteY76" fmla="*/ 1219200 h 1457325"/>
              <a:gd name="connsiteX77" fmla="*/ 1052512 w 1240631"/>
              <a:gd name="connsiteY77" fmla="*/ 1457325 h 1457325"/>
              <a:gd name="connsiteX78" fmla="*/ 1092993 w 1240631"/>
              <a:gd name="connsiteY78" fmla="*/ 1447800 h 1457325"/>
              <a:gd name="connsiteX79" fmla="*/ 1123950 w 1240631"/>
              <a:gd name="connsiteY79" fmla="*/ 1431132 h 1457325"/>
              <a:gd name="connsiteX80" fmla="*/ 1138237 w 1240631"/>
              <a:gd name="connsiteY80" fmla="*/ 1416844 h 1457325"/>
              <a:gd name="connsiteX81" fmla="*/ 1150143 w 1240631"/>
              <a:gd name="connsiteY81" fmla="*/ 1400175 h 1457325"/>
              <a:gd name="connsiteX82" fmla="*/ 1154906 w 1240631"/>
              <a:gd name="connsiteY82" fmla="*/ 1376363 h 1457325"/>
              <a:gd name="connsiteX83" fmla="*/ 1154906 w 1240631"/>
              <a:gd name="connsiteY83" fmla="*/ 1359694 h 1457325"/>
              <a:gd name="connsiteX84" fmla="*/ 1150143 w 1240631"/>
              <a:gd name="connsiteY84" fmla="*/ 1321594 h 1457325"/>
              <a:gd name="connsiteX85" fmla="*/ 1138237 w 1240631"/>
              <a:gd name="connsiteY85" fmla="*/ 1281113 h 1457325"/>
              <a:gd name="connsiteX86" fmla="*/ 1119187 w 1240631"/>
              <a:gd name="connsiteY86" fmla="*/ 1245394 h 1457325"/>
              <a:gd name="connsiteX87" fmla="*/ 1085850 w 1240631"/>
              <a:gd name="connsiteY87" fmla="*/ 1197769 h 1457325"/>
              <a:gd name="connsiteX88" fmla="*/ 1035843 w 1240631"/>
              <a:gd name="connsiteY88" fmla="*/ 1135857 h 1457325"/>
              <a:gd name="connsiteX89" fmla="*/ 971550 w 1240631"/>
              <a:gd name="connsiteY89" fmla="*/ 1071563 h 1457325"/>
              <a:gd name="connsiteX90" fmla="*/ 892968 w 1240631"/>
              <a:gd name="connsiteY90" fmla="*/ 1004888 h 1457325"/>
              <a:gd name="connsiteX91" fmla="*/ 795337 w 1240631"/>
              <a:gd name="connsiteY91" fmla="*/ 931069 h 1457325"/>
              <a:gd name="connsiteX92" fmla="*/ 704850 w 1240631"/>
              <a:gd name="connsiteY92" fmla="*/ 866775 h 1457325"/>
              <a:gd name="connsiteX93" fmla="*/ 700087 w 1240631"/>
              <a:gd name="connsiteY93" fmla="*/ 862013 h 1457325"/>
              <a:gd name="connsiteX94" fmla="*/ 697706 w 1240631"/>
              <a:gd name="connsiteY94" fmla="*/ 857250 h 1457325"/>
              <a:gd name="connsiteX95" fmla="*/ 702468 w 1240631"/>
              <a:gd name="connsiteY95" fmla="*/ 840582 h 1457325"/>
              <a:gd name="connsiteX96" fmla="*/ 747712 w 1240631"/>
              <a:gd name="connsiteY96" fmla="*/ 800100 h 1457325"/>
              <a:gd name="connsiteX97" fmla="*/ 852487 w 1240631"/>
              <a:gd name="connsiteY97" fmla="*/ 704850 h 1457325"/>
              <a:gd name="connsiteX98" fmla="*/ 964406 w 1240631"/>
              <a:gd name="connsiteY98" fmla="*/ 597694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240631" h="1457325">
                <a:moveTo>
                  <a:pt x="964406" y="597694"/>
                </a:moveTo>
                <a:lnTo>
                  <a:pt x="1092993" y="473869"/>
                </a:lnTo>
                <a:lnTo>
                  <a:pt x="1159668" y="407194"/>
                </a:lnTo>
                <a:lnTo>
                  <a:pt x="1212056" y="354807"/>
                </a:lnTo>
                <a:lnTo>
                  <a:pt x="1226343" y="330994"/>
                </a:lnTo>
                <a:lnTo>
                  <a:pt x="1235868" y="307182"/>
                </a:lnTo>
                <a:lnTo>
                  <a:pt x="1240631" y="280988"/>
                </a:lnTo>
                <a:lnTo>
                  <a:pt x="1235868" y="259557"/>
                </a:lnTo>
                <a:lnTo>
                  <a:pt x="1226343" y="235744"/>
                </a:lnTo>
                <a:lnTo>
                  <a:pt x="1204912" y="195263"/>
                </a:lnTo>
                <a:lnTo>
                  <a:pt x="1176337" y="157163"/>
                </a:lnTo>
                <a:lnTo>
                  <a:pt x="1140618" y="119063"/>
                </a:lnTo>
                <a:lnTo>
                  <a:pt x="1092993" y="73819"/>
                </a:lnTo>
                <a:lnTo>
                  <a:pt x="1031081" y="33338"/>
                </a:lnTo>
                <a:lnTo>
                  <a:pt x="995362" y="11907"/>
                </a:lnTo>
                <a:lnTo>
                  <a:pt x="969168" y="0"/>
                </a:lnTo>
                <a:lnTo>
                  <a:pt x="945356" y="0"/>
                </a:lnTo>
                <a:lnTo>
                  <a:pt x="933450" y="7144"/>
                </a:lnTo>
                <a:lnTo>
                  <a:pt x="914400" y="28575"/>
                </a:lnTo>
                <a:lnTo>
                  <a:pt x="895350" y="66675"/>
                </a:lnTo>
                <a:lnTo>
                  <a:pt x="883443" y="97632"/>
                </a:lnTo>
                <a:lnTo>
                  <a:pt x="752475" y="157163"/>
                </a:lnTo>
                <a:lnTo>
                  <a:pt x="564356" y="238125"/>
                </a:lnTo>
                <a:lnTo>
                  <a:pt x="347662" y="321469"/>
                </a:lnTo>
                <a:lnTo>
                  <a:pt x="292893" y="340519"/>
                </a:lnTo>
                <a:lnTo>
                  <a:pt x="266700" y="342900"/>
                </a:lnTo>
                <a:lnTo>
                  <a:pt x="219075" y="338138"/>
                </a:lnTo>
                <a:lnTo>
                  <a:pt x="173831" y="326232"/>
                </a:lnTo>
                <a:lnTo>
                  <a:pt x="142875" y="309563"/>
                </a:lnTo>
                <a:lnTo>
                  <a:pt x="107156" y="285750"/>
                </a:lnTo>
                <a:lnTo>
                  <a:pt x="83343" y="259557"/>
                </a:lnTo>
                <a:lnTo>
                  <a:pt x="64293" y="233363"/>
                </a:lnTo>
                <a:lnTo>
                  <a:pt x="50006" y="221457"/>
                </a:lnTo>
                <a:lnTo>
                  <a:pt x="28575" y="211932"/>
                </a:lnTo>
                <a:lnTo>
                  <a:pt x="9525" y="216694"/>
                </a:lnTo>
                <a:lnTo>
                  <a:pt x="0" y="235744"/>
                </a:lnTo>
                <a:lnTo>
                  <a:pt x="0" y="261938"/>
                </a:lnTo>
                <a:lnTo>
                  <a:pt x="16668" y="330994"/>
                </a:lnTo>
                <a:lnTo>
                  <a:pt x="35718" y="376238"/>
                </a:lnTo>
                <a:lnTo>
                  <a:pt x="69056" y="435769"/>
                </a:lnTo>
                <a:lnTo>
                  <a:pt x="107156" y="492919"/>
                </a:lnTo>
                <a:lnTo>
                  <a:pt x="157162" y="550069"/>
                </a:lnTo>
                <a:lnTo>
                  <a:pt x="202406" y="595313"/>
                </a:lnTo>
                <a:lnTo>
                  <a:pt x="221456" y="611982"/>
                </a:lnTo>
                <a:lnTo>
                  <a:pt x="233362" y="619125"/>
                </a:lnTo>
                <a:lnTo>
                  <a:pt x="242887" y="621507"/>
                </a:lnTo>
                <a:lnTo>
                  <a:pt x="259556" y="619125"/>
                </a:lnTo>
                <a:lnTo>
                  <a:pt x="300037" y="600075"/>
                </a:lnTo>
                <a:lnTo>
                  <a:pt x="333375" y="571500"/>
                </a:lnTo>
                <a:lnTo>
                  <a:pt x="364331" y="535782"/>
                </a:lnTo>
                <a:lnTo>
                  <a:pt x="397668" y="511969"/>
                </a:lnTo>
                <a:lnTo>
                  <a:pt x="554831" y="431007"/>
                </a:lnTo>
                <a:lnTo>
                  <a:pt x="821531" y="297657"/>
                </a:lnTo>
                <a:lnTo>
                  <a:pt x="885825" y="269082"/>
                </a:lnTo>
                <a:lnTo>
                  <a:pt x="902493" y="264319"/>
                </a:lnTo>
                <a:lnTo>
                  <a:pt x="909637" y="264319"/>
                </a:lnTo>
                <a:lnTo>
                  <a:pt x="919162" y="266700"/>
                </a:lnTo>
                <a:lnTo>
                  <a:pt x="928687" y="271463"/>
                </a:lnTo>
                <a:lnTo>
                  <a:pt x="931068" y="280988"/>
                </a:lnTo>
                <a:lnTo>
                  <a:pt x="928687" y="302419"/>
                </a:lnTo>
                <a:lnTo>
                  <a:pt x="916781" y="354807"/>
                </a:lnTo>
                <a:lnTo>
                  <a:pt x="876300" y="414338"/>
                </a:lnTo>
                <a:lnTo>
                  <a:pt x="738187" y="614363"/>
                </a:lnTo>
                <a:lnTo>
                  <a:pt x="638175" y="752475"/>
                </a:lnTo>
                <a:lnTo>
                  <a:pt x="607218" y="795338"/>
                </a:lnTo>
                <a:lnTo>
                  <a:pt x="588168" y="833438"/>
                </a:lnTo>
                <a:lnTo>
                  <a:pt x="578643" y="866775"/>
                </a:lnTo>
                <a:lnTo>
                  <a:pt x="576262" y="890588"/>
                </a:lnTo>
                <a:lnTo>
                  <a:pt x="578643" y="909638"/>
                </a:lnTo>
                <a:lnTo>
                  <a:pt x="588168" y="933450"/>
                </a:lnTo>
                <a:lnTo>
                  <a:pt x="626268" y="969169"/>
                </a:lnTo>
                <a:lnTo>
                  <a:pt x="673893" y="1019175"/>
                </a:lnTo>
                <a:lnTo>
                  <a:pt x="709612" y="1059657"/>
                </a:lnTo>
                <a:lnTo>
                  <a:pt x="735806" y="1097757"/>
                </a:lnTo>
                <a:lnTo>
                  <a:pt x="757237" y="1138238"/>
                </a:lnTo>
                <a:lnTo>
                  <a:pt x="771525" y="1176338"/>
                </a:lnTo>
                <a:lnTo>
                  <a:pt x="778668" y="1219200"/>
                </a:lnTo>
                <a:lnTo>
                  <a:pt x="1052512" y="1457325"/>
                </a:lnTo>
                <a:lnTo>
                  <a:pt x="1092993" y="1447800"/>
                </a:lnTo>
                <a:lnTo>
                  <a:pt x="1123950" y="1431132"/>
                </a:lnTo>
                <a:lnTo>
                  <a:pt x="1138237" y="1416844"/>
                </a:lnTo>
                <a:lnTo>
                  <a:pt x="1150143" y="1400175"/>
                </a:lnTo>
                <a:lnTo>
                  <a:pt x="1154906" y="1376363"/>
                </a:lnTo>
                <a:lnTo>
                  <a:pt x="1154906" y="1359694"/>
                </a:lnTo>
                <a:lnTo>
                  <a:pt x="1150143" y="1321594"/>
                </a:lnTo>
                <a:lnTo>
                  <a:pt x="1138237" y="1281113"/>
                </a:lnTo>
                <a:lnTo>
                  <a:pt x="1119187" y="1245394"/>
                </a:lnTo>
                <a:lnTo>
                  <a:pt x="1085850" y="1197769"/>
                </a:lnTo>
                <a:lnTo>
                  <a:pt x="1035843" y="1135857"/>
                </a:lnTo>
                <a:lnTo>
                  <a:pt x="971550" y="1071563"/>
                </a:lnTo>
                <a:lnTo>
                  <a:pt x="892968" y="1004888"/>
                </a:lnTo>
                <a:lnTo>
                  <a:pt x="795337" y="931069"/>
                </a:lnTo>
                <a:lnTo>
                  <a:pt x="704850" y="866775"/>
                </a:lnTo>
                <a:lnTo>
                  <a:pt x="700087" y="862013"/>
                </a:lnTo>
                <a:lnTo>
                  <a:pt x="697706" y="857250"/>
                </a:lnTo>
                <a:lnTo>
                  <a:pt x="702468" y="840582"/>
                </a:lnTo>
                <a:lnTo>
                  <a:pt x="747712" y="800100"/>
                </a:lnTo>
                <a:lnTo>
                  <a:pt x="852487" y="704850"/>
                </a:lnTo>
                <a:lnTo>
                  <a:pt x="964406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9042B1F1-0721-7649-BA78-1DF4867CE1F1}"/>
              </a:ext>
            </a:extLst>
          </p:cNvPr>
          <p:cNvSpPr/>
          <p:nvPr/>
        </p:nvSpPr>
        <p:spPr>
          <a:xfrm>
            <a:off x="4391025" y="2560638"/>
            <a:ext cx="2447925" cy="1358900"/>
          </a:xfrm>
          <a:custGeom>
            <a:avLst/>
            <a:gdLst>
              <a:gd name="connsiteX0" fmla="*/ 642938 w 2447925"/>
              <a:gd name="connsiteY0" fmla="*/ 345281 h 1359694"/>
              <a:gd name="connsiteX1" fmla="*/ 290513 w 2447925"/>
              <a:gd name="connsiteY1" fmla="*/ 383381 h 1359694"/>
              <a:gd name="connsiteX2" fmla="*/ 59531 w 2447925"/>
              <a:gd name="connsiteY2" fmla="*/ 407194 h 1359694"/>
              <a:gd name="connsiteX3" fmla="*/ 0 w 2447925"/>
              <a:gd name="connsiteY3" fmla="*/ 228600 h 1359694"/>
              <a:gd name="connsiteX4" fmla="*/ 78581 w 2447925"/>
              <a:gd name="connsiteY4" fmla="*/ 223837 h 1359694"/>
              <a:gd name="connsiteX5" fmla="*/ 142875 w 2447925"/>
              <a:gd name="connsiteY5" fmla="*/ 223837 h 1359694"/>
              <a:gd name="connsiteX6" fmla="*/ 292894 w 2447925"/>
              <a:gd name="connsiteY6" fmla="*/ 214312 h 1359694"/>
              <a:gd name="connsiteX7" fmla="*/ 438150 w 2447925"/>
              <a:gd name="connsiteY7" fmla="*/ 202406 h 1359694"/>
              <a:gd name="connsiteX8" fmla="*/ 657225 w 2447925"/>
              <a:gd name="connsiteY8" fmla="*/ 176212 h 1359694"/>
              <a:gd name="connsiteX9" fmla="*/ 850106 w 2447925"/>
              <a:gd name="connsiteY9" fmla="*/ 150019 h 1359694"/>
              <a:gd name="connsiteX10" fmla="*/ 981075 w 2447925"/>
              <a:gd name="connsiteY10" fmla="*/ 130969 h 1359694"/>
              <a:gd name="connsiteX11" fmla="*/ 1178719 w 2447925"/>
              <a:gd name="connsiteY11" fmla="*/ 114300 h 1359694"/>
              <a:gd name="connsiteX12" fmla="*/ 1562100 w 2447925"/>
              <a:gd name="connsiteY12" fmla="*/ 71437 h 1359694"/>
              <a:gd name="connsiteX13" fmla="*/ 1843088 w 2447925"/>
              <a:gd name="connsiteY13" fmla="*/ 40481 h 1359694"/>
              <a:gd name="connsiteX14" fmla="*/ 2007394 w 2447925"/>
              <a:gd name="connsiteY14" fmla="*/ 19050 h 1359694"/>
              <a:gd name="connsiteX15" fmla="*/ 2059781 w 2447925"/>
              <a:gd name="connsiteY15" fmla="*/ 2381 h 1359694"/>
              <a:gd name="connsiteX16" fmla="*/ 2066925 w 2447925"/>
              <a:gd name="connsiteY16" fmla="*/ 0 h 1359694"/>
              <a:gd name="connsiteX17" fmla="*/ 2076450 w 2447925"/>
              <a:gd name="connsiteY17" fmla="*/ 0 h 1359694"/>
              <a:gd name="connsiteX18" fmla="*/ 2095500 w 2447925"/>
              <a:gd name="connsiteY18" fmla="*/ 4762 h 1359694"/>
              <a:gd name="connsiteX19" fmla="*/ 2171700 w 2447925"/>
              <a:gd name="connsiteY19" fmla="*/ 38100 h 1359694"/>
              <a:gd name="connsiteX20" fmla="*/ 2259806 w 2447925"/>
              <a:gd name="connsiteY20" fmla="*/ 78581 h 1359694"/>
              <a:gd name="connsiteX21" fmla="*/ 2338388 w 2447925"/>
              <a:gd name="connsiteY21" fmla="*/ 116681 h 1359694"/>
              <a:gd name="connsiteX22" fmla="*/ 2390775 w 2447925"/>
              <a:gd name="connsiteY22" fmla="*/ 145256 h 1359694"/>
              <a:gd name="connsiteX23" fmla="*/ 2421731 w 2447925"/>
              <a:gd name="connsiteY23" fmla="*/ 164306 h 1359694"/>
              <a:gd name="connsiteX24" fmla="*/ 2431256 w 2447925"/>
              <a:gd name="connsiteY24" fmla="*/ 173831 h 1359694"/>
              <a:gd name="connsiteX25" fmla="*/ 2438400 w 2447925"/>
              <a:gd name="connsiteY25" fmla="*/ 183356 h 1359694"/>
              <a:gd name="connsiteX26" fmla="*/ 2447925 w 2447925"/>
              <a:gd name="connsiteY26" fmla="*/ 200025 h 1359694"/>
              <a:gd name="connsiteX27" fmla="*/ 2447925 w 2447925"/>
              <a:gd name="connsiteY27" fmla="*/ 211931 h 1359694"/>
              <a:gd name="connsiteX28" fmla="*/ 2445544 w 2447925"/>
              <a:gd name="connsiteY28" fmla="*/ 238125 h 1359694"/>
              <a:gd name="connsiteX29" fmla="*/ 2431256 w 2447925"/>
              <a:gd name="connsiteY29" fmla="*/ 264319 h 1359694"/>
              <a:gd name="connsiteX30" fmla="*/ 2405063 w 2447925"/>
              <a:gd name="connsiteY30" fmla="*/ 292894 h 1359694"/>
              <a:gd name="connsiteX31" fmla="*/ 2371725 w 2447925"/>
              <a:gd name="connsiteY31" fmla="*/ 321469 h 1359694"/>
              <a:gd name="connsiteX32" fmla="*/ 2319338 w 2447925"/>
              <a:gd name="connsiteY32" fmla="*/ 402431 h 1359694"/>
              <a:gd name="connsiteX33" fmla="*/ 2240756 w 2447925"/>
              <a:gd name="connsiteY33" fmla="*/ 671512 h 1359694"/>
              <a:gd name="connsiteX34" fmla="*/ 2100263 w 2447925"/>
              <a:gd name="connsiteY34" fmla="*/ 1157287 h 1359694"/>
              <a:gd name="connsiteX35" fmla="*/ 2069306 w 2447925"/>
              <a:gd name="connsiteY35" fmla="*/ 1257300 h 1359694"/>
              <a:gd name="connsiteX36" fmla="*/ 2019300 w 2447925"/>
              <a:gd name="connsiteY36" fmla="*/ 1343025 h 1359694"/>
              <a:gd name="connsiteX37" fmla="*/ 2009775 w 2447925"/>
              <a:gd name="connsiteY37" fmla="*/ 1357312 h 1359694"/>
              <a:gd name="connsiteX38" fmla="*/ 1997869 w 2447925"/>
              <a:gd name="connsiteY38" fmla="*/ 1359694 h 1359694"/>
              <a:gd name="connsiteX39" fmla="*/ 1978819 w 2447925"/>
              <a:gd name="connsiteY39" fmla="*/ 1354931 h 1359694"/>
              <a:gd name="connsiteX40" fmla="*/ 1940719 w 2447925"/>
              <a:gd name="connsiteY40" fmla="*/ 1347787 h 1359694"/>
              <a:gd name="connsiteX41" fmla="*/ 1874044 w 2447925"/>
              <a:gd name="connsiteY41" fmla="*/ 1133475 h 1359694"/>
              <a:gd name="connsiteX42" fmla="*/ 1943100 w 2447925"/>
              <a:gd name="connsiteY42" fmla="*/ 733425 h 1359694"/>
              <a:gd name="connsiteX43" fmla="*/ 1978819 w 2447925"/>
              <a:gd name="connsiteY43" fmla="*/ 671512 h 1359694"/>
              <a:gd name="connsiteX44" fmla="*/ 2005013 w 2447925"/>
              <a:gd name="connsiteY44" fmla="*/ 495300 h 1359694"/>
              <a:gd name="connsiteX45" fmla="*/ 2031206 w 2447925"/>
              <a:gd name="connsiteY45" fmla="*/ 321469 h 1359694"/>
              <a:gd name="connsiteX46" fmla="*/ 2031206 w 2447925"/>
              <a:gd name="connsiteY46" fmla="*/ 290512 h 1359694"/>
              <a:gd name="connsiteX47" fmla="*/ 2026444 w 2447925"/>
              <a:gd name="connsiteY47" fmla="*/ 261937 h 1359694"/>
              <a:gd name="connsiteX48" fmla="*/ 2019300 w 2447925"/>
              <a:gd name="connsiteY48" fmla="*/ 245269 h 1359694"/>
              <a:gd name="connsiteX49" fmla="*/ 2009775 w 2447925"/>
              <a:gd name="connsiteY49" fmla="*/ 233362 h 1359694"/>
              <a:gd name="connsiteX50" fmla="*/ 1990725 w 2447925"/>
              <a:gd name="connsiteY50" fmla="*/ 226219 h 1359694"/>
              <a:gd name="connsiteX51" fmla="*/ 1964531 w 2447925"/>
              <a:gd name="connsiteY51" fmla="*/ 223837 h 1359694"/>
              <a:gd name="connsiteX52" fmla="*/ 1814513 w 2447925"/>
              <a:gd name="connsiteY52" fmla="*/ 235744 h 1359694"/>
              <a:gd name="connsiteX53" fmla="*/ 1447800 w 2447925"/>
              <a:gd name="connsiteY53" fmla="*/ 269081 h 1359694"/>
              <a:gd name="connsiteX54" fmla="*/ 912019 w 2447925"/>
              <a:gd name="connsiteY54" fmla="*/ 316706 h 1359694"/>
              <a:gd name="connsiteX55" fmla="*/ 642938 w 2447925"/>
              <a:gd name="connsiteY55" fmla="*/ 345281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447925" h="1359694">
                <a:moveTo>
                  <a:pt x="642938" y="345281"/>
                </a:moveTo>
                <a:lnTo>
                  <a:pt x="290513" y="383381"/>
                </a:lnTo>
                <a:lnTo>
                  <a:pt x="59531" y="407194"/>
                </a:lnTo>
                <a:lnTo>
                  <a:pt x="0" y="228600"/>
                </a:lnTo>
                <a:lnTo>
                  <a:pt x="78581" y="223837"/>
                </a:lnTo>
                <a:lnTo>
                  <a:pt x="142875" y="223837"/>
                </a:lnTo>
                <a:lnTo>
                  <a:pt x="292894" y="214312"/>
                </a:lnTo>
                <a:lnTo>
                  <a:pt x="438150" y="202406"/>
                </a:lnTo>
                <a:lnTo>
                  <a:pt x="657225" y="176212"/>
                </a:lnTo>
                <a:lnTo>
                  <a:pt x="850106" y="150019"/>
                </a:lnTo>
                <a:lnTo>
                  <a:pt x="981075" y="130969"/>
                </a:lnTo>
                <a:lnTo>
                  <a:pt x="1178719" y="114300"/>
                </a:lnTo>
                <a:lnTo>
                  <a:pt x="1562100" y="71437"/>
                </a:lnTo>
                <a:lnTo>
                  <a:pt x="1843088" y="40481"/>
                </a:lnTo>
                <a:lnTo>
                  <a:pt x="2007394" y="19050"/>
                </a:lnTo>
                <a:lnTo>
                  <a:pt x="2059781" y="2381"/>
                </a:lnTo>
                <a:lnTo>
                  <a:pt x="2066925" y="0"/>
                </a:lnTo>
                <a:lnTo>
                  <a:pt x="2076450" y="0"/>
                </a:lnTo>
                <a:lnTo>
                  <a:pt x="2095500" y="4762"/>
                </a:lnTo>
                <a:lnTo>
                  <a:pt x="2171700" y="38100"/>
                </a:lnTo>
                <a:lnTo>
                  <a:pt x="2259806" y="78581"/>
                </a:lnTo>
                <a:lnTo>
                  <a:pt x="2338388" y="116681"/>
                </a:lnTo>
                <a:lnTo>
                  <a:pt x="2390775" y="145256"/>
                </a:lnTo>
                <a:lnTo>
                  <a:pt x="2421731" y="164306"/>
                </a:lnTo>
                <a:lnTo>
                  <a:pt x="2431256" y="173831"/>
                </a:lnTo>
                <a:lnTo>
                  <a:pt x="2438400" y="183356"/>
                </a:lnTo>
                <a:lnTo>
                  <a:pt x="2447925" y="200025"/>
                </a:lnTo>
                <a:lnTo>
                  <a:pt x="2447925" y="211931"/>
                </a:lnTo>
                <a:lnTo>
                  <a:pt x="2445544" y="238125"/>
                </a:lnTo>
                <a:lnTo>
                  <a:pt x="2431256" y="264319"/>
                </a:lnTo>
                <a:lnTo>
                  <a:pt x="2405063" y="292894"/>
                </a:lnTo>
                <a:lnTo>
                  <a:pt x="2371725" y="321469"/>
                </a:lnTo>
                <a:lnTo>
                  <a:pt x="2319338" y="402431"/>
                </a:lnTo>
                <a:lnTo>
                  <a:pt x="2240756" y="671512"/>
                </a:lnTo>
                <a:lnTo>
                  <a:pt x="2100263" y="1157287"/>
                </a:lnTo>
                <a:lnTo>
                  <a:pt x="2069306" y="1257300"/>
                </a:lnTo>
                <a:lnTo>
                  <a:pt x="2019300" y="1343025"/>
                </a:lnTo>
                <a:lnTo>
                  <a:pt x="2009775" y="1357312"/>
                </a:lnTo>
                <a:lnTo>
                  <a:pt x="1997869" y="1359694"/>
                </a:lnTo>
                <a:lnTo>
                  <a:pt x="1978819" y="1354931"/>
                </a:lnTo>
                <a:lnTo>
                  <a:pt x="1940719" y="1347787"/>
                </a:lnTo>
                <a:lnTo>
                  <a:pt x="1874044" y="1133475"/>
                </a:lnTo>
                <a:lnTo>
                  <a:pt x="1943100" y="733425"/>
                </a:lnTo>
                <a:lnTo>
                  <a:pt x="1978819" y="671512"/>
                </a:lnTo>
                <a:lnTo>
                  <a:pt x="2005013" y="495300"/>
                </a:lnTo>
                <a:lnTo>
                  <a:pt x="2031206" y="321469"/>
                </a:lnTo>
                <a:lnTo>
                  <a:pt x="2031206" y="290512"/>
                </a:lnTo>
                <a:lnTo>
                  <a:pt x="2026444" y="261937"/>
                </a:lnTo>
                <a:lnTo>
                  <a:pt x="2019300" y="245269"/>
                </a:lnTo>
                <a:lnTo>
                  <a:pt x="2009775" y="233362"/>
                </a:lnTo>
                <a:lnTo>
                  <a:pt x="1990725" y="226219"/>
                </a:lnTo>
                <a:lnTo>
                  <a:pt x="1964531" y="223837"/>
                </a:lnTo>
                <a:lnTo>
                  <a:pt x="1814513" y="235744"/>
                </a:lnTo>
                <a:lnTo>
                  <a:pt x="1447800" y="269081"/>
                </a:lnTo>
                <a:lnTo>
                  <a:pt x="912019" y="316706"/>
                </a:lnTo>
                <a:lnTo>
                  <a:pt x="642938" y="345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BC7DD7D5-B7D5-BA4D-9F9B-714713185FA8}"/>
              </a:ext>
            </a:extLst>
          </p:cNvPr>
          <p:cNvSpPr/>
          <p:nvPr/>
        </p:nvSpPr>
        <p:spPr>
          <a:xfrm>
            <a:off x="4551363" y="3138488"/>
            <a:ext cx="1878012" cy="339725"/>
          </a:xfrm>
          <a:custGeom>
            <a:avLst/>
            <a:gdLst>
              <a:gd name="connsiteX0" fmla="*/ 316706 w 1878806"/>
              <a:gd name="connsiteY0" fmla="*/ 147637 h 340518"/>
              <a:gd name="connsiteX1" fmla="*/ 826294 w 1878806"/>
              <a:gd name="connsiteY1" fmla="*/ 85725 h 340518"/>
              <a:gd name="connsiteX2" fmla="*/ 1019175 w 1878806"/>
              <a:gd name="connsiteY2" fmla="*/ 71437 h 340518"/>
              <a:gd name="connsiteX3" fmla="*/ 1285875 w 1878806"/>
              <a:gd name="connsiteY3" fmla="*/ 33337 h 340518"/>
              <a:gd name="connsiteX4" fmla="*/ 1524000 w 1878806"/>
              <a:gd name="connsiteY4" fmla="*/ 0 h 340518"/>
              <a:gd name="connsiteX5" fmla="*/ 1557337 w 1878806"/>
              <a:gd name="connsiteY5" fmla="*/ 0 h 340518"/>
              <a:gd name="connsiteX6" fmla="*/ 1607344 w 1878806"/>
              <a:gd name="connsiteY6" fmla="*/ 4762 h 340518"/>
              <a:gd name="connsiteX7" fmla="*/ 1683544 w 1878806"/>
              <a:gd name="connsiteY7" fmla="*/ 16668 h 340518"/>
              <a:gd name="connsiteX8" fmla="*/ 1743075 w 1878806"/>
              <a:gd name="connsiteY8" fmla="*/ 33337 h 340518"/>
              <a:gd name="connsiteX9" fmla="*/ 1878806 w 1878806"/>
              <a:gd name="connsiteY9" fmla="*/ 92868 h 340518"/>
              <a:gd name="connsiteX10" fmla="*/ 1854994 w 1878806"/>
              <a:gd name="connsiteY10" fmla="*/ 166687 h 340518"/>
              <a:gd name="connsiteX11" fmla="*/ 1659731 w 1878806"/>
              <a:gd name="connsiteY11" fmla="*/ 207168 h 340518"/>
              <a:gd name="connsiteX12" fmla="*/ 1576387 w 1878806"/>
              <a:gd name="connsiteY12" fmla="*/ 226218 h 340518"/>
              <a:gd name="connsiteX13" fmla="*/ 1471612 w 1878806"/>
              <a:gd name="connsiteY13" fmla="*/ 230981 h 340518"/>
              <a:gd name="connsiteX14" fmla="*/ 1309687 w 1878806"/>
              <a:gd name="connsiteY14" fmla="*/ 240506 h 340518"/>
              <a:gd name="connsiteX15" fmla="*/ 1085850 w 1878806"/>
              <a:gd name="connsiteY15" fmla="*/ 245268 h 340518"/>
              <a:gd name="connsiteX16" fmla="*/ 1016794 w 1878806"/>
              <a:gd name="connsiteY16" fmla="*/ 242887 h 340518"/>
              <a:gd name="connsiteX17" fmla="*/ 819150 w 1878806"/>
              <a:gd name="connsiteY17" fmla="*/ 269081 h 340518"/>
              <a:gd name="connsiteX18" fmla="*/ 516731 w 1878806"/>
              <a:gd name="connsiteY18" fmla="*/ 295275 h 340518"/>
              <a:gd name="connsiteX19" fmla="*/ 11906 w 1878806"/>
              <a:gd name="connsiteY19" fmla="*/ 340518 h 340518"/>
              <a:gd name="connsiteX20" fmla="*/ 0 w 1878806"/>
              <a:gd name="connsiteY20" fmla="*/ 188118 h 340518"/>
              <a:gd name="connsiteX21" fmla="*/ 316706 w 1878806"/>
              <a:gd name="connsiteY21" fmla="*/ 147637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8806" h="340518">
                <a:moveTo>
                  <a:pt x="316706" y="147637"/>
                </a:moveTo>
                <a:lnTo>
                  <a:pt x="826294" y="85725"/>
                </a:lnTo>
                <a:lnTo>
                  <a:pt x="1019175" y="71437"/>
                </a:lnTo>
                <a:lnTo>
                  <a:pt x="1285875" y="33337"/>
                </a:lnTo>
                <a:lnTo>
                  <a:pt x="1524000" y="0"/>
                </a:lnTo>
                <a:lnTo>
                  <a:pt x="1557337" y="0"/>
                </a:lnTo>
                <a:lnTo>
                  <a:pt x="1607344" y="4762"/>
                </a:lnTo>
                <a:lnTo>
                  <a:pt x="1683544" y="16668"/>
                </a:lnTo>
                <a:lnTo>
                  <a:pt x="1743075" y="33337"/>
                </a:lnTo>
                <a:lnTo>
                  <a:pt x="1878806" y="92868"/>
                </a:lnTo>
                <a:lnTo>
                  <a:pt x="1854994" y="166687"/>
                </a:lnTo>
                <a:lnTo>
                  <a:pt x="1659731" y="207168"/>
                </a:lnTo>
                <a:lnTo>
                  <a:pt x="1576387" y="226218"/>
                </a:lnTo>
                <a:lnTo>
                  <a:pt x="1471612" y="230981"/>
                </a:lnTo>
                <a:lnTo>
                  <a:pt x="1309687" y="240506"/>
                </a:lnTo>
                <a:lnTo>
                  <a:pt x="1085850" y="245268"/>
                </a:lnTo>
                <a:lnTo>
                  <a:pt x="1016794" y="242887"/>
                </a:lnTo>
                <a:lnTo>
                  <a:pt x="819150" y="269081"/>
                </a:lnTo>
                <a:lnTo>
                  <a:pt x="516731" y="295275"/>
                </a:lnTo>
                <a:lnTo>
                  <a:pt x="11906" y="340518"/>
                </a:lnTo>
                <a:lnTo>
                  <a:pt x="0" y="188118"/>
                </a:lnTo>
                <a:lnTo>
                  <a:pt x="316706" y="1476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B17D992-4975-5547-B91C-7524ED690D04}"/>
              </a:ext>
            </a:extLst>
          </p:cNvPr>
          <p:cNvSpPr/>
          <p:nvPr/>
        </p:nvSpPr>
        <p:spPr>
          <a:xfrm>
            <a:off x="4603750" y="3694113"/>
            <a:ext cx="1749425" cy="315912"/>
          </a:xfrm>
          <a:custGeom>
            <a:avLst/>
            <a:gdLst>
              <a:gd name="connsiteX0" fmla="*/ 476250 w 1750219"/>
              <a:gd name="connsiteY0" fmla="*/ 107156 h 316706"/>
              <a:gd name="connsiteX1" fmla="*/ 766763 w 1750219"/>
              <a:gd name="connsiteY1" fmla="*/ 69056 h 316706"/>
              <a:gd name="connsiteX2" fmla="*/ 1047750 w 1750219"/>
              <a:gd name="connsiteY2" fmla="*/ 45244 h 316706"/>
              <a:gd name="connsiteX3" fmla="*/ 1276350 w 1750219"/>
              <a:gd name="connsiteY3" fmla="*/ 28575 h 316706"/>
              <a:gd name="connsiteX4" fmla="*/ 1540669 w 1750219"/>
              <a:gd name="connsiteY4" fmla="*/ 11906 h 316706"/>
              <a:gd name="connsiteX5" fmla="*/ 1724025 w 1750219"/>
              <a:gd name="connsiteY5" fmla="*/ 0 h 316706"/>
              <a:gd name="connsiteX6" fmla="*/ 1750219 w 1750219"/>
              <a:gd name="connsiteY6" fmla="*/ 216694 h 316706"/>
              <a:gd name="connsiteX7" fmla="*/ 1726407 w 1750219"/>
              <a:gd name="connsiteY7" fmla="*/ 214312 h 316706"/>
              <a:gd name="connsiteX8" fmla="*/ 1678782 w 1750219"/>
              <a:gd name="connsiteY8" fmla="*/ 207169 h 316706"/>
              <a:gd name="connsiteX9" fmla="*/ 1626394 w 1750219"/>
              <a:gd name="connsiteY9" fmla="*/ 204787 h 316706"/>
              <a:gd name="connsiteX10" fmla="*/ 1507332 w 1750219"/>
              <a:gd name="connsiteY10" fmla="*/ 204787 h 316706"/>
              <a:gd name="connsiteX11" fmla="*/ 1264444 w 1750219"/>
              <a:gd name="connsiteY11" fmla="*/ 204787 h 316706"/>
              <a:gd name="connsiteX12" fmla="*/ 1054894 w 1750219"/>
              <a:gd name="connsiteY12" fmla="*/ 202406 h 316706"/>
              <a:gd name="connsiteX13" fmla="*/ 969169 w 1750219"/>
              <a:gd name="connsiteY13" fmla="*/ 207169 h 316706"/>
              <a:gd name="connsiteX14" fmla="*/ 769144 w 1750219"/>
              <a:gd name="connsiteY14" fmla="*/ 252412 h 316706"/>
              <a:gd name="connsiteX15" fmla="*/ 673894 w 1750219"/>
              <a:gd name="connsiteY15" fmla="*/ 250031 h 316706"/>
              <a:gd name="connsiteX16" fmla="*/ 545307 w 1750219"/>
              <a:gd name="connsiteY16" fmla="*/ 261937 h 316706"/>
              <a:gd name="connsiteX17" fmla="*/ 459582 w 1750219"/>
              <a:gd name="connsiteY17" fmla="*/ 271462 h 316706"/>
              <a:gd name="connsiteX18" fmla="*/ 292894 w 1750219"/>
              <a:gd name="connsiteY18" fmla="*/ 300037 h 316706"/>
              <a:gd name="connsiteX19" fmla="*/ 219075 w 1750219"/>
              <a:gd name="connsiteY19" fmla="*/ 314325 h 316706"/>
              <a:gd name="connsiteX20" fmla="*/ 107157 w 1750219"/>
              <a:gd name="connsiteY20" fmla="*/ 316706 h 316706"/>
              <a:gd name="connsiteX21" fmla="*/ 2382 w 1750219"/>
              <a:gd name="connsiteY21" fmla="*/ 316706 h 316706"/>
              <a:gd name="connsiteX22" fmla="*/ 0 w 1750219"/>
              <a:gd name="connsiteY22" fmla="*/ 169069 h 316706"/>
              <a:gd name="connsiteX23" fmla="*/ 254794 w 1750219"/>
              <a:gd name="connsiteY23" fmla="*/ 135731 h 316706"/>
              <a:gd name="connsiteX24" fmla="*/ 476250 w 1750219"/>
              <a:gd name="connsiteY24" fmla="*/ 107156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50219" h="316706">
                <a:moveTo>
                  <a:pt x="476250" y="107156"/>
                </a:moveTo>
                <a:lnTo>
                  <a:pt x="766763" y="69056"/>
                </a:lnTo>
                <a:lnTo>
                  <a:pt x="1047750" y="45244"/>
                </a:lnTo>
                <a:lnTo>
                  <a:pt x="1276350" y="28575"/>
                </a:lnTo>
                <a:lnTo>
                  <a:pt x="1540669" y="11906"/>
                </a:lnTo>
                <a:lnTo>
                  <a:pt x="1724025" y="0"/>
                </a:lnTo>
                <a:lnTo>
                  <a:pt x="1750219" y="216694"/>
                </a:lnTo>
                <a:lnTo>
                  <a:pt x="1726407" y="214312"/>
                </a:lnTo>
                <a:lnTo>
                  <a:pt x="1678782" y="207169"/>
                </a:lnTo>
                <a:lnTo>
                  <a:pt x="1626394" y="204787"/>
                </a:lnTo>
                <a:lnTo>
                  <a:pt x="1507332" y="204787"/>
                </a:lnTo>
                <a:lnTo>
                  <a:pt x="1264444" y="204787"/>
                </a:lnTo>
                <a:lnTo>
                  <a:pt x="1054894" y="202406"/>
                </a:lnTo>
                <a:lnTo>
                  <a:pt x="969169" y="207169"/>
                </a:lnTo>
                <a:lnTo>
                  <a:pt x="769144" y="252412"/>
                </a:lnTo>
                <a:lnTo>
                  <a:pt x="673894" y="250031"/>
                </a:lnTo>
                <a:lnTo>
                  <a:pt x="545307" y="261937"/>
                </a:lnTo>
                <a:lnTo>
                  <a:pt x="459582" y="271462"/>
                </a:lnTo>
                <a:lnTo>
                  <a:pt x="292894" y="300037"/>
                </a:lnTo>
                <a:lnTo>
                  <a:pt x="219075" y="314325"/>
                </a:lnTo>
                <a:lnTo>
                  <a:pt x="107157" y="316706"/>
                </a:lnTo>
                <a:lnTo>
                  <a:pt x="2382" y="316706"/>
                </a:lnTo>
                <a:lnTo>
                  <a:pt x="0" y="169069"/>
                </a:lnTo>
                <a:lnTo>
                  <a:pt x="254794" y="135731"/>
                </a:lnTo>
                <a:lnTo>
                  <a:pt x="476250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EE8A5AA2-4F1A-2A4B-801E-8774FC101F37}"/>
              </a:ext>
            </a:extLst>
          </p:cNvPr>
          <p:cNvSpPr/>
          <p:nvPr/>
        </p:nvSpPr>
        <p:spPr>
          <a:xfrm>
            <a:off x="3775075" y="4300538"/>
            <a:ext cx="3402013" cy="479425"/>
          </a:xfrm>
          <a:custGeom>
            <a:avLst/>
            <a:gdLst>
              <a:gd name="connsiteX0" fmla="*/ 1119158 w 3402354"/>
              <a:gd name="connsiteY0" fmla="*/ 173904 h 479639"/>
              <a:gd name="connsiteX1" fmla="*/ 1601603 w 3402354"/>
              <a:gd name="connsiteY1" fmla="*/ 106586 h 479639"/>
              <a:gd name="connsiteX2" fmla="*/ 1800751 w 3402354"/>
              <a:gd name="connsiteY2" fmla="*/ 89757 h 479639"/>
              <a:gd name="connsiteX3" fmla="*/ 2215877 w 3402354"/>
              <a:gd name="connsiteY3" fmla="*/ 84147 h 479639"/>
              <a:gd name="connsiteX4" fmla="*/ 2631004 w 3402354"/>
              <a:gd name="connsiteY4" fmla="*/ 72928 h 479639"/>
              <a:gd name="connsiteX5" fmla="*/ 2774054 w 3402354"/>
              <a:gd name="connsiteY5" fmla="*/ 67318 h 479639"/>
              <a:gd name="connsiteX6" fmla="*/ 2810518 w 3402354"/>
              <a:gd name="connsiteY6" fmla="*/ 64513 h 479639"/>
              <a:gd name="connsiteX7" fmla="*/ 2872226 w 3402354"/>
              <a:gd name="connsiteY7" fmla="*/ 36464 h 479639"/>
              <a:gd name="connsiteX8" fmla="*/ 2956373 w 3402354"/>
              <a:gd name="connsiteY8" fmla="*/ 5610 h 479639"/>
              <a:gd name="connsiteX9" fmla="*/ 2990032 w 3402354"/>
              <a:gd name="connsiteY9" fmla="*/ 0 h 479639"/>
              <a:gd name="connsiteX10" fmla="*/ 3018081 w 3402354"/>
              <a:gd name="connsiteY10" fmla="*/ 5610 h 479639"/>
              <a:gd name="connsiteX11" fmla="*/ 3091009 w 3402354"/>
              <a:gd name="connsiteY11" fmla="*/ 25244 h 479639"/>
              <a:gd name="connsiteX12" fmla="*/ 3169546 w 3402354"/>
              <a:gd name="connsiteY12" fmla="*/ 53293 h 479639"/>
              <a:gd name="connsiteX13" fmla="*/ 3228449 w 3402354"/>
              <a:gd name="connsiteY13" fmla="*/ 81342 h 479639"/>
              <a:gd name="connsiteX14" fmla="*/ 3290157 w 3402354"/>
              <a:gd name="connsiteY14" fmla="*/ 112196 h 479639"/>
              <a:gd name="connsiteX15" fmla="*/ 3363085 w 3402354"/>
              <a:gd name="connsiteY15" fmla="*/ 159880 h 479639"/>
              <a:gd name="connsiteX16" fmla="*/ 3382719 w 3402354"/>
              <a:gd name="connsiteY16" fmla="*/ 176709 h 479639"/>
              <a:gd name="connsiteX17" fmla="*/ 3391134 w 3402354"/>
              <a:gd name="connsiteY17" fmla="*/ 193539 h 479639"/>
              <a:gd name="connsiteX18" fmla="*/ 3399549 w 3402354"/>
              <a:gd name="connsiteY18" fmla="*/ 235612 h 479639"/>
              <a:gd name="connsiteX19" fmla="*/ 3402354 w 3402354"/>
              <a:gd name="connsiteY19" fmla="*/ 266466 h 479639"/>
              <a:gd name="connsiteX20" fmla="*/ 3393939 w 3402354"/>
              <a:gd name="connsiteY20" fmla="*/ 288905 h 479639"/>
              <a:gd name="connsiteX21" fmla="*/ 3374304 w 3402354"/>
              <a:gd name="connsiteY21" fmla="*/ 308540 h 479639"/>
              <a:gd name="connsiteX22" fmla="*/ 3346255 w 3402354"/>
              <a:gd name="connsiteY22" fmla="*/ 314150 h 479639"/>
              <a:gd name="connsiteX23" fmla="*/ 3306987 w 3402354"/>
              <a:gd name="connsiteY23" fmla="*/ 314150 h 479639"/>
              <a:gd name="connsiteX24" fmla="*/ 3172351 w 3402354"/>
              <a:gd name="connsiteY24" fmla="*/ 302930 h 479639"/>
              <a:gd name="connsiteX25" fmla="*/ 2967593 w 3402354"/>
              <a:gd name="connsiteY25" fmla="*/ 291710 h 479639"/>
              <a:gd name="connsiteX26" fmla="*/ 2751615 w 3402354"/>
              <a:gd name="connsiteY26" fmla="*/ 286101 h 479639"/>
              <a:gd name="connsiteX27" fmla="*/ 2381367 w 3402354"/>
              <a:gd name="connsiteY27" fmla="*/ 277686 h 479639"/>
              <a:gd name="connsiteX28" fmla="*/ 2053193 w 3402354"/>
              <a:gd name="connsiteY28" fmla="*/ 280491 h 479639"/>
              <a:gd name="connsiteX29" fmla="*/ 1800751 w 3402354"/>
              <a:gd name="connsiteY29" fmla="*/ 291710 h 479639"/>
              <a:gd name="connsiteX30" fmla="*/ 1531480 w 3402354"/>
              <a:gd name="connsiteY30" fmla="*/ 319759 h 479639"/>
              <a:gd name="connsiteX31" fmla="*/ 1208915 w 3402354"/>
              <a:gd name="connsiteY31" fmla="*/ 356223 h 479639"/>
              <a:gd name="connsiteX32" fmla="*/ 855497 w 3402354"/>
              <a:gd name="connsiteY32" fmla="*/ 403907 h 479639"/>
              <a:gd name="connsiteX33" fmla="*/ 603055 w 3402354"/>
              <a:gd name="connsiteY33" fmla="*/ 443175 h 479639"/>
              <a:gd name="connsiteX34" fmla="*/ 589031 w 3402354"/>
              <a:gd name="connsiteY34" fmla="*/ 448785 h 479639"/>
              <a:gd name="connsiteX35" fmla="*/ 558177 w 3402354"/>
              <a:gd name="connsiteY35" fmla="*/ 465615 h 479639"/>
              <a:gd name="connsiteX36" fmla="*/ 527323 w 3402354"/>
              <a:gd name="connsiteY36" fmla="*/ 476834 h 479639"/>
              <a:gd name="connsiteX37" fmla="*/ 507688 w 3402354"/>
              <a:gd name="connsiteY37" fmla="*/ 479639 h 479639"/>
              <a:gd name="connsiteX38" fmla="*/ 465615 w 3402354"/>
              <a:gd name="connsiteY38" fmla="*/ 479639 h 479639"/>
              <a:gd name="connsiteX39" fmla="*/ 417931 w 3402354"/>
              <a:gd name="connsiteY39" fmla="*/ 468420 h 479639"/>
              <a:gd name="connsiteX40" fmla="*/ 353419 w 3402354"/>
              <a:gd name="connsiteY40" fmla="*/ 443175 h 479639"/>
              <a:gd name="connsiteX41" fmla="*/ 235612 w 3402354"/>
              <a:gd name="connsiteY41" fmla="*/ 375858 h 479639"/>
              <a:gd name="connsiteX42" fmla="*/ 120611 w 3402354"/>
              <a:gd name="connsiteY42" fmla="*/ 297320 h 479639"/>
              <a:gd name="connsiteX43" fmla="*/ 39269 w 3402354"/>
              <a:gd name="connsiteY43" fmla="*/ 230002 h 479639"/>
              <a:gd name="connsiteX44" fmla="*/ 11220 w 3402354"/>
              <a:gd name="connsiteY44" fmla="*/ 207563 h 479639"/>
              <a:gd name="connsiteX45" fmla="*/ 5610 w 3402354"/>
              <a:gd name="connsiteY45" fmla="*/ 199148 h 479639"/>
              <a:gd name="connsiteX46" fmla="*/ 0 w 3402354"/>
              <a:gd name="connsiteY46" fmla="*/ 173904 h 479639"/>
              <a:gd name="connsiteX47" fmla="*/ 2805 w 3402354"/>
              <a:gd name="connsiteY47" fmla="*/ 159880 h 479639"/>
              <a:gd name="connsiteX48" fmla="*/ 16830 w 3402354"/>
              <a:gd name="connsiteY48" fmla="*/ 151465 h 479639"/>
              <a:gd name="connsiteX49" fmla="*/ 30854 w 3402354"/>
              <a:gd name="connsiteY49" fmla="*/ 151465 h 479639"/>
              <a:gd name="connsiteX50" fmla="*/ 70123 w 3402354"/>
              <a:gd name="connsiteY50" fmla="*/ 165489 h 479639"/>
              <a:gd name="connsiteX51" fmla="*/ 131831 w 3402354"/>
              <a:gd name="connsiteY51" fmla="*/ 196343 h 479639"/>
              <a:gd name="connsiteX52" fmla="*/ 213173 w 3402354"/>
              <a:gd name="connsiteY52" fmla="*/ 224393 h 479639"/>
              <a:gd name="connsiteX53" fmla="*/ 277686 w 3402354"/>
              <a:gd name="connsiteY53" fmla="*/ 241222 h 479639"/>
              <a:gd name="connsiteX54" fmla="*/ 347809 w 3402354"/>
              <a:gd name="connsiteY54" fmla="*/ 255247 h 479639"/>
              <a:gd name="connsiteX55" fmla="*/ 429151 w 3402354"/>
              <a:gd name="connsiteY55" fmla="*/ 266466 h 479639"/>
              <a:gd name="connsiteX56" fmla="*/ 546957 w 3402354"/>
              <a:gd name="connsiteY56" fmla="*/ 252442 h 479639"/>
              <a:gd name="connsiteX57" fmla="*/ 852692 w 3402354"/>
              <a:gd name="connsiteY57" fmla="*/ 207563 h 479639"/>
              <a:gd name="connsiteX58" fmla="*/ 1119158 w 3402354"/>
              <a:gd name="connsiteY58" fmla="*/ 173904 h 479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402354" h="479639">
                <a:moveTo>
                  <a:pt x="1119158" y="173904"/>
                </a:moveTo>
                <a:lnTo>
                  <a:pt x="1601603" y="106586"/>
                </a:lnTo>
                <a:lnTo>
                  <a:pt x="1800751" y="89757"/>
                </a:lnTo>
                <a:lnTo>
                  <a:pt x="2215877" y="84147"/>
                </a:lnTo>
                <a:lnTo>
                  <a:pt x="2631004" y="72928"/>
                </a:lnTo>
                <a:lnTo>
                  <a:pt x="2774054" y="67318"/>
                </a:lnTo>
                <a:lnTo>
                  <a:pt x="2810518" y="64513"/>
                </a:lnTo>
                <a:lnTo>
                  <a:pt x="2872226" y="36464"/>
                </a:lnTo>
                <a:lnTo>
                  <a:pt x="2956373" y="5610"/>
                </a:lnTo>
                <a:lnTo>
                  <a:pt x="2990032" y="0"/>
                </a:lnTo>
                <a:lnTo>
                  <a:pt x="3018081" y="5610"/>
                </a:lnTo>
                <a:lnTo>
                  <a:pt x="3091009" y="25244"/>
                </a:lnTo>
                <a:lnTo>
                  <a:pt x="3169546" y="53293"/>
                </a:lnTo>
                <a:lnTo>
                  <a:pt x="3228449" y="81342"/>
                </a:lnTo>
                <a:lnTo>
                  <a:pt x="3290157" y="112196"/>
                </a:lnTo>
                <a:lnTo>
                  <a:pt x="3363085" y="159880"/>
                </a:lnTo>
                <a:lnTo>
                  <a:pt x="3382719" y="176709"/>
                </a:lnTo>
                <a:lnTo>
                  <a:pt x="3391134" y="193539"/>
                </a:lnTo>
                <a:lnTo>
                  <a:pt x="3399549" y="235612"/>
                </a:lnTo>
                <a:lnTo>
                  <a:pt x="3402354" y="266466"/>
                </a:lnTo>
                <a:lnTo>
                  <a:pt x="3393939" y="288905"/>
                </a:lnTo>
                <a:lnTo>
                  <a:pt x="3374304" y="308540"/>
                </a:lnTo>
                <a:lnTo>
                  <a:pt x="3346255" y="314150"/>
                </a:lnTo>
                <a:lnTo>
                  <a:pt x="3306987" y="314150"/>
                </a:lnTo>
                <a:lnTo>
                  <a:pt x="3172351" y="302930"/>
                </a:lnTo>
                <a:lnTo>
                  <a:pt x="2967593" y="291710"/>
                </a:lnTo>
                <a:lnTo>
                  <a:pt x="2751615" y="286101"/>
                </a:lnTo>
                <a:lnTo>
                  <a:pt x="2381367" y="277686"/>
                </a:lnTo>
                <a:lnTo>
                  <a:pt x="2053193" y="280491"/>
                </a:lnTo>
                <a:lnTo>
                  <a:pt x="1800751" y="291710"/>
                </a:lnTo>
                <a:lnTo>
                  <a:pt x="1531480" y="319759"/>
                </a:lnTo>
                <a:lnTo>
                  <a:pt x="1208915" y="356223"/>
                </a:lnTo>
                <a:lnTo>
                  <a:pt x="855497" y="403907"/>
                </a:lnTo>
                <a:lnTo>
                  <a:pt x="603055" y="443175"/>
                </a:lnTo>
                <a:lnTo>
                  <a:pt x="589031" y="448785"/>
                </a:lnTo>
                <a:lnTo>
                  <a:pt x="558177" y="465615"/>
                </a:lnTo>
                <a:lnTo>
                  <a:pt x="527323" y="476834"/>
                </a:lnTo>
                <a:lnTo>
                  <a:pt x="507688" y="479639"/>
                </a:lnTo>
                <a:lnTo>
                  <a:pt x="465615" y="479639"/>
                </a:lnTo>
                <a:lnTo>
                  <a:pt x="417931" y="468420"/>
                </a:lnTo>
                <a:lnTo>
                  <a:pt x="353419" y="443175"/>
                </a:lnTo>
                <a:lnTo>
                  <a:pt x="235612" y="375858"/>
                </a:lnTo>
                <a:lnTo>
                  <a:pt x="120611" y="297320"/>
                </a:lnTo>
                <a:lnTo>
                  <a:pt x="39269" y="230002"/>
                </a:lnTo>
                <a:lnTo>
                  <a:pt x="11220" y="207563"/>
                </a:lnTo>
                <a:lnTo>
                  <a:pt x="5610" y="199148"/>
                </a:lnTo>
                <a:lnTo>
                  <a:pt x="0" y="173904"/>
                </a:lnTo>
                <a:lnTo>
                  <a:pt x="2805" y="159880"/>
                </a:lnTo>
                <a:lnTo>
                  <a:pt x="16830" y="151465"/>
                </a:lnTo>
                <a:lnTo>
                  <a:pt x="30854" y="151465"/>
                </a:lnTo>
                <a:lnTo>
                  <a:pt x="70123" y="165489"/>
                </a:lnTo>
                <a:lnTo>
                  <a:pt x="131831" y="196343"/>
                </a:lnTo>
                <a:lnTo>
                  <a:pt x="213173" y="224393"/>
                </a:lnTo>
                <a:lnTo>
                  <a:pt x="277686" y="241222"/>
                </a:lnTo>
                <a:lnTo>
                  <a:pt x="347809" y="255247"/>
                </a:lnTo>
                <a:lnTo>
                  <a:pt x="429151" y="266466"/>
                </a:lnTo>
                <a:lnTo>
                  <a:pt x="546957" y="252442"/>
                </a:lnTo>
                <a:lnTo>
                  <a:pt x="852692" y="207563"/>
                </a:lnTo>
                <a:lnTo>
                  <a:pt x="1119158" y="1739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B57DB689-3931-B040-B92D-23C48870F176}"/>
              </a:ext>
            </a:extLst>
          </p:cNvPr>
          <p:cNvSpPr/>
          <p:nvPr/>
        </p:nvSpPr>
        <p:spPr>
          <a:xfrm rot="16200000">
            <a:off x="3370263" y="3163887"/>
            <a:ext cx="4019550" cy="536575"/>
          </a:xfrm>
          <a:custGeom>
            <a:avLst/>
            <a:gdLst>
              <a:gd name="connsiteX0" fmla="*/ 1223586 w 4019413"/>
              <a:gd name="connsiteY0" fmla="*/ 236823 h 536141"/>
              <a:gd name="connsiteX1" fmla="*/ 3180665 w 4019413"/>
              <a:gd name="connsiteY1" fmla="*/ 236823 h 536141"/>
              <a:gd name="connsiteX2" fmla="*/ 3348415 w 4019413"/>
              <a:gd name="connsiteY2" fmla="*/ 217088 h 536141"/>
              <a:gd name="connsiteX3" fmla="*/ 3572081 w 4019413"/>
              <a:gd name="connsiteY3" fmla="*/ 210509 h 536141"/>
              <a:gd name="connsiteX4" fmla="*/ 3657600 w 4019413"/>
              <a:gd name="connsiteY4" fmla="*/ 203931 h 536141"/>
              <a:gd name="connsiteX5" fmla="*/ 3736541 w 4019413"/>
              <a:gd name="connsiteY5" fmla="*/ 190774 h 536141"/>
              <a:gd name="connsiteX6" fmla="*/ 3779301 w 4019413"/>
              <a:gd name="connsiteY6" fmla="*/ 177617 h 536141"/>
              <a:gd name="connsiteX7" fmla="*/ 3805615 w 4019413"/>
              <a:gd name="connsiteY7" fmla="*/ 167749 h 536141"/>
              <a:gd name="connsiteX8" fmla="*/ 3831928 w 4019413"/>
              <a:gd name="connsiteY8" fmla="*/ 154593 h 536141"/>
              <a:gd name="connsiteX9" fmla="*/ 3861531 w 4019413"/>
              <a:gd name="connsiteY9" fmla="*/ 128279 h 536141"/>
              <a:gd name="connsiteX10" fmla="*/ 3897712 w 4019413"/>
              <a:gd name="connsiteY10" fmla="*/ 95387 h 536141"/>
              <a:gd name="connsiteX11" fmla="*/ 3930604 w 4019413"/>
              <a:gd name="connsiteY11" fmla="*/ 52627 h 536141"/>
              <a:gd name="connsiteX12" fmla="*/ 3947051 w 4019413"/>
              <a:gd name="connsiteY12" fmla="*/ 23024 h 536141"/>
              <a:gd name="connsiteX13" fmla="*/ 3963497 w 4019413"/>
              <a:gd name="connsiteY13" fmla="*/ 3289 h 536141"/>
              <a:gd name="connsiteX14" fmla="*/ 3973364 w 4019413"/>
              <a:gd name="connsiteY14" fmla="*/ 0 h 536141"/>
              <a:gd name="connsiteX15" fmla="*/ 3993099 w 4019413"/>
              <a:gd name="connsiteY15" fmla="*/ 6578 h 536141"/>
              <a:gd name="connsiteX16" fmla="*/ 4002967 w 4019413"/>
              <a:gd name="connsiteY16" fmla="*/ 16446 h 536141"/>
              <a:gd name="connsiteX17" fmla="*/ 4012835 w 4019413"/>
              <a:gd name="connsiteY17" fmla="*/ 49338 h 536141"/>
              <a:gd name="connsiteX18" fmla="*/ 4019413 w 4019413"/>
              <a:gd name="connsiteY18" fmla="*/ 118411 h 536141"/>
              <a:gd name="connsiteX19" fmla="*/ 4019413 w 4019413"/>
              <a:gd name="connsiteY19" fmla="*/ 174328 h 536141"/>
              <a:gd name="connsiteX20" fmla="*/ 3973364 w 4019413"/>
              <a:gd name="connsiteY20" fmla="*/ 309185 h 536141"/>
              <a:gd name="connsiteX21" fmla="*/ 3927315 w 4019413"/>
              <a:gd name="connsiteY21" fmla="*/ 440754 h 536141"/>
              <a:gd name="connsiteX22" fmla="*/ 3904291 w 4019413"/>
              <a:gd name="connsiteY22" fmla="*/ 496670 h 536141"/>
              <a:gd name="connsiteX23" fmla="*/ 3887845 w 4019413"/>
              <a:gd name="connsiteY23" fmla="*/ 513116 h 536141"/>
              <a:gd name="connsiteX24" fmla="*/ 3864820 w 4019413"/>
              <a:gd name="connsiteY24" fmla="*/ 529562 h 536141"/>
              <a:gd name="connsiteX25" fmla="*/ 3848374 w 4019413"/>
              <a:gd name="connsiteY25" fmla="*/ 536141 h 536141"/>
              <a:gd name="connsiteX26" fmla="*/ 3818771 w 4019413"/>
              <a:gd name="connsiteY26" fmla="*/ 532852 h 536141"/>
              <a:gd name="connsiteX27" fmla="*/ 3776012 w 4019413"/>
              <a:gd name="connsiteY27" fmla="*/ 519695 h 536141"/>
              <a:gd name="connsiteX28" fmla="*/ 3749698 w 4019413"/>
              <a:gd name="connsiteY28" fmla="*/ 506538 h 536141"/>
              <a:gd name="connsiteX29" fmla="*/ 3687203 w 4019413"/>
              <a:gd name="connsiteY29" fmla="*/ 493381 h 536141"/>
              <a:gd name="connsiteX30" fmla="*/ 3558924 w 4019413"/>
              <a:gd name="connsiteY30" fmla="*/ 483513 h 536141"/>
              <a:gd name="connsiteX31" fmla="*/ 440754 w 4019413"/>
              <a:gd name="connsiteY31" fmla="*/ 483513 h 536141"/>
              <a:gd name="connsiteX32" fmla="*/ 269715 w 4019413"/>
              <a:gd name="connsiteY32" fmla="*/ 476935 h 536141"/>
              <a:gd name="connsiteX33" fmla="*/ 171039 w 4019413"/>
              <a:gd name="connsiteY33" fmla="*/ 467067 h 536141"/>
              <a:gd name="connsiteX34" fmla="*/ 131569 w 4019413"/>
              <a:gd name="connsiteY34" fmla="*/ 460489 h 536141"/>
              <a:gd name="connsiteX35" fmla="*/ 69074 w 4019413"/>
              <a:gd name="connsiteY35" fmla="*/ 447332 h 536141"/>
              <a:gd name="connsiteX36" fmla="*/ 36181 w 4019413"/>
              <a:gd name="connsiteY36" fmla="*/ 434175 h 536141"/>
              <a:gd name="connsiteX37" fmla="*/ 16446 w 4019413"/>
              <a:gd name="connsiteY37" fmla="*/ 417729 h 536141"/>
              <a:gd name="connsiteX38" fmla="*/ 6579 w 4019413"/>
              <a:gd name="connsiteY38" fmla="*/ 397994 h 536141"/>
              <a:gd name="connsiteX39" fmla="*/ 0 w 4019413"/>
              <a:gd name="connsiteY39" fmla="*/ 378259 h 536141"/>
              <a:gd name="connsiteX40" fmla="*/ 0 w 4019413"/>
              <a:gd name="connsiteY40" fmla="*/ 365102 h 536141"/>
              <a:gd name="connsiteX41" fmla="*/ 9868 w 4019413"/>
              <a:gd name="connsiteY41" fmla="*/ 351945 h 536141"/>
              <a:gd name="connsiteX42" fmla="*/ 36181 w 4019413"/>
              <a:gd name="connsiteY42" fmla="*/ 338788 h 536141"/>
              <a:gd name="connsiteX43" fmla="*/ 101966 w 4019413"/>
              <a:gd name="connsiteY43" fmla="*/ 315764 h 536141"/>
              <a:gd name="connsiteX44" fmla="*/ 203931 w 4019413"/>
              <a:gd name="connsiteY44" fmla="*/ 289450 h 536141"/>
              <a:gd name="connsiteX45" fmla="*/ 312475 w 4019413"/>
              <a:gd name="connsiteY45" fmla="*/ 273004 h 536141"/>
              <a:gd name="connsiteX46" fmla="*/ 427597 w 4019413"/>
              <a:gd name="connsiteY46" fmla="*/ 266426 h 536141"/>
              <a:gd name="connsiteX47" fmla="*/ 522984 w 4019413"/>
              <a:gd name="connsiteY47" fmla="*/ 259847 h 536141"/>
              <a:gd name="connsiteX48" fmla="*/ 677577 w 4019413"/>
              <a:gd name="connsiteY48" fmla="*/ 259847 h 536141"/>
              <a:gd name="connsiteX49" fmla="*/ 832170 w 4019413"/>
              <a:gd name="connsiteY49" fmla="*/ 263137 h 536141"/>
              <a:gd name="connsiteX50" fmla="*/ 1026233 w 4019413"/>
              <a:gd name="connsiteY50" fmla="*/ 240112 h 536141"/>
              <a:gd name="connsiteX51" fmla="*/ 1223586 w 4019413"/>
              <a:gd name="connsiteY51" fmla="*/ 236823 h 53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19413" h="536141">
                <a:moveTo>
                  <a:pt x="1223586" y="236823"/>
                </a:moveTo>
                <a:lnTo>
                  <a:pt x="3180665" y="236823"/>
                </a:lnTo>
                <a:lnTo>
                  <a:pt x="3348415" y="217088"/>
                </a:lnTo>
                <a:lnTo>
                  <a:pt x="3572081" y="210509"/>
                </a:lnTo>
                <a:lnTo>
                  <a:pt x="3657600" y="203931"/>
                </a:lnTo>
                <a:lnTo>
                  <a:pt x="3736541" y="190774"/>
                </a:lnTo>
                <a:lnTo>
                  <a:pt x="3779301" y="177617"/>
                </a:lnTo>
                <a:lnTo>
                  <a:pt x="3805615" y="167749"/>
                </a:lnTo>
                <a:lnTo>
                  <a:pt x="3831928" y="154593"/>
                </a:lnTo>
                <a:lnTo>
                  <a:pt x="3861531" y="128279"/>
                </a:lnTo>
                <a:lnTo>
                  <a:pt x="3897712" y="95387"/>
                </a:lnTo>
                <a:lnTo>
                  <a:pt x="3930604" y="52627"/>
                </a:lnTo>
                <a:lnTo>
                  <a:pt x="3947051" y="23024"/>
                </a:lnTo>
                <a:lnTo>
                  <a:pt x="3963497" y="3289"/>
                </a:lnTo>
                <a:lnTo>
                  <a:pt x="3973364" y="0"/>
                </a:lnTo>
                <a:lnTo>
                  <a:pt x="3993099" y="6578"/>
                </a:lnTo>
                <a:lnTo>
                  <a:pt x="4002967" y="16446"/>
                </a:lnTo>
                <a:lnTo>
                  <a:pt x="4012835" y="49338"/>
                </a:lnTo>
                <a:lnTo>
                  <a:pt x="4019413" y="118411"/>
                </a:lnTo>
                <a:lnTo>
                  <a:pt x="4019413" y="174328"/>
                </a:lnTo>
                <a:lnTo>
                  <a:pt x="3973364" y="309185"/>
                </a:lnTo>
                <a:lnTo>
                  <a:pt x="3927315" y="440754"/>
                </a:lnTo>
                <a:lnTo>
                  <a:pt x="3904291" y="496670"/>
                </a:lnTo>
                <a:lnTo>
                  <a:pt x="3887845" y="513116"/>
                </a:lnTo>
                <a:lnTo>
                  <a:pt x="3864820" y="529562"/>
                </a:lnTo>
                <a:lnTo>
                  <a:pt x="3848374" y="536141"/>
                </a:lnTo>
                <a:lnTo>
                  <a:pt x="3818771" y="532852"/>
                </a:lnTo>
                <a:lnTo>
                  <a:pt x="3776012" y="519695"/>
                </a:lnTo>
                <a:lnTo>
                  <a:pt x="3749698" y="506538"/>
                </a:lnTo>
                <a:lnTo>
                  <a:pt x="3687203" y="493381"/>
                </a:lnTo>
                <a:lnTo>
                  <a:pt x="3558924" y="483513"/>
                </a:lnTo>
                <a:lnTo>
                  <a:pt x="440754" y="483513"/>
                </a:lnTo>
                <a:lnTo>
                  <a:pt x="269715" y="476935"/>
                </a:lnTo>
                <a:lnTo>
                  <a:pt x="171039" y="467067"/>
                </a:lnTo>
                <a:lnTo>
                  <a:pt x="131569" y="460489"/>
                </a:lnTo>
                <a:lnTo>
                  <a:pt x="69074" y="447332"/>
                </a:lnTo>
                <a:lnTo>
                  <a:pt x="36181" y="434175"/>
                </a:lnTo>
                <a:lnTo>
                  <a:pt x="16446" y="417729"/>
                </a:lnTo>
                <a:lnTo>
                  <a:pt x="6579" y="397994"/>
                </a:lnTo>
                <a:lnTo>
                  <a:pt x="0" y="378259"/>
                </a:lnTo>
                <a:lnTo>
                  <a:pt x="0" y="365102"/>
                </a:lnTo>
                <a:lnTo>
                  <a:pt x="9868" y="351945"/>
                </a:lnTo>
                <a:lnTo>
                  <a:pt x="36181" y="338788"/>
                </a:lnTo>
                <a:lnTo>
                  <a:pt x="101966" y="315764"/>
                </a:lnTo>
                <a:lnTo>
                  <a:pt x="203931" y="289450"/>
                </a:lnTo>
                <a:lnTo>
                  <a:pt x="312475" y="273004"/>
                </a:lnTo>
                <a:lnTo>
                  <a:pt x="427597" y="266426"/>
                </a:lnTo>
                <a:lnTo>
                  <a:pt x="522984" y="259847"/>
                </a:lnTo>
                <a:lnTo>
                  <a:pt x="677577" y="259847"/>
                </a:lnTo>
                <a:lnTo>
                  <a:pt x="832170" y="263137"/>
                </a:lnTo>
                <a:lnTo>
                  <a:pt x="1026233" y="240112"/>
                </a:lnTo>
                <a:lnTo>
                  <a:pt x="1223586" y="2368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C50F42A-DC3B-D749-BFD8-9E6CBCA50571}"/>
              </a:ext>
            </a:extLst>
          </p:cNvPr>
          <p:cNvSpPr/>
          <p:nvPr/>
        </p:nvSpPr>
        <p:spPr>
          <a:xfrm>
            <a:off x="2628900" y="4535488"/>
            <a:ext cx="1008063" cy="739775"/>
          </a:xfrm>
          <a:custGeom>
            <a:avLst/>
            <a:gdLst>
              <a:gd name="connsiteX0" fmla="*/ 509588 w 1007269"/>
              <a:gd name="connsiteY0" fmla="*/ 531019 h 738188"/>
              <a:gd name="connsiteX1" fmla="*/ 619125 w 1007269"/>
              <a:gd name="connsiteY1" fmla="*/ 464344 h 738188"/>
              <a:gd name="connsiteX2" fmla="*/ 771525 w 1007269"/>
              <a:gd name="connsiteY2" fmla="*/ 357188 h 738188"/>
              <a:gd name="connsiteX3" fmla="*/ 821531 w 1007269"/>
              <a:gd name="connsiteY3" fmla="*/ 319088 h 738188"/>
              <a:gd name="connsiteX4" fmla="*/ 876300 w 1007269"/>
              <a:gd name="connsiteY4" fmla="*/ 302419 h 738188"/>
              <a:gd name="connsiteX5" fmla="*/ 938213 w 1007269"/>
              <a:gd name="connsiteY5" fmla="*/ 280988 h 738188"/>
              <a:gd name="connsiteX6" fmla="*/ 964406 w 1007269"/>
              <a:gd name="connsiteY6" fmla="*/ 273844 h 738188"/>
              <a:gd name="connsiteX7" fmla="*/ 1007269 w 1007269"/>
              <a:gd name="connsiteY7" fmla="*/ 261938 h 738188"/>
              <a:gd name="connsiteX8" fmla="*/ 685800 w 1007269"/>
              <a:gd name="connsiteY8" fmla="*/ 0 h 738188"/>
              <a:gd name="connsiteX9" fmla="*/ 685800 w 1007269"/>
              <a:gd name="connsiteY9" fmla="*/ 33338 h 738188"/>
              <a:gd name="connsiteX10" fmla="*/ 685800 w 1007269"/>
              <a:gd name="connsiteY10" fmla="*/ 66675 h 738188"/>
              <a:gd name="connsiteX11" fmla="*/ 685800 w 1007269"/>
              <a:gd name="connsiteY11" fmla="*/ 95250 h 738188"/>
              <a:gd name="connsiteX12" fmla="*/ 678656 w 1007269"/>
              <a:gd name="connsiteY12" fmla="*/ 128588 h 738188"/>
              <a:gd name="connsiteX13" fmla="*/ 671513 w 1007269"/>
              <a:gd name="connsiteY13" fmla="*/ 157163 h 738188"/>
              <a:gd name="connsiteX14" fmla="*/ 645319 w 1007269"/>
              <a:gd name="connsiteY14" fmla="*/ 204788 h 738188"/>
              <a:gd name="connsiteX15" fmla="*/ 611981 w 1007269"/>
              <a:gd name="connsiteY15" fmla="*/ 245269 h 738188"/>
              <a:gd name="connsiteX16" fmla="*/ 554831 w 1007269"/>
              <a:gd name="connsiteY16" fmla="*/ 300038 h 738188"/>
              <a:gd name="connsiteX17" fmla="*/ 471488 w 1007269"/>
              <a:gd name="connsiteY17" fmla="*/ 369094 h 738188"/>
              <a:gd name="connsiteX18" fmla="*/ 407194 w 1007269"/>
              <a:gd name="connsiteY18" fmla="*/ 409575 h 738188"/>
              <a:gd name="connsiteX19" fmla="*/ 357188 w 1007269"/>
              <a:gd name="connsiteY19" fmla="*/ 440532 h 738188"/>
              <a:gd name="connsiteX20" fmla="*/ 297656 w 1007269"/>
              <a:gd name="connsiteY20" fmla="*/ 469107 h 738188"/>
              <a:gd name="connsiteX21" fmla="*/ 221456 w 1007269"/>
              <a:gd name="connsiteY21" fmla="*/ 497682 h 738188"/>
              <a:gd name="connsiteX22" fmla="*/ 161925 w 1007269"/>
              <a:gd name="connsiteY22" fmla="*/ 514350 h 738188"/>
              <a:gd name="connsiteX23" fmla="*/ 109538 w 1007269"/>
              <a:gd name="connsiteY23" fmla="*/ 526257 h 738188"/>
              <a:gd name="connsiteX24" fmla="*/ 85725 w 1007269"/>
              <a:gd name="connsiteY24" fmla="*/ 531019 h 738188"/>
              <a:gd name="connsiteX25" fmla="*/ 71438 w 1007269"/>
              <a:gd name="connsiteY25" fmla="*/ 540544 h 738188"/>
              <a:gd name="connsiteX26" fmla="*/ 54769 w 1007269"/>
              <a:gd name="connsiteY26" fmla="*/ 557213 h 738188"/>
              <a:gd name="connsiteX27" fmla="*/ 40481 w 1007269"/>
              <a:gd name="connsiteY27" fmla="*/ 578644 h 738188"/>
              <a:gd name="connsiteX28" fmla="*/ 26194 w 1007269"/>
              <a:gd name="connsiteY28" fmla="*/ 626269 h 738188"/>
              <a:gd name="connsiteX29" fmla="*/ 0 w 1007269"/>
              <a:gd name="connsiteY29" fmla="*/ 738188 h 738188"/>
              <a:gd name="connsiteX30" fmla="*/ 195263 w 1007269"/>
              <a:gd name="connsiteY30" fmla="*/ 726282 h 738188"/>
              <a:gd name="connsiteX31" fmla="*/ 359569 w 1007269"/>
              <a:gd name="connsiteY31" fmla="*/ 623888 h 738188"/>
              <a:gd name="connsiteX32" fmla="*/ 509588 w 1007269"/>
              <a:gd name="connsiteY32" fmla="*/ 531019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07269" h="738188">
                <a:moveTo>
                  <a:pt x="509588" y="531019"/>
                </a:moveTo>
                <a:lnTo>
                  <a:pt x="619125" y="464344"/>
                </a:lnTo>
                <a:lnTo>
                  <a:pt x="771525" y="357188"/>
                </a:lnTo>
                <a:lnTo>
                  <a:pt x="821531" y="319088"/>
                </a:lnTo>
                <a:lnTo>
                  <a:pt x="876300" y="302419"/>
                </a:lnTo>
                <a:lnTo>
                  <a:pt x="938213" y="280988"/>
                </a:lnTo>
                <a:lnTo>
                  <a:pt x="964406" y="273844"/>
                </a:lnTo>
                <a:lnTo>
                  <a:pt x="1007269" y="261938"/>
                </a:lnTo>
                <a:lnTo>
                  <a:pt x="685800" y="0"/>
                </a:lnTo>
                <a:lnTo>
                  <a:pt x="685800" y="33338"/>
                </a:lnTo>
                <a:lnTo>
                  <a:pt x="685800" y="66675"/>
                </a:lnTo>
                <a:lnTo>
                  <a:pt x="685800" y="95250"/>
                </a:lnTo>
                <a:lnTo>
                  <a:pt x="678656" y="128588"/>
                </a:lnTo>
                <a:lnTo>
                  <a:pt x="671513" y="157163"/>
                </a:lnTo>
                <a:lnTo>
                  <a:pt x="645319" y="204788"/>
                </a:lnTo>
                <a:lnTo>
                  <a:pt x="611981" y="245269"/>
                </a:lnTo>
                <a:lnTo>
                  <a:pt x="554831" y="300038"/>
                </a:lnTo>
                <a:lnTo>
                  <a:pt x="471488" y="369094"/>
                </a:lnTo>
                <a:lnTo>
                  <a:pt x="407194" y="409575"/>
                </a:lnTo>
                <a:lnTo>
                  <a:pt x="357188" y="440532"/>
                </a:lnTo>
                <a:lnTo>
                  <a:pt x="297656" y="469107"/>
                </a:lnTo>
                <a:lnTo>
                  <a:pt x="221456" y="497682"/>
                </a:lnTo>
                <a:lnTo>
                  <a:pt x="161925" y="514350"/>
                </a:lnTo>
                <a:lnTo>
                  <a:pt x="109538" y="526257"/>
                </a:lnTo>
                <a:lnTo>
                  <a:pt x="85725" y="531019"/>
                </a:lnTo>
                <a:lnTo>
                  <a:pt x="71438" y="540544"/>
                </a:lnTo>
                <a:lnTo>
                  <a:pt x="54769" y="557213"/>
                </a:lnTo>
                <a:lnTo>
                  <a:pt x="40481" y="578644"/>
                </a:lnTo>
                <a:lnTo>
                  <a:pt x="26194" y="626269"/>
                </a:lnTo>
                <a:lnTo>
                  <a:pt x="0" y="738188"/>
                </a:lnTo>
                <a:lnTo>
                  <a:pt x="195263" y="726282"/>
                </a:lnTo>
                <a:lnTo>
                  <a:pt x="359569" y="623888"/>
                </a:lnTo>
                <a:lnTo>
                  <a:pt x="509588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1D4C34E6-75DD-114C-9FC2-E09640D98DAA}"/>
              </a:ext>
            </a:extLst>
          </p:cNvPr>
          <p:cNvSpPr/>
          <p:nvPr/>
        </p:nvSpPr>
        <p:spPr>
          <a:xfrm>
            <a:off x="2590800" y="5075238"/>
            <a:ext cx="4702175" cy="1036637"/>
          </a:xfrm>
          <a:custGeom>
            <a:avLst/>
            <a:gdLst>
              <a:gd name="connsiteX0" fmla="*/ 1802130 w 4701540"/>
              <a:gd name="connsiteY0" fmla="*/ 487680 h 1036320"/>
              <a:gd name="connsiteX1" fmla="*/ 2122170 w 4701540"/>
              <a:gd name="connsiteY1" fmla="*/ 567690 h 1036320"/>
              <a:gd name="connsiteX2" fmla="*/ 2415540 w 4701540"/>
              <a:gd name="connsiteY2" fmla="*/ 643890 h 1036320"/>
              <a:gd name="connsiteX3" fmla="*/ 2743200 w 4701540"/>
              <a:gd name="connsiteY3" fmla="*/ 731520 h 1036320"/>
              <a:gd name="connsiteX4" fmla="*/ 3017520 w 4701540"/>
              <a:gd name="connsiteY4" fmla="*/ 807720 h 1036320"/>
              <a:gd name="connsiteX5" fmla="*/ 3230880 w 4701540"/>
              <a:gd name="connsiteY5" fmla="*/ 864870 h 1036320"/>
              <a:gd name="connsiteX6" fmla="*/ 3501390 w 4701540"/>
              <a:gd name="connsiteY6" fmla="*/ 933450 h 1036320"/>
              <a:gd name="connsiteX7" fmla="*/ 3672840 w 4701540"/>
              <a:gd name="connsiteY7" fmla="*/ 975360 h 1036320"/>
              <a:gd name="connsiteX8" fmla="*/ 3897630 w 4701540"/>
              <a:gd name="connsiteY8" fmla="*/ 1017270 h 1036320"/>
              <a:gd name="connsiteX9" fmla="*/ 4000500 w 4701540"/>
              <a:gd name="connsiteY9" fmla="*/ 1036320 h 1036320"/>
              <a:gd name="connsiteX10" fmla="*/ 4061460 w 4701540"/>
              <a:gd name="connsiteY10" fmla="*/ 1009650 h 1036320"/>
              <a:gd name="connsiteX11" fmla="*/ 4232910 w 4701540"/>
              <a:gd name="connsiteY11" fmla="*/ 944880 h 1036320"/>
              <a:gd name="connsiteX12" fmla="*/ 4461510 w 4701540"/>
              <a:gd name="connsiteY12" fmla="*/ 853440 h 1036320"/>
              <a:gd name="connsiteX13" fmla="*/ 4606290 w 4701540"/>
              <a:gd name="connsiteY13" fmla="*/ 796290 h 1036320"/>
              <a:gd name="connsiteX14" fmla="*/ 4674870 w 4701540"/>
              <a:gd name="connsiteY14" fmla="*/ 765810 h 1036320"/>
              <a:gd name="connsiteX15" fmla="*/ 4697730 w 4701540"/>
              <a:gd name="connsiteY15" fmla="*/ 742950 h 1036320"/>
              <a:gd name="connsiteX16" fmla="*/ 4701540 w 4701540"/>
              <a:gd name="connsiteY16" fmla="*/ 731520 h 1036320"/>
              <a:gd name="connsiteX17" fmla="*/ 4701540 w 4701540"/>
              <a:gd name="connsiteY17" fmla="*/ 720090 h 1036320"/>
              <a:gd name="connsiteX18" fmla="*/ 4697730 w 4701540"/>
              <a:gd name="connsiteY18" fmla="*/ 712470 h 1036320"/>
              <a:gd name="connsiteX19" fmla="*/ 4671060 w 4701540"/>
              <a:gd name="connsiteY19" fmla="*/ 701040 h 1036320"/>
              <a:gd name="connsiteX20" fmla="*/ 4602480 w 4701540"/>
              <a:gd name="connsiteY20" fmla="*/ 701040 h 1036320"/>
              <a:gd name="connsiteX21" fmla="*/ 4461510 w 4701540"/>
              <a:gd name="connsiteY21" fmla="*/ 693420 h 1036320"/>
              <a:gd name="connsiteX22" fmla="*/ 4347210 w 4701540"/>
              <a:gd name="connsiteY22" fmla="*/ 689610 h 1036320"/>
              <a:gd name="connsiteX23" fmla="*/ 4175760 w 4701540"/>
              <a:gd name="connsiteY23" fmla="*/ 678180 h 1036320"/>
              <a:gd name="connsiteX24" fmla="*/ 3977640 w 4701540"/>
              <a:gd name="connsiteY24" fmla="*/ 662940 h 1036320"/>
              <a:gd name="connsiteX25" fmla="*/ 3726180 w 4701540"/>
              <a:gd name="connsiteY25" fmla="*/ 636270 h 1036320"/>
              <a:gd name="connsiteX26" fmla="*/ 3467100 w 4701540"/>
              <a:gd name="connsiteY26" fmla="*/ 601980 h 1036320"/>
              <a:gd name="connsiteX27" fmla="*/ 3208020 w 4701540"/>
              <a:gd name="connsiteY27" fmla="*/ 552450 h 1036320"/>
              <a:gd name="connsiteX28" fmla="*/ 2716530 w 4701540"/>
              <a:gd name="connsiteY28" fmla="*/ 453390 h 1036320"/>
              <a:gd name="connsiteX29" fmla="*/ 2312670 w 4701540"/>
              <a:gd name="connsiteY29" fmla="*/ 381000 h 1036320"/>
              <a:gd name="connsiteX30" fmla="*/ 1977390 w 4701540"/>
              <a:gd name="connsiteY30" fmla="*/ 320040 h 1036320"/>
              <a:gd name="connsiteX31" fmla="*/ 1645920 w 4701540"/>
              <a:gd name="connsiteY31" fmla="*/ 266700 h 1036320"/>
              <a:gd name="connsiteX32" fmla="*/ 1291590 w 4701540"/>
              <a:gd name="connsiteY32" fmla="*/ 224790 h 1036320"/>
              <a:gd name="connsiteX33" fmla="*/ 1013460 w 4701540"/>
              <a:gd name="connsiteY33" fmla="*/ 194310 h 1036320"/>
              <a:gd name="connsiteX34" fmla="*/ 586740 w 4701540"/>
              <a:gd name="connsiteY34" fmla="*/ 156210 h 1036320"/>
              <a:gd name="connsiteX35" fmla="*/ 381000 w 4701540"/>
              <a:gd name="connsiteY35" fmla="*/ 140970 h 1036320"/>
              <a:gd name="connsiteX36" fmla="*/ 346710 w 4701540"/>
              <a:gd name="connsiteY36" fmla="*/ 137160 h 1036320"/>
              <a:gd name="connsiteX37" fmla="*/ 316230 w 4701540"/>
              <a:gd name="connsiteY37" fmla="*/ 110490 h 1036320"/>
              <a:gd name="connsiteX38" fmla="*/ 118110 w 4701540"/>
              <a:gd name="connsiteY38" fmla="*/ 0 h 1036320"/>
              <a:gd name="connsiteX39" fmla="*/ 64770 w 4701540"/>
              <a:gd name="connsiteY39" fmla="*/ 91440 h 1036320"/>
              <a:gd name="connsiteX40" fmla="*/ 38100 w 4701540"/>
              <a:gd name="connsiteY40" fmla="*/ 198120 h 1036320"/>
              <a:gd name="connsiteX41" fmla="*/ 19050 w 4701540"/>
              <a:gd name="connsiteY41" fmla="*/ 266700 h 1036320"/>
              <a:gd name="connsiteX42" fmla="*/ 3810 w 4701540"/>
              <a:gd name="connsiteY42" fmla="*/ 308610 h 1036320"/>
              <a:gd name="connsiteX43" fmla="*/ 0 w 4701540"/>
              <a:gd name="connsiteY43" fmla="*/ 342900 h 1036320"/>
              <a:gd name="connsiteX44" fmla="*/ 0 w 4701540"/>
              <a:gd name="connsiteY44" fmla="*/ 365760 h 1036320"/>
              <a:gd name="connsiteX45" fmla="*/ 11430 w 4701540"/>
              <a:gd name="connsiteY45" fmla="*/ 388620 h 1036320"/>
              <a:gd name="connsiteX46" fmla="*/ 26670 w 4701540"/>
              <a:gd name="connsiteY46" fmla="*/ 396240 h 1036320"/>
              <a:gd name="connsiteX47" fmla="*/ 49530 w 4701540"/>
              <a:gd name="connsiteY47" fmla="*/ 400050 h 1036320"/>
              <a:gd name="connsiteX48" fmla="*/ 87630 w 4701540"/>
              <a:gd name="connsiteY48" fmla="*/ 396240 h 1036320"/>
              <a:gd name="connsiteX49" fmla="*/ 125730 w 4701540"/>
              <a:gd name="connsiteY49" fmla="*/ 384810 h 1036320"/>
              <a:gd name="connsiteX50" fmla="*/ 194310 w 4701540"/>
              <a:gd name="connsiteY50" fmla="*/ 350520 h 1036320"/>
              <a:gd name="connsiteX51" fmla="*/ 243840 w 4701540"/>
              <a:gd name="connsiteY51" fmla="*/ 331470 h 1036320"/>
              <a:gd name="connsiteX52" fmla="*/ 411480 w 4701540"/>
              <a:gd name="connsiteY52" fmla="*/ 308610 h 1036320"/>
              <a:gd name="connsiteX53" fmla="*/ 529590 w 4701540"/>
              <a:gd name="connsiteY53" fmla="*/ 300990 h 1036320"/>
              <a:gd name="connsiteX54" fmla="*/ 670560 w 4701540"/>
              <a:gd name="connsiteY54" fmla="*/ 297180 h 1036320"/>
              <a:gd name="connsiteX55" fmla="*/ 792480 w 4701540"/>
              <a:gd name="connsiteY55" fmla="*/ 300990 h 1036320"/>
              <a:gd name="connsiteX56" fmla="*/ 1009650 w 4701540"/>
              <a:gd name="connsiteY56" fmla="*/ 323850 h 1036320"/>
              <a:gd name="connsiteX57" fmla="*/ 1215390 w 4701540"/>
              <a:gd name="connsiteY57" fmla="*/ 358140 h 1036320"/>
              <a:gd name="connsiteX58" fmla="*/ 1398270 w 4701540"/>
              <a:gd name="connsiteY58" fmla="*/ 392430 h 1036320"/>
              <a:gd name="connsiteX59" fmla="*/ 1664970 w 4701540"/>
              <a:gd name="connsiteY59" fmla="*/ 449580 h 1036320"/>
              <a:gd name="connsiteX60" fmla="*/ 1802130 w 4701540"/>
              <a:gd name="connsiteY60" fmla="*/ 487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701540" h="1036320">
                <a:moveTo>
                  <a:pt x="1802130" y="487680"/>
                </a:moveTo>
                <a:lnTo>
                  <a:pt x="2122170" y="567690"/>
                </a:lnTo>
                <a:lnTo>
                  <a:pt x="2415540" y="643890"/>
                </a:lnTo>
                <a:lnTo>
                  <a:pt x="2743200" y="731520"/>
                </a:lnTo>
                <a:lnTo>
                  <a:pt x="3017520" y="807720"/>
                </a:lnTo>
                <a:lnTo>
                  <a:pt x="3230880" y="864870"/>
                </a:lnTo>
                <a:lnTo>
                  <a:pt x="3501390" y="933450"/>
                </a:lnTo>
                <a:lnTo>
                  <a:pt x="3672840" y="975360"/>
                </a:lnTo>
                <a:lnTo>
                  <a:pt x="3897630" y="1017270"/>
                </a:lnTo>
                <a:lnTo>
                  <a:pt x="4000500" y="1036320"/>
                </a:lnTo>
                <a:lnTo>
                  <a:pt x="4061460" y="1009650"/>
                </a:lnTo>
                <a:lnTo>
                  <a:pt x="4232910" y="944880"/>
                </a:lnTo>
                <a:lnTo>
                  <a:pt x="4461510" y="853440"/>
                </a:lnTo>
                <a:lnTo>
                  <a:pt x="4606290" y="796290"/>
                </a:lnTo>
                <a:lnTo>
                  <a:pt x="4674870" y="765810"/>
                </a:lnTo>
                <a:lnTo>
                  <a:pt x="4697730" y="742950"/>
                </a:lnTo>
                <a:lnTo>
                  <a:pt x="4701540" y="731520"/>
                </a:lnTo>
                <a:lnTo>
                  <a:pt x="4701540" y="720090"/>
                </a:lnTo>
                <a:lnTo>
                  <a:pt x="4697730" y="712470"/>
                </a:lnTo>
                <a:lnTo>
                  <a:pt x="4671060" y="701040"/>
                </a:lnTo>
                <a:lnTo>
                  <a:pt x="4602480" y="701040"/>
                </a:lnTo>
                <a:lnTo>
                  <a:pt x="4461510" y="693420"/>
                </a:lnTo>
                <a:lnTo>
                  <a:pt x="4347210" y="689610"/>
                </a:lnTo>
                <a:lnTo>
                  <a:pt x="4175760" y="678180"/>
                </a:lnTo>
                <a:lnTo>
                  <a:pt x="3977640" y="662940"/>
                </a:lnTo>
                <a:lnTo>
                  <a:pt x="3726180" y="636270"/>
                </a:lnTo>
                <a:lnTo>
                  <a:pt x="3467100" y="601980"/>
                </a:lnTo>
                <a:lnTo>
                  <a:pt x="3208020" y="552450"/>
                </a:lnTo>
                <a:lnTo>
                  <a:pt x="2716530" y="453390"/>
                </a:lnTo>
                <a:lnTo>
                  <a:pt x="2312670" y="381000"/>
                </a:lnTo>
                <a:lnTo>
                  <a:pt x="1977390" y="320040"/>
                </a:lnTo>
                <a:lnTo>
                  <a:pt x="1645920" y="266700"/>
                </a:lnTo>
                <a:lnTo>
                  <a:pt x="1291590" y="224790"/>
                </a:lnTo>
                <a:lnTo>
                  <a:pt x="1013460" y="194310"/>
                </a:lnTo>
                <a:lnTo>
                  <a:pt x="586740" y="156210"/>
                </a:lnTo>
                <a:lnTo>
                  <a:pt x="381000" y="140970"/>
                </a:lnTo>
                <a:lnTo>
                  <a:pt x="346710" y="137160"/>
                </a:lnTo>
                <a:lnTo>
                  <a:pt x="316230" y="110490"/>
                </a:lnTo>
                <a:lnTo>
                  <a:pt x="118110" y="0"/>
                </a:lnTo>
                <a:lnTo>
                  <a:pt x="64770" y="91440"/>
                </a:lnTo>
                <a:lnTo>
                  <a:pt x="38100" y="198120"/>
                </a:lnTo>
                <a:lnTo>
                  <a:pt x="19050" y="266700"/>
                </a:lnTo>
                <a:lnTo>
                  <a:pt x="3810" y="308610"/>
                </a:lnTo>
                <a:lnTo>
                  <a:pt x="0" y="342900"/>
                </a:lnTo>
                <a:lnTo>
                  <a:pt x="0" y="365760"/>
                </a:lnTo>
                <a:lnTo>
                  <a:pt x="11430" y="388620"/>
                </a:lnTo>
                <a:lnTo>
                  <a:pt x="26670" y="396240"/>
                </a:lnTo>
                <a:lnTo>
                  <a:pt x="49530" y="400050"/>
                </a:lnTo>
                <a:lnTo>
                  <a:pt x="87630" y="396240"/>
                </a:lnTo>
                <a:lnTo>
                  <a:pt x="125730" y="384810"/>
                </a:lnTo>
                <a:lnTo>
                  <a:pt x="194310" y="350520"/>
                </a:lnTo>
                <a:lnTo>
                  <a:pt x="243840" y="331470"/>
                </a:lnTo>
                <a:lnTo>
                  <a:pt x="411480" y="308610"/>
                </a:lnTo>
                <a:lnTo>
                  <a:pt x="529590" y="300990"/>
                </a:lnTo>
                <a:lnTo>
                  <a:pt x="670560" y="297180"/>
                </a:lnTo>
                <a:lnTo>
                  <a:pt x="792480" y="300990"/>
                </a:lnTo>
                <a:lnTo>
                  <a:pt x="1009650" y="323850"/>
                </a:lnTo>
                <a:lnTo>
                  <a:pt x="1215390" y="358140"/>
                </a:lnTo>
                <a:lnTo>
                  <a:pt x="1398270" y="392430"/>
                </a:lnTo>
                <a:lnTo>
                  <a:pt x="1664970" y="449580"/>
                </a:lnTo>
                <a:lnTo>
                  <a:pt x="1802130" y="4876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E2453ED-41D0-40A3-B33C-B996FDC900BC}"/>
              </a:ext>
            </a:extLst>
          </p:cNvPr>
          <p:cNvGrpSpPr/>
          <p:nvPr/>
        </p:nvGrpSpPr>
        <p:grpSpPr>
          <a:xfrm>
            <a:off x="2574926" y="1422400"/>
            <a:ext cx="4754562" cy="4689475"/>
            <a:chOff x="2690813" y="1574800"/>
            <a:chExt cx="4754562" cy="4689475"/>
          </a:xfrm>
        </p:grpSpPr>
        <p:sp>
          <p:nvSpPr>
            <p:cNvPr id="13" name="フリーフォーム 72">
              <a:extLst>
                <a:ext uri="{FF2B5EF4-FFF2-40B4-BE49-F238E27FC236}">
                  <a16:creationId xmlns:a16="http://schemas.microsoft.com/office/drawing/2014/main" id="{9AEB0B26-A930-4BC0-89FD-A480579E0315}"/>
                </a:ext>
              </a:extLst>
            </p:cNvPr>
            <p:cNvSpPr/>
            <p:nvPr/>
          </p:nvSpPr>
          <p:spPr>
            <a:xfrm>
              <a:off x="3009900" y="2093913"/>
              <a:ext cx="819150" cy="666750"/>
            </a:xfrm>
            <a:custGeom>
              <a:avLst/>
              <a:gdLst>
                <a:gd name="connsiteX0" fmla="*/ 238125 w 819150"/>
                <a:gd name="connsiteY0" fmla="*/ 376237 h 666750"/>
                <a:gd name="connsiteX1" fmla="*/ 183356 w 819150"/>
                <a:gd name="connsiteY1" fmla="*/ 323850 h 666750"/>
                <a:gd name="connsiteX2" fmla="*/ 147638 w 819150"/>
                <a:gd name="connsiteY2" fmla="*/ 285750 h 666750"/>
                <a:gd name="connsiteX3" fmla="*/ 116681 w 819150"/>
                <a:gd name="connsiteY3" fmla="*/ 247650 h 666750"/>
                <a:gd name="connsiteX4" fmla="*/ 85725 w 819150"/>
                <a:gd name="connsiteY4" fmla="*/ 204787 h 666750"/>
                <a:gd name="connsiteX5" fmla="*/ 54769 w 819150"/>
                <a:gd name="connsiteY5" fmla="*/ 157162 h 666750"/>
                <a:gd name="connsiteX6" fmla="*/ 35719 w 819150"/>
                <a:gd name="connsiteY6" fmla="*/ 119062 h 666750"/>
                <a:gd name="connsiteX7" fmla="*/ 14288 w 819150"/>
                <a:gd name="connsiteY7" fmla="*/ 66675 h 666750"/>
                <a:gd name="connsiteX8" fmla="*/ 0 w 819150"/>
                <a:gd name="connsiteY8" fmla="*/ 28575 h 666750"/>
                <a:gd name="connsiteX9" fmla="*/ 0 w 819150"/>
                <a:gd name="connsiteY9" fmla="*/ 14287 h 666750"/>
                <a:gd name="connsiteX10" fmla="*/ 2381 w 819150"/>
                <a:gd name="connsiteY10" fmla="*/ 4762 h 666750"/>
                <a:gd name="connsiteX11" fmla="*/ 7144 w 819150"/>
                <a:gd name="connsiteY11" fmla="*/ 0 h 666750"/>
                <a:gd name="connsiteX12" fmla="*/ 19050 w 819150"/>
                <a:gd name="connsiteY12" fmla="*/ 0 h 666750"/>
                <a:gd name="connsiteX13" fmla="*/ 40481 w 819150"/>
                <a:gd name="connsiteY13" fmla="*/ 7144 h 666750"/>
                <a:gd name="connsiteX14" fmla="*/ 69056 w 819150"/>
                <a:gd name="connsiteY14" fmla="*/ 26194 h 666750"/>
                <a:gd name="connsiteX15" fmla="*/ 104775 w 819150"/>
                <a:gd name="connsiteY15" fmla="*/ 50006 h 666750"/>
                <a:gd name="connsiteX16" fmla="*/ 159544 w 819150"/>
                <a:gd name="connsiteY16" fmla="*/ 83344 h 666750"/>
                <a:gd name="connsiteX17" fmla="*/ 202406 w 819150"/>
                <a:gd name="connsiteY17" fmla="*/ 107156 h 666750"/>
                <a:gd name="connsiteX18" fmla="*/ 252413 w 819150"/>
                <a:gd name="connsiteY18" fmla="*/ 128587 h 666750"/>
                <a:gd name="connsiteX19" fmla="*/ 295275 w 819150"/>
                <a:gd name="connsiteY19" fmla="*/ 147637 h 666750"/>
                <a:gd name="connsiteX20" fmla="*/ 330994 w 819150"/>
                <a:gd name="connsiteY20" fmla="*/ 159544 h 666750"/>
                <a:gd name="connsiteX21" fmla="*/ 371475 w 819150"/>
                <a:gd name="connsiteY21" fmla="*/ 169069 h 666750"/>
                <a:gd name="connsiteX22" fmla="*/ 416719 w 819150"/>
                <a:gd name="connsiteY22" fmla="*/ 178594 h 666750"/>
                <a:gd name="connsiteX23" fmla="*/ 483394 w 819150"/>
                <a:gd name="connsiteY23" fmla="*/ 190500 h 666750"/>
                <a:gd name="connsiteX24" fmla="*/ 528638 w 819150"/>
                <a:gd name="connsiteY24" fmla="*/ 195262 h 666750"/>
                <a:gd name="connsiteX25" fmla="*/ 554831 w 819150"/>
                <a:gd name="connsiteY25" fmla="*/ 195262 h 666750"/>
                <a:gd name="connsiteX26" fmla="*/ 564356 w 819150"/>
                <a:gd name="connsiteY26" fmla="*/ 195262 h 666750"/>
                <a:gd name="connsiteX27" fmla="*/ 578644 w 819150"/>
                <a:gd name="connsiteY27" fmla="*/ 200025 h 666750"/>
                <a:gd name="connsiteX28" fmla="*/ 604838 w 819150"/>
                <a:gd name="connsiteY28" fmla="*/ 216694 h 666750"/>
                <a:gd name="connsiteX29" fmla="*/ 650081 w 819150"/>
                <a:gd name="connsiteY29" fmla="*/ 254794 h 666750"/>
                <a:gd name="connsiteX30" fmla="*/ 685800 w 819150"/>
                <a:gd name="connsiteY30" fmla="*/ 288131 h 666750"/>
                <a:gd name="connsiteX31" fmla="*/ 719138 w 819150"/>
                <a:gd name="connsiteY31" fmla="*/ 321469 h 666750"/>
                <a:gd name="connsiteX32" fmla="*/ 745331 w 819150"/>
                <a:gd name="connsiteY32" fmla="*/ 352425 h 666750"/>
                <a:gd name="connsiteX33" fmla="*/ 766763 w 819150"/>
                <a:gd name="connsiteY33" fmla="*/ 383381 h 666750"/>
                <a:gd name="connsiteX34" fmla="*/ 785813 w 819150"/>
                <a:gd name="connsiteY34" fmla="*/ 414337 h 666750"/>
                <a:gd name="connsiteX35" fmla="*/ 797719 w 819150"/>
                <a:gd name="connsiteY35" fmla="*/ 442912 h 666750"/>
                <a:gd name="connsiteX36" fmla="*/ 809625 w 819150"/>
                <a:gd name="connsiteY36" fmla="*/ 473869 h 666750"/>
                <a:gd name="connsiteX37" fmla="*/ 816769 w 819150"/>
                <a:gd name="connsiteY37" fmla="*/ 514350 h 666750"/>
                <a:gd name="connsiteX38" fmla="*/ 819150 w 819150"/>
                <a:gd name="connsiteY38" fmla="*/ 542925 h 666750"/>
                <a:gd name="connsiteX39" fmla="*/ 816769 w 819150"/>
                <a:gd name="connsiteY39" fmla="*/ 588169 h 666750"/>
                <a:gd name="connsiteX40" fmla="*/ 809625 w 819150"/>
                <a:gd name="connsiteY40" fmla="*/ 616744 h 666750"/>
                <a:gd name="connsiteX41" fmla="*/ 797719 w 819150"/>
                <a:gd name="connsiteY41" fmla="*/ 635794 h 666750"/>
                <a:gd name="connsiteX42" fmla="*/ 781050 w 819150"/>
                <a:gd name="connsiteY42" fmla="*/ 650081 h 666750"/>
                <a:gd name="connsiteX43" fmla="*/ 757238 w 819150"/>
                <a:gd name="connsiteY43" fmla="*/ 659606 h 666750"/>
                <a:gd name="connsiteX44" fmla="*/ 731044 w 819150"/>
                <a:gd name="connsiteY44" fmla="*/ 666750 h 666750"/>
                <a:gd name="connsiteX45" fmla="*/ 704850 w 819150"/>
                <a:gd name="connsiteY45" fmla="*/ 666750 h 666750"/>
                <a:gd name="connsiteX46" fmla="*/ 659606 w 819150"/>
                <a:gd name="connsiteY46" fmla="*/ 657225 h 666750"/>
                <a:gd name="connsiteX47" fmla="*/ 597694 w 819150"/>
                <a:gd name="connsiteY47" fmla="*/ 633412 h 666750"/>
                <a:gd name="connsiteX48" fmla="*/ 500063 w 819150"/>
                <a:gd name="connsiteY48" fmla="*/ 581025 h 666750"/>
                <a:gd name="connsiteX49" fmla="*/ 414338 w 819150"/>
                <a:gd name="connsiteY49" fmla="*/ 523875 h 666750"/>
                <a:gd name="connsiteX50" fmla="*/ 328613 w 819150"/>
                <a:gd name="connsiteY50" fmla="*/ 454819 h 666750"/>
                <a:gd name="connsiteX51" fmla="*/ 238125 w 819150"/>
                <a:gd name="connsiteY51" fmla="*/ 37623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19150" h="666750">
                  <a:moveTo>
                    <a:pt x="238125" y="376237"/>
                  </a:moveTo>
                  <a:lnTo>
                    <a:pt x="183356" y="323850"/>
                  </a:lnTo>
                  <a:lnTo>
                    <a:pt x="147638" y="285750"/>
                  </a:lnTo>
                  <a:lnTo>
                    <a:pt x="116681" y="247650"/>
                  </a:lnTo>
                  <a:lnTo>
                    <a:pt x="85725" y="204787"/>
                  </a:lnTo>
                  <a:lnTo>
                    <a:pt x="54769" y="157162"/>
                  </a:lnTo>
                  <a:lnTo>
                    <a:pt x="35719" y="119062"/>
                  </a:lnTo>
                  <a:lnTo>
                    <a:pt x="14288" y="6667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7144"/>
                  </a:lnTo>
                  <a:lnTo>
                    <a:pt x="69056" y="26194"/>
                  </a:lnTo>
                  <a:lnTo>
                    <a:pt x="104775" y="50006"/>
                  </a:lnTo>
                  <a:lnTo>
                    <a:pt x="159544" y="83344"/>
                  </a:lnTo>
                  <a:lnTo>
                    <a:pt x="202406" y="107156"/>
                  </a:lnTo>
                  <a:lnTo>
                    <a:pt x="252413" y="128587"/>
                  </a:lnTo>
                  <a:lnTo>
                    <a:pt x="295275" y="147637"/>
                  </a:lnTo>
                  <a:lnTo>
                    <a:pt x="330994" y="159544"/>
                  </a:lnTo>
                  <a:lnTo>
                    <a:pt x="371475" y="169069"/>
                  </a:lnTo>
                  <a:lnTo>
                    <a:pt x="416719" y="178594"/>
                  </a:lnTo>
                  <a:lnTo>
                    <a:pt x="483394" y="190500"/>
                  </a:lnTo>
                  <a:lnTo>
                    <a:pt x="528638" y="195262"/>
                  </a:lnTo>
                  <a:lnTo>
                    <a:pt x="554831" y="195262"/>
                  </a:lnTo>
                  <a:lnTo>
                    <a:pt x="564356" y="195262"/>
                  </a:lnTo>
                  <a:lnTo>
                    <a:pt x="578644" y="200025"/>
                  </a:lnTo>
                  <a:lnTo>
                    <a:pt x="604838" y="216694"/>
                  </a:lnTo>
                  <a:lnTo>
                    <a:pt x="650081" y="254794"/>
                  </a:lnTo>
                  <a:lnTo>
                    <a:pt x="685800" y="288131"/>
                  </a:lnTo>
                  <a:lnTo>
                    <a:pt x="719138" y="321469"/>
                  </a:lnTo>
                  <a:lnTo>
                    <a:pt x="745331" y="352425"/>
                  </a:lnTo>
                  <a:lnTo>
                    <a:pt x="766763" y="383381"/>
                  </a:lnTo>
                  <a:lnTo>
                    <a:pt x="785813" y="414337"/>
                  </a:lnTo>
                  <a:lnTo>
                    <a:pt x="797719" y="442912"/>
                  </a:lnTo>
                  <a:lnTo>
                    <a:pt x="809625" y="473869"/>
                  </a:lnTo>
                  <a:lnTo>
                    <a:pt x="816769" y="514350"/>
                  </a:lnTo>
                  <a:lnTo>
                    <a:pt x="819150" y="542925"/>
                  </a:lnTo>
                  <a:lnTo>
                    <a:pt x="816769" y="588169"/>
                  </a:lnTo>
                  <a:lnTo>
                    <a:pt x="809625" y="616744"/>
                  </a:lnTo>
                  <a:lnTo>
                    <a:pt x="797719" y="635794"/>
                  </a:lnTo>
                  <a:lnTo>
                    <a:pt x="781050" y="650081"/>
                  </a:lnTo>
                  <a:lnTo>
                    <a:pt x="757238" y="659606"/>
                  </a:lnTo>
                  <a:lnTo>
                    <a:pt x="731044" y="666750"/>
                  </a:lnTo>
                  <a:lnTo>
                    <a:pt x="704850" y="666750"/>
                  </a:lnTo>
                  <a:lnTo>
                    <a:pt x="659606" y="657225"/>
                  </a:lnTo>
                  <a:lnTo>
                    <a:pt x="597694" y="633412"/>
                  </a:lnTo>
                  <a:lnTo>
                    <a:pt x="500063" y="581025"/>
                  </a:lnTo>
                  <a:lnTo>
                    <a:pt x="414338" y="523875"/>
                  </a:lnTo>
                  <a:lnTo>
                    <a:pt x="328613" y="454819"/>
                  </a:lnTo>
                  <a:lnTo>
                    <a:pt x="238125" y="376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3">
              <a:extLst>
                <a:ext uri="{FF2B5EF4-FFF2-40B4-BE49-F238E27FC236}">
                  <a16:creationId xmlns:a16="http://schemas.microsoft.com/office/drawing/2014/main" id="{43B99B1F-ADE8-4865-B332-3B337DAF3C5E}"/>
                </a:ext>
              </a:extLst>
            </p:cNvPr>
            <p:cNvSpPr/>
            <p:nvPr/>
          </p:nvSpPr>
          <p:spPr>
            <a:xfrm>
              <a:off x="4318000" y="2065338"/>
              <a:ext cx="2405063" cy="425450"/>
            </a:xfrm>
            <a:custGeom>
              <a:avLst/>
              <a:gdLst>
                <a:gd name="connsiteX0" fmla="*/ 831057 w 2405063"/>
                <a:gd name="connsiteY0" fmla="*/ 219075 h 426244"/>
                <a:gd name="connsiteX1" fmla="*/ 1166813 w 2405063"/>
                <a:gd name="connsiteY1" fmla="*/ 178594 h 426244"/>
                <a:gd name="connsiteX2" fmla="*/ 1409700 w 2405063"/>
                <a:gd name="connsiteY2" fmla="*/ 135731 h 426244"/>
                <a:gd name="connsiteX3" fmla="*/ 1662113 w 2405063"/>
                <a:gd name="connsiteY3" fmla="*/ 102394 h 426244"/>
                <a:gd name="connsiteX4" fmla="*/ 1843088 w 2405063"/>
                <a:gd name="connsiteY4" fmla="*/ 71437 h 426244"/>
                <a:gd name="connsiteX5" fmla="*/ 1878807 w 2405063"/>
                <a:gd name="connsiteY5" fmla="*/ 64294 h 426244"/>
                <a:gd name="connsiteX6" fmla="*/ 1931194 w 2405063"/>
                <a:gd name="connsiteY6" fmla="*/ 45244 h 426244"/>
                <a:gd name="connsiteX7" fmla="*/ 2012157 w 2405063"/>
                <a:gd name="connsiteY7" fmla="*/ 21431 h 426244"/>
                <a:gd name="connsiteX8" fmla="*/ 2097882 w 2405063"/>
                <a:gd name="connsiteY8" fmla="*/ 2381 h 426244"/>
                <a:gd name="connsiteX9" fmla="*/ 2150269 w 2405063"/>
                <a:gd name="connsiteY9" fmla="*/ 0 h 426244"/>
                <a:gd name="connsiteX10" fmla="*/ 2207419 w 2405063"/>
                <a:gd name="connsiteY10" fmla="*/ 7144 h 426244"/>
                <a:gd name="connsiteX11" fmla="*/ 2245519 w 2405063"/>
                <a:gd name="connsiteY11" fmla="*/ 16669 h 426244"/>
                <a:gd name="connsiteX12" fmla="*/ 2281238 w 2405063"/>
                <a:gd name="connsiteY12" fmla="*/ 26194 h 426244"/>
                <a:gd name="connsiteX13" fmla="*/ 2316957 w 2405063"/>
                <a:gd name="connsiteY13" fmla="*/ 42862 h 426244"/>
                <a:gd name="connsiteX14" fmla="*/ 2343150 w 2405063"/>
                <a:gd name="connsiteY14" fmla="*/ 57150 h 426244"/>
                <a:gd name="connsiteX15" fmla="*/ 2359819 w 2405063"/>
                <a:gd name="connsiteY15" fmla="*/ 71437 h 426244"/>
                <a:gd name="connsiteX16" fmla="*/ 2376488 w 2405063"/>
                <a:gd name="connsiteY16" fmla="*/ 90487 h 426244"/>
                <a:gd name="connsiteX17" fmla="*/ 2390775 w 2405063"/>
                <a:gd name="connsiteY17" fmla="*/ 111919 h 426244"/>
                <a:gd name="connsiteX18" fmla="*/ 2400300 w 2405063"/>
                <a:gd name="connsiteY18" fmla="*/ 133350 h 426244"/>
                <a:gd name="connsiteX19" fmla="*/ 2405063 w 2405063"/>
                <a:gd name="connsiteY19" fmla="*/ 157162 h 426244"/>
                <a:gd name="connsiteX20" fmla="*/ 2405063 w 2405063"/>
                <a:gd name="connsiteY20" fmla="*/ 176212 h 426244"/>
                <a:gd name="connsiteX21" fmla="*/ 2397919 w 2405063"/>
                <a:gd name="connsiteY21" fmla="*/ 195262 h 426244"/>
                <a:gd name="connsiteX22" fmla="*/ 2383632 w 2405063"/>
                <a:gd name="connsiteY22" fmla="*/ 216694 h 426244"/>
                <a:gd name="connsiteX23" fmla="*/ 2355057 w 2405063"/>
                <a:gd name="connsiteY23" fmla="*/ 233362 h 426244"/>
                <a:gd name="connsiteX24" fmla="*/ 2309813 w 2405063"/>
                <a:gd name="connsiteY24" fmla="*/ 245269 h 426244"/>
                <a:gd name="connsiteX25" fmla="*/ 2264569 w 2405063"/>
                <a:gd name="connsiteY25" fmla="*/ 245269 h 426244"/>
                <a:gd name="connsiteX26" fmla="*/ 2155032 w 2405063"/>
                <a:gd name="connsiteY26" fmla="*/ 250031 h 426244"/>
                <a:gd name="connsiteX27" fmla="*/ 1862138 w 2405063"/>
                <a:gd name="connsiteY27" fmla="*/ 285750 h 426244"/>
                <a:gd name="connsiteX28" fmla="*/ 1693069 w 2405063"/>
                <a:gd name="connsiteY28" fmla="*/ 307181 h 426244"/>
                <a:gd name="connsiteX29" fmla="*/ 1497807 w 2405063"/>
                <a:gd name="connsiteY29" fmla="*/ 328612 h 426244"/>
                <a:gd name="connsiteX30" fmla="*/ 1162050 w 2405063"/>
                <a:gd name="connsiteY30" fmla="*/ 361950 h 426244"/>
                <a:gd name="connsiteX31" fmla="*/ 931069 w 2405063"/>
                <a:gd name="connsiteY31" fmla="*/ 395287 h 426244"/>
                <a:gd name="connsiteX32" fmla="*/ 783432 w 2405063"/>
                <a:gd name="connsiteY32" fmla="*/ 411956 h 426244"/>
                <a:gd name="connsiteX33" fmla="*/ 673894 w 2405063"/>
                <a:gd name="connsiteY33" fmla="*/ 419100 h 426244"/>
                <a:gd name="connsiteX34" fmla="*/ 571500 w 2405063"/>
                <a:gd name="connsiteY34" fmla="*/ 426244 h 426244"/>
                <a:gd name="connsiteX35" fmla="*/ 495300 w 2405063"/>
                <a:gd name="connsiteY35" fmla="*/ 423862 h 426244"/>
                <a:gd name="connsiteX36" fmla="*/ 442913 w 2405063"/>
                <a:gd name="connsiteY36" fmla="*/ 419100 h 426244"/>
                <a:gd name="connsiteX37" fmla="*/ 381000 w 2405063"/>
                <a:gd name="connsiteY37" fmla="*/ 404812 h 426244"/>
                <a:gd name="connsiteX38" fmla="*/ 321469 w 2405063"/>
                <a:gd name="connsiteY38" fmla="*/ 388144 h 426244"/>
                <a:gd name="connsiteX39" fmla="*/ 233363 w 2405063"/>
                <a:gd name="connsiteY39" fmla="*/ 350044 h 426244"/>
                <a:gd name="connsiteX40" fmla="*/ 173832 w 2405063"/>
                <a:gd name="connsiteY40" fmla="*/ 316706 h 426244"/>
                <a:gd name="connsiteX41" fmla="*/ 130969 w 2405063"/>
                <a:gd name="connsiteY41" fmla="*/ 290512 h 426244"/>
                <a:gd name="connsiteX42" fmla="*/ 85725 w 2405063"/>
                <a:gd name="connsiteY42" fmla="*/ 254794 h 426244"/>
                <a:gd name="connsiteX43" fmla="*/ 47625 w 2405063"/>
                <a:gd name="connsiteY43" fmla="*/ 226219 h 426244"/>
                <a:gd name="connsiteX44" fmla="*/ 23813 w 2405063"/>
                <a:gd name="connsiteY44" fmla="*/ 207169 h 426244"/>
                <a:gd name="connsiteX45" fmla="*/ 9525 w 2405063"/>
                <a:gd name="connsiteY45" fmla="*/ 180975 h 426244"/>
                <a:gd name="connsiteX46" fmla="*/ 0 w 2405063"/>
                <a:gd name="connsiteY46" fmla="*/ 154781 h 426244"/>
                <a:gd name="connsiteX47" fmla="*/ 0 w 2405063"/>
                <a:gd name="connsiteY47" fmla="*/ 142875 h 426244"/>
                <a:gd name="connsiteX48" fmla="*/ 7144 w 2405063"/>
                <a:gd name="connsiteY48" fmla="*/ 133350 h 426244"/>
                <a:gd name="connsiteX49" fmla="*/ 21432 w 2405063"/>
                <a:gd name="connsiteY49" fmla="*/ 133350 h 426244"/>
                <a:gd name="connsiteX50" fmla="*/ 61913 w 2405063"/>
                <a:gd name="connsiteY50" fmla="*/ 145256 h 426244"/>
                <a:gd name="connsiteX51" fmla="*/ 152400 w 2405063"/>
                <a:gd name="connsiteY51" fmla="*/ 180975 h 426244"/>
                <a:gd name="connsiteX52" fmla="*/ 233363 w 2405063"/>
                <a:gd name="connsiteY52" fmla="*/ 204787 h 426244"/>
                <a:gd name="connsiteX53" fmla="*/ 378619 w 2405063"/>
                <a:gd name="connsiteY53" fmla="*/ 233362 h 426244"/>
                <a:gd name="connsiteX54" fmla="*/ 490538 w 2405063"/>
                <a:gd name="connsiteY54" fmla="*/ 245269 h 426244"/>
                <a:gd name="connsiteX55" fmla="*/ 569119 w 2405063"/>
                <a:gd name="connsiteY55" fmla="*/ 240506 h 426244"/>
                <a:gd name="connsiteX56" fmla="*/ 831057 w 2405063"/>
                <a:gd name="connsiteY56" fmla="*/ 2190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05063" h="426244">
                  <a:moveTo>
                    <a:pt x="831057" y="219075"/>
                  </a:moveTo>
                  <a:lnTo>
                    <a:pt x="1166813" y="178594"/>
                  </a:lnTo>
                  <a:lnTo>
                    <a:pt x="1409700" y="135731"/>
                  </a:lnTo>
                  <a:lnTo>
                    <a:pt x="1662113" y="102394"/>
                  </a:lnTo>
                  <a:lnTo>
                    <a:pt x="1843088" y="71437"/>
                  </a:lnTo>
                  <a:lnTo>
                    <a:pt x="1878807" y="64294"/>
                  </a:lnTo>
                  <a:lnTo>
                    <a:pt x="1931194" y="45244"/>
                  </a:lnTo>
                  <a:lnTo>
                    <a:pt x="2012157" y="21431"/>
                  </a:lnTo>
                  <a:lnTo>
                    <a:pt x="2097882" y="2381"/>
                  </a:lnTo>
                  <a:lnTo>
                    <a:pt x="2150269" y="0"/>
                  </a:lnTo>
                  <a:lnTo>
                    <a:pt x="2207419" y="7144"/>
                  </a:lnTo>
                  <a:lnTo>
                    <a:pt x="2245519" y="16669"/>
                  </a:lnTo>
                  <a:lnTo>
                    <a:pt x="2281238" y="26194"/>
                  </a:lnTo>
                  <a:lnTo>
                    <a:pt x="2316957" y="42862"/>
                  </a:lnTo>
                  <a:lnTo>
                    <a:pt x="2343150" y="57150"/>
                  </a:lnTo>
                  <a:lnTo>
                    <a:pt x="2359819" y="71437"/>
                  </a:lnTo>
                  <a:lnTo>
                    <a:pt x="2376488" y="90487"/>
                  </a:lnTo>
                  <a:lnTo>
                    <a:pt x="2390775" y="111919"/>
                  </a:lnTo>
                  <a:lnTo>
                    <a:pt x="2400300" y="133350"/>
                  </a:lnTo>
                  <a:lnTo>
                    <a:pt x="2405063" y="157162"/>
                  </a:lnTo>
                  <a:lnTo>
                    <a:pt x="2405063" y="176212"/>
                  </a:lnTo>
                  <a:lnTo>
                    <a:pt x="2397919" y="195262"/>
                  </a:lnTo>
                  <a:lnTo>
                    <a:pt x="2383632" y="216694"/>
                  </a:lnTo>
                  <a:lnTo>
                    <a:pt x="2355057" y="233362"/>
                  </a:lnTo>
                  <a:lnTo>
                    <a:pt x="2309813" y="245269"/>
                  </a:lnTo>
                  <a:lnTo>
                    <a:pt x="2264569" y="245269"/>
                  </a:lnTo>
                  <a:lnTo>
                    <a:pt x="2155032" y="250031"/>
                  </a:lnTo>
                  <a:lnTo>
                    <a:pt x="1862138" y="285750"/>
                  </a:lnTo>
                  <a:lnTo>
                    <a:pt x="1693069" y="307181"/>
                  </a:lnTo>
                  <a:lnTo>
                    <a:pt x="1497807" y="328612"/>
                  </a:lnTo>
                  <a:lnTo>
                    <a:pt x="1162050" y="361950"/>
                  </a:lnTo>
                  <a:lnTo>
                    <a:pt x="931069" y="395287"/>
                  </a:lnTo>
                  <a:lnTo>
                    <a:pt x="783432" y="411956"/>
                  </a:lnTo>
                  <a:lnTo>
                    <a:pt x="673894" y="419100"/>
                  </a:lnTo>
                  <a:lnTo>
                    <a:pt x="571500" y="426244"/>
                  </a:lnTo>
                  <a:lnTo>
                    <a:pt x="495300" y="423862"/>
                  </a:lnTo>
                  <a:lnTo>
                    <a:pt x="442913" y="419100"/>
                  </a:lnTo>
                  <a:lnTo>
                    <a:pt x="381000" y="404812"/>
                  </a:lnTo>
                  <a:lnTo>
                    <a:pt x="321469" y="388144"/>
                  </a:lnTo>
                  <a:lnTo>
                    <a:pt x="233363" y="350044"/>
                  </a:lnTo>
                  <a:lnTo>
                    <a:pt x="173832" y="316706"/>
                  </a:lnTo>
                  <a:lnTo>
                    <a:pt x="130969" y="290512"/>
                  </a:lnTo>
                  <a:lnTo>
                    <a:pt x="85725" y="254794"/>
                  </a:lnTo>
                  <a:lnTo>
                    <a:pt x="47625" y="226219"/>
                  </a:lnTo>
                  <a:lnTo>
                    <a:pt x="23813" y="207169"/>
                  </a:lnTo>
                  <a:lnTo>
                    <a:pt x="9525" y="180975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21432" y="133350"/>
                  </a:lnTo>
                  <a:lnTo>
                    <a:pt x="61913" y="145256"/>
                  </a:lnTo>
                  <a:lnTo>
                    <a:pt x="152400" y="180975"/>
                  </a:lnTo>
                  <a:lnTo>
                    <a:pt x="233363" y="204787"/>
                  </a:lnTo>
                  <a:lnTo>
                    <a:pt x="378619" y="233362"/>
                  </a:lnTo>
                  <a:lnTo>
                    <a:pt x="490538" y="245269"/>
                  </a:lnTo>
                  <a:lnTo>
                    <a:pt x="569119" y="240506"/>
                  </a:lnTo>
                  <a:lnTo>
                    <a:pt x="831057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4">
              <a:extLst>
                <a:ext uri="{FF2B5EF4-FFF2-40B4-BE49-F238E27FC236}">
                  <a16:creationId xmlns:a16="http://schemas.microsoft.com/office/drawing/2014/main" id="{28BC1AFF-2A8D-41A9-94E5-46E5B2AF7F6E}"/>
                </a:ext>
              </a:extLst>
            </p:cNvPr>
            <p:cNvSpPr/>
            <p:nvPr/>
          </p:nvSpPr>
          <p:spPr>
            <a:xfrm>
              <a:off x="4252913" y="2847975"/>
              <a:ext cx="561975" cy="1376363"/>
            </a:xfrm>
            <a:custGeom>
              <a:avLst/>
              <a:gdLst>
                <a:gd name="connsiteX0" fmla="*/ 426243 w 561975"/>
                <a:gd name="connsiteY0" fmla="*/ 381000 h 1376363"/>
                <a:gd name="connsiteX1" fmla="*/ 392906 w 561975"/>
                <a:gd name="connsiteY1" fmla="*/ 242888 h 1376363"/>
                <a:gd name="connsiteX2" fmla="*/ 333375 w 561975"/>
                <a:gd name="connsiteY2" fmla="*/ 90488 h 1376363"/>
                <a:gd name="connsiteX3" fmla="*/ 292893 w 561975"/>
                <a:gd name="connsiteY3" fmla="*/ 71438 h 1376363"/>
                <a:gd name="connsiteX4" fmla="*/ 233362 w 561975"/>
                <a:gd name="connsiteY4" fmla="*/ 45244 h 1376363"/>
                <a:gd name="connsiteX5" fmla="*/ 169068 w 561975"/>
                <a:gd name="connsiteY5" fmla="*/ 23813 h 1376363"/>
                <a:gd name="connsiteX6" fmla="*/ 111918 w 561975"/>
                <a:gd name="connsiteY6" fmla="*/ 9525 h 1376363"/>
                <a:gd name="connsiteX7" fmla="*/ 50006 w 561975"/>
                <a:gd name="connsiteY7" fmla="*/ 0 h 1376363"/>
                <a:gd name="connsiteX8" fmla="*/ 21431 w 561975"/>
                <a:gd name="connsiteY8" fmla="*/ 0 h 1376363"/>
                <a:gd name="connsiteX9" fmla="*/ 4762 w 561975"/>
                <a:gd name="connsiteY9" fmla="*/ 0 h 1376363"/>
                <a:gd name="connsiteX10" fmla="*/ 0 w 561975"/>
                <a:gd name="connsiteY10" fmla="*/ 4763 h 1376363"/>
                <a:gd name="connsiteX11" fmla="*/ 4762 w 561975"/>
                <a:gd name="connsiteY11" fmla="*/ 19050 h 1376363"/>
                <a:gd name="connsiteX12" fmla="*/ 28575 w 561975"/>
                <a:gd name="connsiteY12" fmla="*/ 50006 h 1376363"/>
                <a:gd name="connsiteX13" fmla="*/ 61912 w 561975"/>
                <a:gd name="connsiteY13" fmla="*/ 85725 h 1376363"/>
                <a:gd name="connsiteX14" fmla="*/ 97631 w 561975"/>
                <a:gd name="connsiteY14" fmla="*/ 128588 h 1376363"/>
                <a:gd name="connsiteX15" fmla="*/ 130968 w 561975"/>
                <a:gd name="connsiteY15" fmla="*/ 171450 h 1376363"/>
                <a:gd name="connsiteX16" fmla="*/ 164306 w 561975"/>
                <a:gd name="connsiteY16" fmla="*/ 228600 h 1376363"/>
                <a:gd name="connsiteX17" fmla="*/ 180975 w 561975"/>
                <a:gd name="connsiteY17" fmla="*/ 271463 h 1376363"/>
                <a:gd name="connsiteX18" fmla="*/ 216693 w 561975"/>
                <a:gd name="connsiteY18" fmla="*/ 395288 h 1376363"/>
                <a:gd name="connsiteX19" fmla="*/ 261937 w 561975"/>
                <a:gd name="connsiteY19" fmla="*/ 588169 h 1376363"/>
                <a:gd name="connsiteX20" fmla="*/ 288131 w 561975"/>
                <a:gd name="connsiteY20" fmla="*/ 726281 h 1376363"/>
                <a:gd name="connsiteX21" fmla="*/ 307181 w 561975"/>
                <a:gd name="connsiteY21" fmla="*/ 838200 h 1376363"/>
                <a:gd name="connsiteX22" fmla="*/ 304800 w 561975"/>
                <a:gd name="connsiteY22" fmla="*/ 914400 h 1376363"/>
                <a:gd name="connsiteX23" fmla="*/ 288131 w 561975"/>
                <a:gd name="connsiteY23" fmla="*/ 1092994 h 1376363"/>
                <a:gd name="connsiteX24" fmla="*/ 288131 w 561975"/>
                <a:gd name="connsiteY24" fmla="*/ 1126331 h 1376363"/>
                <a:gd name="connsiteX25" fmla="*/ 290512 w 561975"/>
                <a:gd name="connsiteY25" fmla="*/ 1154906 h 1376363"/>
                <a:gd name="connsiteX26" fmla="*/ 302418 w 561975"/>
                <a:gd name="connsiteY26" fmla="*/ 1190625 h 1376363"/>
                <a:gd name="connsiteX27" fmla="*/ 326231 w 561975"/>
                <a:gd name="connsiteY27" fmla="*/ 1240631 h 1376363"/>
                <a:gd name="connsiteX28" fmla="*/ 359568 w 561975"/>
                <a:gd name="connsiteY28" fmla="*/ 1288256 h 1376363"/>
                <a:gd name="connsiteX29" fmla="*/ 385762 w 561975"/>
                <a:gd name="connsiteY29" fmla="*/ 1321594 h 1376363"/>
                <a:gd name="connsiteX30" fmla="*/ 409575 w 561975"/>
                <a:gd name="connsiteY30" fmla="*/ 1350169 h 1376363"/>
                <a:gd name="connsiteX31" fmla="*/ 423862 w 561975"/>
                <a:gd name="connsiteY31" fmla="*/ 1362075 h 1376363"/>
                <a:gd name="connsiteX32" fmla="*/ 442912 w 561975"/>
                <a:gd name="connsiteY32" fmla="*/ 1371600 h 1376363"/>
                <a:gd name="connsiteX33" fmla="*/ 459581 w 561975"/>
                <a:gd name="connsiteY33" fmla="*/ 1376363 h 1376363"/>
                <a:gd name="connsiteX34" fmla="*/ 478631 w 561975"/>
                <a:gd name="connsiteY34" fmla="*/ 1373981 h 1376363"/>
                <a:gd name="connsiteX35" fmla="*/ 497681 w 561975"/>
                <a:gd name="connsiteY35" fmla="*/ 1366838 h 1376363"/>
                <a:gd name="connsiteX36" fmla="*/ 523875 w 561975"/>
                <a:gd name="connsiteY36" fmla="*/ 1350169 h 1376363"/>
                <a:gd name="connsiteX37" fmla="*/ 540543 w 561975"/>
                <a:gd name="connsiteY37" fmla="*/ 1333500 h 1376363"/>
                <a:gd name="connsiteX38" fmla="*/ 561975 w 561975"/>
                <a:gd name="connsiteY38" fmla="*/ 1295400 h 1376363"/>
                <a:gd name="connsiteX39" fmla="*/ 561975 w 561975"/>
                <a:gd name="connsiteY39" fmla="*/ 1288256 h 1376363"/>
                <a:gd name="connsiteX40" fmla="*/ 554831 w 561975"/>
                <a:gd name="connsiteY40" fmla="*/ 1164431 h 1376363"/>
                <a:gd name="connsiteX41" fmla="*/ 554831 w 561975"/>
                <a:gd name="connsiteY41" fmla="*/ 1052513 h 1376363"/>
                <a:gd name="connsiteX42" fmla="*/ 545306 w 561975"/>
                <a:gd name="connsiteY42" fmla="*/ 988219 h 1376363"/>
                <a:gd name="connsiteX43" fmla="*/ 507206 w 561975"/>
                <a:gd name="connsiteY43" fmla="*/ 759619 h 1376363"/>
                <a:gd name="connsiteX44" fmla="*/ 492918 w 561975"/>
                <a:gd name="connsiteY44" fmla="*/ 640556 h 1376363"/>
                <a:gd name="connsiteX45" fmla="*/ 426243 w 561975"/>
                <a:gd name="connsiteY45" fmla="*/ 381000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376363">
                  <a:moveTo>
                    <a:pt x="426243" y="381000"/>
                  </a:moveTo>
                  <a:lnTo>
                    <a:pt x="392906" y="242888"/>
                  </a:lnTo>
                  <a:lnTo>
                    <a:pt x="333375" y="90488"/>
                  </a:lnTo>
                  <a:lnTo>
                    <a:pt x="292893" y="71438"/>
                  </a:lnTo>
                  <a:lnTo>
                    <a:pt x="233362" y="45244"/>
                  </a:lnTo>
                  <a:lnTo>
                    <a:pt x="169068" y="23813"/>
                  </a:lnTo>
                  <a:lnTo>
                    <a:pt x="111918" y="9525"/>
                  </a:lnTo>
                  <a:lnTo>
                    <a:pt x="50006" y="0"/>
                  </a:lnTo>
                  <a:lnTo>
                    <a:pt x="21431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4762" y="19050"/>
                  </a:lnTo>
                  <a:lnTo>
                    <a:pt x="28575" y="50006"/>
                  </a:lnTo>
                  <a:lnTo>
                    <a:pt x="61912" y="85725"/>
                  </a:lnTo>
                  <a:lnTo>
                    <a:pt x="97631" y="128588"/>
                  </a:lnTo>
                  <a:lnTo>
                    <a:pt x="130968" y="171450"/>
                  </a:lnTo>
                  <a:lnTo>
                    <a:pt x="164306" y="228600"/>
                  </a:lnTo>
                  <a:lnTo>
                    <a:pt x="180975" y="271463"/>
                  </a:lnTo>
                  <a:lnTo>
                    <a:pt x="216693" y="395288"/>
                  </a:lnTo>
                  <a:lnTo>
                    <a:pt x="261937" y="588169"/>
                  </a:lnTo>
                  <a:lnTo>
                    <a:pt x="288131" y="726281"/>
                  </a:lnTo>
                  <a:lnTo>
                    <a:pt x="307181" y="838200"/>
                  </a:lnTo>
                  <a:cubicBezTo>
                    <a:pt x="306387" y="863600"/>
                    <a:pt x="305594" y="889000"/>
                    <a:pt x="304800" y="914400"/>
                  </a:cubicBezTo>
                  <a:lnTo>
                    <a:pt x="288131" y="1092994"/>
                  </a:lnTo>
                  <a:lnTo>
                    <a:pt x="288131" y="1126331"/>
                  </a:lnTo>
                  <a:lnTo>
                    <a:pt x="290512" y="1154906"/>
                  </a:lnTo>
                  <a:lnTo>
                    <a:pt x="302418" y="1190625"/>
                  </a:lnTo>
                  <a:lnTo>
                    <a:pt x="326231" y="1240631"/>
                  </a:lnTo>
                  <a:lnTo>
                    <a:pt x="359568" y="1288256"/>
                  </a:lnTo>
                  <a:lnTo>
                    <a:pt x="385762" y="1321594"/>
                  </a:lnTo>
                  <a:lnTo>
                    <a:pt x="409575" y="1350169"/>
                  </a:lnTo>
                  <a:lnTo>
                    <a:pt x="423862" y="1362075"/>
                  </a:lnTo>
                  <a:lnTo>
                    <a:pt x="442912" y="1371600"/>
                  </a:lnTo>
                  <a:lnTo>
                    <a:pt x="459581" y="1376363"/>
                  </a:lnTo>
                  <a:lnTo>
                    <a:pt x="478631" y="1373981"/>
                  </a:lnTo>
                  <a:lnTo>
                    <a:pt x="497681" y="1366838"/>
                  </a:lnTo>
                  <a:lnTo>
                    <a:pt x="523875" y="1350169"/>
                  </a:lnTo>
                  <a:lnTo>
                    <a:pt x="540543" y="1333500"/>
                  </a:lnTo>
                  <a:lnTo>
                    <a:pt x="561975" y="1295400"/>
                  </a:lnTo>
                  <a:lnTo>
                    <a:pt x="561975" y="1288256"/>
                  </a:lnTo>
                  <a:lnTo>
                    <a:pt x="554831" y="1164431"/>
                  </a:lnTo>
                  <a:lnTo>
                    <a:pt x="554831" y="1052513"/>
                  </a:lnTo>
                  <a:lnTo>
                    <a:pt x="545306" y="988219"/>
                  </a:lnTo>
                  <a:lnTo>
                    <a:pt x="507206" y="759619"/>
                  </a:lnTo>
                  <a:lnTo>
                    <a:pt x="492918" y="640556"/>
                  </a:lnTo>
                  <a:lnTo>
                    <a:pt x="426243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9">
              <a:extLst>
                <a:ext uri="{FF2B5EF4-FFF2-40B4-BE49-F238E27FC236}">
                  <a16:creationId xmlns:a16="http://schemas.microsoft.com/office/drawing/2014/main" id="{B5D306D4-209D-4ED4-99FC-46CEEE61586E}"/>
                </a:ext>
              </a:extLst>
            </p:cNvPr>
            <p:cNvSpPr/>
            <p:nvPr/>
          </p:nvSpPr>
          <p:spPr>
            <a:xfrm>
              <a:off x="2690813" y="3506788"/>
              <a:ext cx="1241425" cy="1457325"/>
            </a:xfrm>
            <a:custGeom>
              <a:avLst/>
              <a:gdLst>
                <a:gd name="connsiteX0" fmla="*/ 964406 w 1240631"/>
                <a:gd name="connsiteY0" fmla="*/ 597694 h 1457325"/>
                <a:gd name="connsiteX1" fmla="*/ 1092993 w 1240631"/>
                <a:gd name="connsiteY1" fmla="*/ 473869 h 1457325"/>
                <a:gd name="connsiteX2" fmla="*/ 1159668 w 1240631"/>
                <a:gd name="connsiteY2" fmla="*/ 407194 h 1457325"/>
                <a:gd name="connsiteX3" fmla="*/ 1212056 w 1240631"/>
                <a:gd name="connsiteY3" fmla="*/ 354807 h 1457325"/>
                <a:gd name="connsiteX4" fmla="*/ 1226343 w 1240631"/>
                <a:gd name="connsiteY4" fmla="*/ 330994 h 1457325"/>
                <a:gd name="connsiteX5" fmla="*/ 1235868 w 1240631"/>
                <a:gd name="connsiteY5" fmla="*/ 307182 h 1457325"/>
                <a:gd name="connsiteX6" fmla="*/ 1240631 w 1240631"/>
                <a:gd name="connsiteY6" fmla="*/ 280988 h 1457325"/>
                <a:gd name="connsiteX7" fmla="*/ 1235868 w 1240631"/>
                <a:gd name="connsiteY7" fmla="*/ 259557 h 1457325"/>
                <a:gd name="connsiteX8" fmla="*/ 1226343 w 1240631"/>
                <a:gd name="connsiteY8" fmla="*/ 235744 h 1457325"/>
                <a:gd name="connsiteX9" fmla="*/ 1204912 w 1240631"/>
                <a:gd name="connsiteY9" fmla="*/ 195263 h 1457325"/>
                <a:gd name="connsiteX10" fmla="*/ 1176337 w 1240631"/>
                <a:gd name="connsiteY10" fmla="*/ 157163 h 1457325"/>
                <a:gd name="connsiteX11" fmla="*/ 1140618 w 1240631"/>
                <a:gd name="connsiteY11" fmla="*/ 119063 h 1457325"/>
                <a:gd name="connsiteX12" fmla="*/ 1092993 w 1240631"/>
                <a:gd name="connsiteY12" fmla="*/ 73819 h 1457325"/>
                <a:gd name="connsiteX13" fmla="*/ 1031081 w 1240631"/>
                <a:gd name="connsiteY13" fmla="*/ 33338 h 1457325"/>
                <a:gd name="connsiteX14" fmla="*/ 995362 w 1240631"/>
                <a:gd name="connsiteY14" fmla="*/ 11907 h 1457325"/>
                <a:gd name="connsiteX15" fmla="*/ 969168 w 1240631"/>
                <a:gd name="connsiteY15" fmla="*/ 0 h 1457325"/>
                <a:gd name="connsiteX16" fmla="*/ 945356 w 1240631"/>
                <a:gd name="connsiteY16" fmla="*/ 0 h 1457325"/>
                <a:gd name="connsiteX17" fmla="*/ 933450 w 1240631"/>
                <a:gd name="connsiteY17" fmla="*/ 7144 h 1457325"/>
                <a:gd name="connsiteX18" fmla="*/ 914400 w 1240631"/>
                <a:gd name="connsiteY18" fmla="*/ 28575 h 1457325"/>
                <a:gd name="connsiteX19" fmla="*/ 895350 w 1240631"/>
                <a:gd name="connsiteY19" fmla="*/ 66675 h 1457325"/>
                <a:gd name="connsiteX20" fmla="*/ 883443 w 1240631"/>
                <a:gd name="connsiteY20" fmla="*/ 97632 h 1457325"/>
                <a:gd name="connsiteX21" fmla="*/ 752475 w 1240631"/>
                <a:gd name="connsiteY21" fmla="*/ 157163 h 1457325"/>
                <a:gd name="connsiteX22" fmla="*/ 564356 w 1240631"/>
                <a:gd name="connsiteY22" fmla="*/ 238125 h 1457325"/>
                <a:gd name="connsiteX23" fmla="*/ 347662 w 1240631"/>
                <a:gd name="connsiteY23" fmla="*/ 321469 h 1457325"/>
                <a:gd name="connsiteX24" fmla="*/ 292893 w 1240631"/>
                <a:gd name="connsiteY24" fmla="*/ 340519 h 1457325"/>
                <a:gd name="connsiteX25" fmla="*/ 266700 w 1240631"/>
                <a:gd name="connsiteY25" fmla="*/ 342900 h 1457325"/>
                <a:gd name="connsiteX26" fmla="*/ 219075 w 1240631"/>
                <a:gd name="connsiteY26" fmla="*/ 338138 h 1457325"/>
                <a:gd name="connsiteX27" fmla="*/ 173831 w 1240631"/>
                <a:gd name="connsiteY27" fmla="*/ 326232 h 1457325"/>
                <a:gd name="connsiteX28" fmla="*/ 142875 w 1240631"/>
                <a:gd name="connsiteY28" fmla="*/ 309563 h 1457325"/>
                <a:gd name="connsiteX29" fmla="*/ 107156 w 1240631"/>
                <a:gd name="connsiteY29" fmla="*/ 285750 h 1457325"/>
                <a:gd name="connsiteX30" fmla="*/ 83343 w 1240631"/>
                <a:gd name="connsiteY30" fmla="*/ 259557 h 1457325"/>
                <a:gd name="connsiteX31" fmla="*/ 64293 w 1240631"/>
                <a:gd name="connsiteY31" fmla="*/ 233363 h 1457325"/>
                <a:gd name="connsiteX32" fmla="*/ 50006 w 1240631"/>
                <a:gd name="connsiteY32" fmla="*/ 221457 h 1457325"/>
                <a:gd name="connsiteX33" fmla="*/ 28575 w 1240631"/>
                <a:gd name="connsiteY33" fmla="*/ 211932 h 1457325"/>
                <a:gd name="connsiteX34" fmla="*/ 9525 w 1240631"/>
                <a:gd name="connsiteY34" fmla="*/ 216694 h 1457325"/>
                <a:gd name="connsiteX35" fmla="*/ 0 w 1240631"/>
                <a:gd name="connsiteY35" fmla="*/ 235744 h 1457325"/>
                <a:gd name="connsiteX36" fmla="*/ 0 w 1240631"/>
                <a:gd name="connsiteY36" fmla="*/ 261938 h 1457325"/>
                <a:gd name="connsiteX37" fmla="*/ 16668 w 1240631"/>
                <a:gd name="connsiteY37" fmla="*/ 330994 h 1457325"/>
                <a:gd name="connsiteX38" fmla="*/ 35718 w 1240631"/>
                <a:gd name="connsiteY38" fmla="*/ 376238 h 1457325"/>
                <a:gd name="connsiteX39" fmla="*/ 69056 w 1240631"/>
                <a:gd name="connsiteY39" fmla="*/ 435769 h 1457325"/>
                <a:gd name="connsiteX40" fmla="*/ 107156 w 1240631"/>
                <a:gd name="connsiteY40" fmla="*/ 492919 h 1457325"/>
                <a:gd name="connsiteX41" fmla="*/ 157162 w 1240631"/>
                <a:gd name="connsiteY41" fmla="*/ 550069 h 1457325"/>
                <a:gd name="connsiteX42" fmla="*/ 202406 w 1240631"/>
                <a:gd name="connsiteY42" fmla="*/ 595313 h 1457325"/>
                <a:gd name="connsiteX43" fmla="*/ 221456 w 1240631"/>
                <a:gd name="connsiteY43" fmla="*/ 611982 h 1457325"/>
                <a:gd name="connsiteX44" fmla="*/ 233362 w 1240631"/>
                <a:gd name="connsiteY44" fmla="*/ 619125 h 1457325"/>
                <a:gd name="connsiteX45" fmla="*/ 242887 w 1240631"/>
                <a:gd name="connsiteY45" fmla="*/ 621507 h 1457325"/>
                <a:gd name="connsiteX46" fmla="*/ 259556 w 1240631"/>
                <a:gd name="connsiteY46" fmla="*/ 619125 h 1457325"/>
                <a:gd name="connsiteX47" fmla="*/ 300037 w 1240631"/>
                <a:gd name="connsiteY47" fmla="*/ 600075 h 1457325"/>
                <a:gd name="connsiteX48" fmla="*/ 333375 w 1240631"/>
                <a:gd name="connsiteY48" fmla="*/ 571500 h 1457325"/>
                <a:gd name="connsiteX49" fmla="*/ 364331 w 1240631"/>
                <a:gd name="connsiteY49" fmla="*/ 535782 h 1457325"/>
                <a:gd name="connsiteX50" fmla="*/ 397668 w 1240631"/>
                <a:gd name="connsiteY50" fmla="*/ 511969 h 1457325"/>
                <a:gd name="connsiteX51" fmla="*/ 554831 w 1240631"/>
                <a:gd name="connsiteY51" fmla="*/ 431007 h 1457325"/>
                <a:gd name="connsiteX52" fmla="*/ 821531 w 1240631"/>
                <a:gd name="connsiteY52" fmla="*/ 297657 h 1457325"/>
                <a:gd name="connsiteX53" fmla="*/ 885825 w 1240631"/>
                <a:gd name="connsiteY53" fmla="*/ 269082 h 1457325"/>
                <a:gd name="connsiteX54" fmla="*/ 902493 w 1240631"/>
                <a:gd name="connsiteY54" fmla="*/ 264319 h 1457325"/>
                <a:gd name="connsiteX55" fmla="*/ 909637 w 1240631"/>
                <a:gd name="connsiteY55" fmla="*/ 264319 h 1457325"/>
                <a:gd name="connsiteX56" fmla="*/ 919162 w 1240631"/>
                <a:gd name="connsiteY56" fmla="*/ 266700 h 1457325"/>
                <a:gd name="connsiteX57" fmla="*/ 928687 w 1240631"/>
                <a:gd name="connsiteY57" fmla="*/ 271463 h 1457325"/>
                <a:gd name="connsiteX58" fmla="*/ 931068 w 1240631"/>
                <a:gd name="connsiteY58" fmla="*/ 280988 h 1457325"/>
                <a:gd name="connsiteX59" fmla="*/ 928687 w 1240631"/>
                <a:gd name="connsiteY59" fmla="*/ 302419 h 1457325"/>
                <a:gd name="connsiteX60" fmla="*/ 916781 w 1240631"/>
                <a:gd name="connsiteY60" fmla="*/ 354807 h 1457325"/>
                <a:gd name="connsiteX61" fmla="*/ 876300 w 1240631"/>
                <a:gd name="connsiteY61" fmla="*/ 414338 h 1457325"/>
                <a:gd name="connsiteX62" fmla="*/ 738187 w 1240631"/>
                <a:gd name="connsiteY62" fmla="*/ 614363 h 1457325"/>
                <a:gd name="connsiteX63" fmla="*/ 638175 w 1240631"/>
                <a:gd name="connsiteY63" fmla="*/ 752475 h 1457325"/>
                <a:gd name="connsiteX64" fmla="*/ 607218 w 1240631"/>
                <a:gd name="connsiteY64" fmla="*/ 795338 h 1457325"/>
                <a:gd name="connsiteX65" fmla="*/ 588168 w 1240631"/>
                <a:gd name="connsiteY65" fmla="*/ 833438 h 1457325"/>
                <a:gd name="connsiteX66" fmla="*/ 578643 w 1240631"/>
                <a:gd name="connsiteY66" fmla="*/ 866775 h 1457325"/>
                <a:gd name="connsiteX67" fmla="*/ 576262 w 1240631"/>
                <a:gd name="connsiteY67" fmla="*/ 890588 h 1457325"/>
                <a:gd name="connsiteX68" fmla="*/ 578643 w 1240631"/>
                <a:gd name="connsiteY68" fmla="*/ 909638 h 1457325"/>
                <a:gd name="connsiteX69" fmla="*/ 588168 w 1240631"/>
                <a:gd name="connsiteY69" fmla="*/ 933450 h 1457325"/>
                <a:gd name="connsiteX70" fmla="*/ 626268 w 1240631"/>
                <a:gd name="connsiteY70" fmla="*/ 969169 h 1457325"/>
                <a:gd name="connsiteX71" fmla="*/ 673893 w 1240631"/>
                <a:gd name="connsiteY71" fmla="*/ 1019175 h 1457325"/>
                <a:gd name="connsiteX72" fmla="*/ 709612 w 1240631"/>
                <a:gd name="connsiteY72" fmla="*/ 1059657 h 1457325"/>
                <a:gd name="connsiteX73" fmla="*/ 735806 w 1240631"/>
                <a:gd name="connsiteY73" fmla="*/ 1097757 h 1457325"/>
                <a:gd name="connsiteX74" fmla="*/ 757237 w 1240631"/>
                <a:gd name="connsiteY74" fmla="*/ 1138238 h 1457325"/>
                <a:gd name="connsiteX75" fmla="*/ 771525 w 1240631"/>
                <a:gd name="connsiteY75" fmla="*/ 1176338 h 1457325"/>
                <a:gd name="connsiteX76" fmla="*/ 778668 w 1240631"/>
                <a:gd name="connsiteY76" fmla="*/ 1219200 h 1457325"/>
                <a:gd name="connsiteX77" fmla="*/ 1052512 w 1240631"/>
                <a:gd name="connsiteY77" fmla="*/ 1457325 h 1457325"/>
                <a:gd name="connsiteX78" fmla="*/ 1092993 w 1240631"/>
                <a:gd name="connsiteY78" fmla="*/ 1447800 h 1457325"/>
                <a:gd name="connsiteX79" fmla="*/ 1123950 w 1240631"/>
                <a:gd name="connsiteY79" fmla="*/ 1431132 h 1457325"/>
                <a:gd name="connsiteX80" fmla="*/ 1138237 w 1240631"/>
                <a:gd name="connsiteY80" fmla="*/ 1416844 h 1457325"/>
                <a:gd name="connsiteX81" fmla="*/ 1150143 w 1240631"/>
                <a:gd name="connsiteY81" fmla="*/ 1400175 h 1457325"/>
                <a:gd name="connsiteX82" fmla="*/ 1154906 w 1240631"/>
                <a:gd name="connsiteY82" fmla="*/ 1376363 h 1457325"/>
                <a:gd name="connsiteX83" fmla="*/ 1154906 w 1240631"/>
                <a:gd name="connsiteY83" fmla="*/ 1359694 h 1457325"/>
                <a:gd name="connsiteX84" fmla="*/ 1150143 w 1240631"/>
                <a:gd name="connsiteY84" fmla="*/ 1321594 h 1457325"/>
                <a:gd name="connsiteX85" fmla="*/ 1138237 w 1240631"/>
                <a:gd name="connsiteY85" fmla="*/ 1281113 h 1457325"/>
                <a:gd name="connsiteX86" fmla="*/ 1119187 w 1240631"/>
                <a:gd name="connsiteY86" fmla="*/ 1245394 h 1457325"/>
                <a:gd name="connsiteX87" fmla="*/ 1085850 w 1240631"/>
                <a:gd name="connsiteY87" fmla="*/ 1197769 h 1457325"/>
                <a:gd name="connsiteX88" fmla="*/ 1035843 w 1240631"/>
                <a:gd name="connsiteY88" fmla="*/ 1135857 h 1457325"/>
                <a:gd name="connsiteX89" fmla="*/ 971550 w 1240631"/>
                <a:gd name="connsiteY89" fmla="*/ 1071563 h 1457325"/>
                <a:gd name="connsiteX90" fmla="*/ 892968 w 1240631"/>
                <a:gd name="connsiteY90" fmla="*/ 1004888 h 1457325"/>
                <a:gd name="connsiteX91" fmla="*/ 795337 w 1240631"/>
                <a:gd name="connsiteY91" fmla="*/ 931069 h 1457325"/>
                <a:gd name="connsiteX92" fmla="*/ 704850 w 1240631"/>
                <a:gd name="connsiteY92" fmla="*/ 866775 h 1457325"/>
                <a:gd name="connsiteX93" fmla="*/ 700087 w 1240631"/>
                <a:gd name="connsiteY93" fmla="*/ 862013 h 1457325"/>
                <a:gd name="connsiteX94" fmla="*/ 697706 w 1240631"/>
                <a:gd name="connsiteY94" fmla="*/ 857250 h 1457325"/>
                <a:gd name="connsiteX95" fmla="*/ 702468 w 1240631"/>
                <a:gd name="connsiteY95" fmla="*/ 840582 h 1457325"/>
                <a:gd name="connsiteX96" fmla="*/ 747712 w 1240631"/>
                <a:gd name="connsiteY96" fmla="*/ 800100 h 1457325"/>
                <a:gd name="connsiteX97" fmla="*/ 852487 w 1240631"/>
                <a:gd name="connsiteY97" fmla="*/ 704850 h 1457325"/>
                <a:gd name="connsiteX98" fmla="*/ 964406 w 1240631"/>
                <a:gd name="connsiteY98" fmla="*/ 597694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240631" h="1457325">
                  <a:moveTo>
                    <a:pt x="964406" y="597694"/>
                  </a:moveTo>
                  <a:lnTo>
                    <a:pt x="1092993" y="473869"/>
                  </a:lnTo>
                  <a:lnTo>
                    <a:pt x="1159668" y="407194"/>
                  </a:lnTo>
                  <a:lnTo>
                    <a:pt x="1212056" y="354807"/>
                  </a:lnTo>
                  <a:lnTo>
                    <a:pt x="1226343" y="330994"/>
                  </a:lnTo>
                  <a:lnTo>
                    <a:pt x="1235868" y="307182"/>
                  </a:lnTo>
                  <a:lnTo>
                    <a:pt x="1240631" y="280988"/>
                  </a:lnTo>
                  <a:lnTo>
                    <a:pt x="1235868" y="259557"/>
                  </a:lnTo>
                  <a:lnTo>
                    <a:pt x="1226343" y="235744"/>
                  </a:lnTo>
                  <a:lnTo>
                    <a:pt x="1204912" y="195263"/>
                  </a:lnTo>
                  <a:lnTo>
                    <a:pt x="1176337" y="157163"/>
                  </a:lnTo>
                  <a:lnTo>
                    <a:pt x="1140618" y="119063"/>
                  </a:lnTo>
                  <a:lnTo>
                    <a:pt x="1092993" y="73819"/>
                  </a:lnTo>
                  <a:lnTo>
                    <a:pt x="1031081" y="33338"/>
                  </a:lnTo>
                  <a:lnTo>
                    <a:pt x="995362" y="11907"/>
                  </a:lnTo>
                  <a:lnTo>
                    <a:pt x="969168" y="0"/>
                  </a:lnTo>
                  <a:lnTo>
                    <a:pt x="945356" y="0"/>
                  </a:lnTo>
                  <a:lnTo>
                    <a:pt x="933450" y="7144"/>
                  </a:lnTo>
                  <a:lnTo>
                    <a:pt x="914400" y="28575"/>
                  </a:lnTo>
                  <a:lnTo>
                    <a:pt x="895350" y="66675"/>
                  </a:lnTo>
                  <a:lnTo>
                    <a:pt x="883443" y="97632"/>
                  </a:lnTo>
                  <a:lnTo>
                    <a:pt x="752475" y="157163"/>
                  </a:lnTo>
                  <a:lnTo>
                    <a:pt x="564356" y="238125"/>
                  </a:lnTo>
                  <a:lnTo>
                    <a:pt x="347662" y="321469"/>
                  </a:lnTo>
                  <a:lnTo>
                    <a:pt x="292893" y="340519"/>
                  </a:lnTo>
                  <a:lnTo>
                    <a:pt x="266700" y="342900"/>
                  </a:lnTo>
                  <a:lnTo>
                    <a:pt x="219075" y="338138"/>
                  </a:lnTo>
                  <a:lnTo>
                    <a:pt x="173831" y="326232"/>
                  </a:lnTo>
                  <a:lnTo>
                    <a:pt x="142875" y="309563"/>
                  </a:lnTo>
                  <a:lnTo>
                    <a:pt x="107156" y="285750"/>
                  </a:lnTo>
                  <a:lnTo>
                    <a:pt x="83343" y="259557"/>
                  </a:lnTo>
                  <a:lnTo>
                    <a:pt x="64293" y="233363"/>
                  </a:lnTo>
                  <a:lnTo>
                    <a:pt x="50006" y="221457"/>
                  </a:lnTo>
                  <a:lnTo>
                    <a:pt x="28575" y="211932"/>
                  </a:lnTo>
                  <a:lnTo>
                    <a:pt x="9525" y="216694"/>
                  </a:lnTo>
                  <a:lnTo>
                    <a:pt x="0" y="235744"/>
                  </a:lnTo>
                  <a:lnTo>
                    <a:pt x="0" y="261938"/>
                  </a:lnTo>
                  <a:lnTo>
                    <a:pt x="16668" y="330994"/>
                  </a:lnTo>
                  <a:lnTo>
                    <a:pt x="35718" y="376238"/>
                  </a:lnTo>
                  <a:lnTo>
                    <a:pt x="69056" y="435769"/>
                  </a:lnTo>
                  <a:lnTo>
                    <a:pt x="107156" y="492919"/>
                  </a:lnTo>
                  <a:lnTo>
                    <a:pt x="157162" y="550069"/>
                  </a:lnTo>
                  <a:lnTo>
                    <a:pt x="202406" y="595313"/>
                  </a:lnTo>
                  <a:lnTo>
                    <a:pt x="221456" y="611982"/>
                  </a:lnTo>
                  <a:lnTo>
                    <a:pt x="233362" y="619125"/>
                  </a:lnTo>
                  <a:lnTo>
                    <a:pt x="242887" y="621507"/>
                  </a:lnTo>
                  <a:lnTo>
                    <a:pt x="259556" y="619125"/>
                  </a:lnTo>
                  <a:lnTo>
                    <a:pt x="300037" y="600075"/>
                  </a:lnTo>
                  <a:lnTo>
                    <a:pt x="333375" y="571500"/>
                  </a:lnTo>
                  <a:lnTo>
                    <a:pt x="364331" y="535782"/>
                  </a:lnTo>
                  <a:lnTo>
                    <a:pt x="397668" y="511969"/>
                  </a:lnTo>
                  <a:lnTo>
                    <a:pt x="554831" y="431007"/>
                  </a:lnTo>
                  <a:lnTo>
                    <a:pt x="821531" y="297657"/>
                  </a:lnTo>
                  <a:lnTo>
                    <a:pt x="885825" y="269082"/>
                  </a:lnTo>
                  <a:lnTo>
                    <a:pt x="902493" y="264319"/>
                  </a:lnTo>
                  <a:lnTo>
                    <a:pt x="909637" y="264319"/>
                  </a:lnTo>
                  <a:lnTo>
                    <a:pt x="919162" y="266700"/>
                  </a:lnTo>
                  <a:lnTo>
                    <a:pt x="928687" y="271463"/>
                  </a:lnTo>
                  <a:lnTo>
                    <a:pt x="931068" y="280988"/>
                  </a:lnTo>
                  <a:lnTo>
                    <a:pt x="928687" y="302419"/>
                  </a:lnTo>
                  <a:lnTo>
                    <a:pt x="916781" y="354807"/>
                  </a:lnTo>
                  <a:lnTo>
                    <a:pt x="876300" y="414338"/>
                  </a:lnTo>
                  <a:lnTo>
                    <a:pt x="738187" y="614363"/>
                  </a:lnTo>
                  <a:lnTo>
                    <a:pt x="638175" y="752475"/>
                  </a:lnTo>
                  <a:lnTo>
                    <a:pt x="607218" y="795338"/>
                  </a:lnTo>
                  <a:lnTo>
                    <a:pt x="588168" y="833438"/>
                  </a:lnTo>
                  <a:lnTo>
                    <a:pt x="578643" y="866775"/>
                  </a:lnTo>
                  <a:lnTo>
                    <a:pt x="576262" y="890588"/>
                  </a:lnTo>
                  <a:lnTo>
                    <a:pt x="578643" y="909638"/>
                  </a:lnTo>
                  <a:lnTo>
                    <a:pt x="588168" y="933450"/>
                  </a:lnTo>
                  <a:lnTo>
                    <a:pt x="626268" y="969169"/>
                  </a:lnTo>
                  <a:lnTo>
                    <a:pt x="673893" y="1019175"/>
                  </a:lnTo>
                  <a:lnTo>
                    <a:pt x="709612" y="1059657"/>
                  </a:lnTo>
                  <a:lnTo>
                    <a:pt x="735806" y="1097757"/>
                  </a:lnTo>
                  <a:lnTo>
                    <a:pt x="757237" y="1138238"/>
                  </a:lnTo>
                  <a:lnTo>
                    <a:pt x="771525" y="1176338"/>
                  </a:lnTo>
                  <a:lnTo>
                    <a:pt x="778668" y="1219200"/>
                  </a:lnTo>
                  <a:lnTo>
                    <a:pt x="1052512" y="1457325"/>
                  </a:lnTo>
                  <a:lnTo>
                    <a:pt x="1092993" y="1447800"/>
                  </a:lnTo>
                  <a:lnTo>
                    <a:pt x="1123950" y="1431132"/>
                  </a:lnTo>
                  <a:lnTo>
                    <a:pt x="1138237" y="1416844"/>
                  </a:lnTo>
                  <a:lnTo>
                    <a:pt x="1150143" y="1400175"/>
                  </a:lnTo>
                  <a:lnTo>
                    <a:pt x="1154906" y="1376363"/>
                  </a:lnTo>
                  <a:lnTo>
                    <a:pt x="1154906" y="1359694"/>
                  </a:lnTo>
                  <a:lnTo>
                    <a:pt x="1150143" y="1321594"/>
                  </a:lnTo>
                  <a:lnTo>
                    <a:pt x="1138237" y="1281113"/>
                  </a:lnTo>
                  <a:lnTo>
                    <a:pt x="1119187" y="1245394"/>
                  </a:lnTo>
                  <a:lnTo>
                    <a:pt x="1085850" y="1197769"/>
                  </a:lnTo>
                  <a:lnTo>
                    <a:pt x="1035843" y="1135857"/>
                  </a:lnTo>
                  <a:lnTo>
                    <a:pt x="971550" y="1071563"/>
                  </a:lnTo>
                  <a:lnTo>
                    <a:pt x="892968" y="1004888"/>
                  </a:lnTo>
                  <a:lnTo>
                    <a:pt x="795337" y="931069"/>
                  </a:lnTo>
                  <a:lnTo>
                    <a:pt x="704850" y="866775"/>
                  </a:lnTo>
                  <a:lnTo>
                    <a:pt x="700087" y="862013"/>
                  </a:lnTo>
                  <a:lnTo>
                    <a:pt x="697706" y="857250"/>
                  </a:lnTo>
                  <a:lnTo>
                    <a:pt x="702468" y="840582"/>
                  </a:lnTo>
                  <a:lnTo>
                    <a:pt x="747712" y="800100"/>
                  </a:lnTo>
                  <a:lnTo>
                    <a:pt x="852487" y="704850"/>
                  </a:lnTo>
                  <a:lnTo>
                    <a:pt x="964406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5D6D7807-3B65-47BB-80C4-95C645B6973B}"/>
                </a:ext>
              </a:extLst>
            </p:cNvPr>
            <p:cNvSpPr/>
            <p:nvPr/>
          </p:nvSpPr>
          <p:spPr>
            <a:xfrm>
              <a:off x="4543425" y="2713038"/>
              <a:ext cx="2447925" cy="1358900"/>
            </a:xfrm>
            <a:custGeom>
              <a:avLst/>
              <a:gdLst>
                <a:gd name="connsiteX0" fmla="*/ 642938 w 2447925"/>
                <a:gd name="connsiteY0" fmla="*/ 345281 h 1359694"/>
                <a:gd name="connsiteX1" fmla="*/ 290513 w 2447925"/>
                <a:gd name="connsiteY1" fmla="*/ 383381 h 1359694"/>
                <a:gd name="connsiteX2" fmla="*/ 59531 w 2447925"/>
                <a:gd name="connsiteY2" fmla="*/ 407194 h 1359694"/>
                <a:gd name="connsiteX3" fmla="*/ 0 w 2447925"/>
                <a:gd name="connsiteY3" fmla="*/ 228600 h 1359694"/>
                <a:gd name="connsiteX4" fmla="*/ 78581 w 2447925"/>
                <a:gd name="connsiteY4" fmla="*/ 223837 h 1359694"/>
                <a:gd name="connsiteX5" fmla="*/ 142875 w 2447925"/>
                <a:gd name="connsiteY5" fmla="*/ 223837 h 1359694"/>
                <a:gd name="connsiteX6" fmla="*/ 292894 w 2447925"/>
                <a:gd name="connsiteY6" fmla="*/ 214312 h 1359694"/>
                <a:gd name="connsiteX7" fmla="*/ 438150 w 2447925"/>
                <a:gd name="connsiteY7" fmla="*/ 202406 h 1359694"/>
                <a:gd name="connsiteX8" fmla="*/ 657225 w 2447925"/>
                <a:gd name="connsiteY8" fmla="*/ 176212 h 1359694"/>
                <a:gd name="connsiteX9" fmla="*/ 850106 w 2447925"/>
                <a:gd name="connsiteY9" fmla="*/ 150019 h 1359694"/>
                <a:gd name="connsiteX10" fmla="*/ 981075 w 2447925"/>
                <a:gd name="connsiteY10" fmla="*/ 130969 h 1359694"/>
                <a:gd name="connsiteX11" fmla="*/ 1178719 w 2447925"/>
                <a:gd name="connsiteY11" fmla="*/ 114300 h 1359694"/>
                <a:gd name="connsiteX12" fmla="*/ 1562100 w 2447925"/>
                <a:gd name="connsiteY12" fmla="*/ 71437 h 1359694"/>
                <a:gd name="connsiteX13" fmla="*/ 1843088 w 2447925"/>
                <a:gd name="connsiteY13" fmla="*/ 40481 h 1359694"/>
                <a:gd name="connsiteX14" fmla="*/ 2007394 w 2447925"/>
                <a:gd name="connsiteY14" fmla="*/ 19050 h 1359694"/>
                <a:gd name="connsiteX15" fmla="*/ 2059781 w 2447925"/>
                <a:gd name="connsiteY15" fmla="*/ 2381 h 1359694"/>
                <a:gd name="connsiteX16" fmla="*/ 2066925 w 2447925"/>
                <a:gd name="connsiteY16" fmla="*/ 0 h 1359694"/>
                <a:gd name="connsiteX17" fmla="*/ 2076450 w 2447925"/>
                <a:gd name="connsiteY17" fmla="*/ 0 h 1359694"/>
                <a:gd name="connsiteX18" fmla="*/ 2095500 w 2447925"/>
                <a:gd name="connsiteY18" fmla="*/ 4762 h 1359694"/>
                <a:gd name="connsiteX19" fmla="*/ 2171700 w 2447925"/>
                <a:gd name="connsiteY19" fmla="*/ 38100 h 1359694"/>
                <a:gd name="connsiteX20" fmla="*/ 2259806 w 2447925"/>
                <a:gd name="connsiteY20" fmla="*/ 78581 h 1359694"/>
                <a:gd name="connsiteX21" fmla="*/ 2338388 w 2447925"/>
                <a:gd name="connsiteY21" fmla="*/ 116681 h 1359694"/>
                <a:gd name="connsiteX22" fmla="*/ 2390775 w 2447925"/>
                <a:gd name="connsiteY22" fmla="*/ 145256 h 1359694"/>
                <a:gd name="connsiteX23" fmla="*/ 2421731 w 2447925"/>
                <a:gd name="connsiteY23" fmla="*/ 164306 h 1359694"/>
                <a:gd name="connsiteX24" fmla="*/ 2431256 w 2447925"/>
                <a:gd name="connsiteY24" fmla="*/ 173831 h 1359694"/>
                <a:gd name="connsiteX25" fmla="*/ 2438400 w 2447925"/>
                <a:gd name="connsiteY25" fmla="*/ 183356 h 1359694"/>
                <a:gd name="connsiteX26" fmla="*/ 2447925 w 2447925"/>
                <a:gd name="connsiteY26" fmla="*/ 200025 h 1359694"/>
                <a:gd name="connsiteX27" fmla="*/ 2447925 w 2447925"/>
                <a:gd name="connsiteY27" fmla="*/ 211931 h 1359694"/>
                <a:gd name="connsiteX28" fmla="*/ 2445544 w 2447925"/>
                <a:gd name="connsiteY28" fmla="*/ 238125 h 1359694"/>
                <a:gd name="connsiteX29" fmla="*/ 2431256 w 2447925"/>
                <a:gd name="connsiteY29" fmla="*/ 264319 h 1359694"/>
                <a:gd name="connsiteX30" fmla="*/ 2405063 w 2447925"/>
                <a:gd name="connsiteY30" fmla="*/ 292894 h 1359694"/>
                <a:gd name="connsiteX31" fmla="*/ 2371725 w 2447925"/>
                <a:gd name="connsiteY31" fmla="*/ 321469 h 1359694"/>
                <a:gd name="connsiteX32" fmla="*/ 2319338 w 2447925"/>
                <a:gd name="connsiteY32" fmla="*/ 402431 h 1359694"/>
                <a:gd name="connsiteX33" fmla="*/ 2240756 w 2447925"/>
                <a:gd name="connsiteY33" fmla="*/ 671512 h 1359694"/>
                <a:gd name="connsiteX34" fmla="*/ 2100263 w 2447925"/>
                <a:gd name="connsiteY34" fmla="*/ 1157287 h 1359694"/>
                <a:gd name="connsiteX35" fmla="*/ 2069306 w 2447925"/>
                <a:gd name="connsiteY35" fmla="*/ 1257300 h 1359694"/>
                <a:gd name="connsiteX36" fmla="*/ 2019300 w 2447925"/>
                <a:gd name="connsiteY36" fmla="*/ 1343025 h 1359694"/>
                <a:gd name="connsiteX37" fmla="*/ 2009775 w 2447925"/>
                <a:gd name="connsiteY37" fmla="*/ 1357312 h 1359694"/>
                <a:gd name="connsiteX38" fmla="*/ 1997869 w 2447925"/>
                <a:gd name="connsiteY38" fmla="*/ 1359694 h 1359694"/>
                <a:gd name="connsiteX39" fmla="*/ 1978819 w 2447925"/>
                <a:gd name="connsiteY39" fmla="*/ 1354931 h 1359694"/>
                <a:gd name="connsiteX40" fmla="*/ 1940719 w 2447925"/>
                <a:gd name="connsiteY40" fmla="*/ 1347787 h 1359694"/>
                <a:gd name="connsiteX41" fmla="*/ 1874044 w 2447925"/>
                <a:gd name="connsiteY41" fmla="*/ 1133475 h 1359694"/>
                <a:gd name="connsiteX42" fmla="*/ 1943100 w 2447925"/>
                <a:gd name="connsiteY42" fmla="*/ 733425 h 1359694"/>
                <a:gd name="connsiteX43" fmla="*/ 1978819 w 2447925"/>
                <a:gd name="connsiteY43" fmla="*/ 671512 h 1359694"/>
                <a:gd name="connsiteX44" fmla="*/ 2005013 w 2447925"/>
                <a:gd name="connsiteY44" fmla="*/ 495300 h 1359694"/>
                <a:gd name="connsiteX45" fmla="*/ 2031206 w 2447925"/>
                <a:gd name="connsiteY45" fmla="*/ 321469 h 1359694"/>
                <a:gd name="connsiteX46" fmla="*/ 2031206 w 2447925"/>
                <a:gd name="connsiteY46" fmla="*/ 290512 h 1359694"/>
                <a:gd name="connsiteX47" fmla="*/ 2026444 w 2447925"/>
                <a:gd name="connsiteY47" fmla="*/ 261937 h 1359694"/>
                <a:gd name="connsiteX48" fmla="*/ 2019300 w 2447925"/>
                <a:gd name="connsiteY48" fmla="*/ 245269 h 1359694"/>
                <a:gd name="connsiteX49" fmla="*/ 2009775 w 2447925"/>
                <a:gd name="connsiteY49" fmla="*/ 233362 h 1359694"/>
                <a:gd name="connsiteX50" fmla="*/ 1990725 w 2447925"/>
                <a:gd name="connsiteY50" fmla="*/ 226219 h 1359694"/>
                <a:gd name="connsiteX51" fmla="*/ 1964531 w 2447925"/>
                <a:gd name="connsiteY51" fmla="*/ 223837 h 1359694"/>
                <a:gd name="connsiteX52" fmla="*/ 1814513 w 2447925"/>
                <a:gd name="connsiteY52" fmla="*/ 235744 h 1359694"/>
                <a:gd name="connsiteX53" fmla="*/ 1447800 w 2447925"/>
                <a:gd name="connsiteY53" fmla="*/ 269081 h 1359694"/>
                <a:gd name="connsiteX54" fmla="*/ 912019 w 2447925"/>
                <a:gd name="connsiteY54" fmla="*/ 316706 h 1359694"/>
                <a:gd name="connsiteX55" fmla="*/ 642938 w 2447925"/>
                <a:gd name="connsiteY55" fmla="*/ 3452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47925" h="1359694">
                  <a:moveTo>
                    <a:pt x="642938" y="345281"/>
                  </a:moveTo>
                  <a:lnTo>
                    <a:pt x="290513" y="383381"/>
                  </a:lnTo>
                  <a:lnTo>
                    <a:pt x="59531" y="407194"/>
                  </a:lnTo>
                  <a:lnTo>
                    <a:pt x="0" y="228600"/>
                  </a:lnTo>
                  <a:lnTo>
                    <a:pt x="78581" y="223837"/>
                  </a:lnTo>
                  <a:lnTo>
                    <a:pt x="142875" y="223837"/>
                  </a:lnTo>
                  <a:lnTo>
                    <a:pt x="292894" y="214312"/>
                  </a:lnTo>
                  <a:lnTo>
                    <a:pt x="438150" y="202406"/>
                  </a:lnTo>
                  <a:lnTo>
                    <a:pt x="657225" y="176212"/>
                  </a:lnTo>
                  <a:lnTo>
                    <a:pt x="850106" y="150019"/>
                  </a:lnTo>
                  <a:lnTo>
                    <a:pt x="981075" y="130969"/>
                  </a:lnTo>
                  <a:lnTo>
                    <a:pt x="1178719" y="114300"/>
                  </a:lnTo>
                  <a:lnTo>
                    <a:pt x="1562100" y="71437"/>
                  </a:lnTo>
                  <a:lnTo>
                    <a:pt x="1843088" y="40481"/>
                  </a:lnTo>
                  <a:lnTo>
                    <a:pt x="2007394" y="19050"/>
                  </a:lnTo>
                  <a:lnTo>
                    <a:pt x="2059781" y="2381"/>
                  </a:lnTo>
                  <a:lnTo>
                    <a:pt x="2066925" y="0"/>
                  </a:lnTo>
                  <a:lnTo>
                    <a:pt x="2076450" y="0"/>
                  </a:lnTo>
                  <a:lnTo>
                    <a:pt x="2095500" y="4762"/>
                  </a:lnTo>
                  <a:lnTo>
                    <a:pt x="2171700" y="38100"/>
                  </a:lnTo>
                  <a:lnTo>
                    <a:pt x="2259806" y="78581"/>
                  </a:lnTo>
                  <a:lnTo>
                    <a:pt x="2338388" y="116681"/>
                  </a:lnTo>
                  <a:lnTo>
                    <a:pt x="2390775" y="145256"/>
                  </a:lnTo>
                  <a:lnTo>
                    <a:pt x="2421731" y="164306"/>
                  </a:lnTo>
                  <a:lnTo>
                    <a:pt x="2431256" y="173831"/>
                  </a:lnTo>
                  <a:lnTo>
                    <a:pt x="2438400" y="183356"/>
                  </a:lnTo>
                  <a:lnTo>
                    <a:pt x="2447925" y="200025"/>
                  </a:lnTo>
                  <a:lnTo>
                    <a:pt x="2447925" y="211931"/>
                  </a:lnTo>
                  <a:lnTo>
                    <a:pt x="2445544" y="238125"/>
                  </a:lnTo>
                  <a:lnTo>
                    <a:pt x="2431256" y="264319"/>
                  </a:lnTo>
                  <a:lnTo>
                    <a:pt x="2405063" y="292894"/>
                  </a:lnTo>
                  <a:lnTo>
                    <a:pt x="2371725" y="321469"/>
                  </a:lnTo>
                  <a:lnTo>
                    <a:pt x="2319338" y="402431"/>
                  </a:lnTo>
                  <a:lnTo>
                    <a:pt x="2240756" y="671512"/>
                  </a:lnTo>
                  <a:lnTo>
                    <a:pt x="2100263" y="1157287"/>
                  </a:lnTo>
                  <a:lnTo>
                    <a:pt x="2069306" y="1257300"/>
                  </a:lnTo>
                  <a:lnTo>
                    <a:pt x="2019300" y="1343025"/>
                  </a:lnTo>
                  <a:lnTo>
                    <a:pt x="2009775" y="1357312"/>
                  </a:lnTo>
                  <a:lnTo>
                    <a:pt x="1997869" y="1359694"/>
                  </a:lnTo>
                  <a:lnTo>
                    <a:pt x="1978819" y="1354931"/>
                  </a:lnTo>
                  <a:lnTo>
                    <a:pt x="1940719" y="1347787"/>
                  </a:lnTo>
                  <a:lnTo>
                    <a:pt x="1874044" y="1133475"/>
                  </a:lnTo>
                  <a:lnTo>
                    <a:pt x="1943100" y="733425"/>
                  </a:lnTo>
                  <a:lnTo>
                    <a:pt x="1978819" y="671512"/>
                  </a:lnTo>
                  <a:lnTo>
                    <a:pt x="2005013" y="495300"/>
                  </a:lnTo>
                  <a:lnTo>
                    <a:pt x="2031206" y="321469"/>
                  </a:lnTo>
                  <a:lnTo>
                    <a:pt x="2031206" y="290512"/>
                  </a:lnTo>
                  <a:lnTo>
                    <a:pt x="2026444" y="261937"/>
                  </a:lnTo>
                  <a:lnTo>
                    <a:pt x="2019300" y="245269"/>
                  </a:lnTo>
                  <a:lnTo>
                    <a:pt x="2009775" y="233362"/>
                  </a:lnTo>
                  <a:lnTo>
                    <a:pt x="1990725" y="226219"/>
                  </a:lnTo>
                  <a:lnTo>
                    <a:pt x="1964531" y="223837"/>
                  </a:lnTo>
                  <a:lnTo>
                    <a:pt x="1814513" y="235744"/>
                  </a:lnTo>
                  <a:lnTo>
                    <a:pt x="1447800" y="269081"/>
                  </a:lnTo>
                  <a:lnTo>
                    <a:pt x="912019" y="316706"/>
                  </a:lnTo>
                  <a:lnTo>
                    <a:pt x="642938" y="345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6">
              <a:extLst>
                <a:ext uri="{FF2B5EF4-FFF2-40B4-BE49-F238E27FC236}">
                  <a16:creationId xmlns:a16="http://schemas.microsoft.com/office/drawing/2014/main" id="{E85D92C8-31D7-48C3-8EE7-A2C9B618308D}"/>
                </a:ext>
              </a:extLst>
            </p:cNvPr>
            <p:cNvSpPr/>
            <p:nvPr/>
          </p:nvSpPr>
          <p:spPr>
            <a:xfrm>
              <a:off x="4703763" y="3290888"/>
              <a:ext cx="1878012" cy="339725"/>
            </a:xfrm>
            <a:custGeom>
              <a:avLst/>
              <a:gdLst>
                <a:gd name="connsiteX0" fmla="*/ 316706 w 1878806"/>
                <a:gd name="connsiteY0" fmla="*/ 147637 h 340518"/>
                <a:gd name="connsiteX1" fmla="*/ 826294 w 1878806"/>
                <a:gd name="connsiteY1" fmla="*/ 85725 h 340518"/>
                <a:gd name="connsiteX2" fmla="*/ 1019175 w 1878806"/>
                <a:gd name="connsiteY2" fmla="*/ 71437 h 340518"/>
                <a:gd name="connsiteX3" fmla="*/ 1285875 w 1878806"/>
                <a:gd name="connsiteY3" fmla="*/ 33337 h 340518"/>
                <a:gd name="connsiteX4" fmla="*/ 1524000 w 1878806"/>
                <a:gd name="connsiteY4" fmla="*/ 0 h 340518"/>
                <a:gd name="connsiteX5" fmla="*/ 1557337 w 1878806"/>
                <a:gd name="connsiteY5" fmla="*/ 0 h 340518"/>
                <a:gd name="connsiteX6" fmla="*/ 1607344 w 1878806"/>
                <a:gd name="connsiteY6" fmla="*/ 4762 h 340518"/>
                <a:gd name="connsiteX7" fmla="*/ 1683544 w 1878806"/>
                <a:gd name="connsiteY7" fmla="*/ 16668 h 340518"/>
                <a:gd name="connsiteX8" fmla="*/ 1743075 w 1878806"/>
                <a:gd name="connsiteY8" fmla="*/ 33337 h 340518"/>
                <a:gd name="connsiteX9" fmla="*/ 1878806 w 1878806"/>
                <a:gd name="connsiteY9" fmla="*/ 92868 h 340518"/>
                <a:gd name="connsiteX10" fmla="*/ 1854994 w 1878806"/>
                <a:gd name="connsiteY10" fmla="*/ 166687 h 340518"/>
                <a:gd name="connsiteX11" fmla="*/ 1659731 w 1878806"/>
                <a:gd name="connsiteY11" fmla="*/ 207168 h 340518"/>
                <a:gd name="connsiteX12" fmla="*/ 1576387 w 1878806"/>
                <a:gd name="connsiteY12" fmla="*/ 226218 h 340518"/>
                <a:gd name="connsiteX13" fmla="*/ 1471612 w 1878806"/>
                <a:gd name="connsiteY13" fmla="*/ 230981 h 340518"/>
                <a:gd name="connsiteX14" fmla="*/ 1309687 w 1878806"/>
                <a:gd name="connsiteY14" fmla="*/ 240506 h 340518"/>
                <a:gd name="connsiteX15" fmla="*/ 1085850 w 1878806"/>
                <a:gd name="connsiteY15" fmla="*/ 245268 h 340518"/>
                <a:gd name="connsiteX16" fmla="*/ 1016794 w 1878806"/>
                <a:gd name="connsiteY16" fmla="*/ 242887 h 340518"/>
                <a:gd name="connsiteX17" fmla="*/ 819150 w 1878806"/>
                <a:gd name="connsiteY17" fmla="*/ 269081 h 340518"/>
                <a:gd name="connsiteX18" fmla="*/ 516731 w 1878806"/>
                <a:gd name="connsiteY18" fmla="*/ 295275 h 340518"/>
                <a:gd name="connsiteX19" fmla="*/ 11906 w 1878806"/>
                <a:gd name="connsiteY19" fmla="*/ 340518 h 340518"/>
                <a:gd name="connsiteX20" fmla="*/ 0 w 1878806"/>
                <a:gd name="connsiteY20" fmla="*/ 188118 h 340518"/>
                <a:gd name="connsiteX21" fmla="*/ 316706 w 1878806"/>
                <a:gd name="connsiteY21" fmla="*/ 147637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78806" h="340518">
                  <a:moveTo>
                    <a:pt x="316706" y="147637"/>
                  </a:moveTo>
                  <a:lnTo>
                    <a:pt x="826294" y="85725"/>
                  </a:lnTo>
                  <a:lnTo>
                    <a:pt x="1019175" y="71437"/>
                  </a:lnTo>
                  <a:lnTo>
                    <a:pt x="1285875" y="33337"/>
                  </a:lnTo>
                  <a:lnTo>
                    <a:pt x="1524000" y="0"/>
                  </a:lnTo>
                  <a:lnTo>
                    <a:pt x="1557337" y="0"/>
                  </a:lnTo>
                  <a:lnTo>
                    <a:pt x="1607344" y="4762"/>
                  </a:lnTo>
                  <a:lnTo>
                    <a:pt x="1683544" y="16668"/>
                  </a:lnTo>
                  <a:lnTo>
                    <a:pt x="1743075" y="33337"/>
                  </a:lnTo>
                  <a:lnTo>
                    <a:pt x="1878806" y="92868"/>
                  </a:lnTo>
                  <a:lnTo>
                    <a:pt x="1854994" y="166687"/>
                  </a:lnTo>
                  <a:lnTo>
                    <a:pt x="1659731" y="207168"/>
                  </a:lnTo>
                  <a:lnTo>
                    <a:pt x="1576387" y="226218"/>
                  </a:lnTo>
                  <a:lnTo>
                    <a:pt x="1471612" y="230981"/>
                  </a:lnTo>
                  <a:lnTo>
                    <a:pt x="1309687" y="240506"/>
                  </a:lnTo>
                  <a:lnTo>
                    <a:pt x="1085850" y="245268"/>
                  </a:lnTo>
                  <a:lnTo>
                    <a:pt x="1016794" y="242887"/>
                  </a:lnTo>
                  <a:lnTo>
                    <a:pt x="819150" y="269081"/>
                  </a:lnTo>
                  <a:lnTo>
                    <a:pt x="516731" y="295275"/>
                  </a:lnTo>
                  <a:lnTo>
                    <a:pt x="11906" y="340518"/>
                  </a:lnTo>
                  <a:lnTo>
                    <a:pt x="0" y="188118"/>
                  </a:lnTo>
                  <a:lnTo>
                    <a:pt x="316706" y="1476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7">
              <a:extLst>
                <a:ext uri="{FF2B5EF4-FFF2-40B4-BE49-F238E27FC236}">
                  <a16:creationId xmlns:a16="http://schemas.microsoft.com/office/drawing/2014/main" id="{1ECCDB32-9B14-4AB1-91AB-B669F37E8E44}"/>
                </a:ext>
              </a:extLst>
            </p:cNvPr>
            <p:cNvSpPr/>
            <p:nvPr/>
          </p:nvSpPr>
          <p:spPr>
            <a:xfrm>
              <a:off x="4756150" y="3846513"/>
              <a:ext cx="1749425" cy="315912"/>
            </a:xfrm>
            <a:custGeom>
              <a:avLst/>
              <a:gdLst>
                <a:gd name="connsiteX0" fmla="*/ 476250 w 1750219"/>
                <a:gd name="connsiteY0" fmla="*/ 107156 h 316706"/>
                <a:gd name="connsiteX1" fmla="*/ 766763 w 1750219"/>
                <a:gd name="connsiteY1" fmla="*/ 69056 h 316706"/>
                <a:gd name="connsiteX2" fmla="*/ 1047750 w 1750219"/>
                <a:gd name="connsiteY2" fmla="*/ 45244 h 316706"/>
                <a:gd name="connsiteX3" fmla="*/ 1276350 w 1750219"/>
                <a:gd name="connsiteY3" fmla="*/ 28575 h 316706"/>
                <a:gd name="connsiteX4" fmla="*/ 1540669 w 1750219"/>
                <a:gd name="connsiteY4" fmla="*/ 11906 h 316706"/>
                <a:gd name="connsiteX5" fmla="*/ 1724025 w 1750219"/>
                <a:gd name="connsiteY5" fmla="*/ 0 h 316706"/>
                <a:gd name="connsiteX6" fmla="*/ 1750219 w 1750219"/>
                <a:gd name="connsiteY6" fmla="*/ 216694 h 316706"/>
                <a:gd name="connsiteX7" fmla="*/ 1726407 w 1750219"/>
                <a:gd name="connsiteY7" fmla="*/ 214312 h 316706"/>
                <a:gd name="connsiteX8" fmla="*/ 1678782 w 1750219"/>
                <a:gd name="connsiteY8" fmla="*/ 207169 h 316706"/>
                <a:gd name="connsiteX9" fmla="*/ 1626394 w 1750219"/>
                <a:gd name="connsiteY9" fmla="*/ 204787 h 316706"/>
                <a:gd name="connsiteX10" fmla="*/ 1507332 w 1750219"/>
                <a:gd name="connsiteY10" fmla="*/ 204787 h 316706"/>
                <a:gd name="connsiteX11" fmla="*/ 1264444 w 1750219"/>
                <a:gd name="connsiteY11" fmla="*/ 204787 h 316706"/>
                <a:gd name="connsiteX12" fmla="*/ 1054894 w 1750219"/>
                <a:gd name="connsiteY12" fmla="*/ 202406 h 316706"/>
                <a:gd name="connsiteX13" fmla="*/ 969169 w 1750219"/>
                <a:gd name="connsiteY13" fmla="*/ 207169 h 316706"/>
                <a:gd name="connsiteX14" fmla="*/ 769144 w 1750219"/>
                <a:gd name="connsiteY14" fmla="*/ 252412 h 316706"/>
                <a:gd name="connsiteX15" fmla="*/ 673894 w 1750219"/>
                <a:gd name="connsiteY15" fmla="*/ 250031 h 316706"/>
                <a:gd name="connsiteX16" fmla="*/ 545307 w 1750219"/>
                <a:gd name="connsiteY16" fmla="*/ 261937 h 316706"/>
                <a:gd name="connsiteX17" fmla="*/ 459582 w 1750219"/>
                <a:gd name="connsiteY17" fmla="*/ 271462 h 316706"/>
                <a:gd name="connsiteX18" fmla="*/ 292894 w 1750219"/>
                <a:gd name="connsiteY18" fmla="*/ 300037 h 316706"/>
                <a:gd name="connsiteX19" fmla="*/ 219075 w 1750219"/>
                <a:gd name="connsiteY19" fmla="*/ 314325 h 316706"/>
                <a:gd name="connsiteX20" fmla="*/ 107157 w 1750219"/>
                <a:gd name="connsiteY20" fmla="*/ 316706 h 316706"/>
                <a:gd name="connsiteX21" fmla="*/ 2382 w 1750219"/>
                <a:gd name="connsiteY21" fmla="*/ 316706 h 316706"/>
                <a:gd name="connsiteX22" fmla="*/ 0 w 1750219"/>
                <a:gd name="connsiteY22" fmla="*/ 169069 h 316706"/>
                <a:gd name="connsiteX23" fmla="*/ 254794 w 1750219"/>
                <a:gd name="connsiteY23" fmla="*/ 135731 h 316706"/>
                <a:gd name="connsiteX24" fmla="*/ 476250 w 1750219"/>
                <a:gd name="connsiteY24" fmla="*/ 10715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0219" h="316706">
                  <a:moveTo>
                    <a:pt x="476250" y="107156"/>
                  </a:moveTo>
                  <a:lnTo>
                    <a:pt x="766763" y="69056"/>
                  </a:lnTo>
                  <a:lnTo>
                    <a:pt x="1047750" y="45244"/>
                  </a:lnTo>
                  <a:lnTo>
                    <a:pt x="1276350" y="28575"/>
                  </a:lnTo>
                  <a:lnTo>
                    <a:pt x="1540669" y="11906"/>
                  </a:lnTo>
                  <a:lnTo>
                    <a:pt x="1724025" y="0"/>
                  </a:lnTo>
                  <a:lnTo>
                    <a:pt x="1750219" y="216694"/>
                  </a:lnTo>
                  <a:lnTo>
                    <a:pt x="1726407" y="214312"/>
                  </a:lnTo>
                  <a:lnTo>
                    <a:pt x="1678782" y="207169"/>
                  </a:lnTo>
                  <a:lnTo>
                    <a:pt x="1626394" y="204787"/>
                  </a:lnTo>
                  <a:lnTo>
                    <a:pt x="1507332" y="204787"/>
                  </a:lnTo>
                  <a:lnTo>
                    <a:pt x="1264444" y="204787"/>
                  </a:lnTo>
                  <a:lnTo>
                    <a:pt x="1054894" y="202406"/>
                  </a:lnTo>
                  <a:lnTo>
                    <a:pt x="969169" y="207169"/>
                  </a:lnTo>
                  <a:lnTo>
                    <a:pt x="769144" y="252412"/>
                  </a:lnTo>
                  <a:lnTo>
                    <a:pt x="673894" y="250031"/>
                  </a:lnTo>
                  <a:lnTo>
                    <a:pt x="545307" y="261937"/>
                  </a:lnTo>
                  <a:lnTo>
                    <a:pt x="459582" y="271462"/>
                  </a:lnTo>
                  <a:lnTo>
                    <a:pt x="292894" y="300037"/>
                  </a:lnTo>
                  <a:lnTo>
                    <a:pt x="219075" y="314325"/>
                  </a:lnTo>
                  <a:lnTo>
                    <a:pt x="107157" y="316706"/>
                  </a:lnTo>
                  <a:lnTo>
                    <a:pt x="2382" y="316706"/>
                  </a:lnTo>
                  <a:lnTo>
                    <a:pt x="0" y="169069"/>
                  </a:lnTo>
                  <a:lnTo>
                    <a:pt x="254794" y="135731"/>
                  </a:lnTo>
                  <a:lnTo>
                    <a:pt x="476250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E7176F0D-2DB7-4CF8-BF60-8AB64D48EBF4}"/>
                </a:ext>
              </a:extLst>
            </p:cNvPr>
            <p:cNvSpPr/>
            <p:nvPr/>
          </p:nvSpPr>
          <p:spPr>
            <a:xfrm>
              <a:off x="3927475" y="4452938"/>
              <a:ext cx="3402013" cy="479425"/>
            </a:xfrm>
            <a:custGeom>
              <a:avLst/>
              <a:gdLst>
                <a:gd name="connsiteX0" fmla="*/ 1119158 w 3402354"/>
                <a:gd name="connsiteY0" fmla="*/ 173904 h 479639"/>
                <a:gd name="connsiteX1" fmla="*/ 1601603 w 3402354"/>
                <a:gd name="connsiteY1" fmla="*/ 106586 h 479639"/>
                <a:gd name="connsiteX2" fmla="*/ 1800751 w 3402354"/>
                <a:gd name="connsiteY2" fmla="*/ 89757 h 479639"/>
                <a:gd name="connsiteX3" fmla="*/ 2215877 w 3402354"/>
                <a:gd name="connsiteY3" fmla="*/ 84147 h 479639"/>
                <a:gd name="connsiteX4" fmla="*/ 2631004 w 3402354"/>
                <a:gd name="connsiteY4" fmla="*/ 72928 h 479639"/>
                <a:gd name="connsiteX5" fmla="*/ 2774054 w 3402354"/>
                <a:gd name="connsiteY5" fmla="*/ 67318 h 479639"/>
                <a:gd name="connsiteX6" fmla="*/ 2810518 w 3402354"/>
                <a:gd name="connsiteY6" fmla="*/ 64513 h 479639"/>
                <a:gd name="connsiteX7" fmla="*/ 2872226 w 3402354"/>
                <a:gd name="connsiteY7" fmla="*/ 36464 h 479639"/>
                <a:gd name="connsiteX8" fmla="*/ 2956373 w 3402354"/>
                <a:gd name="connsiteY8" fmla="*/ 5610 h 479639"/>
                <a:gd name="connsiteX9" fmla="*/ 2990032 w 3402354"/>
                <a:gd name="connsiteY9" fmla="*/ 0 h 479639"/>
                <a:gd name="connsiteX10" fmla="*/ 3018081 w 3402354"/>
                <a:gd name="connsiteY10" fmla="*/ 5610 h 479639"/>
                <a:gd name="connsiteX11" fmla="*/ 3091009 w 3402354"/>
                <a:gd name="connsiteY11" fmla="*/ 25244 h 479639"/>
                <a:gd name="connsiteX12" fmla="*/ 3169546 w 3402354"/>
                <a:gd name="connsiteY12" fmla="*/ 53293 h 479639"/>
                <a:gd name="connsiteX13" fmla="*/ 3228449 w 3402354"/>
                <a:gd name="connsiteY13" fmla="*/ 81342 h 479639"/>
                <a:gd name="connsiteX14" fmla="*/ 3290157 w 3402354"/>
                <a:gd name="connsiteY14" fmla="*/ 112196 h 479639"/>
                <a:gd name="connsiteX15" fmla="*/ 3363085 w 3402354"/>
                <a:gd name="connsiteY15" fmla="*/ 159880 h 479639"/>
                <a:gd name="connsiteX16" fmla="*/ 3382719 w 3402354"/>
                <a:gd name="connsiteY16" fmla="*/ 176709 h 479639"/>
                <a:gd name="connsiteX17" fmla="*/ 3391134 w 3402354"/>
                <a:gd name="connsiteY17" fmla="*/ 193539 h 479639"/>
                <a:gd name="connsiteX18" fmla="*/ 3399549 w 3402354"/>
                <a:gd name="connsiteY18" fmla="*/ 235612 h 479639"/>
                <a:gd name="connsiteX19" fmla="*/ 3402354 w 3402354"/>
                <a:gd name="connsiteY19" fmla="*/ 266466 h 479639"/>
                <a:gd name="connsiteX20" fmla="*/ 3393939 w 3402354"/>
                <a:gd name="connsiteY20" fmla="*/ 288905 h 479639"/>
                <a:gd name="connsiteX21" fmla="*/ 3374304 w 3402354"/>
                <a:gd name="connsiteY21" fmla="*/ 308540 h 479639"/>
                <a:gd name="connsiteX22" fmla="*/ 3346255 w 3402354"/>
                <a:gd name="connsiteY22" fmla="*/ 314150 h 479639"/>
                <a:gd name="connsiteX23" fmla="*/ 3306987 w 3402354"/>
                <a:gd name="connsiteY23" fmla="*/ 314150 h 479639"/>
                <a:gd name="connsiteX24" fmla="*/ 3172351 w 3402354"/>
                <a:gd name="connsiteY24" fmla="*/ 302930 h 479639"/>
                <a:gd name="connsiteX25" fmla="*/ 2967593 w 3402354"/>
                <a:gd name="connsiteY25" fmla="*/ 291710 h 479639"/>
                <a:gd name="connsiteX26" fmla="*/ 2751615 w 3402354"/>
                <a:gd name="connsiteY26" fmla="*/ 286101 h 479639"/>
                <a:gd name="connsiteX27" fmla="*/ 2381367 w 3402354"/>
                <a:gd name="connsiteY27" fmla="*/ 277686 h 479639"/>
                <a:gd name="connsiteX28" fmla="*/ 2053193 w 3402354"/>
                <a:gd name="connsiteY28" fmla="*/ 280491 h 479639"/>
                <a:gd name="connsiteX29" fmla="*/ 1800751 w 3402354"/>
                <a:gd name="connsiteY29" fmla="*/ 291710 h 479639"/>
                <a:gd name="connsiteX30" fmla="*/ 1531480 w 3402354"/>
                <a:gd name="connsiteY30" fmla="*/ 319759 h 479639"/>
                <a:gd name="connsiteX31" fmla="*/ 1208915 w 3402354"/>
                <a:gd name="connsiteY31" fmla="*/ 356223 h 479639"/>
                <a:gd name="connsiteX32" fmla="*/ 855497 w 3402354"/>
                <a:gd name="connsiteY32" fmla="*/ 403907 h 479639"/>
                <a:gd name="connsiteX33" fmla="*/ 603055 w 3402354"/>
                <a:gd name="connsiteY33" fmla="*/ 443175 h 479639"/>
                <a:gd name="connsiteX34" fmla="*/ 589031 w 3402354"/>
                <a:gd name="connsiteY34" fmla="*/ 448785 h 479639"/>
                <a:gd name="connsiteX35" fmla="*/ 558177 w 3402354"/>
                <a:gd name="connsiteY35" fmla="*/ 465615 h 479639"/>
                <a:gd name="connsiteX36" fmla="*/ 527323 w 3402354"/>
                <a:gd name="connsiteY36" fmla="*/ 476834 h 479639"/>
                <a:gd name="connsiteX37" fmla="*/ 507688 w 3402354"/>
                <a:gd name="connsiteY37" fmla="*/ 479639 h 479639"/>
                <a:gd name="connsiteX38" fmla="*/ 465615 w 3402354"/>
                <a:gd name="connsiteY38" fmla="*/ 479639 h 479639"/>
                <a:gd name="connsiteX39" fmla="*/ 417931 w 3402354"/>
                <a:gd name="connsiteY39" fmla="*/ 468420 h 479639"/>
                <a:gd name="connsiteX40" fmla="*/ 353419 w 3402354"/>
                <a:gd name="connsiteY40" fmla="*/ 443175 h 479639"/>
                <a:gd name="connsiteX41" fmla="*/ 235612 w 3402354"/>
                <a:gd name="connsiteY41" fmla="*/ 375858 h 479639"/>
                <a:gd name="connsiteX42" fmla="*/ 120611 w 3402354"/>
                <a:gd name="connsiteY42" fmla="*/ 297320 h 479639"/>
                <a:gd name="connsiteX43" fmla="*/ 39269 w 3402354"/>
                <a:gd name="connsiteY43" fmla="*/ 230002 h 479639"/>
                <a:gd name="connsiteX44" fmla="*/ 11220 w 3402354"/>
                <a:gd name="connsiteY44" fmla="*/ 207563 h 479639"/>
                <a:gd name="connsiteX45" fmla="*/ 5610 w 3402354"/>
                <a:gd name="connsiteY45" fmla="*/ 199148 h 479639"/>
                <a:gd name="connsiteX46" fmla="*/ 0 w 3402354"/>
                <a:gd name="connsiteY46" fmla="*/ 173904 h 479639"/>
                <a:gd name="connsiteX47" fmla="*/ 2805 w 3402354"/>
                <a:gd name="connsiteY47" fmla="*/ 159880 h 479639"/>
                <a:gd name="connsiteX48" fmla="*/ 16830 w 3402354"/>
                <a:gd name="connsiteY48" fmla="*/ 151465 h 479639"/>
                <a:gd name="connsiteX49" fmla="*/ 30854 w 3402354"/>
                <a:gd name="connsiteY49" fmla="*/ 151465 h 479639"/>
                <a:gd name="connsiteX50" fmla="*/ 70123 w 3402354"/>
                <a:gd name="connsiteY50" fmla="*/ 165489 h 479639"/>
                <a:gd name="connsiteX51" fmla="*/ 131831 w 3402354"/>
                <a:gd name="connsiteY51" fmla="*/ 196343 h 479639"/>
                <a:gd name="connsiteX52" fmla="*/ 213173 w 3402354"/>
                <a:gd name="connsiteY52" fmla="*/ 224393 h 479639"/>
                <a:gd name="connsiteX53" fmla="*/ 277686 w 3402354"/>
                <a:gd name="connsiteY53" fmla="*/ 241222 h 479639"/>
                <a:gd name="connsiteX54" fmla="*/ 347809 w 3402354"/>
                <a:gd name="connsiteY54" fmla="*/ 255247 h 479639"/>
                <a:gd name="connsiteX55" fmla="*/ 429151 w 3402354"/>
                <a:gd name="connsiteY55" fmla="*/ 266466 h 479639"/>
                <a:gd name="connsiteX56" fmla="*/ 546957 w 3402354"/>
                <a:gd name="connsiteY56" fmla="*/ 252442 h 479639"/>
                <a:gd name="connsiteX57" fmla="*/ 852692 w 3402354"/>
                <a:gd name="connsiteY57" fmla="*/ 207563 h 479639"/>
                <a:gd name="connsiteX58" fmla="*/ 1119158 w 3402354"/>
                <a:gd name="connsiteY58" fmla="*/ 173904 h 4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02354" h="479639">
                  <a:moveTo>
                    <a:pt x="1119158" y="173904"/>
                  </a:moveTo>
                  <a:lnTo>
                    <a:pt x="1601603" y="106586"/>
                  </a:lnTo>
                  <a:lnTo>
                    <a:pt x="1800751" y="89757"/>
                  </a:lnTo>
                  <a:lnTo>
                    <a:pt x="2215877" y="84147"/>
                  </a:lnTo>
                  <a:lnTo>
                    <a:pt x="2631004" y="72928"/>
                  </a:lnTo>
                  <a:lnTo>
                    <a:pt x="2774054" y="67318"/>
                  </a:lnTo>
                  <a:lnTo>
                    <a:pt x="2810518" y="64513"/>
                  </a:lnTo>
                  <a:lnTo>
                    <a:pt x="2872226" y="36464"/>
                  </a:lnTo>
                  <a:lnTo>
                    <a:pt x="2956373" y="5610"/>
                  </a:lnTo>
                  <a:lnTo>
                    <a:pt x="2990032" y="0"/>
                  </a:lnTo>
                  <a:lnTo>
                    <a:pt x="3018081" y="5610"/>
                  </a:lnTo>
                  <a:lnTo>
                    <a:pt x="3091009" y="25244"/>
                  </a:lnTo>
                  <a:lnTo>
                    <a:pt x="3169546" y="53293"/>
                  </a:lnTo>
                  <a:lnTo>
                    <a:pt x="3228449" y="81342"/>
                  </a:lnTo>
                  <a:lnTo>
                    <a:pt x="3290157" y="112196"/>
                  </a:lnTo>
                  <a:lnTo>
                    <a:pt x="3363085" y="159880"/>
                  </a:lnTo>
                  <a:lnTo>
                    <a:pt x="3382719" y="176709"/>
                  </a:lnTo>
                  <a:lnTo>
                    <a:pt x="3391134" y="193539"/>
                  </a:lnTo>
                  <a:lnTo>
                    <a:pt x="3399549" y="235612"/>
                  </a:lnTo>
                  <a:lnTo>
                    <a:pt x="3402354" y="266466"/>
                  </a:lnTo>
                  <a:lnTo>
                    <a:pt x="3393939" y="288905"/>
                  </a:lnTo>
                  <a:lnTo>
                    <a:pt x="3374304" y="308540"/>
                  </a:lnTo>
                  <a:lnTo>
                    <a:pt x="3346255" y="314150"/>
                  </a:lnTo>
                  <a:lnTo>
                    <a:pt x="3306987" y="314150"/>
                  </a:lnTo>
                  <a:lnTo>
                    <a:pt x="3172351" y="302930"/>
                  </a:lnTo>
                  <a:lnTo>
                    <a:pt x="2967593" y="291710"/>
                  </a:lnTo>
                  <a:lnTo>
                    <a:pt x="2751615" y="286101"/>
                  </a:lnTo>
                  <a:lnTo>
                    <a:pt x="2381367" y="277686"/>
                  </a:lnTo>
                  <a:lnTo>
                    <a:pt x="2053193" y="280491"/>
                  </a:lnTo>
                  <a:lnTo>
                    <a:pt x="1800751" y="291710"/>
                  </a:lnTo>
                  <a:lnTo>
                    <a:pt x="1531480" y="319759"/>
                  </a:lnTo>
                  <a:lnTo>
                    <a:pt x="1208915" y="356223"/>
                  </a:lnTo>
                  <a:lnTo>
                    <a:pt x="855497" y="403907"/>
                  </a:lnTo>
                  <a:lnTo>
                    <a:pt x="603055" y="443175"/>
                  </a:lnTo>
                  <a:lnTo>
                    <a:pt x="589031" y="448785"/>
                  </a:lnTo>
                  <a:lnTo>
                    <a:pt x="558177" y="465615"/>
                  </a:lnTo>
                  <a:lnTo>
                    <a:pt x="527323" y="476834"/>
                  </a:lnTo>
                  <a:lnTo>
                    <a:pt x="507688" y="479639"/>
                  </a:lnTo>
                  <a:lnTo>
                    <a:pt x="465615" y="479639"/>
                  </a:lnTo>
                  <a:lnTo>
                    <a:pt x="417931" y="468420"/>
                  </a:lnTo>
                  <a:lnTo>
                    <a:pt x="353419" y="443175"/>
                  </a:lnTo>
                  <a:lnTo>
                    <a:pt x="235612" y="375858"/>
                  </a:lnTo>
                  <a:lnTo>
                    <a:pt x="120611" y="297320"/>
                  </a:lnTo>
                  <a:lnTo>
                    <a:pt x="39269" y="230002"/>
                  </a:lnTo>
                  <a:lnTo>
                    <a:pt x="11220" y="207563"/>
                  </a:lnTo>
                  <a:lnTo>
                    <a:pt x="5610" y="199148"/>
                  </a:lnTo>
                  <a:lnTo>
                    <a:pt x="0" y="173904"/>
                  </a:lnTo>
                  <a:lnTo>
                    <a:pt x="2805" y="159880"/>
                  </a:lnTo>
                  <a:lnTo>
                    <a:pt x="16830" y="151465"/>
                  </a:lnTo>
                  <a:lnTo>
                    <a:pt x="30854" y="151465"/>
                  </a:lnTo>
                  <a:lnTo>
                    <a:pt x="70123" y="165489"/>
                  </a:lnTo>
                  <a:lnTo>
                    <a:pt x="131831" y="196343"/>
                  </a:lnTo>
                  <a:lnTo>
                    <a:pt x="213173" y="224393"/>
                  </a:lnTo>
                  <a:lnTo>
                    <a:pt x="277686" y="241222"/>
                  </a:lnTo>
                  <a:lnTo>
                    <a:pt x="347809" y="255247"/>
                  </a:lnTo>
                  <a:lnTo>
                    <a:pt x="429151" y="266466"/>
                  </a:lnTo>
                  <a:lnTo>
                    <a:pt x="546957" y="252442"/>
                  </a:lnTo>
                  <a:lnTo>
                    <a:pt x="852692" y="207563"/>
                  </a:lnTo>
                  <a:lnTo>
                    <a:pt x="1119158" y="17390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079ABE19-E2AF-441E-AE28-2E69F2D67D9D}"/>
                </a:ext>
              </a:extLst>
            </p:cNvPr>
            <p:cNvSpPr/>
            <p:nvPr/>
          </p:nvSpPr>
          <p:spPr>
            <a:xfrm rot="16200000">
              <a:off x="3522663" y="3316287"/>
              <a:ext cx="4019550" cy="536575"/>
            </a:xfrm>
            <a:custGeom>
              <a:avLst/>
              <a:gdLst>
                <a:gd name="connsiteX0" fmla="*/ 1223586 w 4019413"/>
                <a:gd name="connsiteY0" fmla="*/ 236823 h 536141"/>
                <a:gd name="connsiteX1" fmla="*/ 3180665 w 4019413"/>
                <a:gd name="connsiteY1" fmla="*/ 236823 h 536141"/>
                <a:gd name="connsiteX2" fmla="*/ 3348415 w 4019413"/>
                <a:gd name="connsiteY2" fmla="*/ 217088 h 536141"/>
                <a:gd name="connsiteX3" fmla="*/ 3572081 w 4019413"/>
                <a:gd name="connsiteY3" fmla="*/ 210509 h 536141"/>
                <a:gd name="connsiteX4" fmla="*/ 3657600 w 4019413"/>
                <a:gd name="connsiteY4" fmla="*/ 203931 h 536141"/>
                <a:gd name="connsiteX5" fmla="*/ 3736541 w 4019413"/>
                <a:gd name="connsiteY5" fmla="*/ 190774 h 536141"/>
                <a:gd name="connsiteX6" fmla="*/ 3779301 w 4019413"/>
                <a:gd name="connsiteY6" fmla="*/ 177617 h 536141"/>
                <a:gd name="connsiteX7" fmla="*/ 3805615 w 4019413"/>
                <a:gd name="connsiteY7" fmla="*/ 167749 h 536141"/>
                <a:gd name="connsiteX8" fmla="*/ 3831928 w 4019413"/>
                <a:gd name="connsiteY8" fmla="*/ 154593 h 536141"/>
                <a:gd name="connsiteX9" fmla="*/ 3861531 w 4019413"/>
                <a:gd name="connsiteY9" fmla="*/ 128279 h 536141"/>
                <a:gd name="connsiteX10" fmla="*/ 3897712 w 4019413"/>
                <a:gd name="connsiteY10" fmla="*/ 95387 h 536141"/>
                <a:gd name="connsiteX11" fmla="*/ 3930604 w 4019413"/>
                <a:gd name="connsiteY11" fmla="*/ 52627 h 536141"/>
                <a:gd name="connsiteX12" fmla="*/ 3947051 w 4019413"/>
                <a:gd name="connsiteY12" fmla="*/ 23024 h 536141"/>
                <a:gd name="connsiteX13" fmla="*/ 3963497 w 4019413"/>
                <a:gd name="connsiteY13" fmla="*/ 3289 h 536141"/>
                <a:gd name="connsiteX14" fmla="*/ 3973364 w 4019413"/>
                <a:gd name="connsiteY14" fmla="*/ 0 h 536141"/>
                <a:gd name="connsiteX15" fmla="*/ 3993099 w 4019413"/>
                <a:gd name="connsiteY15" fmla="*/ 6578 h 536141"/>
                <a:gd name="connsiteX16" fmla="*/ 4002967 w 4019413"/>
                <a:gd name="connsiteY16" fmla="*/ 16446 h 536141"/>
                <a:gd name="connsiteX17" fmla="*/ 4012835 w 4019413"/>
                <a:gd name="connsiteY17" fmla="*/ 49338 h 536141"/>
                <a:gd name="connsiteX18" fmla="*/ 4019413 w 4019413"/>
                <a:gd name="connsiteY18" fmla="*/ 118411 h 536141"/>
                <a:gd name="connsiteX19" fmla="*/ 4019413 w 4019413"/>
                <a:gd name="connsiteY19" fmla="*/ 174328 h 536141"/>
                <a:gd name="connsiteX20" fmla="*/ 3973364 w 4019413"/>
                <a:gd name="connsiteY20" fmla="*/ 309185 h 536141"/>
                <a:gd name="connsiteX21" fmla="*/ 3927315 w 4019413"/>
                <a:gd name="connsiteY21" fmla="*/ 440754 h 536141"/>
                <a:gd name="connsiteX22" fmla="*/ 3904291 w 4019413"/>
                <a:gd name="connsiteY22" fmla="*/ 496670 h 536141"/>
                <a:gd name="connsiteX23" fmla="*/ 3887845 w 4019413"/>
                <a:gd name="connsiteY23" fmla="*/ 513116 h 536141"/>
                <a:gd name="connsiteX24" fmla="*/ 3864820 w 4019413"/>
                <a:gd name="connsiteY24" fmla="*/ 529562 h 536141"/>
                <a:gd name="connsiteX25" fmla="*/ 3848374 w 4019413"/>
                <a:gd name="connsiteY25" fmla="*/ 536141 h 536141"/>
                <a:gd name="connsiteX26" fmla="*/ 3818771 w 4019413"/>
                <a:gd name="connsiteY26" fmla="*/ 532852 h 536141"/>
                <a:gd name="connsiteX27" fmla="*/ 3776012 w 4019413"/>
                <a:gd name="connsiteY27" fmla="*/ 519695 h 536141"/>
                <a:gd name="connsiteX28" fmla="*/ 3749698 w 4019413"/>
                <a:gd name="connsiteY28" fmla="*/ 506538 h 536141"/>
                <a:gd name="connsiteX29" fmla="*/ 3687203 w 4019413"/>
                <a:gd name="connsiteY29" fmla="*/ 493381 h 536141"/>
                <a:gd name="connsiteX30" fmla="*/ 3558924 w 4019413"/>
                <a:gd name="connsiteY30" fmla="*/ 483513 h 536141"/>
                <a:gd name="connsiteX31" fmla="*/ 440754 w 4019413"/>
                <a:gd name="connsiteY31" fmla="*/ 483513 h 536141"/>
                <a:gd name="connsiteX32" fmla="*/ 269715 w 4019413"/>
                <a:gd name="connsiteY32" fmla="*/ 476935 h 536141"/>
                <a:gd name="connsiteX33" fmla="*/ 171039 w 4019413"/>
                <a:gd name="connsiteY33" fmla="*/ 467067 h 536141"/>
                <a:gd name="connsiteX34" fmla="*/ 131569 w 4019413"/>
                <a:gd name="connsiteY34" fmla="*/ 460489 h 536141"/>
                <a:gd name="connsiteX35" fmla="*/ 69074 w 4019413"/>
                <a:gd name="connsiteY35" fmla="*/ 447332 h 536141"/>
                <a:gd name="connsiteX36" fmla="*/ 36181 w 4019413"/>
                <a:gd name="connsiteY36" fmla="*/ 434175 h 536141"/>
                <a:gd name="connsiteX37" fmla="*/ 16446 w 4019413"/>
                <a:gd name="connsiteY37" fmla="*/ 417729 h 536141"/>
                <a:gd name="connsiteX38" fmla="*/ 6579 w 4019413"/>
                <a:gd name="connsiteY38" fmla="*/ 397994 h 536141"/>
                <a:gd name="connsiteX39" fmla="*/ 0 w 4019413"/>
                <a:gd name="connsiteY39" fmla="*/ 378259 h 536141"/>
                <a:gd name="connsiteX40" fmla="*/ 0 w 4019413"/>
                <a:gd name="connsiteY40" fmla="*/ 365102 h 536141"/>
                <a:gd name="connsiteX41" fmla="*/ 9868 w 4019413"/>
                <a:gd name="connsiteY41" fmla="*/ 351945 h 536141"/>
                <a:gd name="connsiteX42" fmla="*/ 36181 w 4019413"/>
                <a:gd name="connsiteY42" fmla="*/ 338788 h 536141"/>
                <a:gd name="connsiteX43" fmla="*/ 101966 w 4019413"/>
                <a:gd name="connsiteY43" fmla="*/ 315764 h 536141"/>
                <a:gd name="connsiteX44" fmla="*/ 203931 w 4019413"/>
                <a:gd name="connsiteY44" fmla="*/ 289450 h 536141"/>
                <a:gd name="connsiteX45" fmla="*/ 312475 w 4019413"/>
                <a:gd name="connsiteY45" fmla="*/ 273004 h 536141"/>
                <a:gd name="connsiteX46" fmla="*/ 427597 w 4019413"/>
                <a:gd name="connsiteY46" fmla="*/ 266426 h 536141"/>
                <a:gd name="connsiteX47" fmla="*/ 522984 w 4019413"/>
                <a:gd name="connsiteY47" fmla="*/ 259847 h 536141"/>
                <a:gd name="connsiteX48" fmla="*/ 677577 w 4019413"/>
                <a:gd name="connsiteY48" fmla="*/ 259847 h 536141"/>
                <a:gd name="connsiteX49" fmla="*/ 832170 w 4019413"/>
                <a:gd name="connsiteY49" fmla="*/ 263137 h 536141"/>
                <a:gd name="connsiteX50" fmla="*/ 1026233 w 4019413"/>
                <a:gd name="connsiteY50" fmla="*/ 240112 h 536141"/>
                <a:gd name="connsiteX51" fmla="*/ 1223586 w 4019413"/>
                <a:gd name="connsiteY51" fmla="*/ 236823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9413" h="536141">
                  <a:moveTo>
                    <a:pt x="1223586" y="236823"/>
                  </a:moveTo>
                  <a:lnTo>
                    <a:pt x="3180665" y="236823"/>
                  </a:lnTo>
                  <a:lnTo>
                    <a:pt x="3348415" y="217088"/>
                  </a:lnTo>
                  <a:lnTo>
                    <a:pt x="3572081" y="210509"/>
                  </a:lnTo>
                  <a:lnTo>
                    <a:pt x="3657600" y="203931"/>
                  </a:lnTo>
                  <a:lnTo>
                    <a:pt x="3736541" y="190774"/>
                  </a:lnTo>
                  <a:lnTo>
                    <a:pt x="3779301" y="177617"/>
                  </a:lnTo>
                  <a:lnTo>
                    <a:pt x="3805615" y="167749"/>
                  </a:lnTo>
                  <a:lnTo>
                    <a:pt x="3831928" y="154593"/>
                  </a:lnTo>
                  <a:lnTo>
                    <a:pt x="3861531" y="128279"/>
                  </a:lnTo>
                  <a:lnTo>
                    <a:pt x="3897712" y="95387"/>
                  </a:lnTo>
                  <a:lnTo>
                    <a:pt x="3930604" y="52627"/>
                  </a:lnTo>
                  <a:lnTo>
                    <a:pt x="3947051" y="23024"/>
                  </a:lnTo>
                  <a:lnTo>
                    <a:pt x="3963497" y="3289"/>
                  </a:lnTo>
                  <a:lnTo>
                    <a:pt x="3973364" y="0"/>
                  </a:lnTo>
                  <a:lnTo>
                    <a:pt x="3993099" y="6578"/>
                  </a:lnTo>
                  <a:lnTo>
                    <a:pt x="4002967" y="16446"/>
                  </a:lnTo>
                  <a:lnTo>
                    <a:pt x="4012835" y="49338"/>
                  </a:lnTo>
                  <a:lnTo>
                    <a:pt x="4019413" y="118411"/>
                  </a:lnTo>
                  <a:lnTo>
                    <a:pt x="4019413" y="174328"/>
                  </a:lnTo>
                  <a:lnTo>
                    <a:pt x="3973364" y="309185"/>
                  </a:lnTo>
                  <a:lnTo>
                    <a:pt x="3927315" y="440754"/>
                  </a:lnTo>
                  <a:lnTo>
                    <a:pt x="3904291" y="496670"/>
                  </a:lnTo>
                  <a:lnTo>
                    <a:pt x="3887845" y="513116"/>
                  </a:lnTo>
                  <a:lnTo>
                    <a:pt x="3864820" y="529562"/>
                  </a:lnTo>
                  <a:lnTo>
                    <a:pt x="3848374" y="536141"/>
                  </a:lnTo>
                  <a:lnTo>
                    <a:pt x="3818771" y="532852"/>
                  </a:lnTo>
                  <a:lnTo>
                    <a:pt x="3776012" y="519695"/>
                  </a:lnTo>
                  <a:lnTo>
                    <a:pt x="3749698" y="506538"/>
                  </a:lnTo>
                  <a:lnTo>
                    <a:pt x="3687203" y="493381"/>
                  </a:lnTo>
                  <a:lnTo>
                    <a:pt x="3558924" y="483513"/>
                  </a:lnTo>
                  <a:lnTo>
                    <a:pt x="440754" y="483513"/>
                  </a:lnTo>
                  <a:lnTo>
                    <a:pt x="269715" y="476935"/>
                  </a:lnTo>
                  <a:lnTo>
                    <a:pt x="171039" y="467067"/>
                  </a:lnTo>
                  <a:lnTo>
                    <a:pt x="131569" y="460489"/>
                  </a:lnTo>
                  <a:lnTo>
                    <a:pt x="69074" y="447332"/>
                  </a:lnTo>
                  <a:lnTo>
                    <a:pt x="36181" y="434175"/>
                  </a:lnTo>
                  <a:lnTo>
                    <a:pt x="16446" y="417729"/>
                  </a:lnTo>
                  <a:lnTo>
                    <a:pt x="6579" y="397994"/>
                  </a:lnTo>
                  <a:lnTo>
                    <a:pt x="0" y="378259"/>
                  </a:lnTo>
                  <a:lnTo>
                    <a:pt x="0" y="365102"/>
                  </a:lnTo>
                  <a:lnTo>
                    <a:pt x="9868" y="351945"/>
                  </a:lnTo>
                  <a:lnTo>
                    <a:pt x="36181" y="338788"/>
                  </a:lnTo>
                  <a:lnTo>
                    <a:pt x="101966" y="315764"/>
                  </a:lnTo>
                  <a:lnTo>
                    <a:pt x="203931" y="289450"/>
                  </a:lnTo>
                  <a:lnTo>
                    <a:pt x="312475" y="273004"/>
                  </a:lnTo>
                  <a:lnTo>
                    <a:pt x="427597" y="266426"/>
                  </a:lnTo>
                  <a:lnTo>
                    <a:pt x="522984" y="259847"/>
                  </a:lnTo>
                  <a:lnTo>
                    <a:pt x="677577" y="259847"/>
                  </a:lnTo>
                  <a:lnTo>
                    <a:pt x="832170" y="263137"/>
                  </a:lnTo>
                  <a:lnTo>
                    <a:pt x="1026233" y="240112"/>
                  </a:lnTo>
                  <a:lnTo>
                    <a:pt x="1223586" y="2368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0">
              <a:extLst>
                <a:ext uri="{FF2B5EF4-FFF2-40B4-BE49-F238E27FC236}">
                  <a16:creationId xmlns:a16="http://schemas.microsoft.com/office/drawing/2014/main" id="{FBE585CC-818F-439B-B8AA-82E120D79EE5}"/>
                </a:ext>
              </a:extLst>
            </p:cNvPr>
            <p:cNvSpPr/>
            <p:nvPr/>
          </p:nvSpPr>
          <p:spPr>
            <a:xfrm>
              <a:off x="2781300" y="4687888"/>
              <a:ext cx="1008063" cy="739775"/>
            </a:xfrm>
            <a:custGeom>
              <a:avLst/>
              <a:gdLst>
                <a:gd name="connsiteX0" fmla="*/ 509588 w 1007269"/>
                <a:gd name="connsiteY0" fmla="*/ 531019 h 738188"/>
                <a:gd name="connsiteX1" fmla="*/ 619125 w 1007269"/>
                <a:gd name="connsiteY1" fmla="*/ 464344 h 738188"/>
                <a:gd name="connsiteX2" fmla="*/ 771525 w 1007269"/>
                <a:gd name="connsiteY2" fmla="*/ 357188 h 738188"/>
                <a:gd name="connsiteX3" fmla="*/ 821531 w 1007269"/>
                <a:gd name="connsiteY3" fmla="*/ 319088 h 738188"/>
                <a:gd name="connsiteX4" fmla="*/ 876300 w 1007269"/>
                <a:gd name="connsiteY4" fmla="*/ 302419 h 738188"/>
                <a:gd name="connsiteX5" fmla="*/ 938213 w 1007269"/>
                <a:gd name="connsiteY5" fmla="*/ 280988 h 738188"/>
                <a:gd name="connsiteX6" fmla="*/ 964406 w 1007269"/>
                <a:gd name="connsiteY6" fmla="*/ 273844 h 738188"/>
                <a:gd name="connsiteX7" fmla="*/ 1007269 w 1007269"/>
                <a:gd name="connsiteY7" fmla="*/ 261938 h 738188"/>
                <a:gd name="connsiteX8" fmla="*/ 685800 w 1007269"/>
                <a:gd name="connsiteY8" fmla="*/ 0 h 738188"/>
                <a:gd name="connsiteX9" fmla="*/ 685800 w 1007269"/>
                <a:gd name="connsiteY9" fmla="*/ 33338 h 738188"/>
                <a:gd name="connsiteX10" fmla="*/ 685800 w 1007269"/>
                <a:gd name="connsiteY10" fmla="*/ 66675 h 738188"/>
                <a:gd name="connsiteX11" fmla="*/ 685800 w 1007269"/>
                <a:gd name="connsiteY11" fmla="*/ 95250 h 738188"/>
                <a:gd name="connsiteX12" fmla="*/ 678656 w 1007269"/>
                <a:gd name="connsiteY12" fmla="*/ 128588 h 738188"/>
                <a:gd name="connsiteX13" fmla="*/ 671513 w 1007269"/>
                <a:gd name="connsiteY13" fmla="*/ 157163 h 738188"/>
                <a:gd name="connsiteX14" fmla="*/ 645319 w 1007269"/>
                <a:gd name="connsiteY14" fmla="*/ 204788 h 738188"/>
                <a:gd name="connsiteX15" fmla="*/ 611981 w 1007269"/>
                <a:gd name="connsiteY15" fmla="*/ 245269 h 738188"/>
                <a:gd name="connsiteX16" fmla="*/ 554831 w 1007269"/>
                <a:gd name="connsiteY16" fmla="*/ 300038 h 738188"/>
                <a:gd name="connsiteX17" fmla="*/ 471488 w 1007269"/>
                <a:gd name="connsiteY17" fmla="*/ 369094 h 738188"/>
                <a:gd name="connsiteX18" fmla="*/ 407194 w 1007269"/>
                <a:gd name="connsiteY18" fmla="*/ 409575 h 738188"/>
                <a:gd name="connsiteX19" fmla="*/ 357188 w 1007269"/>
                <a:gd name="connsiteY19" fmla="*/ 440532 h 738188"/>
                <a:gd name="connsiteX20" fmla="*/ 297656 w 1007269"/>
                <a:gd name="connsiteY20" fmla="*/ 469107 h 738188"/>
                <a:gd name="connsiteX21" fmla="*/ 221456 w 1007269"/>
                <a:gd name="connsiteY21" fmla="*/ 497682 h 738188"/>
                <a:gd name="connsiteX22" fmla="*/ 161925 w 1007269"/>
                <a:gd name="connsiteY22" fmla="*/ 514350 h 738188"/>
                <a:gd name="connsiteX23" fmla="*/ 109538 w 1007269"/>
                <a:gd name="connsiteY23" fmla="*/ 526257 h 738188"/>
                <a:gd name="connsiteX24" fmla="*/ 85725 w 1007269"/>
                <a:gd name="connsiteY24" fmla="*/ 531019 h 738188"/>
                <a:gd name="connsiteX25" fmla="*/ 71438 w 1007269"/>
                <a:gd name="connsiteY25" fmla="*/ 540544 h 738188"/>
                <a:gd name="connsiteX26" fmla="*/ 54769 w 1007269"/>
                <a:gd name="connsiteY26" fmla="*/ 557213 h 738188"/>
                <a:gd name="connsiteX27" fmla="*/ 40481 w 1007269"/>
                <a:gd name="connsiteY27" fmla="*/ 578644 h 738188"/>
                <a:gd name="connsiteX28" fmla="*/ 26194 w 1007269"/>
                <a:gd name="connsiteY28" fmla="*/ 626269 h 738188"/>
                <a:gd name="connsiteX29" fmla="*/ 0 w 1007269"/>
                <a:gd name="connsiteY29" fmla="*/ 738188 h 738188"/>
                <a:gd name="connsiteX30" fmla="*/ 195263 w 1007269"/>
                <a:gd name="connsiteY30" fmla="*/ 726282 h 738188"/>
                <a:gd name="connsiteX31" fmla="*/ 359569 w 1007269"/>
                <a:gd name="connsiteY31" fmla="*/ 623888 h 738188"/>
                <a:gd name="connsiteX32" fmla="*/ 509588 w 1007269"/>
                <a:gd name="connsiteY32" fmla="*/ 53101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7269" h="738188">
                  <a:moveTo>
                    <a:pt x="509588" y="531019"/>
                  </a:moveTo>
                  <a:lnTo>
                    <a:pt x="619125" y="464344"/>
                  </a:lnTo>
                  <a:lnTo>
                    <a:pt x="771525" y="357188"/>
                  </a:lnTo>
                  <a:lnTo>
                    <a:pt x="821531" y="319088"/>
                  </a:lnTo>
                  <a:lnTo>
                    <a:pt x="876300" y="302419"/>
                  </a:lnTo>
                  <a:lnTo>
                    <a:pt x="938213" y="280988"/>
                  </a:lnTo>
                  <a:lnTo>
                    <a:pt x="964406" y="273844"/>
                  </a:lnTo>
                  <a:lnTo>
                    <a:pt x="1007269" y="261938"/>
                  </a:lnTo>
                  <a:lnTo>
                    <a:pt x="685800" y="0"/>
                  </a:lnTo>
                  <a:lnTo>
                    <a:pt x="685800" y="33338"/>
                  </a:lnTo>
                  <a:lnTo>
                    <a:pt x="685800" y="66675"/>
                  </a:lnTo>
                  <a:lnTo>
                    <a:pt x="685800" y="95250"/>
                  </a:lnTo>
                  <a:lnTo>
                    <a:pt x="678656" y="128588"/>
                  </a:lnTo>
                  <a:lnTo>
                    <a:pt x="671513" y="157163"/>
                  </a:lnTo>
                  <a:lnTo>
                    <a:pt x="645319" y="204788"/>
                  </a:lnTo>
                  <a:lnTo>
                    <a:pt x="611981" y="245269"/>
                  </a:lnTo>
                  <a:lnTo>
                    <a:pt x="554831" y="300038"/>
                  </a:lnTo>
                  <a:lnTo>
                    <a:pt x="471488" y="369094"/>
                  </a:lnTo>
                  <a:lnTo>
                    <a:pt x="407194" y="409575"/>
                  </a:lnTo>
                  <a:lnTo>
                    <a:pt x="357188" y="440532"/>
                  </a:lnTo>
                  <a:lnTo>
                    <a:pt x="297656" y="469107"/>
                  </a:lnTo>
                  <a:lnTo>
                    <a:pt x="221456" y="497682"/>
                  </a:lnTo>
                  <a:lnTo>
                    <a:pt x="161925" y="514350"/>
                  </a:lnTo>
                  <a:lnTo>
                    <a:pt x="109538" y="526257"/>
                  </a:lnTo>
                  <a:lnTo>
                    <a:pt x="85725" y="531019"/>
                  </a:lnTo>
                  <a:lnTo>
                    <a:pt x="71438" y="540544"/>
                  </a:lnTo>
                  <a:lnTo>
                    <a:pt x="54769" y="557213"/>
                  </a:lnTo>
                  <a:lnTo>
                    <a:pt x="40481" y="578644"/>
                  </a:lnTo>
                  <a:lnTo>
                    <a:pt x="26194" y="626269"/>
                  </a:lnTo>
                  <a:lnTo>
                    <a:pt x="0" y="738188"/>
                  </a:lnTo>
                  <a:lnTo>
                    <a:pt x="195263" y="726282"/>
                  </a:lnTo>
                  <a:lnTo>
                    <a:pt x="359569" y="623888"/>
                  </a:lnTo>
                  <a:lnTo>
                    <a:pt x="509588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1">
              <a:extLst>
                <a:ext uri="{FF2B5EF4-FFF2-40B4-BE49-F238E27FC236}">
                  <a16:creationId xmlns:a16="http://schemas.microsoft.com/office/drawing/2014/main" id="{868B0A36-D6B0-41C1-B24A-065D0D6DE3C8}"/>
                </a:ext>
              </a:extLst>
            </p:cNvPr>
            <p:cNvSpPr/>
            <p:nvPr/>
          </p:nvSpPr>
          <p:spPr>
            <a:xfrm>
              <a:off x="2743200" y="5227638"/>
              <a:ext cx="4702175" cy="1036637"/>
            </a:xfrm>
            <a:custGeom>
              <a:avLst/>
              <a:gdLst>
                <a:gd name="connsiteX0" fmla="*/ 1802130 w 4701540"/>
                <a:gd name="connsiteY0" fmla="*/ 487680 h 1036320"/>
                <a:gd name="connsiteX1" fmla="*/ 2122170 w 4701540"/>
                <a:gd name="connsiteY1" fmla="*/ 567690 h 1036320"/>
                <a:gd name="connsiteX2" fmla="*/ 2415540 w 4701540"/>
                <a:gd name="connsiteY2" fmla="*/ 643890 h 1036320"/>
                <a:gd name="connsiteX3" fmla="*/ 2743200 w 4701540"/>
                <a:gd name="connsiteY3" fmla="*/ 731520 h 1036320"/>
                <a:gd name="connsiteX4" fmla="*/ 3017520 w 4701540"/>
                <a:gd name="connsiteY4" fmla="*/ 807720 h 1036320"/>
                <a:gd name="connsiteX5" fmla="*/ 3230880 w 4701540"/>
                <a:gd name="connsiteY5" fmla="*/ 864870 h 1036320"/>
                <a:gd name="connsiteX6" fmla="*/ 3501390 w 4701540"/>
                <a:gd name="connsiteY6" fmla="*/ 933450 h 1036320"/>
                <a:gd name="connsiteX7" fmla="*/ 3672840 w 4701540"/>
                <a:gd name="connsiteY7" fmla="*/ 975360 h 1036320"/>
                <a:gd name="connsiteX8" fmla="*/ 3897630 w 4701540"/>
                <a:gd name="connsiteY8" fmla="*/ 1017270 h 1036320"/>
                <a:gd name="connsiteX9" fmla="*/ 4000500 w 4701540"/>
                <a:gd name="connsiteY9" fmla="*/ 1036320 h 1036320"/>
                <a:gd name="connsiteX10" fmla="*/ 4061460 w 4701540"/>
                <a:gd name="connsiteY10" fmla="*/ 1009650 h 1036320"/>
                <a:gd name="connsiteX11" fmla="*/ 4232910 w 4701540"/>
                <a:gd name="connsiteY11" fmla="*/ 944880 h 1036320"/>
                <a:gd name="connsiteX12" fmla="*/ 4461510 w 4701540"/>
                <a:gd name="connsiteY12" fmla="*/ 853440 h 1036320"/>
                <a:gd name="connsiteX13" fmla="*/ 4606290 w 4701540"/>
                <a:gd name="connsiteY13" fmla="*/ 796290 h 1036320"/>
                <a:gd name="connsiteX14" fmla="*/ 4674870 w 4701540"/>
                <a:gd name="connsiteY14" fmla="*/ 765810 h 1036320"/>
                <a:gd name="connsiteX15" fmla="*/ 4697730 w 4701540"/>
                <a:gd name="connsiteY15" fmla="*/ 742950 h 1036320"/>
                <a:gd name="connsiteX16" fmla="*/ 4701540 w 4701540"/>
                <a:gd name="connsiteY16" fmla="*/ 731520 h 1036320"/>
                <a:gd name="connsiteX17" fmla="*/ 4701540 w 4701540"/>
                <a:gd name="connsiteY17" fmla="*/ 720090 h 1036320"/>
                <a:gd name="connsiteX18" fmla="*/ 4697730 w 4701540"/>
                <a:gd name="connsiteY18" fmla="*/ 712470 h 1036320"/>
                <a:gd name="connsiteX19" fmla="*/ 4671060 w 4701540"/>
                <a:gd name="connsiteY19" fmla="*/ 701040 h 1036320"/>
                <a:gd name="connsiteX20" fmla="*/ 4602480 w 4701540"/>
                <a:gd name="connsiteY20" fmla="*/ 701040 h 1036320"/>
                <a:gd name="connsiteX21" fmla="*/ 4461510 w 4701540"/>
                <a:gd name="connsiteY21" fmla="*/ 693420 h 1036320"/>
                <a:gd name="connsiteX22" fmla="*/ 4347210 w 4701540"/>
                <a:gd name="connsiteY22" fmla="*/ 689610 h 1036320"/>
                <a:gd name="connsiteX23" fmla="*/ 4175760 w 4701540"/>
                <a:gd name="connsiteY23" fmla="*/ 678180 h 1036320"/>
                <a:gd name="connsiteX24" fmla="*/ 3977640 w 4701540"/>
                <a:gd name="connsiteY24" fmla="*/ 662940 h 1036320"/>
                <a:gd name="connsiteX25" fmla="*/ 3726180 w 4701540"/>
                <a:gd name="connsiteY25" fmla="*/ 636270 h 1036320"/>
                <a:gd name="connsiteX26" fmla="*/ 3467100 w 4701540"/>
                <a:gd name="connsiteY26" fmla="*/ 601980 h 1036320"/>
                <a:gd name="connsiteX27" fmla="*/ 3208020 w 4701540"/>
                <a:gd name="connsiteY27" fmla="*/ 552450 h 1036320"/>
                <a:gd name="connsiteX28" fmla="*/ 2716530 w 4701540"/>
                <a:gd name="connsiteY28" fmla="*/ 453390 h 1036320"/>
                <a:gd name="connsiteX29" fmla="*/ 2312670 w 4701540"/>
                <a:gd name="connsiteY29" fmla="*/ 381000 h 1036320"/>
                <a:gd name="connsiteX30" fmla="*/ 1977390 w 4701540"/>
                <a:gd name="connsiteY30" fmla="*/ 320040 h 1036320"/>
                <a:gd name="connsiteX31" fmla="*/ 1645920 w 4701540"/>
                <a:gd name="connsiteY31" fmla="*/ 266700 h 1036320"/>
                <a:gd name="connsiteX32" fmla="*/ 1291590 w 4701540"/>
                <a:gd name="connsiteY32" fmla="*/ 224790 h 1036320"/>
                <a:gd name="connsiteX33" fmla="*/ 1013460 w 4701540"/>
                <a:gd name="connsiteY33" fmla="*/ 194310 h 1036320"/>
                <a:gd name="connsiteX34" fmla="*/ 586740 w 4701540"/>
                <a:gd name="connsiteY34" fmla="*/ 156210 h 1036320"/>
                <a:gd name="connsiteX35" fmla="*/ 381000 w 4701540"/>
                <a:gd name="connsiteY35" fmla="*/ 140970 h 1036320"/>
                <a:gd name="connsiteX36" fmla="*/ 346710 w 4701540"/>
                <a:gd name="connsiteY36" fmla="*/ 137160 h 1036320"/>
                <a:gd name="connsiteX37" fmla="*/ 316230 w 4701540"/>
                <a:gd name="connsiteY37" fmla="*/ 110490 h 1036320"/>
                <a:gd name="connsiteX38" fmla="*/ 118110 w 4701540"/>
                <a:gd name="connsiteY38" fmla="*/ 0 h 1036320"/>
                <a:gd name="connsiteX39" fmla="*/ 64770 w 4701540"/>
                <a:gd name="connsiteY39" fmla="*/ 91440 h 1036320"/>
                <a:gd name="connsiteX40" fmla="*/ 38100 w 4701540"/>
                <a:gd name="connsiteY40" fmla="*/ 198120 h 1036320"/>
                <a:gd name="connsiteX41" fmla="*/ 19050 w 4701540"/>
                <a:gd name="connsiteY41" fmla="*/ 266700 h 1036320"/>
                <a:gd name="connsiteX42" fmla="*/ 3810 w 4701540"/>
                <a:gd name="connsiteY42" fmla="*/ 308610 h 1036320"/>
                <a:gd name="connsiteX43" fmla="*/ 0 w 4701540"/>
                <a:gd name="connsiteY43" fmla="*/ 342900 h 1036320"/>
                <a:gd name="connsiteX44" fmla="*/ 0 w 4701540"/>
                <a:gd name="connsiteY44" fmla="*/ 365760 h 1036320"/>
                <a:gd name="connsiteX45" fmla="*/ 11430 w 4701540"/>
                <a:gd name="connsiteY45" fmla="*/ 388620 h 1036320"/>
                <a:gd name="connsiteX46" fmla="*/ 26670 w 4701540"/>
                <a:gd name="connsiteY46" fmla="*/ 396240 h 1036320"/>
                <a:gd name="connsiteX47" fmla="*/ 49530 w 4701540"/>
                <a:gd name="connsiteY47" fmla="*/ 400050 h 1036320"/>
                <a:gd name="connsiteX48" fmla="*/ 87630 w 4701540"/>
                <a:gd name="connsiteY48" fmla="*/ 396240 h 1036320"/>
                <a:gd name="connsiteX49" fmla="*/ 125730 w 4701540"/>
                <a:gd name="connsiteY49" fmla="*/ 384810 h 1036320"/>
                <a:gd name="connsiteX50" fmla="*/ 194310 w 4701540"/>
                <a:gd name="connsiteY50" fmla="*/ 350520 h 1036320"/>
                <a:gd name="connsiteX51" fmla="*/ 243840 w 4701540"/>
                <a:gd name="connsiteY51" fmla="*/ 331470 h 1036320"/>
                <a:gd name="connsiteX52" fmla="*/ 411480 w 4701540"/>
                <a:gd name="connsiteY52" fmla="*/ 308610 h 1036320"/>
                <a:gd name="connsiteX53" fmla="*/ 529590 w 4701540"/>
                <a:gd name="connsiteY53" fmla="*/ 300990 h 1036320"/>
                <a:gd name="connsiteX54" fmla="*/ 670560 w 4701540"/>
                <a:gd name="connsiteY54" fmla="*/ 297180 h 1036320"/>
                <a:gd name="connsiteX55" fmla="*/ 792480 w 4701540"/>
                <a:gd name="connsiteY55" fmla="*/ 300990 h 1036320"/>
                <a:gd name="connsiteX56" fmla="*/ 1009650 w 4701540"/>
                <a:gd name="connsiteY56" fmla="*/ 323850 h 1036320"/>
                <a:gd name="connsiteX57" fmla="*/ 1215390 w 4701540"/>
                <a:gd name="connsiteY57" fmla="*/ 358140 h 1036320"/>
                <a:gd name="connsiteX58" fmla="*/ 1398270 w 4701540"/>
                <a:gd name="connsiteY58" fmla="*/ 392430 h 1036320"/>
                <a:gd name="connsiteX59" fmla="*/ 1664970 w 4701540"/>
                <a:gd name="connsiteY59" fmla="*/ 449580 h 1036320"/>
                <a:gd name="connsiteX60" fmla="*/ 1802130 w 4701540"/>
                <a:gd name="connsiteY60" fmla="*/ 487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01540" h="1036320">
                  <a:moveTo>
                    <a:pt x="1802130" y="487680"/>
                  </a:moveTo>
                  <a:lnTo>
                    <a:pt x="2122170" y="567690"/>
                  </a:lnTo>
                  <a:lnTo>
                    <a:pt x="2415540" y="643890"/>
                  </a:lnTo>
                  <a:lnTo>
                    <a:pt x="2743200" y="731520"/>
                  </a:lnTo>
                  <a:lnTo>
                    <a:pt x="3017520" y="807720"/>
                  </a:lnTo>
                  <a:lnTo>
                    <a:pt x="3230880" y="864870"/>
                  </a:lnTo>
                  <a:lnTo>
                    <a:pt x="3501390" y="933450"/>
                  </a:lnTo>
                  <a:lnTo>
                    <a:pt x="3672840" y="975360"/>
                  </a:lnTo>
                  <a:lnTo>
                    <a:pt x="3897630" y="1017270"/>
                  </a:lnTo>
                  <a:lnTo>
                    <a:pt x="4000500" y="1036320"/>
                  </a:lnTo>
                  <a:lnTo>
                    <a:pt x="4061460" y="1009650"/>
                  </a:lnTo>
                  <a:lnTo>
                    <a:pt x="4232910" y="944880"/>
                  </a:lnTo>
                  <a:lnTo>
                    <a:pt x="4461510" y="853440"/>
                  </a:lnTo>
                  <a:lnTo>
                    <a:pt x="4606290" y="796290"/>
                  </a:lnTo>
                  <a:lnTo>
                    <a:pt x="4674870" y="765810"/>
                  </a:lnTo>
                  <a:lnTo>
                    <a:pt x="4697730" y="742950"/>
                  </a:lnTo>
                  <a:lnTo>
                    <a:pt x="4701540" y="731520"/>
                  </a:lnTo>
                  <a:lnTo>
                    <a:pt x="4701540" y="720090"/>
                  </a:lnTo>
                  <a:lnTo>
                    <a:pt x="4697730" y="712470"/>
                  </a:lnTo>
                  <a:lnTo>
                    <a:pt x="4671060" y="701040"/>
                  </a:lnTo>
                  <a:lnTo>
                    <a:pt x="4602480" y="701040"/>
                  </a:lnTo>
                  <a:lnTo>
                    <a:pt x="4461510" y="693420"/>
                  </a:lnTo>
                  <a:lnTo>
                    <a:pt x="4347210" y="689610"/>
                  </a:lnTo>
                  <a:lnTo>
                    <a:pt x="4175760" y="678180"/>
                  </a:lnTo>
                  <a:lnTo>
                    <a:pt x="3977640" y="662940"/>
                  </a:lnTo>
                  <a:lnTo>
                    <a:pt x="3726180" y="636270"/>
                  </a:lnTo>
                  <a:lnTo>
                    <a:pt x="3467100" y="601980"/>
                  </a:lnTo>
                  <a:lnTo>
                    <a:pt x="3208020" y="552450"/>
                  </a:lnTo>
                  <a:lnTo>
                    <a:pt x="2716530" y="453390"/>
                  </a:lnTo>
                  <a:lnTo>
                    <a:pt x="2312670" y="381000"/>
                  </a:lnTo>
                  <a:lnTo>
                    <a:pt x="1977390" y="320040"/>
                  </a:lnTo>
                  <a:lnTo>
                    <a:pt x="1645920" y="266700"/>
                  </a:lnTo>
                  <a:lnTo>
                    <a:pt x="1291590" y="224790"/>
                  </a:lnTo>
                  <a:lnTo>
                    <a:pt x="1013460" y="194310"/>
                  </a:lnTo>
                  <a:lnTo>
                    <a:pt x="586740" y="156210"/>
                  </a:lnTo>
                  <a:lnTo>
                    <a:pt x="381000" y="140970"/>
                  </a:lnTo>
                  <a:lnTo>
                    <a:pt x="346710" y="137160"/>
                  </a:lnTo>
                  <a:lnTo>
                    <a:pt x="316230" y="110490"/>
                  </a:lnTo>
                  <a:lnTo>
                    <a:pt x="118110" y="0"/>
                  </a:lnTo>
                  <a:lnTo>
                    <a:pt x="64770" y="91440"/>
                  </a:lnTo>
                  <a:lnTo>
                    <a:pt x="38100" y="198120"/>
                  </a:lnTo>
                  <a:lnTo>
                    <a:pt x="19050" y="266700"/>
                  </a:lnTo>
                  <a:lnTo>
                    <a:pt x="3810" y="308610"/>
                  </a:lnTo>
                  <a:lnTo>
                    <a:pt x="0" y="342900"/>
                  </a:lnTo>
                  <a:lnTo>
                    <a:pt x="0" y="365760"/>
                  </a:lnTo>
                  <a:lnTo>
                    <a:pt x="11430" y="388620"/>
                  </a:lnTo>
                  <a:lnTo>
                    <a:pt x="26670" y="396240"/>
                  </a:lnTo>
                  <a:lnTo>
                    <a:pt x="49530" y="400050"/>
                  </a:lnTo>
                  <a:lnTo>
                    <a:pt x="87630" y="396240"/>
                  </a:lnTo>
                  <a:lnTo>
                    <a:pt x="125730" y="384810"/>
                  </a:lnTo>
                  <a:lnTo>
                    <a:pt x="194310" y="350520"/>
                  </a:lnTo>
                  <a:lnTo>
                    <a:pt x="243840" y="331470"/>
                  </a:lnTo>
                  <a:lnTo>
                    <a:pt x="411480" y="308610"/>
                  </a:lnTo>
                  <a:lnTo>
                    <a:pt x="529590" y="300990"/>
                  </a:lnTo>
                  <a:lnTo>
                    <a:pt x="670560" y="297180"/>
                  </a:lnTo>
                  <a:lnTo>
                    <a:pt x="792480" y="300990"/>
                  </a:lnTo>
                  <a:lnTo>
                    <a:pt x="1009650" y="323850"/>
                  </a:lnTo>
                  <a:lnTo>
                    <a:pt x="1215390" y="358140"/>
                  </a:lnTo>
                  <a:lnTo>
                    <a:pt x="1398270" y="392430"/>
                  </a:lnTo>
                  <a:lnTo>
                    <a:pt x="1664970" y="449580"/>
                  </a:lnTo>
                  <a:lnTo>
                    <a:pt x="1802130" y="4876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3A4045C-4E7E-4D92-B0DD-619375E4B396}"/>
              </a:ext>
            </a:extLst>
          </p:cNvPr>
          <p:cNvGrpSpPr/>
          <p:nvPr/>
        </p:nvGrpSpPr>
        <p:grpSpPr>
          <a:xfrm>
            <a:off x="2538413" y="1422400"/>
            <a:ext cx="4754562" cy="4689475"/>
            <a:chOff x="2538413" y="1422400"/>
            <a:chExt cx="4754562" cy="4689475"/>
          </a:xfrm>
        </p:grpSpPr>
        <p:sp>
          <p:nvSpPr>
            <p:cNvPr id="26" name="フリーフォーム 72">
              <a:extLst>
                <a:ext uri="{FF2B5EF4-FFF2-40B4-BE49-F238E27FC236}">
                  <a16:creationId xmlns:a16="http://schemas.microsoft.com/office/drawing/2014/main" id="{F6DB7B04-41B6-4BBA-B994-B5DF31582E1E}"/>
                </a:ext>
              </a:extLst>
            </p:cNvPr>
            <p:cNvSpPr/>
            <p:nvPr/>
          </p:nvSpPr>
          <p:spPr>
            <a:xfrm>
              <a:off x="2857500" y="1941513"/>
              <a:ext cx="819150" cy="666750"/>
            </a:xfrm>
            <a:custGeom>
              <a:avLst/>
              <a:gdLst>
                <a:gd name="connsiteX0" fmla="*/ 238125 w 819150"/>
                <a:gd name="connsiteY0" fmla="*/ 376237 h 666750"/>
                <a:gd name="connsiteX1" fmla="*/ 183356 w 819150"/>
                <a:gd name="connsiteY1" fmla="*/ 323850 h 666750"/>
                <a:gd name="connsiteX2" fmla="*/ 147638 w 819150"/>
                <a:gd name="connsiteY2" fmla="*/ 285750 h 666750"/>
                <a:gd name="connsiteX3" fmla="*/ 116681 w 819150"/>
                <a:gd name="connsiteY3" fmla="*/ 247650 h 666750"/>
                <a:gd name="connsiteX4" fmla="*/ 85725 w 819150"/>
                <a:gd name="connsiteY4" fmla="*/ 204787 h 666750"/>
                <a:gd name="connsiteX5" fmla="*/ 54769 w 819150"/>
                <a:gd name="connsiteY5" fmla="*/ 157162 h 666750"/>
                <a:gd name="connsiteX6" fmla="*/ 35719 w 819150"/>
                <a:gd name="connsiteY6" fmla="*/ 119062 h 666750"/>
                <a:gd name="connsiteX7" fmla="*/ 14288 w 819150"/>
                <a:gd name="connsiteY7" fmla="*/ 66675 h 666750"/>
                <a:gd name="connsiteX8" fmla="*/ 0 w 819150"/>
                <a:gd name="connsiteY8" fmla="*/ 28575 h 666750"/>
                <a:gd name="connsiteX9" fmla="*/ 0 w 819150"/>
                <a:gd name="connsiteY9" fmla="*/ 14287 h 666750"/>
                <a:gd name="connsiteX10" fmla="*/ 2381 w 819150"/>
                <a:gd name="connsiteY10" fmla="*/ 4762 h 666750"/>
                <a:gd name="connsiteX11" fmla="*/ 7144 w 819150"/>
                <a:gd name="connsiteY11" fmla="*/ 0 h 666750"/>
                <a:gd name="connsiteX12" fmla="*/ 19050 w 819150"/>
                <a:gd name="connsiteY12" fmla="*/ 0 h 666750"/>
                <a:gd name="connsiteX13" fmla="*/ 40481 w 819150"/>
                <a:gd name="connsiteY13" fmla="*/ 7144 h 666750"/>
                <a:gd name="connsiteX14" fmla="*/ 69056 w 819150"/>
                <a:gd name="connsiteY14" fmla="*/ 26194 h 666750"/>
                <a:gd name="connsiteX15" fmla="*/ 104775 w 819150"/>
                <a:gd name="connsiteY15" fmla="*/ 50006 h 666750"/>
                <a:gd name="connsiteX16" fmla="*/ 159544 w 819150"/>
                <a:gd name="connsiteY16" fmla="*/ 83344 h 666750"/>
                <a:gd name="connsiteX17" fmla="*/ 202406 w 819150"/>
                <a:gd name="connsiteY17" fmla="*/ 107156 h 666750"/>
                <a:gd name="connsiteX18" fmla="*/ 252413 w 819150"/>
                <a:gd name="connsiteY18" fmla="*/ 128587 h 666750"/>
                <a:gd name="connsiteX19" fmla="*/ 295275 w 819150"/>
                <a:gd name="connsiteY19" fmla="*/ 147637 h 666750"/>
                <a:gd name="connsiteX20" fmla="*/ 330994 w 819150"/>
                <a:gd name="connsiteY20" fmla="*/ 159544 h 666750"/>
                <a:gd name="connsiteX21" fmla="*/ 371475 w 819150"/>
                <a:gd name="connsiteY21" fmla="*/ 169069 h 666750"/>
                <a:gd name="connsiteX22" fmla="*/ 416719 w 819150"/>
                <a:gd name="connsiteY22" fmla="*/ 178594 h 666750"/>
                <a:gd name="connsiteX23" fmla="*/ 483394 w 819150"/>
                <a:gd name="connsiteY23" fmla="*/ 190500 h 666750"/>
                <a:gd name="connsiteX24" fmla="*/ 528638 w 819150"/>
                <a:gd name="connsiteY24" fmla="*/ 195262 h 666750"/>
                <a:gd name="connsiteX25" fmla="*/ 554831 w 819150"/>
                <a:gd name="connsiteY25" fmla="*/ 195262 h 666750"/>
                <a:gd name="connsiteX26" fmla="*/ 564356 w 819150"/>
                <a:gd name="connsiteY26" fmla="*/ 195262 h 666750"/>
                <a:gd name="connsiteX27" fmla="*/ 578644 w 819150"/>
                <a:gd name="connsiteY27" fmla="*/ 200025 h 666750"/>
                <a:gd name="connsiteX28" fmla="*/ 604838 w 819150"/>
                <a:gd name="connsiteY28" fmla="*/ 216694 h 666750"/>
                <a:gd name="connsiteX29" fmla="*/ 650081 w 819150"/>
                <a:gd name="connsiteY29" fmla="*/ 254794 h 666750"/>
                <a:gd name="connsiteX30" fmla="*/ 685800 w 819150"/>
                <a:gd name="connsiteY30" fmla="*/ 288131 h 666750"/>
                <a:gd name="connsiteX31" fmla="*/ 719138 w 819150"/>
                <a:gd name="connsiteY31" fmla="*/ 321469 h 666750"/>
                <a:gd name="connsiteX32" fmla="*/ 745331 w 819150"/>
                <a:gd name="connsiteY32" fmla="*/ 352425 h 666750"/>
                <a:gd name="connsiteX33" fmla="*/ 766763 w 819150"/>
                <a:gd name="connsiteY33" fmla="*/ 383381 h 666750"/>
                <a:gd name="connsiteX34" fmla="*/ 785813 w 819150"/>
                <a:gd name="connsiteY34" fmla="*/ 414337 h 666750"/>
                <a:gd name="connsiteX35" fmla="*/ 797719 w 819150"/>
                <a:gd name="connsiteY35" fmla="*/ 442912 h 666750"/>
                <a:gd name="connsiteX36" fmla="*/ 809625 w 819150"/>
                <a:gd name="connsiteY36" fmla="*/ 473869 h 666750"/>
                <a:gd name="connsiteX37" fmla="*/ 816769 w 819150"/>
                <a:gd name="connsiteY37" fmla="*/ 514350 h 666750"/>
                <a:gd name="connsiteX38" fmla="*/ 819150 w 819150"/>
                <a:gd name="connsiteY38" fmla="*/ 542925 h 666750"/>
                <a:gd name="connsiteX39" fmla="*/ 816769 w 819150"/>
                <a:gd name="connsiteY39" fmla="*/ 588169 h 666750"/>
                <a:gd name="connsiteX40" fmla="*/ 809625 w 819150"/>
                <a:gd name="connsiteY40" fmla="*/ 616744 h 666750"/>
                <a:gd name="connsiteX41" fmla="*/ 797719 w 819150"/>
                <a:gd name="connsiteY41" fmla="*/ 635794 h 666750"/>
                <a:gd name="connsiteX42" fmla="*/ 781050 w 819150"/>
                <a:gd name="connsiteY42" fmla="*/ 650081 h 666750"/>
                <a:gd name="connsiteX43" fmla="*/ 757238 w 819150"/>
                <a:gd name="connsiteY43" fmla="*/ 659606 h 666750"/>
                <a:gd name="connsiteX44" fmla="*/ 731044 w 819150"/>
                <a:gd name="connsiteY44" fmla="*/ 666750 h 666750"/>
                <a:gd name="connsiteX45" fmla="*/ 704850 w 819150"/>
                <a:gd name="connsiteY45" fmla="*/ 666750 h 666750"/>
                <a:gd name="connsiteX46" fmla="*/ 659606 w 819150"/>
                <a:gd name="connsiteY46" fmla="*/ 657225 h 666750"/>
                <a:gd name="connsiteX47" fmla="*/ 597694 w 819150"/>
                <a:gd name="connsiteY47" fmla="*/ 633412 h 666750"/>
                <a:gd name="connsiteX48" fmla="*/ 500063 w 819150"/>
                <a:gd name="connsiteY48" fmla="*/ 581025 h 666750"/>
                <a:gd name="connsiteX49" fmla="*/ 414338 w 819150"/>
                <a:gd name="connsiteY49" fmla="*/ 523875 h 666750"/>
                <a:gd name="connsiteX50" fmla="*/ 328613 w 819150"/>
                <a:gd name="connsiteY50" fmla="*/ 454819 h 666750"/>
                <a:gd name="connsiteX51" fmla="*/ 238125 w 819150"/>
                <a:gd name="connsiteY51" fmla="*/ 37623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19150" h="666750">
                  <a:moveTo>
                    <a:pt x="238125" y="376237"/>
                  </a:moveTo>
                  <a:lnTo>
                    <a:pt x="183356" y="323850"/>
                  </a:lnTo>
                  <a:lnTo>
                    <a:pt x="147638" y="285750"/>
                  </a:lnTo>
                  <a:lnTo>
                    <a:pt x="116681" y="247650"/>
                  </a:lnTo>
                  <a:lnTo>
                    <a:pt x="85725" y="204787"/>
                  </a:lnTo>
                  <a:lnTo>
                    <a:pt x="54769" y="157162"/>
                  </a:lnTo>
                  <a:lnTo>
                    <a:pt x="35719" y="119062"/>
                  </a:lnTo>
                  <a:lnTo>
                    <a:pt x="14288" y="6667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7144"/>
                  </a:lnTo>
                  <a:lnTo>
                    <a:pt x="69056" y="26194"/>
                  </a:lnTo>
                  <a:lnTo>
                    <a:pt x="104775" y="50006"/>
                  </a:lnTo>
                  <a:lnTo>
                    <a:pt x="159544" y="83344"/>
                  </a:lnTo>
                  <a:lnTo>
                    <a:pt x="202406" y="107156"/>
                  </a:lnTo>
                  <a:lnTo>
                    <a:pt x="252413" y="128587"/>
                  </a:lnTo>
                  <a:lnTo>
                    <a:pt x="295275" y="147637"/>
                  </a:lnTo>
                  <a:lnTo>
                    <a:pt x="330994" y="159544"/>
                  </a:lnTo>
                  <a:lnTo>
                    <a:pt x="371475" y="169069"/>
                  </a:lnTo>
                  <a:lnTo>
                    <a:pt x="416719" y="178594"/>
                  </a:lnTo>
                  <a:lnTo>
                    <a:pt x="483394" y="190500"/>
                  </a:lnTo>
                  <a:lnTo>
                    <a:pt x="528638" y="195262"/>
                  </a:lnTo>
                  <a:lnTo>
                    <a:pt x="554831" y="195262"/>
                  </a:lnTo>
                  <a:lnTo>
                    <a:pt x="564356" y="195262"/>
                  </a:lnTo>
                  <a:lnTo>
                    <a:pt x="578644" y="200025"/>
                  </a:lnTo>
                  <a:lnTo>
                    <a:pt x="604838" y="216694"/>
                  </a:lnTo>
                  <a:lnTo>
                    <a:pt x="650081" y="254794"/>
                  </a:lnTo>
                  <a:lnTo>
                    <a:pt x="685800" y="288131"/>
                  </a:lnTo>
                  <a:lnTo>
                    <a:pt x="719138" y="321469"/>
                  </a:lnTo>
                  <a:lnTo>
                    <a:pt x="745331" y="352425"/>
                  </a:lnTo>
                  <a:lnTo>
                    <a:pt x="766763" y="383381"/>
                  </a:lnTo>
                  <a:lnTo>
                    <a:pt x="785813" y="414337"/>
                  </a:lnTo>
                  <a:lnTo>
                    <a:pt x="797719" y="442912"/>
                  </a:lnTo>
                  <a:lnTo>
                    <a:pt x="809625" y="473869"/>
                  </a:lnTo>
                  <a:lnTo>
                    <a:pt x="816769" y="514350"/>
                  </a:lnTo>
                  <a:lnTo>
                    <a:pt x="819150" y="542925"/>
                  </a:lnTo>
                  <a:lnTo>
                    <a:pt x="816769" y="588169"/>
                  </a:lnTo>
                  <a:lnTo>
                    <a:pt x="809625" y="616744"/>
                  </a:lnTo>
                  <a:lnTo>
                    <a:pt x="797719" y="635794"/>
                  </a:lnTo>
                  <a:lnTo>
                    <a:pt x="781050" y="650081"/>
                  </a:lnTo>
                  <a:lnTo>
                    <a:pt x="757238" y="659606"/>
                  </a:lnTo>
                  <a:lnTo>
                    <a:pt x="731044" y="666750"/>
                  </a:lnTo>
                  <a:lnTo>
                    <a:pt x="704850" y="666750"/>
                  </a:lnTo>
                  <a:lnTo>
                    <a:pt x="659606" y="657225"/>
                  </a:lnTo>
                  <a:lnTo>
                    <a:pt x="597694" y="633412"/>
                  </a:lnTo>
                  <a:lnTo>
                    <a:pt x="500063" y="581025"/>
                  </a:lnTo>
                  <a:lnTo>
                    <a:pt x="414338" y="523875"/>
                  </a:lnTo>
                  <a:lnTo>
                    <a:pt x="328613" y="454819"/>
                  </a:lnTo>
                  <a:lnTo>
                    <a:pt x="238125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3">
              <a:extLst>
                <a:ext uri="{FF2B5EF4-FFF2-40B4-BE49-F238E27FC236}">
                  <a16:creationId xmlns:a16="http://schemas.microsoft.com/office/drawing/2014/main" id="{4C489FEE-B662-4161-A988-5E8919A94D40}"/>
                </a:ext>
              </a:extLst>
            </p:cNvPr>
            <p:cNvSpPr/>
            <p:nvPr/>
          </p:nvSpPr>
          <p:spPr>
            <a:xfrm>
              <a:off x="4165600" y="1912938"/>
              <a:ext cx="2405063" cy="425450"/>
            </a:xfrm>
            <a:custGeom>
              <a:avLst/>
              <a:gdLst>
                <a:gd name="connsiteX0" fmla="*/ 831057 w 2405063"/>
                <a:gd name="connsiteY0" fmla="*/ 219075 h 426244"/>
                <a:gd name="connsiteX1" fmla="*/ 1166813 w 2405063"/>
                <a:gd name="connsiteY1" fmla="*/ 178594 h 426244"/>
                <a:gd name="connsiteX2" fmla="*/ 1409700 w 2405063"/>
                <a:gd name="connsiteY2" fmla="*/ 135731 h 426244"/>
                <a:gd name="connsiteX3" fmla="*/ 1662113 w 2405063"/>
                <a:gd name="connsiteY3" fmla="*/ 102394 h 426244"/>
                <a:gd name="connsiteX4" fmla="*/ 1843088 w 2405063"/>
                <a:gd name="connsiteY4" fmla="*/ 71437 h 426244"/>
                <a:gd name="connsiteX5" fmla="*/ 1878807 w 2405063"/>
                <a:gd name="connsiteY5" fmla="*/ 64294 h 426244"/>
                <a:gd name="connsiteX6" fmla="*/ 1931194 w 2405063"/>
                <a:gd name="connsiteY6" fmla="*/ 45244 h 426244"/>
                <a:gd name="connsiteX7" fmla="*/ 2012157 w 2405063"/>
                <a:gd name="connsiteY7" fmla="*/ 21431 h 426244"/>
                <a:gd name="connsiteX8" fmla="*/ 2097882 w 2405063"/>
                <a:gd name="connsiteY8" fmla="*/ 2381 h 426244"/>
                <a:gd name="connsiteX9" fmla="*/ 2150269 w 2405063"/>
                <a:gd name="connsiteY9" fmla="*/ 0 h 426244"/>
                <a:gd name="connsiteX10" fmla="*/ 2207419 w 2405063"/>
                <a:gd name="connsiteY10" fmla="*/ 7144 h 426244"/>
                <a:gd name="connsiteX11" fmla="*/ 2245519 w 2405063"/>
                <a:gd name="connsiteY11" fmla="*/ 16669 h 426244"/>
                <a:gd name="connsiteX12" fmla="*/ 2281238 w 2405063"/>
                <a:gd name="connsiteY12" fmla="*/ 26194 h 426244"/>
                <a:gd name="connsiteX13" fmla="*/ 2316957 w 2405063"/>
                <a:gd name="connsiteY13" fmla="*/ 42862 h 426244"/>
                <a:gd name="connsiteX14" fmla="*/ 2343150 w 2405063"/>
                <a:gd name="connsiteY14" fmla="*/ 57150 h 426244"/>
                <a:gd name="connsiteX15" fmla="*/ 2359819 w 2405063"/>
                <a:gd name="connsiteY15" fmla="*/ 71437 h 426244"/>
                <a:gd name="connsiteX16" fmla="*/ 2376488 w 2405063"/>
                <a:gd name="connsiteY16" fmla="*/ 90487 h 426244"/>
                <a:gd name="connsiteX17" fmla="*/ 2390775 w 2405063"/>
                <a:gd name="connsiteY17" fmla="*/ 111919 h 426244"/>
                <a:gd name="connsiteX18" fmla="*/ 2400300 w 2405063"/>
                <a:gd name="connsiteY18" fmla="*/ 133350 h 426244"/>
                <a:gd name="connsiteX19" fmla="*/ 2405063 w 2405063"/>
                <a:gd name="connsiteY19" fmla="*/ 157162 h 426244"/>
                <a:gd name="connsiteX20" fmla="*/ 2405063 w 2405063"/>
                <a:gd name="connsiteY20" fmla="*/ 176212 h 426244"/>
                <a:gd name="connsiteX21" fmla="*/ 2397919 w 2405063"/>
                <a:gd name="connsiteY21" fmla="*/ 195262 h 426244"/>
                <a:gd name="connsiteX22" fmla="*/ 2383632 w 2405063"/>
                <a:gd name="connsiteY22" fmla="*/ 216694 h 426244"/>
                <a:gd name="connsiteX23" fmla="*/ 2355057 w 2405063"/>
                <a:gd name="connsiteY23" fmla="*/ 233362 h 426244"/>
                <a:gd name="connsiteX24" fmla="*/ 2309813 w 2405063"/>
                <a:gd name="connsiteY24" fmla="*/ 245269 h 426244"/>
                <a:gd name="connsiteX25" fmla="*/ 2264569 w 2405063"/>
                <a:gd name="connsiteY25" fmla="*/ 245269 h 426244"/>
                <a:gd name="connsiteX26" fmla="*/ 2155032 w 2405063"/>
                <a:gd name="connsiteY26" fmla="*/ 250031 h 426244"/>
                <a:gd name="connsiteX27" fmla="*/ 1862138 w 2405063"/>
                <a:gd name="connsiteY27" fmla="*/ 285750 h 426244"/>
                <a:gd name="connsiteX28" fmla="*/ 1693069 w 2405063"/>
                <a:gd name="connsiteY28" fmla="*/ 307181 h 426244"/>
                <a:gd name="connsiteX29" fmla="*/ 1497807 w 2405063"/>
                <a:gd name="connsiteY29" fmla="*/ 328612 h 426244"/>
                <a:gd name="connsiteX30" fmla="*/ 1162050 w 2405063"/>
                <a:gd name="connsiteY30" fmla="*/ 361950 h 426244"/>
                <a:gd name="connsiteX31" fmla="*/ 931069 w 2405063"/>
                <a:gd name="connsiteY31" fmla="*/ 395287 h 426244"/>
                <a:gd name="connsiteX32" fmla="*/ 783432 w 2405063"/>
                <a:gd name="connsiteY32" fmla="*/ 411956 h 426244"/>
                <a:gd name="connsiteX33" fmla="*/ 673894 w 2405063"/>
                <a:gd name="connsiteY33" fmla="*/ 419100 h 426244"/>
                <a:gd name="connsiteX34" fmla="*/ 571500 w 2405063"/>
                <a:gd name="connsiteY34" fmla="*/ 426244 h 426244"/>
                <a:gd name="connsiteX35" fmla="*/ 495300 w 2405063"/>
                <a:gd name="connsiteY35" fmla="*/ 423862 h 426244"/>
                <a:gd name="connsiteX36" fmla="*/ 442913 w 2405063"/>
                <a:gd name="connsiteY36" fmla="*/ 419100 h 426244"/>
                <a:gd name="connsiteX37" fmla="*/ 381000 w 2405063"/>
                <a:gd name="connsiteY37" fmla="*/ 404812 h 426244"/>
                <a:gd name="connsiteX38" fmla="*/ 321469 w 2405063"/>
                <a:gd name="connsiteY38" fmla="*/ 388144 h 426244"/>
                <a:gd name="connsiteX39" fmla="*/ 233363 w 2405063"/>
                <a:gd name="connsiteY39" fmla="*/ 350044 h 426244"/>
                <a:gd name="connsiteX40" fmla="*/ 173832 w 2405063"/>
                <a:gd name="connsiteY40" fmla="*/ 316706 h 426244"/>
                <a:gd name="connsiteX41" fmla="*/ 130969 w 2405063"/>
                <a:gd name="connsiteY41" fmla="*/ 290512 h 426244"/>
                <a:gd name="connsiteX42" fmla="*/ 85725 w 2405063"/>
                <a:gd name="connsiteY42" fmla="*/ 254794 h 426244"/>
                <a:gd name="connsiteX43" fmla="*/ 47625 w 2405063"/>
                <a:gd name="connsiteY43" fmla="*/ 226219 h 426244"/>
                <a:gd name="connsiteX44" fmla="*/ 23813 w 2405063"/>
                <a:gd name="connsiteY44" fmla="*/ 207169 h 426244"/>
                <a:gd name="connsiteX45" fmla="*/ 9525 w 2405063"/>
                <a:gd name="connsiteY45" fmla="*/ 180975 h 426244"/>
                <a:gd name="connsiteX46" fmla="*/ 0 w 2405063"/>
                <a:gd name="connsiteY46" fmla="*/ 154781 h 426244"/>
                <a:gd name="connsiteX47" fmla="*/ 0 w 2405063"/>
                <a:gd name="connsiteY47" fmla="*/ 142875 h 426244"/>
                <a:gd name="connsiteX48" fmla="*/ 7144 w 2405063"/>
                <a:gd name="connsiteY48" fmla="*/ 133350 h 426244"/>
                <a:gd name="connsiteX49" fmla="*/ 21432 w 2405063"/>
                <a:gd name="connsiteY49" fmla="*/ 133350 h 426244"/>
                <a:gd name="connsiteX50" fmla="*/ 61913 w 2405063"/>
                <a:gd name="connsiteY50" fmla="*/ 145256 h 426244"/>
                <a:gd name="connsiteX51" fmla="*/ 152400 w 2405063"/>
                <a:gd name="connsiteY51" fmla="*/ 180975 h 426244"/>
                <a:gd name="connsiteX52" fmla="*/ 233363 w 2405063"/>
                <a:gd name="connsiteY52" fmla="*/ 204787 h 426244"/>
                <a:gd name="connsiteX53" fmla="*/ 378619 w 2405063"/>
                <a:gd name="connsiteY53" fmla="*/ 233362 h 426244"/>
                <a:gd name="connsiteX54" fmla="*/ 490538 w 2405063"/>
                <a:gd name="connsiteY54" fmla="*/ 245269 h 426244"/>
                <a:gd name="connsiteX55" fmla="*/ 569119 w 2405063"/>
                <a:gd name="connsiteY55" fmla="*/ 240506 h 426244"/>
                <a:gd name="connsiteX56" fmla="*/ 831057 w 2405063"/>
                <a:gd name="connsiteY56" fmla="*/ 2190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05063" h="426244">
                  <a:moveTo>
                    <a:pt x="831057" y="219075"/>
                  </a:moveTo>
                  <a:lnTo>
                    <a:pt x="1166813" y="178594"/>
                  </a:lnTo>
                  <a:lnTo>
                    <a:pt x="1409700" y="135731"/>
                  </a:lnTo>
                  <a:lnTo>
                    <a:pt x="1662113" y="102394"/>
                  </a:lnTo>
                  <a:lnTo>
                    <a:pt x="1843088" y="71437"/>
                  </a:lnTo>
                  <a:lnTo>
                    <a:pt x="1878807" y="64294"/>
                  </a:lnTo>
                  <a:lnTo>
                    <a:pt x="1931194" y="45244"/>
                  </a:lnTo>
                  <a:lnTo>
                    <a:pt x="2012157" y="21431"/>
                  </a:lnTo>
                  <a:lnTo>
                    <a:pt x="2097882" y="2381"/>
                  </a:lnTo>
                  <a:lnTo>
                    <a:pt x="2150269" y="0"/>
                  </a:lnTo>
                  <a:lnTo>
                    <a:pt x="2207419" y="7144"/>
                  </a:lnTo>
                  <a:lnTo>
                    <a:pt x="2245519" y="16669"/>
                  </a:lnTo>
                  <a:lnTo>
                    <a:pt x="2281238" y="26194"/>
                  </a:lnTo>
                  <a:lnTo>
                    <a:pt x="2316957" y="42862"/>
                  </a:lnTo>
                  <a:lnTo>
                    <a:pt x="2343150" y="57150"/>
                  </a:lnTo>
                  <a:lnTo>
                    <a:pt x="2359819" y="71437"/>
                  </a:lnTo>
                  <a:lnTo>
                    <a:pt x="2376488" y="90487"/>
                  </a:lnTo>
                  <a:lnTo>
                    <a:pt x="2390775" y="111919"/>
                  </a:lnTo>
                  <a:lnTo>
                    <a:pt x="2400300" y="133350"/>
                  </a:lnTo>
                  <a:lnTo>
                    <a:pt x="2405063" y="157162"/>
                  </a:lnTo>
                  <a:lnTo>
                    <a:pt x="2405063" y="176212"/>
                  </a:lnTo>
                  <a:lnTo>
                    <a:pt x="2397919" y="195262"/>
                  </a:lnTo>
                  <a:lnTo>
                    <a:pt x="2383632" y="216694"/>
                  </a:lnTo>
                  <a:lnTo>
                    <a:pt x="2355057" y="233362"/>
                  </a:lnTo>
                  <a:lnTo>
                    <a:pt x="2309813" y="245269"/>
                  </a:lnTo>
                  <a:lnTo>
                    <a:pt x="2264569" y="245269"/>
                  </a:lnTo>
                  <a:lnTo>
                    <a:pt x="2155032" y="250031"/>
                  </a:lnTo>
                  <a:lnTo>
                    <a:pt x="1862138" y="285750"/>
                  </a:lnTo>
                  <a:lnTo>
                    <a:pt x="1693069" y="307181"/>
                  </a:lnTo>
                  <a:lnTo>
                    <a:pt x="1497807" y="328612"/>
                  </a:lnTo>
                  <a:lnTo>
                    <a:pt x="1162050" y="361950"/>
                  </a:lnTo>
                  <a:lnTo>
                    <a:pt x="931069" y="395287"/>
                  </a:lnTo>
                  <a:lnTo>
                    <a:pt x="783432" y="411956"/>
                  </a:lnTo>
                  <a:lnTo>
                    <a:pt x="673894" y="419100"/>
                  </a:lnTo>
                  <a:lnTo>
                    <a:pt x="571500" y="426244"/>
                  </a:lnTo>
                  <a:lnTo>
                    <a:pt x="495300" y="423862"/>
                  </a:lnTo>
                  <a:lnTo>
                    <a:pt x="442913" y="419100"/>
                  </a:lnTo>
                  <a:lnTo>
                    <a:pt x="381000" y="404812"/>
                  </a:lnTo>
                  <a:lnTo>
                    <a:pt x="321469" y="388144"/>
                  </a:lnTo>
                  <a:lnTo>
                    <a:pt x="233363" y="350044"/>
                  </a:lnTo>
                  <a:lnTo>
                    <a:pt x="173832" y="316706"/>
                  </a:lnTo>
                  <a:lnTo>
                    <a:pt x="130969" y="290512"/>
                  </a:lnTo>
                  <a:lnTo>
                    <a:pt x="85725" y="254794"/>
                  </a:lnTo>
                  <a:lnTo>
                    <a:pt x="47625" y="226219"/>
                  </a:lnTo>
                  <a:lnTo>
                    <a:pt x="23813" y="207169"/>
                  </a:lnTo>
                  <a:lnTo>
                    <a:pt x="9525" y="180975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21432" y="133350"/>
                  </a:lnTo>
                  <a:lnTo>
                    <a:pt x="61913" y="145256"/>
                  </a:lnTo>
                  <a:lnTo>
                    <a:pt x="152400" y="180975"/>
                  </a:lnTo>
                  <a:lnTo>
                    <a:pt x="233363" y="204787"/>
                  </a:lnTo>
                  <a:lnTo>
                    <a:pt x="378619" y="233362"/>
                  </a:lnTo>
                  <a:lnTo>
                    <a:pt x="490538" y="245269"/>
                  </a:lnTo>
                  <a:lnTo>
                    <a:pt x="569119" y="240506"/>
                  </a:lnTo>
                  <a:lnTo>
                    <a:pt x="83105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4">
              <a:extLst>
                <a:ext uri="{FF2B5EF4-FFF2-40B4-BE49-F238E27FC236}">
                  <a16:creationId xmlns:a16="http://schemas.microsoft.com/office/drawing/2014/main" id="{69E191C1-E288-490E-8717-CCCA484876F7}"/>
                </a:ext>
              </a:extLst>
            </p:cNvPr>
            <p:cNvSpPr/>
            <p:nvPr/>
          </p:nvSpPr>
          <p:spPr>
            <a:xfrm>
              <a:off x="4100513" y="2695575"/>
              <a:ext cx="561975" cy="1376363"/>
            </a:xfrm>
            <a:custGeom>
              <a:avLst/>
              <a:gdLst>
                <a:gd name="connsiteX0" fmla="*/ 426243 w 561975"/>
                <a:gd name="connsiteY0" fmla="*/ 381000 h 1376363"/>
                <a:gd name="connsiteX1" fmla="*/ 392906 w 561975"/>
                <a:gd name="connsiteY1" fmla="*/ 242888 h 1376363"/>
                <a:gd name="connsiteX2" fmla="*/ 333375 w 561975"/>
                <a:gd name="connsiteY2" fmla="*/ 90488 h 1376363"/>
                <a:gd name="connsiteX3" fmla="*/ 292893 w 561975"/>
                <a:gd name="connsiteY3" fmla="*/ 71438 h 1376363"/>
                <a:gd name="connsiteX4" fmla="*/ 233362 w 561975"/>
                <a:gd name="connsiteY4" fmla="*/ 45244 h 1376363"/>
                <a:gd name="connsiteX5" fmla="*/ 169068 w 561975"/>
                <a:gd name="connsiteY5" fmla="*/ 23813 h 1376363"/>
                <a:gd name="connsiteX6" fmla="*/ 111918 w 561975"/>
                <a:gd name="connsiteY6" fmla="*/ 9525 h 1376363"/>
                <a:gd name="connsiteX7" fmla="*/ 50006 w 561975"/>
                <a:gd name="connsiteY7" fmla="*/ 0 h 1376363"/>
                <a:gd name="connsiteX8" fmla="*/ 21431 w 561975"/>
                <a:gd name="connsiteY8" fmla="*/ 0 h 1376363"/>
                <a:gd name="connsiteX9" fmla="*/ 4762 w 561975"/>
                <a:gd name="connsiteY9" fmla="*/ 0 h 1376363"/>
                <a:gd name="connsiteX10" fmla="*/ 0 w 561975"/>
                <a:gd name="connsiteY10" fmla="*/ 4763 h 1376363"/>
                <a:gd name="connsiteX11" fmla="*/ 4762 w 561975"/>
                <a:gd name="connsiteY11" fmla="*/ 19050 h 1376363"/>
                <a:gd name="connsiteX12" fmla="*/ 28575 w 561975"/>
                <a:gd name="connsiteY12" fmla="*/ 50006 h 1376363"/>
                <a:gd name="connsiteX13" fmla="*/ 61912 w 561975"/>
                <a:gd name="connsiteY13" fmla="*/ 85725 h 1376363"/>
                <a:gd name="connsiteX14" fmla="*/ 97631 w 561975"/>
                <a:gd name="connsiteY14" fmla="*/ 128588 h 1376363"/>
                <a:gd name="connsiteX15" fmla="*/ 130968 w 561975"/>
                <a:gd name="connsiteY15" fmla="*/ 171450 h 1376363"/>
                <a:gd name="connsiteX16" fmla="*/ 164306 w 561975"/>
                <a:gd name="connsiteY16" fmla="*/ 228600 h 1376363"/>
                <a:gd name="connsiteX17" fmla="*/ 180975 w 561975"/>
                <a:gd name="connsiteY17" fmla="*/ 271463 h 1376363"/>
                <a:gd name="connsiteX18" fmla="*/ 216693 w 561975"/>
                <a:gd name="connsiteY18" fmla="*/ 395288 h 1376363"/>
                <a:gd name="connsiteX19" fmla="*/ 261937 w 561975"/>
                <a:gd name="connsiteY19" fmla="*/ 588169 h 1376363"/>
                <a:gd name="connsiteX20" fmla="*/ 288131 w 561975"/>
                <a:gd name="connsiteY20" fmla="*/ 726281 h 1376363"/>
                <a:gd name="connsiteX21" fmla="*/ 307181 w 561975"/>
                <a:gd name="connsiteY21" fmla="*/ 838200 h 1376363"/>
                <a:gd name="connsiteX22" fmla="*/ 304800 w 561975"/>
                <a:gd name="connsiteY22" fmla="*/ 914400 h 1376363"/>
                <a:gd name="connsiteX23" fmla="*/ 288131 w 561975"/>
                <a:gd name="connsiteY23" fmla="*/ 1092994 h 1376363"/>
                <a:gd name="connsiteX24" fmla="*/ 288131 w 561975"/>
                <a:gd name="connsiteY24" fmla="*/ 1126331 h 1376363"/>
                <a:gd name="connsiteX25" fmla="*/ 290512 w 561975"/>
                <a:gd name="connsiteY25" fmla="*/ 1154906 h 1376363"/>
                <a:gd name="connsiteX26" fmla="*/ 302418 w 561975"/>
                <a:gd name="connsiteY26" fmla="*/ 1190625 h 1376363"/>
                <a:gd name="connsiteX27" fmla="*/ 326231 w 561975"/>
                <a:gd name="connsiteY27" fmla="*/ 1240631 h 1376363"/>
                <a:gd name="connsiteX28" fmla="*/ 359568 w 561975"/>
                <a:gd name="connsiteY28" fmla="*/ 1288256 h 1376363"/>
                <a:gd name="connsiteX29" fmla="*/ 385762 w 561975"/>
                <a:gd name="connsiteY29" fmla="*/ 1321594 h 1376363"/>
                <a:gd name="connsiteX30" fmla="*/ 409575 w 561975"/>
                <a:gd name="connsiteY30" fmla="*/ 1350169 h 1376363"/>
                <a:gd name="connsiteX31" fmla="*/ 423862 w 561975"/>
                <a:gd name="connsiteY31" fmla="*/ 1362075 h 1376363"/>
                <a:gd name="connsiteX32" fmla="*/ 442912 w 561975"/>
                <a:gd name="connsiteY32" fmla="*/ 1371600 h 1376363"/>
                <a:gd name="connsiteX33" fmla="*/ 459581 w 561975"/>
                <a:gd name="connsiteY33" fmla="*/ 1376363 h 1376363"/>
                <a:gd name="connsiteX34" fmla="*/ 478631 w 561975"/>
                <a:gd name="connsiteY34" fmla="*/ 1373981 h 1376363"/>
                <a:gd name="connsiteX35" fmla="*/ 497681 w 561975"/>
                <a:gd name="connsiteY35" fmla="*/ 1366838 h 1376363"/>
                <a:gd name="connsiteX36" fmla="*/ 523875 w 561975"/>
                <a:gd name="connsiteY36" fmla="*/ 1350169 h 1376363"/>
                <a:gd name="connsiteX37" fmla="*/ 540543 w 561975"/>
                <a:gd name="connsiteY37" fmla="*/ 1333500 h 1376363"/>
                <a:gd name="connsiteX38" fmla="*/ 561975 w 561975"/>
                <a:gd name="connsiteY38" fmla="*/ 1295400 h 1376363"/>
                <a:gd name="connsiteX39" fmla="*/ 561975 w 561975"/>
                <a:gd name="connsiteY39" fmla="*/ 1288256 h 1376363"/>
                <a:gd name="connsiteX40" fmla="*/ 554831 w 561975"/>
                <a:gd name="connsiteY40" fmla="*/ 1164431 h 1376363"/>
                <a:gd name="connsiteX41" fmla="*/ 554831 w 561975"/>
                <a:gd name="connsiteY41" fmla="*/ 1052513 h 1376363"/>
                <a:gd name="connsiteX42" fmla="*/ 545306 w 561975"/>
                <a:gd name="connsiteY42" fmla="*/ 988219 h 1376363"/>
                <a:gd name="connsiteX43" fmla="*/ 507206 w 561975"/>
                <a:gd name="connsiteY43" fmla="*/ 759619 h 1376363"/>
                <a:gd name="connsiteX44" fmla="*/ 492918 w 561975"/>
                <a:gd name="connsiteY44" fmla="*/ 640556 h 1376363"/>
                <a:gd name="connsiteX45" fmla="*/ 426243 w 561975"/>
                <a:gd name="connsiteY45" fmla="*/ 381000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376363">
                  <a:moveTo>
                    <a:pt x="426243" y="381000"/>
                  </a:moveTo>
                  <a:lnTo>
                    <a:pt x="392906" y="242888"/>
                  </a:lnTo>
                  <a:lnTo>
                    <a:pt x="333375" y="90488"/>
                  </a:lnTo>
                  <a:lnTo>
                    <a:pt x="292893" y="71438"/>
                  </a:lnTo>
                  <a:lnTo>
                    <a:pt x="233362" y="45244"/>
                  </a:lnTo>
                  <a:lnTo>
                    <a:pt x="169068" y="23813"/>
                  </a:lnTo>
                  <a:lnTo>
                    <a:pt x="111918" y="9525"/>
                  </a:lnTo>
                  <a:lnTo>
                    <a:pt x="50006" y="0"/>
                  </a:lnTo>
                  <a:lnTo>
                    <a:pt x="21431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4762" y="19050"/>
                  </a:lnTo>
                  <a:lnTo>
                    <a:pt x="28575" y="50006"/>
                  </a:lnTo>
                  <a:lnTo>
                    <a:pt x="61912" y="85725"/>
                  </a:lnTo>
                  <a:lnTo>
                    <a:pt x="97631" y="128588"/>
                  </a:lnTo>
                  <a:lnTo>
                    <a:pt x="130968" y="171450"/>
                  </a:lnTo>
                  <a:lnTo>
                    <a:pt x="164306" y="228600"/>
                  </a:lnTo>
                  <a:lnTo>
                    <a:pt x="180975" y="271463"/>
                  </a:lnTo>
                  <a:lnTo>
                    <a:pt x="216693" y="395288"/>
                  </a:lnTo>
                  <a:lnTo>
                    <a:pt x="261937" y="588169"/>
                  </a:lnTo>
                  <a:lnTo>
                    <a:pt x="288131" y="726281"/>
                  </a:lnTo>
                  <a:lnTo>
                    <a:pt x="307181" y="838200"/>
                  </a:lnTo>
                  <a:cubicBezTo>
                    <a:pt x="306387" y="863600"/>
                    <a:pt x="305594" y="889000"/>
                    <a:pt x="304800" y="914400"/>
                  </a:cubicBezTo>
                  <a:lnTo>
                    <a:pt x="288131" y="1092994"/>
                  </a:lnTo>
                  <a:lnTo>
                    <a:pt x="288131" y="1126331"/>
                  </a:lnTo>
                  <a:lnTo>
                    <a:pt x="290512" y="1154906"/>
                  </a:lnTo>
                  <a:lnTo>
                    <a:pt x="302418" y="1190625"/>
                  </a:lnTo>
                  <a:lnTo>
                    <a:pt x="326231" y="1240631"/>
                  </a:lnTo>
                  <a:lnTo>
                    <a:pt x="359568" y="1288256"/>
                  </a:lnTo>
                  <a:lnTo>
                    <a:pt x="385762" y="1321594"/>
                  </a:lnTo>
                  <a:lnTo>
                    <a:pt x="409575" y="1350169"/>
                  </a:lnTo>
                  <a:lnTo>
                    <a:pt x="423862" y="1362075"/>
                  </a:lnTo>
                  <a:lnTo>
                    <a:pt x="442912" y="1371600"/>
                  </a:lnTo>
                  <a:lnTo>
                    <a:pt x="459581" y="1376363"/>
                  </a:lnTo>
                  <a:lnTo>
                    <a:pt x="478631" y="1373981"/>
                  </a:lnTo>
                  <a:lnTo>
                    <a:pt x="497681" y="1366838"/>
                  </a:lnTo>
                  <a:lnTo>
                    <a:pt x="523875" y="1350169"/>
                  </a:lnTo>
                  <a:lnTo>
                    <a:pt x="540543" y="1333500"/>
                  </a:lnTo>
                  <a:lnTo>
                    <a:pt x="561975" y="1295400"/>
                  </a:lnTo>
                  <a:lnTo>
                    <a:pt x="561975" y="1288256"/>
                  </a:lnTo>
                  <a:lnTo>
                    <a:pt x="554831" y="1164431"/>
                  </a:lnTo>
                  <a:lnTo>
                    <a:pt x="554831" y="1052513"/>
                  </a:lnTo>
                  <a:lnTo>
                    <a:pt x="545306" y="988219"/>
                  </a:lnTo>
                  <a:lnTo>
                    <a:pt x="507206" y="759619"/>
                  </a:lnTo>
                  <a:lnTo>
                    <a:pt x="492918" y="640556"/>
                  </a:lnTo>
                  <a:lnTo>
                    <a:pt x="426243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4A39BA79-BF05-4C5B-9B6D-32D1204F93A0}"/>
                </a:ext>
              </a:extLst>
            </p:cNvPr>
            <p:cNvSpPr/>
            <p:nvPr/>
          </p:nvSpPr>
          <p:spPr>
            <a:xfrm>
              <a:off x="2538413" y="3354388"/>
              <a:ext cx="1241425" cy="1457325"/>
            </a:xfrm>
            <a:custGeom>
              <a:avLst/>
              <a:gdLst>
                <a:gd name="connsiteX0" fmla="*/ 964406 w 1240631"/>
                <a:gd name="connsiteY0" fmla="*/ 597694 h 1457325"/>
                <a:gd name="connsiteX1" fmla="*/ 1092993 w 1240631"/>
                <a:gd name="connsiteY1" fmla="*/ 473869 h 1457325"/>
                <a:gd name="connsiteX2" fmla="*/ 1159668 w 1240631"/>
                <a:gd name="connsiteY2" fmla="*/ 407194 h 1457325"/>
                <a:gd name="connsiteX3" fmla="*/ 1212056 w 1240631"/>
                <a:gd name="connsiteY3" fmla="*/ 354807 h 1457325"/>
                <a:gd name="connsiteX4" fmla="*/ 1226343 w 1240631"/>
                <a:gd name="connsiteY4" fmla="*/ 330994 h 1457325"/>
                <a:gd name="connsiteX5" fmla="*/ 1235868 w 1240631"/>
                <a:gd name="connsiteY5" fmla="*/ 307182 h 1457325"/>
                <a:gd name="connsiteX6" fmla="*/ 1240631 w 1240631"/>
                <a:gd name="connsiteY6" fmla="*/ 280988 h 1457325"/>
                <a:gd name="connsiteX7" fmla="*/ 1235868 w 1240631"/>
                <a:gd name="connsiteY7" fmla="*/ 259557 h 1457325"/>
                <a:gd name="connsiteX8" fmla="*/ 1226343 w 1240631"/>
                <a:gd name="connsiteY8" fmla="*/ 235744 h 1457325"/>
                <a:gd name="connsiteX9" fmla="*/ 1204912 w 1240631"/>
                <a:gd name="connsiteY9" fmla="*/ 195263 h 1457325"/>
                <a:gd name="connsiteX10" fmla="*/ 1176337 w 1240631"/>
                <a:gd name="connsiteY10" fmla="*/ 157163 h 1457325"/>
                <a:gd name="connsiteX11" fmla="*/ 1140618 w 1240631"/>
                <a:gd name="connsiteY11" fmla="*/ 119063 h 1457325"/>
                <a:gd name="connsiteX12" fmla="*/ 1092993 w 1240631"/>
                <a:gd name="connsiteY12" fmla="*/ 73819 h 1457325"/>
                <a:gd name="connsiteX13" fmla="*/ 1031081 w 1240631"/>
                <a:gd name="connsiteY13" fmla="*/ 33338 h 1457325"/>
                <a:gd name="connsiteX14" fmla="*/ 995362 w 1240631"/>
                <a:gd name="connsiteY14" fmla="*/ 11907 h 1457325"/>
                <a:gd name="connsiteX15" fmla="*/ 969168 w 1240631"/>
                <a:gd name="connsiteY15" fmla="*/ 0 h 1457325"/>
                <a:gd name="connsiteX16" fmla="*/ 945356 w 1240631"/>
                <a:gd name="connsiteY16" fmla="*/ 0 h 1457325"/>
                <a:gd name="connsiteX17" fmla="*/ 933450 w 1240631"/>
                <a:gd name="connsiteY17" fmla="*/ 7144 h 1457325"/>
                <a:gd name="connsiteX18" fmla="*/ 914400 w 1240631"/>
                <a:gd name="connsiteY18" fmla="*/ 28575 h 1457325"/>
                <a:gd name="connsiteX19" fmla="*/ 895350 w 1240631"/>
                <a:gd name="connsiteY19" fmla="*/ 66675 h 1457325"/>
                <a:gd name="connsiteX20" fmla="*/ 883443 w 1240631"/>
                <a:gd name="connsiteY20" fmla="*/ 97632 h 1457325"/>
                <a:gd name="connsiteX21" fmla="*/ 752475 w 1240631"/>
                <a:gd name="connsiteY21" fmla="*/ 157163 h 1457325"/>
                <a:gd name="connsiteX22" fmla="*/ 564356 w 1240631"/>
                <a:gd name="connsiteY22" fmla="*/ 238125 h 1457325"/>
                <a:gd name="connsiteX23" fmla="*/ 347662 w 1240631"/>
                <a:gd name="connsiteY23" fmla="*/ 321469 h 1457325"/>
                <a:gd name="connsiteX24" fmla="*/ 292893 w 1240631"/>
                <a:gd name="connsiteY24" fmla="*/ 340519 h 1457325"/>
                <a:gd name="connsiteX25" fmla="*/ 266700 w 1240631"/>
                <a:gd name="connsiteY25" fmla="*/ 342900 h 1457325"/>
                <a:gd name="connsiteX26" fmla="*/ 219075 w 1240631"/>
                <a:gd name="connsiteY26" fmla="*/ 338138 h 1457325"/>
                <a:gd name="connsiteX27" fmla="*/ 173831 w 1240631"/>
                <a:gd name="connsiteY27" fmla="*/ 326232 h 1457325"/>
                <a:gd name="connsiteX28" fmla="*/ 142875 w 1240631"/>
                <a:gd name="connsiteY28" fmla="*/ 309563 h 1457325"/>
                <a:gd name="connsiteX29" fmla="*/ 107156 w 1240631"/>
                <a:gd name="connsiteY29" fmla="*/ 285750 h 1457325"/>
                <a:gd name="connsiteX30" fmla="*/ 83343 w 1240631"/>
                <a:gd name="connsiteY30" fmla="*/ 259557 h 1457325"/>
                <a:gd name="connsiteX31" fmla="*/ 64293 w 1240631"/>
                <a:gd name="connsiteY31" fmla="*/ 233363 h 1457325"/>
                <a:gd name="connsiteX32" fmla="*/ 50006 w 1240631"/>
                <a:gd name="connsiteY32" fmla="*/ 221457 h 1457325"/>
                <a:gd name="connsiteX33" fmla="*/ 28575 w 1240631"/>
                <a:gd name="connsiteY33" fmla="*/ 211932 h 1457325"/>
                <a:gd name="connsiteX34" fmla="*/ 9525 w 1240631"/>
                <a:gd name="connsiteY34" fmla="*/ 216694 h 1457325"/>
                <a:gd name="connsiteX35" fmla="*/ 0 w 1240631"/>
                <a:gd name="connsiteY35" fmla="*/ 235744 h 1457325"/>
                <a:gd name="connsiteX36" fmla="*/ 0 w 1240631"/>
                <a:gd name="connsiteY36" fmla="*/ 261938 h 1457325"/>
                <a:gd name="connsiteX37" fmla="*/ 16668 w 1240631"/>
                <a:gd name="connsiteY37" fmla="*/ 330994 h 1457325"/>
                <a:gd name="connsiteX38" fmla="*/ 35718 w 1240631"/>
                <a:gd name="connsiteY38" fmla="*/ 376238 h 1457325"/>
                <a:gd name="connsiteX39" fmla="*/ 69056 w 1240631"/>
                <a:gd name="connsiteY39" fmla="*/ 435769 h 1457325"/>
                <a:gd name="connsiteX40" fmla="*/ 107156 w 1240631"/>
                <a:gd name="connsiteY40" fmla="*/ 492919 h 1457325"/>
                <a:gd name="connsiteX41" fmla="*/ 157162 w 1240631"/>
                <a:gd name="connsiteY41" fmla="*/ 550069 h 1457325"/>
                <a:gd name="connsiteX42" fmla="*/ 202406 w 1240631"/>
                <a:gd name="connsiteY42" fmla="*/ 595313 h 1457325"/>
                <a:gd name="connsiteX43" fmla="*/ 221456 w 1240631"/>
                <a:gd name="connsiteY43" fmla="*/ 611982 h 1457325"/>
                <a:gd name="connsiteX44" fmla="*/ 233362 w 1240631"/>
                <a:gd name="connsiteY44" fmla="*/ 619125 h 1457325"/>
                <a:gd name="connsiteX45" fmla="*/ 242887 w 1240631"/>
                <a:gd name="connsiteY45" fmla="*/ 621507 h 1457325"/>
                <a:gd name="connsiteX46" fmla="*/ 259556 w 1240631"/>
                <a:gd name="connsiteY46" fmla="*/ 619125 h 1457325"/>
                <a:gd name="connsiteX47" fmla="*/ 300037 w 1240631"/>
                <a:gd name="connsiteY47" fmla="*/ 600075 h 1457325"/>
                <a:gd name="connsiteX48" fmla="*/ 333375 w 1240631"/>
                <a:gd name="connsiteY48" fmla="*/ 571500 h 1457325"/>
                <a:gd name="connsiteX49" fmla="*/ 364331 w 1240631"/>
                <a:gd name="connsiteY49" fmla="*/ 535782 h 1457325"/>
                <a:gd name="connsiteX50" fmla="*/ 397668 w 1240631"/>
                <a:gd name="connsiteY50" fmla="*/ 511969 h 1457325"/>
                <a:gd name="connsiteX51" fmla="*/ 554831 w 1240631"/>
                <a:gd name="connsiteY51" fmla="*/ 431007 h 1457325"/>
                <a:gd name="connsiteX52" fmla="*/ 821531 w 1240631"/>
                <a:gd name="connsiteY52" fmla="*/ 297657 h 1457325"/>
                <a:gd name="connsiteX53" fmla="*/ 885825 w 1240631"/>
                <a:gd name="connsiteY53" fmla="*/ 269082 h 1457325"/>
                <a:gd name="connsiteX54" fmla="*/ 902493 w 1240631"/>
                <a:gd name="connsiteY54" fmla="*/ 264319 h 1457325"/>
                <a:gd name="connsiteX55" fmla="*/ 909637 w 1240631"/>
                <a:gd name="connsiteY55" fmla="*/ 264319 h 1457325"/>
                <a:gd name="connsiteX56" fmla="*/ 919162 w 1240631"/>
                <a:gd name="connsiteY56" fmla="*/ 266700 h 1457325"/>
                <a:gd name="connsiteX57" fmla="*/ 928687 w 1240631"/>
                <a:gd name="connsiteY57" fmla="*/ 271463 h 1457325"/>
                <a:gd name="connsiteX58" fmla="*/ 931068 w 1240631"/>
                <a:gd name="connsiteY58" fmla="*/ 280988 h 1457325"/>
                <a:gd name="connsiteX59" fmla="*/ 928687 w 1240631"/>
                <a:gd name="connsiteY59" fmla="*/ 302419 h 1457325"/>
                <a:gd name="connsiteX60" fmla="*/ 916781 w 1240631"/>
                <a:gd name="connsiteY60" fmla="*/ 354807 h 1457325"/>
                <a:gd name="connsiteX61" fmla="*/ 876300 w 1240631"/>
                <a:gd name="connsiteY61" fmla="*/ 414338 h 1457325"/>
                <a:gd name="connsiteX62" fmla="*/ 738187 w 1240631"/>
                <a:gd name="connsiteY62" fmla="*/ 614363 h 1457325"/>
                <a:gd name="connsiteX63" fmla="*/ 638175 w 1240631"/>
                <a:gd name="connsiteY63" fmla="*/ 752475 h 1457325"/>
                <a:gd name="connsiteX64" fmla="*/ 607218 w 1240631"/>
                <a:gd name="connsiteY64" fmla="*/ 795338 h 1457325"/>
                <a:gd name="connsiteX65" fmla="*/ 588168 w 1240631"/>
                <a:gd name="connsiteY65" fmla="*/ 833438 h 1457325"/>
                <a:gd name="connsiteX66" fmla="*/ 578643 w 1240631"/>
                <a:gd name="connsiteY66" fmla="*/ 866775 h 1457325"/>
                <a:gd name="connsiteX67" fmla="*/ 576262 w 1240631"/>
                <a:gd name="connsiteY67" fmla="*/ 890588 h 1457325"/>
                <a:gd name="connsiteX68" fmla="*/ 578643 w 1240631"/>
                <a:gd name="connsiteY68" fmla="*/ 909638 h 1457325"/>
                <a:gd name="connsiteX69" fmla="*/ 588168 w 1240631"/>
                <a:gd name="connsiteY69" fmla="*/ 933450 h 1457325"/>
                <a:gd name="connsiteX70" fmla="*/ 626268 w 1240631"/>
                <a:gd name="connsiteY70" fmla="*/ 969169 h 1457325"/>
                <a:gd name="connsiteX71" fmla="*/ 673893 w 1240631"/>
                <a:gd name="connsiteY71" fmla="*/ 1019175 h 1457325"/>
                <a:gd name="connsiteX72" fmla="*/ 709612 w 1240631"/>
                <a:gd name="connsiteY72" fmla="*/ 1059657 h 1457325"/>
                <a:gd name="connsiteX73" fmla="*/ 735806 w 1240631"/>
                <a:gd name="connsiteY73" fmla="*/ 1097757 h 1457325"/>
                <a:gd name="connsiteX74" fmla="*/ 757237 w 1240631"/>
                <a:gd name="connsiteY74" fmla="*/ 1138238 h 1457325"/>
                <a:gd name="connsiteX75" fmla="*/ 771525 w 1240631"/>
                <a:gd name="connsiteY75" fmla="*/ 1176338 h 1457325"/>
                <a:gd name="connsiteX76" fmla="*/ 778668 w 1240631"/>
                <a:gd name="connsiteY76" fmla="*/ 1219200 h 1457325"/>
                <a:gd name="connsiteX77" fmla="*/ 1052512 w 1240631"/>
                <a:gd name="connsiteY77" fmla="*/ 1457325 h 1457325"/>
                <a:gd name="connsiteX78" fmla="*/ 1092993 w 1240631"/>
                <a:gd name="connsiteY78" fmla="*/ 1447800 h 1457325"/>
                <a:gd name="connsiteX79" fmla="*/ 1123950 w 1240631"/>
                <a:gd name="connsiteY79" fmla="*/ 1431132 h 1457325"/>
                <a:gd name="connsiteX80" fmla="*/ 1138237 w 1240631"/>
                <a:gd name="connsiteY80" fmla="*/ 1416844 h 1457325"/>
                <a:gd name="connsiteX81" fmla="*/ 1150143 w 1240631"/>
                <a:gd name="connsiteY81" fmla="*/ 1400175 h 1457325"/>
                <a:gd name="connsiteX82" fmla="*/ 1154906 w 1240631"/>
                <a:gd name="connsiteY82" fmla="*/ 1376363 h 1457325"/>
                <a:gd name="connsiteX83" fmla="*/ 1154906 w 1240631"/>
                <a:gd name="connsiteY83" fmla="*/ 1359694 h 1457325"/>
                <a:gd name="connsiteX84" fmla="*/ 1150143 w 1240631"/>
                <a:gd name="connsiteY84" fmla="*/ 1321594 h 1457325"/>
                <a:gd name="connsiteX85" fmla="*/ 1138237 w 1240631"/>
                <a:gd name="connsiteY85" fmla="*/ 1281113 h 1457325"/>
                <a:gd name="connsiteX86" fmla="*/ 1119187 w 1240631"/>
                <a:gd name="connsiteY86" fmla="*/ 1245394 h 1457325"/>
                <a:gd name="connsiteX87" fmla="*/ 1085850 w 1240631"/>
                <a:gd name="connsiteY87" fmla="*/ 1197769 h 1457325"/>
                <a:gd name="connsiteX88" fmla="*/ 1035843 w 1240631"/>
                <a:gd name="connsiteY88" fmla="*/ 1135857 h 1457325"/>
                <a:gd name="connsiteX89" fmla="*/ 971550 w 1240631"/>
                <a:gd name="connsiteY89" fmla="*/ 1071563 h 1457325"/>
                <a:gd name="connsiteX90" fmla="*/ 892968 w 1240631"/>
                <a:gd name="connsiteY90" fmla="*/ 1004888 h 1457325"/>
                <a:gd name="connsiteX91" fmla="*/ 795337 w 1240631"/>
                <a:gd name="connsiteY91" fmla="*/ 931069 h 1457325"/>
                <a:gd name="connsiteX92" fmla="*/ 704850 w 1240631"/>
                <a:gd name="connsiteY92" fmla="*/ 866775 h 1457325"/>
                <a:gd name="connsiteX93" fmla="*/ 700087 w 1240631"/>
                <a:gd name="connsiteY93" fmla="*/ 862013 h 1457325"/>
                <a:gd name="connsiteX94" fmla="*/ 697706 w 1240631"/>
                <a:gd name="connsiteY94" fmla="*/ 857250 h 1457325"/>
                <a:gd name="connsiteX95" fmla="*/ 702468 w 1240631"/>
                <a:gd name="connsiteY95" fmla="*/ 840582 h 1457325"/>
                <a:gd name="connsiteX96" fmla="*/ 747712 w 1240631"/>
                <a:gd name="connsiteY96" fmla="*/ 800100 h 1457325"/>
                <a:gd name="connsiteX97" fmla="*/ 852487 w 1240631"/>
                <a:gd name="connsiteY97" fmla="*/ 704850 h 1457325"/>
                <a:gd name="connsiteX98" fmla="*/ 964406 w 1240631"/>
                <a:gd name="connsiteY98" fmla="*/ 597694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240631" h="1457325">
                  <a:moveTo>
                    <a:pt x="964406" y="597694"/>
                  </a:moveTo>
                  <a:lnTo>
                    <a:pt x="1092993" y="473869"/>
                  </a:lnTo>
                  <a:lnTo>
                    <a:pt x="1159668" y="407194"/>
                  </a:lnTo>
                  <a:lnTo>
                    <a:pt x="1212056" y="354807"/>
                  </a:lnTo>
                  <a:lnTo>
                    <a:pt x="1226343" y="330994"/>
                  </a:lnTo>
                  <a:lnTo>
                    <a:pt x="1235868" y="307182"/>
                  </a:lnTo>
                  <a:lnTo>
                    <a:pt x="1240631" y="280988"/>
                  </a:lnTo>
                  <a:lnTo>
                    <a:pt x="1235868" y="259557"/>
                  </a:lnTo>
                  <a:lnTo>
                    <a:pt x="1226343" y="235744"/>
                  </a:lnTo>
                  <a:lnTo>
                    <a:pt x="1204912" y="195263"/>
                  </a:lnTo>
                  <a:lnTo>
                    <a:pt x="1176337" y="157163"/>
                  </a:lnTo>
                  <a:lnTo>
                    <a:pt x="1140618" y="119063"/>
                  </a:lnTo>
                  <a:lnTo>
                    <a:pt x="1092993" y="73819"/>
                  </a:lnTo>
                  <a:lnTo>
                    <a:pt x="1031081" y="33338"/>
                  </a:lnTo>
                  <a:lnTo>
                    <a:pt x="995362" y="11907"/>
                  </a:lnTo>
                  <a:lnTo>
                    <a:pt x="969168" y="0"/>
                  </a:lnTo>
                  <a:lnTo>
                    <a:pt x="945356" y="0"/>
                  </a:lnTo>
                  <a:lnTo>
                    <a:pt x="933450" y="7144"/>
                  </a:lnTo>
                  <a:lnTo>
                    <a:pt x="914400" y="28575"/>
                  </a:lnTo>
                  <a:lnTo>
                    <a:pt x="895350" y="66675"/>
                  </a:lnTo>
                  <a:lnTo>
                    <a:pt x="883443" y="97632"/>
                  </a:lnTo>
                  <a:lnTo>
                    <a:pt x="752475" y="157163"/>
                  </a:lnTo>
                  <a:lnTo>
                    <a:pt x="564356" y="238125"/>
                  </a:lnTo>
                  <a:lnTo>
                    <a:pt x="347662" y="321469"/>
                  </a:lnTo>
                  <a:lnTo>
                    <a:pt x="292893" y="340519"/>
                  </a:lnTo>
                  <a:lnTo>
                    <a:pt x="266700" y="342900"/>
                  </a:lnTo>
                  <a:lnTo>
                    <a:pt x="219075" y="338138"/>
                  </a:lnTo>
                  <a:lnTo>
                    <a:pt x="173831" y="326232"/>
                  </a:lnTo>
                  <a:lnTo>
                    <a:pt x="142875" y="309563"/>
                  </a:lnTo>
                  <a:lnTo>
                    <a:pt x="107156" y="285750"/>
                  </a:lnTo>
                  <a:lnTo>
                    <a:pt x="83343" y="259557"/>
                  </a:lnTo>
                  <a:lnTo>
                    <a:pt x="64293" y="233363"/>
                  </a:lnTo>
                  <a:lnTo>
                    <a:pt x="50006" y="221457"/>
                  </a:lnTo>
                  <a:lnTo>
                    <a:pt x="28575" y="211932"/>
                  </a:lnTo>
                  <a:lnTo>
                    <a:pt x="9525" y="216694"/>
                  </a:lnTo>
                  <a:lnTo>
                    <a:pt x="0" y="235744"/>
                  </a:lnTo>
                  <a:lnTo>
                    <a:pt x="0" y="261938"/>
                  </a:lnTo>
                  <a:lnTo>
                    <a:pt x="16668" y="330994"/>
                  </a:lnTo>
                  <a:lnTo>
                    <a:pt x="35718" y="376238"/>
                  </a:lnTo>
                  <a:lnTo>
                    <a:pt x="69056" y="435769"/>
                  </a:lnTo>
                  <a:lnTo>
                    <a:pt x="107156" y="492919"/>
                  </a:lnTo>
                  <a:lnTo>
                    <a:pt x="157162" y="550069"/>
                  </a:lnTo>
                  <a:lnTo>
                    <a:pt x="202406" y="595313"/>
                  </a:lnTo>
                  <a:lnTo>
                    <a:pt x="221456" y="611982"/>
                  </a:lnTo>
                  <a:lnTo>
                    <a:pt x="233362" y="619125"/>
                  </a:lnTo>
                  <a:lnTo>
                    <a:pt x="242887" y="621507"/>
                  </a:lnTo>
                  <a:lnTo>
                    <a:pt x="259556" y="619125"/>
                  </a:lnTo>
                  <a:lnTo>
                    <a:pt x="300037" y="600075"/>
                  </a:lnTo>
                  <a:lnTo>
                    <a:pt x="333375" y="571500"/>
                  </a:lnTo>
                  <a:lnTo>
                    <a:pt x="364331" y="535782"/>
                  </a:lnTo>
                  <a:lnTo>
                    <a:pt x="397668" y="511969"/>
                  </a:lnTo>
                  <a:lnTo>
                    <a:pt x="554831" y="431007"/>
                  </a:lnTo>
                  <a:lnTo>
                    <a:pt x="821531" y="297657"/>
                  </a:lnTo>
                  <a:lnTo>
                    <a:pt x="885825" y="269082"/>
                  </a:lnTo>
                  <a:lnTo>
                    <a:pt x="902493" y="264319"/>
                  </a:lnTo>
                  <a:lnTo>
                    <a:pt x="909637" y="264319"/>
                  </a:lnTo>
                  <a:lnTo>
                    <a:pt x="919162" y="266700"/>
                  </a:lnTo>
                  <a:lnTo>
                    <a:pt x="928687" y="271463"/>
                  </a:lnTo>
                  <a:lnTo>
                    <a:pt x="931068" y="280988"/>
                  </a:lnTo>
                  <a:lnTo>
                    <a:pt x="928687" y="302419"/>
                  </a:lnTo>
                  <a:lnTo>
                    <a:pt x="916781" y="354807"/>
                  </a:lnTo>
                  <a:lnTo>
                    <a:pt x="876300" y="414338"/>
                  </a:lnTo>
                  <a:lnTo>
                    <a:pt x="738187" y="614363"/>
                  </a:lnTo>
                  <a:lnTo>
                    <a:pt x="638175" y="752475"/>
                  </a:lnTo>
                  <a:lnTo>
                    <a:pt x="607218" y="795338"/>
                  </a:lnTo>
                  <a:lnTo>
                    <a:pt x="588168" y="833438"/>
                  </a:lnTo>
                  <a:lnTo>
                    <a:pt x="578643" y="866775"/>
                  </a:lnTo>
                  <a:lnTo>
                    <a:pt x="576262" y="890588"/>
                  </a:lnTo>
                  <a:lnTo>
                    <a:pt x="578643" y="909638"/>
                  </a:lnTo>
                  <a:lnTo>
                    <a:pt x="588168" y="933450"/>
                  </a:lnTo>
                  <a:lnTo>
                    <a:pt x="626268" y="969169"/>
                  </a:lnTo>
                  <a:lnTo>
                    <a:pt x="673893" y="1019175"/>
                  </a:lnTo>
                  <a:lnTo>
                    <a:pt x="709612" y="1059657"/>
                  </a:lnTo>
                  <a:lnTo>
                    <a:pt x="735806" y="1097757"/>
                  </a:lnTo>
                  <a:lnTo>
                    <a:pt x="757237" y="1138238"/>
                  </a:lnTo>
                  <a:lnTo>
                    <a:pt x="771525" y="1176338"/>
                  </a:lnTo>
                  <a:lnTo>
                    <a:pt x="778668" y="1219200"/>
                  </a:lnTo>
                  <a:lnTo>
                    <a:pt x="1052512" y="1457325"/>
                  </a:lnTo>
                  <a:lnTo>
                    <a:pt x="1092993" y="1447800"/>
                  </a:lnTo>
                  <a:lnTo>
                    <a:pt x="1123950" y="1431132"/>
                  </a:lnTo>
                  <a:lnTo>
                    <a:pt x="1138237" y="1416844"/>
                  </a:lnTo>
                  <a:lnTo>
                    <a:pt x="1150143" y="1400175"/>
                  </a:lnTo>
                  <a:lnTo>
                    <a:pt x="1154906" y="1376363"/>
                  </a:lnTo>
                  <a:lnTo>
                    <a:pt x="1154906" y="1359694"/>
                  </a:lnTo>
                  <a:lnTo>
                    <a:pt x="1150143" y="1321594"/>
                  </a:lnTo>
                  <a:lnTo>
                    <a:pt x="1138237" y="1281113"/>
                  </a:lnTo>
                  <a:lnTo>
                    <a:pt x="1119187" y="1245394"/>
                  </a:lnTo>
                  <a:lnTo>
                    <a:pt x="1085850" y="1197769"/>
                  </a:lnTo>
                  <a:lnTo>
                    <a:pt x="1035843" y="1135857"/>
                  </a:lnTo>
                  <a:lnTo>
                    <a:pt x="971550" y="1071563"/>
                  </a:lnTo>
                  <a:lnTo>
                    <a:pt x="892968" y="1004888"/>
                  </a:lnTo>
                  <a:lnTo>
                    <a:pt x="795337" y="931069"/>
                  </a:lnTo>
                  <a:lnTo>
                    <a:pt x="704850" y="866775"/>
                  </a:lnTo>
                  <a:lnTo>
                    <a:pt x="700087" y="862013"/>
                  </a:lnTo>
                  <a:lnTo>
                    <a:pt x="697706" y="857250"/>
                  </a:lnTo>
                  <a:lnTo>
                    <a:pt x="702468" y="840582"/>
                  </a:lnTo>
                  <a:lnTo>
                    <a:pt x="747712" y="800100"/>
                  </a:lnTo>
                  <a:lnTo>
                    <a:pt x="852487" y="704850"/>
                  </a:lnTo>
                  <a:lnTo>
                    <a:pt x="964406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5">
              <a:extLst>
                <a:ext uri="{FF2B5EF4-FFF2-40B4-BE49-F238E27FC236}">
                  <a16:creationId xmlns:a16="http://schemas.microsoft.com/office/drawing/2014/main" id="{3125D448-56AD-4CF4-9CA6-4E6719468908}"/>
                </a:ext>
              </a:extLst>
            </p:cNvPr>
            <p:cNvSpPr/>
            <p:nvPr/>
          </p:nvSpPr>
          <p:spPr>
            <a:xfrm>
              <a:off x="4391025" y="2560638"/>
              <a:ext cx="2447925" cy="1358900"/>
            </a:xfrm>
            <a:custGeom>
              <a:avLst/>
              <a:gdLst>
                <a:gd name="connsiteX0" fmla="*/ 642938 w 2447925"/>
                <a:gd name="connsiteY0" fmla="*/ 345281 h 1359694"/>
                <a:gd name="connsiteX1" fmla="*/ 290513 w 2447925"/>
                <a:gd name="connsiteY1" fmla="*/ 383381 h 1359694"/>
                <a:gd name="connsiteX2" fmla="*/ 59531 w 2447925"/>
                <a:gd name="connsiteY2" fmla="*/ 407194 h 1359694"/>
                <a:gd name="connsiteX3" fmla="*/ 0 w 2447925"/>
                <a:gd name="connsiteY3" fmla="*/ 228600 h 1359694"/>
                <a:gd name="connsiteX4" fmla="*/ 78581 w 2447925"/>
                <a:gd name="connsiteY4" fmla="*/ 223837 h 1359694"/>
                <a:gd name="connsiteX5" fmla="*/ 142875 w 2447925"/>
                <a:gd name="connsiteY5" fmla="*/ 223837 h 1359694"/>
                <a:gd name="connsiteX6" fmla="*/ 292894 w 2447925"/>
                <a:gd name="connsiteY6" fmla="*/ 214312 h 1359694"/>
                <a:gd name="connsiteX7" fmla="*/ 438150 w 2447925"/>
                <a:gd name="connsiteY7" fmla="*/ 202406 h 1359694"/>
                <a:gd name="connsiteX8" fmla="*/ 657225 w 2447925"/>
                <a:gd name="connsiteY8" fmla="*/ 176212 h 1359694"/>
                <a:gd name="connsiteX9" fmla="*/ 850106 w 2447925"/>
                <a:gd name="connsiteY9" fmla="*/ 150019 h 1359694"/>
                <a:gd name="connsiteX10" fmla="*/ 981075 w 2447925"/>
                <a:gd name="connsiteY10" fmla="*/ 130969 h 1359694"/>
                <a:gd name="connsiteX11" fmla="*/ 1178719 w 2447925"/>
                <a:gd name="connsiteY11" fmla="*/ 114300 h 1359694"/>
                <a:gd name="connsiteX12" fmla="*/ 1562100 w 2447925"/>
                <a:gd name="connsiteY12" fmla="*/ 71437 h 1359694"/>
                <a:gd name="connsiteX13" fmla="*/ 1843088 w 2447925"/>
                <a:gd name="connsiteY13" fmla="*/ 40481 h 1359694"/>
                <a:gd name="connsiteX14" fmla="*/ 2007394 w 2447925"/>
                <a:gd name="connsiteY14" fmla="*/ 19050 h 1359694"/>
                <a:gd name="connsiteX15" fmla="*/ 2059781 w 2447925"/>
                <a:gd name="connsiteY15" fmla="*/ 2381 h 1359694"/>
                <a:gd name="connsiteX16" fmla="*/ 2066925 w 2447925"/>
                <a:gd name="connsiteY16" fmla="*/ 0 h 1359694"/>
                <a:gd name="connsiteX17" fmla="*/ 2076450 w 2447925"/>
                <a:gd name="connsiteY17" fmla="*/ 0 h 1359694"/>
                <a:gd name="connsiteX18" fmla="*/ 2095500 w 2447925"/>
                <a:gd name="connsiteY18" fmla="*/ 4762 h 1359694"/>
                <a:gd name="connsiteX19" fmla="*/ 2171700 w 2447925"/>
                <a:gd name="connsiteY19" fmla="*/ 38100 h 1359694"/>
                <a:gd name="connsiteX20" fmla="*/ 2259806 w 2447925"/>
                <a:gd name="connsiteY20" fmla="*/ 78581 h 1359694"/>
                <a:gd name="connsiteX21" fmla="*/ 2338388 w 2447925"/>
                <a:gd name="connsiteY21" fmla="*/ 116681 h 1359694"/>
                <a:gd name="connsiteX22" fmla="*/ 2390775 w 2447925"/>
                <a:gd name="connsiteY22" fmla="*/ 145256 h 1359694"/>
                <a:gd name="connsiteX23" fmla="*/ 2421731 w 2447925"/>
                <a:gd name="connsiteY23" fmla="*/ 164306 h 1359694"/>
                <a:gd name="connsiteX24" fmla="*/ 2431256 w 2447925"/>
                <a:gd name="connsiteY24" fmla="*/ 173831 h 1359694"/>
                <a:gd name="connsiteX25" fmla="*/ 2438400 w 2447925"/>
                <a:gd name="connsiteY25" fmla="*/ 183356 h 1359694"/>
                <a:gd name="connsiteX26" fmla="*/ 2447925 w 2447925"/>
                <a:gd name="connsiteY26" fmla="*/ 200025 h 1359694"/>
                <a:gd name="connsiteX27" fmla="*/ 2447925 w 2447925"/>
                <a:gd name="connsiteY27" fmla="*/ 211931 h 1359694"/>
                <a:gd name="connsiteX28" fmla="*/ 2445544 w 2447925"/>
                <a:gd name="connsiteY28" fmla="*/ 238125 h 1359694"/>
                <a:gd name="connsiteX29" fmla="*/ 2431256 w 2447925"/>
                <a:gd name="connsiteY29" fmla="*/ 264319 h 1359694"/>
                <a:gd name="connsiteX30" fmla="*/ 2405063 w 2447925"/>
                <a:gd name="connsiteY30" fmla="*/ 292894 h 1359694"/>
                <a:gd name="connsiteX31" fmla="*/ 2371725 w 2447925"/>
                <a:gd name="connsiteY31" fmla="*/ 321469 h 1359694"/>
                <a:gd name="connsiteX32" fmla="*/ 2319338 w 2447925"/>
                <a:gd name="connsiteY32" fmla="*/ 402431 h 1359694"/>
                <a:gd name="connsiteX33" fmla="*/ 2240756 w 2447925"/>
                <a:gd name="connsiteY33" fmla="*/ 671512 h 1359694"/>
                <a:gd name="connsiteX34" fmla="*/ 2100263 w 2447925"/>
                <a:gd name="connsiteY34" fmla="*/ 1157287 h 1359694"/>
                <a:gd name="connsiteX35" fmla="*/ 2069306 w 2447925"/>
                <a:gd name="connsiteY35" fmla="*/ 1257300 h 1359694"/>
                <a:gd name="connsiteX36" fmla="*/ 2019300 w 2447925"/>
                <a:gd name="connsiteY36" fmla="*/ 1343025 h 1359694"/>
                <a:gd name="connsiteX37" fmla="*/ 2009775 w 2447925"/>
                <a:gd name="connsiteY37" fmla="*/ 1357312 h 1359694"/>
                <a:gd name="connsiteX38" fmla="*/ 1997869 w 2447925"/>
                <a:gd name="connsiteY38" fmla="*/ 1359694 h 1359694"/>
                <a:gd name="connsiteX39" fmla="*/ 1978819 w 2447925"/>
                <a:gd name="connsiteY39" fmla="*/ 1354931 h 1359694"/>
                <a:gd name="connsiteX40" fmla="*/ 1940719 w 2447925"/>
                <a:gd name="connsiteY40" fmla="*/ 1347787 h 1359694"/>
                <a:gd name="connsiteX41" fmla="*/ 1874044 w 2447925"/>
                <a:gd name="connsiteY41" fmla="*/ 1133475 h 1359694"/>
                <a:gd name="connsiteX42" fmla="*/ 1943100 w 2447925"/>
                <a:gd name="connsiteY42" fmla="*/ 733425 h 1359694"/>
                <a:gd name="connsiteX43" fmla="*/ 1978819 w 2447925"/>
                <a:gd name="connsiteY43" fmla="*/ 671512 h 1359694"/>
                <a:gd name="connsiteX44" fmla="*/ 2005013 w 2447925"/>
                <a:gd name="connsiteY44" fmla="*/ 495300 h 1359694"/>
                <a:gd name="connsiteX45" fmla="*/ 2031206 w 2447925"/>
                <a:gd name="connsiteY45" fmla="*/ 321469 h 1359694"/>
                <a:gd name="connsiteX46" fmla="*/ 2031206 w 2447925"/>
                <a:gd name="connsiteY46" fmla="*/ 290512 h 1359694"/>
                <a:gd name="connsiteX47" fmla="*/ 2026444 w 2447925"/>
                <a:gd name="connsiteY47" fmla="*/ 261937 h 1359694"/>
                <a:gd name="connsiteX48" fmla="*/ 2019300 w 2447925"/>
                <a:gd name="connsiteY48" fmla="*/ 245269 h 1359694"/>
                <a:gd name="connsiteX49" fmla="*/ 2009775 w 2447925"/>
                <a:gd name="connsiteY49" fmla="*/ 233362 h 1359694"/>
                <a:gd name="connsiteX50" fmla="*/ 1990725 w 2447925"/>
                <a:gd name="connsiteY50" fmla="*/ 226219 h 1359694"/>
                <a:gd name="connsiteX51" fmla="*/ 1964531 w 2447925"/>
                <a:gd name="connsiteY51" fmla="*/ 223837 h 1359694"/>
                <a:gd name="connsiteX52" fmla="*/ 1814513 w 2447925"/>
                <a:gd name="connsiteY52" fmla="*/ 235744 h 1359694"/>
                <a:gd name="connsiteX53" fmla="*/ 1447800 w 2447925"/>
                <a:gd name="connsiteY53" fmla="*/ 269081 h 1359694"/>
                <a:gd name="connsiteX54" fmla="*/ 912019 w 2447925"/>
                <a:gd name="connsiteY54" fmla="*/ 316706 h 1359694"/>
                <a:gd name="connsiteX55" fmla="*/ 642938 w 2447925"/>
                <a:gd name="connsiteY55" fmla="*/ 3452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47925" h="1359694">
                  <a:moveTo>
                    <a:pt x="642938" y="345281"/>
                  </a:moveTo>
                  <a:lnTo>
                    <a:pt x="290513" y="383381"/>
                  </a:lnTo>
                  <a:lnTo>
                    <a:pt x="59531" y="407194"/>
                  </a:lnTo>
                  <a:lnTo>
                    <a:pt x="0" y="228600"/>
                  </a:lnTo>
                  <a:lnTo>
                    <a:pt x="78581" y="223837"/>
                  </a:lnTo>
                  <a:lnTo>
                    <a:pt x="142875" y="223837"/>
                  </a:lnTo>
                  <a:lnTo>
                    <a:pt x="292894" y="214312"/>
                  </a:lnTo>
                  <a:lnTo>
                    <a:pt x="438150" y="202406"/>
                  </a:lnTo>
                  <a:lnTo>
                    <a:pt x="657225" y="176212"/>
                  </a:lnTo>
                  <a:lnTo>
                    <a:pt x="850106" y="150019"/>
                  </a:lnTo>
                  <a:lnTo>
                    <a:pt x="981075" y="130969"/>
                  </a:lnTo>
                  <a:lnTo>
                    <a:pt x="1178719" y="114300"/>
                  </a:lnTo>
                  <a:lnTo>
                    <a:pt x="1562100" y="71437"/>
                  </a:lnTo>
                  <a:lnTo>
                    <a:pt x="1843088" y="40481"/>
                  </a:lnTo>
                  <a:lnTo>
                    <a:pt x="2007394" y="19050"/>
                  </a:lnTo>
                  <a:lnTo>
                    <a:pt x="2059781" y="2381"/>
                  </a:lnTo>
                  <a:lnTo>
                    <a:pt x="2066925" y="0"/>
                  </a:lnTo>
                  <a:lnTo>
                    <a:pt x="2076450" y="0"/>
                  </a:lnTo>
                  <a:lnTo>
                    <a:pt x="2095500" y="4762"/>
                  </a:lnTo>
                  <a:lnTo>
                    <a:pt x="2171700" y="38100"/>
                  </a:lnTo>
                  <a:lnTo>
                    <a:pt x="2259806" y="78581"/>
                  </a:lnTo>
                  <a:lnTo>
                    <a:pt x="2338388" y="116681"/>
                  </a:lnTo>
                  <a:lnTo>
                    <a:pt x="2390775" y="145256"/>
                  </a:lnTo>
                  <a:lnTo>
                    <a:pt x="2421731" y="164306"/>
                  </a:lnTo>
                  <a:lnTo>
                    <a:pt x="2431256" y="173831"/>
                  </a:lnTo>
                  <a:lnTo>
                    <a:pt x="2438400" y="183356"/>
                  </a:lnTo>
                  <a:lnTo>
                    <a:pt x="2447925" y="200025"/>
                  </a:lnTo>
                  <a:lnTo>
                    <a:pt x="2447925" y="211931"/>
                  </a:lnTo>
                  <a:lnTo>
                    <a:pt x="2445544" y="238125"/>
                  </a:lnTo>
                  <a:lnTo>
                    <a:pt x="2431256" y="264319"/>
                  </a:lnTo>
                  <a:lnTo>
                    <a:pt x="2405063" y="292894"/>
                  </a:lnTo>
                  <a:lnTo>
                    <a:pt x="2371725" y="321469"/>
                  </a:lnTo>
                  <a:lnTo>
                    <a:pt x="2319338" y="402431"/>
                  </a:lnTo>
                  <a:lnTo>
                    <a:pt x="2240756" y="671512"/>
                  </a:lnTo>
                  <a:lnTo>
                    <a:pt x="2100263" y="1157287"/>
                  </a:lnTo>
                  <a:lnTo>
                    <a:pt x="2069306" y="1257300"/>
                  </a:lnTo>
                  <a:lnTo>
                    <a:pt x="2019300" y="1343025"/>
                  </a:lnTo>
                  <a:lnTo>
                    <a:pt x="2009775" y="1357312"/>
                  </a:lnTo>
                  <a:lnTo>
                    <a:pt x="1997869" y="1359694"/>
                  </a:lnTo>
                  <a:lnTo>
                    <a:pt x="1978819" y="1354931"/>
                  </a:lnTo>
                  <a:lnTo>
                    <a:pt x="1940719" y="1347787"/>
                  </a:lnTo>
                  <a:lnTo>
                    <a:pt x="1874044" y="1133475"/>
                  </a:lnTo>
                  <a:lnTo>
                    <a:pt x="1943100" y="733425"/>
                  </a:lnTo>
                  <a:lnTo>
                    <a:pt x="1978819" y="671512"/>
                  </a:lnTo>
                  <a:lnTo>
                    <a:pt x="2005013" y="495300"/>
                  </a:lnTo>
                  <a:lnTo>
                    <a:pt x="2031206" y="321469"/>
                  </a:lnTo>
                  <a:lnTo>
                    <a:pt x="2031206" y="290512"/>
                  </a:lnTo>
                  <a:lnTo>
                    <a:pt x="2026444" y="261937"/>
                  </a:lnTo>
                  <a:lnTo>
                    <a:pt x="2019300" y="245269"/>
                  </a:lnTo>
                  <a:lnTo>
                    <a:pt x="2009775" y="233362"/>
                  </a:lnTo>
                  <a:lnTo>
                    <a:pt x="1990725" y="226219"/>
                  </a:lnTo>
                  <a:lnTo>
                    <a:pt x="1964531" y="223837"/>
                  </a:lnTo>
                  <a:lnTo>
                    <a:pt x="1814513" y="235744"/>
                  </a:lnTo>
                  <a:lnTo>
                    <a:pt x="1447800" y="269081"/>
                  </a:lnTo>
                  <a:lnTo>
                    <a:pt x="912019" y="316706"/>
                  </a:lnTo>
                  <a:lnTo>
                    <a:pt x="642938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6">
              <a:extLst>
                <a:ext uri="{FF2B5EF4-FFF2-40B4-BE49-F238E27FC236}">
                  <a16:creationId xmlns:a16="http://schemas.microsoft.com/office/drawing/2014/main" id="{16230AF8-8BD5-43E2-87CA-CC63AF9A70F5}"/>
                </a:ext>
              </a:extLst>
            </p:cNvPr>
            <p:cNvSpPr/>
            <p:nvPr/>
          </p:nvSpPr>
          <p:spPr>
            <a:xfrm>
              <a:off x="4551363" y="3138488"/>
              <a:ext cx="1878012" cy="339725"/>
            </a:xfrm>
            <a:custGeom>
              <a:avLst/>
              <a:gdLst>
                <a:gd name="connsiteX0" fmla="*/ 316706 w 1878806"/>
                <a:gd name="connsiteY0" fmla="*/ 147637 h 340518"/>
                <a:gd name="connsiteX1" fmla="*/ 826294 w 1878806"/>
                <a:gd name="connsiteY1" fmla="*/ 85725 h 340518"/>
                <a:gd name="connsiteX2" fmla="*/ 1019175 w 1878806"/>
                <a:gd name="connsiteY2" fmla="*/ 71437 h 340518"/>
                <a:gd name="connsiteX3" fmla="*/ 1285875 w 1878806"/>
                <a:gd name="connsiteY3" fmla="*/ 33337 h 340518"/>
                <a:gd name="connsiteX4" fmla="*/ 1524000 w 1878806"/>
                <a:gd name="connsiteY4" fmla="*/ 0 h 340518"/>
                <a:gd name="connsiteX5" fmla="*/ 1557337 w 1878806"/>
                <a:gd name="connsiteY5" fmla="*/ 0 h 340518"/>
                <a:gd name="connsiteX6" fmla="*/ 1607344 w 1878806"/>
                <a:gd name="connsiteY6" fmla="*/ 4762 h 340518"/>
                <a:gd name="connsiteX7" fmla="*/ 1683544 w 1878806"/>
                <a:gd name="connsiteY7" fmla="*/ 16668 h 340518"/>
                <a:gd name="connsiteX8" fmla="*/ 1743075 w 1878806"/>
                <a:gd name="connsiteY8" fmla="*/ 33337 h 340518"/>
                <a:gd name="connsiteX9" fmla="*/ 1878806 w 1878806"/>
                <a:gd name="connsiteY9" fmla="*/ 92868 h 340518"/>
                <a:gd name="connsiteX10" fmla="*/ 1854994 w 1878806"/>
                <a:gd name="connsiteY10" fmla="*/ 166687 h 340518"/>
                <a:gd name="connsiteX11" fmla="*/ 1659731 w 1878806"/>
                <a:gd name="connsiteY11" fmla="*/ 207168 h 340518"/>
                <a:gd name="connsiteX12" fmla="*/ 1576387 w 1878806"/>
                <a:gd name="connsiteY12" fmla="*/ 226218 h 340518"/>
                <a:gd name="connsiteX13" fmla="*/ 1471612 w 1878806"/>
                <a:gd name="connsiteY13" fmla="*/ 230981 h 340518"/>
                <a:gd name="connsiteX14" fmla="*/ 1309687 w 1878806"/>
                <a:gd name="connsiteY14" fmla="*/ 240506 h 340518"/>
                <a:gd name="connsiteX15" fmla="*/ 1085850 w 1878806"/>
                <a:gd name="connsiteY15" fmla="*/ 245268 h 340518"/>
                <a:gd name="connsiteX16" fmla="*/ 1016794 w 1878806"/>
                <a:gd name="connsiteY16" fmla="*/ 242887 h 340518"/>
                <a:gd name="connsiteX17" fmla="*/ 819150 w 1878806"/>
                <a:gd name="connsiteY17" fmla="*/ 269081 h 340518"/>
                <a:gd name="connsiteX18" fmla="*/ 516731 w 1878806"/>
                <a:gd name="connsiteY18" fmla="*/ 295275 h 340518"/>
                <a:gd name="connsiteX19" fmla="*/ 11906 w 1878806"/>
                <a:gd name="connsiteY19" fmla="*/ 340518 h 340518"/>
                <a:gd name="connsiteX20" fmla="*/ 0 w 1878806"/>
                <a:gd name="connsiteY20" fmla="*/ 188118 h 340518"/>
                <a:gd name="connsiteX21" fmla="*/ 316706 w 1878806"/>
                <a:gd name="connsiteY21" fmla="*/ 147637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78806" h="340518">
                  <a:moveTo>
                    <a:pt x="316706" y="147637"/>
                  </a:moveTo>
                  <a:lnTo>
                    <a:pt x="826294" y="85725"/>
                  </a:lnTo>
                  <a:lnTo>
                    <a:pt x="1019175" y="71437"/>
                  </a:lnTo>
                  <a:lnTo>
                    <a:pt x="1285875" y="33337"/>
                  </a:lnTo>
                  <a:lnTo>
                    <a:pt x="1524000" y="0"/>
                  </a:lnTo>
                  <a:lnTo>
                    <a:pt x="1557337" y="0"/>
                  </a:lnTo>
                  <a:lnTo>
                    <a:pt x="1607344" y="4762"/>
                  </a:lnTo>
                  <a:lnTo>
                    <a:pt x="1683544" y="16668"/>
                  </a:lnTo>
                  <a:lnTo>
                    <a:pt x="1743075" y="33337"/>
                  </a:lnTo>
                  <a:lnTo>
                    <a:pt x="1878806" y="92868"/>
                  </a:lnTo>
                  <a:lnTo>
                    <a:pt x="1854994" y="166687"/>
                  </a:lnTo>
                  <a:lnTo>
                    <a:pt x="1659731" y="207168"/>
                  </a:lnTo>
                  <a:lnTo>
                    <a:pt x="1576387" y="226218"/>
                  </a:lnTo>
                  <a:lnTo>
                    <a:pt x="1471612" y="230981"/>
                  </a:lnTo>
                  <a:lnTo>
                    <a:pt x="1309687" y="240506"/>
                  </a:lnTo>
                  <a:lnTo>
                    <a:pt x="1085850" y="245268"/>
                  </a:lnTo>
                  <a:lnTo>
                    <a:pt x="1016794" y="242887"/>
                  </a:lnTo>
                  <a:lnTo>
                    <a:pt x="819150" y="269081"/>
                  </a:lnTo>
                  <a:lnTo>
                    <a:pt x="516731" y="295275"/>
                  </a:lnTo>
                  <a:lnTo>
                    <a:pt x="11906" y="340518"/>
                  </a:lnTo>
                  <a:lnTo>
                    <a:pt x="0" y="188118"/>
                  </a:lnTo>
                  <a:lnTo>
                    <a:pt x="316706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7">
              <a:extLst>
                <a:ext uri="{FF2B5EF4-FFF2-40B4-BE49-F238E27FC236}">
                  <a16:creationId xmlns:a16="http://schemas.microsoft.com/office/drawing/2014/main" id="{15C890EF-37F5-469B-89FC-EBE6AF27234D}"/>
                </a:ext>
              </a:extLst>
            </p:cNvPr>
            <p:cNvSpPr/>
            <p:nvPr/>
          </p:nvSpPr>
          <p:spPr>
            <a:xfrm>
              <a:off x="4603750" y="3694113"/>
              <a:ext cx="1749425" cy="315912"/>
            </a:xfrm>
            <a:custGeom>
              <a:avLst/>
              <a:gdLst>
                <a:gd name="connsiteX0" fmla="*/ 476250 w 1750219"/>
                <a:gd name="connsiteY0" fmla="*/ 107156 h 316706"/>
                <a:gd name="connsiteX1" fmla="*/ 766763 w 1750219"/>
                <a:gd name="connsiteY1" fmla="*/ 69056 h 316706"/>
                <a:gd name="connsiteX2" fmla="*/ 1047750 w 1750219"/>
                <a:gd name="connsiteY2" fmla="*/ 45244 h 316706"/>
                <a:gd name="connsiteX3" fmla="*/ 1276350 w 1750219"/>
                <a:gd name="connsiteY3" fmla="*/ 28575 h 316706"/>
                <a:gd name="connsiteX4" fmla="*/ 1540669 w 1750219"/>
                <a:gd name="connsiteY4" fmla="*/ 11906 h 316706"/>
                <a:gd name="connsiteX5" fmla="*/ 1724025 w 1750219"/>
                <a:gd name="connsiteY5" fmla="*/ 0 h 316706"/>
                <a:gd name="connsiteX6" fmla="*/ 1750219 w 1750219"/>
                <a:gd name="connsiteY6" fmla="*/ 216694 h 316706"/>
                <a:gd name="connsiteX7" fmla="*/ 1726407 w 1750219"/>
                <a:gd name="connsiteY7" fmla="*/ 214312 h 316706"/>
                <a:gd name="connsiteX8" fmla="*/ 1678782 w 1750219"/>
                <a:gd name="connsiteY8" fmla="*/ 207169 h 316706"/>
                <a:gd name="connsiteX9" fmla="*/ 1626394 w 1750219"/>
                <a:gd name="connsiteY9" fmla="*/ 204787 h 316706"/>
                <a:gd name="connsiteX10" fmla="*/ 1507332 w 1750219"/>
                <a:gd name="connsiteY10" fmla="*/ 204787 h 316706"/>
                <a:gd name="connsiteX11" fmla="*/ 1264444 w 1750219"/>
                <a:gd name="connsiteY11" fmla="*/ 204787 h 316706"/>
                <a:gd name="connsiteX12" fmla="*/ 1054894 w 1750219"/>
                <a:gd name="connsiteY12" fmla="*/ 202406 h 316706"/>
                <a:gd name="connsiteX13" fmla="*/ 969169 w 1750219"/>
                <a:gd name="connsiteY13" fmla="*/ 207169 h 316706"/>
                <a:gd name="connsiteX14" fmla="*/ 769144 w 1750219"/>
                <a:gd name="connsiteY14" fmla="*/ 252412 h 316706"/>
                <a:gd name="connsiteX15" fmla="*/ 673894 w 1750219"/>
                <a:gd name="connsiteY15" fmla="*/ 250031 h 316706"/>
                <a:gd name="connsiteX16" fmla="*/ 545307 w 1750219"/>
                <a:gd name="connsiteY16" fmla="*/ 261937 h 316706"/>
                <a:gd name="connsiteX17" fmla="*/ 459582 w 1750219"/>
                <a:gd name="connsiteY17" fmla="*/ 271462 h 316706"/>
                <a:gd name="connsiteX18" fmla="*/ 292894 w 1750219"/>
                <a:gd name="connsiteY18" fmla="*/ 300037 h 316706"/>
                <a:gd name="connsiteX19" fmla="*/ 219075 w 1750219"/>
                <a:gd name="connsiteY19" fmla="*/ 314325 h 316706"/>
                <a:gd name="connsiteX20" fmla="*/ 107157 w 1750219"/>
                <a:gd name="connsiteY20" fmla="*/ 316706 h 316706"/>
                <a:gd name="connsiteX21" fmla="*/ 2382 w 1750219"/>
                <a:gd name="connsiteY21" fmla="*/ 316706 h 316706"/>
                <a:gd name="connsiteX22" fmla="*/ 0 w 1750219"/>
                <a:gd name="connsiteY22" fmla="*/ 169069 h 316706"/>
                <a:gd name="connsiteX23" fmla="*/ 254794 w 1750219"/>
                <a:gd name="connsiteY23" fmla="*/ 135731 h 316706"/>
                <a:gd name="connsiteX24" fmla="*/ 476250 w 1750219"/>
                <a:gd name="connsiteY24" fmla="*/ 10715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0219" h="316706">
                  <a:moveTo>
                    <a:pt x="476250" y="107156"/>
                  </a:moveTo>
                  <a:lnTo>
                    <a:pt x="766763" y="69056"/>
                  </a:lnTo>
                  <a:lnTo>
                    <a:pt x="1047750" y="45244"/>
                  </a:lnTo>
                  <a:lnTo>
                    <a:pt x="1276350" y="28575"/>
                  </a:lnTo>
                  <a:lnTo>
                    <a:pt x="1540669" y="11906"/>
                  </a:lnTo>
                  <a:lnTo>
                    <a:pt x="1724025" y="0"/>
                  </a:lnTo>
                  <a:lnTo>
                    <a:pt x="1750219" y="216694"/>
                  </a:lnTo>
                  <a:lnTo>
                    <a:pt x="1726407" y="214312"/>
                  </a:lnTo>
                  <a:lnTo>
                    <a:pt x="1678782" y="207169"/>
                  </a:lnTo>
                  <a:lnTo>
                    <a:pt x="1626394" y="204787"/>
                  </a:lnTo>
                  <a:lnTo>
                    <a:pt x="1507332" y="204787"/>
                  </a:lnTo>
                  <a:lnTo>
                    <a:pt x="1264444" y="204787"/>
                  </a:lnTo>
                  <a:lnTo>
                    <a:pt x="1054894" y="202406"/>
                  </a:lnTo>
                  <a:lnTo>
                    <a:pt x="969169" y="207169"/>
                  </a:lnTo>
                  <a:lnTo>
                    <a:pt x="769144" y="252412"/>
                  </a:lnTo>
                  <a:lnTo>
                    <a:pt x="673894" y="250031"/>
                  </a:lnTo>
                  <a:lnTo>
                    <a:pt x="545307" y="261937"/>
                  </a:lnTo>
                  <a:lnTo>
                    <a:pt x="459582" y="271462"/>
                  </a:lnTo>
                  <a:lnTo>
                    <a:pt x="292894" y="300037"/>
                  </a:lnTo>
                  <a:lnTo>
                    <a:pt x="219075" y="314325"/>
                  </a:lnTo>
                  <a:lnTo>
                    <a:pt x="107157" y="316706"/>
                  </a:lnTo>
                  <a:lnTo>
                    <a:pt x="2382" y="316706"/>
                  </a:lnTo>
                  <a:lnTo>
                    <a:pt x="0" y="169069"/>
                  </a:lnTo>
                  <a:lnTo>
                    <a:pt x="254794" y="135731"/>
                  </a:lnTo>
                  <a:lnTo>
                    <a:pt x="476250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145362BE-1158-4C6D-B553-27E477895459}"/>
                </a:ext>
              </a:extLst>
            </p:cNvPr>
            <p:cNvSpPr/>
            <p:nvPr/>
          </p:nvSpPr>
          <p:spPr>
            <a:xfrm>
              <a:off x="3775075" y="4300538"/>
              <a:ext cx="3402013" cy="479425"/>
            </a:xfrm>
            <a:custGeom>
              <a:avLst/>
              <a:gdLst>
                <a:gd name="connsiteX0" fmla="*/ 1119158 w 3402354"/>
                <a:gd name="connsiteY0" fmla="*/ 173904 h 479639"/>
                <a:gd name="connsiteX1" fmla="*/ 1601603 w 3402354"/>
                <a:gd name="connsiteY1" fmla="*/ 106586 h 479639"/>
                <a:gd name="connsiteX2" fmla="*/ 1800751 w 3402354"/>
                <a:gd name="connsiteY2" fmla="*/ 89757 h 479639"/>
                <a:gd name="connsiteX3" fmla="*/ 2215877 w 3402354"/>
                <a:gd name="connsiteY3" fmla="*/ 84147 h 479639"/>
                <a:gd name="connsiteX4" fmla="*/ 2631004 w 3402354"/>
                <a:gd name="connsiteY4" fmla="*/ 72928 h 479639"/>
                <a:gd name="connsiteX5" fmla="*/ 2774054 w 3402354"/>
                <a:gd name="connsiteY5" fmla="*/ 67318 h 479639"/>
                <a:gd name="connsiteX6" fmla="*/ 2810518 w 3402354"/>
                <a:gd name="connsiteY6" fmla="*/ 64513 h 479639"/>
                <a:gd name="connsiteX7" fmla="*/ 2872226 w 3402354"/>
                <a:gd name="connsiteY7" fmla="*/ 36464 h 479639"/>
                <a:gd name="connsiteX8" fmla="*/ 2956373 w 3402354"/>
                <a:gd name="connsiteY8" fmla="*/ 5610 h 479639"/>
                <a:gd name="connsiteX9" fmla="*/ 2990032 w 3402354"/>
                <a:gd name="connsiteY9" fmla="*/ 0 h 479639"/>
                <a:gd name="connsiteX10" fmla="*/ 3018081 w 3402354"/>
                <a:gd name="connsiteY10" fmla="*/ 5610 h 479639"/>
                <a:gd name="connsiteX11" fmla="*/ 3091009 w 3402354"/>
                <a:gd name="connsiteY11" fmla="*/ 25244 h 479639"/>
                <a:gd name="connsiteX12" fmla="*/ 3169546 w 3402354"/>
                <a:gd name="connsiteY12" fmla="*/ 53293 h 479639"/>
                <a:gd name="connsiteX13" fmla="*/ 3228449 w 3402354"/>
                <a:gd name="connsiteY13" fmla="*/ 81342 h 479639"/>
                <a:gd name="connsiteX14" fmla="*/ 3290157 w 3402354"/>
                <a:gd name="connsiteY14" fmla="*/ 112196 h 479639"/>
                <a:gd name="connsiteX15" fmla="*/ 3363085 w 3402354"/>
                <a:gd name="connsiteY15" fmla="*/ 159880 h 479639"/>
                <a:gd name="connsiteX16" fmla="*/ 3382719 w 3402354"/>
                <a:gd name="connsiteY16" fmla="*/ 176709 h 479639"/>
                <a:gd name="connsiteX17" fmla="*/ 3391134 w 3402354"/>
                <a:gd name="connsiteY17" fmla="*/ 193539 h 479639"/>
                <a:gd name="connsiteX18" fmla="*/ 3399549 w 3402354"/>
                <a:gd name="connsiteY18" fmla="*/ 235612 h 479639"/>
                <a:gd name="connsiteX19" fmla="*/ 3402354 w 3402354"/>
                <a:gd name="connsiteY19" fmla="*/ 266466 h 479639"/>
                <a:gd name="connsiteX20" fmla="*/ 3393939 w 3402354"/>
                <a:gd name="connsiteY20" fmla="*/ 288905 h 479639"/>
                <a:gd name="connsiteX21" fmla="*/ 3374304 w 3402354"/>
                <a:gd name="connsiteY21" fmla="*/ 308540 h 479639"/>
                <a:gd name="connsiteX22" fmla="*/ 3346255 w 3402354"/>
                <a:gd name="connsiteY22" fmla="*/ 314150 h 479639"/>
                <a:gd name="connsiteX23" fmla="*/ 3306987 w 3402354"/>
                <a:gd name="connsiteY23" fmla="*/ 314150 h 479639"/>
                <a:gd name="connsiteX24" fmla="*/ 3172351 w 3402354"/>
                <a:gd name="connsiteY24" fmla="*/ 302930 h 479639"/>
                <a:gd name="connsiteX25" fmla="*/ 2967593 w 3402354"/>
                <a:gd name="connsiteY25" fmla="*/ 291710 h 479639"/>
                <a:gd name="connsiteX26" fmla="*/ 2751615 w 3402354"/>
                <a:gd name="connsiteY26" fmla="*/ 286101 h 479639"/>
                <a:gd name="connsiteX27" fmla="*/ 2381367 w 3402354"/>
                <a:gd name="connsiteY27" fmla="*/ 277686 h 479639"/>
                <a:gd name="connsiteX28" fmla="*/ 2053193 w 3402354"/>
                <a:gd name="connsiteY28" fmla="*/ 280491 h 479639"/>
                <a:gd name="connsiteX29" fmla="*/ 1800751 w 3402354"/>
                <a:gd name="connsiteY29" fmla="*/ 291710 h 479639"/>
                <a:gd name="connsiteX30" fmla="*/ 1531480 w 3402354"/>
                <a:gd name="connsiteY30" fmla="*/ 319759 h 479639"/>
                <a:gd name="connsiteX31" fmla="*/ 1208915 w 3402354"/>
                <a:gd name="connsiteY31" fmla="*/ 356223 h 479639"/>
                <a:gd name="connsiteX32" fmla="*/ 855497 w 3402354"/>
                <a:gd name="connsiteY32" fmla="*/ 403907 h 479639"/>
                <a:gd name="connsiteX33" fmla="*/ 603055 w 3402354"/>
                <a:gd name="connsiteY33" fmla="*/ 443175 h 479639"/>
                <a:gd name="connsiteX34" fmla="*/ 589031 w 3402354"/>
                <a:gd name="connsiteY34" fmla="*/ 448785 h 479639"/>
                <a:gd name="connsiteX35" fmla="*/ 558177 w 3402354"/>
                <a:gd name="connsiteY35" fmla="*/ 465615 h 479639"/>
                <a:gd name="connsiteX36" fmla="*/ 527323 w 3402354"/>
                <a:gd name="connsiteY36" fmla="*/ 476834 h 479639"/>
                <a:gd name="connsiteX37" fmla="*/ 507688 w 3402354"/>
                <a:gd name="connsiteY37" fmla="*/ 479639 h 479639"/>
                <a:gd name="connsiteX38" fmla="*/ 465615 w 3402354"/>
                <a:gd name="connsiteY38" fmla="*/ 479639 h 479639"/>
                <a:gd name="connsiteX39" fmla="*/ 417931 w 3402354"/>
                <a:gd name="connsiteY39" fmla="*/ 468420 h 479639"/>
                <a:gd name="connsiteX40" fmla="*/ 353419 w 3402354"/>
                <a:gd name="connsiteY40" fmla="*/ 443175 h 479639"/>
                <a:gd name="connsiteX41" fmla="*/ 235612 w 3402354"/>
                <a:gd name="connsiteY41" fmla="*/ 375858 h 479639"/>
                <a:gd name="connsiteX42" fmla="*/ 120611 w 3402354"/>
                <a:gd name="connsiteY42" fmla="*/ 297320 h 479639"/>
                <a:gd name="connsiteX43" fmla="*/ 39269 w 3402354"/>
                <a:gd name="connsiteY43" fmla="*/ 230002 h 479639"/>
                <a:gd name="connsiteX44" fmla="*/ 11220 w 3402354"/>
                <a:gd name="connsiteY44" fmla="*/ 207563 h 479639"/>
                <a:gd name="connsiteX45" fmla="*/ 5610 w 3402354"/>
                <a:gd name="connsiteY45" fmla="*/ 199148 h 479639"/>
                <a:gd name="connsiteX46" fmla="*/ 0 w 3402354"/>
                <a:gd name="connsiteY46" fmla="*/ 173904 h 479639"/>
                <a:gd name="connsiteX47" fmla="*/ 2805 w 3402354"/>
                <a:gd name="connsiteY47" fmla="*/ 159880 h 479639"/>
                <a:gd name="connsiteX48" fmla="*/ 16830 w 3402354"/>
                <a:gd name="connsiteY48" fmla="*/ 151465 h 479639"/>
                <a:gd name="connsiteX49" fmla="*/ 30854 w 3402354"/>
                <a:gd name="connsiteY49" fmla="*/ 151465 h 479639"/>
                <a:gd name="connsiteX50" fmla="*/ 70123 w 3402354"/>
                <a:gd name="connsiteY50" fmla="*/ 165489 h 479639"/>
                <a:gd name="connsiteX51" fmla="*/ 131831 w 3402354"/>
                <a:gd name="connsiteY51" fmla="*/ 196343 h 479639"/>
                <a:gd name="connsiteX52" fmla="*/ 213173 w 3402354"/>
                <a:gd name="connsiteY52" fmla="*/ 224393 h 479639"/>
                <a:gd name="connsiteX53" fmla="*/ 277686 w 3402354"/>
                <a:gd name="connsiteY53" fmla="*/ 241222 h 479639"/>
                <a:gd name="connsiteX54" fmla="*/ 347809 w 3402354"/>
                <a:gd name="connsiteY54" fmla="*/ 255247 h 479639"/>
                <a:gd name="connsiteX55" fmla="*/ 429151 w 3402354"/>
                <a:gd name="connsiteY55" fmla="*/ 266466 h 479639"/>
                <a:gd name="connsiteX56" fmla="*/ 546957 w 3402354"/>
                <a:gd name="connsiteY56" fmla="*/ 252442 h 479639"/>
                <a:gd name="connsiteX57" fmla="*/ 852692 w 3402354"/>
                <a:gd name="connsiteY57" fmla="*/ 207563 h 479639"/>
                <a:gd name="connsiteX58" fmla="*/ 1119158 w 3402354"/>
                <a:gd name="connsiteY58" fmla="*/ 173904 h 4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02354" h="479639">
                  <a:moveTo>
                    <a:pt x="1119158" y="173904"/>
                  </a:moveTo>
                  <a:lnTo>
                    <a:pt x="1601603" y="106586"/>
                  </a:lnTo>
                  <a:lnTo>
                    <a:pt x="1800751" y="89757"/>
                  </a:lnTo>
                  <a:lnTo>
                    <a:pt x="2215877" y="84147"/>
                  </a:lnTo>
                  <a:lnTo>
                    <a:pt x="2631004" y="72928"/>
                  </a:lnTo>
                  <a:lnTo>
                    <a:pt x="2774054" y="67318"/>
                  </a:lnTo>
                  <a:lnTo>
                    <a:pt x="2810518" y="64513"/>
                  </a:lnTo>
                  <a:lnTo>
                    <a:pt x="2872226" y="36464"/>
                  </a:lnTo>
                  <a:lnTo>
                    <a:pt x="2956373" y="5610"/>
                  </a:lnTo>
                  <a:lnTo>
                    <a:pt x="2990032" y="0"/>
                  </a:lnTo>
                  <a:lnTo>
                    <a:pt x="3018081" y="5610"/>
                  </a:lnTo>
                  <a:lnTo>
                    <a:pt x="3091009" y="25244"/>
                  </a:lnTo>
                  <a:lnTo>
                    <a:pt x="3169546" y="53293"/>
                  </a:lnTo>
                  <a:lnTo>
                    <a:pt x="3228449" y="81342"/>
                  </a:lnTo>
                  <a:lnTo>
                    <a:pt x="3290157" y="112196"/>
                  </a:lnTo>
                  <a:lnTo>
                    <a:pt x="3363085" y="159880"/>
                  </a:lnTo>
                  <a:lnTo>
                    <a:pt x="3382719" y="176709"/>
                  </a:lnTo>
                  <a:lnTo>
                    <a:pt x="3391134" y="193539"/>
                  </a:lnTo>
                  <a:lnTo>
                    <a:pt x="3399549" y="235612"/>
                  </a:lnTo>
                  <a:lnTo>
                    <a:pt x="3402354" y="266466"/>
                  </a:lnTo>
                  <a:lnTo>
                    <a:pt x="3393939" y="288905"/>
                  </a:lnTo>
                  <a:lnTo>
                    <a:pt x="3374304" y="308540"/>
                  </a:lnTo>
                  <a:lnTo>
                    <a:pt x="3346255" y="314150"/>
                  </a:lnTo>
                  <a:lnTo>
                    <a:pt x="3306987" y="314150"/>
                  </a:lnTo>
                  <a:lnTo>
                    <a:pt x="3172351" y="302930"/>
                  </a:lnTo>
                  <a:lnTo>
                    <a:pt x="2967593" y="291710"/>
                  </a:lnTo>
                  <a:lnTo>
                    <a:pt x="2751615" y="286101"/>
                  </a:lnTo>
                  <a:lnTo>
                    <a:pt x="2381367" y="277686"/>
                  </a:lnTo>
                  <a:lnTo>
                    <a:pt x="2053193" y="280491"/>
                  </a:lnTo>
                  <a:lnTo>
                    <a:pt x="1800751" y="291710"/>
                  </a:lnTo>
                  <a:lnTo>
                    <a:pt x="1531480" y="319759"/>
                  </a:lnTo>
                  <a:lnTo>
                    <a:pt x="1208915" y="356223"/>
                  </a:lnTo>
                  <a:lnTo>
                    <a:pt x="855497" y="403907"/>
                  </a:lnTo>
                  <a:lnTo>
                    <a:pt x="603055" y="443175"/>
                  </a:lnTo>
                  <a:lnTo>
                    <a:pt x="589031" y="448785"/>
                  </a:lnTo>
                  <a:lnTo>
                    <a:pt x="558177" y="465615"/>
                  </a:lnTo>
                  <a:lnTo>
                    <a:pt x="527323" y="476834"/>
                  </a:lnTo>
                  <a:lnTo>
                    <a:pt x="507688" y="479639"/>
                  </a:lnTo>
                  <a:lnTo>
                    <a:pt x="465615" y="479639"/>
                  </a:lnTo>
                  <a:lnTo>
                    <a:pt x="417931" y="468420"/>
                  </a:lnTo>
                  <a:lnTo>
                    <a:pt x="353419" y="443175"/>
                  </a:lnTo>
                  <a:lnTo>
                    <a:pt x="235612" y="375858"/>
                  </a:lnTo>
                  <a:lnTo>
                    <a:pt x="120611" y="297320"/>
                  </a:lnTo>
                  <a:lnTo>
                    <a:pt x="39269" y="230002"/>
                  </a:lnTo>
                  <a:lnTo>
                    <a:pt x="11220" y="207563"/>
                  </a:lnTo>
                  <a:lnTo>
                    <a:pt x="5610" y="199148"/>
                  </a:lnTo>
                  <a:lnTo>
                    <a:pt x="0" y="173904"/>
                  </a:lnTo>
                  <a:lnTo>
                    <a:pt x="2805" y="159880"/>
                  </a:lnTo>
                  <a:lnTo>
                    <a:pt x="16830" y="151465"/>
                  </a:lnTo>
                  <a:lnTo>
                    <a:pt x="30854" y="151465"/>
                  </a:lnTo>
                  <a:lnTo>
                    <a:pt x="70123" y="165489"/>
                  </a:lnTo>
                  <a:lnTo>
                    <a:pt x="131831" y="196343"/>
                  </a:lnTo>
                  <a:lnTo>
                    <a:pt x="213173" y="224393"/>
                  </a:lnTo>
                  <a:lnTo>
                    <a:pt x="277686" y="241222"/>
                  </a:lnTo>
                  <a:lnTo>
                    <a:pt x="347809" y="255247"/>
                  </a:lnTo>
                  <a:lnTo>
                    <a:pt x="429151" y="266466"/>
                  </a:lnTo>
                  <a:lnTo>
                    <a:pt x="546957" y="252442"/>
                  </a:lnTo>
                  <a:lnTo>
                    <a:pt x="852692" y="207563"/>
                  </a:lnTo>
                  <a:lnTo>
                    <a:pt x="1119158" y="173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3">
              <a:extLst>
                <a:ext uri="{FF2B5EF4-FFF2-40B4-BE49-F238E27FC236}">
                  <a16:creationId xmlns:a16="http://schemas.microsoft.com/office/drawing/2014/main" id="{7A44FD72-DCE3-4BE7-87C9-43F4296B97BC}"/>
                </a:ext>
              </a:extLst>
            </p:cNvPr>
            <p:cNvSpPr/>
            <p:nvPr/>
          </p:nvSpPr>
          <p:spPr>
            <a:xfrm rot="16200000">
              <a:off x="3370263" y="3163887"/>
              <a:ext cx="4019550" cy="536575"/>
            </a:xfrm>
            <a:custGeom>
              <a:avLst/>
              <a:gdLst>
                <a:gd name="connsiteX0" fmla="*/ 1223586 w 4019413"/>
                <a:gd name="connsiteY0" fmla="*/ 236823 h 536141"/>
                <a:gd name="connsiteX1" fmla="*/ 3180665 w 4019413"/>
                <a:gd name="connsiteY1" fmla="*/ 236823 h 536141"/>
                <a:gd name="connsiteX2" fmla="*/ 3348415 w 4019413"/>
                <a:gd name="connsiteY2" fmla="*/ 217088 h 536141"/>
                <a:gd name="connsiteX3" fmla="*/ 3572081 w 4019413"/>
                <a:gd name="connsiteY3" fmla="*/ 210509 h 536141"/>
                <a:gd name="connsiteX4" fmla="*/ 3657600 w 4019413"/>
                <a:gd name="connsiteY4" fmla="*/ 203931 h 536141"/>
                <a:gd name="connsiteX5" fmla="*/ 3736541 w 4019413"/>
                <a:gd name="connsiteY5" fmla="*/ 190774 h 536141"/>
                <a:gd name="connsiteX6" fmla="*/ 3779301 w 4019413"/>
                <a:gd name="connsiteY6" fmla="*/ 177617 h 536141"/>
                <a:gd name="connsiteX7" fmla="*/ 3805615 w 4019413"/>
                <a:gd name="connsiteY7" fmla="*/ 167749 h 536141"/>
                <a:gd name="connsiteX8" fmla="*/ 3831928 w 4019413"/>
                <a:gd name="connsiteY8" fmla="*/ 154593 h 536141"/>
                <a:gd name="connsiteX9" fmla="*/ 3861531 w 4019413"/>
                <a:gd name="connsiteY9" fmla="*/ 128279 h 536141"/>
                <a:gd name="connsiteX10" fmla="*/ 3897712 w 4019413"/>
                <a:gd name="connsiteY10" fmla="*/ 95387 h 536141"/>
                <a:gd name="connsiteX11" fmla="*/ 3930604 w 4019413"/>
                <a:gd name="connsiteY11" fmla="*/ 52627 h 536141"/>
                <a:gd name="connsiteX12" fmla="*/ 3947051 w 4019413"/>
                <a:gd name="connsiteY12" fmla="*/ 23024 h 536141"/>
                <a:gd name="connsiteX13" fmla="*/ 3963497 w 4019413"/>
                <a:gd name="connsiteY13" fmla="*/ 3289 h 536141"/>
                <a:gd name="connsiteX14" fmla="*/ 3973364 w 4019413"/>
                <a:gd name="connsiteY14" fmla="*/ 0 h 536141"/>
                <a:gd name="connsiteX15" fmla="*/ 3993099 w 4019413"/>
                <a:gd name="connsiteY15" fmla="*/ 6578 h 536141"/>
                <a:gd name="connsiteX16" fmla="*/ 4002967 w 4019413"/>
                <a:gd name="connsiteY16" fmla="*/ 16446 h 536141"/>
                <a:gd name="connsiteX17" fmla="*/ 4012835 w 4019413"/>
                <a:gd name="connsiteY17" fmla="*/ 49338 h 536141"/>
                <a:gd name="connsiteX18" fmla="*/ 4019413 w 4019413"/>
                <a:gd name="connsiteY18" fmla="*/ 118411 h 536141"/>
                <a:gd name="connsiteX19" fmla="*/ 4019413 w 4019413"/>
                <a:gd name="connsiteY19" fmla="*/ 174328 h 536141"/>
                <a:gd name="connsiteX20" fmla="*/ 3973364 w 4019413"/>
                <a:gd name="connsiteY20" fmla="*/ 309185 h 536141"/>
                <a:gd name="connsiteX21" fmla="*/ 3927315 w 4019413"/>
                <a:gd name="connsiteY21" fmla="*/ 440754 h 536141"/>
                <a:gd name="connsiteX22" fmla="*/ 3904291 w 4019413"/>
                <a:gd name="connsiteY22" fmla="*/ 496670 h 536141"/>
                <a:gd name="connsiteX23" fmla="*/ 3887845 w 4019413"/>
                <a:gd name="connsiteY23" fmla="*/ 513116 h 536141"/>
                <a:gd name="connsiteX24" fmla="*/ 3864820 w 4019413"/>
                <a:gd name="connsiteY24" fmla="*/ 529562 h 536141"/>
                <a:gd name="connsiteX25" fmla="*/ 3848374 w 4019413"/>
                <a:gd name="connsiteY25" fmla="*/ 536141 h 536141"/>
                <a:gd name="connsiteX26" fmla="*/ 3818771 w 4019413"/>
                <a:gd name="connsiteY26" fmla="*/ 532852 h 536141"/>
                <a:gd name="connsiteX27" fmla="*/ 3776012 w 4019413"/>
                <a:gd name="connsiteY27" fmla="*/ 519695 h 536141"/>
                <a:gd name="connsiteX28" fmla="*/ 3749698 w 4019413"/>
                <a:gd name="connsiteY28" fmla="*/ 506538 h 536141"/>
                <a:gd name="connsiteX29" fmla="*/ 3687203 w 4019413"/>
                <a:gd name="connsiteY29" fmla="*/ 493381 h 536141"/>
                <a:gd name="connsiteX30" fmla="*/ 3558924 w 4019413"/>
                <a:gd name="connsiteY30" fmla="*/ 483513 h 536141"/>
                <a:gd name="connsiteX31" fmla="*/ 440754 w 4019413"/>
                <a:gd name="connsiteY31" fmla="*/ 483513 h 536141"/>
                <a:gd name="connsiteX32" fmla="*/ 269715 w 4019413"/>
                <a:gd name="connsiteY32" fmla="*/ 476935 h 536141"/>
                <a:gd name="connsiteX33" fmla="*/ 171039 w 4019413"/>
                <a:gd name="connsiteY33" fmla="*/ 467067 h 536141"/>
                <a:gd name="connsiteX34" fmla="*/ 131569 w 4019413"/>
                <a:gd name="connsiteY34" fmla="*/ 460489 h 536141"/>
                <a:gd name="connsiteX35" fmla="*/ 69074 w 4019413"/>
                <a:gd name="connsiteY35" fmla="*/ 447332 h 536141"/>
                <a:gd name="connsiteX36" fmla="*/ 36181 w 4019413"/>
                <a:gd name="connsiteY36" fmla="*/ 434175 h 536141"/>
                <a:gd name="connsiteX37" fmla="*/ 16446 w 4019413"/>
                <a:gd name="connsiteY37" fmla="*/ 417729 h 536141"/>
                <a:gd name="connsiteX38" fmla="*/ 6579 w 4019413"/>
                <a:gd name="connsiteY38" fmla="*/ 397994 h 536141"/>
                <a:gd name="connsiteX39" fmla="*/ 0 w 4019413"/>
                <a:gd name="connsiteY39" fmla="*/ 378259 h 536141"/>
                <a:gd name="connsiteX40" fmla="*/ 0 w 4019413"/>
                <a:gd name="connsiteY40" fmla="*/ 365102 h 536141"/>
                <a:gd name="connsiteX41" fmla="*/ 9868 w 4019413"/>
                <a:gd name="connsiteY41" fmla="*/ 351945 h 536141"/>
                <a:gd name="connsiteX42" fmla="*/ 36181 w 4019413"/>
                <a:gd name="connsiteY42" fmla="*/ 338788 h 536141"/>
                <a:gd name="connsiteX43" fmla="*/ 101966 w 4019413"/>
                <a:gd name="connsiteY43" fmla="*/ 315764 h 536141"/>
                <a:gd name="connsiteX44" fmla="*/ 203931 w 4019413"/>
                <a:gd name="connsiteY44" fmla="*/ 289450 h 536141"/>
                <a:gd name="connsiteX45" fmla="*/ 312475 w 4019413"/>
                <a:gd name="connsiteY45" fmla="*/ 273004 h 536141"/>
                <a:gd name="connsiteX46" fmla="*/ 427597 w 4019413"/>
                <a:gd name="connsiteY46" fmla="*/ 266426 h 536141"/>
                <a:gd name="connsiteX47" fmla="*/ 522984 w 4019413"/>
                <a:gd name="connsiteY47" fmla="*/ 259847 h 536141"/>
                <a:gd name="connsiteX48" fmla="*/ 677577 w 4019413"/>
                <a:gd name="connsiteY48" fmla="*/ 259847 h 536141"/>
                <a:gd name="connsiteX49" fmla="*/ 832170 w 4019413"/>
                <a:gd name="connsiteY49" fmla="*/ 263137 h 536141"/>
                <a:gd name="connsiteX50" fmla="*/ 1026233 w 4019413"/>
                <a:gd name="connsiteY50" fmla="*/ 240112 h 536141"/>
                <a:gd name="connsiteX51" fmla="*/ 1223586 w 4019413"/>
                <a:gd name="connsiteY51" fmla="*/ 236823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9413" h="536141">
                  <a:moveTo>
                    <a:pt x="1223586" y="236823"/>
                  </a:moveTo>
                  <a:lnTo>
                    <a:pt x="3180665" y="236823"/>
                  </a:lnTo>
                  <a:lnTo>
                    <a:pt x="3348415" y="217088"/>
                  </a:lnTo>
                  <a:lnTo>
                    <a:pt x="3572081" y="210509"/>
                  </a:lnTo>
                  <a:lnTo>
                    <a:pt x="3657600" y="203931"/>
                  </a:lnTo>
                  <a:lnTo>
                    <a:pt x="3736541" y="190774"/>
                  </a:lnTo>
                  <a:lnTo>
                    <a:pt x="3779301" y="177617"/>
                  </a:lnTo>
                  <a:lnTo>
                    <a:pt x="3805615" y="167749"/>
                  </a:lnTo>
                  <a:lnTo>
                    <a:pt x="3831928" y="154593"/>
                  </a:lnTo>
                  <a:lnTo>
                    <a:pt x="3861531" y="128279"/>
                  </a:lnTo>
                  <a:lnTo>
                    <a:pt x="3897712" y="95387"/>
                  </a:lnTo>
                  <a:lnTo>
                    <a:pt x="3930604" y="52627"/>
                  </a:lnTo>
                  <a:lnTo>
                    <a:pt x="3947051" y="23024"/>
                  </a:lnTo>
                  <a:lnTo>
                    <a:pt x="3963497" y="3289"/>
                  </a:lnTo>
                  <a:lnTo>
                    <a:pt x="3973364" y="0"/>
                  </a:lnTo>
                  <a:lnTo>
                    <a:pt x="3993099" y="6578"/>
                  </a:lnTo>
                  <a:lnTo>
                    <a:pt x="4002967" y="16446"/>
                  </a:lnTo>
                  <a:lnTo>
                    <a:pt x="4012835" y="49338"/>
                  </a:lnTo>
                  <a:lnTo>
                    <a:pt x="4019413" y="118411"/>
                  </a:lnTo>
                  <a:lnTo>
                    <a:pt x="4019413" y="174328"/>
                  </a:lnTo>
                  <a:lnTo>
                    <a:pt x="3973364" y="309185"/>
                  </a:lnTo>
                  <a:lnTo>
                    <a:pt x="3927315" y="440754"/>
                  </a:lnTo>
                  <a:lnTo>
                    <a:pt x="3904291" y="496670"/>
                  </a:lnTo>
                  <a:lnTo>
                    <a:pt x="3887845" y="513116"/>
                  </a:lnTo>
                  <a:lnTo>
                    <a:pt x="3864820" y="529562"/>
                  </a:lnTo>
                  <a:lnTo>
                    <a:pt x="3848374" y="536141"/>
                  </a:lnTo>
                  <a:lnTo>
                    <a:pt x="3818771" y="532852"/>
                  </a:lnTo>
                  <a:lnTo>
                    <a:pt x="3776012" y="519695"/>
                  </a:lnTo>
                  <a:lnTo>
                    <a:pt x="3749698" y="506538"/>
                  </a:lnTo>
                  <a:lnTo>
                    <a:pt x="3687203" y="493381"/>
                  </a:lnTo>
                  <a:lnTo>
                    <a:pt x="3558924" y="483513"/>
                  </a:lnTo>
                  <a:lnTo>
                    <a:pt x="440754" y="483513"/>
                  </a:lnTo>
                  <a:lnTo>
                    <a:pt x="269715" y="476935"/>
                  </a:lnTo>
                  <a:lnTo>
                    <a:pt x="171039" y="467067"/>
                  </a:lnTo>
                  <a:lnTo>
                    <a:pt x="131569" y="460489"/>
                  </a:lnTo>
                  <a:lnTo>
                    <a:pt x="69074" y="447332"/>
                  </a:lnTo>
                  <a:lnTo>
                    <a:pt x="36181" y="434175"/>
                  </a:lnTo>
                  <a:lnTo>
                    <a:pt x="16446" y="417729"/>
                  </a:lnTo>
                  <a:lnTo>
                    <a:pt x="6579" y="397994"/>
                  </a:lnTo>
                  <a:lnTo>
                    <a:pt x="0" y="378259"/>
                  </a:lnTo>
                  <a:lnTo>
                    <a:pt x="0" y="365102"/>
                  </a:lnTo>
                  <a:lnTo>
                    <a:pt x="9868" y="351945"/>
                  </a:lnTo>
                  <a:lnTo>
                    <a:pt x="36181" y="338788"/>
                  </a:lnTo>
                  <a:lnTo>
                    <a:pt x="101966" y="315764"/>
                  </a:lnTo>
                  <a:lnTo>
                    <a:pt x="203931" y="289450"/>
                  </a:lnTo>
                  <a:lnTo>
                    <a:pt x="312475" y="273004"/>
                  </a:lnTo>
                  <a:lnTo>
                    <a:pt x="427597" y="266426"/>
                  </a:lnTo>
                  <a:lnTo>
                    <a:pt x="522984" y="259847"/>
                  </a:lnTo>
                  <a:lnTo>
                    <a:pt x="677577" y="259847"/>
                  </a:lnTo>
                  <a:lnTo>
                    <a:pt x="832170" y="263137"/>
                  </a:lnTo>
                  <a:lnTo>
                    <a:pt x="1026233" y="240112"/>
                  </a:lnTo>
                  <a:lnTo>
                    <a:pt x="1223586" y="236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0">
              <a:extLst>
                <a:ext uri="{FF2B5EF4-FFF2-40B4-BE49-F238E27FC236}">
                  <a16:creationId xmlns:a16="http://schemas.microsoft.com/office/drawing/2014/main" id="{369FD9EF-E05A-4674-90A6-8FA9DEA5791B}"/>
                </a:ext>
              </a:extLst>
            </p:cNvPr>
            <p:cNvSpPr/>
            <p:nvPr/>
          </p:nvSpPr>
          <p:spPr>
            <a:xfrm>
              <a:off x="2628900" y="4535488"/>
              <a:ext cx="1008063" cy="739775"/>
            </a:xfrm>
            <a:custGeom>
              <a:avLst/>
              <a:gdLst>
                <a:gd name="connsiteX0" fmla="*/ 509588 w 1007269"/>
                <a:gd name="connsiteY0" fmla="*/ 531019 h 738188"/>
                <a:gd name="connsiteX1" fmla="*/ 619125 w 1007269"/>
                <a:gd name="connsiteY1" fmla="*/ 464344 h 738188"/>
                <a:gd name="connsiteX2" fmla="*/ 771525 w 1007269"/>
                <a:gd name="connsiteY2" fmla="*/ 357188 h 738188"/>
                <a:gd name="connsiteX3" fmla="*/ 821531 w 1007269"/>
                <a:gd name="connsiteY3" fmla="*/ 319088 h 738188"/>
                <a:gd name="connsiteX4" fmla="*/ 876300 w 1007269"/>
                <a:gd name="connsiteY4" fmla="*/ 302419 h 738188"/>
                <a:gd name="connsiteX5" fmla="*/ 938213 w 1007269"/>
                <a:gd name="connsiteY5" fmla="*/ 280988 h 738188"/>
                <a:gd name="connsiteX6" fmla="*/ 964406 w 1007269"/>
                <a:gd name="connsiteY6" fmla="*/ 273844 h 738188"/>
                <a:gd name="connsiteX7" fmla="*/ 1007269 w 1007269"/>
                <a:gd name="connsiteY7" fmla="*/ 261938 h 738188"/>
                <a:gd name="connsiteX8" fmla="*/ 685800 w 1007269"/>
                <a:gd name="connsiteY8" fmla="*/ 0 h 738188"/>
                <a:gd name="connsiteX9" fmla="*/ 685800 w 1007269"/>
                <a:gd name="connsiteY9" fmla="*/ 33338 h 738188"/>
                <a:gd name="connsiteX10" fmla="*/ 685800 w 1007269"/>
                <a:gd name="connsiteY10" fmla="*/ 66675 h 738188"/>
                <a:gd name="connsiteX11" fmla="*/ 685800 w 1007269"/>
                <a:gd name="connsiteY11" fmla="*/ 95250 h 738188"/>
                <a:gd name="connsiteX12" fmla="*/ 678656 w 1007269"/>
                <a:gd name="connsiteY12" fmla="*/ 128588 h 738188"/>
                <a:gd name="connsiteX13" fmla="*/ 671513 w 1007269"/>
                <a:gd name="connsiteY13" fmla="*/ 157163 h 738188"/>
                <a:gd name="connsiteX14" fmla="*/ 645319 w 1007269"/>
                <a:gd name="connsiteY14" fmla="*/ 204788 h 738188"/>
                <a:gd name="connsiteX15" fmla="*/ 611981 w 1007269"/>
                <a:gd name="connsiteY15" fmla="*/ 245269 h 738188"/>
                <a:gd name="connsiteX16" fmla="*/ 554831 w 1007269"/>
                <a:gd name="connsiteY16" fmla="*/ 300038 h 738188"/>
                <a:gd name="connsiteX17" fmla="*/ 471488 w 1007269"/>
                <a:gd name="connsiteY17" fmla="*/ 369094 h 738188"/>
                <a:gd name="connsiteX18" fmla="*/ 407194 w 1007269"/>
                <a:gd name="connsiteY18" fmla="*/ 409575 h 738188"/>
                <a:gd name="connsiteX19" fmla="*/ 357188 w 1007269"/>
                <a:gd name="connsiteY19" fmla="*/ 440532 h 738188"/>
                <a:gd name="connsiteX20" fmla="*/ 297656 w 1007269"/>
                <a:gd name="connsiteY20" fmla="*/ 469107 h 738188"/>
                <a:gd name="connsiteX21" fmla="*/ 221456 w 1007269"/>
                <a:gd name="connsiteY21" fmla="*/ 497682 h 738188"/>
                <a:gd name="connsiteX22" fmla="*/ 161925 w 1007269"/>
                <a:gd name="connsiteY22" fmla="*/ 514350 h 738188"/>
                <a:gd name="connsiteX23" fmla="*/ 109538 w 1007269"/>
                <a:gd name="connsiteY23" fmla="*/ 526257 h 738188"/>
                <a:gd name="connsiteX24" fmla="*/ 85725 w 1007269"/>
                <a:gd name="connsiteY24" fmla="*/ 531019 h 738188"/>
                <a:gd name="connsiteX25" fmla="*/ 71438 w 1007269"/>
                <a:gd name="connsiteY25" fmla="*/ 540544 h 738188"/>
                <a:gd name="connsiteX26" fmla="*/ 54769 w 1007269"/>
                <a:gd name="connsiteY26" fmla="*/ 557213 h 738188"/>
                <a:gd name="connsiteX27" fmla="*/ 40481 w 1007269"/>
                <a:gd name="connsiteY27" fmla="*/ 578644 h 738188"/>
                <a:gd name="connsiteX28" fmla="*/ 26194 w 1007269"/>
                <a:gd name="connsiteY28" fmla="*/ 626269 h 738188"/>
                <a:gd name="connsiteX29" fmla="*/ 0 w 1007269"/>
                <a:gd name="connsiteY29" fmla="*/ 738188 h 738188"/>
                <a:gd name="connsiteX30" fmla="*/ 195263 w 1007269"/>
                <a:gd name="connsiteY30" fmla="*/ 726282 h 738188"/>
                <a:gd name="connsiteX31" fmla="*/ 359569 w 1007269"/>
                <a:gd name="connsiteY31" fmla="*/ 623888 h 738188"/>
                <a:gd name="connsiteX32" fmla="*/ 509588 w 1007269"/>
                <a:gd name="connsiteY32" fmla="*/ 53101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7269" h="738188">
                  <a:moveTo>
                    <a:pt x="509588" y="531019"/>
                  </a:moveTo>
                  <a:lnTo>
                    <a:pt x="619125" y="464344"/>
                  </a:lnTo>
                  <a:lnTo>
                    <a:pt x="771525" y="357188"/>
                  </a:lnTo>
                  <a:lnTo>
                    <a:pt x="821531" y="319088"/>
                  </a:lnTo>
                  <a:lnTo>
                    <a:pt x="876300" y="302419"/>
                  </a:lnTo>
                  <a:lnTo>
                    <a:pt x="938213" y="280988"/>
                  </a:lnTo>
                  <a:lnTo>
                    <a:pt x="964406" y="273844"/>
                  </a:lnTo>
                  <a:lnTo>
                    <a:pt x="1007269" y="261938"/>
                  </a:lnTo>
                  <a:lnTo>
                    <a:pt x="685800" y="0"/>
                  </a:lnTo>
                  <a:lnTo>
                    <a:pt x="685800" y="33338"/>
                  </a:lnTo>
                  <a:lnTo>
                    <a:pt x="685800" y="66675"/>
                  </a:lnTo>
                  <a:lnTo>
                    <a:pt x="685800" y="95250"/>
                  </a:lnTo>
                  <a:lnTo>
                    <a:pt x="678656" y="128588"/>
                  </a:lnTo>
                  <a:lnTo>
                    <a:pt x="671513" y="157163"/>
                  </a:lnTo>
                  <a:lnTo>
                    <a:pt x="645319" y="204788"/>
                  </a:lnTo>
                  <a:lnTo>
                    <a:pt x="611981" y="245269"/>
                  </a:lnTo>
                  <a:lnTo>
                    <a:pt x="554831" y="300038"/>
                  </a:lnTo>
                  <a:lnTo>
                    <a:pt x="471488" y="369094"/>
                  </a:lnTo>
                  <a:lnTo>
                    <a:pt x="407194" y="409575"/>
                  </a:lnTo>
                  <a:lnTo>
                    <a:pt x="357188" y="440532"/>
                  </a:lnTo>
                  <a:lnTo>
                    <a:pt x="297656" y="469107"/>
                  </a:lnTo>
                  <a:lnTo>
                    <a:pt x="221456" y="497682"/>
                  </a:lnTo>
                  <a:lnTo>
                    <a:pt x="161925" y="514350"/>
                  </a:lnTo>
                  <a:lnTo>
                    <a:pt x="109538" y="526257"/>
                  </a:lnTo>
                  <a:lnTo>
                    <a:pt x="85725" y="531019"/>
                  </a:lnTo>
                  <a:lnTo>
                    <a:pt x="71438" y="540544"/>
                  </a:lnTo>
                  <a:lnTo>
                    <a:pt x="54769" y="557213"/>
                  </a:lnTo>
                  <a:lnTo>
                    <a:pt x="40481" y="578644"/>
                  </a:lnTo>
                  <a:lnTo>
                    <a:pt x="26194" y="626269"/>
                  </a:lnTo>
                  <a:lnTo>
                    <a:pt x="0" y="738188"/>
                  </a:lnTo>
                  <a:lnTo>
                    <a:pt x="195263" y="726282"/>
                  </a:lnTo>
                  <a:lnTo>
                    <a:pt x="359569" y="623888"/>
                  </a:lnTo>
                  <a:lnTo>
                    <a:pt x="50958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1">
              <a:extLst>
                <a:ext uri="{FF2B5EF4-FFF2-40B4-BE49-F238E27FC236}">
                  <a16:creationId xmlns:a16="http://schemas.microsoft.com/office/drawing/2014/main" id="{01ECF884-BB69-4838-B33D-9563D4FDD7CD}"/>
                </a:ext>
              </a:extLst>
            </p:cNvPr>
            <p:cNvSpPr/>
            <p:nvPr/>
          </p:nvSpPr>
          <p:spPr>
            <a:xfrm>
              <a:off x="2590800" y="5075238"/>
              <a:ext cx="4702175" cy="1036637"/>
            </a:xfrm>
            <a:custGeom>
              <a:avLst/>
              <a:gdLst>
                <a:gd name="connsiteX0" fmla="*/ 1802130 w 4701540"/>
                <a:gd name="connsiteY0" fmla="*/ 487680 h 1036320"/>
                <a:gd name="connsiteX1" fmla="*/ 2122170 w 4701540"/>
                <a:gd name="connsiteY1" fmla="*/ 567690 h 1036320"/>
                <a:gd name="connsiteX2" fmla="*/ 2415540 w 4701540"/>
                <a:gd name="connsiteY2" fmla="*/ 643890 h 1036320"/>
                <a:gd name="connsiteX3" fmla="*/ 2743200 w 4701540"/>
                <a:gd name="connsiteY3" fmla="*/ 731520 h 1036320"/>
                <a:gd name="connsiteX4" fmla="*/ 3017520 w 4701540"/>
                <a:gd name="connsiteY4" fmla="*/ 807720 h 1036320"/>
                <a:gd name="connsiteX5" fmla="*/ 3230880 w 4701540"/>
                <a:gd name="connsiteY5" fmla="*/ 864870 h 1036320"/>
                <a:gd name="connsiteX6" fmla="*/ 3501390 w 4701540"/>
                <a:gd name="connsiteY6" fmla="*/ 933450 h 1036320"/>
                <a:gd name="connsiteX7" fmla="*/ 3672840 w 4701540"/>
                <a:gd name="connsiteY7" fmla="*/ 975360 h 1036320"/>
                <a:gd name="connsiteX8" fmla="*/ 3897630 w 4701540"/>
                <a:gd name="connsiteY8" fmla="*/ 1017270 h 1036320"/>
                <a:gd name="connsiteX9" fmla="*/ 4000500 w 4701540"/>
                <a:gd name="connsiteY9" fmla="*/ 1036320 h 1036320"/>
                <a:gd name="connsiteX10" fmla="*/ 4061460 w 4701540"/>
                <a:gd name="connsiteY10" fmla="*/ 1009650 h 1036320"/>
                <a:gd name="connsiteX11" fmla="*/ 4232910 w 4701540"/>
                <a:gd name="connsiteY11" fmla="*/ 944880 h 1036320"/>
                <a:gd name="connsiteX12" fmla="*/ 4461510 w 4701540"/>
                <a:gd name="connsiteY12" fmla="*/ 853440 h 1036320"/>
                <a:gd name="connsiteX13" fmla="*/ 4606290 w 4701540"/>
                <a:gd name="connsiteY13" fmla="*/ 796290 h 1036320"/>
                <a:gd name="connsiteX14" fmla="*/ 4674870 w 4701540"/>
                <a:gd name="connsiteY14" fmla="*/ 765810 h 1036320"/>
                <a:gd name="connsiteX15" fmla="*/ 4697730 w 4701540"/>
                <a:gd name="connsiteY15" fmla="*/ 742950 h 1036320"/>
                <a:gd name="connsiteX16" fmla="*/ 4701540 w 4701540"/>
                <a:gd name="connsiteY16" fmla="*/ 731520 h 1036320"/>
                <a:gd name="connsiteX17" fmla="*/ 4701540 w 4701540"/>
                <a:gd name="connsiteY17" fmla="*/ 720090 h 1036320"/>
                <a:gd name="connsiteX18" fmla="*/ 4697730 w 4701540"/>
                <a:gd name="connsiteY18" fmla="*/ 712470 h 1036320"/>
                <a:gd name="connsiteX19" fmla="*/ 4671060 w 4701540"/>
                <a:gd name="connsiteY19" fmla="*/ 701040 h 1036320"/>
                <a:gd name="connsiteX20" fmla="*/ 4602480 w 4701540"/>
                <a:gd name="connsiteY20" fmla="*/ 701040 h 1036320"/>
                <a:gd name="connsiteX21" fmla="*/ 4461510 w 4701540"/>
                <a:gd name="connsiteY21" fmla="*/ 693420 h 1036320"/>
                <a:gd name="connsiteX22" fmla="*/ 4347210 w 4701540"/>
                <a:gd name="connsiteY22" fmla="*/ 689610 h 1036320"/>
                <a:gd name="connsiteX23" fmla="*/ 4175760 w 4701540"/>
                <a:gd name="connsiteY23" fmla="*/ 678180 h 1036320"/>
                <a:gd name="connsiteX24" fmla="*/ 3977640 w 4701540"/>
                <a:gd name="connsiteY24" fmla="*/ 662940 h 1036320"/>
                <a:gd name="connsiteX25" fmla="*/ 3726180 w 4701540"/>
                <a:gd name="connsiteY25" fmla="*/ 636270 h 1036320"/>
                <a:gd name="connsiteX26" fmla="*/ 3467100 w 4701540"/>
                <a:gd name="connsiteY26" fmla="*/ 601980 h 1036320"/>
                <a:gd name="connsiteX27" fmla="*/ 3208020 w 4701540"/>
                <a:gd name="connsiteY27" fmla="*/ 552450 h 1036320"/>
                <a:gd name="connsiteX28" fmla="*/ 2716530 w 4701540"/>
                <a:gd name="connsiteY28" fmla="*/ 453390 h 1036320"/>
                <a:gd name="connsiteX29" fmla="*/ 2312670 w 4701540"/>
                <a:gd name="connsiteY29" fmla="*/ 381000 h 1036320"/>
                <a:gd name="connsiteX30" fmla="*/ 1977390 w 4701540"/>
                <a:gd name="connsiteY30" fmla="*/ 320040 h 1036320"/>
                <a:gd name="connsiteX31" fmla="*/ 1645920 w 4701540"/>
                <a:gd name="connsiteY31" fmla="*/ 266700 h 1036320"/>
                <a:gd name="connsiteX32" fmla="*/ 1291590 w 4701540"/>
                <a:gd name="connsiteY32" fmla="*/ 224790 h 1036320"/>
                <a:gd name="connsiteX33" fmla="*/ 1013460 w 4701540"/>
                <a:gd name="connsiteY33" fmla="*/ 194310 h 1036320"/>
                <a:gd name="connsiteX34" fmla="*/ 586740 w 4701540"/>
                <a:gd name="connsiteY34" fmla="*/ 156210 h 1036320"/>
                <a:gd name="connsiteX35" fmla="*/ 381000 w 4701540"/>
                <a:gd name="connsiteY35" fmla="*/ 140970 h 1036320"/>
                <a:gd name="connsiteX36" fmla="*/ 346710 w 4701540"/>
                <a:gd name="connsiteY36" fmla="*/ 137160 h 1036320"/>
                <a:gd name="connsiteX37" fmla="*/ 316230 w 4701540"/>
                <a:gd name="connsiteY37" fmla="*/ 110490 h 1036320"/>
                <a:gd name="connsiteX38" fmla="*/ 118110 w 4701540"/>
                <a:gd name="connsiteY38" fmla="*/ 0 h 1036320"/>
                <a:gd name="connsiteX39" fmla="*/ 64770 w 4701540"/>
                <a:gd name="connsiteY39" fmla="*/ 91440 h 1036320"/>
                <a:gd name="connsiteX40" fmla="*/ 38100 w 4701540"/>
                <a:gd name="connsiteY40" fmla="*/ 198120 h 1036320"/>
                <a:gd name="connsiteX41" fmla="*/ 19050 w 4701540"/>
                <a:gd name="connsiteY41" fmla="*/ 266700 h 1036320"/>
                <a:gd name="connsiteX42" fmla="*/ 3810 w 4701540"/>
                <a:gd name="connsiteY42" fmla="*/ 308610 h 1036320"/>
                <a:gd name="connsiteX43" fmla="*/ 0 w 4701540"/>
                <a:gd name="connsiteY43" fmla="*/ 342900 h 1036320"/>
                <a:gd name="connsiteX44" fmla="*/ 0 w 4701540"/>
                <a:gd name="connsiteY44" fmla="*/ 365760 h 1036320"/>
                <a:gd name="connsiteX45" fmla="*/ 11430 w 4701540"/>
                <a:gd name="connsiteY45" fmla="*/ 388620 h 1036320"/>
                <a:gd name="connsiteX46" fmla="*/ 26670 w 4701540"/>
                <a:gd name="connsiteY46" fmla="*/ 396240 h 1036320"/>
                <a:gd name="connsiteX47" fmla="*/ 49530 w 4701540"/>
                <a:gd name="connsiteY47" fmla="*/ 400050 h 1036320"/>
                <a:gd name="connsiteX48" fmla="*/ 87630 w 4701540"/>
                <a:gd name="connsiteY48" fmla="*/ 396240 h 1036320"/>
                <a:gd name="connsiteX49" fmla="*/ 125730 w 4701540"/>
                <a:gd name="connsiteY49" fmla="*/ 384810 h 1036320"/>
                <a:gd name="connsiteX50" fmla="*/ 194310 w 4701540"/>
                <a:gd name="connsiteY50" fmla="*/ 350520 h 1036320"/>
                <a:gd name="connsiteX51" fmla="*/ 243840 w 4701540"/>
                <a:gd name="connsiteY51" fmla="*/ 331470 h 1036320"/>
                <a:gd name="connsiteX52" fmla="*/ 411480 w 4701540"/>
                <a:gd name="connsiteY52" fmla="*/ 308610 h 1036320"/>
                <a:gd name="connsiteX53" fmla="*/ 529590 w 4701540"/>
                <a:gd name="connsiteY53" fmla="*/ 300990 h 1036320"/>
                <a:gd name="connsiteX54" fmla="*/ 670560 w 4701540"/>
                <a:gd name="connsiteY54" fmla="*/ 297180 h 1036320"/>
                <a:gd name="connsiteX55" fmla="*/ 792480 w 4701540"/>
                <a:gd name="connsiteY55" fmla="*/ 300990 h 1036320"/>
                <a:gd name="connsiteX56" fmla="*/ 1009650 w 4701540"/>
                <a:gd name="connsiteY56" fmla="*/ 323850 h 1036320"/>
                <a:gd name="connsiteX57" fmla="*/ 1215390 w 4701540"/>
                <a:gd name="connsiteY57" fmla="*/ 358140 h 1036320"/>
                <a:gd name="connsiteX58" fmla="*/ 1398270 w 4701540"/>
                <a:gd name="connsiteY58" fmla="*/ 392430 h 1036320"/>
                <a:gd name="connsiteX59" fmla="*/ 1664970 w 4701540"/>
                <a:gd name="connsiteY59" fmla="*/ 449580 h 1036320"/>
                <a:gd name="connsiteX60" fmla="*/ 1802130 w 4701540"/>
                <a:gd name="connsiteY60" fmla="*/ 487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01540" h="1036320">
                  <a:moveTo>
                    <a:pt x="1802130" y="487680"/>
                  </a:moveTo>
                  <a:lnTo>
                    <a:pt x="2122170" y="567690"/>
                  </a:lnTo>
                  <a:lnTo>
                    <a:pt x="2415540" y="643890"/>
                  </a:lnTo>
                  <a:lnTo>
                    <a:pt x="2743200" y="731520"/>
                  </a:lnTo>
                  <a:lnTo>
                    <a:pt x="3017520" y="807720"/>
                  </a:lnTo>
                  <a:lnTo>
                    <a:pt x="3230880" y="864870"/>
                  </a:lnTo>
                  <a:lnTo>
                    <a:pt x="3501390" y="933450"/>
                  </a:lnTo>
                  <a:lnTo>
                    <a:pt x="3672840" y="975360"/>
                  </a:lnTo>
                  <a:lnTo>
                    <a:pt x="3897630" y="1017270"/>
                  </a:lnTo>
                  <a:lnTo>
                    <a:pt x="4000500" y="1036320"/>
                  </a:lnTo>
                  <a:lnTo>
                    <a:pt x="4061460" y="1009650"/>
                  </a:lnTo>
                  <a:lnTo>
                    <a:pt x="4232910" y="944880"/>
                  </a:lnTo>
                  <a:lnTo>
                    <a:pt x="4461510" y="853440"/>
                  </a:lnTo>
                  <a:lnTo>
                    <a:pt x="4606290" y="796290"/>
                  </a:lnTo>
                  <a:lnTo>
                    <a:pt x="4674870" y="765810"/>
                  </a:lnTo>
                  <a:lnTo>
                    <a:pt x="4697730" y="742950"/>
                  </a:lnTo>
                  <a:lnTo>
                    <a:pt x="4701540" y="731520"/>
                  </a:lnTo>
                  <a:lnTo>
                    <a:pt x="4701540" y="720090"/>
                  </a:lnTo>
                  <a:lnTo>
                    <a:pt x="4697730" y="712470"/>
                  </a:lnTo>
                  <a:lnTo>
                    <a:pt x="4671060" y="701040"/>
                  </a:lnTo>
                  <a:lnTo>
                    <a:pt x="4602480" y="701040"/>
                  </a:lnTo>
                  <a:lnTo>
                    <a:pt x="4461510" y="693420"/>
                  </a:lnTo>
                  <a:lnTo>
                    <a:pt x="4347210" y="689610"/>
                  </a:lnTo>
                  <a:lnTo>
                    <a:pt x="4175760" y="678180"/>
                  </a:lnTo>
                  <a:lnTo>
                    <a:pt x="3977640" y="662940"/>
                  </a:lnTo>
                  <a:lnTo>
                    <a:pt x="3726180" y="636270"/>
                  </a:lnTo>
                  <a:lnTo>
                    <a:pt x="3467100" y="601980"/>
                  </a:lnTo>
                  <a:lnTo>
                    <a:pt x="3208020" y="552450"/>
                  </a:lnTo>
                  <a:lnTo>
                    <a:pt x="2716530" y="453390"/>
                  </a:lnTo>
                  <a:lnTo>
                    <a:pt x="2312670" y="381000"/>
                  </a:lnTo>
                  <a:lnTo>
                    <a:pt x="1977390" y="320040"/>
                  </a:lnTo>
                  <a:lnTo>
                    <a:pt x="1645920" y="266700"/>
                  </a:lnTo>
                  <a:lnTo>
                    <a:pt x="1291590" y="224790"/>
                  </a:lnTo>
                  <a:lnTo>
                    <a:pt x="1013460" y="194310"/>
                  </a:lnTo>
                  <a:lnTo>
                    <a:pt x="586740" y="156210"/>
                  </a:lnTo>
                  <a:lnTo>
                    <a:pt x="381000" y="140970"/>
                  </a:lnTo>
                  <a:lnTo>
                    <a:pt x="346710" y="137160"/>
                  </a:lnTo>
                  <a:lnTo>
                    <a:pt x="316230" y="110490"/>
                  </a:lnTo>
                  <a:lnTo>
                    <a:pt x="118110" y="0"/>
                  </a:lnTo>
                  <a:lnTo>
                    <a:pt x="64770" y="91440"/>
                  </a:lnTo>
                  <a:lnTo>
                    <a:pt x="38100" y="198120"/>
                  </a:lnTo>
                  <a:lnTo>
                    <a:pt x="19050" y="266700"/>
                  </a:lnTo>
                  <a:lnTo>
                    <a:pt x="3810" y="308610"/>
                  </a:lnTo>
                  <a:lnTo>
                    <a:pt x="0" y="342900"/>
                  </a:lnTo>
                  <a:lnTo>
                    <a:pt x="0" y="365760"/>
                  </a:lnTo>
                  <a:lnTo>
                    <a:pt x="11430" y="388620"/>
                  </a:lnTo>
                  <a:lnTo>
                    <a:pt x="26670" y="396240"/>
                  </a:lnTo>
                  <a:lnTo>
                    <a:pt x="49530" y="400050"/>
                  </a:lnTo>
                  <a:lnTo>
                    <a:pt x="87630" y="396240"/>
                  </a:lnTo>
                  <a:lnTo>
                    <a:pt x="125730" y="384810"/>
                  </a:lnTo>
                  <a:lnTo>
                    <a:pt x="194310" y="350520"/>
                  </a:lnTo>
                  <a:lnTo>
                    <a:pt x="243840" y="331470"/>
                  </a:lnTo>
                  <a:lnTo>
                    <a:pt x="411480" y="308610"/>
                  </a:lnTo>
                  <a:lnTo>
                    <a:pt x="529590" y="300990"/>
                  </a:lnTo>
                  <a:lnTo>
                    <a:pt x="670560" y="297180"/>
                  </a:lnTo>
                  <a:lnTo>
                    <a:pt x="792480" y="300990"/>
                  </a:lnTo>
                  <a:lnTo>
                    <a:pt x="1009650" y="323850"/>
                  </a:lnTo>
                  <a:lnTo>
                    <a:pt x="1215390" y="358140"/>
                  </a:lnTo>
                  <a:lnTo>
                    <a:pt x="1398270" y="392430"/>
                  </a:lnTo>
                  <a:lnTo>
                    <a:pt x="1664970" y="449580"/>
                  </a:lnTo>
                  <a:lnTo>
                    <a:pt x="1802130" y="4876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4812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2FC7CE-66D9-4C4E-9577-B850BE0A50D3}"/>
              </a:ext>
            </a:extLst>
          </p:cNvPr>
          <p:cNvGrpSpPr/>
          <p:nvPr/>
        </p:nvGrpSpPr>
        <p:grpSpPr>
          <a:xfrm>
            <a:off x="2538413" y="1422400"/>
            <a:ext cx="4754562" cy="4689475"/>
            <a:chOff x="2538413" y="1422400"/>
            <a:chExt cx="4754562" cy="4689475"/>
          </a:xfrm>
        </p:grpSpPr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FDB2672-4DE5-E94F-8AB4-B37ADDC3350E}"/>
                </a:ext>
              </a:extLst>
            </p:cNvPr>
            <p:cNvSpPr/>
            <p:nvPr/>
          </p:nvSpPr>
          <p:spPr>
            <a:xfrm>
              <a:off x="2857500" y="1941513"/>
              <a:ext cx="819150" cy="666750"/>
            </a:xfrm>
            <a:custGeom>
              <a:avLst/>
              <a:gdLst>
                <a:gd name="connsiteX0" fmla="*/ 238125 w 819150"/>
                <a:gd name="connsiteY0" fmla="*/ 376237 h 666750"/>
                <a:gd name="connsiteX1" fmla="*/ 183356 w 819150"/>
                <a:gd name="connsiteY1" fmla="*/ 323850 h 666750"/>
                <a:gd name="connsiteX2" fmla="*/ 147638 w 819150"/>
                <a:gd name="connsiteY2" fmla="*/ 285750 h 666750"/>
                <a:gd name="connsiteX3" fmla="*/ 116681 w 819150"/>
                <a:gd name="connsiteY3" fmla="*/ 247650 h 666750"/>
                <a:gd name="connsiteX4" fmla="*/ 85725 w 819150"/>
                <a:gd name="connsiteY4" fmla="*/ 204787 h 666750"/>
                <a:gd name="connsiteX5" fmla="*/ 54769 w 819150"/>
                <a:gd name="connsiteY5" fmla="*/ 157162 h 666750"/>
                <a:gd name="connsiteX6" fmla="*/ 35719 w 819150"/>
                <a:gd name="connsiteY6" fmla="*/ 119062 h 666750"/>
                <a:gd name="connsiteX7" fmla="*/ 14288 w 819150"/>
                <a:gd name="connsiteY7" fmla="*/ 66675 h 666750"/>
                <a:gd name="connsiteX8" fmla="*/ 0 w 819150"/>
                <a:gd name="connsiteY8" fmla="*/ 28575 h 666750"/>
                <a:gd name="connsiteX9" fmla="*/ 0 w 819150"/>
                <a:gd name="connsiteY9" fmla="*/ 14287 h 666750"/>
                <a:gd name="connsiteX10" fmla="*/ 2381 w 819150"/>
                <a:gd name="connsiteY10" fmla="*/ 4762 h 666750"/>
                <a:gd name="connsiteX11" fmla="*/ 7144 w 819150"/>
                <a:gd name="connsiteY11" fmla="*/ 0 h 666750"/>
                <a:gd name="connsiteX12" fmla="*/ 19050 w 819150"/>
                <a:gd name="connsiteY12" fmla="*/ 0 h 666750"/>
                <a:gd name="connsiteX13" fmla="*/ 40481 w 819150"/>
                <a:gd name="connsiteY13" fmla="*/ 7144 h 666750"/>
                <a:gd name="connsiteX14" fmla="*/ 69056 w 819150"/>
                <a:gd name="connsiteY14" fmla="*/ 26194 h 666750"/>
                <a:gd name="connsiteX15" fmla="*/ 104775 w 819150"/>
                <a:gd name="connsiteY15" fmla="*/ 50006 h 666750"/>
                <a:gd name="connsiteX16" fmla="*/ 159544 w 819150"/>
                <a:gd name="connsiteY16" fmla="*/ 83344 h 666750"/>
                <a:gd name="connsiteX17" fmla="*/ 202406 w 819150"/>
                <a:gd name="connsiteY17" fmla="*/ 107156 h 666750"/>
                <a:gd name="connsiteX18" fmla="*/ 252413 w 819150"/>
                <a:gd name="connsiteY18" fmla="*/ 128587 h 666750"/>
                <a:gd name="connsiteX19" fmla="*/ 295275 w 819150"/>
                <a:gd name="connsiteY19" fmla="*/ 147637 h 666750"/>
                <a:gd name="connsiteX20" fmla="*/ 330994 w 819150"/>
                <a:gd name="connsiteY20" fmla="*/ 159544 h 666750"/>
                <a:gd name="connsiteX21" fmla="*/ 371475 w 819150"/>
                <a:gd name="connsiteY21" fmla="*/ 169069 h 666750"/>
                <a:gd name="connsiteX22" fmla="*/ 416719 w 819150"/>
                <a:gd name="connsiteY22" fmla="*/ 178594 h 666750"/>
                <a:gd name="connsiteX23" fmla="*/ 483394 w 819150"/>
                <a:gd name="connsiteY23" fmla="*/ 190500 h 666750"/>
                <a:gd name="connsiteX24" fmla="*/ 528638 w 819150"/>
                <a:gd name="connsiteY24" fmla="*/ 195262 h 666750"/>
                <a:gd name="connsiteX25" fmla="*/ 554831 w 819150"/>
                <a:gd name="connsiteY25" fmla="*/ 195262 h 666750"/>
                <a:gd name="connsiteX26" fmla="*/ 564356 w 819150"/>
                <a:gd name="connsiteY26" fmla="*/ 195262 h 666750"/>
                <a:gd name="connsiteX27" fmla="*/ 578644 w 819150"/>
                <a:gd name="connsiteY27" fmla="*/ 200025 h 666750"/>
                <a:gd name="connsiteX28" fmla="*/ 604838 w 819150"/>
                <a:gd name="connsiteY28" fmla="*/ 216694 h 666750"/>
                <a:gd name="connsiteX29" fmla="*/ 650081 w 819150"/>
                <a:gd name="connsiteY29" fmla="*/ 254794 h 666750"/>
                <a:gd name="connsiteX30" fmla="*/ 685800 w 819150"/>
                <a:gd name="connsiteY30" fmla="*/ 288131 h 666750"/>
                <a:gd name="connsiteX31" fmla="*/ 719138 w 819150"/>
                <a:gd name="connsiteY31" fmla="*/ 321469 h 666750"/>
                <a:gd name="connsiteX32" fmla="*/ 745331 w 819150"/>
                <a:gd name="connsiteY32" fmla="*/ 352425 h 666750"/>
                <a:gd name="connsiteX33" fmla="*/ 766763 w 819150"/>
                <a:gd name="connsiteY33" fmla="*/ 383381 h 666750"/>
                <a:gd name="connsiteX34" fmla="*/ 785813 w 819150"/>
                <a:gd name="connsiteY34" fmla="*/ 414337 h 666750"/>
                <a:gd name="connsiteX35" fmla="*/ 797719 w 819150"/>
                <a:gd name="connsiteY35" fmla="*/ 442912 h 666750"/>
                <a:gd name="connsiteX36" fmla="*/ 809625 w 819150"/>
                <a:gd name="connsiteY36" fmla="*/ 473869 h 666750"/>
                <a:gd name="connsiteX37" fmla="*/ 816769 w 819150"/>
                <a:gd name="connsiteY37" fmla="*/ 514350 h 666750"/>
                <a:gd name="connsiteX38" fmla="*/ 819150 w 819150"/>
                <a:gd name="connsiteY38" fmla="*/ 542925 h 666750"/>
                <a:gd name="connsiteX39" fmla="*/ 816769 w 819150"/>
                <a:gd name="connsiteY39" fmla="*/ 588169 h 666750"/>
                <a:gd name="connsiteX40" fmla="*/ 809625 w 819150"/>
                <a:gd name="connsiteY40" fmla="*/ 616744 h 666750"/>
                <a:gd name="connsiteX41" fmla="*/ 797719 w 819150"/>
                <a:gd name="connsiteY41" fmla="*/ 635794 h 666750"/>
                <a:gd name="connsiteX42" fmla="*/ 781050 w 819150"/>
                <a:gd name="connsiteY42" fmla="*/ 650081 h 666750"/>
                <a:gd name="connsiteX43" fmla="*/ 757238 w 819150"/>
                <a:gd name="connsiteY43" fmla="*/ 659606 h 666750"/>
                <a:gd name="connsiteX44" fmla="*/ 731044 w 819150"/>
                <a:gd name="connsiteY44" fmla="*/ 666750 h 666750"/>
                <a:gd name="connsiteX45" fmla="*/ 704850 w 819150"/>
                <a:gd name="connsiteY45" fmla="*/ 666750 h 666750"/>
                <a:gd name="connsiteX46" fmla="*/ 659606 w 819150"/>
                <a:gd name="connsiteY46" fmla="*/ 657225 h 666750"/>
                <a:gd name="connsiteX47" fmla="*/ 597694 w 819150"/>
                <a:gd name="connsiteY47" fmla="*/ 633412 h 666750"/>
                <a:gd name="connsiteX48" fmla="*/ 500063 w 819150"/>
                <a:gd name="connsiteY48" fmla="*/ 581025 h 666750"/>
                <a:gd name="connsiteX49" fmla="*/ 414338 w 819150"/>
                <a:gd name="connsiteY49" fmla="*/ 523875 h 666750"/>
                <a:gd name="connsiteX50" fmla="*/ 328613 w 819150"/>
                <a:gd name="connsiteY50" fmla="*/ 454819 h 666750"/>
                <a:gd name="connsiteX51" fmla="*/ 238125 w 819150"/>
                <a:gd name="connsiteY51" fmla="*/ 37623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19150" h="666750">
                  <a:moveTo>
                    <a:pt x="238125" y="376237"/>
                  </a:moveTo>
                  <a:lnTo>
                    <a:pt x="183356" y="323850"/>
                  </a:lnTo>
                  <a:lnTo>
                    <a:pt x="147638" y="285750"/>
                  </a:lnTo>
                  <a:lnTo>
                    <a:pt x="116681" y="247650"/>
                  </a:lnTo>
                  <a:lnTo>
                    <a:pt x="85725" y="204787"/>
                  </a:lnTo>
                  <a:lnTo>
                    <a:pt x="54769" y="157162"/>
                  </a:lnTo>
                  <a:lnTo>
                    <a:pt x="35719" y="119062"/>
                  </a:lnTo>
                  <a:lnTo>
                    <a:pt x="14288" y="6667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7144"/>
                  </a:lnTo>
                  <a:lnTo>
                    <a:pt x="69056" y="26194"/>
                  </a:lnTo>
                  <a:lnTo>
                    <a:pt x="104775" y="50006"/>
                  </a:lnTo>
                  <a:lnTo>
                    <a:pt x="159544" y="83344"/>
                  </a:lnTo>
                  <a:lnTo>
                    <a:pt x="202406" y="107156"/>
                  </a:lnTo>
                  <a:lnTo>
                    <a:pt x="252413" y="128587"/>
                  </a:lnTo>
                  <a:lnTo>
                    <a:pt x="295275" y="147637"/>
                  </a:lnTo>
                  <a:lnTo>
                    <a:pt x="330994" y="159544"/>
                  </a:lnTo>
                  <a:lnTo>
                    <a:pt x="371475" y="169069"/>
                  </a:lnTo>
                  <a:lnTo>
                    <a:pt x="416719" y="178594"/>
                  </a:lnTo>
                  <a:lnTo>
                    <a:pt x="483394" y="190500"/>
                  </a:lnTo>
                  <a:lnTo>
                    <a:pt x="528638" y="195262"/>
                  </a:lnTo>
                  <a:lnTo>
                    <a:pt x="554831" y="195262"/>
                  </a:lnTo>
                  <a:lnTo>
                    <a:pt x="564356" y="195262"/>
                  </a:lnTo>
                  <a:lnTo>
                    <a:pt x="578644" y="200025"/>
                  </a:lnTo>
                  <a:lnTo>
                    <a:pt x="604838" y="216694"/>
                  </a:lnTo>
                  <a:lnTo>
                    <a:pt x="650081" y="254794"/>
                  </a:lnTo>
                  <a:lnTo>
                    <a:pt x="685800" y="288131"/>
                  </a:lnTo>
                  <a:lnTo>
                    <a:pt x="719138" y="321469"/>
                  </a:lnTo>
                  <a:lnTo>
                    <a:pt x="745331" y="352425"/>
                  </a:lnTo>
                  <a:lnTo>
                    <a:pt x="766763" y="383381"/>
                  </a:lnTo>
                  <a:lnTo>
                    <a:pt x="785813" y="414337"/>
                  </a:lnTo>
                  <a:lnTo>
                    <a:pt x="797719" y="442912"/>
                  </a:lnTo>
                  <a:lnTo>
                    <a:pt x="809625" y="473869"/>
                  </a:lnTo>
                  <a:lnTo>
                    <a:pt x="816769" y="514350"/>
                  </a:lnTo>
                  <a:lnTo>
                    <a:pt x="819150" y="542925"/>
                  </a:lnTo>
                  <a:lnTo>
                    <a:pt x="816769" y="588169"/>
                  </a:lnTo>
                  <a:lnTo>
                    <a:pt x="809625" y="616744"/>
                  </a:lnTo>
                  <a:lnTo>
                    <a:pt x="797719" y="635794"/>
                  </a:lnTo>
                  <a:lnTo>
                    <a:pt x="781050" y="650081"/>
                  </a:lnTo>
                  <a:lnTo>
                    <a:pt x="757238" y="659606"/>
                  </a:lnTo>
                  <a:lnTo>
                    <a:pt x="731044" y="666750"/>
                  </a:lnTo>
                  <a:lnTo>
                    <a:pt x="704850" y="666750"/>
                  </a:lnTo>
                  <a:lnTo>
                    <a:pt x="659606" y="657225"/>
                  </a:lnTo>
                  <a:lnTo>
                    <a:pt x="597694" y="633412"/>
                  </a:lnTo>
                  <a:lnTo>
                    <a:pt x="500063" y="581025"/>
                  </a:lnTo>
                  <a:lnTo>
                    <a:pt x="414338" y="523875"/>
                  </a:lnTo>
                  <a:lnTo>
                    <a:pt x="328613" y="454819"/>
                  </a:lnTo>
                  <a:lnTo>
                    <a:pt x="238125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EB4F8D3-E077-8841-BBD1-A0047A20FE18}"/>
                </a:ext>
              </a:extLst>
            </p:cNvPr>
            <p:cNvSpPr/>
            <p:nvPr/>
          </p:nvSpPr>
          <p:spPr>
            <a:xfrm>
              <a:off x="4165600" y="1912938"/>
              <a:ext cx="2405063" cy="425450"/>
            </a:xfrm>
            <a:custGeom>
              <a:avLst/>
              <a:gdLst>
                <a:gd name="connsiteX0" fmla="*/ 831057 w 2405063"/>
                <a:gd name="connsiteY0" fmla="*/ 219075 h 426244"/>
                <a:gd name="connsiteX1" fmla="*/ 1166813 w 2405063"/>
                <a:gd name="connsiteY1" fmla="*/ 178594 h 426244"/>
                <a:gd name="connsiteX2" fmla="*/ 1409700 w 2405063"/>
                <a:gd name="connsiteY2" fmla="*/ 135731 h 426244"/>
                <a:gd name="connsiteX3" fmla="*/ 1662113 w 2405063"/>
                <a:gd name="connsiteY3" fmla="*/ 102394 h 426244"/>
                <a:gd name="connsiteX4" fmla="*/ 1843088 w 2405063"/>
                <a:gd name="connsiteY4" fmla="*/ 71437 h 426244"/>
                <a:gd name="connsiteX5" fmla="*/ 1878807 w 2405063"/>
                <a:gd name="connsiteY5" fmla="*/ 64294 h 426244"/>
                <a:gd name="connsiteX6" fmla="*/ 1931194 w 2405063"/>
                <a:gd name="connsiteY6" fmla="*/ 45244 h 426244"/>
                <a:gd name="connsiteX7" fmla="*/ 2012157 w 2405063"/>
                <a:gd name="connsiteY7" fmla="*/ 21431 h 426244"/>
                <a:gd name="connsiteX8" fmla="*/ 2097882 w 2405063"/>
                <a:gd name="connsiteY8" fmla="*/ 2381 h 426244"/>
                <a:gd name="connsiteX9" fmla="*/ 2150269 w 2405063"/>
                <a:gd name="connsiteY9" fmla="*/ 0 h 426244"/>
                <a:gd name="connsiteX10" fmla="*/ 2207419 w 2405063"/>
                <a:gd name="connsiteY10" fmla="*/ 7144 h 426244"/>
                <a:gd name="connsiteX11" fmla="*/ 2245519 w 2405063"/>
                <a:gd name="connsiteY11" fmla="*/ 16669 h 426244"/>
                <a:gd name="connsiteX12" fmla="*/ 2281238 w 2405063"/>
                <a:gd name="connsiteY12" fmla="*/ 26194 h 426244"/>
                <a:gd name="connsiteX13" fmla="*/ 2316957 w 2405063"/>
                <a:gd name="connsiteY13" fmla="*/ 42862 h 426244"/>
                <a:gd name="connsiteX14" fmla="*/ 2343150 w 2405063"/>
                <a:gd name="connsiteY14" fmla="*/ 57150 h 426244"/>
                <a:gd name="connsiteX15" fmla="*/ 2359819 w 2405063"/>
                <a:gd name="connsiteY15" fmla="*/ 71437 h 426244"/>
                <a:gd name="connsiteX16" fmla="*/ 2376488 w 2405063"/>
                <a:gd name="connsiteY16" fmla="*/ 90487 h 426244"/>
                <a:gd name="connsiteX17" fmla="*/ 2390775 w 2405063"/>
                <a:gd name="connsiteY17" fmla="*/ 111919 h 426244"/>
                <a:gd name="connsiteX18" fmla="*/ 2400300 w 2405063"/>
                <a:gd name="connsiteY18" fmla="*/ 133350 h 426244"/>
                <a:gd name="connsiteX19" fmla="*/ 2405063 w 2405063"/>
                <a:gd name="connsiteY19" fmla="*/ 157162 h 426244"/>
                <a:gd name="connsiteX20" fmla="*/ 2405063 w 2405063"/>
                <a:gd name="connsiteY20" fmla="*/ 176212 h 426244"/>
                <a:gd name="connsiteX21" fmla="*/ 2397919 w 2405063"/>
                <a:gd name="connsiteY21" fmla="*/ 195262 h 426244"/>
                <a:gd name="connsiteX22" fmla="*/ 2383632 w 2405063"/>
                <a:gd name="connsiteY22" fmla="*/ 216694 h 426244"/>
                <a:gd name="connsiteX23" fmla="*/ 2355057 w 2405063"/>
                <a:gd name="connsiteY23" fmla="*/ 233362 h 426244"/>
                <a:gd name="connsiteX24" fmla="*/ 2309813 w 2405063"/>
                <a:gd name="connsiteY24" fmla="*/ 245269 h 426244"/>
                <a:gd name="connsiteX25" fmla="*/ 2264569 w 2405063"/>
                <a:gd name="connsiteY25" fmla="*/ 245269 h 426244"/>
                <a:gd name="connsiteX26" fmla="*/ 2155032 w 2405063"/>
                <a:gd name="connsiteY26" fmla="*/ 250031 h 426244"/>
                <a:gd name="connsiteX27" fmla="*/ 1862138 w 2405063"/>
                <a:gd name="connsiteY27" fmla="*/ 285750 h 426244"/>
                <a:gd name="connsiteX28" fmla="*/ 1693069 w 2405063"/>
                <a:gd name="connsiteY28" fmla="*/ 307181 h 426244"/>
                <a:gd name="connsiteX29" fmla="*/ 1497807 w 2405063"/>
                <a:gd name="connsiteY29" fmla="*/ 328612 h 426244"/>
                <a:gd name="connsiteX30" fmla="*/ 1162050 w 2405063"/>
                <a:gd name="connsiteY30" fmla="*/ 361950 h 426244"/>
                <a:gd name="connsiteX31" fmla="*/ 931069 w 2405063"/>
                <a:gd name="connsiteY31" fmla="*/ 395287 h 426244"/>
                <a:gd name="connsiteX32" fmla="*/ 783432 w 2405063"/>
                <a:gd name="connsiteY32" fmla="*/ 411956 h 426244"/>
                <a:gd name="connsiteX33" fmla="*/ 673894 w 2405063"/>
                <a:gd name="connsiteY33" fmla="*/ 419100 h 426244"/>
                <a:gd name="connsiteX34" fmla="*/ 571500 w 2405063"/>
                <a:gd name="connsiteY34" fmla="*/ 426244 h 426244"/>
                <a:gd name="connsiteX35" fmla="*/ 495300 w 2405063"/>
                <a:gd name="connsiteY35" fmla="*/ 423862 h 426244"/>
                <a:gd name="connsiteX36" fmla="*/ 442913 w 2405063"/>
                <a:gd name="connsiteY36" fmla="*/ 419100 h 426244"/>
                <a:gd name="connsiteX37" fmla="*/ 381000 w 2405063"/>
                <a:gd name="connsiteY37" fmla="*/ 404812 h 426244"/>
                <a:gd name="connsiteX38" fmla="*/ 321469 w 2405063"/>
                <a:gd name="connsiteY38" fmla="*/ 388144 h 426244"/>
                <a:gd name="connsiteX39" fmla="*/ 233363 w 2405063"/>
                <a:gd name="connsiteY39" fmla="*/ 350044 h 426244"/>
                <a:gd name="connsiteX40" fmla="*/ 173832 w 2405063"/>
                <a:gd name="connsiteY40" fmla="*/ 316706 h 426244"/>
                <a:gd name="connsiteX41" fmla="*/ 130969 w 2405063"/>
                <a:gd name="connsiteY41" fmla="*/ 290512 h 426244"/>
                <a:gd name="connsiteX42" fmla="*/ 85725 w 2405063"/>
                <a:gd name="connsiteY42" fmla="*/ 254794 h 426244"/>
                <a:gd name="connsiteX43" fmla="*/ 47625 w 2405063"/>
                <a:gd name="connsiteY43" fmla="*/ 226219 h 426244"/>
                <a:gd name="connsiteX44" fmla="*/ 23813 w 2405063"/>
                <a:gd name="connsiteY44" fmla="*/ 207169 h 426244"/>
                <a:gd name="connsiteX45" fmla="*/ 9525 w 2405063"/>
                <a:gd name="connsiteY45" fmla="*/ 180975 h 426244"/>
                <a:gd name="connsiteX46" fmla="*/ 0 w 2405063"/>
                <a:gd name="connsiteY46" fmla="*/ 154781 h 426244"/>
                <a:gd name="connsiteX47" fmla="*/ 0 w 2405063"/>
                <a:gd name="connsiteY47" fmla="*/ 142875 h 426244"/>
                <a:gd name="connsiteX48" fmla="*/ 7144 w 2405063"/>
                <a:gd name="connsiteY48" fmla="*/ 133350 h 426244"/>
                <a:gd name="connsiteX49" fmla="*/ 21432 w 2405063"/>
                <a:gd name="connsiteY49" fmla="*/ 133350 h 426244"/>
                <a:gd name="connsiteX50" fmla="*/ 61913 w 2405063"/>
                <a:gd name="connsiteY50" fmla="*/ 145256 h 426244"/>
                <a:gd name="connsiteX51" fmla="*/ 152400 w 2405063"/>
                <a:gd name="connsiteY51" fmla="*/ 180975 h 426244"/>
                <a:gd name="connsiteX52" fmla="*/ 233363 w 2405063"/>
                <a:gd name="connsiteY52" fmla="*/ 204787 h 426244"/>
                <a:gd name="connsiteX53" fmla="*/ 378619 w 2405063"/>
                <a:gd name="connsiteY53" fmla="*/ 233362 h 426244"/>
                <a:gd name="connsiteX54" fmla="*/ 490538 w 2405063"/>
                <a:gd name="connsiteY54" fmla="*/ 245269 h 426244"/>
                <a:gd name="connsiteX55" fmla="*/ 569119 w 2405063"/>
                <a:gd name="connsiteY55" fmla="*/ 240506 h 426244"/>
                <a:gd name="connsiteX56" fmla="*/ 831057 w 2405063"/>
                <a:gd name="connsiteY56" fmla="*/ 2190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05063" h="426244">
                  <a:moveTo>
                    <a:pt x="831057" y="219075"/>
                  </a:moveTo>
                  <a:lnTo>
                    <a:pt x="1166813" y="178594"/>
                  </a:lnTo>
                  <a:lnTo>
                    <a:pt x="1409700" y="135731"/>
                  </a:lnTo>
                  <a:lnTo>
                    <a:pt x="1662113" y="102394"/>
                  </a:lnTo>
                  <a:lnTo>
                    <a:pt x="1843088" y="71437"/>
                  </a:lnTo>
                  <a:lnTo>
                    <a:pt x="1878807" y="64294"/>
                  </a:lnTo>
                  <a:lnTo>
                    <a:pt x="1931194" y="45244"/>
                  </a:lnTo>
                  <a:lnTo>
                    <a:pt x="2012157" y="21431"/>
                  </a:lnTo>
                  <a:lnTo>
                    <a:pt x="2097882" y="2381"/>
                  </a:lnTo>
                  <a:lnTo>
                    <a:pt x="2150269" y="0"/>
                  </a:lnTo>
                  <a:lnTo>
                    <a:pt x="2207419" y="7144"/>
                  </a:lnTo>
                  <a:lnTo>
                    <a:pt x="2245519" y="16669"/>
                  </a:lnTo>
                  <a:lnTo>
                    <a:pt x="2281238" y="26194"/>
                  </a:lnTo>
                  <a:lnTo>
                    <a:pt x="2316957" y="42862"/>
                  </a:lnTo>
                  <a:lnTo>
                    <a:pt x="2343150" y="57150"/>
                  </a:lnTo>
                  <a:lnTo>
                    <a:pt x="2359819" y="71437"/>
                  </a:lnTo>
                  <a:lnTo>
                    <a:pt x="2376488" y="90487"/>
                  </a:lnTo>
                  <a:lnTo>
                    <a:pt x="2390775" y="111919"/>
                  </a:lnTo>
                  <a:lnTo>
                    <a:pt x="2400300" y="133350"/>
                  </a:lnTo>
                  <a:lnTo>
                    <a:pt x="2405063" y="157162"/>
                  </a:lnTo>
                  <a:lnTo>
                    <a:pt x="2405063" y="176212"/>
                  </a:lnTo>
                  <a:lnTo>
                    <a:pt x="2397919" y="195262"/>
                  </a:lnTo>
                  <a:lnTo>
                    <a:pt x="2383632" y="216694"/>
                  </a:lnTo>
                  <a:lnTo>
                    <a:pt x="2355057" y="233362"/>
                  </a:lnTo>
                  <a:lnTo>
                    <a:pt x="2309813" y="245269"/>
                  </a:lnTo>
                  <a:lnTo>
                    <a:pt x="2264569" y="245269"/>
                  </a:lnTo>
                  <a:lnTo>
                    <a:pt x="2155032" y="250031"/>
                  </a:lnTo>
                  <a:lnTo>
                    <a:pt x="1862138" y="285750"/>
                  </a:lnTo>
                  <a:lnTo>
                    <a:pt x="1693069" y="307181"/>
                  </a:lnTo>
                  <a:lnTo>
                    <a:pt x="1497807" y="328612"/>
                  </a:lnTo>
                  <a:lnTo>
                    <a:pt x="1162050" y="361950"/>
                  </a:lnTo>
                  <a:lnTo>
                    <a:pt x="931069" y="395287"/>
                  </a:lnTo>
                  <a:lnTo>
                    <a:pt x="783432" y="411956"/>
                  </a:lnTo>
                  <a:lnTo>
                    <a:pt x="673894" y="419100"/>
                  </a:lnTo>
                  <a:lnTo>
                    <a:pt x="571500" y="426244"/>
                  </a:lnTo>
                  <a:lnTo>
                    <a:pt x="495300" y="423862"/>
                  </a:lnTo>
                  <a:lnTo>
                    <a:pt x="442913" y="419100"/>
                  </a:lnTo>
                  <a:lnTo>
                    <a:pt x="381000" y="404812"/>
                  </a:lnTo>
                  <a:lnTo>
                    <a:pt x="321469" y="388144"/>
                  </a:lnTo>
                  <a:lnTo>
                    <a:pt x="233363" y="350044"/>
                  </a:lnTo>
                  <a:lnTo>
                    <a:pt x="173832" y="316706"/>
                  </a:lnTo>
                  <a:lnTo>
                    <a:pt x="130969" y="290512"/>
                  </a:lnTo>
                  <a:lnTo>
                    <a:pt x="85725" y="254794"/>
                  </a:lnTo>
                  <a:lnTo>
                    <a:pt x="47625" y="226219"/>
                  </a:lnTo>
                  <a:lnTo>
                    <a:pt x="23813" y="207169"/>
                  </a:lnTo>
                  <a:lnTo>
                    <a:pt x="9525" y="180975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21432" y="133350"/>
                  </a:lnTo>
                  <a:lnTo>
                    <a:pt x="61913" y="145256"/>
                  </a:lnTo>
                  <a:lnTo>
                    <a:pt x="152400" y="180975"/>
                  </a:lnTo>
                  <a:lnTo>
                    <a:pt x="233363" y="204787"/>
                  </a:lnTo>
                  <a:lnTo>
                    <a:pt x="378619" y="233362"/>
                  </a:lnTo>
                  <a:lnTo>
                    <a:pt x="490538" y="245269"/>
                  </a:lnTo>
                  <a:lnTo>
                    <a:pt x="569119" y="240506"/>
                  </a:lnTo>
                  <a:lnTo>
                    <a:pt x="83105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227EF68-F909-184F-8784-82A93F2C9945}"/>
                </a:ext>
              </a:extLst>
            </p:cNvPr>
            <p:cNvSpPr/>
            <p:nvPr/>
          </p:nvSpPr>
          <p:spPr>
            <a:xfrm>
              <a:off x="4100513" y="2695575"/>
              <a:ext cx="561975" cy="1376363"/>
            </a:xfrm>
            <a:custGeom>
              <a:avLst/>
              <a:gdLst>
                <a:gd name="connsiteX0" fmla="*/ 426243 w 561975"/>
                <a:gd name="connsiteY0" fmla="*/ 381000 h 1376363"/>
                <a:gd name="connsiteX1" fmla="*/ 392906 w 561975"/>
                <a:gd name="connsiteY1" fmla="*/ 242888 h 1376363"/>
                <a:gd name="connsiteX2" fmla="*/ 333375 w 561975"/>
                <a:gd name="connsiteY2" fmla="*/ 90488 h 1376363"/>
                <a:gd name="connsiteX3" fmla="*/ 292893 w 561975"/>
                <a:gd name="connsiteY3" fmla="*/ 71438 h 1376363"/>
                <a:gd name="connsiteX4" fmla="*/ 233362 w 561975"/>
                <a:gd name="connsiteY4" fmla="*/ 45244 h 1376363"/>
                <a:gd name="connsiteX5" fmla="*/ 169068 w 561975"/>
                <a:gd name="connsiteY5" fmla="*/ 23813 h 1376363"/>
                <a:gd name="connsiteX6" fmla="*/ 111918 w 561975"/>
                <a:gd name="connsiteY6" fmla="*/ 9525 h 1376363"/>
                <a:gd name="connsiteX7" fmla="*/ 50006 w 561975"/>
                <a:gd name="connsiteY7" fmla="*/ 0 h 1376363"/>
                <a:gd name="connsiteX8" fmla="*/ 21431 w 561975"/>
                <a:gd name="connsiteY8" fmla="*/ 0 h 1376363"/>
                <a:gd name="connsiteX9" fmla="*/ 4762 w 561975"/>
                <a:gd name="connsiteY9" fmla="*/ 0 h 1376363"/>
                <a:gd name="connsiteX10" fmla="*/ 0 w 561975"/>
                <a:gd name="connsiteY10" fmla="*/ 4763 h 1376363"/>
                <a:gd name="connsiteX11" fmla="*/ 4762 w 561975"/>
                <a:gd name="connsiteY11" fmla="*/ 19050 h 1376363"/>
                <a:gd name="connsiteX12" fmla="*/ 28575 w 561975"/>
                <a:gd name="connsiteY12" fmla="*/ 50006 h 1376363"/>
                <a:gd name="connsiteX13" fmla="*/ 61912 w 561975"/>
                <a:gd name="connsiteY13" fmla="*/ 85725 h 1376363"/>
                <a:gd name="connsiteX14" fmla="*/ 97631 w 561975"/>
                <a:gd name="connsiteY14" fmla="*/ 128588 h 1376363"/>
                <a:gd name="connsiteX15" fmla="*/ 130968 w 561975"/>
                <a:gd name="connsiteY15" fmla="*/ 171450 h 1376363"/>
                <a:gd name="connsiteX16" fmla="*/ 164306 w 561975"/>
                <a:gd name="connsiteY16" fmla="*/ 228600 h 1376363"/>
                <a:gd name="connsiteX17" fmla="*/ 180975 w 561975"/>
                <a:gd name="connsiteY17" fmla="*/ 271463 h 1376363"/>
                <a:gd name="connsiteX18" fmla="*/ 216693 w 561975"/>
                <a:gd name="connsiteY18" fmla="*/ 395288 h 1376363"/>
                <a:gd name="connsiteX19" fmla="*/ 261937 w 561975"/>
                <a:gd name="connsiteY19" fmla="*/ 588169 h 1376363"/>
                <a:gd name="connsiteX20" fmla="*/ 288131 w 561975"/>
                <a:gd name="connsiteY20" fmla="*/ 726281 h 1376363"/>
                <a:gd name="connsiteX21" fmla="*/ 307181 w 561975"/>
                <a:gd name="connsiteY21" fmla="*/ 838200 h 1376363"/>
                <a:gd name="connsiteX22" fmla="*/ 304800 w 561975"/>
                <a:gd name="connsiteY22" fmla="*/ 914400 h 1376363"/>
                <a:gd name="connsiteX23" fmla="*/ 288131 w 561975"/>
                <a:gd name="connsiteY23" fmla="*/ 1092994 h 1376363"/>
                <a:gd name="connsiteX24" fmla="*/ 288131 w 561975"/>
                <a:gd name="connsiteY24" fmla="*/ 1126331 h 1376363"/>
                <a:gd name="connsiteX25" fmla="*/ 290512 w 561975"/>
                <a:gd name="connsiteY25" fmla="*/ 1154906 h 1376363"/>
                <a:gd name="connsiteX26" fmla="*/ 302418 w 561975"/>
                <a:gd name="connsiteY26" fmla="*/ 1190625 h 1376363"/>
                <a:gd name="connsiteX27" fmla="*/ 326231 w 561975"/>
                <a:gd name="connsiteY27" fmla="*/ 1240631 h 1376363"/>
                <a:gd name="connsiteX28" fmla="*/ 359568 w 561975"/>
                <a:gd name="connsiteY28" fmla="*/ 1288256 h 1376363"/>
                <a:gd name="connsiteX29" fmla="*/ 385762 w 561975"/>
                <a:gd name="connsiteY29" fmla="*/ 1321594 h 1376363"/>
                <a:gd name="connsiteX30" fmla="*/ 409575 w 561975"/>
                <a:gd name="connsiteY30" fmla="*/ 1350169 h 1376363"/>
                <a:gd name="connsiteX31" fmla="*/ 423862 w 561975"/>
                <a:gd name="connsiteY31" fmla="*/ 1362075 h 1376363"/>
                <a:gd name="connsiteX32" fmla="*/ 442912 w 561975"/>
                <a:gd name="connsiteY32" fmla="*/ 1371600 h 1376363"/>
                <a:gd name="connsiteX33" fmla="*/ 459581 w 561975"/>
                <a:gd name="connsiteY33" fmla="*/ 1376363 h 1376363"/>
                <a:gd name="connsiteX34" fmla="*/ 478631 w 561975"/>
                <a:gd name="connsiteY34" fmla="*/ 1373981 h 1376363"/>
                <a:gd name="connsiteX35" fmla="*/ 497681 w 561975"/>
                <a:gd name="connsiteY35" fmla="*/ 1366838 h 1376363"/>
                <a:gd name="connsiteX36" fmla="*/ 523875 w 561975"/>
                <a:gd name="connsiteY36" fmla="*/ 1350169 h 1376363"/>
                <a:gd name="connsiteX37" fmla="*/ 540543 w 561975"/>
                <a:gd name="connsiteY37" fmla="*/ 1333500 h 1376363"/>
                <a:gd name="connsiteX38" fmla="*/ 561975 w 561975"/>
                <a:gd name="connsiteY38" fmla="*/ 1295400 h 1376363"/>
                <a:gd name="connsiteX39" fmla="*/ 561975 w 561975"/>
                <a:gd name="connsiteY39" fmla="*/ 1288256 h 1376363"/>
                <a:gd name="connsiteX40" fmla="*/ 554831 w 561975"/>
                <a:gd name="connsiteY40" fmla="*/ 1164431 h 1376363"/>
                <a:gd name="connsiteX41" fmla="*/ 554831 w 561975"/>
                <a:gd name="connsiteY41" fmla="*/ 1052513 h 1376363"/>
                <a:gd name="connsiteX42" fmla="*/ 545306 w 561975"/>
                <a:gd name="connsiteY42" fmla="*/ 988219 h 1376363"/>
                <a:gd name="connsiteX43" fmla="*/ 507206 w 561975"/>
                <a:gd name="connsiteY43" fmla="*/ 759619 h 1376363"/>
                <a:gd name="connsiteX44" fmla="*/ 492918 w 561975"/>
                <a:gd name="connsiteY44" fmla="*/ 640556 h 1376363"/>
                <a:gd name="connsiteX45" fmla="*/ 426243 w 561975"/>
                <a:gd name="connsiteY45" fmla="*/ 381000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376363">
                  <a:moveTo>
                    <a:pt x="426243" y="381000"/>
                  </a:moveTo>
                  <a:lnTo>
                    <a:pt x="392906" y="242888"/>
                  </a:lnTo>
                  <a:lnTo>
                    <a:pt x="333375" y="90488"/>
                  </a:lnTo>
                  <a:lnTo>
                    <a:pt x="292893" y="71438"/>
                  </a:lnTo>
                  <a:lnTo>
                    <a:pt x="233362" y="45244"/>
                  </a:lnTo>
                  <a:lnTo>
                    <a:pt x="169068" y="23813"/>
                  </a:lnTo>
                  <a:lnTo>
                    <a:pt x="111918" y="9525"/>
                  </a:lnTo>
                  <a:lnTo>
                    <a:pt x="50006" y="0"/>
                  </a:lnTo>
                  <a:lnTo>
                    <a:pt x="21431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4762" y="19050"/>
                  </a:lnTo>
                  <a:lnTo>
                    <a:pt x="28575" y="50006"/>
                  </a:lnTo>
                  <a:lnTo>
                    <a:pt x="61912" y="85725"/>
                  </a:lnTo>
                  <a:lnTo>
                    <a:pt x="97631" y="128588"/>
                  </a:lnTo>
                  <a:lnTo>
                    <a:pt x="130968" y="171450"/>
                  </a:lnTo>
                  <a:lnTo>
                    <a:pt x="164306" y="228600"/>
                  </a:lnTo>
                  <a:lnTo>
                    <a:pt x="180975" y="271463"/>
                  </a:lnTo>
                  <a:lnTo>
                    <a:pt x="216693" y="395288"/>
                  </a:lnTo>
                  <a:lnTo>
                    <a:pt x="261937" y="588169"/>
                  </a:lnTo>
                  <a:lnTo>
                    <a:pt x="288131" y="726281"/>
                  </a:lnTo>
                  <a:lnTo>
                    <a:pt x="307181" y="838200"/>
                  </a:lnTo>
                  <a:cubicBezTo>
                    <a:pt x="306387" y="863600"/>
                    <a:pt x="305594" y="889000"/>
                    <a:pt x="304800" y="914400"/>
                  </a:cubicBezTo>
                  <a:lnTo>
                    <a:pt x="288131" y="1092994"/>
                  </a:lnTo>
                  <a:lnTo>
                    <a:pt x="288131" y="1126331"/>
                  </a:lnTo>
                  <a:lnTo>
                    <a:pt x="290512" y="1154906"/>
                  </a:lnTo>
                  <a:lnTo>
                    <a:pt x="302418" y="1190625"/>
                  </a:lnTo>
                  <a:lnTo>
                    <a:pt x="326231" y="1240631"/>
                  </a:lnTo>
                  <a:lnTo>
                    <a:pt x="359568" y="1288256"/>
                  </a:lnTo>
                  <a:lnTo>
                    <a:pt x="385762" y="1321594"/>
                  </a:lnTo>
                  <a:lnTo>
                    <a:pt x="409575" y="1350169"/>
                  </a:lnTo>
                  <a:lnTo>
                    <a:pt x="423862" y="1362075"/>
                  </a:lnTo>
                  <a:lnTo>
                    <a:pt x="442912" y="1371600"/>
                  </a:lnTo>
                  <a:lnTo>
                    <a:pt x="459581" y="1376363"/>
                  </a:lnTo>
                  <a:lnTo>
                    <a:pt x="478631" y="1373981"/>
                  </a:lnTo>
                  <a:lnTo>
                    <a:pt x="497681" y="1366838"/>
                  </a:lnTo>
                  <a:lnTo>
                    <a:pt x="523875" y="1350169"/>
                  </a:lnTo>
                  <a:lnTo>
                    <a:pt x="540543" y="1333500"/>
                  </a:lnTo>
                  <a:lnTo>
                    <a:pt x="561975" y="1295400"/>
                  </a:lnTo>
                  <a:lnTo>
                    <a:pt x="561975" y="1288256"/>
                  </a:lnTo>
                  <a:lnTo>
                    <a:pt x="554831" y="1164431"/>
                  </a:lnTo>
                  <a:lnTo>
                    <a:pt x="554831" y="1052513"/>
                  </a:lnTo>
                  <a:lnTo>
                    <a:pt x="545306" y="988219"/>
                  </a:lnTo>
                  <a:lnTo>
                    <a:pt x="507206" y="759619"/>
                  </a:lnTo>
                  <a:lnTo>
                    <a:pt x="492918" y="640556"/>
                  </a:lnTo>
                  <a:lnTo>
                    <a:pt x="426243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90CDA5B2-27D3-334F-8D41-D0800A991D22}"/>
                </a:ext>
              </a:extLst>
            </p:cNvPr>
            <p:cNvSpPr/>
            <p:nvPr/>
          </p:nvSpPr>
          <p:spPr>
            <a:xfrm>
              <a:off x="2538413" y="3354388"/>
              <a:ext cx="1241425" cy="1457325"/>
            </a:xfrm>
            <a:custGeom>
              <a:avLst/>
              <a:gdLst>
                <a:gd name="connsiteX0" fmla="*/ 964406 w 1240631"/>
                <a:gd name="connsiteY0" fmla="*/ 597694 h 1457325"/>
                <a:gd name="connsiteX1" fmla="*/ 1092993 w 1240631"/>
                <a:gd name="connsiteY1" fmla="*/ 473869 h 1457325"/>
                <a:gd name="connsiteX2" fmla="*/ 1159668 w 1240631"/>
                <a:gd name="connsiteY2" fmla="*/ 407194 h 1457325"/>
                <a:gd name="connsiteX3" fmla="*/ 1212056 w 1240631"/>
                <a:gd name="connsiteY3" fmla="*/ 354807 h 1457325"/>
                <a:gd name="connsiteX4" fmla="*/ 1226343 w 1240631"/>
                <a:gd name="connsiteY4" fmla="*/ 330994 h 1457325"/>
                <a:gd name="connsiteX5" fmla="*/ 1235868 w 1240631"/>
                <a:gd name="connsiteY5" fmla="*/ 307182 h 1457325"/>
                <a:gd name="connsiteX6" fmla="*/ 1240631 w 1240631"/>
                <a:gd name="connsiteY6" fmla="*/ 280988 h 1457325"/>
                <a:gd name="connsiteX7" fmla="*/ 1235868 w 1240631"/>
                <a:gd name="connsiteY7" fmla="*/ 259557 h 1457325"/>
                <a:gd name="connsiteX8" fmla="*/ 1226343 w 1240631"/>
                <a:gd name="connsiteY8" fmla="*/ 235744 h 1457325"/>
                <a:gd name="connsiteX9" fmla="*/ 1204912 w 1240631"/>
                <a:gd name="connsiteY9" fmla="*/ 195263 h 1457325"/>
                <a:gd name="connsiteX10" fmla="*/ 1176337 w 1240631"/>
                <a:gd name="connsiteY10" fmla="*/ 157163 h 1457325"/>
                <a:gd name="connsiteX11" fmla="*/ 1140618 w 1240631"/>
                <a:gd name="connsiteY11" fmla="*/ 119063 h 1457325"/>
                <a:gd name="connsiteX12" fmla="*/ 1092993 w 1240631"/>
                <a:gd name="connsiteY12" fmla="*/ 73819 h 1457325"/>
                <a:gd name="connsiteX13" fmla="*/ 1031081 w 1240631"/>
                <a:gd name="connsiteY13" fmla="*/ 33338 h 1457325"/>
                <a:gd name="connsiteX14" fmla="*/ 995362 w 1240631"/>
                <a:gd name="connsiteY14" fmla="*/ 11907 h 1457325"/>
                <a:gd name="connsiteX15" fmla="*/ 969168 w 1240631"/>
                <a:gd name="connsiteY15" fmla="*/ 0 h 1457325"/>
                <a:gd name="connsiteX16" fmla="*/ 945356 w 1240631"/>
                <a:gd name="connsiteY16" fmla="*/ 0 h 1457325"/>
                <a:gd name="connsiteX17" fmla="*/ 933450 w 1240631"/>
                <a:gd name="connsiteY17" fmla="*/ 7144 h 1457325"/>
                <a:gd name="connsiteX18" fmla="*/ 914400 w 1240631"/>
                <a:gd name="connsiteY18" fmla="*/ 28575 h 1457325"/>
                <a:gd name="connsiteX19" fmla="*/ 895350 w 1240631"/>
                <a:gd name="connsiteY19" fmla="*/ 66675 h 1457325"/>
                <a:gd name="connsiteX20" fmla="*/ 883443 w 1240631"/>
                <a:gd name="connsiteY20" fmla="*/ 97632 h 1457325"/>
                <a:gd name="connsiteX21" fmla="*/ 752475 w 1240631"/>
                <a:gd name="connsiteY21" fmla="*/ 157163 h 1457325"/>
                <a:gd name="connsiteX22" fmla="*/ 564356 w 1240631"/>
                <a:gd name="connsiteY22" fmla="*/ 238125 h 1457325"/>
                <a:gd name="connsiteX23" fmla="*/ 347662 w 1240631"/>
                <a:gd name="connsiteY23" fmla="*/ 321469 h 1457325"/>
                <a:gd name="connsiteX24" fmla="*/ 292893 w 1240631"/>
                <a:gd name="connsiteY24" fmla="*/ 340519 h 1457325"/>
                <a:gd name="connsiteX25" fmla="*/ 266700 w 1240631"/>
                <a:gd name="connsiteY25" fmla="*/ 342900 h 1457325"/>
                <a:gd name="connsiteX26" fmla="*/ 219075 w 1240631"/>
                <a:gd name="connsiteY26" fmla="*/ 338138 h 1457325"/>
                <a:gd name="connsiteX27" fmla="*/ 173831 w 1240631"/>
                <a:gd name="connsiteY27" fmla="*/ 326232 h 1457325"/>
                <a:gd name="connsiteX28" fmla="*/ 142875 w 1240631"/>
                <a:gd name="connsiteY28" fmla="*/ 309563 h 1457325"/>
                <a:gd name="connsiteX29" fmla="*/ 107156 w 1240631"/>
                <a:gd name="connsiteY29" fmla="*/ 285750 h 1457325"/>
                <a:gd name="connsiteX30" fmla="*/ 83343 w 1240631"/>
                <a:gd name="connsiteY30" fmla="*/ 259557 h 1457325"/>
                <a:gd name="connsiteX31" fmla="*/ 64293 w 1240631"/>
                <a:gd name="connsiteY31" fmla="*/ 233363 h 1457325"/>
                <a:gd name="connsiteX32" fmla="*/ 50006 w 1240631"/>
                <a:gd name="connsiteY32" fmla="*/ 221457 h 1457325"/>
                <a:gd name="connsiteX33" fmla="*/ 28575 w 1240631"/>
                <a:gd name="connsiteY33" fmla="*/ 211932 h 1457325"/>
                <a:gd name="connsiteX34" fmla="*/ 9525 w 1240631"/>
                <a:gd name="connsiteY34" fmla="*/ 216694 h 1457325"/>
                <a:gd name="connsiteX35" fmla="*/ 0 w 1240631"/>
                <a:gd name="connsiteY35" fmla="*/ 235744 h 1457325"/>
                <a:gd name="connsiteX36" fmla="*/ 0 w 1240631"/>
                <a:gd name="connsiteY36" fmla="*/ 261938 h 1457325"/>
                <a:gd name="connsiteX37" fmla="*/ 16668 w 1240631"/>
                <a:gd name="connsiteY37" fmla="*/ 330994 h 1457325"/>
                <a:gd name="connsiteX38" fmla="*/ 35718 w 1240631"/>
                <a:gd name="connsiteY38" fmla="*/ 376238 h 1457325"/>
                <a:gd name="connsiteX39" fmla="*/ 69056 w 1240631"/>
                <a:gd name="connsiteY39" fmla="*/ 435769 h 1457325"/>
                <a:gd name="connsiteX40" fmla="*/ 107156 w 1240631"/>
                <a:gd name="connsiteY40" fmla="*/ 492919 h 1457325"/>
                <a:gd name="connsiteX41" fmla="*/ 157162 w 1240631"/>
                <a:gd name="connsiteY41" fmla="*/ 550069 h 1457325"/>
                <a:gd name="connsiteX42" fmla="*/ 202406 w 1240631"/>
                <a:gd name="connsiteY42" fmla="*/ 595313 h 1457325"/>
                <a:gd name="connsiteX43" fmla="*/ 221456 w 1240631"/>
                <a:gd name="connsiteY43" fmla="*/ 611982 h 1457325"/>
                <a:gd name="connsiteX44" fmla="*/ 233362 w 1240631"/>
                <a:gd name="connsiteY44" fmla="*/ 619125 h 1457325"/>
                <a:gd name="connsiteX45" fmla="*/ 242887 w 1240631"/>
                <a:gd name="connsiteY45" fmla="*/ 621507 h 1457325"/>
                <a:gd name="connsiteX46" fmla="*/ 259556 w 1240631"/>
                <a:gd name="connsiteY46" fmla="*/ 619125 h 1457325"/>
                <a:gd name="connsiteX47" fmla="*/ 300037 w 1240631"/>
                <a:gd name="connsiteY47" fmla="*/ 600075 h 1457325"/>
                <a:gd name="connsiteX48" fmla="*/ 333375 w 1240631"/>
                <a:gd name="connsiteY48" fmla="*/ 571500 h 1457325"/>
                <a:gd name="connsiteX49" fmla="*/ 364331 w 1240631"/>
                <a:gd name="connsiteY49" fmla="*/ 535782 h 1457325"/>
                <a:gd name="connsiteX50" fmla="*/ 397668 w 1240631"/>
                <a:gd name="connsiteY50" fmla="*/ 511969 h 1457325"/>
                <a:gd name="connsiteX51" fmla="*/ 554831 w 1240631"/>
                <a:gd name="connsiteY51" fmla="*/ 431007 h 1457325"/>
                <a:gd name="connsiteX52" fmla="*/ 821531 w 1240631"/>
                <a:gd name="connsiteY52" fmla="*/ 297657 h 1457325"/>
                <a:gd name="connsiteX53" fmla="*/ 885825 w 1240631"/>
                <a:gd name="connsiteY53" fmla="*/ 269082 h 1457325"/>
                <a:gd name="connsiteX54" fmla="*/ 902493 w 1240631"/>
                <a:gd name="connsiteY54" fmla="*/ 264319 h 1457325"/>
                <a:gd name="connsiteX55" fmla="*/ 909637 w 1240631"/>
                <a:gd name="connsiteY55" fmla="*/ 264319 h 1457325"/>
                <a:gd name="connsiteX56" fmla="*/ 919162 w 1240631"/>
                <a:gd name="connsiteY56" fmla="*/ 266700 h 1457325"/>
                <a:gd name="connsiteX57" fmla="*/ 928687 w 1240631"/>
                <a:gd name="connsiteY57" fmla="*/ 271463 h 1457325"/>
                <a:gd name="connsiteX58" fmla="*/ 931068 w 1240631"/>
                <a:gd name="connsiteY58" fmla="*/ 280988 h 1457325"/>
                <a:gd name="connsiteX59" fmla="*/ 928687 w 1240631"/>
                <a:gd name="connsiteY59" fmla="*/ 302419 h 1457325"/>
                <a:gd name="connsiteX60" fmla="*/ 916781 w 1240631"/>
                <a:gd name="connsiteY60" fmla="*/ 354807 h 1457325"/>
                <a:gd name="connsiteX61" fmla="*/ 876300 w 1240631"/>
                <a:gd name="connsiteY61" fmla="*/ 414338 h 1457325"/>
                <a:gd name="connsiteX62" fmla="*/ 738187 w 1240631"/>
                <a:gd name="connsiteY62" fmla="*/ 614363 h 1457325"/>
                <a:gd name="connsiteX63" fmla="*/ 638175 w 1240631"/>
                <a:gd name="connsiteY63" fmla="*/ 752475 h 1457325"/>
                <a:gd name="connsiteX64" fmla="*/ 607218 w 1240631"/>
                <a:gd name="connsiteY64" fmla="*/ 795338 h 1457325"/>
                <a:gd name="connsiteX65" fmla="*/ 588168 w 1240631"/>
                <a:gd name="connsiteY65" fmla="*/ 833438 h 1457325"/>
                <a:gd name="connsiteX66" fmla="*/ 578643 w 1240631"/>
                <a:gd name="connsiteY66" fmla="*/ 866775 h 1457325"/>
                <a:gd name="connsiteX67" fmla="*/ 576262 w 1240631"/>
                <a:gd name="connsiteY67" fmla="*/ 890588 h 1457325"/>
                <a:gd name="connsiteX68" fmla="*/ 578643 w 1240631"/>
                <a:gd name="connsiteY68" fmla="*/ 909638 h 1457325"/>
                <a:gd name="connsiteX69" fmla="*/ 588168 w 1240631"/>
                <a:gd name="connsiteY69" fmla="*/ 933450 h 1457325"/>
                <a:gd name="connsiteX70" fmla="*/ 626268 w 1240631"/>
                <a:gd name="connsiteY70" fmla="*/ 969169 h 1457325"/>
                <a:gd name="connsiteX71" fmla="*/ 673893 w 1240631"/>
                <a:gd name="connsiteY71" fmla="*/ 1019175 h 1457325"/>
                <a:gd name="connsiteX72" fmla="*/ 709612 w 1240631"/>
                <a:gd name="connsiteY72" fmla="*/ 1059657 h 1457325"/>
                <a:gd name="connsiteX73" fmla="*/ 735806 w 1240631"/>
                <a:gd name="connsiteY73" fmla="*/ 1097757 h 1457325"/>
                <a:gd name="connsiteX74" fmla="*/ 757237 w 1240631"/>
                <a:gd name="connsiteY74" fmla="*/ 1138238 h 1457325"/>
                <a:gd name="connsiteX75" fmla="*/ 771525 w 1240631"/>
                <a:gd name="connsiteY75" fmla="*/ 1176338 h 1457325"/>
                <a:gd name="connsiteX76" fmla="*/ 778668 w 1240631"/>
                <a:gd name="connsiteY76" fmla="*/ 1219200 h 1457325"/>
                <a:gd name="connsiteX77" fmla="*/ 1052512 w 1240631"/>
                <a:gd name="connsiteY77" fmla="*/ 1457325 h 1457325"/>
                <a:gd name="connsiteX78" fmla="*/ 1092993 w 1240631"/>
                <a:gd name="connsiteY78" fmla="*/ 1447800 h 1457325"/>
                <a:gd name="connsiteX79" fmla="*/ 1123950 w 1240631"/>
                <a:gd name="connsiteY79" fmla="*/ 1431132 h 1457325"/>
                <a:gd name="connsiteX80" fmla="*/ 1138237 w 1240631"/>
                <a:gd name="connsiteY80" fmla="*/ 1416844 h 1457325"/>
                <a:gd name="connsiteX81" fmla="*/ 1150143 w 1240631"/>
                <a:gd name="connsiteY81" fmla="*/ 1400175 h 1457325"/>
                <a:gd name="connsiteX82" fmla="*/ 1154906 w 1240631"/>
                <a:gd name="connsiteY82" fmla="*/ 1376363 h 1457325"/>
                <a:gd name="connsiteX83" fmla="*/ 1154906 w 1240631"/>
                <a:gd name="connsiteY83" fmla="*/ 1359694 h 1457325"/>
                <a:gd name="connsiteX84" fmla="*/ 1150143 w 1240631"/>
                <a:gd name="connsiteY84" fmla="*/ 1321594 h 1457325"/>
                <a:gd name="connsiteX85" fmla="*/ 1138237 w 1240631"/>
                <a:gd name="connsiteY85" fmla="*/ 1281113 h 1457325"/>
                <a:gd name="connsiteX86" fmla="*/ 1119187 w 1240631"/>
                <a:gd name="connsiteY86" fmla="*/ 1245394 h 1457325"/>
                <a:gd name="connsiteX87" fmla="*/ 1085850 w 1240631"/>
                <a:gd name="connsiteY87" fmla="*/ 1197769 h 1457325"/>
                <a:gd name="connsiteX88" fmla="*/ 1035843 w 1240631"/>
                <a:gd name="connsiteY88" fmla="*/ 1135857 h 1457325"/>
                <a:gd name="connsiteX89" fmla="*/ 971550 w 1240631"/>
                <a:gd name="connsiteY89" fmla="*/ 1071563 h 1457325"/>
                <a:gd name="connsiteX90" fmla="*/ 892968 w 1240631"/>
                <a:gd name="connsiteY90" fmla="*/ 1004888 h 1457325"/>
                <a:gd name="connsiteX91" fmla="*/ 795337 w 1240631"/>
                <a:gd name="connsiteY91" fmla="*/ 931069 h 1457325"/>
                <a:gd name="connsiteX92" fmla="*/ 704850 w 1240631"/>
                <a:gd name="connsiteY92" fmla="*/ 866775 h 1457325"/>
                <a:gd name="connsiteX93" fmla="*/ 700087 w 1240631"/>
                <a:gd name="connsiteY93" fmla="*/ 862013 h 1457325"/>
                <a:gd name="connsiteX94" fmla="*/ 697706 w 1240631"/>
                <a:gd name="connsiteY94" fmla="*/ 857250 h 1457325"/>
                <a:gd name="connsiteX95" fmla="*/ 702468 w 1240631"/>
                <a:gd name="connsiteY95" fmla="*/ 840582 h 1457325"/>
                <a:gd name="connsiteX96" fmla="*/ 747712 w 1240631"/>
                <a:gd name="connsiteY96" fmla="*/ 800100 h 1457325"/>
                <a:gd name="connsiteX97" fmla="*/ 852487 w 1240631"/>
                <a:gd name="connsiteY97" fmla="*/ 704850 h 1457325"/>
                <a:gd name="connsiteX98" fmla="*/ 964406 w 1240631"/>
                <a:gd name="connsiteY98" fmla="*/ 597694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240631" h="1457325">
                  <a:moveTo>
                    <a:pt x="964406" y="597694"/>
                  </a:moveTo>
                  <a:lnTo>
                    <a:pt x="1092993" y="473869"/>
                  </a:lnTo>
                  <a:lnTo>
                    <a:pt x="1159668" y="407194"/>
                  </a:lnTo>
                  <a:lnTo>
                    <a:pt x="1212056" y="354807"/>
                  </a:lnTo>
                  <a:lnTo>
                    <a:pt x="1226343" y="330994"/>
                  </a:lnTo>
                  <a:lnTo>
                    <a:pt x="1235868" y="307182"/>
                  </a:lnTo>
                  <a:lnTo>
                    <a:pt x="1240631" y="280988"/>
                  </a:lnTo>
                  <a:lnTo>
                    <a:pt x="1235868" y="259557"/>
                  </a:lnTo>
                  <a:lnTo>
                    <a:pt x="1226343" y="235744"/>
                  </a:lnTo>
                  <a:lnTo>
                    <a:pt x="1204912" y="195263"/>
                  </a:lnTo>
                  <a:lnTo>
                    <a:pt x="1176337" y="157163"/>
                  </a:lnTo>
                  <a:lnTo>
                    <a:pt x="1140618" y="119063"/>
                  </a:lnTo>
                  <a:lnTo>
                    <a:pt x="1092993" y="73819"/>
                  </a:lnTo>
                  <a:lnTo>
                    <a:pt x="1031081" y="33338"/>
                  </a:lnTo>
                  <a:lnTo>
                    <a:pt x="995362" y="11907"/>
                  </a:lnTo>
                  <a:lnTo>
                    <a:pt x="969168" y="0"/>
                  </a:lnTo>
                  <a:lnTo>
                    <a:pt x="945356" y="0"/>
                  </a:lnTo>
                  <a:lnTo>
                    <a:pt x="933450" y="7144"/>
                  </a:lnTo>
                  <a:lnTo>
                    <a:pt x="914400" y="28575"/>
                  </a:lnTo>
                  <a:lnTo>
                    <a:pt x="895350" y="66675"/>
                  </a:lnTo>
                  <a:lnTo>
                    <a:pt x="883443" y="97632"/>
                  </a:lnTo>
                  <a:lnTo>
                    <a:pt x="752475" y="157163"/>
                  </a:lnTo>
                  <a:lnTo>
                    <a:pt x="564356" y="238125"/>
                  </a:lnTo>
                  <a:lnTo>
                    <a:pt x="347662" y="321469"/>
                  </a:lnTo>
                  <a:lnTo>
                    <a:pt x="292893" y="340519"/>
                  </a:lnTo>
                  <a:lnTo>
                    <a:pt x="266700" y="342900"/>
                  </a:lnTo>
                  <a:lnTo>
                    <a:pt x="219075" y="338138"/>
                  </a:lnTo>
                  <a:lnTo>
                    <a:pt x="173831" y="326232"/>
                  </a:lnTo>
                  <a:lnTo>
                    <a:pt x="142875" y="309563"/>
                  </a:lnTo>
                  <a:lnTo>
                    <a:pt x="107156" y="285750"/>
                  </a:lnTo>
                  <a:lnTo>
                    <a:pt x="83343" y="259557"/>
                  </a:lnTo>
                  <a:lnTo>
                    <a:pt x="64293" y="233363"/>
                  </a:lnTo>
                  <a:lnTo>
                    <a:pt x="50006" y="221457"/>
                  </a:lnTo>
                  <a:lnTo>
                    <a:pt x="28575" y="211932"/>
                  </a:lnTo>
                  <a:lnTo>
                    <a:pt x="9525" y="216694"/>
                  </a:lnTo>
                  <a:lnTo>
                    <a:pt x="0" y="235744"/>
                  </a:lnTo>
                  <a:lnTo>
                    <a:pt x="0" y="261938"/>
                  </a:lnTo>
                  <a:lnTo>
                    <a:pt x="16668" y="330994"/>
                  </a:lnTo>
                  <a:lnTo>
                    <a:pt x="35718" y="376238"/>
                  </a:lnTo>
                  <a:lnTo>
                    <a:pt x="69056" y="435769"/>
                  </a:lnTo>
                  <a:lnTo>
                    <a:pt x="107156" y="492919"/>
                  </a:lnTo>
                  <a:lnTo>
                    <a:pt x="157162" y="550069"/>
                  </a:lnTo>
                  <a:lnTo>
                    <a:pt x="202406" y="595313"/>
                  </a:lnTo>
                  <a:lnTo>
                    <a:pt x="221456" y="611982"/>
                  </a:lnTo>
                  <a:lnTo>
                    <a:pt x="233362" y="619125"/>
                  </a:lnTo>
                  <a:lnTo>
                    <a:pt x="242887" y="621507"/>
                  </a:lnTo>
                  <a:lnTo>
                    <a:pt x="259556" y="619125"/>
                  </a:lnTo>
                  <a:lnTo>
                    <a:pt x="300037" y="600075"/>
                  </a:lnTo>
                  <a:lnTo>
                    <a:pt x="333375" y="571500"/>
                  </a:lnTo>
                  <a:lnTo>
                    <a:pt x="364331" y="535782"/>
                  </a:lnTo>
                  <a:lnTo>
                    <a:pt x="397668" y="511969"/>
                  </a:lnTo>
                  <a:lnTo>
                    <a:pt x="554831" y="431007"/>
                  </a:lnTo>
                  <a:lnTo>
                    <a:pt x="821531" y="297657"/>
                  </a:lnTo>
                  <a:lnTo>
                    <a:pt x="885825" y="269082"/>
                  </a:lnTo>
                  <a:lnTo>
                    <a:pt x="902493" y="264319"/>
                  </a:lnTo>
                  <a:lnTo>
                    <a:pt x="909637" y="264319"/>
                  </a:lnTo>
                  <a:lnTo>
                    <a:pt x="919162" y="266700"/>
                  </a:lnTo>
                  <a:lnTo>
                    <a:pt x="928687" y="271463"/>
                  </a:lnTo>
                  <a:lnTo>
                    <a:pt x="931068" y="280988"/>
                  </a:lnTo>
                  <a:lnTo>
                    <a:pt x="928687" y="302419"/>
                  </a:lnTo>
                  <a:lnTo>
                    <a:pt x="916781" y="354807"/>
                  </a:lnTo>
                  <a:lnTo>
                    <a:pt x="876300" y="414338"/>
                  </a:lnTo>
                  <a:lnTo>
                    <a:pt x="738187" y="614363"/>
                  </a:lnTo>
                  <a:lnTo>
                    <a:pt x="638175" y="752475"/>
                  </a:lnTo>
                  <a:lnTo>
                    <a:pt x="607218" y="795338"/>
                  </a:lnTo>
                  <a:lnTo>
                    <a:pt x="588168" y="833438"/>
                  </a:lnTo>
                  <a:lnTo>
                    <a:pt x="578643" y="866775"/>
                  </a:lnTo>
                  <a:lnTo>
                    <a:pt x="576262" y="890588"/>
                  </a:lnTo>
                  <a:lnTo>
                    <a:pt x="578643" y="909638"/>
                  </a:lnTo>
                  <a:lnTo>
                    <a:pt x="588168" y="933450"/>
                  </a:lnTo>
                  <a:lnTo>
                    <a:pt x="626268" y="969169"/>
                  </a:lnTo>
                  <a:lnTo>
                    <a:pt x="673893" y="1019175"/>
                  </a:lnTo>
                  <a:lnTo>
                    <a:pt x="709612" y="1059657"/>
                  </a:lnTo>
                  <a:lnTo>
                    <a:pt x="735806" y="1097757"/>
                  </a:lnTo>
                  <a:lnTo>
                    <a:pt x="757237" y="1138238"/>
                  </a:lnTo>
                  <a:lnTo>
                    <a:pt x="771525" y="1176338"/>
                  </a:lnTo>
                  <a:lnTo>
                    <a:pt x="778668" y="1219200"/>
                  </a:lnTo>
                  <a:lnTo>
                    <a:pt x="1052512" y="1457325"/>
                  </a:lnTo>
                  <a:lnTo>
                    <a:pt x="1092993" y="1447800"/>
                  </a:lnTo>
                  <a:lnTo>
                    <a:pt x="1123950" y="1431132"/>
                  </a:lnTo>
                  <a:lnTo>
                    <a:pt x="1138237" y="1416844"/>
                  </a:lnTo>
                  <a:lnTo>
                    <a:pt x="1150143" y="1400175"/>
                  </a:lnTo>
                  <a:lnTo>
                    <a:pt x="1154906" y="1376363"/>
                  </a:lnTo>
                  <a:lnTo>
                    <a:pt x="1154906" y="1359694"/>
                  </a:lnTo>
                  <a:lnTo>
                    <a:pt x="1150143" y="1321594"/>
                  </a:lnTo>
                  <a:lnTo>
                    <a:pt x="1138237" y="1281113"/>
                  </a:lnTo>
                  <a:lnTo>
                    <a:pt x="1119187" y="1245394"/>
                  </a:lnTo>
                  <a:lnTo>
                    <a:pt x="1085850" y="1197769"/>
                  </a:lnTo>
                  <a:lnTo>
                    <a:pt x="1035843" y="1135857"/>
                  </a:lnTo>
                  <a:lnTo>
                    <a:pt x="971550" y="1071563"/>
                  </a:lnTo>
                  <a:lnTo>
                    <a:pt x="892968" y="1004888"/>
                  </a:lnTo>
                  <a:lnTo>
                    <a:pt x="795337" y="931069"/>
                  </a:lnTo>
                  <a:lnTo>
                    <a:pt x="704850" y="866775"/>
                  </a:lnTo>
                  <a:lnTo>
                    <a:pt x="700087" y="862013"/>
                  </a:lnTo>
                  <a:lnTo>
                    <a:pt x="697706" y="857250"/>
                  </a:lnTo>
                  <a:lnTo>
                    <a:pt x="702468" y="840582"/>
                  </a:lnTo>
                  <a:lnTo>
                    <a:pt x="747712" y="800100"/>
                  </a:lnTo>
                  <a:lnTo>
                    <a:pt x="852487" y="704850"/>
                  </a:lnTo>
                  <a:lnTo>
                    <a:pt x="964406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AB5BD34-F707-1B4D-A8DF-0BAC04105904}"/>
                </a:ext>
              </a:extLst>
            </p:cNvPr>
            <p:cNvSpPr/>
            <p:nvPr/>
          </p:nvSpPr>
          <p:spPr>
            <a:xfrm>
              <a:off x="4391025" y="2560638"/>
              <a:ext cx="2447925" cy="1358900"/>
            </a:xfrm>
            <a:custGeom>
              <a:avLst/>
              <a:gdLst>
                <a:gd name="connsiteX0" fmla="*/ 642938 w 2447925"/>
                <a:gd name="connsiteY0" fmla="*/ 345281 h 1359694"/>
                <a:gd name="connsiteX1" fmla="*/ 290513 w 2447925"/>
                <a:gd name="connsiteY1" fmla="*/ 383381 h 1359694"/>
                <a:gd name="connsiteX2" fmla="*/ 59531 w 2447925"/>
                <a:gd name="connsiteY2" fmla="*/ 407194 h 1359694"/>
                <a:gd name="connsiteX3" fmla="*/ 0 w 2447925"/>
                <a:gd name="connsiteY3" fmla="*/ 228600 h 1359694"/>
                <a:gd name="connsiteX4" fmla="*/ 78581 w 2447925"/>
                <a:gd name="connsiteY4" fmla="*/ 223837 h 1359694"/>
                <a:gd name="connsiteX5" fmla="*/ 142875 w 2447925"/>
                <a:gd name="connsiteY5" fmla="*/ 223837 h 1359694"/>
                <a:gd name="connsiteX6" fmla="*/ 292894 w 2447925"/>
                <a:gd name="connsiteY6" fmla="*/ 214312 h 1359694"/>
                <a:gd name="connsiteX7" fmla="*/ 438150 w 2447925"/>
                <a:gd name="connsiteY7" fmla="*/ 202406 h 1359694"/>
                <a:gd name="connsiteX8" fmla="*/ 657225 w 2447925"/>
                <a:gd name="connsiteY8" fmla="*/ 176212 h 1359694"/>
                <a:gd name="connsiteX9" fmla="*/ 850106 w 2447925"/>
                <a:gd name="connsiteY9" fmla="*/ 150019 h 1359694"/>
                <a:gd name="connsiteX10" fmla="*/ 981075 w 2447925"/>
                <a:gd name="connsiteY10" fmla="*/ 130969 h 1359694"/>
                <a:gd name="connsiteX11" fmla="*/ 1178719 w 2447925"/>
                <a:gd name="connsiteY11" fmla="*/ 114300 h 1359694"/>
                <a:gd name="connsiteX12" fmla="*/ 1562100 w 2447925"/>
                <a:gd name="connsiteY12" fmla="*/ 71437 h 1359694"/>
                <a:gd name="connsiteX13" fmla="*/ 1843088 w 2447925"/>
                <a:gd name="connsiteY13" fmla="*/ 40481 h 1359694"/>
                <a:gd name="connsiteX14" fmla="*/ 2007394 w 2447925"/>
                <a:gd name="connsiteY14" fmla="*/ 19050 h 1359694"/>
                <a:gd name="connsiteX15" fmla="*/ 2059781 w 2447925"/>
                <a:gd name="connsiteY15" fmla="*/ 2381 h 1359694"/>
                <a:gd name="connsiteX16" fmla="*/ 2066925 w 2447925"/>
                <a:gd name="connsiteY16" fmla="*/ 0 h 1359694"/>
                <a:gd name="connsiteX17" fmla="*/ 2076450 w 2447925"/>
                <a:gd name="connsiteY17" fmla="*/ 0 h 1359694"/>
                <a:gd name="connsiteX18" fmla="*/ 2095500 w 2447925"/>
                <a:gd name="connsiteY18" fmla="*/ 4762 h 1359694"/>
                <a:gd name="connsiteX19" fmla="*/ 2171700 w 2447925"/>
                <a:gd name="connsiteY19" fmla="*/ 38100 h 1359694"/>
                <a:gd name="connsiteX20" fmla="*/ 2259806 w 2447925"/>
                <a:gd name="connsiteY20" fmla="*/ 78581 h 1359694"/>
                <a:gd name="connsiteX21" fmla="*/ 2338388 w 2447925"/>
                <a:gd name="connsiteY21" fmla="*/ 116681 h 1359694"/>
                <a:gd name="connsiteX22" fmla="*/ 2390775 w 2447925"/>
                <a:gd name="connsiteY22" fmla="*/ 145256 h 1359694"/>
                <a:gd name="connsiteX23" fmla="*/ 2421731 w 2447925"/>
                <a:gd name="connsiteY23" fmla="*/ 164306 h 1359694"/>
                <a:gd name="connsiteX24" fmla="*/ 2431256 w 2447925"/>
                <a:gd name="connsiteY24" fmla="*/ 173831 h 1359694"/>
                <a:gd name="connsiteX25" fmla="*/ 2438400 w 2447925"/>
                <a:gd name="connsiteY25" fmla="*/ 183356 h 1359694"/>
                <a:gd name="connsiteX26" fmla="*/ 2447925 w 2447925"/>
                <a:gd name="connsiteY26" fmla="*/ 200025 h 1359694"/>
                <a:gd name="connsiteX27" fmla="*/ 2447925 w 2447925"/>
                <a:gd name="connsiteY27" fmla="*/ 211931 h 1359694"/>
                <a:gd name="connsiteX28" fmla="*/ 2445544 w 2447925"/>
                <a:gd name="connsiteY28" fmla="*/ 238125 h 1359694"/>
                <a:gd name="connsiteX29" fmla="*/ 2431256 w 2447925"/>
                <a:gd name="connsiteY29" fmla="*/ 264319 h 1359694"/>
                <a:gd name="connsiteX30" fmla="*/ 2405063 w 2447925"/>
                <a:gd name="connsiteY30" fmla="*/ 292894 h 1359694"/>
                <a:gd name="connsiteX31" fmla="*/ 2371725 w 2447925"/>
                <a:gd name="connsiteY31" fmla="*/ 321469 h 1359694"/>
                <a:gd name="connsiteX32" fmla="*/ 2319338 w 2447925"/>
                <a:gd name="connsiteY32" fmla="*/ 402431 h 1359694"/>
                <a:gd name="connsiteX33" fmla="*/ 2240756 w 2447925"/>
                <a:gd name="connsiteY33" fmla="*/ 671512 h 1359694"/>
                <a:gd name="connsiteX34" fmla="*/ 2100263 w 2447925"/>
                <a:gd name="connsiteY34" fmla="*/ 1157287 h 1359694"/>
                <a:gd name="connsiteX35" fmla="*/ 2069306 w 2447925"/>
                <a:gd name="connsiteY35" fmla="*/ 1257300 h 1359694"/>
                <a:gd name="connsiteX36" fmla="*/ 2019300 w 2447925"/>
                <a:gd name="connsiteY36" fmla="*/ 1343025 h 1359694"/>
                <a:gd name="connsiteX37" fmla="*/ 2009775 w 2447925"/>
                <a:gd name="connsiteY37" fmla="*/ 1357312 h 1359694"/>
                <a:gd name="connsiteX38" fmla="*/ 1997869 w 2447925"/>
                <a:gd name="connsiteY38" fmla="*/ 1359694 h 1359694"/>
                <a:gd name="connsiteX39" fmla="*/ 1978819 w 2447925"/>
                <a:gd name="connsiteY39" fmla="*/ 1354931 h 1359694"/>
                <a:gd name="connsiteX40" fmla="*/ 1940719 w 2447925"/>
                <a:gd name="connsiteY40" fmla="*/ 1347787 h 1359694"/>
                <a:gd name="connsiteX41" fmla="*/ 1874044 w 2447925"/>
                <a:gd name="connsiteY41" fmla="*/ 1133475 h 1359694"/>
                <a:gd name="connsiteX42" fmla="*/ 1943100 w 2447925"/>
                <a:gd name="connsiteY42" fmla="*/ 733425 h 1359694"/>
                <a:gd name="connsiteX43" fmla="*/ 1978819 w 2447925"/>
                <a:gd name="connsiteY43" fmla="*/ 671512 h 1359694"/>
                <a:gd name="connsiteX44" fmla="*/ 2005013 w 2447925"/>
                <a:gd name="connsiteY44" fmla="*/ 495300 h 1359694"/>
                <a:gd name="connsiteX45" fmla="*/ 2031206 w 2447925"/>
                <a:gd name="connsiteY45" fmla="*/ 321469 h 1359694"/>
                <a:gd name="connsiteX46" fmla="*/ 2031206 w 2447925"/>
                <a:gd name="connsiteY46" fmla="*/ 290512 h 1359694"/>
                <a:gd name="connsiteX47" fmla="*/ 2026444 w 2447925"/>
                <a:gd name="connsiteY47" fmla="*/ 261937 h 1359694"/>
                <a:gd name="connsiteX48" fmla="*/ 2019300 w 2447925"/>
                <a:gd name="connsiteY48" fmla="*/ 245269 h 1359694"/>
                <a:gd name="connsiteX49" fmla="*/ 2009775 w 2447925"/>
                <a:gd name="connsiteY49" fmla="*/ 233362 h 1359694"/>
                <a:gd name="connsiteX50" fmla="*/ 1990725 w 2447925"/>
                <a:gd name="connsiteY50" fmla="*/ 226219 h 1359694"/>
                <a:gd name="connsiteX51" fmla="*/ 1964531 w 2447925"/>
                <a:gd name="connsiteY51" fmla="*/ 223837 h 1359694"/>
                <a:gd name="connsiteX52" fmla="*/ 1814513 w 2447925"/>
                <a:gd name="connsiteY52" fmla="*/ 235744 h 1359694"/>
                <a:gd name="connsiteX53" fmla="*/ 1447800 w 2447925"/>
                <a:gd name="connsiteY53" fmla="*/ 269081 h 1359694"/>
                <a:gd name="connsiteX54" fmla="*/ 912019 w 2447925"/>
                <a:gd name="connsiteY54" fmla="*/ 316706 h 1359694"/>
                <a:gd name="connsiteX55" fmla="*/ 642938 w 2447925"/>
                <a:gd name="connsiteY55" fmla="*/ 3452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47925" h="1359694">
                  <a:moveTo>
                    <a:pt x="642938" y="345281"/>
                  </a:moveTo>
                  <a:lnTo>
                    <a:pt x="290513" y="383381"/>
                  </a:lnTo>
                  <a:lnTo>
                    <a:pt x="59531" y="407194"/>
                  </a:lnTo>
                  <a:lnTo>
                    <a:pt x="0" y="228600"/>
                  </a:lnTo>
                  <a:lnTo>
                    <a:pt x="78581" y="223837"/>
                  </a:lnTo>
                  <a:lnTo>
                    <a:pt x="142875" y="223837"/>
                  </a:lnTo>
                  <a:lnTo>
                    <a:pt x="292894" y="214312"/>
                  </a:lnTo>
                  <a:lnTo>
                    <a:pt x="438150" y="202406"/>
                  </a:lnTo>
                  <a:lnTo>
                    <a:pt x="657225" y="176212"/>
                  </a:lnTo>
                  <a:lnTo>
                    <a:pt x="850106" y="150019"/>
                  </a:lnTo>
                  <a:lnTo>
                    <a:pt x="981075" y="130969"/>
                  </a:lnTo>
                  <a:lnTo>
                    <a:pt x="1178719" y="114300"/>
                  </a:lnTo>
                  <a:lnTo>
                    <a:pt x="1562100" y="71437"/>
                  </a:lnTo>
                  <a:lnTo>
                    <a:pt x="1843088" y="40481"/>
                  </a:lnTo>
                  <a:lnTo>
                    <a:pt x="2007394" y="19050"/>
                  </a:lnTo>
                  <a:lnTo>
                    <a:pt x="2059781" y="2381"/>
                  </a:lnTo>
                  <a:lnTo>
                    <a:pt x="2066925" y="0"/>
                  </a:lnTo>
                  <a:lnTo>
                    <a:pt x="2076450" y="0"/>
                  </a:lnTo>
                  <a:lnTo>
                    <a:pt x="2095500" y="4762"/>
                  </a:lnTo>
                  <a:lnTo>
                    <a:pt x="2171700" y="38100"/>
                  </a:lnTo>
                  <a:lnTo>
                    <a:pt x="2259806" y="78581"/>
                  </a:lnTo>
                  <a:lnTo>
                    <a:pt x="2338388" y="116681"/>
                  </a:lnTo>
                  <a:lnTo>
                    <a:pt x="2390775" y="145256"/>
                  </a:lnTo>
                  <a:lnTo>
                    <a:pt x="2421731" y="164306"/>
                  </a:lnTo>
                  <a:lnTo>
                    <a:pt x="2431256" y="173831"/>
                  </a:lnTo>
                  <a:lnTo>
                    <a:pt x="2438400" y="183356"/>
                  </a:lnTo>
                  <a:lnTo>
                    <a:pt x="2447925" y="200025"/>
                  </a:lnTo>
                  <a:lnTo>
                    <a:pt x="2447925" y="211931"/>
                  </a:lnTo>
                  <a:lnTo>
                    <a:pt x="2445544" y="238125"/>
                  </a:lnTo>
                  <a:lnTo>
                    <a:pt x="2431256" y="264319"/>
                  </a:lnTo>
                  <a:lnTo>
                    <a:pt x="2405063" y="292894"/>
                  </a:lnTo>
                  <a:lnTo>
                    <a:pt x="2371725" y="321469"/>
                  </a:lnTo>
                  <a:lnTo>
                    <a:pt x="2319338" y="402431"/>
                  </a:lnTo>
                  <a:lnTo>
                    <a:pt x="2240756" y="671512"/>
                  </a:lnTo>
                  <a:lnTo>
                    <a:pt x="2100263" y="1157287"/>
                  </a:lnTo>
                  <a:lnTo>
                    <a:pt x="2069306" y="1257300"/>
                  </a:lnTo>
                  <a:lnTo>
                    <a:pt x="2019300" y="1343025"/>
                  </a:lnTo>
                  <a:lnTo>
                    <a:pt x="2009775" y="1357312"/>
                  </a:lnTo>
                  <a:lnTo>
                    <a:pt x="1997869" y="1359694"/>
                  </a:lnTo>
                  <a:lnTo>
                    <a:pt x="1978819" y="1354931"/>
                  </a:lnTo>
                  <a:lnTo>
                    <a:pt x="1940719" y="1347787"/>
                  </a:lnTo>
                  <a:lnTo>
                    <a:pt x="1874044" y="1133475"/>
                  </a:lnTo>
                  <a:lnTo>
                    <a:pt x="1943100" y="733425"/>
                  </a:lnTo>
                  <a:lnTo>
                    <a:pt x="1978819" y="671512"/>
                  </a:lnTo>
                  <a:lnTo>
                    <a:pt x="2005013" y="495300"/>
                  </a:lnTo>
                  <a:lnTo>
                    <a:pt x="2031206" y="321469"/>
                  </a:lnTo>
                  <a:lnTo>
                    <a:pt x="2031206" y="290512"/>
                  </a:lnTo>
                  <a:lnTo>
                    <a:pt x="2026444" y="261937"/>
                  </a:lnTo>
                  <a:lnTo>
                    <a:pt x="2019300" y="245269"/>
                  </a:lnTo>
                  <a:lnTo>
                    <a:pt x="2009775" y="233362"/>
                  </a:lnTo>
                  <a:lnTo>
                    <a:pt x="1990725" y="226219"/>
                  </a:lnTo>
                  <a:lnTo>
                    <a:pt x="1964531" y="223837"/>
                  </a:lnTo>
                  <a:lnTo>
                    <a:pt x="1814513" y="235744"/>
                  </a:lnTo>
                  <a:lnTo>
                    <a:pt x="1447800" y="269081"/>
                  </a:lnTo>
                  <a:lnTo>
                    <a:pt x="912019" y="316706"/>
                  </a:lnTo>
                  <a:lnTo>
                    <a:pt x="642938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CD2CB0F-EFDD-1542-970F-FF6C6788AC9A}"/>
                </a:ext>
              </a:extLst>
            </p:cNvPr>
            <p:cNvSpPr/>
            <p:nvPr/>
          </p:nvSpPr>
          <p:spPr>
            <a:xfrm>
              <a:off x="4551363" y="3138488"/>
              <a:ext cx="1878012" cy="339725"/>
            </a:xfrm>
            <a:custGeom>
              <a:avLst/>
              <a:gdLst>
                <a:gd name="connsiteX0" fmla="*/ 316706 w 1878806"/>
                <a:gd name="connsiteY0" fmla="*/ 147637 h 340518"/>
                <a:gd name="connsiteX1" fmla="*/ 826294 w 1878806"/>
                <a:gd name="connsiteY1" fmla="*/ 85725 h 340518"/>
                <a:gd name="connsiteX2" fmla="*/ 1019175 w 1878806"/>
                <a:gd name="connsiteY2" fmla="*/ 71437 h 340518"/>
                <a:gd name="connsiteX3" fmla="*/ 1285875 w 1878806"/>
                <a:gd name="connsiteY3" fmla="*/ 33337 h 340518"/>
                <a:gd name="connsiteX4" fmla="*/ 1524000 w 1878806"/>
                <a:gd name="connsiteY4" fmla="*/ 0 h 340518"/>
                <a:gd name="connsiteX5" fmla="*/ 1557337 w 1878806"/>
                <a:gd name="connsiteY5" fmla="*/ 0 h 340518"/>
                <a:gd name="connsiteX6" fmla="*/ 1607344 w 1878806"/>
                <a:gd name="connsiteY6" fmla="*/ 4762 h 340518"/>
                <a:gd name="connsiteX7" fmla="*/ 1683544 w 1878806"/>
                <a:gd name="connsiteY7" fmla="*/ 16668 h 340518"/>
                <a:gd name="connsiteX8" fmla="*/ 1743075 w 1878806"/>
                <a:gd name="connsiteY8" fmla="*/ 33337 h 340518"/>
                <a:gd name="connsiteX9" fmla="*/ 1878806 w 1878806"/>
                <a:gd name="connsiteY9" fmla="*/ 92868 h 340518"/>
                <a:gd name="connsiteX10" fmla="*/ 1854994 w 1878806"/>
                <a:gd name="connsiteY10" fmla="*/ 166687 h 340518"/>
                <a:gd name="connsiteX11" fmla="*/ 1659731 w 1878806"/>
                <a:gd name="connsiteY11" fmla="*/ 207168 h 340518"/>
                <a:gd name="connsiteX12" fmla="*/ 1576387 w 1878806"/>
                <a:gd name="connsiteY12" fmla="*/ 226218 h 340518"/>
                <a:gd name="connsiteX13" fmla="*/ 1471612 w 1878806"/>
                <a:gd name="connsiteY13" fmla="*/ 230981 h 340518"/>
                <a:gd name="connsiteX14" fmla="*/ 1309687 w 1878806"/>
                <a:gd name="connsiteY14" fmla="*/ 240506 h 340518"/>
                <a:gd name="connsiteX15" fmla="*/ 1085850 w 1878806"/>
                <a:gd name="connsiteY15" fmla="*/ 245268 h 340518"/>
                <a:gd name="connsiteX16" fmla="*/ 1016794 w 1878806"/>
                <a:gd name="connsiteY16" fmla="*/ 242887 h 340518"/>
                <a:gd name="connsiteX17" fmla="*/ 819150 w 1878806"/>
                <a:gd name="connsiteY17" fmla="*/ 269081 h 340518"/>
                <a:gd name="connsiteX18" fmla="*/ 516731 w 1878806"/>
                <a:gd name="connsiteY18" fmla="*/ 295275 h 340518"/>
                <a:gd name="connsiteX19" fmla="*/ 11906 w 1878806"/>
                <a:gd name="connsiteY19" fmla="*/ 340518 h 340518"/>
                <a:gd name="connsiteX20" fmla="*/ 0 w 1878806"/>
                <a:gd name="connsiteY20" fmla="*/ 188118 h 340518"/>
                <a:gd name="connsiteX21" fmla="*/ 316706 w 1878806"/>
                <a:gd name="connsiteY21" fmla="*/ 147637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78806" h="340518">
                  <a:moveTo>
                    <a:pt x="316706" y="147637"/>
                  </a:moveTo>
                  <a:lnTo>
                    <a:pt x="826294" y="85725"/>
                  </a:lnTo>
                  <a:lnTo>
                    <a:pt x="1019175" y="71437"/>
                  </a:lnTo>
                  <a:lnTo>
                    <a:pt x="1285875" y="33337"/>
                  </a:lnTo>
                  <a:lnTo>
                    <a:pt x="1524000" y="0"/>
                  </a:lnTo>
                  <a:lnTo>
                    <a:pt x="1557337" y="0"/>
                  </a:lnTo>
                  <a:lnTo>
                    <a:pt x="1607344" y="4762"/>
                  </a:lnTo>
                  <a:lnTo>
                    <a:pt x="1683544" y="16668"/>
                  </a:lnTo>
                  <a:lnTo>
                    <a:pt x="1743075" y="33337"/>
                  </a:lnTo>
                  <a:lnTo>
                    <a:pt x="1878806" y="92868"/>
                  </a:lnTo>
                  <a:lnTo>
                    <a:pt x="1854994" y="166687"/>
                  </a:lnTo>
                  <a:lnTo>
                    <a:pt x="1659731" y="207168"/>
                  </a:lnTo>
                  <a:lnTo>
                    <a:pt x="1576387" y="226218"/>
                  </a:lnTo>
                  <a:lnTo>
                    <a:pt x="1471612" y="230981"/>
                  </a:lnTo>
                  <a:lnTo>
                    <a:pt x="1309687" y="240506"/>
                  </a:lnTo>
                  <a:lnTo>
                    <a:pt x="1085850" y="245268"/>
                  </a:lnTo>
                  <a:lnTo>
                    <a:pt x="1016794" y="242887"/>
                  </a:lnTo>
                  <a:lnTo>
                    <a:pt x="819150" y="269081"/>
                  </a:lnTo>
                  <a:lnTo>
                    <a:pt x="516731" y="295275"/>
                  </a:lnTo>
                  <a:lnTo>
                    <a:pt x="11906" y="340518"/>
                  </a:lnTo>
                  <a:lnTo>
                    <a:pt x="0" y="188118"/>
                  </a:lnTo>
                  <a:lnTo>
                    <a:pt x="316706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15EB7C0A-EDF8-A444-A9A5-98AC6DFD4191}"/>
                </a:ext>
              </a:extLst>
            </p:cNvPr>
            <p:cNvSpPr/>
            <p:nvPr/>
          </p:nvSpPr>
          <p:spPr>
            <a:xfrm>
              <a:off x="4603750" y="3694113"/>
              <a:ext cx="1749425" cy="315912"/>
            </a:xfrm>
            <a:custGeom>
              <a:avLst/>
              <a:gdLst>
                <a:gd name="connsiteX0" fmla="*/ 476250 w 1750219"/>
                <a:gd name="connsiteY0" fmla="*/ 107156 h 316706"/>
                <a:gd name="connsiteX1" fmla="*/ 766763 w 1750219"/>
                <a:gd name="connsiteY1" fmla="*/ 69056 h 316706"/>
                <a:gd name="connsiteX2" fmla="*/ 1047750 w 1750219"/>
                <a:gd name="connsiteY2" fmla="*/ 45244 h 316706"/>
                <a:gd name="connsiteX3" fmla="*/ 1276350 w 1750219"/>
                <a:gd name="connsiteY3" fmla="*/ 28575 h 316706"/>
                <a:gd name="connsiteX4" fmla="*/ 1540669 w 1750219"/>
                <a:gd name="connsiteY4" fmla="*/ 11906 h 316706"/>
                <a:gd name="connsiteX5" fmla="*/ 1724025 w 1750219"/>
                <a:gd name="connsiteY5" fmla="*/ 0 h 316706"/>
                <a:gd name="connsiteX6" fmla="*/ 1750219 w 1750219"/>
                <a:gd name="connsiteY6" fmla="*/ 216694 h 316706"/>
                <a:gd name="connsiteX7" fmla="*/ 1726407 w 1750219"/>
                <a:gd name="connsiteY7" fmla="*/ 214312 h 316706"/>
                <a:gd name="connsiteX8" fmla="*/ 1678782 w 1750219"/>
                <a:gd name="connsiteY8" fmla="*/ 207169 h 316706"/>
                <a:gd name="connsiteX9" fmla="*/ 1626394 w 1750219"/>
                <a:gd name="connsiteY9" fmla="*/ 204787 h 316706"/>
                <a:gd name="connsiteX10" fmla="*/ 1507332 w 1750219"/>
                <a:gd name="connsiteY10" fmla="*/ 204787 h 316706"/>
                <a:gd name="connsiteX11" fmla="*/ 1264444 w 1750219"/>
                <a:gd name="connsiteY11" fmla="*/ 204787 h 316706"/>
                <a:gd name="connsiteX12" fmla="*/ 1054894 w 1750219"/>
                <a:gd name="connsiteY12" fmla="*/ 202406 h 316706"/>
                <a:gd name="connsiteX13" fmla="*/ 969169 w 1750219"/>
                <a:gd name="connsiteY13" fmla="*/ 207169 h 316706"/>
                <a:gd name="connsiteX14" fmla="*/ 769144 w 1750219"/>
                <a:gd name="connsiteY14" fmla="*/ 252412 h 316706"/>
                <a:gd name="connsiteX15" fmla="*/ 673894 w 1750219"/>
                <a:gd name="connsiteY15" fmla="*/ 250031 h 316706"/>
                <a:gd name="connsiteX16" fmla="*/ 545307 w 1750219"/>
                <a:gd name="connsiteY16" fmla="*/ 261937 h 316706"/>
                <a:gd name="connsiteX17" fmla="*/ 459582 w 1750219"/>
                <a:gd name="connsiteY17" fmla="*/ 271462 h 316706"/>
                <a:gd name="connsiteX18" fmla="*/ 292894 w 1750219"/>
                <a:gd name="connsiteY18" fmla="*/ 300037 h 316706"/>
                <a:gd name="connsiteX19" fmla="*/ 219075 w 1750219"/>
                <a:gd name="connsiteY19" fmla="*/ 314325 h 316706"/>
                <a:gd name="connsiteX20" fmla="*/ 107157 w 1750219"/>
                <a:gd name="connsiteY20" fmla="*/ 316706 h 316706"/>
                <a:gd name="connsiteX21" fmla="*/ 2382 w 1750219"/>
                <a:gd name="connsiteY21" fmla="*/ 316706 h 316706"/>
                <a:gd name="connsiteX22" fmla="*/ 0 w 1750219"/>
                <a:gd name="connsiteY22" fmla="*/ 169069 h 316706"/>
                <a:gd name="connsiteX23" fmla="*/ 254794 w 1750219"/>
                <a:gd name="connsiteY23" fmla="*/ 135731 h 316706"/>
                <a:gd name="connsiteX24" fmla="*/ 476250 w 1750219"/>
                <a:gd name="connsiteY24" fmla="*/ 10715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0219" h="316706">
                  <a:moveTo>
                    <a:pt x="476250" y="107156"/>
                  </a:moveTo>
                  <a:lnTo>
                    <a:pt x="766763" y="69056"/>
                  </a:lnTo>
                  <a:lnTo>
                    <a:pt x="1047750" y="45244"/>
                  </a:lnTo>
                  <a:lnTo>
                    <a:pt x="1276350" y="28575"/>
                  </a:lnTo>
                  <a:lnTo>
                    <a:pt x="1540669" y="11906"/>
                  </a:lnTo>
                  <a:lnTo>
                    <a:pt x="1724025" y="0"/>
                  </a:lnTo>
                  <a:lnTo>
                    <a:pt x="1750219" y="216694"/>
                  </a:lnTo>
                  <a:lnTo>
                    <a:pt x="1726407" y="214312"/>
                  </a:lnTo>
                  <a:lnTo>
                    <a:pt x="1678782" y="207169"/>
                  </a:lnTo>
                  <a:lnTo>
                    <a:pt x="1626394" y="204787"/>
                  </a:lnTo>
                  <a:lnTo>
                    <a:pt x="1507332" y="204787"/>
                  </a:lnTo>
                  <a:lnTo>
                    <a:pt x="1264444" y="204787"/>
                  </a:lnTo>
                  <a:lnTo>
                    <a:pt x="1054894" y="202406"/>
                  </a:lnTo>
                  <a:lnTo>
                    <a:pt x="969169" y="207169"/>
                  </a:lnTo>
                  <a:lnTo>
                    <a:pt x="769144" y="252412"/>
                  </a:lnTo>
                  <a:lnTo>
                    <a:pt x="673894" y="250031"/>
                  </a:lnTo>
                  <a:lnTo>
                    <a:pt x="545307" y="261937"/>
                  </a:lnTo>
                  <a:lnTo>
                    <a:pt x="459582" y="271462"/>
                  </a:lnTo>
                  <a:lnTo>
                    <a:pt x="292894" y="300037"/>
                  </a:lnTo>
                  <a:lnTo>
                    <a:pt x="219075" y="314325"/>
                  </a:lnTo>
                  <a:lnTo>
                    <a:pt x="107157" y="316706"/>
                  </a:lnTo>
                  <a:lnTo>
                    <a:pt x="2382" y="316706"/>
                  </a:lnTo>
                  <a:lnTo>
                    <a:pt x="0" y="169069"/>
                  </a:lnTo>
                  <a:lnTo>
                    <a:pt x="254794" y="135731"/>
                  </a:lnTo>
                  <a:lnTo>
                    <a:pt x="476250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2EE1A672-6CCA-504A-8ED7-5A7E81C34DCC}"/>
                </a:ext>
              </a:extLst>
            </p:cNvPr>
            <p:cNvSpPr/>
            <p:nvPr/>
          </p:nvSpPr>
          <p:spPr>
            <a:xfrm>
              <a:off x="3775075" y="4300538"/>
              <a:ext cx="3402013" cy="479425"/>
            </a:xfrm>
            <a:custGeom>
              <a:avLst/>
              <a:gdLst>
                <a:gd name="connsiteX0" fmla="*/ 1119158 w 3402354"/>
                <a:gd name="connsiteY0" fmla="*/ 173904 h 479639"/>
                <a:gd name="connsiteX1" fmla="*/ 1601603 w 3402354"/>
                <a:gd name="connsiteY1" fmla="*/ 106586 h 479639"/>
                <a:gd name="connsiteX2" fmla="*/ 1800751 w 3402354"/>
                <a:gd name="connsiteY2" fmla="*/ 89757 h 479639"/>
                <a:gd name="connsiteX3" fmla="*/ 2215877 w 3402354"/>
                <a:gd name="connsiteY3" fmla="*/ 84147 h 479639"/>
                <a:gd name="connsiteX4" fmla="*/ 2631004 w 3402354"/>
                <a:gd name="connsiteY4" fmla="*/ 72928 h 479639"/>
                <a:gd name="connsiteX5" fmla="*/ 2774054 w 3402354"/>
                <a:gd name="connsiteY5" fmla="*/ 67318 h 479639"/>
                <a:gd name="connsiteX6" fmla="*/ 2810518 w 3402354"/>
                <a:gd name="connsiteY6" fmla="*/ 64513 h 479639"/>
                <a:gd name="connsiteX7" fmla="*/ 2872226 w 3402354"/>
                <a:gd name="connsiteY7" fmla="*/ 36464 h 479639"/>
                <a:gd name="connsiteX8" fmla="*/ 2956373 w 3402354"/>
                <a:gd name="connsiteY8" fmla="*/ 5610 h 479639"/>
                <a:gd name="connsiteX9" fmla="*/ 2990032 w 3402354"/>
                <a:gd name="connsiteY9" fmla="*/ 0 h 479639"/>
                <a:gd name="connsiteX10" fmla="*/ 3018081 w 3402354"/>
                <a:gd name="connsiteY10" fmla="*/ 5610 h 479639"/>
                <a:gd name="connsiteX11" fmla="*/ 3091009 w 3402354"/>
                <a:gd name="connsiteY11" fmla="*/ 25244 h 479639"/>
                <a:gd name="connsiteX12" fmla="*/ 3169546 w 3402354"/>
                <a:gd name="connsiteY12" fmla="*/ 53293 h 479639"/>
                <a:gd name="connsiteX13" fmla="*/ 3228449 w 3402354"/>
                <a:gd name="connsiteY13" fmla="*/ 81342 h 479639"/>
                <a:gd name="connsiteX14" fmla="*/ 3290157 w 3402354"/>
                <a:gd name="connsiteY14" fmla="*/ 112196 h 479639"/>
                <a:gd name="connsiteX15" fmla="*/ 3363085 w 3402354"/>
                <a:gd name="connsiteY15" fmla="*/ 159880 h 479639"/>
                <a:gd name="connsiteX16" fmla="*/ 3382719 w 3402354"/>
                <a:gd name="connsiteY16" fmla="*/ 176709 h 479639"/>
                <a:gd name="connsiteX17" fmla="*/ 3391134 w 3402354"/>
                <a:gd name="connsiteY17" fmla="*/ 193539 h 479639"/>
                <a:gd name="connsiteX18" fmla="*/ 3399549 w 3402354"/>
                <a:gd name="connsiteY18" fmla="*/ 235612 h 479639"/>
                <a:gd name="connsiteX19" fmla="*/ 3402354 w 3402354"/>
                <a:gd name="connsiteY19" fmla="*/ 266466 h 479639"/>
                <a:gd name="connsiteX20" fmla="*/ 3393939 w 3402354"/>
                <a:gd name="connsiteY20" fmla="*/ 288905 h 479639"/>
                <a:gd name="connsiteX21" fmla="*/ 3374304 w 3402354"/>
                <a:gd name="connsiteY21" fmla="*/ 308540 h 479639"/>
                <a:gd name="connsiteX22" fmla="*/ 3346255 w 3402354"/>
                <a:gd name="connsiteY22" fmla="*/ 314150 h 479639"/>
                <a:gd name="connsiteX23" fmla="*/ 3306987 w 3402354"/>
                <a:gd name="connsiteY23" fmla="*/ 314150 h 479639"/>
                <a:gd name="connsiteX24" fmla="*/ 3172351 w 3402354"/>
                <a:gd name="connsiteY24" fmla="*/ 302930 h 479639"/>
                <a:gd name="connsiteX25" fmla="*/ 2967593 w 3402354"/>
                <a:gd name="connsiteY25" fmla="*/ 291710 h 479639"/>
                <a:gd name="connsiteX26" fmla="*/ 2751615 w 3402354"/>
                <a:gd name="connsiteY26" fmla="*/ 286101 h 479639"/>
                <a:gd name="connsiteX27" fmla="*/ 2381367 w 3402354"/>
                <a:gd name="connsiteY27" fmla="*/ 277686 h 479639"/>
                <a:gd name="connsiteX28" fmla="*/ 2053193 w 3402354"/>
                <a:gd name="connsiteY28" fmla="*/ 280491 h 479639"/>
                <a:gd name="connsiteX29" fmla="*/ 1800751 w 3402354"/>
                <a:gd name="connsiteY29" fmla="*/ 291710 h 479639"/>
                <a:gd name="connsiteX30" fmla="*/ 1531480 w 3402354"/>
                <a:gd name="connsiteY30" fmla="*/ 319759 h 479639"/>
                <a:gd name="connsiteX31" fmla="*/ 1208915 w 3402354"/>
                <a:gd name="connsiteY31" fmla="*/ 356223 h 479639"/>
                <a:gd name="connsiteX32" fmla="*/ 855497 w 3402354"/>
                <a:gd name="connsiteY32" fmla="*/ 403907 h 479639"/>
                <a:gd name="connsiteX33" fmla="*/ 603055 w 3402354"/>
                <a:gd name="connsiteY33" fmla="*/ 443175 h 479639"/>
                <a:gd name="connsiteX34" fmla="*/ 589031 w 3402354"/>
                <a:gd name="connsiteY34" fmla="*/ 448785 h 479639"/>
                <a:gd name="connsiteX35" fmla="*/ 558177 w 3402354"/>
                <a:gd name="connsiteY35" fmla="*/ 465615 h 479639"/>
                <a:gd name="connsiteX36" fmla="*/ 527323 w 3402354"/>
                <a:gd name="connsiteY36" fmla="*/ 476834 h 479639"/>
                <a:gd name="connsiteX37" fmla="*/ 507688 w 3402354"/>
                <a:gd name="connsiteY37" fmla="*/ 479639 h 479639"/>
                <a:gd name="connsiteX38" fmla="*/ 465615 w 3402354"/>
                <a:gd name="connsiteY38" fmla="*/ 479639 h 479639"/>
                <a:gd name="connsiteX39" fmla="*/ 417931 w 3402354"/>
                <a:gd name="connsiteY39" fmla="*/ 468420 h 479639"/>
                <a:gd name="connsiteX40" fmla="*/ 353419 w 3402354"/>
                <a:gd name="connsiteY40" fmla="*/ 443175 h 479639"/>
                <a:gd name="connsiteX41" fmla="*/ 235612 w 3402354"/>
                <a:gd name="connsiteY41" fmla="*/ 375858 h 479639"/>
                <a:gd name="connsiteX42" fmla="*/ 120611 w 3402354"/>
                <a:gd name="connsiteY42" fmla="*/ 297320 h 479639"/>
                <a:gd name="connsiteX43" fmla="*/ 39269 w 3402354"/>
                <a:gd name="connsiteY43" fmla="*/ 230002 h 479639"/>
                <a:gd name="connsiteX44" fmla="*/ 11220 w 3402354"/>
                <a:gd name="connsiteY44" fmla="*/ 207563 h 479639"/>
                <a:gd name="connsiteX45" fmla="*/ 5610 w 3402354"/>
                <a:gd name="connsiteY45" fmla="*/ 199148 h 479639"/>
                <a:gd name="connsiteX46" fmla="*/ 0 w 3402354"/>
                <a:gd name="connsiteY46" fmla="*/ 173904 h 479639"/>
                <a:gd name="connsiteX47" fmla="*/ 2805 w 3402354"/>
                <a:gd name="connsiteY47" fmla="*/ 159880 h 479639"/>
                <a:gd name="connsiteX48" fmla="*/ 16830 w 3402354"/>
                <a:gd name="connsiteY48" fmla="*/ 151465 h 479639"/>
                <a:gd name="connsiteX49" fmla="*/ 30854 w 3402354"/>
                <a:gd name="connsiteY49" fmla="*/ 151465 h 479639"/>
                <a:gd name="connsiteX50" fmla="*/ 70123 w 3402354"/>
                <a:gd name="connsiteY50" fmla="*/ 165489 h 479639"/>
                <a:gd name="connsiteX51" fmla="*/ 131831 w 3402354"/>
                <a:gd name="connsiteY51" fmla="*/ 196343 h 479639"/>
                <a:gd name="connsiteX52" fmla="*/ 213173 w 3402354"/>
                <a:gd name="connsiteY52" fmla="*/ 224393 h 479639"/>
                <a:gd name="connsiteX53" fmla="*/ 277686 w 3402354"/>
                <a:gd name="connsiteY53" fmla="*/ 241222 h 479639"/>
                <a:gd name="connsiteX54" fmla="*/ 347809 w 3402354"/>
                <a:gd name="connsiteY54" fmla="*/ 255247 h 479639"/>
                <a:gd name="connsiteX55" fmla="*/ 429151 w 3402354"/>
                <a:gd name="connsiteY55" fmla="*/ 266466 h 479639"/>
                <a:gd name="connsiteX56" fmla="*/ 546957 w 3402354"/>
                <a:gd name="connsiteY56" fmla="*/ 252442 h 479639"/>
                <a:gd name="connsiteX57" fmla="*/ 852692 w 3402354"/>
                <a:gd name="connsiteY57" fmla="*/ 207563 h 479639"/>
                <a:gd name="connsiteX58" fmla="*/ 1119158 w 3402354"/>
                <a:gd name="connsiteY58" fmla="*/ 173904 h 4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02354" h="479639">
                  <a:moveTo>
                    <a:pt x="1119158" y="173904"/>
                  </a:moveTo>
                  <a:lnTo>
                    <a:pt x="1601603" y="106586"/>
                  </a:lnTo>
                  <a:lnTo>
                    <a:pt x="1800751" y="89757"/>
                  </a:lnTo>
                  <a:lnTo>
                    <a:pt x="2215877" y="84147"/>
                  </a:lnTo>
                  <a:lnTo>
                    <a:pt x="2631004" y="72928"/>
                  </a:lnTo>
                  <a:lnTo>
                    <a:pt x="2774054" y="67318"/>
                  </a:lnTo>
                  <a:lnTo>
                    <a:pt x="2810518" y="64513"/>
                  </a:lnTo>
                  <a:lnTo>
                    <a:pt x="2872226" y="36464"/>
                  </a:lnTo>
                  <a:lnTo>
                    <a:pt x="2956373" y="5610"/>
                  </a:lnTo>
                  <a:lnTo>
                    <a:pt x="2990032" y="0"/>
                  </a:lnTo>
                  <a:lnTo>
                    <a:pt x="3018081" y="5610"/>
                  </a:lnTo>
                  <a:lnTo>
                    <a:pt x="3091009" y="25244"/>
                  </a:lnTo>
                  <a:lnTo>
                    <a:pt x="3169546" y="53293"/>
                  </a:lnTo>
                  <a:lnTo>
                    <a:pt x="3228449" y="81342"/>
                  </a:lnTo>
                  <a:lnTo>
                    <a:pt x="3290157" y="112196"/>
                  </a:lnTo>
                  <a:lnTo>
                    <a:pt x="3363085" y="159880"/>
                  </a:lnTo>
                  <a:lnTo>
                    <a:pt x="3382719" y="176709"/>
                  </a:lnTo>
                  <a:lnTo>
                    <a:pt x="3391134" y="193539"/>
                  </a:lnTo>
                  <a:lnTo>
                    <a:pt x="3399549" y="235612"/>
                  </a:lnTo>
                  <a:lnTo>
                    <a:pt x="3402354" y="266466"/>
                  </a:lnTo>
                  <a:lnTo>
                    <a:pt x="3393939" y="288905"/>
                  </a:lnTo>
                  <a:lnTo>
                    <a:pt x="3374304" y="308540"/>
                  </a:lnTo>
                  <a:lnTo>
                    <a:pt x="3346255" y="314150"/>
                  </a:lnTo>
                  <a:lnTo>
                    <a:pt x="3306987" y="314150"/>
                  </a:lnTo>
                  <a:lnTo>
                    <a:pt x="3172351" y="302930"/>
                  </a:lnTo>
                  <a:lnTo>
                    <a:pt x="2967593" y="291710"/>
                  </a:lnTo>
                  <a:lnTo>
                    <a:pt x="2751615" y="286101"/>
                  </a:lnTo>
                  <a:lnTo>
                    <a:pt x="2381367" y="277686"/>
                  </a:lnTo>
                  <a:lnTo>
                    <a:pt x="2053193" y="280491"/>
                  </a:lnTo>
                  <a:lnTo>
                    <a:pt x="1800751" y="291710"/>
                  </a:lnTo>
                  <a:lnTo>
                    <a:pt x="1531480" y="319759"/>
                  </a:lnTo>
                  <a:lnTo>
                    <a:pt x="1208915" y="356223"/>
                  </a:lnTo>
                  <a:lnTo>
                    <a:pt x="855497" y="403907"/>
                  </a:lnTo>
                  <a:lnTo>
                    <a:pt x="603055" y="443175"/>
                  </a:lnTo>
                  <a:lnTo>
                    <a:pt x="589031" y="448785"/>
                  </a:lnTo>
                  <a:lnTo>
                    <a:pt x="558177" y="465615"/>
                  </a:lnTo>
                  <a:lnTo>
                    <a:pt x="527323" y="476834"/>
                  </a:lnTo>
                  <a:lnTo>
                    <a:pt x="507688" y="479639"/>
                  </a:lnTo>
                  <a:lnTo>
                    <a:pt x="465615" y="479639"/>
                  </a:lnTo>
                  <a:lnTo>
                    <a:pt x="417931" y="468420"/>
                  </a:lnTo>
                  <a:lnTo>
                    <a:pt x="353419" y="443175"/>
                  </a:lnTo>
                  <a:lnTo>
                    <a:pt x="235612" y="375858"/>
                  </a:lnTo>
                  <a:lnTo>
                    <a:pt x="120611" y="297320"/>
                  </a:lnTo>
                  <a:lnTo>
                    <a:pt x="39269" y="230002"/>
                  </a:lnTo>
                  <a:lnTo>
                    <a:pt x="11220" y="207563"/>
                  </a:lnTo>
                  <a:lnTo>
                    <a:pt x="5610" y="199148"/>
                  </a:lnTo>
                  <a:lnTo>
                    <a:pt x="0" y="173904"/>
                  </a:lnTo>
                  <a:lnTo>
                    <a:pt x="2805" y="159880"/>
                  </a:lnTo>
                  <a:lnTo>
                    <a:pt x="16830" y="151465"/>
                  </a:lnTo>
                  <a:lnTo>
                    <a:pt x="30854" y="151465"/>
                  </a:lnTo>
                  <a:lnTo>
                    <a:pt x="70123" y="165489"/>
                  </a:lnTo>
                  <a:lnTo>
                    <a:pt x="131831" y="196343"/>
                  </a:lnTo>
                  <a:lnTo>
                    <a:pt x="213173" y="224393"/>
                  </a:lnTo>
                  <a:lnTo>
                    <a:pt x="277686" y="241222"/>
                  </a:lnTo>
                  <a:lnTo>
                    <a:pt x="347809" y="255247"/>
                  </a:lnTo>
                  <a:lnTo>
                    <a:pt x="429151" y="266466"/>
                  </a:lnTo>
                  <a:lnTo>
                    <a:pt x="546957" y="252442"/>
                  </a:lnTo>
                  <a:lnTo>
                    <a:pt x="852692" y="207563"/>
                  </a:lnTo>
                  <a:lnTo>
                    <a:pt x="1119158" y="173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B9EE575-4F50-CE43-9C94-53BBB8E1B2CF}"/>
                </a:ext>
              </a:extLst>
            </p:cNvPr>
            <p:cNvSpPr/>
            <p:nvPr/>
          </p:nvSpPr>
          <p:spPr>
            <a:xfrm rot="16200000">
              <a:off x="3370263" y="3163887"/>
              <a:ext cx="4019550" cy="536575"/>
            </a:xfrm>
            <a:custGeom>
              <a:avLst/>
              <a:gdLst>
                <a:gd name="connsiteX0" fmla="*/ 1223586 w 4019413"/>
                <a:gd name="connsiteY0" fmla="*/ 236823 h 536141"/>
                <a:gd name="connsiteX1" fmla="*/ 3180665 w 4019413"/>
                <a:gd name="connsiteY1" fmla="*/ 236823 h 536141"/>
                <a:gd name="connsiteX2" fmla="*/ 3348415 w 4019413"/>
                <a:gd name="connsiteY2" fmla="*/ 217088 h 536141"/>
                <a:gd name="connsiteX3" fmla="*/ 3572081 w 4019413"/>
                <a:gd name="connsiteY3" fmla="*/ 210509 h 536141"/>
                <a:gd name="connsiteX4" fmla="*/ 3657600 w 4019413"/>
                <a:gd name="connsiteY4" fmla="*/ 203931 h 536141"/>
                <a:gd name="connsiteX5" fmla="*/ 3736541 w 4019413"/>
                <a:gd name="connsiteY5" fmla="*/ 190774 h 536141"/>
                <a:gd name="connsiteX6" fmla="*/ 3779301 w 4019413"/>
                <a:gd name="connsiteY6" fmla="*/ 177617 h 536141"/>
                <a:gd name="connsiteX7" fmla="*/ 3805615 w 4019413"/>
                <a:gd name="connsiteY7" fmla="*/ 167749 h 536141"/>
                <a:gd name="connsiteX8" fmla="*/ 3831928 w 4019413"/>
                <a:gd name="connsiteY8" fmla="*/ 154593 h 536141"/>
                <a:gd name="connsiteX9" fmla="*/ 3861531 w 4019413"/>
                <a:gd name="connsiteY9" fmla="*/ 128279 h 536141"/>
                <a:gd name="connsiteX10" fmla="*/ 3897712 w 4019413"/>
                <a:gd name="connsiteY10" fmla="*/ 95387 h 536141"/>
                <a:gd name="connsiteX11" fmla="*/ 3930604 w 4019413"/>
                <a:gd name="connsiteY11" fmla="*/ 52627 h 536141"/>
                <a:gd name="connsiteX12" fmla="*/ 3947051 w 4019413"/>
                <a:gd name="connsiteY12" fmla="*/ 23024 h 536141"/>
                <a:gd name="connsiteX13" fmla="*/ 3963497 w 4019413"/>
                <a:gd name="connsiteY13" fmla="*/ 3289 h 536141"/>
                <a:gd name="connsiteX14" fmla="*/ 3973364 w 4019413"/>
                <a:gd name="connsiteY14" fmla="*/ 0 h 536141"/>
                <a:gd name="connsiteX15" fmla="*/ 3993099 w 4019413"/>
                <a:gd name="connsiteY15" fmla="*/ 6578 h 536141"/>
                <a:gd name="connsiteX16" fmla="*/ 4002967 w 4019413"/>
                <a:gd name="connsiteY16" fmla="*/ 16446 h 536141"/>
                <a:gd name="connsiteX17" fmla="*/ 4012835 w 4019413"/>
                <a:gd name="connsiteY17" fmla="*/ 49338 h 536141"/>
                <a:gd name="connsiteX18" fmla="*/ 4019413 w 4019413"/>
                <a:gd name="connsiteY18" fmla="*/ 118411 h 536141"/>
                <a:gd name="connsiteX19" fmla="*/ 4019413 w 4019413"/>
                <a:gd name="connsiteY19" fmla="*/ 174328 h 536141"/>
                <a:gd name="connsiteX20" fmla="*/ 3973364 w 4019413"/>
                <a:gd name="connsiteY20" fmla="*/ 309185 h 536141"/>
                <a:gd name="connsiteX21" fmla="*/ 3927315 w 4019413"/>
                <a:gd name="connsiteY21" fmla="*/ 440754 h 536141"/>
                <a:gd name="connsiteX22" fmla="*/ 3904291 w 4019413"/>
                <a:gd name="connsiteY22" fmla="*/ 496670 h 536141"/>
                <a:gd name="connsiteX23" fmla="*/ 3887845 w 4019413"/>
                <a:gd name="connsiteY23" fmla="*/ 513116 h 536141"/>
                <a:gd name="connsiteX24" fmla="*/ 3864820 w 4019413"/>
                <a:gd name="connsiteY24" fmla="*/ 529562 h 536141"/>
                <a:gd name="connsiteX25" fmla="*/ 3848374 w 4019413"/>
                <a:gd name="connsiteY25" fmla="*/ 536141 h 536141"/>
                <a:gd name="connsiteX26" fmla="*/ 3818771 w 4019413"/>
                <a:gd name="connsiteY26" fmla="*/ 532852 h 536141"/>
                <a:gd name="connsiteX27" fmla="*/ 3776012 w 4019413"/>
                <a:gd name="connsiteY27" fmla="*/ 519695 h 536141"/>
                <a:gd name="connsiteX28" fmla="*/ 3749698 w 4019413"/>
                <a:gd name="connsiteY28" fmla="*/ 506538 h 536141"/>
                <a:gd name="connsiteX29" fmla="*/ 3687203 w 4019413"/>
                <a:gd name="connsiteY29" fmla="*/ 493381 h 536141"/>
                <a:gd name="connsiteX30" fmla="*/ 3558924 w 4019413"/>
                <a:gd name="connsiteY30" fmla="*/ 483513 h 536141"/>
                <a:gd name="connsiteX31" fmla="*/ 440754 w 4019413"/>
                <a:gd name="connsiteY31" fmla="*/ 483513 h 536141"/>
                <a:gd name="connsiteX32" fmla="*/ 269715 w 4019413"/>
                <a:gd name="connsiteY32" fmla="*/ 476935 h 536141"/>
                <a:gd name="connsiteX33" fmla="*/ 171039 w 4019413"/>
                <a:gd name="connsiteY33" fmla="*/ 467067 h 536141"/>
                <a:gd name="connsiteX34" fmla="*/ 131569 w 4019413"/>
                <a:gd name="connsiteY34" fmla="*/ 460489 h 536141"/>
                <a:gd name="connsiteX35" fmla="*/ 69074 w 4019413"/>
                <a:gd name="connsiteY35" fmla="*/ 447332 h 536141"/>
                <a:gd name="connsiteX36" fmla="*/ 36181 w 4019413"/>
                <a:gd name="connsiteY36" fmla="*/ 434175 h 536141"/>
                <a:gd name="connsiteX37" fmla="*/ 16446 w 4019413"/>
                <a:gd name="connsiteY37" fmla="*/ 417729 h 536141"/>
                <a:gd name="connsiteX38" fmla="*/ 6579 w 4019413"/>
                <a:gd name="connsiteY38" fmla="*/ 397994 h 536141"/>
                <a:gd name="connsiteX39" fmla="*/ 0 w 4019413"/>
                <a:gd name="connsiteY39" fmla="*/ 378259 h 536141"/>
                <a:gd name="connsiteX40" fmla="*/ 0 w 4019413"/>
                <a:gd name="connsiteY40" fmla="*/ 365102 h 536141"/>
                <a:gd name="connsiteX41" fmla="*/ 9868 w 4019413"/>
                <a:gd name="connsiteY41" fmla="*/ 351945 h 536141"/>
                <a:gd name="connsiteX42" fmla="*/ 36181 w 4019413"/>
                <a:gd name="connsiteY42" fmla="*/ 338788 h 536141"/>
                <a:gd name="connsiteX43" fmla="*/ 101966 w 4019413"/>
                <a:gd name="connsiteY43" fmla="*/ 315764 h 536141"/>
                <a:gd name="connsiteX44" fmla="*/ 203931 w 4019413"/>
                <a:gd name="connsiteY44" fmla="*/ 289450 h 536141"/>
                <a:gd name="connsiteX45" fmla="*/ 312475 w 4019413"/>
                <a:gd name="connsiteY45" fmla="*/ 273004 h 536141"/>
                <a:gd name="connsiteX46" fmla="*/ 427597 w 4019413"/>
                <a:gd name="connsiteY46" fmla="*/ 266426 h 536141"/>
                <a:gd name="connsiteX47" fmla="*/ 522984 w 4019413"/>
                <a:gd name="connsiteY47" fmla="*/ 259847 h 536141"/>
                <a:gd name="connsiteX48" fmla="*/ 677577 w 4019413"/>
                <a:gd name="connsiteY48" fmla="*/ 259847 h 536141"/>
                <a:gd name="connsiteX49" fmla="*/ 832170 w 4019413"/>
                <a:gd name="connsiteY49" fmla="*/ 263137 h 536141"/>
                <a:gd name="connsiteX50" fmla="*/ 1026233 w 4019413"/>
                <a:gd name="connsiteY50" fmla="*/ 240112 h 536141"/>
                <a:gd name="connsiteX51" fmla="*/ 1223586 w 4019413"/>
                <a:gd name="connsiteY51" fmla="*/ 236823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9413" h="536141">
                  <a:moveTo>
                    <a:pt x="1223586" y="236823"/>
                  </a:moveTo>
                  <a:lnTo>
                    <a:pt x="3180665" y="236823"/>
                  </a:lnTo>
                  <a:lnTo>
                    <a:pt x="3348415" y="217088"/>
                  </a:lnTo>
                  <a:lnTo>
                    <a:pt x="3572081" y="210509"/>
                  </a:lnTo>
                  <a:lnTo>
                    <a:pt x="3657600" y="203931"/>
                  </a:lnTo>
                  <a:lnTo>
                    <a:pt x="3736541" y="190774"/>
                  </a:lnTo>
                  <a:lnTo>
                    <a:pt x="3779301" y="177617"/>
                  </a:lnTo>
                  <a:lnTo>
                    <a:pt x="3805615" y="167749"/>
                  </a:lnTo>
                  <a:lnTo>
                    <a:pt x="3831928" y="154593"/>
                  </a:lnTo>
                  <a:lnTo>
                    <a:pt x="3861531" y="128279"/>
                  </a:lnTo>
                  <a:lnTo>
                    <a:pt x="3897712" y="95387"/>
                  </a:lnTo>
                  <a:lnTo>
                    <a:pt x="3930604" y="52627"/>
                  </a:lnTo>
                  <a:lnTo>
                    <a:pt x="3947051" y="23024"/>
                  </a:lnTo>
                  <a:lnTo>
                    <a:pt x="3963497" y="3289"/>
                  </a:lnTo>
                  <a:lnTo>
                    <a:pt x="3973364" y="0"/>
                  </a:lnTo>
                  <a:lnTo>
                    <a:pt x="3993099" y="6578"/>
                  </a:lnTo>
                  <a:lnTo>
                    <a:pt x="4002967" y="16446"/>
                  </a:lnTo>
                  <a:lnTo>
                    <a:pt x="4012835" y="49338"/>
                  </a:lnTo>
                  <a:lnTo>
                    <a:pt x="4019413" y="118411"/>
                  </a:lnTo>
                  <a:lnTo>
                    <a:pt x="4019413" y="174328"/>
                  </a:lnTo>
                  <a:lnTo>
                    <a:pt x="3973364" y="309185"/>
                  </a:lnTo>
                  <a:lnTo>
                    <a:pt x="3927315" y="440754"/>
                  </a:lnTo>
                  <a:lnTo>
                    <a:pt x="3904291" y="496670"/>
                  </a:lnTo>
                  <a:lnTo>
                    <a:pt x="3887845" y="513116"/>
                  </a:lnTo>
                  <a:lnTo>
                    <a:pt x="3864820" y="529562"/>
                  </a:lnTo>
                  <a:lnTo>
                    <a:pt x="3848374" y="536141"/>
                  </a:lnTo>
                  <a:lnTo>
                    <a:pt x="3818771" y="532852"/>
                  </a:lnTo>
                  <a:lnTo>
                    <a:pt x="3776012" y="519695"/>
                  </a:lnTo>
                  <a:lnTo>
                    <a:pt x="3749698" y="506538"/>
                  </a:lnTo>
                  <a:lnTo>
                    <a:pt x="3687203" y="493381"/>
                  </a:lnTo>
                  <a:lnTo>
                    <a:pt x="3558924" y="483513"/>
                  </a:lnTo>
                  <a:lnTo>
                    <a:pt x="440754" y="483513"/>
                  </a:lnTo>
                  <a:lnTo>
                    <a:pt x="269715" y="476935"/>
                  </a:lnTo>
                  <a:lnTo>
                    <a:pt x="171039" y="467067"/>
                  </a:lnTo>
                  <a:lnTo>
                    <a:pt x="131569" y="460489"/>
                  </a:lnTo>
                  <a:lnTo>
                    <a:pt x="69074" y="447332"/>
                  </a:lnTo>
                  <a:lnTo>
                    <a:pt x="36181" y="434175"/>
                  </a:lnTo>
                  <a:lnTo>
                    <a:pt x="16446" y="417729"/>
                  </a:lnTo>
                  <a:lnTo>
                    <a:pt x="6579" y="397994"/>
                  </a:lnTo>
                  <a:lnTo>
                    <a:pt x="0" y="378259"/>
                  </a:lnTo>
                  <a:lnTo>
                    <a:pt x="0" y="365102"/>
                  </a:lnTo>
                  <a:lnTo>
                    <a:pt x="9868" y="351945"/>
                  </a:lnTo>
                  <a:lnTo>
                    <a:pt x="36181" y="338788"/>
                  </a:lnTo>
                  <a:lnTo>
                    <a:pt x="101966" y="315764"/>
                  </a:lnTo>
                  <a:lnTo>
                    <a:pt x="203931" y="289450"/>
                  </a:lnTo>
                  <a:lnTo>
                    <a:pt x="312475" y="273004"/>
                  </a:lnTo>
                  <a:lnTo>
                    <a:pt x="427597" y="266426"/>
                  </a:lnTo>
                  <a:lnTo>
                    <a:pt x="522984" y="259847"/>
                  </a:lnTo>
                  <a:lnTo>
                    <a:pt x="677577" y="259847"/>
                  </a:lnTo>
                  <a:lnTo>
                    <a:pt x="832170" y="263137"/>
                  </a:lnTo>
                  <a:lnTo>
                    <a:pt x="1026233" y="240112"/>
                  </a:lnTo>
                  <a:lnTo>
                    <a:pt x="1223586" y="236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43F68089-FEEA-5841-B656-020B6C1D882E}"/>
                </a:ext>
              </a:extLst>
            </p:cNvPr>
            <p:cNvSpPr/>
            <p:nvPr/>
          </p:nvSpPr>
          <p:spPr>
            <a:xfrm>
              <a:off x="2628900" y="4535488"/>
              <a:ext cx="1008063" cy="739775"/>
            </a:xfrm>
            <a:custGeom>
              <a:avLst/>
              <a:gdLst>
                <a:gd name="connsiteX0" fmla="*/ 509588 w 1007269"/>
                <a:gd name="connsiteY0" fmla="*/ 531019 h 738188"/>
                <a:gd name="connsiteX1" fmla="*/ 619125 w 1007269"/>
                <a:gd name="connsiteY1" fmla="*/ 464344 h 738188"/>
                <a:gd name="connsiteX2" fmla="*/ 771525 w 1007269"/>
                <a:gd name="connsiteY2" fmla="*/ 357188 h 738188"/>
                <a:gd name="connsiteX3" fmla="*/ 821531 w 1007269"/>
                <a:gd name="connsiteY3" fmla="*/ 319088 h 738188"/>
                <a:gd name="connsiteX4" fmla="*/ 876300 w 1007269"/>
                <a:gd name="connsiteY4" fmla="*/ 302419 h 738188"/>
                <a:gd name="connsiteX5" fmla="*/ 938213 w 1007269"/>
                <a:gd name="connsiteY5" fmla="*/ 280988 h 738188"/>
                <a:gd name="connsiteX6" fmla="*/ 964406 w 1007269"/>
                <a:gd name="connsiteY6" fmla="*/ 273844 h 738188"/>
                <a:gd name="connsiteX7" fmla="*/ 1007269 w 1007269"/>
                <a:gd name="connsiteY7" fmla="*/ 261938 h 738188"/>
                <a:gd name="connsiteX8" fmla="*/ 685800 w 1007269"/>
                <a:gd name="connsiteY8" fmla="*/ 0 h 738188"/>
                <a:gd name="connsiteX9" fmla="*/ 685800 w 1007269"/>
                <a:gd name="connsiteY9" fmla="*/ 33338 h 738188"/>
                <a:gd name="connsiteX10" fmla="*/ 685800 w 1007269"/>
                <a:gd name="connsiteY10" fmla="*/ 66675 h 738188"/>
                <a:gd name="connsiteX11" fmla="*/ 685800 w 1007269"/>
                <a:gd name="connsiteY11" fmla="*/ 95250 h 738188"/>
                <a:gd name="connsiteX12" fmla="*/ 678656 w 1007269"/>
                <a:gd name="connsiteY12" fmla="*/ 128588 h 738188"/>
                <a:gd name="connsiteX13" fmla="*/ 671513 w 1007269"/>
                <a:gd name="connsiteY13" fmla="*/ 157163 h 738188"/>
                <a:gd name="connsiteX14" fmla="*/ 645319 w 1007269"/>
                <a:gd name="connsiteY14" fmla="*/ 204788 h 738188"/>
                <a:gd name="connsiteX15" fmla="*/ 611981 w 1007269"/>
                <a:gd name="connsiteY15" fmla="*/ 245269 h 738188"/>
                <a:gd name="connsiteX16" fmla="*/ 554831 w 1007269"/>
                <a:gd name="connsiteY16" fmla="*/ 300038 h 738188"/>
                <a:gd name="connsiteX17" fmla="*/ 471488 w 1007269"/>
                <a:gd name="connsiteY17" fmla="*/ 369094 h 738188"/>
                <a:gd name="connsiteX18" fmla="*/ 407194 w 1007269"/>
                <a:gd name="connsiteY18" fmla="*/ 409575 h 738188"/>
                <a:gd name="connsiteX19" fmla="*/ 357188 w 1007269"/>
                <a:gd name="connsiteY19" fmla="*/ 440532 h 738188"/>
                <a:gd name="connsiteX20" fmla="*/ 297656 w 1007269"/>
                <a:gd name="connsiteY20" fmla="*/ 469107 h 738188"/>
                <a:gd name="connsiteX21" fmla="*/ 221456 w 1007269"/>
                <a:gd name="connsiteY21" fmla="*/ 497682 h 738188"/>
                <a:gd name="connsiteX22" fmla="*/ 161925 w 1007269"/>
                <a:gd name="connsiteY22" fmla="*/ 514350 h 738188"/>
                <a:gd name="connsiteX23" fmla="*/ 109538 w 1007269"/>
                <a:gd name="connsiteY23" fmla="*/ 526257 h 738188"/>
                <a:gd name="connsiteX24" fmla="*/ 85725 w 1007269"/>
                <a:gd name="connsiteY24" fmla="*/ 531019 h 738188"/>
                <a:gd name="connsiteX25" fmla="*/ 71438 w 1007269"/>
                <a:gd name="connsiteY25" fmla="*/ 540544 h 738188"/>
                <a:gd name="connsiteX26" fmla="*/ 54769 w 1007269"/>
                <a:gd name="connsiteY26" fmla="*/ 557213 h 738188"/>
                <a:gd name="connsiteX27" fmla="*/ 40481 w 1007269"/>
                <a:gd name="connsiteY27" fmla="*/ 578644 h 738188"/>
                <a:gd name="connsiteX28" fmla="*/ 26194 w 1007269"/>
                <a:gd name="connsiteY28" fmla="*/ 626269 h 738188"/>
                <a:gd name="connsiteX29" fmla="*/ 0 w 1007269"/>
                <a:gd name="connsiteY29" fmla="*/ 738188 h 738188"/>
                <a:gd name="connsiteX30" fmla="*/ 195263 w 1007269"/>
                <a:gd name="connsiteY30" fmla="*/ 726282 h 738188"/>
                <a:gd name="connsiteX31" fmla="*/ 359569 w 1007269"/>
                <a:gd name="connsiteY31" fmla="*/ 623888 h 738188"/>
                <a:gd name="connsiteX32" fmla="*/ 509588 w 1007269"/>
                <a:gd name="connsiteY32" fmla="*/ 53101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7269" h="738188">
                  <a:moveTo>
                    <a:pt x="509588" y="531019"/>
                  </a:moveTo>
                  <a:lnTo>
                    <a:pt x="619125" y="464344"/>
                  </a:lnTo>
                  <a:lnTo>
                    <a:pt x="771525" y="357188"/>
                  </a:lnTo>
                  <a:lnTo>
                    <a:pt x="821531" y="319088"/>
                  </a:lnTo>
                  <a:lnTo>
                    <a:pt x="876300" y="302419"/>
                  </a:lnTo>
                  <a:lnTo>
                    <a:pt x="938213" y="280988"/>
                  </a:lnTo>
                  <a:lnTo>
                    <a:pt x="964406" y="273844"/>
                  </a:lnTo>
                  <a:lnTo>
                    <a:pt x="1007269" y="261938"/>
                  </a:lnTo>
                  <a:lnTo>
                    <a:pt x="685800" y="0"/>
                  </a:lnTo>
                  <a:lnTo>
                    <a:pt x="685800" y="33338"/>
                  </a:lnTo>
                  <a:lnTo>
                    <a:pt x="685800" y="66675"/>
                  </a:lnTo>
                  <a:lnTo>
                    <a:pt x="685800" y="95250"/>
                  </a:lnTo>
                  <a:lnTo>
                    <a:pt x="678656" y="128588"/>
                  </a:lnTo>
                  <a:lnTo>
                    <a:pt x="671513" y="157163"/>
                  </a:lnTo>
                  <a:lnTo>
                    <a:pt x="645319" y="204788"/>
                  </a:lnTo>
                  <a:lnTo>
                    <a:pt x="611981" y="245269"/>
                  </a:lnTo>
                  <a:lnTo>
                    <a:pt x="554831" y="300038"/>
                  </a:lnTo>
                  <a:lnTo>
                    <a:pt x="471488" y="369094"/>
                  </a:lnTo>
                  <a:lnTo>
                    <a:pt x="407194" y="409575"/>
                  </a:lnTo>
                  <a:lnTo>
                    <a:pt x="357188" y="440532"/>
                  </a:lnTo>
                  <a:lnTo>
                    <a:pt x="297656" y="469107"/>
                  </a:lnTo>
                  <a:lnTo>
                    <a:pt x="221456" y="497682"/>
                  </a:lnTo>
                  <a:lnTo>
                    <a:pt x="161925" y="514350"/>
                  </a:lnTo>
                  <a:lnTo>
                    <a:pt x="109538" y="526257"/>
                  </a:lnTo>
                  <a:lnTo>
                    <a:pt x="85725" y="531019"/>
                  </a:lnTo>
                  <a:lnTo>
                    <a:pt x="71438" y="540544"/>
                  </a:lnTo>
                  <a:lnTo>
                    <a:pt x="54769" y="557213"/>
                  </a:lnTo>
                  <a:lnTo>
                    <a:pt x="40481" y="578644"/>
                  </a:lnTo>
                  <a:lnTo>
                    <a:pt x="26194" y="626269"/>
                  </a:lnTo>
                  <a:lnTo>
                    <a:pt x="0" y="738188"/>
                  </a:lnTo>
                  <a:lnTo>
                    <a:pt x="195263" y="726282"/>
                  </a:lnTo>
                  <a:lnTo>
                    <a:pt x="359569" y="623888"/>
                  </a:lnTo>
                  <a:lnTo>
                    <a:pt x="50958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F0B3FBCF-14A1-A84B-9926-6693212C77EF}"/>
                </a:ext>
              </a:extLst>
            </p:cNvPr>
            <p:cNvSpPr/>
            <p:nvPr/>
          </p:nvSpPr>
          <p:spPr>
            <a:xfrm>
              <a:off x="2590800" y="5075238"/>
              <a:ext cx="4702175" cy="1036637"/>
            </a:xfrm>
            <a:custGeom>
              <a:avLst/>
              <a:gdLst>
                <a:gd name="connsiteX0" fmla="*/ 1802130 w 4701540"/>
                <a:gd name="connsiteY0" fmla="*/ 487680 h 1036320"/>
                <a:gd name="connsiteX1" fmla="*/ 2122170 w 4701540"/>
                <a:gd name="connsiteY1" fmla="*/ 567690 h 1036320"/>
                <a:gd name="connsiteX2" fmla="*/ 2415540 w 4701540"/>
                <a:gd name="connsiteY2" fmla="*/ 643890 h 1036320"/>
                <a:gd name="connsiteX3" fmla="*/ 2743200 w 4701540"/>
                <a:gd name="connsiteY3" fmla="*/ 731520 h 1036320"/>
                <a:gd name="connsiteX4" fmla="*/ 3017520 w 4701540"/>
                <a:gd name="connsiteY4" fmla="*/ 807720 h 1036320"/>
                <a:gd name="connsiteX5" fmla="*/ 3230880 w 4701540"/>
                <a:gd name="connsiteY5" fmla="*/ 864870 h 1036320"/>
                <a:gd name="connsiteX6" fmla="*/ 3501390 w 4701540"/>
                <a:gd name="connsiteY6" fmla="*/ 933450 h 1036320"/>
                <a:gd name="connsiteX7" fmla="*/ 3672840 w 4701540"/>
                <a:gd name="connsiteY7" fmla="*/ 975360 h 1036320"/>
                <a:gd name="connsiteX8" fmla="*/ 3897630 w 4701540"/>
                <a:gd name="connsiteY8" fmla="*/ 1017270 h 1036320"/>
                <a:gd name="connsiteX9" fmla="*/ 4000500 w 4701540"/>
                <a:gd name="connsiteY9" fmla="*/ 1036320 h 1036320"/>
                <a:gd name="connsiteX10" fmla="*/ 4061460 w 4701540"/>
                <a:gd name="connsiteY10" fmla="*/ 1009650 h 1036320"/>
                <a:gd name="connsiteX11" fmla="*/ 4232910 w 4701540"/>
                <a:gd name="connsiteY11" fmla="*/ 944880 h 1036320"/>
                <a:gd name="connsiteX12" fmla="*/ 4461510 w 4701540"/>
                <a:gd name="connsiteY12" fmla="*/ 853440 h 1036320"/>
                <a:gd name="connsiteX13" fmla="*/ 4606290 w 4701540"/>
                <a:gd name="connsiteY13" fmla="*/ 796290 h 1036320"/>
                <a:gd name="connsiteX14" fmla="*/ 4674870 w 4701540"/>
                <a:gd name="connsiteY14" fmla="*/ 765810 h 1036320"/>
                <a:gd name="connsiteX15" fmla="*/ 4697730 w 4701540"/>
                <a:gd name="connsiteY15" fmla="*/ 742950 h 1036320"/>
                <a:gd name="connsiteX16" fmla="*/ 4701540 w 4701540"/>
                <a:gd name="connsiteY16" fmla="*/ 731520 h 1036320"/>
                <a:gd name="connsiteX17" fmla="*/ 4701540 w 4701540"/>
                <a:gd name="connsiteY17" fmla="*/ 720090 h 1036320"/>
                <a:gd name="connsiteX18" fmla="*/ 4697730 w 4701540"/>
                <a:gd name="connsiteY18" fmla="*/ 712470 h 1036320"/>
                <a:gd name="connsiteX19" fmla="*/ 4671060 w 4701540"/>
                <a:gd name="connsiteY19" fmla="*/ 701040 h 1036320"/>
                <a:gd name="connsiteX20" fmla="*/ 4602480 w 4701540"/>
                <a:gd name="connsiteY20" fmla="*/ 701040 h 1036320"/>
                <a:gd name="connsiteX21" fmla="*/ 4461510 w 4701540"/>
                <a:gd name="connsiteY21" fmla="*/ 693420 h 1036320"/>
                <a:gd name="connsiteX22" fmla="*/ 4347210 w 4701540"/>
                <a:gd name="connsiteY22" fmla="*/ 689610 h 1036320"/>
                <a:gd name="connsiteX23" fmla="*/ 4175760 w 4701540"/>
                <a:gd name="connsiteY23" fmla="*/ 678180 h 1036320"/>
                <a:gd name="connsiteX24" fmla="*/ 3977640 w 4701540"/>
                <a:gd name="connsiteY24" fmla="*/ 662940 h 1036320"/>
                <a:gd name="connsiteX25" fmla="*/ 3726180 w 4701540"/>
                <a:gd name="connsiteY25" fmla="*/ 636270 h 1036320"/>
                <a:gd name="connsiteX26" fmla="*/ 3467100 w 4701540"/>
                <a:gd name="connsiteY26" fmla="*/ 601980 h 1036320"/>
                <a:gd name="connsiteX27" fmla="*/ 3208020 w 4701540"/>
                <a:gd name="connsiteY27" fmla="*/ 552450 h 1036320"/>
                <a:gd name="connsiteX28" fmla="*/ 2716530 w 4701540"/>
                <a:gd name="connsiteY28" fmla="*/ 453390 h 1036320"/>
                <a:gd name="connsiteX29" fmla="*/ 2312670 w 4701540"/>
                <a:gd name="connsiteY29" fmla="*/ 381000 h 1036320"/>
                <a:gd name="connsiteX30" fmla="*/ 1977390 w 4701540"/>
                <a:gd name="connsiteY30" fmla="*/ 320040 h 1036320"/>
                <a:gd name="connsiteX31" fmla="*/ 1645920 w 4701540"/>
                <a:gd name="connsiteY31" fmla="*/ 266700 h 1036320"/>
                <a:gd name="connsiteX32" fmla="*/ 1291590 w 4701540"/>
                <a:gd name="connsiteY32" fmla="*/ 224790 h 1036320"/>
                <a:gd name="connsiteX33" fmla="*/ 1013460 w 4701540"/>
                <a:gd name="connsiteY33" fmla="*/ 194310 h 1036320"/>
                <a:gd name="connsiteX34" fmla="*/ 586740 w 4701540"/>
                <a:gd name="connsiteY34" fmla="*/ 156210 h 1036320"/>
                <a:gd name="connsiteX35" fmla="*/ 381000 w 4701540"/>
                <a:gd name="connsiteY35" fmla="*/ 140970 h 1036320"/>
                <a:gd name="connsiteX36" fmla="*/ 346710 w 4701540"/>
                <a:gd name="connsiteY36" fmla="*/ 137160 h 1036320"/>
                <a:gd name="connsiteX37" fmla="*/ 316230 w 4701540"/>
                <a:gd name="connsiteY37" fmla="*/ 110490 h 1036320"/>
                <a:gd name="connsiteX38" fmla="*/ 118110 w 4701540"/>
                <a:gd name="connsiteY38" fmla="*/ 0 h 1036320"/>
                <a:gd name="connsiteX39" fmla="*/ 64770 w 4701540"/>
                <a:gd name="connsiteY39" fmla="*/ 91440 h 1036320"/>
                <a:gd name="connsiteX40" fmla="*/ 38100 w 4701540"/>
                <a:gd name="connsiteY40" fmla="*/ 198120 h 1036320"/>
                <a:gd name="connsiteX41" fmla="*/ 19050 w 4701540"/>
                <a:gd name="connsiteY41" fmla="*/ 266700 h 1036320"/>
                <a:gd name="connsiteX42" fmla="*/ 3810 w 4701540"/>
                <a:gd name="connsiteY42" fmla="*/ 308610 h 1036320"/>
                <a:gd name="connsiteX43" fmla="*/ 0 w 4701540"/>
                <a:gd name="connsiteY43" fmla="*/ 342900 h 1036320"/>
                <a:gd name="connsiteX44" fmla="*/ 0 w 4701540"/>
                <a:gd name="connsiteY44" fmla="*/ 365760 h 1036320"/>
                <a:gd name="connsiteX45" fmla="*/ 11430 w 4701540"/>
                <a:gd name="connsiteY45" fmla="*/ 388620 h 1036320"/>
                <a:gd name="connsiteX46" fmla="*/ 26670 w 4701540"/>
                <a:gd name="connsiteY46" fmla="*/ 396240 h 1036320"/>
                <a:gd name="connsiteX47" fmla="*/ 49530 w 4701540"/>
                <a:gd name="connsiteY47" fmla="*/ 400050 h 1036320"/>
                <a:gd name="connsiteX48" fmla="*/ 87630 w 4701540"/>
                <a:gd name="connsiteY48" fmla="*/ 396240 h 1036320"/>
                <a:gd name="connsiteX49" fmla="*/ 125730 w 4701540"/>
                <a:gd name="connsiteY49" fmla="*/ 384810 h 1036320"/>
                <a:gd name="connsiteX50" fmla="*/ 194310 w 4701540"/>
                <a:gd name="connsiteY50" fmla="*/ 350520 h 1036320"/>
                <a:gd name="connsiteX51" fmla="*/ 243840 w 4701540"/>
                <a:gd name="connsiteY51" fmla="*/ 331470 h 1036320"/>
                <a:gd name="connsiteX52" fmla="*/ 411480 w 4701540"/>
                <a:gd name="connsiteY52" fmla="*/ 308610 h 1036320"/>
                <a:gd name="connsiteX53" fmla="*/ 529590 w 4701540"/>
                <a:gd name="connsiteY53" fmla="*/ 300990 h 1036320"/>
                <a:gd name="connsiteX54" fmla="*/ 670560 w 4701540"/>
                <a:gd name="connsiteY54" fmla="*/ 297180 h 1036320"/>
                <a:gd name="connsiteX55" fmla="*/ 792480 w 4701540"/>
                <a:gd name="connsiteY55" fmla="*/ 300990 h 1036320"/>
                <a:gd name="connsiteX56" fmla="*/ 1009650 w 4701540"/>
                <a:gd name="connsiteY56" fmla="*/ 323850 h 1036320"/>
                <a:gd name="connsiteX57" fmla="*/ 1215390 w 4701540"/>
                <a:gd name="connsiteY57" fmla="*/ 358140 h 1036320"/>
                <a:gd name="connsiteX58" fmla="*/ 1398270 w 4701540"/>
                <a:gd name="connsiteY58" fmla="*/ 392430 h 1036320"/>
                <a:gd name="connsiteX59" fmla="*/ 1664970 w 4701540"/>
                <a:gd name="connsiteY59" fmla="*/ 449580 h 1036320"/>
                <a:gd name="connsiteX60" fmla="*/ 1802130 w 4701540"/>
                <a:gd name="connsiteY60" fmla="*/ 487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01540" h="1036320">
                  <a:moveTo>
                    <a:pt x="1802130" y="487680"/>
                  </a:moveTo>
                  <a:lnTo>
                    <a:pt x="2122170" y="567690"/>
                  </a:lnTo>
                  <a:lnTo>
                    <a:pt x="2415540" y="643890"/>
                  </a:lnTo>
                  <a:lnTo>
                    <a:pt x="2743200" y="731520"/>
                  </a:lnTo>
                  <a:lnTo>
                    <a:pt x="3017520" y="807720"/>
                  </a:lnTo>
                  <a:lnTo>
                    <a:pt x="3230880" y="864870"/>
                  </a:lnTo>
                  <a:lnTo>
                    <a:pt x="3501390" y="933450"/>
                  </a:lnTo>
                  <a:lnTo>
                    <a:pt x="3672840" y="975360"/>
                  </a:lnTo>
                  <a:lnTo>
                    <a:pt x="3897630" y="1017270"/>
                  </a:lnTo>
                  <a:lnTo>
                    <a:pt x="4000500" y="1036320"/>
                  </a:lnTo>
                  <a:lnTo>
                    <a:pt x="4061460" y="1009650"/>
                  </a:lnTo>
                  <a:lnTo>
                    <a:pt x="4232910" y="944880"/>
                  </a:lnTo>
                  <a:lnTo>
                    <a:pt x="4461510" y="853440"/>
                  </a:lnTo>
                  <a:lnTo>
                    <a:pt x="4606290" y="796290"/>
                  </a:lnTo>
                  <a:lnTo>
                    <a:pt x="4674870" y="765810"/>
                  </a:lnTo>
                  <a:lnTo>
                    <a:pt x="4697730" y="742950"/>
                  </a:lnTo>
                  <a:lnTo>
                    <a:pt x="4701540" y="731520"/>
                  </a:lnTo>
                  <a:lnTo>
                    <a:pt x="4701540" y="720090"/>
                  </a:lnTo>
                  <a:lnTo>
                    <a:pt x="4697730" y="712470"/>
                  </a:lnTo>
                  <a:lnTo>
                    <a:pt x="4671060" y="701040"/>
                  </a:lnTo>
                  <a:lnTo>
                    <a:pt x="4602480" y="701040"/>
                  </a:lnTo>
                  <a:lnTo>
                    <a:pt x="4461510" y="693420"/>
                  </a:lnTo>
                  <a:lnTo>
                    <a:pt x="4347210" y="689610"/>
                  </a:lnTo>
                  <a:lnTo>
                    <a:pt x="4175760" y="678180"/>
                  </a:lnTo>
                  <a:lnTo>
                    <a:pt x="3977640" y="662940"/>
                  </a:lnTo>
                  <a:lnTo>
                    <a:pt x="3726180" y="636270"/>
                  </a:lnTo>
                  <a:lnTo>
                    <a:pt x="3467100" y="601980"/>
                  </a:lnTo>
                  <a:lnTo>
                    <a:pt x="3208020" y="552450"/>
                  </a:lnTo>
                  <a:lnTo>
                    <a:pt x="2716530" y="453390"/>
                  </a:lnTo>
                  <a:lnTo>
                    <a:pt x="2312670" y="381000"/>
                  </a:lnTo>
                  <a:lnTo>
                    <a:pt x="1977390" y="320040"/>
                  </a:lnTo>
                  <a:lnTo>
                    <a:pt x="1645920" y="266700"/>
                  </a:lnTo>
                  <a:lnTo>
                    <a:pt x="1291590" y="224790"/>
                  </a:lnTo>
                  <a:lnTo>
                    <a:pt x="1013460" y="194310"/>
                  </a:lnTo>
                  <a:lnTo>
                    <a:pt x="586740" y="156210"/>
                  </a:lnTo>
                  <a:lnTo>
                    <a:pt x="381000" y="140970"/>
                  </a:lnTo>
                  <a:lnTo>
                    <a:pt x="346710" y="137160"/>
                  </a:lnTo>
                  <a:lnTo>
                    <a:pt x="316230" y="110490"/>
                  </a:lnTo>
                  <a:lnTo>
                    <a:pt x="118110" y="0"/>
                  </a:lnTo>
                  <a:lnTo>
                    <a:pt x="64770" y="91440"/>
                  </a:lnTo>
                  <a:lnTo>
                    <a:pt x="38100" y="198120"/>
                  </a:lnTo>
                  <a:lnTo>
                    <a:pt x="19050" y="266700"/>
                  </a:lnTo>
                  <a:lnTo>
                    <a:pt x="3810" y="308610"/>
                  </a:lnTo>
                  <a:lnTo>
                    <a:pt x="0" y="342900"/>
                  </a:lnTo>
                  <a:lnTo>
                    <a:pt x="0" y="365760"/>
                  </a:lnTo>
                  <a:lnTo>
                    <a:pt x="11430" y="388620"/>
                  </a:lnTo>
                  <a:lnTo>
                    <a:pt x="26670" y="396240"/>
                  </a:lnTo>
                  <a:lnTo>
                    <a:pt x="49530" y="400050"/>
                  </a:lnTo>
                  <a:lnTo>
                    <a:pt x="87630" y="396240"/>
                  </a:lnTo>
                  <a:lnTo>
                    <a:pt x="125730" y="384810"/>
                  </a:lnTo>
                  <a:lnTo>
                    <a:pt x="194310" y="350520"/>
                  </a:lnTo>
                  <a:lnTo>
                    <a:pt x="243840" y="331470"/>
                  </a:lnTo>
                  <a:lnTo>
                    <a:pt x="411480" y="308610"/>
                  </a:lnTo>
                  <a:lnTo>
                    <a:pt x="529590" y="300990"/>
                  </a:lnTo>
                  <a:lnTo>
                    <a:pt x="670560" y="297180"/>
                  </a:lnTo>
                  <a:lnTo>
                    <a:pt x="792480" y="300990"/>
                  </a:lnTo>
                  <a:lnTo>
                    <a:pt x="1009650" y="323850"/>
                  </a:lnTo>
                  <a:lnTo>
                    <a:pt x="1215390" y="358140"/>
                  </a:lnTo>
                  <a:lnTo>
                    <a:pt x="1398270" y="392430"/>
                  </a:lnTo>
                  <a:lnTo>
                    <a:pt x="1664970" y="449580"/>
                  </a:lnTo>
                  <a:lnTo>
                    <a:pt x="1802130" y="4876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157916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ABE87DB1-2906-E540-82DC-931996BEB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7B24C359-475B-F74A-8268-8D1513F7D76F}"/>
              </a:ext>
            </a:extLst>
          </p:cNvPr>
          <p:cNvSpPr/>
          <p:nvPr/>
        </p:nvSpPr>
        <p:spPr>
          <a:xfrm>
            <a:off x="2544763" y="1619250"/>
            <a:ext cx="1470025" cy="1846263"/>
          </a:xfrm>
          <a:custGeom>
            <a:avLst/>
            <a:gdLst>
              <a:gd name="connsiteX0" fmla="*/ 904875 w 1469232"/>
              <a:gd name="connsiteY0" fmla="*/ 561975 h 1845469"/>
              <a:gd name="connsiteX1" fmla="*/ 983457 w 1469232"/>
              <a:gd name="connsiteY1" fmla="*/ 423863 h 1845469"/>
              <a:gd name="connsiteX2" fmla="*/ 1019175 w 1469232"/>
              <a:gd name="connsiteY2" fmla="*/ 352425 h 1845469"/>
              <a:gd name="connsiteX3" fmla="*/ 1045369 w 1469232"/>
              <a:gd name="connsiteY3" fmla="*/ 300038 h 1845469"/>
              <a:gd name="connsiteX4" fmla="*/ 1081088 w 1469232"/>
              <a:gd name="connsiteY4" fmla="*/ 209550 h 1845469"/>
              <a:gd name="connsiteX5" fmla="*/ 1081088 w 1469232"/>
              <a:gd name="connsiteY5" fmla="*/ 195263 h 1845469"/>
              <a:gd name="connsiteX6" fmla="*/ 1078707 w 1469232"/>
              <a:gd name="connsiteY6" fmla="*/ 173831 h 1845469"/>
              <a:gd name="connsiteX7" fmla="*/ 1076325 w 1469232"/>
              <a:gd name="connsiteY7" fmla="*/ 159544 h 1845469"/>
              <a:gd name="connsiteX8" fmla="*/ 1066800 w 1469232"/>
              <a:gd name="connsiteY8" fmla="*/ 140494 h 1845469"/>
              <a:gd name="connsiteX9" fmla="*/ 1052513 w 1469232"/>
              <a:gd name="connsiteY9" fmla="*/ 123825 h 1845469"/>
              <a:gd name="connsiteX10" fmla="*/ 1023938 w 1469232"/>
              <a:gd name="connsiteY10" fmla="*/ 102394 h 1845469"/>
              <a:gd name="connsiteX11" fmla="*/ 995363 w 1469232"/>
              <a:gd name="connsiteY11" fmla="*/ 85725 h 1845469"/>
              <a:gd name="connsiteX12" fmla="*/ 966788 w 1469232"/>
              <a:gd name="connsiteY12" fmla="*/ 76200 h 1845469"/>
              <a:gd name="connsiteX13" fmla="*/ 954882 w 1469232"/>
              <a:gd name="connsiteY13" fmla="*/ 71438 h 1845469"/>
              <a:gd name="connsiteX14" fmla="*/ 942975 w 1469232"/>
              <a:gd name="connsiteY14" fmla="*/ 61913 h 1845469"/>
              <a:gd name="connsiteX15" fmla="*/ 935832 w 1469232"/>
              <a:gd name="connsiteY15" fmla="*/ 45244 h 1845469"/>
              <a:gd name="connsiteX16" fmla="*/ 933450 w 1469232"/>
              <a:gd name="connsiteY16" fmla="*/ 28575 h 1845469"/>
              <a:gd name="connsiteX17" fmla="*/ 935832 w 1469232"/>
              <a:gd name="connsiteY17" fmla="*/ 14288 h 1845469"/>
              <a:gd name="connsiteX18" fmla="*/ 947738 w 1469232"/>
              <a:gd name="connsiteY18" fmla="*/ 2381 h 1845469"/>
              <a:gd name="connsiteX19" fmla="*/ 966788 w 1469232"/>
              <a:gd name="connsiteY19" fmla="*/ 0 h 1845469"/>
              <a:gd name="connsiteX20" fmla="*/ 1016794 w 1469232"/>
              <a:gd name="connsiteY20" fmla="*/ 9525 h 1845469"/>
              <a:gd name="connsiteX21" fmla="*/ 1116807 w 1469232"/>
              <a:gd name="connsiteY21" fmla="*/ 38100 h 1845469"/>
              <a:gd name="connsiteX22" fmla="*/ 1216819 w 1469232"/>
              <a:gd name="connsiteY22" fmla="*/ 73819 h 1845469"/>
              <a:gd name="connsiteX23" fmla="*/ 1307307 w 1469232"/>
              <a:gd name="connsiteY23" fmla="*/ 114300 h 1845469"/>
              <a:gd name="connsiteX24" fmla="*/ 1388269 w 1469232"/>
              <a:gd name="connsiteY24" fmla="*/ 152400 h 1845469"/>
              <a:gd name="connsiteX25" fmla="*/ 1412082 w 1469232"/>
              <a:gd name="connsiteY25" fmla="*/ 169069 h 1845469"/>
              <a:gd name="connsiteX26" fmla="*/ 1438275 w 1469232"/>
              <a:gd name="connsiteY26" fmla="*/ 192881 h 1845469"/>
              <a:gd name="connsiteX27" fmla="*/ 1454944 w 1469232"/>
              <a:gd name="connsiteY27" fmla="*/ 214313 h 1845469"/>
              <a:gd name="connsiteX28" fmla="*/ 1462088 w 1469232"/>
              <a:gd name="connsiteY28" fmla="*/ 230981 h 1845469"/>
              <a:gd name="connsiteX29" fmla="*/ 1469232 w 1469232"/>
              <a:gd name="connsiteY29" fmla="*/ 250031 h 1845469"/>
              <a:gd name="connsiteX30" fmla="*/ 1469232 w 1469232"/>
              <a:gd name="connsiteY30" fmla="*/ 266700 h 1845469"/>
              <a:gd name="connsiteX31" fmla="*/ 1462088 w 1469232"/>
              <a:gd name="connsiteY31" fmla="*/ 288131 h 1845469"/>
              <a:gd name="connsiteX32" fmla="*/ 1438275 w 1469232"/>
              <a:gd name="connsiteY32" fmla="*/ 304800 h 1845469"/>
              <a:gd name="connsiteX33" fmla="*/ 1402557 w 1469232"/>
              <a:gd name="connsiteY33" fmla="*/ 321469 h 1845469"/>
              <a:gd name="connsiteX34" fmla="*/ 1373982 w 1469232"/>
              <a:gd name="connsiteY34" fmla="*/ 338138 h 1845469"/>
              <a:gd name="connsiteX35" fmla="*/ 1345407 w 1469232"/>
              <a:gd name="connsiteY35" fmla="*/ 361950 h 1845469"/>
              <a:gd name="connsiteX36" fmla="*/ 1326357 w 1469232"/>
              <a:gd name="connsiteY36" fmla="*/ 390525 h 1845469"/>
              <a:gd name="connsiteX37" fmla="*/ 1300163 w 1469232"/>
              <a:gd name="connsiteY37" fmla="*/ 442913 h 1845469"/>
              <a:gd name="connsiteX38" fmla="*/ 1233488 w 1469232"/>
              <a:gd name="connsiteY38" fmla="*/ 557213 h 1845469"/>
              <a:gd name="connsiteX39" fmla="*/ 1085850 w 1469232"/>
              <a:gd name="connsiteY39" fmla="*/ 762000 h 1845469"/>
              <a:gd name="connsiteX40" fmla="*/ 940594 w 1469232"/>
              <a:gd name="connsiteY40" fmla="*/ 942975 h 1845469"/>
              <a:gd name="connsiteX41" fmla="*/ 800100 w 1469232"/>
              <a:gd name="connsiteY41" fmla="*/ 1112044 h 1845469"/>
              <a:gd name="connsiteX42" fmla="*/ 619125 w 1469232"/>
              <a:gd name="connsiteY42" fmla="*/ 1314450 h 1845469"/>
              <a:gd name="connsiteX43" fmla="*/ 485775 w 1469232"/>
              <a:gd name="connsiteY43" fmla="*/ 1447800 h 1845469"/>
              <a:gd name="connsiteX44" fmla="*/ 373857 w 1469232"/>
              <a:gd name="connsiteY44" fmla="*/ 1559719 h 1845469"/>
              <a:gd name="connsiteX45" fmla="*/ 233363 w 1469232"/>
              <a:gd name="connsiteY45" fmla="*/ 1688306 h 1845469"/>
              <a:gd name="connsiteX46" fmla="*/ 76200 w 1469232"/>
              <a:gd name="connsiteY46" fmla="*/ 1816894 h 1845469"/>
              <a:gd name="connsiteX47" fmla="*/ 47625 w 1469232"/>
              <a:gd name="connsiteY47" fmla="*/ 1835944 h 1845469"/>
              <a:gd name="connsiteX48" fmla="*/ 21432 w 1469232"/>
              <a:gd name="connsiteY48" fmla="*/ 1845469 h 1845469"/>
              <a:gd name="connsiteX49" fmla="*/ 9525 w 1469232"/>
              <a:gd name="connsiteY49" fmla="*/ 1845469 h 1845469"/>
              <a:gd name="connsiteX50" fmla="*/ 0 w 1469232"/>
              <a:gd name="connsiteY50" fmla="*/ 1835944 h 1845469"/>
              <a:gd name="connsiteX51" fmla="*/ 0 w 1469232"/>
              <a:gd name="connsiteY51" fmla="*/ 1824038 h 1845469"/>
              <a:gd name="connsiteX52" fmla="*/ 2382 w 1469232"/>
              <a:gd name="connsiteY52" fmla="*/ 1804988 h 1845469"/>
              <a:gd name="connsiteX53" fmla="*/ 9525 w 1469232"/>
              <a:gd name="connsiteY53" fmla="*/ 1790700 h 1845469"/>
              <a:gd name="connsiteX54" fmla="*/ 76200 w 1469232"/>
              <a:gd name="connsiteY54" fmla="*/ 1719263 h 1845469"/>
              <a:gd name="connsiteX55" fmla="*/ 185738 w 1469232"/>
              <a:gd name="connsiteY55" fmla="*/ 1597819 h 1845469"/>
              <a:gd name="connsiteX56" fmla="*/ 319088 w 1469232"/>
              <a:gd name="connsiteY56" fmla="*/ 1435894 h 1845469"/>
              <a:gd name="connsiteX57" fmla="*/ 528638 w 1469232"/>
              <a:gd name="connsiteY57" fmla="*/ 1152525 h 1845469"/>
              <a:gd name="connsiteX58" fmla="*/ 745332 w 1469232"/>
              <a:gd name="connsiteY58" fmla="*/ 826294 h 1845469"/>
              <a:gd name="connsiteX59" fmla="*/ 904875 w 1469232"/>
              <a:gd name="connsiteY59" fmla="*/ 561975 h 184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469232" h="1845469">
                <a:moveTo>
                  <a:pt x="904875" y="561975"/>
                </a:moveTo>
                <a:lnTo>
                  <a:pt x="983457" y="423863"/>
                </a:lnTo>
                <a:lnTo>
                  <a:pt x="1019175" y="352425"/>
                </a:lnTo>
                <a:lnTo>
                  <a:pt x="1045369" y="300038"/>
                </a:lnTo>
                <a:lnTo>
                  <a:pt x="1081088" y="209550"/>
                </a:lnTo>
                <a:lnTo>
                  <a:pt x="1081088" y="195263"/>
                </a:lnTo>
                <a:lnTo>
                  <a:pt x="1078707" y="173831"/>
                </a:lnTo>
                <a:lnTo>
                  <a:pt x="1076325" y="159544"/>
                </a:lnTo>
                <a:lnTo>
                  <a:pt x="1066800" y="140494"/>
                </a:lnTo>
                <a:lnTo>
                  <a:pt x="1052513" y="123825"/>
                </a:lnTo>
                <a:lnTo>
                  <a:pt x="1023938" y="102394"/>
                </a:lnTo>
                <a:lnTo>
                  <a:pt x="995363" y="85725"/>
                </a:lnTo>
                <a:lnTo>
                  <a:pt x="966788" y="76200"/>
                </a:lnTo>
                <a:lnTo>
                  <a:pt x="954882" y="71438"/>
                </a:lnTo>
                <a:lnTo>
                  <a:pt x="942975" y="61913"/>
                </a:lnTo>
                <a:lnTo>
                  <a:pt x="935832" y="45244"/>
                </a:lnTo>
                <a:lnTo>
                  <a:pt x="933450" y="28575"/>
                </a:lnTo>
                <a:lnTo>
                  <a:pt x="935832" y="14288"/>
                </a:lnTo>
                <a:lnTo>
                  <a:pt x="947738" y="2381"/>
                </a:lnTo>
                <a:lnTo>
                  <a:pt x="966788" y="0"/>
                </a:lnTo>
                <a:lnTo>
                  <a:pt x="1016794" y="9525"/>
                </a:lnTo>
                <a:lnTo>
                  <a:pt x="1116807" y="38100"/>
                </a:lnTo>
                <a:lnTo>
                  <a:pt x="1216819" y="73819"/>
                </a:lnTo>
                <a:lnTo>
                  <a:pt x="1307307" y="114300"/>
                </a:lnTo>
                <a:lnTo>
                  <a:pt x="1388269" y="152400"/>
                </a:lnTo>
                <a:lnTo>
                  <a:pt x="1412082" y="169069"/>
                </a:lnTo>
                <a:lnTo>
                  <a:pt x="1438275" y="192881"/>
                </a:lnTo>
                <a:lnTo>
                  <a:pt x="1454944" y="214313"/>
                </a:lnTo>
                <a:lnTo>
                  <a:pt x="1462088" y="230981"/>
                </a:lnTo>
                <a:lnTo>
                  <a:pt x="1469232" y="250031"/>
                </a:lnTo>
                <a:lnTo>
                  <a:pt x="1469232" y="266700"/>
                </a:lnTo>
                <a:lnTo>
                  <a:pt x="1462088" y="288131"/>
                </a:lnTo>
                <a:lnTo>
                  <a:pt x="1438275" y="304800"/>
                </a:lnTo>
                <a:lnTo>
                  <a:pt x="1402557" y="321469"/>
                </a:lnTo>
                <a:lnTo>
                  <a:pt x="1373982" y="338138"/>
                </a:lnTo>
                <a:lnTo>
                  <a:pt x="1345407" y="361950"/>
                </a:lnTo>
                <a:lnTo>
                  <a:pt x="1326357" y="390525"/>
                </a:lnTo>
                <a:lnTo>
                  <a:pt x="1300163" y="442913"/>
                </a:lnTo>
                <a:lnTo>
                  <a:pt x="1233488" y="557213"/>
                </a:lnTo>
                <a:lnTo>
                  <a:pt x="1085850" y="762000"/>
                </a:lnTo>
                <a:lnTo>
                  <a:pt x="940594" y="942975"/>
                </a:lnTo>
                <a:lnTo>
                  <a:pt x="800100" y="1112044"/>
                </a:lnTo>
                <a:lnTo>
                  <a:pt x="619125" y="1314450"/>
                </a:lnTo>
                <a:lnTo>
                  <a:pt x="485775" y="1447800"/>
                </a:lnTo>
                <a:lnTo>
                  <a:pt x="373857" y="1559719"/>
                </a:lnTo>
                <a:lnTo>
                  <a:pt x="233363" y="1688306"/>
                </a:lnTo>
                <a:lnTo>
                  <a:pt x="76200" y="1816894"/>
                </a:lnTo>
                <a:lnTo>
                  <a:pt x="47625" y="1835944"/>
                </a:lnTo>
                <a:lnTo>
                  <a:pt x="21432" y="1845469"/>
                </a:lnTo>
                <a:lnTo>
                  <a:pt x="9525" y="1845469"/>
                </a:lnTo>
                <a:lnTo>
                  <a:pt x="0" y="1835944"/>
                </a:lnTo>
                <a:lnTo>
                  <a:pt x="0" y="1824038"/>
                </a:lnTo>
                <a:lnTo>
                  <a:pt x="2382" y="1804988"/>
                </a:lnTo>
                <a:lnTo>
                  <a:pt x="9525" y="1790700"/>
                </a:lnTo>
                <a:lnTo>
                  <a:pt x="76200" y="1719263"/>
                </a:lnTo>
                <a:lnTo>
                  <a:pt x="185738" y="1597819"/>
                </a:lnTo>
                <a:lnTo>
                  <a:pt x="319088" y="1435894"/>
                </a:lnTo>
                <a:lnTo>
                  <a:pt x="528638" y="1152525"/>
                </a:lnTo>
                <a:lnTo>
                  <a:pt x="745332" y="826294"/>
                </a:lnTo>
                <a:lnTo>
                  <a:pt x="904875" y="561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727AFBC1-2233-764F-9375-B838DBFCF683}"/>
              </a:ext>
            </a:extLst>
          </p:cNvPr>
          <p:cNvSpPr/>
          <p:nvPr/>
        </p:nvSpPr>
        <p:spPr>
          <a:xfrm>
            <a:off x="3910013" y="4094163"/>
            <a:ext cx="625475" cy="930275"/>
          </a:xfrm>
          <a:custGeom>
            <a:avLst/>
            <a:gdLst>
              <a:gd name="connsiteX0" fmla="*/ 128587 w 626268"/>
              <a:gd name="connsiteY0" fmla="*/ 604837 h 931069"/>
              <a:gd name="connsiteX1" fmla="*/ 192881 w 626268"/>
              <a:gd name="connsiteY1" fmla="*/ 454819 h 931069"/>
              <a:gd name="connsiteX2" fmla="*/ 240506 w 626268"/>
              <a:gd name="connsiteY2" fmla="*/ 333375 h 931069"/>
              <a:gd name="connsiteX3" fmla="*/ 264318 w 626268"/>
              <a:gd name="connsiteY3" fmla="*/ 276225 h 931069"/>
              <a:gd name="connsiteX4" fmla="*/ 271462 w 626268"/>
              <a:gd name="connsiteY4" fmla="*/ 242887 h 931069"/>
              <a:gd name="connsiteX5" fmla="*/ 273843 w 626268"/>
              <a:gd name="connsiteY5" fmla="*/ 209550 h 931069"/>
              <a:gd name="connsiteX6" fmla="*/ 271462 w 626268"/>
              <a:gd name="connsiteY6" fmla="*/ 183356 h 931069"/>
              <a:gd name="connsiteX7" fmla="*/ 269081 w 626268"/>
              <a:gd name="connsiteY7" fmla="*/ 159544 h 931069"/>
              <a:gd name="connsiteX8" fmla="*/ 259556 w 626268"/>
              <a:gd name="connsiteY8" fmla="*/ 135731 h 931069"/>
              <a:gd name="connsiteX9" fmla="*/ 245268 w 626268"/>
              <a:gd name="connsiteY9" fmla="*/ 111919 h 931069"/>
              <a:gd name="connsiteX10" fmla="*/ 223837 w 626268"/>
              <a:gd name="connsiteY10" fmla="*/ 92869 h 931069"/>
              <a:gd name="connsiteX11" fmla="*/ 204787 w 626268"/>
              <a:gd name="connsiteY11" fmla="*/ 76200 h 931069"/>
              <a:gd name="connsiteX12" fmla="*/ 183356 w 626268"/>
              <a:gd name="connsiteY12" fmla="*/ 61912 h 931069"/>
              <a:gd name="connsiteX13" fmla="*/ 166687 w 626268"/>
              <a:gd name="connsiteY13" fmla="*/ 52387 h 931069"/>
              <a:gd name="connsiteX14" fmla="*/ 164306 w 626268"/>
              <a:gd name="connsiteY14" fmla="*/ 45244 h 931069"/>
              <a:gd name="connsiteX15" fmla="*/ 161925 w 626268"/>
              <a:gd name="connsiteY15" fmla="*/ 28575 h 931069"/>
              <a:gd name="connsiteX16" fmla="*/ 161925 w 626268"/>
              <a:gd name="connsiteY16" fmla="*/ 7144 h 931069"/>
              <a:gd name="connsiteX17" fmla="*/ 169068 w 626268"/>
              <a:gd name="connsiteY17" fmla="*/ 0 h 931069"/>
              <a:gd name="connsiteX18" fmla="*/ 188118 w 626268"/>
              <a:gd name="connsiteY18" fmla="*/ 0 h 931069"/>
              <a:gd name="connsiteX19" fmla="*/ 223837 w 626268"/>
              <a:gd name="connsiteY19" fmla="*/ 9525 h 931069"/>
              <a:gd name="connsiteX20" fmla="*/ 278606 w 626268"/>
              <a:gd name="connsiteY20" fmla="*/ 28575 h 931069"/>
              <a:gd name="connsiteX21" fmla="*/ 314325 w 626268"/>
              <a:gd name="connsiteY21" fmla="*/ 42862 h 931069"/>
              <a:gd name="connsiteX22" fmla="*/ 373856 w 626268"/>
              <a:gd name="connsiteY22" fmla="*/ 78581 h 931069"/>
              <a:gd name="connsiteX23" fmla="*/ 447675 w 626268"/>
              <a:gd name="connsiteY23" fmla="*/ 128587 h 931069"/>
              <a:gd name="connsiteX24" fmla="*/ 521493 w 626268"/>
              <a:gd name="connsiteY24" fmla="*/ 190500 h 931069"/>
              <a:gd name="connsiteX25" fmla="*/ 595312 w 626268"/>
              <a:gd name="connsiteY25" fmla="*/ 254794 h 931069"/>
              <a:gd name="connsiteX26" fmla="*/ 614362 w 626268"/>
              <a:gd name="connsiteY26" fmla="*/ 276225 h 931069"/>
              <a:gd name="connsiteX27" fmla="*/ 621506 w 626268"/>
              <a:gd name="connsiteY27" fmla="*/ 288131 h 931069"/>
              <a:gd name="connsiteX28" fmla="*/ 626268 w 626268"/>
              <a:gd name="connsiteY28" fmla="*/ 307181 h 931069"/>
              <a:gd name="connsiteX29" fmla="*/ 626268 w 626268"/>
              <a:gd name="connsiteY29" fmla="*/ 319087 h 931069"/>
              <a:gd name="connsiteX30" fmla="*/ 619125 w 626268"/>
              <a:gd name="connsiteY30" fmla="*/ 335756 h 931069"/>
              <a:gd name="connsiteX31" fmla="*/ 609600 w 626268"/>
              <a:gd name="connsiteY31" fmla="*/ 345281 h 931069"/>
              <a:gd name="connsiteX32" fmla="*/ 585787 w 626268"/>
              <a:gd name="connsiteY32" fmla="*/ 352425 h 931069"/>
              <a:gd name="connsiteX33" fmla="*/ 557212 w 626268"/>
              <a:gd name="connsiteY33" fmla="*/ 366712 h 931069"/>
              <a:gd name="connsiteX34" fmla="*/ 528637 w 626268"/>
              <a:gd name="connsiteY34" fmla="*/ 385762 h 931069"/>
              <a:gd name="connsiteX35" fmla="*/ 483393 w 626268"/>
              <a:gd name="connsiteY35" fmla="*/ 423862 h 931069"/>
              <a:gd name="connsiteX36" fmla="*/ 433387 w 626268"/>
              <a:gd name="connsiteY36" fmla="*/ 478631 h 931069"/>
              <a:gd name="connsiteX37" fmla="*/ 221456 w 626268"/>
              <a:gd name="connsiteY37" fmla="*/ 733425 h 931069"/>
              <a:gd name="connsiteX38" fmla="*/ 57150 w 626268"/>
              <a:gd name="connsiteY38" fmla="*/ 914400 h 931069"/>
              <a:gd name="connsiteX39" fmla="*/ 42862 w 626268"/>
              <a:gd name="connsiteY39" fmla="*/ 923925 h 931069"/>
              <a:gd name="connsiteX40" fmla="*/ 30956 w 626268"/>
              <a:gd name="connsiteY40" fmla="*/ 928687 h 931069"/>
              <a:gd name="connsiteX41" fmla="*/ 16668 w 626268"/>
              <a:gd name="connsiteY41" fmla="*/ 931069 h 931069"/>
              <a:gd name="connsiteX42" fmla="*/ 4762 w 626268"/>
              <a:gd name="connsiteY42" fmla="*/ 926306 h 931069"/>
              <a:gd name="connsiteX43" fmla="*/ 0 w 626268"/>
              <a:gd name="connsiteY43" fmla="*/ 912019 h 931069"/>
              <a:gd name="connsiteX44" fmla="*/ 7143 w 626268"/>
              <a:gd name="connsiteY44" fmla="*/ 883444 h 931069"/>
              <a:gd name="connsiteX45" fmla="*/ 42862 w 626268"/>
              <a:gd name="connsiteY45" fmla="*/ 802481 h 931069"/>
              <a:gd name="connsiteX46" fmla="*/ 128587 w 626268"/>
              <a:gd name="connsiteY46" fmla="*/ 604837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26268" h="931069">
                <a:moveTo>
                  <a:pt x="128587" y="604837"/>
                </a:moveTo>
                <a:lnTo>
                  <a:pt x="192881" y="454819"/>
                </a:lnTo>
                <a:lnTo>
                  <a:pt x="240506" y="333375"/>
                </a:lnTo>
                <a:lnTo>
                  <a:pt x="264318" y="276225"/>
                </a:lnTo>
                <a:lnTo>
                  <a:pt x="271462" y="242887"/>
                </a:lnTo>
                <a:lnTo>
                  <a:pt x="273843" y="209550"/>
                </a:lnTo>
                <a:lnTo>
                  <a:pt x="271462" y="183356"/>
                </a:lnTo>
                <a:lnTo>
                  <a:pt x="269081" y="159544"/>
                </a:lnTo>
                <a:lnTo>
                  <a:pt x="259556" y="135731"/>
                </a:lnTo>
                <a:lnTo>
                  <a:pt x="245268" y="111919"/>
                </a:lnTo>
                <a:lnTo>
                  <a:pt x="223837" y="92869"/>
                </a:lnTo>
                <a:lnTo>
                  <a:pt x="204787" y="76200"/>
                </a:lnTo>
                <a:lnTo>
                  <a:pt x="183356" y="61912"/>
                </a:lnTo>
                <a:lnTo>
                  <a:pt x="166687" y="52387"/>
                </a:lnTo>
                <a:lnTo>
                  <a:pt x="164306" y="45244"/>
                </a:lnTo>
                <a:lnTo>
                  <a:pt x="161925" y="28575"/>
                </a:lnTo>
                <a:lnTo>
                  <a:pt x="161925" y="7144"/>
                </a:lnTo>
                <a:lnTo>
                  <a:pt x="169068" y="0"/>
                </a:lnTo>
                <a:lnTo>
                  <a:pt x="188118" y="0"/>
                </a:lnTo>
                <a:lnTo>
                  <a:pt x="223837" y="9525"/>
                </a:lnTo>
                <a:lnTo>
                  <a:pt x="278606" y="28575"/>
                </a:lnTo>
                <a:lnTo>
                  <a:pt x="314325" y="42862"/>
                </a:lnTo>
                <a:lnTo>
                  <a:pt x="373856" y="78581"/>
                </a:lnTo>
                <a:lnTo>
                  <a:pt x="447675" y="128587"/>
                </a:lnTo>
                <a:lnTo>
                  <a:pt x="521493" y="190500"/>
                </a:lnTo>
                <a:lnTo>
                  <a:pt x="595312" y="254794"/>
                </a:lnTo>
                <a:lnTo>
                  <a:pt x="614362" y="276225"/>
                </a:lnTo>
                <a:lnTo>
                  <a:pt x="621506" y="288131"/>
                </a:lnTo>
                <a:lnTo>
                  <a:pt x="626268" y="307181"/>
                </a:lnTo>
                <a:lnTo>
                  <a:pt x="626268" y="319087"/>
                </a:lnTo>
                <a:lnTo>
                  <a:pt x="619125" y="335756"/>
                </a:lnTo>
                <a:lnTo>
                  <a:pt x="609600" y="345281"/>
                </a:lnTo>
                <a:lnTo>
                  <a:pt x="585787" y="352425"/>
                </a:lnTo>
                <a:lnTo>
                  <a:pt x="557212" y="366712"/>
                </a:lnTo>
                <a:lnTo>
                  <a:pt x="528637" y="385762"/>
                </a:lnTo>
                <a:lnTo>
                  <a:pt x="483393" y="423862"/>
                </a:lnTo>
                <a:lnTo>
                  <a:pt x="433387" y="478631"/>
                </a:lnTo>
                <a:lnTo>
                  <a:pt x="221456" y="733425"/>
                </a:lnTo>
                <a:lnTo>
                  <a:pt x="57150" y="914400"/>
                </a:lnTo>
                <a:lnTo>
                  <a:pt x="42862" y="923925"/>
                </a:lnTo>
                <a:lnTo>
                  <a:pt x="30956" y="928687"/>
                </a:lnTo>
                <a:lnTo>
                  <a:pt x="16668" y="931069"/>
                </a:lnTo>
                <a:lnTo>
                  <a:pt x="4762" y="926306"/>
                </a:lnTo>
                <a:lnTo>
                  <a:pt x="0" y="912019"/>
                </a:lnTo>
                <a:lnTo>
                  <a:pt x="7143" y="883444"/>
                </a:lnTo>
                <a:lnTo>
                  <a:pt x="42862" y="802481"/>
                </a:lnTo>
                <a:lnTo>
                  <a:pt x="128587" y="604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7B9F1B29-2C8F-6240-85CA-FEEADB06F1BE}"/>
              </a:ext>
            </a:extLst>
          </p:cNvPr>
          <p:cNvSpPr/>
          <p:nvPr/>
        </p:nvSpPr>
        <p:spPr>
          <a:xfrm>
            <a:off x="2719388" y="4373563"/>
            <a:ext cx="595312" cy="731837"/>
          </a:xfrm>
          <a:custGeom>
            <a:avLst/>
            <a:gdLst>
              <a:gd name="connsiteX0" fmla="*/ 200025 w 595312"/>
              <a:gd name="connsiteY0" fmla="*/ 402432 h 731044"/>
              <a:gd name="connsiteX1" fmla="*/ 154781 w 595312"/>
              <a:gd name="connsiteY1" fmla="*/ 323850 h 731044"/>
              <a:gd name="connsiteX2" fmla="*/ 83343 w 595312"/>
              <a:gd name="connsiteY2" fmla="*/ 195263 h 731044"/>
              <a:gd name="connsiteX3" fmla="*/ 26193 w 595312"/>
              <a:gd name="connsiteY3" fmla="*/ 83344 h 731044"/>
              <a:gd name="connsiteX4" fmla="*/ 4762 w 595312"/>
              <a:gd name="connsiteY4" fmla="*/ 38100 h 731044"/>
              <a:gd name="connsiteX5" fmla="*/ 0 w 595312"/>
              <a:gd name="connsiteY5" fmla="*/ 16669 h 731044"/>
              <a:gd name="connsiteX6" fmla="*/ 4762 w 595312"/>
              <a:gd name="connsiteY6" fmla="*/ 4763 h 731044"/>
              <a:gd name="connsiteX7" fmla="*/ 11906 w 595312"/>
              <a:gd name="connsiteY7" fmla="*/ 0 h 731044"/>
              <a:gd name="connsiteX8" fmla="*/ 23812 w 595312"/>
              <a:gd name="connsiteY8" fmla="*/ 0 h 731044"/>
              <a:gd name="connsiteX9" fmla="*/ 40481 w 595312"/>
              <a:gd name="connsiteY9" fmla="*/ 2382 h 731044"/>
              <a:gd name="connsiteX10" fmla="*/ 61912 w 595312"/>
              <a:gd name="connsiteY10" fmla="*/ 16669 h 731044"/>
              <a:gd name="connsiteX11" fmla="*/ 102393 w 595312"/>
              <a:gd name="connsiteY11" fmla="*/ 66675 h 731044"/>
              <a:gd name="connsiteX12" fmla="*/ 145256 w 595312"/>
              <a:gd name="connsiteY12" fmla="*/ 116682 h 731044"/>
              <a:gd name="connsiteX13" fmla="*/ 183356 w 595312"/>
              <a:gd name="connsiteY13" fmla="*/ 150019 h 731044"/>
              <a:gd name="connsiteX14" fmla="*/ 242887 w 595312"/>
              <a:gd name="connsiteY14" fmla="*/ 197644 h 731044"/>
              <a:gd name="connsiteX15" fmla="*/ 290512 w 595312"/>
              <a:gd name="connsiteY15" fmla="*/ 226219 h 731044"/>
              <a:gd name="connsiteX16" fmla="*/ 340518 w 595312"/>
              <a:gd name="connsiteY16" fmla="*/ 254794 h 731044"/>
              <a:gd name="connsiteX17" fmla="*/ 397668 w 595312"/>
              <a:gd name="connsiteY17" fmla="*/ 283369 h 731044"/>
              <a:gd name="connsiteX18" fmla="*/ 414337 w 595312"/>
              <a:gd name="connsiteY18" fmla="*/ 292894 h 731044"/>
              <a:gd name="connsiteX19" fmla="*/ 445293 w 595312"/>
              <a:gd name="connsiteY19" fmla="*/ 314325 h 731044"/>
              <a:gd name="connsiteX20" fmla="*/ 476250 w 595312"/>
              <a:gd name="connsiteY20" fmla="*/ 347663 h 731044"/>
              <a:gd name="connsiteX21" fmla="*/ 509587 w 595312"/>
              <a:gd name="connsiteY21" fmla="*/ 390525 h 731044"/>
              <a:gd name="connsiteX22" fmla="*/ 531018 w 595312"/>
              <a:gd name="connsiteY22" fmla="*/ 431007 h 731044"/>
              <a:gd name="connsiteX23" fmla="*/ 557212 w 595312"/>
              <a:gd name="connsiteY23" fmla="*/ 492919 h 731044"/>
              <a:gd name="connsiteX24" fmla="*/ 578643 w 595312"/>
              <a:gd name="connsiteY24" fmla="*/ 535782 h 731044"/>
              <a:gd name="connsiteX25" fmla="*/ 590550 w 595312"/>
              <a:gd name="connsiteY25" fmla="*/ 576263 h 731044"/>
              <a:gd name="connsiteX26" fmla="*/ 595312 w 595312"/>
              <a:gd name="connsiteY26" fmla="*/ 609600 h 731044"/>
              <a:gd name="connsiteX27" fmla="*/ 595312 w 595312"/>
              <a:gd name="connsiteY27" fmla="*/ 654844 h 731044"/>
              <a:gd name="connsiteX28" fmla="*/ 585787 w 595312"/>
              <a:gd name="connsiteY28" fmla="*/ 697707 h 731044"/>
              <a:gd name="connsiteX29" fmla="*/ 566737 w 595312"/>
              <a:gd name="connsiteY29" fmla="*/ 721519 h 731044"/>
              <a:gd name="connsiteX30" fmla="*/ 547687 w 595312"/>
              <a:gd name="connsiteY30" fmla="*/ 731044 h 731044"/>
              <a:gd name="connsiteX31" fmla="*/ 528637 w 595312"/>
              <a:gd name="connsiteY31" fmla="*/ 731044 h 731044"/>
              <a:gd name="connsiteX32" fmla="*/ 488156 w 595312"/>
              <a:gd name="connsiteY32" fmla="*/ 723900 h 731044"/>
              <a:gd name="connsiteX33" fmla="*/ 452437 w 595312"/>
              <a:gd name="connsiteY33" fmla="*/ 704850 h 731044"/>
              <a:gd name="connsiteX34" fmla="*/ 416718 w 595312"/>
              <a:gd name="connsiteY34" fmla="*/ 678657 h 731044"/>
              <a:gd name="connsiteX35" fmla="*/ 383381 w 595312"/>
              <a:gd name="connsiteY35" fmla="*/ 647700 h 731044"/>
              <a:gd name="connsiteX36" fmla="*/ 340518 w 595312"/>
              <a:gd name="connsiteY36" fmla="*/ 602457 h 731044"/>
              <a:gd name="connsiteX37" fmla="*/ 304800 w 595312"/>
              <a:gd name="connsiteY37" fmla="*/ 559594 h 731044"/>
              <a:gd name="connsiteX38" fmla="*/ 266700 w 595312"/>
              <a:gd name="connsiteY38" fmla="*/ 509588 h 731044"/>
              <a:gd name="connsiteX39" fmla="*/ 223837 w 595312"/>
              <a:gd name="connsiteY39" fmla="*/ 447675 h 731044"/>
              <a:gd name="connsiteX40" fmla="*/ 200025 w 595312"/>
              <a:gd name="connsiteY40" fmla="*/ 402432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5312" h="731044">
                <a:moveTo>
                  <a:pt x="200025" y="402432"/>
                </a:moveTo>
                <a:lnTo>
                  <a:pt x="154781" y="323850"/>
                </a:lnTo>
                <a:lnTo>
                  <a:pt x="83343" y="195263"/>
                </a:lnTo>
                <a:lnTo>
                  <a:pt x="26193" y="83344"/>
                </a:lnTo>
                <a:lnTo>
                  <a:pt x="4762" y="38100"/>
                </a:lnTo>
                <a:lnTo>
                  <a:pt x="0" y="16669"/>
                </a:lnTo>
                <a:lnTo>
                  <a:pt x="4762" y="4763"/>
                </a:lnTo>
                <a:lnTo>
                  <a:pt x="11906" y="0"/>
                </a:lnTo>
                <a:lnTo>
                  <a:pt x="23812" y="0"/>
                </a:lnTo>
                <a:lnTo>
                  <a:pt x="40481" y="2382"/>
                </a:lnTo>
                <a:lnTo>
                  <a:pt x="61912" y="16669"/>
                </a:lnTo>
                <a:lnTo>
                  <a:pt x="102393" y="66675"/>
                </a:lnTo>
                <a:lnTo>
                  <a:pt x="145256" y="116682"/>
                </a:lnTo>
                <a:lnTo>
                  <a:pt x="183356" y="150019"/>
                </a:lnTo>
                <a:lnTo>
                  <a:pt x="242887" y="197644"/>
                </a:lnTo>
                <a:lnTo>
                  <a:pt x="290512" y="226219"/>
                </a:lnTo>
                <a:lnTo>
                  <a:pt x="340518" y="254794"/>
                </a:lnTo>
                <a:lnTo>
                  <a:pt x="397668" y="283369"/>
                </a:lnTo>
                <a:lnTo>
                  <a:pt x="414337" y="292894"/>
                </a:lnTo>
                <a:lnTo>
                  <a:pt x="445293" y="314325"/>
                </a:lnTo>
                <a:lnTo>
                  <a:pt x="476250" y="347663"/>
                </a:lnTo>
                <a:lnTo>
                  <a:pt x="509587" y="390525"/>
                </a:lnTo>
                <a:lnTo>
                  <a:pt x="531018" y="431007"/>
                </a:lnTo>
                <a:lnTo>
                  <a:pt x="557212" y="492919"/>
                </a:lnTo>
                <a:lnTo>
                  <a:pt x="578643" y="535782"/>
                </a:lnTo>
                <a:lnTo>
                  <a:pt x="590550" y="576263"/>
                </a:lnTo>
                <a:lnTo>
                  <a:pt x="595312" y="609600"/>
                </a:lnTo>
                <a:lnTo>
                  <a:pt x="595312" y="654844"/>
                </a:lnTo>
                <a:lnTo>
                  <a:pt x="585787" y="697707"/>
                </a:lnTo>
                <a:lnTo>
                  <a:pt x="566737" y="721519"/>
                </a:lnTo>
                <a:lnTo>
                  <a:pt x="547687" y="731044"/>
                </a:lnTo>
                <a:lnTo>
                  <a:pt x="528637" y="731044"/>
                </a:lnTo>
                <a:lnTo>
                  <a:pt x="488156" y="723900"/>
                </a:lnTo>
                <a:lnTo>
                  <a:pt x="452437" y="704850"/>
                </a:lnTo>
                <a:lnTo>
                  <a:pt x="416718" y="678657"/>
                </a:lnTo>
                <a:lnTo>
                  <a:pt x="383381" y="647700"/>
                </a:lnTo>
                <a:lnTo>
                  <a:pt x="340518" y="602457"/>
                </a:lnTo>
                <a:lnTo>
                  <a:pt x="304800" y="559594"/>
                </a:lnTo>
                <a:lnTo>
                  <a:pt x="266700" y="509588"/>
                </a:lnTo>
                <a:lnTo>
                  <a:pt x="223837" y="447675"/>
                </a:lnTo>
                <a:lnTo>
                  <a:pt x="200025" y="4024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F0B4AA45-1BD4-EB44-8ACC-413DC056EA51}"/>
              </a:ext>
            </a:extLst>
          </p:cNvPr>
          <p:cNvSpPr/>
          <p:nvPr/>
        </p:nvSpPr>
        <p:spPr>
          <a:xfrm>
            <a:off x="4733925" y="3838575"/>
            <a:ext cx="661988" cy="552450"/>
          </a:xfrm>
          <a:custGeom>
            <a:avLst/>
            <a:gdLst>
              <a:gd name="connsiteX0" fmla="*/ 550069 w 661988"/>
              <a:gd name="connsiteY0" fmla="*/ 230981 h 552450"/>
              <a:gd name="connsiteX1" fmla="*/ 519113 w 661988"/>
              <a:gd name="connsiteY1" fmla="*/ 190500 h 552450"/>
              <a:gd name="connsiteX2" fmla="*/ 492919 w 661988"/>
              <a:gd name="connsiteY2" fmla="*/ 185738 h 552450"/>
              <a:gd name="connsiteX3" fmla="*/ 433388 w 661988"/>
              <a:gd name="connsiteY3" fmla="*/ 176213 h 552450"/>
              <a:gd name="connsiteX4" fmla="*/ 373856 w 661988"/>
              <a:gd name="connsiteY4" fmla="*/ 161925 h 552450"/>
              <a:gd name="connsiteX5" fmla="*/ 309563 w 661988"/>
              <a:gd name="connsiteY5" fmla="*/ 145256 h 552450"/>
              <a:gd name="connsiteX6" fmla="*/ 245269 w 661988"/>
              <a:gd name="connsiteY6" fmla="*/ 121444 h 552450"/>
              <a:gd name="connsiteX7" fmla="*/ 171450 w 661988"/>
              <a:gd name="connsiteY7" fmla="*/ 85725 h 552450"/>
              <a:gd name="connsiteX8" fmla="*/ 119063 w 661988"/>
              <a:gd name="connsiteY8" fmla="*/ 59531 h 552450"/>
              <a:gd name="connsiteX9" fmla="*/ 71438 w 661988"/>
              <a:gd name="connsiteY9" fmla="*/ 26194 h 552450"/>
              <a:gd name="connsiteX10" fmla="*/ 52388 w 661988"/>
              <a:gd name="connsiteY10" fmla="*/ 11906 h 552450"/>
              <a:gd name="connsiteX11" fmla="*/ 30956 w 661988"/>
              <a:gd name="connsiteY11" fmla="*/ 2381 h 552450"/>
              <a:gd name="connsiteX12" fmla="*/ 19050 w 661988"/>
              <a:gd name="connsiteY12" fmla="*/ 0 h 552450"/>
              <a:gd name="connsiteX13" fmla="*/ 11906 w 661988"/>
              <a:gd name="connsiteY13" fmla="*/ 0 h 552450"/>
              <a:gd name="connsiteX14" fmla="*/ 2381 w 661988"/>
              <a:gd name="connsiteY14" fmla="*/ 7144 h 552450"/>
              <a:gd name="connsiteX15" fmla="*/ 0 w 661988"/>
              <a:gd name="connsiteY15" fmla="*/ 19050 h 552450"/>
              <a:gd name="connsiteX16" fmla="*/ 9525 w 661988"/>
              <a:gd name="connsiteY16" fmla="*/ 50006 h 552450"/>
              <a:gd name="connsiteX17" fmla="*/ 47625 w 661988"/>
              <a:gd name="connsiteY17" fmla="*/ 126206 h 552450"/>
              <a:gd name="connsiteX18" fmla="*/ 100013 w 661988"/>
              <a:gd name="connsiteY18" fmla="*/ 211931 h 552450"/>
              <a:gd name="connsiteX19" fmla="*/ 169069 w 661988"/>
              <a:gd name="connsiteY19" fmla="*/ 297656 h 552450"/>
              <a:gd name="connsiteX20" fmla="*/ 233363 w 661988"/>
              <a:gd name="connsiteY20" fmla="*/ 364331 h 552450"/>
              <a:gd name="connsiteX21" fmla="*/ 292894 w 661988"/>
              <a:gd name="connsiteY21" fmla="*/ 414338 h 552450"/>
              <a:gd name="connsiteX22" fmla="*/ 333375 w 661988"/>
              <a:gd name="connsiteY22" fmla="*/ 442913 h 552450"/>
              <a:gd name="connsiteX23" fmla="*/ 397669 w 661988"/>
              <a:gd name="connsiteY23" fmla="*/ 481013 h 552450"/>
              <a:gd name="connsiteX24" fmla="*/ 464344 w 661988"/>
              <a:gd name="connsiteY24" fmla="*/ 511969 h 552450"/>
              <a:gd name="connsiteX25" fmla="*/ 528638 w 661988"/>
              <a:gd name="connsiteY25" fmla="*/ 535781 h 552450"/>
              <a:gd name="connsiteX26" fmla="*/ 566738 w 661988"/>
              <a:gd name="connsiteY26" fmla="*/ 545306 h 552450"/>
              <a:gd name="connsiteX27" fmla="*/ 600075 w 661988"/>
              <a:gd name="connsiteY27" fmla="*/ 552450 h 552450"/>
              <a:gd name="connsiteX28" fmla="*/ 628650 w 661988"/>
              <a:gd name="connsiteY28" fmla="*/ 552450 h 552450"/>
              <a:gd name="connsiteX29" fmla="*/ 638175 w 661988"/>
              <a:gd name="connsiteY29" fmla="*/ 545306 h 552450"/>
              <a:gd name="connsiteX30" fmla="*/ 652463 w 661988"/>
              <a:gd name="connsiteY30" fmla="*/ 533400 h 552450"/>
              <a:gd name="connsiteX31" fmla="*/ 659606 w 661988"/>
              <a:gd name="connsiteY31" fmla="*/ 519113 h 552450"/>
              <a:gd name="connsiteX32" fmla="*/ 661988 w 661988"/>
              <a:gd name="connsiteY32" fmla="*/ 492919 h 552450"/>
              <a:gd name="connsiteX33" fmla="*/ 659606 w 661988"/>
              <a:gd name="connsiteY33" fmla="*/ 447675 h 552450"/>
              <a:gd name="connsiteX34" fmla="*/ 650081 w 661988"/>
              <a:gd name="connsiteY34" fmla="*/ 400050 h 552450"/>
              <a:gd name="connsiteX35" fmla="*/ 642938 w 661988"/>
              <a:gd name="connsiteY35" fmla="*/ 361950 h 552450"/>
              <a:gd name="connsiteX36" fmla="*/ 616744 w 661988"/>
              <a:gd name="connsiteY36" fmla="*/ 323850 h 552450"/>
              <a:gd name="connsiteX37" fmla="*/ 550069 w 661988"/>
              <a:gd name="connsiteY37" fmla="*/ 230981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61988" h="552450">
                <a:moveTo>
                  <a:pt x="550069" y="230981"/>
                </a:moveTo>
                <a:lnTo>
                  <a:pt x="519113" y="190500"/>
                </a:lnTo>
                <a:lnTo>
                  <a:pt x="492919" y="185738"/>
                </a:lnTo>
                <a:lnTo>
                  <a:pt x="433388" y="176213"/>
                </a:lnTo>
                <a:lnTo>
                  <a:pt x="373856" y="161925"/>
                </a:lnTo>
                <a:lnTo>
                  <a:pt x="309563" y="145256"/>
                </a:lnTo>
                <a:lnTo>
                  <a:pt x="245269" y="121444"/>
                </a:lnTo>
                <a:lnTo>
                  <a:pt x="171450" y="85725"/>
                </a:lnTo>
                <a:lnTo>
                  <a:pt x="119063" y="59531"/>
                </a:lnTo>
                <a:lnTo>
                  <a:pt x="71438" y="26194"/>
                </a:lnTo>
                <a:lnTo>
                  <a:pt x="52388" y="11906"/>
                </a:lnTo>
                <a:lnTo>
                  <a:pt x="30956" y="2381"/>
                </a:lnTo>
                <a:lnTo>
                  <a:pt x="19050" y="0"/>
                </a:lnTo>
                <a:lnTo>
                  <a:pt x="11906" y="0"/>
                </a:lnTo>
                <a:lnTo>
                  <a:pt x="2381" y="7144"/>
                </a:lnTo>
                <a:lnTo>
                  <a:pt x="0" y="19050"/>
                </a:lnTo>
                <a:lnTo>
                  <a:pt x="9525" y="50006"/>
                </a:lnTo>
                <a:lnTo>
                  <a:pt x="47625" y="126206"/>
                </a:lnTo>
                <a:lnTo>
                  <a:pt x="100013" y="211931"/>
                </a:lnTo>
                <a:lnTo>
                  <a:pt x="169069" y="297656"/>
                </a:lnTo>
                <a:lnTo>
                  <a:pt x="233363" y="364331"/>
                </a:lnTo>
                <a:lnTo>
                  <a:pt x="292894" y="414338"/>
                </a:lnTo>
                <a:lnTo>
                  <a:pt x="333375" y="442913"/>
                </a:lnTo>
                <a:lnTo>
                  <a:pt x="397669" y="481013"/>
                </a:lnTo>
                <a:lnTo>
                  <a:pt x="464344" y="511969"/>
                </a:lnTo>
                <a:lnTo>
                  <a:pt x="528638" y="535781"/>
                </a:lnTo>
                <a:lnTo>
                  <a:pt x="566738" y="545306"/>
                </a:lnTo>
                <a:lnTo>
                  <a:pt x="600075" y="552450"/>
                </a:lnTo>
                <a:lnTo>
                  <a:pt x="628650" y="552450"/>
                </a:lnTo>
                <a:lnTo>
                  <a:pt x="638175" y="545306"/>
                </a:lnTo>
                <a:lnTo>
                  <a:pt x="652463" y="533400"/>
                </a:lnTo>
                <a:lnTo>
                  <a:pt x="659606" y="519113"/>
                </a:lnTo>
                <a:lnTo>
                  <a:pt x="661988" y="492919"/>
                </a:lnTo>
                <a:lnTo>
                  <a:pt x="659606" y="447675"/>
                </a:lnTo>
                <a:lnTo>
                  <a:pt x="650081" y="400050"/>
                </a:lnTo>
                <a:lnTo>
                  <a:pt x="642938" y="361950"/>
                </a:lnTo>
                <a:lnTo>
                  <a:pt x="616744" y="323850"/>
                </a:lnTo>
                <a:lnTo>
                  <a:pt x="550069" y="2309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010C6D73-3749-D241-8C24-C7F3D5AFC89C}"/>
              </a:ext>
            </a:extLst>
          </p:cNvPr>
          <p:cNvSpPr/>
          <p:nvPr/>
        </p:nvSpPr>
        <p:spPr>
          <a:xfrm>
            <a:off x="4656138" y="4581525"/>
            <a:ext cx="879475" cy="800100"/>
          </a:xfrm>
          <a:custGeom>
            <a:avLst/>
            <a:gdLst>
              <a:gd name="connsiteX0" fmla="*/ 411956 w 881062"/>
              <a:gd name="connsiteY0" fmla="*/ 309563 h 800100"/>
              <a:gd name="connsiteX1" fmla="*/ 745331 w 881062"/>
              <a:gd name="connsiteY1" fmla="*/ 69056 h 800100"/>
              <a:gd name="connsiteX2" fmla="*/ 826294 w 881062"/>
              <a:gd name="connsiteY2" fmla="*/ 11906 h 800100"/>
              <a:gd name="connsiteX3" fmla="*/ 852487 w 881062"/>
              <a:gd name="connsiteY3" fmla="*/ 0 h 800100"/>
              <a:gd name="connsiteX4" fmla="*/ 866775 w 881062"/>
              <a:gd name="connsiteY4" fmla="*/ 0 h 800100"/>
              <a:gd name="connsiteX5" fmla="*/ 876300 w 881062"/>
              <a:gd name="connsiteY5" fmla="*/ 2381 h 800100"/>
              <a:gd name="connsiteX6" fmla="*/ 881062 w 881062"/>
              <a:gd name="connsiteY6" fmla="*/ 11906 h 800100"/>
              <a:gd name="connsiteX7" fmla="*/ 881062 w 881062"/>
              <a:gd name="connsiteY7" fmla="*/ 28575 h 800100"/>
              <a:gd name="connsiteX8" fmla="*/ 866775 w 881062"/>
              <a:gd name="connsiteY8" fmla="*/ 61913 h 800100"/>
              <a:gd name="connsiteX9" fmla="*/ 788194 w 881062"/>
              <a:gd name="connsiteY9" fmla="*/ 147638 h 800100"/>
              <a:gd name="connsiteX10" fmla="*/ 661987 w 881062"/>
              <a:gd name="connsiteY10" fmla="*/ 285750 h 800100"/>
              <a:gd name="connsiteX11" fmla="*/ 466725 w 881062"/>
              <a:gd name="connsiteY11" fmla="*/ 511969 h 800100"/>
              <a:gd name="connsiteX12" fmla="*/ 404812 w 881062"/>
              <a:gd name="connsiteY12" fmla="*/ 590550 h 800100"/>
              <a:gd name="connsiteX13" fmla="*/ 381000 w 881062"/>
              <a:gd name="connsiteY13" fmla="*/ 654844 h 800100"/>
              <a:gd name="connsiteX14" fmla="*/ 354806 w 881062"/>
              <a:gd name="connsiteY14" fmla="*/ 719138 h 800100"/>
              <a:gd name="connsiteX15" fmla="*/ 335756 w 881062"/>
              <a:gd name="connsiteY15" fmla="*/ 754856 h 800100"/>
              <a:gd name="connsiteX16" fmla="*/ 304800 w 881062"/>
              <a:gd name="connsiteY16" fmla="*/ 790575 h 800100"/>
              <a:gd name="connsiteX17" fmla="*/ 285750 w 881062"/>
              <a:gd name="connsiteY17" fmla="*/ 797719 h 800100"/>
              <a:gd name="connsiteX18" fmla="*/ 261937 w 881062"/>
              <a:gd name="connsiteY18" fmla="*/ 800100 h 800100"/>
              <a:gd name="connsiteX19" fmla="*/ 238125 w 881062"/>
              <a:gd name="connsiteY19" fmla="*/ 788194 h 800100"/>
              <a:gd name="connsiteX20" fmla="*/ 207169 w 881062"/>
              <a:gd name="connsiteY20" fmla="*/ 757238 h 800100"/>
              <a:gd name="connsiteX21" fmla="*/ 145256 w 881062"/>
              <a:gd name="connsiteY21" fmla="*/ 685800 h 800100"/>
              <a:gd name="connsiteX22" fmla="*/ 97631 w 881062"/>
              <a:gd name="connsiteY22" fmla="*/ 623888 h 800100"/>
              <a:gd name="connsiteX23" fmla="*/ 69056 w 881062"/>
              <a:gd name="connsiteY23" fmla="*/ 576263 h 800100"/>
              <a:gd name="connsiteX24" fmla="*/ 45244 w 881062"/>
              <a:gd name="connsiteY24" fmla="*/ 519113 h 800100"/>
              <a:gd name="connsiteX25" fmla="*/ 14287 w 881062"/>
              <a:gd name="connsiteY25" fmla="*/ 428625 h 800100"/>
              <a:gd name="connsiteX26" fmla="*/ 2381 w 881062"/>
              <a:gd name="connsiteY26" fmla="*/ 366713 h 800100"/>
              <a:gd name="connsiteX27" fmla="*/ 0 w 881062"/>
              <a:gd name="connsiteY27" fmla="*/ 338138 h 800100"/>
              <a:gd name="connsiteX28" fmla="*/ 2381 w 881062"/>
              <a:gd name="connsiteY28" fmla="*/ 314325 h 800100"/>
              <a:gd name="connsiteX29" fmla="*/ 11906 w 881062"/>
              <a:gd name="connsiteY29" fmla="*/ 309563 h 800100"/>
              <a:gd name="connsiteX30" fmla="*/ 21431 w 881062"/>
              <a:gd name="connsiteY30" fmla="*/ 307181 h 800100"/>
              <a:gd name="connsiteX31" fmla="*/ 40481 w 881062"/>
              <a:gd name="connsiteY31" fmla="*/ 314325 h 800100"/>
              <a:gd name="connsiteX32" fmla="*/ 59531 w 881062"/>
              <a:gd name="connsiteY32" fmla="*/ 342900 h 800100"/>
              <a:gd name="connsiteX33" fmla="*/ 78581 w 881062"/>
              <a:gd name="connsiteY33" fmla="*/ 369094 h 800100"/>
              <a:gd name="connsiteX34" fmla="*/ 109537 w 881062"/>
              <a:gd name="connsiteY34" fmla="*/ 402431 h 800100"/>
              <a:gd name="connsiteX35" fmla="*/ 128587 w 881062"/>
              <a:gd name="connsiteY35" fmla="*/ 416719 h 800100"/>
              <a:gd name="connsiteX36" fmla="*/ 154781 w 881062"/>
              <a:gd name="connsiteY36" fmla="*/ 428625 h 800100"/>
              <a:gd name="connsiteX37" fmla="*/ 180975 w 881062"/>
              <a:gd name="connsiteY37" fmla="*/ 433388 h 800100"/>
              <a:gd name="connsiteX38" fmla="*/ 207169 w 881062"/>
              <a:gd name="connsiteY38" fmla="*/ 435769 h 800100"/>
              <a:gd name="connsiteX39" fmla="*/ 230981 w 881062"/>
              <a:gd name="connsiteY39" fmla="*/ 428625 h 800100"/>
              <a:gd name="connsiteX40" fmla="*/ 411956 w 881062"/>
              <a:gd name="connsiteY40" fmla="*/ 309563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1062" h="800100">
                <a:moveTo>
                  <a:pt x="411956" y="309563"/>
                </a:moveTo>
                <a:lnTo>
                  <a:pt x="745331" y="69056"/>
                </a:lnTo>
                <a:lnTo>
                  <a:pt x="826294" y="11906"/>
                </a:lnTo>
                <a:lnTo>
                  <a:pt x="852487" y="0"/>
                </a:lnTo>
                <a:lnTo>
                  <a:pt x="866775" y="0"/>
                </a:lnTo>
                <a:lnTo>
                  <a:pt x="876300" y="2381"/>
                </a:lnTo>
                <a:lnTo>
                  <a:pt x="881062" y="11906"/>
                </a:lnTo>
                <a:lnTo>
                  <a:pt x="881062" y="28575"/>
                </a:lnTo>
                <a:lnTo>
                  <a:pt x="866775" y="61913"/>
                </a:lnTo>
                <a:lnTo>
                  <a:pt x="788194" y="147638"/>
                </a:lnTo>
                <a:lnTo>
                  <a:pt x="661987" y="285750"/>
                </a:lnTo>
                <a:lnTo>
                  <a:pt x="466725" y="511969"/>
                </a:lnTo>
                <a:lnTo>
                  <a:pt x="404812" y="590550"/>
                </a:lnTo>
                <a:lnTo>
                  <a:pt x="381000" y="654844"/>
                </a:lnTo>
                <a:lnTo>
                  <a:pt x="354806" y="719138"/>
                </a:lnTo>
                <a:lnTo>
                  <a:pt x="335756" y="754856"/>
                </a:lnTo>
                <a:lnTo>
                  <a:pt x="304800" y="790575"/>
                </a:lnTo>
                <a:lnTo>
                  <a:pt x="285750" y="797719"/>
                </a:lnTo>
                <a:lnTo>
                  <a:pt x="261937" y="800100"/>
                </a:lnTo>
                <a:lnTo>
                  <a:pt x="238125" y="788194"/>
                </a:lnTo>
                <a:lnTo>
                  <a:pt x="207169" y="757238"/>
                </a:lnTo>
                <a:lnTo>
                  <a:pt x="145256" y="685800"/>
                </a:lnTo>
                <a:lnTo>
                  <a:pt x="97631" y="623888"/>
                </a:lnTo>
                <a:lnTo>
                  <a:pt x="69056" y="576263"/>
                </a:lnTo>
                <a:lnTo>
                  <a:pt x="45244" y="519113"/>
                </a:lnTo>
                <a:lnTo>
                  <a:pt x="14287" y="428625"/>
                </a:lnTo>
                <a:lnTo>
                  <a:pt x="2381" y="366713"/>
                </a:lnTo>
                <a:lnTo>
                  <a:pt x="0" y="338138"/>
                </a:lnTo>
                <a:lnTo>
                  <a:pt x="2381" y="314325"/>
                </a:lnTo>
                <a:lnTo>
                  <a:pt x="11906" y="309563"/>
                </a:lnTo>
                <a:lnTo>
                  <a:pt x="21431" y="307181"/>
                </a:lnTo>
                <a:lnTo>
                  <a:pt x="40481" y="314325"/>
                </a:lnTo>
                <a:lnTo>
                  <a:pt x="59531" y="342900"/>
                </a:lnTo>
                <a:lnTo>
                  <a:pt x="78581" y="369094"/>
                </a:lnTo>
                <a:lnTo>
                  <a:pt x="109537" y="402431"/>
                </a:lnTo>
                <a:lnTo>
                  <a:pt x="128587" y="416719"/>
                </a:lnTo>
                <a:lnTo>
                  <a:pt x="154781" y="428625"/>
                </a:lnTo>
                <a:lnTo>
                  <a:pt x="180975" y="433388"/>
                </a:lnTo>
                <a:lnTo>
                  <a:pt x="207169" y="435769"/>
                </a:lnTo>
                <a:lnTo>
                  <a:pt x="230981" y="428625"/>
                </a:lnTo>
                <a:lnTo>
                  <a:pt x="411956" y="3095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FC9BB36B-99D7-1D4B-BD26-A32228F49D4E}"/>
              </a:ext>
            </a:extLst>
          </p:cNvPr>
          <p:cNvSpPr/>
          <p:nvPr/>
        </p:nvSpPr>
        <p:spPr>
          <a:xfrm>
            <a:off x="3751263" y="2019300"/>
            <a:ext cx="860425" cy="714375"/>
          </a:xfrm>
          <a:custGeom>
            <a:avLst/>
            <a:gdLst>
              <a:gd name="connsiteX0" fmla="*/ 311944 w 862012"/>
              <a:gd name="connsiteY0" fmla="*/ 119063 h 714375"/>
              <a:gd name="connsiteX1" fmla="*/ 485775 w 862012"/>
              <a:gd name="connsiteY1" fmla="*/ 188119 h 714375"/>
              <a:gd name="connsiteX2" fmla="*/ 585787 w 862012"/>
              <a:gd name="connsiteY2" fmla="*/ 228600 h 714375"/>
              <a:gd name="connsiteX3" fmla="*/ 626269 w 862012"/>
              <a:gd name="connsiteY3" fmla="*/ 242888 h 714375"/>
              <a:gd name="connsiteX4" fmla="*/ 650081 w 862012"/>
              <a:gd name="connsiteY4" fmla="*/ 257175 h 714375"/>
              <a:gd name="connsiteX5" fmla="*/ 681037 w 862012"/>
              <a:gd name="connsiteY5" fmla="*/ 285750 h 714375"/>
              <a:gd name="connsiteX6" fmla="*/ 719137 w 862012"/>
              <a:gd name="connsiteY6" fmla="*/ 321469 h 714375"/>
              <a:gd name="connsiteX7" fmla="*/ 752475 w 862012"/>
              <a:gd name="connsiteY7" fmla="*/ 361950 h 714375"/>
              <a:gd name="connsiteX8" fmla="*/ 778669 w 862012"/>
              <a:gd name="connsiteY8" fmla="*/ 402431 h 714375"/>
              <a:gd name="connsiteX9" fmla="*/ 797719 w 862012"/>
              <a:gd name="connsiteY9" fmla="*/ 433388 h 714375"/>
              <a:gd name="connsiteX10" fmla="*/ 823912 w 862012"/>
              <a:gd name="connsiteY10" fmla="*/ 488156 h 714375"/>
              <a:gd name="connsiteX11" fmla="*/ 845344 w 862012"/>
              <a:gd name="connsiteY11" fmla="*/ 550069 h 714375"/>
              <a:gd name="connsiteX12" fmla="*/ 857250 w 862012"/>
              <a:gd name="connsiteY12" fmla="*/ 600075 h 714375"/>
              <a:gd name="connsiteX13" fmla="*/ 862012 w 862012"/>
              <a:gd name="connsiteY13" fmla="*/ 647700 h 714375"/>
              <a:gd name="connsiteX14" fmla="*/ 857250 w 862012"/>
              <a:gd name="connsiteY14" fmla="*/ 676275 h 714375"/>
              <a:gd name="connsiteX15" fmla="*/ 847725 w 862012"/>
              <a:gd name="connsiteY15" fmla="*/ 692944 h 714375"/>
              <a:gd name="connsiteX16" fmla="*/ 828675 w 862012"/>
              <a:gd name="connsiteY16" fmla="*/ 707231 h 714375"/>
              <a:gd name="connsiteX17" fmla="*/ 792956 w 862012"/>
              <a:gd name="connsiteY17" fmla="*/ 714375 h 714375"/>
              <a:gd name="connsiteX18" fmla="*/ 745331 w 862012"/>
              <a:gd name="connsiteY18" fmla="*/ 707231 h 714375"/>
              <a:gd name="connsiteX19" fmla="*/ 704850 w 862012"/>
              <a:gd name="connsiteY19" fmla="*/ 695325 h 714375"/>
              <a:gd name="connsiteX20" fmla="*/ 659606 w 862012"/>
              <a:gd name="connsiteY20" fmla="*/ 659606 h 714375"/>
              <a:gd name="connsiteX21" fmla="*/ 538162 w 862012"/>
              <a:gd name="connsiteY21" fmla="*/ 554831 h 714375"/>
              <a:gd name="connsiteX22" fmla="*/ 381000 w 862012"/>
              <a:gd name="connsiteY22" fmla="*/ 414338 h 714375"/>
              <a:gd name="connsiteX23" fmla="*/ 219075 w 862012"/>
              <a:gd name="connsiteY23" fmla="*/ 266700 h 714375"/>
              <a:gd name="connsiteX24" fmla="*/ 28575 w 862012"/>
              <a:gd name="connsiteY24" fmla="*/ 85725 h 714375"/>
              <a:gd name="connsiteX25" fmla="*/ 0 w 862012"/>
              <a:gd name="connsiteY25" fmla="*/ 59531 h 714375"/>
              <a:gd name="connsiteX26" fmla="*/ 28575 w 862012"/>
              <a:gd name="connsiteY26" fmla="*/ 0 h 714375"/>
              <a:gd name="connsiteX27" fmla="*/ 176212 w 862012"/>
              <a:gd name="connsiteY27" fmla="*/ 59531 h 714375"/>
              <a:gd name="connsiteX28" fmla="*/ 311944 w 862012"/>
              <a:gd name="connsiteY28" fmla="*/ 119063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62012" h="714375">
                <a:moveTo>
                  <a:pt x="311944" y="119063"/>
                </a:moveTo>
                <a:lnTo>
                  <a:pt x="485775" y="188119"/>
                </a:lnTo>
                <a:lnTo>
                  <a:pt x="585787" y="228600"/>
                </a:lnTo>
                <a:lnTo>
                  <a:pt x="626269" y="242888"/>
                </a:lnTo>
                <a:lnTo>
                  <a:pt x="650081" y="257175"/>
                </a:lnTo>
                <a:lnTo>
                  <a:pt x="681037" y="285750"/>
                </a:lnTo>
                <a:lnTo>
                  <a:pt x="719137" y="321469"/>
                </a:lnTo>
                <a:lnTo>
                  <a:pt x="752475" y="361950"/>
                </a:lnTo>
                <a:lnTo>
                  <a:pt x="778669" y="402431"/>
                </a:lnTo>
                <a:lnTo>
                  <a:pt x="797719" y="433388"/>
                </a:lnTo>
                <a:lnTo>
                  <a:pt x="823912" y="488156"/>
                </a:lnTo>
                <a:lnTo>
                  <a:pt x="845344" y="550069"/>
                </a:lnTo>
                <a:lnTo>
                  <a:pt x="857250" y="600075"/>
                </a:lnTo>
                <a:lnTo>
                  <a:pt x="862012" y="647700"/>
                </a:lnTo>
                <a:lnTo>
                  <a:pt x="857250" y="676275"/>
                </a:lnTo>
                <a:lnTo>
                  <a:pt x="847725" y="692944"/>
                </a:lnTo>
                <a:lnTo>
                  <a:pt x="828675" y="707231"/>
                </a:lnTo>
                <a:lnTo>
                  <a:pt x="792956" y="714375"/>
                </a:lnTo>
                <a:lnTo>
                  <a:pt x="745331" y="707231"/>
                </a:lnTo>
                <a:lnTo>
                  <a:pt x="704850" y="695325"/>
                </a:lnTo>
                <a:lnTo>
                  <a:pt x="659606" y="659606"/>
                </a:lnTo>
                <a:lnTo>
                  <a:pt x="538162" y="554831"/>
                </a:lnTo>
                <a:lnTo>
                  <a:pt x="381000" y="414338"/>
                </a:lnTo>
                <a:lnTo>
                  <a:pt x="219075" y="266700"/>
                </a:lnTo>
                <a:lnTo>
                  <a:pt x="28575" y="85725"/>
                </a:lnTo>
                <a:lnTo>
                  <a:pt x="0" y="59531"/>
                </a:lnTo>
                <a:lnTo>
                  <a:pt x="28575" y="0"/>
                </a:lnTo>
                <a:lnTo>
                  <a:pt x="176212" y="59531"/>
                </a:lnTo>
                <a:lnTo>
                  <a:pt x="311944" y="119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370CA6B1-3FD2-8446-B454-78F16E72912B}"/>
              </a:ext>
            </a:extLst>
          </p:cNvPr>
          <p:cNvSpPr/>
          <p:nvPr/>
        </p:nvSpPr>
        <p:spPr>
          <a:xfrm>
            <a:off x="2943225" y="2919413"/>
            <a:ext cx="1398588" cy="365125"/>
          </a:xfrm>
          <a:custGeom>
            <a:avLst/>
            <a:gdLst>
              <a:gd name="connsiteX0" fmla="*/ 783431 w 1397794"/>
              <a:gd name="connsiteY0" fmla="*/ 119062 h 364331"/>
              <a:gd name="connsiteX1" fmla="*/ 942975 w 1397794"/>
              <a:gd name="connsiteY1" fmla="*/ 83343 h 364331"/>
              <a:gd name="connsiteX2" fmla="*/ 1064419 w 1397794"/>
              <a:gd name="connsiteY2" fmla="*/ 50006 h 364331"/>
              <a:gd name="connsiteX3" fmla="*/ 1157288 w 1397794"/>
              <a:gd name="connsiteY3" fmla="*/ 11906 h 364331"/>
              <a:gd name="connsiteX4" fmla="*/ 1193006 w 1397794"/>
              <a:gd name="connsiteY4" fmla="*/ 0 h 364331"/>
              <a:gd name="connsiteX5" fmla="*/ 1207294 w 1397794"/>
              <a:gd name="connsiteY5" fmla="*/ 0 h 364331"/>
              <a:gd name="connsiteX6" fmla="*/ 1252538 w 1397794"/>
              <a:gd name="connsiteY6" fmla="*/ 7143 h 364331"/>
              <a:gd name="connsiteX7" fmla="*/ 1293019 w 1397794"/>
              <a:gd name="connsiteY7" fmla="*/ 21431 h 364331"/>
              <a:gd name="connsiteX8" fmla="*/ 1326356 w 1397794"/>
              <a:gd name="connsiteY8" fmla="*/ 35718 h 364331"/>
              <a:gd name="connsiteX9" fmla="*/ 1352550 w 1397794"/>
              <a:gd name="connsiteY9" fmla="*/ 54768 h 364331"/>
              <a:gd name="connsiteX10" fmla="*/ 1376363 w 1397794"/>
              <a:gd name="connsiteY10" fmla="*/ 76200 h 364331"/>
              <a:gd name="connsiteX11" fmla="*/ 1393031 w 1397794"/>
              <a:gd name="connsiteY11" fmla="*/ 100012 h 364331"/>
              <a:gd name="connsiteX12" fmla="*/ 1397794 w 1397794"/>
              <a:gd name="connsiteY12" fmla="*/ 119062 h 364331"/>
              <a:gd name="connsiteX13" fmla="*/ 1393031 w 1397794"/>
              <a:gd name="connsiteY13" fmla="*/ 140493 h 364331"/>
              <a:gd name="connsiteX14" fmla="*/ 1378744 w 1397794"/>
              <a:gd name="connsiteY14" fmla="*/ 169068 h 364331"/>
              <a:gd name="connsiteX15" fmla="*/ 1359694 w 1397794"/>
              <a:gd name="connsiteY15" fmla="*/ 195262 h 364331"/>
              <a:gd name="connsiteX16" fmla="*/ 1335881 w 1397794"/>
              <a:gd name="connsiteY16" fmla="*/ 214312 h 364331"/>
              <a:gd name="connsiteX17" fmla="*/ 1293019 w 1397794"/>
              <a:gd name="connsiteY17" fmla="*/ 233362 h 364331"/>
              <a:gd name="connsiteX18" fmla="*/ 1233488 w 1397794"/>
              <a:gd name="connsiteY18" fmla="*/ 250031 h 364331"/>
              <a:gd name="connsiteX19" fmla="*/ 1138238 w 1397794"/>
              <a:gd name="connsiteY19" fmla="*/ 266700 h 364331"/>
              <a:gd name="connsiteX20" fmla="*/ 966788 w 1397794"/>
              <a:gd name="connsiteY20" fmla="*/ 297656 h 364331"/>
              <a:gd name="connsiteX21" fmla="*/ 778669 w 1397794"/>
              <a:gd name="connsiteY21" fmla="*/ 333375 h 364331"/>
              <a:gd name="connsiteX22" fmla="*/ 526256 w 1397794"/>
              <a:gd name="connsiteY22" fmla="*/ 357187 h 364331"/>
              <a:gd name="connsiteX23" fmla="*/ 459581 w 1397794"/>
              <a:gd name="connsiteY23" fmla="*/ 364331 h 364331"/>
              <a:gd name="connsiteX24" fmla="*/ 390525 w 1397794"/>
              <a:gd name="connsiteY24" fmla="*/ 359568 h 364331"/>
              <a:gd name="connsiteX25" fmla="*/ 335756 w 1397794"/>
              <a:gd name="connsiteY25" fmla="*/ 347662 h 364331"/>
              <a:gd name="connsiteX26" fmla="*/ 283369 w 1397794"/>
              <a:gd name="connsiteY26" fmla="*/ 330993 h 364331"/>
              <a:gd name="connsiteX27" fmla="*/ 238125 w 1397794"/>
              <a:gd name="connsiteY27" fmla="*/ 307181 h 364331"/>
              <a:gd name="connsiteX28" fmla="*/ 207169 w 1397794"/>
              <a:gd name="connsiteY28" fmla="*/ 288131 h 364331"/>
              <a:gd name="connsiteX29" fmla="*/ 159544 w 1397794"/>
              <a:gd name="connsiteY29" fmla="*/ 261937 h 364331"/>
              <a:gd name="connsiteX30" fmla="*/ 114300 w 1397794"/>
              <a:gd name="connsiteY30" fmla="*/ 238125 h 364331"/>
              <a:gd name="connsiteX31" fmla="*/ 54769 w 1397794"/>
              <a:gd name="connsiteY31" fmla="*/ 207168 h 364331"/>
              <a:gd name="connsiteX32" fmla="*/ 0 w 1397794"/>
              <a:gd name="connsiteY32" fmla="*/ 169068 h 364331"/>
              <a:gd name="connsiteX33" fmla="*/ 73819 w 1397794"/>
              <a:gd name="connsiteY33" fmla="*/ 109537 h 364331"/>
              <a:gd name="connsiteX34" fmla="*/ 150019 w 1397794"/>
              <a:gd name="connsiteY34" fmla="*/ 154781 h 364331"/>
              <a:gd name="connsiteX35" fmla="*/ 197644 w 1397794"/>
              <a:gd name="connsiteY35" fmla="*/ 169068 h 364331"/>
              <a:gd name="connsiteX36" fmla="*/ 240506 w 1397794"/>
              <a:gd name="connsiteY36" fmla="*/ 176212 h 364331"/>
              <a:gd name="connsiteX37" fmla="*/ 304800 w 1397794"/>
              <a:gd name="connsiteY37" fmla="*/ 180975 h 364331"/>
              <a:gd name="connsiteX38" fmla="*/ 354806 w 1397794"/>
              <a:gd name="connsiteY38" fmla="*/ 180975 h 364331"/>
              <a:gd name="connsiteX39" fmla="*/ 457200 w 1397794"/>
              <a:gd name="connsiteY39" fmla="*/ 176212 h 364331"/>
              <a:gd name="connsiteX40" fmla="*/ 616744 w 1397794"/>
              <a:gd name="connsiteY40" fmla="*/ 150018 h 364331"/>
              <a:gd name="connsiteX41" fmla="*/ 783431 w 1397794"/>
              <a:gd name="connsiteY41" fmla="*/ 119062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97794" h="364331">
                <a:moveTo>
                  <a:pt x="783431" y="119062"/>
                </a:moveTo>
                <a:lnTo>
                  <a:pt x="942975" y="83343"/>
                </a:lnTo>
                <a:lnTo>
                  <a:pt x="1064419" y="50006"/>
                </a:lnTo>
                <a:lnTo>
                  <a:pt x="1157288" y="11906"/>
                </a:lnTo>
                <a:lnTo>
                  <a:pt x="1193006" y="0"/>
                </a:lnTo>
                <a:lnTo>
                  <a:pt x="1207294" y="0"/>
                </a:lnTo>
                <a:lnTo>
                  <a:pt x="1252538" y="7143"/>
                </a:lnTo>
                <a:lnTo>
                  <a:pt x="1293019" y="21431"/>
                </a:lnTo>
                <a:lnTo>
                  <a:pt x="1326356" y="35718"/>
                </a:lnTo>
                <a:lnTo>
                  <a:pt x="1352550" y="54768"/>
                </a:lnTo>
                <a:lnTo>
                  <a:pt x="1376363" y="76200"/>
                </a:lnTo>
                <a:lnTo>
                  <a:pt x="1393031" y="100012"/>
                </a:lnTo>
                <a:lnTo>
                  <a:pt x="1397794" y="119062"/>
                </a:lnTo>
                <a:lnTo>
                  <a:pt x="1393031" y="140493"/>
                </a:lnTo>
                <a:lnTo>
                  <a:pt x="1378744" y="169068"/>
                </a:lnTo>
                <a:lnTo>
                  <a:pt x="1359694" y="195262"/>
                </a:lnTo>
                <a:lnTo>
                  <a:pt x="1335881" y="214312"/>
                </a:lnTo>
                <a:lnTo>
                  <a:pt x="1293019" y="233362"/>
                </a:lnTo>
                <a:lnTo>
                  <a:pt x="1233488" y="250031"/>
                </a:lnTo>
                <a:lnTo>
                  <a:pt x="1138238" y="266700"/>
                </a:lnTo>
                <a:lnTo>
                  <a:pt x="966788" y="297656"/>
                </a:lnTo>
                <a:lnTo>
                  <a:pt x="778669" y="333375"/>
                </a:lnTo>
                <a:lnTo>
                  <a:pt x="526256" y="357187"/>
                </a:lnTo>
                <a:lnTo>
                  <a:pt x="459581" y="364331"/>
                </a:lnTo>
                <a:lnTo>
                  <a:pt x="390525" y="359568"/>
                </a:lnTo>
                <a:lnTo>
                  <a:pt x="335756" y="347662"/>
                </a:lnTo>
                <a:lnTo>
                  <a:pt x="283369" y="330993"/>
                </a:lnTo>
                <a:lnTo>
                  <a:pt x="238125" y="307181"/>
                </a:lnTo>
                <a:lnTo>
                  <a:pt x="207169" y="288131"/>
                </a:lnTo>
                <a:lnTo>
                  <a:pt x="159544" y="261937"/>
                </a:lnTo>
                <a:lnTo>
                  <a:pt x="114300" y="238125"/>
                </a:lnTo>
                <a:lnTo>
                  <a:pt x="54769" y="207168"/>
                </a:lnTo>
                <a:lnTo>
                  <a:pt x="0" y="169068"/>
                </a:lnTo>
                <a:lnTo>
                  <a:pt x="73819" y="109537"/>
                </a:lnTo>
                <a:lnTo>
                  <a:pt x="150019" y="154781"/>
                </a:lnTo>
                <a:lnTo>
                  <a:pt x="197644" y="169068"/>
                </a:lnTo>
                <a:lnTo>
                  <a:pt x="240506" y="176212"/>
                </a:lnTo>
                <a:lnTo>
                  <a:pt x="304800" y="180975"/>
                </a:lnTo>
                <a:lnTo>
                  <a:pt x="354806" y="180975"/>
                </a:lnTo>
                <a:lnTo>
                  <a:pt x="457200" y="176212"/>
                </a:lnTo>
                <a:lnTo>
                  <a:pt x="616744" y="150018"/>
                </a:lnTo>
                <a:lnTo>
                  <a:pt x="783431" y="119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BE6CF147-CDA4-DB46-8F42-684FBD836992}"/>
              </a:ext>
            </a:extLst>
          </p:cNvPr>
          <p:cNvSpPr/>
          <p:nvPr/>
        </p:nvSpPr>
        <p:spPr>
          <a:xfrm>
            <a:off x="2640013" y="3608388"/>
            <a:ext cx="1905000" cy="469900"/>
          </a:xfrm>
          <a:custGeom>
            <a:avLst/>
            <a:gdLst>
              <a:gd name="connsiteX0" fmla="*/ 709613 w 1905000"/>
              <a:gd name="connsiteY0" fmla="*/ 202406 h 471487"/>
              <a:gd name="connsiteX1" fmla="*/ 957263 w 1905000"/>
              <a:gd name="connsiteY1" fmla="*/ 157162 h 471487"/>
              <a:gd name="connsiteX2" fmla="*/ 1264444 w 1905000"/>
              <a:gd name="connsiteY2" fmla="*/ 100012 h 471487"/>
              <a:gd name="connsiteX3" fmla="*/ 1516857 w 1905000"/>
              <a:gd name="connsiteY3" fmla="*/ 47625 h 471487"/>
              <a:gd name="connsiteX4" fmla="*/ 1540669 w 1905000"/>
              <a:gd name="connsiteY4" fmla="*/ 35719 h 471487"/>
              <a:gd name="connsiteX5" fmla="*/ 1576388 w 1905000"/>
              <a:gd name="connsiteY5" fmla="*/ 19050 h 471487"/>
              <a:gd name="connsiteX6" fmla="*/ 1604963 w 1905000"/>
              <a:gd name="connsiteY6" fmla="*/ 9525 h 471487"/>
              <a:gd name="connsiteX7" fmla="*/ 1635919 w 1905000"/>
              <a:gd name="connsiteY7" fmla="*/ 2381 h 471487"/>
              <a:gd name="connsiteX8" fmla="*/ 1666875 w 1905000"/>
              <a:gd name="connsiteY8" fmla="*/ 0 h 471487"/>
              <a:gd name="connsiteX9" fmla="*/ 1702594 w 1905000"/>
              <a:gd name="connsiteY9" fmla="*/ 2381 h 471487"/>
              <a:gd name="connsiteX10" fmla="*/ 1757363 w 1905000"/>
              <a:gd name="connsiteY10" fmla="*/ 19050 h 471487"/>
              <a:gd name="connsiteX11" fmla="*/ 1812132 w 1905000"/>
              <a:gd name="connsiteY11" fmla="*/ 42862 h 471487"/>
              <a:gd name="connsiteX12" fmla="*/ 1862138 w 1905000"/>
              <a:gd name="connsiteY12" fmla="*/ 69056 h 471487"/>
              <a:gd name="connsiteX13" fmla="*/ 1881188 w 1905000"/>
              <a:gd name="connsiteY13" fmla="*/ 85725 h 471487"/>
              <a:gd name="connsiteX14" fmla="*/ 1895475 w 1905000"/>
              <a:gd name="connsiteY14" fmla="*/ 104775 h 471487"/>
              <a:gd name="connsiteX15" fmla="*/ 1900238 w 1905000"/>
              <a:gd name="connsiteY15" fmla="*/ 119062 h 471487"/>
              <a:gd name="connsiteX16" fmla="*/ 1905000 w 1905000"/>
              <a:gd name="connsiteY16" fmla="*/ 130969 h 471487"/>
              <a:gd name="connsiteX17" fmla="*/ 1900238 w 1905000"/>
              <a:gd name="connsiteY17" fmla="*/ 147637 h 471487"/>
              <a:gd name="connsiteX18" fmla="*/ 1888332 w 1905000"/>
              <a:gd name="connsiteY18" fmla="*/ 166687 h 471487"/>
              <a:gd name="connsiteX19" fmla="*/ 1859757 w 1905000"/>
              <a:gd name="connsiteY19" fmla="*/ 185737 h 471487"/>
              <a:gd name="connsiteX20" fmla="*/ 1814513 w 1905000"/>
              <a:gd name="connsiteY20" fmla="*/ 200025 h 471487"/>
              <a:gd name="connsiteX21" fmla="*/ 1778794 w 1905000"/>
              <a:gd name="connsiteY21" fmla="*/ 207169 h 471487"/>
              <a:gd name="connsiteX22" fmla="*/ 1704975 w 1905000"/>
              <a:gd name="connsiteY22" fmla="*/ 211931 h 471487"/>
              <a:gd name="connsiteX23" fmla="*/ 1557338 w 1905000"/>
              <a:gd name="connsiteY23" fmla="*/ 230981 h 471487"/>
              <a:gd name="connsiteX24" fmla="*/ 1345407 w 1905000"/>
              <a:gd name="connsiteY24" fmla="*/ 271462 h 471487"/>
              <a:gd name="connsiteX25" fmla="*/ 1119188 w 1905000"/>
              <a:gd name="connsiteY25" fmla="*/ 323850 h 471487"/>
              <a:gd name="connsiteX26" fmla="*/ 931069 w 1905000"/>
              <a:gd name="connsiteY26" fmla="*/ 361950 h 471487"/>
              <a:gd name="connsiteX27" fmla="*/ 666750 w 1905000"/>
              <a:gd name="connsiteY27" fmla="*/ 407194 h 471487"/>
              <a:gd name="connsiteX28" fmla="*/ 561975 w 1905000"/>
              <a:gd name="connsiteY28" fmla="*/ 426244 h 471487"/>
              <a:gd name="connsiteX29" fmla="*/ 523875 w 1905000"/>
              <a:gd name="connsiteY29" fmla="*/ 442912 h 471487"/>
              <a:gd name="connsiteX30" fmla="*/ 488157 w 1905000"/>
              <a:gd name="connsiteY30" fmla="*/ 459581 h 471487"/>
              <a:gd name="connsiteX31" fmla="*/ 454819 w 1905000"/>
              <a:gd name="connsiteY31" fmla="*/ 469106 h 471487"/>
              <a:gd name="connsiteX32" fmla="*/ 414338 w 1905000"/>
              <a:gd name="connsiteY32" fmla="*/ 471487 h 471487"/>
              <a:gd name="connsiteX33" fmla="*/ 378619 w 1905000"/>
              <a:gd name="connsiteY33" fmla="*/ 466725 h 471487"/>
              <a:gd name="connsiteX34" fmla="*/ 340519 w 1905000"/>
              <a:gd name="connsiteY34" fmla="*/ 459581 h 471487"/>
              <a:gd name="connsiteX35" fmla="*/ 311944 w 1905000"/>
              <a:gd name="connsiteY35" fmla="*/ 450056 h 471487"/>
              <a:gd name="connsiteX36" fmla="*/ 280988 w 1905000"/>
              <a:gd name="connsiteY36" fmla="*/ 433387 h 471487"/>
              <a:gd name="connsiteX37" fmla="*/ 226219 w 1905000"/>
              <a:gd name="connsiteY37" fmla="*/ 392906 h 471487"/>
              <a:gd name="connsiteX38" fmla="*/ 140494 w 1905000"/>
              <a:gd name="connsiteY38" fmla="*/ 321469 h 471487"/>
              <a:gd name="connsiteX39" fmla="*/ 38100 w 1905000"/>
              <a:gd name="connsiteY39" fmla="*/ 230981 h 471487"/>
              <a:gd name="connsiteX40" fmla="*/ 9525 w 1905000"/>
              <a:gd name="connsiteY40" fmla="*/ 207169 h 471487"/>
              <a:gd name="connsiteX41" fmla="*/ 4763 w 1905000"/>
              <a:gd name="connsiteY41" fmla="*/ 200025 h 471487"/>
              <a:gd name="connsiteX42" fmla="*/ 2382 w 1905000"/>
              <a:gd name="connsiteY42" fmla="*/ 190500 h 471487"/>
              <a:gd name="connsiteX43" fmla="*/ 0 w 1905000"/>
              <a:gd name="connsiteY43" fmla="*/ 171450 h 471487"/>
              <a:gd name="connsiteX44" fmla="*/ 4763 w 1905000"/>
              <a:gd name="connsiteY44" fmla="*/ 157162 h 471487"/>
              <a:gd name="connsiteX45" fmla="*/ 14288 w 1905000"/>
              <a:gd name="connsiteY45" fmla="*/ 150019 h 471487"/>
              <a:gd name="connsiteX46" fmla="*/ 28575 w 1905000"/>
              <a:gd name="connsiteY46" fmla="*/ 150019 h 471487"/>
              <a:gd name="connsiteX47" fmla="*/ 54769 w 1905000"/>
              <a:gd name="connsiteY47" fmla="*/ 157162 h 471487"/>
              <a:gd name="connsiteX48" fmla="*/ 80963 w 1905000"/>
              <a:gd name="connsiteY48" fmla="*/ 176212 h 471487"/>
              <a:gd name="connsiteX49" fmla="*/ 116682 w 1905000"/>
              <a:gd name="connsiteY49" fmla="*/ 195262 h 471487"/>
              <a:gd name="connsiteX50" fmla="*/ 183357 w 1905000"/>
              <a:gd name="connsiteY50" fmla="*/ 223837 h 471487"/>
              <a:gd name="connsiteX51" fmla="*/ 233363 w 1905000"/>
              <a:gd name="connsiteY51" fmla="*/ 238125 h 471487"/>
              <a:gd name="connsiteX52" fmla="*/ 326232 w 1905000"/>
              <a:gd name="connsiteY52" fmla="*/ 247650 h 471487"/>
              <a:gd name="connsiteX53" fmla="*/ 407194 w 1905000"/>
              <a:gd name="connsiteY53" fmla="*/ 245269 h 471487"/>
              <a:gd name="connsiteX54" fmla="*/ 545307 w 1905000"/>
              <a:gd name="connsiteY54" fmla="*/ 230981 h 471487"/>
              <a:gd name="connsiteX55" fmla="*/ 709613 w 1905000"/>
              <a:gd name="connsiteY55" fmla="*/ 202406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05000" h="471487">
                <a:moveTo>
                  <a:pt x="709613" y="202406"/>
                </a:moveTo>
                <a:lnTo>
                  <a:pt x="957263" y="157162"/>
                </a:lnTo>
                <a:lnTo>
                  <a:pt x="1264444" y="100012"/>
                </a:lnTo>
                <a:lnTo>
                  <a:pt x="1516857" y="47625"/>
                </a:lnTo>
                <a:lnTo>
                  <a:pt x="1540669" y="35719"/>
                </a:lnTo>
                <a:lnTo>
                  <a:pt x="1576388" y="19050"/>
                </a:lnTo>
                <a:lnTo>
                  <a:pt x="1604963" y="9525"/>
                </a:lnTo>
                <a:lnTo>
                  <a:pt x="1635919" y="2381"/>
                </a:lnTo>
                <a:lnTo>
                  <a:pt x="1666875" y="0"/>
                </a:lnTo>
                <a:lnTo>
                  <a:pt x="1702594" y="2381"/>
                </a:lnTo>
                <a:lnTo>
                  <a:pt x="1757363" y="19050"/>
                </a:lnTo>
                <a:lnTo>
                  <a:pt x="1812132" y="42862"/>
                </a:lnTo>
                <a:lnTo>
                  <a:pt x="1862138" y="69056"/>
                </a:lnTo>
                <a:lnTo>
                  <a:pt x="1881188" y="85725"/>
                </a:lnTo>
                <a:lnTo>
                  <a:pt x="1895475" y="104775"/>
                </a:lnTo>
                <a:lnTo>
                  <a:pt x="1900238" y="119062"/>
                </a:lnTo>
                <a:lnTo>
                  <a:pt x="1905000" y="130969"/>
                </a:lnTo>
                <a:lnTo>
                  <a:pt x="1900238" y="147637"/>
                </a:lnTo>
                <a:lnTo>
                  <a:pt x="1888332" y="166687"/>
                </a:lnTo>
                <a:lnTo>
                  <a:pt x="1859757" y="185737"/>
                </a:lnTo>
                <a:lnTo>
                  <a:pt x="1814513" y="200025"/>
                </a:lnTo>
                <a:lnTo>
                  <a:pt x="1778794" y="207169"/>
                </a:lnTo>
                <a:lnTo>
                  <a:pt x="1704975" y="211931"/>
                </a:lnTo>
                <a:lnTo>
                  <a:pt x="1557338" y="230981"/>
                </a:lnTo>
                <a:lnTo>
                  <a:pt x="1345407" y="271462"/>
                </a:lnTo>
                <a:lnTo>
                  <a:pt x="1119188" y="323850"/>
                </a:lnTo>
                <a:lnTo>
                  <a:pt x="931069" y="361950"/>
                </a:lnTo>
                <a:lnTo>
                  <a:pt x="666750" y="407194"/>
                </a:lnTo>
                <a:lnTo>
                  <a:pt x="561975" y="426244"/>
                </a:lnTo>
                <a:lnTo>
                  <a:pt x="523875" y="442912"/>
                </a:lnTo>
                <a:lnTo>
                  <a:pt x="488157" y="459581"/>
                </a:lnTo>
                <a:lnTo>
                  <a:pt x="454819" y="469106"/>
                </a:lnTo>
                <a:lnTo>
                  <a:pt x="414338" y="471487"/>
                </a:lnTo>
                <a:lnTo>
                  <a:pt x="378619" y="466725"/>
                </a:lnTo>
                <a:lnTo>
                  <a:pt x="340519" y="459581"/>
                </a:lnTo>
                <a:lnTo>
                  <a:pt x="311944" y="450056"/>
                </a:lnTo>
                <a:lnTo>
                  <a:pt x="280988" y="433387"/>
                </a:lnTo>
                <a:lnTo>
                  <a:pt x="226219" y="392906"/>
                </a:lnTo>
                <a:lnTo>
                  <a:pt x="140494" y="321469"/>
                </a:lnTo>
                <a:lnTo>
                  <a:pt x="38100" y="230981"/>
                </a:lnTo>
                <a:lnTo>
                  <a:pt x="9525" y="207169"/>
                </a:lnTo>
                <a:lnTo>
                  <a:pt x="4763" y="200025"/>
                </a:lnTo>
                <a:lnTo>
                  <a:pt x="2382" y="190500"/>
                </a:lnTo>
                <a:lnTo>
                  <a:pt x="0" y="171450"/>
                </a:lnTo>
                <a:lnTo>
                  <a:pt x="4763" y="157162"/>
                </a:lnTo>
                <a:lnTo>
                  <a:pt x="14288" y="150019"/>
                </a:lnTo>
                <a:lnTo>
                  <a:pt x="28575" y="150019"/>
                </a:lnTo>
                <a:lnTo>
                  <a:pt x="54769" y="157162"/>
                </a:lnTo>
                <a:lnTo>
                  <a:pt x="80963" y="176212"/>
                </a:lnTo>
                <a:lnTo>
                  <a:pt x="116682" y="195262"/>
                </a:lnTo>
                <a:lnTo>
                  <a:pt x="183357" y="223837"/>
                </a:lnTo>
                <a:lnTo>
                  <a:pt x="233363" y="238125"/>
                </a:lnTo>
                <a:lnTo>
                  <a:pt x="326232" y="247650"/>
                </a:lnTo>
                <a:lnTo>
                  <a:pt x="407194" y="245269"/>
                </a:lnTo>
                <a:lnTo>
                  <a:pt x="545307" y="230981"/>
                </a:lnTo>
                <a:lnTo>
                  <a:pt x="709613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8F1119AE-297F-F045-AD56-1E1322D1372F}"/>
              </a:ext>
            </a:extLst>
          </p:cNvPr>
          <p:cNvSpPr/>
          <p:nvPr/>
        </p:nvSpPr>
        <p:spPr>
          <a:xfrm>
            <a:off x="3435350" y="3209925"/>
            <a:ext cx="441325" cy="2097088"/>
          </a:xfrm>
          <a:custGeom>
            <a:avLst/>
            <a:gdLst>
              <a:gd name="connsiteX0" fmla="*/ 147112 w 441335"/>
              <a:gd name="connsiteY0" fmla="*/ 1073050 h 2097062"/>
              <a:gd name="connsiteX1" fmla="*/ 149996 w 441335"/>
              <a:gd name="connsiteY1" fmla="*/ 331722 h 2097062"/>
              <a:gd name="connsiteX2" fmla="*/ 144227 w 441335"/>
              <a:gd name="connsiteY2" fmla="*/ 285570 h 2097062"/>
              <a:gd name="connsiteX3" fmla="*/ 138458 w 441335"/>
              <a:gd name="connsiteY3" fmla="*/ 253840 h 2097062"/>
              <a:gd name="connsiteX4" fmla="*/ 121151 w 441335"/>
              <a:gd name="connsiteY4" fmla="*/ 207687 h 2097062"/>
              <a:gd name="connsiteX5" fmla="*/ 95190 w 441335"/>
              <a:gd name="connsiteY5" fmla="*/ 152881 h 2097062"/>
              <a:gd name="connsiteX6" fmla="*/ 51922 w 441335"/>
              <a:gd name="connsiteY6" fmla="*/ 86536 h 2097062"/>
              <a:gd name="connsiteX7" fmla="*/ 0 w 441335"/>
              <a:gd name="connsiteY7" fmla="*/ 14423 h 2097062"/>
              <a:gd name="connsiteX8" fmla="*/ 265378 w 441335"/>
              <a:gd name="connsiteY8" fmla="*/ 0 h 2097062"/>
              <a:gd name="connsiteX9" fmla="*/ 372106 w 441335"/>
              <a:gd name="connsiteY9" fmla="*/ 106728 h 2097062"/>
              <a:gd name="connsiteX10" fmla="*/ 406721 w 441335"/>
              <a:gd name="connsiteY10" fmla="*/ 138458 h 2097062"/>
              <a:gd name="connsiteX11" fmla="*/ 424028 w 441335"/>
              <a:gd name="connsiteY11" fmla="*/ 158650 h 2097062"/>
              <a:gd name="connsiteX12" fmla="*/ 432682 w 441335"/>
              <a:gd name="connsiteY12" fmla="*/ 173072 h 2097062"/>
              <a:gd name="connsiteX13" fmla="*/ 441335 w 441335"/>
              <a:gd name="connsiteY13" fmla="*/ 201918 h 2097062"/>
              <a:gd name="connsiteX14" fmla="*/ 435566 w 441335"/>
              <a:gd name="connsiteY14" fmla="*/ 227879 h 2097062"/>
              <a:gd name="connsiteX15" fmla="*/ 418259 w 441335"/>
              <a:gd name="connsiteY15" fmla="*/ 259609 h 2097062"/>
              <a:gd name="connsiteX16" fmla="*/ 403836 w 441335"/>
              <a:gd name="connsiteY16" fmla="*/ 291339 h 2097062"/>
              <a:gd name="connsiteX17" fmla="*/ 395183 w 441335"/>
              <a:gd name="connsiteY17" fmla="*/ 349030 h 2097062"/>
              <a:gd name="connsiteX18" fmla="*/ 398067 w 441335"/>
              <a:gd name="connsiteY18" fmla="*/ 524987 h 2097062"/>
              <a:gd name="connsiteX19" fmla="*/ 369222 w 441335"/>
              <a:gd name="connsiteY19" fmla="*/ 700944 h 2097062"/>
              <a:gd name="connsiteX20" fmla="*/ 372106 w 441335"/>
              <a:gd name="connsiteY20" fmla="*/ 2045141 h 2097062"/>
              <a:gd name="connsiteX21" fmla="*/ 149996 w 441335"/>
              <a:gd name="connsiteY21" fmla="*/ 2097062 h 2097062"/>
              <a:gd name="connsiteX22" fmla="*/ 147112 w 441335"/>
              <a:gd name="connsiteY22" fmla="*/ 1073050 h 209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41335" h="2097062">
                <a:moveTo>
                  <a:pt x="147112" y="1073050"/>
                </a:moveTo>
                <a:cubicBezTo>
                  <a:pt x="148073" y="825941"/>
                  <a:pt x="151919" y="468738"/>
                  <a:pt x="149996" y="331722"/>
                </a:cubicBezTo>
                <a:lnTo>
                  <a:pt x="144227" y="285570"/>
                </a:lnTo>
                <a:lnTo>
                  <a:pt x="138458" y="253840"/>
                </a:lnTo>
                <a:lnTo>
                  <a:pt x="121151" y="207687"/>
                </a:lnTo>
                <a:lnTo>
                  <a:pt x="95190" y="152881"/>
                </a:lnTo>
                <a:lnTo>
                  <a:pt x="51922" y="86536"/>
                </a:lnTo>
                <a:lnTo>
                  <a:pt x="0" y="14423"/>
                </a:lnTo>
                <a:lnTo>
                  <a:pt x="265378" y="0"/>
                </a:lnTo>
                <a:lnTo>
                  <a:pt x="372106" y="106728"/>
                </a:lnTo>
                <a:lnTo>
                  <a:pt x="406721" y="138458"/>
                </a:lnTo>
                <a:lnTo>
                  <a:pt x="424028" y="158650"/>
                </a:lnTo>
                <a:lnTo>
                  <a:pt x="432682" y="173072"/>
                </a:lnTo>
                <a:lnTo>
                  <a:pt x="441335" y="201918"/>
                </a:lnTo>
                <a:lnTo>
                  <a:pt x="435566" y="227879"/>
                </a:lnTo>
                <a:lnTo>
                  <a:pt x="418259" y="259609"/>
                </a:lnTo>
                <a:lnTo>
                  <a:pt x="403836" y="291339"/>
                </a:lnTo>
                <a:lnTo>
                  <a:pt x="395183" y="349030"/>
                </a:lnTo>
                <a:cubicBezTo>
                  <a:pt x="396144" y="407682"/>
                  <a:pt x="397106" y="466335"/>
                  <a:pt x="398067" y="524987"/>
                </a:cubicBezTo>
                <a:lnTo>
                  <a:pt x="369222" y="700944"/>
                </a:lnTo>
                <a:cubicBezTo>
                  <a:pt x="370183" y="1149010"/>
                  <a:pt x="371145" y="1597075"/>
                  <a:pt x="372106" y="2045141"/>
                </a:cubicBezTo>
                <a:lnTo>
                  <a:pt x="149996" y="2097062"/>
                </a:lnTo>
                <a:cubicBezTo>
                  <a:pt x="149035" y="1764378"/>
                  <a:pt x="148073" y="1431695"/>
                  <a:pt x="147112" y="107305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B79D2856-0864-D644-A84D-806F160C7C78}"/>
              </a:ext>
            </a:extLst>
          </p:cNvPr>
          <p:cNvSpPr/>
          <p:nvPr/>
        </p:nvSpPr>
        <p:spPr>
          <a:xfrm>
            <a:off x="2505075" y="4992688"/>
            <a:ext cx="2066925" cy="746125"/>
          </a:xfrm>
          <a:custGeom>
            <a:avLst/>
            <a:gdLst>
              <a:gd name="connsiteX0" fmla="*/ 714375 w 2066925"/>
              <a:gd name="connsiteY0" fmla="*/ 361950 h 745332"/>
              <a:gd name="connsiteX1" fmla="*/ 509588 w 2066925"/>
              <a:gd name="connsiteY1" fmla="*/ 414338 h 745332"/>
              <a:gd name="connsiteX2" fmla="*/ 390525 w 2066925"/>
              <a:gd name="connsiteY2" fmla="*/ 445294 h 745332"/>
              <a:gd name="connsiteX3" fmla="*/ 378619 w 2066925"/>
              <a:gd name="connsiteY3" fmla="*/ 445294 h 745332"/>
              <a:gd name="connsiteX4" fmla="*/ 316706 w 2066925"/>
              <a:gd name="connsiteY4" fmla="*/ 442913 h 745332"/>
              <a:gd name="connsiteX5" fmla="*/ 261938 w 2066925"/>
              <a:gd name="connsiteY5" fmla="*/ 433388 h 745332"/>
              <a:gd name="connsiteX6" fmla="*/ 211931 w 2066925"/>
              <a:gd name="connsiteY6" fmla="*/ 419100 h 745332"/>
              <a:gd name="connsiteX7" fmla="*/ 166688 w 2066925"/>
              <a:gd name="connsiteY7" fmla="*/ 402432 h 745332"/>
              <a:gd name="connsiteX8" fmla="*/ 128588 w 2066925"/>
              <a:gd name="connsiteY8" fmla="*/ 381000 h 745332"/>
              <a:gd name="connsiteX9" fmla="*/ 100013 w 2066925"/>
              <a:gd name="connsiteY9" fmla="*/ 361950 h 745332"/>
              <a:gd name="connsiteX10" fmla="*/ 69056 w 2066925"/>
              <a:gd name="connsiteY10" fmla="*/ 330994 h 745332"/>
              <a:gd name="connsiteX11" fmla="*/ 57150 w 2066925"/>
              <a:gd name="connsiteY11" fmla="*/ 316707 h 745332"/>
              <a:gd name="connsiteX12" fmla="*/ 45244 w 2066925"/>
              <a:gd name="connsiteY12" fmla="*/ 307182 h 745332"/>
              <a:gd name="connsiteX13" fmla="*/ 40481 w 2066925"/>
              <a:gd name="connsiteY13" fmla="*/ 307182 h 745332"/>
              <a:gd name="connsiteX14" fmla="*/ 30956 w 2066925"/>
              <a:gd name="connsiteY14" fmla="*/ 307182 h 745332"/>
              <a:gd name="connsiteX15" fmla="*/ 11906 w 2066925"/>
              <a:gd name="connsiteY15" fmla="*/ 307182 h 745332"/>
              <a:gd name="connsiteX16" fmla="*/ 4763 w 2066925"/>
              <a:gd name="connsiteY16" fmla="*/ 311944 h 745332"/>
              <a:gd name="connsiteX17" fmla="*/ 0 w 2066925"/>
              <a:gd name="connsiteY17" fmla="*/ 321469 h 745332"/>
              <a:gd name="connsiteX18" fmla="*/ 4763 w 2066925"/>
              <a:gd name="connsiteY18" fmla="*/ 347663 h 745332"/>
              <a:gd name="connsiteX19" fmla="*/ 23813 w 2066925"/>
              <a:gd name="connsiteY19" fmla="*/ 378619 h 745332"/>
              <a:gd name="connsiteX20" fmla="*/ 54769 w 2066925"/>
              <a:gd name="connsiteY20" fmla="*/ 423863 h 745332"/>
              <a:gd name="connsiteX21" fmla="*/ 100013 w 2066925"/>
              <a:gd name="connsiteY21" fmla="*/ 483394 h 745332"/>
              <a:gd name="connsiteX22" fmla="*/ 166688 w 2066925"/>
              <a:gd name="connsiteY22" fmla="*/ 557213 h 745332"/>
              <a:gd name="connsiteX23" fmla="*/ 257175 w 2066925"/>
              <a:gd name="connsiteY23" fmla="*/ 640557 h 745332"/>
              <a:gd name="connsiteX24" fmla="*/ 304800 w 2066925"/>
              <a:gd name="connsiteY24" fmla="*/ 681038 h 745332"/>
              <a:gd name="connsiteX25" fmla="*/ 350044 w 2066925"/>
              <a:gd name="connsiteY25" fmla="*/ 714375 h 745332"/>
              <a:gd name="connsiteX26" fmla="*/ 390525 w 2066925"/>
              <a:gd name="connsiteY26" fmla="*/ 735807 h 745332"/>
              <a:gd name="connsiteX27" fmla="*/ 411956 w 2066925"/>
              <a:gd name="connsiteY27" fmla="*/ 742950 h 745332"/>
              <a:gd name="connsiteX28" fmla="*/ 428625 w 2066925"/>
              <a:gd name="connsiteY28" fmla="*/ 745332 h 745332"/>
              <a:gd name="connsiteX29" fmla="*/ 457200 w 2066925"/>
              <a:gd name="connsiteY29" fmla="*/ 745332 h 745332"/>
              <a:gd name="connsiteX30" fmla="*/ 497681 w 2066925"/>
              <a:gd name="connsiteY30" fmla="*/ 733425 h 745332"/>
              <a:gd name="connsiteX31" fmla="*/ 523875 w 2066925"/>
              <a:gd name="connsiteY31" fmla="*/ 719138 h 745332"/>
              <a:gd name="connsiteX32" fmla="*/ 552450 w 2066925"/>
              <a:gd name="connsiteY32" fmla="*/ 700088 h 745332"/>
              <a:gd name="connsiteX33" fmla="*/ 581025 w 2066925"/>
              <a:gd name="connsiteY33" fmla="*/ 676275 h 745332"/>
              <a:gd name="connsiteX34" fmla="*/ 600075 w 2066925"/>
              <a:gd name="connsiteY34" fmla="*/ 664369 h 745332"/>
              <a:gd name="connsiteX35" fmla="*/ 819150 w 2066925"/>
              <a:gd name="connsiteY35" fmla="*/ 578644 h 745332"/>
              <a:gd name="connsiteX36" fmla="*/ 1135856 w 2066925"/>
              <a:gd name="connsiteY36" fmla="*/ 450057 h 745332"/>
              <a:gd name="connsiteX37" fmla="*/ 1566863 w 2066925"/>
              <a:gd name="connsiteY37" fmla="*/ 271463 h 745332"/>
              <a:gd name="connsiteX38" fmla="*/ 1826419 w 2066925"/>
              <a:gd name="connsiteY38" fmla="*/ 159544 h 745332"/>
              <a:gd name="connsiteX39" fmla="*/ 2031206 w 2066925"/>
              <a:gd name="connsiteY39" fmla="*/ 69057 h 745332"/>
              <a:gd name="connsiteX40" fmla="*/ 2052638 w 2066925"/>
              <a:gd name="connsiteY40" fmla="*/ 54769 h 745332"/>
              <a:gd name="connsiteX41" fmla="*/ 2059781 w 2066925"/>
              <a:gd name="connsiteY41" fmla="*/ 40482 h 745332"/>
              <a:gd name="connsiteX42" fmla="*/ 2066925 w 2066925"/>
              <a:gd name="connsiteY42" fmla="*/ 21432 h 745332"/>
              <a:gd name="connsiteX43" fmla="*/ 2066925 w 2066925"/>
              <a:gd name="connsiteY43" fmla="*/ 14288 h 745332"/>
              <a:gd name="connsiteX44" fmla="*/ 2057400 w 2066925"/>
              <a:gd name="connsiteY44" fmla="*/ 7144 h 745332"/>
              <a:gd name="connsiteX45" fmla="*/ 2028825 w 2066925"/>
              <a:gd name="connsiteY45" fmla="*/ 0 h 745332"/>
              <a:gd name="connsiteX46" fmla="*/ 1988344 w 2066925"/>
              <a:gd name="connsiteY46" fmla="*/ 7144 h 745332"/>
              <a:gd name="connsiteX47" fmla="*/ 1866900 w 2066925"/>
              <a:gd name="connsiteY47" fmla="*/ 45244 h 745332"/>
              <a:gd name="connsiteX48" fmla="*/ 1628775 w 2066925"/>
              <a:gd name="connsiteY48" fmla="*/ 114300 h 745332"/>
              <a:gd name="connsiteX49" fmla="*/ 1276350 w 2066925"/>
              <a:gd name="connsiteY49" fmla="*/ 209550 h 745332"/>
              <a:gd name="connsiteX50" fmla="*/ 952500 w 2066925"/>
              <a:gd name="connsiteY50" fmla="*/ 300038 h 745332"/>
              <a:gd name="connsiteX51" fmla="*/ 714375 w 2066925"/>
              <a:gd name="connsiteY51" fmla="*/ 361950 h 74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66925" h="745332">
                <a:moveTo>
                  <a:pt x="714375" y="361950"/>
                </a:moveTo>
                <a:lnTo>
                  <a:pt x="509588" y="414338"/>
                </a:lnTo>
                <a:lnTo>
                  <a:pt x="390525" y="445294"/>
                </a:lnTo>
                <a:lnTo>
                  <a:pt x="378619" y="445294"/>
                </a:lnTo>
                <a:lnTo>
                  <a:pt x="316706" y="442913"/>
                </a:lnTo>
                <a:lnTo>
                  <a:pt x="261938" y="433388"/>
                </a:lnTo>
                <a:lnTo>
                  <a:pt x="211931" y="419100"/>
                </a:lnTo>
                <a:lnTo>
                  <a:pt x="166688" y="402432"/>
                </a:lnTo>
                <a:lnTo>
                  <a:pt x="128588" y="381000"/>
                </a:lnTo>
                <a:lnTo>
                  <a:pt x="100013" y="361950"/>
                </a:lnTo>
                <a:lnTo>
                  <a:pt x="69056" y="330994"/>
                </a:lnTo>
                <a:lnTo>
                  <a:pt x="57150" y="316707"/>
                </a:lnTo>
                <a:lnTo>
                  <a:pt x="45244" y="307182"/>
                </a:lnTo>
                <a:lnTo>
                  <a:pt x="40481" y="307182"/>
                </a:lnTo>
                <a:lnTo>
                  <a:pt x="30956" y="307182"/>
                </a:lnTo>
                <a:lnTo>
                  <a:pt x="11906" y="307182"/>
                </a:lnTo>
                <a:lnTo>
                  <a:pt x="4763" y="311944"/>
                </a:lnTo>
                <a:lnTo>
                  <a:pt x="0" y="321469"/>
                </a:lnTo>
                <a:lnTo>
                  <a:pt x="4763" y="347663"/>
                </a:lnTo>
                <a:lnTo>
                  <a:pt x="23813" y="378619"/>
                </a:lnTo>
                <a:lnTo>
                  <a:pt x="54769" y="423863"/>
                </a:lnTo>
                <a:lnTo>
                  <a:pt x="100013" y="483394"/>
                </a:lnTo>
                <a:lnTo>
                  <a:pt x="166688" y="557213"/>
                </a:lnTo>
                <a:lnTo>
                  <a:pt x="257175" y="640557"/>
                </a:lnTo>
                <a:lnTo>
                  <a:pt x="304800" y="681038"/>
                </a:lnTo>
                <a:lnTo>
                  <a:pt x="350044" y="714375"/>
                </a:lnTo>
                <a:lnTo>
                  <a:pt x="390525" y="735807"/>
                </a:lnTo>
                <a:lnTo>
                  <a:pt x="411956" y="742950"/>
                </a:lnTo>
                <a:lnTo>
                  <a:pt x="428625" y="745332"/>
                </a:lnTo>
                <a:lnTo>
                  <a:pt x="457200" y="745332"/>
                </a:lnTo>
                <a:lnTo>
                  <a:pt x="497681" y="733425"/>
                </a:lnTo>
                <a:lnTo>
                  <a:pt x="523875" y="719138"/>
                </a:lnTo>
                <a:lnTo>
                  <a:pt x="552450" y="700088"/>
                </a:lnTo>
                <a:lnTo>
                  <a:pt x="581025" y="676275"/>
                </a:lnTo>
                <a:lnTo>
                  <a:pt x="600075" y="664369"/>
                </a:lnTo>
                <a:lnTo>
                  <a:pt x="819150" y="578644"/>
                </a:lnTo>
                <a:lnTo>
                  <a:pt x="1135856" y="450057"/>
                </a:lnTo>
                <a:lnTo>
                  <a:pt x="1566863" y="271463"/>
                </a:lnTo>
                <a:lnTo>
                  <a:pt x="1826419" y="159544"/>
                </a:lnTo>
                <a:lnTo>
                  <a:pt x="2031206" y="69057"/>
                </a:lnTo>
                <a:lnTo>
                  <a:pt x="2052638" y="54769"/>
                </a:lnTo>
                <a:lnTo>
                  <a:pt x="2059781" y="40482"/>
                </a:lnTo>
                <a:lnTo>
                  <a:pt x="2066925" y="21432"/>
                </a:lnTo>
                <a:lnTo>
                  <a:pt x="2066925" y="14288"/>
                </a:lnTo>
                <a:lnTo>
                  <a:pt x="2057400" y="7144"/>
                </a:lnTo>
                <a:lnTo>
                  <a:pt x="2028825" y="0"/>
                </a:lnTo>
                <a:lnTo>
                  <a:pt x="1988344" y="7144"/>
                </a:lnTo>
                <a:lnTo>
                  <a:pt x="1866900" y="45244"/>
                </a:lnTo>
                <a:lnTo>
                  <a:pt x="1628775" y="114300"/>
                </a:lnTo>
                <a:lnTo>
                  <a:pt x="1276350" y="209550"/>
                </a:lnTo>
                <a:lnTo>
                  <a:pt x="952500" y="300038"/>
                </a:lnTo>
                <a:lnTo>
                  <a:pt x="714375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6963EF7F-7025-2140-BD5C-AEFACDD3719C}"/>
              </a:ext>
            </a:extLst>
          </p:cNvPr>
          <p:cNvSpPr/>
          <p:nvPr/>
        </p:nvSpPr>
        <p:spPr>
          <a:xfrm>
            <a:off x="4805363" y="1827213"/>
            <a:ext cx="1936750" cy="1401762"/>
          </a:xfrm>
          <a:custGeom>
            <a:avLst/>
            <a:gdLst>
              <a:gd name="connsiteX0" fmla="*/ 1014412 w 1935956"/>
              <a:gd name="connsiteY0" fmla="*/ 107156 h 1402556"/>
              <a:gd name="connsiteX1" fmla="*/ 1423987 w 1935956"/>
              <a:gd name="connsiteY1" fmla="*/ 42862 h 1402556"/>
              <a:gd name="connsiteX2" fmla="*/ 1438275 w 1935956"/>
              <a:gd name="connsiteY2" fmla="*/ 35719 h 1402556"/>
              <a:gd name="connsiteX3" fmla="*/ 1466850 w 1935956"/>
              <a:gd name="connsiteY3" fmla="*/ 21431 h 1402556"/>
              <a:gd name="connsiteX4" fmla="*/ 1504950 w 1935956"/>
              <a:gd name="connsiteY4" fmla="*/ 7144 h 1402556"/>
              <a:gd name="connsiteX5" fmla="*/ 1538287 w 1935956"/>
              <a:gd name="connsiteY5" fmla="*/ 0 h 1402556"/>
              <a:gd name="connsiteX6" fmla="*/ 1569243 w 1935956"/>
              <a:gd name="connsiteY6" fmla="*/ 0 h 1402556"/>
              <a:gd name="connsiteX7" fmla="*/ 1604962 w 1935956"/>
              <a:gd name="connsiteY7" fmla="*/ 2381 h 1402556"/>
              <a:gd name="connsiteX8" fmla="*/ 1647825 w 1935956"/>
              <a:gd name="connsiteY8" fmla="*/ 14287 h 1402556"/>
              <a:gd name="connsiteX9" fmla="*/ 1666875 w 1935956"/>
              <a:gd name="connsiteY9" fmla="*/ 23812 h 1402556"/>
              <a:gd name="connsiteX10" fmla="*/ 1714500 w 1935956"/>
              <a:gd name="connsiteY10" fmla="*/ 54769 h 1402556"/>
              <a:gd name="connsiteX11" fmla="*/ 1828800 w 1935956"/>
              <a:gd name="connsiteY11" fmla="*/ 128587 h 1402556"/>
              <a:gd name="connsiteX12" fmla="*/ 1866900 w 1935956"/>
              <a:gd name="connsiteY12" fmla="*/ 150019 h 1402556"/>
              <a:gd name="connsiteX13" fmla="*/ 1905000 w 1935956"/>
              <a:gd name="connsiteY13" fmla="*/ 173831 h 1402556"/>
              <a:gd name="connsiteX14" fmla="*/ 1919287 w 1935956"/>
              <a:gd name="connsiteY14" fmla="*/ 183356 h 1402556"/>
              <a:gd name="connsiteX15" fmla="*/ 1931193 w 1935956"/>
              <a:gd name="connsiteY15" fmla="*/ 200025 h 1402556"/>
              <a:gd name="connsiteX16" fmla="*/ 1935956 w 1935956"/>
              <a:gd name="connsiteY16" fmla="*/ 214312 h 1402556"/>
              <a:gd name="connsiteX17" fmla="*/ 1935956 w 1935956"/>
              <a:gd name="connsiteY17" fmla="*/ 235744 h 1402556"/>
              <a:gd name="connsiteX18" fmla="*/ 1928812 w 1935956"/>
              <a:gd name="connsiteY18" fmla="*/ 264319 h 1402556"/>
              <a:gd name="connsiteX19" fmla="*/ 1909762 w 1935956"/>
              <a:gd name="connsiteY19" fmla="*/ 295275 h 1402556"/>
              <a:gd name="connsiteX20" fmla="*/ 1881187 w 1935956"/>
              <a:gd name="connsiteY20" fmla="*/ 342900 h 1402556"/>
              <a:gd name="connsiteX21" fmla="*/ 1850231 w 1935956"/>
              <a:gd name="connsiteY21" fmla="*/ 414337 h 1402556"/>
              <a:gd name="connsiteX22" fmla="*/ 1800225 w 1935956"/>
              <a:gd name="connsiteY22" fmla="*/ 611981 h 1402556"/>
              <a:gd name="connsiteX23" fmla="*/ 1695450 w 1935956"/>
              <a:gd name="connsiteY23" fmla="*/ 1038225 h 1402556"/>
              <a:gd name="connsiteX24" fmla="*/ 1619250 w 1935956"/>
              <a:gd name="connsiteY24" fmla="*/ 1395412 h 1402556"/>
              <a:gd name="connsiteX25" fmla="*/ 1423987 w 1935956"/>
              <a:gd name="connsiteY25" fmla="*/ 1402556 h 1402556"/>
              <a:gd name="connsiteX26" fmla="*/ 1457325 w 1935956"/>
              <a:gd name="connsiteY26" fmla="*/ 1202531 h 1402556"/>
              <a:gd name="connsiteX27" fmla="*/ 1473993 w 1935956"/>
              <a:gd name="connsiteY27" fmla="*/ 1088231 h 1402556"/>
              <a:gd name="connsiteX28" fmla="*/ 1488281 w 1935956"/>
              <a:gd name="connsiteY28" fmla="*/ 990600 h 1402556"/>
              <a:gd name="connsiteX29" fmla="*/ 1504950 w 1935956"/>
              <a:gd name="connsiteY29" fmla="*/ 840581 h 1402556"/>
              <a:gd name="connsiteX30" fmla="*/ 1524000 w 1935956"/>
              <a:gd name="connsiteY30" fmla="*/ 773906 h 1402556"/>
              <a:gd name="connsiteX31" fmla="*/ 1543050 w 1935956"/>
              <a:gd name="connsiteY31" fmla="*/ 519112 h 1402556"/>
              <a:gd name="connsiteX32" fmla="*/ 1545431 w 1935956"/>
              <a:gd name="connsiteY32" fmla="*/ 292894 h 1402556"/>
              <a:gd name="connsiteX33" fmla="*/ 1540668 w 1935956"/>
              <a:gd name="connsiteY33" fmla="*/ 271462 h 1402556"/>
              <a:gd name="connsiteX34" fmla="*/ 1531143 w 1935956"/>
              <a:gd name="connsiteY34" fmla="*/ 247650 h 1402556"/>
              <a:gd name="connsiteX35" fmla="*/ 1514475 w 1935956"/>
              <a:gd name="connsiteY35" fmla="*/ 230981 h 1402556"/>
              <a:gd name="connsiteX36" fmla="*/ 1488281 w 1935956"/>
              <a:gd name="connsiteY36" fmla="*/ 221456 h 1402556"/>
              <a:gd name="connsiteX37" fmla="*/ 1459706 w 1935956"/>
              <a:gd name="connsiteY37" fmla="*/ 221456 h 1402556"/>
              <a:gd name="connsiteX38" fmla="*/ 1371600 w 1935956"/>
              <a:gd name="connsiteY38" fmla="*/ 233362 h 1402556"/>
              <a:gd name="connsiteX39" fmla="*/ 1104900 w 1935956"/>
              <a:gd name="connsiteY39" fmla="*/ 276225 h 1402556"/>
              <a:gd name="connsiteX40" fmla="*/ 828675 w 1935956"/>
              <a:gd name="connsiteY40" fmla="*/ 323850 h 1402556"/>
              <a:gd name="connsiteX41" fmla="*/ 559593 w 1935956"/>
              <a:gd name="connsiteY41" fmla="*/ 371475 h 1402556"/>
              <a:gd name="connsiteX42" fmla="*/ 531018 w 1935956"/>
              <a:gd name="connsiteY42" fmla="*/ 381000 h 1402556"/>
              <a:gd name="connsiteX43" fmla="*/ 507206 w 1935956"/>
              <a:gd name="connsiteY43" fmla="*/ 390525 h 1402556"/>
              <a:gd name="connsiteX44" fmla="*/ 469106 w 1935956"/>
              <a:gd name="connsiteY44" fmla="*/ 400050 h 1402556"/>
              <a:gd name="connsiteX45" fmla="*/ 440531 w 1935956"/>
              <a:gd name="connsiteY45" fmla="*/ 404812 h 1402556"/>
              <a:gd name="connsiteX46" fmla="*/ 414337 w 1935956"/>
              <a:gd name="connsiteY46" fmla="*/ 404812 h 1402556"/>
              <a:gd name="connsiteX47" fmla="*/ 373856 w 1935956"/>
              <a:gd name="connsiteY47" fmla="*/ 400050 h 1402556"/>
              <a:gd name="connsiteX48" fmla="*/ 342900 w 1935956"/>
              <a:gd name="connsiteY48" fmla="*/ 392906 h 1402556"/>
              <a:gd name="connsiteX49" fmla="*/ 292893 w 1935956"/>
              <a:gd name="connsiteY49" fmla="*/ 366712 h 1402556"/>
              <a:gd name="connsiteX50" fmla="*/ 226218 w 1935956"/>
              <a:gd name="connsiteY50" fmla="*/ 321469 h 1402556"/>
              <a:gd name="connsiteX51" fmla="*/ 145256 w 1935956"/>
              <a:gd name="connsiteY51" fmla="*/ 259556 h 1402556"/>
              <a:gd name="connsiteX52" fmla="*/ 52387 w 1935956"/>
              <a:gd name="connsiteY52" fmla="*/ 176212 h 1402556"/>
              <a:gd name="connsiteX53" fmla="*/ 14287 w 1935956"/>
              <a:gd name="connsiteY53" fmla="*/ 138112 h 1402556"/>
              <a:gd name="connsiteX54" fmla="*/ 7143 w 1935956"/>
              <a:gd name="connsiteY54" fmla="*/ 123825 h 1402556"/>
              <a:gd name="connsiteX55" fmla="*/ 0 w 1935956"/>
              <a:gd name="connsiteY55" fmla="*/ 100012 h 1402556"/>
              <a:gd name="connsiteX56" fmla="*/ 4762 w 1935956"/>
              <a:gd name="connsiteY56" fmla="*/ 85725 h 1402556"/>
              <a:gd name="connsiteX57" fmla="*/ 23812 w 1935956"/>
              <a:gd name="connsiteY57" fmla="*/ 78581 h 1402556"/>
              <a:gd name="connsiteX58" fmla="*/ 38100 w 1935956"/>
              <a:gd name="connsiteY58" fmla="*/ 78581 h 1402556"/>
              <a:gd name="connsiteX59" fmla="*/ 59531 w 1935956"/>
              <a:gd name="connsiteY59" fmla="*/ 88106 h 1402556"/>
              <a:gd name="connsiteX60" fmla="*/ 100012 w 1935956"/>
              <a:gd name="connsiteY60" fmla="*/ 116681 h 1402556"/>
              <a:gd name="connsiteX61" fmla="*/ 138112 w 1935956"/>
              <a:gd name="connsiteY61" fmla="*/ 138112 h 1402556"/>
              <a:gd name="connsiteX62" fmla="*/ 171450 w 1935956"/>
              <a:gd name="connsiteY62" fmla="*/ 154781 h 1402556"/>
              <a:gd name="connsiteX63" fmla="*/ 204787 w 1935956"/>
              <a:gd name="connsiteY63" fmla="*/ 166687 h 1402556"/>
              <a:gd name="connsiteX64" fmla="*/ 257175 w 1935956"/>
              <a:gd name="connsiteY64" fmla="*/ 180975 h 1402556"/>
              <a:gd name="connsiteX65" fmla="*/ 304800 w 1935956"/>
              <a:gd name="connsiteY65" fmla="*/ 192881 h 1402556"/>
              <a:gd name="connsiteX66" fmla="*/ 350043 w 1935956"/>
              <a:gd name="connsiteY66" fmla="*/ 197644 h 1402556"/>
              <a:gd name="connsiteX67" fmla="*/ 409575 w 1935956"/>
              <a:gd name="connsiteY67" fmla="*/ 195262 h 1402556"/>
              <a:gd name="connsiteX68" fmla="*/ 759618 w 1935956"/>
              <a:gd name="connsiteY68" fmla="*/ 145256 h 1402556"/>
              <a:gd name="connsiteX69" fmla="*/ 1014412 w 1935956"/>
              <a:gd name="connsiteY69" fmla="*/ 107156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35956" h="1402556">
                <a:moveTo>
                  <a:pt x="1014412" y="107156"/>
                </a:moveTo>
                <a:lnTo>
                  <a:pt x="1423987" y="42862"/>
                </a:lnTo>
                <a:lnTo>
                  <a:pt x="1438275" y="35719"/>
                </a:lnTo>
                <a:lnTo>
                  <a:pt x="1466850" y="21431"/>
                </a:lnTo>
                <a:lnTo>
                  <a:pt x="1504950" y="7144"/>
                </a:lnTo>
                <a:lnTo>
                  <a:pt x="1538287" y="0"/>
                </a:lnTo>
                <a:lnTo>
                  <a:pt x="1569243" y="0"/>
                </a:lnTo>
                <a:lnTo>
                  <a:pt x="1604962" y="2381"/>
                </a:lnTo>
                <a:lnTo>
                  <a:pt x="1647825" y="14287"/>
                </a:lnTo>
                <a:lnTo>
                  <a:pt x="1666875" y="23812"/>
                </a:lnTo>
                <a:lnTo>
                  <a:pt x="1714500" y="54769"/>
                </a:lnTo>
                <a:lnTo>
                  <a:pt x="1828800" y="128587"/>
                </a:lnTo>
                <a:lnTo>
                  <a:pt x="1866900" y="150019"/>
                </a:lnTo>
                <a:lnTo>
                  <a:pt x="1905000" y="173831"/>
                </a:lnTo>
                <a:lnTo>
                  <a:pt x="1919287" y="183356"/>
                </a:lnTo>
                <a:lnTo>
                  <a:pt x="1931193" y="200025"/>
                </a:lnTo>
                <a:lnTo>
                  <a:pt x="1935956" y="214312"/>
                </a:lnTo>
                <a:lnTo>
                  <a:pt x="1935956" y="235744"/>
                </a:lnTo>
                <a:lnTo>
                  <a:pt x="1928812" y="264319"/>
                </a:lnTo>
                <a:lnTo>
                  <a:pt x="1909762" y="295275"/>
                </a:lnTo>
                <a:lnTo>
                  <a:pt x="1881187" y="342900"/>
                </a:lnTo>
                <a:lnTo>
                  <a:pt x="1850231" y="414337"/>
                </a:lnTo>
                <a:lnTo>
                  <a:pt x="1800225" y="611981"/>
                </a:lnTo>
                <a:lnTo>
                  <a:pt x="1695450" y="1038225"/>
                </a:lnTo>
                <a:lnTo>
                  <a:pt x="1619250" y="1395412"/>
                </a:lnTo>
                <a:lnTo>
                  <a:pt x="1423987" y="1402556"/>
                </a:lnTo>
                <a:lnTo>
                  <a:pt x="1457325" y="1202531"/>
                </a:lnTo>
                <a:lnTo>
                  <a:pt x="1473993" y="1088231"/>
                </a:lnTo>
                <a:lnTo>
                  <a:pt x="1488281" y="990600"/>
                </a:lnTo>
                <a:lnTo>
                  <a:pt x="1504950" y="840581"/>
                </a:lnTo>
                <a:lnTo>
                  <a:pt x="1524000" y="773906"/>
                </a:lnTo>
                <a:lnTo>
                  <a:pt x="1543050" y="519112"/>
                </a:lnTo>
                <a:cubicBezTo>
                  <a:pt x="1543844" y="443706"/>
                  <a:pt x="1544637" y="368300"/>
                  <a:pt x="1545431" y="292894"/>
                </a:cubicBezTo>
                <a:lnTo>
                  <a:pt x="1540668" y="271462"/>
                </a:lnTo>
                <a:lnTo>
                  <a:pt x="1531143" y="247650"/>
                </a:lnTo>
                <a:lnTo>
                  <a:pt x="1514475" y="230981"/>
                </a:lnTo>
                <a:lnTo>
                  <a:pt x="1488281" y="221456"/>
                </a:lnTo>
                <a:lnTo>
                  <a:pt x="1459706" y="221456"/>
                </a:lnTo>
                <a:lnTo>
                  <a:pt x="1371600" y="233362"/>
                </a:lnTo>
                <a:lnTo>
                  <a:pt x="1104900" y="276225"/>
                </a:lnTo>
                <a:lnTo>
                  <a:pt x="828675" y="323850"/>
                </a:lnTo>
                <a:lnTo>
                  <a:pt x="559593" y="371475"/>
                </a:lnTo>
                <a:lnTo>
                  <a:pt x="531018" y="381000"/>
                </a:lnTo>
                <a:lnTo>
                  <a:pt x="507206" y="390525"/>
                </a:lnTo>
                <a:lnTo>
                  <a:pt x="469106" y="400050"/>
                </a:lnTo>
                <a:lnTo>
                  <a:pt x="440531" y="404812"/>
                </a:lnTo>
                <a:lnTo>
                  <a:pt x="414337" y="404812"/>
                </a:lnTo>
                <a:lnTo>
                  <a:pt x="373856" y="400050"/>
                </a:lnTo>
                <a:lnTo>
                  <a:pt x="342900" y="392906"/>
                </a:lnTo>
                <a:lnTo>
                  <a:pt x="292893" y="366712"/>
                </a:lnTo>
                <a:lnTo>
                  <a:pt x="226218" y="321469"/>
                </a:lnTo>
                <a:lnTo>
                  <a:pt x="145256" y="259556"/>
                </a:lnTo>
                <a:lnTo>
                  <a:pt x="52387" y="176212"/>
                </a:lnTo>
                <a:lnTo>
                  <a:pt x="14287" y="138112"/>
                </a:lnTo>
                <a:lnTo>
                  <a:pt x="7143" y="123825"/>
                </a:lnTo>
                <a:lnTo>
                  <a:pt x="0" y="100012"/>
                </a:lnTo>
                <a:lnTo>
                  <a:pt x="4762" y="85725"/>
                </a:lnTo>
                <a:lnTo>
                  <a:pt x="23812" y="78581"/>
                </a:lnTo>
                <a:lnTo>
                  <a:pt x="38100" y="78581"/>
                </a:lnTo>
                <a:lnTo>
                  <a:pt x="59531" y="88106"/>
                </a:lnTo>
                <a:lnTo>
                  <a:pt x="100012" y="116681"/>
                </a:lnTo>
                <a:lnTo>
                  <a:pt x="138112" y="138112"/>
                </a:lnTo>
                <a:lnTo>
                  <a:pt x="171450" y="154781"/>
                </a:lnTo>
                <a:lnTo>
                  <a:pt x="204787" y="166687"/>
                </a:lnTo>
                <a:lnTo>
                  <a:pt x="257175" y="180975"/>
                </a:lnTo>
                <a:lnTo>
                  <a:pt x="304800" y="192881"/>
                </a:lnTo>
                <a:lnTo>
                  <a:pt x="350043" y="197644"/>
                </a:lnTo>
                <a:lnTo>
                  <a:pt x="409575" y="195262"/>
                </a:lnTo>
                <a:lnTo>
                  <a:pt x="759618" y="145256"/>
                </a:lnTo>
                <a:lnTo>
                  <a:pt x="1014412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E1C2496E-F378-3449-8C95-7C55A79DE6F9}"/>
              </a:ext>
            </a:extLst>
          </p:cNvPr>
          <p:cNvSpPr/>
          <p:nvPr/>
        </p:nvSpPr>
        <p:spPr>
          <a:xfrm>
            <a:off x="4938713" y="2493963"/>
            <a:ext cx="1454150" cy="333375"/>
          </a:xfrm>
          <a:custGeom>
            <a:avLst/>
            <a:gdLst>
              <a:gd name="connsiteX0" fmla="*/ 700087 w 1454943"/>
              <a:gd name="connsiteY0" fmla="*/ 278606 h 333375"/>
              <a:gd name="connsiteX1" fmla="*/ 597693 w 1454943"/>
              <a:gd name="connsiteY1" fmla="*/ 288131 h 333375"/>
              <a:gd name="connsiteX2" fmla="*/ 569118 w 1454943"/>
              <a:gd name="connsiteY2" fmla="*/ 297656 h 333375"/>
              <a:gd name="connsiteX3" fmla="*/ 521493 w 1454943"/>
              <a:gd name="connsiteY3" fmla="*/ 316706 h 333375"/>
              <a:gd name="connsiteX4" fmla="*/ 481012 w 1454943"/>
              <a:gd name="connsiteY4" fmla="*/ 328612 h 333375"/>
              <a:gd name="connsiteX5" fmla="*/ 431006 w 1454943"/>
              <a:gd name="connsiteY5" fmla="*/ 333375 h 333375"/>
              <a:gd name="connsiteX6" fmla="*/ 383381 w 1454943"/>
              <a:gd name="connsiteY6" fmla="*/ 333375 h 333375"/>
              <a:gd name="connsiteX7" fmla="*/ 333375 w 1454943"/>
              <a:gd name="connsiteY7" fmla="*/ 326231 h 333375"/>
              <a:gd name="connsiteX8" fmla="*/ 273843 w 1454943"/>
              <a:gd name="connsiteY8" fmla="*/ 309562 h 333375"/>
              <a:gd name="connsiteX9" fmla="*/ 233362 w 1454943"/>
              <a:gd name="connsiteY9" fmla="*/ 292894 h 333375"/>
              <a:gd name="connsiteX10" fmla="*/ 164306 w 1454943"/>
              <a:gd name="connsiteY10" fmla="*/ 233362 h 333375"/>
              <a:gd name="connsiteX11" fmla="*/ 66675 w 1454943"/>
              <a:gd name="connsiteY11" fmla="*/ 135731 h 333375"/>
              <a:gd name="connsiteX12" fmla="*/ 21431 w 1454943"/>
              <a:gd name="connsiteY12" fmla="*/ 85725 h 333375"/>
              <a:gd name="connsiteX13" fmla="*/ 7143 w 1454943"/>
              <a:gd name="connsiteY13" fmla="*/ 66675 h 333375"/>
              <a:gd name="connsiteX14" fmla="*/ 0 w 1454943"/>
              <a:gd name="connsiteY14" fmla="*/ 54769 h 333375"/>
              <a:gd name="connsiteX15" fmla="*/ 0 w 1454943"/>
              <a:gd name="connsiteY15" fmla="*/ 45244 h 333375"/>
              <a:gd name="connsiteX16" fmla="*/ 2381 w 1454943"/>
              <a:gd name="connsiteY16" fmla="*/ 28575 h 333375"/>
              <a:gd name="connsiteX17" fmla="*/ 14287 w 1454943"/>
              <a:gd name="connsiteY17" fmla="*/ 23812 h 333375"/>
              <a:gd name="connsiteX18" fmla="*/ 35718 w 1454943"/>
              <a:gd name="connsiteY18" fmla="*/ 33337 h 333375"/>
              <a:gd name="connsiteX19" fmla="*/ 78581 w 1454943"/>
              <a:gd name="connsiteY19" fmla="*/ 59531 h 333375"/>
              <a:gd name="connsiteX20" fmla="*/ 150018 w 1454943"/>
              <a:gd name="connsiteY20" fmla="*/ 97631 h 333375"/>
              <a:gd name="connsiteX21" fmla="*/ 209550 w 1454943"/>
              <a:gd name="connsiteY21" fmla="*/ 121444 h 333375"/>
              <a:gd name="connsiteX22" fmla="*/ 261937 w 1454943"/>
              <a:gd name="connsiteY22" fmla="*/ 138112 h 333375"/>
              <a:gd name="connsiteX23" fmla="*/ 309562 w 1454943"/>
              <a:gd name="connsiteY23" fmla="*/ 150019 h 333375"/>
              <a:gd name="connsiteX24" fmla="*/ 366712 w 1454943"/>
              <a:gd name="connsiteY24" fmla="*/ 157162 h 333375"/>
              <a:gd name="connsiteX25" fmla="*/ 407193 w 1454943"/>
              <a:gd name="connsiteY25" fmla="*/ 159544 h 333375"/>
              <a:gd name="connsiteX26" fmla="*/ 509587 w 1454943"/>
              <a:gd name="connsiteY26" fmla="*/ 150019 h 333375"/>
              <a:gd name="connsiteX27" fmla="*/ 764381 w 1454943"/>
              <a:gd name="connsiteY27" fmla="*/ 109537 h 333375"/>
              <a:gd name="connsiteX28" fmla="*/ 1016793 w 1454943"/>
              <a:gd name="connsiteY28" fmla="*/ 59531 h 333375"/>
              <a:gd name="connsiteX29" fmla="*/ 1081087 w 1454943"/>
              <a:gd name="connsiteY29" fmla="*/ 40481 h 333375"/>
              <a:gd name="connsiteX30" fmla="*/ 1107281 w 1454943"/>
              <a:gd name="connsiteY30" fmla="*/ 30956 h 333375"/>
              <a:gd name="connsiteX31" fmla="*/ 1169193 w 1454943"/>
              <a:gd name="connsiteY31" fmla="*/ 7144 h 333375"/>
              <a:gd name="connsiteX32" fmla="*/ 1204912 w 1454943"/>
              <a:gd name="connsiteY32" fmla="*/ 0 h 333375"/>
              <a:gd name="connsiteX33" fmla="*/ 1245393 w 1454943"/>
              <a:gd name="connsiteY33" fmla="*/ 2381 h 333375"/>
              <a:gd name="connsiteX34" fmla="*/ 1309687 w 1454943"/>
              <a:gd name="connsiteY34" fmla="*/ 38100 h 333375"/>
              <a:gd name="connsiteX35" fmla="*/ 1454943 w 1454943"/>
              <a:gd name="connsiteY35" fmla="*/ 121444 h 333375"/>
              <a:gd name="connsiteX36" fmla="*/ 1419225 w 1454943"/>
              <a:gd name="connsiteY36" fmla="*/ 195262 h 333375"/>
              <a:gd name="connsiteX37" fmla="*/ 1200150 w 1454943"/>
              <a:gd name="connsiteY37" fmla="*/ 216694 h 333375"/>
              <a:gd name="connsiteX38" fmla="*/ 766762 w 1454943"/>
              <a:gd name="connsiteY38" fmla="*/ 269081 h 333375"/>
              <a:gd name="connsiteX39" fmla="*/ 700087 w 1454943"/>
              <a:gd name="connsiteY39" fmla="*/ 2786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54943" h="333375">
                <a:moveTo>
                  <a:pt x="700087" y="278606"/>
                </a:moveTo>
                <a:lnTo>
                  <a:pt x="597693" y="288131"/>
                </a:lnTo>
                <a:lnTo>
                  <a:pt x="569118" y="297656"/>
                </a:lnTo>
                <a:lnTo>
                  <a:pt x="521493" y="316706"/>
                </a:lnTo>
                <a:lnTo>
                  <a:pt x="481012" y="328612"/>
                </a:lnTo>
                <a:lnTo>
                  <a:pt x="431006" y="333375"/>
                </a:lnTo>
                <a:lnTo>
                  <a:pt x="383381" y="333375"/>
                </a:lnTo>
                <a:lnTo>
                  <a:pt x="333375" y="326231"/>
                </a:lnTo>
                <a:lnTo>
                  <a:pt x="273843" y="309562"/>
                </a:lnTo>
                <a:lnTo>
                  <a:pt x="233362" y="292894"/>
                </a:lnTo>
                <a:lnTo>
                  <a:pt x="164306" y="233362"/>
                </a:lnTo>
                <a:lnTo>
                  <a:pt x="66675" y="135731"/>
                </a:lnTo>
                <a:lnTo>
                  <a:pt x="21431" y="85725"/>
                </a:lnTo>
                <a:lnTo>
                  <a:pt x="7143" y="66675"/>
                </a:lnTo>
                <a:lnTo>
                  <a:pt x="0" y="54769"/>
                </a:lnTo>
                <a:lnTo>
                  <a:pt x="0" y="45244"/>
                </a:lnTo>
                <a:lnTo>
                  <a:pt x="2381" y="28575"/>
                </a:lnTo>
                <a:lnTo>
                  <a:pt x="14287" y="23812"/>
                </a:lnTo>
                <a:lnTo>
                  <a:pt x="35718" y="33337"/>
                </a:lnTo>
                <a:lnTo>
                  <a:pt x="78581" y="59531"/>
                </a:lnTo>
                <a:lnTo>
                  <a:pt x="150018" y="97631"/>
                </a:lnTo>
                <a:lnTo>
                  <a:pt x="209550" y="121444"/>
                </a:lnTo>
                <a:lnTo>
                  <a:pt x="261937" y="138112"/>
                </a:lnTo>
                <a:lnTo>
                  <a:pt x="309562" y="150019"/>
                </a:lnTo>
                <a:lnTo>
                  <a:pt x="366712" y="157162"/>
                </a:lnTo>
                <a:lnTo>
                  <a:pt x="407193" y="159544"/>
                </a:lnTo>
                <a:lnTo>
                  <a:pt x="509587" y="150019"/>
                </a:lnTo>
                <a:lnTo>
                  <a:pt x="764381" y="109537"/>
                </a:lnTo>
                <a:lnTo>
                  <a:pt x="1016793" y="59531"/>
                </a:lnTo>
                <a:lnTo>
                  <a:pt x="1081087" y="40481"/>
                </a:lnTo>
                <a:lnTo>
                  <a:pt x="1107281" y="30956"/>
                </a:lnTo>
                <a:lnTo>
                  <a:pt x="1169193" y="7144"/>
                </a:lnTo>
                <a:lnTo>
                  <a:pt x="1204912" y="0"/>
                </a:lnTo>
                <a:lnTo>
                  <a:pt x="1245393" y="2381"/>
                </a:lnTo>
                <a:lnTo>
                  <a:pt x="1309687" y="38100"/>
                </a:lnTo>
                <a:lnTo>
                  <a:pt x="1454943" y="121444"/>
                </a:lnTo>
                <a:lnTo>
                  <a:pt x="1419225" y="195262"/>
                </a:lnTo>
                <a:lnTo>
                  <a:pt x="1200150" y="216694"/>
                </a:lnTo>
                <a:lnTo>
                  <a:pt x="766762" y="269081"/>
                </a:lnTo>
                <a:lnTo>
                  <a:pt x="700087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01757BE0-1AA3-4049-BB94-DF41F11209C9}"/>
              </a:ext>
            </a:extLst>
          </p:cNvPr>
          <p:cNvSpPr/>
          <p:nvPr/>
        </p:nvSpPr>
        <p:spPr>
          <a:xfrm>
            <a:off x="4505325" y="3071813"/>
            <a:ext cx="2762250" cy="492125"/>
          </a:xfrm>
          <a:custGeom>
            <a:avLst/>
            <a:gdLst>
              <a:gd name="connsiteX0" fmla="*/ 1007269 w 2762250"/>
              <a:gd name="connsiteY0" fmla="*/ 202406 h 492918"/>
              <a:gd name="connsiteX1" fmla="*/ 1166813 w 2762250"/>
              <a:gd name="connsiteY1" fmla="*/ 180975 h 492918"/>
              <a:gd name="connsiteX2" fmla="*/ 1331119 w 2762250"/>
              <a:gd name="connsiteY2" fmla="*/ 157162 h 492918"/>
              <a:gd name="connsiteX3" fmla="*/ 1602581 w 2762250"/>
              <a:gd name="connsiteY3" fmla="*/ 114300 h 492918"/>
              <a:gd name="connsiteX4" fmla="*/ 1759744 w 2762250"/>
              <a:gd name="connsiteY4" fmla="*/ 85725 h 492918"/>
              <a:gd name="connsiteX5" fmla="*/ 2043113 w 2762250"/>
              <a:gd name="connsiteY5" fmla="*/ 54768 h 492918"/>
              <a:gd name="connsiteX6" fmla="*/ 2238375 w 2762250"/>
              <a:gd name="connsiteY6" fmla="*/ 30956 h 492918"/>
              <a:gd name="connsiteX7" fmla="*/ 2319338 w 2762250"/>
              <a:gd name="connsiteY7" fmla="*/ 21431 h 492918"/>
              <a:gd name="connsiteX8" fmla="*/ 2364581 w 2762250"/>
              <a:gd name="connsiteY8" fmla="*/ 9525 h 492918"/>
              <a:gd name="connsiteX9" fmla="*/ 2397919 w 2762250"/>
              <a:gd name="connsiteY9" fmla="*/ 0 h 492918"/>
              <a:gd name="connsiteX10" fmla="*/ 2407444 w 2762250"/>
              <a:gd name="connsiteY10" fmla="*/ 0 h 492918"/>
              <a:gd name="connsiteX11" fmla="*/ 2438400 w 2762250"/>
              <a:gd name="connsiteY11" fmla="*/ 4762 h 492918"/>
              <a:gd name="connsiteX12" fmla="*/ 2521744 w 2762250"/>
              <a:gd name="connsiteY12" fmla="*/ 30956 h 492918"/>
              <a:gd name="connsiteX13" fmla="*/ 2590800 w 2762250"/>
              <a:gd name="connsiteY13" fmla="*/ 54768 h 492918"/>
              <a:gd name="connsiteX14" fmla="*/ 2633663 w 2762250"/>
              <a:gd name="connsiteY14" fmla="*/ 73818 h 492918"/>
              <a:gd name="connsiteX15" fmla="*/ 2686050 w 2762250"/>
              <a:gd name="connsiteY15" fmla="*/ 104775 h 492918"/>
              <a:gd name="connsiteX16" fmla="*/ 2712244 w 2762250"/>
              <a:gd name="connsiteY16" fmla="*/ 123825 h 492918"/>
              <a:gd name="connsiteX17" fmla="*/ 2731294 w 2762250"/>
              <a:gd name="connsiteY17" fmla="*/ 140493 h 492918"/>
              <a:gd name="connsiteX18" fmla="*/ 2745581 w 2762250"/>
              <a:gd name="connsiteY18" fmla="*/ 159543 h 492918"/>
              <a:gd name="connsiteX19" fmla="*/ 2757488 w 2762250"/>
              <a:gd name="connsiteY19" fmla="*/ 183356 h 492918"/>
              <a:gd name="connsiteX20" fmla="*/ 2762250 w 2762250"/>
              <a:gd name="connsiteY20" fmla="*/ 207168 h 492918"/>
              <a:gd name="connsiteX21" fmla="*/ 2759869 w 2762250"/>
              <a:gd name="connsiteY21" fmla="*/ 226218 h 492918"/>
              <a:gd name="connsiteX22" fmla="*/ 2752725 w 2762250"/>
              <a:gd name="connsiteY22" fmla="*/ 238125 h 492918"/>
              <a:gd name="connsiteX23" fmla="*/ 2724150 w 2762250"/>
              <a:gd name="connsiteY23" fmla="*/ 254793 h 492918"/>
              <a:gd name="connsiteX24" fmla="*/ 2678906 w 2762250"/>
              <a:gd name="connsiteY24" fmla="*/ 266700 h 492918"/>
              <a:gd name="connsiteX25" fmla="*/ 2638425 w 2762250"/>
              <a:gd name="connsiteY25" fmla="*/ 269081 h 492918"/>
              <a:gd name="connsiteX26" fmla="*/ 2581275 w 2762250"/>
              <a:gd name="connsiteY26" fmla="*/ 269081 h 492918"/>
              <a:gd name="connsiteX27" fmla="*/ 2509838 w 2762250"/>
              <a:gd name="connsiteY27" fmla="*/ 266700 h 492918"/>
              <a:gd name="connsiteX28" fmla="*/ 2447925 w 2762250"/>
              <a:gd name="connsiteY28" fmla="*/ 259556 h 492918"/>
              <a:gd name="connsiteX29" fmla="*/ 2366963 w 2762250"/>
              <a:gd name="connsiteY29" fmla="*/ 247650 h 492918"/>
              <a:gd name="connsiteX30" fmla="*/ 2309813 w 2762250"/>
              <a:gd name="connsiteY30" fmla="*/ 242887 h 492918"/>
              <a:gd name="connsiteX31" fmla="*/ 2159794 w 2762250"/>
              <a:gd name="connsiteY31" fmla="*/ 240506 h 492918"/>
              <a:gd name="connsiteX32" fmla="*/ 1978819 w 2762250"/>
              <a:gd name="connsiteY32" fmla="*/ 247650 h 492918"/>
              <a:gd name="connsiteX33" fmla="*/ 1816894 w 2762250"/>
              <a:gd name="connsiteY33" fmla="*/ 259556 h 492918"/>
              <a:gd name="connsiteX34" fmla="*/ 1581150 w 2762250"/>
              <a:gd name="connsiteY34" fmla="*/ 288131 h 492918"/>
              <a:gd name="connsiteX35" fmla="*/ 1297781 w 2762250"/>
              <a:gd name="connsiteY35" fmla="*/ 326231 h 492918"/>
              <a:gd name="connsiteX36" fmla="*/ 1216819 w 2762250"/>
              <a:gd name="connsiteY36" fmla="*/ 338137 h 492918"/>
              <a:gd name="connsiteX37" fmla="*/ 1076325 w 2762250"/>
              <a:gd name="connsiteY37" fmla="*/ 381000 h 492918"/>
              <a:gd name="connsiteX38" fmla="*/ 864394 w 2762250"/>
              <a:gd name="connsiteY38" fmla="*/ 414337 h 492918"/>
              <a:gd name="connsiteX39" fmla="*/ 611981 w 2762250"/>
              <a:gd name="connsiteY39" fmla="*/ 457200 h 492918"/>
              <a:gd name="connsiteX40" fmla="*/ 554831 w 2762250"/>
              <a:gd name="connsiteY40" fmla="*/ 469106 h 492918"/>
              <a:gd name="connsiteX41" fmla="*/ 521494 w 2762250"/>
              <a:gd name="connsiteY41" fmla="*/ 481012 h 492918"/>
              <a:gd name="connsiteX42" fmla="*/ 488156 w 2762250"/>
              <a:gd name="connsiteY42" fmla="*/ 490537 h 492918"/>
              <a:gd name="connsiteX43" fmla="*/ 452438 w 2762250"/>
              <a:gd name="connsiteY43" fmla="*/ 492918 h 492918"/>
              <a:gd name="connsiteX44" fmla="*/ 407194 w 2762250"/>
              <a:gd name="connsiteY44" fmla="*/ 488156 h 492918"/>
              <a:gd name="connsiteX45" fmla="*/ 359569 w 2762250"/>
              <a:gd name="connsiteY45" fmla="*/ 473868 h 492918"/>
              <a:gd name="connsiteX46" fmla="*/ 307181 w 2762250"/>
              <a:gd name="connsiteY46" fmla="*/ 447675 h 492918"/>
              <a:gd name="connsiteX47" fmla="*/ 252413 w 2762250"/>
              <a:gd name="connsiteY47" fmla="*/ 414337 h 492918"/>
              <a:gd name="connsiteX48" fmla="*/ 188119 w 2762250"/>
              <a:gd name="connsiteY48" fmla="*/ 369093 h 492918"/>
              <a:gd name="connsiteX49" fmla="*/ 150019 w 2762250"/>
              <a:gd name="connsiteY49" fmla="*/ 338137 h 492918"/>
              <a:gd name="connsiteX50" fmla="*/ 100013 w 2762250"/>
              <a:gd name="connsiteY50" fmla="*/ 288131 h 492918"/>
              <a:gd name="connsiteX51" fmla="*/ 64294 w 2762250"/>
              <a:gd name="connsiteY51" fmla="*/ 247650 h 492918"/>
              <a:gd name="connsiteX52" fmla="*/ 26194 w 2762250"/>
              <a:gd name="connsiteY52" fmla="*/ 200025 h 492918"/>
              <a:gd name="connsiteX53" fmla="*/ 2381 w 2762250"/>
              <a:gd name="connsiteY53" fmla="*/ 150018 h 492918"/>
              <a:gd name="connsiteX54" fmla="*/ 0 w 2762250"/>
              <a:gd name="connsiteY54" fmla="*/ 130968 h 492918"/>
              <a:gd name="connsiteX55" fmla="*/ 11906 w 2762250"/>
              <a:gd name="connsiteY55" fmla="*/ 121443 h 492918"/>
              <a:gd name="connsiteX56" fmla="*/ 28575 w 2762250"/>
              <a:gd name="connsiteY56" fmla="*/ 121443 h 492918"/>
              <a:gd name="connsiteX57" fmla="*/ 57150 w 2762250"/>
              <a:gd name="connsiteY57" fmla="*/ 133350 h 492918"/>
              <a:gd name="connsiteX58" fmla="*/ 95250 w 2762250"/>
              <a:gd name="connsiteY58" fmla="*/ 157162 h 492918"/>
              <a:gd name="connsiteX59" fmla="*/ 133350 w 2762250"/>
              <a:gd name="connsiteY59" fmla="*/ 176212 h 492918"/>
              <a:gd name="connsiteX60" fmla="*/ 197644 w 2762250"/>
              <a:gd name="connsiteY60" fmla="*/ 209550 h 492918"/>
              <a:gd name="connsiteX61" fmla="*/ 252413 w 2762250"/>
              <a:gd name="connsiteY61" fmla="*/ 228600 h 492918"/>
              <a:gd name="connsiteX62" fmla="*/ 302419 w 2762250"/>
              <a:gd name="connsiteY62" fmla="*/ 240506 h 492918"/>
              <a:gd name="connsiteX63" fmla="*/ 364331 w 2762250"/>
              <a:gd name="connsiteY63" fmla="*/ 247650 h 492918"/>
              <a:gd name="connsiteX64" fmla="*/ 511969 w 2762250"/>
              <a:gd name="connsiteY64" fmla="*/ 242887 h 492918"/>
              <a:gd name="connsiteX65" fmla="*/ 757238 w 2762250"/>
              <a:gd name="connsiteY65" fmla="*/ 228600 h 492918"/>
              <a:gd name="connsiteX66" fmla="*/ 1007269 w 2762250"/>
              <a:gd name="connsiteY66" fmla="*/ 202406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762250" h="492918">
                <a:moveTo>
                  <a:pt x="1007269" y="202406"/>
                </a:moveTo>
                <a:lnTo>
                  <a:pt x="1166813" y="180975"/>
                </a:lnTo>
                <a:lnTo>
                  <a:pt x="1331119" y="157162"/>
                </a:lnTo>
                <a:lnTo>
                  <a:pt x="1602581" y="114300"/>
                </a:lnTo>
                <a:lnTo>
                  <a:pt x="1759744" y="85725"/>
                </a:lnTo>
                <a:lnTo>
                  <a:pt x="2043113" y="54768"/>
                </a:lnTo>
                <a:lnTo>
                  <a:pt x="2238375" y="30956"/>
                </a:lnTo>
                <a:lnTo>
                  <a:pt x="2319338" y="21431"/>
                </a:lnTo>
                <a:lnTo>
                  <a:pt x="2364581" y="9525"/>
                </a:lnTo>
                <a:lnTo>
                  <a:pt x="2397919" y="0"/>
                </a:lnTo>
                <a:lnTo>
                  <a:pt x="2407444" y="0"/>
                </a:lnTo>
                <a:lnTo>
                  <a:pt x="2438400" y="4762"/>
                </a:lnTo>
                <a:lnTo>
                  <a:pt x="2521744" y="30956"/>
                </a:lnTo>
                <a:lnTo>
                  <a:pt x="2590800" y="54768"/>
                </a:lnTo>
                <a:lnTo>
                  <a:pt x="2633663" y="73818"/>
                </a:lnTo>
                <a:lnTo>
                  <a:pt x="2686050" y="104775"/>
                </a:lnTo>
                <a:lnTo>
                  <a:pt x="2712244" y="123825"/>
                </a:lnTo>
                <a:lnTo>
                  <a:pt x="2731294" y="140493"/>
                </a:lnTo>
                <a:lnTo>
                  <a:pt x="2745581" y="159543"/>
                </a:lnTo>
                <a:lnTo>
                  <a:pt x="2757488" y="183356"/>
                </a:lnTo>
                <a:lnTo>
                  <a:pt x="2762250" y="207168"/>
                </a:lnTo>
                <a:lnTo>
                  <a:pt x="2759869" y="226218"/>
                </a:lnTo>
                <a:lnTo>
                  <a:pt x="2752725" y="238125"/>
                </a:lnTo>
                <a:lnTo>
                  <a:pt x="2724150" y="254793"/>
                </a:lnTo>
                <a:lnTo>
                  <a:pt x="2678906" y="266700"/>
                </a:lnTo>
                <a:lnTo>
                  <a:pt x="2638425" y="269081"/>
                </a:lnTo>
                <a:lnTo>
                  <a:pt x="2581275" y="269081"/>
                </a:lnTo>
                <a:lnTo>
                  <a:pt x="2509838" y="266700"/>
                </a:lnTo>
                <a:lnTo>
                  <a:pt x="2447925" y="259556"/>
                </a:lnTo>
                <a:lnTo>
                  <a:pt x="2366963" y="247650"/>
                </a:lnTo>
                <a:lnTo>
                  <a:pt x="2309813" y="242887"/>
                </a:lnTo>
                <a:lnTo>
                  <a:pt x="2159794" y="240506"/>
                </a:lnTo>
                <a:lnTo>
                  <a:pt x="1978819" y="247650"/>
                </a:lnTo>
                <a:lnTo>
                  <a:pt x="1816894" y="259556"/>
                </a:lnTo>
                <a:lnTo>
                  <a:pt x="1581150" y="288131"/>
                </a:lnTo>
                <a:lnTo>
                  <a:pt x="1297781" y="326231"/>
                </a:lnTo>
                <a:lnTo>
                  <a:pt x="1216819" y="338137"/>
                </a:lnTo>
                <a:lnTo>
                  <a:pt x="1076325" y="381000"/>
                </a:lnTo>
                <a:lnTo>
                  <a:pt x="864394" y="414337"/>
                </a:lnTo>
                <a:lnTo>
                  <a:pt x="611981" y="457200"/>
                </a:lnTo>
                <a:lnTo>
                  <a:pt x="554831" y="469106"/>
                </a:lnTo>
                <a:lnTo>
                  <a:pt x="521494" y="481012"/>
                </a:lnTo>
                <a:lnTo>
                  <a:pt x="488156" y="490537"/>
                </a:lnTo>
                <a:lnTo>
                  <a:pt x="452438" y="492918"/>
                </a:lnTo>
                <a:lnTo>
                  <a:pt x="407194" y="488156"/>
                </a:lnTo>
                <a:lnTo>
                  <a:pt x="359569" y="473868"/>
                </a:lnTo>
                <a:lnTo>
                  <a:pt x="307181" y="447675"/>
                </a:lnTo>
                <a:lnTo>
                  <a:pt x="252413" y="414337"/>
                </a:lnTo>
                <a:lnTo>
                  <a:pt x="188119" y="369093"/>
                </a:lnTo>
                <a:lnTo>
                  <a:pt x="150019" y="338137"/>
                </a:lnTo>
                <a:lnTo>
                  <a:pt x="100013" y="288131"/>
                </a:lnTo>
                <a:lnTo>
                  <a:pt x="64294" y="247650"/>
                </a:lnTo>
                <a:lnTo>
                  <a:pt x="26194" y="200025"/>
                </a:lnTo>
                <a:lnTo>
                  <a:pt x="2381" y="150018"/>
                </a:lnTo>
                <a:lnTo>
                  <a:pt x="0" y="130968"/>
                </a:lnTo>
                <a:lnTo>
                  <a:pt x="11906" y="121443"/>
                </a:lnTo>
                <a:lnTo>
                  <a:pt x="28575" y="121443"/>
                </a:lnTo>
                <a:lnTo>
                  <a:pt x="57150" y="133350"/>
                </a:lnTo>
                <a:lnTo>
                  <a:pt x="95250" y="157162"/>
                </a:lnTo>
                <a:lnTo>
                  <a:pt x="133350" y="176212"/>
                </a:lnTo>
                <a:lnTo>
                  <a:pt x="197644" y="209550"/>
                </a:lnTo>
                <a:lnTo>
                  <a:pt x="252413" y="228600"/>
                </a:lnTo>
                <a:lnTo>
                  <a:pt x="302419" y="240506"/>
                </a:lnTo>
                <a:lnTo>
                  <a:pt x="364331" y="247650"/>
                </a:lnTo>
                <a:lnTo>
                  <a:pt x="511969" y="242887"/>
                </a:lnTo>
                <a:lnTo>
                  <a:pt x="757238" y="228600"/>
                </a:lnTo>
                <a:lnTo>
                  <a:pt x="1007269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014A192D-E909-6C4F-9B47-A67D966A68E8}"/>
              </a:ext>
            </a:extLst>
          </p:cNvPr>
          <p:cNvSpPr/>
          <p:nvPr/>
        </p:nvSpPr>
        <p:spPr>
          <a:xfrm>
            <a:off x="5537200" y="3371850"/>
            <a:ext cx="536575" cy="2587625"/>
          </a:xfrm>
          <a:custGeom>
            <a:avLst/>
            <a:gdLst>
              <a:gd name="connsiteX0" fmla="*/ 268541 w 537082"/>
              <a:gd name="connsiteY0" fmla="*/ 815822 h 2586835"/>
              <a:gd name="connsiteX1" fmla="*/ 278739 w 537082"/>
              <a:gd name="connsiteY1" fmla="*/ 390915 h 2586835"/>
              <a:gd name="connsiteX2" fmla="*/ 271940 w 537082"/>
              <a:gd name="connsiteY2" fmla="*/ 329728 h 2586835"/>
              <a:gd name="connsiteX3" fmla="*/ 258343 w 537082"/>
              <a:gd name="connsiteY3" fmla="*/ 285538 h 2586835"/>
              <a:gd name="connsiteX4" fmla="*/ 237948 w 537082"/>
              <a:gd name="connsiteY4" fmla="*/ 248146 h 2586835"/>
              <a:gd name="connsiteX5" fmla="*/ 207354 w 537082"/>
              <a:gd name="connsiteY5" fmla="*/ 210754 h 2586835"/>
              <a:gd name="connsiteX6" fmla="*/ 115575 w 537082"/>
              <a:gd name="connsiteY6" fmla="*/ 129172 h 2586835"/>
              <a:gd name="connsiteX7" fmla="*/ 0 w 537082"/>
              <a:gd name="connsiteY7" fmla="*/ 30594 h 2586835"/>
              <a:gd name="connsiteX8" fmla="*/ 152966 w 537082"/>
              <a:gd name="connsiteY8" fmla="*/ 0 h 2586835"/>
              <a:gd name="connsiteX9" fmla="*/ 322929 w 537082"/>
              <a:gd name="connsiteY9" fmla="*/ 98579 h 2586835"/>
              <a:gd name="connsiteX10" fmla="*/ 390914 w 537082"/>
              <a:gd name="connsiteY10" fmla="*/ 146168 h 2586835"/>
              <a:gd name="connsiteX11" fmla="*/ 472497 w 537082"/>
              <a:gd name="connsiteY11" fmla="*/ 203956 h 2586835"/>
              <a:gd name="connsiteX12" fmla="*/ 503090 w 537082"/>
              <a:gd name="connsiteY12" fmla="*/ 224351 h 2586835"/>
              <a:gd name="connsiteX13" fmla="*/ 513288 w 537082"/>
              <a:gd name="connsiteY13" fmla="*/ 237948 h 2586835"/>
              <a:gd name="connsiteX14" fmla="*/ 526885 w 537082"/>
              <a:gd name="connsiteY14" fmla="*/ 258344 h 2586835"/>
              <a:gd name="connsiteX15" fmla="*/ 533683 w 537082"/>
              <a:gd name="connsiteY15" fmla="*/ 282139 h 2586835"/>
              <a:gd name="connsiteX16" fmla="*/ 537082 w 537082"/>
              <a:gd name="connsiteY16" fmla="*/ 309333 h 2586835"/>
              <a:gd name="connsiteX17" fmla="*/ 526885 w 537082"/>
              <a:gd name="connsiteY17" fmla="*/ 356922 h 2586835"/>
              <a:gd name="connsiteX18" fmla="*/ 520086 w 537082"/>
              <a:gd name="connsiteY18" fmla="*/ 387516 h 2586835"/>
              <a:gd name="connsiteX19" fmla="*/ 509888 w 537082"/>
              <a:gd name="connsiteY19" fmla="*/ 465699 h 2586835"/>
              <a:gd name="connsiteX20" fmla="*/ 499691 w 537082"/>
              <a:gd name="connsiteY20" fmla="*/ 686650 h 2586835"/>
              <a:gd name="connsiteX21" fmla="*/ 503090 w 537082"/>
              <a:gd name="connsiteY21" fmla="*/ 1227132 h 2586835"/>
              <a:gd name="connsiteX22" fmla="*/ 499691 w 537082"/>
              <a:gd name="connsiteY22" fmla="*/ 1713226 h 2586835"/>
              <a:gd name="connsiteX23" fmla="*/ 499691 w 537082"/>
              <a:gd name="connsiteY23" fmla="*/ 1818603 h 2586835"/>
              <a:gd name="connsiteX24" fmla="*/ 506489 w 537082"/>
              <a:gd name="connsiteY24" fmla="*/ 1893386 h 2586835"/>
              <a:gd name="connsiteX25" fmla="*/ 513288 w 537082"/>
              <a:gd name="connsiteY25" fmla="*/ 1974968 h 2586835"/>
              <a:gd name="connsiteX26" fmla="*/ 523485 w 537082"/>
              <a:gd name="connsiteY26" fmla="*/ 2049752 h 2586835"/>
              <a:gd name="connsiteX27" fmla="*/ 523485 w 537082"/>
              <a:gd name="connsiteY27" fmla="*/ 2087144 h 2586835"/>
              <a:gd name="connsiteX28" fmla="*/ 520086 w 537082"/>
              <a:gd name="connsiteY28" fmla="*/ 2141532 h 2586835"/>
              <a:gd name="connsiteX29" fmla="*/ 513288 w 537082"/>
              <a:gd name="connsiteY29" fmla="*/ 2202719 h 2586835"/>
              <a:gd name="connsiteX30" fmla="*/ 496291 w 537082"/>
              <a:gd name="connsiteY30" fmla="*/ 2280902 h 2586835"/>
              <a:gd name="connsiteX31" fmla="*/ 469097 w 537082"/>
              <a:gd name="connsiteY31" fmla="*/ 2362484 h 2586835"/>
              <a:gd name="connsiteX32" fmla="*/ 428306 w 537082"/>
              <a:gd name="connsiteY32" fmla="*/ 2450864 h 2586835"/>
              <a:gd name="connsiteX33" fmla="*/ 370519 w 537082"/>
              <a:gd name="connsiteY33" fmla="*/ 2549443 h 2586835"/>
              <a:gd name="connsiteX34" fmla="*/ 343325 w 537082"/>
              <a:gd name="connsiteY34" fmla="*/ 2583435 h 2586835"/>
              <a:gd name="connsiteX35" fmla="*/ 329728 w 537082"/>
              <a:gd name="connsiteY35" fmla="*/ 2586835 h 2586835"/>
              <a:gd name="connsiteX36" fmla="*/ 299134 w 537082"/>
              <a:gd name="connsiteY36" fmla="*/ 2583435 h 2586835"/>
              <a:gd name="connsiteX37" fmla="*/ 275340 w 537082"/>
              <a:gd name="connsiteY37" fmla="*/ 2569838 h 2586835"/>
              <a:gd name="connsiteX38" fmla="*/ 254944 w 537082"/>
              <a:gd name="connsiteY38" fmla="*/ 2549443 h 2586835"/>
              <a:gd name="connsiteX39" fmla="*/ 234549 w 537082"/>
              <a:gd name="connsiteY39" fmla="*/ 2512051 h 2586835"/>
              <a:gd name="connsiteX40" fmla="*/ 210754 w 537082"/>
              <a:gd name="connsiteY40" fmla="*/ 2454264 h 2586835"/>
              <a:gd name="connsiteX41" fmla="*/ 237948 w 537082"/>
              <a:gd name="connsiteY41" fmla="*/ 1923980 h 2586835"/>
              <a:gd name="connsiteX42" fmla="*/ 268541 w 537082"/>
              <a:gd name="connsiteY42" fmla="*/ 815822 h 258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37082" h="2586835">
                <a:moveTo>
                  <a:pt x="268541" y="815822"/>
                </a:moveTo>
                <a:lnTo>
                  <a:pt x="278739" y="390915"/>
                </a:lnTo>
                <a:lnTo>
                  <a:pt x="271940" y="329728"/>
                </a:lnTo>
                <a:lnTo>
                  <a:pt x="258343" y="285538"/>
                </a:lnTo>
                <a:lnTo>
                  <a:pt x="237948" y="248146"/>
                </a:lnTo>
                <a:lnTo>
                  <a:pt x="207354" y="210754"/>
                </a:lnTo>
                <a:lnTo>
                  <a:pt x="115575" y="129172"/>
                </a:lnTo>
                <a:lnTo>
                  <a:pt x="0" y="30594"/>
                </a:lnTo>
                <a:lnTo>
                  <a:pt x="152966" y="0"/>
                </a:lnTo>
                <a:lnTo>
                  <a:pt x="322929" y="98579"/>
                </a:lnTo>
                <a:lnTo>
                  <a:pt x="390914" y="146168"/>
                </a:lnTo>
                <a:lnTo>
                  <a:pt x="472497" y="203956"/>
                </a:lnTo>
                <a:lnTo>
                  <a:pt x="503090" y="224351"/>
                </a:lnTo>
                <a:lnTo>
                  <a:pt x="513288" y="237948"/>
                </a:lnTo>
                <a:lnTo>
                  <a:pt x="526885" y="258344"/>
                </a:lnTo>
                <a:lnTo>
                  <a:pt x="533683" y="282139"/>
                </a:lnTo>
                <a:lnTo>
                  <a:pt x="537082" y="309333"/>
                </a:lnTo>
                <a:lnTo>
                  <a:pt x="526885" y="356922"/>
                </a:lnTo>
                <a:lnTo>
                  <a:pt x="520086" y="387516"/>
                </a:lnTo>
                <a:lnTo>
                  <a:pt x="509888" y="465699"/>
                </a:lnTo>
                <a:lnTo>
                  <a:pt x="499691" y="686650"/>
                </a:lnTo>
                <a:lnTo>
                  <a:pt x="503090" y="1227132"/>
                </a:lnTo>
                <a:lnTo>
                  <a:pt x="499691" y="1713226"/>
                </a:lnTo>
                <a:lnTo>
                  <a:pt x="499691" y="1818603"/>
                </a:lnTo>
                <a:lnTo>
                  <a:pt x="506489" y="1893386"/>
                </a:lnTo>
                <a:lnTo>
                  <a:pt x="513288" y="1974968"/>
                </a:lnTo>
                <a:lnTo>
                  <a:pt x="523485" y="2049752"/>
                </a:lnTo>
                <a:lnTo>
                  <a:pt x="523485" y="2087144"/>
                </a:lnTo>
                <a:lnTo>
                  <a:pt x="520086" y="2141532"/>
                </a:lnTo>
                <a:lnTo>
                  <a:pt x="513288" y="2202719"/>
                </a:lnTo>
                <a:lnTo>
                  <a:pt x="496291" y="2280902"/>
                </a:lnTo>
                <a:lnTo>
                  <a:pt x="469097" y="2362484"/>
                </a:lnTo>
                <a:lnTo>
                  <a:pt x="428306" y="2450864"/>
                </a:lnTo>
                <a:lnTo>
                  <a:pt x="370519" y="2549443"/>
                </a:lnTo>
                <a:lnTo>
                  <a:pt x="343325" y="2583435"/>
                </a:lnTo>
                <a:lnTo>
                  <a:pt x="329728" y="2586835"/>
                </a:lnTo>
                <a:lnTo>
                  <a:pt x="299134" y="2583435"/>
                </a:lnTo>
                <a:lnTo>
                  <a:pt x="275340" y="2569838"/>
                </a:lnTo>
                <a:lnTo>
                  <a:pt x="254944" y="2549443"/>
                </a:lnTo>
                <a:lnTo>
                  <a:pt x="234549" y="2512051"/>
                </a:lnTo>
                <a:lnTo>
                  <a:pt x="210754" y="2454264"/>
                </a:lnTo>
                <a:lnTo>
                  <a:pt x="237948" y="1923980"/>
                </a:lnTo>
                <a:lnTo>
                  <a:pt x="268541" y="81582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4C77D0A2-2688-7942-838E-9978D4557B3D}"/>
              </a:ext>
            </a:extLst>
          </p:cNvPr>
          <p:cNvSpPr/>
          <p:nvPr/>
        </p:nvSpPr>
        <p:spPr>
          <a:xfrm>
            <a:off x="5195888" y="5291138"/>
            <a:ext cx="595312" cy="587375"/>
          </a:xfrm>
          <a:custGeom>
            <a:avLst/>
            <a:gdLst>
              <a:gd name="connsiteX0" fmla="*/ 238125 w 595312"/>
              <a:gd name="connsiteY0" fmla="*/ 85725 h 588168"/>
              <a:gd name="connsiteX1" fmla="*/ 478631 w 595312"/>
              <a:gd name="connsiteY1" fmla="*/ 176212 h 588168"/>
              <a:gd name="connsiteX2" fmla="*/ 490537 w 595312"/>
              <a:gd name="connsiteY2" fmla="*/ 178593 h 588168"/>
              <a:gd name="connsiteX3" fmla="*/ 509587 w 595312"/>
              <a:gd name="connsiteY3" fmla="*/ 180975 h 588168"/>
              <a:gd name="connsiteX4" fmla="*/ 526256 w 595312"/>
              <a:gd name="connsiteY4" fmla="*/ 178593 h 588168"/>
              <a:gd name="connsiteX5" fmla="*/ 547687 w 595312"/>
              <a:gd name="connsiteY5" fmla="*/ 171450 h 588168"/>
              <a:gd name="connsiteX6" fmla="*/ 559593 w 595312"/>
              <a:gd name="connsiteY6" fmla="*/ 157162 h 588168"/>
              <a:gd name="connsiteX7" fmla="*/ 564356 w 595312"/>
              <a:gd name="connsiteY7" fmla="*/ 150018 h 588168"/>
              <a:gd name="connsiteX8" fmla="*/ 595312 w 595312"/>
              <a:gd name="connsiteY8" fmla="*/ 83343 h 588168"/>
              <a:gd name="connsiteX9" fmla="*/ 576262 w 595312"/>
              <a:gd name="connsiteY9" fmla="*/ 588168 h 588168"/>
              <a:gd name="connsiteX10" fmla="*/ 552450 w 595312"/>
              <a:gd name="connsiteY10" fmla="*/ 533400 h 588168"/>
              <a:gd name="connsiteX11" fmla="*/ 535781 w 595312"/>
              <a:gd name="connsiteY11" fmla="*/ 504825 h 588168"/>
              <a:gd name="connsiteX12" fmla="*/ 504825 w 595312"/>
              <a:gd name="connsiteY12" fmla="*/ 459581 h 588168"/>
              <a:gd name="connsiteX13" fmla="*/ 464343 w 595312"/>
              <a:gd name="connsiteY13" fmla="*/ 414337 h 588168"/>
              <a:gd name="connsiteX14" fmla="*/ 404812 w 595312"/>
              <a:gd name="connsiteY14" fmla="*/ 359568 h 588168"/>
              <a:gd name="connsiteX15" fmla="*/ 309562 w 595312"/>
              <a:gd name="connsiteY15" fmla="*/ 273843 h 588168"/>
              <a:gd name="connsiteX16" fmla="*/ 226218 w 595312"/>
              <a:gd name="connsiteY16" fmla="*/ 207168 h 588168"/>
              <a:gd name="connsiteX17" fmla="*/ 145256 w 595312"/>
              <a:gd name="connsiteY17" fmla="*/ 145256 h 588168"/>
              <a:gd name="connsiteX18" fmla="*/ 59531 w 595312"/>
              <a:gd name="connsiteY18" fmla="*/ 88106 h 588168"/>
              <a:gd name="connsiteX19" fmla="*/ 23812 w 595312"/>
              <a:gd name="connsiteY19" fmla="*/ 64293 h 588168"/>
              <a:gd name="connsiteX20" fmla="*/ 16668 w 595312"/>
              <a:gd name="connsiteY20" fmla="*/ 59531 h 588168"/>
              <a:gd name="connsiteX21" fmla="*/ 11906 w 595312"/>
              <a:gd name="connsiteY21" fmla="*/ 50006 h 588168"/>
              <a:gd name="connsiteX22" fmla="*/ 2381 w 595312"/>
              <a:gd name="connsiteY22" fmla="*/ 30956 h 588168"/>
              <a:gd name="connsiteX23" fmla="*/ 0 w 595312"/>
              <a:gd name="connsiteY23" fmla="*/ 11906 h 588168"/>
              <a:gd name="connsiteX24" fmla="*/ 2381 w 595312"/>
              <a:gd name="connsiteY24" fmla="*/ 4762 h 588168"/>
              <a:gd name="connsiteX25" fmla="*/ 14287 w 595312"/>
              <a:gd name="connsiteY25" fmla="*/ 0 h 588168"/>
              <a:gd name="connsiteX26" fmla="*/ 26193 w 595312"/>
              <a:gd name="connsiteY26" fmla="*/ 0 h 588168"/>
              <a:gd name="connsiteX27" fmla="*/ 61912 w 595312"/>
              <a:gd name="connsiteY27" fmla="*/ 11906 h 588168"/>
              <a:gd name="connsiteX28" fmla="*/ 140493 w 595312"/>
              <a:gd name="connsiteY28" fmla="*/ 47625 h 588168"/>
              <a:gd name="connsiteX29" fmla="*/ 238125 w 595312"/>
              <a:gd name="connsiteY29" fmla="*/ 85725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5312" h="588168">
                <a:moveTo>
                  <a:pt x="238125" y="85725"/>
                </a:moveTo>
                <a:lnTo>
                  <a:pt x="478631" y="176212"/>
                </a:lnTo>
                <a:lnTo>
                  <a:pt x="490537" y="178593"/>
                </a:lnTo>
                <a:lnTo>
                  <a:pt x="509587" y="180975"/>
                </a:lnTo>
                <a:lnTo>
                  <a:pt x="526256" y="178593"/>
                </a:lnTo>
                <a:lnTo>
                  <a:pt x="547687" y="171450"/>
                </a:lnTo>
                <a:lnTo>
                  <a:pt x="559593" y="157162"/>
                </a:lnTo>
                <a:lnTo>
                  <a:pt x="564356" y="150018"/>
                </a:lnTo>
                <a:lnTo>
                  <a:pt x="595312" y="83343"/>
                </a:lnTo>
                <a:lnTo>
                  <a:pt x="576262" y="588168"/>
                </a:lnTo>
                <a:lnTo>
                  <a:pt x="552450" y="533400"/>
                </a:lnTo>
                <a:lnTo>
                  <a:pt x="535781" y="504825"/>
                </a:lnTo>
                <a:lnTo>
                  <a:pt x="504825" y="459581"/>
                </a:lnTo>
                <a:lnTo>
                  <a:pt x="464343" y="414337"/>
                </a:lnTo>
                <a:lnTo>
                  <a:pt x="404812" y="359568"/>
                </a:lnTo>
                <a:lnTo>
                  <a:pt x="309562" y="273843"/>
                </a:lnTo>
                <a:lnTo>
                  <a:pt x="226218" y="207168"/>
                </a:lnTo>
                <a:lnTo>
                  <a:pt x="145256" y="145256"/>
                </a:lnTo>
                <a:lnTo>
                  <a:pt x="59531" y="88106"/>
                </a:lnTo>
                <a:lnTo>
                  <a:pt x="23812" y="64293"/>
                </a:lnTo>
                <a:lnTo>
                  <a:pt x="16668" y="59531"/>
                </a:lnTo>
                <a:lnTo>
                  <a:pt x="11906" y="50006"/>
                </a:lnTo>
                <a:lnTo>
                  <a:pt x="2381" y="30956"/>
                </a:lnTo>
                <a:lnTo>
                  <a:pt x="0" y="11906"/>
                </a:lnTo>
                <a:lnTo>
                  <a:pt x="2381" y="4762"/>
                </a:lnTo>
                <a:lnTo>
                  <a:pt x="14287" y="0"/>
                </a:lnTo>
                <a:lnTo>
                  <a:pt x="26193" y="0"/>
                </a:lnTo>
                <a:lnTo>
                  <a:pt x="61912" y="11906"/>
                </a:lnTo>
                <a:lnTo>
                  <a:pt x="140493" y="47625"/>
                </a:lnTo>
                <a:lnTo>
                  <a:pt x="238125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DE9E0E21-A01E-4C40-82FE-1A4D4202325E}"/>
              </a:ext>
            </a:extLst>
          </p:cNvPr>
          <p:cNvSpPr/>
          <p:nvPr/>
        </p:nvSpPr>
        <p:spPr>
          <a:xfrm>
            <a:off x="6134100" y="3581400"/>
            <a:ext cx="881063" cy="760413"/>
          </a:xfrm>
          <a:custGeom>
            <a:avLst/>
            <a:gdLst>
              <a:gd name="connsiteX0" fmla="*/ 395288 w 881063"/>
              <a:gd name="connsiteY0" fmla="*/ 366713 h 759619"/>
              <a:gd name="connsiteX1" fmla="*/ 514350 w 881063"/>
              <a:gd name="connsiteY1" fmla="*/ 247650 h 759619"/>
              <a:gd name="connsiteX2" fmla="*/ 552450 w 881063"/>
              <a:gd name="connsiteY2" fmla="*/ 207169 h 759619"/>
              <a:gd name="connsiteX3" fmla="*/ 561975 w 881063"/>
              <a:gd name="connsiteY3" fmla="*/ 190500 h 759619"/>
              <a:gd name="connsiteX4" fmla="*/ 564356 w 881063"/>
              <a:gd name="connsiteY4" fmla="*/ 176213 h 759619"/>
              <a:gd name="connsiteX5" fmla="*/ 561975 w 881063"/>
              <a:gd name="connsiteY5" fmla="*/ 154781 h 759619"/>
              <a:gd name="connsiteX6" fmla="*/ 547688 w 881063"/>
              <a:gd name="connsiteY6" fmla="*/ 119063 h 759619"/>
              <a:gd name="connsiteX7" fmla="*/ 523875 w 881063"/>
              <a:gd name="connsiteY7" fmla="*/ 88106 h 759619"/>
              <a:gd name="connsiteX8" fmla="*/ 497681 w 881063"/>
              <a:gd name="connsiteY8" fmla="*/ 61913 h 759619"/>
              <a:gd name="connsiteX9" fmla="*/ 485775 w 881063"/>
              <a:gd name="connsiteY9" fmla="*/ 52388 h 759619"/>
              <a:gd name="connsiteX10" fmla="*/ 478631 w 881063"/>
              <a:gd name="connsiteY10" fmla="*/ 30956 h 759619"/>
              <a:gd name="connsiteX11" fmla="*/ 481013 w 881063"/>
              <a:gd name="connsiteY11" fmla="*/ 16669 h 759619"/>
              <a:gd name="connsiteX12" fmla="*/ 488156 w 881063"/>
              <a:gd name="connsiteY12" fmla="*/ 2381 h 759619"/>
              <a:gd name="connsiteX13" fmla="*/ 500063 w 881063"/>
              <a:gd name="connsiteY13" fmla="*/ 0 h 759619"/>
              <a:gd name="connsiteX14" fmla="*/ 552450 w 881063"/>
              <a:gd name="connsiteY14" fmla="*/ 9525 h 759619"/>
              <a:gd name="connsiteX15" fmla="*/ 628650 w 881063"/>
              <a:gd name="connsiteY15" fmla="*/ 38100 h 759619"/>
              <a:gd name="connsiteX16" fmla="*/ 671513 w 881063"/>
              <a:gd name="connsiteY16" fmla="*/ 59531 h 759619"/>
              <a:gd name="connsiteX17" fmla="*/ 690563 w 881063"/>
              <a:gd name="connsiteY17" fmla="*/ 71438 h 759619"/>
              <a:gd name="connsiteX18" fmla="*/ 709613 w 881063"/>
              <a:gd name="connsiteY18" fmla="*/ 90488 h 759619"/>
              <a:gd name="connsiteX19" fmla="*/ 762000 w 881063"/>
              <a:gd name="connsiteY19" fmla="*/ 154781 h 759619"/>
              <a:gd name="connsiteX20" fmla="*/ 802481 w 881063"/>
              <a:gd name="connsiteY20" fmla="*/ 209550 h 759619"/>
              <a:gd name="connsiteX21" fmla="*/ 842963 w 881063"/>
              <a:gd name="connsiteY21" fmla="*/ 273844 h 759619"/>
              <a:gd name="connsiteX22" fmla="*/ 866775 w 881063"/>
              <a:gd name="connsiteY22" fmla="*/ 319088 h 759619"/>
              <a:gd name="connsiteX23" fmla="*/ 878681 w 881063"/>
              <a:gd name="connsiteY23" fmla="*/ 352425 h 759619"/>
              <a:gd name="connsiteX24" fmla="*/ 881063 w 881063"/>
              <a:gd name="connsiteY24" fmla="*/ 373856 h 759619"/>
              <a:gd name="connsiteX25" fmla="*/ 881063 w 881063"/>
              <a:gd name="connsiteY25" fmla="*/ 400050 h 759619"/>
              <a:gd name="connsiteX26" fmla="*/ 871538 w 881063"/>
              <a:gd name="connsiteY26" fmla="*/ 421481 h 759619"/>
              <a:gd name="connsiteX27" fmla="*/ 852488 w 881063"/>
              <a:gd name="connsiteY27" fmla="*/ 438150 h 759619"/>
              <a:gd name="connsiteX28" fmla="*/ 838200 w 881063"/>
              <a:gd name="connsiteY28" fmla="*/ 447675 h 759619"/>
              <a:gd name="connsiteX29" fmla="*/ 785813 w 881063"/>
              <a:gd name="connsiteY29" fmla="*/ 452438 h 759619"/>
              <a:gd name="connsiteX30" fmla="*/ 745331 w 881063"/>
              <a:gd name="connsiteY30" fmla="*/ 452438 h 759619"/>
              <a:gd name="connsiteX31" fmla="*/ 688181 w 881063"/>
              <a:gd name="connsiteY31" fmla="*/ 464344 h 759619"/>
              <a:gd name="connsiteX32" fmla="*/ 597694 w 881063"/>
              <a:gd name="connsiteY32" fmla="*/ 495300 h 759619"/>
              <a:gd name="connsiteX33" fmla="*/ 369094 w 881063"/>
              <a:gd name="connsiteY33" fmla="*/ 607219 h 759619"/>
              <a:gd name="connsiteX34" fmla="*/ 71438 w 881063"/>
              <a:gd name="connsiteY34" fmla="*/ 738188 h 759619"/>
              <a:gd name="connsiteX35" fmla="*/ 0 w 881063"/>
              <a:gd name="connsiteY35" fmla="*/ 759619 h 759619"/>
              <a:gd name="connsiteX36" fmla="*/ 21431 w 881063"/>
              <a:gd name="connsiteY36" fmla="*/ 692944 h 759619"/>
              <a:gd name="connsiteX37" fmla="*/ 157163 w 881063"/>
              <a:gd name="connsiteY37" fmla="*/ 585788 h 759619"/>
              <a:gd name="connsiteX38" fmla="*/ 304800 w 881063"/>
              <a:gd name="connsiteY38" fmla="*/ 457200 h 759619"/>
              <a:gd name="connsiteX39" fmla="*/ 395288 w 881063"/>
              <a:gd name="connsiteY39" fmla="*/ 366713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81063" h="759619">
                <a:moveTo>
                  <a:pt x="395288" y="366713"/>
                </a:moveTo>
                <a:lnTo>
                  <a:pt x="514350" y="247650"/>
                </a:lnTo>
                <a:lnTo>
                  <a:pt x="552450" y="207169"/>
                </a:lnTo>
                <a:lnTo>
                  <a:pt x="561975" y="190500"/>
                </a:lnTo>
                <a:lnTo>
                  <a:pt x="564356" y="176213"/>
                </a:lnTo>
                <a:lnTo>
                  <a:pt x="561975" y="154781"/>
                </a:lnTo>
                <a:lnTo>
                  <a:pt x="547688" y="119063"/>
                </a:lnTo>
                <a:lnTo>
                  <a:pt x="523875" y="88106"/>
                </a:lnTo>
                <a:lnTo>
                  <a:pt x="497681" y="61913"/>
                </a:lnTo>
                <a:lnTo>
                  <a:pt x="485775" y="52388"/>
                </a:lnTo>
                <a:lnTo>
                  <a:pt x="478631" y="30956"/>
                </a:lnTo>
                <a:lnTo>
                  <a:pt x="481013" y="16669"/>
                </a:lnTo>
                <a:lnTo>
                  <a:pt x="488156" y="2381"/>
                </a:lnTo>
                <a:lnTo>
                  <a:pt x="500063" y="0"/>
                </a:lnTo>
                <a:lnTo>
                  <a:pt x="552450" y="9525"/>
                </a:lnTo>
                <a:lnTo>
                  <a:pt x="628650" y="38100"/>
                </a:lnTo>
                <a:lnTo>
                  <a:pt x="671513" y="59531"/>
                </a:lnTo>
                <a:lnTo>
                  <a:pt x="690563" y="71438"/>
                </a:lnTo>
                <a:lnTo>
                  <a:pt x="709613" y="90488"/>
                </a:lnTo>
                <a:lnTo>
                  <a:pt x="762000" y="154781"/>
                </a:lnTo>
                <a:lnTo>
                  <a:pt x="802481" y="209550"/>
                </a:lnTo>
                <a:lnTo>
                  <a:pt x="842963" y="273844"/>
                </a:lnTo>
                <a:lnTo>
                  <a:pt x="866775" y="319088"/>
                </a:lnTo>
                <a:lnTo>
                  <a:pt x="878681" y="352425"/>
                </a:lnTo>
                <a:lnTo>
                  <a:pt x="881063" y="373856"/>
                </a:lnTo>
                <a:lnTo>
                  <a:pt x="881063" y="400050"/>
                </a:lnTo>
                <a:lnTo>
                  <a:pt x="871538" y="421481"/>
                </a:lnTo>
                <a:lnTo>
                  <a:pt x="852488" y="438150"/>
                </a:lnTo>
                <a:lnTo>
                  <a:pt x="838200" y="447675"/>
                </a:lnTo>
                <a:lnTo>
                  <a:pt x="785813" y="452438"/>
                </a:lnTo>
                <a:lnTo>
                  <a:pt x="745331" y="452438"/>
                </a:lnTo>
                <a:lnTo>
                  <a:pt x="688181" y="464344"/>
                </a:lnTo>
                <a:lnTo>
                  <a:pt x="597694" y="495300"/>
                </a:lnTo>
                <a:lnTo>
                  <a:pt x="369094" y="607219"/>
                </a:lnTo>
                <a:lnTo>
                  <a:pt x="71438" y="738188"/>
                </a:lnTo>
                <a:lnTo>
                  <a:pt x="0" y="759619"/>
                </a:lnTo>
                <a:lnTo>
                  <a:pt x="21431" y="692944"/>
                </a:lnTo>
                <a:lnTo>
                  <a:pt x="157163" y="585788"/>
                </a:lnTo>
                <a:lnTo>
                  <a:pt x="304800" y="457200"/>
                </a:lnTo>
                <a:lnTo>
                  <a:pt x="395288" y="3667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D9BF8DAA-222E-404B-BFC2-DB63FFC6374D}"/>
              </a:ext>
            </a:extLst>
          </p:cNvPr>
          <p:cNvSpPr/>
          <p:nvPr/>
        </p:nvSpPr>
        <p:spPr>
          <a:xfrm>
            <a:off x="5999163" y="4162425"/>
            <a:ext cx="1428750" cy="1300163"/>
          </a:xfrm>
          <a:custGeom>
            <a:avLst/>
            <a:gdLst>
              <a:gd name="connsiteX0" fmla="*/ 276225 w 1428750"/>
              <a:gd name="connsiteY0" fmla="*/ 492919 h 1300163"/>
              <a:gd name="connsiteX1" fmla="*/ 126206 w 1428750"/>
              <a:gd name="connsiteY1" fmla="*/ 266700 h 1300163"/>
              <a:gd name="connsiteX2" fmla="*/ 0 w 1428750"/>
              <a:gd name="connsiteY2" fmla="*/ 73819 h 1300163"/>
              <a:gd name="connsiteX3" fmla="*/ 2381 w 1428750"/>
              <a:gd name="connsiteY3" fmla="*/ 0 h 1300163"/>
              <a:gd name="connsiteX4" fmla="*/ 121444 w 1428750"/>
              <a:gd name="connsiteY4" fmla="*/ 88106 h 1300163"/>
              <a:gd name="connsiteX5" fmla="*/ 178594 w 1428750"/>
              <a:gd name="connsiteY5" fmla="*/ 135731 h 1300163"/>
              <a:gd name="connsiteX6" fmla="*/ 276225 w 1428750"/>
              <a:gd name="connsiteY6" fmla="*/ 242888 h 1300163"/>
              <a:gd name="connsiteX7" fmla="*/ 354806 w 1428750"/>
              <a:gd name="connsiteY7" fmla="*/ 323850 h 1300163"/>
              <a:gd name="connsiteX8" fmla="*/ 445294 w 1428750"/>
              <a:gd name="connsiteY8" fmla="*/ 416719 h 1300163"/>
              <a:gd name="connsiteX9" fmla="*/ 609600 w 1428750"/>
              <a:gd name="connsiteY9" fmla="*/ 583406 h 1300163"/>
              <a:gd name="connsiteX10" fmla="*/ 759619 w 1428750"/>
              <a:gd name="connsiteY10" fmla="*/ 733425 h 1300163"/>
              <a:gd name="connsiteX11" fmla="*/ 907256 w 1428750"/>
              <a:gd name="connsiteY11" fmla="*/ 876300 h 1300163"/>
              <a:gd name="connsiteX12" fmla="*/ 990600 w 1428750"/>
              <a:gd name="connsiteY12" fmla="*/ 952500 h 1300163"/>
              <a:gd name="connsiteX13" fmla="*/ 1107281 w 1428750"/>
              <a:gd name="connsiteY13" fmla="*/ 1040606 h 1300163"/>
              <a:gd name="connsiteX14" fmla="*/ 1259681 w 1428750"/>
              <a:gd name="connsiteY14" fmla="*/ 1143000 h 1300163"/>
              <a:gd name="connsiteX15" fmla="*/ 1383506 w 1428750"/>
              <a:gd name="connsiteY15" fmla="*/ 1219200 h 1300163"/>
              <a:gd name="connsiteX16" fmla="*/ 1412081 w 1428750"/>
              <a:gd name="connsiteY16" fmla="*/ 1238250 h 1300163"/>
              <a:gd name="connsiteX17" fmla="*/ 1423987 w 1428750"/>
              <a:gd name="connsiteY17" fmla="*/ 1252538 h 1300163"/>
              <a:gd name="connsiteX18" fmla="*/ 1428750 w 1428750"/>
              <a:gd name="connsiteY18" fmla="*/ 1264444 h 1300163"/>
              <a:gd name="connsiteX19" fmla="*/ 1428750 w 1428750"/>
              <a:gd name="connsiteY19" fmla="*/ 1278731 h 1300163"/>
              <a:gd name="connsiteX20" fmla="*/ 1419225 w 1428750"/>
              <a:gd name="connsiteY20" fmla="*/ 1293019 h 1300163"/>
              <a:gd name="connsiteX21" fmla="*/ 1400175 w 1428750"/>
              <a:gd name="connsiteY21" fmla="*/ 1300163 h 1300163"/>
              <a:gd name="connsiteX22" fmla="*/ 1300162 w 1428750"/>
              <a:gd name="connsiteY22" fmla="*/ 1295400 h 1300163"/>
              <a:gd name="connsiteX23" fmla="*/ 1147762 w 1428750"/>
              <a:gd name="connsiteY23" fmla="*/ 1288256 h 1300163"/>
              <a:gd name="connsiteX24" fmla="*/ 933450 w 1428750"/>
              <a:gd name="connsiteY24" fmla="*/ 1278731 h 1300163"/>
              <a:gd name="connsiteX25" fmla="*/ 850106 w 1428750"/>
              <a:gd name="connsiteY25" fmla="*/ 1278731 h 1300163"/>
              <a:gd name="connsiteX26" fmla="*/ 821531 w 1428750"/>
              <a:gd name="connsiteY26" fmla="*/ 1273969 h 1300163"/>
              <a:gd name="connsiteX27" fmla="*/ 802481 w 1428750"/>
              <a:gd name="connsiteY27" fmla="*/ 1259681 h 1300163"/>
              <a:gd name="connsiteX28" fmla="*/ 776287 w 1428750"/>
              <a:gd name="connsiteY28" fmla="*/ 1233488 h 1300163"/>
              <a:gd name="connsiteX29" fmla="*/ 738187 w 1428750"/>
              <a:gd name="connsiteY29" fmla="*/ 1173956 h 1300163"/>
              <a:gd name="connsiteX30" fmla="*/ 628650 w 1428750"/>
              <a:gd name="connsiteY30" fmla="*/ 1014413 h 1300163"/>
              <a:gd name="connsiteX31" fmla="*/ 461962 w 1428750"/>
              <a:gd name="connsiteY31" fmla="*/ 766763 h 1300163"/>
              <a:gd name="connsiteX32" fmla="*/ 276225 w 1428750"/>
              <a:gd name="connsiteY32" fmla="*/ 492919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28750" h="1300163">
                <a:moveTo>
                  <a:pt x="276225" y="492919"/>
                </a:moveTo>
                <a:lnTo>
                  <a:pt x="126206" y="266700"/>
                </a:lnTo>
                <a:lnTo>
                  <a:pt x="0" y="73819"/>
                </a:lnTo>
                <a:cubicBezTo>
                  <a:pt x="794" y="49213"/>
                  <a:pt x="1587" y="24606"/>
                  <a:pt x="2381" y="0"/>
                </a:cubicBezTo>
                <a:lnTo>
                  <a:pt x="121444" y="88106"/>
                </a:lnTo>
                <a:lnTo>
                  <a:pt x="178594" y="135731"/>
                </a:lnTo>
                <a:lnTo>
                  <a:pt x="276225" y="242888"/>
                </a:lnTo>
                <a:lnTo>
                  <a:pt x="354806" y="323850"/>
                </a:lnTo>
                <a:lnTo>
                  <a:pt x="445294" y="416719"/>
                </a:lnTo>
                <a:lnTo>
                  <a:pt x="609600" y="583406"/>
                </a:lnTo>
                <a:lnTo>
                  <a:pt x="759619" y="733425"/>
                </a:lnTo>
                <a:lnTo>
                  <a:pt x="907256" y="876300"/>
                </a:lnTo>
                <a:lnTo>
                  <a:pt x="990600" y="952500"/>
                </a:lnTo>
                <a:lnTo>
                  <a:pt x="1107281" y="1040606"/>
                </a:lnTo>
                <a:lnTo>
                  <a:pt x="1259681" y="1143000"/>
                </a:lnTo>
                <a:lnTo>
                  <a:pt x="1383506" y="1219200"/>
                </a:lnTo>
                <a:lnTo>
                  <a:pt x="1412081" y="1238250"/>
                </a:lnTo>
                <a:lnTo>
                  <a:pt x="1423987" y="1252538"/>
                </a:lnTo>
                <a:lnTo>
                  <a:pt x="1428750" y="1264444"/>
                </a:lnTo>
                <a:lnTo>
                  <a:pt x="1428750" y="1278731"/>
                </a:lnTo>
                <a:lnTo>
                  <a:pt x="1419225" y="1293019"/>
                </a:lnTo>
                <a:lnTo>
                  <a:pt x="1400175" y="1300163"/>
                </a:lnTo>
                <a:lnTo>
                  <a:pt x="1300162" y="1295400"/>
                </a:lnTo>
                <a:lnTo>
                  <a:pt x="1147762" y="1288256"/>
                </a:lnTo>
                <a:lnTo>
                  <a:pt x="933450" y="1278731"/>
                </a:lnTo>
                <a:lnTo>
                  <a:pt x="850106" y="1278731"/>
                </a:lnTo>
                <a:lnTo>
                  <a:pt x="821531" y="1273969"/>
                </a:lnTo>
                <a:lnTo>
                  <a:pt x="802481" y="1259681"/>
                </a:lnTo>
                <a:lnTo>
                  <a:pt x="776287" y="1233488"/>
                </a:lnTo>
                <a:lnTo>
                  <a:pt x="738187" y="1173956"/>
                </a:lnTo>
                <a:lnTo>
                  <a:pt x="628650" y="1014413"/>
                </a:lnTo>
                <a:lnTo>
                  <a:pt x="461962" y="766763"/>
                </a:lnTo>
                <a:lnTo>
                  <a:pt x="276225" y="4929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83A31D-13EC-458C-8BB3-3809FA943B39}"/>
              </a:ext>
            </a:extLst>
          </p:cNvPr>
          <p:cNvGrpSpPr/>
          <p:nvPr/>
        </p:nvGrpSpPr>
        <p:grpSpPr>
          <a:xfrm>
            <a:off x="2505075" y="1634073"/>
            <a:ext cx="4922838" cy="4340225"/>
            <a:chOff x="2657475" y="1771650"/>
            <a:chExt cx="4922838" cy="4340225"/>
          </a:xfrm>
        </p:grpSpPr>
        <p:sp>
          <p:nvSpPr>
            <p:cNvPr id="20" name="フリーフォーム 119">
              <a:extLst>
                <a:ext uri="{FF2B5EF4-FFF2-40B4-BE49-F238E27FC236}">
                  <a16:creationId xmlns:a16="http://schemas.microsoft.com/office/drawing/2014/main" id="{A6DD05E4-FF0C-4C78-95AD-28BE2DBB0B64}"/>
                </a:ext>
              </a:extLst>
            </p:cNvPr>
            <p:cNvSpPr/>
            <p:nvPr/>
          </p:nvSpPr>
          <p:spPr>
            <a:xfrm>
              <a:off x="2697163" y="1771650"/>
              <a:ext cx="1470025" cy="1846263"/>
            </a:xfrm>
            <a:custGeom>
              <a:avLst/>
              <a:gdLst>
                <a:gd name="connsiteX0" fmla="*/ 904875 w 1469232"/>
                <a:gd name="connsiteY0" fmla="*/ 561975 h 1845469"/>
                <a:gd name="connsiteX1" fmla="*/ 983457 w 1469232"/>
                <a:gd name="connsiteY1" fmla="*/ 423863 h 1845469"/>
                <a:gd name="connsiteX2" fmla="*/ 1019175 w 1469232"/>
                <a:gd name="connsiteY2" fmla="*/ 352425 h 1845469"/>
                <a:gd name="connsiteX3" fmla="*/ 1045369 w 1469232"/>
                <a:gd name="connsiteY3" fmla="*/ 300038 h 1845469"/>
                <a:gd name="connsiteX4" fmla="*/ 1081088 w 1469232"/>
                <a:gd name="connsiteY4" fmla="*/ 209550 h 1845469"/>
                <a:gd name="connsiteX5" fmla="*/ 1081088 w 1469232"/>
                <a:gd name="connsiteY5" fmla="*/ 195263 h 1845469"/>
                <a:gd name="connsiteX6" fmla="*/ 1078707 w 1469232"/>
                <a:gd name="connsiteY6" fmla="*/ 173831 h 1845469"/>
                <a:gd name="connsiteX7" fmla="*/ 1076325 w 1469232"/>
                <a:gd name="connsiteY7" fmla="*/ 159544 h 1845469"/>
                <a:gd name="connsiteX8" fmla="*/ 1066800 w 1469232"/>
                <a:gd name="connsiteY8" fmla="*/ 140494 h 1845469"/>
                <a:gd name="connsiteX9" fmla="*/ 1052513 w 1469232"/>
                <a:gd name="connsiteY9" fmla="*/ 123825 h 1845469"/>
                <a:gd name="connsiteX10" fmla="*/ 1023938 w 1469232"/>
                <a:gd name="connsiteY10" fmla="*/ 102394 h 1845469"/>
                <a:gd name="connsiteX11" fmla="*/ 995363 w 1469232"/>
                <a:gd name="connsiteY11" fmla="*/ 85725 h 1845469"/>
                <a:gd name="connsiteX12" fmla="*/ 966788 w 1469232"/>
                <a:gd name="connsiteY12" fmla="*/ 76200 h 1845469"/>
                <a:gd name="connsiteX13" fmla="*/ 954882 w 1469232"/>
                <a:gd name="connsiteY13" fmla="*/ 71438 h 1845469"/>
                <a:gd name="connsiteX14" fmla="*/ 942975 w 1469232"/>
                <a:gd name="connsiteY14" fmla="*/ 61913 h 1845469"/>
                <a:gd name="connsiteX15" fmla="*/ 935832 w 1469232"/>
                <a:gd name="connsiteY15" fmla="*/ 45244 h 1845469"/>
                <a:gd name="connsiteX16" fmla="*/ 933450 w 1469232"/>
                <a:gd name="connsiteY16" fmla="*/ 28575 h 1845469"/>
                <a:gd name="connsiteX17" fmla="*/ 935832 w 1469232"/>
                <a:gd name="connsiteY17" fmla="*/ 14288 h 1845469"/>
                <a:gd name="connsiteX18" fmla="*/ 947738 w 1469232"/>
                <a:gd name="connsiteY18" fmla="*/ 2381 h 1845469"/>
                <a:gd name="connsiteX19" fmla="*/ 966788 w 1469232"/>
                <a:gd name="connsiteY19" fmla="*/ 0 h 1845469"/>
                <a:gd name="connsiteX20" fmla="*/ 1016794 w 1469232"/>
                <a:gd name="connsiteY20" fmla="*/ 9525 h 1845469"/>
                <a:gd name="connsiteX21" fmla="*/ 1116807 w 1469232"/>
                <a:gd name="connsiteY21" fmla="*/ 38100 h 1845469"/>
                <a:gd name="connsiteX22" fmla="*/ 1216819 w 1469232"/>
                <a:gd name="connsiteY22" fmla="*/ 73819 h 1845469"/>
                <a:gd name="connsiteX23" fmla="*/ 1307307 w 1469232"/>
                <a:gd name="connsiteY23" fmla="*/ 114300 h 1845469"/>
                <a:gd name="connsiteX24" fmla="*/ 1388269 w 1469232"/>
                <a:gd name="connsiteY24" fmla="*/ 152400 h 1845469"/>
                <a:gd name="connsiteX25" fmla="*/ 1412082 w 1469232"/>
                <a:gd name="connsiteY25" fmla="*/ 169069 h 1845469"/>
                <a:gd name="connsiteX26" fmla="*/ 1438275 w 1469232"/>
                <a:gd name="connsiteY26" fmla="*/ 192881 h 1845469"/>
                <a:gd name="connsiteX27" fmla="*/ 1454944 w 1469232"/>
                <a:gd name="connsiteY27" fmla="*/ 214313 h 1845469"/>
                <a:gd name="connsiteX28" fmla="*/ 1462088 w 1469232"/>
                <a:gd name="connsiteY28" fmla="*/ 230981 h 1845469"/>
                <a:gd name="connsiteX29" fmla="*/ 1469232 w 1469232"/>
                <a:gd name="connsiteY29" fmla="*/ 250031 h 1845469"/>
                <a:gd name="connsiteX30" fmla="*/ 1469232 w 1469232"/>
                <a:gd name="connsiteY30" fmla="*/ 266700 h 1845469"/>
                <a:gd name="connsiteX31" fmla="*/ 1462088 w 1469232"/>
                <a:gd name="connsiteY31" fmla="*/ 288131 h 1845469"/>
                <a:gd name="connsiteX32" fmla="*/ 1438275 w 1469232"/>
                <a:gd name="connsiteY32" fmla="*/ 304800 h 1845469"/>
                <a:gd name="connsiteX33" fmla="*/ 1402557 w 1469232"/>
                <a:gd name="connsiteY33" fmla="*/ 321469 h 1845469"/>
                <a:gd name="connsiteX34" fmla="*/ 1373982 w 1469232"/>
                <a:gd name="connsiteY34" fmla="*/ 338138 h 1845469"/>
                <a:gd name="connsiteX35" fmla="*/ 1345407 w 1469232"/>
                <a:gd name="connsiteY35" fmla="*/ 361950 h 1845469"/>
                <a:gd name="connsiteX36" fmla="*/ 1326357 w 1469232"/>
                <a:gd name="connsiteY36" fmla="*/ 390525 h 1845469"/>
                <a:gd name="connsiteX37" fmla="*/ 1300163 w 1469232"/>
                <a:gd name="connsiteY37" fmla="*/ 442913 h 1845469"/>
                <a:gd name="connsiteX38" fmla="*/ 1233488 w 1469232"/>
                <a:gd name="connsiteY38" fmla="*/ 557213 h 1845469"/>
                <a:gd name="connsiteX39" fmla="*/ 1085850 w 1469232"/>
                <a:gd name="connsiteY39" fmla="*/ 762000 h 1845469"/>
                <a:gd name="connsiteX40" fmla="*/ 940594 w 1469232"/>
                <a:gd name="connsiteY40" fmla="*/ 942975 h 1845469"/>
                <a:gd name="connsiteX41" fmla="*/ 800100 w 1469232"/>
                <a:gd name="connsiteY41" fmla="*/ 1112044 h 1845469"/>
                <a:gd name="connsiteX42" fmla="*/ 619125 w 1469232"/>
                <a:gd name="connsiteY42" fmla="*/ 1314450 h 1845469"/>
                <a:gd name="connsiteX43" fmla="*/ 485775 w 1469232"/>
                <a:gd name="connsiteY43" fmla="*/ 1447800 h 1845469"/>
                <a:gd name="connsiteX44" fmla="*/ 373857 w 1469232"/>
                <a:gd name="connsiteY44" fmla="*/ 1559719 h 1845469"/>
                <a:gd name="connsiteX45" fmla="*/ 233363 w 1469232"/>
                <a:gd name="connsiteY45" fmla="*/ 1688306 h 1845469"/>
                <a:gd name="connsiteX46" fmla="*/ 76200 w 1469232"/>
                <a:gd name="connsiteY46" fmla="*/ 1816894 h 1845469"/>
                <a:gd name="connsiteX47" fmla="*/ 47625 w 1469232"/>
                <a:gd name="connsiteY47" fmla="*/ 1835944 h 1845469"/>
                <a:gd name="connsiteX48" fmla="*/ 21432 w 1469232"/>
                <a:gd name="connsiteY48" fmla="*/ 1845469 h 1845469"/>
                <a:gd name="connsiteX49" fmla="*/ 9525 w 1469232"/>
                <a:gd name="connsiteY49" fmla="*/ 1845469 h 1845469"/>
                <a:gd name="connsiteX50" fmla="*/ 0 w 1469232"/>
                <a:gd name="connsiteY50" fmla="*/ 1835944 h 1845469"/>
                <a:gd name="connsiteX51" fmla="*/ 0 w 1469232"/>
                <a:gd name="connsiteY51" fmla="*/ 1824038 h 1845469"/>
                <a:gd name="connsiteX52" fmla="*/ 2382 w 1469232"/>
                <a:gd name="connsiteY52" fmla="*/ 1804988 h 1845469"/>
                <a:gd name="connsiteX53" fmla="*/ 9525 w 1469232"/>
                <a:gd name="connsiteY53" fmla="*/ 1790700 h 1845469"/>
                <a:gd name="connsiteX54" fmla="*/ 76200 w 1469232"/>
                <a:gd name="connsiteY54" fmla="*/ 1719263 h 1845469"/>
                <a:gd name="connsiteX55" fmla="*/ 185738 w 1469232"/>
                <a:gd name="connsiteY55" fmla="*/ 1597819 h 1845469"/>
                <a:gd name="connsiteX56" fmla="*/ 319088 w 1469232"/>
                <a:gd name="connsiteY56" fmla="*/ 1435894 h 1845469"/>
                <a:gd name="connsiteX57" fmla="*/ 528638 w 1469232"/>
                <a:gd name="connsiteY57" fmla="*/ 1152525 h 1845469"/>
                <a:gd name="connsiteX58" fmla="*/ 745332 w 1469232"/>
                <a:gd name="connsiteY58" fmla="*/ 826294 h 1845469"/>
                <a:gd name="connsiteX59" fmla="*/ 904875 w 1469232"/>
                <a:gd name="connsiteY59" fmla="*/ 561975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69232" h="1845469">
                  <a:moveTo>
                    <a:pt x="904875" y="561975"/>
                  </a:moveTo>
                  <a:lnTo>
                    <a:pt x="983457" y="423863"/>
                  </a:lnTo>
                  <a:lnTo>
                    <a:pt x="1019175" y="352425"/>
                  </a:lnTo>
                  <a:lnTo>
                    <a:pt x="1045369" y="300038"/>
                  </a:lnTo>
                  <a:lnTo>
                    <a:pt x="1081088" y="209550"/>
                  </a:lnTo>
                  <a:lnTo>
                    <a:pt x="1081088" y="195263"/>
                  </a:lnTo>
                  <a:lnTo>
                    <a:pt x="1078707" y="173831"/>
                  </a:lnTo>
                  <a:lnTo>
                    <a:pt x="1076325" y="159544"/>
                  </a:lnTo>
                  <a:lnTo>
                    <a:pt x="1066800" y="140494"/>
                  </a:lnTo>
                  <a:lnTo>
                    <a:pt x="1052513" y="123825"/>
                  </a:lnTo>
                  <a:lnTo>
                    <a:pt x="1023938" y="102394"/>
                  </a:lnTo>
                  <a:lnTo>
                    <a:pt x="995363" y="85725"/>
                  </a:lnTo>
                  <a:lnTo>
                    <a:pt x="966788" y="76200"/>
                  </a:lnTo>
                  <a:lnTo>
                    <a:pt x="954882" y="71438"/>
                  </a:lnTo>
                  <a:lnTo>
                    <a:pt x="942975" y="61913"/>
                  </a:lnTo>
                  <a:lnTo>
                    <a:pt x="935832" y="45244"/>
                  </a:lnTo>
                  <a:lnTo>
                    <a:pt x="933450" y="28575"/>
                  </a:lnTo>
                  <a:lnTo>
                    <a:pt x="935832" y="14288"/>
                  </a:lnTo>
                  <a:lnTo>
                    <a:pt x="947738" y="2381"/>
                  </a:lnTo>
                  <a:lnTo>
                    <a:pt x="966788" y="0"/>
                  </a:lnTo>
                  <a:lnTo>
                    <a:pt x="1016794" y="9525"/>
                  </a:lnTo>
                  <a:lnTo>
                    <a:pt x="1116807" y="38100"/>
                  </a:lnTo>
                  <a:lnTo>
                    <a:pt x="1216819" y="73819"/>
                  </a:lnTo>
                  <a:lnTo>
                    <a:pt x="1307307" y="114300"/>
                  </a:lnTo>
                  <a:lnTo>
                    <a:pt x="1388269" y="152400"/>
                  </a:lnTo>
                  <a:lnTo>
                    <a:pt x="1412082" y="169069"/>
                  </a:lnTo>
                  <a:lnTo>
                    <a:pt x="1438275" y="192881"/>
                  </a:lnTo>
                  <a:lnTo>
                    <a:pt x="1454944" y="214313"/>
                  </a:lnTo>
                  <a:lnTo>
                    <a:pt x="1462088" y="230981"/>
                  </a:lnTo>
                  <a:lnTo>
                    <a:pt x="1469232" y="250031"/>
                  </a:lnTo>
                  <a:lnTo>
                    <a:pt x="1469232" y="266700"/>
                  </a:lnTo>
                  <a:lnTo>
                    <a:pt x="1462088" y="288131"/>
                  </a:lnTo>
                  <a:lnTo>
                    <a:pt x="1438275" y="304800"/>
                  </a:lnTo>
                  <a:lnTo>
                    <a:pt x="1402557" y="321469"/>
                  </a:lnTo>
                  <a:lnTo>
                    <a:pt x="1373982" y="338138"/>
                  </a:lnTo>
                  <a:lnTo>
                    <a:pt x="1345407" y="361950"/>
                  </a:lnTo>
                  <a:lnTo>
                    <a:pt x="1326357" y="390525"/>
                  </a:lnTo>
                  <a:lnTo>
                    <a:pt x="1300163" y="442913"/>
                  </a:lnTo>
                  <a:lnTo>
                    <a:pt x="1233488" y="557213"/>
                  </a:lnTo>
                  <a:lnTo>
                    <a:pt x="1085850" y="762000"/>
                  </a:lnTo>
                  <a:lnTo>
                    <a:pt x="940594" y="942975"/>
                  </a:lnTo>
                  <a:lnTo>
                    <a:pt x="800100" y="1112044"/>
                  </a:lnTo>
                  <a:lnTo>
                    <a:pt x="619125" y="1314450"/>
                  </a:lnTo>
                  <a:lnTo>
                    <a:pt x="485775" y="1447800"/>
                  </a:lnTo>
                  <a:lnTo>
                    <a:pt x="373857" y="1559719"/>
                  </a:lnTo>
                  <a:lnTo>
                    <a:pt x="233363" y="1688306"/>
                  </a:lnTo>
                  <a:lnTo>
                    <a:pt x="76200" y="1816894"/>
                  </a:lnTo>
                  <a:lnTo>
                    <a:pt x="47625" y="1835944"/>
                  </a:lnTo>
                  <a:lnTo>
                    <a:pt x="21432" y="1845469"/>
                  </a:lnTo>
                  <a:lnTo>
                    <a:pt x="9525" y="1845469"/>
                  </a:lnTo>
                  <a:lnTo>
                    <a:pt x="0" y="1835944"/>
                  </a:lnTo>
                  <a:lnTo>
                    <a:pt x="0" y="1824038"/>
                  </a:lnTo>
                  <a:lnTo>
                    <a:pt x="2382" y="1804988"/>
                  </a:lnTo>
                  <a:lnTo>
                    <a:pt x="9525" y="1790700"/>
                  </a:lnTo>
                  <a:lnTo>
                    <a:pt x="76200" y="1719263"/>
                  </a:lnTo>
                  <a:lnTo>
                    <a:pt x="185738" y="1597819"/>
                  </a:lnTo>
                  <a:lnTo>
                    <a:pt x="319088" y="1435894"/>
                  </a:lnTo>
                  <a:lnTo>
                    <a:pt x="528638" y="1152525"/>
                  </a:lnTo>
                  <a:lnTo>
                    <a:pt x="745332" y="826294"/>
                  </a:lnTo>
                  <a:lnTo>
                    <a:pt x="904875" y="561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3">
              <a:extLst>
                <a:ext uri="{FF2B5EF4-FFF2-40B4-BE49-F238E27FC236}">
                  <a16:creationId xmlns:a16="http://schemas.microsoft.com/office/drawing/2014/main" id="{643BDE85-ED76-436A-94A8-429D363F24A7}"/>
                </a:ext>
              </a:extLst>
            </p:cNvPr>
            <p:cNvSpPr/>
            <p:nvPr/>
          </p:nvSpPr>
          <p:spPr>
            <a:xfrm>
              <a:off x="4062413" y="4246563"/>
              <a:ext cx="625475" cy="930275"/>
            </a:xfrm>
            <a:custGeom>
              <a:avLst/>
              <a:gdLst>
                <a:gd name="connsiteX0" fmla="*/ 128587 w 626268"/>
                <a:gd name="connsiteY0" fmla="*/ 604837 h 931069"/>
                <a:gd name="connsiteX1" fmla="*/ 192881 w 626268"/>
                <a:gd name="connsiteY1" fmla="*/ 454819 h 931069"/>
                <a:gd name="connsiteX2" fmla="*/ 240506 w 626268"/>
                <a:gd name="connsiteY2" fmla="*/ 333375 h 931069"/>
                <a:gd name="connsiteX3" fmla="*/ 264318 w 626268"/>
                <a:gd name="connsiteY3" fmla="*/ 276225 h 931069"/>
                <a:gd name="connsiteX4" fmla="*/ 271462 w 626268"/>
                <a:gd name="connsiteY4" fmla="*/ 242887 h 931069"/>
                <a:gd name="connsiteX5" fmla="*/ 273843 w 626268"/>
                <a:gd name="connsiteY5" fmla="*/ 209550 h 931069"/>
                <a:gd name="connsiteX6" fmla="*/ 271462 w 626268"/>
                <a:gd name="connsiteY6" fmla="*/ 183356 h 931069"/>
                <a:gd name="connsiteX7" fmla="*/ 269081 w 626268"/>
                <a:gd name="connsiteY7" fmla="*/ 159544 h 931069"/>
                <a:gd name="connsiteX8" fmla="*/ 259556 w 626268"/>
                <a:gd name="connsiteY8" fmla="*/ 135731 h 931069"/>
                <a:gd name="connsiteX9" fmla="*/ 245268 w 626268"/>
                <a:gd name="connsiteY9" fmla="*/ 111919 h 931069"/>
                <a:gd name="connsiteX10" fmla="*/ 223837 w 626268"/>
                <a:gd name="connsiteY10" fmla="*/ 92869 h 931069"/>
                <a:gd name="connsiteX11" fmla="*/ 204787 w 626268"/>
                <a:gd name="connsiteY11" fmla="*/ 76200 h 931069"/>
                <a:gd name="connsiteX12" fmla="*/ 183356 w 626268"/>
                <a:gd name="connsiteY12" fmla="*/ 61912 h 931069"/>
                <a:gd name="connsiteX13" fmla="*/ 166687 w 626268"/>
                <a:gd name="connsiteY13" fmla="*/ 52387 h 931069"/>
                <a:gd name="connsiteX14" fmla="*/ 164306 w 626268"/>
                <a:gd name="connsiteY14" fmla="*/ 45244 h 931069"/>
                <a:gd name="connsiteX15" fmla="*/ 161925 w 626268"/>
                <a:gd name="connsiteY15" fmla="*/ 28575 h 931069"/>
                <a:gd name="connsiteX16" fmla="*/ 161925 w 626268"/>
                <a:gd name="connsiteY16" fmla="*/ 7144 h 931069"/>
                <a:gd name="connsiteX17" fmla="*/ 169068 w 626268"/>
                <a:gd name="connsiteY17" fmla="*/ 0 h 931069"/>
                <a:gd name="connsiteX18" fmla="*/ 188118 w 626268"/>
                <a:gd name="connsiteY18" fmla="*/ 0 h 931069"/>
                <a:gd name="connsiteX19" fmla="*/ 223837 w 626268"/>
                <a:gd name="connsiteY19" fmla="*/ 9525 h 931069"/>
                <a:gd name="connsiteX20" fmla="*/ 278606 w 626268"/>
                <a:gd name="connsiteY20" fmla="*/ 28575 h 931069"/>
                <a:gd name="connsiteX21" fmla="*/ 314325 w 626268"/>
                <a:gd name="connsiteY21" fmla="*/ 42862 h 931069"/>
                <a:gd name="connsiteX22" fmla="*/ 373856 w 626268"/>
                <a:gd name="connsiteY22" fmla="*/ 78581 h 931069"/>
                <a:gd name="connsiteX23" fmla="*/ 447675 w 626268"/>
                <a:gd name="connsiteY23" fmla="*/ 128587 h 931069"/>
                <a:gd name="connsiteX24" fmla="*/ 521493 w 626268"/>
                <a:gd name="connsiteY24" fmla="*/ 190500 h 931069"/>
                <a:gd name="connsiteX25" fmla="*/ 595312 w 626268"/>
                <a:gd name="connsiteY25" fmla="*/ 254794 h 931069"/>
                <a:gd name="connsiteX26" fmla="*/ 614362 w 626268"/>
                <a:gd name="connsiteY26" fmla="*/ 276225 h 931069"/>
                <a:gd name="connsiteX27" fmla="*/ 621506 w 626268"/>
                <a:gd name="connsiteY27" fmla="*/ 288131 h 931069"/>
                <a:gd name="connsiteX28" fmla="*/ 626268 w 626268"/>
                <a:gd name="connsiteY28" fmla="*/ 307181 h 931069"/>
                <a:gd name="connsiteX29" fmla="*/ 626268 w 626268"/>
                <a:gd name="connsiteY29" fmla="*/ 319087 h 931069"/>
                <a:gd name="connsiteX30" fmla="*/ 619125 w 626268"/>
                <a:gd name="connsiteY30" fmla="*/ 335756 h 931069"/>
                <a:gd name="connsiteX31" fmla="*/ 609600 w 626268"/>
                <a:gd name="connsiteY31" fmla="*/ 345281 h 931069"/>
                <a:gd name="connsiteX32" fmla="*/ 585787 w 626268"/>
                <a:gd name="connsiteY32" fmla="*/ 352425 h 931069"/>
                <a:gd name="connsiteX33" fmla="*/ 557212 w 626268"/>
                <a:gd name="connsiteY33" fmla="*/ 366712 h 931069"/>
                <a:gd name="connsiteX34" fmla="*/ 528637 w 626268"/>
                <a:gd name="connsiteY34" fmla="*/ 385762 h 931069"/>
                <a:gd name="connsiteX35" fmla="*/ 483393 w 626268"/>
                <a:gd name="connsiteY35" fmla="*/ 423862 h 931069"/>
                <a:gd name="connsiteX36" fmla="*/ 433387 w 626268"/>
                <a:gd name="connsiteY36" fmla="*/ 478631 h 931069"/>
                <a:gd name="connsiteX37" fmla="*/ 221456 w 626268"/>
                <a:gd name="connsiteY37" fmla="*/ 733425 h 931069"/>
                <a:gd name="connsiteX38" fmla="*/ 57150 w 626268"/>
                <a:gd name="connsiteY38" fmla="*/ 914400 h 931069"/>
                <a:gd name="connsiteX39" fmla="*/ 42862 w 626268"/>
                <a:gd name="connsiteY39" fmla="*/ 923925 h 931069"/>
                <a:gd name="connsiteX40" fmla="*/ 30956 w 626268"/>
                <a:gd name="connsiteY40" fmla="*/ 928687 h 931069"/>
                <a:gd name="connsiteX41" fmla="*/ 16668 w 626268"/>
                <a:gd name="connsiteY41" fmla="*/ 931069 h 931069"/>
                <a:gd name="connsiteX42" fmla="*/ 4762 w 626268"/>
                <a:gd name="connsiteY42" fmla="*/ 926306 h 931069"/>
                <a:gd name="connsiteX43" fmla="*/ 0 w 626268"/>
                <a:gd name="connsiteY43" fmla="*/ 912019 h 931069"/>
                <a:gd name="connsiteX44" fmla="*/ 7143 w 626268"/>
                <a:gd name="connsiteY44" fmla="*/ 883444 h 931069"/>
                <a:gd name="connsiteX45" fmla="*/ 42862 w 626268"/>
                <a:gd name="connsiteY45" fmla="*/ 802481 h 931069"/>
                <a:gd name="connsiteX46" fmla="*/ 128587 w 626268"/>
                <a:gd name="connsiteY46" fmla="*/ 604837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6268" h="931069">
                  <a:moveTo>
                    <a:pt x="128587" y="604837"/>
                  </a:moveTo>
                  <a:lnTo>
                    <a:pt x="192881" y="454819"/>
                  </a:lnTo>
                  <a:lnTo>
                    <a:pt x="240506" y="333375"/>
                  </a:lnTo>
                  <a:lnTo>
                    <a:pt x="264318" y="276225"/>
                  </a:lnTo>
                  <a:lnTo>
                    <a:pt x="271462" y="242887"/>
                  </a:lnTo>
                  <a:lnTo>
                    <a:pt x="273843" y="209550"/>
                  </a:lnTo>
                  <a:lnTo>
                    <a:pt x="271462" y="183356"/>
                  </a:lnTo>
                  <a:lnTo>
                    <a:pt x="269081" y="159544"/>
                  </a:lnTo>
                  <a:lnTo>
                    <a:pt x="259556" y="135731"/>
                  </a:lnTo>
                  <a:lnTo>
                    <a:pt x="245268" y="111919"/>
                  </a:lnTo>
                  <a:lnTo>
                    <a:pt x="223837" y="92869"/>
                  </a:lnTo>
                  <a:lnTo>
                    <a:pt x="204787" y="76200"/>
                  </a:lnTo>
                  <a:lnTo>
                    <a:pt x="183356" y="61912"/>
                  </a:lnTo>
                  <a:lnTo>
                    <a:pt x="166687" y="52387"/>
                  </a:lnTo>
                  <a:lnTo>
                    <a:pt x="164306" y="45244"/>
                  </a:lnTo>
                  <a:lnTo>
                    <a:pt x="161925" y="28575"/>
                  </a:lnTo>
                  <a:lnTo>
                    <a:pt x="161925" y="7144"/>
                  </a:lnTo>
                  <a:lnTo>
                    <a:pt x="169068" y="0"/>
                  </a:lnTo>
                  <a:lnTo>
                    <a:pt x="188118" y="0"/>
                  </a:lnTo>
                  <a:lnTo>
                    <a:pt x="223837" y="9525"/>
                  </a:lnTo>
                  <a:lnTo>
                    <a:pt x="278606" y="28575"/>
                  </a:lnTo>
                  <a:lnTo>
                    <a:pt x="314325" y="42862"/>
                  </a:lnTo>
                  <a:lnTo>
                    <a:pt x="373856" y="78581"/>
                  </a:lnTo>
                  <a:lnTo>
                    <a:pt x="447675" y="128587"/>
                  </a:lnTo>
                  <a:lnTo>
                    <a:pt x="521493" y="190500"/>
                  </a:lnTo>
                  <a:lnTo>
                    <a:pt x="595312" y="254794"/>
                  </a:lnTo>
                  <a:lnTo>
                    <a:pt x="614362" y="276225"/>
                  </a:lnTo>
                  <a:lnTo>
                    <a:pt x="621506" y="288131"/>
                  </a:lnTo>
                  <a:lnTo>
                    <a:pt x="626268" y="307181"/>
                  </a:lnTo>
                  <a:lnTo>
                    <a:pt x="626268" y="319087"/>
                  </a:lnTo>
                  <a:lnTo>
                    <a:pt x="619125" y="335756"/>
                  </a:lnTo>
                  <a:lnTo>
                    <a:pt x="609600" y="345281"/>
                  </a:lnTo>
                  <a:lnTo>
                    <a:pt x="585787" y="352425"/>
                  </a:lnTo>
                  <a:lnTo>
                    <a:pt x="557212" y="366712"/>
                  </a:lnTo>
                  <a:lnTo>
                    <a:pt x="528637" y="385762"/>
                  </a:lnTo>
                  <a:lnTo>
                    <a:pt x="483393" y="423862"/>
                  </a:lnTo>
                  <a:lnTo>
                    <a:pt x="433387" y="478631"/>
                  </a:lnTo>
                  <a:lnTo>
                    <a:pt x="221456" y="733425"/>
                  </a:lnTo>
                  <a:lnTo>
                    <a:pt x="57150" y="914400"/>
                  </a:lnTo>
                  <a:lnTo>
                    <a:pt x="42862" y="923925"/>
                  </a:lnTo>
                  <a:lnTo>
                    <a:pt x="30956" y="928687"/>
                  </a:lnTo>
                  <a:lnTo>
                    <a:pt x="16668" y="931069"/>
                  </a:lnTo>
                  <a:lnTo>
                    <a:pt x="4762" y="926306"/>
                  </a:lnTo>
                  <a:lnTo>
                    <a:pt x="0" y="912019"/>
                  </a:lnTo>
                  <a:lnTo>
                    <a:pt x="7143" y="883444"/>
                  </a:lnTo>
                  <a:lnTo>
                    <a:pt x="42862" y="802481"/>
                  </a:lnTo>
                  <a:lnTo>
                    <a:pt x="128587" y="604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4">
              <a:extLst>
                <a:ext uri="{FF2B5EF4-FFF2-40B4-BE49-F238E27FC236}">
                  <a16:creationId xmlns:a16="http://schemas.microsoft.com/office/drawing/2014/main" id="{4EADB082-2E1D-46E1-A7F7-6E69D1C7F3AA}"/>
                </a:ext>
              </a:extLst>
            </p:cNvPr>
            <p:cNvSpPr/>
            <p:nvPr/>
          </p:nvSpPr>
          <p:spPr>
            <a:xfrm>
              <a:off x="2871788" y="4525963"/>
              <a:ext cx="595312" cy="731837"/>
            </a:xfrm>
            <a:custGeom>
              <a:avLst/>
              <a:gdLst>
                <a:gd name="connsiteX0" fmla="*/ 200025 w 595312"/>
                <a:gd name="connsiteY0" fmla="*/ 402432 h 731044"/>
                <a:gd name="connsiteX1" fmla="*/ 154781 w 595312"/>
                <a:gd name="connsiteY1" fmla="*/ 323850 h 731044"/>
                <a:gd name="connsiteX2" fmla="*/ 83343 w 595312"/>
                <a:gd name="connsiteY2" fmla="*/ 195263 h 731044"/>
                <a:gd name="connsiteX3" fmla="*/ 26193 w 595312"/>
                <a:gd name="connsiteY3" fmla="*/ 83344 h 731044"/>
                <a:gd name="connsiteX4" fmla="*/ 4762 w 595312"/>
                <a:gd name="connsiteY4" fmla="*/ 38100 h 731044"/>
                <a:gd name="connsiteX5" fmla="*/ 0 w 595312"/>
                <a:gd name="connsiteY5" fmla="*/ 16669 h 731044"/>
                <a:gd name="connsiteX6" fmla="*/ 4762 w 595312"/>
                <a:gd name="connsiteY6" fmla="*/ 4763 h 731044"/>
                <a:gd name="connsiteX7" fmla="*/ 11906 w 595312"/>
                <a:gd name="connsiteY7" fmla="*/ 0 h 731044"/>
                <a:gd name="connsiteX8" fmla="*/ 23812 w 595312"/>
                <a:gd name="connsiteY8" fmla="*/ 0 h 731044"/>
                <a:gd name="connsiteX9" fmla="*/ 40481 w 595312"/>
                <a:gd name="connsiteY9" fmla="*/ 2382 h 731044"/>
                <a:gd name="connsiteX10" fmla="*/ 61912 w 595312"/>
                <a:gd name="connsiteY10" fmla="*/ 16669 h 731044"/>
                <a:gd name="connsiteX11" fmla="*/ 102393 w 595312"/>
                <a:gd name="connsiteY11" fmla="*/ 66675 h 731044"/>
                <a:gd name="connsiteX12" fmla="*/ 145256 w 595312"/>
                <a:gd name="connsiteY12" fmla="*/ 116682 h 731044"/>
                <a:gd name="connsiteX13" fmla="*/ 183356 w 595312"/>
                <a:gd name="connsiteY13" fmla="*/ 150019 h 731044"/>
                <a:gd name="connsiteX14" fmla="*/ 242887 w 595312"/>
                <a:gd name="connsiteY14" fmla="*/ 197644 h 731044"/>
                <a:gd name="connsiteX15" fmla="*/ 290512 w 595312"/>
                <a:gd name="connsiteY15" fmla="*/ 226219 h 731044"/>
                <a:gd name="connsiteX16" fmla="*/ 340518 w 595312"/>
                <a:gd name="connsiteY16" fmla="*/ 254794 h 731044"/>
                <a:gd name="connsiteX17" fmla="*/ 397668 w 595312"/>
                <a:gd name="connsiteY17" fmla="*/ 283369 h 731044"/>
                <a:gd name="connsiteX18" fmla="*/ 414337 w 595312"/>
                <a:gd name="connsiteY18" fmla="*/ 292894 h 731044"/>
                <a:gd name="connsiteX19" fmla="*/ 445293 w 595312"/>
                <a:gd name="connsiteY19" fmla="*/ 314325 h 731044"/>
                <a:gd name="connsiteX20" fmla="*/ 476250 w 595312"/>
                <a:gd name="connsiteY20" fmla="*/ 347663 h 731044"/>
                <a:gd name="connsiteX21" fmla="*/ 509587 w 595312"/>
                <a:gd name="connsiteY21" fmla="*/ 390525 h 731044"/>
                <a:gd name="connsiteX22" fmla="*/ 531018 w 595312"/>
                <a:gd name="connsiteY22" fmla="*/ 431007 h 731044"/>
                <a:gd name="connsiteX23" fmla="*/ 557212 w 595312"/>
                <a:gd name="connsiteY23" fmla="*/ 492919 h 731044"/>
                <a:gd name="connsiteX24" fmla="*/ 578643 w 595312"/>
                <a:gd name="connsiteY24" fmla="*/ 535782 h 731044"/>
                <a:gd name="connsiteX25" fmla="*/ 590550 w 595312"/>
                <a:gd name="connsiteY25" fmla="*/ 576263 h 731044"/>
                <a:gd name="connsiteX26" fmla="*/ 595312 w 595312"/>
                <a:gd name="connsiteY26" fmla="*/ 609600 h 731044"/>
                <a:gd name="connsiteX27" fmla="*/ 595312 w 595312"/>
                <a:gd name="connsiteY27" fmla="*/ 654844 h 731044"/>
                <a:gd name="connsiteX28" fmla="*/ 585787 w 595312"/>
                <a:gd name="connsiteY28" fmla="*/ 697707 h 731044"/>
                <a:gd name="connsiteX29" fmla="*/ 566737 w 595312"/>
                <a:gd name="connsiteY29" fmla="*/ 721519 h 731044"/>
                <a:gd name="connsiteX30" fmla="*/ 547687 w 595312"/>
                <a:gd name="connsiteY30" fmla="*/ 731044 h 731044"/>
                <a:gd name="connsiteX31" fmla="*/ 528637 w 595312"/>
                <a:gd name="connsiteY31" fmla="*/ 731044 h 731044"/>
                <a:gd name="connsiteX32" fmla="*/ 488156 w 595312"/>
                <a:gd name="connsiteY32" fmla="*/ 723900 h 731044"/>
                <a:gd name="connsiteX33" fmla="*/ 452437 w 595312"/>
                <a:gd name="connsiteY33" fmla="*/ 704850 h 731044"/>
                <a:gd name="connsiteX34" fmla="*/ 416718 w 595312"/>
                <a:gd name="connsiteY34" fmla="*/ 678657 h 731044"/>
                <a:gd name="connsiteX35" fmla="*/ 383381 w 595312"/>
                <a:gd name="connsiteY35" fmla="*/ 647700 h 731044"/>
                <a:gd name="connsiteX36" fmla="*/ 340518 w 595312"/>
                <a:gd name="connsiteY36" fmla="*/ 602457 h 731044"/>
                <a:gd name="connsiteX37" fmla="*/ 304800 w 595312"/>
                <a:gd name="connsiteY37" fmla="*/ 559594 h 731044"/>
                <a:gd name="connsiteX38" fmla="*/ 266700 w 595312"/>
                <a:gd name="connsiteY38" fmla="*/ 509588 h 731044"/>
                <a:gd name="connsiteX39" fmla="*/ 223837 w 595312"/>
                <a:gd name="connsiteY39" fmla="*/ 447675 h 731044"/>
                <a:gd name="connsiteX40" fmla="*/ 200025 w 595312"/>
                <a:gd name="connsiteY40" fmla="*/ 4024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5312" h="731044">
                  <a:moveTo>
                    <a:pt x="200025" y="402432"/>
                  </a:moveTo>
                  <a:lnTo>
                    <a:pt x="154781" y="323850"/>
                  </a:lnTo>
                  <a:lnTo>
                    <a:pt x="83343" y="195263"/>
                  </a:lnTo>
                  <a:lnTo>
                    <a:pt x="26193" y="8334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2382"/>
                  </a:lnTo>
                  <a:lnTo>
                    <a:pt x="61912" y="16669"/>
                  </a:lnTo>
                  <a:lnTo>
                    <a:pt x="102393" y="66675"/>
                  </a:lnTo>
                  <a:lnTo>
                    <a:pt x="145256" y="116682"/>
                  </a:lnTo>
                  <a:lnTo>
                    <a:pt x="183356" y="150019"/>
                  </a:lnTo>
                  <a:lnTo>
                    <a:pt x="242887" y="197644"/>
                  </a:lnTo>
                  <a:lnTo>
                    <a:pt x="290512" y="226219"/>
                  </a:lnTo>
                  <a:lnTo>
                    <a:pt x="340518" y="254794"/>
                  </a:lnTo>
                  <a:lnTo>
                    <a:pt x="397668" y="283369"/>
                  </a:lnTo>
                  <a:lnTo>
                    <a:pt x="414337" y="292894"/>
                  </a:lnTo>
                  <a:lnTo>
                    <a:pt x="445293" y="314325"/>
                  </a:lnTo>
                  <a:lnTo>
                    <a:pt x="476250" y="347663"/>
                  </a:lnTo>
                  <a:lnTo>
                    <a:pt x="509587" y="390525"/>
                  </a:lnTo>
                  <a:lnTo>
                    <a:pt x="531018" y="431007"/>
                  </a:lnTo>
                  <a:lnTo>
                    <a:pt x="557212" y="492919"/>
                  </a:lnTo>
                  <a:lnTo>
                    <a:pt x="578643" y="535782"/>
                  </a:lnTo>
                  <a:lnTo>
                    <a:pt x="590550" y="576263"/>
                  </a:lnTo>
                  <a:lnTo>
                    <a:pt x="595312" y="609600"/>
                  </a:lnTo>
                  <a:lnTo>
                    <a:pt x="595312" y="654844"/>
                  </a:lnTo>
                  <a:lnTo>
                    <a:pt x="585787" y="697707"/>
                  </a:lnTo>
                  <a:lnTo>
                    <a:pt x="566737" y="721519"/>
                  </a:lnTo>
                  <a:lnTo>
                    <a:pt x="547687" y="731044"/>
                  </a:lnTo>
                  <a:lnTo>
                    <a:pt x="528637" y="731044"/>
                  </a:lnTo>
                  <a:lnTo>
                    <a:pt x="488156" y="723900"/>
                  </a:lnTo>
                  <a:lnTo>
                    <a:pt x="452437" y="704850"/>
                  </a:lnTo>
                  <a:lnTo>
                    <a:pt x="416718" y="678657"/>
                  </a:lnTo>
                  <a:lnTo>
                    <a:pt x="383381" y="647700"/>
                  </a:lnTo>
                  <a:lnTo>
                    <a:pt x="340518" y="602457"/>
                  </a:lnTo>
                  <a:lnTo>
                    <a:pt x="304800" y="559594"/>
                  </a:lnTo>
                  <a:lnTo>
                    <a:pt x="266700" y="509588"/>
                  </a:lnTo>
                  <a:lnTo>
                    <a:pt x="223837" y="447675"/>
                  </a:lnTo>
                  <a:lnTo>
                    <a:pt x="200025" y="4024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0">
              <a:extLst>
                <a:ext uri="{FF2B5EF4-FFF2-40B4-BE49-F238E27FC236}">
                  <a16:creationId xmlns:a16="http://schemas.microsoft.com/office/drawing/2014/main" id="{EF1B9D99-21D5-46B6-BF11-A1B02255F4B8}"/>
                </a:ext>
              </a:extLst>
            </p:cNvPr>
            <p:cNvSpPr/>
            <p:nvPr/>
          </p:nvSpPr>
          <p:spPr>
            <a:xfrm>
              <a:off x="4886325" y="3990975"/>
              <a:ext cx="661988" cy="552450"/>
            </a:xfrm>
            <a:custGeom>
              <a:avLst/>
              <a:gdLst>
                <a:gd name="connsiteX0" fmla="*/ 550069 w 661988"/>
                <a:gd name="connsiteY0" fmla="*/ 230981 h 552450"/>
                <a:gd name="connsiteX1" fmla="*/ 519113 w 661988"/>
                <a:gd name="connsiteY1" fmla="*/ 190500 h 552450"/>
                <a:gd name="connsiteX2" fmla="*/ 492919 w 661988"/>
                <a:gd name="connsiteY2" fmla="*/ 185738 h 552450"/>
                <a:gd name="connsiteX3" fmla="*/ 433388 w 661988"/>
                <a:gd name="connsiteY3" fmla="*/ 176213 h 552450"/>
                <a:gd name="connsiteX4" fmla="*/ 373856 w 661988"/>
                <a:gd name="connsiteY4" fmla="*/ 161925 h 552450"/>
                <a:gd name="connsiteX5" fmla="*/ 309563 w 661988"/>
                <a:gd name="connsiteY5" fmla="*/ 145256 h 552450"/>
                <a:gd name="connsiteX6" fmla="*/ 245269 w 661988"/>
                <a:gd name="connsiteY6" fmla="*/ 121444 h 552450"/>
                <a:gd name="connsiteX7" fmla="*/ 171450 w 661988"/>
                <a:gd name="connsiteY7" fmla="*/ 85725 h 552450"/>
                <a:gd name="connsiteX8" fmla="*/ 119063 w 661988"/>
                <a:gd name="connsiteY8" fmla="*/ 59531 h 552450"/>
                <a:gd name="connsiteX9" fmla="*/ 71438 w 661988"/>
                <a:gd name="connsiteY9" fmla="*/ 26194 h 552450"/>
                <a:gd name="connsiteX10" fmla="*/ 52388 w 661988"/>
                <a:gd name="connsiteY10" fmla="*/ 11906 h 552450"/>
                <a:gd name="connsiteX11" fmla="*/ 30956 w 661988"/>
                <a:gd name="connsiteY11" fmla="*/ 2381 h 552450"/>
                <a:gd name="connsiteX12" fmla="*/ 19050 w 661988"/>
                <a:gd name="connsiteY12" fmla="*/ 0 h 552450"/>
                <a:gd name="connsiteX13" fmla="*/ 11906 w 661988"/>
                <a:gd name="connsiteY13" fmla="*/ 0 h 552450"/>
                <a:gd name="connsiteX14" fmla="*/ 2381 w 661988"/>
                <a:gd name="connsiteY14" fmla="*/ 7144 h 552450"/>
                <a:gd name="connsiteX15" fmla="*/ 0 w 661988"/>
                <a:gd name="connsiteY15" fmla="*/ 19050 h 552450"/>
                <a:gd name="connsiteX16" fmla="*/ 9525 w 661988"/>
                <a:gd name="connsiteY16" fmla="*/ 50006 h 552450"/>
                <a:gd name="connsiteX17" fmla="*/ 47625 w 661988"/>
                <a:gd name="connsiteY17" fmla="*/ 126206 h 552450"/>
                <a:gd name="connsiteX18" fmla="*/ 100013 w 661988"/>
                <a:gd name="connsiteY18" fmla="*/ 211931 h 552450"/>
                <a:gd name="connsiteX19" fmla="*/ 169069 w 661988"/>
                <a:gd name="connsiteY19" fmla="*/ 297656 h 552450"/>
                <a:gd name="connsiteX20" fmla="*/ 233363 w 661988"/>
                <a:gd name="connsiteY20" fmla="*/ 364331 h 552450"/>
                <a:gd name="connsiteX21" fmla="*/ 292894 w 661988"/>
                <a:gd name="connsiteY21" fmla="*/ 414338 h 552450"/>
                <a:gd name="connsiteX22" fmla="*/ 333375 w 661988"/>
                <a:gd name="connsiteY22" fmla="*/ 442913 h 552450"/>
                <a:gd name="connsiteX23" fmla="*/ 397669 w 661988"/>
                <a:gd name="connsiteY23" fmla="*/ 481013 h 552450"/>
                <a:gd name="connsiteX24" fmla="*/ 464344 w 661988"/>
                <a:gd name="connsiteY24" fmla="*/ 511969 h 552450"/>
                <a:gd name="connsiteX25" fmla="*/ 528638 w 661988"/>
                <a:gd name="connsiteY25" fmla="*/ 535781 h 552450"/>
                <a:gd name="connsiteX26" fmla="*/ 566738 w 661988"/>
                <a:gd name="connsiteY26" fmla="*/ 545306 h 552450"/>
                <a:gd name="connsiteX27" fmla="*/ 600075 w 661988"/>
                <a:gd name="connsiteY27" fmla="*/ 552450 h 552450"/>
                <a:gd name="connsiteX28" fmla="*/ 628650 w 661988"/>
                <a:gd name="connsiteY28" fmla="*/ 552450 h 552450"/>
                <a:gd name="connsiteX29" fmla="*/ 638175 w 661988"/>
                <a:gd name="connsiteY29" fmla="*/ 545306 h 552450"/>
                <a:gd name="connsiteX30" fmla="*/ 652463 w 661988"/>
                <a:gd name="connsiteY30" fmla="*/ 533400 h 552450"/>
                <a:gd name="connsiteX31" fmla="*/ 659606 w 661988"/>
                <a:gd name="connsiteY31" fmla="*/ 519113 h 552450"/>
                <a:gd name="connsiteX32" fmla="*/ 661988 w 661988"/>
                <a:gd name="connsiteY32" fmla="*/ 492919 h 552450"/>
                <a:gd name="connsiteX33" fmla="*/ 659606 w 661988"/>
                <a:gd name="connsiteY33" fmla="*/ 447675 h 552450"/>
                <a:gd name="connsiteX34" fmla="*/ 650081 w 661988"/>
                <a:gd name="connsiteY34" fmla="*/ 400050 h 552450"/>
                <a:gd name="connsiteX35" fmla="*/ 642938 w 661988"/>
                <a:gd name="connsiteY35" fmla="*/ 361950 h 552450"/>
                <a:gd name="connsiteX36" fmla="*/ 616744 w 661988"/>
                <a:gd name="connsiteY36" fmla="*/ 323850 h 552450"/>
                <a:gd name="connsiteX37" fmla="*/ 550069 w 661988"/>
                <a:gd name="connsiteY37" fmla="*/ 23098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1988" h="552450">
                  <a:moveTo>
                    <a:pt x="550069" y="230981"/>
                  </a:moveTo>
                  <a:lnTo>
                    <a:pt x="519113" y="190500"/>
                  </a:lnTo>
                  <a:lnTo>
                    <a:pt x="492919" y="185738"/>
                  </a:lnTo>
                  <a:lnTo>
                    <a:pt x="433388" y="176213"/>
                  </a:lnTo>
                  <a:lnTo>
                    <a:pt x="373856" y="161925"/>
                  </a:lnTo>
                  <a:lnTo>
                    <a:pt x="309563" y="145256"/>
                  </a:lnTo>
                  <a:lnTo>
                    <a:pt x="245269" y="121444"/>
                  </a:lnTo>
                  <a:lnTo>
                    <a:pt x="171450" y="85725"/>
                  </a:lnTo>
                  <a:lnTo>
                    <a:pt x="119063" y="59531"/>
                  </a:lnTo>
                  <a:lnTo>
                    <a:pt x="71438" y="26194"/>
                  </a:lnTo>
                  <a:lnTo>
                    <a:pt x="52388" y="11906"/>
                  </a:lnTo>
                  <a:lnTo>
                    <a:pt x="30956" y="2381"/>
                  </a:lnTo>
                  <a:lnTo>
                    <a:pt x="19050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19050"/>
                  </a:lnTo>
                  <a:lnTo>
                    <a:pt x="9525" y="50006"/>
                  </a:lnTo>
                  <a:lnTo>
                    <a:pt x="47625" y="126206"/>
                  </a:lnTo>
                  <a:lnTo>
                    <a:pt x="100013" y="211931"/>
                  </a:lnTo>
                  <a:lnTo>
                    <a:pt x="169069" y="297656"/>
                  </a:lnTo>
                  <a:lnTo>
                    <a:pt x="233363" y="364331"/>
                  </a:lnTo>
                  <a:lnTo>
                    <a:pt x="292894" y="414338"/>
                  </a:lnTo>
                  <a:lnTo>
                    <a:pt x="333375" y="442913"/>
                  </a:lnTo>
                  <a:lnTo>
                    <a:pt x="397669" y="481013"/>
                  </a:lnTo>
                  <a:lnTo>
                    <a:pt x="464344" y="511969"/>
                  </a:lnTo>
                  <a:lnTo>
                    <a:pt x="528638" y="535781"/>
                  </a:lnTo>
                  <a:lnTo>
                    <a:pt x="566738" y="545306"/>
                  </a:lnTo>
                  <a:lnTo>
                    <a:pt x="600075" y="552450"/>
                  </a:lnTo>
                  <a:lnTo>
                    <a:pt x="628650" y="552450"/>
                  </a:lnTo>
                  <a:lnTo>
                    <a:pt x="638175" y="545306"/>
                  </a:lnTo>
                  <a:lnTo>
                    <a:pt x="652463" y="533400"/>
                  </a:lnTo>
                  <a:lnTo>
                    <a:pt x="659606" y="519113"/>
                  </a:lnTo>
                  <a:lnTo>
                    <a:pt x="661988" y="492919"/>
                  </a:lnTo>
                  <a:lnTo>
                    <a:pt x="659606" y="447675"/>
                  </a:lnTo>
                  <a:lnTo>
                    <a:pt x="650081" y="400050"/>
                  </a:lnTo>
                  <a:lnTo>
                    <a:pt x="642938" y="361950"/>
                  </a:lnTo>
                  <a:lnTo>
                    <a:pt x="616744" y="323850"/>
                  </a:lnTo>
                  <a:lnTo>
                    <a:pt x="550069" y="2309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1">
              <a:extLst>
                <a:ext uri="{FF2B5EF4-FFF2-40B4-BE49-F238E27FC236}">
                  <a16:creationId xmlns:a16="http://schemas.microsoft.com/office/drawing/2014/main" id="{E5FBC138-C644-4843-942B-67660CEBA3AC}"/>
                </a:ext>
              </a:extLst>
            </p:cNvPr>
            <p:cNvSpPr/>
            <p:nvPr/>
          </p:nvSpPr>
          <p:spPr>
            <a:xfrm>
              <a:off x="4808538" y="4733925"/>
              <a:ext cx="879475" cy="800100"/>
            </a:xfrm>
            <a:custGeom>
              <a:avLst/>
              <a:gdLst>
                <a:gd name="connsiteX0" fmla="*/ 411956 w 881062"/>
                <a:gd name="connsiteY0" fmla="*/ 309563 h 800100"/>
                <a:gd name="connsiteX1" fmla="*/ 745331 w 881062"/>
                <a:gd name="connsiteY1" fmla="*/ 69056 h 800100"/>
                <a:gd name="connsiteX2" fmla="*/ 826294 w 881062"/>
                <a:gd name="connsiteY2" fmla="*/ 11906 h 800100"/>
                <a:gd name="connsiteX3" fmla="*/ 852487 w 881062"/>
                <a:gd name="connsiteY3" fmla="*/ 0 h 800100"/>
                <a:gd name="connsiteX4" fmla="*/ 866775 w 881062"/>
                <a:gd name="connsiteY4" fmla="*/ 0 h 800100"/>
                <a:gd name="connsiteX5" fmla="*/ 876300 w 881062"/>
                <a:gd name="connsiteY5" fmla="*/ 2381 h 800100"/>
                <a:gd name="connsiteX6" fmla="*/ 881062 w 881062"/>
                <a:gd name="connsiteY6" fmla="*/ 11906 h 800100"/>
                <a:gd name="connsiteX7" fmla="*/ 881062 w 881062"/>
                <a:gd name="connsiteY7" fmla="*/ 28575 h 800100"/>
                <a:gd name="connsiteX8" fmla="*/ 866775 w 881062"/>
                <a:gd name="connsiteY8" fmla="*/ 61913 h 800100"/>
                <a:gd name="connsiteX9" fmla="*/ 788194 w 881062"/>
                <a:gd name="connsiteY9" fmla="*/ 147638 h 800100"/>
                <a:gd name="connsiteX10" fmla="*/ 661987 w 881062"/>
                <a:gd name="connsiteY10" fmla="*/ 285750 h 800100"/>
                <a:gd name="connsiteX11" fmla="*/ 466725 w 881062"/>
                <a:gd name="connsiteY11" fmla="*/ 511969 h 800100"/>
                <a:gd name="connsiteX12" fmla="*/ 404812 w 881062"/>
                <a:gd name="connsiteY12" fmla="*/ 590550 h 800100"/>
                <a:gd name="connsiteX13" fmla="*/ 381000 w 881062"/>
                <a:gd name="connsiteY13" fmla="*/ 654844 h 800100"/>
                <a:gd name="connsiteX14" fmla="*/ 354806 w 881062"/>
                <a:gd name="connsiteY14" fmla="*/ 719138 h 800100"/>
                <a:gd name="connsiteX15" fmla="*/ 335756 w 881062"/>
                <a:gd name="connsiteY15" fmla="*/ 754856 h 800100"/>
                <a:gd name="connsiteX16" fmla="*/ 304800 w 881062"/>
                <a:gd name="connsiteY16" fmla="*/ 790575 h 800100"/>
                <a:gd name="connsiteX17" fmla="*/ 285750 w 881062"/>
                <a:gd name="connsiteY17" fmla="*/ 797719 h 800100"/>
                <a:gd name="connsiteX18" fmla="*/ 261937 w 881062"/>
                <a:gd name="connsiteY18" fmla="*/ 800100 h 800100"/>
                <a:gd name="connsiteX19" fmla="*/ 238125 w 881062"/>
                <a:gd name="connsiteY19" fmla="*/ 788194 h 800100"/>
                <a:gd name="connsiteX20" fmla="*/ 207169 w 881062"/>
                <a:gd name="connsiteY20" fmla="*/ 757238 h 800100"/>
                <a:gd name="connsiteX21" fmla="*/ 145256 w 881062"/>
                <a:gd name="connsiteY21" fmla="*/ 685800 h 800100"/>
                <a:gd name="connsiteX22" fmla="*/ 97631 w 881062"/>
                <a:gd name="connsiteY22" fmla="*/ 623888 h 800100"/>
                <a:gd name="connsiteX23" fmla="*/ 69056 w 881062"/>
                <a:gd name="connsiteY23" fmla="*/ 576263 h 800100"/>
                <a:gd name="connsiteX24" fmla="*/ 45244 w 881062"/>
                <a:gd name="connsiteY24" fmla="*/ 519113 h 800100"/>
                <a:gd name="connsiteX25" fmla="*/ 14287 w 881062"/>
                <a:gd name="connsiteY25" fmla="*/ 428625 h 800100"/>
                <a:gd name="connsiteX26" fmla="*/ 2381 w 881062"/>
                <a:gd name="connsiteY26" fmla="*/ 366713 h 800100"/>
                <a:gd name="connsiteX27" fmla="*/ 0 w 881062"/>
                <a:gd name="connsiteY27" fmla="*/ 338138 h 800100"/>
                <a:gd name="connsiteX28" fmla="*/ 2381 w 881062"/>
                <a:gd name="connsiteY28" fmla="*/ 314325 h 800100"/>
                <a:gd name="connsiteX29" fmla="*/ 11906 w 881062"/>
                <a:gd name="connsiteY29" fmla="*/ 309563 h 800100"/>
                <a:gd name="connsiteX30" fmla="*/ 21431 w 881062"/>
                <a:gd name="connsiteY30" fmla="*/ 307181 h 800100"/>
                <a:gd name="connsiteX31" fmla="*/ 40481 w 881062"/>
                <a:gd name="connsiteY31" fmla="*/ 314325 h 800100"/>
                <a:gd name="connsiteX32" fmla="*/ 59531 w 881062"/>
                <a:gd name="connsiteY32" fmla="*/ 342900 h 800100"/>
                <a:gd name="connsiteX33" fmla="*/ 78581 w 881062"/>
                <a:gd name="connsiteY33" fmla="*/ 369094 h 800100"/>
                <a:gd name="connsiteX34" fmla="*/ 109537 w 881062"/>
                <a:gd name="connsiteY34" fmla="*/ 402431 h 800100"/>
                <a:gd name="connsiteX35" fmla="*/ 128587 w 881062"/>
                <a:gd name="connsiteY35" fmla="*/ 416719 h 800100"/>
                <a:gd name="connsiteX36" fmla="*/ 154781 w 881062"/>
                <a:gd name="connsiteY36" fmla="*/ 428625 h 800100"/>
                <a:gd name="connsiteX37" fmla="*/ 180975 w 881062"/>
                <a:gd name="connsiteY37" fmla="*/ 433388 h 800100"/>
                <a:gd name="connsiteX38" fmla="*/ 207169 w 881062"/>
                <a:gd name="connsiteY38" fmla="*/ 435769 h 800100"/>
                <a:gd name="connsiteX39" fmla="*/ 230981 w 881062"/>
                <a:gd name="connsiteY39" fmla="*/ 428625 h 800100"/>
                <a:gd name="connsiteX40" fmla="*/ 411956 w 881062"/>
                <a:gd name="connsiteY40" fmla="*/ 309563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1062" h="800100">
                  <a:moveTo>
                    <a:pt x="411956" y="309563"/>
                  </a:moveTo>
                  <a:lnTo>
                    <a:pt x="745331" y="69056"/>
                  </a:lnTo>
                  <a:lnTo>
                    <a:pt x="826294" y="11906"/>
                  </a:lnTo>
                  <a:lnTo>
                    <a:pt x="852487" y="0"/>
                  </a:lnTo>
                  <a:lnTo>
                    <a:pt x="866775" y="0"/>
                  </a:lnTo>
                  <a:lnTo>
                    <a:pt x="876300" y="2381"/>
                  </a:lnTo>
                  <a:lnTo>
                    <a:pt x="881062" y="11906"/>
                  </a:lnTo>
                  <a:lnTo>
                    <a:pt x="881062" y="28575"/>
                  </a:lnTo>
                  <a:lnTo>
                    <a:pt x="866775" y="61913"/>
                  </a:lnTo>
                  <a:lnTo>
                    <a:pt x="788194" y="147638"/>
                  </a:lnTo>
                  <a:lnTo>
                    <a:pt x="661987" y="285750"/>
                  </a:lnTo>
                  <a:lnTo>
                    <a:pt x="466725" y="511969"/>
                  </a:lnTo>
                  <a:lnTo>
                    <a:pt x="404812" y="590550"/>
                  </a:lnTo>
                  <a:lnTo>
                    <a:pt x="381000" y="654844"/>
                  </a:lnTo>
                  <a:lnTo>
                    <a:pt x="354806" y="719138"/>
                  </a:lnTo>
                  <a:lnTo>
                    <a:pt x="335756" y="754856"/>
                  </a:lnTo>
                  <a:lnTo>
                    <a:pt x="304800" y="790575"/>
                  </a:lnTo>
                  <a:lnTo>
                    <a:pt x="285750" y="797719"/>
                  </a:lnTo>
                  <a:lnTo>
                    <a:pt x="261937" y="800100"/>
                  </a:lnTo>
                  <a:lnTo>
                    <a:pt x="238125" y="788194"/>
                  </a:lnTo>
                  <a:lnTo>
                    <a:pt x="207169" y="757238"/>
                  </a:lnTo>
                  <a:lnTo>
                    <a:pt x="145256" y="685800"/>
                  </a:lnTo>
                  <a:lnTo>
                    <a:pt x="97631" y="623888"/>
                  </a:lnTo>
                  <a:lnTo>
                    <a:pt x="69056" y="576263"/>
                  </a:lnTo>
                  <a:lnTo>
                    <a:pt x="45244" y="519113"/>
                  </a:lnTo>
                  <a:lnTo>
                    <a:pt x="14287" y="428625"/>
                  </a:lnTo>
                  <a:lnTo>
                    <a:pt x="2381" y="366713"/>
                  </a:lnTo>
                  <a:lnTo>
                    <a:pt x="0" y="338138"/>
                  </a:lnTo>
                  <a:lnTo>
                    <a:pt x="2381" y="314325"/>
                  </a:lnTo>
                  <a:lnTo>
                    <a:pt x="11906" y="309563"/>
                  </a:lnTo>
                  <a:lnTo>
                    <a:pt x="21431" y="307181"/>
                  </a:lnTo>
                  <a:lnTo>
                    <a:pt x="40481" y="314325"/>
                  </a:lnTo>
                  <a:lnTo>
                    <a:pt x="59531" y="342900"/>
                  </a:lnTo>
                  <a:lnTo>
                    <a:pt x="78581" y="369094"/>
                  </a:lnTo>
                  <a:lnTo>
                    <a:pt x="109537" y="402431"/>
                  </a:lnTo>
                  <a:lnTo>
                    <a:pt x="128587" y="416719"/>
                  </a:lnTo>
                  <a:lnTo>
                    <a:pt x="154781" y="428625"/>
                  </a:lnTo>
                  <a:lnTo>
                    <a:pt x="180975" y="433388"/>
                  </a:lnTo>
                  <a:lnTo>
                    <a:pt x="207169" y="435769"/>
                  </a:lnTo>
                  <a:lnTo>
                    <a:pt x="230981" y="428625"/>
                  </a:lnTo>
                  <a:lnTo>
                    <a:pt x="411956" y="3095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0">
              <a:extLst>
                <a:ext uri="{FF2B5EF4-FFF2-40B4-BE49-F238E27FC236}">
                  <a16:creationId xmlns:a16="http://schemas.microsoft.com/office/drawing/2014/main" id="{E62B959C-B785-4D37-AE4A-DC9571EC9BC6}"/>
                </a:ext>
              </a:extLst>
            </p:cNvPr>
            <p:cNvSpPr/>
            <p:nvPr/>
          </p:nvSpPr>
          <p:spPr>
            <a:xfrm>
              <a:off x="3903663" y="2171700"/>
              <a:ext cx="860425" cy="714375"/>
            </a:xfrm>
            <a:custGeom>
              <a:avLst/>
              <a:gdLst>
                <a:gd name="connsiteX0" fmla="*/ 311944 w 862012"/>
                <a:gd name="connsiteY0" fmla="*/ 119063 h 714375"/>
                <a:gd name="connsiteX1" fmla="*/ 485775 w 862012"/>
                <a:gd name="connsiteY1" fmla="*/ 188119 h 714375"/>
                <a:gd name="connsiteX2" fmla="*/ 585787 w 862012"/>
                <a:gd name="connsiteY2" fmla="*/ 228600 h 714375"/>
                <a:gd name="connsiteX3" fmla="*/ 626269 w 862012"/>
                <a:gd name="connsiteY3" fmla="*/ 242888 h 714375"/>
                <a:gd name="connsiteX4" fmla="*/ 650081 w 862012"/>
                <a:gd name="connsiteY4" fmla="*/ 257175 h 714375"/>
                <a:gd name="connsiteX5" fmla="*/ 681037 w 862012"/>
                <a:gd name="connsiteY5" fmla="*/ 285750 h 714375"/>
                <a:gd name="connsiteX6" fmla="*/ 719137 w 862012"/>
                <a:gd name="connsiteY6" fmla="*/ 321469 h 714375"/>
                <a:gd name="connsiteX7" fmla="*/ 752475 w 862012"/>
                <a:gd name="connsiteY7" fmla="*/ 361950 h 714375"/>
                <a:gd name="connsiteX8" fmla="*/ 778669 w 862012"/>
                <a:gd name="connsiteY8" fmla="*/ 402431 h 714375"/>
                <a:gd name="connsiteX9" fmla="*/ 797719 w 862012"/>
                <a:gd name="connsiteY9" fmla="*/ 433388 h 714375"/>
                <a:gd name="connsiteX10" fmla="*/ 823912 w 862012"/>
                <a:gd name="connsiteY10" fmla="*/ 488156 h 714375"/>
                <a:gd name="connsiteX11" fmla="*/ 845344 w 862012"/>
                <a:gd name="connsiteY11" fmla="*/ 550069 h 714375"/>
                <a:gd name="connsiteX12" fmla="*/ 857250 w 862012"/>
                <a:gd name="connsiteY12" fmla="*/ 600075 h 714375"/>
                <a:gd name="connsiteX13" fmla="*/ 862012 w 862012"/>
                <a:gd name="connsiteY13" fmla="*/ 647700 h 714375"/>
                <a:gd name="connsiteX14" fmla="*/ 857250 w 862012"/>
                <a:gd name="connsiteY14" fmla="*/ 676275 h 714375"/>
                <a:gd name="connsiteX15" fmla="*/ 847725 w 862012"/>
                <a:gd name="connsiteY15" fmla="*/ 692944 h 714375"/>
                <a:gd name="connsiteX16" fmla="*/ 828675 w 862012"/>
                <a:gd name="connsiteY16" fmla="*/ 707231 h 714375"/>
                <a:gd name="connsiteX17" fmla="*/ 792956 w 862012"/>
                <a:gd name="connsiteY17" fmla="*/ 714375 h 714375"/>
                <a:gd name="connsiteX18" fmla="*/ 745331 w 862012"/>
                <a:gd name="connsiteY18" fmla="*/ 707231 h 714375"/>
                <a:gd name="connsiteX19" fmla="*/ 704850 w 862012"/>
                <a:gd name="connsiteY19" fmla="*/ 695325 h 714375"/>
                <a:gd name="connsiteX20" fmla="*/ 659606 w 862012"/>
                <a:gd name="connsiteY20" fmla="*/ 659606 h 714375"/>
                <a:gd name="connsiteX21" fmla="*/ 538162 w 862012"/>
                <a:gd name="connsiteY21" fmla="*/ 554831 h 714375"/>
                <a:gd name="connsiteX22" fmla="*/ 381000 w 862012"/>
                <a:gd name="connsiteY22" fmla="*/ 414338 h 714375"/>
                <a:gd name="connsiteX23" fmla="*/ 219075 w 862012"/>
                <a:gd name="connsiteY23" fmla="*/ 266700 h 714375"/>
                <a:gd name="connsiteX24" fmla="*/ 28575 w 862012"/>
                <a:gd name="connsiteY24" fmla="*/ 85725 h 714375"/>
                <a:gd name="connsiteX25" fmla="*/ 0 w 862012"/>
                <a:gd name="connsiteY25" fmla="*/ 59531 h 714375"/>
                <a:gd name="connsiteX26" fmla="*/ 28575 w 862012"/>
                <a:gd name="connsiteY26" fmla="*/ 0 h 714375"/>
                <a:gd name="connsiteX27" fmla="*/ 176212 w 862012"/>
                <a:gd name="connsiteY27" fmla="*/ 59531 h 714375"/>
                <a:gd name="connsiteX28" fmla="*/ 311944 w 862012"/>
                <a:gd name="connsiteY28" fmla="*/ 1190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2012" h="714375">
                  <a:moveTo>
                    <a:pt x="311944" y="119063"/>
                  </a:moveTo>
                  <a:lnTo>
                    <a:pt x="485775" y="188119"/>
                  </a:lnTo>
                  <a:lnTo>
                    <a:pt x="585787" y="228600"/>
                  </a:lnTo>
                  <a:lnTo>
                    <a:pt x="626269" y="242888"/>
                  </a:lnTo>
                  <a:lnTo>
                    <a:pt x="650081" y="257175"/>
                  </a:lnTo>
                  <a:lnTo>
                    <a:pt x="681037" y="285750"/>
                  </a:lnTo>
                  <a:lnTo>
                    <a:pt x="719137" y="321469"/>
                  </a:lnTo>
                  <a:lnTo>
                    <a:pt x="752475" y="361950"/>
                  </a:lnTo>
                  <a:lnTo>
                    <a:pt x="778669" y="402431"/>
                  </a:lnTo>
                  <a:lnTo>
                    <a:pt x="797719" y="433388"/>
                  </a:lnTo>
                  <a:lnTo>
                    <a:pt x="823912" y="488156"/>
                  </a:lnTo>
                  <a:lnTo>
                    <a:pt x="845344" y="550069"/>
                  </a:lnTo>
                  <a:lnTo>
                    <a:pt x="857250" y="600075"/>
                  </a:lnTo>
                  <a:lnTo>
                    <a:pt x="862012" y="647700"/>
                  </a:lnTo>
                  <a:lnTo>
                    <a:pt x="857250" y="676275"/>
                  </a:lnTo>
                  <a:lnTo>
                    <a:pt x="847725" y="692944"/>
                  </a:lnTo>
                  <a:lnTo>
                    <a:pt x="828675" y="707231"/>
                  </a:lnTo>
                  <a:lnTo>
                    <a:pt x="792956" y="714375"/>
                  </a:lnTo>
                  <a:lnTo>
                    <a:pt x="745331" y="707231"/>
                  </a:lnTo>
                  <a:lnTo>
                    <a:pt x="704850" y="695325"/>
                  </a:lnTo>
                  <a:lnTo>
                    <a:pt x="659606" y="659606"/>
                  </a:lnTo>
                  <a:lnTo>
                    <a:pt x="538162" y="554831"/>
                  </a:lnTo>
                  <a:lnTo>
                    <a:pt x="381000" y="414338"/>
                  </a:lnTo>
                  <a:lnTo>
                    <a:pt x="219075" y="266700"/>
                  </a:lnTo>
                  <a:lnTo>
                    <a:pt x="28575" y="85725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76212" y="59531"/>
                  </a:lnTo>
                  <a:lnTo>
                    <a:pt x="311944" y="119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1">
              <a:extLst>
                <a:ext uri="{FF2B5EF4-FFF2-40B4-BE49-F238E27FC236}">
                  <a16:creationId xmlns:a16="http://schemas.microsoft.com/office/drawing/2014/main" id="{9A0C5042-B49D-4764-A1B1-8FAB52AEA9A3}"/>
                </a:ext>
              </a:extLst>
            </p:cNvPr>
            <p:cNvSpPr/>
            <p:nvPr/>
          </p:nvSpPr>
          <p:spPr>
            <a:xfrm>
              <a:off x="3095625" y="3071813"/>
              <a:ext cx="1398588" cy="365125"/>
            </a:xfrm>
            <a:custGeom>
              <a:avLst/>
              <a:gdLst>
                <a:gd name="connsiteX0" fmla="*/ 783431 w 1397794"/>
                <a:gd name="connsiteY0" fmla="*/ 119062 h 364331"/>
                <a:gd name="connsiteX1" fmla="*/ 942975 w 1397794"/>
                <a:gd name="connsiteY1" fmla="*/ 83343 h 364331"/>
                <a:gd name="connsiteX2" fmla="*/ 1064419 w 1397794"/>
                <a:gd name="connsiteY2" fmla="*/ 50006 h 364331"/>
                <a:gd name="connsiteX3" fmla="*/ 1157288 w 1397794"/>
                <a:gd name="connsiteY3" fmla="*/ 11906 h 364331"/>
                <a:gd name="connsiteX4" fmla="*/ 1193006 w 1397794"/>
                <a:gd name="connsiteY4" fmla="*/ 0 h 364331"/>
                <a:gd name="connsiteX5" fmla="*/ 1207294 w 1397794"/>
                <a:gd name="connsiteY5" fmla="*/ 0 h 364331"/>
                <a:gd name="connsiteX6" fmla="*/ 1252538 w 1397794"/>
                <a:gd name="connsiteY6" fmla="*/ 7143 h 364331"/>
                <a:gd name="connsiteX7" fmla="*/ 1293019 w 1397794"/>
                <a:gd name="connsiteY7" fmla="*/ 21431 h 364331"/>
                <a:gd name="connsiteX8" fmla="*/ 1326356 w 1397794"/>
                <a:gd name="connsiteY8" fmla="*/ 35718 h 364331"/>
                <a:gd name="connsiteX9" fmla="*/ 1352550 w 1397794"/>
                <a:gd name="connsiteY9" fmla="*/ 54768 h 364331"/>
                <a:gd name="connsiteX10" fmla="*/ 1376363 w 1397794"/>
                <a:gd name="connsiteY10" fmla="*/ 76200 h 364331"/>
                <a:gd name="connsiteX11" fmla="*/ 1393031 w 1397794"/>
                <a:gd name="connsiteY11" fmla="*/ 100012 h 364331"/>
                <a:gd name="connsiteX12" fmla="*/ 1397794 w 1397794"/>
                <a:gd name="connsiteY12" fmla="*/ 119062 h 364331"/>
                <a:gd name="connsiteX13" fmla="*/ 1393031 w 1397794"/>
                <a:gd name="connsiteY13" fmla="*/ 140493 h 364331"/>
                <a:gd name="connsiteX14" fmla="*/ 1378744 w 1397794"/>
                <a:gd name="connsiteY14" fmla="*/ 169068 h 364331"/>
                <a:gd name="connsiteX15" fmla="*/ 1359694 w 1397794"/>
                <a:gd name="connsiteY15" fmla="*/ 195262 h 364331"/>
                <a:gd name="connsiteX16" fmla="*/ 1335881 w 1397794"/>
                <a:gd name="connsiteY16" fmla="*/ 214312 h 364331"/>
                <a:gd name="connsiteX17" fmla="*/ 1293019 w 1397794"/>
                <a:gd name="connsiteY17" fmla="*/ 233362 h 364331"/>
                <a:gd name="connsiteX18" fmla="*/ 1233488 w 1397794"/>
                <a:gd name="connsiteY18" fmla="*/ 250031 h 364331"/>
                <a:gd name="connsiteX19" fmla="*/ 1138238 w 1397794"/>
                <a:gd name="connsiteY19" fmla="*/ 266700 h 364331"/>
                <a:gd name="connsiteX20" fmla="*/ 966788 w 1397794"/>
                <a:gd name="connsiteY20" fmla="*/ 297656 h 364331"/>
                <a:gd name="connsiteX21" fmla="*/ 778669 w 1397794"/>
                <a:gd name="connsiteY21" fmla="*/ 333375 h 364331"/>
                <a:gd name="connsiteX22" fmla="*/ 526256 w 1397794"/>
                <a:gd name="connsiteY22" fmla="*/ 357187 h 364331"/>
                <a:gd name="connsiteX23" fmla="*/ 459581 w 1397794"/>
                <a:gd name="connsiteY23" fmla="*/ 364331 h 364331"/>
                <a:gd name="connsiteX24" fmla="*/ 390525 w 1397794"/>
                <a:gd name="connsiteY24" fmla="*/ 359568 h 364331"/>
                <a:gd name="connsiteX25" fmla="*/ 335756 w 1397794"/>
                <a:gd name="connsiteY25" fmla="*/ 347662 h 364331"/>
                <a:gd name="connsiteX26" fmla="*/ 283369 w 1397794"/>
                <a:gd name="connsiteY26" fmla="*/ 330993 h 364331"/>
                <a:gd name="connsiteX27" fmla="*/ 238125 w 1397794"/>
                <a:gd name="connsiteY27" fmla="*/ 307181 h 364331"/>
                <a:gd name="connsiteX28" fmla="*/ 207169 w 1397794"/>
                <a:gd name="connsiteY28" fmla="*/ 288131 h 364331"/>
                <a:gd name="connsiteX29" fmla="*/ 159544 w 1397794"/>
                <a:gd name="connsiteY29" fmla="*/ 261937 h 364331"/>
                <a:gd name="connsiteX30" fmla="*/ 114300 w 1397794"/>
                <a:gd name="connsiteY30" fmla="*/ 238125 h 364331"/>
                <a:gd name="connsiteX31" fmla="*/ 54769 w 1397794"/>
                <a:gd name="connsiteY31" fmla="*/ 207168 h 364331"/>
                <a:gd name="connsiteX32" fmla="*/ 0 w 1397794"/>
                <a:gd name="connsiteY32" fmla="*/ 169068 h 364331"/>
                <a:gd name="connsiteX33" fmla="*/ 73819 w 1397794"/>
                <a:gd name="connsiteY33" fmla="*/ 109537 h 364331"/>
                <a:gd name="connsiteX34" fmla="*/ 150019 w 1397794"/>
                <a:gd name="connsiteY34" fmla="*/ 154781 h 364331"/>
                <a:gd name="connsiteX35" fmla="*/ 197644 w 1397794"/>
                <a:gd name="connsiteY35" fmla="*/ 169068 h 364331"/>
                <a:gd name="connsiteX36" fmla="*/ 240506 w 1397794"/>
                <a:gd name="connsiteY36" fmla="*/ 176212 h 364331"/>
                <a:gd name="connsiteX37" fmla="*/ 304800 w 1397794"/>
                <a:gd name="connsiteY37" fmla="*/ 180975 h 364331"/>
                <a:gd name="connsiteX38" fmla="*/ 354806 w 1397794"/>
                <a:gd name="connsiteY38" fmla="*/ 180975 h 364331"/>
                <a:gd name="connsiteX39" fmla="*/ 457200 w 1397794"/>
                <a:gd name="connsiteY39" fmla="*/ 176212 h 364331"/>
                <a:gd name="connsiteX40" fmla="*/ 616744 w 1397794"/>
                <a:gd name="connsiteY40" fmla="*/ 150018 h 364331"/>
                <a:gd name="connsiteX41" fmla="*/ 783431 w 1397794"/>
                <a:gd name="connsiteY41" fmla="*/ 11906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7794" h="364331">
                  <a:moveTo>
                    <a:pt x="783431" y="119062"/>
                  </a:moveTo>
                  <a:lnTo>
                    <a:pt x="942975" y="83343"/>
                  </a:lnTo>
                  <a:lnTo>
                    <a:pt x="1064419" y="50006"/>
                  </a:lnTo>
                  <a:lnTo>
                    <a:pt x="1157288" y="11906"/>
                  </a:lnTo>
                  <a:lnTo>
                    <a:pt x="1193006" y="0"/>
                  </a:lnTo>
                  <a:lnTo>
                    <a:pt x="1207294" y="0"/>
                  </a:lnTo>
                  <a:lnTo>
                    <a:pt x="1252538" y="7143"/>
                  </a:lnTo>
                  <a:lnTo>
                    <a:pt x="1293019" y="21431"/>
                  </a:lnTo>
                  <a:lnTo>
                    <a:pt x="1326356" y="35718"/>
                  </a:lnTo>
                  <a:lnTo>
                    <a:pt x="1352550" y="54768"/>
                  </a:lnTo>
                  <a:lnTo>
                    <a:pt x="1376363" y="76200"/>
                  </a:lnTo>
                  <a:lnTo>
                    <a:pt x="1393031" y="100012"/>
                  </a:lnTo>
                  <a:lnTo>
                    <a:pt x="1397794" y="119062"/>
                  </a:lnTo>
                  <a:lnTo>
                    <a:pt x="1393031" y="140493"/>
                  </a:lnTo>
                  <a:lnTo>
                    <a:pt x="1378744" y="169068"/>
                  </a:lnTo>
                  <a:lnTo>
                    <a:pt x="1359694" y="195262"/>
                  </a:lnTo>
                  <a:lnTo>
                    <a:pt x="1335881" y="214312"/>
                  </a:lnTo>
                  <a:lnTo>
                    <a:pt x="1293019" y="233362"/>
                  </a:lnTo>
                  <a:lnTo>
                    <a:pt x="1233488" y="250031"/>
                  </a:lnTo>
                  <a:lnTo>
                    <a:pt x="1138238" y="266700"/>
                  </a:lnTo>
                  <a:lnTo>
                    <a:pt x="966788" y="297656"/>
                  </a:lnTo>
                  <a:lnTo>
                    <a:pt x="778669" y="333375"/>
                  </a:lnTo>
                  <a:lnTo>
                    <a:pt x="526256" y="357187"/>
                  </a:lnTo>
                  <a:lnTo>
                    <a:pt x="459581" y="364331"/>
                  </a:lnTo>
                  <a:lnTo>
                    <a:pt x="390525" y="359568"/>
                  </a:lnTo>
                  <a:lnTo>
                    <a:pt x="335756" y="347662"/>
                  </a:lnTo>
                  <a:lnTo>
                    <a:pt x="283369" y="330993"/>
                  </a:lnTo>
                  <a:lnTo>
                    <a:pt x="238125" y="307181"/>
                  </a:lnTo>
                  <a:lnTo>
                    <a:pt x="207169" y="288131"/>
                  </a:lnTo>
                  <a:lnTo>
                    <a:pt x="159544" y="261937"/>
                  </a:lnTo>
                  <a:lnTo>
                    <a:pt x="114300" y="238125"/>
                  </a:lnTo>
                  <a:lnTo>
                    <a:pt x="54769" y="207168"/>
                  </a:lnTo>
                  <a:lnTo>
                    <a:pt x="0" y="169068"/>
                  </a:lnTo>
                  <a:lnTo>
                    <a:pt x="73819" y="109537"/>
                  </a:lnTo>
                  <a:lnTo>
                    <a:pt x="150019" y="154781"/>
                  </a:lnTo>
                  <a:lnTo>
                    <a:pt x="197644" y="169068"/>
                  </a:lnTo>
                  <a:lnTo>
                    <a:pt x="240506" y="176212"/>
                  </a:lnTo>
                  <a:lnTo>
                    <a:pt x="304800" y="180975"/>
                  </a:lnTo>
                  <a:lnTo>
                    <a:pt x="354806" y="180975"/>
                  </a:lnTo>
                  <a:lnTo>
                    <a:pt x="457200" y="176212"/>
                  </a:lnTo>
                  <a:lnTo>
                    <a:pt x="616744" y="150018"/>
                  </a:lnTo>
                  <a:lnTo>
                    <a:pt x="783431" y="119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2">
              <a:extLst>
                <a:ext uri="{FF2B5EF4-FFF2-40B4-BE49-F238E27FC236}">
                  <a16:creationId xmlns:a16="http://schemas.microsoft.com/office/drawing/2014/main" id="{4DBC7D1D-D7F1-4FD3-97FE-1E32327B5EEC}"/>
                </a:ext>
              </a:extLst>
            </p:cNvPr>
            <p:cNvSpPr/>
            <p:nvPr/>
          </p:nvSpPr>
          <p:spPr>
            <a:xfrm>
              <a:off x="2792413" y="3760788"/>
              <a:ext cx="1905000" cy="469900"/>
            </a:xfrm>
            <a:custGeom>
              <a:avLst/>
              <a:gdLst>
                <a:gd name="connsiteX0" fmla="*/ 709613 w 1905000"/>
                <a:gd name="connsiteY0" fmla="*/ 202406 h 471487"/>
                <a:gd name="connsiteX1" fmla="*/ 957263 w 1905000"/>
                <a:gd name="connsiteY1" fmla="*/ 157162 h 471487"/>
                <a:gd name="connsiteX2" fmla="*/ 1264444 w 1905000"/>
                <a:gd name="connsiteY2" fmla="*/ 100012 h 471487"/>
                <a:gd name="connsiteX3" fmla="*/ 1516857 w 1905000"/>
                <a:gd name="connsiteY3" fmla="*/ 47625 h 471487"/>
                <a:gd name="connsiteX4" fmla="*/ 1540669 w 1905000"/>
                <a:gd name="connsiteY4" fmla="*/ 35719 h 471487"/>
                <a:gd name="connsiteX5" fmla="*/ 1576388 w 1905000"/>
                <a:gd name="connsiteY5" fmla="*/ 19050 h 471487"/>
                <a:gd name="connsiteX6" fmla="*/ 1604963 w 1905000"/>
                <a:gd name="connsiteY6" fmla="*/ 9525 h 471487"/>
                <a:gd name="connsiteX7" fmla="*/ 1635919 w 1905000"/>
                <a:gd name="connsiteY7" fmla="*/ 2381 h 471487"/>
                <a:gd name="connsiteX8" fmla="*/ 1666875 w 1905000"/>
                <a:gd name="connsiteY8" fmla="*/ 0 h 471487"/>
                <a:gd name="connsiteX9" fmla="*/ 1702594 w 1905000"/>
                <a:gd name="connsiteY9" fmla="*/ 2381 h 471487"/>
                <a:gd name="connsiteX10" fmla="*/ 1757363 w 1905000"/>
                <a:gd name="connsiteY10" fmla="*/ 19050 h 471487"/>
                <a:gd name="connsiteX11" fmla="*/ 1812132 w 1905000"/>
                <a:gd name="connsiteY11" fmla="*/ 42862 h 471487"/>
                <a:gd name="connsiteX12" fmla="*/ 1862138 w 1905000"/>
                <a:gd name="connsiteY12" fmla="*/ 69056 h 471487"/>
                <a:gd name="connsiteX13" fmla="*/ 1881188 w 1905000"/>
                <a:gd name="connsiteY13" fmla="*/ 85725 h 471487"/>
                <a:gd name="connsiteX14" fmla="*/ 1895475 w 1905000"/>
                <a:gd name="connsiteY14" fmla="*/ 104775 h 471487"/>
                <a:gd name="connsiteX15" fmla="*/ 1900238 w 1905000"/>
                <a:gd name="connsiteY15" fmla="*/ 119062 h 471487"/>
                <a:gd name="connsiteX16" fmla="*/ 1905000 w 1905000"/>
                <a:gd name="connsiteY16" fmla="*/ 130969 h 471487"/>
                <a:gd name="connsiteX17" fmla="*/ 1900238 w 1905000"/>
                <a:gd name="connsiteY17" fmla="*/ 147637 h 471487"/>
                <a:gd name="connsiteX18" fmla="*/ 1888332 w 1905000"/>
                <a:gd name="connsiteY18" fmla="*/ 166687 h 471487"/>
                <a:gd name="connsiteX19" fmla="*/ 1859757 w 1905000"/>
                <a:gd name="connsiteY19" fmla="*/ 185737 h 471487"/>
                <a:gd name="connsiteX20" fmla="*/ 1814513 w 1905000"/>
                <a:gd name="connsiteY20" fmla="*/ 200025 h 471487"/>
                <a:gd name="connsiteX21" fmla="*/ 1778794 w 1905000"/>
                <a:gd name="connsiteY21" fmla="*/ 207169 h 471487"/>
                <a:gd name="connsiteX22" fmla="*/ 1704975 w 1905000"/>
                <a:gd name="connsiteY22" fmla="*/ 211931 h 471487"/>
                <a:gd name="connsiteX23" fmla="*/ 1557338 w 1905000"/>
                <a:gd name="connsiteY23" fmla="*/ 230981 h 471487"/>
                <a:gd name="connsiteX24" fmla="*/ 1345407 w 1905000"/>
                <a:gd name="connsiteY24" fmla="*/ 271462 h 471487"/>
                <a:gd name="connsiteX25" fmla="*/ 1119188 w 1905000"/>
                <a:gd name="connsiteY25" fmla="*/ 323850 h 471487"/>
                <a:gd name="connsiteX26" fmla="*/ 931069 w 1905000"/>
                <a:gd name="connsiteY26" fmla="*/ 361950 h 471487"/>
                <a:gd name="connsiteX27" fmla="*/ 666750 w 1905000"/>
                <a:gd name="connsiteY27" fmla="*/ 407194 h 471487"/>
                <a:gd name="connsiteX28" fmla="*/ 561975 w 1905000"/>
                <a:gd name="connsiteY28" fmla="*/ 426244 h 471487"/>
                <a:gd name="connsiteX29" fmla="*/ 523875 w 1905000"/>
                <a:gd name="connsiteY29" fmla="*/ 442912 h 471487"/>
                <a:gd name="connsiteX30" fmla="*/ 488157 w 1905000"/>
                <a:gd name="connsiteY30" fmla="*/ 459581 h 471487"/>
                <a:gd name="connsiteX31" fmla="*/ 454819 w 1905000"/>
                <a:gd name="connsiteY31" fmla="*/ 469106 h 471487"/>
                <a:gd name="connsiteX32" fmla="*/ 414338 w 1905000"/>
                <a:gd name="connsiteY32" fmla="*/ 471487 h 471487"/>
                <a:gd name="connsiteX33" fmla="*/ 378619 w 1905000"/>
                <a:gd name="connsiteY33" fmla="*/ 466725 h 471487"/>
                <a:gd name="connsiteX34" fmla="*/ 340519 w 1905000"/>
                <a:gd name="connsiteY34" fmla="*/ 459581 h 471487"/>
                <a:gd name="connsiteX35" fmla="*/ 311944 w 1905000"/>
                <a:gd name="connsiteY35" fmla="*/ 450056 h 471487"/>
                <a:gd name="connsiteX36" fmla="*/ 280988 w 1905000"/>
                <a:gd name="connsiteY36" fmla="*/ 433387 h 471487"/>
                <a:gd name="connsiteX37" fmla="*/ 226219 w 1905000"/>
                <a:gd name="connsiteY37" fmla="*/ 392906 h 471487"/>
                <a:gd name="connsiteX38" fmla="*/ 140494 w 1905000"/>
                <a:gd name="connsiteY38" fmla="*/ 321469 h 471487"/>
                <a:gd name="connsiteX39" fmla="*/ 38100 w 1905000"/>
                <a:gd name="connsiteY39" fmla="*/ 230981 h 471487"/>
                <a:gd name="connsiteX40" fmla="*/ 9525 w 1905000"/>
                <a:gd name="connsiteY40" fmla="*/ 207169 h 471487"/>
                <a:gd name="connsiteX41" fmla="*/ 4763 w 1905000"/>
                <a:gd name="connsiteY41" fmla="*/ 200025 h 471487"/>
                <a:gd name="connsiteX42" fmla="*/ 2382 w 1905000"/>
                <a:gd name="connsiteY42" fmla="*/ 190500 h 471487"/>
                <a:gd name="connsiteX43" fmla="*/ 0 w 1905000"/>
                <a:gd name="connsiteY43" fmla="*/ 171450 h 471487"/>
                <a:gd name="connsiteX44" fmla="*/ 4763 w 1905000"/>
                <a:gd name="connsiteY44" fmla="*/ 157162 h 471487"/>
                <a:gd name="connsiteX45" fmla="*/ 14288 w 1905000"/>
                <a:gd name="connsiteY45" fmla="*/ 150019 h 471487"/>
                <a:gd name="connsiteX46" fmla="*/ 28575 w 1905000"/>
                <a:gd name="connsiteY46" fmla="*/ 150019 h 471487"/>
                <a:gd name="connsiteX47" fmla="*/ 54769 w 1905000"/>
                <a:gd name="connsiteY47" fmla="*/ 157162 h 471487"/>
                <a:gd name="connsiteX48" fmla="*/ 80963 w 1905000"/>
                <a:gd name="connsiteY48" fmla="*/ 176212 h 471487"/>
                <a:gd name="connsiteX49" fmla="*/ 116682 w 1905000"/>
                <a:gd name="connsiteY49" fmla="*/ 195262 h 471487"/>
                <a:gd name="connsiteX50" fmla="*/ 183357 w 1905000"/>
                <a:gd name="connsiteY50" fmla="*/ 223837 h 471487"/>
                <a:gd name="connsiteX51" fmla="*/ 233363 w 1905000"/>
                <a:gd name="connsiteY51" fmla="*/ 238125 h 471487"/>
                <a:gd name="connsiteX52" fmla="*/ 326232 w 1905000"/>
                <a:gd name="connsiteY52" fmla="*/ 247650 h 471487"/>
                <a:gd name="connsiteX53" fmla="*/ 407194 w 1905000"/>
                <a:gd name="connsiteY53" fmla="*/ 245269 h 471487"/>
                <a:gd name="connsiteX54" fmla="*/ 545307 w 1905000"/>
                <a:gd name="connsiteY54" fmla="*/ 230981 h 471487"/>
                <a:gd name="connsiteX55" fmla="*/ 709613 w 1905000"/>
                <a:gd name="connsiteY55" fmla="*/ 20240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5000" h="471487">
                  <a:moveTo>
                    <a:pt x="709613" y="202406"/>
                  </a:moveTo>
                  <a:lnTo>
                    <a:pt x="957263" y="157162"/>
                  </a:lnTo>
                  <a:lnTo>
                    <a:pt x="1264444" y="100012"/>
                  </a:lnTo>
                  <a:lnTo>
                    <a:pt x="1516857" y="47625"/>
                  </a:lnTo>
                  <a:lnTo>
                    <a:pt x="1540669" y="35719"/>
                  </a:lnTo>
                  <a:lnTo>
                    <a:pt x="1576388" y="19050"/>
                  </a:lnTo>
                  <a:lnTo>
                    <a:pt x="1604963" y="9525"/>
                  </a:lnTo>
                  <a:lnTo>
                    <a:pt x="1635919" y="2381"/>
                  </a:lnTo>
                  <a:lnTo>
                    <a:pt x="1666875" y="0"/>
                  </a:lnTo>
                  <a:lnTo>
                    <a:pt x="1702594" y="2381"/>
                  </a:lnTo>
                  <a:lnTo>
                    <a:pt x="1757363" y="19050"/>
                  </a:lnTo>
                  <a:lnTo>
                    <a:pt x="1812132" y="42862"/>
                  </a:lnTo>
                  <a:lnTo>
                    <a:pt x="1862138" y="69056"/>
                  </a:lnTo>
                  <a:lnTo>
                    <a:pt x="1881188" y="85725"/>
                  </a:lnTo>
                  <a:lnTo>
                    <a:pt x="1895475" y="104775"/>
                  </a:lnTo>
                  <a:lnTo>
                    <a:pt x="1900238" y="119062"/>
                  </a:lnTo>
                  <a:lnTo>
                    <a:pt x="1905000" y="130969"/>
                  </a:lnTo>
                  <a:lnTo>
                    <a:pt x="1900238" y="147637"/>
                  </a:lnTo>
                  <a:lnTo>
                    <a:pt x="1888332" y="166687"/>
                  </a:lnTo>
                  <a:lnTo>
                    <a:pt x="1859757" y="185737"/>
                  </a:lnTo>
                  <a:lnTo>
                    <a:pt x="1814513" y="200025"/>
                  </a:lnTo>
                  <a:lnTo>
                    <a:pt x="1778794" y="207169"/>
                  </a:lnTo>
                  <a:lnTo>
                    <a:pt x="1704975" y="211931"/>
                  </a:lnTo>
                  <a:lnTo>
                    <a:pt x="1557338" y="230981"/>
                  </a:lnTo>
                  <a:lnTo>
                    <a:pt x="1345407" y="271462"/>
                  </a:lnTo>
                  <a:lnTo>
                    <a:pt x="1119188" y="323850"/>
                  </a:lnTo>
                  <a:lnTo>
                    <a:pt x="931069" y="361950"/>
                  </a:lnTo>
                  <a:lnTo>
                    <a:pt x="666750" y="407194"/>
                  </a:lnTo>
                  <a:lnTo>
                    <a:pt x="561975" y="426244"/>
                  </a:lnTo>
                  <a:lnTo>
                    <a:pt x="523875" y="442912"/>
                  </a:lnTo>
                  <a:lnTo>
                    <a:pt x="488157" y="459581"/>
                  </a:lnTo>
                  <a:lnTo>
                    <a:pt x="454819" y="469106"/>
                  </a:lnTo>
                  <a:lnTo>
                    <a:pt x="414338" y="471487"/>
                  </a:lnTo>
                  <a:lnTo>
                    <a:pt x="378619" y="466725"/>
                  </a:lnTo>
                  <a:lnTo>
                    <a:pt x="340519" y="459581"/>
                  </a:lnTo>
                  <a:lnTo>
                    <a:pt x="311944" y="450056"/>
                  </a:lnTo>
                  <a:lnTo>
                    <a:pt x="280988" y="433387"/>
                  </a:lnTo>
                  <a:lnTo>
                    <a:pt x="226219" y="392906"/>
                  </a:lnTo>
                  <a:lnTo>
                    <a:pt x="140494" y="321469"/>
                  </a:lnTo>
                  <a:lnTo>
                    <a:pt x="38100" y="230981"/>
                  </a:lnTo>
                  <a:lnTo>
                    <a:pt x="9525" y="207169"/>
                  </a:lnTo>
                  <a:lnTo>
                    <a:pt x="4763" y="200025"/>
                  </a:lnTo>
                  <a:lnTo>
                    <a:pt x="2382" y="190500"/>
                  </a:lnTo>
                  <a:lnTo>
                    <a:pt x="0" y="171450"/>
                  </a:lnTo>
                  <a:lnTo>
                    <a:pt x="4763" y="157162"/>
                  </a:lnTo>
                  <a:lnTo>
                    <a:pt x="14288" y="150019"/>
                  </a:lnTo>
                  <a:lnTo>
                    <a:pt x="28575" y="150019"/>
                  </a:lnTo>
                  <a:lnTo>
                    <a:pt x="54769" y="157162"/>
                  </a:lnTo>
                  <a:lnTo>
                    <a:pt x="80963" y="176212"/>
                  </a:lnTo>
                  <a:lnTo>
                    <a:pt x="116682" y="195262"/>
                  </a:lnTo>
                  <a:lnTo>
                    <a:pt x="183357" y="223837"/>
                  </a:lnTo>
                  <a:lnTo>
                    <a:pt x="233363" y="238125"/>
                  </a:lnTo>
                  <a:lnTo>
                    <a:pt x="326232" y="247650"/>
                  </a:lnTo>
                  <a:lnTo>
                    <a:pt x="407194" y="245269"/>
                  </a:lnTo>
                  <a:lnTo>
                    <a:pt x="545307" y="230981"/>
                  </a:lnTo>
                  <a:lnTo>
                    <a:pt x="709613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6">
              <a:extLst>
                <a:ext uri="{FF2B5EF4-FFF2-40B4-BE49-F238E27FC236}">
                  <a16:creationId xmlns:a16="http://schemas.microsoft.com/office/drawing/2014/main" id="{94F717D4-F64E-4D73-A57C-023886DEBCB6}"/>
                </a:ext>
              </a:extLst>
            </p:cNvPr>
            <p:cNvSpPr/>
            <p:nvPr/>
          </p:nvSpPr>
          <p:spPr>
            <a:xfrm>
              <a:off x="3587750" y="3362325"/>
              <a:ext cx="441325" cy="2097088"/>
            </a:xfrm>
            <a:custGeom>
              <a:avLst/>
              <a:gdLst>
                <a:gd name="connsiteX0" fmla="*/ 147112 w 441335"/>
                <a:gd name="connsiteY0" fmla="*/ 1073050 h 2097062"/>
                <a:gd name="connsiteX1" fmla="*/ 149996 w 441335"/>
                <a:gd name="connsiteY1" fmla="*/ 331722 h 2097062"/>
                <a:gd name="connsiteX2" fmla="*/ 144227 w 441335"/>
                <a:gd name="connsiteY2" fmla="*/ 285570 h 2097062"/>
                <a:gd name="connsiteX3" fmla="*/ 138458 w 441335"/>
                <a:gd name="connsiteY3" fmla="*/ 253840 h 2097062"/>
                <a:gd name="connsiteX4" fmla="*/ 121151 w 441335"/>
                <a:gd name="connsiteY4" fmla="*/ 207687 h 2097062"/>
                <a:gd name="connsiteX5" fmla="*/ 95190 w 441335"/>
                <a:gd name="connsiteY5" fmla="*/ 152881 h 2097062"/>
                <a:gd name="connsiteX6" fmla="*/ 51922 w 441335"/>
                <a:gd name="connsiteY6" fmla="*/ 86536 h 2097062"/>
                <a:gd name="connsiteX7" fmla="*/ 0 w 441335"/>
                <a:gd name="connsiteY7" fmla="*/ 14423 h 2097062"/>
                <a:gd name="connsiteX8" fmla="*/ 265378 w 441335"/>
                <a:gd name="connsiteY8" fmla="*/ 0 h 2097062"/>
                <a:gd name="connsiteX9" fmla="*/ 372106 w 441335"/>
                <a:gd name="connsiteY9" fmla="*/ 106728 h 2097062"/>
                <a:gd name="connsiteX10" fmla="*/ 406721 w 441335"/>
                <a:gd name="connsiteY10" fmla="*/ 138458 h 2097062"/>
                <a:gd name="connsiteX11" fmla="*/ 424028 w 441335"/>
                <a:gd name="connsiteY11" fmla="*/ 158650 h 2097062"/>
                <a:gd name="connsiteX12" fmla="*/ 432682 w 441335"/>
                <a:gd name="connsiteY12" fmla="*/ 173072 h 2097062"/>
                <a:gd name="connsiteX13" fmla="*/ 441335 w 441335"/>
                <a:gd name="connsiteY13" fmla="*/ 201918 h 2097062"/>
                <a:gd name="connsiteX14" fmla="*/ 435566 w 441335"/>
                <a:gd name="connsiteY14" fmla="*/ 227879 h 2097062"/>
                <a:gd name="connsiteX15" fmla="*/ 418259 w 441335"/>
                <a:gd name="connsiteY15" fmla="*/ 259609 h 2097062"/>
                <a:gd name="connsiteX16" fmla="*/ 403836 w 441335"/>
                <a:gd name="connsiteY16" fmla="*/ 291339 h 2097062"/>
                <a:gd name="connsiteX17" fmla="*/ 395183 w 441335"/>
                <a:gd name="connsiteY17" fmla="*/ 349030 h 2097062"/>
                <a:gd name="connsiteX18" fmla="*/ 398067 w 441335"/>
                <a:gd name="connsiteY18" fmla="*/ 524987 h 2097062"/>
                <a:gd name="connsiteX19" fmla="*/ 369222 w 441335"/>
                <a:gd name="connsiteY19" fmla="*/ 700944 h 2097062"/>
                <a:gd name="connsiteX20" fmla="*/ 372106 w 441335"/>
                <a:gd name="connsiteY20" fmla="*/ 2045141 h 2097062"/>
                <a:gd name="connsiteX21" fmla="*/ 149996 w 441335"/>
                <a:gd name="connsiteY21" fmla="*/ 2097062 h 2097062"/>
                <a:gd name="connsiteX22" fmla="*/ 147112 w 441335"/>
                <a:gd name="connsiteY22" fmla="*/ 1073050 h 209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335" h="2097062">
                  <a:moveTo>
                    <a:pt x="147112" y="1073050"/>
                  </a:moveTo>
                  <a:cubicBezTo>
                    <a:pt x="148073" y="825941"/>
                    <a:pt x="151919" y="468738"/>
                    <a:pt x="149996" y="331722"/>
                  </a:cubicBezTo>
                  <a:lnTo>
                    <a:pt x="144227" y="285570"/>
                  </a:lnTo>
                  <a:lnTo>
                    <a:pt x="138458" y="253840"/>
                  </a:lnTo>
                  <a:lnTo>
                    <a:pt x="121151" y="207687"/>
                  </a:lnTo>
                  <a:lnTo>
                    <a:pt x="95190" y="152881"/>
                  </a:lnTo>
                  <a:lnTo>
                    <a:pt x="51922" y="86536"/>
                  </a:lnTo>
                  <a:lnTo>
                    <a:pt x="0" y="14423"/>
                  </a:lnTo>
                  <a:lnTo>
                    <a:pt x="265378" y="0"/>
                  </a:lnTo>
                  <a:lnTo>
                    <a:pt x="372106" y="106728"/>
                  </a:lnTo>
                  <a:lnTo>
                    <a:pt x="406721" y="138458"/>
                  </a:lnTo>
                  <a:lnTo>
                    <a:pt x="424028" y="158650"/>
                  </a:lnTo>
                  <a:lnTo>
                    <a:pt x="432682" y="173072"/>
                  </a:lnTo>
                  <a:lnTo>
                    <a:pt x="441335" y="201918"/>
                  </a:lnTo>
                  <a:lnTo>
                    <a:pt x="435566" y="227879"/>
                  </a:lnTo>
                  <a:lnTo>
                    <a:pt x="418259" y="259609"/>
                  </a:lnTo>
                  <a:lnTo>
                    <a:pt x="403836" y="291339"/>
                  </a:lnTo>
                  <a:lnTo>
                    <a:pt x="395183" y="349030"/>
                  </a:lnTo>
                  <a:cubicBezTo>
                    <a:pt x="396144" y="407682"/>
                    <a:pt x="397106" y="466335"/>
                    <a:pt x="398067" y="524987"/>
                  </a:cubicBezTo>
                  <a:lnTo>
                    <a:pt x="369222" y="700944"/>
                  </a:lnTo>
                  <a:cubicBezTo>
                    <a:pt x="370183" y="1149010"/>
                    <a:pt x="371145" y="1597075"/>
                    <a:pt x="372106" y="2045141"/>
                  </a:cubicBezTo>
                  <a:lnTo>
                    <a:pt x="149996" y="2097062"/>
                  </a:lnTo>
                  <a:cubicBezTo>
                    <a:pt x="149035" y="1764378"/>
                    <a:pt x="148073" y="1431695"/>
                    <a:pt x="147112" y="107305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5">
              <a:extLst>
                <a:ext uri="{FF2B5EF4-FFF2-40B4-BE49-F238E27FC236}">
                  <a16:creationId xmlns:a16="http://schemas.microsoft.com/office/drawing/2014/main" id="{30D1779B-D033-42A5-81AD-061D3455EEC2}"/>
                </a:ext>
              </a:extLst>
            </p:cNvPr>
            <p:cNvSpPr/>
            <p:nvPr/>
          </p:nvSpPr>
          <p:spPr>
            <a:xfrm>
              <a:off x="2657475" y="5145088"/>
              <a:ext cx="2066925" cy="746125"/>
            </a:xfrm>
            <a:custGeom>
              <a:avLst/>
              <a:gdLst>
                <a:gd name="connsiteX0" fmla="*/ 714375 w 2066925"/>
                <a:gd name="connsiteY0" fmla="*/ 361950 h 745332"/>
                <a:gd name="connsiteX1" fmla="*/ 509588 w 2066925"/>
                <a:gd name="connsiteY1" fmla="*/ 414338 h 745332"/>
                <a:gd name="connsiteX2" fmla="*/ 390525 w 2066925"/>
                <a:gd name="connsiteY2" fmla="*/ 445294 h 745332"/>
                <a:gd name="connsiteX3" fmla="*/ 378619 w 2066925"/>
                <a:gd name="connsiteY3" fmla="*/ 445294 h 745332"/>
                <a:gd name="connsiteX4" fmla="*/ 316706 w 2066925"/>
                <a:gd name="connsiteY4" fmla="*/ 442913 h 745332"/>
                <a:gd name="connsiteX5" fmla="*/ 261938 w 2066925"/>
                <a:gd name="connsiteY5" fmla="*/ 433388 h 745332"/>
                <a:gd name="connsiteX6" fmla="*/ 211931 w 2066925"/>
                <a:gd name="connsiteY6" fmla="*/ 419100 h 745332"/>
                <a:gd name="connsiteX7" fmla="*/ 166688 w 2066925"/>
                <a:gd name="connsiteY7" fmla="*/ 402432 h 745332"/>
                <a:gd name="connsiteX8" fmla="*/ 128588 w 2066925"/>
                <a:gd name="connsiteY8" fmla="*/ 381000 h 745332"/>
                <a:gd name="connsiteX9" fmla="*/ 100013 w 2066925"/>
                <a:gd name="connsiteY9" fmla="*/ 361950 h 745332"/>
                <a:gd name="connsiteX10" fmla="*/ 69056 w 2066925"/>
                <a:gd name="connsiteY10" fmla="*/ 330994 h 745332"/>
                <a:gd name="connsiteX11" fmla="*/ 57150 w 2066925"/>
                <a:gd name="connsiteY11" fmla="*/ 316707 h 745332"/>
                <a:gd name="connsiteX12" fmla="*/ 45244 w 2066925"/>
                <a:gd name="connsiteY12" fmla="*/ 307182 h 745332"/>
                <a:gd name="connsiteX13" fmla="*/ 40481 w 2066925"/>
                <a:gd name="connsiteY13" fmla="*/ 307182 h 745332"/>
                <a:gd name="connsiteX14" fmla="*/ 30956 w 2066925"/>
                <a:gd name="connsiteY14" fmla="*/ 307182 h 745332"/>
                <a:gd name="connsiteX15" fmla="*/ 11906 w 2066925"/>
                <a:gd name="connsiteY15" fmla="*/ 307182 h 745332"/>
                <a:gd name="connsiteX16" fmla="*/ 4763 w 2066925"/>
                <a:gd name="connsiteY16" fmla="*/ 311944 h 745332"/>
                <a:gd name="connsiteX17" fmla="*/ 0 w 2066925"/>
                <a:gd name="connsiteY17" fmla="*/ 321469 h 745332"/>
                <a:gd name="connsiteX18" fmla="*/ 4763 w 2066925"/>
                <a:gd name="connsiteY18" fmla="*/ 347663 h 745332"/>
                <a:gd name="connsiteX19" fmla="*/ 23813 w 2066925"/>
                <a:gd name="connsiteY19" fmla="*/ 378619 h 745332"/>
                <a:gd name="connsiteX20" fmla="*/ 54769 w 2066925"/>
                <a:gd name="connsiteY20" fmla="*/ 423863 h 745332"/>
                <a:gd name="connsiteX21" fmla="*/ 100013 w 2066925"/>
                <a:gd name="connsiteY21" fmla="*/ 483394 h 745332"/>
                <a:gd name="connsiteX22" fmla="*/ 166688 w 2066925"/>
                <a:gd name="connsiteY22" fmla="*/ 557213 h 745332"/>
                <a:gd name="connsiteX23" fmla="*/ 257175 w 2066925"/>
                <a:gd name="connsiteY23" fmla="*/ 640557 h 745332"/>
                <a:gd name="connsiteX24" fmla="*/ 304800 w 2066925"/>
                <a:gd name="connsiteY24" fmla="*/ 681038 h 745332"/>
                <a:gd name="connsiteX25" fmla="*/ 350044 w 2066925"/>
                <a:gd name="connsiteY25" fmla="*/ 714375 h 745332"/>
                <a:gd name="connsiteX26" fmla="*/ 390525 w 2066925"/>
                <a:gd name="connsiteY26" fmla="*/ 735807 h 745332"/>
                <a:gd name="connsiteX27" fmla="*/ 411956 w 2066925"/>
                <a:gd name="connsiteY27" fmla="*/ 742950 h 745332"/>
                <a:gd name="connsiteX28" fmla="*/ 428625 w 2066925"/>
                <a:gd name="connsiteY28" fmla="*/ 745332 h 745332"/>
                <a:gd name="connsiteX29" fmla="*/ 457200 w 2066925"/>
                <a:gd name="connsiteY29" fmla="*/ 745332 h 745332"/>
                <a:gd name="connsiteX30" fmla="*/ 497681 w 2066925"/>
                <a:gd name="connsiteY30" fmla="*/ 733425 h 745332"/>
                <a:gd name="connsiteX31" fmla="*/ 523875 w 2066925"/>
                <a:gd name="connsiteY31" fmla="*/ 719138 h 745332"/>
                <a:gd name="connsiteX32" fmla="*/ 552450 w 2066925"/>
                <a:gd name="connsiteY32" fmla="*/ 700088 h 745332"/>
                <a:gd name="connsiteX33" fmla="*/ 581025 w 2066925"/>
                <a:gd name="connsiteY33" fmla="*/ 676275 h 745332"/>
                <a:gd name="connsiteX34" fmla="*/ 600075 w 2066925"/>
                <a:gd name="connsiteY34" fmla="*/ 664369 h 745332"/>
                <a:gd name="connsiteX35" fmla="*/ 819150 w 2066925"/>
                <a:gd name="connsiteY35" fmla="*/ 578644 h 745332"/>
                <a:gd name="connsiteX36" fmla="*/ 1135856 w 2066925"/>
                <a:gd name="connsiteY36" fmla="*/ 450057 h 745332"/>
                <a:gd name="connsiteX37" fmla="*/ 1566863 w 2066925"/>
                <a:gd name="connsiteY37" fmla="*/ 271463 h 745332"/>
                <a:gd name="connsiteX38" fmla="*/ 1826419 w 2066925"/>
                <a:gd name="connsiteY38" fmla="*/ 159544 h 745332"/>
                <a:gd name="connsiteX39" fmla="*/ 2031206 w 2066925"/>
                <a:gd name="connsiteY39" fmla="*/ 69057 h 745332"/>
                <a:gd name="connsiteX40" fmla="*/ 2052638 w 2066925"/>
                <a:gd name="connsiteY40" fmla="*/ 54769 h 745332"/>
                <a:gd name="connsiteX41" fmla="*/ 2059781 w 2066925"/>
                <a:gd name="connsiteY41" fmla="*/ 40482 h 745332"/>
                <a:gd name="connsiteX42" fmla="*/ 2066925 w 2066925"/>
                <a:gd name="connsiteY42" fmla="*/ 21432 h 745332"/>
                <a:gd name="connsiteX43" fmla="*/ 2066925 w 2066925"/>
                <a:gd name="connsiteY43" fmla="*/ 14288 h 745332"/>
                <a:gd name="connsiteX44" fmla="*/ 2057400 w 2066925"/>
                <a:gd name="connsiteY44" fmla="*/ 7144 h 745332"/>
                <a:gd name="connsiteX45" fmla="*/ 2028825 w 2066925"/>
                <a:gd name="connsiteY45" fmla="*/ 0 h 745332"/>
                <a:gd name="connsiteX46" fmla="*/ 1988344 w 2066925"/>
                <a:gd name="connsiteY46" fmla="*/ 7144 h 745332"/>
                <a:gd name="connsiteX47" fmla="*/ 1866900 w 2066925"/>
                <a:gd name="connsiteY47" fmla="*/ 45244 h 745332"/>
                <a:gd name="connsiteX48" fmla="*/ 1628775 w 2066925"/>
                <a:gd name="connsiteY48" fmla="*/ 114300 h 745332"/>
                <a:gd name="connsiteX49" fmla="*/ 1276350 w 2066925"/>
                <a:gd name="connsiteY49" fmla="*/ 209550 h 745332"/>
                <a:gd name="connsiteX50" fmla="*/ 952500 w 2066925"/>
                <a:gd name="connsiteY50" fmla="*/ 300038 h 745332"/>
                <a:gd name="connsiteX51" fmla="*/ 714375 w 2066925"/>
                <a:gd name="connsiteY51" fmla="*/ 36195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6925" h="745332">
                  <a:moveTo>
                    <a:pt x="714375" y="361950"/>
                  </a:moveTo>
                  <a:lnTo>
                    <a:pt x="509588" y="414338"/>
                  </a:lnTo>
                  <a:lnTo>
                    <a:pt x="390525" y="445294"/>
                  </a:lnTo>
                  <a:lnTo>
                    <a:pt x="378619" y="445294"/>
                  </a:lnTo>
                  <a:lnTo>
                    <a:pt x="316706" y="442913"/>
                  </a:lnTo>
                  <a:lnTo>
                    <a:pt x="261938" y="433388"/>
                  </a:lnTo>
                  <a:lnTo>
                    <a:pt x="211931" y="419100"/>
                  </a:lnTo>
                  <a:lnTo>
                    <a:pt x="166688" y="402432"/>
                  </a:lnTo>
                  <a:lnTo>
                    <a:pt x="128588" y="381000"/>
                  </a:lnTo>
                  <a:lnTo>
                    <a:pt x="100013" y="361950"/>
                  </a:lnTo>
                  <a:lnTo>
                    <a:pt x="69056" y="330994"/>
                  </a:lnTo>
                  <a:lnTo>
                    <a:pt x="57150" y="316707"/>
                  </a:lnTo>
                  <a:lnTo>
                    <a:pt x="45244" y="307182"/>
                  </a:lnTo>
                  <a:lnTo>
                    <a:pt x="40481" y="307182"/>
                  </a:lnTo>
                  <a:lnTo>
                    <a:pt x="30956" y="307182"/>
                  </a:lnTo>
                  <a:lnTo>
                    <a:pt x="11906" y="307182"/>
                  </a:lnTo>
                  <a:lnTo>
                    <a:pt x="4763" y="311944"/>
                  </a:lnTo>
                  <a:lnTo>
                    <a:pt x="0" y="321469"/>
                  </a:lnTo>
                  <a:lnTo>
                    <a:pt x="4763" y="347663"/>
                  </a:lnTo>
                  <a:lnTo>
                    <a:pt x="23813" y="378619"/>
                  </a:lnTo>
                  <a:lnTo>
                    <a:pt x="54769" y="423863"/>
                  </a:lnTo>
                  <a:lnTo>
                    <a:pt x="100013" y="483394"/>
                  </a:lnTo>
                  <a:lnTo>
                    <a:pt x="166688" y="557213"/>
                  </a:lnTo>
                  <a:lnTo>
                    <a:pt x="257175" y="640557"/>
                  </a:lnTo>
                  <a:lnTo>
                    <a:pt x="304800" y="681038"/>
                  </a:lnTo>
                  <a:lnTo>
                    <a:pt x="350044" y="714375"/>
                  </a:lnTo>
                  <a:lnTo>
                    <a:pt x="390525" y="735807"/>
                  </a:lnTo>
                  <a:lnTo>
                    <a:pt x="411956" y="742950"/>
                  </a:lnTo>
                  <a:lnTo>
                    <a:pt x="428625" y="745332"/>
                  </a:lnTo>
                  <a:lnTo>
                    <a:pt x="457200" y="745332"/>
                  </a:lnTo>
                  <a:lnTo>
                    <a:pt x="497681" y="733425"/>
                  </a:lnTo>
                  <a:lnTo>
                    <a:pt x="523875" y="719138"/>
                  </a:lnTo>
                  <a:lnTo>
                    <a:pt x="552450" y="700088"/>
                  </a:lnTo>
                  <a:lnTo>
                    <a:pt x="581025" y="676275"/>
                  </a:lnTo>
                  <a:lnTo>
                    <a:pt x="600075" y="664369"/>
                  </a:lnTo>
                  <a:lnTo>
                    <a:pt x="819150" y="578644"/>
                  </a:lnTo>
                  <a:lnTo>
                    <a:pt x="1135856" y="450057"/>
                  </a:lnTo>
                  <a:lnTo>
                    <a:pt x="1566863" y="271463"/>
                  </a:lnTo>
                  <a:lnTo>
                    <a:pt x="1826419" y="159544"/>
                  </a:lnTo>
                  <a:lnTo>
                    <a:pt x="2031206" y="69057"/>
                  </a:lnTo>
                  <a:lnTo>
                    <a:pt x="2052638" y="54769"/>
                  </a:lnTo>
                  <a:lnTo>
                    <a:pt x="2059781" y="40482"/>
                  </a:lnTo>
                  <a:lnTo>
                    <a:pt x="2066925" y="21432"/>
                  </a:lnTo>
                  <a:lnTo>
                    <a:pt x="2066925" y="14288"/>
                  </a:lnTo>
                  <a:lnTo>
                    <a:pt x="2057400" y="7144"/>
                  </a:lnTo>
                  <a:lnTo>
                    <a:pt x="2028825" y="0"/>
                  </a:lnTo>
                  <a:lnTo>
                    <a:pt x="1988344" y="7144"/>
                  </a:lnTo>
                  <a:lnTo>
                    <a:pt x="1866900" y="45244"/>
                  </a:lnTo>
                  <a:lnTo>
                    <a:pt x="1628775" y="114300"/>
                  </a:lnTo>
                  <a:lnTo>
                    <a:pt x="1276350" y="209550"/>
                  </a:lnTo>
                  <a:lnTo>
                    <a:pt x="952500" y="300038"/>
                  </a:lnTo>
                  <a:lnTo>
                    <a:pt x="714375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7">
              <a:extLst>
                <a:ext uri="{FF2B5EF4-FFF2-40B4-BE49-F238E27FC236}">
                  <a16:creationId xmlns:a16="http://schemas.microsoft.com/office/drawing/2014/main" id="{AC0AEF29-9323-4384-ABE3-F00CDB5FA501}"/>
                </a:ext>
              </a:extLst>
            </p:cNvPr>
            <p:cNvSpPr/>
            <p:nvPr/>
          </p:nvSpPr>
          <p:spPr>
            <a:xfrm>
              <a:off x="4957763" y="1979613"/>
              <a:ext cx="1936750" cy="1401762"/>
            </a:xfrm>
            <a:custGeom>
              <a:avLst/>
              <a:gdLst>
                <a:gd name="connsiteX0" fmla="*/ 1014412 w 1935956"/>
                <a:gd name="connsiteY0" fmla="*/ 107156 h 1402556"/>
                <a:gd name="connsiteX1" fmla="*/ 1423987 w 1935956"/>
                <a:gd name="connsiteY1" fmla="*/ 42862 h 1402556"/>
                <a:gd name="connsiteX2" fmla="*/ 1438275 w 1935956"/>
                <a:gd name="connsiteY2" fmla="*/ 35719 h 1402556"/>
                <a:gd name="connsiteX3" fmla="*/ 1466850 w 1935956"/>
                <a:gd name="connsiteY3" fmla="*/ 21431 h 1402556"/>
                <a:gd name="connsiteX4" fmla="*/ 1504950 w 1935956"/>
                <a:gd name="connsiteY4" fmla="*/ 7144 h 1402556"/>
                <a:gd name="connsiteX5" fmla="*/ 1538287 w 1935956"/>
                <a:gd name="connsiteY5" fmla="*/ 0 h 1402556"/>
                <a:gd name="connsiteX6" fmla="*/ 1569243 w 1935956"/>
                <a:gd name="connsiteY6" fmla="*/ 0 h 1402556"/>
                <a:gd name="connsiteX7" fmla="*/ 1604962 w 1935956"/>
                <a:gd name="connsiteY7" fmla="*/ 2381 h 1402556"/>
                <a:gd name="connsiteX8" fmla="*/ 1647825 w 1935956"/>
                <a:gd name="connsiteY8" fmla="*/ 14287 h 1402556"/>
                <a:gd name="connsiteX9" fmla="*/ 1666875 w 1935956"/>
                <a:gd name="connsiteY9" fmla="*/ 23812 h 1402556"/>
                <a:gd name="connsiteX10" fmla="*/ 1714500 w 1935956"/>
                <a:gd name="connsiteY10" fmla="*/ 54769 h 1402556"/>
                <a:gd name="connsiteX11" fmla="*/ 1828800 w 1935956"/>
                <a:gd name="connsiteY11" fmla="*/ 128587 h 1402556"/>
                <a:gd name="connsiteX12" fmla="*/ 1866900 w 1935956"/>
                <a:gd name="connsiteY12" fmla="*/ 150019 h 1402556"/>
                <a:gd name="connsiteX13" fmla="*/ 1905000 w 1935956"/>
                <a:gd name="connsiteY13" fmla="*/ 173831 h 1402556"/>
                <a:gd name="connsiteX14" fmla="*/ 1919287 w 1935956"/>
                <a:gd name="connsiteY14" fmla="*/ 183356 h 1402556"/>
                <a:gd name="connsiteX15" fmla="*/ 1931193 w 1935956"/>
                <a:gd name="connsiteY15" fmla="*/ 200025 h 1402556"/>
                <a:gd name="connsiteX16" fmla="*/ 1935956 w 1935956"/>
                <a:gd name="connsiteY16" fmla="*/ 214312 h 1402556"/>
                <a:gd name="connsiteX17" fmla="*/ 1935956 w 1935956"/>
                <a:gd name="connsiteY17" fmla="*/ 235744 h 1402556"/>
                <a:gd name="connsiteX18" fmla="*/ 1928812 w 1935956"/>
                <a:gd name="connsiteY18" fmla="*/ 264319 h 1402556"/>
                <a:gd name="connsiteX19" fmla="*/ 1909762 w 1935956"/>
                <a:gd name="connsiteY19" fmla="*/ 295275 h 1402556"/>
                <a:gd name="connsiteX20" fmla="*/ 1881187 w 1935956"/>
                <a:gd name="connsiteY20" fmla="*/ 342900 h 1402556"/>
                <a:gd name="connsiteX21" fmla="*/ 1850231 w 1935956"/>
                <a:gd name="connsiteY21" fmla="*/ 414337 h 1402556"/>
                <a:gd name="connsiteX22" fmla="*/ 1800225 w 1935956"/>
                <a:gd name="connsiteY22" fmla="*/ 611981 h 1402556"/>
                <a:gd name="connsiteX23" fmla="*/ 1695450 w 1935956"/>
                <a:gd name="connsiteY23" fmla="*/ 1038225 h 1402556"/>
                <a:gd name="connsiteX24" fmla="*/ 1619250 w 1935956"/>
                <a:gd name="connsiteY24" fmla="*/ 1395412 h 1402556"/>
                <a:gd name="connsiteX25" fmla="*/ 1423987 w 1935956"/>
                <a:gd name="connsiteY25" fmla="*/ 1402556 h 1402556"/>
                <a:gd name="connsiteX26" fmla="*/ 1457325 w 1935956"/>
                <a:gd name="connsiteY26" fmla="*/ 1202531 h 1402556"/>
                <a:gd name="connsiteX27" fmla="*/ 1473993 w 1935956"/>
                <a:gd name="connsiteY27" fmla="*/ 1088231 h 1402556"/>
                <a:gd name="connsiteX28" fmla="*/ 1488281 w 1935956"/>
                <a:gd name="connsiteY28" fmla="*/ 990600 h 1402556"/>
                <a:gd name="connsiteX29" fmla="*/ 1504950 w 1935956"/>
                <a:gd name="connsiteY29" fmla="*/ 840581 h 1402556"/>
                <a:gd name="connsiteX30" fmla="*/ 1524000 w 1935956"/>
                <a:gd name="connsiteY30" fmla="*/ 773906 h 1402556"/>
                <a:gd name="connsiteX31" fmla="*/ 1543050 w 1935956"/>
                <a:gd name="connsiteY31" fmla="*/ 519112 h 1402556"/>
                <a:gd name="connsiteX32" fmla="*/ 1545431 w 1935956"/>
                <a:gd name="connsiteY32" fmla="*/ 292894 h 1402556"/>
                <a:gd name="connsiteX33" fmla="*/ 1540668 w 1935956"/>
                <a:gd name="connsiteY33" fmla="*/ 271462 h 1402556"/>
                <a:gd name="connsiteX34" fmla="*/ 1531143 w 1935956"/>
                <a:gd name="connsiteY34" fmla="*/ 247650 h 1402556"/>
                <a:gd name="connsiteX35" fmla="*/ 1514475 w 1935956"/>
                <a:gd name="connsiteY35" fmla="*/ 230981 h 1402556"/>
                <a:gd name="connsiteX36" fmla="*/ 1488281 w 1935956"/>
                <a:gd name="connsiteY36" fmla="*/ 221456 h 1402556"/>
                <a:gd name="connsiteX37" fmla="*/ 1459706 w 1935956"/>
                <a:gd name="connsiteY37" fmla="*/ 221456 h 1402556"/>
                <a:gd name="connsiteX38" fmla="*/ 1371600 w 1935956"/>
                <a:gd name="connsiteY38" fmla="*/ 233362 h 1402556"/>
                <a:gd name="connsiteX39" fmla="*/ 1104900 w 1935956"/>
                <a:gd name="connsiteY39" fmla="*/ 276225 h 1402556"/>
                <a:gd name="connsiteX40" fmla="*/ 828675 w 1935956"/>
                <a:gd name="connsiteY40" fmla="*/ 323850 h 1402556"/>
                <a:gd name="connsiteX41" fmla="*/ 559593 w 1935956"/>
                <a:gd name="connsiteY41" fmla="*/ 371475 h 1402556"/>
                <a:gd name="connsiteX42" fmla="*/ 531018 w 1935956"/>
                <a:gd name="connsiteY42" fmla="*/ 381000 h 1402556"/>
                <a:gd name="connsiteX43" fmla="*/ 507206 w 1935956"/>
                <a:gd name="connsiteY43" fmla="*/ 390525 h 1402556"/>
                <a:gd name="connsiteX44" fmla="*/ 469106 w 1935956"/>
                <a:gd name="connsiteY44" fmla="*/ 400050 h 1402556"/>
                <a:gd name="connsiteX45" fmla="*/ 440531 w 1935956"/>
                <a:gd name="connsiteY45" fmla="*/ 404812 h 1402556"/>
                <a:gd name="connsiteX46" fmla="*/ 414337 w 1935956"/>
                <a:gd name="connsiteY46" fmla="*/ 404812 h 1402556"/>
                <a:gd name="connsiteX47" fmla="*/ 373856 w 1935956"/>
                <a:gd name="connsiteY47" fmla="*/ 400050 h 1402556"/>
                <a:gd name="connsiteX48" fmla="*/ 342900 w 1935956"/>
                <a:gd name="connsiteY48" fmla="*/ 392906 h 1402556"/>
                <a:gd name="connsiteX49" fmla="*/ 292893 w 1935956"/>
                <a:gd name="connsiteY49" fmla="*/ 366712 h 1402556"/>
                <a:gd name="connsiteX50" fmla="*/ 226218 w 1935956"/>
                <a:gd name="connsiteY50" fmla="*/ 321469 h 1402556"/>
                <a:gd name="connsiteX51" fmla="*/ 145256 w 1935956"/>
                <a:gd name="connsiteY51" fmla="*/ 259556 h 1402556"/>
                <a:gd name="connsiteX52" fmla="*/ 52387 w 1935956"/>
                <a:gd name="connsiteY52" fmla="*/ 176212 h 1402556"/>
                <a:gd name="connsiteX53" fmla="*/ 14287 w 1935956"/>
                <a:gd name="connsiteY53" fmla="*/ 138112 h 1402556"/>
                <a:gd name="connsiteX54" fmla="*/ 7143 w 1935956"/>
                <a:gd name="connsiteY54" fmla="*/ 123825 h 1402556"/>
                <a:gd name="connsiteX55" fmla="*/ 0 w 1935956"/>
                <a:gd name="connsiteY55" fmla="*/ 100012 h 1402556"/>
                <a:gd name="connsiteX56" fmla="*/ 4762 w 1935956"/>
                <a:gd name="connsiteY56" fmla="*/ 85725 h 1402556"/>
                <a:gd name="connsiteX57" fmla="*/ 23812 w 1935956"/>
                <a:gd name="connsiteY57" fmla="*/ 78581 h 1402556"/>
                <a:gd name="connsiteX58" fmla="*/ 38100 w 1935956"/>
                <a:gd name="connsiteY58" fmla="*/ 78581 h 1402556"/>
                <a:gd name="connsiteX59" fmla="*/ 59531 w 1935956"/>
                <a:gd name="connsiteY59" fmla="*/ 88106 h 1402556"/>
                <a:gd name="connsiteX60" fmla="*/ 100012 w 1935956"/>
                <a:gd name="connsiteY60" fmla="*/ 116681 h 1402556"/>
                <a:gd name="connsiteX61" fmla="*/ 138112 w 1935956"/>
                <a:gd name="connsiteY61" fmla="*/ 138112 h 1402556"/>
                <a:gd name="connsiteX62" fmla="*/ 171450 w 1935956"/>
                <a:gd name="connsiteY62" fmla="*/ 154781 h 1402556"/>
                <a:gd name="connsiteX63" fmla="*/ 204787 w 1935956"/>
                <a:gd name="connsiteY63" fmla="*/ 166687 h 1402556"/>
                <a:gd name="connsiteX64" fmla="*/ 257175 w 1935956"/>
                <a:gd name="connsiteY64" fmla="*/ 180975 h 1402556"/>
                <a:gd name="connsiteX65" fmla="*/ 304800 w 1935956"/>
                <a:gd name="connsiteY65" fmla="*/ 192881 h 1402556"/>
                <a:gd name="connsiteX66" fmla="*/ 350043 w 1935956"/>
                <a:gd name="connsiteY66" fmla="*/ 197644 h 1402556"/>
                <a:gd name="connsiteX67" fmla="*/ 409575 w 1935956"/>
                <a:gd name="connsiteY67" fmla="*/ 195262 h 1402556"/>
                <a:gd name="connsiteX68" fmla="*/ 759618 w 1935956"/>
                <a:gd name="connsiteY68" fmla="*/ 145256 h 1402556"/>
                <a:gd name="connsiteX69" fmla="*/ 1014412 w 1935956"/>
                <a:gd name="connsiteY69" fmla="*/ 107156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35956" h="1402556">
                  <a:moveTo>
                    <a:pt x="1014412" y="107156"/>
                  </a:moveTo>
                  <a:lnTo>
                    <a:pt x="1423987" y="42862"/>
                  </a:lnTo>
                  <a:lnTo>
                    <a:pt x="1438275" y="35719"/>
                  </a:lnTo>
                  <a:lnTo>
                    <a:pt x="1466850" y="21431"/>
                  </a:lnTo>
                  <a:lnTo>
                    <a:pt x="1504950" y="7144"/>
                  </a:lnTo>
                  <a:lnTo>
                    <a:pt x="1538287" y="0"/>
                  </a:lnTo>
                  <a:lnTo>
                    <a:pt x="1569243" y="0"/>
                  </a:lnTo>
                  <a:lnTo>
                    <a:pt x="1604962" y="2381"/>
                  </a:lnTo>
                  <a:lnTo>
                    <a:pt x="1647825" y="14287"/>
                  </a:lnTo>
                  <a:lnTo>
                    <a:pt x="1666875" y="23812"/>
                  </a:lnTo>
                  <a:lnTo>
                    <a:pt x="1714500" y="54769"/>
                  </a:lnTo>
                  <a:lnTo>
                    <a:pt x="1828800" y="128587"/>
                  </a:lnTo>
                  <a:lnTo>
                    <a:pt x="1866900" y="150019"/>
                  </a:lnTo>
                  <a:lnTo>
                    <a:pt x="1905000" y="173831"/>
                  </a:lnTo>
                  <a:lnTo>
                    <a:pt x="1919287" y="183356"/>
                  </a:lnTo>
                  <a:lnTo>
                    <a:pt x="1931193" y="200025"/>
                  </a:lnTo>
                  <a:lnTo>
                    <a:pt x="1935956" y="214312"/>
                  </a:lnTo>
                  <a:lnTo>
                    <a:pt x="1935956" y="235744"/>
                  </a:lnTo>
                  <a:lnTo>
                    <a:pt x="1928812" y="264319"/>
                  </a:lnTo>
                  <a:lnTo>
                    <a:pt x="1909762" y="295275"/>
                  </a:lnTo>
                  <a:lnTo>
                    <a:pt x="1881187" y="342900"/>
                  </a:lnTo>
                  <a:lnTo>
                    <a:pt x="1850231" y="414337"/>
                  </a:lnTo>
                  <a:lnTo>
                    <a:pt x="1800225" y="611981"/>
                  </a:lnTo>
                  <a:lnTo>
                    <a:pt x="1695450" y="1038225"/>
                  </a:lnTo>
                  <a:lnTo>
                    <a:pt x="1619250" y="1395412"/>
                  </a:lnTo>
                  <a:lnTo>
                    <a:pt x="1423987" y="1402556"/>
                  </a:lnTo>
                  <a:lnTo>
                    <a:pt x="1457325" y="1202531"/>
                  </a:lnTo>
                  <a:lnTo>
                    <a:pt x="1473993" y="1088231"/>
                  </a:lnTo>
                  <a:lnTo>
                    <a:pt x="1488281" y="990600"/>
                  </a:lnTo>
                  <a:lnTo>
                    <a:pt x="1504950" y="840581"/>
                  </a:lnTo>
                  <a:lnTo>
                    <a:pt x="1524000" y="773906"/>
                  </a:lnTo>
                  <a:lnTo>
                    <a:pt x="1543050" y="519112"/>
                  </a:lnTo>
                  <a:cubicBezTo>
                    <a:pt x="1543844" y="443706"/>
                    <a:pt x="1544637" y="368300"/>
                    <a:pt x="1545431" y="292894"/>
                  </a:cubicBezTo>
                  <a:lnTo>
                    <a:pt x="1540668" y="271462"/>
                  </a:lnTo>
                  <a:lnTo>
                    <a:pt x="1531143" y="247650"/>
                  </a:lnTo>
                  <a:lnTo>
                    <a:pt x="1514475" y="230981"/>
                  </a:lnTo>
                  <a:lnTo>
                    <a:pt x="1488281" y="221456"/>
                  </a:lnTo>
                  <a:lnTo>
                    <a:pt x="1459706" y="221456"/>
                  </a:lnTo>
                  <a:lnTo>
                    <a:pt x="1371600" y="233362"/>
                  </a:lnTo>
                  <a:lnTo>
                    <a:pt x="1104900" y="276225"/>
                  </a:lnTo>
                  <a:lnTo>
                    <a:pt x="828675" y="323850"/>
                  </a:lnTo>
                  <a:lnTo>
                    <a:pt x="559593" y="371475"/>
                  </a:lnTo>
                  <a:lnTo>
                    <a:pt x="531018" y="381000"/>
                  </a:lnTo>
                  <a:lnTo>
                    <a:pt x="507206" y="390525"/>
                  </a:lnTo>
                  <a:lnTo>
                    <a:pt x="469106" y="400050"/>
                  </a:lnTo>
                  <a:lnTo>
                    <a:pt x="440531" y="404812"/>
                  </a:lnTo>
                  <a:lnTo>
                    <a:pt x="414337" y="404812"/>
                  </a:lnTo>
                  <a:lnTo>
                    <a:pt x="373856" y="400050"/>
                  </a:lnTo>
                  <a:lnTo>
                    <a:pt x="342900" y="392906"/>
                  </a:lnTo>
                  <a:lnTo>
                    <a:pt x="292893" y="366712"/>
                  </a:lnTo>
                  <a:lnTo>
                    <a:pt x="226218" y="321469"/>
                  </a:lnTo>
                  <a:lnTo>
                    <a:pt x="145256" y="259556"/>
                  </a:lnTo>
                  <a:lnTo>
                    <a:pt x="52387" y="176212"/>
                  </a:lnTo>
                  <a:lnTo>
                    <a:pt x="14287" y="138112"/>
                  </a:lnTo>
                  <a:lnTo>
                    <a:pt x="7143" y="123825"/>
                  </a:lnTo>
                  <a:lnTo>
                    <a:pt x="0" y="100012"/>
                  </a:lnTo>
                  <a:lnTo>
                    <a:pt x="4762" y="85725"/>
                  </a:lnTo>
                  <a:lnTo>
                    <a:pt x="23812" y="78581"/>
                  </a:lnTo>
                  <a:lnTo>
                    <a:pt x="38100" y="78581"/>
                  </a:lnTo>
                  <a:lnTo>
                    <a:pt x="59531" y="88106"/>
                  </a:lnTo>
                  <a:lnTo>
                    <a:pt x="100012" y="116681"/>
                  </a:lnTo>
                  <a:lnTo>
                    <a:pt x="138112" y="138112"/>
                  </a:lnTo>
                  <a:lnTo>
                    <a:pt x="171450" y="154781"/>
                  </a:lnTo>
                  <a:lnTo>
                    <a:pt x="204787" y="166687"/>
                  </a:lnTo>
                  <a:lnTo>
                    <a:pt x="257175" y="180975"/>
                  </a:lnTo>
                  <a:lnTo>
                    <a:pt x="304800" y="192881"/>
                  </a:lnTo>
                  <a:lnTo>
                    <a:pt x="350043" y="197644"/>
                  </a:lnTo>
                  <a:lnTo>
                    <a:pt x="409575" y="195262"/>
                  </a:lnTo>
                  <a:lnTo>
                    <a:pt x="759618" y="145256"/>
                  </a:lnTo>
                  <a:lnTo>
                    <a:pt x="1014412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8">
              <a:extLst>
                <a:ext uri="{FF2B5EF4-FFF2-40B4-BE49-F238E27FC236}">
                  <a16:creationId xmlns:a16="http://schemas.microsoft.com/office/drawing/2014/main" id="{37927FEE-50BD-42BA-80C8-A7DA83FC2F29}"/>
                </a:ext>
              </a:extLst>
            </p:cNvPr>
            <p:cNvSpPr/>
            <p:nvPr/>
          </p:nvSpPr>
          <p:spPr>
            <a:xfrm>
              <a:off x="5091113" y="2646363"/>
              <a:ext cx="1454150" cy="333375"/>
            </a:xfrm>
            <a:custGeom>
              <a:avLst/>
              <a:gdLst>
                <a:gd name="connsiteX0" fmla="*/ 700087 w 1454943"/>
                <a:gd name="connsiteY0" fmla="*/ 278606 h 333375"/>
                <a:gd name="connsiteX1" fmla="*/ 597693 w 1454943"/>
                <a:gd name="connsiteY1" fmla="*/ 288131 h 333375"/>
                <a:gd name="connsiteX2" fmla="*/ 569118 w 1454943"/>
                <a:gd name="connsiteY2" fmla="*/ 297656 h 333375"/>
                <a:gd name="connsiteX3" fmla="*/ 521493 w 1454943"/>
                <a:gd name="connsiteY3" fmla="*/ 316706 h 333375"/>
                <a:gd name="connsiteX4" fmla="*/ 481012 w 1454943"/>
                <a:gd name="connsiteY4" fmla="*/ 328612 h 333375"/>
                <a:gd name="connsiteX5" fmla="*/ 431006 w 1454943"/>
                <a:gd name="connsiteY5" fmla="*/ 333375 h 333375"/>
                <a:gd name="connsiteX6" fmla="*/ 383381 w 1454943"/>
                <a:gd name="connsiteY6" fmla="*/ 333375 h 333375"/>
                <a:gd name="connsiteX7" fmla="*/ 333375 w 1454943"/>
                <a:gd name="connsiteY7" fmla="*/ 326231 h 333375"/>
                <a:gd name="connsiteX8" fmla="*/ 273843 w 1454943"/>
                <a:gd name="connsiteY8" fmla="*/ 309562 h 333375"/>
                <a:gd name="connsiteX9" fmla="*/ 233362 w 1454943"/>
                <a:gd name="connsiteY9" fmla="*/ 292894 h 333375"/>
                <a:gd name="connsiteX10" fmla="*/ 164306 w 1454943"/>
                <a:gd name="connsiteY10" fmla="*/ 233362 h 333375"/>
                <a:gd name="connsiteX11" fmla="*/ 66675 w 1454943"/>
                <a:gd name="connsiteY11" fmla="*/ 135731 h 333375"/>
                <a:gd name="connsiteX12" fmla="*/ 21431 w 1454943"/>
                <a:gd name="connsiteY12" fmla="*/ 85725 h 333375"/>
                <a:gd name="connsiteX13" fmla="*/ 7143 w 1454943"/>
                <a:gd name="connsiteY13" fmla="*/ 66675 h 333375"/>
                <a:gd name="connsiteX14" fmla="*/ 0 w 1454943"/>
                <a:gd name="connsiteY14" fmla="*/ 54769 h 333375"/>
                <a:gd name="connsiteX15" fmla="*/ 0 w 1454943"/>
                <a:gd name="connsiteY15" fmla="*/ 45244 h 333375"/>
                <a:gd name="connsiteX16" fmla="*/ 2381 w 1454943"/>
                <a:gd name="connsiteY16" fmla="*/ 28575 h 333375"/>
                <a:gd name="connsiteX17" fmla="*/ 14287 w 1454943"/>
                <a:gd name="connsiteY17" fmla="*/ 23812 h 333375"/>
                <a:gd name="connsiteX18" fmla="*/ 35718 w 1454943"/>
                <a:gd name="connsiteY18" fmla="*/ 33337 h 333375"/>
                <a:gd name="connsiteX19" fmla="*/ 78581 w 1454943"/>
                <a:gd name="connsiteY19" fmla="*/ 59531 h 333375"/>
                <a:gd name="connsiteX20" fmla="*/ 150018 w 1454943"/>
                <a:gd name="connsiteY20" fmla="*/ 97631 h 333375"/>
                <a:gd name="connsiteX21" fmla="*/ 209550 w 1454943"/>
                <a:gd name="connsiteY21" fmla="*/ 121444 h 333375"/>
                <a:gd name="connsiteX22" fmla="*/ 261937 w 1454943"/>
                <a:gd name="connsiteY22" fmla="*/ 138112 h 333375"/>
                <a:gd name="connsiteX23" fmla="*/ 309562 w 1454943"/>
                <a:gd name="connsiteY23" fmla="*/ 150019 h 333375"/>
                <a:gd name="connsiteX24" fmla="*/ 366712 w 1454943"/>
                <a:gd name="connsiteY24" fmla="*/ 157162 h 333375"/>
                <a:gd name="connsiteX25" fmla="*/ 407193 w 1454943"/>
                <a:gd name="connsiteY25" fmla="*/ 159544 h 333375"/>
                <a:gd name="connsiteX26" fmla="*/ 509587 w 1454943"/>
                <a:gd name="connsiteY26" fmla="*/ 150019 h 333375"/>
                <a:gd name="connsiteX27" fmla="*/ 764381 w 1454943"/>
                <a:gd name="connsiteY27" fmla="*/ 109537 h 333375"/>
                <a:gd name="connsiteX28" fmla="*/ 1016793 w 1454943"/>
                <a:gd name="connsiteY28" fmla="*/ 59531 h 333375"/>
                <a:gd name="connsiteX29" fmla="*/ 1081087 w 1454943"/>
                <a:gd name="connsiteY29" fmla="*/ 40481 h 333375"/>
                <a:gd name="connsiteX30" fmla="*/ 1107281 w 1454943"/>
                <a:gd name="connsiteY30" fmla="*/ 30956 h 333375"/>
                <a:gd name="connsiteX31" fmla="*/ 1169193 w 1454943"/>
                <a:gd name="connsiteY31" fmla="*/ 7144 h 333375"/>
                <a:gd name="connsiteX32" fmla="*/ 1204912 w 1454943"/>
                <a:gd name="connsiteY32" fmla="*/ 0 h 333375"/>
                <a:gd name="connsiteX33" fmla="*/ 1245393 w 1454943"/>
                <a:gd name="connsiteY33" fmla="*/ 2381 h 333375"/>
                <a:gd name="connsiteX34" fmla="*/ 1309687 w 1454943"/>
                <a:gd name="connsiteY34" fmla="*/ 38100 h 333375"/>
                <a:gd name="connsiteX35" fmla="*/ 1454943 w 1454943"/>
                <a:gd name="connsiteY35" fmla="*/ 121444 h 333375"/>
                <a:gd name="connsiteX36" fmla="*/ 1419225 w 1454943"/>
                <a:gd name="connsiteY36" fmla="*/ 195262 h 333375"/>
                <a:gd name="connsiteX37" fmla="*/ 1200150 w 1454943"/>
                <a:gd name="connsiteY37" fmla="*/ 216694 h 333375"/>
                <a:gd name="connsiteX38" fmla="*/ 766762 w 1454943"/>
                <a:gd name="connsiteY38" fmla="*/ 269081 h 333375"/>
                <a:gd name="connsiteX39" fmla="*/ 700087 w 1454943"/>
                <a:gd name="connsiteY39" fmla="*/ 2786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3375">
                  <a:moveTo>
                    <a:pt x="700087" y="278606"/>
                  </a:moveTo>
                  <a:lnTo>
                    <a:pt x="597693" y="288131"/>
                  </a:lnTo>
                  <a:lnTo>
                    <a:pt x="569118" y="297656"/>
                  </a:lnTo>
                  <a:lnTo>
                    <a:pt x="521493" y="316706"/>
                  </a:lnTo>
                  <a:lnTo>
                    <a:pt x="481012" y="328612"/>
                  </a:lnTo>
                  <a:lnTo>
                    <a:pt x="431006" y="333375"/>
                  </a:lnTo>
                  <a:lnTo>
                    <a:pt x="383381" y="333375"/>
                  </a:lnTo>
                  <a:lnTo>
                    <a:pt x="333375" y="326231"/>
                  </a:lnTo>
                  <a:lnTo>
                    <a:pt x="273843" y="309562"/>
                  </a:lnTo>
                  <a:lnTo>
                    <a:pt x="233362" y="292894"/>
                  </a:lnTo>
                  <a:lnTo>
                    <a:pt x="164306" y="233362"/>
                  </a:lnTo>
                  <a:lnTo>
                    <a:pt x="66675" y="135731"/>
                  </a:lnTo>
                  <a:lnTo>
                    <a:pt x="21431" y="85725"/>
                  </a:lnTo>
                  <a:lnTo>
                    <a:pt x="7143" y="66675"/>
                  </a:lnTo>
                  <a:lnTo>
                    <a:pt x="0" y="54769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7" y="23812"/>
                  </a:lnTo>
                  <a:lnTo>
                    <a:pt x="35718" y="33337"/>
                  </a:lnTo>
                  <a:lnTo>
                    <a:pt x="78581" y="59531"/>
                  </a:lnTo>
                  <a:lnTo>
                    <a:pt x="150018" y="97631"/>
                  </a:lnTo>
                  <a:lnTo>
                    <a:pt x="209550" y="121444"/>
                  </a:lnTo>
                  <a:lnTo>
                    <a:pt x="261937" y="138112"/>
                  </a:lnTo>
                  <a:lnTo>
                    <a:pt x="309562" y="150019"/>
                  </a:lnTo>
                  <a:lnTo>
                    <a:pt x="366712" y="157162"/>
                  </a:lnTo>
                  <a:lnTo>
                    <a:pt x="407193" y="159544"/>
                  </a:lnTo>
                  <a:lnTo>
                    <a:pt x="509587" y="150019"/>
                  </a:lnTo>
                  <a:lnTo>
                    <a:pt x="764381" y="109537"/>
                  </a:lnTo>
                  <a:lnTo>
                    <a:pt x="1016793" y="59531"/>
                  </a:lnTo>
                  <a:lnTo>
                    <a:pt x="1081087" y="40481"/>
                  </a:lnTo>
                  <a:lnTo>
                    <a:pt x="1107281" y="30956"/>
                  </a:lnTo>
                  <a:lnTo>
                    <a:pt x="1169193" y="7144"/>
                  </a:lnTo>
                  <a:lnTo>
                    <a:pt x="1204912" y="0"/>
                  </a:lnTo>
                  <a:lnTo>
                    <a:pt x="1245393" y="2381"/>
                  </a:lnTo>
                  <a:lnTo>
                    <a:pt x="1309687" y="38100"/>
                  </a:lnTo>
                  <a:lnTo>
                    <a:pt x="1454943" y="121444"/>
                  </a:lnTo>
                  <a:lnTo>
                    <a:pt x="1419225" y="195262"/>
                  </a:lnTo>
                  <a:lnTo>
                    <a:pt x="1200150" y="216694"/>
                  </a:lnTo>
                  <a:lnTo>
                    <a:pt x="766762" y="269081"/>
                  </a:lnTo>
                  <a:lnTo>
                    <a:pt x="700087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9">
              <a:extLst>
                <a:ext uri="{FF2B5EF4-FFF2-40B4-BE49-F238E27FC236}">
                  <a16:creationId xmlns:a16="http://schemas.microsoft.com/office/drawing/2014/main" id="{A1D44D16-5951-4282-8821-16B9A5E7D607}"/>
                </a:ext>
              </a:extLst>
            </p:cNvPr>
            <p:cNvSpPr/>
            <p:nvPr/>
          </p:nvSpPr>
          <p:spPr>
            <a:xfrm>
              <a:off x="4657725" y="3224213"/>
              <a:ext cx="2762250" cy="492125"/>
            </a:xfrm>
            <a:custGeom>
              <a:avLst/>
              <a:gdLst>
                <a:gd name="connsiteX0" fmla="*/ 1007269 w 2762250"/>
                <a:gd name="connsiteY0" fmla="*/ 202406 h 492918"/>
                <a:gd name="connsiteX1" fmla="*/ 1166813 w 2762250"/>
                <a:gd name="connsiteY1" fmla="*/ 180975 h 492918"/>
                <a:gd name="connsiteX2" fmla="*/ 1331119 w 2762250"/>
                <a:gd name="connsiteY2" fmla="*/ 157162 h 492918"/>
                <a:gd name="connsiteX3" fmla="*/ 1602581 w 2762250"/>
                <a:gd name="connsiteY3" fmla="*/ 114300 h 492918"/>
                <a:gd name="connsiteX4" fmla="*/ 1759744 w 2762250"/>
                <a:gd name="connsiteY4" fmla="*/ 85725 h 492918"/>
                <a:gd name="connsiteX5" fmla="*/ 2043113 w 2762250"/>
                <a:gd name="connsiteY5" fmla="*/ 54768 h 492918"/>
                <a:gd name="connsiteX6" fmla="*/ 2238375 w 2762250"/>
                <a:gd name="connsiteY6" fmla="*/ 30956 h 492918"/>
                <a:gd name="connsiteX7" fmla="*/ 2319338 w 2762250"/>
                <a:gd name="connsiteY7" fmla="*/ 21431 h 492918"/>
                <a:gd name="connsiteX8" fmla="*/ 2364581 w 2762250"/>
                <a:gd name="connsiteY8" fmla="*/ 9525 h 492918"/>
                <a:gd name="connsiteX9" fmla="*/ 2397919 w 2762250"/>
                <a:gd name="connsiteY9" fmla="*/ 0 h 492918"/>
                <a:gd name="connsiteX10" fmla="*/ 2407444 w 2762250"/>
                <a:gd name="connsiteY10" fmla="*/ 0 h 492918"/>
                <a:gd name="connsiteX11" fmla="*/ 2438400 w 2762250"/>
                <a:gd name="connsiteY11" fmla="*/ 4762 h 492918"/>
                <a:gd name="connsiteX12" fmla="*/ 2521744 w 2762250"/>
                <a:gd name="connsiteY12" fmla="*/ 30956 h 492918"/>
                <a:gd name="connsiteX13" fmla="*/ 2590800 w 2762250"/>
                <a:gd name="connsiteY13" fmla="*/ 54768 h 492918"/>
                <a:gd name="connsiteX14" fmla="*/ 2633663 w 2762250"/>
                <a:gd name="connsiteY14" fmla="*/ 73818 h 492918"/>
                <a:gd name="connsiteX15" fmla="*/ 2686050 w 2762250"/>
                <a:gd name="connsiteY15" fmla="*/ 104775 h 492918"/>
                <a:gd name="connsiteX16" fmla="*/ 2712244 w 2762250"/>
                <a:gd name="connsiteY16" fmla="*/ 123825 h 492918"/>
                <a:gd name="connsiteX17" fmla="*/ 2731294 w 2762250"/>
                <a:gd name="connsiteY17" fmla="*/ 140493 h 492918"/>
                <a:gd name="connsiteX18" fmla="*/ 2745581 w 2762250"/>
                <a:gd name="connsiteY18" fmla="*/ 159543 h 492918"/>
                <a:gd name="connsiteX19" fmla="*/ 2757488 w 2762250"/>
                <a:gd name="connsiteY19" fmla="*/ 183356 h 492918"/>
                <a:gd name="connsiteX20" fmla="*/ 2762250 w 2762250"/>
                <a:gd name="connsiteY20" fmla="*/ 207168 h 492918"/>
                <a:gd name="connsiteX21" fmla="*/ 2759869 w 2762250"/>
                <a:gd name="connsiteY21" fmla="*/ 226218 h 492918"/>
                <a:gd name="connsiteX22" fmla="*/ 2752725 w 2762250"/>
                <a:gd name="connsiteY22" fmla="*/ 238125 h 492918"/>
                <a:gd name="connsiteX23" fmla="*/ 2724150 w 2762250"/>
                <a:gd name="connsiteY23" fmla="*/ 254793 h 492918"/>
                <a:gd name="connsiteX24" fmla="*/ 2678906 w 2762250"/>
                <a:gd name="connsiteY24" fmla="*/ 266700 h 492918"/>
                <a:gd name="connsiteX25" fmla="*/ 2638425 w 2762250"/>
                <a:gd name="connsiteY25" fmla="*/ 269081 h 492918"/>
                <a:gd name="connsiteX26" fmla="*/ 2581275 w 2762250"/>
                <a:gd name="connsiteY26" fmla="*/ 269081 h 492918"/>
                <a:gd name="connsiteX27" fmla="*/ 2509838 w 2762250"/>
                <a:gd name="connsiteY27" fmla="*/ 266700 h 492918"/>
                <a:gd name="connsiteX28" fmla="*/ 2447925 w 2762250"/>
                <a:gd name="connsiteY28" fmla="*/ 259556 h 492918"/>
                <a:gd name="connsiteX29" fmla="*/ 2366963 w 2762250"/>
                <a:gd name="connsiteY29" fmla="*/ 247650 h 492918"/>
                <a:gd name="connsiteX30" fmla="*/ 2309813 w 2762250"/>
                <a:gd name="connsiteY30" fmla="*/ 242887 h 492918"/>
                <a:gd name="connsiteX31" fmla="*/ 2159794 w 2762250"/>
                <a:gd name="connsiteY31" fmla="*/ 240506 h 492918"/>
                <a:gd name="connsiteX32" fmla="*/ 1978819 w 2762250"/>
                <a:gd name="connsiteY32" fmla="*/ 247650 h 492918"/>
                <a:gd name="connsiteX33" fmla="*/ 1816894 w 2762250"/>
                <a:gd name="connsiteY33" fmla="*/ 259556 h 492918"/>
                <a:gd name="connsiteX34" fmla="*/ 1581150 w 2762250"/>
                <a:gd name="connsiteY34" fmla="*/ 288131 h 492918"/>
                <a:gd name="connsiteX35" fmla="*/ 1297781 w 2762250"/>
                <a:gd name="connsiteY35" fmla="*/ 326231 h 492918"/>
                <a:gd name="connsiteX36" fmla="*/ 1216819 w 2762250"/>
                <a:gd name="connsiteY36" fmla="*/ 338137 h 492918"/>
                <a:gd name="connsiteX37" fmla="*/ 1076325 w 2762250"/>
                <a:gd name="connsiteY37" fmla="*/ 381000 h 492918"/>
                <a:gd name="connsiteX38" fmla="*/ 864394 w 2762250"/>
                <a:gd name="connsiteY38" fmla="*/ 414337 h 492918"/>
                <a:gd name="connsiteX39" fmla="*/ 611981 w 2762250"/>
                <a:gd name="connsiteY39" fmla="*/ 457200 h 492918"/>
                <a:gd name="connsiteX40" fmla="*/ 554831 w 2762250"/>
                <a:gd name="connsiteY40" fmla="*/ 469106 h 492918"/>
                <a:gd name="connsiteX41" fmla="*/ 521494 w 2762250"/>
                <a:gd name="connsiteY41" fmla="*/ 481012 h 492918"/>
                <a:gd name="connsiteX42" fmla="*/ 488156 w 2762250"/>
                <a:gd name="connsiteY42" fmla="*/ 490537 h 492918"/>
                <a:gd name="connsiteX43" fmla="*/ 452438 w 2762250"/>
                <a:gd name="connsiteY43" fmla="*/ 492918 h 492918"/>
                <a:gd name="connsiteX44" fmla="*/ 407194 w 2762250"/>
                <a:gd name="connsiteY44" fmla="*/ 488156 h 492918"/>
                <a:gd name="connsiteX45" fmla="*/ 359569 w 2762250"/>
                <a:gd name="connsiteY45" fmla="*/ 473868 h 492918"/>
                <a:gd name="connsiteX46" fmla="*/ 307181 w 2762250"/>
                <a:gd name="connsiteY46" fmla="*/ 447675 h 492918"/>
                <a:gd name="connsiteX47" fmla="*/ 252413 w 2762250"/>
                <a:gd name="connsiteY47" fmla="*/ 414337 h 492918"/>
                <a:gd name="connsiteX48" fmla="*/ 188119 w 2762250"/>
                <a:gd name="connsiteY48" fmla="*/ 369093 h 492918"/>
                <a:gd name="connsiteX49" fmla="*/ 150019 w 2762250"/>
                <a:gd name="connsiteY49" fmla="*/ 338137 h 492918"/>
                <a:gd name="connsiteX50" fmla="*/ 100013 w 2762250"/>
                <a:gd name="connsiteY50" fmla="*/ 288131 h 492918"/>
                <a:gd name="connsiteX51" fmla="*/ 64294 w 2762250"/>
                <a:gd name="connsiteY51" fmla="*/ 247650 h 492918"/>
                <a:gd name="connsiteX52" fmla="*/ 26194 w 2762250"/>
                <a:gd name="connsiteY52" fmla="*/ 200025 h 492918"/>
                <a:gd name="connsiteX53" fmla="*/ 2381 w 2762250"/>
                <a:gd name="connsiteY53" fmla="*/ 150018 h 492918"/>
                <a:gd name="connsiteX54" fmla="*/ 0 w 2762250"/>
                <a:gd name="connsiteY54" fmla="*/ 130968 h 492918"/>
                <a:gd name="connsiteX55" fmla="*/ 11906 w 2762250"/>
                <a:gd name="connsiteY55" fmla="*/ 121443 h 492918"/>
                <a:gd name="connsiteX56" fmla="*/ 28575 w 2762250"/>
                <a:gd name="connsiteY56" fmla="*/ 121443 h 492918"/>
                <a:gd name="connsiteX57" fmla="*/ 57150 w 2762250"/>
                <a:gd name="connsiteY57" fmla="*/ 133350 h 492918"/>
                <a:gd name="connsiteX58" fmla="*/ 95250 w 2762250"/>
                <a:gd name="connsiteY58" fmla="*/ 157162 h 492918"/>
                <a:gd name="connsiteX59" fmla="*/ 133350 w 2762250"/>
                <a:gd name="connsiteY59" fmla="*/ 176212 h 492918"/>
                <a:gd name="connsiteX60" fmla="*/ 197644 w 2762250"/>
                <a:gd name="connsiteY60" fmla="*/ 209550 h 492918"/>
                <a:gd name="connsiteX61" fmla="*/ 252413 w 2762250"/>
                <a:gd name="connsiteY61" fmla="*/ 228600 h 492918"/>
                <a:gd name="connsiteX62" fmla="*/ 302419 w 2762250"/>
                <a:gd name="connsiteY62" fmla="*/ 240506 h 492918"/>
                <a:gd name="connsiteX63" fmla="*/ 364331 w 2762250"/>
                <a:gd name="connsiteY63" fmla="*/ 247650 h 492918"/>
                <a:gd name="connsiteX64" fmla="*/ 511969 w 2762250"/>
                <a:gd name="connsiteY64" fmla="*/ 242887 h 492918"/>
                <a:gd name="connsiteX65" fmla="*/ 757238 w 2762250"/>
                <a:gd name="connsiteY65" fmla="*/ 228600 h 492918"/>
                <a:gd name="connsiteX66" fmla="*/ 1007269 w 2762250"/>
                <a:gd name="connsiteY66" fmla="*/ 2024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2250" h="492918">
                  <a:moveTo>
                    <a:pt x="1007269" y="202406"/>
                  </a:moveTo>
                  <a:lnTo>
                    <a:pt x="1166813" y="180975"/>
                  </a:lnTo>
                  <a:lnTo>
                    <a:pt x="1331119" y="157162"/>
                  </a:lnTo>
                  <a:lnTo>
                    <a:pt x="1602581" y="114300"/>
                  </a:lnTo>
                  <a:lnTo>
                    <a:pt x="1759744" y="85725"/>
                  </a:lnTo>
                  <a:lnTo>
                    <a:pt x="2043113" y="54768"/>
                  </a:lnTo>
                  <a:lnTo>
                    <a:pt x="2238375" y="30956"/>
                  </a:lnTo>
                  <a:lnTo>
                    <a:pt x="2319338" y="21431"/>
                  </a:lnTo>
                  <a:lnTo>
                    <a:pt x="2364581" y="9525"/>
                  </a:lnTo>
                  <a:lnTo>
                    <a:pt x="2397919" y="0"/>
                  </a:lnTo>
                  <a:lnTo>
                    <a:pt x="2407444" y="0"/>
                  </a:lnTo>
                  <a:lnTo>
                    <a:pt x="2438400" y="4762"/>
                  </a:lnTo>
                  <a:lnTo>
                    <a:pt x="2521744" y="30956"/>
                  </a:lnTo>
                  <a:lnTo>
                    <a:pt x="2590800" y="54768"/>
                  </a:lnTo>
                  <a:lnTo>
                    <a:pt x="2633663" y="73818"/>
                  </a:lnTo>
                  <a:lnTo>
                    <a:pt x="2686050" y="104775"/>
                  </a:lnTo>
                  <a:lnTo>
                    <a:pt x="2712244" y="123825"/>
                  </a:lnTo>
                  <a:lnTo>
                    <a:pt x="2731294" y="140493"/>
                  </a:lnTo>
                  <a:lnTo>
                    <a:pt x="2745581" y="159543"/>
                  </a:lnTo>
                  <a:lnTo>
                    <a:pt x="2757488" y="183356"/>
                  </a:lnTo>
                  <a:lnTo>
                    <a:pt x="2762250" y="207168"/>
                  </a:lnTo>
                  <a:lnTo>
                    <a:pt x="2759869" y="226218"/>
                  </a:lnTo>
                  <a:lnTo>
                    <a:pt x="2752725" y="238125"/>
                  </a:lnTo>
                  <a:lnTo>
                    <a:pt x="2724150" y="254793"/>
                  </a:lnTo>
                  <a:lnTo>
                    <a:pt x="2678906" y="266700"/>
                  </a:lnTo>
                  <a:lnTo>
                    <a:pt x="2638425" y="269081"/>
                  </a:lnTo>
                  <a:lnTo>
                    <a:pt x="2581275" y="269081"/>
                  </a:lnTo>
                  <a:lnTo>
                    <a:pt x="2509838" y="266700"/>
                  </a:lnTo>
                  <a:lnTo>
                    <a:pt x="2447925" y="259556"/>
                  </a:lnTo>
                  <a:lnTo>
                    <a:pt x="2366963" y="247650"/>
                  </a:lnTo>
                  <a:lnTo>
                    <a:pt x="2309813" y="242887"/>
                  </a:lnTo>
                  <a:lnTo>
                    <a:pt x="2159794" y="240506"/>
                  </a:lnTo>
                  <a:lnTo>
                    <a:pt x="1978819" y="247650"/>
                  </a:lnTo>
                  <a:lnTo>
                    <a:pt x="1816894" y="259556"/>
                  </a:lnTo>
                  <a:lnTo>
                    <a:pt x="1581150" y="288131"/>
                  </a:lnTo>
                  <a:lnTo>
                    <a:pt x="1297781" y="326231"/>
                  </a:lnTo>
                  <a:lnTo>
                    <a:pt x="1216819" y="338137"/>
                  </a:lnTo>
                  <a:lnTo>
                    <a:pt x="1076325" y="381000"/>
                  </a:lnTo>
                  <a:lnTo>
                    <a:pt x="864394" y="414337"/>
                  </a:lnTo>
                  <a:lnTo>
                    <a:pt x="611981" y="457200"/>
                  </a:lnTo>
                  <a:lnTo>
                    <a:pt x="554831" y="469106"/>
                  </a:lnTo>
                  <a:lnTo>
                    <a:pt x="521494" y="481012"/>
                  </a:lnTo>
                  <a:lnTo>
                    <a:pt x="488156" y="490537"/>
                  </a:lnTo>
                  <a:lnTo>
                    <a:pt x="452438" y="492918"/>
                  </a:lnTo>
                  <a:lnTo>
                    <a:pt x="407194" y="488156"/>
                  </a:lnTo>
                  <a:lnTo>
                    <a:pt x="359569" y="473868"/>
                  </a:lnTo>
                  <a:lnTo>
                    <a:pt x="307181" y="447675"/>
                  </a:lnTo>
                  <a:lnTo>
                    <a:pt x="252413" y="414337"/>
                  </a:lnTo>
                  <a:lnTo>
                    <a:pt x="188119" y="369093"/>
                  </a:lnTo>
                  <a:lnTo>
                    <a:pt x="150019" y="338137"/>
                  </a:lnTo>
                  <a:lnTo>
                    <a:pt x="100013" y="288131"/>
                  </a:lnTo>
                  <a:lnTo>
                    <a:pt x="64294" y="247650"/>
                  </a:lnTo>
                  <a:lnTo>
                    <a:pt x="26194" y="200025"/>
                  </a:lnTo>
                  <a:lnTo>
                    <a:pt x="2381" y="150018"/>
                  </a:lnTo>
                  <a:lnTo>
                    <a:pt x="0" y="130968"/>
                  </a:lnTo>
                  <a:lnTo>
                    <a:pt x="11906" y="121443"/>
                  </a:lnTo>
                  <a:lnTo>
                    <a:pt x="28575" y="121443"/>
                  </a:lnTo>
                  <a:lnTo>
                    <a:pt x="57150" y="133350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7644" y="209550"/>
                  </a:lnTo>
                  <a:lnTo>
                    <a:pt x="252413" y="228600"/>
                  </a:lnTo>
                  <a:lnTo>
                    <a:pt x="302419" y="240506"/>
                  </a:lnTo>
                  <a:lnTo>
                    <a:pt x="364331" y="247650"/>
                  </a:lnTo>
                  <a:lnTo>
                    <a:pt x="511969" y="242887"/>
                  </a:lnTo>
                  <a:lnTo>
                    <a:pt x="757238" y="228600"/>
                  </a:lnTo>
                  <a:lnTo>
                    <a:pt x="1007269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2">
              <a:extLst>
                <a:ext uri="{FF2B5EF4-FFF2-40B4-BE49-F238E27FC236}">
                  <a16:creationId xmlns:a16="http://schemas.microsoft.com/office/drawing/2014/main" id="{9B29EA52-6201-47D5-AE54-645E4A52510E}"/>
                </a:ext>
              </a:extLst>
            </p:cNvPr>
            <p:cNvSpPr/>
            <p:nvPr/>
          </p:nvSpPr>
          <p:spPr>
            <a:xfrm>
              <a:off x="5689600" y="3524250"/>
              <a:ext cx="536575" cy="2587625"/>
            </a:xfrm>
            <a:custGeom>
              <a:avLst/>
              <a:gdLst>
                <a:gd name="connsiteX0" fmla="*/ 268541 w 537082"/>
                <a:gd name="connsiteY0" fmla="*/ 815822 h 2586835"/>
                <a:gd name="connsiteX1" fmla="*/ 278739 w 537082"/>
                <a:gd name="connsiteY1" fmla="*/ 390915 h 2586835"/>
                <a:gd name="connsiteX2" fmla="*/ 271940 w 537082"/>
                <a:gd name="connsiteY2" fmla="*/ 329728 h 2586835"/>
                <a:gd name="connsiteX3" fmla="*/ 258343 w 537082"/>
                <a:gd name="connsiteY3" fmla="*/ 285538 h 2586835"/>
                <a:gd name="connsiteX4" fmla="*/ 237948 w 537082"/>
                <a:gd name="connsiteY4" fmla="*/ 248146 h 2586835"/>
                <a:gd name="connsiteX5" fmla="*/ 207354 w 537082"/>
                <a:gd name="connsiteY5" fmla="*/ 210754 h 2586835"/>
                <a:gd name="connsiteX6" fmla="*/ 115575 w 537082"/>
                <a:gd name="connsiteY6" fmla="*/ 129172 h 2586835"/>
                <a:gd name="connsiteX7" fmla="*/ 0 w 537082"/>
                <a:gd name="connsiteY7" fmla="*/ 30594 h 2586835"/>
                <a:gd name="connsiteX8" fmla="*/ 152966 w 537082"/>
                <a:gd name="connsiteY8" fmla="*/ 0 h 2586835"/>
                <a:gd name="connsiteX9" fmla="*/ 322929 w 537082"/>
                <a:gd name="connsiteY9" fmla="*/ 98579 h 2586835"/>
                <a:gd name="connsiteX10" fmla="*/ 390914 w 537082"/>
                <a:gd name="connsiteY10" fmla="*/ 146168 h 2586835"/>
                <a:gd name="connsiteX11" fmla="*/ 472497 w 537082"/>
                <a:gd name="connsiteY11" fmla="*/ 203956 h 2586835"/>
                <a:gd name="connsiteX12" fmla="*/ 503090 w 537082"/>
                <a:gd name="connsiteY12" fmla="*/ 224351 h 2586835"/>
                <a:gd name="connsiteX13" fmla="*/ 513288 w 537082"/>
                <a:gd name="connsiteY13" fmla="*/ 237948 h 2586835"/>
                <a:gd name="connsiteX14" fmla="*/ 526885 w 537082"/>
                <a:gd name="connsiteY14" fmla="*/ 258344 h 2586835"/>
                <a:gd name="connsiteX15" fmla="*/ 533683 w 537082"/>
                <a:gd name="connsiteY15" fmla="*/ 282139 h 2586835"/>
                <a:gd name="connsiteX16" fmla="*/ 537082 w 537082"/>
                <a:gd name="connsiteY16" fmla="*/ 309333 h 2586835"/>
                <a:gd name="connsiteX17" fmla="*/ 526885 w 537082"/>
                <a:gd name="connsiteY17" fmla="*/ 356922 h 2586835"/>
                <a:gd name="connsiteX18" fmla="*/ 520086 w 537082"/>
                <a:gd name="connsiteY18" fmla="*/ 387516 h 2586835"/>
                <a:gd name="connsiteX19" fmla="*/ 509888 w 537082"/>
                <a:gd name="connsiteY19" fmla="*/ 465699 h 2586835"/>
                <a:gd name="connsiteX20" fmla="*/ 499691 w 537082"/>
                <a:gd name="connsiteY20" fmla="*/ 686650 h 2586835"/>
                <a:gd name="connsiteX21" fmla="*/ 503090 w 537082"/>
                <a:gd name="connsiteY21" fmla="*/ 1227132 h 2586835"/>
                <a:gd name="connsiteX22" fmla="*/ 499691 w 537082"/>
                <a:gd name="connsiteY22" fmla="*/ 1713226 h 2586835"/>
                <a:gd name="connsiteX23" fmla="*/ 499691 w 537082"/>
                <a:gd name="connsiteY23" fmla="*/ 1818603 h 2586835"/>
                <a:gd name="connsiteX24" fmla="*/ 506489 w 537082"/>
                <a:gd name="connsiteY24" fmla="*/ 1893386 h 2586835"/>
                <a:gd name="connsiteX25" fmla="*/ 513288 w 537082"/>
                <a:gd name="connsiteY25" fmla="*/ 1974968 h 2586835"/>
                <a:gd name="connsiteX26" fmla="*/ 523485 w 537082"/>
                <a:gd name="connsiteY26" fmla="*/ 2049752 h 2586835"/>
                <a:gd name="connsiteX27" fmla="*/ 523485 w 537082"/>
                <a:gd name="connsiteY27" fmla="*/ 2087144 h 2586835"/>
                <a:gd name="connsiteX28" fmla="*/ 520086 w 537082"/>
                <a:gd name="connsiteY28" fmla="*/ 2141532 h 2586835"/>
                <a:gd name="connsiteX29" fmla="*/ 513288 w 537082"/>
                <a:gd name="connsiteY29" fmla="*/ 2202719 h 2586835"/>
                <a:gd name="connsiteX30" fmla="*/ 496291 w 537082"/>
                <a:gd name="connsiteY30" fmla="*/ 2280902 h 2586835"/>
                <a:gd name="connsiteX31" fmla="*/ 469097 w 537082"/>
                <a:gd name="connsiteY31" fmla="*/ 2362484 h 2586835"/>
                <a:gd name="connsiteX32" fmla="*/ 428306 w 537082"/>
                <a:gd name="connsiteY32" fmla="*/ 2450864 h 2586835"/>
                <a:gd name="connsiteX33" fmla="*/ 370519 w 537082"/>
                <a:gd name="connsiteY33" fmla="*/ 2549443 h 2586835"/>
                <a:gd name="connsiteX34" fmla="*/ 343325 w 537082"/>
                <a:gd name="connsiteY34" fmla="*/ 2583435 h 2586835"/>
                <a:gd name="connsiteX35" fmla="*/ 329728 w 537082"/>
                <a:gd name="connsiteY35" fmla="*/ 2586835 h 2586835"/>
                <a:gd name="connsiteX36" fmla="*/ 299134 w 537082"/>
                <a:gd name="connsiteY36" fmla="*/ 2583435 h 2586835"/>
                <a:gd name="connsiteX37" fmla="*/ 275340 w 537082"/>
                <a:gd name="connsiteY37" fmla="*/ 2569838 h 2586835"/>
                <a:gd name="connsiteX38" fmla="*/ 254944 w 537082"/>
                <a:gd name="connsiteY38" fmla="*/ 2549443 h 2586835"/>
                <a:gd name="connsiteX39" fmla="*/ 234549 w 537082"/>
                <a:gd name="connsiteY39" fmla="*/ 2512051 h 2586835"/>
                <a:gd name="connsiteX40" fmla="*/ 210754 w 537082"/>
                <a:gd name="connsiteY40" fmla="*/ 2454264 h 2586835"/>
                <a:gd name="connsiteX41" fmla="*/ 237948 w 537082"/>
                <a:gd name="connsiteY41" fmla="*/ 1923980 h 2586835"/>
                <a:gd name="connsiteX42" fmla="*/ 268541 w 537082"/>
                <a:gd name="connsiteY42" fmla="*/ 815822 h 258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7082" h="2586835">
                  <a:moveTo>
                    <a:pt x="268541" y="815822"/>
                  </a:moveTo>
                  <a:lnTo>
                    <a:pt x="278739" y="390915"/>
                  </a:lnTo>
                  <a:lnTo>
                    <a:pt x="271940" y="329728"/>
                  </a:lnTo>
                  <a:lnTo>
                    <a:pt x="258343" y="285538"/>
                  </a:lnTo>
                  <a:lnTo>
                    <a:pt x="237948" y="248146"/>
                  </a:lnTo>
                  <a:lnTo>
                    <a:pt x="207354" y="210754"/>
                  </a:lnTo>
                  <a:lnTo>
                    <a:pt x="115575" y="129172"/>
                  </a:lnTo>
                  <a:lnTo>
                    <a:pt x="0" y="30594"/>
                  </a:lnTo>
                  <a:lnTo>
                    <a:pt x="152966" y="0"/>
                  </a:lnTo>
                  <a:lnTo>
                    <a:pt x="322929" y="98579"/>
                  </a:lnTo>
                  <a:lnTo>
                    <a:pt x="390914" y="146168"/>
                  </a:lnTo>
                  <a:lnTo>
                    <a:pt x="472497" y="203956"/>
                  </a:lnTo>
                  <a:lnTo>
                    <a:pt x="503090" y="224351"/>
                  </a:lnTo>
                  <a:lnTo>
                    <a:pt x="513288" y="237948"/>
                  </a:lnTo>
                  <a:lnTo>
                    <a:pt x="526885" y="258344"/>
                  </a:lnTo>
                  <a:lnTo>
                    <a:pt x="533683" y="282139"/>
                  </a:lnTo>
                  <a:lnTo>
                    <a:pt x="537082" y="309333"/>
                  </a:lnTo>
                  <a:lnTo>
                    <a:pt x="526885" y="356922"/>
                  </a:lnTo>
                  <a:lnTo>
                    <a:pt x="520086" y="387516"/>
                  </a:lnTo>
                  <a:lnTo>
                    <a:pt x="509888" y="465699"/>
                  </a:lnTo>
                  <a:lnTo>
                    <a:pt x="499691" y="686650"/>
                  </a:lnTo>
                  <a:lnTo>
                    <a:pt x="503090" y="1227132"/>
                  </a:lnTo>
                  <a:lnTo>
                    <a:pt x="499691" y="1713226"/>
                  </a:lnTo>
                  <a:lnTo>
                    <a:pt x="499691" y="1818603"/>
                  </a:lnTo>
                  <a:lnTo>
                    <a:pt x="506489" y="1893386"/>
                  </a:lnTo>
                  <a:lnTo>
                    <a:pt x="513288" y="1974968"/>
                  </a:lnTo>
                  <a:lnTo>
                    <a:pt x="523485" y="2049752"/>
                  </a:lnTo>
                  <a:lnTo>
                    <a:pt x="523485" y="2087144"/>
                  </a:lnTo>
                  <a:lnTo>
                    <a:pt x="520086" y="2141532"/>
                  </a:lnTo>
                  <a:lnTo>
                    <a:pt x="513288" y="2202719"/>
                  </a:lnTo>
                  <a:lnTo>
                    <a:pt x="496291" y="2280902"/>
                  </a:lnTo>
                  <a:lnTo>
                    <a:pt x="469097" y="2362484"/>
                  </a:lnTo>
                  <a:lnTo>
                    <a:pt x="428306" y="2450864"/>
                  </a:lnTo>
                  <a:lnTo>
                    <a:pt x="370519" y="2549443"/>
                  </a:lnTo>
                  <a:lnTo>
                    <a:pt x="343325" y="2583435"/>
                  </a:lnTo>
                  <a:lnTo>
                    <a:pt x="329728" y="2586835"/>
                  </a:lnTo>
                  <a:lnTo>
                    <a:pt x="299134" y="2583435"/>
                  </a:lnTo>
                  <a:lnTo>
                    <a:pt x="275340" y="2569838"/>
                  </a:lnTo>
                  <a:lnTo>
                    <a:pt x="254944" y="2549443"/>
                  </a:lnTo>
                  <a:lnTo>
                    <a:pt x="234549" y="2512051"/>
                  </a:lnTo>
                  <a:lnTo>
                    <a:pt x="210754" y="2454264"/>
                  </a:lnTo>
                  <a:lnTo>
                    <a:pt x="237948" y="1923980"/>
                  </a:lnTo>
                  <a:lnTo>
                    <a:pt x="268541" y="81582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33">
              <a:extLst>
                <a:ext uri="{FF2B5EF4-FFF2-40B4-BE49-F238E27FC236}">
                  <a16:creationId xmlns:a16="http://schemas.microsoft.com/office/drawing/2014/main" id="{A218C403-D355-4A1E-9ED6-50252752C81D}"/>
                </a:ext>
              </a:extLst>
            </p:cNvPr>
            <p:cNvSpPr/>
            <p:nvPr/>
          </p:nvSpPr>
          <p:spPr>
            <a:xfrm>
              <a:off x="5348288" y="5443538"/>
              <a:ext cx="595312" cy="587375"/>
            </a:xfrm>
            <a:custGeom>
              <a:avLst/>
              <a:gdLst>
                <a:gd name="connsiteX0" fmla="*/ 238125 w 595312"/>
                <a:gd name="connsiteY0" fmla="*/ 85725 h 588168"/>
                <a:gd name="connsiteX1" fmla="*/ 478631 w 595312"/>
                <a:gd name="connsiteY1" fmla="*/ 176212 h 588168"/>
                <a:gd name="connsiteX2" fmla="*/ 490537 w 595312"/>
                <a:gd name="connsiteY2" fmla="*/ 178593 h 588168"/>
                <a:gd name="connsiteX3" fmla="*/ 509587 w 595312"/>
                <a:gd name="connsiteY3" fmla="*/ 180975 h 588168"/>
                <a:gd name="connsiteX4" fmla="*/ 526256 w 595312"/>
                <a:gd name="connsiteY4" fmla="*/ 178593 h 588168"/>
                <a:gd name="connsiteX5" fmla="*/ 547687 w 595312"/>
                <a:gd name="connsiteY5" fmla="*/ 171450 h 588168"/>
                <a:gd name="connsiteX6" fmla="*/ 559593 w 595312"/>
                <a:gd name="connsiteY6" fmla="*/ 157162 h 588168"/>
                <a:gd name="connsiteX7" fmla="*/ 564356 w 595312"/>
                <a:gd name="connsiteY7" fmla="*/ 150018 h 588168"/>
                <a:gd name="connsiteX8" fmla="*/ 595312 w 595312"/>
                <a:gd name="connsiteY8" fmla="*/ 83343 h 588168"/>
                <a:gd name="connsiteX9" fmla="*/ 576262 w 595312"/>
                <a:gd name="connsiteY9" fmla="*/ 588168 h 588168"/>
                <a:gd name="connsiteX10" fmla="*/ 552450 w 595312"/>
                <a:gd name="connsiteY10" fmla="*/ 533400 h 588168"/>
                <a:gd name="connsiteX11" fmla="*/ 535781 w 595312"/>
                <a:gd name="connsiteY11" fmla="*/ 504825 h 588168"/>
                <a:gd name="connsiteX12" fmla="*/ 504825 w 595312"/>
                <a:gd name="connsiteY12" fmla="*/ 459581 h 588168"/>
                <a:gd name="connsiteX13" fmla="*/ 464343 w 595312"/>
                <a:gd name="connsiteY13" fmla="*/ 414337 h 588168"/>
                <a:gd name="connsiteX14" fmla="*/ 404812 w 595312"/>
                <a:gd name="connsiteY14" fmla="*/ 359568 h 588168"/>
                <a:gd name="connsiteX15" fmla="*/ 309562 w 595312"/>
                <a:gd name="connsiteY15" fmla="*/ 273843 h 588168"/>
                <a:gd name="connsiteX16" fmla="*/ 226218 w 595312"/>
                <a:gd name="connsiteY16" fmla="*/ 207168 h 588168"/>
                <a:gd name="connsiteX17" fmla="*/ 145256 w 595312"/>
                <a:gd name="connsiteY17" fmla="*/ 145256 h 588168"/>
                <a:gd name="connsiteX18" fmla="*/ 59531 w 595312"/>
                <a:gd name="connsiteY18" fmla="*/ 88106 h 588168"/>
                <a:gd name="connsiteX19" fmla="*/ 23812 w 595312"/>
                <a:gd name="connsiteY19" fmla="*/ 64293 h 588168"/>
                <a:gd name="connsiteX20" fmla="*/ 16668 w 595312"/>
                <a:gd name="connsiteY20" fmla="*/ 59531 h 588168"/>
                <a:gd name="connsiteX21" fmla="*/ 11906 w 595312"/>
                <a:gd name="connsiteY21" fmla="*/ 50006 h 588168"/>
                <a:gd name="connsiteX22" fmla="*/ 2381 w 595312"/>
                <a:gd name="connsiteY22" fmla="*/ 30956 h 588168"/>
                <a:gd name="connsiteX23" fmla="*/ 0 w 595312"/>
                <a:gd name="connsiteY23" fmla="*/ 11906 h 588168"/>
                <a:gd name="connsiteX24" fmla="*/ 2381 w 595312"/>
                <a:gd name="connsiteY24" fmla="*/ 4762 h 588168"/>
                <a:gd name="connsiteX25" fmla="*/ 14287 w 595312"/>
                <a:gd name="connsiteY25" fmla="*/ 0 h 588168"/>
                <a:gd name="connsiteX26" fmla="*/ 26193 w 595312"/>
                <a:gd name="connsiteY26" fmla="*/ 0 h 588168"/>
                <a:gd name="connsiteX27" fmla="*/ 61912 w 595312"/>
                <a:gd name="connsiteY27" fmla="*/ 11906 h 588168"/>
                <a:gd name="connsiteX28" fmla="*/ 140493 w 595312"/>
                <a:gd name="connsiteY28" fmla="*/ 47625 h 588168"/>
                <a:gd name="connsiteX29" fmla="*/ 238125 w 595312"/>
                <a:gd name="connsiteY29" fmla="*/ 85725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5312" h="588168">
                  <a:moveTo>
                    <a:pt x="238125" y="85725"/>
                  </a:moveTo>
                  <a:lnTo>
                    <a:pt x="478631" y="176212"/>
                  </a:lnTo>
                  <a:lnTo>
                    <a:pt x="490537" y="178593"/>
                  </a:lnTo>
                  <a:lnTo>
                    <a:pt x="509587" y="180975"/>
                  </a:lnTo>
                  <a:lnTo>
                    <a:pt x="526256" y="178593"/>
                  </a:lnTo>
                  <a:lnTo>
                    <a:pt x="547687" y="171450"/>
                  </a:lnTo>
                  <a:lnTo>
                    <a:pt x="559593" y="157162"/>
                  </a:lnTo>
                  <a:lnTo>
                    <a:pt x="564356" y="150018"/>
                  </a:lnTo>
                  <a:lnTo>
                    <a:pt x="595312" y="83343"/>
                  </a:lnTo>
                  <a:lnTo>
                    <a:pt x="576262" y="588168"/>
                  </a:lnTo>
                  <a:lnTo>
                    <a:pt x="552450" y="533400"/>
                  </a:lnTo>
                  <a:lnTo>
                    <a:pt x="535781" y="504825"/>
                  </a:lnTo>
                  <a:lnTo>
                    <a:pt x="504825" y="459581"/>
                  </a:lnTo>
                  <a:lnTo>
                    <a:pt x="464343" y="414337"/>
                  </a:lnTo>
                  <a:lnTo>
                    <a:pt x="404812" y="359568"/>
                  </a:lnTo>
                  <a:lnTo>
                    <a:pt x="309562" y="273843"/>
                  </a:lnTo>
                  <a:lnTo>
                    <a:pt x="226218" y="207168"/>
                  </a:lnTo>
                  <a:lnTo>
                    <a:pt x="145256" y="145256"/>
                  </a:lnTo>
                  <a:lnTo>
                    <a:pt x="59531" y="88106"/>
                  </a:lnTo>
                  <a:lnTo>
                    <a:pt x="23812" y="64293"/>
                  </a:lnTo>
                  <a:lnTo>
                    <a:pt x="16668" y="59531"/>
                  </a:lnTo>
                  <a:lnTo>
                    <a:pt x="11906" y="50006"/>
                  </a:lnTo>
                  <a:lnTo>
                    <a:pt x="2381" y="30956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61912" y="11906"/>
                  </a:lnTo>
                  <a:lnTo>
                    <a:pt x="140493" y="47625"/>
                  </a:lnTo>
                  <a:lnTo>
                    <a:pt x="238125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4">
              <a:extLst>
                <a:ext uri="{FF2B5EF4-FFF2-40B4-BE49-F238E27FC236}">
                  <a16:creationId xmlns:a16="http://schemas.microsoft.com/office/drawing/2014/main" id="{ABB9FB4B-62AE-40BA-A556-4411FC62E2A7}"/>
                </a:ext>
              </a:extLst>
            </p:cNvPr>
            <p:cNvSpPr/>
            <p:nvPr/>
          </p:nvSpPr>
          <p:spPr>
            <a:xfrm>
              <a:off x="6286500" y="3733800"/>
              <a:ext cx="881063" cy="760413"/>
            </a:xfrm>
            <a:custGeom>
              <a:avLst/>
              <a:gdLst>
                <a:gd name="connsiteX0" fmla="*/ 395288 w 881063"/>
                <a:gd name="connsiteY0" fmla="*/ 366713 h 759619"/>
                <a:gd name="connsiteX1" fmla="*/ 514350 w 881063"/>
                <a:gd name="connsiteY1" fmla="*/ 247650 h 759619"/>
                <a:gd name="connsiteX2" fmla="*/ 552450 w 881063"/>
                <a:gd name="connsiteY2" fmla="*/ 207169 h 759619"/>
                <a:gd name="connsiteX3" fmla="*/ 561975 w 881063"/>
                <a:gd name="connsiteY3" fmla="*/ 190500 h 759619"/>
                <a:gd name="connsiteX4" fmla="*/ 564356 w 881063"/>
                <a:gd name="connsiteY4" fmla="*/ 176213 h 759619"/>
                <a:gd name="connsiteX5" fmla="*/ 561975 w 881063"/>
                <a:gd name="connsiteY5" fmla="*/ 154781 h 759619"/>
                <a:gd name="connsiteX6" fmla="*/ 547688 w 881063"/>
                <a:gd name="connsiteY6" fmla="*/ 119063 h 759619"/>
                <a:gd name="connsiteX7" fmla="*/ 523875 w 881063"/>
                <a:gd name="connsiteY7" fmla="*/ 88106 h 759619"/>
                <a:gd name="connsiteX8" fmla="*/ 497681 w 881063"/>
                <a:gd name="connsiteY8" fmla="*/ 61913 h 759619"/>
                <a:gd name="connsiteX9" fmla="*/ 485775 w 881063"/>
                <a:gd name="connsiteY9" fmla="*/ 52388 h 759619"/>
                <a:gd name="connsiteX10" fmla="*/ 478631 w 881063"/>
                <a:gd name="connsiteY10" fmla="*/ 30956 h 759619"/>
                <a:gd name="connsiteX11" fmla="*/ 481013 w 881063"/>
                <a:gd name="connsiteY11" fmla="*/ 16669 h 759619"/>
                <a:gd name="connsiteX12" fmla="*/ 488156 w 881063"/>
                <a:gd name="connsiteY12" fmla="*/ 2381 h 759619"/>
                <a:gd name="connsiteX13" fmla="*/ 500063 w 881063"/>
                <a:gd name="connsiteY13" fmla="*/ 0 h 759619"/>
                <a:gd name="connsiteX14" fmla="*/ 552450 w 881063"/>
                <a:gd name="connsiteY14" fmla="*/ 9525 h 759619"/>
                <a:gd name="connsiteX15" fmla="*/ 628650 w 881063"/>
                <a:gd name="connsiteY15" fmla="*/ 38100 h 759619"/>
                <a:gd name="connsiteX16" fmla="*/ 671513 w 881063"/>
                <a:gd name="connsiteY16" fmla="*/ 59531 h 759619"/>
                <a:gd name="connsiteX17" fmla="*/ 690563 w 881063"/>
                <a:gd name="connsiteY17" fmla="*/ 71438 h 759619"/>
                <a:gd name="connsiteX18" fmla="*/ 709613 w 881063"/>
                <a:gd name="connsiteY18" fmla="*/ 90488 h 759619"/>
                <a:gd name="connsiteX19" fmla="*/ 762000 w 881063"/>
                <a:gd name="connsiteY19" fmla="*/ 154781 h 759619"/>
                <a:gd name="connsiteX20" fmla="*/ 802481 w 881063"/>
                <a:gd name="connsiteY20" fmla="*/ 209550 h 759619"/>
                <a:gd name="connsiteX21" fmla="*/ 842963 w 881063"/>
                <a:gd name="connsiteY21" fmla="*/ 273844 h 759619"/>
                <a:gd name="connsiteX22" fmla="*/ 866775 w 881063"/>
                <a:gd name="connsiteY22" fmla="*/ 319088 h 759619"/>
                <a:gd name="connsiteX23" fmla="*/ 878681 w 881063"/>
                <a:gd name="connsiteY23" fmla="*/ 352425 h 759619"/>
                <a:gd name="connsiteX24" fmla="*/ 881063 w 881063"/>
                <a:gd name="connsiteY24" fmla="*/ 373856 h 759619"/>
                <a:gd name="connsiteX25" fmla="*/ 881063 w 881063"/>
                <a:gd name="connsiteY25" fmla="*/ 400050 h 759619"/>
                <a:gd name="connsiteX26" fmla="*/ 871538 w 881063"/>
                <a:gd name="connsiteY26" fmla="*/ 421481 h 759619"/>
                <a:gd name="connsiteX27" fmla="*/ 852488 w 881063"/>
                <a:gd name="connsiteY27" fmla="*/ 438150 h 759619"/>
                <a:gd name="connsiteX28" fmla="*/ 838200 w 881063"/>
                <a:gd name="connsiteY28" fmla="*/ 447675 h 759619"/>
                <a:gd name="connsiteX29" fmla="*/ 785813 w 881063"/>
                <a:gd name="connsiteY29" fmla="*/ 452438 h 759619"/>
                <a:gd name="connsiteX30" fmla="*/ 745331 w 881063"/>
                <a:gd name="connsiteY30" fmla="*/ 452438 h 759619"/>
                <a:gd name="connsiteX31" fmla="*/ 688181 w 881063"/>
                <a:gd name="connsiteY31" fmla="*/ 464344 h 759619"/>
                <a:gd name="connsiteX32" fmla="*/ 597694 w 881063"/>
                <a:gd name="connsiteY32" fmla="*/ 495300 h 759619"/>
                <a:gd name="connsiteX33" fmla="*/ 369094 w 881063"/>
                <a:gd name="connsiteY33" fmla="*/ 607219 h 759619"/>
                <a:gd name="connsiteX34" fmla="*/ 71438 w 881063"/>
                <a:gd name="connsiteY34" fmla="*/ 738188 h 759619"/>
                <a:gd name="connsiteX35" fmla="*/ 0 w 881063"/>
                <a:gd name="connsiteY35" fmla="*/ 759619 h 759619"/>
                <a:gd name="connsiteX36" fmla="*/ 21431 w 881063"/>
                <a:gd name="connsiteY36" fmla="*/ 692944 h 759619"/>
                <a:gd name="connsiteX37" fmla="*/ 157163 w 881063"/>
                <a:gd name="connsiteY37" fmla="*/ 585788 h 759619"/>
                <a:gd name="connsiteX38" fmla="*/ 304800 w 881063"/>
                <a:gd name="connsiteY38" fmla="*/ 457200 h 759619"/>
                <a:gd name="connsiteX39" fmla="*/ 395288 w 881063"/>
                <a:gd name="connsiteY39" fmla="*/ 36671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1063" h="759619">
                  <a:moveTo>
                    <a:pt x="395288" y="366713"/>
                  </a:moveTo>
                  <a:lnTo>
                    <a:pt x="514350" y="247650"/>
                  </a:lnTo>
                  <a:lnTo>
                    <a:pt x="552450" y="207169"/>
                  </a:lnTo>
                  <a:lnTo>
                    <a:pt x="561975" y="190500"/>
                  </a:lnTo>
                  <a:lnTo>
                    <a:pt x="564356" y="176213"/>
                  </a:lnTo>
                  <a:lnTo>
                    <a:pt x="561975" y="154781"/>
                  </a:lnTo>
                  <a:lnTo>
                    <a:pt x="547688" y="119063"/>
                  </a:lnTo>
                  <a:lnTo>
                    <a:pt x="523875" y="88106"/>
                  </a:lnTo>
                  <a:lnTo>
                    <a:pt x="497681" y="61913"/>
                  </a:lnTo>
                  <a:lnTo>
                    <a:pt x="485775" y="52388"/>
                  </a:lnTo>
                  <a:lnTo>
                    <a:pt x="478631" y="30956"/>
                  </a:lnTo>
                  <a:lnTo>
                    <a:pt x="481013" y="16669"/>
                  </a:lnTo>
                  <a:lnTo>
                    <a:pt x="488156" y="2381"/>
                  </a:lnTo>
                  <a:lnTo>
                    <a:pt x="500063" y="0"/>
                  </a:lnTo>
                  <a:lnTo>
                    <a:pt x="552450" y="9525"/>
                  </a:lnTo>
                  <a:lnTo>
                    <a:pt x="628650" y="38100"/>
                  </a:lnTo>
                  <a:lnTo>
                    <a:pt x="671513" y="59531"/>
                  </a:lnTo>
                  <a:lnTo>
                    <a:pt x="690563" y="71438"/>
                  </a:lnTo>
                  <a:lnTo>
                    <a:pt x="709613" y="90488"/>
                  </a:lnTo>
                  <a:lnTo>
                    <a:pt x="762000" y="154781"/>
                  </a:lnTo>
                  <a:lnTo>
                    <a:pt x="802481" y="209550"/>
                  </a:lnTo>
                  <a:lnTo>
                    <a:pt x="842963" y="273844"/>
                  </a:lnTo>
                  <a:lnTo>
                    <a:pt x="866775" y="319088"/>
                  </a:lnTo>
                  <a:lnTo>
                    <a:pt x="878681" y="352425"/>
                  </a:lnTo>
                  <a:lnTo>
                    <a:pt x="881063" y="373856"/>
                  </a:lnTo>
                  <a:lnTo>
                    <a:pt x="881063" y="400050"/>
                  </a:lnTo>
                  <a:lnTo>
                    <a:pt x="871538" y="421481"/>
                  </a:lnTo>
                  <a:lnTo>
                    <a:pt x="852488" y="438150"/>
                  </a:lnTo>
                  <a:lnTo>
                    <a:pt x="838200" y="447675"/>
                  </a:lnTo>
                  <a:lnTo>
                    <a:pt x="785813" y="452438"/>
                  </a:lnTo>
                  <a:lnTo>
                    <a:pt x="745331" y="452438"/>
                  </a:lnTo>
                  <a:lnTo>
                    <a:pt x="688181" y="464344"/>
                  </a:lnTo>
                  <a:lnTo>
                    <a:pt x="597694" y="495300"/>
                  </a:lnTo>
                  <a:lnTo>
                    <a:pt x="369094" y="607219"/>
                  </a:lnTo>
                  <a:lnTo>
                    <a:pt x="71438" y="738188"/>
                  </a:lnTo>
                  <a:lnTo>
                    <a:pt x="0" y="759619"/>
                  </a:lnTo>
                  <a:lnTo>
                    <a:pt x="21431" y="692944"/>
                  </a:lnTo>
                  <a:lnTo>
                    <a:pt x="157163" y="585788"/>
                  </a:lnTo>
                  <a:lnTo>
                    <a:pt x="304800" y="457200"/>
                  </a:lnTo>
                  <a:lnTo>
                    <a:pt x="395288" y="3667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5">
              <a:extLst>
                <a:ext uri="{FF2B5EF4-FFF2-40B4-BE49-F238E27FC236}">
                  <a16:creationId xmlns:a16="http://schemas.microsoft.com/office/drawing/2014/main" id="{07A0CB4A-F8F2-48FC-A4F7-C99732EBD404}"/>
                </a:ext>
              </a:extLst>
            </p:cNvPr>
            <p:cNvSpPr/>
            <p:nvPr/>
          </p:nvSpPr>
          <p:spPr>
            <a:xfrm>
              <a:off x="6151563" y="4314825"/>
              <a:ext cx="1428750" cy="1300163"/>
            </a:xfrm>
            <a:custGeom>
              <a:avLst/>
              <a:gdLst>
                <a:gd name="connsiteX0" fmla="*/ 276225 w 1428750"/>
                <a:gd name="connsiteY0" fmla="*/ 492919 h 1300163"/>
                <a:gd name="connsiteX1" fmla="*/ 126206 w 1428750"/>
                <a:gd name="connsiteY1" fmla="*/ 266700 h 1300163"/>
                <a:gd name="connsiteX2" fmla="*/ 0 w 1428750"/>
                <a:gd name="connsiteY2" fmla="*/ 73819 h 1300163"/>
                <a:gd name="connsiteX3" fmla="*/ 2381 w 1428750"/>
                <a:gd name="connsiteY3" fmla="*/ 0 h 1300163"/>
                <a:gd name="connsiteX4" fmla="*/ 121444 w 1428750"/>
                <a:gd name="connsiteY4" fmla="*/ 88106 h 1300163"/>
                <a:gd name="connsiteX5" fmla="*/ 178594 w 1428750"/>
                <a:gd name="connsiteY5" fmla="*/ 135731 h 1300163"/>
                <a:gd name="connsiteX6" fmla="*/ 276225 w 1428750"/>
                <a:gd name="connsiteY6" fmla="*/ 242888 h 1300163"/>
                <a:gd name="connsiteX7" fmla="*/ 354806 w 1428750"/>
                <a:gd name="connsiteY7" fmla="*/ 323850 h 1300163"/>
                <a:gd name="connsiteX8" fmla="*/ 445294 w 1428750"/>
                <a:gd name="connsiteY8" fmla="*/ 416719 h 1300163"/>
                <a:gd name="connsiteX9" fmla="*/ 609600 w 1428750"/>
                <a:gd name="connsiteY9" fmla="*/ 583406 h 1300163"/>
                <a:gd name="connsiteX10" fmla="*/ 759619 w 1428750"/>
                <a:gd name="connsiteY10" fmla="*/ 733425 h 1300163"/>
                <a:gd name="connsiteX11" fmla="*/ 907256 w 1428750"/>
                <a:gd name="connsiteY11" fmla="*/ 876300 h 1300163"/>
                <a:gd name="connsiteX12" fmla="*/ 990600 w 1428750"/>
                <a:gd name="connsiteY12" fmla="*/ 952500 h 1300163"/>
                <a:gd name="connsiteX13" fmla="*/ 1107281 w 1428750"/>
                <a:gd name="connsiteY13" fmla="*/ 1040606 h 1300163"/>
                <a:gd name="connsiteX14" fmla="*/ 1259681 w 1428750"/>
                <a:gd name="connsiteY14" fmla="*/ 1143000 h 1300163"/>
                <a:gd name="connsiteX15" fmla="*/ 1383506 w 1428750"/>
                <a:gd name="connsiteY15" fmla="*/ 1219200 h 1300163"/>
                <a:gd name="connsiteX16" fmla="*/ 1412081 w 1428750"/>
                <a:gd name="connsiteY16" fmla="*/ 1238250 h 1300163"/>
                <a:gd name="connsiteX17" fmla="*/ 1423987 w 1428750"/>
                <a:gd name="connsiteY17" fmla="*/ 1252538 h 1300163"/>
                <a:gd name="connsiteX18" fmla="*/ 1428750 w 1428750"/>
                <a:gd name="connsiteY18" fmla="*/ 1264444 h 1300163"/>
                <a:gd name="connsiteX19" fmla="*/ 1428750 w 1428750"/>
                <a:gd name="connsiteY19" fmla="*/ 1278731 h 1300163"/>
                <a:gd name="connsiteX20" fmla="*/ 1419225 w 1428750"/>
                <a:gd name="connsiteY20" fmla="*/ 1293019 h 1300163"/>
                <a:gd name="connsiteX21" fmla="*/ 1400175 w 1428750"/>
                <a:gd name="connsiteY21" fmla="*/ 1300163 h 1300163"/>
                <a:gd name="connsiteX22" fmla="*/ 1300162 w 1428750"/>
                <a:gd name="connsiteY22" fmla="*/ 1295400 h 1300163"/>
                <a:gd name="connsiteX23" fmla="*/ 1147762 w 1428750"/>
                <a:gd name="connsiteY23" fmla="*/ 1288256 h 1300163"/>
                <a:gd name="connsiteX24" fmla="*/ 933450 w 1428750"/>
                <a:gd name="connsiteY24" fmla="*/ 1278731 h 1300163"/>
                <a:gd name="connsiteX25" fmla="*/ 850106 w 1428750"/>
                <a:gd name="connsiteY25" fmla="*/ 1278731 h 1300163"/>
                <a:gd name="connsiteX26" fmla="*/ 821531 w 1428750"/>
                <a:gd name="connsiteY26" fmla="*/ 1273969 h 1300163"/>
                <a:gd name="connsiteX27" fmla="*/ 802481 w 1428750"/>
                <a:gd name="connsiteY27" fmla="*/ 1259681 h 1300163"/>
                <a:gd name="connsiteX28" fmla="*/ 776287 w 1428750"/>
                <a:gd name="connsiteY28" fmla="*/ 1233488 h 1300163"/>
                <a:gd name="connsiteX29" fmla="*/ 738187 w 1428750"/>
                <a:gd name="connsiteY29" fmla="*/ 1173956 h 1300163"/>
                <a:gd name="connsiteX30" fmla="*/ 628650 w 1428750"/>
                <a:gd name="connsiteY30" fmla="*/ 1014413 h 1300163"/>
                <a:gd name="connsiteX31" fmla="*/ 461962 w 1428750"/>
                <a:gd name="connsiteY31" fmla="*/ 766763 h 1300163"/>
                <a:gd name="connsiteX32" fmla="*/ 276225 w 1428750"/>
                <a:gd name="connsiteY32" fmla="*/ 492919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8750" h="1300163">
                  <a:moveTo>
                    <a:pt x="276225" y="492919"/>
                  </a:moveTo>
                  <a:lnTo>
                    <a:pt x="126206" y="266700"/>
                  </a:lnTo>
                  <a:lnTo>
                    <a:pt x="0" y="73819"/>
                  </a:lnTo>
                  <a:cubicBezTo>
                    <a:pt x="794" y="49213"/>
                    <a:pt x="1587" y="24606"/>
                    <a:pt x="2381" y="0"/>
                  </a:cubicBezTo>
                  <a:lnTo>
                    <a:pt x="121444" y="88106"/>
                  </a:lnTo>
                  <a:lnTo>
                    <a:pt x="178594" y="135731"/>
                  </a:lnTo>
                  <a:lnTo>
                    <a:pt x="276225" y="242888"/>
                  </a:lnTo>
                  <a:lnTo>
                    <a:pt x="354806" y="323850"/>
                  </a:lnTo>
                  <a:lnTo>
                    <a:pt x="445294" y="416719"/>
                  </a:lnTo>
                  <a:lnTo>
                    <a:pt x="609600" y="583406"/>
                  </a:lnTo>
                  <a:lnTo>
                    <a:pt x="759619" y="733425"/>
                  </a:lnTo>
                  <a:lnTo>
                    <a:pt x="907256" y="876300"/>
                  </a:lnTo>
                  <a:lnTo>
                    <a:pt x="990600" y="952500"/>
                  </a:lnTo>
                  <a:lnTo>
                    <a:pt x="1107281" y="1040606"/>
                  </a:lnTo>
                  <a:lnTo>
                    <a:pt x="1259681" y="1143000"/>
                  </a:lnTo>
                  <a:lnTo>
                    <a:pt x="1383506" y="1219200"/>
                  </a:lnTo>
                  <a:lnTo>
                    <a:pt x="1412081" y="1238250"/>
                  </a:lnTo>
                  <a:lnTo>
                    <a:pt x="1423987" y="1252538"/>
                  </a:lnTo>
                  <a:lnTo>
                    <a:pt x="1428750" y="1264444"/>
                  </a:lnTo>
                  <a:lnTo>
                    <a:pt x="1428750" y="1278731"/>
                  </a:lnTo>
                  <a:lnTo>
                    <a:pt x="1419225" y="1293019"/>
                  </a:lnTo>
                  <a:lnTo>
                    <a:pt x="1400175" y="1300163"/>
                  </a:lnTo>
                  <a:lnTo>
                    <a:pt x="1300162" y="1295400"/>
                  </a:lnTo>
                  <a:lnTo>
                    <a:pt x="1147762" y="1288256"/>
                  </a:lnTo>
                  <a:lnTo>
                    <a:pt x="933450" y="1278731"/>
                  </a:lnTo>
                  <a:lnTo>
                    <a:pt x="850106" y="1278731"/>
                  </a:lnTo>
                  <a:lnTo>
                    <a:pt x="821531" y="1273969"/>
                  </a:lnTo>
                  <a:lnTo>
                    <a:pt x="802481" y="1259681"/>
                  </a:lnTo>
                  <a:lnTo>
                    <a:pt x="776287" y="1233488"/>
                  </a:lnTo>
                  <a:lnTo>
                    <a:pt x="738187" y="1173956"/>
                  </a:lnTo>
                  <a:lnTo>
                    <a:pt x="628650" y="1014413"/>
                  </a:lnTo>
                  <a:lnTo>
                    <a:pt x="461962" y="766763"/>
                  </a:lnTo>
                  <a:lnTo>
                    <a:pt x="276225" y="4929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45C65623-CCCC-4EF0-B5C7-31027E7E3D1A}"/>
              </a:ext>
            </a:extLst>
          </p:cNvPr>
          <p:cNvGrpSpPr/>
          <p:nvPr/>
        </p:nvGrpSpPr>
        <p:grpSpPr>
          <a:xfrm>
            <a:off x="2505075" y="1619250"/>
            <a:ext cx="4922838" cy="4340225"/>
            <a:chOff x="2505075" y="1619250"/>
            <a:chExt cx="4922838" cy="4340225"/>
          </a:xfrm>
        </p:grpSpPr>
        <p:sp>
          <p:nvSpPr>
            <p:cNvPr id="39" name="フリーフォーム 119">
              <a:extLst>
                <a:ext uri="{FF2B5EF4-FFF2-40B4-BE49-F238E27FC236}">
                  <a16:creationId xmlns:a16="http://schemas.microsoft.com/office/drawing/2014/main" id="{0F39D8E5-A156-43F8-97C7-D00FCA1F6658}"/>
                </a:ext>
              </a:extLst>
            </p:cNvPr>
            <p:cNvSpPr/>
            <p:nvPr/>
          </p:nvSpPr>
          <p:spPr>
            <a:xfrm>
              <a:off x="2544763" y="1619250"/>
              <a:ext cx="1470025" cy="1846263"/>
            </a:xfrm>
            <a:custGeom>
              <a:avLst/>
              <a:gdLst>
                <a:gd name="connsiteX0" fmla="*/ 904875 w 1469232"/>
                <a:gd name="connsiteY0" fmla="*/ 561975 h 1845469"/>
                <a:gd name="connsiteX1" fmla="*/ 983457 w 1469232"/>
                <a:gd name="connsiteY1" fmla="*/ 423863 h 1845469"/>
                <a:gd name="connsiteX2" fmla="*/ 1019175 w 1469232"/>
                <a:gd name="connsiteY2" fmla="*/ 352425 h 1845469"/>
                <a:gd name="connsiteX3" fmla="*/ 1045369 w 1469232"/>
                <a:gd name="connsiteY3" fmla="*/ 300038 h 1845469"/>
                <a:gd name="connsiteX4" fmla="*/ 1081088 w 1469232"/>
                <a:gd name="connsiteY4" fmla="*/ 209550 h 1845469"/>
                <a:gd name="connsiteX5" fmla="*/ 1081088 w 1469232"/>
                <a:gd name="connsiteY5" fmla="*/ 195263 h 1845469"/>
                <a:gd name="connsiteX6" fmla="*/ 1078707 w 1469232"/>
                <a:gd name="connsiteY6" fmla="*/ 173831 h 1845469"/>
                <a:gd name="connsiteX7" fmla="*/ 1076325 w 1469232"/>
                <a:gd name="connsiteY7" fmla="*/ 159544 h 1845469"/>
                <a:gd name="connsiteX8" fmla="*/ 1066800 w 1469232"/>
                <a:gd name="connsiteY8" fmla="*/ 140494 h 1845469"/>
                <a:gd name="connsiteX9" fmla="*/ 1052513 w 1469232"/>
                <a:gd name="connsiteY9" fmla="*/ 123825 h 1845469"/>
                <a:gd name="connsiteX10" fmla="*/ 1023938 w 1469232"/>
                <a:gd name="connsiteY10" fmla="*/ 102394 h 1845469"/>
                <a:gd name="connsiteX11" fmla="*/ 995363 w 1469232"/>
                <a:gd name="connsiteY11" fmla="*/ 85725 h 1845469"/>
                <a:gd name="connsiteX12" fmla="*/ 966788 w 1469232"/>
                <a:gd name="connsiteY12" fmla="*/ 76200 h 1845469"/>
                <a:gd name="connsiteX13" fmla="*/ 954882 w 1469232"/>
                <a:gd name="connsiteY13" fmla="*/ 71438 h 1845469"/>
                <a:gd name="connsiteX14" fmla="*/ 942975 w 1469232"/>
                <a:gd name="connsiteY14" fmla="*/ 61913 h 1845469"/>
                <a:gd name="connsiteX15" fmla="*/ 935832 w 1469232"/>
                <a:gd name="connsiteY15" fmla="*/ 45244 h 1845469"/>
                <a:gd name="connsiteX16" fmla="*/ 933450 w 1469232"/>
                <a:gd name="connsiteY16" fmla="*/ 28575 h 1845469"/>
                <a:gd name="connsiteX17" fmla="*/ 935832 w 1469232"/>
                <a:gd name="connsiteY17" fmla="*/ 14288 h 1845469"/>
                <a:gd name="connsiteX18" fmla="*/ 947738 w 1469232"/>
                <a:gd name="connsiteY18" fmla="*/ 2381 h 1845469"/>
                <a:gd name="connsiteX19" fmla="*/ 966788 w 1469232"/>
                <a:gd name="connsiteY19" fmla="*/ 0 h 1845469"/>
                <a:gd name="connsiteX20" fmla="*/ 1016794 w 1469232"/>
                <a:gd name="connsiteY20" fmla="*/ 9525 h 1845469"/>
                <a:gd name="connsiteX21" fmla="*/ 1116807 w 1469232"/>
                <a:gd name="connsiteY21" fmla="*/ 38100 h 1845469"/>
                <a:gd name="connsiteX22" fmla="*/ 1216819 w 1469232"/>
                <a:gd name="connsiteY22" fmla="*/ 73819 h 1845469"/>
                <a:gd name="connsiteX23" fmla="*/ 1307307 w 1469232"/>
                <a:gd name="connsiteY23" fmla="*/ 114300 h 1845469"/>
                <a:gd name="connsiteX24" fmla="*/ 1388269 w 1469232"/>
                <a:gd name="connsiteY24" fmla="*/ 152400 h 1845469"/>
                <a:gd name="connsiteX25" fmla="*/ 1412082 w 1469232"/>
                <a:gd name="connsiteY25" fmla="*/ 169069 h 1845469"/>
                <a:gd name="connsiteX26" fmla="*/ 1438275 w 1469232"/>
                <a:gd name="connsiteY26" fmla="*/ 192881 h 1845469"/>
                <a:gd name="connsiteX27" fmla="*/ 1454944 w 1469232"/>
                <a:gd name="connsiteY27" fmla="*/ 214313 h 1845469"/>
                <a:gd name="connsiteX28" fmla="*/ 1462088 w 1469232"/>
                <a:gd name="connsiteY28" fmla="*/ 230981 h 1845469"/>
                <a:gd name="connsiteX29" fmla="*/ 1469232 w 1469232"/>
                <a:gd name="connsiteY29" fmla="*/ 250031 h 1845469"/>
                <a:gd name="connsiteX30" fmla="*/ 1469232 w 1469232"/>
                <a:gd name="connsiteY30" fmla="*/ 266700 h 1845469"/>
                <a:gd name="connsiteX31" fmla="*/ 1462088 w 1469232"/>
                <a:gd name="connsiteY31" fmla="*/ 288131 h 1845469"/>
                <a:gd name="connsiteX32" fmla="*/ 1438275 w 1469232"/>
                <a:gd name="connsiteY32" fmla="*/ 304800 h 1845469"/>
                <a:gd name="connsiteX33" fmla="*/ 1402557 w 1469232"/>
                <a:gd name="connsiteY33" fmla="*/ 321469 h 1845469"/>
                <a:gd name="connsiteX34" fmla="*/ 1373982 w 1469232"/>
                <a:gd name="connsiteY34" fmla="*/ 338138 h 1845469"/>
                <a:gd name="connsiteX35" fmla="*/ 1345407 w 1469232"/>
                <a:gd name="connsiteY35" fmla="*/ 361950 h 1845469"/>
                <a:gd name="connsiteX36" fmla="*/ 1326357 w 1469232"/>
                <a:gd name="connsiteY36" fmla="*/ 390525 h 1845469"/>
                <a:gd name="connsiteX37" fmla="*/ 1300163 w 1469232"/>
                <a:gd name="connsiteY37" fmla="*/ 442913 h 1845469"/>
                <a:gd name="connsiteX38" fmla="*/ 1233488 w 1469232"/>
                <a:gd name="connsiteY38" fmla="*/ 557213 h 1845469"/>
                <a:gd name="connsiteX39" fmla="*/ 1085850 w 1469232"/>
                <a:gd name="connsiteY39" fmla="*/ 762000 h 1845469"/>
                <a:gd name="connsiteX40" fmla="*/ 940594 w 1469232"/>
                <a:gd name="connsiteY40" fmla="*/ 942975 h 1845469"/>
                <a:gd name="connsiteX41" fmla="*/ 800100 w 1469232"/>
                <a:gd name="connsiteY41" fmla="*/ 1112044 h 1845469"/>
                <a:gd name="connsiteX42" fmla="*/ 619125 w 1469232"/>
                <a:gd name="connsiteY42" fmla="*/ 1314450 h 1845469"/>
                <a:gd name="connsiteX43" fmla="*/ 485775 w 1469232"/>
                <a:gd name="connsiteY43" fmla="*/ 1447800 h 1845469"/>
                <a:gd name="connsiteX44" fmla="*/ 373857 w 1469232"/>
                <a:gd name="connsiteY44" fmla="*/ 1559719 h 1845469"/>
                <a:gd name="connsiteX45" fmla="*/ 233363 w 1469232"/>
                <a:gd name="connsiteY45" fmla="*/ 1688306 h 1845469"/>
                <a:gd name="connsiteX46" fmla="*/ 76200 w 1469232"/>
                <a:gd name="connsiteY46" fmla="*/ 1816894 h 1845469"/>
                <a:gd name="connsiteX47" fmla="*/ 47625 w 1469232"/>
                <a:gd name="connsiteY47" fmla="*/ 1835944 h 1845469"/>
                <a:gd name="connsiteX48" fmla="*/ 21432 w 1469232"/>
                <a:gd name="connsiteY48" fmla="*/ 1845469 h 1845469"/>
                <a:gd name="connsiteX49" fmla="*/ 9525 w 1469232"/>
                <a:gd name="connsiteY49" fmla="*/ 1845469 h 1845469"/>
                <a:gd name="connsiteX50" fmla="*/ 0 w 1469232"/>
                <a:gd name="connsiteY50" fmla="*/ 1835944 h 1845469"/>
                <a:gd name="connsiteX51" fmla="*/ 0 w 1469232"/>
                <a:gd name="connsiteY51" fmla="*/ 1824038 h 1845469"/>
                <a:gd name="connsiteX52" fmla="*/ 2382 w 1469232"/>
                <a:gd name="connsiteY52" fmla="*/ 1804988 h 1845469"/>
                <a:gd name="connsiteX53" fmla="*/ 9525 w 1469232"/>
                <a:gd name="connsiteY53" fmla="*/ 1790700 h 1845469"/>
                <a:gd name="connsiteX54" fmla="*/ 76200 w 1469232"/>
                <a:gd name="connsiteY54" fmla="*/ 1719263 h 1845469"/>
                <a:gd name="connsiteX55" fmla="*/ 185738 w 1469232"/>
                <a:gd name="connsiteY55" fmla="*/ 1597819 h 1845469"/>
                <a:gd name="connsiteX56" fmla="*/ 319088 w 1469232"/>
                <a:gd name="connsiteY56" fmla="*/ 1435894 h 1845469"/>
                <a:gd name="connsiteX57" fmla="*/ 528638 w 1469232"/>
                <a:gd name="connsiteY57" fmla="*/ 1152525 h 1845469"/>
                <a:gd name="connsiteX58" fmla="*/ 745332 w 1469232"/>
                <a:gd name="connsiteY58" fmla="*/ 826294 h 1845469"/>
                <a:gd name="connsiteX59" fmla="*/ 904875 w 1469232"/>
                <a:gd name="connsiteY59" fmla="*/ 561975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69232" h="1845469">
                  <a:moveTo>
                    <a:pt x="904875" y="561975"/>
                  </a:moveTo>
                  <a:lnTo>
                    <a:pt x="983457" y="423863"/>
                  </a:lnTo>
                  <a:lnTo>
                    <a:pt x="1019175" y="352425"/>
                  </a:lnTo>
                  <a:lnTo>
                    <a:pt x="1045369" y="300038"/>
                  </a:lnTo>
                  <a:lnTo>
                    <a:pt x="1081088" y="209550"/>
                  </a:lnTo>
                  <a:lnTo>
                    <a:pt x="1081088" y="195263"/>
                  </a:lnTo>
                  <a:lnTo>
                    <a:pt x="1078707" y="173831"/>
                  </a:lnTo>
                  <a:lnTo>
                    <a:pt x="1076325" y="159544"/>
                  </a:lnTo>
                  <a:lnTo>
                    <a:pt x="1066800" y="140494"/>
                  </a:lnTo>
                  <a:lnTo>
                    <a:pt x="1052513" y="123825"/>
                  </a:lnTo>
                  <a:lnTo>
                    <a:pt x="1023938" y="102394"/>
                  </a:lnTo>
                  <a:lnTo>
                    <a:pt x="995363" y="85725"/>
                  </a:lnTo>
                  <a:lnTo>
                    <a:pt x="966788" y="76200"/>
                  </a:lnTo>
                  <a:lnTo>
                    <a:pt x="954882" y="71438"/>
                  </a:lnTo>
                  <a:lnTo>
                    <a:pt x="942975" y="61913"/>
                  </a:lnTo>
                  <a:lnTo>
                    <a:pt x="935832" y="45244"/>
                  </a:lnTo>
                  <a:lnTo>
                    <a:pt x="933450" y="28575"/>
                  </a:lnTo>
                  <a:lnTo>
                    <a:pt x="935832" y="14288"/>
                  </a:lnTo>
                  <a:lnTo>
                    <a:pt x="947738" y="2381"/>
                  </a:lnTo>
                  <a:lnTo>
                    <a:pt x="966788" y="0"/>
                  </a:lnTo>
                  <a:lnTo>
                    <a:pt x="1016794" y="9525"/>
                  </a:lnTo>
                  <a:lnTo>
                    <a:pt x="1116807" y="38100"/>
                  </a:lnTo>
                  <a:lnTo>
                    <a:pt x="1216819" y="73819"/>
                  </a:lnTo>
                  <a:lnTo>
                    <a:pt x="1307307" y="114300"/>
                  </a:lnTo>
                  <a:lnTo>
                    <a:pt x="1388269" y="152400"/>
                  </a:lnTo>
                  <a:lnTo>
                    <a:pt x="1412082" y="169069"/>
                  </a:lnTo>
                  <a:lnTo>
                    <a:pt x="1438275" y="192881"/>
                  </a:lnTo>
                  <a:lnTo>
                    <a:pt x="1454944" y="214313"/>
                  </a:lnTo>
                  <a:lnTo>
                    <a:pt x="1462088" y="230981"/>
                  </a:lnTo>
                  <a:lnTo>
                    <a:pt x="1469232" y="250031"/>
                  </a:lnTo>
                  <a:lnTo>
                    <a:pt x="1469232" y="266700"/>
                  </a:lnTo>
                  <a:lnTo>
                    <a:pt x="1462088" y="288131"/>
                  </a:lnTo>
                  <a:lnTo>
                    <a:pt x="1438275" y="304800"/>
                  </a:lnTo>
                  <a:lnTo>
                    <a:pt x="1402557" y="321469"/>
                  </a:lnTo>
                  <a:lnTo>
                    <a:pt x="1373982" y="338138"/>
                  </a:lnTo>
                  <a:lnTo>
                    <a:pt x="1345407" y="361950"/>
                  </a:lnTo>
                  <a:lnTo>
                    <a:pt x="1326357" y="390525"/>
                  </a:lnTo>
                  <a:lnTo>
                    <a:pt x="1300163" y="442913"/>
                  </a:lnTo>
                  <a:lnTo>
                    <a:pt x="1233488" y="557213"/>
                  </a:lnTo>
                  <a:lnTo>
                    <a:pt x="1085850" y="762000"/>
                  </a:lnTo>
                  <a:lnTo>
                    <a:pt x="940594" y="942975"/>
                  </a:lnTo>
                  <a:lnTo>
                    <a:pt x="800100" y="1112044"/>
                  </a:lnTo>
                  <a:lnTo>
                    <a:pt x="619125" y="1314450"/>
                  </a:lnTo>
                  <a:lnTo>
                    <a:pt x="485775" y="1447800"/>
                  </a:lnTo>
                  <a:lnTo>
                    <a:pt x="373857" y="1559719"/>
                  </a:lnTo>
                  <a:lnTo>
                    <a:pt x="233363" y="1688306"/>
                  </a:lnTo>
                  <a:lnTo>
                    <a:pt x="76200" y="1816894"/>
                  </a:lnTo>
                  <a:lnTo>
                    <a:pt x="47625" y="1835944"/>
                  </a:lnTo>
                  <a:lnTo>
                    <a:pt x="21432" y="1845469"/>
                  </a:lnTo>
                  <a:lnTo>
                    <a:pt x="9525" y="1845469"/>
                  </a:lnTo>
                  <a:lnTo>
                    <a:pt x="0" y="1835944"/>
                  </a:lnTo>
                  <a:lnTo>
                    <a:pt x="0" y="1824038"/>
                  </a:lnTo>
                  <a:lnTo>
                    <a:pt x="2382" y="1804988"/>
                  </a:lnTo>
                  <a:lnTo>
                    <a:pt x="9525" y="1790700"/>
                  </a:lnTo>
                  <a:lnTo>
                    <a:pt x="76200" y="1719263"/>
                  </a:lnTo>
                  <a:lnTo>
                    <a:pt x="185738" y="1597819"/>
                  </a:lnTo>
                  <a:lnTo>
                    <a:pt x="319088" y="1435894"/>
                  </a:lnTo>
                  <a:lnTo>
                    <a:pt x="528638" y="1152525"/>
                  </a:lnTo>
                  <a:lnTo>
                    <a:pt x="745332" y="826294"/>
                  </a:lnTo>
                  <a:lnTo>
                    <a:pt x="904875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3">
              <a:extLst>
                <a:ext uri="{FF2B5EF4-FFF2-40B4-BE49-F238E27FC236}">
                  <a16:creationId xmlns:a16="http://schemas.microsoft.com/office/drawing/2014/main" id="{DF8FA898-A548-4328-B4DA-9C257C4D68CC}"/>
                </a:ext>
              </a:extLst>
            </p:cNvPr>
            <p:cNvSpPr/>
            <p:nvPr/>
          </p:nvSpPr>
          <p:spPr>
            <a:xfrm>
              <a:off x="3910013" y="4094163"/>
              <a:ext cx="625475" cy="930275"/>
            </a:xfrm>
            <a:custGeom>
              <a:avLst/>
              <a:gdLst>
                <a:gd name="connsiteX0" fmla="*/ 128587 w 626268"/>
                <a:gd name="connsiteY0" fmla="*/ 604837 h 931069"/>
                <a:gd name="connsiteX1" fmla="*/ 192881 w 626268"/>
                <a:gd name="connsiteY1" fmla="*/ 454819 h 931069"/>
                <a:gd name="connsiteX2" fmla="*/ 240506 w 626268"/>
                <a:gd name="connsiteY2" fmla="*/ 333375 h 931069"/>
                <a:gd name="connsiteX3" fmla="*/ 264318 w 626268"/>
                <a:gd name="connsiteY3" fmla="*/ 276225 h 931069"/>
                <a:gd name="connsiteX4" fmla="*/ 271462 w 626268"/>
                <a:gd name="connsiteY4" fmla="*/ 242887 h 931069"/>
                <a:gd name="connsiteX5" fmla="*/ 273843 w 626268"/>
                <a:gd name="connsiteY5" fmla="*/ 209550 h 931069"/>
                <a:gd name="connsiteX6" fmla="*/ 271462 w 626268"/>
                <a:gd name="connsiteY6" fmla="*/ 183356 h 931069"/>
                <a:gd name="connsiteX7" fmla="*/ 269081 w 626268"/>
                <a:gd name="connsiteY7" fmla="*/ 159544 h 931069"/>
                <a:gd name="connsiteX8" fmla="*/ 259556 w 626268"/>
                <a:gd name="connsiteY8" fmla="*/ 135731 h 931069"/>
                <a:gd name="connsiteX9" fmla="*/ 245268 w 626268"/>
                <a:gd name="connsiteY9" fmla="*/ 111919 h 931069"/>
                <a:gd name="connsiteX10" fmla="*/ 223837 w 626268"/>
                <a:gd name="connsiteY10" fmla="*/ 92869 h 931069"/>
                <a:gd name="connsiteX11" fmla="*/ 204787 w 626268"/>
                <a:gd name="connsiteY11" fmla="*/ 76200 h 931069"/>
                <a:gd name="connsiteX12" fmla="*/ 183356 w 626268"/>
                <a:gd name="connsiteY12" fmla="*/ 61912 h 931069"/>
                <a:gd name="connsiteX13" fmla="*/ 166687 w 626268"/>
                <a:gd name="connsiteY13" fmla="*/ 52387 h 931069"/>
                <a:gd name="connsiteX14" fmla="*/ 164306 w 626268"/>
                <a:gd name="connsiteY14" fmla="*/ 45244 h 931069"/>
                <a:gd name="connsiteX15" fmla="*/ 161925 w 626268"/>
                <a:gd name="connsiteY15" fmla="*/ 28575 h 931069"/>
                <a:gd name="connsiteX16" fmla="*/ 161925 w 626268"/>
                <a:gd name="connsiteY16" fmla="*/ 7144 h 931069"/>
                <a:gd name="connsiteX17" fmla="*/ 169068 w 626268"/>
                <a:gd name="connsiteY17" fmla="*/ 0 h 931069"/>
                <a:gd name="connsiteX18" fmla="*/ 188118 w 626268"/>
                <a:gd name="connsiteY18" fmla="*/ 0 h 931069"/>
                <a:gd name="connsiteX19" fmla="*/ 223837 w 626268"/>
                <a:gd name="connsiteY19" fmla="*/ 9525 h 931069"/>
                <a:gd name="connsiteX20" fmla="*/ 278606 w 626268"/>
                <a:gd name="connsiteY20" fmla="*/ 28575 h 931069"/>
                <a:gd name="connsiteX21" fmla="*/ 314325 w 626268"/>
                <a:gd name="connsiteY21" fmla="*/ 42862 h 931069"/>
                <a:gd name="connsiteX22" fmla="*/ 373856 w 626268"/>
                <a:gd name="connsiteY22" fmla="*/ 78581 h 931069"/>
                <a:gd name="connsiteX23" fmla="*/ 447675 w 626268"/>
                <a:gd name="connsiteY23" fmla="*/ 128587 h 931069"/>
                <a:gd name="connsiteX24" fmla="*/ 521493 w 626268"/>
                <a:gd name="connsiteY24" fmla="*/ 190500 h 931069"/>
                <a:gd name="connsiteX25" fmla="*/ 595312 w 626268"/>
                <a:gd name="connsiteY25" fmla="*/ 254794 h 931069"/>
                <a:gd name="connsiteX26" fmla="*/ 614362 w 626268"/>
                <a:gd name="connsiteY26" fmla="*/ 276225 h 931069"/>
                <a:gd name="connsiteX27" fmla="*/ 621506 w 626268"/>
                <a:gd name="connsiteY27" fmla="*/ 288131 h 931069"/>
                <a:gd name="connsiteX28" fmla="*/ 626268 w 626268"/>
                <a:gd name="connsiteY28" fmla="*/ 307181 h 931069"/>
                <a:gd name="connsiteX29" fmla="*/ 626268 w 626268"/>
                <a:gd name="connsiteY29" fmla="*/ 319087 h 931069"/>
                <a:gd name="connsiteX30" fmla="*/ 619125 w 626268"/>
                <a:gd name="connsiteY30" fmla="*/ 335756 h 931069"/>
                <a:gd name="connsiteX31" fmla="*/ 609600 w 626268"/>
                <a:gd name="connsiteY31" fmla="*/ 345281 h 931069"/>
                <a:gd name="connsiteX32" fmla="*/ 585787 w 626268"/>
                <a:gd name="connsiteY32" fmla="*/ 352425 h 931069"/>
                <a:gd name="connsiteX33" fmla="*/ 557212 w 626268"/>
                <a:gd name="connsiteY33" fmla="*/ 366712 h 931069"/>
                <a:gd name="connsiteX34" fmla="*/ 528637 w 626268"/>
                <a:gd name="connsiteY34" fmla="*/ 385762 h 931069"/>
                <a:gd name="connsiteX35" fmla="*/ 483393 w 626268"/>
                <a:gd name="connsiteY35" fmla="*/ 423862 h 931069"/>
                <a:gd name="connsiteX36" fmla="*/ 433387 w 626268"/>
                <a:gd name="connsiteY36" fmla="*/ 478631 h 931069"/>
                <a:gd name="connsiteX37" fmla="*/ 221456 w 626268"/>
                <a:gd name="connsiteY37" fmla="*/ 733425 h 931069"/>
                <a:gd name="connsiteX38" fmla="*/ 57150 w 626268"/>
                <a:gd name="connsiteY38" fmla="*/ 914400 h 931069"/>
                <a:gd name="connsiteX39" fmla="*/ 42862 w 626268"/>
                <a:gd name="connsiteY39" fmla="*/ 923925 h 931069"/>
                <a:gd name="connsiteX40" fmla="*/ 30956 w 626268"/>
                <a:gd name="connsiteY40" fmla="*/ 928687 h 931069"/>
                <a:gd name="connsiteX41" fmla="*/ 16668 w 626268"/>
                <a:gd name="connsiteY41" fmla="*/ 931069 h 931069"/>
                <a:gd name="connsiteX42" fmla="*/ 4762 w 626268"/>
                <a:gd name="connsiteY42" fmla="*/ 926306 h 931069"/>
                <a:gd name="connsiteX43" fmla="*/ 0 w 626268"/>
                <a:gd name="connsiteY43" fmla="*/ 912019 h 931069"/>
                <a:gd name="connsiteX44" fmla="*/ 7143 w 626268"/>
                <a:gd name="connsiteY44" fmla="*/ 883444 h 931069"/>
                <a:gd name="connsiteX45" fmla="*/ 42862 w 626268"/>
                <a:gd name="connsiteY45" fmla="*/ 802481 h 931069"/>
                <a:gd name="connsiteX46" fmla="*/ 128587 w 626268"/>
                <a:gd name="connsiteY46" fmla="*/ 604837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6268" h="931069">
                  <a:moveTo>
                    <a:pt x="128587" y="604837"/>
                  </a:moveTo>
                  <a:lnTo>
                    <a:pt x="192881" y="454819"/>
                  </a:lnTo>
                  <a:lnTo>
                    <a:pt x="240506" y="333375"/>
                  </a:lnTo>
                  <a:lnTo>
                    <a:pt x="264318" y="276225"/>
                  </a:lnTo>
                  <a:lnTo>
                    <a:pt x="271462" y="242887"/>
                  </a:lnTo>
                  <a:lnTo>
                    <a:pt x="273843" y="209550"/>
                  </a:lnTo>
                  <a:lnTo>
                    <a:pt x="271462" y="183356"/>
                  </a:lnTo>
                  <a:lnTo>
                    <a:pt x="269081" y="159544"/>
                  </a:lnTo>
                  <a:lnTo>
                    <a:pt x="259556" y="135731"/>
                  </a:lnTo>
                  <a:lnTo>
                    <a:pt x="245268" y="111919"/>
                  </a:lnTo>
                  <a:lnTo>
                    <a:pt x="223837" y="92869"/>
                  </a:lnTo>
                  <a:lnTo>
                    <a:pt x="204787" y="76200"/>
                  </a:lnTo>
                  <a:lnTo>
                    <a:pt x="183356" y="61912"/>
                  </a:lnTo>
                  <a:lnTo>
                    <a:pt x="166687" y="52387"/>
                  </a:lnTo>
                  <a:lnTo>
                    <a:pt x="164306" y="45244"/>
                  </a:lnTo>
                  <a:lnTo>
                    <a:pt x="161925" y="28575"/>
                  </a:lnTo>
                  <a:lnTo>
                    <a:pt x="161925" y="7144"/>
                  </a:lnTo>
                  <a:lnTo>
                    <a:pt x="169068" y="0"/>
                  </a:lnTo>
                  <a:lnTo>
                    <a:pt x="188118" y="0"/>
                  </a:lnTo>
                  <a:lnTo>
                    <a:pt x="223837" y="9525"/>
                  </a:lnTo>
                  <a:lnTo>
                    <a:pt x="278606" y="28575"/>
                  </a:lnTo>
                  <a:lnTo>
                    <a:pt x="314325" y="42862"/>
                  </a:lnTo>
                  <a:lnTo>
                    <a:pt x="373856" y="78581"/>
                  </a:lnTo>
                  <a:lnTo>
                    <a:pt x="447675" y="128587"/>
                  </a:lnTo>
                  <a:lnTo>
                    <a:pt x="521493" y="190500"/>
                  </a:lnTo>
                  <a:lnTo>
                    <a:pt x="595312" y="254794"/>
                  </a:lnTo>
                  <a:lnTo>
                    <a:pt x="614362" y="276225"/>
                  </a:lnTo>
                  <a:lnTo>
                    <a:pt x="621506" y="288131"/>
                  </a:lnTo>
                  <a:lnTo>
                    <a:pt x="626268" y="307181"/>
                  </a:lnTo>
                  <a:lnTo>
                    <a:pt x="626268" y="319087"/>
                  </a:lnTo>
                  <a:lnTo>
                    <a:pt x="619125" y="335756"/>
                  </a:lnTo>
                  <a:lnTo>
                    <a:pt x="609600" y="345281"/>
                  </a:lnTo>
                  <a:lnTo>
                    <a:pt x="585787" y="352425"/>
                  </a:lnTo>
                  <a:lnTo>
                    <a:pt x="557212" y="366712"/>
                  </a:lnTo>
                  <a:lnTo>
                    <a:pt x="528637" y="385762"/>
                  </a:lnTo>
                  <a:lnTo>
                    <a:pt x="483393" y="423862"/>
                  </a:lnTo>
                  <a:lnTo>
                    <a:pt x="433387" y="478631"/>
                  </a:lnTo>
                  <a:lnTo>
                    <a:pt x="221456" y="733425"/>
                  </a:lnTo>
                  <a:lnTo>
                    <a:pt x="57150" y="914400"/>
                  </a:lnTo>
                  <a:lnTo>
                    <a:pt x="42862" y="923925"/>
                  </a:lnTo>
                  <a:lnTo>
                    <a:pt x="30956" y="928687"/>
                  </a:lnTo>
                  <a:lnTo>
                    <a:pt x="16668" y="931069"/>
                  </a:lnTo>
                  <a:lnTo>
                    <a:pt x="4762" y="926306"/>
                  </a:lnTo>
                  <a:lnTo>
                    <a:pt x="0" y="912019"/>
                  </a:lnTo>
                  <a:lnTo>
                    <a:pt x="7143" y="883444"/>
                  </a:lnTo>
                  <a:lnTo>
                    <a:pt x="42862" y="802481"/>
                  </a:lnTo>
                  <a:lnTo>
                    <a:pt x="128587" y="60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4">
              <a:extLst>
                <a:ext uri="{FF2B5EF4-FFF2-40B4-BE49-F238E27FC236}">
                  <a16:creationId xmlns:a16="http://schemas.microsoft.com/office/drawing/2014/main" id="{1C7347ED-0158-40E4-A4FE-020A26680A41}"/>
                </a:ext>
              </a:extLst>
            </p:cNvPr>
            <p:cNvSpPr/>
            <p:nvPr/>
          </p:nvSpPr>
          <p:spPr>
            <a:xfrm>
              <a:off x="2719388" y="4373563"/>
              <a:ext cx="595312" cy="731837"/>
            </a:xfrm>
            <a:custGeom>
              <a:avLst/>
              <a:gdLst>
                <a:gd name="connsiteX0" fmla="*/ 200025 w 595312"/>
                <a:gd name="connsiteY0" fmla="*/ 402432 h 731044"/>
                <a:gd name="connsiteX1" fmla="*/ 154781 w 595312"/>
                <a:gd name="connsiteY1" fmla="*/ 323850 h 731044"/>
                <a:gd name="connsiteX2" fmla="*/ 83343 w 595312"/>
                <a:gd name="connsiteY2" fmla="*/ 195263 h 731044"/>
                <a:gd name="connsiteX3" fmla="*/ 26193 w 595312"/>
                <a:gd name="connsiteY3" fmla="*/ 83344 h 731044"/>
                <a:gd name="connsiteX4" fmla="*/ 4762 w 595312"/>
                <a:gd name="connsiteY4" fmla="*/ 38100 h 731044"/>
                <a:gd name="connsiteX5" fmla="*/ 0 w 595312"/>
                <a:gd name="connsiteY5" fmla="*/ 16669 h 731044"/>
                <a:gd name="connsiteX6" fmla="*/ 4762 w 595312"/>
                <a:gd name="connsiteY6" fmla="*/ 4763 h 731044"/>
                <a:gd name="connsiteX7" fmla="*/ 11906 w 595312"/>
                <a:gd name="connsiteY7" fmla="*/ 0 h 731044"/>
                <a:gd name="connsiteX8" fmla="*/ 23812 w 595312"/>
                <a:gd name="connsiteY8" fmla="*/ 0 h 731044"/>
                <a:gd name="connsiteX9" fmla="*/ 40481 w 595312"/>
                <a:gd name="connsiteY9" fmla="*/ 2382 h 731044"/>
                <a:gd name="connsiteX10" fmla="*/ 61912 w 595312"/>
                <a:gd name="connsiteY10" fmla="*/ 16669 h 731044"/>
                <a:gd name="connsiteX11" fmla="*/ 102393 w 595312"/>
                <a:gd name="connsiteY11" fmla="*/ 66675 h 731044"/>
                <a:gd name="connsiteX12" fmla="*/ 145256 w 595312"/>
                <a:gd name="connsiteY12" fmla="*/ 116682 h 731044"/>
                <a:gd name="connsiteX13" fmla="*/ 183356 w 595312"/>
                <a:gd name="connsiteY13" fmla="*/ 150019 h 731044"/>
                <a:gd name="connsiteX14" fmla="*/ 242887 w 595312"/>
                <a:gd name="connsiteY14" fmla="*/ 197644 h 731044"/>
                <a:gd name="connsiteX15" fmla="*/ 290512 w 595312"/>
                <a:gd name="connsiteY15" fmla="*/ 226219 h 731044"/>
                <a:gd name="connsiteX16" fmla="*/ 340518 w 595312"/>
                <a:gd name="connsiteY16" fmla="*/ 254794 h 731044"/>
                <a:gd name="connsiteX17" fmla="*/ 397668 w 595312"/>
                <a:gd name="connsiteY17" fmla="*/ 283369 h 731044"/>
                <a:gd name="connsiteX18" fmla="*/ 414337 w 595312"/>
                <a:gd name="connsiteY18" fmla="*/ 292894 h 731044"/>
                <a:gd name="connsiteX19" fmla="*/ 445293 w 595312"/>
                <a:gd name="connsiteY19" fmla="*/ 314325 h 731044"/>
                <a:gd name="connsiteX20" fmla="*/ 476250 w 595312"/>
                <a:gd name="connsiteY20" fmla="*/ 347663 h 731044"/>
                <a:gd name="connsiteX21" fmla="*/ 509587 w 595312"/>
                <a:gd name="connsiteY21" fmla="*/ 390525 h 731044"/>
                <a:gd name="connsiteX22" fmla="*/ 531018 w 595312"/>
                <a:gd name="connsiteY22" fmla="*/ 431007 h 731044"/>
                <a:gd name="connsiteX23" fmla="*/ 557212 w 595312"/>
                <a:gd name="connsiteY23" fmla="*/ 492919 h 731044"/>
                <a:gd name="connsiteX24" fmla="*/ 578643 w 595312"/>
                <a:gd name="connsiteY24" fmla="*/ 535782 h 731044"/>
                <a:gd name="connsiteX25" fmla="*/ 590550 w 595312"/>
                <a:gd name="connsiteY25" fmla="*/ 576263 h 731044"/>
                <a:gd name="connsiteX26" fmla="*/ 595312 w 595312"/>
                <a:gd name="connsiteY26" fmla="*/ 609600 h 731044"/>
                <a:gd name="connsiteX27" fmla="*/ 595312 w 595312"/>
                <a:gd name="connsiteY27" fmla="*/ 654844 h 731044"/>
                <a:gd name="connsiteX28" fmla="*/ 585787 w 595312"/>
                <a:gd name="connsiteY28" fmla="*/ 697707 h 731044"/>
                <a:gd name="connsiteX29" fmla="*/ 566737 w 595312"/>
                <a:gd name="connsiteY29" fmla="*/ 721519 h 731044"/>
                <a:gd name="connsiteX30" fmla="*/ 547687 w 595312"/>
                <a:gd name="connsiteY30" fmla="*/ 731044 h 731044"/>
                <a:gd name="connsiteX31" fmla="*/ 528637 w 595312"/>
                <a:gd name="connsiteY31" fmla="*/ 731044 h 731044"/>
                <a:gd name="connsiteX32" fmla="*/ 488156 w 595312"/>
                <a:gd name="connsiteY32" fmla="*/ 723900 h 731044"/>
                <a:gd name="connsiteX33" fmla="*/ 452437 w 595312"/>
                <a:gd name="connsiteY33" fmla="*/ 704850 h 731044"/>
                <a:gd name="connsiteX34" fmla="*/ 416718 w 595312"/>
                <a:gd name="connsiteY34" fmla="*/ 678657 h 731044"/>
                <a:gd name="connsiteX35" fmla="*/ 383381 w 595312"/>
                <a:gd name="connsiteY35" fmla="*/ 647700 h 731044"/>
                <a:gd name="connsiteX36" fmla="*/ 340518 w 595312"/>
                <a:gd name="connsiteY36" fmla="*/ 602457 h 731044"/>
                <a:gd name="connsiteX37" fmla="*/ 304800 w 595312"/>
                <a:gd name="connsiteY37" fmla="*/ 559594 h 731044"/>
                <a:gd name="connsiteX38" fmla="*/ 266700 w 595312"/>
                <a:gd name="connsiteY38" fmla="*/ 509588 h 731044"/>
                <a:gd name="connsiteX39" fmla="*/ 223837 w 595312"/>
                <a:gd name="connsiteY39" fmla="*/ 447675 h 731044"/>
                <a:gd name="connsiteX40" fmla="*/ 200025 w 595312"/>
                <a:gd name="connsiteY40" fmla="*/ 4024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5312" h="731044">
                  <a:moveTo>
                    <a:pt x="200025" y="402432"/>
                  </a:moveTo>
                  <a:lnTo>
                    <a:pt x="154781" y="323850"/>
                  </a:lnTo>
                  <a:lnTo>
                    <a:pt x="83343" y="195263"/>
                  </a:lnTo>
                  <a:lnTo>
                    <a:pt x="26193" y="8334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2382"/>
                  </a:lnTo>
                  <a:lnTo>
                    <a:pt x="61912" y="16669"/>
                  </a:lnTo>
                  <a:lnTo>
                    <a:pt x="102393" y="66675"/>
                  </a:lnTo>
                  <a:lnTo>
                    <a:pt x="145256" y="116682"/>
                  </a:lnTo>
                  <a:lnTo>
                    <a:pt x="183356" y="150019"/>
                  </a:lnTo>
                  <a:lnTo>
                    <a:pt x="242887" y="197644"/>
                  </a:lnTo>
                  <a:lnTo>
                    <a:pt x="290512" y="226219"/>
                  </a:lnTo>
                  <a:lnTo>
                    <a:pt x="340518" y="254794"/>
                  </a:lnTo>
                  <a:lnTo>
                    <a:pt x="397668" y="283369"/>
                  </a:lnTo>
                  <a:lnTo>
                    <a:pt x="414337" y="292894"/>
                  </a:lnTo>
                  <a:lnTo>
                    <a:pt x="445293" y="314325"/>
                  </a:lnTo>
                  <a:lnTo>
                    <a:pt x="476250" y="347663"/>
                  </a:lnTo>
                  <a:lnTo>
                    <a:pt x="509587" y="390525"/>
                  </a:lnTo>
                  <a:lnTo>
                    <a:pt x="531018" y="431007"/>
                  </a:lnTo>
                  <a:lnTo>
                    <a:pt x="557212" y="492919"/>
                  </a:lnTo>
                  <a:lnTo>
                    <a:pt x="578643" y="535782"/>
                  </a:lnTo>
                  <a:lnTo>
                    <a:pt x="590550" y="576263"/>
                  </a:lnTo>
                  <a:lnTo>
                    <a:pt x="595312" y="609600"/>
                  </a:lnTo>
                  <a:lnTo>
                    <a:pt x="595312" y="654844"/>
                  </a:lnTo>
                  <a:lnTo>
                    <a:pt x="585787" y="697707"/>
                  </a:lnTo>
                  <a:lnTo>
                    <a:pt x="566737" y="721519"/>
                  </a:lnTo>
                  <a:lnTo>
                    <a:pt x="547687" y="731044"/>
                  </a:lnTo>
                  <a:lnTo>
                    <a:pt x="528637" y="731044"/>
                  </a:lnTo>
                  <a:lnTo>
                    <a:pt x="488156" y="723900"/>
                  </a:lnTo>
                  <a:lnTo>
                    <a:pt x="452437" y="704850"/>
                  </a:lnTo>
                  <a:lnTo>
                    <a:pt x="416718" y="678657"/>
                  </a:lnTo>
                  <a:lnTo>
                    <a:pt x="383381" y="647700"/>
                  </a:lnTo>
                  <a:lnTo>
                    <a:pt x="340518" y="602457"/>
                  </a:lnTo>
                  <a:lnTo>
                    <a:pt x="304800" y="559594"/>
                  </a:lnTo>
                  <a:lnTo>
                    <a:pt x="266700" y="509588"/>
                  </a:lnTo>
                  <a:lnTo>
                    <a:pt x="223837" y="447675"/>
                  </a:lnTo>
                  <a:lnTo>
                    <a:pt x="200025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0C52918D-E122-4AC3-8AC7-641F886313CC}"/>
                </a:ext>
              </a:extLst>
            </p:cNvPr>
            <p:cNvSpPr/>
            <p:nvPr/>
          </p:nvSpPr>
          <p:spPr>
            <a:xfrm>
              <a:off x="4733925" y="3838575"/>
              <a:ext cx="661988" cy="552450"/>
            </a:xfrm>
            <a:custGeom>
              <a:avLst/>
              <a:gdLst>
                <a:gd name="connsiteX0" fmla="*/ 550069 w 661988"/>
                <a:gd name="connsiteY0" fmla="*/ 230981 h 552450"/>
                <a:gd name="connsiteX1" fmla="*/ 519113 w 661988"/>
                <a:gd name="connsiteY1" fmla="*/ 190500 h 552450"/>
                <a:gd name="connsiteX2" fmla="*/ 492919 w 661988"/>
                <a:gd name="connsiteY2" fmla="*/ 185738 h 552450"/>
                <a:gd name="connsiteX3" fmla="*/ 433388 w 661988"/>
                <a:gd name="connsiteY3" fmla="*/ 176213 h 552450"/>
                <a:gd name="connsiteX4" fmla="*/ 373856 w 661988"/>
                <a:gd name="connsiteY4" fmla="*/ 161925 h 552450"/>
                <a:gd name="connsiteX5" fmla="*/ 309563 w 661988"/>
                <a:gd name="connsiteY5" fmla="*/ 145256 h 552450"/>
                <a:gd name="connsiteX6" fmla="*/ 245269 w 661988"/>
                <a:gd name="connsiteY6" fmla="*/ 121444 h 552450"/>
                <a:gd name="connsiteX7" fmla="*/ 171450 w 661988"/>
                <a:gd name="connsiteY7" fmla="*/ 85725 h 552450"/>
                <a:gd name="connsiteX8" fmla="*/ 119063 w 661988"/>
                <a:gd name="connsiteY8" fmla="*/ 59531 h 552450"/>
                <a:gd name="connsiteX9" fmla="*/ 71438 w 661988"/>
                <a:gd name="connsiteY9" fmla="*/ 26194 h 552450"/>
                <a:gd name="connsiteX10" fmla="*/ 52388 w 661988"/>
                <a:gd name="connsiteY10" fmla="*/ 11906 h 552450"/>
                <a:gd name="connsiteX11" fmla="*/ 30956 w 661988"/>
                <a:gd name="connsiteY11" fmla="*/ 2381 h 552450"/>
                <a:gd name="connsiteX12" fmla="*/ 19050 w 661988"/>
                <a:gd name="connsiteY12" fmla="*/ 0 h 552450"/>
                <a:gd name="connsiteX13" fmla="*/ 11906 w 661988"/>
                <a:gd name="connsiteY13" fmla="*/ 0 h 552450"/>
                <a:gd name="connsiteX14" fmla="*/ 2381 w 661988"/>
                <a:gd name="connsiteY14" fmla="*/ 7144 h 552450"/>
                <a:gd name="connsiteX15" fmla="*/ 0 w 661988"/>
                <a:gd name="connsiteY15" fmla="*/ 19050 h 552450"/>
                <a:gd name="connsiteX16" fmla="*/ 9525 w 661988"/>
                <a:gd name="connsiteY16" fmla="*/ 50006 h 552450"/>
                <a:gd name="connsiteX17" fmla="*/ 47625 w 661988"/>
                <a:gd name="connsiteY17" fmla="*/ 126206 h 552450"/>
                <a:gd name="connsiteX18" fmla="*/ 100013 w 661988"/>
                <a:gd name="connsiteY18" fmla="*/ 211931 h 552450"/>
                <a:gd name="connsiteX19" fmla="*/ 169069 w 661988"/>
                <a:gd name="connsiteY19" fmla="*/ 297656 h 552450"/>
                <a:gd name="connsiteX20" fmla="*/ 233363 w 661988"/>
                <a:gd name="connsiteY20" fmla="*/ 364331 h 552450"/>
                <a:gd name="connsiteX21" fmla="*/ 292894 w 661988"/>
                <a:gd name="connsiteY21" fmla="*/ 414338 h 552450"/>
                <a:gd name="connsiteX22" fmla="*/ 333375 w 661988"/>
                <a:gd name="connsiteY22" fmla="*/ 442913 h 552450"/>
                <a:gd name="connsiteX23" fmla="*/ 397669 w 661988"/>
                <a:gd name="connsiteY23" fmla="*/ 481013 h 552450"/>
                <a:gd name="connsiteX24" fmla="*/ 464344 w 661988"/>
                <a:gd name="connsiteY24" fmla="*/ 511969 h 552450"/>
                <a:gd name="connsiteX25" fmla="*/ 528638 w 661988"/>
                <a:gd name="connsiteY25" fmla="*/ 535781 h 552450"/>
                <a:gd name="connsiteX26" fmla="*/ 566738 w 661988"/>
                <a:gd name="connsiteY26" fmla="*/ 545306 h 552450"/>
                <a:gd name="connsiteX27" fmla="*/ 600075 w 661988"/>
                <a:gd name="connsiteY27" fmla="*/ 552450 h 552450"/>
                <a:gd name="connsiteX28" fmla="*/ 628650 w 661988"/>
                <a:gd name="connsiteY28" fmla="*/ 552450 h 552450"/>
                <a:gd name="connsiteX29" fmla="*/ 638175 w 661988"/>
                <a:gd name="connsiteY29" fmla="*/ 545306 h 552450"/>
                <a:gd name="connsiteX30" fmla="*/ 652463 w 661988"/>
                <a:gd name="connsiteY30" fmla="*/ 533400 h 552450"/>
                <a:gd name="connsiteX31" fmla="*/ 659606 w 661988"/>
                <a:gd name="connsiteY31" fmla="*/ 519113 h 552450"/>
                <a:gd name="connsiteX32" fmla="*/ 661988 w 661988"/>
                <a:gd name="connsiteY32" fmla="*/ 492919 h 552450"/>
                <a:gd name="connsiteX33" fmla="*/ 659606 w 661988"/>
                <a:gd name="connsiteY33" fmla="*/ 447675 h 552450"/>
                <a:gd name="connsiteX34" fmla="*/ 650081 w 661988"/>
                <a:gd name="connsiteY34" fmla="*/ 400050 h 552450"/>
                <a:gd name="connsiteX35" fmla="*/ 642938 w 661988"/>
                <a:gd name="connsiteY35" fmla="*/ 361950 h 552450"/>
                <a:gd name="connsiteX36" fmla="*/ 616744 w 661988"/>
                <a:gd name="connsiteY36" fmla="*/ 323850 h 552450"/>
                <a:gd name="connsiteX37" fmla="*/ 550069 w 661988"/>
                <a:gd name="connsiteY37" fmla="*/ 23098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1988" h="552450">
                  <a:moveTo>
                    <a:pt x="550069" y="230981"/>
                  </a:moveTo>
                  <a:lnTo>
                    <a:pt x="519113" y="190500"/>
                  </a:lnTo>
                  <a:lnTo>
                    <a:pt x="492919" y="185738"/>
                  </a:lnTo>
                  <a:lnTo>
                    <a:pt x="433388" y="176213"/>
                  </a:lnTo>
                  <a:lnTo>
                    <a:pt x="373856" y="161925"/>
                  </a:lnTo>
                  <a:lnTo>
                    <a:pt x="309563" y="145256"/>
                  </a:lnTo>
                  <a:lnTo>
                    <a:pt x="245269" y="121444"/>
                  </a:lnTo>
                  <a:lnTo>
                    <a:pt x="171450" y="85725"/>
                  </a:lnTo>
                  <a:lnTo>
                    <a:pt x="119063" y="59531"/>
                  </a:lnTo>
                  <a:lnTo>
                    <a:pt x="71438" y="26194"/>
                  </a:lnTo>
                  <a:lnTo>
                    <a:pt x="52388" y="11906"/>
                  </a:lnTo>
                  <a:lnTo>
                    <a:pt x="30956" y="2381"/>
                  </a:lnTo>
                  <a:lnTo>
                    <a:pt x="19050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19050"/>
                  </a:lnTo>
                  <a:lnTo>
                    <a:pt x="9525" y="50006"/>
                  </a:lnTo>
                  <a:lnTo>
                    <a:pt x="47625" y="126206"/>
                  </a:lnTo>
                  <a:lnTo>
                    <a:pt x="100013" y="211931"/>
                  </a:lnTo>
                  <a:lnTo>
                    <a:pt x="169069" y="297656"/>
                  </a:lnTo>
                  <a:lnTo>
                    <a:pt x="233363" y="364331"/>
                  </a:lnTo>
                  <a:lnTo>
                    <a:pt x="292894" y="414338"/>
                  </a:lnTo>
                  <a:lnTo>
                    <a:pt x="333375" y="442913"/>
                  </a:lnTo>
                  <a:lnTo>
                    <a:pt x="397669" y="481013"/>
                  </a:lnTo>
                  <a:lnTo>
                    <a:pt x="464344" y="511969"/>
                  </a:lnTo>
                  <a:lnTo>
                    <a:pt x="528638" y="535781"/>
                  </a:lnTo>
                  <a:lnTo>
                    <a:pt x="566738" y="545306"/>
                  </a:lnTo>
                  <a:lnTo>
                    <a:pt x="600075" y="552450"/>
                  </a:lnTo>
                  <a:lnTo>
                    <a:pt x="628650" y="552450"/>
                  </a:lnTo>
                  <a:lnTo>
                    <a:pt x="638175" y="545306"/>
                  </a:lnTo>
                  <a:lnTo>
                    <a:pt x="652463" y="533400"/>
                  </a:lnTo>
                  <a:lnTo>
                    <a:pt x="659606" y="519113"/>
                  </a:lnTo>
                  <a:lnTo>
                    <a:pt x="661988" y="492919"/>
                  </a:lnTo>
                  <a:lnTo>
                    <a:pt x="659606" y="447675"/>
                  </a:lnTo>
                  <a:lnTo>
                    <a:pt x="650081" y="400050"/>
                  </a:lnTo>
                  <a:lnTo>
                    <a:pt x="642938" y="361950"/>
                  </a:lnTo>
                  <a:lnTo>
                    <a:pt x="616744" y="323850"/>
                  </a:lnTo>
                  <a:lnTo>
                    <a:pt x="55006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BA18E115-4FAF-463D-9081-E765C2E0F3D7}"/>
                </a:ext>
              </a:extLst>
            </p:cNvPr>
            <p:cNvSpPr/>
            <p:nvPr/>
          </p:nvSpPr>
          <p:spPr>
            <a:xfrm>
              <a:off x="4656138" y="4581525"/>
              <a:ext cx="879475" cy="800100"/>
            </a:xfrm>
            <a:custGeom>
              <a:avLst/>
              <a:gdLst>
                <a:gd name="connsiteX0" fmla="*/ 411956 w 881062"/>
                <a:gd name="connsiteY0" fmla="*/ 309563 h 800100"/>
                <a:gd name="connsiteX1" fmla="*/ 745331 w 881062"/>
                <a:gd name="connsiteY1" fmla="*/ 69056 h 800100"/>
                <a:gd name="connsiteX2" fmla="*/ 826294 w 881062"/>
                <a:gd name="connsiteY2" fmla="*/ 11906 h 800100"/>
                <a:gd name="connsiteX3" fmla="*/ 852487 w 881062"/>
                <a:gd name="connsiteY3" fmla="*/ 0 h 800100"/>
                <a:gd name="connsiteX4" fmla="*/ 866775 w 881062"/>
                <a:gd name="connsiteY4" fmla="*/ 0 h 800100"/>
                <a:gd name="connsiteX5" fmla="*/ 876300 w 881062"/>
                <a:gd name="connsiteY5" fmla="*/ 2381 h 800100"/>
                <a:gd name="connsiteX6" fmla="*/ 881062 w 881062"/>
                <a:gd name="connsiteY6" fmla="*/ 11906 h 800100"/>
                <a:gd name="connsiteX7" fmla="*/ 881062 w 881062"/>
                <a:gd name="connsiteY7" fmla="*/ 28575 h 800100"/>
                <a:gd name="connsiteX8" fmla="*/ 866775 w 881062"/>
                <a:gd name="connsiteY8" fmla="*/ 61913 h 800100"/>
                <a:gd name="connsiteX9" fmla="*/ 788194 w 881062"/>
                <a:gd name="connsiteY9" fmla="*/ 147638 h 800100"/>
                <a:gd name="connsiteX10" fmla="*/ 661987 w 881062"/>
                <a:gd name="connsiteY10" fmla="*/ 285750 h 800100"/>
                <a:gd name="connsiteX11" fmla="*/ 466725 w 881062"/>
                <a:gd name="connsiteY11" fmla="*/ 511969 h 800100"/>
                <a:gd name="connsiteX12" fmla="*/ 404812 w 881062"/>
                <a:gd name="connsiteY12" fmla="*/ 590550 h 800100"/>
                <a:gd name="connsiteX13" fmla="*/ 381000 w 881062"/>
                <a:gd name="connsiteY13" fmla="*/ 654844 h 800100"/>
                <a:gd name="connsiteX14" fmla="*/ 354806 w 881062"/>
                <a:gd name="connsiteY14" fmla="*/ 719138 h 800100"/>
                <a:gd name="connsiteX15" fmla="*/ 335756 w 881062"/>
                <a:gd name="connsiteY15" fmla="*/ 754856 h 800100"/>
                <a:gd name="connsiteX16" fmla="*/ 304800 w 881062"/>
                <a:gd name="connsiteY16" fmla="*/ 790575 h 800100"/>
                <a:gd name="connsiteX17" fmla="*/ 285750 w 881062"/>
                <a:gd name="connsiteY17" fmla="*/ 797719 h 800100"/>
                <a:gd name="connsiteX18" fmla="*/ 261937 w 881062"/>
                <a:gd name="connsiteY18" fmla="*/ 800100 h 800100"/>
                <a:gd name="connsiteX19" fmla="*/ 238125 w 881062"/>
                <a:gd name="connsiteY19" fmla="*/ 788194 h 800100"/>
                <a:gd name="connsiteX20" fmla="*/ 207169 w 881062"/>
                <a:gd name="connsiteY20" fmla="*/ 757238 h 800100"/>
                <a:gd name="connsiteX21" fmla="*/ 145256 w 881062"/>
                <a:gd name="connsiteY21" fmla="*/ 685800 h 800100"/>
                <a:gd name="connsiteX22" fmla="*/ 97631 w 881062"/>
                <a:gd name="connsiteY22" fmla="*/ 623888 h 800100"/>
                <a:gd name="connsiteX23" fmla="*/ 69056 w 881062"/>
                <a:gd name="connsiteY23" fmla="*/ 576263 h 800100"/>
                <a:gd name="connsiteX24" fmla="*/ 45244 w 881062"/>
                <a:gd name="connsiteY24" fmla="*/ 519113 h 800100"/>
                <a:gd name="connsiteX25" fmla="*/ 14287 w 881062"/>
                <a:gd name="connsiteY25" fmla="*/ 428625 h 800100"/>
                <a:gd name="connsiteX26" fmla="*/ 2381 w 881062"/>
                <a:gd name="connsiteY26" fmla="*/ 366713 h 800100"/>
                <a:gd name="connsiteX27" fmla="*/ 0 w 881062"/>
                <a:gd name="connsiteY27" fmla="*/ 338138 h 800100"/>
                <a:gd name="connsiteX28" fmla="*/ 2381 w 881062"/>
                <a:gd name="connsiteY28" fmla="*/ 314325 h 800100"/>
                <a:gd name="connsiteX29" fmla="*/ 11906 w 881062"/>
                <a:gd name="connsiteY29" fmla="*/ 309563 h 800100"/>
                <a:gd name="connsiteX30" fmla="*/ 21431 w 881062"/>
                <a:gd name="connsiteY30" fmla="*/ 307181 h 800100"/>
                <a:gd name="connsiteX31" fmla="*/ 40481 w 881062"/>
                <a:gd name="connsiteY31" fmla="*/ 314325 h 800100"/>
                <a:gd name="connsiteX32" fmla="*/ 59531 w 881062"/>
                <a:gd name="connsiteY32" fmla="*/ 342900 h 800100"/>
                <a:gd name="connsiteX33" fmla="*/ 78581 w 881062"/>
                <a:gd name="connsiteY33" fmla="*/ 369094 h 800100"/>
                <a:gd name="connsiteX34" fmla="*/ 109537 w 881062"/>
                <a:gd name="connsiteY34" fmla="*/ 402431 h 800100"/>
                <a:gd name="connsiteX35" fmla="*/ 128587 w 881062"/>
                <a:gd name="connsiteY35" fmla="*/ 416719 h 800100"/>
                <a:gd name="connsiteX36" fmla="*/ 154781 w 881062"/>
                <a:gd name="connsiteY36" fmla="*/ 428625 h 800100"/>
                <a:gd name="connsiteX37" fmla="*/ 180975 w 881062"/>
                <a:gd name="connsiteY37" fmla="*/ 433388 h 800100"/>
                <a:gd name="connsiteX38" fmla="*/ 207169 w 881062"/>
                <a:gd name="connsiteY38" fmla="*/ 435769 h 800100"/>
                <a:gd name="connsiteX39" fmla="*/ 230981 w 881062"/>
                <a:gd name="connsiteY39" fmla="*/ 428625 h 800100"/>
                <a:gd name="connsiteX40" fmla="*/ 411956 w 881062"/>
                <a:gd name="connsiteY40" fmla="*/ 309563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1062" h="800100">
                  <a:moveTo>
                    <a:pt x="411956" y="309563"/>
                  </a:moveTo>
                  <a:lnTo>
                    <a:pt x="745331" y="69056"/>
                  </a:lnTo>
                  <a:lnTo>
                    <a:pt x="826294" y="11906"/>
                  </a:lnTo>
                  <a:lnTo>
                    <a:pt x="852487" y="0"/>
                  </a:lnTo>
                  <a:lnTo>
                    <a:pt x="866775" y="0"/>
                  </a:lnTo>
                  <a:lnTo>
                    <a:pt x="876300" y="2381"/>
                  </a:lnTo>
                  <a:lnTo>
                    <a:pt x="881062" y="11906"/>
                  </a:lnTo>
                  <a:lnTo>
                    <a:pt x="881062" y="28575"/>
                  </a:lnTo>
                  <a:lnTo>
                    <a:pt x="866775" y="61913"/>
                  </a:lnTo>
                  <a:lnTo>
                    <a:pt x="788194" y="147638"/>
                  </a:lnTo>
                  <a:lnTo>
                    <a:pt x="661987" y="285750"/>
                  </a:lnTo>
                  <a:lnTo>
                    <a:pt x="466725" y="511969"/>
                  </a:lnTo>
                  <a:lnTo>
                    <a:pt x="404812" y="590550"/>
                  </a:lnTo>
                  <a:lnTo>
                    <a:pt x="381000" y="654844"/>
                  </a:lnTo>
                  <a:lnTo>
                    <a:pt x="354806" y="719138"/>
                  </a:lnTo>
                  <a:lnTo>
                    <a:pt x="335756" y="754856"/>
                  </a:lnTo>
                  <a:lnTo>
                    <a:pt x="304800" y="790575"/>
                  </a:lnTo>
                  <a:lnTo>
                    <a:pt x="285750" y="797719"/>
                  </a:lnTo>
                  <a:lnTo>
                    <a:pt x="261937" y="800100"/>
                  </a:lnTo>
                  <a:lnTo>
                    <a:pt x="238125" y="788194"/>
                  </a:lnTo>
                  <a:lnTo>
                    <a:pt x="207169" y="757238"/>
                  </a:lnTo>
                  <a:lnTo>
                    <a:pt x="145256" y="685800"/>
                  </a:lnTo>
                  <a:lnTo>
                    <a:pt x="97631" y="623888"/>
                  </a:lnTo>
                  <a:lnTo>
                    <a:pt x="69056" y="576263"/>
                  </a:lnTo>
                  <a:lnTo>
                    <a:pt x="45244" y="519113"/>
                  </a:lnTo>
                  <a:lnTo>
                    <a:pt x="14287" y="428625"/>
                  </a:lnTo>
                  <a:lnTo>
                    <a:pt x="2381" y="366713"/>
                  </a:lnTo>
                  <a:lnTo>
                    <a:pt x="0" y="338138"/>
                  </a:lnTo>
                  <a:lnTo>
                    <a:pt x="2381" y="314325"/>
                  </a:lnTo>
                  <a:lnTo>
                    <a:pt x="11906" y="309563"/>
                  </a:lnTo>
                  <a:lnTo>
                    <a:pt x="21431" y="307181"/>
                  </a:lnTo>
                  <a:lnTo>
                    <a:pt x="40481" y="314325"/>
                  </a:lnTo>
                  <a:lnTo>
                    <a:pt x="59531" y="342900"/>
                  </a:lnTo>
                  <a:lnTo>
                    <a:pt x="78581" y="369094"/>
                  </a:lnTo>
                  <a:lnTo>
                    <a:pt x="109537" y="402431"/>
                  </a:lnTo>
                  <a:lnTo>
                    <a:pt x="128587" y="416719"/>
                  </a:lnTo>
                  <a:lnTo>
                    <a:pt x="154781" y="428625"/>
                  </a:lnTo>
                  <a:lnTo>
                    <a:pt x="180975" y="433388"/>
                  </a:lnTo>
                  <a:lnTo>
                    <a:pt x="207169" y="435769"/>
                  </a:lnTo>
                  <a:lnTo>
                    <a:pt x="230981" y="428625"/>
                  </a:lnTo>
                  <a:lnTo>
                    <a:pt x="411956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0">
              <a:extLst>
                <a:ext uri="{FF2B5EF4-FFF2-40B4-BE49-F238E27FC236}">
                  <a16:creationId xmlns:a16="http://schemas.microsoft.com/office/drawing/2014/main" id="{631CA87D-7B3A-4A94-8D35-071993F6C7B3}"/>
                </a:ext>
              </a:extLst>
            </p:cNvPr>
            <p:cNvSpPr/>
            <p:nvPr/>
          </p:nvSpPr>
          <p:spPr>
            <a:xfrm>
              <a:off x="3751263" y="2019300"/>
              <a:ext cx="860425" cy="714375"/>
            </a:xfrm>
            <a:custGeom>
              <a:avLst/>
              <a:gdLst>
                <a:gd name="connsiteX0" fmla="*/ 311944 w 862012"/>
                <a:gd name="connsiteY0" fmla="*/ 119063 h 714375"/>
                <a:gd name="connsiteX1" fmla="*/ 485775 w 862012"/>
                <a:gd name="connsiteY1" fmla="*/ 188119 h 714375"/>
                <a:gd name="connsiteX2" fmla="*/ 585787 w 862012"/>
                <a:gd name="connsiteY2" fmla="*/ 228600 h 714375"/>
                <a:gd name="connsiteX3" fmla="*/ 626269 w 862012"/>
                <a:gd name="connsiteY3" fmla="*/ 242888 h 714375"/>
                <a:gd name="connsiteX4" fmla="*/ 650081 w 862012"/>
                <a:gd name="connsiteY4" fmla="*/ 257175 h 714375"/>
                <a:gd name="connsiteX5" fmla="*/ 681037 w 862012"/>
                <a:gd name="connsiteY5" fmla="*/ 285750 h 714375"/>
                <a:gd name="connsiteX6" fmla="*/ 719137 w 862012"/>
                <a:gd name="connsiteY6" fmla="*/ 321469 h 714375"/>
                <a:gd name="connsiteX7" fmla="*/ 752475 w 862012"/>
                <a:gd name="connsiteY7" fmla="*/ 361950 h 714375"/>
                <a:gd name="connsiteX8" fmla="*/ 778669 w 862012"/>
                <a:gd name="connsiteY8" fmla="*/ 402431 h 714375"/>
                <a:gd name="connsiteX9" fmla="*/ 797719 w 862012"/>
                <a:gd name="connsiteY9" fmla="*/ 433388 h 714375"/>
                <a:gd name="connsiteX10" fmla="*/ 823912 w 862012"/>
                <a:gd name="connsiteY10" fmla="*/ 488156 h 714375"/>
                <a:gd name="connsiteX11" fmla="*/ 845344 w 862012"/>
                <a:gd name="connsiteY11" fmla="*/ 550069 h 714375"/>
                <a:gd name="connsiteX12" fmla="*/ 857250 w 862012"/>
                <a:gd name="connsiteY12" fmla="*/ 600075 h 714375"/>
                <a:gd name="connsiteX13" fmla="*/ 862012 w 862012"/>
                <a:gd name="connsiteY13" fmla="*/ 647700 h 714375"/>
                <a:gd name="connsiteX14" fmla="*/ 857250 w 862012"/>
                <a:gd name="connsiteY14" fmla="*/ 676275 h 714375"/>
                <a:gd name="connsiteX15" fmla="*/ 847725 w 862012"/>
                <a:gd name="connsiteY15" fmla="*/ 692944 h 714375"/>
                <a:gd name="connsiteX16" fmla="*/ 828675 w 862012"/>
                <a:gd name="connsiteY16" fmla="*/ 707231 h 714375"/>
                <a:gd name="connsiteX17" fmla="*/ 792956 w 862012"/>
                <a:gd name="connsiteY17" fmla="*/ 714375 h 714375"/>
                <a:gd name="connsiteX18" fmla="*/ 745331 w 862012"/>
                <a:gd name="connsiteY18" fmla="*/ 707231 h 714375"/>
                <a:gd name="connsiteX19" fmla="*/ 704850 w 862012"/>
                <a:gd name="connsiteY19" fmla="*/ 695325 h 714375"/>
                <a:gd name="connsiteX20" fmla="*/ 659606 w 862012"/>
                <a:gd name="connsiteY20" fmla="*/ 659606 h 714375"/>
                <a:gd name="connsiteX21" fmla="*/ 538162 w 862012"/>
                <a:gd name="connsiteY21" fmla="*/ 554831 h 714375"/>
                <a:gd name="connsiteX22" fmla="*/ 381000 w 862012"/>
                <a:gd name="connsiteY22" fmla="*/ 414338 h 714375"/>
                <a:gd name="connsiteX23" fmla="*/ 219075 w 862012"/>
                <a:gd name="connsiteY23" fmla="*/ 266700 h 714375"/>
                <a:gd name="connsiteX24" fmla="*/ 28575 w 862012"/>
                <a:gd name="connsiteY24" fmla="*/ 85725 h 714375"/>
                <a:gd name="connsiteX25" fmla="*/ 0 w 862012"/>
                <a:gd name="connsiteY25" fmla="*/ 59531 h 714375"/>
                <a:gd name="connsiteX26" fmla="*/ 28575 w 862012"/>
                <a:gd name="connsiteY26" fmla="*/ 0 h 714375"/>
                <a:gd name="connsiteX27" fmla="*/ 176212 w 862012"/>
                <a:gd name="connsiteY27" fmla="*/ 59531 h 714375"/>
                <a:gd name="connsiteX28" fmla="*/ 311944 w 862012"/>
                <a:gd name="connsiteY28" fmla="*/ 1190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2012" h="714375">
                  <a:moveTo>
                    <a:pt x="311944" y="119063"/>
                  </a:moveTo>
                  <a:lnTo>
                    <a:pt x="485775" y="188119"/>
                  </a:lnTo>
                  <a:lnTo>
                    <a:pt x="585787" y="228600"/>
                  </a:lnTo>
                  <a:lnTo>
                    <a:pt x="626269" y="242888"/>
                  </a:lnTo>
                  <a:lnTo>
                    <a:pt x="650081" y="257175"/>
                  </a:lnTo>
                  <a:lnTo>
                    <a:pt x="681037" y="285750"/>
                  </a:lnTo>
                  <a:lnTo>
                    <a:pt x="719137" y="321469"/>
                  </a:lnTo>
                  <a:lnTo>
                    <a:pt x="752475" y="361950"/>
                  </a:lnTo>
                  <a:lnTo>
                    <a:pt x="778669" y="402431"/>
                  </a:lnTo>
                  <a:lnTo>
                    <a:pt x="797719" y="433388"/>
                  </a:lnTo>
                  <a:lnTo>
                    <a:pt x="823912" y="488156"/>
                  </a:lnTo>
                  <a:lnTo>
                    <a:pt x="845344" y="550069"/>
                  </a:lnTo>
                  <a:lnTo>
                    <a:pt x="857250" y="600075"/>
                  </a:lnTo>
                  <a:lnTo>
                    <a:pt x="862012" y="647700"/>
                  </a:lnTo>
                  <a:lnTo>
                    <a:pt x="857250" y="676275"/>
                  </a:lnTo>
                  <a:lnTo>
                    <a:pt x="847725" y="692944"/>
                  </a:lnTo>
                  <a:lnTo>
                    <a:pt x="828675" y="707231"/>
                  </a:lnTo>
                  <a:lnTo>
                    <a:pt x="792956" y="714375"/>
                  </a:lnTo>
                  <a:lnTo>
                    <a:pt x="745331" y="707231"/>
                  </a:lnTo>
                  <a:lnTo>
                    <a:pt x="704850" y="695325"/>
                  </a:lnTo>
                  <a:lnTo>
                    <a:pt x="659606" y="659606"/>
                  </a:lnTo>
                  <a:lnTo>
                    <a:pt x="538162" y="554831"/>
                  </a:lnTo>
                  <a:lnTo>
                    <a:pt x="381000" y="414338"/>
                  </a:lnTo>
                  <a:lnTo>
                    <a:pt x="219075" y="266700"/>
                  </a:lnTo>
                  <a:lnTo>
                    <a:pt x="28575" y="85725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76212" y="59531"/>
                  </a:lnTo>
                  <a:lnTo>
                    <a:pt x="3119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21">
              <a:extLst>
                <a:ext uri="{FF2B5EF4-FFF2-40B4-BE49-F238E27FC236}">
                  <a16:creationId xmlns:a16="http://schemas.microsoft.com/office/drawing/2014/main" id="{8B5B4E2D-14DC-4C0F-80CB-A6A981F08CF3}"/>
                </a:ext>
              </a:extLst>
            </p:cNvPr>
            <p:cNvSpPr/>
            <p:nvPr/>
          </p:nvSpPr>
          <p:spPr>
            <a:xfrm>
              <a:off x="2943225" y="2919413"/>
              <a:ext cx="1398588" cy="365125"/>
            </a:xfrm>
            <a:custGeom>
              <a:avLst/>
              <a:gdLst>
                <a:gd name="connsiteX0" fmla="*/ 783431 w 1397794"/>
                <a:gd name="connsiteY0" fmla="*/ 119062 h 364331"/>
                <a:gd name="connsiteX1" fmla="*/ 942975 w 1397794"/>
                <a:gd name="connsiteY1" fmla="*/ 83343 h 364331"/>
                <a:gd name="connsiteX2" fmla="*/ 1064419 w 1397794"/>
                <a:gd name="connsiteY2" fmla="*/ 50006 h 364331"/>
                <a:gd name="connsiteX3" fmla="*/ 1157288 w 1397794"/>
                <a:gd name="connsiteY3" fmla="*/ 11906 h 364331"/>
                <a:gd name="connsiteX4" fmla="*/ 1193006 w 1397794"/>
                <a:gd name="connsiteY4" fmla="*/ 0 h 364331"/>
                <a:gd name="connsiteX5" fmla="*/ 1207294 w 1397794"/>
                <a:gd name="connsiteY5" fmla="*/ 0 h 364331"/>
                <a:gd name="connsiteX6" fmla="*/ 1252538 w 1397794"/>
                <a:gd name="connsiteY6" fmla="*/ 7143 h 364331"/>
                <a:gd name="connsiteX7" fmla="*/ 1293019 w 1397794"/>
                <a:gd name="connsiteY7" fmla="*/ 21431 h 364331"/>
                <a:gd name="connsiteX8" fmla="*/ 1326356 w 1397794"/>
                <a:gd name="connsiteY8" fmla="*/ 35718 h 364331"/>
                <a:gd name="connsiteX9" fmla="*/ 1352550 w 1397794"/>
                <a:gd name="connsiteY9" fmla="*/ 54768 h 364331"/>
                <a:gd name="connsiteX10" fmla="*/ 1376363 w 1397794"/>
                <a:gd name="connsiteY10" fmla="*/ 76200 h 364331"/>
                <a:gd name="connsiteX11" fmla="*/ 1393031 w 1397794"/>
                <a:gd name="connsiteY11" fmla="*/ 100012 h 364331"/>
                <a:gd name="connsiteX12" fmla="*/ 1397794 w 1397794"/>
                <a:gd name="connsiteY12" fmla="*/ 119062 h 364331"/>
                <a:gd name="connsiteX13" fmla="*/ 1393031 w 1397794"/>
                <a:gd name="connsiteY13" fmla="*/ 140493 h 364331"/>
                <a:gd name="connsiteX14" fmla="*/ 1378744 w 1397794"/>
                <a:gd name="connsiteY14" fmla="*/ 169068 h 364331"/>
                <a:gd name="connsiteX15" fmla="*/ 1359694 w 1397794"/>
                <a:gd name="connsiteY15" fmla="*/ 195262 h 364331"/>
                <a:gd name="connsiteX16" fmla="*/ 1335881 w 1397794"/>
                <a:gd name="connsiteY16" fmla="*/ 214312 h 364331"/>
                <a:gd name="connsiteX17" fmla="*/ 1293019 w 1397794"/>
                <a:gd name="connsiteY17" fmla="*/ 233362 h 364331"/>
                <a:gd name="connsiteX18" fmla="*/ 1233488 w 1397794"/>
                <a:gd name="connsiteY18" fmla="*/ 250031 h 364331"/>
                <a:gd name="connsiteX19" fmla="*/ 1138238 w 1397794"/>
                <a:gd name="connsiteY19" fmla="*/ 266700 h 364331"/>
                <a:gd name="connsiteX20" fmla="*/ 966788 w 1397794"/>
                <a:gd name="connsiteY20" fmla="*/ 297656 h 364331"/>
                <a:gd name="connsiteX21" fmla="*/ 778669 w 1397794"/>
                <a:gd name="connsiteY21" fmla="*/ 333375 h 364331"/>
                <a:gd name="connsiteX22" fmla="*/ 526256 w 1397794"/>
                <a:gd name="connsiteY22" fmla="*/ 357187 h 364331"/>
                <a:gd name="connsiteX23" fmla="*/ 459581 w 1397794"/>
                <a:gd name="connsiteY23" fmla="*/ 364331 h 364331"/>
                <a:gd name="connsiteX24" fmla="*/ 390525 w 1397794"/>
                <a:gd name="connsiteY24" fmla="*/ 359568 h 364331"/>
                <a:gd name="connsiteX25" fmla="*/ 335756 w 1397794"/>
                <a:gd name="connsiteY25" fmla="*/ 347662 h 364331"/>
                <a:gd name="connsiteX26" fmla="*/ 283369 w 1397794"/>
                <a:gd name="connsiteY26" fmla="*/ 330993 h 364331"/>
                <a:gd name="connsiteX27" fmla="*/ 238125 w 1397794"/>
                <a:gd name="connsiteY27" fmla="*/ 307181 h 364331"/>
                <a:gd name="connsiteX28" fmla="*/ 207169 w 1397794"/>
                <a:gd name="connsiteY28" fmla="*/ 288131 h 364331"/>
                <a:gd name="connsiteX29" fmla="*/ 159544 w 1397794"/>
                <a:gd name="connsiteY29" fmla="*/ 261937 h 364331"/>
                <a:gd name="connsiteX30" fmla="*/ 114300 w 1397794"/>
                <a:gd name="connsiteY30" fmla="*/ 238125 h 364331"/>
                <a:gd name="connsiteX31" fmla="*/ 54769 w 1397794"/>
                <a:gd name="connsiteY31" fmla="*/ 207168 h 364331"/>
                <a:gd name="connsiteX32" fmla="*/ 0 w 1397794"/>
                <a:gd name="connsiteY32" fmla="*/ 169068 h 364331"/>
                <a:gd name="connsiteX33" fmla="*/ 73819 w 1397794"/>
                <a:gd name="connsiteY33" fmla="*/ 109537 h 364331"/>
                <a:gd name="connsiteX34" fmla="*/ 150019 w 1397794"/>
                <a:gd name="connsiteY34" fmla="*/ 154781 h 364331"/>
                <a:gd name="connsiteX35" fmla="*/ 197644 w 1397794"/>
                <a:gd name="connsiteY35" fmla="*/ 169068 h 364331"/>
                <a:gd name="connsiteX36" fmla="*/ 240506 w 1397794"/>
                <a:gd name="connsiteY36" fmla="*/ 176212 h 364331"/>
                <a:gd name="connsiteX37" fmla="*/ 304800 w 1397794"/>
                <a:gd name="connsiteY37" fmla="*/ 180975 h 364331"/>
                <a:gd name="connsiteX38" fmla="*/ 354806 w 1397794"/>
                <a:gd name="connsiteY38" fmla="*/ 180975 h 364331"/>
                <a:gd name="connsiteX39" fmla="*/ 457200 w 1397794"/>
                <a:gd name="connsiteY39" fmla="*/ 176212 h 364331"/>
                <a:gd name="connsiteX40" fmla="*/ 616744 w 1397794"/>
                <a:gd name="connsiteY40" fmla="*/ 150018 h 364331"/>
                <a:gd name="connsiteX41" fmla="*/ 783431 w 1397794"/>
                <a:gd name="connsiteY41" fmla="*/ 11906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7794" h="364331">
                  <a:moveTo>
                    <a:pt x="783431" y="119062"/>
                  </a:moveTo>
                  <a:lnTo>
                    <a:pt x="942975" y="83343"/>
                  </a:lnTo>
                  <a:lnTo>
                    <a:pt x="1064419" y="50006"/>
                  </a:lnTo>
                  <a:lnTo>
                    <a:pt x="1157288" y="11906"/>
                  </a:lnTo>
                  <a:lnTo>
                    <a:pt x="1193006" y="0"/>
                  </a:lnTo>
                  <a:lnTo>
                    <a:pt x="1207294" y="0"/>
                  </a:lnTo>
                  <a:lnTo>
                    <a:pt x="1252538" y="7143"/>
                  </a:lnTo>
                  <a:lnTo>
                    <a:pt x="1293019" y="21431"/>
                  </a:lnTo>
                  <a:lnTo>
                    <a:pt x="1326356" y="35718"/>
                  </a:lnTo>
                  <a:lnTo>
                    <a:pt x="1352550" y="54768"/>
                  </a:lnTo>
                  <a:lnTo>
                    <a:pt x="1376363" y="76200"/>
                  </a:lnTo>
                  <a:lnTo>
                    <a:pt x="1393031" y="100012"/>
                  </a:lnTo>
                  <a:lnTo>
                    <a:pt x="1397794" y="119062"/>
                  </a:lnTo>
                  <a:lnTo>
                    <a:pt x="1393031" y="140493"/>
                  </a:lnTo>
                  <a:lnTo>
                    <a:pt x="1378744" y="169068"/>
                  </a:lnTo>
                  <a:lnTo>
                    <a:pt x="1359694" y="195262"/>
                  </a:lnTo>
                  <a:lnTo>
                    <a:pt x="1335881" y="214312"/>
                  </a:lnTo>
                  <a:lnTo>
                    <a:pt x="1293019" y="233362"/>
                  </a:lnTo>
                  <a:lnTo>
                    <a:pt x="1233488" y="250031"/>
                  </a:lnTo>
                  <a:lnTo>
                    <a:pt x="1138238" y="266700"/>
                  </a:lnTo>
                  <a:lnTo>
                    <a:pt x="966788" y="297656"/>
                  </a:lnTo>
                  <a:lnTo>
                    <a:pt x="778669" y="333375"/>
                  </a:lnTo>
                  <a:lnTo>
                    <a:pt x="526256" y="357187"/>
                  </a:lnTo>
                  <a:lnTo>
                    <a:pt x="459581" y="364331"/>
                  </a:lnTo>
                  <a:lnTo>
                    <a:pt x="390525" y="359568"/>
                  </a:lnTo>
                  <a:lnTo>
                    <a:pt x="335756" y="347662"/>
                  </a:lnTo>
                  <a:lnTo>
                    <a:pt x="283369" y="330993"/>
                  </a:lnTo>
                  <a:lnTo>
                    <a:pt x="238125" y="307181"/>
                  </a:lnTo>
                  <a:lnTo>
                    <a:pt x="207169" y="288131"/>
                  </a:lnTo>
                  <a:lnTo>
                    <a:pt x="159544" y="261937"/>
                  </a:lnTo>
                  <a:lnTo>
                    <a:pt x="114300" y="238125"/>
                  </a:lnTo>
                  <a:lnTo>
                    <a:pt x="54769" y="207168"/>
                  </a:lnTo>
                  <a:lnTo>
                    <a:pt x="0" y="169068"/>
                  </a:lnTo>
                  <a:lnTo>
                    <a:pt x="73819" y="109537"/>
                  </a:lnTo>
                  <a:lnTo>
                    <a:pt x="150019" y="154781"/>
                  </a:lnTo>
                  <a:lnTo>
                    <a:pt x="197644" y="169068"/>
                  </a:lnTo>
                  <a:lnTo>
                    <a:pt x="240506" y="176212"/>
                  </a:lnTo>
                  <a:lnTo>
                    <a:pt x="304800" y="180975"/>
                  </a:lnTo>
                  <a:lnTo>
                    <a:pt x="354806" y="180975"/>
                  </a:lnTo>
                  <a:lnTo>
                    <a:pt x="457200" y="176212"/>
                  </a:lnTo>
                  <a:lnTo>
                    <a:pt x="616744" y="150018"/>
                  </a:lnTo>
                  <a:lnTo>
                    <a:pt x="7834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2">
              <a:extLst>
                <a:ext uri="{FF2B5EF4-FFF2-40B4-BE49-F238E27FC236}">
                  <a16:creationId xmlns:a16="http://schemas.microsoft.com/office/drawing/2014/main" id="{DFF96EAC-5971-4753-976D-7025EC654E00}"/>
                </a:ext>
              </a:extLst>
            </p:cNvPr>
            <p:cNvSpPr/>
            <p:nvPr/>
          </p:nvSpPr>
          <p:spPr>
            <a:xfrm>
              <a:off x="2640013" y="3608388"/>
              <a:ext cx="1905000" cy="469900"/>
            </a:xfrm>
            <a:custGeom>
              <a:avLst/>
              <a:gdLst>
                <a:gd name="connsiteX0" fmla="*/ 709613 w 1905000"/>
                <a:gd name="connsiteY0" fmla="*/ 202406 h 471487"/>
                <a:gd name="connsiteX1" fmla="*/ 957263 w 1905000"/>
                <a:gd name="connsiteY1" fmla="*/ 157162 h 471487"/>
                <a:gd name="connsiteX2" fmla="*/ 1264444 w 1905000"/>
                <a:gd name="connsiteY2" fmla="*/ 100012 h 471487"/>
                <a:gd name="connsiteX3" fmla="*/ 1516857 w 1905000"/>
                <a:gd name="connsiteY3" fmla="*/ 47625 h 471487"/>
                <a:gd name="connsiteX4" fmla="*/ 1540669 w 1905000"/>
                <a:gd name="connsiteY4" fmla="*/ 35719 h 471487"/>
                <a:gd name="connsiteX5" fmla="*/ 1576388 w 1905000"/>
                <a:gd name="connsiteY5" fmla="*/ 19050 h 471487"/>
                <a:gd name="connsiteX6" fmla="*/ 1604963 w 1905000"/>
                <a:gd name="connsiteY6" fmla="*/ 9525 h 471487"/>
                <a:gd name="connsiteX7" fmla="*/ 1635919 w 1905000"/>
                <a:gd name="connsiteY7" fmla="*/ 2381 h 471487"/>
                <a:gd name="connsiteX8" fmla="*/ 1666875 w 1905000"/>
                <a:gd name="connsiteY8" fmla="*/ 0 h 471487"/>
                <a:gd name="connsiteX9" fmla="*/ 1702594 w 1905000"/>
                <a:gd name="connsiteY9" fmla="*/ 2381 h 471487"/>
                <a:gd name="connsiteX10" fmla="*/ 1757363 w 1905000"/>
                <a:gd name="connsiteY10" fmla="*/ 19050 h 471487"/>
                <a:gd name="connsiteX11" fmla="*/ 1812132 w 1905000"/>
                <a:gd name="connsiteY11" fmla="*/ 42862 h 471487"/>
                <a:gd name="connsiteX12" fmla="*/ 1862138 w 1905000"/>
                <a:gd name="connsiteY12" fmla="*/ 69056 h 471487"/>
                <a:gd name="connsiteX13" fmla="*/ 1881188 w 1905000"/>
                <a:gd name="connsiteY13" fmla="*/ 85725 h 471487"/>
                <a:gd name="connsiteX14" fmla="*/ 1895475 w 1905000"/>
                <a:gd name="connsiteY14" fmla="*/ 104775 h 471487"/>
                <a:gd name="connsiteX15" fmla="*/ 1900238 w 1905000"/>
                <a:gd name="connsiteY15" fmla="*/ 119062 h 471487"/>
                <a:gd name="connsiteX16" fmla="*/ 1905000 w 1905000"/>
                <a:gd name="connsiteY16" fmla="*/ 130969 h 471487"/>
                <a:gd name="connsiteX17" fmla="*/ 1900238 w 1905000"/>
                <a:gd name="connsiteY17" fmla="*/ 147637 h 471487"/>
                <a:gd name="connsiteX18" fmla="*/ 1888332 w 1905000"/>
                <a:gd name="connsiteY18" fmla="*/ 166687 h 471487"/>
                <a:gd name="connsiteX19" fmla="*/ 1859757 w 1905000"/>
                <a:gd name="connsiteY19" fmla="*/ 185737 h 471487"/>
                <a:gd name="connsiteX20" fmla="*/ 1814513 w 1905000"/>
                <a:gd name="connsiteY20" fmla="*/ 200025 h 471487"/>
                <a:gd name="connsiteX21" fmla="*/ 1778794 w 1905000"/>
                <a:gd name="connsiteY21" fmla="*/ 207169 h 471487"/>
                <a:gd name="connsiteX22" fmla="*/ 1704975 w 1905000"/>
                <a:gd name="connsiteY22" fmla="*/ 211931 h 471487"/>
                <a:gd name="connsiteX23" fmla="*/ 1557338 w 1905000"/>
                <a:gd name="connsiteY23" fmla="*/ 230981 h 471487"/>
                <a:gd name="connsiteX24" fmla="*/ 1345407 w 1905000"/>
                <a:gd name="connsiteY24" fmla="*/ 271462 h 471487"/>
                <a:gd name="connsiteX25" fmla="*/ 1119188 w 1905000"/>
                <a:gd name="connsiteY25" fmla="*/ 323850 h 471487"/>
                <a:gd name="connsiteX26" fmla="*/ 931069 w 1905000"/>
                <a:gd name="connsiteY26" fmla="*/ 361950 h 471487"/>
                <a:gd name="connsiteX27" fmla="*/ 666750 w 1905000"/>
                <a:gd name="connsiteY27" fmla="*/ 407194 h 471487"/>
                <a:gd name="connsiteX28" fmla="*/ 561975 w 1905000"/>
                <a:gd name="connsiteY28" fmla="*/ 426244 h 471487"/>
                <a:gd name="connsiteX29" fmla="*/ 523875 w 1905000"/>
                <a:gd name="connsiteY29" fmla="*/ 442912 h 471487"/>
                <a:gd name="connsiteX30" fmla="*/ 488157 w 1905000"/>
                <a:gd name="connsiteY30" fmla="*/ 459581 h 471487"/>
                <a:gd name="connsiteX31" fmla="*/ 454819 w 1905000"/>
                <a:gd name="connsiteY31" fmla="*/ 469106 h 471487"/>
                <a:gd name="connsiteX32" fmla="*/ 414338 w 1905000"/>
                <a:gd name="connsiteY32" fmla="*/ 471487 h 471487"/>
                <a:gd name="connsiteX33" fmla="*/ 378619 w 1905000"/>
                <a:gd name="connsiteY33" fmla="*/ 466725 h 471487"/>
                <a:gd name="connsiteX34" fmla="*/ 340519 w 1905000"/>
                <a:gd name="connsiteY34" fmla="*/ 459581 h 471487"/>
                <a:gd name="connsiteX35" fmla="*/ 311944 w 1905000"/>
                <a:gd name="connsiteY35" fmla="*/ 450056 h 471487"/>
                <a:gd name="connsiteX36" fmla="*/ 280988 w 1905000"/>
                <a:gd name="connsiteY36" fmla="*/ 433387 h 471487"/>
                <a:gd name="connsiteX37" fmla="*/ 226219 w 1905000"/>
                <a:gd name="connsiteY37" fmla="*/ 392906 h 471487"/>
                <a:gd name="connsiteX38" fmla="*/ 140494 w 1905000"/>
                <a:gd name="connsiteY38" fmla="*/ 321469 h 471487"/>
                <a:gd name="connsiteX39" fmla="*/ 38100 w 1905000"/>
                <a:gd name="connsiteY39" fmla="*/ 230981 h 471487"/>
                <a:gd name="connsiteX40" fmla="*/ 9525 w 1905000"/>
                <a:gd name="connsiteY40" fmla="*/ 207169 h 471487"/>
                <a:gd name="connsiteX41" fmla="*/ 4763 w 1905000"/>
                <a:gd name="connsiteY41" fmla="*/ 200025 h 471487"/>
                <a:gd name="connsiteX42" fmla="*/ 2382 w 1905000"/>
                <a:gd name="connsiteY42" fmla="*/ 190500 h 471487"/>
                <a:gd name="connsiteX43" fmla="*/ 0 w 1905000"/>
                <a:gd name="connsiteY43" fmla="*/ 171450 h 471487"/>
                <a:gd name="connsiteX44" fmla="*/ 4763 w 1905000"/>
                <a:gd name="connsiteY44" fmla="*/ 157162 h 471487"/>
                <a:gd name="connsiteX45" fmla="*/ 14288 w 1905000"/>
                <a:gd name="connsiteY45" fmla="*/ 150019 h 471487"/>
                <a:gd name="connsiteX46" fmla="*/ 28575 w 1905000"/>
                <a:gd name="connsiteY46" fmla="*/ 150019 h 471487"/>
                <a:gd name="connsiteX47" fmla="*/ 54769 w 1905000"/>
                <a:gd name="connsiteY47" fmla="*/ 157162 h 471487"/>
                <a:gd name="connsiteX48" fmla="*/ 80963 w 1905000"/>
                <a:gd name="connsiteY48" fmla="*/ 176212 h 471487"/>
                <a:gd name="connsiteX49" fmla="*/ 116682 w 1905000"/>
                <a:gd name="connsiteY49" fmla="*/ 195262 h 471487"/>
                <a:gd name="connsiteX50" fmla="*/ 183357 w 1905000"/>
                <a:gd name="connsiteY50" fmla="*/ 223837 h 471487"/>
                <a:gd name="connsiteX51" fmla="*/ 233363 w 1905000"/>
                <a:gd name="connsiteY51" fmla="*/ 238125 h 471487"/>
                <a:gd name="connsiteX52" fmla="*/ 326232 w 1905000"/>
                <a:gd name="connsiteY52" fmla="*/ 247650 h 471487"/>
                <a:gd name="connsiteX53" fmla="*/ 407194 w 1905000"/>
                <a:gd name="connsiteY53" fmla="*/ 245269 h 471487"/>
                <a:gd name="connsiteX54" fmla="*/ 545307 w 1905000"/>
                <a:gd name="connsiteY54" fmla="*/ 230981 h 471487"/>
                <a:gd name="connsiteX55" fmla="*/ 709613 w 1905000"/>
                <a:gd name="connsiteY55" fmla="*/ 20240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5000" h="471487">
                  <a:moveTo>
                    <a:pt x="709613" y="202406"/>
                  </a:moveTo>
                  <a:lnTo>
                    <a:pt x="957263" y="157162"/>
                  </a:lnTo>
                  <a:lnTo>
                    <a:pt x="1264444" y="100012"/>
                  </a:lnTo>
                  <a:lnTo>
                    <a:pt x="1516857" y="47625"/>
                  </a:lnTo>
                  <a:lnTo>
                    <a:pt x="1540669" y="35719"/>
                  </a:lnTo>
                  <a:lnTo>
                    <a:pt x="1576388" y="19050"/>
                  </a:lnTo>
                  <a:lnTo>
                    <a:pt x="1604963" y="9525"/>
                  </a:lnTo>
                  <a:lnTo>
                    <a:pt x="1635919" y="2381"/>
                  </a:lnTo>
                  <a:lnTo>
                    <a:pt x="1666875" y="0"/>
                  </a:lnTo>
                  <a:lnTo>
                    <a:pt x="1702594" y="2381"/>
                  </a:lnTo>
                  <a:lnTo>
                    <a:pt x="1757363" y="19050"/>
                  </a:lnTo>
                  <a:lnTo>
                    <a:pt x="1812132" y="42862"/>
                  </a:lnTo>
                  <a:lnTo>
                    <a:pt x="1862138" y="69056"/>
                  </a:lnTo>
                  <a:lnTo>
                    <a:pt x="1881188" y="85725"/>
                  </a:lnTo>
                  <a:lnTo>
                    <a:pt x="1895475" y="104775"/>
                  </a:lnTo>
                  <a:lnTo>
                    <a:pt x="1900238" y="119062"/>
                  </a:lnTo>
                  <a:lnTo>
                    <a:pt x="1905000" y="130969"/>
                  </a:lnTo>
                  <a:lnTo>
                    <a:pt x="1900238" y="147637"/>
                  </a:lnTo>
                  <a:lnTo>
                    <a:pt x="1888332" y="166687"/>
                  </a:lnTo>
                  <a:lnTo>
                    <a:pt x="1859757" y="185737"/>
                  </a:lnTo>
                  <a:lnTo>
                    <a:pt x="1814513" y="200025"/>
                  </a:lnTo>
                  <a:lnTo>
                    <a:pt x="1778794" y="207169"/>
                  </a:lnTo>
                  <a:lnTo>
                    <a:pt x="1704975" y="211931"/>
                  </a:lnTo>
                  <a:lnTo>
                    <a:pt x="1557338" y="230981"/>
                  </a:lnTo>
                  <a:lnTo>
                    <a:pt x="1345407" y="271462"/>
                  </a:lnTo>
                  <a:lnTo>
                    <a:pt x="1119188" y="323850"/>
                  </a:lnTo>
                  <a:lnTo>
                    <a:pt x="931069" y="361950"/>
                  </a:lnTo>
                  <a:lnTo>
                    <a:pt x="666750" y="407194"/>
                  </a:lnTo>
                  <a:lnTo>
                    <a:pt x="561975" y="426244"/>
                  </a:lnTo>
                  <a:lnTo>
                    <a:pt x="523875" y="442912"/>
                  </a:lnTo>
                  <a:lnTo>
                    <a:pt x="488157" y="459581"/>
                  </a:lnTo>
                  <a:lnTo>
                    <a:pt x="454819" y="469106"/>
                  </a:lnTo>
                  <a:lnTo>
                    <a:pt x="414338" y="471487"/>
                  </a:lnTo>
                  <a:lnTo>
                    <a:pt x="378619" y="466725"/>
                  </a:lnTo>
                  <a:lnTo>
                    <a:pt x="340519" y="459581"/>
                  </a:lnTo>
                  <a:lnTo>
                    <a:pt x="311944" y="450056"/>
                  </a:lnTo>
                  <a:lnTo>
                    <a:pt x="280988" y="433387"/>
                  </a:lnTo>
                  <a:lnTo>
                    <a:pt x="226219" y="392906"/>
                  </a:lnTo>
                  <a:lnTo>
                    <a:pt x="140494" y="321469"/>
                  </a:lnTo>
                  <a:lnTo>
                    <a:pt x="38100" y="230981"/>
                  </a:lnTo>
                  <a:lnTo>
                    <a:pt x="9525" y="207169"/>
                  </a:lnTo>
                  <a:lnTo>
                    <a:pt x="4763" y="200025"/>
                  </a:lnTo>
                  <a:lnTo>
                    <a:pt x="2382" y="190500"/>
                  </a:lnTo>
                  <a:lnTo>
                    <a:pt x="0" y="171450"/>
                  </a:lnTo>
                  <a:lnTo>
                    <a:pt x="4763" y="157162"/>
                  </a:lnTo>
                  <a:lnTo>
                    <a:pt x="14288" y="150019"/>
                  </a:lnTo>
                  <a:lnTo>
                    <a:pt x="28575" y="150019"/>
                  </a:lnTo>
                  <a:lnTo>
                    <a:pt x="54769" y="157162"/>
                  </a:lnTo>
                  <a:lnTo>
                    <a:pt x="80963" y="176212"/>
                  </a:lnTo>
                  <a:lnTo>
                    <a:pt x="116682" y="195262"/>
                  </a:lnTo>
                  <a:lnTo>
                    <a:pt x="183357" y="223837"/>
                  </a:lnTo>
                  <a:lnTo>
                    <a:pt x="233363" y="238125"/>
                  </a:lnTo>
                  <a:lnTo>
                    <a:pt x="326232" y="247650"/>
                  </a:lnTo>
                  <a:lnTo>
                    <a:pt x="407194" y="245269"/>
                  </a:lnTo>
                  <a:lnTo>
                    <a:pt x="545307" y="230981"/>
                  </a:lnTo>
                  <a:lnTo>
                    <a:pt x="709613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6">
              <a:extLst>
                <a:ext uri="{FF2B5EF4-FFF2-40B4-BE49-F238E27FC236}">
                  <a16:creationId xmlns:a16="http://schemas.microsoft.com/office/drawing/2014/main" id="{4D2C8286-2B20-4485-8B4F-4868015CF92A}"/>
                </a:ext>
              </a:extLst>
            </p:cNvPr>
            <p:cNvSpPr/>
            <p:nvPr/>
          </p:nvSpPr>
          <p:spPr>
            <a:xfrm>
              <a:off x="3435350" y="3209925"/>
              <a:ext cx="441325" cy="2097088"/>
            </a:xfrm>
            <a:custGeom>
              <a:avLst/>
              <a:gdLst>
                <a:gd name="connsiteX0" fmla="*/ 147112 w 441335"/>
                <a:gd name="connsiteY0" fmla="*/ 1073050 h 2097062"/>
                <a:gd name="connsiteX1" fmla="*/ 149996 w 441335"/>
                <a:gd name="connsiteY1" fmla="*/ 331722 h 2097062"/>
                <a:gd name="connsiteX2" fmla="*/ 144227 w 441335"/>
                <a:gd name="connsiteY2" fmla="*/ 285570 h 2097062"/>
                <a:gd name="connsiteX3" fmla="*/ 138458 w 441335"/>
                <a:gd name="connsiteY3" fmla="*/ 253840 h 2097062"/>
                <a:gd name="connsiteX4" fmla="*/ 121151 w 441335"/>
                <a:gd name="connsiteY4" fmla="*/ 207687 h 2097062"/>
                <a:gd name="connsiteX5" fmla="*/ 95190 w 441335"/>
                <a:gd name="connsiteY5" fmla="*/ 152881 h 2097062"/>
                <a:gd name="connsiteX6" fmla="*/ 51922 w 441335"/>
                <a:gd name="connsiteY6" fmla="*/ 86536 h 2097062"/>
                <a:gd name="connsiteX7" fmla="*/ 0 w 441335"/>
                <a:gd name="connsiteY7" fmla="*/ 14423 h 2097062"/>
                <a:gd name="connsiteX8" fmla="*/ 265378 w 441335"/>
                <a:gd name="connsiteY8" fmla="*/ 0 h 2097062"/>
                <a:gd name="connsiteX9" fmla="*/ 372106 w 441335"/>
                <a:gd name="connsiteY9" fmla="*/ 106728 h 2097062"/>
                <a:gd name="connsiteX10" fmla="*/ 406721 w 441335"/>
                <a:gd name="connsiteY10" fmla="*/ 138458 h 2097062"/>
                <a:gd name="connsiteX11" fmla="*/ 424028 w 441335"/>
                <a:gd name="connsiteY11" fmla="*/ 158650 h 2097062"/>
                <a:gd name="connsiteX12" fmla="*/ 432682 w 441335"/>
                <a:gd name="connsiteY12" fmla="*/ 173072 h 2097062"/>
                <a:gd name="connsiteX13" fmla="*/ 441335 w 441335"/>
                <a:gd name="connsiteY13" fmla="*/ 201918 h 2097062"/>
                <a:gd name="connsiteX14" fmla="*/ 435566 w 441335"/>
                <a:gd name="connsiteY14" fmla="*/ 227879 h 2097062"/>
                <a:gd name="connsiteX15" fmla="*/ 418259 w 441335"/>
                <a:gd name="connsiteY15" fmla="*/ 259609 h 2097062"/>
                <a:gd name="connsiteX16" fmla="*/ 403836 w 441335"/>
                <a:gd name="connsiteY16" fmla="*/ 291339 h 2097062"/>
                <a:gd name="connsiteX17" fmla="*/ 395183 w 441335"/>
                <a:gd name="connsiteY17" fmla="*/ 349030 h 2097062"/>
                <a:gd name="connsiteX18" fmla="*/ 398067 w 441335"/>
                <a:gd name="connsiteY18" fmla="*/ 524987 h 2097062"/>
                <a:gd name="connsiteX19" fmla="*/ 369222 w 441335"/>
                <a:gd name="connsiteY19" fmla="*/ 700944 h 2097062"/>
                <a:gd name="connsiteX20" fmla="*/ 372106 w 441335"/>
                <a:gd name="connsiteY20" fmla="*/ 2045141 h 2097062"/>
                <a:gd name="connsiteX21" fmla="*/ 149996 w 441335"/>
                <a:gd name="connsiteY21" fmla="*/ 2097062 h 2097062"/>
                <a:gd name="connsiteX22" fmla="*/ 147112 w 441335"/>
                <a:gd name="connsiteY22" fmla="*/ 1073050 h 209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335" h="2097062">
                  <a:moveTo>
                    <a:pt x="147112" y="1073050"/>
                  </a:moveTo>
                  <a:cubicBezTo>
                    <a:pt x="148073" y="825941"/>
                    <a:pt x="151919" y="468738"/>
                    <a:pt x="149996" y="331722"/>
                  </a:cubicBezTo>
                  <a:lnTo>
                    <a:pt x="144227" y="285570"/>
                  </a:lnTo>
                  <a:lnTo>
                    <a:pt x="138458" y="253840"/>
                  </a:lnTo>
                  <a:lnTo>
                    <a:pt x="121151" y="207687"/>
                  </a:lnTo>
                  <a:lnTo>
                    <a:pt x="95190" y="152881"/>
                  </a:lnTo>
                  <a:lnTo>
                    <a:pt x="51922" y="86536"/>
                  </a:lnTo>
                  <a:lnTo>
                    <a:pt x="0" y="14423"/>
                  </a:lnTo>
                  <a:lnTo>
                    <a:pt x="265378" y="0"/>
                  </a:lnTo>
                  <a:lnTo>
                    <a:pt x="372106" y="106728"/>
                  </a:lnTo>
                  <a:lnTo>
                    <a:pt x="406721" y="138458"/>
                  </a:lnTo>
                  <a:lnTo>
                    <a:pt x="424028" y="158650"/>
                  </a:lnTo>
                  <a:lnTo>
                    <a:pt x="432682" y="173072"/>
                  </a:lnTo>
                  <a:lnTo>
                    <a:pt x="441335" y="201918"/>
                  </a:lnTo>
                  <a:lnTo>
                    <a:pt x="435566" y="227879"/>
                  </a:lnTo>
                  <a:lnTo>
                    <a:pt x="418259" y="259609"/>
                  </a:lnTo>
                  <a:lnTo>
                    <a:pt x="403836" y="291339"/>
                  </a:lnTo>
                  <a:lnTo>
                    <a:pt x="395183" y="349030"/>
                  </a:lnTo>
                  <a:cubicBezTo>
                    <a:pt x="396144" y="407682"/>
                    <a:pt x="397106" y="466335"/>
                    <a:pt x="398067" y="524987"/>
                  </a:cubicBezTo>
                  <a:lnTo>
                    <a:pt x="369222" y="700944"/>
                  </a:lnTo>
                  <a:cubicBezTo>
                    <a:pt x="370183" y="1149010"/>
                    <a:pt x="371145" y="1597075"/>
                    <a:pt x="372106" y="2045141"/>
                  </a:cubicBezTo>
                  <a:lnTo>
                    <a:pt x="149996" y="2097062"/>
                  </a:lnTo>
                  <a:cubicBezTo>
                    <a:pt x="149035" y="1764378"/>
                    <a:pt x="148073" y="1431695"/>
                    <a:pt x="147112" y="10730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5">
              <a:extLst>
                <a:ext uri="{FF2B5EF4-FFF2-40B4-BE49-F238E27FC236}">
                  <a16:creationId xmlns:a16="http://schemas.microsoft.com/office/drawing/2014/main" id="{13D1E7C5-8080-4486-9B4A-414D7F4886C4}"/>
                </a:ext>
              </a:extLst>
            </p:cNvPr>
            <p:cNvSpPr/>
            <p:nvPr/>
          </p:nvSpPr>
          <p:spPr>
            <a:xfrm>
              <a:off x="2505075" y="4992688"/>
              <a:ext cx="2066925" cy="746125"/>
            </a:xfrm>
            <a:custGeom>
              <a:avLst/>
              <a:gdLst>
                <a:gd name="connsiteX0" fmla="*/ 714375 w 2066925"/>
                <a:gd name="connsiteY0" fmla="*/ 361950 h 745332"/>
                <a:gd name="connsiteX1" fmla="*/ 509588 w 2066925"/>
                <a:gd name="connsiteY1" fmla="*/ 414338 h 745332"/>
                <a:gd name="connsiteX2" fmla="*/ 390525 w 2066925"/>
                <a:gd name="connsiteY2" fmla="*/ 445294 h 745332"/>
                <a:gd name="connsiteX3" fmla="*/ 378619 w 2066925"/>
                <a:gd name="connsiteY3" fmla="*/ 445294 h 745332"/>
                <a:gd name="connsiteX4" fmla="*/ 316706 w 2066925"/>
                <a:gd name="connsiteY4" fmla="*/ 442913 h 745332"/>
                <a:gd name="connsiteX5" fmla="*/ 261938 w 2066925"/>
                <a:gd name="connsiteY5" fmla="*/ 433388 h 745332"/>
                <a:gd name="connsiteX6" fmla="*/ 211931 w 2066925"/>
                <a:gd name="connsiteY6" fmla="*/ 419100 h 745332"/>
                <a:gd name="connsiteX7" fmla="*/ 166688 w 2066925"/>
                <a:gd name="connsiteY7" fmla="*/ 402432 h 745332"/>
                <a:gd name="connsiteX8" fmla="*/ 128588 w 2066925"/>
                <a:gd name="connsiteY8" fmla="*/ 381000 h 745332"/>
                <a:gd name="connsiteX9" fmla="*/ 100013 w 2066925"/>
                <a:gd name="connsiteY9" fmla="*/ 361950 h 745332"/>
                <a:gd name="connsiteX10" fmla="*/ 69056 w 2066925"/>
                <a:gd name="connsiteY10" fmla="*/ 330994 h 745332"/>
                <a:gd name="connsiteX11" fmla="*/ 57150 w 2066925"/>
                <a:gd name="connsiteY11" fmla="*/ 316707 h 745332"/>
                <a:gd name="connsiteX12" fmla="*/ 45244 w 2066925"/>
                <a:gd name="connsiteY12" fmla="*/ 307182 h 745332"/>
                <a:gd name="connsiteX13" fmla="*/ 40481 w 2066925"/>
                <a:gd name="connsiteY13" fmla="*/ 307182 h 745332"/>
                <a:gd name="connsiteX14" fmla="*/ 30956 w 2066925"/>
                <a:gd name="connsiteY14" fmla="*/ 307182 h 745332"/>
                <a:gd name="connsiteX15" fmla="*/ 11906 w 2066925"/>
                <a:gd name="connsiteY15" fmla="*/ 307182 h 745332"/>
                <a:gd name="connsiteX16" fmla="*/ 4763 w 2066925"/>
                <a:gd name="connsiteY16" fmla="*/ 311944 h 745332"/>
                <a:gd name="connsiteX17" fmla="*/ 0 w 2066925"/>
                <a:gd name="connsiteY17" fmla="*/ 321469 h 745332"/>
                <a:gd name="connsiteX18" fmla="*/ 4763 w 2066925"/>
                <a:gd name="connsiteY18" fmla="*/ 347663 h 745332"/>
                <a:gd name="connsiteX19" fmla="*/ 23813 w 2066925"/>
                <a:gd name="connsiteY19" fmla="*/ 378619 h 745332"/>
                <a:gd name="connsiteX20" fmla="*/ 54769 w 2066925"/>
                <a:gd name="connsiteY20" fmla="*/ 423863 h 745332"/>
                <a:gd name="connsiteX21" fmla="*/ 100013 w 2066925"/>
                <a:gd name="connsiteY21" fmla="*/ 483394 h 745332"/>
                <a:gd name="connsiteX22" fmla="*/ 166688 w 2066925"/>
                <a:gd name="connsiteY22" fmla="*/ 557213 h 745332"/>
                <a:gd name="connsiteX23" fmla="*/ 257175 w 2066925"/>
                <a:gd name="connsiteY23" fmla="*/ 640557 h 745332"/>
                <a:gd name="connsiteX24" fmla="*/ 304800 w 2066925"/>
                <a:gd name="connsiteY24" fmla="*/ 681038 h 745332"/>
                <a:gd name="connsiteX25" fmla="*/ 350044 w 2066925"/>
                <a:gd name="connsiteY25" fmla="*/ 714375 h 745332"/>
                <a:gd name="connsiteX26" fmla="*/ 390525 w 2066925"/>
                <a:gd name="connsiteY26" fmla="*/ 735807 h 745332"/>
                <a:gd name="connsiteX27" fmla="*/ 411956 w 2066925"/>
                <a:gd name="connsiteY27" fmla="*/ 742950 h 745332"/>
                <a:gd name="connsiteX28" fmla="*/ 428625 w 2066925"/>
                <a:gd name="connsiteY28" fmla="*/ 745332 h 745332"/>
                <a:gd name="connsiteX29" fmla="*/ 457200 w 2066925"/>
                <a:gd name="connsiteY29" fmla="*/ 745332 h 745332"/>
                <a:gd name="connsiteX30" fmla="*/ 497681 w 2066925"/>
                <a:gd name="connsiteY30" fmla="*/ 733425 h 745332"/>
                <a:gd name="connsiteX31" fmla="*/ 523875 w 2066925"/>
                <a:gd name="connsiteY31" fmla="*/ 719138 h 745332"/>
                <a:gd name="connsiteX32" fmla="*/ 552450 w 2066925"/>
                <a:gd name="connsiteY32" fmla="*/ 700088 h 745332"/>
                <a:gd name="connsiteX33" fmla="*/ 581025 w 2066925"/>
                <a:gd name="connsiteY33" fmla="*/ 676275 h 745332"/>
                <a:gd name="connsiteX34" fmla="*/ 600075 w 2066925"/>
                <a:gd name="connsiteY34" fmla="*/ 664369 h 745332"/>
                <a:gd name="connsiteX35" fmla="*/ 819150 w 2066925"/>
                <a:gd name="connsiteY35" fmla="*/ 578644 h 745332"/>
                <a:gd name="connsiteX36" fmla="*/ 1135856 w 2066925"/>
                <a:gd name="connsiteY36" fmla="*/ 450057 h 745332"/>
                <a:gd name="connsiteX37" fmla="*/ 1566863 w 2066925"/>
                <a:gd name="connsiteY37" fmla="*/ 271463 h 745332"/>
                <a:gd name="connsiteX38" fmla="*/ 1826419 w 2066925"/>
                <a:gd name="connsiteY38" fmla="*/ 159544 h 745332"/>
                <a:gd name="connsiteX39" fmla="*/ 2031206 w 2066925"/>
                <a:gd name="connsiteY39" fmla="*/ 69057 h 745332"/>
                <a:gd name="connsiteX40" fmla="*/ 2052638 w 2066925"/>
                <a:gd name="connsiteY40" fmla="*/ 54769 h 745332"/>
                <a:gd name="connsiteX41" fmla="*/ 2059781 w 2066925"/>
                <a:gd name="connsiteY41" fmla="*/ 40482 h 745332"/>
                <a:gd name="connsiteX42" fmla="*/ 2066925 w 2066925"/>
                <a:gd name="connsiteY42" fmla="*/ 21432 h 745332"/>
                <a:gd name="connsiteX43" fmla="*/ 2066925 w 2066925"/>
                <a:gd name="connsiteY43" fmla="*/ 14288 h 745332"/>
                <a:gd name="connsiteX44" fmla="*/ 2057400 w 2066925"/>
                <a:gd name="connsiteY44" fmla="*/ 7144 h 745332"/>
                <a:gd name="connsiteX45" fmla="*/ 2028825 w 2066925"/>
                <a:gd name="connsiteY45" fmla="*/ 0 h 745332"/>
                <a:gd name="connsiteX46" fmla="*/ 1988344 w 2066925"/>
                <a:gd name="connsiteY46" fmla="*/ 7144 h 745332"/>
                <a:gd name="connsiteX47" fmla="*/ 1866900 w 2066925"/>
                <a:gd name="connsiteY47" fmla="*/ 45244 h 745332"/>
                <a:gd name="connsiteX48" fmla="*/ 1628775 w 2066925"/>
                <a:gd name="connsiteY48" fmla="*/ 114300 h 745332"/>
                <a:gd name="connsiteX49" fmla="*/ 1276350 w 2066925"/>
                <a:gd name="connsiteY49" fmla="*/ 209550 h 745332"/>
                <a:gd name="connsiteX50" fmla="*/ 952500 w 2066925"/>
                <a:gd name="connsiteY50" fmla="*/ 300038 h 745332"/>
                <a:gd name="connsiteX51" fmla="*/ 714375 w 2066925"/>
                <a:gd name="connsiteY51" fmla="*/ 36195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6925" h="745332">
                  <a:moveTo>
                    <a:pt x="714375" y="361950"/>
                  </a:moveTo>
                  <a:lnTo>
                    <a:pt x="509588" y="414338"/>
                  </a:lnTo>
                  <a:lnTo>
                    <a:pt x="390525" y="445294"/>
                  </a:lnTo>
                  <a:lnTo>
                    <a:pt x="378619" y="445294"/>
                  </a:lnTo>
                  <a:lnTo>
                    <a:pt x="316706" y="442913"/>
                  </a:lnTo>
                  <a:lnTo>
                    <a:pt x="261938" y="433388"/>
                  </a:lnTo>
                  <a:lnTo>
                    <a:pt x="211931" y="419100"/>
                  </a:lnTo>
                  <a:lnTo>
                    <a:pt x="166688" y="402432"/>
                  </a:lnTo>
                  <a:lnTo>
                    <a:pt x="128588" y="381000"/>
                  </a:lnTo>
                  <a:lnTo>
                    <a:pt x="100013" y="361950"/>
                  </a:lnTo>
                  <a:lnTo>
                    <a:pt x="69056" y="330994"/>
                  </a:lnTo>
                  <a:lnTo>
                    <a:pt x="57150" y="316707"/>
                  </a:lnTo>
                  <a:lnTo>
                    <a:pt x="45244" y="307182"/>
                  </a:lnTo>
                  <a:lnTo>
                    <a:pt x="40481" y="307182"/>
                  </a:lnTo>
                  <a:lnTo>
                    <a:pt x="30956" y="307182"/>
                  </a:lnTo>
                  <a:lnTo>
                    <a:pt x="11906" y="307182"/>
                  </a:lnTo>
                  <a:lnTo>
                    <a:pt x="4763" y="311944"/>
                  </a:lnTo>
                  <a:lnTo>
                    <a:pt x="0" y="321469"/>
                  </a:lnTo>
                  <a:lnTo>
                    <a:pt x="4763" y="347663"/>
                  </a:lnTo>
                  <a:lnTo>
                    <a:pt x="23813" y="378619"/>
                  </a:lnTo>
                  <a:lnTo>
                    <a:pt x="54769" y="423863"/>
                  </a:lnTo>
                  <a:lnTo>
                    <a:pt x="100013" y="483394"/>
                  </a:lnTo>
                  <a:lnTo>
                    <a:pt x="166688" y="557213"/>
                  </a:lnTo>
                  <a:lnTo>
                    <a:pt x="257175" y="640557"/>
                  </a:lnTo>
                  <a:lnTo>
                    <a:pt x="304800" y="681038"/>
                  </a:lnTo>
                  <a:lnTo>
                    <a:pt x="350044" y="714375"/>
                  </a:lnTo>
                  <a:lnTo>
                    <a:pt x="390525" y="735807"/>
                  </a:lnTo>
                  <a:lnTo>
                    <a:pt x="411956" y="742950"/>
                  </a:lnTo>
                  <a:lnTo>
                    <a:pt x="428625" y="745332"/>
                  </a:lnTo>
                  <a:lnTo>
                    <a:pt x="457200" y="745332"/>
                  </a:lnTo>
                  <a:lnTo>
                    <a:pt x="497681" y="733425"/>
                  </a:lnTo>
                  <a:lnTo>
                    <a:pt x="523875" y="719138"/>
                  </a:lnTo>
                  <a:lnTo>
                    <a:pt x="552450" y="700088"/>
                  </a:lnTo>
                  <a:lnTo>
                    <a:pt x="581025" y="676275"/>
                  </a:lnTo>
                  <a:lnTo>
                    <a:pt x="600075" y="664369"/>
                  </a:lnTo>
                  <a:lnTo>
                    <a:pt x="819150" y="578644"/>
                  </a:lnTo>
                  <a:lnTo>
                    <a:pt x="1135856" y="450057"/>
                  </a:lnTo>
                  <a:lnTo>
                    <a:pt x="1566863" y="271463"/>
                  </a:lnTo>
                  <a:lnTo>
                    <a:pt x="1826419" y="159544"/>
                  </a:lnTo>
                  <a:lnTo>
                    <a:pt x="2031206" y="69057"/>
                  </a:lnTo>
                  <a:lnTo>
                    <a:pt x="2052638" y="54769"/>
                  </a:lnTo>
                  <a:lnTo>
                    <a:pt x="2059781" y="40482"/>
                  </a:lnTo>
                  <a:lnTo>
                    <a:pt x="2066925" y="21432"/>
                  </a:lnTo>
                  <a:lnTo>
                    <a:pt x="2066925" y="14288"/>
                  </a:lnTo>
                  <a:lnTo>
                    <a:pt x="2057400" y="7144"/>
                  </a:lnTo>
                  <a:lnTo>
                    <a:pt x="2028825" y="0"/>
                  </a:lnTo>
                  <a:lnTo>
                    <a:pt x="1988344" y="7144"/>
                  </a:lnTo>
                  <a:lnTo>
                    <a:pt x="1866900" y="45244"/>
                  </a:lnTo>
                  <a:lnTo>
                    <a:pt x="1628775" y="114300"/>
                  </a:lnTo>
                  <a:lnTo>
                    <a:pt x="1276350" y="209550"/>
                  </a:lnTo>
                  <a:lnTo>
                    <a:pt x="952500" y="300038"/>
                  </a:lnTo>
                  <a:lnTo>
                    <a:pt x="714375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27">
              <a:extLst>
                <a:ext uri="{FF2B5EF4-FFF2-40B4-BE49-F238E27FC236}">
                  <a16:creationId xmlns:a16="http://schemas.microsoft.com/office/drawing/2014/main" id="{DEE9E6AB-29AE-4ED6-83CD-73BB059789F9}"/>
                </a:ext>
              </a:extLst>
            </p:cNvPr>
            <p:cNvSpPr/>
            <p:nvPr/>
          </p:nvSpPr>
          <p:spPr>
            <a:xfrm>
              <a:off x="4805363" y="1827213"/>
              <a:ext cx="1936750" cy="1401762"/>
            </a:xfrm>
            <a:custGeom>
              <a:avLst/>
              <a:gdLst>
                <a:gd name="connsiteX0" fmla="*/ 1014412 w 1935956"/>
                <a:gd name="connsiteY0" fmla="*/ 107156 h 1402556"/>
                <a:gd name="connsiteX1" fmla="*/ 1423987 w 1935956"/>
                <a:gd name="connsiteY1" fmla="*/ 42862 h 1402556"/>
                <a:gd name="connsiteX2" fmla="*/ 1438275 w 1935956"/>
                <a:gd name="connsiteY2" fmla="*/ 35719 h 1402556"/>
                <a:gd name="connsiteX3" fmla="*/ 1466850 w 1935956"/>
                <a:gd name="connsiteY3" fmla="*/ 21431 h 1402556"/>
                <a:gd name="connsiteX4" fmla="*/ 1504950 w 1935956"/>
                <a:gd name="connsiteY4" fmla="*/ 7144 h 1402556"/>
                <a:gd name="connsiteX5" fmla="*/ 1538287 w 1935956"/>
                <a:gd name="connsiteY5" fmla="*/ 0 h 1402556"/>
                <a:gd name="connsiteX6" fmla="*/ 1569243 w 1935956"/>
                <a:gd name="connsiteY6" fmla="*/ 0 h 1402556"/>
                <a:gd name="connsiteX7" fmla="*/ 1604962 w 1935956"/>
                <a:gd name="connsiteY7" fmla="*/ 2381 h 1402556"/>
                <a:gd name="connsiteX8" fmla="*/ 1647825 w 1935956"/>
                <a:gd name="connsiteY8" fmla="*/ 14287 h 1402556"/>
                <a:gd name="connsiteX9" fmla="*/ 1666875 w 1935956"/>
                <a:gd name="connsiteY9" fmla="*/ 23812 h 1402556"/>
                <a:gd name="connsiteX10" fmla="*/ 1714500 w 1935956"/>
                <a:gd name="connsiteY10" fmla="*/ 54769 h 1402556"/>
                <a:gd name="connsiteX11" fmla="*/ 1828800 w 1935956"/>
                <a:gd name="connsiteY11" fmla="*/ 128587 h 1402556"/>
                <a:gd name="connsiteX12" fmla="*/ 1866900 w 1935956"/>
                <a:gd name="connsiteY12" fmla="*/ 150019 h 1402556"/>
                <a:gd name="connsiteX13" fmla="*/ 1905000 w 1935956"/>
                <a:gd name="connsiteY13" fmla="*/ 173831 h 1402556"/>
                <a:gd name="connsiteX14" fmla="*/ 1919287 w 1935956"/>
                <a:gd name="connsiteY14" fmla="*/ 183356 h 1402556"/>
                <a:gd name="connsiteX15" fmla="*/ 1931193 w 1935956"/>
                <a:gd name="connsiteY15" fmla="*/ 200025 h 1402556"/>
                <a:gd name="connsiteX16" fmla="*/ 1935956 w 1935956"/>
                <a:gd name="connsiteY16" fmla="*/ 214312 h 1402556"/>
                <a:gd name="connsiteX17" fmla="*/ 1935956 w 1935956"/>
                <a:gd name="connsiteY17" fmla="*/ 235744 h 1402556"/>
                <a:gd name="connsiteX18" fmla="*/ 1928812 w 1935956"/>
                <a:gd name="connsiteY18" fmla="*/ 264319 h 1402556"/>
                <a:gd name="connsiteX19" fmla="*/ 1909762 w 1935956"/>
                <a:gd name="connsiteY19" fmla="*/ 295275 h 1402556"/>
                <a:gd name="connsiteX20" fmla="*/ 1881187 w 1935956"/>
                <a:gd name="connsiteY20" fmla="*/ 342900 h 1402556"/>
                <a:gd name="connsiteX21" fmla="*/ 1850231 w 1935956"/>
                <a:gd name="connsiteY21" fmla="*/ 414337 h 1402556"/>
                <a:gd name="connsiteX22" fmla="*/ 1800225 w 1935956"/>
                <a:gd name="connsiteY22" fmla="*/ 611981 h 1402556"/>
                <a:gd name="connsiteX23" fmla="*/ 1695450 w 1935956"/>
                <a:gd name="connsiteY23" fmla="*/ 1038225 h 1402556"/>
                <a:gd name="connsiteX24" fmla="*/ 1619250 w 1935956"/>
                <a:gd name="connsiteY24" fmla="*/ 1395412 h 1402556"/>
                <a:gd name="connsiteX25" fmla="*/ 1423987 w 1935956"/>
                <a:gd name="connsiteY25" fmla="*/ 1402556 h 1402556"/>
                <a:gd name="connsiteX26" fmla="*/ 1457325 w 1935956"/>
                <a:gd name="connsiteY26" fmla="*/ 1202531 h 1402556"/>
                <a:gd name="connsiteX27" fmla="*/ 1473993 w 1935956"/>
                <a:gd name="connsiteY27" fmla="*/ 1088231 h 1402556"/>
                <a:gd name="connsiteX28" fmla="*/ 1488281 w 1935956"/>
                <a:gd name="connsiteY28" fmla="*/ 990600 h 1402556"/>
                <a:gd name="connsiteX29" fmla="*/ 1504950 w 1935956"/>
                <a:gd name="connsiteY29" fmla="*/ 840581 h 1402556"/>
                <a:gd name="connsiteX30" fmla="*/ 1524000 w 1935956"/>
                <a:gd name="connsiteY30" fmla="*/ 773906 h 1402556"/>
                <a:gd name="connsiteX31" fmla="*/ 1543050 w 1935956"/>
                <a:gd name="connsiteY31" fmla="*/ 519112 h 1402556"/>
                <a:gd name="connsiteX32" fmla="*/ 1545431 w 1935956"/>
                <a:gd name="connsiteY32" fmla="*/ 292894 h 1402556"/>
                <a:gd name="connsiteX33" fmla="*/ 1540668 w 1935956"/>
                <a:gd name="connsiteY33" fmla="*/ 271462 h 1402556"/>
                <a:gd name="connsiteX34" fmla="*/ 1531143 w 1935956"/>
                <a:gd name="connsiteY34" fmla="*/ 247650 h 1402556"/>
                <a:gd name="connsiteX35" fmla="*/ 1514475 w 1935956"/>
                <a:gd name="connsiteY35" fmla="*/ 230981 h 1402556"/>
                <a:gd name="connsiteX36" fmla="*/ 1488281 w 1935956"/>
                <a:gd name="connsiteY36" fmla="*/ 221456 h 1402556"/>
                <a:gd name="connsiteX37" fmla="*/ 1459706 w 1935956"/>
                <a:gd name="connsiteY37" fmla="*/ 221456 h 1402556"/>
                <a:gd name="connsiteX38" fmla="*/ 1371600 w 1935956"/>
                <a:gd name="connsiteY38" fmla="*/ 233362 h 1402556"/>
                <a:gd name="connsiteX39" fmla="*/ 1104900 w 1935956"/>
                <a:gd name="connsiteY39" fmla="*/ 276225 h 1402556"/>
                <a:gd name="connsiteX40" fmla="*/ 828675 w 1935956"/>
                <a:gd name="connsiteY40" fmla="*/ 323850 h 1402556"/>
                <a:gd name="connsiteX41" fmla="*/ 559593 w 1935956"/>
                <a:gd name="connsiteY41" fmla="*/ 371475 h 1402556"/>
                <a:gd name="connsiteX42" fmla="*/ 531018 w 1935956"/>
                <a:gd name="connsiteY42" fmla="*/ 381000 h 1402556"/>
                <a:gd name="connsiteX43" fmla="*/ 507206 w 1935956"/>
                <a:gd name="connsiteY43" fmla="*/ 390525 h 1402556"/>
                <a:gd name="connsiteX44" fmla="*/ 469106 w 1935956"/>
                <a:gd name="connsiteY44" fmla="*/ 400050 h 1402556"/>
                <a:gd name="connsiteX45" fmla="*/ 440531 w 1935956"/>
                <a:gd name="connsiteY45" fmla="*/ 404812 h 1402556"/>
                <a:gd name="connsiteX46" fmla="*/ 414337 w 1935956"/>
                <a:gd name="connsiteY46" fmla="*/ 404812 h 1402556"/>
                <a:gd name="connsiteX47" fmla="*/ 373856 w 1935956"/>
                <a:gd name="connsiteY47" fmla="*/ 400050 h 1402556"/>
                <a:gd name="connsiteX48" fmla="*/ 342900 w 1935956"/>
                <a:gd name="connsiteY48" fmla="*/ 392906 h 1402556"/>
                <a:gd name="connsiteX49" fmla="*/ 292893 w 1935956"/>
                <a:gd name="connsiteY49" fmla="*/ 366712 h 1402556"/>
                <a:gd name="connsiteX50" fmla="*/ 226218 w 1935956"/>
                <a:gd name="connsiteY50" fmla="*/ 321469 h 1402556"/>
                <a:gd name="connsiteX51" fmla="*/ 145256 w 1935956"/>
                <a:gd name="connsiteY51" fmla="*/ 259556 h 1402556"/>
                <a:gd name="connsiteX52" fmla="*/ 52387 w 1935956"/>
                <a:gd name="connsiteY52" fmla="*/ 176212 h 1402556"/>
                <a:gd name="connsiteX53" fmla="*/ 14287 w 1935956"/>
                <a:gd name="connsiteY53" fmla="*/ 138112 h 1402556"/>
                <a:gd name="connsiteX54" fmla="*/ 7143 w 1935956"/>
                <a:gd name="connsiteY54" fmla="*/ 123825 h 1402556"/>
                <a:gd name="connsiteX55" fmla="*/ 0 w 1935956"/>
                <a:gd name="connsiteY55" fmla="*/ 100012 h 1402556"/>
                <a:gd name="connsiteX56" fmla="*/ 4762 w 1935956"/>
                <a:gd name="connsiteY56" fmla="*/ 85725 h 1402556"/>
                <a:gd name="connsiteX57" fmla="*/ 23812 w 1935956"/>
                <a:gd name="connsiteY57" fmla="*/ 78581 h 1402556"/>
                <a:gd name="connsiteX58" fmla="*/ 38100 w 1935956"/>
                <a:gd name="connsiteY58" fmla="*/ 78581 h 1402556"/>
                <a:gd name="connsiteX59" fmla="*/ 59531 w 1935956"/>
                <a:gd name="connsiteY59" fmla="*/ 88106 h 1402556"/>
                <a:gd name="connsiteX60" fmla="*/ 100012 w 1935956"/>
                <a:gd name="connsiteY60" fmla="*/ 116681 h 1402556"/>
                <a:gd name="connsiteX61" fmla="*/ 138112 w 1935956"/>
                <a:gd name="connsiteY61" fmla="*/ 138112 h 1402556"/>
                <a:gd name="connsiteX62" fmla="*/ 171450 w 1935956"/>
                <a:gd name="connsiteY62" fmla="*/ 154781 h 1402556"/>
                <a:gd name="connsiteX63" fmla="*/ 204787 w 1935956"/>
                <a:gd name="connsiteY63" fmla="*/ 166687 h 1402556"/>
                <a:gd name="connsiteX64" fmla="*/ 257175 w 1935956"/>
                <a:gd name="connsiteY64" fmla="*/ 180975 h 1402556"/>
                <a:gd name="connsiteX65" fmla="*/ 304800 w 1935956"/>
                <a:gd name="connsiteY65" fmla="*/ 192881 h 1402556"/>
                <a:gd name="connsiteX66" fmla="*/ 350043 w 1935956"/>
                <a:gd name="connsiteY66" fmla="*/ 197644 h 1402556"/>
                <a:gd name="connsiteX67" fmla="*/ 409575 w 1935956"/>
                <a:gd name="connsiteY67" fmla="*/ 195262 h 1402556"/>
                <a:gd name="connsiteX68" fmla="*/ 759618 w 1935956"/>
                <a:gd name="connsiteY68" fmla="*/ 145256 h 1402556"/>
                <a:gd name="connsiteX69" fmla="*/ 1014412 w 1935956"/>
                <a:gd name="connsiteY69" fmla="*/ 107156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35956" h="1402556">
                  <a:moveTo>
                    <a:pt x="1014412" y="107156"/>
                  </a:moveTo>
                  <a:lnTo>
                    <a:pt x="1423987" y="42862"/>
                  </a:lnTo>
                  <a:lnTo>
                    <a:pt x="1438275" y="35719"/>
                  </a:lnTo>
                  <a:lnTo>
                    <a:pt x="1466850" y="21431"/>
                  </a:lnTo>
                  <a:lnTo>
                    <a:pt x="1504950" y="7144"/>
                  </a:lnTo>
                  <a:lnTo>
                    <a:pt x="1538287" y="0"/>
                  </a:lnTo>
                  <a:lnTo>
                    <a:pt x="1569243" y="0"/>
                  </a:lnTo>
                  <a:lnTo>
                    <a:pt x="1604962" y="2381"/>
                  </a:lnTo>
                  <a:lnTo>
                    <a:pt x="1647825" y="14287"/>
                  </a:lnTo>
                  <a:lnTo>
                    <a:pt x="1666875" y="23812"/>
                  </a:lnTo>
                  <a:lnTo>
                    <a:pt x="1714500" y="54769"/>
                  </a:lnTo>
                  <a:lnTo>
                    <a:pt x="1828800" y="128587"/>
                  </a:lnTo>
                  <a:lnTo>
                    <a:pt x="1866900" y="150019"/>
                  </a:lnTo>
                  <a:lnTo>
                    <a:pt x="1905000" y="173831"/>
                  </a:lnTo>
                  <a:lnTo>
                    <a:pt x="1919287" y="183356"/>
                  </a:lnTo>
                  <a:lnTo>
                    <a:pt x="1931193" y="200025"/>
                  </a:lnTo>
                  <a:lnTo>
                    <a:pt x="1935956" y="214312"/>
                  </a:lnTo>
                  <a:lnTo>
                    <a:pt x="1935956" y="235744"/>
                  </a:lnTo>
                  <a:lnTo>
                    <a:pt x="1928812" y="264319"/>
                  </a:lnTo>
                  <a:lnTo>
                    <a:pt x="1909762" y="295275"/>
                  </a:lnTo>
                  <a:lnTo>
                    <a:pt x="1881187" y="342900"/>
                  </a:lnTo>
                  <a:lnTo>
                    <a:pt x="1850231" y="414337"/>
                  </a:lnTo>
                  <a:lnTo>
                    <a:pt x="1800225" y="611981"/>
                  </a:lnTo>
                  <a:lnTo>
                    <a:pt x="1695450" y="1038225"/>
                  </a:lnTo>
                  <a:lnTo>
                    <a:pt x="1619250" y="1395412"/>
                  </a:lnTo>
                  <a:lnTo>
                    <a:pt x="1423987" y="1402556"/>
                  </a:lnTo>
                  <a:lnTo>
                    <a:pt x="1457325" y="1202531"/>
                  </a:lnTo>
                  <a:lnTo>
                    <a:pt x="1473993" y="1088231"/>
                  </a:lnTo>
                  <a:lnTo>
                    <a:pt x="1488281" y="990600"/>
                  </a:lnTo>
                  <a:lnTo>
                    <a:pt x="1504950" y="840581"/>
                  </a:lnTo>
                  <a:lnTo>
                    <a:pt x="1524000" y="773906"/>
                  </a:lnTo>
                  <a:lnTo>
                    <a:pt x="1543050" y="519112"/>
                  </a:lnTo>
                  <a:cubicBezTo>
                    <a:pt x="1543844" y="443706"/>
                    <a:pt x="1544637" y="368300"/>
                    <a:pt x="1545431" y="292894"/>
                  </a:cubicBezTo>
                  <a:lnTo>
                    <a:pt x="1540668" y="271462"/>
                  </a:lnTo>
                  <a:lnTo>
                    <a:pt x="1531143" y="247650"/>
                  </a:lnTo>
                  <a:lnTo>
                    <a:pt x="1514475" y="230981"/>
                  </a:lnTo>
                  <a:lnTo>
                    <a:pt x="1488281" y="221456"/>
                  </a:lnTo>
                  <a:lnTo>
                    <a:pt x="1459706" y="221456"/>
                  </a:lnTo>
                  <a:lnTo>
                    <a:pt x="1371600" y="233362"/>
                  </a:lnTo>
                  <a:lnTo>
                    <a:pt x="1104900" y="276225"/>
                  </a:lnTo>
                  <a:lnTo>
                    <a:pt x="828675" y="323850"/>
                  </a:lnTo>
                  <a:lnTo>
                    <a:pt x="559593" y="371475"/>
                  </a:lnTo>
                  <a:lnTo>
                    <a:pt x="531018" y="381000"/>
                  </a:lnTo>
                  <a:lnTo>
                    <a:pt x="507206" y="390525"/>
                  </a:lnTo>
                  <a:lnTo>
                    <a:pt x="469106" y="400050"/>
                  </a:lnTo>
                  <a:lnTo>
                    <a:pt x="440531" y="404812"/>
                  </a:lnTo>
                  <a:lnTo>
                    <a:pt x="414337" y="404812"/>
                  </a:lnTo>
                  <a:lnTo>
                    <a:pt x="373856" y="400050"/>
                  </a:lnTo>
                  <a:lnTo>
                    <a:pt x="342900" y="392906"/>
                  </a:lnTo>
                  <a:lnTo>
                    <a:pt x="292893" y="366712"/>
                  </a:lnTo>
                  <a:lnTo>
                    <a:pt x="226218" y="321469"/>
                  </a:lnTo>
                  <a:lnTo>
                    <a:pt x="145256" y="259556"/>
                  </a:lnTo>
                  <a:lnTo>
                    <a:pt x="52387" y="176212"/>
                  </a:lnTo>
                  <a:lnTo>
                    <a:pt x="14287" y="138112"/>
                  </a:lnTo>
                  <a:lnTo>
                    <a:pt x="7143" y="123825"/>
                  </a:lnTo>
                  <a:lnTo>
                    <a:pt x="0" y="100012"/>
                  </a:lnTo>
                  <a:lnTo>
                    <a:pt x="4762" y="85725"/>
                  </a:lnTo>
                  <a:lnTo>
                    <a:pt x="23812" y="78581"/>
                  </a:lnTo>
                  <a:lnTo>
                    <a:pt x="38100" y="78581"/>
                  </a:lnTo>
                  <a:lnTo>
                    <a:pt x="59531" y="88106"/>
                  </a:lnTo>
                  <a:lnTo>
                    <a:pt x="100012" y="116681"/>
                  </a:lnTo>
                  <a:lnTo>
                    <a:pt x="138112" y="138112"/>
                  </a:lnTo>
                  <a:lnTo>
                    <a:pt x="171450" y="154781"/>
                  </a:lnTo>
                  <a:lnTo>
                    <a:pt x="204787" y="166687"/>
                  </a:lnTo>
                  <a:lnTo>
                    <a:pt x="257175" y="180975"/>
                  </a:lnTo>
                  <a:lnTo>
                    <a:pt x="304800" y="192881"/>
                  </a:lnTo>
                  <a:lnTo>
                    <a:pt x="350043" y="197644"/>
                  </a:lnTo>
                  <a:lnTo>
                    <a:pt x="409575" y="195262"/>
                  </a:lnTo>
                  <a:lnTo>
                    <a:pt x="759618" y="145256"/>
                  </a:lnTo>
                  <a:lnTo>
                    <a:pt x="101441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28">
              <a:extLst>
                <a:ext uri="{FF2B5EF4-FFF2-40B4-BE49-F238E27FC236}">
                  <a16:creationId xmlns:a16="http://schemas.microsoft.com/office/drawing/2014/main" id="{6B89A328-9CA3-49D5-B46B-506D1FD5055F}"/>
                </a:ext>
              </a:extLst>
            </p:cNvPr>
            <p:cNvSpPr/>
            <p:nvPr/>
          </p:nvSpPr>
          <p:spPr>
            <a:xfrm>
              <a:off x="4938713" y="2493963"/>
              <a:ext cx="1454150" cy="333375"/>
            </a:xfrm>
            <a:custGeom>
              <a:avLst/>
              <a:gdLst>
                <a:gd name="connsiteX0" fmla="*/ 700087 w 1454943"/>
                <a:gd name="connsiteY0" fmla="*/ 278606 h 333375"/>
                <a:gd name="connsiteX1" fmla="*/ 597693 w 1454943"/>
                <a:gd name="connsiteY1" fmla="*/ 288131 h 333375"/>
                <a:gd name="connsiteX2" fmla="*/ 569118 w 1454943"/>
                <a:gd name="connsiteY2" fmla="*/ 297656 h 333375"/>
                <a:gd name="connsiteX3" fmla="*/ 521493 w 1454943"/>
                <a:gd name="connsiteY3" fmla="*/ 316706 h 333375"/>
                <a:gd name="connsiteX4" fmla="*/ 481012 w 1454943"/>
                <a:gd name="connsiteY4" fmla="*/ 328612 h 333375"/>
                <a:gd name="connsiteX5" fmla="*/ 431006 w 1454943"/>
                <a:gd name="connsiteY5" fmla="*/ 333375 h 333375"/>
                <a:gd name="connsiteX6" fmla="*/ 383381 w 1454943"/>
                <a:gd name="connsiteY6" fmla="*/ 333375 h 333375"/>
                <a:gd name="connsiteX7" fmla="*/ 333375 w 1454943"/>
                <a:gd name="connsiteY7" fmla="*/ 326231 h 333375"/>
                <a:gd name="connsiteX8" fmla="*/ 273843 w 1454943"/>
                <a:gd name="connsiteY8" fmla="*/ 309562 h 333375"/>
                <a:gd name="connsiteX9" fmla="*/ 233362 w 1454943"/>
                <a:gd name="connsiteY9" fmla="*/ 292894 h 333375"/>
                <a:gd name="connsiteX10" fmla="*/ 164306 w 1454943"/>
                <a:gd name="connsiteY10" fmla="*/ 233362 h 333375"/>
                <a:gd name="connsiteX11" fmla="*/ 66675 w 1454943"/>
                <a:gd name="connsiteY11" fmla="*/ 135731 h 333375"/>
                <a:gd name="connsiteX12" fmla="*/ 21431 w 1454943"/>
                <a:gd name="connsiteY12" fmla="*/ 85725 h 333375"/>
                <a:gd name="connsiteX13" fmla="*/ 7143 w 1454943"/>
                <a:gd name="connsiteY13" fmla="*/ 66675 h 333375"/>
                <a:gd name="connsiteX14" fmla="*/ 0 w 1454943"/>
                <a:gd name="connsiteY14" fmla="*/ 54769 h 333375"/>
                <a:gd name="connsiteX15" fmla="*/ 0 w 1454943"/>
                <a:gd name="connsiteY15" fmla="*/ 45244 h 333375"/>
                <a:gd name="connsiteX16" fmla="*/ 2381 w 1454943"/>
                <a:gd name="connsiteY16" fmla="*/ 28575 h 333375"/>
                <a:gd name="connsiteX17" fmla="*/ 14287 w 1454943"/>
                <a:gd name="connsiteY17" fmla="*/ 23812 h 333375"/>
                <a:gd name="connsiteX18" fmla="*/ 35718 w 1454943"/>
                <a:gd name="connsiteY18" fmla="*/ 33337 h 333375"/>
                <a:gd name="connsiteX19" fmla="*/ 78581 w 1454943"/>
                <a:gd name="connsiteY19" fmla="*/ 59531 h 333375"/>
                <a:gd name="connsiteX20" fmla="*/ 150018 w 1454943"/>
                <a:gd name="connsiteY20" fmla="*/ 97631 h 333375"/>
                <a:gd name="connsiteX21" fmla="*/ 209550 w 1454943"/>
                <a:gd name="connsiteY21" fmla="*/ 121444 h 333375"/>
                <a:gd name="connsiteX22" fmla="*/ 261937 w 1454943"/>
                <a:gd name="connsiteY22" fmla="*/ 138112 h 333375"/>
                <a:gd name="connsiteX23" fmla="*/ 309562 w 1454943"/>
                <a:gd name="connsiteY23" fmla="*/ 150019 h 333375"/>
                <a:gd name="connsiteX24" fmla="*/ 366712 w 1454943"/>
                <a:gd name="connsiteY24" fmla="*/ 157162 h 333375"/>
                <a:gd name="connsiteX25" fmla="*/ 407193 w 1454943"/>
                <a:gd name="connsiteY25" fmla="*/ 159544 h 333375"/>
                <a:gd name="connsiteX26" fmla="*/ 509587 w 1454943"/>
                <a:gd name="connsiteY26" fmla="*/ 150019 h 333375"/>
                <a:gd name="connsiteX27" fmla="*/ 764381 w 1454943"/>
                <a:gd name="connsiteY27" fmla="*/ 109537 h 333375"/>
                <a:gd name="connsiteX28" fmla="*/ 1016793 w 1454943"/>
                <a:gd name="connsiteY28" fmla="*/ 59531 h 333375"/>
                <a:gd name="connsiteX29" fmla="*/ 1081087 w 1454943"/>
                <a:gd name="connsiteY29" fmla="*/ 40481 h 333375"/>
                <a:gd name="connsiteX30" fmla="*/ 1107281 w 1454943"/>
                <a:gd name="connsiteY30" fmla="*/ 30956 h 333375"/>
                <a:gd name="connsiteX31" fmla="*/ 1169193 w 1454943"/>
                <a:gd name="connsiteY31" fmla="*/ 7144 h 333375"/>
                <a:gd name="connsiteX32" fmla="*/ 1204912 w 1454943"/>
                <a:gd name="connsiteY32" fmla="*/ 0 h 333375"/>
                <a:gd name="connsiteX33" fmla="*/ 1245393 w 1454943"/>
                <a:gd name="connsiteY33" fmla="*/ 2381 h 333375"/>
                <a:gd name="connsiteX34" fmla="*/ 1309687 w 1454943"/>
                <a:gd name="connsiteY34" fmla="*/ 38100 h 333375"/>
                <a:gd name="connsiteX35" fmla="*/ 1454943 w 1454943"/>
                <a:gd name="connsiteY35" fmla="*/ 121444 h 333375"/>
                <a:gd name="connsiteX36" fmla="*/ 1419225 w 1454943"/>
                <a:gd name="connsiteY36" fmla="*/ 195262 h 333375"/>
                <a:gd name="connsiteX37" fmla="*/ 1200150 w 1454943"/>
                <a:gd name="connsiteY37" fmla="*/ 216694 h 333375"/>
                <a:gd name="connsiteX38" fmla="*/ 766762 w 1454943"/>
                <a:gd name="connsiteY38" fmla="*/ 269081 h 333375"/>
                <a:gd name="connsiteX39" fmla="*/ 700087 w 1454943"/>
                <a:gd name="connsiteY39" fmla="*/ 2786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3375">
                  <a:moveTo>
                    <a:pt x="700087" y="278606"/>
                  </a:moveTo>
                  <a:lnTo>
                    <a:pt x="597693" y="288131"/>
                  </a:lnTo>
                  <a:lnTo>
                    <a:pt x="569118" y="297656"/>
                  </a:lnTo>
                  <a:lnTo>
                    <a:pt x="521493" y="316706"/>
                  </a:lnTo>
                  <a:lnTo>
                    <a:pt x="481012" y="328612"/>
                  </a:lnTo>
                  <a:lnTo>
                    <a:pt x="431006" y="333375"/>
                  </a:lnTo>
                  <a:lnTo>
                    <a:pt x="383381" y="333375"/>
                  </a:lnTo>
                  <a:lnTo>
                    <a:pt x="333375" y="326231"/>
                  </a:lnTo>
                  <a:lnTo>
                    <a:pt x="273843" y="309562"/>
                  </a:lnTo>
                  <a:lnTo>
                    <a:pt x="233362" y="292894"/>
                  </a:lnTo>
                  <a:lnTo>
                    <a:pt x="164306" y="233362"/>
                  </a:lnTo>
                  <a:lnTo>
                    <a:pt x="66675" y="135731"/>
                  </a:lnTo>
                  <a:lnTo>
                    <a:pt x="21431" y="85725"/>
                  </a:lnTo>
                  <a:lnTo>
                    <a:pt x="7143" y="66675"/>
                  </a:lnTo>
                  <a:lnTo>
                    <a:pt x="0" y="54769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7" y="23812"/>
                  </a:lnTo>
                  <a:lnTo>
                    <a:pt x="35718" y="33337"/>
                  </a:lnTo>
                  <a:lnTo>
                    <a:pt x="78581" y="59531"/>
                  </a:lnTo>
                  <a:lnTo>
                    <a:pt x="150018" y="97631"/>
                  </a:lnTo>
                  <a:lnTo>
                    <a:pt x="209550" y="121444"/>
                  </a:lnTo>
                  <a:lnTo>
                    <a:pt x="261937" y="138112"/>
                  </a:lnTo>
                  <a:lnTo>
                    <a:pt x="309562" y="150019"/>
                  </a:lnTo>
                  <a:lnTo>
                    <a:pt x="366712" y="157162"/>
                  </a:lnTo>
                  <a:lnTo>
                    <a:pt x="407193" y="159544"/>
                  </a:lnTo>
                  <a:lnTo>
                    <a:pt x="509587" y="150019"/>
                  </a:lnTo>
                  <a:lnTo>
                    <a:pt x="764381" y="109537"/>
                  </a:lnTo>
                  <a:lnTo>
                    <a:pt x="1016793" y="59531"/>
                  </a:lnTo>
                  <a:lnTo>
                    <a:pt x="1081087" y="40481"/>
                  </a:lnTo>
                  <a:lnTo>
                    <a:pt x="1107281" y="30956"/>
                  </a:lnTo>
                  <a:lnTo>
                    <a:pt x="1169193" y="7144"/>
                  </a:lnTo>
                  <a:lnTo>
                    <a:pt x="1204912" y="0"/>
                  </a:lnTo>
                  <a:lnTo>
                    <a:pt x="1245393" y="2381"/>
                  </a:lnTo>
                  <a:lnTo>
                    <a:pt x="1309687" y="38100"/>
                  </a:lnTo>
                  <a:lnTo>
                    <a:pt x="1454943" y="121444"/>
                  </a:lnTo>
                  <a:lnTo>
                    <a:pt x="1419225" y="195262"/>
                  </a:lnTo>
                  <a:lnTo>
                    <a:pt x="1200150" y="216694"/>
                  </a:lnTo>
                  <a:lnTo>
                    <a:pt x="766762" y="269081"/>
                  </a:lnTo>
                  <a:lnTo>
                    <a:pt x="7000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29">
              <a:extLst>
                <a:ext uri="{FF2B5EF4-FFF2-40B4-BE49-F238E27FC236}">
                  <a16:creationId xmlns:a16="http://schemas.microsoft.com/office/drawing/2014/main" id="{BE701DBC-F1AC-40DE-803C-61B47AC4B498}"/>
                </a:ext>
              </a:extLst>
            </p:cNvPr>
            <p:cNvSpPr/>
            <p:nvPr/>
          </p:nvSpPr>
          <p:spPr>
            <a:xfrm>
              <a:off x="4505325" y="3071813"/>
              <a:ext cx="2762250" cy="492125"/>
            </a:xfrm>
            <a:custGeom>
              <a:avLst/>
              <a:gdLst>
                <a:gd name="connsiteX0" fmla="*/ 1007269 w 2762250"/>
                <a:gd name="connsiteY0" fmla="*/ 202406 h 492918"/>
                <a:gd name="connsiteX1" fmla="*/ 1166813 w 2762250"/>
                <a:gd name="connsiteY1" fmla="*/ 180975 h 492918"/>
                <a:gd name="connsiteX2" fmla="*/ 1331119 w 2762250"/>
                <a:gd name="connsiteY2" fmla="*/ 157162 h 492918"/>
                <a:gd name="connsiteX3" fmla="*/ 1602581 w 2762250"/>
                <a:gd name="connsiteY3" fmla="*/ 114300 h 492918"/>
                <a:gd name="connsiteX4" fmla="*/ 1759744 w 2762250"/>
                <a:gd name="connsiteY4" fmla="*/ 85725 h 492918"/>
                <a:gd name="connsiteX5" fmla="*/ 2043113 w 2762250"/>
                <a:gd name="connsiteY5" fmla="*/ 54768 h 492918"/>
                <a:gd name="connsiteX6" fmla="*/ 2238375 w 2762250"/>
                <a:gd name="connsiteY6" fmla="*/ 30956 h 492918"/>
                <a:gd name="connsiteX7" fmla="*/ 2319338 w 2762250"/>
                <a:gd name="connsiteY7" fmla="*/ 21431 h 492918"/>
                <a:gd name="connsiteX8" fmla="*/ 2364581 w 2762250"/>
                <a:gd name="connsiteY8" fmla="*/ 9525 h 492918"/>
                <a:gd name="connsiteX9" fmla="*/ 2397919 w 2762250"/>
                <a:gd name="connsiteY9" fmla="*/ 0 h 492918"/>
                <a:gd name="connsiteX10" fmla="*/ 2407444 w 2762250"/>
                <a:gd name="connsiteY10" fmla="*/ 0 h 492918"/>
                <a:gd name="connsiteX11" fmla="*/ 2438400 w 2762250"/>
                <a:gd name="connsiteY11" fmla="*/ 4762 h 492918"/>
                <a:gd name="connsiteX12" fmla="*/ 2521744 w 2762250"/>
                <a:gd name="connsiteY12" fmla="*/ 30956 h 492918"/>
                <a:gd name="connsiteX13" fmla="*/ 2590800 w 2762250"/>
                <a:gd name="connsiteY13" fmla="*/ 54768 h 492918"/>
                <a:gd name="connsiteX14" fmla="*/ 2633663 w 2762250"/>
                <a:gd name="connsiteY14" fmla="*/ 73818 h 492918"/>
                <a:gd name="connsiteX15" fmla="*/ 2686050 w 2762250"/>
                <a:gd name="connsiteY15" fmla="*/ 104775 h 492918"/>
                <a:gd name="connsiteX16" fmla="*/ 2712244 w 2762250"/>
                <a:gd name="connsiteY16" fmla="*/ 123825 h 492918"/>
                <a:gd name="connsiteX17" fmla="*/ 2731294 w 2762250"/>
                <a:gd name="connsiteY17" fmla="*/ 140493 h 492918"/>
                <a:gd name="connsiteX18" fmla="*/ 2745581 w 2762250"/>
                <a:gd name="connsiteY18" fmla="*/ 159543 h 492918"/>
                <a:gd name="connsiteX19" fmla="*/ 2757488 w 2762250"/>
                <a:gd name="connsiteY19" fmla="*/ 183356 h 492918"/>
                <a:gd name="connsiteX20" fmla="*/ 2762250 w 2762250"/>
                <a:gd name="connsiteY20" fmla="*/ 207168 h 492918"/>
                <a:gd name="connsiteX21" fmla="*/ 2759869 w 2762250"/>
                <a:gd name="connsiteY21" fmla="*/ 226218 h 492918"/>
                <a:gd name="connsiteX22" fmla="*/ 2752725 w 2762250"/>
                <a:gd name="connsiteY22" fmla="*/ 238125 h 492918"/>
                <a:gd name="connsiteX23" fmla="*/ 2724150 w 2762250"/>
                <a:gd name="connsiteY23" fmla="*/ 254793 h 492918"/>
                <a:gd name="connsiteX24" fmla="*/ 2678906 w 2762250"/>
                <a:gd name="connsiteY24" fmla="*/ 266700 h 492918"/>
                <a:gd name="connsiteX25" fmla="*/ 2638425 w 2762250"/>
                <a:gd name="connsiteY25" fmla="*/ 269081 h 492918"/>
                <a:gd name="connsiteX26" fmla="*/ 2581275 w 2762250"/>
                <a:gd name="connsiteY26" fmla="*/ 269081 h 492918"/>
                <a:gd name="connsiteX27" fmla="*/ 2509838 w 2762250"/>
                <a:gd name="connsiteY27" fmla="*/ 266700 h 492918"/>
                <a:gd name="connsiteX28" fmla="*/ 2447925 w 2762250"/>
                <a:gd name="connsiteY28" fmla="*/ 259556 h 492918"/>
                <a:gd name="connsiteX29" fmla="*/ 2366963 w 2762250"/>
                <a:gd name="connsiteY29" fmla="*/ 247650 h 492918"/>
                <a:gd name="connsiteX30" fmla="*/ 2309813 w 2762250"/>
                <a:gd name="connsiteY30" fmla="*/ 242887 h 492918"/>
                <a:gd name="connsiteX31" fmla="*/ 2159794 w 2762250"/>
                <a:gd name="connsiteY31" fmla="*/ 240506 h 492918"/>
                <a:gd name="connsiteX32" fmla="*/ 1978819 w 2762250"/>
                <a:gd name="connsiteY32" fmla="*/ 247650 h 492918"/>
                <a:gd name="connsiteX33" fmla="*/ 1816894 w 2762250"/>
                <a:gd name="connsiteY33" fmla="*/ 259556 h 492918"/>
                <a:gd name="connsiteX34" fmla="*/ 1581150 w 2762250"/>
                <a:gd name="connsiteY34" fmla="*/ 288131 h 492918"/>
                <a:gd name="connsiteX35" fmla="*/ 1297781 w 2762250"/>
                <a:gd name="connsiteY35" fmla="*/ 326231 h 492918"/>
                <a:gd name="connsiteX36" fmla="*/ 1216819 w 2762250"/>
                <a:gd name="connsiteY36" fmla="*/ 338137 h 492918"/>
                <a:gd name="connsiteX37" fmla="*/ 1076325 w 2762250"/>
                <a:gd name="connsiteY37" fmla="*/ 381000 h 492918"/>
                <a:gd name="connsiteX38" fmla="*/ 864394 w 2762250"/>
                <a:gd name="connsiteY38" fmla="*/ 414337 h 492918"/>
                <a:gd name="connsiteX39" fmla="*/ 611981 w 2762250"/>
                <a:gd name="connsiteY39" fmla="*/ 457200 h 492918"/>
                <a:gd name="connsiteX40" fmla="*/ 554831 w 2762250"/>
                <a:gd name="connsiteY40" fmla="*/ 469106 h 492918"/>
                <a:gd name="connsiteX41" fmla="*/ 521494 w 2762250"/>
                <a:gd name="connsiteY41" fmla="*/ 481012 h 492918"/>
                <a:gd name="connsiteX42" fmla="*/ 488156 w 2762250"/>
                <a:gd name="connsiteY42" fmla="*/ 490537 h 492918"/>
                <a:gd name="connsiteX43" fmla="*/ 452438 w 2762250"/>
                <a:gd name="connsiteY43" fmla="*/ 492918 h 492918"/>
                <a:gd name="connsiteX44" fmla="*/ 407194 w 2762250"/>
                <a:gd name="connsiteY44" fmla="*/ 488156 h 492918"/>
                <a:gd name="connsiteX45" fmla="*/ 359569 w 2762250"/>
                <a:gd name="connsiteY45" fmla="*/ 473868 h 492918"/>
                <a:gd name="connsiteX46" fmla="*/ 307181 w 2762250"/>
                <a:gd name="connsiteY46" fmla="*/ 447675 h 492918"/>
                <a:gd name="connsiteX47" fmla="*/ 252413 w 2762250"/>
                <a:gd name="connsiteY47" fmla="*/ 414337 h 492918"/>
                <a:gd name="connsiteX48" fmla="*/ 188119 w 2762250"/>
                <a:gd name="connsiteY48" fmla="*/ 369093 h 492918"/>
                <a:gd name="connsiteX49" fmla="*/ 150019 w 2762250"/>
                <a:gd name="connsiteY49" fmla="*/ 338137 h 492918"/>
                <a:gd name="connsiteX50" fmla="*/ 100013 w 2762250"/>
                <a:gd name="connsiteY50" fmla="*/ 288131 h 492918"/>
                <a:gd name="connsiteX51" fmla="*/ 64294 w 2762250"/>
                <a:gd name="connsiteY51" fmla="*/ 247650 h 492918"/>
                <a:gd name="connsiteX52" fmla="*/ 26194 w 2762250"/>
                <a:gd name="connsiteY52" fmla="*/ 200025 h 492918"/>
                <a:gd name="connsiteX53" fmla="*/ 2381 w 2762250"/>
                <a:gd name="connsiteY53" fmla="*/ 150018 h 492918"/>
                <a:gd name="connsiteX54" fmla="*/ 0 w 2762250"/>
                <a:gd name="connsiteY54" fmla="*/ 130968 h 492918"/>
                <a:gd name="connsiteX55" fmla="*/ 11906 w 2762250"/>
                <a:gd name="connsiteY55" fmla="*/ 121443 h 492918"/>
                <a:gd name="connsiteX56" fmla="*/ 28575 w 2762250"/>
                <a:gd name="connsiteY56" fmla="*/ 121443 h 492918"/>
                <a:gd name="connsiteX57" fmla="*/ 57150 w 2762250"/>
                <a:gd name="connsiteY57" fmla="*/ 133350 h 492918"/>
                <a:gd name="connsiteX58" fmla="*/ 95250 w 2762250"/>
                <a:gd name="connsiteY58" fmla="*/ 157162 h 492918"/>
                <a:gd name="connsiteX59" fmla="*/ 133350 w 2762250"/>
                <a:gd name="connsiteY59" fmla="*/ 176212 h 492918"/>
                <a:gd name="connsiteX60" fmla="*/ 197644 w 2762250"/>
                <a:gd name="connsiteY60" fmla="*/ 209550 h 492918"/>
                <a:gd name="connsiteX61" fmla="*/ 252413 w 2762250"/>
                <a:gd name="connsiteY61" fmla="*/ 228600 h 492918"/>
                <a:gd name="connsiteX62" fmla="*/ 302419 w 2762250"/>
                <a:gd name="connsiteY62" fmla="*/ 240506 h 492918"/>
                <a:gd name="connsiteX63" fmla="*/ 364331 w 2762250"/>
                <a:gd name="connsiteY63" fmla="*/ 247650 h 492918"/>
                <a:gd name="connsiteX64" fmla="*/ 511969 w 2762250"/>
                <a:gd name="connsiteY64" fmla="*/ 242887 h 492918"/>
                <a:gd name="connsiteX65" fmla="*/ 757238 w 2762250"/>
                <a:gd name="connsiteY65" fmla="*/ 228600 h 492918"/>
                <a:gd name="connsiteX66" fmla="*/ 1007269 w 2762250"/>
                <a:gd name="connsiteY66" fmla="*/ 2024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2250" h="492918">
                  <a:moveTo>
                    <a:pt x="1007269" y="202406"/>
                  </a:moveTo>
                  <a:lnTo>
                    <a:pt x="1166813" y="180975"/>
                  </a:lnTo>
                  <a:lnTo>
                    <a:pt x="1331119" y="157162"/>
                  </a:lnTo>
                  <a:lnTo>
                    <a:pt x="1602581" y="114300"/>
                  </a:lnTo>
                  <a:lnTo>
                    <a:pt x="1759744" y="85725"/>
                  </a:lnTo>
                  <a:lnTo>
                    <a:pt x="2043113" y="54768"/>
                  </a:lnTo>
                  <a:lnTo>
                    <a:pt x="2238375" y="30956"/>
                  </a:lnTo>
                  <a:lnTo>
                    <a:pt x="2319338" y="21431"/>
                  </a:lnTo>
                  <a:lnTo>
                    <a:pt x="2364581" y="9525"/>
                  </a:lnTo>
                  <a:lnTo>
                    <a:pt x="2397919" y="0"/>
                  </a:lnTo>
                  <a:lnTo>
                    <a:pt x="2407444" y="0"/>
                  </a:lnTo>
                  <a:lnTo>
                    <a:pt x="2438400" y="4762"/>
                  </a:lnTo>
                  <a:lnTo>
                    <a:pt x="2521744" y="30956"/>
                  </a:lnTo>
                  <a:lnTo>
                    <a:pt x="2590800" y="54768"/>
                  </a:lnTo>
                  <a:lnTo>
                    <a:pt x="2633663" y="73818"/>
                  </a:lnTo>
                  <a:lnTo>
                    <a:pt x="2686050" y="104775"/>
                  </a:lnTo>
                  <a:lnTo>
                    <a:pt x="2712244" y="123825"/>
                  </a:lnTo>
                  <a:lnTo>
                    <a:pt x="2731294" y="140493"/>
                  </a:lnTo>
                  <a:lnTo>
                    <a:pt x="2745581" y="159543"/>
                  </a:lnTo>
                  <a:lnTo>
                    <a:pt x="2757488" y="183356"/>
                  </a:lnTo>
                  <a:lnTo>
                    <a:pt x="2762250" y="207168"/>
                  </a:lnTo>
                  <a:lnTo>
                    <a:pt x="2759869" y="226218"/>
                  </a:lnTo>
                  <a:lnTo>
                    <a:pt x="2752725" y="238125"/>
                  </a:lnTo>
                  <a:lnTo>
                    <a:pt x="2724150" y="254793"/>
                  </a:lnTo>
                  <a:lnTo>
                    <a:pt x="2678906" y="266700"/>
                  </a:lnTo>
                  <a:lnTo>
                    <a:pt x="2638425" y="269081"/>
                  </a:lnTo>
                  <a:lnTo>
                    <a:pt x="2581275" y="269081"/>
                  </a:lnTo>
                  <a:lnTo>
                    <a:pt x="2509838" y="266700"/>
                  </a:lnTo>
                  <a:lnTo>
                    <a:pt x="2447925" y="259556"/>
                  </a:lnTo>
                  <a:lnTo>
                    <a:pt x="2366963" y="247650"/>
                  </a:lnTo>
                  <a:lnTo>
                    <a:pt x="2309813" y="242887"/>
                  </a:lnTo>
                  <a:lnTo>
                    <a:pt x="2159794" y="240506"/>
                  </a:lnTo>
                  <a:lnTo>
                    <a:pt x="1978819" y="247650"/>
                  </a:lnTo>
                  <a:lnTo>
                    <a:pt x="1816894" y="259556"/>
                  </a:lnTo>
                  <a:lnTo>
                    <a:pt x="1581150" y="288131"/>
                  </a:lnTo>
                  <a:lnTo>
                    <a:pt x="1297781" y="326231"/>
                  </a:lnTo>
                  <a:lnTo>
                    <a:pt x="1216819" y="338137"/>
                  </a:lnTo>
                  <a:lnTo>
                    <a:pt x="1076325" y="381000"/>
                  </a:lnTo>
                  <a:lnTo>
                    <a:pt x="864394" y="414337"/>
                  </a:lnTo>
                  <a:lnTo>
                    <a:pt x="611981" y="457200"/>
                  </a:lnTo>
                  <a:lnTo>
                    <a:pt x="554831" y="469106"/>
                  </a:lnTo>
                  <a:lnTo>
                    <a:pt x="521494" y="481012"/>
                  </a:lnTo>
                  <a:lnTo>
                    <a:pt x="488156" y="490537"/>
                  </a:lnTo>
                  <a:lnTo>
                    <a:pt x="452438" y="492918"/>
                  </a:lnTo>
                  <a:lnTo>
                    <a:pt x="407194" y="488156"/>
                  </a:lnTo>
                  <a:lnTo>
                    <a:pt x="359569" y="473868"/>
                  </a:lnTo>
                  <a:lnTo>
                    <a:pt x="307181" y="447675"/>
                  </a:lnTo>
                  <a:lnTo>
                    <a:pt x="252413" y="414337"/>
                  </a:lnTo>
                  <a:lnTo>
                    <a:pt x="188119" y="369093"/>
                  </a:lnTo>
                  <a:lnTo>
                    <a:pt x="150019" y="338137"/>
                  </a:lnTo>
                  <a:lnTo>
                    <a:pt x="100013" y="288131"/>
                  </a:lnTo>
                  <a:lnTo>
                    <a:pt x="64294" y="247650"/>
                  </a:lnTo>
                  <a:lnTo>
                    <a:pt x="26194" y="200025"/>
                  </a:lnTo>
                  <a:lnTo>
                    <a:pt x="2381" y="150018"/>
                  </a:lnTo>
                  <a:lnTo>
                    <a:pt x="0" y="130968"/>
                  </a:lnTo>
                  <a:lnTo>
                    <a:pt x="11906" y="121443"/>
                  </a:lnTo>
                  <a:lnTo>
                    <a:pt x="28575" y="121443"/>
                  </a:lnTo>
                  <a:lnTo>
                    <a:pt x="57150" y="133350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7644" y="209550"/>
                  </a:lnTo>
                  <a:lnTo>
                    <a:pt x="252413" y="228600"/>
                  </a:lnTo>
                  <a:lnTo>
                    <a:pt x="302419" y="240506"/>
                  </a:lnTo>
                  <a:lnTo>
                    <a:pt x="364331" y="247650"/>
                  </a:lnTo>
                  <a:lnTo>
                    <a:pt x="511969" y="242887"/>
                  </a:lnTo>
                  <a:lnTo>
                    <a:pt x="757238" y="228600"/>
                  </a:lnTo>
                  <a:lnTo>
                    <a:pt x="100726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2">
              <a:extLst>
                <a:ext uri="{FF2B5EF4-FFF2-40B4-BE49-F238E27FC236}">
                  <a16:creationId xmlns:a16="http://schemas.microsoft.com/office/drawing/2014/main" id="{E6D0D027-BE29-42A0-943F-B494EE334515}"/>
                </a:ext>
              </a:extLst>
            </p:cNvPr>
            <p:cNvSpPr/>
            <p:nvPr/>
          </p:nvSpPr>
          <p:spPr>
            <a:xfrm>
              <a:off x="5537200" y="3371850"/>
              <a:ext cx="536575" cy="2587625"/>
            </a:xfrm>
            <a:custGeom>
              <a:avLst/>
              <a:gdLst>
                <a:gd name="connsiteX0" fmla="*/ 268541 w 537082"/>
                <a:gd name="connsiteY0" fmla="*/ 815822 h 2586835"/>
                <a:gd name="connsiteX1" fmla="*/ 278739 w 537082"/>
                <a:gd name="connsiteY1" fmla="*/ 390915 h 2586835"/>
                <a:gd name="connsiteX2" fmla="*/ 271940 w 537082"/>
                <a:gd name="connsiteY2" fmla="*/ 329728 h 2586835"/>
                <a:gd name="connsiteX3" fmla="*/ 258343 w 537082"/>
                <a:gd name="connsiteY3" fmla="*/ 285538 h 2586835"/>
                <a:gd name="connsiteX4" fmla="*/ 237948 w 537082"/>
                <a:gd name="connsiteY4" fmla="*/ 248146 h 2586835"/>
                <a:gd name="connsiteX5" fmla="*/ 207354 w 537082"/>
                <a:gd name="connsiteY5" fmla="*/ 210754 h 2586835"/>
                <a:gd name="connsiteX6" fmla="*/ 115575 w 537082"/>
                <a:gd name="connsiteY6" fmla="*/ 129172 h 2586835"/>
                <a:gd name="connsiteX7" fmla="*/ 0 w 537082"/>
                <a:gd name="connsiteY7" fmla="*/ 30594 h 2586835"/>
                <a:gd name="connsiteX8" fmla="*/ 152966 w 537082"/>
                <a:gd name="connsiteY8" fmla="*/ 0 h 2586835"/>
                <a:gd name="connsiteX9" fmla="*/ 322929 w 537082"/>
                <a:gd name="connsiteY9" fmla="*/ 98579 h 2586835"/>
                <a:gd name="connsiteX10" fmla="*/ 390914 w 537082"/>
                <a:gd name="connsiteY10" fmla="*/ 146168 h 2586835"/>
                <a:gd name="connsiteX11" fmla="*/ 472497 w 537082"/>
                <a:gd name="connsiteY11" fmla="*/ 203956 h 2586835"/>
                <a:gd name="connsiteX12" fmla="*/ 503090 w 537082"/>
                <a:gd name="connsiteY12" fmla="*/ 224351 h 2586835"/>
                <a:gd name="connsiteX13" fmla="*/ 513288 w 537082"/>
                <a:gd name="connsiteY13" fmla="*/ 237948 h 2586835"/>
                <a:gd name="connsiteX14" fmla="*/ 526885 w 537082"/>
                <a:gd name="connsiteY14" fmla="*/ 258344 h 2586835"/>
                <a:gd name="connsiteX15" fmla="*/ 533683 w 537082"/>
                <a:gd name="connsiteY15" fmla="*/ 282139 h 2586835"/>
                <a:gd name="connsiteX16" fmla="*/ 537082 w 537082"/>
                <a:gd name="connsiteY16" fmla="*/ 309333 h 2586835"/>
                <a:gd name="connsiteX17" fmla="*/ 526885 w 537082"/>
                <a:gd name="connsiteY17" fmla="*/ 356922 h 2586835"/>
                <a:gd name="connsiteX18" fmla="*/ 520086 w 537082"/>
                <a:gd name="connsiteY18" fmla="*/ 387516 h 2586835"/>
                <a:gd name="connsiteX19" fmla="*/ 509888 w 537082"/>
                <a:gd name="connsiteY19" fmla="*/ 465699 h 2586835"/>
                <a:gd name="connsiteX20" fmla="*/ 499691 w 537082"/>
                <a:gd name="connsiteY20" fmla="*/ 686650 h 2586835"/>
                <a:gd name="connsiteX21" fmla="*/ 503090 w 537082"/>
                <a:gd name="connsiteY21" fmla="*/ 1227132 h 2586835"/>
                <a:gd name="connsiteX22" fmla="*/ 499691 w 537082"/>
                <a:gd name="connsiteY22" fmla="*/ 1713226 h 2586835"/>
                <a:gd name="connsiteX23" fmla="*/ 499691 w 537082"/>
                <a:gd name="connsiteY23" fmla="*/ 1818603 h 2586835"/>
                <a:gd name="connsiteX24" fmla="*/ 506489 w 537082"/>
                <a:gd name="connsiteY24" fmla="*/ 1893386 h 2586835"/>
                <a:gd name="connsiteX25" fmla="*/ 513288 w 537082"/>
                <a:gd name="connsiteY25" fmla="*/ 1974968 h 2586835"/>
                <a:gd name="connsiteX26" fmla="*/ 523485 w 537082"/>
                <a:gd name="connsiteY26" fmla="*/ 2049752 h 2586835"/>
                <a:gd name="connsiteX27" fmla="*/ 523485 w 537082"/>
                <a:gd name="connsiteY27" fmla="*/ 2087144 h 2586835"/>
                <a:gd name="connsiteX28" fmla="*/ 520086 w 537082"/>
                <a:gd name="connsiteY28" fmla="*/ 2141532 h 2586835"/>
                <a:gd name="connsiteX29" fmla="*/ 513288 w 537082"/>
                <a:gd name="connsiteY29" fmla="*/ 2202719 h 2586835"/>
                <a:gd name="connsiteX30" fmla="*/ 496291 w 537082"/>
                <a:gd name="connsiteY30" fmla="*/ 2280902 h 2586835"/>
                <a:gd name="connsiteX31" fmla="*/ 469097 w 537082"/>
                <a:gd name="connsiteY31" fmla="*/ 2362484 h 2586835"/>
                <a:gd name="connsiteX32" fmla="*/ 428306 w 537082"/>
                <a:gd name="connsiteY32" fmla="*/ 2450864 h 2586835"/>
                <a:gd name="connsiteX33" fmla="*/ 370519 w 537082"/>
                <a:gd name="connsiteY33" fmla="*/ 2549443 h 2586835"/>
                <a:gd name="connsiteX34" fmla="*/ 343325 w 537082"/>
                <a:gd name="connsiteY34" fmla="*/ 2583435 h 2586835"/>
                <a:gd name="connsiteX35" fmla="*/ 329728 w 537082"/>
                <a:gd name="connsiteY35" fmla="*/ 2586835 h 2586835"/>
                <a:gd name="connsiteX36" fmla="*/ 299134 w 537082"/>
                <a:gd name="connsiteY36" fmla="*/ 2583435 h 2586835"/>
                <a:gd name="connsiteX37" fmla="*/ 275340 w 537082"/>
                <a:gd name="connsiteY37" fmla="*/ 2569838 h 2586835"/>
                <a:gd name="connsiteX38" fmla="*/ 254944 w 537082"/>
                <a:gd name="connsiteY38" fmla="*/ 2549443 h 2586835"/>
                <a:gd name="connsiteX39" fmla="*/ 234549 w 537082"/>
                <a:gd name="connsiteY39" fmla="*/ 2512051 h 2586835"/>
                <a:gd name="connsiteX40" fmla="*/ 210754 w 537082"/>
                <a:gd name="connsiteY40" fmla="*/ 2454264 h 2586835"/>
                <a:gd name="connsiteX41" fmla="*/ 237948 w 537082"/>
                <a:gd name="connsiteY41" fmla="*/ 1923980 h 2586835"/>
                <a:gd name="connsiteX42" fmla="*/ 268541 w 537082"/>
                <a:gd name="connsiteY42" fmla="*/ 815822 h 258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7082" h="2586835">
                  <a:moveTo>
                    <a:pt x="268541" y="815822"/>
                  </a:moveTo>
                  <a:lnTo>
                    <a:pt x="278739" y="390915"/>
                  </a:lnTo>
                  <a:lnTo>
                    <a:pt x="271940" y="329728"/>
                  </a:lnTo>
                  <a:lnTo>
                    <a:pt x="258343" y="285538"/>
                  </a:lnTo>
                  <a:lnTo>
                    <a:pt x="237948" y="248146"/>
                  </a:lnTo>
                  <a:lnTo>
                    <a:pt x="207354" y="210754"/>
                  </a:lnTo>
                  <a:lnTo>
                    <a:pt x="115575" y="129172"/>
                  </a:lnTo>
                  <a:lnTo>
                    <a:pt x="0" y="30594"/>
                  </a:lnTo>
                  <a:lnTo>
                    <a:pt x="152966" y="0"/>
                  </a:lnTo>
                  <a:lnTo>
                    <a:pt x="322929" y="98579"/>
                  </a:lnTo>
                  <a:lnTo>
                    <a:pt x="390914" y="146168"/>
                  </a:lnTo>
                  <a:lnTo>
                    <a:pt x="472497" y="203956"/>
                  </a:lnTo>
                  <a:lnTo>
                    <a:pt x="503090" y="224351"/>
                  </a:lnTo>
                  <a:lnTo>
                    <a:pt x="513288" y="237948"/>
                  </a:lnTo>
                  <a:lnTo>
                    <a:pt x="526885" y="258344"/>
                  </a:lnTo>
                  <a:lnTo>
                    <a:pt x="533683" y="282139"/>
                  </a:lnTo>
                  <a:lnTo>
                    <a:pt x="537082" y="309333"/>
                  </a:lnTo>
                  <a:lnTo>
                    <a:pt x="526885" y="356922"/>
                  </a:lnTo>
                  <a:lnTo>
                    <a:pt x="520086" y="387516"/>
                  </a:lnTo>
                  <a:lnTo>
                    <a:pt x="509888" y="465699"/>
                  </a:lnTo>
                  <a:lnTo>
                    <a:pt x="499691" y="686650"/>
                  </a:lnTo>
                  <a:lnTo>
                    <a:pt x="503090" y="1227132"/>
                  </a:lnTo>
                  <a:lnTo>
                    <a:pt x="499691" y="1713226"/>
                  </a:lnTo>
                  <a:lnTo>
                    <a:pt x="499691" y="1818603"/>
                  </a:lnTo>
                  <a:lnTo>
                    <a:pt x="506489" y="1893386"/>
                  </a:lnTo>
                  <a:lnTo>
                    <a:pt x="513288" y="1974968"/>
                  </a:lnTo>
                  <a:lnTo>
                    <a:pt x="523485" y="2049752"/>
                  </a:lnTo>
                  <a:lnTo>
                    <a:pt x="523485" y="2087144"/>
                  </a:lnTo>
                  <a:lnTo>
                    <a:pt x="520086" y="2141532"/>
                  </a:lnTo>
                  <a:lnTo>
                    <a:pt x="513288" y="2202719"/>
                  </a:lnTo>
                  <a:lnTo>
                    <a:pt x="496291" y="2280902"/>
                  </a:lnTo>
                  <a:lnTo>
                    <a:pt x="469097" y="2362484"/>
                  </a:lnTo>
                  <a:lnTo>
                    <a:pt x="428306" y="2450864"/>
                  </a:lnTo>
                  <a:lnTo>
                    <a:pt x="370519" y="2549443"/>
                  </a:lnTo>
                  <a:lnTo>
                    <a:pt x="343325" y="2583435"/>
                  </a:lnTo>
                  <a:lnTo>
                    <a:pt x="329728" y="2586835"/>
                  </a:lnTo>
                  <a:lnTo>
                    <a:pt x="299134" y="2583435"/>
                  </a:lnTo>
                  <a:lnTo>
                    <a:pt x="275340" y="2569838"/>
                  </a:lnTo>
                  <a:lnTo>
                    <a:pt x="254944" y="2549443"/>
                  </a:lnTo>
                  <a:lnTo>
                    <a:pt x="234549" y="2512051"/>
                  </a:lnTo>
                  <a:lnTo>
                    <a:pt x="210754" y="2454264"/>
                  </a:lnTo>
                  <a:lnTo>
                    <a:pt x="237948" y="1923980"/>
                  </a:lnTo>
                  <a:lnTo>
                    <a:pt x="268541" y="815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33">
              <a:extLst>
                <a:ext uri="{FF2B5EF4-FFF2-40B4-BE49-F238E27FC236}">
                  <a16:creationId xmlns:a16="http://schemas.microsoft.com/office/drawing/2014/main" id="{9D7948F9-957F-40AD-98CB-11D308426C60}"/>
                </a:ext>
              </a:extLst>
            </p:cNvPr>
            <p:cNvSpPr/>
            <p:nvPr/>
          </p:nvSpPr>
          <p:spPr>
            <a:xfrm>
              <a:off x="5195888" y="5291138"/>
              <a:ext cx="595312" cy="587375"/>
            </a:xfrm>
            <a:custGeom>
              <a:avLst/>
              <a:gdLst>
                <a:gd name="connsiteX0" fmla="*/ 238125 w 595312"/>
                <a:gd name="connsiteY0" fmla="*/ 85725 h 588168"/>
                <a:gd name="connsiteX1" fmla="*/ 478631 w 595312"/>
                <a:gd name="connsiteY1" fmla="*/ 176212 h 588168"/>
                <a:gd name="connsiteX2" fmla="*/ 490537 w 595312"/>
                <a:gd name="connsiteY2" fmla="*/ 178593 h 588168"/>
                <a:gd name="connsiteX3" fmla="*/ 509587 w 595312"/>
                <a:gd name="connsiteY3" fmla="*/ 180975 h 588168"/>
                <a:gd name="connsiteX4" fmla="*/ 526256 w 595312"/>
                <a:gd name="connsiteY4" fmla="*/ 178593 h 588168"/>
                <a:gd name="connsiteX5" fmla="*/ 547687 w 595312"/>
                <a:gd name="connsiteY5" fmla="*/ 171450 h 588168"/>
                <a:gd name="connsiteX6" fmla="*/ 559593 w 595312"/>
                <a:gd name="connsiteY6" fmla="*/ 157162 h 588168"/>
                <a:gd name="connsiteX7" fmla="*/ 564356 w 595312"/>
                <a:gd name="connsiteY7" fmla="*/ 150018 h 588168"/>
                <a:gd name="connsiteX8" fmla="*/ 595312 w 595312"/>
                <a:gd name="connsiteY8" fmla="*/ 83343 h 588168"/>
                <a:gd name="connsiteX9" fmla="*/ 576262 w 595312"/>
                <a:gd name="connsiteY9" fmla="*/ 588168 h 588168"/>
                <a:gd name="connsiteX10" fmla="*/ 552450 w 595312"/>
                <a:gd name="connsiteY10" fmla="*/ 533400 h 588168"/>
                <a:gd name="connsiteX11" fmla="*/ 535781 w 595312"/>
                <a:gd name="connsiteY11" fmla="*/ 504825 h 588168"/>
                <a:gd name="connsiteX12" fmla="*/ 504825 w 595312"/>
                <a:gd name="connsiteY12" fmla="*/ 459581 h 588168"/>
                <a:gd name="connsiteX13" fmla="*/ 464343 w 595312"/>
                <a:gd name="connsiteY13" fmla="*/ 414337 h 588168"/>
                <a:gd name="connsiteX14" fmla="*/ 404812 w 595312"/>
                <a:gd name="connsiteY14" fmla="*/ 359568 h 588168"/>
                <a:gd name="connsiteX15" fmla="*/ 309562 w 595312"/>
                <a:gd name="connsiteY15" fmla="*/ 273843 h 588168"/>
                <a:gd name="connsiteX16" fmla="*/ 226218 w 595312"/>
                <a:gd name="connsiteY16" fmla="*/ 207168 h 588168"/>
                <a:gd name="connsiteX17" fmla="*/ 145256 w 595312"/>
                <a:gd name="connsiteY17" fmla="*/ 145256 h 588168"/>
                <a:gd name="connsiteX18" fmla="*/ 59531 w 595312"/>
                <a:gd name="connsiteY18" fmla="*/ 88106 h 588168"/>
                <a:gd name="connsiteX19" fmla="*/ 23812 w 595312"/>
                <a:gd name="connsiteY19" fmla="*/ 64293 h 588168"/>
                <a:gd name="connsiteX20" fmla="*/ 16668 w 595312"/>
                <a:gd name="connsiteY20" fmla="*/ 59531 h 588168"/>
                <a:gd name="connsiteX21" fmla="*/ 11906 w 595312"/>
                <a:gd name="connsiteY21" fmla="*/ 50006 h 588168"/>
                <a:gd name="connsiteX22" fmla="*/ 2381 w 595312"/>
                <a:gd name="connsiteY22" fmla="*/ 30956 h 588168"/>
                <a:gd name="connsiteX23" fmla="*/ 0 w 595312"/>
                <a:gd name="connsiteY23" fmla="*/ 11906 h 588168"/>
                <a:gd name="connsiteX24" fmla="*/ 2381 w 595312"/>
                <a:gd name="connsiteY24" fmla="*/ 4762 h 588168"/>
                <a:gd name="connsiteX25" fmla="*/ 14287 w 595312"/>
                <a:gd name="connsiteY25" fmla="*/ 0 h 588168"/>
                <a:gd name="connsiteX26" fmla="*/ 26193 w 595312"/>
                <a:gd name="connsiteY26" fmla="*/ 0 h 588168"/>
                <a:gd name="connsiteX27" fmla="*/ 61912 w 595312"/>
                <a:gd name="connsiteY27" fmla="*/ 11906 h 588168"/>
                <a:gd name="connsiteX28" fmla="*/ 140493 w 595312"/>
                <a:gd name="connsiteY28" fmla="*/ 47625 h 588168"/>
                <a:gd name="connsiteX29" fmla="*/ 238125 w 595312"/>
                <a:gd name="connsiteY29" fmla="*/ 85725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5312" h="588168">
                  <a:moveTo>
                    <a:pt x="238125" y="85725"/>
                  </a:moveTo>
                  <a:lnTo>
                    <a:pt x="478631" y="176212"/>
                  </a:lnTo>
                  <a:lnTo>
                    <a:pt x="490537" y="178593"/>
                  </a:lnTo>
                  <a:lnTo>
                    <a:pt x="509587" y="180975"/>
                  </a:lnTo>
                  <a:lnTo>
                    <a:pt x="526256" y="178593"/>
                  </a:lnTo>
                  <a:lnTo>
                    <a:pt x="547687" y="171450"/>
                  </a:lnTo>
                  <a:lnTo>
                    <a:pt x="559593" y="157162"/>
                  </a:lnTo>
                  <a:lnTo>
                    <a:pt x="564356" y="150018"/>
                  </a:lnTo>
                  <a:lnTo>
                    <a:pt x="595312" y="83343"/>
                  </a:lnTo>
                  <a:lnTo>
                    <a:pt x="576262" y="588168"/>
                  </a:lnTo>
                  <a:lnTo>
                    <a:pt x="552450" y="533400"/>
                  </a:lnTo>
                  <a:lnTo>
                    <a:pt x="535781" y="504825"/>
                  </a:lnTo>
                  <a:lnTo>
                    <a:pt x="504825" y="459581"/>
                  </a:lnTo>
                  <a:lnTo>
                    <a:pt x="464343" y="414337"/>
                  </a:lnTo>
                  <a:lnTo>
                    <a:pt x="404812" y="359568"/>
                  </a:lnTo>
                  <a:lnTo>
                    <a:pt x="309562" y="273843"/>
                  </a:lnTo>
                  <a:lnTo>
                    <a:pt x="226218" y="207168"/>
                  </a:lnTo>
                  <a:lnTo>
                    <a:pt x="145256" y="145256"/>
                  </a:lnTo>
                  <a:lnTo>
                    <a:pt x="59531" y="88106"/>
                  </a:lnTo>
                  <a:lnTo>
                    <a:pt x="23812" y="64293"/>
                  </a:lnTo>
                  <a:lnTo>
                    <a:pt x="16668" y="59531"/>
                  </a:lnTo>
                  <a:lnTo>
                    <a:pt x="11906" y="50006"/>
                  </a:lnTo>
                  <a:lnTo>
                    <a:pt x="2381" y="30956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61912" y="11906"/>
                  </a:lnTo>
                  <a:lnTo>
                    <a:pt x="140493" y="47625"/>
                  </a:lnTo>
                  <a:lnTo>
                    <a:pt x="2381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4">
              <a:extLst>
                <a:ext uri="{FF2B5EF4-FFF2-40B4-BE49-F238E27FC236}">
                  <a16:creationId xmlns:a16="http://schemas.microsoft.com/office/drawing/2014/main" id="{F9953F86-AEF9-4EAC-865A-E72126501124}"/>
                </a:ext>
              </a:extLst>
            </p:cNvPr>
            <p:cNvSpPr/>
            <p:nvPr/>
          </p:nvSpPr>
          <p:spPr>
            <a:xfrm>
              <a:off x="6134100" y="3581400"/>
              <a:ext cx="881063" cy="760413"/>
            </a:xfrm>
            <a:custGeom>
              <a:avLst/>
              <a:gdLst>
                <a:gd name="connsiteX0" fmla="*/ 395288 w 881063"/>
                <a:gd name="connsiteY0" fmla="*/ 366713 h 759619"/>
                <a:gd name="connsiteX1" fmla="*/ 514350 w 881063"/>
                <a:gd name="connsiteY1" fmla="*/ 247650 h 759619"/>
                <a:gd name="connsiteX2" fmla="*/ 552450 w 881063"/>
                <a:gd name="connsiteY2" fmla="*/ 207169 h 759619"/>
                <a:gd name="connsiteX3" fmla="*/ 561975 w 881063"/>
                <a:gd name="connsiteY3" fmla="*/ 190500 h 759619"/>
                <a:gd name="connsiteX4" fmla="*/ 564356 w 881063"/>
                <a:gd name="connsiteY4" fmla="*/ 176213 h 759619"/>
                <a:gd name="connsiteX5" fmla="*/ 561975 w 881063"/>
                <a:gd name="connsiteY5" fmla="*/ 154781 h 759619"/>
                <a:gd name="connsiteX6" fmla="*/ 547688 w 881063"/>
                <a:gd name="connsiteY6" fmla="*/ 119063 h 759619"/>
                <a:gd name="connsiteX7" fmla="*/ 523875 w 881063"/>
                <a:gd name="connsiteY7" fmla="*/ 88106 h 759619"/>
                <a:gd name="connsiteX8" fmla="*/ 497681 w 881063"/>
                <a:gd name="connsiteY8" fmla="*/ 61913 h 759619"/>
                <a:gd name="connsiteX9" fmla="*/ 485775 w 881063"/>
                <a:gd name="connsiteY9" fmla="*/ 52388 h 759619"/>
                <a:gd name="connsiteX10" fmla="*/ 478631 w 881063"/>
                <a:gd name="connsiteY10" fmla="*/ 30956 h 759619"/>
                <a:gd name="connsiteX11" fmla="*/ 481013 w 881063"/>
                <a:gd name="connsiteY11" fmla="*/ 16669 h 759619"/>
                <a:gd name="connsiteX12" fmla="*/ 488156 w 881063"/>
                <a:gd name="connsiteY12" fmla="*/ 2381 h 759619"/>
                <a:gd name="connsiteX13" fmla="*/ 500063 w 881063"/>
                <a:gd name="connsiteY13" fmla="*/ 0 h 759619"/>
                <a:gd name="connsiteX14" fmla="*/ 552450 w 881063"/>
                <a:gd name="connsiteY14" fmla="*/ 9525 h 759619"/>
                <a:gd name="connsiteX15" fmla="*/ 628650 w 881063"/>
                <a:gd name="connsiteY15" fmla="*/ 38100 h 759619"/>
                <a:gd name="connsiteX16" fmla="*/ 671513 w 881063"/>
                <a:gd name="connsiteY16" fmla="*/ 59531 h 759619"/>
                <a:gd name="connsiteX17" fmla="*/ 690563 w 881063"/>
                <a:gd name="connsiteY17" fmla="*/ 71438 h 759619"/>
                <a:gd name="connsiteX18" fmla="*/ 709613 w 881063"/>
                <a:gd name="connsiteY18" fmla="*/ 90488 h 759619"/>
                <a:gd name="connsiteX19" fmla="*/ 762000 w 881063"/>
                <a:gd name="connsiteY19" fmla="*/ 154781 h 759619"/>
                <a:gd name="connsiteX20" fmla="*/ 802481 w 881063"/>
                <a:gd name="connsiteY20" fmla="*/ 209550 h 759619"/>
                <a:gd name="connsiteX21" fmla="*/ 842963 w 881063"/>
                <a:gd name="connsiteY21" fmla="*/ 273844 h 759619"/>
                <a:gd name="connsiteX22" fmla="*/ 866775 w 881063"/>
                <a:gd name="connsiteY22" fmla="*/ 319088 h 759619"/>
                <a:gd name="connsiteX23" fmla="*/ 878681 w 881063"/>
                <a:gd name="connsiteY23" fmla="*/ 352425 h 759619"/>
                <a:gd name="connsiteX24" fmla="*/ 881063 w 881063"/>
                <a:gd name="connsiteY24" fmla="*/ 373856 h 759619"/>
                <a:gd name="connsiteX25" fmla="*/ 881063 w 881063"/>
                <a:gd name="connsiteY25" fmla="*/ 400050 h 759619"/>
                <a:gd name="connsiteX26" fmla="*/ 871538 w 881063"/>
                <a:gd name="connsiteY26" fmla="*/ 421481 h 759619"/>
                <a:gd name="connsiteX27" fmla="*/ 852488 w 881063"/>
                <a:gd name="connsiteY27" fmla="*/ 438150 h 759619"/>
                <a:gd name="connsiteX28" fmla="*/ 838200 w 881063"/>
                <a:gd name="connsiteY28" fmla="*/ 447675 h 759619"/>
                <a:gd name="connsiteX29" fmla="*/ 785813 w 881063"/>
                <a:gd name="connsiteY29" fmla="*/ 452438 h 759619"/>
                <a:gd name="connsiteX30" fmla="*/ 745331 w 881063"/>
                <a:gd name="connsiteY30" fmla="*/ 452438 h 759619"/>
                <a:gd name="connsiteX31" fmla="*/ 688181 w 881063"/>
                <a:gd name="connsiteY31" fmla="*/ 464344 h 759619"/>
                <a:gd name="connsiteX32" fmla="*/ 597694 w 881063"/>
                <a:gd name="connsiteY32" fmla="*/ 495300 h 759619"/>
                <a:gd name="connsiteX33" fmla="*/ 369094 w 881063"/>
                <a:gd name="connsiteY33" fmla="*/ 607219 h 759619"/>
                <a:gd name="connsiteX34" fmla="*/ 71438 w 881063"/>
                <a:gd name="connsiteY34" fmla="*/ 738188 h 759619"/>
                <a:gd name="connsiteX35" fmla="*/ 0 w 881063"/>
                <a:gd name="connsiteY35" fmla="*/ 759619 h 759619"/>
                <a:gd name="connsiteX36" fmla="*/ 21431 w 881063"/>
                <a:gd name="connsiteY36" fmla="*/ 692944 h 759619"/>
                <a:gd name="connsiteX37" fmla="*/ 157163 w 881063"/>
                <a:gd name="connsiteY37" fmla="*/ 585788 h 759619"/>
                <a:gd name="connsiteX38" fmla="*/ 304800 w 881063"/>
                <a:gd name="connsiteY38" fmla="*/ 457200 h 759619"/>
                <a:gd name="connsiteX39" fmla="*/ 395288 w 881063"/>
                <a:gd name="connsiteY39" fmla="*/ 36671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1063" h="759619">
                  <a:moveTo>
                    <a:pt x="395288" y="366713"/>
                  </a:moveTo>
                  <a:lnTo>
                    <a:pt x="514350" y="247650"/>
                  </a:lnTo>
                  <a:lnTo>
                    <a:pt x="552450" y="207169"/>
                  </a:lnTo>
                  <a:lnTo>
                    <a:pt x="561975" y="190500"/>
                  </a:lnTo>
                  <a:lnTo>
                    <a:pt x="564356" y="176213"/>
                  </a:lnTo>
                  <a:lnTo>
                    <a:pt x="561975" y="154781"/>
                  </a:lnTo>
                  <a:lnTo>
                    <a:pt x="547688" y="119063"/>
                  </a:lnTo>
                  <a:lnTo>
                    <a:pt x="523875" y="88106"/>
                  </a:lnTo>
                  <a:lnTo>
                    <a:pt x="497681" y="61913"/>
                  </a:lnTo>
                  <a:lnTo>
                    <a:pt x="485775" y="52388"/>
                  </a:lnTo>
                  <a:lnTo>
                    <a:pt x="478631" y="30956"/>
                  </a:lnTo>
                  <a:lnTo>
                    <a:pt x="481013" y="16669"/>
                  </a:lnTo>
                  <a:lnTo>
                    <a:pt x="488156" y="2381"/>
                  </a:lnTo>
                  <a:lnTo>
                    <a:pt x="500063" y="0"/>
                  </a:lnTo>
                  <a:lnTo>
                    <a:pt x="552450" y="9525"/>
                  </a:lnTo>
                  <a:lnTo>
                    <a:pt x="628650" y="38100"/>
                  </a:lnTo>
                  <a:lnTo>
                    <a:pt x="671513" y="59531"/>
                  </a:lnTo>
                  <a:lnTo>
                    <a:pt x="690563" y="71438"/>
                  </a:lnTo>
                  <a:lnTo>
                    <a:pt x="709613" y="90488"/>
                  </a:lnTo>
                  <a:lnTo>
                    <a:pt x="762000" y="154781"/>
                  </a:lnTo>
                  <a:lnTo>
                    <a:pt x="802481" y="209550"/>
                  </a:lnTo>
                  <a:lnTo>
                    <a:pt x="842963" y="273844"/>
                  </a:lnTo>
                  <a:lnTo>
                    <a:pt x="866775" y="319088"/>
                  </a:lnTo>
                  <a:lnTo>
                    <a:pt x="878681" y="352425"/>
                  </a:lnTo>
                  <a:lnTo>
                    <a:pt x="881063" y="373856"/>
                  </a:lnTo>
                  <a:lnTo>
                    <a:pt x="881063" y="400050"/>
                  </a:lnTo>
                  <a:lnTo>
                    <a:pt x="871538" y="421481"/>
                  </a:lnTo>
                  <a:lnTo>
                    <a:pt x="852488" y="438150"/>
                  </a:lnTo>
                  <a:lnTo>
                    <a:pt x="838200" y="447675"/>
                  </a:lnTo>
                  <a:lnTo>
                    <a:pt x="785813" y="452438"/>
                  </a:lnTo>
                  <a:lnTo>
                    <a:pt x="745331" y="452438"/>
                  </a:lnTo>
                  <a:lnTo>
                    <a:pt x="688181" y="464344"/>
                  </a:lnTo>
                  <a:lnTo>
                    <a:pt x="597694" y="495300"/>
                  </a:lnTo>
                  <a:lnTo>
                    <a:pt x="369094" y="607219"/>
                  </a:lnTo>
                  <a:lnTo>
                    <a:pt x="71438" y="738188"/>
                  </a:lnTo>
                  <a:lnTo>
                    <a:pt x="0" y="759619"/>
                  </a:lnTo>
                  <a:lnTo>
                    <a:pt x="21431" y="692944"/>
                  </a:lnTo>
                  <a:lnTo>
                    <a:pt x="157163" y="585788"/>
                  </a:lnTo>
                  <a:lnTo>
                    <a:pt x="304800" y="457200"/>
                  </a:lnTo>
                  <a:lnTo>
                    <a:pt x="3952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35">
              <a:extLst>
                <a:ext uri="{FF2B5EF4-FFF2-40B4-BE49-F238E27FC236}">
                  <a16:creationId xmlns:a16="http://schemas.microsoft.com/office/drawing/2014/main" id="{B180377A-A3D2-49D5-9187-326A51CC746E}"/>
                </a:ext>
              </a:extLst>
            </p:cNvPr>
            <p:cNvSpPr/>
            <p:nvPr/>
          </p:nvSpPr>
          <p:spPr>
            <a:xfrm>
              <a:off x="5999163" y="4162425"/>
              <a:ext cx="1428750" cy="1300163"/>
            </a:xfrm>
            <a:custGeom>
              <a:avLst/>
              <a:gdLst>
                <a:gd name="connsiteX0" fmla="*/ 276225 w 1428750"/>
                <a:gd name="connsiteY0" fmla="*/ 492919 h 1300163"/>
                <a:gd name="connsiteX1" fmla="*/ 126206 w 1428750"/>
                <a:gd name="connsiteY1" fmla="*/ 266700 h 1300163"/>
                <a:gd name="connsiteX2" fmla="*/ 0 w 1428750"/>
                <a:gd name="connsiteY2" fmla="*/ 73819 h 1300163"/>
                <a:gd name="connsiteX3" fmla="*/ 2381 w 1428750"/>
                <a:gd name="connsiteY3" fmla="*/ 0 h 1300163"/>
                <a:gd name="connsiteX4" fmla="*/ 121444 w 1428750"/>
                <a:gd name="connsiteY4" fmla="*/ 88106 h 1300163"/>
                <a:gd name="connsiteX5" fmla="*/ 178594 w 1428750"/>
                <a:gd name="connsiteY5" fmla="*/ 135731 h 1300163"/>
                <a:gd name="connsiteX6" fmla="*/ 276225 w 1428750"/>
                <a:gd name="connsiteY6" fmla="*/ 242888 h 1300163"/>
                <a:gd name="connsiteX7" fmla="*/ 354806 w 1428750"/>
                <a:gd name="connsiteY7" fmla="*/ 323850 h 1300163"/>
                <a:gd name="connsiteX8" fmla="*/ 445294 w 1428750"/>
                <a:gd name="connsiteY8" fmla="*/ 416719 h 1300163"/>
                <a:gd name="connsiteX9" fmla="*/ 609600 w 1428750"/>
                <a:gd name="connsiteY9" fmla="*/ 583406 h 1300163"/>
                <a:gd name="connsiteX10" fmla="*/ 759619 w 1428750"/>
                <a:gd name="connsiteY10" fmla="*/ 733425 h 1300163"/>
                <a:gd name="connsiteX11" fmla="*/ 907256 w 1428750"/>
                <a:gd name="connsiteY11" fmla="*/ 876300 h 1300163"/>
                <a:gd name="connsiteX12" fmla="*/ 990600 w 1428750"/>
                <a:gd name="connsiteY12" fmla="*/ 952500 h 1300163"/>
                <a:gd name="connsiteX13" fmla="*/ 1107281 w 1428750"/>
                <a:gd name="connsiteY13" fmla="*/ 1040606 h 1300163"/>
                <a:gd name="connsiteX14" fmla="*/ 1259681 w 1428750"/>
                <a:gd name="connsiteY14" fmla="*/ 1143000 h 1300163"/>
                <a:gd name="connsiteX15" fmla="*/ 1383506 w 1428750"/>
                <a:gd name="connsiteY15" fmla="*/ 1219200 h 1300163"/>
                <a:gd name="connsiteX16" fmla="*/ 1412081 w 1428750"/>
                <a:gd name="connsiteY16" fmla="*/ 1238250 h 1300163"/>
                <a:gd name="connsiteX17" fmla="*/ 1423987 w 1428750"/>
                <a:gd name="connsiteY17" fmla="*/ 1252538 h 1300163"/>
                <a:gd name="connsiteX18" fmla="*/ 1428750 w 1428750"/>
                <a:gd name="connsiteY18" fmla="*/ 1264444 h 1300163"/>
                <a:gd name="connsiteX19" fmla="*/ 1428750 w 1428750"/>
                <a:gd name="connsiteY19" fmla="*/ 1278731 h 1300163"/>
                <a:gd name="connsiteX20" fmla="*/ 1419225 w 1428750"/>
                <a:gd name="connsiteY20" fmla="*/ 1293019 h 1300163"/>
                <a:gd name="connsiteX21" fmla="*/ 1400175 w 1428750"/>
                <a:gd name="connsiteY21" fmla="*/ 1300163 h 1300163"/>
                <a:gd name="connsiteX22" fmla="*/ 1300162 w 1428750"/>
                <a:gd name="connsiteY22" fmla="*/ 1295400 h 1300163"/>
                <a:gd name="connsiteX23" fmla="*/ 1147762 w 1428750"/>
                <a:gd name="connsiteY23" fmla="*/ 1288256 h 1300163"/>
                <a:gd name="connsiteX24" fmla="*/ 933450 w 1428750"/>
                <a:gd name="connsiteY24" fmla="*/ 1278731 h 1300163"/>
                <a:gd name="connsiteX25" fmla="*/ 850106 w 1428750"/>
                <a:gd name="connsiteY25" fmla="*/ 1278731 h 1300163"/>
                <a:gd name="connsiteX26" fmla="*/ 821531 w 1428750"/>
                <a:gd name="connsiteY26" fmla="*/ 1273969 h 1300163"/>
                <a:gd name="connsiteX27" fmla="*/ 802481 w 1428750"/>
                <a:gd name="connsiteY27" fmla="*/ 1259681 h 1300163"/>
                <a:gd name="connsiteX28" fmla="*/ 776287 w 1428750"/>
                <a:gd name="connsiteY28" fmla="*/ 1233488 h 1300163"/>
                <a:gd name="connsiteX29" fmla="*/ 738187 w 1428750"/>
                <a:gd name="connsiteY29" fmla="*/ 1173956 h 1300163"/>
                <a:gd name="connsiteX30" fmla="*/ 628650 w 1428750"/>
                <a:gd name="connsiteY30" fmla="*/ 1014413 h 1300163"/>
                <a:gd name="connsiteX31" fmla="*/ 461962 w 1428750"/>
                <a:gd name="connsiteY31" fmla="*/ 766763 h 1300163"/>
                <a:gd name="connsiteX32" fmla="*/ 276225 w 1428750"/>
                <a:gd name="connsiteY32" fmla="*/ 492919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8750" h="1300163">
                  <a:moveTo>
                    <a:pt x="276225" y="492919"/>
                  </a:moveTo>
                  <a:lnTo>
                    <a:pt x="126206" y="266700"/>
                  </a:lnTo>
                  <a:lnTo>
                    <a:pt x="0" y="73819"/>
                  </a:lnTo>
                  <a:cubicBezTo>
                    <a:pt x="794" y="49213"/>
                    <a:pt x="1587" y="24606"/>
                    <a:pt x="2381" y="0"/>
                  </a:cubicBezTo>
                  <a:lnTo>
                    <a:pt x="121444" y="88106"/>
                  </a:lnTo>
                  <a:lnTo>
                    <a:pt x="178594" y="135731"/>
                  </a:lnTo>
                  <a:lnTo>
                    <a:pt x="276225" y="242888"/>
                  </a:lnTo>
                  <a:lnTo>
                    <a:pt x="354806" y="323850"/>
                  </a:lnTo>
                  <a:lnTo>
                    <a:pt x="445294" y="416719"/>
                  </a:lnTo>
                  <a:lnTo>
                    <a:pt x="609600" y="583406"/>
                  </a:lnTo>
                  <a:lnTo>
                    <a:pt x="759619" y="733425"/>
                  </a:lnTo>
                  <a:lnTo>
                    <a:pt x="907256" y="876300"/>
                  </a:lnTo>
                  <a:lnTo>
                    <a:pt x="990600" y="952500"/>
                  </a:lnTo>
                  <a:lnTo>
                    <a:pt x="1107281" y="1040606"/>
                  </a:lnTo>
                  <a:lnTo>
                    <a:pt x="1259681" y="1143000"/>
                  </a:lnTo>
                  <a:lnTo>
                    <a:pt x="1383506" y="1219200"/>
                  </a:lnTo>
                  <a:lnTo>
                    <a:pt x="1412081" y="1238250"/>
                  </a:lnTo>
                  <a:lnTo>
                    <a:pt x="1423987" y="1252538"/>
                  </a:lnTo>
                  <a:lnTo>
                    <a:pt x="1428750" y="1264444"/>
                  </a:lnTo>
                  <a:lnTo>
                    <a:pt x="1428750" y="1278731"/>
                  </a:lnTo>
                  <a:lnTo>
                    <a:pt x="1419225" y="1293019"/>
                  </a:lnTo>
                  <a:lnTo>
                    <a:pt x="1400175" y="1300163"/>
                  </a:lnTo>
                  <a:lnTo>
                    <a:pt x="1300162" y="1295400"/>
                  </a:lnTo>
                  <a:lnTo>
                    <a:pt x="1147762" y="1288256"/>
                  </a:lnTo>
                  <a:lnTo>
                    <a:pt x="933450" y="1278731"/>
                  </a:lnTo>
                  <a:lnTo>
                    <a:pt x="850106" y="1278731"/>
                  </a:lnTo>
                  <a:lnTo>
                    <a:pt x="821531" y="1273969"/>
                  </a:lnTo>
                  <a:lnTo>
                    <a:pt x="802481" y="1259681"/>
                  </a:lnTo>
                  <a:lnTo>
                    <a:pt x="776287" y="1233488"/>
                  </a:lnTo>
                  <a:lnTo>
                    <a:pt x="738187" y="1173956"/>
                  </a:lnTo>
                  <a:lnTo>
                    <a:pt x="628650" y="1014413"/>
                  </a:lnTo>
                  <a:lnTo>
                    <a:pt x="461962" y="766763"/>
                  </a:lnTo>
                  <a:lnTo>
                    <a:pt x="276225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73005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892FA2C-B397-4046-9170-F2A11AD1D372}"/>
              </a:ext>
            </a:extLst>
          </p:cNvPr>
          <p:cNvGrpSpPr/>
          <p:nvPr/>
        </p:nvGrpSpPr>
        <p:grpSpPr>
          <a:xfrm>
            <a:off x="2505075" y="1619250"/>
            <a:ext cx="4922838" cy="4340225"/>
            <a:chOff x="2505075" y="1619250"/>
            <a:chExt cx="4922838" cy="4340225"/>
          </a:xfrm>
        </p:grpSpPr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F98B2420-CD3E-044C-A580-749F28E38DDD}"/>
                </a:ext>
              </a:extLst>
            </p:cNvPr>
            <p:cNvSpPr/>
            <p:nvPr/>
          </p:nvSpPr>
          <p:spPr>
            <a:xfrm>
              <a:off x="2544763" y="1619250"/>
              <a:ext cx="1470025" cy="1846263"/>
            </a:xfrm>
            <a:custGeom>
              <a:avLst/>
              <a:gdLst>
                <a:gd name="connsiteX0" fmla="*/ 904875 w 1469232"/>
                <a:gd name="connsiteY0" fmla="*/ 561975 h 1845469"/>
                <a:gd name="connsiteX1" fmla="*/ 983457 w 1469232"/>
                <a:gd name="connsiteY1" fmla="*/ 423863 h 1845469"/>
                <a:gd name="connsiteX2" fmla="*/ 1019175 w 1469232"/>
                <a:gd name="connsiteY2" fmla="*/ 352425 h 1845469"/>
                <a:gd name="connsiteX3" fmla="*/ 1045369 w 1469232"/>
                <a:gd name="connsiteY3" fmla="*/ 300038 h 1845469"/>
                <a:gd name="connsiteX4" fmla="*/ 1081088 w 1469232"/>
                <a:gd name="connsiteY4" fmla="*/ 209550 h 1845469"/>
                <a:gd name="connsiteX5" fmla="*/ 1081088 w 1469232"/>
                <a:gd name="connsiteY5" fmla="*/ 195263 h 1845469"/>
                <a:gd name="connsiteX6" fmla="*/ 1078707 w 1469232"/>
                <a:gd name="connsiteY6" fmla="*/ 173831 h 1845469"/>
                <a:gd name="connsiteX7" fmla="*/ 1076325 w 1469232"/>
                <a:gd name="connsiteY7" fmla="*/ 159544 h 1845469"/>
                <a:gd name="connsiteX8" fmla="*/ 1066800 w 1469232"/>
                <a:gd name="connsiteY8" fmla="*/ 140494 h 1845469"/>
                <a:gd name="connsiteX9" fmla="*/ 1052513 w 1469232"/>
                <a:gd name="connsiteY9" fmla="*/ 123825 h 1845469"/>
                <a:gd name="connsiteX10" fmla="*/ 1023938 w 1469232"/>
                <a:gd name="connsiteY10" fmla="*/ 102394 h 1845469"/>
                <a:gd name="connsiteX11" fmla="*/ 995363 w 1469232"/>
                <a:gd name="connsiteY11" fmla="*/ 85725 h 1845469"/>
                <a:gd name="connsiteX12" fmla="*/ 966788 w 1469232"/>
                <a:gd name="connsiteY12" fmla="*/ 76200 h 1845469"/>
                <a:gd name="connsiteX13" fmla="*/ 954882 w 1469232"/>
                <a:gd name="connsiteY13" fmla="*/ 71438 h 1845469"/>
                <a:gd name="connsiteX14" fmla="*/ 942975 w 1469232"/>
                <a:gd name="connsiteY14" fmla="*/ 61913 h 1845469"/>
                <a:gd name="connsiteX15" fmla="*/ 935832 w 1469232"/>
                <a:gd name="connsiteY15" fmla="*/ 45244 h 1845469"/>
                <a:gd name="connsiteX16" fmla="*/ 933450 w 1469232"/>
                <a:gd name="connsiteY16" fmla="*/ 28575 h 1845469"/>
                <a:gd name="connsiteX17" fmla="*/ 935832 w 1469232"/>
                <a:gd name="connsiteY17" fmla="*/ 14288 h 1845469"/>
                <a:gd name="connsiteX18" fmla="*/ 947738 w 1469232"/>
                <a:gd name="connsiteY18" fmla="*/ 2381 h 1845469"/>
                <a:gd name="connsiteX19" fmla="*/ 966788 w 1469232"/>
                <a:gd name="connsiteY19" fmla="*/ 0 h 1845469"/>
                <a:gd name="connsiteX20" fmla="*/ 1016794 w 1469232"/>
                <a:gd name="connsiteY20" fmla="*/ 9525 h 1845469"/>
                <a:gd name="connsiteX21" fmla="*/ 1116807 w 1469232"/>
                <a:gd name="connsiteY21" fmla="*/ 38100 h 1845469"/>
                <a:gd name="connsiteX22" fmla="*/ 1216819 w 1469232"/>
                <a:gd name="connsiteY22" fmla="*/ 73819 h 1845469"/>
                <a:gd name="connsiteX23" fmla="*/ 1307307 w 1469232"/>
                <a:gd name="connsiteY23" fmla="*/ 114300 h 1845469"/>
                <a:gd name="connsiteX24" fmla="*/ 1388269 w 1469232"/>
                <a:gd name="connsiteY24" fmla="*/ 152400 h 1845469"/>
                <a:gd name="connsiteX25" fmla="*/ 1412082 w 1469232"/>
                <a:gd name="connsiteY25" fmla="*/ 169069 h 1845469"/>
                <a:gd name="connsiteX26" fmla="*/ 1438275 w 1469232"/>
                <a:gd name="connsiteY26" fmla="*/ 192881 h 1845469"/>
                <a:gd name="connsiteX27" fmla="*/ 1454944 w 1469232"/>
                <a:gd name="connsiteY27" fmla="*/ 214313 h 1845469"/>
                <a:gd name="connsiteX28" fmla="*/ 1462088 w 1469232"/>
                <a:gd name="connsiteY28" fmla="*/ 230981 h 1845469"/>
                <a:gd name="connsiteX29" fmla="*/ 1469232 w 1469232"/>
                <a:gd name="connsiteY29" fmla="*/ 250031 h 1845469"/>
                <a:gd name="connsiteX30" fmla="*/ 1469232 w 1469232"/>
                <a:gd name="connsiteY30" fmla="*/ 266700 h 1845469"/>
                <a:gd name="connsiteX31" fmla="*/ 1462088 w 1469232"/>
                <a:gd name="connsiteY31" fmla="*/ 288131 h 1845469"/>
                <a:gd name="connsiteX32" fmla="*/ 1438275 w 1469232"/>
                <a:gd name="connsiteY32" fmla="*/ 304800 h 1845469"/>
                <a:gd name="connsiteX33" fmla="*/ 1402557 w 1469232"/>
                <a:gd name="connsiteY33" fmla="*/ 321469 h 1845469"/>
                <a:gd name="connsiteX34" fmla="*/ 1373982 w 1469232"/>
                <a:gd name="connsiteY34" fmla="*/ 338138 h 1845469"/>
                <a:gd name="connsiteX35" fmla="*/ 1345407 w 1469232"/>
                <a:gd name="connsiteY35" fmla="*/ 361950 h 1845469"/>
                <a:gd name="connsiteX36" fmla="*/ 1326357 w 1469232"/>
                <a:gd name="connsiteY36" fmla="*/ 390525 h 1845469"/>
                <a:gd name="connsiteX37" fmla="*/ 1300163 w 1469232"/>
                <a:gd name="connsiteY37" fmla="*/ 442913 h 1845469"/>
                <a:gd name="connsiteX38" fmla="*/ 1233488 w 1469232"/>
                <a:gd name="connsiteY38" fmla="*/ 557213 h 1845469"/>
                <a:gd name="connsiteX39" fmla="*/ 1085850 w 1469232"/>
                <a:gd name="connsiteY39" fmla="*/ 762000 h 1845469"/>
                <a:gd name="connsiteX40" fmla="*/ 940594 w 1469232"/>
                <a:gd name="connsiteY40" fmla="*/ 942975 h 1845469"/>
                <a:gd name="connsiteX41" fmla="*/ 800100 w 1469232"/>
                <a:gd name="connsiteY41" fmla="*/ 1112044 h 1845469"/>
                <a:gd name="connsiteX42" fmla="*/ 619125 w 1469232"/>
                <a:gd name="connsiteY42" fmla="*/ 1314450 h 1845469"/>
                <a:gd name="connsiteX43" fmla="*/ 485775 w 1469232"/>
                <a:gd name="connsiteY43" fmla="*/ 1447800 h 1845469"/>
                <a:gd name="connsiteX44" fmla="*/ 373857 w 1469232"/>
                <a:gd name="connsiteY44" fmla="*/ 1559719 h 1845469"/>
                <a:gd name="connsiteX45" fmla="*/ 233363 w 1469232"/>
                <a:gd name="connsiteY45" fmla="*/ 1688306 h 1845469"/>
                <a:gd name="connsiteX46" fmla="*/ 76200 w 1469232"/>
                <a:gd name="connsiteY46" fmla="*/ 1816894 h 1845469"/>
                <a:gd name="connsiteX47" fmla="*/ 47625 w 1469232"/>
                <a:gd name="connsiteY47" fmla="*/ 1835944 h 1845469"/>
                <a:gd name="connsiteX48" fmla="*/ 21432 w 1469232"/>
                <a:gd name="connsiteY48" fmla="*/ 1845469 h 1845469"/>
                <a:gd name="connsiteX49" fmla="*/ 9525 w 1469232"/>
                <a:gd name="connsiteY49" fmla="*/ 1845469 h 1845469"/>
                <a:gd name="connsiteX50" fmla="*/ 0 w 1469232"/>
                <a:gd name="connsiteY50" fmla="*/ 1835944 h 1845469"/>
                <a:gd name="connsiteX51" fmla="*/ 0 w 1469232"/>
                <a:gd name="connsiteY51" fmla="*/ 1824038 h 1845469"/>
                <a:gd name="connsiteX52" fmla="*/ 2382 w 1469232"/>
                <a:gd name="connsiteY52" fmla="*/ 1804988 h 1845469"/>
                <a:gd name="connsiteX53" fmla="*/ 9525 w 1469232"/>
                <a:gd name="connsiteY53" fmla="*/ 1790700 h 1845469"/>
                <a:gd name="connsiteX54" fmla="*/ 76200 w 1469232"/>
                <a:gd name="connsiteY54" fmla="*/ 1719263 h 1845469"/>
                <a:gd name="connsiteX55" fmla="*/ 185738 w 1469232"/>
                <a:gd name="connsiteY55" fmla="*/ 1597819 h 1845469"/>
                <a:gd name="connsiteX56" fmla="*/ 319088 w 1469232"/>
                <a:gd name="connsiteY56" fmla="*/ 1435894 h 1845469"/>
                <a:gd name="connsiteX57" fmla="*/ 528638 w 1469232"/>
                <a:gd name="connsiteY57" fmla="*/ 1152525 h 1845469"/>
                <a:gd name="connsiteX58" fmla="*/ 745332 w 1469232"/>
                <a:gd name="connsiteY58" fmla="*/ 826294 h 1845469"/>
                <a:gd name="connsiteX59" fmla="*/ 904875 w 1469232"/>
                <a:gd name="connsiteY59" fmla="*/ 561975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69232" h="1845469">
                  <a:moveTo>
                    <a:pt x="904875" y="561975"/>
                  </a:moveTo>
                  <a:lnTo>
                    <a:pt x="983457" y="423863"/>
                  </a:lnTo>
                  <a:lnTo>
                    <a:pt x="1019175" y="352425"/>
                  </a:lnTo>
                  <a:lnTo>
                    <a:pt x="1045369" y="300038"/>
                  </a:lnTo>
                  <a:lnTo>
                    <a:pt x="1081088" y="209550"/>
                  </a:lnTo>
                  <a:lnTo>
                    <a:pt x="1081088" y="195263"/>
                  </a:lnTo>
                  <a:lnTo>
                    <a:pt x="1078707" y="173831"/>
                  </a:lnTo>
                  <a:lnTo>
                    <a:pt x="1076325" y="159544"/>
                  </a:lnTo>
                  <a:lnTo>
                    <a:pt x="1066800" y="140494"/>
                  </a:lnTo>
                  <a:lnTo>
                    <a:pt x="1052513" y="123825"/>
                  </a:lnTo>
                  <a:lnTo>
                    <a:pt x="1023938" y="102394"/>
                  </a:lnTo>
                  <a:lnTo>
                    <a:pt x="995363" y="85725"/>
                  </a:lnTo>
                  <a:lnTo>
                    <a:pt x="966788" y="76200"/>
                  </a:lnTo>
                  <a:lnTo>
                    <a:pt x="954882" y="71438"/>
                  </a:lnTo>
                  <a:lnTo>
                    <a:pt x="942975" y="61913"/>
                  </a:lnTo>
                  <a:lnTo>
                    <a:pt x="935832" y="45244"/>
                  </a:lnTo>
                  <a:lnTo>
                    <a:pt x="933450" y="28575"/>
                  </a:lnTo>
                  <a:lnTo>
                    <a:pt x="935832" y="14288"/>
                  </a:lnTo>
                  <a:lnTo>
                    <a:pt x="947738" y="2381"/>
                  </a:lnTo>
                  <a:lnTo>
                    <a:pt x="966788" y="0"/>
                  </a:lnTo>
                  <a:lnTo>
                    <a:pt x="1016794" y="9525"/>
                  </a:lnTo>
                  <a:lnTo>
                    <a:pt x="1116807" y="38100"/>
                  </a:lnTo>
                  <a:lnTo>
                    <a:pt x="1216819" y="73819"/>
                  </a:lnTo>
                  <a:lnTo>
                    <a:pt x="1307307" y="114300"/>
                  </a:lnTo>
                  <a:lnTo>
                    <a:pt x="1388269" y="152400"/>
                  </a:lnTo>
                  <a:lnTo>
                    <a:pt x="1412082" y="169069"/>
                  </a:lnTo>
                  <a:lnTo>
                    <a:pt x="1438275" y="192881"/>
                  </a:lnTo>
                  <a:lnTo>
                    <a:pt x="1454944" y="214313"/>
                  </a:lnTo>
                  <a:lnTo>
                    <a:pt x="1462088" y="230981"/>
                  </a:lnTo>
                  <a:lnTo>
                    <a:pt x="1469232" y="250031"/>
                  </a:lnTo>
                  <a:lnTo>
                    <a:pt x="1469232" y="266700"/>
                  </a:lnTo>
                  <a:lnTo>
                    <a:pt x="1462088" y="288131"/>
                  </a:lnTo>
                  <a:lnTo>
                    <a:pt x="1438275" y="304800"/>
                  </a:lnTo>
                  <a:lnTo>
                    <a:pt x="1402557" y="321469"/>
                  </a:lnTo>
                  <a:lnTo>
                    <a:pt x="1373982" y="338138"/>
                  </a:lnTo>
                  <a:lnTo>
                    <a:pt x="1345407" y="361950"/>
                  </a:lnTo>
                  <a:lnTo>
                    <a:pt x="1326357" y="390525"/>
                  </a:lnTo>
                  <a:lnTo>
                    <a:pt x="1300163" y="442913"/>
                  </a:lnTo>
                  <a:lnTo>
                    <a:pt x="1233488" y="557213"/>
                  </a:lnTo>
                  <a:lnTo>
                    <a:pt x="1085850" y="762000"/>
                  </a:lnTo>
                  <a:lnTo>
                    <a:pt x="940594" y="942975"/>
                  </a:lnTo>
                  <a:lnTo>
                    <a:pt x="800100" y="1112044"/>
                  </a:lnTo>
                  <a:lnTo>
                    <a:pt x="619125" y="1314450"/>
                  </a:lnTo>
                  <a:lnTo>
                    <a:pt x="485775" y="1447800"/>
                  </a:lnTo>
                  <a:lnTo>
                    <a:pt x="373857" y="1559719"/>
                  </a:lnTo>
                  <a:lnTo>
                    <a:pt x="233363" y="1688306"/>
                  </a:lnTo>
                  <a:lnTo>
                    <a:pt x="76200" y="1816894"/>
                  </a:lnTo>
                  <a:lnTo>
                    <a:pt x="47625" y="1835944"/>
                  </a:lnTo>
                  <a:lnTo>
                    <a:pt x="21432" y="1845469"/>
                  </a:lnTo>
                  <a:lnTo>
                    <a:pt x="9525" y="1845469"/>
                  </a:lnTo>
                  <a:lnTo>
                    <a:pt x="0" y="1835944"/>
                  </a:lnTo>
                  <a:lnTo>
                    <a:pt x="0" y="1824038"/>
                  </a:lnTo>
                  <a:lnTo>
                    <a:pt x="2382" y="1804988"/>
                  </a:lnTo>
                  <a:lnTo>
                    <a:pt x="9525" y="1790700"/>
                  </a:lnTo>
                  <a:lnTo>
                    <a:pt x="76200" y="1719263"/>
                  </a:lnTo>
                  <a:lnTo>
                    <a:pt x="185738" y="1597819"/>
                  </a:lnTo>
                  <a:lnTo>
                    <a:pt x="319088" y="1435894"/>
                  </a:lnTo>
                  <a:lnTo>
                    <a:pt x="528638" y="1152525"/>
                  </a:lnTo>
                  <a:lnTo>
                    <a:pt x="745332" y="826294"/>
                  </a:lnTo>
                  <a:lnTo>
                    <a:pt x="904875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F41DC5CA-9B3A-8945-8485-0422B7617E4A}"/>
                </a:ext>
              </a:extLst>
            </p:cNvPr>
            <p:cNvSpPr/>
            <p:nvPr/>
          </p:nvSpPr>
          <p:spPr>
            <a:xfrm>
              <a:off x="3910013" y="4094163"/>
              <a:ext cx="625475" cy="930275"/>
            </a:xfrm>
            <a:custGeom>
              <a:avLst/>
              <a:gdLst>
                <a:gd name="connsiteX0" fmla="*/ 128587 w 626268"/>
                <a:gd name="connsiteY0" fmla="*/ 604837 h 931069"/>
                <a:gd name="connsiteX1" fmla="*/ 192881 w 626268"/>
                <a:gd name="connsiteY1" fmla="*/ 454819 h 931069"/>
                <a:gd name="connsiteX2" fmla="*/ 240506 w 626268"/>
                <a:gd name="connsiteY2" fmla="*/ 333375 h 931069"/>
                <a:gd name="connsiteX3" fmla="*/ 264318 w 626268"/>
                <a:gd name="connsiteY3" fmla="*/ 276225 h 931069"/>
                <a:gd name="connsiteX4" fmla="*/ 271462 w 626268"/>
                <a:gd name="connsiteY4" fmla="*/ 242887 h 931069"/>
                <a:gd name="connsiteX5" fmla="*/ 273843 w 626268"/>
                <a:gd name="connsiteY5" fmla="*/ 209550 h 931069"/>
                <a:gd name="connsiteX6" fmla="*/ 271462 w 626268"/>
                <a:gd name="connsiteY6" fmla="*/ 183356 h 931069"/>
                <a:gd name="connsiteX7" fmla="*/ 269081 w 626268"/>
                <a:gd name="connsiteY7" fmla="*/ 159544 h 931069"/>
                <a:gd name="connsiteX8" fmla="*/ 259556 w 626268"/>
                <a:gd name="connsiteY8" fmla="*/ 135731 h 931069"/>
                <a:gd name="connsiteX9" fmla="*/ 245268 w 626268"/>
                <a:gd name="connsiteY9" fmla="*/ 111919 h 931069"/>
                <a:gd name="connsiteX10" fmla="*/ 223837 w 626268"/>
                <a:gd name="connsiteY10" fmla="*/ 92869 h 931069"/>
                <a:gd name="connsiteX11" fmla="*/ 204787 w 626268"/>
                <a:gd name="connsiteY11" fmla="*/ 76200 h 931069"/>
                <a:gd name="connsiteX12" fmla="*/ 183356 w 626268"/>
                <a:gd name="connsiteY12" fmla="*/ 61912 h 931069"/>
                <a:gd name="connsiteX13" fmla="*/ 166687 w 626268"/>
                <a:gd name="connsiteY13" fmla="*/ 52387 h 931069"/>
                <a:gd name="connsiteX14" fmla="*/ 164306 w 626268"/>
                <a:gd name="connsiteY14" fmla="*/ 45244 h 931069"/>
                <a:gd name="connsiteX15" fmla="*/ 161925 w 626268"/>
                <a:gd name="connsiteY15" fmla="*/ 28575 h 931069"/>
                <a:gd name="connsiteX16" fmla="*/ 161925 w 626268"/>
                <a:gd name="connsiteY16" fmla="*/ 7144 h 931069"/>
                <a:gd name="connsiteX17" fmla="*/ 169068 w 626268"/>
                <a:gd name="connsiteY17" fmla="*/ 0 h 931069"/>
                <a:gd name="connsiteX18" fmla="*/ 188118 w 626268"/>
                <a:gd name="connsiteY18" fmla="*/ 0 h 931069"/>
                <a:gd name="connsiteX19" fmla="*/ 223837 w 626268"/>
                <a:gd name="connsiteY19" fmla="*/ 9525 h 931069"/>
                <a:gd name="connsiteX20" fmla="*/ 278606 w 626268"/>
                <a:gd name="connsiteY20" fmla="*/ 28575 h 931069"/>
                <a:gd name="connsiteX21" fmla="*/ 314325 w 626268"/>
                <a:gd name="connsiteY21" fmla="*/ 42862 h 931069"/>
                <a:gd name="connsiteX22" fmla="*/ 373856 w 626268"/>
                <a:gd name="connsiteY22" fmla="*/ 78581 h 931069"/>
                <a:gd name="connsiteX23" fmla="*/ 447675 w 626268"/>
                <a:gd name="connsiteY23" fmla="*/ 128587 h 931069"/>
                <a:gd name="connsiteX24" fmla="*/ 521493 w 626268"/>
                <a:gd name="connsiteY24" fmla="*/ 190500 h 931069"/>
                <a:gd name="connsiteX25" fmla="*/ 595312 w 626268"/>
                <a:gd name="connsiteY25" fmla="*/ 254794 h 931069"/>
                <a:gd name="connsiteX26" fmla="*/ 614362 w 626268"/>
                <a:gd name="connsiteY26" fmla="*/ 276225 h 931069"/>
                <a:gd name="connsiteX27" fmla="*/ 621506 w 626268"/>
                <a:gd name="connsiteY27" fmla="*/ 288131 h 931069"/>
                <a:gd name="connsiteX28" fmla="*/ 626268 w 626268"/>
                <a:gd name="connsiteY28" fmla="*/ 307181 h 931069"/>
                <a:gd name="connsiteX29" fmla="*/ 626268 w 626268"/>
                <a:gd name="connsiteY29" fmla="*/ 319087 h 931069"/>
                <a:gd name="connsiteX30" fmla="*/ 619125 w 626268"/>
                <a:gd name="connsiteY30" fmla="*/ 335756 h 931069"/>
                <a:gd name="connsiteX31" fmla="*/ 609600 w 626268"/>
                <a:gd name="connsiteY31" fmla="*/ 345281 h 931069"/>
                <a:gd name="connsiteX32" fmla="*/ 585787 w 626268"/>
                <a:gd name="connsiteY32" fmla="*/ 352425 h 931069"/>
                <a:gd name="connsiteX33" fmla="*/ 557212 w 626268"/>
                <a:gd name="connsiteY33" fmla="*/ 366712 h 931069"/>
                <a:gd name="connsiteX34" fmla="*/ 528637 w 626268"/>
                <a:gd name="connsiteY34" fmla="*/ 385762 h 931069"/>
                <a:gd name="connsiteX35" fmla="*/ 483393 w 626268"/>
                <a:gd name="connsiteY35" fmla="*/ 423862 h 931069"/>
                <a:gd name="connsiteX36" fmla="*/ 433387 w 626268"/>
                <a:gd name="connsiteY36" fmla="*/ 478631 h 931069"/>
                <a:gd name="connsiteX37" fmla="*/ 221456 w 626268"/>
                <a:gd name="connsiteY37" fmla="*/ 733425 h 931069"/>
                <a:gd name="connsiteX38" fmla="*/ 57150 w 626268"/>
                <a:gd name="connsiteY38" fmla="*/ 914400 h 931069"/>
                <a:gd name="connsiteX39" fmla="*/ 42862 w 626268"/>
                <a:gd name="connsiteY39" fmla="*/ 923925 h 931069"/>
                <a:gd name="connsiteX40" fmla="*/ 30956 w 626268"/>
                <a:gd name="connsiteY40" fmla="*/ 928687 h 931069"/>
                <a:gd name="connsiteX41" fmla="*/ 16668 w 626268"/>
                <a:gd name="connsiteY41" fmla="*/ 931069 h 931069"/>
                <a:gd name="connsiteX42" fmla="*/ 4762 w 626268"/>
                <a:gd name="connsiteY42" fmla="*/ 926306 h 931069"/>
                <a:gd name="connsiteX43" fmla="*/ 0 w 626268"/>
                <a:gd name="connsiteY43" fmla="*/ 912019 h 931069"/>
                <a:gd name="connsiteX44" fmla="*/ 7143 w 626268"/>
                <a:gd name="connsiteY44" fmla="*/ 883444 h 931069"/>
                <a:gd name="connsiteX45" fmla="*/ 42862 w 626268"/>
                <a:gd name="connsiteY45" fmla="*/ 802481 h 931069"/>
                <a:gd name="connsiteX46" fmla="*/ 128587 w 626268"/>
                <a:gd name="connsiteY46" fmla="*/ 604837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6268" h="931069">
                  <a:moveTo>
                    <a:pt x="128587" y="604837"/>
                  </a:moveTo>
                  <a:lnTo>
                    <a:pt x="192881" y="454819"/>
                  </a:lnTo>
                  <a:lnTo>
                    <a:pt x="240506" y="333375"/>
                  </a:lnTo>
                  <a:lnTo>
                    <a:pt x="264318" y="276225"/>
                  </a:lnTo>
                  <a:lnTo>
                    <a:pt x="271462" y="242887"/>
                  </a:lnTo>
                  <a:lnTo>
                    <a:pt x="273843" y="209550"/>
                  </a:lnTo>
                  <a:lnTo>
                    <a:pt x="271462" y="183356"/>
                  </a:lnTo>
                  <a:lnTo>
                    <a:pt x="269081" y="159544"/>
                  </a:lnTo>
                  <a:lnTo>
                    <a:pt x="259556" y="135731"/>
                  </a:lnTo>
                  <a:lnTo>
                    <a:pt x="245268" y="111919"/>
                  </a:lnTo>
                  <a:lnTo>
                    <a:pt x="223837" y="92869"/>
                  </a:lnTo>
                  <a:lnTo>
                    <a:pt x="204787" y="76200"/>
                  </a:lnTo>
                  <a:lnTo>
                    <a:pt x="183356" y="61912"/>
                  </a:lnTo>
                  <a:lnTo>
                    <a:pt x="166687" y="52387"/>
                  </a:lnTo>
                  <a:lnTo>
                    <a:pt x="164306" y="45244"/>
                  </a:lnTo>
                  <a:lnTo>
                    <a:pt x="161925" y="28575"/>
                  </a:lnTo>
                  <a:lnTo>
                    <a:pt x="161925" y="7144"/>
                  </a:lnTo>
                  <a:lnTo>
                    <a:pt x="169068" y="0"/>
                  </a:lnTo>
                  <a:lnTo>
                    <a:pt x="188118" y="0"/>
                  </a:lnTo>
                  <a:lnTo>
                    <a:pt x="223837" y="9525"/>
                  </a:lnTo>
                  <a:lnTo>
                    <a:pt x="278606" y="28575"/>
                  </a:lnTo>
                  <a:lnTo>
                    <a:pt x="314325" y="42862"/>
                  </a:lnTo>
                  <a:lnTo>
                    <a:pt x="373856" y="78581"/>
                  </a:lnTo>
                  <a:lnTo>
                    <a:pt x="447675" y="128587"/>
                  </a:lnTo>
                  <a:lnTo>
                    <a:pt x="521493" y="190500"/>
                  </a:lnTo>
                  <a:lnTo>
                    <a:pt x="595312" y="254794"/>
                  </a:lnTo>
                  <a:lnTo>
                    <a:pt x="614362" y="276225"/>
                  </a:lnTo>
                  <a:lnTo>
                    <a:pt x="621506" y="288131"/>
                  </a:lnTo>
                  <a:lnTo>
                    <a:pt x="626268" y="307181"/>
                  </a:lnTo>
                  <a:lnTo>
                    <a:pt x="626268" y="319087"/>
                  </a:lnTo>
                  <a:lnTo>
                    <a:pt x="619125" y="335756"/>
                  </a:lnTo>
                  <a:lnTo>
                    <a:pt x="609600" y="345281"/>
                  </a:lnTo>
                  <a:lnTo>
                    <a:pt x="585787" y="352425"/>
                  </a:lnTo>
                  <a:lnTo>
                    <a:pt x="557212" y="366712"/>
                  </a:lnTo>
                  <a:lnTo>
                    <a:pt x="528637" y="385762"/>
                  </a:lnTo>
                  <a:lnTo>
                    <a:pt x="483393" y="423862"/>
                  </a:lnTo>
                  <a:lnTo>
                    <a:pt x="433387" y="478631"/>
                  </a:lnTo>
                  <a:lnTo>
                    <a:pt x="221456" y="733425"/>
                  </a:lnTo>
                  <a:lnTo>
                    <a:pt x="57150" y="914400"/>
                  </a:lnTo>
                  <a:lnTo>
                    <a:pt x="42862" y="923925"/>
                  </a:lnTo>
                  <a:lnTo>
                    <a:pt x="30956" y="928687"/>
                  </a:lnTo>
                  <a:lnTo>
                    <a:pt x="16668" y="931069"/>
                  </a:lnTo>
                  <a:lnTo>
                    <a:pt x="4762" y="926306"/>
                  </a:lnTo>
                  <a:lnTo>
                    <a:pt x="0" y="912019"/>
                  </a:lnTo>
                  <a:lnTo>
                    <a:pt x="7143" y="883444"/>
                  </a:lnTo>
                  <a:lnTo>
                    <a:pt x="42862" y="802481"/>
                  </a:lnTo>
                  <a:lnTo>
                    <a:pt x="128587" y="60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0160A047-03FF-8E41-A71C-0993ACCCD317}"/>
                </a:ext>
              </a:extLst>
            </p:cNvPr>
            <p:cNvSpPr/>
            <p:nvPr/>
          </p:nvSpPr>
          <p:spPr>
            <a:xfrm>
              <a:off x="2719388" y="4373563"/>
              <a:ext cx="595312" cy="731837"/>
            </a:xfrm>
            <a:custGeom>
              <a:avLst/>
              <a:gdLst>
                <a:gd name="connsiteX0" fmla="*/ 200025 w 595312"/>
                <a:gd name="connsiteY0" fmla="*/ 402432 h 731044"/>
                <a:gd name="connsiteX1" fmla="*/ 154781 w 595312"/>
                <a:gd name="connsiteY1" fmla="*/ 323850 h 731044"/>
                <a:gd name="connsiteX2" fmla="*/ 83343 w 595312"/>
                <a:gd name="connsiteY2" fmla="*/ 195263 h 731044"/>
                <a:gd name="connsiteX3" fmla="*/ 26193 w 595312"/>
                <a:gd name="connsiteY3" fmla="*/ 83344 h 731044"/>
                <a:gd name="connsiteX4" fmla="*/ 4762 w 595312"/>
                <a:gd name="connsiteY4" fmla="*/ 38100 h 731044"/>
                <a:gd name="connsiteX5" fmla="*/ 0 w 595312"/>
                <a:gd name="connsiteY5" fmla="*/ 16669 h 731044"/>
                <a:gd name="connsiteX6" fmla="*/ 4762 w 595312"/>
                <a:gd name="connsiteY6" fmla="*/ 4763 h 731044"/>
                <a:gd name="connsiteX7" fmla="*/ 11906 w 595312"/>
                <a:gd name="connsiteY7" fmla="*/ 0 h 731044"/>
                <a:gd name="connsiteX8" fmla="*/ 23812 w 595312"/>
                <a:gd name="connsiteY8" fmla="*/ 0 h 731044"/>
                <a:gd name="connsiteX9" fmla="*/ 40481 w 595312"/>
                <a:gd name="connsiteY9" fmla="*/ 2382 h 731044"/>
                <a:gd name="connsiteX10" fmla="*/ 61912 w 595312"/>
                <a:gd name="connsiteY10" fmla="*/ 16669 h 731044"/>
                <a:gd name="connsiteX11" fmla="*/ 102393 w 595312"/>
                <a:gd name="connsiteY11" fmla="*/ 66675 h 731044"/>
                <a:gd name="connsiteX12" fmla="*/ 145256 w 595312"/>
                <a:gd name="connsiteY12" fmla="*/ 116682 h 731044"/>
                <a:gd name="connsiteX13" fmla="*/ 183356 w 595312"/>
                <a:gd name="connsiteY13" fmla="*/ 150019 h 731044"/>
                <a:gd name="connsiteX14" fmla="*/ 242887 w 595312"/>
                <a:gd name="connsiteY14" fmla="*/ 197644 h 731044"/>
                <a:gd name="connsiteX15" fmla="*/ 290512 w 595312"/>
                <a:gd name="connsiteY15" fmla="*/ 226219 h 731044"/>
                <a:gd name="connsiteX16" fmla="*/ 340518 w 595312"/>
                <a:gd name="connsiteY16" fmla="*/ 254794 h 731044"/>
                <a:gd name="connsiteX17" fmla="*/ 397668 w 595312"/>
                <a:gd name="connsiteY17" fmla="*/ 283369 h 731044"/>
                <a:gd name="connsiteX18" fmla="*/ 414337 w 595312"/>
                <a:gd name="connsiteY18" fmla="*/ 292894 h 731044"/>
                <a:gd name="connsiteX19" fmla="*/ 445293 w 595312"/>
                <a:gd name="connsiteY19" fmla="*/ 314325 h 731044"/>
                <a:gd name="connsiteX20" fmla="*/ 476250 w 595312"/>
                <a:gd name="connsiteY20" fmla="*/ 347663 h 731044"/>
                <a:gd name="connsiteX21" fmla="*/ 509587 w 595312"/>
                <a:gd name="connsiteY21" fmla="*/ 390525 h 731044"/>
                <a:gd name="connsiteX22" fmla="*/ 531018 w 595312"/>
                <a:gd name="connsiteY22" fmla="*/ 431007 h 731044"/>
                <a:gd name="connsiteX23" fmla="*/ 557212 w 595312"/>
                <a:gd name="connsiteY23" fmla="*/ 492919 h 731044"/>
                <a:gd name="connsiteX24" fmla="*/ 578643 w 595312"/>
                <a:gd name="connsiteY24" fmla="*/ 535782 h 731044"/>
                <a:gd name="connsiteX25" fmla="*/ 590550 w 595312"/>
                <a:gd name="connsiteY25" fmla="*/ 576263 h 731044"/>
                <a:gd name="connsiteX26" fmla="*/ 595312 w 595312"/>
                <a:gd name="connsiteY26" fmla="*/ 609600 h 731044"/>
                <a:gd name="connsiteX27" fmla="*/ 595312 w 595312"/>
                <a:gd name="connsiteY27" fmla="*/ 654844 h 731044"/>
                <a:gd name="connsiteX28" fmla="*/ 585787 w 595312"/>
                <a:gd name="connsiteY28" fmla="*/ 697707 h 731044"/>
                <a:gd name="connsiteX29" fmla="*/ 566737 w 595312"/>
                <a:gd name="connsiteY29" fmla="*/ 721519 h 731044"/>
                <a:gd name="connsiteX30" fmla="*/ 547687 w 595312"/>
                <a:gd name="connsiteY30" fmla="*/ 731044 h 731044"/>
                <a:gd name="connsiteX31" fmla="*/ 528637 w 595312"/>
                <a:gd name="connsiteY31" fmla="*/ 731044 h 731044"/>
                <a:gd name="connsiteX32" fmla="*/ 488156 w 595312"/>
                <a:gd name="connsiteY32" fmla="*/ 723900 h 731044"/>
                <a:gd name="connsiteX33" fmla="*/ 452437 w 595312"/>
                <a:gd name="connsiteY33" fmla="*/ 704850 h 731044"/>
                <a:gd name="connsiteX34" fmla="*/ 416718 w 595312"/>
                <a:gd name="connsiteY34" fmla="*/ 678657 h 731044"/>
                <a:gd name="connsiteX35" fmla="*/ 383381 w 595312"/>
                <a:gd name="connsiteY35" fmla="*/ 647700 h 731044"/>
                <a:gd name="connsiteX36" fmla="*/ 340518 w 595312"/>
                <a:gd name="connsiteY36" fmla="*/ 602457 h 731044"/>
                <a:gd name="connsiteX37" fmla="*/ 304800 w 595312"/>
                <a:gd name="connsiteY37" fmla="*/ 559594 h 731044"/>
                <a:gd name="connsiteX38" fmla="*/ 266700 w 595312"/>
                <a:gd name="connsiteY38" fmla="*/ 509588 h 731044"/>
                <a:gd name="connsiteX39" fmla="*/ 223837 w 595312"/>
                <a:gd name="connsiteY39" fmla="*/ 447675 h 731044"/>
                <a:gd name="connsiteX40" fmla="*/ 200025 w 595312"/>
                <a:gd name="connsiteY40" fmla="*/ 4024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5312" h="731044">
                  <a:moveTo>
                    <a:pt x="200025" y="402432"/>
                  </a:moveTo>
                  <a:lnTo>
                    <a:pt x="154781" y="323850"/>
                  </a:lnTo>
                  <a:lnTo>
                    <a:pt x="83343" y="195263"/>
                  </a:lnTo>
                  <a:lnTo>
                    <a:pt x="26193" y="8334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2382"/>
                  </a:lnTo>
                  <a:lnTo>
                    <a:pt x="61912" y="16669"/>
                  </a:lnTo>
                  <a:lnTo>
                    <a:pt x="102393" y="66675"/>
                  </a:lnTo>
                  <a:lnTo>
                    <a:pt x="145256" y="116682"/>
                  </a:lnTo>
                  <a:lnTo>
                    <a:pt x="183356" y="150019"/>
                  </a:lnTo>
                  <a:lnTo>
                    <a:pt x="242887" y="197644"/>
                  </a:lnTo>
                  <a:lnTo>
                    <a:pt x="290512" y="226219"/>
                  </a:lnTo>
                  <a:lnTo>
                    <a:pt x="340518" y="254794"/>
                  </a:lnTo>
                  <a:lnTo>
                    <a:pt x="397668" y="283369"/>
                  </a:lnTo>
                  <a:lnTo>
                    <a:pt x="414337" y="292894"/>
                  </a:lnTo>
                  <a:lnTo>
                    <a:pt x="445293" y="314325"/>
                  </a:lnTo>
                  <a:lnTo>
                    <a:pt x="476250" y="347663"/>
                  </a:lnTo>
                  <a:lnTo>
                    <a:pt x="509587" y="390525"/>
                  </a:lnTo>
                  <a:lnTo>
                    <a:pt x="531018" y="431007"/>
                  </a:lnTo>
                  <a:lnTo>
                    <a:pt x="557212" y="492919"/>
                  </a:lnTo>
                  <a:lnTo>
                    <a:pt x="578643" y="535782"/>
                  </a:lnTo>
                  <a:lnTo>
                    <a:pt x="590550" y="576263"/>
                  </a:lnTo>
                  <a:lnTo>
                    <a:pt x="595312" y="609600"/>
                  </a:lnTo>
                  <a:lnTo>
                    <a:pt x="595312" y="654844"/>
                  </a:lnTo>
                  <a:lnTo>
                    <a:pt x="585787" y="697707"/>
                  </a:lnTo>
                  <a:lnTo>
                    <a:pt x="566737" y="721519"/>
                  </a:lnTo>
                  <a:lnTo>
                    <a:pt x="547687" y="731044"/>
                  </a:lnTo>
                  <a:lnTo>
                    <a:pt x="528637" y="731044"/>
                  </a:lnTo>
                  <a:lnTo>
                    <a:pt x="488156" y="723900"/>
                  </a:lnTo>
                  <a:lnTo>
                    <a:pt x="452437" y="704850"/>
                  </a:lnTo>
                  <a:lnTo>
                    <a:pt x="416718" y="678657"/>
                  </a:lnTo>
                  <a:lnTo>
                    <a:pt x="383381" y="647700"/>
                  </a:lnTo>
                  <a:lnTo>
                    <a:pt x="340518" y="602457"/>
                  </a:lnTo>
                  <a:lnTo>
                    <a:pt x="304800" y="559594"/>
                  </a:lnTo>
                  <a:lnTo>
                    <a:pt x="266700" y="509588"/>
                  </a:lnTo>
                  <a:lnTo>
                    <a:pt x="223837" y="447675"/>
                  </a:lnTo>
                  <a:lnTo>
                    <a:pt x="200025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5EE7EC15-72B3-724C-AE68-B078F62B69C0}"/>
                </a:ext>
              </a:extLst>
            </p:cNvPr>
            <p:cNvSpPr/>
            <p:nvPr/>
          </p:nvSpPr>
          <p:spPr>
            <a:xfrm>
              <a:off x="4733925" y="3838575"/>
              <a:ext cx="661988" cy="552450"/>
            </a:xfrm>
            <a:custGeom>
              <a:avLst/>
              <a:gdLst>
                <a:gd name="connsiteX0" fmla="*/ 550069 w 661988"/>
                <a:gd name="connsiteY0" fmla="*/ 230981 h 552450"/>
                <a:gd name="connsiteX1" fmla="*/ 519113 w 661988"/>
                <a:gd name="connsiteY1" fmla="*/ 190500 h 552450"/>
                <a:gd name="connsiteX2" fmla="*/ 492919 w 661988"/>
                <a:gd name="connsiteY2" fmla="*/ 185738 h 552450"/>
                <a:gd name="connsiteX3" fmla="*/ 433388 w 661988"/>
                <a:gd name="connsiteY3" fmla="*/ 176213 h 552450"/>
                <a:gd name="connsiteX4" fmla="*/ 373856 w 661988"/>
                <a:gd name="connsiteY4" fmla="*/ 161925 h 552450"/>
                <a:gd name="connsiteX5" fmla="*/ 309563 w 661988"/>
                <a:gd name="connsiteY5" fmla="*/ 145256 h 552450"/>
                <a:gd name="connsiteX6" fmla="*/ 245269 w 661988"/>
                <a:gd name="connsiteY6" fmla="*/ 121444 h 552450"/>
                <a:gd name="connsiteX7" fmla="*/ 171450 w 661988"/>
                <a:gd name="connsiteY7" fmla="*/ 85725 h 552450"/>
                <a:gd name="connsiteX8" fmla="*/ 119063 w 661988"/>
                <a:gd name="connsiteY8" fmla="*/ 59531 h 552450"/>
                <a:gd name="connsiteX9" fmla="*/ 71438 w 661988"/>
                <a:gd name="connsiteY9" fmla="*/ 26194 h 552450"/>
                <a:gd name="connsiteX10" fmla="*/ 52388 w 661988"/>
                <a:gd name="connsiteY10" fmla="*/ 11906 h 552450"/>
                <a:gd name="connsiteX11" fmla="*/ 30956 w 661988"/>
                <a:gd name="connsiteY11" fmla="*/ 2381 h 552450"/>
                <a:gd name="connsiteX12" fmla="*/ 19050 w 661988"/>
                <a:gd name="connsiteY12" fmla="*/ 0 h 552450"/>
                <a:gd name="connsiteX13" fmla="*/ 11906 w 661988"/>
                <a:gd name="connsiteY13" fmla="*/ 0 h 552450"/>
                <a:gd name="connsiteX14" fmla="*/ 2381 w 661988"/>
                <a:gd name="connsiteY14" fmla="*/ 7144 h 552450"/>
                <a:gd name="connsiteX15" fmla="*/ 0 w 661988"/>
                <a:gd name="connsiteY15" fmla="*/ 19050 h 552450"/>
                <a:gd name="connsiteX16" fmla="*/ 9525 w 661988"/>
                <a:gd name="connsiteY16" fmla="*/ 50006 h 552450"/>
                <a:gd name="connsiteX17" fmla="*/ 47625 w 661988"/>
                <a:gd name="connsiteY17" fmla="*/ 126206 h 552450"/>
                <a:gd name="connsiteX18" fmla="*/ 100013 w 661988"/>
                <a:gd name="connsiteY18" fmla="*/ 211931 h 552450"/>
                <a:gd name="connsiteX19" fmla="*/ 169069 w 661988"/>
                <a:gd name="connsiteY19" fmla="*/ 297656 h 552450"/>
                <a:gd name="connsiteX20" fmla="*/ 233363 w 661988"/>
                <a:gd name="connsiteY20" fmla="*/ 364331 h 552450"/>
                <a:gd name="connsiteX21" fmla="*/ 292894 w 661988"/>
                <a:gd name="connsiteY21" fmla="*/ 414338 h 552450"/>
                <a:gd name="connsiteX22" fmla="*/ 333375 w 661988"/>
                <a:gd name="connsiteY22" fmla="*/ 442913 h 552450"/>
                <a:gd name="connsiteX23" fmla="*/ 397669 w 661988"/>
                <a:gd name="connsiteY23" fmla="*/ 481013 h 552450"/>
                <a:gd name="connsiteX24" fmla="*/ 464344 w 661988"/>
                <a:gd name="connsiteY24" fmla="*/ 511969 h 552450"/>
                <a:gd name="connsiteX25" fmla="*/ 528638 w 661988"/>
                <a:gd name="connsiteY25" fmla="*/ 535781 h 552450"/>
                <a:gd name="connsiteX26" fmla="*/ 566738 w 661988"/>
                <a:gd name="connsiteY26" fmla="*/ 545306 h 552450"/>
                <a:gd name="connsiteX27" fmla="*/ 600075 w 661988"/>
                <a:gd name="connsiteY27" fmla="*/ 552450 h 552450"/>
                <a:gd name="connsiteX28" fmla="*/ 628650 w 661988"/>
                <a:gd name="connsiteY28" fmla="*/ 552450 h 552450"/>
                <a:gd name="connsiteX29" fmla="*/ 638175 w 661988"/>
                <a:gd name="connsiteY29" fmla="*/ 545306 h 552450"/>
                <a:gd name="connsiteX30" fmla="*/ 652463 w 661988"/>
                <a:gd name="connsiteY30" fmla="*/ 533400 h 552450"/>
                <a:gd name="connsiteX31" fmla="*/ 659606 w 661988"/>
                <a:gd name="connsiteY31" fmla="*/ 519113 h 552450"/>
                <a:gd name="connsiteX32" fmla="*/ 661988 w 661988"/>
                <a:gd name="connsiteY32" fmla="*/ 492919 h 552450"/>
                <a:gd name="connsiteX33" fmla="*/ 659606 w 661988"/>
                <a:gd name="connsiteY33" fmla="*/ 447675 h 552450"/>
                <a:gd name="connsiteX34" fmla="*/ 650081 w 661988"/>
                <a:gd name="connsiteY34" fmla="*/ 400050 h 552450"/>
                <a:gd name="connsiteX35" fmla="*/ 642938 w 661988"/>
                <a:gd name="connsiteY35" fmla="*/ 361950 h 552450"/>
                <a:gd name="connsiteX36" fmla="*/ 616744 w 661988"/>
                <a:gd name="connsiteY36" fmla="*/ 323850 h 552450"/>
                <a:gd name="connsiteX37" fmla="*/ 550069 w 661988"/>
                <a:gd name="connsiteY37" fmla="*/ 23098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1988" h="552450">
                  <a:moveTo>
                    <a:pt x="550069" y="230981"/>
                  </a:moveTo>
                  <a:lnTo>
                    <a:pt x="519113" y="190500"/>
                  </a:lnTo>
                  <a:lnTo>
                    <a:pt x="492919" y="185738"/>
                  </a:lnTo>
                  <a:lnTo>
                    <a:pt x="433388" y="176213"/>
                  </a:lnTo>
                  <a:lnTo>
                    <a:pt x="373856" y="161925"/>
                  </a:lnTo>
                  <a:lnTo>
                    <a:pt x="309563" y="145256"/>
                  </a:lnTo>
                  <a:lnTo>
                    <a:pt x="245269" y="121444"/>
                  </a:lnTo>
                  <a:lnTo>
                    <a:pt x="171450" y="85725"/>
                  </a:lnTo>
                  <a:lnTo>
                    <a:pt x="119063" y="59531"/>
                  </a:lnTo>
                  <a:lnTo>
                    <a:pt x="71438" y="26194"/>
                  </a:lnTo>
                  <a:lnTo>
                    <a:pt x="52388" y="11906"/>
                  </a:lnTo>
                  <a:lnTo>
                    <a:pt x="30956" y="2381"/>
                  </a:lnTo>
                  <a:lnTo>
                    <a:pt x="19050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19050"/>
                  </a:lnTo>
                  <a:lnTo>
                    <a:pt x="9525" y="50006"/>
                  </a:lnTo>
                  <a:lnTo>
                    <a:pt x="47625" y="126206"/>
                  </a:lnTo>
                  <a:lnTo>
                    <a:pt x="100013" y="211931"/>
                  </a:lnTo>
                  <a:lnTo>
                    <a:pt x="169069" y="297656"/>
                  </a:lnTo>
                  <a:lnTo>
                    <a:pt x="233363" y="364331"/>
                  </a:lnTo>
                  <a:lnTo>
                    <a:pt x="292894" y="414338"/>
                  </a:lnTo>
                  <a:lnTo>
                    <a:pt x="333375" y="442913"/>
                  </a:lnTo>
                  <a:lnTo>
                    <a:pt x="397669" y="481013"/>
                  </a:lnTo>
                  <a:lnTo>
                    <a:pt x="464344" y="511969"/>
                  </a:lnTo>
                  <a:lnTo>
                    <a:pt x="528638" y="535781"/>
                  </a:lnTo>
                  <a:lnTo>
                    <a:pt x="566738" y="545306"/>
                  </a:lnTo>
                  <a:lnTo>
                    <a:pt x="600075" y="552450"/>
                  </a:lnTo>
                  <a:lnTo>
                    <a:pt x="628650" y="552450"/>
                  </a:lnTo>
                  <a:lnTo>
                    <a:pt x="638175" y="545306"/>
                  </a:lnTo>
                  <a:lnTo>
                    <a:pt x="652463" y="533400"/>
                  </a:lnTo>
                  <a:lnTo>
                    <a:pt x="659606" y="519113"/>
                  </a:lnTo>
                  <a:lnTo>
                    <a:pt x="661988" y="492919"/>
                  </a:lnTo>
                  <a:lnTo>
                    <a:pt x="659606" y="447675"/>
                  </a:lnTo>
                  <a:lnTo>
                    <a:pt x="650081" y="400050"/>
                  </a:lnTo>
                  <a:lnTo>
                    <a:pt x="642938" y="361950"/>
                  </a:lnTo>
                  <a:lnTo>
                    <a:pt x="616744" y="323850"/>
                  </a:lnTo>
                  <a:lnTo>
                    <a:pt x="55006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ECF684E8-F8B3-494B-8A5D-9B0E0E2EC9DD}"/>
                </a:ext>
              </a:extLst>
            </p:cNvPr>
            <p:cNvSpPr/>
            <p:nvPr/>
          </p:nvSpPr>
          <p:spPr>
            <a:xfrm>
              <a:off x="4656138" y="4581525"/>
              <a:ext cx="879475" cy="800100"/>
            </a:xfrm>
            <a:custGeom>
              <a:avLst/>
              <a:gdLst>
                <a:gd name="connsiteX0" fmla="*/ 411956 w 881062"/>
                <a:gd name="connsiteY0" fmla="*/ 309563 h 800100"/>
                <a:gd name="connsiteX1" fmla="*/ 745331 w 881062"/>
                <a:gd name="connsiteY1" fmla="*/ 69056 h 800100"/>
                <a:gd name="connsiteX2" fmla="*/ 826294 w 881062"/>
                <a:gd name="connsiteY2" fmla="*/ 11906 h 800100"/>
                <a:gd name="connsiteX3" fmla="*/ 852487 w 881062"/>
                <a:gd name="connsiteY3" fmla="*/ 0 h 800100"/>
                <a:gd name="connsiteX4" fmla="*/ 866775 w 881062"/>
                <a:gd name="connsiteY4" fmla="*/ 0 h 800100"/>
                <a:gd name="connsiteX5" fmla="*/ 876300 w 881062"/>
                <a:gd name="connsiteY5" fmla="*/ 2381 h 800100"/>
                <a:gd name="connsiteX6" fmla="*/ 881062 w 881062"/>
                <a:gd name="connsiteY6" fmla="*/ 11906 h 800100"/>
                <a:gd name="connsiteX7" fmla="*/ 881062 w 881062"/>
                <a:gd name="connsiteY7" fmla="*/ 28575 h 800100"/>
                <a:gd name="connsiteX8" fmla="*/ 866775 w 881062"/>
                <a:gd name="connsiteY8" fmla="*/ 61913 h 800100"/>
                <a:gd name="connsiteX9" fmla="*/ 788194 w 881062"/>
                <a:gd name="connsiteY9" fmla="*/ 147638 h 800100"/>
                <a:gd name="connsiteX10" fmla="*/ 661987 w 881062"/>
                <a:gd name="connsiteY10" fmla="*/ 285750 h 800100"/>
                <a:gd name="connsiteX11" fmla="*/ 466725 w 881062"/>
                <a:gd name="connsiteY11" fmla="*/ 511969 h 800100"/>
                <a:gd name="connsiteX12" fmla="*/ 404812 w 881062"/>
                <a:gd name="connsiteY12" fmla="*/ 590550 h 800100"/>
                <a:gd name="connsiteX13" fmla="*/ 381000 w 881062"/>
                <a:gd name="connsiteY13" fmla="*/ 654844 h 800100"/>
                <a:gd name="connsiteX14" fmla="*/ 354806 w 881062"/>
                <a:gd name="connsiteY14" fmla="*/ 719138 h 800100"/>
                <a:gd name="connsiteX15" fmla="*/ 335756 w 881062"/>
                <a:gd name="connsiteY15" fmla="*/ 754856 h 800100"/>
                <a:gd name="connsiteX16" fmla="*/ 304800 w 881062"/>
                <a:gd name="connsiteY16" fmla="*/ 790575 h 800100"/>
                <a:gd name="connsiteX17" fmla="*/ 285750 w 881062"/>
                <a:gd name="connsiteY17" fmla="*/ 797719 h 800100"/>
                <a:gd name="connsiteX18" fmla="*/ 261937 w 881062"/>
                <a:gd name="connsiteY18" fmla="*/ 800100 h 800100"/>
                <a:gd name="connsiteX19" fmla="*/ 238125 w 881062"/>
                <a:gd name="connsiteY19" fmla="*/ 788194 h 800100"/>
                <a:gd name="connsiteX20" fmla="*/ 207169 w 881062"/>
                <a:gd name="connsiteY20" fmla="*/ 757238 h 800100"/>
                <a:gd name="connsiteX21" fmla="*/ 145256 w 881062"/>
                <a:gd name="connsiteY21" fmla="*/ 685800 h 800100"/>
                <a:gd name="connsiteX22" fmla="*/ 97631 w 881062"/>
                <a:gd name="connsiteY22" fmla="*/ 623888 h 800100"/>
                <a:gd name="connsiteX23" fmla="*/ 69056 w 881062"/>
                <a:gd name="connsiteY23" fmla="*/ 576263 h 800100"/>
                <a:gd name="connsiteX24" fmla="*/ 45244 w 881062"/>
                <a:gd name="connsiteY24" fmla="*/ 519113 h 800100"/>
                <a:gd name="connsiteX25" fmla="*/ 14287 w 881062"/>
                <a:gd name="connsiteY25" fmla="*/ 428625 h 800100"/>
                <a:gd name="connsiteX26" fmla="*/ 2381 w 881062"/>
                <a:gd name="connsiteY26" fmla="*/ 366713 h 800100"/>
                <a:gd name="connsiteX27" fmla="*/ 0 w 881062"/>
                <a:gd name="connsiteY27" fmla="*/ 338138 h 800100"/>
                <a:gd name="connsiteX28" fmla="*/ 2381 w 881062"/>
                <a:gd name="connsiteY28" fmla="*/ 314325 h 800100"/>
                <a:gd name="connsiteX29" fmla="*/ 11906 w 881062"/>
                <a:gd name="connsiteY29" fmla="*/ 309563 h 800100"/>
                <a:gd name="connsiteX30" fmla="*/ 21431 w 881062"/>
                <a:gd name="connsiteY30" fmla="*/ 307181 h 800100"/>
                <a:gd name="connsiteX31" fmla="*/ 40481 w 881062"/>
                <a:gd name="connsiteY31" fmla="*/ 314325 h 800100"/>
                <a:gd name="connsiteX32" fmla="*/ 59531 w 881062"/>
                <a:gd name="connsiteY32" fmla="*/ 342900 h 800100"/>
                <a:gd name="connsiteX33" fmla="*/ 78581 w 881062"/>
                <a:gd name="connsiteY33" fmla="*/ 369094 h 800100"/>
                <a:gd name="connsiteX34" fmla="*/ 109537 w 881062"/>
                <a:gd name="connsiteY34" fmla="*/ 402431 h 800100"/>
                <a:gd name="connsiteX35" fmla="*/ 128587 w 881062"/>
                <a:gd name="connsiteY35" fmla="*/ 416719 h 800100"/>
                <a:gd name="connsiteX36" fmla="*/ 154781 w 881062"/>
                <a:gd name="connsiteY36" fmla="*/ 428625 h 800100"/>
                <a:gd name="connsiteX37" fmla="*/ 180975 w 881062"/>
                <a:gd name="connsiteY37" fmla="*/ 433388 h 800100"/>
                <a:gd name="connsiteX38" fmla="*/ 207169 w 881062"/>
                <a:gd name="connsiteY38" fmla="*/ 435769 h 800100"/>
                <a:gd name="connsiteX39" fmla="*/ 230981 w 881062"/>
                <a:gd name="connsiteY39" fmla="*/ 428625 h 800100"/>
                <a:gd name="connsiteX40" fmla="*/ 411956 w 881062"/>
                <a:gd name="connsiteY40" fmla="*/ 309563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1062" h="800100">
                  <a:moveTo>
                    <a:pt x="411956" y="309563"/>
                  </a:moveTo>
                  <a:lnTo>
                    <a:pt x="745331" y="69056"/>
                  </a:lnTo>
                  <a:lnTo>
                    <a:pt x="826294" y="11906"/>
                  </a:lnTo>
                  <a:lnTo>
                    <a:pt x="852487" y="0"/>
                  </a:lnTo>
                  <a:lnTo>
                    <a:pt x="866775" y="0"/>
                  </a:lnTo>
                  <a:lnTo>
                    <a:pt x="876300" y="2381"/>
                  </a:lnTo>
                  <a:lnTo>
                    <a:pt x="881062" y="11906"/>
                  </a:lnTo>
                  <a:lnTo>
                    <a:pt x="881062" y="28575"/>
                  </a:lnTo>
                  <a:lnTo>
                    <a:pt x="866775" y="61913"/>
                  </a:lnTo>
                  <a:lnTo>
                    <a:pt x="788194" y="147638"/>
                  </a:lnTo>
                  <a:lnTo>
                    <a:pt x="661987" y="285750"/>
                  </a:lnTo>
                  <a:lnTo>
                    <a:pt x="466725" y="511969"/>
                  </a:lnTo>
                  <a:lnTo>
                    <a:pt x="404812" y="590550"/>
                  </a:lnTo>
                  <a:lnTo>
                    <a:pt x="381000" y="654844"/>
                  </a:lnTo>
                  <a:lnTo>
                    <a:pt x="354806" y="719138"/>
                  </a:lnTo>
                  <a:lnTo>
                    <a:pt x="335756" y="754856"/>
                  </a:lnTo>
                  <a:lnTo>
                    <a:pt x="304800" y="790575"/>
                  </a:lnTo>
                  <a:lnTo>
                    <a:pt x="285750" y="797719"/>
                  </a:lnTo>
                  <a:lnTo>
                    <a:pt x="261937" y="800100"/>
                  </a:lnTo>
                  <a:lnTo>
                    <a:pt x="238125" y="788194"/>
                  </a:lnTo>
                  <a:lnTo>
                    <a:pt x="207169" y="757238"/>
                  </a:lnTo>
                  <a:lnTo>
                    <a:pt x="145256" y="685800"/>
                  </a:lnTo>
                  <a:lnTo>
                    <a:pt x="97631" y="623888"/>
                  </a:lnTo>
                  <a:lnTo>
                    <a:pt x="69056" y="576263"/>
                  </a:lnTo>
                  <a:lnTo>
                    <a:pt x="45244" y="519113"/>
                  </a:lnTo>
                  <a:lnTo>
                    <a:pt x="14287" y="428625"/>
                  </a:lnTo>
                  <a:lnTo>
                    <a:pt x="2381" y="366713"/>
                  </a:lnTo>
                  <a:lnTo>
                    <a:pt x="0" y="338138"/>
                  </a:lnTo>
                  <a:lnTo>
                    <a:pt x="2381" y="314325"/>
                  </a:lnTo>
                  <a:lnTo>
                    <a:pt x="11906" y="309563"/>
                  </a:lnTo>
                  <a:lnTo>
                    <a:pt x="21431" y="307181"/>
                  </a:lnTo>
                  <a:lnTo>
                    <a:pt x="40481" y="314325"/>
                  </a:lnTo>
                  <a:lnTo>
                    <a:pt x="59531" y="342900"/>
                  </a:lnTo>
                  <a:lnTo>
                    <a:pt x="78581" y="369094"/>
                  </a:lnTo>
                  <a:lnTo>
                    <a:pt x="109537" y="402431"/>
                  </a:lnTo>
                  <a:lnTo>
                    <a:pt x="128587" y="416719"/>
                  </a:lnTo>
                  <a:lnTo>
                    <a:pt x="154781" y="428625"/>
                  </a:lnTo>
                  <a:lnTo>
                    <a:pt x="180975" y="433388"/>
                  </a:lnTo>
                  <a:lnTo>
                    <a:pt x="207169" y="435769"/>
                  </a:lnTo>
                  <a:lnTo>
                    <a:pt x="230981" y="428625"/>
                  </a:lnTo>
                  <a:lnTo>
                    <a:pt x="411956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6755AB7A-5438-2C4C-AD1E-52E39364B3CC}"/>
                </a:ext>
              </a:extLst>
            </p:cNvPr>
            <p:cNvSpPr/>
            <p:nvPr/>
          </p:nvSpPr>
          <p:spPr>
            <a:xfrm>
              <a:off x="3751263" y="2019300"/>
              <a:ext cx="860425" cy="714375"/>
            </a:xfrm>
            <a:custGeom>
              <a:avLst/>
              <a:gdLst>
                <a:gd name="connsiteX0" fmla="*/ 311944 w 862012"/>
                <a:gd name="connsiteY0" fmla="*/ 119063 h 714375"/>
                <a:gd name="connsiteX1" fmla="*/ 485775 w 862012"/>
                <a:gd name="connsiteY1" fmla="*/ 188119 h 714375"/>
                <a:gd name="connsiteX2" fmla="*/ 585787 w 862012"/>
                <a:gd name="connsiteY2" fmla="*/ 228600 h 714375"/>
                <a:gd name="connsiteX3" fmla="*/ 626269 w 862012"/>
                <a:gd name="connsiteY3" fmla="*/ 242888 h 714375"/>
                <a:gd name="connsiteX4" fmla="*/ 650081 w 862012"/>
                <a:gd name="connsiteY4" fmla="*/ 257175 h 714375"/>
                <a:gd name="connsiteX5" fmla="*/ 681037 w 862012"/>
                <a:gd name="connsiteY5" fmla="*/ 285750 h 714375"/>
                <a:gd name="connsiteX6" fmla="*/ 719137 w 862012"/>
                <a:gd name="connsiteY6" fmla="*/ 321469 h 714375"/>
                <a:gd name="connsiteX7" fmla="*/ 752475 w 862012"/>
                <a:gd name="connsiteY7" fmla="*/ 361950 h 714375"/>
                <a:gd name="connsiteX8" fmla="*/ 778669 w 862012"/>
                <a:gd name="connsiteY8" fmla="*/ 402431 h 714375"/>
                <a:gd name="connsiteX9" fmla="*/ 797719 w 862012"/>
                <a:gd name="connsiteY9" fmla="*/ 433388 h 714375"/>
                <a:gd name="connsiteX10" fmla="*/ 823912 w 862012"/>
                <a:gd name="connsiteY10" fmla="*/ 488156 h 714375"/>
                <a:gd name="connsiteX11" fmla="*/ 845344 w 862012"/>
                <a:gd name="connsiteY11" fmla="*/ 550069 h 714375"/>
                <a:gd name="connsiteX12" fmla="*/ 857250 w 862012"/>
                <a:gd name="connsiteY12" fmla="*/ 600075 h 714375"/>
                <a:gd name="connsiteX13" fmla="*/ 862012 w 862012"/>
                <a:gd name="connsiteY13" fmla="*/ 647700 h 714375"/>
                <a:gd name="connsiteX14" fmla="*/ 857250 w 862012"/>
                <a:gd name="connsiteY14" fmla="*/ 676275 h 714375"/>
                <a:gd name="connsiteX15" fmla="*/ 847725 w 862012"/>
                <a:gd name="connsiteY15" fmla="*/ 692944 h 714375"/>
                <a:gd name="connsiteX16" fmla="*/ 828675 w 862012"/>
                <a:gd name="connsiteY16" fmla="*/ 707231 h 714375"/>
                <a:gd name="connsiteX17" fmla="*/ 792956 w 862012"/>
                <a:gd name="connsiteY17" fmla="*/ 714375 h 714375"/>
                <a:gd name="connsiteX18" fmla="*/ 745331 w 862012"/>
                <a:gd name="connsiteY18" fmla="*/ 707231 h 714375"/>
                <a:gd name="connsiteX19" fmla="*/ 704850 w 862012"/>
                <a:gd name="connsiteY19" fmla="*/ 695325 h 714375"/>
                <a:gd name="connsiteX20" fmla="*/ 659606 w 862012"/>
                <a:gd name="connsiteY20" fmla="*/ 659606 h 714375"/>
                <a:gd name="connsiteX21" fmla="*/ 538162 w 862012"/>
                <a:gd name="connsiteY21" fmla="*/ 554831 h 714375"/>
                <a:gd name="connsiteX22" fmla="*/ 381000 w 862012"/>
                <a:gd name="connsiteY22" fmla="*/ 414338 h 714375"/>
                <a:gd name="connsiteX23" fmla="*/ 219075 w 862012"/>
                <a:gd name="connsiteY23" fmla="*/ 266700 h 714375"/>
                <a:gd name="connsiteX24" fmla="*/ 28575 w 862012"/>
                <a:gd name="connsiteY24" fmla="*/ 85725 h 714375"/>
                <a:gd name="connsiteX25" fmla="*/ 0 w 862012"/>
                <a:gd name="connsiteY25" fmla="*/ 59531 h 714375"/>
                <a:gd name="connsiteX26" fmla="*/ 28575 w 862012"/>
                <a:gd name="connsiteY26" fmla="*/ 0 h 714375"/>
                <a:gd name="connsiteX27" fmla="*/ 176212 w 862012"/>
                <a:gd name="connsiteY27" fmla="*/ 59531 h 714375"/>
                <a:gd name="connsiteX28" fmla="*/ 311944 w 862012"/>
                <a:gd name="connsiteY28" fmla="*/ 1190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2012" h="714375">
                  <a:moveTo>
                    <a:pt x="311944" y="119063"/>
                  </a:moveTo>
                  <a:lnTo>
                    <a:pt x="485775" y="188119"/>
                  </a:lnTo>
                  <a:lnTo>
                    <a:pt x="585787" y="228600"/>
                  </a:lnTo>
                  <a:lnTo>
                    <a:pt x="626269" y="242888"/>
                  </a:lnTo>
                  <a:lnTo>
                    <a:pt x="650081" y="257175"/>
                  </a:lnTo>
                  <a:lnTo>
                    <a:pt x="681037" y="285750"/>
                  </a:lnTo>
                  <a:lnTo>
                    <a:pt x="719137" y="321469"/>
                  </a:lnTo>
                  <a:lnTo>
                    <a:pt x="752475" y="361950"/>
                  </a:lnTo>
                  <a:lnTo>
                    <a:pt x="778669" y="402431"/>
                  </a:lnTo>
                  <a:lnTo>
                    <a:pt x="797719" y="433388"/>
                  </a:lnTo>
                  <a:lnTo>
                    <a:pt x="823912" y="488156"/>
                  </a:lnTo>
                  <a:lnTo>
                    <a:pt x="845344" y="550069"/>
                  </a:lnTo>
                  <a:lnTo>
                    <a:pt x="857250" y="600075"/>
                  </a:lnTo>
                  <a:lnTo>
                    <a:pt x="862012" y="647700"/>
                  </a:lnTo>
                  <a:lnTo>
                    <a:pt x="857250" y="676275"/>
                  </a:lnTo>
                  <a:lnTo>
                    <a:pt x="847725" y="692944"/>
                  </a:lnTo>
                  <a:lnTo>
                    <a:pt x="828675" y="707231"/>
                  </a:lnTo>
                  <a:lnTo>
                    <a:pt x="792956" y="714375"/>
                  </a:lnTo>
                  <a:lnTo>
                    <a:pt x="745331" y="707231"/>
                  </a:lnTo>
                  <a:lnTo>
                    <a:pt x="704850" y="695325"/>
                  </a:lnTo>
                  <a:lnTo>
                    <a:pt x="659606" y="659606"/>
                  </a:lnTo>
                  <a:lnTo>
                    <a:pt x="538162" y="554831"/>
                  </a:lnTo>
                  <a:lnTo>
                    <a:pt x="381000" y="414338"/>
                  </a:lnTo>
                  <a:lnTo>
                    <a:pt x="219075" y="266700"/>
                  </a:lnTo>
                  <a:lnTo>
                    <a:pt x="28575" y="85725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76212" y="59531"/>
                  </a:lnTo>
                  <a:lnTo>
                    <a:pt x="3119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BE353940-365B-6549-A32D-77B8B81E6231}"/>
                </a:ext>
              </a:extLst>
            </p:cNvPr>
            <p:cNvSpPr/>
            <p:nvPr/>
          </p:nvSpPr>
          <p:spPr>
            <a:xfrm>
              <a:off x="2943225" y="2919413"/>
              <a:ext cx="1398588" cy="365125"/>
            </a:xfrm>
            <a:custGeom>
              <a:avLst/>
              <a:gdLst>
                <a:gd name="connsiteX0" fmla="*/ 783431 w 1397794"/>
                <a:gd name="connsiteY0" fmla="*/ 119062 h 364331"/>
                <a:gd name="connsiteX1" fmla="*/ 942975 w 1397794"/>
                <a:gd name="connsiteY1" fmla="*/ 83343 h 364331"/>
                <a:gd name="connsiteX2" fmla="*/ 1064419 w 1397794"/>
                <a:gd name="connsiteY2" fmla="*/ 50006 h 364331"/>
                <a:gd name="connsiteX3" fmla="*/ 1157288 w 1397794"/>
                <a:gd name="connsiteY3" fmla="*/ 11906 h 364331"/>
                <a:gd name="connsiteX4" fmla="*/ 1193006 w 1397794"/>
                <a:gd name="connsiteY4" fmla="*/ 0 h 364331"/>
                <a:gd name="connsiteX5" fmla="*/ 1207294 w 1397794"/>
                <a:gd name="connsiteY5" fmla="*/ 0 h 364331"/>
                <a:gd name="connsiteX6" fmla="*/ 1252538 w 1397794"/>
                <a:gd name="connsiteY6" fmla="*/ 7143 h 364331"/>
                <a:gd name="connsiteX7" fmla="*/ 1293019 w 1397794"/>
                <a:gd name="connsiteY7" fmla="*/ 21431 h 364331"/>
                <a:gd name="connsiteX8" fmla="*/ 1326356 w 1397794"/>
                <a:gd name="connsiteY8" fmla="*/ 35718 h 364331"/>
                <a:gd name="connsiteX9" fmla="*/ 1352550 w 1397794"/>
                <a:gd name="connsiteY9" fmla="*/ 54768 h 364331"/>
                <a:gd name="connsiteX10" fmla="*/ 1376363 w 1397794"/>
                <a:gd name="connsiteY10" fmla="*/ 76200 h 364331"/>
                <a:gd name="connsiteX11" fmla="*/ 1393031 w 1397794"/>
                <a:gd name="connsiteY11" fmla="*/ 100012 h 364331"/>
                <a:gd name="connsiteX12" fmla="*/ 1397794 w 1397794"/>
                <a:gd name="connsiteY12" fmla="*/ 119062 h 364331"/>
                <a:gd name="connsiteX13" fmla="*/ 1393031 w 1397794"/>
                <a:gd name="connsiteY13" fmla="*/ 140493 h 364331"/>
                <a:gd name="connsiteX14" fmla="*/ 1378744 w 1397794"/>
                <a:gd name="connsiteY14" fmla="*/ 169068 h 364331"/>
                <a:gd name="connsiteX15" fmla="*/ 1359694 w 1397794"/>
                <a:gd name="connsiteY15" fmla="*/ 195262 h 364331"/>
                <a:gd name="connsiteX16" fmla="*/ 1335881 w 1397794"/>
                <a:gd name="connsiteY16" fmla="*/ 214312 h 364331"/>
                <a:gd name="connsiteX17" fmla="*/ 1293019 w 1397794"/>
                <a:gd name="connsiteY17" fmla="*/ 233362 h 364331"/>
                <a:gd name="connsiteX18" fmla="*/ 1233488 w 1397794"/>
                <a:gd name="connsiteY18" fmla="*/ 250031 h 364331"/>
                <a:gd name="connsiteX19" fmla="*/ 1138238 w 1397794"/>
                <a:gd name="connsiteY19" fmla="*/ 266700 h 364331"/>
                <a:gd name="connsiteX20" fmla="*/ 966788 w 1397794"/>
                <a:gd name="connsiteY20" fmla="*/ 297656 h 364331"/>
                <a:gd name="connsiteX21" fmla="*/ 778669 w 1397794"/>
                <a:gd name="connsiteY21" fmla="*/ 333375 h 364331"/>
                <a:gd name="connsiteX22" fmla="*/ 526256 w 1397794"/>
                <a:gd name="connsiteY22" fmla="*/ 357187 h 364331"/>
                <a:gd name="connsiteX23" fmla="*/ 459581 w 1397794"/>
                <a:gd name="connsiteY23" fmla="*/ 364331 h 364331"/>
                <a:gd name="connsiteX24" fmla="*/ 390525 w 1397794"/>
                <a:gd name="connsiteY24" fmla="*/ 359568 h 364331"/>
                <a:gd name="connsiteX25" fmla="*/ 335756 w 1397794"/>
                <a:gd name="connsiteY25" fmla="*/ 347662 h 364331"/>
                <a:gd name="connsiteX26" fmla="*/ 283369 w 1397794"/>
                <a:gd name="connsiteY26" fmla="*/ 330993 h 364331"/>
                <a:gd name="connsiteX27" fmla="*/ 238125 w 1397794"/>
                <a:gd name="connsiteY27" fmla="*/ 307181 h 364331"/>
                <a:gd name="connsiteX28" fmla="*/ 207169 w 1397794"/>
                <a:gd name="connsiteY28" fmla="*/ 288131 h 364331"/>
                <a:gd name="connsiteX29" fmla="*/ 159544 w 1397794"/>
                <a:gd name="connsiteY29" fmla="*/ 261937 h 364331"/>
                <a:gd name="connsiteX30" fmla="*/ 114300 w 1397794"/>
                <a:gd name="connsiteY30" fmla="*/ 238125 h 364331"/>
                <a:gd name="connsiteX31" fmla="*/ 54769 w 1397794"/>
                <a:gd name="connsiteY31" fmla="*/ 207168 h 364331"/>
                <a:gd name="connsiteX32" fmla="*/ 0 w 1397794"/>
                <a:gd name="connsiteY32" fmla="*/ 169068 h 364331"/>
                <a:gd name="connsiteX33" fmla="*/ 73819 w 1397794"/>
                <a:gd name="connsiteY33" fmla="*/ 109537 h 364331"/>
                <a:gd name="connsiteX34" fmla="*/ 150019 w 1397794"/>
                <a:gd name="connsiteY34" fmla="*/ 154781 h 364331"/>
                <a:gd name="connsiteX35" fmla="*/ 197644 w 1397794"/>
                <a:gd name="connsiteY35" fmla="*/ 169068 h 364331"/>
                <a:gd name="connsiteX36" fmla="*/ 240506 w 1397794"/>
                <a:gd name="connsiteY36" fmla="*/ 176212 h 364331"/>
                <a:gd name="connsiteX37" fmla="*/ 304800 w 1397794"/>
                <a:gd name="connsiteY37" fmla="*/ 180975 h 364331"/>
                <a:gd name="connsiteX38" fmla="*/ 354806 w 1397794"/>
                <a:gd name="connsiteY38" fmla="*/ 180975 h 364331"/>
                <a:gd name="connsiteX39" fmla="*/ 457200 w 1397794"/>
                <a:gd name="connsiteY39" fmla="*/ 176212 h 364331"/>
                <a:gd name="connsiteX40" fmla="*/ 616744 w 1397794"/>
                <a:gd name="connsiteY40" fmla="*/ 150018 h 364331"/>
                <a:gd name="connsiteX41" fmla="*/ 783431 w 1397794"/>
                <a:gd name="connsiteY41" fmla="*/ 11906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7794" h="364331">
                  <a:moveTo>
                    <a:pt x="783431" y="119062"/>
                  </a:moveTo>
                  <a:lnTo>
                    <a:pt x="942975" y="83343"/>
                  </a:lnTo>
                  <a:lnTo>
                    <a:pt x="1064419" y="50006"/>
                  </a:lnTo>
                  <a:lnTo>
                    <a:pt x="1157288" y="11906"/>
                  </a:lnTo>
                  <a:lnTo>
                    <a:pt x="1193006" y="0"/>
                  </a:lnTo>
                  <a:lnTo>
                    <a:pt x="1207294" y="0"/>
                  </a:lnTo>
                  <a:lnTo>
                    <a:pt x="1252538" y="7143"/>
                  </a:lnTo>
                  <a:lnTo>
                    <a:pt x="1293019" y="21431"/>
                  </a:lnTo>
                  <a:lnTo>
                    <a:pt x="1326356" y="35718"/>
                  </a:lnTo>
                  <a:lnTo>
                    <a:pt x="1352550" y="54768"/>
                  </a:lnTo>
                  <a:lnTo>
                    <a:pt x="1376363" y="76200"/>
                  </a:lnTo>
                  <a:lnTo>
                    <a:pt x="1393031" y="100012"/>
                  </a:lnTo>
                  <a:lnTo>
                    <a:pt x="1397794" y="119062"/>
                  </a:lnTo>
                  <a:lnTo>
                    <a:pt x="1393031" y="140493"/>
                  </a:lnTo>
                  <a:lnTo>
                    <a:pt x="1378744" y="169068"/>
                  </a:lnTo>
                  <a:lnTo>
                    <a:pt x="1359694" y="195262"/>
                  </a:lnTo>
                  <a:lnTo>
                    <a:pt x="1335881" y="214312"/>
                  </a:lnTo>
                  <a:lnTo>
                    <a:pt x="1293019" y="233362"/>
                  </a:lnTo>
                  <a:lnTo>
                    <a:pt x="1233488" y="250031"/>
                  </a:lnTo>
                  <a:lnTo>
                    <a:pt x="1138238" y="266700"/>
                  </a:lnTo>
                  <a:lnTo>
                    <a:pt x="966788" y="297656"/>
                  </a:lnTo>
                  <a:lnTo>
                    <a:pt x="778669" y="333375"/>
                  </a:lnTo>
                  <a:lnTo>
                    <a:pt x="526256" y="357187"/>
                  </a:lnTo>
                  <a:lnTo>
                    <a:pt x="459581" y="364331"/>
                  </a:lnTo>
                  <a:lnTo>
                    <a:pt x="390525" y="359568"/>
                  </a:lnTo>
                  <a:lnTo>
                    <a:pt x="335756" y="347662"/>
                  </a:lnTo>
                  <a:lnTo>
                    <a:pt x="283369" y="330993"/>
                  </a:lnTo>
                  <a:lnTo>
                    <a:pt x="238125" y="307181"/>
                  </a:lnTo>
                  <a:lnTo>
                    <a:pt x="207169" y="288131"/>
                  </a:lnTo>
                  <a:lnTo>
                    <a:pt x="159544" y="261937"/>
                  </a:lnTo>
                  <a:lnTo>
                    <a:pt x="114300" y="238125"/>
                  </a:lnTo>
                  <a:lnTo>
                    <a:pt x="54769" y="207168"/>
                  </a:lnTo>
                  <a:lnTo>
                    <a:pt x="0" y="169068"/>
                  </a:lnTo>
                  <a:lnTo>
                    <a:pt x="73819" y="109537"/>
                  </a:lnTo>
                  <a:lnTo>
                    <a:pt x="150019" y="154781"/>
                  </a:lnTo>
                  <a:lnTo>
                    <a:pt x="197644" y="169068"/>
                  </a:lnTo>
                  <a:lnTo>
                    <a:pt x="240506" y="176212"/>
                  </a:lnTo>
                  <a:lnTo>
                    <a:pt x="304800" y="180975"/>
                  </a:lnTo>
                  <a:lnTo>
                    <a:pt x="354806" y="180975"/>
                  </a:lnTo>
                  <a:lnTo>
                    <a:pt x="457200" y="176212"/>
                  </a:lnTo>
                  <a:lnTo>
                    <a:pt x="616744" y="150018"/>
                  </a:lnTo>
                  <a:lnTo>
                    <a:pt x="7834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4004BDD-FFAB-8844-8120-60A428D090CF}"/>
                </a:ext>
              </a:extLst>
            </p:cNvPr>
            <p:cNvSpPr/>
            <p:nvPr/>
          </p:nvSpPr>
          <p:spPr>
            <a:xfrm>
              <a:off x="2640013" y="3608388"/>
              <a:ext cx="1905000" cy="469900"/>
            </a:xfrm>
            <a:custGeom>
              <a:avLst/>
              <a:gdLst>
                <a:gd name="connsiteX0" fmla="*/ 709613 w 1905000"/>
                <a:gd name="connsiteY0" fmla="*/ 202406 h 471487"/>
                <a:gd name="connsiteX1" fmla="*/ 957263 w 1905000"/>
                <a:gd name="connsiteY1" fmla="*/ 157162 h 471487"/>
                <a:gd name="connsiteX2" fmla="*/ 1264444 w 1905000"/>
                <a:gd name="connsiteY2" fmla="*/ 100012 h 471487"/>
                <a:gd name="connsiteX3" fmla="*/ 1516857 w 1905000"/>
                <a:gd name="connsiteY3" fmla="*/ 47625 h 471487"/>
                <a:gd name="connsiteX4" fmla="*/ 1540669 w 1905000"/>
                <a:gd name="connsiteY4" fmla="*/ 35719 h 471487"/>
                <a:gd name="connsiteX5" fmla="*/ 1576388 w 1905000"/>
                <a:gd name="connsiteY5" fmla="*/ 19050 h 471487"/>
                <a:gd name="connsiteX6" fmla="*/ 1604963 w 1905000"/>
                <a:gd name="connsiteY6" fmla="*/ 9525 h 471487"/>
                <a:gd name="connsiteX7" fmla="*/ 1635919 w 1905000"/>
                <a:gd name="connsiteY7" fmla="*/ 2381 h 471487"/>
                <a:gd name="connsiteX8" fmla="*/ 1666875 w 1905000"/>
                <a:gd name="connsiteY8" fmla="*/ 0 h 471487"/>
                <a:gd name="connsiteX9" fmla="*/ 1702594 w 1905000"/>
                <a:gd name="connsiteY9" fmla="*/ 2381 h 471487"/>
                <a:gd name="connsiteX10" fmla="*/ 1757363 w 1905000"/>
                <a:gd name="connsiteY10" fmla="*/ 19050 h 471487"/>
                <a:gd name="connsiteX11" fmla="*/ 1812132 w 1905000"/>
                <a:gd name="connsiteY11" fmla="*/ 42862 h 471487"/>
                <a:gd name="connsiteX12" fmla="*/ 1862138 w 1905000"/>
                <a:gd name="connsiteY12" fmla="*/ 69056 h 471487"/>
                <a:gd name="connsiteX13" fmla="*/ 1881188 w 1905000"/>
                <a:gd name="connsiteY13" fmla="*/ 85725 h 471487"/>
                <a:gd name="connsiteX14" fmla="*/ 1895475 w 1905000"/>
                <a:gd name="connsiteY14" fmla="*/ 104775 h 471487"/>
                <a:gd name="connsiteX15" fmla="*/ 1900238 w 1905000"/>
                <a:gd name="connsiteY15" fmla="*/ 119062 h 471487"/>
                <a:gd name="connsiteX16" fmla="*/ 1905000 w 1905000"/>
                <a:gd name="connsiteY16" fmla="*/ 130969 h 471487"/>
                <a:gd name="connsiteX17" fmla="*/ 1900238 w 1905000"/>
                <a:gd name="connsiteY17" fmla="*/ 147637 h 471487"/>
                <a:gd name="connsiteX18" fmla="*/ 1888332 w 1905000"/>
                <a:gd name="connsiteY18" fmla="*/ 166687 h 471487"/>
                <a:gd name="connsiteX19" fmla="*/ 1859757 w 1905000"/>
                <a:gd name="connsiteY19" fmla="*/ 185737 h 471487"/>
                <a:gd name="connsiteX20" fmla="*/ 1814513 w 1905000"/>
                <a:gd name="connsiteY20" fmla="*/ 200025 h 471487"/>
                <a:gd name="connsiteX21" fmla="*/ 1778794 w 1905000"/>
                <a:gd name="connsiteY21" fmla="*/ 207169 h 471487"/>
                <a:gd name="connsiteX22" fmla="*/ 1704975 w 1905000"/>
                <a:gd name="connsiteY22" fmla="*/ 211931 h 471487"/>
                <a:gd name="connsiteX23" fmla="*/ 1557338 w 1905000"/>
                <a:gd name="connsiteY23" fmla="*/ 230981 h 471487"/>
                <a:gd name="connsiteX24" fmla="*/ 1345407 w 1905000"/>
                <a:gd name="connsiteY24" fmla="*/ 271462 h 471487"/>
                <a:gd name="connsiteX25" fmla="*/ 1119188 w 1905000"/>
                <a:gd name="connsiteY25" fmla="*/ 323850 h 471487"/>
                <a:gd name="connsiteX26" fmla="*/ 931069 w 1905000"/>
                <a:gd name="connsiteY26" fmla="*/ 361950 h 471487"/>
                <a:gd name="connsiteX27" fmla="*/ 666750 w 1905000"/>
                <a:gd name="connsiteY27" fmla="*/ 407194 h 471487"/>
                <a:gd name="connsiteX28" fmla="*/ 561975 w 1905000"/>
                <a:gd name="connsiteY28" fmla="*/ 426244 h 471487"/>
                <a:gd name="connsiteX29" fmla="*/ 523875 w 1905000"/>
                <a:gd name="connsiteY29" fmla="*/ 442912 h 471487"/>
                <a:gd name="connsiteX30" fmla="*/ 488157 w 1905000"/>
                <a:gd name="connsiteY30" fmla="*/ 459581 h 471487"/>
                <a:gd name="connsiteX31" fmla="*/ 454819 w 1905000"/>
                <a:gd name="connsiteY31" fmla="*/ 469106 h 471487"/>
                <a:gd name="connsiteX32" fmla="*/ 414338 w 1905000"/>
                <a:gd name="connsiteY32" fmla="*/ 471487 h 471487"/>
                <a:gd name="connsiteX33" fmla="*/ 378619 w 1905000"/>
                <a:gd name="connsiteY33" fmla="*/ 466725 h 471487"/>
                <a:gd name="connsiteX34" fmla="*/ 340519 w 1905000"/>
                <a:gd name="connsiteY34" fmla="*/ 459581 h 471487"/>
                <a:gd name="connsiteX35" fmla="*/ 311944 w 1905000"/>
                <a:gd name="connsiteY35" fmla="*/ 450056 h 471487"/>
                <a:gd name="connsiteX36" fmla="*/ 280988 w 1905000"/>
                <a:gd name="connsiteY36" fmla="*/ 433387 h 471487"/>
                <a:gd name="connsiteX37" fmla="*/ 226219 w 1905000"/>
                <a:gd name="connsiteY37" fmla="*/ 392906 h 471487"/>
                <a:gd name="connsiteX38" fmla="*/ 140494 w 1905000"/>
                <a:gd name="connsiteY38" fmla="*/ 321469 h 471487"/>
                <a:gd name="connsiteX39" fmla="*/ 38100 w 1905000"/>
                <a:gd name="connsiteY39" fmla="*/ 230981 h 471487"/>
                <a:gd name="connsiteX40" fmla="*/ 9525 w 1905000"/>
                <a:gd name="connsiteY40" fmla="*/ 207169 h 471487"/>
                <a:gd name="connsiteX41" fmla="*/ 4763 w 1905000"/>
                <a:gd name="connsiteY41" fmla="*/ 200025 h 471487"/>
                <a:gd name="connsiteX42" fmla="*/ 2382 w 1905000"/>
                <a:gd name="connsiteY42" fmla="*/ 190500 h 471487"/>
                <a:gd name="connsiteX43" fmla="*/ 0 w 1905000"/>
                <a:gd name="connsiteY43" fmla="*/ 171450 h 471487"/>
                <a:gd name="connsiteX44" fmla="*/ 4763 w 1905000"/>
                <a:gd name="connsiteY44" fmla="*/ 157162 h 471487"/>
                <a:gd name="connsiteX45" fmla="*/ 14288 w 1905000"/>
                <a:gd name="connsiteY45" fmla="*/ 150019 h 471487"/>
                <a:gd name="connsiteX46" fmla="*/ 28575 w 1905000"/>
                <a:gd name="connsiteY46" fmla="*/ 150019 h 471487"/>
                <a:gd name="connsiteX47" fmla="*/ 54769 w 1905000"/>
                <a:gd name="connsiteY47" fmla="*/ 157162 h 471487"/>
                <a:gd name="connsiteX48" fmla="*/ 80963 w 1905000"/>
                <a:gd name="connsiteY48" fmla="*/ 176212 h 471487"/>
                <a:gd name="connsiteX49" fmla="*/ 116682 w 1905000"/>
                <a:gd name="connsiteY49" fmla="*/ 195262 h 471487"/>
                <a:gd name="connsiteX50" fmla="*/ 183357 w 1905000"/>
                <a:gd name="connsiteY50" fmla="*/ 223837 h 471487"/>
                <a:gd name="connsiteX51" fmla="*/ 233363 w 1905000"/>
                <a:gd name="connsiteY51" fmla="*/ 238125 h 471487"/>
                <a:gd name="connsiteX52" fmla="*/ 326232 w 1905000"/>
                <a:gd name="connsiteY52" fmla="*/ 247650 h 471487"/>
                <a:gd name="connsiteX53" fmla="*/ 407194 w 1905000"/>
                <a:gd name="connsiteY53" fmla="*/ 245269 h 471487"/>
                <a:gd name="connsiteX54" fmla="*/ 545307 w 1905000"/>
                <a:gd name="connsiteY54" fmla="*/ 230981 h 471487"/>
                <a:gd name="connsiteX55" fmla="*/ 709613 w 1905000"/>
                <a:gd name="connsiteY55" fmla="*/ 20240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5000" h="471487">
                  <a:moveTo>
                    <a:pt x="709613" y="202406"/>
                  </a:moveTo>
                  <a:lnTo>
                    <a:pt x="957263" y="157162"/>
                  </a:lnTo>
                  <a:lnTo>
                    <a:pt x="1264444" y="100012"/>
                  </a:lnTo>
                  <a:lnTo>
                    <a:pt x="1516857" y="47625"/>
                  </a:lnTo>
                  <a:lnTo>
                    <a:pt x="1540669" y="35719"/>
                  </a:lnTo>
                  <a:lnTo>
                    <a:pt x="1576388" y="19050"/>
                  </a:lnTo>
                  <a:lnTo>
                    <a:pt x="1604963" y="9525"/>
                  </a:lnTo>
                  <a:lnTo>
                    <a:pt x="1635919" y="2381"/>
                  </a:lnTo>
                  <a:lnTo>
                    <a:pt x="1666875" y="0"/>
                  </a:lnTo>
                  <a:lnTo>
                    <a:pt x="1702594" y="2381"/>
                  </a:lnTo>
                  <a:lnTo>
                    <a:pt x="1757363" y="19050"/>
                  </a:lnTo>
                  <a:lnTo>
                    <a:pt x="1812132" y="42862"/>
                  </a:lnTo>
                  <a:lnTo>
                    <a:pt x="1862138" y="69056"/>
                  </a:lnTo>
                  <a:lnTo>
                    <a:pt x="1881188" y="85725"/>
                  </a:lnTo>
                  <a:lnTo>
                    <a:pt x="1895475" y="104775"/>
                  </a:lnTo>
                  <a:lnTo>
                    <a:pt x="1900238" y="119062"/>
                  </a:lnTo>
                  <a:lnTo>
                    <a:pt x="1905000" y="130969"/>
                  </a:lnTo>
                  <a:lnTo>
                    <a:pt x="1900238" y="147637"/>
                  </a:lnTo>
                  <a:lnTo>
                    <a:pt x="1888332" y="166687"/>
                  </a:lnTo>
                  <a:lnTo>
                    <a:pt x="1859757" y="185737"/>
                  </a:lnTo>
                  <a:lnTo>
                    <a:pt x="1814513" y="200025"/>
                  </a:lnTo>
                  <a:lnTo>
                    <a:pt x="1778794" y="207169"/>
                  </a:lnTo>
                  <a:lnTo>
                    <a:pt x="1704975" y="211931"/>
                  </a:lnTo>
                  <a:lnTo>
                    <a:pt x="1557338" y="230981"/>
                  </a:lnTo>
                  <a:lnTo>
                    <a:pt x="1345407" y="271462"/>
                  </a:lnTo>
                  <a:lnTo>
                    <a:pt x="1119188" y="323850"/>
                  </a:lnTo>
                  <a:lnTo>
                    <a:pt x="931069" y="361950"/>
                  </a:lnTo>
                  <a:lnTo>
                    <a:pt x="666750" y="407194"/>
                  </a:lnTo>
                  <a:lnTo>
                    <a:pt x="561975" y="426244"/>
                  </a:lnTo>
                  <a:lnTo>
                    <a:pt x="523875" y="442912"/>
                  </a:lnTo>
                  <a:lnTo>
                    <a:pt x="488157" y="459581"/>
                  </a:lnTo>
                  <a:lnTo>
                    <a:pt x="454819" y="469106"/>
                  </a:lnTo>
                  <a:lnTo>
                    <a:pt x="414338" y="471487"/>
                  </a:lnTo>
                  <a:lnTo>
                    <a:pt x="378619" y="466725"/>
                  </a:lnTo>
                  <a:lnTo>
                    <a:pt x="340519" y="459581"/>
                  </a:lnTo>
                  <a:lnTo>
                    <a:pt x="311944" y="450056"/>
                  </a:lnTo>
                  <a:lnTo>
                    <a:pt x="280988" y="433387"/>
                  </a:lnTo>
                  <a:lnTo>
                    <a:pt x="226219" y="392906"/>
                  </a:lnTo>
                  <a:lnTo>
                    <a:pt x="140494" y="321469"/>
                  </a:lnTo>
                  <a:lnTo>
                    <a:pt x="38100" y="230981"/>
                  </a:lnTo>
                  <a:lnTo>
                    <a:pt x="9525" y="207169"/>
                  </a:lnTo>
                  <a:lnTo>
                    <a:pt x="4763" y="200025"/>
                  </a:lnTo>
                  <a:lnTo>
                    <a:pt x="2382" y="190500"/>
                  </a:lnTo>
                  <a:lnTo>
                    <a:pt x="0" y="171450"/>
                  </a:lnTo>
                  <a:lnTo>
                    <a:pt x="4763" y="157162"/>
                  </a:lnTo>
                  <a:lnTo>
                    <a:pt x="14288" y="150019"/>
                  </a:lnTo>
                  <a:lnTo>
                    <a:pt x="28575" y="150019"/>
                  </a:lnTo>
                  <a:lnTo>
                    <a:pt x="54769" y="157162"/>
                  </a:lnTo>
                  <a:lnTo>
                    <a:pt x="80963" y="176212"/>
                  </a:lnTo>
                  <a:lnTo>
                    <a:pt x="116682" y="195262"/>
                  </a:lnTo>
                  <a:lnTo>
                    <a:pt x="183357" y="223837"/>
                  </a:lnTo>
                  <a:lnTo>
                    <a:pt x="233363" y="238125"/>
                  </a:lnTo>
                  <a:lnTo>
                    <a:pt x="326232" y="247650"/>
                  </a:lnTo>
                  <a:lnTo>
                    <a:pt x="407194" y="245269"/>
                  </a:lnTo>
                  <a:lnTo>
                    <a:pt x="545307" y="230981"/>
                  </a:lnTo>
                  <a:lnTo>
                    <a:pt x="709613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D23651B-0195-1D45-BDC1-6D2D7918D8AA}"/>
                </a:ext>
              </a:extLst>
            </p:cNvPr>
            <p:cNvSpPr/>
            <p:nvPr/>
          </p:nvSpPr>
          <p:spPr>
            <a:xfrm>
              <a:off x="3435350" y="3209925"/>
              <a:ext cx="441325" cy="2097088"/>
            </a:xfrm>
            <a:custGeom>
              <a:avLst/>
              <a:gdLst>
                <a:gd name="connsiteX0" fmla="*/ 147112 w 441335"/>
                <a:gd name="connsiteY0" fmla="*/ 1073050 h 2097062"/>
                <a:gd name="connsiteX1" fmla="*/ 149996 w 441335"/>
                <a:gd name="connsiteY1" fmla="*/ 331722 h 2097062"/>
                <a:gd name="connsiteX2" fmla="*/ 144227 w 441335"/>
                <a:gd name="connsiteY2" fmla="*/ 285570 h 2097062"/>
                <a:gd name="connsiteX3" fmla="*/ 138458 w 441335"/>
                <a:gd name="connsiteY3" fmla="*/ 253840 h 2097062"/>
                <a:gd name="connsiteX4" fmla="*/ 121151 w 441335"/>
                <a:gd name="connsiteY4" fmla="*/ 207687 h 2097062"/>
                <a:gd name="connsiteX5" fmla="*/ 95190 w 441335"/>
                <a:gd name="connsiteY5" fmla="*/ 152881 h 2097062"/>
                <a:gd name="connsiteX6" fmla="*/ 51922 w 441335"/>
                <a:gd name="connsiteY6" fmla="*/ 86536 h 2097062"/>
                <a:gd name="connsiteX7" fmla="*/ 0 w 441335"/>
                <a:gd name="connsiteY7" fmla="*/ 14423 h 2097062"/>
                <a:gd name="connsiteX8" fmla="*/ 265378 w 441335"/>
                <a:gd name="connsiteY8" fmla="*/ 0 h 2097062"/>
                <a:gd name="connsiteX9" fmla="*/ 372106 w 441335"/>
                <a:gd name="connsiteY9" fmla="*/ 106728 h 2097062"/>
                <a:gd name="connsiteX10" fmla="*/ 406721 w 441335"/>
                <a:gd name="connsiteY10" fmla="*/ 138458 h 2097062"/>
                <a:gd name="connsiteX11" fmla="*/ 424028 w 441335"/>
                <a:gd name="connsiteY11" fmla="*/ 158650 h 2097062"/>
                <a:gd name="connsiteX12" fmla="*/ 432682 w 441335"/>
                <a:gd name="connsiteY12" fmla="*/ 173072 h 2097062"/>
                <a:gd name="connsiteX13" fmla="*/ 441335 w 441335"/>
                <a:gd name="connsiteY13" fmla="*/ 201918 h 2097062"/>
                <a:gd name="connsiteX14" fmla="*/ 435566 w 441335"/>
                <a:gd name="connsiteY14" fmla="*/ 227879 h 2097062"/>
                <a:gd name="connsiteX15" fmla="*/ 418259 w 441335"/>
                <a:gd name="connsiteY15" fmla="*/ 259609 h 2097062"/>
                <a:gd name="connsiteX16" fmla="*/ 403836 w 441335"/>
                <a:gd name="connsiteY16" fmla="*/ 291339 h 2097062"/>
                <a:gd name="connsiteX17" fmla="*/ 395183 w 441335"/>
                <a:gd name="connsiteY17" fmla="*/ 349030 h 2097062"/>
                <a:gd name="connsiteX18" fmla="*/ 398067 w 441335"/>
                <a:gd name="connsiteY18" fmla="*/ 524987 h 2097062"/>
                <a:gd name="connsiteX19" fmla="*/ 369222 w 441335"/>
                <a:gd name="connsiteY19" fmla="*/ 700944 h 2097062"/>
                <a:gd name="connsiteX20" fmla="*/ 372106 w 441335"/>
                <a:gd name="connsiteY20" fmla="*/ 2045141 h 2097062"/>
                <a:gd name="connsiteX21" fmla="*/ 149996 w 441335"/>
                <a:gd name="connsiteY21" fmla="*/ 2097062 h 2097062"/>
                <a:gd name="connsiteX22" fmla="*/ 147112 w 441335"/>
                <a:gd name="connsiteY22" fmla="*/ 1073050 h 209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335" h="2097062">
                  <a:moveTo>
                    <a:pt x="147112" y="1073050"/>
                  </a:moveTo>
                  <a:cubicBezTo>
                    <a:pt x="148073" y="825941"/>
                    <a:pt x="151919" y="468738"/>
                    <a:pt x="149996" y="331722"/>
                  </a:cubicBezTo>
                  <a:lnTo>
                    <a:pt x="144227" y="285570"/>
                  </a:lnTo>
                  <a:lnTo>
                    <a:pt x="138458" y="253840"/>
                  </a:lnTo>
                  <a:lnTo>
                    <a:pt x="121151" y="207687"/>
                  </a:lnTo>
                  <a:lnTo>
                    <a:pt x="95190" y="152881"/>
                  </a:lnTo>
                  <a:lnTo>
                    <a:pt x="51922" y="86536"/>
                  </a:lnTo>
                  <a:lnTo>
                    <a:pt x="0" y="14423"/>
                  </a:lnTo>
                  <a:lnTo>
                    <a:pt x="265378" y="0"/>
                  </a:lnTo>
                  <a:lnTo>
                    <a:pt x="372106" y="106728"/>
                  </a:lnTo>
                  <a:lnTo>
                    <a:pt x="406721" y="138458"/>
                  </a:lnTo>
                  <a:lnTo>
                    <a:pt x="424028" y="158650"/>
                  </a:lnTo>
                  <a:lnTo>
                    <a:pt x="432682" y="173072"/>
                  </a:lnTo>
                  <a:lnTo>
                    <a:pt x="441335" y="201918"/>
                  </a:lnTo>
                  <a:lnTo>
                    <a:pt x="435566" y="227879"/>
                  </a:lnTo>
                  <a:lnTo>
                    <a:pt x="418259" y="259609"/>
                  </a:lnTo>
                  <a:lnTo>
                    <a:pt x="403836" y="291339"/>
                  </a:lnTo>
                  <a:lnTo>
                    <a:pt x="395183" y="349030"/>
                  </a:lnTo>
                  <a:cubicBezTo>
                    <a:pt x="396144" y="407682"/>
                    <a:pt x="397106" y="466335"/>
                    <a:pt x="398067" y="524987"/>
                  </a:cubicBezTo>
                  <a:lnTo>
                    <a:pt x="369222" y="700944"/>
                  </a:lnTo>
                  <a:cubicBezTo>
                    <a:pt x="370183" y="1149010"/>
                    <a:pt x="371145" y="1597075"/>
                    <a:pt x="372106" y="2045141"/>
                  </a:cubicBezTo>
                  <a:lnTo>
                    <a:pt x="149996" y="2097062"/>
                  </a:lnTo>
                  <a:cubicBezTo>
                    <a:pt x="149035" y="1764378"/>
                    <a:pt x="148073" y="1431695"/>
                    <a:pt x="147112" y="10730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2D3D7B1E-3442-094E-BB35-C71F93A124D4}"/>
                </a:ext>
              </a:extLst>
            </p:cNvPr>
            <p:cNvSpPr/>
            <p:nvPr/>
          </p:nvSpPr>
          <p:spPr>
            <a:xfrm>
              <a:off x="2505075" y="4992688"/>
              <a:ext cx="2066925" cy="746125"/>
            </a:xfrm>
            <a:custGeom>
              <a:avLst/>
              <a:gdLst>
                <a:gd name="connsiteX0" fmla="*/ 714375 w 2066925"/>
                <a:gd name="connsiteY0" fmla="*/ 361950 h 745332"/>
                <a:gd name="connsiteX1" fmla="*/ 509588 w 2066925"/>
                <a:gd name="connsiteY1" fmla="*/ 414338 h 745332"/>
                <a:gd name="connsiteX2" fmla="*/ 390525 w 2066925"/>
                <a:gd name="connsiteY2" fmla="*/ 445294 h 745332"/>
                <a:gd name="connsiteX3" fmla="*/ 378619 w 2066925"/>
                <a:gd name="connsiteY3" fmla="*/ 445294 h 745332"/>
                <a:gd name="connsiteX4" fmla="*/ 316706 w 2066925"/>
                <a:gd name="connsiteY4" fmla="*/ 442913 h 745332"/>
                <a:gd name="connsiteX5" fmla="*/ 261938 w 2066925"/>
                <a:gd name="connsiteY5" fmla="*/ 433388 h 745332"/>
                <a:gd name="connsiteX6" fmla="*/ 211931 w 2066925"/>
                <a:gd name="connsiteY6" fmla="*/ 419100 h 745332"/>
                <a:gd name="connsiteX7" fmla="*/ 166688 w 2066925"/>
                <a:gd name="connsiteY7" fmla="*/ 402432 h 745332"/>
                <a:gd name="connsiteX8" fmla="*/ 128588 w 2066925"/>
                <a:gd name="connsiteY8" fmla="*/ 381000 h 745332"/>
                <a:gd name="connsiteX9" fmla="*/ 100013 w 2066925"/>
                <a:gd name="connsiteY9" fmla="*/ 361950 h 745332"/>
                <a:gd name="connsiteX10" fmla="*/ 69056 w 2066925"/>
                <a:gd name="connsiteY10" fmla="*/ 330994 h 745332"/>
                <a:gd name="connsiteX11" fmla="*/ 57150 w 2066925"/>
                <a:gd name="connsiteY11" fmla="*/ 316707 h 745332"/>
                <a:gd name="connsiteX12" fmla="*/ 45244 w 2066925"/>
                <a:gd name="connsiteY12" fmla="*/ 307182 h 745332"/>
                <a:gd name="connsiteX13" fmla="*/ 40481 w 2066925"/>
                <a:gd name="connsiteY13" fmla="*/ 307182 h 745332"/>
                <a:gd name="connsiteX14" fmla="*/ 30956 w 2066925"/>
                <a:gd name="connsiteY14" fmla="*/ 307182 h 745332"/>
                <a:gd name="connsiteX15" fmla="*/ 11906 w 2066925"/>
                <a:gd name="connsiteY15" fmla="*/ 307182 h 745332"/>
                <a:gd name="connsiteX16" fmla="*/ 4763 w 2066925"/>
                <a:gd name="connsiteY16" fmla="*/ 311944 h 745332"/>
                <a:gd name="connsiteX17" fmla="*/ 0 w 2066925"/>
                <a:gd name="connsiteY17" fmla="*/ 321469 h 745332"/>
                <a:gd name="connsiteX18" fmla="*/ 4763 w 2066925"/>
                <a:gd name="connsiteY18" fmla="*/ 347663 h 745332"/>
                <a:gd name="connsiteX19" fmla="*/ 23813 w 2066925"/>
                <a:gd name="connsiteY19" fmla="*/ 378619 h 745332"/>
                <a:gd name="connsiteX20" fmla="*/ 54769 w 2066925"/>
                <a:gd name="connsiteY20" fmla="*/ 423863 h 745332"/>
                <a:gd name="connsiteX21" fmla="*/ 100013 w 2066925"/>
                <a:gd name="connsiteY21" fmla="*/ 483394 h 745332"/>
                <a:gd name="connsiteX22" fmla="*/ 166688 w 2066925"/>
                <a:gd name="connsiteY22" fmla="*/ 557213 h 745332"/>
                <a:gd name="connsiteX23" fmla="*/ 257175 w 2066925"/>
                <a:gd name="connsiteY23" fmla="*/ 640557 h 745332"/>
                <a:gd name="connsiteX24" fmla="*/ 304800 w 2066925"/>
                <a:gd name="connsiteY24" fmla="*/ 681038 h 745332"/>
                <a:gd name="connsiteX25" fmla="*/ 350044 w 2066925"/>
                <a:gd name="connsiteY25" fmla="*/ 714375 h 745332"/>
                <a:gd name="connsiteX26" fmla="*/ 390525 w 2066925"/>
                <a:gd name="connsiteY26" fmla="*/ 735807 h 745332"/>
                <a:gd name="connsiteX27" fmla="*/ 411956 w 2066925"/>
                <a:gd name="connsiteY27" fmla="*/ 742950 h 745332"/>
                <a:gd name="connsiteX28" fmla="*/ 428625 w 2066925"/>
                <a:gd name="connsiteY28" fmla="*/ 745332 h 745332"/>
                <a:gd name="connsiteX29" fmla="*/ 457200 w 2066925"/>
                <a:gd name="connsiteY29" fmla="*/ 745332 h 745332"/>
                <a:gd name="connsiteX30" fmla="*/ 497681 w 2066925"/>
                <a:gd name="connsiteY30" fmla="*/ 733425 h 745332"/>
                <a:gd name="connsiteX31" fmla="*/ 523875 w 2066925"/>
                <a:gd name="connsiteY31" fmla="*/ 719138 h 745332"/>
                <a:gd name="connsiteX32" fmla="*/ 552450 w 2066925"/>
                <a:gd name="connsiteY32" fmla="*/ 700088 h 745332"/>
                <a:gd name="connsiteX33" fmla="*/ 581025 w 2066925"/>
                <a:gd name="connsiteY33" fmla="*/ 676275 h 745332"/>
                <a:gd name="connsiteX34" fmla="*/ 600075 w 2066925"/>
                <a:gd name="connsiteY34" fmla="*/ 664369 h 745332"/>
                <a:gd name="connsiteX35" fmla="*/ 819150 w 2066925"/>
                <a:gd name="connsiteY35" fmla="*/ 578644 h 745332"/>
                <a:gd name="connsiteX36" fmla="*/ 1135856 w 2066925"/>
                <a:gd name="connsiteY36" fmla="*/ 450057 h 745332"/>
                <a:gd name="connsiteX37" fmla="*/ 1566863 w 2066925"/>
                <a:gd name="connsiteY37" fmla="*/ 271463 h 745332"/>
                <a:gd name="connsiteX38" fmla="*/ 1826419 w 2066925"/>
                <a:gd name="connsiteY38" fmla="*/ 159544 h 745332"/>
                <a:gd name="connsiteX39" fmla="*/ 2031206 w 2066925"/>
                <a:gd name="connsiteY39" fmla="*/ 69057 h 745332"/>
                <a:gd name="connsiteX40" fmla="*/ 2052638 w 2066925"/>
                <a:gd name="connsiteY40" fmla="*/ 54769 h 745332"/>
                <a:gd name="connsiteX41" fmla="*/ 2059781 w 2066925"/>
                <a:gd name="connsiteY41" fmla="*/ 40482 h 745332"/>
                <a:gd name="connsiteX42" fmla="*/ 2066925 w 2066925"/>
                <a:gd name="connsiteY42" fmla="*/ 21432 h 745332"/>
                <a:gd name="connsiteX43" fmla="*/ 2066925 w 2066925"/>
                <a:gd name="connsiteY43" fmla="*/ 14288 h 745332"/>
                <a:gd name="connsiteX44" fmla="*/ 2057400 w 2066925"/>
                <a:gd name="connsiteY44" fmla="*/ 7144 h 745332"/>
                <a:gd name="connsiteX45" fmla="*/ 2028825 w 2066925"/>
                <a:gd name="connsiteY45" fmla="*/ 0 h 745332"/>
                <a:gd name="connsiteX46" fmla="*/ 1988344 w 2066925"/>
                <a:gd name="connsiteY46" fmla="*/ 7144 h 745332"/>
                <a:gd name="connsiteX47" fmla="*/ 1866900 w 2066925"/>
                <a:gd name="connsiteY47" fmla="*/ 45244 h 745332"/>
                <a:gd name="connsiteX48" fmla="*/ 1628775 w 2066925"/>
                <a:gd name="connsiteY48" fmla="*/ 114300 h 745332"/>
                <a:gd name="connsiteX49" fmla="*/ 1276350 w 2066925"/>
                <a:gd name="connsiteY49" fmla="*/ 209550 h 745332"/>
                <a:gd name="connsiteX50" fmla="*/ 952500 w 2066925"/>
                <a:gd name="connsiteY50" fmla="*/ 300038 h 745332"/>
                <a:gd name="connsiteX51" fmla="*/ 714375 w 2066925"/>
                <a:gd name="connsiteY51" fmla="*/ 36195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6925" h="745332">
                  <a:moveTo>
                    <a:pt x="714375" y="361950"/>
                  </a:moveTo>
                  <a:lnTo>
                    <a:pt x="509588" y="414338"/>
                  </a:lnTo>
                  <a:lnTo>
                    <a:pt x="390525" y="445294"/>
                  </a:lnTo>
                  <a:lnTo>
                    <a:pt x="378619" y="445294"/>
                  </a:lnTo>
                  <a:lnTo>
                    <a:pt x="316706" y="442913"/>
                  </a:lnTo>
                  <a:lnTo>
                    <a:pt x="261938" y="433388"/>
                  </a:lnTo>
                  <a:lnTo>
                    <a:pt x="211931" y="419100"/>
                  </a:lnTo>
                  <a:lnTo>
                    <a:pt x="166688" y="402432"/>
                  </a:lnTo>
                  <a:lnTo>
                    <a:pt x="128588" y="381000"/>
                  </a:lnTo>
                  <a:lnTo>
                    <a:pt x="100013" y="361950"/>
                  </a:lnTo>
                  <a:lnTo>
                    <a:pt x="69056" y="330994"/>
                  </a:lnTo>
                  <a:lnTo>
                    <a:pt x="57150" y="316707"/>
                  </a:lnTo>
                  <a:lnTo>
                    <a:pt x="45244" y="307182"/>
                  </a:lnTo>
                  <a:lnTo>
                    <a:pt x="40481" y="307182"/>
                  </a:lnTo>
                  <a:lnTo>
                    <a:pt x="30956" y="307182"/>
                  </a:lnTo>
                  <a:lnTo>
                    <a:pt x="11906" y="307182"/>
                  </a:lnTo>
                  <a:lnTo>
                    <a:pt x="4763" y="311944"/>
                  </a:lnTo>
                  <a:lnTo>
                    <a:pt x="0" y="321469"/>
                  </a:lnTo>
                  <a:lnTo>
                    <a:pt x="4763" y="347663"/>
                  </a:lnTo>
                  <a:lnTo>
                    <a:pt x="23813" y="378619"/>
                  </a:lnTo>
                  <a:lnTo>
                    <a:pt x="54769" y="423863"/>
                  </a:lnTo>
                  <a:lnTo>
                    <a:pt x="100013" y="483394"/>
                  </a:lnTo>
                  <a:lnTo>
                    <a:pt x="166688" y="557213"/>
                  </a:lnTo>
                  <a:lnTo>
                    <a:pt x="257175" y="640557"/>
                  </a:lnTo>
                  <a:lnTo>
                    <a:pt x="304800" y="681038"/>
                  </a:lnTo>
                  <a:lnTo>
                    <a:pt x="350044" y="714375"/>
                  </a:lnTo>
                  <a:lnTo>
                    <a:pt x="390525" y="735807"/>
                  </a:lnTo>
                  <a:lnTo>
                    <a:pt x="411956" y="742950"/>
                  </a:lnTo>
                  <a:lnTo>
                    <a:pt x="428625" y="745332"/>
                  </a:lnTo>
                  <a:lnTo>
                    <a:pt x="457200" y="745332"/>
                  </a:lnTo>
                  <a:lnTo>
                    <a:pt x="497681" y="733425"/>
                  </a:lnTo>
                  <a:lnTo>
                    <a:pt x="523875" y="719138"/>
                  </a:lnTo>
                  <a:lnTo>
                    <a:pt x="552450" y="700088"/>
                  </a:lnTo>
                  <a:lnTo>
                    <a:pt x="581025" y="676275"/>
                  </a:lnTo>
                  <a:lnTo>
                    <a:pt x="600075" y="664369"/>
                  </a:lnTo>
                  <a:lnTo>
                    <a:pt x="819150" y="578644"/>
                  </a:lnTo>
                  <a:lnTo>
                    <a:pt x="1135856" y="450057"/>
                  </a:lnTo>
                  <a:lnTo>
                    <a:pt x="1566863" y="271463"/>
                  </a:lnTo>
                  <a:lnTo>
                    <a:pt x="1826419" y="159544"/>
                  </a:lnTo>
                  <a:lnTo>
                    <a:pt x="2031206" y="69057"/>
                  </a:lnTo>
                  <a:lnTo>
                    <a:pt x="2052638" y="54769"/>
                  </a:lnTo>
                  <a:lnTo>
                    <a:pt x="2059781" y="40482"/>
                  </a:lnTo>
                  <a:lnTo>
                    <a:pt x="2066925" y="21432"/>
                  </a:lnTo>
                  <a:lnTo>
                    <a:pt x="2066925" y="14288"/>
                  </a:lnTo>
                  <a:lnTo>
                    <a:pt x="2057400" y="7144"/>
                  </a:lnTo>
                  <a:lnTo>
                    <a:pt x="2028825" y="0"/>
                  </a:lnTo>
                  <a:lnTo>
                    <a:pt x="1988344" y="7144"/>
                  </a:lnTo>
                  <a:lnTo>
                    <a:pt x="1866900" y="45244"/>
                  </a:lnTo>
                  <a:lnTo>
                    <a:pt x="1628775" y="114300"/>
                  </a:lnTo>
                  <a:lnTo>
                    <a:pt x="1276350" y="209550"/>
                  </a:lnTo>
                  <a:lnTo>
                    <a:pt x="952500" y="300038"/>
                  </a:lnTo>
                  <a:lnTo>
                    <a:pt x="714375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5B23411B-B2F6-2144-8E23-297F3902344B}"/>
                </a:ext>
              </a:extLst>
            </p:cNvPr>
            <p:cNvSpPr/>
            <p:nvPr/>
          </p:nvSpPr>
          <p:spPr>
            <a:xfrm>
              <a:off x="4805363" y="1827213"/>
              <a:ext cx="1936750" cy="1401762"/>
            </a:xfrm>
            <a:custGeom>
              <a:avLst/>
              <a:gdLst>
                <a:gd name="connsiteX0" fmla="*/ 1014412 w 1935956"/>
                <a:gd name="connsiteY0" fmla="*/ 107156 h 1402556"/>
                <a:gd name="connsiteX1" fmla="*/ 1423987 w 1935956"/>
                <a:gd name="connsiteY1" fmla="*/ 42862 h 1402556"/>
                <a:gd name="connsiteX2" fmla="*/ 1438275 w 1935956"/>
                <a:gd name="connsiteY2" fmla="*/ 35719 h 1402556"/>
                <a:gd name="connsiteX3" fmla="*/ 1466850 w 1935956"/>
                <a:gd name="connsiteY3" fmla="*/ 21431 h 1402556"/>
                <a:gd name="connsiteX4" fmla="*/ 1504950 w 1935956"/>
                <a:gd name="connsiteY4" fmla="*/ 7144 h 1402556"/>
                <a:gd name="connsiteX5" fmla="*/ 1538287 w 1935956"/>
                <a:gd name="connsiteY5" fmla="*/ 0 h 1402556"/>
                <a:gd name="connsiteX6" fmla="*/ 1569243 w 1935956"/>
                <a:gd name="connsiteY6" fmla="*/ 0 h 1402556"/>
                <a:gd name="connsiteX7" fmla="*/ 1604962 w 1935956"/>
                <a:gd name="connsiteY7" fmla="*/ 2381 h 1402556"/>
                <a:gd name="connsiteX8" fmla="*/ 1647825 w 1935956"/>
                <a:gd name="connsiteY8" fmla="*/ 14287 h 1402556"/>
                <a:gd name="connsiteX9" fmla="*/ 1666875 w 1935956"/>
                <a:gd name="connsiteY9" fmla="*/ 23812 h 1402556"/>
                <a:gd name="connsiteX10" fmla="*/ 1714500 w 1935956"/>
                <a:gd name="connsiteY10" fmla="*/ 54769 h 1402556"/>
                <a:gd name="connsiteX11" fmla="*/ 1828800 w 1935956"/>
                <a:gd name="connsiteY11" fmla="*/ 128587 h 1402556"/>
                <a:gd name="connsiteX12" fmla="*/ 1866900 w 1935956"/>
                <a:gd name="connsiteY12" fmla="*/ 150019 h 1402556"/>
                <a:gd name="connsiteX13" fmla="*/ 1905000 w 1935956"/>
                <a:gd name="connsiteY13" fmla="*/ 173831 h 1402556"/>
                <a:gd name="connsiteX14" fmla="*/ 1919287 w 1935956"/>
                <a:gd name="connsiteY14" fmla="*/ 183356 h 1402556"/>
                <a:gd name="connsiteX15" fmla="*/ 1931193 w 1935956"/>
                <a:gd name="connsiteY15" fmla="*/ 200025 h 1402556"/>
                <a:gd name="connsiteX16" fmla="*/ 1935956 w 1935956"/>
                <a:gd name="connsiteY16" fmla="*/ 214312 h 1402556"/>
                <a:gd name="connsiteX17" fmla="*/ 1935956 w 1935956"/>
                <a:gd name="connsiteY17" fmla="*/ 235744 h 1402556"/>
                <a:gd name="connsiteX18" fmla="*/ 1928812 w 1935956"/>
                <a:gd name="connsiteY18" fmla="*/ 264319 h 1402556"/>
                <a:gd name="connsiteX19" fmla="*/ 1909762 w 1935956"/>
                <a:gd name="connsiteY19" fmla="*/ 295275 h 1402556"/>
                <a:gd name="connsiteX20" fmla="*/ 1881187 w 1935956"/>
                <a:gd name="connsiteY20" fmla="*/ 342900 h 1402556"/>
                <a:gd name="connsiteX21" fmla="*/ 1850231 w 1935956"/>
                <a:gd name="connsiteY21" fmla="*/ 414337 h 1402556"/>
                <a:gd name="connsiteX22" fmla="*/ 1800225 w 1935956"/>
                <a:gd name="connsiteY22" fmla="*/ 611981 h 1402556"/>
                <a:gd name="connsiteX23" fmla="*/ 1695450 w 1935956"/>
                <a:gd name="connsiteY23" fmla="*/ 1038225 h 1402556"/>
                <a:gd name="connsiteX24" fmla="*/ 1619250 w 1935956"/>
                <a:gd name="connsiteY24" fmla="*/ 1395412 h 1402556"/>
                <a:gd name="connsiteX25" fmla="*/ 1423987 w 1935956"/>
                <a:gd name="connsiteY25" fmla="*/ 1402556 h 1402556"/>
                <a:gd name="connsiteX26" fmla="*/ 1457325 w 1935956"/>
                <a:gd name="connsiteY26" fmla="*/ 1202531 h 1402556"/>
                <a:gd name="connsiteX27" fmla="*/ 1473993 w 1935956"/>
                <a:gd name="connsiteY27" fmla="*/ 1088231 h 1402556"/>
                <a:gd name="connsiteX28" fmla="*/ 1488281 w 1935956"/>
                <a:gd name="connsiteY28" fmla="*/ 990600 h 1402556"/>
                <a:gd name="connsiteX29" fmla="*/ 1504950 w 1935956"/>
                <a:gd name="connsiteY29" fmla="*/ 840581 h 1402556"/>
                <a:gd name="connsiteX30" fmla="*/ 1524000 w 1935956"/>
                <a:gd name="connsiteY30" fmla="*/ 773906 h 1402556"/>
                <a:gd name="connsiteX31" fmla="*/ 1543050 w 1935956"/>
                <a:gd name="connsiteY31" fmla="*/ 519112 h 1402556"/>
                <a:gd name="connsiteX32" fmla="*/ 1545431 w 1935956"/>
                <a:gd name="connsiteY32" fmla="*/ 292894 h 1402556"/>
                <a:gd name="connsiteX33" fmla="*/ 1540668 w 1935956"/>
                <a:gd name="connsiteY33" fmla="*/ 271462 h 1402556"/>
                <a:gd name="connsiteX34" fmla="*/ 1531143 w 1935956"/>
                <a:gd name="connsiteY34" fmla="*/ 247650 h 1402556"/>
                <a:gd name="connsiteX35" fmla="*/ 1514475 w 1935956"/>
                <a:gd name="connsiteY35" fmla="*/ 230981 h 1402556"/>
                <a:gd name="connsiteX36" fmla="*/ 1488281 w 1935956"/>
                <a:gd name="connsiteY36" fmla="*/ 221456 h 1402556"/>
                <a:gd name="connsiteX37" fmla="*/ 1459706 w 1935956"/>
                <a:gd name="connsiteY37" fmla="*/ 221456 h 1402556"/>
                <a:gd name="connsiteX38" fmla="*/ 1371600 w 1935956"/>
                <a:gd name="connsiteY38" fmla="*/ 233362 h 1402556"/>
                <a:gd name="connsiteX39" fmla="*/ 1104900 w 1935956"/>
                <a:gd name="connsiteY39" fmla="*/ 276225 h 1402556"/>
                <a:gd name="connsiteX40" fmla="*/ 828675 w 1935956"/>
                <a:gd name="connsiteY40" fmla="*/ 323850 h 1402556"/>
                <a:gd name="connsiteX41" fmla="*/ 559593 w 1935956"/>
                <a:gd name="connsiteY41" fmla="*/ 371475 h 1402556"/>
                <a:gd name="connsiteX42" fmla="*/ 531018 w 1935956"/>
                <a:gd name="connsiteY42" fmla="*/ 381000 h 1402556"/>
                <a:gd name="connsiteX43" fmla="*/ 507206 w 1935956"/>
                <a:gd name="connsiteY43" fmla="*/ 390525 h 1402556"/>
                <a:gd name="connsiteX44" fmla="*/ 469106 w 1935956"/>
                <a:gd name="connsiteY44" fmla="*/ 400050 h 1402556"/>
                <a:gd name="connsiteX45" fmla="*/ 440531 w 1935956"/>
                <a:gd name="connsiteY45" fmla="*/ 404812 h 1402556"/>
                <a:gd name="connsiteX46" fmla="*/ 414337 w 1935956"/>
                <a:gd name="connsiteY46" fmla="*/ 404812 h 1402556"/>
                <a:gd name="connsiteX47" fmla="*/ 373856 w 1935956"/>
                <a:gd name="connsiteY47" fmla="*/ 400050 h 1402556"/>
                <a:gd name="connsiteX48" fmla="*/ 342900 w 1935956"/>
                <a:gd name="connsiteY48" fmla="*/ 392906 h 1402556"/>
                <a:gd name="connsiteX49" fmla="*/ 292893 w 1935956"/>
                <a:gd name="connsiteY49" fmla="*/ 366712 h 1402556"/>
                <a:gd name="connsiteX50" fmla="*/ 226218 w 1935956"/>
                <a:gd name="connsiteY50" fmla="*/ 321469 h 1402556"/>
                <a:gd name="connsiteX51" fmla="*/ 145256 w 1935956"/>
                <a:gd name="connsiteY51" fmla="*/ 259556 h 1402556"/>
                <a:gd name="connsiteX52" fmla="*/ 52387 w 1935956"/>
                <a:gd name="connsiteY52" fmla="*/ 176212 h 1402556"/>
                <a:gd name="connsiteX53" fmla="*/ 14287 w 1935956"/>
                <a:gd name="connsiteY53" fmla="*/ 138112 h 1402556"/>
                <a:gd name="connsiteX54" fmla="*/ 7143 w 1935956"/>
                <a:gd name="connsiteY54" fmla="*/ 123825 h 1402556"/>
                <a:gd name="connsiteX55" fmla="*/ 0 w 1935956"/>
                <a:gd name="connsiteY55" fmla="*/ 100012 h 1402556"/>
                <a:gd name="connsiteX56" fmla="*/ 4762 w 1935956"/>
                <a:gd name="connsiteY56" fmla="*/ 85725 h 1402556"/>
                <a:gd name="connsiteX57" fmla="*/ 23812 w 1935956"/>
                <a:gd name="connsiteY57" fmla="*/ 78581 h 1402556"/>
                <a:gd name="connsiteX58" fmla="*/ 38100 w 1935956"/>
                <a:gd name="connsiteY58" fmla="*/ 78581 h 1402556"/>
                <a:gd name="connsiteX59" fmla="*/ 59531 w 1935956"/>
                <a:gd name="connsiteY59" fmla="*/ 88106 h 1402556"/>
                <a:gd name="connsiteX60" fmla="*/ 100012 w 1935956"/>
                <a:gd name="connsiteY60" fmla="*/ 116681 h 1402556"/>
                <a:gd name="connsiteX61" fmla="*/ 138112 w 1935956"/>
                <a:gd name="connsiteY61" fmla="*/ 138112 h 1402556"/>
                <a:gd name="connsiteX62" fmla="*/ 171450 w 1935956"/>
                <a:gd name="connsiteY62" fmla="*/ 154781 h 1402556"/>
                <a:gd name="connsiteX63" fmla="*/ 204787 w 1935956"/>
                <a:gd name="connsiteY63" fmla="*/ 166687 h 1402556"/>
                <a:gd name="connsiteX64" fmla="*/ 257175 w 1935956"/>
                <a:gd name="connsiteY64" fmla="*/ 180975 h 1402556"/>
                <a:gd name="connsiteX65" fmla="*/ 304800 w 1935956"/>
                <a:gd name="connsiteY65" fmla="*/ 192881 h 1402556"/>
                <a:gd name="connsiteX66" fmla="*/ 350043 w 1935956"/>
                <a:gd name="connsiteY66" fmla="*/ 197644 h 1402556"/>
                <a:gd name="connsiteX67" fmla="*/ 409575 w 1935956"/>
                <a:gd name="connsiteY67" fmla="*/ 195262 h 1402556"/>
                <a:gd name="connsiteX68" fmla="*/ 759618 w 1935956"/>
                <a:gd name="connsiteY68" fmla="*/ 145256 h 1402556"/>
                <a:gd name="connsiteX69" fmla="*/ 1014412 w 1935956"/>
                <a:gd name="connsiteY69" fmla="*/ 107156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35956" h="1402556">
                  <a:moveTo>
                    <a:pt x="1014412" y="107156"/>
                  </a:moveTo>
                  <a:lnTo>
                    <a:pt x="1423987" y="42862"/>
                  </a:lnTo>
                  <a:lnTo>
                    <a:pt x="1438275" y="35719"/>
                  </a:lnTo>
                  <a:lnTo>
                    <a:pt x="1466850" y="21431"/>
                  </a:lnTo>
                  <a:lnTo>
                    <a:pt x="1504950" y="7144"/>
                  </a:lnTo>
                  <a:lnTo>
                    <a:pt x="1538287" y="0"/>
                  </a:lnTo>
                  <a:lnTo>
                    <a:pt x="1569243" y="0"/>
                  </a:lnTo>
                  <a:lnTo>
                    <a:pt x="1604962" y="2381"/>
                  </a:lnTo>
                  <a:lnTo>
                    <a:pt x="1647825" y="14287"/>
                  </a:lnTo>
                  <a:lnTo>
                    <a:pt x="1666875" y="23812"/>
                  </a:lnTo>
                  <a:lnTo>
                    <a:pt x="1714500" y="54769"/>
                  </a:lnTo>
                  <a:lnTo>
                    <a:pt x="1828800" y="128587"/>
                  </a:lnTo>
                  <a:lnTo>
                    <a:pt x="1866900" y="150019"/>
                  </a:lnTo>
                  <a:lnTo>
                    <a:pt x="1905000" y="173831"/>
                  </a:lnTo>
                  <a:lnTo>
                    <a:pt x="1919287" y="183356"/>
                  </a:lnTo>
                  <a:lnTo>
                    <a:pt x="1931193" y="200025"/>
                  </a:lnTo>
                  <a:lnTo>
                    <a:pt x="1935956" y="214312"/>
                  </a:lnTo>
                  <a:lnTo>
                    <a:pt x="1935956" y="235744"/>
                  </a:lnTo>
                  <a:lnTo>
                    <a:pt x="1928812" y="264319"/>
                  </a:lnTo>
                  <a:lnTo>
                    <a:pt x="1909762" y="295275"/>
                  </a:lnTo>
                  <a:lnTo>
                    <a:pt x="1881187" y="342900"/>
                  </a:lnTo>
                  <a:lnTo>
                    <a:pt x="1850231" y="414337"/>
                  </a:lnTo>
                  <a:lnTo>
                    <a:pt x="1800225" y="611981"/>
                  </a:lnTo>
                  <a:lnTo>
                    <a:pt x="1695450" y="1038225"/>
                  </a:lnTo>
                  <a:lnTo>
                    <a:pt x="1619250" y="1395412"/>
                  </a:lnTo>
                  <a:lnTo>
                    <a:pt x="1423987" y="1402556"/>
                  </a:lnTo>
                  <a:lnTo>
                    <a:pt x="1457325" y="1202531"/>
                  </a:lnTo>
                  <a:lnTo>
                    <a:pt x="1473993" y="1088231"/>
                  </a:lnTo>
                  <a:lnTo>
                    <a:pt x="1488281" y="990600"/>
                  </a:lnTo>
                  <a:lnTo>
                    <a:pt x="1504950" y="840581"/>
                  </a:lnTo>
                  <a:lnTo>
                    <a:pt x="1524000" y="773906"/>
                  </a:lnTo>
                  <a:lnTo>
                    <a:pt x="1543050" y="519112"/>
                  </a:lnTo>
                  <a:cubicBezTo>
                    <a:pt x="1543844" y="443706"/>
                    <a:pt x="1544637" y="368300"/>
                    <a:pt x="1545431" y="292894"/>
                  </a:cubicBezTo>
                  <a:lnTo>
                    <a:pt x="1540668" y="271462"/>
                  </a:lnTo>
                  <a:lnTo>
                    <a:pt x="1531143" y="247650"/>
                  </a:lnTo>
                  <a:lnTo>
                    <a:pt x="1514475" y="230981"/>
                  </a:lnTo>
                  <a:lnTo>
                    <a:pt x="1488281" y="221456"/>
                  </a:lnTo>
                  <a:lnTo>
                    <a:pt x="1459706" y="221456"/>
                  </a:lnTo>
                  <a:lnTo>
                    <a:pt x="1371600" y="233362"/>
                  </a:lnTo>
                  <a:lnTo>
                    <a:pt x="1104900" y="276225"/>
                  </a:lnTo>
                  <a:lnTo>
                    <a:pt x="828675" y="323850"/>
                  </a:lnTo>
                  <a:lnTo>
                    <a:pt x="559593" y="371475"/>
                  </a:lnTo>
                  <a:lnTo>
                    <a:pt x="531018" y="381000"/>
                  </a:lnTo>
                  <a:lnTo>
                    <a:pt x="507206" y="390525"/>
                  </a:lnTo>
                  <a:lnTo>
                    <a:pt x="469106" y="400050"/>
                  </a:lnTo>
                  <a:lnTo>
                    <a:pt x="440531" y="404812"/>
                  </a:lnTo>
                  <a:lnTo>
                    <a:pt x="414337" y="404812"/>
                  </a:lnTo>
                  <a:lnTo>
                    <a:pt x="373856" y="400050"/>
                  </a:lnTo>
                  <a:lnTo>
                    <a:pt x="342900" y="392906"/>
                  </a:lnTo>
                  <a:lnTo>
                    <a:pt x="292893" y="366712"/>
                  </a:lnTo>
                  <a:lnTo>
                    <a:pt x="226218" y="321469"/>
                  </a:lnTo>
                  <a:lnTo>
                    <a:pt x="145256" y="259556"/>
                  </a:lnTo>
                  <a:lnTo>
                    <a:pt x="52387" y="176212"/>
                  </a:lnTo>
                  <a:lnTo>
                    <a:pt x="14287" y="138112"/>
                  </a:lnTo>
                  <a:lnTo>
                    <a:pt x="7143" y="123825"/>
                  </a:lnTo>
                  <a:lnTo>
                    <a:pt x="0" y="100012"/>
                  </a:lnTo>
                  <a:lnTo>
                    <a:pt x="4762" y="85725"/>
                  </a:lnTo>
                  <a:lnTo>
                    <a:pt x="23812" y="78581"/>
                  </a:lnTo>
                  <a:lnTo>
                    <a:pt x="38100" y="78581"/>
                  </a:lnTo>
                  <a:lnTo>
                    <a:pt x="59531" y="88106"/>
                  </a:lnTo>
                  <a:lnTo>
                    <a:pt x="100012" y="116681"/>
                  </a:lnTo>
                  <a:lnTo>
                    <a:pt x="138112" y="138112"/>
                  </a:lnTo>
                  <a:lnTo>
                    <a:pt x="171450" y="154781"/>
                  </a:lnTo>
                  <a:lnTo>
                    <a:pt x="204787" y="166687"/>
                  </a:lnTo>
                  <a:lnTo>
                    <a:pt x="257175" y="180975"/>
                  </a:lnTo>
                  <a:lnTo>
                    <a:pt x="304800" y="192881"/>
                  </a:lnTo>
                  <a:lnTo>
                    <a:pt x="350043" y="197644"/>
                  </a:lnTo>
                  <a:lnTo>
                    <a:pt x="409575" y="195262"/>
                  </a:lnTo>
                  <a:lnTo>
                    <a:pt x="759618" y="145256"/>
                  </a:lnTo>
                  <a:lnTo>
                    <a:pt x="101441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77B99E6E-DC5F-3848-A9CA-A93D0A23C31D}"/>
                </a:ext>
              </a:extLst>
            </p:cNvPr>
            <p:cNvSpPr/>
            <p:nvPr/>
          </p:nvSpPr>
          <p:spPr>
            <a:xfrm>
              <a:off x="4938713" y="2493963"/>
              <a:ext cx="1454150" cy="333375"/>
            </a:xfrm>
            <a:custGeom>
              <a:avLst/>
              <a:gdLst>
                <a:gd name="connsiteX0" fmla="*/ 700087 w 1454943"/>
                <a:gd name="connsiteY0" fmla="*/ 278606 h 333375"/>
                <a:gd name="connsiteX1" fmla="*/ 597693 w 1454943"/>
                <a:gd name="connsiteY1" fmla="*/ 288131 h 333375"/>
                <a:gd name="connsiteX2" fmla="*/ 569118 w 1454943"/>
                <a:gd name="connsiteY2" fmla="*/ 297656 h 333375"/>
                <a:gd name="connsiteX3" fmla="*/ 521493 w 1454943"/>
                <a:gd name="connsiteY3" fmla="*/ 316706 h 333375"/>
                <a:gd name="connsiteX4" fmla="*/ 481012 w 1454943"/>
                <a:gd name="connsiteY4" fmla="*/ 328612 h 333375"/>
                <a:gd name="connsiteX5" fmla="*/ 431006 w 1454943"/>
                <a:gd name="connsiteY5" fmla="*/ 333375 h 333375"/>
                <a:gd name="connsiteX6" fmla="*/ 383381 w 1454943"/>
                <a:gd name="connsiteY6" fmla="*/ 333375 h 333375"/>
                <a:gd name="connsiteX7" fmla="*/ 333375 w 1454943"/>
                <a:gd name="connsiteY7" fmla="*/ 326231 h 333375"/>
                <a:gd name="connsiteX8" fmla="*/ 273843 w 1454943"/>
                <a:gd name="connsiteY8" fmla="*/ 309562 h 333375"/>
                <a:gd name="connsiteX9" fmla="*/ 233362 w 1454943"/>
                <a:gd name="connsiteY9" fmla="*/ 292894 h 333375"/>
                <a:gd name="connsiteX10" fmla="*/ 164306 w 1454943"/>
                <a:gd name="connsiteY10" fmla="*/ 233362 h 333375"/>
                <a:gd name="connsiteX11" fmla="*/ 66675 w 1454943"/>
                <a:gd name="connsiteY11" fmla="*/ 135731 h 333375"/>
                <a:gd name="connsiteX12" fmla="*/ 21431 w 1454943"/>
                <a:gd name="connsiteY12" fmla="*/ 85725 h 333375"/>
                <a:gd name="connsiteX13" fmla="*/ 7143 w 1454943"/>
                <a:gd name="connsiteY13" fmla="*/ 66675 h 333375"/>
                <a:gd name="connsiteX14" fmla="*/ 0 w 1454943"/>
                <a:gd name="connsiteY14" fmla="*/ 54769 h 333375"/>
                <a:gd name="connsiteX15" fmla="*/ 0 w 1454943"/>
                <a:gd name="connsiteY15" fmla="*/ 45244 h 333375"/>
                <a:gd name="connsiteX16" fmla="*/ 2381 w 1454943"/>
                <a:gd name="connsiteY16" fmla="*/ 28575 h 333375"/>
                <a:gd name="connsiteX17" fmla="*/ 14287 w 1454943"/>
                <a:gd name="connsiteY17" fmla="*/ 23812 h 333375"/>
                <a:gd name="connsiteX18" fmla="*/ 35718 w 1454943"/>
                <a:gd name="connsiteY18" fmla="*/ 33337 h 333375"/>
                <a:gd name="connsiteX19" fmla="*/ 78581 w 1454943"/>
                <a:gd name="connsiteY19" fmla="*/ 59531 h 333375"/>
                <a:gd name="connsiteX20" fmla="*/ 150018 w 1454943"/>
                <a:gd name="connsiteY20" fmla="*/ 97631 h 333375"/>
                <a:gd name="connsiteX21" fmla="*/ 209550 w 1454943"/>
                <a:gd name="connsiteY21" fmla="*/ 121444 h 333375"/>
                <a:gd name="connsiteX22" fmla="*/ 261937 w 1454943"/>
                <a:gd name="connsiteY22" fmla="*/ 138112 h 333375"/>
                <a:gd name="connsiteX23" fmla="*/ 309562 w 1454943"/>
                <a:gd name="connsiteY23" fmla="*/ 150019 h 333375"/>
                <a:gd name="connsiteX24" fmla="*/ 366712 w 1454943"/>
                <a:gd name="connsiteY24" fmla="*/ 157162 h 333375"/>
                <a:gd name="connsiteX25" fmla="*/ 407193 w 1454943"/>
                <a:gd name="connsiteY25" fmla="*/ 159544 h 333375"/>
                <a:gd name="connsiteX26" fmla="*/ 509587 w 1454943"/>
                <a:gd name="connsiteY26" fmla="*/ 150019 h 333375"/>
                <a:gd name="connsiteX27" fmla="*/ 764381 w 1454943"/>
                <a:gd name="connsiteY27" fmla="*/ 109537 h 333375"/>
                <a:gd name="connsiteX28" fmla="*/ 1016793 w 1454943"/>
                <a:gd name="connsiteY28" fmla="*/ 59531 h 333375"/>
                <a:gd name="connsiteX29" fmla="*/ 1081087 w 1454943"/>
                <a:gd name="connsiteY29" fmla="*/ 40481 h 333375"/>
                <a:gd name="connsiteX30" fmla="*/ 1107281 w 1454943"/>
                <a:gd name="connsiteY30" fmla="*/ 30956 h 333375"/>
                <a:gd name="connsiteX31" fmla="*/ 1169193 w 1454943"/>
                <a:gd name="connsiteY31" fmla="*/ 7144 h 333375"/>
                <a:gd name="connsiteX32" fmla="*/ 1204912 w 1454943"/>
                <a:gd name="connsiteY32" fmla="*/ 0 h 333375"/>
                <a:gd name="connsiteX33" fmla="*/ 1245393 w 1454943"/>
                <a:gd name="connsiteY33" fmla="*/ 2381 h 333375"/>
                <a:gd name="connsiteX34" fmla="*/ 1309687 w 1454943"/>
                <a:gd name="connsiteY34" fmla="*/ 38100 h 333375"/>
                <a:gd name="connsiteX35" fmla="*/ 1454943 w 1454943"/>
                <a:gd name="connsiteY35" fmla="*/ 121444 h 333375"/>
                <a:gd name="connsiteX36" fmla="*/ 1419225 w 1454943"/>
                <a:gd name="connsiteY36" fmla="*/ 195262 h 333375"/>
                <a:gd name="connsiteX37" fmla="*/ 1200150 w 1454943"/>
                <a:gd name="connsiteY37" fmla="*/ 216694 h 333375"/>
                <a:gd name="connsiteX38" fmla="*/ 766762 w 1454943"/>
                <a:gd name="connsiteY38" fmla="*/ 269081 h 333375"/>
                <a:gd name="connsiteX39" fmla="*/ 700087 w 1454943"/>
                <a:gd name="connsiteY39" fmla="*/ 2786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3375">
                  <a:moveTo>
                    <a:pt x="700087" y="278606"/>
                  </a:moveTo>
                  <a:lnTo>
                    <a:pt x="597693" y="288131"/>
                  </a:lnTo>
                  <a:lnTo>
                    <a:pt x="569118" y="297656"/>
                  </a:lnTo>
                  <a:lnTo>
                    <a:pt x="521493" y="316706"/>
                  </a:lnTo>
                  <a:lnTo>
                    <a:pt x="481012" y="328612"/>
                  </a:lnTo>
                  <a:lnTo>
                    <a:pt x="431006" y="333375"/>
                  </a:lnTo>
                  <a:lnTo>
                    <a:pt x="383381" y="333375"/>
                  </a:lnTo>
                  <a:lnTo>
                    <a:pt x="333375" y="326231"/>
                  </a:lnTo>
                  <a:lnTo>
                    <a:pt x="273843" y="309562"/>
                  </a:lnTo>
                  <a:lnTo>
                    <a:pt x="233362" y="292894"/>
                  </a:lnTo>
                  <a:lnTo>
                    <a:pt x="164306" y="233362"/>
                  </a:lnTo>
                  <a:lnTo>
                    <a:pt x="66675" y="135731"/>
                  </a:lnTo>
                  <a:lnTo>
                    <a:pt x="21431" y="85725"/>
                  </a:lnTo>
                  <a:lnTo>
                    <a:pt x="7143" y="66675"/>
                  </a:lnTo>
                  <a:lnTo>
                    <a:pt x="0" y="54769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7" y="23812"/>
                  </a:lnTo>
                  <a:lnTo>
                    <a:pt x="35718" y="33337"/>
                  </a:lnTo>
                  <a:lnTo>
                    <a:pt x="78581" y="59531"/>
                  </a:lnTo>
                  <a:lnTo>
                    <a:pt x="150018" y="97631"/>
                  </a:lnTo>
                  <a:lnTo>
                    <a:pt x="209550" y="121444"/>
                  </a:lnTo>
                  <a:lnTo>
                    <a:pt x="261937" y="138112"/>
                  </a:lnTo>
                  <a:lnTo>
                    <a:pt x="309562" y="150019"/>
                  </a:lnTo>
                  <a:lnTo>
                    <a:pt x="366712" y="157162"/>
                  </a:lnTo>
                  <a:lnTo>
                    <a:pt x="407193" y="159544"/>
                  </a:lnTo>
                  <a:lnTo>
                    <a:pt x="509587" y="150019"/>
                  </a:lnTo>
                  <a:lnTo>
                    <a:pt x="764381" y="109537"/>
                  </a:lnTo>
                  <a:lnTo>
                    <a:pt x="1016793" y="59531"/>
                  </a:lnTo>
                  <a:lnTo>
                    <a:pt x="1081087" y="40481"/>
                  </a:lnTo>
                  <a:lnTo>
                    <a:pt x="1107281" y="30956"/>
                  </a:lnTo>
                  <a:lnTo>
                    <a:pt x="1169193" y="7144"/>
                  </a:lnTo>
                  <a:lnTo>
                    <a:pt x="1204912" y="0"/>
                  </a:lnTo>
                  <a:lnTo>
                    <a:pt x="1245393" y="2381"/>
                  </a:lnTo>
                  <a:lnTo>
                    <a:pt x="1309687" y="38100"/>
                  </a:lnTo>
                  <a:lnTo>
                    <a:pt x="1454943" y="121444"/>
                  </a:lnTo>
                  <a:lnTo>
                    <a:pt x="1419225" y="195262"/>
                  </a:lnTo>
                  <a:lnTo>
                    <a:pt x="1200150" y="216694"/>
                  </a:lnTo>
                  <a:lnTo>
                    <a:pt x="766762" y="269081"/>
                  </a:lnTo>
                  <a:lnTo>
                    <a:pt x="7000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91E5051D-C7F6-384F-B5CB-EEA0A86BAD09}"/>
                </a:ext>
              </a:extLst>
            </p:cNvPr>
            <p:cNvSpPr/>
            <p:nvPr/>
          </p:nvSpPr>
          <p:spPr>
            <a:xfrm>
              <a:off x="4505325" y="3071813"/>
              <a:ext cx="2762250" cy="492125"/>
            </a:xfrm>
            <a:custGeom>
              <a:avLst/>
              <a:gdLst>
                <a:gd name="connsiteX0" fmla="*/ 1007269 w 2762250"/>
                <a:gd name="connsiteY0" fmla="*/ 202406 h 492918"/>
                <a:gd name="connsiteX1" fmla="*/ 1166813 w 2762250"/>
                <a:gd name="connsiteY1" fmla="*/ 180975 h 492918"/>
                <a:gd name="connsiteX2" fmla="*/ 1331119 w 2762250"/>
                <a:gd name="connsiteY2" fmla="*/ 157162 h 492918"/>
                <a:gd name="connsiteX3" fmla="*/ 1602581 w 2762250"/>
                <a:gd name="connsiteY3" fmla="*/ 114300 h 492918"/>
                <a:gd name="connsiteX4" fmla="*/ 1759744 w 2762250"/>
                <a:gd name="connsiteY4" fmla="*/ 85725 h 492918"/>
                <a:gd name="connsiteX5" fmla="*/ 2043113 w 2762250"/>
                <a:gd name="connsiteY5" fmla="*/ 54768 h 492918"/>
                <a:gd name="connsiteX6" fmla="*/ 2238375 w 2762250"/>
                <a:gd name="connsiteY6" fmla="*/ 30956 h 492918"/>
                <a:gd name="connsiteX7" fmla="*/ 2319338 w 2762250"/>
                <a:gd name="connsiteY7" fmla="*/ 21431 h 492918"/>
                <a:gd name="connsiteX8" fmla="*/ 2364581 w 2762250"/>
                <a:gd name="connsiteY8" fmla="*/ 9525 h 492918"/>
                <a:gd name="connsiteX9" fmla="*/ 2397919 w 2762250"/>
                <a:gd name="connsiteY9" fmla="*/ 0 h 492918"/>
                <a:gd name="connsiteX10" fmla="*/ 2407444 w 2762250"/>
                <a:gd name="connsiteY10" fmla="*/ 0 h 492918"/>
                <a:gd name="connsiteX11" fmla="*/ 2438400 w 2762250"/>
                <a:gd name="connsiteY11" fmla="*/ 4762 h 492918"/>
                <a:gd name="connsiteX12" fmla="*/ 2521744 w 2762250"/>
                <a:gd name="connsiteY12" fmla="*/ 30956 h 492918"/>
                <a:gd name="connsiteX13" fmla="*/ 2590800 w 2762250"/>
                <a:gd name="connsiteY13" fmla="*/ 54768 h 492918"/>
                <a:gd name="connsiteX14" fmla="*/ 2633663 w 2762250"/>
                <a:gd name="connsiteY14" fmla="*/ 73818 h 492918"/>
                <a:gd name="connsiteX15" fmla="*/ 2686050 w 2762250"/>
                <a:gd name="connsiteY15" fmla="*/ 104775 h 492918"/>
                <a:gd name="connsiteX16" fmla="*/ 2712244 w 2762250"/>
                <a:gd name="connsiteY16" fmla="*/ 123825 h 492918"/>
                <a:gd name="connsiteX17" fmla="*/ 2731294 w 2762250"/>
                <a:gd name="connsiteY17" fmla="*/ 140493 h 492918"/>
                <a:gd name="connsiteX18" fmla="*/ 2745581 w 2762250"/>
                <a:gd name="connsiteY18" fmla="*/ 159543 h 492918"/>
                <a:gd name="connsiteX19" fmla="*/ 2757488 w 2762250"/>
                <a:gd name="connsiteY19" fmla="*/ 183356 h 492918"/>
                <a:gd name="connsiteX20" fmla="*/ 2762250 w 2762250"/>
                <a:gd name="connsiteY20" fmla="*/ 207168 h 492918"/>
                <a:gd name="connsiteX21" fmla="*/ 2759869 w 2762250"/>
                <a:gd name="connsiteY21" fmla="*/ 226218 h 492918"/>
                <a:gd name="connsiteX22" fmla="*/ 2752725 w 2762250"/>
                <a:gd name="connsiteY22" fmla="*/ 238125 h 492918"/>
                <a:gd name="connsiteX23" fmla="*/ 2724150 w 2762250"/>
                <a:gd name="connsiteY23" fmla="*/ 254793 h 492918"/>
                <a:gd name="connsiteX24" fmla="*/ 2678906 w 2762250"/>
                <a:gd name="connsiteY24" fmla="*/ 266700 h 492918"/>
                <a:gd name="connsiteX25" fmla="*/ 2638425 w 2762250"/>
                <a:gd name="connsiteY25" fmla="*/ 269081 h 492918"/>
                <a:gd name="connsiteX26" fmla="*/ 2581275 w 2762250"/>
                <a:gd name="connsiteY26" fmla="*/ 269081 h 492918"/>
                <a:gd name="connsiteX27" fmla="*/ 2509838 w 2762250"/>
                <a:gd name="connsiteY27" fmla="*/ 266700 h 492918"/>
                <a:gd name="connsiteX28" fmla="*/ 2447925 w 2762250"/>
                <a:gd name="connsiteY28" fmla="*/ 259556 h 492918"/>
                <a:gd name="connsiteX29" fmla="*/ 2366963 w 2762250"/>
                <a:gd name="connsiteY29" fmla="*/ 247650 h 492918"/>
                <a:gd name="connsiteX30" fmla="*/ 2309813 w 2762250"/>
                <a:gd name="connsiteY30" fmla="*/ 242887 h 492918"/>
                <a:gd name="connsiteX31" fmla="*/ 2159794 w 2762250"/>
                <a:gd name="connsiteY31" fmla="*/ 240506 h 492918"/>
                <a:gd name="connsiteX32" fmla="*/ 1978819 w 2762250"/>
                <a:gd name="connsiteY32" fmla="*/ 247650 h 492918"/>
                <a:gd name="connsiteX33" fmla="*/ 1816894 w 2762250"/>
                <a:gd name="connsiteY33" fmla="*/ 259556 h 492918"/>
                <a:gd name="connsiteX34" fmla="*/ 1581150 w 2762250"/>
                <a:gd name="connsiteY34" fmla="*/ 288131 h 492918"/>
                <a:gd name="connsiteX35" fmla="*/ 1297781 w 2762250"/>
                <a:gd name="connsiteY35" fmla="*/ 326231 h 492918"/>
                <a:gd name="connsiteX36" fmla="*/ 1216819 w 2762250"/>
                <a:gd name="connsiteY36" fmla="*/ 338137 h 492918"/>
                <a:gd name="connsiteX37" fmla="*/ 1076325 w 2762250"/>
                <a:gd name="connsiteY37" fmla="*/ 381000 h 492918"/>
                <a:gd name="connsiteX38" fmla="*/ 864394 w 2762250"/>
                <a:gd name="connsiteY38" fmla="*/ 414337 h 492918"/>
                <a:gd name="connsiteX39" fmla="*/ 611981 w 2762250"/>
                <a:gd name="connsiteY39" fmla="*/ 457200 h 492918"/>
                <a:gd name="connsiteX40" fmla="*/ 554831 w 2762250"/>
                <a:gd name="connsiteY40" fmla="*/ 469106 h 492918"/>
                <a:gd name="connsiteX41" fmla="*/ 521494 w 2762250"/>
                <a:gd name="connsiteY41" fmla="*/ 481012 h 492918"/>
                <a:gd name="connsiteX42" fmla="*/ 488156 w 2762250"/>
                <a:gd name="connsiteY42" fmla="*/ 490537 h 492918"/>
                <a:gd name="connsiteX43" fmla="*/ 452438 w 2762250"/>
                <a:gd name="connsiteY43" fmla="*/ 492918 h 492918"/>
                <a:gd name="connsiteX44" fmla="*/ 407194 w 2762250"/>
                <a:gd name="connsiteY44" fmla="*/ 488156 h 492918"/>
                <a:gd name="connsiteX45" fmla="*/ 359569 w 2762250"/>
                <a:gd name="connsiteY45" fmla="*/ 473868 h 492918"/>
                <a:gd name="connsiteX46" fmla="*/ 307181 w 2762250"/>
                <a:gd name="connsiteY46" fmla="*/ 447675 h 492918"/>
                <a:gd name="connsiteX47" fmla="*/ 252413 w 2762250"/>
                <a:gd name="connsiteY47" fmla="*/ 414337 h 492918"/>
                <a:gd name="connsiteX48" fmla="*/ 188119 w 2762250"/>
                <a:gd name="connsiteY48" fmla="*/ 369093 h 492918"/>
                <a:gd name="connsiteX49" fmla="*/ 150019 w 2762250"/>
                <a:gd name="connsiteY49" fmla="*/ 338137 h 492918"/>
                <a:gd name="connsiteX50" fmla="*/ 100013 w 2762250"/>
                <a:gd name="connsiteY50" fmla="*/ 288131 h 492918"/>
                <a:gd name="connsiteX51" fmla="*/ 64294 w 2762250"/>
                <a:gd name="connsiteY51" fmla="*/ 247650 h 492918"/>
                <a:gd name="connsiteX52" fmla="*/ 26194 w 2762250"/>
                <a:gd name="connsiteY52" fmla="*/ 200025 h 492918"/>
                <a:gd name="connsiteX53" fmla="*/ 2381 w 2762250"/>
                <a:gd name="connsiteY53" fmla="*/ 150018 h 492918"/>
                <a:gd name="connsiteX54" fmla="*/ 0 w 2762250"/>
                <a:gd name="connsiteY54" fmla="*/ 130968 h 492918"/>
                <a:gd name="connsiteX55" fmla="*/ 11906 w 2762250"/>
                <a:gd name="connsiteY55" fmla="*/ 121443 h 492918"/>
                <a:gd name="connsiteX56" fmla="*/ 28575 w 2762250"/>
                <a:gd name="connsiteY56" fmla="*/ 121443 h 492918"/>
                <a:gd name="connsiteX57" fmla="*/ 57150 w 2762250"/>
                <a:gd name="connsiteY57" fmla="*/ 133350 h 492918"/>
                <a:gd name="connsiteX58" fmla="*/ 95250 w 2762250"/>
                <a:gd name="connsiteY58" fmla="*/ 157162 h 492918"/>
                <a:gd name="connsiteX59" fmla="*/ 133350 w 2762250"/>
                <a:gd name="connsiteY59" fmla="*/ 176212 h 492918"/>
                <a:gd name="connsiteX60" fmla="*/ 197644 w 2762250"/>
                <a:gd name="connsiteY60" fmla="*/ 209550 h 492918"/>
                <a:gd name="connsiteX61" fmla="*/ 252413 w 2762250"/>
                <a:gd name="connsiteY61" fmla="*/ 228600 h 492918"/>
                <a:gd name="connsiteX62" fmla="*/ 302419 w 2762250"/>
                <a:gd name="connsiteY62" fmla="*/ 240506 h 492918"/>
                <a:gd name="connsiteX63" fmla="*/ 364331 w 2762250"/>
                <a:gd name="connsiteY63" fmla="*/ 247650 h 492918"/>
                <a:gd name="connsiteX64" fmla="*/ 511969 w 2762250"/>
                <a:gd name="connsiteY64" fmla="*/ 242887 h 492918"/>
                <a:gd name="connsiteX65" fmla="*/ 757238 w 2762250"/>
                <a:gd name="connsiteY65" fmla="*/ 228600 h 492918"/>
                <a:gd name="connsiteX66" fmla="*/ 1007269 w 2762250"/>
                <a:gd name="connsiteY66" fmla="*/ 2024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2250" h="492918">
                  <a:moveTo>
                    <a:pt x="1007269" y="202406"/>
                  </a:moveTo>
                  <a:lnTo>
                    <a:pt x="1166813" y="180975"/>
                  </a:lnTo>
                  <a:lnTo>
                    <a:pt x="1331119" y="157162"/>
                  </a:lnTo>
                  <a:lnTo>
                    <a:pt x="1602581" y="114300"/>
                  </a:lnTo>
                  <a:lnTo>
                    <a:pt x="1759744" y="85725"/>
                  </a:lnTo>
                  <a:lnTo>
                    <a:pt x="2043113" y="54768"/>
                  </a:lnTo>
                  <a:lnTo>
                    <a:pt x="2238375" y="30956"/>
                  </a:lnTo>
                  <a:lnTo>
                    <a:pt x="2319338" y="21431"/>
                  </a:lnTo>
                  <a:lnTo>
                    <a:pt x="2364581" y="9525"/>
                  </a:lnTo>
                  <a:lnTo>
                    <a:pt x="2397919" y="0"/>
                  </a:lnTo>
                  <a:lnTo>
                    <a:pt x="2407444" y="0"/>
                  </a:lnTo>
                  <a:lnTo>
                    <a:pt x="2438400" y="4762"/>
                  </a:lnTo>
                  <a:lnTo>
                    <a:pt x="2521744" y="30956"/>
                  </a:lnTo>
                  <a:lnTo>
                    <a:pt x="2590800" y="54768"/>
                  </a:lnTo>
                  <a:lnTo>
                    <a:pt x="2633663" y="73818"/>
                  </a:lnTo>
                  <a:lnTo>
                    <a:pt x="2686050" y="104775"/>
                  </a:lnTo>
                  <a:lnTo>
                    <a:pt x="2712244" y="123825"/>
                  </a:lnTo>
                  <a:lnTo>
                    <a:pt x="2731294" y="140493"/>
                  </a:lnTo>
                  <a:lnTo>
                    <a:pt x="2745581" y="159543"/>
                  </a:lnTo>
                  <a:lnTo>
                    <a:pt x="2757488" y="183356"/>
                  </a:lnTo>
                  <a:lnTo>
                    <a:pt x="2762250" y="207168"/>
                  </a:lnTo>
                  <a:lnTo>
                    <a:pt x="2759869" y="226218"/>
                  </a:lnTo>
                  <a:lnTo>
                    <a:pt x="2752725" y="238125"/>
                  </a:lnTo>
                  <a:lnTo>
                    <a:pt x="2724150" y="254793"/>
                  </a:lnTo>
                  <a:lnTo>
                    <a:pt x="2678906" y="266700"/>
                  </a:lnTo>
                  <a:lnTo>
                    <a:pt x="2638425" y="269081"/>
                  </a:lnTo>
                  <a:lnTo>
                    <a:pt x="2581275" y="269081"/>
                  </a:lnTo>
                  <a:lnTo>
                    <a:pt x="2509838" y="266700"/>
                  </a:lnTo>
                  <a:lnTo>
                    <a:pt x="2447925" y="259556"/>
                  </a:lnTo>
                  <a:lnTo>
                    <a:pt x="2366963" y="247650"/>
                  </a:lnTo>
                  <a:lnTo>
                    <a:pt x="2309813" y="242887"/>
                  </a:lnTo>
                  <a:lnTo>
                    <a:pt x="2159794" y="240506"/>
                  </a:lnTo>
                  <a:lnTo>
                    <a:pt x="1978819" y="247650"/>
                  </a:lnTo>
                  <a:lnTo>
                    <a:pt x="1816894" y="259556"/>
                  </a:lnTo>
                  <a:lnTo>
                    <a:pt x="1581150" y="288131"/>
                  </a:lnTo>
                  <a:lnTo>
                    <a:pt x="1297781" y="326231"/>
                  </a:lnTo>
                  <a:lnTo>
                    <a:pt x="1216819" y="338137"/>
                  </a:lnTo>
                  <a:lnTo>
                    <a:pt x="1076325" y="381000"/>
                  </a:lnTo>
                  <a:lnTo>
                    <a:pt x="864394" y="414337"/>
                  </a:lnTo>
                  <a:lnTo>
                    <a:pt x="611981" y="457200"/>
                  </a:lnTo>
                  <a:lnTo>
                    <a:pt x="554831" y="469106"/>
                  </a:lnTo>
                  <a:lnTo>
                    <a:pt x="521494" y="481012"/>
                  </a:lnTo>
                  <a:lnTo>
                    <a:pt x="488156" y="490537"/>
                  </a:lnTo>
                  <a:lnTo>
                    <a:pt x="452438" y="492918"/>
                  </a:lnTo>
                  <a:lnTo>
                    <a:pt x="407194" y="488156"/>
                  </a:lnTo>
                  <a:lnTo>
                    <a:pt x="359569" y="473868"/>
                  </a:lnTo>
                  <a:lnTo>
                    <a:pt x="307181" y="447675"/>
                  </a:lnTo>
                  <a:lnTo>
                    <a:pt x="252413" y="414337"/>
                  </a:lnTo>
                  <a:lnTo>
                    <a:pt x="188119" y="369093"/>
                  </a:lnTo>
                  <a:lnTo>
                    <a:pt x="150019" y="338137"/>
                  </a:lnTo>
                  <a:lnTo>
                    <a:pt x="100013" y="288131"/>
                  </a:lnTo>
                  <a:lnTo>
                    <a:pt x="64294" y="247650"/>
                  </a:lnTo>
                  <a:lnTo>
                    <a:pt x="26194" y="200025"/>
                  </a:lnTo>
                  <a:lnTo>
                    <a:pt x="2381" y="150018"/>
                  </a:lnTo>
                  <a:lnTo>
                    <a:pt x="0" y="130968"/>
                  </a:lnTo>
                  <a:lnTo>
                    <a:pt x="11906" y="121443"/>
                  </a:lnTo>
                  <a:lnTo>
                    <a:pt x="28575" y="121443"/>
                  </a:lnTo>
                  <a:lnTo>
                    <a:pt x="57150" y="133350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7644" y="209550"/>
                  </a:lnTo>
                  <a:lnTo>
                    <a:pt x="252413" y="228600"/>
                  </a:lnTo>
                  <a:lnTo>
                    <a:pt x="302419" y="240506"/>
                  </a:lnTo>
                  <a:lnTo>
                    <a:pt x="364331" y="247650"/>
                  </a:lnTo>
                  <a:lnTo>
                    <a:pt x="511969" y="242887"/>
                  </a:lnTo>
                  <a:lnTo>
                    <a:pt x="757238" y="228600"/>
                  </a:lnTo>
                  <a:lnTo>
                    <a:pt x="100726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82F70BED-D855-EA4D-9FE7-C6CC7DF0BCF4}"/>
                </a:ext>
              </a:extLst>
            </p:cNvPr>
            <p:cNvSpPr/>
            <p:nvPr/>
          </p:nvSpPr>
          <p:spPr>
            <a:xfrm>
              <a:off x="5537200" y="3371850"/>
              <a:ext cx="536575" cy="2587625"/>
            </a:xfrm>
            <a:custGeom>
              <a:avLst/>
              <a:gdLst>
                <a:gd name="connsiteX0" fmla="*/ 268541 w 537082"/>
                <a:gd name="connsiteY0" fmla="*/ 815822 h 2586835"/>
                <a:gd name="connsiteX1" fmla="*/ 278739 w 537082"/>
                <a:gd name="connsiteY1" fmla="*/ 390915 h 2586835"/>
                <a:gd name="connsiteX2" fmla="*/ 271940 w 537082"/>
                <a:gd name="connsiteY2" fmla="*/ 329728 h 2586835"/>
                <a:gd name="connsiteX3" fmla="*/ 258343 w 537082"/>
                <a:gd name="connsiteY3" fmla="*/ 285538 h 2586835"/>
                <a:gd name="connsiteX4" fmla="*/ 237948 w 537082"/>
                <a:gd name="connsiteY4" fmla="*/ 248146 h 2586835"/>
                <a:gd name="connsiteX5" fmla="*/ 207354 w 537082"/>
                <a:gd name="connsiteY5" fmla="*/ 210754 h 2586835"/>
                <a:gd name="connsiteX6" fmla="*/ 115575 w 537082"/>
                <a:gd name="connsiteY6" fmla="*/ 129172 h 2586835"/>
                <a:gd name="connsiteX7" fmla="*/ 0 w 537082"/>
                <a:gd name="connsiteY7" fmla="*/ 30594 h 2586835"/>
                <a:gd name="connsiteX8" fmla="*/ 152966 w 537082"/>
                <a:gd name="connsiteY8" fmla="*/ 0 h 2586835"/>
                <a:gd name="connsiteX9" fmla="*/ 322929 w 537082"/>
                <a:gd name="connsiteY9" fmla="*/ 98579 h 2586835"/>
                <a:gd name="connsiteX10" fmla="*/ 390914 w 537082"/>
                <a:gd name="connsiteY10" fmla="*/ 146168 h 2586835"/>
                <a:gd name="connsiteX11" fmla="*/ 472497 w 537082"/>
                <a:gd name="connsiteY11" fmla="*/ 203956 h 2586835"/>
                <a:gd name="connsiteX12" fmla="*/ 503090 w 537082"/>
                <a:gd name="connsiteY12" fmla="*/ 224351 h 2586835"/>
                <a:gd name="connsiteX13" fmla="*/ 513288 w 537082"/>
                <a:gd name="connsiteY13" fmla="*/ 237948 h 2586835"/>
                <a:gd name="connsiteX14" fmla="*/ 526885 w 537082"/>
                <a:gd name="connsiteY14" fmla="*/ 258344 h 2586835"/>
                <a:gd name="connsiteX15" fmla="*/ 533683 w 537082"/>
                <a:gd name="connsiteY15" fmla="*/ 282139 h 2586835"/>
                <a:gd name="connsiteX16" fmla="*/ 537082 w 537082"/>
                <a:gd name="connsiteY16" fmla="*/ 309333 h 2586835"/>
                <a:gd name="connsiteX17" fmla="*/ 526885 w 537082"/>
                <a:gd name="connsiteY17" fmla="*/ 356922 h 2586835"/>
                <a:gd name="connsiteX18" fmla="*/ 520086 w 537082"/>
                <a:gd name="connsiteY18" fmla="*/ 387516 h 2586835"/>
                <a:gd name="connsiteX19" fmla="*/ 509888 w 537082"/>
                <a:gd name="connsiteY19" fmla="*/ 465699 h 2586835"/>
                <a:gd name="connsiteX20" fmla="*/ 499691 w 537082"/>
                <a:gd name="connsiteY20" fmla="*/ 686650 h 2586835"/>
                <a:gd name="connsiteX21" fmla="*/ 503090 w 537082"/>
                <a:gd name="connsiteY21" fmla="*/ 1227132 h 2586835"/>
                <a:gd name="connsiteX22" fmla="*/ 499691 w 537082"/>
                <a:gd name="connsiteY22" fmla="*/ 1713226 h 2586835"/>
                <a:gd name="connsiteX23" fmla="*/ 499691 w 537082"/>
                <a:gd name="connsiteY23" fmla="*/ 1818603 h 2586835"/>
                <a:gd name="connsiteX24" fmla="*/ 506489 w 537082"/>
                <a:gd name="connsiteY24" fmla="*/ 1893386 h 2586835"/>
                <a:gd name="connsiteX25" fmla="*/ 513288 w 537082"/>
                <a:gd name="connsiteY25" fmla="*/ 1974968 h 2586835"/>
                <a:gd name="connsiteX26" fmla="*/ 523485 w 537082"/>
                <a:gd name="connsiteY26" fmla="*/ 2049752 h 2586835"/>
                <a:gd name="connsiteX27" fmla="*/ 523485 w 537082"/>
                <a:gd name="connsiteY27" fmla="*/ 2087144 h 2586835"/>
                <a:gd name="connsiteX28" fmla="*/ 520086 w 537082"/>
                <a:gd name="connsiteY28" fmla="*/ 2141532 h 2586835"/>
                <a:gd name="connsiteX29" fmla="*/ 513288 w 537082"/>
                <a:gd name="connsiteY29" fmla="*/ 2202719 h 2586835"/>
                <a:gd name="connsiteX30" fmla="*/ 496291 w 537082"/>
                <a:gd name="connsiteY30" fmla="*/ 2280902 h 2586835"/>
                <a:gd name="connsiteX31" fmla="*/ 469097 w 537082"/>
                <a:gd name="connsiteY31" fmla="*/ 2362484 h 2586835"/>
                <a:gd name="connsiteX32" fmla="*/ 428306 w 537082"/>
                <a:gd name="connsiteY32" fmla="*/ 2450864 h 2586835"/>
                <a:gd name="connsiteX33" fmla="*/ 370519 w 537082"/>
                <a:gd name="connsiteY33" fmla="*/ 2549443 h 2586835"/>
                <a:gd name="connsiteX34" fmla="*/ 343325 w 537082"/>
                <a:gd name="connsiteY34" fmla="*/ 2583435 h 2586835"/>
                <a:gd name="connsiteX35" fmla="*/ 329728 w 537082"/>
                <a:gd name="connsiteY35" fmla="*/ 2586835 h 2586835"/>
                <a:gd name="connsiteX36" fmla="*/ 299134 w 537082"/>
                <a:gd name="connsiteY36" fmla="*/ 2583435 h 2586835"/>
                <a:gd name="connsiteX37" fmla="*/ 275340 w 537082"/>
                <a:gd name="connsiteY37" fmla="*/ 2569838 h 2586835"/>
                <a:gd name="connsiteX38" fmla="*/ 254944 w 537082"/>
                <a:gd name="connsiteY38" fmla="*/ 2549443 h 2586835"/>
                <a:gd name="connsiteX39" fmla="*/ 234549 w 537082"/>
                <a:gd name="connsiteY39" fmla="*/ 2512051 h 2586835"/>
                <a:gd name="connsiteX40" fmla="*/ 210754 w 537082"/>
                <a:gd name="connsiteY40" fmla="*/ 2454264 h 2586835"/>
                <a:gd name="connsiteX41" fmla="*/ 237948 w 537082"/>
                <a:gd name="connsiteY41" fmla="*/ 1923980 h 2586835"/>
                <a:gd name="connsiteX42" fmla="*/ 268541 w 537082"/>
                <a:gd name="connsiteY42" fmla="*/ 815822 h 258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7082" h="2586835">
                  <a:moveTo>
                    <a:pt x="268541" y="815822"/>
                  </a:moveTo>
                  <a:lnTo>
                    <a:pt x="278739" y="390915"/>
                  </a:lnTo>
                  <a:lnTo>
                    <a:pt x="271940" y="329728"/>
                  </a:lnTo>
                  <a:lnTo>
                    <a:pt x="258343" y="285538"/>
                  </a:lnTo>
                  <a:lnTo>
                    <a:pt x="237948" y="248146"/>
                  </a:lnTo>
                  <a:lnTo>
                    <a:pt x="207354" y="210754"/>
                  </a:lnTo>
                  <a:lnTo>
                    <a:pt x="115575" y="129172"/>
                  </a:lnTo>
                  <a:lnTo>
                    <a:pt x="0" y="30594"/>
                  </a:lnTo>
                  <a:lnTo>
                    <a:pt x="152966" y="0"/>
                  </a:lnTo>
                  <a:lnTo>
                    <a:pt x="322929" y="98579"/>
                  </a:lnTo>
                  <a:lnTo>
                    <a:pt x="390914" y="146168"/>
                  </a:lnTo>
                  <a:lnTo>
                    <a:pt x="472497" y="203956"/>
                  </a:lnTo>
                  <a:lnTo>
                    <a:pt x="503090" y="224351"/>
                  </a:lnTo>
                  <a:lnTo>
                    <a:pt x="513288" y="237948"/>
                  </a:lnTo>
                  <a:lnTo>
                    <a:pt x="526885" y="258344"/>
                  </a:lnTo>
                  <a:lnTo>
                    <a:pt x="533683" y="282139"/>
                  </a:lnTo>
                  <a:lnTo>
                    <a:pt x="537082" y="309333"/>
                  </a:lnTo>
                  <a:lnTo>
                    <a:pt x="526885" y="356922"/>
                  </a:lnTo>
                  <a:lnTo>
                    <a:pt x="520086" y="387516"/>
                  </a:lnTo>
                  <a:lnTo>
                    <a:pt x="509888" y="465699"/>
                  </a:lnTo>
                  <a:lnTo>
                    <a:pt x="499691" y="686650"/>
                  </a:lnTo>
                  <a:lnTo>
                    <a:pt x="503090" y="1227132"/>
                  </a:lnTo>
                  <a:lnTo>
                    <a:pt x="499691" y="1713226"/>
                  </a:lnTo>
                  <a:lnTo>
                    <a:pt x="499691" y="1818603"/>
                  </a:lnTo>
                  <a:lnTo>
                    <a:pt x="506489" y="1893386"/>
                  </a:lnTo>
                  <a:lnTo>
                    <a:pt x="513288" y="1974968"/>
                  </a:lnTo>
                  <a:lnTo>
                    <a:pt x="523485" y="2049752"/>
                  </a:lnTo>
                  <a:lnTo>
                    <a:pt x="523485" y="2087144"/>
                  </a:lnTo>
                  <a:lnTo>
                    <a:pt x="520086" y="2141532"/>
                  </a:lnTo>
                  <a:lnTo>
                    <a:pt x="513288" y="2202719"/>
                  </a:lnTo>
                  <a:lnTo>
                    <a:pt x="496291" y="2280902"/>
                  </a:lnTo>
                  <a:lnTo>
                    <a:pt x="469097" y="2362484"/>
                  </a:lnTo>
                  <a:lnTo>
                    <a:pt x="428306" y="2450864"/>
                  </a:lnTo>
                  <a:lnTo>
                    <a:pt x="370519" y="2549443"/>
                  </a:lnTo>
                  <a:lnTo>
                    <a:pt x="343325" y="2583435"/>
                  </a:lnTo>
                  <a:lnTo>
                    <a:pt x="329728" y="2586835"/>
                  </a:lnTo>
                  <a:lnTo>
                    <a:pt x="299134" y="2583435"/>
                  </a:lnTo>
                  <a:lnTo>
                    <a:pt x="275340" y="2569838"/>
                  </a:lnTo>
                  <a:lnTo>
                    <a:pt x="254944" y="2549443"/>
                  </a:lnTo>
                  <a:lnTo>
                    <a:pt x="234549" y="2512051"/>
                  </a:lnTo>
                  <a:lnTo>
                    <a:pt x="210754" y="2454264"/>
                  </a:lnTo>
                  <a:lnTo>
                    <a:pt x="237948" y="1923980"/>
                  </a:lnTo>
                  <a:lnTo>
                    <a:pt x="268541" y="815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12E858B7-47DF-9241-AF8D-957D93B02AC5}"/>
                </a:ext>
              </a:extLst>
            </p:cNvPr>
            <p:cNvSpPr/>
            <p:nvPr/>
          </p:nvSpPr>
          <p:spPr>
            <a:xfrm>
              <a:off x="5195888" y="5291138"/>
              <a:ext cx="595312" cy="587375"/>
            </a:xfrm>
            <a:custGeom>
              <a:avLst/>
              <a:gdLst>
                <a:gd name="connsiteX0" fmla="*/ 238125 w 595312"/>
                <a:gd name="connsiteY0" fmla="*/ 85725 h 588168"/>
                <a:gd name="connsiteX1" fmla="*/ 478631 w 595312"/>
                <a:gd name="connsiteY1" fmla="*/ 176212 h 588168"/>
                <a:gd name="connsiteX2" fmla="*/ 490537 w 595312"/>
                <a:gd name="connsiteY2" fmla="*/ 178593 h 588168"/>
                <a:gd name="connsiteX3" fmla="*/ 509587 w 595312"/>
                <a:gd name="connsiteY3" fmla="*/ 180975 h 588168"/>
                <a:gd name="connsiteX4" fmla="*/ 526256 w 595312"/>
                <a:gd name="connsiteY4" fmla="*/ 178593 h 588168"/>
                <a:gd name="connsiteX5" fmla="*/ 547687 w 595312"/>
                <a:gd name="connsiteY5" fmla="*/ 171450 h 588168"/>
                <a:gd name="connsiteX6" fmla="*/ 559593 w 595312"/>
                <a:gd name="connsiteY6" fmla="*/ 157162 h 588168"/>
                <a:gd name="connsiteX7" fmla="*/ 564356 w 595312"/>
                <a:gd name="connsiteY7" fmla="*/ 150018 h 588168"/>
                <a:gd name="connsiteX8" fmla="*/ 595312 w 595312"/>
                <a:gd name="connsiteY8" fmla="*/ 83343 h 588168"/>
                <a:gd name="connsiteX9" fmla="*/ 576262 w 595312"/>
                <a:gd name="connsiteY9" fmla="*/ 588168 h 588168"/>
                <a:gd name="connsiteX10" fmla="*/ 552450 w 595312"/>
                <a:gd name="connsiteY10" fmla="*/ 533400 h 588168"/>
                <a:gd name="connsiteX11" fmla="*/ 535781 w 595312"/>
                <a:gd name="connsiteY11" fmla="*/ 504825 h 588168"/>
                <a:gd name="connsiteX12" fmla="*/ 504825 w 595312"/>
                <a:gd name="connsiteY12" fmla="*/ 459581 h 588168"/>
                <a:gd name="connsiteX13" fmla="*/ 464343 w 595312"/>
                <a:gd name="connsiteY13" fmla="*/ 414337 h 588168"/>
                <a:gd name="connsiteX14" fmla="*/ 404812 w 595312"/>
                <a:gd name="connsiteY14" fmla="*/ 359568 h 588168"/>
                <a:gd name="connsiteX15" fmla="*/ 309562 w 595312"/>
                <a:gd name="connsiteY15" fmla="*/ 273843 h 588168"/>
                <a:gd name="connsiteX16" fmla="*/ 226218 w 595312"/>
                <a:gd name="connsiteY16" fmla="*/ 207168 h 588168"/>
                <a:gd name="connsiteX17" fmla="*/ 145256 w 595312"/>
                <a:gd name="connsiteY17" fmla="*/ 145256 h 588168"/>
                <a:gd name="connsiteX18" fmla="*/ 59531 w 595312"/>
                <a:gd name="connsiteY18" fmla="*/ 88106 h 588168"/>
                <a:gd name="connsiteX19" fmla="*/ 23812 w 595312"/>
                <a:gd name="connsiteY19" fmla="*/ 64293 h 588168"/>
                <a:gd name="connsiteX20" fmla="*/ 16668 w 595312"/>
                <a:gd name="connsiteY20" fmla="*/ 59531 h 588168"/>
                <a:gd name="connsiteX21" fmla="*/ 11906 w 595312"/>
                <a:gd name="connsiteY21" fmla="*/ 50006 h 588168"/>
                <a:gd name="connsiteX22" fmla="*/ 2381 w 595312"/>
                <a:gd name="connsiteY22" fmla="*/ 30956 h 588168"/>
                <a:gd name="connsiteX23" fmla="*/ 0 w 595312"/>
                <a:gd name="connsiteY23" fmla="*/ 11906 h 588168"/>
                <a:gd name="connsiteX24" fmla="*/ 2381 w 595312"/>
                <a:gd name="connsiteY24" fmla="*/ 4762 h 588168"/>
                <a:gd name="connsiteX25" fmla="*/ 14287 w 595312"/>
                <a:gd name="connsiteY25" fmla="*/ 0 h 588168"/>
                <a:gd name="connsiteX26" fmla="*/ 26193 w 595312"/>
                <a:gd name="connsiteY26" fmla="*/ 0 h 588168"/>
                <a:gd name="connsiteX27" fmla="*/ 61912 w 595312"/>
                <a:gd name="connsiteY27" fmla="*/ 11906 h 588168"/>
                <a:gd name="connsiteX28" fmla="*/ 140493 w 595312"/>
                <a:gd name="connsiteY28" fmla="*/ 47625 h 588168"/>
                <a:gd name="connsiteX29" fmla="*/ 238125 w 595312"/>
                <a:gd name="connsiteY29" fmla="*/ 85725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5312" h="588168">
                  <a:moveTo>
                    <a:pt x="238125" y="85725"/>
                  </a:moveTo>
                  <a:lnTo>
                    <a:pt x="478631" y="176212"/>
                  </a:lnTo>
                  <a:lnTo>
                    <a:pt x="490537" y="178593"/>
                  </a:lnTo>
                  <a:lnTo>
                    <a:pt x="509587" y="180975"/>
                  </a:lnTo>
                  <a:lnTo>
                    <a:pt x="526256" y="178593"/>
                  </a:lnTo>
                  <a:lnTo>
                    <a:pt x="547687" y="171450"/>
                  </a:lnTo>
                  <a:lnTo>
                    <a:pt x="559593" y="157162"/>
                  </a:lnTo>
                  <a:lnTo>
                    <a:pt x="564356" y="150018"/>
                  </a:lnTo>
                  <a:lnTo>
                    <a:pt x="595312" y="83343"/>
                  </a:lnTo>
                  <a:lnTo>
                    <a:pt x="576262" y="588168"/>
                  </a:lnTo>
                  <a:lnTo>
                    <a:pt x="552450" y="533400"/>
                  </a:lnTo>
                  <a:lnTo>
                    <a:pt x="535781" y="504825"/>
                  </a:lnTo>
                  <a:lnTo>
                    <a:pt x="504825" y="459581"/>
                  </a:lnTo>
                  <a:lnTo>
                    <a:pt x="464343" y="414337"/>
                  </a:lnTo>
                  <a:lnTo>
                    <a:pt x="404812" y="359568"/>
                  </a:lnTo>
                  <a:lnTo>
                    <a:pt x="309562" y="273843"/>
                  </a:lnTo>
                  <a:lnTo>
                    <a:pt x="226218" y="207168"/>
                  </a:lnTo>
                  <a:lnTo>
                    <a:pt x="145256" y="145256"/>
                  </a:lnTo>
                  <a:lnTo>
                    <a:pt x="59531" y="88106"/>
                  </a:lnTo>
                  <a:lnTo>
                    <a:pt x="23812" y="64293"/>
                  </a:lnTo>
                  <a:lnTo>
                    <a:pt x="16668" y="59531"/>
                  </a:lnTo>
                  <a:lnTo>
                    <a:pt x="11906" y="50006"/>
                  </a:lnTo>
                  <a:lnTo>
                    <a:pt x="2381" y="30956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61912" y="11906"/>
                  </a:lnTo>
                  <a:lnTo>
                    <a:pt x="140493" y="47625"/>
                  </a:lnTo>
                  <a:lnTo>
                    <a:pt x="2381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7B42063F-906D-8A42-94C5-F9F3442BE1DF}"/>
                </a:ext>
              </a:extLst>
            </p:cNvPr>
            <p:cNvSpPr/>
            <p:nvPr/>
          </p:nvSpPr>
          <p:spPr>
            <a:xfrm>
              <a:off x="6134100" y="3581400"/>
              <a:ext cx="881063" cy="760413"/>
            </a:xfrm>
            <a:custGeom>
              <a:avLst/>
              <a:gdLst>
                <a:gd name="connsiteX0" fmla="*/ 395288 w 881063"/>
                <a:gd name="connsiteY0" fmla="*/ 366713 h 759619"/>
                <a:gd name="connsiteX1" fmla="*/ 514350 w 881063"/>
                <a:gd name="connsiteY1" fmla="*/ 247650 h 759619"/>
                <a:gd name="connsiteX2" fmla="*/ 552450 w 881063"/>
                <a:gd name="connsiteY2" fmla="*/ 207169 h 759619"/>
                <a:gd name="connsiteX3" fmla="*/ 561975 w 881063"/>
                <a:gd name="connsiteY3" fmla="*/ 190500 h 759619"/>
                <a:gd name="connsiteX4" fmla="*/ 564356 w 881063"/>
                <a:gd name="connsiteY4" fmla="*/ 176213 h 759619"/>
                <a:gd name="connsiteX5" fmla="*/ 561975 w 881063"/>
                <a:gd name="connsiteY5" fmla="*/ 154781 h 759619"/>
                <a:gd name="connsiteX6" fmla="*/ 547688 w 881063"/>
                <a:gd name="connsiteY6" fmla="*/ 119063 h 759619"/>
                <a:gd name="connsiteX7" fmla="*/ 523875 w 881063"/>
                <a:gd name="connsiteY7" fmla="*/ 88106 h 759619"/>
                <a:gd name="connsiteX8" fmla="*/ 497681 w 881063"/>
                <a:gd name="connsiteY8" fmla="*/ 61913 h 759619"/>
                <a:gd name="connsiteX9" fmla="*/ 485775 w 881063"/>
                <a:gd name="connsiteY9" fmla="*/ 52388 h 759619"/>
                <a:gd name="connsiteX10" fmla="*/ 478631 w 881063"/>
                <a:gd name="connsiteY10" fmla="*/ 30956 h 759619"/>
                <a:gd name="connsiteX11" fmla="*/ 481013 w 881063"/>
                <a:gd name="connsiteY11" fmla="*/ 16669 h 759619"/>
                <a:gd name="connsiteX12" fmla="*/ 488156 w 881063"/>
                <a:gd name="connsiteY12" fmla="*/ 2381 h 759619"/>
                <a:gd name="connsiteX13" fmla="*/ 500063 w 881063"/>
                <a:gd name="connsiteY13" fmla="*/ 0 h 759619"/>
                <a:gd name="connsiteX14" fmla="*/ 552450 w 881063"/>
                <a:gd name="connsiteY14" fmla="*/ 9525 h 759619"/>
                <a:gd name="connsiteX15" fmla="*/ 628650 w 881063"/>
                <a:gd name="connsiteY15" fmla="*/ 38100 h 759619"/>
                <a:gd name="connsiteX16" fmla="*/ 671513 w 881063"/>
                <a:gd name="connsiteY16" fmla="*/ 59531 h 759619"/>
                <a:gd name="connsiteX17" fmla="*/ 690563 w 881063"/>
                <a:gd name="connsiteY17" fmla="*/ 71438 h 759619"/>
                <a:gd name="connsiteX18" fmla="*/ 709613 w 881063"/>
                <a:gd name="connsiteY18" fmla="*/ 90488 h 759619"/>
                <a:gd name="connsiteX19" fmla="*/ 762000 w 881063"/>
                <a:gd name="connsiteY19" fmla="*/ 154781 h 759619"/>
                <a:gd name="connsiteX20" fmla="*/ 802481 w 881063"/>
                <a:gd name="connsiteY20" fmla="*/ 209550 h 759619"/>
                <a:gd name="connsiteX21" fmla="*/ 842963 w 881063"/>
                <a:gd name="connsiteY21" fmla="*/ 273844 h 759619"/>
                <a:gd name="connsiteX22" fmla="*/ 866775 w 881063"/>
                <a:gd name="connsiteY22" fmla="*/ 319088 h 759619"/>
                <a:gd name="connsiteX23" fmla="*/ 878681 w 881063"/>
                <a:gd name="connsiteY23" fmla="*/ 352425 h 759619"/>
                <a:gd name="connsiteX24" fmla="*/ 881063 w 881063"/>
                <a:gd name="connsiteY24" fmla="*/ 373856 h 759619"/>
                <a:gd name="connsiteX25" fmla="*/ 881063 w 881063"/>
                <a:gd name="connsiteY25" fmla="*/ 400050 h 759619"/>
                <a:gd name="connsiteX26" fmla="*/ 871538 w 881063"/>
                <a:gd name="connsiteY26" fmla="*/ 421481 h 759619"/>
                <a:gd name="connsiteX27" fmla="*/ 852488 w 881063"/>
                <a:gd name="connsiteY27" fmla="*/ 438150 h 759619"/>
                <a:gd name="connsiteX28" fmla="*/ 838200 w 881063"/>
                <a:gd name="connsiteY28" fmla="*/ 447675 h 759619"/>
                <a:gd name="connsiteX29" fmla="*/ 785813 w 881063"/>
                <a:gd name="connsiteY29" fmla="*/ 452438 h 759619"/>
                <a:gd name="connsiteX30" fmla="*/ 745331 w 881063"/>
                <a:gd name="connsiteY30" fmla="*/ 452438 h 759619"/>
                <a:gd name="connsiteX31" fmla="*/ 688181 w 881063"/>
                <a:gd name="connsiteY31" fmla="*/ 464344 h 759619"/>
                <a:gd name="connsiteX32" fmla="*/ 597694 w 881063"/>
                <a:gd name="connsiteY32" fmla="*/ 495300 h 759619"/>
                <a:gd name="connsiteX33" fmla="*/ 369094 w 881063"/>
                <a:gd name="connsiteY33" fmla="*/ 607219 h 759619"/>
                <a:gd name="connsiteX34" fmla="*/ 71438 w 881063"/>
                <a:gd name="connsiteY34" fmla="*/ 738188 h 759619"/>
                <a:gd name="connsiteX35" fmla="*/ 0 w 881063"/>
                <a:gd name="connsiteY35" fmla="*/ 759619 h 759619"/>
                <a:gd name="connsiteX36" fmla="*/ 21431 w 881063"/>
                <a:gd name="connsiteY36" fmla="*/ 692944 h 759619"/>
                <a:gd name="connsiteX37" fmla="*/ 157163 w 881063"/>
                <a:gd name="connsiteY37" fmla="*/ 585788 h 759619"/>
                <a:gd name="connsiteX38" fmla="*/ 304800 w 881063"/>
                <a:gd name="connsiteY38" fmla="*/ 457200 h 759619"/>
                <a:gd name="connsiteX39" fmla="*/ 395288 w 881063"/>
                <a:gd name="connsiteY39" fmla="*/ 36671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1063" h="759619">
                  <a:moveTo>
                    <a:pt x="395288" y="366713"/>
                  </a:moveTo>
                  <a:lnTo>
                    <a:pt x="514350" y="247650"/>
                  </a:lnTo>
                  <a:lnTo>
                    <a:pt x="552450" y="207169"/>
                  </a:lnTo>
                  <a:lnTo>
                    <a:pt x="561975" y="190500"/>
                  </a:lnTo>
                  <a:lnTo>
                    <a:pt x="564356" y="176213"/>
                  </a:lnTo>
                  <a:lnTo>
                    <a:pt x="561975" y="154781"/>
                  </a:lnTo>
                  <a:lnTo>
                    <a:pt x="547688" y="119063"/>
                  </a:lnTo>
                  <a:lnTo>
                    <a:pt x="523875" y="88106"/>
                  </a:lnTo>
                  <a:lnTo>
                    <a:pt x="497681" y="61913"/>
                  </a:lnTo>
                  <a:lnTo>
                    <a:pt x="485775" y="52388"/>
                  </a:lnTo>
                  <a:lnTo>
                    <a:pt x="478631" y="30956"/>
                  </a:lnTo>
                  <a:lnTo>
                    <a:pt x="481013" y="16669"/>
                  </a:lnTo>
                  <a:lnTo>
                    <a:pt x="488156" y="2381"/>
                  </a:lnTo>
                  <a:lnTo>
                    <a:pt x="500063" y="0"/>
                  </a:lnTo>
                  <a:lnTo>
                    <a:pt x="552450" y="9525"/>
                  </a:lnTo>
                  <a:lnTo>
                    <a:pt x="628650" y="38100"/>
                  </a:lnTo>
                  <a:lnTo>
                    <a:pt x="671513" y="59531"/>
                  </a:lnTo>
                  <a:lnTo>
                    <a:pt x="690563" y="71438"/>
                  </a:lnTo>
                  <a:lnTo>
                    <a:pt x="709613" y="90488"/>
                  </a:lnTo>
                  <a:lnTo>
                    <a:pt x="762000" y="154781"/>
                  </a:lnTo>
                  <a:lnTo>
                    <a:pt x="802481" y="209550"/>
                  </a:lnTo>
                  <a:lnTo>
                    <a:pt x="842963" y="273844"/>
                  </a:lnTo>
                  <a:lnTo>
                    <a:pt x="866775" y="319088"/>
                  </a:lnTo>
                  <a:lnTo>
                    <a:pt x="878681" y="352425"/>
                  </a:lnTo>
                  <a:lnTo>
                    <a:pt x="881063" y="373856"/>
                  </a:lnTo>
                  <a:lnTo>
                    <a:pt x="881063" y="400050"/>
                  </a:lnTo>
                  <a:lnTo>
                    <a:pt x="871538" y="421481"/>
                  </a:lnTo>
                  <a:lnTo>
                    <a:pt x="852488" y="438150"/>
                  </a:lnTo>
                  <a:lnTo>
                    <a:pt x="838200" y="447675"/>
                  </a:lnTo>
                  <a:lnTo>
                    <a:pt x="785813" y="452438"/>
                  </a:lnTo>
                  <a:lnTo>
                    <a:pt x="745331" y="452438"/>
                  </a:lnTo>
                  <a:lnTo>
                    <a:pt x="688181" y="464344"/>
                  </a:lnTo>
                  <a:lnTo>
                    <a:pt x="597694" y="495300"/>
                  </a:lnTo>
                  <a:lnTo>
                    <a:pt x="369094" y="607219"/>
                  </a:lnTo>
                  <a:lnTo>
                    <a:pt x="71438" y="738188"/>
                  </a:lnTo>
                  <a:lnTo>
                    <a:pt x="0" y="759619"/>
                  </a:lnTo>
                  <a:lnTo>
                    <a:pt x="21431" y="692944"/>
                  </a:lnTo>
                  <a:lnTo>
                    <a:pt x="157163" y="585788"/>
                  </a:lnTo>
                  <a:lnTo>
                    <a:pt x="304800" y="457200"/>
                  </a:lnTo>
                  <a:lnTo>
                    <a:pt x="3952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8F39281F-79E0-2843-A2D2-8AC3B4B9041E}"/>
                </a:ext>
              </a:extLst>
            </p:cNvPr>
            <p:cNvSpPr/>
            <p:nvPr/>
          </p:nvSpPr>
          <p:spPr>
            <a:xfrm>
              <a:off x="5999163" y="4162425"/>
              <a:ext cx="1428750" cy="1300163"/>
            </a:xfrm>
            <a:custGeom>
              <a:avLst/>
              <a:gdLst>
                <a:gd name="connsiteX0" fmla="*/ 276225 w 1428750"/>
                <a:gd name="connsiteY0" fmla="*/ 492919 h 1300163"/>
                <a:gd name="connsiteX1" fmla="*/ 126206 w 1428750"/>
                <a:gd name="connsiteY1" fmla="*/ 266700 h 1300163"/>
                <a:gd name="connsiteX2" fmla="*/ 0 w 1428750"/>
                <a:gd name="connsiteY2" fmla="*/ 73819 h 1300163"/>
                <a:gd name="connsiteX3" fmla="*/ 2381 w 1428750"/>
                <a:gd name="connsiteY3" fmla="*/ 0 h 1300163"/>
                <a:gd name="connsiteX4" fmla="*/ 121444 w 1428750"/>
                <a:gd name="connsiteY4" fmla="*/ 88106 h 1300163"/>
                <a:gd name="connsiteX5" fmla="*/ 178594 w 1428750"/>
                <a:gd name="connsiteY5" fmla="*/ 135731 h 1300163"/>
                <a:gd name="connsiteX6" fmla="*/ 276225 w 1428750"/>
                <a:gd name="connsiteY6" fmla="*/ 242888 h 1300163"/>
                <a:gd name="connsiteX7" fmla="*/ 354806 w 1428750"/>
                <a:gd name="connsiteY7" fmla="*/ 323850 h 1300163"/>
                <a:gd name="connsiteX8" fmla="*/ 445294 w 1428750"/>
                <a:gd name="connsiteY8" fmla="*/ 416719 h 1300163"/>
                <a:gd name="connsiteX9" fmla="*/ 609600 w 1428750"/>
                <a:gd name="connsiteY9" fmla="*/ 583406 h 1300163"/>
                <a:gd name="connsiteX10" fmla="*/ 759619 w 1428750"/>
                <a:gd name="connsiteY10" fmla="*/ 733425 h 1300163"/>
                <a:gd name="connsiteX11" fmla="*/ 907256 w 1428750"/>
                <a:gd name="connsiteY11" fmla="*/ 876300 h 1300163"/>
                <a:gd name="connsiteX12" fmla="*/ 990600 w 1428750"/>
                <a:gd name="connsiteY12" fmla="*/ 952500 h 1300163"/>
                <a:gd name="connsiteX13" fmla="*/ 1107281 w 1428750"/>
                <a:gd name="connsiteY13" fmla="*/ 1040606 h 1300163"/>
                <a:gd name="connsiteX14" fmla="*/ 1259681 w 1428750"/>
                <a:gd name="connsiteY14" fmla="*/ 1143000 h 1300163"/>
                <a:gd name="connsiteX15" fmla="*/ 1383506 w 1428750"/>
                <a:gd name="connsiteY15" fmla="*/ 1219200 h 1300163"/>
                <a:gd name="connsiteX16" fmla="*/ 1412081 w 1428750"/>
                <a:gd name="connsiteY16" fmla="*/ 1238250 h 1300163"/>
                <a:gd name="connsiteX17" fmla="*/ 1423987 w 1428750"/>
                <a:gd name="connsiteY17" fmla="*/ 1252538 h 1300163"/>
                <a:gd name="connsiteX18" fmla="*/ 1428750 w 1428750"/>
                <a:gd name="connsiteY18" fmla="*/ 1264444 h 1300163"/>
                <a:gd name="connsiteX19" fmla="*/ 1428750 w 1428750"/>
                <a:gd name="connsiteY19" fmla="*/ 1278731 h 1300163"/>
                <a:gd name="connsiteX20" fmla="*/ 1419225 w 1428750"/>
                <a:gd name="connsiteY20" fmla="*/ 1293019 h 1300163"/>
                <a:gd name="connsiteX21" fmla="*/ 1400175 w 1428750"/>
                <a:gd name="connsiteY21" fmla="*/ 1300163 h 1300163"/>
                <a:gd name="connsiteX22" fmla="*/ 1300162 w 1428750"/>
                <a:gd name="connsiteY22" fmla="*/ 1295400 h 1300163"/>
                <a:gd name="connsiteX23" fmla="*/ 1147762 w 1428750"/>
                <a:gd name="connsiteY23" fmla="*/ 1288256 h 1300163"/>
                <a:gd name="connsiteX24" fmla="*/ 933450 w 1428750"/>
                <a:gd name="connsiteY24" fmla="*/ 1278731 h 1300163"/>
                <a:gd name="connsiteX25" fmla="*/ 850106 w 1428750"/>
                <a:gd name="connsiteY25" fmla="*/ 1278731 h 1300163"/>
                <a:gd name="connsiteX26" fmla="*/ 821531 w 1428750"/>
                <a:gd name="connsiteY26" fmla="*/ 1273969 h 1300163"/>
                <a:gd name="connsiteX27" fmla="*/ 802481 w 1428750"/>
                <a:gd name="connsiteY27" fmla="*/ 1259681 h 1300163"/>
                <a:gd name="connsiteX28" fmla="*/ 776287 w 1428750"/>
                <a:gd name="connsiteY28" fmla="*/ 1233488 h 1300163"/>
                <a:gd name="connsiteX29" fmla="*/ 738187 w 1428750"/>
                <a:gd name="connsiteY29" fmla="*/ 1173956 h 1300163"/>
                <a:gd name="connsiteX30" fmla="*/ 628650 w 1428750"/>
                <a:gd name="connsiteY30" fmla="*/ 1014413 h 1300163"/>
                <a:gd name="connsiteX31" fmla="*/ 461962 w 1428750"/>
                <a:gd name="connsiteY31" fmla="*/ 766763 h 1300163"/>
                <a:gd name="connsiteX32" fmla="*/ 276225 w 1428750"/>
                <a:gd name="connsiteY32" fmla="*/ 492919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8750" h="1300163">
                  <a:moveTo>
                    <a:pt x="276225" y="492919"/>
                  </a:moveTo>
                  <a:lnTo>
                    <a:pt x="126206" y="266700"/>
                  </a:lnTo>
                  <a:lnTo>
                    <a:pt x="0" y="73819"/>
                  </a:lnTo>
                  <a:cubicBezTo>
                    <a:pt x="794" y="49213"/>
                    <a:pt x="1587" y="24606"/>
                    <a:pt x="2381" y="0"/>
                  </a:cubicBezTo>
                  <a:lnTo>
                    <a:pt x="121444" y="88106"/>
                  </a:lnTo>
                  <a:lnTo>
                    <a:pt x="178594" y="135731"/>
                  </a:lnTo>
                  <a:lnTo>
                    <a:pt x="276225" y="242888"/>
                  </a:lnTo>
                  <a:lnTo>
                    <a:pt x="354806" y="323850"/>
                  </a:lnTo>
                  <a:lnTo>
                    <a:pt x="445294" y="416719"/>
                  </a:lnTo>
                  <a:lnTo>
                    <a:pt x="609600" y="583406"/>
                  </a:lnTo>
                  <a:lnTo>
                    <a:pt x="759619" y="733425"/>
                  </a:lnTo>
                  <a:lnTo>
                    <a:pt x="907256" y="876300"/>
                  </a:lnTo>
                  <a:lnTo>
                    <a:pt x="990600" y="952500"/>
                  </a:lnTo>
                  <a:lnTo>
                    <a:pt x="1107281" y="1040606"/>
                  </a:lnTo>
                  <a:lnTo>
                    <a:pt x="1259681" y="1143000"/>
                  </a:lnTo>
                  <a:lnTo>
                    <a:pt x="1383506" y="1219200"/>
                  </a:lnTo>
                  <a:lnTo>
                    <a:pt x="1412081" y="1238250"/>
                  </a:lnTo>
                  <a:lnTo>
                    <a:pt x="1423987" y="1252538"/>
                  </a:lnTo>
                  <a:lnTo>
                    <a:pt x="1428750" y="1264444"/>
                  </a:lnTo>
                  <a:lnTo>
                    <a:pt x="1428750" y="1278731"/>
                  </a:lnTo>
                  <a:lnTo>
                    <a:pt x="1419225" y="1293019"/>
                  </a:lnTo>
                  <a:lnTo>
                    <a:pt x="1400175" y="1300163"/>
                  </a:lnTo>
                  <a:lnTo>
                    <a:pt x="1300162" y="1295400"/>
                  </a:lnTo>
                  <a:lnTo>
                    <a:pt x="1147762" y="1288256"/>
                  </a:lnTo>
                  <a:lnTo>
                    <a:pt x="933450" y="1278731"/>
                  </a:lnTo>
                  <a:lnTo>
                    <a:pt x="850106" y="1278731"/>
                  </a:lnTo>
                  <a:lnTo>
                    <a:pt x="821531" y="1273969"/>
                  </a:lnTo>
                  <a:lnTo>
                    <a:pt x="802481" y="1259681"/>
                  </a:lnTo>
                  <a:lnTo>
                    <a:pt x="776287" y="1233488"/>
                  </a:lnTo>
                  <a:lnTo>
                    <a:pt x="738187" y="1173956"/>
                  </a:lnTo>
                  <a:lnTo>
                    <a:pt x="628650" y="1014413"/>
                  </a:lnTo>
                  <a:lnTo>
                    <a:pt x="461962" y="766763"/>
                  </a:lnTo>
                  <a:lnTo>
                    <a:pt x="276225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880908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0A413E38-AF85-FE48-A81E-F09783F717F2}"/>
              </a:ext>
            </a:extLst>
          </p:cNvPr>
          <p:cNvSpPr/>
          <p:nvPr/>
        </p:nvSpPr>
        <p:spPr>
          <a:xfrm>
            <a:off x="2689225" y="2152650"/>
            <a:ext cx="706438" cy="849313"/>
          </a:xfrm>
          <a:custGeom>
            <a:avLst/>
            <a:gdLst>
              <a:gd name="connsiteX0" fmla="*/ 283369 w 707232"/>
              <a:gd name="connsiteY0" fmla="*/ 383381 h 850106"/>
              <a:gd name="connsiteX1" fmla="*/ 214313 w 707232"/>
              <a:gd name="connsiteY1" fmla="*/ 292894 h 850106"/>
              <a:gd name="connsiteX2" fmla="*/ 147638 w 707232"/>
              <a:gd name="connsiteY2" fmla="*/ 211931 h 850106"/>
              <a:gd name="connsiteX3" fmla="*/ 85725 w 707232"/>
              <a:gd name="connsiteY3" fmla="*/ 140494 h 850106"/>
              <a:gd name="connsiteX4" fmla="*/ 35719 w 707232"/>
              <a:gd name="connsiteY4" fmla="*/ 85725 h 850106"/>
              <a:gd name="connsiteX5" fmla="*/ 19050 w 707232"/>
              <a:gd name="connsiteY5" fmla="*/ 69056 h 850106"/>
              <a:gd name="connsiteX6" fmla="*/ 7144 w 707232"/>
              <a:gd name="connsiteY6" fmla="*/ 45244 h 850106"/>
              <a:gd name="connsiteX7" fmla="*/ 0 w 707232"/>
              <a:gd name="connsiteY7" fmla="*/ 14288 h 850106"/>
              <a:gd name="connsiteX8" fmla="*/ 2382 w 707232"/>
              <a:gd name="connsiteY8" fmla="*/ 2381 h 850106"/>
              <a:gd name="connsiteX9" fmla="*/ 7144 w 707232"/>
              <a:gd name="connsiteY9" fmla="*/ 0 h 850106"/>
              <a:gd name="connsiteX10" fmla="*/ 28575 w 707232"/>
              <a:gd name="connsiteY10" fmla="*/ 7144 h 850106"/>
              <a:gd name="connsiteX11" fmla="*/ 64294 w 707232"/>
              <a:gd name="connsiteY11" fmla="*/ 26194 h 850106"/>
              <a:gd name="connsiteX12" fmla="*/ 133350 w 707232"/>
              <a:gd name="connsiteY12" fmla="*/ 66675 h 850106"/>
              <a:gd name="connsiteX13" fmla="*/ 211932 w 707232"/>
              <a:gd name="connsiteY13" fmla="*/ 119063 h 850106"/>
              <a:gd name="connsiteX14" fmla="*/ 309563 w 707232"/>
              <a:gd name="connsiteY14" fmla="*/ 185738 h 850106"/>
              <a:gd name="connsiteX15" fmla="*/ 381000 w 707232"/>
              <a:gd name="connsiteY15" fmla="*/ 240506 h 850106"/>
              <a:gd name="connsiteX16" fmla="*/ 442913 w 707232"/>
              <a:gd name="connsiteY16" fmla="*/ 288131 h 850106"/>
              <a:gd name="connsiteX17" fmla="*/ 502444 w 707232"/>
              <a:gd name="connsiteY17" fmla="*/ 342900 h 850106"/>
              <a:gd name="connsiteX18" fmla="*/ 569119 w 707232"/>
              <a:gd name="connsiteY18" fmla="*/ 409575 h 850106"/>
              <a:gd name="connsiteX19" fmla="*/ 621507 w 707232"/>
              <a:gd name="connsiteY19" fmla="*/ 466725 h 850106"/>
              <a:gd name="connsiteX20" fmla="*/ 666750 w 707232"/>
              <a:gd name="connsiteY20" fmla="*/ 528638 h 850106"/>
              <a:gd name="connsiteX21" fmla="*/ 685800 w 707232"/>
              <a:gd name="connsiteY21" fmla="*/ 571500 h 850106"/>
              <a:gd name="connsiteX22" fmla="*/ 704850 w 707232"/>
              <a:gd name="connsiteY22" fmla="*/ 664369 h 850106"/>
              <a:gd name="connsiteX23" fmla="*/ 707232 w 707232"/>
              <a:gd name="connsiteY23" fmla="*/ 711994 h 850106"/>
              <a:gd name="connsiteX24" fmla="*/ 697707 w 707232"/>
              <a:gd name="connsiteY24" fmla="*/ 766763 h 850106"/>
              <a:gd name="connsiteX25" fmla="*/ 683419 w 707232"/>
              <a:gd name="connsiteY25" fmla="*/ 795338 h 850106"/>
              <a:gd name="connsiteX26" fmla="*/ 652463 w 707232"/>
              <a:gd name="connsiteY26" fmla="*/ 826294 h 850106"/>
              <a:gd name="connsiteX27" fmla="*/ 623888 w 707232"/>
              <a:gd name="connsiteY27" fmla="*/ 842963 h 850106"/>
              <a:gd name="connsiteX28" fmla="*/ 595313 w 707232"/>
              <a:gd name="connsiteY28" fmla="*/ 850106 h 850106"/>
              <a:gd name="connsiteX29" fmla="*/ 566738 w 707232"/>
              <a:gd name="connsiteY29" fmla="*/ 842963 h 850106"/>
              <a:gd name="connsiteX30" fmla="*/ 538163 w 707232"/>
              <a:gd name="connsiteY30" fmla="*/ 826294 h 850106"/>
              <a:gd name="connsiteX31" fmla="*/ 516732 w 707232"/>
              <a:gd name="connsiteY31" fmla="*/ 804863 h 850106"/>
              <a:gd name="connsiteX32" fmla="*/ 495300 w 707232"/>
              <a:gd name="connsiteY32" fmla="*/ 781050 h 850106"/>
              <a:gd name="connsiteX33" fmla="*/ 469107 w 707232"/>
              <a:gd name="connsiteY33" fmla="*/ 738188 h 850106"/>
              <a:gd name="connsiteX34" fmla="*/ 438150 w 707232"/>
              <a:gd name="connsiteY34" fmla="*/ 664369 h 850106"/>
              <a:gd name="connsiteX35" fmla="*/ 409575 w 707232"/>
              <a:gd name="connsiteY35" fmla="*/ 590550 h 850106"/>
              <a:gd name="connsiteX36" fmla="*/ 373857 w 707232"/>
              <a:gd name="connsiteY36" fmla="*/ 523875 h 850106"/>
              <a:gd name="connsiteX37" fmla="*/ 330994 w 707232"/>
              <a:gd name="connsiteY37" fmla="*/ 450056 h 850106"/>
              <a:gd name="connsiteX38" fmla="*/ 283369 w 707232"/>
              <a:gd name="connsiteY38" fmla="*/ 383381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07232" h="850106">
                <a:moveTo>
                  <a:pt x="283369" y="383381"/>
                </a:moveTo>
                <a:lnTo>
                  <a:pt x="214313" y="292894"/>
                </a:lnTo>
                <a:lnTo>
                  <a:pt x="147638" y="211931"/>
                </a:lnTo>
                <a:lnTo>
                  <a:pt x="85725" y="140494"/>
                </a:lnTo>
                <a:lnTo>
                  <a:pt x="35719" y="85725"/>
                </a:lnTo>
                <a:lnTo>
                  <a:pt x="19050" y="69056"/>
                </a:lnTo>
                <a:lnTo>
                  <a:pt x="7144" y="45244"/>
                </a:lnTo>
                <a:lnTo>
                  <a:pt x="0" y="14288"/>
                </a:lnTo>
                <a:lnTo>
                  <a:pt x="2382" y="2381"/>
                </a:lnTo>
                <a:lnTo>
                  <a:pt x="7144" y="0"/>
                </a:lnTo>
                <a:lnTo>
                  <a:pt x="28575" y="7144"/>
                </a:lnTo>
                <a:lnTo>
                  <a:pt x="64294" y="26194"/>
                </a:lnTo>
                <a:lnTo>
                  <a:pt x="133350" y="66675"/>
                </a:lnTo>
                <a:lnTo>
                  <a:pt x="211932" y="119063"/>
                </a:lnTo>
                <a:lnTo>
                  <a:pt x="309563" y="185738"/>
                </a:lnTo>
                <a:lnTo>
                  <a:pt x="381000" y="240506"/>
                </a:lnTo>
                <a:lnTo>
                  <a:pt x="442913" y="288131"/>
                </a:lnTo>
                <a:lnTo>
                  <a:pt x="502444" y="342900"/>
                </a:lnTo>
                <a:lnTo>
                  <a:pt x="569119" y="409575"/>
                </a:lnTo>
                <a:lnTo>
                  <a:pt x="621507" y="466725"/>
                </a:lnTo>
                <a:lnTo>
                  <a:pt x="666750" y="528638"/>
                </a:lnTo>
                <a:lnTo>
                  <a:pt x="685800" y="571500"/>
                </a:lnTo>
                <a:lnTo>
                  <a:pt x="704850" y="664369"/>
                </a:lnTo>
                <a:lnTo>
                  <a:pt x="707232" y="711994"/>
                </a:lnTo>
                <a:lnTo>
                  <a:pt x="697707" y="766763"/>
                </a:lnTo>
                <a:lnTo>
                  <a:pt x="683419" y="795338"/>
                </a:lnTo>
                <a:lnTo>
                  <a:pt x="652463" y="826294"/>
                </a:lnTo>
                <a:lnTo>
                  <a:pt x="623888" y="842963"/>
                </a:lnTo>
                <a:lnTo>
                  <a:pt x="595313" y="850106"/>
                </a:lnTo>
                <a:lnTo>
                  <a:pt x="566738" y="842963"/>
                </a:lnTo>
                <a:lnTo>
                  <a:pt x="538163" y="826294"/>
                </a:lnTo>
                <a:lnTo>
                  <a:pt x="516732" y="804863"/>
                </a:lnTo>
                <a:lnTo>
                  <a:pt x="495300" y="781050"/>
                </a:lnTo>
                <a:lnTo>
                  <a:pt x="469107" y="738188"/>
                </a:lnTo>
                <a:lnTo>
                  <a:pt x="438150" y="664369"/>
                </a:lnTo>
                <a:lnTo>
                  <a:pt x="409575" y="590550"/>
                </a:lnTo>
                <a:lnTo>
                  <a:pt x="373857" y="523875"/>
                </a:lnTo>
                <a:lnTo>
                  <a:pt x="330994" y="450056"/>
                </a:lnTo>
                <a:lnTo>
                  <a:pt x="283369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90409374-176D-AE45-8F6D-BA273AAB3306}"/>
              </a:ext>
            </a:extLst>
          </p:cNvPr>
          <p:cNvSpPr/>
          <p:nvPr/>
        </p:nvSpPr>
        <p:spPr>
          <a:xfrm>
            <a:off x="4214813" y="1943100"/>
            <a:ext cx="612775" cy="814388"/>
          </a:xfrm>
          <a:custGeom>
            <a:avLst/>
            <a:gdLst>
              <a:gd name="connsiteX0" fmla="*/ 397668 w 611981"/>
              <a:gd name="connsiteY0" fmla="*/ 481013 h 814388"/>
              <a:gd name="connsiteX1" fmla="*/ 514350 w 611981"/>
              <a:gd name="connsiteY1" fmla="*/ 364331 h 814388"/>
              <a:gd name="connsiteX2" fmla="*/ 573881 w 611981"/>
              <a:gd name="connsiteY2" fmla="*/ 304800 h 814388"/>
              <a:gd name="connsiteX3" fmla="*/ 595312 w 611981"/>
              <a:gd name="connsiteY3" fmla="*/ 288131 h 814388"/>
              <a:gd name="connsiteX4" fmla="*/ 604837 w 611981"/>
              <a:gd name="connsiteY4" fmla="*/ 278606 h 814388"/>
              <a:gd name="connsiteX5" fmla="*/ 609600 w 611981"/>
              <a:gd name="connsiteY5" fmla="*/ 271463 h 814388"/>
              <a:gd name="connsiteX6" fmla="*/ 611981 w 611981"/>
              <a:gd name="connsiteY6" fmla="*/ 257175 h 814388"/>
              <a:gd name="connsiteX7" fmla="*/ 602456 w 611981"/>
              <a:gd name="connsiteY7" fmla="*/ 226219 h 814388"/>
              <a:gd name="connsiteX8" fmla="*/ 588168 w 611981"/>
              <a:gd name="connsiteY8" fmla="*/ 202406 h 814388"/>
              <a:gd name="connsiteX9" fmla="*/ 552450 w 611981"/>
              <a:gd name="connsiteY9" fmla="*/ 164306 h 814388"/>
              <a:gd name="connsiteX10" fmla="*/ 504825 w 611981"/>
              <a:gd name="connsiteY10" fmla="*/ 123825 h 814388"/>
              <a:gd name="connsiteX11" fmla="*/ 440531 w 611981"/>
              <a:gd name="connsiteY11" fmla="*/ 78581 h 814388"/>
              <a:gd name="connsiteX12" fmla="*/ 388143 w 611981"/>
              <a:gd name="connsiteY12" fmla="*/ 45244 h 814388"/>
              <a:gd name="connsiteX13" fmla="*/ 335756 w 611981"/>
              <a:gd name="connsiteY13" fmla="*/ 21431 h 814388"/>
              <a:gd name="connsiteX14" fmla="*/ 292893 w 611981"/>
              <a:gd name="connsiteY14" fmla="*/ 7144 h 814388"/>
              <a:gd name="connsiteX15" fmla="*/ 252412 w 611981"/>
              <a:gd name="connsiteY15" fmla="*/ 0 h 814388"/>
              <a:gd name="connsiteX16" fmla="*/ 235743 w 611981"/>
              <a:gd name="connsiteY16" fmla="*/ 2381 h 814388"/>
              <a:gd name="connsiteX17" fmla="*/ 230981 w 611981"/>
              <a:gd name="connsiteY17" fmla="*/ 9525 h 814388"/>
              <a:gd name="connsiteX18" fmla="*/ 228600 w 611981"/>
              <a:gd name="connsiteY18" fmla="*/ 28575 h 814388"/>
              <a:gd name="connsiteX19" fmla="*/ 235743 w 611981"/>
              <a:gd name="connsiteY19" fmla="*/ 61913 h 814388"/>
              <a:gd name="connsiteX20" fmla="*/ 245268 w 611981"/>
              <a:gd name="connsiteY20" fmla="*/ 88106 h 814388"/>
              <a:gd name="connsiteX21" fmla="*/ 254793 w 611981"/>
              <a:gd name="connsiteY21" fmla="*/ 119063 h 814388"/>
              <a:gd name="connsiteX22" fmla="*/ 259556 w 611981"/>
              <a:gd name="connsiteY22" fmla="*/ 145256 h 814388"/>
              <a:gd name="connsiteX23" fmla="*/ 259556 w 611981"/>
              <a:gd name="connsiteY23" fmla="*/ 192881 h 814388"/>
              <a:gd name="connsiteX24" fmla="*/ 252412 w 611981"/>
              <a:gd name="connsiteY24" fmla="*/ 240506 h 814388"/>
              <a:gd name="connsiteX25" fmla="*/ 238125 w 611981"/>
              <a:gd name="connsiteY25" fmla="*/ 283369 h 814388"/>
              <a:gd name="connsiteX26" fmla="*/ 166687 w 611981"/>
              <a:gd name="connsiteY26" fmla="*/ 431006 h 814388"/>
              <a:gd name="connsiteX27" fmla="*/ 90487 w 611981"/>
              <a:gd name="connsiteY27" fmla="*/ 597694 h 814388"/>
              <a:gd name="connsiteX28" fmla="*/ 33337 w 611981"/>
              <a:gd name="connsiteY28" fmla="*/ 716756 h 814388"/>
              <a:gd name="connsiteX29" fmla="*/ 16668 w 611981"/>
              <a:gd name="connsiteY29" fmla="*/ 752475 h 814388"/>
              <a:gd name="connsiteX30" fmla="*/ 7143 w 611981"/>
              <a:gd name="connsiteY30" fmla="*/ 773906 h 814388"/>
              <a:gd name="connsiteX31" fmla="*/ 0 w 611981"/>
              <a:gd name="connsiteY31" fmla="*/ 800100 h 814388"/>
              <a:gd name="connsiteX32" fmla="*/ 0 w 611981"/>
              <a:gd name="connsiteY32" fmla="*/ 809625 h 814388"/>
              <a:gd name="connsiteX33" fmla="*/ 4762 w 611981"/>
              <a:gd name="connsiteY33" fmla="*/ 814388 h 814388"/>
              <a:gd name="connsiteX34" fmla="*/ 33337 w 611981"/>
              <a:gd name="connsiteY34" fmla="*/ 809625 h 814388"/>
              <a:gd name="connsiteX35" fmla="*/ 92868 w 611981"/>
              <a:gd name="connsiteY35" fmla="*/ 781050 h 814388"/>
              <a:gd name="connsiteX36" fmla="*/ 109537 w 611981"/>
              <a:gd name="connsiteY36" fmla="*/ 769144 h 814388"/>
              <a:gd name="connsiteX37" fmla="*/ 195262 w 611981"/>
              <a:gd name="connsiteY37" fmla="*/ 683419 h 814388"/>
              <a:gd name="connsiteX38" fmla="*/ 283368 w 611981"/>
              <a:gd name="connsiteY38" fmla="*/ 592931 h 814388"/>
              <a:gd name="connsiteX39" fmla="*/ 397668 w 611981"/>
              <a:gd name="connsiteY39" fmla="*/ 481013 h 8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11981" h="814388">
                <a:moveTo>
                  <a:pt x="397668" y="481013"/>
                </a:moveTo>
                <a:lnTo>
                  <a:pt x="514350" y="364331"/>
                </a:lnTo>
                <a:lnTo>
                  <a:pt x="573881" y="304800"/>
                </a:lnTo>
                <a:lnTo>
                  <a:pt x="595312" y="288131"/>
                </a:lnTo>
                <a:lnTo>
                  <a:pt x="604837" y="278606"/>
                </a:lnTo>
                <a:lnTo>
                  <a:pt x="609600" y="271463"/>
                </a:lnTo>
                <a:lnTo>
                  <a:pt x="611981" y="257175"/>
                </a:lnTo>
                <a:lnTo>
                  <a:pt x="602456" y="226219"/>
                </a:lnTo>
                <a:lnTo>
                  <a:pt x="588168" y="202406"/>
                </a:lnTo>
                <a:lnTo>
                  <a:pt x="552450" y="164306"/>
                </a:lnTo>
                <a:lnTo>
                  <a:pt x="504825" y="123825"/>
                </a:lnTo>
                <a:lnTo>
                  <a:pt x="440531" y="78581"/>
                </a:lnTo>
                <a:lnTo>
                  <a:pt x="388143" y="45244"/>
                </a:lnTo>
                <a:lnTo>
                  <a:pt x="335756" y="21431"/>
                </a:lnTo>
                <a:lnTo>
                  <a:pt x="292893" y="7144"/>
                </a:lnTo>
                <a:lnTo>
                  <a:pt x="252412" y="0"/>
                </a:lnTo>
                <a:lnTo>
                  <a:pt x="235743" y="2381"/>
                </a:lnTo>
                <a:lnTo>
                  <a:pt x="230981" y="9525"/>
                </a:lnTo>
                <a:lnTo>
                  <a:pt x="228600" y="28575"/>
                </a:lnTo>
                <a:lnTo>
                  <a:pt x="235743" y="61913"/>
                </a:lnTo>
                <a:lnTo>
                  <a:pt x="245268" y="88106"/>
                </a:lnTo>
                <a:lnTo>
                  <a:pt x="254793" y="119063"/>
                </a:lnTo>
                <a:lnTo>
                  <a:pt x="259556" y="145256"/>
                </a:lnTo>
                <a:lnTo>
                  <a:pt x="259556" y="192881"/>
                </a:lnTo>
                <a:lnTo>
                  <a:pt x="252412" y="240506"/>
                </a:lnTo>
                <a:lnTo>
                  <a:pt x="238125" y="283369"/>
                </a:lnTo>
                <a:lnTo>
                  <a:pt x="166687" y="431006"/>
                </a:lnTo>
                <a:lnTo>
                  <a:pt x="90487" y="597694"/>
                </a:lnTo>
                <a:lnTo>
                  <a:pt x="33337" y="716756"/>
                </a:lnTo>
                <a:lnTo>
                  <a:pt x="16668" y="752475"/>
                </a:lnTo>
                <a:lnTo>
                  <a:pt x="7143" y="773906"/>
                </a:lnTo>
                <a:lnTo>
                  <a:pt x="0" y="800100"/>
                </a:lnTo>
                <a:lnTo>
                  <a:pt x="0" y="809625"/>
                </a:lnTo>
                <a:lnTo>
                  <a:pt x="4762" y="814388"/>
                </a:lnTo>
                <a:lnTo>
                  <a:pt x="33337" y="809625"/>
                </a:lnTo>
                <a:lnTo>
                  <a:pt x="92868" y="781050"/>
                </a:lnTo>
                <a:lnTo>
                  <a:pt x="109537" y="769144"/>
                </a:lnTo>
                <a:lnTo>
                  <a:pt x="195262" y="683419"/>
                </a:lnTo>
                <a:lnTo>
                  <a:pt x="283368" y="592931"/>
                </a:lnTo>
                <a:lnTo>
                  <a:pt x="397668" y="4810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7A183ABC-A5BC-8541-A503-09F92C3391A1}"/>
              </a:ext>
            </a:extLst>
          </p:cNvPr>
          <p:cNvSpPr/>
          <p:nvPr/>
        </p:nvSpPr>
        <p:spPr>
          <a:xfrm>
            <a:off x="2657475" y="3046413"/>
            <a:ext cx="2090738" cy="641350"/>
          </a:xfrm>
          <a:custGeom>
            <a:avLst/>
            <a:gdLst>
              <a:gd name="connsiteX0" fmla="*/ 585788 w 2090738"/>
              <a:gd name="connsiteY0" fmla="*/ 326231 h 642937"/>
              <a:gd name="connsiteX1" fmla="*/ 716756 w 2090738"/>
              <a:gd name="connsiteY1" fmla="*/ 295275 h 642937"/>
              <a:gd name="connsiteX2" fmla="*/ 883444 w 2090738"/>
              <a:gd name="connsiteY2" fmla="*/ 247650 h 642937"/>
              <a:gd name="connsiteX3" fmla="*/ 1076325 w 2090738"/>
              <a:gd name="connsiteY3" fmla="*/ 185737 h 642937"/>
              <a:gd name="connsiteX4" fmla="*/ 1116806 w 2090738"/>
              <a:gd name="connsiteY4" fmla="*/ 171450 h 642937"/>
              <a:gd name="connsiteX5" fmla="*/ 1266825 w 2090738"/>
              <a:gd name="connsiteY5" fmla="*/ 138112 h 642937"/>
              <a:gd name="connsiteX6" fmla="*/ 1345406 w 2090738"/>
              <a:gd name="connsiteY6" fmla="*/ 128587 h 642937"/>
              <a:gd name="connsiteX7" fmla="*/ 1454944 w 2090738"/>
              <a:gd name="connsiteY7" fmla="*/ 107156 h 642937"/>
              <a:gd name="connsiteX8" fmla="*/ 1528763 w 2090738"/>
              <a:gd name="connsiteY8" fmla="*/ 88106 h 642937"/>
              <a:gd name="connsiteX9" fmla="*/ 1595438 w 2090738"/>
              <a:gd name="connsiteY9" fmla="*/ 64294 h 642937"/>
              <a:gd name="connsiteX10" fmla="*/ 1657350 w 2090738"/>
              <a:gd name="connsiteY10" fmla="*/ 38100 h 642937"/>
              <a:gd name="connsiteX11" fmla="*/ 1704975 w 2090738"/>
              <a:gd name="connsiteY11" fmla="*/ 4762 h 642937"/>
              <a:gd name="connsiteX12" fmla="*/ 1728788 w 2090738"/>
              <a:gd name="connsiteY12" fmla="*/ 0 h 642937"/>
              <a:gd name="connsiteX13" fmla="*/ 1790700 w 2090738"/>
              <a:gd name="connsiteY13" fmla="*/ 2381 h 642937"/>
              <a:gd name="connsiteX14" fmla="*/ 1845469 w 2090738"/>
              <a:gd name="connsiteY14" fmla="*/ 16669 h 642937"/>
              <a:gd name="connsiteX15" fmla="*/ 1905000 w 2090738"/>
              <a:gd name="connsiteY15" fmla="*/ 38100 h 642937"/>
              <a:gd name="connsiteX16" fmla="*/ 1969294 w 2090738"/>
              <a:gd name="connsiteY16" fmla="*/ 66675 h 642937"/>
              <a:gd name="connsiteX17" fmla="*/ 2016919 w 2090738"/>
              <a:gd name="connsiteY17" fmla="*/ 92869 h 642937"/>
              <a:gd name="connsiteX18" fmla="*/ 2052638 w 2090738"/>
              <a:gd name="connsiteY18" fmla="*/ 116681 h 642937"/>
              <a:gd name="connsiteX19" fmla="*/ 2069306 w 2090738"/>
              <a:gd name="connsiteY19" fmla="*/ 128587 h 642937"/>
              <a:gd name="connsiteX20" fmla="*/ 2081213 w 2090738"/>
              <a:gd name="connsiteY20" fmla="*/ 140494 h 642937"/>
              <a:gd name="connsiteX21" fmla="*/ 2085975 w 2090738"/>
              <a:gd name="connsiteY21" fmla="*/ 150019 h 642937"/>
              <a:gd name="connsiteX22" fmla="*/ 2090738 w 2090738"/>
              <a:gd name="connsiteY22" fmla="*/ 159544 h 642937"/>
              <a:gd name="connsiteX23" fmla="*/ 2090738 w 2090738"/>
              <a:gd name="connsiteY23" fmla="*/ 171450 h 642937"/>
              <a:gd name="connsiteX24" fmla="*/ 2083594 w 2090738"/>
              <a:gd name="connsiteY24" fmla="*/ 188119 h 642937"/>
              <a:gd name="connsiteX25" fmla="*/ 2071688 w 2090738"/>
              <a:gd name="connsiteY25" fmla="*/ 202406 h 642937"/>
              <a:gd name="connsiteX26" fmla="*/ 2028825 w 2090738"/>
              <a:gd name="connsiteY26" fmla="*/ 221456 h 642937"/>
              <a:gd name="connsiteX27" fmla="*/ 1962150 w 2090738"/>
              <a:gd name="connsiteY27" fmla="*/ 235744 h 642937"/>
              <a:gd name="connsiteX28" fmla="*/ 1835944 w 2090738"/>
              <a:gd name="connsiteY28" fmla="*/ 257175 h 642937"/>
              <a:gd name="connsiteX29" fmla="*/ 1662113 w 2090738"/>
              <a:gd name="connsiteY29" fmla="*/ 285750 h 642937"/>
              <a:gd name="connsiteX30" fmla="*/ 1350169 w 2090738"/>
              <a:gd name="connsiteY30" fmla="*/ 328612 h 642937"/>
              <a:gd name="connsiteX31" fmla="*/ 1250156 w 2090738"/>
              <a:gd name="connsiteY31" fmla="*/ 345281 h 642937"/>
              <a:gd name="connsiteX32" fmla="*/ 1016794 w 2090738"/>
              <a:gd name="connsiteY32" fmla="*/ 428625 h 642937"/>
              <a:gd name="connsiteX33" fmla="*/ 935831 w 2090738"/>
              <a:gd name="connsiteY33" fmla="*/ 445294 h 642937"/>
              <a:gd name="connsiteX34" fmla="*/ 800100 w 2090738"/>
              <a:gd name="connsiteY34" fmla="*/ 485775 h 642937"/>
              <a:gd name="connsiteX35" fmla="*/ 626269 w 2090738"/>
              <a:gd name="connsiteY35" fmla="*/ 538162 h 642937"/>
              <a:gd name="connsiteX36" fmla="*/ 519113 w 2090738"/>
              <a:gd name="connsiteY36" fmla="*/ 576262 h 642937"/>
              <a:gd name="connsiteX37" fmla="*/ 461963 w 2090738"/>
              <a:gd name="connsiteY37" fmla="*/ 597694 h 642937"/>
              <a:gd name="connsiteX38" fmla="*/ 409575 w 2090738"/>
              <a:gd name="connsiteY38" fmla="*/ 619125 h 642937"/>
              <a:gd name="connsiteX39" fmla="*/ 378619 w 2090738"/>
              <a:gd name="connsiteY39" fmla="*/ 633412 h 642937"/>
              <a:gd name="connsiteX40" fmla="*/ 354806 w 2090738"/>
              <a:gd name="connsiteY40" fmla="*/ 640556 h 642937"/>
              <a:gd name="connsiteX41" fmla="*/ 328613 w 2090738"/>
              <a:gd name="connsiteY41" fmla="*/ 642937 h 642937"/>
              <a:gd name="connsiteX42" fmla="*/ 295275 w 2090738"/>
              <a:gd name="connsiteY42" fmla="*/ 638175 h 642937"/>
              <a:gd name="connsiteX43" fmla="*/ 259556 w 2090738"/>
              <a:gd name="connsiteY43" fmla="*/ 628650 h 642937"/>
              <a:gd name="connsiteX44" fmla="*/ 223838 w 2090738"/>
              <a:gd name="connsiteY44" fmla="*/ 611981 h 642937"/>
              <a:gd name="connsiteX45" fmla="*/ 197644 w 2090738"/>
              <a:gd name="connsiteY45" fmla="*/ 590550 h 642937"/>
              <a:gd name="connsiteX46" fmla="*/ 157163 w 2090738"/>
              <a:gd name="connsiteY46" fmla="*/ 557212 h 642937"/>
              <a:gd name="connsiteX47" fmla="*/ 109538 w 2090738"/>
              <a:gd name="connsiteY47" fmla="*/ 504825 h 642937"/>
              <a:gd name="connsiteX48" fmla="*/ 66675 w 2090738"/>
              <a:gd name="connsiteY48" fmla="*/ 450056 h 642937"/>
              <a:gd name="connsiteX49" fmla="*/ 28575 w 2090738"/>
              <a:gd name="connsiteY49" fmla="*/ 395287 h 642937"/>
              <a:gd name="connsiteX50" fmla="*/ 11906 w 2090738"/>
              <a:gd name="connsiteY50" fmla="*/ 371475 h 642937"/>
              <a:gd name="connsiteX51" fmla="*/ 4763 w 2090738"/>
              <a:gd name="connsiteY51" fmla="*/ 350044 h 642937"/>
              <a:gd name="connsiteX52" fmla="*/ 0 w 2090738"/>
              <a:gd name="connsiteY52" fmla="*/ 328612 h 642937"/>
              <a:gd name="connsiteX53" fmla="*/ 2381 w 2090738"/>
              <a:gd name="connsiteY53" fmla="*/ 302419 h 642937"/>
              <a:gd name="connsiteX54" fmla="*/ 7144 w 2090738"/>
              <a:gd name="connsiteY54" fmla="*/ 300037 h 642937"/>
              <a:gd name="connsiteX55" fmla="*/ 21431 w 2090738"/>
              <a:gd name="connsiteY55" fmla="*/ 295275 h 642937"/>
              <a:gd name="connsiteX56" fmla="*/ 38100 w 2090738"/>
              <a:gd name="connsiteY56" fmla="*/ 304800 h 642937"/>
              <a:gd name="connsiteX57" fmla="*/ 66675 w 2090738"/>
              <a:gd name="connsiteY57" fmla="*/ 321469 h 642937"/>
              <a:gd name="connsiteX58" fmla="*/ 114300 w 2090738"/>
              <a:gd name="connsiteY58" fmla="*/ 338137 h 642937"/>
              <a:gd name="connsiteX59" fmla="*/ 235744 w 2090738"/>
              <a:gd name="connsiteY59" fmla="*/ 357187 h 642937"/>
              <a:gd name="connsiteX60" fmla="*/ 350044 w 2090738"/>
              <a:gd name="connsiteY60" fmla="*/ 364331 h 642937"/>
              <a:gd name="connsiteX61" fmla="*/ 390525 w 2090738"/>
              <a:gd name="connsiteY61" fmla="*/ 361950 h 642937"/>
              <a:gd name="connsiteX62" fmla="*/ 585788 w 2090738"/>
              <a:gd name="connsiteY62" fmla="*/ 326231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090738" h="642937">
                <a:moveTo>
                  <a:pt x="585788" y="326231"/>
                </a:moveTo>
                <a:lnTo>
                  <a:pt x="716756" y="295275"/>
                </a:lnTo>
                <a:lnTo>
                  <a:pt x="883444" y="247650"/>
                </a:lnTo>
                <a:lnTo>
                  <a:pt x="1076325" y="185737"/>
                </a:lnTo>
                <a:lnTo>
                  <a:pt x="1116806" y="171450"/>
                </a:lnTo>
                <a:lnTo>
                  <a:pt x="1266825" y="138112"/>
                </a:lnTo>
                <a:lnTo>
                  <a:pt x="1345406" y="128587"/>
                </a:lnTo>
                <a:lnTo>
                  <a:pt x="1454944" y="107156"/>
                </a:lnTo>
                <a:lnTo>
                  <a:pt x="1528763" y="88106"/>
                </a:lnTo>
                <a:lnTo>
                  <a:pt x="1595438" y="64294"/>
                </a:lnTo>
                <a:lnTo>
                  <a:pt x="1657350" y="38100"/>
                </a:lnTo>
                <a:lnTo>
                  <a:pt x="1704975" y="4762"/>
                </a:lnTo>
                <a:lnTo>
                  <a:pt x="1728788" y="0"/>
                </a:lnTo>
                <a:lnTo>
                  <a:pt x="1790700" y="2381"/>
                </a:lnTo>
                <a:lnTo>
                  <a:pt x="1845469" y="16669"/>
                </a:lnTo>
                <a:lnTo>
                  <a:pt x="1905000" y="38100"/>
                </a:lnTo>
                <a:lnTo>
                  <a:pt x="1969294" y="66675"/>
                </a:lnTo>
                <a:lnTo>
                  <a:pt x="2016919" y="92869"/>
                </a:lnTo>
                <a:lnTo>
                  <a:pt x="2052638" y="116681"/>
                </a:lnTo>
                <a:lnTo>
                  <a:pt x="2069306" y="128587"/>
                </a:lnTo>
                <a:lnTo>
                  <a:pt x="2081213" y="140494"/>
                </a:lnTo>
                <a:lnTo>
                  <a:pt x="2085975" y="150019"/>
                </a:lnTo>
                <a:lnTo>
                  <a:pt x="2090738" y="159544"/>
                </a:lnTo>
                <a:lnTo>
                  <a:pt x="2090738" y="171450"/>
                </a:lnTo>
                <a:lnTo>
                  <a:pt x="2083594" y="188119"/>
                </a:lnTo>
                <a:lnTo>
                  <a:pt x="2071688" y="202406"/>
                </a:lnTo>
                <a:lnTo>
                  <a:pt x="2028825" y="221456"/>
                </a:lnTo>
                <a:lnTo>
                  <a:pt x="1962150" y="235744"/>
                </a:lnTo>
                <a:lnTo>
                  <a:pt x="1835944" y="257175"/>
                </a:lnTo>
                <a:lnTo>
                  <a:pt x="1662113" y="285750"/>
                </a:lnTo>
                <a:lnTo>
                  <a:pt x="1350169" y="328612"/>
                </a:lnTo>
                <a:lnTo>
                  <a:pt x="1250156" y="345281"/>
                </a:lnTo>
                <a:lnTo>
                  <a:pt x="1016794" y="428625"/>
                </a:lnTo>
                <a:lnTo>
                  <a:pt x="935831" y="445294"/>
                </a:lnTo>
                <a:lnTo>
                  <a:pt x="800100" y="485775"/>
                </a:lnTo>
                <a:lnTo>
                  <a:pt x="626269" y="538162"/>
                </a:lnTo>
                <a:lnTo>
                  <a:pt x="519113" y="576262"/>
                </a:lnTo>
                <a:lnTo>
                  <a:pt x="461963" y="597694"/>
                </a:lnTo>
                <a:lnTo>
                  <a:pt x="409575" y="619125"/>
                </a:lnTo>
                <a:lnTo>
                  <a:pt x="378619" y="633412"/>
                </a:lnTo>
                <a:lnTo>
                  <a:pt x="354806" y="640556"/>
                </a:lnTo>
                <a:lnTo>
                  <a:pt x="328613" y="642937"/>
                </a:lnTo>
                <a:lnTo>
                  <a:pt x="295275" y="638175"/>
                </a:lnTo>
                <a:lnTo>
                  <a:pt x="259556" y="628650"/>
                </a:lnTo>
                <a:lnTo>
                  <a:pt x="223838" y="611981"/>
                </a:lnTo>
                <a:lnTo>
                  <a:pt x="197644" y="590550"/>
                </a:lnTo>
                <a:lnTo>
                  <a:pt x="157163" y="557212"/>
                </a:lnTo>
                <a:lnTo>
                  <a:pt x="109538" y="504825"/>
                </a:lnTo>
                <a:lnTo>
                  <a:pt x="66675" y="450056"/>
                </a:lnTo>
                <a:lnTo>
                  <a:pt x="28575" y="395287"/>
                </a:lnTo>
                <a:lnTo>
                  <a:pt x="11906" y="371475"/>
                </a:lnTo>
                <a:lnTo>
                  <a:pt x="4763" y="350044"/>
                </a:lnTo>
                <a:lnTo>
                  <a:pt x="0" y="328612"/>
                </a:lnTo>
                <a:lnTo>
                  <a:pt x="2381" y="302419"/>
                </a:lnTo>
                <a:lnTo>
                  <a:pt x="7144" y="300037"/>
                </a:lnTo>
                <a:lnTo>
                  <a:pt x="21431" y="295275"/>
                </a:lnTo>
                <a:lnTo>
                  <a:pt x="38100" y="304800"/>
                </a:lnTo>
                <a:lnTo>
                  <a:pt x="66675" y="321469"/>
                </a:lnTo>
                <a:lnTo>
                  <a:pt x="114300" y="338137"/>
                </a:lnTo>
                <a:lnTo>
                  <a:pt x="235744" y="357187"/>
                </a:lnTo>
                <a:lnTo>
                  <a:pt x="350044" y="364331"/>
                </a:lnTo>
                <a:lnTo>
                  <a:pt x="390525" y="361950"/>
                </a:lnTo>
                <a:lnTo>
                  <a:pt x="585788" y="326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8ECCB265-06F2-1D40-B285-FAF4435E99A5}"/>
              </a:ext>
            </a:extLst>
          </p:cNvPr>
          <p:cNvSpPr/>
          <p:nvPr/>
        </p:nvSpPr>
        <p:spPr>
          <a:xfrm>
            <a:off x="4986338" y="2951163"/>
            <a:ext cx="795337" cy="517525"/>
          </a:xfrm>
          <a:custGeom>
            <a:avLst/>
            <a:gdLst>
              <a:gd name="connsiteX0" fmla="*/ 292893 w 795337"/>
              <a:gd name="connsiteY0" fmla="*/ 61912 h 519112"/>
              <a:gd name="connsiteX1" fmla="*/ 361950 w 795337"/>
              <a:gd name="connsiteY1" fmla="*/ 76200 h 519112"/>
              <a:gd name="connsiteX2" fmla="*/ 402431 w 795337"/>
              <a:gd name="connsiteY2" fmla="*/ 83344 h 519112"/>
              <a:gd name="connsiteX3" fmla="*/ 473868 w 795337"/>
              <a:gd name="connsiteY3" fmla="*/ 92869 h 519112"/>
              <a:gd name="connsiteX4" fmla="*/ 531018 w 795337"/>
              <a:gd name="connsiteY4" fmla="*/ 100012 h 519112"/>
              <a:gd name="connsiteX5" fmla="*/ 554831 w 795337"/>
              <a:gd name="connsiteY5" fmla="*/ 104775 h 519112"/>
              <a:gd name="connsiteX6" fmla="*/ 590550 w 795337"/>
              <a:gd name="connsiteY6" fmla="*/ 123825 h 519112"/>
              <a:gd name="connsiteX7" fmla="*/ 633412 w 795337"/>
              <a:gd name="connsiteY7" fmla="*/ 152400 h 519112"/>
              <a:gd name="connsiteX8" fmla="*/ 652462 w 795337"/>
              <a:gd name="connsiteY8" fmla="*/ 166687 h 519112"/>
              <a:gd name="connsiteX9" fmla="*/ 683418 w 795337"/>
              <a:gd name="connsiteY9" fmla="*/ 197644 h 519112"/>
              <a:gd name="connsiteX10" fmla="*/ 700087 w 795337"/>
              <a:gd name="connsiteY10" fmla="*/ 216694 h 519112"/>
              <a:gd name="connsiteX11" fmla="*/ 714375 w 795337"/>
              <a:gd name="connsiteY11" fmla="*/ 233362 h 519112"/>
              <a:gd name="connsiteX12" fmla="*/ 733425 w 795337"/>
              <a:gd name="connsiteY12" fmla="*/ 261937 h 519112"/>
              <a:gd name="connsiteX13" fmla="*/ 752475 w 795337"/>
              <a:gd name="connsiteY13" fmla="*/ 295275 h 519112"/>
              <a:gd name="connsiteX14" fmla="*/ 769143 w 795337"/>
              <a:gd name="connsiteY14" fmla="*/ 333375 h 519112"/>
              <a:gd name="connsiteX15" fmla="*/ 785812 w 795337"/>
              <a:gd name="connsiteY15" fmla="*/ 383381 h 519112"/>
              <a:gd name="connsiteX16" fmla="*/ 790575 w 795337"/>
              <a:gd name="connsiteY16" fmla="*/ 414337 h 519112"/>
              <a:gd name="connsiteX17" fmla="*/ 795337 w 795337"/>
              <a:gd name="connsiteY17" fmla="*/ 452437 h 519112"/>
              <a:gd name="connsiteX18" fmla="*/ 795337 w 795337"/>
              <a:gd name="connsiteY18" fmla="*/ 471487 h 519112"/>
              <a:gd name="connsiteX19" fmla="*/ 790575 w 795337"/>
              <a:gd name="connsiteY19" fmla="*/ 495300 h 519112"/>
              <a:gd name="connsiteX20" fmla="*/ 781050 w 795337"/>
              <a:gd name="connsiteY20" fmla="*/ 509587 h 519112"/>
              <a:gd name="connsiteX21" fmla="*/ 764381 w 795337"/>
              <a:gd name="connsiteY21" fmla="*/ 516731 h 519112"/>
              <a:gd name="connsiteX22" fmla="*/ 738187 w 795337"/>
              <a:gd name="connsiteY22" fmla="*/ 519112 h 519112"/>
              <a:gd name="connsiteX23" fmla="*/ 695325 w 795337"/>
              <a:gd name="connsiteY23" fmla="*/ 509587 h 519112"/>
              <a:gd name="connsiteX24" fmla="*/ 607218 w 795337"/>
              <a:gd name="connsiteY24" fmla="*/ 469106 h 519112"/>
              <a:gd name="connsiteX25" fmla="*/ 497681 w 795337"/>
              <a:gd name="connsiteY25" fmla="*/ 407194 h 519112"/>
              <a:gd name="connsiteX26" fmla="*/ 359568 w 795337"/>
              <a:gd name="connsiteY26" fmla="*/ 330994 h 519112"/>
              <a:gd name="connsiteX27" fmla="*/ 250031 w 795337"/>
              <a:gd name="connsiteY27" fmla="*/ 259556 h 519112"/>
              <a:gd name="connsiteX28" fmla="*/ 150018 w 795337"/>
              <a:gd name="connsiteY28" fmla="*/ 180975 h 519112"/>
              <a:gd name="connsiteX29" fmla="*/ 73818 w 795337"/>
              <a:gd name="connsiteY29" fmla="*/ 109537 h 519112"/>
              <a:gd name="connsiteX30" fmla="*/ 21431 w 795337"/>
              <a:gd name="connsiteY30" fmla="*/ 50006 h 519112"/>
              <a:gd name="connsiteX31" fmla="*/ 4762 w 795337"/>
              <a:gd name="connsiteY31" fmla="*/ 23812 h 519112"/>
              <a:gd name="connsiteX32" fmla="*/ 0 w 795337"/>
              <a:gd name="connsiteY32" fmla="*/ 14287 h 519112"/>
              <a:gd name="connsiteX33" fmla="*/ 4762 w 795337"/>
              <a:gd name="connsiteY33" fmla="*/ 7144 h 519112"/>
              <a:gd name="connsiteX34" fmla="*/ 14287 w 795337"/>
              <a:gd name="connsiteY34" fmla="*/ 2381 h 519112"/>
              <a:gd name="connsiteX35" fmla="*/ 33337 w 795337"/>
              <a:gd name="connsiteY35" fmla="*/ 0 h 519112"/>
              <a:gd name="connsiteX36" fmla="*/ 80962 w 795337"/>
              <a:gd name="connsiteY36" fmla="*/ 9525 h 519112"/>
              <a:gd name="connsiteX37" fmla="*/ 202406 w 795337"/>
              <a:gd name="connsiteY37" fmla="*/ 42862 h 519112"/>
              <a:gd name="connsiteX38" fmla="*/ 292893 w 795337"/>
              <a:gd name="connsiteY38" fmla="*/ 61912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95337" h="519112">
                <a:moveTo>
                  <a:pt x="292893" y="61912"/>
                </a:moveTo>
                <a:lnTo>
                  <a:pt x="361950" y="76200"/>
                </a:lnTo>
                <a:lnTo>
                  <a:pt x="402431" y="83344"/>
                </a:lnTo>
                <a:lnTo>
                  <a:pt x="473868" y="92869"/>
                </a:lnTo>
                <a:lnTo>
                  <a:pt x="531018" y="100012"/>
                </a:lnTo>
                <a:lnTo>
                  <a:pt x="554831" y="104775"/>
                </a:lnTo>
                <a:lnTo>
                  <a:pt x="590550" y="123825"/>
                </a:lnTo>
                <a:lnTo>
                  <a:pt x="633412" y="152400"/>
                </a:lnTo>
                <a:lnTo>
                  <a:pt x="652462" y="166687"/>
                </a:lnTo>
                <a:lnTo>
                  <a:pt x="683418" y="197644"/>
                </a:lnTo>
                <a:lnTo>
                  <a:pt x="700087" y="216694"/>
                </a:lnTo>
                <a:lnTo>
                  <a:pt x="714375" y="233362"/>
                </a:lnTo>
                <a:lnTo>
                  <a:pt x="733425" y="261937"/>
                </a:lnTo>
                <a:lnTo>
                  <a:pt x="752475" y="295275"/>
                </a:lnTo>
                <a:lnTo>
                  <a:pt x="769143" y="333375"/>
                </a:lnTo>
                <a:lnTo>
                  <a:pt x="785812" y="383381"/>
                </a:lnTo>
                <a:lnTo>
                  <a:pt x="790575" y="414337"/>
                </a:lnTo>
                <a:lnTo>
                  <a:pt x="795337" y="452437"/>
                </a:lnTo>
                <a:lnTo>
                  <a:pt x="795337" y="471487"/>
                </a:lnTo>
                <a:lnTo>
                  <a:pt x="790575" y="495300"/>
                </a:lnTo>
                <a:lnTo>
                  <a:pt x="781050" y="509587"/>
                </a:lnTo>
                <a:lnTo>
                  <a:pt x="764381" y="516731"/>
                </a:lnTo>
                <a:lnTo>
                  <a:pt x="738187" y="519112"/>
                </a:lnTo>
                <a:lnTo>
                  <a:pt x="695325" y="509587"/>
                </a:lnTo>
                <a:lnTo>
                  <a:pt x="607218" y="469106"/>
                </a:lnTo>
                <a:lnTo>
                  <a:pt x="497681" y="407194"/>
                </a:lnTo>
                <a:lnTo>
                  <a:pt x="359568" y="330994"/>
                </a:lnTo>
                <a:lnTo>
                  <a:pt x="250031" y="259556"/>
                </a:lnTo>
                <a:lnTo>
                  <a:pt x="150018" y="180975"/>
                </a:lnTo>
                <a:lnTo>
                  <a:pt x="73818" y="109537"/>
                </a:lnTo>
                <a:lnTo>
                  <a:pt x="21431" y="50006"/>
                </a:lnTo>
                <a:lnTo>
                  <a:pt x="4762" y="23812"/>
                </a:lnTo>
                <a:lnTo>
                  <a:pt x="0" y="14287"/>
                </a:lnTo>
                <a:lnTo>
                  <a:pt x="4762" y="7144"/>
                </a:lnTo>
                <a:lnTo>
                  <a:pt x="14287" y="2381"/>
                </a:lnTo>
                <a:lnTo>
                  <a:pt x="33337" y="0"/>
                </a:lnTo>
                <a:lnTo>
                  <a:pt x="80962" y="9525"/>
                </a:lnTo>
                <a:lnTo>
                  <a:pt x="202406" y="42862"/>
                </a:lnTo>
                <a:lnTo>
                  <a:pt x="292893" y="61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03BC018F-3172-F943-A777-75BFD294A1C8}"/>
              </a:ext>
            </a:extLst>
          </p:cNvPr>
          <p:cNvSpPr/>
          <p:nvPr/>
        </p:nvSpPr>
        <p:spPr>
          <a:xfrm>
            <a:off x="5157788" y="2076450"/>
            <a:ext cx="708025" cy="534988"/>
          </a:xfrm>
          <a:custGeom>
            <a:avLst/>
            <a:gdLst>
              <a:gd name="connsiteX0" fmla="*/ 271462 w 707231"/>
              <a:gd name="connsiteY0" fmla="*/ 109538 h 535781"/>
              <a:gd name="connsiteX1" fmla="*/ 166687 w 707231"/>
              <a:gd name="connsiteY1" fmla="*/ 59531 h 535781"/>
              <a:gd name="connsiteX2" fmla="*/ 107156 w 707231"/>
              <a:gd name="connsiteY2" fmla="*/ 28575 h 535781"/>
              <a:gd name="connsiteX3" fmla="*/ 66675 w 707231"/>
              <a:gd name="connsiteY3" fmla="*/ 9525 h 535781"/>
              <a:gd name="connsiteX4" fmla="*/ 35718 w 707231"/>
              <a:gd name="connsiteY4" fmla="*/ 0 h 535781"/>
              <a:gd name="connsiteX5" fmla="*/ 19050 w 707231"/>
              <a:gd name="connsiteY5" fmla="*/ 2381 h 535781"/>
              <a:gd name="connsiteX6" fmla="*/ 4762 w 707231"/>
              <a:gd name="connsiteY6" fmla="*/ 7144 h 535781"/>
              <a:gd name="connsiteX7" fmla="*/ 0 w 707231"/>
              <a:gd name="connsiteY7" fmla="*/ 21431 h 535781"/>
              <a:gd name="connsiteX8" fmla="*/ 11906 w 707231"/>
              <a:gd name="connsiteY8" fmla="*/ 50006 h 535781"/>
              <a:gd name="connsiteX9" fmla="*/ 33337 w 707231"/>
              <a:gd name="connsiteY9" fmla="*/ 78581 h 535781"/>
              <a:gd name="connsiteX10" fmla="*/ 78581 w 707231"/>
              <a:gd name="connsiteY10" fmla="*/ 133350 h 535781"/>
              <a:gd name="connsiteX11" fmla="*/ 135731 w 707231"/>
              <a:gd name="connsiteY11" fmla="*/ 197644 h 535781"/>
              <a:gd name="connsiteX12" fmla="*/ 197643 w 707231"/>
              <a:gd name="connsiteY12" fmla="*/ 261938 h 535781"/>
              <a:gd name="connsiteX13" fmla="*/ 269081 w 707231"/>
              <a:gd name="connsiteY13" fmla="*/ 335756 h 535781"/>
              <a:gd name="connsiteX14" fmla="*/ 314325 w 707231"/>
              <a:gd name="connsiteY14" fmla="*/ 376238 h 535781"/>
              <a:gd name="connsiteX15" fmla="*/ 388143 w 707231"/>
              <a:gd name="connsiteY15" fmla="*/ 438150 h 535781"/>
              <a:gd name="connsiteX16" fmla="*/ 431006 w 707231"/>
              <a:gd name="connsiteY16" fmla="*/ 469106 h 535781"/>
              <a:gd name="connsiteX17" fmla="*/ 459581 w 707231"/>
              <a:gd name="connsiteY17" fmla="*/ 488156 h 535781"/>
              <a:gd name="connsiteX18" fmla="*/ 509587 w 707231"/>
              <a:gd name="connsiteY18" fmla="*/ 516731 h 535781"/>
              <a:gd name="connsiteX19" fmla="*/ 550068 w 707231"/>
              <a:gd name="connsiteY19" fmla="*/ 531019 h 535781"/>
              <a:gd name="connsiteX20" fmla="*/ 581025 w 707231"/>
              <a:gd name="connsiteY20" fmla="*/ 535781 h 535781"/>
              <a:gd name="connsiteX21" fmla="*/ 611981 w 707231"/>
              <a:gd name="connsiteY21" fmla="*/ 535781 h 535781"/>
              <a:gd name="connsiteX22" fmla="*/ 647700 w 707231"/>
              <a:gd name="connsiteY22" fmla="*/ 523875 h 535781"/>
              <a:gd name="connsiteX23" fmla="*/ 673893 w 707231"/>
              <a:gd name="connsiteY23" fmla="*/ 507206 h 535781"/>
              <a:gd name="connsiteX24" fmla="*/ 695325 w 707231"/>
              <a:gd name="connsiteY24" fmla="*/ 485775 h 535781"/>
              <a:gd name="connsiteX25" fmla="*/ 704850 w 707231"/>
              <a:gd name="connsiteY25" fmla="*/ 464344 h 535781"/>
              <a:gd name="connsiteX26" fmla="*/ 707231 w 707231"/>
              <a:gd name="connsiteY26" fmla="*/ 438150 h 535781"/>
              <a:gd name="connsiteX27" fmla="*/ 704850 w 707231"/>
              <a:gd name="connsiteY27" fmla="*/ 404813 h 535781"/>
              <a:gd name="connsiteX28" fmla="*/ 695325 w 707231"/>
              <a:gd name="connsiteY28" fmla="*/ 369094 h 535781"/>
              <a:gd name="connsiteX29" fmla="*/ 681037 w 707231"/>
              <a:gd name="connsiteY29" fmla="*/ 330994 h 535781"/>
              <a:gd name="connsiteX30" fmla="*/ 659606 w 707231"/>
              <a:gd name="connsiteY30" fmla="*/ 300038 h 535781"/>
              <a:gd name="connsiteX31" fmla="*/ 611981 w 707231"/>
              <a:gd name="connsiteY31" fmla="*/ 247650 h 535781"/>
              <a:gd name="connsiteX32" fmla="*/ 581025 w 707231"/>
              <a:gd name="connsiteY32" fmla="*/ 219075 h 535781"/>
              <a:gd name="connsiteX33" fmla="*/ 545306 w 707231"/>
              <a:gd name="connsiteY33" fmla="*/ 211931 h 535781"/>
              <a:gd name="connsiteX34" fmla="*/ 445293 w 707231"/>
              <a:gd name="connsiteY34" fmla="*/ 178594 h 535781"/>
              <a:gd name="connsiteX35" fmla="*/ 271462 w 707231"/>
              <a:gd name="connsiteY35" fmla="*/ 109538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07231" h="535781">
                <a:moveTo>
                  <a:pt x="271462" y="109538"/>
                </a:moveTo>
                <a:lnTo>
                  <a:pt x="166687" y="59531"/>
                </a:lnTo>
                <a:lnTo>
                  <a:pt x="107156" y="28575"/>
                </a:lnTo>
                <a:lnTo>
                  <a:pt x="66675" y="9525"/>
                </a:lnTo>
                <a:lnTo>
                  <a:pt x="35718" y="0"/>
                </a:lnTo>
                <a:lnTo>
                  <a:pt x="19050" y="2381"/>
                </a:lnTo>
                <a:lnTo>
                  <a:pt x="4762" y="7144"/>
                </a:lnTo>
                <a:lnTo>
                  <a:pt x="0" y="21431"/>
                </a:lnTo>
                <a:lnTo>
                  <a:pt x="11906" y="50006"/>
                </a:lnTo>
                <a:lnTo>
                  <a:pt x="33337" y="78581"/>
                </a:lnTo>
                <a:lnTo>
                  <a:pt x="78581" y="133350"/>
                </a:lnTo>
                <a:lnTo>
                  <a:pt x="135731" y="197644"/>
                </a:lnTo>
                <a:lnTo>
                  <a:pt x="197643" y="261938"/>
                </a:lnTo>
                <a:lnTo>
                  <a:pt x="269081" y="335756"/>
                </a:lnTo>
                <a:lnTo>
                  <a:pt x="314325" y="376238"/>
                </a:lnTo>
                <a:lnTo>
                  <a:pt x="388143" y="438150"/>
                </a:lnTo>
                <a:lnTo>
                  <a:pt x="431006" y="469106"/>
                </a:lnTo>
                <a:lnTo>
                  <a:pt x="459581" y="488156"/>
                </a:lnTo>
                <a:lnTo>
                  <a:pt x="509587" y="516731"/>
                </a:lnTo>
                <a:lnTo>
                  <a:pt x="550068" y="531019"/>
                </a:lnTo>
                <a:lnTo>
                  <a:pt x="581025" y="535781"/>
                </a:lnTo>
                <a:lnTo>
                  <a:pt x="611981" y="535781"/>
                </a:lnTo>
                <a:lnTo>
                  <a:pt x="647700" y="523875"/>
                </a:lnTo>
                <a:lnTo>
                  <a:pt x="673893" y="507206"/>
                </a:lnTo>
                <a:lnTo>
                  <a:pt x="695325" y="485775"/>
                </a:lnTo>
                <a:lnTo>
                  <a:pt x="704850" y="464344"/>
                </a:lnTo>
                <a:lnTo>
                  <a:pt x="707231" y="438150"/>
                </a:lnTo>
                <a:lnTo>
                  <a:pt x="704850" y="404813"/>
                </a:lnTo>
                <a:lnTo>
                  <a:pt x="695325" y="369094"/>
                </a:lnTo>
                <a:lnTo>
                  <a:pt x="681037" y="330994"/>
                </a:lnTo>
                <a:lnTo>
                  <a:pt x="659606" y="300038"/>
                </a:lnTo>
                <a:lnTo>
                  <a:pt x="611981" y="247650"/>
                </a:lnTo>
                <a:lnTo>
                  <a:pt x="581025" y="219075"/>
                </a:lnTo>
                <a:lnTo>
                  <a:pt x="545306" y="211931"/>
                </a:lnTo>
                <a:lnTo>
                  <a:pt x="445293" y="178594"/>
                </a:lnTo>
                <a:lnTo>
                  <a:pt x="271462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08D83023-9D51-6649-AF3C-B00E1E016192}"/>
              </a:ext>
            </a:extLst>
          </p:cNvPr>
          <p:cNvSpPr/>
          <p:nvPr/>
        </p:nvSpPr>
        <p:spPr>
          <a:xfrm rot="16200000">
            <a:off x="1681163" y="3530600"/>
            <a:ext cx="4279900" cy="504825"/>
          </a:xfrm>
          <a:custGeom>
            <a:avLst/>
            <a:gdLst>
              <a:gd name="connsiteX0" fmla="*/ 2820871 w 4278969"/>
              <a:gd name="connsiteY0" fmla="*/ 172995 h 504862"/>
              <a:gd name="connsiteX1" fmla="*/ 1345122 w 4278969"/>
              <a:gd name="connsiteY1" fmla="*/ 169464 h 504862"/>
              <a:gd name="connsiteX2" fmla="*/ 1218023 w 4278969"/>
              <a:gd name="connsiteY2" fmla="*/ 165934 h 504862"/>
              <a:gd name="connsiteX3" fmla="*/ 1055620 w 4278969"/>
              <a:gd name="connsiteY3" fmla="*/ 162403 h 504862"/>
              <a:gd name="connsiteX4" fmla="*/ 886156 w 4278969"/>
              <a:gd name="connsiteY4" fmla="*/ 158873 h 504862"/>
              <a:gd name="connsiteX5" fmla="*/ 734345 w 4278969"/>
              <a:gd name="connsiteY5" fmla="*/ 151812 h 504862"/>
              <a:gd name="connsiteX6" fmla="*/ 674326 w 4278969"/>
              <a:gd name="connsiteY6" fmla="*/ 148281 h 504862"/>
              <a:gd name="connsiteX7" fmla="*/ 589594 w 4278969"/>
              <a:gd name="connsiteY7" fmla="*/ 134159 h 504862"/>
              <a:gd name="connsiteX8" fmla="*/ 469557 w 4278969"/>
              <a:gd name="connsiteY8" fmla="*/ 112976 h 504862"/>
              <a:gd name="connsiteX9" fmla="*/ 430722 w 4278969"/>
              <a:gd name="connsiteY9" fmla="*/ 105915 h 504862"/>
              <a:gd name="connsiteX10" fmla="*/ 374234 w 4278969"/>
              <a:gd name="connsiteY10" fmla="*/ 112976 h 504862"/>
              <a:gd name="connsiteX11" fmla="*/ 247135 w 4278969"/>
              <a:gd name="connsiteY11" fmla="*/ 144751 h 504862"/>
              <a:gd name="connsiteX12" fmla="*/ 141220 w 4278969"/>
              <a:gd name="connsiteY12" fmla="*/ 180056 h 504862"/>
              <a:gd name="connsiteX13" fmla="*/ 49427 w 4278969"/>
              <a:gd name="connsiteY13" fmla="*/ 218891 h 504862"/>
              <a:gd name="connsiteX14" fmla="*/ 17653 w 4278969"/>
              <a:gd name="connsiteY14" fmla="*/ 240074 h 504862"/>
              <a:gd name="connsiteX15" fmla="*/ 3531 w 4278969"/>
              <a:gd name="connsiteY15" fmla="*/ 261257 h 504862"/>
              <a:gd name="connsiteX16" fmla="*/ 0 w 4278969"/>
              <a:gd name="connsiteY16" fmla="*/ 278910 h 504862"/>
              <a:gd name="connsiteX17" fmla="*/ 3531 w 4278969"/>
              <a:gd name="connsiteY17" fmla="*/ 289501 h 504862"/>
              <a:gd name="connsiteX18" fmla="*/ 24714 w 4278969"/>
              <a:gd name="connsiteY18" fmla="*/ 310684 h 504862"/>
              <a:gd name="connsiteX19" fmla="*/ 63549 w 4278969"/>
              <a:gd name="connsiteY19" fmla="*/ 331867 h 504862"/>
              <a:gd name="connsiteX20" fmla="*/ 88263 w 4278969"/>
              <a:gd name="connsiteY20" fmla="*/ 338928 h 504862"/>
              <a:gd name="connsiteX21" fmla="*/ 137690 w 4278969"/>
              <a:gd name="connsiteY21" fmla="*/ 353050 h 504862"/>
              <a:gd name="connsiteX22" fmla="*/ 215361 w 4278969"/>
              <a:gd name="connsiteY22" fmla="*/ 370703 h 504862"/>
              <a:gd name="connsiteX23" fmla="*/ 342459 w 4278969"/>
              <a:gd name="connsiteY23" fmla="*/ 377764 h 504862"/>
              <a:gd name="connsiteX24" fmla="*/ 932053 w 4278969"/>
              <a:gd name="connsiteY24" fmla="*/ 384825 h 504862"/>
              <a:gd name="connsiteX25" fmla="*/ 1655806 w 4278969"/>
              <a:gd name="connsiteY25" fmla="*/ 381294 h 504862"/>
              <a:gd name="connsiteX26" fmla="*/ 2206564 w 4278969"/>
              <a:gd name="connsiteY26" fmla="*/ 374233 h 504862"/>
              <a:gd name="connsiteX27" fmla="*/ 2566675 w 4278969"/>
              <a:gd name="connsiteY27" fmla="*/ 374233 h 504862"/>
              <a:gd name="connsiteX28" fmla="*/ 2863237 w 4278969"/>
              <a:gd name="connsiteY28" fmla="*/ 367172 h 504862"/>
              <a:gd name="connsiteX29" fmla="*/ 3103312 w 4278969"/>
              <a:gd name="connsiteY29" fmla="*/ 363642 h 504862"/>
              <a:gd name="connsiteX30" fmla="*/ 3293959 w 4278969"/>
              <a:gd name="connsiteY30" fmla="*/ 363642 h 504862"/>
              <a:gd name="connsiteX31" fmla="*/ 3537563 w 4278969"/>
              <a:gd name="connsiteY31" fmla="*/ 367172 h 504862"/>
              <a:gd name="connsiteX32" fmla="*/ 3752924 w 4278969"/>
              <a:gd name="connsiteY32" fmla="*/ 374233 h 504862"/>
              <a:gd name="connsiteX33" fmla="*/ 3809412 w 4278969"/>
              <a:gd name="connsiteY33" fmla="*/ 377764 h 504862"/>
              <a:gd name="connsiteX34" fmla="*/ 3862369 w 4278969"/>
              <a:gd name="connsiteY34" fmla="*/ 384825 h 504862"/>
              <a:gd name="connsiteX35" fmla="*/ 3925918 w 4278969"/>
              <a:gd name="connsiteY35" fmla="*/ 402477 h 504862"/>
              <a:gd name="connsiteX36" fmla="*/ 3989467 w 4278969"/>
              <a:gd name="connsiteY36" fmla="*/ 427191 h 504862"/>
              <a:gd name="connsiteX37" fmla="*/ 4014181 w 4278969"/>
              <a:gd name="connsiteY37" fmla="*/ 444843 h 504862"/>
              <a:gd name="connsiteX38" fmla="*/ 4038895 w 4278969"/>
              <a:gd name="connsiteY38" fmla="*/ 473087 h 504862"/>
              <a:gd name="connsiteX39" fmla="*/ 4063608 w 4278969"/>
              <a:gd name="connsiteY39" fmla="*/ 490740 h 504862"/>
              <a:gd name="connsiteX40" fmla="*/ 4088322 w 4278969"/>
              <a:gd name="connsiteY40" fmla="*/ 501331 h 504862"/>
              <a:gd name="connsiteX41" fmla="*/ 4120096 w 4278969"/>
              <a:gd name="connsiteY41" fmla="*/ 504862 h 504862"/>
              <a:gd name="connsiteX42" fmla="*/ 4151871 w 4278969"/>
              <a:gd name="connsiteY42" fmla="*/ 487209 h 504862"/>
              <a:gd name="connsiteX43" fmla="*/ 4183645 w 4278969"/>
              <a:gd name="connsiteY43" fmla="*/ 444843 h 504862"/>
              <a:gd name="connsiteX44" fmla="*/ 4218950 w 4278969"/>
              <a:gd name="connsiteY44" fmla="*/ 356581 h 504862"/>
              <a:gd name="connsiteX45" fmla="*/ 4243664 w 4278969"/>
              <a:gd name="connsiteY45" fmla="*/ 285971 h 504862"/>
              <a:gd name="connsiteX46" fmla="*/ 4261316 w 4278969"/>
              <a:gd name="connsiteY46" fmla="*/ 225952 h 504862"/>
              <a:gd name="connsiteX47" fmla="*/ 4271908 w 4278969"/>
              <a:gd name="connsiteY47" fmla="*/ 165934 h 504862"/>
              <a:gd name="connsiteX48" fmla="*/ 4278969 w 4278969"/>
              <a:gd name="connsiteY48" fmla="*/ 116507 h 504862"/>
              <a:gd name="connsiteX49" fmla="*/ 4278969 w 4278969"/>
              <a:gd name="connsiteY49" fmla="*/ 63549 h 504862"/>
              <a:gd name="connsiteX50" fmla="*/ 4271908 w 4278969"/>
              <a:gd name="connsiteY50" fmla="*/ 28244 h 504862"/>
              <a:gd name="connsiteX51" fmla="*/ 4261316 w 4278969"/>
              <a:gd name="connsiteY51" fmla="*/ 7061 h 504862"/>
              <a:gd name="connsiteX52" fmla="*/ 4240133 w 4278969"/>
              <a:gd name="connsiteY52" fmla="*/ 0 h 504862"/>
              <a:gd name="connsiteX53" fmla="*/ 4215420 w 4278969"/>
              <a:gd name="connsiteY53" fmla="*/ 14122 h 504862"/>
              <a:gd name="connsiteX54" fmla="*/ 4180115 w 4278969"/>
              <a:gd name="connsiteY54" fmla="*/ 56488 h 504862"/>
              <a:gd name="connsiteX55" fmla="*/ 4137749 w 4278969"/>
              <a:gd name="connsiteY55" fmla="*/ 105915 h 504862"/>
              <a:gd name="connsiteX56" fmla="*/ 4098913 w 4278969"/>
              <a:gd name="connsiteY56" fmla="*/ 141220 h 504862"/>
              <a:gd name="connsiteX57" fmla="*/ 4074200 w 4278969"/>
              <a:gd name="connsiteY57" fmla="*/ 155342 h 504862"/>
              <a:gd name="connsiteX58" fmla="*/ 4010651 w 4278969"/>
              <a:gd name="connsiteY58" fmla="*/ 162403 h 504862"/>
              <a:gd name="connsiteX59" fmla="*/ 3869430 w 4278969"/>
              <a:gd name="connsiteY59" fmla="*/ 172995 h 504862"/>
              <a:gd name="connsiteX60" fmla="*/ 3622295 w 4278969"/>
              <a:gd name="connsiteY60" fmla="*/ 176525 h 504862"/>
              <a:gd name="connsiteX61" fmla="*/ 3191574 w 4278969"/>
              <a:gd name="connsiteY61" fmla="*/ 172995 h 504862"/>
              <a:gd name="connsiteX62" fmla="*/ 2820871 w 4278969"/>
              <a:gd name="connsiteY62" fmla="*/ 172995 h 5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278969" h="504862">
                <a:moveTo>
                  <a:pt x="2820871" y="172995"/>
                </a:moveTo>
                <a:lnTo>
                  <a:pt x="1345122" y="169464"/>
                </a:lnTo>
                <a:lnTo>
                  <a:pt x="1218023" y="165934"/>
                </a:lnTo>
                <a:lnTo>
                  <a:pt x="1055620" y="162403"/>
                </a:lnTo>
                <a:lnTo>
                  <a:pt x="886156" y="158873"/>
                </a:lnTo>
                <a:lnTo>
                  <a:pt x="734345" y="151812"/>
                </a:lnTo>
                <a:lnTo>
                  <a:pt x="674326" y="148281"/>
                </a:lnTo>
                <a:lnTo>
                  <a:pt x="589594" y="134159"/>
                </a:lnTo>
                <a:lnTo>
                  <a:pt x="469557" y="112976"/>
                </a:lnTo>
                <a:lnTo>
                  <a:pt x="430722" y="105915"/>
                </a:lnTo>
                <a:lnTo>
                  <a:pt x="374234" y="112976"/>
                </a:lnTo>
                <a:lnTo>
                  <a:pt x="247135" y="144751"/>
                </a:lnTo>
                <a:lnTo>
                  <a:pt x="141220" y="180056"/>
                </a:lnTo>
                <a:lnTo>
                  <a:pt x="49427" y="218891"/>
                </a:lnTo>
                <a:lnTo>
                  <a:pt x="17653" y="240074"/>
                </a:lnTo>
                <a:lnTo>
                  <a:pt x="3531" y="261257"/>
                </a:lnTo>
                <a:lnTo>
                  <a:pt x="0" y="278910"/>
                </a:lnTo>
                <a:lnTo>
                  <a:pt x="3531" y="289501"/>
                </a:lnTo>
                <a:lnTo>
                  <a:pt x="24714" y="310684"/>
                </a:lnTo>
                <a:lnTo>
                  <a:pt x="63549" y="331867"/>
                </a:lnTo>
                <a:lnTo>
                  <a:pt x="88263" y="338928"/>
                </a:lnTo>
                <a:lnTo>
                  <a:pt x="137690" y="353050"/>
                </a:lnTo>
                <a:lnTo>
                  <a:pt x="215361" y="370703"/>
                </a:lnTo>
                <a:lnTo>
                  <a:pt x="342459" y="377764"/>
                </a:lnTo>
                <a:lnTo>
                  <a:pt x="932053" y="384825"/>
                </a:lnTo>
                <a:lnTo>
                  <a:pt x="1655806" y="381294"/>
                </a:lnTo>
                <a:lnTo>
                  <a:pt x="2206564" y="374233"/>
                </a:lnTo>
                <a:lnTo>
                  <a:pt x="2566675" y="374233"/>
                </a:lnTo>
                <a:lnTo>
                  <a:pt x="2863237" y="367172"/>
                </a:lnTo>
                <a:lnTo>
                  <a:pt x="3103312" y="363642"/>
                </a:lnTo>
                <a:lnTo>
                  <a:pt x="3293959" y="363642"/>
                </a:lnTo>
                <a:lnTo>
                  <a:pt x="3537563" y="367172"/>
                </a:lnTo>
                <a:lnTo>
                  <a:pt x="3752924" y="374233"/>
                </a:lnTo>
                <a:lnTo>
                  <a:pt x="3809412" y="377764"/>
                </a:lnTo>
                <a:lnTo>
                  <a:pt x="3862369" y="384825"/>
                </a:lnTo>
                <a:lnTo>
                  <a:pt x="3925918" y="402477"/>
                </a:lnTo>
                <a:lnTo>
                  <a:pt x="3989467" y="427191"/>
                </a:lnTo>
                <a:lnTo>
                  <a:pt x="4014181" y="444843"/>
                </a:lnTo>
                <a:lnTo>
                  <a:pt x="4038895" y="473087"/>
                </a:lnTo>
                <a:lnTo>
                  <a:pt x="4063608" y="490740"/>
                </a:lnTo>
                <a:lnTo>
                  <a:pt x="4088322" y="501331"/>
                </a:lnTo>
                <a:lnTo>
                  <a:pt x="4120096" y="504862"/>
                </a:lnTo>
                <a:lnTo>
                  <a:pt x="4151871" y="487209"/>
                </a:lnTo>
                <a:lnTo>
                  <a:pt x="4183645" y="444843"/>
                </a:lnTo>
                <a:lnTo>
                  <a:pt x="4218950" y="356581"/>
                </a:lnTo>
                <a:lnTo>
                  <a:pt x="4243664" y="285971"/>
                </a:lnTo>
                <a:lnTo>
                  <a:pt x="4261316" y="225952"/>
                </a:lnTo>
                <a:lnTo>
                  <a:pt x="4271908" y="165934"/>
                </a:lnTo>
                <a:lnTo>
                  <a:pt x="4278969" y="116507"/>
                </a:lnTo>
                <a:lnTo>
                  <a:pt x="4278969" y="63549"/>
                </a:lnTo>
                <a:lnTo>
                  <a:pt x="4271908" y="28244"/>
                </a:lnTo>
                <a:lnTo>
                  <a:pt x="4261316" y="7061"/>
                </a:lnTo>
                <a:lnTo>
                  <a:pt x="4240133" y="0"/>
                </a:lnTo>
                <a:lnTo>
                  <a:pt x="4215420" y="14122"/>
                </a:lnTo>
                <a:lnTo>
                  <a:pt x="4180115" y="56488"/>
                </a:lnTo>
                <a:lnTo>
                  <a:pt x="4137749" y="105915"/>
                </a:lnTo>
                <a:lnTo>
                  <a:pt x="4098913" y="141220"/>
                </a:lnTo>
                <a:lnTo>
                  <a:pt x="4074200" y="155342"/>
                </a:lnTo>
                <a:lnTo>
                  <a:pt x="4010651" y="162403"/>
                </a:lnTo>
                <a:lnTo>
                  <a:pt x="3869430" y="172995"/>
                </a:lnTo>
                <a:lnTo>
                  <a:pt x="3622295" y="176525"/>
                </a:lnTo>
                <a:lnTo>
                  <a:pt x="3191574" y="172995"/>
                </a:lnTo>
                <a:lnTo>
                  <a:pt x="2820871" y="17299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84FEC6F9-9225-BB4E-B9A5-D42E60600046}"/>
              </a:ext>
            </a:extLst>
          </p:cNvPr>
          <p:cNvSpPr/>
          <p:nvPr/>
        </p:nvSpPr>
        <p:spPr>
          <a:xfrm>
            <a:off x="2514600" y="3387725"/>
            <a:ext cx="1262063" cy="2008188"/>
          </a:xfrm>
          <a:custGeom>
            <a:avLst/>
            <a:gdLst>
              <a:gd name="connsiteX0" fmla="*/ 835479 w 1262743"/>
              <a:gd name="connsiteY0" fmla="*/ 715735 h 2008414"/>
              <a:gd name="connsiteX1" fmla="*/ 930729 w 1262743"/>
              <a:gd name="connsiteY1" fmla="*/ 533400 h 2008414"/>
              <a:gd name="connsiteX2" fmla="*/ 1028700 w 1262743"/>
              <a:gd name="connsiteY2" fmla="*/ 332014 h 2008414"/>
              <a:gd name="connsiteX3" fmla="*/ 1172936 w 1262743"/>
              <a:gd name="connsiteY3" fmla="*/ 10885 h 2008414"/>
              <a:gd name="connsiteX4" fmla="*/ 1260021 w 1262743"/>
              <a:gd name="connsiteY4" fmla="*/ 0 h 2008414"/>
              <a:gd name="connsiteX5" fmla="*/ 1262743 w 1262743"/>
              <a:gd name="connsiteY5" fmla="*/ 446314 h 2008414"/>
              <a:gd name="connsiteX6" fmla="*/ 1153886 w 1262743"/>
              <a:gd name="connsiteY6" fmla="*/ 617764 h 2008414"/>
              <a:gd name="connsiteX7" fmla="*/ 1066800 w 1262743"/>
              <a:gd name="connsiteY7" fmla="*/ 770164 h 2008414"/>
              <a:gd name="connsiteX8" fmla="*/ 957943 w 1262743"/>
              <a:gd name="connsiteY8" fmla="*/ 938892 h 2008414"/>
              <a:gd name="connsiteX9" fmla="*/ 859971 w 1262743"/>
              <a:gd name="connsiteY9" fmla="*/ 1083128 h 2008414"/>
              <a:gd name="connsiteX10" fmla="*/ 713014 w 1262743"/>
              <a:gd name="connsiteY10" fmla="*/ 1281792 h 2008414"/>
              <a:gd name="connsiteX11" fmla="*/ 598714 w 1262743"/>
              <a:gd name="connsiteY11" fmla="*/ 1420585 h 2008414"/>
              <a:gd name="connsiteX12" fmla="*/ 468086 w 1262743"/>
              <a:gd name="connsiteY12" fmla="*/ 1572985 h 2008414"/>
              <a:gd name="connsiteX13" fmla="*/ 337457 w 1262743"/>
              <a:gd name="connsiteY13" fmla="*/ 1714500 h 2008414"/>
              <a:gd name="connsiteX14" fmla="*/ 223157 w 1262743"/>
              <a:gd name="connsiteY14" fmla="*/ 1831521 h 2008414"/>
              <a:gd name="connsiteX15" fmla="*/ 81643 w 1262743"/>
              <a:gd name="connsiteY15" fmla="*/ 1970314 h 2008414"/>
              <a:gd name="connsiteX16" fmla="*/ 43543 w 1262743"/>
              <a:gd name="connsiteY16" fmla="*/ 1997528 h 2008414"/>
              <a:gd name="connsiteX17" fmla="*/ 13607 w 1262743"/>
              <a:gd name="connsiteY17" fmla="*/ 2008414 h 2008414"/>
              <a:gd name="connsiteX18" fmla="*/ 5443 w 1262743"/>
              <a:gd name="connsiteY18" fmla="*/ 2002971 h 2008414"/>
              <a:gd name="connsiteX19" fmla="*/ 0 w 1262743"/>
              <a:gd name="connsiteY19" fmla="*/ 1989364 h 2008414"/>
              <a:gd name="connsiteX20" fmla="*/ 5443 w 1262743"/>
              <a:gd name="connsiteY20" fmla="*/ 1962150 h 2008414"/>
              <a:gd name="connsiteX21" fmla="*/ 21771 w 1262743"/>
              <a:gd name="connsiteY21" fmla="*/ 1932214 h 2008414"/>
              <a:gd name="connsiteX22" fmla="*/ 130629 w 1262743"/>
              <a:gd name="connsiteY22" fmla="*/ 1801585 h 2008414"/>
              <a:gd name="connsiteX23" fmla="*/ 312964 w 1262743"/>
              <a:gd name="connsiteY23" fmla="*/ 1553935 h 2008414"/>
              <a:gd name="connsiteX24" fmla="*/ 465364 w 1262743"/>
              <a:gd name="connsiteY24" fmla="*/ 1333500 h 2008414"/>
              <a:gd name="connsiteX25" fmla="*/ 617764 w 1262743"/>
              <a:gd name="connsiteY25" fmla="*/ 1094014 h 2008414"/>
              <a:gd name="connsiteX26" fmla="*/ 778329 w 1262743"/>
              <a:gd name="connsiteY26" fmla="*/ 821871 h 2008414"/>
              <a:gd name="connsiteX27" fmla="*/ 835479 w 1262743"/>
              <a:gd name="connsiteY27" fmla="*/ 715735 h 2008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62743" h="2008414">
                <a:moveTo>
                  <a:pt x="835479" y="715735"/>
                </a:moveTo>
                <a:lnTo>
                  <a:pt x="930729" y="533400"/>
                </a:lnTo>
                <a:lnTo>
                  <a:pt x="1028700" y="332014"/>
                </a:lnTo>
                <a:lnTo>
                  <a:pt x="1172936" y="10885"/>
                </a:lnTo>
                <a:lnTo>
                  <a:pt x="1260021" y="0"/>
                </a:lnTo>
                <a:cubicBezTo>
                  <a:pt x="1260928" y="148771"/>
                  <a:pt x="1261836" y="297543"/>
                  <a:pt x="1262743" y="446314"/>
                </a:cubicBezTo>
                <a:lnTo>
                  <a:pt x="1153886" y="617764"/>
                </a:lnTo>
                <a:lnTo>
                  <a:pt x="1066800" y="770164"/>
                </a:lnTo>
                <a:lnTo>
                  <a:pt x="957943" y="938892"/>
                </a:lnTo>
                <a:lnTo>
                  <a:pt x="859971" y="1083128"/>
                </a:lnTo>
                <a:lnTo>
                  <a:pt x="713014" y="1281792"/>
                </a:lnTo>
                <a:lnTo>
                  <a:pt x="598714" y="1420585"/>
                </a:lnTo>
                <a:lnTo>
                  <a:pt x="468086" y="1572985"/>
                </a:lnTo>
                <a:lnTo>
                  <a:pt x="337457" y="1714500"/>
                </a:lnTo>
                <a:lnTo>
                  <a:pt x="223157" y="1831521"/>
                </a:lnTo>
                <a:lnTo>
                  <a:pt x="81643" y="1970314"/>
                </a:lnTo>
                <a:lnTo>
                  <a:pt x="43543" y="1997528"/>
                </a:lnTo>
                <a:lnTo>
                  <a:pt x="13607" y="2008414"/>
                </a:lnTo>
                <a:lnTo>
                  <a:pt x="5443" y="2002971"/>
                </a:lnTo>
                <a:lnTo>
                  <a:pt x="0" y="1989364"/>
                </a:lnTo>
                <a:lnTo>
                  <a:pt x="5443" y="1962150"/>
                </a:lnTo>
                <a:lnTo>
                  <a:pt x="21771" y="1932214"/>
                </a:lnTo>
                <a:lnTo>
                  <a:pt x="130629" y="1801585"/>
                </a:lnTo>
                <a:lnTo>
                  <a:pt x="312964" y="1553935"/>
                </a:lnTo>
                <a:lnTo>
                  <a:pt x="465364" y="1333500"/>
                </a:lnTo>
                <a:lnTo>
                  <a:pt x="617764" y="1094014"/>
                </a:lnTo>
                <a:lnTo>
                  <a:pt x="778329" y="821871"/>
                </a:lnTo>
                <a:lnTo>
                  <a:pt x="835479" y="71573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48CB31CB-EA68-6043-8F27-6946802EB596}"/>
              </a:ext>
            </a:extLst>
          </p:cNvPr>
          <p:cNvSpPr/>
          <p:nvPr/>
        </p:nvSpPr>
        <p:spPr>
          <a:xfrm>
            <a:off x="3870325" y="3662363"/>
            <a:ext cx="696913" cy="700087"/>
          </a:xfrm>
          <a:custGeom>
            <a:avLst/>
            <a:gdLst>
              <a:gd name="connsiteX0" fmla="*/ 316707 w 697707"/>
              <a:gd name="connsiteY0" fmla="*/ 338137 h 700087"/>
              <a:gd name="connsiteX1" fmla="*/ 228600 w 697707"/>
              <a:gd name="connsiteY1" fmla="*/ 230981 h 700087"/>
              <a:gd name="connsiteX2" fmla="*/ 154782 w 697707"/>
              <a:gd name="connsiteY2" fmla="*/ 152400 h 700087"/>
              <a:gd name="connsiteX3" fmla="*/ 88107 w 697707"/>
              <a:gd name="connsiteY3" fmla="*/ 92868 h 700087"/>
              <a:gd name="connsiteX4" fmla="*/ 0 w 697707"/>
              <a:gd name="connsiteY4" fmla="*/ 16668 h 700087"/>
              <a:gd name="connsiteX5" fmla="*/ 0 w 697707"/>
              <a:gd name="connsiteY5" fmla="*/ 0 h 700087"/>
              <a:gd name="connsiteX6" fmla="*/ 121444 w 697707"/>
              <a:gd name="connsiteY6" fmla="*/ 26193 h 700087"/>
              <a:gd name="connsiteX7" fmla="*/ 192882 w 697707"/>
              <a:gd name="connsiteY7" fmla="*/ 47625 h 700087"/>
              <a:gd name="connsiteX8" fmla="*/ 240507 w 697707"/>
              <a:gd name="connsiteY8" fmla="*/ 64293 h 700087"/>
              <a:gd name="connsiteX9" fmla="*/ 292894 w 697707"/>
              <a:gd name="connsiteY9" fmla="*/ 88106 h 700087"/>
              <a:gd name="connsiteX10" fmla="*/ 330994 w 697707"/>
              <a:gd name="connsiteY10" fmla="*/ 109537 h 700087"/>
              <a:gd name="connsiteX11" fmla="*/ 378619 w 697707"/>
              <a:gd name="connsiteY11" fmla="*/ 133350 h 700087"/>
              <a:gd name="connsiteX12" fmla="*/ 421482 w 697707"/>
              <a:gd name="connsiteY12" fmla="*/ 157162 h 700087"/>
              <a:gd name="connsiteX13" fmla="*/ 478632 w 697707"/>
              <a:gd name="connsiteY13" fmla="*/ 195262 h 700087"/>
              <a:gd name="connsiteX14" fmla="*/ 533400 w 697707"/>
              <a:gd name="connsiteY14" fmla="*/ 233362 h 700087"/>
              <a:gd name="connsiteX15" fmla="*/ 569119 w 697707"/>
              <a:gd name="connsiteY15" fmla="*/ 259556 h 700087"/>
              <a:gd name="connsiteX16" fmla="*/ 585788 w 697707"/>
              <a:gd name="connsiteY16" fmla="*/ 276225 h 700087"/>
              <a:gd name="connsiteX17" fmla="*/ 614363 w 697707"/>
              <a:gd name="connsiteY17" fmla="*/ 307181 h 700087"/>
              <a:gd name="connsiteX18" fmla="*/ 628650 w 697707"/>
              <a:gd name="connsiteY18" fmla="*/ 326231 h 700087"/>
              <a:gd name="connsiteX19" fmla="*/ 647700 w 697707"/>
              <a:gd name="connsiteY19" fmla="*/ 359568 h 700087"/>
              <a:gd name="connsiteX20" fmla="*/ 661988 w 697707"/>
              <a:gd name="connsiteY20" fmla="*/ 388143 h 700087"/>
              <a:gd name="connsiteX21" fmla="*/ 676275 w 697707"/>
              <a:gd name="connsiteY21" fmla="*/ 423862 h 700087"/>
              <a:gd name="connsiteX22" fmla="*/ 688182 w 697707"/>
              <a:gd name="connsiteY22" fmla="*/ 471487 h 700087"/>
              <a:gd name="connsiteX23" fmla="*/ 697707 w 697707"/>
              <a:gd name="connsiteY23" fmla="*/ 540543 h 700087"/>
              <a:gd name="connsiteX24" fmla="*/ 695325 w 697707"/>
              <a:gd name="connsiteY24" fmla="*/ 576262 h 700087"/>
              <a:gd name="connsiteX25" fmla="*/ 685800 w 697707"/>
              <a:gd name="connsiteY25" fmla="*/ 621506 h 700087"/>
              <a:gd name="connsiteX26" fmla="*/ 676275 w 697707"/>
              <a:gd name="connsiteY26" fmla="*/ 654843 h 700087"/>
              <a:gd name="connsiteX27" fmla="*/ 654844 w 697707"/>
              <a:gd name="connsiteY27" fmla="*/ 685800 h 700087"/>
              <a:gd name="connsiteX28" fmla="*/ 640557 w 697707"/>
              <a:gd name="connsiteY28" fmla="*/ 695325 h 700087"/>
              <a:gd name="connsiteX29" fmla="*/ 623888 w 697707"/>
              <a:gd name="connsiteY29" fmla="*/ 700087 h 700087"/>
              <a:gd name="connsiteX30" fmla="*/ 614363 w 697707"/>
              <a:gd name="connsiteY30" fmla="*/ 700087 h 700087"/>
              <a:gd name="connsiteX31" fmla="*/ 583407 w 697707"/>
              <a:gd name="connsiteY31" fmla="*/ 688181 h 700087"/>
              <a:gd name="connsiteX32" fmla="*/ 561975 w 697707"/>
              <a:gd name="connsiteY32" fmla="*/ 676275 h 700087"/>
              <a:gd name="connsiteX33" fmla="*/ 542925 w 697707"/>
              <a:gd name="connsiteY33" fmla="*/ 657225 h 700087"/>
              <a:gd name="connsiteX34" fmla="*/ 507207 w 697707"/>
              <a:gd name="connsiteY34" fmla="*/ 609600 h 700087"/>
              <a:gd name="connsiteX35" fmla="*/ 431007 w 697707"/>
              <a:gd name="connsiteY35" fmla="*/ 497681 h 700087"/>
              <a:gd name="connsiteX36" fmla="*/ 316707 w 697707"/>
              <a:gd name="connsiteY36" fmla="*/ 338137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97707" h="700087">
                <a:moveTo>
                  <a:pt x="316707" y="338137"/>
                </a:moveTo>
                <a:lnTo>
                  <a:pt x="228600" y="230981"/>
                </a:lnTo>
                <a:lnTo>
                  <a:pt x="154782" y="152400"/>
                </a:lnTo>
                <a:lnTo>
                  <a:pt x="88107" y="92868"/>
                </a:lnTo>
                <a:lnTo>
                  <a:pt x="0" y="16668"/>
                </a:lnTo>
                <a:lnTo>
                  <a:pt x="0" y="0"/>
                </a:lnTo>
                <a:lnTo>
                  <a:pt x="121444" y="26193"/>
                </a:lnTo>
                <a:lnTo>
                  <a:pt x="192882" y="47625"/>
                </a:lnTo>
                <a:lnTo>
                  <a:pt x="240507" y="64293"/>
                </a:lnTo>
                <a:lnTo>
                  <a:pt x="292894" y="88106"/>
                </a:lnTo>
                <a:lnTo>
                  <a:pt x="330994" y="109537"/>
                </a:lnTo>
                <a:lnTo>
                  <a:pt x="378619" y="133350"/>
                </a:lnTo>
                <a:lnTo>
                  <a:pt x="421482" y="157162"/>
                </a:lnTo>
                <a:lnTo>
                  <a:pt x="478632" y="195262"/>
                </a:lnTo>
                <a:lnTo>
                  <a:pt x="533400" y="233362"/>
                </a:lnTo>
                <a:lnTo>
                  <a:pt x="569119" y="259556"/>
                </a:lnTo>
                <a:lnTo>
                  <a:pt x="585788" y="276225"/>
                </a:lnTo>
                <a:lnTo>
                  <a:pt x="614363" y="307181"/>
                </a:lnTo>
                <a:lnTo>
                  <a:pt x="628650" y="326231"/>
                </a:lnTo>
                <a:lnTo>
                  <a:pt x="647700" y="359568"/>
                </a:lnTo>
                <a:lnTo>
                  <a:pt x="661988" y="388143"/>
                </a:lnTo>
                <a:lnTo>
                  <a:pt x="676275" y="423862"/>
                </a:lnTo>
                <a:lnTo>
                  <a:pt x="688182" y="471487"/>
                </a:lnTo>
                <a:lnTo>
                  <a:pt x="697707" y="540543"/>
                </a:lnTo>
                <a:lnTo>
                  <a:pt x="695325" y="576262"/>
                </a:lnTo>
                <a:lnTo>
                  <a:pt x="685800" y="621506"/>
                </a:lnTo>
                <a:lnTo>
                  <a:pt x="676275" y="654843"/>
                </a:lnTo>
                <a:lnTo>
                  <a:pt x="654844" y="685800"/>
                </a:lnTo>
                <a:lnTo>
                  <a:pt x="640557" y="695325"/>
                </a:lnTo>
                <a:lnTo>
                  <a:pt x="623888" y="700087"/>
                </a:lnTo>
                <a:lnTo>
                  <a:pt x="614363" y="700087"/>
                </a:lnTo>
                <a:lnTo>
                  <a:pt x="583407" y="688181"/>
                </a:lnTo>
                <a:lnTo>
                  <a:pt x="561975" y="676275"/>
                </a:lnTo>
                <a:lnTo>
                  <a:pt x="542925" y="657225"/>
                </a:lnTo>
                <a:lnTo>
                  <a:pt x="507207" y="609600"/>
                </a:lnTo>
                <a:lnTo>
                  <a:pt x="431007" y="497681"/>
                </a:lnTo>
                <a:lnTo>
                  <a:pt x="316707" y="3381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966A1BCF-059D-1642-9116-4AACED319C58}"/>
              </a:ext>
            </a:extLst>
          </p:cNvPr>
          <p:cNvSpPr/>
          <p:nvPr/>
        </p:nvSpPr>
        <p:spPr>
          <a:xfrm>
            <a:off x="4789488" y="3789363"/>
            <a:ext cx="2640012" cy="534987"/>
          </a:xfrm>
          <a:custGeom>
            <a:avLst/>
            <a:gdLst>
              <a:gd name="connsiteX0" fmla="*/ 759619 w 2640806"/>
              <a:gd name="connsiteY0" fmla="*/ 223837 h 535781"/>
              <a:gd name="connsiteX1" fmla="*/ 1054894 w 2640806"/>
              <a:gd name="connsiteY1" fmla="*/ 173831 h 535781"/>
              <a:gd name="connsiteX2" fmla="*/ 1364456 w 2640806"/>
              <a:gd name="connsiteY2" fmla="*/ 126206 h 535781"/>
              <a:gd name="connsiteX3" fmla="*/ 1497806 w 2640806"/>
              <a:gd name="connsiteY3" fmla="*/ 107156 h 535781"/>
              <a:gd name="connsiteX4" fmla="*/ 1735931 w 2640806"/>
              <a:gd name="connsiteY4" fmla="*/ 88106 h 535781"/>
              <a:gd name="connsiteX5" fmla="*/ 1952625 w 2640806"/>
              <a:gd name="connsiteY5" fmla="*/ 66675 h 535781"/>
              <a:gd name="connsiteX6" fmla="*/ 2119312 w 2640806"/>
              <a:gd name="connsiteY6" fmla="*/ 42862 h 535781"/>
              <a:gd name="connsiteX7" fmla="*/ 2231231 w 2640806"/>
              <a:gd name="connsiteY7" fmla="*/ 19050 h 535781"/>
              <a:gd name="connsiteX8" fmla="*/ 2250281 w 2640806"/>
              <a:gd name="connsiteY8" fmla="*/ 7144 h 535781"/>
              <a:gd name="connsiteX9" fmla="*/ 2262187 w 2640806"/>
              <a:gd name="connsiteY9" fmla="*/ 2381 h 535781"/>
              <a:gd name="connsiteX10" fmla="*/ 2278856 w 2640806"/>
              <a:gd name="connsiteY10" fmla="*/ 0 h 535781"/>
              <a:gd name="connsiteX11" fmla="*/ 2295525 w 2640806"/>
              <a:gd name="connsiteY11" fmla="*/ 0 h 535781"/>
              <a:gd name="connsiteX12" fmla="*/ 2326481 w 2640806"/>
              <a:gd name="connsiteY12" fmla="*/ 4762 h 535781"/>
              <a:gd name="connsiteX13" fmla="*/ 2381250 w 2640806"/>
              <a:gd name="connsiteY13" fmla="*/ 19050 h 535781"/>
              <a:gd name="connsiteX14" fmla="*/ 2464594 w 2640806"/>
              <a:gd name="connsiteY14" fmla="*/ 54769 h 535781"/>
              <a:gd name="connsiteX15" fmla="*/ 2559844 w 2640806"/>
              <a:gd name="connsiteY15" fmla="*/ 102394 h 535781"/>
              <a:gd name="connsiteX16" fmla="*/ 2583656 w 2640806"/>
              <a:gd name="connsiteY16" fmla="*/ 121444 h 535781"/>
              <a:gd name="connsiteX17" fmla="*/ 2612231 w 2640806"/>
              <a:gd name="connsiteY17" fmla="*/ 150019 h 535781"/>
              <a:gd name="connsiteX18" fmla="*/ 2626519 w 2640806"/>
              <a:gd name="connsiteY18" fmla="*/ 166687 h 535781"/>
              <a:gd name="connsiteX19" fmla="*/ 2638425 w 2640806"/>
              <a:gd name="connsiteY19" fmla="*/ 190500 h 535781"/>
              <a:gd name="connsiteX20" fmla="*/ 2640806 w 2640806"/>
              <a:gd name="connsiteY20" fmla="*/ 204787 h 535781"/>
              <a:gd name="connsiteX21" fmla="*/ 2636044 w 2640806"/>
              <a:gd name="connsiteY21" fmla="*/ 223837 h 535781"/>
              <a:gd name="connsiteX22" fmla="*/ 2619375 w 2640806"/>
              <a:gd name="connsiteY22" fmla="*/ 242887 h 535781"/>
              <a:gd name="connsiteX23" fmla="*/ 2588419 w 2640806"/>
              <a:gd name="connsiteY23" fmla="*/ 254794 h 535781"/>
              <a:gd name="connsiteX24" fmla="*/ 2524125 w 2640806"/>
              <a:gd name="connsiteY24" fmla="*/ 266700 h 535781"/>
              <a:gd name="connsiteX25" fmla="*/ 2471737 w 2640806"/>
              <a:gd name="connsiteY25" fmla="*/ 264319 h 535781"/>
              <a:gd name="connsiteX26" fmla="*/ 2395537 w 2640806"/>
              <a:gd name="connsiteY26" fmla="*/ 257175 h 535781"/>
              <a:gd name="connsiteX27" fmla="*/ 2243137 w 2640806"/>
              <a:gd name="connsiteY27" fmla="*/ 247650 h 535781"/>
              <a:gd name="connsiteX28" fmla="*/ 2066925 w 2640806"/>
              <a:gd name="connsiteY28" fmla="*/ 252412 h 535781"/>
              <a:gd name="connsiteX29" fmla="*/ 1828800 w 2640806"/>
              <a:gd name="connsiteY29" fmla="*/ 273844 h 535781"/>
              <a:gd name="connsiteX30" fmla="*/ 1681162 w 2640806"/>
              <a:gd name="connsiteY30" fmla="*/ 295275 h 535781"/>
              <a:gd name="connsiteX31" fmla="*/ 1352550 w 2640806"/>
              <a:gd name="connsiteY31" fmla="*/ 321469 h 535781"/>
              <a:gd name="connsiteX32" fmla="*/ 1164431 w 2640806"/>
              <a:gd name="connsiteY32" fmla="*/ 347662 h 535781"/>
              <a:gd name="connsiteX33" fmla="*/ 1026319 w 2640806"/>
              <a:gd name="connsiteY33" fmla="*/ 371475 h 535781"/>
              <a:gd name="connsiteX34" fmla="*/ 864394 w 2640806"/>
              <a:gd name="connsiteY34" fmla="*/ 407194 h 535781"/>
              <a:gd name="connsiteX35" fmla="*/ 666750 w 2640806"/>
              <a:gd name="connsiteY35" fmla="*/ 464344 h 535781"/>
              <a:gd name="connsiteX36" fmla="*/ 554831 w 2640806"/>
              <a:gd name="connsiteY36" fmla="*/ 504825 h 535781"/>
              <a:gd name="connsiteX37" fmla="*/ 507206 w 2640806"/>
              <a:gd name="connsiteY37" fmla="*/ 523875 h 535781"/>
              <a:gd name="connsiteX38" fmla="*/ 478631 w 2640806"/>
              <a:gd name="connsiteY38" fmla="*/ 531019 h 535781"/>
              <a:gd name="connsiteX39" fmla="*/ 450056 w 2640806"/>
              <a:gd name="connsiteY39" fmla="*/ 535781 h 535781"/>
              <a:gd name="connsiteX40" fmla="*/ 411956 w 2640806"/>
              <a:gd name="connsiteY40" fmla="*/ 531019 h 535781"/>
              <a:gd name="connsiteX41" fmla="*/ 352425 w 2640806"/>
              <a:gd name="connsiteY41" fmla="*/ 516731 h 535781"/>
              <a:gd name="connsiteX42" fmla="*/ 261937 w 2640806"/>
              <a:gd name="connsiteY42" fmla="*/ 478631 h 535781"/>
              <a:gd name="connsiteX43" fmla="*/ 157162 w 2640806"/>
              <a:gd name="connsiteY43" fmla="*/ 414337 h 535781"/>
              <a:gd name="connsiteX44" fmla="*/ 100012 w 2640806"/>
              <a:gd name="connsiteY44" fmla="*/ 373856 h 535781"/>
              <a:gd name="connsiteX45" fmla="*/ 38100 w 2640806"/>
              <a:gd name="connsiteY45" fmla="*/ 326231 h 535781"/>
              <a:gd name="connsiteX46" fmla="*/ 21431 w 2640806"/>
              <a:gd name="connsiteY46" fmla="*/ 309562 h 535781"/>
              <a:gd name="connsiteX47" fmla="*/ 7144 w 2640806"/>
              <a:gd name="connsiteY47" fmla="*/ 290512 h 535781"/>
              <a:gd name="connsiteX48" fmla="*/ 2381 w 2640806"/>
              <a:gd name="connsiteY48" fmla="*/ 271462 h 535781"/>
              <a:gd name="connsiteX49" fmla="*/ 0 w 2640806"/>
              <a:gd name="connsiteY49" fmla="*/ 254794 h 535781"/>
              <a:gd name="connsiteX50" fmla="*/ 2381 w 2640806"/>
              <a:gd name="connsiteY50" fmla="*/ 240506 h 535781"/>
              <a:gd name="connsiteX51" fmla="*/ 14287 w 2640806"/>
              <a:gd name="connsiteY51" fmla="*/ 233362 h 535781"/>
              <a:gd name="connsiteX52" fmla="*/ 30956 w 2640806"/>
              <a:gd name="connsiteY52" fmla="*/ 228600 h 535781"/>
              <a:gd name="connsiteX53" fmla="*/ 52387 w 2640806"/>
              <a:gd name="connsiteY53" fmla="*/ 230981 h 535781"/>
              <a:gd name="connsiteX54" fmla="*/ 104775 w 2640806"/>
              <a:gd name="connsiteY54" fmla="*/ 250031 h 535781"/>
              <a:gd name="connsiteX55" fmla="*/ 138112 w 2640806"/>
              <a:gd name="connsiteY55" fmla="*/ 261937 h 535781"/>
              <a:gd name="connsiteX56" fmla="*/ 190500 w 2640806"/>
              <a:gd name="connsiteY56" fmla="*/ 276225 h 535781"/>
              <a:gd name="connsiteX57" fmla="*/ 285750 w 2640806"/>
              <a:gd name="connsiteY57" fmla="*/ 285750 h 535781"/>
              <a:gd name="connsiteX58" fmla="*/ 381000 w 2640806"/>
              <a:gd name="connsiteY58" fmla="*/ 288131 h 535781"/>
              <a:gd name="connsiteX59" fmla="*/ 421481 w 2640806"/>
              <a:gd name="connsiteY59" fmla="*/ 285750 h 535781"/>
              <a:gd name="connsiteX60" fmla="*/ 511969 w 2640806"/>
              <a:gd name="connsiteY60" fmla="*/ 264319 h 535781"/>
              <a:gd name="connsiteX61" fmla="*/ 759619 w 2640806"/>
              <a:gd name="connsiteY61" fmla="*/ 223837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40806" h="535781">
                <a:moveTo>
                  <a:pt x="759619" y="223837"/>
                </a:moveTo>
                <a:lnTo>
                  <a:pt x="1054894" y="173831"/>
                </a:lnTo>
                <a:lnTo>
                  <a:pt x="1364456" y="126206"/>
                </a:lnTo>
                <a:lnTo>
                  <a:pt x="1497806" y="107156"/>
                </a:lnTo>
                <a:lnTo>
                  <a:pt x="1735931" y="88106"/>
                </a:lnTo>
                <a:lnTo>
                  <a:pt x="1952625" y="66675"/>
                </a:lnTo>
                <a:lnTo>
                  <a:pt x="2119312" y="42862"/>
                </a:lnTo>
                <a:lnTo>
                  <a:pt x="2231231" y="19050"/>
                </a:lnTo>
                <a:lnTo>
                  <a:pt x="2250281" y="7144"/>
                </a:lnTo>
                <a:lnTo>
                  <a:pt x="2262187" y="2381"/>
                </a:lnTo>
                <a:lnTo>
                  <a:pt x="2278856" y="0"/>
                </a:lnTo>
                <a:lnTo>
                  <a:pt x="2295525" y="0"/>
                </a:lnTo>
                <a:lnTo>
                  <a:pt x="2326481" y="4762"/>
                </a:lnTo>
                <a:lnTo>
                  <a:pt x="2381250" y="19050"/>
                </a:lnTo>
                <a:lnTo>
                  <a:pt x="2464594" y="54769"/>
                </a:lnTo>
                <a:lnTo>
                  <a:pt x="2559844" y="102394"/>
                </a:lnTo>
                <a:lnTo>
                  <a:pt x="2583656" y="121444"/>
                </a:lnTo>
                <a:lnTo>
                  <a:pt x="2612231" y="150019"/>
                </a:lnTo>
                <a:lnTo>
                  <a:pt x="2626519" y="166687"/>
                </a:lnTo>
                <a:lnTo>
                  <a:pt x="2638425" y="190500"/>
                </a:lnTo>
                <a:lnTo>
                  <a:pt x="2640806" y="204787"/>
                </a:lnTo>
                <a:lnTo>
                  <a:pt x="2636044" y="223837"/>
                </a:lnTo>
                <a:lnTo>
                  <a:pt x="2619375" y="242887"/>
                </a:lnTo>
                <a:lnTo>
                  <a:pt x="2588419" y="254794"/>
                </a:lnTo>
                <a:lnTo>
                  <a:pt x="2524125" y="266700"/>
                </a:lnTo>
                <a:lnTo>
                  <a:pt x="2471737" y="264319"/>
                </a:lnTo>
                <a:lnTo>
                  <a:pt x="2395537" y="257175"/>
                </a:lnTo>
                <a:lnTo>
                  <a:pt x="2243137" y="247650"/>
                </a:lnTo>
                <a:lnTo>
                  <a:pt x="2066925" y="252412"/>
                </a:lnTo>
                <a:lnTo>
                  <a:pt x="1828800" y="273844"/>
                </a:lnTo>
                <a:lnTo>
                  <a:pt x="1681162" y="295275"/>
                </a:lnTo>
                <a:lnTo>
                  <a:pt x="1352550" y="321469"/>
                </a:lnTo>
                <a:lnTo>
                  <a:pt x="1164431" y="347662"/>
                </a:lnTo>
                <a:lnTo>
                  <a:pt x="1026319" y="371475"/>
                </a:lnTo>
                <a:lnTo>
                  <a:pt x="864394" y="407194"/>
                </a:lnTo>
                <a:lnTo>
                  <a:pt x="666750" y="464344"/>
                </a:lnTo>
                <a:lnTo>
                  <a:pt x="554831" y="504825"/>
                </a:lnTo>
                <a:lnTo>
                  <a:pt x="507206" y="523875"/>
                </a:lnTo>
                <a:lnTo>
                  <a:pt x="478631" y="531019"/>
                </a:lnTo>
                <a:lnTo>
                  <a:pt x="450056" y="535781"/>
                </a:lnTo>
                <a:lnTo>
                  <a:pt x="411956" y="531019"/>
                </a:lnTo>
                <a:lnTo>
                  <a:pt x="352425" y="516731"/>
                </a:lnTo>
                <a:lnTo>
                  <a:pt x="261937" y="478631"/>
                </a:lnTo>
                <a:lnTo>
                  <a:pt x="157162" y="414337"/>
                </a:lnTo>
                <a:lnTo>
                  <a:pt x="100012" y="373856"/>
                </a:lnTo>
                <a:lnTo>
                  <a:pt x="38100" y="326231"/>
                </a:lnTo>
                <a:lnTo>
                  <a:pt x="21431" y="309562"/>
                </a:lnTo>
                <a:lnTo>
                  <a:pt x="7144" y="290512"/>
                </a:lnTo>
                <a:lnTo>
                  <a:pt x="2381" y="271462"/>
                </a:lnTo>
                <a:lnTo>
                  <a:pt x="0" y="254794"/>
                </a:lnTo>
                <a:lnTo>
                  <a:pt x="2381" y="240506"/>
                </a:lnTo>
                <a:lnTo>
                  <a:pt x="14287" y="233362"/>
                </a:lnTo>
                <a:lnTo>
                  <a:pt x="30956" y="228600"/>
                </a:lnTo>
                <a:lnTo>
                  <a:pt x="52387" y="230981"/>
                </a:lnTo>
                <a:lnTo>
                  <a:pt x="104775" y="250031"/>
                </a:lnTo>
                <a:lnTo>
                  <a:pt x="138112" y="261937"/>
                </a:lnTo>
                <a:lnTo>
                  <a:pt x="190500" y="276225"/>
                </a:lnTo>
                <a:lnTo>
                  <a:pt x="285750" y="285750"/>
                </a:lnTo>
                <a:lnTo>
                  <a:pt x="381000" y="288131"/>
                </a:lnTo>
                <a:cubicBezTo>
                  <a:pt x="419892" y="285700"/>
                  <a:pt x="406375" y="285750"/>
                  <a:pt x="421481" y="285750"/>
                </a:cubicBezTo>
                <a:lnTo>
                  <a:pt x="511969" y="264319"/>
                </a:lnTo>
                <a:lnTo>
                  <a:pt x="759619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48B64F29-DB38-A848-BFF4-D30F763A7D86}"/>
              </a:ext>
            </a:extLst>
          </p:cNvPr>
          <p:cNvSpPr/>
          <p:nvPr/>
        </p:nvSpPr>
        <p:spPr>
          <a:xfrm rot="16200000">
            <a:off x="4086225" y="3513138"/>
            <a:ext cx="4491038" cy="519112"/>
          </a:xfrm>
          <a:custGeom>
            <a:avLst/>
            <a:gdLst>
              <a:gd name="connsiteX0" fmla="*/ 2542032 w 4491533"/>
              <a:gd name="connsiteY0" fmla="*/ 193853 h 519379"/>
              <a:gd name="connsiteX1" fmla="*/ 3032151 w 4491533"/>
              <a:gd name="connsiteY1" fmla="*/ 193853 h 519379"/>
              <a:gd name="connsiteX2" fmla="*/ 3394253 w 4491533"/>
              <a:gd name="connsiteY2" fmla="*/ 193853 h 519379"/>
              <a:gd name="connsiteX3" fmla="*/ 3547872 w 4491533"/>
              <a:gd name="connsiteY3" fmla="*/ 193853 h 519379"/>
              <a:gd name="connsiteX4" fmla="*/ 3716122 w 4491533"/>
              <a:gd name="connsiteY4" fmla="*/ 193853 h 519379"/>
              <a:gd name="connsiteX5" fmla="*/ 3880714 w 4491533"/>
              <a:gd name="connsiteY5" fmla="*/ 193853 h 519379"/>
              <a:gd name="connsiteX6" fmla="*/ 3946551 w 4491533"/>
              <a:gd name="connsiteY6" fmla="*/ 193853 h 519379"/>
              <a:gd name="connsiteX7" fmla="*/ 4045306 w 4491533"/>
              <a:gd name="connsiteY7" fmla="*/ 193853 h 519379"/>
              <a:gd name="connsiteX8" fmla="*/ 4085539 w 4491533"/>
              <a:gd name="connsiteY8" fmla="*/ 190195 h 519379"/>
              <a:gd name="connsiteX9" fmla="*/ 4140403 w 4491533"/>
              <a:gd name="connsiteY9" fmla="*/ 182880 h 519379"/>
              <a:gd name="connsiteX10" fmla="*/ 4202583 w 4491533"/>
              <a:gd name="connsiteY10" fmla="*/ 168249 h 519379"/>
              <a:gd name="connsiteX11" fmla="*/ 4246474 w 4491533"/>
              <a:gd name="connsiteY11" fmla="*/ 153619 h 519379"/>
              <a:gd name="connsiteX12" fmla="*/ 4290365 w 4491533"/>
              <a:gd name="connsiteY12" fmla="*/ 135331 h 519379"/>
              <a:gd name="connsiteX13" fmla="*/ 4345229 w 4491533"/>
              <a:gd name="connsiteY13" fmla="*/ 102413 h 519379"/>
              <a:gd name="connsiteX14" fmla="*/ 4389120 w 4491533"/>
              <a:gd name="connsiteY14" fmla="*/ 69494 h 519379"/>
              <a:gd name="connsiteX15" fmla="*/ 4443984 w 4491533"/>
              <a:gd name="connsiteY15" fmla="*/ 18288 h 519379"/>
              <a:gd name="connsiteX16" fmla="*/ 4465930 w 4491533"/>
              <a:gd name="connsiteY16" fmla="*/ 0 h 519379"/>
              <a:gd name="connsiteX17" fmla="*/ 4476903 w 4491533"/>
              <a:gd name="connsiteY17" fmla="*/ 0 h 519379"/>
              <a:gd name="connsiteX18" fmla="*/ 4484218 w 4491533"/>
              <a:gd name="connsiteY18" fmla="*/ 7315 h 519379"/>
              <a:gd name="connsiteX19" fmla="*/ 4491533 w 4491533"/>
              <a:gd name="connsiteY19" fmla="*/ 18288 h 519379"/>
              <a:gd name="connsiteX20" fmla="*/ 4491533 w 4491533"/>
              <a:gd name="connsiteY20" fmla="*/ 47549 h 519379"/>
              <a:gd name="connsiteX21" fmla="*/ 4484218 w 4491533"/>
              <a:gd name="connsiteY21" fmla="*/ 117043 h 519379"/>
              <a:gd name="connsiteX22" fmla="*/ 4469587 w 4491533"/>
              <a:gd name="connsiteY22" fmla="*/ 179222 h 519379"/>
              <a:gd name="connsiteX23" fmla="*/ 4418381 w 4491533"/>
              <a:gd name="connsiteY23" fmla="*/ 292608 h 519379"/>
              <a:gd name="connsiteX24" fmla="*/ 4348887 w 4491533"/>
              <a:gd name="connsiteY24" fmla="*/ 427939 h 519379"/>
              <a:gd name="connsiteX25" fmla="*/ 4304995 w 4491533"/>
              <a:gd name="connsiteY25" fmla="*/ 486461 h 519379"/>
              <a:gd name="connsiteX26" fmla="*/ 4275735 w 4491533"/>
              <a:gd name="connsiteY26" fmla="*/ 508406 h 519379"/>
              <a:gd name="connsiteX27" fmla="*/ 4242816 w 4491533"/>
              <a:gd name="connsiteY27" fmla="*/ 519379 h 519379"/>
              <a:gd name="connsiteX28" fmla="*/ 4195267 w 4491533"/>
              <a:gd name="connsiteY28" fmla="*/ 512064 h 519379"/>
              <a:gd name="connsiteX29" fmla="*/ 4100170 w 4491533"/>
              <a:gd name="connsiteY29" fmla="*/ 486461 h 519379"/>
              <a:gd name="connsiteX30" fmla="*/ 3862426 w 4491533"/>
              <a:gd name="connsiteY30" fmla="*/ 468173 h 519379"/>
              <a:gd name="connsiteX31" fmla="*/ 3573475 w 4491533"/>
              <a:gd name="connsiteY31" fmla="*/ 446227 h 519379"/>
              <a:gd name="connsiteX32" fmla="*/ 3200400 w 4491533"/>
              <a:gd name="connsiteY32" fmla="*/ 438912 h 519379"/>
              <a:gd name="connsiteX33" fmla="*/ 2816352 w 4491533"/>
              <a:gd name="connsiteY33" fmla="*/ 438912 h 519379"/>
              <a:gd name="connsiteX34" fmla="*/ 2168957 w 4491533"/>
              <a:gd name="connsiteY34" fmla="*/ 438912 h 519379"/>
              <a:gd name="connsiteX35" fmla="*/ 2117751 w 4491533"/>
              <a:gd name="connsiteY35" fmla="*/ 438912 h 519379"/>
              <a:gd name="connsiteX36" fmla="*/ 1404519 w 4491533"/>
              <a:gd name="connsiteY36" fmla="*/ 438912 h 519379"/>
              <a:gd name="connsiteX37" fmla="*/ 1126541 w 4491533"/>
              <a:gd name="connsiteY37" fmla="*/ 438912 h 519379"/>
              <a:gd name="connsiteX38" fmla="*/ 892455 w 4491533"/>
              <a:gd name="connsiteY38" fmla="*/ 438912 h 519379"/>
              <a:gd name="connsiteX39" fmla="*/ 654711 w 4491533"/>
              <a:gd name="connsiteY39" fmla="*/ 438912 h 519379"/>
              <a:gd name="connsiteX40" fmla="*/ 442570 w 4491533"/>
              <a:gd name="connsiteY40" fmla="*/ 438912 h 519379"/>
              <a:gd name="connsiteX41" fmla="*/ 248717 w 4491533"/>
              <a:gd name="connsiteY41" fmla="*/ 431597 h 519379"/>
              <a:gd name="connsiteX42" fmla="*/ 164592 w 4491533"/>
              <a:gd name="connsiteY42" fmla="*/ 416966 h 519379"/>
              <a:gd name="connsiteX43" fmla="*/ 91440 w 4491533"/>
              <a:gd name="connsiteY43" fmla="*/ 398678 h 519379"/>
              <a:gd name="connsiteX44" fmla="*/ 40234 w 4491533"/>
              <a:gd name="connsiteY44" fmla="*/ 384048 h 519379"/>
              <a:gd name="connsiteX45" fmla="*/ 21946 w 4491533"/>
              <a:gd name="connsiteY45" fmla="*/ 373075 h 519379"/>
              <a:gd name="connsiteX46" fmla="*/ 0 w 4491533"/>
              <a:gd name="connsiteY46" fmla="*/ 354787 h 519379"/>
              <a:gd name="connsiteX47" fmla="*/ 0 w 4491533"/>
              <a:gd name="connsiteY47" fmla="*/ 343814 h 519379"/>
              <a:gd name="connsiteX48" fmla="*/ 21946 w 4491533"/>
              <a:gd name="connsiteY48" fmla="*/ 318211 h 519379"/>
              <a:gd name="connsiteX49" fmla="*/ 47549 w 4491533"/>
              <a:gd name="connsiteY49" fmla="*/ 303581 h 519379"/>
              <a:gd name="connsiteX50" fmla="*/ 109728 w 4491533"/>
              <a:gd name="connsiteY50" fmla="*/ 277977 h 519379"/>
              <a:gd name="connsiteX51" fmla="*/ 197511 w 4491533"/>
              <a:gd name="connsiteY51" fmla="*/ 256032 h 519379"/>
              <a:gd name="connsiteX52" fmla="*/ 303581 w 4491533"/>
              <a:gd name="connsiteY52" fmla="*/ 234086 h 519379"/>
              <a:gd name="connsiteX53" fmla="*/ 384048 w 4491533"/>
              <a:gd name="connsiteY53" fmla="*/ 223113 h 519379"/>
              <a:gd name="connsiteX54" fmla="*/ 552298 w 4491533"/>
              <a:gd name="connsiteY54" fmla="*/ 215798 h 519379"/>
              <a:gd name="connsiteX55" fmla="*/ 768096 w 4491533"/>
              <a:gd name="connsiteY55" fmla="*/ 212141 h 519379"/>
              <a:gd name="connsiteX56" fmla="*/ 1071677 w 4491533"/>
              <a:gd name="connsiteY56" fmla="*/ 208483 h 519379"/>
              <a:gd name="connsiteX57" fmla="*/ 1378915 w 4491533"/>
              <a:gd name="connsiteY57" fmla="*/ 201168 h 519379"/>
              <a:gd name="connsiteX58" fmla="*/ 1722730 w 4491533"/>
              <a:gd name="connsiteY58" fmla="*/ 197510 h 519379"/>
              <a:gd name="connsiteX59" fmla="*/ 2542032 w 4491533"/>
              <a:gd name="connsiteY59" fmla="*/ 193853 h 519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491533" h="519379">
                <a:moveTo>
                  <a:pt x="2542032" y="193853"/>
                </a:moveTo>
                <a:lnTo>
                  <a:pt x="3032151" y="193853"/>
                </a:lnTo>
                <a:lnTo>
                  <a:pt x="3394253" y="193853"/>
                </a:lnTo>
                <a:lnTo>
                  <a:pt x="3547872" y="193853"/>
                </a:lnTo>
                <a:lnTo>
                  <a:pt x="3716122" y="193853"/>
                </a:lnTo>
                <a:lnTo>
                  <a:pt x="3880714" y="193853"/>
                </a:lnTo>
                <a:lnTo>
                  <a:pt x="3946551" y="193853"/>
                </a:lnTo>
                <a:lnTo>
                  <a:pt x="4045306" y="193853"/>
                </a:lnTo>
                <a:lnTo>
                  <a:pt x="4085539" y="190195"/>
                </a:lnTo>
                <a:lnTo>
                  <a:pt x="4140403" y="182880"/>
                </a:lnTo>
                <a:lnTo>
                  <a:pt x="4202583" y="168249"/>
                </a:lnTo>
                <a:lnTo>
                  <a:pt x="4246474" y="153619"/>
                </a:lnTo>
                <a:lnTo>
                  <a:pt x="4290365" y="135331"/>
                </a:lnTo>
                <a:lnTo>
                  <a:pt x="4345229" y="102413"/>
                </a:lnTo>
                <a:lnTo>
                  <a:pt x="4389120" y="69494"/>
                </a:lnTo>
                <a:lnTo>
                  <a:pt x="4443984" y="18288"/>
                </a:lnTo>
                <a:lnTo>
                  <a:pt x="4465930" y="0"/>
                </a:lnTo>
                <a:lnTo>
                  <a:pt x="4476903" y="0"/>
                </a:lnTo>
                <a:lnTo>
                  <a:pt x="4484218" y="7315"/>
                </a:lnTo>
                <a:lnTo>
                  <a:pt x="4491533" y="18288"/>
                </a:lnTo>
                <a:lnTo>
                  <a:pt x="4491533" y="47549"/>
                </a:lnTo>
                <a:lnTo>
                  <a:pt x="4484218" y="117043"/>
                </a:lnTo>
                <a:lnTo>
                  <a:pt x="4469587" y="179222"/>
                </a:lnTo>
                <a:lnTo>
                  <a:pt x="4418381" y="292608"/>
                </a:lnTo>
                <a:lnTo>
                  <a:pt x="4348887" y="427939"/>
                </a:lnTo>
                <a:lnTo>
                  <a:pt x="4304995" y="486461"/>
                </a:lnTo>
                <a:lnTo>
                  <a:pt x="4275735" y="508406"/>
                </a:lnTo>
                <a:lnTo>
                  <a:pt x="4242816" y="519379"/>
                </a:lnTo>
                <a:lnTo>
                  <a:pt x="4195267" y="512064"/>
                </a:lnTo>
                <a:lnTo>
                  <a:pt x="4100170" y="486461"/>
                </a:lnTo>
                <a:lnTo>
                  <a:pt x="3862426" y="468173"/>
                </a:lnTo>
                <a:lnTo>
                  <a:pt x="3573475" y="446227"/>
                </a:lnTo>
                <a:lnTo>
                  <a:pt x="3200400" y="438912"/>
                </a:lnTo>
                <a:lnTo>
                  <a:pt x="2816352" y="438912"/>
                </a:lnTo>
                <a:lnTo>
                  <a:pt x="2168957" y="438912"/>
                </a:lnTo>
                <a:lnTo>
                  <a:pt x="2117751" y="438912"/>
                </a:lnTo>
                <a:lnTo>
                  <a:pt x="1404519" y="438912"/>
                </a:lnTo>
                <a:lnTo>
                  <a:pt x="1126541" y="438912"/>
                </a:lnTo>
                <a:lnTo>
                  <a:pt x="892455" y="438912"/>
                </a:lnTo>
                <a:lnTo>
                  <a:pt x="654711" y="438912"/>
                </a:lnTo>
                <a:lnTo>
                  <a:pt x="442570" y="438912"/>
                </a:lnTo>
                <a:lnTo>
                  <a:pt x="248717" y="431597"/>
                </a:lnTo>
                <a:lnTo>
                  <a:pt x="164592" y="416966"/>
                </a:lnTo>
                <a:lnTo>
                  <a:pt x="91440" y="398678"/>
                </a:lnTo>
                <a:lnTo>
                  <a:pt x="40234" y="384048"/>
                </a:lnTo>
                <a:lnTo>
                  <a:pt x="21946" y="373075"/>
                </a:lnTo>
                <a:lnTo>
                  <a:pt x="0" y="354787"/>
                </a:lnTo>
                <a:lnTo>
                  <a:pt x="0" y="343814"/>
                </a:lnTo>
                <a:lnTo>
                  <a:pt x="21946" y="318211"/>
                </a:lnTo>
                <a:lnTo>
                  <a:pt x="47549" y="303581"/>
                </a:lnTo>
                <a:lnTo>
                  <a:pt x="109728" y="277977"/>
                </a:lnTo>
                <a:lnTo>
                  <a:pt x="197511" y="256032"/>
                </a:lnTo>
                <a:lnTo>
                  <a:pt x="303581" y="234086"/>
                </a:lnTo>
                <a:lnTo>
                  <a:pt x="384048" y="223113"/>
                </a:lnTo>
                <a:lnTo>
                  <a:pt x="552298" y="215798"/>
                </a:lnTo>
                <a:lnTo>
                  <a:pt x="768096" y="212141"/>
                </a:lnTo>
                <a:lnTo>
                  <a:pt x="1071677" y="208483"/>
                </a:lnTo>
                <a:lnTo>
                  <a:pt x="1378915" y="201168"/>
                </a:lnTo>
                <a:lnTo>
                  <a:pt x="1722730" y="197510"/>
                </a:lnTo>
                <a:lnTo>
                  <a:pt x="2542032" y="1938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4A2B9F-CA87-4417-8218-90A2727864A0}"/>
              </a:ext>
            </a:extLst>
          </p:cNvPr>
          <p:cNvGrpSpPr/>
          <p:nvPr/>
        </p:nvGrpSpPr>
        <p:grpSpPr>
          <a:xfrm>
            <a:off x="2528888" y="1527175"/>
            <a:ext cx="4914900" cy="4491038"/>
            <a:chOff x="2667000" y="1679575"/>
            <a:chExt cx="4914900" cy="4491038"/>
          </a:xfrm>
        </p:grpSpPr>
        <p:sp>
          <p:nvSpPr>
            <p:cNvPr id="12" name="フリーフォーム 92">
              <a:extLst>
                <a:ext uri="{FF2B5EF4-FFF2-40B4-BE49-F238E27FC236}">
                  <a16:creationId xmlns:a16="http://schemas.microsoft.com/office/drawing/2014/main" id="{1CE5A1F7-71B6-4665-A822-04B61A8D75C1}"/>
                </a:ext>
              </a:extLst>
            </p:cNvPr>
            <p:cNvSpPr/>
            <p:nvPr/>
          </p:nvSpPr>
          <p:spPr>
            <a:xfrm>
              <a:off x="2841625" y="2305050"/>
              <a:ext cx="706438" cy="849313"/>
            </a:xfrm>
            <a:custGeom>
              <a:avLst/>
              <a:gdLst>
                <a:gd name="connsiteX0" fmla="*/ 283369 w 707232"/>
                <a:gd name="connsiteY0" fmla="*/ 383381 h 850106"/>
                <a:gd name="connsiteX1" fmla="*/ 214313 w 707232"/>
                <a:gd name="connsiteY1" fmla="*/ 292894 h 850106"/>
                <a:gd name="connsiteX2" fmla="*/ 147638 w 707232"/>
                <a:gd name="connsiteY2" fmla="*/ 211931 h 850106"/>
                <a:gd name="connsiteX3" fmla="*/ 85725 w 707232"/>
                <a:gd name="connsiteY3" fmla="*/ 140494 h 850106"/>
                <a:gd name="connsiteX4" fmla="*/ 35719 w 707232"/>
                <a:gd name="connsiteY4" fmla="*/ 85725 h 850106"/>
                <a:gd name="connsiteX5" fmla="*/ 19050 w 707232"/>
                <a:gd name="connsiteY5" fmla="*/ 69056 h 850106"/>
                <a:gd name="connsiteX6" fmla="*/ 7144 w 707232"/>
                <a:gd name="connsiteY6" fmla="*/ 45244 h 850106"/>
                <a:gd name="connsiteX7" fmla="*/ 0 w 707232"/>
                <a:gd name="connsiteY7" fmla="*/ 14288 h 850106"/>
                <a:gd name="connsiteX8" fmla="*/ 2382 w 707232"/>
                <a:gd name="connsiteY8" fmla="*/ 2381 h 850106"/>
                <a:gd name="connsiteX9" fmla="*/ 7144 w 707232"/>
                <a:gd name="connsiteY9" fmla="*/ 0 h 850106"/>
                <a:gd name="connsiteX10" fmla="*/ 28575 w 707232"/>
                <a:gd name="connsiteY10" fmla="*/ 7144 h 850106"/>
                <a:gd name="connsiteX11" fmla="*/ 64294 w 707232"/>
                <a:gd name="connsiteY11" fmla="*/ 26194 h 850106"/>
                <a:gd name="connsiteX12" fmla="*/ 133350 w 707232"/>
                <a:gd name="connsiteY12" fmla="*/ 66675 h 850106"/>
                <a:gd name="connsiteX13" fmla="*/ 211932 w 707232"/>
                <a:gd name="connsiteY13" fmla="*/ 119063 h 850106"/>
                <a:gd name="connsiteX14" fmla="*/ 309563 w 707232"/>
                <a:gd name="connsiteY14" fmla="*/ 185738 h 850106"/>
                <a:gd name="connsiteX15" fmla="*/ 381000 w 707232"/>
                <a:gd name="connsiteY15" fmla="*/ 240506 h 850106"/>
                <a:gd name="connsiteX16" fmla="*/ 442913 w 707232"/>
                <a:gd name="connsiteY16" fmla="*/ 288131 h 850106"/>
                <a:gd name="connsiteX17" fmla="*/ 502444 w 707232"/>
                <a:gd name="connsiteY17" fmla="*/ 342900 h 850106"/>
                <a:gd name="connsiteX18" fmla="*/ 569119 w 707232"/>
                <a:gd name="connsiteY18" fmla="*/ 409575 h 850106"/>
                <a:gd name="connsiteX19" fmla="*/ 621507 w 707232"/>
                <a:gd name="connsiteY19" fmla="*/ 466725 h 850106"/>
                <a:gd name="connsiteX20" fmla="*/ 666750 w 707232"/>
                <a:gd name="connsiteY20" fmla="*/ 528638 h 850106"/>
                <a:gd name="connsiteX21" fmla="*/ 685800 w 707232"/>
                <a:gd name="connsiteY21" fmla="*/ 571500 h 850106"/>
                <a:gd name="connsiteX22" fmla="*/ 704850 w 707232"/>
                <a:gd name="connsiteY22" fmla="*/ 664369 h 850106"/>
                <a:gd name="connsiteX23" fmla="*/ 707232 w 707232"/>
                <a:gd name="connsiteY23" fmla="*/ 711994 h 850106"/>
                <a:gd name="connsiteX24" fmla="*/ 697707 w 707232"/>
                <a:gd name="connsiteY24" fmla="*/ 766763 h 850106"/>
                <a:gd name="connsiteX25" fmla="*/ 683419 w 707232"/>
                <a:gd name="connsiteY25" fmla="*/ 795338 h 850106"/>
                <a:gd name="connsiteX26" fmla="*/ 652463 w 707232"/>
                <a:gd name="connsiteY26" fmla="*/ 826294 h 850106"/>
                <a:gd name="connsiteX27" fmla="*/ 623888 w 707232"/>
                <a:gd name="connsiteY27" fmla="*/ 842963 h 850106"/>
                <a:gd name="connsiteX28" fmla="*/ 595313 w 707232"/>
                <a:gd name="connsiteY28" fmla="*/ 850106 h 850106"/>
                <a:gd name="connsiteX29" fmla="*/ 566738 w 707232"/>
                <a:gd name="connsiteY29" fmla="*/ 842963 h 850106"/>
                <a:gd name="connsiteX30" fmla="*/ 538163 w 707232"/>
                <a:gd name="connsiteY30" fmla="*/ 826294 h 850106"/>
                <a:gd name="connsiteX31" fmla="*/ 516732 w 707232"/>
                <a:gd name="connsiteY31" fmla="*/ 804863 h 850106"/>
                <a:gd name="connsiteX32" fmla="*/ 495300 w 707232"/>
                <a:gd name="connsiteY32" fmla="*/ 781050 h 850106"/>
                <a:gd name="connsiteX33" fmla="*/ 469107 w 707232"/>
                <a:gd name="connsiteY33" fmla="*/ 738188 h 850106"/>
                <a:gd name="connsiteX34" fmla="*/ 438150 w 707232"/>
                <a:gd name="connsiteY34" fmla="*/ 664369 h 850106"/>
                <a:gd name="connsiteX35" fmla="*/ 409575 w 707232"/>
                <a:gd name="connsiteY35" fmla="*/ 590550 h 850106"/>
                <a:gd name="connsiteX36" fmla="*/ 373857 w 707232"/>
                <a:gd name="connsiteY36" fmla="*/ 523875 h 850106"/>
                <a:gd name="connsiteX37" fmla="*/ 330994 w 707232"/>
                <a:gd name="connsiteY37" fmla="*/ 450056 h 850106"/>
                <a:gd name="connsiteX38" fmla="*/ 283369 w 707232"/>
                <a:gd name="connsiteY38" fmla="*/ 38338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7232" h="850106">
                  <a:moveTo>
                    <a:pt x="283369" y="383381"/>
                  </a:moveTo>
                  <a:lnTo>
                    <a:pt x="214313" y="292894"/>
                  </a:lnTo>
                  <a:lnTo>
                    <a:pt x="147638" y="211931"/>
                  </a:lnTo>
                  <a:lnTo>
                    <a:pt x="85725" y="140494"/>
                  </a:lnTo>
                  <a:lnTo>
                    <a:pt x="35719" y="85725"/>
                  </a:lnTo>
                  <a:lnTo>
                    <a:pt x="19050" y="69056"/>
                  </a:lnTo>
                  <a:lnTo>
                    <a:pt x="7144" y="45244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7144" y="0"/>
                  </a:lnTo>
                  <a:lnTo>
                    <a:pt x="28575" y="7144"/>
                  </a:lnTo>
                  <a:lnTo>
                    <a:pt x="64294" y="26194"/>
                  </a:lnTo>
                  <a:lnTo>
                    <a:pt x="133350" y="66675"/>
                  </a:lnTo>
                  <a:lnTo>
                    <a:pt x="211932" y="119063"/>
                  </a:lnTo>
                  <a:lnTo>
                    <a:pt x="309563" y="185738"/>
                  </a:lnTo>
                  <a:lnTo>
                    <a:pt x="381000" y="240506"/>
                  </a:lnTo>
                  <a:lnTo>
                    <a:pt x="442913" y="288131"/>
                  </a:lnTo>
                  <a:lnTo>
                    <a:pt x="502444" y="342900"/>
                  </a:lnTo>
                  <a:lnTo>
                    <a:pt x="569119" y="409575"/>
                  </a:lnTo>
                  <a:lnTo>
                    <a:pt x="621507" y="466725"/>
                  </a:lnTo>
                  <a:lnTo>
                    <a:pt x="666750" y="528638"/>
                  </a:lnTo>
                  <a:lnTo>
                    <a:pt x="685800" y="571500"/>
                  </a:lnTo>
                  <a:lnTo>
                    <a:pt x="704850" y="664369"/>
                  </a:lnTo>
                  <a:lnTo>
                    <a:pt x="707232" y="711994"/>
                  </a:lnTo>
                  <a:lnTo>
                    <a:pt x="697707" y="766763"/>
                  </a:lnTo>
                  <a:lnTo>
                    <a:pt x="683419" y="795338"/>
                  </a:lnTo>
                  <a:lnTo>
                    <a:pt x="652463" y="826294"/>
                  </a:lnTo>
                  <a:lnTo>
                    <a:pt x="623888" y="842963"/>
                  </a:lnTo>
                  <a:lnTo>
                    <a:pt x="595313" y="850106"/>
                  </a:lnTo>
                  <a:lnTo>
                    <a:pt x="566738" y="842963"/>
                  </a:lnTo>
                  <a:lnTo>
                    <a:pt x="538163" y="826294"/>
                  </a:lnTo>
                  <a:lnTo>
                    <a:pt x="516732" y="804863"/>
                  </a:lnTo>
                  <a:lnTo>
                    <a:pt x="495300" y="781050"/>
                  </a:lnTo>
                  <a:lnTo>
                    <a:pt x="469107" y="738188"/>
                  </a:lnTo>
                  <a:lnTo>
                    <a:pt x="438150" y="664369"/>
                  </a:lnTo>
                  <a:lnTo>
                    <a:pt x="409575" y="590550"/>
                  </a:lnTo>
                  <a:lnTo>
                    <a:pt x="373857" y="523875"/>
                  </a:lnTo>
                  <a:lnTo>
                    <a:pt x="330994" y="450056"/>
                  </a:lnTo>
                  <a:lnTo>
                    <a:pt x="283369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3">
              <a:extLst>
                <a:ext uri="{FF2B5EF4-FFF2-40B4-BE49-F238E27FC236}">
                  <a16:creationId xmlns:a16="http://schemas.microsoft.com/office/drawing/2014/main" id="{DABE75FD-8DE4-4023-A6E1-20168C10266E}"/>
                </a:ext>
              </a:extLst>
            </p:cNvPr>
            <p:cNvSpPr/>
            <p:nvPr/>
          </p:nvSpPr>
          <p:spPr>
            <a:xfrm>
              <a:off x="4367213" y="2095500"/>
              <a:ext cx="612775" cy="814388"/>
            </a:xfrm>
            <a:custGeom>
              <a:avLst/>
              <a:gdLst>
                <a:gd name="connsiteX0" fmla="*/ 397668 w 611981"/>
                <a:gd name="connsiteY0" fmla="*/ 481013 h 814388"/>
                <a:gd name="connsiteX1" fmla="*/ 514350 w 611981"/>
                <a:gd name="connsiteY1" fmla="*/ 364331 h 814388"/>
                <a:gd name="connsiteX2" fmla="*/ 573881 w 611981"/>
                <a:gd name="connsiteY2" fmla="*/ 304800 h 814388"/>
                <a:gd name="connsiteX3" fmla="*/ 595312 w 611981"/>
                <a:gd name="connsiteY3" fmla="*/ 288131 h 814388"/>
                <a:gd name="connsiteX4" fmla="*/ 604837 w 611981"/>
                <a:gd name="connsiteY4" fmla="*/ 278606 h 814388"/>
                <a:gd name="connsiteX5" fmla="*/ 609600 w 611981"/>
                <a:gd name="connsiteY5" fmla="*/ 271463 h 814388"/>
                <a:gd name="connsiteX6" fmla="*/ 611981 w 611981"/>
                <a:gd name="connsiteY6" fmla="*/ 257175 h 814388"/>
                <a:gd name="connsiteX7" fmla="*/ 602456 w 611981"/>
                <a:gd name="connsiteY7" fmla="*/ 226219 h 814388"/>
                <a:gd name="connsiteX8" fmla="*/ 588168 w 611981"/>
                <a:gd name="connsiteY8" fmla="*/ 202406 h 814388"/>
                <a:gd name="connsiteX9" fmla="*/ 552450 w 611981"/>
                <a:gd name="connsiteY9" fmla="*/ 164306 h 814388"/>
                <a:gd name="connsiteX10" fmla="*/ 504825 w 611981"/>
                <a:gd name="connsiteY10" fmla="*/ 123825 h 814388"/>
                <a:gd name="connsiteX11" fmla="*/ 440531 w 611981"/>
                <a:gd name="connsiteY11" fmla="*/ 78581 h 814388"/>
                <a:gd name="connsiteX12" fmla="*/ 388143 w 611981"/>
                <a:gd name="connsiteY12" fmla="*/ 45244 h 814388"/>
                <a:gd name="connsiteX13" fmla="*/ 335756 w 611981"/>
                <a:gd name="connsiteY13" fmla="*/ 21431 h 814388"/>
                <a:gd name="connsiteX14" fmla="*/ 292893 w 611981"/>
                <a:gd name="connsiteY14" fmla="*/ 7144 h 814388"/>
                <a:gd name="connsiteX15" fmla="*/ 252412 w 611981"/>
                <a:gd name="connsiteY15" fmla="*/ 0 h 814388"/>
                <a:gd name="connsiteX16" fmla="*/ 235743 w 611981"/>
                <a:gd name="connsiteY16" fmla="*/ 2381 h 814388"/>
                <a:gd name="connsiteX17" fmla="*/ 230981 w 611981"/>
                <a:gd name="connsiteY17" fmla="*/ 9525 h 814388"/>
                <a:gd name="connsiteX18" fmla="*/ 228600 w 611981"/>
                <a:gd name="connsiteY18" fmla="*/ 28575 h 814388"/>
                <a:gd name="connsiteX19" fmla="*/ 235743 w 611981"/>
                <a:gd name="connsiteY19" fmla="*/ 61913 h 814388"/>
                <a:gd name="connsiteX20" fmla="*/ 245268 w 611981"/>
                <a:gd name="connsiteY20" fmla="*/ 88106 h 814388"/>
                <a:gd name="connsiteX21" fmla="*/ 254793 w 611981"/>
                <a:gd name="connsiteY21" fmla="*/ 119063 h 814388"/>
                <a:gd name="connsiteX22" fmla="*/ 259556 w 611981"/>
                <a:gd name="connsiteY22" fmla="*/ 145256 h 814388"/>
                <a:gd name="connsiteX23" fmla="*/ 259556 w 611981"/>
                <a:gd name="connsiteY23" fmla="*/ 192881 h 814388"/>
                <a:gd name="connsiteX24" fmla="*/ 252412 w 611981"/>
                <a:gd name="connsiteY24" fmla="*/ 240506 h 814388"/>
                <a:gd name="connsiteX25" fmla="*/ 238125 w 611981"/>
                <a:gd name="connsiteY25" fmla="*/ 283369 h 814388"/>
                <a:gd name="connsiteX26" fmla="*/ 166687 w 611981"/>
                <a:gd name="connsiteY26" fmla="*/ 431006 h 814388"/>
                <a:gd name="connsiteX27" fmla="*/ 90487 w 611981"/>
                <a:gd name="connsiteY27" fmla="*/ 597694 h 814388"/>
                <a:gd name="connsiteX28" fmla="*/ 33337 w 611981"/>
                <a:gd name="connsiteY28" fmla="*/ 716756 h 814388"/>
                <a:gd name="connsiteX29" fmla="*/ 16668 w 611981"/>
                <a:gd name="connsiteY29" fmla="*/ 752475 h 814388"/>
                <a:gd name="connsiteX30" fmla="*/ 7143 w 611981"/>
                <a:gd name="connsiteY30" fmla="*/ 773906 h 814388"/>
                <a:gd name="connsiteX31" fmla="*/ 0 w 611981"/>
                <a:gd name="connsiteY31" fmla="*/ 800100 h 814388"/>
                <a:gd name="connsiteX32" fmla="*/ 0 w 611981"/>
                <a:gd name="connsiteY32" fmla="*/ 809625 h 814388"/>
                <a:gd name="connsiteX33" fmla="*/ 4762 w 611981"/>
                <a:gd name="connsiteY33" fmla="*/ 814388 h 814388"/>
                <a:gd name="connsiteX34" fmla="*/ 33337 w 611981"/>
                <a:gd name="connsiteY34" fmla="*/ 809625 h 814388"/>
                <a:gd name="connsiteX35" fmla="*/ 92868 w 611981"/>
                <a:gd name="connsiteY35" fmla="*/ 781050 h 814388"/>
                <a:gd name="connsiteX36" fmla="*/ 109537 w 611981"/>
                <a:gd name="connsiteY36" fmla="*/ 769144 h 814388"/>
                <a:gd name="connsiteX37" fmla="*/ 195262 w 611981"/>
                <a:gd name="connsiteY37" fmla="*/ 683419 h 814388"/>
                <a:gd name="connsiteX38" fmla="*/ 283368 w 611981"/>
                <a:gd name="connsiteY38" fmla="*/ 592931 h 814388"/>
                <a:gd name="connsiteX39" fmla="*/ 397668 w 611981"/>
                <a:gd name="connsiteY39" fmla="*/ 481013 h 8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1981" h="814388">
                  <a:moveTo>
                    <a:pt x="397668" y="481013"/>
                  </a:moveTo>
                  <a:lnTo>
                    <a:pt x="514350" y="364331"/>
                  </a:lnTo>
                  <a:lnTo>
                    <a:pt x="573881" y="304800"/>
                  </a:lnTo>
                  <a:lnTo>
                    <a:pt x="595312" y="288131"/>
                  </a:lnTo>
                  <a:lnTo>
                    <a:pt x="604837" y="278606"/>
                  </a:lnTo>
                  <a:lnTo>
                    <a:pt x="609600" y="271463"/>
                  </a:lnTo>
                  <a:lnTo>
                    <a:pt x="611981" y="257175"/>
                  </a:lnTo>
                  <a:lnTo>
                    <a:pt x="602456" y="226219"/>
                  </a:lnTo>
                  <a:lnTo>
                    <a:pt x="588168" y="202406"/>
                  </a:lnTo>
                  <a:lnTo>
                    <a:pt x="552450" y="164306"/>
                  </a:lnTo>
                  <a:lnTo>
                    <a:pt x="504825" y="123825"/>
                  </a:lnTo>
                  <a:lnTo>
                    <a:pt x="440531" y="78581"/>
                  </a:lnTo>
                  <a:lnTo>
                    <a:pt x="388143" y="45244"/>
                  </a:lnTo>
                  <a:lnTo>
                    <a:pt x="335756" y="21431"/>
                  </a:lnTo>
                  <a:lnTo>
                    <a:pt x="292893" y="7144"/>
                  </a:lnTo>
                  <a:lnTo>
                    <a:pt x="252412" y="0"/>
                  </a:lnTo>
                  <a:lnTo>
                    <a:pt x="235743" y="2381"/>
                  </a:lnTo>
                  <a:lnTo>
                    <a:pt x="230981" y="9525"/>
                  </a:lnTo>
                  <a:lnTo>
                    <a:pt x="228600" y="28575"/>
                  </a:lnTo>
                  <a:lnTo>
                    <a:pt x="235743" y="61913"/>
                  </a:lnTo>
                  <a:lnTo>
                    <a:pt x="245268" y="88106"/>
                  </a:lnTo>
                  <a:lnTo>
                    <a:pt x="254793" y="119063"/>
                  </a:lnTo>
                  <a:lnTo>
                    <a:pt x="259556" y="145256"/>
                  </a:lnTo>
                  <a:lnTo>
                    <a:pt x="259556" y="192881"/>
                  </a:lnTo>
                  <a:lnTo>
                    <a:pt x="252412" y="240506"/>
                  </a:lnTo>
                  <a:lnTo>
                    <a:pt x="238125" y="283369"/>
                  </a:lnTo>
                  <a:lnTo>
                    <a:pt x="166687" y="431006"/>
                  </a:lnTo>
                  <a:lnTo>
                    <a:pt x="90487" y="597694"/>
                  </a:lnTo>
                  <a:lnTo>
                    <a:pt x="33337" y="716756"/>
                  </a:lnTo>
                  <a:lnTo>
                    <a:pt x="16668" y="752475"/>
                  </a:lnTo>
                  <a:lnTo>
                    <a:pt x="7143" y="773906"/>
                  </a:lnTo>
                  <a:lnTo>
                    <a:pt x="0" y="800100"/>
                  </a:lnTo>
                  <a:lnTo>
                    <a:pt x="0" y="809625"/>
                  </a:lnTo>
                  <a:lnTo>
                    <a:pt x="4762" y="814388"/>
                  </a:lnTo>
                  <a:lnTo>
                    <a:pt x="33337" y="809625"/>
                  </a:lnTo>
                  <a:lnTo>
                    <a:pt x="92868" y="781050"/>
                  </a:lnTo>
                  <a:lnTo>
                    <a:pt x="109537" y="769144"/>
                  </a:lnTo>
                  <a:lnTo>
                    <a:pt x="195262" y="683419"/>
                  </a:lnTo>
                  <a:lnTo>
                    <a:pt x="283368" y="592931"/>
                  </a:lnTo>
                  <a:lnTo>
                    <a:pt x="397668" y="4810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4">
              <a:extLst>
                <a:ext uri="{FF2B5EF4-FFF2-40B4-BE49-F238E27FC236}">
                  <a16:creationId xmlns:a16="http://schemas.microsoft.com/office/drawing/2014/main" id="{036D09B9-7974-4D1E-AFC1-6E12A6848D4D}"/>
                </a:ext>
              </a:extLst>
            </p:cNvPr>
            <p:cNvSpPr/>
            <p:nvPr/>
          </p:nvSpPr>
          <p:spPr>
            <a:xfrm>
              <a:off x="2809875" y="3198813"/>
              <a:ext cx="2090738" cy="641350"/>
            </a:xfrm>
            <a:custGeom>
              <a:avLst/>
              <a:gdLst>
                <a:gd name="connsiteX0" fmla="*/ 585788 w 2090738"/>
                <a:gd name="connsiteY0" fmla="*/ 326231 h 642937"/>
                <a:gd name="connsiteX1" fmla="*/ 716756 w 2090738"/>
                <a:gd name="connsiteY1" fmla="*/ 295275 h 642937"/>
                <a:gd name="connsiteX2" fmla="*/ 883444 w 2090738"/>
                <a:gd name="connsiteY2" fmla="*/ 247650 h 642937"/>
                <a:gd name="connsiteX3" fmla="*/ 1076325 w 2090738"/>
                <a:gd name="connsiteY3" fmla="*/ 185737 h 642937"/>
                <a:gd name="connsiteX4" fmla="*/ 1116806 w 2090738"/>
                <a:gd name="connsiteY4" fmla="*/ 171450 h 642937"/>
                <a:gd name="connsiteX5" fmla="*/ 1266825 w 2090738"/>
                <a:gd name="connsiteY5" fmla="*/ 138112 h 642937"/>
                <a:gd name="connsiteX6" fmla="*/ 1345406 w 2090738"/>
                <a:gd name="connsiteY6" fmla="*/ 128587 h 642937"/>
                <a:gd name="connsiteX7" fmla="*/ 1454944 w 2090738"/>
                <a:gd name="connsiteY7" fmla="*/ 107156 h 642937"/>
                <a:gd name="connsiteX8" fmla="*/ 1528763 w 2090738"/>
                <a:gd name="connsiteY8" fmla="*/ 88106 h 642937"/>
                <a:gd name="connsiteX9" fmla="*/ 1595438 w 2090738"/>
                <a:gd name="connsiteY9" fmla="*/ 64294 h 642937"/>
                <a:gd name="connsiteX10" fmla="*/ 1657350 w 2090738"/>
                <a:gd name="connsiteY10" fmla="*/ 38100 h 642937"/>
                <a:gd name="connsiteX11" fmla="*/ 1704975 w 2090738"/>
                <a:gd name="connsiteY11" fmla="*/ 4762 h 642937"/>
                <a:gd name="connsiteX12" fmla="*/ 1728788 w 2090738"/>
                <a:gd name="connsiteY12" fmla="*/ 0 h 642937"/>
                <a:gd name="connsiteX13" fmla="*/ 1790700 w 2090738"/>
                <a:gd name="connsiteY13" fmla="*/ 2381 h 642937"/>
                <a:gd name="connsiteX14" fmla="*/ 1845469 w 2090738"/>
                <a:gd name="connsiteY14" fmla="*/ 16669 h 642937"/>
                <a:gd name="connsiteX15" fmla="*/ 1905000 w 2090738"/>
                <a:gd name="connsiteY15" fmla="*/ 38100 h 642937"/>
                <a:gd name="connsiteX16" fmla="*/ 1969294 w 2090738"/>
                <a:gd name="connsiteY16" fmla="*/ 66675 h 642937"/>
                <a:gd name="connsiteX17" fmla="*/ 2016919 w 2090738"/>
                <a:gd name="connsiteY17" fmla="*/ 92869 h 642937"/>
                <a:gd name="connsiteX18" fmla="*/ 2052638 w 2090738"/>
                <a:gd name="connsiteY18" fmla="*/ 116681 h 642937"/>
                <a:gd name="connsiteX19" fmla="*/ 2069306 w 2090738"/>
                <a:gd name="connsiteY19" fmla="*/ 128587 h 642937"/>
                <a:gd name="connsiteX20" fmla="*/ 2081213 w 2090738"/>
                <a:gd name="connsiteY20" fmla="*/ 140494 h 642937"/>
                <a:gd name="connsiteX21" fmla="*/ 2085975 w 2090738"/>
                <a:gd name="connsiteY21" fmla="*/ 150019 h 642937"/>
                <a:gd name="connsiteX22" fmla="*/ 2090738 w 2090738"/>
                <a:gd name="connsiteY22" fmla="*/ 159544 h 642937"/>
                <a:gd name="connsiteX23" fmla="*/ 2090738 w 2090738"/>
                <a:gd name="connsiteY23" fmla="*/ 171450 h 642937"/>
                <a:gd name="connsiteX24" fmla="*/ 2083594 w 2090738"/>
                <a:gd name="connsiteY24" fmla="*/ 188119 h 642937"/>
                <a:gd name="connsiteX25" fmla="*/ 2071688 w 2090738"/>
                <a:gd name="connsiteY25" fmla="*/ 202406 h 642937"/>
                <a:gd name="connsiteX26" fmla="*/ 2028825 w 2090738"/>
                <a:gd name="connsiteY26" fmla="*/ 221456 h 642937"/>
                <a:gd name="connsiteX27" fmla="*/ 1962150 w 2090738"/>
                <a:gd name="connsiteY27" fmla="*/ 235744 h 642937"/>
                <a:gd name="connsiteX28" fmla="*/ 1835944 w 2090738"/>
                <a:gd name="connsiteY28" fmla="*/ 257175 h 642937"/>
                <a:gd name="connsiteX29" fmla="*/ 1662113 w 2090738"/>
                <a:gd name="connsiteY29" fmla="*/ 285750 h 642937"/>
                <a:gd name="connsiteX30" fmla="*/ 1350169 w 2090738"/>
                <a:gd name="connsiteY30" fmla="*/ 328612 h 642937"/>
                <a:gd name="connsiteX31" fmla="*/ 1250156 w 2090738"/>
                <a:gd name="connsiteY31" fmla="*/ 345281 h 642937"/>
                <a:gd name="connsiteX32" fmla="*/ 1016794 w 2090738"/>
                <a:gd name="connsiteY32" fmla="*/ 428625 h 642937"/>
                <a:gd name="connsiteX33" fmla="*/ 935831 w 2090738"/>
                <a:gd name="connsiteY33" fmla="*/ 445294 h 642937"/>
                <a:gd name="connsiteX34" fmla="*/ 800100 w 2090738"/>
                <a:gd name="connsiteY34" fmla="*/ 485775 h 642937"/>
                <a:gd name="connsiteX35" fmla="*/ 626269 w 2090738"/>
                <a:gd name="connsiteY35" fmla="*/ 538162 h 642937"/>
                <a:gd name="connsiteX36" fmla="*/ 519113 w 2090738"/>
                <a:gd name="connsiteY36" fmla="*/ 576262 h 642937"/>
                <a:gd name="connsiteX37" fmla="*/ 461963 w 2090738"/>
                <a:gd name="connsiteY37" fmla="*/ 597694 h 642937"/>
                <a:gd name="connsiteX38" fmla="*/ 409575 w 2090738"/>
                <a:gd name="connsiteY38" fmla="*/ 619125 h 642937"/>
                <a:gd name="connsiteX39" fmla="*/ 378619 w 2090738"/>
                <a:gd name="connsiteY39" fmla="*/ 633412 h 642937"/>
                <a:gd name="connsiteX40" fmla="*/ 354806 w 2090738"/>
                <a:gd name="connsiteY40" fmla="*/ 640556 h 642937"/>
                <a:gd name="connsiteX41" fmla="*/ 328613 w 2090738"/>
                <a:gd name="connsiteY41" fmla="*/ 642937 h 642937"/>
                <a:gd name="connsiteX42" fmla="*/ 295275 w 2090738"/>
                <a:gd name="connsiteY42" fmla="*/ 638175 h 642937"/>
                <a:gd name="connsiteX43" fmla="*/ 259556 w 2090738"/>
                <a:gd name="connsiteY43" fmla="*/ 628650 h 642937"/>
                <a:gd name="connsiteX44" fmla="*/ 223838 w 2090738"/>
                <a:gd name="connsiteY44" fmla="*/ 611981 h 642937"/>
                <a:gd name="connsiteX45" fmla="*/ 197644 w 2090738"/>
                <a:gd name="connsiteY45" fmla="*/ 590550 h 642937"/>
                <a:gd name="connsiteX46" fmla="*/ 157163 w 2090738"/>
                <a:gd name="connsiteY46" fmla="*/ 557212 h 642937"/>
                <a:gd name="connsiteX47" fmla="*/ 109538 w 2090738"/>
                <a:gd name="connsiteY47" fmla="*/ 504825 h 642937"/>
                <a:gd name="connsiteX48" fmla="*/ 66675 w 2090738"/>
                <a:gd name="connsiteY48" fmla="*/ 450056 h 642937"/>
                <a:gd name="connsiteX49" fmla="*/ 28575 w 2090738"/>
                <a:gd name="connsiteY49" fmla="*/ 395287 h 642937"/>
                <a:gd name="connsiteX50" fmla="*/ 11906 w 2090738"/>
                <a:gd name="connsiteY50" fmla="*/ 371475 h 642937"/>
                <a:gd name="connsiteX51" fmla="*/ 4763 w 2090738"/>
                <a:gd name="connsiteY51" fmla="*/ 350044 h 642937"/>
                <a:gd name="connsiteX52" fmla="*/ 0 w 2090738"/>
                <a:gd name="connsiteY52" fmla="*/ 328612 h 642937"/>
                <a:gd name="connsiteX53" fmla="*/ 2381 w 2090738"/>
                <a:gd name="connsiteY53" fmla="*/ 302419 h 642937"/>
                <a:gd name="connsiteX54" fmla="*/ 7144 w 2090738"/>
                <a:gd name="connsiteY54" fmla="*/ 300037 h 642937"/>
                <a:gd name="connsiteX55" fmla="*/ 21431 w 2090738"/>
                <a:gd name="connsiteY55" fmla="*/ 295275 h 642937"/>
                <a:gd name="connsiteX56" fmla="*/ 38100 w 2090738"/>
                <a:gd name="connsiteY56" fmla="*/ 304800 h 642937"/>
                <a:gd name="connsiteX57" fmla="*/ 66675 w 2090738"/>
                <a:gd name="connsiteY57" fmla="*/ 321469 h 642937"/>
                <a:gd name="connsiteX58" fmla="*/ 114300 w 2090738"/>
                <a:gd name="connsiteY58" fmla="*/ 338137 h 642937"/>
                <a:gd name="connsiteX59" fmla="*/ 235744 w 2090738"/>
                <a:gd name="connsiteY59" fmla="*/ 357187 h 642937"/>
                <a:gd name="connsiteX60" fmla="*/ 350044 w 2090738"/>
                <a:gd name="connsiteY60" fmla="*/ 364331 h 642937"/>
                <a:gd name="connsiteX61" fmla="*/ 390525 w 2090738"/>
                <a:gd name="connsiteY61" fmla="*/ 361950 h 642937"/>
                <a:gd name="connsiteX62" fmla="*/ 585788 w 2090738"/>
                <a:gd name="connsiteY62" fmla="*/ 3262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90738" h="642937">
                  <a:moveTo>
                    <a:pt x="585788" y="326231"/>
                  </a:moveTo>
                  <a:lnTo>
                    <a:pt x="716756" y="295275"/>
                  </a:lnTo>
                  <a:lnTo>
                    <a:pt x="883444" y="247650"/>
                  </a:lnTo>
                  <a:lnTo>
                    <a:pt x="1076325" y="185737"/>
                  </a:lnTo>
                  <a:lnTo>
                    <a:pt x="1116806" y="171450"/>
                  </a:lnTo>
                  <a:lnTo>
                    <a:pt x="1266825" y="138112"/>
                  </a:lnTo>
                  <a:lnTo>
                    <a:pt x="1345406" y="128587"/>
                  </a:lnTo>
                  <a:lnTo>
                    <a:pt x="1454944" y="107156"/>
                  </a:lnTo>
                  <a:lnTo>
                    <a:pt x="1528763" y="88106"/>
                  </a:lnTo>
                  <a:lnTo>
                    <a:pt x="1595438" y="64294"/>
                  </a:lnTo>
                  <a:lnTo>
                    <a:pt x="1657350" y="38100"/>
                  </a:lnTo>
                  <a:lnTo>
                    <a:pt x="1704975" y="4762"/>
                  </a:lnTo>
                  <a:lnTo>
                    <a:pt x="1728788" y="0"/>
                  </a:lnTo>
                  <a:lnTo>
                    <a:pt x="1790700" y="2381"/>
                  </a:lnTo>
                  <a:lnTo>
                    <a:pt x="1845469" y="16669"/>
                  </a:lnTo>
                  <a:lnTo>
                    <a:pt x="1905000" y="38100"/>
                  </a:lnTo>
                  <a:lnTo>
                    <a:pt x="1969294" y="66675"/>
                  </a:lnTo>
                  <a:lnTo>
                    <a:pt x="2016919" y="92869"/>
                  </a:lnTo>
                  <a:lnTo>
                    <a:pt x="2052638" y="116681"/>
                  </a:lnTo>
                  <a:lnTo>
                    <a:pt x="2069306" y="128587"/>
                  </a:lnTo>
                  <a:lnTo>
                    <a:pt x="2081213" y="140494"/>
                  </a:lnTo>
                  <a:lnTo>
                    <a:pt x="2085975" y="150019"/>
                  </a:lnTo>
                  <a:lnTo>
                    <a:pt x="2090738" y="159544"/>
                  </a:lnTo>
                  <a:lnTo>
                    <a:pt x="2090738" y="171450"/>
                  </a:lnTo>
                  <a:lnTo>
                    <a:pt x="2083594" y="188119"/>
                  </a:lnTo>
                  <a:lnTo>
                    <a:pt x="2071688" y="202406"/>
                  </a:lnTo>
                  <a:lnTo>
                    <a:pt x="2028825" y="221456"/>
                  </a:lnTo>
                  <a:lnTo>
                    <a:pt x="1962150" y="235744"/>
                  </a:lnTo>
                  <a:lnTo>
                    <a:pt x="1835944" y="257175"/>
                  </a:lnTo>
                  <a:lnTo>
                    <a:pt x="1662113" y="285750"/>
                  </a:lnTo>
                  <a:lnTo>
                    <a:pt x="1350169" y="328612"/>
                  </a:lnTo>
                  <a:lnTo>
                    <a:pt x="1250156" y="345281"/>
                  </a:lnTo>
                  <a:lnTo>
                    <a:pt x="1016794" y="428625"/>
                  </a:lnTo>
                  <a:lnTo>
                    <a:pt x="935831" y="445294"/>
                  </a:lnTo>
                  <a:lnTo>
                    <a:pt x="800100" y="485775"/>
                  </a:lnTo>
                  <a:lnTo>
                    <a:pt x="626269" y="538162"/>
                  </a:lnTo>
                  <a:lnTo>
                    <a:pt x="519113" y="576262"/>
                  </a:lnTo>
                  <a:lnTo>
                    <a:pt x="461963" y="597694"/>
                  </a:lnTo>
                  <a:lnTo>
                    <a:pt x="409575" y="619125"/>
                  </a:lnTo>
                  <a:lnTo>
                    <a:pt x="378619" y="633412"/>
                  </a:lnTo>
                  <a:lnTo>
                    <a:pt x="354806" y="640556"/>
                  </a:lnTo>
                  <a:lnTo>
                    <a:pt x="328613" y="642937"/>
                  </a:lnTo>
                  <a:lnTo>
                    <a:pt x="295275" y="638175"/>
                  </a:lnTo>
                  <a:lnTo>
                    <a:pt x="259556" y="628650"/>
                  </a:lnTo>
                  <a:lnTo>
                    <a:pt x="223838" y="611981"/>
                  </a:lnTo>
                  <a:lnTo>
                    <a:pt x="197644" y="590550"/>
                  </a:lnTo>
                  <a:lnTo>
                    <a:pt x="157163" y="557212"/>
                  </a:lnTo>
                  <a:lnTo>
                    <a:pt x="109538" y="504825"/>
                  </a:lnTo>
                  <a:lnTo>
                    <a:pt x="66675" y="450056"/>
                  </a:lnTo>
                  <a:lnTo>
                    <a:pt x="28575" y="395287"/>
                  </a:lnTo>
                  <a:lnTo>
                    <a:pt x="11906" y="371475"/>
                  </a:lnTo>
                  <a:lnTo>
                    <a:pt x="4763" y="350044"/>
                  </a:lnTo>
                  <a:lnTo>
                    <a:pt x="0" y="328612"/>
                  </a:lnTo>
                  <a:lnTo>
                    <a:pt x="2381" y="302419"/>
                  </a:lnTo>
                  <a:lnTo>
                    <a:pt x="7144" y="300037"/>
                  </a:lnTo>
                  <a:lnTo>
                    <a:pt x="21431" y="295275"/>
                  </a:lnTo>
                  <a:lnTo>
                    <a:pt x="38100" y="304800"/>
                  </a:lnTo>
                  <a:lnTo>
                    <a:pt x="66675" y="321469"/>
                  </a:lnTo>
                  <a:lnTo>
                    <a:pt x="114300" y="338137"/>
                  </a:lnTo>
                  <a:lnTo>
                    <a:pt x="235744" y="357187"/>
                  </a:lnTo>
                  <a:lnTo>
                    <a:pt x="350044" y="364331"/>
                  </a:lnTo>
                  <a:lnTo>
                    <a:pt x="390525" y="361950"/>
                  </a:lnTo>
                  <a:lnTo>
                    <a:pt x="585788" y="326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6">
              <a:extLst>
                <a:ext uri="{FF2B5EF4-FFF2-40B4-BE49-F238E27FC236}">
                  <a16:creationId xmlns:a16="http://schemas.microsoft.com/office/drawing/2014/main" id="{04AEE0FC-F766-4C83-A4FD-35936B091EF3}"/>
                </a:ext>
              </a:extLst>
            </p:cNvPr>
            <p:cNvSpPr/>
            <p:nvPr/>
          </p:nvSpPr>
          <p:spPr>
            <a:xfrm>
              <a:off x="5138738" y="3103563"/>
              <a:ext cx="795337" cy="517525"/>
            </a:xfrm>
            <a:custGeom>
              <a:avLst/>
              <a:gdLst>
                <a:gd name="connsiteX0" fmla="*/ 292893 w 795337"/>
                <a:gd name="connsiteY0" fmla="*/ 61912 h 519112"/>
                <a:gd name="connsiteX1" fmla="*/ 361950 w 795337"/>
                <a:gd name="connsiteY1" fmla="*/ 76200 h 519112"/>
                <a:gd name="connsiteX2" fmla="*/ 402431 w 795337"/>
                <a:gd name="connsiteY2" fmla="*/ 83344 h 519112"/>
                <a:gd name="connsiteX3" fmla="*/ 473868 w 795337"/>
                <a:gd name="connsiteY3" fmla="*/ 92869 h 519112"/>
                <a:gd name="connsiteX4" fmla="*/ 531018 w 795337"/>
                <a:gd name="connsiteY4" fmla="*/ 100012 h 519112"/>
                <a:gd name="connsiteX5" fmla="*/ 554831 w 795337"/>
                <a:gd name="connsiteY5" fmla="*/ 104775 h 519112"/>
                <a:gd name="connsiteX6" fmla="*/ 590550 w 795337"/>
                <a:gd name="connsiteY6" fmla="*/ 123825 h 519112"/>
                <a:gd name="connsiteX7" fmla="*/ 633412 w 795337"/>
                <a:gd name="connsiteY7" fmla="*/ 152400 h 519112"/>
                <a:gd name="connsiteX8" fmla="*/ 652462 w 795337"/>
                <a:gd name="connsiteY8" fmla="*/ 166687 h 519112"/>
                <a:gd name="connsiteX9" fmla="*/ 683418 w 795337"/>
                <a:gd name="connsiteY9" fmla="*/ 197644 h 519112"/>
                <a:gd name="connsiteX10" fmla="*/ 700087 w 795337"/>
                <a:gd name="connsiteY10" fmla="*/ 216694 h 519112"/>
                <a:gd name="connsiteX11" fmla="*/ 714375 w 795337"/>
                <a:gd name="connsiteY11" fmla="*/ 233362 h 519112"/>
                <a:gd name="connsiteX12" fmla="*/ 733425 w 795337"/>
                <a:gd name="connsiteY12" fmla="*/ 261937 h 519112"/>
                <a:gd name="connsiteX13" fmla="*/ 752475 w 795337"/>
                <a:gd name="connsiteY13" fmla="*/ 295275 h 519112"/>
                <a:gd name="connsiteX14" fmla="*/ 769143 w 795337"/>
                <a:gd name="connsiteY14" fmla="*/ 333375 h 519112"/>
                <a:gd name="connsiteX15" fmla="*/ 785812 w 795337"/>
                <a:gd name="connsiteY15" fmla="*/ 383381 h 519112"/>
                <a:gd name="connsiteX16" fmla="*/ 790575 w 795337"/>
                <a:gd name="connsiteY16" fmla="*/ 414337 h 519112"/>
                <a:gd name="connsiteX17" fmla="*/ 795337 w 795337"/>
                <a:gd name="connsiteY17" fmla="*/ 452437 h 519112"/>
                <a:gd name="connsiteX18" fmla="*/ 795337 w 795337"/>
                <a:gd name="connsiteY18" fmla="*/ 471487 h 519112"/>
                <a:gd name="connsiteX19" fmla="*/ 790575 w 795337"/>
                <a:gd name="connsiteY19" fmla="*/ 495300 h 519112"/>
                <a:gd name="connsiteX20" fmla="*/ 781050 w 795337"/>
                <a:gd name="connsiteY20" fmla="*/ 509587 h 519112"/>
                <a:gd name="connsiteX21" fmla="*/ 764381 w 795337"/>
                <a:gd name="connsiteY21" fmla="*/ 516731 h 519112"/>
                <a:gd name="connsiteX22" fmla="*/ 738187 w 795337"/>
                <a:gd name="connsiteY22" fmla="*/ 519112 h 519112"/>
                <a:gd name="connsiteX23" fmla="*/ 695325 w 795337"/>
                <a:gd name="connsiteY23" fmla="*/ 509587 h 519112"/>
                <a:gd name="connsiteX24" fmla="*/ 607218 w 795337"/>
                <a:gd name="connsiteY24" fmla="*/ 469106 h 519112"/>
                <a:gd name="connsiteX25" fmla="*/ 497681 w 795337"/>
                <a:gd name="connsiteY25" fmla="*/ 407194 h 519112"/>
                <a:gd name="connsiteX26" fmla="*/ 359568 w 795337"/>
                <a:gd name="connsiteY26" fmla="*/ 330994 h 519112"/>
                <a:gd name="connsiteX27" fmla="*/ 250031 w 795337"/>
                <a:gd name="connsiteY27" fmla="*/ 259556 h 519112"/>
                <a:gd name="connsiteX28" fmla="*/ 150018 w 795337"/>
                <a:gd name="connsiteY28" fmla="*/ 180975 h 519112"/>
                <a:gd name="connsiteX29" fmla="*/ 73818 w 795337"/>
                <a:gd name="connsiteY29" fmla="*/ 109537 h 519112"/>
                <a:gd name="connsiteX30" fmla="*/ 21431 w 795337"/>
                <a:gd name="connsiteY30" fmla="*/ 50006 h 519112"/>
                <a:gd name="connsiteX31" fmla="*/ 4762 w 795337"/>
                <a:gd name="connsiteY31" fmla="*/ 23812 h 519112"/>
                <a:gd name="connsiteX32" fmla="*/ 0 w 795337"/>
                <a:gd name="connsiteY32" fmla="*/ 14287 h 519112"/>
                <a:gd name="connsiteX33" fmla="*/ 4762 w 795337"/>
                <a:gd name="connsiteY33" fmla="*/ 7144 h 519112"/>
                <a:gd name="connsiteX34" fmla="*/ 14287 w 795337"/>
                <a:gd name="connsiteY34" fmla="*/ 2381 h 519112"/>
                <a:gd name="connsiteX35" fmla="*/ 33337 w 795337"/>
                <a:gd name="connsiteY35" fmla="*/ 0 h 519112"/>
                <a:gd name="connsiteX36" fmla="*/ 80962 w 795337"/>
                <a:gd name="connsiteY36" fmla="*/ 9525 h 519112"/>
                <a:gd name="connsiteX37" fmla="*/ 202406 w 795337"/>
                <a:gd name="connsiteY37" fmla="*/ 42862 h 519112"/>
                <a:gd name="connsiteX38" fmla="*/ 292893 w 795337"/>
                <a:gd name="connsiteY38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337" h="519112">
                  <a:moveTo>
                    <a:pt x="292893" y="61912"/>
                  </a:moveTo>
                  <a:lnTo>
                    <a:pt x="361950" y="76200"/>
                  </a:lnTo>
                  <a:lnTo>
                    <a:pt x="402431" y="83344"/>
                  </a:lnTo>
                  <a:lnTo>
                    <a:pt x="473868" y="92869"/>
                  </a:lnTo>
                  <a:lnTo>
                    <a:pt x="531018" y="100012"/>
                  </a:lnTo>
                  <a:lnTo>
                    <a:pt x="554831" y="104775"/>
                  </a:lnTo>
                  <a:lnTo>
                    <a:pt x="590550" y="123825"/>
                  </a:lnTo>
                  <a:lnTo>
                    <a:pt x="633412" y="152400"/>
                  </a:lnTo>
                  <a:lnTo>
                    <a:pt x="652462" y="166687"/>
                  </a:lnTo>
                  <a:lnTo>
                    <a:pt x="683418" y="197644"/>
                  </a:lnTo>
                  <a:lnTo>
                    <a:pt x="700087" y="216694"/>
                  </a:lnTo>
                  <a:lnTo>
                    <a:pt x="714375" y="233362"/>
                  </a:lnTo>
                  <a:lnTo>
                    <a:pt x="733425" y="261937"/>
                  </a:lnTo>
                  <a:lnTo>
                    <a:pt x="752475" y="295275"/>
                  </a:lnTo>
                  <a:lnTo>
                    <a:pt x="769143" y="333375"/>
                  </a:lnTo>
                  <a:lnTo>
                    <a:pt x="785812" y="383381"/>
                  </a:lnTo>
                  <a:lnTo>
                    <a:pt x="790575" y="414337"/>
                  </a:lnTo>
                  <a:lnTo>
                    <a:pt x="795337" y="452437"/>
                  </a:lnTo>
                  <a:lnTo>
                    <a:pt x="795337" y="471487"/>
                  </a:lnTo>
                  <a:lnTo>
                    <a:pt x="790575" y="495300"/>
                  </a:lnTo>
                  <a:lnTo>
                    <a:pt x="781050" y="509587"/>
                  </a:lnTo>
                  <a:lnTo>
                    <a:pt x="764381" y="516731"/>
                  </a:lnTo>
                  <a:lnTo>
                    <a:pt x="738187" y="519112"/>
                  </a:lnTo>
                  <a:lnTo>
                    <a:pt x="695325" y="509587"/>
                  </a:lnTo>
                  <a:lnTo>
                    <a:pt x="607218" y="469106"/>
                  </a:lnTo>
                  <a:lnTo>
                    <a:pt x="497681" y="407194"/>
                  </a:lnTo>
                  <a:lnTo>
                    <a:pt x="359568" y="330994"/>
                  </a:lnTo>
                  <a:lnTo>
                    <a:pt x="250031" y="259556"/>
                  </a:lnTo>
                  <a:lnTo>
                    <a:pt x="150018" y="180975"/>
                  </a:lnTo>
                  <a:lnTo>
                    <a:pt x="73818" y="109537"/>
                  </a:lnTo>
                  <a:lnTo>
                    <a:pt x="21431" y="50006"/>
                  </a:lnTo>
                  <a:lnTo>
                    <a:pt x="4762" y="23812"/>
                  </a:lnTo>
                  <a:lnTo>
                    <a:pt x="0" y="14287"/>
                  </a:lnTo>
                  <a:lnTo>
                    <a:pt x="4762" y="7144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80962" y="9525"/>
                  </a:lnTo>
                  <a:lnTo>
                    <a:pt x="202406" y="42862"/>
                  </a:lnTo>
                  <a:lnTo>
                    <a:pt x="292893" y="61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7">
              <a:extLst>
                <a:ext uri="{FF2B5EF4-FFF2-40B4-BE49-F238E27FC236}">
                  <a16:creationId xmlns:a16="http://schemas.microsoft.com/office/drawing/2014/main" id="{A9CEA9C5-3257-458F-A3AE-08BC61B441EF}"/>
                </a:ext>
              </a:extLst>
            </p:cNvPr>
            <p:cNvSpPr/>
            <p:nvPr/>
          </p:nvSpPr>
          <p:spPr>
            <a:xfrm>
              <a:off x="5310188" y="2228850"/>
              <a:ext cx="708025" cy="534988"/>
            </a:xfrm>
            <a:custGeom>
              <a:avLst/>
              <a:gdLst>
                <a:gd name="connsiteX0" fmla="*/ 271462 w 707231"/>
                <a:gd name="connsiteY0" fmla="*/ 109538 h 535781"/>
                <a:gd name="connsiteX1" fmla="*/ 166687 w 707231"/>
                <a:gd name="connsiteY1" fmla="*/ 59531 h 535781"/>
                <a:gd name="connsiteX2" fmla="*/ 107156 w 707231"/>
                <a:gd name="connsiteY2" fmla="*/ 28575 h 535781"/>
                <a:gd name="connsiteX3" fmla="*/ 66675 w 707231"/>
                <a:gd name="connsiteY3" fmla="*/ 9525 h 535781"/>
                <a:gd name="connsiteX4" fmla="*/ 35718 w 707231"/>
                <a:gd name="connsiteY4" fmla="*/ 0 h 535781"/>
                <a:gd name="connsiteX5" fmla="*/ 19050 w 707231"/>
                <a:gd name="connsiteY5" fmla="*/ 2381 h 535781"/>
                <a:gd name="connsiteX6" fmla="*/ 4762 w 707231"/>
                <a:gd name="connsiteY6" fmla="*/ 7144 h 535781"/>
                <a:gd name="connsiteX7" fmla="*/ 0 w 707231"/>
                <a:gd name="connsiteY7" fmla="*/ 21431 h 535781"/>
                <a:gd name="connsiteX8" fmla="*/ 11906 w 707231"/>
                <a:gd name="connsiteY8" fmla="*/ 50006 h 535781"/>
                <a:gd name="connsiteX9" fmla="*/ 33337 w 707231"/>
                <a:gd name="connsiteY9" fmla="*/ 78581 h 535781"/>
                <a:gd name="connsiteX10" fmla="*/ 78581 w 707231"/>
                <a:gd name="connsiteY10" fmla="*/ 133350 h 535781"/>
                <a:gd name="connsiteX11" fmla="*/ 135731 w 707231"/>
                <a:gd name="connsiteY11" fmla="*/ 197644 h 535781"/>
                <a:gd name="connsiteX12" fmla="*/ 197643 w 707231"/>
                <a:gd name="connsiteY12" fmla="*/ 261938 h 535781"/>
                <a:gd name="connsiteX13" fmla="*/ 269081 w 707231"/>
                <a:gd name="connsiteY13" fmla="*/ 335756 h 535781"/>
                <a:gd name="connsiteX14" fmla="*/ 314325 w 707231"/>
                <a:gd name="connsiteY14" fmla="*/ 376238 h 535781"/>
                <a:gd name="connsiteX15" fmla="*/ 388143 w 707231"/>
                <a:gd name="connsiteY15" fmla="*/ 438150 h 535781"/>
                <a:gd name="connsiteX16" fmla="*/ 431006 w 707231"/>
                <a:gd name="connsiteY16" fmla="*/ 469106 h 535781"/>
                <a:gd name="connsiteX17" fmla="*/ 459581 w 707231"/>
                <a:gd name="connsiteY17" fmla="*/ 488156 h 535781"/>
                <a:gd name="connsiteX18" fmla="*/ 509587 w 707231"/>
                <a:gd name="connsiteY18" fmla="*/ 516731 h 535781"/>
                <a:gd name="connsiteX19" fmla="*/ 550068 w 707231"/>
                <a:gd name="connsiteY19" fmla="*/ 531019 h 535781"/>
                <a:gd name="connsiteX20" fmla="*/ 581025 w 707231"/>
                <a:gd name="connsiteY20" fmla="*/ 535781 h 535781"/>
                <a:gd name="connsiteX21" fmla="*/ 611981 w 707231"/>
                <a:gd name="connsiteY21" fmla="*/ 535781 h 535781"/>
                <a:gd name="connsiteX22" fmla="*/ 647700 w 707231"/>
                <a:gd name="connsiteY22" fmla="*/ 523875 h 535781"/>
                <a:gd name="connsiteX23" fmla="*/ 673893 w 707231"/>
                <a:gd name="connsiteY23" fmla="*/ 507206 h 535781"/>
                <a:gd name="connsiteX24" fmla="*/ 695325 w 707231"/>
                <a:gd name="connsiteY24" fmla="*/ 485775 h 535781"/>
                <a:gd name="connsiteX25" fmla="*/ 704850 w 707231"/>
                <a:gd name="connsiteY25" fmla="*/ 464344 h 535781"/>
                <a:gd name="connsiteX26" fmla="*/ 707231 w 707231"/>
                <a:gd name="connsiteY26" fmla="*/ 438150 h 535781"/>
                <a:gd name="connsiteX27" fmla="*/ 704850 w 707231"/>
                <a:gd name="connsiteY27" fmla="*/ 404813 h 535781"/>
                <a:gd name="connsiteX28" fmla="*/ 695325 w 707231"/>
                <a:gd name="connsiteY28" fmla="*/ 369094 h 535781"/>
                <a:gd name="connsiteX29" fmla="*/ 681037 w 707231"/>
                <a:gd name="connsiteY29" fmla="*/ 330994 h 535781"/>
                <a:gd name="connsiteX30" fmla="*/ 659606 w 707231"/>
                <a:gd name="connsiteY30" fmla="*/ 300038 h 535781"/>
                <a:gd name="connsiteX31" fmla="*/ 611981 w 707231"/>
                <a:gd name="connsiteY31" fmla="*/ 247650 h 535781"/>
                <a:gd name="connsiteX32" fmla="*/ 581025 w 707231"/>
                <a:gd name="connsiteY32" fmla="*/ 219075 h 535781"/>
                <a:gd name="connsiteX33" fmla="*/ 545306 w 707231"/>
                <a:gd name="connsiteY33" fmla="*/ 211931 h 535781"/>
                <a:gd name="connsiteX34" fmla="*/ 445293 w 707231"/>
                <a:gd name="connsiteY34" fmla="*/ 178594 h 535781"/>
                <a:gd name="connsiteX35" fmla="*/ 271462 w 707231"/>
                <a:gd name="connsiteY35" fmla="*/ 1095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7231" h="535781">
                  <a:moveTo>
                    <a:pt x="271462" y="109538"/>
                  </a:moveTo>
                  <a:lnTo>
                    <a:pt x="166687" y="59531"/>
                  </a:lnTo>
                  <a:lnTo>
                    <a:pt x="107156" y="28575"/>
                  </a:lnTo>
                  <a:lnTo>
                    <a:pt x="66675" y="9525"/>
                  </a:lnTo>
                  <a:lnTo>
                    <a:pt x="35718" y="0"/>
                  </a:lnTo>
                  <a:lnTo>
                    <a:pt x="19050" y="2381"/>
                  </a:lnTo>
                  <a:lnTo>
                    <a:pt x="4762" y="7144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3337" y="78581"/>
                  </a:lnTo>
                  <a:lnTo>
                    <a:pt x="78581" y="133350"/>
                  </a:lnTo>
                  <a:lnTo>
                    <a:pt x="135731" y="197644"/>
                  </a:lnTo>
                  <a:lnTo>
                    <a:pt x="197643" y="261938"/>
                  </a:lnTo>
                  <a:lnTo>
                    <a:pt x="269081" y="335756"/>
                  </a:lnTo>
                  <a:lnTo>
                    <a:pt x="314325" y="376238"/>
                  </a:lnTo>
                  <a:lnTo>
                    <a:pt x="388143" y="438150"/>
                  </a:lnTo>
                  <a:lnTo>
                    <a:pt x="431006" y="469106"/>
                  </a:lnTo>
                  <a:lnTo>
                    <a:pt x="459581" y="488156"/>
                  </a:lnTo>
                  <a:lnTo>
                    <a:pt x="509587" y="516731"/>
                  </a:lnTo>
                  <a:lnTo>
                    <a:pt x="550068" y="531019"/>
                  </a:lnTo>
                  <a:lnTo>
                    <a:pt x="581025" y="535781"/>
                  </a:lnTo>
                  <a:lnTo>
                    <a:pt x="611981" y="535781"/>
                  </a:lnTo>
                  <a:lnTo>
                    <a:pt x="647700" y="523875"/>
                  </a:lnTo>
                  <a:lnTo>
                    <a:pt x="673893" y="507206"/>
                  </a:lnTo>
                  <a:lnTo>
                    <a:pt x="695325" y="485775"/>
                  </a:lnTo>
                  <a:lnTo>
                    <a:pt x="704850" y="464344"/>
                  </a:lnTo>
                  <a:lnTo>
                    <a:pt x="707231" y="438150"/>
                  </a:lnTo>
                  <a:lnTo>
                    <a:pt x="704850" y="404813"/>
                  </a:lnTo>
                  <a:lnTo>
                    <a:pt x="695325" y="369094"/>
                  </a:lnTo>
                  <a:lnTo>
                    <a:pt x="681037" y="330994"/>
                  </a:lnTo>
                  <a:lnTo>
                    <a:pt x="659606" y="300038"/>
                  </a:lnTo>
                  <a:lnTo>
                    <a:pt x="611981" y="247650"/>
                  </a:lnTo>
                  <a:lnTo>
                    <a:pt x="581025" y="219075"/>
                  </a:lnTo>
                  <a:lnTo>
                    <a:pt x="545306" y="211931"/>
                  </a:lnTo>
                  <a:lnTo>
                    <a:pt x="445293" y="178594"/>
                  </a:lnTo>
                  <a:lnTo>
                    <a:pt x="271462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0">
              <a:extLst>
                <a:ext uri="{FF2B5EF4-FFF2-40B4-BE49-F238E27FC236}">
                  <a16:creationId xmlns:a16="http://schemas.microsoft.com/office/drawing/2014/main" id="{859C3255-D990-408E-8B50-4AD92F10D2D9}"/>
                </a:ext>
              </a:extLst>
            </p:cNvPr>
            <p:cNvSpPr/>
            <p:nvPr/>
          </p:nvSpPr>
          <p:spPr>
            <a:xfrm rot="16200000">
              <a:off x="1833563" y="3683000"/>
              <a:ext cx="4279900" cy="504825"/>
            </a:xfrm>
            <a:custGeom>
              <a:avLst/>
              <a:gdLst>
                <a:gd name="connsiteX0" fmla="*/ 2820871 w 4278969"/>
                <a:gd name="connsiteY0" fmla="*/ 172995 h 504862"/>
                <a:gd name="connsiteX1" fmla="*/ 1345122 w 4278969"/>
                <a:gd name="connsiteY1" fmla="*/ 169464 h 504862"/>
                <a:gd name="connsiteX2" fmla="*/ 1218023 w 4278969"/>
                <a:gd name="connsiteY2" fmla="*/ 165934 h 504862"/>
                <a:gd name="connsiteX3" fmla="*/ 1055620 w 4278969"/>
                <a:gd name="connsiteY3" fmla="*/ 162403 h 504862"/>
                <a:gd name="connsiteX4" fmla="*/ 886156 w 4278969"/>
                <a:gd name="connsiteY4" fmla="*/ 158873 h 504862"/>
                <a:gd name="connsiteX5" fmla="*/ 734345 w 4278969"/>
                <a:gd name="connsiteY5" fmla="*/ 151812 h 504862"/>
                <a:gd name="connsiteX6" fmla="*/ 674326 w 4278969"/>
                <a:gd name="connsiteY6" fmla="*/ 148281 h 504862"/>
                <a:gd name="connsiteX7" fmla="*/ 589594 w 4278969"/>
                <a:gd name="connsiteY7" fmla="*/ 134159 h 504862"/>
                <a:gd name="connsiteX8" fmla="*/ 469557 w 4278969"/>
                <a:gd name="connsiteY8" fmla="*/ 112976 h 504862"/>
                <a:gd name="connsiteX9" fmla="*/ 430722 w 4278969"/>
                <a:gd name="connsiteY9" fmla="*/ 105915 h 504862"/>
                <a:gd name="connsiteX10" fmla="*/ 374234 w 4278969"/>
                <a:gd name="connsiteY10" fmla="*/ 112976 h 504862"/>
                <a:gd name="connsiteX11" fmla="*/ 247135 w 4278969"/>
                <a:gd name="connsiteY11" fmla="*/ 144751 h 504862"/>
                <a:gd name="connsiteX12" fmla="*/ 141220 w 4278969"/>
                <a:gd name="connsiteY12" fmla="*/ 180056 h 504862"/>
                <a:gd name="connsiteX13" fmla="*/ 49427 w 4278969"/>
                <a:gd name="connsiteY13" fmla="*/ 218891 h 504862"/>
                <a:gd name="connsiteX14" fmla="*/ 17653 w 4278969"/>
                <a:gd name="connsiteY14" fmla="*/ 240074 h 504862"/>
                <a:gd name="connsiteX15" fmla="*/ 3531 w 4278969"/>
                <a:gd name="connsiteY15" fmla="*/ 261257 h 504862"/>
                <a:gd name="connsiteX16" fmla="*/ 0 w 4278969"/>
                <a:gd name="connsiteY16" fmla="*/ 278910 h 504862"/>
                <a:gd name="connsiteX17" fmla="*/ 3531 w 4278969"/>
                <a:gd name="connsiteY17" fmla="*/ 289501 h 504862"/>
                <a:gd name="connsiteX18" fmla="*/ 24714 w 4278969"/>
                <a:gd name="connsiteY18" fmla="*/ 310684 h 504862"/>
                <a:gd name="connsiteX19" fmla="*/ 63549 w 4278969"/>
                <a:gd name="connsiteY19" fmla="*/ 331867 h 504862"/>
                <a:gd name="connsiteX20" fmla="*/ 88263 w 4278969"/>
                <a:gd name="connsiteY20" fmla="*/ 338928 h 504862"/>
                <a:gd name="connsiteX21" fmla="*/ 137690 w 4278969"/>
                <a:gd name="connsiteY21" fmla="*/ 353050 h 504862"/>
                <a:gd name="connsiteX22" fmla="*/ 215361 w 4278969"/>
                <a:gd name="connsiteY22" fmla="*/ 370703 h 504862"/>
                <a:gd name="connsiteX23" fmla="*/ 342459 w 4278969"/>
                <a:gd name="connsiteY23" fmla="*/ 377764 h 504862"/>
                <a:gd name="connsiteX24" fmla="*/ 932053 w 4278969"/>
                <a:gd name="connsiteY24" fmla="*/ 384825 h 504862"/>
                <a:gd name="connsiteX25" fmla="*/ 1655806 w 4278969"/>
                <a:gd name="connsiteY25" fmla="*/ 381294 h 504862"/>
                <a:gd name="connsiteX26" fmla="*/ 2206564 w 4278969"/>
                <a:gd name="connsiteY26" fmla="*/ 374233 h 504862"/>
                <a:gd name="connsiteX27" fmla="*/ 2566675 w 4278969"/>
                <a:gd name="connsiteY27" fmla="*/ 374233 h 504862"/>
                <a:gd name="connsiteX28" fmla="*/ 2863237 w 4278969"/>
                <a:gd name="connsiteY28" fmla="*/ 367172 h 504862"/>
                <a:gd name="connsiteX29" fmla="*/ 3103312 w 4278969"/>
                <a:gd name="connsiteY29" fmla="*/ 363642 h 504862"/>
                <a:gd name="connsiteX30" fmla="*/ 3293959 w 4278969"/>
                <a:gd name="connsiteY30" fmla="*/ 363642 h 504862"/>
                <a:gd name="connsiteX31" fmla="*/ 3537563 w 4278969"/>
                <a:gd name="connsiteY31" fmla="*/ 367172 h 504862"/>
                <a:gd name="connsiteX32" fmla="*/ 3752924 w 4278969"/>
                <a:gd name="connsiteY32" fmla="*/ 374233 h 504862"/>
                <a:gd name="connsiteX33" fmla="*/ 3809412 w 4278969"/>
                <a:gd name="connsiteY33" fmla="*/ 377764 h 504862"/>
                <a:gd name="connsiteX34" fmla="*/ 3862369 w 4278969"/>
                <a:gd name="connsiteY34" fmla="*/ 384825 h 504862"/>
                <a:gd name="connsiteX35" fmla="*/ 3925918 w 4278969"/>
                <a:gd name="connsiteY35" fmla="*/ 402477 h 504862"/>
                <a:gd name="connsiteX36" fmla="*/ 3989467 w 4278969"/>
                <a:gd name="connsiteY36" fmla="*/ 427191 h 504862"/>
                <a:gd name="connsiteX37" fmla="*/ 4014181 w 4278969"/>
                <a:gd name="connsiteY37" fmla="*/ 444843 h 504862"/>
                <a:gd name="connsiteX38" fmla="*/ 4038895 w 4278969"/>
                <a:gd name="connsiteY38" fmla="*/ 473087 h 504862"/>
                <a:gd name="connsiteX39" fmla="*/ 4063608 w 4278969"/>
                <a:gd name="connsiteY39" fmla="*/ 490740 h 504862"/>
                <a:gd name="connsiteX40" fmla="*/ 4088322 w 4278969"/>
                <a:gd name="connsiteY40" fmla="*/ 501331 h 504862"/>
                <a:gd name="connsiteX41" fmla="*/ 4120096 w 4278969"/>
                <a:gd name="connsiteY41" fmla="*/ 504862 h 504862"/>
                <a:gd name="connsiteX42" fmla="*/ 4151871 w 4278969"/>
                <a:gd name="connsiteY42" fmla="*/ 487209 h 504862"/>
                <a:gd name="connsiteX43" fmla="*/ 4183645 w 4278969"/>
                <a:gd name="connsiteY43" fmla="*/ 444843 h 504862"/>
                <a:gd name="connsiteX44" fmla="*/ 4218950 w 4278969"/>
                <a:gd name="connsiteY44" fmla="*/ 356581 h 504862"/>
                <a:gd name="connsiteX45" fmla="*/ 4243664 w 4278969"/>
                <a:gd name="connsiteY45" fmla="*/ 285971 h 504862"/>
                <a:gd name="connsiteX46" fmla="*/ 4261316 w 4278969"/>
                <a:gd name="connsiteY46" fmla="*/ 225952 h 504862"/>
                <a:gd name="connsiteX47" fmla="*/ 4271908 w 4278969"/>
                <a:gd name="connsiteY47" fmla="*/ 165934 h 504862"/>
                <a:gd name="connsiteX48" fmla="*/ 4278969 w 4278969"/>
                <a:gd name="connsiteY48" fmla="*/ 116507 h 504862"/>
                <a:gd name="connsiteX49" fmla="*/ 4278969 w 4278969"/>
                <a:gd name="connsiteY49" fmla="*/ 63549 h 504862"/>
                <a:gd name="connsiteX50" fmla="*/ 4271908 w 4278969"/>
                <a:gd name="connsiteY50" fmla="*/ 28244 h 504862"/>
                <a:gd name="connsiteX51" fmla="*/ 4261316 w 4278969"/>
                <a:gd name="connsiteY51" fmla="*/ 7061 h 504862"/>
                <a:gd name="connsiteX52" fmla="*/ 4240133 w 4278969"/>
                <a:gd name="connsiteY52" fmla="*/ 0 h 504862"/>
                <a:gd name="connsiteX53" fmla="*/ 4215420 w 4278969"/>
                <a:gd name="connsiteY53" fmla="*/ 14122 h 504862"/>
                <a:gd name="connsiteX54" fmla="*/ 4180115 w 4278969"/>
                <a:gd name="connsiteY54" fmla="*/ 56488 h 504862"/>
                <a:gd name="connsiteX55" fmla="*/ 4137749 w 4278969"/>
                <a:gd name="connsiteY55" fmla="*/ 105915 h 504862"/>
                <a:gd name="connsiteX56" fmla="*/ 4098913 w 4278969"/>
                <a:gd name="connsiteY56" fmla="*/ 141220 h 504862"/>
                <a:gd name="connsiteX57" fmla="*/ 4074200 w 4278969"/>
                <a:gd name="connsiteY57" fmla="*/ 155342 h 504862"/>
                <a:gd name="connsiteX58" fmla="*/ 4010651 w 4278969"/>
                <a:gd name="connsiteY58" fmla="*/ 162403 h 504862"/>
                <a:gd name="connsiteX59" fmla="*/ 3869430 w 4278969"/>
                <a:gd name="connsiteY59" fmla="*/ 172995 h 504862"/>
                <a:gd name="connsiteX60" fmla="*/ 3622295 w 4278969"/>
                <a:gd name="connsiteY60" fmla="*/ 176525 h 504862"/>
                <a:gd name="connsiteX61" fmla="*/ 3191574 w 4278969"/>
                <a:gd name="connsiteY61" fmla="*/ 172995 h 504862"/>
                <a:gd name="connsiteX62" fmla="*/ 2820871 w 4278969"/>
                <a:gd name="connsiteY62" fmla="*/ 172995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8969" h="504862">
                  <a:moveTo>
                    <a:pt x="2820871" y="172995"/>
                  </a:moveTo>
                  <a:lnTo>
                    <a:pt x="1345122" y="169464"/>
                  </a:lnTo>
                  <a:lnTo>
                    <a:pt x="1218023" y="165934"/>
                  </a:lnTo>
                  <a:lnTo>
                    <a:pt x="1055620" y="162403"/>
                  </a:lnTo>
                  <a:lnTo>
                    <a:pt x="886156" y="158873"/>
                  </a:lnTo>
                  <a:lnTo>
                    <a:pt x="734345" y="151812"/>
                  </a:lnTo>
                  <a:lnTo>
                    <a:pt x="674326" y="148281"/>
                  </a:lnTo>
                  <a:lnTo>
                    <a:pt x="589594" y="134159"/>
                  </a:lnTo>
                  <a:lnTo>
                    <a:pt x="469557" y="112976"/>
                  </a:lnTo>
                  <a:lnTo>
                    <a:pt x="430722" y="105915"/>
                  </a:lnTo>
                  <a:lnTo>
                    <a:pt x="374234" y="112976"/>
                  </a:lnTo>
                  <a:lnTo>
                    <a:pt x="247135" y="144751"/>
                  </a:lnTo>
                  <a:lnTo>
                    <a:pt x="141220" y="180056"/>
                  </a:lnTo>
                  <a:lnTo>
                    <a:pt x="49427" y="218891"/>
                  </a:lnTo>
                  <a:lnTo>
                    <a:pt x="17653" y="240074"/>
                  </a:lnTo>
                  <a:lnTo>
                    <a:pt x="3531" y="261257"/>
                  </a:lnTo>
                  <a:lnTo>
                    <a:pt x="0" y="278910"/>
                  </a:lnTo>
                  <a:lnTo>
                    <a:pt x="3531" y="289501"/>
                  </a:lnTo>
                  <a:lnTo>
                    <a:pt x="24714" y="310684"/>
                  </a:lnTo>
                  <a:lnTo>
                    <a:pt x="63549" y="331867"/>
                  </a:lnTo>
                  <a:lnTo>
                    <a:pt x="88263" y="338928"/>
                  </a:lnTo>
                  <a:lnTo>
                    <a:pt x="137690" y="353050"/>
                  </a:lnTo>
                  <a:lnTo>
                    <a:pt x="215361" y="370703"/>
                  </a:lnTo>
                  <a:lnTo>
                    <a:pt x="342459" y="377764"/>
                  </a:lnTo>
                  <a:lnTo>
                    <a:pt x="932053" y="384825"/>
                  </a:lnTo>
                  <a:lnTo>
                    <a:pt x="1655806" y="381294"/>
                  </a:lnTo>
                  <a:lnTo>
                    <a:pt x="2206564" y="374233"/>
                  </a:lnTo>
                  <a:lnTo>
                    <a:pt x="2566675" y="374233"/>
                  </a:lnTo>
                  <a:lnTo>
                    <a:pt x="2863237" y="367172"/>
                  </a:lnTo>
                  <a:lnTo>
                    <a:pt x="3103312" y="363642"/>
                  </a:lnTo>
                  <a:lnTo>
                    <a:pt x="3293959" y="363642"/>
                  </a:lnTo>
                  <a:lnTo>
                    <a:pt x="3537563" y="367172"/>
                  </a:lnTo>
                  <a:lnTo>
                    <a:pt x="3752924" y="374233"/>
                  </a:lnTo>
                  <a:lnTo>
                    <a:pt x="3809412" y="377764"/>
                  </a:lnTo>
                  <a:lnTo>
                    <a:pt x="3862369" y="384825"/>
                  </a:lnTo>
                  <a:lnTo>
                    <a:pt x="3925918" y="402477"/>
                  </a:lnTo>
                  <a:lnTo>
                    <a:pt x="3989467" y="427191"/>
                  </a:lnTo>
                  <a:lnTo>
                    <a:pt x="4014181" y="444843"/>
                  </a:lnTo>
                  <a:lnTo>
                    <a:pt x="4038895" y="473087"/>
                  </a:lnTo>
                  <a:lnTo>
                    <a:pt x="4063608" y="490740"/>
                  </a:lnTo>
                  <a:lnTo>
                    <a:pt x="4088322" y="501331"/>
                  </a:lnTo>
                  <a:lnTo>
                    <a:pt x="4120096" y="504862"/>
                  </a:lnTo>
                  <a:lnTo>
                    <a:pt x="4151871" y="487209"/>
                  </a:lnTo>
                  <a:lnTo>
                    <a:pt x="4183645" y="444843"/>
                  </a:lnTo>
                  <a:lnTo>
                    <a:pt x="4218950" y="356581"/>
                  </a:lnTo>
                  <a:lnTo>
                    <a:pt x="4243664" y="285971"/>
                  </a:lnTo>
                  <a:lnTo>
                    <a:pt x="4261316" y="225952"/>
                  </a:lnTo>
                  <a:lnTo>
                    <a:pt x="4271908" y="165934"/>
                  </a:lnTo>
                  <a:lnTo>
                    <a:pt x="4278969" y="116507"/>
                  </a:lnTo>
                  <a:lnTo>
                    <a:pt x="4278969" y="63549"/>
                  </a:lnTo>
                  <a:lnTo>
                    <a:pt x="4271908" y="28244"/>
                  </a:lnTo>
                  <a:lnTo>
                    <a:pt x="4261316" y="7061"/>
                  </a:lnTo>
                  <a:lnTo>
                    <a:pt x="4240133" y="0"/>
                  </a:lnTo>
                  <a:lnTo>
                    <a:pt x="4215420" y="14122"/>
                  </a:lnTo>
                  <a:lnTo>
                    <a:pt x="4180115" y="56488"/>
                  </a:lnTo>
                  <a:lnTo>
                    <a:pt x="4137749" y="105915"/>
                  </a:lnTo>
                  <a:lnTo>
                    <a:pt x="4098913" y="141220"/>
                  </a:lnTo>
                  <a:lnTo>
                    <a:pt x="4074200" y="155342"/>
                  </a:lnTo>
                  <a:lnTo>
                    <a:pt x="4010651" y="162403"/>
                  </a:lnTo>
                  <a:lnTo>
                    <a:pt x="3869430" y="172995"/>
                  </a:lnTo>
                  <a:lnTo>
                    <a:pt x="3622295" y="176525"/>
                  </a:lnTo>
                  <a:lnTo>
                    <a:pt x="3191574" y="172995"/>
                  </a:lnTo>
                  <a:lnTo>
                    <a:pt x="2820871" y="17299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3">
              <a:extLst>
                <a:ext uri="{FF2B5EF4-FFF2-40B4-BE49-F238E27FC236}">
                  <a16:creationId xmlns:a16="http://schemas.microsoft.com/office/drawing/2014/main" id="{92DEFB3C-4F02-4B05-9CCA-FA11D4A008CF}"/>
                </a:ext>
              </a:extLst>
            </p:cNvPr>
            <p:cNvSpPr/>
            <p:nvPr/>
          </p:nvSpPr>
          <p:spPr>
            <a:xfrm>
              <a:off x="2667000" y="3540125"/>
              <a:ext cx="1262063" cy="2008188"/>
            </a:xfrm>
            <a:custGeom>
              <a:avLst/>
              <a:gdLst>
                <a:gd name="connsiteX0" fmla="*/ 835479 w 1262743"/>
                <a:gd name="connsiteY0" fmla="*/ 715735 h 2008414"/>
                <a:gd name="connsiteX1" fmla="*/ 930729 w 1262743"/>
                <a:gd name="connsiteY1" fmla="*/ 533400 h 2008414"/>
                <a:gd name="connsiteX2" fmla="*/ 1028700 w 1262743"/>
                <a:gd name="connsiteY2" fmla="*/ 332014 h 2008414"/>
                <a:gd name="connsiteX3" fmla="*/ 1172936 w 1262743"/>
                <a:gd name="connsiteY3" fmla="*/ 10885 h 2008414"/>
                <a:gd name="connsiteX4" fmla="*/ 1260021 w 1262743"/>
                <a:gd name="connsiteY4" fmla="*/ 0 h 2008414"/>
                <a:gd name="connsiteX5" fmla="*/ 1262743 w 1262743"/>
                <a:gd name="connsiteY5" fmla="*/ 446314 h 2008414"/>
                <a:gd name="connsiteX6" fmla="*/ 1153886 w 1262743"/>
                <a:gd name="connsiteY6" fmla="*/ 617764 h 2008414"/>
                <a:gd name="connsiteX7" fmla="*/ 1066800 w 1262743"/>
                <a:gd name="connsiteY7" fmla="*/ 770164 h 2008414"/>
                <a:gd name="connsiteX8" fmla="*/ 957943 w 1262743"/>
                <a:gd name="connsiteY8" fmla="*/ 938892 h 2008414"/>
                <a:gd name="connsiteX9" fmla="*/ 859971 w 1262743"/>
                <a:gd name="connsiteY9" fmla="*/ 1083128 h 2008414"/>
                <a:gd name="connsiteX10" fmla="*/ 713014 w 1262743"/>
                <a:gd name="connsiteY10" fmla="*/ 1281792 h 2008414"/>
                <a:gd name="connsiteX11" fmla="*/ 598714 w 1262743"/>
                <a:gd name="connsiteY11" fmla="*/ 1420585 h 2008414"/>
                <a:gd name="connsiteX12" fmla="*/ 468086 w 1262743"/>
                <a:gd name="connsiteY12" fmla="*/ 1572985 h 2008414"/>
                <a:gd name="connsiteX13" fmla="*/ 337457 w 1262743"/>
                <a:gd name="connsiteY13" fmla="*/ 1714500 h 2008414"/>
                <a:gd name="connsiteX14" fmla="*/ 223157 w 1262743"/>
                <a:gd name="connsiteY14" fmla="*/ 1831521 h 2008414"/>
                <a:gd name="connsiteX15" fmla="*/ 81643 w 1262743"/>
                <a:gd name="connsiteY15" fmla="*/ 1970314 h 2008414"/>
                <a:gd name="connsiteX16" fmla="*/ 43543 w 1262743"/>
                <a:gd name="connsiteY16" fmla="*/ 1997528 h 2008414"/>
                <a:gd name="connsiteX17" fmla="*/ 13607 w 1262743"/>
                <a:gd name="connsiteY17" fmla="*/ 2008414 h 2008414"/>
                <a:gd name="connsiteX18" fmla="*/ 5443 w 1262743"/>
                <a:gd name="connsiteY18" fmla="*/ 2002971 h 2008414"/>
                <a:gd name="connsiteX19" fmla="*/ 0 w 1262743"/>
                <a:gd name="connsiteY19" fmla="*/ 1989364 h 2008414"/>
                <a:gd name="connsiteX20" fmla="*/ 5443 w 1262743"/>
                <a:gd name="connsiteY20" fmla="*/ 1962150 h 2008414"/>
                <a:gd name="connsiteX21" fmla="*/ 21771 w 1262743"/>
                <a:gd name="connsiteY21" fmla="*/ 1932214 h 2008414"/>
                <a:gd name="connsiteX22" fmla="*/ 130629 w 1262743"/>
                <a:gd name="connsiteY22" fmla="*/ 1801585 h 2008414"/>
                <a:gd name="connsiteX23" fmla="*/ 312964 w 1262743"/>
                <a:gd name="connsiteY23" fmla="*/ 1553935 h 2008414"/>
                <a:gd name="connsiteX24" fmla="*/ 465364 w 1262743"/>
                <a:gd name="connsiteY24" fmla="*/ 1333500 h 2008414"/>
                <a:gd name="connsiteX25" fmla="*/ 617764 w 1262743"/>
                <a:gd name="connsiteY25" fmla="*/ 1094014 h 2008414"/>
                <a:gd name="connsiteX26" fmla="*/ 778329 w 1262743"/>
                <a:gd name="connsiteY26" fmla="*/ 821871 h 2008414"/>
                <a:gd name="connsiteX27" fmla="*/ 835479 w 1262743"/>
                <a:gd name="connsiteY27" fmla="*/ 715735 h 200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62743" h="2008414">
                  <a:moveTo>
                    <a:pt x="835479" y="715735"/>
                  </a:moveTo>
                  <a:lnTo>
                    <a:pt x="930729" y="533400"/>
                  </a:lnTo>
                  <a:lnTo>
                    <a:pt x="1028700" y="332014"/>
                  </a:lnTo>
                  <a:lnTo>
                    <a:pt x="1172936" y="10885"/>
                  </a:lnTo>
                  <a:lnTo>
                    <a:pt x="1260021" y="0"/>
                  </a:lnTo>
                  <a:cubicBezTo>
                    <a:pt x="1260928" y="148771"/>
                    <a:pt x="1261836" y="297543"/>
                    <a:pt x="1262743" y="446314"/>
                  </a:cubicBezTo>
                  <a:lnTo>
                    <a:pt x="1153886" y="617764"/>
                  </a:lnTo>
                  <a:lnTo>
                    <a:pt x="1066800" y="770164"/>
                  </a:lnTo>
                  <a:lnTo>
                    <a:pt x="957943" y="938892"/>
                  </a:lnTo>
                  <a:lnTo>
                    <a:pt x="859971" y="1083128"/>
                  </a:lnTo>
                  <a:lnTo>
                    <a:pt x="713014" y="1281792"/>
                  </a:lnTo>
                  <a:lnTo>
                    <a:pt x="598714" y="1420585"/>
                  </a:lnTo>
                  <a:lnTo>
                    <a:pt x="468086" y="1572985"/>
                  </a:lnTo>
                  <a:lnTo>
                    <a:pt x="337457" y="1714500"/>
                  </a:lnTo>
                  <a:lnTo>
                    <a:pt x="223157" y="1831521"/>
                  </a:lnTo>
                  <a:lnTo>
                    <a:pt x="81643" y="1970314"/>
                  </a:lnTo>
                  <a:lnTo>
                    <a:pt x="43543" y="1997528"/>
                  </a:lnTo>
                  <a:lnTo>
                    <a:pt x="13607" y="2008414"/>
                  </a:lnTo>
                  <a:lnTo>
                    <a:pt x="5443" y="2002971"/>
                  </a:lnTo>
                  <a:lnTo>
                    <a:pt x="0" y="1989364"/>
                  </a:lnTo>
                  <a:lnTo>
                    <a:pt x="5443" y="1962150"/>
                  </a:lnTo>
                  <a:lnTo>
                    <a:pt x="21771" y="1932214"/>
                  </a:lnTo>
                  <a:lnTo>
                    <a:pt x="130629" y="1801585"/>
                  </a:lnTo>
                  <a:lnTo>
                    <a:pt x="312964" y="1553935"/>
                  </a:lnTo>
                  <a:lnTo>
                    <a:pt x="465364" y="1333500"/>
                  </a:lnTo>
                  <a:lnTo>
                    <a:pt x="617764" y="1094014"/>
                  </a:lnTo>
                  <a:lnTo>
                    <a:pt x="778329" y="821871"/>
                  </a:lnTo>
                  <a:lnTo>
                    <a:pt x="835479" y="71573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5">
              <a:extLst>
                <a:ext uri="{FF2B5EF4-FFF2-40B4-BE49-F238E27FC236}">
                  <a16:creationId xmlns:a16="http://schemas.microsoft.com/office/drawing/2014/main" id="{810DE1C4-CF38-4C1C-B36B-92629E9E867A}"/>
                </a:ext>
              </a:extLst>
            </p:cNvPr>
            <p:cNvSpPr/>
            <p:nvPr/>
          </p:nvSpPr>
          <p:spPr>
            <a:xfrm>
              <a:off x="4022725" y="3814763"/>
              <a:ext cx="696913" cy="700087"/>
            </a:xfrm>
            <a:custGeom>
              <a:avLst/>
              <a:gdLst>
                <a:gd name="connsiteX0" fmla="*/ 316707 w 697707"/>
                <a:gd name="connsiteY0" fmla="*/ 338137 h 700087"/>
                <a:gd name="connsiteX1" fmla="*/ 228600 w 697707"/>
                <a:gd name="connsiteY1" fmla="*/ 230981 h 700087"/>
                <a:gd name="connsiteX2" fmla="*/ 154782 w 697707"/>
                <a:gd name="connsiteY2" fmla="*/ 152400 h 700087"/>
                <a:gd name="connsiteX3" fmla="*/ 88107 w 697707"/>
                <a:gd name="connsiteY3" fmla="*/ 92868 h 700087"/>
                <a:gd name="connsiteX4" fmla="*/ 0 w 697707"/>
                <a:gd name="connsiteY4" fmla="*/ 16668 h 700087"/>
                <a:gd name="connsiteX5" fmla="*/ 0 w 697707"/>
                <a:gd name="connsiteY5" fmla="*/ 0 h 700087"/>
                <a:gd name="connsiteX6" fmla="*/ 121444 w 697707"/>
                <a:gd name="connsiteY6" fmla="*/ 26193 h 700087"/>
                <a:gd name="connsiteX7" fmla="*/ 192882 w 697707"/>
                <a:gd name="connsiteY7" fmla="*/ 47625 h 700087"/>
                <a:gd name="connsiteX8" fmla="*/ 240507 w 697707"/>
                <a:gd name="connsiteY8" fmla="*/ 64293 h 700087"/>
                <a:gd name="connsiteX9" fmla="*/ 292894 w 697707"/>
                <a:gd name="connsiteY9" fmla="*/ 88106 h 700087"/>
                <a:gd name="connsiteX10" fmla="*/ 330994 w 697707"/>
                <a:gd name="connsiteY10" fmla="*/ 109537 h 700087"/>
                <a:gd name="connsiteX11" fmla="*/ 378619 w 697707"/>
                <a:gd name="connsiteY11" fmla="*/ 133350 h 700087"/>
                <a:gd name="connsiteX12" fmla="*/ 421482 w 697707"/>
                <a:gd name="connsiteY12" fmla="*/ 157162 h 700087"/>
                <a:gd name="connsiteX13" fmla="*/ 478632 w 697707"/>
                <a:gd name="connsiteY13" fmla="*/ 195262 h 700087"/>
                <a:gd name="connsiteX14" fmla="*/ 533400 w 697707"/>
                <a:gd name="connsiteY14" fmla="*/ 233362 h 700087"/>
                <a:gd name="connsiteX15" fmla="*/ 569119 w 697707"/>
                <a:gd name="connsiteY15" fmla="*/ 259556 h 700087"/>
                <a:gd name="connsiteX16" fmla="*/ 585788 w 697707"/>
                <a:gd name="connsiteY16" fmla="*/ 276225 h 700087"/>
                <a:gd name="connsiteX17" fmla="*/ 614363 w 697707"/>
                <a:gd name="connsiteY17" fmla="*/ 307181 h 700087"/>
                <a:gd name="connsiteX18" fmla="*/ 628650 w 697707"/>
                <a:gd name="connsiteY18" fmla="*/ 326231 h 700087"/>
                <a:gd name="connsiteX19" fmla="*/ 647700 w 697707"/>
                <a:gd name="connsiteY19" fmla="*/ 359568 h 700087"/>
                <a:gd name="connsiteX20" fmla="*/ 661988 w 697707"/>
                <a:gd name="connsiteY20" fmla="*/ 388143 h 700087"/>
                <a:gd name="connsiteX21" fmla="*/ 676275 w 697707"/>
                <a:gd name="connsiteY21" fmla="*/ 423862 h 700087"/>
                <a:gd name="connsiteX22" fmla="*/ 688182 w 697707"/>
                <a:gd name="connsiteY22" fmla="*/ 471487 h 700087"/>
                <a:gd name="connsiteX23" fmla="*/ 697707 w 697707"/>
                <a:gd name="connsiteY23" fmla="*/ 540543 h 700087"/>
                <a:gd name="connsiteX24" fmla="*/ 695325 w 697707"/>
                <a:gd name="connsiteY24" fmla="*/ 576262 h 700087"/>
                <a:gd name="connsiteX25" fmla="*/ 685800 w 697707"/>
                <a:gd name="connsiteY25" fmla="*/ 621506 h 700087"/>
                <a:gd name="connsiteX26" fmla="*/ 676275 w 697707"/>
                <a:gd name="connsiteY26" fmla="*/ 654843 h 700087"/>
                <a:gd name="connsiteX27" fmla="*/ 654844 w 697707"/>
                <a:gd name="connsiteY27" fmla="*/ 685800 h 700087"/>
                <a:gd name="connsiteX28" fmla="*/ 640557 w 697707"/>
                <a:gd name="connsiteY28" fmla="*/ 695325 h 700087"/>
                <a:gd name="connsiteX29" fmla="*/ 623888 w 697707"/>
                <a:gd name="connsiteY29" fmla="*/ 700087 h 700087"/>
                <a:gd name="connsiteX30" fmla="*/ 614363 w 697707"/>
                <a:gd name="connsiteY30" fmla="*/ 700087 h 700087"/>
                <a:gd name="connsiteX31" fmla="*/ 583407 w 697707"/>
                <a:gd name="connsiteY31" fmla="*/ 688181 h 700087"/>
                <a:gd name="connsiteX32" fmla="*/ 561975 w 697707"/>
                <a:gd name="connsiteY32" fmla="*/ 676275 h 700087"/>
                <a:gd name="connsiteX33" fmla="*/ 542925 w 697707"/>
                <a:gd name="connsiteY33" fmla="*/ 657225 h 700087"/>
                <a:gd name="connsiteX34" fmla="*/ 507207 w 697707"/>
                <a:gd name="connsiteY34" fmla="*/ 609600 h 700087"/>
                <a:gd name="connsiteX35" fmla="*/ 431007 w 697707"/>
                <a:gd name="connsiteY35" fmla="*/ 497681 h 700087"/>
                <a:gd name="connsiteX36" fmla="*/ 316707 w 697707"/>
                <a:gd name="connsiteY36" fmla="*/ 338137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7707" h="700087">
                  <a:moveTo>
                    <a:pt x="316707" y="338137"/>
                  </a:moveTo>
                  <a:lnTo>
                    <a:pt x="228600" y="230981"/>
                  </a:lnTo>
                  <a:lnTo>
                    <a:pt x="154782" y="152400"/>
                  </a:lnTo>
                  <a:lnTo>
                    <a:pt x="88107" y="92868"/>
                  </a:lnTo>
                  <a:lnTo>
                    <a:pt x="0" y="16668"/>
                  </a:lnTo>
                  <a:lnTo>
                    <a:pt x="0" y="0"/>
                  </a:lnTo>
                  <a:lnTo>
                    <a:pt x="121444" y="26193"/>
                  </a:lnTo>
                  <a:lnTo>
                    <a:pt x="192882" y="47625"/>
                  </a:lnTo>
                  <a:lnTo>
                    <a:pt x="240507" y="64293"/>
                  </a:lnTo>
                  <a:lnTo>
                    <a:pt x="292894" y="88106"/>
                  </a:lnTo>
                  <a:lnTo>
                    <a:pt x="330994" y="109537"/>
                  </a:lnTo>
                  <a:lnTo>
                    <a:pt x="378619" y="133350"/>
                  </a:lnTo>
                  <a:lnTo>
                    <a:pt x="421482" y="157162"/>
                  </a:lnTo>
                  <a:lnTo>
                    <a:pt x="478632" y="195262"/>
                  </a:lnTo>
                  <a:lnTo>
                    <a:pt x="533400" y="233362"/>
                  </a:lnTo>
                  <a:lnTo>
                    <a:pt x="569119" y="259556"/>
                  </a:lnTo>
                  <a:lnTo>
                    <a:pt x="585788" y="276225"/>
                  </a:lnTo>
                  <a:lnTo>
                    <a:pt x="614363" y="307181"/>
                  </a:lnTo>
                  <a:lnTo>
                    <a:pt x="628650" y="326231"/>
                  </a:lnTo>
                  <a:lnTo>
                    <a:pt x="647700" y="359568"/>
                  </a:lnTo>
                  <a:lnTo>
                    <a:pt x="661988" y="388143"/>
                  </a:lnTo>
                  <a:lnTo>
                    <a:pt x="676275" y="423862"/>
                  </a:lnTo>
                  <a:lnTo>
                    <a:pt x="688182" y="471487"/>
                  </a:lnTo>
                  <a:lnTo>
                    <a:pt x="697707" y="540543"/>
                  </a:lnTo>
                  <a:lnTo>
                    <a:pt x="695325" y="576262"/>
                  </a:lnTo>
                  <a:lnTo>
                    <a:pt x="685800" y="621506"/>
                  </a:lnTo>
                  <a:lnTo>
                    <a:pt x="676275" y="654843"/>
                  </a:lnTo>
                  <a:lnTo>
                    <a:pt x="654844" y="685800"/>
                  </a:lnTo>
                  <a:lnTo>
                    <a:pt x="640557" y="695325"/>
                  </a:lnTo>
                  <a:lnTo>
                    <a:pt x="623888" y="700087"/>
                  </a:lnTo>
                  <a:lnTo>
                    <a:pt x="614363" y="700087"/>
                  </a:lnTo>
                  <a:lnTo>
                    <a:pt x="583407" y="688181"/>
                  </a:lnTo>
                  <a:lnTo>
                    <a:pt x="561975" y="676275"/>
                  </a:lnTo>
                  <a:lnTo>
                    <a:pt x="542925" y="657225"/>
                  </a:lnTo>
                  <a:lnTo>
                    <a:pt x="507207" y="609600"/>
                  </a:lnTo>
                  <a:lnTo>
                    <a:pt x="431007" y="497681"/>
                  </a:lnTo>
                  <a:lnTo>
                    <a:pt x="316707" y="3381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0" name="フリーフォーム 98">
              <a:extLst>
                <a:ext uri="{FF2B5EF4-FFF2-40B4-BE49-F238E27FC236}">
                  <a16:creationId xmlns:a16="http://schemas.microsoft.com/office/drawing/2014/main" id="{0D2BDAEE-6731-4958-A4BA-8C24E83AB20B}"/>
                </a:ext>
              </a:extLst>
            </p:cNvPr>
            <p:cNvSpPr/>
            <p:nvPr/>
          </p:nvSpPr>
          <p:spPr>
            <a:xfrm>
              <a:off x="4941888" y="3941763"/>
              <a:ext cx="2640012" cy="534987"/>
            </a:xfrm>
            <a:custGeom>
              <a:avLst/>
              <a:gdLst>
                <a:gd name="connsiteX0" fmla="*/ 759619 w 2640806"/>
                <a:gd name="connsiteY0" fmla="*/ 223837 h 535781"/>
                <a:gd name="connsiteX1" fmla="*/ 1054894 w 2640806"/>
                <a:gd name="connsiteY1" fmla="*/ 173831 h 535781"/>
                <a:gd name="connsiteX2" fmla="*/ 1364456 w 2640806"/>
                <a:gd name="connsiteY2" fmla="*/ 126206 h 535781"/>
                <a:gd name="connsiteX3" fmla="*/ 1497806 w 2640806"/>
                <a:gd name="connsiteY3" fmla="*/ 107156 h 535781"/>
                <a:gd name="connsiteX4" fmla="*/ 1735931 w 2640806"/>
                <a:gd name="connsiteY4" fmla="*/ 88106 h 535781"/>
                <a:gd name="connsiteX5" fmla="*/ 1952625 w 2640806"/>
                <a:gd name="connsiteY5" fmla="*/ 66675 h 535781"/>
                <a:gd name="connsiteX6" fmla="*/ 2119312 w 2640806"/>
                <a:gd name="connsiteY6" fmla="*/ 42862 h 535781"/>
                <a:gd name="connsiteX7" fmla="*/ 2231231 w 2640806"/>
                <a:gd name="connsiteY7" fmla="*/ 19050 h 535781"/>
                <a:gd name="connsiteX8" fmla="*/ 2250281 w 2640806"/>
                <a:gd name="connsiteY8" fmla="*/ 7144 h 535781"/>
                <a:gd name="connsiteX9" fmla="*/ 2262187 w 2640806"/>
                <a:gd name="connsiteY9" fmla="*/ 2381 h 535781"/>
                <a:gd name="connsiteX10" fmla="*/ 2278856 w 2640806"/>
                <a:gd name="connsiteY10" fmla="*/ 0 h 535781"/>
                <a:gd name="connsiteX11" fmla="*/ 2295525 w 2640806"/>
                <a:gd name="connsiteY11" fmla="*/ 0 h 535781"/>
                <a:gd name="connsiteX12" fmla="*/ 2326481 w 2640806"/>
                <a:gd name="connsiteY12" fmla="*/ 4762 h 535781"/>
                <a:gd name="connsiteX13" fmla="*/ 2381250 w 2640806"/>
                <a:gd name="connsiteY13" fmla="*/ 19050 h 535781"/>
                <a:gd name="connsiteX14" fmla="*/ 2464594 w 2640806"/>
                <a:gd name="connsiteY14" fmla="*/ 54769 h 535781"/>
                <a:gd name="connsiteX15" fmla="*/ 2559844 w 2640806"/>
                <a:gd name="connsiteY15" fmla="*/ 102394 h 535781"/>
                <a:gd name="connsiteX16" fmla="*/ 2583656 w 2640806"/>
                <a:gd name="connsiteY16" fmla="*/ 121444 h 535781"/>
                <a:gd name="connsiteX17" fmla="*/ 2612231 w 2640806"/>
                <a:gd name="connsiteY17" fmla="*/ 150019 h 535781"/>
                <a:gd name="connsiteX18" fmla="*/ 2626519 w 2640806"/>
                <a:gd name="connsiteY18" fmla="*/ 166687 h 535781"/>
                <a:gd name="connsiteX19" fmla="*/ 2638425 w 2640806"/>
                <a:gd name="connsiteY19" fmla="*/ 190500 h 535781"/>
                <a:gd name="connsiteX20" fmla="*/ 2640806 w 2640806"/>
                <a:gd name="connsiteY20" fmla="*/ 204787 h 535781"/>
                <a:gd name="connsiteX21" fmla="*/ 2636044 w 2640806"/>
                <a:gd name="connsiteY21" fmla="*/ 223837 h 535781"/>
                <a:gd name="connsiteX22" fmla="*/ 2619375 w 2640806"/>
                <a:gd name="connsiteY22" fmla="*/ 242887 h 535781"/>
                <a:gd name="connsiteX23" fmla="*/ 2588419 w 2640806"/>
                <a:gd name="connsiteY23" fmla="*/ 254794 h 535781"/>
                <a:gd name="connsiteX24" fmla="*/ 2524125 w 2640806"/>
                <a:gd name="connsiteY24" fmla="*/ 266700 h 535781"/>
                <a:gd name="connsiteX25" fmla="*/ 2471737 w 2640806"/>
                <a:gd name="connsiteY25" fmla="*/ 264319 h 535781"/>
                <a:gd name="connsiteX26" fmla="*/ 2395537 w 2640806"/>
                <a:gd name="connsiteY26" fmla="*/ 257175 h 535781"/>
                <a:gd name="connsiteX27" fmla="*/ 2243137 w 2640806"/>
                <a:gd name="connsiteY27" fmla="*/ 247650 h 535781"/>
                <a:gd name="connsiteX28" fmla="*/ 2066925 w 2640806"/>
                <a:gd name="connsiteY28" fmla="*/ 252412 h 535781"/>
                <a:gd name="connsiteX29" fmla="*/ 1828800 w 2640806"/>
                <a:gd name="connsiteY29" fmla="*/ 273844 h 535781"/>
                <a:gd name="connsiteX30" fmla="*/ 1681162 w 2640806"/>
                <a:gd name="connsiteY30" fmla="*/ 295275 h 535781"/>
                <a:gd name="connsiteX31" fmla="*/ 1352550 w 2640806"/>
                <a:gd name="connsiteY31" fmla="*/ 321469 h 535781"/>
                <a:gd name="connsiteX32" fmla="*/ 1164431 w 2640806"/>
                <a:gd name="connsiteY32" fmla="*/ 347662 h 535781"/>
                <a:gd name="connsiteX33" fmla="*/ 1026319 w 2640806"/>
                <a:gd name="connsiteY33" fmla="*/ 371475 h 535781"/>
                <a:gd name="connsiteX34" fmla="*/ 864394 w 2640806"/>
                <a:gd name="connsiteY34" fmla="*/ 407194 h 535781"/>
                <a:gd name="connsiteX35" fmla="*/ 666750 w 2640806"/>
                <a:gd name="connsiteY35" fmla="*/ 464344 h 535781"/>
                <a:gd name="connsiteX36" fmla="*/ 554831 w 2640806"/>
                <a:gd name="connsiteY36" fmla="*/ 504825 h 535781"/>
                <a:gd name="connsiteX37" fmla="*/ 507206 w 2640806"/>
                <a:gd name="connsiteY37" fmla="*/ 523875 h 535781"/>
                <a:gd name="connsiteX38" fmla="*/ 478631 w 2640806"/>
                <a:gd name="connsiteY38" fmla="*/ 531019 h 535781"/>
                <a:gd name="connsiteX39" fmla="*/ 450056 w 2640806"/>
                <a:gd name="connsiteY39" fmla="*/ 535781 h 535781"/>
                <a:gd name="connsiteX40" fmla="*/ 411956 w 2640806"/>
                <a:gd name="connsiteY40" fmla="*/ 531019 h 535781"/>
                <a:gd name="connsiteX41" fmla="*/ 352425 w 2640806"/>
                <a:gd name="connsiteY41" fmla="*/ 516731 h 535781"/>
                <a:gd name="connsiteX42" fmla="*/ 261937 w 2640806"/>
                <a:gd name="connsiteY42" fmla="*/ 478631 h 535781"/>
                <a:gd name="connsiteX43" fmla="*/ 157162 w 2640806"/>
                <a:gd name="connsiteY43" fmla="*/ 414337 h 535781"/>
                <a:gd name="connsiteX44" fmla="*/ 100012 w 2640806"/>
                <a:gd name="connsiteY44" fmla="*/ 373856 h 535781"/>
                <a:gd name="connsiteX45" fmla="*/ 38100 w 2640806"/>
                <a:gd name="connsiteY45" fmla="*/ 326231 h 535781"/>
                <a:gd name="connsiteX46" fmla="*/ 21431 w 2640806"/>
                <a:gd name="connsiteY46" fmla="*/ 309562 h 535781"/>
                <a:gd name="connsiteX47" fmla="*/ 7144 w 2640806"/>
                <a:gd name="connsiteY47" fmla="*/ 290512 h 535781"/>
                <a:gd name="connsiteX48" fmla="*/ 2381 w 2640806"/>
                <a:gd name="connsiteY48" fmla="*/ 271462 h 535781"/>
                <a:gd name="connsiteX49" fmla="*/ 0 w 2640806"/>
                <a:gd name="connsiteY49" fmla="*/ 254794 h 535781"/>
                <a:gd name="connsiteX50" fmla="*/ 2381 w 2640806"/>
                <a:gd name="connsiteY50" fmla="*/ 240506 h 535781"/>
                <a:gd name="connsiteX51" fmla="*/ 14287 w 2640806"/>
                <a:gd name="connsiteY51" fmla="*/ 233362 h 535781"/>
                <a:gd name="connsiteX52" fmla="*/ 30956 w 2640806"/>
                <a:gd name="connsiteY52" fmla="*/ 228600 h 535781"/>
                <a:gd name="connsiteX53" fmla="*/ 52387 w 2640806"/>
                <a:gd name="connsiteY53" fmla="*/ 230981 h 535781"/>
                <a:gd name="connsiteX54" fmla="*/ 104775 w 2640806"/>
                <a:gd name="connsiteY54" fmla="*/ 250031 h 535781"/>
                <a:gd name="connsiteX55" fmla="*/ 138112 w 2640806"/>
                <a:gd name="connsiteY55" fmla="*/ 261937 h 535781"/>
                <a:gd name="connsiteX56" fmla="*/ 190500 w 2640806"/>
                <a:gd name="connsiteY56" fmla="*/ 276225 h 535781"/>
                <a:gd name="connsiteX57" fmla="*/ 285750 w 2640806"/>
                <a:gd name="connsiteY57" fmla="*/ 285750 h 535781"/>
                <a:gd name="connsiteX58" fmla="*/ 381000 w 2640806"/>
                <a:gd name="connsiteY58" fmla="*/ 288131 h 535781"/>
                <a:gd name="connsiteX59" fmla="*/ 421481 w 2640806"/>
                <a:gd name="connsiteY59" fmla="*/ 285750 h 535781"/>
                <a:gd name="connsiteX60" fmla="*/ 511969 w 2640806"/>
                <a:gd name="connsiteY60" fmla="*/ 264319 h 535781"/>
                <a:gd name="connsiteX61" fmla="*/ 759619 w 2640806"/>
                <a:gd name="connsiteY61" fmla="*/ 22383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40806" h="535781">
                  <a:moveTo>
                    <a:pt x="759619" y="223837"/>
                  </a:moveTo>
                  <a:lnTo>
                    <a:pt x="1054894" y="173831"/>
                  </a:lnTo>
                  <a:lnTo>
                    <a:pt x="1364456" y="126206"/>
                  </a:lnTo>
                  <a:lnTo>
                    <a:pt x="1497806" y="107156"/>
                  </a:lnTo>
                  <a:lnTo>
                    <a:pt x="1735931" y="88106"/>
                  </a:lnTo>
                  <a:lnTo>
                    <a:pt x="1952625" y="66675"/>
                  </a:lnTo>
                  <a:lnTo>
                    <a:pt x="2119312" y="42862"/>
                  </a:lnTo>
                  <a:lnTo>
                    <a:pt x="2231231" y="19050"/>
                  </a:lnTo>
                  <a:lnTo>
                    <a:pt x="2250281" y="7144"/>
                  </a:lnTo>
                  <a:lnTo>
                    <a:pt x="2262187" y="2381"/>
                  </a:lnTo>
                  <a:lnTo>
                    <a:pt x="2278856" y="0"/>
                  </a:lnTo>
                  <a:lnTo>
                    <a:pt x="2295525" y="0"/>
                  </a:lnTo>
                  <a:lnTo>
                    <a:pt x="2326481" y="4762"/>
                  </a:lnTo>
                  <a:lnTo>
                    <a:pt x="2381250" y="19050"/>
                  </a:lnTo>
                  <a:lnTo>
                    <a:pt x="2464594" y="54769"/>
                  </a:lnTo>
                  <a:lnTo>
                    <a:pt x="2559844" y="102394"/>
                  </a:lnTo>
                  <a:lnTo>
                    <a:pt x="2583656" y="121444"/>
                  </a:lnTo>
                  <a:lnTo>
                    <a:pt x="2612231" y="150019"/>
                  </a:lnTo>
                  <a:lnTo>
                    <a:pt x="2626519" y="166687"/>
                  </a:lnTo>
                  <a:lnTo>
                    <a:pt x="2638425" y="190500"/>
                  </a:lnTo>
                  <a:lnTo>
                    <a:pt x="2640806" y="204787"/>
                  </a:lnTo>
                  <a:lnTo>
                    <a:pt x="2636044" y="223837"/>
                  </a:lnTo>
                  <a:lnTo>
                    <a:pt x="2619375" y="242887"/>
                  </a:lnTo>
                  <a:lnTo>
                    <a:pt x="2588419" y="254794"/>
                  </a:lnTo>
                  <a:lnTo>
                    <a:pt x="2524125" y="266700"/>
                  </a:lnTo>
                  <a:lnTo>
                    <a:pt x="2471737" y="264319"/>
                  </a:lnTo>
                  <a:lnTo>
                    <a:pt x="2395537" y="257175"/>
                  </a:lnTo>
                  <a:lnTo>
                    <a:pt x="2243137" y="247650"/>
                  </a:lnTo>
                  <a:lnTo>
                    <a:pt x="2066925" y="252412"/>
                  </a:lnTo>
                  <a:lnTo>
                    <a:pt x="1828800" y="273844"/>
                  </a:lnTo>
                  <a:lnTo>
                    <a:pt x="1681162" y="295275"/>
                  </a:lnTo>
                  <a:lnTo>
                    <a:pt x="1352550" y="321469"/>
                  </a:lnTo>
                  <a:lnTo>
                    <a:pt x="1164431" y="347662"/>
                  </a:lnTo>
                  <a:lnTo>
                    <a:pt x="1026319" y="371475"/>
                  </a:lnTo>
                  <a:lnTo>
                    <a:pt x="864394" y="407194"/>
                  </a:lnTo>
                  <a:lnTo>
                    <a:pt x="666750" y="464344"/>
                  </a:lnTo>
                  <a:lnTo>
                    <a:pt x="554831" y="504825"/>
                  </a:lnTo>
                  <a:lnTo>
                    <a:pt x="507206" y="523875"/>
                  </a:lnTo>
                  <a:lnTo>
                    <a:pt x="478631" y="531019"/>
                  </a:lnTo>
                  <a:lnTo>
                    <a:pt x="450056" y="535781"/>
                  </a:lnTo>
                  <a:lnTo>
                    <a:pt x="411956" y="531019"/>
                  </a:lnTo>
                  <a:lnTo>
                    <a:pt x="352425" y="516731"/>
                  </a:lnTo>
                  <a:lnTo>
                    <a:pt x="261937" y="478631"/>
                  </a:lnTo>
                  <a:lnTo>
                    <a:pt x="157162" y="414337"/>
                  </a:lnTo>
                  <a:lnTo>
                    <a:pt x="100012" y="373856"/>
                  </a:lnTo>
                  <a:lnTo>
                    <a:pt x="38100" y="326231"/>
                  </a:lnTo>
                  <a:lnTo>
                    <a:pt x="21431" y="309562"/>
                  </a:lnTo>
                  <a:lnTo>
                    <a:pt x="7144" y="290512"/>
                  </a:lnTo>
                  <a:lnTo>
                    <a:pt x="2381" y="271462"/>
                  </a:lnTo>
                  <a:lnTo>
                    <a:pt x="0" y="254794"/>
                  </a:lnTo>
                  <a:lnTo>
                    <a:pt x="2381" y="240506"/>
                  </a:lnTo>
                  <a:lnTo>
                    <a:pt x="14287" y="233362"/>
                  </a:lnTo>
                  <a:lnTo>
                    <a:pt x="30956" y="228600"/>
                  </a:lnTo>
                  <a:lnTo>
                    <a:pt x="52387" y="230981"/>
                  </a:lnTo>
                  <a:lnTo>
                    <a:pt x="104775" y="250031"/>
                  </a:lnTo>
                  <a:lnTo>
                    <a:pt x="138112" y="261937"/>
                  </a:lnTo>
                  <a:lnTo>
                    <a:pt x="190500" y="276225"/>
                  </a:lnTo>
                  <a:lnTo>
                    <a:pt x="285750" y="285750"/>
                  </a:lnTo>
                  <a:lnTo>
                    <a:pt x="381000" y="288131"/>
                  </a:lnTo>
                  <a:cubicBezTo>
                    <a:pt x="419892" y="285700"/>
                    <a:pt x="406375" y="285750"/>
                    <a:pt x="421481" y="285750"/>
                  </a:cubicBezTo>
                  <a:lnTo>
                    <a:pt x="511969" y="264319"/>
                  </a:lnTo>
                  <a:lnTo>
                    <a:pt x="759619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1">
              <a:extLst>
                <a:ext uri="{FF2B5EF4-FFF2-40B4-BE49-F238E27FC236}">
                  <a16:creationId xmlns:a16="http://schemas.microsoft.com/office/drawing/2014/main" id="{474BFC0A-3A72-44A7-A99B-99B141AA13CF}"/>
                </a:ext>
              </a:extLst>
            </p:cNvPr>
            <p:cNvSpPr/>
            <p:nvPr/>
          </p:nvSpPr>
          <p:spPr>
            <a:xfrm rot="16200000">
              <a:off x="4238625" y="3665538"/>
              <a:ext cx="4491038" cy="519112"/>
            </a:xfrm>
            <a:custGeom>
              <a:avLst/>
              <a:gdLst>
                <a:gd name="connsiteX0" fmla="*/ 2542032 w 4491533"/>
                <a:gd name="connsiteY0" fmla="*/ 193853 h 519379"/>
                <a:gd name="connsiteX1" fmla="*/ 3032151 w 4491533"/>
                <a:gd name="connsiteY1" fmla="*/ 193853 h 519379"/>
                <a:gd name="connsiteX2" fmla="*/ 3394253 w 4491533"/>
                <a:gd name="connsiteY2" fmla="*/ 193853 h 519379"/>
                <a:gd name="connsiteX3" fmla="*/ 3547872 w 4491533"/>
                <a:gd name="connsiteY3" fmla="*/ 193853 h 519379"/>
                <a:gd name="connsiteX4" fmla="*/ 3716122 w 4491533"/>
                <a:gd name="connsiteY4" fmla="*/ 193853 h 519379"/>
                <a:gd name="connsiteX5" fmla="*/ 3880714 w 4491533"/>
                <a:gd name="connsiteY5" fmla="*/ 193853 h 519379"/>
                <a:gd name="connsiteX6" fmla="*/ 3946551 w 4491533"/>
                <a:gd name="connsiteY6" fmla="*/ 193853 h 519379"/>
                <a:gd name="connsiteX7" fmla="*/ 4045306 w 4491533"/>
                <a:gd name="connsiteY7" fmla="*/ 193853 h 519379"/>
                <a:gd name="connsiteX8" fmla="*/ 4085539 w 4491533"/>
                <a:gd name="connsiteY8" fmla="*/ 190195 h 519379"/>
                <a:gd name="connsiteX9" fmla="*/ 4140403 w 4491533"/>
                <a:gd name="connsiteY9" fmla="*/ 182880 h 519379"/>
                <a:gd name="connsiteX10" fmla="*/ 4202583 w 4491533"/>
                <a:gd name="connsiteY10" fmla="*/ 168249 h 519379"/>
                <a:gd name="connsiteX11" fmla="*/ 4246474 w 4491533"/>
                <a:gd name="connsiteY11" fmla="*/ 153619 h 519379"/>
                <a:gd name="connsiteX12" fmla="*/ 4290365 w 4491533"/>
                <a:gd name="connsiteY12" fmla="*/ 135331 h 519379"/>
                <a:gd name="connsiteX13" fmla="*/ 4345229 w 4491533"/>
                <a:gd name="connsiteY13" fmla="*/ 102413 h 519379"/>
                <a:gd name="connsiteX14" fmla="*/ 4389120 w 4491533"/>
                <a:gd name="connsiteY14" fmla="*/ 69494 h 519379"/>
                <a:gd name="connsiteX15" fmla="*/ 4443984 w 4491533"/>
                <a:gd name="connsiteY15" fmla="*/ 18288 h 519379"/>
                <a:gd name="connsiteX16" fmla="*/ 4465930 w 4491533"/>
                <a:gd name="connsiteY16" fmla="*/ 0 h 519379"/>
                <a:gd name="connsiteX17" fmla="*/ 4476903 w 4491533"/>
                <a:gd name="connsiteY17" fmla="*/ 0 h 519379"/>
                <a:gd name="connsiteX18" fmla="*/ 4484218 w 4491533"/>
                <a:gd name="connsiteY18" fmla="*/ 7315 h 519379"/>
                <a:gd name="connsiteX19" fmla="*/ 4491533 w 4491533"/>
                <a:gd name="connsiteY19" fmla="*/ 18288 h 519379"/>
                <a:gd name="connsiteX20" fmla="*/ 4491533 w 4491533"/>
                <a:gd name="connsiteY20" fmla="*/ 47549 h 519379"/>
                <a:gd name="connsiteX21" fmla="*/ 4484218 w 4491533"/>
                <a:gd name="connsiteY21" fmla="*/ 117043 h 519379"/>
                <a:gd name="connsiteX22" fmla="*/ 4469587 w 4491533"/>
                <a:gd name="connsiteY22" fmla="*/ 179222 h 519379"/>
                <a:gd name="connsiteX23" fmla="*/ 4418381 w 4491533"/>
                <a:gd name="connsiteY23" fmla="*/ 292608 h 519379"/>
                <a:gd name="connsiteX24" fmla="*/ 4348887 w 4491533"/>
                <a:gd name="connsiteY24" fmla="*/ 427939 h 519379"/>
                <a:gd name="connsiteX25" fmla="*/ 4304995 w 4491533"/>
                <a:gd name="connsiteY25" fmla="*/ 486461 h 519379"/>
                <a:gd name="connsiteX26" fmla="*/ 4275735 w 4491533"/>
                <a:gd name="connsiteY26" fmla="*/ 508406 h 519379"/>
                <a:gd name="connsiteX27" fmla="*/ 4242816 w 4491533"/>
                <a:gd name="connsiteY27" fmla="*/ 519379 h 519379"/>
                <a:gd name="connsiteX28" fmla="*/ 4195267 w 4491533"/>
                <a:gd name="connsiteY28" fmla="*/ 512064 h 519379"/>
                <a:gd name="connsiteX29" fmla="*/ 4100170 w 4491533"/>
                <a:gd name="connsiteY29" fmla="*/ 486461 h 519379"/>
                <a:gd name="connsiteX30" fmla="*/ 3862426 w 4491533"/>
                <a:gd name="connsiteY30" fmla="*/ 468173 h 519379"/>
                <a:gd name="connsiteX31" fmla="*/ 3573475 w 4491533"/>
                <a:gd name="connsiteY31" fmla="*/ 446227 h 519379"/>
                <a:gd name="connsiteX32" fmla="*/ 3200400 w 4491533"/>
                <a:gd name="connsiteY32" fmla="*/ 438912 h 519379"/>
                <a:gd name="connsiteX33" fmla="*/ 2816352 w 4491533"/>
                <a:gd name="connsiteY33" fmla="*/ 438912 h 519379"/>
                <a:gd name="connsiteX34" fmla="*/ 2168957 w 4491533"/>
                <a:gd name="connsiteY34" fmla="*/ 438912 h 519379"/>
                <a:gd name="connsiteX35" fmla="*/ 2117751 w 4491533"/>
                <a:gd name="connsiteY35" fmla="*/ 438912 h 519379"/>
                <a:gd name="connsiteX36" fmla="*/ 1404519 w 4491533"/>
                <a:gd name="connsiteY36" fmla="*/ 438912 h 519379"/>
                <a:gd name="connsiteX37" fmla="*/ 1126541 w 4491533"/>
                <a:gd name="connsiteY37" fmla="*/ 438912 h 519379"/>
                <a:gd name="connsiteX38" fmla="*/ 892455 w 4491533"/>
                <a:gd name="connsiteY38" fmla="*/ 438912 h 519379"/>
                <a:gd name="connsiteX39" fmla="*/ 654711 w 4491533"/>
                <a:gd name="connsiteY39" fmla="*/ 438912 h 519379"/>
                <a:gd name="connsiteX40" fmla="*/ 442570 w 4491533"/>
                <a:gd name="connsiteY40" fmla="*/ 438912 h 519379"/>
                <a:gd name="connsiteX41" fmla="*/ 248717 w 4491533"/>
                <a:gd name="connsiteY41" fmla="*/ 431597 h 519379"/>
                <a:gd name="connsiteX42" fmla="*/ 164592 w 4491533"/>
                <a:gd name="connsiteY42" fmla="*/ 416966 h 519379"/>
                <a:gd name="connsiteX43" fmla="*/ 91440 w 4491533"/>
                <a:gd name="connsiteY43" fmla="*/ 398678 h 519379"/>
                <a:gd name="connsiteX44" fmla="*/ 40234 w 4491533"/>
                <a:gd name="connsiteY44" fmla="*/ 384048 h 519379"/>
                <a:gd name="connsiteX45" fmla="*/ 21946 w 4491533"/>
                <a:gd name="connsiteY45" fmla="*/ 373075 h 519379"/>
                <a:gd name="connsiteX46" fmla="*/ 0 w 4491533"/>
                <a:gd name="connsiteY46" fmla="*/ 354787 h 519379"/>
                <a:gd name="connsiteX47" fmla="*/ 0 w 4491533"/>
                <a:gd name="connsiteY47" fmla="*/ 343814 h 519379"/>
                <a:gd name="connsiteX48" fmla="*/ 21946 w 4491533"/>
                <a:gd name="connsiteY48" fmla="*/ 318211 h 519379"/>
                <a:gd name="connsiteX49" fmla="*/ 47549 w 4491533"/>
                <a:gd name="connsiteY49" fmla="*/ 303581 h 519379"/>
                <a:gd name="connsiteX50" fmla="*/ 109728 w 4491533"/>
                <a:gd name="connsiteY50" fmla="*/ 277977 h 519379"/>
                <a:gd name="connsiteX51" fmla="*/ 197511 w 4491533"/>
                <a:gd name="connsiteY51" fmla="*/ 256032 h 519379"/>
                <a:gd name="connsiteX52" fmla="*/ 303581 w 4491533"/>
                <a:gd name="connsiteY52" fmla="*/ 234086 h 519379"/>
                <a:gd name="connsiteX53" fmla="*/ 384048 w 4491533"/>
                <a:gd name="connsiteY53" fmla="*/ 223113 h 519379"/>
                <a:gd name="connsiteX54" fmla="*/ 552298 w 4491533"/>
                <a:gd name="connsiteY54" fmla="*/ 215798 h 519379"/>
                <a:gd name="connsiteX55" fmla="*/ 768096 w 4491533"/>
                <a:gd name="connsiteY55" fmla="*/ 212141 h 519379"/>
                <a:gd name="connsiteX56" fmla="*/ 1071677 w 4491533"/>
                <a:gd name="connsiteY56" fmla="*/ 208483 h 519379"/>
                <a:gd name="connsiteX57" fmla="*/ 1378915 w 4491533"/>
                <a:gd name="connsiteY57" fmla="*/ 201168 h 519379"/>
                <a:gd name="connsiteX58" fmla="*/ 1722730 w 4491533"/>
                <a:gd name="connsiteY58" fmla="*/ 197510 h 519379"/>
                <a:gd name="connsiteX59" fmla="*/ 2542032 w 4491533"/>
                <a:gd name="connsiteY59" fmla="*/ 193853 h 5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91533" h="519379">
                  <a:moveTo>
                    <a:pt x="2542032" y="193853"/>
                  </a:moveTo>
                  <a:lnTo>
                    <a:pt x="3032151" y="193853"/>
                  </a:lnTo>
                  <a:lnTo>
                    <a:pt x="3394253" y="193853"/>
                  </a:lnTo>
                  <a:lnTo>
                    <a:pt x="3547872" y="193853"/>
                  </a:lnTo>
                  <a:lnTo>
                    <a:pt x="3716122" y="193853"/>
                  </a:lnTo>
                  <a:lnTo>
                    <a:pt x="3880714" y="193853"/>
                  </a:lnTo>
                  <a:lnTo>
                    <a:pt x="3946551" y="193853"/>
                  </a:lnTo>
                  <a:lnTo>
                    <a:pt x="4045306" y="193853"/>
                  </a:lnTo>
                  <a:lnTo>
                    <a:pt x="4085539" y="190195"/>
                  </a:lnTo>
                  <a:lnTo>
                    <a:pt x="4140403" y="182880"/>
                  </a:lnTo>
                  <a:lnTo>
                    <a:pt x="4202583" y="168249"/>
                  </a:lnTo>
                  <a:lnTo>
                    <a:pt x="4246474" y="153619"/>
                  </a:lnTo>
                  <a:lnTo>
                    <a:pt x="4290365" y="135331"/>
                  </a:lnTo>
                  <a:lnTo>
                    <a:pt x="4345229" y="102413"/>
                  </a:lnTo>
                  <a:lnTo>
                    <a:pt x="4389120" y="69494"/>
                  </a:lnTo>
                  <a:lnTo>
                    <a:pt x="4443984" y="18288"/>
                  </a:lnTo>
                  <a:lnTo>
                    <a:pt x="4465930" y="0"/>
                  </a:lnTo>
                  <a:lnTo>
                    <a:pt x="4476903" y="0"/>
                  </a:lnTo>
                  <a:lnTo>
                    <a:pt x="4484218" y="7315"/>
                  </a:lnTo>
                  <a:lnTo>
                    <a:pt x="4491533" y="18288"/>
                  </a:lnTo>
                  <a:lnTo>
                    <a:pt x="4491533" y="47549"/>
                  </a:lnTo>
                  <a:lnTo>
                    <a:pt x="4484218" y="117043"/>
                  </a:lnTo>
                  <a:lnTo>
                    <a:pt x="4469587" y="179222"/>
                  </a:lnTo>
                  <a:lnTo>
                    <a:pt x="4418381" y="292608"/>
                  </a:lnTo>
                  <a:lnTo>
                    <a:pt x="4348887" y="427939"/>
                  </a:lnTo>
                  <a:lnTo>
                    <a:pt x="4304995" y="486461"/>
                  </a:lnTo>
                  <a:lnTo>
                    <a:pt x="4275735" y="508406"/>
                  </a:lnTo>
                  <a:lnTo>
                    <a:pt x="4242816" y="519379"/>
                  </a:lnTo>
                  <a:lnTo>
                    <a:pt x="4195267" y="512064"/>
                  </a:lnTo>
                  <a:lnTo>
                    <a:pt x="4100170" y="486461"/>
                  </a:lnTo>
                  <a:lnTo>
                    <a:pt x="3862426" y="468173"/>
                  </a:lnTo>
                  <a:lnTo>
                    <a:pt x="3573475" y="446227"/>
                  </a:lnTo>
                  <a:lnTo>
                    <a:pt x="3200400" y="438912"/>
                  </a:lnTo>
                  <a:lnTo>
                    <a:pt x="2816352" y="438912"/>
                  </a:lnTo>
                  <a:lnTo>
                    <a:pt x="2168957" y="438912"/>
                  </a:lnTo>
                  <a:lnTo>
                    <a:pt x="2117751" y="438912"/>
                  </a:lnTo>
                  <a:lnTo>
                    <a:pt x="1404519" y="438912"/>
                  </a:lnTo>
                  <a:lnTo>
                    <a:pt x="1126541" y="438912"/>
                  </a:lnTo>
                  <a:lnTo>
                    <a:pt x="892455" y="438912"/>
                  </a:lnTo>
                  <a:lnTo>
                    <a:pt x="654711" y="438912"/>
                  </a:lnTo>
                  <a:lnTo>
                    <a:pt x="442570" y="438912"/>
                  </a:lnTo>
                  <a:lnTo>
                    <a:pt x="248717" y="431597"/>
                  </a:lnTo>
                  <a:lnTo>
                    <a:pt x="164592" y="416966"/>
                  </a:lnTo>
                  <a:lnTo>
                    <a:pt x="91440" y="398678"/>
                  </a:lnTo>
                  <a:lnTo>
                    <a:pt x="40234" y="384048"/>
                  </a:lnTo>
                  <a:lnTo>
                    <a:pt x="21946" y="373075"/>
                  </a:lnTo>
                  <a:lnTo>
                    <a:pt x="0" y="354787"/>
                  </a:lnTo>
                  <a:lnTo>
                    <a:pt x="0" y="343814"/>
                  </a:lnTo>
                  <a:lnTo>
                    <a:pt x="21946" y="318211"/>
                  </a:lnTo>
                  <a:lnTo>
                    <a:pt x="47549" y="303581"/>
                  </a:lnTo>
                  <a:lnTo>
                    <a:pt x="109728" y="277977"/>
                  </a:lnTo>
                  <a:lnTo>
                    <a:pt x="197511" y="256032"/>
                  </a:lnTo>
                  <a:lnTo>
                    <a:pt x="303581" y="234086"/>
                  </a:lnTo>
                  <a:lnTo>
                    <a:pt x="384048" y="223113"/>
                  </a:lnTo>
                  <a:lnTo>
                    <a:pt x="552298" y="215798"/>
                  </a:lnTo>
                  <a:lnTo>
                    <a:pt x="768096" y="212141"/>
                  </a:lnTo>
                  <a:lnTo>
                    <a:pt x="1071677" y="208483"/>
                  </a:lnTo>
                  <a:lnTo>
                    <a:pt x="1378915" y="201168"/>
                  </a:lnTo>
                  <a:lnTo>
                    <a:pt x="1722730" y="197510"/>
                  </a:lnTo>
                  <a:lnTo>
                    <a:pt x="2542032" y="1938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26681439-55D2-4A1A-93FE-7E45BDC09447}"/>
              </a:ext>
            </a:extLst>
          </p:cNvPr>
          <p:cNvGrpSpPr/>
          <p:nvPr/>
        </p:nvGrpSpPr>
        <p:grpSpPr>
          <a:xfrm>
            <a:off x="2514600" y="1527175"/>
            <a:ext cx="4914900" cy="4491038"/>
            <a:chOff x="2514600" y="1527175"/>
            <a:chExt cx="4914900" cy="4491038"/>
          </a:xfrm>
        </p:grpSpPr>
        <p:sp>
          <p:nvSpPr>
            <p:cNvPr id="24" name="フリーフォーム 92">
              <a:extLst>
                <a:ext uri="{FF2B5EF4-FFF2-40B4-BE49-F238E27FC236}">
                  <a16:creationId xmlns:a16="http://schemas.microsoft.com/office/drawing/2014/main" id="{44D1858B-2B07-4705-8C85-1B1B6FCC61E8}"/>
                </a:ext>
              </a:extLst>
            </p:cNvPr>
            <p:cNvSpPr/>
            <p:nvPr/>
          </p:nvSpPr>
          <p:spPr>
            <a:xfrm>
              <a:off x="2689225" y="2152650"/>
              <a:ext cx="706438" cy="849313"/>
            </a:xfrm>
            <a:custGeom>
              <a:avLst/>
              <a:gdLst>
                <a:gd name="connsiteX0" fmla="*/ 283369 w 707232"/>
                <a:gd name="connsiteY0" fmla="*/ 383381 h 850106"/>
                <a:gd name="connsiteX1" fmla="*/ 214313 w 707232"/>
                <a:gd name="connsiteY1" fmla="*/ 292894 h 850106"/>
                <a:gd name="connsiteX2" fmla="*/ 147638 w 707232"/>
                <a:gd name="connsiteY2" fmla="*/ 211931 h 850106"/>
                <a:gd name="connsiteX3" fmla="*/ 85725 w 707232"/>
                <a:gd name="connsiteY3" fmla="*/ 140494 h 850106"/>
                <a:gd name="connsiteX4" fmla="*/ 35719 w 707232"/>
                <a:gd name="connsiteY4" fmla="*/ 85725 h 850106"/>
                <a:gd name="connsiteX5" fmla="*/ 19050 w 707232"/>
                <a:gd name="connsiteY5" fmla="*/ 69056 h 850106"/>
                <a:gd name="connsiteX6" fmla="*/ 7144 w 707232"/>
                <a:gd name="connsiteY6" fmla="*/ 45244 h 850106"/>
                <a:gd name="connsiteX7" fmla="*/ 0 w 707232"/>
                <a:gd name="connsiteY7" fmla="*/ 14288 h 850106"/>
                <a:gd name="connsiteX8" fmla="*/ 2382 w 707232"/>
                <a:gd name="connsiteY8" fmla="*/ 2381 h 850106"/>
                <a:gd name="connsiteX9" fmla="*/ 7144 w 707232"/>
                <a:gd name="connsiteY9" fmla="*/ 0 h 850106"/>
                <a:gd name="connsiteX10" fmla="*/ 28575 w 707232"/>
                <a:gd name="connsiteY10" fmla="*/ 7144 h 850106"/>
                <a:gd name="connsiteX11" fmla="*/ 64294 w 707232"/>
                <a:gd name="connsiteY11" fmla="*/ 26194 h 850106"/>
                <a:gd name="connsiteX12" fmla="*/ 133350 w 707232"/>
                <a:gd name="connsiteY12" fmla="*/ 66675 h 850106"/>
                <a:gd name="connsiteX13" fmla="*/ 211932 w 707232"/>
                <a:gd name="connsiteY13" fmla="*/ 119063 h 850106"/>
                <a:gd name="connsiteX14" fmla="*/ 309563 w 707232"/>
                <a:gd name="connsiteY14" fmla="*/ 185738 h 850106"/>
                <a:gd name="connsiteX15" fmla="*/ 381000 w 707232"/>
                <a:gd name="connsiteY15" fmla="*/ 240506 h 850106"/>
                <a:gd name="connsiteX16" fmla="*/ 442913 w 707232"/>
                <a:gd name="connsiteY16" fmla="*/ 288131 h 850106"/>
                <a:gd name="connsiteX17" fmla="*/ 502444 w 707232"/>
                <a:gd name="connsiteY17" fmla="*/ 342900 h 850106"/>
                <a:gd name="connsiteX18" fmla="*/ 569119 w 707232"/>
                <a:gd name="connsiteY18" fmla="*/ 409575 h 850106"/>
                <a:gd name="connsiteX19" fmla="*/ 621507 w 707232"/>
                <a:gd name="connsiteY19" fmla="*/ 466725 h 850106"/>
                <a:gd name="connsiteX20" fmla="*/ 666750 w 707232"/>
                <a:gd name="connsiteY20" fmla="*/ 528638 h 850106"/>
                <a:gd name="connsiteX21" fmla="*/ 685800 w 707232"/>
                <a:gd name="connsiteY21" fmla="*/ 571500 h 850106"/>
                <a:gd name="connsiteX22" fmla="*/ 704850 w 707232"/>
                <a:gd name="connsiteY22" fmla="*/ 664369 h 850106"/>
                <a:gd name="connsiteX23" fmla="*/ 707232 w 707232"/>
                <a:gd name="connsiteY23" fmla="*/ 711994 h 850106"/>
                <a:gd name="connsiteX24" fmla="*/ 697707 w 707232"/>
                <a:gd name="connsiteY24" fmla="*/ 766763 h 850106"/>
                <a:gd name="connsiteX25" fmla="*/ 683419 w 707232"/>
                <a:gd name="connsiteY25" fmla="*/ 795338 h 850106"/>
                <a:gd name="connsiteX26" fmla="*/ 652463 w 707232"/>
                <a:gd name="connsiteY26" fmla="*/ 826294 h 850106"/>
                <a:gd name="connsiteX27" fmla="*/ 623888 w 707232"/>
                <a:gd name="connsiteY27" fmla="*/ 842963 h 850106"/>
                <a:gd name="connsiteX28" fmla="*/ 595313 w 707232"/>
                <a:gd name="connsiteY28" fmla="*/ 850106 h 850106"/>
                <a:gd name="connsiteX29" fmla="*/ 566738 w 707232"/>
                <a:gd name="connsiteY29" fmla="*/ 842963 h 850106"/>
                <a:gd name="connsiteX30" fmla="*/ 538163 w 707232"/>
                <a:gd name="connsiteY30" fmla="*/ 826294 h 850106"/>
                <a:gd name="connsiteX31" fmla="*/ 516732 w 707232"/>
                <a:gd name="connsiteY31" fmla="*/ 804863 h 850106"/>
                <a:gd name="connsiteX32" fmla="*/ 495300 w 707232"/>
                <a:gd name="connsiteY32" fmla="*/ 781050 h 850106"/>
                <a:gd name="connsiteX33" fmla="*/ 469107 w 707232"/>
                <a:gd name="connsiteY33" fmla="*/ 738188 h 850106"/>
                <a:gd name="connsiteX34" fmla="*/ 438150 w 707232"/>
                <a:gd name="connsiteY34" fmla="*/ 664369 h 850106"/>
                <a:gd name="connsiteX35" fmla="*/ 409575 w 707232"/>
                <a:gd name="connsiteY35" fmla="*/ 590550 h 850106"/>
                <a:gd name="connsiteX36" fmla="*/ 373857 w 707232"/>
                <a:gd name="connsiteY36" fmla="*/ 523875 h 850106"/>
                <a:gd name="connsiteX37" fmla="*/ 330994 w 707232"/>
                <a:gd name="connsiteY37" fmla="*/ 450056 h 850106"/>
                <a:gd name="connsiteX38" fmla="*/ 283369 w 707232"/>
                <a:gd name="connsiteY38" fmla="*/ 38338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7232" h="850106">
                  <a:moveTo>
                    <a:pt x="283369" y="383381"/>
                  </a:moveTo>
                  <a:lnTo>
                    <a:pt x="214313" y="292894"/>
                  </a:lnTo>
                  <a:lnTo>
                    <a:pt x="147638" y="211931"/>
                  </a:lnTo>
                  <a:lnTo>
                    <a:pt x="85725" y="140494"/>
                  </a:lnTo>
                  <a:lnTo>
                    <a:pt x="35719" y="85725"/>
                  </a:lnTo>
                  <a:lnTo>
                    <a:pt x="19050" y="69056"/>
                  </a:lnTo>
                  <a:lnTo>
                    <a:pt x="7144" y="45244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7144" y="0"/>
                  </a:lnTo>
                  <a:lnTo>
                    <a:pt x="28575" y="7144"/>
                  </a:lnTo>
                  <a:lnTo>
                    <a:pt x="64294" y="26194"/>
                  </a:lnTo>
                  <a:lnTo>
                    <a:pt x="133350" y="66675"/>
                  </a:lnTo>
                  <a:lnTo>
                    <a:pt x="211932" y="119063"/>
                  </a:lnTo>
                  <a:lnTo>
                    <a:pt x="309563" y="185738"/>
                  </a:lnTo>
                  <a:lnTo>
                    <a:pt x="381000" y="240506"/>
                  </a:lnTo>
                  <a:lnTo>
                    <a:pt x="442913" y="288131"/>
                  </a:lnTo>
                  <a:lnTo>
                    <a:pt x="502444" y="342900"/>
                  </a:lnTo>
                  <a:lnTo>
                    <a:pt x="569119" y="409575"/>
                  </a:lnTo>
                  <a:lnTo>
                    <a:pt x="621507" y="466725"/>
                  </a:lnTo>
                  <a:lnTo>
                    <a:pt x="666750" y="528638"/>
                  </a:lnTo>
                  <a:lnTo>
                    <a:pt x="685800" y="571500"/>
                  </a:lnTo>
                  <a:lnTo>
                    <a:pt x="704850" y="664369"/>
                  </a:lnTo>
                  <a:lnTo>
                    <a:pt x="707232" y="711994"/>
                  </a:lnTo>
                  <a:lnTo>
                    <a:pt x="697707" y="766763"/>
                  </a:lnTo>
                  <a:lnTo>
                    <a:pt x="683419" y="795338"/>
                  </a:lnTo>
                  <a:lnTo>
                    <a:pt x="652463" y="826294"/>
                  </a:lnTo>
                  <a:lnTo>
                    <a:pt x="623888" y="842963"/>
                  </a:lnTo>
                  <a:lnTo>
                    <a:pt x="595313" y="850106"/>
                  </a:lnTo>
                  <a:lnTo>
                    <a:pt x="566738" y="842963"/>
                  </a:lnTo>
                  <a:lnTo>
                    <a:pt x="538163" y="826294"/>
                  </a:lnTo>
                  <a:lnTo>
                    <a:pt x="516732" y="804863"/>
                  </a:lnTo>
                  <a:lnTo>
                    <a:pt x="495300" y="781050"/>
                  </a:lnTo>
                  <a:lnTo>
                    <a:pt x="469107" y="738188"/>
                  </a:lnTo>
                  <a:lnTo>
                    <a:pt x="438150" y="664369"/>
                  </a:lnTo>
                  <a:lnTo>
                    <a:pt x="409575" y="590550"/>
                  </a:lnTo>
                  <a:lnTo>
                    <a:pt x="373857" y="523875"/>
                  </a:lnTo>
                  <a:lnTo>
                    <a:pt x="330994" y="450056"/>
                  </a:lnTo>
                  <a:lnTo>
                    <a:pt x="283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3395015A-CAF6-45D7-9A00-849CE111B10E}"/>
                </a:ext>
              </a:extLst>
            </p:cNvPr>
            <p:cNvSpPr/>
            <p:nvPr/>
          </p:nvSpPr>
          <p:spPr>
            <a:xfrm>
              <a:off x="4214813" y="1943100"/>
              <a:ext cx="612775" cy="814388"/>
            </a:xfrm>
            <a:custGeom>
              <a:avLst/>
              <a:gdLst>
                <a:gd name="connsiteX0" fmla="*/ 397668 w 611981"/>
                <a:gd name="connsiteY0" fmla="*/ 481013 h 814388"/>
                <a:gd name="connsiteX1" fmla="*/ 514350 w 611981"/>
                <a:gd name="connsiteY1" fmla="*/ 364331 h 814388"/>
                <a:gd name="connsiteX2" fmla="*/ 573881 w 611981"/>
                <a:gd name="connsiteY2" fmla="*/ 304800 h 814388"/>
                <a:gd name="connsiteX3" fmla="*/ 595312 w 611981"/>
                <a:gd name="connsiteY3" fmla="*/ 288131 h 814388"/>
                <a:gd name="connsiteX4" fmla="*/ 604837 w 611981"/>
                <a:gd name="connsiteY4" fmla="*/ 278606 h 814388"/>
                <a:gd name="connsiteX5" fmla="*/ 609600 w 611981"/>
                <a:gd name="connsiteY5" fmla="*/ 271463 h 814388"/>
                <a:gd name="connsiteX6" fmla="*/ 611981 w 611981"/>
                <a:gd name="connsiteY6" fmla="*/ 257175 h 814388"/>
                <a:gd name="connsiteX7" fmla="*/ 602456 w 611981"/>
                <a:gd name="connsiteY7" fmla="*/ 226219 h 814388"/>
                <a:gd name="connsiteX8" fmla="*/ 588168 w 611981"/>
                <a:gd name="connsiteY8" fmla="*/ 202406 h 814388"/>
                <a:gd name="connsiteX9" fmla="*/ 552450 w 611981"/>
                <a:gd name="connsiteY9" fmla="*/ 164306 h 814388"/>
                <a:gd name="connsiteX10" fmla="*/ 504825 w 611981"/>
                <a:gd name="connsiteY10" fmla="*/ 123825 h 814388"/>
                <a:gd name="connsiteX11" fmla="*/ 440531 w 611981"/>
                <a:gd name="connsiteY11" fmla="*/ 78581 h 814388"/>
                <a:gd name="connsiteX12" fmla="*/ 388143 w 611981"/>
                <a:gd name="connsiteY12" fmla="*/ 45244 h 814388"/>
                <a:gd name="connsiteX13" fmla="*/ 335756 w 611981"/>
                <a:gd name="connsiteY13" fmla="*/ 21431 h 814388"/>
                <a:gd name="connsiteX14" fmla="*/ 292893 w 611981"/>
                <a:gd name="connsiteY14" fmla="*/ 7144 h 814388"/>
                <a:gd name="connsiteX15" fmla="*/ 252412 w 611981"/>
                <a:gd name="connsiteY15" fmla="*/ 0 h 814388"/>
                <a:gd name="connsiteX16" fmla="*/ 235743 w 611981"/>
                <a:gd name="connsiteY16" fmla="*/ 2381 h 814388"/>
                <a:gd name="connsiteX17" fmla="*/ 230981 w 611981"/>
                <a:gd name="connsiteY17" fmla="*/ 9525 h 814388"/>
                <a:gd name="connsiteX18" fmla="*/ 228600 w 611981"/>
                <a:gd name="connsiteY18" fmla="*/ 28575 h 814388"/>
                <a:gd name="connsiteX19" fmla="*/ 235743 w 611981"/>
                <a:gd name="connsiteY19" fmla="*/ 61913 h 814388"/>
                <a:gd name="connsiteX20" fmla="*/ 245268 w 611981"/>
                <a:gd name="connsiteY20" fmla="*/ 88106 h 814388"/>
                <a:gd name="connsiteX21" fmla="*/ 254793 w 611981"/>
                <a:gd name="connsiteY21" fmla="*/ 119063 h 814388"/>
                <a:gd name="connsiteX22" fmla="*/ 259556 w 611981"/>
                <a:gd name="connsiteY22" fmla="*/ 145256 h 814388"/>
                <a:gd name="connsiteX23" fmla="*/ 259556 w 611981"/>
                <a:gd name="connsiteY23" fmla="*/ 192881 h 814388"/>
                <a:gd name="connsiteX24" fmla="*/ 252412 w 611981"/>
                <a:gd name="connsiteY24" fmla="*/ 240506 h 814388"/>
                <a:gd name="connsiteX25" fmla="*/ 238125 w 611981"/>
                <a:gd name="connsiteY25" fmla="*/ 283369 h 814388"/>
                <a:gd name="connsiteX26" fmla="*/ 166687 w 611981"/>
                <a:gd name="connsiteY26" fmla="*/ 431006 h 814388"/>
                <a:gd name="connsiteX27" fmla="*/ 90487 w 611981"/>
                <a:gd name="connsiteY27" fmla="*/ 597694 h 814388"/>
                <a:gd name="connsiteX28" fmla="*/ 33337 w 611981"/>
                <a:gd name="connsiteY28" fmla="*/ 716756 h 814388"/>
                <a:gd name="connsiteX29" fmla="*/ 16668 w 611981"/>
                <a:gd name="connsiteY29" fmla="*/ 752475 h 814388"/>
                <a:gd name="connsiteX30" fmla="*/ 7143 w 611981"/>
                <a:gd name="connsiteY30" fmla="*/ 773906 h 814388"/>
                <a:gd name="connsiteX31" fmla="*/ 0 w 611981"/>
                <a:gd name="connsiteY31" fmla="*/ 800100 h 814388"/>
                <a:gd name="connsiteX32" fmla="*/ 0 w 611981"/>
                <a:gd name="connsiteY32" fmla="*/ 809625 h 814388"/>
                <a:gd name="connsiteX33" fmla="*/ 4762 w 611981"/>
                <a:gd name="connsiteY33" fmla="*/ 814388 h 814388"/>
                <a:gd name="connsiteX34" fmla="*/ 33337 w 611981"/>
                <a:gd name="connsiteY34" fmla="*/ 809625 h 814388"/>
                <a:gd name="connsiteX35" fmla="*/ 92868 w 611981"/>
                <a:gd name="connsiteY35" fmla="*/ 781050 h 814388"/>
                <a:gd name="connsiteX36" fmla="*/ 109537 w 611981"/>
                <a:gd name="connsiteY36" fmla="*/ 769144 h 814388"/>
                <a:gd name="connsiteX37" fmla="*/ 195262 w 611981"/>
                <a:gd name="connsiteY37" fmla="*/ 683419 h 814388"/>
                <a:gd name="connsiteX38" fmla="*/ 283368 w 611981"/>
                <a:gd name="connsiteY38" fmla="*/ 592931 h 814388"/>
                <a:gd name="connsiteX39" fmla="*/ 397668 w 611981"/>
                <a:gd name="connsiteY39" fmla="*/ 481013 h 8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1981" h="814388">
                  <a:moveTo>
                    <a:pt x="397668" y="481013"/>
                  </a:moveTo>
                  <a:lnTo>
                    <a:pt x="514350" y="364331"/>
                  </a:lnTo>
                  <a:lnTo>
                    <a:pt x="573881" y="304800"/>
                  </a:lnTo>
                  <a:lnTo>
                    <a:pt x="595312" y="288131"/>
                  </a:lnTo>
                  <a:lnTo>
                    <a:pt x="604837" y="278606"/>
                  </a:lnTo>
                  <a:lnTo>
                    <a:pt x="609600" y="271463"/>
                  </a:lnTo>
                  <a:lnTo>
                    <a:pt x="611981" y="257175"/>
                  </a:lnTo>
                  <a:lnTo>
                    <a:pt x="602456" y="226219"/>
                  </a:lnTo>
                  <a:lnTo>
                    <a:pt x="588168" y="202406"/>
                  </a:lnTo>
                  <a:lnTo>
                    <a:pt x="552450" y="164306"/>
                  </a:lnTo>
                  <a:lnTo>
                    <a:pt x="504825" y="123825"/>
                  </a:lnTo>
                  <a:lnTo>
                    <a:pt x="440531" y="78581"/>
                  </a:lnTo>
                  <a:lnTo>
                    <a:pt x="388143" y="45244"/>
                  </a:lnTo>
                  <a:lnTo>
                    <a:pt x="335756" y="21431"/>
                  </a:lnTo>
                  <a:lnTo>
                    <a:pt x="292893" y="7144"/>
                  </a:lnTo>
                  <a:lnTo>
                    <a:pt x="252412" y="0"/>
                  </a:lnTo>
                  <a:lnTo>
                    <a:pt x="235743" y="2381"/>
                  </a:lnTo>
                  <a:lnTo>
                    <a:pt x="230981" y="9525"/>
                  </a:lnTo>
                  <a:lnTo>
                    <a:pt x="228600" y="28575"/>
                  </a:lnTo>
                  <a:lnTo>
                    <a:pt x="235743" y="61913"/>
                  </a:lnTo>
                  <a:lnTo>
                    <a:pt x="245268" y="88106"/>
                  </a:lnTo>
                  <a:lnTo>
                    <a:pt x="254793" y="119063"/>
                  </a:lnTo>
                  <a:lnTo>
                    <a:pt x="259556" y="145256"/>
                  </a:lnTo>
                  <a:lnTo>
                    <a:pt x="259556" y="192881"/>
                  </a:lnTo>
                  <a:lnTo>
                    <a:pt x="252412" y="240506"/>
                  </a:lnTo>
                  <a:lnTo>
                    <a:pt x="238125" y="283369"/>
                  </a:lnTo>
                  <a:lnTo>
                    <a:pt x="166687" y="431006"/>
                  </a:lnTo>
                  <a:lnTo>
                    <a:pt x="90487" y="597694"/>
                  </a:lnTo>
                  <a:lnTo>
                    <a:pt x="33337" y="716756"/>
                  </a:lnTo>
                  <a:lnTo>
                    <a:pt x="16668" y="752475"/>
                  </a:lnTo>
                  <a:lnTo>
                    <a:pt x="7143" y="773906"/>
                  </a:lnTo>
                  <a:lnTo>
                    <a:pt x="0" y="800100"/>
                  </a:lnTo>
                  <a:lnTo>
                    <a:pt x="0" y="809625"/>
                  </a:lnTo>
                  <a:lnTo>
                    <a:pt x="4762" y="814388"/>
                  </a:lnTo>
                  <a:lnTo>
                    <a:pt x="33337" y="809625"/>
                  </a:lnTo>
                  <a:lnTo>
                    <a:pt x="92868" y="781050"/>
                  </a:lnTo>
                  <a:lnTo>
                    <a:pt x="109537" y="769144"/>
                  </a:lnTo>
                  <a:lnTo>
                    <a:pt x="195262" y="683419"/>
                  </a:lnTo>
                  <a:lnTo>
                    <a:pt x="283368" y="592931"/>
                  </a:lnTo>
                  <a:lnTo>
                    <a:pt x="397668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4">
              <a:extLst>
                <a:ext uri="{FF2B5EF4-FFF2-40B4-BE49-F238E27FC236}">
                  <a16:creationId xmlns:a16="http://schemas.microsoft.com/office/drawing/2014/main" id="{58BB6A18-6EF6-4474-BA47-D5C38BED8D56}"/>
                </a:ext>
              </a:extLst>
            </p:cNvPr>
            <p:cNvSpPr/>
            <p:nvPr/>
          </p:nvSpPr>
          <p:spPr>
            <a:xfrm>
              <a:off x="2657475" y="3046413"/>
              <a:ext cx="2090738" cy="641350"/>
            </a:xfrm>
            <a:custGeom>
              <a:avLst/>
              <a:gdLst>
                <a:gd name="connsiteX0" fmla="*/ 585788 w 2090738"/>
                <a:gd name="connsiteY0" fmla="*/ 326231 h 642937"/>
                <a:gd name="connsiteX1" fmla="*/ 716756 w 2090738"/>
                <a:gd name="connsiteY1" fmla="*/ 295275 h 642937"/>
                <a:gd name="connsiteX2" fmla="*/ 883444 w 2090738"/>
                <a:gd name="connsiteY2" fmla="*/ 247650 h 642937"/>
                <a:gd name="connsiteX3" fmla="*/ 1076325 w 2090738"/>
                <a:gd name="connsiteY3" fmla="*/ 185737 h 642937"/>
                <a:gd name="connsiteX4" fmla="*/ 1116806 w 2090738"/>
                <a:gd name="connsiteY4" fmla="*/ 171450 h 642937"/>
                <a:gd name="connsiteX5" fmla="*/ 1266825 w 2090738"/>
                <a:gd name="connsiteY5" fmla="*/ 138112 h 642937"/>
                <a:gd name="connsiteX6" fmla="*/ 1345406 w 2090738"/>
                <a:gd name="connsiteY6" fmla="*/ 128587 h 642937"/>
                <a:gd name="connsiteX7" fmla="*/ 1454944 w 2090738"/>
                <a:gd name="connsiteY7" fmla="*/ 107156 h 642937"/>
                <a:gd name="connsiteX8" fmla="*/ 1528763 w 2090738"/>
                <a:gd name="connsiteY8" fmla="*/ 88106 h 642937"/>
                <a:gd name="connsiteX9" fmla="*/ 1595438 w 2090738"/>
                <a:gd name="connsiteY9" fmla="*/ 64294 h 642937"/>
                <a:gd name="connsiteX10" fmla="*/ 1657350 w 2090738"/>
                <a:gd name="connsiteY10" fmla="*/ 38100 h 642937"/>
                <a:gd name="connsiteX11" fmla="*/ 1704975 w 2090738"/>
                <a:gd name="connsiteY11" fmla="*/ 4762 h 642937"/>
                <a:gd name="connsiteX12" fmla="*/ 1728788 w 2090738"/>
                <a:gd name="connsiteY12" fmla="*/ 0 h 642937"/>
                <a:gd name="connsiteX13" fmla="*/ 1790700 w 2090738"/>
                <a:gd name="connsiteY13" fmla="*/ 2381 h 642937"/>
                <a:gd name="connsiteX14" fmla="*/ 1845469 w 2090738"/>
                <a:gd name="connsiteY14" fmla="*/ 16669 h 642937"/>
                <a:gd name="connsiteX15" fmla="*/ 1905000 w 2090738"/>
                <a:gd name="connsiteY15" fmla="*/ 38100 h 642937"/>
                <a:gd name="connsiteX16" fmla="*/ 1969294 w 2090738"/>
                <a:gd name="connsiteY16" fmla="*/ 66675 h 642937"/>
                <a:gd name="connsiteX17" fmla="*/ 2016919 w 2090738"/>
                <a:gd name="connsiteY17" fmla="*/ 92869 h 642937"/>
                <a:gd name="connsiteX18" fmla="*/ 2052638 w 2090738"/>
                <a:gd name="connsiteY18" fmla="*/ 116681 h 642937"/>
                <a:gd name="connsiteX19" fmla="*/ 2069306 w 2090738"/>
                <a:gd name="connsiteY19" fmla="*/ 128587 h 642937"/>
                <a:gd name="connsiteX20" fmla="*/ 2081213 w 2090738"/>
                <a:gd name="connsiteY20" fmla="*/ 140494 h 642937"/>
                <a:gd name="connsiteX21" fmla="*/ 2085975 w 2090738"/>
                <a:gd name="connsiteY21" fmla="*/ 150019 h 642937"/>
                <a:gd name="connsiteX22" fmla="*/ 2090738 w 2090738"/>
                <a:gd name="connsiteY22" fmla="*/ 159544 h 642937"/>
                <a:gd name="connsiteX23" fmla="*/ 2090738 w 2090738"/>
                <a:gd name="connsiteY23" fmla="*/ 171450 h 642937"/>
                <a:gd name="connsiteX24" fmla="*/ 2083594 w 2090738"/>
                <a:gd name="connsiteY24" fmla="*/ 188119 h 642937"/>
                <a:gd name="connsiteX25" fmla="*/ 2071688 w 2090738"/>
                <a:gd name="connsiteY25" fmla="*/ 202406 h 642937"/>
                <a:gd name="connsiteX26" fmla="*/ 2028825 w 2090738"/>
                <a:gd name="connsiteY26" fmla="*/ 221456 h 642937"/>
                <a:gd name="connsiteX27" fmla="*/ 1962150 w 2090738"/>
                <a:gd name="connsiteY27" fmla="*/ 235744 h 642937"/>
                <a:gd name="connsiteX28" fmla="*/ 1835944 w 2090738"/>
                <a:gd name="connsiteY28" fmla="*/ 257175 h 642937"/>
                <a:gd name="connsiteX29" fmla="*/ 1662113 w 2090738"/>
                <a:gd name="connsiteY29" fmla="*/ 285750 h 642937"/>
                <a:gd name="connsiteX30" fmla="*/ 1350169 w 2090738"/>
                <a:gd name="connsiteY30" fmla="*/ 328612 h 642937"/>
                <a:gd name="connsiteX31" fmla="*/ 1250156 w 2090738"/>
                <a:gd name="connsiteY31" fmla="*/ 345281 h 642937"/>
                <a:gd name="connsiteX32" fmla="*/ 1016794 w 2090738"/>
                <a:gd name="connsiteY32" fmla="*/ 428625 h 642937"/>
                <a:gd name="connsiteX33" fmla="*/ 935831 w 2090738"/>
                <a:gd name="connsiteY33" fmla="*/ 445294 h 642937"/>
                <a:gd name="connsiteX34" fmla="*/ 800100 w 2090738"/>
                <a:gd name="connsiteY34" fmla="*/ 485775 h 642937"/>
                <a:gd name="connsiteX35" fmla="*/ 626269 w 2090738"/>
                <a:gd name="connsiteY35" fmla="*/ 538162 h 642937"/>
                <a:gd name="connsiteX36" fmla="*/ 519113 w 2090738"/>
                <a:gd name="connsiteY36" fmla="*/ 576262 h 642937"/>
                <a:gd name="connsiteX37" fmla="*/ 461963 w 2090738"/>
                <a:gd name="connsiteY37" fmla="*/ 597694 h 642937"/>
                <a:gd name="connsiteX38" fmla="*/ 409575 w 2090738"/>
                <a:gd name="connsiteY38" fmla="*/ 619125 h 642937"/>
                <a:gd name="connsiteX39" fmla="*/ 378619 w 2090738"/>
                <a:gd name="connsiteY39" fmla="*/ 633412 h 642937"/>
                <a:gd name="connsiteX40" fmla="*/ 354806 w 2090738"/>
                <a:gd name="connsiteY40" fmla="*/ 640556 h 642937"/>
                <a:gd name="connsiteX41" fmla="*/ 328613 w 2090738"/>
                <a:gd name="connsiteY41" fmla="*/ 642937 h 642937"/>
                <a:gd name="connsiteX42" fmla="*/ 295275 w 2090738"/>
                <a:gd name="connsiteY42" fmla="*/ 638175 h 642937"/>
                <a:gd name="connsiteX43" fmla="*/ 259556 w 2090738"/>
                <a:gd name="connsiteY43" fmla="*/ 628650 h 642937"/>
                <a:gd name="connsiteX44" fmla="*/ 223838 w 2090738"/>
                <a:gd name="connsiteY44" fmla="*/ 611981 h 642937"/>
                <a:gd name="connsiteX45" fmla="*/ 197644 w 2090738"/>
                <a:gd name="connsiteY45" fmla="*/ 590550 h 642937"/>
                <a:gd name="connsiteX46" fmla="*/ 157163 w 2090738"/>
                <a:gd name="connsiteY46" fmla="*/ 557212 h 642937"/>
                <a:gd name="connsiteX47" fmla="*/ 109538 w 2090738"/>
                <a:gd name="connsiteY47" fmla="*/ 504825 h 642937"/>
                <a:gd name="connsiteX48" fmla="*/ 66675 w 2090738"/>
                <a:gd name="connsiteY48" fmla="*/ 450056 h 642937"/>
                <a:gd name="connsiteX49" fmla="*/ 28575 w 2090738"/>
                <a:gd name="connsiteY49" fmla="*/ 395287 h 642937"/>
                <a:gd name="connsiteX50" fmla="*/ 11906 w 2090738"/>
                <a:gd name="connsiteY50" fmla="*/ 371475 h 642937"/>
                <a:gd name="connsiteX51" fmla="*/ 4763 w 2090738"/>
                <a:gd name="connsiteY51" fmla="*/ 350044 h 642937"/>
                <a:gd name="connsiteX52" fmla="*/ 0 w 2090738"/>
                <a:gd name="connsiteY52" fmla="*/ 328612 h 642937"/>
                <a:gd name="connsiteX53" fmla="*/ 2381 w 2090738"/>
                <a:gd name="connsiteY53" fmla="*/ 302419 h 642937"/>
                <a:gd name="connsiteX54" fmla="*/ 7144 w 2090738"/>
                <a:gd name="connsiteY54" fmla="*/ 300037 h 642937"/>
                <a:gd name="connsiteX55" fmla="*/ 21431 w 2090738"/>
                <a:gd name="connsiteY55" fmla="*/ 295275 h 642937"/>
                <a:gd name="connsiteX56" fmla="*/ 38100 w 2090738"/>
                <a:gd name="connsiteY56" fmla="*/ 304800 h 642937"/>
                <a:gd name="connsiteX57" fmla="*/ 66675 w 2090738"/>
                <a:gd name="connsiteY57" fmla="*/ 321469 h 642937"/>
                <a:gd name="connsiteX58" fmla="*/ 114300 w 2090738"/>
                <a:gd name="connsiteY58" fmla="*/ 338137 h 642937"/>
                <a:gd name="connsiteX59" fmla="*/ 235744 w 2090738"/>
                <a:gd name="connsiteY59" fmla="*/ 357187 h 642937"/>
                <a:gd name="connsiteX60" fmla="*/ 350044 w 2090738"/>
                <a:gd name="connsiteY60" fmla="*/ 364331 h 642937"/>
                <a:gd name="connsiteX61" fmla="*/ 390525 w 2090738"/>
                <a:gd name="connsiteY61" fmla="*/ 361950 h 642937"/>
                <a:gd name="connsiteX62" fmla="*/ 585788 w 2090738"/>
                <a:gd name="connsiteY62" fmla="*/ 3262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90738" h="642937">
                  <a:moveTo>
                    <a:pt x="585788" y="326231"/>
                  </a:moveTo>
                  <a:lnTo>
                    <a:pt x="716756" y="295275"/>
                  </a:lnTo>
                  <a:lnTo>
                    <a:pt x="883444" y="247650"/>
                  </a:lnTo>
                  <a:lnTo>
                    <a:pt x="1076325" y="185737"/>
                  </a:lnTo>
                  <a:lnTo>
                    <a:pt x="1116806" y="171450"/>
                  </a:lnTo>
                  <a:lnTo>
                    <a:pt x="1266825" y="138112"/>
                  </a:lnTo>
                  <a:lnTo>
                    <a:pt x="1345406" y="128587"/>
                  </a:lnTo>
                  <a:lnTo>
                    <a:pt x="1454944" y="107156"/>
                  </a:lnTo>
                  <a:lnTo>
                    <a:pt x="1528763" y="88106"/>
                  </a:lnTo>
                  <a:lnTo>
                    <a:pt x="1595438" y="64294"/>
                  </a:lnTo>
                  <a:lnTo>
                    <a:pt x="1657350" y="38100"/>
                  </a:lnTo>
                  <a:lnTo>
                    <a:pt x="1704975" y="4762"/>
                  </a:lnTo>
                  <a:lnTo>
                    <a:pt x="1728788" y="0"/>
                  </a:lnTo>
                  <a:lnTo>
                    <a:pt x="1790700" y="2381"/>
                  </a:lnTo>
                  <a:lnTo>
                    <a:pt x="1845469" y="16669"/>
                  </a:lnTo>
                  <a:lnTo>
                    <a:pt x="1905000" y="38100"/>
                  </a:lnTo>
                  <a:lnTo>
                    <a:pt x="1969294" y="66675"/>
                  </a:lnTo>
                  <a:lnTo>
                    <a:pt x="2016919" y="92869"/>
                  </a:lnTo>
                  <a:lnTo>
                    <a:pt x="2052638" y="116681"/>
                  </a:lnTo>
                  <a:lnTo>
                    <a:pt x="2069306" y="128587"/>
                  </a:lnTo>
                  <a:lnTo>
                    <a:pt x="2081213" y="140494"/>
                  </a:lnTo>
                  <a:lnTo>
                    <a:pt x="2085975" y="150019"/>
                  </a:lnTo>
                  <a:lnTo>
                    <a:pt x="2090738" y="159544"/>
                  </a:lnTo>
                  <a:lnTo>
                    <a:pt x="2090738" y="171450"/>
                  </a:lnTo>
                  <a:lnTo>
                    <a:pt x="2083594" y="188119"/>
                  </a:lnTo>
                  <a:lnTo>
                    <a:pt x="2071688" y="202406"/>
                  </a:lnTo>
                  <a:lnTo>
                    <a:pt x="2028825" y="221456"/>
                  </a:lnTo>
                  <a:lnTo>
                    <a:pt x="1962150" y="235744"/>
                  </a:lnTo>
                  <a:lnTo>
                    <a:pt x="1835944" y="257175"/>
                  </a:lnTo>
                  <a:lnTo>
                    <a:pt x="1662113" y="285750"/>
                  </a:lnTo>
                  <a:lnTo>
                    <a:pt x="1350169" y="328612"/>
                  </a:lnTo>
                  <a:lnTo>
                    <a:pt x="1250156" y="345281"/>
                  </a:lnTo>
                  <a:lnTo>
                    <a:pt x="1016794" y="428625"/>
                  </a:lnTo>
                  <a:lnTo>
                    <a:pt x="935831" y="445294"/>
                  </a:lnTo>
                  <a:lnTo>
                    <a:pt x="800100" y="485775"/>
                  </a:lnTo>
                  <a:lnTo>
                    <a:pt x="626269" y="538162"/>
                  </a:lnTo>
                  <a:lnTo>
                    <a:pt x="519113" y="576262"/>
                  </a:lnTo>
                  <a:lnTo>
                    <a:pt x="461963" y="597694"/>
                  </a:lnTo>
                  <a:lnTo>
                    <a:pt x="409575" y="619125"/>
                  </a:lnTo>
                  <a:lnTo>
                    <a:pt x="378619" y="633412"/>
                  </a:lnTo>
                  <a:lnTo>
                    <a:pt x="354806" y="640556"/>
                  </a:lnTo>
                  <a:lnTo>
                    <a:pt x="328613" y="642937"/>
                  </a:lnTo>
                  <a:lnTo>
                    <a:pt x="295275" y="638175"/>
                  </a:lnTo>
                  <a:lnTo>
                    <a:pt x="259556" y="628650"/>
                  </a:lnTo>
                  <a:lnTo>
                    <a:pt x="223838" y="611981"/>
                  </a:lnTo>
                  <a:lnTo>
                    <a:pt x="197644" y="590550"/>
                  </a:lnTo>
                  <a:lnTo>
                    <a:pt x="157163" y="557212"/>
                  </a:lnTo>
                  <a:lnTo>
                    <a:pt x="109538" y="504825"/>
                  </a:lnTo>
                  <a:lnTo>
                    <a:pt x="66675" y="450056"/>
                  </a:lnTo>
                  <a:lnTo>
                    <a:pt x="28575" y="395287"/>
                  </a:lnTo>
                  <a:lnTo>
                    <a:pt x="11906" y="371475"/>
                  </a:lnTo>
                  <a:lnTo>
                    <a:pt x="4763" y="350044"/>
                  </a:lnTo>
                  <a:lnTo>
                    <a:pt x="0" y="328612"/>
                  </a:lnTo>
                  <a:lnTo>
                    <a:pt x="2381" y="302419"/>
                  </a:lnTo>
                  <a:lnTo>
                    <a:pt x="7144" y="300037"/>
                  </a:lnTo>
                  <a:lnTo>
                    <a:pt x="21431" y="295275"/>
                  </a:lnTo>
                  <a:lnTo>
                    <a:pt x="38100" y="304800"/>
                  </a:lnTo>
                  <a:lnTo>
                    <a:pt x="66675" y="321469"/>
                  </a:lnTo>
                  <a:lnTo>
                    <a:pt x="114300" y="338137"/>
                  </a:lnTo>
                  <a:lnTo>
                    <a:pt x="235744" y="357187"/>
                  </a:lnTo>
                  <a:lnTo>
                    <a:pt x="350044" y="364331"/>
                  </a:lnTo>
                  <a:lnTo>
                    <a:pt x="390525" y="361950"/>
                  </a:lnTo>
                  <a:lnTo>
                    <a:pt x="585788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6">
              <a:extLst>
                <a:ext uri="{FF2B5EF4-FFF2-40B4-BE49-F238E27FC236}">
                  <a16:creationId xmlns:a16="http://schemas.microsoft.com/office/drawing/2014/main" id="{9D79A992-8298-469F-A145-F6E02AE56281}"/>
                </a:ext>
              </a:extLst>
            </p:cNvPr>
            <p:cNvSpPr/>
            <p:nvPr/>
          </p:nvSpPr>
          <p:spPr>
            <a:xfrm>
              <a:off x="4986338" y="2951163"/>
              <a:ext cx="795337" cy="517525"/>
            </a:xfrm>
            <a:custGeom>
              <a:avLst/>
              <a:gdLst>
                <a:gd name="connsiteX0" fmla="*/ 292893 w 795337"/>
                <a:gd name="connsiteY0" fmla="*/ 61912 h 519112"/>
                <a:gd name="connsiteX1" fmla="*/ 361950 w 795337"/>
                <a:gd name="connsiteY1" fmla="*/ 76200 h 519112"/>
                <a:gd name="connsiteX2" fmla="*/ 402431 w 795337"/>
                <a:gd name="connsiteY2" fmla="*/ 83344 h 519112"/>
                <a:gd name="connsiteX3" fmla="*/ 473868 w 795337"/>
                <a:gd name="connsiteY3" fmla="*/ 92869 h 519112"/>
                <a:gd name="connsiteX4" fmla="*/ 531018 w 795337"/>
                <a:gd name="connsiteY4" fmla="*/ 100012 h 519112"/>
                <a:gd name="connsiteX5" fmla="*/ 554831 w 795337"/>
                <a:gd name="connsiteY5" fmla="*/ 104775 h 519112"/>
                <a:gd name="connsiteX6" fmla="*/ 590550 w 795337"/>
                <a:gd name="connsiteY6" fmla="*/ 123825 h 519112"/>
                <a:gd name="connsiteX7" fmla="*/ 633412 w 795337"/>
                <a:gd name="connsiteY7" fmla="*/ 152400 h 519112"/>
                <a:gd name="connsiteX8" fmla="*/ 652462 w 795337"/>
                <a:gd name="connsiteY8" fmla="*/ 166687 h 519112"/>
                <a:gd name="connsiteX9" fmla="*/ 683418 w 795337"/>
                <a:gd name="connsiteY9" fmla="*/ 197644 h 519112"/>
                <a:gd name="connsiteX10" fmla="*/ 700087 w 795337"/>
                <a:gd name="connsiteY10" fmla="*/ 216694 h 519112"/>
                <a:gd name="connsiteX11" fmla="*/ 714375 w 795337"/>
                <a:gd name="connsiteY11" fmla="*/ 233362 h 519112"/>
                <a:gd name="connsiteX12" fmla="*/ 733425 w 795337"/>
                <a:gd name="connsiteY12" fmla="*/ 261937 h 519112"/>
                <a:gd name="connsiteX13" fmla="*/ 752475 w 795337"/>
                <a:gd name="connsiteY13" fmla="*/ 295275 h 519112"/>
                <a:gd name="connsiteX14" fmla="*/ 769143 w 795337"/>
                <a:gd name="connsiteY14" fmla="*/ 333375 h 519112"/>
                <a:gd name="connsiteX15" fmla="*/ 785812 w 795337"/>
                <a:gd name="connsiteY15" fmla="*/ 383381 h 519112"/>
                <a:gd name="connsiteX16" fmla="*/ 790575 w 795337"/>
                <a:gd name="connsiteY16" fmla="*/ 414337 h 519112"/>
                <a:gd name="connsiteX17" fmla="*/ 795337 w 795337"/>
                <a:gd name="connsiteY17" fmla="*/ 452437 h 519112"/>
                <a:gd name="connsiteX18" fmla="*/ 795337 w 795337"/>
                <a:gd name="connsiteY18" fmla="*/ 471487 h 519112"/>
                <a:gd name="connsiteX19" fmla="*/ 790575 w 795337"/>
                <a:gd name="connsiteY19" fmla="*/ 495300 h 519112"/>
                <a:gd name="connsiteX20" fmla="*/ 781050 w 795337"/>
                <a:gd name="connsiteY20" fmla="*/ 509587 h 519112"/>
                <a:gd name="connsiteX21" fmla="*/ 764381 w 795337"/>
                <a:gd name="connsiteY21" fmla="*/ 516731 h 519112"/>
                <a:gd name="connsiteX22" fmla="*/ 738187 w 795337"/>
                <a:gd name="connsiteY22" fmla="*/ 519112 h 519112"/>
                <a:gd name="connsiteX23" fmla="*/ 695325 w 795337"/>
                <a:gd name="connsiteY23" fmla="*/ 509587 h 519112"/>
                <a:gd name="connsiteX24" fmla="*/ 607218 w 795337"/>
                <a:gd name="connsiteY24" fmla="*/ 469106 h 519112"/>
                <a:gd name="connsiteX25" fmla="*/ 497681 w 795337"/>
                <a:gd name="connsiteY25" fmla="*/ 407194 h 519112"/>
                <a:gd name="connsiteX26" fmla="*/ 359568 w 795337"/>
                <a:gd name="connsiteY26" fmla="*/ 330994 h 519112"/>
                <a:gd name="connsiteX27" fmla="*/ 250031 w 795337"/>
                <a:gd name="connsiteY27" fmla="*/ 259556 h 519112"/>
                <a:gd name="connsiteX28" fmla="*/ 150018 w 795337"/>
                <a:gd name="connsiteY28" fmla="*/ 180975 h 519112"/>
                <a:gd name="connsiteX29" fmla="*/ 73818 w 795337"/>
                <a:gd name="connsiteY29" fmla="*/ 109537 h 519112"/>
                <a:gd name="connsiteX30" fmla="*/ 21431 w 795337"/>
                <a:gd name="connsiteY30" fmla="*/ 50006 h 519112"/>
                <a:gd name="connsiteX31" fmla="*/ 4762 w 795337"/>
                <a:gd name="connsiteY31" fmla="*/ 23812 h 519112"/>
                <a:gd name="connsiteX32" fmla="*/ 0 w 795337"/>
                <a:gd name="connsiteY32" fmla="*/ 14287 h 519112"/>
                <a:gd name="connsiteX33" fmla="*/ 4762 w 795337"/>
                <a:gd name="connsiteY33" fmla="*/ 7144 h 519112"/>
                <a:gd name="connsiteX34" fmla="*/ 14287 w 795337"/>
                <a:gd name="connsiteY34" fmla="*/ 2381 h 519112"/>
                <a:gd name="connsiteX35" fmla="*/ 33337 w 795337"/>
                <a:gd name="connsiteY35" fmla="*/ 0 h 519112"/>
                <a:gd name="connsiteX36" fmla="*/ 80962 w 795337"/>
                <a:gd name="connsiteY36" fmla="*/ 9525 h 519112"/>
                <a:gd name="connsiteX37" fmla="*/ 202406 w 795337"/>
                <a:gd name="connsiteY37" fmla="*/ 42862 h 519112"/>
                <a:gd name="connsiteX38" fmla="*/ 292893 w 795337"/>
                <a:gd name="connsiteY38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337" h="519112">
                  <a:moveTo>
                    <a:pt x="292893" y="61912"/>
                  </a:moveTo>
                  <a:lnTo>
                    <a:pt x="361950" y="76200"/>
                  </a:lnTo>
                  <a:lnTo>
                    <a:pt x="402431" y="83344"/>
                  </a:lnTo>
                  <a:lnTo>
                    <a:pt x="473868" y="92869"/>
                  </a:lnTo>
                  <a:lnTo>
                    <a:pt x="531018" y="100012"/>
                  </a:lnTo>
                  <a:lnTo>
                    <a:pt x="554831" y="104775"/>
                  </a:lnTo>
                  <a:lnTo>
                    <a:pt x="590550" y="123825"/>
                  </a:lnTo>
                  <a:lnTo>
                    <a:pt x="633412" y="152400"/>
                  </a:lnTo>
                  <a:lnTo>
                    <a:pt x="652462" y="166687"/>
                  </a:lnTo>
                  <a:lnTo>
                    <a:pt x="683418" y="197644"/>
                  </a:lnTo>
                  <a:lnTo>
                    <a:pt x="700087" y="216694"/>
                  </a:lnTo>
                  <a:lnTo>
                    <a:pt x="714375" y="233362"/>
                  </a:lnTo>
                  <a:lnTo>
                    <a:pt x="733425" y="261937"/>
                  </a:lnTo>
                  <a:lnTo>
                    <a:pt x="752475" y="295275"/>
                  </a:lnTo>
                  <a:lnTo>
                    <a:pt x="769143" y="333375"/>
                  </a:lnTo>
                  <a:lnTo>
                    <a:pt x="785812" y="383381"/>
                  </a:lnTo>
                  <a:lnTo>
                    <a:pt x="790575" y="414337"/>
                  </a:lnTo>
                  <a:lnTo>
                    <a:pt x="795337" y="452437"/>
                  </a:lnTo>
                  <a:lnTo>
                    <a:pt x="795337" y="471487"/>
                  </a:lnTo>
                  <a:lnTo>
                    <a:pt x="790575" y="495300"/>
                  </a:lnTo>
                  <a:lnTo>
                    <a:pt x="781050" y="509587"/>
                  </a:lnTo>
                  <a:lnTo>
                    <a:pt x="764381" y="516731"/>
                  </a:lnTo>
                  <a:lnTo>
                    <a:pt x="738187" y="519112"/>
                  </a:lnTo>
                  <a:lnTo>
                    <a:pt x="695325" y="509587"/>
                  </a:lnTo>
                  <a:lnTo>
                    <a:pt x="607218" y="469106"/>
                  </a:lnTo>
                  <a:lnTo>
                    <a:pt x="497681" y="407194"/>
                  </a:lnTo>
                  <a:lnTo>
                    <a:pt x="359568" y="330994"/>
                  </a:lnTo>
                  <a:lnTo>
                    <a:pt x="250031" y="259556"/>
                  </a:lnTo>
                  <a:lnTo>
                    <a:pt x="150018" y="180975"/>
                  </a:lnTo>
                  <a:lnTo>
                    <a:pt x="73818" y="109537"/>
                  </a:lnTo>
                  <a:lnTo>
                    <a:pt x="21431" y="50006"/>
                  </a:lnTo>
                  <a:lnTo>
                    <a:pt x="4762" y="23812"/>
                  </a:lnTo>
                  <a:lnTo>
                    <a:pt x="0" y="14287"/>
                  </a:lnTo>
                  <a:lnTo>
                    <a:pt x="4762" y="7144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80962" y="9525"/>
                  </a:lnTo>
                  <a:lnTo>
                    <a:pt x="202406" y="42862"/>
                  </a:lnTo>
                  <a:lnTo>
                    <a:pt x="292893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7">
              <a:extLst>
                <a:ext uri="{FF2B5EF4-FFF2-40B4-BE49-F238E27FC236}">
                  <a16:creationId xmlns:a16="http://schemas.microsoft.com/office/drawing/2014/main" id="{4B6BFBFB-458D-4423-9EAF-3451558D1EFD}"/>
                </a:ext>
              </a:extLst>
            </p:cNvPr>
            <p:cNvSpPr/>
            <p:nvPr/>
          </p:nvSpPr>
          <p:spPr>
            <a:xfrm>
              <a:off x="5157788" y="2076450"/>
              <a:ext cx="708025" cy="534988"/>
            </a:xfrm>
            <a:custGeom>
              <a:avLst/>
              <a:gdLst>
                <a:gd name="connsiteX0" fmla="*/ 271462 w 707231"/>
                <a:gd name="connsiteY0" fmla="*/ 109538 h 535781"/>
                <a:gd name="connsiteX1" fmla="*/ 166687 w 707231"/>
                <a:gd name="connsiteY1" fmla="*/ 59531 h 535781"/>
                <a:gd name="connsiteX2" fmla="*/ 107156 w 707231"/>
                <a:gd name="connsiteY2" fmla="*/ 28575 h 535781"/>
                <a:gd name="connsiteX3" fmla="*/ 66675 w 707231"/>
                <a:gd name="connsiteY3" fmla="*/ 9525 h 535781"/>
                <a:gd name="connsiteX4" fmla="*/ 35718 w 707231"/>
                <a:gd name="connsiteY4" fmla="*/ 0 h 535781"/>
                <a:gd name="connsiteX5" fmla="*/ 19050 w 707231"/>
                <a:gd name="connsiteY5" fmla="*/ 2381 h 535781"/>
                <a:gd name="connsiteX6" fmla="*/ 4762 w 707231"/>
                <a:gd name="connsiteY6" fmla="*/ 7144 h 535781"/>
                <a:gd name="connsiteX7" fmla="*/ 0 w 707231"/>
                <a:gd name="connsiteY7" fmla="*/ 21431 h 535781"/>
                <a:gd name="connsiteX8" fmla="*/ 11906 w 707231"/>
                <a:gd name="connsiteY8" fmla="*/ 50006 h 535781"/>
                <a:gd name="connsiteX9" fmla="*/ 33337 w 707231"/>
                <a:gd name="connsiteY9" fmla="*/ 78581 h 535781"/>
                <a:gd name="connsiteX10" fmla="*/ 78581 w 707231"/>
                <a:gd name="connsiteY10" fmla="*/ 133350 h 535781"/>
                <a:gd name="connsiteX11" fmla="*/ 135731 w 707231"/>
                <a:gd name="connsiteY11" fmla="*/ 197644 h 535781"/>
                <a:gd name="connsiteX12" fmla="*/ 197643 w 707231"/>
                <a:gd name="connsiteY12" fmla="*/ 261938 h 535781"/>
                <a:gd name="connsiteX13" fmla="*/ 269081 w 707231"/>
                <a:gd name="connsiteY13" fmla="*/ 335756 h 535781"/>
                <a:gd name="connsiteX14" fmla="*/ 314325 w 707231"/>
                <a:gd name="connsiteY14" fmla="*/ 376238 h 535781"/>
                <a:gd name="connsiteX15" fmla="*/ 388143 w 707231"/>
                <a:gd name="connsiteY15" fmla="*/ 438150 h 535781"/>
                <a:gd name="connsiteX16" fmla="*/ 431006 w 707231"/>
                <a:gd name="connsiteY16" fmla="*/ 469106 h 535781"/>
                <a:gd name="connsiteX17" fmla="*/ 459581 w 707231"/>
                <a:gd name="connsiteY17" fmla="*/ 488156 h 535781"/>
                <a:gd name="connsiteX18" fmla="*/ 509587 w 707231"/>
                <a:gd name="connsiteY18" fmla="*/ 516731 h 535781"/>
                <a:gd name="connsiteX19" fmla="*/ 550068 w 707231"/>
                <a:gd name="connsiteY19" fmla="*/ 531019 h 535781"/>
                <a:gd name="connsiteX20" fmla="*/ 581025 w 707231"/>
                <a:gd name="connsiteY20" fmla="*/ 535781 h 535781"/>
                <a:gd name="connsiteX21" fmla="*/ 611981 w 707231"/>
                <a:gd name="connsiteY21" fmla="*/ 535781 h 535781"/>
                <a:gd name="connsiteX22" fmla="*/ 647700 w 707231"/>
                <a:gd name="connsiteY22" fmla="*/ 523875 h 535781"/>
                <a:gd name="connsiteX23" fmla="*/ 673893 w 707231"/>
                <a:gd name="connsiteY23" fmla="*/ 507206 h 535781"/>
                <a:gd name="connsiteX24" fmla="*/ 695325 w 707231"/>
                <a:gd name="connsiteY24" fmla="*/ 485775 h 535781"/>
                <a:gd name="connsiteX25" fmla="*/ 704850 w 707231"/>
                <a:gd name="connsiteY25" fmla="*/ 464344 h 535781"/>
                <a:gd name="connsiteX26" fmla="*/ 707231 w 707231"/>
                <a:gd name="connsiteY26" fmla="*/ 438150 h 535781"/>
                <a:gd name="connsiteX27" fmla="*/ 704850 w 707231"/>
                <a:gd name="connsiteY27" fmla="*/ 404813 h 535781"/>
                <a:gd name="connsiteX28" fmla="*/ 695325 w 707231"/>
                <a:gd name="connsiteY28" fmla="*/ 369094 h 535781"/>
                <a:gd name="connsiteX29" fmla="*/ 681037 w 707231"/>
                <a:gd name="connsiteY29" fmla="*/ 330994 h 535781"/>
                <a:gd name="connsiteX30" fmla="*/ 659606 w 707231"/>
                <a:gd name="connsiteY30" fmla="*/ 300038 h 535781"/>
                <a:gd name="connsiteX31" fmla="*/ 611981 w 707231"/>
                <a:gd name="connsiteY31" fmla="*/ 247650 h 535781"/>
                <a:gd name="connsiteX32" fmla="*/ 581025 w 707231"/>
                <a:gd name="connsiteY32" fmla="*/ 219075 h 535781"/>
                <a:gd name="connsiteX33" fmla="*/ 545306 w 707231"/>
                <a:gd name="connsiteY33" fmla="*/ 211931 h 535781"/>
                <a:gd name="connsiteX34" fmla="*/ 445293 w 707231"/>
                <a:gd name="connsiteY34" fmla="*/ 178594 h 535781"/>
                <a:gd name="connsiteX35" fmla="*/ 271462 w 707231"/>
                <a:gd name="connsiteY35" fmla="*/ 1095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7231" h="535781">
                  <a:moveTo>
                    <a:pt x="271462" y="109538"/>
                  </a:moveTo>
                  <a:lnTo>
                    <a:pt x="166687" y="59531"/>
                  </a:lnTo>
                  <a:lnTo>
                    <a:pt x="107156" y="28575"/>
                  </a:lnTo>
                  <a:lnTo>
                    <a:pt x="66675" y="9525"/>
                  </a:lnTo>
                  <a:lnTo>
                    <a:pt x="35718" y="0"/>
                  </a:lnTo>
                  <a:lnTo>
                    <a:pt x="19050" y="2381"/>
                  </a:lnTo>
                  <a:lnTo>
                    <a:pt x="4762" y="7144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3337" y="78581"/>
                  </a:lnTo>
                  <a:lnTo>
                    <a:pt x="78581" y="133350"/>
                  </a:lnTo>
                  <a:lnTo>
                    <a:pt x="135731" y="197644"/>
                  </a:lnTo>
                  <a:lnTo>
                    <a:pt x="197643" y="261938"/>
                  </a:lnTo>
                  <a:lnTo>
                    <a:pt x="269081" y="335756"/>
                  </a:lnTo>
                  <a:lnTo>
                    <a:pt x="314325" y="376238"/>
                  </a:lnTo>
                  <a:lnTo>
                    <a:pt x="388143" y="438150"/>
                  </a:lnTo>
                  <a:lnTo>
                    <a:pt x="431006" y="469106"/>
                  </a:lnTo>
                  <a:lnTo>
                    <a:pt x="459581" y="488156"/>
                  </a:lnTo>
                  <a:lnTo>
                    <a:pt x="509587" y="516731"/>
                  </a:lnTo>
                  <a:lnTo>
                    <a:pt x="550068" y="531019"/>
                  </a:lnTo>
                  <a:lnTo>
                    <a:pt x="581025" y="535781"/>
                  </a:lnTo>
                  <a:lnTo>
                    <a:pt x="611981" y="535781"/>
                  </a:lnTo>
                  <a:lnTo>
                    <a:pt x="647700" y="523875"/>
                  </a:lnTo>
                  <a:lnTo>
                    <a:pt x="673893" y="507206"/>
                  </a:lnTo>
                  <a:lnTo>
                    <a:pt x="695325" y="485775"/>
                  </a:lnTo>
                  <a:lnTo>
                    <a:pt x="704850" y="464344"/>
                  </a:lnTo>
                  <a:lnTo>
                    <a:pt x="707231" y="438150"/>
                  </a:lnTo>
                  <a:lnTo>
                    <a:pt x="704850" y="404813"/>
                  </a:lnTo>
                  <a:lnTo>
                    <a:pt x="695325" y="369094"/>
                  </a:lnTo>
                  <a:lnTo>
                    <a:pt x="681037" y="330994"/>
                  </a:lnTo>
                  <a:lnTo>
                    <a:pt x="659606" y="300038"/>
                  </a:lnTo>
                  <a:lnTo>
                    <a:pt x="611981" y="247650"/>
                  </a:lnTo>
                  <a:lnTo>
                    <a:pt x="581025" y="219075"/>
                  </a:lnTo>
                  <a:lnTo>
                    <a:pt x="545306" y="211931"/>
                  </a:lnTo>
                  <a:lnTo>
                    <a:pt x="445293" y="178594"/>
                  </a:lnTo>
                  <a:lnTo>
                    <a:pt x="27146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0">
              <a:extLst>
                <a:ext uri="{FF2B5EF4-FFF2-40B4-BE49-F238E27FC236}">
                  <a16:creationId xmlns:a16="http://schemas.microsoft.com/office/drawing/2014/main" id="{FC3DB3D7-043C-47DC-B845-29BABFFA297D}"/>
                </a:ext>
              </a:extLst>
            </p:cNvPr>
            <p:cNvSpPr/>
            <p:nvPr/>
          </p:nvSpPr>
          <p:spPr>
            <a:xfrm rot="16200000">
              <a:off x="1681163" y="3530600"/>
              <a:ext cx="4279900" cy="504825"/>
            </a:xfrm>
            <a:custGeom>
              <a:avLst/>
              <a:gdLst>
                <a:gd name="connsiteX0" fmla="*/ 2820871 w 4278969"/>
                <a:gd name="connsiteY0" fmla="*/ 172995 h 504862"/>
                <a:gd name="connsiteX1" fmla="*/ 1345122 w 4278969"/>
                <a:gd name="connsiteY1" fmla="*/ 169464 h 504862"/>
                <a:gd name="connsiteX2" fmla="*/ 1218023 w 4278969"/>
                <a:gd name="connsiteY2" fmla="*/ 165934 h 504862"/>
                <a:gd name="connsiteX3" fmla="*/ 1055620 w 4278969"/>
                <a:gd name="connsiteY3" fmla="*/ 162403 h 504862"/>
                <a:gd name="connsiteX4" fmla="*/ 886156 w 4278969"/>
                <a:gd name="connsiteY4" fmla="*/ 158873 h 504862"/>
                <a:gd name="connsiteX5" fmla="*/ 734345 w 4278969"/>
                <a:gd name="connsiteY5" fmla="*/ 151812 h 504862"/>
                <a:gd name="connsiteX6" fmla="*/ 674326 w 4278969"/>
                <a:gd name="connsiteY6" fmla="*/ 148281 h 504862"/>
                <a:gd name="connsiteX7" fmla="*/ 589594 w 4278969"/>
                <a:gd name="connsiteY7" fmla="*/ 134159 h 504862"/>
                <a:gd name="connsiteX8" fmla="*/ 469557 w 4278969"/>
                <a:gd name="connsiteY8" fmla="*/ 112976 h 504862"/>
                <a:gd name="connsiteX9" fmla="*/ 430722 w 4278969"/>
                <a:gd name="connsiteY9" fmla="*/ 105915 h 504862"/>
                <a:gd name="connsiteX10" fmla="*/ 374234 w 4278969"/>
                <a:gd name="connsiteY10" fmla="*/ 112976 h 504862"/>
                <a:gd name="connsiteX11" fmla="*/ 247135 w 4278969"/>
                <a:gd name="connsiteY11" fmla="*/ 144751 h 504862"/>
                <a:gd name="connsiteX12" fmla="*/ 141220 w 4278969"/>
                <a:gd name="connsiteY12" fmla="*/ 180056 h 504862"/>
                <a:gd name="connsiteX13" fmla="*/ 49427 w 4278969"/>
                <a:gd name="connsiteY13" fmla="*/ 218891 h 504862"/>
                <a:gd name="connsiteX14" fmla="*/ 17653 w 4278969"/>
                <a:gd name="connsiteY14" fmla="*/ 240074 h 504862"/>
                <a:gd name="connsiteX15" fmla="*/ 3531 w 4278969"/>
                <a:gd name="connsiteY15" fmla="*/ 261257 h 504862"/>
                <a:gd name="connsiteX16" fmla="*/ 0 w 4278969"/>
                <a:gd name="connsiteY16" fmla="*/ 278910 h 504862"/>
                <a:gd name="connsiteX17" fmla="*/ 3531 w 4278969"/>
                <a:gd name="connsiteY17" fmla="*/ 289501 h 504862"/>
                <a:gd name="connsiteX18" fmla="*/ 24714 w 4278969"/>
                <a:gd name="connsiteY18" fmla="*/ 310684 h 504862"/>
                <a:gd name="connsiteX19" fmla="*/ 63549 w 4278969"/>
                <a:gd name="connsiteY19" fmla="*/ 331867 h 504862"/>
                <a:gd name="connsiteX20" fmla="*/ 88263 w 4278969"/>
                <a:gd name="connsiteY20" fmla="*/ 338928 h 504862"/>
                <a:gd name="connsiteX21" fmla="*/ 137690 w 4278969"/>
                <a:gd name="connsiteY21" fmla="*/ 353050 h 504862"/>
                <a:gd name="connsiteX22" fmla="*/ 215361 w 4278969"/>
                <a:gd name="connsiteY22" fmla="*/ 370703 h 504862"/>
                <a:gd name="connsiteX23" fmla="*/ 342459 w 4278969"/>
                <a:gd name="connsiteY23" fmla="*/ 377764 h 504862"/>
                <a:gd name="connsiteX24" fmla="*/ 932053 w 4278969"/>
                <a:gd name="connsiteY24" fmla="*/ 384825 h 504862"/>
                <a:gd name="connsiteX25" fmla="*/ 1655806 w 4278969"/>
                <a:gd name="connsiteY25" fmla="*/ 381294 h 504862"/>
                <a:gd name="connsiteX26" fmla="*/ 2206564 w 4278969"/>
                <a:gd name="connsiteY26" fmla="*/ 374233 h 504862"/>
                <a:gd name="connsiteX27" fmla="*/ 2566675 w 4278969"/>
                <a:gd name="connsiteY27" fmla="*/ 374233 h 504862"/>
                <a:gd name="connsiteX28" fmla="*/ 2863237 w 4278969"/>
                <a:gd name="connsiteY28" fmla="*/ 367172 h 504862"/>
                <a:gd name="connsiteX29" fmla="*/ 3103312 w 4278969"/>
                <a:gd name="connsiteY29" fmla="*/ 363642 h 504862"/>
                <a:gd name="connsiteX30" fmla="*/ 3293959 w 4278969"/>
                <a:gd name="connsiteY30" fmla="*/ 363642 h 504862"/>
                <a:gd name="connsiteX31" fmla="*/ 3537563 w 4278969"/>
                <a:gd name="connsiteY31" fmla="*/ 367172 h 504862"/>
                <a:gd name="connsiteX32" fmla="*/ 3752924 w 4278969"/>
                <a:gd name="connsiteY32" fmla="*/ 374233 h 504862"/>
                <a:gd name="connsiteX33" fmla="*/ 3809412 w 4278969"/>
                <a:gd name="connsiteY33" fmla="*/ 377764 h 504862"/>
                <a:gd name="connsiteX34" fmla="*/ 3862369 w 4278969"/>
                <a:gd name="connsiteY34" fmla="*/ 384825 h 504862"/>
                <a:gd name="connsiteX35" fmla="*/ 3925918 w 4278969"/>
                <a:gd name="connsiteY35" fmla="*/ 402477 h 504862"/>
                <a:gd name="connsiteX36" fmla="*/ 3989467 w 4278969"/>
                <a:gd name="connsiteY36" fmla="*/ 427191 h 504862"/>
                <a:gd name="connsiteX37" fmla="*/ 4014181 w 4278969"/>
                <a:gd name="connsiteY37" fmla="*/ 444843 h 504862"/>
                <a:gd name="connsiteX38" fmla="*/ 4038895 w 4278969"/>
                <a:gd name="connsiteY38" fmla="*/ 473087 h 504862"/>
                <a:gd name="connsiteX39" fmla="*/ 4063608 w 4278969"/>
                <a:gd name="connsiteY39" fmla="*/ 490740 h 504862"/>
                <a:gd name="connsiteX40" fmla="*/ 4088322 w 4278969"/>
                <a:gd name="connsiteY40" fmla="*/ 501331 h 504862"/>
                <a:gd name="connsiteX41" fmla="*/ 4120096 w 4278969"/>
                <a:gd name="connsiteY41" fmla="*/ 504862 h 504862"/>
                <a:gd name="connsiteX42" fmla="*/ 4151871 w 4278969"/>
                <a:gd name="connsiteY42" fmla="*/ 487209 h 504862"/>
                <a:gd name="connsiteX43" fmla="*/ 4183645 w 4278969"/>
                <a:gd name="connsiteY43" fmla="*/ 444843 h 504862"/>
                <a:gd name="connsiteX44" fmla="*/ 4218950 w 4278969"/>
                <a:gd name="connsiteY44" fmla="*/ 356581 h 504862"/>
                <a:gd name="connsiteX45" fmla="*/ 4243664 w 4278969"/>
                <a:gd name="connsiteY45" fmla="*/ 285971 h 504862"/>
                <a:gd name="connsiteX46" fmla="*/ 4261316 w 4278969"/>
                <a:gd name="connsiteY46" fmla="*/ 225952 h 504862"/>
                <a:gd name="connsiteX47" fmla="*/ 4271908 w 4278969"/>
                <a:gd name="connsiteY47" fmla="*/ 165934 h 504862"/>
                <a:gd name="connsiteX48" fmla="*/ 4278969 w 4278969"/>
                <a:gd name="connsiteY48" fmla="*/ 116507 h 504862"/>
                <a:gd name="connsiteX49" fmla="*/ 4278969 w 4278969"/>
                <a:gd name="connsiteY49" fmla="*/ 63549 h 504862"/>
                <a:gd name="connsiteX50" fmla="*/ 4271908 w 4278969"/>
                <a:gd name="connsiteY50" fmla="*/ 28244 h 504862"/>
                <a:gd name="connsiteX51" fmla="*/ 4261316 w 4278969"/>
                <a:gd name="connsiteY51" fmla="*/ 7061 h 504862"/>
                <a:gd name="connsiteX52" fmla="*/ 4240133 w 4278969"/>
                <a:gd name="connsiteY52" fmla="*/ 0 h 504862"/>
                <a:gd name="connsiteX53" fmla="*/ 4215420 w 4278969"/>
                <a:gd name="connsiteY53" fmla="*/ 14122 h 504862"/>
                <a:gd name="connsiteX54" fmla="*/ 4180115 w 4278969"/>
                <a:gd name="connsiteY54" fmla="*/ 56488 h 504862"/>
                <a:gd name="connsiteX55" fmla="*/ 4137749 w 4278969"/>
                <a:gd name="connsiteY55" fmla="*/ 105915 h 504862"/>
                <a:gd name="connsiteX56" fmla="*/ 4098913 w 4278969"/>
                <a:gd name="connsiteY56" fmla="*/ 141220 h 504862"/>
                <a:gd name="connsiteX57" fmla="*/ 4074200 w 4278969"/>
                <a:gd name="connsiteY57" fmla="*/ 155342 h 504862"/>
                <a:gd name="connsiteX58" fmla="*/ 4010651 w 4278969"/>
                <a:gd name="connsiteY58" fmla="*/ 162403 h 504862"/>
                <a:gd name="connsiteX59" fmla="*/ 3869430 w 4278969"/>
                <a:gd name="connsiteY59" fmla="*/ 172995 h 504862"/>
                <a:gd name="connsiteX60" fmla="*/ 3622295 w 4278969"/>
                <a:gd name="connsiteY60" fmla="*/ 176525 h 504862"/>
                <a:gd name="connsiteX61" fmla="*/ 3191574 w 4278969"/>
                <a:gd name="connsiteY61" fmla="*/ 172995 h 504862"/>
                <a:gd name="connsiteX62" fmla="*/ 2820871 w 4278969"/>
                <a:gd name="connsiteY62" fmla="*/ 172995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8969" h="504862">
                  <a:moveTo>
                    <a:pt x="2820871" y="172995"/>
                  </a:moveTo>
                  <a:lnTo>
                    <a:pt x="1345122" y="169464"/>
                  </a:lnTo>
                  <a:lnTo>
                    <a:pt x="1218023" y="165934"/>
                  </a:lnTo>
                  <a:lnTo>
                    <a:pt x="1055620" y="162403"/>
                  </a:lnTo>
                  <a:lnTo>
                    <a:pt x="886156" y="158873"/>
                  </a:lnTo>
                  <a:lnTo>
                    <a:pt x="734345" y="151812"/>
                  </a:lnTo>
                  <a:lnTo>
                    <a:pt x="674326" y="148281"/>
                  </a:lnTo>
                  <a:lnTo>
                    <a:pt x="589594" y="134159"/>
                  </a:lnTo>
                  <a:lnTo>
                    <a:pt x="469557" y="112976"/>
                  </a:lnTo>
                  <a:lnTo>
                    <a:pt x="430722" y="105915"/>
                  </a:lnTo>
                  <a:lnTo>
                    <a:pt x="374234" y="112976"/>
                  </a:lnTo>
                  <a:lnTo>
                    <a:pt x="247135" y="144751"/>
                  </a:lnTo>
                  <a:lnTo>
                    <a:pt x="141220" y="180056"/>
                  </a:lnTo>
                  <a:lnTo>
                    <a:pt x="49427" y="218891"/>
                  </a:lnTo>
                  <a:lnTo>
                    <a:pt x="17653" y="240074"/>
                  </a:lnTo>
                  <a:lnTo>
                    <a:pt x="3531" y="261257"/>
                  </a:lnTo>
                  <a:lnTo>
                    <a:pt x="0" y="278910"/>
                  </a:lnTo>
                  <a:lnTo>
                    <a:pt x="3531" y="289501"/>
                  </a:lnTo>
                  <a:lnTo>
                    <a:pt x="24714" y="310684"/>
                  </a:lnTo>
                  <a:lnTo>
                    <a:pt x="63549" y="331867"/>
                  </a:lnTo>
                  <a:lnTo>
                    <a:pt x="88263" y="338928"/>
                  </a:lnTo>
                  <a:lnTo>
                    <a:pt x="137690" y="353050"/>
                  </a:lnTo>
                  <a:lnTo>
                    <a:pt x="215361" y="370703"/>
                  </a:lnTo>
                  <a:lnTo>
                    <a:pt x="342459" y="377764"/>
                  </a:lnTo>
                  <a:lnTo>
                    <a:pt x="932053" y="384825"/>
                  </a:lnTo>
                  <a:lnTo>
                    <a:pt x="1655806" y="381294"/>
                  </a:lnTo>
                  <a:lnTo>
                    <a:pt x="2206564" y="374233"/>
                  </a:lnTo>
                  <a:lnTo>
                    <a:pt x="2566675" y="374233"/>
                  </a:lnTo>
                  <a:lnTo>
                    <a:pt x="2863237" y="367172"/>
                  </a:lnTo>
                  <a:lnTo>
                    <a:pt x="3103312" y="363642"/>
                  </a:lnTo>
                  <a:lnTo>
                    <a:pt x="3293959" y="363642"/>
                  </a:lnTo>
                  <a:lnTo>
                    <a:pt x="3537563" y="367172"/>
                  </a:lnTo>
                  <a:lnTo>
                    <a:pt x="3752924" y="374233"/>
                  </a:lnTo>
                  <a:lnTo>
                    <a:pt x="3809412" y="377764"/>
                  </a:lnTo>
                  <a:lnTo>
                    <a:pt x="3862369" y="384825"/>
                  </a:lnTo>
                  <a:lnTo>
                    <a:pt x="3925918" y="402477"/>
                  </a:lnTo>
                  <a:lnTo>
                    <a:pt x="3989467" y="427191"/>
                  </a:lnTo>
                  <a:lnTo>
                    <a:pt x="4014181" y="444843"/>
                  </a:lnTo>
                  <a:lnTo>
                    <a:pt x="4038895" y="473087"/>
                  </a:lnTo>
                  <a:lnTo>
                    <a:pt x="4063608" y="490740"/>
                  </a:lnTo>
                  <a:lnTo>
                    <a:pt x="4088322" y="501331"/>
                  </a:lnTo>
                  <a:lnTo>
                    <a:pt x="4120096" y="504862"/>
                  </a:lnTo>
                  <a:lnTo>
                    <a:pt x="4151871" y="487209"/>
                  </a:lnTo>
                  <a:lnTo>
                    <a:pt x="4183645" y="444843"/>
                  </a:lnTo>
                  <a:lnTo>
                    <a:pt x="4218950" y="356581"/>
                  </a:lnTo>
                  <a:lnTo>
                    <a:pt x="4243664" y="285971"/>
                  </a:lnTo>
                  <a:lnTo>
                    <a:pt x="4261316" y="225952"/>
                  </a:lnTo>
                  <a:lnTo>
                    <a:pt x="4271908" y="165934"/>
                  </a:lnTo>
                  <a:lnTo>
                    <a:pt x="4278969" y="116507"/>
                  </a:lnTo>
                  <a:lnTo>
                    <a:pt x="4278969" y="63549"/>
                  </a:lnTo>
                  <a:lnTo>
                    <a:pt x="4271908" y="28244"/>
                  </a:lnTo>
                  <a:lnTo>
                    <a:pt x="4261316" y="7061"/>
                  </a:lnTo>
                  <a:lnTo>
                    <a:pt x="4240133" y="0"/>
                  </a:lnTo>
                  <a:lnTo>
                    <a:pt x="4215420" y="14122"/>
                  </a:lnTo>
                  <a:lnTo>
                    <a:pt x="4180115" y="56488"/>
                  </a:lnTo>
                  <a:lnTo>
                    <a:pt x="4137749" y="105915"/>
                  </a:lnTo>
                  <a:lnTo>
                    <a:pt x="4098913" y="141220"/>
                  </a:lnTo>
                  <a:lnTo>
                    <a:pt x="4074200" y="155342"/>
                  </a:lnTo>
                  <a:lnTo>
                    <a:pt x="4010651" y="162403"/>
                  </a:lnTo>
                  <a:lnTo>
                    <a:pt x="3869430" y="172995"/>
                  </a:lnTo>
                  <a:lnTo>
                    <a:pt x="3622295" y="176525"/>
                  </a:lnTo>
                  <a:lnTo>
                    <a:pt x="3191574" y="172995"/>
                  </a:lnTo>
                  <a:lnTo>
                    <a:pt x="2820871" y="1729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3">
              <a:extLst>
                <a:ext uri="{FF2B5EF4-FFF2-40B4-BE49-F238E27FC236}">
                  <a16:creationId xmlns:a16="http://schemas.microsoft.com/office/drawing/2014/main" id="{3BA267B1-3200-4B87-8D80-8265EB673550}"/>
                </a:ext>
              </a:extLst>
            </p:cNvPr>
            <p:cNvSpPr/>
            <p:nvPr/>
          </p:nvSpPr>
          <p:spPr>
            <a:xfrm>
              <a:off x="2514600" y="3387725"/>
              <a:ext cx="1262063" cy="2008188"/>
            </a:xfrm>
            <a:custGeom>
              <a:avLst/>
              <a:gdLst>
                <a:gd name="connsiteX0" fmla="*/ 835479 w 1262743"/>
                <a:gd name="connsiteY0" fmla="*/ 715735 h 2008414"/>
                <a:gd name="connsiteX1" fmla="*/ 930729 w 1262743"/>
                <a:gd name="connsiteY1" fmla="*/ 533400 h 2008414"/>
                <a:gd name="connsiteX2" fmla="*/ 1028700 w 1262743"/>
                <a:gd name="connsiteY2" fmla="*/ 332014 h 2008414"/>
                <a:gd name="connsiteX3" fmla="*/ 1172936 w 1262743"/>
                <a:gd name="connsiteY3" fmla="*/ 10885 h 2008414"/>
                <a:gd name="connsiteX4" fmla="*/ 1260021 w 1262743"/>
                <a:gd name="connsiteY4" fmla="*/ 0 h 2008414"/>
                <a:gd name="connsiteX5" fmla="*/ 1262743 w 1262743"/>
                <a:gd name="connsiteY5" fmla="*/ 446314 h 2008414"/>
                <a:gd name="connsiteX6" fmla="*/ 1153886 w 1262743"/>
                <a:gd name="connsiteY6" fmla="*/ 617764 h 2008414"/>
                <a:gd name="connsiteX7" fmla="*/ 1066800 w 1262743"/>
                <a:gd name="connsiteY7" fmla="*/ 770164 h 2008414"/>
                <a:gd name="connsiteX8" fmla="*/ 957943 w 1262743"/>
                <a:gd name="connsiteY8" fmla="*/ 938892 h 2008414"/>
                <a:gd name="connsiteX9" fmla="*/ 859971 w 1262743"/>
                <a:gd name="connsiteY9" fmla="*/ 1083128 h 2008414"/>
                <a:gd name="connsiteX10" fmla="*/ 713014 w 1262743"/>
                <a:gd name="connsiteY10" fmla="*/ 1281792 h 2008414"/>
                <a:gd name="connsiteX11" fmla="*/ 598714 w 1262743"/>
                <a:gd name="connsiteY11" fmla="*/ 1420585 h 2008414"/>
                <a:gd name="connsiteX12" fmla="*/ 468086 w 1262743"/>
                <a:gd name="connsiteY12" fmla="*/ 1572985 h 2008414"/>
                <a:gd name="connsiteX13" fmla="*/ 337457 w 1262743"/>
                <a:gd name="connsiteY13" fmla="*/ 1714500 h 2008414"/>
                <a:gd name="connsiteX14" fmla="*/ 223157 w 1262743"/>
                <a:gd name="connsiteY14" fmla="*/ 1831521 h 2008414"/>
                <a:gd name="connsiteX15" fmla="*/ 81643 w 1262743"/>
                <a:gd name="connsiteY15" fmla="*/ 1970314 h 2008414"/>
                <a:gd name="connsiteX16" fmla="*/ 43543 w 1262743"/>
                <a:gd name="connsiteY16" fmla="*/ 1997528 h 2008414"/>
                <a:gd name="connsiteX17" fmla="*/ 13607 w 1262743"/>
                <a:gd name="connsiteY17" fmla="*/ 2008414 h 2008414"/>
                <a:gd name="connsiteX18" fmla="*/ 5443 w 1262743"/>
                <a:gd name="connsiteY18" fmla="*/ 2002971 h 2008414"/>
                <a:gd name="connsiteX19" fmla="*/ 0 w 1262743"/>
                <a:gd name="connsiteY19" fmla="*/ 1989364 h 2008414"/>
                <a:gd name="connsiteX20" fmla="*/ 5443 w 1262743"/>
                <a:gd name="connsiteY20" fmla="*/ 1962150 h 2008414"/>
                <a:gd name="connsiteX21" fmla="*/ 21771 w 1262743"/>
                <a:gd name="connsiteY21" fmla="*/ 1932214 h 2008414"/>
                <a:gd name="connsiteX22" fmla="*/ 130629 w 1262743"/>
                <a:gd name="connsiteY22" fmla="*/ 1801585 h 2008414"/>
                <a:gd name="connsiteX23" fmla="*/ 312964 w 1262743"/>
                <a:gd name="connsiteY23" fmla="*/ 1553935 h 2008414"/>
                <a:gd name="connsiteX24" fmla="*/ 465364 w 1262743"/>
                <a:gd name="connsiteY24" fmla="*/ 1333500 h 2008414"/>
                <a:gd name="connsiteX25" fmla="*/ 617764 w 1262743"/>
                <a:gd name="connsiteY25" fmla="*/ 1094014 h 2008414"/>
                <a:gd name="connsiteX26" fmla="*/ 778329 w 1262743"/>
                <a:gd name="connsiteY26" fmla="*/ 821871 h 2008414"/>
                <a:gd name="connsiteX27" fmla="*/ 835479 w 1262743"/>
                <a:gd name="connsiteY27" fmla="*/ 715735 h 200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62743" h="2008414">
                  <a:moveTo>
                    <a:pt x="835479" y="715735"/>
                  </a:moveTo>
                  <a:lnTo>
                    <a:pt x="930729" y="533400"/>
                  </a:lnTo>
                  <a:lnTo>
                    <a:pt x="1028700" y="332014"/>
                  </a:lnTo>
                  <a:lnTo>
                    <a:pt x="1172936" y="10885"/>
                  </a:lnTo>
                  <a:lnTo>
                    <a:pt x="1260021" y="0"/>
                  </a:lnTo>
                  <a:cubicBezTo>
                    <a:pt x="1260928" y="148771"/>
                    <a:pt x="1261836" y="297543"/>
                    <a:pt x="1262743" y="446314"/>
                  </a:cubicBezTo>
                  <a:lnTo>
                    <a:pt x="1153886" y="617764"/>
                  </a:lnTo>
                  <a:lnTo>
                    <a:pt x="1066800" y="770164"/>
                  </a:lnTo>
                  <a:lnTo>
                    <a:pt x="957943" y="938892"/>
                  </a:lnTo>
                  <a:lnTo>
                    <a:pt x="859971" y="1083128"/>
                  </a:lnTo>
                  <a:lnTo>
                    <a:pt x="713014" y="1281792"/>
                  </a:lnTo>
                  <a:lnTo>
                    <a:pt x="598714" y="1420585"/>
                  </a:lnTo>
                  <a:lnTo>
                    <a:pt x="468086" y="1572985"/>
                  </a:lnTo>
                  <a:lnTo>
                    <a:pt x="337457" y="1714500"/>
                  </a:lnTo>
                  <a:lnTo>
                    <a:pt x="223157" y="1831521"/>
                  </a:lnTo>
                  <a:lnTo>
                    <a:pt x="81643" y="1970314"/>
                  </a:lnTo>
                  <a:lnTo>
                    <a:pt x="43543" y="1997528"/>
                  </a:lnTo>
                  <a:lnTo>
                    <a:pt x="13607" y="2008414"/>
                  </a:lnTo>
                  <a:lnTo>
                    <a:pt x="5443" y="2002971"/>
                  </a:lnTo>
                  <a:lnTo>
                    <a:pt x="0" y="1989364"/>
                  </a:lnTo>
                  <a:lnTo>
                    <a:pt x="5443" y="1962150"/>
                  </a:lnTo>
                  <a:lnTo>
                    <a:pt x="21771" y="1932214"/>
                  </a:lnTo>
                  <a:lnTo>
                    <a:pt x="130629" y="1801585"/>
                  </a:lnTo>
                  <a:lnTo>
                    <a:pt x="312964" y="1553935"/>
                  </a:lnTo>
                  <a:lnTo>
                    <a:pt x="465364" y="1333500"/>
                  </a:lnTo>
                  <a:lnTo>
                    <a:pt x="617764" y="1094014"/>
                  </a:lnTo>
                  <a:lnTo>
                    <a:pt x="778329" y="821871"/>
                  </a:lnTo>
                  <a:lnTo>
                    <a:pt x="835479" y="71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5">
              <a:extLst>
                <a:ext uri="{FF2B5EF4-FFF2-40B4-BE49-F238E27FC236}">
                  <a16:creationId xmlns:a16="http://schemas.microsoft.com/office/drawing/2014/main" id="{A643930B-C1A4-4A2F-8FA2-0F22738DE8C2}"/>
                </a:ext>
              </a:extLst>
            </p:cNvPr>
            <p:cNvSpPr/>
            <p:nvPr/>
          </p:nvSpPr>
          <p:spPr>
            <a:xfrm>
              <a:off x="3870325" y="3662363"/>
              <a:ext cx="696913" cy="700087"/>
            </a:xfrm>
            <a:custGeom>
              <a:avLst/>
              <a:gdLst>
                <a:gd name="connsiteX0" fmla="*/ 316707 w 697707"/>
                <a:gd name="connsiteY0" fmla="*/ 338137 h 700087"/>
                <a:gd name="connsiteX1" fmla="*/ 228600 w 697707"/>
                <a:gd name="connsiteY1" fmla="*/ 230981 h 700087"/>
                <a:gd name="connsiteX2" fmla="*/ 154782 w 697707"/>
                <a:gd name="connsiteY2" fmla="*/ 152400 h 700087"/>
                <a:gd name="connsiteX3" fmla="*/ 88107 w 697707"/>
                <a:gd name="connsiteY3" fmla="*/ 92868 h 700087"/>
                <a:gd name="connsiteX4" fmla="*/ 0 w 697707"/>
                <a:gd name="connsiteY4" fmla="*/ 16668 h 700087"/>
                <a:gd name="connsiteX5" fmla="*/ 0 w 697707"/>
                <a:gd name="connsiteY5" fmla="*/ 0 h 700087"/>
                <a:gd name="connsiteX6" fmla="*/ 121444 w 697707"/>
                <a:gd name="connsiteY6" fmla="*/ 26193 h 700087"/>
                <a:gd name="connsiteX7" fmla="*/ 192882 w 697707"/>
                <a:gd name="connsiteY7" fmla="*/ 47625 h 700087"/>
                <a:gd name="connsiteX8" fmla="*/ 240507 w 697707"/>
                <a:gd name="connsiteY8" fmla="*/ 64293 h 700087"/>
                <a:gd name="connsiteX9" fmla="*/ 292894 w 697707"/>
                <a:gd name="connsiteY9" fmla="*/ 88106 h 700087"/>
                <a:gd name="connsiteX10" fmla="*/ 330994 w 697707"/>
                <a:gd name="connsiteY10" fmla="*/ 109537 h 700087"/>
                <a:gd name="connsiteX11" fmla="*/ 378619 w 697707"/>
                <a:gd name="connsiteY11" fmla="*/ 133350 h 700087"/>
                <a:gd name="connsiteX12" fmla="*/ 421482 w 697707"/>
                <a:gd name="connsiteY12" fmla="*/ 157162 h 700087"/>
                <a:gd name="connsiteX13" fmla="*/ 478632 w 697707"/>
                <a:gd name="connsiteY13" fmla="*/ 195262 h 700087"/>
                <a:gd name="connsiteX14" fmla="*/ 533400 w 697707"/>
                <a:gd name="connsiteY14" fmla="*/ 233362 h 700087"/>
                <a:gd name="connsiteX15" fmla="*/ 569119 w 697707"/>
                <a:gd name="connsiteY15" fmla="*/ 259556 h 700087"/>
                <a:gd name="connsiteX16" fmla="*/ 585788 w 697707"/>
                <a:gd name="connsiteY16" fmla="*/ 276225 h 700087"/>
                <a:gd name="connsiteX17" fmla="*/ 614363 w 697707"/>
                <a:gd name="connsiteY17" fmla="*/ 307181 h 700087"/>
                <a:gd name="connsiteX18" fmla="*/ 628650 w 697707"/>
                <a:gd name="connsiteY18" fmla="*/ 326231 h 700087"/>
                <a:gd name="connsiteX19" fmla="*/ 647700 w 697707"/>
                <a:gd name="connsiteY19" fmla="*/ 359568 h 700087"/>
                <a:gd name="connsiteX20" fmla="*/ 661988 w 697707"/>
                <a:gd name="connsiteY20" fmla="*/ 388143 h 700087"/>
                <a:gd name="connsiteX21" fmla="*/ 676275 w 697707"/>
                <a:gd name="connsiteY21" fmla="*/ 423862 h 700087"/>
                <a:gd name="connsiteX22" fmla="*/ 688182 w 697707"/>
                <a:gd name="connsiteY22" fmla="*/ 471487 h 700087"/>
                <a:gd name="connsiteX23" fmla="*/ 697707 w 697707"/>
                <a:gd name="connsiteY23" fmla="*/ 540543 h 700087"/>
                <a:gd name="connsiteX24" fmla="*/ 695325 w 697707"/>
                <a:gd name="connsiteY24" fmla="*/ 576262 h 700087"/>
                <a:gd name="connsiteX25" fmla="*/ 685800 w 697707"/>
                <a:gd name="connsiteY25" fmla="*/ 621506 h 700087"/>
                <a:gd name="connsiteX26" fmla="*/ 676275 w 697707"/>
                <a:gd name="connsiteY26" fmla="*/ 654843 h 700087"/>
                <a:gd name="connsiteX27" fmla="*/ 654844 w 697707"/>
                <a:gd name="connsiteY27" fmla="*/ 685800 h 700087"/>
                <a:gd name="connsiteX28" fmla="*/ 640557 w 697707"/>
                <a:gd name="connsiteY28" fmla="*/ 695325 h 700087"/>
                <a:gd name="connsiteX29" fmla="*/ 623888 w 697707"/>
                <a:gd name="connsiteY29" fmla="*/ 700087 h 700087"/>
                <a:gd name="connsiteX30" fmla="*/ 614363 w 697707"/>
                <a:gd name="connsiteY30" fmla="*/ 700087 h 700087"/>
                <a:gd name="connsiteX31" fmla="*/ 583407 w 697707"/>
                <a:gd name="connsiteY31" fmla="*/ 688181 h 700087"/>
                <a:gd name="connsiteX32" fmla="*/ 561975 w 697707"/>
                <a:gd name="connsiteY32" fmla="*/ 676275 h 700087"/>
                <a:gd name="connsiteX33" fmla="*/ 542925 w 697707"/>
                <a:gd name="connsiteY33" fmla="*/ 657225 h 700087"/>
                <a:gd name="connsiteX34" fmla="*/ 507207 w 697707"/>
                <a:gd name="connsiteY34" fmla="*/ 609600 h 700087"/>
                <a:gd name="connsiteX35" fmla="*/ 431007 w 697707"/>
                <a:gd name="connsiteY35" fmla="*/ 497681 h 700087"/>
                <a:gd name="connsiteX36" fmla="*/ 316707 w 697707"/>
                <a:gd name="connsiteY36" fmla="*/ 338137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7707" h="700087">
                  <a:moveTo>
                    <a:pt x="316707" y="338137"/>
                  </a:moveTo>
                  <a:lnTo>
                    <a:pt x="228600" y="230981"/>
                  </a:lnTo>
                  <a:lnTo>
                    <a:pt x="154782" y="152400"/>
                  </a:lnTo>
                  <a:lnTo>
                    <a:pt x="88107" y="92868"/>
                  </a:lnTo>
                  <a:lnTo>
                    <a:pt x="0" y="16668"/>
                  </a:lnTo>
                  <a:lnTo>
                    <a:pt x="0" y="0"/>
                  </a:lnTo>
                  <a:lnTo>
                    <a:pt x="121444" y="26193"/>
                  </a:lnTo>
                  <a:lnTo>
                    <a:pt x="192882" y="47625"/>
                  </a:lnTo>
                  <a:lnTo>
                    <a:pt x="240507" y="64293"/>
                  </a:lnTo>
                  <a:lnTo>
                    <a:pt x="292894" y="88106"/>
                  </a:lnTo>
                  <a:lnTo>
                    <a:pt x="330994" y="109537"/>
                  </a:lnTo>
                  <a:lnTo>
                    <a:pt x="378619" y="133350"/>
                  </a:lnTo>
                  <a:lnTo>
                    <a:pt x="421482" y="157162"/>
                  </a:lnTo>
                  <a:lnTo>
                    <a:pt x="478632" y="195262"/>
                  </a:lnTo>
                  <a:lnTo>
                    <a:pt x="533400" y="233362"/>
                  </a:lnTo>
                  <a:lnTo>
                    <a:pt x="569119" y="259556"/>
                  </a:lnTo>
                  <a:lnTo>
                    <a:pt x="585788" y="276225"/>
                  </a:lnTo>
                  <a:lnTo>
                    <a:pt x="614363" y="307181"/>
                  </a:lnTo>
                  <a:lnTo>
                    <a:pt x="628650" y="326231"/>
                  </a:lnTo>
                  <a:lnTo>
                    <a:pt x="647700" y="359568"/>
                  </a:lnTo>
                  <a:lnTo>
                    <a:pt x="661988" y="388143"/>
                  </a:lnTo>
                  <a:lnTo>
                    <a:pt x="676275" y="423862"/>
                  </a:lnTo>
                  <a:lnTo>
                    <a:pt x="688182" y="471487"/>
                  </a:lnTo>
                  <a:lnTo>
                    <a:pt x="697707" y="540543"/>
                  </a:lnTo>
                  <a:lnTo>
                    <a:pt x="695325" y="576262"/>
                  </a:lnTo>
                  <a:lnTo>
                    <a:pt x="685800" y="621506"/>
                  </a:lnTo>
                  <a:lnTo>
                    <a:pt x="676275" y="654843"/>
                  </a:lnTo>
                  <a:lnTo>
                    <a:pt x="654844" y="685800"/>
                  </a:lnTo>
                  <a:lnTo>
                    <a:pt x="640557" y="695325"/>
                  </a:lnTo>
                  <a:lnTo>
                    <a:pt x="623888" y="700087"/>
                  </a:lnTo>
                  <a:lnTo>
                    <a:pt x="614363" y="700087"/>
                  </a:lnTo>
                  <a:lnTo>
                    <a:pt x="583407" y="688181"/>
                  </a:lnTo>
                  <a:lnTo>
                    <a:pt x="561975" y="676275"/>
                  </a:lnTo>
                  <a:lnTo>
                    <a:pt x="542925" y="657225"/>
                  </a:lnTo>
                  <a:lnTo>
                    <a:pt x="507207" y="609600"/>
                  </a:lnTo>
                  <a:lnTo>
                    <a:pt x="431007" y="497681"/>
                  </a:lnTo>
                  <a:lnTo>
                    <a:pt x="31670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2" name="フリーフォーム 98">
              <a:extLst>
                <a:ext uri="{FF2B5EF4-FFF2-40B4-BE49-F238E27FC236}">
                  <a16:creationId xmlns:a16="http://schemas.microsoft.com/office/drawing/2014/main" id="{A60774F3-268A-44A0-A296-0D74C001CAB8}"/>
                </a:ext>
              </a:extLst>
            </p:cNvPr>
            <p:cNvSpPr/>
            <p:nvPr/>
          </p:nvSpPr>
          <p:spPr>
            <a:xfrm>
              <a:off x="4789488" y="3789363"/>
              <a:ext cx="2640012" cy="534987"/>
            </a:xfrm>
            <a:custGeom>
              <a:avLst/>
              <a:gdLst>
                <a:gd name="connsiteX0" fmla="*/ 759619 w 2640806"/>
                <a:gd name="connsiteY0" fmla="*/ 223837 h 535781"/>
                <a:gd name="connsiteX1" fmla="*/ 1054894 w 2640806"/>
                <a:gd name="connsiteY1" fmla="*/ 173831 h 535781"/>
                <a:gd name="connsiteX2" fmla="*/ 1364456 w 2640806"/>
                <a:gd name="connsiteY2" fmla="*/ 126206 h 535781"/>
                <a:gd name="connsiteX3" fmla="*/ 1497806 w 2640806"/>
                <a:gd name="connsiteY3" fmla="*/ 107156 h 535781"/>
                <a:gd name="connsiteX4" fmla="*/ 1735931 w 2640806"/>
                <a:gd name="connsiteY4" fmla="*/ 88106 h 535781"/>
                <a:gd name="connsiteX5" fmla="*/ 1952625 w 2640806"/>
                <a:gd name="connsiteY5" fmla="*/ 66675 h 535781"/>
                <a:gd name="connsiteX6" fmla="*/ 2119312 w 2640806"/>
                <a:gd name="connsiteY6" fmla="*/ 42862 h 535781"/>
                <a:gd name="connsiteX7" fmla="*/ 2231231 w 2640806"/>
                <a:gd name="connsiteY7" fmla="*/ 19050 h 535781"/>
                <a:gd name="connsiteX8" fmla="*/ 2250281 w 2640806"/>
                <a:gd name="connsiteY8" fmla="*/ 7144 h 535781"/>
                <a:gd name="connsiteX9" fmla="*/ 2262187 w 2640806"/>
                <a:gd name="connsiteY9" fmla="*/ 2381 h 535781"/>
                <a:gd name="connsiteX10" fmla="*/ 2278856 w 2640806"/>
                <a:gd name="connsiteY10" fmla="*/ 0 h 535781"/>
                <a:gd name="connsiteX11" fmla="*/ 2295525 w 2640806"/>
                <a:gd name="connsiteY11" fmla="*/ 0 h 535781"/>
                <a:gd name="connsiteX12" fmla="*/ 2326481 w 2640806"/>
                <a:gd name="connsiteY12" fmla="*/ 4762 h 535781"/>
                <a:gd name="connsiteX13" fmla="*/ 2381250 w 2640806"/>
                <a:gd name="connsiteY13" fmla="*/ 19050 h 535781"/>
                <a:gd name="connsiteX14" fmla="*/ 2464594 w 2640806"/>
                <a:gd name="connsiteY14" fmla="*/ 54769 h 535781"/>
                <a:gd name="connsiteX15" fmla="*/ 2559844 w 2640806"/>
                <a:gd name="connsiteY15" fmla="*/ 102394 h 535781"/>
                <a:gd name="connsiteX16" fmla="*/ 2583656 w 2640806"/>
                <a:gd name="connsiteY16" fmla="*/ 121444 h 535781"/>
                <a:gd name="connsiteX17" fmla="*/ 2612231 w 2640806"/>
                <a:gd name="connsiteY17" fmla="*/ 150019 h 535781"/>
                <a:gd name="connsiteX18" fmla="*/ 2626519 w 2640806"/>
                <a:gd name="connsiteY18" fmla="*/ 166687 h 535781"/>
                <a:gd name="connsiteX19" fmla="*/ 2638425 w 2640806"/>
                <a:gd name="connsiteY19" fmla="*/ 190500 h 535781"/>
                <a:gd name="connsiteX20" fmla="*/ 2640806 w 2640806"/>
                <a:gd name="connsiteY20" fmla="*/ 204787 h 535781"/>
                <a:gd name="connsiteX21" fmla="*/ 2636044 w 2640806"/>
                <a:gd name="connsiteY21" fmla="*/ 223837 h 535781"/>
                <a:gd name="connsiteX22" fmla="*/ 2619375 w 2640806"/>
                <a:gd name="connsiteY22" fmla="*/ 242887 h 535781"/>
                <a:gd name="connsiteX23" fmla="*/ 2588419 w 2640806"/>
                <a:gd name="connsiteY23" fmla="*/ 254794 h 535781"/>
                <a:gd name="connsiteX24" fmla="*/ 2524125 w 2640806"/>
                <a:gd name="connsiteY24" fmla="*/ 266700 h 535781"/>
                <a:gd name="connsiteX25" fmla="*/ 2471737 w 2640806"/>
                <a:gd name="connsiteY25" fmla="*/ 264319 h 535781"/>
                <a:gd name="connsiteX26" fmla="*/ 2395537 w 2640806"/>
                <a:gd name="connsiteY26" fmla="*/ 257175 h 535781"/>
                <a:gd name="connsiteX27" fmla="*/ 2243137 w 2640806"/>
                <a:gd name="connsiteY27" fmla="*/ 247650 h 535781"/>
                <a:gd name="connsiteX28" fmla="*/ 2066925 w 2640806"/>
                <a:gd name="connsiteY28" fmla="*/ 252412 h 535781"/>
                <a:gd name="connsiteX29" fmla="*/ 1828800 w 2640806"/>
                <a:gd name="connsiteY29" fmla="*/ 273844 h 535781"/>
                <a:gd name="connsiteX30" fmla="*/ 1681162 w 2640806"/>
                <a:gd name="connsiteY30" fmla="*/ 295275 h 535781"/>
                <a:gd name="connsiteX31" fmla="*/ 1352550 w 2640806"/>
                <a:gd name="connsiteY31" fmla="*/ 321469 h 535781"/>
                <a:gd name="connsiteX32" fmla="*/ 1164431 w 2640806"/>
                <a:gd name="connsiteY32" fmla="*/ 347662 h 535781"/>
                <a:gd name="connsiteX33" fmla="*/ 1026319 w 2640806"/>
                <a:gd name="connsiteY33" fmla="*/ 371475 h 535781"/>
                <a:gd name="connsiteX34" fmla="*/ 864394 w 2640806"/>
                <a:gd name="connsiteY34" fmla="*/ 407194 h 535781"/>
                <a:gd name="connsiteX35" fmla="*/ 666750 w 2640806"/>
                <a:gd name="connsiteY35" fmla="*/ 464344 h 535781"/>
                <a:gd name="connsiteX36" fmla="*/ 554831 w 2640806"/>
                <a:gd name="connsiteY36" fmla="*/ 504825 h 535781"/>
                <a:gd name="connsiteX37" fmla="*/ 507206 w 2640806"/>
                <a:gd name="connsiteY37" fmla="*/ 523875 h 535781"/>
                <a:gd name="connsiteX38" fmla="*/ 478631 w 2640806"/>
                <a:gd name="connsiteY38" fmla="*/ 531019 h 535781"/>
                <a:gd name="connsiteX39" fmla="*/ 450056 w 2640806"/>
                <a:gd name="connsiteY39" fmla="*/ 535781 h 535781"/>
                <a:gd name="connsiteX40" fmla="*/ 411956 w 2640806"/>
                <a:gd name="connsiteY40" fmla="*/ 531019 h 535781"/>
                <a:gd name="connsiteX41" fmla="*/ 352425 w 2640806"/>
                <a:gd name="connsiteY41" fmla="*/ 516731 h 535781"/>
                <a:gd name="connsiteX42" fmla="*/ 261937 w 2640806"/>
                <a:gd name="connsiteY42" fmla="*/ 478631 h 535781"/>
                <a:gd name="connsiteX43" fmla="*/ 157162 w 2640806"/>
                <a:gd name="connsiteY43" fmla="*/ 414337 h 535781"/>
                <a:gd name="connsiteX44" fmla="*/ 100012 w 2640806"/>
                <a:gd name="connsiteY44" fmla="*/ 373856 h 535781"/>
                <a:gd name="connsiteX45" fmla="*/ 38100 w 2640806"/>
                <a:gd name="connsiteY45" fmla="*/ 326231 h 535781"/>
                <a:gd name="connsiteX46" fmla="*/ 21431 w 2640806"/>
                <a:gd name="connsiteY46" fmla="*/ 309562 h 535781"/>
                <a:gd name="connsiteX47" fmla="*/ 7144 w 2640806"/>
                <a:gd name="connsiteY47" fmla="*/ 290512 h 535781"/>
                <a:gd name="connsiteX48" fmla="*/ 2381 w 2640806"/>
                <a:gd name="connsiteY48" fmla="*/ 271462 h 535781"/>
                <a:gd name="connsiteX49" fmla="*/ 0 w 2640806"/>
                <a:gd name="connsiteY49" fmla="*/ 254794 h 535781"/>
                <a:gd name="connsiteX50" fmla="*/ 2381 w 2640806"/>
                <a:gd name="connsiteY50" fmla="*/ 240506 h 535781"/>
                <a:gd name="connsiteX51" fmla="*/ 14287 w 2640806"/>
                <a:gd name="connsiteY51" fmla="*/ 233362 h 535781"/>
                <a:gd name="connsiteX52" fmla="*/ 30956 w 2640806"/>
                <a:gd name="connsiteY52" fmla="*/ 228600 h 535781"/>
                <a:gd name="connsiteX53" fmla="*/ 52387 w 2640806"/>
                <a:gd name="connsiteY53" fmla="*/ 230981 h 535781"/>
                <a:gd name="connsiteX54" fmla="*/ 104775 w 2640806"/>
                <a:gd name="connsiteY54" fmla="*/ 250031 h 535781"/>
                <a:gd name="connsiteX55" fmla="*/ 138112 w 2640806"/>
                <a:gd name="connsiteY55" fmla="*/ 261937 h 535781"/>
                <a:gd name="connsiteX56" fmla="*/ 190500 w 2640806"/>
                <a:gd name="connsiteY56" fmla="*/ 276225 h 535781"/>
                <a:gd name="connsiteX57" fmla="*/ 285750 w 2640806"/>
                <a:gd name="connsiteY57" fmla="*/ 285750 h 535781"/>
                <a:gd name="connsiteX58" fmla="*/ 381000 w 2640806"/>
                <a:gd name="connsiteY58" fmla="*/ 288131 h 535781"/>
                <a:gd name="connsiteX59" fmla="*/ 421481 w 2640806"/>
                <a:gd name="connsiteY59" fmla="*/ 285750 h 535781"/>
                <a:gd name="connsiteX60" fmla="*/ 511969 w 2640806"/>
                <a:gd name="connsiteY60" fmla="*/ 264319 h 535781"/>
                <a:gd name="connsiteX61" fmla="*/ 759619 w 2640806"/>
                <a:gd name="connsiteY61" fmla="*/ 22383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40806" h="535781">
                  <a:moveTo>
                    <a:pt x="759619" y="223837"/>
                  </a:moveTo>
                  <a:lnTo>
                    <a:pt x="1054894" y="173831"/>
                  </a:lnTo>
                  <a:lnTo>
                    <a:pt x="1364456" y="126206"/>
                  </a:lnTo>
                  <a:lnTo>
                    <a:pt x="1497806" y="107156"/>
                  </a:lnTo>
                  <a:lnTo>
                    <a:pt x="1735931" y="88106"/>
                  </a:lnTo>
                  <a:lnTo>
                    <a:pt x="1952625" y="66675"/>
                  </a:lnTo>
                  <a:lnTo>
                    <a:pt x="2119312" y="42862"/>
                  </a:lnTo>
                  <a:lnTo>
                    <a:pt x="2231231" y="19050"/>
                  </a:lnTo>
                  <a:lnTo>
                    <a:pt x="2250281" y="7144"/>
                  </a:lnTo>
                  <a:lnTo>
                    <a:pt x="2262187" y="2381"/>
                  </a:lnTo>
                  <a:lnTo>
                    <a:pt x="2278856" y="0"/>
                  </a:lnTo>
                  <a:lnTo>
                    <a:pt x="2295525" y="0"/>
                  </a:lnTo>
                  <a:lnTo>
                    <a:pt x="2326481" y="4762"/>
                  </a:lnTo>
                  <a:lnTo>
                    <a:pt x="2381250" y="19050"/>
                  </a:lnTo>
                  <a:lnTo>
                    <a:pt x="2464594" y="54769"/>
                  </a:lnTo>
                  <a:lnTo>
                    <a:pt x="2559844" y="102394"/>
                  </a:lnTo>
                  <a:lnTo>
                    <a:pt x="2583656" y="121444"/>
                  </a:lnTo>
                  <a:lnTo>
                    <a:pt x="2612231" y="150019"/>
                  </a:lnTo>
                  <a:lnTo>
                    <a:pt x="2626519" y="166687"/>
                  </a:lnTo>
                  <a:lnTo>
                    <a:pt x="2638425" y="190500"/>
                  </a:lnTo>
                  <a:lnTo>
                    <a:pt x="2640806" y="204787"/>
                  </a:lnTo>
                  <a:lnTo>
                    <a:pt x="2636044" y="223837"/>
                  </a:lnTo>
                  <a:lnTo>
                    <a:pt x="2619375" y="242887"/>
                  </a:lnTo>
                  <a:lnTo>
                    <a:pt x="2588419" y="254794"/>
                  </a:lnTo>
                  <a:lnTo>
                    <a:pt x="2524125" y="266700"/>
                  </a:lnTo>
                  <a:lnTo>
                    <a:pt x="2471737" y="264319"/>
                  </a:lnTo>
                  <a:lnTo>
                    <a:pt x="2395537" y="257175"/>
                  </a:lnTo>
                  <a:lnTo>
                    <a:pt x="2243137" y="247650"/>
                  </a:lnTo>
                  <a:lnTo>
                    <a:pt x="2066925" y="252412"/>
                  </a:lnTo>
                  <a:lnTo>
                    <a:pt x="1828800" y="273844"/>
                  </a:lnTo>
                  <a:lnTo>
                    <a:pt x="1681162" y="295275"/>
                  </a:lnTo>
                  <a:lnTo>
                    <a:pt x="1352550" y="321469"/>
                  </a:lnTo>
                  <a:lnTo>
                    <a:pt x="1164431" y="347662"/>
                  </a:lnTo>
                  <a:lnTo>
                    <a:pt x="1026319" y="371475"/>
                  </a:lnTo>
                  <a:lnTo>
                    <a:pt x="864394" y="407194"/>
                  </a:lnTo>
                  <a:lnTo>
                    <a:pt x="666750" y="464344"/>
                  </a:lnTo>
                  <a:lnTo>
                    <a:pt x="554831" y="504825"/>
                  </a:lnTo>
                  <a:lnTo>
                    <a:pt x="507206" y="523875"/>
                  </a:lnTo>
                  <a:lnTo>
                    <a:pt x="478631" y="531019"/>
                  </a:lnTo>
                  <a:lnTo>
                    <a:pt x="450056" y="535781"/>
                  </a:lnTo>
                  <a:lnTo>
                    <a:pt x="411956" y="531019"/>
                  </a:lnTo>
                  <a:lnTo>
                    <a:pt x="352425" y="516731"/>
                  </a:lnTo>
                  <a:lnTo>
                    <a:pt x="261937" y="478631"/>
                  </a:lnTo>
                  <a:lnTo>
                    <a:pt x="157162" y="414337"/>
                  </a:lnTo>
                  <a:lnTo>
                    <a:pt x="100012" y="373856"/>
                  </a:lnTo>
                  <a:lnTo>
                    <a:pt x="38100" y="326231"/>
                  </a:lnTo>
                  <a:lnTo>
                    <a:pt x="21431" y="309562"/>
                  </a:lnTo>
                  <a:lnTo>
                    <a:pt x="7144" y="290512"/>
                  </a:lnTo>
                  <a:lnTo>
                    <a:pt x="2381" y="271462"/>
                  </a:lnTo>
                  <a:lnTo>
                    <a:pt x="0" y="254794"/>
                  </a:lnTo>
                  <a:lnTo>
                    <a:pt x="2381" y="240506"/>
                  </a:lnTo>
                  <a:lnTo>
                    <a:pt x="14287" y="233362"/>
                  </a:lnTo>
                  <a:lnTo>
                    <a:pt x="30956" y="228600"/>
                  </a:lnTo>
                  <a:lnTo>
                    <a:pt x="52387" y="230981"/>
                  </a:lnTo>
                  <a:lnTo>
                    <a:pt x="104775" y="250031"/>
                  </a:lnTo>
                  <a:lnTo>
                    <a:pt x="138112" y="261937"/>
                  </a:lnTo>
                  <a:lnTo>
                    <a:pt x="190500" y="276225"/>
                  </a:lnTo>
                  <a:lnTo>
                    <a:pt x="285750" y="285750"/>
                  </a:lnTo>
                  <a:lnTo>
                    <a:pt x="381000" y="288131"/>
                  </a:lnTo>
                  <a:cubicBezTo>
                    <a:pt x="419892" y="285700"/>
                    <a:pt x="406375" y="285750"/>
                    <a:pt x="421481" y="285750"/>
                  </a:cubicBezTo>
                  <a:lnTo>
                    <a:pt x="511969" y="264319"/>
                  </a:lnTo>
                  <a:lnTo>
                    <a:pt x="75961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1">
              <a:extLst>
                <a:ext uri="{FF2B5EF4-FFF2-40B4-BE49-F238E27FC236}">
                  <a16:creationId xmlns:a16="http://schemas.microsoft.com/office/drawing/2014/main" id="{097DC33F-28BF-4A69-8FBA-79CEE8D59FC5}"/>
                </a:ext>
              </a:extLst>
            </p:cNvPr>
            <p:cNvSpPr/>
            <p:nvPr/>
          </p:nvSpPr>
          <p:spPr>
            <a:xfrm rot="16200000">
              <a:off x="4086225" y="3513138"/>
              <a:ext cx="4491038" cy="519112"/>
            </a:xfrm>
            <a:custGeom>
              <a:avLst/>
              <a:gdLst>
                <a:gd name="connsiteX0" fmla="*/ 2542032 w 4491533"/>
                <a:gd name="connsiteY0" fmla="*/ 193853 h 519379"/>
                <a:gd name="connsiteX1" fmla="*/ 3032151 w 4491533"/>
                <a:gd name="connsiteY1" fmla="*/ 193853 h 519379"/>
                <a:gd name="connsiteX2" fmla="*/ 3394253 w 4491533"/>
                <a:gd name="connsiteY2" fmla="*/ 193853 h 519379"/>
                <a:gd name="connsiteX3" fmla="*/ 3547872 w 4491533"/>
                <a:gd name="connsiteY3" fmla="*/ 193853 h 519379"/>
                <a:gd name="connsiteX4" fmla="*/ 3716122 w 4491533"/>
                <a:gd name="connsiteY4" fmla="*/ 193853 h 519379"/>
                <a:gd name="connsiteX5" fmla="*/ 3880714 w 4491533"/>
                <a:gd name="connsiteY5" fmla="*/ 193853 h 519379"/>
                <a:gd name="connsiteX6" fmla="*/ 3946551 w 4491533"/>
                <a:gd name="connsiteY6" fmla="*/ 193853 h 519379"/>
                <a:gd name="connsiteX7" fmla="*/ 4045306 w 4491533"/>
                <a:gd name="connsiteY7" fmla="*/ 193853 h 519379"/>
                <a:gd name="connsiteX8" fmla="*/ 4085539 w 4491533"/>
                <a:gd name="connsiteY8" fmla="*/ 190195 h 519379"/>
                <a:gd name="connsiteX9" fmla="*/ 4140403 w 4491533"/>
                <a:gd name="connsiteY9" fmla="*/ 182880 h 519379"/>
                <a:gd name="connsiteX10" fmla="*/ 4202583 w 4491533"/>
                <a:gd name="connsiteY10" fmla="*/ 168249 h 519379"/>
                <a:gd name="connsiteX11" fmla="*/ 4246474 w 4491533"/>
                <a:gd name="connsiteY11" fmla="*/ 153619 h 519379"/>
                <a:gd name="connsiteX12" fmla="*/ 4290365 w 4491533"/>
                <a:gd name="connsiteY12" fmla="*/ 135331 h 519379"/>
                <a:gd name="connsiteX13" fmla="*/ 4345229 w 4491533"/>
                <a:gd name="connsiteY13" fmla="*/ 102413 h 519379"/>
                <a:gd name="connsiteX14" fmla="*/ 4389120 w 4491533"/>
                <a:gd name="connsiteY14" fmla="*/ 69494 h 519379"/>
                <a:gd name="connsiteX15" fmla="*/ 4443984 w 4491533"/>
                <a:gd name="connsiteY15" fmla="*/ 18288 h 519379"/>
                <a:gd name="connsiteX16" fmla="*/ 4465930 w 4491533"/>
                <a:gd name="connsiteY16" fmla="*/ 0 h 519379"/>
                <a:gd name="connsiteX17" fmla="*/ 4476903 w 4491533"/>
                <a:gd name="connsiteY17" fmla="*/ 0 h 519379"/>
                <a:gd name="connsiteX18" fmla="*/ 4484218 w 4491533"/>
                <a:gd name="connsiteY18" fmla="*/ 7315 h 519379"/>
                <a:gd name="connsiteX19" fmla="*/ 4491533 w 4491533"/>
                <a:gd name="connsiteY19" fmla="*/ 18288 h 519379"/>
                <a:gd name="connsiteX20" fmla="*/ 4491533 w 4491533"/>
                <a:gd name="connsiteY20" fmla="*/ 47549 h 519379"/>
                <a:gd name="connsiteX21" fmla="*/ 4484218 w 4491533"/>
                <a:gd name="connsiteY21" fmla="*/ 117043 h 519379"/>
                <a:gd name="connsiteX22" fmla="*/ 4469587 w 4491533"/>
                <a:gd name="connsiteY22" fmla="*/ 179222 h 519379"/>
                <a:gd name="connsiteX23" fmla="*/ 4418381 w 4491533"/>
                <a:gd name="connsiteY23" fmla="*/ 292608 h 519379"/>
                <a:gd name="connsiteX24" fmla="*/ 4348887 w 4491533"/>
                <a:gd name="connsiteY24" fmla="*/ 427939 h 519379"/>
                <a:gd name="connsiteX25" fmla="*/ 4304995 w 4491533"/>
                <a:gd name="connsiteY25" fmla="*/ 486461 h 519379"/>
                <a:gd name="connsiteX26" fmla="*/ 4275735 w 4491533"/>
                <a:gd name="connsiteY26" fmla="*/ 508406 h 519379"/>
                <a:gd name="connsiteX27" fmla="*/ 4242816 w 4491533"/>
                <a:gd name="connsiteY27" fmla="*/ 519379 h 519379"/>
                <a:gd name="connsiteX28" fmla="*/ 4195267 w 4491533"/>
                <a:gd name="connsiteY28" fmla="*/ 512064 h 519379"/>
                <a:gd name="connsiteX29" fmla="*/ 4100170 w 4491533"/>
                <a:gd name="connsiteY29" fmla="*/ 486461 h 519379"/>
                <a:gd name="connsiteX30" fmla="*/ 3862426 w 4491533"/>
                <a:gd name="connsiteY30" fmla="*/ 468173 h 519379"/>
                <a:gd name="connsiteX31" fmla="*/ 3573475 w 4491533"/>
                <a:gd name="connsiteY31" fmla="*/ 446227 h 519379"/>
                <a:gd name="connsiteX32" fmla="*/ 3200400 w 4491533"/>
                <a:gd name="connsiteY32" fmla="*/ 438912 h 519379"/>
                <a:gd name="connsiteX33" fmla="*/ 2816352 w 4491533"/>
                <a:gd name="connsiteY33" fmla="*/ 438912 h 519379"/>
                <a:gd name="connsiteX34" fmla="*/ 2168957 w 4491533"/>
                <a:gd name="connsiteY34" fmla="*/ 438912 h 519379"/>
                <a:gd name="connsiteX35" fmla="*/ 2117751 w 4491533"/>
                <a:gd name="connsiteY35" fmla="*/ 438912 h 519379"/>
                <a:gd name="connsiteX36" fmla="*/ 1404519 w 4491533"/>
                <a:gd name="connsiteY36" fmla="*/ 438912 h 519379"/>
                <a:gd name="connsiteX37" fmla="*/ 1126541 w 4491533"/>
                <a:gd name="connsiteY37" fmla="*/ 438912 h 519379"/>
                <a:gd name="connsiteX38" fmla="*/ 892455 w 4491533"/>
                <a:gd name="connsiteY38" fmla="*/ 438912 h 519379"/>
                <a:gd name="connsiteX39" fmla="*/ 654711 w 4491533"/>
                <a:gd name="connsiteY39" fmla="*/ 438912 h 519379"/>
                <a:gd name="connsiteX40" fmla="*/ 442570 w 4491533"/>
                <a:gd name="connsiteY40" fmla="*/ 438912 h 519379"/>
                <a:gd name="connsiteX41" fmla="*/ 248717 w 4491533"/>
                <a:gd name="connsiteY41" fmla="*/ 431597 h 519379"/>
                <a:gd name="connsiteX42" fmla="*/ 164592 w 4491533"/>
                <a:gd name="connsiteY42" fmla="*/ 416966 h 519379"/>
                <a:gd name="connsiteX43" fmla="*/ 91440 w 4491533"/>
                <a:gd name="connsiteY43" fmla="*/ 398678 h 519379"/>
                <a:gd name="connsiteX44" fmla="*/ 40234 w 4491533"/>
                <a:gd name="connsiteY44" fmla="*/ 384048 h 519379"/>
                <a:gd name="connsiteX45" fmla="*/ 21946 w 4491533"/>
                <a:gd name="connsiteY45" fmla="*/ 373075 h 519379"/>
                <a:gd name="connsiteX46" fmla="*/ 0 w 4491533"/>
                <a:gd name="connsiteY46" fmla="*/ 354787 h 519379"/>
                <a:gd name="connsiteX47" fmla="*/ 0 w 4491533"/>
                <a:gd name="connsiteY47" fmla="*/ 343814 h 519379"/>
                <a:gd name="connsiteX48" fmla="*/ 21946 w 4491533"/>
                <a:gd name="connsiteY48" fmla="*/ 318211 h 519379"/>
                <a:gd name="connsiteX49" fmla="*/ 47549 w 4491533"/>
                <a:gd name="connsiteY49" fmla="*/ 303581 h 519379"/>
                <a:gd name="connsiteX50" fmla="*/ 109728 w 4491533"/>
                <a:gd name="connsiteY50" fmla="*/ 277977 h 519379"/>
                <a:gd name="connsiteX51" fmla="*/ 197511 w 4491533"/>
                <a:gd name="connsiteY51" fmla="*/ 256032 h 519379"/>
                <a:gd name="connsiteX52" fmla="*/ 303581 w 4491533"/>
                <a:gd name="connsiteY52" fmla="*/ 234086 h 519379"/>
                <a:gd name="connsiteX53" fmla="*/ 384048 w 4491533"/>
                <a:gd name="connsiteY53" fmla="*/ 223113 h 519379"/>
                <a:gd name="connsiteX54" fmla="*/ 552298 w 4491533"/>
                <a:gd name="connsiteY54" fmla="*/ 215798 h 519379"/>
                <a:gd name="connsiteX55" fmla="*/ 768096 w 4491533"/>
                <a:gd name="connsiteY55" fmla="*/ 212141 h 519379"/>
                <a:gd name="connsiteX56" fmla="*/ 1071677 w 4491533"/>
                <a:gd name="connsiteY56" fmla="*/ 208483 h 519379"/>
                <a:gd name="connsiteX57" fmla="*/ 1378915 w 4491533"/>
                <a:gd name="connsiteY57" fmla="*/ 201168 h 519379"/>
                <a:gd name="connsiteX58" fmla="*/ 1722730 w 4491533"/>
                <a:gd name="connsiteY58" fmla="*/ 197510 h 519379"/>
                <a:gd name="connsiteX59" fmla="*/ 2542032 w 4491533"/>
                <a:gd name="connsiteY59" fmla="*/ 193853 h 5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91533" h="519379">
                  <a:moveTo>
                    <a:pt x="2542032" y="193853"/>
                  </a:moveTo>
                  <a:lnTo>
                    <a:pt x="3032151" y="193853"/>
                  </a:lnTo>
                  <a:lnTo>
                    <a:pt x="3394253" y="193853"/>
                  </a:lnTo>
                  <a:lnTo>
                    <a:pt x="3547872" y="193853"/>
                  </a:lnTo>
                  <a:lnTo>
                    <a:pt x="3716122" y="193853"/>
                  </a:lnTo>
                  <a:lnTo>
                    <a:pt x="3880714" y="193853"/>
                  </a:lnTo>
                  <a:lnTo>
                    <a:pt x="3946551" y="193853"/>
                  </a:lnTo>
                  <a:lnTo>
                    <a:pt x="4045306" y="193853"/>
                  </a:lnTo>
                  <a:lnTo>
                    <a:pt x="4085539" y="190195"/>
                  </a:lnTo>
                  <a:lnTo>
                    <a:pt x="4140403" y="182880"/>
                  </a:lnTo>
                  <a:lnTo>
                    <a:pt x="4202583" y="168249"/>
                  </a:lnTo>
                  <a:lnTo>
                    <a:pt x="4246474" y="153619"/>
                  </a:lnTo>
                  <a:lnTo>
                    <a:pt x="4290365" y="135331"/>
                  </a:lnTo>
                  <a:lnTo>
                    <a:pt x="4345229" y="102413"/>
                  </a:lnTo>
                  <a:lnTo>
                    <a:pt x="4389120" y="69494"/>
                  </a:lnTo>
                  <a:lnTo>
                    <a:pt x="4443984" y="18288"/>
                  </a:lnTo>
                  <a:lnTo>
                    <a:pt x="4465930" y="0"/>
                  </a:lnTo>
                  <a:lnTo>
                    <a:pt x="4476903" y="0"/>
                  </a:lnTo>
                  <a:lnTo>
                    <a:pt x="4484218" y="7315"/>
                  </a:lnTo>
                  <a:lnTo>
                    <a:pt x="4491533" y="18288"/>
                  </a:lnTo>
                  <a:lnTo>
                    <a:pt x="4491533" y="47549"/>
                  </a:lnTo>
                  <a:lnTo>
                    <a:pt x="4484218" y="117043"/>
                  </a:lnTo>
                  <a:lnTo>
                    <a:pt x="4469587" y="179222"/>
                  </a:lnTo>
                  <a:lnTo>
                    <a:pt x="4418381" y="292608"/>
                  </a:lnTo>
                  <a:lnTo>
                    <a:pt x="4348887" y="427939"/>
                  </a:lnTo>
                  <a:lnTo>
                    <a:pt x="4304995" y="486461"/>
                  </a:lnTo>
                  <a:lnTo>
                    <a:pt x="4275735" y="508406"/>
                  </a:lnTo>
                  <a:lnTo>
                    <a:pt x="4242816" y="519379"/>
                  </a:lnTo>
                  <a:lnTo>
                    <a:pt x="4195267" y="512064"/>
                  </a:lnTo>
                  <a:lnTo>
                    <a:pt x="4100170" y="486461"/>
                  </a:lnTo>
                  <a:lnTo>
                    <a:pt x="3862426" y="468173"/>
                  </a:lnTo>
                  <a:lnTo>
                    <a:pt x="3573475" y="446227"/>
                  </a:lnTo>
                  <a:lnTo>
                    <a:pt x="3200400" y="438912"/>
                  </a:lnTo>
                  <a:lnTo>
                    <a:pt x="2816352" y="438912"/>
                  </a:lnTo>
                  <a:lnTo>
                    <a:pt x="2168957" y="438912"/>
                  </a:lnTo>
                  <a:lnTo>
                    <a:pt x="2117751" y="438912"/>
                  </a:lnTo>
                  <a:lnTo>
                    <a:pt x="1404519" y="438912"/>
                  </a:lnTo>
                  <a:lnTo>
                    <a:pt x="1126541" y="438912"/>
                  </a:lnTo>
                  <a:lnTo>
                    <a:pt x="892455" y="438912"/>
                  </a:lnTo>
                  <a:lnTo>
                    <a:pt x="654711" y="438912"/>
                  </a:lnTo>
                  <a:lnTo>
                    <a:pt x="442570" y="438912"/>
                  </a:lnTo>
                  <a:lnTo>
                    <a:pt x="248717" y="431597"/>
                  </a:lnTo>
                  <a:lnTo>
                    <a:pt x="164592" y="416966"/>
                  </a:lnTo>
                  <a:lnTo>
                    <a:pt x="91440" y="398678"/>
                  </a:lnTo>
                  <a:lnTo>
                    <a:pt x="40234" y="384048"/>
                  </a:lnTo>
                  <a:lnTo>
                    <a:pt x="21946" y="373075"/>
                  </a:lnTo>
                  <a:lnTo>
                    <a:pt x="0" y="354787"/>
                  </a:lnTo>
                  <a:lnTo>
                    <a:pt x="0" y="343814"/>
                  </a:lnTo>
                  <a:lnTo>
                    <a:pt x="21946" y="318211"/>
                  </a:lnTo>
                  <a:lnTo>
                    <a:pt x="47549" y="303581"/>
                  </a:lnTo>
                  <a:lnTo>
                    <a:pt x="109728" y="277977"/>
                  </a:lnTo>
                  <a:lnTo>
                    <a:pt x="197511" y="256032"/>
                  </a:lnTo>
                  <a:lnTo>
                    <a:pt x="303581" y="234086"/>
                  </a:lnTo>
                  <a:lnTo>
                    <a:pt x="384048" y="223113"/>
                  </a:lnTo>
                  <a:lnTo>
                    <a:pt x="552298" y="215798"/>
                  </a:lnTo>
                  <a:lnTo>
                    <a:pt x="768096" y="212141"/>
                  </a:lnTo>
                  <a:lnTo>
                    <a:pt x="1071677" y="208483"/>
                  </a:lnTo>
                  <a:lnTo>
                    <a:pt x="1378915" y="201168"/>
                  </a:lnTo>
                  <a:lnTo>
                    <a:pt x="1722730" y="197510"/>
                  </a:lnTo>
                  <a:lnTo>
                    <a:pt x="2542032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0797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8E962CA-4A06-44A6-B5B7-259DB7C10BDF}"/>
              </a:ext>
            </a:extLst>
          </p:cNvPr>
          <p:cNvGrpSpPr/>
          <p:nvPr/>
        </p:nvGrpSpPr>
        <p:grpSpPr>
          <a:xfrm>
            <a:off x="2514600" y="1527175"/>
            <a:ext cx="4914900" cy="4491038"/>
            <a:chOff x="2514600" y="1527175"/>
            <a:chExt cx="4914900" cy="4491038"/>
          </a:xfrm>
        </p:grpSpPr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8ED36028-ECB8-E641-9244-259FF0252506}"/>
                </a:ext>
              </a:extLst>
            </p:cNvPr>
            <p:cNvSpPr/>
            <p:nvPr/>
          </p:nvSpPr>
          <p:spPr>
            <a:xfrm>
              <a:off x="2689225" y="2152650"/>
              <a:ext cx="706438" cy="849313"/>
            </a:xfrm>
            <a:custGeom>
              <a:avLst/>
              <a:gdLst>
                <a:gd name="connsiteX0" fmla="*/ 283369 w 707232"/>
                <a:gd name="connsiteY0" fmla="*/ 383381 h 850106"/>
                <a:gd name="connsiteX1" fmla="*/ 214313 w 707232"/>
                <a:gd name="connsiteY1" fmla="*/ 292894 h 850106"/>
                <a:gd name="connsiteX2" fmla="*/ 147638 w 707232"/>
                <a:gd name="connsiteY2" fmla="*/ 211931 h 850106"/>
                <a:gd name="connsiteX3" fmla="*/ 85725 w 707232"/>
                <a:gd name="connsiteY3" fmla="*/ 140494 h 850106"/>
                <a:gd name="connsiteX4" fmla="*/ 35719 w 707232"/>
                <a:gd name="connsiteY4" fmla="*/ 85725 h 850106"/>
                <a:gd name="connsiteX5" fmla="*/ 19050 w 707232"/>
                <a:gd name="connsiteY5" fmla="*/ 69056 h 850106"/>
                <a:gd name="connsiteX6" fmla="*/ 7144 w 707232"/>
                <a:gd name="connsiteY6" fmla="*/ 45244 h 850106"/>
                <a:gd name="connsiteX7" fmla="*/ 0 w 707232"/>
                <a:gd name="connsiteY7" fmla="*/ 14288 h 850106"/>
                <a:gd name="connsiteX8" fmla="*/ 2382 w 707232"/>
                <a:gd name="connsiteY8" fmla="*/ 2381 h 850106"/>
                <a:gd name="connsiteX9" fmla="*/ 7144 w 707232"/>
                <a:gd name="connsiteY9" fmla="*/ 0 h 850106"/>
                <a:gd name="connsiteX10" fmla="*/ 28575 w 707232"/>
                <a:gd name="connsiteY10" fmla="*/ 7144 h 850106"/>
                <a:gd name="connsiteX11" fmla="*/ 64294 w 707232"/>
                <a:gd name="connsiteY11" fmla="*/ 26194 h 850106"/>
                <a:gd name="connsiteX12" fmla="*/ 133350 w 707232"/>
                <a:gd name="connsiteY12" fmla="*/ 66675 h 850106"/>
                <a:gd name="connsiteX13" fmla="*/ 211932 w 707232"/>
                <a:gd name="connsiteY13" fmla="*/ 119063 h 850106"/>
                <a:gd name="connsiteX14" fmla="*/ 309563 w 707232"/>
                <a:gd name="connsiteY14" fmla="*/ 185738 h 850106"/>
                <a:gd name="connsiteX15" fmla="*/ 381000 w 707232"/>
                <a:gd name="connsiteY15" fmla="*/ 240506 h 850106"/>
                <a:gd name="connsiteX16" fmla="*/ 442913 w 707232"/>
                <a:gd name="connsiteY16" fmla="*/ 288131 h 850106"/>
                <a:gd name="connsiteX17" fmla="*/ 502444 w 707232"/>
                <a:gd name="connsiteY17" fmla="*/ 342900 h 850106"/>
                <a:gd name="connsiteX18" fmla="*/ 569119 w 707232"/>
                <a:gd name="connsiteY18" fmla="*/ 409575 h 850106"/>
                <a:gd name="connsiteX19" fmla="*/ 621507 w 707232"/>
                <a:gd name="connsiteY19" fmla="*/ 466725 h 850106"/>
                <a:gd name="connsiteX20" fmla="*/ 666750 w 707232"/>
                <a:gd name="connsiteY20" fmla="*/ 528638 h 850106"/>
                <a:gd name="connsiteX21" fmla="*/ 685800 w 707232"/>
                <a:gd name="connsiteY21" fmla="*/ 571500 h 850106"/>
                <a:gd name="connsiteX22" fmla="*/ 704850 w 707232"/>
                <a:gd name="connsiteY22" fmla="*/ 664369 h 850106"/>
                <a:gd name="connsiteX23" fmla="*/ 707232 w 707232"/>
                <a:gd name="connsiteY23" fmla="*/ 711994 h 850106"/>
                <a:gd name="connsiteX24" fmla="*/ 697707 w 707232"/>
                <a:gd name="connsiteY24" fmla="*/ 766763 h 850106"/>
                <a:gd name="connsiteX25" fmla="*/ 683419 w 707232"/>
                <a:gd name="connsiteY25" fmla="*/ 795338 h 850106"/>
                <a:gd name="connsiteX26" fmla="*/ 652463 w 707232"/>
                <a:gd name="connsiteY26" fmla="*/ 826294 h 850106"/>
                <a:gd name="connsiteX27" fmla="*/ 623888 w 707232"/>
                <a:gd name="connsiteY27" fmla="*/ 842963 h 850106"/>
                <a:gd name="connsiteX28" fmla="*/ 595313 w 707232"/>
                <a:gd name="connsiteY28" fmla="*/ 850106 h 850106"/>
                <a:gd name="connsiteX29" fmla="*/ 566738 w 707232"/>
                <a:gd name="connsiteY29" fmla="*/ 842963 h 850106"/>
                <a:gd name="connsiteX30" fmla="*/ 538163 w 707232"/>
                <a:gd name="connsiteY30" fmla="*/ 826294 h 850106"/>
                <a:gd name="connsiteX31" fmla="*/ 516732 w 707232"/>
                <a:gd name="connsiteY31" fmla="*/ 804863 h 850106"/>
                <a:gd name="connsiteX32" fmla="*/ 495300 w 707232"/>
                <a:gd name="connsiteY32" fmla="*/ 781050 h 850106"/>
                <a:gd name="connsiteX33" fmla="*/ 469107 w 707232"/>
                <a:gd name="connsiteY33" fmla="*/ 738188 h 850106"/>
                <a:gd name="connsiteX34" fmla="*/ 438150 w 707232"/>
                <a:gd name="connsiteY34" fmla="*/ 664369 h 850106"/>
                <a:gd name="connsiteX35" fmla="*/ 409575 w 707232"/>
                <a:gd name="connsiteY35" fmla="*/ 590550 h 850106"/>
                <a:gd name="connsiteX36" fmla="*/ 373857 w 707232"/>
                <a:gd name="connsiteY36" fmla="*/ 523875 h 850106"/>
                <a:gd name="connsiteX37" fmla="*/ 330994 w 707232"/>
                <a:gd name="connsiteY37" fmla="*/ 450056 h 850106"/>
                <a:gd name="connsiteX38" fmla="*/ 283369 w 707232"/>
                <a:gd name="connsiteY38" fmla="*/ 38338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7232" h="850106">
                  <a:moveTo>
                    <a:pt x="283369" y="383381"/>
                  </a:moveTo>
                  <a:lnTo>
                    <a:pt x="214313" y="292894"/>
                  </a:lnTo>
                  <a:lnTo>
                    <a:pt x="147638" y="211931"/>
                  </a:lnTo>
                  <a:lnTo>
                    <a:pt x="85725" y="140494"/>
                  </a:lnTo>
                  <a:lnTo>
                    <a:pt x="35719" y="85725"/>
                  </a:lnTo>
                  <a:lnTo>
                    <a:pt x="19050" y="69056"/>
                  </a:lnTo>
                  <a:lnTo>
                    <a:pt x="7144" y="45244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7144" y="0"/>
                  </a:lnTo>
                  <a:lnTo>
                    <a:pt x="28575" y="7144"/>
                  </a:lnTo>
                  <a:lnTo>
                    <a:pt x="64294" y="26194"/>
                  </a:lnTo>
                  <a:lnTo>
                    <a:pt x="133350" y="66675"/>
                  </a:lnTo>
                  <a:lnTo>
                    <a:pt x="211932" y="119063"/>
                  </a:lnTo>
                  <a:lnTo>
                    <a:pt x="309563" y="185738"/>
                  </a:lnTo>
                  <a:lnTo>
                    <a:pt x="381000" y="240506"/>
                  </a:lnTo>
                  <a:lnTo>
                    <a:pt x="442913" y="288131"/>
                  </a:lnTo>
                  <a:lnTo>
                    <a:pt x="502444" y="342900"/>
                  </a:lnTo>
                  <a:lnTo>
                    <a:pt x="569119" y="409575"/>
                  </a:lnTo>
                  <a:lnTo>
                    <a:pt x="621507" y="466725"/>
                  </a:lnTo>
                  <a:lnTo>
                    <a:pt x="666750" y="528638"/>
                  </a:lnTo>
                  <a:lnTo>
                    <a:pt x="685800" y="571500"/>
                  </a:lnTo>
                  <a:lnTo>
                    <a:pt x="704850" y="664369"/>
                  </a:lnTo>
                  <a:lnTo>
                    <a:pt x="707232" y="711994"/>
                  </a:lnTo>
                  <a:lnTo>
                    <a:pt x="697707" y="766763"/>
                  </a:lnTo>
                  <a:lnTo>
                    <a:pt x="683419" y="795338"/>
                  </a:lnTo>
                  <a:lnTo>
                    <a:pt x="652463" y="826294"/>
                  </a:lnTo>
                  <a:lnTo>
                    <a:pt x="623888" y="842963"/>
                  </a:lnTo>
                  <a:lnTo>
                    <a:pt x="595313" y="850106"/>
                  </a:lnTo>
                  <a:lnTo>
                    <a:pt x="566738" y="842963"/>
                  </a:lnTo>
                  <a:lnTo>
                    <a:pt x="538163" y="826294"/>
                  </a:lnTo>
                  <a:lnTo>
                    <a:pt x="516732" y="804863"/>
                  </a:lnTo>
                  <a:lnTo>
                    <a:pt x="495300" y="781050"/>
                  </a:lnTo>
                  <a:lnTo>
                    <a:pt x="469107" y="738188"/>
                  </a:lnTo>
                  <a:lnTo>
                    <a:pt x="438150" y="664369"/>
                  </a:lnTo>
                  <a:lnTo>
                    <a:pt x="409575" y="590550"/>
                  </a:lnTo>
                  <a:lnTo>
                    <a:pt x="373857" y="523875"/>
                  </a:lnTo>
                  <a:lnTo>
                    <a:pt x="330994" y="450056"/>
                  </a:lnTo>
                  <a:lnTo>
                    <a:pt x="283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EFDF9207-AC85-364D-848B-ECA28576058A}"/>
                </a:ext>
              </a:extLst>
            </p:cNvPr>
            <p:cNvSpPr/>
            <p:nvPr/>
          </p:nvSpPr>
          <p:spPr>
            <a:xfrm>
              <a:off x="4214813" y="1943100"/>
              <a:ext cx="612775" cy="814388"/>
            </a:xfrm>
            <a:custGeom>
              <a:avLst/>
              <a:gdLst>
                <a:gd name="connsiteX0" fmla="*/ 397668 w 611981"/>
                <a:gd name="connsiteY0" fmla="*/ 481013 h 814388"/>
                <a:gd name="connsiteX1" fmla="*/ 514350 w 611981"/>
                <a:gd name="connsiteY1" fmla="*/ 364331 h 814388"/>
                <a:gd name="connsiteX2" fmla="*/ 573881 w 611981"/>
                <a:gd name="connsiteY2" fmla="*/ 304800 h 814388"/>
                <a:gd name="connsiteX3" fmla="*/ 595312 w 611981"/>
                <a:gd name="connsiteY3" fmla="*/ 288131 h 814388"/>
                <a:gd name="connsiteX4" fmla="*/ 604837 w 611981"/>
                <a:gd name="connsiteY4" fmla="*/ 278606 h 814388"/>
                <a:gd name="connsiteX5" fmla="*/ 609600 w 611981"/>
                <a:gd name="connsiteY5" fmla="*/ 271463 h 814388"/>
                <a:gd name="connsiteX6" fmla="*/ 611981 w 611981"/>
                <a:gd name="connsiteY6" fmla="*/ 257175 h 814388"/>
                <a:gd name="connsiteX7" fmla="*/ 602456 w 611981"/>
                <a:gd name="connsiteY7" fmla="*/ 226219 h 814388"/>
                <a:gd name="connsiteX8" fmla="*/ 588168 w 611981"/>
                <a:gd name="connsiteY8" fmla="*/ 202406 h 814388"/>
                <a:gd name="connsiteX9" fmla="*/ 552450 w 611981"/>
                <a:gd name="connsiteY9" fmla="*/ 164306 h 814388"/>
                <a:gd name="connsiteX10" fmla="*/ 504825 w 611981"/>
                <a:gd name="connsiteY10" fmla="*/ 123825 h 814388"/>
                <a:gd name="connsiteX11" fmla="*/ 440531 w 611981"/>
                <a:gd name="connsiteY11" fmla="*/ 78581 h 814388"/>
                <a:gd name="connsiteX12" fmla="*/ 388143 w 611981"/>
                <a:gd name="connsiteY12" fmla="*/ 45244 h 814388"/>
                <a:gd name="connsiteX13" fmla="*/ 335756 w 611981"/>
                <a:gd name="connsiteY13" fmla="*/ 21431 h 814388"/>
                <a:gd name="connsiteX14" fmla="*/ 292893 w 611981"/>
                <a:gd name="connsiteY14" fmla="*/ 7144 h 814388"/>
                <a:gd name="connsiteX15" fmla="*/ 252412 w 611981"/>
                <a:gd name="connsiteY15" fmla="*/ 0 h 814388"/>
                <a:gd name="connsiteX16" fmla="*/ 235743 w 611981"/>
                <a:gd name="connsiteY16" fmla="*/ 2381 h 814388"/>
                <a:gd name="connsiteX17" fmla="*/ 230981 w 611981"/>
                <a:gd name="connsiteY17" fmla="*/ 9525 h 814388"/>
                <a:gd name="connsiteX18" fmla="*/ 228600 w 611981"/>
                <a:gd name="connsiteY18" fmla="*/ 28575 h 814388"/>
                <a:gd name="connsiteX19" fmla="*/ 235743 w 611981"/>
                <a:gd name="connsiteY19" fmla="*/ 61913 h 814388"/>
                <a:gd name="connsiteX20" fmla="*/ 245268 w 611981"/>
                <a:gd name="connsiteY20" fmla="*/ 88106 h 814388"/>
                <a:gd name="connsiteX21" fmla="*/ 254793 w 611981"/>
                <a:gd name="connsiteY21" fmla="*/ 119063 h 814388"/>
                <a:gd name="connsiteX22" fmla="*/ 259556 w 611981"/>
                <a:gd name="connsiteY22" fmla="*/ 145256 h 814388"/>
                <a:gd name="connsiteX23" fmla="*/ 259556 w 611981"/>
                <a:gd name="connsiteY23" fmla="*/ 192881 h 814388"/>
                <a:gd name="connsiteX24" fmla="*/ 252412 w 611981"/>
                <a:gd name="connsiteY24" fmla="*/ 240506 h 814388"/>
                <a:gd name="connsiteX25" fmla="*/ 238125 w 611981"/>
                <a:gd name="connsiteY25" fmla="*/ 283369 h 814388"/>
                <a:gd name="connsiteX26" fmla="*/ 166687 w 611981"/>
                <a:gd name="connsiteY26" fmla="*/ 431006 h 814388"/>
                <a:gd name="connsiteX27" fmla="*/ 90487 w 611981"/>
                <a:gd name="connsiteY27" fmla="*/ 597694 h 814388"/>
                <a:gd name="connsiteX28" fmla="*/ 33337 w 611981"/>
                <a:gd name="connsiteY28" fmla="*/ 716756 h 814388"/>
                <a:gd name="connsiteX29" fmla="*/ 16668 w 611981"/>
                <a:gd name="connsiteY29" fmla="*/ 752475 h 814388"/>
                <a:gd name="connsiteX30" fmla="*/ 7143 w 611981"/>
                <a:gd name="connsiteY30" fmla="*/ 773906 h 814388"/>
                <a:gd name="connsiteX31" fmla="*/ 0 w 611981"/>
                <a:gd name="connsiteY31" fmla="*/ 800100 h 814388"/>
                <a:gd name="connsiteX32" fmla="*/ 0 w 611981"/>
                <a:gd name="connsiteY32" fmla="*/ 809625 h 814388"/>
                <a:gd name="connsiteX33" fmla="*/ 4762 w 611981"/>
                <a:gd name="connsiteY33" fmla="*/ 814388 h 814388"/>
                <a:gd name="connsiteX34" fmla="*/ 33337 w 611981"/>
                <a:gd name="connsiteY34" fmla="*/ 809625 h 814388"/>
                <a:gd name="connsiteX35" fmla="*/ 92868 w 611981"/>
                <a:gd name="connsiteY35" fmla="*/ 781050 h 814388"/>
                <a:gd name="connsiteX36" fmla="*/ 109537 w 611981"/>
                <a:gd name="connsiteY36" fmla="*/ 769144 h 814388"/>
                <a:gd name="connsiteX37" fmla="*/ 195262 w 611981"/>
                <a:gd name="connsiteY37" fmla="*/ 683419 h 814388"/>
                <a:gd name="connsiteX38" fmla="*/ 283368 w 611981"/>
                <a:gd name="connsiteY38" fmla="*/ 592931 h 814388"/>
                <a:gd name="connsiteX39" fmla="*/ 397668 w 611981"/>
                <a:gd name="connsiteY39" fmla="*/ 481013 h 8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1981" h="814388">
                  <a:moveTo>
                    <a:pt x="397668" y="481013"/>
                  </a:moveTo>
                  <a:lnTo>
                    <a:pt x="514350" y="364331"/>
                  </a:lnTo>
                  <a:lnTo>
                    <a:pt x="573881" y="304800"/>
                  </a:lnTo>
                  <a:lnTo>
                    <a:pt x="595312" y="288131"/>
                  </a:lnTo>
                  <a:lnTo>
                    <a:pt x="604837" y="278606"/>
                  </a:lnTo>
                  <a:lnTo>
                    <a:pt x="609600" y="271463"/>
                  </a:lnTo>
                  <a:lnTo>
                    <a:pt x="611981" y="257175"/>
                  </a:lnTo>
                  <a:lnTo>
                    <a:pt x="602456" y="226219"/>
                  </a:lnTo>
                  <a:lnTo>
                    <a:pt x="588168" y="202406"/>
                  </a:lnTo>
                  <a:lnTo>
                    <a:pt x="552450" y="164306"/>
                  </a:lnTo>
                  <a:lnTo>
                    <a:pt x="504825" y="123825"/>
                  </a:lnTo>
                  <a:lnTo>
                    <a:pt x="440531" y="78581"/>
                  </a:lnTo>
                  <a:lnTo>
                    <a:pt x="388143" y="45244"/>
                  </a:lnTo>
                  <a:lnTo>
                    <a:pt x="335756" y="21431"/>
                  </a:lnTo>
                  <a:lnTo>
                    <a:pt x="292893" y="7144"/>
                  </a:lnTo>
                  <a:lnTo>
                    <a:pt x="252412" y="0"/>
                  </a:lnTo>
                  <a:lnTo>
                    <a:pt x="235743" y="2381"/>
                  </a:lnTo>
                  <a:lnTo>
                    <a:pt x="230981" y="9525"/>
                  </a:lnTo>
                  <a:lnTo>
                    <a:pt x="228600" y="28575"/>
                  </a:lnTo>
                  <a:lnTo>
                    <a:pt x="235743" y="61913"/>
                  </a:lnTo>
                  <a:lnTo>
                    <a:pt x="245268" y="88106"/>
                  </a:lnTo>
                  <a:lnTo>
                    <a:pt x="254793" y="119063"/>
                  </a:lnTo>
                  <a:lnTo>
                    <a:pt x="259556" y="145256"/>
                  </a:lnTo>
                  <a:lnTo>
                    <a:pt x="259556" y="192881"/>
                  </a:lnTo>
                  <a:lnTo>
                    <a:pt x="252412" y="240506"/>
                  </a:lnTo>
                  <a:lnTo>
                    <a:pt x="238125" y="283369"/>
                  </a:lnTo>
                  <a:lnTo>
                    <a:pt x="166687" y="431006"/>
                  </a:lnTo>
                  <a:lnTo>
                    <a:pt x="90487" y="597694"/>
                  </a:lnTo>
                  <a:lnTo>
                    <a:pt x="33337" y="716756"/>
                  </a:lnTo>
                  <a:lnTo>
                    <a:pt x="16668" y="752475"/>
                  </a:lnTo>
                  <a:lnTo>
                    <a:pt x="7143" y="773906"/>
                  </a:lnTo>
                  <a:lnTo>
                    <a:pt x="0" y="800100"/>
                  </a:lnTo>
                  <a:lnTo>
                    <a:pt x="0" y="809625"/>
                  </a:lnTo>
                  <a:lnTo>
                    <a:pt x="4762" y="814388"/>
                  </a:lnTo>
                  <a:lnTo>
                    <a:pt x="33337" y="809625"/>
                  </a:lnTo>
                  <a:lnTo>
                    <a:pt x="92868" y="781050"/>
                  </a:lnTo>
                  <a:lnTo>
                    <a:pt x="109537" y="769144"/>
                  </a:lnTo>
                  <a:lnTo>
                    <a:pt x="195262" y="683419"/>
                  </a:lnTo>
                  <a:lnTo>
                    <a:pt x="283368" y="592931"/>
                  </a:lnTo>
                  <a:lnTo>
                    <a:pt x="397668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081AD43B-4BCB-0E4E-B2DC-CBCF82E81CC1}"/>
                </a:ext>
              </a:extLst>
            </p:cNvPr>
            <p:cNvSpPr/>
            <p:nvPr/>
          </p:nvSpPr>
          <p:spPr>
            <a:xfrm>
              <a:off x="2657475" y="3046413"/>
              <a:ext cx="2090738" cy="641350"/>
            </a:xfrm>
            <a:custGeom>
              <a:avLst/>
              <a:gdLst>
                <a:gd name="connsiteX0" fmla="*/ 585788 w 2090738"/>
                <a:gd name="connsiteY0" fmla="*/ 326231 h 642937"/>
                <a:gd name="connsiteX1" fmla="*/ 716756 w 2090738"/>
                <a:gd name="connsiteY1" fmla="*/ 295275 h 642937"/>
                <a:gd name="connsiteX2" fmla="*/ 883444 w 2090738"/>
                <a:gd name="connsiteY2" fmla="*/ 247650 h 642937"/>
                <a:gd name="connsiteX3" fmla="*/ 1076325 w 2090738"/>
                <a:gd name="connsiteY3" fmla="*/ 185737 h 642937"/>
                <a:gd name="connsiteX4" fmla="*/ 1116806 w 2090738"/>
                <a:gd name="connsiteY4" fmla="*/ 171450 h 642937"/>
                <a:gd name="connsiteX5" fmla="*/ 1266825 w 2090738"/>
                <a:gd name="connsiteY5" fmla="*/ 138112 h 642937"/>
                <a:gd name="connsiteX6" fmla="*/ 1345406 w 2090738"/>
                <a:gd name="connsiteY6" fmla="*/ 128587 h 642937"/>
                <a:gd name="connsiteX7" fmla="*/ 1454944 w 2090738"/>
                <a:gd name="connsiteY7" fmla="*/ 107156 h 642937"/>
                <a:gd name="connsiteX8" fmla="*/ 1528763 w 2090738"/>
                <a:gd name="connsiteY8" fmla="*/ 88106 h 642937"/>
                <a:gd name="connsiteX9" fmla="*/ 1595438 w 2090738"/>
                <a:gd name="connsiteY9" fmla="*/ 64294 h 642937"/>
                <a:gd name="connsiteX10" fmla="*/ 1657350 w 2090738"/>
                <a:gd name="connsiteY10" fmla="*/ 38100 h 642937"/>
                <a:gd name="connsiteX11" fmla="*/ 1704975 w 2090738"/>
                <a:gd name="connsiteY11" fmla="*/ 4762 h 642937"/>
                <a:gd name="connsiteX12" fmla="*/ 1728788 w 2090738"/>
                <a:gd name="connsiteY12" fmla="*/ 0 h 642937"/>
                <a:gd name="connsiteX13" fmla="*/ 1790700 w 2090738"/>
                <a:gd name="connsiteY13" fmla="*/ 2381 h 642937"/>
                <a:gd name="connsiteX14" fmla="*/ 1845469 w 2090738"/>
                <a:gd name="connsiteY14" fmla="*/ 16669 h 642937"/>
                <a:gd name="connsiteX15" fmla="*/ 1905000 w 2090738"/>
                <a:gd name="connsiteY15" fmla="*/ 38100 h 642937"/>
                <a:gd name="connsiteX16" fmla="*/ 1969294 w 2090738"/>
                <a:gd name="connsiteY16" fmla="*/ 66675 h 642937"/>
                <a:gd name="connsiteX17" fmla="*/ 2016919 w 2090738"/>
                <a:gd name="connsiteY17" fmla="*/ 92869 h 642937"/>
                <a:gd name="connsiteX18" fmla="*/ 2052638 w 2090738"/>
                <a:gd name="connsiteY18" fmla="*/ 116681 h 642937"/>
                <a:gd name="connsiteX19" fmla="*/ 2069306 w 2090738"/>
                <a:gd name="connsiteY19" fmla="*/ 128587 h 642937"/>
                <a:gd name="connsiteX20" fmla="*/ 2081213 w 2090738"/>
                <a:gd name="connsiteY20" fmla="*/ 140494 h 642937"/>
                <a:gd name="connsiteX21" fmla="*/ 2085975 w 2090738"/>
                <a:gd name="connsiteY21" fmla="*/ 150019 h 642937"/>
                <a:gd name="connsiteX22" fmla="*/ 2090738 w 2090738"/>
                <a:gd name="connsiteY22" fmla="*/ 159544 h 642937"/>
                <a:gd name="connsiteX23" fmla="*/ 2090738 w 2090738"/>
                <a:gd name="connsiteY23" fmla="*/ 171450 h 642937"/>
                <a:gd name="connsiteX24" fmla="*/ 2083594 w 2090738"/>
                <a:gd name="connsiteY24" fmla="*/ 188119 h 642937"/>
                <a:gd name="connsiteX25" fmla="*/ 2071688 w 2090738"/>
                <a:gd name="connsiteY25" fmla="*/ 202406 h 642937"/>
                <a:gd name="connsiteX26" fmla="*/ 2028825 w 2090738"/>
                <a:gd name="connsiteY26" fmla="*/ 221456 h 642937"/>
                <a:gd name="connsiteX27" fmla="*/ 1962150 w 2090738"/>
                <a:gd name="connsiteY27" fmla="*/ 235744 h 642937"/>
                <a:gd name="connsiteX28" fmla="*/ 1835944 w 2090738"/>
                <a:gd name="connsiteY28" fmla="*/ 257175 h 642937"/>
                <a:gd name="connsiteX29" fmla="*/ 1662113 w 2090738"/>
                <a:gd name="connsiteY29" fmla="*/ 285750 h 642937"/>
                <a:gd name="connsiteX30" fmla="*/ 1350169 w 2090738"/>
                <a:gd name="connsiteY30" fmla="*/ 328612 h 642937"/>
                <a:gd name="connsiteX31" fmla="*/ 1250156 w 2090738"/>
                <a:gd name="connsiteY31" fmla="*/ 345281 h 642937"/>
                <a:gd name="connsiteX32" fmla="*/ 1016794 w 2090738"/>
                <a:gd name="connsiteY32" fmla="*/ 428625 h 642937"/>
                <a:gd name="connsiteX33" fmla="*/ 935831 w 2090738"/>
                <a:gd name="connsiteY33" fmla="*/ 445294 h 642937"/>
                <a:gd name="connsiteX34" fmla="*/ 800100 w 2090738"/>
                <a:gd name="connsiteY34" fmla="*/ 485775 h 642937"/>
                <a:gd name="connsiteX35" fmla="*/ 626269 w 2090738"/>
                <a:gd name="connsiteY35" fmla="*/ 538162 h 642937"/>
                <a:gd name="connsiteX36" fmla="*/ 519113 w 2090738"/>
                <a:gd name="connsiteY36" fmla="*/ 576262 h 642937"/>
                <a:gd name="connsiteX37" fmla="*/ 461963 w 2090738"/>
                <a:gd name="connsiteY37" fmla="*/ 597694 h 642937"/>
                <a:gd name="connsiteX38" fmla="*/ 409575 w 2090738"/>
                <a:gd name="connsiteY38" fmla="*/ 619125 h 642937"/>
                <a:gd name="connsiteX39" fmla="*/ 378619 w 2090738"/>
                <a:gd name="connsiteY39" fmla="*/ 633412 h 642937"/>
                <a:gd name="connsiteX40" fmla="*/ 354806 w 2090738"/>
                <a:gd name="connsiteY40" fmla="*/ 640556 h 642937"/>
                <a:gd name="connsiteX41" fmla="*/ 328613 w 2090738"/>
                <a:gd name="connsiteY41" fmla="*/ 642937 h 642937"/>
                <a:gd name="connsiteX42" fmla="*/ 295275 w 2090738"/>
                <a:gd name="connsiteY42" fmla="*/ 638175 h 642937"/>
                <a:gd name="connsiteX43" fmla="*/ 259556 w 2090738"/>
                <a:gd name="connsiteY43" fmla="*/ 628650 h 642937"/>
                <a:gd name="connsiteX44" fmla="*/ 223838 w 2090738"/>
                <a:gd name="connsiteY44" fmla="*/ 611981 h 642937"/>
                <a:gd name="connsiteX45" fmla="*/ 197644 w 2090738"/>
                <a:gd name="connsiteY45" fmla="*/ 590550 h 642937"/>
                <a:gd name="connsiteX46" fmla="*/ 157163 w 2090738"/>
                <a:gd name="connsiteY46" fmla="*/ 557212 h 642937"/>
                <a:gd name="connsiteX47" fmla="*/ 109538 w 2090738"/>
                <a:gd name="connsiteY47" fmla="*/ 504825 h 642937"/>
                <a:gd name="connsiteX48" fmla="*/ 66675 w 2090738"/>
                <a:gd name="connsiteY48" fmla="*/ 450056 h 642937"/>
                <a:gd name="connsiteX49" fmla="*/ 28575 w 2090738"/>
                <a:gd name="connsiteY49" fmla="*/ 395287 h 642937"/>
                <a:gd name="connsiteX50" fmla="*/ 11906 w 2090738"/>
                <a:gd name="connsiteY50" fmla="*/ 371475 h 642937"/>
                <a:gd name="connsiteX51" fmla="*/ 4763 w 2090738"/>
                <a:gd name="connsiteY51" fmla="*/ 350044 h 642937"/>
                <a:gd name="connsiteX52" fmla="*/ 0 w 2090738"/>
                <a:gd name="connsiteY52" fmla="*/ 328612 h 642937"/>
                <a:gd name="connsiteX53" fmla="*/ 2381 w 2090738"/>
                <a:gd name="connsiteY53" fmla="*/ 302419 h 642937"/>
                <a:gd name="connsiteX54" fmla="*/ 7144 w 2090738"/>
                <a:gd name="connsiteY54" fmla="*/ 300037 h 642937"/>
                <a:gd name="connsiteX55" fmla="*/ 21431 w 2090738"/>
                <a:gd name="connsiteY55" fmla="*/ 295275 h 642937"/>
                <a:gd name="connsiteX56" fmla="*/ 38100 w 2090738"/>
                <a:gd name="connsiteY56" fmla="*/ 304800 h 642937"/>
                <a:gd name="connsiteX57" fmla="*/ 66675 w 2090738"/>
                <a:gd name="connsiteY57" fmla="*/ 321469 h 642937"/>
                <a:gd name="connsiteX58" fmla="*/ 114300 w 2090738"/>
                <a:gd name="connsiteY58" fmla="*/ 338137 h 642937"/>
                <a:gd name="connsiteX59" fmla="*/ 235744 w 2090738"/>
                <a:gd name="connsiteY59" fmla="*/ 357187 h 642937"/>
                <a:gd name="connsiteX60" fmla="*/ 350044 w 2090738"/>
                <a:gd name="connsiteY60" fmla="*/ 364331 h 642937"/>
                <a:gd name="connsiteX61" fmla="*/ 390525 w 2090738"/>
                <a:gd name="connsiteY61" fmla="*/ 361950 h 642937"/>
                <a:gd name="connsiteX62" fmla="*/ 585788 w 2090738"/>
                <a:gd name="connsiteY62" fmla="*/ 3262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90738" h="642937">
                  <a:moveTo>
                    <a:pt x="585788" y="326231"/>
                  </a:moveTo>
                  <a:lnTo>
                    <a:pt x="716756" y="295275"/>
                  </a:lnTo>
                  <a:lnTo>
                    <a:pt x="883444" y="247650"/>
                  </a:lnTo>
                  <a:lnTo>
                    <a:pt x="1076325" y="185737"/>
                  </a:lnTo>
                  <a:lnTo>
                    <a:pt x="1116806" y="171450"/>
                  </a:lnTo>
                  <a:lnTo>
                    <a:pt x="1266825" y="138112"/>
                  </a:lnTo>
                  <a:lnTo>
                    <a:pt x="1345406" y="128587"/>
                  </a:lnTo>
                  <a:lnTo>
                    <a:pt x="1454944" y="107156"/>
                  </a:lnTo>
                  <a:lnTo>
                    <a:pt x="1528763" y="88106"/>
                  </a:lnTo>
                  <a:lnTo>
                    <a:pt x="1595438" y="64294"/>
                  </a:lnTo>
                  <a:lnTo>
                    <a:pt x="1657350" y="38100"/>
                  </a:lnTo>
                  <a:lnTo>
                    <a:pt x="1704975" y="4762"/>
                  </a:lnTo>
                  <a:lnTo>
                    <a:pt x="1728788" y="0"/>
                  </a:lnTo>
                  <a:lnTo>
                    <a:pt x="1790700" y="2381"/>
                  </a:lnTo>
                  <a:lnTo>
                    <a:pt x="1845469" y="16669"/>
                  </a:lnTo>
                  <a:lnTo>
                    <a:pt x="1905000" y="38100"/>
                  </a:lnTo>
                  <a:lnTo>
                    <a:pt x="1969294" y="66675"/>
                  </a:lnTo>
                  <a:lnTo>
                    <a:pt x="2016919" y="92869"/>
                  </a:lnTo>
                  <a:lnTo>
                    <a:pt x="2052638" y="116681"/>
                  </a:lnTo>
                  <a:lnTo>
                    <a:pt x="2069306" y="128587"/>
                  </a:lnTo>
                  <a:lnTo>
                    <a:pt x="2081213" y="140494"/>
                  </a:lnTo>
                  <a:lnTo>
                    <a:pt x="2085975" y="150019"/>
                  </a:lnTo>
                  <a:lnTo>
                    <a:pt x="2090738" y="159544"/>
                  </a:lnTo>
                  <a:lnTo>
                    <a:pt x="2090738" y="171450"/>
                  </a:lnTo>
                  <a:lnTo>
                    <a:pt x="2083594" y="188119"/>
                  </a:lnTo>
                  <a:lnTo>
                    <a:pt x="2071688" y="202406"/>
                  </a:lnTo>
                  <a:lnTo>
                    <a:pt x="2028825" y="221456"/>
                  </a:lnTo>
                  <a:lnTo>
                    <a:pt x="1962150" y="235744"/>
                  </a:lnTo>
                  <a:lnTo>
                    <a:pt x="1835944" y="257175"/>
                  </a:lnTo>
                  <a:lnTo>
                    <a:pt x="1662113" y="285750"/>
                  </a:lnTo>
                  <a:lnTo>
                    <a:pt x="1350169" y="328612"/>
                  </a:lnTo>
                  <a:lnTo>
                    <a:pt x="1250156" y="345281"/>
                  </a:lnTo>
                  <a:lnTo>
                    <a:pt x="1016794" y="428625"/>
                  </a:lnTo>
                  <a:lnTo>
                    <a:pt x="935831" y="445294"/>
                  </a:lnTo>
                  <a:lnTo>
                    <a:pt x="800100" y="485775"/>
                  </a:lnTo>
                  <a:lnTo>
                    <a:pt x="626269" y="538162"/>
                  </a:lnTo>
                  <a:lnTo>
                    <a:pt x="519113" y="576262"/>
                  </a:lnTo>
                  <a:lnTo>
                    <a:pt x="461963" y="597694"/>
                  </a:lnTo>
                  <a:lnTo>
                    <a:pt x="409575" y="619125"/>
                  </a:lnTo>
                  <a:lnTo>
                    <a:pt x="378619" y="633412"/>
                  </a:lnTo>
                  <a:lnTo>
                    <a:pt x="354806" y="640556"/>
                  </a:lnTo>
                  <a:lnTo>
                    <a:pt x="328613" y="642937"/>
                  </a:lnTo>
                  <a:lnTo>
                    <a:pt x="295275" y="638175"/>
                  </a:lnTo>
                  <a:lnTo>
                    <a:pt x="259556" y="628650"/>
                  </a:lnTo>
                  <a:lnTo>
                    <a:pt x="223838" y="611981"/>
                  </a:lnTo>
                  <a:lnTo>
                    <a:pt x="197644" y="590550"/>
                  </a:lnTo>
                  <a:lnTo>
                    <a:pt x="157163" y="557212"/>
                  </a:lnTo>
                  <a:lnTo>
                    <a:pt x="109538" y="504825"/>
                  </a:lnTo>
                  <a:lnTo>
                    <a:pt x="66675" y="450056"/>
                  </a:lnTo>
                  <a:lnTo>
                    <a:pt x="28575" y="395287"/>
                  </a:lnTo>
                  <a:lnTo>
                    <a:pt x="11906" y="371475"/>
                  </a:lnTo>
                  <a:lnTo>
                    <a:pt x="4763" y="350044"/>
                  </a:lnTo>
                  <a:lnTo>
                    <a:pt x="0" y="328612"/>
                  </a:lnTo>
                  <a:lnTo>
                    <a:pt x="2381" y="302419"/>
                  </a:lnTo>
                  <a:lnTo>
                    <a:pt x="7144" y="300037"/>
                  </a:lnTo>
                  <a:lnTo>
                    <a:pt x="21431" y="295275"/>
                  </a:lnTo>
                  <a:lnTo>
                    <a:pt x="38100" y="304800"/>
                  </a:lnTo>
                  <a:lnTo>
                    <a:pt x="66675" y="321469"/>
                  </a:lnTo>
                  <a:lnTo>
                    <a:pt x="114300" y="338137"/>
                  </a:lnTo>
                  <a:lnTo>
                    <a:pt x="235744" y="357187"/>
                  </a:lnTo>
                  <a:lnTo>
                    <a:pt x="350044" y="364331"/>
                  </a:lnTo>
                  <a:lnTo>
                    <a:pt x="390525" y="361950"/>
                  </a:lnTo>
                  <a:lnTo>
                    <a:pt x="585788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C3DD33B7-6640-284C-A83E-633D9D63D112}"/>
                </a:ext>
              </a:extLst>
            </p:cNvPr>
            <p:cNvSpPr/>
            <p:nvPr/>
          </p:nvSpPr>
          <p:spPr>
            <a:xfrm>
              <a:off x="4986338" y="2951163"/>
              <a:ext cx="795337" cy="517525"/>
            </a:xfrm>
            <a:custGeom>
              <a:avLst/>
              <a:gdLst>
                <a:gd name="connsiteX0" fmla="*/ 292893 w 795337"/>
                <a:gd name="connsiteY0" fmla="*/ 61912 h 519112"/>
                <a:gd name="connsiteX1" fmla="*/ 361950 w 795337"/>
                <a:gd name="connsiteY1" fmla="*/ 76200 h 519112"/>
                <a:gd name="connsiteX2" fmla="*/ 402431 w 795337"/>
                <a:gd name="connsiteY2" fmla="*/ 83344 h 519112"/>
                <a:gd name="connsiteX3" fmla="*/ 473868 w 795337"/>
                <a:gd name="connsiteY3" fmla="*/ 92869 h 519112"/>
                <a:gd name="connsiteX4" fmla="*/ 531018 w 795337"/>
                <a:gd name="connsiteY4" fmla="*/ 100012 h 519112"/>
                <a:gd name="connsiteX5" fmla="*/ 554831 w 795337"/>
                <a:gd name="connsiteY5" fmla="*/ 104775 h 519112"/>
                <a:gd name="connsiteX6" fmla="*/ 590550 w 795337"/>
                <a:gd name="connsiteY6" fmla="*/ 123825 h 519112"/>
                <a:gd name="connsiteX7" fmla="*/ 633412 w 795337"/>
                <a:gd name="connsiteY7" fmla="*/ 152400 h 519112"/>
                <a:gd name="connsiteX8" fmla="*/ 652462 w 795337"/>
                <a:gd name="connsiteY8" fmla="*/ 166687 h 519112"/>
                <a:gd name="connsiteX9" fmla="*/ 683418 w 795337"/>
                <a:gd name="connsiteY9" fmla="*/ 197644 h 519112"/>
                <a:gd name="connsiteX10" fmla="*/ 700087 w 795337"/>
                <a:gd name="connsiteY10" fmla="*/ 216694 h 519112"/>
                <a:gd name="connsiteX11" fmla="*/ 714375 w 795337"/>
                <a:gd name="connsiteY11" fmla="*/ 233362 h 519112"/>
                <a:gd name="connsiteX12" fmla="*/ 733425 w 795337"/>
                <a:gd name="connsiteY12" fmla="*/ 261937 h 519112"/>
                <a:gd name="connsiteX13" fmla="*/ 752475 w 795337"/>
                <a:gd name="connsiteY13" fmla="*/ 295275 h 519112"/>
                <a:gd name="connsiteX14" fmla="*/ 769143 w 795337"/>
                <a:gd name="connsiteY14" fmla="*/ 333375 h 519112"/>
                <a:gd name="connsiteX15" fmla="*/ 785812 w 795337"/>
                <a:gd name="connsiteY15" fmla="*/ 383381 h 519112"/>
                <a:gd name="connsiteX16" fmla="*/ 790575 w 795337"/>
                <a:gd name="connsiteY16" fmla="*/ 414337 h 519112"/>
                <a:gd name="connsiteX17" fmla="*/ 795337 w 795337"/>
                <a:gd name="connsiteY17" fmla="*/ 452437 h 519112"/>
                <a:gd name="connsiteX18" fmla="*/ 795337 w 795337"/>
                <a:gd name="connsiteY18" fmla="*/ 471487 h 519112"/>
                <a:gd name="connsiteX19" fmla="*/ 790575 w 795337"/>
                <a:gd name="connsiteY19" fmla="*/ 495300 h 519112"/>
                <a:gd name="connsiteX20" fmla="*/ 781050 w 795337"/>
                <a:gd name="connsiteY20" fmla="*/ 509587 h 519112"/>
                <a:gd name="connsiteX21" fmla="*/ 764381 w 795337"/>
                <a:gd name="connsiteY21" fmla="*/ 516731 h 519112"/>
                <a:gd name="connsiteX22" fmla="*/ 738187 w 795337"/>
                <a:gd name="connsiteY22" fmla="*/ 519112 h 519112"/>
                <a:gd name="connsiteX23" fmla="*/ 695325 w 795337"/>
                <a:gd name="connsiteY23" fmla="*/ 509587 h 519112"/>
                <a:gd name="connsiteX24" fmla="*/ 607218 w 795337"/>
                <a:gd name="connsiteY24" fmla="*/ 469106 h 519112"/>
                <a:gd name="connsiteX25" fmla="*/ 497681 w 795337"/>
                <a:gd name="connsiteY25" fmla="*/ 407194 h 519112"/>
                <a:gd name="connsiteX26" fmla="*/ 359568 w 795337"/>
                <a:gd name="connsiteY26" fmla="*/ 330994 h 519112"/>
                <a:gd name="connsiteX27" fmla="*/ 250031 w 795337"/>
                <a:gd name="connsiteY27" fmla="*/ 259556 h 519112"/>
                <a:gd name="connsiteX28" fmla="*/ 150018 w 795337"/>
                <a:gd name="connsiteY28" fmla="*/ 180975 h 519112"/>
                <a:gd name="connsiteX29" fmla="*/ 73818 w 795337"/>
                <a:gd name="connsiteY29" fmla="*/ 109537 h 519112"/>
                <a:gd name="connsiteX30" fmla="*/ 21431 w 795337"/>
                <a:gd name="connsiteY30" fmla="*/ 50006 h 519112"/>
                <a:gd name="connsiteX31" fmla="*/ 4762 w 795337"/>
                <a:gd name="connsiteY31" fmla="*/ 23812 h 519112"/>
                <a:gd name="connsiteX32" fmla="*/ 0 w 795337"/>
                <a:gd name="connsiteY32" fmla="*/ 14287 h 519112"/>
                <a:gd name="connsiteX33" fmla="*/ 4762 w 795337"/>
                <a:gd name="connsiteY33" fmla="*/ 7144 h 519112"/>
                <a:gd name="connsiteX34" fmla="*/ 14287 w 795337"/>
                <a:gd name="connsiteY34" fmla="*/ 2381 h 519112"/>
                <a:gd name="connsiteX35" fmla="*/ 33337 w 795337"/>
                <a:gd name="connsiteY35" fmla="*/ 0 h 519112"/>
                <a:gd name="connsiteX36" fmla="*/ 80962 w 795337"/>
                <a:gd name="connsiteY36" fmla="*/ 9525 h 519112"/>
                <a:gd name="connsiteX37" fmla="*/ 202406 w 795337"/>
                <a:gd name="connsiteY37" fmla="*/ 42862 h 519112"/>
                <a:gd name="connsiteX38" fmla="*/ 292893 w 795337"/>
                <a:gd name="connsiteY38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337" h="519112">
                  <a:moveTo>
                    <a:pt x="292893" y="61912"/>
                  </a:moveTo>
                  <a:lnTo>
                    <a:pt x="361950" y="76200"/>
                  </a:lnTo>
                  <a:lnTo>
                    <a:pt x="402431" y="83344"/>
                  </a:lnTo>
                  <a:lnTo>
                    <a:pt x="473868" y="92869"/>
                  </a:lnTo>
                  <a:lnTo>
                    <a:pt x="531018" y="100012"/>
                  </a:lnTo>
                  <a:lnTo>
                    <a:pt x="554831" y="104775"/>
                  </a:lnTo>
                  <a:lnTo>
                    <a:pt x="590550" y="123825"/>
                  </a:lnTo>
                  <a:lnTo>
                    <a:pt x="633412" y="152400"/>
                  </a:lnTo>
                  <a:lnTo>
                    <a:pt x="652462" y="166687"/>
                  </a:lnTo>
                  <a:lnTo>
                    <a:pt x="683418" y="197644"/>
                  </a:lnTo>
                  <a:lnTo>
                    <a:pt x="700087" y="216694"/>
                  </a:lnTo>
                  <a:lnTo>
                    <a:pt x="714375" y="233362"/>
                  </a:lnTo>
                  <a:lnTo>
                    <a:pt x="733425" y="261937"/>
                  </a:lnTo>
                  <a:lnTo>
                    <a:pt x="752475" y="295275"/>
                  </a:lnTo>
                  <a:lnTo>
                    <a:pt x="769143" y="333375"/>
                  </a:lnTo>
                  <a:lnTo>
                    <a:pt x="785812" y="383381"/>
                  </a:lnTo>
                  <a:lnTo>
                    <a:pt x="790575" y="414337"/>
                  </a:lnTo>
                  <a:lnTo>
                    <a:pt x="795337" y="452437"/>
                  </a:lnTo>
                  <a:lnTo>
                    <a:pt x="795337" y="471487"/>
                  </a:lnTo>
                  <a:lnTo>
                    <a:pt x="790575" y="495300"/>
                  </a:lnTo>
                  <a:lnTo>
                    <a:pt x="781050" y="509587"/>
                  </a:lnTo>
                  <a:lnTo>
                    <a:pt x="764381" y="516731"/>
                  </a:lnTo>
                  <a:lnTo>
                    <a:pt x="738187" y="519112"/>
                  </a:lnTo>
                  <a:lnTo>
                    <a:pt x="695325" y="509587"/>
                  </a:lnTo>
                  <a:lnTo>
                    <a:pt x="607218" y="469106"/>
                  </a:lnTo>
                  <a:lnTo>
                    <a:pt x="497681" y="407194"/>
                  </a:lnTo>
                  <a:lnTo>
                    <a:pt x="359568" y="330994"/>
                  </a:lnTo>
                  <a:lnTo>
                    <a:pt x="250031" y="259556"/>
                  </a:lnTo>
                  <a:lnTo>
                    <a:pt x="150018" y="180975"/>
                  </a:lnTo>
                  <a:lnTo>
                    <a:pt x="73818" y="109537"/>
                  </a:lnTo>
                  <a:lnTo>
                    <a:pt x="21431" y="50006"/>
                  </a:lnTo>
                  <a:lnTo>
                    <a:pt x="4762" y="23812"/>
                  </a:lnTo>
                  <a:lnTo>
                    <a:pt x="0" y="14287"/>
                  </a:lnTo>
                  <a:lnTo>
                    <a:pt x="4762" y="7144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80962" y="9525"/>
                  </a:lnTo>
                  <a:lnTo>
                    <a:pt x="202406" y="42862"/>
                  </a:lnTo>
                  <a:lnTo>
                    <a:pt x="292893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9B2BAF1E-168B-144F-814B-63B79FEF3F27}"/>
                </a:ext>
              </a:extLst>
            </p:cNvPr>
            <p:cNvSpPr/>
            <p:nvPr/>
          </p:nvSpPr>
          <p:spPr>
            <a:xfrm>
              <a:off x="5157788" y="2076450"/>
              <a:ext cx="708025" cy="534988"/>
            </a:xfrm>
            <a:custGeom>
              <a:avLst/>
              <a:gdLst>
                <a:gd name="connsiteX0" fmla="*/ 271462 w 707231"/>
                <a:gd name="connsiteY0" fmla="*/ 109538 h 535781"/>
                <a:gd name="connsiteX1" fmla="*/ 166687 w 707231"/>
                <a:gd name="connsiteY1" fmla="*/ 59531 h 535781"/>
                <a:gd name="connsiteX2" fmla="*/ 107156 w 707231"/>
                <a:gd name="connsiteY2" fmla="*/ 28575 h 535781"/>
                <a:gd name="connsiteX3" fmla="*/ 66675 w 707231"/>
                <a:gd name="connsiteY3" fmla="*/ 9525 h 535781"/>
                <a:gd name="connsiteX4" fmla="*/ 35718 w 707231"/>
                <a:gd name="connsiteY4" fmla="*/ 0 h 535781"/>
                <a:gd name="connsiteX5" fmla="*/ 19050 w 707231"/>
                <a:gd name="connsiteY5" fmla="*/ 2381 h 535781"/>
                <a:gd name="connsiteX6" fmla="*/ 4762 w 707231"/>
                <a:gd name="connsiteY6" fmla="*/ 7144 h 535781"/>
                <a:gd name="connsiteX7" fmla="*/ 0 w 707231"/>
                <a:gd name="connsiteY7" fmla="*/ 21431 h 535781"/>
                <a:gd name="connsiteX8" fmla="*/ 11906 w 707231"/>
                <a:gd name="connsiteY8" fmla="*/ 50006 h 535781"/>
                <a:gd name="connsiteX9" fmla="*/ 33337 w 707231"/>
                <a:gd name="connsiteY9" fmla="*/ 78581 h 535781"/>
                <a:gd name="connsiteX10" fmla="*/ 78581 w 707231"/>
                <a:gd name="connsiteY10" fmla="*/ 133350 h 535781"/>
                <a:gd name="connsiteX11" fmla="*/ 135731 w 707231"/>
                <a:gd name="connsiteY11" fmla="*/ 197644 h 535781"/>
                <a:gd name="connsiteX12" fmla="*/ 197643 w 707231"/>
                <a:gd name="connsiteY12" fmla="*/ 261938 h 535781"/>
                <a:gd name="connsiteX13" fmla="*/ 269081 w 707231"/>
                <a:gd name="connsiteY13" fmla="*/ 335756 h 535781"/>
                <a:gd name="connsiteX14" fmla="*/ 314325 w 707231"/>
                <a:gd name="connsiteY14" fmla="*/ 376238 h 535781"/>
                <a:gd name="connsiteX15" fmla="*/ 388143 w 707231"/>
                <a:gd name="connsiteY15" fmla="*/ 438150 h 535781"/>
                <a:gd name="connsiteX16" fmla="*/ 431006 w 707231"/>
                <a:gd name="connsiteY16" fmla="*/ 469106 h 535781"/>
                <a:gd name="connsiteX17" fmla="*/ 459581 w 707231"/>
                <a:gd name="connsiteY17" fmla="*/ 488156 h 535781"/>
                <a:gd name="connsiteX18" fmla="*/ 509587 w 707231"/>
                <a:gd name="connsiteY18" fmla="*/ 516731 h 535781"/>
                <a:gd name="connsiteX19" fmla="*/ 550068 w 707231"/>
                <a:gd name="connsiteY19" fmla="*/ 531019 h 535781"/>
                <a:gd name="connsiteX20" fmla="*/ 581025 w 707231"/>
                <a:gd name="connsiteY20" fmla="*/ 535781 h 535781"/>
                <a:gd name="connsiteX21" fmla="*/ 611981 w 707231"/>
                <a:gd name="connsiteY21" fmla="*/ 535781 h 535781"/>
                <a:gd name="connsiteX22" fmla="*/ 647700 w 707231"/>
                <a:gd name="connsiteY22" fmla="*/ 523875 h 535781"/>
                <a:gd name="connsiteX23" fmla="*/ 673893 w 707231"/>
                <a:gd name="connsiteY23" fmla="*/ 507206 h 535781"/>
                <a:gd name="connsiteX24" fmla="*/ 695325 w 707231"/>
                <a:gd name="connsiteY24" fmla="*/ 485775 h 535781"/>
                <a:gd name="connsiteX25" fmla="*/ 704850 w 707231"/>
                <a:gd name="connsiteY25" fmla="*/ 464344 h 535781"/>
                <a:gd name="connsiteX26" fmla="*/ 707231 w 707231"/>
                <a:gd name="connsiteY26" fmla="*/ 438150 h 535781"/>
                <a:gd name="connsiteX27" fmla="*/ 704850 w 707231"/>
                <a:gd name="connsiteY27" fmla="*/ 404813 h 535781"/>
                <a:gd name="connsiteX28" fmla="*/ 695325 w 707231"/>
                <a:gd name="connsiteY28" fmla="*/ 369094 h 535781"/>
                <a:gd name="connsiteX29" fmla="*/ 681037 w 707231"/>
                <a:gd name="connsiteY29" fmla="*/ 330994 h 535781"/>
                <a:gd name="connsiteX30" fmla="*/ 659606 w 707231"/>
                <a:gd name="connsiteY30" fmla="*/ 300038 h 535781"/>
                <a:gd name="connsiteX31" fmla="*/ 611981 w 707231"/>
                <a:gd name="connsiteY31" fmla="*/ 247650 h 535781"/>
                <a:gd name="connsiteX32" fmla="*/ 581025 w 707231"/>
                <a:gd name="connsiteY32" fmla="*/ 219075 h 535781"/>
                <a:gd name="connsiteX33" fmla="*/ 545306 w 707231"/>
                <a:gd name="connsiteY33" fmla="*/ 211931 h 535781"/>
                <a:gd name="connsiteX34" fmla="*/ 445293 w 707231"/>
                <a:gd name="connsiteY34" fmla="*/ 178594 h 535781"/>
                <a:gd name="connsiteX35" fmla="*/ 271462 w 707231"/>
                <a:gd name="connsiteY35" fmla="*/ 1095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7231" h="535781">
                  <a:moveTo>
                    <a:pt x="271462" y="109538"/>
                  </a:moveTo>
                  <a:lnTo>
                    <a:pt x="166687" y="59531"/>
                  </a:lnTo>
                  <a:lnTo>
                    <a:pt x="107156" y="28575"/>
                  </a:lnTo>
                  <a:lnTo>
                    <a:pt x="66675" y="9525"/>
                  </a:lnTo>
                  <a:lnTo>
                    <a:pt x="35718" y="0"/>
                  </a:lnTo>
                  <a:lnTo>
                    <a:pt x="19050" y="2381"/>
                  </a:lnTo>
                  <a:lnTo>
                    <a:pt x="4762" y="7144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3337" y="78581"/>
                  </a:lnTo>
                  <a:lnTo>
                    <a:pt x="78581" y="133350"/>
                  </a:lnTo>
                  <a:lnTo>
                    <a:pt x="135731" y="197644"/>
                  </a:lnTo>
                  <a:lnTo>
                    <a:pt x="197643" y="261938"/>
                  </a:lnTo>
                  <a:lnTo>
                    <a:pt x="269081" y="335756"/>
                  </a:lnTo>
                  <a:lnTo>
                    <a:pt x="314325" y="376238"/>
                  </a:lnTo>
                  <a:lnTo>
                    <a:pt x="388143" y="438150"/>
                  </a:lnTo>
                  <a:lnTo>
                    <a:pt x="431006" y="469106"/>
                  </a:lnTo>
                  <a:lnTo>
                    <a:pt x="459581" y="488156"/>
                  </a:lnTo>
                  <a:lnTo>
                    <a:pt x="509587" y="516731"/>
                  </a:lnTo>
                  <a:lnTo>
                    <a:pt x="550068" y="531019"/>
                  </a:lnTo>
                  <a:lnTo>
                    <a:pt x="581025" y="535781"/>
                  </a:lnTo>
                  <a:lnTo>
                    <a:pt x="611981" y="535781"/>
                  </a:lnTo>
                  <a:lnTo>
                    <a:pt x="647700" y="523875"/>
                  </a:lnTo>
                  <a:lnTo>
                    <a:pt x="673893" y="507206"/>
                  </a:lnTo>
                  <a:lnTo>
                    <a:pt x="695325" y="485775"/>
                  </a:lnTo>
                  <a:lnTo>
                    <a:pt x="704850" y="464344"/>
                  </a:lnTo>
                  <a:lnTo>
                    <a:pt x="707231" y="438150"/>
                  </a:lnTo>
                  <a:lnTo>
                    <a:pt x="704850" y="404813"/>
                  </a:lnTo>
                  <a:lnTo>
                    <a:pt x="695325" y="369094"/>
                  </a:lnTo>
                  <a:lnTo>
                    <a:pt x="681037" y="330994"/>
                  </a:lnTo>
                  <a:lnTo>
                    <a:pt x="659606" y="300038"/>
                  </a:lnTo>
                  <a:lnTo>
                    <a:pt x="611981" y="247650"/>
                  </a:lnTo>
                  <a:lnTo>
                    <a:pt x="581025" y="219075"/>
                  </a:lnTo>
                  <a:lnTo>
                    <a:pt x="545306" y="211931"/>
                  </a:lnTo>
                  <a:lnTo>
                    <a:pt x="445293" y="178594"/>
                  </a:lnTo>
                  <a:lnTo>
                    <a:pt x="27146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A579CAB-1CA3-E24A-AA7B-41A5C2B8275D}"/>
                </a:ext>
              </a:extLst>
            </p:cNvPr>
            <p:cNvSpPr/>
            <p:nvPr/>
          </p:nvSpPr>
          <p:spPr>
            <a:xfrm rot="16200000">
              <a:off x="1681163" y="3530600"/>
              <a:ext cx="4279900" cy="504825"/>
            </a:xfrm>
            <a:custGeom>
              <a:avLst/>
              <a:gdLst>
                <a:gd name="connsiteX0" fmla="*/ 2820871 w 4278969"/>
                <a:gd name="connsiteY0" fmla="*/ 172995 h 504862"/>
                <a:gd name="connsiteX1" fmla="*/ 1345122 w 4278969"/>
                <a:gd name="connsiteY1" fmla="*/ 169464 h 504862"/>
                <a:gd name="connsiteX2" fmla="*/ 1218023 w 4278969"/>
                <a:gd name="connsiteY2" fmla="*/ 165934 h 504862"/>
                <a:gd name="connsiteX3" fmla="*/ 1055620 w 4278969"/>
                <a:gd name="connsiteY3" fmla="*/ 162403 h 504862"/>
                <a:gd name="connsiteX4" fmla="*/ 886156 w 4278969"/>
                <a:gd name="connsiteY4" fmla="*/ 158873 h 504862"/>
                <a:gd name="connsiteX5" fmla="*/ 734345 w 4278969"/>
                <a:gd name="connsiteY5" fmla="*/ 151812 h 504862"/>
                <a:gd name="connsiteX6" fmla="*/ 674326 w 4278969"/>
                <a:gd name="connsiteY6" fmla="*/ 148281 h 504862"/>
                <a:gd name="connsiteX7" fmla="*/ 589594 w 4278969"/>
                <a:gd name="connsiteY7" fmla="*/ 134159 h 504862"/>
                <a:gd name="connsiteX8" fmla="*/ 469557 w 4278969"/>
                <a:gd name="connsiteY8" fmla="*/ 112976 h 504862"/>
                <a:gd name="connsiteX9" fmla="*/ 430722 w 4278969"/>
                <a:gd name="connsiteY9" fmla="*/ 105915 h 504862"/>
                <a:gd name="connsiteX10" fmla="*/ 374234 w 4278969"/>
                <a:gd name="connsiteY10" fmla="*/ 112976 h 504862"/>
                <a:gd name="connsiteX11" fmla="*/ 247135 w 4278969"/>
                <a:gd name="connsiteY11" fmla="*/ 144751 h 504862"/>
                <a:gd name="connsiteX12" fmla="*/ 141220 w 4278969"/>
                <a:gd name="connsiteY12" fmla="*/ 180056 h 504862"/>
                <a:gd name="connsiteX13" fmla="*/ 49427 w 4278969"/>
                <a:gd name="connsiteY13" fmla="*/ 218891 h 504862"/>
                <a:gd name="connsiteX14" fmla="*/ 17653 w 4278969"/>
                <a:gd name="connsiteY14" fmla="*/ 240074 h 504862"/>
                <a:gd name="connsiteX15" fmla="*/ 3531 w 4278969"/>
                <a:gd name="connsiteY15" fmla="*/ 261257 h 504862"/>
                <a:gd name="connsiteX16" fmla="*/ 0 w 4278969"/>
                <a:gd name="connsiteY16" fmla="*/ 278910 h 504862"/>
                <a:gd name="connsiteX17" fmla="*/ 3531 w 4278969"/>
                <a:gd name="connsiteY17" fmla="*/ 289501 h 504862"/>
                <a:gd name="connsiteX18" fmla="*/ 24714 w 4278969"/>
                <a:gd name="connsiteY18" fmla="*/ 310684 h 504862"/>
                <a:gd name="connsiteX19" fmla="*/ 63549 w 4278969"/>
                <a:gd name="connsiteY19" fmla="*/ 331867 h 504862"/>
                <a:gd name="connsiteX20" fmla="*/ 88263 w 4278969"/>
                <a:gd name="connsiteY20" fmla="*/ 338928 h 504862"/>
                <a:gd name="connsiteX21" fmla="*/ 137690 w 4278969"/>
                <a:gd name="connsiteY21" fmla="*/ 353050 h 504862"/>
                <a:gd name="connsiteX22" fmla="*/ 215361 w 4278969"/>
                <a:gd name="connsiteY22" fmla="*/ 370703 h 504862"/>
                <a:gd name="connsiteX23" fmla="*/ 342459 w 4278969"/>
                <a:gd name="connsiteY23" fmla="*/ 377764 h 504862"/>
                <a:gd name="connsiteX24" fmla="*/ 932053 w 4278969"/>
                <a:gd name="connsiteY24" fmla="*/ 384825 h 504862"/>
                <a:gd name="connsiteX25" fmla="*/ 1655806 w 4278969"/>
                <a:gd name="connsiteY25" fmla="*/ 381294 h 504862"/>
                <a:gd name="connsiteX26" fmla="*/ 2206564 w 4278969"/>
                <a:gd name="connsiteY26" fmla="*/ 374233 h 504862"/>
                <a:gd name="connsiteX27" fmla="*/ 2566675 w 4278969"/>
                <a:gd name="connsiteY27" fmla="*/ 374233 h 504862"/>
                <a:gd name="connsiteX28" fmla="*/ 2863237 w 4278969"/>
                <a:gd name="connsiteY28" fmla="*/ 367172 h 504862"/>
                <a:gd name="connsiteX29" fmla="*/ 3103312 w 4278969"/>
                <a:gd name="connsiteY29" fmla="*/ 363642 h 504862"/>
                <a:gd name="connsiteX30" fmla="*/ 3293959 w 4278969"/>
                <a:gd name="connsiteY30" fmla="*/ 363642 h 504862"/>
                <a:gd name="connsiteX31" fmla="*/ 3537563 w 4278969"/>
                <a:gd name="connsiteY31" fmla="*/ 367172 h 504862"/>
                <a:gd name="connsiteX32" fmla="*/ 3752924 w 4278969"/>
                <a:gd name="connsiteY32" fmla="*/ 374233 h 504862"/>
                <a:gd name="connsiteX33" fmla="*/ 3809412 w 4278969"/>
                <a:gd name="connsiteY33" fmla="*/ 377764 h 504862"/>
                <a:gd name="connsiteX34" fmla="*/ 3862369 w 4278969"/>
                <a:gd name="connsiteY34" fmla="*/ 384825 h 504862"/>
                <a:gd name="connsiteX35" fmla="*/ 3925918 w 4278969"/>
                <a:gd name="connsiteY35" fmla="*/ 402477 h 504862"/>
                <a:gd name="connsiteX36" fmla="*/ 3989467 w 4278969"/>
                <a:gd name="connsiteY36" fmla="*/ 427191 h 504862"/>
                <a:gd name="connsiteX37" fmla="*/ 4014181 w 4278969"/>
                <a:gd name="connsiteY37" fmla="*/ 444843 h 504862"/>
                <a:gd name="connsiteX38" fmla="*/ 4038895 w 4278969"/>
                <a:gd name="connsiteY38" fmla="*/ 473087 h 504862"/>
                <a:gd name="connsiteX39" fmla="*/ 4063608 w 4278969"/>
                <a:gd name="connsiteY39" fmla="*/ 490740 h 504862"/>
                <a:gd name="connsiteX40" fmla="*/ 4088322 w 4278969"/>
                <a:gd name="connsiteY40" fmla="*/ 501331 h 504862"/>
                <a:gd name="connsiteX41" fmla="*/ 4120096 w 4278969"/>
                <a:gd name="connsiteY41" fmla="*/ 504862 h 504862"/>
                <a:gd name="connsiteX42" fmla="*/ 4151871 w 4278969"/>
                <a:gd name="connsiteY42" fmla="*/ 487209 h 504862"/>
                <a:gd name="connsiteX43" fmla="*/ 4183645 w 4278969"/>
                <a:gd name="connsiteY43" fmla="*/ 444843 h 504862"/>
                <a:gd name="connsiteX44" fmla="*/ 4218950 w 4278969"/>
                <a:gd name="connsiteY44" fmla="*/ 356581 h 504862"/>
                <a:gd name="connsiteX45" fmla="*/ 4243664 w 4278969"/>
                <a:gd name="connsiteY45" fmla="*/ 285971 h 504862"/>
                <a:gd name="connsiteX46" fmla="*/ 4261316 w 4278969"/>
                <a:gd name="connsiteY46" fmla="*/ 225952 h 504862"/>
                <a:gd name="connsiteX47" fmla="*/ 4271908 w 4278969"/>
                <a:gd name="connsiteY47" fmla="*/ 165934 h 504862"/>
                <a:gd name="connsiteX48" fmla="*/ 4278969 w 4278969"/>
                <a:gd name="connsiteY48" fmla="*/ 116507 h 504862"/>
                <a:gd name="connsiteX49" fmla="*/ 4278969 w 4278969"/>
                <a:gd name="connsiteY49" fmla="*/ 63549 h 504862"/>
                <a:gd name="connsiteX50" fmla="*/ 4271908 w 4278969"/>
                <a:gd name="connsiteY50" fmla="*/ 28244 h 504862"/>
                <a:gd name="connsiteX51" fmla="*/ 4261316 w 4278969"/>
                <a:gd name="connsiteY51" fmla="*/ 7061 h 504862"/>
                <a:gd name="connsiteX52" fmla="*/ 4240133 w 4278969"/>
                <a:gd name="connsiteY52" fmla="*/ 0 h 504862"/>
                <a:gd name="connsiteX53" fmla="*/ 4215420 w 4278969"/>
                <a:gd name="connsiteY53" fmla="*/ 14122 h 504862"/>
                <a:gd name="connsiteX54" fmla="*/ 4180115 w 4278969"/>
                <a:gd name="connsiteY54" fmla="*/ 56488 h 504862"/>
                <a:gd name="connsiteX55" fmla="*/ 4137749 w 4278969"/>
                <a:gd name="connsiteY55" fmla="*/ 105915 h 504862"/>
                <a:gd name="connsiteX56" fmla="*/ 4098913 w 4278969"/>
                <a:gd name="connsiteY56" fmla="*/ 141220 h 504862"/>
                <a:gd name="connsiteX57" fmla="*/ 4074200 w 4278969"/>
                <a:gd name="connsiteY57" fmla="*/ 155342 h 504862"/>
                <a:gd name="connsiteX58" fmla="*/ 4010651 w 4278969"/>
                <a:gd name="connsiteY58" fmla="*/ 162403 h 504862"/>
                <a:gd name="connsiteX59" fmla="*/ 3869430 w 4278969"/>
                <a:gd name="connsiteY59" fmla="*/ 172995 h 504862"/>
                <a:gd name="connsiteX60" fmla="*/ 3622295 w 4278969"/>
                <a:gd name="connsiteY60" fmla="*/ 176525 h 504862"/>
                <a:gd name="connsiteX61" fmla="*/ 3191574 w 4278969"/>
                <a:gd name="connsiteY61" fmla="*/ 172995 h 504862"/>
                <a:gd name="connsiteX62" fmla="*/ 2820871 w 4278969"/>
                <a:gd name="connsiteY62" fmla="*/ 172995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8969" h="504862">
                  <a:moveTo>
                    <a:pt x="2820871" y="172995"/>
                  </a:moveTo>
                  <a:lnTo>
                    <a:pt x="1345122" y="169464"/>
                  </a:lnTo>
                  <a:lnTo>
                    <a:pt x="1218023" y="165934"/>
                  </a:lnTo>
                  <a:lnTo>
                    <a:pt x="1055620" y="162403"/>
                  </a:lnTo>
                  <a:lnTo>
                    <a:pt x="886156" y="158873"/>
                  </a:lnTo>
                  <a:lnTo>
                    <a:pt x="734345" y="151812"/>
                  </a:lnTo>
                  <a:lnTo>
                    <a:pt x="674326" y="148281"/>
                  </a:lnTo>
                  <a:lnTo>
                    <a:pt x="589594" y="134159"/>
                  </a:lnTo>
                  <a:lnTo>
                    <a:pt x="469557" y="112976"/>
                  </a:lnTo>
                  <a:lnTo>
                    <a:pt x="430722" y="105915"/>
                  </a:lnTo>
                  <a:lnTo>
                    <a:pt x="374234" y="112976"/>
                  </a:lnTo>
                  <a:lnTo>
                    <a:pt x="247135" y="144751"/>
                  </a:lnTo>
                  <a:lnTo>
                    <a:pt x="141220" y="180056"/>
                  </a:lnTo>
                  <a:lnTo>
                    <a:pt x="49427" y="218891"/>
                  </a:lnTo>
                  <a:lnTo>
                    <a:pt x="17653" y="240074"/>
                  </a:lnTo>
                  <a:lnTo>
                    <a:pt x="3531" y="261257"/>
                  </a:lnTo>
                  <a:lnTo>
                    <a:pt x="0" y="278910"/>
                  </a:lnTo>
                  <a:lnTo>
                    <a:pt x="3531" y="289501"/>
                  </a:lnTo>
                  <a:lnTo>
                    <a:pt x="24714" y="310684"/>
                  </a:lnTo>
                  <a:lnTo>
                    <a:pt x="63549" y="331867"/>
                  </a:lnTo>
                  <a:lnTo>
                    <a:pt x="88263" y="338928"/>
                  </a:lnTo>
                  <a:lnTo>
                    <a:pt x="137690" y="353050"/>
                  </a:lnTo>
                  <a:lnTo>
                    <a:pt x="215361" y="370703"/>
                  </a:lnTo>
                  <a:lnTo>
                    <a:pt x="342459" y="377764"/>
                  </a:lnTo>
                  <a:lnTo>
                    <a:pt x="932053" y="384825"/>
                  </a:lnTo>
                  <a:lnTo>
                    <a:pt x="1655806" y="381294"/>
                  </a:lnTo>
                  <a:lnTo>
                    <a:pt x="2206564" y="374233"/>
                  </a:lnTo>
                  <a:lnTo>
                    <a:pt x="2566675" y="374233"/>
                  </a:lnTo>
                  <a:lnTo>
                    <a:pt x="2863237" y="367172"/>
                  </a:lnTo>
                  <a:lnTo>
                    <a:pt x="3103312" y="363642"/>
                  </a:lnTo>
                  <a:lnTo>
                    <a:pt x="3293959" y="363642"/>
                  </a:lnTo>
                  <a:lnTo>
                    <a:pt x="3537563" y="367172"/>
                  </a:lnTo>
                  <a:lnTo>
                    <a:pt x="3752924" y="374233"/>
                  </a:lnTo>
                  <a:lnTo>
                    <a:pt x="3809412" y="377764"/>
                  </a:lnTo>
                  <a:lnTo>
                    <a:pt x="3862369" y="384825"/>
                  </a:lnTo>
                  <a:lnTo>
                    <a:pt x="3925918" y="402477"/>
                  </a:lnTo>
                  <a:lnTo>
                    <a:pt x="3989467" y="427191"/>
                  </a:lnTo>
                  <a:lnTo>
                    <a:pt x="4014181" y="444843"/>
                  </a:lnTo>
                  <a:lnTo>
                    <a:pt x="4038895" y="473087"/>
                  </a:lnTo>
                  <a:lnTo>
                    <a:pt x="4063608" y="490740"/>
                  </a:lnTo>
                  <a:lnTo>
                    <a:pt x="4088322" y="501331"/>
                  </a:lnTo>
                  <a:lnTo>
                    <a:pt x="4120096" y="504862"/>
                  </a:lnTo>
                  <a:lnTo>
                    <a:pt x="4151871" y="487209"/>
                  </a:lnTo>
                  <a:lnTo>
                    <a:pt x="4183645" y="444843"/>
                  </a:lnTo>
                  <a:lnTo>
                    <a:pt x="4218950" y="356581"/>
                  </a:lnTo>
                  <a:lnTo>
                    <a:pt x="4243664" y="285971"/>
                  </a:lnTo>
                  <a:lnTo>
                    <a:pt x="4261316" y="225952"/>
                  </a:lnTo>
                  <a:lnTo>
                    <a:pt x="4271908" y="165934"/>
                  </a:lnTo>
                  <a:lnTo>
                    <a:pt x="4278969" y="116507"/>
                  </a:lnTo>
                  <a:lnTo>
                    <a:pt x="4278969" y="63549"/>
                  </a:lnTo>
                  <a:lnTo>
                    <a:pt x="4271908" y="28244"/>
                  </a:lnTo>
                  <a:lnTo>
                    <a:pt x="4261316" y="7061"/>
                  </a:lnTo>
                  <a:lnTo>
                    <a:pt x="4240133" y="0"/>
                  </a:lnTo>
                  <a:lnTo>
                    <a:pt x="4215420" y="14122"/>
                  </a:lnTo>
                  <a:lnTo>
                    <a:pt x="4180115" y="56488"/>
                  </a:lnTo>
                  <a:lnTo>
                    <a:pt x="4137749" y="105915"/>
                  </a:lnTo>
                  <a:lnTo>
                    <a:pt x="4098913" y="141220"/>
                  </a:lnTo>
                  <a:lnTo>
                    <a:pt x="4074200" y="155342"/>
                  </a:lnTo>
                  <a:lnTo>
                    <a:pt x="4010651" y="162403"/>
                  </a:lnTo>
                  <a:lnTo>
                    <a:pt x="3869430" y="172995"/>
                  </a:lnTo>
                  <a:lnTo>
                    <a:pt x="3622295" y="176525"/>
                  </a:lnTo>
                  <a:lnTo>
                    <a:pt x="3191574" y="172995"/>
                  </a:lnTo>
                  <a:lnTo>
                    <a:pt x="2820871" y="1729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E66DF213-0906-EE4C-B277-3D35599EA9F5}"/>
                </a:ext>
              </a:extLst>
            </p:cNvPr>
            <p:cNvSpPr/>
            <p:nvPr/>
          </p:nvSpPr>
          <p:spPr>
            <a:xfrm>
              <a:off x="2514600" y="3387725"/>
              <a:ext cx="1262063" cy="2008188"/>
            </a:xfrm>
            <a:custGeom>
              <a:avLst/>
              <a:gdLst>
                <a:gd name="connsiteX0" fmla="*/ 835479 w 1262743"/>
                <a:gd name="connsiteY0" fmla="*/ 715735 h 2008414"/>
                <a:gd name="connsiteX1" fmla="*/ 930729 w 1262743"/>
                <a:gd name="connsiteY1" fmla="*/ 533400 h 2008414"/>
                <a:gd name="connsiteX2" fmla="*/ 1028700 w 1262743"/>
                <a:gd name="connsiteY2" fmla="*/ 332014 h 2008414"/>
                <a:gd name="connsiteX3" fmla="*/ 1172936 w 1262743"/>
                <a:gd name="connsiteY3" fmla="*/ 10885 h 2008414"/>
                <a:gd name="connsiteX4" fmla="*/ 1260021 w 1262743"/>
                <a:gd name="connsiteY4" fmla="*/ 0 h 2008414"/>
                <a:gd name="connsiteX5" fmla="*/ 1262743 w 1262743"/>
                <a:gd name="connsiteY5" fmla="*/ 446314 h 2008414"/>
                <a:gd name="connsiteX6" fmla="*/ 1153886 w 1262743"/>
                <a:gd name="connsiteY6" fmla="*/ 617764 h 2008414"/>
                <a:gd name="connsiteX7" fmla="*/ 1066800 w 1262743"/>
                <a:gd name="connsiteY7" fmla="*/ 770164 h 2008414"/>
                <a:gd name="connsiteX8" fmla="*/ 957943 w 1262743"/>
                <a:gd name="connsiteY8" fmla="*/ 938892 h 2008414"/>
                <a:gd name="connsiteX9" fmla="*/ 859971 w 1262743"/>
                <a:gd name="connsiteY9" fmla="*/ 1083128 h 2008414"/>
                <a:gd name="connsiteX10" fmla="*/ 713014 w 1262743"/>
                <a:gd name="connsiteY10" fmla="*/ 1281792 h 2008414"/>
                <a:gd name="connsiteX11" fmla="*/ 598714 w 1262743"/>
                <a:gd name="connsiteY11" fmla="*/ 1420585 h 2008414"/>
                <a:gd name="connsiteX12" fmla="*/ 468086 w 1262743"/>
                <a:gd name="connsiteY12" fmla="*/ 1572985 h 2008414"/>
                <a:gd name="connsiteX13" fmla="*/ 337457 w 1262743"/>
                <a:gd name="connsiteY13" fmla="*/ 1714500 h 2008414"/>
                <a:gd name="connsiteX14" fmla="*/ 223157 w 1262743"/>
                <a:gd name="connsiteY14" fmla="*/ 1831521 h 2008414"/>
                <a:gd name="connsiteX15" fmla="*/ 81643 w 1262743"/>
                <a:gd name="connsiteY15" fmla="*/ 1970314 h 2008414"/>
                <a:gd name="connsiteX16" fmla="*/ 43543 w 1262743"/>
                <a:gd name="connsiteY16" fmla="*/ 1997528 h 2008414"/>
                <a:gd name="connsiteX17" fmla="*/ 13607 w 1262743"/>
                <a:gd name="connsiteY17" fmla="*/ 2008414 h 2008414"/>
                <a:gd name="connsiteX18" fmla="*/ 5443 w 1262743"/>
                <a:gd name="connsiteY18" fmla="*/ 2002971 h 2008414"/>
                <a:gd name="connsiteX19" fmla="*/ 0 w 1262743"/>
                <a:gd name="connsiteY19" fmla="*/ 1989364 h 2008414"/>
                <a:gd name="connsiteX20" fmla="*/ 5443 w 1262743"/>
                <a:gd name="connsiteY20" fmla="*/ 1962150 h 2008414"/>
                <a:gd name="connsiteX21" fmla="*/ 21771 w 1262743"/>
                <a:gd name="connsiteY21" fmla="*/ 1932214 h 2008414"/>
                <a:gd name="connsiteX22" fmla="*/ 130629 w 1262743"/>
                <a:gd name="connsiteY22" fmla="*/ 1801585 h 2008414"/>
                <a:gd name="connsiteX23" fmla="*/ 312964 w 1262743"/>
                <a:gd name="connsiteY23" fmla="*/ 1553935 h 2008414"/>
                <a:gd name="connsiteX24" fmla="*/ 465364 w 1262743"/>
                <a:gd name="connsiteY24" fmla="*/ 1333500 h 2008414"/>
                <a:gd name="connsiteX25" fmla="*/ 617764 w 1262743"/>
                <a:gd name="connsiteY25" fmla="*/ 1094014 h 2008414"/>
                <a:gd name="connsiteX26" fmla="*/ 778329 w 1262743"/>
                <a:gd name="connsiteY26" fmla="*/ 821871 h 2008414"/>
                <a:gd name="connsiteX27" fmla="*/ 835479 w 1262743"/>
                <a:gd name="connsiteY27" fmla="*/ 715735 h 200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62743" h="2008414">
                  <a:moveTo>
                    <a:pt x="835479" y="715735"/>
                  </a:moveTo>
                  <a:lnTo>
                    <a:pt x="930729" y="533400"/>
                  </a:lnTo>
                  <a:lnTo>
                    <a:pt x="1028700" y="332014"/>
                  </a:lnTo>
                  <a:lnTo>
                    <a:pt x="1172936" y="10885"/>
                  </a:lnTo>
                  <a:lnTo>
                    <a:pt x="1260021" y="0"/>
                  </a:lnTo>
                  <a:cubicBezTo>
                    <a:pt x="1260928" y="148771"/>
                    <a:pt x="1261836" y="297543"/>
                    <a:pt x="1262743" y="446314"/>
                  </a:cubicBezTo>
                  <a:lnTo>
                    <a:pt x="1153886" y="617764"/>
                  </a:lnTo>
                  <a:lnTo>
                    <a:pt x="1066800" y="770164"/>
                  </a:lnTo>
                  <a:lnTo>
                    <a:pt x="957943" y="938892"/>
                  </a:lnTo>
                  <a:lnTo>
                    <a:pt x="859971" y="1083128"/>
                  </a:lnTo>
                  <a:lnTo>
                    <a:pt x="713014" y="1281792"/>
                  </a:lnTo>
                  <a:lnTo>
                    <a:pt x="598714" y="1420585"/>
                  </a:lnTo>
                  <a:lnTo>
                    <a:pt x="468086" y="1572985"/>
                  </a:lnTo>
                  <a:lnTo>
                    <a:pt x="337457" y="1714500"/>
                  </a:lnTo>
                  <a:lnTo>
                    <a:pt x="223157" y="1831521"/>
                  </a:lnTo>
                  <a:lnTo>
                    <a:pt x="81643" y="1970314"/>
                  </a:lnTo>
                  <a:lnTo>
                    <a:pt x="43543" y="1997528"/>
                  </a:lnTo>
                  <a:lnTo>
                    <a:pt x="13607" y="2008414"/>
                  </a:lnTo>
                  <a:lnTo>
                    <a:pt x="5443" y="2002971"/>
                  </a:lnTo>
                  <a:lnTo>
                    <a:pt x="0" y="1989364"/>
                  </a:lnTo>
                  <a:lnTo>
                    <a:pt x="5443" y="1962150"/>
                  </a:lnTo>
                  <a:lnTo>
                    <a:pt x="21771" y="1932214"/>
                  </a:lnTo>
                  <a:lnTo>
                    <a:pt x="130629" y="1801585"/>
                  </a:lnTo>
                  <a:lnTo>
                    <a:pt x="312964" y="1553935"/>
                  </a:lnTo>
                  <a:lnTo>
                    <a:pt x="465364" y="1333500"/>
                  </a:lnTo>
                  <a:lnTo>
                    <a:pt x="617764" y="1094014"/>
                  </a:lnTo>
                  <a:lnTo>
                    <a:pt x="778329" y="821871"/>
                  </a:lnTo>
                  <a:lnTo>
                    <a:pt x="835479" y="71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DA965D94-3C49-C94B-A527-1871FC3FDF2B}"/>
                </a:ext>
              </a:extLst>
            </p:cNvPr>
            <p:cNvSpPr/>
            <p:nvPr/>
          </p:nvSpPr>
          <p:spPr>
            <a:xfrm>
              <a:off x="3870325" y="3662363"/>
              <a:ext cx="696913" cy="700087"/>
            </a:xfrm>
            <a:custGeom>
              <a:avLst/>
              <a:gdLst>
                <a:gd name="connsiteX0" fmla="*/ 316707 w 697707"/>
                <a:gd name="connsiteY0" fmla="*/ 338137 h 700087"/>
                <a:gd name="connsiteX1" fmla="*/ 228600 w 697707"/>
                <a:gd name="connsiteY1" fmla="*/ 230981 h 700087"/>
                <a:gd name="connsiteX2" fmla="*/ 154782 w 697707"/>
                <a:gd name="connsiteY2" fmla="*/ 152400 h 700087"/>
                <a:gd name="connsiteX3" fmla="*/ 88107 w 697707"/>
                <a:gd name="connsiteY3" fmla="*/ 92868 h 700087"/>
                <a:gd name="connsiteX4" fmla="*/ 0 w 697707"/>
                <a:gd name="connsiteY4" fmla="*/ 16668 h 700087"/>
                <a:gd name="connsiteX5" fmla="*/ 0 w 697707"/>
                <a:gd name="connsiteY5" fmla="*/ 0 h 700087"/>
                <a:gd name="connsiteX6" fmla="*/ 121444 w 697707"/>
                <a:gd name="connsiteY6" fmla="*/ 26193 h 700087"/>
                <a:gd name="connsiteX7" fmla="*/ 192882 w 697707"/>
                <a:gd name="connsiteY7" fmla="*/ 47625 h 700087"/>
                <a:gd name="connsiteX8" fmla="*/ 240507 w 697707"/>
                <a:gd name="connsiteY8" fmla="*/ 64293 h 700087"/>
                <a:gd name="connsiteX9" fmla="*/ 292894 w 697707"/>
                <a:gd name="connsiteY9" fmla="*/ 88106 h 700087"/>
                <a:gd name="connsiteX10" fmla="*/ 330994 w 697707"/>
                <a:gd name="connsiteY10" fmla="*/ 109537 h 700087"/>
                <a:gd name="connsiteX11" fmla="*/ 378619 w 697707"/>
                <a:gd name="connsiteY11" fmla="*/ 133350 h 700087"/>
                <a:gd name="connsiteX12" fmla="*/ 421482 w 697707"/>
                <a:gd name="connsiteY12" fmla="*/ 157162 h 700087"/>
                <a:gd name="connsiteX13" fmla="*/ 478632 w 697707"/>
                <a:gd name="connsiteY13" fmla="*/ 195262 h 700087"/>
                <a:gd name="connsiteX14" fmla="*/ 533400 w 697707"/>
                <a:gd name="connsiteY14" fmla="*/ 233362 h 700087"/>
                <a:gd name="connsiteX15" fmla="*/ 569119 w 697707"/>
                <a:gd name="connsiteY15" fmla="*/ 259556 h 700087"/>
                <a:gd name="connsiteX16" fmla="*/ 585788 w 697707"/>
                <a:gd name="connsiteY16" fmla="*/ 276225 h 700087"/>
                <a:gd name="connsiteX17" fmla="*/ 614363 w 697707"/>
                <a:gd name="connsiteY17" fmla="*/ 307181 h 700087"/>
                <a:gd name="connsiteX18" fmla="*/ 628650 w 697707"/>
                <a:gd name="connsiteY18" fmla="*/ 326231 h 700087"/>
                <a:gd name="connsiteX19" fmla="*/ 647700 w 697707"/>
                <a:gd name="connsiteY19" fmla="*/ 359568 h 700087"/>
                <a:gd name="connsiteX20" fmla="*/ 661988 w 697707"/>
                <a:gd name="connsiteY20" fmla="*/ 388143 h 700087"/>
                <a:gd name="connsiteX21" fmla="*/ 676275 w 697707"/>
                <a:gd name="connsiteY21" fmla="*/ 423862 h 700087"/>
                <a:gd name="connsiteX22" fmla="*/ 688182 w 697707"/>
                <a:gd name="connsiteY22" fmla="*/ 471487 h 700087"/>
                <a:gd name="connsiteX23" fmla="*/ 697707 w 697707"/>
                <a:gd name="connsiteY23" fmla="*/ 540543 h 700087"/>
                <a:gd name="connsiteX24" fmla="*/ 695325 w 697707"/>
                <a:gd name="connsiteY24" fmla="*/ 576262 h 700087"/>
                <a:gd name="connsiteX25" fmla="*/ 685800 w 697707"/>
                <a:gd name="connsiteY25" fmla="*/ 621506 h 700087"/>
                <a:gd name="connsiteX26" fmla="*/ 676275 w 697707"/>
                <a:gd name="connsiteY26" fmla="*/ 654843 h 700087"/>
                <a:gd name="connsiteX27" fmla="*/ 654844 w 697707"/>
                <a:gd name="connsiteY27" fmla="*/ 685800 h 700087"/>
                <a:gd name="connsiteX28" fmla="*/ 640557 w 697707"/>
                <a:gd name="connsiteY28" fmla="*/ 695325 h 700087"/>
                <a:gd name="connsiteX29" fmla="*/ 623888 w 697707"/>
                <a:gd name="connsiteY29" fmla="*/ 700087 h 700087"/>
                <a:gd name="connsiteX30" fmla="*/ 614363 w 697707"/>
                <a:gd name="connsiteY30" fmla="*/ 700087 h 700087"/>
                <a:gd name="connsiteX31" fmla="*/ 583407 w 697707"/>
                <a:gd name="connsiteY31" fmla="*/ 688181 h 700087"/>
                <a:gd name="connsiteX32" fmla="*/ 561975 w 697707"/>
                <a:gd name="connsiteY32" fmla="*/ 676275 h 700087"/>
                <a:gd name="connsiteX33" fmla="*/ 542925 w 697707"/>
                <a:gd name="connsiteY33" fmla="*/ 657225 h 700087"/>
                <a:gd name="connsiteX34" fmla="*/ 507207 w 697707"/>
                <a:gd name="connsiteY34" fmla="*/ 609600 h 700087"/>
                <a:gd name="connsiteX35" fmla="*/ 431007 w 697707"/>
                <a:gd name="connsiteY35" fmla="*/ 497681 h 700087"/>
                <a:gd name="connsiteX36" fmla="*/ 316707 w 697707"/>
                <a:gd name="connsiteY36" fmla="*/ 338137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7707" h="700087">
                  <a:moveTo>
                    <a:pt x="316707" y="338137"/>
                  </a:moveTo>
                  <a:lnTo>
                    <a:pt x="228600" y="230981"/>
                  </a:lnTo>
                  <a:lnTo>
                    <a:pt x="154782" y="152400"/>
                  </a:lnTo>
                  <a:lnTo>
                    <a:pt x="88107" y="92868"/>
                  </a:lnTo>
                  <a:lnTo>
                    <a:pt x="0" y="16668"/>
                  </a:lnTo>
                  <a:lnTo>
                    <a:pt x="0" y="0"/>
                  </a:lnTo>
                  <a:lnTo>
                    <a:pt x="121444" y="26193"/>
                  </a:lnTo>
                  <a:lnTo>
                    <a:pt x="192882" y="47625"/>
                  </a:lnTo>
                  <a:lnTo>
                    <a:pt x="240507" y="64293"/>
                  </a:lnTo>
                  <a:lnTo>
                    <a:pt x="292894" y="88106"/>
                  </a:lnTo>
                  <a:lnTo>
                    <a:pt x="330994" y="109537"/>
                  </a:lnTo>
                  <a:lnTo>
                    <a:pt x="378619" y="133350"/>
                  </a:lnTo>
                  <a:lnTo>
                    <a:pt x="421482" y="157162"/>
                  </a:lnTo>
                  <a:lnTo>
                    <a:pt x="478632" y="195262"/>
                  </a:lnTo>
                  <a:lnTo>
                    <a:pt x="533400" y="233362"/>
                  </a:lnTo>
                  <a:lnTo>
                    <a:pt x="569119" y="259556"/>
                  </a:lnTo>
                  <a:lnTo>
                    <a:pt x="585788" y="276225"/>
                  </a:lnTo>
                  <a:lnTo>
                    <a:pt x="614363" y="307181"/>
                  </a:lnTo>
                  <a:lnTo>
                    <a:pt x="628650" y="326231"/>
                  </a:lnTo>
                  <a:lnTo>
                    <a:pt x="647700" y="359568"/>
                  </a:lnTo>
                  <a:lnTo>
                    <a:pt x="661988" y="388143"/>
                  </a:lnTo>
                  <a:lnTo>
                    <a:pt x="676275" y="423862"/>
                  </a:lnTo>
                  <a:lnTo>
                    <a:pt x="688182" y="471487"/>
                  </a:lnTo>
                  <a:lnTo>
                    <a:pt x="697707" y="540543"/>
                  </a:lnTo>
                  <a:lnTo>
                    <a:pt x="695325" y="576262"/>
                  </a:lnTo>
                  <a:lnTo>
                    <a:pt x="685800" y="621506"/>
                  </a:lnTo>
                  <a:lnTo>
                    <a:pt x="676275" y="654843"/>
                  </a:lnTo>
                  <a:lnTo>
                    <a:pt x="654844" y="685800"/>
                  </a:lnTo>
                  <a:lnTo>
                    <a:pt x="640557" y="695325"/>
                  </a:lnTo>
                  <a:lnTo>
                    <a:pt x="623888" y="700087"/>
                  </a:lnTo>
                  <a:lnTo>
                    <a:pt x="614363" y="700087"/>
                  </a:lnTo>
                  <a:lnTo>
                    <a:pt x="583407" y="688181"/>
                  </a:lnTo>
                  <a:lnTo>
                    <a:pt x="561975" y="676275"/>
                  </a:lnTo>
                  <a:lnTo>
                    <a:pt x="542925" y="657225"/>
                  </a:lnTo>
                  <a:lnTo>
                    <a:pt x="507207" y="609600"/>
                  </a:lnTo>
                  <a:lnTo>
                    <a:pt x="431007" y="497681"/>
                  </a:lnTo>
                  <a:lnTo>
                    <a:pt x="31670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89A139CD-A893-DE4F-8D41-21FC272E0551}"/>
                </a:ext>
              </a:extLst>
            </p:cNvPr>
            <p:cNvSpPr/>
            <p:nvPr/>
          </p:nvSpPr>
          <p:spPr>
            <a:xfrm>
              <a:off x="4789488" y="3789363"/>
              <a:ext cx="2640012" cy="534987"/>
            </a:xfrm>
            <a:custGeom>
              <a:avLst/>
              <a:gdLst>
                <a:gd name="connsiteX0" fmla="*/ 759619 w 2640806"/>
                <a:gd name="connsiteY0" fmla="*/ 223837 h 535781"/>
                <a:gd name="connsiteX1" fmla="*/ 1054894 w 2640806"/>
                <a:gd name="connsiteY1" fmla="*/ 173831 h 535781"/>
                <a:gd name="connsiteX2" fmla="*/ 1364456 w 2640806"/>
                <a:gd name="connsiteY2" fmla="*/ 126206 h 535781"/>
                <a:gd name="connsiteX3" fmla="*/ 1497806 w 2640806"/>
                <a:gd name="connsiteY3" fmla="*/ 107156 h 535781"/>
                <a:gd name="connsiteX4" fmla="*/ 1735931 w 2640806"/>
                <a:gd name="connsiteY4" fmla="*/ 88106 h 535781"/>
                <a:gd name="connsiteX5" fmla="*/ 1952625 w 2640806"/>
                <a:gd name="connsiteY5" fmla="*/ 66675 h 535781"/>
                <a:gd name="connsiteX6" fmla="*/ 2119312 w 2640806"/>
                <a:gd name="connsiteY6" fmla="*/ 42862 h 535781"/>
                <a:gd name="connsiteX7" fmla="*/ 2231231 w 2640806"/>
                <a:gd name="connsiteY7" fmla="*/ 19050 h 535781"/>
                <a:gd name="connsiteX8" fmla="*/ 2250281 w 2640806"/>
                <a:gd name="connsiteY8" fmla="*/ 7144 h 535781"/>
                <a:gd name="connsiteX9" fmla="*/ 2262187 w 2640806"/>
                <a:gd name="connsiteY9" fmla="*/ 2381 h 535781"/>
                <a:gd name="connsiteX10" fmla="*/ 2278856 w 2640806"/>
                <a:gd name="connsiteY10" fmla="*/ 0 h 535781"/>
                <a:gd name="connsiteX11" fmla="*/ 2295525 w 2640806"/>
                <a:gd name="connsiteY11" fmla="*/ 0 h 535781"/>
                <a:gd name="connsiteX12" fmla="*/ 2326481 w 2640806"/>
                <a:gd name="connsiteY12" fmla="*/ 4762 h 535781"/>
                <a:gd name="connsiteX13" fmla="*/ 2381250 w 2640806"/>
                <a:gd name="connsiteY13" fmla="*/ 19050 h 535781"/>
                <a:gd name="connsiteX14" fmla="*/ 2464594 w 2640806"/>
                <a:gd name="connsiteY14" fmla="*/ 54769 h 535781"/>
                <a:gd name="connsiteX15" fmla="*/ 2559844 w 2640806"/>
                <a:gd name="connsiteY15" fmla="*/ 102394 h 535781"/>
                <a:gd name="connsiteX16" fmla="*/ 2583656 w 2640806"/>
                <a:gd name="connsiteY16" fmla="*/ 121444 h 535781"/>
                <a:gd name="connsiteX17" fmla="*/ 2612231 w 2640806"/>
                <a:gd name="connsiteY17" fmla="*/ 150019 h 535781"/>
                <a:gd name="connsiteX18" fmla="*/ 2626519 w 2640806"/>
                <a:gd name="connsiteY18" fmla="*/ 166687 h 535781"/>
                <a:gd name="connsiteX19" fmla="*/ 2638425 w 2640806"/>
                <a:gd name="connsiteY19" fmla="*/ 190500 h 535781"/>
                <a:gd name="connsiteX20" fmla="*/ 2640806 w 2640806"/>
                <a:gd name="connsiteY20" fmla="*/ 204787 h 535781"/>
                <a:gd name="connsiteX21" fmla="*/ 2636044 w 2640806"/>
                <a:gd name="connsiteY21" fmla="*/ 223837 h 535781"/>
                <a:gd name="connsiteX22" fmla="*/ 2619375 w 2640806"/>
                <a:gd name="connsiteY22" fmla="*/ 242887 h 535781"/>
                <a:gd name="connsiteX23" fmla="*/ 2588419 w 2640806"/>
                <a:gd name="connsiteY23" fmla="*/ 254794 h 535781"/>
                <a:gd name="connsiteX24" fmla="*/ 2524125 w 2640806"/>
                <a:gd name="connsiteY24" fmla="*/ 266700 h 535781"/>
                <a:gd name="connsiteX25" fmla="*/ 2471737 w 2640806"/>
                <a:gd name="connsiteY25" fmla="*/ 264319 h 535781"/>
                <a:gd name="connsiteX26" fmla="*/ 2395537 w 2640806"/>
                <a:gd name="connsiteY26" fmla="*/ 257175 h 535781"/>
                <a:gd name="connsiteX27" fmla="*/ 2243137 w 2640806"/>
                <a:gd name="connsiteY27" fmla="*/ 247650 h 535781"/>
                <a:gd name="connsiteX28" fmla="*/ 2066925 w 2640806"/>
                <a:gd name="connsiteY28" fmla="*/ 252412 h 535781"/>
                <a:gd name="connsiteX29" fmla="*/ 1828800 w 2640806"/>
                <a:gd name="connsiteY29" fmla="*/ 273844 h 535781"/>
                <a:gd name="connsiteX30" fmla="*/ 1681162 w 2640806"/>
                <a:gd name="connsiteY30" fmla="*/ 295275 h 535781"/>
                <a:gd name="connsiteX31" fmla="*/ 1352550 w 2640806"/>
                <a:gd name="connsiteY31" fmla="*/ 321469 h 535781"/>
                <a:gd name="connsiteX32" fmla="*/ 1164431 w 2640806"/>
                <a:gd name="connsiteY32" fmla="*/ 347662 h 535781"/>
                <a:gd name="connsiteX33" fmla="*/ 1026319 w 2640806"/>
                <a:gd name="connsiteY33" fmla="*/ 371475 h 535781"/>
                <a:gd name="connsiteX34" fmla="*/ 864394 w 2640806"/>
                <a:gd name="connsiteY34" fmla="*/ 407194 h 535781"/>
                <a:gd name="connsiteX35" fmla="*/ 666750 w 2640806"/>
                <a:gd name="connsiteY35" fmla="*/ 464344 h 535781"/>
                <a:gd name="connsiteX36" fmla="*/ 554831 w 2640806"/>
                <a:gd name="connsiteY36" fmla="*/ 504825 h 535781"/>
                <a:gd name="connsiteX37" fmla="*/ 507206 w 2640806"/>
                <a:gd name="connsiteY37" fmla="*/ 523875 h 535781"/>
                <a:gd name="connsiteX38" fmla="*/ 478631 w 2640806"/>
                <a:gd name="connsiteY38" fmla="*/ 531019 h 535781"/>
                <a:gd name="connsiteX39" fmla="*/ 450056 w 2640806"/>
                <a:gd name="connsiteY39" fmla="*/ 535781 h 535781"/>
                <a:gd name="connsiteX40" fmla="*/ 411956 w 2640806"/>
                <a:gd name="connsiteY40" fmla="*/ 531019 h 535781"/>
                <a:gd name="connsiteX41" fmla="*/ 352425 w 2640806"/>
                <a:gd name="connsiteY41" fmla="*/ 516731 h 535781"/>
                <a:gd name="connsiteX42" fmla="*/ 261937 w 2640806"/>
                <a:gd name="connsiteY42" fmla="*/ 478631 h 535781"/>
                <a:gd name="connsiteX43" fmla="*/ 157162 w 2640806"/>
                <a:gd name="connsiteY43" fmla="*/ 414337 h 535781"/>
                <a:gd name="connsiteX44" fmla="*/ 100012 w 2640806"/>
                <a:gd name="connsiteY44" fmla="*/ 373856 h 535781"/>
                <a:gd name="connsiteX45" fmla="*/ 38100 w 2640806"/>
                <a:gd name="connsiteY45" fmla="*/ 326231 h 535781"/>
                <a:gd name="connsiteX46" fmla="*/ 21431 w 2640806"/>
                <a:gd name="connsiteY46" fmla="*/ 309562 h 535781"/>
                <a:gd name="connsiteX47" fmla="*/ 7144 w 2640806"/>
                <a:gd name="connsiteY47" fmla="*/ 290512 h 535781"/>
                <a:gd name="connsiteX48" fmla="*/ 2381 w 2640806"/>
                <a:gd name="connsiteY48" fmla="*/ 271462 h 535781"/>
                <a:gd name="connsiteX49" fmla="*/ 0 w 2640806"/>
                <a:gd name="connsiteY49" fmla="*/ 254794 h 535781"/>
                <a:gd name="connsiteX50" fmla="*/ 2381 w 2640806"/>
                <a:gd name="connsiteY50" fmla="*/ 240506 h 535781"/>
                <a:gd name="connsiteX51" fmla="*/ 14287 w 2640806"/>
                <a:gd name="connsiteY51" fmla="*/ 233362 h 535781"/>
                <a:gd name="connsiteX52" fmla="*/ 30956 w 2640806"/>
                <a:gd name="connsiteY52" fmla="*/ 228600 h 535781"/>
                <a:gd name="connsiteX53" fmla="*/ 52387 w 2640806"/>
                <a:gd name="connsiteY53" fmla="*/ 230981 h 535781"/>
                <a:gd name="connsiteX54" fmla="*/ 104775 w 2640806"/>
                <a:gd name="connsiteY54" fmla="*/ 250031 h 535781"/>
                <a:gd name="connsiteX55" fmla="*/ 138112 w 2640806"/>
                <a:gd name="connsiteY55" fmla="*/ 261937 h 535781"/>
                <a:gd name="connsiteX56" fmla="*/ 190500 w 2640806"/>
                <a:gd name="connsiteY56" fmla="*/ 276225 h 535781"/>
                <a:gd name="connsiteX57" fmla="*/ 285750 w 2640806"/>
                <a:gd name="connsiteY57" fmla="*/ 285750 h 535781"/>
                <a:gd name="connsiteX58" fmla="*/ 381000 w 2640806"/>
                <a:gd name="connsiteY58" fmla="*/ 288131 h 535781"/>
                <a:gd name="connsiteX59" fmla="*/ 421481 w 2640806"/>
                <a:gd name="connsiteY59" fmla="*/ 285750 h 535781"/>
                <a:gd name="connsiteX60" fmla="*/ 511969 w 2640806"/>
                <a:gd name="connsiteY60" fmla="*/ 264319 h 535781"/>
                <a:gd name="connsiteX61" fmla="*/ 759619 w 2640806"/>
                <a:gd name="connsiteY61" fmla="*/ 22383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40806" h="535781">
                  <a:moveTo>
                    <a:pt x="759619" y="223837"/>
                  </a:moveTo>
                  <a:lnTo>
                    <a:pt x="1054894" y="173831"/>
                  </a:lnTo>
                  <a:lnTo>
                    <a:pt x="1364456" y="126206"/>
                  </a:lnTo>
                  <a:lnTo>
                    <a:pt x="1497806" y="107156"/>
                  </a:lnTo>
                  <a:lnTo>
                    <a:pt x="1735931" y="88106"/>
                  </a:lnTo>
                  <a:lnTo>
                    <a:pt x="1952625" y="66675"/>
                  </a:lnTo>
                  <a:lnTo>
                    <a:pt x="2119312" y="42862"/>
                  </a:lnTo>
                  <a:lnTo>
                    <a:pt x="2231231" y="19050"/>
                  </a:lnTo>
                  <a:lnTo>
                    <a:pt x="2250281" y="7144"/>
                  </a:lnTo>
                  <a:lnTo>
                    <a:pt x="2262187" y="2381"/>
                  </a:lnTo>
                  <a:lnTo>
                    <a:pt x="2278856" y="0"/>
                  </a:lnTo>
                  <a:lnTo>
                    <a:pt x="2295525" y="0"/>
                  </a:lnTo>
                  <a:lnTo>
                    <a:pt x="2326481" y="4762"/>
                  </a:lnTo>
                  <a:lnTo>
                    <a:pt x="2381250" y="19050"/>
                  </a:lnTo>
                  <a:lnTo>
                    <a:pt x="2464594" y="54769"/>
                  </a:lnTo>
                  <a:lnTo>
                    <a:pt x="2559844" y="102394"/>
                  </a:lnTo>
                  <a:lnTo>
                    <a:pt x="2583656" y="121444"/>
                  </a:lnTo>
                  <a:lnTo>
                    <a:pt x="2612231" y="150019"/>
                  </a:lnTo>
                  <a:lnTo>
                    <a:pt x="2626519" y="166687"/>
                  </a:lnTo>
                  <a:lnTo>
                    <a:pt x="2638425" y="190500"/>
                  </a:lnTo>
                  <a:lnTo>
                    <a:pt x="2640806" y="204787"/>
                  </a:lnTo>
                  <a:lnTo>
                    <a:pt x="2636044" y="223837"/>
                  </a:lnTo>
                  <a:lnTo>
                    <a:pt x="2619375" y="242887"/>
                  </a:lnTo>
                  <a:lnTo>
                    <a:pt x="2588419" y="254794"/>
                  </a:lnTo>
                  <a:lnTo>
                    <a:pt x="2524125" y="266700"/>
                  </a:lnTo>
                  <a:lnTo>
                    <a:pt x="2471737" y="264319"/>
                  </a:lnTo>
                  <a:lnTo>
                    <a:pt x="2395537" y="257175"/>
                  </a:lnTo>
                  <a:lnTo>
                    <a:pt x="2243137" y="247650"/>
                  </a:lnTo>
                  <a:lnTo>
                    <a:pt x="2066925" y="252412"/>
                  </a:lnTo>
                  <a:lnTo>
                    <a:pt x="1828800" y="273844"/>
                  </a:lnTo>
                  <a:lnTo>
                    <a:pt x="1681162" y="295275"/>
                  </a:lnTo>
                  <a:lnTo>
                    <a:pt x="1352550" y="321469"/>
                  </a:lnTo>
                  <a:lnTo>
                    <a:pt x="1164431" y="347662"/>
                  </a:lnTo>
                  <a:lnTo>
                    <a:pt x="1026319" y="371475"/>
                  </a:lnTo>
                  <a:lnTo>
                    <a:pt x="864394" y="407194"/>
                  </a:lnTo>
                  <a:lnTo>
                    <a:pt x="666750" y="464344"/>
                  </a:lnTo>
                  <a:lnTo>
                    <a:pt x="554831" y="504825"/>
                  </a:lnTo>
                  <a:lnTo>
                    <a:pt x="507206" y="523875"/>
                  </a:lnTo>
                  <a:lnTo>
                    <a:pt x="478631" y="531019"/>
                  </a:lnTo>
                  <a:lnTo>
                    <a:pt x="450056" y="535781"/>
                  </a:lnTo>
                  <a:lnTo>
                    <a:pt x="411956" y="531019"/>
                  </a:lnTo>
                  <a:lnTo>
                    <a:pt x="352425" y="516731"/>
                  </a:lnTo>
                  <a:lnTo>
                    <a:pt x="261937" y="478631"/>
                  </a:lnTo>
                  <a:lnTo>
                    <a:pt x="157162" y="414337"/>
                  </a:lnTo>
                  <a:lnTo>
                    <a:pt x="100012" y="373856"/>
                  </a:lnTo>
                  <a:lnTo>
                    <a:pt x="38100" y="326231"/>
                  </a:lnTo>
                  <a:lnTo>
                    <a:pt x="21431" y="309562"/>
                  </a:lnTo>
                  <a:lnTo>
                    <a:pt x="7144" y="290512"/>
                  </a:lnTo>
                  <a:lnTo>
                    <a:pt x="2381" y="271462"/>
                  </a:lnTo>
                  <a:lnTo>
                    <a:pt x="0" y="254794"/>
                  </a:lnTo>
                  <a:lnTo>
                    <a:pt x="2381" y="240506"/>
                  </a:lnTo>
                  <a:lnTo>
                    <a:pt x="14287" y="233362"/>
                  </a:lnTo>
                  <a:lnTo>
                    <a:pt x="30956" y="228600"/>
                  </a:lnTo>
                  <a:lnTo>
                    <a:pt x="52387" y="230981"/>
                  </a:lnTo>
                  <a:lnTo>
                    <a:pt x="104775" y="250031"/>
                  </a:lnTo>
                  <a:lnTo>
                    <a:pt x="138112" y="261937"/>
                  </a:lnTo>
                  <a:lnTo>
                    <a:pt x="190500" y="276225"/>
                  </a:lnTo>
                  <a:lnTo>
                    <a:pt x="285750" y="285750"/>
                  </a:lnTo>
                  <a:lnTo>
                    <a:pt x="381000" y="288131"/>
                  </a:lnTo>
                  <a:cubicBezTo>
                    <a:pt x="419892" y="285700"/>
                    <a:pt x="406375" y="285750"/>
                    <a:pt x="421481" y="285750"/>
                  </a:cubicBezTo>
                  <a:lnTo>
                    <a:pt x="511969" y="264319"/>
                  </a:lnTo>
                  <a:lnTo>
                    <a:pt x="75961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7035B7C6-9FF8-4543-8364-C30D85CBBBB9}"/>
                </a:ext>
              </a:extLst>
            </p:cNvPr>
            <p:cNvSpPr/>
            <p:nvPr/>
          </p:nvSpPr>
          <p:spPr>
            <a:xfrm rot="16200000">
              <a:off x="4086225" y="3513138"/>
              <a:ext cx="4491038" cy="519112"/>
            </a:xfrm>
            <a:custGeom>
              <a:avLst/>
              <a:gdLst>
                <a:gd name="connsiteX0" fmla="*/ 2542032 w 4491533"/>
                <a:gd name="connsiteY0" fmla="*/ 193853 h 519379"/>
                <a:gd name="connsiteX1" fmla="*/ 3032151 w 4491533"/>
                <a:gd name="connsiteY1" fmla="*/ 193853 h 519379"/>
                <a:gd name="connsiteX2" fmla="*/ 3394253 w 4491533"/>
                <a:gd name="connsiteY2" fmla="*/ 193853 h 519379"/>
                <a:gd name="connsiteX3" fmla="*/ 3547872 w 4491533"/>
                <a:gd name="connsiteY3" fmla="*/ 193853 h 519379"/>
                <a:gd name="connsiteX4" fmla="*/ 3716122 w 4491533"/>
                <a:gd name="connsiteY4" fmla="*/ 193853 h 519379"/>
                <a:gd name="connsiteX5" fmla="*/ 3880714 w 4491533"/>
                <a:gd name="connsiteY5" fmla="*/ 193853 h 519379"/>
                <a:gd name="connsiteX6" fmla="*/ 3946551 w 4491533"/>
                <a:gd name="connsiteY6" fmla="*/ 193853 h 519379"/>
                <a:gd name="connsiteX7" fmla="*/ 4045306 w 4491533"/>
                <a:gd name="connsiteY7" fmla="*/ 193853 h 519379"/>
                <a:gd name="connsiteX8" fmla="*/ 4085539 w 4491533"/>
                <a:gd name="connsiteY8" fmla="*/ 190195 h 519379"/>
                <a:gd name="connsiteX9" fmla="*/ 4140403 w 4491533"/>
                <a:gd name="connsiteY9" fmla="*/ 182880 h 519379"/>
                <a:gd name="connsiteX10" fmla="*/ 4202583 w 4491533"/>
                <a:gd name="connsiteY10" fmla="*/ 168249 h 519379"/>
                <a:gd name="connsiteX11" fmla="*/ 4246474 w 4491533"/>
                <a:gd name="connsiteY11" fmla="*/ 153619 h 519379"/>
                <a:gd name="connsiteX12" fmla="*/ 4290365 w 4491533"/>
                <a:gd name="connsiteY12" fmla="*/ 135331 h 519379"/>
                <a:gd name="connsiteX13" fmla="*/ 4345229 w 4491533"/>
                <a:gd name="connsiteY13" fmla="*/ 102413 h 519379"/>
                <a:gd name="connsiteX14" fmla="*/ 4389120 w 4491533"/>
                <a:gd name="connsiteY14" fmla="*/ 69494 h 519379"/>
                <a:gd name="connsiteX15" fmla="*/ 4443984 w 4491533"/>
                <a:gd name="connsiteY15" fmla="*/ 18288 h 519379"/>
                <a:gd name="connsiteX16" fmla="*/ 4465930 w 4491533"/>
                <a:gd name="connsiteY16" fmla="*/ 0 h 519379"/>
                <a:gd name="connsiteX17" fmla="*/ 4476903 w 4491533"/>
                <a:gd name="connsiteY17" fmla="*/ 0 h 519379"/>
                <a:gd name="connsiteX18" fmla="*/ 4484218 w 4491533"/>
                <a:gd name="connsiteY18" fmla="*/ 7315 h 519379"/>
                <a:gd name="connsiteX19" fmla="*/ 4491533 w 4491533"/>
                <a:gd name="connsiteY19" fmla="*/ 18288 h 519379"/>
                <a:gd name="connsiteX20" fmla="*/ 4491533 w 4491533"/>
                <a:gd name="connsiteY20" fmla="*/ 47549 h 519379"/>
                <a:gd name="connsiteX21" fmla="*/ 4484218 w 4491533"/>
                <a:gd name="connsiteY21" fmla="*/ 117043 h 519379"/>
                <a:gd name="connsiteX22" fmla="*/ 4469587 w 4491533"/>
                <a:gd name="connsiteY22" fmla="*/ 179222 h 519379"/>
                <a:gd name="connsiteX23" fmla="*/ 4418381 w 4491533"/>
                <a:gd name="connsiteY23" fmla="*/ 292608 h 519379"/>
                <a:gd name="connsiteX24" fmla="*/ 4348887 w 4491533"/>
                <a:gd name="connsiteY24" fmla="*/ 427939 h 519379"/>
                <a:gd name="connsiteX25" fmla="*/ 4304995 w 4491533"/>
                <a:gd name="connsiteY25" fmla="*/ 486461 h 519379"/>
                <a:gd name="connsiteX26" fmla="*/ 4275735 w 4491533"/>
                <a:gd name="connsiteY26" fmla="*/ 508406 h 519379"/>
                <a:gd name="connsiteX27" fmla="*/ 4242816 w 4491533"/>
                <a:gd name="connsiteY27" fmla="*/ 519379 h 519379"/>
                <a:gd name="connsiteX28" fmla="*/ 4195267 w 4491533"/>
                <a:gd name="connsiteY28" fmla="*/ 512064 h 519379"/>
                <a:gd name="connsiteX29" fmla="*/ 4100170 w 4491533"/>
                <a:gd name="connsiteY29" fmla="*/ 486461 h 519379"/>
                <a:gd name="connsiteX30" fmla="*/ 3862426 w 4491533"/>
                <a:gd name="connsiteY30" fmla="*/ 468173 h 519379"/>
                <a:gd name="connsiteX31" fmla="*/ 3573475 w 4491533"/>
                <a:gd name="connsiteY31" fmla="*/ 446227 h 519379"/>
                <a:gd name="connsiteX32" fmla="*/ 3200400 w 4491533"/>
                <a:gd name="connsiteY32" fmla="*/ 438912 h 519379"/>
                <a:gd name="connsiteX33" fmla="*/ 2816352 w 4491533"/>
                <a:gd name="connsiteY33" fmla="*/ 438912 h 519379"/>
                <a:gd name="connsiteX34" fmla="*/ 2168957 w 4491533"/>
                <a:gd name="connsiteY34" fmla="*/ 438912 h 519379"/>
                <a:gd name="connsiteX35" fmla="*/ 2117751 w 4491533"/>
                <a:gd name="connsiteY35" fmla="*/ 438912 h 519379"/>
                <a:gd name="connsiteX36" fmla="*/ 1404519 w 4491533"/>
                <a:gd name="connsiteY36" fmla="*/ 438912 h 519379"/>
                <a:gd name="connsiteX37" fmla="*/ 1126541 w 4491533"/>
                <a:gd name="connsiteY37" fmla="*/ 438912 h 519379"/>
                <a:gd name="connsiteX38" fmla="*/ 892455 w 4491533"/>
                <a:gd name="connsiteY38" fmla="*/ 438912 h 519379"/>
                <a:gd name="connsiteX39" fmla="*/ 654711 w 4491533"/>
                <a:gd name="connsiteY39" fmla="*/ 438912 h 519379"/>
                <a:gd name="connsiteX40" fmla="*/ 442570 w 4491533"/>
                <a:gd name="connsiteY40" fmla="*/ 438912 h 519379"/>
                <a:gd name="connsiteX41" fmla="*/ 248717 w 4491533"/>
                <a:gd name="connsiteY41" fmla="*/ 431597 h 519379"/>
                <a:gd name="connsiteX42" fmla="*/ 164592 w 4491533"/>
                <a:gd name="connsiteY42" fmla="*/ 416966 h 519379"/>
                <a:gd name="connsiteX43" fmla="*/ 91440 w 4491533"/>
                <a:gd name="connsiteY43" fmla="*/ 398678 h 519379"/>
                <a:gd name="connsiteX44" fmla="*/ 40234 w 4491533"/>
                <a:gd name="connsiteY44" fmla="*/ 384048 h 519379"/>
                <a:gd name="connsiteX45" fmla="*/ 21946 w 4491533"/>
                <a:gd name="connsiteY45" fmla="*/ 373075 h 519379"/>
                <a:gd name="connsiteX46" fmla="*/ 0 w 4491533"/>
                <a:gd name="connsiteY46" fmla="*/ 354787 h 519379"/>
                <a:gd name="connsiteX47" fmla="*/ 0 w 4491533"/>
                <a:gd name="connsiteY47" fmla="*/ 343814 h 519379"/>
                <a:gd name="connsiteX48" fmla="*/ 21946 w 4491533"/>
                <a:gd name="connsiteY48" fmla="*/ 318211 h 519379"/>
                <a:gd name="connsiteX49" fmla="*/ 47549 w 4491533"/>
                <a:gd name="connsiteY49" fmla="*/ 303581 h 519379"/>
                <a:gd name="connsiteX50" fmla="*/ 109728 w 4491533"/>
                <a:gd name="connsiteY50" fmla="*/ 277977 h 519379"/>
                <a:gd name="connsiteX51" fmla="*/ 197511 w 4491533"/>
                <a:gd name="connsiteY51" fmla="*/ 256032 h 519379"/>
                <a:gd name="connsiteX52" fmla="*/ 303581 w 4491533"/>
                <a:gd name="connsiteY52" fmla="*/ 234086 h 519379"/>
                <a:gd name="connsiteX53" fmla="*/ 384048 w 4491533"/>
                <a:gd name="connsiteY53" fmla="*/ 223113 h 519379"/>
                <a:gd name="connsiteX54" fmla="*/ 552298 w 4491533"/>
                <a:gd name="connsiteY54" fmla="*/ 215798 h 519379"/>
                <a:gd name="connsiteX55" fmla="*/ 768096 w 4491533"/>
                <a:gd name="connsiteY55" fmla="*/ 212141 h 519379"/>
                <a:gd name="connsiteX56" fmla="*/ 1071677 w 4491533"/>
                <a:gd name="connsiteY56" fmla="*/ 208483 h 519379"/>
                <a:gd name="connsiteX57" fmla="*/ 1378915 w 4491533"/>
                <a:gd name="connsiteY57" fmla="*/ 201168 h 519379"/>
                <a:gd name="connsiteX58" fmla="*/ 1722730 w 4491533"/>
                <a:gd name="connsiteY58" fmla="*/ 197510 h 519379"/>
                <a:gd name="connsiteX59" fmla="*/ 2542032 w 4491533"/>
                <a:gd name="connsiteY59" fmla="*/ 193853 h 5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91533" h="519379">
                  <a:moveTo>
                    <a:pt x="2542032" y="193853"/>
                  </a:moveTo>
                  <a:lnTo>
                    <a:pt x="3032151" y="193853"/>
                  </a:lnTo>
                  <a:lnTo>
                    <a:pt x="3394253" y="193853"/>
                  </a:lnTo>
                  <a:lnTo>
                    <a:pt x="3547872" y="193853"/>
                  </a:lnTo>
                  <a:lnTo>
                    <a:pt x="3716122" y="193853"/>
                  </a:lnTo>
                  <a:lnTo>
                    <a:pt x="3880714" y="193853"/>
                  </a:lnTo>
                  <a:lnTo>
                    <a:pt x="3946551" y="193853"/>
                  </a:lnTo>
                  <a:lnTo>
                    <a:pt x="4045306" y="193853"/>
                  </a:lnTo>
                  <a:lnTo>
                    <a:pt x="4085539" y="190195"/>
                  </a:lnTo>
                  <a:lnTo>
                    <a:pt x="4140403" y="182880"/>
                  </a:lnTo>
                  <a:lnTo>
                    <a:pt x="4202583" y="168249"/>
                  </a:lnTo>
                  <a:lnTo>
                    <a:pt x="4246474" y="153619"/>
                  </a:lnTo>
                  <a:lnTo>
                    <a:pt x="4290365" y="135331"/>
                  </a:lnTo>
                  <a:lnTo>
                    <a:pt x="4345229" y="102413"/>
                  </a:lnTo>
                  <a:lnTo>
                    <a:pt x="4389120" y="69494"/>
                  </a:lnTo>
                  <a:lnTo>
                    <a:pt x="4443984" y="18288"/>
                  </a:lnTo>
                  <a:lnTo>
                    <a:pt x="4465930" y="0"/>
                  </a:lnTo>
                  <a:lnTo>
                    <a:pt x="4476903" y="0"/>
                  </a:lnTo>
                  <a:lnTo>
                    <a:pt x="4484218" y="7315"/>
                  </a:lnTo>
                  <a:lnTo>
                    <a:pt x="4491533" y="18288"/>
                  </a:lnTo>
                  <a:lnTo>
                    <a:pt x="4491533" y="47549"/>
                  </a:lnTo>
                  <a:lnTo>
                    <a:pt x="4484218" y="117043"/>
                  </a:lnTo>
                  <a:lnTo>
                    <a:pt x="4469587" y="179222"/>
                  </a:lnTo>
                  <a:lnTo>
                    <a:pt x="4418381" y="292608"/>
                  </a:lnTo>
                  <a:lnTo>
                    <a:pt x="4348887" y="427939"/>
                  </a:lnTo>
                  <a:lnTo>
                    <a:pt x="4304995" y="486461"/>
                  </a:lnTo>
                  <a:lnTo>
                    <a:pt x="4275735" y="508406"/>
                  </a:lnTo>
                  <a:lnTo>
                    <a:pt x="4242816" y="519379"/>
                  </a:lnTo>
                  <a:lnTo>
                    <a:pt x="4195267" y="512064"/>
                  </a:lnTo>
                  <a:lnTo>
                    <a:pt x="4100170" y="486461"/>
                  </a:lnTo>
                  <a:lnTo>
                    <a:pt x="3862426" y="468173"/>
                  </a:lnTo>
                  <a:lnTo>
                    <a:pt x="3573475" y="446227"/>
                  </a:lnTo>
                  <a:lnTo>
                    <a:pt x="3200400" y="438912"/>
                  </a:lnTo>
                  <a:lnTo>
                    <a:pt x="2816352" y="438912"/>
                  </a:lnTo>
                  <a:lnTo>
                    <a:pt x="2168957" y="438912"/>
                  </a:lnTo>
                  <a:lnTo>
                    <a:pt x="2117751" y="438912"/>
                  </a:lnTo>
                  <a:lnTo>
                    <a:pt x="1404519" y="438912"/>
                  </a:lnTo>
                  <a:lnTo>
                    <a:pt x="1126541" y="438912"/>
                  </a:lnTo>
                  <a:lnTo>
                    <a:pt x="892455" y="438912"/>
                  </a:lnTo>
                  <a:lnTo>
                    <a:pt x="654711" y="438912"/>
                  </a:lnTo>
                  <a:lnTo>
                    <a:pt x="442570" y="438912"/>
                  </a:lnTo>
                  <a:lnTo>
                    <a:pt x="248717" y="431597"/>
                  </a:lnTo>
                  <a:lnTo>
                    <a:pt x="164592" y="416966"/>
                  </a:lnTo>
                  <a:lnTo>
                    <a:pt x="91440" y="398678"/>
                  </a:lnTo>
                  <a:lnTo>
                    <a:pt x="40234" y="384048"/>
                  </a:lnTo>
                  <a:lnTo>
                    <a:pt x="21946" y="373075"/>
                  </a:lnTo>
                  <a:lnTo>
                    <a:pt x="0" y="354787"/>
                  </a:lnTo>
                  <a:lnTo>
                    <a:pt x="0" y="343814"/>
                  </a:lnTo>
                  <a:lnTo>
                    <a:pt x="21946" y="318211"/>
                  </a:lnTo>
                  <a:lnTo>
                    <a:pt x="47549" y="303581"/>
                  </a:lnTo>
                  <a:lnTo>
                    <a:pt x="109728" y="277977"/>
                  </a:lnTo>
                  <a:lnTo>
                    <a:pt x="197511" y="256032"/>
                  </a:lnTo>
                  <a:lnTo>
                    <a:pt x="303581" y="234086"/>
                  </a:lnTo>
                  <a:lnTo>
                    <a:pt x="384048" y="223113"/>
                  </a:lnTo>
                  <a:lnTo>
                    <a:pt x="552298" y="215798"/>
                  </a:lnTo>
                  <a:lnTo>
                    <a:pt x="768096" y="212141"/>
                  </a:lnTo>
                  <a:lnTo>
                    <a:pt x="1071677" y="208483"/>
                  </a:lnTo>
                  <a:lnTo>
                    <a:pt x="1378915" y="201168"/>
                  </a:lnTo>
                  <a:lnTo>
                    <a:pt x="1722730" y="197510"/>
                  </a:lnTo>
                  <a:lnTo>
                    <a:pt x="2542032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49775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860" y="1393402"/>
            <a:ext cx="9046977" cy="501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白いぼうし　　　　　　　　　　　　信 初 達 変 席 菜 笑 香 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ぴったりの言葉、見つけよう　　　　順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漢字の部首　　　　　　　　　　　　関 印 億 浴 加 努 芽 完 富 英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ぞうの重さを量る　　　　　　　　　量 法 最 約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花を見つける手がかり　　　　　　　験 観 察 種 類 別 念 単 位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分類をもとに本を見つけよう　　　　伝 然 産 芸 巣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メモの取り方をくふうして聞こう　　的 周 卒 愛 未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漢字辞典の引き方　　　　　　　　　辞 典 治 訓 成 以 孫 兆 臣 城 刷 奈 省 塩 良 径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リーフレットで知らせよう　　　　　課 害 機 械 民 折 説 果 参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短歌の世界　　　　　　　　　　　　衣 景 辺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漢字の音を表す部分　　　　　　　　飯 案 児 貨 満 令 冷 静 官 束 各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ぞろぞろ（落語）　　　　　　　　　末 結 置 残 失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写真をもとに話そう　　　　　　　　季 節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学級新聞を作ろう　　　　　　　　　給 栄 養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送りがなの使い方　　　　　　　　　老 固 働 希 望 唱 挙 覚 府 兵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一つの花　　　　　　　　　　　　　戦 争 飛 焼 包 帯 泣 勇 軍 輪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いろいろな手紙を書こう　　　　　　器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修飾語　　　　　　　　　　　　　　旗 牧 借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「ショートショート」を書こう　　　不 議 博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月のつく言葉　　　　　　　　　　　欠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860" y="271463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560388" y="926217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BE5FDE92-1048-CC47-B9E0-AB9798396A4F}"/>
              </a:ext>
            </a:extLst>
          </p:cNvPr>
          <p:cNvSpPr/>
          <p:nvPr/>
        </p:nvSpPr>
        <p:spPr>
          <a:xfrm>
            <a:off x="3057525" y="1646238"/>
            <a:ext cx="1057275" cy="1403350"/>
          </a:xfrm>
          <a:custGeom>
            <a:avLst/>
            <a:gdLst>
              <a:gd name="connsiteX0" fmla="*/ 359569 w 1057275"/>
              <a:gd name="connsiteY0" fmla="*/ 342900 h 1404937"/>
              <a:gd name="connsiteX1" fmla="*/ 204788 w 1057275"/>
              <a:gd name="connsiteY1" fmla="*/ 404812 h 1404937"/>
              <a:gd name="connsiteX2" fmla="*/ 73819 w 1057275"/>
              <a:gd name="connsiteY2" fmla="*/ 457200 h 1404937"/>
              <a:gd name="connsiteX3" fmla="*/ 45244 w 1057275"/>
              <a:gd name="connsiteY3" fmla="*/ 471487 h 1404937"/>
              <a:gd name="connsiteX4" fmla="*/ 0 w 1057275"/>
              <a:gd name="connsiteY4" fmla="*/ 285750 h 1404937"/>
              <a:gd name="connsiteX5" fmla="*/ 88106 w 1057275"/>
              <a:gd name="connsiteY5" fmla="*/ 288131 h 1404937"/>
              <a:gd name="connsiteX6" fmla="*/ 159544 w 1057275"/>
              <a:gd name="connsiteY6" fmla="*/ 271462 h 1404937"/>
              <a:gd name="connsiteX7" fmla="*/ 257175 w 1057275"/>
              <a:gd name="connsiteY7" fmla="*/ 240506 h 1404937"/>
              <a:gd name="connsiteX8" fmla="*/ 347663 w 1057275"/>
              <a:gd name="connsiteY8" fmla="*/ 202406 h 1404937"/>
              <a:gd name="connsiteX9" fmla="*/ 461963 w 1057275"/>
              <a:gd name="connsiteY9" fmla="*/ 150019 h 1404937"/>
              <a:gd name="connsiteX10" fmla="*/ 581025 w 1057275"/>
              <a:gd name="connsiteY10" fmla="*/ 90487 h 1404937"/>
              <a:gd name="connsiteX11" fmla="*/ 657225 w 1057275"/>
              <a:gd name="connsiteY11" fmla="*/ 50006 h 1404937"/>
              <a:gd name="connsiteX12" fmla="*/ 731044 w 1057275"/>
              <a:gd name="connsiteY12" fmla="*/ 7144 h 1404937"/>
              <a:gd name="connsiteX13" fmla="*/ 745331 w 1057275"/>
              <a:gd name="connsiteY13" fmla="*/ 2381 h 1404937"/>
              <a:gd name="connsiteX14" fmla="*/ 750094 w 1057275"/>
              <a:gd name="connsiteY14" fmla="*/ 0 h 1404937"/>
              <a:gd name="connsiteX15" fmla="*/ 764381 w 1057275"/>
              <a:gd name="connsiteY15" fmla="*/ 4762 h 1404937"/>
              <a:gd name="connsiteX16" fmla="*/ 812006 w 1057275"/>
              <a:gd name="connsiteY16" fmla="*/ 40481 h 1404937"/>
              <a:gd name="connsiteX17" fmla="*/ 895350 w 1057275"/>
              <a:gd name="connsiteY17" fmla="*/ 109537 h 1404937"/>
              <a:gd name="connsiteX18" fmla="*/ 952500 w 1057275"/>
              <a:gd name="connsiteY18" fmla="*/ 161925 h 1404937"/>
              <a:gd name="connsiteX19" fmla="*/ 1007269 w 1057275"/>
              <a:gd name="connsiteY19" fmla="*/ 211931 h 1404937"/>
              <a:gd name="connsiteX20" fmla="*/ 1028700 w 1057275"/>
              <a:gd name="connsiteY20" fmla="*/ 230981 h 1404937"/>
              <a:gd name="connsiteX21" fmla="*/ 1042988 w 1057275"/>
              <a:gd name="connsiteY21" fmla="*/ 247650 h 1404937"/>
              <a:gd name="connsiteX22" fmla="*/ 1047750 w 1057275"/>
              <a:gd name="connsiteY22" fmla="*/ 254794 h 1404937"/>
              <a:gd name="connsiteX23" fmla="*/ 1052513 w 1057275"/>
              <a:gd name="connsiteY23" fmla="*/ 266700 h 1404937"/>
              <a:gd name="connsiteX24" fmla="*/ 1057275 w 1057275"/>
              <a:gd name="connsiteY24" fmla="*/ 288131 h 1404937"/>
              <a:gd name="connsiteX25" fmla="*/ 1054894 w 1057275"/>
              <a:gd name="connsiteY25" fmla="*/ 309562 h 1404937"/>
              <a:gd name="connsiteX26" fmla="*/ 1042988 w 1057275"/>
              <a:gd name="connsiteY26" fmla="*/ 330994 h 1404937"/>
              <a:gd name="connsiteX27" fmla="*/ 1026319 w 1057275"/>
              <a:gd name="connsiteY27" fmla="*/ 347662 h 1404937"/>
              <a:gd name="connsiteX28" fmla="*/ 1009650 w 1057275"/>
              <a:gd name="connsiteY28" fmla="*/ 359569 h 1404937"/>
              <a:gd name="connsiteX29" fmla="*/ 978694 w 1057275"/>
              <a:gd name="connsiteY29" fmla="*/ 404812 h 1404937"/>
              <a:gd name="connsiteX30" fmla="*/ 907256 w 1057275"/>
              <a:gd name="connsiteY30" fmla="*/ 531019 h 1404937"/>
              <a:gd name="connsiteX31" fmla="*/ 842963 w 1057275"/>
              <a:gd name="connsiteY31" fmla="*/ 650081 h 1404937"/>
              <a:gd name="connsiteX32" fmla="*/ 762000 w 1057275"/>
              <a:gd name="connsiteY32" fmla="*/ 814387 h 1404937"/>
              <a:gd name="connsiteX33" fmla="*/ 678656 w 1057275"/>
              <a:gd name="connsiteY33" fmla="*/ 990600 h 1404937"/>
              <a:gd name="connsiteX34" fmla="*/ 571500 w 1057275"/>
              <a:gd name="connsiteY34" fmla="*/ 1216819 h 1404937"/>
              <a:gd name="connsiteX35" fmla="*/ 516731 w 1057275"/>
              <a:gd name="connsiteY35" fmla="*/ 1340644 h 1404937"/>
              <a:gd name="connsiteX36" fmla="*/ 481013 w 1057275"/>
              <a:gd name="connsiteY36" fmla="*/ 1404937 h 1404937"/>
              <a:gd name="connsiteX37" fmla="*/ 464344 w 1057275"/>
              <a:gd name="connsiteY37" fmla="*/ 1393031 h 1404937"/>
              <a:gd name="connsiteX38" fmla="*/ 454819 w 1057275"/>
              <a:gd name="connsiteY38" fmla="*/ 1383506 h 1404937"/>
              <a:gd name="connsiteX39" fmla="*/ 442913 w 1057275"/>
              <a:gd name="connsiteY39" fmla="*/ 1369219 h 1404937"/>
              <a:gd name="connsiteX40" fmla="*/ 440531 w 1057275"/>
              <a:gd name="connsiteY40" fmla="*/ 1354931 h 1404937"/>
              <a:gd name="connsiteX41" fmla="*/ 440531 w 1057275"/>
              <a:gd name="connsiteY41" fmla="*/ 1340644 h 1404937"/>
              <a:gd name="connsiteX42" fmla="*/ 445294 w 1057275"/>
              <a:gd name="connsiteY42" fmla="*/ 1326356 h 1404937"/>
              <a:gd name="connsiteX43" fmla="*/ 454819 w 1057275"/>
              <a:gd name="connsiteY43" fmla="*/ 1304925 h 1404937"/>
              <a:gd name="connsiteX44" fmla="*/ 469106 w 1057275"/>
              <a:gd name="connsiteY44" fmla="*/ 1266825 h 1404937"/>
              <a:gd name="connsiteX45" fmla="*/ 507206 w 1057275"/>
              <a:gd name="connsiteY45" fmla="*/ 1128712 h 1404937"/>
              <a:gd name="connsiteX46" fmla="*/ 554831 w 1057275"/>
              <a:gd name="connsiteY46" fmla="*/ 964406 h 1404937"/>
              <a:gd name="connsiteX47" fmla="*/ 588169 w 1057275"/>
              <a:gd name="connsiteY47" fmla="*/ 821531 h 1404937"/>
              <a:gd name="connsiteX48" fmla="*/ 623888 w 1057275"/>
              <a:gd name="connsiteY48" fmla="*/ 669131 h 1404937"/>
              <a:gd name="connsiteX49" fmla="*/ 645319 w 1057275"/>
              <a:gd name="connsiteY49" fmla="*/ 554831 h 1404937"/>
              <a:gd name="connsiteX50" fmla="*/ 666750 w 1057275"/>
              <a:gd name="connsiteY50" fmla="*/ 416719 h 1404937"/>
              <a:gd name="connsiteX51" fmla="*/ 681038 w 1057275"/>
              <a:gd name="connsiteY51" fmla="*/ 300037 h 1404937"/>
              <a:gd name="connsiteX52" fmla="*/ 681038 w 1057275"/>
              <a:gd name="connsiteY52" fmla="*/ 257175 h 1404937"/>
              <a:gd name="connsiteX53" fmla="*/ 676275 w 1057275"/>
              <a:gd name="connsiteY53" fmla="*/ 245269 h 1404937"/>
              <a:gd name="connsiteX54" fmla="*/ 666750 w 1057275"/>
              <a:gd name="connsiteY54" fmla="*/ 238125 h 1404937"/>
              <a:gd name="connsiteX55" fmla="*/ 640556 w 1057275"/>
              <a:gd name="connsiteY55" fmla="*/ 238125 h 1404937"/>
              <a:gd name="connsiteX56" fmla="*/ 600075 w 1057275"/>
              <a:gd name="connsiteY56" fmla="*/ 250031 h 1404937"/>
              <a:gd name="connsiteX57" fmla="*/ 495300 w 1057275"/>
              <a:gd name="connsiteY57" fmla="*/ 292894 h 1404937"/>
              <a:gd name="connsiteX58" fmla="*/ 359569 w 1057275"/>
              <a:gd name="connsiteY58" fmla="*/ 342900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57275" h="1404937">
                <a:moveTo>
                  <a:pt x="359569" y="342900"/>
                </a:moveTo>
                <a:lnTo>
                  <a:pt x="204788" y="404812"/>
                </a:lnTo>
                <a:lnTo>
                  <a:pt x="73819" y="457200"/>
                </a:lnTo>
                <a:lnTo>
                  <a:pt x="45244" y="471487"/>
                </a:lnTo>
                <a:lnTo>
                  <a:pt x="0" y="285750"/>
                </a:lnTo>
                <a:lnTo>
                  <a:pt x="88106" y="288131"/>
                </a:lnTo>
                <a:lnTo>
                  <a:pt x="159544" y="271462"/>
                </a:lnTo>
                <a:lnTo>
                  <a:pt x="257175" y="240506"/>
                </a:lnTo>
                <a:lnTo>
                  <a:pt x="347663" y="202406"/>
                </a:lnTo>
                <a:lnTo>
                  <a:pt x="461963" y="150019"/>
                </a:lnTo>
                <a:lnTo>
                  <a:pt x="581025" y="90487"/>
                </a:lnTo>
                <a:lnTo>
                  <a:pt x="657225" y="50006"/>
                </a:lnTo>
                <a:lnTo>
                  <a:pt x="731044" y="7144"/>
                </a:lnTo>
                <a:lnTo>
                  <a:pt x="745331" y="2381"/>
                </a:lnTo>
                <a:lnTo>
                  <a:pt x="750094" y="0"/>
                </a:lnTo>
                <a:lnTo>
                  <a:pt x="764381" y="4762"/>
                </a:lnTo>
                <a:lnTo>
                  <a:pt x="812006" y="40481"/>
                </a:lnTo>
                <a:lnTo>
                  <a:pt x="895350" y="109537"/>
                </a:lnTo>
                <a:lnTo>
                  <a:pt x="952500" y="161925"/>
                </a:lnTo>
                <a:lnTo>
                  <a:pt x="1007269" y="211931"/>
                </a:lnTo>
                <a:lnTo>
                  <a:pt x="1028700" y="230981"/>
                </a:lnTo>
                <a:lnTo>
                  <a:pt x="1042988" y="247650"/>
                </a:lnTo>
                <a:lnTo>
                  <a:pt x="1047750" y="254794"/>
                </a:lnTo>
                <a:lnTo>
                  <a:pt x="1052513" y="266700"/>
                </a:lnTo>
                <a:lnTo>
                  <a:pt x="1057275" y="288131"/>
                </a:lnTo>
                <a:lnTo>
                  <a:pt x="1054894" y="309562"/>
                </a:lnTo>
                <a:lnTo>
                  <a:pt x="1042988" y="330994"/>
                </a:lnTo>
                <a:lnTo>
                  <a:pt x="1026319" y="347662"/>
                </a:lnTo>
                <a:lnTo>
                  <a:pt x="1009650" y="359569"/>
                </a:lnTo>
                <a:lnTo>
                  <a:pt x="978694" y="404812"/>
                </a:lnTo>
                <a:lnTo>
                  <a:pt x="907256" y="531019"/>
                </a:lnTo>
                <a:lnTo>
                  <a:pt x="842963" y="650081"/>
                </a:lnTo>
                <a:lnTo>
                  <a:pt x="762000" y="814387"/>
                </a:lnTo>
                <a:lnTo>
                  <a:pt x="678656" y="990600"/>
                </a:lnTo>
                <a:lnTo>
                  <a:pt x="571500" y="1216819"/>
                </a:lnTo>
                <a:lnTo>
                  <a:pt x="516731" y="1340644"/>
                </a:lnTo>
                <a:lnTo>
                  <a:pt x="481013" y="1404937"/>
                </a:lnTo>
                <a:lnTo>
                  <a:pt x="464344" y="1393031"/>
                </a:lnTo>
                <a:lnTo>
                  <a:pt x="454819" y="1383506"/>
                </a:lnTo>
                <a:lnTo>
                  <a:pt x="442913" y="1369219"/>
                </a:lnTo>
                <a:lnTo>
                  <a:pt x="440531" y="1354931"/>
                </a:lnTo>
                <a:lnTo>
                  <a:pt x="440531" y="1340644"/>
                </a:lnTo>
                <a:lnTo>
                  <a:pt x="445294" y="1326356"/>
                </a:lnTo>
                <a:lnTo>
                  <a:pt x="454819" y="1304925"/>
                </a:lnTo>
                <a:lnTo>
                  <a:pt x="469106" y="1266825"/>
                </a:lnTo>
                <a:lnTo>
                  <a:pt x="507206" y="1128712"/>
                </a:lnTo>
                <a:lnTo>
                  <a:pt x="554831" y="964406"/>
                </a:lnTo>
                <a:lnTo>
                  <a:pt x="588169" y="821531"/>
                </a:lnTo>
                <a:lnTo>
                  <a:pt x="623888" y="669131"/>
                </a:lnTo>
                <a:lnTo>
                  <a:pt x="645319" y="554831"/>
                </a:lnTo>
                <a:lnTo>
                  <a:pt x="666750" y="416719"/>
                </a:lnTo>
                <a:lnTo>
                  <a:pt x="681038" y="300037"/>
                </a:lnTo>
                <a:lnTo>
                  <a:pt x="681038" y="257175"/>
                </a:lnTo>
                <a:lnTo>
                  <a:pt x="676275" y="245269"/>
                </a:lnTo>
                <a:lnTo>
                  <a:pt x="666750" y="238125"/>
                </a:lnTo>
                <a:lnTo>
                  <a:pt x="640556" y="238125"/>
                </a:lnTo>
                <a:lnTo>
                  <a:pt x="600075" y="250031"/>
                </a:lnTo>
                <a:lnTo>
                  <a:pt x="495300" y="292894"/>
                </a:lnTo>
                <a:lnTo>
                  <a:pt x="359569" y="3429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3EDCBD6-D5C1-4049-BBE9-3319450686CB}"/>
              </a:ext>
            </a:extLst>
          </p:cNvPr>
          <p:cNvSpPr/>
          <p:nvPr/>
        </p:nvSpPr>
        <p:spPr>
          <a:xfrm>
            <a:off x="4403725" y="2090738"/>
            <a:ext cx="2206625" cy="423862"/>
          </a:xfrm>
          <a:custGeom>
            <a:avLst/>
            <a:gdLst>
              <a:gd name="connsiteX0" fmla="*/ 740569 w 2207419"/>
              <a:gd name="connsiteY0" fmla="*/ 381000 h 423862"/>
              <a:gd name="connsiteX1" fmla="*/ 935832 w 2207419"/>
              <a:gd name="connsiteY1" fmla="*/ 350043 h 423862"/>
              <a:gd name="connsiteX2" fmla="*/ 1059657 w 2207419"/>
              <a:gd name="connsiteY2" fmla="*/ 330993 h 423862"/>
              <a:gd name="connsiteX3" fmla="*/ 1233488 w 2207419"/>
              <a:gd name="connsiteY3" fmla="*/ 295275 h 423862"/>
              <a:gd name="connsiteX4" fmla="*/ 1476375 w 2207419"/>
              <a:gd name="connsiteY4" fmla="*/ 261937 h 423862"/>
              <a:gd name="connsiteX5" fmla="*/ 1697832 w 2207419"/>
              <a:gd name="connsiteY5" fmla="*/ 238125 h 423862"/>
              <a:gd name="connsiteX6" fmla="*/ 1928813 w 2207419"/>
              <a:gd name="connsiteY6" fmla="*/ 223837 h 423862"/>
              <a:gd name="connsiteX7" fmla="*/ 2071688 w 2207419"/>
              <a:gd name="connsiteY7" fmla="*/ 223837 h 423862"/>
              <a:gd name="connsiteX8" fmla="*/ 2133600 w 2207419"/>
              <a:gd name="connsiteY8" fmla="*/ 219075 h 423862"/>
              <a:gd name="connsiteX9" fmla="*/ 2169319 w 2207419"/>
              <a:gd name="connsiteY9" fmla="*/ 209550 h 423862"/>
              <a:gd name="connsiteX10" fmla="*/ 2197894 w 2207419"/>
              <a:gd name="connsiteY10" fmla="*/ 195262 h 423862"/>
              <a:gd name="connsiteX11" fmla="*/ 2202657 w 2207419"/>
              <a:gd name="connsiteY11" fmla="*/ 188118 h 423862"/>
              <a:gd name="connsiteX12" fmla="*/ 2207419 w 2207419"/>
              <a:gd name="connsiteY12" fmla="*/ 176212 h 423862"/>
              <a:gd name="connsiteX13" fmla="*/ 2207419 w 2207419"/>
              <a:gd name="connsiteY13" fmla="*/ 164306 h 423862"/>
              <a:gd name="connsiteX14" fmla="*/ 2202657 w 2207419"/>
              <a:gd name="connsiteY14" fmla="*/ 150018 h 423862"/>
              <a:gd name="connsiteX15" fmla="*/ 2183607 w 2207419"/>
              <a:gd name="connsiteY15" fmla="*/ 121443 h 423862"/>
              <a:gd name="connsiteX16" fmla="*/ 2164557 w 2207419"/>
              <a:gd name="connsiteY16" fmla="*/ 102393 h 423862"/>
              <a:gd name="connsiteX17" fmla="*/ 2133600 w 2207419"/>
              <a:gd name="connsiteY17" fmla="*/ 78581 h 423862"/>
              <a:gd name="connsiteX18" fmla="*/ 2095500 w 2207419"/>
              <a:gd name="connsiteY18" fmla="*/ 54768 h 423862"/>
              <a:gd name="connsiteX19" fmla="*/ 2045494 w 2207419"/>
              <a:gd name="connsiteY19" fmla="*/ 30956 h 423862"/>
              <a:gd name="connsiteX20" fmla="*/ 2005013 w 2207419"/>
              <a:gd name="connsiteY20" fmla="*/ 14287 h 423862"/>
              <a:gd name="connsiteX21" fmla="*/ 1947863 w 2207419"/>
              <a:gd name="connsiteY21" fmla="*/ 0 h 423862"/>
              <a:gd name="connsiteX22" fmla="*/ 1919288 w 2207419"/>
              <a:gd name="connsiteY22" fmla="*/ 0 h 423862"/>
              <a:gd name="connsiteX23" fmla="*/ 1897857 w 2207419"/>
              <a:gd name="connsiteY23" fmla="*/ 2381 h 423862"/>
              <a:gd name="connsiteX24" fmla="*/ 1838325 w 2207419"/>
              <a:gd name="connsiteY24" fmla="*/ 23812 h 423862"/>
              <a:gd name="connsiteX25" fmla="*/ 1769269 w 2207419"/>
              <a:gd name="connsiteY25" fmla="*/ 42862 h 423862"/>
              <a:gd name="connsiteX26" fmla="*/ 1659732 w 2207419"/>
              <a:gd name="connsiteY26" fmla="*/ 64293 h 423862"/>
              <a:gd name="connsiteX27" fmla="*/ 1535907 w 2207419"/>
              <a:gd name="connsiteY27" fmla="*/ 80962 h 423862"/>
              <a:gd name="connsiteX28" fmla="*/ 1393032 w 2207419"/>
              <a:gd name="connsiteY28" fmla="*/ 100012 h 423862"/>
              <a:gd name="connsiteX29" fmla="*/ 1264444 w 2207419"/>
              <a:gd name="connsiteY29" fmla="*/ 114300 h 423862"/>
              <a:gd name="connsiteX30" fmla="*/ 1052513 w 2207419"/>
              <a:gd name="connsiteY30" fmla="*/ 154781 h 423862"/>
              <a:gd name="connsiteX31" fmla="*/ 835819 w 2207419"/>
              <a:gd name="connsiteY31" fmla="*/ 190500 h 423862"/>
              <a:gd name="connsiteX32" fmla="*/ 631032 w 2207419"/>
              <a:gd name="connsiteY32" fmla="*/ 216693 h 423862"/>
              <a:gd name="connsiteX33" fmla="*/ 514350 w 2207419"/>
              <a:gd name="connsiteY33" fmla="*/ 226218 h 423862"/>
              <a:gd name="connsiteX34" fmla="*/ 447675 w 2207419"/>
              <a:gd name="connsiteY34" fmla="*/ 228600 h 423862"/>
              <a:gd name="connsiteX35" fmla="*/ 361950 w 2207419"/>
              <a:gd name="connsiteY35" fmla="*/ 226218 h 423862"/>
              <a:gd name="connsiteX36" fmla="*/ 280988 w 2207419"/>
              <a:gd name="connsiteY36" fmla="*/ 214312 h 423862"/>
              <a:gd name="connsiteX37" fmla="*/ 157163 w 2207419"/>
              <a:gd name="connsiteY37" fmla="*/ 188118 h 423862"/>
              <a:gd name="connsiteX38" fmla="*/ 71438 w 2207419"/>
              <a:gd name="connsiteY38" fmla="*/ 161925 h 423862"/>
              <a:gd name="connsiteX39" fmla="*/ 33338 w 2207419"/>
              <a:gd name="connsiteY39" fmla="*/ 150018 h 423862"/>
              <a:gd name="connsiteX40" fmla="*/ 21432 w 2207419"/>
              <a:gd name="connsiteY40" fmla="*/ 150018 h 423862"/>
              <a:gd name="connsiteX41" fmla="*/ 9525 w 2207419"/>
              <a:gd name="connsiteY41" fmla="*/ 152400 h 423862"/>
              <a:gd name="connsiteX42" fmla="*/ 2382 w 2207419"/>
              <a:gd name="connsiteY42" fmla="*/ 159543 h 423862"/>
              <a:gd name="connsiteX43" fmla="*/ 0 w 2207419"/>
              <a:gd name="connsiteY43" fmla="*/ 178593 h 423862"/>
              <a:gd name="connsiteX44" fmla="*/ 9525 w 2207419"/>
              <a:gd name="connsiteY44" fmla="*/ 202406 h 423862"/>
              <a:gd name="connsiteX45" fmla="*/ 40482 w 2207419"/>
              <a:gd name="connsiteY45" fmla="*/ 238125 h 423862"/>
              <a:gd name="connsiteX46" fmla="*/ 88107 w 2207419"/>
              <a:gd name="connsiteY46" fmla="*/ 283368 h 423862"/>
              <a:gd name="connsiteX47" fmla="*/ 145257 w 2207419"/>
              <a:gd name="connsiteY47" fmla="*/ 328612 h 423862"/>
              <a:gd name="connsiteX48" fmla="*/ 204788 w 2207419"/>
              <a:gd name="connsiteY48" fmla="*/ 366712 h 423862"/>
              <a:gd name="connsiteX49" fmla="*/ 254794 w 2207419"/>
              <a:gd name="connsiteY49" fmla="*/ 388143 h 423862"/>
              <a:gd name="connsiteX50" fmla="*/ 311944 w 2207419"/>
              <a:gd name="connsiteY50" fmla="*/ 409575 h 423862"/>
              <a:gd name="connsiteX51" fmla="*/ 383382 w 2207419"/>
              <a:gd name="connsiteY51" fmla="*/ 421481 h 423862"/>
              <a:gd name="connsiteX52" fmla="*/ 433388 w 2207419"/>
              <a:gd name="connsiteY52" fmla="*/ 423862 h 423862"/>
              <a:gd name="connsiteX53" fmla="*/ 616744 w 2207419"/>
              <a:gd name="connsiteY53" fmla="*/ 400050 h 423862"/>
              <a:gd name="connsiteX54" fmla="*/ 740569 w 2207419"/>
              <a:gd name="connsiteY54" fmla="*/ 381000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07419" h="423862">
                <a:moveTo>
                  <a:pt x="740569" y="381000"/>
                </a:moveTo>
                <a:lnTo>
                  <a:pt x="935832" y="350043"/>
                </a:lnTo>
                <a:lnTo>
                  <a:pt x="1059657" y="330993"/>
                </a:lnTo>
                <a:lnTo>
                  <a:pt x="1233488" y="295275"/>
                </a:lnTo>
                <a:lnTo>
                  <a:pt x="1476375" y="261937"/>
                </a:lnTo>
                <a:lnTo>
                  <a:pt x="1697832" y="238125"/>
                </a:lnTo>
                <a:lnTo>
                  <a:pt x="1928813" y="223837"/>
                </a:lnTo>
                <a:lnTo>
                  <a:pt x="2071688" y="223837"/>
                </a:lnTo>
                <a:lnTo>
                  <a:pt x="2133600" y="219075"/>
                </a:lnTo>
                <a:lnTo>
                  <a:pt x="2169319" y="209550"/>
                </a:lnTo>
                <a:lnTo>
                  <a:pt x="2197894" y="195262"/>
                </a:lnTo>
                <a:lnTo>
                  <a:pt x="2202657" y="188118"/>
                </a:lnTo>
                <a:lnTo>
                  <a:pt x="2207419" y="176212"/>
                </a:lnTo>
                <a:lnTo>
                  <a:pt x="2207419" y="164306"/>
                </a:lnTo>
                <a:lnTo>
                  <a:pt x="2202657" y="150018"/>
                </a:lnTo>
                <a:lnTo>
                  <a:pt x="2183607" y="121443"/>
                </a:lnTo>
                <a:lnTo>
                  <a:pt x="2164557" y="102393"/>
                </a:lnTo>
                <a:lnTo>
                  <a:pt x="2133600" y="78581"/>
                </a:lnTo>
                <a:lnTo>
                  <a:pt x="2095500" y="54768"/>
                </a:lnTo>
                <a:lnTo>
                  <a:pt x="2045494" y="30956"/>
                </a:lnTo>
                <a:lnTo>
                  <a:pt x="2005013" y="14287"/>
                </a:lnTo>
                <a:lnTo>
                  <a:pt x="1947863" y="0"/>
                </a:lnTo>
                <a:lnTo>
                  <a:pt x="1919288" y="0"/>
                </a:lnTo>
                <a:lnTo>
                  <a:pt x="1897857" y="2381"/>
                </a:lnTo>
                <a:lnTo>
                  <a:pt x="1838325" y="23812"/>
                </a:lnTo>
                <a:lnTo>
                  <a:pt x="1769269" y="42862"/>
                </a:lnTo>
                <a:lnTo>
                  <a:pt x="1659732" y="64293"/>
                </a:lnTo>
                <a:lnTo>
                  <a:pt x="1535907" y="80962"/>
                </a:lnTo>
                <a:lnTo>
                  <a:pt x="1393032" y="100012"/>
                </a:lnTo>
                <a:lnTo>
                  <a:pt x="1264444" y="114300"/>
                </a:lnTo>
                <a:lnTo>
                  <a:pt x="1052513" y="154781"/>
                </a:lnTo>
                <a:lnTo>
                  <a:pt x="835819" y="190500"/>
                </a:lnTo>
                <a:lnTo>
                  <a:pt x="631032" y="216693"/>
                </a:lnTo>
                <a:lnTo>
                  <a:pt x="514350" y="226218"/>
                </a:lnTo>
                <a:lnTo>
                  <a:pt x="447675" y="228600"/>
                </a:lnTo>
                <a:lnTo>
                  <a:pt x="361950" y="226218"/>
                </a:lnTo>
                <a:lnTo>
                  <a:pt x="280988" y="214312"/>
                </a:lnTo>
                <a:lnTo>
                  <a:pt x="157163" y="188118"/>
                </a:lnTo>
                <a:lnTo>
                  <a:pt x="71438" y="161925"/>
                </a:lnTo>
                <a:lnTo>
                  <a:pt x="33338" y="150018"/>
                </a:lnTo>
                <a:lnTo>
                  <a:pt x="21432" y="150018"/>
                </a:lnTo>
                <a:lnTo>
                  <a:pt x="9525" y="152400"/>
                </a:lnTo>
                <a:lnTo>
                  <a:pt x="2382" y="159543"/>
                </a:lnTo>
                <a:lnTo>
                  <a:pt x="0" y="178593"/>
                </a:lnTo>
                <a:lnTo>
                  <a:pt x="9525" y="202406"/>
                </a:lnTo>
                <a:lnTo>
                  <a:pt x="40482" y="238125"/>
                </a:lnTo>
                <a:lnTo>
                  <a:pt x="88107" y="283368"/>
                </a:lnTo>
                <a:lnTo>
                  <a:pt x="145257" y="328612"/>
                </a:lnTo>
                <a:lnTo>
                  <a:pt x="204788" y="366712"/>
                </a:lnTo>
                <a:lnTo>
                  <a:pt x="254794" y="388143"/>
                </a:lnTo>
                <a:lnTo>
                  <a:pt x="311944" y="409575"/>
                </a:lnTo>
                <a:lnTo>
                  <a:pt x="383382" y="421481"/>
                </a:lnTo>
                <a:lnTo>
                  <a:pt x="433388" y="423862"/>
                </a:lnTo>
                <a:lnTo>
                  <a:pt x="616744" y="400050"/>
                </a:lnTo>
                <a:lnTo>
                  <a:pt x="740569" y="3810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450EC2D-0A3A-8545-BBC5-88EABF9BE8BF}"/>
              </a:ext>
            </a:extLst>
          </p:cNvPr>
          <p:cNvSpPr/>
          <p:nvPr/>
        </p:nvSpPr>
        <p:spPr>
          <a:xfrm>
            <a:off x="4418013" y="4414838"/>
            <a:ext cx="2259012" cy="457200"/>
          </a:xfrm>
          <a:custGeom>
            <a:avLst/>
            <a:gdLst>
              <a:gd name="connsiteX0" fmla="*/ 747712 w 2259806"/>
              <a:gd name="connsiteY0" fmla="*/ 211931 h 457200"/>
              <a:gd name="connsiteX1" fmla="*/ 885825 w 2259806"/>
              <a:gd name="connsiteY1" fmla="*/ 190500 h 457200"/>
              <a:gd name="connsiteX2" fmla="*/ 1052512 w 2259806"/>
              <a:gd name="connsiteY2" fmla="*/ 161925 h 457200"/>
              <a:gd name="connsiteX3" fmla="*/ 1114425 w 2259806"/>
              <a:gd name="connsiteY3" fmla="*/ 150018 h 457200"/>
              <a:gd name="connsiteX4" fmla="*/ 1266825 w 2259806"/>
              <a:gd name="connsiteY4" fmla="*/ 133350 h 457200"/>
              <a:gd name="connsiteX5" fmla="*/ 1428750 w 2259806"/>
              <a:gd name="connsiteY5" fmla="*/ 114300 h 457200"/>
              <a:gd name="connsiteX6" fmla="*/ 1521619 w 2259806"/>
              <a:gd name="connsiteY6" fmla="*/ 97631 h 457200"/>
              <a:gd name="connsiteX7" fmla="*/ 1619250 w 2259806"/>
              <a:gd name="connsiteY7" fmla="*/ 78581 h 457200"/>
              <a:gd name="connsiteX8" fmla="*/ 1714500 w 2259806"/>
              <a:gd name="connsiteY8" fmla="*/ 57150 h 457200"/>
              <a:gd name="connsiteX9" fmla="*/ 1807369 w 2259806"/>
              <a:gd name="connsiteY9" fmla="*/ 26193 h 457200"/>
              <a:gd name="connsiteX10" fmla="*/ 1869281 w 2259806"/>
              <a:gd name="connsiteY10" fmla="*/ 2381 h 457200"/>
              <a:gd name="connsiteX11" fmla="*/ 1883569 w 2259806"/>
              <a:gd name="connsiteY11" fmla="*/ 0 h 457200"/>
              <a:gd name="connsiteX12" fmla="*/ 1902619 w 2259806"/>
              <a:gd name="connsiteY12" fmla="*/ 0 h 457200"/>
              <a:gd name="connsiteX13" fmla="*/ 1955006 w 2259806"/>
              <a:gd name="connsiteY13" fmla="*/ 9525 h 457200"/>
              <a:gd name="connsiteX14" fmla="*/ 2031206 w 2259806"/>
              <a:gd name="connsiteY14" fmla="*/ 26193 h 457200"/>
              <a:gd name="connsiteX15" fmla="*/ 2097881 w 2259806"/>
              <a:gd name="connsiteY15" fmla="*/ 47625 h 457200"/>
              <a:gd name="connsiteX16" fmla="*/ 2155031 w 2259806"/>
              <a:gd name="connsiteY16" fmla="*/ 71437 h 457200"/>
              <a:gd name="connsiteX17" fmla="*/ 2188369 w 2259806"/>
              <a:gd name="connsiteY17" fmla="*/ 88106 h 457200"/>
              <a:gd name="connsiteX18" fmla="*/ 2214562 w 2259806"/>
              <a:gd name="connsiteY18" fmla="*/ 100012 h 457200"/>
              <a:gd name="connsiteX19" fmla="*/ 2235994 w 2259806"/>
              <a:gd name="connsiteY19" fmla="*/ 116681 h 457200"/>
              <a:gd name="connsiteX20" fmla="*/ 2247900 w 2259806"/>
              <a:gd name="connsiteY20" fmla="*/ 128587 h 457200"/>
              <a:gd name="connsiteX21" fmla="*/ 2257425 w 2259806"/>
              <a:gd name="connsiteY21" fmla="*/ 142875 h 457200"/>
              <a:gd name="connsiteX22" fmla="*/ 2259806 w 2259806"/>
              <a:gd name="connsiteY22" fmla="*/ 154781 h 457200"/>
              <a:gd name="connsiteX23" fmla="*/ 2257425 w 2259806"/>
              <a:gd name="connsiteY23" fmla="*/ 176212 h 457200"/>
              <a:gd name="connsiteX24" fmla="*/ 2240756 w 2259806"/>
              <a:gd name="connsiteY24" fmla="*/ 202406 h 457200"/>
              <a:gd name="connsiteX25" fmla="*/ 2212181 w 2259806"/>
              <a:gd name="connsiteY25" fmla="*/ 226218 h 457200"/>
              <a:gd name="connsiteX26" fmla="*/ 2181225 w 2259806"/>
              <a:gd name="connsiteY26" fmla="*/ 245268 h 457200"/>
              <a:gd name="connsiteX27" fmla="*/ 2157412 w 2259806"/>
              <a:gd name="connsiteY27" fmla="*/ 245268 h 457200"/>
              <a:gd name="connsiteX28" fmla="*/ 2021681 w 2259806"/>
              <a:gd name="connsiteY28" fmla="*/ 254793 h 457200"/>
              <a:gd name="connsiteX29" fmla="*/ 1824037 w 2259806"/>
              <a:gd name="connsiteY29" fmla="*/ 264318 h 457200"/>
              <a:gd name="connsiteX30" fmla="*/ 1724025 w 2259806"/>
              <a:gd name="connsiteY30" fmla="*/ 264318 h 457200"/>
              <a:gd name="connsiteX31" fmla="*/ 1585912 w 2259806"/>
              <a:gd name="connsiteY31" fmla="*/ 271462 h 457200"/>
              <a:gd name="connsiteX32" fmla="*/ 1485900 w 2259806"/>
              <a:gd name="connsiteY32" fmla="*/ 283368 h 457200"/>
              <a:gd name="connsiteX33" fmla="*/ 1340644 w 2259806"/>
              <a:gd name="connsiteY33" fmla="*/ 302418 h 457200"/>
              <a:gd name="connsiteX34" fmla="*/ 1257300 w 2259806"/>
              <a:gd name="connsiteY34" fmla="*/ 314325 h 457200"/>
              <a:gd name="connsiteX35" fmla="*/ 1104900 w 2259806"/>
              <a:gd name="connsiteY35" fmla="*/ 359568 h 457200"/>
              <a:gd name="connsiteX36" fmla="*/ 1045369 w 2259806"/>
              <a:gd name="connsiteY36" fmla="*/ 357187 h 457200"/>
              <a:gd name="connsiteX37" fmla="*/ 938212 w 2259806"/>
              <a:gd name="connsiteY37" fmla="*/ 366712 h 457200"/>
              <a:gd name="connsiteX38" fmla="*/ 807244 w 2259806"/>
              <a:gd name="connsiteY38" fmla="*/ 385762 h 457200"/>
              <a:gd name="connsiteX39" fmla="*/ 711994 w 2259806"/>
              <a:gd name="connsiteY39" fmla="*/ 400050 h 457200"/>
              <a:gd name="connsiteX40" fmla="*/ 569119 w 2259806"/>
              <a:gd name="connsiteY40" fmla="*/ 423862 h 457200"/>
              <a:gd name="connsiteX41" fmla="*/ 464344 w 2259806"/>
              <a:gd name="connsiteY41" fmla="*/ 442912 h 457200"/>
              <a:gd name="connsiteX42" fmla="*/ 428625 w 2259806"/>
              <a:gd name="connsiteY42" fmla="*/ 452437 h 457200"/>
              <a:gd name="connsiteX43" fmla="*/ 397669 w 2259806"/>
              <a:gd name="connsiteY43" fmla="*/ 457200 h 457200"/>
              <a:gd name="connsiteX44" fmla="*/ 359569 w 2259806"/>
              <a:gd name="connsiteY44" fmla="*/ 452437 h 457200"/>
              <a:gd name="connsiteX45" fmla="*/ 319087 w 2259806"/>
              <a:gd name="connsiteY45" fmla="*/ 442912 h 457200"/>
              <a:gd name="connsiteX46" fmla="*/ 292894 w 2259806"/>
              <a:gd name="connsiteY46" fmla="*/ 431006 h 457200"/>
              <a:gd name="connsiteX47" fmla="*/ 230981 w 2259806"/>
              <a:gd name="connsiteY47" fmla="*/ 390525 h 457200"/>
              <a:gd name="connsiteX48" fmla="*/ 169069 w 2259806"/>
              <a:gd name="connsiteY48" fmla="*/ 345281 h 457200"/>
              <a:gd name="connsiteX49" fmla="*/ 119062 w 2259806"/>
              <a:gd name="connsiteY49" fmla="*/ 302418 h 457200"/>
              <a:gd name="connsiteX50" fmla="*/ 57150 w 2259806"/>
              <a:gd name="connsiteY50" fmla="*/ 240506 h 457200"/>
              <a:gd name="connsiteX51" fmla="*/ 21431 w 2259806"/>
              <a:gd name="connsiteY51" fmla="*/ 197643 h 457200"/>
              <a:gd name="connsiteX52" fmla="*/ 2381 w 2259806"/>
              <a:gd name="connsiteY52" fmla="*/ 169068 h 457200"/>
              <a:gd name="connsiteX53" fmla="*/ 0 w 2259806"/>
              <a:gd name="connsiteY53" fmla="*/ 154781 h 457200"/>
              <a:gd name="connsiteX54" fmla="*/ 2381 w 2259806"/>
              <a:gd name="connsiteY54" fmla="*/ 145256 h 457200"/>
              <a:gd name="connsiteX55" fmla="*/ 14287 w 2259806"/>
              <a:gd name="connsiteY55" fmla="*/ 135731 h 457200"/>
              <a:gd name="connsiteX56" fmla="*/ 26194 w 2259806"/>
              <a:gd name="connsiteY56" fmla="*/ 133350 h 457200"/>
              <a:gd name="connsiteX57" fmla="*/ 52387 w 2259806"/>
              <a:gd name="connsiteY57" fmla="*/ 142875 h 457200"/>
              <a:gd name="connsiteX58" fmla="*/ 92869 w 2259806"/>
              <a:gd name="connsiteY58" fmla="*/ 164306 h 457200"/>
              <a:gd name="connsiteX59" fmla="*/ 164306 w 2259806"/>
              <a:gd name="connsiteY59" fmla="*/ 197643 h 457200"/>
              <a:gd name="connsiteX60" fmla="*/ 233362 w 2259806"/>
              <a:gd name="connsiteY60" fmla="*/ 223837 h 457200"/>
              <a:gd name="connsiteX61" fmla="*/ 278606 w 2259806"/>
              <a:gd name="connsiteY61" fmla="*/ 235743 h 457200"/>
              <a:gd name="connsiteX62" fmla="*/ 338137 w 2259806"/>
              <a:gd name="connsiteY62" fmla="*/ 245268 h 457200"/>
              <a:gd name="connsiteX63" fmla="*/ 409575 w 2259806"/>
              <a:gd name="connsiteY63" fmla="*/ 247650 h 457200"/>
              <a:gd name="connsiteX64" fmla="*/ 604837 w 2259806"/>
              <a:gd name="connsiteY64" fmla="*/ 230981 h 457200"/>
              <a:gd name="connsiteX65" fmla="*/ 747712 w 2259806"/>
              <a:gd name="connsiteY65" fmla="*/ 211931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259806" h="457200">
                <a:moveTo>
                  <a:pt x="747712" y="211931"/>
                </a:moveTo>
                <a:lnTo>
                  <a:pt x="885825" y="190500"/>
                </a:lnTo>
                <a:lnTo>
                  <a:pt x="1052512" y="161925"/>
                </a:lnTo>
                <a:lnTo>
                  <a:pt x="1114425" y="150018"/>
                </a:lnTo>
                <a:lnTo>
                  <a:pt x="1266825" y="133350"/>
                </a:lnTo>
                <a:lnTo>
                  <a:pt x="1428750" y="114300"/>
                </a:lnTo>
                <a:lnTo>
                  <a:pt x="1521619" y="97631"/>
                </a:lnTo>
                <a:lnTo>
                  <a:pt x="1619250" y="78581"/>
                </a:lnTo>
                <a:lnTo>
                  <a:pt x="1714500" y="57150"/>
                </a:lnTo>
                <a:lnTo>
                  <a:pt x="1807369" y="26193"/>
                </a:lnTo>
                <a:lnTo>
                  <a:pt x="1869281" y="2381"/>
                </a:lnTo>
                <a:lnTo>
                  <a:pt x="1883569" y="0"/>
                </a:lnTo>
                <a:lnTo>
                  <a:pt x="1902619" y="0"/>
                </a:lnTo>
                <a:lnTo>
                  <a:pt x="1955006" y="9525"/>
                </a:lnTo>
                <a:lnTo>
                  <a:pt x="2031206" y="26193"/>
                </a:lnTo>
                <a:lnTo>
                  <a:pt x="2097881" y="47625"/>
                </a:lnTo>
                <a:lnTo>
                  <a:pt x="2155031" y="71437"/>
                </a:lnTo>
                <a:lnTo>
                  <a:pt x="2188369" y="88106"/>
                </a:lnTo>
                <a:lnTo>
                  <a:pt x="2214562" y="100012"/>
                </a:lnTo>
                <a:lnTo>
                  <a:pt x="2235994" y="116681"/>
                </a:lnTo>
                <a:lnTo>
                  <a:pt x="2247900" y="128587"/>
                </a:lnTo>
                <a:lnTo>
                  <a:pt x="2257425" y="142875"/>
                </a:lnTo>
                <a:lnTo>
                  <a:pt x="2259806" y="154781"/>
                </a:lnTo>
                <a:lnTo>
                  <a:pt x="2257425" y="176212"/>
                </a:lnTo>
                <a:lnTo>
                  <a:pt x="2240756" y="202406"/>
                </a:lnTo>
                <a:lnTo>
                  <a:pt x="2212181" y="226218"/>
                </a:lnTo>
                <a:lnTo>
                  <a:pt x="2181225" y="245268"/>
                </a:lnTo>
                <a:lnTo>
                  <a:pt x="2157412" y="245268"/>
                </a:lnTo>
                <a:lnTo>
                  <a:pt x="2021681" y="254793"/>
                </a:lnTo>
                <a:lnTo>
                  <a:pt x="1824037" y="264318"/>
                </a:lnTo>
                <a:lnTo>
                  <a:pt x="1724025" y="264318"/>
                </a:lnTo>
                <a:lnTo>
                  <a:pt x="1585912" y="271462"/>
                </a:lnTo>
                <a:lnTo>
                  <a:pt x="1485900" y="283368"/>
                </a:lnTo>
                <a:lnTo>
                  <a:pt x="1340644" y="302418"/>
                </a:lnTo>
                <a:lnTo>
                  <a:pt x="1257300" y="314325"/>
                </a:lnTo>
                <a:lnTo>
                  <a:pt x="1104900" y="359568"/>
                </a:lnTo>
                <a:lnTo>
                  <a:pt x="1045369" y="357187"/>
                </a:lnTo>
                <a:lnTo>
                  <a:pt x="938212" y="366712"/>
                </a:lnTo>
                <a:lnTo>
                  <a:pt x="807244" y="385762"/>
                </a:lnTo>
                <a:lnTo>
                  <a:pt x="711994" y="400050"/>
                </a:lnTo>
                <a:lnTo>
                  <a:pt x="569119" y="423862"/>
                </a:lnTo>
                <a:lnTo>
                  <a:pt x="464344" y="442912"/>
                </a:lnTo>
                <a:lnTo>
                  <a:pt x="428625" y="452437"/>
                </a:lnTo>
                <a:lnTo>
                  <a:pt x="397669" y="457200"/>
                </a:lnTo>
                <a:lnTo>
                  <a:pt x="359569" y="452437"/>
                </a:lnTo>
                <a:lnTo>
                  <a:pt x="319087" y="442912"/>
                </a:lnTo>
                <a:lnTo>
                  <a:pt x="292894" y="431006"/>
                </a:lnTo>
                <a:lnTo>
                  <a:pt x="230981" y="390525"/>
                </a:lnTo>
                <a:lnTo>
                  <a:pt x="169069" y="345281"/>
                </a:lnTo>
                <a:lnTo>
                  <a:pt x="119062" y="302418"/>
                </a:lnTo>
                <a:lnTo>
                  <a:pt x="57150" y="240506"/>
                </a:lnTo>
                <a:lnTo>
                  <a:pt x="21431" y="197643"/>
                </a:lnTo>
                <a:lnTo>
                  <a:pt x="2381" y="169068"/>
                </a:lnTo>
                <a:lnTo>
                  <a:pt x="0" y="154781"/>
                </a:lnTo>
                <a:lnTo>
                  <a:pt x="2381" y="145256"/>
                </a:lnTo>
                <a:lnTo>
                  <a:pt x="14287" y="135731"/>
                </a:lnTo>
                <a:lnTo>
                  <a:pt x="26194" y="133350"/>
                </a:lnTo>
                <a:lnTo>
                  <a:pt x="52387" y="142875"/>
                </a:lnTo>
                <a:lnTo>
                  <a:pt x="92869" y="164306"/>
                </a:lnTo>
                <a:lnTo>
                  <a:pt x="164306" y="197643"/>
                </a:lnTo>
                <a:lnTo>
                  <a:pt x="233362" y="223837"/>
                </a:lnTo>
                <a:lnTo>
                  <a:pt x="278606" y="235743"/>
                </a:lnTo>
                <a:lnTo>
                  <a:pt x="338137" y="245268"/>
                </a:lnTo>
                <a:lnTo>
                  <a:pt x="409575" y="247650"/>
                </a:lnTo>
                <a:lnTo>
                  <a:pt x="604837" y="230981"/>
                </a:lnTo>
                <a:lnTo>
                  <a:pt x="747712" y="2119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EA393BD-D8DA-6447-B481-51832124F334}"/>
              </a:ext>
            </a:extLst>
          </p:cNvPr>
          <p:cNvSpPr/>
          <p:nvPr/>
        </p:nvSpPr>
        <p:spPr>
          <a:xfrm>
            <a:off x="3514725" y="2938463"/>
            <a:ext cx="493713" cy="947737"/>
          </a:xfrm>
          <a:custGeom>
            <a:avLst/>
            <a:gdLst>
              <a:gd name="connsiteX0" fmla="*/ 128588 w 492919"/>
              <a:gd name="connsiteY0" fmla="*/ 288131 h 947737"/>
              <a:gd name="connsiteX1" fmla="*/ 90488 w 492919"/>
              <a:gd name="connsiteY1" fmla="*/ 221456 h 947737"/>
              <a:gd name="connsiteX2" fmla="*/ 57150 w 492919"/>
              <a:gd name="connsiteY2" fmla="*/ 164306 h 947737"/>
              <a:gd name="connsiteX3" fmla="*/ 33338 w 492919"/>
              <a:gd name="connsiteY3" fmla="*/ 123825 h 947737"/>
              <a:gd name="connsiteX4" fmla="*/ 23813 w 492919"/>
              <a:gd name="connsiteY4" fmla="*/ 109537 h 947737"/>
              <a:gd name="connsiteX5" fmla="*/ 0 w 492919"/>
              <a:gd name="connsiteY5" fmla="*/ 90487 h 947737"/>
              <a:gd name="connsiteX6" fmla="*/ 45244 w 492919"/>
              <a:gd name="connsiteY6" fmla="*/ 0 h 947737"/>
              <a:gd name="connsiteX7" fmla="*/ 95250 w 492919"/>
              <a:gd name="connsiteY7" fmla="*/ 47625 h 947737"/>
              <a:gd name="connsiteX8" fmla="*/ 147638 w 492919"/>
              <a:gd name="connsiteY8" fmla="*/ 97631 h 947737"/>
              <a:gd name="connsiteX9" fmla="*/ 190500 w 492919"/>
              <a:gd name="connsiteY9" fmla="*/ 142875 h 947737"/>
              <a:gd name="connsiteX10" fmla="*/ 233363 w 492919"/>
              <a:gd name="connsiteY10" fmla="*/ 192881 h 947737"/>
              <a:gd name="connsiteX11" fmla="*/ 288131 w 492919"/>
              <a:gd name="connsiteY11" fmla="*/ 266700 h 947737"/>
              <a:gd name="connsiteX12" fmla="*/ 333375 w 492919"/>
              <a:gd name="connsiteY12" fmla="*/ 338137 h 947737"/>
              <a:gd name="connsiteX13" fmla="*/ 359569 w 492919"/>
              <a:gd name="connsiteY13" fmla="*/ 383381 h 947737"/>
              <a:gd name="connsiteX14" fmla="*/ 400050 w 492919"/>
              <a:gd name="connsiteY14" fmla="*/ 476250 h 947737"/>
              <a:gd name="connsiteX15" fmla="*/ 428625 w 492919"/>
              <a:gd name="connsiteY15" fmla="*/ 552450 h 947737"/>
              <a:gd name="connsiteX16" fmla="*/ 454819 w 492919"/>
              <a:gd name="connsiteY16" fmla="*/ 647700 h 947737"/>
              <a:gd name="connsiteX17" fmla="*/ 473869 w 492919"/>
              <a:gd name="connsiteY17" fmla="*/ 731043 h 947737"/>
              <a:gd name="connsiteX18" fmla="*/ 483394 w 492919"/>
              <a:gd name="connsiteY18" fmla="*/ 814387 h 947737"/>
              <a:gd name="connsiteX19" fmla="*/ 490538 w 492919"/>
              <a:gd name="connsiteY19" fmla="*/ 892968 h 947737"/>
              <a:gd name="connsiteX20" fmla="*/ 492919 w 492919"/>
              <a:gd name="connsiteY20" fmla="*/ 947737 h 947737"/>
              <a:gd name="connsiteX21" fmla="*/ 247650 w 492919"/>
              <a:gd name="connsiteY21" fmla="*/ 902493 h 947737"/>
              <a:gd name="connsiteX22" fmla="*/ 247650 w 492919"/>
              <a:gd name="connsiteY22" fmla="*/ 845343 h 947737"/>
              <a:gd name="connsiteX23" fmla="*/ 247650 w 492919"/>
              <a:gd name="connsiteY23" fmla="*/ 785812 h 947737"/>
              <a:gd name="connsiteX24" fmla="*/ 242888 w 492919"/>
              <a:gd name="connsiteY24" fmla="*/ 704850 h 947737"/>
              <a:gd name="connsiteX25" fmla="*/ 233363 w 492919"/>
              <a:gd name="connsiteY25" fmla="*/ 619125 h 947737"/>
              <a:gd name="connsiteX26" fmla="*/ 221456 w 492919"/>
              <a:gd name="connsiteY26" fmla="*/ 547687 h 947737"/>
              <a:gd name="connsiteX27" fmla="*/ 204788 w 492919"/>
              <a:gd name="connsiteY27" fmla="*/ 476250 h 947737"/>
              <a:gd name="connsiteX28" fmla="*/ 180975 w 492919"/>
              <a:gd name="connsiteY28" fmla="*/ 414337 h 947737"/>
              <a:gd name="connsiteX29" fmla="*/ 159544 w 492919"/>
              <a:gd name="connsiteY29" fmla="*/ 359568 h 947737"/>
              <a:gd name="connsiteX30" fmla="*/ 128588 w 492919"/>
              <a:gd name="connsiteY30" fmla="*/ 288131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92919" h="947737">
                <a:moveTo>
                  <a:pt x="128588" y="288131"/>
                </a:moveTo>
                <a:lnTo>
                  <a:pt x="90488" y="221456"/>
                </a:lnTo>
                <a:lnTo>
                  <a:pt x="57150" y="164306"/>
                </a:lnTo>
                <a:lnTo>
                  <a:pt x="33338" y="123825"/>
                </a:lnTo>
                <a:lnTo>
                  <a:pt x="23813" y="109537"/>
                </a:lnTo>
                <a:lnTo>
                  <a:pt x="0" y="90487"/>
                </a:lnTo>
                <a:lnTo>
                  <a:pt x="45244" y="0"/>
                </a:lnTo>
                <a:lnTo>
                  <a:pt x="95250" y="47625"/>
                </a:lnTo>
                <a:lnTo>
                  <a:pt x="147638" y="97631"/>
                </a:lnTo>
                <a:lnTo>
                  <a:pt x="190500" y="142875"/>
                </a:lnTo>
                <a:lnTo>
                  <a:pt x="233363" y="192881"/>
                </a:lnTo>
                <a:lnTo>
                  <a:pt x="288131" y="266700"/>
                </a:lnTo>
                <a:lnTo>
                  <a:pt x="333375" y="338137"/>
                </a:lnTo>
                <a:lnTo>
                  <a:pt x="359569" y="383381"/>
                </a:lnTo>
                <a:lnTo>
                  <a:pt x="400050" y="476250"/>
                </a:lnTo>
                <a:lnTo>
                  <a:pt x="428625" y="552450"/>
                </a:lnTo>
                <a:lnTo>
                  <a:pt x="454819" y="647700"/>
                </a:lnTo>
                <a:lnTo>
                  <a:pt x="473869" y="731043"/>
                </a:lnTo>
                <a:lnTo>
                  <a:pt x="483394" y="814387"/>
                </a:lnTo>
                <a:lnTo>
                  <a:pt x="490538" y="892968"/>
                </a:lnTo>
                <a:cubicBezTo>
                  <a:pt x="491332" y="911224"/>
                  <a:pt x="492125" y="929481"/>
                  <a:pt x="492919" y="947737"/>
                </a:cubicBezTo>
                <a:lnTo>
                  <a:pt x="247650" y="902493"/>
                </a:lnTo>
                <a:lnTo>
                  <a:pt x="247650" y="845343"/>
                </a:lnTo>
                <a:lnTo>
                  <a:pt x="247650" y="785812"/>
                </a:lnTo>
                <a:lnTo>
                  <a:pt x="242888" y="704850"/>
                </a:lnTo>
                <a:lnTo>
                  <a:pt x="233363" y="619125"/>
                </a:lnTo>
                <a:lnTo>
                  <a:pt x="221456" y="547687"/>
                </a:lnTo>
                <a:lnTo>
                  <a:pt x="204788" y="476250"/>
                </a:lnTo>
                <a:lnTo>
                  <a:pt x="180975" y="414337"/>
                </a:lnTo>
                <a:lnTo>
                  <a:pt x="159544" y="359568"/>
                </a:lnTo>
                <a:lnTo>
                  <a:pt x="128588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BF38B98-7813-244A-9A3E-220E883DACF2}"/>
              </a:ext>
            </a:extLst>
          </p:cNvPr>
          <p:cNvSpPr/>
          <p:nvPr/>
        </p:nvSpPr>
        <p:spPr>
          <a:xfrm>
            <a:off x="3665538" y="3790950"/>
            <a:ext cx="342900" cy="757238"/>
          </a:xfrm>
          <a:custGeom>
            <a:avLst/>
            <a:gdLst>
              <a:gd name="connsiteX0" fmla="*/ 340519 w 342900"/>
              <a:gd name="connsiteY0" fmla="*/ 238125 h 757238"/>
              <a:gd name="connsiteX1" fmla="*/ 342900 w 342900"/>
              <a:gd name="connsiteY1" fmla="*/ 173831 h 757238"/>
              <a:gd name="connsiteX2" fmla="*/ 342900 w 342900"/>
              <a:gd name="connsiteY2" fmla="*/ 114300 h 757238"/>
              <a:gd name="connsiteX3" fmla="*/ 342900 w 342900"/>
              <a:gd name="connsiteY3" fmla="*/ 90488 h 757238"/>
              <a:gd name="connsiteX4" fmla="*/ 335756 w 342900"/>
              <a:gd name="connsiteY4" fmla="*/ 11906 h 757238"/>
              <a:gd name="connsiteX5" fmla="*/ 100012 w 342900"/>
              <a:gd name="connsiteY5" fmla="*/ 0 h 757238"/>
              <a:gd name="connsiteX6" fmla="*/ 97631 w 342900"/>
              <a:gd name="connsiteY6" fmla="*/ 52388 h 757238"/>
              <a:gd name="connsiteX7" fmla="*/ 95250 w 342900"/>
              <a:gd name="connsiteY7" fmla="*/ 111919 h 757238"/>
              <a:gd name="connsiteX8" fmla="*/ 88106 w 342900"/>
              <a:gd name="connsiteY8" fmla="*/ 164306 h 757238"/>
              <a:gd name="connsiteX9" fmla="*/ 76200 w 342900"/>
              <a:gd name="connsiteY9" fmla="*/ 221456 h 757238"/>
              <a:gd name="connsiteX10" fmla="*/ 57150 w 342900"/>
              <a:gd name="connsiteY10" fmla="*/ 276225 h 757238"/>
              <a:gd name="connsiteX11" fmla="*/ 40481 w 342900"/>
              <a:gd name="connsiteY11" fmla="*/ 304800 h 757238"/>
              <a:gd name="connsiteX12" fmla="*/ 23812 w 342900"/>
              <a:gd name="connsiteY12" fmla="*/ 321469 h 757238"/>
              <a:gd name="connsiteX13" fmla="*/ 0 w 342900"/>
              <a:gd name="connsiteY13" fmla="*/ 338138 h 757238"/>
              <a:gd name="connsiteX14" fmla="*/ 40481 w 342900"/>
              <a:gd name="connsiteY14" fmla="*/ 721519 h 757238"/>
              <a:gd name="connsiteX15" fmla="*/ 52387 w 342900"/>
              <a:gd name="connsiteY15" fmla="*/ 740569 h 757238"/>
              <a:gd name="connsiteX16" fmla="*/ 69056 w 342900"/>
              <a:gd name="connsiteY16" fmla="*/ 752475 h 757238"/>
              <a:gd name="connsiteX17" fmla="*/ 85725 w 342900"/>
              <a:gd name="connsiteY17" fmla="*/ 757238 h 757238"/>
              <a:gd name="connsiteX18" fmla="*/ 104775 w 342900"/>
              <a:gd name="connsiteY18" fmla="*/ 754856 h 757238"/>
              <a:gd name="connsiteX19" fmla="*/ 140494 w 342900"/>
              <a:gd name="connsiteY19" fmla="*/ 735806 h 757238"/>
              <a:gd name="connsiteX20" fmla="*/ 166687 w 342900"/>
              <a:gd name="connsiteY20" fmla="*/ 709613 h 757238"/>
              <a:gd name="connsiteX21" fmla="*/ 190500 w 342900"/>
              <a:gd name="connsiteY21" fmla="*/ 676275 h 757238"/>
              <a:gd name="connsiteX22" fmla="*/ 221456 w 342900"/>
              <a:gd name="connsiteY22" fmla="*/ 626269 h 757238"/>
              <a:gd name="connsiteX23" fmla="*/ 257175 w 342900"/>
              <a:gd name="connsiteY23" fmla="*/ 557213 h 757238"/>
              <a:gd name="connsiteX24" fmla="*/ 283369 w 342900"/>
              <a:gd name="connsiteY24" fmla="*/ 500063 h 757238"/>
              <a:gd name="connsiteX25" fmla="*/ 302419 w 342900"/>
              <a:gd name="connsiteY25" fmla="*/ 440531 h 757238"/>
              <a:gd name="connsiteX26" fmla="*/ 316706 w 342900"/>
              <a:gd name="connsiteY26" fmla="*/ 388144 h 757238"/>
              <a:gd name="connsiteX27" fmla="*/ 328612 w 342900"/>
              <a:gd name="connsiteY27" fmla="*/ 333375 h 757238"/>
              <a:gd name="connsiteX28" fmla="*/ 340519 w 342900"/>
              <a:gd name="connsiteY28" fmla="*/ 238125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2900" h="757238">
                <a:moveTo>
                  <a:pt x="340519" y="238125"/>
                </a:moveTo>
                <a:cubicBezTo>
                  <a:pt x="341313" y="216694"/>
                  <a:pt x="342106" y="195262"/>
                  <a:pt x="342900" y="173831"/>
                </a:cubicBezTo>
                <a:lnTo>
                  <a:pt x="342900" y="114300"/>
                </a:lnTo>
                <a:lnTo>
                  <a:pt x="342900" y="90488"/>
                </a:lnTo>
                <a:lnTo>
                  <a:pt x="335756" y="11906"/>
                </a:lnTo>
                <a:lnTo>
                  <a:pt x="100012" y="0"/>
                </a:lnTo>
                <a:lnTo>
                  <a:pt x="97631" y="52388"/>
                </a:lnTo>
                <a:cubicBezTo>
                  <a:pt x="96837" y="72232"/>
                  <a:pt x="96044" y="92075"/>
                  <a:pt x="95250" y="111919"/>
                </a:cubicBezTo>
                <a:lnTo>
                  <a:pt x="88106" y="164306"/>
                </a:lnTo>
                <a:lnTo>
                  <a:pt x="76200" y="221456"/>
                </a:lnTo>
                <a:lnTo>
                  <a:pt x="57150" y="276225"/>
                </a:lnTo>
                <a:lnTo>
                  <a:pt x="40481" y="304800"/>
                </a:lnTo>
                <a:lnTo>
                  <a:pt x="23812" y="321469"/>
                </a:lnTo>
                <a:lnTo>
                  <a:pt x="0" y="338138"/>
                </a:lnTo>
                <a:lnTo>
                  <a:pt x="40481" y="721519"/>
                </a:lnTo>
                <a:lnTo>
                  <a:pt x="52387" y="740569"/>
                </a:lnTo>
                <a:lnTo>
                  <a:pt x="69056" y="752475"/>
                </a:lnTo>
                <a:lnTo>
                  <a:pt x="85725" y="757238"/>
                </a:lnTo>
                <a:lnTo>
                  <a:pt x="104775" y="754856"/>
                </a:lnTo>
                <a:lnTo>
                  <a:pt x="140494" y="735806"/>
                </a:lnTo>
                <a:lnTo>
                  <a:pt x="166687" y="709613"/>
                </a:lnTo>
                <a:lnTo>
                  <a:pt x="190500" y="676275"/>
                </a:lnTo>
                <a:lnTo>
                  <a:pt x="221456" y="626269"/>
                </a:lnTo>
                <a:lnTo>
                  <a:pt x="257175" y="557213"/>
                </a:lnTo>
                <a:lnTo>
                  <a:pt x="283369" y="500063"/>
                </a:lnTo>
                <a:lnTo>
                  <a:pt x="302419" y="440531"/>
                </a:lnTo>
                <a:lnTo>
                  <a:pt x="316706" y="388144"/>
                </a:lnTo>
                <a:lnTo>
                  <a:pt x="328612" y="333375"/>
                </a:lnTo>
                <a:lnTo>
                  <a:pt x="340519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9A3FB51-94FE-C148-A0E6-302BC88F662B}"/>
              </a:ext>
            </a:extLst>
          </p:cNvPr>
          <p:cNvSpPr/>
          <p:nvPr/>
        </p:nvSpPr>
        <p:spPr>
          <a:xfrm>
            <a:off x="3213100" y="4110038"/>
            <a:ext cx="509588" cy="423862"/>
          </a:xfrm>
          <a:custGeom>
            <a:avLst/>
            <a:gdLst>
              <a:gd name="connsiteX0" fmla="*/ 228600 w 509588"/>
              <a:gd name="connsiteY0" fmla="*/ 192881 h 423862"/>
              <a:gd name="connsiteX1" fmla="*/ 285750 w 509588"/>
              <a:gd name="connsiteY1" fmla="*/ 223837 h 423862"/>
              <a:gd name="connsiteX2" fmla="*/ 340519 w 509588"/>
              <a:gd name="connsiteY2" fmla="*/ 259556 h 423862"/>
              <a:gd name="connsiteX3" fmla="*/ 400050 w 509588"/>
              <a:gd name="connsiteY3" fmla="*/ 302418 h 423862"/>
              <a:gd name="connsiteX4" fmla="*/ 438150 w 509588"/>
              <a:gd name="connsiteY4" fmla="*/ 335756 h 423862"/>
              <a:gd name="connsiteX5" fmla="*/ 457200 w 509588"/>
              <a:gd name="connsiteY5" fmla="*/ 357187 h 423862"/>
              <a:gd name="connsiteX6" fmla="*/ 476250 w 509588"/>
              <a:gd name="connsiteY6" fmla="*/ 378618 h 423862"/>
              <a:gd name="connsiteX7" fmla="*/ 492919 w 509588"/>
              <a:gd name="connsiteY7" fmla="*/ 402431 h 423862"/>
              <a:gd name="connsiteX8" fmla="*/ 509588 w 509588"/>
              <a:gd name="connsiteY8" fmla="*/ 423862 h 423862"/>
              <a:gd name="connsiteX9" fmla="*/ 481013 w 509588"/>
              <a:gd name="connsiteY9" fmla="*/ 0 h 423862"/>
              <a:gd name="connsiteX10" fmla="*/ 450057 w 509588"/>
              <a:gd name="connsiteY10" fmla="*/ 19050 h 423862"/>
              <a:gd name="connsiteX11" fmla="*/ 433388 w 509588"/>
              <a:gd name="connsiteY11" fmla="*/ 28575 h 423862"/>
              <a:gd name="connsiteX12" fmla="*/ 404813 w 509588"/>
              <a:gd name="connsiteY12" fmla="*/ 40481 h 423862"/>
              <a:gd name="connsiteX13" fmla="*/ 371475 w 509588"/>
              <a:gd name="connsiteY13" fmla="*/ 50006 h 423862"/>
              <a:gd name="connsiteX14" fmla="*/ 321469 w 509588"/>
              <a:gd name="connsiteY14" fmla="*/ 57150 h 423862"/>
              <a:gd name="connsiteX15" fmla="*/ 254794 w 509588"/>
              <a:gd name="connsiteY15" fmla="*/ 61912 h 423862"/>
              <a:gd name="connsiteX16" fmla="*/ 183357 w 509588"/>
              <a:gd name="connsiteY16" fmla="*/ 57150 h 423862"/>
              <a:gd name="connsiteX17" fmla="*/ 128588 w 509588"/>
              <a:gd name="connsiteY17" fmla="*/ 47625 h 423862"/>
              <a:gd name="connsiteX18" fmla="*/ 50007 w 509588"/>
              <a:gd name="connsiteY18" fmla="*/ 40481 h 423862"/>
              <a:gd name="connsiteX19" fmla="*/ 14288 w 509588"/>
              <a:gd name="connsiteY19" fmla="*/ 45243 h 423862"/>
              <a:gd name="connsiteX20" fmla="*/ 4763 w 509588"/>
              <a:gd name="connsiteY20" fmla="*/ 50006 h 423862"/>
              <a:gd name="connsiteX21" fmla="*/ 0 w 509588"/>
              <a:gd name="connsiteY21" fmla="*/ 59531 h 423862"/>
              <a:gd name="connsiteX22" fmla="*/ 2382 w 509588"/>
              <a:gd name="connsiteY22" fmla="*/ 69056 h 423862"/>
              <a:gd name="connsiteX23" fmla="*/ 19050 w 509588"/>
              <a:gd name="connsiteY23" fmla="*/ 85725 h 423862"/>
              <a:gd name="connsiteX24" fmla="*/ 54769 w 509588"/>
              <a:gd name="connsiteY24" fmla="*/ 111918 h 423862"/>
              <a:gd name="connsiteX25" fmla="*/ 80963 w 509588"/>
              <a:gd name="connsiteY25" fmla="*/ 126206 h 423862"/>
              <a:gd name="connsiteX26" fmla="*/ 138113 w 509588"/>
              <a:gd name="connsiteY26" fmla="*/ 150018 h 423862"/>
              <a:gd name="connsiteX27" fmla="*/ 228600 w 509588"/>
              <a:gd name="connsiteY27" fmla="*/ 192881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9588" h="423862">
                <a:moveTo>
                  <a:pt x="228600" y="192881"/>
                </a:moveTo>
                <a:lnTo>
                  <a:pt x="285750" y="223837"/>
                </a:lnTo>
                <a:lnTo>
                  <a:pt x="340519" y="259556"/>
                </a:lnTo>
                <a:lnTo>
                  <a:pt x="400050" y="302418"/>
                </a:lnTo>
                <a:lnTo>
                  <a:pt x="438150" y="335756"/>
                </a:lnTo>
                <a:lnTo>
                  <a:pt x="457200" y="357187"/>
                </a:lnTo>
                <a:lnTo>
                  <a:pt x="476250" y="378618"/>
                </a:lnTo>
                <a:lnTo>
                  <a:pt x="492919" y="402431"/>
                </a:lnTo>
                <a:lnTo>
                  <a:pt x="509588" y="423862"/>
                </a:lnTo>
                <a:lnTo>
                  <a:pt x="481013" y="0"/>
                </a:lnTo>
                <a:lnTo>
                  <a:pt x="450057" y="19050"/>
                </a:lnTo>
                <a:lnTo>
                  <a:pt x="433388" y="28575"/>
                </a:lnTo>
                <a:lnTo>
                  <a:pt x="404813" y="40481"/>
                </a:lnTo>
                <a:lnTo>
                  <a:pt x="371475" y="50006"/>
                </a:lnTo>
                <a:lnTo>
                  <a:pt x="321469" y="57150"/>
                </a:lnTo>
                <a:lnTo>
                  <a:pt x="254794" y="61912"/>
                </a:lnTo>
                <a:lnTo>
                  <a:pt x="183357" y="57150"/>
                </a:lnTo>
                <a:lnTo>
                  <a:pt x="128588" y="47625"/>
                </a:lnTo>
                <a:lnTo>
                  <a:pt x="50007" y="40481"/>
                </a:lnTo>
                <a:lnTo>
                  <a:pt x="14288" y="45243"/>
                </a:lnTo>
                <a:lnTo>
                  <a:pt x="4763" y="50006"/>
                </a:lnTo>
                <a:lnTo>
                  <a:pt x="0" y="59531"/>
                </a:lnTo>
                <a:lnTo>
                  <a:pt x="2382" y="69056"/>
                </a:lnTo>
                <a:lnTo>
                  <a:pt x="19050" y="85725"/>
                </a:lnTo>
                <a:lnTo>
                  <a:pt x="54769" y="111918"/>
                </a:lnTo>
                <a:lnTo>
                  <a:pt x="80963" y="126206"/>
                </a:lnTo>
                <a:lnTo>
                  <a:pt x="138113" y="150018"/>
                </a:lnTo>
                <a:lnTo>
                  <a:pt x="228600" y="1928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192398F-84BB-134D-B208-35B09F15BE57}"/>
              </a:ext>
            </a:extLst>
          </p:cNvPr>
          <p:cNvSpPr/>
          <p:nvPr/>
        </p:nvSpPr>
        <p:spPr>
          <a:xfrm rot="16200000">
            <a:off x="968376" y="3651250"/>
            <a:ext cx="4006850" cy="377825"/>
          </a:xfrm>
          <a:custGeom>
            <a:avLst/>
            <a:gdLst>
              <a:gd name="connsiteX0" fmla="*/ 1838667 w 4006256"/>
              <a:gd name="connsiteY0" fmla="*/ 134858 h 378259"/>
              <a:gd name="connsiteX1" fmla="*/ 2430725 w 4006256"/>
              <a:gd name="connsiteY1" fmla="*/ 148014 h 378259"/>
              <a:gd name="connsiteX2" fmla="*/ 2966866 w 4006256"/>
              <a:gd name="connsiteY2" fmla="*/ 154593 h 378259"/>
              <a:gd name="connsiteX3" fmla="*/ 3279341 w 4006256"/>
              <a:gd name="connsiteY3" fmla="*/ 154593 h 378259"/>
              <a:gd name="connsiteX4" fmla="*/ 3539188 w 4006256"/>
              <a:gd name="connsiteY4" fmla="*/ 154593 h 378259"/>
              <a:gd name="connsiteX5" fmla="*/ 3644443 w 4006256"/>
              <a:gd name="connsiteY5" fmla="*/ 154593 h 378259"/>
              <a:gd name="connsiteX6" fmla="*/ 3690492 w 4006256"/>
              <a:gd name="connsiteY6" fmla="*/ 148014 h 378259"/>
              <a:gd name="connsiteX7" fmla="*/ 3736541 w 4006256"/>
              <a:gd name="connsiteY7" fmla="*/ 138147 h 378259"/>
              <a:gd name="connsiteX8" fmla="*/ 3828639 w 4006256"/>
              <a:gd name="connsiteY8" fmla="*/ 98676 h 378259"/>
              <a:gd name="connsiteX9" fmla="*/ 3927315 w 4006256"/>
              <a:gd name="connsiteY9" fmla="*/ 39471 h 378259"/>
              <a:gd name="connsiteX10" fmla="*/ 3979942 w 4006256"/>
              <a:gd name="connsiteY10" fmla="*/ 3289 h 378259"/>
              <a:gd name="connsiteX11" fmla="*/ 3989810 w 4006256"/>
              <a:gd name="connsiteY11" fmla="*/ 0 h 378259"/>
              <a:gd name="connsiteX12" fmla="*/ 3999677 w 4006256"/>
              <a:gd name="connsiteY12" fmla="*/ 0 h 378259"/>
              <a:gd name="connsiteX13" fmla="*/ 4006256 w 4006256"/>
              <a:gd name="connsiteY13" fmla="*/ 9868 h 378259"/>
              <a:gd name="connsiteX14" fmla="*/ 3999677 w 4006256"/>
              <a:gd name="connsiteY14" fmla="*/ 52627 h 378259"/>
              <a:gd name="connsiteX15" fmla="*/ 3996388 w 4006256"/>
              <a:gd name="connsiteY15" fmla="*/ 111833 h 378259"/>
              <a:gd name="connsiteX16" fmla="*/ 3989810 w 4006256"/>
              <a:gd name="connsiteY16" fmla="*/ 141436 h 378259"/>
              <a:gd name="connsiteX17" fmla="*/ 3979942 w 4006256"/>
              <a:gd name="connsiteY17" fmla="*/ 187485 h 378259"/>
              <a:gd name="connsiteX18" fmla="*/ 3950339 w 4006256"/>
              <a:gd name="connsiteY18" fmla="*/ 269715 h 378259"/>
              <a:gd name="connsiteX19" fmla="*/ 3901001 w 4006256"/>
              <a:gd name="connsiteY19" fmla="*/ 371681 h 378259"/>
              <a:gd name="connsiteX20" fmla="*/ 3756276 w 4006256"/>
              <a:gd name="connsiteY20" fmla="*/ 378259 h 378259"/>
              <a:gd name="connsiteX21" fmla="*/ 3581948 w 4006256"/>
              <a:gd name="connsiteY21" fmla="*/ 374970 h 378259"/>
              <a:gd name="connsiteX22" fmla="*/ 3147772 w 4006256"/>
              <a:gd name="connsiteY22" fmla="*/ 368391 h 378259"/>
              <a:gd name="connsiteX23" fmla="*/ 2812273 w 4006256"/>
              <a:gd name="connsiteY23" fmla="*/ 365102 h 378259"/>
              <a:gd name="connsiteX24" fmla="*/ 2394544 w 4006256"/>
              <a:gd name="connsiteY24" fmla="*/ 358524 h 378259"/>
              <a:gd name="connsiteX25" fmla="*/ 2065623 w 4006256"/>
              <a:gd name="connsiteY25" fmla="*/ 351945 h 378259"/>
              <a:gd name="connsiteX26" fmla="*/ 1786040 w 4006256"/>
              <a:gd name="connsiteY26" fmla="*/ 345367 h 378259"/>
              <a:gd name="connsiteX27" fmla="*/ 1401203 w 4006256"/>
              <a:gd name="connsiteY27" fmla="*/ 338789 h 378259"/>
              <a:gd name="connsiteX28" fmla="*/ 1164380 w 4006256"/>
              <a:gd name="connsiteY28" fmla="*/ 335499 h 378259"/>
              <a:gd name="connsiteX29" fmla="*/ 960449 w 4006256"/>
              <a:gd name="connsiteY29" fmla="*/ 332210 h 378259"/>
              <a:gd name="connsiteX30" fmla="*/ 717047 w 4006256"/>
              <a:gd name="connsiteY30" fmla="*/ 328921 h 378259"/>
              <a:gd name="connsiteX31" fmla="*/ 407862 w 4006256"/>
              <a:gd name="connsiteY31" fmla="*/ 319053 h 378259"/>
              <a:gd name="connsiteX32" fmla="*/ 230244 w 4006256"/>
              <a:gd name="connsiteY32" fmla="*/ 305897 h 378259"/>
              <a:gd name="connsiteX33" fmla="*/ 108544 w 4006256"/>
              <a:gd name="connsiteY33" fmla="*/ 292740 h 378259"/>
              <a:gd name="connsiteX34" fmla="*/ 59205 w 4006256"/>
              <a:gd name="connsiteY34" fmla="*/ 276294 h 378259"/>
              <a:gd name="connsiteX35" fmla="*/ 23024 w 4006256"/>
              <a:gd name="connsiteY35" fmla="*/ 256558 h 378259"/>
              <a:gd name="connsiteX36" fmla="*/ 3289 w 4006256"/>
              <a:gd name="connsiteY36" fmla="*/ 236823 h 378259"/>
              <a:gd name="connsiteX37" fmla="*/ 0 w 4006256"/>
              <a:gd name="connsiteY37" fmla="*/ 223666 h 378259"/>
              <a:gd name="connsiteX38" fmla="*/ 0 w 4006256"/>
              <a:gd name="connsiteY38" fmla="*/ 213799 h 378259"/>
              <a:gd name="connsiteX39" fmla="*/ 9867 w 4006256"/>
              <a:gd name="connsiteY39" fmla="*/ 190774 h 378259"/>
              <a:gd name="connsiteX40" fmla="*/ 23024 w 4006256"/>
              <a:gd name="connsiteY40" fmla="*/ 171039 h 378259"/>
              <a:gd name="connsiteX41" fmla="*/ 52627 w 4006256"/>
              <a:gd name="connsiteY41" fmla="*/ 151304 h 378259"/>
              <a:gd name="connsiteX42" fmla="*/ 108544 w 4006256"/>
              <a:gd name="connsiteY42" fmla="*/ 121701 h 378259"/>
              <a:gd name="connsiteX43" fmla="*/ 148014 w 4006256"/>
              <a:gd name="connsiteY43" fmla="*/ 101966 h 378259"/>
              <a:gd name="connsiteX44" fmla="*/ 217087 w 4006256"/>
              <a:gd name="connsiteY44" fmla="*/ 82230 h 378259"/>
              <a:gd name="connsiteX45" fmla="*/ 328921 w 4006256"/>
              <a:gd name="connsiteY45" fmla="*/ 59206 h 378259"/>
              <a:gd name="connsiteX46" fmla="*/ 453911 w 4006256"/>
              <a:gd name="connsiteY46" fmla="*/ 42760 h 378259"/>
              <a:gd name="connsiteX47" fmla="*/ 483513 w 4006256"/>
              <a:gd name="connsiteY47" fmla="*/ 42760 h 378259"/>
              <a:gd name="connsiteX48" fmla="*/ 519695 w 4006256"/>
              <a:gd name="connsiteY48" fmla="*/ 52627 h 378259"/>
              <a:gd name="connsiteX49" fmla="*/ 595346 w 4006256"/>
              <a:gd name="connsiteY49" fmla="*/ 78941 h 378259"/>
              <a:gd name="connsiteX50" fmla="*/ 710469 w 4006256"/>
              <a:gd name="connsiteY50" fmla="*/ 101966 h 378259"/>
              <a:gd name="connsiteX51" fmla="*/ 799277 w 4006256"/>
              <a:gd name="connsiteY51" fmla="*/ 111833 h 378259"/>
              <a:gd name="connsiteX52" fmla="*/ 1013076 w 4006256"/>
              <a:gd name="connsiteY52" fmla="*/ 118412 h 378259"/>
              <a:gd name="connsiteX53" fmla="*/ 1388046 w 4006256"/>
              <a:gd name="connsiteY53" fmla="*/ 128279 h 378259"/>
              <a:gd name="connsiteX54" fmla="*/ 1779462 w 4006256"/>
              <a:gd name="connsiteY54" fmla="*/ 134858 h 378259"/>
              <a:gd name="connsiteX55" fmla="*/ 1838667 w 4006256"/>
              <a:gd name="connsiteY55" fmla="*/ 134858 h 37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006256" h="378259">
                <a:moveTo>
                  <a:pt x="1838667" y="134858"/>
                </a:moveTo>
                <a:lnTo>
                  <a:pt x="2430725" y="148014"/>
                </a:lnTo>
                <a:lnTo>
                  <a:pt x="2966866" y="154593"/>
                </a:lnTo>
                <a:lnTo>
                  <a:pt x="3279341" y="154593"/>
                </a:lnTo>
                <a:lnTo>
                  <a:pt x="3539188" y="154593"/>
                </a:lnTo>
                <a:lnTo>
                  <a:pt x="3644443" y="154593"/>
                </a:lnTo>
                <a:lnTo>
                  <a:pt x="3690492" y="148014"/>
                </a:lnTo>
                <a:lnTo>
                  <a:pt x="3736541" y="138147"/>
                </a:lnTo>
                <a:lnTo>
                  <a:pt x="3828639" y="98676"/>
                </a:lnTo>
                <a:lnTo>
                  <a:pt x="3927315" y="39471"/>
                </a:lnTo>
                <a:lnTo>
                  <a:pt x="3979942" y="3289"/>
                </a:lnTo>
                <a:lnTo>
                  <a:pt x="3989810" y="0"/>
                </a:lnTo>
                <a:lnTo>
                  <a:pt x="3999677" y="0"/>
                </a:lnTo>
                <a:lnTo>
                  <a:pt x="4006256" y="9868"/>
                </a:lnTo>
                <a:lnTo>
                  <a:pt x="3999677" y="52627"/>
                </a:lnTo>
                <a:lnTo>
                  <a:pt x="3996388" y="111833"/>
                </a:lnTo>
                <a:lnTo>
                  <a:pt x="3989810" y="141436"/>
                </a:lnTo>
                <a:lnTo>
                  <a:pt x="3979942" y="187485"/>
                </a:lnTo>
                <a:lnTo>
                  <a:pt x="3950339" y="269715"/>
                </a:lnTo>
                <a:lnTo>
                  <a:pt x="3901001" y="371681"/>
                </a:lnTo>
                <a:lnTo>
                  <a:pt x="3756276" y="378259"/>
                </a:lnTo>
                <a:lnTo>
                  <a:pt x="3581948" y="374970"/>
                </a:lnTo>
                <a:lnTo>
                  <a:pt x="3147772" y="368391"/>
                </a:lnTo>
                <a:lnTo>
                  <a:pt x="2812273" y="365102"/>
                </a:lnTo>
                <a:lnTo>
                  <a:pt x="2394544" y="358524"/>
                </a:lnTo>
                <a:lnTo>
                  <a:pt x="2065623" y="351945"/>
                </a:lnTo>
                <a:lnTo>
                  <a:pt x="1786040" y="345367"/>
                </a:lnTo>
                <a:lnTo>
                  <a:pt x="1401203" y="338789"/>
                </a:lnTo>
                <a:lnTo>
                  <a:pt x="1164380" y="335499"/>
                </a:lnTo>
                <a:lnTo>
                  <a:pt x="960449" y="332210"/>
                </a:lnTo>
                <a:lnTo>
                  <a:pt x="717047" y="328921"/>
                </a:lnTo>
                <a:lnTo>
                  <a:pt x="407862" y="319053"/>
                </a:lnTo>
                <a:lnTo>
                  <a:pt x="230244" y="305897"/>
                </a:lnTo>
                <a:lnTo>
                  <a:pt x="108544" y="292740"/>
                </a:lnTo>
                <a:lnTo>
                  <a:pt x="59205" y="276294"/>
                </a:lnTo>
                <a:lnTo>
                  <a:pt x="23024" y="256558"/>
                </a:lnTo>
                <a:lnTo>
                  <a:pt x="3289" y="236823"/>
                </a:lnTo>
                <a:lnTo>
                  <a:pt x="0" y="223666"/>
                </a:lnTo>
                <a:lnTo>
                  <a:pt x="0" y="213799"/>
                </a:lnTo>
                <a:lnTo>
                  <a:pt x="9867" y="190774"/>
                </a:lnTo>
                <a:lnTo>
                  <a:pt x="23024" y="171039"/>
                </a:lnTo>
                <a:lnTo>
                  <a:pt x="52627" y="151304"/>
                </a:lnTo>
                <a:lnTo>
                  <a:pt x="108544" y="121701"/>
                </a:lnTo>
                <a:lnTo>
                  <a:pt x="148014" y="101966"/>
                </a:lnTo>
                <a:lnTo>
                  <a:pt x="217087" y="82230"/>
                </a:lnTo>
                <a:lnTo>
                  <a:pt x="328921" y="59206"/>
                </a:lnTo>
                <a:lnTo>
                  <a:pt x="453911" y="42760"/>
                </a:lnTo>
                <a:lnTo>
                  <a:pt x="483513" y="42760"/>
                </a:lnTo>
                <a:lnTo>
                  <a:pt x="519695" y="52627"/>
                </a:lnTo>
                <a:lnTo>
                  <a:pt x="595346" y="78941"/>
                </a:lnTo>
                <a:lnTo>
                  <a:pt x="710469" y="101966"/>
                </a:lnTo>
                <a:lnTo>
                  <a:pt x="799277" y="111833"/>
                </a:lnTo>
                <a:lnTo>
                  <a:pt x="1013076" y="118412"/>
                </a:lnTo>
                <a:lnTo>
                  <a:pt x="1388046" y="128279"/>
                </a:lnTo>
                <a:lnTo>
                  <a:pt x="1779462" y="134858"/>
                </a:lnTo>
                <a:lnTo>
                  <a:pt x="1838667" y="13485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4A9F66C-AC08-D642-B88A-B93A7F850F23}"/>
              </a:ext>
            </a:extLst>
          </p:cNvPr>
          <p:cNvSpPr/>
          <p:nvPr/>
        </p:nvSpPr>
        <p:spPr>
          <a:xfrm>
            <a:off x="5253038" y="1465263"/>
            <a:ext cx="493712" cy="1554162"/>
          </a:xfrm>
          <a:custGeom>
            <a:avLst/>
            <a:gdLst>
              <a:gd name="connsiteX0" fmla="*/ 407193 w 492918"/>
              <a:gd name="connsiteY0" fmla="*/ 1042987 h 1554956"/>
              <a:gd name="connsiteX1" fmla="*/ 407193 w 492918"/>
              <a:gd name="connsiteY1" fmla="*/ 902494 h 1554956"/>
              <a:gd name="connsiteX2" fmla="*/ 431006 w 492918"/>
              <a:gd name="connsiteY2" fmla="*/ 740569 h 1554956"/>
              <a:gd name="connsiteX3" fmla="*/ 428625 w 492918"/>
              <a:gd name="connsiteY3" fmla="*/ 369094 h 1554956"/>
              <a:gd name="connsiteX4" fmla="*/ 433387 w 492918"/>
              <a:gd name="connsiteY4" fmla="*/ 340519 h 1554956"/>
              <a:gd name="connsiteX5" fmla="*/ 438150 w 492918"/>
              <a:gd name="connsiteY5" fmla="*/ 321469 h 1554956"/>
              <a:gd name="connsiteX6" fmla="*/ 452437 w 492918"/>
              <a:gd name="connsiteY6" fmla="*/ 292894 h 1554956"/>
              <a:gd name="connsiteX7" fmla="*/ 473868 w 492918"/>
              <a:gd name="connsiteY7" fmla="*/ 269081 h 1554956"/>
              <a:gd name="connsiteX8" fmla="*/ 485775 w 492918"/>
              <a:gd name="connsiteY8" fmla="*/ 252412 h 1554956"/>
              <a:gd name="connsiteX9" fmla="*/ 490537 w 492918"/>
              <a:gd name="connsiteY9" fmla="*/ 235744 h 1554956"/>
              <a:gd name="connsiteX10" fmla="*/ 492918 w 492918"/>
              <a:gd name="connsiteY10" fmla="*/ 219075 h 1554956"/>
              <a:gd name="connsiteX11" fmla="*/ 488156 w 492918"/>
              <a:gd name="connsiteY11" fmla="*/ 190500 h 1554956"/>
              <a:gd name="connsiteX12" fmla="*/ 476250 w 492918"/>
              <a:gd name="connsiteY12" fmla="*/ 169069 h 1554956"/>
              <a:gd name="connsiteX13" fmla="*/ 464343 w 492918"/>
              <a:gd name="connsiteY13" fmla="*/ 152400 h 1554956"/>
              <a:gd name="connsiteX14" fmla="*/ 421481 w 492918"/>
              <a:gd name="connsiteY14" fmla="*/ 121444 h 1554956"/>
              <a:gd name="connsiteX15" fmla="*/ 347662 w 492918"/>
              <a:gd name="connsiteY15" fmla="*/ 80962 h 1554956"/>
              <a:gd name="connsiteX16" fmla="*/ 292893 w 492918"/>
              <a:gd name="connsiteY16" fmla="*/ 54769 h 1554956"/>
              <a:gd name="connsiteX17" fmla="*/ 223837 w 492918"/>
              <a:gd name="connsiteY17" fmla="*/ 30956 h 1554956"/>
              <a:gd name="connsiteX18" fmla="*/ 176212 w 492918"/>
              <a:gd name="connsiteY18" fmla="*/ 16669 h 1554956"/>
              <a:gd name="connsiteX19" fmla="*/ 107156 w 492918"/>
              <a:gd name="connsiteY19" fmla="*/ 2381 h 1554956"/>
              <a:gd name="connsiteX20" fmla="*/ 73818 w 492918"/>
              <a:gd name="connsiteY20" fmla="*/ 0 h 1554956"/>
              <a:gd name="connsiteX21" fmla="*/ 30956 w 492918"/>
              <a:gd name="connsiteY21" fmla="*/ 2381 h 1554956"/>
              <a:gd name="connsiteX22" fmla="*/ 7143 w 492918"/>
              <a:gd name="connsiteY22" fmla="*/ 7144 h 1554956"/>
              <a:gd name="connsiteX23" fmla="*/ 0 w 492918"/>
              <a:gd name="connsiteY23" fmla="*/ 16669 h 1554956"/>
              <a:gd name="connsiteX24" fmla="*/ 2381 w 492918"/>
              <a:gd name="connsiteY24" fmla="*/ 28575 h 1554956"/>
              <a:gd name="connsiteX25" fmla="*/ 11906 w 492918"/>
              <a:gd name="connsiteY25" fmla="*/ 47625 h 1554956"/>
              <a:gd name="connsiteX26" fmla="*/ 30956 w 492918"/>
              <a:gd name="connsiteY26" fmla="*/ 66675 h 1554956"/>
              <a:gd name="connsiteX27" fmla="*/ 54768 w 492918"/>
              <a:gd name="connsiteY27" fmla="*/ 85725 h 1554956"/>
              <a:gd name="connsiteX28" fmla="*/ 80962 w 492918"/>
              <a:gd name="connsiteY28" fmla="*/ 107156 h 1554956"/>
              <a:gd name="connsiteX29" fmla="*/ 104775 w 492918"/>
              <a:gd name="connsiteY29" fmla="*/ 133350 h 1554956"/>
              <a:gd name="connsiteX30" fmla="*/ 133350 w 492918"/>
              <a:gd name="connsiteY30" fmla="*/ 176212 h 1554956"/>
              <a:gd name="connsiteX31" fmla="*/ 154781 w 492918"/>
              <a:gd name="connsiteY31" fmla="*/ 219075 h 1554956"/>
              <a:gd name="connsiteX32" fmla="*/ 169068 w 492918"/>
              <a:gd name="connsiteY32" fmla="*/ 259556 h 1554956"/>
              <a:gd name="connsiteX33" fmla="*/ 183356 w 492918"/>
              <a:gd name="connsiteY33" fmla="*/ 328612 h 1554956"/>
              <a:gd name="connsiteX34" fmla="*/ 190500 w 492918"/>
              <a:gd name="connsiteY34" fmla="*/ 423862 h 1554956"/>
              <a:gd name="connsiteX35" fmla="*/ 195262 w 492918"/>
              <a:gd name="connsiteY35" fmla="*/ 540544 h 1554956"/>
              <a:gd name="connsiteX36" fmla="*/ 192881 w 492918"/>
              <a:gd name="connsiteY36" fmla="*/ 650081 h 1554956"/>
              <a:gd name="connsiteX37" fmla="*/ 183356 w 492918"/>
              <a:gd name="connsiteY37" fmla="*/ 790575 h 1554956"/>
              <a:gd name="connsiteX38" fmla="*/ 180975 w 492918"/>
              <a:gd name="connsiteY38" fmla="*/ 1554956 h 1554956"/>
              <a:gd name="connsiteX39" fmla="*/ 404812 w 492918"/>
              <a:gd name="connsiteY39" fmla="*/ 1531144 h 1554956"/>
              <a:gd name="connsiteX40" fmla="*/ 407193 w 492918"/>
              <a:gd name="connsiteY40" fmla="*/ 1042987 h 1554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2918" h="1554956">
                <a:moveTo>
                  <a:pt x="407193" y="1042987"/>
                </a:moveTo>
                <a:lnTo>
                  <a:pt x="407193" y="902494"/>
                </a:lnTo>
                <a:lnTo>
                  <a:pt x="431006" y="740569"/>
                </a:lnTo>
                <a:cubicBezTo>
                  <a:pt x="430212" y="616744"/>
                  <a:pt x="429419" y="492919"/>
                  <a:pt x="428625" y="369094"/>
                </a:cubicBezTo>
                <a:lnTo>
                  <a:pt x="433387" y="340519"/>
                </a:lnTo>
                <a:lnTo>
                  <a:pt x="438150" y="321469"/>
                </a:lnTo>
                <a:lnTo>
                  <a:pt x="452437" y="292894"/>
                </a:lnTo>
                <a:lnTo>
                  <a:pt x="473868" y="269081"/>
                </a:lnTo>
                <a:lnTo>
                  <a:pt x="485775" y="252412"/>
                </a:lnTo>
                <a:lnTo>
                  <a:pt x="490537" y="235744"/>
                </a:lnTo>
                <a:lnTo>
                  <a:pt x="492918" y="219075"/>
                </a:lnTo>
                <a:lnTo>
                  <a:pt x="488156" y="190500"/>
                </a:lnTo>
                <a:lnTo>
                  <a:pt x="476250" y="169069"/>
                </a:lnTo>
                <a:lnTo>
                  <a:pt x="464343" y="152400"/>
                </a:lnTo>
                <a:lnTo>
                  <a:pt x="421481" y="121444"/>
                </a:lnTo>
                <a:lnTo>
                  <a:pt x="347662" y="80962"/>
                </a:lnTo>
                <a:lnTo>
                  <a:pt x="292893" y="54769"/>
                </a:lnTo>
                <a:lnTo>
                  <a:pt x="223837" y="30956"/>
                </a:lnTo>
                <a:lnTo>
                  <a:pt x="176212" y="16669"/>
                </a:lnTo>
                <a:lnTo>
                  <a:pt x="107156" y="2381"/>
                </a:lnTo>
                <a:lnTo>
                  <a:pt x="73818" y="0"/>
                </a:lnTo>
                <a:lnTo>
                  <a:pt x="30956" y="2381"/>
                </a:lnTo>
                <a:lnTo>
                  <a:pt x="7143" y="7144"/>
                </a:lnTo>
                <a:lnTo>
                  <a:pt x="0" y="16669"/>
                </a:lnTo>
                <a:lnTo>
                  <a:pt x="2381" y="28575"/>
                </a:lnTo>
                <a:lnTo>
                  <a:pt x="11906" y="47625"/>
                </a:lnTo>
                <a:lnTo>
                  <a:pt x="30956" y="66675"/>
                </a:lnTo>
                <a:lnTo>
                  <a:pt x="54768" y="85725"/>
                </a:lnTo>
                <a:lnTo>
                  <a:pt x="80962" y="107156"/>
                </a:lnTo>
                <a:lnTo>
                  <a:pt x="104775" y="133350"/>
                </a:lnTo>
                <a:lnTo>
                  <a:pt x="133350" y="176212"/>
                </a:lnTo>
                <a:lnTo>
                  <a:pt x="154781" y="219075"/>
                </a:lnTo>
                <a:lnTo>
                  <a:pt x="169068" y="259556"/>
                </a:lnTo>
                <a:lnTo>
                  <a:pt x="183356" y="328612"/>
                </a:lnTo>
                <a:lnTo>
                  <a:pt x="190500" y="423862"/>
                </a:lnTo>
                <a:lnTo>
                  <a:pt x="195262" y="540544"/>
                </a:lnTo>
                <a:cubicBezTo>
                  <a:pt x="194468" y="577056"/>
                  <a:pt x="193675" y="613569"/>
                  <a:pt x="192881" y="650081"/>
                </a:cubicBezTo>
                <a:lnTo>
                  <a:pt x="183356" y="790575"/>
                </a:lnTo>
                <a:cubicBezTo>
                  <a:pt x="182562" y="1045369"/>
                  <a:pt x="181769" y="1300162"/>
                  <a:pt x="180975" y="1554956"/>
                </a:cubicBezTo>
                <a:lnTo>
                  <a:pt x="404812" y="1531144"/>
                </a:lnTo>
                <a:cubicBezTo>
                  <a:pt x="405606" y="1370013"/>
                  <a:pt x="406399" y="1208881"/>
                  <a:pt x="407193" y="1042987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8AE1062B-E20C-2243-8145-E6F9321A8CBB}"/>
              </a:ext>
            </a:extLst>
          </p:cNvPr>
          <p:cNvSpPr/>
          <p:nvPr/>
        </p:nvSpPr>
        <p:spPr>
          <a:xfrm>
            <a:off x="4044950" y="2786063"/>
            <a:ext cx="3097213" cy="485775"/>
          </a:xfrm>
          <a:custGeom>
            <a:avLst/>
            <a:gdLst>
              <a:gd name="connsiteX0" fmla="*/ 1110070 w 3096698"/>
              <a:gd name="connsiteY0" fmla="*/ 182880 h 486010"/>
              <a:gd name="connsiteX1" fmla="*/ 1413200 w 3096698"/>
              <a:gd name="connsiteY1" fmla="*/ 152818 h 486010"/>
              <a:gd name="connsiteX2" fmla="*/ 1608606 w 3096698"/>
              <a:gd name="connsiteY2" fmla="*/ 130271 h 486010"/>
              <a:gd name="connsiteX3" fmla="*/ 1879168 w 3096698"/>
              <a:gd name="connsiteY3" fmla="*/ 115240 h 486010"/>
              <a:gd name="connsiteX4" fmla="*/ 2074574 w 3096698"/>
              <a:gd name="connsiteY4" fmla="*/ 100209 h 486010"/>
              <a:gd name="connsiteX5" fmla="*/ 2194824 w 3096698"/>
              <a:gd name="connsiteY5" fmla="*/ 90188 h 486010"/>
              <a:gd name="connsiteX6" fmla="*/ 2305053 w 3096698"/>
              <a:gd name="connsiteY6" fmla="*/ 80167 h 486010"/>
              <a:gd name="connsiteX7" fmla="*/ 2357662 w 3096698"/>
              <a:gd name="connsiteY7" fmla="*/ 75157 h 486010"/>
              <a:gd name="connsiteX8" fmla="*/ 2432818 w 3096698"/>
              <a:gd name="connsiteY8" fmla="*/ 62631 h 486010"/>
              <a:gd name="connsiteX9" fmla="*/ 2507975 w 3096698"/>
              <a:gd name="connsiteY9" fmla="*/ 47599 h 486010"/>
              <a:gd name="connsiteX10" fmla="*/ 2570605 w 3096698"/>
              <a:gd name="connsiteY10" fmla="*/ 30063 h 486010"/>
              <a:gd name="connsiteX11" fmla="*/ 2600667 w 3096698"/>
              <a:gd name="connsiteY11" fmla="*/ 17537 h 486010"/>
              <a:gd name="connsiteX12" fmla="*/ 2625719 w 3096698"/>
              <a:gd name="connsiteY12" fmla="*/ 7516 h 486010"/>
              <a:gd name="connsiteX13" fmla="*/ 2650771 w 3096698"/>
              <a:gd name="connsiteY13" fmla="*/ 0 h 486010"/>
              <a:gd name="connsiteX14" fmla="*/ 2675823 w 3096698"/>
              <a:gd name="connsiteY14" fmla="*/ 0 h 486010"/>
              <a:gd name="connsiteX15" fmla="*/ 2703381 w 3096698"/>
              <a:gd name="connsiteY15" fmla="*/ 2506 h 486010"/>
              <a:gd name="connsiteX16" fmla="*/ 2773526 w 3096698"/>
              <a:gd name="connsiteY16" fmla="*/ 20042 h 486010"/>
              <a:gd name="connsiteX17" fmla="*/ 2831146 w 3096698"/>
              <a:gd name="connsiteY17" fmla="*/ 37579 h 486010"/>
              <a:gd name="connsiteX18" fmla="*/ 2886261 w 3096698"/>
              <a:gd name="connsiteY18" fmla="*/ 57620 h 486010"/>
              <a:gd name="connsiteX19" fmla="*/ 2958912 w 3096698"/>
              <a:gd name="connsiteY19" fmla="*/ 87683 h 486010"/>
              <a:gd name="connsiteX20" fmla="*/ 3021542 w 3096698"/>
              <a:gd name="connsiteY20" fmla="*/ 122756 h 486010"/>
              <a:gd name="connsiteX21" fmla="*/ 3061625 w 3096698"/>
              <a:gd name="connsiteY21" fmla="*/ 152818 h 486010"/>
              <a:gd name="connsiteX22" fmla="*/ 3081667 w 3096698"/>
              <a:gd name="connsiteY22" fmla="*/ 177870 h 486010"/>
              <a:gd name="connsiteX23" fmla="*/ 3094193 w 3096698"/>
              <a:gd name="connsiteY23" fmla="*/ 205427 h 486010"/>
              <a:gd name="connsiteX24" fmla="*/ 3096698 w 3096698"/>
              <a:gd name="connsiteY24" fmla="*/ 217953 h 486010"/>
              <a:gd name="connsiteX25" fmla="*/ 3094193 w 3096698"/>
              <a:gd name="connsiteY25" fmla="*/ 230479 h 486010"/>
              <a:gd name="connsiteX26" fmla="*/ 3079161 w 3096698"/>
              <a:gd name="connsiteY26" fmla="*/ 248016 h 486010"/>
              <a:gd name="connsiteX27" fmla="*/ 3056615 w 3096698"/>
              <a:gd name="connsiteY27" fmla="*/ 258037 h 486010"/>
              <a:gd name="connsiteX28" fmla="*/ 3011521 w 3096698"/>
              <a:gd name="connsiteY28" fmla="*/ 268057 h 486010"/>
              <a:gd name="connsiteX29" fmla="*/ 2966427 w 3096698"/>
              <a:gd name="connsiteY29" fmla="*/ 270563 h 486010"/>
              <a:gd name="connsiteX30" fmla="*/ 2881250 w 3096698"/>
              <a:gd name="connsiteY30" fmla="*/ 265552 h 486010"/>
              <a:gd name="connsiteX31" fmla="*/ 2753485 w 3096698"/>
              <a:gd name="connsiteY31" fmla="*/ 253026 h 486010"/>
              <a:gd name="connsiteX32" fmla="*/ 2618204 w 3096698"/>
              <a:gd name="connsiteY32" fmla="*/ 245511 h 486010"/>
              <a:gd name="connsiteX33" fmla="*/ 2465386 w 3096698"/>
              <a:gd name="connsiteY33" fmla="*/ 243005 h 486010"/>
              <a:gd name="connsiteX34" fmla="*/ 2267475 w 3096698"/>
              <a:gd name="connsiteY34" fmla="*/ 250521 h 486010"/>
              <a:gd name="connsiteX35" fmla="*/ 2052027 w 3096698"/>
              <a:gd name="connsiteY35" fmla="*/ 265552 h 486010"/>
              <a:gd name="connsiteX36" fmla="*/ 1811527 w 3096698"/>
              <a:gd name="connsiteY36" fmla="*/ 290604 h 486010"/>
              <a:gd name="connsiteX37" fmla="*/ 1733866 w 3096698"/>
              <a:gd name="connsiteY37" fmla="*/ 295615 h 486010"/>
              <a:gd name="connsiteX38" fmla="*/ 1523429 w 3096698"/>
              <a:gd name="connsiteY38" fmla="*/ 318162 h 486010"/>
              <a:gd name="connsiteX39" fmla="*/ 1300465 w 3096698"/>
              <a:gd name="connsiteY39" fmla="*/ 343214 h 486010"/>
              <a:gd name="connsiteX40" fmla="*/ 939716 w 3096698"/>
              <a:gd name="connsiteY40" fmla="*/ 380792 h 486010"/>
              <a:gd name="connsiteX41" fmla="*/ 877086 w 3096698"/>
              <a:gd name="connsiteY41" fmla="*/ 400833 h 486010"/>
              <a:gd name="connsiteX42" fmla="*/ 749320 w 3096698"/>
              <a:gd name="connsiteY42" fmla="*/ 425885 h 486010"/>
              <a:gd name="connsiteX43" fmla="*/ 679175 w 3096698"/>
              <a:gd name="connsiteY43" fmla="*/ 443422 h 486010"/>
              <a:gd name="connsiteX44" fmla="*/ 649112 w 3096698"/>
              <a:gd name="connsiteY44" fmla="*/ 455948 h 486010"/>
              <a:gd name="connsiteX45" fmla="*/ 614039 w 3096698"/>
              <a:gd name="connsiteY45" fmla="*/ 465969 h 486010"/>
              <a:gd name="connsiteX46" fmla="*/ 568945 w 3096698"/>
              <a:gd name="connsiteY46" fmla="*/ 478495 h 486010"/>
              <a:gd name="connsiteX47" fmla="*/ 531367 w 3096698"/>
              <a:gd name="connsiteY47" fmla="*/ 483505 h 486010"/>
              <a:gd name="connsiteX48" fmla="*/ 478758 w 3096698"/>
              <a:gd name="connsiteY48" fmla="*/ 486010 h 486010"/>
              <a:gd name="connsiteX49" fmla="*/ 428654 w 3096698"/>
              <a:gd name="connsiteY49" fmla="*/ 478495 h 486010"/>
              <a:gd name="connsiteX50" fmla="*/ 383560 w 3096698"/>
              <a:gd name="connsiteY50" fmla="*/ 465969 h 486010"/>
              <a:gd name="connsiteX51" fmla="*/ 300889 w 3096698"/>
              <a:gd name="connsiteY51" fmla="*/ 433401 h 486010"/>
              <a:gd name="connsiteX52" fmla="*/ 208196 w 3096698"/>
              <a:gd name="connsiteY52" fmla="*/ 383297 h 486010"/>
              <a:gd name="connsiteX53" fmla="*/ 130535 w 3096698"/>
              <a:gd name="connsiteY53" fmla="*/ 335698 h 486010"/>
              <a:gd name="connsiteX54" fmla="*/ 65399 w 3096698"/>
              <a:gd name="connsiteY54" fmla="*/ 283089 h 486010"/>
              <a:gd name="connsiteX55" fmla="*/ 27821 w 3096698"/>
              <a:gd name="connsiteY55" fmla="*/ 237995 h 486010"/>
              <a:gd name="connsiteX56" fmla="*/ 7779 w 3096698"/>
              <a:gd name="connsiteY56" fmla="*/ 205427 h 486010"/>
              <a:gd name="connsiteX57" fmla="*/ 264 w 3096698"/>
              <a:gd name="connsiteY57" fmla="*/ 180375 h 486010"/>
              <a:gd name="connsiteX58" fmla="*/ 2769 w 3096698"/>
              <a:gd name="connsiteY58" fmla="*/ 172860 h 486010"/>
              <a:gd name="connsiteX59" fmla="*/ 17800 w 3096698"/>
              <a:gd name="connsiteY59" fmla="*/ 167849 h 486010"/>
              <a:gd name="connsiteX60" fmla="*/ 40347 w 3096698"/>
              <a:gd name="connsiteY60" fmla="*/ 167849 h 486010"/>
              <a:gd name="connsiteX61" fmla="*/ 75420 w 3096698"/>
              <a:gd name="connsiteY61" fmla="*/ 175365 h 486010"/>
              <a:gd name="connsiteX62" fmla="*/ 125524 w 3096698"/>
              <a:gd name="connsiteY62" fmla="*/ 192901 h 486010"/>
              <a:gd name="connsiteX63" fmla="*/ 173123 w 3096698"/>
              <a:gd name="connsiteY63" fmla="*/ 210438 h 486010"/>
              <a:gd name="connsiteX64" fmla="*/ 220722 w 3096698"/>
              <a:gd name="connsiteY64" fmla="*/ 222964 h 486010"/>
              <a:gd name="connsiteX65" fmla="*/ 313415 w 3096698"/>
              <a:gd name="connsiteY65" fmla="*/ 237995 h 486010"/>
              <a:gd name="connsiteX66" fmla="*/ 438675 w 3096698"/>
              <a:gd name="connsiteY66" fmla="*/ 245511 h 486010"/>
              <a:gd name="connsiteX67" fmla="*/ 558925 w 3096698"/>
              <a:gd name="connsiteY67" fmla="*/ 235490 h 486010"/>
              <a:gd name="connsiteX68" fmla="*/ 784393 w 3096698"/>
              <a:gd name="connsiteY68" fmla="*/ 215448 h 486010"/>
              <a:gd name="connsiteX69" fmla="*/ 1110070 w 3096698"/>
              <a:gd name="connsiteY69" fmla="*/ 182880 h 48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96698" h="486010">
                <a:moveTo>
                  <a:pt x="1110070" y="182880"/>
                </a:moveTo>
                <a:lnTo>
                  <a:pt x="1413200" y="152818"/>
                </a:lnTo>
                <a:lnTo>
                  <a:pt x="1608606" y="130271"/>
                </a:lnTo>
                <a:lnTo>
                  <a:pt x="1879168" y="115240"/>
                </a:lnTo>
                <a:lnTo>
                  <a:pt x="2074574" y="100209"/>
                </a:lnTo>
                <a:lnTo>
                  <a:pt x="2194824" y="90188"/>
                </a:lnTo>
                <a:lnTo>
                  <a:pt x="2305053" y="80167"/>
                </a:lnTo>
                <a:lnTo>
                  <a:pt x="2357662" y="75157"/>
                </a:lnTo>
                <a:lnTo>
                  <a:pt x="2432818" y="62631"/>
                </a:lnTo>
                <a:lnTo>
                  <a:pt x="2507975" y="47599"/>
                </a:lnTo>
                <a:lnTo>
                  <a:pt x="2570605" y="30063"/>
                </a:lnTo>
                <a:lnTo>
                  <a:pt x="2600667" y="17537"/>
                </a:lnTo>
                <a:lnTo>
                  <a:pt x="2625719" y="7516"/>
                </a:lnTo>
                <a:lnTo>
                  <a:pt x="2650771" y="0"/>
                </a:lnTo>
                <a:lnTo>
                  <a:pt x="2675823" y="0"/>
                </a:lnTo>
                <a:lnTo>
                  <a:pt x="2703381" y="2506"/>
                </a:lnTo>
                <a:lnTo>
                  <a:pt x="2773526" y="20042"/>
                </a:lnTo>
                <a:lnTo>
                  <a:pt x="2831146" y="37579"/>
                </a:lnTo>
                <a:lnTo>
                  <a:pt x="2886261" y="57620"/>
                </a:lnTo>
                <a:lnTo>
                  <a:pt x="2958912" y="87683"/>
                </a:lnTo>
                <a:lnTo>
                  <a:pt x="3021542" y="122756"/>
                </a:lnTo>
                <a:lnTo>
                  <a:pt x="3061625" y="152818"/>
                </a:lnTo>
                <a:lnTo>
                  <a:pt x="3081667" y="177870"/>
                </a:lnTo>
                <a:lnTo>
                  <a:pt x="3094193" y="205427"/>
                </a:lnTo>
                <a:lnTo>
                  <a:pt x="3096698" y="217953"/>
                </a:lnTo>
                <a:lnTo>
                  <a:pt x="3094193" y="230479"/>
                </a:lnTo>
                <a:lnTo>
                  <a:pt x="3079161" y="248016"/>
                </a:lnTo>
                <a:lnTo>
                  <a:pt x="3056615" y="258037"/>
                </a:lnTo>
                <a:lnTo>
                  <a:pt x="3011521" y="268057"/>
                </a:lnTo>
                <a:lnTo>
                  <a:pt x="2966427" y="270563"/>
                </a:lnTo>
                <a:lnTo>
                  <a:pt x="2881250" y="265552"/>
                </a:lnTo>
                <a:lnTo>
                  <a:pt x="2753485" y="253026"/>
                </a:lnTo>
                <a:lnTo>
                  <a:pt x="2618204" y="245511"/>
                </a:lnTo>
                <a:lnTo>
                  <a:pt x="2465386" y="243005"/>
                </a:lnTo>
                <a:lnTo>
                  <a:pt x="2267475" y="250521"/>
                </a:lnTo>
                <a:lnTo>
                  <a:pt x="2052027" y="265552"/>
                </a:lnTo>
                <a:lnTo>
                  <a:pt x="1811527" y="290604"/>
                </a:lnTo>
                <a:lnTo>
                  <a:pt x="1733866" y="295615"/>
                </a:lnTo>
                <a:lnTo>
                  <a:pt x="1523429" y="318162"/>
                </a:lnTo>
                <a:lnTo>
                  <a:pt x="1300465" y="343214"/>
                </a:lnTo>
                <a:lnTo>
                  <a:pt x="939716" y="380792"/>
                </a:lnTo>
                <a:lnTo>
                  <a:pt x="877086" y="400833"/>
                </a:lnTo>
                <a:lnTo>
                  <a:pt x="749320" y="425885"/>
                </a:lnTo>
                <a:lnTo>
                  <a:pt x="679175" y="443422"/>
                </a:lnTo>
                <a:lnTo>
                  <a:pt x="649112" y="455948"/>
                </a:lnTo>
                <a:lnTo>
                  <a:pt x="614039" y="465969"/>
                </a:lnTo>
                <a:lnTo>
                  <a:pt x="568945" y="478495"/>
                </a:lnTo>
                <a:lnTo>
                  <a:pt x="531367" y="483505"/>
                </a:lnTo>
                <a:lnTo>
                  <a:pt x="478758" y="486010"/>
                </a:lnTo>
                <a:lnTo>
                  <a:pt x="428654" y="478495"/>
                </a:lnTo>
                <a:lnTo>
                  <a:pt x="383560" y="465969"/>
                </a:lnTo>
                <a:lnTo>
                  <a:pt x="300889" y="433401"/>
                </a:lnTo>
                <a:lnTo>
                  <a:pt x="208196" y="383297"/>
                </a:lnTo>
                <a:lnTo>
                  <a:pt x="130535" y="335698"/>
                </a:lnTo>
                <a:lnTo>
                  <a:pt x="65399" y="283089"/>
                </a:lnTo>
                <a:lnTo>
                  <a:pt x="27821" y="237995"/>
                </a:lnTo>
                <a:lnTo>
                  <a:pt x="7779" y="205427"/>
                </a:lnTo>
                <a:cubicBezTo>
                  <a:pt x="0" y="182088"/>
                  <a:pt x="264" y="190802"/>
                  <a:pt x="264" y="180375"/>
                </a:cubicBezTo>
                <a:lnTo>
                  <a:pt x="2769" y="172860"/>
                </a:lnTo>
                <a:lnTo>
                  <a:pt x="17800" y="167849"/>
                </a:lnTo>
                <a:lnTo>
                  <a:pt x="40347" y="167849"/>
                </a:lnTo>
                <a:lnTo>
                  <a:pt x="75420" y="175365"/>
                </a:lnTo>
                <a:lnTo>
                  <a:pt x="125524" y="192901"/>
                </a:lnTo>
                <a:lnTo>
                  <a:pt x="173123" y="210438"/>
                </a:lnTo>
                <a:lnTo>
                  <a:pt x="220722" y="222964"/>
                </a:lnTo>
                <a:lnTo>
                  <a:pt x="313415" y="237995"/>
                </a:lnTo>
                <a:lnTo>
                  <a:pt x="438675" y="245511"/>
                </a:lnTo>
                <a:lnTo>
                  <a:pt x="558925" y="235490"/>
                </a:lnTo>
                <a:lnTo>
                  <a:pt x="784393" y="215448"/>
                </a:lnTo>
                <a:lnTo>
                  <a:pt x="1110070" y="18288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D8AA1FA-5E50-EC43-91F6-CF771ECAF3AE}"/>
              </a:ext>
            </a:extLst>
          </p:cNvPr>
          <p:cNvSpPr/>
          <p:nvPr/>
        </p:nvSpPr>
        <p:spPr>
          <a:xfrm>
            <a:off x="4141788" y="3122613"/>
            <a:ext cx="1123950" cy="1165225"/>
          </a:xfrm>
          <a:custGeom>
            <a:avLst/>
            <a:gdLst>
              <a:gd name="connsiteX0" fmla="*/ 481012 w 1123950"/>
              <a:gd name="connsiteY0" fmla="*/ 716756 h 1166812"/>
              <a:gd name="connsiteX1" fmla="*/ 554831 w 1123950"/>
              <a:gd name="connsiteY1" fmla="*/ 638175 h 1166812"/>
              <a:gd name="connsiteX2" fmla="*/ 626269 w 1123950"/>
              <a:gd name="connsiteY2" fmla="*/ 554831 h 1166812"/>
              <a:gd name="connsiteX3" fmla="*/ 683419 w 1123950"/>
              <a:gd name="connsiteY3" fmla="*/ 478631 h 1166812"/>
              <a:gd name="connsiteX4" fmla="*/ 723900 w 1123950"/>
              <a:gd name="connsiteY4" fmla="*/ 419100 h 1166812"/>
              <a:gd name="connsiteX5" fmla="*/ 766762 w 1123950"/>
              <a:gd name="connsiteY5" fmla="*/ 345281 h 1166812"/>
              <a:gd name="connsiteX6" fmla="*/ 790575 w 1123950"/>
              <a:gd name="connsiteY6" fmla="*/ 300037 h 1166812"/>
              <a:gd name="connsiteX7" fmla="*/ 807244 w 1123950"/>
              <a:gd name="connsiteY7" fmla="*/ 259556 h 1166812"/>
              <a:gd name="connsiteX8" fmla="*/ 809625 w 1123950"/>
              <a:gd name="connsiteY8" fmla="*/ 245269 h 1166812"/>
              <a:gd name="connsiteX9" fmla="*/ 814387 w 1123950"/>
              <a:gd name="connsiteY9" fmla="*/ 197644 h 1166812"/>
              <a:gd name="connsiteX10" fmla="*/ 812006 w 1123950"/>
              <a:gd name="connsiteY10" fmla="*/ 157162 h 1166812"/>
              <a:gd name="connsiteX11" fmla="*/ 804862 w 1123950"/>
              <a:gd name="connsiteY11" fmla="*/ 121444 h 1166812"/>
              <a:gd name="connsiteX12" fmla="*/ 788194 w 1123950"/>
              <a:gd name="connsiteY12" fmla="*/ 73819 h 1166812"/>
              <a:gd name="connsiteX13" fmla="*/ 754856 w 1123950"/>
              <a:gd name="connsiteY13" fmla="*/ 11906 h 1166812"/>
              <a:gd name="connsiteX14" fmla="*/ 833437 w 1123950"/>
              <a:gd name="connsiteY14" fmla="*/ 0 h 1166812"/>
              <a:gd name="connsiteX15" fmla="*/ 907256 w 1123950"/>
              <a:gd name="connsiteY15" fmla="*/ 59531 h 1166812"/>
              <a:gd name="connsiteX16" fmla="*/ 935831 w 1123950"/>
              <a:gd name="connsiteY16" fmla="*/ 78581 h 1166812"/>
              <a:gd name="connsiteX17" fmla="*/ 983456 w 1123950"/>
              <a:gd name="connsiteY17" fmla="*/ 111919 h 1166812"/>
              <a:gd name="connsiteX18" fmla="*/ 1023937 w 1123950"/>
              <a:gd name="connsiteY18" fmla="*/ 147637 h 1166812"/>
              <a:gd name="connsiteX19" fmla="*/ 1064419 w 1123950"/>
              <a:gd name="connsiteY19" fmla="*/ 185737 h 1166812"/>
              <a:gd name="connsiteX20" fmla="*/ 1092994 w 1123950"/>
              <a:gd name="connsiteY20" fmla="*/ 214312 h 1166812"/>
              <a:gd name="connsiteX21" fmla="*/ 1114425 w 1123950"/>
              <a:gd name="connsiteY21" fmla="*/ 245269 h 1166812"/>
              <a:gd name="connsiteX22" fmla="*/ 1121569 w 1123950"/>
              <a:gd name="connsiteY22" fmla="*/ 264319 h 1166812"/>
              <a:gd name="connsiteX23" fmla="*/ 1123950 w 1123950"/>
              <a:gd name="connsiteY23" fmla="*/ 283369 h 1166812"/>
              <a:gd name="connsiteX24" fmla="*/ 1119187 w 1123950"/>
              <a:gd name="connsiteY24" fmla="*/ 304800 h 1166812"/>
              <a:gd name="connsiteX25" fmla="*/ 1112044 w 1123950"/>
              <a:gd name="connsiteY25" fmla="*/ 321469 h 1166812"/>
              <a:gd name="connsiteX26" fmla="*/ 1088231 w 1123950"/>
              <a:gd name="connsiteY26" fmla="*/ 342900 h 1166812"/>
              <a:gd name="connsiteX27" fmla="*/ 1066800 w 1123950"/>
              <a:gd name="connsiteY27" fmla="*/ 359569 h 1166812"/>
              <a:gd name="connsiteX28" fmla="*/ 995362 w 1123950"/>
              <a:gd name="connsiteY28" fmla="*/ 431006 h 1166812"/>
              <a:gd name="connsiteX29" fmla="*/ 962025 w 1123950"/>
              <a:gd name="connsiteY29" fmla="*/ 473869 h 1166812"/>
              <a:gd name="connsiteX30" fmla="*/ 895350 w 1123950"/>
              <a:gd name="connsiteY30" fmla="*/ 552450 h 1166812"/>
              <a:gd name="connsiteX31" fmla="*/ 814387 w 1123950"/>
              <a:gd name="connsiteY31" fmla="*/ 642937 h 1166812"/>
              <a:gd name="connsiteX32" fmla="*/ 709612 w 1123950"/>
              <a:gd name="connsiteY32" fmla="*/ 742950 h 1166812"/>
              <a:gd name="connsiteX33" fmla="*/ 585787 w 1123950"/>
              <a:gd name="connsiteY33" fmla="*/ 845344 h 1166812"/>
              <a:gd name="connsiteX34" fmla="*/ 481012 w 1123950"/>
              <a:gd name="connsiteY34" fmla="*/ 923925 h 1166812"/>
              <a:gd name="connsiteX35" fmla="*/ 326231 w 1123950"/>
              <a:gd name="connsiteY35" fmla="*/ 1021556 h 1166812"/>
              <a:gd name="connsiteX36" fmla="*/ 188119 w 1123950"/>
              <a:gd name="connsiteY36" fmla="*/ 1097756 h 1166812"/>
              <a:gd name="connsiteX37" fmla="*/ 66675 w 1123950"/>
              <a:gd name="connsiteY37" fmla="*/ 1157287 h 1166812"/>
              <a:gd name="connsiteX38" fmla="*/ 28575 w 1123950"/>
              <a:gd name="connsiteY38" fmla="*/ 1166812 h 1166812"/>
              <a:gd name="connsiteX39" fmla="*/ 11906 w 1123950"/>
              <a:gd name="connsiteY39" fmla="*/ 1166812 h 1166812"/>
              <a:gd name="connsiteX40" fmla="*/ 0 w 1123950"/>
              <a:gd name="connsiteY40" fmla="*/ 1159669 h 1166812"/>
              <a:gd name="connsiteX41" fmla="*/ 0 w 1123950"/>
              <a:gd name="connsiteY41" fmla="*/ 1143000 h 1166812"/>
              <a:gd name="connsiteX42" fmla="*/ 9525 w 1123950"/>
              <a:gd name="connsiteY42" fmla="*/ 1126331 h 1166812"/>
              <a:gd name="connsiteX43" fmla="*/ 40481 w 1123950"/>
              <a:gd name="connsiteY43" fmla="*/ 1092994 h 1166812"/>
              <a:gd name="connsiteX44" fmla="*/ 78581 w 1123950"/>
              <a:gd name="connsiteY44" fmla="*/ 1064419 h 1166812"/>
              <a:gd name="connsiteX45" fmla="*/ 178594 w 1123950"/>
              <a:gd name="connsiteY45" fmla="*/ 988219 h 1166812"/>
              <a:gd name="connsiteX46" fmla="*/ 295275 w 1123950"/>
              <a:gd name="connsiteY46" fmla="*/ 890587 h 1166812"/>
              <a:gd name="connsiteX47" fmla="*/ 416719 w 1123950"/>
              <a:gd name="connsiteY47" fmla="*/ 781050 h 1166812"/>
              <a:gd name="connsiteX48" fmla="*/ 481012 w 1123950"/>
              <a:gd name="connsiteY48" fmla="*/ 716756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23950" h="1166812">
                <a:moveTo>
                  <a:pt x="481012" y="716756"/>
                </a:moveTo>
                <a:lnTo>
                  <a:pt x="554831" y="638175"/>
                </a:lnTo>
                <a:lnTo>
                  <a:pt x="626269" y="554831"/>
                </a:lnTo>
                <a:lnTo>
                  <a:pt x="683419" y="478631"/>
                </a:lnTo>
                <a:lnTo>
                  <a:pt x="723900" y="419100"/>
                </a:lnTo>
                <a:lnTo>
                  <a:pt x="766762" y="345281"/>
                </a:lnTo>
                <a:lnTo>
                  <a:pt x="790575" y="300037"/>
                </a:lnTo>
                <a:lnTo>
                  <a:pt x="807244" y="259556"/>
                </a:lnTo>
                <a:lnTo>
                  <a:pt x="809625" y="245269"/>
                </a:lnTo>
                <a:lnTo>
                  <a:pt x="814387" y="197644"/>
                </a:lnTo>
                <a:lnTo>
                  <a:pt x="812006" y="157162"/>
                </a:lnTo>
                <a:lnTo>
                  <a:pt x="804862" y="121444"/>
                </a:lnTo>
                <a:lnTo>
                  <a:pt x="788194" y="73819"/>
                </a:lnTo>
                <a:lnTo>
                  <a:pt x="754856" y="11906"/>
                </a:lnTo>
                <a:lnTo>
                  <a:pt x="833437" y="0"/>
                </a:lnTo>
                <a:lnTo>
                  <a:pt x="907256" y="59531"/>
                </a:lnTo>
                <a:lnTo>
                  <a:pt x="935831" y="78581"/>
                </a:lnTo>
                <a:lnTo>
                  <a:pt x="983456" y="111919"/>
                </a:lnTo>
                <a:lnTo>
                  <a:pt x="1023937" y="147637"/>
                </a:lnTo>
                <a:lnTo>
                  <a:pt x="1064419" y="185737"/>
                </a:lnTo>
                <a:lnTo>
                  <a:pt x="1092994" y="214312"/>
                </a:lnTo>
                <a:lnTo>
                  <a:pt x="1114425" y="245269"/>
                </a:lnTo>
                <a:lnTo>
                  <a:pt x="1121569" y="264319"/>
                </a:lnTo>
                <a:lnTo>
                  <a:pt x="1123950" y="283369"/>
                </a:lnTo>
                <a:lnTo>
                  <a:pt x="1119187" y="304800"/>
                </a:lnTo>
                <a:lnTo>
                  <a:pt x="1112044" y="321469"/>
                </a:lnTo>
                <a:lnTo>
                  <a:pt x="1088231" y="342900"/>
                </a:lnTo>
                <a:lnTo>
                  <a:pt x="1066800" y="359569"/>
                </a:lnTo>
                <a:lnTo>
                  <a:pt x="995362" y="431006"/>
                </a:lnTo>
                <a:lnTo>
                  <a:pt x="962025" y="473869"/>
                </a:lnTo>
                <a:lnTo>
                  <a:pt x="895350" y="552450"/>
                </a:lnTo>
                <a:lnTo>
                  <a:pt x="814387" y="642937"/>
                </a:lnTo>
                <a:lnTo>
                  <a:pt x="709612" y="742950"/>
                </a:lnTo>
                <a:lnTo>
                  <a:pt x="585787" y="845344"/>
                </a:lnTo>
                <a:lnTo>
                  <a:pt x="481012" y="923925"/>
                </a:lnTo>
                <a:lnTo>
                  <a:pt x="326231" y="1021556"/>
                </a:lnTo>
                <a:lnTo>
                  <a:pt x="188119" y="1097756"/>
                </a:lnTo>
                <a:lnTo>
                  <a:pt x="66675" y="1157287"/>
                </a:lnTo>
                <a:lnTo>
                  <a:pt x="28575" y="1166812"/>
                </a:lnTo>
                <a:lnTo>
                  <a:pt x="11906" y="1166812"/>
                </a:lnTo>
                <a:lnTo>
                  <a:pt x="0" y="1159669"/>
                </a:lnTo>
                <a:lnTo>
                  <a:pt x="0" y="1143000"/>
                </a:lnTo>
                <a:lnTo>
                  <a:pt x="9525" y="1126331"/>
                </a:lnTo>
                <a:lnTo>
                  <a:pt x="40481" y="1092994"/>
                </a:lnTo>
                <a:lnTo>
                  <a:pt x="78581" y="1064419"/>
                </a:lnTo>
                <a:lnTo>
                  <a:pt x="178594" y="988219"/>
                </a:lnTo>
                <a:lnTo>
                  <a:pt x="295275" y="890587"/>
                </a:lnTo>
                <a:lnTo>
                  <a:pt x="416719" y="781050"/>
                </a:lnTo>
                <a:lnTo>
                  <a:pt x="481012" y="716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FE409F0-8C80-FA4F-9227-532782977788}"/>
              </a:ext>
            </a:extLst>
          </p:cNvPr>
          <p:cNvSpPr/>
          <p:nvPr/>
        </p:nvSpPr>
        <p:spPr>
          <a:xfrm>
            <a:off x="5815013" y="3021013"/>
            <a:ext cx="1376362" cy="989012"/>
          </a:xfrm>
          <a:custGeom>
            <a:avLst/>
            <a:gdLst>
              <a:gd name="connsiteX0" fmla="*/ 133350 w 1376362"/>
              <a:gd name="connsiteY0" fmla="*/ 500063 h 988219"/>
              <a:gd name="connsiteX1" fmla="*/ 128587 w 1376362"/>
              <a:gd name="connsiteY1" fmla="*/ 383382 h 988219"/>
              <a:gd name="connsiteX2" fmla="*/ 119062 w 1376362"/>
              <a:gd name="connsiteY2" fmla="*/ 247650 h 988219"/>
              <a:gd name="connsiteX3" fmla="*/ 111918 w 1376362"/>
              <a:gd name="connsiteY3" fmla="*/ 173832 h 988219"/>
              <a:gd name="connsiteX4" fmla="*/ 109537 w 1376362"/>
              <a:gd name="connsiteY4" fmla="*/ 138113 h 988219"/>
              <a:gd name="connsiteX5" fmla="*/ 102393 w 1376362"/>
              <a:gd name="connsiteY5" fmla="*/ 109538 h 988219"/>
              <a:gd name="connsiteX6" fmla="*/ 90487 w 1376362"/>
              <a:gd name="connsiteY6" fmla="*/ 85725 h 988219"/>
              <a:gd name="connsiteX7" fmla="*/ 78581 w 1376362"/>
              <a:gd name="connsiteY7" fmla="*/ 71438 h 988219"/>
              <a:gd name="connsiteX8" fmla="*/ 69056 w 1376362"/>
              <a:gd name="connsiteY8" fmla="*/ 61913 h 988219"/>
              <a:gd name="connsiteX9" fmla="*/ 0 w 1376362"/>
              <a:gd name="connsiteY9" fmla="*/ 16669 h 988219"/>
              <a:gd name="connsiteX10" fmla="*/ 297656 w 1376362"/>
              <a:gd name="connsiteY10" fmla="*/ 0 h 988219"/>
              <a:gd name="connsiteX11" fmla="*/ 330993 w 1376362"/>
              <a:gd name="connsiteY11" fmla="*/ 42863 h 988219"/>
              <a:gd name="connsiteX12" fmla="*/ 350043 w 1376362"/>
              <a:gd name="connsiteY12" fmla="*/ 73819 h 988219"/>
              <a:gd name="connsiteX13" fmla="*/ 357187 w 1376362"/>
              <a:gd name="connsiteY13" fmla="*/ 97632 h 988219"/>
              <a:gd name="connsiteX14" fmla="*/ 364331 w 1376362"/>
              <a:gd name="connsiteY14" fmla="*/ 145257 h 988219"/>
              <a:gd name="connsiteX15" fmla="*/ 361950 w 1376362"/>
              <a:gd name="connsiteY15" fmla="*/ 197644 h 988219"/>
              <a:gd name="connsiteX16" fmla="*/ 352425 w 1376362"/>
              <a:gd name="connsiteY16" fmla="*/ 254794 h 988219"/>
              <a:gd name="connsiteX17" fmla="*/ 335756 w 1376362"/>
              <a:gd name="connsiteY17" fmla="*/ 354807 h 988219"/>
              <a:gd name="connsiteX18" fmla="*/ 328612 w 1376362"/>
              <a:gd name="connsiteY18" fmla="*/ 435769 h 988219"/>
              <a:gd name="connsiteX19" fmla="*/ 326231 w 1376362"/>
              <a:gd name="connsiteY19" fmla="*/ 516732 h 988219"/>
              <a:gd name="connsiteX20" fmla="*/ 333375 w 1376362"/>
              <a:gd name="connsiteY20" fmla="*/ 633413 h 988219"/>
              <a:gd name="connsiteX21" fmla="*/ 342900 w 1376362"/>
              <a:gd name="connsiteY21" fmla="*/ 666750 h 988219"/>
              <a:gd name="connsiteX22" fmla="*/ 364331 w 1376362"/>
              <a:gd name="connsiteY22" fmla="*/ 700088 h 988219"/>
              <a:gd name="connsiteX23" fmla="*/ 395287 w 1376362"/>
              <a:gd name="connsiteY23" fmla="*/ 731044 h 988219"/>
              <a:gd name="connsiteX24" fmla="*/ 433387 w 1376362"/>
              <a:gd name="connsiteY24" fmla="*/ 759619 h 988219"/>
              <a:gd name="connsiteX25" fmla="*/ 459581 w 1376362"/>
              <a:gd name="connsiteY25" fmla="*/ 773907 h 988219"/>
              <a:gd name="connsiteX26" fmla="*/ 492918 w 1376362"/>
              <a:gd name="connsiteY26" fmla="*/ 788194 h 988219"/>
              <a:gd name="connsiteX27" fmla="*/ 535781 w 1376362"/>
              <a:gd name="connsiteY27" fmla="*/ 797719 h 988219"/>
              <a:gd name="connsiteX28" fmla="*/ 597693 w 1376362"/>
              <a:gd name="connsiteY28" fmla="*/ 804863 h 988219"/>
              <a:gd name="connsiteX29" fmla="*/ 688181 w 1376362"/>
              <a:gd name="connsiteY29" fmla="*/ 809625 h 988219"/>
              <a:gd name="connsiteX30" fmla="*/ 769143 w 1376362"/>
              <a:gd name="connsiteY30" fmla="*/ 807244 h 988219"/>
              <a:gd name="connsiteX31" fmla="*/ 864393 w 1376362"/>
              <a:gd name="connsiteY31" fmla="*/ 800100 h 988219"/>
              <a:gd name="connsiteX32" fmla="*/ 935831 w 1376362"/>
              <a:gd name="connsiteY32" fmla="*/ 788194 h 988219"/>
              <a:gd name="connsiteX33" fmla="*/ 985837 w 1376362"/>
              <a:gd name="connsiteY33" fmla="*/ 766763 h 988219"/>
              <a:gd name="connsiteX34" fmla="*/ 1035843 w 1376362"/>
              <a:gd name="connsiteY34" fmla="*/ 740569 h 988219"/>
              <a:gd name="connsiteX35" fmla="*/ 1066800 w 1376362"/>
              <a:gd name="connsiteY35" fmla="*/ 723900 h 988219"/>
              <a:gd name="connsiteX36" fmla="*/ 1076325 w 1376362"/>
              <a:gd name="connsiteY36" fmla="*/ 723900 h 988219"/>
              <a:gd name="connsiteX37" fmla="*/ 1100137 w 1376362"/>
              <a:gd name="connsiteY37" fmla="*/ 731044 h 988219"/>
              <a:gd name="connsiteX38" fmla="*/ 1176337 w 1376362"/>
              <a:gd name="connsiteY38" fmla="*/ 759619 h 988219"/>
              <a:gd name="connsiteX39" fmla="*/ 1252537 w 1376362"/>
              <a:gd name="connsiteY39" fmla="*/ 792957 h 988219"/>
              <a:gd name="connsiteX40" fmla="*/ 1319212 w 1376362"/>
              <a:gd name="connsiteY40" fmla="*/ 831057 h 988219"/>
              <a:gd name="connsiteX41" fmla="*/ 1345406 w 1376362"/>
              <a:gd name="connsiteY41" fmla="*/ 847725 h 988219"/>
              <a:gd name="connsiteX42" fmla="*/ 1364456 w 1376362"/>
              <a:gd name="connsiteY42" fmla="*/ 869157 h 988219"/>
              <a:gd name="connsiteX43" fmla="*/ 1373981 w 1376362"/>
              <a:gd name="connsiteY43" fmla="*/ 883444 h 988219"/>
              <a:gd name="connsiteX44" fmla="*/ 1376362 w 1376362"/>
              <a:gd name="connsiteY44" fmla="*/ 897732 h 988219"/>
              <a:gd name="connsiteX45" fmla="*/ 1366837 w 1376362"/>
              <a:gd name="connsiteY45" fmla="*/ 919163 h 988219"/>
              <a:gd name="connsiteX46" fmla="*/ 1354931 w 1376362"/>
              <a:gd name="connsiteY46" fmla="*/ 938213 h 988219"/>
              <a:gd name="connsiteX47" fmla="*/ 1328737 w 1376362"/>
              <a:gd name="connsiteY47" fmla="*/ 962025 h 988219"/>
              <a:gd name="connsiteX48" fmla="*/ 1307306 w 1376362"/>
              <a:gd name="connsiteY48" fmla="*/ 969169 h 988219"/>
              <a:gd name="connsiteX49" fmla="*/ 1223962 w 1376362"/>
              <a:gd name="connsiteY49" fmla="*/ 981075 h 988219"/>
              <a:gd name="connsiteX50" fmla="*/ 1145381 w 1376362"/>
              <a:gd name="connsiteY50" fmla="*/ 988219 h 988219"/>
              <a:gd name="connsiteX51" fmla="*/ 1014412 w 1376362"/>
              <a:gd name="connsiteY51" fmla="*/ 988219 h 988219"/>
              <a:gd name="connsiteX52" fmla="*/ 788193 w 1376362"/>
              <a:gd name="connsiteY52" fmla="*/ 983457 h 988219"/>
              <a:gd name="connsiteX53" fmla="*/ 595312 w 1376362"/>
              <a:gd name="connsiteY53" fmla="*/ 976313 h 988219"/>
              <a:gd name="connsiteX54" fmla="*/ 459581 w 1376362"/>
              <a:gd name="connsiteY54" fmla="*/ 966788 h 988219"/>
              <a:gd name="connsiteX55" fmla="*/ 364331 w 1376362"/>
              <a:gd name="connsiteY55" fmla="*/ 959644 h 988219"/>
              <a:gd name="connsiteX56" fmla="*/ 316706 w 1376362"/>
              <a:gd name="connsiteY56" fmla="*/ 947738 h 988219"/>
              <a:gd name="connsiteX57" fmla="*/ 285750 w 1376362"/>
              <a:gd name="connsiteY57" fmla="*/ 935832 h 988219"/>
              <a:gd name="connsiteX58" fmla="*/ 247650 w 1376362"/>
              <a:gd name="connsiteY58" fmla="*/ 919163 h 988219"/>
              <a:gd name="connsiteX59" fmla="*/ 223837 w 1376362"/>
              <a:gd name="connsiteY59" fmla="*/ 902494 h 988219"/>
              <a:gd name="connsiteX60" fmla="*/ 192881 w 1376362"/>
              <a:gd name="connsiteY60" fmla="*/ 876300 h 988219"/>
              <a:gd name="connsiteX61" fmla="*/ 166687 w 1376362"/>
              <a:gd name="connsiteY61" fmla="*/ 840582 h 988219"/>
              <a:gd name="connsiteX62" fmla="*/ 147637 w 1376362"/>
              <a:gd name="connsiteY62" fmla="*/ 797719 h 988219"/>
              <a:gd name="connsiteX63" fmla="*/ 138112 w 1376362"/>
              <a:gd name="connsiteY63" fmla="*/ 750094 h 988219"/>
              <a:gd name="connsiteX64" fmla="*/ 133350 w 1376362"/>
              <a:gd name="connsiteY64" fmla="*/ 659607 h 988219"/>
              <a:gd name="connsiteX65" fmla="*/ 133350 w 1376362"/>
              <a:gd name="connsiteY65" fmla="*/ 500063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376362" h="988219">
                <a:moveTo>
                  <a:pt x="133350" y="500063"/>
                </a:moveTo>
                <a:lnTo>
                  <a:pt x="128587" y="383382"/>
                </a:lnTo>
                <a:lnTo>
                  <a:pt x="119062" y="247650"/>
                </a:lnTo>
                <a:lnTo>
                  <a:pt x="111918" y="173832"/>
                </a:lnTo>
                <a:lnTo>
                  <a:pt x="109537" y="138113"/>
                </a:lnTo>
                <a:lnTo>
                  <a:pt x="102393" y="109538"/>
                </a:lnTo>
                <a:lnTo>
                  <a:pt x="90487" y="85725"/>
                </a:lnTo>
                <a:lnTo>
                  <a:pt x="78581" y="71438"/>
                </a:lnTo>
                <a:lnTo>
                  <a:pt x="69056" y="61913"/>
                </a:lnTo>
                <a:lnTo>
                  <a:pt x="0" y="16669"/>
                </a:lnTo>
                <a:lnTo>
                  <a:pt x="297656" y="0"/>
                </a:lnTo>
                <a:lnTo>
                  <a:pt x="330993" y="42863"/>
                </a:lnTo>
                <a:lnTo>
                  <a:pt x="350043" y="73819"/>
                </a:lnTo>
                <a:lnTo>
                  <a:pt x="357187" y="97632"/>
                </a:lnTo>
                <a:lnTo>
                  <a:pt x="364331" y="145257"/>
                </a:lnTo>
                <a:lnTo>
                  <a:pt x="361950" y="197644"/>
                </a:lnTo>
                <a:lnTo>
                  <a:pt x="352425" y="254794"/>
                </a:lnTo>
                <a:lnTo>
                  <a:pt x="335756" y="354807"/>
                </a:lnTo>
                <a:lnTo>
                  <a:pt x="328612" y="435769"/>
                </a:lnTo>
                <a:cubicBezTo>
                  <a:pt x="327818" y="462757"/>
                  <a:pt x="327025" y="489744"/>
                  <a:pt x="326231" y="516732"/>
                </a:cubicBezTo>
                <a:lnTo>
                  <a:pt x="333375" y="633413"/>
                </a:lnTo>
                <a:lnTo>
                  <a:pt x="342900" y="666750"/>
                </a:lnTo>
                <a:lnTo>
                  <a:pt x="364331" y="700088"/>
                </a:lnTo>
                <a:lnTo>
                  <a:pt x="395287" y="731044"/>
                </a:lnTo>
                <a:lnTo>
                  <a:pt x="433387" y="759619"/>
                </a:lnTo>
                <a:lnTo>
                  <a:pt x="459581" y="773907"/>
                </a:lnTo>
                <a:lnTo>
                  <a:pt x="492918" y="788194"/>
                </a:lnTo>
                <a:lnTo>
                  <a:pt x="535781" y="797719"/>
                </a:lnTo>
                <a:lnTo>
                  <a:pt x="597693" y="804863"/>
                </a:lnTo>
                <a:lnTo>
                  <a:pt x="688181" y="809625"/>
                </a:lnTo>
                <a:lnTo>
                  <a:pt x="769143" y="807244"/>
                </a:lnTo>
                <a:lnTo>
                  <a:pt x="864393" y="800100"/>
                </a:lnTo>
                <a:lnTo>
                  <a:pt x="935831" y="788194"/>
                </a:lnTo>
                <a:lnTo>
                  <a:pt x="985837" y="766763"/>
                </a:lnTo>
                <a:lnTo>
                  <a:pt x="1035843" y="740569"/>
                </a:lnTo>
                <a:lnTo>
                  <a:pt x="1066800" y="723900"/>
                </a:lnTo>
                <a:lnTo>
                  <a:pt x="1076325" y="723900"/>
                </a:lnTo>
                <a:lnTo>
                  <a:pt x="1100137" y="731044"/>
                </a:lnTo>
                <a:lnTo>
                  <a:pt x="1176337" y="759619"/>
                </a:lnTo>
                <a:lnTo>
                  <a:pt x="1252537" y="792957"/>
                </a:lnTo>
                <a:lnTo>
                  <a:pt x="1319212" y="831057"/>
                </a:lnTo>
                <a:lnTo>
                  <a:pt x="1345406" y="847725"/>
                </a:lnTo>
                <a:lnTo>
                  <a:pt x="1364456" y="869157"/>
                </a:lnTo>
                <a:lnTo>
                  <a:pt x="1373981" y="883444"/>
                </a:lnTo>
                <a:lnTo>
                  <a:pt x="1376362" y="897732"/>
                </a:lnTo>
                <a:lnTo>
                  <a:pt x="1366837" y="919163"/>
                </a:lnTo>
                <a:lnTo>
                  <a:pt x="1354931" y="938213"/>
                </a:lnTo>
                <a:lnTo>
                  <a:pt x="1328737" y="962025"/>
                </a:lnTo>
                <a:lnTo>
                  <a:pt x="1307306" y="969169"/>
                </a:lnTo>
                <a:lnTo>
                  <a:pt x="1223962" y="981075"/>
                </a:lnTo>
                <a:lnTo>
                  <a:pt x="1145381" y="988219"/>
                </a:lnTo>
                <a:lnTo>
                  <a:pt x="1014412" y="988219"/>
                </a:lnTo>
                <a:lnTo>
                  <a:pt x="788193" y="983457"/>
                </a:lnTo>
                <a:lnTo>
                  <a:pt x="595312" y="976313"/>
                </a:lnTo>
                <a:lnTo>
                  <a:pt x="459581" y="966788"/>
                </a:lnTo>
                <a:lnTo>
                  <a:pt x="364331" y="959644"/>
                </a:lnTo>
                <a:lnTo>
                  <a:pt x="316706" y="947738"/>
                </a:lnTo>
                <a:lnTo>
                  <a:pt x="285750" y="935832"/>
                </a:lnTo>
                <a:lnTo>
                  <a:pt x="247650" y="919163"/>
                </a:lnTo>
                <a:lnTo>
                  <a:pt x="223837" y="902494"/>
                </a:lnTo>
                <a:lnTo>
                  <a:pt x="192881" y="876300"/>
                </a:lnTo>
                <a:lnTo>
                  <a:pt x="166687" y="840582"/>
                </a:lnTo>
                <a:lnTo>
                  <a:pt x="147637" y="797719"/>
                </a:lnTo>
                <a:lnTo>
                  <a:pt x="138112" y="750094"/>
                </a:lnTo>
                <a:lnTo>
                  <a:pt x="133350" y="659607"/>
                </a:lnTo>
                <a:lnTo>
                  <a:pt x="133350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E003641-A753-D848-BF95-4B23B4CE2E75}"/>
              </a:ext>
            </a:extLst>
          </p:cNvPr>
          <p:cNvSpPr/>
          <p:nvPr/>
        </p:nvSpPr>
        <p:spPr>
          <a:xfrm>
            <a:off x="5318125" y="3675063"/>
            <a:ext cx="461963" cy="1790700"/>
          </a:xfrm>
          <a:custGeom>
            <a:avLst/>
            <a:gdLst>
              <a:gd name="connsiteX0" fmla="*/ 188119 w 461963"/>
              <a:gd name="connsiteY0" fmla="*/ 1276350 h 1790700"/>
              <a:gd name="connsiteX1" fmla="*/ 185738 w 461963"/>
              <a:gd name="connsiteY1" fmla="*/ 1092994 h 1790700"/>
              <a:gd name="connsiteX2" fmla="*/ 188119 w 461963"/>
              <a:gd name="connsiteY2" fmla="*/ 900112 h 1790700"/>
              <a:gd name="connsiteX3" fmla="*/ 183357 w 461963"/>
              <a:gd name="connsiteY3" fmla="*/ 692944 h 1790700"/>
              <a:gd name="connsiteX4" fmla="*/ 178594 w 461963"/>
              <a:gd name="connsiteY4" fmla="*/ 571500 h 1790700"/>
              <a:gd name="connsiteX5" fmla="*/ 164307 w 461963"/>
              <a:gd name="connsiteY5" fmla="*/ 411956 h 1790700"/>
              <a:gd name="connsiteX6" fmla="*/ 157163 w 461963"/>
              <a:gd name="connsiteY6" fmla="*/ 326231 h 1790700"/>
              <a:gd name="connsiteX7" fmla="*/ 142875 w 461963"/>
              <a:gd name="connsiteY7" fmla="*/ 230981 h 1790700"/>
              <a:gd name="connsiteX8" fmla="*/ 135732 w 461963"/>
              <a:gd name="connsiteY8" fmla="*/ 207169 h 1790700"/>
              <a:gd name="connsiteX9" fmla="*/ 111919 w 461963"/>
              <a:gd name="connsiteY9" fmla="*/ 161925 h 1790700"/>
              <a:gd name="connsiteX10" fmla="*/ 85725 w 461963"/>
              <a:gd name="connsiteY10" fmla="*/ 126206 h 1790700"/>
              <a:gd name="connsiteX11" fmla="*/ 59532 w 461963"/>
              <a:gd name="connsiteY11" fmla="*/ 97631 h 1790700"/>
              <a:gd name="connsiteX12" fmla="*/ 30957 w 461963"/>
              <a:gd name="connsiteY12" fmla="*/ 69056 h 1790700"/>
              <a:gd name="connsiteX13" fmla="*/ 14288 w 461963"/>
              <a:gd name="connsiteY13" fmla="*/ 52387 h 1790700"/>
              <a:gd name="connsiteX14" fmla="*/ 0 w 461963"/>
              <a:gd name="connsiteY14" fmla="*/ 30956 h 1790700"/>
              <a:gd name="connsiteX15" fmla="*/ 4763 w 461963"/>
              <a:gd name="connsiteY15" fmla="*/ 14287 h 1790700"/>
              <a:gd name="connsiteX16" fmla="*/ 16669 w 461963"/>
              <a:gd name="connsiteY16" fmla="*/ 4762 h 1790700"/>
              <a:gd name="connsiteX17" fmla="*/ 33338 w 461963"/>
              <a:gd name="connsiteY17" fmla="*/ 0 h 1790700"/>
              <a:gd name="connsiteX18" fmla="*/ 50007 w 461963"/>
              <a:gd name="connsiteY18" fmla="*/ 0 h 1790700"/>
              <a:gd name="connsiteX19" fmla="*/ 76200 w 461963"/>
              <a:gd name="connsiteY19" fmla="*/ 4762 h 1790700"/>
              <a:gd name="connsiteX20" fmla="*/ 142875 w 461963"/>
              <a:gd name="connsiteY20" fmla="*/ 28575 h 1790700"/>
              <a:gd name="connsiteX21" fmla="*/ 214313 w 461963"/>
              <a:gd name="connsiteY21" fmla="*/ 59531 h 1790700"/>
              <a:gd name="connsiteX22" fmla="*/ 278607 w 461963"/>
              <a:gd name="connsiteY22" fmla="*/ 92869 h 1790700"/>
              <a:gd name="connsiteX23" fmla="*/ 340519 w 461963"/>
              <a:gd name="connsiteY23" fmla="*/ 128587 h 1790700"/>
              <a:gd name="connsiteX24" fmla="*/ 397669 w 461963"/>
              <a:gd name="connsiteY24" fmla="*/ 169069 h 1790700"/>
              <a:gd name="connsiteX25" fmla="*/ 433388 w 461963"/>
              <a:gd name="connsiteY25" fmla="*/ 197644 h 1790700"/>
              <a:gd name="connsiteX26" fmla="*/ 447675 w 461963"/>
              <a:gd name="connsiteY26" fmla="*/ 211931 h 1790700"/>
              <a:gd name="connsiteX27" fmla="*/ 457200 w 461963"/>
              <a:gd name="connsiteY27" fmla="*/ 228600 h 1790700"/>
              <a:gd name="connsiteX28" fmla="*/ 459582 w 461963"/>
              <a:gd name="connsiteY28" fmla="*/ 245269 h 1790700"/>
              <a:gd name="connsiteX29" fmla="*/ 461963 w 461963"/>
              <a:gd name="connsiteY29" fmla="*/ 266700 h 1790700"/>
              <a:gd name="connsiteX30" fmla="*/ 452438 w 461963"/>
              <a:gd name="connsiteY30" fmla="*/ 290512 h 1790700"/>
              <a:gd name="connsiteX31" fmla="*/ 435769 w 461963"/>
              <a:gd name="connsiteY31" fmla="*/ 309562 h 1790700"/>
              <a:gd name="connsiteX32" fmla="*/ 421482 w 461963"/>
              <a:gd name="connsiteY32" fmla="*/ 345281 h 1790700"/>
              <a:gd name="connsiteX33" fmla="*/ 411957 w 461963"/>
              <a:gd name="connsiteY33" fmla="*/ 409575 h 1790700"/>
              <a:gd name="connsiteX34" fmla="*/ 409575 w 461963"/>
              <a:gd name="connsiteY34" fmla="*/ 509587 h 1790700"/>
              <a:gd name="connsiteX35" fmla="*/ 404813 w 461963"/>
              <a:gd name="connsiteY35" fmla="*/ 621506 h 1790700"/>
              <a:gd name="connsiteX36" fmla="*/ 395288 w 461963"/>
              <a:gd name="connsiteY36" fmla="*/ 781050 h 1790700"/>
              <a:gd name="connsiteX37" fmla="*/ 388144 w 461963"/>
              <a:gd name="connsiteY37" fmla="*/ 890587 h 1790700"/>
              <a:gd name="connsiteX38" fmla="*/ 388144 w 461963"/>
              <a:gd name="connsiteY38" fmla="*/ 1762125 h 1790700"/>
              <a:gd name="connsiteX39" fmla="*/ 185738 w 461963"/>
              <a:gd name="connsiteY39" fmla="*/ 1790700 h 1790700"/>
              <a:gd name="connsiteX40" fmla="*/ 188119 w 461963"/>
              <a:gd name="connsiteY40" fmla="*/ 1276350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1963" h="1790700">
                <a:moveTo>
                  <a:pt x="188119" y="1276350"/>
                </a:moveTo>
                <a:cubicBezTo>
                  <a:pt x="188119" y="1160066"/>
                  <a:pt x="186532" y="1154113"/>
                  <a:pt x="185738" y="1092994"/>
                </a:cubicBezTo>
                <a:cubicBezTo>
                  <a:pt x="186532" y="1028700"/>
                  <a:pt x="187325" y="964406"/>
                  <a:pt x="188119" y="900112"/>
                </a:cubicBezTo>
                <a:lnTo>
                  <a:pt x="183357" y="692944"/>
                </a:lnTo>
                <a:lnTo>
                  <a:pt x="178594" y="571500"/>
                </a:lnTo>
                <a:lnTo>
                  <a:pt x="164307" y="411956"/>
                </a:lnTo>
                <a:lnTo>
                  <a:pt x="157163" y="326231"/>
                </a:lnTo>
                <a:lnTo>
                  <a:pt x="142875" y="230981"/>
                </a:lnTo>
                <a:lnTo>
                  <a:pt x="135732" y="207169"/>
                </a:lnTo>
                <a:lnTo>
                  <a:pt x="111919" y="161925"/>
                </a:lnTo>
                <a:lnTo>
                  <a:pt x="85725" y="126206"/>
                </a:lnTo>
                <a:lnTo>
                  <a:pt x="59532" y="97631"/>
                </a:lnTo>
                <a:lnTo>
                  <a:pt x="30957" y="69056"/>
                </a:lnTo>
                <a:lnTo>
                  <a:pt x="14288" y="52387"/>
                </a:lnTo>
                <a:lnTo>
                  <a:pt x="0" y="30956"/>
                </a:lnTo>
                <a:lnTo>
                  <a:pt x="4763" y="14287"/>
                </a:lnTo>
                <a:lnTo>
                  <a:pt x="16669" y="4762"/>
                </a:lnTo>
                <a:lnTo>
                  <a:pt x="33338" y="0"/>
                </a:lnTo>
                <a:lnTo>
                  <a:pt x="50007" y="0"/>
                </a:lnTo>
                <a:lnTo>
                  <a:pt x="76200" y="4762"/>
                </a:lnTo>
                <a:lnTo>
                  <a:pt x="142875" y="28575"/>
                </a:lnTo>
                <a:lnTo>
                  <a:pt x="214313" y="59531"/>
                </a:lnTo>
                <a:lnTo>
                  <a:pt x="278607" y="92869"/>
                </a:lnTo>
                <a:lnTo>
                  <a:pt x="340519" y="128587"/>
                </a:lnTo>
                <a:lnTo>
                  <a:pt x="397669" y="169069"/>
                </a:lnTo>
                <a:lnTo>
                  <a:pt x="433388" y="197644"/>
                </a:lnTo>
                <a:lnTo>
                  <a:pt x="447675" y="211931"/>
                </a:lnTo>
                <a:lnTo>
                  <a:pt x="457200" y="228600"/>
                </a:lnTo>
                <a:lnTo>
                  <a:pt x="459582" y="245269"/>
                </a:lnTo>
                <a:lnTo>
                  <a:pt x="461963" y="266700"/>
                </a:lnTo>
                <a:lnTo>
                  <a:pt x="452438" y="290512"/>
                </a:lnTo>
                <a:lnTo>
                  <a:pt x="435769" y="309562"/>
                </a:lnTo>
                <a:lnTo>
                  <a:pt x="421482" y="345281"/>
                </a:lnTo>
                <a:lnTo>
                  <a:pt x="411957" y="409575"/>
                </a:lnTo>
                <a:lnTo>
                  <a:pt x="409575" y="509587"/>
                </a:lnTo>
                <a:lnTo>
                  <a:pt x="404813" y="621506"/>
                </a:lnTo>
                <a:lnTo>
                  <a:pt x="395288" y="781050"/>
                </a:lnTo>
                <a:lnTo>
                  <a:pt x="388144" y="890587"/>
                </a:lnTo>
                <a:lnTo>
                  <a:pt x="388144" y="1762125"/>
                </a:lnTo>
                <a:lnTo>
                  <a:pt x="185738" y="1790700"/>
                </a:lnTo>
                <a:cubicBezTo>
                  <a:pt x="186532" y="1626394"/>
                  <a:pt x="188119" y="1392634"/>
                  <a:pt x="188119" y="12763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41A1D66-5274-6141-83A2-53140A8E6E9A}"/>
              </a:ext>
            </a:extLst>
          </p:cNvPr>
          <p:cNvSpPr/>
          <p:nvPr/>
        </p:nvSpPr>
        <p:spPr>
          <a:xfrm>
            <a:off x="3871913" y="5260975"/>
            <a:ext cx="3276600" cy="515938"/>
          </a:xfrm>
          <a:custGeom>
            <a:avLst/>
            <a:gdLst>
              <a:gd name="connsiteX0" fmla="*/ 1216478 w 3276600"/>
              <a:gd name="connsiteY0" fmla="*/ 201386 h 517072"/>
              <a:gd name="connsiteX1" fmla="*/ 1515836 w 3276600"/>
              <a:gd name="connsiteY1" fmla="*/ 155122 h 517072"/>
              <a:gd name="connsiteX2" fmla="*/ 1654628 w 3276600"/>
              <a:gd name="connsiteY2" fmla="*/ 130629 h 517072"/>
              <a:gd name="connsiteX3" fmla="*/ 1945821 w 3276600"/>
              <a:gd name="connsiteY3" fmla="*/ 100693 h 517072"/>
              <a:gd name="connsiteX4" fmla="*/ 2168978 w 3276600"/>
              <a:gd name="connsiteY4" fmla="*/ 73479 h 517072"/>
              <a:gd name="connsiteX5" fmla="*/ 2343150 w 3276600"/>
              <a:gd name="connsiteY5" fmla="*/ 57150 h 517072"/>
              <a:gd name="connsiteX6" fmla="*/ 2468336 w 3276600"/>
              <a:gd name="connsiteY6" fmla="*/ 43543 h 517072"/>
              <a:gd name="connsiteX7" fmla="*/ 2544536 w 3276600"/>
              <a:gd name="connsiteY7" fmla="*/ 27215 h 517072"/>
              <a:gd name="connsiteX8" fmla="*/ 2675164 w 3276600"/>
              <a:gd name="connsiteY8" fmla="*/ 8165 h 517072"/>
              <a:gd name="connsiteX9" fmla="*/ 2789464 w 3276600"/>
              <a:gd name="connsiteY9" fmla="*/ 0 h 517072"/>
              <a:gd name="connsiteX10" fmla="*/ 2822121 w 3276600"/>
              <a:gd name="connsiteY10" fmla="*/ 2722 h 517072"/>
              <a:gd name="connsiteX11" fmla="*/ 2887436 w 3276600"/>
              <a:gd name="connsiteY11" fmla="*/ 13608 h 517072"/>
              <a:gd name="connsiteX12" fmla="*/ 2966357 w 3276600"/>
              <a:gd name="connsiteY12" fmla="*/ 38100 h 517072"/>
              <a:gd name="connsiteX13" fmla="*/ 3028950 w 3276600"/>
              <a:gd name="connsiteY13" fmla="*/ 62593 h 517072"/>
              <a:gd name="connsiteX14" fmla="*/ 3077936 w 3276600"/>
              <a:gd name="connsiteY14" fmla="*/ 87086 h 517072"/>
              <a:gd name="connsiteX15" fmla="*/ 3167743 w 3276600"/>
              <a:gd name="connsiteY15" fmla="*/ 138793 h 517072"/>
              <a:gd name="connsiteX16" fmla="*/ 3224893 w 3276600"/>
              <a:gd name="connsiteY16" fmla="*/ 174172 h 517072"/>
              <a:gd name="connsiteX17" fmla="*/ 3249386 w 3276600"/>
              <a:gd name="connsiteY17" fmla="*/ 193222 h 517072"/>
              <a:gd name="connsiteX18" fmla="*/ 3260271 w 3276600"/>
              <a:gd name="connsiteY18" fmla="*/ 204108 h 517072"/>
              <a:gd name="connsiteX19" fmla="*/ 3271157 w 3276600"/>
              <a:gd name="connsiteY19" fmla="*/ 223158 h 517072"/>
              <a:gd name="connsiteX20" fmla="*/ 3276600 w 3276600"/>
              <a:gd name="connsiteY20" fmla="*/ 250372 h 517072"/>
              <a:gd name="connsiteX21" fmla="*/ 3276600 w 3276600"/>
              <a:gd name="connsiteY21" fmla="*/ 280308 h 517072"/>
              <a:gd name="connsiteX22" fmla="*/ 3265714 w 3276600"/>
              <a:gd name="connsiteY22" fmla="*/ 296636 h 517072"/>
              <a:gd name="connsiteX23" fmla="*/ 3252107 w 3276600"/>
              <a:gd name="connsiteY23" fmla="*/ 307522 h 517072"/>
              <a:gd name="connsiteX24" fmla="*/ 3224893 w 3276600"/>
              <a:gd name="connsiteY24" fmla="*/ 315686 h 517072"/>
              <a:gd name="connsiteX25" fmla="*/ 3192236 w 3276600"/>
              <a:gd name="connsiteY25" fmla="*/ 318408 h 517072"/>
              <a:gd name="connsiteX26" fmla="*/ 3151414 w 3276600"/>
              <a:gd name="connsiteY26" fmla="*/ 312965 h 517072"/>
              <a:gd name="connsiteX27" fmla="*/ 3094264 w 3276600"/>
              <a:gd name="connsiteY27" fmla="*/ 302079 h 517072"/>
              <a:gd name="connsiteX28" fmla="*/ 2941864 w 3276600"/>
              <a:gd name="connsiteY28" fmla="*/ 274865 h 517072"/>
              <a:gd name="connsiteX29" fmla="*/ 2781300 w 3276600"/>
              <a:gd name="connsiteY29" fmla="*/ 258536 h 517072"/>
              <a:gd name="connsiteX30" fmla="*/ 2530928 w 3276600"/>
              <a:gd name="connsiteY30" fmla="*/ 244929 h 517072"/>
              <a:gd name="connsiteX31" fmla="*/ 2403021 w 3276600"/>
              <a:gd name="connsiteY31" fmla="*/ 253093 h 517072"/>
              <a:gd name="connsiteX32" fmla="*/ 2177143 w 3276600"/>
              <a:gd name="connsiteY32" fmla="*/ 266700 h 517072"/>
              <a:gd name="connsiteX33" fmla="*/ 1910443 w 3276600"/>
              <a:gd name="connsiteY33" fmla="*/ 288472 h 517072"/>
              <a:gd name="connsiteX34" fmla="*/ 1695450 w 3276600"/>
              <a:gd name="connsiteY34" fmla="*/ 307522 h 517072"/>
              <a:gd name="connsiteX35" fmla="*/ 1480457 w 3276600"/>
              <a:gd name="connsiteY35" fmla="*/ 334736 h 517072"/>
              <a:gd name="connsiteX36" fmla="*/ 1205593 w 3276600"/>
              <a:gd name="connsiteY36" fmla="*/ 381000 h 517072"/>
              <a:gd name="connsiteX37" fmla="*/ 914400 w 3276600"/>
              <a:gd name="connsiteY37" fmla="*/ 429986 h 517072"/>
              <a:gd name="connsiteX38" fmla="*/ 653143 w 3276600"/>
              <a:gd name="connsiteY38" fmla="*/ 476250 h 517072"/>
              <a:gd name="connsiteX39" fmla="*/ 487136 w 3276600"/>
              <a:gd name="connsiteY39" fmla="*/ 511629 h 517072"/>
              <a:gd name="connsiteX40" fmla="*/ 449036 w 3276600"/>
              <a:gd name="connsiteY40" fmla="*/ 517072 h 517072"/>
              <a:gd name="connsiteX41" fmla="*/ 410936 w 3276600"/>
              <a:gd name="connsiteY41" fmla="*/ 511629 h 517072"/>
              <a:gd name="connsiteX42" fmla="*/ 375557 w 3276600"/>
              <a:gd name="connsiteY42" fmla="*/ 500743 h 517072"/>
              <a:gd name="connsiteX43" fmla="*/ 293914 w 3276600"/>
              <a:gd name="connsiteY43" fmla="*/ 457200 h 517072"/>
              <a:gd name="connsiteX44" fmla="*/ 160564 w 3276600"/>
              <a:gd name="connsiteY44" fmla="*/ 356508 h 517072"/>
              <a:gd name="connsiteX45" fmla="*/ 62593 w 3276600"/>
              <a:gd name="connsiteY45" fmla="*/ 266700 h 517072"/>
              <a:gd name="connsiteX46" fmla="*/ 27214 w 3276600"/>
              <a:gd name="connsiteY46" fmla="*/ 228600 h 517072"/>
              <a:gd name="connsiteX47" fmla="*/ 10886 w 3276600"/>
              <a:gd name="connsiteY47" fmla="*/ 206829 h 517072"/>
              <a:gd name="connsiteX48" fmla="*/ 0 w 3276600"/>
              <a:gd name="connsiteY48" fmla="*/ 176893 h 517072"/>
              <a:gd name="connsiteX49" fmla="*/ 2721 w 3276600"/>
              <a:gd name="connsiteY49" fmla="*/ 163286 h 517072"/>
              <a:gd name="connsiteX50" fmla="*/ 10886 w 3276600"/>
              <a:gd name="connsiteY50" fmla="*/ 155122 h 517072"/>
              <a:gd name="connsiteX51" fmla="*/ 32657 w 3276600"/>
              <a:gd name="connsiteY51" fmla="*/ 160565 h 517072"/>
              <a:gd name="connsiteX52" fmla="*/ 62593 w 3276600"/>
              <a:gd name="connsiteY52" fmla="*/ 176893 h 517072"/>
              <a:gd name="connsiteX53" fmla="*/ 127907 w 3276600"/>
              <a:gd name="connsiteY53" fmla="*/ 201386 h 517072"/>
              <a:gd name="connsiteX54" fmla="*/ 263978 w 3276600"/>
              <a:gd name="connsiteY54" fmla="*/ 236765 h 517072"/>
              <a:gd name="connsiteX55" fmla="*/ 397328 w 3276600"/>
              <a:gd name="connsiteY55" fmla="*/ 261258 h 517072"/>
              <a:gd name="connsiteX56" fmla="*/ 527957 w 3276600"/>
              <a:gd name="connsiteY56" fmla="*/ 272143 h 517072"/>
              <a:gd name="connsiteX57" fmla="*/ 693964 w 3276600"/>
              <a:gd name="connsiteY57" fmla="*/ 263979 h 517072"/>
              <a:gd name="connsiteX58" fmla="*/ 966107 w 3276600"/>
              <a:gd name="connsiteY58" fmla="*/ 236765 h 517072"/>
              <a:gd name="connsiteX59" fmla="*/ 1216478 w 3276600"/>
              <a:gd name="connsiteY59" fmla="*/ 201386 h 51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276600" h="517072">
                <a:moveTo>
                  <a:pt x="1216478" y="201386"/>
                </a:moveTo>
                <a:lnTo>
                  <a:pt x="1515836" y="155122"/>
                </a:lnTo>
                <a:lnTo>
                  <a:pt x="1654628" y="130629"/>
                </a:lnTo>
                <a:lnTo>
                  <a:pt x="1945821" y="100693"/>
                </a:lnTo>
                <a:lnTo>
                  <a:pt x="2168978" y="73479"/>
                </a:lnTo>
                <a:lnTo>
                  <a:pt x="2343150" y="57150"/>
                </a:lnTo>
                <a:lnTo>
                  <a:pt x="2468336" y="43543"/>
                </a:lnTo>
                <a:lnTo>
                  <a:pt x="2544536" y="27215"/>
                </a:lnTo>
                <a:lnTo>
                  <a:pt x="2675164" y="8165"/>
                </a:lnTo>
                <a:lnTo>
                  <a:pt x="2789464" y="0"/>
                </a:lnTo>
                <a:lnTo>
                  <a:pt x="2822121" y="2722"/>
                </a:lnTo>
                <a:lnTo>
                  <a:pt x="2887436" y="13608"/>
                </a:lnTo>
                <a:lnTo>
                  <a:pt x="2966357" y="38100"/>
                </a:lnTo>
                <a:lnTo>
                  <a:pt x="3028950" y="62593"/>
                </a:lnTo>
                <a:lnTo>
                  <a:pt x="3077936" y="87086"/>
                </a:lnTo>
                <a:lnTo>
                  <a:pt x="3167743" y="138793"/>
                </a:lnTo>
                <a:lnTo>
                  <a:pt x="3224893" y="174172"/>
                </a:lnTo>
                <a:lnTo>
                  <a:pt x="3249386" y="193222"/>
                </a:lnTo>
                <a:lnTo>
                  <a:pt x="3260271" y="204108"/>
                </a:lnTo>
                <a:lnTo>
                  <a:pt x="3271157" y="223158"/>
                </a:lnTo>
                <a:lnTo>
                  <a:pt x="3276600" y="250372"/>
                </a:lnTo>
                <a:lnTo>
                  <a:pt x="3276600" y="280308"/>
                </a:lnTo>
                <a:lnTo>
                  <a:pt x="3265714" y="296636"/>
                </a:lnTo>
                <a:lnTo>
                  <a:pt x="3252107" y="307522"/>
                </a:lnTo>
                <a:lnTo>
                  <a:pt x="3224893" y="315686"/>
                </a:lnTo>
                <a:lnTo>
                  <a:pt x="3192236" y="318408"/>
                </a:lnTo>
                <a:lnTo>
                  <a:pt x="3151414" y="312965"/>
                </a:lnTo>
                <a:lnTo>
                  <a:pt x="3094264" y="302079"/>
                </a:lnTo>
                <a:lnTo>
                  <a:pt x="2941864" y="274865"/>
                </a:lnTo>
                <a:lnTo>
                  <a:pt x="2781300" y="258536"/>
                </a:lnTo>
                <a:lnTo>
                  <a:pt x="2530928" y="244929"/>
                </a:lnTo>
                <a:lnTo>
                  <a:pt x="2403021" y="253093"/>
                </a:lnTo>
                <a:lnTo>
                  <a:pt x="2177143" y="266700"/>
                </a:lnTo>
                <a:lnTo>
                  <a:pt x="1910443" y="288472"/>
                </a:lnTo>
                <a:lnTo>
                  <a:pt x="1695450" y="307522"/>
                </a:lnTo>
                <a:lnTo>
                  <a:pt x="1480457" y="334736"/>
                </a:lnTo>
                <a:lnTo>
                  <a:pt x="1205593" y="381000"/>
                </a:lnTo>
                <a:lnTo>
                  <a:pt x="914400" y="429986"/>
                </a:lnTo>
                <a:lnTo>
                  <a:pt x="653143" y="476250"/>
                </a:lnTo>
                <a:lnTo>
                  <a:pt x="487136" y="511629"/>
                </a:lnTo>
                <a:lnTo>
                  <a:pt x="449036" y="517072"/>
                </a:lnTo>
                <a:lnTo>
                  <a:pt x="410936" y="511629"/>
                </a:lnTo>
                <a:lnTo>
                  <a:pt x="375557" y="500743"/>
                </a:lnTo>
                <a:lnTo>
                  <a:pt x="293914" y="457200"/>
                </a:lnTo>
                <a:lnTo>
                  <a:pt x="160564" y="356508"/>
                </a:lnTo>
                <a:lnTo>
                  <a:pt x="62593" y="266700"/>
                </a:lnTo>
                <a:lnTo>
                  <a:pt x="27214" y="228600"/>
                </a:lnTo>
                <a:lnTo>
                  <a:pt x="10886" y="206829"/>
                </a:lnTo>
                <a:lnTo>
                  <a:pt x="0" y="176893"/>
                </a:lnTo>
                <a:lnTo>
                  <a:pt x="2721" y="163286"/>
                </a:lnTo>
                <a:lnTo>
                  <a:pt x="10886" y="155122"/>
                </a:lnTo>
                <a:lnTo>
                  <a:pt x="32657" y="160565"/>
                </a:lnTo>
                <a:lnTo>
                  <a:pt x="62593" y="176893"/>
                </a:lnTo>
                <a:lnTo>
                  <a:pt x="127907" y="201386"/>
                </a:lnTo>
                <a:lnTo>
                  <a:pt x="263978" y="236765"/>
                </a:lnTo>
                <a:lnTo>
                  <a:pt x="397328" y="261258"/>
                </a:lnTo>
                <a:lnTo>
                  <a:pt x="527957" y="272143"/>
                </a:lnTo>
                <a:lnTo>
                  <a:pt x="693964" y="263979"/>
                </a:lnTo>
                <a:lnTo>
                  <a:pt x="966107" y="236765"/>
                </a:lnTo>
                <a:lnTo>
                  <a:pt x="1216478" y="20138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258D77-033D-4EA2-8449-94B6758E50A2}"/>
              </a:ext>
            </a:extLst>
          </p:cNvPr>
          <p:cNvGrpSpPr/>
          <p:nvPr/>
        </p:nvGrpSpPr>
        <p:grpSpPr>
          <a:xfrm>
            <a:off x="2782888" y="1485900"/>
            <a:ext cx="4408487" cy="4378325"/>
            <a:chOff x="2935288" y="1617663"/>
            <a:chExt cx="4408487" cy="4378325"/>
          </a:xfrm>
        </p:grpSpPr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36A4A3A4-2B25-41C7-A53B-A2FED558D963}"/>
                </a:ext>
              </a:extLst>
            </p:cNvPr>
            <p:cNvSpPr/>
            <p:nvPr/>
          </p:nvSpPr>
          <p:spPr>
            <a:xfrm>
              <a:off x="3209925" y="1798638"/>
              <a:ext cx="1057275" cy="1403350"/>
            </a:xfrm>
            <a:custGeom>
              <a:avLst/>
              <a:gdLst>
                <a:gd name="connsiteX0" fmla="*/ 359569 w 1057275"/>
                <a:gd name="connsiteY0" fmla="*/ 342900 h 1404937"/>
                <a:gd name="connsiteX1" fmla="*/ 204788 w 1057275"/>
                <a:gd name="connsiteY1" fmla="*/ 404812 h 1404937"/>
                <a:gd name="connsiteX2" fmla="*/ 73819 w 1057275"/>
                <a:gd name="connsiteY2" fmla="*/ 457200 h 1404937"/>
                <a:gd name="connsiteX3" fmla="*/ 45244 w 1057275"/>
                <a:gd name="connsiteY3" fmla="*/ 471487 h 1404937"/>
                <a:gd name="connsiteX4" fmla="*/ 0 w 1057275"/>
                <a:gd name="connsiteY4" fmla="*/ 285750 h 1404937"/>
                <a:gd name="connsiteX5" fmla="*/ 88106 w 1057275"/>
                <a:gd name="connsiteY5" fmla="*/ 288131 h 1404937"/>
                <a:gd name="connsiteX6" fmla="*/ 159544 w 1057275"/>
                <a:gd name="connsiteY6" fmla="*/ 271462 h 1404937"/>
                <a:gd name="connsiteX7" fmla="*/ 257175 w 1057275"/>
                <a:gd name="connsiteY7" fmla="*/ 240506 h 1404937"/>
                <a:gd name="connsiteX8" fmla="*/ 347663 w 1057275"/>
                <a:gd name="connsiteY8" fmla="*/ 202406 h 1404937"/>
                <a:gd name="connsiteX9" fmla="*/ 461963 w 1057275"/>
                <a:gd name="connsiteY9" fmla="*/ 150019 h 1404937"/>
                <a:gd name="connsiteX10" fmla="*/ 581025 w 1057275"/>
                <a:gd name="connsiteY10" fmla="*/ 90487 h 1404937"/>
                <a:gd name="connsiteX11" fmla="*/ 657225 w 1057275"/>
                <a:gd name="connsiteY11" fmla="*/ 50006 h 1404937"/>
                <a:gd name="connsiteX12" fmla="*/ 731044 w 1057275"/>
                <a:gd name="connsiteY12" fmla="*/ 7144 h 1404937"/>
                <a:gd name="connsiteX13" fmla="*/ 745331 w 1057275"/>
                <a:gd name="connsiteY13" fmla="*/ 2381 h 1404937"/>
                <a:gd name="connsiteX14" fmla="*/ 750094 w 1057275"/>
                <a:gd name="connsiteY14" fmla="*/ 0 h 1404937"/>
                <a:gd name="connsiteX15" fmla="*/ 764381 w 1057275"/>
                <a:gd name="connsiteY15" fmla="*/ 4762 h 1404937"/>
                <a:gd name="connsiteX16" fmla="*/ 812006 w 1057275"/>
                <a:gd name="connsiteY16" fmla="*/ 40481 h 1404937"/>
                <a:gd name="connsiteX17" fmla="*/ 895350 w 1057275"/>
                <a:gd name="connsiteY17" fmla="*/ 109537 h 1404937"/>
                <a:gd name="connsiteX18" fmla="*/ 952500 w 1057275"/>
                <a:gd name="connsiteY18" fmla="*/ 161925 h 1404937"/>
                <a:gd name="connsiteX19" fmla="*/ 1007269 w 1057275"/>
                <a:gd name="connsiteY19" fmla="*/ 211931 h 1404937"/>
                <a:gd name="connsiteX20" fmla="*/ 1028700 w 1057275"/>
                <a:gd name="connsiteY20" fmla="*/ 230981 h 1404937"/>
                <a:gd name="connsiteX21" fmla="*/ 1042988 w 1057275"/>
                <a:gd name="connsiteY21" fmla="*/ 247650 h 1404937"/>
                <a:gd name="connsiteX22" fmla="*/ 1047750 w 1057275"/>
                <a:gd name="connsiteY22" fmla="*/ 254794 h 1404937"/>
                <a:gd name="connsiteX23" fmla="*/ 1052513 w 1057275"/>
                <a:gd name="connsiteY23" fmla="*/ 266700 h 1404937"/>
                <a:gd name="connsiteX24" fmla="*/ 1057275 w 1057275"/>
                <a:gd name="connsiteY24" fmla="*/ 288131 h 1404937"/>
                <a:gd name="connsiteX25" fmla="*/ 1054894 w 1057275"/>
                <a:gd name="connsiteY25" fmla="*/ 309562 h 1404937"/>
                <a:gd name="connsiteX26" fmla="*/ 1042988 w 1057275"/>
                <a:gd name="connsiteY26" fmla="*/ 330994 h 1404937"/>
                <a:gd name="connsiteX27" fmla="*/ 1026319 w 1057275"/>
                <a:gd name="connsiteY27" fmla="*/ 347662 h 1404937"/>
                <a:gd name="connsiteX28" fmla="*/ 1009650 w 1057275"/>
                <a:gd name="connsiteY28" fmla="*/ 359569 h 1404937"/>
                <a:gd name="connsiteX29" fmla="*/ 978694 w 1057275"/>
                <a:gd name="connsiteY29" fmla="*/ 404812 h 1404937"/>
                <a:gd name="connsiteX30" fmla="*/ 907256 w 1057275"/>
                <a:gd name="connsiteY30" fmla="*/ 531019 h 1404937"/>
                <a:gd name="connsiteX31" fmla="*/ 842963 w 1057275"/>
                <a:gd name="connsiteY31" fmla="*/ 650081 h 1404937"/>
                <a:gd name="connsiteX32" fmla="*/ 762000 w 1057275"/>
                <a:gd name="connsiteY32" fmla="*/ 814387 h 1404937"/>
                <a:gd name="connsiteX33" fmla="*/ 678656 w 1057275"/>
                <a:gd name="connsiteY33" fmla="*/ 990600 h 1404937"/>
                <a:gd name="connsiteX34" fmla="*/ 571500 w 1057275"/>
                <a:gd name="connsiteY34" fmla="*/ 1216819 h 1404937"/>
                <a:gd name="connsiteX35" fmla="*/ 516731 w 1057275"/>
                <a:gd name="connsiteY35" fmla="*/ 1340644 h 1404937"/>
                <a:gd name="connsiteX36" fmla="*/ 481013 w 1057275"/>
                <a:gd name="connsiteY36" fmla="*/ 1404937 h 1404937"/>
                <a:gd name="connsiteX37" fmla="*/ 464344 w 1057275"/>
                <a:gd name="connsiteY37" fmla="*/ 1393031 h 1404937"/>
                <a:gd name="connsiteX38" fmla="*/ 454819 w 1057275"/>
                <a:gd name="connsiteY38" fmla="*/ 1383506 h 1404937"/>
                <a:gd name="connsiteX39" fmla="*/ 442913 w 1057275"/>
                <a:gd name="connsiteY39" fmla="*/ 1369219 h 1404937"/>
                <a:gd name="connsiteX40" fmla="*/ 440531 w 1057275"/>
                <a:gd name="connsiteY40" fmla="*/ 1354931 h 1404937"/>
                <a:gd name="connsiteX41" fmla="*/ 440531 w 1057275"/>
                <a:gd name="connsiteY41" fmla="*/ 1340644 h 1404937"/>
                <a:gd name="connsiteX42" fmla="*/ 445294 w 1057275"/>
                <a:gd name="connsiteY42" fmla="*/ 1326356 h 1404937"/>
                <a:gd name="connsiteX43" fmla="*/ 454819 w 1057275"/>
                <a:gd name="connsiteY43" fmla="*/ 1304925 h 1404937"/>
                <a:gd name="connsiteX44" fmla="*/ 469106 w 1057275"/>
                <a:gd name="connsiteY44" fmla="*/ 1266825 h 1404937"/>
                <a:gd name="connsiteX45" fmla="*/ 507206 w 1057275"/>
                <a:gd name="connsiteY45" fmla="*/ 1128712 h 1404937"/>
                <a:gd name="connsiteX46" fmla="*/ 554831 w 1057275"/>
                <a:gd name="connsiteY46" fmla="*/ 964406 h 1404937"/>
                <a:gd name="connsiteX47" fmla="*/ 588169 w 1057275"/>
                <a:gd name="connsiteY47" fmla="*/ 821531 h 1404937"/>
                <a:gd name="connsiteX48" fmla="*/ 623888 w 1057275"/>
                <a:gd name="connsiteY48" fmla="*/ 669131 h 1404937"/>
                <a:gd name="connsiteX49" fmla="*/ 645319 w 1057275"/>
                <a:gd name="connsiteY49" fmla="*/ 554831 h 1404937"/>
                <a:gd name="connsiteX50" fmla="*/ 666750 w 1057275"/>
                <a:gd name="connsiteY50" fmla="*/ 416719 h 1404937"/>
                <a:gd name="connsiteX51" fmla="*/ 681038 w 1057275"/>
                <a:gd name="connsiteY51" fmla="*/ 300037 h 1404937"/>
                <a:gd name="connsiteX52" fmla="*/ 681038 w 1057275"/>
                <a:gd name="connsiteY52" fmla="*/ 257175 h 1404937"/>
                <a:gd name="connsiteX53" fmla="*/ 676275 w 1057275"/>
                <a:gd name="connsiteY53" fmla="*/ 245269 h 1404937"/>
                <a:gd name="connsiteX54" fmla="*/ 666750 w 1057275"/>
                <a:gd name="connsiteY54" fmla="*/ 238125 h 1404937"/>
                <a:gd name="connsiteX55" fmla="*/ 640556 w 1057275"/>
                <a:gd name="connsiteY55" fmla="*/ 238125 h 1404937"/>
                <a:gd name="connsiteX56" fmla="*/ 600075 w 1057275"/>
                <a:gd name="connsiteY56" fmla="*/ 250031 h 1404937"/>
                <a:gd name="connsiteX57" fmla="*/ 495300 w 1057275"/>
                <a:gd name="connsiteY57" fmla="*/ 292894 h 1404937"/>
                <a:gd name="connsiteX58" fmla="*/ 359569 w 1057275"/>
                <a:gd name="connsiteY58" fmla="*/ 34290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7275" h="1404937">
                  <a:moveTo>
                    <a:pt x="359569" y="342900"/>
                  </a:moveTo>
                  <a:lnTo>
                    <a:pt x="204788" y="404812"/>
                  </a:lnTo>
                  <a:lnTo>
                    <a:pt x="73819" y="457200"/>
                  </a:lnTo>
                  <a:lnTo>
                    <a:pt x="45244" y="471487"/>
                  </a:lnTo>
                  <a:lnTo>
                    <a:pt x="0" y="285750"/>
                  </a:lnTo>
                  <a:lnTo>
                    <a:pt x="88106" y="288131"/>
                  </a:lnTo>
                  <a:lnTo>
                    <a:pt x="159544" y="271462"/>
                  </a:lnTo>
                  <a:lnTo>
                    <a:pt x="257175" y="240506"/>
                  </a:lnTo>
                  <a:lnTo>
                    <a:pt x="347663" y="202406"/>
                  </a:lnTo>
                  <a:lnTo>
                    <a:pt x="461963" y="150019"/>
                  </a:lnTo>
                  <a:lnTo>
                    <a:pt x="581025" y="90487"/>
                  </a:lnTo>
                  <a:lnTo>
                    <a:pt x="657225" y="50006"/>
                  </a:lnTo>
                  <a:lnTo>
                    <a:pt x="731044" y="7144"/>
                  </a:lnTo>
                  <a:lnTo>
                    <a:pt x="745331" y="2381"/>
                  </a:lnTo>
                  <a:lnTo>
                    <a:pt x="750094" y="0"/>
                  </a:lnTo>
                  <a:lnTo>
                    <a:pt x="764381" y="4762"/>
                  </a:lnTo>
                  <a:lnTo>
                    <a:pt x="812006" y="40481"/>
                  </a:lnTo>
                  <a:lnTo>
                    <a:pt x="895350" y="109537"/>
                  </a:lnTo>
                  <a:lnTo>
                    <a:pt x="952500" y="161925"/>
                  </a:lnTo>
                  <a:lnTo>
                    <a:pt x="1007269" y="211931"/>
                  </a:lnTo>
                  <a:lnTo>
                    <a:pt x="1028700" y="230981"/>
                  </a:lnTo>
                  <a:lnTo>
                    <a:pt x="1042988" y="247650"/>
                  </a:lnTo>
                  <a:lnTo>
                    <a:pt x="1047750" y="254794"/>
                  </a:lnTo>
                  <a:lnTo>
                    <a:pt x="1052513" y="266700"/>
                  </a:lnTo>
                  <a:lnTo>
                    <a:pt x="1057275" y="288131"/>
                  </a:lnTo>
                  <a:lnTo>
                    <a:pt x="1054894" y="309562"/>
                  </a:lnTo>
                  <a:lnTo>
                    <a:pt x="1042988" y="330994"/>
                  </a:lnTo>
                  <a:lnTo>
                    <a:pt x="1026319" y="347662"/>
                  </a:lnTo>
                  <a:lnTo>
                    <a:pt x="1009650" y="359569"/>
                  </a:lnTo>
                  <a:lnTo>
                    <a:pt x="978694" y="404812"/>
                  </a:lnTo>
                  <a:lnTo>
                    <a:pt x="907256" y="531019"/>
                  </a:lnTo>
                  <a:lnTo>
                    <a:pt x="842963" y="650081"/>
                  </a:lnTo>
                  <a:lnTo>
                    <a:pt x="762000" y="814387"/>
                  </a:lnTo>
                  <a:lnTo>
                    <a:pt x="678656" y="990600"/>
                  </a:lnTo>
                  <a:lnTo>
                    <a:pt x="571500" y="1216819"/>
                  </a:lnTo>
                  <a:lnTo>
                    <a:pt x="516731" y="1340644"/>
                  </a:lnTo>
                  <a:lnTo>
                    <a:pt x="481013" y="1404937"/>
                  </a:lnTo>
                  <a:lnTo>
                    <a:pt x="464344" y="1393031"/>
                  </a:lnTo>
                  <a:lnTo>
                    <a:pt x="454819" y="1383506"/>
                  </a:lnTo>
                  <a:lnTo>
                    <a:pt x="442913" y="1369219"/>
                  </a:lnTo>
                  <a:lnTo>
                    <a:pt x="440531" y="1354931"/>
                  </a:lnTo>
                  <a:lnTo>
                    <a:pt x="440531" y="1340644"/>
                  </a:lnTo>
                  <a:lnTo>
                    <a:pt x="445294" y="1326356"/>
                  </a:lnTo>
                  <a:lnTo>
                    <a:pt x="454819" y="1304925"/>
                  </a:lnTo>
                  <a:lnTo>
                    <a:pt x="469106" y="1266825"/>
                  </a:lnTo>
                  <a:lnTo>
                    <a:pt x="507206" y="1128712"/>
                  </a:lnTo>
                  <a:lnTo>
                    <a:pt x="554831" y="964406"/>
                  </a:lnTo>
                  <a:lnTo>
                    <a:pt x="588169" y="821531"/>
                  </a:lnTo>
                  <a:lnTo>
                    <a:pt x="623888" y="669131"/>
                  </a:lnTo>
                  <a:lnTo>
                    <a:pt x="645319" y="554831"/>
                  </a:lnTo>
                  <a:lnTo>
                    <a:pt x="666750" y="416719"/>
                  </a:lnTo>
                  <a:lnTo>
                    <a:pt x="681038" y="300037"/>
                  </a:lnTo>
                  <a:lnTo>
                    <a:pt x="681038" y="257175"/>
                  </a:lnTo>
                  <a:lnTo>
                    <a:pt x="676275" y="245269"/>
                  </a:lnTo>
                  <a:lnTo>
                    <a:pt x="666750" y="238125"/>
                  </a:lnTo>
                  <a:lnTo>
                    <a:pt x="640556" y="238125"/>
                  </a:lnTo>
                  <a:lnTo>
                    <a:pt x="600075" y="250031"/>
                  </a:lnTo>
                  <a:lnTo>
                    <a:pt x="495300" y="292894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2">
              <a:extLst>
                <a:ext uri="{FF2B5EF4-FFF2-40B4-BE49-F238E27FC236}">
                  <a16:creationId xmlns:a16="http://schemas.microsoft.com/office/drawing/2014/main" id="{A3BA0AF4-5FEB-4C69-8F55-5D6770BB5E61}"/>
                </a:ext>
              </a:extLst>
            </p:cNvPr>
            <p:cNvSpPr/>
            <p:nvPr/>
          </p:nvSpPr>
          <p:spPr>
            <a:xfrm>
              <a:off x="4556125" y="2243138"/>
              <a:ext cx="2206625" cy="423862"/>
            </a:xfrm>
            <a:custGeom>
              <a:avLst/>
              <a:gdLst>
                <a:gd name="connsiteX0" fmla="*/ 740569 w 2207419"/>
                <a:gd name="connsiteY0" fmla="*/ 381000 h 423862"/>
                <a:gd name="connsiteX1" fmla="*/ 935832 w 2207419"/>
                <a:gd name="connsiteY1" fmla="*/ 350043 h 423862"/>
                <a:gd name="connsiteX2" fmla="*/ 1059657 w 2207419"/>
                <a:gd name="connsiteY2" fmla="*/ 330993 h 423862"/>
                <a:gd name="connsiteX3" fmla="*/ 1233488 w 2207419"/>
                <a:gd name="connsiteY3" fmla="*/ 295275 h 423862"/>
                <a:gd name="connsiteX4" fmla="*/ 1476375 w 2207419"/>
                <a:gd name="connsiteY4" fmla="*/ 261937 h 423862"/>
                <a:gd name="connsiteX5" fmla="*/ 1697832 w 2207419"/>
                <a:gd name="connsiteY5" fmla="*/ 238125 h 423862"/>
                <a:gd name="connsiteX6" fmla="*/ 1928813 w 2207419"/>
                <a:gd name="connsiteY6" fmla="*/ 223837 h 423862"/>
                <a:gd name="connsiteX7" fmla="*/ 2071688 w 2207419"/>
                <a:gd name="connsiteY7" fmla="*/ 223837 h 423862"/>
                <a:gd name="connsiteX8" fmla="*/ 2133600 w 2207419"/>
                <a:gd name="connsiteY8" fmla="*/ 219075 h 423862"/>
                <a:gd name="connsiteX9" fmla="*/ 2169319 w 2207419"/>
                <a:gd name="connsiteY9" fmla="*/ 209550 h 423862"/>
                <a:gd name="connsiteX10" fmla="*/ 2197894 w 2207419"/>
                <a:gd name="connsiteY10" fmla="*/ 195262 h 423862"/>
                <a:gd name="connsiteX11" fmla="*/ 2202657 w 2207419"/>
                <a:gd name="connsiteY11" fmla="*/ 188118 h 423862"/>
                <a:gd name="connsiteX12" fmla="*/ 2207419 w 2207419"/>
                <a:gd name="connsiteY12" fmla="*/ 176212 h 423862"/>
                <a:gd name="connsiteX13" fmla="*/ 2207419 w 2207419"/>
                <a:gd name="connsiteY13" fmla="*/ 164306 h 423862"/>
                <a:gd name="connsiteX14" fmla="*/ 2202657 w 2207419"/>
                <a:gd name="connsiteY14" fmla="*/ 150018 h 423862"/>
                <a:gd name="connsiteX15" fmla="*/ 2183607 w 2207419"/>
                <a:gd name="connsiteY15" fmla="*/ 121443 h 423862"/>
                <a:gd name="connsiteX16" fmla="*/ 2164557 w 2207419"/>
                <a:gd name="connsiteY16" fmla="*/ 102393 h 423862"/>
                <a:gd name="connsiteX17" fmla="*/ 2133600 w 2207419"/>
                <a:gd name="connsiteY17" fmla="*/ 78581 h 423862"/>
                <a:gd name="connsiteX18" fmla="*/ 2095500 w 2207419"/>
                <a:gd name="connsiteY18" fmla="*/ 54768 h 423862"/>
                <a:gd name="connsiteX19" fmla="*/ 2045494 w 2207419"/>
                <a:gd name="connsiteY19" fmla="*/ 30956 h 423862"/>
                <a:gd name="connsiteX20" fmla="*/ 2005013 w 2207419"/>
                <a:gd name="connsiteY20" fmla="*/ 14287 h 423862"/>
                <a:gd name="connsiteX21" fmla="*/ 1947863 w 2207419"/>
                <a:gd name="connsiteY21" fmla="*/ 0 h 423862"/>
                <a:gd name="connsiteX22" fmla="*/ 1919288 w 2207419"/>
                <a:gd name="connsiteY22" fmla="*/ 0 h 423862"/>
                <a:gd name="connsiteX23" fmla="*/ 1897857 w 2207419"/>
                <a:gd name="connsiteY23" fmla="*/ 2381 h 423862"/>
                <a:gd name="connsiteX24" fmla="*/ 1838325 w 2207419"/>
                <a:gd name="connsiteY24" fmla="*/ 23812 h 423862"/>
                <a:gd name="connsiteX25" fmla="*/ 1769269 w 2207419"/>
                <a:gd name="connsiteY25" fmla="*/ 42862 h 423862"/>
                <a:gd name="connsiteX26" fmla="*/ 1659732 w 2207419"/>
                <a:gd name="connsiteY26" fmla="*/ 64293 h 423862"/>
                <a:gd name="connsiteX27" fmla="*/ 1535907 w 2207419"/>
                <a:gd name="connsiteY27" fmla="*/ 80962 h 423862"/>
                <a:gd name="connsiteX28" fmla="*/ 1393032 w 2207419"/>
                <a:gd name="connsiteY28" fmla="*/ 100012 h 423862"/>
                <a:gd name="connsiteX29" fmla="*/ 1264444 w 2207419"/>
                <a:gd name="connsiteY29" fmla="*/ 114300 h 423862"/>
                <a:gd name="connsiteX30" fmla="*/ 1052513 w 2207419"/>
                <a:gd name="connsiteY30" fmla="*/ 154781 h 423862"/>
                <a:gd name="connsiteX31" fmla="*/ 835819 w 2207419"/>
                <a:gd name="connsiteY31" fmla="*/ 190500 h 423862"/>
                <a:gd name="connsiteX32" fmla="*/ 631032 w 2207419"/>
                <a:gd name="connsiteY32" fmla="*/ 216693 h 423862"/>
                <a:gd name="connsiteX33" fmla="*/ 514350 w 2207419"/>
                <a:gd name="connsiteY33" fmla="*/ 226218 h 423862"/>
                <a:gd name="connsiteX34" fmla="*/ 447675 w 2207419"/>
                <a:gd name="connsiteY34" fmla="*/ 228600 h 423862"/>
                <a:gd name="connsiteX35" fmla="*/ 361950 w 2207419"/>
                <a:gd name="connsiteY35" fmla="*/ 226218 h 423862"/>
                <a:gd name="connsiteX36" fmla="*/ 280988 w 2207419"/>
                <a:gd name="connsiteY36" fmla="*/ 214312 h 423862"/>
                <a:gd name="connsiteX37" fmla="*/ 157163 w 2207419"/>
                <a:gd name="connsiteY37" fmla="*/ 188118 h 423862"/>
                <a:gd name="connsiteX38" fmla="*/ 71438 w 2207419"/>
                <a:gd name="connsiteY38" fmla="*/ 161925 h 423862"/>
                <a:gd name="connsiteX39" fmla="*/ 33338 w 2207419"/>
                <a:gd name="connsiteY39" fmla="*/ 150018 h 423862"/>
                <a:gd name="connsiteX40" fmla="*/ 21432 w 2207419"/>
                <a:gd name="connsiteY40" fmla="*/ 150018 h 423862"/>
                <a:gd name="connsiteX41" fmla="*/ 9525 w 2207419"/>
                <a:gd name="connsiteY41" fmla="*/ 152400 h 423862"/>
                <a:gd name="connsiteX42" fmla="*/ 2382 w 2207419"/>
                <a:gd name="connsiteY42" fmla="*/ 159543 h 423862"/>
                <a:gd name="connsiteX43" fmla="*/ 0 w 2207419"/>
                <a:gd name="connsiteY43" fmla="*/ 178593 h 423862"/>
                <a:gd name="connsiteX44" fmla="*/ 9525 w 2207419"/>
                <a:gd name="connsiteY44" fmla="*/ 202406 h 423862"/>
                <a:gd name="connsiteX45" fmla="*/ 40482 w 2207419"/>
                <a:gd name="connsiteY45" fmla="*/ 238125 h 423862"/>
                <a:gd name="connsiteX46" fmla="*/ 88107 w 2207419"/>
                <a:gd name="connsiteY46" fmla="*/ 283368 h 423862"/>
                <a:gd name="connsiteX47" fmla="*/ 145257 w 2207419"/>
                <a:gd name="connsiteY47" fmla="*/ 328612 h 423862"/>
                <a:gd name="connsiteX48" fmla="*/ 204788 w 2207419"/>
                <a:gd name="connsiteY48" fmla="*/ 366712 h 423862"/>
                <a:gd name="connsiteX49" fmla="*/ 254794 w 2207419"/>
                <a:gd name="connsiteY49" fmla="*/ 388143 h 423862"/>
                <a:gd name="connsiteX50" fmla="*/ 311944 w 2207419"/>
                <a:gd name="connsiteY50" fmla="*/ 409575 h 423862"/>
                <a:gd name="connsiteX51" fmla="*/ 383382 w 2207419"/>
                <a:gd name="connsiteY51" fmla="*/ 421481 h 423862"/>
                <a:gd name="connsiteX52" fmla="*/ 433388 w 2207419"/>
                <a:gd name="connsiteY52" fmla="*/ 423862 h 423862"/>
                <a:gd name="connsiteX53" fmla="*/ 616744 w 2207419"/>
                <a:gd name="connsiteY53" fmla="*/ 400050 h 423862"/>
                <a:gd name="connsiteX54" fmla="*/ 740569 w 2207419"/>
                <a:gd name="connsiteY54" fmla="*/ 3810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7419" h="423862">
                  <a:moveTo>
                    <a:pt x="740569" y="381000"/>
                  </a:moveTo>
                  <a:lnTo>
                    <a:pt x="935832" y="350043"/>
                  </a:lnTo>
                  <a:lnTo>
                    <a:pt x="1059657" y="330993"/>
                  </a:lnTo>
                  <a:lnTo>
                    <a:pt x="1233488" y="295275"/>
                  </a:lnTo>
                  <a:lnTo>
                    <a:pt x="1476375" y="261937"/>
                  </a:lnTo>
                  <a:lnTo>
                    <a:pt x="1697832" y="238125"/>
                  </a:lnTo>
                  <a:lnTo>
                    <a:pt x="1928813" y="223837"/>
                  </a:lnTo>
                  <a:lnTo>
                    <a:pt x="2071688" y="223837"/>
                  </a:lnTo>
                  <a:lnTo>
                    <a:pt x="2133600" y="219075"/>
                  </a:lnTo>
                  <a:lnTo>
                    <a:pt x="2169319" y="209550"/>
                  </a:lnTo>
                  <a:lnTo>
                    <a:pt x="2197894" y="195262"/>
                  </a:lnTo>
                  <a:lnTo>
                    <a:pt x="2202657" y="188118"/>
                  </a:lnTo>
                  <a:lnTo>
                    <a:pt x="2207419" y="176212"/>
                  </a:lnTo>
                  <a:lnTo>
                    <a:pt x="2207419" y="164306"/>
                  </a:lnTo>
                  <a:lnTo>
                    <a:pt x="2202657" y="150018"/>
                  </a:lnTo>
                  <a:lnTo>
                    <a:pt x="2183607" y="121443"/>
                  </a:lnTo>
                  <a:lnTo>
                    <a:pt x="2164557" y="102393"/>
                  </a:lnTo>
                  <a:lnTo>
                    <a:pt x="2133600" y="78581"/>
                  </a:lnTo>
                  <a:lnTo>
                    <a:pt x="2095500" y="54768"/>
                  </a:lnTo>
                  <a:lnTo>
                    <a:pt x="2045494" y="30956"/>
                  </a:lnTo>
                  <a:lnTo>
                    <a:pt x="2005013" y="14287"/>
                  </a:lnTo>
                  <a:lnTo>
                    <a:pt x="1947863" y="0"/>
                  </a:lnTo>
                  <a:lnTo>
                    <a:pt x="1919288" y="0"/>
                  </a:lnTo>
                  <a:lnTo>
                    <a:pt x="1897857" y="2381"/>
                  </a:lnTo>
                  <a:lnTo>
                    <a:pt x="1838325" y="23812"/>
                  </a:lnTo>
                  <a:lnTo>
                    <a:pt x="1769269" y="42862"/>
                  </a:lnTo>
                  <a:lnTo>
                    <a:pt x="1659732" y="64293"/>
                  </a:lnTo>
                  <a:lnTo>
                    <a:pt x="1535907" y="80962"/>
                  </a:lnTo>
                  <a:lnTo>
                    <a:pt x="1393032" y="100012"/>
                  </a:lnTo>
                  <a:lnTo>
                    <a:pt x="1264444" y="114300"/>
                  </a:lnTo>
                  <a:lnTo>
                    <a:pt x="1052513" y="154781"/>
                  </a:lnTo>
                  <a:lnTo>
                    <a:pt x="835819" y="190500"/>
                  </a:lnTo>
                  <a:lnTo>
                    <a:pt x="631032" y="216693"/>
                  </a:lnTo>
                  <a:lnTo>
                    <a:pt x="514350" y="226218"/>
                  </a:lnTo>
                  <a:lnTo>
                    <a:pt x="447675" y="228600"/>
                  </a:lnTo>
                  <a:lnTo>
                    <a:pt x="361950" y="226218"/>
                  </a:lnTo>
                  <a:lnTo>
                    <a:pt x="280988" y="214312"/>
                  </a:lnTo>
                  <a:lnTo>
                    <a:pt x="157163" y="188118"/>
                  </a:lnTo>
                  <a:lnTo>
                    <a:pt x="71438" y="161925"/>
                  </a:lnTo>
                  <a:lnTo>
                    <a:pt x="33338" y="150018"/>
                  </a:lnTo>
                  <a:lnTo>
                    <a:pt x="21432" y="150018"/>
                  </a:lnTo>
                  <a:lnTo>
                    <a:pt x="9525" y="152400"/>
                  </a:lnTo>
                  <a:lnTo>
                    <a:pt x="2382" y="159543"/>
                  </a:lnTo>
                  <a:lnTo>
                    <a:pt x="0" y="178593"/>
                  </a:lnTo>
                  <a:lnTo>
                    <a:pt x="9525" y="202406"/>
                  </a:lnTo>
                  <a:lnTo>
                    <a:pt x="40482" y="238125"/>
                  </a:lnTo>
                  <a:lnTo>
                    <a:pt x="88107" y="283368"/>
                  </a:lnTo>
                  <a:lnTo>
                    <a:pt x="145257" y="328612"/>
                  </a:lnTo>
                  <a:lnTo>
                    <a:pt x="204788" y="366712"/>
                  </a:lnTo>
                  <a:lnTo>
                    <a:pt x="254794" y="388143"/>
                  </a:lnTo>
                  <a:lnTo>
                    <a:pt x="311944" y="409575"/>
                  </a:lnTo>
                  <a:lnTo>
                    <a:pt x="383382" y="421481"/>
                  </a:lnTo>
                  <a:lnTo>
                    <a:pt x="433388" y="423862"/>
                  </a:lnTo>
                  <a:lnTo>
                    <a:pt x="616744" y="400050"/>
                  </a:lnTo>
                  <a:lnTo>
                    <a:pt x="740569" y="381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7">
              <a:extLst>
                <a:ext uri="{FF2B5EF4-FFF2-40B4-BE49-F238E27FC236}">
                  <a16:creationId xmlns:a16="http://schemas.microsoft.com/office/drawing/2014/main" id="{CBF492BE-5C4E-4531-BD91-A1E5464880DB}"/>
                </a:ext>
              </a:extLst>
            </p:cNvPr>
            <p:cNvSpPr/>
            <p:nvPr/>
          </p:nvSpPr>
          <p:spPr>
            <a:xfrm>
              <a:off x="4570413" y="4567238"/>
              <a:ext cx="2259012" cy="457200"/>
            </a:xfrm>
            <a:custGeom>
              <a:avLst/>
              <a:gdLst>
                <a:gd name="connsiteX0" fmla="*/ 747712 w 2259806"/>
                <a:gd name="connsiteY0" fmla="*/ 211931 h 457200"/>
                <a:gd name="connsiteX1" fmla="*/ 885825 w 2259806"/>
                <a:gd name="connsiteY1" fmla="*/ 190500 h 457200"/>
                <a:gd name="connsiteX2" fmla="*/ 1052512 w 2259806"/>
                <a:gd name="connsiteY2" fmla="*/ 161925 h 457200"/>
                <a:gd name="connsiteX3" fmla="*/ 1114425 w 2259806"/>
                <a:gd name="connsiteY3" fmla="*/ 150018 h 457200"/>
                <a:gd name="connsiteX4" fmla="*/ 1266825 w 2259806"/>
                <a:gd name="connsiteY4" fmla="*/ 133350 h 457200"/>
                <a:gd name="connsiteX5" fmla="*/ 1428750 w 2259806"/>
                <a:gd name="connsiteY5" fmla="*/ 114300 h 457200"/>
                <a:gd name="connsiteX6" fmla="*/ 1521619 w 2259806"/>
                <a:gd name="connsiteY6" fmla="*/ 97631 h 457200"/>
                <a:gd name="connsiteX7" fmla="*/ 1619250 w 2259806"/>
                <a:gd name="connsiteY7" fmla="*/ 78581 h 457200"/>
                <a:gd name="connsiteX8" fmla="*/ 1714500 w 2259806"/>
                <a:gd name="connsiteY8" fmla="*/ 57150 h 457200"/>
                <a:gd name="connsiteX9" fmla="*/ 1807369 w 2259806"/>
                <a:gd name="connsiteY9" fmla="*/ 26193 h 457200"/>
                <a:gd name="connsiteX10" fmla="*/ 1869281 w 2259806"/>
                <a:gd name="connsiteY10" fmla="*/ 2381 h 457200"/>
                <a:gd name="connsiteX11" fmla="*/ 1883569 w 2259806"/>
                <a:gd name="connsiteY11" fmla="*/ 0 h 457200"/>
                <a:gd name="connsiteX12" fmla="*/ 1902619 w 2259806"/>
                <a:gd name="connsiteY12" fmla="*/ 0 h 457200"/>
                <a:gd name="connsiteX13" fmla="*/ 1955006 w 2259806"/>
                <a:gd name="connsiteY13" fmla="*/ 9525 h 457200"/>
                <a:gd name="connsiteX14" fmla="*/ 2031206 w 2259806"/>
                <a:gd name="connsiteY14" fmla="*/ 26193 h 457200"/>
                <a:gd name="connsiteX15" fmla="*/ 2097881 w 2259806"/>
                <a:gd name="connsiteY15" fmla="*/ 47625 h 457200"/>
                <a:gd name="connsiteX16" fmla="*/ 2155031 w 2259806"/>
                <a:gd name="connsiteY16" fmla="*/ 71437 h 457200"/>
                <a:gd name="connsiteX17" fmla="*/ 2188369 w 2259806"/>
                <a:gd name="connsiteY17" fmla="*/ 88106 h 457200"/>
                <a:gd name="connsiteX18" fmla="*/ 2214562 w 2259806"/>
                <a:gd name="connsiteY18" fmla="*/ 100012 h 457200"/>
                <a:gd name="connsiteX19" fmla="*/ 2235994 w 2259806"/>
                <a:gd name="connsiteY19" fmla="*/ 116681 h 457200"/>
                <a:gd name="connsiteX20" fmla="*/ 2247900 w 2259806"/>
                <a:gd name="connsiteY20" fmla="*/ 128587 h 457200"/>
                <a:gd name="connsiteX21" fmla="*/ 2257425 w 2259806"/>
                <a:gd name="connsiteY21" fmla="*/ 142875 h 457200"/>
                <a:gd name="connsiteX22" fmla="*/ 2259806 w 2259806"/>
                <a:gd name="connsiteY22" fmla="*/ 154781 h 457200"/>
                <a:gd name="connsiteX23" fmla="*/ 2257425 w 2259806"/>
                <a:gd name="connsiteY23" fmla="*/ 176212 h 457200"/>
                <a:gd name="connsiteX24" fmla="*/ 2240756 w 2259806"/>
                <a:gd name="connsiteY24" fmla="*/ 202406 h 457200"/>
                <a:gd name="connsiteX25" fmla="*/ 2212181 w 2259806"/>
                <a:gd name="connsiteY25" fmla="*/ 226218 h 457200"/>
                <a:gd name="connsiteX26" fmla="*/ 2181225 w 2259806"/>
                <a:gd name="connsiteY26" fmla="*/ 245268 h 457200"/>
                <a:gd name="connsiteX27" fmla="*/ 2157412 w 2259806"/>
                <a:gd name="connsiteY27" fmla="*/ 245268 h 457200"/>
                <a:gd name="connsiteX28" fmla="*/ 2021681 w 2259806"/>
                <a:gd name="connsiteY28" fmla="*/ 254793 h 457200"/>
                <a:gd name="connsiteX29" fmla="*/ 1824037 w 2259806"/>
                <a:gd name="connsiteY29" fmla="*/ 264318 h 457200"/>
                <a:gd name="connsiteX30" fmla="*/ 1724025 w 2259806"/>
                <a:gd name="connsiteY30" fmla="*/ 264318 h 457200"/>
                <a:gd name="connsiteX31" fmla="*/ 1585912 w 2259806"/>
                <a:gd name="connsiteY31" fmla="*/ 271462 h 457200"/>
                <a:gd name="connsiteX32" fmla="*/ 1485900 w 2259806"/>
                <a:gd name="connsiteY32" fmla="*/ 283368 h 457200"/>
                <a:gd name="connsiteX33" fmla="*/ 1340644 w 2259806"/>
                <a:gd name="connsiteY33" fmla="*/ 302418 h 457200"/>
                <a:gd name="connsiteX34" fmla="*/ 1257300 w 2259806"/>
                <a:gd name="connsiteY34" fmla="*/ 314325 h 457200"/>
                <a:gd name="connsiteX35" fmla="*/ 1104900 w 2259806"/>
                <a:gd name="connsiteY35" fmla="*/ 359568 h 457200"/>
                <a:gd name="connsiteX36" fmla="*/ 1045369 w 2259806"/>
                <a:gd name="connsiteY36" fmla="*/ 357187 h 457200"/>
                <a:gd name="connsiteX37" fmla="*/ 938212 w 2259806"/>
                <a:gd name="connsiteY37" fmla="*/ 366712 h 457200"/>
                <a:gd name="connsiteX38" fmla="*/ 807244 w 2259806"/>
                <a:gd name="connsiteY38" fmla="*/ 385762 h 457200"/>
                <a:gd name="connsiteX39" fmla="*/ 711994 w 2259806"/>
                <a:gd name="connsiteY39" fmla="*/ 400050 h 457200"/>
                <a:gd name="connsiteX40" fmla="*/ 569119 w 2259806"/>
                <a:gd name="connsiteY40" fmla="*/ 423862 h 457200"/>
                <a:gd name="connsiteX41" fmla="*/ 464344 w 2259806"/>
                <a:gd name="connsiteY41" fmla="*/ 442912 h 457200"/>
                <a:gd name="connsiteX42" fmla="*/ 428625 w 2259806"/>
                <a:gd name="connsiteY42" fmla="*/ 452437 h 457200"/>
                <a:gd name="connsiteX43" fmla="*/ 397669 w 2259806"/>
                <a:gd name="connsiteY43" fmla="*/ 457200 h 457200"/>
                <a:gd name="connsiteX44" fmla="*/ 359569 w 2259806"/>
                <a:gd name="connsiteY44" fmla="*/ 452437 h 457200"/>
                <a:gd name="connsiteX45" fmla="*/ 319087 w 2259806"/>
                <a:gd name="connsiteY45" fmla="*/ 442912 h 457200"/>
                <a:gd name="connsiteX46" fmla="*/ 292894 w 2259806"/>
                <a:gd name="connsiteY46" fmla="*/ 431006 h 457200"/>
                <a:gd name="connsiteX47" fmla="*/ 230981 w 2259806"/>
                <a:gd name="connsiteY47" fmla="*/ 390525 h 457200"/>
                <a:gd name="connsiteX48" fmla="*/ 169069 w 2259806"/>
                <a:gd name="connsiteY48" fmla="*/ 345281 h 457200"/>
                <a:gd name="connsiteX49" fmla="*/ 119062 w 2259806"/>
                <a:gd name="connsiteY49" fmla="*/ 302418 h 457200"/>
                <a:gd name="connsiteX50" fmla="*/ 57150 w 2259806"/>
                <a:gd name="connsiteY50" fmla="*/ 240506 h 457200"/>
                <a:gd name="connsiteX51" fmla="*/ 21431 w 2259806"/>
                <a:gd name="connsiteY51" fmla="*/ 197643 h 457200"/>
                <a:gd name="connsiteX52" fmla="*/ 2381 w 2259806"/>
                <a:gd name="connsiteY52" fmla="*/ 169068 h 457200"/>
                <a:gd name="connsiteX53" fmla="*/ 0 w 2259806"/>
                <a:gd name="connsiteY53" fmla="*/ 154781 h 457200"/>
                <a:gd name="connsiteX54" fmla="*/ 2381 w 2259806"/>
                <a:gd name="connsiteY54" fmla="*/ 145256 h 457200"/>
                <a:gd name="connsiteX55" fmla="*/ 14287 w 2259806"/>
                <a:gd name="connsiteY55" fmla="*/ 135731 h 457200"/>
                <a:gd name="connsiteX56" fmla="*/ 26194 w 2259806"/>
                <a:gd name="connsiteY56" fmla="*/ 133350 h 457200"/>
                <a:gd name="connsiteX57" fmla="*/ 52387 w 2259806"/>
                <a:gd name="connsiteY57" fmla="*/ 142875 h 457200"/>
                <a:gd name="connsiteX58" fmla="*/ 92869 w 2259806"/>
                <a:gd name="connsiteY58" fmla="*/ 164306 h 457200"/>
                <a:gd name="connsiteX59" fmla="*/ 164306 w 2259806"/>
                <a:gd name="connsiteY59" fmla="*/ 197643 h 457200"/>
                <a:gd name="connsiteX60" fmla="*/ 233362 w 2259806"/>
                <a:gd name="connsiteY60" fmla="*/ 223837 h 457200"/>
                <a:gd name="connsiteX61" fmla="*/ 278606 w 2259806"/>
                <a:gd name="connsiteY61" fmla="*/ 235743 h 457200"/>
                <a:gd name="connsiteX62" fmla="*/ 338137 w 2259806"/>
                <a:gd name="connsiteY62" fmla="*/ 245268 h 457200"/>
                <a:gd name="connsiteX63" fmla="*/ 409575 w 2259806"/>
                <a:gd name="connsiteY63" fmla="*/ 247650 h 457200"/>
                <a:gd name="connsiteX64" fmla="*/ 604837 w 2259806"/>
                <a:gd name="connsiteY64" fmla="*/ 230981 h 457200"/>
                <a:gd name="connsiteX65" fmla="*/ 747712 w 2259806"/>
                <a:gd name="connsiteY65" fmla="*/ 2119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9806" h="457200">
                  <a:moveTo>
                    <a:pt x="747712" y="211931"/>
                  </a:moveTo>
                  <a:lnTo>
                    <a:pt x="885825" y="190500"/>
                  </a:lnTo>
                  <a:lnTo>
                    <a:pt x="1052512" y="161925"/>
                  </a:lnTo>
                  <a:lnTo>
                    <a:pt x="1114425" y="150018"/>
                  </a:lnTo>
                  <a:lnTo>
                    <a:pt x="1266825" y="133350"/>
                  </a:lnTo>
                  <a:lnTo>
                    <a:pt x="1428750" y="114300"/>
                  </a:lnTo>
                  <a:lnTo>
                    <a:pt x="1521619" y="97631"/>
                  </a:lnTo>
                  <a:lnTo>
                    <a:pt x="1619250" y="78581"/>
                  </a:lnTo>
                  <a:lnTo>
                    <a:pt x="1714500" y="57150"/>
                  </a:lnTo>
                  <a:lnTo>
                    <a:pt x="1807369" y="26193"/>
                  </a:lnTo>
                  <a:lnTo>
                    <a:pt x="1869281" y="2381"/>
                  </a:lnTo>
                  <a:lnTo>
                    <a:pt x="1883569" y="0"/>
                  </a:lnTo>
                  <a:lnTo>
                    <a:pt x="1902619" y="0"/>
                  </a:lnTo>
                  <a:lnTo>
                    <a:pt x="1955006" y="9525"/>
                  </a:lnTo>
                  <a:lnTo>
                    <a:pt x="2031206" y="26193"/>
                  </a:lnTo>
                  <a:lnTo>
                    <a:pt x="2097881" y="47625"/>
                  </a:lnTo>
                  <a:lnTo>
                    <a:pt x="2155031" y="71437"/>
                  </a:lnTo>
                  <a:lnTo>
                    <a:pt x="2188369" y="88106"/>
                  </a:lnTo>
                  <a:lnTo>
                    <a:pt x="2214562" y="100012"/>
                  </a:lnTo>
                  <a:lnTo>
                    <a:pt x="2235994" y="116681"/>
                  </a:lnTo>
                  <a:lnTo>
                    <a:pt x="2247900" y="128587"/>
                  </a:lnTo>
                  <a:lnTo>
                    <a:pt x="2257425" y="142875"/>
                  </a:lnTo>
                  <a:lnTo>
                    <a:pt x="2259806" y="154781"/>
                  </a:lnTo>
                  <a:lnTo>
                    <a:pt x="2257425" y="176212"/>
                  </a:lnTo>
                  <a:lnTo>
                    <a:pt x="2240756" y="202406"/>
                  </a:lnTo>
                  <a:lnTo>
                    <a:pt x="2212181" y="226218"/>
                  </a:lnTo>
                  <a:lnTo>
                    <a:pt x="2181225" y="245268"/>
                  </a:lnTo>
                  <a:lnTo>
                    <a:pt x="2157412" y="245268"/>
                  </a:lnTo>
                  <a:lnTo>
                    <a:pt x="2021681" y="254793"/>
                  </a:lnTo>
                  <a:lnTo>
                    <a:pt x="1824037" y="264318"/>
                  </a:lnTo>
                  <a:lnTo>
                    <a:pt x="1724025" y="264318"/>
                  </a:lnTo>
                  <a:lnTo>
                    <a:pt x="1585912" y="271462"/>
                  </a:lnTo>
                  <a:lnTo>
                    <a:pt x="1485900" y="283368"/>
                  </a:lnTo>
                  <a:lnTo>
                    <a:pt x="1340644" y="302418"/>
                  </a:lnTo>
                  <a:lnTo>
                    <a:pt x="1257300" y="314325"/>
                  </a:lnTo>
                  <a:lnTo>
                    <a:pt x="1104900" y="359568"/>
                  </a:lnTo>
                  <a:lnTo>
                    <a:pt x="1045369" y="357187"/>
                  </a:lnTo>
                  <a:lnTo>
                    <a:pt x="938212" y="366712"/>
                  </a:lnTo>
                  <a:lnTo>
                    <a:pt x="807244" y="385762"/>
                  </a:lnTo>
                  <a:lnTo>
                    <a:pt x="711994" y="400050"/>
                  </a:lnTo>
                  <a:lnTo>
                    <a:pt x="569119" y="423862"/>
                  </a:lnTo>
                  <a:lnTo>
                    <a:pt x="464344" y="442912"/>
                  </a:lnTo>
                  <a:lnTo>
                    <a:pt x="428625" y="452437"/>
                  </a:lnTo>
                  <a:lnTo>
                    <a:pt x="397669" y="457200"/>
                  </a:lnTo>
                  <a:lnTo>
                    <a:pt x="359569" y="452437"/>
                  </a:lnTo>
                  <a:lnTo>
                    <a:pt x="319087" y="442912"/>
                  </a:lnTo>
                  <a:lnTo>
                    <a:pt x="292894" y="431006"/>
                  </a:lnTo>
                  <a:lnTo>
                    <a:pt x="230981" y="390525"/>
                  </a:lnTo>
                  <a:lnTo>
                    <a:pt x="169069" y="345281"/>
                  </a:lnTo>
                  <a:lnTo>
                    <a:pt x="119062" y="302418"/>
                  </a:lnTo>
                  <a:lnTo>
                    <a:pt x="57150" y="240506"/>
                  </a:lnTo>
                  <a:lnTo>
                    <a:pt x="21431" y="197643"/>
                  </a:lnTo>
                  <a:lnTo>
                    <a:pt x="2381" y="169068"/>
                  </a:lnTo>
                  <a:lnTo>
                    <a:pt x="0" y="154781"/>
                  </a:lnTo>
                  <a:lnTo>
                    <a:pt x="2381" y="145256"/>
                  </a:lnTo>
                  <a:lnTo>
                    <a:pt x="14287" y="135731"/>
                  </a:lnTo>
                  <a:lnTo>
                    <a:pt x="26194" y="133350"/>
                  </a:lnTo>
                  <a:lnTo>
                    <a:pt x="52387" y="142875"/>
                  </a:lnTo>
                  <a:lnTo>
                    <a:pt x="92869" y="164306"/>
                  </a:lnTo>
                  <a:lnTo>
                    <a:pt x="164306" y="197643"/>
                  </a:lnTo>
                  <a:lnTo>
                    <a:pt x="233362" y="223837"/>
                  </a:lnTo>
                  <a:lnTo>
                    <a:pt x="278606" y="235743"/>
                  </a:lnTo>
                  <a:lnTo>
                    <a:pt x="338137" y="245268"/>
                  </a:lnTo>
                  <a:lnTo>
                    <a:pt x="409575" y="247650"/>
                  </a:lnTo>
                  <a:lnTo>
                    <a:pt x="604837" y="230981"/>
                  </a:lnTo>
                  <a:lnTo>
                    <a:pt x="747712" y="2119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9">
              <a:extLst>
                <a:ext uri="{FF2B5EF4-FFF2-40B4-BE49-F238E27FC236}">
                  <a16:creationId xmlns:a16="http://schemas.microsoft.com/office/drawing/2014/main" id="{9CF1182F-9ACA-4952-8497-E0D8C5E09EC2}"/>
                </a:ext>
              </a:extLst>
            </p:cNvPr>
            <p:cNvSpPr/>
            <p:nvPr/>
          </p:nvSpPr>
          <p:spPr>
            <a:xfrm>
              <a:off x="3667125" y="3090863"/>
              <a:ext cx="493713" cy="947737"/>
            </a:xfrm>
            <a:custGeom>
              <a:avLst/>
              <a:gdLst>
                <a:gd name="connsiteX0" fmla="*/ 128588 w 492919"/>
                <a:gd name="connsiteY0" fmla="*/ 288131 h 947737"/>
                <a:gd name="connsiteX1" fmla="*/ 90488 w 492919"/>
                <a:gd name="connsiteY1" fmla="*/ 221456 h 947737"/>
                <a:gd name="connsiteX2" fmla="*/ 57150 w 492919"/>
                <a:gd name="connsiteY2" fmla="*/ 164306 h 947737"/>
                <a:gd name="connsiteX3" fmla="*/ 33338 w 492919"/>
                <a:gd name="connsiteY3" fmla="*/ 123825 h 947737"/>
                <a:gd name="connsiteX4" fmla="*/ 23813 w 492919"/>
                <a:gd name="connsiteY4" fmla="*/ 109537 h 947737"/>
                <a:gd name="connsiteX5" fmla="*/ 0 w 492919"/>
                <a:gd name="connsiteY5" fmla="*/ 90487 h 947737"/>
                <a:gd name="connsiteX6" fmla="*/ 45244 w 492919"/>
                <a:gd name="connsiteY6" fmla="*/ 0 h 947737"/>
                <a:gd name="connsiteX7" fmla="*/ 95250 w 492919"/>
                <a:gd name="connsiteY7" fmla="*/ 47625 h 947737"/>
                <a:gd name="connsiteX8" fmla="*/ 147638 w 492919"/>
                <a:gd name="connsiteY8" fmla="*/ 97631 h 947737"/>
                <a:gd name="connsiteX9" fmla="*/ 190500 w 492919"/>
                <a:gd name="connsiteY9" fmla="*/ 142875 h 947737"/>
                <a:gd name="connsiteX10" fmla="*/ 233363 w 492919"/>
                <a:gd name="connsiteY10" fmla="*/ 192881 h 947737"/>
                <a:gd name="connsiteX11" fmla="*/ 288131 w 492919"/>
                <a:gd name="connsiteY11" fmla="*/ 266700 h 947737"/>
                <a:gd name="connsiteX12" fmla="*/ 333375 w 492919"/>
                <a:gd name="connsiteY12" fmla="*/ 338137 h 947737"/>
                <a:gd name="connsiteX13" fmla="*/ 359569 w 492919"/>
                <a:gd name="connsiteY13" fmla="*/ 383381 h 947737"/>
                <a:gd name="connsiteX14" fmla="*/ 400050 w 492919"/>
                <a:gd name="connsiteY14" fmla="*/ 476250 h 947737"/>
                <a:gd name="connsiteX15" fmla="*/ 428625 w 492919"/>
                <a:gd name="connsiteY15" fmla="*/ 552450 h 947737"/>
                <a:gd name="connsiteX16" fmla="*/ 454819 w 492919"/>
                <a:gd name="connsiteY16" fmla="*/ 647700 h 947737"/>
                <a:gd name="connsiteX17" fmla="*/ 473869 w 492919"/>
                <a:gd name="connsiteY17" fmla="*/ 731043 h 947737"/>
                <a:gd name="connsiteX18" fmla="*/ 483394 w 492919"/>
                <a:gd name="connsiteY18" fmla="*/ 814387 h 947737"/>
                <a:gd name="connsiteX19" fmla="*/ 490538 w 492919"/>
                <a:gd name="connsiteY19" fmla="*/ 892968 h 947737"/>
                <a:gd name="connsiteX20" fmla="*/ 492919 w 492919"/>
                <a:gd name="connsiteY20" fmla="*/ 947737 h 947737"/>
                <a:gd name="connsiteX21" fmla="*/ 247650 w 492919"/>
                <a:gd name="connsiteY21" fmla="*/ 902493 h 947737"/>
                <a:gd name="connsiteX22" fmla="*/ 247650 w 492919"/>
                <a:gd name="connsiteY22" fmla="*/ 845343 h 947737"/>
                <a:gd name="connsiteX23" fmla="*/ 247650 w 492919"/>
                <a:gd name="connsiteY23" fmla="*/ 785812 h 947737"/>
                <a:gd name="connsiteX24" fmla="*/ 242888 w 492919"/>
                <a:gd name="connsiteY24" fmla="*/ 704850 h 947737"/>
                <a:gd name="connsiteX25" fmla="*/ 233363 w 492919"/>
                <a:gd name="connsiteY25" fmla="*/ 619125 h 947737"/>
                <a:gd name="connsiteX26" fmla="*/ 221456 w 492919"/>
                <a:gd name="connsiteY26" fmla="*/ 547687 h 947737"/>
                <a:gd name="connsiteX27" fmla="*/ 204788 w 492919"/>
                <a:gd name="connsiteY27" fmla="*/ 476250 h 947737"/>
                <a:gd name="connsiteX28" fmla="*/ 180975 w 492919"/>
                <a:gd name="connsiteY28" fmla="*/ 414337 h 947737"/>
                <a:gd name="connsiteX29" fmla="*/ 159544 w 492919"/>
                <a:gd name="connsiteY29" fmla="*/ 359568 h 947737"/>
                <a:gd name="connsiteX30" fmla="*/ 128588 w 492919"/>
                <a:gd name="connsiteY30" fmla="*/ 28813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919" h="947737">
                  <a:moveTo>
                    <a:pt x="128588" y="288131"/>
                  </a:moveTo>
                  <a:lnTo>
                    <a:pt x="90488" y="221456"/>
                  </a:lnTo>
                  <a:lnTo>
                    <a:pt x="57150" y="164306"/>
                  </a:lnTo>
                  <a:lnTo>
                    <a:pt x="33338" y="123825"/>
                  </a:lnTo>
                  <a:lnTo>
                    <a:pt x="23813" y="109537"/>
                  </a:lnTo>
                  <a:lnTo>
                    <a:pt x="0" y="90487"/>
                  </a:lnTo>
                  <a:lnTo>
                    <a:pt x="45244" y="0"/>
                  </a:lnTo>
                  <a:lnTo>
                    <a:pt x="95250" y="47625"/>
                  </a:lnTo>
                  <a:lnTo>
                    <a:pt x="147638" y="97631"/>
                  </a:lnTo>
                  <a:lnTo>
                    <a:pt x="190500" y="142875"/>
                  </a:lnTo>
                  <a:lnTo>
                    <a:pt x="233363" y="192881"/>
                  </a:lnTo>
                  <a:lnTo>
                    <a:pt x="288131" y="266700"/>
                  </a:lnTo>
                  <a:lnTo>
                    <a:pt x="333375" y="338137"/>
                  </a:lnTo>
                  <a:lnTo>
                    <a:pt x="359569" y="383381"/>
                  </a:lnTo>
                  <a:lnTo>
                    <a:pt x="400050" y="476250"/>
                  </a:lnTo>
                  <a:lnTo>
                    <a:pt x="428625" y="552450"/>
                  </a:lnTo>
                  <a:lnTo>
                    <a:pt x="454819" y="647700"/>
                  </a:lnTo>
                  <a:lnTo>
                    <a:pt x="473869" y="731043"/>
                  </a:lnTo>
                  <a:lnTo>
                    <a:pt x="483394" y="814387"/>
                  </a:lnTo>
                  <a:lnTo>
                    <a:pt x="490538" y="892968"/>
                  </a:lnTo>
                  <a:cubicBezTo>
                    <a:pt x="491332" y="911224"/>
                    <a:pt x="492125" y="929481"/>
                    <a:pt x="492919" y="947737"/>
                  </a:cubicBezTo>
                  <a:lnTo>
                    <a:pt x="247650" y="902493"/>
                  </a:lnTo>
                  <a:lnTo>
                    <a:pt x="247650" y="845343"/>
                  </a:lnTo>
                  <a:lnTo>
                    <a:pt x="247650" y="785812"/>
                  </a:lnTo>
                  <a:lnTo>
                    <a:pt x="242888" y="704850"/>
                  </a:lnTo>
                  <a:lnTo>
                    <a:pt x="233363" y="619125"/>
                  </a:lnTo>
                  <a:lnTo>
                    <a:pt x="221456" y="547687"/>
                  </a:lnTo>
                  <a:lnTo>
                    <a:pt x="204788" y="476250"/>
                  </a:lnTo>
                  <a:lnTo>
                    <a:pt x="180975" y="414337"/>
                  </a:lnTo>
                  <a:lnTo>
                    <a:pt x="159544" y="359568"/>
                  </a:lnTo>
                  <a:lnTo>
                    <a:pt x="128588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0">
              <a:extLst>
                <a:ext uri="{FF2B5EF4-FFF2-40B4-BE49-F238E27FC236}">
                  <a16:creationId xmlns:a16="http://schemas.microsoft.com/office/drawing/2014/main" id="{80B5A523-E746-45D3-906B-15CABC7E45D9}"/>
                </a:ext>
              </a:extLst>
            </p:cNvPr>
            <p:cNvSpPr/>
            <p:nvPr/>
          </p:nvSpPr>
          <p:spPr>
            <a:xfrm>
              <a:off x="3817938" y="3943350"/>
              <a:ext cx="342900" cy="757238"/>
            </a:xfrm>
            <a:custGeom>
              <a:avLst/>
              <a:gdLst>
                <a:gd name="connsiteX0" fmla="*/ 340519 w 342900"/>
                <a:gd name="connsiteY0" fmla="*/ 238125 h 757238"/>
                <a:gd name="connsiteX1" fmla="*/ 342900 w 342900"/>
                <a:gd name="connsiteY1" fmla="*/ 173831 h 757238"/>
                <a:gd name="connsiteX2" fmla="*/ 342900 w 342900"/>
                <a:gd name="connsiteY2" fmla="*/ 114300 h 757238"/>
                <a:gd name="connsiteX3" fmla="*/ 342900 w 342900"/>
                <a:gd name="connsiteY3" fmla="*/ 90488 h 757238"/>
                <a:gd name="connsiteX4" fmla="*/ 335756 w 342900"/>
                <a:gd name="connsiteY4" fmla="*/ 11906 h 757238"/>
                <a:gd name="connsiteX5" fmla="*/ 100012 w 342900"/>
                <a:gd name="connsiteY5" fmla="*/ 0 h 757238"/>
                <a:gd name="connsiteX6" fmla="*/ 97631 w 342900"/>
                <a:gd name="connsiteY6" fmla="*/ 52388 h 757238"/>
                <a:gd name="connsiteX7" fmla="*/ 95250 w 342900"/>
                <a:gd name="connsiteY7" fmla="*/ 111919 h 757238"/>
                <a:gd name="connsiteX8" fmla="*/ 88106 w 342900"/>
                <a:gd name="connsiteY8" fmla="*/ 164306 h 757238"/>
                <a:gd name="connsiteX9" fmla="*/ 76200 w 342900"/>
                <a:gd name="connsiteY9" fmla="*/ 221456 h 757238"/>
                <a:gd name="connsiteX10" fmla="*/ 57150 w 342900"/>
                <a:gd name="connsiteY10" fmla="*/ 276225 h 757238"/>
                <a:gd name="connsiteX11" fmla="*/ 40481 w 342900"/>
                <a:gd name="connsiteY11" fmla="*/ 304800 h 757238"/>
                <a:gd name="connsiteX12" fmla="*/ 23812 w 342900"/>
                <a:gd name="connsiteY12" fmla="*/ 321469 h 757238"/>
                <a:gd name="connsiteX13" fmla="*/ 0 w 342900"/>
                <a:gd name="connsiteY13" fmla="*/ 338138 h 757238"/>
                <a:gd name="connsiteX14" fmla="*/ 40481 w 342900"/>
                <a:gd name="connsiteY14" fmla="*/ 721519 h 757238"/>
                <a:gd name="connsiteX15" fmla="*/ 52387 w 342900"/>
                <a:gd name="connsiteY15" fmla="*/ 740569 h 757238"/>
                <a:gd name="connsiteX16" fmla="*/ 69056 w 342900"/>
                <a:gd name="connsiteY16" fmla="*/ 752475 h 757238"/>
                <a:gd name="connsiteX17" fmla="*/ 85725 w 342900"/>
                <a:gd name="connsiteY17" fmla="*/ 757238 h 757238"/>
                <a:gd name="connsiteX18" fmla="*/ 104775 w 342900"/>
                <a:gd name="connsiteY18" fmla="*/ 754856 h 757238"/>
                <a:gd name="connsiteX19" fmla="*/ 140494 w 342900"/>
                <a:gd name="connsiteY19" fmla="*/ 735806 h 757238"/>
                <a:gd name="connsiteX20" fmla="*/ 166687 w 342900"/>
                <a:gd name="connsiteY20" fmla="*/ 709613 h 757238"/>
                <a:gd name="connsiteX21" fmla="*/ 190500 w 342900"/>
                <a:gd name="connsiteY21" fmla="*/ 676275 h 757238"/>
                <a:gd name="connsiteX22" fmla="*/ 221456 w 342900"/>
                <a:gd name="connsiteY22" fmla="*/ 626269 h 757238"/>
                <a:gd name="connsiteX23" fmla="*/ 257175 w 342900"/>
                <a:gd name="connsiteY23" fmla="*/ 557213 h 757238"/>
                <a:gd name="connsiteX24" fmla="*/ 283369 w 342900"/>
                <a:gd name="connsiteY24" fmla="*/ 500063 h 757238"/>
                <a:gd name="connsiteX25" fmla="*/ 302419 w 342900"/>
                <a:gd name="connsiteY25" fmla="*/ 440531 h 757238"/>
                <a:gd name="connsiteX26" fmla="*/ 316706 w 342900"/>
                <a:gd name="connsiteY26" fmla="*/ 388144 h 757238"/>
                <a:gd name="connsiteX27" fmla="*/ 328612 w 342900"/>
                <a:gd name="connsiteY27" fmla="*/ 333375 h 757238"/>
                <a:gd name="connsiteX28" fmla="*/ 340519 w 342900"/>
                <a:gd name="connsiteY28" fmla="*/ 2381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757238">
                  <a:moveTo>
                    <a:pt x="340519" y="238125"/>
                  </a:moveTo>
                  <a:cubicBezTo>
                    <a:pt x="341313" y="216694"/>
                    <a:pt x="342106" y="195262"/>
                    <a:pt x="342900" y="173831"/>
                  </a:cubicBezTo>
                  <a:lnTo>
                    <a:pt x="342900" y="114300"/>
                  </a:lnTo>
                  <a:lnTo>
                    <a:pt x="342900" y="90488"/>
                  </a:lnTo>
                  <a:lnTo>
                    <a:pt x="335756" y="11906"/>
                  </a:lnTo>
                  <a:lnTo>
                    <a:pt x="100012" y="0"/>
                  </a:lnTo>
                  <a:lnTo>
                    <a:pt x="97631" y="52388"/>
                  </a:lnTo>
                  <a:cubicBezTo>
                    <a:pt x="96837" y="72232"/>
                    <a:pt x="96044" y="92075"/>
                    <a:pt x="95250" y="111919"/>
                  </a:cubicBezTo>
                  <a:lnTo>
                    <a:pt x="88106" y="164306"/>
                  </a:lnTo>
                  <a:lnTo>
                    <a:pt x="76200" y="221456"/>
                  </a:lnTo>
                  <a:lnTo>
                    <a:pt x="57150" y="276225"/>
                  </a:lnTo>
                  <a:lnTo>
                    <a:pt x="40481" y="304800"/>
                  </a:lnTo>
                  <a:lnTo>
                    <a:pt x="23812" y="321469"/>
                  </a:lnTo>
                  <a:lnTo>
                    <a:pt x="0" y="338138"/>
                  </a:lnTo>
                  <a:lnTo>
                    <a:pt x="40481" y="721519"/>
                  </a:lnTo>
                  <a:lnTo>
                    <a:pt x="52387" y="740569"/>
                  </a:lnTo>
                  <a:lnTo>
                    <a:pt x="69056" y="752475"/>
                  </a:lnTo>
                  <a:lnTo>
                    <a:pt x="85725" y="757238"/>
                  </a:lnTo>
                  <a:lnTo>
                    <a:pt x="104775" y="754856"/>
                  </a:lnTo>
                  <a:lnTo>
                    <a:pt x="140494" y="735806"/>
                  </a:lnTo>
                  <a:lnTo>
                    <a:pt x="166687" y="709613"/>
                  </a:lnTo>
                  <a:lnTo>
                    <a:pt x="190500" y="676275"/>
                  </a:lnTo>
                  <a:lnTo>
                    <a:pt x="221456" y="626269"/>
                  </a:lnTo>
                  <a:lnTo>
                    <a:pt x="257175" y="557213"/>
                  </a:lnTo>
                  <a:lnTo>
                    <a:pt x="283369" y="500063"/>
                  </a:lnTo>
                  <a:lnTo>
                    <a:pt x="302419" y="440531"/>
                  </a:lnTo>
                  <a:lnTo>
                    <a:pt x="316706" y="388144"/>
                  </a:lnTo>
                  <a:lnTo>
                    <a:pt x="328612" y="333375"/>
                  </a:lnTo>
                  <a:lnTo>
                    <a:pt x="340519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1">
              <a:extLst>
                <a:ext uri="{FF2B5EF4-FFF2-40B4-BE49-F238E27FC236}">
                  <a16:creationId xmlns:a16="http://schemas.microsoft.com/office/drawing/2014/main" id="{3E9CEDEC-DE09-4C06-BD32-A9B34A9E12A4}"/>
                </a:ext>
              </a:extLst>
            </p:cNvPr>
            <p:cNvSpPr/>
            <p:nvPr/>
          </p:nvSpPr>
          <p:spPr>
            <a:xfrm>
              <a:off x="3365500" y="4262438"/>
              <a:ext cx="509588" cy="423862"/>
            </a:xfrm>
            <a:custGeom>
              <a:avLst/>
              <a:gdLst>
                <a:gd name="connsiteX0" fmla="*/ 228600 w 509588"/>
                <a:gd name="connsiteY0" fmla="*/ 192881 h 423862"/>
                <a:gd name="connsiteX1" fmla="*/ 285750 w 509588"/>
                <a:gd name="connsiteY1" fmla="*/ 223837 h 423862"/>
                <a:gd name="connsiteX2" fmla="*/ 340519 w 509588"/>
                <a:gd name="connsiteY2" fmla="*/ 259556 h 423862"/>
                <a:gd name="connsiteX3" fmla="*/ 400050 w 509588"/>
                <a:gd name="connsiteY3" fmla="*/ 302418 h 423862"/>
                <a:gd name="connsiteX4" fmla="*/ 438150 w 509588"/>
                <a:gd name="connsiteY4" fmla="*/ 335756 h 423862"/>
                <a:gd name="connsiteX5" fmla="*/ 457200 w 509588"/>
                <a:gd name="connsiteY5" fmla="*/ 357187 h 423862"/>
                <a:gd name="connsiteX6" fmla="*/ 476250 w 509588"/>
                <a:gd name="connsiteY6" fmla="*/ 378618 h 423862"/>
                <a:gd name="connsiteX7" fmla="*/ 492919 w 509588"/>
                <a:gd name="connsiteY7" fmla="*/ 402431 h 423862"/>
                <a:gd name="connsiteX8" fmla="*/ 509588 w 509588"/>
                <a:gd name="connsiteY8" fmla="*/ 423862 h 423862"/>
                <a:gd name="connsiteX9" fmla="*/ 481013 w 509588"/>
                <a:gd name="connsiteY9" fmla="*/ 0 h 423862"/>
                <a:gd name="connsiteX10" fmla="*/ 450057 w 509588"/>
                <a:gd name="connsiteY10" fmla="*/ 19050 h 423862"/>
                <a:gd name="connsiteX11" fmla="*/ 433388 w 509588"/>
                <a:gd name="connsiteY11" fmla="*/ 28575 h 423862"/>
                <a:gd name="connsiteX12" fmla="*/ 404813 w 509588"/>
                <a:gd name="connsiteY12" fmla="*/ 40481 h 423862"/>
                <a:gd name="connsiteX13" fmla="*/ 371475 w 509588"/>
                <a:gd name="connsiteY13" fmla="*/ 50006 h 423862"/>
                <a:gd name="connsiteX14" fmla="*/ 321469 w 509588"/>
                <a:gd name="connsiteY14" fmla="*/ 57150 h 423862"/>
                <a:gd name="connsiteX15" fmla="*/ 254794 w 509588"/>
                <a:gd name="connsiteY15" fmla="*/ 61912 h 423862"/>
                <a:gd name="connsiteX16" fmla="*/ 183357 w 509588"/>
                <a:gd name="connsiteY16" fmla="*/ 57150 h 423862"/>
                <a:gd name="connsiteX17" fmla="*/ 128588 w 509588"/>
                <a:gd name="connsiteY17" fmla="*/ 47625 h 423862"/>
                <a:gd name="connsiteX18" fmla="*/ 50007 w 509588"/>
                <a:gd name="connsiteY18" fmla="*/ 40481 h 423862"/>
                <a:gd name="connsiteX19" fmla="*/ 14288 w 509588"/>
                <a:gd name="connsiteY19" fmla="*/ 45243 h 423862"/>
                <a:gd name="connsiteX20" fmla="*/ 4763 w 509588"/>
                <a:gd name="connsiteY20" fmla="*/ 50006 h 423862"/>
                <a:gd name="connsiteX21" fmla="*/ 0 w 509588"/>
                <a:gd name="connsiteY21" fmla="*/ 59531 h 423862"/>
                <a:gd name="connsiteX22" fmla="*/ 2382 w 509588"/>
                <a:gd name="connsiteY22" fmla="*/ 69056 h 423862"/>
                <a:gd name="connsiteX23" fmla="*/ 19050 w 509588"/>
                <a:gd name="connsiteY23" fmla="*/ 85725 h 423862"/>
                <a:gd name="connsiteX24" fmla="*/ 54769 w 509588"/>
                <a:gd name="connsiteY24" fmla="*/ 111918 h 423862"/>
                <a:gd name="connsiteX25" fmla="*/ 80963 w 509588"/>
                <a:gd name="connsiteY25" fmla="*/ 126206 h 423862"/>
                <a:gd name="connsiteX26" fmla="*/ 138113 w 509588"/>
                <a:gd name="connsiteY26" fmla="*/ 150018 h 423862"/>
                <a:gd name="connsiteX27" fmla="*/ 228600 w 509588"/>
                <a:gd name="connsiteY27" fmla="*/ 1928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8" h="423862">
                  <a:moveTo>
                    <a:pt x="228600" y="192881"/>
                  </a:moveTo>
                  <a:lnTo>
                    <a:pt x="285750" y="223837"/>
                  </a:lnTo>
                  <a:lnTo>
                    <a:pt x="340519" y="259556"/>
                  </a:lnTo>
                  <a:lnTo>
                    <a:pt x="400050" y="302418"/>
                  </a:lnTo>
                  <a:lnTo>
                    <a:pt x="438150" y="335756"/>
                  </a:lnTo>
                  <a:lnTo>
                    <a:pt x="457200" y="357187"/>
                  </a:lnTo>
                  <a:lnTo>
                    <a:pt x="476250" y="378618"/>
                  </a:lnTo>
                  <a:lnTo>
                    <a:pt x="492919" y="402431"/>
                  </a:lnTo>
                  <a:lnTo>
                    <a:pt x="509588" y="423862"/>
                  </a:lnTo>
                  <a:lnTo>
                    <a:pt x="481013" y="0"/>
                  </a:lnTo>
                  <a:lnTo>
                    <a:pt x="450057" y="19050"/>
                  </a:lnTo>
                  <a:lnTo>
                    <a:pt x="433388" y="28575"/>
                  </a:lnTo>
                  <a:lnTo>
                    <a:pt x="404813" y="40481"/>
                  </a:lnTo>
                  <a:lnTo>
                    <a:pt x="371475" y="50006"/>
                  </a:lnTo>
                  <a:lnTo>
                    <a:pt x="321469" y="57150"/>
                  </a:lnTo>
                  <a:lnTo>
                    <a:pt x="254794" y="61912"/>
                  </a:lnTo>
                  <a:lnTo>
                    <a:pt x="183357" y="57150"/>
                  </a:lnTo>
                  <a:lnTo>
                    <a:pt x="128588" y="47625"/>
                  </a:lnTo>
                  <a:lnTo>
                    <a:pt x="50007" y="40481"/>
                  </a:lnTo>
                  <a:lnTo>
                    <a:pt x="14288" y="45243"/>
                  </a:lnTo>
                  <a:lnTo>
                    <a:pt x="4763" y="50006"/>
                  </a:lnTo>
                  <a:lnTo>
                    <a:pt x="0" y="59531"/>
                  </a:lnTo>
                  <a:lnTo>
                    <a:pt x="2382" y="69056"/>
                  </a:lnTo>
                  <a:lnTo>
                    <a:pt x="19050" y="85725"/>
                  </a:lnTo>
                  <a:lnTo>
                    <a:pt x="54769" y="111918"/>
                  </a:lnTo>
                  <a:lnTo>
                    <a:pt x="80963" y="126206"/>
                  </a:lnTo>
                  <a:lnTo>
                    <a:pt x="138113" y="150018"/>
                  </a:lnTo>
                  <a:lnTo>
                    <a:pt x="228600" y="1928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0E207AC9-DD10-43AB-9945-C6053EA33CBB}"/>
                </a:ext>
              </a:extLst>
            </p:cNvPr>
            <p:cNvSpPr/>
            <p:nvPr/>
          </p:nvSpPr>
          <p:spPr>
            <a:xfrm rot="16200000">
              <a:off x="1120776" y="3803650"/>
              <a:ext cx="4006850" cy="377825"/>
            </a:xfrm>
            <a:custGeom>
              <a:avLst/>
              <a:gdLst>
                <a:gd name="connsiteX0" fmla="*/ 1838667 w 4006256"/>
                <a:gd name="connsiteY0" fmla="*/ 134858 h 378259"/>
                <a:gd name="connsiteX1" fmla="*/ 2430725 w 4006256"/>
                <a:gd name="connsiteY1" fmla="*/ 148014 h 378259"/>
                <a:gd name="connsiteX2" fmla="*/ 2966866 w 4006256"/>
                <a:gd name="connsiteY2" fmla="*/ 154593 h 378259"/>
                <a:gd name="connsiteX3" fmla="*/ 3279341 w 4006256"/>
                <a:gd name="connsiteY3" fmla="*/ 154593 h 378259"/>
                <a:gd name="connsiteX4" fmla="*/ 3539188 w 4006256"/>
                <a:gd name="connsiteY4" fmla="*/ 154593 h 378259"/>
                <a:gd name="connsiteX5" fmla="*/ 3644443 w 4006256"/>
                <a:gd name="connsiteY5" fmla="*/ 154593 h 378259"/>
                <a:gd name="connsiteX6" fmla="*/ 3690492 w 4006256"/>
                <a:gd name="connsiteY6" fmla="*/ 148014 h 378259"/>
                <a:gd name="connsiteX7" fmla="*/ 3736541 w 4006256"/>
                <a:gd name="connsiteY7" fmla="*/ 138147 h 378259"/>
                <a:gd name="connsiteX8" fmla="*/ 3828639 w 4006256"/>
                <a:gd name="connsiteY8" fmla="*/ 98676 h 378259"/>
                <a:gd name="connsiteX9" fmla="*/ 3927315 w 4006256"/>
                <a:gd name="connsiteY9" fmla="*/ 39471 h 378259"/>
                <a:gd name="connsiteX10" fmla="*/ 3979942 w 4006256"/>
                <a:gd name="connsiteY10" fmla="*/ 3289 h 378259"/>
                <a:gd name="connsiteX11" fmla="*/ 3989810 w 4006256"/>
                <a:gd name="connsiteY11" fmla="*/ 0 h 378259"/>
                <a:gd name="connsiteX12" fmla="*/ 3999677 w 4006256"/>
                <a:gd name="connsiteY12" fmla="*/ 0 h 378259"/>
                <a:gd name="connsiteX13" fmla="*/ 4006256 w 4006256"/>
                <a:gd name="connsiteY13" fmla="*/ 9868 h 378259"/>
                <a:gd name="connsiteX14" fmla="*/ 3999677 w 4006256"/>
                <a:gd name="connsiteY14" fmla="*/ 52627 h 378259"/>
                <a:gd name="connsiteX15" fmla="*/ 3996388 w 4006256"/>
                <a:gd name="connsiteY15" fmla="*/ 111833 h 378259"/>
                <a:gd name="connsiteX16" fmla="*/ 3989810 w 4006256"/>
                <a:gd name="connsiteY16" fmla="*/ 141436 h 378259"/>
                <a:gd name="connsiteX17" fmla="*/ 3979942 w 4006256"/>
                <a:gd name="connsiteY17" fmla="*/ 187485 h 378259"/>
                <a:gd name="connsiteX18" fmla="*/ 3950339 w 4006256"/>
                <a:gd name="connsiteY18" fmla="*/ 269715 h 378259"/>
                <a:gd name="connsiteX19" fmla="*/ 3901001 w 4006256"/>
                <a:gd name="connsiteY19" fmla="*/ 371681 h 378259"/>
                <a:gd name="connsiteX20" fmla="*/ 3756276 w 4006256"/>
                <a:gd name="connsiteY20" fmla="*/ 378259 h 378259"/>
                <a:gd name="connsiteX21" fmla="*/ 3581948 w 4006256"/>
                <a:gd name="connsiteY21" fmla="*/ 374970 h 378259"/>
                <a:gd name="connsiteX22" fmla="*/ 3147772 w 4006256"/>
                <a:gd name="connsiteY22" fmla="*/ 368391 h 378259"/>
                <a:gd name="connsiteX23" fmla="*/ 2812273 w 4006256"/>
                <a:gd name="connsiteY23" fmla="*/ 365102 h 378259"/>
                <a:gd name="connsiteX24" fmla="*/ 2394544 w 4006256"/>
                <a:gd name="connsiteY24" fmla="*/ 358524 h 378259"/>
                <a:gd name="connsiteX25" fmla="*/ 2065623 w 4006256"/>
                <a:gd name="connsiteY25" fmla="*/ 351945 h 378259"/>
                <a:gd name="connsiteX26" fmla="*/ 1786040 w 4006256"/>
                <a:gd name="connsiteY26" fmla="*/ 345367 h 378259"/>
                <a:gd name="connsiteX27" fmla="*/ 1401203 w 4006256"/>
                <a:gd name="connsiteY27" fmla="*/ 338789 h 378259"/>
                <a:gd name="connsiteX28" fmla="*/ 1164380 w 4006256"/>
                <a:gd name="connsiteY28" fmla="*/ 335499 h 378259"/>
                <a:gd name="connsiteX29" fmla="*/ 960449 w 4006256"/>
                <a:gd name="connsiteY29" fmla="*/ 332210 h 378259"/>
                <a:gd name="connsiteX30" fmla="*/ 717047 w 4006256"/>
                <a:gd name="connsiteY30" fmla="*/ 328921 h 378259"/>
                <a:gd name="connsiteX31" fmla="*/ 407862 w 4006256"/>
                <a:gd name="connsiteY31" fmla="*/ 319053 h 378259"/>
                <a:gd name="connsiteX32" fmla="*/ 230244 w 4006256"/>
                <a:gd name="connsiteY32" fmla="*/ 305897 h 378259"/>
                <a:gd name="connsiteX33" fmla="*/ 108544 w 4006256"/>
                <a:gd name="connsiteY33" fmla="*/ 292740 h 378259"/>
                <a:gd name="connsiteX34" fmla="*/ 59205 w 4006256"/>
                <a:gd name="connsiteY34" fmla="*/ 276294 h 378259"/>
                <a:gd name="connsiteX35" fmla="*/ 23024 w 4006256"/>
                <a:gd name="connsiteY35" fmla="*/ 256558 h 378259"/>
                <a:gd name="connsiteX36" fmla="*/ 3289 w 4006256"/>
                <a:gd name="connsiteY36" fmla="*/ 236823 h 378259"/>
                <a:gd name="connsiteX37" fmla="*/ 0 w 4006256"/>
                <a:gd name="connsiteY37" fmla="*/ 223666 h 378259"/>
                <a:gd name="connsiteX38" fmla="*/ 0 w 4006256"/>
                <a:gd name="connsiteY38" fmla="*/ 213799 h 378259"/>
                <a:gd name="connsiteX39" fmla="*/ 9867 w 4006256"/>
                <a:gd name="connsiteY39" fmla="*/ 190774 h 378259"/>
                <a:gd name="connsiteX40" fmla="*/ 23024 w 4006256"/>
                <a:gd name="connsiteY40" fmla="*/ 171039 h 378259"/>
                <a:gd name="connsiteX41" fmla="*/ 52627 w 4006256"/>
                <a:gd name="connsiteY41" fmla="*/ 151304 h 378259"/>
                <a:gd name="connsiteX42" fmla="*/ 108544 w 4006256"/>
                <a:gd name="connsiteY42" fmla="*/ 121701 h 378259"/>
                <a:gd name="connsiteX43" fmla="*/ 148014 w 4006256"/>
                <a:gd name="connsiteY43" fmla="*/ 101966 h 378259"/>
                <a:gd name="connsiteX44" fmla="*/ 217087 w 4006256"/>
                <a:gd name="connsiteY44" fmla="*/ 82230 h 378259"/>
                <a:gd name="connsiteX45" fmla="*/ 328921 w 4006256"/>
                <a:gd name="connsiteY45" fmla="*/ 59206 h 378259"/>
                <a:gd name="connsiteX46" fmla="*/ 453911 w 4006256"/>
                <a:gd name="connsiteY46" fmla="*/ 42760 h 378259"/>
                <a:gd name="connsiteX47" fmla="*/ 483513 w 4006256"/>
                <a:gd name="connsiteY47" fmla="*/ 42760 h 378259"/>
                <a:gd name="connsiteX48" fmla="*/ 519695 w 4006256"/>
                <a:gd name="connsiteY48" fmla="*/ 52627 h 378259"/>
                <a:gd name="connsiteX49" fmla="*/ 595346 w 4006256"/>
                <a:gd name="connsiteY49" fmla="*/ 78941 h 378259"/>
                <a:gd name="connsiteX50" fmla="*/ 710469 w 4006256"/>
                <a:gd name="connsiteY50" fmla="*/ 101966 h 378259"/>
                <a:gd name="connsiteX51" fmla="*/ 799277 w 4006256"/>
                <a:gd name="connsiteY51" fmla="*/ 111833 h 378259"/>
                <a:gd name="connsiteX52" fmla="*/ 1013076 w 4006256"/>
                <a:gd name="connsiteY52" fmla="*/ 118412 h 378259"/>
                <a:gd name="connsiteX53" fmla="*/ 1388046 w 4006256"/>
                <a:gd name="connsiteY53" fmla="*/ 128279 h 378259"/>
                <a:gd name="connsiteX54" fmla="*/ 1779462 w 4006256"/>
                <a:gd name="connsiteY54" fmla="*/ 134858 h 378259"/>
                <a:gd name="connsiteX55" fmla="*/ 1838667 w 4006256"/>
                <a:gd name="connsiteY55" fmla="*/ 134858 h 37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06256" h="378259">
                  <a:moveTo>
                    <a:pt x="1838667" y="134858"/>
                  </a:moveTo>
                  <a:lnTo>
                    <a:pt x="2430725" y="148014"/>
                  </a:lnTo>
                  <a:lnTo>
                    <a:pt x="2966866" y="154593"/>
                  </a:lnTo>
                  <a:lnTo>
                    <a:pt x="3279341" y="154593"/>
                  </a:lnTo>
                  <a:lnTo>
                    <a:pt x="3539188" y="154593"/>
                  </a:lnTo>
                  <a:lnTo>
                    <a:pt x="3644443" y="154593"/>
                  </a:lnTo>
                  <a:lnTo>
                    <a:pt x="3690492" y="148014"/>
                  </a:lnTo>
                  <a:lnTo>
                    <a:pt x="3736541" y="138147"/>
                  </a:lnTo>
                  <a:lnTo>
                    <a:pt x="3828639" y="98676"/>
                  </a:lnTo>
                  <a:lnTo>
                    <a:pt x="3927315" y="39471"/>
                  </a:lnTo>
                  <a:lnTo>
                    <a:pt x="3979942" y="3289"/>
                  </a:lnTo>
                  <a:lnTo>
                    <a:pt x="3989810" y="0"/>
                  </a:lnTo>
                  <a:lnTo>
                    <a:pt x="3999677" y="0"/>
                  </a:lnTo>
                  <a:lnTo>
                    <a:pt x="4006256" y="9868"/>
                  </a:lnTo>
                  <a:lnTo>
                    <a:pt x="3999677" y="52627"/>
                  </a:lnTo>
                  <a:lnTo>
                    <a:pt x="3996388" y="111833"/>
                  </a:lnTo>
                  <a:lnTo>
                    <a:pt x="3989810" y="141436"/>
                  </a:lnTo>
                  <a:lnTo>
                    <a:pt x="3979942" y="187485"/>
                  </a:lnTo>
                  <a:lnTo>
                    <a:pt x="3950339" y="269715"/>
                  </a:lnTo>
                  <a:lnTo>
                    <a:pt x="3901001" y="371681"/>
                  </a:lnTo>
                  <a:lnTo>
                    <a:pt x="3756276" y="378259"/>
                  </a:lnTo>
                  <a:lnTo>
                    <a:pt x="3581948" y="374970"/>
                  </a:lnTo>
                  <a:lnTo>
                    <a:pt x="3147772" y="368391"/>
                  </a:lnTo>
                  <a:lnTo>
                    <a:pt x="2812273" y="365102"/>
                  </a:lnTo>
                  <a:lnTo>
                    <a:pt x="2394544" y="358524"/>
                  </a:lnTo>
                  <a:lnTo>
                    <a:pt x="2065623" y="351945"/>
                  </a:lnTo>
                  <a:lnTo>
                    <a:pt x="1786040" y="345367"/>
                  </a:lnTo>
                  <a:lnTo>
                    <a:pt x="1401203" y="338789"/>
                  </a:lnTo>
                  <a:lnTo>
                    <a:pt x="1164380" y="335499"/>
                  </a:lnTo>
                  <a:lnTo>
                    <a:pt x="960449" y="332210"/>
                  </a:lnTo>
                  <a:lnTo>
                    <a:pt x="717047" y="328921"/>
                  </a:lnTo>
                  <a:lnTo>
                    <a:pt x="407862" y="319053"/>
                  </a:lnTo>
                  <a:lnTo>
                    <a:pt x="230244" y="305897"/>
                  </a:lnTo>
                  <a:lnTo>
                    <a:pt x="108544" y="292740"/>
                  </a:lnTo>
                  <a:lnTo>
                    <a:pt x="59205" y="276294"/>
                  </a:lnTo>
                  <a:lnTo>
                    <a:pt x="23024" y="256558"/>
                  </a:lnTo>
                  <a:lnTo>
                    <a:pt x="3289" y="236823"/>
                  </a:lnTo>
                  <a:lnTo>
                    <a:pt x="0" y="223666"/>
                  </a:lnTo>
                  <a:lnTo>
                    <a:pt x="0" y="213799"/>
                  </a:lnTo>
                  <a:lnTo>
                    <a:pt x="9867" y="190774"/>
                  </a:lnTo>
                  <a:lnTo>
                    <a:pt x="23024" y="171039"/>
                  </a:lnTo>
                  <a:lnTo>
                    <a:pt x="52627" y="151304"/>
                  </a:lnTo>
                  <a:lnTo>
                    <a:pt x="108544" y="121701"/>
                  </a:lnTo>
                  <a:lnTo>
                    <a:pt x="148014" y="101966"/>
                  </a:lnTo>
                  <a:lnTo>
                    <a:pt x="217087" y="82230"/>
                  </a:lnTo>
                  <a:lnTo>
                    <a:pt x="328921" y="59206"/>
                  </a:lnTo>
                  <a:lnTo>
                    <a:pt x="453911" y="42760"/>
                  </a:lnTo>
                  <a:lnTo>
                    <a:pt x="483513" y="42760"/>
                  </a:lnTo>
                  <a:lnTo>
                    <a:pt x="519695" y="52627"/>
                  </a:lnTo>
                  <a:lnTo>
                    <a:pt x="595346" y="78941"/>
                  </a:lnTo>
                  <a:lnTo>
                    <a:pt x="710469" y="101966"/>
                  </a:lnTo>
                  <a:lnTo>
                    <a:pt x="799277" y="111833"/>
                  </a:lnTo>
                  <a:lnTo>
                    <a:pt x="1013076" y="118412"/>
                  </a:lnTo>
                  <a:lnTo>
                    <a:pt x="1388046" y="128279"/>
                  </a:lnTo>
                  <a:lnTo>
                    <a:pt x="1779462" y="134858"/>
                  </a:lnTo>
                  <a:lnTo>
                    <a:pt x="1838667" y="13485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3">
              <a:extLst>
                <a:ext uri="{FF2B5EF4-FFF2-40B4-BE49-F238E27FC236}">
                  <a16:creationId xmlns:a16="http://schemas.microsoft.com/office/drawing/2014/main" id="{AC5343FB-20D8-4AF2-ACF0-C9C6EFF1D6A6}"/>
                </a:ext>
              </a:extLst>
            </p:cNvPr>
            <p:cNvSpPr/>
            <p:nvPr/>
          </p:nvSpPr>
          <p:spPr>
            <a:xfrm>
              <a:off x="5405438" y="1617663"/>
              <a:ext cx="493712" cy="1554162"/>
            </a:xfrm>
            <a:custGeom>
              <a:avLst/>
              <a:gdLst>
                <a:gd name="connsiteX0" fmla="*/ 407193 w 492918"/>
                <a:gd name="connsiteY0" fmla="*/ 1042987 h 1554956"/>
                <a:gd name="connsiteX1" fmla="*/ 407193 w 492918"/>
                <a:gd name="connsiteY1" fmla="*/ 902494 h 1554956"/>
                <a:gd name="connsiteX2" fmla="*/ 431006 w 492918"/>
                <a:gd name="connsiteY2" fmla="*/ 740569 h 1554956"/>
                <a:gd name="connsiteX3" fmla="*/ 428625 w 492918"/>
                <a:gd name="connsiteY3" fmla="*/ 369094 h 1554956"/>
                <a:gd name="connsiteX4" fmla="*/ 433387 w 492918"/>
                <a:gd name="connsiteY4" fmla="*/ 340519 h 1554956"/>
                <a:gd name="connsiteX5" fmla="*/ 438150 w 492918"/>
                <a:gd name="connsiteY5" fmla="*/ 321469 h 1554956"/>
                <a:gd name="connsiteX6" fmla="*/ 452437 w 492918"/>
                <a:gd name="connsiteY6" fmla="*/ 292894 h 1554956"/>
                <a:gd name="connsiteX7" fmla="*/ 473868 w 492918"/>
                <a:gd name="connsiteY7" fmla="*/ 269081 h 1554956"/>
                <a:gd name="connsiteX8" fmla="*/ 485775 w 492918"/>
                <a:gd name="connsiteY8" fmla="*/ 252412 h 1554956"/>
                <a:gd name="connsiteX9" fmla="*/ 490537 w 492918"/>
                <a:gd name="connsiteY9" fmla="*/ 235744 h 1554956"/>
                <a:gd name="connsiteX10" fmla="*/ 492918 w 492918"/>
                <a:gd name="connsiteY10" fmla="*/ 219075 h 1554956"/>
                <a:gd name="connsiteX11" fmla="*/ 488156 w 492918"/>
                <a:gd name="connsiteY11" fmla="*/ 190500 h 1554956"/>
                <a:gd name="connsiteX12" fmla="*/ 476250 w 492918"/>
                <a:gd name="connsiteY12" fmla="*/ 169069 h 1554956"/>
                <a:gd name="connsiteX13" fmla="*/ 464343 w 492918"/>
                <a:gd name="connsiteY13" fmla="*/ 152400 h 1554956"/>
                <a:gd name="connsiteX14" fmla="*/ 421481 w 492918"/>
                <a:gd name="connsiteY14" fmla="*/ 121444 h 1554956"/>
                <a:gd name="connsiteX15" fmla="*/ 347662 w 492918"/>
                <a:gd name="connsiteY15" fmla="*/ 80962 h 1554956"/>
                <a:gd name="connsiteX16" fmla="*/ 292893 w 492918"/>
                <a:gd name="connsiteY16" fmla="*/ 54769 h 1554956"/>
                <a:gd name="connsiteX17" fmla="*/ 223837 w 492918"/>
                <a:gd name="connsiteY17" fmla="*/ 30956 h 1554956"/>
                <a:gd name="connsiteX18" fmla="*/ 176212 w 492918"/>
                <a:gd name="connsiteY18" fmla="*/ 16669 h 1554956"/>
                <a:gd name="connsiteX19" fmla="*/ 107156 w 492918"/>
                <a:gd name="connsiteY19" fmla="*/ 2381 h 1554956"/>
                <a:gd name="connsiteX20" fmla="*/ 73818 w 492918"/>
                <a:gd name="connsiteY20" fmla="*/ 0 h 1554956"/>
                <a:gd name="connsiteX21" fmla="*/ 30956 w 492918"/>
                <a:gd name="connsiteY21" fmla="*/ 2381 h 1554956"/>
                <a:gd name="connsiteX22" fmla="*/ 7143 w 492918"/>
                <a:gd name="connsiteY22" fmla="*/ 7144 h 1554956"/>
                <a:gd name="connsiteX23" fmla="*/ 0 w 492918"/>
                <a:gd name="connsiteY23" fmla="*/ 16669 h 1554956"/>
                <a:gd name="connsiteX24" fmla="*/ 2381 w 492918"/>
                <a:gd name="connsiteY24" fmla="*/ 28575 h 1554956"/>
                <a:gd name="connsiteX25" fmla="*/ 11906 w 492918"/>
                <a:gd name="connsiteY25" fmla="*/ 47625 h 1554956"/>
                <a:gd name="connsiteX26" fmla="*/ 30956 w 492918"/>
                <a:gd name="connsiteY26" fmla="*/ 66675 h 1554956"/>
                <a:gd name="connsiteX27" fmla="*/ 54768 w 492918"/>
                <a:gd name="connsiteY27" fmla="*/ 85725 h 1554956"/>
                <a:gd name="connsiteX28" fmla="*/ 80962 w 492918"/>
                <a:gd name="connsiteY28" fmla="*/ 107156 h 1554956"/>
                <a:gd name="connsiteX29" fmla="*/ 104775 w 492918"/>
                <a:gd name="connsiteY29" fmla="*/ 133350 h 1554956"/>
                <a:gd name="connsiteX30" fmla="*/ 133350 w 492918"/>
                <a:gd name="connsiteY30" fmla="*/ 176212 h 1554956"/>
                <a:gd name="connsiteX31" fmla="*/ 154781 w 492918"/>
                <a:gd name="connsiteY31" fmla="*/ 219075 h 1554956"/>
                <a:gd name="connsiteX32" fmla="*/ 169068 w 492918"/>
                <a:gd name="connsiteY32" fmla="*/ 259556 h 1554956"/>
                <a:gd name="connsiteX33" fmla="*/ 183356 w 492918"/>
                <a:gd name="connsiteY33" fmla="*/ 328612 h 1554956"/>
                <a:gd name="connsiteX34" fmla="*/ 190500 w 492918"/>
                <a:gd name="connsiteY34" fmla="*/ 423862 h 1554956"/>
                <a:gd name="connsiteX35" fmla="*/ 195262 w 492918"/>
                <a:gd name="connsiteY35" fmla="*/ 540544 h 1554956"/>
                <a:gd name="connsiteX36" fmla="*/ 192881 w 492918"/>
                <a:gd name="connsiteY36" fmla="*/ 650081 h 1554956"/>
                <a:gd name="connsiteX37" fmla="*/ 183356 w 492918"/>
                <a:gd name="connsiteY37" fmla="*/ 790575 h 1554956"/>
                <a:gd name="connsiteX38" fmla="*/ 180975 w 492918"/>
                <a:gd name="connsiteY38" fmla="*/ 1554956 h 1554956"/>
                <a:gd name="connsiteX39" fmla="*/ 404812 w 492918"/>
                <a:gd name="connsiteY39" fmla="*/ 1531144 h 1554956"/>
                <a:gd name="connsiteX40" fmla="*/ 407193 w 492918"/>
                <a:gd name="connsiteY40" fmla="*/ 1042987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2918" h="1554956">
                  <a:moveTo>
                    <a:pt x="407193" y="1042987"/>
                  </a:moveTo>
                  <a:lnTo>
                    <a:pt x="407193" y="902494"/>
                  </a:lnTo>
                  <a:lnTo>
                    <a:pt x="431006" y="740569"/>
                  </a:lnTo>
                  <a:cubicBezTo>
                    <a:pt x="430212" y="616744"/>
                    <a:pt x="429419" y="492919"/>
                    <a:pt x="428625" y="369094"/>
                  </a:cubicBezTo>
                  <a:lnTo>
                    <a:pt x="433387" y="340519"/>
                  </a:lnTo>
                  <a:lnTo>
                    <a:pt x="438150" y="321469"/>
                  </a:lnTo>
                  <a:lnTo>
                    <a:pt x="452437" y="292894"/>
                  </a:lnTo>
                  <a:lnTo>
                    <a:pt x="473868" y="269081"/>
                  </a:lnTo>
                  <a:lnTo>
                    <a:pt x="485775" y="252412"/>
                  </a:lnTo>
                  <a:lnTo>
                    <a:pt x="490537" y="235744"/>
                  </a:lnTo>
                  <a:lnTo>
                    <a:pt x="492918" y="219075"/>
                  </a:lnTo>
                  <a:lnTo>
                    <a:pt x="488156" y="190500"/>
                  </a:lnTo>
                  <a:lnTo>
                    <a:pt x="476250" y="169069"/>
                  </a:lnTo>
                  <a:lnTo>
                    <a:pt x="464343" y="152400"/>
                  </a:lnTo>
                  <a:lnTo>
                    <a:pt x="421481" y="121444"/>
                  </a:lnTo>
                  <a:lnTo>
                    <a:pt x="347662" y="80962"/>
                  </a:lnTo>
                  <a:lnTo>
                    <a:pt x="292893" y="54769"/>
                  </a:lnTo>
                  <a:lnTo>
                    <a:pt x="223837" y="30956"/>
                  </a:lnTo>
                  <a:lnTo>
                    <a:pt x="176212" y="16669"/>
                  </a:lnTo>
                  <a:lnTo>
                    <a:pt x="107156" y="2381"/>
                  </a:lnTo>
                  <a:lnTo>
                    <a:pt x="73818" y="0"/>
                  </a:lnTo>
                  <a:lnTo>
                    <a:pt x="30956" y="2381"/>
                  </a:lnTo>
                  <a:lnTo>
                    <a:pt x="7143" y="7144"/>
                  </a:lnTo>
                  <a:lnTo>
                    <a:pt x="0" y="16669"/>
                  </a:lnTo>
                  <a:lnTo>
                    <a:pt x="2381" y="28575"/>
                  </a:lnTo>
                  <a:lnTo>
                    <a:pt x="11906" y="47625"/>
                  </a:lnTo>
                  <a:lnTo>
                    <a:pt x="30956" y="66675"/>
                  </a:lnTo>
                  <a:lnTo>
                    <a:pt x="54768" y="85725"/>
                  </a:lnTo>
                  <a:lnTo>
                    <a:pt x="80962" y="107156"/>
                  </a:lnTo>
                  <a:lnTo>
                    <a:pt x="104775" y="133350"/>
                  </a:lnTo>
                  <a:lnTo>
                    <a:pt x="133350" y="176212"/>
                  </a:lnTo>
                  <a:lnTo>
                    <a:pt x="154781" y="219075"/>
                  </a:lnTo>
                  <a:lnTo>
                    <a:pt x="169068" y="259556"/>
                  </a:lnTo>
                  <a:lnTo>
                    <a:pt x="183356" y="328612"/>
                  </a:lnTo>
                  <a:lnTo>
                    <a:pt x="190500" y="423862"/>
                  </a:lnTo>
                  <a:lnTo>
                    <a:pt x="195262" y="540544"/>
                  </a:lnTo>
                  <a:cubicBezTo>
                    <a:pt x="194468" y="577056"/>
                    <a:pt x="193675" y="613569"/>
                    <a:pt x="192881" y="650081"/>
                  </a:cubicBezTo>
                  <a:lnTo>
                    <a:pt x="183356" y="790575"/>
                  </a:lnTo>
                  <a:cubicBezTo>
                    <a:pt x="182562" y="1045369"/>
                    <a:pt x="181769" y="1300162"/>
                    <a:pt x="180975" y="1554956"/>
                  </a:cubicBezTo>
                  <a:lnTo>
                    <a:pt x="404812" y="1531144"/>
                  </a:lnTo>
                  <a:cubicBezTo>
                    <a:pt x="405606" y="1370013"/>
                    <a:pt x="406399" y="1208881"/>
                    <a:pt x="407193" y="1042987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E48B64B9-DDB0-4968-BD83-3C417C525919}"/>
                </a:ext>
              </a:extLst>
            </p:cNvPr>
            <p:cNvSpPr/>
            <p:nvPr/>
          </p:nvSpPr>
          <p:spPr>
            <a:xfrm>
              <a:off x="4197350" y="2938463"/>
              <a:ext cx="3097213" cy="485775"/>
            </a:xfrm>
            <a:custGeom>
              <a:avLst/>
              <a:gdLst>
                <a:gd name="connsiteX0" fmla="*/ 1110070 w 3096698"/>
                <a:gd name="connsiteY0" fmla="*/ 182880 h 486010"/>
                <a:gd name="connsiteX1" fmla="*/ 1413200 w 3096698"/>
                <a:gd name="connsiteY1" fmla="*/ 152818 h 486010"/>
                <a:gd name="connsiteX2" fmla="*/ 1608606 w 3096698"/>
                <a:gd name="connsiteY2" fmla="*/ 130271 h 486010"/>
                <a:gd name="connsiteX3" fmla="*/ 1879168 w 3096698"/>
                <a:gd name="connsiteY3" fmla="*/ 115240 h 486010"/>
                <a:gd name="connsiteX4" fmla="*/ 2074574 w 3096698"/>
                <a:gd name="connsiteY4" fmla="*/ 100209 h 486010"/>
                <a:gd name="connsiteX5" fmla="*/ 2194824 w 3096698"/>
                <a:gd name="connsiteY5" fmla="*/ 90188 h 486010"/>
                <a:gd name="connsiteX6" fmla="*/ 2305053 w 3096698"/>
                <a:gd name="connsiteY6" fmla="*/ 80167 h 486010"/>
                <a:gd name="connsiteX7" fmla="*/ 2357662 w 3096698"/>
                <a:gd name="connsiteY7" fmla="*/ 75157 h 486010"/>
                <a:gd name="connsiteX8" fmla="*/ 2432818 w 3096698"/>
                <a:gd name="connsiteY8" fmla="*/ 62631 h 486010"/>
                <a:gd name="connsiteX9" fmla="*/ 2507975 w 3096698"/>
                <a:gd name="connsiteY9" fmla="*/ 47599 h 486010"/>
                <a:gd name="connsiteX10" fmla="*/ 2570605 w 3096698"/>
                <a:gd name="connsiteY10" fmla="*/ 30063 h 486010"/>
                <a:gd name="connsiteX11" fmla="*/ 2600667 w 3096698"/>
                <a:gd name="connsiteY11" fmla="*/ 17537 h 486010"/>
                <a:gd name="connsiteX12" fmla="*/ 2625719 w 3096698"/>
                <a:gd name="connsiteY12" fmla="*/ 7516 h 486010"/>
                <a:gd name="connsiteX13" fmla="*/ 2650771 w 3096698"/>
                <a:gd name="connsiteY13" fmla="*/ 0 h 486010"/>
                <a:gd name="connsiteX14" fmla="*/ 2675823 w 3096698"/>
                <a:gd name="connsiteY14" fmla="*/ 0 h 486010"/>
                <a:gd name="connsiteX15" fmla="*/ 2703381 w 3096698"/>
                <a:gd name="connsiteY15" fmla="*/ 2506 h 486010"/>
                <a:gd name="connsiteX16" fmla="*/ 2773526 w 3096698"/>
                <a:gd name="connsiteY16" fmla="*/ 20042 h 486010"/>
                <a:gd name="connsiteX17" fmla="*/ 2831146 w 3096698"/>
                <a:gd name="connsiteY17" fmla="*/ 37579 h 486010"/>
                <a:gd name="connsiteX18" fmla="*/ 2886261 w 3096698"/>
                <a:gd name="connsiteY18" fmla="*/ 57620 h 486010"/>
                <a:gd name="connsiteX19" fmla="*/ 2958912 w 3096698"/>
                <a:gd name="connsiteY19" fmla="*/ 87683 h 486010"/>
                <a:gd name="connsiteX20" fmla="*/ 3021542 w 3096698"/>
                <a:gd name="connsiteY20" fmla="*/ 122756 h 486010"/>
                <a:gd name="connsiteX21" fmla="*/ 3061625 w 3096698"/>
                <a:gd name="connsiteY21" fmla="*/ 152818 h 486010"/>
                <a:gd name="connsiteX22" fmla="*/ 3081667 w 3096698"/>
                <a:gd name="connsiteY22" fmla="*/ 177870 h 486010"/>
                <a:gd name="connsiteX23" fmla="*/ 3094193 w 3096698"/>
                <a:gd name="connsiteY23" fmla="*/ 205427 h 486010"/>
                <a:gd name="connsiteX24" fmla="*/ 3096698 w 3096698"/>
                <a:gd name="connsiteY24" fmla="*/ 217953 h 486010"/>
                <a:gd name="connsiteX25" fmla="*/ 3094193 w 3096698"/>
                <a:gd name="connsiteY25" fmla="*/ 230479 h 486010"/>
                <a:gd name="connsiteX26" fmla="*/ 3079161 w 3096698"/>
                <a:gd name="connsiteY26" fmla="*/ 248016 h 486010"/>
                <a:gd name="connsiteX27" fmla="*/ 3056615 w 3096698"/>
                <a:gd name="connsiteY27" fmla="*/ 258037 h 486010"/>
                <a:gd name="connsiteX28" fmla="*/ 3011521 w 3096698"/>
                <a:gd name="connsiteY28" fmla="*/ 268057 h 486010"/>
                <a:gd name="connsiteX29" fmla="*/ 2966427 w 3096698"/>
                <a:gd name="connsiteY29" fmla="*/ 270563 h 486010"/>
                <a:gd name="connsiteX30" fmla="*/ 2881250 w 3096698"/>
                <a:gd name="connsiteY30" fmla="*/ 265552 h 486010"/>
                <a:gd name="connsiteX31" fmla="*/ 2753485 w 3096698"/>
                <a:gd name="connsiteY31" fmla="*/ 253026 h 486010"/>
                <a:gd name="connsiteX32" fmla="*/ 2618204 w 3096698"/>
                <a:gd name="connsiteY32" fmla="*/ 245511 h 486010"/>
                <a:gd name="connsiteX33" fmla="*/ 2465386 w 3096698"/>
                <a:gd name="connsiteY33" fmla="*/ 243005 h 486010"/>
                <a:gd name="connsiteX34" fmla="*/ 2267475 w 3096698"/>
                <a:gd name="connsiteY34" fmla="*/ 250521 h 486010"/>
                <a:gd name="connsiteX35" fmla="*/ 2052027 w 3096698"/>
                <a:gd name="connsiteY35" fmla="*/ 265552 h 486010"/>
                <a:gd name="connsiteX36" fmla="*/ 1811527 w 3096698"/>
                <a:gd name="connsiteY36" fmla="*/ 290604 h 486010"/>
                <a:gd name="connsiteX37" fmla="*/ 1733866 w 3096698"/>
                <a:gd name="connsiteY37" fmla="*/ 295615 h 486010"/>
                <a:gd name="connsiteX38" fmla="*/ 1523429 w 3096698"/>
                <a:gd name="connsiteY38" fmla="*/ 318162 h 486010"/>
                <a:gd name="connsiteX39" fmla="*/ 1300465 w 3096698"/>
                <a:gd name="connsiteY39" fmla="*/ 343214 h 486010"/>
                <a:gd name="connsiteX40" fmla="*/ 939716 w 3096698"/>
                <a:gd name="connsiteY40" fmla="*/ 380792 h 486010"/>
                <a:gd name="connsiteX41" fmla="*/ 877086 w 3096698"/>
                <a:gd name="connsiteY41" fmla="*/ 400833 h 486010"/>
                <a:gd name="connsiteX42" fmla="*/ 749320 w 3096698"/>
                <a:gd name="connsiteY42" fmla="*/ 425885 h 486010"/>
                <a:gd name="connsiteX43" fmla="*/ 679175 w 3096698"/>
                <a:gd name="connsiteY43" fmla="*/ 443422 h 486010"/>
                <a:gd name="connsiteX44" fmla="*/ 649112 w 3096698"/>
                <a:gd name="connsiteY44" fmla="*/ 455948 h 486010"/>
                <a:gd name="connsiteX45" fmla="*/ 614039 w 3096698"/>
                <a:gd name="connsiteY45" fmla="*/ 465969 h 486010"/>
                <a:gd name="connsiteX46" fmla="*/ 568945 w 3096698"/>
                <a:gd name="connsiteY46" fmla="*/ 478495 h 486010"/>
                <a:gd name="connsiteX47" fmla="*/ 531367 w 3096698"/>
                <a:gd name="connsiteY47" fmla="*/ 483505 h 486010"/>
                <a:gd name="connsiteX48" fmla="*/ 478758 w 3096698"/>
                <a:gd name="connsiteY48" fmla="*/ 486010 h 486010"/>
                <a:gd name="connsiteX49" fmla="*/ 428654 w 3096698"/>
                <a:gd name="connsiteY49" fmla="*/ 478495 h 486010"/>
                <a:gd name="connsiteX50" fmla="*/ 383560 w 3096698"/>
                <a:gd name="connsiteY50" fmla="*/ 465969 h 486010"/>
                <a:gd name="connsiteX51" fmla="*/ 300889 w 3096698"/>
                <a:gd name="connsiteY51" fmla="*/ 433401 h 486010"/>
                <a:gd name="connsiteX52" fmla="*/ 208196 w 3096698"/>
                <a:gd name="connsiteY52" fmla="*/ 383297 h 486010"/>
                <a:gd name="connsiteX53" fmla="*/ 130535 w 3096698"/>
                <a:gd name="connsiteY53" fmla="*/ 335698 h 486010"/>
                <a:gd name="connsiteX54" fmla="*/ 65399 w 3096698"/>
                <a:gd name="connsiteY54" fmla="*/ 283089 h 486010"/>
                <a:gd name="connsiteX55" fmla="*/ 27821 w 3096698"/>
                <a:gd name="connsiteY55" fmla="*/ 237995 h 486010"/>
                <a:gd name="connsiteX56" fmla="*/ 7779 w 3096698"/>
                <a:gd name="connsiteY56" fmla="*/ 205427 h 486010"/>
                <a:gd name="connsiteX57" fmla="*/ 264 w 3096698"/>
                <a:gd name="connsiteY57" fmla="*/ 180375 h 486010"/>
                <a:gd name="connsiteX58" fmla="*/ 2769 w 3096698"/>
                <a:gd name="connsiteY58" fmla="*/ 172860 h 486010"/>
                <a:gd name="connsiteX59" fmla="*/ 17800 w 3096698"/>
                <a:gd name="connsiteY59" fmla="*/ 167849 h 486010"/>
                <a:gd name="connsiteX60" fmla="*/ 40347 w 3096698"/>
                <a:gd name="connsiteY60" fmla="*/ 167849 h 486010"/>
                <a:gd name="connsiteX61" fmla="*/ 75420 w 3096698"/>
                <a:gd name="connsiteY61" fmla="*/ 175365 h 486010"/>
                <a:gd name="connsiteX62" fmla="*/ 125524 w 3096698"/>
                <a:gd name="connsiteY62" fmla="*/ 192901 h 486010"/>
                <a:gd name="connsiteX63" fmla="*/ 173123 w 3096698"/>
                <a:gd name="connsiteY63" fmla="*/ 210438 h 486010"/>
                <a:gd name="connsiteX64" fmla="*/ 220722 w 3096698"/>
                <a:gd name="connsiteY64" fmla="*/ 222964 h 486010"/>
                <a:gd name="connsiteX65" fmla="*/ 313415 w 3096698"/>
                <a:gd name="connsiteY65" fmla="*/ 237995 h 486010"/>
                <a:gd name="connsiteX66" fmla="*/ 438675 w 3096698"/>
                <a:gd name="connsiteY66" fmla="*/ 245511 h 486010"/>
                <a:gd name="connsiteX67" fmla="*/ 558925 w 3096698"/>
                <a:gd name="connsiteY67" fmla="*/ 235490 h 486010"/>
                <a:gd name="connsiteX68" fmla="*/ 784393 w 3096698"/>
                <a:gd name="connsiteY68" fmla="*/ 215448 h 486010"/>
                <a:gd name="connsiteX69" fmla="*/ 1110070 w 3096698"/>
                <a:gd name="connsiteY69" fmla="*/ 182880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96698" h="486010">
                  <a:moveTo>
                    <a:pt x="1110070" y="182880"/>
                  </a:moveTo>
                  <a:lnTo>
                    <a:pt x="1413200" y="152818"/>
                  </a:lnTo>
                  <a:lnTo>
                    <a:pt x="1608606" y="130271"/>
                  </a:lnTo>
                  <a:lnTo>
                    <a:pt x="1879168" y="115240"/>
                  </a:lnTo>
                  <a:lnTo>
                    <a:pt x="2074574" y="100209"/>
                  </a:lnTo>
                  <a:lnTo>
                    <a:pt x="2194824" y="90188"/>
                  </a:lnTo>
                  <a:lnTo>
                    <a:pt x="2305053" y="80167"/>
                  </a:lnTo>
                  <a:lnTo>
                    <a:pt x="2357662" y="75157"/>
                  </a:lnTo>
                  <a:lnTo>
                    <a:pt x="2432818" y="62631"/>
                  </a:lnTo>
                  <a:lnTo>
                    <a:pt x="2507975" y="47599"/>
                  </a:lnTo>
                  <a:lnTo>
                    <a:pt x="2570605" y="30063"/>
                  </a:lnTo>
                  <a:lnTo>
                    <a:pt x="2600667" y="17537"/>
                  </a:lnTo>
                  <a:lnTo>
                    <a:pt x="2625719" y="7516"/>
                  </a:lnTo>
                  <a:lnTo>
                    <a:pt x="2650771" y="0"/>
                  </a:lnTo>
                  <a:lnTo>
                    <a:pt x="2675823" y="0"/>
                  </a:lnTo>
                  <a:lnTo>
                    <a:pt x="2703381" y="2506"/>
                  </a:lnTo>
                  <a:lnTo>
                    <a:pt x="2773526" y="20042"/>
                  </a:lnTo>
                  <a:lnTo>
                    <a:pt x="2831146" y="37579"/>
                  </a:lnTo>
                  <a:lnTo>
                    <a:pt x="2886261" y="57620"/>
                  </a:lnTo>
                  <a:lnTo>
                    <a:pt x="2958912" y="87683"/>
                  </a:lnTo>
                  <a:lnTo>
                    <a:pt x="3021542" y="122756"/>
                  </a:lnTo>
                  <a:lnTo>
                    <a:pt x="3061625" y="152818"/>
                  </a:lnTo>
                  <a:lnTo>
                    <a:pt x="3081667" y="177870"/>
                  </a:lnTo>
                  <a:lnTo>
                    <a:pt x="3094193" y="205427"/>
                  </a:lnTo>
                  <a:lnTo>
                    <a:pt x="3096698" y="217953"/>
                  </a:lnTo>
                  <a:lnTo>
                    <a:pt x="3094193" y="230479"/>
                  </a:lnTo>
                  <a:lnTo>
                    <a:pt x="3079161" y="248016"/>
                  </a:lnTo>
                  <a:lnTo>
                    <a:pt x="3056615" y="258037"/>
                  </a:lnTo>
                  <a:lnTo>
                    <a:pt x="3011521" y="268057"/>
                  </a:lnTo>
                  <a:lnTo>
                    <a:pt x="2966427" y="270563"/>
                  </a:lnTo>
                  <a:lnTo>
                    <a:pt x="2881250" y="265552"/>
                  </a:lnTo>
                  <a:lnTo>
                    <a:pt x="2753485" y="253026"/>
                  </a:lnTo>
                  <a:lnTo>
                    <a:pt x="2618204" y="245511"/>
                  </a:lnTo>
                  <a:lnTo>
                    <a:pt x="2465386" y="243005"/>
                  </a:lnTo>
                  <a:lnTo>
                    <a:pt x="2267475" y="250521"/>
                  </a:lnTo>
                  <a:lnTo>
                    <a:pt x="2052027" y="265552"/>
                  </a:lnTo>
                  <a:lnTo>
                    <a:pt x="1811527" y="290604"/>
                  </a:lnTo>
                  <a:lnTo>
                    <a:pt x="1733866" y="295615"/>
                  </a:lnTo>
                  <a:lnTo>
                    <a:pt x="1523429" y="318162"/>
                  </a:lnTo>
                  <a:lnTo>
                    <a:pt x="1300465" y="343214"/>
                  </a:lnTo>
                  <a:lnTo>
                    <a:pt x="939716" y="380792"/>
                  </a:lnTo>
                  <a:lnTo>
                    <a:pt x="877086" y="400833"/>
                  </a:lnTo>
                  <a:lnTo>
                    <a:pt x="749320" y="425885"/>
                  </a:lnTo>
                  <a:lnTo>
                    <a:pt x="679175" y="443422"/>
                  </a:lnTo>
                  <a:lnTo>
                    <a:pt x="649112" y="455948"/>
                  </a:lnTo>
                  <a:lnTo>
                    <a:pt x="614039" y="465969"/>
                  </a:lnTo>
                  <a:lnTo>
                    <a:pt x="568945" y="478495"/>
                  </a:lnTo>
                  <a:lnTo>
                    <a:pt x="531367" y="483505"/>
                  </a:lnTo>
                  <a:lnTo>
                    <a:pt x="478758" y="486010"/>
                  </a:lnTo>
                  <a:lnTo>
                    <a:pt x="428654" y="478495"/>
                  </a:lnTo>
                  <a:lnTo>
                    <a:pt x="383560" y="465969"/>
                  </a:lnTo>
                  <a:lnTo>
                    <a:pt x="300889" y="433401"/>
                  </a:lnTo>
                  <a:lnTo>
                    <a:pt x="208196" y="383297"/>
                  </a:lnTo>
                  <a:lnTo>
                    <a:pt x="130535" y="335698"/>
                  </a:lnTo>
                  <a:lnTo>
                    <a:pt x="65399" y="283089"/>
                  </a:lnTo>
                  <a:lnTo>
                    <a:pt x="27821" y="237995"/>
                  </a:lnTo>
                  <a:lnTo>
                    <a:pt x="7779" y="205427"/>
                  </a:lnTo>
                  <a:cubicBezTo>
                    <a:pt x="0" y="182088"/>
                    <a:pt x="264" y="190802"/>
                    <a:pt x="264" y="180375"/>
                  </a:cubicBezTo>
                  <a:lnTo>
                    <a:pt x="2769" y="172860"/>
                  </a:lnTo>
                  <a:lnTo>
                    <a:pt x="17800" y="167849"/>
                  </a:lnTo>
                  <a:lnTo>
                    <a:pt x="40347" y="167849"/>
                  </a:lnTo>
                  <a:lnTo>
                    <a:pt x="75420" y="175365"/>
                  </a:lnTo>
                  <a:lnTo>
                    <a:pt x="125524" y="192901"/>
                  </a:lnTo>
                  <a:lnTo>
                    <a:pt x="173123" y="210438"/>
                  </a:lnTo>
                  <a:lnTo>
                    <a:pt x="220722" y="222964"/>
                  </a:lnTo>
                  <a:lnTo>
                    <a:pt x="313415" y="237995"/>
                  </a:lnTo>
                  <a:lnTo>
                    <a:pt x="438675" y="245511"/>
                  </a:lnTo>
                  <a:lnTo>
                    <a:pt x="558925" y="235490"/>
                  </a:lnTo>
                  <a:lnTo>
                    <a:pt x="784393" y="215448"/>
                  </a:lnTo>
                  <a:lnTo>
                    <a:pt x="1110070" y="18288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DAE16CFC-5F7D-480D-8847-18853C76F316}"/>
                </a:ext>
              </a:extLst>
            </p:cNvPr>
            <p:cNvSpPr/>
            <p:nvPr/>
          </p:nvSpPr>
          <p:spPr>
            <a:xfrm>
              <a:off x="4294188" y="3275013"/>
              <a:ext cx="1123950" cy="1165225"/>
            </a:xfrm>
            <a:custGeom>
              <a:avLst/>
              <a:gdLst>
                <a:gd name="connsiteX0" fmla="*/ 481012 w 1123950"/>
                <a:gd name="connsiteY0" fmla="*/ 716756 h 1166812"/>
                <a:gd name="connsiteX1" fmla="*/ 554831 w 1123950"/>
                <a:gd name="connsiteY1" fmla="*/ 638175 h 1166812"/>
                <a:gd name="connsiteX2" fmla="*/ 626269 w 1123950"/>
                <a:gd name="connsiteY2" fmla="*/ 554831 h 1166812"/>
                <a:gd name="connsiteX3" fmla="*/ 683419 w 1123950"/>
                <a:gd name="connsiteY3" fmla="*/ 478631 h 1166812"/>
                <a:gd name="connsiteX4" fmla="*/ 723900 w 1123950"/>
                <a:gd name="connsiteY4" fmla="*/ 419100 h 1166812"/>
                <a:gd name="connsiteX5" fmla="*/ 766762 w 1123950"/>
                <a:gd name="connsiteY5" fmla="*/ 345281 h 1166812"/>
                <a:gd name="connsiteX6" fmla="*/ 790575 w 1123950"/>
                <a:gd name="connsiteY6" fmla="*/ 300037 h 1166812"/>
                <a:gd name="connsiteX7" fmla="*/ 807244 w 1123950"/>
                <a:gd name="connsiteY7" fmla="*/ 259556 h 1166812"/>
                <a:gd name="connsiteX8" fmla="*/ 809625 w 1123950"/>
                <a:gd name="connsiteY8" fmla="*/ 245269 h 1166812"/>
                <a:gd name="connsiteX9" fmla="*/ 814387 w 1123950"/>
                <a:gd name="connsiteY9" fmla="*/ 197644 h 1166812"/>
                <a:gd name="connsiteX10" fmla="*/ 812006 w 1123950"/>
                <a:gd name="connsiteY10" fmla="*/ 157162 h 1166812"/>
                <a:gd name="connsiteX11" fmla="*/ 804862 w 1123950"/>
                <a:gd name="connsiteY11" fmla="*/ 121444 h 1166812"/>
                <a:gd name="connsiteX12" fmla="*/ 788194 w 1123950"/>
                <a:gd name="connsiteY12" fmla="*/ 73819 h 1166812"/>
                <a:gd name="connsiteX13" fmla="*/ 754856 w 1123950"/>
                <a:gd name="connsiteY13" fmla="*/ 11906 h 1166812"/>
                <a:gd name="connsiteX14" fmla="*/ 833437 w 1123950"/>
                <a:gd name="connsiteY14" fmla="*/ 0 h 1166812"/>
                <a:gd name="connsiteX15" fmla="*/ 907256 w 1123950"/>
                <a:gd name="connsiteY15" fmla="*/ 59531 h 1166812"/>
                <a:gd name="connsiteX16" fmla="*/ 935831 w 1123950"/>
                <a:gd name="connsiteY16" fmla="*/ 78581 h 1166812"/>
                <a:gd name="connsiteX17" fmla="*/ 983456 w 1123950"/>
                <a:gd name="connsiteY17" fmla="*/ 111919 h 1166812"/>
                <a:gd name="connsiteX18" fmla="*/ 1023937 w 1123950"/>
                <a:gd name="connsiteY18" fmla="*/ 147637 h 1166812"/>
                <a:gd name="connsiteX19" fmla="*/ 1064419 w 1123950"/>
                <a:gd name="connsiteY19" fmla="*/ 185737 h 1166812"/>
                <a:gd name="connsiteX20" fmla="*/ 1092994 w 1123950"/>
                <a:gd name="connsiteY20" fmla="*/ 214312 h 1166812"/>
                <a:gd name="connsiteX21" fmla="*/ 1114425 w 1123950"/>
                <a:gd name="connsiteY21" fmla="*/ 245269 h 1166812"/>
                <a:gd name="connsiteX22" fmla="*/ 1121569 w 1123950"/>
                <a:gd name="connsiteY22" fmla="*/ 264319 h 1166812"/>
                <a:gd name="connsiteX23" fmla="*/ 1123950 w 1123950"/>
                <a:gd name="connsiteY23" fmla="*/ 283369 h 1166812"/>
                <a:gd name="connsiteX24" fmla="*/ 1119187 w 1123950"/>
                <a:gd name="connsiteY24" fmla="*/ 304800 h 1166812"/>
                <a:gd name="connsiteX25" fmla="*/ 1112044 w 1123950"/>
                <a:gd name="connsiteY25" fmla="*/ 321469 h 1166812"/>
                <a:gd name="connsiteX26" fmla="*/ 1088231 w 1123950"/>
                <a:gd name="connsiteY26" fmla="*/ 342900 h 1166812"/>
                <a:gd name="connsiteX27" fmla="*/ 1066800 w 1123950"/>
                <a:gd name="connsiteY27" fmla="*/ 359569 h 1166812"/>
                <a:gd name="connsiteX28" fmla="*/ 995362 w 1123950"/>
                <a:gd name="connsiteY28" fmla="*/ 431006 h 1166812"/>
                <a:gd name="connsiteX29" fmla="*/ 962025 w 1123950"/>
                <a:gd name="connsiteY29" fmla="*/ 473869 h 1166812"/>
                <a:gd name="connsiteX30" fmla="*/ 895350 w 1123950"/>
                <a:gd name="connsiteY30" fmla="*/ 552450 h 1166812"/>
                <a:gd name="connsiteX31" fmla="*/ 814387 w 1123950"/>
                <a:gd name="connsiteY31" fmla="*/ 642937 h 1166812"/>
                <a:gd name="connsiteX32" fmla="*/ 709612 w 1123950"/>
                <a:gd name="connsiteY32" fmla="*/ 742950 h 1166812"/>
                <a:gd name="connsiteX33" fmla="*/ 585787 w 1123950"/>
                <a:gd name="connsiteY33" fmla="*/ 845344 h 1166812"/>
                <a:gd name="connsiteX34" fmla="*/ 481012 w 1123950"/>
                <a:gd name="connsiteY34" fmla="*/ 923925 h 1166812"/>
                <a:gd name="connsiteX35" fmla="*/ 326231 w 1123950"/>
                <a:gd name="connsiteY35" fmla="*/ 1021556 h 1166812"/>
                <a:gd name="connsiteX36" fmla="*/ 188119 w 1123950"/>
                <a:gd name="connsiteY36" fmla="*/ 1097756 h 1166812"/>
                <a:gd name="connsiteX37" fmla="*/ 66675 w 1123950"/>
                <a:gd name="connsiteY37" fmla="*/ 1157287 h 1166812"/>
                <a:gd name="connsiteX38" fmla="*/ 28575 w 1123950"/>
                <a:gd name="connsiteY38" fmla="*/ 1166812 h 1166812"/>
                <a:gd name="connsiteX39" fmla="*/ 11906 w 1123950"/>
                <a:gd name="connsiteY39" fmla="*/ 1166812 h 1166812"/>
                <a:gd name="connsiteX40" fmla="*/ 0 w 1123950"/>
                <a:gd name="connsiteY40" fmla="*/ 1159669 h 1166812"/>
                <a:gd name="connsiteX41" fmla="*/ 0 w 1123950"/>
                <a:gd name="connsiteY41" fmla="*/ 1143000 h 1166812"/>
                <a:gd name="connsiteX42" fmla="*/ 9525 w 1123950"/>
                <a:gd name="connsiteY42" fmla="*/ 1126331 h 1166812"/>
                <a:gd name="connsiteX43" fmla="*/ 40481 w 1123950"/>
                <a:gd name="connsiteY43" fmla="*/ 1092994 h 1166812"/>
                <a:gd name="connsiteX44" fmla="*/ 78581 w 1123950"/>
                <a:gd name="connsiteY44" fmla="*/ 1064419 h 1166812"/>
                <a:gd name="connsiteX45" fmla="*/ 178594 w 1123950"/>
                <a:gd name="connsiteY45" fmla="*/ 988219 h 1166812"/>
                <a:gd name="connsiteX46" fmla="*/ 295275 w 1123950"/>
                <a:gd name="connsiteY46" fmla="*/ 890587 h 1166812"/>
                <a:gd name="connsiteX47" fmla="*/ 416719 w 1123950"/>
                <a:gd name="connsiteY47" fmla="*/ 781050 h 1166812"/>
                <a:gd name="connsiteX48" fmla="*/ 481012 w 1123950"/>
                <a:gd name="connsiteY48" fmla="*/ 716756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23950" h="1166812">
                  <a:moveTo>
                    <a:pt x="481012" y="716756"/>
                  </a:moveTo>
                  <a:lnTo>
                    <a:pt x="554831" y="638175"/>
                  </a:lnTo>
                  <a:lnTo>
                    <a:pt x="626269" y="554831"/>
                  </a:lnTo>
                  <a:lnTo>
                    <a:pt x="683419" y="478631"/>
                  </a:lnTo>
                  <a:lnTo>
                    <a:pt x="723900" y="419100"/>
                  </a:lnTo>
                  <a:lnTo>
                    <a:pt x="766762" y="345281"/>
                  </a:lnTo>
                  <a:lnTo>
                    <a:pt x="790575" y="300037"/>
                  </a:lnTo>
                  <a:lnTo>
                    <a:pt x="807244" y="259556"/>
                  </a:lnTo>
                  <a:lnTo>
                    <a:pt x="809625" y="245269"/>
                  </a:lnTo>
                  <a:lnTo>
                    <a:pt x="814387" y="197644"/>
                  </a:lnTo>
                  <a:lnTo>
                    <a:pt x="812006" y="157162"/>
                  </a:lnTo>
                  <a:lnTo>
                    <a:pt x="804862" y="121444"/>
                  </a:lnTo>
                  <a:lnTo>
                    <a:pt x="788194" y="73819"/>
                  </a:lnTo>
                  <a:lnTo>
                    <a:pt x="754856" y="11906"/>
                  </a:lnTo>
                  <a:lnTo>
                    <a:pt x="833437" y="0"/>
                  </a:lnTo>
                  <a:lnTo>
                    <a:pt x="907256" y="59531"/>
                  </a:lnTo>
                  <a:lnTo>
                    <a:pt x="935831" y="78581"/>
                  </a:lnTo>
                  <a:lnTo>
                    <a:pt x="983456" y="111919"/>
                  </a:lnTo>
                  <a:lnTo>
                    <a:pt x="1023937" y="147637"/>
                  </a:lnTo>
                  <a:lnTo>
                    <a:pt x="1064419" y="185737"/>
                  </a:lnTo>
                  <a:lnTo>
                    <a:pt x="1092994" y="214312"/>
                  </a:lnTo>
                  <a:lnTo>
                    <a:pt x="1114425" y="245269"/>
                  </a:lnTo>
                  <a:lnTo>
                    <a:pt x="1121569" y="264319"/>
                  </a:lnTo>
                  <a:lnTo>
                    <a:pt x="1123950" y="283369"/>
                  </a:lnTo>
                  <a:lnTo>
                    <a:pt x="1119187" y="304800"/>
                  </a:lnTo>
                  <a:lnTo>
                    <a:pt x="1112044" y="321469"/>
                  </a:lnTo>
                  <a:lnTo>
                    <a:pt x="1088231" y="342900"/>
                  </a:lnTo>
                  <a:lnTo>
                    <a:pt x="1066800" y="359569"/>
                  </a:lnTo>
                  <a:lnTo>
                    <a:pt x="995362" y="431006"/>
                  </a:lnTo>
                  <a:lnTo>
                    <a:pt x="962025" y="473869"/>
                  </a:lnTo>
                  <a:lnTo>
                    <a:pt x="895350" y="552450"/>
                  </a:lnTo>
                  <a:lnTo>
                    <a:pt x="814387" y="642937"/>
                  </a:lnTo>
                  <a:lnTo>
                    <a:pt x="709612" y="742950"/>
                  </a:lnTo>
                  <a:lnTo>
                    <a:pt x="585787" y="845344"/>
                  </a:lnTo>
                  <a:lnTo>
                    <a:pt x="481012" y="923925"/>
                  </a:lnTo>
                  <a:lnTo>
                    <a:pt x="326231" y="1021556"/>
                  </a:lnTo>
                  <a:lnTo>
                    <a:pt x="188119" y="1097756"/>
                  </a:lnTo>
                  <a:lnTo>
                    <a:pt x="66675" y="1157287"/>
                  </a:lnTo>
                  <a:lnTo>
                    <a:pt x="28575" y="1166812"/>
                  </a:lnTo>
                  <a:lnTo>
                    <a:pt x="11906" y="1166812"/>
                  </a:lnTo>
                  <a:lnTo>
                    <a:pt x="0" y="1159669"/>
                  </a:lnTo>
                  <a:lnTo>
                    <a:pt x="0" y="1143000"/>
                  </a:lnTo>
                  <a:lnTo>
                    <a:pt x="9525" y="1126331"/>
                  </a:lnTo>
                  <a:lnTo>
                    <a:pt x="40481" y="1092994"/>
                  </a:lnTo>
                  <a:lnTo>
                    <a:pt x="78581" y="1064419"/>
                  </a:lnTo>
                  <a:lnTo>
                    <a:pt x="178594" y="988219"/>
                  </a:lnTo>
                  <a:lnTo>
                    <a:pt x="295275" y="890587"/>
                  </a:lnTo>
                  <a:lnTo>
                    <a:pt x="416719" y="781050"/>
                  </a:lnTo>
                  <a:lnTo>
                    <a:pt x="481012" y="716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CD20F44A-D5A9-4506-8E72-755A6C2B5DF4}"/>
                </a:ext>
              </a:extLst>
            </p:cNvPr>
            <p:cNvSpPr/>
            <p:nvPr/>
          </p:nvSpPr>
          <p:spPr>
            <a:xfrm>
              <a:off x="5967413" y="3173413"/>
              <a:ext cx="1376362" cy="989012"/>
            </a:xfrm>
            <a:custGeom>
              <a:avLst/>
              <a:gdLst>
                <a:gd name="connsiteX0" fmla="*/ 133350 w 1376362"/>
                <a:gd name="connsiteY0" fmla="*/ 500063 h 988219"/>
                <a:gd name="connsiteX1" fmla="*/ 128587 w 1376362"/>
                <a:gd name="connsiteY1" fmla="*/ 383382 h 988219"/>
                <a:gd name="connsiteX2" fmla="*/ 119062 w 1376362"/>
                <a:gd name="connsiteY2" fmla="*/ 247650 h 988219"/>
                <a:gd name="connsiteX3" fmla="*/ 111918 w 1376362"/>
                <a:gd name="connsiteY3" fmla="*/ 173832 h 988219"/>
                <a:gd name="connsiteX4" fmla="*/ 109537 w 1376362"/>
                <a:gd name="connsiteY4" fmla="*/ 138113 h 988219"/>
                <a:gd name="connsiteX5" fmla="*/ 102393 w 1376362"/>
                <a:gd name="connsiteY5" fmla="*/ 109538 h 988219"/>
                <a:gd name="connsiteX6" fmla="*/ 90487 w 1376362"/>
                <a:gd name="connsiteY6" fmla="*/ 85725 h 988219"/>
                <a:gd name="connsiteX7" fmla="*/ 78581 w 1376362"/>
                <a:gd name="connsiteY7" fmla="*/ 71438 h 988219"/>
                <a:gd name="connsiteX8" fmla="*/ 69056 w 1376362"/>
                <a:gd name="connsiteY8" fmla="*/ 61913 h 988219"/>
                <a:gd name="connsiteX9" fmla="*/ 0 w 1376362"/>
                <a:gd name="connsiteY9" fmla="*/ 16669 h 988219"/>
                <a:gd name="connsiteX10" fmla="*/ 297656 w 1376362"/>
                <a:gd name="connsiteY10" fmla="*/ 0 h 988219"/>
                <a:gd name="connsiteX11" fmla="*/ 330993 w 1376362"/>
                <a:gd name="connsiteY11" fmla="*/ 42863 h 988219"/>
                <a:gd name="connsiteX12" fmla="*/ 350043 w 1376362"/>
                <a:gd name="connsiteY12" fmla="*/ 73819 h 988219"/>
                <a:gd name="connsiteX13" fmla="*/ 357187 w 1376362"/>
                <a:gd name="connsiteY13" fmla="*/ 97632 h 988219"/>
                <a:gd name="connsiteX14" fmla="*/ 364331 w 1376362"/>
                <a:gd name="connsiteY14" fmla="*/ 145257 h 988219"/>
                <a:gd name="connsiteX15" fmla="*/ 361950 w 1376362"/>
                <a:gd name="connsiteY15" fmla="*/ 197644 h 988219"/>
                <a:gd name="connsiteX16" fmla="*/ 352425 w 1376362"/>
                <a:gd name="connsiteY16" fmla="*/ 254794 h 988219"/>
                <a:gd name="connsiteX17" fmla="*/ 335756 w 1376362"/>
                <a:gd name="connsiteY17" fmla="*/ 354807 h 988219"/>
                <a:gd name="connsiteX18" fmla="*/ 328612 w 1376362"/>
                <a:gd name="connsiteY18" fmla="*/ 435769 h 988219"/>
                <a:gd name="connsiteX19" fmla="*/ 326231 w 1376362"/>
                <a:gd name="connsiteY19" fmla="*/ 516732 h 988219"/>
                <a:gd name="connsiteX20" fmla="*/ 333375 w 1376362"/>
                <a:gd name="connsiteY20" fmla="*/ 633413 h 988219"/>
                <a:gd name="connsiteX21" fmla="*/ 342900 w 1376362"/>
                <a:gd name="connsiteY21" fmla="*/ 666750 h 988219"/>
                <a:gd name="connsiteX22" fmla="*/ 364331 w 1376362"/>
                <a:gd name="connsiteY22" fmla="*/ 700088 h 988219"/>
                <a:gd name="connsiteX23" fmla="*/ 395287 w 1376362"/>
                <a:gd name="connsiteY23" fmla="*/ 731044 h 988219"/>
                <a:gd name="connsiteX24" fmla="*/ 433387 w 1376362"/>
                <a:gd name="connsiteY24" fmla="*/ 759619 h 988219"/>
                <a:gd name="connsiteX25" fmla="*/ 459581 w 1376362"/>
                <a:gd name="connsiteY25" fmla="*/ 773907 h 988219"/>
                <a:gd name="connsiteX26" fmla="*/ 492918 w 1376362"/>
                <a:gd name="connsiteY26" fmla="*/ 788194 h 988219"/>
                <a:gd name="connsiteX27" fmla="*/ 535781 w 1376362"/>
                <a:gd name="connsiteY27" fmla="*/ 797719 h 988219"/>
                <a:gd name="connsiteX28" fmla="*/ 597693 w 1376362"/>
                <a:gd name="connsiteY28" fmla="*/ 804863 h 988219"/>
                <a:gd name="connsiteX29" fmla="*/ 688181 w 1376362"/>
                <a:gd name="connsiteY29" fmla="*/ 809625 h 988219"/>
                <a:gd name="connsiteX30" fmla="*/ 769143 w 1376362"/>
                <a:gd name="connsiteY30" fmla="*/ 807244 h 988219"/>
                <a:gd name="connsiteX31" fmla="*/ 864393 w 1376362"/>
                <a:gd name="connsiteY31" fmla="*/ 800100 h 988219"/>
                <a:gd name="connsiteX32" fmla="*/ 935831 w 1376362"/>
                <a:gd name="connsiteY32" fmla="*/ 788194 h 988219"/>
                <a:gd name="connsiteX33" fmla="*/ 985837 w 1376362"/>
                <a:gd name="connsiteY33" fmla="*/ 766763 h 988219"/>
                <a:gd name="connsiteX34" fmla="*/ 1035843 w 1376362"/>
                <a:gd name="connsiteY34" fmla="*/ 740569 h 988219"/>
                <a:gd name="connsiteX35" fmla="*/ 1066800 w 1376362"/>
                <a:gd name="connsiteY35" fmla="*/ 723900 h 988219"/>
                <a:gd name="connsiteX36" fmla="*/ 1076325 w 1376362"/>
                <a:gd name="connsiteY36" fmla="*/ 723900 h 988219"/>
                <a:gd name="connsiteX37" fmla="*/ 1100137 w 1376362"/>
                <a:gd name="connsiteY37" fmla="*/ 731044 h 988219"/>
                <a:gd name="connsiteX38" fmla="*/ 1176337 w 1376362"/>
                <a:gd name="connsiteY38" fmla="*/ 759619 h 988219"/>
                <a:gd name="connsiteX39" fmla="*/ 1252537 w 1376362"/>
                <a:gd name="connsiteY39" fmla="*/ 792957 h 988219"/>
                <a:gd name="connsiteX40" fmla="*/ 1319212 w 1376362"/>
                <a:gd name="connsiteY40" fmla="*/ 831057 h 988219"/>
                <a:gd name="connsiteX41" fmla="*/ 1345406 w 1376362"/>
                <a:gd name="connsiteY41" fmla="*/ 847725 h 988219"/>
                <a:gd name="connsiteX42" fmla="*/ 1364456 w 1376362"/>
                <a:gd name="connsiteY42" fmla="*/ 869157 h 988219"/>
                <a:gd name="connsiteX43" fmla="*/ 1373981 w 1376362"/>
                <a:gd name="connsiteY43" fmla="*/ 883444 h 988219"/>
                <a:gd name="connsiteX44" fmla="*/ 1376362 w 1376362"/>
                <a:gd name="connsiteY44" fmla="*/ 897732 h 988219"/>
                <a:gd name="connsiteX45" fmla="*/ 1366837 w 1376362"/>
                <a:gd name="connsiteY45" fmla="*/ 919163 h 988219"/>
                <a:gd name="connsiteX46" fmla="*/ 1354931 w 1376362"/>
                <a:gd name="connsiteY46" fmla="*/ 938213 h 988219"/>
                <a:gd name="connsiteX47" fmla="*/ 1328737 w 1376362"/>
                <a:gd name="connsiteY47" fmla="*/ 962025 h 988219"/>
                <a:gd name="connsiteX48" fmla="*/ 1307306 w 1376362"/>
                <a:gd name="connsiteY48" fmla="*/ 969169 h 988219"/>
                <a:gd name="connsiteX49" fmla="*/ 1223962 w 1376362"/>
                <a:gd name="connsiteY49" fmla="*/ 981075 h 988219"/>
                <a:gd name="connsiteX50" fmla="*/ 1145381 w 1376362"/>
                <a:gd name="connsiteY50" fmla="*/ 988219 h 988219"/>
                <a:gd name="connsiteX51" fmla="*/ 1014412 w 1376362"/>
                <a:gd name="connsiteY51" fmla="*/ 988219 h 988219"/>
                <a:gd name="connsiteX52" fmla="*/ 788193 w 1376362"/>
                <a:gd name="connsiteY52" fmla="*/ 983457 h 988219"/>
                <a:gd name="connsiteX53" fmla="*/ 595312 w 1376362"/>
                <a:gd name="connsiteY53" fmla="*/ 976313 h 988219"/>
                <a:gd name="connsiteX54" fmla="*/ 459581 w 1376362"/>
                <a:gd name="connsiteY54" fmla="*/ 966788 h 988219"/>
                <a:gd name="connsiteX55" fmla="*/ 364331 w 1376362"/>
                <a:gd name="connsiteY55" fmla="*/ 959644 h 988219"/>
                <a:gd name="connsiteX56" fmla="*/ 316706 w 1376362"/>
                <a:gd name="connsiteY56" fmla="*/ 947738 h 988219"/>
                <a:gd name="connsiteX57" fmla="*/ 285750 w 1376362"/>
                <a:gd name="connsiteY57" fmla="*/ 935832 h 988219"/>
                <a:gd name="connsiteX58" fmla="*/ 247650 w 1376362"/>
                <a:gd name="connsiteY58" fmla="*/ 919163 h 988219"/>
                <a:gd name="connsiteX59" fmla="*/ 223837 w 1376362"/>
                <a:gd name="connsiteY59" fmla="*/ 902494 h 988219"/>
                <a:gd name="connsiteX60" fmla="*/ 192881 w 1376362"/>
                <a:gd name="connsiteY60" fmla="*/ 876300 h 988219"/>
                <a:gd name="connsiteX61" fmla="*/ 166687 w 1376362"/>
                <a:gd name="connsiteY61" fmla="*/ 840582 h 988219"/>
                <a:gd name="connsiteX62" fmla="*/ 147637 w 1376362"/>
                <a:gd name="connsiteY62" fmla="*/ 797719 h 988219"/>
                <a:gd name="connsiteX63" fmla="*/ 138112 w 1376362"/>
                <a:gd name="connsiteY63" fmla="*/ 750094 h 988219"/>
                <a:gd name="connsiteX64" fmla="*/ 133350 w 1376362"/>
                <a:gd name="connsiteY64" fmla="*/ 659607 h 988219"/>
                <a:gd name="connsiteX65" fmla="*/ 133350 w 1376362"/>
                <a:gd name="connsiteY65" fmla="*/ 500063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988219">
                  <a:moveTo>
                    <a:pt x="133350" y="500063"/>
                  </a:moveTo>
                  <a:lnTo>
                    <a:pt x="128587" y="383382"/>
                  </a:lnTo>
                  <a:lnTo>
                    <a:pt x="119062" y="247650"/>
                  </a:lnTo>
                  <a:lnTo>
                    <a:pt x="111918" y="173832"/>
                  </a:lnTo>
                  <a:lnTo>
                    <a:pt x="109537" y="138113"/>
                  </a:lnTo>
                  <a:lnTo>
                    <a:pt x="102393" y="109538"/>
                  </a:lnTo>
                  <a:lnTo>
                    <a:pt x="90487" y="85725"/>
                  </a:lnTo>
                  <a:lnTo>
                    <a:pt x="78581" y="71438"/>
                  </a:lnTo>
                  <a:lnTo>
                    <a:pt x="69056" y="61913"/>
                  </a:lnTo>
                  <a:lnTo>
                    <a:pt x="0" y="16669"/>
                  </a:lnTo>
                  <a:lnTo>
                    <a:pt x="297656" y="0"/>
                  </a:lnTo>
                  <a:lnTo>
                    <a:pt x="330993" y="42863"/>
                  </a:lnTo>
                  <a:lnTo>
                    <a:pt x="350043" y="73819"/>
                  </a:lnTo>
                  <a:lnTo>
                    <a:pt x="357187" y="97632"/>
                  </a:lnTo>
                  <a:lnTo>
                    <a:pt x="364331" y="145257"/>
                  </a:lnTo>
                  <a:lnTo>
                    <a:pt x="361950" y="197644"/>
                  </a:lnTo>
                  <a:lnTo>
                    <a:pt x="352425" y="254794"/>
                  </a:lnTo>
                  <a:lnTo>
                    <a:pt x="335756" y="354807"/>
                  </a:lnTo>
                  <a:lnTo>
                    <a:pt x="328612" y="435769"/>
                  </a:lnTo>
                  <a:cubicBezTo>
                    <a:pt x="327818" y="462757"/>
                    <a:pt x="327025" y="489744"/>
                    <a:pt x="326231" y="516732"/>
                  </a:cubicBezTo>
                  <a:lnTo>
                    <a:pt x="333375" y="633413"/>
                  </a:lnTo>
                  <a:lnTo>
                    <a:pt x="342900" y="666750"/>
                  </a:lnTo>
                  <a:lnTo>
                    <a:pt x="364331" y="700088"/>
                  </a:lnTo>
                  <a:lnTo>
                    <a:pt x="395287" y="731044"/>
                  </a:lnTo>
                  <a:lnTo>
                    <a:pt x="433387" y="759619"/>
                  </a:lnTo>
                  <a:lnTo>
                    <a:pt x="459581" y="773907"/>
                  </a:lnTo>
                  <a:lnTo>
                    <a:pt x="492918" y="788194"/>
                  </a:lnTo>
                  <a:lnTo>
                    <a:pt x="535781" y="797719"/>
                  </a:lnTo>
                  <a:lnTo>
                    <a:pt x="597693" y="804863"/>
                  </a:lnTo>
                  <a:lnTo>
                    <a:pt x="688181" y="809625"/>
                  </a:lnTo>
                  <a:lnTo>
                    <a:pt x="769143" y="807244"/>
                  </a:lnTo>
                  <a:lnTo>
                    <a:pt x="864393" y="800100"/>
                  </a:lnTo>
                  <a:lnTo>
                    <a:pt x="935831" y="788194"/>
                  </a:lnTo>
                  <a:lnTo>
                    <a:pt x="985837" y="766763"/>
                  </a:lnTo>
                  <a:lnTo>
                    <a:pt x="1035843" y="740569"/>
                  </a:lnTo>
                  <a:lnTo>
                    <a:pt x="1066800" y="723900"/>
                  </a:lnTo>
                  <a:lnTo>
                    <a:pt x="1076325" y="723900"/>
                  </a:lnTo>
                  <a:lnTo>
                    <a:pt x="1100137" y="731044"/>
                  </a:lnTo>
                  <a:lnTo>
                    <a:pt x="1176337" y="759619"/>
                  </a:lnTo>
                  <a:lnTo>
                    <a:pt x="1252537" y="792957"/>
                  </a:lnTo>
                  <a:lnTo>
                    <a:pt x="1319212" y="831057"/>
                  </a:lnTo>
                  <a:lnTo>
                    <a:pt x="1345406" y="847725"/>
                  </a:lnTo>
                  <a:lnTo>
                    <a:pt x="1364456" y="869157"/>
                  </a:lnTo>
                  <a:lnTo>
                    <a:pt x="1373981" y="883444"/>
                  </a:lnTo>
                  <a:lnTo>
                    <a:pt x="1376362" y="897732"/>
                  </a:lnTo>
                  <a:lnTo>
                    <a:pt x="1366837" y="919163"/>
                  </a:lnTo>
                  <a:lnTo>
                    <a:pt x="1354931" y="938213"/>
                  </a:lnTo>
                  <a:lnTo>
                    <a:pt x="1328737" y="962025"/>
                  </a:lnTo>
                  <a:lnTo>
                    <a:pt x="1307306" y="969169"/>
                  </a:lnTo>
                  <a:lnTo>
                    <a:pt x="1223962" y="981075"/>
                  </a:lnTo>
                  <a:lnTo>
                    <a:pt x="1145381" y="988219"/>
                  </a:lnTo>
                  <a:lnTo>
                    <a:pt x="1014412" y="988219"/>
                  </a:lnTo>
                  <a:lnTo>
                    <a:pt x="788193" y="983457"/>
                  </a:lnTo>
                  <a:lnTo>
                    <a:pt x="595312" y="976313"/>
                  </a:lnTo>
                  <a:lnTo>
                    <a:pt x="459581" y="966788"/>
                  </a:lnTo>
                  <a:lnTo>
                    <a:pt x="364331" y="959644"/>
                  </a:lnTo>
                  <a:lnTo>
                    <a:pt x="316706" y="947738"/>
                  </a:lnTo>
                  <a:lnTo>
                    <a:pt x="285750" y="935832"/>
                  </a:lnTo>
                  <a:lnTo>
                    <a:pt x="247650" y="919163"/>
                  </a:lnTo>
                  <a:lnTo>
                    <a:pt x="223837" y="902494"/>
                  </a:lnTo>
                  <a:lnTo>
                    <a:pt x="192881" y="876300"/>
                  </a:lnTo>
                  <a:lnTo>
                    <a:pt x="166687" y="840582"/>
                  </a:lnTo>
                  <a:lnTo>
                    <a:pt x="147637" y="797719"/>
                  </a:lnTo>
                  <a:lnTo>
                    <a:pt x="138112" y="750094"/>
                  </a:lnTo>
                  <a:lnTo>
                    <a:pt x="133350" y="659607"/>
                  </a:lnTo>
                  <a:lnTo>
                    <a:pt x="133350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8">
              <a:extLst>
                <a:ext uri="{FF2B5EF4-FFF2-40B4-BE49-F238E27FC236}">
                  <a16:creationId xmlns:a16="http://schemas.microsoft.com/office/drawing/2014/main" id="{BA71F9D1-C981-4261-BD5B-50A2AEF2EDAB}"/>
                </a:ext>
              </a:extLst>
            </p:cNvPr>
            <p:cNvSpPr/>
            <p:nvPr/>
          </p:nvSpPr>
          <p:spPr>
            <a:xfrm>
              <a:off x="5470525" y="3827463"/>
              <a:ext cx="461963" cy="1790700"/>
            </a:xfrm>
            <a:custGeom>
              <a:avLst/>
              <a:gdLst>
                <a:gd name="connsiteX0" fmla="*/ 188119 w 461963"/>
                <a:gd name="connsiteY0" fmla="*/ 1276350 h 1790700"/>
                <a:gd name="connsiteX1" fmla="*/ 185738 w 461963"/>
                <a:gd name="connsiteY1" fmla="*/ 1092994 h 1790700"/>
                <a:gd name="connsiteX2" fmla="*/ 188119 w 461963"/>
                <a:gd name="connsiteY2" fmla="*/ 900112 h 1790700"/>
                <a:gd name="connsiteX3" fmla="*/ 183357 w 461963"/>
                <a:gd name="connsiteY3" fmla="*/ 692944 h 1790700"/>
                <a:gd name="connsiteX4" fmla="*/ 178594 w 461963"/>
                <a:gd name="connsiteY4" fmla="*/ 571500 h 1790700"/>
                <a:gd name="connsiteX5" fmla="*/ 164307 w 461963"/>
                <a:gd name="connsiteY5" fmla="*/ 411956 h 1790700"/>
                <a:gd name="connsiteX6" fmla="*/ 157163 w 461963"/>
                <a:gd name="connsiteY6" fmla="*/ 326231 h 1790700"/>
                <a:gd name="connsiteX7" fmla="*/ 142875 w 461963"/>
                <a:gd name="connsiteY7" fmla="*/ 230981 h 1790700"/>
                <a:gd name="connsiteX8" fmla="*/ 135732 w 461963"/>
                <a:gd name="connsiteY8" fmla="*/ 207169 h 1790700"/>
                <a:gd name="connsiteX9" fmla="*/ 111919 w 461963"/>
                <a:gd name="connsiteY9" fmla="*/ 161925 h 1790700"/>
                <a:gd name="connsiteX10" fmla="*/ 85725 w 461963"/>
                <a:gd name="connsiteY10" fmla="*/ 126206 h 1790700"/>
                <a:gd name="connsiteX11" fmla="*/ 59532 w 461963"/>
                <a:gd name="connsiteY11" fmla="*/ 97631 h 1790700"/>
                <a:gd name="connsiteX12" fmla="*/ 30957 w 461963"/>
                <a:gd name="connsiteY12" fmla="*/ 69056 h 1790700"/>
                <a:gd name="connsiteX13" fmla="*/ 14288 w 461963"/>
                <a:gd name="connsiteY13" fmla="*/ 52387 h 1790700"/>
                <a:gd name="connsiteX14" fmla="*/ 0 w 461963"/>
                <a:gd name="connsiteY14" fmla="*/ 30956 h 1790700"/>
                <a:gd name="connsiteX15" fmla="*/ 4763 w 461963"/>
                <a:gd name="connsiteY15" fmla="*/ 14287 h 1790700"/>
                <a:gd name="connsiteX16" fmla="*/ 16669 w 461963"/>
                <a:gd name="connsiteY16" fmla="*/ 4762 h 1790700"/>
                <a:gd name="connsiteX17" fmla="*/ 33338 w 461963"/>
                <a:gd name="connsiteY17" fmla="*/ 0 h 1790700"/>
                <a:gd name="connsiteX18" fmla="*/ 50007 w 461963"/>
                <a:gd name="connsiteY18" fmla="*/ 0 h 1790700"/>
                <a:gd name="connsiteX19" fmla="*/ 76200 w 461963"/>
                <a:gd name="connsiteY19" fmla="*/ 4762 h 1790700"/>
                <a:gd name="connsiteX20" fmla="*/ 142875 w 461963"/>
                <a:gd name="connsiteY20" fmla="*/ 28575 h 1790700"/>
                <a:gd name="connsiteX21" fmla="*/ 214313 w 461963"/>
                <a:gd name="connsiteY21" fmla="*/ 59531 h 1790700"/>
                <a:gd name="connsiteX22" fmla="*/ 278607 w 461963"/>
                <a:gd name="connsiteY22" fmla="*/ 92869 h 1790700"/>
                <a:gd name="connsiteX23" fmla="*/ 340519 w 461963"/>
                <a:gd name="connsiteY23" fmla="*/ 128587 h 1790700"/>
                <a:gd name="connsiteX24" fmla="*/ 397669 w 461963"/>
                <a:gd name="connsiteY24" fmla="*/ 169069 h 1790700"/>
                <a:gd name="connsiteX25" fmla="*/ 433388 w 461963"/>
                <a:gd name="connsiteY25" fmla="*/ 197644 h 1790700"/>
                <a:gd name="connsiteX26" fmla="*/ 447675 w 461963"/>
                <a:gd name="connsiteY26" fmla="*/ 211931 h 1790700"/>
                <a:gd name="connsiteX27" fmla="*/ 457200 w 461963"/>
                <a:gd name="connsiteY27" fmla="*/ 228600 h 1790700"/>
                <a:gd name="connsiteX28" fmla="*/ 459582 w 461963"/>
                <a:gd name="connsiteY28" fmla="*/ 245269 h 1790700"/>
                <a:gd name="connsiteX29" fmla="*/ 461963 w 461963"/>
                <a:gd name="connsiteY29" fmla="*/ 266700 h 1790700"/>
                <a:gd name="connsiteX30" fmla="*/ 452438 w 461963"/>
                <a:gd name="connsiteY30" fmla="*/ 290512 h 1790700"/>
                <a:gd name="connsiteX31" fmla="*/ 435769 w 461963"/>
                <a:gd name="connsiteY31" fmla="*/ 309562 h 1790700"/>
                <a:gd name="connsiteX32" fmla="*/ 421482 w 461963"/>
                <a:gd name="connsiteY32" fmla="*/ 345281 h 1790700"/>
                <a:gd name="connsiteX33" fmla="*/ 411957 w 461963"/>
                <a:gd name="connsiteY33" fmla="*/ 409575 h 1790700"/>
                <a:gd name="connsiteX34" fmla="*/ 409575 w 461963"/>
                <a:gd name="connsiteY34" fmla="*/ 509587 h 1790700"/>
                <a:gd name="connsiteX35" fmla="*/ 404813 w 461963"/>
                <a:gd name="connsiteY35" fmla="*/ 621506 h 1790700"/>
                <a:gd name="connsiteX36" fmla="*/ 395288 w 461963"/>
                <a:gd name="connsiteY36" fmla="*/ 781050 h 1790700"/>
                <a:gd name="connsiteX37" fmla="*/ 388144 w 461963"/>
                <a:gd name="connsiteY37" fmla="*/ 890587 h 1790700"/>
                <a:gd name="connsiteX38" fmla="*/ 388144 w 461963"/>
                <a:gd name="connsiteY38" fmla="*/ 1762125 h 1790700"/>
                <a:gd name="connsiteX39" fmla="*/ 185738 w 461963"/>
                <a:gd name="connsiteY39" fmla="*/ 1790700 h 1790700"/>
                <a:gd name="connsiteX40" fmla="*/ 188119 w 461963"/>
                <a:gd name="connsiteY40" fmla="*/ 12763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1963" h="1790700">
                  <a:moveTo>
                    <a:pt x="188119" y="1276350"/>
                  </a:moveTo>
                  <a:cubicBezTo>
                    <a:pt x="188119" y="1160066"/>
                    <a:pt x="186532" y="1154113"/>
                    <a:pt x="185738" y="1092994"/>
                  </a:cubicBezTo>
                  <a:cubicBezTo>
                    <a:pt x="186532" y="1028700"/>
                    <a:pt x="187325" y="964406"/>
                    <a:pt x="188119" y="900112"/>
                  </a:cubicBezTo>
                  <a:lnTo>
                    <a:pt x="183357" y="692944"/>
                  </a:lnTo>
                  <a:lnTo>
                    <a:pt x="178594" y="571500"/>
                  </a:lnTo>
                  <a:lnTo>
                    <a:pt x="164307" y="411956"/>
                  </a:lnTo>
                  <a:lnTo>
                    <a:pt x="157163" y="326231"/>
                  </a:lnTo>
                  <a:lnTo>
                    <a:pt x="142875" y="230981"/>
                  </a:lnTo>
                  <a:lnTo>
                    <a:pt x="135732" y="207169"/>
                  </a:lnTo>
                  <a:lnTo>
                    <a:pt x="111919" y="161925"/>
                  </a:lnTo>
                  <a:lnTo>
                    <a:pt x="85725" y="126206"/>
                  </a:lnTo>
                  <a:lnTo>
                    <a:pt x="59532" y="97631"/>
                  </a:lnTo>
                  <a:lnTo>
                    <a:pt x="30957" y="69056"/>
                  </a:lnTo>
                  <a:lnTo>
                    <a:pt x="14288" y="52387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6669" y="4762"/>
                  </a:lnTo>
                  <a:lnTo>
                    <a:pt x="33338" y="0"/>
                  </a:lnTo>
                  <a:lnTo>
                    <a:pt x="50007" y="0"/>
                  </a:lnTo>
                  <a:lnTo>
                    <a:pt x="76200" y="4762"/>
                  </a:lnTo>
                  <a:lnTo>
                    <a:pt x="142875" y="28575"/>
                  </a:lnTo>
                  <a:lnTo>
                    <a:pt x="214313" y="59531"/>
                  </a:lnTo>
                  <a:lnTo>
                    <a:pt x="278607" y="92869"/>
                  </a:lnTo>
                  <a:lnTo>
                    <a:pt x="340519" y="128587"/>
                  </a:lnTo>
                  <a:lnTo>
                    <a:pt x="397669" y="169069"/>
                  </a:lnTo>
                  <a:lnTo>
                    <a:pt x="433388" y="197644"/>
                  </a:lnTo>
                  <a:lnTo>
                    <a:pt x="447675" y="211931"/>
                  </a:lnTo>
                  <a:lnTo>
                    <a:pt x="457200" y="228600"/>
                  </a:lnTo>
                  <a:lnTo>
                    <a:pt x="459582" y="245269"/>
                  </a:lnTo>
                  <a:lnTo>
                    <a:pt x="461963" y="266700"/>
                  </a:lnTo>
                  <a:lnTo>
                    <a:pt x="452438" y="290512"/>
                  </a:lnTo>
                  <a:lnTo>
                    <a:pt x="435769" y="309562"/>
                  </a:lnTo>
                  <a:lnTo>
                    <a:pt x="421482" y="345281"/>
                  </a:lnTo>
                  <a:lnTo>
                    <a:pt x="411957" y="409575"/>
                  </a:lnTo>
                  <a:lnTo>
                    <a:pt x="409575" y="509587"/>
                  </a:lnTo>
                  <a:lnTo>
                    <a:pt x="404813" y="621506"/>
                  </a:lnTo>
                  <a:lnTo>
                    <a:pt x="395288" y="781050"/>
                  </a:lnTo>
                  <a:lnTo>
                    <a:pt x="388144" y="890587"/>
                  </a:lnTo>
                  <a:lnTo>
                    <a:pt x="388144" y="1762125"/>
                  </a:lnTo>
                  <a:lnTo>
                    <a:pt x="185738" y="1790700"/>
                  </a:lnTo>
                  <a:cubicBezTo>
                    <a:pt x="186532" y="1626394"/>
                    <a:pt x="188119" y="1392634"/>
                    <a:pt x="188119" y="127635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9">
              <a:extLst>
                <a:ext uri="{FF2B5EF4-FFF2-40B4-BE49-F238E27FC236}">
                  <a16:creationId xmlns:a16="http://schemas.microsoft.com/office/drawing/2014/main" id="{237E915A-B59E-4581-9C2E-5D1987472343}"/>
                </a:ext>
              </a:extLst>
            </p:cNvPr>
            <p:cNvSpPr/>
            <p:nvPr/>
          </p:nvSpPr>
          <p:spPr>
            <a:xfrm>
              <a:off x="4024313" y="5413375"/>
              <a:ext cx="3276600" cy="515938"/>
            </a:xfrm>
            <a:custGeom>
              <a:avLst/>
              <a:gdLst>
                <a:gd name="connsiteX0" fmla="*/ 1216478 w 3276600"/>
                <a:gd name="connsiteY0" fmla="*/ 201386 h 517072"/>
                <a:gd name="connsiteX1" fmla="*/ 1515836 w 3276600"/>
                <a:gd name="connsiteY1" fmla="*/ 155122 h 517072"/>
                <a:gd name="connsiteX2" fmla="*/ 1654628 w 3276600"/>
                <a:gd name="connsiteY2" fmla="*/ 130629 h 517072"/>
                <a:gd name="connsiteX3" fmla="*/ 1945821 w 3276600"/>
                <a:gd name="connsiteY3" fmla="*/ 100693 h 517072"/>
                <a:gd name="connsiteX4" fmla="*/ 2168978 w 3276600"/>
                <a:gd name="connsiteY4" fmla="*/ 73479 h 517072"/>
                <a:gd name="connsiteX5" fmla="*/ 2343150 w 3276600"/>
                <a:gd name="connsiteY5" fmla="*/ 57150 h 517072"/>
                <a:gd name="connsiteX6" fmla="*/ 2468336 w 3276600"/>
                <a:gd name="connsiteY6" fmla="*/ 43543 h 517072"/>
                <a:gd name="connsiteX7" fmla="*/ 2544536 w 3276600"/>
                <a:gd name="connsiteY7" fmla="*/ 27215 h 517072"/>
                <a:gd name="connsiteX8" fmla="*/ 2675164 w 3276600"/>
                <a:gd name="connsiteY8" fmla="*/ 8165 h 517072"/>
                <a:gd name="connsiteX9" fmla="*/ 2789464 w 3276600"/>
                <a:gd name="connsiteY9" fmla="*/ 0 h 517072"/>
                <a:gd name="connsiteX10" fmla="*/ 2822121 w 3276600"/>
                <a:gd name="connsiteY10" fmla="*/ 2722 h 517072"/>
                <a:gd name="connsiteX11" fmla="*/ 2887436 w 3276600"/>
                <a:gd name="connsiteY11" fmla="*/ 13608 h 517072"/>
                <a:gd name="connsiteX12" fmla="*/ 2966357 w 3276600"/>
                <a:gd name="connsiteY12" fmla="*/ 38100 h 517072"/>
                <a:gd name="connsiteX13" fmla="*/ 3028950 w 3276600"/>
                <a:gd name="connsiteY13" fmla="*/ 62593 h 517072"/>
                <a:gd name="connsiteX14" fmla="*/ 3077936 w 3276600"/>
                <a:gd name="connsiteY14" fmla="*/ 87086 h 517072"/>
                <a:gd name="connsiteX15" fmla="*/ 3167743 w 3276600"/>
                <a:gd name="connsiteY15" fmla="*/ 138793 h 517072"/>
                <a:gd name="connsiteX16" fmla="*/ 3224893 w 3276600"/>
                <a:gd name="connsiteY16" fmla="*/ 174172 h 517072"/>
                <a:gd name="connsiteX17" fmla="*/ 3249386 w 3276600"/>
                <a:gd name="connsiteY17" fmla="*/ 193222 h 517072"/>
                <a:gd name="connsiteX18" fmla="*/ 3260271 w 3276600"/>
                <a:gd name="connsiteY18" fmla="*/ 204108 h 517072"/>
                <a:gd name="connsiteX19" fmla="*/ 3271157 w 3276600"/>
                <a:gd name="connsiteY19" fmla="*/ 223158 h 517072"/>
                <a:gd name="connsiteX20" fmla="*/ 3276600 w 3276600"/>
                <a:gd name="connsiteY20" fmla="*/ 250372 h 517072"/>
                <a:gd name="connsiteX21" fmla="*/ 3276600 w 3276600"/>
                <a:gd name="connsiteY21" fmla="*/ 280308 h 517072"/>
                <a:gd name="connsiteX22" fmla="*/ 3265714 w 3276600"/>
                <a:gd name="connsiteY22" fmla="*/ 296636 h 517072"/>
                <a:gd name="connsiteX23" fmla="*/ 3252107 w 3276600"/>
                <a:gd name="connsiteY23" fmla="*/ 307522 h 517072"/>
                <a:gd name="connsiteX24" fmla="*/ 3224893 w 3276600"/>
                <a:gd name="connsiteY24" fmla="*/ 315686 h 517072"/>
                <a:gd name="connsiteX25" fmla="*/ 3192236 w 3276600"/>
                <a:gd name="connsiteY25" fmla="*/ 318408 h 517072"/>
                <a:gd name="connsiteX26" fmla="*/ 3151414 w 3276600"/>
                <a:gd name="connsiteY26" fmla="*/ 312965 h 517072"/>
                <a:gd name="connsiteX27" fmla="*/ 3094264 w 3276600"/>
                <a:gd name="connsiteY27" fmla="*/ 302079 h 517072"/>
                <a:gd name="connsiteX28" fmla="*/ 2941864 w 3276600"/>
                <a:gd name="connsiteY28" fmla="*/ 274865 h 517072"/>
                <a:gd name="connsiteX29" fmla="*/ 2781300 w 3276600"/>
                <a:gd name="connsiteY29" fmla="*/ 258536 h 517072"/>
                <a:gd name="connsiteX30" fmla="*/ 2530928 w 3276600"/>
                <a:gd name="connsiteY30" fmla="*/ 244929 h 517072"/>
                <a:gd name="connsiteX31" fmla="*/ 2403021 w 3276600"/>
                <a:gd name="connsiteY31" fmla="*/ 253093 h 517072"/>
                <a:gd name="connsiteX32" fmla="*/ 2177143 w 3276600"/>
                <a:gd name="connsiteY32" fmla="*/ 266700 h 517072"/>
                <a:gd name="connsiteX33" fmla="*/ 1910443 w 3276600"/>
                <a:gd name="connsiteY33" fmla="*/ 288472 h 517072"/>
                <a:gd name="connsiteX34" fmla="*/ 1695450 w 3276600"/>
                <a:gd name="connsiteY34" fmla="*/ 307522 h 517072"/>
                <a:gd name="connsiteX35" fmla="*/ 1480457 w 3276600"/>
                <a:gd name="connsiteY35" fmla="*/ 334736 h 517072"/>
                <a:gd name="connsiteX36" fmla="*/ 1205593 w 3276600"/>
                <a:gd name="connsiteY36" fmla="*/ 381000 h 517072"/>
                <a:gd name="connsiteX37" fmla="*/ 914400 w 3276600"/>
                <a:gd name="connsiteY37" fmla="*/ 429986 h 517072"/>
                <a:gd name="connsiteX38" fmla="*/ 653143 w 3276600"/>
                <a:gd name="connsiteY38" fmla="*/ 476250 h 517072"/>
                <a:gd name="connsiteX39" fmla="*/ 487136 w 3276600"/>
                <a:gd name="connsiteY39" fmla="*/ 511629 h 517072"/>
                <a:gd name="connsiteX40" fmla="*/ 449036 w 3276600"/>
                <a:gd name="connsiteY40" fmla="*/ 517072 h 517072"/>
                <a:gd name="connsiteX41" fmla="*/ 410936 w 3276600"/>
                <a:gd name="connsiteY41" fmla="*/ 511629 h 517072"/>
                <a:gd name="connsiteX42" fmla="*/ 375557 w 3276600"/>
                <a:gd name="connsiteY42" fmla="*/ 500743 h 517072"/>
                <a:gd name="connsiteX43" fmla="*/ 293914 w 3276600"/>
                <a:gd name="connsiteY43" fmla="*/ 457200 h 517072"/>
                <a:gd name="connsiteX44" fmla="*/ 160564 w 3276600"/>
                <a:gd name="connsiteY44" fmla="*/ 356508 h 517072"/>
                <a:gd name="connsiteX45" fmla="*/ 62593 w 3276600"/>
                <a:gd name="connsiteY45" fmla="*/ 266700 h 517072"/>
                <a:gd name="connsiteX46" fmla="*/ 27214 w 3276600"/>
                <a:gd name="connsiteY46" fmla="*/ 228600 h 517072"/>
                <a:gd name="connsiteX47" fmla="*/ 10886 w 3276600"/>
                <a:gd name="connsiteY47" fmla="*/ 206829 h 517072"/>
                <a:gd name="connsiteX48" fmla="*/ 0 w 3276600"/>
                <a:gd name="connsiteY48" fmla="*/ 176893 h 517072"/>
                <a:gd name="connsiteX49" fmla="*/ 2721 w 3276600"/>
                <a:gd name="connsiteY49" fmla="*/ 163286 h 517072"/>
                <a:gd name="connsiteX50" fmla="*/ 10886 w 3276600"/>
                <a:gd name="connsiteY50" fmla="*/ 155122 h 517072"/>
                <a:gd name="connsiteX51" fmla="*/ 32657 w 3276600"/>
                <a:gd name="connsiteY51" fmla="*/ 160565 h 517072"/>
                <a:gd name="connsiteX52" fmla="*/ 62593 w 3276600"/>
                <a:gd name="connsiteY52" fmla="*/ 176893 h 517072"/>
                <a:gd name="connsiteX53" fmla="*/ 127907 w 3276600"/>
                <a:gd name="connsiteY53" fmla="*/ 201386 h 517072"/>
                <a:gd name="connsiteX54" fmla="*/ 263978 w 3276600"/>
                <a:gd name="connsiteY54" fmla="*/ 236765 h 517072"/>
                <a:gd name="connsiteX55" fmla="*/ 397328 w 3276600"/>
                <a:gd name="connsiteY55" fmla="*/ 261258 h 517072"/>
                <a:gd name="connsiteX56" fmla="*/ 527957 w 3276600"/>
                <a:gd name="connsiteY56" fmla="*/ 272143 h 517072"/>
                <a:gd name="connsiteX57" fmla="*/ 693964 w 3276600"/>
                <a:gd name="connsiteY57" fmla="*/ 263979 h 517072"/>
                <a:gd name="connsiteX58" fmla="*/ 966107 w 3276600"/>
                <a:gd name="connsiteY58" fmla="*/ 236765 h 517072"/>
                <a:gd name="connsiteX59" fmla="*/ 1216478 w 3276600"/>
                <a:gd name="connsiteY59" fmla="*/ 201386 h 51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76600" h="517072">
                  <a:moveTo>
                    <a:pt x="1216478" y="201386"/>
                  </a:moveTo>
                  <a:lnTo>
                    <a:pt x="1515836" y="155122"/>
                  </a:lnTo>
                  <a:lnTo>
                    <a:pt x="1654628" y="130629"/>
                  </a:lnTo>
                  <a:lnTo>
                    <a:pt x="1945821" y="100693"/>
                  </a:lnTo>
                  <a:lnTo>
                    <a:pt x="2168978" y="73479"/>
                  </a:lnTo>
                  <a:lnTo>
                    <a:pt x="2343150" y="57150"/>
                  </a:lnTo>
                  <a:lnTo>
                    <a:pt x="2468336" y="43543"/>
                  </a:lnTo>
                  <a:lnTo>
                    <a:pt x="2544536" y="27215"/>
                  </a:lnTo>
                  <a:lnTo>
                    <a:pt x="2675164" y="8165"/>
                  </a:lnTo>
                  <a:lnTo>
                    <a:pt x="2789464" y="0"/>
                  </a:lnTo>
                  <a:lnTo>
                    <a:pt x="2822121" y="2722"/>
                  </a:lnTo>
                  <a:lnTo>
                    <a:pt x="2887436" y="13608"/>
                  </a:lnTo>
                  <a:lnTo>
                    <a:pt x="2966357" y="38100"/>
                  </a:lnTo>
                  <a:lnTo>
                    <a:pt x="3028950" y="62593"/>
                  </a:lnTo>
                  <a:lnTo>
                    <a:pt x="3077936" y="87086"/>
                  </a:lnTo>
                  <a:lnTo>
                    <a:pt x="3167743" y="138793"/>
                  </a:lnTo>
                  <a:lnTo>
                    <a:pt x="3224893" y="174172"/>
                  </a:lnTo>
                  <a:lnTo>
                    <a:pt x="3249386" y="193222"/>
                  </a:lnTo>
                  <a:lnTo>
                    <a:pt x="3260271" y="204108"/>
                  </a:lnTo>
                  <a:lnTo>
                    <a:pt x="3271157" y="223158"/>
                  </a:lnTo>
                  <a:lnTo>
                    <a:pt x="3276600" y="250372"/>
                  </a:lnTo>
                  <a:lnTo>
                    <a:pt x="3276600" y="280308"/>
                  </a:lnTo>
                  <a:lnTo>
                    <a:pt x="3265714" y="296636"/>
                  </a:lnTo>
                  <a:lnTo>
                    <a:pt x="3252107" y="307522"/>
                  </a:lnTo>
                  <a:lnTo>
                    <a:pt x="3224893" y="315686"/>
                  </a:lnTo>
                  <a:lnTo>
                    <a:pt x="3192236" y="318408"/>
                  </a:lnTo>
                  <a:lnTo>
                    <a:pt x="3151414" y="312965"/>
                  </a:lnTo>
                  <a:lnTo>
                    <a:pt x="3094264" y="302079"/>
                  </a:lnTo>
                  <a:lnTo>
                    <a:pt x="2941864" y="274865"/>
                  </a:lnTo>
                  <a:lnTo>
                    <a:pt x="2781300" y="258536"/>
                  </a:lnTo>
                  <a:lnTo>
                    <a:pt x="2530928" y="244929"/>
                  </a:lnTo>
                  <a:lnTo>
                    <a:pt x="2403021" y="253093"/>
                  </a:lnTo>
                  <a:lnTo>
                    <a:pt x="2177143" y="266700"/>
                  </a:lnTo>
                  <a:lnTo>
                    <a:pt x="1910443" y="288472"/>
                  </a:lnTo>
                  <a:lnTo>
                    <a:pt x="1695450" y="307522"/>
                  </a:lnTo>
                  <a:lnTo>
                    <a:pt x="1480457" y="334736"/>
                  </a:lnTo>
                  <a:lnTo>
                    <a:pt x="1205593" y="381000"/>
                  </a:lnTo>
                  <a:lnTo>
                    <a:pt x="914400" y="429986"/>
                  </a:lnTo>
                  <a:lnTo>
                    <a:pt x="653143" y="476250"/>
                  </a:lnTo>
                  <a:lnTo>
                    <a:pt x="487136" y="511629"/>
                  </a:lnTo>
                  <a:lnTo>
                    <a:pt x="449036" y="517072"/>
                  </a:lnTo>
                  <a:lnTo>
                    <a:pt x="410936" y="511629"/>
                  </a:lnTo>
                  <a:lnTo>
                    <a:pt x="375557" y="500743"/>
                  </a:lnTo>
                  <a:lnTo>
                    <a:pt x="293914" y="457200"/>
                  </a:lnTo>
                  <a:lnTo>
                    <a:pt x="160564" y="356508"/>
                  </a:lnTo>
                  <a:lnTo>
                    <a:pt x="62593" y="266700"/>
                  </a:lnTo>
                  <a:lnTo>
                    <a:pt x="27214" y="228600"/>
                  </a:lnTo>
                  <a:lnTo>
                    <a:pt x="10886" y="206829"/>
                  </a:lnTo>
                  <a:lnTo>
                    <a:pt x="0" y="176893"/>
                  </a:lnTo>
                  <a:lnTo>
                    <a:pt x="2721" y="163286"/>
                  </a:lnTo>
                  <a:lnTo>
                    <a:pt x="10886" y="155122"/>
                  </a:lnTo>
                  <a:lnTo>
                    <a:pt x="32657" y="160565"/>
                  </a:lnTo>
                  <a:lnTo>
                    <a:pt x="62593" y="176893"/>
                  </a:lnTo>
                  <a:lnTo>
                    <a:pt x="127907" y="201386"/>
                  </a:lnTo>
                  <a:lnTo>
                    <a:pt x="263978" y="236765"/>
                  </a:lnTo>
                  <a:lnTo>
                    <a:pt x="397328" y="261258"/>
                  </a:lnTo>
                  <a:lnTo>
                    <a:pt x="527957" y="272143"/>
                  </a:lnTo>
                  <a:lnTo>
                    <a:pt x="693964" y="263979"/>
                  </a:lnTo>
                  <a:lnTo>
                    <a:pt x="966107" y="236765"/>
                  </a:lnTo>
                  <a:lnTo>
                    <a:pt x="1216478" y="20138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FF775979-98E5-4876-B2F0-8F9AB5EF32F2}"/>
              </a:ext>
            </a:extLst>
          </p:cNvPr>
          <p:cNvGrpSpPr/>
          <p:nvPr/>
        </p:nvGrpSpPr>
        <p:grpSpPr>
          <a:xfrm>
            <a:off x="2782888" y="1465263"/>
            <a:ext cx="4408487" cy="4378325"/>
            <a:chOff x="2782888" y="1465263"/>
            <a:chExt cx="4408487" cy="4378325"/>
          </a:xfrm>
        </p:grpSpPr>
        <p:sp>
          <p:nvSpPr>
            <p:cNvPr id="30" name="フリーフォーム 48">
              <a:extLst>
                <a:ext uri="{FF2B5EF4-FFF2-40B4-BE49-F238E27FC236}">
                  <a16:creationId xmlns:a16="http://schemas.microsoft.com/office/drawing/2014/main" id="{78F75785-84BD-4112-AD32-C33EF8ECC160}"/>
                </a:ext>
              </a:extLst>
            </p:cNvPr>
            <p:cNvSpPr/>
            <p:nvPr/>
          </p:nvSpPr>
          <p:spPr>
            <a:xfrm>
              <a:off x="3057525" y="1646238"/>
              <a:ext cx="1057275" cy="1403350"/>
            </a:xfrm>
            <a:custGeom>
              <a:avLst/>
              <a:gdLst>
                <a:gd name="connsiteX0" fmla="*/ 359569 w 1057275"/>
                <a:gd name="connsiteY0" fmla="*/ 342900 h 1404937"/>
                <a:gd name="connsiteX1" fmla="*/ 204788 w 1057275"/>
                <a:gd name="connsiteY1" fmla="*/ 404812 h 1404937"/>
                <a:gd name="connsiteX2" fmla="*/ 73819 w 1057275"/>
                <a:gd name="connsiteY2" fmla="*/ 457200 h 1404937"/>
                <a:gd name="connsiteX3" fmla="*/ 45244 w 1057275"/>
                <a:gd name="connsiteY3" fmla="*/ 471487 h 1404937"/>
                <a:gd name="connsiteX4" fmla="*/ 0 w 1057275"/>
                <a:gd name="connsiteY4" fmla="*/ 285750 h 1404937"/>
                <a:gd name="connsiteX5" fmla="*/ 88106 w 1057275"/>
                <a:gd name="connsiteY5" fmla="*/ 288131 h 1404937"/>
                <a:gd name="connsiteX6" fmla="*/ 159544 w 1057275"/>
                <a:gd name="connsiteY6" fmla="*/ 271462 h 1404937"/>
                <a:gd name="connsiteX7" fmla="*/ 257175 w 1057275"/>
                <a:gd name="connsiteY7" fmla="*/ 240506 h 1404937"/>
                <a:gd name="connsiteX8" fmla="*/ 347663 w 1057275"/>
                <a:gd name="connsiteY8" fmla="*/ 202406 h 1404937"/>
                <a:gd name="connsiteX9" fmla="*/ 461963 w 1057275"/>
                <a:gd name="connsiteY9" fmla="*/ 150019 h 1404937"/>
                <a:gd name="connsiteX10" fmla="*/ 581025 w 1057275"/>
                <a:gd name="connsiteY10" fmla="*/ 90487 h 1404937"/>
                <a:gd name="connsiteX11" fmla="*/ 657225 w 1057275"/>
                <a:gd name="connsiteY11" fmla="*/ 50006 h 1404937"/>
                <a:gd name="connsiteX12" fmla="*/ 731044 w 1057275"/>
                <a:gd name="connsiteY12" fmla="*/ 7144 h 1404937"/>
                <a:gd name="connsiteX13" fmla="*/ 745331 w 1057275"/>
                <a:gd name="connsiteY13" fmla="*/ 2381 h 1404937"/>
                <a:gd name="connsiteX14" fmla="*/ 750094 w 1057275"/>
                <a:gd name="connsiteY14" fmla="*/ 0 h 1404937"/>
                <a:gd name="connsiteX15" fmla="*/ 764381 w 1057275"/>
                <a:gd name="connsiteY15" fmla="*/ 4762 h 1404937"/>
                <a:gd name="connsiteX16" fmla="*/ 812006 w 1057275"/>
                <a:gd name="connsiteY16" fmla="*/ 40481 h 1404937"/>
                <a:gd name="connsiteX17" fmla="*/ 895350 w 1057275"/>
                <a:gd name="connsiteY17" fmla="*/ 109537 h 1404937"/>
                <a:gd name="connsiteX18" fmla="*/ 952500 w 1057275"/>
                <a:gd name="connsiteY18" fmla="*/ 161925 h 1404937"/>
                <a:gd name="connsiteX19" fmla="*/ 1007269 w 1057275"/>
                <a:gd name="connsiteY19" fmla="*/ 211931 h 1404937"/>
                <a:gd name="connsiteX20" fmla="*/ 1028700 w 1057275"/>
                <a:gd name="connsiteY20" fmla="*/ 230981 h 1404937"/>
                <a:gd name="connsiteX21" fmla="*/ 1042988 w 1057275"/>
                <a:gd name="connsiteY21" fmla="*/ 247650 h 1404937"/>
                <a:gd name="connsiteX22" fmla="*/ 1047750 w 1057275"/>
                <a:gd name="connsiteY22" fmla="*/ 254794 h 1404937"/>
                <a:gd name="connsiteX23" fmla="*/ 1052513 w 1057275"/>
                <a:gd name="connsiteY23" fmla="*/ 266700 h 1404937"/>
                <a:gd name="connsiteX24" fmla="*/ 1057275 w 1057275"/>
                <a:gd name="connsiteY24" fmla="*/ 288131 h 1404937"/>
                <a:gd name="connsiteX25" fmla="*/ 1054894 w 1057275"/>
                <a:gd name="connsiteY25" fmla="*/ 309562 h 1404937"/>
                <a:gd name="connsiteX26" fmla="*/ 1042988 w 1057275"/>
                <a:gd name="connsiteY26" fmla="*/ 330994 h 1404937"/>
                <a:gd name="connsiteX27" fmla="*/ 1026319 w 1057275"/>
                <a:gd name="connsiteY27" fmla="*/ 347662 h 1404937"/>
                <a:gd name="connsiteX28" fmla="*/ 1009650 w 1057275"/>
                <a:gd name="connsiteY28" fmla="*/ 359569 h 1404937"/>
                <a:gd name="connsiteX29" fmla="*/ 978694 w 1057275"/>
                <a:gd name="connsiteY29" fmla="*/ 404812 h 1404937"/>
                <a:gd name="connsiteX30" fmla="*/ 907256 w 1057275"/>
                <a:gd name="connsiteY30" fmla="*/ 531019 h 1404937"/>
                <a:gd name="connsiteX31" fmla="*/ 842963 w 1057275"/>
                <a:gd name="connsiteY31" fmla="*/ 650081 h 1404937"/>
                <a:gd name="connsiteX32" fmla="*/ 762000 w 1057275"/>
                <a:gd name="connsiteY32" fmla="*/ 814387 h 1404937"/>
                <a:gd name="connsiteX33" fmla="*/ 678656 w 1057275"/>
                <a:gd name="connsiteY33" fmla="*/ 990600 h 1404937"/>
                <a:gd name="connsiteX34" fmla="*/ 571500 w 1057275"/>
                <a:gd name="connsiteY34" fmla="*/ 1216819 h 1404937"/>
                <a:gd name="connsiteX35" fmla="*/ 516731 w 1057275"/>
                <a:gd name="connsiteY35" fmla="*/ 1340644 h 1404937"/>
                <a:gd name="connsiteX36" fmla="*/ 481013 w 1057275"/>
                <a:gd name="connsiteY36" fmla="*/ 1404937 h 1404937"/>
                <a:gd name="connsiteX37" fmla="*/ 464344 w 1057275"/>
                <a:gd name="connsiteY37" fmla="*/ 1393031 h 1404937"/>
                <a:gd name="connsiteX38" fmla="*/ 454819 w 1057275"/>
                <a:gd name="connsiteY38" fmla="*/ 1383506 h 1404937"/>
                <a:gd name="connsiteX39" fmla="*/ 442913 w 1057275"/>
                <a:gd name="connsiteY39" fmla="*/ 1369219 h 1404937"/>
                <a:gd name="connsiteX40" fmla="*/ 440531 w 1057275"/>
                <a:gd name="connsiteY40" fmla="*/ 1354931 h 1404937"/>
                <a:gd name="connsiteX41" fmla="*/ 440531 w 1057275"/>
                <a:gd name="connsiteY41" fmla="*/ 1340644 h 1404937"/>
                <a:gd name="connsiteX42" fmla="*/ 445294 w 1057275"/>
                <a:gd name="connsiteY42" fmla="*/ 1326356 h 1404937"/>
                <a:gd name="connsiteX43" fmla="*/ 454819 w 1057275"/>
                <a:gd name="connsiteY43" fmla="*/ 1304925 h 1404937"/>
                <a:gd name="connsiteX44" fmla="*/ 469106 w 1057275"/>
                <a:gd name="connsiteY44" fmla="*/ 1266825 h 1404937"/>
                <a:gd name="connsiteX45" fmla="*/ 507206 w 1057275"/>
                <a:gd name="connsiteY45" fmla="*/ 1128712 h 1404937"/>
                <a:gd name="connsiteX46" fmla="*/ 554831 w 1057275"/>
                <a:gd name="connsiteY46" fmla="*/ 964406 h 1404937"/>
                <a:gd name="connsiteX47" fmla="*/ 588169 w 1057275"/>
                <a:gd name="connsiteY47" fmla="*/ 821531 h 1404937"/>
                <a:gd name="connsiteX48" fmla="*/ 623888 w 1057275"/>
                <a:gd name="connsiteY48" fmla="*/ 669131 h 1404937"/>
                <a:gd name="connsiteX49" fmla="*/ 645319 w 1057275"/>
                <a:gd name="connsiteY49" fmla="*/ 554831 h 1404937"/>
                <a:gd name="connsiteX50" fmla="*/ 666750 w 1057275"/>
                <a:gd name="connsiteY50" fmla="*/ 416719 h 1404937"/>
                <a:gd name="connsiteX51" fmla="*/ 681038 w 1057275"/>
                <a:gd name="connsiteY51" fmla="*/ 300037 h 1404937"/>
                <a:gd name="connsiteX52" fmla="*/ 681038 w 1057275"/>
                <a:gd name="connsiteY52" fmla="*/ 257175 h 1404937"/>
                <a:gd name="connsiteX53" fmla="*/ 676275 w 1057275"/>
                <a:gd name="connsiteY53" fmla="*/ 245269 h 1404937"/>
                <a:gd name="connsiteX54" fmla="*/ 666750 w 1057275"/>
                <a:gd name="connsiteY54" fmla="*/ 238125 h 1404937"/>
                <a:gd name="connsiteX55" fmla="*/ 640556 w 1057275"/>
                <a:gd name="connsiteY55" fmla="*/ 238125 h 1404937"/>
                <a:gd name="connsiteX56" fmla="*/ 600075 w 1057275"/>
                <a:gd name="connsiteY56" fmla="*/ 250031 h 1404937"/>
                <a:gd name="connsiteX57" fmla="*/ 495300 w 1057275"/>
                <a:gd name="connsiteY57" fmla="*/ 292894 h 1404937"/>
                <a:gd name="connsiteX58" fmla="*/ 359569 w 1057275"/>
                <a:gd name="connsiteY58" fmla="*/ 34290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7275" h="1404937">
                  <a:moveTo>
                    <a:pt x="359569" y="342900"/>
                  </a:moveTo>
                  <a:lnTo>
                    <a:pt x="204788" y="404812"/>
                  </a:lnTo>
                  <a:lnTo>
                    <a:pt x="73819" y="457200"/>
                  </a:lnTo>
                  <a:lnTo>
                    <a:pt x="45244" y="471487"/>
                  </a:lnTo>
                  <a:lnTo>
                    <a:pt x="0" y="285750"/>
                  </a:lnTo>
                  <a:lnTo>
                    <a:pt x="88106" y="288131"/>
                  </a:lnTo>
                  <a:lnTo>
                    <a:pt x="159544" y="271462"/>
                  </a:lnTo>
                  <a:lnTo>
                    <a:pt x="257175" y="240506"/>
                  </a:lnTo>
                  <a:lnTo>
                    <a:pt x="347663" y="202406"/>
                  </a:lnTo>
                  <a:lnTo>
                    <a:pt x="461963" y="150019"/>
                  </a:lnTo>
                  <a:lnTo>
                    <a:pt x="581025" y="90487"/>
                  </a:lnTo>
                  <a:lnTo>
                    <a:pt x="657225" y="50006"/>
                  </a:lnTo>
                  <a:lnTo>
                    <a:pt x="731044" y="7144"/>
                  </a:lnTo>
                  <a:lnTo>
                    <a:pt x="745331" y="2381"/>
                  </a:lnTo>
                  <a:lnTo>
                    <a:pt x="750094" y="0"/>
                  </a:lnTo>
                  <a:lnTo>
                    <a:pt x="764381" y="4762"/>
                  </a:lnTo>
                  <a:lnTo>
                    <a:pt x="812006" y="40481"/>
                  </a:lnTo>
                  <a:lnTo>
                    <a:pt x="895350" y="109537"/>
                  </a:lnTo>
                  <a:lnTo>
                    <a:pt x="952500" y="161925"/>
                  </a:lnTo>
                  <a:lnTo>
                    <a:pt x="1007269" y="211931"/>
                  </a:lnTo>
                  <a:lnTo>
                    <a:pt x="1028700" y="230981"/>
                  </a:lnTo>
                  <a:lnTo>
                    <a:pt x="1042988" y="247650"/>
                  </a:lnTo>
                  <a:lnTo>
                    <a:pt x="1047750" y="254794"/>
                  </a:lnTo>
                  <a:lnTo>
                    <a:pt x="1052513" y="266700"/>
                  </a:lnTo>
                  <a:lnTo>
                    <a:pt x="1057275" y="288131"/>
                  </a:lnTo>
                  <a:lnTo>
                    <a:pt x="1054894" y="309562"/>
                  </a:lnTo>
                  <a:lnTo>
                    <a:pt x="1042988" y="330994"/>
                  </a:lnTo>
                  <a:lnTo>
                    <a:pt x="1026319" y="347662"/>
                  </a:lnTo>
                  <a:lnTo>
                    <a:pt x="1009650" y="359569"/>
                  </a:lnTo>
                  <a:lnTo>
                    <a:pt x="978694" y="404812"/>
                  </a:lnTo>
                  <a:lnTo>
                    <a:pt x="907256" y="531019"/>
                  </a:lnTo>
                  <a:lnTo>
                    <a:pt x="842963" y="650081"/>
                  </a:lnTo>
                  <a:lnTo>
                    <a:pt x="762000" y="814387"/>
                  </a:lnTo>
                  <a:lnTo>
                    <a:pt x="678656" y="990600"/>
                  </a:lnTo>
                  <a:lnTo>
                    <a:pt x="571500" y="1216819"/>
                  </a:lnTo>
                  <a:lnTo>
                    <a:pt x="516731" y="1340644"/>
                  </a:lnTo>
                  <a:lnTo>
                    <a:pt x="481013" y="1404937"/>
                  </a:lnTo>
                  <a:lnTo>
                    <a:pt x="464344" y="1393031"/>
                  </a:lnTo>
                  <a:lnTo>
                    <a:pt x="454819" y="1383506"/>
                  </a:lnTo>
                  <a:lnTo>
                    <a:pt x="442913" y="1369219"/>
                  </a:lnTo>
                  <a:lnTo>
                    <a:pt x="440531" y="1354931"/>
                  </a:lnTo>
                  <a:lnTo>
                    <a:pt x="440531" y="1340644"/>
                  </a:lnTo>
                  <a:lnTo>
                    <a:pt x="445294" y="1326356"/>
                  </a:lnTo>
                  <a:lnTo>
                    <a:pt x="454819" y="1304925"/>
                  </a:lnTo>
                  <a:lnTo>
                    <a:pt x="469106" y="1266825"/>
                  </a:lnTo>
                  <a:lnTo>
                    <a:pt x="507206" y="1128712"/>
                  </a:lnTo>
                  <a:lnTo>
                    <a:pt x="554831" y="964406"/>
                  </a:lnTo>
                  <a:lnTo>
                    <a:pt x="588169" y="821531"/>
                  </a:lnTo>
                  <a:lnTo>
                    <a:pt x="623888" y="669131"/>
                  </a:lnTo>
                  <a:lnTo>
                    <a:pt x="645319" y="554831"/>
                  </a:lnTo>
                  <a:lnTo>
                    <a:pt x="666750" y="416719"/>
                  </a:lnTo>
                  <a:lnTo>
                    <a:pt x="681038" y="300037"/>
                  </a:lnTo>
                  <a:lnTo>
                    <a:pt x="681038" y="257175"/>
                  </a:lnTo>
                  <a:lnTo>
                    <a:pt x="676275" y="245269"/>
                  </a:lnTo>
                  <a:lnTo>
                    <a:pt x="666750" y="238125"/>
                  </a:lnTo>
                  <a:lnTo>
                    <a:pt x="640556" y="238125"/>
                  </a:lnTo>
                  <a:lnTo>
                    <a:pt x="600075" y="250031"/>
                  </a:lnTo>
                  <a:lnTo>
                    <a:pt x="495300" y="292894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35348EBB-68A0-45BE-9F2A-F5F4A2F48B7F}"/>
                </a:ext>
              </a:extLst>
            </p:cNvPr>
            <p:cNvSpPr/>
            <p:nvPr/>
          </p:nvSpPr>
          <p:spPr>
            <a:xfrm>
              <a:off x="4403725" y="2090738"/>
              <a:ext cx="2206625" cy="423862"/>
            </a:xfrm>
            <a:custGeom>
              <a:avLst/>
              <a:gdLst>
                <a:gd name="connsiteX0" fmla="*/ 740569 w 2207419"/>
                <a:gd name="connsiteY0" fmla="*/ 381000 h 423862"/>
                <a:gd name="connsiteX1" fmla="*/ 935832 w 2207419"/>
                <a:gd name="connsiteY1" fmla="*/ 350043 h 423862"/>
                <a:gd name="connsiteX2" fmla="*/ 1059657 w 2207419"/>
                <a:gd name="connsiteY2" fmla="*/ 330993 h 423862"/>
                <a:gd name="connsiteX3" fmla="*/ 1233488 w 2207419"/>
                <a:gd name="connsiteY3" fmla="*/ 295275 h 423862"/>
                <a:gd name="connsiteX4" fmla="*/ 1476375 w 2207419"/>
                <a:gd name="connsiteY4" fmla="*/ 261937 h 423862"/>
                <a:gd name="connsiteX5" fmla="*/ 1697832 w 2207419"/>
                <a:gd name="connsiteY5" fmla="*/ 238125 h 423862"/>
                <a:gd name="connsiteX6" fmla="*/ 1928813 w 2207419"/>
                <a:gd name="connsiteY6" fmla="*/ 223837 h 423862"/>
                <a:gd name="connsiteX7" fmla="*/ 2071688 w 2207419"/>
                <a:gd name="connsiteY7" fmla="*/ 223837 h 423862"/>
                <a:gd name="connsiteX8" fmla="*/ 2133600 w 2207419"/>
                <a:gd name="connsiteY8" fmla="*/ 219075 h 423862"/>
                <a:gd name="connsiteX9" fmla="*/ 2169319 w 2207419"/>
                <a:gd name="connsiteY9" fmla="*/ 209550 h 423862"/>
                <a:gd name="connsiteX10" fmla="*/ 2197894 w 2207419"/>
                <a:gd name="connsiteY10" fmla="*/ 195262 h 423862"/>
                <a:gd name="connsiteX11" fmla="*/ 2202657 w 2207419"/>
                <a:gd name="connsiteY11" fmla="*/ 188118 h 423862"/>
                <a:gd name="connsiteX12" fmla="*/ 2207419 w 2207419"/>
                <a:gd name="connsiteY12" fmla="*/ 176212 h 423862"/>
                <a:gd name="connsiteX13" fmla="*/ 2207419 w 2207419"/>
                <a:gd name="connsiteY13" fmla="*/ 164306 h 423862"/>
                <a:gd name="connsiteX14" fmla="*/ 2202657 w 2207419"/>
                <a:gd name="connsiteY14" fmla="*/ 150018 h 423862"/>
                <a:gd name="connsiteX15" fmla="*/ 2183607 w 2207419"/>
                <a:gd name="connsiteY15" fmla="*/ 121443 h 423862"/>
                <a:gd name="connsiteX16" fmla="*/ 2164557 w 2207419"/>
                <a:gd name="connsiteY16" fmla="*/ 102393 h 423862"/>
                <a:gd name="connsiteX17" fmla="*/ 2133600 w 2207419"/>
                <a:gd name="connsiteY17" fmla="*/ 78581 h 423862"/>
                <a:gd name="connsiteX18" fmla="*/ 2095500 w 2207419"/>
                <a:gd name="connsiteY18" fmla="*/ 54768 h 423862"/>
                <a:gd name="connsiteX19" fmla="*/ 2045494 w 2207419"/>
                <a:gd name="connsiteY19" fmla="*/ 30956 h 423862"/>
                <a:gd name="connsiteX20" fmla="*/ 2005013 w 2207419"/>
                <a:gd name="connsiteY20" fmla="*/ 14287 h 423862"/>
                <a:gd name="connsiteX21" fmla="*/ 1947863 w 2207419"/>
                <a:gd name="connsiteY21" fmla="*/ 0 h 423862"/>
                <a:gd name="connsiteX22" fmla="*/ 1919288 w 2207419"/>
                <a:gd name="connsiteY22" fmla="*/ 0 h 423862"/>
                <a:gd name="connsiteX23" fmla="*/ 1897857 w 2207419"/>
                <a:gd name="connsiteY23" fmla="*/ 2381 h 423862"/>
                <a:gd name="connsiteX24" fmla="*/ 1838325 w 2207419"/>
                <a:gd name="connsiteY24" fmla="*/ 23812 h 423862"/>
                <a:gd name="connsiteX25" fmla="*/ 1769269 w 2207419"/>
                <a:gd name="connsiteY25" fmla="*/ 42862 h 423862"/>
                <a:gd name="connsiteX26" fmla="*/ 1659732 w 2207419"/>
                <a:gd name="connsiteY26" fmla="*/ 64293 h 423862"/>
                <a:gd name="connsiteX27" fmla="*/ 1535907 w 2207419"/>
                <a:gd name="connsiteY27" fmla="*/ 80962 h 423862"/>
                <a:gd name="connsiteX28" fmla="*/ 1393032 w 2207419"/>
                <a:gd name="connsiteY28" fmla="*/ 100012 h 423862"/>
                <a:gd name="connsiteX29" fmla="*/ 1264444 w 2207419"/>
                <a:gd name="connsiteY29" fmla="*/ 114300 h 423862"/>
                <a:gd name="connsiteX30" fmla="*/ 1052513 w 2207419"/>
                <a:gd name="connsiteY30" fmla="*/ 154781 h 423862"/>
                <a:gd name="connsiteX31" fmla="*/ 835819 w 2207419"/>
                <a:gd name="connsiteY31" fmla="*/ 190500 h 423862"/>
                <a:gd name="connsiteX32" fmla="*/ 631032 w 2207419"/>
                <a:gd name="connsiteY32" fmla="*/ 216693 h 423862"/>
                <a:gd name="connsiteX33" fmla="*/ 514350 w 2207419"/>
                <a:gd name="connsiteY33" fmla="*/ 226218 h 423862"/>
                <a:gd name="connsiteX34" fmla="*/ 447675 w 2207419"/>
                <a:gd name="connsiteY34" fmla="*/ 228600 h 423862"/>
                <a:gd name="connsiteX35" fmla="*/ 361950 w 2207419"/>
                <a:gd name="connsiteY35" fmla="*/ 226218 h 423862"/>
                <a:gd name="connsiteX36" fmla="*/ 280988 w 2207419"/>
                <a:gd name="connsiteY36" fmla="*/ 214312 h 423862"/>
                <a:gd name="connsiteX37" fmla="*/ 157163 w 2207419"/>
                <a:gd name="connsiteY37" fmla="*/ 188118 h 423862"/>
                <a:gd name="connsiteX38" fmla="*/ 71438 w 2207419"/>
                <a:gd name="connsiteY38" fmla="*/ 161925 h 423862"/>
                <a:gd name="connsiteX39" fmla="*/ 33338 w 2207419"/>
                <a:gd name="connsiteY39" fmla="*/ 150018 h 423862"/>
                <a:gd name="connsiteX40" fmla="*/ 21432 w 2207419"/>
                <a:gd name="connsiteY40" fmla="*/ 150018 h 423862"/>
                <a:gd name="connsiteX41" fmla="*/ 9525 w 2207419"/>
                <a:gd name="connsiteY41" fmla="*/ 152400 h 423862"/>
                <a:gd name="connsiteX42" fmla="*/ 2382 w 2207419"/>
                <a:gd name="connsiteY42" fmla="*/ 159543 h 423862"/>
                <a:gd name="connsiteX43" fmla="*/ 0 w 2207419"/>
                <a:gd name="connsiteY43" fmla="*/ 178593 h 423862"/>
                <a:gd name="connsiteX44" fmla="*/ 9525 w 2207419"/>
                <a:gd name="connsiteY44" fmla="*/ 202406 h 423862"/>
                <a:gd name="connsiteX45" fmla="*/ 40482 w 2207419"/>
                <a:gd name="connsiteY45" fmla="*/ 238125 h 423862"/>
                <a:gd name="connsiteX46" fmla="*/ 88107 w 2207419"/>
                <a:gd name="connsiteY46" fmla="*/ 283368 h 423862"/>
                <a:gd name="connsiteX47" fmla="*/ 145257 w 2207419"/>
                <a:gd name="connsiteY47" fmla="*/ 328612 h 423862"/>
                <a:gd name="connsiteX48" fmla="*/ 204788 w 2207419"/>
                <a:gd name="connsiteY48" fmla="*/ 366712 h 423862"/>
                <a:gd name="connsiteX49" fmla="*/ 254794 w 2207419"/>
                <a:gd name="connsiteY49" fmla="*/ 388143 h 423862"/>
                <a:gd name="connsiteX50" fmla="*/ 311944 w 2207419"/>
                <a:gd name="connsiteY50" fmla="*/ 409575 h 423862"/>
                <a:gd name="connsiteX51" fmla="*/ 383382 w 2207419"/>
                <a:gd name="connsiteY51" fmla="*/ 421481 h 423862"/>
                <a:gd name="connsiteX52" fmla="*/ 433388 w 2207419"/>
                <a:gd name="connsiteY52" fmla="*/ 423862 h 423862"/>
                <a:gd name="connsiteX53" fmla="*/ 616744 w 2207419"/>
                <a:gd name="connsiteY53" fmla="*/ 400050 h 423862"/>
                <a:gd name="connsiteX54" fmla="*/ 740569 w 2207419"/>
                <a:gd name="connsiteY54" fmla="*/ 3810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7419" h="423862">
                  <a:moveTo>
                    <a:pt x="740569" y="381000"/>
                  </a:moveTo>
                  <a:lnTo>
                    <a:pt x="935832" y="350043"/>
                  </a:lnTo>
                  <a:lnTo>
                    <a:pt x="1059657" y="330993"/>
                  </a:lnTo>
                  <a:lnTo>
                    <a:pt x="1233488" y="295275"/>
                  </a:lnTo>
                  <a:lnTo>
                    <a:pt x="1476375" y="261937"/>
                  </a:lnTo>
                  <a:lnTo>
                    <a:pt x="1697832" y="238125"/>
                  </a:lnTo>
                  <a:lnTo>
                    <a:pt x="1928813" y="223837"/>
                  </a:lnTo>
                  <a:lnTo>
                    <a:pt x="2071688" y="223837"/>
                  </a:lnTo>
                  <a:lnTo>
                    <a:pt x="2133600" y="219075"/>
                  </a:lnTo>
                  <a:lnTo>
                    <a:pt x="2169319" y="209550"/>
                  </a:lnTo>
                  <a:lnTo>
                    <a:pt x="2197894" y="195262"/>
                  </a:lnTo>
                  <a:lnTo>
                    <a:pt x="2202657" y="188118"/>
                  </a:lnTo>
                  <a:lnTo>
                    <a:pt x="2207419" y="176212"/>
                  </a:lnTo>
                  <a:lnTo>
                    <a:pt x="2207419" y="164306"/>
                  </a:lnTo>
                  <a:lnTo>
                    <a:pt x="2202657" y="150018"/>
                  </a:lnTo>
                  <a:lnTo>
                    <a:pt x="2183607" y="121443"/>
                  </a:lnTo>
                  <a:lnTo>
                    <a:pt x="2164557" y="102393"/>
                  </a:lnTo>
                  <a:lnTo>
                    <a:pt x="2133600" y="78581"/>
                  </a:lnTo>
                  <a:lnTo>
                    <a:pt x="2095500" y="54768"/>
                  </a:lnTo>
                  <a:lnTo>
                    <a:pt x="2045494" y="30956"/>
                  </a:lnTo>
                  <a:lnTo>
                    <a:pt x="2005013" y="14287"/>
                  </a:lnTo>
                  <a:lnTo>
                    <a:pt x="1947863" y="0"/>
                  </a:lnTo>
                  <a:lnTo>
                    <a:pt x="1919288" y="0"/>
                  </a:lnTo>
                  <a:lnTo>
                    <a:pt x="1897857" y="2381"/>
                  </a:lnTo>
                  <a:lnTo>
                    <a:pt x="1838325" y="23812"/>
                  </a:lnTo>
                  <a:lnTo>
                    <a:pt x="1769269" y="42862"/>
                  </a:lnTo>
                  <a:lnTo>
                    <a:pt x="1659732" y="64293"/>
                  </a:lnTo>
                  <a:lnTo>
                    <a:pt x="1535907" y="80962"/>
                  </a:lnTo>
                  <a:lnTo>
                    <a:pt x="1393032" y="100012"/>
                  </a:lnTo>
                  <a:lnTo>
                    <a:pt x="1264444" y="114300"/>
                  </a:lnTo>
                  <a:lnTo>
                    <a:pt x="1052513" y="154781"/>
                  </a:lnTo>
                  <a:lnTo>
                    <a:pt x="835819" y="190500"/>
                  </a:lnTo>
                  <a:lnTo>
                    <a:pt x="631032" y="216693"/>
                  </a:lnTo>
                  <a:lnTo>
                    <a:pt x="514350" y="226218"/>
                  </a:lnTo>
                  <a:lnTo>
                    <a:pt x="447675" y="228600"/>
                  </a:lnTo>
                  <a:lnTo>
                    <a:pt x="361950" y="226218"/>
                  </a:lnTo>
                  <a:lnTo>
                    <a:pt x="280988" y="214312"/>
                  </a:lnTo>
                  <a:lnTo>
                    <a:pt x="157163" y="188118"/>
                  </a:lnTo>
                  <a:lnTo>
                    <a:pt x="71438" y="161925"/>
                  </a:lnTo>
                  <a:lnTo>
                    <a:pt x="33338" y="150018"/>
                  </a:lnTo>
                  <a:lnTo>
                    <a:pt x="21432" y="150018"/>
                  </a:lnTo>
                  <a:lnTo>
                    <a:pt x="9525" y="152400"/>
                  </a:lnTo>
                  <a:lnTo>
                    <a:pt x="2382" y="159543"/>
                  </a:lnTo>
                  <a:lnTo>
                    <a:pt x="0" y="178593"/>
                  </a:lnTo>
                  <a:lnTo>
                    <a:pt x="9525" y="202406"/>
                  </a:lnTo>
                  <a:lnTo>
                    <a:pt x="40482" y="238125"/>
                  </a:lnTo>
                  <a:lnTo>
                    <a:pt x="88107" y="283368"/>
                  </a:lnTo>
                  <a:lnTo>
                    <a:pt x="145257" y="328612"/>
                  </a:lnTo>
                  <a:lnTo>
                    <a:pt x="204788" y="366712"/>
                  </a:lnTo>
                  <a:lnTo>
                    <a:pt x="254794" y="388143"/>
                  </a:lnTo>
                  <a:lnTo>
                    <a:pt x="311944" y="409575"/>
                  </a:lnTo>
                  <a:lnTo>
                    <a:pt x="383382" y="421481"/>
                  </a:lnTo>
                  <a:lnTo>
                    <a:pt x="433388" y="423862"/>
                  </a:lnTo>
                  <a:lnTo>
                    <a:pt x="616744" y="400050"/>
                  </a:lnTo>
                  <a:lnTo>
                    <a:pt x="740569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7">
              <a:extLst>
                <a:ext uri="{FF2B5EF4-FFF2-40B4-BE49-F238E27FC236}">
                  <a16:creationId xmlns:a16="http://schemas.microsoft.com/office/drawing/2014/main" id="{13127D9B-EC4F-4178-B2AA-E4B7597FAEFC}"/>
                </a:ext>
              </a:extLst>
            </p:cNvPr>
            <p:cNvSpPr/>
            <p:nvPr/>
          </p:nvSpPr>
          <p:spPr>
            <a:xfrm>
              <a:off x="4418013" y="4414838"/>
              <a:ext cx="2259012" cy="457200"/>
            </a:xfrm>
            <a:custGeom>
              <a:avLst/>
              <a:gdLst>
                <a:gd name="connsiteX0" fmla="*/ 747712 w 2259806"/>
                <a:gd name="connsiteY0" fmla="*/ 211931 h 457200"/>
                <a:gd name="connsiteX1" fmla="*/ 885825 w 2259806"/>
                <a:gd name="connsiteY1" fmla="*/ 190500 h 457200"/>
                <a:gd name="connsiteX2" fmla="*/ 1052512 w 2259806"/>
                <a:gd name="connsiteY2" fmla="*/ 161925 h 457200"/>
                <a:gd name="connsiteX3" fmla="*/ 1114425 w 2259806"/>
                <a:gd name="connsiteY3" fmla="*/ 150018 h 457200"/>
                <a:gd name="connsiteX4" fmla="*/ 1266825 w 2259806"/>
                <a:gd name="connsiteY4" fmla="*/ 133350 h 457200"/>
                <a:gd name="connsiteX5" fmla="*/ 1428750 w 2259806"/>
                <a:gd name="connsiteY5" fmla="*/ 114300 h 457200"/>
                <a:gd name="connsiteX6" fmla="*/ 1521619 w 2259806"/>
                <a:gd name="connsiteY6" fmla="*/ 97631 h 457200"/>
                <a:gd name="connsiteX7" fmla="*/ 1619250 w 2259806"/>
                <a:gd name="connsiteY7" fmla="*/ 78581 h 457200"/>
                <a:gd name="connsiteX8" fmla="*/ 1714500 w 2259806"/>
                <a:gd name="connsiteY8" fmla="*/ 57150 h 457200"/>
                <a:gd name="connsiteX9" fmla="*/ 1807369 w 2259806"/>
                <a:gd name="connsiteY9" fmla="*/ 26193 h 457200"/>
                <a:gd name="connsiteX10" fmla="*/ 1869281 w 2259806"/>
                <a:gd name="connsiteY10" fmla="*/ 2381 h 457200"/>
                <a:gd name="connsiteX11" fmla="*/ 1883569 w 2259806"/>
                <a:gd name="connsiteY11" fmla="*/ 0 h 457200"/>
                <a:gd name="connsiteX12" fmla="*/ 1902619 w 2259806"/>
                <a:gd name="connsiteY12" fmla="*/ 0 h 457200"/>
                <a:gd name="connsiteX13" fmla="*/ 1955006 w 2259806"/>
                <a:gd name="connsiteY13" fmla="*/ 9525 h 457200"/>
                <a:gd name="connsiteX14" fmla="*/ 2031206 w 2259806"/>
                <a:gd name="connsiteY14" fmla="*/ 26193 h 457200"/>
                <a:gd name="connsiteX15" fmla="*/ 2097881 w 2259806"/>
                <a:gd name="connsiteY15" fmla="*/ 47625 h 457200"/>
                <a:gd name="connsiteX16" fmla="*/ 2155031 w 2259806"/>
                <a:gd name="connsiteY16" fmla="*/ 71437 h 457200"/>
                <a:gd name="connsiteX17" fmla="*/ 2188369 w 2259806"/>
                <a:gd name="connsiteY17" fmla="*/ 88106 h 457200"/>
                <a:gd name="connsiteX18" fmla="*/ 2214562 w 2259806"/>
                <a:gd name="connsiteY18" fmla="*/ 100012 h 457200"/>
                <a:gd name="connsiteX19" fmla="*/ 2235994 w 2259806"/>
                <a:gd name="connsiteY19" fmla="*/ 116681 h 457200"/>
                <a:gd name="connsiteX20" fmla="*/ 2247900 w 2259806"/>
                <a:gd name="connsiteY20" fmla="*/ 128587 h 457200"/>
                <a:gd name="connsiteX21" fmla="*/ 2257425 w 2259806"/>
                <a:gd name="connsiteY21" fmla="*/ 142875 h 457200"/>
                <a:gd name="connsiteX22" fmla="*/ 2259806 w 2259806"/>
                <a:gd name="connsiteY22" fmla="*/ 154781 h 457200"/>
                <a:gd name="connsiteX23" fmla="*/ 2257425 w 2259806"/>
                <a:gd name="connsiteY23" fmla="*/ 176212 h 457200"/>
                <a:gd name="connsiteX24" fmla="*/ 2240756 w 2259806"/>
                <a:gd name="connsiteY24" fmla="*/ 202406 h 457200"/>
                <a:gd name="connsiteX25" fmla="*/ 2212181 w 2259806"/>
                <a:gd name="connsiteY25" fmla="*/ 226218 h 457200"/>
                <a:gd name="connsiteX26" fmla="*/ 2181225 w 2259806"/>
                <a:gd name="connsiteY26" fmla="*/ 245268 h 457200"/>
                <a:gd name="connsiteX27" fmla="*/ 2157412 w 2259806"/>
                <a:gd name="connsiteY27" fmla="*/ 245268 h 457200"/>
                <a:gd name="connsiteX28" fmla="*/ 2021681 w 2259806"/>
                <a:gd name="connsiteY28" fmla="*/ 254793 h 457200"/>
                <a:gd name="connsiteX29" fmla="*/ 1824037 w 2259806"/>
                <a:gd name="connsiteY29" fmla="*/ 264318 h 457200"/>
                <a:gd name="connsiteX30" fmla="*/ 1724025 w 2259806"/>
                <a:gd name="connsiteY30" fmla="*/ 264318 h 457200"/>
                <a:gd name="connsiteX31" fmla="*/ 1585912 w 2259806"/>
                <a:gd name="connsiteY31" fmla="*/ 271462 h 457200"/>
                <a:gd name="connsiteX32" fmla="*/ 1485900 w 2259806"/>
                <a:gd name="connsiteY32" fmla="*/ 283368 h 457200"/>
                <a:gd name="connsiteX33" fmla="*/ 1340644 w 2259806"/>
                <a:gd name="connsiteY33" fmla="*/ 302418 h 457200"/>
                <a:gd name="connsiteX34" fmla="*/ 1257300 w 2259806"/>
                <a:gd name="connsiteY34" fmla="*/ 314325 h 457200"/>
                <a:gd name="connsiteX35" fmla="*/ 1104900 w 2259806"/>
                <a:gd name="connsiteY35" fmla="*/ 359568 h 457200"/>
                <a:gd name="connsiteX36" fmla="*/ 1045369 w 2259806"/>
                <a:gd name="connsiteY36" fmla="*/ 357187 h 457200"/>
                <a:gd name="connsiteX37" fmla="*/ 938212 w 2259806"/>
                <a:gd name="connsiteY37" fmla="*/ 366712 h 457200"/>
                <a:gd name="connsiteX38" fmla="*/ 807244 w 2259806"/>
                <a:gd name="connsiteY38" fmla="*/ 385762 h 457200"/>
                <a:gd name="connsiteX39" fmla="*/ 711994 w 2259806"/>
                <a:gd name="connsiteY39" fmla="*/ 400050 h 457200"/>
                <a:gd name="connsiteX40" fmla="*/ 569119 w 2259806"/>
                <a:gd name="connsiteY40" fmla="*/ 423862 h 457200"/>
                <a:gd name="connsiteX41" fmla="*/ 464344 w 2259806"/>
                <a:gd name="connsiteY41" fmla="*/ 442912 h 457200"/>
                <a:gd name="connsiteX42" fmla="*/ 428625 w 2259806"/>
                <a:gd name="connsiteY42" fmla="*/ 452437 h 457200"/>
                <a:gd name="connsiteX43" fmla="*/ 397669 w 2259806"/>
                <a:gd name="connsiteY43" fmla="*/ 457200 h 457200"/>
                <a:gd name="connsiteX44" fmla="*/ 359569 w 2259806"/>
                <a:gd name="connsiteY44" fmla="*/ 452437 h 457200"/>
                <a:gd name="connsiteX45" fmla="*/ 319087 w 2259806"/>
                <a:gd name="connsiteY45" fmla="*/ 442912 h 457200"/>
                <a:gd name="connsiteX46" fmla="*/ 292894 w 2259806"/>
                <a:gd name="connsiteY46" fmla="*/ 431006 h 457200"/>
                <a:gd name="connsiteX47" fmla="*/ 230981 w 2259806"/>
                <a:gd name="connsiteY47" fmla="*/ 390525 h 457200"/>
                <a:gd name="connsiteX48" fmla="*/ 169069 w 2259806"/>
                <a:gd name="connsiteY48" fmla="*/ 345281 h 457200"/>
                <a:gd name="connsiteX49" fmla="*/ 119062 w 2259806"/>
                <a:gd name="connsiteY49" fmla="*/ 302418 h 457200"/>
                <a:gd name="connsiteX50" fmla="*/ 57150 w 2259806"/>
                <a:gd name="connsiteY50" fmla="*/ 240506 h 457200"/>
                <a:gd name="connsiteX51" fmla="*/ 21431 w 2259806"/>
                <a:gd name="connsiteY51" fmla="*/ 197643 h 457200"/>
                <a:gd name="connsiteX52" fmla="*/ 2381 w 2259806"/>
                <a:gd name="connsiteY52" fmla="*/ 169068 h 457200"/>
                <a:gd name="connsiteX53" fmla="*/ 0 w 2259806"/>
                <a:gd name="connsiteY53" fmla="*/ 154781 h 457200"/>
                <a:gd name="connsiteX54" fmla="*/ 2381 w 2259806"/>
                <a:gd name="connsiteY54" fmla="*/ 145256 h 457200"/>
                <a:gd name="connsiteX55" fmla="*/ 14287 w 2259806"/>
                <a:gd name="connsiteY55" fmla="*/ 135731 h 457200"/>
                <a:gd name="connsiteX56" fmla="*/ 26194 w 2259806"/>
                <a:gd name="connsiteY56" fmla="*/ 133350 h 457200"/>
                <a:gd name="connsiteX57" fmla="*/ 52387 w 2259806"/>
                <a:gd name="connsiteY57" fmla="*/ 142875 h 457200"/>
                <a:gd name="connsiteX58" fmla="*/ 92869 w 2259806"/>
                <a:gd name="connsiteY58" fmla="*/ 164306 h 457200"/>
                <a:gd name="connsiteX59" fmla="*/ 164306 w 2259806"/>
                <a:gd name="connsiteY59" fmla="*/ 197643 h 457200"/>
                <a:gd name="connsiteX60" fmla="*/ 233362 w 2259806"/>
                <a:gd name="connsiteY60" fmla="*/ 223837 h 457200"/>
                <a:gd name="connsiteX61" fmla="*/ 278606 w 2259806"/>
                <a:gd name="connsiteY61" fmla="*/ 235743 h 457200"/>
                <a:gd name="connsiteX62" fmla="*/ 338137 w 2259806"/>
                <a:gd name="connsiteY62" fmla="*/ 245268 h 457200"/>
                <a:gd name="connsiteX63" fmla="*/ 409575 w 2259806"/>
                <a:gd name="connsiteY63" fmla="*/ 247650 h 457200"/>
                <a:gd name="connsiteX64" fmla="*/ 604837 w 2259806"/>
                <a:gd name="connsiteY64" fmla="*/ 230981 h 457200"/>
                <a:gd name="connsiteX65" fmla="*/ 747712 w 2259806"/>
                <a:gd name="connsiteY65" fmla="*/ 2119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9806" h="457200">
                  <a:moveTo>
                    <a:pt x="747712" y="211931"/>
                  </a:moveTo>
                  <a:lnTo>
                    <a:pt x="885825" y="190500"/>
                  </a:lnTo>
                  <a:lnTo>
                    <a:pt x="1052512" y="161925"/>
                  </a:lnTo>
                  <a:lnTo>
                    <a:pt x="1114425" y="150018"/>
                  </a:lnTo>
                  <a:lnTo>
                    <a:pt x="1266825" y="133350"/>
                  </a:lnTo>
                  <a:lnTo>
                    <a:pt x="1428750" y="114300"/>
                  </a:lnTo>
                  <a:lnTo>
                    <a:pt x="1521619" y="97631"/>
                  </a:lnTo>
                  <a:lnTo>
                    <a:pt x="1619250" y="78581"/>
                  </a:lnTo>
                  <a:lnTo>
                    <a:pt x="1714500" y="57150"/>
                  </a:lnTo>
                  <a:lnTo>
                    <a:pt x="1807369" y="26193"/>
                  </a:lnTo>
                  <a:lnTo>
                    <a:pt x="1869281" y="2381"/>
                  </a:lnTo>
                  <a:lnTo>
                    <a:pt x="1883569" y="0"/>
                  </a:lnTo>
                  <a:lnTo>
                    <a:pt x="1902619" y="0"/>
                  </a:lnTo>
                  <a:lnTo>
                    <a:pt x="1955006" y="9525"/>
                  </a:lnTo>
                  <a:lnTo>
                    <a:pt x="2031206" y="26193"/>
                  </a:lnTo>
                  <a:lnTo>
                    <a:pt x="2097881" y="47625"/>
                  </a:lnTo>
                  <a:lnTo>
                    <a:pt x="2155031" y="71437"/>
                  </a:lnTo>
                  <a:lnTo>
                    <a:pt x="2188369" y="88106"/>
                  </a:lnTo>
                  <a:lnTo>
                    <a:pt x="2214562" y="100012"/>
                  </a:lnTo>
                  <a:lnTo>
                    <a:pt x="2235994" y="116681"/>
                  </a:lnTo>
                  <a:lnTo>
                    <a:pt x="2247900" y="128587"/>
                  </a:lnTo>
                  <a:lnTo>
                    <a:pt x="2257425" y="142875"/>
                  </a:lnTo>
                  <a:lnTo>
                    <a:pt x="2259806" y="154781"/>
                  </a:lnTo>
                  <a:lnTo>
                    <a:pt x="2257425" y="176212"/>
                  </a:lnTo>
                  <a:lnTo>
                    <a:pt x="2240756" y="202406"/>
                  </a:lnTo>
                  <a:lnTo>
                    <a:pt x="2212181" y="226218"/>
                  </a:lnTo>
                  <a:lnTo>
                    <a:pt x="2181225" y="245268"/>
                  </a:lnTo>
                  <a:lnTo>
                    <a:pt x="2157412" y="245268"/>
                  </a:lnTo>
                  <a:lnTo>
                    <a:pt x="2021681" y="254793"/>
                  </a:lnTo>
                  <a:lnTo>
                    <a:pt x="1824037" y="264318"/>
                  </a:lnTo>
                  <a:lnTo>
                    <a:pt x="1724025" y="264318"/>
                  </a:lnTo>
                  <a:lnTo>
                    <a:pt x="1585912" y="271462"/>
                  </a:lnTo>
                  <a:lnTo>
                    <a:pt x="1485900" y="283368"/>
                  </a:lnTo>
                  <a:lnTo>
                    <a:pt x="1340644" y="302418"/>
                  </a:lnTo>
                  <a:lnTo>
                    <a:pt x="1257300" y="314325"/>
                  </a:lnTo>
                  <a:lnTo>
                    <a:pt x="1104900" y="359568"/>
                  </a:lnTo>
                  <a:lnTo>
                    <a:pt x="1045369" y="357187"/>
                  </a:lnTo>
                  <a:lnTo>
                    <a:pt x="938212" y="366712"/>
                  </a:lnTo>
                  <a:lnTo>
                    <a:pt x="807244" y="385762"/>
                  </a:lnTo>
                  <a:lnTo>
                    <a:pt x="711994" y="400050"/>
                  </a:lnTo>
                  <a:lnTo>
                    <a:pt x="569119" y="423862"/>
                  </a:lnTo>
                  <a:lnTo>
                    <a:pt x="464344" y="442912"/>
                  </a:lnTo>
                  <a:lnTo>
                    <a:pt x="428625" y="452437"/>
                  </a:lnTo>
                  <a:lnTo>
                    <a:pt x="397669" y="457200"/>
                  </a:lnTo>
                  <a:lnTo>
                    <a:pt x="359569" y="452437"/>
                  </a:lnTo>
                  <a:lnTo>
                    <a:pt x="319087" y="442912"/>
                  </a:lnTo>
                  <a:lnTo>
                    <a:pt x="292894" y="431006"/>
                  </a:lnTo>
                  <a:lnTo>
                    <a:pt x="230981" y="390525"/>
                  </a:lnTo>
                  <a:lnTo>
                    <a:pt x="169069" y="345281"/>
                  </a:lnTo>
                  <a:lnTo>
                    <a:pt x="119062" y="302418"/>
                  </a:lnTo>
                  <a:lnTo>
                    <a:pt x="57150" y="240506"/>
                  </a:lnTo>
                  <a:lnTo>
                    <a:pt x="21431" y="197643"/>
                  </a:lnTo>
                  <a:lnTo>
                    <a:pt x="2381" y="169068"/>
                  </a:lnTo>
                  <a:lnTo>
                    <a:pt x="0" y="154781"/>
                  </a:lnTo>
                  <a:lnTo>
                    <a:pt x="2381" y="145256"/>
                  </a:lnTo>
                  <a:lnTo>
                    <a:pt x="14287" y="135731"/>
                  </a:lnTo>
                  <a:lnTo>
                    <a:pt x="26194" y="133350"/>
                  </a:lnTo>
                  <a:lnTo>
                    <a:pt x="52387" y="142875"/>
                  </a:lnTo>
                  <a:lnTo>
                    <a:pt x="92869" y="164306"/>
                  </a:lnTo>
                  <a:lnTo>
                    <a:pt x="164306" y="197643"/>
                  </a:lnTo>
                  <a:lnTo>
                    <a:pt x="233362" y="223837"/>
                  </a:lnTo>
                  <a:lnTo>
                    <a:pt x="278606" y="235743"/>
                  </a:lnTo>
                  <a:lnTo>
                    <a:pt x="338137" y="245268"/>
                  </a:lnTo>
                  <a:lnTo>
                    <a:pt x="409575" y="247650"/>
                  </a:lnTo>
                  <a:lnTo>
                    <a:pt x="604837" y="230981"/>
                  </a:lnTo>
                  <a:lnTo>
                    <a:pt x="74771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9">
              <a:extLst>
                <a:ext uri="{FF2B5EF4-FFF2-40B4-BE49-F238E27FC236}">
                  <a16:creationId xmlns:a16="http://schemas.microsoft.com/office/drawing/2014/main" id="{25739CDA-1B48-441F-9C7F-393BBE5015DD}"/>
                </a:ext>
              </a:extLst>
            </p:cNvPr>
            <p:cNvSpPr/>
            <p:nvPr/>
          </p:nvSpPr>
          <p:spPr>
            <a:xfrm>
              <a:off x="3514725" y="2938463"/>
              <a:ext cx="493713" cy="947737"/>
            </a:xfrm>
            <a:custGeom>
              <a:avLst/>
              <a:gdLst>
                <a:gd name="connsiteX0" fmla="*/ 128588 w 492919"/>
                <a:gd name="connsiteY0" fmla="*/ 288131 h 947737"/>
                <a:gd name="connsiteX1" fmla="*/ 90488 w 492919"/>
                <a:gd name="connsiteY1" fmla="*/ 221456 h 947737"/>
                <a:gd name="connsiteX2" fmla="*/ 57150 w 492919"/>
                <a:gd name="connsiteY2" fmla="*/ 164306 h 947737"/>
                <a:gd name="connsiteX3" fmla="*/ 33338 w 492919"/>
                <a:gd name="connsiteY3" fmla="*/ 123825 h 947737"/>
                <a:gd name="connsiteX4" fmla="*/ 23813 w 492919"/>
                <a:gd name="connsiteY4" fmla="*/ 109537 h 947737"/>
                <a:gd name="connsiteX5" fmla="*/ 0 w 492919"/>
                <a:gd name="connsiteY5" fmla="*/ 90487 h 947737"/>
                <a:gd name="connsiteX6" fmla="*/ 45244 w 492919"/>
                <a:gd name="connsiteY6" fmla="*/ 0 h 947737"/>
                <a:gd name="connsiteX7" fmla="*/ 95250 w 492919"/>
                <a:gd name="connsiteY7" fmla="*/ 47625 h 947737"/>
                <a:gd name="connsiteX8" fmla="*/ 147638 w 492919"/>
                <a:gd name="connsiteY8" fmla="*/ 97631 h 947737"/>
                <a:gd name="connsiteX9" fmla="*/ 190500 w 492919"/>
                <a:gd name="connsiteY9" fmla="*/ 142875 h 947737"/>
                <a:gd name="connsiteX10" fmla="*/ 233363 w 492919"/>
                <a:gd name="connsiteY10" fmla="*/ 192881 h 947737"/>
                <a:gd name="connsiteX11" fmla="*/ 288131 w 492919"/>
                <a:gd name="connsiteY11" fmla="*/ 266700 h 947737"/>
                <a:gd name="connsiteX12" fmla="*/ 333375 w 492919"/>
                <a:gd name="connsiteY12" fmla="*/ 338137 h 947737"/>
                <a:gd name="connsiteX13" fmla="*/ 359569 w 492919"/>
                <a:gd name="connsiteY13" fmla="*/ 383381 h 947737"/>
                <a:gd name="connsiteX14" fmla="*/ 400050 w 492919"/>
                <a:gd name="connsiteY14" fmla="*/ 476250 h 947737"/>
                <a:gd name="connsiteX15" fmla="*/ 428625 w 492919"/>
                <a:gd name="connsiteY15" fmla="*/ 552450 h 947737"/>
                <a:gd name="connsiteX16" fmla="*/ 454819 w 492919"/>
                <a:gd name="connsiteY16" fmla="*/ 647700 h 947737"/>
                <a:gd name="connsiteX17" fmla="*/ 473869 w 492919"/>
                <a:gd name="connsiteY17" fmla="*/ 731043 h 947737"/>
                <a:gd name="connsiteX18" fmla="*/ 483394 w 492919"/>
                <a:gd name="connsiteY18" fmla="*/ 814387 h 947737"/>
                <a:gd name="connsiteX19" fmla="*/ 490538 w 492919"/>
                <a:gd name="connsiteY19" fmla="*/ 892968 h 947737"/>
                <a:gd name="connsiteX20" fmla="*/ 492919 w 492919"/>
                <a:gd name="connsiteY20" fmla="*/ 947737 h 947737"/>
                <a:gd name="connsiteX21" fmla="*/ 247650 w 492919"/>
                <a:gd name="connsiteY21" fmla="*/ 902493 h 947737"/>
                <a:gd name="connsiteX22" fmla="*/ 247650 w 492919"/>
                <a:gd name="connsiteY22" fmla="*/ 845343 h 947737"/>
                <a:gd name="connsiteX23" fmla="*/ 247650 w 492919"/>
                <a:gd name="connsiteY23" fmla="*/ 785812 h 947737"/>
                <a:gd name="connsiteX24" fmla="*/ 242888 w 492919"/>
                <a:gd name="connsiteY24" fmla="*/ 704850 h 947737"/>
                <a:gd name="connsiteX25" fmla="*/ 233363 w 492919"/>
                <a:gd name="connsiteY25" fmla="*/ 619125 h 947737"/>
                <a:gd name="connsiteX26" fmla="*/ 221456 w 492919"/>
                <a:gd name="connsiteY26" fmla="*/ 547687 h 947737"/>
                <a:gd name="connsiteX27" fmla="*/ 204788 w 492919"/>
                <a:gd name="connsiteY27" fmla="*/ 476250 h 947737"/>
                <a:gd name="connsiteX28" fmla="*/ 180975 w 492919"/>
                <a:gd name="connsiteY28" fmla="*/ 414337 h 947737"/>
                <a:gd name="connsiteX29" fmla="*/ 159544 w 492919"/>
                <a:gd name="connsiteY29" fmla="*/ 359568 h 947737"/>
                <a:gd name="connsiteX30" fmla="*/ 128588 w 492919"/>
                <a:gd name="connsiteY30" fmla="*/ 28813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919" h="947737">
                  <a:moveTo>
                    <a:pt x="128588" y="288131"/>
                  </a:moveTo>
                  <a:lnTo>
                    <a:pt x="90488" y="221456"/>
                  </a:lnTo>
                  <a:lnTo>
                    <a:pt x="57150" y="164306"/>
                  </a:lnTo>
                  <a:lnTo>
                    <a:pt x="33338" y="123825"/>
                  </a:lnTo>
                  <a:lnTo>
                    <a:pt x="23813" y="109537"/>
                  </a:lnTo>
                  <a:lnTo>
                    <a:pt x="0" y="90487"/>
                  </a:lnTo>
                  <a:lnTo>
                    <a:pt x="45244" y="0"/>
                  </a:lnTo>
                  <a:lnTo>
                    <a:pt x="95250" y="47625"/>
                  </a:lnTo>
                  <a:lnTo>
                    <a:pt x="147638" y="97631"/>
                  </a:lnTo>
                  <a:lnTo>
                    <a:pt x="190500" y="142875"/>
                  </a:lnTo>
                  <a:lnTo>
                    <a:pt x="233363" y="192881"/>
                  </a:lnTo>
                  <a:lnTo>
                    <a:pt x="288131" y="266700"/>
                  </a:lnTo>
                  <a:lnTo>
                    <a:pt x="333375" y="338137"/>
                  </a:lnTo>
                  <a:lnTo>
                    <a:pt x="359569" y="383381"/>
                  </a:lnTo>
                  <a:lnTo>
                    <a:pt x="400050" y="476250"/>
                  </a:lnTo>
                  <a:lnTo>
                    <a:pt x="428625" y="552450"/>
                  </a:lnTo>
                  <a:lnTo>
                    <a:pt x="454819" y="647700"/>
                  </a:lnTo>
                  <a:lnTo>
                    <a:pt x="473869" y="731043"/>
                  </a:lnTo>
                  <a:lnTo>
                    <a:pt x="483394" y="814387"/>
                  </a:lnTo>
                  <a:lnTo>
                    <a:pt x="490538" y="892968"/>
                  </a:lnTo>
                  <a:cubicBezTo>
                    <a:pt x="491332" y="911224"/>
                    <a:pt x="492125" y="929481"/>
                    <a:pt x="492919" y="947737"/>
                  </a:cubicBezTo>
                  <a:lnTo>
                    <a:pt x="247650" y="902493"/>
                  </a:lnTo>
                  <a:lnTo>
                    <a:pt x="247650" y="845343"/>
                  </a:lnTo>
                  <a:lnTo>
                    <a:pt x="247650" y="785812"/>
                  </a:lnTo>
                  <a:lnTo>
                    <a:pt x="242888" y="704850"/>
                  </a:lnTo>
                  <a:lnTo>
                    <a:pt x="233363" y="619125"/>
                  </a:lnTo>
                  <a:lnTo>
                    <a:pt x="221456" y="547687"/>
                  </a:lnTo>
                  <a:lnTo>
                    <a:pt x="204788" y="476250"/>
                  </a:lnTo>
                  <a:lnTo>
                    <a:pt x="180975" y="414337"/>
                  </a:lnTo>
                  <a:lnTo>
                    <a:pt x="159544" y="359568"/>
                  </a:lnTo>
                  <a:lnTo>
                    <a:pt x="128588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0">
              <a:extLst>
                <a:ext uri="{FF2B5EF4-FFF2-40B4-BE49-F238E27FC236}">
                  <a16:creationId xmlns:a16="http://schemas.microsoft.com/office/drawing/2014/main" id="{7384AEF8-EF81-4FF4-A802-8CD397EAFFD7}"/>
                </a:ext>
              </a:extLst>
            </p:cNvPr>
            <p:cNvSpPr/>
            <p:nvPr/>
          </p:nvSpPr>
          <p:spPr>
            <a:xfrm>
              <a:off x="3665538" y="3790950"/>
              <a:ext cx="342900" cy="757238"/>
            </a:xfrm>
            <a:custGeom>
              <a:avLst/>
              <a:gdLst>
                <a:gd name="connsiteX0" fmla="*/ 340519 w 342900"/>
                <a:gd name="connsiteY0" fmla="*/ 238125 h 757238"/>
                <a:gd name="connsiteX1" fmla="*/ 342900 w 342900"/>
                <a:gd name="connsiteY1" fmla="*/ 173831 h 757238"/>
                <a:gd name="connsiteX2" fmla="*/ 342900 w 342900"/>
                <a:gd name="connsiteY2" fmla="*/ 114300 h 757238"/>
                <a:gd name="connsiteX3" fmla="*/ 342900 w 342900"/>
                <a:gd name="connsiteY3" fmla="*/ 90488 h 757238"/>
                <a:gd name="connsiteX4" fmla="*/ 335756 w 342900"/>
                <a:gd name="connsiteY4" fmla="*/ 11906 h 757238"/>
                <a:gd name="connsiteX5" fmla="*/ 100012 w 342900"/>
                <a:gd name="connsiteY5" fmla="*/ 0 h 757238"/>
                <a:gd name="connsiteX6" fmla="*/ 97631 w 342900"/>
                <a:gd name="connsiteY6" fmla="*/ 52388 h 757238"/>
                <a:gd name="connsiteX7" fmla="*/ 95250 w 342900"/>
                <a:gd name="connsiteY7" fmla="*/ 111919 h 757238"/>
                <a:gd name="connsiteX8" fmla="*/ 88106 w 342900"/>
                <a:gd name="connsiteY8" fmla="*/ 164306 h 757238"/>
                <a:gd name="connsiteX9" fmla="*/ 76200 w 342900"/>
                <a:gd name="connsiteY9" fmla="*/ 221456 h 757238"/>
                <a:gd name="connsiteX10" fmla="*/ 57150 w 342900"/>
                <a:gd name="connsiteY10" fmla="*/ 276225 h 757238"/>
                <a:gd name="connsiteX11" fmla="*/ 40481 w 342900"/>
                <a:gd name="connsiteY11" fmla="*/ 304800 h 757238"/>
                <a:gd name="connsiteX12" fmla="*/ 23812 w 342900"/>
                <a:gd name="connsiteY12" fmla="*/ 321469 h 757238"/>
                <a:gd name="connsiteX13" fmla="*/ 0 w 342900"/>
                <a:gd name="connsiteY13" fmla="*/ 338138 h 757238"/>
                <a:gd name="connsiteX14" fmla="*/ 40481 w 342900"/>
                <a:gd name="connsiteY14" fmla="*/ 721519 h 757238"/>
                <a:gd name="connsiteX15" fmla="*/ 52387 w 342900"/>
                <a:gd name="connsiteY15" fmla="*/ 740569 h 757238"/>
                <a:gd name="connsiteX16" fmla="*/ 69056 w 342900"/>
                <a:gd name="connsiteY16" fmla="*/ 752475 h 757238"/>
                <a:gd name="connsiteX17" fmla="*/ 85725 w 342900"/>
                <a:gd name="connsiteY17" fmla="*/ 757238 h 757238"/>
                <a:gd name="connsiteX18" fmla="*/ 104775 w 342900"/>
                <a:gd name="connsiteY18" fmla="*/ 754856 h 757238"/>
                <a:gd name="connsiteX19" fmla="*/ 140494 w 342900"/>
                <a:gd name="connsiteY19" fmla="*/ 735806 h 757238"/>
                <a:gd name="connsiteX20" fmla="*/ 166687 w 342900"/>
                <a:gd name="connsiteY20" fmla="*/ 709613 h 757238"/>
                <a:gd name="connsiteX21" fmla="*/ 190500 w 342900"/>
                <a:gd name="connsiteY21" fmla="*/ 676275 h 757238"/>
                <a:gd name="connsiteX22" fmla="*/ 221456 w 342900"/>
                <a:gd name="connsiteY22" fmla="*/ 626269 h 757238"/>
                <a:gd name="connsiteX23" fmla="*/ 257175 w 342900"/>
                <a:gd name="connsiteY23" fmla="*/ 557213 h 757238"/>
                <a:gd name="connsiteX24" fmla="*/ 283369 w 342900"/>
                <a:gd name="connsiteY24" fmla="*/ 500063 h 757238"/>
                <a:gd name="connsiteX25" fmla="*/ 302419 w 342900"/>
                <a:gd name="connsiteY25" fmla="*/ 440531 h 757238"/>
                <a:gd name="connsiteX26" fmla="*/ 316706 w 342900"/>
                <a:gd name="connsiteY26" fmla="*/ 388144 h 757238"/>
                <a:gd name="connsiteX27" fmla="*/ 328612 w 342900"/>
                <a:gd name="connsiteY27" fmla="*/ 333375 h 757238"/>
                <a:gd name="connsiteX28" fmla="*/ 340519 w 342900"/>
                <a:gd name="connsiteY28" fmla="*/ 2381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757238">
                  <a:moveTo>
                    <a:pt x="340519" y="238125"/>
                  </a:moveTo>
                  <a:cubicBezTo>
                    <a:pt x="341313" y="216694"/>
                    <a:pt x="342106" y="195262"/>
                    <a:pt x="342900" y="173831"/>
                  </a:cubicBezTo>
                  <a:lnTo>
                    <a:pt x="342900" y="114300"/>
                  </a:lnTo>
                  <a:lnTo>
                    <a:pt x="342900" y="90488"/>
                  </a:lnTo>
                  <a:lnTo>
                    <a:pt x="335756" y="11906"/>
                  </a:lnTo>
                  <a:lnTo>
                    <a:pt x="100012" y="0"/>
                  </a:lnTo>
                  <a:lnTo>
                    <a:pt x="97631" y="52388"/>
                  </a:lnTo>
                  <a:cubicBezTo>
                    <a:pt x="96837" y="72232"/>
                    <a:pt x="96044" y="92075"/>
                    <a:pt x="95250" y="111919"/>
                  </a:cubicBezTo>
                  <a:lnTo>
                    <a:pt x="88106" y="164306"/>
                  </a:lnTo>
                  <a:lnTo>
                    <a:pt x="76200" y="221456"/>
                  </a:lnTo>
                  <a:lnTo>
                    <a:pt x="57150" y="276225"/>
                  </a:lnTo>
                  <a:lnTo>
                    <a:pt x="40481" y="304800"/>
                  </a:lnTo>
                  <a:lnTo>
                    <a:pt x="23812" y="321469"/>
                  </a:lnTo>
                  <a:lnTo>
                    <a:pt x="0" y="338138"/>
                  </a:lnTo>
                  <a:lnTo>
                    <a:pt x="40481" y="721519"/>
                  </a:lnTo>
                  <a:lnTo>
                    <a:pt x="52387" y="740569"/>
                  </a:lnTo>
                  <a:lnTo>
                    <a:pt x="69056" y="752475"/>
                  </a:lnTo>
                  <a:lnTo>
                    <a:pt x="85725" y="757238"/>
                  </a:lnTo>
                  <a:lnTo>
                    <a:pt x="104775" y="754856"/>
                  </a:lnTo>
                  <a:lnTo>
                    <a:pt x="140494" y="735806"/>
                  </a:lnTo>
                  <a:lnTo>
                    <a:pt x="166687" y="709613"/>
                  </a:lnTo>
                  <a:lnTo>
                    <a:pt x="190500" y="676275"/>
                  </a:lnTo>
                  <a:lnTo>
                    <a:pt x="221456" y="626269"/>
                  </a:lnTo>
                  <a:lnTo>
                    <a:pt x="257175" y="557213"/>
                  </a:lnTo>
                  <a:lnTo>
                    <a:pt x="283369" y="500063"/>
                  </a:lnTo>
                  <a:lnTo>
                    <a:pt x="302419" y="440531"/>
                  </a:lnTo>
                  <a:lnTo>
                    <a:pt x="316706" y="388144"/>
                  </a:lnTo>
                  <a:lnTo>
                    <a:pt x="328612" y="333375"/>
                  </a:lnTo>
                  <a:lnTo>
                    <a:pt x="340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1">
              <a:extLst>
                <a:ext uri="{FF2B5EF4-FFF2-40B4-BE49-F238E27FC236}">
                  <a16:creationId xmlns:a16="http://schemas.microsoft.com/office/drawing/2014/main" id="{999AD930-E0F9-4FC2-82A2-635D3410672A}"/>
                </a:ext>
              </a:extLst>
            </p:cNvPr>
            <p:cNvSpPr/>
            <p:nvPr/>
          </p:nvSpPr>
          <p:spPr>
            <a:xfrm>
              <a:off x="3213100" y="4110038"/>
              <a:ext cx="509588" cy="423862"/>
            </a:xfrm>
            <a:custGeom>
              <a:avLst/>
              <a:gdLst>
                <a:gd name="connsiteX0" fmla="*/ 228600 w 509588"/>
                <a:gd name="connsiteY0" fmla="*/ 192881 h 423862"/>
                <a:gd name="connsiteX1" fmla="*/ 285750 w 509588"/>
                <a:gd name="connsiteY1" fmla="*/ 223837 h 423862"/>
                <a:gd name="connsiteX2" fmla="*/ 340519 w 509588"/>
                <a:gd name="connsiteY2" fmla="*/ 259556 h 423862"/>
                <a:gd name="connsiteX3" fmla="*/ 400050 w 509588"/>
                <a:gd name="connsiteY3" fmla="*/ 302418 h 423862"/>
                <a:gd name="connsiteX4" fmla="*/ 438150 w 509588"/>
                <a:gd name="connsiteY4" fmla="*/ 335756 h 423862"/>
                <a:gd name="connsiteX5" fmla="*/ 457200 w 509588"/>
                <a:gd name="connsiteY5" fmla="*/ 357187 h 423862"/>
                <a:gd name="connsiteX6" fmla="*/ 476250 w 509588"/>
                <a:gd name="connsiteY6" fmla="*/ 378618 h 423862"/>
                <a:gd name="connsiteX7" fmla="*/ 492919 w 509588"/>
                <a:gd name="connsiteY7" fmla="*/ 402431 h 423862"/>
                <a:gd name="connsiteX8" fmla="*/ 509588 w 509588"/>
                <a:gd name="connsiteY8" fmla="*/ 423862 h 423862"/>
                <a:gd name="connsiteX9" fmla="*/ 481013 w 509588"/>
                <a:gd name="connsiteY9" fmla="*/ 0 h 423862"/>
                <a:gd name="connsiteX10" fmla="*/ 450057 w 509588"/>
                <a:gd name="connsiteY10" fmla="*/ 19050 h 423862"/>
                <a:gd name="connsiteX11" fmla="*/ 433388 w 509588"/>
                <a:gd name="connsiteY11" fmla="*/ 28575 h 423862"/>
                <a:gd name="connsiteX12" fmla="*/ 404813 w 509588"/>
                <a:gd name="connsiteY12" fmla="*/ 40481 h 423862"/>
                <a:gd name="connsiteX13" fmla="*/ 371475 w 509588"/>
                <a:gd name="connsiteY13" fmla="*/ 50006 h 423862"/>
                <a:gd name="connsiteX14" fmla="*/ 321469 w 509588"/>
                <a:gd name="connsiteY14" fmla="*/ 57150 h 423862"/>
                <a:gd name="connsiteX15" fmla="*/ 254794 w 509588"/>
                <a:gd name="connsiteY15" fmla="*/ 61912 h 423862"/>
                <a:gd name="connsiteX16" fmla="*/ 183357 w 509588"/>
                <a:gd name="connsiteY16" fmla="*/ 57150 h 423862"/>
                <a:gd name="connsiteX17" fmla="*/ 128588 w 509588"/>
                <a:gd name="connsiteY17" fmla="*/ 47625 h 423862"/>
                <a:gd name="connsiteX18" fmla="*/ 50007 w 509588"/>
                <a:gd name="connsiteY18" fmla="*/ 40481 h 423862"/>
                <a:gd name="connsiteX19" fmla="*/ 14288 w 509588"/>
                <a:gd name="connsiteY19" fmla="*/ 45243 h 423862"/>
                <a:gd name="connsiteX20" fmla="*/ 4763 w 509588"/>
                <a:gd name="connsiteY20" fmla="*/ 50006 h 423862"/>
                <a:gd name="connsiteX21" fmla="*/ 0 w 509588"/>
                <a:gd name="connsiteY21" fmla="*/ 59531 h 423862"/>
                <a:gd name="connsiteX22" fmla="*/ 2382 w 509588"/>
                <a:gd name="connsiteY22" fmla="*/ 69056 h 423862"/>
                <a:gd name="connsiteX23" fmla="*/ 19050 w 509588"/>
                <a:gd name="connsiteY23" fmla="*/ 85725 h 423862"/>
                <a:gd name="connsiteX24" fmla="*/ 54769 w 509588"/>
                <a:gd name="connsiteY24" fmla="*/ 111918 h 423862"/>
                <a:gd name="connsiteX25" fmla="*/ 80963 w 509588"/>
                <a:gd name="connsiteY25" fmla="*/ 126206 h 423862"/>
                <a:gd name="connsiteX26" fmla="*/ 138113 w 509588"/>
                <a:gd name="connsiteY26" fmla="*/ 150018 h 423862"/>
                <a:gd name="connsiteX27" fmla="*/ 228600 w 509588"/>
                <a:gd name="connsiteY27" fmla="*/ 1928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8" h="423862">
                  <a:moveTo>
                    <a:pt x="228600" y="192881"/>
                  </a:moveTo>
                  <a:lnTo>
                    <a:pt x="285750" y="223837"/>
                  </a:lnTo>
                  <a:lnTo>
                    <a:pt x="340519" y="259556"/>
                  </a:lnTo>
                  <a:lnTo>
                    <a:pt x="400050" y="302418"/>
                  </a:lnTo>
                  <a:lnTo>
                    <a:pt x="438150" y="335756"/>
                  </a:lnTo>
                  <a:lnTo>
                    <a:pt x="457200" y="357187"/>
                  </a:lnTo>
                  <a:lnTo>
                    <a:pt x="476250" y="378618"/>
                  </a:lnTo>
                  <a:lnTo>
                    <a:pt x="492919" y="402431"/>
                  </a:lnTo>
                  <a:lnTo>
                    <a:pt x="509588" y="423862"/>
                  </a:lnTo>
                  <a:lnTo>
                    <a:pt x="481013" y="0"/>
                  </a:lnTo>
                  <a:lnTo>
                    <a:pt x="450057" y="19050"/>
                  </a:lnTo>
                  <a:lnTo>
                    <a:pt x="433388" y="28575"/>
                  </a:lnTo>
                  <a:lnTo>
                    <a:pt x="404813" y="40481"/>
                  </a:lnTo>
                  <a:lnTo>
                    <a:pt x="371475" y="50006"/>
                  </a:lnTo>
                  <a:lnTo>
                    <a:pt x="321469" y="57150"/>
                  </a:lnTo>
                  <a:lnTo>
                    <a:pt x="254794" y="61912"/>
                  </a:lnTo>
                  <a:lnTo>
                    <a:pt x="183357" y="57150"/>
                  </a:lnTo>
                  <a:lnTo>
                    <a:pt x="128588" y="47625"/>
                  </a:lnTo>
                  <a:lnTo>
                    <a:pt x="50007" y="40481"/>
                  </a:lnTo>
                  <a:lnTo>
                    <a:pt x="14288" y="45243"/>
                  </a:lnTo>
                  <a:lnTo>
                    <a:pt x="4763" y="50006"/>
                  </a:lnTo>
                  <a:lnTo>
                    <a:pt x="0" y="59531"/>
                  </a:lnTo>
                  <a:lnTo>
                    <a:pt x="2382" y="69056"/>
                  </a:lnTo>
                  <a:lnTo>
                    <a:pt x="19050" y="85725"/>
                  </a:lnTo>
                  <a:lnTo>
                    <a:pt x="54769" y="111918"/>
                  </a:lnTo>
                  <a:lnTo>
                    <a:pt x="80963" y="126206"/>
                  </a:lnTo>
                  <a:lnTo>
                    <a:pt x="138113" y="150018"/>
                  </a:lnTo>
                  <a:lnTo>
                    <a:pt x="2286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1">
              <a:extLst>
                <a:ext uri="{FF2B5EF4-FFF2-40B4-BE49-F238E27FC236}">
                  <a16:creationId xmlns:a16="http://schemas.microsoft.com/office/drawing/2014/main" id="{8DF7F829-A70D-4579-A48A-8CA75863F593}"/>
                </a:ext>
              </a:extLst>
            </p:cNvPr>
            <p:cNvSpPr/>
            <p:nvPr/>
          </p:nvSpPr>
          <p:spPr>
            <a:xfrm rot="16200000">
              <a:off x="968376" y="3651250"/>
              <a:ext cx="4006850" cy="377825"/>
            </a:xfrm>
            <a:custGeom>
              <a:avLst/>
              <a:gdLst>
                <a:gd name="connsiteX0" fmla="*/ 1838667 w 4006256"/>
                <a:gd name="connsiteY0" fmla="*/ 134858 h 378259"/>
                <a:gd name="connsiteX1" fmla="*/ 2430725 w 4006256"/>
                <a:gd name="connsiteY1" fmla="*/ 148014 h 378259"/>
                <a:gd name="connsiteX2" fmla="*/ 2966866 w 4006256"/>
                <a:gd name="connsiteY2" fmla="*/ 154593 h 378259"/>
                <a:gd name="connsiteX3" fmla="*/ 3279341 w 4006256"/>
                <a:gd name="connsiteY3" fmla="*/ 154593 h 378259"/>
                <a:gd name="connsiteX4" fmla="*/ 3539188 w 4006256"/>
                <a:gd name="connsiteY4" fmla="*/ 154593 h 378259"/>
                <a:gd name="connsiteX5" fmla="*/ 3644443 w 4006256"/>
                <a:gd name="connsiteY5" fmla="*/ 154593 h 378259"/>
                <a:gd name="connsiteX6" fmla="*/ 3690492 w 4006256"/>
                <a:gd name="connsiteY6" fmla="*/ 148014 h 378259"/>
                <a:gd name="connsiteX7" fmla="*/ 3736541 w 4006256"/>
                <a:gd name="connsiteY7" fmla="*/ 138147 h 378259"/>
                <a:gd name="connsiteX8" fmla="*/ 3828639 w 4006256"/>
                <a:gd name="connsiteY8" fmla="*/ 98676 h 378259"/>
                <a:gd name="connsiteX9" fmla="*/ 3927315 w 4006256"/>
                <a:gd name="connsiteY9" fmla="*/ 39471 h 378259"/>
                <a:gd name="connsiteX10" fmla="*/ 3979942 w 4006256"/>
                <a:gd name="connsiteY10" fmla="*/ 3289 h 378259"/>
                <a:gd name="connsiteX11" fmla="*/ 3989810 w 4006256"/>
                <a:gd name="connsiteY11" fmla="*/ 0 h 378259"/>
                <a:gd name="connsiteX12" fmla="*/ 3999677 w 4006256"/>
                <a:gd name="connsiteY12" fmla="*/ 0 h 378259"/>
                <a:gd name="connsiteX13" fmla="*/ 4006256 w 4006256"/>
                <a:gd name="connsiteY13" fmla="*/ 9868 h 378259"/>
                <a:gd name="connsiteX14" fmla="*/ 3999677 w 4006256"/>
                <a:gd name="connsiteY14" fmla="*/ 52627 h 378259"/>
                <a:gd name="connsiteX15" fmla="*/ 3996388 w 4006256"/>
                <a:gd name="connsiteY15" fmla="*/ 111833 h 378259"/>
                <a:gd name="connsiteX16" fmla="*/ 3989810 w 4006256"/>
                <a:gd name="connsiteY16" fmla="*/ 141436 h 378259"/>
                <a:gd name="connsiteX17" fmla="*/ 3979942 w 4006256"/>
                <a:gd name="connsiteY17" fmla="*/ 187485 h 378259"/>
                <a:gd name="connsiteX18" fmla="*/ 3950339 w 4006256"/>
                <a:gd name="connsiteY18" fmla="*/ 269715 h 378259"/>
                <a:gd name="connsiteX19" fmla="*/ 3901001 w 4006256"/>
                <a:gd name="connsiteY19" fmla="*/ 371681 h 378259"/>
                <a:gd name="connsiteX20" fmla="*/ 3756276 w 4006256"/>
                <a:gd name="connsiteY20" fmla="*/ 378259 h 378259"/>
                <a:gd name="connsiteX21" fmla="*/ 3581948 w 4006256"/>
                <a:gd name="connsiteY21" fmla="*/ 374970 h 378259"/>
                <a:gd name="connsiteX22" fmla="*/ 3147772 w 4006256"/>
                <a:gd name="connsiteY22" fmla="*/ 368391 h 378259"/>
                <a:gd name="connsiteX23" fmla="*/ 2812273 w 4006256"/>
                <a:gd name="connsiteY23" fmla="*/ 365102 h 378259"/>
                <a:gd name="connsiteX24" fmla="*/ 2394544 w 4006256"/>
                <a:gd name="connsiteY24" fmla="*/ 358524 h 378259"/>
                <a:gd name="connsiteX25" fmla="*/ 2065623 w 4006256"/>
                <a:gd name="connsiteY25" fmla="*/ 351945 h 378259"/>
                <a:gd name="connsiteX26" fmla="*/ 1786040 w 4006256"/>
                <a:gd name="connsiteY26" fmla="*/ 345367 h 378259"/>
                <a:gd name="connsiteX27" fmla="*/ 1401203 w 4006256"/>
                <a:gd name="connsiteY27" fmla="*/ 338789 h 378259"/>
                <a:gd name="connsiteX28" fmla="*/ 1164380 w 4006256"/>
                <a:gd name="connsiteY28" fmla="*/ 335499 h 378259"/>
                <a:gd name="connsiteX29" fmla="*/ 960449 w 4006256"/>
                <a:gd name="connsiteY29" fmla="*/ 332210 h 378259"/>
                <a:gd name="connsiteX30" fmla="*/ 717047 w 4006256"/>
                <a:gd name="connsiteY30" fmla="*/ 328921 h 378259"/>
                <a:gd name="connsiteX31" fmla="*/ 407862 w 4006256"/>
                <a:gd name="connsiteY31" fmla="*/ 319053 h 378259"/>
                <a:gd name="connsiteX32" fmla="*/ 230244 w 4006256"/>
                <a:gd name="connsiteY32" fmla="*/ 305897 h 378259"/>
                <a:gd name="connsiteX33" fmla="*/ 108544 w 4006256"/>
                <a:gd name="connsiteY33" fmla="*/ 292740 h 378259"/>
                <a:gd name="connsiteX34" fmla="*/ 59205 w 4006256"/>
                <a:gd name="connsiteY34" fmla="*/ 276294 h 378259"/>
                <a:gd name="connsiteX35" fmla="*/ 23024 w 4006256"/>
                <a:gd name="connsiteY35" fmla="*/ 256558 h 378259"/>
                <a:gd name="connsiteX36" fmla="*/ 3289 w 4006256"/>
                <a:gd name="connsiteY36" fmla="*/ 236823 h 378259"/>
                <a:gd name="connsiteX37" fmla="*/ 0 w 4006256"/>
                <a:gd name="connsiteY37" fmla="*/ 223666 h 378259"/>
                <a:gd name="connsiteX38" fmla="*/ 0 w 4006256"/>
                <a:gd name="connsiteY38" fmla="*/ 213799 h 378259"/>
                <a:gd name="connsiteX39" fmla="*/ 9867 w 4006256"/>
                <a:gd name="connsiteY39" fmla="*/ 190774 h 378259"/>
                <a:gd name="connsiteX40" fmla="*/ 23024 w 4006256"/>
                <a:gd name="connsiteY40" fmla="*/ 171039 h 378259"/>
                <a:gd name="connsiteX41" fmla="*/ 52627 w 4006256"/>
                <a:gd name="connsiteY41" fmla="*/ 151304 h 378259"/>
                <a:gd name="connsiteX42" fmla="*/ 108544 w 4006256"/>
                <a:gd name="connsiteY42" fmla="*/ 121701 h 378259"/>
                <a:gd name="connsiteX43" fmla="*/ 148014 w 4006256"/>
                <a:gd name="connsiteY43" fmla="*/ 101966 h 378259"/>
                <a:gd name="connsiteX44" fmla="*/ 217087 w 4006256"/>
                <a:gd name="connsiteY44" fmla="*/ 82230 h 378259"/>
                <a:gd name="connsiteX45" fmla="*/ 328921 w 4006256"/>
                <a:gd name="connsiteY45" fmla="*/ 59206 h 378259"/>
                <a:gd name="connsiteX46" fmla="*/ 453911 w 4006256"/>
                <a:gd name="connsiteY46" fmla="*/ 42760 h 378259"/>
                <a:gd name="connsiteX47" fmla="*/ 483513 w 4006256"/>
                <a:gd name="connsiteY47" fmla="*/ 42760 h 378259"/>
                <a:gd name="connsiteX48" fmla="*/ 519695 w 4006256"/>
                <a:gd name="connsiteY48" fmla="*/ 52627 h 378259"/>
                <a:gd name="connsiteX49" fmla="*/ 595346 w 4006256"/>
                <a:gd name="connsiteY49" fmla="*/ 78941 h 378259"/>
                <a:gd name="connsiteX50" fmla="*/ 710469 w 4006256"/>
                <a:gd name="connsiteY50" fmla="*/ 101966 h 378259"/>
                <a:gd name="connsiteX51" fmla="*/ 799277 w 4006256"/>
                <a:gd name="connsiteY51" fmla="*/ 111833 h 378259"/>
                <a:gd name="connsiteX52" fmla="*/ 1013076 w 4006256"/>
                <a:gd name="connsiteY52" fmla="*/ 118412 h 378259"/>
                <a:gd name="connsiteX53" fmla="*/ 1388046 w 4006256"/>
                <a:gd name="connsiteY53" fmla="*/ 128279 h 378259"/>
                <a:gd name="connsiteX54" fmla="*/ 1779462 w 4006256"/>
                <a:gd name="connsiteY54" fmla="*/ 134858 h 378259"/>
                <a:gd name="connsiteX55" fmla="*/ 1838667 w 4006256"/>
                <a:gd name="connsiteY55" fmla="*/ 134858 h 37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06256" h="378259">
                  <a:moveTo>
                    <a:pt x="1838667" y="134858"/>
                  </a:moveTo>
                  <a:lnTo>
                    <a:pt x="2430725" y="148014"/>
                  </a:lnTo>
                  <a:lnTo>
                    <a:pt x="2966866" y="154593"/>
                  </a:lnTo>
                  <a:lnTo>
                    <a:pt x="3279341" y="154593"/>
                  </a:lnTo>
                  <a:lnTo>
                    <a:pt x="3539188" y="154593"/>
                  </a:lnTo>
                  <a:lnTo>
                    <a:pt x="3644443" y="154593"/>
                  </a:lnTo>
                  <a:lnTo>
                    <a:pt x="3690492" y="148014"/>
                  </a:lnTo>
                  <a:lnTo>
                    <a:pt x="3736541" y="138147"/>
                  </a:lnTo>
                  <a:lnTo>
                    <a:pt x="3828639" y="98676"/>
                  </a:lnTo>
                  <a:lnTo>
                    <a:pt x="3927315" y="39471"/>
                  </a:lnTo>
                  <a:lnTo>
                    <a:pt x="3979942" y="3289"/>
                  </a:lnTo>
                  <a:lnTo>
                    <a:pt x="3989810" y="0"/>
                  </a:lnTo>
                  <a:lnTo>
                    <a:pt x="3999677" y="0"/>
                  </a:lnTo>
                  <a:lnTo>
                    <a:pt x="4006256" y="9868"/>
                  </a:lnTo>
                  <a:lnTo>
                    <a:pt x="3999677" y="52627"/>
                  </a:lnTo>
                  <a:lnTo>
                    <a:pt x="3996388" y="111833"/>
                  </a:lnTo>
                  <a:lnTo>
                    <a:pt x="3989810" y="141436"/>
                  </a:lnTo>
                  <a:lnTo>
                    <a:pt x="3979942" y="187485"/>
                  </a:lnTo>
                  <a:lnTo>
                    <a:pt x="3950339" y="269715"/>
                  </a:lnTo>
                  <a:lnTo>
                    <a:pt x="3901001" y="371681"/>
                  </a:lnTo>
                  <a:lnTo>
                    <a:pt x="3756276" y="378259"/>
                  </a:lnTo>
                  <a:lnTo>
                    <a:pt x="3581948" y="374970"/>
                  </a:lnTo>
                  <a:lnTo>
                    <a:pt x="3147772" y="368391"/>
                  </a:lnTo>
                  <a:lnTo>
                    <a:pt x="2812273" y="365102"/>
                  </a:lnTo>
                  <a:lnTo>
                    <a:pt x="2394544" y="358524"/>
                  </a:lnTo>
                  <a:lnTo>
                    <a:pt x="2065623" y="351945"/>
                  </a:lnTo>
                  <a:lnTo>
                    <a:pt x="1786040" y="345367"/>
                  </a:lnTo>
                  <a:lnTo>
                    <a:pt x="1401203" y="338789"/>
                  </a:lnTo>
                  <a:lnTo>
                    <a:pt x="1164380" y="335499"/>
                  </a:lnTo>
                  <a:lnTo>
                    <a:pt x="960449" y="332210"/>
                  </a:lnTo>
                  <a:lnTo>
                    <a:pt x="717047" y="328921"/>
                  </a:lnTo>
                  <a:lnTo>
                    <a:pt x="407862" y="319053"/>
                  </a:lnTo>
                  <a:lnTo>
                    <a:pt x="230244" y="305897"/>
                  </a:lnTo>
                  <a:lnTo>
                    <a:pt x="108544" y="292740"/>
                  </a:lnTo>
                  <a:lnTo>
                    <a:pt x="59205" y="276294"/>
                  </a:lnTo>
                  <a:lnTo>
                    <a:pt x="23024" y="256558"/>
                  </a:lnTo>
                  <a:lnTo>
                    <a:pt x="3289" y="236823"/>
                  </a:lnTo>
                  <a:lnTo>
                    <a:pt x="0" y="223666"/>
                  </a:lnTo>
                  <a:lnTo>
                    <a:pt x="0" y="213799"/>
                  </a:lnTo>
                  <a:lnTo>
                    <a:pt x="9867" y="190774"/>
                  </a:lnTo>
                  <a:lnTo>
                    <a:pt x="23024" y="171039"/>
                  </a:lnTo>
                  <a:lnTo>
                    <a:pt x="52627" y="151304"/>
                  </a:lnTo>
                  <a:lnTo>
                    <a:pt x="108544" y="121701"/>
                  </a:lnTo>
                  <a:lnTo>
                    <a:pt x="148014" y="101966"/>
                  </a:lnTo>
                  <a:lnTo>
                    <a:pt x="217087" y="82230"/>
                  </a:lnTo>
                  <a:lnTo>
                    <a:pt x="328921" y="59206"/>
                  </a:lnTo>
                  <a:lnTo>
                    <a:pt x="453911" y="42760"/>
                  </a:lnTo>
                  <a:lnTo>
                    <a:pt x="483513" y="42760"/>
                  </a:lnTo>
                  <a:lnTo>
                    <a:pt x="519695" y="52627"/>
                  </a:lnTo>
                  <a:lnTo>
                    <a:pt x="595346" y="78941"/>
                  </a:lnTo>
                  <a:lnTo>
                    <a:pt x="710469" y="101966"/>
                  </a:lnTo>
                  <a:lnTo>
                    <a:pt x="799277" y="111833"/>
                  </a:lnTo>
                  <a:lnTo>
                    <a:pt x="1013076" y="118412"/>
                  </a:lnTo>
                  <a:lnTo>
                    <a:pt x="1388046" y="128279"/>
                  </a:lnTo>
                  <a:lnTo>
                    <a:pt x="1779462" y="134858"/>
                  </a:lnTo>
                  <a:lnTo>
                    <a:pt x="1838667" y="1348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3">
              <a:extLst>
                <a:ext uri="{FF2B5EF4-FFF2-40B4-BE49-F238E27FC236}">
                  <a16:creationId xmlns:a16="http://schemas.microsoft.com/office/drawing/2014/main" id="{4BEDD4CD-4731-4B5B-A263-6BBFBE64D242}"/>
                </a:ext>
              </a:extLst>
            </p:cNvPr>
            <p:cNvSpPr/>
            <p:nvPr/>
          </p:nvSpPr>
          <p:spPr>
            <a:xfrm>
              <a:off x="5253038" y="1465263"/>
              <a:ext cx="493712" cy="1554162"/>
            </a:xfrm>
            <a:custGeom>
              <a:avLst/>
              <a:gdLst>
                <a:gd name="connsiteX0" fmla="*/ 407193 w 492918"/>
                <a:gd name="connsiteY0" fmla="*/ 1042987 h 1554956"/>
                <a:gd name="connsiteX1" fmla="*/ 407193 w 492918"/>
                <a:gd name="connsiteY1" fmla="*/ 902494 h 1554956"/>
                <a:gd name="connsiteX2" fmla="*/ 431006 w 492918"/>
                <a:gd name="connsiteY2" fmla="*/ 740569 h 1554956"/>
                <a:gd name="connsiteX3" fmla="*/ 428625 w 492918"/>
                <a:gd name="connsiteY3" fmla="*/ 369094 h 1554956"/>
                <a:gd name="connsiteX4" fmla="*/ 433387 w 492918"/>
                <a:gd name="connsiteY4" fmla="*/ 340519 h 1554956"/>
                <a:gd name="connsiteX5" fmla="*/ 438150 w 492918"/>
                <a:gd name="connsiteY5" fmla="*/ 321469 h 1554956"/>
                <a:gd name="connsiteX6" fmla="*/ 452437 w 492918"/>
                <a:gd name="connsiteY6" fmla="*/ 292894 h 1554956"/>
                <a:gd name="connsiteX7" fmla="*/ 473868 w 492918"/>
                <a:gd name="connsiteY7" fmla="*/ 269081 h 1554956"/>
                <a:gd name="connsiteX8" fmla="*/ 485775 w 492918"/>
                <a:gd name="connsiteY8" fmla="*/ 252412 h 1554956"/>
                <a:gd name="connsiteX9" fmla="*/ 490537 w 492918"/>
                <a:gd name="connsiteY9" fmla="*/ 235744 h 1554956"/>
                <a:gd name="connsiteX10" fmla="*/ 492918 w 492918"/>
                <a:gd name="connsiteY10" fmla="*/ 219075 h 1554956"/>
                <a:gd name="connsiteX11" fmla="*/ 488156 w 492918"/>
                <a:gd name="connsiteY11" fmla="*/ 190500 h 1554956"/>
                <a:gd name="connsiteX12" fmla="*/ 476250 w 492918"/>
                <a:gd name="connsiteY12" fmla="*/ 169069 h 1554956"/>
                <a:gd name="connsiteX13" fmla="*/ 464343 w 492918"/>
                <a:gd name="connsiteY13" fmla="*/ 152400 h 1554956"/>
                <a:gd name="connsiteX14" fmla="*/ 421481 w 492918"/>
                <a:gd name="connsiteY14" fmla="*/ 121444 h 1554956"/>
                <a:gd name="connsiteX15" fmla="*/ 347662 w 492918"/>
                <a:gd name="connsiteY15" fmla="*/ 80962 h 1554956"/>
                <a:gd name="connsiteX16" fmla="*/ 292893 w 492918"/>
                <a:gd name="connsiteY16" fmla="*/ 54769 h 1554956"/>
                <a:gd name="connsiteX17" fmla="*/ 223837 w 492918"/>
                <a:gd name="connsiteY17" fmla="*/ 30956 h 1554956"/>
                <a:gd name="connsiteX18" fmla="*/ 176212 w 492918"/>
                <a:gd name="connsiteY18" fmla="*/ 16669 h 1554956"/>
                <a:gd name="connsiteX19" fmla="*/ 107156 w 492918"/>
                <a:gd name="connsiteY19" fmla="*/ 2381 h 1554956"/>
                <a:gd name="connsiteX20" fmla="*/ 73818 w 492918"/>
                <a:gd name="connsiteY20" fmla="*/ 0 h 1554956"/>
                <a:gd name="connsiteX21" fmla="*/ 30956 w 492918"/>
                <a:gd name="connsiteY21" fmla="*/ 2381 h 1554956"/>
                <a:gd name="connsiteX22" fmla="*/ 7143 w 492918"/>
                <a:gd name="connsiteY22" fmla="*/ 7144 h 1554956"/>
                <a:gd name="connsiteX23" fmla="*/ 0 w 492918"/>
                <a:gd name="connsiteY23" fmla="*/ 16669 h 1554956"/>
                <a:gd name="connsiteX24" fmla="*/ 2381 w 492918"/>
                <a:gd name="connsiteY24" fmla="*/ 28575 h 1554956"/>
                <a:gd name="connsiteX25" fmla="*/ 11906 w 492918"/>
                <a:gd name="connsiteY25" fmla="*/ 47625 h 1554956"/>
                <a:gd name="connsiteX26" fmla="*/ 30956 w 492918"/>
                <a:gd name="connsiteY26" fmla="*/ 66675 h 1554956"/>
                <a:gd name="connsiteX27" fmla="*/ 54768 w 492918"/>
                <a:gd name="connsiteY27" fmla="*/ 85725 h 1554956"/>
                <a:gd name="connsiteX28" fmla="*/ 80962 w 492918"/>
                <a:gd name="connsiteY28" fmla="*/ 107156 h 1554956"/>
                <a:gd name="connsiteX29" fmla="*/ 104775 w 492918"/>
                <a:gd name="connsiteY29" fmla="*/ 133350 h 1554956"/>
                <a:gd name="connsiteX30" fmla="*/ 133350 w 492918"/>
                <a:gd name="connsiteY30" fmla="*/ 176212 h 1554956"/>
                <a:gd name="connsiteX31" fmla="*/ 154781 w 492918"/>
                <a:gd name="connsiteY31" fmla="*/ 219075 h 1554956"/>
                <a:gd name="connsiteX32" fmla="*/ 169068 w 492918"/>
                <a:gd name="connsiteY32" fmla="*/ 259556 h 1554956"/>
                <a:gd name="connsiteX33" fmla="*/ 183356 w 492918"/>
                <a:gd name="connsiteY33" fmla="*/ 328612 h 1554956"/>
                <a:gd name="connsiteX34" fmla="*/ 190500 w 492918"/>
                <a:gd name="connsiteY34" fmla="*/ 423862 h 1554956"/>
                <a:gd name="connsiteX35" fmla="*/ 195262 w 492918"/>
                <a:gd name="connsiteY35" fmla="*/ 540544 h 1554956"/>
                <a:gd name="connsiteX36" fmla="*/ 192881 w 492918"/>
                <a:gd name="connsiteY36" fmla="*/ 650081 h 1554956"/>
                <a:gd name="connsiteX37" fmla="*/ 183356 w 492918"/>
                <a:gd name="connsiteY37" fmla="*/ 790575 h 1554956"/>
                <a:gd name="connsiteX38" fmla="*/ 180975 w 492918"/>
                <a:gd name="connsiteY38" fmla="*/ 1554956 h 1554956"/>
                <a:gd name="connsiteX39" fmla="*/ 404812 w 492918"/>
                <a:gd name="connsiteY39" fmla="*/ 1531144 h 1554956"/>
                <a:gd name="connsiteX40" fmla="*/ 407193 w 492918"/>
                <a:gd name="connsiteY40" fmla="*/ 1042987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2918" h="1554956">
                  <a:moveTo>
                    <a:pt x="407193" y="1042987"/>
                  </a:moveTo>
                  <a:lnTo>
                    <a:pt x="407193" y="902494"/>
                  </a:lnTo>
                  <a:lnTo>
                    <a:pt x="431006" y="740569"/>
                  </a:lnTo>
                  <a:cubicBezTo>
                    <a:pt x="430212" y="616744"/>
                    <a:pt x="429419" y="492919"/>
                    <a:pt x="428625" y="369094"/>
                  </a:cubicBezTo>
                  <a:lnTo>
                    <a:pt x="433387" y="340519"/>
                  </a:lnTo>
                  <a:lnTo>
                    <a:pt x="438150" y="321469"/>
                  </a:lnTo>
                  <a:lnTo>
                    <a:pt x="452437" y="292894"/>
                  </a:lnTo>
                  <a:lnTo>
                    <a:pt x="473868" y="269081"/>
                  </a:lnTo>
                  <a:lnTo>
                    <a:pt x="485775" y="252412"/>
                  </a:lnTo>
                  <a:lnTo>
                    <a:pt x="490537" y="235744"/>
                  </a:lnTo>
                  <a:lnTo>
                    <a:pt x="492918" y="219075"/>
                  </a:lnTo>
                  <a:lnTo>
                    <a:pt x="488156" y="190500"/>
                  </a:lnTo>
                  <a:lnTo>
                    <a:pt x="476250" y="169069"/>
                  </a:lnTo>
                  <a:lnTo>
                    <a:pt x="464343" y="152400"/>
                  </a:lnTo>
                  <a:lnTo>
                    <a:pt x="421481" y="121444"/>
                  </a:lnTo>
                  <a:lnTo>
                    <a:pt x="347662" y="80962"/>
                  </a:lnTo>
                  <a:lnTo>
                    <a:pt x="292893" y="54769"/>
                  </a:lnTo>
                  <a:lnTo>
                    <a:pt x="223837" y="30956"/>
                  </a:lnTo>
                  <a:lnTo>
                    <a:pt x="176212" y="16669"/>
                  </a:lnTo>
                  <a:lnTo>
                    <a:pt x="107156" y="2381"/>
                  </a:lnTo>
                  <a:lnTo>
                    <a:pt x="73818" y="0"/>
                  </a:lnTo>
                  <a:lnTo>
                    <a:pt x="30956" y="2381"/>
                  </a:lnTo>
                  <a:lnTo>
                    <a:pt x="7143" y="7144"/>
                  </a:lnTo>
                  <a:lnTo>
                    <a:pt x="0" y="16669"/>
                  </a:lnTo>
                  <a:lnTo>
                    <a:pt x="2381" y="28575"/>
                  </a:lnTo>
                  <a:lnTo>
                    <a:pt x="11906" y="47625"/>
                  </a:lnTo>
                  <a:lnTo>
                    <a:pt x="30956" y="66675"/>
                  </a:lnTo>
                  <a:lnTo>
                    <a:pt x="54768" y="85725"/>
                  </a:lnTo>
                  <a:lnTo>
                    <a:pt x="80962" y="107156"/>
                  </a:lnTo>
                  <a:lnTo>
                    <a:pt x="104775" y="133350"/>
                  </a:lnTo>
                  <a:lnTo>
                    <a:pt x="133350" y="176212"/>
                  </a:lnTo>
                  <a:lnTo>
                    <a:pt x="154781" y="219075"/>
                  </a:lnTo>
                  <a:lnTo>
                    <a:pt x="169068" y="259556"/>
                  </a:lnTo>
                  <a:lnTo>
                    <a:pt x="183356" y="328612"/>
                  </a:lnTo>
                  <a:lnTo>
                    <a:pt x="190500" y="423862"/>
                  </a:lnTo>
                  <a:lnTo>
                    <a:pt x="195262" y="540544"/>
                  </a:lnTo>
                  <a:cubicBezTo>
                    <a:pt x="194468" y="577056"/>
                    <a:pt x="193675" y="613569"/>
                    <a:pt x="192881" y="650081"/>
                  </a:cubicBezTo>
                  <a:lnTo>
                    <a:pt x="183356" y="790575"/>
                  </a:lnTo>
                  <a:cubicBezTo>
                    <a:pt x="182562" y="1045369"/>
                    <a:pt x="181769" y="1300162"/>
                    <a:pt x="180975" y="1554956"/>
                  </a:cubicBezTo>
                  <a:lnTo>
                    <a:pt x="404812" y="1531144"/>
                  </a:lnTo>
                  <a:cubicBezTo>
                    <a:pt x="405606" y="1370013"/>
                    <a:pt x="406399" y="1208881"/>
                    <a:pt x="407193" y="10429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4">
              <a:extLst>
                <a:ext uri="{FF2B5EF4-FFF2-40B4-BE49-F238E27FC236}">
                  <a16:creationId xmlns:a16="http://schemas.microsoft.com/office/drawing/2014/main" id="{584BD3FB-19CF-463A-ADFC-DEFB67602B7A}"/>
                </a:ext>
              </a:extLst>
            </p:cNvPr>
            <p:cNvSpPr/>
            <p:nvPr/>
          </p:nvSpPr>
          <p:spPr>
            <a:xfrm>
              <a:off x="4044950" y="2786063"/>
              <a:ext cx="3097213" cy="485775"/>
            </a:xfrm>
            <a:custGeom>
              <a:avLst/>
              <a:gdLst>
                <a:gd name="connsiteX0" fmla="*/ 1110070 w 3096698"/>
                <a:gd name="connsiteY0" fmla="*/ 182880 h 486010"/>
                <a:gd name="connsiteX1" fmla="*/ 1413200 w 3096698"/>
                <a:gd name="connsiteY1" fmla="*/ 152818 h 486010"/>
                <a:gd name="connsiteX2" fmla="*/ 1608606 w 3096698"/>
                <a:gd name="connsiteY2" fmla="*/ 130271 h 486010"/>
                <a:gd name="connsiteX3" fmla="*/ 1879168 w 3096698"/>
                <a:gd name="connsiteY3" fmla="*/ 115240 h 486010"/>
                <a:gd name="connsiteX4" fmla="*/ 2074574 w 3096698"/>
                <a:gd name="connsiteY4" fmla="*/ 100209 h 486010"/>
                <a:gd name="connsiteX5" fmla="*/ 2194824 w 3096698"/>
                <a:gd name="connsiteY5" fmla="*/ 90188 h 486010"/>
                <a:gd name="connsiteX6" fmla="*/ 2305053 w 3096698"/>
                <a:gd name="connsiteY6" fmla="*/ 80167 h 486010"/>
                <a:gd name="connsiteX7" fmla="*/ 2357662 w 3096698"/>
                <a:gd name="connsiteY7" fmla="*/ 75157 h 486010"/>
                <a:gd name="connsiteX8" fmla="*/ 2432818 w 3096698"/>
                <a:gd name="connsiteY8" fmla="*/ 62631 h 486010"/>
                <a:gd name="connsiteX9" fmla="*/ 2507975 w 3096698"/>
                <a:gd name="connsiteY9" fmla="*/ 47599 h 486010"/>
                <a:gd name="connsiteX10" fmla="*/ 2570605 w 3096698"/>
                <a:gd name="connsiteY10" fmla="*/ 30063 h 486010"/>
                <a:gd name="connsiteX11" fmla="*/ 2600667 w 3096698"/>
                <a:gd name="connsiteY11" fmla="*/ 17537 h 486010"/>
                <a:gd name="connsiteX12" fmla="*/ 2625719 w 3096698"/>
                <a:gd name="connsiteY12" fmla="*/ 7516 h 486010"/>
                <a:gd name="connsiteX13" fmla="*/ 2650771 w 3096698"/>
                <a:gd name="connsiteY13" fmla="*/ 0 h 486010"/>
                <a:gd name="connsiteX14" fmla="*/ 2675823 w 3096698"/>
                <a:gd name="connsiteY14" fmla="*/ 0 h 486010"/>
                <a:gd name="connsiteX15" fmla="*/ 2703381 w 3096698"/>
                <a:gd name="connsiteY15" fmla="*/ 2506 h 486010"/>
                <a:gd name="connsiteX16" fmla="*/ 2773526 w 3096698"/>
                <a:gd name="connsiteY16" fmla="*/ 20042 h 486010"/>
                <a:gd name="connsiteX17" fmla="*/ 2831146 w 3096698"/>
                <a:gd name="connsiteY17" fmla="*/ 37579 h 486010"/>
                <a:gd name="connsiteX18" fmla="*/ 2886261 w 3096698"/>
                <a:gd name="connsiteY18" fmla="*/ 57620 h 486010"/>
                <a:gd name="connsiteX19" fmla="*/ 2958912 w 3096698"/>
                <a:gd name="connsiteY19" fmla="*/ 87683 h 486010"/>
                <a:gd name="connsiteX20" fmla="*/ 3021542 w 3096698"/>
                <a:gd name="connsiteY20" fmla="*/ 122756 h 486010"/>
                <a:gd name="connsiteX21" fmla="*/ 3061625 w 3096698"/>
                <a:gd name="connsiteY21" fmla="*/ 152818 h 486010"/>
                <a:gd name="connsiteX22" fmla="*/ 3081667 w 3096698"/>
                <a:gd name="connsiteY22" fmla="*/ 177870 h 486010"/>
                <a:gd name="connsiteX23" fmla="*/ 3094193 w 3096698"/>
                <a:gd name="connsiteY23" fmla="*/ 205427 h 486010"/>
                <a:gd name="connsiteX24" fmla="*/ 3096698 w 3096698"/>
                <a:gd name="connsiteY24" fmla="*/ 217953 h 486010"/>
                <a:gd name="connsiteX25" fmla="*/ 3094193 w 3096698"/>
                <a:gd name="connsiteY25" fmla="*/ 230479 h 486010"/>
                <a:gd name="connsiteX26" fmla="*/ 3079161 w 3096698"/>
                <a:gd name="connsiteY26" fmla="*/ 248016 h 486010"/>
                <a:gd name="connsiteX27" fmla="*/ 3056615 w 3096698"/>
                <a:gd name="connsiteY27" fmla="*/ 258037 h 486010"/>
                <a:gd name="connsiteX28" fmla="*/ 3011521 w 3096698"/>
                <a:gd name="connsiteY28" fmla="*/ 268057 h 486010"/>
                <a:gd name="connsiteX29" fmla="*/ 2966427 w 3096698"/>
                <a:gd name="connsiteY29" fmla="*/ 270563 h 486010"/>
                <a:gd name="connsiteX30" fmla="*/ 2881250 w 3096698"/>
                <a:gd name="connsiteY30" fmla="*/ 265552 h 486010"/>
                <a:gd name="connsiteX31" fmla="*/ 2753485 w 3096698"/>
                <a:gd name="connsiteY31" fmla="*/ 253026 h 486010"/>
                <a:gd name="connsiteX32" fmla="*/ 2618204 w 3096698"/>
                <a:gd name="connsiteY32" fmla="*/ 245511 h 486010"/>
                <a:gd name="connsiteX33" fmla="*/ 2465386 w 3096698"/>
                <a:gd name="connsiteY33" fmla="*/ 243005 h 486010"/>
                <a:gd name="connsiteX34" fmla="*/ 2267475 w 3096698"/>
                <a:gd name="connsiteY34" fmla="*/ 250521 h 486010"/>
                <a:gd name="connsiteX35" fmla="*/ 2052027 w 3096698"/>
                <a:gd name="connsiteY35" fmla="*/ 265552 h 486010"/>
                <a:gd name="connsiteX36" fmla="*/ 1811527 w 3096698"/>
                <a:gd name="connsiteY36" fmla="*/ 290604 h 486010"/>
                <a:gd name="connsiteX37" fmla="*/ 1733866 w 3096698"/>
                <a:gd name="connsiteY37" fmla="*/ 295615 h 486010"/>
                <a:gd name="connsiteX38" fmla="*/ 1523429 w 3096698"/>
                <a:gd name="connsiteY38" fmla="*/ 318162 h 486010"/>
                <a:gd name="connsiteX39" fmla="*/ 1300465 w 3096698"/>
                <a:gd name="connsiteY39" fmla="*/ 343214 h 486010"/>
                <a:gd name="connsiteX40" fmla="*/ 939716 w 3096698"/>
                <a:gd name="connsiteY40" fmla="*/ 380792 h 486010"/>
                <a:gd name="connsiteX41" fmla="*/ 877086 w 3096698"/>
                <a:gd name="connsiteY41" fmla="*/ 400833 h 486010"/>
                <a:gd name="connsiteX42" fmla="*/ 749320 w 3096698"/>
                <a:gd name="connsiteY42" fmla="*/ 425885 h 486010"/>
                <a:gd name="connsiteX43" fmla="*/ 679175 w 3096698"/>
                <a:gd name="connsiteY43" fmla="*/ 443422 h 486010"/>
                <a:gd name="connsiteX44" fmla="*/ 649112 w 3096698"/>
                <a:gd name="connsiteY44" fmla="*/ 455948 h 486010"/>
                <a:gd name="connsiteX45" fmla="*/ 614039 w 3096698"/>
                <a:gd name="connsiteY45" fmla="*/ 465969 h 486010"/>
                <a:gd name="connsiteX46" fmla="*/ 568945 w 3096698"/>
                <a:gd name="connsiteY46" fmla="*/ 478495 h 486010"/>
                <a:gd name="connsiteX47" fmla="*/ 531367 w 3096698"/>
                <a:gd name="connsiteY47" fmla="*/ 483505 h 486010"/>
                <a:gd name="connsiteX48" fmla="*/ 478758 w 3096698"/>
                <a:gd name="connsiteY48" fmla="*/ 486010 h 486010"/>
                <a:gd name="connsiteX49" fmla="*/ 428654 w 3096698"/>
                <a:gd name="connsiteY49" fmla="*/ 478495 h 486010"/>
                <a:gd name="connsiteX50" fmla="*/ 383560 w 3096698"/>
                <a:gd name="connsiteY50" fmla="*/ 465969 h 486010"/>
                <a:gd name="connsiteX51" fmla="*/ 300889 w 3096698"/>
                <a:gd name="connsiteY51" fmla="*/ 433401 h 486010"/>
                <a:gd name="connsiteX52" fmla="*/ 208196 w 3096698"/>
                <a:gd name="connsiteY52" fmla="*/ 383297 h 486010"/>
                <a:gd name="connsiteX53" fmla="*/ 130535 w 3096698"/>
                <a:gd name="connsiteY53" fmla="*/ 335698 h 486010"/>
                <a:gd name="connsiteX54" fmla="*/ 65399 w 3096698"/>
                <a:gd name="connsiteY54" fmla="*/ 283089 h 486010"/>
                <a:gd name="connsiteX55" fmla="*/ 27821 w 3096698"/>
                <a:gd name="connsiteY55" fmla="*/ 237995 h 486010"/>
                <a:gd name="connsiteX56" fmla="*/ 7779 w 3096698"/>
                <a:gd name="connsiteY56" fmla="*/ 205427 h 486010"/>
                <a:gd name="connsiteX57" fmla="*/ 264 w 3096698"/>
                <a:gd name="connsiteY57" fmla="*/ 180375 h 486010"/>
                <a:gd name="connsiteX58" fmla="*/ 2769 w 3096698"/>
                <a:gd name="connsiteY58" fmla="*/ 172860 h 486010"/>
                <a:gd name="connsiteX59" fmla="*/ 17800 w 3096698"/>
                <a:gd name="connsiteY59" fmla="*/ 167849 h 486010"/>
                <a:gd name="connsiteX60" fmla="*/ 40347 w 3096698"/>
                <a:gd name="connsiteY60" fmla="*/ 167849 h 486010"/>
                <a:gd name="connsiteX61" fmla="*/ 75420 w 3096698"/>
                <a:gd name="connsiteY61" fmla="*/ 175365 h 486010"/>
                <a:gd name="connsiteX62" fmla="*/ 125524 w 3096698"/>
                <a:gd name="connsiteY62" fmla="*/ 192901 h 486010"/>
                <a:gd name="connsiteX63" fmla="*/ 173123 w 3096698"/>
                <a:gd name="connsiteY63" fmla="*/ 210438 h 486010"/>
                <a:gd name="connsiteX64" fmla="*/ 220722 w 3096698"/>
                <a:gd name="connsiteY64" fmla="*/ 222964 h 486010"/>
                <a:gd name="connsiteX65" fmla="*/ 313415 w 3096698"/>
                <a:gd name="connsiteY65" fmla="*/ 237995 h 486010"/>
                <a:gd name="connsiteX66" fmla="*/ 438675 w 3096698"/>
                <a:gd name="connsiteY66" fmla="*/ 245511 h 486010"/>
                <a:gd name="connsiteX67" fmla="*/ 558925 w 3096698"/>
                <a:gd name="connsiteY67" fmla="*/ 235490 h 486010"/>
                <a:gd name="connsiteX68" fmla="*/ 784393 w 3096698"/>
                <a:gd name="connsiteY68" fmla="*/ 215448 h 486010"/>
                <a:gd name="connsiteX69" fmla="*/ 1110070 w 3096698"/>
                <a:gd name="connsiteY69" fmla="*/ 182880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96698" h="486010">
                  <a:moveTo>
                    <a:pt x="1110070" y="182880"/>
                  </a:moveTo>
                  <a:lnTo>
                    <a:pt x="1413200" y="152818"/>
                  </a:lnTo>
                  <a:lnTo>
                    <a:pt x="1608606" y="130271"/>
                  </a:lnTo>
                  <a:lnTo>
                    <a:pt x="1879168" y="115240"/>
                  </a:lnTo>
                  <a:lnTo>
                    <a:pt x="2074574" y="100209"/>
                  </a:lnTo>
                  <a:lnTo>
                    <a:pt x="2194824" y="90188"/>
                  </a:lnTo>
                  <a:lnTo>
                    <a:pt x="2305053" y="80167"/>
                  </a:lnTo>
                  <a:lnTo>
                    <a:pt x="2357662" y="75157"/>
                  </a:lnTo>
                  <a:lnTo>
                    <a:pt x="2432818" y="62631"/>
                  </a:lnTo>
                  <a:lnTo>
                    <a:pt x="2507975" y="47599"/>
                  </a:lnTo>
                  <a:lnTo>
                    <a:pt x="2570605" y="30063"/>
                  </a:lnTo>
                  <a:lnTo>
                    <a:pt x="2600667" y="17537"/>
                  </a:lnTo>
                  <a:lnTo>
                    <a:pt x="2625719" y="7516"/>
                  </a:lnTo>
                  <a:lnTo>
                    <a:pt x="2650771" y="0"/>
                  </a:lnTo>
                  <a:lnTo>
                    <a:pt x="2675823" y="0"/>
                  </a:lnTo>
                  <a:lnTo>
                    <a:pt x="2703381" y="2506"/>
                  </a:lnTo>
                  <a:lnTo>
                    <a:pt x="2773526" y="20042"/>
                  </a:lnTo>
                  <a:lnTo>
                    <a:pt x="2831146" y="37579"/>
                  </a:lnTo>
                  <a:lnTo>
                    <a:pt x="2886261" y="57620"/>
                  </a:lnTo>
                  <a:lnTo>
                    <a:pt x="2958912" y="87683"/>
                  </a:lnTo>
                  <a:lnTo>
                    <a:pt x="3021542" y="122756"/>
                  </a:lnTo>
                  <a:lnTo>
                    <a:pt x="3061625" y="152818"/>
                  </a:lnTo>
                  <a:lnTo>
                    <a:pt x="3081667" y="177870"/>
                  </a:lnTo>
                  <a:lnTo>
                    <a:pt x="3094193" y="205427"/>
                  </a:lnTo>
                  <a:lnTo>
                    <a:pt x="3096698" y="217953"/>
                  </a:lnTo>
                  <a:lnTo>
                    <a:pt x="3094193" y="230479"/>
                  </a:lnTo>
                  <a:lnTo>
                    <a:pt x="3079161" y="248016"/>
                  </a:lnTo>
                  <a:lnTo>
                    <a:pt x="3056615" y="258037"/>
                  </a:lnTo>
                  <a:lnTo>
                    <a:pt x="3011521" y="268057"/>
                  </a:lnTo>
                  <a:lnTo>
                    <a:pt x="2966427" y="270563"/>
                  </a:lnTo>
                  <a:lnTo>
                    <a:pt x="2881250" y="265552"/>
                  </a:lnTo>
                  <a:lnTo>
                    <a:pt x="2753485" y="253026"/>
                  </a:lnTo>
                  <a:lnTo>
                    <a:pt x="2618204" y="245511"/>
                  </a:lnTo>
                  <a:lnTo>
                    <a:pt x="2465386" y="243005"/>
                  </a:lnTo>
                  <a:lnTo>
                    <a:pt x="2267475" y="250521"/>
                  </a:lnTo>
                  <a:lnTo>
                    <a:pt x="2052027" y="265552"/>
                  </a:lnTo>
                  <a:lnTo>
                    <a:pt x="1811527" y="290604"/>
                  </a:lnTo>
                  <a:lnTo>
                    <a:pt x="1733866" y="295615"/>
                  </a:lnTo>
                  <a:lnTo>
                    <a:pt x="1523429" y="318162"/>
                  </a:lnTo>
                  <a:lnTo>
                    <a:pt x="1300465" y="343214"/>
                  </a:lnTo>
                  <a:lnTo>
                    <a:pt x="939716" y="380792"/>
                  </a:lnTo>
                  <a:lnTo>
                    <a:pt x="877086" y="400833"/>
                  </a:lnTo>
                  <a:lnTo>
                    <a:pt x="749320" y="425885"/>
                  </a:lnTo>
                  <a:lnTo>
                    <a:pt x="679175" y="443422"/>
                  </a:lnTo>
                  <a:lnTo>
                    <a:pt x="649112" y="455948"/>
                  </a:lnTo>
                  <a:lnTo>
                    <a:pt x="614039" y="465969"/>
                  </a:lnTo>
                  <a:lnTo>
                    <a:pt x="568945" y="478495"/>
                  </a:lnTo>
                  <a:lnTo>
                    <a:pt x="531367" y="483505"/>
                  </a:lnTo>
                  <a:lnTo>
                    <a:pt x="478758" y="486010"/>
                  </a:lnTo>
                  <a:lnTo>
                    <a:pt x="428654" y="478495"/>
                  </a:lnTo>
                  <a:lnTo>
                    <a:pt x="383560" y="465969"/>
                  </a:lnTo>
                  <a:lnTo>
                    <a:pt x="300889" y="433401"/>
                  </a:lnTo>
                  <a:lnTo>
                    <a:pt x="208196" y="383297"/>
                  </a:lnTo>
                  <a:lnTo>
                    <a:pt x="130535" y="335698"/>
                  </a:lnTo>
                  <a:lnTo>
                    <a:pt x="65399" y="283089"/>
                  </a:lnTo>
                  <a:lnTo>
                    <a:pt x="27821" y="237995"/>
                  </a:lnTo>
                  <a:lnTo>
                    <a:pt x="7779" y="205427"/>
                  </a:lnTo>
                  <a:cubicBezTo>
                    <a:pt x="0" y="182088"/>
                    <a:pt x="264" y="190802"/>
                    <a:pt x="264" y="180375"/>
                  </a:cubicBezTo>
                  <a:lnTo>
                    <a:pt x="2769" y="172860"/>
                  </a:lnTo>
                  <a:lnTo>
                    <a:pt x="17800" y="167849"/>
                  </a:lnTo>
                  <a:lnTo>
                    <a:pt x="40347" y="167849"/>
                  </a:lnTo>
                  <a:lnTo>
                    <a:pt x="75420" y="175365"/>
                  </a:lnTo>
                  <a:lnTo>
                    <a:pt x="125524" y="192901"/>
                  </a:lnTo>
                  <a:lnTo>
                    <a:pt x="173123" y="210438"/>
                  </a:lnTo>
                  <a:lnTo>
                    <a:pt x="220722" y="222964"/>
                  </a:lnTo>
                  <a:lnTo>
                    <a:pt x="313415" y="237995"/>
                  </a:lnTo>
                  <a:lnTo>
                    <a:pt x="438675" y="245511"/>
                  </a:lnTo>
                  <a:lnTo>
                    <a:pt x="558925" y="235490"/>
                  </a:lnTo>
                  <a:lnTo>
                    <a:pt x="784393" y="215448"/>
                  </a:lnTo>
                  <a:lnTo>
                    <a:pt x="111007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5">
              <a:extLst>
                <a:ext uri="{FF2B5EF4-FFF2-40B4-BE49-F238E27FC236}">
                  <a16:creationId xmlns:a16="http://schemas.microsoft.com/office/drawing/2014/main" id="{BD2D885E-BAC2-497F-A301-6B5347620219}"/>
                </a:ext>
              </a:extLst>
            </p:cNvPr>
            <p:cNvSpPr/>
            <p:nvPr/>
          </p:nvSpPr>
          <p:spPr>
            <a:xfrm>
              <a:off x="4141788" y="3122613"/>
              <a:ext cx="1123950" cy="1165225"/>
            </a:xfrm>
            <a:custGeom>
              <a:avLst/>
              <a:gdLst>
                <a:gd name="connsiteX0" fmla="*/ 481012 w 1123950"/>
                <a:gd name="connsiteY0" fmla="*/ 716756 h 1166812"/>
                <a:gd name="connsiteX1" fmla="*/ 554831 w 1123950"/>
                <a:gd name="connsiteY1" fmla="*/ 638175 h 1166812"/>
                <a:gd name="connsiteX2" fmla="*/ 626269 w 1123950"/>
                <a:gd name="connsiteY2" fmla="*/ 554831 h 1166812"/>
                <a:gd name="connsiteX3" fmla="*/ 683419 w 1123950"/>
                <a:gd name="connsiteY3" fmla="*/ 478631 h 1166812"/>
                <a:gd name="connsiteX4" fmla="*/ 723900 w 1123950"/>
                <a:gd name="connsiteY4" fmla="*/ 419100 h 1166812"/>
                <a:gd name="connsiteX5" fmla="*/ 766762 w 1123950"/>
                <a:gd name="connsiteY5" fmla="*/ 345281 h 1166812"/>
                <a:gd name="connsiteX6" fmla="*/ 790575 w 1123950"/>
                <a:gd name="connsiteY6" fmla="*/ 300037 h 1166812"/>
                <a:gd name="connsiteX7" fmla="*/ 807244 w 1123950"/>
                <a:gd name="connsiteY7" fmla="*/ 259556 h 1166812"/>
                <a:gd name="connsiteX8" fmla="*/ 809625 w 1123950"/>
                <a:gd name="connsiteY8" fmla="*/ 245269 h 1166812"/>
                <a:gd name="connsiteX9" fmla="*/ 814387 w 1123950"/>
                <a:gd name="connsiteY9" fmla="*/ 197644 h 1166812"/>
                <a:gd name="connsiteX10" fmla="*/ 812006 w 1123950"/>
                <a:gd name="connsiteY10" fmla="*/ 157162 h 1166812"/>
                <a:gd name="connsiteX11" fmla="*/ 804862 w 1123950"/>
                <a:gd name="connsiteY11" fmla="*/ 121444 h 1166812"/>
                <a:gd name="connsiteX12" fmla="*/ 788194 w 1123950"/>
                <a:gd name="connsiteY12" fmla="*/ 73819 h 1166812"/>
                <a:gd name="connsiteX13" fmla="*/ 754856 w 1123950"/>
                <a:gd name="connsiteY13" fmla="*/ 11906 h 1166812"/>
                <a:gd name="connsiteX14" fmla="*/ 833437 w 1123950"/>
                <a:gd name="connsiteY14" fmla="*/ 0 h 1166812"/>
                <a:gd name="connsiteX15" fmla="*/ 907256 w 1123950"/>
                <a:gd name="connsiteY15" fmla="*/ 59531 h 1166812"/>
                <a:gd name="connsiteX16" fmla="*/ 935831 w 1123950"/>
                <a:gd name="connsiteY16" fmla="*/ 78581 h 1166812"/>
                <a:gd name="connsiteX17" fmla="*/ 983456 w 1123950"/>
                <a:gd name="connsiteY17" fmla="*/ 111919 h 1166812"/>
                <a:gd name="connsiteX18" fmla="*/ 1023937 w 1123950"/>
                <a:gd name="connsiteY18" fmla="*/ 147637 h 1166812"/>
                <a:gd name="connsiteX19" fmla="*/ 1064419 w 1123950"/>
                <a:gd name="connsiteY19" fmla="*/ 185737 h 1166812"/>
                <a:gd name="connsiteX20" fmla="*/ 1092994 w 1123950"/>
                <a:gd name="connsiteY20" fmla="*/ 214312 h 1166812"/>
                <a:gd name="connsiteX21" fmla="*/ 1114425 w 1123950"/>
                <a:gd name="connsiteY21" fmla="*/ 245269 h 1166812"/>
                <a:gd name="connsiteX22" fmla="*/ 1121569 w 1123950"/>
                <a:gd name="connsiteY22" fmla="*/ 264319 h 1166812"/>
                <a:gd name="connsiteX23" fmla="*/ 1123950 w 1123950"/>
                <a:gd name="connsiteY23" fmla="*/ 283369 h 1166812"/>
                <a:gd name="connsiteX24" fmla="*/ 1119187 w 1123950"/>
                <a:gd name="connsiteY24" fmla="*/ 304800 h 1166812"/>
                <a:gd name="connsiteX25" fmla="*/ 1112044 w 1123950"/>
                <a:gd name="connsiteY25" fmla="*/ 321469 h 1166812"/>
                <a:gd name="connsiteX26" fmla="*/ 1088231 w 1123950"/>
                <a:gd name="connsiteY26" fmla="*/ 342900 h 1166812"/>
                <a:gd name="connsiteX27" fmla="*/ 1066800 w 1123950"/>
                <a:gd name="connsiteY27" fmla="*/ 359569 h 1166812"/>
                <a:gd name="connsiteX28" fmla="*/ 995362 w 1123950"/>
                <a:gd name="connsiteY28" fmla="*/ 431006 h 1166812"/>
                <a:gd name="connsiteX29" fmla="*/ 962025 w 1123950"/>
                <a:gd name="connsiteY29" fmla="*/ 473869 h 1166812"/>
                <a:gd name="connsiteX30" fmla="*/ 895350 w 1123950"/>
                <a:gd name="connsiteY30" fmla="*/ 552450 h 1166812"/>
                <a:gd name="connsiteX31" fmla="*/ 814387 w 1123950"/>
                <a:gd name="connsiteY31" fmla="*/ 642937 h 1166812"/>
                <a:gd name="connsiteX32" fmla="*/ 709612 w 1123950"/>
                <a:gd name="connsiteY32" fmla="*/ 742950 h 1166812"/>
                <a:gd name="connsiteX33" fmla="*/ 585787 w 1123950"/>
                <a:gd name="connsiteY33" fmla="*/ 845344 h 1166812"/>
                <a:gd name="connsiteX34" fmla="*/ 481012 w 1123950"/>
                <a:gd name="connsiteY34" fmla="*/ 923925 h 1166812"/>
                <a:gd name="connsiteX35" fmla="*/ 326231 w 1123950"/>
                <a:gd name="connsiteY35" fmla="*/ 1021556 h 1166812"/>
                <a:gd name="connsiteX36" fmla="*/ 188119 w 1123950"/>
                <a:gd name="connsiteY36" fmla="*/ 1097756 h 1166812"/>
                <a:gd name="connsiteX37" fmla="*/ 66675 w 1123950"/>
                <a:gd name="connsiteY37" fmla="*/ 1157287 h 1166812"/>
                <a:gd name="connsiteX38" fmla="*/ 28575 w 1123950"/>
                <a:gd name="connsiteY38" fmla="*/ 1166812 h 1166812"/>
                <a:gd name="connsiteX39" fmla="*/ 11906 w 1123950"/>
                <a:gd name="connsiteY39" fmla="*/ 1166812 h 1166812"/>
                <a:gd name="connsiteX40" fmla="*/ 0 w 1123950"/>
                <a:gd name="connsiteY40" fmla="*/ 1159669 h 1166812"/>
                <a:gd name="connsiteX41" fmla="*/ 0 w 1123950"/>
                <a:gd name="connsiteY41" fmla="*/ 1143000 h 1166812"/>
                <a:gd name="connsiteX42" fmla="*/ 9525 w 1123950"/>
                <a:gd name="connsiteY42" fmla="*/ 1126331 h 1166812"/>
                <a:gd name="connsiteX43" fmla="*/ 40481 w 1123950"/>
                <a:gd name="connsiteY43" fmla="*/ 1092994 h 1166812"/>
                <a:gd name="connsiteX44" fmla="*/ 78581 w 1123950"/>
                <a:gd name="connsiteY44" fmla="*/ 1064419 h 1166812"/>
                <a:gd name="connsiteX45" fmla="*/ 178594 w 1123950"/>
                <a:gd name="connsiteY45" fmla="*/ 988219 h 1166812"/>
                <a:gd name="connsiteX46" fmla="*/ 295275 w 1123950"/>
                <a:gd name="connsiteY46" fmla="*/ 890587 h 1166812"/>
                <a:gd name="connsiteX47" fmla="*/ 416719 w 1123950"/>
                <a:gd name="connsiteY47" fmla="*/ 781050 h 1166812"/>
                <a:gd name="connsiteX48" fmla="*/ 481012 w 1123950"/>
                <a:gd name="connsiteY48" fmla="*/ 716756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23950" h="1166812">
                  <a:moveTo>
                    <a:pt x="481012" y="716756"/>
                  </a:moveTo>
                  <a:lnTo>
                    <a:pt x="554831" y="638175"/>
                  </a:lnTo>
                  <a:lnTo>
                    <a:pt x="626269" y="554831"/>
                  </a:lnTo>
                  <a:lnTo>
                    <a:pt x="683419" y="478631"/>
                  </a:lnTo>
                  <a:lnTo>
                    <a:pt x="723900" y="419100"/>
                  </a:lnTo>
                  <a:lnTo>
                    <a:pt x="766762" y="345281"/>
                  </a:lnTo>
                  <a:lnTo>
                    <a:pt x="790575" y="300037"/>
                  </a:lnTo>
                  <a:lnTo>
                    <a:pt x="807244" y="259556"/>
                  </a:lnTo>
                  <a:lnTo>
                    <a:pt x="809625" y="245269"/>
                  </a:lnTo>
                  <a:lnTo>
                    <a:pt x="814387" y="197644"/>
                  </a:lnTo>
                  <a:lnTo>
                    <a:pt x="812006" y="157162"/>
                  </a:lnTo>
                  <a:lnTo>
                    <a:pt x="804862" y="121444"/>
                  </a:lnTo>
                  <a:lnTo>
                    <a:pt x="788194" y="73819"/>
                  </a:lnTo>
                  <a:lnTo>
                    <a:pt x="754856" y="11906"/>
                  </a:lnTo>
                  <a:lnTo>
                    <a:pt x="833437" y="0"/>
                  </a:lnTo>
                  <a:lnTo>
                    <a:pt x="907256" y="59531"/>
                  </a:lnTo>
                  <a:lnTo>
                    <a:pt x="935831" y="78581"/>
                  </a:lnTo>
                  <a:lnTo>
                    <a:pt x="983456" y="111919"/>
                  </a:lnTo>
                  <a:lnTo>
                    <a:pt x="1023937" y="147637"/>
                  </a:lnTo>
                  <a:lnTo>
                    <a:pt x="1064419" y="185737"/>
                  </a:lnTo>
                  <a:lnTo>
                    <a:pt x="1092994" y="214312"/>
                  </a:lnTo>
                  <a:lnTo>
                    <a:pt x="1114425" y="245269"/>
                  </a:lnTo>
                  <a:lnTo>
                    <a:pt x="1121569" y="264319"/>
                  </a:lnTo>
                  <a:lnTo>
                    <a:pt x="1123950" y="283369"/>
                  </a:lnTo>
                  <a:lnTo>
                    <a:pt x="1119187" y="304800"/>
                  </a:lnTo>
                  <a:lnTo>
                    <a:pt x="1112044" y="321469"/>
                  </a:lnTo>
                  <a:lnTo>
                    <a:pt x="1088231" y="342900"/>
                  </a:lnTo>
                  <a:lnTo>
                    <a:pt x="1066800" y="359569"/>
                  </a:lnTo>
                  <a:lnTo>
                    <a:pt x="995362" y="431006"/>
                  </a:lnTo>
                  <a:lnTo>
                    <a:pt x="962025" y="473869"/>
                  </a:lnTo>
                  <a:lnTo>
                    <a:pt x="895350" y="552450"/>
                  </a:lnTo>
                  <a:lnTo>
                    <a:pt x="814387" y="642937"/>
                  </a:lnTo>
                  <a:lnTo>
                    <a:pt x="709612" y="742950"/>
                  </a:lnTo>
                  <a:lnTo>
                    <a:pt x="585787" y="845344"/>
                  </a:lnTo>
                  <a:lnTo>
                    <a:pt x="481012" y="923925"/>
                  </a:lnTo>
                  <a:lnTo>
                    <a:pt x="326231" y="1021556"/>
                  </a:lnTo>
                  <a:lnTo>
                    <a:pt x="188119" y="1097756"/>
                  </a:lnTo>
                  <a:lnTo>
                    <a:pt x="66675" y="1157287"/>
                  </a:lnTo>
                  <a:lnTo>
                    <a:pt x="28575" y="1166812"/>
                  </a:lnTo>
                  <a:lnTo>
                    <a:pt x="11906" y="1166812"/>
                  </a:lnTo>
                  <a:lnTo>
                    <a:pt x="0" y="1159669"/>
                  </a:lnTo>
                  <a:lnTo>
                    <a:pt x="0" y="1143000"/>
                  </a:lnTo>
                  <a:lnTo>
                    <a:pt x="9525" y="1126331"/>
                  </a:lnTo>
                  <a:lnTo>
                    <a:pt x="40481" y="1092994"/>
                  </a:lnTo>
                  <a:lnTo>
                    <a:pt x="78581" y="1064419"/>
                  </a:lnTo>
                  <a:lnTo>
                    <a:pt x="178594" y="988219"/>
                  </a:lnTo>
                  <a:lnTo>
                    <a:pt x="295275" y="890587"/>
                  </a:lnTo>
                  <a:lnTo>
                    <a:pt x="416719" y="781050"/>
                  </a:lnTo>
                  <a:lnTo>
                    <a:pt x="481012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56">
              <a:extLst>
                <a:ext uri="{FF2B5EF4-FFF2-40B4-BE49-F238E27FC236}">
                  <a16:creationId xmlns:a16="http://schemas.microsoft.com/office/drawing/2014/main" id="{81D42C94-8E16-4548-947B-81521256C030}"/>
                </a:ext>
              </a:extLst>
            </p:cNvPr>
            <p:cNvSpPr/>
            <p:nvPr/>
          </p:nvSpPr>
          <p:spPr>
            <a:xfrm>
              <a:off x="5815013" y="3021013"/>
              <a:ext cx="1376362" cy="989012"/>
            </a:xfrm>
            <a:custGeom>
              <a:avLst/>
              <a:gdLst>
                <a:gd name="connsiteX0" fmla="*/ 133350 w 1376362"/>
                <a:gd name="connsiteY0" fmla="*/ 500063 h 988219"/>
                <a:gd name="connsiteX1" fmla="*/ 128587 w 1376362"/>
                <a:gd name="connsiteY1" fmla="*/ 383382 h 988219"/>
                <a:gd name="connsiteX2" fmla="*/ 119062 w 1376362"/>
                <a:gd name="connsiteY2" fmla="*/ 247650 h 988219"/>
                <a:gd name="connsiteX3" fmla="*/ 111918 w 1376362"/>
                <a:gd name="connsiteY3" fmla="*/ 173832 h 988219"/>
                <a:gd name="connsiteX4" fmla="*/ 109537 w 1376362"/>
                <a:gd name="connsiteY4" fmla="*/ 138113 h 988219"/>
                <a:gd name="connsiteX5" fmla="*/ 102393 w 1376362"/>
                <a:gd name="connsiteY5" fmla="*/ 109538 h 988219"/>
                <a:gd name="connsiteX6" fmla="*/ 90487 w 1376362"/>
                <a:gd name="connsiteY6" fmla="*/ 85725 h 988219"/>
                <a:gd name="connsiteX7" fmla="*/ 78581 w 1376362"/>
                <a:gd name="connsiteY7" fmla="*/ 71438 h 988219"/>
                <a:gd name="connsiteX8" fmla="*/ 69056 w 1376362"/>
                <a:gd name="connsiteY8" fmla="*/ 61913 h 988219"/>
                <a:gd name="connsiteX9" fmla="*/ 0 w 1376362"/>
                <a:gd name="connsiteY9" fmla="*/ 16669 h 988219"/>
                <a:gd name="connsiteX10" fmla="*/ 297656 w 1376362"/>
                <a:gd name="connsiteY10" fmla="*/ 0 h 988219"/>
                <a:gd name="connsiteX11" fmla="*/ 330993 w 1376362"/>
                <a:gd name="connsiteY11" fmla="*/ 42863 h 988219"/>
                <a:gd name="connsiteX12" fmla="*/ 350043 w 1376362"/>
                <a:gd name="connsiteY12" fmla="*/ 73819 h 988219"/>
                <a:gd name="connsiteX13" fmla="*/ 357187 w 1376362"/>
                <a:gd name="connsiteY13" fmla="*/ 97632 h 988219"/>
                <a:gd name="connsiteX14" fmla="*/ 364331 w 1376362"/>
                <a:gd name="connsiteY14" fmla="*/ 145257 h 988219"/>
                <a:gd name="connsiteX15" fmla="*/ 361950 w 1376362"/>
                <a:gd name="connsiteY15" fmla="*/ 197644 h 988219"/>
                <a:gd name="connsiteX16" fmla="*/ 352425 w 1376362"/>
                <a:gd name="connsiteY16" fmla="*/ 254794 h 988219"/>
                <a:gd name="connsiteX17" fmla="*/ 335756 w 1376362"/>
                <a:gd name="connsiteY17" fmla="*/ 354807 h 988219"/>
                <a:gd name="connsiteX18" fmla="*/ 328612 w 1376362"/>
                <a:gd name="connsiteY18" fmla="*/ 435769 h 988219"/>
                <a:gd name="connsiteX19" fmla="*/ 326231 w 1376362"/>
                <a:gd name="connsiteY19" fmla="*/ 516732 h 988219"/>
                <a:gd name="connsiteX20" fmla="*/ 333375 w 1376362"/>
                <a:gd name="connsiteY20" fmla="*/ 633413 h 988219"/>
                <a:gd name="connsiteX21" fmla="*/ 342900 w 1376362"/>
                <a:gd name="connsiteY21" fmla="*/ 666750 h 988219"/>
                <a:gd name="connsiteX22" fmla="*/ 364331 w 1376362"/>
                <a:gd name="connsiteY22" fmla="*/ 700088 h 988219"/>
                <a:gd name="connsiteX23" fmla="*/ 395287 w 1376362"/>
                <a:gd name="connsiteY23" fmla="*/ 731044 h 988219"/>
                <a:gd name="connsiteX24" fmla="*/ 433387 w 1376362"/>
                <a:gd name="connsiteY24" fmla="*/ 759619 h 988219"/>
                <a:gd name="connsiteX25" fmla="*/ 459581 w 1376362"/>
                <a:gd name="connsiteY25" fmla="*/ 773907 h 988219"/>
                <a:gd name="connsiteX26" fmla="*/ 492918 w 1376362"/>
                <a:gd name="connsiteY26" fmla="*/ 788194 h 988219"/>
                <a:gd name="connsiteX27" fmla="*/ 535781 w 1376362"/>
                <a:gd name="connsiteY27" fmla="*/ 797719 h 988219"/>
                <a:gd name="connsiteX28" fmla="*/ 597693 w 1376362"/>
                <a:gd name="connsiteY28" fmla="*/ 804863 h 988219"/>
                <a:gd name="connsiteX29" fmla="*/ 688181 w 1376362"/>
                <a:gd name="connsiteY29" fmla="*/ 809625 h 988219"/>
                <a:gd name="connsiteX30" fmla="*/ 769143 w 1376362"/>
                <a:gd name="connsiteY30" fmla="*/ 807244 h 988219"/>
                <a:gd name="connsiteX31" fmla="*/ 864393 w 1376362"/>
                <a:gd name="connsiteY31" fmla="*/ 800100 h 988219"/>
                <a:gd name="connsiteX32" fmla="*/ 935831 w 1376362"/>
                <a:gd name="connsiteY32" fmla="*/ 788194 h 988219"/>
                <a:gd name="connsiteX33" fmla="*/ 985837 w 1376362"/>
                <a:gd name="connsiteY33" fmla="*/ 766763 h 988219"/>
                <a:gd name="connsiteX34" fmla="*/ 1035843 w 1376362"/>
                <a:gd name="connsiteY34" fmla="*/ 740569 h 988219"/>
                <a:gd name="connsiteX35" fmla="*/ 1066800 w 1376362"/>
                <a:gd name="connsiteY35" fmla="*/ 723900 h 988219"/>
                <a:gd name="connsiteX36" fmla="*/ 1076325 w 1376362"/>
                <a:gd name="connsiteY36" fmla="*/ 723900 h 988219"/>
                <a:gd name="connsiteX37" fmla="*/ 1100137 w 1376362"/>
                <a:gd name="connsiteY37" fmla="*/ 731044 h 988219"/>
                <a:gd name="connsiteX38" fmla="*/ 1176337 w 1376362"/>
                <a:gd name="connsiteY38" fmla="*/ 759619 h 988219"/>
                <a:gd name="connsiteX39" fmla="*/ 1252537 w 1376362"/>
                <a:gd name="connsiteY39" fmla="*/ 792957 h 988219"/>
                <a:gd name="connsiteX40" fmla="*/ 1319212 w 1376362"/>
                <a:gd name="connsiteY40" fmla="*/ 831057 h 988219"/>
                <a:gd name="connsiteX41" fmla="*/ 1345406 w 1376362"/>
                <a:gd name="connsiteY41" fmla="*/ 847725 h 988219"/>
                <a:gd name="connsiteX42" fmla="*/ 1364456 w 1376362"/>
                <a:gd name="connsiteY42" fmla="*/ 869157 h 988219"/>
                <a:gd name="connsiteX43" fmla="*/ 1373981 w 1376362"/>
                <a:gd name="connsiteY43" fmla="*/ 883444 h 988219"/>
                <a:gd name="connsiteX44" fmla="*/ 1376362 w 1376362"/>
                <a:gd name="connsiteY44" fmla="*/ 897732 h 988219"/>
                <a:gd name="connsiteX45" fmla="*/ 1366837 w 1376362"/>
                <a:gd name="connsiteY45" fmla="*/ 919163 h 988219"/>
                <a:gd name="connsiteX46" fmla="*/ 1354931 w 1376362"/>
                <a:gd name="connsiteY46" fmla="*/ 938213 h 988219"/>
                <a:gd name="connsiteX47" fmla="*/ 1328737 w 1376362"/>
                <a:gd name="connsiteY47" fmla="*/ 962025 h 988219"/>
                <a:gd name="connsiteX48" fmla="*/ 1307306 w 1376362"/>
                <a:gd name="connsiteY48" fmla="*/ 969169 h 988219"/>
                <a:gd name="connsiteX49" fmla="*/ 1223962 w 1376362"/>
                <a:gd name="connsiteY49" fmla="*/ 981075 h 988219"/>
                <a:gd name="connsiteX50" fmla="*/ 1145381 w 1376362"/>
                <a:gd name="connsiteY50" fmla="*/ 988219 h 988219"/>
                <a:gd name="connsiteX51" fmla="*/ 1014412 w 1376362"/>
                <a:gd name="connsiteY51" fmla="*/ 988219 h 988219"/>
                <a:gd name="connsiteX52" fmla="*/ 788193 w 1376362"/>
                <a:gd name="connsiteY52" fmla="*/ 983457 h 988219"/>
                <a:gd name="connsiteX53" fmla="*/ 595312 w 1376362"/>
                <a:gd name="connsiteY53" fmla="*/ 976313 h 988219"/>
                <a:gd name="connsiteX54" fmla="*/ 459581 w 1376362"/>
                <a:gd name="connsiteY54" fmla="*/ 966788 h 988219"/>
                <a:gd name="connsiteX55" fmla="*/ 364331 w 1376362"/>
                <a:gd name="connsiteY55" fmla="*/ 959644 h 988219"/>
                <a:gd name="connsiteX56" fmla="*/ 316706 w 1376362"/>
                <a:gd name="connsiteY56" fmla="*/ 947738 h 988219"/>
                <a:gd name="connsiteX57" fmla="*/ 285750 w 1376362"/>
                <a:gd name="connsiteY57" fmla="*/ 935832 h 988219"/>
                <a:gd name="connsiteX58" fmla="*/ 247650 w 1376362"/>
                <a:gd name="connsiteY58" fmla="*/ 919163 h 988219"/>
                <a:gd name="connsiteX59" fmla="*/ 223837 w 1376362"/>
                <a:gd name="connsiteY59" fmla="*/ 902494 h 988219"/>
                <a:gd name="connsiteX60" fmla="*/ 192881 w 1376362"/>
                <a:gd name="connsiteY60" fmla="*/ 876300 h 988219"/>
                <a:gd name="connsiteX61" fmla="*/ 166687 w 1376362"/>
                <a:gd name="connsiteY61" fmla="*/ 840582 h 988219"/>
                <a:gd name="connsiteX62" fmla="*/ 147637 w 1376362"/>
                <a:gd name="connsiteY62" fmla="*/ 797719 h 988219"/>
                <a:gd name="connsiteX63" fmla="*/ 138112 w 1376362"/>
                <a:gd name="connsiteY63" fmla="*/ 750094 h 988219"/>
                <a:gd name="connsiteX64" fmla="*/ 133350 w 1376362"/>
                <a:gd name="connsiteY64" fmla="*/ 659607 h 988219"/>
                <a:gd name="connsiteX65" fmla="*/ 133350 w 1376362"/>
                <a:gd name="connsiteY65" fmla="*/ 500063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988219">
                  <a:moveTo>
                    <a:pt x="133350" y="500063"/>
                  </a:moveTo>
                  <a:lnTo>
                    <a:pt x="128587" y="383382"/>
                  </a:lnTo>
                  <a:lnTo>
                    <a:pt x="119062" y="247650"/>
                  </a:lnTo>
                  <a:lnTo>
                    <a:pt x="111918" y="173832"/>
                  </a:lnTo>
                  <a:lnTo>
                    <a:pt x="109537" y="138113"/>
                  </a:lnTo>
                  <a:lnTo>
                    <a:pt x="102393" y="109538"/>
                  </a:lnTo>
                  <a:lnTo>
                    <a:pt x="90487" y="85725"/>
                  </a:lnTo>
                  <a:lnTo>
                    <a:pt x="78581" y="71438"/>
                  </a:lnTo>
                  <a:lnTo>
                    <a:pt x="69056" y="61913"/>
                  </a:lnTo>
                  <a:lnTo>
                    <a:pt x="0" y="16669"/>
                  </a:lnTo>
                  <a:lnTo>
                    <a:pt x="297656" y="0"/>
                  </a:lnTo>
                  <a:lnTo>
                    <a:pt x="330993" y="42863"/>
                  </a:lnTo>
                  <a:lnTo>
                    <a:pt x="350043" y="73819"/>
                  </a:lnTo>
                  <a:lnTo>
                    <a:pt x="357187" y="97632"/>
                  </a:lnTo>
                  <a:lnTo>
                    <a:pt x="364331" y="145257"/>
                  </a:lnTo>
                  <a:lnTo>
                    <a:pt x="361950" y="197644"/>
                  </a:lnTo>
                  <a:lnTo>
                    <a:pt x="352425" y="254794"/>
                  </a:lnTo>
                  <a:lnTo>
                    <a:pt x="335756" y="354807"/>
                  </a:lnTo>
                  <a:lnTo>
                    <a:pt x="328612" y="435769"/>
                  </a:lnTo>
                  <a:cubicBezTo>
                    <a:pt x="327818" y="462757"/>
                    <a:pt x="327025" y="489744"/>
                    <a:pt x="326231" y="516732"/>
                  </a:cubicBezTo>
                  <a:lnTo>
                    <a:pt x="333375" y="633413"/>
                  </a:lnTo>
                  <a:lnTo>
                    <a:pt x="342900" y="666750"/>
                  </a:lnTo>
                  <a:lnTo>
                    <a:pt x="364331" y="700088"/>
                  </a:lnTo>
                  <a:lnTo>
                    <a:pt x="395287" y="731044"/>
                  </a:lnTo>
                  <a:lnTo>
                    <a:pt x="433387" y="759619"/>
                  </a:lnTo>
                  <a:lnTo>
                    <a:pt x="459581" y="773907"/>
                  </a:lnTo>
                  <a:lnTo>
                    <a:pt x="492918" y="788194"/>
                  </a:lnTo>
                  <a:lnTo>
                    <a:pt x="535781" y="797719"/>
                  </a:lnTo>
                  <a:lnTo>
                    <a:pt x="597693" y="804863"/>
                  </a:lnTo>
                  <a:lnTo>
                    <a:pt x="688181" y="809625"/>
                  </a:lnTo>
                  <a:lnTo>
                    <a:pt x="769143" y="807244"/>
                  </a:lnTo>
                  <a:lnTo>
                    <a:pt x="864393" y="800100"/>
                  </a:lnTo>
                  <a:lnTo>
                    <a:pt x="935831" y="788194"/>
                  </a:lnTo>
                  <a:lnTo>
                    <a:pt x="985837" y="766763"/>
                  </a:lnTo>
                  <a:lnTo>
                    <a:pt x="1035843" y="740569"/>
                  </a:lnTo>
                  <a:lnTo>
                    <a:pt x="1066800" y="723900"/>
                  </a:lnTo>
                  <a:lnTo>
                    <a:pt x="1076325" y="723900"/>
                  </a:lnTo>
                  <a:lnTo>
                    <a:pt x="1100137" y="731044"/>
                  </a:lnTo>
                  <a:lnTo>
                    <a:pt x="1176337" y="759619"/>
                  </a:lnTo>
                  <a:lnTo>
                    <a:pt x="1252537" y="792957"/>
                  </a:lnTo>
                  <a:lnTo>
                    <a:pt x="1319212" y="831057"/>
                  </a:lnTo>
                  <a:lnTo>
                    <a:pt x="1345406" y="847725"/>
                  </a:lnTo>
                  <a:lnTo>
                    <a:pt x="1364456" y="869157"/>
                  </a:lnTo>
                  <a:lnTo>
                    <a:pt x="1373981" y="883444"/>
                  </a:lnTo>
                  <a:lnTo>
                    <a:pt x="1376362" y="897732"/>
                  </a:lnTo>
                  <a:lnTo>
                    <a:pt x="1366837" y="919163"/>
                  </a:lnTo>
                  <a:lnTo>
                    <a:pt x="1354931" y="938213"/>
                  </a:lnTo>
                  <a:lnTo>
                    <a:pt x="1328737" y="962025"/>
                  </a:lnTo>
                  <a:lnTo>
                    <a:pt x="1307306" y="969169"/>
                  </a:lnTo>
                  <a:lnTo>
                    <a:pt x="1223962" y="981075"/>
                  </a:lnTo>
                  <a:lnTo>
                    <a:pt x="1145381" y="988219"/>
                  </a:lnTo>
                  <a:lnTo>
                    <a:pt x="1014412" y="988219"/>
                  </a:lnTo>
                  <a:lnTo>
                    <a:pt x="788193" y="983457"/>
                  </a:lnTo>
                  <a:lnTo>
                    <a:pt x="595312" y="976313"/>
                  </a:lnTo>
                  <a:lnTo>
                    <a:pt x="459581" y="966788"/>
                  </a:lnTo>
                  <a:lnTo>
                    <a:pt x="364331" y="959644"/>
                  </a:lnTo>
                  <a:lnTo>
                    <a:pt x="316706" y="947738"/>
                  </a:lnTo>
                  <a:lnTo>
                    <a:pt x="285750" y="935832"/>
                  </a:lnTo>
                  <a:lnTo>
                    <a:pt x="247650" y="919163"/>
                  </a:lnTo>
                  <a:lnTo>
                    <a:pt x="223837" y="902494"/>
                  </a:lnTo>
                  <a:lnTo>
                    <a:pt x="192881" y="876300"/>
                  </a:lnTo>
                  <a:lnTo>
                    <a:pt x="166687" y="840582"/>
                  </a:lnTo>
                  <a:lnTo>
                    <a:pt x="147637" y="797719"/>
                  </a:lnTo>
                  <a:lnTo>
                    <a:pt x="138112" y="750094"/>
                  </a:lnTo>
                  <a:lnTo>
                    <a:pt x="133350" y="659607"/>
                  </a:lnTo>
                  <a:lnTo>
                    <a:pt x="133350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8">
              <a:extLst>
                <a:ext uri="{FF2B5EF4-FFF2-40B4-BE49-F238E27FC236}">
                  <a16:creationId xmlns:a16="http://schemas.microsoft.com/office/drawing/2014/main" id="{A5271E65-531F-469D-B728-6E60FF5F6702}"/>
                </a:ext>
              </a:extLst>
            </p:cNvPr>
            <p:cNvSpPr/>
            <p:nvPr/>
          </p:nvSpPr>
          <p:spPr>
            <a:xfrm>
              <a:off x="5318125" y="3675063"/>
              <a:ext cx="461963" cy="1790700"/>
            </a:xfrm>
            <a:custGeom>
              <a:avLst/>
              <a:gdLst>
                <a:gd name="connsiteX0" fmla="*/ 188119 w 461963"/>
                <a:gd name="connsiteY0" fmla="*/ 1276350 h 1790700"/>
                <a:gd name="connsiteX1" fmla="*/ 185738 w 461963"/>
                <a:gd name="connsiteY1" fmla="*/ 1092994 h 1790700"/>
                <a:gd name="connsiteX2" fmla="*/ 188119 w 461963"/>
                <a:gd name="connsiteY2" fmla="*/ 900112 h 1790700"/>
                <a:gd name="connsiteX3" fmla="*/ 183357 w 461963"/>
                <a:gd name="connsiteY3" fmla="*/ 692944 h 1790700"/>
                <a:gd name="connsiteX4" fmla="*/ 178594 w 461963"/>
                <a:gd name="connsiteY4" fmla="*/ 571500 h 1790700"/>
                <a:gd name="connsiteX5" fmla="*/ 164307 w 461963"/>
                <a:gd name="connsiteY5" fmla="*/ 411956 h 1790700"/>
                <a:gd name="connsiteX6" fmla="*/ 157163 w 461963"/>
                <a:gd name="connsiteY6" fmla="*/ 326231 h 1790700"/>
                <a:gd name="connsiteX7" fmla="*/ 142875 w 461963"/>
                <a:gd name="connsiteY7" fmla="*/ 230981 h 1790700"/>
                <a:gd name="connsiteX8" fmla="*/ 135732 w 461963"/>
                <a:gd name="connsiteY8" fmla="*/ 207169 h 1790700"/>
                <a:gd name="connsiteX9" fmla="*/ 111919 w 461963"/>
                <a:gd name="connsiteY9" fmla="*/ 161925 h 1790700"/>
                <a:gd name="connsiteX10" fmla="*/ 85725 w 461963"/>
                <a:gd name="connsiteY10" fmla="*/ 126206 h 1790700"/>
                <a:gd name="connsiteX11" fmla="*/ 59532 w 461963"/>
                <a:gd name="connsiteY11" fmla="*/ 97631 h 1790700"/>
                <a:gd name="connsiteX12" fmla="*/ 30957 w 461963"/>
                <a:gd name="connsiteY12" fmla="*/ 69056 h 1790700"/>
                <a:gd name="connsiteX13" fmla="*/ 14288 w 461963"/>
                <a:gd name="connsiteY13" fmla="*/ 52387 h 1790700"/>
                <a:gd name="connsiteX14" fmla="*/ 0 w 461963"/>
                <a:gd name="connsiteY14" fmla="*/ 30956 h 1790700"/>
                <a:gd name="connsiteX15" fmla="*/ 4763 w 461963"/>
                <a:gd name="connsiteY15" fmla="*/ 14287 h 1790700"/>
                <a:gd name="connsiteX16" fmla="*/ 16669 w 461963"/>
                <a:gd name="connsiteY16" fmla="*/ 4762 h 1790700"/>
                <a:gd name="connsiteX17" fmla="*/ 33338 w 461963"/>
                <a:gd name="connsiteY17" fmla="*/ 0 h 1790700"/>
                <a:gd name="connsiteX18" fmla="*/ 50007 w 461963"/>
                <a:gd name="connsiteY18" fmla="*/ 0 h 1790700"/>
                <a:gd name="connsiteX19" fmla="*/ 76200 w 461963"/>
                <a:gd name="connsiteY19" fmla="*/ 4762 h 1790700"/>
                <a:gd name="connsiteX20" fmla="*/ 142875 w 461963"/>
                <a:gd name="connsiteY20" fmla="*/ 28575 h 1790700"/>
                <a:gd name="connsiteX21" fmla="*/ 214313 w 461963"/>
                <a:gd name="connsiteY21" fmla="*/ 59531 h 1790700"/>
                <a:gd name="connsiteX22" fmla="*/ 278607 w 461963"/>
                <a:gd name="connsiteY22" fmla="*/ 92869 h 1790700"/>
                <a:gd name="connsiteX23" fmla="*/ 340519 w 461963"/>
                <a:gd name="connsiteY23" fmla="*/ 128587 h 1790700"/>
                <a:gd name="connsiteX24" fmla="*/ 397669 w 461963"/>
                <a:gd name="connsiteY24" fmla="*/ 169069 h 1790700"/>
                <a:gd name="connsiteX25" fmla="*/ 433388 w 461963"/>
                <a:gd name="connsiteY25" fmla="*/ 197644 h 1790700"/>
                <a:gd name="connsiteX26" fmla="*/ 447675 w 461963"/>
                <a:gd name="connsiteY26" fmla="*/ 211931 h 1790700"/>
                <a:gd name="connsiteX27" fmla="*/ 457200 w 461963"/>
                <a:gd name="connsiteY27" fmla="*/ 228600 h 1790700"/>
                <a:gd name="connsiteX28" fmla="*/ 459582 w 461963"/>
                <a:gd name="connsiteY28" fmla="*/ 245269 h 1790700"/>
                <a:gd name="connsiteX29" fmla="*/ 461963 w 461963"/>
                <a:gd name="connsiteY29" fmla="*/ 266700 h 1790700"/>
                <a:gd name="connsiteX30" fmla="*/ 452438 w 461963"/>
                <a:gd name="connsiteY30" fmla="*/ 290512 h 1790700"/>
                <a:gd name="connsiteX31" fmla="*/ 435769 w 461963"/>
                <a:gd name="connsiteY31" fmla="*/ 309562 h 1790700"/>
                <a:gd name="connsiteX32" fmla="*/ 421482 w 461963"/>
                <a:gd name="connsiteY32" fmla="*/ 345281 h 1790700"/>
                <a:gd name="connsiteX33" fmla="*/ 411957 w 461963"/>
                <a:gd name="connsiteY33" fmla="*/ 409575 h 1790700"/>
                <a:gd name="connsiteX34" fmla="*/ 409575 w 461963"/>
                <a:gd name="connsiteY34" fmla="*/ 509587 h 1790700"/>
                <a:gd name="connsiteX35" fmla="*/ 404813 w 461963"/>
                <a:gd name="connsiteY35" fmla="*/ 621506 h 1790700"/>
                <a:gd name="connsiteX36" fmla="*/ 395288 w 461963"/>
                <a:gd name="connsiteY36" fmla="*/ 781050 h 1790700"/>
                <a:gd name="connsiteX37" fmla="*/ 388144 w 461963"/>
                <a:gd name="connsiteY37" fmla="*/ 890587 h 1790700"/>
                <a:gd name="connsiteX38" fmla="*/ 388144 w 461963"/>
                <a:gd name="connsiteY38" fmla="*/ 1762125 h 1790700"/>
                <a:gd name="connsiteX39" fmla="*/ 185738 w 461963"/>
                <a:gd name="connsiteY39" fmla="*/ 1790700 h 1790700"/>
                <a:gd name="connsiteX40" fmla="*/ 188119 w 461963"/>
                <a:gd name="connsiteY40" fmla="*/ 12763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1963" h="1790700">
                  <a:moveTo>
                    <a:pt x="188119" y="1276350"/>
                  </a:moveTo>
                  <a:cubicBezTo>
                    <a:pt x="188119" y="1160066"/>
                    <a:pt x="186532" y="1154113"/>
                    <a:pt x="185738" y="1092994"/>
                  </a:cubicBezTo>
                  <a:cubicBezTo>
                    <a:pt x="186532" y="1028700"/>
                    <a:pt x="187325" y="964406"/>
                    <a:pt x="188119" y="900112"/>
                  </a:cubicBezTo>
                  <a:lnTo>
                    <a:pt x="183357" y="692944"/>
                  </a:lnTo>
                  <a:lnTo>
                    <a:pt x="178594" y="571500"/>
                  </a:lnTo>
                  <a:lnTo>
                    <a:pt x="164307" y="411956"/>
                  </a:lnTo>
                  <a:lnTo>
                    <a:pt x="157163" y="326231"/>
                  </a:lnTo>
                  <a:lnTo>
                    <a:pt x="142875" y="230981"/>
                  </a:lnTo>
                  <a:lnTo>
                    <a:pt x="135732" y="207169"/>
                  </a:lnTo>
                  <a:lnTo>
                    <a:pt x="111919" y="161925"/>
                  </a:lnTo>
                  <a:lnTo>
                    <a:pt x="85725" y="126206"/>
                  </a:lnTo>
                  <a:lnTo>
                    <a:pt x="59532" y="97631"/>
                  </a:lnTo>
                  <a:lnTo>
                    <a:pt x="30957" y="69056"/>
                  </a:lnTo>
                  <a:lnTo>
                    <a:pt x="14288" y="52387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6669" y="4762"/>
                  </a:lnTo>
                  <a:lnTo>
                    <a:pt x="33338" y="0"/>
                  </a:lnTo>
                  <a:lnTo>
                    <a:pt x="50007" y="0"/>
                  </a:lnTo>
                  <a:lnTo>
                    <a:pt x="76200" y="4762"/>
                  </a:lnTo>
                  <a:lnTo>
                    <a:pt x="142875" y="28575"/>
                  </a:lnTo>
                  <a:lnTo>
                    <a:pt x="214313" y="59531"/>
                  </a:lnTo>
                  <a:lnTo>
                    <a:pt x="278607" y="92869"/>
                  </a:lnTo>
                  <a:lnTo>
                    <a:pt x="340519" y="128587"/>
                  </a:lnTo>
                  <a:lnTo>
                    <a:pt x="397669" y="169069"/>
                  </a:lnTo>
                  <a:lnTo>
                    <a:pt x="433388" y="197644"/>
                  </a:lnTo>
                  <a:lnTo>
                    <a:pt x="447675" y="211931"/>
                  </a:lnTo>
                  <a:lnTo>
                    <a:pt x="457200" y="228600"/>
                  </a:lnTo>
                  <a:lnTo>
                    <a:pt x="459582" y="245269"/>
                  </a:lnTo>
                  <a:lnTo>
                    <a:pt x="461963" y="266700"/>
                  </a:lnTo>
                  <a:lnTo>
                    <a:pt x="452438" y="290512"/>
                  </a:lnTo>
                  <a:lnTo>
                    <a:pt x="435769" y="309562"/>
                  </a:lnTo>
                  <a:lnTo>
                    <a:pt x="421482" y="345281"/>
                  </a:lnTo>
                  <a:lnTo>
                    <a:pt x="411957" y="409575"/>
                  </a:lnTo>
                  <a:lnTo>
                    <a:pt x="409575" y="509587"/>
                  </a:lnTo>
                  <a:lnTo>
                    <a:pt x="404813" y="621506"/>
                  </a:lnTo>
                  <a:lnTo>
                    <a:pt x="395288" y="781050"/>
                  </a:lnTo>
                  <a:lnTo>
                    <a:pt x="388144" y="890587"/>
                  </a:lnTo>
                  <a:lnTo>
                    <a:pt x="388144" y="1762125"/>
                  </a:lnTo>
                  <a:lnTo>
                    <a:pt x="185738" y="1790700"/>
                  </a:lnTo>
                  <a:cubicBezTo>
                    <a:pt x="186532" y="1626394"/>
                    <a:pt x="188119" y="1392634"/>
                    <a:pt x="188119" y="1276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9">
              <a:extLst>
                <a:ext uri="{FF2B5EF4-FFF2-40B4-BE49-F238E27FC236}">
                  <a16:creationId xmlns:a16="http://schemas.microsoft.com/office/drawing/2014/main" id="{93B7C91E-D789-469D-9A7C-85CCDE2DC826}"/>
                </a:ext>
              </a:extLst>
            </p:cNvPr>
            <p:cNvSpPr/>
            <p:nvPr/>
          </p:nvSpPr>
          <p:spPr>
            <a:xfrm>
              <a:off x="3871913" y="5260975"/>
              <a:ext cx="3276600" cy="515938"/>
            </a:xfrm>
            <a:custGeom>
              <a:avLst/>
              <a:gdLst>
                <a:gd name="connsiteX0" fmla="*/ 1216478 w 3276600"/>
                <a:gd name="connsiteY0" fmla="*/ 201386 h 517072"/>
                <a:gd name="connsiteX1" fmla="*/ 1515836 w 3276600"/>
                <a:gd name="connsiteY1" fmla="*/ 155122 h 517072"/>
                <a:gd name="connsiteX2" fmla="*/ 1654628 w 3276600"/>
                <a:gd name="connsiteY2" fmla="*/ 130629 h 517072"/>
                <a:gd name="connsiteX3" fmla="*/ 1945821 w 3276600"/>
                <a:gd name="connsiteY3" fmla="*/ 100693 h 517072"/>
                <a:gd name="connsiteX4" fmla="*/ 2168978 w 3276600"/>
                <a:gd name="connsiteY4" fmla="*/ 73479 h 517072"/>
                <a:gd name="connsiteX5" fmla="*/ 2343150 w 3276600"/>
                <a:gd name="connsiteY5" fmla="*/ 57150 h 517072"/>
                <a:gd name="connsiteX6" fmla="*/ 2468336 w 3276600"/>
                <a:gd name="connsiteY6" fmla="*/ 43543 h 517072"/>
                <a:gd name="connsiteX7" fmla="*/ 2544536 w 3276600"/>
                <a:gd name="connsiteY7" fmla="*/ 27215 h 517072"/>
                <a:gd name="connsiteX8" fmla="*/ 2675164 w 3276600"/>
                <a:gd name="connsiteY8" fmla="*/ 8165 h 517072"/>
                <a:gd name="connsiteX9" fmla="*/ 2789464 w 3276600"/>
                <a:gd name="connsiteY9" fmla="*/ 0 h 517072"/>
                <a:gd name="connsiteX10" fmla="*/ 2822121 w 3276600"/>
                <a:gd name="connsiteY10" fmla="*/ 2722 h 517072"/>
                <a:gd name="connsiteX11" fmla="*/ 2887436 w 3276600"/>
                <a:gd name="connsiteY11" fmla="*/ 13608 h 517072"/>
                <a:gd name="connsiteX12" fmla="*/ 2966357 w 3276600"/>
                <a:gd name="connsiteY12" fmla="*/ 38100 h 517072"/>
                <a:gd name="connsiteX13" fmla="*/ 3028950 w 3276600"/>
                <a:gd name="connsiteY13" fmla="*/ 62593 h 517072"/>
                <a:gd name="connsiteX14" fmla="*/ 3077936 w 3276600"/>
                <a:gd name="connsiteY14" fmla="*/ 87086 h 517072"/>
                <a:gd name="connsiteX15" fmla="*/ 3167743 w 3276600"/>
                <a:gd name="connsiteY15" fmla="*/ 138793 h 517072"/>
                <a:gd name="connsiteX16" fmla="*/ 3224893 w 3276600"/>
                <a:gd name="connsiteY16" fmla="*/ 174172 h 517072"/>
                <a:gd name="connsiteX17" fmla="*/ 3249386 w 3276600"/>
                <a:gd name="connsiteY17" fmla="*/ 193222 h 517072"/>
                <a:gd name="connsiteX18" fmla="*/ 3260271 w 3276600"/>
                <a:gd name="connsiteY18" fmla="*/ 204108 h 517072"/>
                <a:gd name="connsiteX19" fmla="*/ 3271157 w 3276600"/>
                <a:gd name="connsiteY19" fmla="*/ 223158 h 517072"/>
                <a:gd name="connsiteX20" fmla="*/ 3276600 w 3276600"/>
                <a:gd name="connsiteY20" fmla="*/ 250372 h 517072"/>
                <a:gd name="connsiteX21" fmla="*/ 3276600 w 3276600"/>
                <a:gd name="connsiteY21" fmla="*/ 280308 h 517072"/>
                <a:gd name="connsiteX22" fmla="*/ 3265714 w 3276600"/>
                <a:gd name="connsiteY22" fmla="*/ 296636 h 517072"/>
                <a:gd name="connsiteX23" fmla="*/ 3252107 w 3276600"/>
                <a:gd name="connsiteY23" fmla="*/ 307522 h 517072"/>
                <a:gd name="connsiteX24" fmla="*/ 3224893 w 3276600"/>
                <a:gd name="connsiteY24" fmla="*/ 315686 h 517072"/>
                <a:gd name="connsiteX25" fmla="*/ 3192236 w 3276600"/>
                <a:gd name="connsiteY25" fmla="*/ 318408 h 517072"/>
                <a:gd name="connsiteX26" fmla="*/ 3151414 w 3276600"/>
                <a:gd name="connsiteY26" fmla="*/ 312965 h 517072"/>
                <a:gd name="connsiteX27" fmla="*/ 3094264 w 3276600"/>
                <a:gd name="connsiteY27" fmla="*/ 302079 h 517072"/>
                <a:gd name="connsiteX28" fmla="*/ 2941864 w 3276600"/>
                <a:gd name="connsiteY28" fmla="*/ 274865 h 517072"/>
                <a:gd name="connsiteX29" fmla="*/ 2781300 w 3276600"/>
                <a:gd name="connsiteY29" fmla="*/ 258536 h 517072"/>
                <a:gd name="connsiteX30" fmla="*/ 2530928 w 3276600"/>
                <a:gd name="connsiteY30" fmla="*/ 244929 h 517072"/>
                <a:gd name="connsiteX31" fmla="*/ 2403021 w 3276600"/>
                <a:gd name="connsiteY31" fmla="*/ 253093 h 517072"/>
                <a:gd name="connsiteX32" fmla="*/ 2177143 w 3276600"/>
                <a:gd name="connsiteY32" fmla="*/ 266700 h 517072"/>
                <a:gd name="connsiteX33" fmla="*/ 1910443 w 3276600"/>
                <a:gd name="connsiteY33" fmla="*/ 288472 h 517072"/>
                <a:gd name="connsiteX34" fmla="*/ 1695450 w 3276600"/>
                <a:gd name="connsiteY34" fmla="*/ 307522 h 517072"/>
                <a:gd name="connsiteX35" fmla="*/ 1480457 w 3276600"/>
                <a:gd name="connsiteY35" fmla="*/ 334736 h 517072"/>
                <a:gd name="connsiteX36" fmla="*/ 1205593 w 3276600"/>
                <a:gd name="connsiteY36" fmla="*/ 381000 h 517072"/>
                <a:gd name="connsiteX37" fmla="*/ 914400 w 3276600"/>
                <a:gd name="connsiteY37" fmla="*/ 429986 h 517072"/>
                <a:gd name="connsiteX38" fmla="*/ 653143 w 3276600"/>
                <a:gd name="connsiteY38" fmla="*/ 476250 h 517072"/>
                <a:gd name="connsiteX39" fmla="*/ 487136 w 3276600"/>
                <a:gd name="connsiteY39" fmla="*/ 511629 h 517072"/>
                <a:gd name="connsiteX40" fmla="*/ 449036 w 3276600"/>
                <a:gd name="connsiteY40" fmla="*/ 517072 h 517072"/>
                <a:gd name="connsiteX41" fmla="*/ 410936 w 3276600"/>
                <a:gd name="connsiteY41" fmla="*/ 511629 h 517072"/>
                <a:gd name="connsiteX42" fmla="*/ 375557 w 3276600"/>
                <a:gd name="connsiteY42" fmla="*/ 500743 h 517072"/>
                <a:gd name="connsiteX43" fmla="*/ 293914 w 3276600"/>
                <a:gd name="connsiteY43" fmla="*/ 457200 h 517072"/>
                <a:gd name="connsiteX44" fmla="*/ 160564 w 3276600"/>
                <a:gd name="connsiteY44" fmla="*/ 356508 h 517072"/>
                <a:gd name="connsiteX45" fmla="*/ 62593 w 3276600"/>
                <a:gd name="connsiteY45" fmla="*/ 266700 h 517072"/>
                <a:gd name="connsiteX46" fmla="*/ 27214 w 3276600"/>
                <a:gd name="connsiteY46" fmla="*/ 228600 h 517072"/>
                <a:gd name="connsiteX47" fmla="*/ 10886 w 3276600"/>
                <a:gd name="connsiteY47" fmla="*/ 206829 h 517072"/>
                <a:gd name="connsiteX48" fmla="*/ 0 w 3276600"/>
                <a:gd name="connsiteY48" fmla="*/ 176893 h 517072"/>
                <a:gd name="connsiteX49" fmla="*/ 2721 w 3276600"/>
                <a:gd name="connsiteY49" fmla="*/ 163286 h 517072"/>
                <a:gd name="connsiteX50" fmla="*/ 10886 w 3276600"/>
                <a:gd name="connsiteY50" fmla="*/ 155122 h 517072"/>
                <a:gd name="connsiteX51" fmla="*/ 32657 w 3276600"/>
                <a:gd name="connsiteY51" fmla="*/ 160565 h 517072"/>
                <a:gd name="connsiteX52" fmla="*/ 62593 w 3276600"/>
                <a:gd name="connsiteY52" fmla="*/ 176893 h 517072"/>
                <a:gd name="connsiteX53" fmla="*/ 127907 w 3276600"/>
                <a:gd name="connsiteY53" fmla="*/ 201386 h 517072"/>
                <a:gd name="connsiteX54" fmla="*/ 263978 w 3276600"/>
                <a:gd name="connsiteY54" fmla="*/ 236765 h 517072"/>
                <a:gd name="connsiteX55" fmla="*/ 397328 w 3276600"/>
                <a:gd name="connsiteY55" fmla="*/ 261258 h 517072"/>
                <a:gd name="connsiteX56" fmla="*/ 527957 w 3276600"/>
                <a:gd name="connsiteY56" fmla="*/ 272143 h 517072"/>
                <a:gd name="connsiteX57" fmla="*/ 693964 w 3276600"/>
                <a:gd name="connsiteY57" fmla="*/ 263979 h 517072"/>
                <a:gd name="connsiteX58" fmla="*/ 966107 w 3276600"/>
                <a:gd name="connsiteY58" fmla="*/ 236765 h 517072"/>
                <a:gd name="connsiteX59" fmla="*/ 1216478 w 3276600"/>
                <a:gd name="connsiteY59" fmla="*/ 201386 h 51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76600" h="517072">
                  <a:moveTo>
                    <a:pt x="1216478" y="201386"/>
                  </a:moveTo>
                  <a:lnTo>
                    <a:pt x="1515836" y="155122"/>
                  </a:lnTo>
                  <a:lnTo>
                    <a:pt x="1654628" y="130629"/>
                  </a:lnTo>
                  <a:lnTo>
                    <a:pt x="1945821" y="100693"/>
                  </a:lnTo>
                  <a:lnTo>
                    <a:pt x="2168978" y="73479"/>
                  </a:lnTo>
                  <a:lnTo>
                    <a:pt x="2343150" y="57150"/>
                  </a:lnTo>
                  <a:lnTo>
                    <a:pt x="2468336" y="43543"/>
                  </a:lnTo>
                  <a:lnTo>
                    <a:pt x="2544536" y="27215"/>
                  </a:lnTo>
                  <a:lnTo>
                    <a:pt x="2675164" y="8165"/>
                  </a:lnTo>
                  <a:lnTo>
                    <a:pt x="2789464" y="0"/>
                  </a:lnTo>
                  <a:lnTo>
                    <a:pt x="2822121" y="2722"/>
                  </a:lnTo>
                  <a:lnTo>
                    <a:pt x="2887436" y="13608"/>
                  </a:lnTo>
                  <a:lnTo>
                    <a:pt x="2966357" y="38100"/>
                  </a:lnTo>
                  <a:lnTo>
                    <a:pt x="3028950" y="62593"/>
                  </a:lnTo>
                  <a:lnTo>
                    <a:pt x="3077936" y="87086"/>
                  </a:lnTo>
                  <a:lnTo>
                    <a:pt x="3167743" y="138793"/>
                  </a:lnTo>
                  <a:lnTo>
                    <a:pt x="3224893" y="174172"/>
                  </a:lnTo>
                  <a:lnTo>
                    <a:pt x="3249386" y="193222"/>
                  </a:lnTo>
                  <a:lnTo>
                    <a:pt x="3260271" y="204108"/>
                  </a:lnTo>
                  <a:lnTo>
                    <a:pt x="3271157" y="223158"/>
                  </a:lnTo>
                  <a:lnTo>
                    <a:pt x="3276600" y="250372"/>
                  </a:lnTo>
                  <a:lnTo>
                    <a:pt x="3276600" y="280308"/>
                  </a:lnTo>
                  <a:lnTo>
                    <a:pt x="3265714" y="296636"/>
                  </a:lnTo>
                  <a:lnTo>
                    <a:pt x="3252107" y="307522"/>
                  </a:lnTo>
                  <a:lnTo>
                    <a:pt x="3224893" y="315686"/>
                  </a:lnTo>
                  <a:lnTo>
                    <a:pt x="3192236" y="318408"/>
                  </a:lnTo>
                  <a:lnTo>
                    <a:pt x="3151414" y="312965"/>
                  </a:lnTo>
                  <a:lnTo>
                    <a:pt x="3094264" y="302079"/>
                  </a:lnTo>
                  <a:lnTo>
                    <a:pt x="2941864" y="274865"/>
                  </a:lnTo>
                  <a:lnTo>
                    <a:pt x="2781300" y="258536"/>
                  </a:lnTo>
                  <a:lnTo>
                    <a:pt x="2530928" y="244929"/>
                  </a:lnTo>
                  <a:lnTo>
                    <a:pt x="2403021" y="253093"/>
                  </a:lnTo>
                  <a:lnTo>
                    <a:pt x="2177143" y="266700"/>
                  </a:lnTo>
                  <a:lnTo>
                    <a:pt x="1910443" y="288472"/>
                  </a:lnTo>
                  <a:lnTo>
                    <a:pt x="1695450" y="307522"/>
                  </a:lnTo>
                  <a:lnTo>
                    <a:pt x="1480457" y="334736"/>
                  </a:lnTo>
                  <a:lnTo>
                    <a:pt x="1205593" y="381000"/>
                  </a:lnTo>
                  <a:lnTo>
                    <a:pt x="914400" y="429986"/>
                  </a:lnTo>
                  <a:lnTo>
                    <a:pt x="653143" y="476250"/>
                  </a:lnTo>
                  <a:lnTo>
                    <a:pt x="487136" y="511629"/>
                  </a:lnTo>
                  <a:lnTo>
                    <a:pt x="449036" y="517072"/>
                  </a:lnTo>
                  <a:lnTo>
                    <a:pt x="410936" y="511629"/>
                  </a:lnTo>
                  <a:lnTo>
                    <a:pt x="375557" y="500743"/>
                  </a:lnTo>
                  <a:lnTo>
                    <a:pt x="293914" y="457200"/>
                  </a:lnTo>
                  <a:lnTo>
                    <a:pt x="160564" y="356508"/>
                  </a:lnTo>
                  <a:lnTo>
                    <a:pt x="62593" y="266700"/>
                  </a:lnTo>
                  <a:lnTo>
                    <a:pt x="27214" y="228600"/>
                  </a:lnTo>
                  <a:lnTo>
                    <a:pt x="10886" y="206829"/>
                  </a:lnTo>
                  <a:lnTo>
                    <a:pt x="0" y="176893"/>
                  </a:lnTo>
                  <a:lnTo>
                    <a:pt x="2721" y="163286"/>
                  </a:lnTo>
                  <a:lnTo>
                    <a:pt x="10886" y="155122"/>
                  </a:lnTo>
                  <a:lnTo>
                    <a:pt x="32657" y="160565"/>
                  </a:lnTo>
                  <a:lnTo>
                    <a:pt x="62593" y="176893"/>
                  </a:lnTo>
                  <a:lnTo>
                    <a:pt x="127907" y="201386"/>
                  </a:lnTo>
                  <a:lnTo>
                    <a:pt x="263978" y="236765"/>
                  </a:lnTo>
                  <a:lnTo>
                    <a:pt x="397328" y="261258"/>
                  </a:lnTo>
                  <a:lnTo>
                    <a:pt x="527957" y="272143"/>
                  </a:lnTo>
                  <a:lnTo>
                    <a:pt x="693964" y="263979"/>
                  </a:lnTo>
                  <a:lnTo>
                    <a:pt x="966107" y="236765"/>
                  </a:lnTo>
                  <a:lnTo>
                    <a:pt x="1216478" y="2013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5127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728F7B0-25B0-4620-AB9C-FC91917555D2}"/>
              </a:ext>
            </a:extLst>
          </p:cNvPr>
          <p:cNvGrpSpPr/>
          <p:nvPr/>
        </p:nvGrpSpPr>
        <p:grpSpPr>
          <a:xfrm>
            <a:off x="2782888" y="1465263"/>
            <a:ext cx="4408487" cy="4378325"/>
            <a:chOff x="2782888" y="1465263"/>
            <a:chExt cx="4408487" cy="4378325"/>
          </a:xfrm>
        </p:grpSpPr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0C156BA-29C2-FE44-B40F-65B9B05E580E}"/>
                </a:ext>
              </a:extLst>
            </p:cNvPr>
            <p:cNvSpPr/>
            <p:nvPr/>
          </p:nvSpPr>
          <p:spPr>
            <a:xfrm>
              <a:off x="3057525" y="1646238"/>
              <a:ext cx="1057275" cy="1403350"/>
            </a:xfrm>
            <a:custGeom>
              <a:avLst/>
              <a:gdLst>
                <a:gd name="connsiteX0" fmla="*/ 359569 w 1057275"/>
                <a:gd name="connsiteY0" fmla="*/ 342900 h 1404937"/>
                <a:gd name="connsiteX1" fmla="*/ 204788 w 1057275"/>
                <a:gd name="connsiteY1" fmla="*/ 404812 h 1404937"/>
                <a:gd name="connsiteX2" fmla="*/ 73819 w 1057275"/>
                <a:gd name="connsiteY2" fmla="*/ 457200 h 1404937"/>
                <a:gd name="connsiteX3" fmla="*/ 45244 w 1057275"/>
                <a:gd name="connsiteY3" fmla="*/ 471487 h 1404937"/>
                <a:gd name="connsiteX4" fmla="*/ 0 w 1057275"/>
                <a:gd name="connsiteY4" fmla="*/ 285750 h 1404937"/>
                <a:gd name="connsiteX5" fmla="*/ 88106 w 1057275"/>
                <a:gd name="connsiteY5" fmla="*/ 288131 h 1404937"/>
                <a:gd name="connsiteX6" fmla="*/ 159544 w 1057275"/>
                <a:gd name="connsiteY6" fmla="*/ 271462 h 1404937"/>
                <a:gd name="connsiteX7" fmla="*/ 257175 w 1057275"/>
                <a:gd name="connsiteY7" fmla="*/ 240506 h 1404937"/>
                <a:gd name="connsiteX8" fmla="*/ 347663 w 1057275"/>
                <a:gd name="connsiteY8" fmla="*/ 202406 h 1404937"/>
                <a:gd name="connsiteX9" fmla="*/ 461963 w 1057275"/>
                <a:gd name="connsiteY9" fmla="*/ 150019 h 1404937"/>
                <a:gd name="connsiteX10" fmla="*/ 581025 w 1057275"/>
                <a:gd name="connsiteY10" fmla="*/ 90487 h 1404937"/>
                <a:gd name="connsiteX11" fmla="*/ 657225 w 1057275"/>
                <a:gd name="connsiteY11" fmla="*/ 50006 h 1404937"/>
                <a:gd name="connsiteX12" fmla="*/ 731044 w 1057275"/>
                <a:gd name="connsiteY12" fmla="*/ 7144 h 1404937"/>
                <a:gd name="connsiteX13" fmla="*/ 745331 w 1057275"/>
                <a:gd name="connsiteY13" fmla="*/ 2381 h 1404937"/>
                <a:gd name="connsiteX14" fmla="*/ 750094 w 1057275"/>
                <a:gd name="connsiteY14" fmla="*/ 0 h 1404937"/>
                <a:gd name="connsiteX15" fmla="*/ 764381 w 1057275"/>
                <a:gd name="connsiteY15" fmla="*/ 4762 h 1404937"/>
                <a:gd name="connsiteX16" fmla="*/ 812006 w 1057275"/>
                <a:gd name="connsiteY16" fmla="*/ 40481 h 1404937"/>
                <a:gd name="connsiteX17" fmla="*/ 895350 w 1057275"/>
                <a:gd name="connsiteY17" fmla="*/ 109537 h 1404937"/>
                <a:gd name="connsiteX18" fmla="*/ 952500 w 1057275"/>
                <a:gd name="connsiteY18" fmla="*/ 161925 h 1404937"/>
                <a:gd name="connsiteX19" fmla="*/ 1007269 w 1057275"/>
                <a:gd name="connsiteY19" fmla="*/ 211931 h 1404937"/>
                <a:gd name="connsiteX20" fmla="*/ 1028700 w 1057275"/>
                <a:gd name="connsiteY20" fmla="*/ 230981 h 1404937"/>
                <a:gd name="connsiteX21" fmla="*/ 1042988 w 1057275"/>
                <a:gd name="connsiteY21" fmla="*/ 247650 h 1404937"/>
                <a:gd name="connsiteX22" fmla="*/ 1047750 w 1057275"/>
                <a:gd name="connsiteY22" fmla="*/ 254794 h 1404937"/>
                <a:gd name="connsiteX23" fmla="*/ 1052513 w 1057275"/>
                <a:gd name="connsiteY23" fmla="*/ 266700 h 1404937"/>
                <a:gd name="connsiteX24" fmla="*/ 1057275 w 1057275"/>
                <a:gd name="connsiteY24" fmla="*/ 288131 h 1404937"/>
                <a:gd name="connsiteX25" fmla="*/ 1054894 w 1057275"/>
                <a:gd name="connsiteY25" fmla="*/ 309562 h 1404937"/>
                <a:gd name="connsiteX26" fmla="*/ 1042988 w 1057275"/>
                <a:gd name="connsiteY26" fmla="*/ 330994 h 1404937"/>
                <a:gd name="connsiteX27" fmla="*/ 1026319 w 1057275"/>
                <a:gd name="connsiteY27" fmla="*/ 347662 h 1404937"/>
                <a:gd name="connsiteX28" fmla="*/ 1009650 w 1057275"/>
                <a:gd name="connsiteY28" fmla="*/ 359569 h 1404937"/>
                <a:gd name="connsiteX29" fmla="*/ 978694 w 1057275"/>
                <a:gd name="connsiteY29" fmla="*/ 404812 h 1404937"/>
                <a:gd name="connsiteX30" fmla="*/ 907256 w 1057275"/>
                <a:gd name="connsiteY30" fmla="*/ 531019 h 1404937"/>
                <a:gd name="connsiteX31" fmla="*/ 842963 w 1057275"/>
                <a:gd name="connsiteY31" fmla="*/ 650081 h 1404937"/>
                <a:gd name="connsiteX32" fmla="*/ 762000 w 1057275"/>
                <a:gd name="connsiteY32" fmla="*/ 814387 h 1404937"/>
                <a:gd name="connsiteX33" fmla="*/ 678656 w 1057275"/>
                <a:gd name="connsiteY33" fmla="*/ 990600 h 1404937"/>
                <a:gd name="connsiteX34" fmla="*/ 571500 w 1057275"/>
                <a:gd name="connsiteY34" fmla="*/ 1216819 h 1404937"/>
                <a:gd name="connsiteX35" fmla="*/ 516731 w 1057275"/>
                <a:gd name="connsiteY35" fmla="*/ 1340644 h 1404937"/>
                <a:gd name="connsiteX36" fmla="*/ 481013 w 1057275"/>
                <a:gd name="connsiteY36" fmla="*/ 1404937 h 1404937"/>
                <a:gd name="connsiteX37" fmla="*/ 464344 w 1057275"/>
                <a:gd name="connsiteY37" fmla="*/ 1393031 h 1404937"/>
                <a:gd name="connsiteX38" fmla="*/ 454819 w 1057275"/>
                <a:gd name="connsiteY38" fmla="*/ 1383506 h 1404937"/>
                <a:gd name="connsiteX39" fmla="*/ 442913 w 1057275"/>
                <a:gd name="connsiteY39" fmla="*/ 1369219 h 1404937"/>
                <a:gd name="connsiteX40" fmla="*/ 440531 w 1057275"/>
                <a:gd name="connsiteY40" fmla="*/ 1354931 h 1404937"/>
                <a:gd name="connsiteX41" fmla="*/ 440531 w 1057275"/>
                <a:gd name="connsiteY41" fmla="*/ 1340644 h 1404937"/>
                <a:gd name="connsiteX42" fmla="*/ 445294 w 1057275"/>
                <a:gd name="connsiteY42" fmla="*/ 1326356 h 1404937"/>
                <a:gd name="connsiteX43" fmla="*/ 454819 w 1057275"/>
                <a:gd name="connsiteY43" fmla="*/ 1304925 h 1404937"/>
                <a:gd name="connsiteX44" fmla="*/ 469106 w 1057275"/>
                <a:gd name="connsiteY44" fmla="*/ 1266825 h 1404937"/>
                <a:gd name="connsiteX45" fmla="*/ 507206 w 1057275"/>
                <a:gd name="connsiteY45" fmla="*/ 1128712 h 1404937"/>
                <a:gd name="connsiteX46" fmla="*/ 554831 w 1057275"/>
                <a:gd name="connsiteY46" fmla="*/ 964406 h 1404937"/>
                <a:gd name="connsiteX47" fmla="*/ 588169 w 1057275"/>
                <a:gd name="connsiteY47" fmla="*/ 821531 h 1404937"/>
                <a:gd name="connsiteX48" fmla="*/ 623888 w 1057275"/>
                <a:gd name="connsiteY48" fmla="*/ 669131 h 1404937"/>
                <a:gd name="connsiteX49" fmla="*/ 645319 w 1057275"/>
                <a:gd name="connsiteY49" fmla="*/ 554831 h 1404937"/>
                <a:gd name="connsiteX50" fmla="*/ 666750 w 1057275"/>
                <a:gd name="connsiteY50" fmla="*/ 416719 h 1404937"/>
                <a:gd name="connsiteX51" fmla="*/ 681038 w 1057275"/>
                <a:gd name="connsiteY51" fmla="*/ 300037 h 1404937"/>
                <a:gd name="connsiteX52" fmla="*/ 681038 w 1057275"/>
                <a:gd name="connsiteY52" fmla="*/ 257175 h 1404937"/>
                <a:gd name="connsiteX53" fmla="*/ 676275 w 1057275"/>
                <a:gd name="connsiteY53" fmla="*/ 245269 h 1404937"/>
                <a:gd name="connsiteX54" fmla="*/ 666750 w 1057275"/>
                <a:gd name="connsiteY54" fmla="*/ 238125 h 1404937"/>
                <a:gd name="connsiteX55" fmla="*/ 640556 w 1057275"/>
                <a:gd name="connsiteY55" fmla="*/ 238125 h 1404937"/>
                <a:gd name="connsiteX56" fmla="*/ 600075 w 1057275"/>
                <a:gd name="connsiteY56" fmla="*/ 250031 h 1404937"/>
                <a:gd name="connsiteX57" fmla="*/ 495300 w 1057275"/>
                <a:gd name="connsiteY57" fmla="*/ 292894 h 1404937"/>
                <a:gd name="connsiteX58" fmla="*/ 359569 w 1057275"/>
                <a:gd name="connsiteY58" fmla="*/ 34290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7275" h="1404937">
                  <a:moveTo>
                    <a:pt x="359569" y="342900"/>
                  </a:moveTo>
                  <a:lnTo>
                    <a:pt x="204788" y="404812"/>
                  </a:lnTo>
                  <a:lnTo>
                    <a:pt x="73819" y="457200"/>
                  </a:lnTo>
                  <a:lnTo>
                    <a:pt x="45244" y="471487"/>
                  </a:lnTo>
                  <a:lnTo>
                    <a:pt x="0" y="285750"/>
                  </a:lnTo>
                  <a:lnTo>
                    <a:pt x="88106" y="288131"/>
                  </a:lnTo>
                  <a:lnTo>
                    <a:pt x="159544" y="271462"/>
                  </a:lnTo>
                  <a:lnTo>
                    <a:pt x="257175" y="240506"/>
                  </a:lnTo>
                  <a:lnTo>
                    <a:pt x="347663" y="202406"/>
                  </a:lnTo>
                  <a:lnTo>
                    <a:pt x="461963" y="150019"/>
                  </a:lnTo>
                  <a:lnTo>
                    <a:pt x="581025" y="90487"/>
                  </a:lnTo>
                  <a:lnTo>
                    <a:pt x="657225" y="50006"/>
                  </a:lnTo>
                  <a:lnTo>
                    <a:pt x="731044" y="7144"/>
                  </a:lnTo>
                  <a:lnTo>
                    <a:pt x="745331" y="2381"/>
                  </a:lnTo>
                  <a:lnTo>
                    <a:pt x="750094" y="0"/>
                  </a:lnTo>
                  <a:lnTo>
                    <a:pt x="764381" y="4762"/>
                  </a:lnTo>
                  <a:lnTo>
                    <a:pt x="812006" y="40481"/>
                  </a:lnTo>
                  <a:lnTo>
                    <a:pt x="895350" y="109537"/>
                  </a:lnTo>
                  <a:lnTo>
                    <a:pt x="952500" y="161925"/>
                  </a:lnTo>
                  <a:lnTo>
                    <a:pt x="1007269" y="211931"/>
                  </a:lnTo>
                  <a:lnTo>
                    <a:pt x="1028700" y="230981"/>
                  </a:lnTo>
                  <a:lnTo>
                    <a:pt x="1042988" y="247650"/>
                  </a:lnTo>
                  <a:lnTo>
                    <a:pt x="1047750" y="254794"/>
                  </a:lnTo>
                  <a:lnTo>
                    <a:pt x="1052513" y="266700"/>
                  </a:lnTo>
                  <a:lnTo>
                    <a:pt x="1057275" y="288131"/>
                  </a:lnTo>
                  <a:lnTo>
                    <a:pt x="1054894" y="309562"/>
                  </a:lnTo>
                  <a:lnTo>
                    <a:pt x="1042988" y="330994"/>
                  </a:lnTo>
                  <a:lnTo>
                    <a:pt x="1026319" y="347662"/>
                  </a:lnTo>
                  <a:lnTo>
                    <a:pt x="1009650" y="359569"/>
                  </a:lnTo>
                  <a:lnTo>
                    <a:pt x="978694" y="404812"/>
                  </a:lnTo>
                  <a:lnTo>
                    <a:pt x="907256" y="531019"/>
                  </a:lnTo>
                  <a:lnTo>
                    <a:pt x="842963" y="650081"/>
                  </a:lnTo>
                  <a:lnTo>
                    <a:pt x="762000" y="814387"/>
                  </a:lnTo>
                  <a:lnTo>
                    <a:pt x="678656" y="990600"/>
                  </a:lnTo>
                  <a:lnTo>
                    <a:pt x="571500" y="1216819"/>
                  </a:lnTo>
                  <a:lnTo>
                    <a:pt x="516731" y="1340644"/>
                  </a:lnTo>
                  <a:lnTo>
                    <a:pt x="481013" y="1404937"/>
                  </a:lnTo>
                  <a:lnTo>
                    <a:pt x="464344" y="1393031"/>
                  </a:lnTo>
                  <a:lnTo>
                    <a:pt x="454819" y="1383506"/>
                  </a:lnTo>
                  <a:lnTo>
                    <a:pt x="442913" y="1369219"/>
                  </a:lnTo>
                  <a:lnTo>
                    <a:pt x="440531" y="1354931"/>
                  </a:lnTo>
                  <a:lnTo>
                    <a:pt x="440531" y="1340644"/>
                  </a:lnTo>
                  <a:lnTo>
                    <a:pt x="445294" y="1326356"/>
                  </a:lnTo>
                  <a:lnTo>
                    <a:pt x="454819" y="1304925"/>
                  </a:lnTo>
                  <a:lnTo>
                    <a:pt x="469106" y="1266825"/>
                  </a:lnTo>
                  <a:lnTo>
                    <a:pt x="507206" y="1128712"/>
                  </a:lnTo>
                  <a:lnTo>
                    <a:pt x="554831" y="964406"/>
                  </a:lnTo>
                  <a:lnTo>
                    <a:pt x="588169" y="821531"/>
                  </a:lnTo>
                  <a:lnTo>
                    <a:pt x="623888" y="669131"/>
                  </a:lnTo>
                  <a:lnTo>
                    <a:pt x="645319" y="554831"/>
                  </a:lnTo>
                  <a:lnTo>
                    <a:pt x="666750" y="416719"/>
                  </a:lnTo>
                  <a:lnTo>
                    <a:pt x="681038" y="300037"/>
                  </a:lnTo>
                  <a:lnTo>
                    <a:pt x="681038" y="257175"/>
                  </a:lnTo>
                  <a:lnTo>
                    <a:pt x="676275" y="245269"/>
                  </a:lnTo>
                  <a:lnTo>
                    <a:pt x="666750" y="238125"/>
                  </a:lnTo>
                  <a:lnTo>
                    <a:pt x="640556" y="238125"/>
                  </a:lnTo>
                  <a:lnTo>
                    <a:pt x="600075" y="250031"/>
                  </a:lnTo>
                  <a:lnTo>
                    <a:pt x="495300" y="292894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45EA949-D6C1-364E-AD85-3D9159357965}"/>
                </a:ext>
              </a:extLst>
            </p:cNvPr>
            <p:cNvSpPr/>
            <p:nvPr/>
          </p:nvSpPr>
          <p:spPr>
            <a:xfrm>
              <a:off x="4403725" y="2090738"/>
              <a:ext cx="2206625" cy="423862"/>
            </a:xfrm>
            <a:custGeom>
              <a:avLst/>
              <a:gdLst>
                <a:gd name="connsiteX0" fmla="*/ 740569 w 2207419"/>
                <a:gd name="connsiteY0" fmla="*/ 381000 h 423862"/>
                <a:gd name="connsiteX1" fmla="*/ 935832 w 2207419"/>
                <a:gd name="connsiteY1" fmla="*/ 350043 h 423862"/>
                <a:gd name="connsiteX2" fmla="*/ 1059657 w 2207419"/>
                <a:gd name="connsiteY2" fmla="*/ 330993 h 423862"/>
                <a:gd name="connsiteX3" fmla="*/ 1233488 w 2207419"/>
                <a:gd name="connsiteY3" fmla="*/ 295275 h 423862"/>
                <a:gd name="connsiteX4" fmla="*/ 1476375 w 2207419"/>
                <a:gd name="connsiteY4" fmla="*/ 261937 h 423862"/>
                <a:gd name="connsiteX5" fmla="*/ 1697832 w 2207419"/>
                <a:gd name="connsiteY5" fmla="*/ 238125 h 423862"/>
                <a:gd name="connsiteX6" fmla="*/ 1928813 w 2207419"/>
                <a:gd name="connsiteY6" fmla="*/ 223837 h 423862"/>
                <a:gd name="connsiteX7" fmla="*/ 2071688 w 2207419"/>
                <a:gd name="connsiteY7" fmla="*/ 223837 h 423862"/>
                <a:gd name="connsiteX8" fmla="*/ 2133600 w 2207419"/>
                <a:gd name="connsiteY8" fmla="*/ 219075 h 423862"/>
                <a:gd name="connsiteX9" fmla="*/ 2169319 w 2207419"/>
                <a:gd name="connsiteY9" fmla="*/ 209550 h 423862"/>
                <a:gd name="connsiteX10" fmla="*/ 2197894 w 2207419"/>
                <a:gd name="connsiteY10" fmla="*/ 195262 h 423862"/>
                <a:gd name="connsiteX11" fmla="*/ 2202657 w 2207419"/>
                <a:gd name="connsiteY11" fmla="*/ 188118 h 423862"/>
                <a:gd name="connsiteX12" fmla="*/ 2207419 w 2207419"/>
                <a:gd name="connsiteY12" fmla="*/ 176212 h 423862"/>
                <a:gd name="connsiteX13" fmla="*/ 2207419 w 2207419"/>
                <a:gd name="connsiteY13" fmla="*/ 164306 h 423862"/>
                <a:gd name="connsiteX14" fmla="*/ 2202657 w 2207419"/>
                <a:gd name="connsiteY14" fmla="*/ 150018 h 423862"/>
                <a:gd name="connsiteX15" fmla="*/ 2183607 w 2207419"/>
                <a:gd name="connsiteY15" fmla="*/ 121443 h 423862"/>
                <a:gd name="connsiteX16" fmla="*/ 2164557 w 2207419"/>
                <a:gd name="connsiteY16" fmla="*/ 102393 h 423862"/>
                <a:gd name="connsiteX17" fmla="*/ 2133600 w 2207419"/>
                <a:gd name="connsiteY17" fmla="*/ 78581 h 423862"/>
                <a:gd name="connsiteX18" fmla="*/ 2095500 w 2207419"/>
                <a:gd name="connsiteY18" fmla="*/ 54768 h 423862"/>
                <a:gd name="connsiteX19" fmla="*/ 2045494 w 2207419"/>
                <a:gd name="connsiteY19" fmla="*/ 30956 h 423862"/>
                <a:gd name="connsiteX20" fmla="*/ 2005013 w 2207419"/>
                <a:gd name="connsiteY20" fmla="*/ 14287 h 423862"/>
                <a:gd name="connsiteX21" fmla="*/ 1947863 w 2207419"/>
                <a:gd name="connsiteY21" fmla="*/ 0 h 423862"/>
                <a:gd name="connsiteX22" fmla="*/ 1919288 w 2207419"/>
                <a:gd name="connsiteY22" fmla="*/ 0 h 423862"/>
                <a:gd name="connsiteX23" fmla="*/ 1897857 w 2207419"/>
                <a:gd name="connsiteY23" fmla="*/ 2381 h 423862"/>
                <a:gd name="connsiteX24" fmla="*/ 1838325 w 2207419"/>
                <a:gd name="connsiteY24" fmla="*/ 23812 h 423862"/>
                <a:gd name="connsiteX25" fmla="*/ 1769269 w 2207419"/>
                <a:gd name="connsiteY25" fmla="*/ 42862 h 423862"/>
                <a:gd name="connsiteX26" fmla="*/ 1659732 w 2207419"/>
                <a:gd name="connsiteY26" fmla="*/ 64293 h 423862"/>
                <a:gd name="connsiteX27" fmla="*/ 1535907 w 2207419"/>
                <a:gd name="connsiteY27" fmla="*/ 80962 h 423862"/>
                <a:gd name="connsiteX28" fmla="*/ 1393032 w 2207419"/>
                <a:gd name="connsiteY28" fmla="*/ 100012 h 423862"/>
                <a:gd name="connsiteX29" fmla="*/ 1264444 w 2207419"/>
                <a:gd name="connsiteY29" fmla="*/ 114300 h 423862"/>
                <a:gd name="connsiteX30" fmla="*/ 1052513 w 2207419"/>
                <a:gd name="connsiteY30" fmla="*/ 154781 h 423862"/>
                <a:gd name="connsiteX31" fmla="*/ 835819 w 2207419"/>
                <a:gd name="connsiteY31" fmla="*/ 190500 h 423862"/>
                <a:gd name="connsiteX32" fmla="*/ 631032 w 2207419"/>
                <a:gd name="connsiteY32" fmla="*/ 216693 h 423862"/>
                <a:gd name="connsiteX33" fmla="*/ 514350 w 2207419"/>
                <a:gd name="connsiteY33" fmla="*/ 226218 h 423862"/>
                <a:gd name="connsiteX34" fmla="*/ 447675 w 2207419"/>
                <a:gd name="connsiteY34" fmla="*/ 228600 h 423862"/>
                <a:gd name="connsiteX35" fmla="*/ 361950 w 2207419"/>
                <a:gd name="connsiteY35" fmla="*/ 226218 h 423862"/>
                <a:gd name="connsiteX36" fmla="*/ 280988 w 2207419"/>
                <a:gd name="connsiteY36" fmla="*/ 214312 h 423862"/>
                <a:gd name="connsiteX37" fmla="*/ 157163 w 2207419"/>
                <a:gd name="connsiteY37" fmla="*/ 188118 h 423862"/>
                <a:gd name="connsiteX38" fmla="*/ 71438 w 2207419"/>
                <a:gd name="connsiteY38" fmla="*/ 161925 h 423862"/>
                <a:gd name="connsiteX39" fmla="*/ 33338 w 2207419"/>
                <a:gd name="connsiteY39" fmla="*/ 150018 h 423862"/>
                <a:gd name="connsiteX40" fmla="*/ 21432 w 2207419"/>
                <a:gd name="connsiteY40" fmla="*/ 150018 h 423862"/>
                <a:gd name="connsiteX41" fmla="*/ 9525 w 2207419"/>
                <a:gd name="connsiteY41" fmla="*/ 152400 h 423862"/>
                <a:gd name="connsiteX42" fmla="*/ 2382 w 2207419"/>
                <a:gd name="connsiteY42" fmla="*/ 159543 h 423862"/>
                <a:gd name="connsiteX43" fmla="*/ 0 w 2207419"/>
                <a:gd name="connsiteY43" fmla="*/ 178593 h 423862"/>
                <a:gd name="connsiteX44" fmla="*/ 9525 w 2207419"/>
                <a:gd name="connsiteY44" fmla="*/ 202406 h 423862"/>
                <a:gd name="connsiteX45" fmla="*/ 40482 w 2207419"/>
                <a:gd name="connsiteY45" fmla="*/ 238125 h 423862"/>
                <a:gd name="connsiteX46" fmla="*/ 88107 w 2207419"/>
                <a:gd name="connsiteY46" fmla="*/ 283368 h 423862"/>
                <a:gd name="connsiteX47" fmla="*/ 145257 w 2207419"/>
                <a:gd name="connsiteY47" fmla="*/ 328612 h 423862"/>
                <a:gd name="connsiteX48" fmla="*/ 204788 w 2207419"/>
                <a:gd name="connsiteY48" fmla="*/ 366712 h 423862"/>
                <a:gd name="connsiteX49" fmla="*/ 254794 w 2207419"/>
                <a:gd name="connsiteY49" fmla="*/ 388143 h 423862"/>
                <a:gd name="connsiteX50" fmla="*/ 311944 w 2207419"/>
                <a:gd name="connsiteY50" fmla="*/ 409575 h 423862"/>
                <a:gd name="connsiteX51" fmla="*/ 383382 w 2207419"/>
                <a:gd name="connsiteY51" fmla="*/ 421481 h 423862"/>
                <a:gd name="connsiteX52" fmla="*/ 433388 w 2207419"/>
                <a:gd name="connsiteY52" fmla="*/ 423862 h 423862"/>
                <a:gd name="connsiteX53" fmla="*/ 616744 w 2207419"/>
                <a:gd name="connsiteY53" fmla="*/ 400050 h 423862"/>
                <a:gd name="connsiteX54" fmla="*/ 740569 w 2207419"/>
                <a:gd name="connsiteY54" fmla="*/ 3810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7419" h="423862">
                  <a:moveTo>
                    <a:pt x="740569" y="381000"/>
                  </a:moveTo>
                  <a:lnTo>
                    <a:pt x="935832" y="350043"/>
                  </a:lnTo>
                  <a:lnTo>
                    <a:pt x="1059657" y="330993"/>
                  </a:lnTo>
                  <a:lnTo>
                    <a:pt x="1233488" y="295275"/>
                  </a:lnTo>
                  <a:lnTo>
                    <a:pt x="1476375" y="261937"/>
                  </a:lnTo>
                  <a:lnTo>
                    <a:pt x="1697832" y="238125"/>
                  </a:lnTo>
                  <a:lnTo>
                    <a:pt x="1928813" y="223837"/>
                  </a:lnTo>
                  <a:lnTo>
                    <a:pt x="2071688" y="223837"/>
                  </a:lnTo>
                  <a:lnTo>
                    <a:pt x="2133600" y="219075"/>
                  </a:lnTo>
                  <a:lnTo>
                    <a:pt x="2169319" y="209550"/>
                  </a:lnTo>
                  <a:lnTo>
                    <a:pt x="2197894" y="195262"/>
                  </a:lnTo>
                  <a:lnTo>
                    <a:pt x="2202657" y="188118"/>
                  </a:lnTo>
                  <a:lnTo>
                    <a:pt x="2207419" y="176212"/>
                  </a:lnTo>
                  <a:lnTo>
                    <a:pt x="2207419" y="164306"/>
                  </a:lnTo>
                  <a:lnTo>
                    <a:pt x="2202657" y="150018"/>
                  </a:lnTo>
                  <a:lnTo>
                    <a:pt x="2183607" y="121443"/>
                  </a:lnTo>
                  <a:lnTo>
                    <a:pt x="2164557" y="102393"/>
                  </a:lnTo>
                  <a:lnTo>
                    <a:pt x="2133600" y="78581"/>
                  </a:lnTo>
                  <a:lnTo>
                    <a:pt x="2095500" y="54768"/>
                  </a:lnTo>
                  <a:lnTo>
                    <a:pt x="2045494" y="30956"/>
                  </a:lnTo>
                  <a:lnTo>
                    <a:pt x="2005013" y="14287"/>
                  </a:lnTo>
                  <a:lnTo>
                    <a:pt x="1947863" y="0"/>
                  </a:lnTo>
                  <a:lnTo>
                    <a:pt x="1919288" y="0"/>
                  </a:lnTo>
                  <a:lnTo>
                    <a:pt x="1897857" y="2381"/>
                  </a:lnTo>
                  <a:lnTo>
                    <a:pt x="1838325" y="23812"/>
                  </a:lnTo>
                  <a:lnTo>
                    <a:pt x="1769269" y="42862"/>
                  </a:lnTo>
                  <a:lnTo>
                    <a:pt x="1659732" y="64293"/>
                  </a:lnTo>
                  <a:lnTo>
                    <a:pt x="1535907" y="80962"/>
                  </a:lnTo>
                  <a:lnTo>
                    <a:pt x="1393032" y="100012"/>
                  </a:lnTo>
                  <a:lnTo>
                    <a:pt x="1264444" y="114300"/>
                  </a:lnTo>
                  <a:lnTo>
                    <a:pt x="1052513" y="154781"/>
                  </a:lnTo>
                  <a:lnTo>
                    <a:pt x="835819" y="190500"/>
                  </a:lnTo>
                  <a:lnTo>
                    <a:pt x="631032" y="216693"/>
                  </a:lnTo>
                  <a:lnTo>
                    <a:pt x="514350" y="226218"/>
                  </a:lnTo>
                  <a:lnTo>
                    <a:pt x="447675" y="228600"/>
                  </a:lnTo>
                  <a:lnTo>
                    <a:pt x="361950" y="226218"/>
                  </a:lnTo>
                  <a:lnTo>
                    <a:pt x="280988" y="214312"/>
                  </a:lnTo>
                  <a:lnTo>
                    <a:pt x="157163" y="188118"/>
                  </a:lnTo>
                  <a:lnTo>
                    <a:pt x="71438" y="161925"/>
                  </a:lnTo>
                  <a:lnTo>
                    <a:pt x="33338" y="150018"/>
                  </a:lnTo>
                  <a:lnTo>
                    <a:pt x="21432" y="150018"/>
                  </a:lnTo>
                  <a:lnTo>
                    <a:pt x="9525" y="152400"/>
                  </a:lnTo>
                  <a:lnTo>
                    <a:pt x="2382" y="159543"/>
                  </a:lnTo>
                  <a:lnTo>
                    <a:pt x="0" y="178593"/>
                  </a:lnTo>
                  <a:lnTo>
                    <a:pt x="9525" y="202406"/>
                  </a:lnTo>
                  <a:lnTo>
                    <a:pt x="40482" y="238125"/>
                  </a:lnTo>
                  <a:lnTo>
                    <a:pt x="88107" y="283368"/>
                  </a:lnTo>
                  <a:lnTo>
                    <a:pt x="145257" y="328612"/>
                  </a:lnTo>
                  <a:lnTo>
                    <a:pt x="204788" y="366712"/>
                  </a:lnTo>
                  <a:lnTo>
                    <a:pt x="254794" y="388143"/>
                  </a:lnTo>
                  <a:lnTo>
                    <a:pt x="311944" y="409575"/>
                  </a:lnTo>
                  <a:lnTo>
                    <a:pt x="383382" y="421481"/>
                  </a:lnTo>
                  <a:lnTo>
                    <a:pt x="433388" y="423862"/>
                  </a:lnTo>
                  <a:lnTo>
                    <a:pt x="616744" y="400050"/>
                  </a:lnTo>
                  <a:lnTo>
                    <a:pt x="740569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F823BA2F-DEEB-2F44-A11D-618366692BF7}"/>
                </a:ext>
              </a:extLst>
            </p:cNvPr>
            <p:cNvSpPr/>
            <p:nvPr/>
          </p:nvSpPr>
          <p:spPr>
            <a:xfrm>
              <a:off x="4418013" y="4414838"/>
              <a:ext cx="2259012" cy="457200"/>
            </a:xfrm>
            <a:custGeom>
              <a:avLst/>
              <a:gdLst>
                <a:gd name="connsiteX0" fmla="*/ 747712 w 2259806"/>
                <a:gd name="connsiteY0" fmla="*/ 211931 h 457200"/>
                <a:gd name="connsiteX1" fmla="*/ 885825 w 2259806"/>
                <a:gd name="connsiteY1" fmla="*/ 190500 h 457200"/>
                <a:gd name="connsiteX2" fmla="*/ 1052512 w 2259806"/>
                <a:gd name="connsiteY2" fmla="*/ 161925 h 457200"/>
                <a:gd name="connsiteX3" fmla="*/ 1114425 w 2259806"/>
                <a:gd name="connsiteY3" fmla="*/ 150018 h 457200"/>
                <a:gd name="connsiteX4" fmla="*/ 1266825 w 2259806"/>
                <a:gd name="connsiteY4" fmla="*/ 133350 h 457200"/>
                <a:gd name="connsiteX5" fmla="*/ 1428750 w 2259806"/>
                <a:gd name="connsiteY5" fmla="*/ 114300 h 457200"/>
                <a:gd name="connsiteX6" fmla="*/ 1521619 w 2259806"/>
                <a:gd name="connsiteY6" fmla="*/ 97631 h 457200"/>
                <a:gd name="connsiteX7" fmla="*/ 1619250 w 2259806"/>
                <a:gd name="connsiteY7" fmla="*/ 78581 h 457200"/>
                <a:gd name="connsiteX8" fmla="*/ 1714500 w 2259806"/>
                <a:gd name="connsiteY8" fmla="*/ 57150 h 457200"/>
                <a:gd name="connsiteX9" fmla="*/ 1807369 w 2259806"/>
                <a:gd name="connsiteY9" fmla="*/ 26193 h 457200"/>
                <a:gd name="connsiteX10" fmla="*/ 1869281 w 2259806"/>
                <a:gd name="connsiteY10" fmla="*/ 2381 h 457200"/>
                <a:gd name="connsiteX11" fmla="*/ 1883569 w 2259806"/>
                <a:gd name="connsiteY11" fmla="*/ 0 h 457200"/>
                <a:gd name="connsiteX12" fmla="*/ 1902619 w 2259806"/>
                <a:gd name="connsiteY12" fmla="*/ 0 h 457200"/>
                <a:gd name="connsiteX13" fmla="*/ 1955006 w 2259806"/>
                <a:gd name="connsiteY13" fmla="*/ 9525 h 457200"/>
                <a:gd name="connsiteX14" fmla="*/ 2031206 w 2259806"/>
                <a:gd name="connsiteY14" fmla="*/ 26193 h 457200"/>
                <a:gd name="connsiteX15" fmla="*/ 2097881 w 2259806"/>
                <a:gd name="connsiteY15" fmla="*/ 47625 h 457200"/>
                <a:gd name="connsiteX16" fmla="*/ 2155031 w 2259806"/>
                <a:gd name="connsiteY16" fmla="*/ 71437 h 457200"/>
                <a:gd name="connsiteX17" fmla="*/ 2188369 w 2259806"/>
                <a:gd name="connsiteY17" fmla="*/ 88106 h 457200"/>
                <a:gd name="connsiteX18" fmla="*/ 2214562 w 2259806"/>
                <a:gd name="connsiteY18" fmla="*/ 100012 h 457200"/>
                <a:gd name="connsiteX19" fmla="*/ 2235994 w 2259806"/>
                <a:gd name="connsiteY19" fmla="*/ 116681 h 457200"/>
                <a:gd name="connsiteX20" fmla="*/ 2247900 w 2259806"/>
                <a:gd name="connsiteY20" fmla="*/ 128587 h 457200"/>
                <a:gd name="connsiteX21" fmla="*/ 2257425 w 2259806"/>
                <a:gd name="connsiteY21" fmla="*/ 142875 h 457200"/>
                <a:gd name="connsiteX22" fmla="*/ 2259806 w 2259806"/>
                <a:gd name="connsiteY22" fmla="*/ 154781 h 457200"/>
                <a:gd name="connsiteX23" fmla="*/ 2257425 w 2259806"/>
                <a:gd name="connsiteY23" fmla="*/ 176212 h 457200"/>
                <a:gd name="connsiteX24" fmla="*/ 2240756 w 2259806"/>
                <a:gd name="connsiteY24" fmla="*/ 202406 h 457200"/>
                <a:gd name="connsiteX25" fmla="*/ 2212181 w 2259806"/>
                <a:gd name="connsiteY25" fmla="*/ 226218 h 457200"/>
                <a:gd name="connsiteX26" fmla="*/ 2181225 w 2259806"/>
                <a:gd name="connsiteY26" fmla="*/ 245268 h 457200"/>
                <a:gd name="connsiteX27" fmla="*/ 2157412 w 2259806"/>
                <a:gd name="connsiteY27" fmla="*/ 245268 h 457200"/>
                <a:gd name="connsiteX28" fmla="*/ 2021681 w 2259806"/>
                <a:gd name="connsiteY28" fmla="*/ 254793 h 457200"/>
                <a:gd name="connsiteX29" fmla="*/ 1824037 w 2259806"/>
                <a:gd name="connsiteY29" fmla="*/ 264318 h 457200"/>
                <a:gd name="connsiteX30" fmla="*/ 1724025 w 2259806"/>
                <a:gd name="connsiteY30" fmla="*/ 264318 h 457200"/>
                <a:gd name="connsiteX31" fmla="*/ 1585912 w 2259806"/>
                <a:gd name="connsiteY31" fmla="*/ 271462 h 457200"/>
                <a:gd name="connsiteX32" fmla="*/ 1485900 w 2259806"/>
                <a:gd name="connsiteY32" fmla="*/ 283368 h 457200"/>
                <a:gd name="connsiteX33" fmla="*/ 1340644 w 2259806"/>
                <a:gd name="connsiteY33" fmla="*/ 302418 h 457200"/>
                <a:gd name="connsiteX34" fmla="*/ 1257300 w 2259806"/>
                <a:gd name="connsiteY34" fmla="*/ 314325 h 457200"/>
                <a:gd name="connsiteX35" fmla="*/ 1104900 w 2259806"/>
                <a:gd name="connsiteY35" fmla="*/ 359568 h 457200"/>
                <a:gd name="connsiteX36" fmla="*/ 1045369 w 2259806"/>
                <a:gd name="connsiteY36" fmla="*/ 357187 h 457200"/>
                <a:gd name="connsiteX37" fmla="*/ 938212 w 2259806"/>
                <a:gd name="connsiteY37" fmla="*/ 366712 h 457200"/>
                <a:gd name="connsiteX38" fmla="*/ 807244 w 2259806"/>
                <a:gd name="connsiteY38" fmla="*/ 385762 h 457200"/>
                <a:gd name="connsiteX39" fmla="*/ 711994 w 2259806"/>
                <a:gd name="connsiteY39" fmla="*/ 400050 h 457200"/>
                <a:gd name="connsiteX40" fmla="*/ 569119 w 2259806"/>
                <a:gd name="connsiteY40" fmla="*/ 423862 h 457200"/>
                <a:gd name="connsiteX41" fmla="*/ 464344 w 2259806"/>
                <a:gd name="connsiteY41" fmla="*/ 442912 h 457200"/>
                <a:gd name="connsiteX42" fmla="*/ 428625 w 2259806"/>
                <a:gd name="connsiteY42" fmla="*/ 452437 h 457200"/>
                <a:gd name="connsiteX43" fmla="*/ 397669 w 2259806"/>
                <a:gd name="connsiteY43" fmla="*/ 457200 h 457200"/>
                <a:gd name="connsiteX44" fmla="*/ 359569 w 2259806"/>
                <a:gd name="connsiteY44" fmla="*/ 452437 h 457200"/>
                <a:gd name="connsiteX45" fmla="*/ 319087 w 2259806"/>
                <a:gd name="connsiteY45" fmla="*/ 442912 h 457200"/>
                <a:gd name="connsiteX46" fmla="*/ 292894 w 2259806"/>
                <a:gd name="connsiteY46" fmla="*/ 431006 h 457200"/>
                <a:gd name="connsiteX47" fmla="*/ 230981 w 2259806"/>
                <a:gd name="connsiteY47" fmla="*/ 390525 h 457200"/>
                <a:gd name="connsiteX48" fmla="*/ 169069 w 2259806"/>
                <a:gd name="connsiteY48" fmla="*/ 345281 h 457200"/>
                <a:gd name="connsiteX49" fmla="*/ 119062 w 2259806"/>
                <a:gd name="connsiteY49" fmla="*/ 302418 h 457200"/>
                <a:gd name="connsiteX50" fmla="*/ 57150 w 2259806"/>
                <a:gd name="connsiteY50" fmla="*/ 240506 h 457200"/>
                <a:gd name="connsiteX51" fmla="*/ 21431 w 2259806"/>
                <a:gd name="connsiteY51" fmla="*/ 197643 h 457200"/>
                <a:gd name="connsiteX52" fmla="*/ 2381 w 2259806"/>
                <a:gd name="connsiteY52" fmla="*/ 169068 h 457200"/>
                <a:gd name="connsiteX53" fmla="*/ 0 w 2259806"/>
                <a:gd name="connsiteY53" fmla="*/ 154781 h 457200"/>
                <a:gd name="connsiteX54" fmla="*/ 2381 w 2259806"/>
                <a:gd name="connsiteY54" fmla="*/ 145256 h 457200"/>
                <a:gd name="connsiteX55" fmla="*/ 14287 w 2259806"/>
                <a:gd name="connsiteY55" fmla="*/ 135731 h 457200"/>
                <a:gd name="connsiteX56" fmla="*/ 26194 w 2259806"/>
                <a:gd name="connsiteY56" fmla="*/ 133350 h 457200"/>
                <a:gd name="connsiteX57" fmla="*/ 52387 w 2259806"/>
                <a:gd name="connsiteY57" fmla="*/ 142875 h 457200"/>
                <a:gd name="connsiteX58" fmla="*/ 92869 w 2259806"/>
                <a:gd name="connsiteY58" fmla="*/ 164306 h 457200"/>
                <a:gd name="connsiteX59" fmla="*/ 164306 w 2259806"/>
                <a:gd name="connsiteY59" fmla="*/ 197643 h 457200"/>
                <a:gd name="connsiteX60" fmla="*/ 233362 w 2259806"/>
                <a:gd name="connsiteY60" fmla="*/ 223837 h 457200"/>
                <a:gd name="connsiteX61" fmla="*/ 278606 w 2259806"/>
                <a:gd name="connsiteY61" fmla="*/ 235743 h 457200"/>
                <a:gd name="connsiteX62" fmla="*/ 338137 w 2259806"/>
                <a:gd name="connsiteY62" fmla="*/ 245268 h 457200"/>
                <a:gd name="connsiteX63" fmla="*/ 409575 w 2259806"/>
                <a:gd name="connsiteY63" fmla="*/ 247650 h 457200"/>
                <a:gd name="connsiteX64" fmla="*/ 604837 w 2259806"/>
                <a:gd name="connsiteY64" fmla="*/ 230981 h 457200"/>
                <a:gd name="connsiteX65" fmla="*/ 747712 w 2259806"/>
                <a:gd name="connsiteY65" fmla="*/ 2119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9806" h="457200">
                  <a:moveTo>
                    <a:pt x="747712" y="211931"/>
                  </a:moveTo>
                  <a:lnTo>
                    <a:pt x="885825" y="190500"/>
                  </a:lnTo>
                  <a:lnTo>
                    <a:pt x="1052512" y="161925"/>
                  </a:lnTo>
                  <a:lnTo>
                    <a:pt x="1114425" y="150018"/>
                  </a:lnTo>
                  <a:lnTo>
                    <a:pt x="1266825" y="133350"/>
                  </a:lnTo>
                  <a:lnTo>
                    <a:pt x="1428750" y="114300"/>
                  </a:lnTo>
                  <a:lnTo>
                    <a:pt x="1521619" y="97631"/>
                  </a:lnTo>
                  <a:lnTo>
                    <a:pt x="1619250" y="78581"/>
                  </a:lnTo>
                  <a:lnTo>
                    <a:pt x="1714500" y="57150"/>
                  </a:lnTo>
                  <a:lnTo>
                    <a:pt x="1807369" y="26193"/>
                  </a:lnTo>
                  <a:lnTo>
                    <a:pt x="1869281" y="2381"/>
                  </a:lnTo>
                  <a:lnTo>
                    <a:pt x="1883569" y="0"/>
                  </a:lnTo>
                  <a:lnTo>
                    <a:pt x="1902619" y="0"/>
                  </a:lnTo>
                  <a:lnTo>
                    <a:pt x="1955006" y="9525"/>
                  </a:lnTo>
                  <a:lnTo>
                    <a:pt x="2031206" y="26193"/>
                  </a:lnTo>
                  <a:lnTo>
                    <a:pt x="2097881" y="47625"/>
                  </a:lnTo>
                  <a:lnTo>
                    <a:pt x="2155031" y="71437"/>
                  </a:lnTo>
                  <a:lnTo>
                    <a:pt x="2188369" y="88106"/>
                  </a:lnTo>
                  <a:lnTo>
                    <a:pt x="2214562" y="100012"/>
                  </a:lnTo>
                  <a:lnTo>
                    <a:pt x="2235994" y="116681"/>
                  </a:lnTo>
                  <a:lnTo>
                    <a:pt x="2247900" y="128587"/>
                  </a:lnTo>
                  <a:lnTo>
                    <a:pt x="2257425" y="142875"/>
                  </a:lnTo>
                  <a:lnTo>
                    <a:pt x="2259806" y="154781"/>
                  </a:lnTo>
                  <a:lnTo>
                    <a:pt x="2257425" y="176212"/>
                  </a:lnTo>
                  <a:lnTo>
                    <a:pt x="2240756" y="202406"/>
                  </a:lnTo>
                  <a:lnTo>
                    <a:pt x="2212181" y="226218"/>
                  </a:lnTo>
                  <a:lnTo>
                    <a:pt x="2181225" y="245268"/>
                  </a:lnTo>
                  <a:lnTo>
                    <a:pt x="2157412" y="245268"/>
                  </a:lnTo>
                  <a:lnTo>
                    <a:pt x="2021681" y="254793"/>
                  </a:lnTo>
                  <a:lnTo>
                    <a:pt x="1824037" y="264318"/>
                  </a:lnTo>
                  <a:lnTo>
                    <a:pt x="1724025" y="264318"/>
                  </a:lnTo>
                  <a:lnTo>
                    <a:pt x="1585912" y="271462"/>
                  </a:lnTo>
                  <a:lnTo>
                    <a:pt x="1485900" y="283368"/>
                  </a:lnTo>
                  <a:lnTo>
                    <a:pt x="1340644" y="302418"/>
                  </a:lnTo>
                  <a:lnTo>
                    <a:pt x="1257300" y="314325"/>
                  </a:lnTo>
                  <a:lnTo>
                    <a:pt x="1104900" y="359568"/>
                  </a:lnTo>
                  <a:lnTo>
                    <a:pt x="1045369" y="357187"/>
                  </a:lnTo>
                  <a:lnTo>
                    <a:pt x="938212" y="366712"/>
                  </a:lnTo>
                  <a:lnTo>
                    <a:pt x="807244" y="385762"/>
                  </a:lnTo>
                  <a:lnTo>
                    <a:pt x="711994" y="400050"/>
                  </a:lnTo>
                  <a:lnTo>
                    <a:pt x="569119" y="423862"/>
                  </a:lnTo>
                  <a:lnTo>
                    <a:pt x="464344" y="442912"/>
                  </a:lnTo>
                  <a:lnTo>
                    <a:pt x="428625" y="452437"/>
                  </a:lnTo>
                  <a:lnTo>
                    <a:pt x="397669" y="457200"/>
                  </a:lnTo>
                  <a:lnTo>
                    <a:pt x="359569" y="452437"/>
                  </a:lnTo>
                  <a:lnTo>
                    <a:pt x="319087" y="442912"/>
                  </a:lnTo>
                  <a:lnTo>
                    <a:pt x="292894" y="431006"/>
                  </a:lnTo>
                  <a:lnTo>
                    <a:pt x="230981" y="390525"/>
                  </a:lnTo>
                  <a:lnTo>
                    <a:pt x="169069" y="345281"/>
                  </a:lnTo>
                  <a:lnTo>
                    <a:pt x="119062" y="302418"/>
                  </a:lnTo>
                  <a:lnTo>
                    <a:pt x="57150" y="240506"/>
                  </a:lnTo>
                  <a:lnTo>
                    <a:pt x="21431" y="197643"/>
                  </a:lnTo>
                  <a:lnTo>
                    <a:pt x="2381" y="169068"/>
                  </a:lnTo>
                  <a:lnTo>
                    <a:pt x="0" y="154781"/>
                  </a:lnTo>
                  <a:lnTo>
                    <a:pt x="2381" y="145256"/>
                  </a:lnTo>
                  <a:lnTo>
                    <a:pt x="14287" y="135731"/>
                  </a:lnTo>
                  <a:lnTo>
                    <a:pt x="26194" y="133350"/>
                  </a:lnTo>
                  <a:lnTo>
                    <a:pt x="52387" y="142875"/>
                  </a:lnTo>
                  <a:lnTo>
                    <a:pt x="92869" y="164306"/>
                  </a:lnTo>
                  <a:lnTo>
                    <a:pt x="164306" y="197643"/>
                  </a:lnTo>
                  <a:lnTo>
                    <a:pt x="233362" y="223837"/>
                  </a:lnTo>
                  <a:lnTo>
                    <a:pt x="278606" y="235743"/>
                  </a:lnTo>
                  <a:lnTo>
                    <a:pt x="338137" y="245268"/>
                  </a:lnTo>
                  <a:lnTo>
                    <a:pt x="409575" y="247650"/>
                  </a:lnTo>
                  <a:lnTo>
                    <a:pt x="604837" y="230981"/>
                  </a:lnTo>
                  <a:lnTo>
                    <a:pt x="74771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0460AECE-3274-7347-BD7E-3A67648FC884}"/>
                </a:ext>
              </a:extLst>
            </p:cNvPr>
            <p:cNvSpPr/>
            <p:nvPr/>
          </p:nvSpPr>
          <p:spPr>
            <a:xfrm>
              <a:off x="3514725" y="2938463"/>
              <a:ext cx="493713" cy="947737"/>
            </a:xfrm>
            <a:custGeom>
              <a:avLst/>
              <a:gdLst>
                <a:gd name="connsiteX0" fmla="*/ 128588 w 492919"/>
                <a:gd name="connsiteY0" fmla="*/ 288131 h 947737"/>
                <a:gd name="connsiteX1" fmla="*/ 90488 w 492919"/>
                <a:gd name="connsiteY1" fmla="*/ 221456 h 947737"/>
                <a:gd name="connsiteX2" fmla="*/ 57150 w 492919"/>
                <a:gd name="connsiteY2" fmla="*/ 164306 h 947737"/>
                <a:gd name="connsiteX3" fmla="*/ 33338 w 492919"/>
                <a:gd name="connsiteY3" fmla="*/ 123825 h 947737"/>
                <a:gd name="connsiteX4" fmla="*/ 23813 w 492919"/>
                <a:gd name="connsiteY4" fmla="*/ 109537 h 947737"/>
                <a:gd name="connsiteX5" fmla="*/ 0 w 492919"/>
                <a:gd name="connsiteY5" fmla="*/ 90487 h 947737"/>
                <a:gd name="connsiteX6" fmla="*/ 45244 w 492919"/>
                <a:gd name="connsiteY6" fmla="*/ 0 h 947737"/>
                <a:gd name="connsiteX7" fmla="*/ 95250 w 492919"/>
                <a:gd name="connsiteY7" fmla="*/ 47625 h 947737"/>
                <a:gd name="connsiteX8" fmla="*/ 147638 w 492919"/>
                <a:gd name="connsiteY8" fmla="*/ 97631 h 947737"/>
                <a:gd name="connsiteX9" fmla="*/ 190500 w 492919"/>
                <a:gd name="connsiteY9" fmla="*/ 142875 h 947737"/>
                <a:gd name="connsiteX10" fmla="*/ 233363 w 492919"/>
                <a:gd name="connsiteY10" fmla="*/ 192881 h 947737"/>
                <a:gd name="connsiteX11" fmla="*/ 288131 w 492919"/>
                <a:gd name="connsiteY11" fmla="*/ 266700 h 947737"/>
                <a:gd name="connsiteX12" fmla="*/ 333375 w 492919"/>
                <a:gd name="connsiteY12" fmla="*/ 338137 h 947737"/>
                <a:gd name="connsiteX13" fmla="*/ 359569 w 492919"/>
                <a:gd name="connsiteY13" fmla="*/ 383381 h 947737"/>
                <a:gd name="connsiteX14" fmla="*/ 400050 w 492919"/>
                <a:gd name="connsiteY14" fmla="*/ 476250 h 947737"/>
                <a:gd name="connsiteX15" fmla="*/ 428625 w 492919"/>
                <a:gd name="connsiteY15" fmla="*/ 552450 h 947737"/>
                <a:gd name="connsiteX16" fmla="*/ 454819 w 492919"/>
                <a:gd name="connsiteY16" fmla="*/ 647700 h 947737"/>
                <a:gd name="connsiteX17" fmla="*/ 473869 w 492919"/>
                <a:gd name="connsiteY17" fmla="*/ 731043 h 947737"/>
                <a:gd name="connsiteX18" fmla="*/ 483394 w 492919"/>
                <a:gd name="connsiteY18" fmla="*/ 814387 h 947737"/>
                <a:gd name="connsiteX19" fmla="*/ 490538 w 492919"/>
                <a:gd name="connsiteY19" fmla="*/ 892968 h 947737"/>
                <a:gd name="connsiteX20" fmla="*/ 492919 w 492919"/>
                <a:gd name="connsiteY20" fmla="*/ 947737 h 947737"/>
                <a:gd name="connsiteX21" fmla="*/ 247650 w 492919"/>
                <a:gd name="connsiteY21" fmla="*/ 902493 h 947737"/>
                <a:gd name="connsiteX22" fmla="*/ 247650 w 492919"/>
                <a:gd name="connsiteY22" fmla="*/ 845343 h 947737"/>
                <a:gd name="connsiteX23" fmla="*/ 247650 w 492919"/>
                <a:gd name="connsiteY23" fmla="*/ 785812 h 947737"/>
                <a:gd name="connsiteX24" fmla="*/ 242888 w 492919"/>
                <a:gd name="connsiteY24" fmla="*/ 704850 h 947737"/>
                <a:gd name="connsiteX25" fmla="*/ 233363 w 492919"/>
                <a:gd name="connsiteY25" fmla="*/ 619125 h 947737"/>
                <a:gd name="connsiteX26" fmla="*/ 221456 w 492919"/>
                <a:gd name="connsiteY26" fmla="*/ 547687 h 947737"/>
                <a:gd name="connsiteX27" fmla="*/ 204788 w 492919"/>
                <a:gd name="connsiteY27" fmla="*/ 476250 h 947737"/>
                <a:gd name="connsiteX28" fmla="*/ 180975 w 492919"/>
                <a:gd name="connsiteY28" fmla="*/ 414337 h 947737"/>
                <a:gd name="connsiteX29" fmla="*/ 159544 w 492919"/>
                <a:gd name="connsiteY29" fmla="*/ 359568 h 947737"/>
                <a:gd name="connsiteX30" fmla="*/ 128588 w 492919"/>
                <a:gd name="connsiteY30" fmla="*/ 28813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919" h="947737">
                  <a:moveTo>
                    <a:pt x="128588" y="288131"/>
                  </a:moveTo>
                  <a:lnTo>
                    <a:pt x="90488" y="221456"/>
                  </a:lnTo>
                  <a:lnTo>
                    <a:pt x="57150" y="164306"/>
                  </a:lnTo>
                  <a:lnTo>
                    <a:pt x="33338" y="123825"/>
                  </a:lnTo>
                  <a:lnTo>
                    <a:pt x="23813" y="109537"/>
                  </a:lnTo>
                  <a:lnTo>
                    <a:pt x="0" y="90487"/>
                  </a:lnTo>
                  <a:lnTo>
                    <a:pt x="45244" y="0"/>
                  </a:lnTo>
                  <a:lnTo>
                    <a:pt x="95250" y="47625"/>
                  </a:lnTo>
                  <a:lnTo>
                    <a:pt x="147638" y="97631"/>
                  </a:lnTo>
                  <a:lnTo>
                    <a:pt x="190500" y="142875"/>
                  </a:lnTo>
                  <a:lnTo>
                    <a:pt x="233363" y="192881"/>
                  </a:lnTo>
                  <a:lnTo>
                    <a:pt x="288131" y="266700"/>
                  </a:lnTo>
                  <a:lnTo>
                    <a:pt x="333375" y="338137"/>
                  </a:lnTo>
                  <a:lnTo>
                    <a:pt x="359569" y="383381"/>
                  </a:lnTo>
                  <a:lnTo>
                    <a:pt x="400050" y="476250"/>
                  </a:lnTo>
                  <a:lnTo>
                    <a:pt x="428625" y="552450"/>
                  </a:lnTo>
                  <a:lnTo>
                    <a:pt x="454819" y="647700"/>
                  </a:lnTo>
                  <a:lnTo>
                    <a:pt x="473869" y="731043"/>
                  </a:lnTo>
                  <a:lnTo>
                    <a:pt x="483394" y="814387"/>
                  </a:lnTo>
                  <a:lnTo>
                    <a:pt x="490538" y="892968"/>
                  </a:lnTo>
                  <a:cubicBezTo>
                    <a:pt x="491332" y="911224"/>
                    <a:pt x="492125" y="929481"/>
                    <a:pt x="492919" y="947737"/>
                  </a:cubicBezTo>
                  <a:lnTo>
                    <a:pt x="247650" y="902493"/>
                  </a:lnTo>
                  <a:lnTo>
                    <a:pt x="247650" y="845343"/>
                  </a:lnTo>
                  <a:lnTo>
                    <a:pt x="247650" y="785812"/>
                  </a:lnTo>
                  <a:lnTo>
                    <a:pt x="242888" y="704850"/>
                  </a:lnTo>
                  <a:lnTo>
                    <a:pt x="233363" y="619125"/>
                  </a:lnTo>
                  <a:lnTo>
                    <a:pt x="221456" y="547687"/>
                  </a:lnTo>
                  <a:lnTo>
                    <a:pt x="204788" y="476250"/>
                  </a:lnTo>
                  <a:lnTo>
                    <a:pt x="180975" y="414337"/>
                  </a:lnTo>
                  <a:lnTo>
                    <a:pt x="159544" y="359568"/>
                  </a:lnTo>
                  <a:lnTo>
                    <a:pt x="128588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7E2F0D25-ABF3-5544-BAEE-64993EB5472F}"/>
                </a:ext>
              </a:extLst>
            </p:cNvPr>
            <p:cNvSpPr/>
            <p:nvPr/>
          </p:nvSpPr>
          <p:spPr>
            <a:xfrm>
              <a:off x="3665538" y="3790950"/>
              <a:ext cx="342900" cy="757238"/>
            </a:xfrm>
            <a:custGeom>
              <a:avLst/>
              <a:gdLst>
                <a:gd name="connsiteX0" fmla="*/ 340519 w 342900"/>
                <a:gd name="connsiteY0" fmla="*/ 238125 h 757238"/>
                <a:gd name="connsiteX1" fmla="*/ 342900 w 342900"/>
                <a:gd name="connsiteY1" fmla="*/ 173831 h 757238"/>
                <a:gd name="connsiteX2" fmla="*/ 342900 w 342900"/>
                <a:gd name="connsiteY2" fmla="*/ 114300 h 757238"/>
                <a:gd name="connsiteX3" fmla="*/ 342900 w 342900"/>
                <a:gd name="connsiteY3" fmla="*/ 90488 h 757238"/>
                <a:gd name="connsiteX4" fmla="*/ 335756 w 342900"/>
                <a:gd name="connsiteY4" fmla="*/ 11906 h 757238"/>
                <a:gd name="connsiteX5" fmla="*/ 100012 w 342900"/>
                <a:gd name="connsiteY5" fmla="*/ 0 h 757238"/>
                <a:gd name="connsiteX6" fmla="*/ 97631 w 342900"/>
                <a:gd name="connsiteY6" fmla="*/ 52388 h 757238"/>
                <a:gd name="connsiteX7" fmla="*/ 95250 w 342900"/>
                <a:gd name="connsiteY7" fmla="*/ 111919 h 757238"/>
                <a:gd name="connsiteX8" fmla="*/ 88106 w 342900"/>
                <a:gd name="connsiteY8" fmla="*/ 164306 h 757238"/>
                <a:gd name="connsiteX9" fmla="*/ 76200 w 342900"/>
                <a:gd name="connsiteY9" fmla="*/ 221456 h 757238"/>
                <a:gd name="connsiteX10" fmla="*/ 57150 w 342900"/>
                <a:gd name="connsiteY10" fmla="*/ 276225 h 757238"/>
                <a:gd name="connsiteX11" fmla="*/ 40481 w 342900"/>
                <a:gd name="connsiteY11" fmla="*/ 304800 h 757238"/>
                <a:gd name="connsiteX12" fmla="*/ 23812 w 342900"/>
                <a:gd name="connsiteY12" fmla="*/ 321469 h 757238"/>
                <a:gd name="connsiteX13" fmla="*/ 0 w 342900"/>
                <a:gd name="connsiteY13" fmla="*/ 338138 h 757238"/>
                <a:gd name="connsiteX14" fmla="*/ 40481 w 342900"/>
                <a:gd name="connsiteY14" fmla="*/ 721519 h 757238"/>
                <a:gd name="connsiteX15" fmla="*/ 52387 w 342900"/>
                <a:gd name="connsiteY15" fmla="*/ 740569 h 757238"/>
                <a:gd name="connsiteX16" fmla="*/ 69056 w 342900"/>
                <a:gd name="connsiteY16" fmla="*/ 752475 h 757238"/>
                <a:gd name="connsiteX17" fmla="*/ 85725 w 342900"/>
                <a:gd name="connsiteY17" fmla="*/ 757238 h 757238"/>
                <a:gd name="connsiteX18" fmla="*/ 104775 w 342900"/>
                <a:gd name="connsiteY18" fmla="*/ 754856 h 757238"/>
                <a:gd name="connsiteX19" fmla="*/ 140494 w 342900"/>
                <a:gd name="connsiteY19" fmla="*/ 735806 h 757238"/>
                <a:gd name="connsiteX20" fmla="*/ 166687 w 342900"/>
                <a:gd name="connsiteY20" fmla="*/ 709613 h 757238"/>
                <a:gd name="connsiteX21" fmla="*/ 190500 w 342900"/>
                <a:gd name="connsiteY21" fmla="*/ 676275 h 757238"/>
                <a:gd name="connsiteX22" fmla="*/ 221456 w 342900"/>
                <a:gd name="connsiteY22" fmla="*/ 626269 h 757238"/>
                <a:gd name="connsiteX23" fmla="*/ 257175 w 342900"/>
                <a:gd name="connsiteY23" fmla="*/ 557213 h 757238"/>
                <a:gd name="connsiteX24" fmla="*/ 283369 w 342900"/>
                <a:gd name="connsiteY24" fmla="*/ 500063 h 757238"/>
                <a:gd name="connsiteX25" fmla="*/ 302419 w 342900"/>
                <a:gd name="connsiteY25" fmla="*/ 440531 h 757238"/>
                <a:gd name="connsiteX26" fmla="*/ 316706 w 342900"/>
                <a:gd name="connsiteY26" fmla="*/ 388144 h 757238"/>
                <a:gd name="connsiteX27" fmla="*/ 328612 w 342900"/>
                <a:gd name="connsiteY27" fmla="*/ 333375 h 757238"/>
                <a:gd name="connsiteX28" fmla="*/ 340519 w 342900"/>
                <a:gd name="connsiteY28" fmla="*/ 2381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757238">
                  <a:moveTo>
                    <a:pt x="340519" y="238125"/>
                  </a:moveTo>
                  <a:cubicBezTo>
                    <a:pt x="341313" y="216694"/>
                    <a:pt x="342106" y="195262"/>
                    <a:pt x="342900" y="173831"/>
                  </a:cubicBezTo>
                  <a:lnTo>
                    <a:pt x="342900" y="114300"/>
                  </a:lnTo>
                  <a:lnTo>
                    <a:pt x="342900" y="90488"/>
                  </a:lnTo>
                  <a:lnTo>
                    <a:pt x="335756" y="11906"/>
                  </a:lnTo>
                  <a:lnTo>
                    <a:pt x="100012" y="0"/>
                  </a:lnTo>
                  <a:lnTo>
                    <a:pt x="97631" y="52388"/>
                  </a:lnTo>
                  <a:cubicBezTo>
                    <a:pt x="96837" y="72232"/>
                    <a:pt x="96044" y="92075"/>
                    <a:pt x="95250" y="111919"/>
                  </a:cubicBezTo>
                  <a:lnTo>
                    <a:pt x="88106" y="164306"/>
                  </a:lnTo>
                  <a:lnTo>
                    <a:pt x="76200" y="221456"/>
                  </a:lnTo>
                  <a:lnTo>
                    <a:pt x="57150" y="276225"/>
                  </a:lnTo>
                  <a:lnTo>
                    <a:pt x="40481" y="304800"/>
                  </a:lnTo>
                  <a:lnTo>
                    <a:pt x="23812" y="321469"/>
                  </a:lnTo>
                  <a:lnTo>
                    <a:pt x="0" y="338138"/>
                  </a:lnTo>
                  <a:lnTo>
                    <a:pt x="40481" y="721519"/>
                  </a:lnTo>
                  <a:lnTo>
                    <a:pt x="52387" y="740569"/>
                  </a:lnTo>
                  <a:lnTo>
                    <a:pt x="69056" y="752475"/>
                  </a:lnTo>
                  <a:lnTo>
                    <a:pt x="85725" y="757238"/>
                  </a:lnTo>
                  <a:lnTo>
                    <a:pt x="104775" y="754856"/>
                  </a:lnTo>
                  <a:lnTo>
                    <a:pt x="140494" y="735806"/>
                  </a:lnTo>
                  <a:lnTo>
                    <a:pt x="166687" y="709613"/>
                  </a:lnTo>
                  <a:lnTo>
                    <a:pt x="190500" y="676275"/>
                  </a:lnTo>
                  <a:lnTo>
                    <a:pt x="221456" y="626269"/>
                  </a:lnTo>
                  <a:lnTo>
                    <a:pt x="257175" y="557213"/>
                  </a:lnTo>
                  <a:lnTo>
                    <a:pt x="283369" y="500063"/>
                  </a:lnTo>
                  <a:lnTo>
                    <a:pt x="302419" y="440531"/>
                  </a:lnTo>
                  <a:lnTo>
                    <a:pt x="316706" y="388144"/>
                  </a:lnTo>
                  <a:lnTo>
                    <a:pt x="328612" y="333375"/>
                  </a:lnTo>
                  <a:lnTo>
                    <a:pt x="340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5FAB51A-92D9-4E4B-B9B5-29F059970E30}"/>
                </a:ext>
              </a:extLst>
            </p:cNvPr>
            <p:cNvSpPr/>
            <p:nvPr/>
          </p:nvSpPr>
          <p:spPr>
            <a:xfrm>
              <a:off x="3213100" y="4110038"/>
              <a:ext cx="509588" cy="423862"/>
            </a:xfrm>
            <a:custGeom>
              <a:avLst/>
              <a:gdLst>
                <a:gd name="connsiteX0" fmla="*/ 228600 w 509588"/>
                <a:gd name="connsiteY0" fmla="*/ 192881 h 423862"/>
                <a:gd name="connsiteX1" fmla="*/ 285750 w 509588"/>
                <a:gd name="connsiteY1" fmla="*/ 223837 h 423862"/>
                <a:gd name="connsiteX2" fmla="*/ 340519 w 509588"/>
                <a:gd name="connsiteY2" fmla="*/ 259556 h 423862"/>
                <a:gd name="connsiteX3" fmla="*/ 400050 w 509588"/>
                <a:gd name="connsiteY3" fmla="*/ 302418 h 423862"/>
                <a:gd name="connsiteX4" fmla="*/ 438150 w 509588"/>
                <a:gd name="connsiteY4" fmla="*/ 335756 h 423862"/>
                <a:gd name="connsiteX5" fmla="*/ 457200 w 509588"/>
                <a:gd name="connsiteY5" fmla="*/ 357187 h 423862"/>
                <a:gd name="connsiteX6" fmla="*/ 476250 w 509588"/>
                <a:gd name="connsiteY6" fmla="*/ 378618 h 423862"/>
                <a:gd name="connsiteX7" fmla="*/ 492919 w 509588"/>
                <a:gd name="connsiteY7" fmla="*/ 402431 h 423862"/>
                <a:gd name="connsiteX8" fmla="*/ 509588 w 509588"/>
                <a:gd name="connsiteY8" fmla="*/ 423862 h 423862"/>
                <a:gd name="connsiteX9" fmla="*/ 481013 w 509588"/>
                <a:gd name="connsiteY9" fmla="*/ 0 h 423862"/>
                <a:gd name="connsiteX10" fmla="*/ 450057 w 509588"/>
                <a:gd name="connsiteY10" fmla="*/ 19050 h 423862"/>
                <a:gd name="connsiteX11" fmla="*/ 433388 w 509588"/>
                <a:gd name="connsiteY11" fmla="*/ 28575 h 423862"/>
                <a:gd name="connsiteX12" fmla="*/ 404813 w 509588"/>
                <a:gd name="connsiteY12" fmla="*/ 40481 h 423862"/>
                <a:gd name="connsiteX13" fmla="*/ 371475 w 509588"/>
                <a:gd name="connsiteY13" fmla="*/ 50006 h 423862"/>
                <a:gd name="connsiteX14" fmla="*/ 321469 w 509588"/>
                <a:gd name="connsiteY14" fmla="*/ 57150 h 423862"/>
                <a:gd name="connsiteX15" fmla="*/ 254794 w 509588"/>
                <a:gd name="connsiteY15" fmla="*/ 61912 h 423862"/>
                <a:gd name="connsiteX16" fmla="*/ 183357 w 509588"/>
                <a:gd name="connsiteY16" fmla="*/ 57150 h 423862"/>
                <a:gd name="connsiteX17" fmla="*/ 128588 w 509588"/>
                <a:gd name="connsiteY17" fmla="*/ 47625 h 423862"/>
                <a:gd name="connsiteX18" fmla="*/ 50007 w 509588"/>
                <a:gd name="connsiteY18" fmla="*/ 40481 h 423862"/>
                <a:gd name="connsiteX19" fmla="*/ 14288 w 509588"/>
                <a:gd name="connsiteY19" fmla="*/ 45243 h 423862"/>
                <a:gd name="connsiteX20" fmla="*/ 4763 w 509588"/>
                <a:gd name="connsiteY20" fmla="*/ 50006 h 423862"/>
                <a:gd name="connsiteX21" fmla="*/ 0 w 509588"/>
                <a:gd name="connsiteY21" fmla="*/ 59531 h 423862"/>
                <a:gd name="connsiteX22" fmla="*/ 2382 w 509588"/>
                <a:gd name="connsiteY22" fmla="*/ 69056 h 423862"/>
                <a:gd name="connsiteX23" fmla="*/ 19050 w 509588"/>
                <a:gd name="connsiteY23" fmla="*/ 85725 h 423862"/>
                <a:gd name="connsiteX24" fmla="*/ 54769 w 509588"/>
                <a:gd name="connsiteY24" fmla="*/ 111918 h 423862"/>
                <a:gd name="connsiteX25" fmla="*/ 80963 w 509588"/>
                <a:gd name="connsiteY25" fmla="*/ 126206 h 423862"/>
                <a:gd name="connsiteX26" fmla="*/ 138113 w 509588"/>
                <a:gd name="connsiteY26" fmla="*/ 150018 h 423862"/>
                <a:gd name="connsiteX27" fmla="*/ 228600 w 509588"/>
                <a:gd name="connsiteY27" fmla="*/ 1928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8" h="423862">
                  <a:moveTo>
                    <a:pt x="228600" y="192881"/>
                  </a:moveTo>
                  <a:lnTo>
                    <a:pt x="285750" y="223837"/>
                  </a:lnTo>
                  <a:lnTo>
                    <a:pt x="340519" y="259556"/>
                  </a:lnTo>
                  <a:lnTo>
                    <a:pt x="400050" y="302418"/>
                  </a:lnTo>
                  <a:lnTo>
                    <a:pt x="438150" y="335756"/>
                  </a:lnTo>
                  <a:lnTo>
                    <a:pt x="457200" y="357187"/>
                  </a:lnTo>
                  <a:lnTo>
                    <a:pt x="476250" y="378618"/>
                  </a:lnTo>
                  <a:lnTo>
                    <a:pt x="492919" y="402431"/>
                  </a:lnTo>
                  <a:lnTo>
                    <a:pt x="509588" y="423862"/>
                  </a:lnTo>
                  <a:lnTo>
                    <a:pt x="481013" y="0"/>
                  </a:lnTo>
                  <a:lnTo>
                    <a:pt x="450057" y="19050"/>
                  </a:lnTo>
                  <a:lnTo>
                    <a:pt x="433388" y="28575"/>
                  </a:lnTo>
                  <a:lnTo>
                    <a:pt x="404813" y="40481"/>
                  </a:lnTo>
                  <a:lnTo>
                    <a:pt x="371475" y="50006"/>
                  </a:lnTo>
                  <a:lnTo>
                    <a:pt x="321469" y="57150"/>
                  </a:lnTo>
                  <a:lnTo>
                    <a:pt x="254794" y="61912"/>
                  </a:lnTo>
                  <a:lnTo>
                    <a:pt x="183357" y="57150"/>
                  </a:lnTo>
                  <a:lnTo>
                    <a:pt x="128588" y="47625"/>
                  </a:lnTo>
                  <a:lnTo>
                    <a:pt x="50007" y="40481"/>
                  </a:lnTo>
                  <a:lnTo>
                    <a:pt x="14288" y="45243"/>
                  </a:lnTo>
                  <a:lnTo>
                    <a:pt x="4763" y="50006"/>
                  </a:lnTo>
                  <a:lnTo>
                    <a:pt x="0" y="59531"/>
                  </a:lnTo>
                  <a:lnTo>
                    <a:pt x="2382" y="69056"/>
                  </a:lnTo>
                  <a:lnTo>
                    <a:pt x="19050" y="85725"/>
                  </a:lnTo>
                  <a:lnTo>
                    <a:pt x="54769" y="111918"/>
                  </a:lnTo>
                  <a:lnTo>
                    <a:pt x="80963" y="126206"/>
                  </a:lnTo>
                  <a:lnTo>
                    <a:pt x="138113" y="150018"/>
                  </a:lnTo>
                  <a:lnTo>
                    <a:pt x="2286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AE7C0097-CCFE-DF47-A848-3E1ABC5EE30B}"/>
                </a:ext>
              </a:extLst>
            </p:cNvPr>
            <p:cNvSpPr/>
            <p:nvPr/>
          </p:nvSpPr>
          <p:spPr>
            <a:xfrm rot="16200000">
              <a:off x="968376" y="3651250"/>
              <a:ext cx="4006850" cy="377825"/>
            </a:xfrm>
            <a:custGeom>
              <a:avLst/>
              <a:gdLst>
                <a:gd name="connsiteX0" fmla="*/ 1838667 w 4006256"/>
                <a:gd name="connsiteY0" fmla="*/ 134858 h 378259"/>
                <a:gd name="connsiteX1" fmla="*/ 2430725 w 4006256"/>
                <a:gd name="connsiteY1" fmla="*/ 148014 h 378259"/>
                <a:gd name="connsiteX2" fmla="*/ 2966866 w 4006256"/>
                <a:gd name="connsiteY2" fmla="*/ 154593 h 378259"/>
                <a:gd name="connsiteX3" fmla="*/ 3279341 w 4006256"/>
                <a:gd name="connsiteY3" fmla="*/ 154593 h 378259"/>
                <a:gd name="connsiteX4" fmla="*/ 3539188 w 4006256"/>
                <a:gd name="connsiteY4" fmla="*/ 154593 h 378259"/>
                <a:gd name="connsiteX5" fmla="*/ 3644443 w 4006256"/>
                <a:gd name="connsiteY5" fmla="*/ 154593 h 378259"/>
                <a:gd name="connsiteX6" fmla="*/ 3690492 w 4006256"/>
                <a:gd name="connsiteY6" fmla="*/ 148014 h 378259"/>
                <a:gd name="connsiteX7" fmla="*/ 3736541 w 4006256"/>
                <a:gd name="connsiteY7" fmla="*/ 138147 h 378259"/>
                <a:gd name="connsiteX8" fmla="*/ 3828639 w 4006256"/>
                <a:gd name="connsiteY8" fmla="*/ 98676 h 378259"/>
                <a:gd name="connsiteX9" fmla="*/ 3927315 w 4006256"/>
                <a:gd name="connsiteY9" fmla="*/ 39471 h 378259"/>
                <a:gd name="connsiteX10" fmla="*/ 3979942 w 4006256"/>
                <a:gd name="connsiteY10" fmla="*/ 3289 h 378259"/>
                <a:gd name="connsiteX11" fmla="*/ 3989810 w 4006256"/>
                <a:gd name="connsiteY11" fmla="*/ 0 h 378259"/>
                <a:gd name="connsiteX12" fmla="*/ 3999677 w 4006256"/>
                <a:gd name="connsiteY12" fmla="*/ 0 h 378259"/>
                <a:gd name="connsiteX13" fmla="*/ 4006256 w 4006256"/>
                <a:gd name="connsiteY13" fmla="*/ 9868 h 378259"/>
                <a:gd name="connsiteX14" fmla="*/ 3999677 w 4006256"/>
                <a:gd name="connsiteY14" fmla="*/ 52627 h 378259"/>
                <a:gd name="connsiteX15" fmla="*/ 3996388 w 4006256"/>
                <a:gd name="connsiteY15" fmla="*/ 111833 h 378259"/>
                <a:gd name="connsiteX16" fmla="*/ 3989810 w 4006256"/>
                <a:gd name="connsiteY16" fmla="*/ 141436 h 378259"/>
                <a:gd name="connsiteX17" fmla="*/ 3979942 w 4006256"/>
                <a:gd name="connsiteY17" fmla="*/ 187485 h 378259"/>
                <a:gd name="connsiteX18" fmla="*/ 3950339 w 4006256"/>
                <a:gd name="connsiteY18" fmla="*/ 269715 h 378259"/>
                <a:gd name="connsiteX19" fmla="*/ 3901001 w 4006256"/>
                <a:gd name="connsiteY19" fmla="*/ 371681 h 378259"/>
                <a:gd name="connsiteX20" fmla="*/ 3756276 w 4006256"/>
                <a:gd name="connsiteY20" fmla="*/ 378259 h 378259"/>
                <a:gd name="connsiteX21" fmla="*/ 3581948 w 4006256"/>
                <a:gd name="connsiteY21" fmla="*/ 374970 h 378259"/>
                <a:gd name="connsiteX22" fmla="*/ 3147772 w 4006256"/>
                <a:gd name="connsiteY22" fmla="*/ 368391 h 378259"/>
                <a:gd name="connsiteX23" fmla="*/ 2812273 w 4006256"/>
                <a:gd name="connsiteY23" fmla="*/ 365102 h 378259"/>
                <a:gd name="connsiteX24" fmla="*/ 2394544 w 4006256"/>
                <a:gd name="connsiteY24" fmla="*/ 358524 h 378259"/>
                <a:gd name="connsiteX25" fmla="*/ 2065623 w 4006256"/>
                <a:gd name="connsiteY25" fmla="*/ 351945 h 378259"/>
                <a:gd name="connsiteX26" fmla="*/ 1786040 w 4006256"/>
                <a:gd name="connsiteY26" fmla="*/ 345367 h 378259"/>
                <a:gd name="connsiteX27" fmla="*/ 1401203 w 4006256"/>
                <a:gd name="connsiteY27" fmla="*/ 338789 h 378259"/>
                <a:gd name="connsiteX28" fmla="*/ 1164380 w 4006256"/>
                <a:gd name="connsiteY28" fmla="*/ 335499 h 378259"/>
                <a:gd name="connsiteX29" fmla="*/ 960449 w 4006256"/>
                <a:gd name="connsiteY29" fmla="*/ 332210 h 378259"/>
                <a:gd name="connsiteX30" fmla="*/ 717047 w 4006256"/>
                <a:gd name="connsiteY30" fmla="*/ 328921 h 378259"/>
                <a:gd name="connsiteX31" fmla="*/ 407862 w 4006256"/>
                <a:gd name="connsiteY31" fmla="*/ 319053 h 378259"/>
                <a:gd name="connsiteX32" fmla="*/ 230244 w 4006256"/>
                <a:gd name="connsiteY32" fmla="*/ 305897 h 378259"/>
                <a:gd name="connsiteX33" fmla="*/ 108544 w 4006256"/>
                <a:gd name="connsiteY33" fmla="*/ 292740 h 378259"/>
                <a:gd name="connsiteX34" fmla="*/ 59205 w 4006256"/>
                <a:gd name="connsiteY34" fmla="*/ 276294 h 378259"/>
                <a:gd name="connsiteX35" fmla="*/ 23024 w 4006256"/>
                <a:gd name="connsiteY35" fmla="*/ 256558 h 378259"/>
                <a:gd name="connsiteX36" fmla="*/ 3289 w 4006256"/>
                <a:gd name="connsiteY36" fmla="*/ 236823 h 378259"/>
                <a:gd name="connsiteX37" fmla="*/ 0 w 4006256"/>
                <a:gd name="connsiteY37" fmla="*/ 223666 h 378259"/>
                <a:gd name="connsiteX38" fmla="*/ 0 w 4006256"/>
                <a:gd name="connsiteY38" fmla="*/ 213799 h 378259"/>
                <a:gd name="connsiteX39" fmla="*/ 9867 w 4006256"/>
                <a:gd name="connsiteY39" fmla="*/ 190774 h 378259"/>
                <a:gd name="connsiteX40" fmla="*/ 23024 w 4006256"/>
                <a:gd name="connsiteY40" fmla="*/ 171039 h 378259"/>
                <a:gd name="connsiteX41" fmla="*/ 52627 w 4006256"/>
                <a:gd name="connsiteY41" fmla="*/ 151304 h 378259"/>
                <a:gd name="connsiteX42" fmla="*/ 108544 w 4006256"/>
                <a:gd name="connsiteY42" fmla="*/ 121701 h 378259"/>
                <a:gd name="connsiteX43" fmla="*/ 148014 w 4006256"/>
                <a:gd name="connsiteY43" fmla="*/ 101966 h 378259"/>
                <a:gd name="connsiteX44" fmla="*/ 217087 w 4006256"/>
                <a:gd name="connsiteY44" fmla="*/ 82230 h 378259"/>
                <a:gd name="connsiteX45" fmla="*/ 328921 w 4006256"/>
                <a:gd name="connsiteY45" fmla="*/ 59206 h 378259"/>
                <a:gd name="connsiteX46" fmla="*/ 453911 w 4006256"/>
                <a:gd name="connsiteY46" fmla="*/ 42760 h 378259"/>
                <a:gd name="connsiteX47" fmla="*/ 483513 w 4006256"/>
                <a:gd name="connsiteY47" fmla="*/ 42760 h 378259"/>
                <a:gd name="connsiteX48" fmla="*/ 519695 w 4006256"/>
                <a:gd name="connsiteY48" fmla="*/ 52627 h 378259"/>
                <a:gd name="connsiteX49" fmla="*/ 595346 w 4006256"/>
                <a:gd name="connsiteY49" fmla="*/ 78941 h 378259"/>
                <a:gd name="connsiteX50" fmla="*/ 710469 w 4006256"/>
                <a:gd name="connsiteY50" fmla="*/ 101966 h 378259"/>
                <a:gd name="connsiteX51" fmla="*/ 799277 w 4006256"/>
                <a:gd name="connsiteY51" fmla="*/ 111833 h 378259"/>
                <a:gd name="connsiteX52" fmla="*/ 1013076 w 4006256"/>
                <a:gd name="connsiteY52" fmla="*/ 118412 h 378259"/>
                <a:gd name="connsiteX53" fmla="*/ 1388046 w 4006256"/>
                <a:gd name="connsiteY53" fmla="*/ 128279 h 378259"/>
                <a:gd name="connsiteX54" fmla="*/ 1779462 w 4006256"/>
                <a:gd name="connsiteY54" fmla="*/ 134858 h 378259"/>
                <a:gd name="connsiteX55" fmla="*/ 1838667 w 4006256"/>
                <a:gd name="connsiteY55" fmla="*/ 134858 h 37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06256" h="378259">
                  <a:moveTo>
                    <a:pt x="1838667" y="134858"/>
                  </a:moveTo>
                  <a:lnTo>
                    <a:pt x="2430725" y="148014"/>
                  </a:lnTo>
                  <a:lnTo>
                    <a:pt x="2966866" y="154593"/>
                  </a:lnTo>
                  <a:lnTo>
                    <a:pt x="3279341" y="154593"/>
                  </a:lnTo>
                  <a:lnTo>
                    <a:pt x="3539188" y="154593"/>
                  </a:lnTo>
                  <a:lnTo>
                    <a:pt x="3644443" y="154593"/>
                  </a:lnTo>
                  <a:lnTo>
                    <a:pt x="3690492" y="148014"/>
                  </a:lnTo>
                  <a:lnTo>
                    <a:pt x="3736541" y="138147"/>
                  </a:lnTo>
                  <a:lnTo>
                    <a:pt x="3828639" y="98676"/>
                  </a:lnTo>
                  <a:lnTo>
                    <a:pt x="3927315" y="39471"/>
                  </a:lnTo>
                  <a:lnTo>
                    <a:pt x="3979942" y="3289"/>
                  </a:lnTo>
                  <a:lnTo>
                    <a:pt x="3989810" y="0"/>
                  </a:lnTo>
                  <a:lnTo>
                    <a:pt x="3999677" y="0"/>
                  </a:lnTo>
                  <a:lnTo>
                    <a:pt x="4006256" y="9868"/>
                  </a:lnTo>
                  <a:lnTo>
                    <a:pt x="3999677" y="52627"/>
                  </a:lnTo>
                  <a:lnTo>
                    <a:pt x="3996388" y="111833"/>
                  </a:lnTo>
                  <a:lnTo>
                    <a:pt x="3989810" y="141436"/>
                  </a:lnTo>
                  <a:lnTo>
                    <a:pt x="3979942" y="187485"/>
                  </a:lnTo>
                  <a:lnTo>
                    <a:pt x="3950339" y="269715"/>
                  </a:lnTo>
                  <a:lnTo>
                    <a:pt x="3901001" y="371681"/>
                  </a:lnTo>
                  <a:lnTo>
                    <a:pt x="3756276" y="378259"/>
                  </a:lnTo>
                  <a:lnTo>
                    <a:pt x="3581948" y="374970"/>
                  </a:lnTo>
                  <a:lnTo>
                    <a:pt x="3147772" y="368391"/>
                  </a:lnTo>
                  <a:lnTo>
                    <a:pt x="2812273" y="365102"/>
                  </a:lnTo>
                  <a:lnTo>
                    <a:pt x="2394544" y="358524"/>
                  </a:lnTo>
                  <a:lnTo>
                    <a:pt x="2065623" y="351945"/>
                  </a:lnTo>
                  <a:lnTo>
                    <a:pt x="1786040" y="345367"/>
                  </a:lnTo>
                  <a:lnTo>
                    <a:pt x="1401203" y="338789"/>
                  </a:lnTo>
                  <a:lnTo>
                    <a:pt x="1164380" y="335499"/>
                  </a:lnTo>
                  <a:lnTo>
                    <a:pt x="960449" y="332210"/>
                  </a:lnTo>
                  <a:lnTo>
                    <a:pt x="717047" y="328921"/>
                  </a:lnTo>
                  <a:lnTo>
                    <a:pt x="407862" y="319053"/>
                  </a:lnTo>
                  <a:lnTo>
                    <a:pt x="230244" y="305897"/>
                  </a:lnTo>
                  <a:lnTo>
                    <a:pt x="108544" y="292740"/>
                  </a:lnTo>
                  <a:lnTo>
                    <a:pt x="59205" y="276294"/>
                  </a:lnTo>
                  <a:lnTo>
                    <a:pt x="23024" y="256558"/>
                  </a:lnTo>
                  <a:lnTo>
                    <a:pt x="3289" y="236823"/>
                  </a:lnTo>
                  <a:lnTo>
                    <a:pt x="0" y="223666"/>
                  </a:lnTo>
                  <a:lnTo>
                    <a:pt x="0" y="213799"/>
                  </a:lnTo>
                  <a:lnTo>
                    <a:pt x="9867" y="190774"/>
                  </a:lnTo>
                  <a:lnTo>
                    <a:pt x="23024" y="171039"/>
                  </a:lnTo>
                  <a:lnTo>
                    <a:pt x="52627" y="151304"/>
                  </a:lnTo>
                  <a:lnTo>
                    <a:pt x="108544" y="121701"/>
                  </a:lnTo>
                  <a:lnTo>
                    <a:pt x="148014" y="101966"/>
                  </a:lnTo>
                  <a:lnTo>
                    <a:pt x="217087" y="82230"/>
                  </a:lnTo>
                  <a:lnTo>
                    <a:pt x="328921" y="59206"/>
                  </a:lnTo>
                  <a:lnTo>
                    <a:pt x="453911" y="42760"/>
                  </a:lnTo>
                  <a:lnTo>
                    <a:pt x="483513" y="42760"/>
                  </a:lnTo>
                  <a:lnTo>
                    <a:pt x="519695" y="52627"/>
                  </a:lnTo>
                  <a:lnTo>
                    <a:pt x="595346" y="78941"/>
                  </a:lnTo>
                  <a:lnTo>
                    <a:pt x="710469" y="101966"/>
                  </a:lnTo>
                  <a:lnTo>
                    <a:pt x="799277" y="111833"/>
                  </a:lnTo>
                  <a:lnTo>
                    <a:pt x="1013076" y="118412"/>
                  </a:lnTo>
                  <a:lnTo>
                    <a:pt x="1388046" y="128279"/>
                  </a:lnTo>
                  <a:lnTo>
                    <a:pt x="1779462" y="134858"/>
                  </a:lnTo>
                  <a:lnTo>
                    <a:pt x="1838667" y="1348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61EB0A5-8A43-BA46-9709-0DFE06322396}"/>
                </a:ext>
              </a:extLst>
            </p:cNvPr>
            <p:cNvSpPr/>
            <p:nvPr/>
          </p:nvSpPr>
          <p:spPr>
            <a:xfrm>
              <a:off x="5253038" y="1465263"/>
              <a:ext cx="493712" cy="1554162"/>
            </a:xfrm>
            <a:custGeom>
              <a:avLst/>
              <a:gdLst>
                <a:gd name="connsiteX0" fmla="*/ 407193 w 492918"/>
                <a:gd name="connsiteY0" fmla="*/ 1042987 h 1554956"/>
                <a:gd name="connsiteX1" fmla="*/ 407193 w 492918"/>
                <a:gd name="connsiteY1" fmla="*/ 902494 h 1554956"/>
                <a:gd name="connsiteX2" fmla="*/ 431006 w 492918"/>
                <a:gd name="connsiteY2" fmla="*/ 740569 h 1554956"/>
                <a:gd name="connsiteX3" fmla="*/ 428625 w 492918"/>
                <a:gd name="connsiteY3" fmla="*/ 369094 h 1554956"/>
                <a:gd name="connsiteX4" fmla="*/ 433387 w 492918"/>
                <a:gd name="connsiteY4" fmla="*/ 340519 h 1554956"/>
                <a:gd name="connsiteX5" fmla="*/ 438150 w 492918"/>
                <a:gd name="connsiteY5" fmla="*/ 321469 h 1554956"/>
                <a:gd name="connsiteX6" fmla="*/ 452437 w 492918"/>
                <a:gd name="connsiteY6" fmla="*/ 292894 h 1554956"/>
                <a:gd name="connsiteX7" fmla="*/ 473868 w 492918"/>
                <a:gd name="connsiteY7" fmla="*/ 269081 h 1554956"/>
                <a:gd name="connsiteX8" fmla="*/ 485775 w 492918"/>
                <a:gd name="connsiteY8" fmla="*/ 252412 h 1554956"/>
                <a:gd name="connsiteX9" fmla="*/ 490537 w 492918"/>
                <a:gd name="connsiteY9" fmla="*/ 235744 h 1554956"/>
                <a:gd name="connsiteX10" fmla="*/ 492918 w 492918"/>
                <a:gd name="connsiteY10" fmla="*/ 219075 h 1554956"/>
                <a:gd name="connsiteX11" fmla="*/ 488156 w 492918"/>
                <a:gd name="connsiteY11" fmla="*/ 190500 h 1554956"/>
                <a:gd name="connsiteX12" fmla="*/ 476250 w 492918"/>
                <a:gd name="connsiteY12" fmla="*/ 169069 h 1554956"/>
                <a:gd name="connsiteX13" fmla="*/ 464343 w 492918"/>
                <a:gd name="connsiteY13" fmla="*/ 152400 h 1554956"/>
                <a:gd name="connsiteX14" fmla="*/ 421481 w 492918"/>
                <a:gd name="connsiteY14" fmla="*/ 121444 h 1554956"/>
                <a:gd name="connsiteX15" fmla="*/ 347662 w 492918"/>
                <a:gd name="connsiteY15" fmla="*/ 80962 h 1554956"/>
                <a:gd name="connsiteX16" fmla="*/ 292893 w 492918"/>
                <a:gd name="connsiteY16" fmla="*/ 54769 h 1554956"/>
                <a:gd name="connsiteX17" fmla="*/ 223837 w 492918"/>
                <a:gd name="connsiteY17" fmla="*/ 30956 h 1554956"/>
                <a:gd name="connsiteX18" fmla="*/ 176212 w 492918"/>
                <a:gd name="connsiteY18" fmla="*/ 16669 h 1554956"/>
                <a:gd name="connsiteX19" fmla="*/ 107156 w 492918"/>
                <a:gd name="connsiteY19" fmla="*/ 2381 h 1554956"/>
                <a:gd name="connsiteX20" fmla="*/ 73818 w 492918"/>
                <a:gd name="connsiteY20" fmla="*/ 0 h 1554956"/>
                <a:gd name="connsiteX21" fmla="*/ 30956 w 492918"/>
                <a:gd name="connsiteY21" fmla="*/ 2381 h 1554956"/>
                <a:gd name="connsiteX22" fmla="*/ 7143 w 492918"/>
                <a:gd name="connsiteY22" fmla="*/ 7144 h 1554956"/>
                <a:gd name="connsiteX23" fmla="*/ 0 w 492918"/>
                <a:gd name="connsiteY23" fmla="*/ 16669 h 1554956"/>
                <a:gd name="connsiteX24" fmla="*/ 2381 w 492918"/>
                <a:gd name="connsiteY24" fmla="*/ 28575 h 1554956"/>
                <a:gd name="connsiteX25" fmla="*/ 11906 w 492918"/>
                <a:gd name="connsiteY25" fmla="*/ 47625 h 1554956"/>
                <a:gd name="connsiteX26" fmla="*/ 30956 w 492918"/>
                <a:gd name="connsiteY26" fmla="*/ 66675 h 1554956"/>
                <a:gd name="connsiteX27" fmla="*/ 54768 w 492918"/>
                <a:gd name="connsiteY27" fmla="*/ 85725 h 1554956"/>
                <a:gd name="connsiteX28" fmla="*/ 80962 w 492918"/>
                <a:gd name="connsiteY28" fmla="*/ 107156 h 1554956"/>
                <a:gd name="connsiteX29" fmla="*/ 104775 w 492918"/>
                <a:gd name="connsiteY29" fmla="*/ 133350 h 1554956"/>
                <a:gd name="connsiteX30" fmla="*/ 133350 w 492918"/>
                <a:gd name="connsiteY30" fmla="*/ 176212 h 1554956"/>
                <a:gd name="connsiteX31" fmla="*/ 154781 w 492918"/>
                <a:gd name="connsiteY31" fmla="*/ 219075 h 1554956"/>
                <a:gd name="connsiteX32" fmla="*/ 169068 w 492918"/>
                <a:gd name="connsiteY32" fmla="*/ 259556 h 1554956"/>
                <a:gd name="connsiteX33" fmla="*/ 183356 w 492918"/>
                <a:gd name="connsiteY33" fmla="*/ 328612 h 1554956"/>
                <a:gd name="connsiteX34" fmla="*/ 190500 w 492918"/>
                <a:gd name="connsiteY34" fmla="*/ 423862 h 1554956"/>
                <a:gd name="connsiteX35" fmla="*/ 195262 w 492918"/>
                <a:gd name="connsiteY35" fmla="*/ 540544 h 1554956"/>
                <a:gd name="connsiteX36" fmla="*/ 192881 w 492918"/>
                <a:gd name="connsiteY36" fmla="*/ 650081 h 1554956"/>
                <a:gd name="connsiteX37" fmla="*/ 183356 w 492918"/>
                <a:gd name="connsiteY37" fmla="*/ 790575 h 1554956"/>
                <a:gd name="connsiteX38" fmla="*/ 180975 w 492918"/>
                <a:gd name="connsiteY38" fmla="*/ 1554956 h 1554956"/>
                <a:gd name="connsiteX39" fmla="*/ 404812 w 492918"/>
                <a:gd name="connsiteY39" fmla="*/ 1531144 h 1554956"/>
                <a:gd name="connsiteX40" fmla="*/ 407193 w 492918"/>
                <a:gd name="connsiteY40" fmla="*/ 1042987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2918" h="1554956">
                  <a:moveTo>
                    <a:pt x="407193" y="1042987"/>
                  </a:moveTo>
                  <a:lnTo>
                    <a:pt x="407193" y="902494"/>
                  </a:lnTo>
                  <a:lnTo>
                    <a:pt x="431006" y="740569"/>
                  </a:lnTo>
                  <a:cubicBezTo>
                    <a:pt x="430212" y="616744"/>
                    <a:pt x="429419" y="492919"/>
                    <a:pt x="428625" y="369094"/>
                  </a:cubicBezTo>
                  <a:lnTo>
                    <a:pt x="433387" y="340519"/>
                  </a:lnTo>
                  <a:lnTo>
                    <a:pt x="438150" y="321469"/>
                  </a:lnTo>
                  <a:lnTo>
                    <a:pt x="452437" y="292894"/>
                  </a:lnTo>
                  <a:lnTo>
                    <a:pt x="473868" y="269081"/>
                  </a:lnTo>
                  <a:lnTo>
                    <a:pt x="485775" y="252412"/>
                  </a:lnTo>
                  <a:lnTo>
                    <a:pt x="490537" y="235744"/>
                  </a:lnTo>
                  <a:lnTo>
                    <a:pt x="492918" y="219075"/>
                  </a:lnTo>
                  <a:lnTo>
                    <a:pt x="488156" y="190500"/>
                  </a:lnTo>
                  <a:lnTo>
                    <a:pt x="476250" y="169069"/>
                  </a:lnTo>
                  <a:lnTo>
                    <a:pt x="464343" y="152400"/>
                  </a:lnTo>
                  <a:lnTo>
                    <a:pt x="421481" y="121444"/>
                  </a:lnTo>
                  <a:lnTo>
                    <a:pt x="347662" y="80962"/>
                  </a:lnTo>
                  <a:lnTo>
                    <a:pt x="292893" y="54769"/>
                  </a:lnTo>
                  <a:lnTo>
                    <a:pt x="223837" y="30956"/>
                  </a:lnTo>
                  <a:lnTo>
                    <a:pt x="176212" y="16669"/>
                  </a:lnTo>
                  <a:lnTo>
                    <a:pt x="107156" y="2381"/>
                  </a:lnTo>
                  <a:lnTo>
                    <a:pt x="73818" y="0"/>
                  </a:lnTo>
                  <a:lnTo>
                    <a:pt x="30956" y="2381"/>
                  </a:lnTo>
                  <a:lnTo>
                    <a:pt x="7143" y="7144"/>
                  </a:lnTo>
                  <a:lnTo>
                    <a:pt x="0" y="16669"/>
                  </a:lnTo>
                  <a:lnTo>
                    <a:pt x="2381" y="28575"/>
                  </a:lnTo>
                  <a:lnTo>
                    <a:pt x="11906" y="47625"/>
                  </a:lnTo>
                  <a:lnTo>
                    <a:pt x="30956" y="66675"/>
                  </a:lnTo>
                  <a:lnTo>
                    <a:pt x="54768" y="85725"/>
                  </a:lnTo>
                  <a:lnTo>
                    <a:pt x="80962" y="107156"/>
                  </a:lnTo>
                  <a:lnTo>
                    <a:pt x="104775" y="133350"/>
                  </a:lnTo>
                  <a:lnTo>
                    <a:pt x="133350" y="176212"/>
                  </a:lnTo>
                  <a:lnTo>
                    <a:pt x="154781" y="219075"/>
                  </a:lnTo>
                  <a:lnTo>
                    <a:pt x="169068" y="259556"/>
                  </a:lnTo>
                  <a:lnTo>
                    <a:pt x="183356" y="328612"/>
                  </a:lnTo>
                  <a:lnTo>
                    <a:pt x="190500" y="423862"/>
                  </a:lnTo>
                  <a:lnTo>
                    <a:pt x="195262" y="540544"/>
                  </a:lnTo>
                  <a:cubicBezTo>
                    <a:pt x="194468" y="577056"/>
                    <a:pt x="193675" y="613569"/>
                    <a:pt x="192881" y="650081"/>
                  </a:cubicBezTo>
                  <a:lnTo>
                    <a:pt x="183356" y="790575"/>
                  </a:lnTo>
                  <a:cubicBezTo>
                    <a:pt x="182562" y="1045369"/>
                    <a:pt x="181769" y="1300162"/>
                    <a:pt x="180975" y="1554956"/>
                  </a:cubicBezTo>
                  <a:lnTo>
                    <a:pt x="404812" y="1531144"/>
                  </a:lnTo>
                  <a:cubicBezTo>
                    <a:pt x="405606" y="1370013"/>
                    <a:pt x="406399" y="1208881"/>
                    <a:pt x="407193" y="10429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E8B2CAEB-A995-AF4D-8376-4725263F18E4}"/>
                </a:ext>
              </a:extLst>
            </p:cNvPr>
            <p:cNvSpPr/>
            <p:nvPr/>
          </p:nvSpPr>
          <p:spPr>
            <a:xfrm>
              <a:off x="4044950" y="2786063"/>
              <a:ext cx="3097213" cy="485775"/>
            </a:xfrm>
            <a:custGeom>
              <a:avLst/>
              <a:gdLst>
                <a:gd name="connsiteX0" fmla="*/ 1110070 w 3096698"/>
                <a:gd name="connsiteY0" fmla="*/ 182880 h 486010"/>
                <a:gd name="connsiteX1" fmla="*/ 1413200 w 3096698"/>
                <a:gd name="connsiteY1" fmla="*/ 152818 h 486010"/>
                <a:gd name="connsiteX2" fmla="*/ 1608606 w 3096698"/>
                <a:gd name="connsiteY2" fmla="*/ 130271 h 486010"/>
                <a:gd name="connsiteX3" fmla="*/ 1879168 w 3096698"/>
                <a:gd name="connsiteY3" fmla="*/ 115240 h 486010"/>
                <a:gd name="connsiteX4" fmla="*/ 2074574 w 3096698"/>
                <a:gd name="connsiteY4" fmla="*/ 100209 h 486010"/>
                <a:gd name="connsiteX5" fmla="*/ 2194824 w 3096698"/>
                <a:gd name="connsiteY5" fmla="*/ 90188 h 486010"/>
                <a:gd name="connsiteX6" fmla="*/ 2305053 w 3096698"/>
                <a:gd name="connsiteY6" fmla="*/ 80167 h 486010"/>
                <a:gd name="connsiteX7" fmla="*/ 2357662 w 3096698"/>
                <a:gd name="connsiteY7" fmla="*/ 75157 h 486010"/>
                <a:gd name="connsiteX8" fmla="*/ 2432818 w 3096698"/>
                <a:gd name="connsiteY8" fmla="*/ 62631 h 486010"/>
                <a:gd name="connsiteX9" fmla="*/ 2507975 w 3096698"/>
                <a:gd name="connsiteY9" fmla="*/ 47599 h 486010"/>
                <a:gd name="connsiteX10" fmla="*/ 2570605 w 3096698"/>
                <a:gd name="connsiteY10" fmla="*/ 30063 h 486010"/>
                <a:gd name="connsiteX11" fmla="*/ 2600667 w 3096698"/>
                <a:gd name="connsiteY11" fmla="*/ 17537 h 486010"/>
                <a:gd name="connsiteX12" fmla="*/ 2625719 w 3096698"/>
                <a:gd name="connsiteY12" fmla="*/ 7516 h 486010"/>
                <a:gd name="connsiteX13" fmla="*/ 2650771 w 3096698"/>
                <a:gd name="connsiteY13" fmla="*/ 0 h 486010"/>
                <a:gd name="connsiteX14" fmla="*/ 2675823 w 3096698"/>
                <a:gd name="connsiteY14" fmla="*/ 0 h 486010"/>
                <a:gd name="connsiteX15" fmla="*/ 2703381 w 3096698"/>
                <a:gd name="connsiteY15" fmla="*/ 2506 h 486010"/>
                <a:gd name="connsiteX16" fmla="*/ 2773526 w 3096698"/>
                <a:gd name="connsiteY16" fmla="*/ 20042 h 486010"/>
                <a:gd name="connsiteX17" fmla="*/ 2831146 w 3096698"/>
                <a:gd name="connsiteY17" fmla="*/ 37579 h 486010"/>
                <a:gd name="connsiteX18" fmla="*/ 2886261 w 3096698"/>
                <a:gd name="connsiteY18" fmla="*/ 57620 h 486010"/>
                <a:gd name="connsiteX19" fmla="*/ 2958912 w 3096698"/>
                <a:gd name="connsiteY19" fmla="*/ 87683 h 486010"/>
                <a:gd name="connsiteX20" fmla="*/ 3021542 w 3096698"/>
                <a:gd name="connsiteY20" fmla="*/ 122756 h 486010"/>
                <a:gd name="connsiteX21" fmla="*/ 3061625 w 3096698"/>
                <a:gd name="connsiteY21" fmla="*/ 152818 h 486010"/>
                <a:gd name="connsiteX22" fmla="*/ 3081667 w 3096698"/>
                <a:gd name="connsiteY22" fmla="*/ 177870 h 486010"/>
                <a:gd name="connsiteX23" fmla="*/ 3094193 w 3096698"/>
                <a:gd name="connsiteY23" fmla="*/ 205427 h 486010"/>
                <a:gd name="connsiteX24" fmla="*/ 3096698 w 3096698"/>
                <a:gd name="connsiteY24" fmla="*/ 217953 h 486010"/>
                <a:gd name="connsiteX25" fmla="*/ 3094193 w 3096698"/>
                <a:gd name="connsiteY25" fmla="*/ 230479 h 486010"/>
                <a:gd name="connsiteX26" fmla="*/ 3079161 w 3096698"/>
                <a:gd name="connsiteY26" fmla="*/ 248016 h 486010"/>
                <a:gd name="connsiteX27" fmla="*/ 3056615 w 3096698"/>
                <a:gd name="connsiteY27" fmla="*/ 258037 h 486010"/>
                <a:gd name="connsiteX28" fmla="*/ 3011521 w 3096698"/>
                <a:gd name="connsiteY28" fmla="*/ 268057 h 486010"/>
                <a:gd name="connsiteX29" fmla="*/ 2966427 w 3096698"/>
                <a:gd name="connsiteY29" fmla="*/ 270563 h 486010"/>
                <a:gd name="connsiteX30" fmla="*/ 2881250 w 3096698"/>
                <a:gd name="connsiteY30" fmla="*/ 265552 h 486010"/>
                <a:gd name="connsiteX31" fmla="*/ 2753485 w 3096698"/>
                <a:gd name="connsiteY31" fmla="*/ 253026 h 486010"/>
                <a:gd name="connsiteX32" fmla="*/ 2618204 w 3096698"/>
                <a:gd name="connsiteY32" fmla="*/ 245511 h 486010"/>
                <a:gd name="connsiteX33" fmla="*/ 2465386 w 3096698"/>
                <a:gd name="connsiteY33" fmla="*/ 243005 h 486010"/>
                <a:gd name="connsiteX34" fmla="*/ 2267475 w 3096698"/>
                <a:gd name="connsiteY34" fmla="*/ 250521 h 486010"/>
                <a:gd name="connsiteX35" fmla="*/ 2052027 w 3096698"/>
                <a:gd name="connsiteY35" fmla="*/ 265552 h 486010"/>
                <a:gd name="connsiteX36" fmla="*/ 1811527 w 3096698"/>
                <a:gd name="connsiteY36" fmla="*/ 290604 h 486010"/>
                <a:gd name="connsiteX37" fmla="*/ 1733866 w 3096698"/>
                <a:gd name="connsiteY37" fmla="*/ 295615 h 486010"/>
                <a:gd name="connsiteX38" fmla="*/ 1523429 w 3096698"/>
                <a:gd name="connsiteY38" fmla="*/ 318162 h 486010"/>
                <a:gd name="connsiteX39" fmla="*/ 1300465 w 3096698"/>
                <a:gd name="connsiteY39" fmla="*/ 343214 h 486010"/>
                <a:gd name="connsiteX40" fmla="*/ 939716 w 3096698"/>
                <a:gd name="connsiteY40" fmla="*/ 380792 h 486010"/>
                <a:gd name="connsiteX41" fmla="*/ 877086 w 3096698"/>
                <a:gd name="connsiteY41" fmla="*/ 400833 h 486010"/>
                <a:gd name="connsiteX42" fmla="*/ 749320 w 3096698"/>
                <a:gd name="connsiteY42" fmla="*/ 425885 h 486010"/>
                <a:gd name="connsiteX43" fmla="*/ 679175 w 3096698"/>
                <a:gd name="connsiteY43" fmla="*/ 443422 h 486010"/>
                <a:gd name="connsiteX44" fmla="*/ 649112 w 3096698"/>
                <a:gd name="connsiteY44" fmla="*/ 455948 h 486010"/>
                <a:gd name="connsiteX45" fmla="*/ 614039 w 3096698"/>
                <a:gd name="connsiteY45" fmla="*/ 465969 h 486010"/>
                <a:gd name="connsiteX46" fmla="*/ 568945 w 3096698"/>
                <a:gd name="connsiteY46" fmla="*/ 478495 h 486010"/>
                <a:gd name="connsiteX47" fmla="*/ 531367 w 3096698"/>
                <a:gd name="connsiteY47" fmla="*/ 483505 h 486010"/>
                <a:gd name="connsiteX48" fmla="*/ 478758 w 3096698"/>
                <a:gd name="connsiteY48" fmla="*/ 486010 h 486010"/>
                <a:gd name="connsiteX49" fmla="*/ 428654 w 3096698"/>
                <a:gd name="connsiteY49" fmla="*/ 478495 h 486010"/>
                <a:gd name="connsiteX50" fmla="*/ 383560 w 3096698"/>
                <a:gd name="connsiteY50" fmla="*/ 465969 h 486010"/>
                <a:gd name="connsiteX51" fmla="*/ 300889 w 3096698"/>
                <a:gd name="connsiteY51" fmla="*/ 433401 h 486010"/>
                <a:gd name="connsiteX52" fmla="*/ 208196 w 3096698"/>
                <a:gd name="connsiteY52" fmla="*/ 383297 h 486010"/>
                <a:gd name="connsiteX53" fmla="*/ 130535 w 3096698"/>
                <a:gd name="connsiteY53" fmla="*/ 335698 h 486010"/>
                <a:gd name="connsiteX54" fmla="*/ 65399 w 3096698"/>
                <a:gd name="connsiteY54" fmla="*/ 283089 h 486010"/>
                <a:gd name="connsiteX55" fmla="*/ 27821 w 3096698"/>
                <a:gd name="connsiteY55" fmla="*/ 237995 h 486010"/>
                <a:gd name="connsiteX56" fmla="*/ 7779 w 3096698"/>
                <a:gd name="connsiteY56" fmla="*/ 205427 h 486010"/>
                <a:gd name="connsiteX57" fmla="*/ 264 w 3096698"/>
                <a:gd name="connsiteY57" fmla="*/ 180375 h 486010"/>
                <a:gd name="connsiteX58" fmla="*/ 2769 w 3096698"/>
                <a:gd name="connsiteY58" fmla="*/ 172860 h 486010"/>
                <a:gd name="connsiteX59" fmla="*/ 17800 w 3096698"/>
                <a:gd name="connsiteY59" fmla="*/ 167849 h 486010"/>
                <a:gd name="connsiteX60" fmla="*/ 40347 w 3096698"/>
                <a:gd name="connsiteY60" fmla="*/ 167849 h 486010"/>
                <a:gd name="connsiteX61" fmla="*/ 75420 w 3096698"/>
                <a:gd name="connsiteY61" fmla="*/ 175365 h 486010"/>
                <a:gd name="connsiteX62" fmla="*/ 125524 w 3096698"/>
                <a:gd name="connsiteY62" fmla="*/ 192901 h 486010"/>
                <a:gd name="connsiteX63" fmla="*/ 173123 w 3096698"/>
                <a:gd name="connsiteY63" fmla="*/ 210438 h 486010"/>
                <a:gd name="connsiteX64" fmla="*/ 220722 w 3096698"/>
                <a:gd name="connsiteY64" fmla="*/ 222964 h 486010"/>
                <a:gd name="connsiteX65" fmla="*/ 313415 w 3096698"/>
                <a:gd name="connsiteY65" fmla="*/ 237995 h 486010"/>
                <a:gd name="connsiteX66" fmla="*/ 438675 w 3096698"/>
                <a:gd name="connsiteY66" fmla="*/ 245511 h 486010"/>
                <a:gd name="connsiteX67" fmla="*/ 558925 w 3096698"/>
                <a:gd name="connsiteY67" fmla="*/ 235490 h 486010"/>
                <a:gd name="connsiteX68" fmla="*/ 784393 w 3096698"/>
                <a:gd name="connsiteY68" fmla="*/ 215448 h 486010"/>
                <a:gd name="connsiteX69" fmla="*/ 1110070 w 3096698"/>
                <a:gd name="connsiteY69" fmla="*/ 182880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96698" h="486010">
                  <a:moveTo>
                    <a:pt x="1110070" y="182880"/>
                  </a:moveTo>
                  <a:lnTo>
                    <a:pt x="1413200" y="152818"/>
                  </a:lnTo>
                  <a:lnTo>
                    <a:pt x="1608606" y="130271"/>
                  </a:lnTo>
                  <a:lnTo>
                    <a:pt x="1879168" y="115240"/>
                  </a:lnTo>
                  <a:lnTo>
                    <a:pt x="2074574" y="100209"/>
                  </a:lnTo>
                  <a:lnTo>
                    <a:pt x="2194824" y="90188"/>
                  </a:lnTo>
                  <a:lnTo>
                    <a:pt x="2305053" y="80167"/>
                  </a:lnTo>
                  <a:lnTo>
                    <a:pt x="2357662" y="75157"/>
                  </a:lnTo>
                  <a:lnTo>
                    <a:pt x="2432818" y="62631"/>
                  </a:lnTo>
                  <a:lnTo>
                    <a:pt x="2507975" y="47599"/>
                  </a:lnTo>
                  <a:lnTo>
                    <a:pt x="2570605" y="30063"/>
                  </a:lnTo>
                  <a:lnTo>
                    <a:pt x="2600667" y="17537"/>
                  </a:lnTo>
                  <a:lnTo>
                    <a:pt x="2625719" y="7516"/>
                  </a:lnTo>
                  <a:lnTo>
                    <a:pt x="2650771" y="0"/>
                  </a:lnTo>
                  <a:lnTo>
                    <a:pt x="2675823" y="0"/>
                  </a:lnTo>
                  <a:lnTo>
                    <a:pt x="2703381" y="2506"/>
                  </a:lnTo>
                  <a:lnTo>
                    <a:pt x="2773526" y="20042"/>
                  </a:lnTo>
                  <a:lnTo>
                    <a:pt x="2831146" y="37579"/>
                  </a:lnTo>
                  <a:lnTo>
                    <a:pt x="2886261" y="57620"/>
                  </a:lnTo>
                  <a:lnTo>
                    <a:pt x="2958912" y="87683"/>
                  </a:lnTo>
                  <a:lnTo>
                    <a:pt x="3021542" y="122756"/>
                  </a:lnTo>
                  <a:lnTo>
                    <a:pt x="3061625" y="152818"/>
                  </a:lnTo>
                  <a:lnTo>
                    <a:pt x="3081667" y="177870"/>
                  </a:lnTo>
                  <a:lnTo>
                    <a:pt x="3094193" y="205427"/>
                  </a:lnTo>
                  <a:lnTo>
                    <a:pt x="3096698" y="217953"/>
                  </a:lnTo>
                  <a:lnTo>
                    <a:pt x="3094193" y="230479"/>
                  </a:lnTo>
                  <a:lnTo>
                    <a:pt x="3079161" y="248016"/>
                  </a:lnTo>
                  <a:lnTo>
                    <a:pt x="3056615" y="258037"/>
                  </a:lnTo>
                  <a:lnTo>
                    <a:pt x="3011521" y="268057"/>
                  </a:lnTo>
                  <a:lnTo>
                    <a:pt x="2966427" y="270563"/>
                  </a:lnTo>
                  <a:lnTo>
                    <a:pt x="2881250" y="265552"/>
                  </a:lnTo>
                  <a:lnTo>
                    <a:pt x="2753485" y="253026"/>
                  </a:lnTo>
                  <a:lnTo>
                    <a:pt x="2618204" y="245511"/>
                  </a:lnTo>
                  <a:lnTo>
                    <a:pt x="2465386" y="243005"/>
                  </a:lnTo>
                  <a:lnTo>
                    <a:pt x="2267475" y="250521"/>
                  </a:lnTo>
                  <a:lnTo>
                    <a:pt x="2052027" y="265552"/>
                  </a:lnTo>
                  <a:lnTo>
                    <a:pt x="1811527" y="290604"/>
                  </a:lnTo>
                  <a:lnTo>
                    <a:pt x="1733866" y="295615"/>
                  </a:lnTo>
                  <a:lnTo>
                    <a:pt x="1523429" y="318162"/>
                  </a:lnTo>
                  <a:lnTo>
                    <a:pt x="1300465" y="343214"/>
                  </a:lnTo>
                  <a:lnTo>
                    <a:pt x="939716" y="380792"/>
                  </a:lnTo>
                  <a:lnTo>
                    <a:pt x="877086" y="400833"/>
                  </a:lnTo>
                  <a:lnTo>
                    <a:pt x="749320" y="425885"/>
                  </a:lnTo>
                  <a:lnTo>
                    <a:pt x="679175" y="443422"/>
                  </a:lnTo>
                  <a:lnTo>
                    <a:pt x="649112" y="455948"/>
                  </a:lnTo>
                  <a:lnTo>
                    <a:pt x="614039" y="465969"/>
                  </a:lnTo>
                  <a:lnTo>
                    <a:pt x="568945" y="478495"/>
                  </a:lnTo>
                  <a:lnTo>
                    <a:pt x="531367" y="483505"/>
                  </a:lnTo>
                  <a:lnTo>
                    <a:pt x="478758" y="486010"/>
                  </a:lnTo>
                  <a:lnTo>
                    <a:pt x="428654" y="478495"/>
                  </a:lnTo>
                  <a:lnTo>
                    <a:pt x="383560" y="465969"/>
                  </a:lnTo>
                  <a:lnTo>
                    <a:pt x="300889" y="433401"/>
                  </a:lnTo>
                  <a:lnTo>
                    <a:pt x="208196" y="383297"/>
                  </a:lnTo>
                  <a:lnTo>
                    <a:pt x="130535" y="335698"/>
                  </a:lnTo>
                  <a:lnTo>
                    <a:pt x="65399" y="283089"/>
                  </a:lnTo>
                  <a:lnTo>
                    <a:pt x="27821" y="237995"/>
                  </a:lnTo>
                  <a:lnTo>
                    <a:pt x="7779" y="205427"/>
                  </a:lnTo>
                  <a:cubicBezTo>
                    <a:pt x="0" y="182088"/>
                    <a:pt x="264" y="190802"/>
                    <a:pt x="264" y="180375"/>
                  </a:cubicBezTo>
                  <a:lnTo>
                    <a:pt x="2769" y="172860"/>
                  </a:lnTo>
                  <a:lnTo>
                    <a:pt x="17800" y="167849"/>
                  </a:lnTo>
                  <a:lnTo>
                    <a:pt x="40347" y="167849"/>
                  </a:lnTo>
                  <a:lnTo>
                    <a:pt x="75420" y="175365"/>
                  </a:lnTo>
                  <a:lnTo>
                    <a:pt x="125524" y="192901"/>
                  </a:lnTo>
                  <a:lnTo>
                    <a:pt x="173123" y="210438"/>
                  </a:lnTo>
                  <a:lnTo>
                    <a:pt x="220722" y="222964"/>
                  </a:lnTo>
                  <a:lnTo>
                    <a:pt x="313415" y="237995"/>
                  </a:lnTo>
                  <a:lnTo>
                    <a:pt x="438675" y="245511"/>
                  </a:lnTo>
                  <a:lnTo>
                    <a:pt x="558925" y="235490"/>
                  </a:lnTo>
                  <a:lnTo>
                    <a:pt x="784393" y="215448"/>
                  </a:lnTo>
                  <a:lnTo>
                    <a:pt x="111007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922C7BA0-DCA2-4946-ADBA-10223418A75A}"/>
                </a:ext>
              </a:extLst>
            </p:cNvPr>
            <p:cNvSpPr/>
            <p:nvPr/>
          </p:nvSpPr>
          <p:spPr>
            <a:xfrm>
              <a:off x="4141788" y="3122613"/>
              <a:ext cx="1123950" cy="1165225"/>
            </a:xfrm>
            <a:custGeom>
              <a:avLst/>
              <a:gdLst>
                <a:gd name="connsiteX0" fmla="*/ 481012 w 1123950"/>
                <a:gd name="connsiteY0" fmla="*/ 716756 h 1166812"/>
                <a:gd name="connsiteX1" fmla="*/ 554831 w 1123950"/>
                <a:gd name="connsiteY1" fmla="*/ 638175 h 1166812"/>
                <a:gd name="connsiteX2" fmla="*/ 626269 w 1123950"/>
                <a:gd name="connsiteY2" fmla="*/ 554831 h 1166812"/>
                <a:gd name="connsiteX3" fmla="*/ 683419 w 1123950"/>
                <a:gd name="connsiteY3" fmla="*/ 478631 h 1166812"/>
                <a:gd name="connsiteX4" fmla="*/ 723900 w 1123950"/>
                <a:gd name="connsiteY4" fmla="*/ 419100 h 1166812"/>
                <a:gd name="connsiteX5" fmla="*/ 766762 w 1123950"/>
                <a:gd name="connsiteY5" fmla="*/ 345281 h 1166812"/>
                <a:gd name="connsiteX6" fmla="*/ 790575 w 1123950"/>
                <a:gd name="connsiteY6" fmla="*/ 300037 h 1166812"/>
                <a:gd name="connsiteX7" fmla="*/ 807244 w 1123950"/>
                <a:gd name="connsiteY7" fmla="*/ 259556 h 1166812"/>
                <a:gd name="connsiteX8" fmla="*/ 809625 w 1123950"/>
                <a:gd name="connsiteY8" fmla="*/ 245269 h 1166812"/>
                <a:gd name="connsiteX9" fmla="*/ 814387 w 1123950"/>
                <a:gd name="connsiteY9" fmla="*/ 197644 h 1166812"/>
                <a:gd name="connsiteX10" fmla="*/ 812006 w 1123950"/>
                <a:gd name="connsiteY10" fmla="*/ 157162 h 1166812"/>
                <a:gd name="connsiteX11" fmla="*/ 804862 w 1123950"/>
                <a:gd name="connsiteY11" fmla="*/ 121444 h 1166812"/>
                <a:gd name="connsiteX12" fmla="*/ 788194 w 1123950"/>
                <a:gd name="connsiteY12" fmla="*/ 73819 h 1166812"/>
                <a:gd name="connsiteX13" fmla="*/ 754856 w 1123950"/>
                <a:gd name="connsiteY13" fmla="*/ 11906 h 1166812"/>
                <a:gd name="connsiteX14" fmla="*/ 833437 w 1123950"/>
                <a:gd name="connsiteY14" fmla="*/ 0 h 1166812"/>
                <a:gd name="connsiteX15" fmla="*/ 907256 w 1123950"/>
                <a:gd name="connsiteY15" fmla="*/ 59531 h 1166812"/>
                <a:gd name="connsiteX16" fmla="*/ 935831 w 1123950"/>
                <a:gd name="connsiteY16" fmla="*/ 78581 h 1166812"/>
                <a:gd name="connsiteX17" fmla="*/ 983456 w 1123950"/>
                <a:gd name="connsiteY17" fmla="*/ 111919 h 1166812"/>
                <a:gd name="connsiteX18" fmla="*/ 1023937 w 1123950"/>
                <a:gd name="connsiteY18" fmla="*/ 147637 h 1166812"/>
                <a:gd name="connsiteX19" fmla="*/ 1064419 w 1123950"/>
                <a:gd name="connsiteY19" fmla="*/ 185737 h 1166812"/>
                <a:gd name="connsiteX20" fmla="*/ 1092994 w 1123950"/>
                <a:gd name="connsiteY20" fmla="*/ 214312 h 1166812"/>
                <a:gd name="connsiteX21" fmla="*/ 1114425 w 1123950"/>
                <a:gd name="connsiteY21" fmla="*/ 245269 h 1166812"/>
                <a:gd name="connsiteX22" fmla="*/ 1121569 w 1123950"/>
                <a:gd name="connsiteY22" fmla="*/ 264319 h 1166812"/>
                <a:gd name="connsiteX23" fmla="*/ 1123950 w 1123950"/>
                <a:gd name="connsiteY23" fmla="*/ 283369 h 1166812"/>
                <a:gd name="connsiteX24" fmla="*/ 1119187 w 1123950"/>
                <a:gd name="connsiteY24" fmla="*/ 304800 h 1166812"/>
                <a:gd name="connsiteX25" fmla="*/ 1112044 w 1123950"/>
                <a:gd name="connsiteY25" fmla="*/ 321469 h 1166812"/>
                <a:gd name="connsiteX26" fmla="*/ 1088231 w 1123950"/>
                <a:gd name="connsiteY26" fmla="*/ 342900 h 1166812"/>
                <a:gd name="connsiteX27" fmla="*/ 1066800 w 1123950"/>
                <a:gd name="connsiteY27" fmla="*/ 359569 h 1166812"/>
                <a:gd name="connsiteX28" fmla="*/ 995362 w 1123950"/>
                <a:gd name="connsiteY28" fmla="*/ 431006 h 1166812"/>
                <a:gd name="connsiteX29" fmla="*/ 962025 w 1123950"/>
                <a:gd name="connsiteY29" fmla="*/ 473869 h 1166812"/>
                <a:gd name="connsiteX30" fmla="*/ 895350 w 1123950"/>
                <a:gd name="connsiteY30" fmla="*/ 552450 h 1166812"/>
                <a:gd name="connsiteX31" fmla="*/ 814387 w 1123950"/>
                <a:gd name="connsiteY31" fmla="*/ 642937 h 1166812"/>
                <a:gd name="connsiteX32" fmla="*/ 709612 w 1123950"/>
                <a:gd name="connsiteY32" fmla="*/ 742950 h 1166812"/>
                <a:gd name="connsiteX33" fmla="*/ 585787 w 1123950"/>
                <a:gd name="connsiteY33" fmla="*/ 845344 h 1166812"/>
                <a:gd name="connsiteX34" fmla="*/ 481012 w 1123950"/>
                <a:gd name="connsiteY34" fmla="*/ 923925 h 1166812"/>
                <a:gd name="connsiteX35" fmla="*/ 326231 w 1123950"/>
                <a:gd name="connsiteY35" fmla="*/ 1021556 h 1166812"/>
                <a:gd name="connsiteX36" fmla="*/ 188119 w 1123950"/>
                <a:gd name="connsiteY36" fmla="*/ 1097756 h 1166812"/>
                <a:gd name="connsiteX37" fmla="*/ 66675 w 1123950"/>
                <a:gd name="connsiteY37" fmla="*/ 1157287 h 1166812"/>
                <a:gd name="connsiteX38" fmla="*/ 28575 w 1123950"/>
                <a:gd name="connsiteY38" fmla="*/ 1166812 h 1166812"/>
                <a:gd name="connsiteX39" fmla="*/ 11906 w 1123950"/>
                <a:gd name="connsiteY39" fmla="*/ 1166812 h 1166812"/>
                <a:gd name="connsiteX40" fmla="*/ 0 w 1123950"/>
                <a:gd name="connsiteY40" fmla="*/ 1159669 h 1166812"/>
                <a:gd name="connsiteX41" fmla="*/ 0 w 1123950"/>
                <a:gd name="connsiteY41" fmla="*/ 1143000 h 1166812"/>
                <a:gd name="connsiteX42" fmla="*/ 9525 w 1123950"/>
                <a:gd name="connsiteY42" fmla="*/ 1126331 h 1166812"/>
                <a:gd name="connsiteX43" fmla="*/ 40481 w 1123950"/>
                <a:gd name="connsiteY43" fmla="*/ 1092994 h 1166812"/>
                <a:gd name="connsiteX44" fmla="*/ 78581 w 1123950"/>
                <a:gd name="connsiteY44" fmla="*/ 1064419 h 1166812"/>
                <a:gd name="connsiteX45" fmla="*/ 178594 w 1123950"/>
                <a:gd name="connsiteY45" fmla="*/ 988219 h 1166812"/>
                <a:gd name="connsiteX46" fmla="*/ 295275 w 1123950"/>
                <a:gd name="connsiteY46" fmla="*/ 890587 h 1166812"/>
                <a:gd name="connsiteX47" fmla="*/ 416719 w 1123950"/>
                <a:gd name="connsiteY47" fmla="*/ 781050 h 1166812"/>
                <a:gd name="connsiteX48" fmla="*/ 481012 w 1123950"/>
                <a:gd name="connsiteY48" fmla="*/ 716756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23950" h="1166812">
                  <a:moveTo>
                    <a:pt x="481012" y="716756"/>
                  </a:moveTo>
                  <a:lnTo>
                    <a:pt x="554831" y="638175"/>
                  </a:lnTo>
                  <a:lnTo>
                    <a:pt x="626269" y="554831"/>
                  </a:lnTo>
                  <a:lnTo>
                    <a:pt x="683419" y="478631"/>
                  </a:lnTo>
                  <a:lnTo>
                    <a:pt x="723900" y="419100"/>
                  </a:lnTo>
                  <a:lnTo>
                    <a:pt x="766762" y="345281"/>
                  </a:lnTo>
                  <a:lnTo>
                    <a:pt x="790575" y="300037"/>
                  </a:lnTo>
                  <a:lnTo>
                    <a:pt x="807244" y="259556"/>
                  </a:lnTo>
                  <a:lnTo>
                    <a:pt x="809625" y="245269"/>
                  </a:lnTo>
                  <a:lnTo>
                    <a:pt x="814387" y="197644"/>
                  </a:lnTo>
                  <a:lnTo>
                    <a:pt x="812006" y="157162"/>
                  </a:lnTo>
                  <a:lnTo>
                    <a:pt x="804862" y="121444"/>
                  </a:lnTo>
                  <a:lnTo>
                    <a:pt x="788194" y="73819"/>
                  </a:lnTo>
                  <a:lnTo>
                    <a:pt x="754856" y="11906"/>
                  </a:lnTo>
                  <a:lnTo>
                    <a:pt x="833437" y="0"/>
                  </a:lnTo>
                  <a:lnTo>
                    <a:pt x="907256" y="59531"/>
                  </a:lnTo>
                  <a:lnTo>
                    <a:pt x="935831" y="78581"/>
                  </a:lnTo>
                  <a:lnTo>
                    <a:pt x="983456" y="111919"/>
                  </a:lnTo>
                  <a:lnTo>
                    <a:pt x="1023937" y="147637"/>
                  </a:lnTo>
                  <a:lnTo>
                    <a:pt x="1064419" y="185737"/>
                  </a:lnTo>
                  <a:lnTo>
                    <a:pt x="1092994" y="214312"/>
                  </a:lnTo>
                  <a:lnTo>
                    <a:pt x="1114425" y="245269"/>
                  </a:lnTo>
                  <a:lnTo>
                    <a:pt x="1121569" y="264319"/>
                  </a:lnTo>
                  <a:lnTo>
                    <a:pt x="1123950" y="283369"/>
                  </a:lnTo>
                  <a:lnTo>
                    <a:pt x="1119187" y="304800"/>
                  </a:lnTo>
                  <a:lnTo>
                    <a:pt x="1112044" y="321469"/>
                  </a:lnTo>
                  <a:lnTo>
                    <a:pt x="1088231" y="342900"/>
                  </a:lnTo>
                  <a:lnTo>
                    <a:pt x="1066800" y="359569"/>
                  </a:lnTo>
                  <a:lnTo>
                    <a:pt x="995362" y="431006"/>
                  </a:lnTo>
                  <a:lnTo>
                    <a:pt x="962025" y="473869"/>
                  </a:lnTo>
                  <a:lnTo>
                    <a:pt x="895350" y="552450"/>
                  </a:lnTo>
                  <a:lnTo>
                    <a:pt x="814387" y="642937"/>
                  </a:lnTo>
                  <a:lnTo>
                    <a:pt x="709612" y="742950"/>
                  </a:lnTo>
                  <a:lnTo>
                    <a:pt x="585787" y="845344"/>
                  </a:lnTo>
                  <a:lnTo>
                    <a:pt x="481012" y="923925"/>
                  </a:lnTo>
                  <a:lnTo>
                    <a:pt x="326231" y="1021556"/>
                  </a:lnTo>
                  <a:lnTo>
                    <a:pt x="188119" y="1097756"/>
                  </a:lnTo>
                  <a:lnTo>
                    <a:pt x="66675" y="1157287"/>
                  </a:lnTo>
                  <a:lnTo>
                    <a:pt x="28575" y="1166812"/>
                  </a:lnTo>
                  <a:lnTo>
                    <a:pt x="11906" y="1166812"/>
                  </a:lnTo>
                  <a:lnTo>
                    <a:pt x="0" y="1159669"/>
                  </a:lnTo>
                  <a:lnTo>
                    <a:pt x="0" y="1143000"/>
                  </a:lnTo>
                  <a:lnTo>
                    <a:pt x="9525" y="1126331"/>
                  </a:lnTo>
                  <a:lnTo>
                    <a:pt x="40481" y="1092994"/>
                  </a:lnTo>
                  <a:lnTo>
                    <a:pt x="78581" y="1064419"/>
                  </a:lnTo>
                  <a:lnTo>
                    <a:pt x="178594" y="988219"/>
                  </a:lnTo>
                  <a:lnTo>
                    <a:pt x="295275" y="890587"/>
                  </a:lnTo>
                  <a:lnTo>
                    <a:pt x="416719" y="781050"/>
                  </a:lnTo>
                  <a:lnTo>
                    <a:pt x="481012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23790F67-DED4-9F4E-BD87-1A63F073354C}"/>
                </a:ext>
              </a:extLst>
            </p:cNvPr>
            <p:cNvSpPr/>
            <p:nvPr/>
          </p:nvSpPr>
          <p:spPr>
            <a:xfrm>
              <a:off x="5815013" y="3021013"/>
              <a:ext cx="1376362" cy="989012"/>
            </a:xfrm>
            <a:custGeom>
              <a:avLst/>
              <a:gdLst>
                <a:gd name="connsiteX0" fmla="*/ 133350 w 1376362"/>
                <a:gd name="connsiteY0" fmla="*/ 500063 h 988219"/>
                <a:gd name="connsiteX1" fmla="*/ 128587 w 1376362"/>
                <a:gd name="connsiteY1" fmla="*/ 383382 h 988219"/>
                <a:gd name="connsiteX2" fmla="*/ 119062 w 1376362"/>
                <a:gd name="connsiteY2" fmla="*/ 247650 h 988219"/>
                <a:gd name="connsiteX3" fmla="*/ 111918 w 1376362"/>
                <a:gd name="connsiteY3" fmla="*/ 173832 h 988219"/>
                <a:gd name="connsiteX4" fmla="*/ 109537 w 1376362"/>
                <a:gd name="connsiteY4" fmla="*/ 138113 h 988219"/>
                <a:gd name="connsiteX5" fmla="*/ 102393 w 1376362"/>
                <a:gd name="connsiteY5" fmla="*/ 109538 h 988219"/>
                <a:gd name="connsiteX6" fmla="*/ 90487 w 1376362"/>
                <a:gd name="connsiteY6" fmla="*/ 85725 h 988219"/>
                <a:gd name="connsiteX7" fmla="*/ 78581 w 1376362"/>
                <a:gd name="connsiteY7" fmla="*/ 71438 h 988219"/>
                <a:gd name="connsiteX8" fmla="*/ 69056 w 1376362"/>
                <a:gd name="connsiteY8" fmla="*/ 61913 h 988219"/>
                <a:gd name="connsiteX9" fmla="*/ 0 w 1376362"/>
                <a:gd name="connsiteY9" fmla="*/ 16669 h 988219"/>
                <a:gd name="connsiteX10" fmla="*/ 297656 w 1376362"/>
                <a:gd name="connsiteY10" fmla="*/ 0 h 988219"/>
                <a:gd name="connsiteX11" fmla="*/ 330993 w 1376362"/>
                <a:gd name="connsiteY11" fmla="*/ 42863 h 988219"/>
                <a:gd name="connsiteX12" fmla="*/ 350043 w 1376362"/>
                <a:gd name="connsiteY12" fmla="*/ 73819 h 988219"/>
                <a:gd name="connsiteX13" fmla="*/ 357187 w 1376362"/>
                <a:gd name="connsiteY13" fmla="*/ 97632 h 988219"/>
                <a:gd name="connsiteX14" fmla="*/ 364331 w 1376362"/>
                <a:gd name="connsiteY14" fmla="*/ 145257 h 988219"/>
                <a:gd name="connsiteX15" fmla="*/ 361950 w 1376362"/>
                <a:gd name="connsiteY15" fmla="*/ 197644 h 988219"/>
                <a:gd name="connsiteX16" fmla="*/ 352425 w 1376362"/>
                <a:gd name="connsiteY16" fmla="*/ 254794 h 988219"/>
                <a:gd name="connsiteX17" fmla="*/ 335756 w 1376362"/>
                <a:gd name="connsiteY17" fmla="*/ 354807 h 988219"/>
                <a:gd name="connsiteX18" fmla="*/ 328612 w 1376362"/>
                <a:gd name="connsiteY18" fmla="*/ 435769 h 988219"/>
                <a:gd name="connsiteX19" fmla="*/ 326231 w 1376362"/>
                <a:gd name="connsiteY19" fmla="*/ 516732 h 988219"/>
                <a:gd name="connsiteX20" fmla="*/ 333375 w 1376362"/>
                <a:gd name="connsiteY20" fmla="*/ 633413 h 988219"/>
                <a:gd name="connsiteX21" fmla="*/ 342900 w 1376362"/>
                <a:gd name="connsiteY21" fmla="*/ 666750 h 988219"/>
                <a:gd name="connsiteX22" fmla="*/ 364331 w 1376362"/>
                <a:gd name="connsiteY22" fmla="*/ 700088 h 988219"/>
                <a:gd name="connsiteX23" fmla="*/ 395287 w 1376362"/>
                <a:gd name="connsiteY23" fmla="*/ 731044 h 988219"/>
                <a:gd name="connsiteX24" fmla="*/ 433387 w 1376362"/>
                <a:gd name="connsiteY24" fmla="*/ 759619 h 988219"/>
                <a:gd name="connsiteX25" fmla="*/ 459581 w 1376362"/>
                <a:gd name="connsiteY25" fmla="*/ 773907 h 988219"/>
                <a:gd name="connsiteX26" fmla="*/ 492918 w 1376362"/>
                <a:gd name="connsiteY26" fmla="*/ 788194 h 988219"/>
                <a:gd name="connsiteX27" fmla="*/ 535781 w 1376362"/>
                <a:gd name="connsiteY27" fmla="*/ 797719 h 988219"/>
                <a:gd name="connsiteX28" fmla="*/ 597693 w 1376362"/>
                <a:gd name="connsiteY28" fmla="*/ 804863 h 988219"/>
                <a:gd name="connsiteX29" fmla="*/ 688181 w 1376362"/>
                <a:gd name="connsiteY29" fmla="*/ 809625 h 988219"/>
                <a:gd name="connsiteX30" fmla="*/ 769143 w 1376362"/>
                <a:gd name="connsiteY30" fmla="*/ 807244 h 988219"/>
                <a:gd name="connsiteX31" fmla="*/ 864393 w 1376362"/>
                <a:gd name="connsiteY31" fmla="*/ 800100 h 988219"/>
                <a:gd name="connsiteX32" fmla="*/ 935831 w 1376362"/>
                <a:gd name="connsiteY32" fmla="*/ 788194 h 988219"/>
                <a:gd name="connsiteX33" fmla="*/ 985837 w 1376362"/>
                <a:gd name="connsiteY33" fmla="*/ 766763 h 988219"/>
                <a:gd name="connsiteX34" fmla="*/ 1035843 w 1376362"/>
                <a:gd name="connsiteY34" fmla="*/ 740569 h 988219"/>
                <a:gd name="connsiteX35" fmla="*/ 1066800 w 1376362"/>
                <a:gd name="connsiteY35" fmla="*/ 723900 h 988219"/>
                <a:gd name="connsiteX36" fmla="*/ 1076325 w 1376362"/>
                <a:gd name="connsiteY36" fmla="*/ 723900 h 988219"/>
                <a:gd name="connsiteX37" fmla="*/ 1100137 w 1376362"/>
                <a:gd name="connsiteY37" fmla="*/ 731044 h 988219"/>
                <a:gd name="connsiteX38" fmla="*/ 1176337 w 1376362"/>
                <a:gd name="connsiteY38" fmla="*/ 759619 h 988219"/>
                <a:gd name="connsiteX39" fmla="*/ 1252537 w 1376362"/>
                <a:gd name="connsiteY39" fmla="*/ 792957 h 988219"/>
                <a:gd name="connsiteX40" fmla="*/ 1319212 w 1376362"/>
                <a:gd name="connsiteY40" fmla="*/ 831057 h 988219"/>
                <a:gd name="connsiteX41" fmla="*/ 1345406 w 1376362"/>
                <a:gd name="connsiteY41" fmla="*/ 847725 h 988219"/>
                <a:gd name="connsiteX42" fmla="*/ 1364456 w 1376362"/>
                <a:gd name="connsiteY42" fmla="*/ 869157 h 988219"/>
                <a:gd name="connsiteX43" fmla="*/ 1373981 w 1376362"/>
                <a:gd name="connsiteY43" fmla="*/ 883444 h 988219"/>
                <a:gd name="connsiteX44" fmla="*/ 1376362 w 1376362"/>
                <a:gd name="connsiteY44" fmla="*/ 897732 h 988219"/>
                <a:gd name="connsiteX45" fmla="*/ 1366837 w 1376362"/>
                <a:gd name="connsiteY45" fmla="*/ 919163 h 988219"/>
                <a:gd name="connsiteX46" fmla="*/ 1354931 w 1376362"/>
                <a:gd name="connsiteY46" fmla="*/ 938213 h 988219"/>
                <a:gd name="connsiteX47" fmla="*/ 1328737 w 1376362"/>
                <a:gd name="connsiteY47" fmla="*/ 962025 h 988219"/>
                <a:gd name="connsiteX48" fmla="*/ 1307306 w 1376362"/>
                <a:gd name="connsiteY48" fmla="*/ 969169 h 988219"/>
                <a:gd name="connsiteX49" fmla="*/ 1223962 w 1376362"/>
                <a:gd name="connsiteY49" fmla="*/ 981075 h 988219"/>
                <a:gd name="connsiteX50" fmla="*/ 1145381 w 1376362"/>
                <a:gd name="connsiteY50" fmla="*/ 988219 h 988219"/>
                <a:gd name="connsiteX51" fmla="*/ 1014412 w 1376362"/>
                <a:gd name="connsiteY51" fmla="*/ 988219 h 988219"/>
                <a:gd name="connsiteX52" fmla="*/ 788193 w 1376362"/>
                <a:gd name="connsiteY52" fmla="*/ 983457 h 988219"/>
                <a:gd name="connsiteX53" fmla="*/ 595312 w 1376362"/>
                <a:gd name="connsiteY53" fmla="*/ 976313 h 988219"/>
                <a:gd name="connsiteX54" fmla="*/ 459581 w 1376362"/>
                <a:gd name="connsiteY54" fmla="*/ 966788 h 988219"/>
                <a:gd name="connsiteX55" fmla="*/ 364331 w 1376362"/>
                <a:gd name="connsiteY55" fmla="*/ 959644 h 988219"/>
                <a:gd name="connsiteX56" fmla="*/ 316706 w 1376362"/>
                <a:gd name="connsiteY56" fmla="*/ 947738 h 988219"/>
                <a:gd name="connsiteX57" fmla="*/ 285750 w 1376362"/>
                <a:gd name="connsiteY57" fmla="*/ 935832 h 988219"/>
                <a:gd name="connsiteX58" fmla="*/ 247650 w 1376362"/>
                <a:gd name="connsiteY58" fmla="*/ 919163 h 988219"/>
                <a:gd name="connsiteX59" fmla="*/ 223837 w 1376362"/>
                <a:gd name="connsiteY59" fmla="*/ 902494 h 988219"/>
                <a:gd name="connsiteX60" fmla="*/ 192881 w 1376362"/>
                <a:gd name="connsiteY60" fmla="*/ 876300 h 988219"/>
                <a:gd name="connsiteX61" fmla="*/ 166687 w 1376362"/>
                <a:gd name="connsiteY61" fmla="*/ 840582 h 988219"/>
                <a:gd name="connsiteX62" fmla="*/ 147637 w 1376362"/>
                <a:gd name="connsiteY62" fmla="*/ 797719 h 988219"/>
                <a:gd name="connsiteX63" fmla="*/ 138112 w 1376362"/>
                <a:gd name="connsiteY63" fmla="*/ 750094 h 988219"/>
                <a:gd name="connsiteX64" fmla="*/ 133350 w 1376362"/>
                <a:gd name="connsiteY64" fmla="*/ 659607 h 988219"/>
                <a:gd name="connsiteX65" fmla="*/ 133350 w 1376362"/>
                <a:gd name="connsiteY65" fmla="*/ 500063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988219">
                  <a:moveTo>
                    <a:pt x="133350" y="500063"/>
                  </a:moveTo>
                  <a:lnTo>
                    <a:pt x="128587" y="383382"/>
                  </a:lnTo>
                  <a:lnTo>
                    <a:pt x="119062" y="247650"/>
                  </a:lnTo>
                  <a:lnTo>
                    <a:pt x="111918" y="173832"/>
                  </a:lnTo>
                  <a:lnTo>
                    <a:pt x="109537" y="138113"/>
                  </a:lnTo>
                  <a:lnTo>
                    <a:pt x="102393" y="109538"/>
                  </a:lnTo>
                  <a:lnTo>
                    <a:pt x="90487" y="85725"/>
                  </a:lnTo>
                  <a:lnTo>
                    <a:pt x="78581" y="71438"/>
                  </a:lnTo>
                  <a:lnTo>
                    <a:pt x="69056" y="61913"/>
                  </a:lnTo>
                  <a:lnTo>
                    <a:pt x="0" y="16669"/>
                  </a:lnTo>
                  <a:lnTo>
                    <a:pt x="297656" y="0"/>
                  </a:lnTo>
                  <a:lnTo>
                    <a:pt x="330993" y="42863"/>
                  </a:lnTo>
                  <a:lnTo>
                    <a:pt x="350043" y="73819"/>
                  </a:lnTo>
                  <a:lnTo>
                    <a:pt x="357187" y="97632"/>
                  </a:lnTo>
                  <a:lnTo>
                    <a:pt x="364331" y="145257"/>
                  </a:lnTo>
                  <a:lnTo>
                    <a:pt x="361950" y="197644"/>
                  </a:lnTo>
                  <a:lnTo>
                    <a:pt x="352425" y="254794"/>
                  </a:lnTo>
                  <a:lnTo>
                    <a:pt x="335756" y="354807"/>
                  </a:lnTo>
                  <a:lnTo>
                    <a:pt x="328612" y="435769"/>
                  </a:lnTo>
                  <a:cubicBezTo>
                    <a:pt x="327818" y="462757"/>
                    <a:pt x="327025" y="489744"/>
                    <a:pt x="326231" y="516732"/>
                  </a:cubicBezTo>
                  <a:lnTo>
                    <a:pt x="333375" y="633413"/>
                  </a:lnTo>
                  <a:lnTo>
                    <a:pt x="342900" y="666750"/>
                  </a:lnTo>
                  <a:lnTo>
                    <a:pt x="364331" y="700088"/>
                  </a:lnTo>
                  <a:lnTo>
                    <a:pt x="395287" y="731044"/>
                  </a:lnTo>
                  <a:lnTo>
                    <a:pt x="433387" y="759619"/>
                  </a:lnTo>
                  <a:lnTo>
                    <a:pt x="459581" y="773907"/>
                  </a:lnTo>
                  <a:lnTo>
                    <a:pt x="492918" y="788194"/>
                  </a:lnTo>
                  <a:lnTo>
                    <a:pt x="535781" y="797719"/>
                  </a:lnTo>
                  <a:lnTo>
                    <a:pt x="597693" y="804863"/>
                  </a:lnTo>
                  <a:lnTo>
                    <a:pt x="688181" y="809625"/>
                  </a:lnTo>
                  <a:lnTo>
                    <a:pt x="769143" y="807244"/>
                  </a:lnTo>
                  <a:lnTo>
                    <a:pt x="864393" y="800100"/>
                  </a:lnTo>
                  <a:lnTo>
                    <a:pt x="935831" y="788194"/>
                  </a:lnTo>
                  <a:lnTo>
                    <a:pt x="985837" y="766763"/>
                  </a:lnTo>
                  <a:lnTo>
                    <a:pt x="1035843" y="740569"/>
                  </a:lnTo>
                  <a:lnTo>
                    <a:pt x="1066800" y="723900"/>
                  </a:lnTo>
                  <a:lnTo>
                    <a:pt x="1076325" y="723900"/>
                  </a:lnTo>
                  <a:lnTo>
                    <a:pt x="1100137" y="731044"/>
                  </a:lnTo>
                  <a:lnTo>
                    <a:pt x="1176337" y="759619"/>
                  </a:lnTo>
                  <a:lnTo>
                    <a:pt x="1252537" y="792957"/>
                  </a:lnTo>
                  <a:lnTo>
                    <a:pt x="1319212" y="831057"/>
                  </a:lnTo>
                  <a:lnTo>
                    <a:pt x="1345406" y="847725"/>
                  </a:lnTo>
                  <a:lnTo>
                    <a:pt x="1364456" y="869157"/>
                  </a:lnTo>
                  <a:lnTo>
                    <a:pt x="1373981" y="883444"/>
                  </a:lnTo>
                  <a:lnTo>
                    <a:pt x="1376362" y="897732"/>
                  </a:lnTo>
                  <a:lnTo>
                    <a:pt x="1366837" y="919163"/>
                  </a:lnTo>
                  <a:lnTo>
                    <a:pt x="1354931" y="938213"/>
                  </a:lnTo>
                  <a:lnTo>
                    <a:pt x="1328737" y="962025"/>
                  </a:lnTo>
                  <a:lnTo>
                    <a:pt x="1307306" y="969169"/>
                  </a:lnTo>
                  <a:lnTo>
                    <a:pt x="1223962" y="981075"/>
                  </a:lnTo>
                  <a:lnTo>
                    <a:pt x="1145381" y="988219"/>
                  </a:lnTo>
                  <a:lnTo>
                    <a:pt x="1014412" y="988219"/>
                  </a:lnTo>
                  <a:lnTo>
                    <a:pt x="788193" y="983457"/>
                  </a:lnTo>
                  <a:lnTo>
                    <a:pt x="595312" y="976313"/>
                  </a:lnTo>
                  <a:lnTo>
                    <a:pt x="459581" y="966788"/>
                  </a:lnTo>
                  <a:lnTo>
                    <a:pt x="364331" y="959644"/>
                  </a:lnTo>
                  <a:lnTo>
                    <a:pt x="316706" y="947738"/>
                  </a:lnTo>
                  <a:lnTo>
                    <a:pt x="285750" y="935832"/>
                  </a:lnTo>
                  <a:lnTo>
                    <a:pt x="247650" y="919163"/>
                  </a:lnTo>
                  <a:lnTo>
                    <a:pt x="223837" y="902494"/>
                  </a:lnTo>
                  <a:lnTo>
                    <a:pt x="192881" y="876300"/>
                  </a:lnTo>
                  <a:lnTo>
                    <a:pt x="166687" y="840582"/>
                  </a:lnTo>
                  <a:lnTo>
                    <a:pt x="147637" y="797719"/>
                  </a:lnTo>
                  <a:lnTo>
                    <a:pt x="138112" y="750094"/>
                  </a:lnTo>
                  <a:lnTo>
                    <a:pt x="133350" y="659607"/>
                  </a:lnTo>
                  <a:lnTo>
                    <a:pt x="133350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292A248-1662-6E4A-8E6B-CB2AB2453DA4}"/>
                </a:ext>
              </a:extLst>
            </p:cNvPr>
            <p:cNvSpPr/>
            <p:nvPr/>
          </p:nvSpPr>
          <p:spPr>
            <a:xfrm>
              <a:off x="5318125" y="3675063"/>
              <a:ext cx="461963" cy="1790700"/>
            </a:xfrm>
            <a:custGeom>
              <a:avLst/>
              <a:gdLst>
                <a:gd name="connsiteX0" fmla="*/ 188119 w 461963"/>
                <a:gd name="connsiteY0" fmla="*/ 1276350 h 1790700"/>
                <a:gd name="connsiteX1" fmla="*/ 185738 w 461963"/>
                <a:gd name="connsiteY1" fmla="*/ 1092994 h 1790700"/>
                <a:gd name="connsiteX2" fmla="*/ 188119 w 461963"/>
                <a:gd name="connsiteY2" fmla="*/ 900112 h 1790700"/>
                <a:gd name="connsiteX3" fmla="*/ 183357 w 461963"/>
                <a:gd name="connsiteY3" fmla="*/ 692944 h 1790700"/>
                <a:gd name="connsiteX4" fmla="*/ 178594 w 461963"/>
                <a:gd name="connsiteY4" fmla="*/ 571500 h 1790700"/>
                <a:gd name="connsiteX5" fmla="*/ 164307 w 461963"/>
                <a:gd name="connsiteY5" fmla="*/ 411956 h 1790700"/>
                <a:gd name="connsiteX6" fmla="*/ 157163 w 461963"/>
                <a:gd name="connsiteY6" fmla="*/ 326231 h 1790700"/>
                <a:gd name="connsiteX7" fmla="*/ 142875 w 461963"/>
                <a:gd name="connsiteY7" fmla="*/ 230981 h 1790700"/>
                <a:gd name="connsiteX8" fmla="*/ 135732 w 461963"/>
                <a:gd name="connsiteY8" fmla="*/ 207169 h 1790700"/>
                <a:gd name="connsiteX9" fmla="*/ 111919 w 461963"/>
                <a:gd name="connsiteY9" fmla="*/ 161925 h 1790700"/>
                <a:gd name="connsiteX10" fmla="*/ 85725 w 461963"/>
                <a:gd name="connsiteY10" fmla="*/ 126206 h 1790700"/>
                <a:gd name="connsiteX11" fmla="*/ 59532 w 461963"/>
                <a:gd name="connsiteY11" fmla="*/ 97631 h 1790700"/>
                <a:gd name="connsiteX12" fmla="*/ 30957 w 461963"/>
                <a:gd name="connsiteY12" fmla="*/ 69056 h 1790700"/>
                <a:gd name="connsiteX13" fmla="*/ 14288 w 461963"/>
                <a:gd name="connsiteY13" fmla="*/ 52387 h 1790700"/>
                <a:gd name="connsiteX14" fmla="*/ 0 w 461963"/>
                <a:gd name="connsiteY14" fmla="*/ 30956 h 1790700"/>
                <a:gd name="connsiteX15" fmla="*/ 4763 w 461963"/>
                <a:gd name="connsiteY15" fmla="*/ 14287 h 1790700"/>
                <a:gd name="connsiteX16" fmla="*/ 16669 w 461963"/>
                <a:gd name="connsiteY16" fmla="*/ 4762 h 1790700"/>
                <a:gd name="connsiteX17" fmla="*/ 33338 w 461963"/>
                <a:gd name="connsiteY17" fmla="*/ 0 h 1790700"/>
                <a:gd name="connsiteX18" fmla="*/ 50007 w 461963"/>
                <a:gd name="connsiteY18" fmla="*/ 0 h 1790700"/>
                <a:gd name="connsiteX19" fmla="*/ 76200 w 461963"/>
                <a:gd name="connsiteY19" fmla="*/ 4762 h 1790700"/>
                <a:gd name="connsiteX20" fmla="*/ 142875 w 461963"/>
                <a:gd name="connsiteY20" fmla="*/ 28575 h 1790700"/>
                <a:gd name="connsiteX21" fmla="*/ 214313 w 461963"/>
                <a:gd name="connsiteY21" fmla="*/ 59531 h 1790700"/>
                <a:gd name="connsiteX22" fmla="*/ 278607 w 461963"/>
                <a:gd name="connsiteY22" fmla="*/ 92869 h 1790700"/>
                <a:gd name="connsiteX23" fmla="*/ 340519 w 461963"/>
                <a:gd name="connsiteY23" fmla="*/ 128587 h 1790700"/>
                <a:gd name="connsiteX24" fmla="*/ 397669 w 461963"/>
                <a:gd name="connsiteY24" fmla="*/ 169069 h 1790700"/>
                <a:gd name="connsiteX25" fmla="*/ 433388 w 461963"/>
                <a:gd name="connsiteY25" fmla="*/ 197644 h 1790700"/>
                <a:gd name="connsiteX26" fmla="*/ 447675 w 461963"/>
                <a:gd name="connsiteY26" fmla="*/ 211931 h 1790700"/>
                <a:gd name="connsiteX27" fmla="*/ 457200 w 461963"/>
                <a:gd name="connsiteY27" fmla="*/ 228600 h 1790700"/>
                <a:gd name="connsiteX28" fmla="*/ 459582 w 461963"/>
                <a:gd name="connsiteY28" fmla="*/ 245269 h 1790700"/>
                <a:gd name="connsiteX29" fmla="*/ 461963 w 461963"/>
                <a:gd name="connsiteY29" fmla="*/ 266700 h 1790700"/>
                <a:gd name="connsiteX30" fmla="*/ 452438 w 461963"/>
                <a:gd name="connsiteY30" fmla="*/ 290512 h 1790700"/>
                <a:gd name="connsiteX31" fmla="*/ 435769 w 461963"/>
                <a:gd name="connsiteY31" fmla="*/ 309562 h 1790700"/>
                <a:gd name="connsiteX32" fmla="*/ 421482 w 461963"/>
                <a:gd name="connsiteY32" fmla="*/ 345281 h 1790700"/>
                <a:gd name="connsiteX33" fmla="*/ 411957 w 461963"/>
                <a:gd name="connsiteY33" fmla="*/ 409575 h 1790700"/>
                <a:gd name="connsiteX34" fmla="*/ 409575 w 461963"/>
                <a:gd name="connsiteY34" fmla="*/ 509587 h 1790700"/>
                <a:gd name="connsiteX35" fmla="*/ 404813 w 461963"/>
                <a:gd name="connsiteY35" fmla="*/ 621506 h 1790700"/>
                <a:gd name="connsiteX36" fmla="*/ 395288 w 461963"/>
                <a:gd name="connsiteY36" fmla="*/ 781050 h 1790700"/>
                <a:gd name="connsiteX37" fmla="*/ 388144 w 461963"/>
                <a:gd name="connsiteY37" fmla="*/ 890587 h 1790700"/>
                <a:gd name="connsiteX38" fmla="*/ 388144 w 461963"/>
                <a:gd name="connsiteY38" fmla="*/ 1762125 h 1790700"/>
                <a:gd name="connsiteX39" fmla="*/ 185738 w 461963"/>
                <a:gd name="connsiteY39" fmla="*/ 1790700 h 1790700"/>
                <a:gd name="connsiteX40" fmla="*/ 188119 w 461963"/>
                <a:gd name="connsiteY40" fmla="*/ 12763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1963" h="1790700">
                  <a:moveTo>
                    <a:pt x="188119" y="1276350"/>
                  </a:moveTo>
                  <a:cubicBezTo>
                    <a:pt x="188119" y="1160066"/>
                    <a:pt x="186532" y="1154113"/>
                    <a:pt x="185738" y="1092994"/>
                  </a:cubicBezTo>
                  <a:cubicBezTo>
                    <a:pt x="186532" y="1028700"/>
                    <a:pt x="187325" y="964406"/>
                    <a:pt x="188119" y="900112"/>
                  </a:cubicBezTo>
                  <a:lnTo>
                    <a:pt x="183357" y="692944"/>
                  </a:lnTo>
                  <a:lnTo>
                    <a:pt x="178594" y="571500"/>
                  </a:lnTo>
                  <a:lnTo>
                    <a:pt x="164307" y="411956"/>
                  </a:lnTo>
                  <a:lnTo>
                    <a:pt x="157163" y="326231"/>
                  </a:lnTo>
                  <a:lnTo>
                    <a:pt x="142875" y="230981"/>
                  </a:lnTo>
                  <a:lnTo>
                    <a:pt x="135732" y="207169"/>
                  </a:lnTo>
                  <a:lnTo>
                    <a:pt x="111919" y="161925"/>
                  </a:lnTo>
                  <a:lnTo>
                    <a:pt x="85725" y="126206"/>
                  </a:lnTo>
                  <a:lnTo>
                    <a:pt x="59532" y="97631"/>
                  </a:lnTo>
                  <a:lnTo>
                    <a:pt x="30957" y="69056"/>
                  </a:lnTo>
                  <a:lnTo>
                    <a:pt x="14288" y="52387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6669" y="4762"/>
                  </a:lnTo>
                  <a:lnTo>
                    <a:pt x="33338" y="0"/>
                  </a:lnTo>
                  <a:lnTo>
                    <a:pt x="50007" y="0"/>
                  </a:lnTo>
                  <a:lnTo>
                    <a:pt x="76200" y="4762"/>
                  </a:lnTo>
                  <a:lnTo>
                    <a:pt x="142875" y="28575"/>
                  </a:lnTo>
                  <a:lnTo>
                    <a:pt x="214313" y="59531"/>
                  </a:lnTo>
                  <a:lnTo>
                    <a:pt x="278607" y="92869"/>
                  </a:lnTo>
                  <a:lnTo>
                    <a:pt x="340519" y="128587"/>
                  </a:lnTo>
                  <a:lnTo>
                    <a:pt x="397669" y="169069"/>
                  </a:lnTo>
                  <a:lnTo>
                    <a:pt x="433388" y="197644"/>
                  </a:lnTo>
                  <a:lnTo>
                    <a:pt x="447675" y="211931"/>
                  </a:lnTo>
                  <a:lnTo>
                    <a:pt x="457200" y="228600"/>
                  </a:lnTo>
                  <a:lnTo>
                    <a:pt x="459582" y="245269"/>
                  </a:lnTo>
                  <a:lnTo>
                    <a:pt x="461963" y="266700"/>
                  </a:lnTo>
                  <a:lnTo>
                    <a:pt x="452438" y="290512"/>
                  </a:lnTo>
                  <a:lnTo>
                    <a:pt x="435769" y="309562"/>
                  </a:lnTo>
                  <a:lnTo>
                    <a:pt x="421482" y="345281"/>
                  </a:lnTo>
                  <a:lnTo>
                    <a:pt x="411957" y="409575"/>
                  </a:lnTo>
                  <a:lnTo>
                    <a:pt x="409575" y="509587"/>
                  </a:lnTo>
                  <a:lnTo>
                    <a:pt x="404813" y="621506"/>
                  </a:lnTo>
                  <a:lnTo>
                    <a:pt x="395288" y="781050"/>
                  </a:lnTo>
                  <a:lnTo>
                    <a:pt x="388144" y="890587"/>
                  </a:lnTo>
                  <a:lnTo>
                    <a:pt x="388144" y="1762125"/>
                  </a:lnTo>
                  <a:lnTo>
                    <a:pt x="185738" y="1790700"/>
                  </a:lnTo>
                  <a:cubicBezTo>
                    <a:pt x="186532" y="1626394"/>
                    <a:pt x="188119" y="1392634"/>
                    <a:pt x="188119" y="1276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23D2343-9C39-F34F-A299-38DBCAB1CF62}"/>
                </a:ext>
              </a:extLst>
            </p:cNvPr>
            <p:cNvSpPr/>
            <p:nvPr/>
          </p:nvSpPr>
          <p:spPr>
            <a:xfrm>
              <a:off x="3871913" y="5260975"/>
              <a:ext cx="3276600" cy="515938"/>
            </a:xfrm>
            <a:custGeom>
              <a:avLst/>
              <a:gdLst>
                <a:gd name="connsiteX0" fmla="*/ 1216478 w 3276600"/>
                <a:gd name="connsiteY0" fmla="*/ 201386 h 517072"/>
                <a:gd name="connsiteX1" fmla="*/ 1515836 w 3276600"/>
                <a:gd name="connsiteY1" fmla="*/ 155122 h 517072"/>
                <a:gd name="connsiteX2" fmla="*/ 1654628 w 3276600"/>
                <a:gd name="connsiteY2" fmla="*/ 130629 h 517072"/>
                <a:gd name="connsiteX3" fmla="*/ 1945821 w 3276600"/>
                <a:gd name="connsiteY3" fmla="*/ 100693 h 517072"/>
                <a:gd name="connsiteX4" fmla="*/ 2168978 w 3276600"/>
                <a:gd name="connsiteY4" fmla="*/ 73479 h 517072"/>
                <a:gd name="connsiteX5" fmla="*/ 2343150 w 3276600"/>
                <a:gd name="connsiteY5" fmla="*/ 57150 h 517072"/>
                <a:gd name="connsiteX6" fmla="*/ 2468336 w 3276600"/>
                <a:gd name="connsiteY6" fmla="*/ 43543 h 517072"/>
                <a:gd name="connsiteX7" fmla="*/ 2544536 w 3276600"/>
                <a:gd name="connsiteY7" fmla="*/ 27215 h 517072"/>
                <a:gd name="connsiteX8" fmla="*/ 2675164 w 3276600"/>
                <a:gd name="connsiteY8" fmla="*/ 8165 h 517072"/>
                <a:gd name="connsiteX9" fmla="*/ 2789464 w 3276600"/>
                <a:gd name="connsiteY9" fmla="*/ 0 h 517072"/>
                <a:gd name="connsiteX10" fmla="*/ 2822121 w 3276600"/>
                <a:gd name="connsiteY10" fmla="*/ 2722 h 517072"/>
                <a:gd name="connsiteX11" fmla="*/ 2887436 w 3276600"/>
                <a:gd name="connsiteY11" fmla="*/ 13608 h 517072"/>
                <a:gd name="connsiteX12" fmla="*/ 2966357 w 3276600"/>
                <a:gd name="connsiteY12" fmla="*/ 38100 h 517072"/>
                <a:gd name="connsiteX13" fmla="*/ 3028950 w 3276600"/>
                <a:gd name="connsiteY13" fmla="*/ 62593 h 517072"/>
                <a:gd name="connsiteX14" fmla="*/ 3077936 w 3276600"/>
                <a:gd name="connsiteY14" fmla="*/ 87086 h 517072"/>
                <a:gd name="connsiteX15" fmla="*/ 3167743 w 3276600"/>
                <a:gd name="connsiteY15" fmla="*/ 138793 h 517072"/>
                <a:gd name="connsiteX16" fmla="*/ 3224893 w 3276600"/>
                <a:gd name="connsiteY16" fmla="*/ 174172 h 517072"/>
                <a:gd name="connsiteX17" fmla="*/ 3249386 w 3276600"/>
                <a:gd name="connsiteY17" fmla="*/ 193222 h 517072"/>
                <a:gd name="connsiteX18" fmla="*/ 3260271 w 3276600"/>
                <a:gd name="connsiteY18" fmla="*/ 204108 h 517072"/>
                <a:gd name="connsiteX19" fmla="*/ 3271157 w 3276600"/>
                <a:gd name="connsiteY19" fmla="*/ 223158 h 517072"/>
                <a:gd name="connsiteX20" fmla="*/ 3276600 w 3276600"/>
                <a:gd name="connsiteY20" fmla="*/ 250372 h 517072"/>
                <a:gd name="connsiteX21" fmla="*/ 3276600 w 3276600"/>
                <a:gd name="connsiteY21" fmla="*/ 280308 h 517072"/>
                <a:gd name="connsiteX22" fmla="*/ 3265714 w 3276600"/>
                <a:gd name="connsiteY22" fmla="*/ 296636 h 517072"/>
                <a:gd name="connsiteX23" fmla="*/ 3252107 w 3276600"/>
                <a:gd name="connsiteY23" fmla="*/ 307522 h 517072"/>
                <a:gd name="connsiteX24" fmla="*/ 3224893 w 3276600"/>
                <a:gd name="connsiteY24" fmla="*/ 315686 h 517072"/>
                <a:gd name="connsiteX25" fmla="*/ 3192236 w 3276600"/>
                <a:gd name="connsiteY25" fmla="*/ 318408 h 517072"/>
                <a:gd name="connsiteX26" fmla="*/ 3151414 w 3276600"/>
                <a:gd name="connsiteY26" fmla="*/ 312965 h 517072"/>
                <a:gd name="connsiteX27" fmla="*/ 3094264 w 3276600"/>
                <a:gd name="connsiteY27" fmla="*/ 302079 h 517072"/>
                <a:gd name="connsiteX28" fmla="*/ 2941864 w 3276600"/>
                <a:gd name="connsiteY28" fmla="*/ 274865 h 517072"/>
                <a:gd name="connsiteX29" fmla="*/ 2781300 w 3276600"/>
                <a:gd name="connsiteY29" fmla="*/ 258536 h 517072"/>
                <a:gd name="connsiteX30" fmla="*/ 2530928 w 3276600"/>
                <a:gd name="connsiteY30" fmla="*/ 244929 h 517072"/>
                <a:gd name="connsiteX31" fmla="*/ 2403021 w 3276600"/>
                <a:gd name="connsiteY31" fmla="*/ 253093 h 517072"/>
                <a:gd name="connsiteX32" fmla="*/ 2177143 w 3276600"/>
                <a:gd name="connsiteY32" fmla="*/ 266700 h 517072"/>
                <a:gd name="connsiteX33" fmla="*/ 1910443 w 3276600"/>
                <a:gd name="connsiteY33" fmla="*/ 288472 h 517072"/>
                <a:gd name="connsiteX34" fmla="*/ 1695450 w 3276600"/>
                <a:gd name="connsiteY34" fmla="*/ 307522 h 517072"/>
                <a:gd name="connsiteX35" fmla="*/ 1480457 w 3276600"/>
                <a:gd name="connsiteY35" fmla="*/ 334736 h 517072"/>
                <a:gd name="connsiteX36" fmla="*/ 1205593 w 3276600"/>
                <a:gd name="connsiteY36" fmla="*/ 381000 h 517072"/>
                <a:gd name="connsiteX37" fmla="*/ 914400 w 3276600"/>
                <a:gd name="connsiteY37" fmla="*/ 429986 h 517072"/>
                <a:gd name="connsiteX38" fmla="*/ 653143 w 3276600"/>
                <a:gd name="connsiteY38" fmla="*/ 476250 h 517072"/>
                <a:gd name="connsiteX39" fmla="*/ 487136 w 3276600"/>
                <a:gd name="connsiteY39" fmla="*/ 511629 h 517072"/>
                <a:gd name="connsiteX40" fmla="*/ 449036 w 3276600"/>
                <a:gd name="connsiteY40" fmla="*/ 517072 h 517072"/>
                <a:gd name="connsiteX41" fmla="*/ 410936 w 3276600"/>
                <a:gd name="connsiteY41" fmla="*/ 511629 h 517072"/>
                <a:gd name="connsiteX42" fmla="*/ 375557 w 3276600"/>
                <a:gd name="connsiteY42" fmla="*/ 500743 h 517072"/>
                <a:gd name="connsiteX43" fmla="*/ 293914 w 3276600"/>
                <a:gd name="connsiteY43" fmla="*/ 457200 h 517072"/>
                <a:gd name="connsiteX44" fmla="*/ 160564 w 3276600"/>
                <a:gd name="connsiteY44" fmla="*/ 356508 h 517072"/>
                <a:gd name="connsiteX45" fmla="*/ 62593 w 3276600"/>
                <a:gd name="connsiteY45" fmla="*/ 266700 h 517072"/>
                <a:gd name="connsiteX46" fmla="*/ 27214 w 3276600"/>
                <a:gd name="connsiteY46" fmla="*/ 228600 h 517072"/>
                <a:gd name="connsiteX47" fmla="*/ 10886 w 3276600"/>
                <a:gd name="connsiteY47" fmla="*/ 206829 h 517072"/>
                <a:gd name="connsiteX48" fmla="*/ 0 w 3276600"/>
                <a:gd name="connsiteY48" fmla="*/ 176893 h 517072"/>
                <a:gd name="connsiteX49" fmla="*/ 2721 w 3276600"/>
                <a:gd name="connsiteY49" fmla="*/ 163286 h 517072"/>
                <a:gd name="connsiteX50" fmla="*/ 10886 w 3276600"/>
                <a:gd name="connsiteY50" fmla="*/ 155122 h 517072"/>
                <a:gd name="connsiteX51" fmla="*/ 32657 w 3276600"/>
                <a:gd name="connsiteY51" fmla="*/ 160565 h 517072"/>
                <a:gd name="connsiteX52" fmla="*/ 62593 w 3276600"/>
                <a:gd name="connsiteY52" fmla="*/ 176893 h 517072"/>
                <a:gd name="connsiteX53" fmla="*/ 127907 w 3276600"/>
                <a:gd name="connsiteY53" fmla="*/ 201386 h 517072"/>
                <a:gd name="connsiteX54" fmla="*/ 263978 w 3276600"/>
                <a:gd name="connsiteY54" fmla="*/ 236765 h 517072"/>
                <a:gd name="connsiteX55" fmla="*/ 397328 w 3276600"/>
                <a:gd name="connsiteY55" fmla="*/ 261258 h 517072"/>
                <a:gd name="connsiteX56" fmla="*/ 527957 w 3276600"/>
                <a:gd name="connsiteY56" fmla="*/ 272143 h 517072"/>
                <a:gd name="connsiteX57" fmla="*/ 693964 w 3276600"/>
                <a:gd name="connsiteY57" fmla="*/ 263979 h 517072"/>
                <a:gd name="connsiteX58" fmla="*/ 966107 w 3276600"/>
                <a:gd name="connsiteY58" fmla="*/ 236765 h 517072"/>
                <a:gd name="connsiteX59" fmla="*/ 1216478 w 3276600"/>
                <a:gd name="connsiteY59" fmla="*/ 201386 h 51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76600" h="517072">
                  <a:moveTo>
                    <a:pt x="1216478" y="201386"/>
                  </a:moveTo>
                  <a:lnTo>
                    <a:pt x="1515836" y="155122"/>
                  </a:lnTo>
                  <a:lnTo>
                    <a:pt x="1654628" y="130629"/>
                  </a:lnTo>
                  <a:lnTo>
                    <a:pt x="1945821" y="100693"/>
                  </a:lnTo>
                  <a:lnTo>
                    <a:pt x="2168978" y="73479"/>
                  </a:lnTo>
                  <a:lnTo>
                    <a:pt x="2343150" y="57150"/>
                  </a:lnTo>
                  <a:lnTo>
                    <a:pt x="2468336" y="43543"/>
                  </a:lnTo>
                  <a:lnTo>
                    <a:pt x="2544536" y="27215"/>
                  </a:lnTo>
                  <a:lnTo>
                    <a:pt x="2675164" y="8165"/>
                  </a:lnTo>
                  <a:lnTo>
                    <a:pt x="2789464" y="0"/>
                  </a:lnTo>
                  <a:lnTo>
                    <a:pt x="2822121" y="2722"/>
                  </a:lnTo>
                  <a:lnTo>
                    <a:pt x="2887436" y="13608"/>
                  </a:lnTo>
                  <a:lnTo>
                    <a:pt x="2966357" y="38100"/>
                  </a:lnTo>
                  <a:lnTo>
                    <a:pt x="3028950" y="62593"/>
                  </a:lnTo>
                  <a:lnTo>
                    <a:pt x="3077936" y="87086"/>
                  </a:lnTo>
                  <a:lnTo>
                    <a:pt x="3167743" y="138793"/>
                  </a:lnTo>
                  <a:lnTo>
                    <a:pt x="3224893" y="174172"/>
                  </a:lnTo>
                  <a:lnTo>
                    <a:pt x="3249386" y="193222"/>
                  </a:lnTo>
                  <a:lnTo>
                    <a:pt x="3260271" y="204108"/>
                  </a:lnTo>
                  <a:lnTo>
                    <a:pt x="3271157" y="223158"/>
                  </a:lnTo>
                  <a:lnTo>
                    <a:pt x="3276600" y="250372"/>
                  </a:lnTo>
                  <a:lnTo>
                    <a:pt x="3276600" y="280308"/>
                  </a:lnTo>
                  <a:lnTo>
                    <a:pt x="3265714" y="296636"/>
                  </a:lnTo>
                  <a:lnTo>
                    <a:pt x="3252107" y="307522"/>
                  </a:lnTo>
                  <a:lnTo>
                    <a:pt x="3224893" y="315686"/>
                  </a:lnTo>
                  <a:lnTo>
                    <a:pt x="3192236" y="318408"/>
                  </a:lnTo>
                  <a:lnTo>
                    <a:pt x="3151414" y="312965"/>
                  </a:lnTo>
                  <a:lnTo>
                    <a:pt x="3094264" y="302079"/>
                  </a:lnTo>
                  <a:lnTo>
                    <a:pt x="2941864" y="274865"/>
                  </a:lnTo>
                  <a:lnTo>
                    <a:pt x="2781300" y="258536"/>
                  </a:lnTo>
                  <a:lnTo>
                    <a:pt x="2530928" y="244929"/>
                  </a:lnTo>
                  <a:lnTo>
                    <a:pt x="2403021" y="253093"/>
                  </a:lnTo>
                  <a:lnTo>
                    <a:pt x="2177143" y="266700"/>
                  </a:lnTo>
                  <a:lnTo>
                    <a:pt x="1910443" y="288472"/>
                  </a:lnTo>
                  <a:lnTo>
                    <a:pt x="1695450" y="307522"/>
                  </a:lnTo>
                  <a:lnTo>
                    <a:pt x="1480457" y="334736"/>
                  </a:lnTo>
                  <a:lnTo>
                    <a:pt x="1205593" y="381000"/>
                  </a:lnTo>
                  <a:lnTo>
                    <a:pt x="914400" y="429986"/>
                  </a:lnTo>
                  <a:lnTo>
                    <a:pt x="653143" y="476250"/>
                  </a:lnTo>
                  <a:lnTo>
                    <a:pt x="487136" y="511629"/>
                  </a:lnTo>
                  <a:lnTo>
                    <a:pt x="449036" y="517072"/>
                  </a:lnTo>
                  <a:lnTo>
                    <a:pt x="410936" y="511629"/>
                  </a:lnTo>
                  <a:lnTo>
                    <a:pt x="375557" y="500743"/>
                  </a:lnTo>
                  <a:lnTo>
                    <a:pt x="293914" y="457200"/>
                  </a:lnTo>
                  <a:lnTo>
                    <a:pt x="160564" y="356508"/>
                  </a:lnTo>
                  <a:lnTo>
                    <a:pt x="62593" y="266700"/>
                  </a:lnTo>
                  <a:lnTo>
                    <a:pt x="27214" y="228600"/>
                  </a:lnTo>
                  <a:lnTo>
                    <a:pt x="10886" y="206829"/>
                  </a:lnTo>
                  <a:lnTo>
                    <a:pt x="0" y="176893"/>
                  </a:lnTo>
                  <a:lnTo>
                    <a:pt x="2721" y="163286"/>
                  </a:lnTo>
                  <a:lnTo>
                    <a:pt x="10886" y="155122"/>
                  </a:lnTo>
                  <a:lnTo>
                    <a:pt x="32657" y="160565"/>
                  </a:lnTo>
                  <a:lnTo>
                    <a:pt x="62593" y="176893"/>
                  </a:lnTo>
                  <a:lnTo>
                    <a:pt x="127907" y="201386"/>
                  </a:lnTo>
                  <a:lnTo>
                    <a:pt x="263978" y="236765"/>
                  </a:lnTo>
                  <a:lnTo>
                    <a:pt x="397328" y="261258"/>
                  </a:lnTo>
                  <a:lnTo>
                    <a:pt x="527957" y="272143"/>
                  </a:lnTo>
                  <a:lnTo>
                    <a:pt x="693964" y="263979"/>
                  </a:lnTo>
                  <a:lnTo>
                    <a:pt x="966107" y="236765"/>
                  </a:lnTo>
                  <a:lnTo>
                    <a:pt x="1216478" y="2013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976449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05FD3DE-A2B3-6143-B84A-E079FF0AE0B1}"/>
              </a:ext>
            </a:extLst>
          </p:cNvPr>
          <p:cNvSpPr/>
          <p:nvPr/>
        </p:nvSpPr>
        <p:spPr>
          <a:xfrm>
            <a:off x="2500313" y="2533650"/>
            <a:ext cx="1979612" cy="495300"/>
          </a:xfrm>
          <a:custGeom>
            <a:avLst/>
            <a:gdLst>
              <a:gd name="connsiteX0" fmla="*/ 1483518 w 1978818"/>
              <a:gd name="connsiteY0" fmla="*/ 273844 h 495300"/>
              <a:gd name="connsiteX1" fmla="*/ 1195387 w 1978818"/>
              <a:gd name="connsiteY1" fmla="*/ 316706 h 495300"/>
              <a:gd name="connsiteX2" fmla="*/ 916781 w 1978818"/>
              <a:gd name="connsiteY2" fmla="*/ 361950 h 495300"/>
              <a:gd name="connsiteX3" fmla="*/ 764381 w 1978818"/>
              <a:gd name="connsiteY3" fmla="*/ 390525 h 495300"/>
              <a:gd name="connsiteX4" fmla="*/ 642937 w 1978818"/>
              <a:gd name="connsiteY4" fmla="*/ 419100 h 495300"/>
              <a:gd name="connsiteX5" fmla="*/ 597693 w 1978818"/>
              <a:gd name="connsiteY5" fmla="*/ 428625 h 495300"/>
              <a:gd name="connsiteX6" fmla="*/ 511968 w 1978818"/>
              <a:gd name="connsiteY6" fmla="*/ 461963 h 495300"/>
              <a:gd name="connsiteX7" fmla="*/ 438150 w 1978818"/>
              <a:gd name="connsiteY7" fmla="*/ 492919 h 495300"/>
              <a:gd name="connsiteX8" fmla="*/ 421481 w 1978818"/>
              <a:gd name="connsiteY8" fmla="*/ 495300 h 495300"/>
              <a:gd name="connsiteX9" fmla="*/ 395287 w 1978818"/>
              <a:gd name="connsiteY9" fmla="*/ 492919 h 495300"/>
              <a:gd name="connsiteX10" fmla="*/ 352425 w 1978818"/>
              <a:gd name="connsiteY10" fmla="*/ 481013 h 495300"/>
              <a:gd name="connsiteX11" fmla="*/ 266700 w 1978818"/>
              <a:gd name="connsiteY11" fmla="*/ 426244 h 495300"/>
              <a:gd name="connsiteX12" fmla="*/ 169068 w 1978818"/>
              <a:gd name="connsiteY12" fmla="*/ 350044 h 495300"/>
              <a:gd name="connsiteX13" fmla="*/ 88106 w 1978818"/>
              <a:gd name="connsiteY13" fmla="*/ 283369 h 495300"/>
              <a:gd name="connsiteX14" fmla="*/ 23812 w 1978818"/>
              <a:gd name="connsiteY14" fmla="*/ 223838 h 495300"/>
              <a:gd name="connsiteX15" fmla="*/ 4762 w 1978818"/>
              <a:gd name="connsiteY15" fmla="*/ 200025 h 495300"/>
              <a:gd name="connsiteX16" fmla="*/ 0 w 1978818"/>
              <a:gd name="connsiteY16" fmla="*/ 185738 h 495300"/>
              <a:gd name="connsiteX17" fmla="*/ 0 w 1978818"/>
              <a:gd name="connsiteY17" fmla="*/ 171450 h 495300"/>
              <a:gd name="connsiteX18" fmla="*/ 9525 w 1978818"/>
              <a:gd name="connsiteY18" fmla="*/ 157163 h 495300"/>
              <a:gd name="connsiteX19" fmla="*/ 33337 w 1978818"/>
              <a:gd name="connsiteY19" fmla="*/ 152400 h 495300"/>
              <a:gd name="connsiteX20" fmla="*/ 76200 w 1978818"/>
              <a:gd name="connsiteY20" fmla="*/ 161925 h 495300"/>
              <a:gd name="connsiteX21" fmla="*/ 140493 w 1978818"/>
              <a:gd name="connsiteY21" fmla="*/ 188119 h 495300"/>
              <a:gd name="connsiteX22" fmla="*/ 204787 w 1978818"/>
              <a:gd name="connsiteY22" fmla="*/ 207169 h 495300"/>
              <a:gd name="connsiteX23" fmla="*/ 283368 w 1978818"/>
              <a:gd name="connsiteY23" fmla="*/ 233363 h 495300"/>
              <a:gd name="connsiteX24" fmla="*/ 342900 w 1978818"/>
              <a:gd name="connsiteY24" fmla="*/ 245269 h 495300"/>
              <a:gd name="connsiteX25" fmla="*/ 383381 w 1978818"/>
              <a:gd name="connsiteY25" fmla="*/ 250031 h 495300"/>
              <a:gd name="connsiteX26" fmla="*/ 450056 w 1978818"/>
              <a:gd name="connsiteY26" fmla="*/ 245269 h 495300"/>
              <a:gd name="connsiteX27" fmla="*/ 664368 w 1978818"/>
              <a:gd name="connsiteY27" fmla="*/ 209550 h 495300"/>
              <a:gd name="connsiteX28" fmla="*/ 971550 w 1978818"/>
              <a:gd name="connsiteY28" fmla="*/ 161925 h 495300"/>
              <a:gd name="connsiteX29" fmla="*/ 1231106 w 1978818"/>
              <a:gd name="connsiteY29" fmla="*/ 114300 h 495300"/>
              <a:gd name="connsiteX30" fmla="*/ 1393031 w 1978818"/>
              <a:gd name="connsiteY30" fmla="*/ 92869 h 495300"/>
              <a:gd name="connsiteX31" fmla="*/ 1457325 w 1978818"/>
              <a:gd name="connsiteY31" fmla="*/ 78581 h 495300"/>
              <a:gd name="connsiteX32" fmla="*/ 1528762 w 1978818"/>
              <a:gd name="connsiteY32" fmla="*/ 57150 h 495300"/>
              <a:gd name="connsiteX33" fmla="*/ 1588293 w 1978818"/>
              <a:gd name="connsiteY33" fmla="*/ 30956 h 495300"/>
              <a:gd name="connsiteX34" fmla="*/ 1626393 w 1978818"/>
              <a:gd name="connsiteY34" fmla="*/ 14288 h 495300"/>
              <a:gd name="connsiteX35" fmla="*/ 1666875 w 1978818"/>
              <a:gd name="connsiteY35" fmla="*/ 4763 h 495300"/>
              <a:gd name="connsiteX36" fmla="*/ 1707356 w 1978818"/>
              <a:gd name="connsiteY36" fmla="*/ 0 h 495300"/>
              <a:gd name="connsiteX37" fmla="*/ 1769268 w 1978818"/>
              <a:gd name="connsiteY37" fmla="*/ 4763 h 495300"/>
              <a:gd name="connsiteX38" fmla="*/ 1828800 w 1978818"/>
              <a:gd name="connsiteY38" fmla="*/ 21431 h 495300"/>
              <a:gd name="connsiteX39" fmla="*/ 1878806 w 1978818"/>
              <a:gd name="connsiteY39" fmla="*/ 47625 h 495300"/>
              <a:gd name="connsiteX40" fmla="*/ 1916906 w 1978818"/>
              <a:gd name="connsiteY40" fmla="*/ 78581 h 495300"/>
              <a:gd name="connsiteX41" fmla="*/ 1947862 w 1978818"/>
              <a:gd name="connsiteY41" fmla="*/ 109538 h 495300"/>
              <a:gd name="connsiteX42" fmla="*/ 1969293 w 1978818"/>
              <a:gd name="connsiteY42" fmla="*/ 135731 h 495300"/>
              <a:gd name="connsiteX43" fmla="*/ 1976437 w 1978818"/>
              <a:gd name="connsiteY43" fmla="*/ 159544 h 495300"/>
              <a:gd name="connsiteX44" fmla="*/ 1978818 w 1978818"/>
              <a:gd name="connsiteY44" fmla="*/ 185738 h 495300"/>
              <a:gd name="connsiteX45" fmla="*/ 1964531 w 1978818"/>
              <a:gd name="connsiteY45" fmla="*/ 214313 h 495300"/>
              <a:gd name="connsiteX46" fmla="*/ 1935956 w 1978818"/>
              <a:gd name="connsiteY46" fmla="*/ 228600 h 495300"/>
              <a:gd name="connsiteX47" fmla="*/ 1859756 w 1978818"/>
              <a:gd name="connsiteY47" fmla="*/ 242888 h 495300"/>
              <a:gd name="connsiteX48" fmla="*/ 1483518 w 1978818"/>
              <a:gd name="connsiteY48" fmla="*/ 273844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78818" h="495300">
                <a:moveTo>
                  <a:pt x="1483518" y="273844"/>
                </a:moveTo>
                <a:lnTo>
                  <a:pt x="1195387" y="316706"/>
                </a:lnTo>
                <a:lnTo>
                  <a:pt x="916781" y="361950"/>
                </a:lnTo>
                <a:lnTo>
                  <a:pt x="764381" y="390525"/>
                </a:lnTo>
                <a:lnTo>
                  <a:pt x="642937" y="419100"/>
                </a:lnTo>
                <a:lnTo>
                  <a:pt x="597693" y="428625"/>
                </a:lnTo>
                <a:lnTo>
                  <a:pt x="511968" y="461963"/>
                </a:lnTo>
                <a:lnTo>
                  <a:pt x="438150" y="492919"/>
                </a:lnTo>
                <a:lnTo>
                  <a:pt x="421481" y="495300"/>
                </a:lnTo>
                <a:lnTo>
                  <a:pt x="395287" y="492919"/>
                </a:lnTo>
                <a:lnTo>
                  <a:pt x="352425" y="481013"/>
                </a:lnTo>
                <a:lnTo>
                  <a:pt x="266700" y="426244"/>
                </a:lnTo>
                <a:lnTo>
                  <a:pt x="169068" y="350044"/>
                </a:lnTo>
                <a:lnTo>
                  <a:pt x="88106" y="283369"/>
                </a:lnTo>
                <a:lnTo>
                  <a:pt x="23812" y="223838"/>
                </a:lnTo>
                <a:lnTo>
                  <a:pt x="4762" y="200025"/>
                </a:lnTo>
                <a:lnTo>
                  <a:pt x="0" y="185738"/>
                </a:lnTo>
                <a:lnTo>
                  <a:pt x="0" y="171450"/>
                </a:lnTo>
                <a:lnTo>
                  <a:pt x="9525" y="157163"/>
                </a:lnTo>
                <a:lnTo>
                  <a:pt x="33337" y="152400"/>
                </a:lnTo>
                <a:lnTo>
                  <a:pt x="76200" y="161925"/>
                </a:lnTo>
                <a:lnTo>
                  <a:pt x="140493" y="188119"/>
                </a:lnTo>
                <a:lnTo>
                  <a:pt x="204787" y="207169"/>
                </a:lnTo>
                <a:lnTo>
                  <a:pt x="283368" y="233363"/>
                </a:lnTo>
                <a:lnTo>
                  <a:pt x="342900" y="245269"/>
                </a:lnTo>
                <a:lnTo>
                  <a:pt x="383381" y="250031"/>
                </a:lnTo>
                <a:lnTo>
                  <a:pt x="450056" y="245269"/>
                </a:lnTo>
                <a:lnTo>
                  <a:pt x="664368" y="209550"/>
                </a:lnTo>
                <a:lnTo>
                  <a:pt x="971550" y="161925"/>
                </a:lnTo>
                <a:lnTo>
                  <a:pt x="1231106" y="114300"/>
                </a:lnTo>
                <a:lnTo>
                  <a:pt x="1393031" y="92869"/>
                </a:lnTo>
                <a:lnTo>
                  <a:pt x="1457325" y="78581"/>
                </a:lnTo>
                <a:lnTo>
                  <a:pt x="1528762" y="57150"/>
                </a:lnTo>
                <a:lnTo>
                  <a:pt x="1588293" y="30956"/>
                </a:lnTo>
                <a:lnTo>
                  <a:pt x="1626393" y="14288"/>
                </a:lnTo>
                <a:lnTo>
                  <a:pt x="1666875" y="4763"/>
                </a:lnTo>
                <a:lnTo>
                  <a:pt x="1707356" y="0"/>
                </a:lnTo>
                <a:lnTo>
                  <a:pt x="1769268" y="4763"/>
                </a:lnTo>
                <a:lnTo>
                  <a:pt x="1828800" y="21431"/>
                </a:lnTo>
                <a:lnTo>
                  <a:pt x="1878806" y="47625"/>
                </a:lnTo>
                <a:lnTo>
                  <a:pt x="1916906" y="78581"/>
                </a:lnTo>
                <a:lnTo>
                  <a:pt x="1947862" y="109538"/>
                </a:lnTo>
                <a:lnTo>
                  <a:pt x="1969293" y="135731"/>
                </a:lnTo>
                <a:lnTo>
                  <a:pt x="1976437" y="159544"/>
                </a:lnTo>
                <a:lnTo>
                  <a:pt x="1978818" y="185738"/>
                </a:lnTo>
                <a:lnTo>
                  <a:pt x="1964531" y="214313"/>
                </a:lnTo>
                <a:lnTo>
                  <a:pt x="1935956" y="228600"/>
                </a:lnTo>
                <a:lnTo>
                  <a:pt x="1859756" y="242888"/>
                </a:lnTo>
                <a:lnTo>
                  <a:pt x="1483518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0FC6735-6096-EF49-AFD1-EF9C39987328}"/>
              </a:ext>
            </a:extLst>
          </p:cNvPr>
          <p:cNvSpPr/>
          <p:nvPr/>
        </p:nvSpPr>
        <p:spPr>
          <a:xfrm>
            <a:off x="4294188" y="1839913"/>
            <a:ext cx="2401887" cy="495300"/>
          </a:xfrm>
          <a:custGeom>
            <a:avLst/>
            <a:gdLst>
              <a:gd name="connsiteX0" fmla="*/ 1697831 w 2402681"/>
              <a:gd name="connsiteY0" fmla="*/ 307182 h 495300"/>
              <a:gd name="connsiteX1" fmla="*/ 1243012 w 2402681"/>
              <a:gd name="connsiteY1" fmla="*/ 361950 h 495300"/>
              <a:gd name="connsiteX2" fmla="*/ 947737 w 2402681"/>
              <a:gd name="connsiteY2" fmla="*/ 407194 h 495300"/>
              <a:gd name="connsiteX3" fmla="*/ 747712 w 2402681"/>
              <a:gd name="connsiteY3" fmla="*/ 440532 h 495300"/>
              <a:gd name="connsiteX4" fmla="*/ 483394 w 2402681"/>
              <a:gd name="connsiteY4" fmla="*/ 488157 h 495300"/>
              <a:gd name="connsiteX5" fmla="*/ 442912 w 2402681"/>
              <a:gd name="connsiteY5" fmla="*/ 492919 h 495300"/>
              <a:gd name="connsiteX6" fmla="*/ 414337 w 2402681"/>
              <a:gd name="connsiteY6" fmla="*/ 495300 h 495300"/>
              <a:gd name="connsiteX7" fmla="*/ 388144 w 2402681"/>
              <a:gd name="connsiteY7" fmla="*/ 495300 h 495300"/>
              <a:gd name="connsiteX8" fmla="*/ 342900 w 2402681"/>
              <a:gd name="connsiteY8" fmla="*/ 488157 h 495300"/>
              <a:gd name="connsiteX9" fmla="*/ 302419 w 2402681"/>
              <a:gd name="connsiteY9" fmla="*/ 466725 h 495300"/>
              <a:gd name="connsiteX10" fmla="*/ 226219 w 2402681"/>
              <a:gd name="connsiteY10" fmla="*/ 414338 h 495300"/>
              <a:gd name="connsiteX11" fmla="*/ 138112 w 2402681"/>
              <a:gd name="connsiteY11" fmla="*/ 342900 h 495300"/>
              <a:gd name="connsiteX12" fmla="*/ 47625 w 2402681"/>
              <a:gd name="connsiteY12" fmla="*/ 259557 h 495300"/>
              <a:gd name="connsiteX13" fmla="*/ 4762 w 2402681"/>
              <a:gd name="connsiteY13" fmla="*/ 211932 h 495300"/>
              <a:gd name="connsiteX14" fmla="*/ 0 w 2402681"/>
              <a:gd name="connsiteY14" fmla="*/ 188119 h 495300"/>
              <a:gd name="connsiteX15" fmla="*/ 4762 w 2402681"/>
              <a:gd name="connsiteY15" fmla="*/ 166688 h 495300"/>
              <a:gd name="connsiteX16" fmla="*/ 19050 w 2402681"/>
              <a:gd name="connsiteY16" fmla="*/ 159544 h 495300"/>
              <a:gd name="connsiteX17" fmla="*/ 45244 w 2402681"/>
              <a:gd name="connsiteY17" fmla="*/ 157163 h 495300"/>
              <a:gd name="connsiteX18" fmla="*/ 78581 w 2402681"/>
              <a:gd name="connsiteY18" fmla="*/ 171450 h 495300"/>
              <a:gd name="connsiteX19" fmla="*/ 130969 w 2402681"/>
              <a:gd name="connsiteY19" fmla="*/ 204788 h 495300"/>
              <a:gd name="connsiteX20" fmla="*/ 190500 w 2402681"/>
              <a:gd name="connsiteY20" fmla="*/ 233363 h 495300"/>
              <a:gd name="connsiteX21" fmla="*/ 261937 w 2402681"/>
              <a:gd name="connsiteY21" fmla="*/ 254794 h 495300"/>
              <a:gd name="connsiteX22" fmla="*/ 328612 w 2402681"/>
              <a:gd name="connsiteY22" fmla="*/ 266700 h 495300"/>
              <a:gd name="connsiteX23" fmla="*/ 404812 w 2402681"/>
              <a:gd name="connsiteY23" fmla="*/ 273844 h 495300"/>
              <a:gd name="connsiteX24" fmla="*/ 497681 w 2402681"/>
              <a:gd name="connsiteY24" fmla="*/ 269082 h 495300"/>
              <a:gd name="connsiteX25" fmla="*/ 859631 w 2402681"/>
              <a:gd name="connsiteY25" fmla="*/ 230982 h 495300"/>
              <a:gd name="connsiteX26" fmla="*/ 1231106 w 2402681"/>
              <a:gd name="connsiteY26" fmla="*/ 176213 h 495300"/>
              <a:gd name="connsiteX27" fmla="*/ 1590675 w 2402681"/>
              <a:gd name="connsiteY27" fmla="*/ 114300 h 495300"/>
              <a:gd name="connsiteX28" fmla="*/ 1845469 w 2402681"/>
              <a:gd name="connsiteY28" fmla="*/ 66675 h 495300"/>
              <a:gd name="connsiteX29" fmla="*/ 1885950 w 2402681"/>
              <a:gd name="connsiteY29" fmla="*/ 45244 h 495300"/>
              <a:gd name="connsiteX30" fmla="*/ 1940719 w 2402681"/>
              <a:gd name="connsiteY30" fmla="*/ 21432 h 495300"/>
              <a:gd name="connsiteX31" fmla="*/ 1993106 w 2402681"/>
              <a:gd name="connsiteY31" fmla="*/ 7144 h 495300"/>
              <a:gd name="connsiteX32" fmla="*/ 2043112 w 2402681"/>
              <a:gd name="connsiteY32" fmla="*/ 0 h 495300"/>
              <a:gd name="connsiteX33" fmla="*/ 2135981 w 2402681"/>
              <a:gd name="connsiteY33" fmla="*/ 7144 h 495300"/>
              <a:gd name="connsiteX34" fmla="*/ 2221706 w 2402681"/>
              <a:gd name="connsiteY34" fmla="*/ 23813 h 495300"/>
              <a:gd name="connsiteX35" fmla="*/ 2297906 w 2402681"/>
              <a:gd name="connsiteY35" fmla="*/ 54769 h 495300"/>
              <a:gd name="connsiteX36" fmla="*/ 2338387 w 2402681"/>
              <a:gd name="connsiteY36" fmla="*/ 80963 h 495300"/>
              <a:gd name="connsiteX37" fmla="*/ 2362200 w 2402681"/>
              <a:gd name="connsiteY37" fmla="*/ 102394 h 495300"/>
              <a:gd name="connsiteX38" fmla="*/ 2381250 w 2402681"/>
              <a:gd name="connsiteY38" fmla="*/ 126207 h 495300"/>
              <a:gd name="connsiteX39" fmla="*/ 2395537 w 2402681"/>
              <a:gd name="connsiteY39" fmla="*/ 154782 h 495300"/>
              <a:gd name="connsiteX40" fmla="*/ 2402681 w 2402681"/>
              <a:gd name="connsiteY40" fmla="*/ 178594 h 495300"/>
              <a:gd name="connsiteX41" fmla="*/ 2400300 w 2402681"/>
              <a:gd name="connsiteY41" fmla="*/ 211932 h 495300"/>
              <a:gd name="connsiteX42" fmla="*/ 2386012 w 2402681"/>
              <a:gd name="connsiteY42" fmla="*/ 235744 h 495300"/>
              <a:gd name="connsiteX43" fmla="*/ 2357437 w 2402681"/>
              <a:gd name="connsiteY43" fmla="*/ 259557 h 495300"/>
              <a:gd name="connsiteX44" fmla="*/ 2316956 w 2402681"/>
              <a:gd name="connsiteY44" fmla="*/ 273844 h 495300"/>
              <a:gd name="connsiteX45" fmla="*/ 2250281 w 2402681"/>
              <a:gd name="connsiteY45" fmla="*/ 283369 h 495300"/>
              <a:gd name="connsiteX46" fmla="*/ 2121694 w 2402681"/>
              <a:gd name="connsiteY46" fmla="*/ 290513 h 495300"/>
              <a:gd name="connsiteX47" fmla="*/ 1955006 w 2402681"/>
              <a:gd name="connsiteY47" fmla="*/ 292894 h 495300"/>
              <a:gd name="connsiteX48" fmla="*/ 1697831 w 2402681"/>
              <a:gd name="connsiteY48" fmla="*/ 30718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02681" h="495300">
                <a:moveTo>
                  <a:pt x="1697831" y="307182"/>
                </a:moveTo>
                <a:lnTo>
                  <a:pt x="1243012" y="361950"/>
                </a:lnTo>
                <a:lnTo>
                  <a:pt x="947737" y="407194"/>
                </a:lnTo>
                <a:lnTo>
                  <a:pt x="747712" y="440532"/>
                </a:lnTo>
                <a:lnTo>
                  <a:pt x="483394" y="488157"/>
                </a:lnTo>
                <a:lnTo>
                  <a:pt x="442912" y="492919"/>
                </a:lnTo>
                <a:lnTo>
                  <a:pt x="414337" y="495300"/>
                </a:lnTo>
                <a:lnTo>
                  <a:pt x="388144" y="495300"/>
                </a:lnTo>
                <a:lnTo>
                  <a:pt x="342900" y="488157"/>
                </a:lnTo>
                <a:lnTo>
                  <a:pt x="302419" y="466725"/>
                </a:lnTo>
                <a:lnTo>
                  <a:pt x="226219" y="414338"/>
                </a:lnTo>
                <a:lnTo>
                  <a:pt x="138112" y="342900"/>
                </a:lnTo>
                <a:lnTo>
                  <a:pt x="47625" y="259557"/>
                </a:lnTo>
                <a:lnTo>
                  <a:pt x="4762" y="211932"/>
                </a:lnTo>
                <a:lnTo>
                  <a:pt x="0" y="188119"/>
                </a:lnTo>
                <a:lnTo>
                  <a:pt x="4762" y="166688"/>
                </a:lnTo>
                <a:lnTo>
                  <a:pt x="19050" y="159544"/>
                </a:lnTo>
                <a:lnTo>
                  <a:pt x="45244" y="157163"/>
                </a:lnTo>
                <a:lnTo>
                  <a:pt x="78581" y="171450"/>
                </a:lnTo>
                <a:lnTo>
                  <a:pt x="130969" y="204788"/>
                </a:lnTo>
                <a:lnTo>
                  <a:pt x="190500" y="233363"/>
                </a:lnTo>
                <a:lnTo>
                  <a:pt x="261937" y="254794"/>
                </a:lnTo>
                <a:lnTo>
                  <a:pt x="328612" y="266700"/>
                </a:lnTo>
                <a:lnTo>
                  <a:pt x="404812" y="273844"/>
                </a:lnTo>
                <a:lnTo>
                  <a:pt x="497681" y="269082"/>
                </a:lnTo>
                <a:lnTo>
                  <a:pt x="859631" y="230982"/>
                </a:lnTo>
                <a:lnTo>
                  <a:pt x="1231106" y="176213"/>
                </a:lnTo>
                <a:lnTo>
                  <a:pt x="1590675" y="114300"/>
                </a:lnTo>
                <a:lnTo>
                  <a:pt x="1845469" y="66675"/>
                </a:lnTo>
                <a:lnTo>
                  <a:pt x="1885950" y="45244"/>
                </a:lnTo>
                <a:lnTo>
                  <a:pt x="1940719" y="21432"/>
                </a:lnTo>
                <a:lnTo>
                  <a:pt x="1993106" y="7144"/>
                </a:lnTo>
                <a:lnTo>
                  <a:pt x="2043112" y="0"/>
                </a:lnTo>
                <a:lnTo>
                  <a:pt x="2135981" y="7144"/>
                </a:lnTo>
                <a:lnTo>
                  <a:pt x="2221706" y="23813"/>
                </a:lnTo>
                <a:lnTo>
                  <a:pt x="2297906" y="54769"/>
                </a:lnTo>
                <a:lnTo>
                  <a:pt x="2338387" y="80963"/>
                </a:lnTo>
                <a:lnTo>
                  <a:pt x="2362200" y="102394"/>
                </a:lnTo>
                <a:lnTo>
                  <a:pt x="2381250" y="126207"/>
                </a:lnTo>
                <a:lnTo>
                  <a:pt x="2395537" y="154782"/>
                </a:lnTo>
                <a:lnTo>
                  <a:pt x="2402681" y="178594"/>
                </a:lnTo>
                <a:lnTo>
                  <a:pt x="2400300" y="211932"/>
                </a:lnTo>
                <a:lnTo>
                  <a:pt x="2386012" y="235744"/>
                </a:lnTo>
                <a:lnTo>
                  <a:pt x="2357437" y="259557"/>
                </a:lnTo>
                <a:lnTo>
                  <a:pt x="2316956" y="273844"/>
                </a:lnTo>
                <a:lnTo>
                  <a:pt x="2250281" y="283369"/>
                </a:lnTo>
                <a:lnTo>
                  <a:pt x="2121694" y="290513"/>
                </a:lnTo>
                <a:lnTo>
                  <a:pt x="1955006" y="292894"/>
                </a:lnTo>
                <a:lnTo>
                  <a:pt x="1697831" y="3071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86C59AA-00BB-4241-8068-5CB134C82C85}"/>
              </a:ext>
            </a:extLst>
          </p:cNvPr>
          <p:cNvSpPr/>
          <p:nvPr/>
        </p:nvSpPr>
        <p:spPr>
          <a:xfrm>
            <a:off x="4191000" y="3716338"/>
            <a:ext cx="385763" cy="882650"/>
          </a:xfrm>
          <a:custGeom>
            <a:avLst/>
            <a:gdLst>
              <a:gd name="connsiteX0" fmla="*/ 128588 w 385763"/>
              <a:gd name="connsiteY0" fmla="*/ 535782 h 881063"/>
              <a:gd name="connsiteX1" fmla="*/ 121444 w 385763"/>
              <a:gd name="connsiteY1" fmla="*/ 316707 h 881063"/>
              <a:gd name="connsiteX2" fmla="*/ 116681 w 385763"/>
              <a:gd name="connsiteY2" fmla="*/ 259557 h 881063"/>
              <a:gd name="connsiteX3" fmla="*/ 109538 w 385763"/>
              <a:gd name="connsiteY3" fmla="*/ 209550 h 881063"/>
              <a:gd name="connsiteX4" fmla="*/ 97631 w 385763"/>
              <a:gd name="connsiteY4" fmla="*/ 169069 h 881063"/>
              <a:gd name="connsiteX5" fmla="*/ 80963 w 385763"/>
              <a:gd name="connsiteY5" fmla="*/ 130969 h 881063"/>
              <a:gd name="connsiteX6" fmla="*/ 59531 w 385763"/>
              <a:gd name="connsiteY6" fmla="*/ 92869 h 881063"/>
              <a:gd name="connsiteX7" fmla="*/ 28575 w 385763"/>
              <a:gd name="connsiteY7" fmla="*/ 66675 h 881063"/>
              <a:gd name="connsiteX8" fmla="*/ 9525 w 385763"/>
              <a:gd name="connsiteY8" fmla="*/ 52388 h 881063"/>
              <a:gd name="connsiteX9" fmla="*/ 0 w 385763"/>
              <a:gd name="connsiteY9" fmla="*/ 38100 h 881063"/>
              <a:gd name="connsiteX10" fmla="*/ 4763 w 385763"/>
              <a:gd name="connsiteY10" fmla="*/ 19050 h 881063"/>
              <a:gd name="connsiteX11" fmla="*/ 30956 w 385763"/>
              <a:gd name="connsiteY11" fmla="*/ 2382 h 881063"/>
              <a:gd name="connsiteX12" fmla="*/ 92869 w 385763"/>
              <a:gd name="connsiteY12" fmla="*/ 0 h 881063"/>
              <a:gd name="connsiteX13" fmla="*/ 190500 w 385763"/>
              <a:gd name="connsiteY13" fmla="*/ 14288 h 881063"/>
              <a:gd name="connsiteX14" fmla="*/ 230981 w 385763"/>
              <a:gd name="connsiteY14" fmla="*/ 26194 h 881063"/>
              <a:gd name="connsiteX15" fmla="*/ 285750 w 385763"/>
              <a:gd name="connsiteY15" fmla="*/ 166688 h 881063"/>
              <a:gd name="connsiteX16" fmla="*/ 352425 w 385763"/>
              <a:gd name="connsiteY16" fmla="*/ 616744 h 881063"/>
              <a:gd name="connsiteX17" fmla="*/ 385763 w 385763"/>
              <a:gd name="connsiteY17" fmla="*/ 778669 h 881063"/>
              <a:gd name="connsiteX18" fmla="*/ 321469 w 385763"/>
              <a:gd name="connsiteY18" fmla="*/ 859632 h 881063"/>
              <a:gd name="connsiteX19" fmla="*/ 297656 w 385763"/>
              <a:gd name="connsiteY19" fmla="*/ 881063 h 881063"/>
              <a:gd name="connsiteX20" fmla="*/ 271463 w 385763"/>
              <a:gd name="connsiteY20" fmla="*/ 881063 h 881063"/>
              <a:gd name="connsiteX21" fmla="*/ 235744 w 385763"/>
              <a:gd name="connsiteY21" fmla="*/ 869157 h 881063"/>
              <a:gd name="connsiteX22" fmla="*/ 209550 w 385763"/>
              <a:gd name="connsiteY22" fmla="*/ 850107 h 881063"/>
              <a:gd name="connsiteX23" fmla="*/ 180975 w 385763"/>
              <a:gd name="connsiteY23" fmla="*/ 819150 h 881063"/>
              <a:gd name="connsiteX24" fmla="*/ 159544 w 385763"/>
              <a:gd name="connsiteY24" fmla="*/ 778669 h 881063"/>
              <a:gd name="connsiteX25" fmla="*/ 140494 w 385763"/>
              <a:gd name="connsiteY25" fmla="*/ 723900 h 881063"/>
              <a:gd name="connsiteX26" fmla="*/ 130969 w 385763"/>
              <a:gd name="connsiteY26" fmla="*/ 664369 h 881063"/>
              <a:gd name="connsiteX27" fmla="*/ 128588 w 385763"/>
              <a:gd name="connsiteY27" fmla="*/ 535782 h 88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5763" h="881063">
                <a:moveTo>
                  <a:pt x="128588" y="535782"/>
                </a:moveTo>
                <a:lnTo>
                  <a:pt x="121444" y="316707"/>
                </a:lnTo>
                <a:lnTo>
                  <a:pt x="116681" y="259557"/>
                </a:lnTo>
                <a:lnTo>
                  <a:pt x="109538" y="209550"/>
                </a:lnTo>
                <a:lnTo>
                  <a:pt x="97631" y="169069"/>
                </a:lnTo>
                <a:lnTo>
                  <a:pt x="80963" y="130969"/>
                </a:lnTo>
                <a:lnTo>
                  <a:pt x="59531" y="92869"/>
                </a:lnTo>
                <a:lnTo>
                  <a:pt x="28575" y="66675"/>
                </a:lnTo>
                <a:lnTo>
                  <a:pt x="9525" y="52388"/>
                </a:lnTo>
                <a:lnTo>
                  <a:pt x="0" y="38100"/>
                </a:lnTo>
                <a:lnTo>
                  <a:pt x="4763" y="19050"/>
                </a:lnTo>
                <a:lnTo>
                  <a:pt x="30956" y="2382"/>
                </a:lnTo>
                <a:lnTo>
                  <a:pt x="92869" y="0"/>
                </a:lnTo>
                <a:lnTo>
                  <a:pt x="190500" y="14288"/>
                </a:lnTo>
                <a:lnTo>
                  <a:pt x="230981" y="26194"/>
                </a:lnTo>
                <a:lnTo>
                  <a:pt x="285750" y="166688"/>
                </a:lnTo>
                <a:lnTo>
                  <a:pt x="352425" y="616744"/>
                </a:lnTo>
                <a:lnTo>
                  <a:pt x="385763" y="778669"/>
                </a:lnTo>
                <a:lnTo>
                  <a:pt x="321469" y="859632"/>
                </a:lnTo>
                <a:lnTo>
                  <a:pt x="297656" y="881063"/>
                </a:lnTo>
                <a:lnTo>
                  <a:pt x="271463" y="881063"/>
                </a:lnTo>
                <a:lnTo>
                  <a:pt x="235744" y="869157"/>
                </a:lnTo>
                <a:lnTo>
                  <a:pt x="209550" y="850107"/>
                </a:lnTo>
                <a:lnTo>
                  <a:pt x="180975" y="819150"/>
                </a:lnTo>
                <a:lnTo>
                  <a:pt x="159544" y="778669"/>
                </a:lnTo>
                <a:lnTo>
                  <a:pt x="140494" y="723900"/>
                </a:lnTo>
                <a:lnTo>
                  <a:pt x="130969" y="664369"/>
                </a:lnTo>
                <a:cubicBezTo>
                  <a:pt x="130175" y="621507"/>
                  <a:pt x="129382" y="578644"/>
                  <a:pt x="128588" y="53578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853E67-03AC-694B-8957-C600BCA7536A}"/>
              </a:ext>
            </a:extLst>
          </p:cNvPr>
          <p:cNvSpPr/>
          <p:nvPr/>
        </p:nvSpPr>
        <p:spPr>
          <a:xfrm>
            <a:off x="3986213" y="5148263"/>
            <a:ext cx="3084512" cy="501650"/>
          </a:xfrm>
          <a:custGeom>
            <a:avLst/>
            <a:gdLst>
              <a:gd name="connsiteX0" fmla="*/ 1455964 w 3083378"/>
              <a:gd name="connsiteY0" fmla="*/ 337457 h 500743"/>
              <a:gd name="connsiteX1" fmla="*/ 987878 w 3083378"/>
              <a:gd name="connsiteY1" fmla="*/ 402771 h 500743"/>
              <a:gd name="connsiteX2" fmla="*/ 664028 w 3083378"/>
              <a:gd name="connsiteY2" fmla="*/ 454478 h 500743"/>
              <a:gd name="connsiteX3" fmla="*/ 574221 w 3083378"/>
              <a:gd name="connsiteY3" fmla="*/ 468086 h 500743"/>
              <a:gd name="connsiteX4" fmla="*/ 530678 w 3083378"/>
              <a:gd name="connsiteY4" fmla="*/ 489857 h 500743"/>
              <a:gd name="connsiteX5" fmla="*/ 508907 w 3083378"/>
              <a:gd name="connsiteY5" fmla="*/ 498021 h 500743"/>
              <a:gd name="connsiteX6" fmla="*/ 487136 w 3083378"/>
              <a:gd name="connsiteY6" fmla="*/ 500743 h 500743"/>
              <a:gd name="connsiteX7" fmla="*/ 454478 w 3083378"/>
              <a:gd name="connsiteY7" fmla="*/ 498021 h 500743"/>
              <a:gd name="connsiteX8" fmla="*/ 408214 w 3083378"/>
              <a:gd name="connsiteY8" fmla="*/ 487136 h 500743"/>
              <a:gd name="connsiteX9" fmla="*/ 329293 w 3083378"/>
              <a:gd name="connsiteY9" fmla="*/ 457200 h 500743"/>
              <a:gd name="connsiteX10" fmla="*/ 174171 w 3083378"/>
              <a:gd name="connsiteY10" fmla="*/ 383721 h 500743"/>
              <a:gd name="connsiteX11" fmla="*/ 70757 w 3083378"/>
              <a:gd name="connsiteY11" fmla="*/ 318407 h 500743"/>
              <a:gd name="connsiteX12" fmla="*/ 27214 w 3083378"/>
              <a:gd name="connsiteY12" fmla="*/ 285750 h 500743"/>
              <a:gd name="connsiteX13" fmla="*/ 8164 w 3083378"/>
              <a:gd name="connsiteY13" fmla="*/ 258536 h 500743"/>
              <a:gd name="connsiteX14" fmla="*/ 0 w 3083378"/>
              <a:gd name="connsiteY14" fmla="*/ 231321 h 500743"/>
              <a:gd name="connsiteX15" fmla="*/ 5443 w 3083378"/>
              <a:gd name="connsiteY15" fmla="*/ 217714 h 500743"/>
              <a:gd name="connsiteX16" fmla="*/ 24493 w 3083378"/>
              <a:gd name="connsiteY16" fmla="*/ 204107 h 500743"/>
              <a:gd name="connsiteX17" fmla="*/ 73478 w 3083378"/>
              <a:gd name="connsiteY17" fmla="*/ 201386 h 500743"/>
              <a:gd name="connsiteX18" fmla="*/ 146957 w 3083378"/>
              <a:gd name="connsiteY18" fmla="*/ 217714 h 500743"/>
              <a:gd name="connsiteX19" fmla="*/ 269421 w 3083378"/>
              <a:gd name="connsiteY19" fmla="*/ 253093 h 500743"/>
              <a:gd name="connsiteX20" fmla="*/ 332014 w 3083378"/>
              <a:gd name="connsiteY20" fmla="*/ 266700 h 500743"/>
              <a:gd name="connsiteX21" fmla="*/ 397328 w 3083378"/>
              <a:gd name="connsiteY21" fmla="*/ 269421 h 500743"/>
              <a:gd name="connsiteX22" fmla="*/ 468086 w 3083378"/>
              <a:gd name="connsiteY22" fmla="*/ 261257 h 500743"/>
              <a:gd name="connsiteX23" fmla="*/ 669471 w 3083378"/>
              <a:gd name="connsiteY23" fmla="*/ 234043 h 500743"/>
              <a:gd name="connsiteX24" fmla="*/ 1205593 w 3083378"/>
              <a:gd name="connsiteY24" fmla="*/ 179614 h 500743"/>
              <a:gd name="connsiteX25" fmla="*/ 1880507 w 3083378"/>
              <a:gd name="connsiteY25" fmla="*/ 108857 h 500743"/>
              <a:gd name="connsiteX26" fmla="*/ 2397578 w 3083378"/>
              <a:gd name="connsiteY26" fmla="*/ 57150 h 500743"/>
              <a:gd name="connsiteX27" fmla="*/ 2533650 w 3083378"/>
              <a:gd name="connsiteY27" fmla="*/ 43543 h 500743"/>
              <a:gd name="connsiteX28" fmla="*/ 2590800 w 3083378"/>
              <a:gd name="connsiteY28" fmla="*/ 21771 h 500743"/>
              <a:gd name="connsiteX29" fmla="*/ 2647950 w 3083378"/>
              <a:gd name="connsiteY29" fmla="*/ 5443 h 500743"/>
              <a:gd name="connsiteX30" fmla="*/ 2705100 w 3083378"/>
              <a:gd name="connsiteY30" fmla="*/ 0 h 500743"/>
              <a:gd name="connsiteX31" fmla="*/ 2773136 w 3083378"/>
              <a:gd name="connsiteY31" fmla="*/ 5443 h 500743"/>
              <a:gd name="connsiteX32" fmla="*/ 2852057 w 3083378"/>
              <a:gd name="connsiteY32" fmla="*/ 27214 h 500743"/>
              <a:gd name="connsiteX33" fmla="*/ 2922814 w 3083378"/>
              <a:gd name="connsiteY33" fmla="*/ 59871 h 500743"/>
              <a:gd name="connsiteX34" fmla="*/ 3001736 w 3083378"/>
              <a:gd name="connsiteY34" fmla="*/ 108857 h 500743"/>
              <a:gd name="connsiteX35" fmla="*/ 3045278 w 3083378"/>
              <a:gd name="connsiteY35" fmla="*/ 144236 h 500743"/>
              <a:gd name="connsiteX36" fmla="*/ 3064328 w 3083378"/>
              <a:gd name="connsiteY36" fmla="*/ 174171 h 500743"/>
              <a:gd name="connsiteX37" fmla="*/ 3077936 w 3083378"/>
              <a:gd name="connsiteY37" fmla="*/ 206828 h 500743"/>
              <a:gd name="connsiteX38" fmla="*/ 3083378 w 3083378"/>
              <a:gd name="connsiteY38" fmla="*/ 244928 h 500743"/>
              <a:gd name="connsiteX39" fmla="*/ 3072493 w 3083378"/>
              <a:gd name="connsiteY39" fmla="*/ 280307 h 500743"/>
              <a:gd name="connsiteX40" fmla="*/ 3042557 w 3083378"/>
              <a:gd name="connsiteY40" fmla="*/ 304800 h 500743"/>
              <a:gd name="connsiteX41" fmla="*/ 3007178 w 3083378"/>
              <a:gd name="connsiteY41" fmla="*/ 312964 h 500743"/>
              <a:gd name="connsiteX42" fmla="*/ 2903764 w 3083378"/>
              <a:gd name="connsiteY42" fmla="*/ 310243 h 500743"/>
              <a:gd name="connsiteX43" fmla="*/ 2593521 w 3083378"/>
              <a:gd name="connsiteY43" fmla="*/ 291193 h 500743"/>
              <a:gd name="connsiteX44" fmla="*/ 2280557 w 3083378"/>
              <a:gd name="connsiteY44" fmla="*/ 291193 h 500743"/>
              <a:gd name="connsiteX45" fmla="*/ 2035628 w 3083378"/>
              <a:gd name="connsiteY45" fmla="*/ 293914 h 500743"/>
              <a:gd name="connsiteX46" fmla="*/ 1793421 w 3083378"/>
              <a:gd name="connsiteY46" fmla="*/ 307521 h 500743"/>
              <a:gd name="connsiteX47" fmla="*/ 1455964 w 3083378"/>
              <a:gd name="connsiteY47" fmla="*/ 337457 h 500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83378" h="500743">
                <a:moveTo>
                  <a:pt x="1455964" y="337457"/>
                </a:moveTo>
                <a:lnTo>
                  <a:pt x="987878" y="402771"/>
                </a:lnTo>
                <a:lnTo>
                  <a:pt x="664028" y="454478"/>
                </a:lnTo>
                <a:lnTo>
                  <a:pt x="574221" y="468086"/>
                </a:lnTo>
                <a:lnTo>
                  <a:pt x="530678" y="489857"/>
                </a:lnTo>
                <a:lnTo>
                  <a:pt x="508907" y="498021"/>
                </a:lnTo>
                <a:lnTo>
                  <a:pt x="487136" y="500743"/>
                </a:lnTo>
                <a:lnTo>
                  <a:pt x="454478" y="498021"/>
                </a:lnTo>
                <a:lnTo>
                  <a:pt x="408214" y="487136"/>
                </a:lnTo>
                <a:lnTo>
                  <a:pt x="329293" y="457200"/>
                </a:lnTo>
                <a:lnTo>
                  <a:pt x="174171" y="383721"/>
                </a:lnTo>
                <a:lnTo>
                  <a:pt x="70757" y="318407"/>
                </a:lnTo>
                <a:lnTo>
                  <a:pt x="27214" y="285750"/>
                </a:lnTo>
                <a:lnTo>
                  <a:pt x="8164" y="258536"/>
                </a:lnTo>
                <a:lnTo>
                  <a:pt x="0" y="231321"/>
                </a:lnTo>
                <a:lnTo>
                  <a:pt x="5443" y="217714"/>
                </a:lnTo>
                <a:lnTo>
                  <a:pt x="24493" y="204107"/>
                </a:lnTo>
                <a:lnTo>
                  <a:pt x="73478" y="201386"/>
                </a:lnTo>
                <a:lnTo>
                  <a:pt x="146957" y="217714"/>
                </a:lnTo>
                <a:lnTo>
                  <a:pt x="269421" y="253093"/>
                </a:lnTo>
                <a:lnTo>
                  <a:pt x="332014" y="266700"/>
                </a:lnTo>
                <a:lnTo>
                  <a:pt x="397328" y="269421"/>
                </a:lnTo>
                <a:lnTo>
                  <a:pt x="468086" y="261257"/>
                </a:lnTo>
                <a:lnTo>
                  <a:pt x="669471" y="234043"/>
                </a:lnTo>
                <a:lnTo>
                  <a:pt x="1205593" y="179614"/>
                </a:lnTo>
                <a:lnTo>
                  <a:pt x="1880507" y="108857"/>
                </a:lnTo>
                <a:lnTo>
                  <a:pt x="2397578" y="57150"/>
                </a:lnTo>
                <a:lnTo>
                  <a:pt x="2533650" y="43543"/>
                </a:lnTo>
                <a:lnTo>
                  <a:pt x="2590800" y="21771"/>
                </a:lnTo>
                <a:lnTo>
                  <a:pt x="2647950" y="5443"/>
                </a:lnTo>
                <a:lnTo>
                  <a:pt x="2705100" y="0"/>
                </a:lnTo>
                <a:lnTo>
                  <a:pt x="2773136" y="5443"/>
                </a:lnTo>
                <a:lnTo>
                  <a:pt x="2852057" y="27214"/>
                </a:lnTo>
                <a:lnTo>
                  <a:pt x="2922814" y="59871"/>
                </a:lnTo>
                <a:lnTo>
                  <a:pt x="3001736" y="108857"/>
                </a:lnTo>
                <a:lnTo>
                  <a:pt x="3045278" y="144236"/>
                </a:lnTo>
                <a:lnTo>
                  <a:pt x="3064328" y="174171"/>
                </a:lnTo>
                <a:lnTo>
                  <a:pt x="3077936" y="206828"/>
                </a:lnTo>
                <a:lnTo>
                  <a:pt x="3083378" y="244928"/>
                </a:lnTo>
                <a:lnTo>
                  <a:pt x="3072493" y="280307"/>
                </a:lnTo>
                <a:lnTo>
                  <a:pt x="3042557" y="304800"/>
                </a:lnTo>
                <a:lnTo>
                  <a:pt x="3007178" y="312964"/>
                </a:lnTo>
                <a:lnTo>
                  <a:pt x="2903764" y="310243"/>
                </a:lnTo>
                <a:lnTo>
                  <a:pt x="2593521" y="291193"/>
                </a:lnTo>
                <a:lnTo>
                  <a:pt x="2280557" y="291193"/>
                </a:lnTo>
                <a:lnTo>
                  <a:pt x="2035628" y="293914"/>
                </a:lnTo>
                <a:lnTo>
                  <a:pt x="1793421" y="307521"/>
                </a:lnTo>
                <a:lnTo>
                  <a:pt x="1455964" y="3374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0A789AB-9C51-9C4A-8424-A47B334F6EE6}"/>
              </a:ext>
            </a:extLst>
          </p:cNvPr>
          <p:cNvSpPr/>
          <p:nvPr/>
        </p:nvSpPr>
        <p:spPr>
          <a:xfrm rot="16200000">
            <a:off x="1429544" y="3421857"/>
            <a:ext cx="4197350" cy="512762"/>
          </a:xfrm>
          <a:custGeom>
            <a:avLst/>
            <a:gdLst>
              <a:gd name="connsiteX0" fmla="*/ 1443975 w 4197767"/>
              <a:gd name="connsiteY0" fmla="*/ 402477 h 511923"/>
              <a:gd name="connsiteX1" fmla="*/ 1045028 w 4197767"/>
              <a:gd name="connsiteY1" fmla="*/ 391886 h 511923"/>
              <a:gd name="connsiteX2" fmla="*/ 699039 w 4197767"/>
              <a:gd name="connsiteY2" fmla="*/ 384825 h 511923"/>
              <a:gd name="connsiteX3" fmla="*/ 254196 w 4197767"/>
              <a:gd name="connsiteY3" fmla="*/ 381294 h 511923"/>
              <a:gd name="connsiteX4" fmla="*/ 141220 w 4197767"/>
              <a:gd name="connsiteY4" fmla="*/ 381294 h 511923"/>
              <a:gd name="connsiteX5" fmla="*/ 74140 w 4197767"/>
              <a:gd name="connsiteY5" fmla="*/ 370703 h 511923"/>
              <a:gd name="connsiteX6" fmla="*/ 38835 w 4197767"/>
              <a:gd name="connsiteY6" fmla="*/ 356581 h 511923"/>
              <a:gd name="connsiteX7" fmla="*/ 14122 w 4197767"/>
              <a:gd name="connsiteY7" fmla="*/ 328337 h 511923"/>
              <a:gd name="connsiteX8" fmla="*/ 0 w 4197767"/>
              <a:gd name="connsiteY8" fmla="*/ 282440 h 511923"/>
              <a:gd name="connsiteX9" fmla="*/ 7061 w 4197767"/>
              <a:gd name="connsiteY9" fmla="*/ 233013 h 511923"/>
              <a:gd name="connsiteX10" fmla="*/ 38835 w 4197767"/>
              <a:gd name="connsiteY10" fmla="*/ 187117 h 511923"/>
              <a:gd name="connsiteX11" fmla="*/ 84732 w 4197767"/>
              <a:gd name="connsiteY11" fmla="*/ 158873 h 511923"/>
              <a:gd name="connsiteX12" fmla="*/ 144750 w 4197767"/>
              <a:gd name="connsiteY12" fmla="*/ 137689 h 511923"/>
              <a:gd name="connsiteX13" fmla="*/ 250666 w 4197767"/>
              <a:gd name="connsiteY13" fmla="*/ 105915 h 511923"/>
              <a:gd name="connsiteX14" fmla="*/ 413069 w 4197767"/>
              <a:gd name="connsiteY14" fmla="*/ 67079 h 511923"/>
              <a:gd name="connsiteX15" fmla="*/ 511923 w 4197767"/>
              <a:gd name="connsiteY15" fmla="*/ 88262 h 511923"/>
              <a:gd name="connsiteX16" fmla="*/ 614307 w 4197767"/>
              <a:gd name="connsiteY16" fmla="*/ 105915 h 511923"/>
              <a:gd name="connsiteX17" fmla="*/ 759058 w 4197767"/>
              <a:gd name="connsiteY17" fmla="*/ 130628 h 511923"/>
              <a:gd name="connsiteX18" fmla="*/ 928522 w 4197767"/>
              <a:gd name="connsiteY18" fmla="*/ 151811 h 511923"/>
              <a:gd name="connsiteX19" fmla="*/ 1140352 w 4197767"/>
              <a:gd name="connsiteY19" fmla="*/ 165934 h 511923"/>
              <a:gd name="connsiteX20" fmla="*/ 1578134 w 4197767"/>
              <a:gd name="connsiteY20" fmla="*/ 176525 h 511923"/>
              <a:gd name="connsiteX21" fmla="*/ 2301887 w 4197767"/>
              <a:gd name="connsiteY21" fmla="*/ 176525 h 511923"/>
              <a:gd name="connsiteX22" fmla="*/ 3064476 w 4197767"/>
              <a:gd name="connsiteY22" fmla="*/ 197708 h 511923"/>
              <a:gd name="connsiteX23" fmla="*/ 3417526 w 4197767"/>
              <a:gd name="connsiteY23" fmla="*/ 201239 h 511923"/>
              <a:gd name="connsiteX24" fmla="*/ 3823533 w 4197767"/>
              <a:gd name="connsiteY24" fmla="*/ 201239 h 511923"/>
              <a:gd name="connsiteX25" fmla="*/ 3932979 w 4197767"/>
              <a:gd name="connsiteY25" fmla="*/ 197708 h 511923"/>
              <a:gd name="connsiteX26" fmla="*/ 3968284 w 4197767"/>
              <a:gd name="connsiteY26" fmla="*/ 190647 h 511923"/>
              <a:gd name="connsiteX27" fmla="*/ 4010650 w 4197767"/>
              <a:gd name="connsiteY27" fmla="*/ 169464 h 511923"/>
              <a:gd name="connsiteX28" fmla="*/ 4063608 w 4197767"/>
              <a:gd name="connsiteY28" fmla="*/ 123567 h 511923"/>
              <a:gd name="connsiteX29" fmla="*/ 4084791 w 4197767"/>
              <a:gd name="connsiteY29" fmla="*/ 81201 h 511923"/>
              <a:gd name="connsiteX30" fmla="*/ 4105974 w 4197767"/>
              <a:gd name="connsiteY30" fmla="*/ 38835 h 511923"/>
              <a:gd name="connsiteX31" fmla="*/ 4130687 w 4197767"/>
              <a:gd name="connsiteY31" fmla="*/ 14122 h 511923"/>
              <a:gd name="connsiteX32" fmla="*/ 4155401 w 4197767"/>
              <a:gd name="connsiteY32" fmla="*/ 0 h 511923"/>
              <a:gd name="connsiteX33" fmla="*/ 4180114 w 4197767"/>
              <a:gd name="connsiteY33" fmla="*/ 0 h 511923"/>
              <a:gd name="connsiteX34" fmla="*/ 4194236 w 4197767"/>
              <a:gd name="connsiteY34" fmla="*/ 17652 h 511923"/>
              <a:gd name="connsiteX35" fmla="*/ 4197767 w 4197767"/>
              <a:gd name="connsiteY35" fmla="*/ 38835 h 511923"/>
              <a:gd name="connsiteX36" fmla="*/ 4190706 w 4197767"/>
              <a:gd name="connsiteY36" fmla="*/ 105915 h 511923"/>
              <a:gd name="connsiteX37" fmla="*/ 4169523 w 4197767"/>
              <a:gd name="connsiteY37" fmla="*/ 187117 h 511923"/>
              <a:gd name="connsiteX38" fmla="*/ 4141279 w 4197767"/>
              <a:gd name="connsiteY38" fmla="*/ 271849 h 511923"/>
              <a:gd name="connsiteX39" fmla="*/ 4113035 w 4197767"/>
              <a:gd name="connsiteY39" fmla="*/ 345989 h 511923"/>
              <a:gd name="connsiteX40" fmla="*/ 4070669 w 4197767"/>
              <a:gd name="connsiteY40" fmla="*/ 416599 h 511923"/>
              <a:gd name="connsiteX41" fmla="*/ 4010650 w 4197767"/>
              <a:gd name="connsiteY41" fmla="*/ 483679 h 511923"/>
              <a:gd name="connsiteX42" fmla="*/ 3975345 w 4197767"/>
              <a:gd name="connsiteY42" fmla="*/ 508392 h 511923"/>
              <a:gd name="connsiteX43" fmla="*/ 3936510 w 4197767"/>
              <a:gd name="connsiteY43" fmla="*/ 511923 h 511923"/>
              <a:gd name="connsiteX44" fmla="*/ 3883552 w 4197767"/>
              <a:gd name="connsiteY44" fmla="*/ 508392 h 511923"/>
              <a:gd name="connsiteX45" fmla="*/ 3823533 w 4197767"/>
              <a:gd name="connsiteY45" fmla="*/ 497801 h 511923"/>
              <a:gd name="connsiteX46" fmla="*/ 3745862 w 4197767"/>
              <a:gd name="connsiteY46" fmla="*/ 480148 h 511923"/>
              <a:gd name="connsiteX47" fmla="*/ 3103311 w 4197767"/>
              <a:gd name="connsiteY47" fmla="*/ 444843 h 511923"/>
              <a:gd name="connsiteX48" fmla="*/ 2919725 w 4197767"/>
              <a:gd name="connsiteY48" fmla="*/ 427191 h 511923"/>
              <a:gd name="connsiteX49" fmla="*/ 2361906 w 4197767"/>
              <a:gd name="connsiteY49" fmla="*/ 416599 h 511923"/>
              <a:gd name="connsiteX50" fmla="*/ 1443975 w 4197767"/>
              <a:gd name="connsiteY50" fmla="*/ 402477 h 51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197767" h="511923">
                <a:moveTo>
                  <a:pt x="1443975" y="402477"/>
                </a:moveTo>
                <a:lnTo>
                  <a:pt x="1045028" y="391886"/>
                </a:lnTo>
                <a:lnTo>
                  <a:pt x="699039" y="384825"/>
                </a:lnTo>
                <a:lnTo>
                  <a:pt x="254196" y="381294"/>
                </a:lnTo>
                <a:lnTo>
                  <a:pt x="141220" y="381294"/>
                </a:lnTo>
                <a:lnTo>
                  <a:pt x="74140" y="370703"/>
                </a:lnTo>
                <a:lnTo>
                  <a:pt x="38835" y="356581"/>
                </a:lnTo>
                <a:lnTo>
                  <a:pt x="14122" y="328337"/>
                </a:lnTo>
                <a:lnTo>
                  <a:pt x="0" y="282440"/>
                </a:lnTo>
                <a:lnTo>
                  <a:pt x="7061" y="233013"/>
                </a:lnTo>
                <a:lnTo>
                  <a:pt x="38835" y="187117"/>
                </a:lnTo>
                <a:lnTo>
                  <a:pt x="84732" y="158873"/>
                </a:lnTo>
                <a:lnTo>
                  <a:pt x="144750" y="137689"/>
                </a:lnTo>
                <a:lnTo>
                  <a:pt x="250666" y="105915"/>
                </a:lnTo>
                <a:lnTo>
                  <a:pt x="413069" y="67079"/>
                </a:lnTo>
                <a:lnTo>
                  <a:pt x="511923" y="88262"/>
                </a:lnTo>
                <a:lnTo>
                  <a:pt x="614307" y="105915"/>
                </a:lnTo>
                <a:lnTo>
                  <a:pt x="759058" y="130628"/>
                </a:lnTo>
                <a:lnTo>
                  <a:pt x="928522" y="151811"/>
                </a:lnTo>
                <a:lnTo>
                  <a:pt x="1140352" y="165934"/>
                </a:lnTo>
                <a:lnTo>
                  <a:pt x="1578134" y="176525"/>
                </a:lnTo>
                <a:lnTo>
                  <a:pt x="2301887" y="176525"/>
                </a:lnTo>
                <a:lnTo>
                  <a:pt x="3064476" y="197708"/>
                </a:lnTo>
                <a:lnTo>
                  <a:pt x="3417526" y="201239"/>
                </a:lnTo>
                <a:lnTo>
                  <a:pt x="3823533" y="201239"/>
                </a:lnTo>
                <a:lnTo>
                  <a:pt x="3932979" y="197708"/>
                </a:lnTo>
                <a:lnTo>
                  <a:pt x="3968284" y="190647"/>
                </a:lnTo>
                <a:lnTo>
                  <a:pt x="4010650" y="169464"/>
                </a:lnTo>
                <a:lnTo>
                  <a:pt x="4063608" y="123567"/>
                </a:lnTo>
                <a:lnTo>
                  <a:pt x="4084791" y="81201"/>
                </a:lnTo>
                <a:lnTo>
                  <a:pt x="4105974" y="38835"/>
                </a:lnTo>
                <a:lnTo>
                  <a:pt x="4130687" y="14122"/>
                </a:lnTo>
                <a:lnTo>
                  <a:pt x="4155401" y="0"/>
                </a:lnTo>
                <a:lnTo>
                  <a:pt x="4180114" y="0"/>
                </a:lnTo>
                <a:lnTo>
                  <a:pt x="4194236" y="17652"/>
                </a:lnTo>
                <a:lnTo>
                  <a:pt x="4197767" y="38835"/>
                </a:lnTo>
                <a:lnTo>
                  <a:pt x="4190706" y="105915"/>
                </a:lnTo>
                <a:lnTo>
                  <a:pt x="4169523" y="187117"/>
                </a:lnTo>
                <a:lnTo>
                  <a:pt x="4141279" y="271849"/>
                </a:lnTo>
                <a:lnTo>
                  <a:pt x="4113035" y="345989"/>
                </a:lnTo>
                <a:lnTo>
                  <a:pt x="4070669" y="416599"/>
                </a:lnTo>
                <a:lnTo>
                  <a:pt x="4010650" y="483679"/>
                </a:lnTo>
                <a:lnTo>
                  <a:pt x="3975345" y="508392"/>
                </a:lnTo>
                <a:lnTo>
                  <a:pt x="3936510" y="511923"/>
                </a:lnTo>
                <a:lnTo>
                  <a:pt x="3883552" y="508392"/>
                </a:lnTo>
                <a:lnTo>
                  <a:pt x="3823533" y="497801"/>
                </a:lnTo>
                <a:lnTo>
                  <a:pt x="3745862" y="480148"/>
                </a:lnTo>
                <a:lnTo>
                  <a:pt x="3103311" y="444843"/>
                </a:lnTo>
                <a:lnTo>
                  <a:pt x="2919725" y="427191"/>
                </a:lnTo>
                <a:lnTo>
                  <a:pt x="2361906" y="416599"/>
                </a:lnTo>
                <a:lnTo>
                  <a:pt x="1443975" y="40247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6B06767-E743-3740-BD24-73C02E613390}"/>
              </a:ext>
            </a:extLst>
          </p:cNvPr>
          <p:cNvSpPr/>
          <p:nvPr/>
        </p:nvSpPr>
        <p:spPr>
          <a:xfrm rot="16200000">
            <a:off x="2096294" y="3212306"/>
            <a:ext cx="1862138" cy="1057275"/>
          </a:xfrm>
          <a:custGeom>
            <a:avLst/>
            <a:gdLst>
              <a:gd name="connsiteX0" fmla="*/ 571500 w 1862138"/>
              <a:gd name="connsiteY0" fmla="*/ 533400 h 1057275"/>
              <a:gd name="connsiteX1" fmla="*/ 423863 w 1862138"/>
              <a:gd name="connsiteY1" fmla="*/ 431006 h 1057275"/>
              <a:gd name="connsiteX2" fmla="*/ 269081 w 1862138"/>
              <a:gd name="connsiteY2" fmla="*/ 304800 h 1057275"/>
              <a:gd name="connsiteX3" fmla="*/ 126206 w 1862138"/>
              <a:gd name="connsiteY3" fmla="*/ 169068 h 1057275"/>
              <a:gd name="connsiteX4" fmla="*/ 33338 w 1862138"/>
              <a:gd name="connsiteY4" fmla="*/ 85725 h 1057275"/>
              <a:gd name="connsiteX5" fmla="*/ 11906 w 1862138"/>
              <a:gd name="connsiteY5" fmla="*/ 61912 h 1057275"/>
              <a:gd name="connsiteX6" fmla="*/ 0 w 1862138"/>
              <a:gd name="connsiteY6" fmla="*/ 33337 h 1057275"/>
              <a:gd name="connsiteX7" fmla="*/ 0 w 1862138"/>
              <a:gd name="connsiteY7" fmla="*/ 14287 h 1057275"/>
              <a:gd name="connsiteX8" fmla="*/ 7144 w 1862138"/>
              <a:gd name="connsiteY8" fmla="*/ 2381 h 1057275"/>
              <a:gd name="connsiteX9" fmla="*/ 28575 w 1862138"/>
              <a:gd name="connsiteY9" fmla="*/ 0 h 1057275"/>
              <a:gd name="connsiteX10" fmla="*/ 69056 w 1862138"/>
              <a:gd name="connsiteY10" fmla="*/ 16668 h 1057275"/>
              <a:gd name="connsiteX11" fmla="*/ 233363 w 1862138"/>
              <a:gd name="connsiteY11" fmla="*/ 123825 h 1057275"/>
              <a:gd name="connsiteX12" fmla="*/ 452438 w 1862138"/>
              <a:gd name="connsiteY12" fmla="*/ 261937 h 1057275"/>
              <a:gd name="connsiteX13" fmla="*/ 673894 w 1862138"/>
              <a:gd name="connsiteY13" fmla="*/ 390525 h 1057275"/>
              <a:gd name="connsiteX14" fmla="*/ 940594 w 1862138"/>
              <a:gd name="connsiteY14" fmla="*/ 542925 h 1057275"/>
              <a:gd name="connsiteX15" fmla="*/ 1178719 w 1862138"/>
              <a:gd name="connsiteY15" fmla="*/ 666750 h 1057275"/>
              <a:gd name="connsiteX16" fmla="*/ 1507331 w 1862138"/>
              <a:gd name="connsiteY16" fmla="*/ 828675 h 1057275"/>
              <a:gd name="connsiteX17" fmla="*/ 1840706 w 1862138"/>
              <a:gd name="connsiteY17" fmla="*/ 978693 h 1057275"/>
              <a:gd name="connsiteX18" fmla="*/ 1862138 w 1862138"/>
              <a:gd name="connsiteY18" fmla="*/ 1057275 h 1057275"/>
              <a:gd name="connsiteX19" fmla="*/ 1340644 w 1862138"/>
              <a:gd name="connsiteY19" fmla="*/ 1050131 h 1057275"/>
              <a:gd name="connsiteX20" fmla="*/ 1097756 w 1862138"/>
              <a:gd name="connsiteY20" fmla="*/ 885825 h 1057275"/>
              <a:gd name="connsiteX21" fmla="*/ 909638 w 1862138"/>
              <a:gd name="connsiteY21" fmla="*/ 759618 h 1057275"/>
              <a:gd name="connsiteX22" fmla="*/ 721519 w 1862138"/>
              <a:gd name="connsiteY22" fmla="*/ 635793 h 1057275"/>
              <a:gd name="connsiteX23" fmla="*/ 571500 w 1862138"/>
              <a:gd name="connsiteY23" fmla="*/ 533400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62138" h="1057275">
                <a:moveTo>
                  <a:pt x="571500" y="533400"/>
                </a:moveTo>
                <a:lnTo>
                  <a:pt x="423863" y="431006"/>
                </a:lnTo>
                <a:lnTo>
                  <a:pt x="269081" y="304800"/>
                </a:lnTo>
                <a:lnTo>
                  <a:pt x="126206" y="169068"/>
                </a:lnTo>
                <a:lnTo>
                  <a:pt x="33338" y="85725"/>
                </a:lnTo>
                <a:lnTo>
                  <a:pt x="11906" y="61912"/>
                </a:lnTo>
                <a:lnTo>
                  <a:pt x="0" y="33337"/>
                </a:lnTo>
                <a:lnTo>
                  <a:pt x="0" y="14287"/>
                </a:lnTo>
                <a:lnTo>
                  <a:pt x="7144" y="2381"/>
                </a:lnTo>
                <a:lnTo>
                  <a:pt x="28575" y="0"/>
                </a:lnTo>
                <a:lnTo>
                  <a:pt x="69056" y="16668"/>
                </a:lnTo>
                <a:lnTo>
                  <a:pt x="233363" y="123825"/>
                </a:lnTo>
                <a:lnTo>
                  <a:pt x="452438" y="261937"/>
                </a:lnTo>
                <a:lnTo>
                  <a:pt x="673894" y="390525"/>
                </a:lnTo>
                <a:lnTo>
                  <a:pt x="940594" y="542925"/>
                </a:lnTo>
                <a:lnTo>
                  <a:pt x="1178719" y="666750"/>
                </a:lnTo>
                <a:lnTo>
                  <a:pt x="1507331" y="828675"/>
                </a:lnTo>
                <a:lnTo>
                  <a:pt x="1840706" y="978693"/>
                </a:lnTo>
                <a:lnTo>
                  <a:pt x="1862138" y="1057275"/>
                </a:lnTo>
                <a:lnTo>
                  <a:pt x="1340644" y="1050131"/>
                </a:lnTo>
                <a:lnTo>
                  <a:pt x="1097756" y="885825"/>
                </a:lnTo>
                <a:lnTo>
                  <a:pt x="909638" y="759618"/>
                </a:lnTo>
                <a:lnTo>
                  <a:pt x="721519" y="635793"/>
                </a:lnTo>
                <a:lnTo>
                  <a:pt x="571500" y="533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EF9D9D8-2B40-C64F-A82C-3C667B99BA52}"/>
              </a:ext>
            </a:extLst>
          </p:cNvPr>
          <p:cNvSpPr/>
          <p:nvPr/>
        </p:nvSpPr>
        <p:spPr>
          <a:xfrm>
            <a:off x="3603625" y="2952750"/>
            <a:ext cx="649288" cy="566738"/>
          </a:xfrm>
          <a:custGeom>
            <a:avLst/>
            <a:gdLst>
              <a:gd name="connsiteX0" fmla="*/ 388144 w 650082"/>
              <a:gd name="connsiteY0" fmla="*/ 476250 h 566738"/>
              <a:gd name="connsiteX1" fmla="*/ 316707 w 650082"/>
              <a:gd name="connsiteY1" fmla="*/ 423863 h 566738"/>
              <a:gd name="connsiteX2" fmla="*/ 259557 w 650082"/>
              <a:gd name="connsiteY2" fmla="*/ 373856 h 566738"/>
              <a:gd name="connsiteX3" fmla="*/ 188119 w 650082"/>
              <a:gd name="connsiteY3" fmla="*/ 307181 h 566738"/>
              <a:gd name="connsiteX4" fmla="*/ 102394 w 650082"/>
              <a:gd name="connsiteY4" fmla="*/ 228600 h 566738"/>
              <a:gd name="connsiteX5" fmla="*/ 4763 w 650082"/>
              <a:gd name="connsiteY5" fmla="*/ 152400 h 566738"/>
              <a:gd name="connsiteX6" fmla="*/ 0 w 650082"/>
              <a:gd name="connsiteY6" fmla="*/ 0 h 566738"/>
              <a:gd name="connsiteX7" fmla="*/ 121444 w 650082"/>
              <a:gd name="connsiteY7" fmla="*/ 73819 h 566738"/>
              <a:gd name="connsiteX8" fmla="*/ 211932 w 650082"/>
              <a:gd name="connsiteY8" fmla="*/ 121444 h 566738"/>
              <a:gd name="connsiteX9" fmla="*/ 309563 w 650082"/>
              <a:gd name="connsiteY9" fmla="*/ 161925 h 566738"/>
              <a:gd name="connsiteX10" fmla="*/ 388144 w 650082"/>
              <a:gd name="connsiteY10" fmla="*/ 192881 h 566738"/>
              <a:gd name="connsiteX11" fmla="*/ 471488 w 650082"/>
              <a:gd name="connsiteY11" fmla="*/ 221456 h 566738"/>
              <a:gd name="connsiteX12" fmla="*/ 535782 w 650082"/>
              <a:gd name="connsiteY12" fmla="*/ 247650 h 566738"/>
              <a:gd name="connsiteX13" fmla="*/ 550069 w 650082"/>
              <a:gd name="connsiteY13" fmla="*/ 257175 h 566738"/>
              <a:gd name="connsiteX14" fmla="*/ 569119 w 650082"/>
              <a:gd name="connsiteY14" fmla="*/ 278606 h 566738"/>
              <a:gd name="connsiteX15" fmla="*/ 595313 w 650082"/>
              <a:gd name="connsiteY15" fmla="*/ 316706 h 566738"/>
              <a:gd name="connsiteX16" fmla="*/ 616744 w 650082"/>
              <a:gd name="connsiteY16" fmla="*/ 361950 h 566738"/>
              <a:gd name="connsiteX17" fmla="*/ 640557 w 650082"/>
              <a:gd name="connsiteY17" fmla="*/ 414338 h 566738"/>
              <a:gd name="connsiteX18" fmla="*/ 650082 w 650082"/>
              <a:gd name="connsiteY18" fmla="*/ 464344 h 566738"/>
              <a:gd name="connsiteX19" fmla="*/ 647700 w 650082"/>
              <a:gd name="connsiteY19" fmla="*/ 502444 h 566738"/>
              <a:gd name="connsiteX20" fmla="*/ 635794 w 650082"/>
              <a:gd name="connsiteY20" fmla="*/ 533400 h 566738"/>
              <a:gd name="connsiteX21" fmla="*/ 614363 w 650082"/>
              <a:gd name="connsiteY21" fmla="*/ 559594 h 566738"/>
              <a:gd name="connsiteX22" fmla="*/ 597694 w 650082"/>
              <a:gd name="connsiteY22" fmla="*/ 566738 h 566738"/>
              <a:gd name="connsiteX23" fmla="*/ 554832 w 650082"/>
              <a:gd name="connsiteY23" fmla="*/ 566738 h 566738"/>
              <a:gd name="connsiteX24" fmla="*/ 531019 w 650082"/>
              <a:gd name="connsiteY24" fmla="*/ 561975 h 566738"/>
              <a:gd name="connsiteX25" fmla="*/ 497682 w 650082"/>
              <a:gd name="connsiteY25" fmla="*/ 550069 h 566738"/>
              <a:gd name="connsiteX26" fmla="*/ 459582 w 650082"/>
              <a:gd name="connsiteY26" fmla="*/ 526256 h 566738"/>
              <a:gd name="connsiteX27" fmla="*/ 388144 w 650082"/>
              <a:gd name="connsiteY27" fmla="*/ 47625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50082" h="566738">
                <a:moveTo>
                  <a:pt x="388144" y="476250"/>
                </a:moveTo>
                <a:lnTo>
                  <a:pt x="316707" y="423863"/>
                </a:lnTo>
                <a:lnTo>
                  <a:pt x="259557" y="373856"/>
                </a:lnTo>
                <a:lnTo>
                  <a:pt x="188119" y="307181"/>
                </a:lnTo>
                <a:lnTo>
                  <a:pt x="102394" y="228600"/>
                </a:lnTo>
                <a:lnTo>
                  <a:pt x="4763" y="152400"/>
                </a:lnTo>
                <a:lnTo>
                  <a:pt x="0" y="0"/>
                </a:lnTo>
                <a:lnTo>
                  <a:pt x="121444" y="73819"/>
                </a:lnTo>
                <a:lnTo>
                  <a:pt x="211932" y="121444"/>
                </a:lnTo>
                <a:lnTo>
                  <a:pt x="309563" y="161925"/>
                </a:lnTo>
                <a:lnTo>
                  <a:pt x="388144" y="192881"/>
                </a:lnTo>
                <a:lnTo>
                  <a:pt x="471488" y="221456"/>
                </a:lnTo>
                <a:lnTo>
                  <a:pt x="535782" y="247650"/>
                </a:lnTo>
                <a:lnTo>
                  <a:pt x="550069" y="257175"/>
                </a:lnTo>
                <a:lnTo>
                  <a:pt x="569119" y="278606"/>
                </a:lnTo>
                <a:lnTo>
                  <a:pt x="595313" y="316706"/>
                </a:lnTo>
                <a:lnTo>
                  <a:pt x="616744" y="361950"/>
                </a:lnTo>
                <a:lnTo>
                  <a:pt x="640557" y="414338"/>
                </a:lnTo>
                <a:lnTo>
                  <a:pt x="650082" y="464344"/>
                </a:lnTo>
                <a:cubicBezTo>
                  <a:pt x="647647" y="500855"/>
                  <a:pt x="647700" y="488130"/>
                  <a:pt x="647700" y="502444"/>
                </a:cubicBezTo>
                <a:lnTo>
                  <a:pt x="635794" y="533400"/>
                </a:lnTo>
                <a:lnTo>
                  <a:pt x="614363" y="559594"/>
                </a:lnTo>
                <a:lnTo>
                  <a:pt x="597694" y="566738"/>
                </a:lnTo>
                <a:lnTo>
                  <a:pt x="554832" y="566738"/>
                </a:lnTo>
                <a:lnTo>
                  <a:pt x="531019" y="561975"/>
                </a:lnTo>
                <a:lnTo>
                  <a:pt x="497682" y="550069"/>
                </a:lnTo>
                <a:lnTo>
                  <a:pt x="459582" y="526256"/>
                </a:lnTo>
                <a:lnTo>
                  <a:pt x="388144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F196123-C22E-4C47-B986-867DAC1D9E32}"/>
              </a:ext>
            </a:extLst>
          </p:cNvPr>
          <p:cNvSpPr/>
          <p:nvPr/>
        </p:nvSpPr>
        <p:spPr>
          <a:xfrm>
            <a:off x="4879975" y="2124075"/>
            <a:ext cx="757238" cy="893763"/>
          </a:xfrm>
          <a:custGeom>
            <a:avLst/>
            <a:gdLst>
              <a:gd name="connsiteX0" fmla="*/ 378619 w 757238"/>
              <a:gd name="connsiteY0" fmla="*/ 614363 h 892969"/>
              <a:gd name="connsiteX1" fmla="*/ 130969 w 757238"/>
              <a:gd name="connsiteY1" fmla="*/ 892969 h 892969"/>
              <a:gd name="connsiteX2" fmla="*/ 0 w 757238"/>
              <a:gd name="connsiteY2" fmla="*/ 842963 h 892969"/>
              <a:gd name="connsiteX3" fmla="*/ 54769 w 757238"/>
              <a:gd name="connsiteY3" fmla="*/ 764381 h 892969"/>
              <a:gd name="connsiteX4" fmla="*/ 142875 w 757238"/>
              <a:gd name="connsiteY4" fmla="*/ 635794 h 892969"/>
              <a:gd name="connsiteX5" fmla="*/ 235744 w 757238"/>
              <a:gd name="connsiteY5" fmla="*/ 495300 h 892969"/>
              <a:gd name="connsiteX6" fmla="*/ 328613 w 757238"/>
              <a:gd name="connsiteY6" fmla="*/ 338138 h 892969"/>
              <a:gd name="connsiteX7" fmla="*/ 402432 w 757238"/>
              <a:gd name="connsiteY7" fmla="*/ 192881 h 892969"/>
              <a:gd name="connsiteX8" fmla="*/ 352425 w 757238"/>
              <a:gd name="connsiteY8" fmla="*/ 64294 h 892969"/>
              <a:gd name="connsiteX9" fmla="*/ 602457 w 757238"/>
              <a:gd name="connsiteY9" fmla="*/ 0 h 892969"/>
              <a:gd name="connsiteX10" fmla="*/ 709613 w 757238"/>
              <a:gd name="connsiteY10" fmla="*/ 121444 h 892969"/>
              <a:gd name="connsiteX11" fmla="*/ 723900 w 757238"/>
              <a:gd name="connsiteY11" fmla="*/ 135731 h 892969"/>
              <a:gd name="connsiteX12" fmla="*/ 740569 w 757238"/>
              <a:gd name="connsiteY12" fmla="*/ 159544 h 892969"/>
              <a:gd name="connsiteX13" fmla="*/ 750094 w 757238"/>
              <a:gd name="connsiteY13" fmla="*/ 178594 h 892969"/>
              <a:gd name="connsiteX14" fmla="*/ 754857 w 757238"/>
              <a:gd name="connsiteY14" fmla="*/ 197644 h 892969"/>
              <a:gd name="connsiteX15" fmla="*/ 757238 w 757238"/>
              <a:gd name="connsiteY15" fmla="*/ 221456 h 892969"/>
              <a:gd name="connsiteX16" fmla="*/ 747713 w 757238"/>
              <a:gd name="connsiteY16" fmla="*/ 250031 h 892969"/>
              <a:gd name="connsiteX17" fmla="*/ 728663 w 757238"/>
              <a:gd name="connsiteY17" fmla="*/ 271463 h 892969"/>
              <a:gd name="connsiteX18" fmla="*/ 695325 w 757238"/>
              <a:gd name="connsiteY18" fmla="*/ 285750 h 892969"/>
              <a:gd name="connsiteX19" fmla="*/ 378619 w 757238"/>
              <a:gd name="connsiteY19" fmla="*/ 614363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57238" h="892969">
                <a:moveTo>
                  <a:pt x="378619" y="614363"/>
                </a:moveTo>
                <a:lnTo>
                  <a:pt x="130969" y="892969"/>
                </a:lnTo>
                <a:lnTo>
                  <a:pt x="0" y="842963"/>
                </a:lnTo>
                <a:lnTo>
                  <a:pt x="54769" y="764381"/>
                </a:lnTo>
                <a:lnTo>
                  <a:pt x="142875" y="635794"/>
                </a:lnTo>
                <a:lnTo>
                  <a:pt x="235744" y="495300"/>
                </a:lnTo>
                <a:lnTo>
                  <a:pt x="328613" y="338138"/>
                </a:lnTo>
                <a:lnTo>
                  <a:pt x="402432" y="192881"/>
                </a:lnTo>
                <a:lnTo>
                  <a:pt x="352425" y="64294"/>
                </a:lnTo>
                <a:lnTo>
                  <a:pt x="602457" y="0"/>
                </a:lnTo>
                <a:lnTo>
                  <a:pt x="709613" y="121444"/>
                </a:lnTo>
                <a:lnTo>
                  <a:pt x="723900" y="135731"/>
                </a:lnTo>
                <a:lnTo>
                  <a:pt x="740569" y="159544"/>
                </a:lnTo>
                <a:lnTo>
                  <a:pt x="750094" y="178594"/>
                </a:lnTo>
                <a:lnTo>
                  <a:pt x="754857" y="197644"/>
                </a:lnTo>
                <a:lnTo>
                  <a:pt x="757238" y="221456"/>
                </a:lnTo>
                <a:lnTo>
                  <a:pt x="747713" y="250031"/>
                </a:lnTo>
                <a:lnTo>
                  <a:pt x="728663" y="271463"/>
                </a:lnTo>
                <a:lnTo>
                  <a:pt x="695325" y="285750"/>
                </a:lnTo>
                <a:lnTo>
                  <a:pt x="378619" y="614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E5EA151-9BE7-3746-927B-25E36DDB31B7}"/>
              </a:ext>
            </a:extLst>
          </p:cNvPr>
          <p:cNvSpPr/>
          <p:nvPr/>
        </p:nvSpPr>
        <p:spPr>
          <a:xfrm rot="16200000">
            <a:off x="4208463" y="3621088"/>
            <a:ext cx="2211387" cy="871537"/>
          </a:xfrm>
          <a:custGeom>
            <a:avLst/>
            <a:gdLst>
              <a:gd name="connsiteX0" fmla="*/ 1307306 w 2212181"/>
              <a:gd name="connsiteY0" fmla="*/ 647700 h 871538"/>
              <a:gd name="connsiteX1" fmla="*/ 1481137 w 2212181"/>
              <a:gd name="connsiteY1" fmla="*/ 652463 h 871538"/>
              <a:gd name="connsiteX2" fmla="*/ 1547812 w 2212181"/>
              <a:gd name="connsiteY2" fmla="*/ 650082 h 871538"/>
              <a:gd name="connsiteX3" fmla="*/ 1604962 w 2212181"/>
              <a:gd name="connsiteY3" fmla="*/ 645319 h 871538"/>
              <a:gd name="connsiteX4" fmla="*/ 1669256 w 2212181"/>
              <a:gd name="connsiteY4" fmla="*/ 633413 h 871538"/>
              <a:gd name="connsiteX5" fmla="*/ 1726406 w 2212181"/>
              <a:gd name="connsiteY5" fmla="*/ 616744 h 871538"/>
              <a:gd name="connsiteX6" fmla="*/ 1778793 w 2212181"/>
              <a:gd name="connsiteY6" fmla="*/ 600075 h 871538"/>
              <a:gd name="connsiteX7" fmla="*/ 1840706 w 2212181"/>
              <a:gd name="connsiteY7" fmla="*/ 569119 h 871538"/>
              <a:gd name="connsiteX8" fmla="*/ 1881187 w 2212181"/>
              <a:gd name="connsiteY8" fmla="*/ 542925 h 871538"/>
              <a:gd name="connsiteX9" fmla="*/ 1914525 w 2212181"/>
              <a:gd name="connsiteY9" fmla="*/ 516732 h 871538"/>
              <a:gd name="connsiteX10" fmla="*/ 1959768 w 2212181"/>
              <a:gd name="connsiteY10" fmla="*/ 454819 h 871538"/>
              <a:gd name="connsiteX11" fmla="*/ 1988343 w 2212181"/>
              <a:gd name="connsiteY11" fmla="*/ 402432 h 871538"/>
              <a:gd name="connsiteX12" fmla="*/ 2007393 w 2212181"/>
              <a:gd name="connsiteY12" fmla="*/ 350044 h 871538"/>
              <a:gd name="connsiteX13" fmla="*/ 2024062 w 2212181"/>
              <a:gd name="connsiteY13" fmla="*/ 276225 h 871538"/>
              <a:gd name="connsiteX14" fmla="*/ 2038350 w 2212181"/>
              <a:gd name="connsiteY14" fmla="*/ 200025 h 871538"/>
              <a:gd name="connsiteX15" fmla="*/ 2045493 w 2212181"/>
              <a:gd name="connsiteY15" fmla="*/ 111919 h 871538"/>
              <a:gd name="connsiteX16" fmla="*/ 2045493 w 2212181"/>
              <a:gd name="connsiteY16" fmla="*/ 66675 h 871538"/>
              <a:gd name="connsiteX17" fmla="*/ 2047875 w 2212181"/>
              <a:gd name="connsiteY17" fmla="*/ 47625 h 871538"/>
              <a:gd name="connsiteX18" fmla="*/ 2057400 w 2212181"/>
              <a:gd name="connsiteY18" fmla="*/ 30957 h 871538"/>
              <a:gd name="connsiteX19" fmla="*/ 2078831 w 2212181"/>
              <a:gd name="connsiteY19" fmla="*/ 14288 h 871538"/>
              <a:gd name="connsiteX20" fmla="*/ 2121693 w 2212181"/>
              <a:gd name="connsiteY20" fmla="*/ 2382 h 871538"/>
              <a:gd name="connsiteX21" fmla="*/ 2181225 w 2212181"/>
              <a:gd name="connsiteY21" fmla="*/ 0 h 871538"/>
              <a:gd name="connsiteX22" fmla="*/ 2212181 w 2212181"/>
              <a:gd name="connsiteY22" fmla="*/ 11907 h 871538"/>
              <a:gd name="connsiteX23" fmla="*/ 2200275 w 2212181"/>
              <a:gd name="connsiteY23" fmla="*/ 180975 h 871538"/>
              <a:gd name="connsiteX24" fmla="*/ 2178843 w 2212181"/>
              <a:gd name="connsiteY24" fmla="*/ 257175 h 871538"/>
              <a:gd name="connsiteX25" fmla="*/ 2140743 w 2212181"/>
              <a:gd name="connsiteY25" fmla="*/ 366713 h 871538"/>
              <a:gd name="connsiteX26" fmla="*/ 2095500 w 2212181"/>
              <a:gd name="connsiteY26" fmla="*/ 466725 h 871538"/>
              <a:gd name="connsiteX27" fmla="*/ 2028825 w 2212181"/>
              <a:gd name="connsiteY27" fmla="*/ 571500 h 871538"/>
              <a:gd name="connsiteX28" fmla="*/ 1950243 w 2212181"/>
              <a:gd name="connsiteY28" fmla="*/ 661988 h 871538"/>
              <a:gd name="connsiteX29" fmla="*/ 1838325 w 2212181"/>
              <a:gd name="connsiteY29" fmla="*/ 738188 h 871538"/>
              <a:gd name="connsiteX30" fmla="*/ 1712118 w 2212181"/>
              <a:gd name="connsiteY30" fmla="*/ 790575 h 871538"/>
              <a:gd name="connsiteX31" fmla="*/ 1585912 w 2212181"/>
              <a:gd name="connsiteY31" fmla="*/ 821532 h 871538"/>
              <a:gd name="connsiteX32" fmla="*/ 1428750 w 2212181"/>
              <a:gd name="connsiteY32" fmla="*/ 850107 h 871538"/>
              <a:gd name="connsiteX33" fmla="*/ 1312068 w 2212181"/>
              <a:gd name="connsiteY33" fmla="*/ 859632 h 871538"/>
              <a:gd name="connsiteX34" fmla="*/ 1138237 w 2212181"/>
              <a:gd name="connsiteY34" fmla="*/ 871538 h 871538"/>
              <a:gd name="connsiteX35" fmla="*/ 950118 w 2212181"/>
              <a:gd name="connsiteY35" fmla="*/ 869157 h 871538"/>
              <a:gd name="connsiteX36" fmla="*/ 819150 w 2212181"/>
              <a:gd name="connsiteY36" fmla="*/ 852488 h 871538"/>
              <a:gd name="connsiteX37" fmla="*/ 669131 w 2212181"/>
              <a:gd name="connsiteY37" fmla="*/ 835819 h 871538"/>
              <a:gd name="connsiteX38" fmla="*/ 447675 w 2212181"/>
              <a:gd name="connsiteY38" fmla="*/ 795338 h 871538"/>
              <a:gd name="connsiteX39" fmla="*/ 369093 w 2212181"/>
              <a:gd name="connsiteY39" fmla="*/ 781050 h 871538"/>
              <a:gd name="connsiteX40" fmla="*/ 295275 w 2212181"/>
              <a:gd name="connsiteY40" fmla="*/ 759619 h 871538"/>
              <a:gd name="connsiteX41" fmla="*/ 209550 w 2212181"/>
              <a:gd name="connsiteY41" fmla="*/ 728663 h 871538"/>
              <a:gd name="connsiteX42" fmla="*/ 142875 w 2212181"/>
              <a:gd name="connsiteY42" fmla="*/ 700088 h 871538"/>
              <a:gd name="connsiteX43" fmla="*/ 90487 w 2212181"/>
              <a:gd name="connsiteY43" fmla="*/ 681038 h 871538"/>
              <a:gd name="connsiteX44" fmla="*/ 42862 w 2212181"/>
              <a:gd name="connsiteY44" fmla="*/ 652463 h 871538"/>
              <a:gd name="connsiteX45" fmla="*/ 19050 w 2212181"/>
              <a:gd name="connsiteY45" fmla="*/ 628650 h 871538"/>
              <a:gd name="connsiteX46" fmla="*/ 4762 w 2212181"/>
              <a:gd name="connsiteY46" fmla="*/ 604838 h 871538"/>
              <a:gd name="connsiteX47" fmla="*/ 0 w 2212181"/>
              <a:gd name="connsiteY47" fmla="*/ 576263 h 871538"/>
              <a:gd name="connsiteX48" fmla="*/ 7143 w 2212181"/>
              <a:gd name="connsiteY48" fmla="*/ 542925 h 871538"/>
              <a:gd name="connsiteX49" fmla="*/ 35718 w 2212181"/>
              <a:gd name="connsiteY49" fmla="*/ 516732 h 871538"/>
              <a:gd name="connsiteX50" fmla="*/ 119062 w 2212181"/>
              <a:gd name="connsiteY50" fmla="*/ 450057 h 871538"/>
              <a:gd name="connsiteX51" fmla="*/ 552450 w 2212181"/>
              <a:gd name="connsiteY51" fmla="*/ 550069 h 871538"/>
              <a:gd name="connsiteX52" fmla="*/ 614362 w 2212181"/>
              <a:gd name="connsiteY52" fmla="*/ 576263 h 871538"/>
              <a:gd name="connsiteX53" fmla="*/ 702468 w 2212181"/>
              <a:gd name="connsiteY53" fmla="*/ 597694 h 871538"/>
              <a:gd name="connsiteX54" fmla="*/ 783431 w 2212181"/>
              <a:gd name="connsiteY54" fmla="*/ 614363 h 871538"/>
              <a:gd name="connsiteX55" fmla="*/ 931068 w 2212181"/>
              <a:gd name="connsiteY55" fmla="*/ 628650 h 871538"/>
              <a:gd name="connsiteX56" fmla="*/ 1078706 w 2212181"/>
              <a:gd name="connsiteY56" fmla="*/ 640557 h 871538"/>
              <a:gd name="connsiteX57" fmla="*/ 1307306 w 2212181"/>
              <a:gd name="connsiteY57" fmla="*/ 647700 h 87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12181" h="871538">
                <a:moveTo>
                  <a:pt x="1307306" y="647700"/>
                </a:moveTo>
                <a:lnTo>
                  <a:pt x="1481137" y="652463"/>
                </a:lnTo>
                <a:lnTo>
                  <a:pt x="1547812" y="650082"/>
                </a:lnTo>
                <a:lnTo>
                  <a:pt x="1604962" y="645319"/>
                </a:lnTo>
                <a:lnTo>
                  <a:pt x="1669256" y="633413"/>
                </a:lnTo>
                <a:lnTo>
                  <a:pt x="1726406" y="616744"/>
                </a:lnTo>
                <a:lnTo>
                  <a:pt x="1778793" y="600075"/>
                </a:lnTo>
                <a:lnTo>
                  <a:pt x="1840706" y="569119"/>
                </a:lnTo>
                <a:lnTo>
                  <a:pt x="1881187" y="542925"/>
                </a:lnTo>
                <a:lnTo>
                  <a:pt x="1914525" y="516732"/>
                </a:lnTo>
                <a:lnTo>
                  <a:pt x="1959768" y="454819"/>
                </a:lnTo>
                <a:lnTo>
                  <a:pt x="1988343" y="402432"/>
                </a:lnTo>
                <a:lnTo>
                  <a:pt x="2007393" y="350044"/>
                </a:lnTo>
                <a:lnTo>
                  <a:pt x="2024062" y="276225"/>
                </a:lnTo>
                <a:lnTo>
                  <a:pt x="2038350" y="200025"/>
                </a:lnTo>
                <a:lnTo>
                  <a:pt x="2045493" y="111919"/>
                </a:lnTo>
                <a:lnTo>
                  <a:pt x="2045493" y="66675"/>
                </a:lnTo>
                <a:lnTo>
                  <a:pt x="2047875" y="47625"/>
                </a:lnTo>
                <a:lnTo>
                  <a:pt x="2057400" y="30957"/>
                </a:lnTo>
                <a:lnTo>
                  <a:pt x="2078831" y="14288"/>
                </a:lnTo>
                <a:lnTo>
                  <a:pt x="2121693" y="2382"/>
                </a:lnTo>
                <a:lnTo>
                  <a:pt x="2181225" y="0"/>
                </a:lnTo>
                <a:lnTo>
                  <a:pt x="2212181" y="11907"/>
                </a:lnTo>
                <a:lnTo>
                  <a:pt x="2200275" y="180975"/>
                </a:lnTo>
                <a:lnTo>
                  <a:pt x="2178843" y="257175"/>
                </a:lnTo>
                <a:lnTo>
                  <a:pt x="2140743" y="366713"/>
                </a:lnTo>
                <a:lnTo>
                  <a:pt x="2095500" y="466725"/>
                </a:lnTo>
                <a:lnTo>
                  <a:pt x="2028825" y="571500"/>
                </a:lnTo>
                <a:lnTo>
                  <a:pt x="1950243" y="661988"/>
                </a:lnTo>
                <a:lnTo>
                  <a:pt x="1838325" y="738188"/>
                </a:lnTo>
                <a:lnTo>
                  <a:pt x="1712118" y="790575"/>
                </a:lnTo>
                <a:lnTo>
                  <a:pt x="1585912" y="821532"/>
                </a:lnTo>
                <a:lnTo>
                  <a:pt x="1428750" y="850107"/>
                </a:lnTo>
                <a:lnTo>
                  <a:pt x="1312068" y="859632"/>
                </a:lnTo>
                <a:lnTo>
                  <a:pt x="1138237" y="871538"/>
                </a:lnTo>
                <a:lnTo>
                  <a:pt x="950118" y="869157"/>
                </a:lnTo>
                <a:lnTo>
                  <a:pt x="819150" y="852488"/>
                </a:lnTo>
                <a:lnTo>
                  <a:pt x="669131" y="835819"/>
                </a:lnTo>
                <a:lnTo>
                  <a:pt x="447675" y="795338"/>
                </a:lnTo>
                <a:lnTo>
                  <a:pt x="369093" y="781050"/>
                </a:lnTo>
                <a:lnTo>
                  <a:pt x="295275" y="759619"/>
                </a:lnTo>
                <a:lnTo>
                  <a:pt x="209550" y="728663"/>
                </a:lnTo>
                <a:lnTo>
                  <a:pt x="142875" y="700088"/>
                </a:lnTo>
                <a:lnTo>
                  <a:pt x="90487" y="681038"/>
                </a:lnTo>
                <a:lnTo>
                  <a:pt x="42862" y="652463"/>
                </a:lnTo>
                <a:lnTo>
                  <a:pt x="19050" y="628650"/>
                </a:lnTo>
                <a:lnTo>
                  <a:pt x="4762" y="604838"/>
                </a:lnTo>
                <a:lnTo>
                  <a:pt x="0" y="576263"/>
                </a:lnTo>
                <a:lnTo>
                  <a:pt x="7143" y="542925"/>
                </a:lnTo>
                <a:lnTo>
                  <a:pt x="35718" y="516732"/>
                </a:lnTo>
                <a:lnTo>
                  <a:pt x="119062" y="450057"/>
                </a:lnTo>
                <a:lnTo>
                  <a:pt x="552450" y="550069"/>
                </a:lnTo>
                <a:lnTo>
                  <a:pt x="614362" y="576263"/>
                </a:lnTo>
                <a:lnTo>
                  <a:pt x="702468" y="597694"/>
                </a:lnTo>
                <a:lnTo>
                  <a:pt x="783431" y="614363"/>
                </a:lnTo>
                <a:lnTo>
                  <a:pt x="931068" y="628650"/>
                </a:lnTo>
                <a:lnTo>
                  <a:pt x="1078706" y="640557"/>
                </a:lnTo>
                <a:lnTo>
                  <a:pt x="1307306" y="647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BE48878-0727-9A4E-85F2-8CDE9DD23FB4}"/>
              </a:ext>
            </a:extLst>
          </p:cNvPr>
          <p:cNvSpPr/>
          <p:nvPr/>
        </p:nvSpPr>
        <p:spPr>
          <a:xfrm>
            <a:off x="4900613" y="4494213"/>
            <a:ext cx="600075" cy="584200"/>
          </a:xfrm>
          <a:custGeom>
            <a:avLst/>
            <a:gdLst>
              <a:gd name="connsiteX0" fmla="*/ 152400 w 600075"/>
              <a:gd name="connsiteY0" fmla="*/ 197644 h 585787"/>
              <a:gd name="connsiteX1" fmla="*/ 350043 w 600075"/>
              <a:gd name="connsiteY1" fmla="*/ 230981 h 585787"/>
              <a:gd name="connsiteX2" fmla="*/ 378618 w 600075"/>
              <a:gd name="connsiteY2" fmla="*/ 230981 h 585787"/>
              <a:gd name="connsiteX3" fmla="*/ 409575 w 600075"/>
              <a:gd name="connsiteY3" fmla="*/ 228600 h 585787"/>
              <a:gd name="connsiteX4" fmla="*/ 445293 w 600075"/>
              <a:gd name="connsiteY4" fmla="*/ 219075 h 585787"/>
              <a:gd name="connsiteX5" fmla="*/ 476250 w 600075"/>
              <a:gd name="connsiteY5" fmla="*/ 197644 h 585787"/>
              <a:gd name="connsiteX6" fmla="*/ 502443 w 600075"/>
              <a:gd name="connsiteY6" fmla="*/ 159544 h 585787"/>
              <a:gd name="connsiteX7" fmla="*/ 600075 w 600075"/>
              <a:gd name="connsiteY7" fmla="*/ 0 h 585787"/>
              <a:gd name="connsiteX8" fmla="*/ 476250 w 600075"/>
              <a:gd name="connsiteY8" fmla="*/ 585787 h 585787"/>
              <a:gd name="connsiteX9" fmla="*/ 421481 w 600075"/>
              <a:gd name="connsiteY9" fmla="*/ 545306 h 585787"/>
              <a:gd name="connsiteX10" fmla="*/ 371475 w 600075"/>
              <a:gd name="connsiteY10" fmla="*/ 492919 h 585787"/>
              <a:gd name="connsiteX11" fmla="*/ 330993 w 600075"/>
              <a:gd name="connsiteY11" fmla="*/ 450056 h 585787"/>
              <a:gd name="connsiteX12" fmla="*/ 271462 w 600075"/>
              <a:gd name="connsiteY12" fmla="*/ 397669 h 585787"/>
              <a:gd name="connsiteX13" fmla="*/ 197643 w 600075"/>
              <a:gd name="connsiteY13" fmla="*/ 340519 h 585787"/>
              <a:gd name="connsiteX14" fmla="*/ 133350 w 600075"/>
              <a:gd name="connsiteY14" fmla="*/ 292894 h 585787"/>
              <a:gd name="connsiteX15" fmla="*/ 59531 w 600075"/>
              <a:gd name="connsiteY15" fmla="*/ 245269 h 585787"/>
              <a:gd name="connsiteX16" fmla="*/ 30956 w 600075"/>
              <a:gd name="connsiteY16" fmla="*/ 223837 h 585787"/>
              <a:gd name="connsiteX17" fmla="*/ 4762 w 600075"/>
              <a:gd name="connsiteY17" fmla="*/ 195262 h 585787"/>
              <a:gd name="connsiteX18" fmla="*/ 0 w 600075"/>
              <a:gd name="connsiteY18" fmla="*/ 180975 h 585787"/>
              <a:gd name="connsiteX19" fmla="*/ 7143 w 600075"/>
              <a:gd name="connsiteY19" fmla="*/ 166687 h 585787"/>
              <a:gd name="connsiteX20" fmla="*/ 42862 w 600075"/>
              <a:gd name="connsiteY20" fmla="*/ 169069 h 585787"/>
              <a:gd name="connsiteX21" fmla="*/ 90487 w 600075"/>
              <a:gd name="connsiteY21" fmla="*/ 183356 h 585787"/>
              <a:gd name="connsiteX22" fmla="*/ 152400 w 600075"/>
              <a:gd name="connsiteY22" fmla="*/ 197644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0075" h="585787">
                <a:moveTo>
                  <a:pt x="152400" y="197644"/>
                </a:moveTo>
                <a:lnTo>
                  <a:pt x="350043" y="230981"/>
                </a:lnTo>
                <a:lnTo>
                  <a:pt x="378618" y="230981"/>
                </a:lnTo>
                <a:lnTo>
                  <a:pt x="409575" y="228600"/>
                </a:lnTo>
                <a:lnTo>
                  <a:pt x="445293" y="219075"/>
                </a:lnTo>
                <a:lnTo>
                  <a:pt x="476250" y="197644"/>
                </a:lnTo>
                <a:lnTo>
                  <a:pt x="502443" y="159544"/>
                </a:lnTo>
                <a:lnTo>
                  <a:pt x="600075" y="0"/>
                </a:lnTo>
                <a:lnTo>
                  <a:pt x="476250" y="585787"/>
                </a:lnTo>
                <a:lnTo>
                  <a:pt x="421481" y="545306"/>
                </a:lnTo>
                <a:lnTo>
                  <a:pt x="371475" y="492919"/>
                </a:lnTo>
                <a:lnTo>
                  <a:pt x="330993" y="450056"/>
                </a:lnTo>
                <a:lnTo>
                  <a:pt x="271462" y="397669"/>
                </a:lnTo>
                <a:lnTo>
                  <a:pt x="197643" y="340519"/>
                </a:lnTo>
                <a:lnTo>
                  <a:pt x="133350" y="292894"/>
                </a:lnTo>
                <a:lnTo>
                  <a:pt x="59531" y="245269"/>
                </a:lnTo>
                <a:lnTo>
                  <a:pt x="30956" y="223837"/>
                </a:lnTo>
                <a:lnTo>
                  <a:pt x="4762" y="195262"/>
                </a:lnTo>
                <a:lnTo>
                  <a:pt x="0" y="180975"/>
                </a:lnTo>
                <a:lnTo>
                  <a:pt x="7143" y="166687"/>
                </a:lnTo>
                <a:lnTo>
                  <a:pt x="42862" y="169069"/>
                </a:lnTo>
                <a:lnTo>
                  <a:pt x="90487" y="183356"/>
                </a:lnTo>
                <a:lnTo>
                  <a:pt x="152400" y="197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6C108E1-E8AB-6B4C-920C-E2D3A311FF5D}"/>
              </a:ext>
            </a:extLst>
          </p:cNvPr>
          <p:cNvSpPr/>
          <p:nvPr/>
        </p:nvSpPr>
        <p:spPr>
          <a:xfrm>
            <a:off x="4348163" y="3629025"/>
            <a:ext cx="931862" cy="881063"/>
          </a:xfrm>
          <a:custGeom>
            <a:avLst/>
            <a:gdLst>
              <a:gd name="connsiteX0" fmla="*/ 323850 w 931068"/>
              <a:gd name="connsiteY0" fmla="*/ 226219 h 881063"/>
              <a:gd name="connsiteX1" fmla="*/ 66675 w 931068"/>
              <a:gd name="connsiteY1" fmla="*/ 259556 h 881063"/>
              <a:gd name="connsiteX2" fmla="*/ 0 w 931068"/>
              <a:gd name="connsiteY2" fmla="*/ 123825 h 881063"/>
              <a:gd name="connsiteX3" fmla="*/ 188118 w 931068"/>
              <a:gd name="connsiteY3" fmla="*/ 97631 h 881063"/>
              <a:gd name="connsiteX4" fmla="*/ 421481 w 931068"/>
              <a:gd name="connsiteY4" fmla="*/ 69056 h 881063"/>
              <a:gd name="connsiteX5" fmla="*/ 504825 w 931068"/>
              <a:gd name="connsiteY5" fmla="*/ 40481 h 881063"/>
              <a:gd name="connsiteX6" fmla="*/ 576262 w 931068"/>
              <a:gd name="connsiteY6" fmla="*/ 16669 h 881063"/>
              <a:gd name="connsiteX7" fmla="*/ 623887 w 931068"/>
              <a:gd name="connsiteY7" fmla="*/ 2381 h 881063"/>
              <a:gd name="connsiteX8" fmla="*/ 652462 w 931068"/>
              <a:gd name="connsiteY8" fmla="*/ 0 h 881063"/>
              <a:gd name="connsiteX9" fmla="*/ 695325 w 931068"/>
              <a:gd name="connsiteY9" fmla="*/ 16669 h 881063"/>
              <a:gd name="connsiteX10" fmla="*/ 776287 w 931068"/>
              <a:gd name="connsiteY10" fmla="*/ 57150 h 881063"/>
              <a:gd name="connsiteX11" fmla="*/ 850106 w 931068"/>
              <a:gd name="connsiteY11" fmla="*/ 95250 h 881063"/>
              <a:gd name="connsiteX12" fmla="*/ 926306 w 931068"/>
              <a:gd name="connsiteY12" fmla="*/ 142875 h 881063"/>
              <a:gd name="connsiteX13" fmla="*/ 931068 w 931068"/>
              <a:gd name="connsiteY13" fmla="*/ 154781 h 881063"/>
              <a:gd name="connsiteX14" fmla="*/ 928687 w 931068"/>
              <a:gd name="connsiteY14" fmla="*/ 183356 h 881063"/>
              <a:gd name="connsiteX15" fmla="*/ 907256 w 931068"/>
              <a:gd name="connsiteY15" fmla="*/ 240506 h 881063"/>
              <a:gd name="connsiteX16" fmla="*/ 881062 w 931068"/>
              <a:gd name="connsiteY16" fmla="*/ 285750 h 881063"/>
              <a:gd name="connsiteX17" fmla="*/ 864393 w 931068"/>
              <a:gd name="connsiteY17" fmla="*/ 314325 h 881063"/>
              <a:gd name="connsiteX18" fmla="*/ 816768 w 931068"/>
              <a:gd name="connsiteY18" fmla="*/ 464344 h 881063"/>
              <a:gd name="connsiteX19" fmla="*/ 771525 w 931068"/>
              <a:gd name="connsiteY19" fmla="*/ 642938 h 881063"/>
              <a:gd name="connsiteX20" fmla="*/ 752475 w 931068"/>
              <a:gd name="connsiteY20" fmla="*/ 728663 h 881063"/>
              <a:gd name="connsiteX21" fmla="*/ 750093 w 931068"/>
              <a:gd name="connsiteY21" fmla="*/ 769144 h 881063"/>
              <a:gd name="connsiteX22" fmla="*/ 735806 w 931068"/>
              <a:gd name="connsiteY22" fmla="*/ 814388 h 881063"/>
              <a:gd name="connsiteX23" fmla="*/ 711993 w 931068"/>
              <a:gd name="connsiteY23" fmla="*/ 852488 h 881063"/>
              <a:gd name="connsiteX24" fmla="*/ 688181 w 931068"/>
              <a:gd name="connsiteY24" fmla="*/ 876300 h 881063"/>
              <a:gd name="connsiteX25" fmla="*/ 673893 w 931068"/>
              <a:gd name="connsiteY25" fmla="*/ 881063 h 881063"/>
              <a:gd name="connsiteX26" fmla="*/ 647700 w 931068"/>
              <a:gd name="connsiteY26" fmla="*/ 873919 h 881063"/>
              <a:gd name="connsiteX27" fmla="*/ 542925 w 931068"/>
              <a:gd name="connsiteY27" fmla="*/ 833438 h 881063"/>
              <a:gd name="connsiteX28" fmla="*/ 561975 w 931068"/>
              <a:gd name="connsiteY28" fmla="*/ 635794 h 881063"/>
              <a:gd name="connsiteX29" fmla="*/ 614362 w 931068"/>
              <a:gd name="connsiteY29" fmla="*/ 426244 h 881063"/>
              <a:gd name="connsiteX30" fmla="*/ 640556 w 931068"/>
              <a:gd name="connsiteY30" fmla="*/ 319088 h 881063"/>
              <a:gd name="connsiteX31" fmla="*/ 645318 w 931068"/>
              <a:gd name="connsiteY31" fmla="*/ 280988 h 881063"/>
              <a:gd name="connsiteX32" fmla="*/ 645318 w 931068"/>
              <a:gd name="connsiteY32" fmla="*/ 254794 h 881063"/>
              <a:gd name="connsiteX33" fmla="*/ 638175 w 931068"/>
              <a:gd name="connsiteY33" fmla="*/ 233363 h 881063"/>
              <a:gd name="connsiteX34" fmla="*/ 623887 w 931068"/>
              <a:gd name="connsiteY34" fmla="*/ 214313 h 881063"/>
              <a:gd name="connsiteX35" fmla="*/ 600075 w 931068"/>
              <a:gd name="connsiteY35" fmla="*/ 204788 h 881063"/>
              <a:gd name="connsiteX36" fmla="*/ 561975 w 931068"/>
              <a:gd name="connsiteY36" fmla="*/ 202406 h 881063"/>
              <a:gd name="connsiteX37" fmla="*/ 323850 w 931068"/>
              <a:gd name="connsiteY37" fmla="*/ 226219 h 88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1068" h="881063">
                <a:moveTo>
                  <a:pt x="323850" y="226219"/>
                </a:moveTo>
                <a:lnTo>
                  <a:pt x="66675" y="259556"/>
                </a:lnTo>
                <a:lnTo>
                  <a:pt x="0" y="123825"/>
                </a:lnTo>
                <a:lnTo>
                  <a:pt x="188118" y="97631"/>
                </a:lnTo>
                <a:lnTo>
                  <a:pt x="421481" y="69056"/>
                </a:lnTo>
                <a:lnTo>
                  <a:pt x="504825" y="40481"/>
                </a:lnTo>
                <a:lnTo>
                  <a:pt x="576262" y="16669"/>
                </a:lnTo>
                <a:lnTo>
                  <a:pt x="623887" y="2381"/>
                </a:lnTo>
                <a:lnTo>
                  <a:pt x="652462" y="0"/>
                </a:lnTo>
                <a:lnTo>
                  <a:pt x="695325" y="16669"/>
                </a:lnTo>
                <a:lnTo>
                  <a:pt x="776287" y="57150"/>
                </a:lnTo>
                <a:lnTo>
                  <a:pt x="850106" y="95250"/>
                </a:lnTo>
                <a:lnTo>
                  <a:pt x="926306" y="142875"/>
                </a:lnTo>
                <a:lnTo>
                  <a:pt x="931068" y="154781"/>
                </a:lnTo>
                <a:lnTo>
                  <a:pt x="928687" y="183356"/>
                </a:lnTo>
                <a:lnTo>
                  <a:pt x="907256" y="240506"/>
                </a:lnTo>
                <a:lnTo>
                  <a:pt x="881062" y="285750"/>
                </a:lnTo>
                <a:lnTo>
                  <a:pt x="864393" y="314325"/>
                </a:lnTo>
                <a:lnTo>
                  <a:pt x="816768" y="464344"/>
                </a:lnTo>
                <a:lnTo>
                  <a:pt x="771525" y="642938"/>
                </a:lnTo>
                <a:lnTo>
                  <a:pt x="752475" y="728663"/>
                </a:lnTo>
                <a:lnTo>
                  <a:pt x="750093" y="769144"/>
                </a:lnTo>
                <a:lnTo>
                  <a:pt x="735806" y="814388"/>
                </a:lnTo>
                <a:lnTo>
                  <a:pt x="711993" y="852488"/>
                </a:lnTo>
                <a:lnTo>
                  <a:pt x="688181" y="876300"/>
                </a:lnTo>
                <a:lnTo>
                  <a:pt x="673893" y="881063"/>
                </a:lnTo>
                <a:lnTo>
                  <a:pt x="647700" y="873919"/>
                </a:lnTo>
                <a:lnTo>
                  <a:pt x="542925" y="833438"/>
                </a:lnTo>
                <a:lnTo>
                  <a:pt x="561975" y="635794"/>
                </a:lnTo>
                <a:lnTo>
                  <a:pt x="614362" y="426244"/>
                </a:lnTo>
                <a:lnTo>
                  <a:pt x="640556" y="319088"/>
                </a:lnTo>
                <a:lnTo>
                  <a:pt x="645318" y="280988"/>
                </a:lnTo>
                <a:lnTo>
                  <a:pt x="645318" y="254794"/>
                </a:lnTo>
                <a:lnTo>
                  <a:pt x="638175" y="233363"/>
                </a:lnTo>
                <a:lnTo>
                  <a:pt x="623887" y="214313"/>
                </a:lnTo>
                <a:lnTo>
                  <a:pt x="600075" y="204788"/>
                </a:lnTo>
                <a:lnTo>
                  <a:pt x="561975" y="202406"/>
                </a:lnTo>
                <a:lnTo>
                  <a:pt x="323850" y="226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0E2E9E0-4B53-3B4E-B662-03A27085454B}"/>
              </a:ext>
            </a:extLst>
          </p:cNvPr>
          <p:cNvSpPr/>
          <p:nvPr/>
        </p:nvSpPr>
        <p:spPr>
          <a:xfrm>
            <a:off x="4491038" y="4265613"/>
            <a:ext cx="498475" cy="244475"/>
          </a:xfrm>
          <a:custGeom>
            <a:avLst/>
            <a:gdLst>
              <a:gd name="connsiteX0" fmla="*/ 211931 w 497681"/>
              <a:gd name="connsiteY0" fmla="*/ 216694 h 245269"/>
              <a:gd name="connsiteX1" fmla="*/ 30956 w 497681"/>
              <a:gd name="connsiteY1" fmla="*/ 245269 h 245269"/>
              <a:gd name="connsiteX2" fmla="*/ 0 w 497681"/>
              <a:gd name="connsiteY2" fmla="*/ 83344 h 245269"/>
              <a:gd name="connsiteX3" fmla="*/ 228600 w 497681"/>
              <a:gd name="connsiteY3" fmla="*/ 45244 h 245269"/>
              <a:gd name="connsiteX4" fmla="*/ 466725 w 497681"/>
              <a:gd name="connsiteY4" fmla="*/ 0 h 245269"/>
              <a:gd name="connsiteX5" fmla="*/ 497681 w 497681"/>
              <a:gd name="connsiteY5" fmla="*/ 185737 h 245269"/>
              <a:gd name="connsiteX6" fmla="*/ 397668 w 497681"/>
              <a:gd name="connsiteY6" fmla="*/ 197644 h 245269"/>
              <a:gd name="connsiteX7" fmla="*/ 211931 w 497681"/>
              <a:gd name="connsiteY7" fmla="*/ 216694 h 245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7681" h="245269">
                <a:moveTo>
                  <a:pt x="211931" y="216694"/>
                </a:moveTo>
                <a:lnTo>
                  <a:pt x="30956" y="245269"/>
                </a:lnTo>
                <a:lnTo>
                  <a:pt x="0" y="83344"/>
                </a:lnTo>
                <a:lnTo>
                  <a:pt x="228600" y="45244"/>
                </a:lnTo>
                <a:lnTo>
                  <a:pt x="466725" y="0"/>
                </a:lnTo>
                <a:lnTo>
                  <a:pt x="497681" y="185737"/>
                </a:lnTo>
                <a:lnTo>
                  <a:pt x="397668" y="197644"/>
                </a:lnTo>
                <a:lnTo>
                  <a:pt x="211931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8DB3EB8-A64D-1E49-9340-66A472FD3B41}"/>
              </a:ext>
            </a:extLst>
          </p:cNvPr>
          <p:cNvSpPr/>
          <p:nvPr/>
        </p:nvSpPr>
        <p:spPr>
          <a:xfrm>
            <a:off x="5761038" y="2932113"/>
            <a:ext cx="1258887" cy="409575"/>
          </a:xfrm>
          <a:custGeom>
            <a:avLst/>
            <a:gdLst>
              <a:gd name="connsiteX0" fmla="*/ 702469 w 1259681"/>
              <a:gd name="connsiteY0" fmla="*/ 257175 h 409575"/>
              <a:gd name="connsiteX1" fmla="*/ 435769 w 1259681"/>
              <a:gd name="connsiteY1" fmla="*/ 340519 h 409575"/>
              <a:gd name="connsiteX2" fmla="*/ 404812 w 1259681"/>
              <a:gd name="connsiteY2" fmla="*/ 361950 h 409575"/>
              <a:gd name="connsiteX3" fmla="*/ 373856 w 1259681"/>
              <a:gd name="connsiteY3" fmla="*/ 383381 h 409575"/>
              <a:gd name="connsiteX4" fmla="*/ 340519 w 1259681"/>
              <a:gd name="connsiteY4" fmla="*/ 400050 h 409575"/>
              <a:gd name="connsiteX5" fmla="*/ 309562 w 1259681"/>
              <a:gd name="connsiteY5" fmla="*/ 407194 h 409575"/>
              <a:gd name="connsiteX6" fmla="*/ 292894 w 1259681"/>
              <a:gd name="connsiteY6" fmla="*/ 409575 h 409575"/>
              <a:gd name="connsiteX7" fmla="*/ 276225 w 1259681"/>
              <a:gd name="connsiteY7" fmla="*/ 409575 h 409575"/>
              <a:gd name="connsiteX8" fmla="*/ 257175 w 1259681"/>
              <a:gd name="connsiteY8" fmla="*/ 407194 h 409575"/>
              <a:gd name="connsiteX9" fmla="*/ 233362 w 1259681"/>
              <a:gd name="connsiteY9" fmla="*/ 395287 h 409575"/>
              <a:gd name="connsiteX10" fmla="*/ 200025 w 1259681"/>
              <a:gd name="connsiteY10" fmla="*/ 373856 h 409575"/>
              <a:gd name="connsiteX11" fmla="*/ 161925 w 1259681"/>
              <a:gd name="connsiteY11" fmla="*/ 342900 h 409575"/>
              <a:gd name="connsiteX12" fmla="*/ 116681 w 1259681"/>
              <a:gd name="connsiteY12" fmla="*/ 304800 h 409575"/>
              <a:gd name="connsiteX13" fmla="*/ 73819 w 1259681"/>
              <a:gd name="connsiteY13" fmla="*/ 264319 h 409575"/>
              <a:gd name="connsiteX14" fmla="*/ 40481 w 1259681"/>
              <a:gd name="connsiteY14" fmla="*/ 230981 h 409575"/>
              <a:gd name="connsiteX15" fmla="*/ 14287 w 1259681"/>
              <a:gd name="connsiteY15" fmla="*/ 195262 h 409575"/>
              <a:gd name="connsiteX16" fmla="*/ 4762 w 1259681"/>
              <a:gd name="connsiteY16" fmla="*/ 169069 h 409575"/>
              <a:gd name="connsiteX17" fmla="*/ 0 w 1259681"/>
              <a:gd name="connsiteY17" fmla="*/ 145256 h 409575"/>
              <a:gd name="connsiteX18" fmla="*/ 4762 w 1259681"/>
              <a:gd name="connsiteY18" fmla="*/ 128587 h 409575"/>
              <a:gd name="connsiteX19" fmla="*/ 26194 w 1259681"/>
              <a:gd name="connsiteY19" fmla="*/ 126206 h 409575"/>
              <a:gd name="connsiteX20" fmla="*/ 66675 w 1259681"/>
              <a:gd name="connsiteY20" fmla="*/ 145256 h 409575"/>
              <a:gd name="connsiteX21" fmla="*/ 128587 w 1259681"/>
              <a:gd name="connsiteY21" fmla="*/ 164306 h 409575"/>
              <a:gd name="connsiteX22" fmla="*/ 173831 w 1259681"/>
              <a:gd name="connsiteY22" fmla="*/ 173831 h 409575"/>
              <a:gd name="connsiteX23" fmla="*/ 223837 w 1259681"/>
              <a:gd name="connsiteY23" fmla="*/ 180975 h 409575"/>
              <a:gd name="connsiteX24" fmla="*/ 276225 w 1259681"/>
              <a:gd name="connsiteY24" fmla="*/ 185737 h 409575"/>
              <a:gd name="connsiteX25" fmla="*/ 323850 w 1259681"/>
              <a:gd name="connsiteY25" fmla="*/ 185737 h 409575"/>
              <a:gd name="connsiteX26" fmla="*/ 385762 w 1259681"/>
              <a:gd name="connsiteY26" fmla="*/ 183356 h 409575"/>
              <a:gd name="connsiteX27" fmla="*/ 495300 w 1259681"/>
              <a:gd name="connsiteY27" fmla="*/ 166687 h 409575"/>
              <a:gd name="connsiteX28" fmla="*/ 642937 w 1259681"/>
              <a:gd name="connsiteY28" fmla="*/ 130969 h 409575"/>
              <a:gd name="connsiteX29" fmla="*/ 845344 w 1259681"/>
              <a:gd name="connsiteY29" fmla="*/ 71437 h 409575"/>
              <a:gd name="connsiteX30" fmla="*/ 871537 w 1259681"/>
              <a:gd name="connsiteY30" fmla="*/ 52387 h 409575"/>
              <a:gd name="connsiteX31" fmla="*/ 900112 w 1259681"/>
              <a:gd name="connsiteY31" fmla="*/ 30956 h 409575"/>
              <a:gd name="connsiteX32" fmla="*/ 926306 w 1259681"/>
              <a:gd name="connsiteY32" fmla="*/ 14287 h 409575"/>
              <a:gd name="connsiteX33" fmla="*/ 962025 w 1259681"/>
              <a:gd name="connsiteY33" fmla="*/ 0 h 409575"/>
              <a:gd name="connsiteX34" fmla="*/ 978694 w 1259681"/>
              <a:gd name="connsiteY34" fmla="*/ 0 h 409575"/>
              <a:gd name="connsiteX35" fmla="*/ 1002506 w 1259681"/>
              <a:gd name="connsiteY35" fmla="*/ 7144 h 409575"/>
              <a:gd name="connsiteX36" fmla="*/ 1045369 w 1259681"/>
              <a:gd name="connsiteY36" fmla="*/ 40481 h 409575"/>
              <a:gd name="connsiteX37" fmla="*/ 1107281 w 1259681"/>
              <a:gd name="connsiteY37" fmla="*/ 83344 h 409575"/>
              <a:gd name="connsiteX38" fmla="*/ 1171575 w 1259681"/>
              <a:gd name="connsiteY38" fmla="*/ 133350 h 409575"/>
              <a:gd name="connsiteX39" fmla="*/ 1221581 w 1259681"/>
              <a:gd name="connsiteY39" fmla="*/ 173831 h 409575"/>
              <a:gd name="connsiteX40" fmla="*/ 1250156 w 1259681"/>
              <a:gd name="connsiteY40" fmla="*/ 204787 h 409575"/>
              <a:gd name="connsiteX41" fmla="*/ 1259681 w 1259681"/>
              <a:gd name="connsiteY41" fmla="*/ 219075 h 409575"/>
              <a:gd name="connsiteX42" fmla="*/ 1259681 w 1259681"/>
              <a:gd name="connsiteY42" fmla="*/ 235744 h 409575"/>
              <a:gd name="connsiteX43" fmla="*/ 1247775 w 1259681"/>
              <a:gd name="connsiteY43" fmla="*/ 257175 h 409575"/>
              <a:gd name="connsiteX44" fmla="*/ 1226344 w 1259681"/>
              <a:gd name="connsiteY44" fmla="*/ 278606 h 409575"/>
              <a:gd name="connsiteX45" fmla="*/ 1185862 w 1259681"/>
              <a:gd name="connsiteY45" fmla="*/ 300037 h 409575"/>
              <a:gd name="connsiteX46" fmla="*/ 1147762 w 1259681"/>
              <a:gd name="connsiteY46" fmla="*/ 321469 h 409575"/>
              <a:gd name="connsiteX47" fmla="*/ 831056 w 1259681"/>
              <a:gd name="connsiteY47" fmla="*/ 226219 h 409575"/>
              <a:gd name="connsiteX48" fmla="*/ 814387 w 1259681"/>
              <a:gd name="connsiteY48" fmla="*/ 226219 h 409575"/>
              <a:gd name="connsiteX49" fmla="*/ 702469 w 1259681"/>
              <a:gd name="connsiteY49" fmla="*/ 257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681" h="409575">
                <a:moveTo>
                  <a:pt x="702469" y="257175"/>
                </a:moveTo>
                <a:lnTo>
                  <a:pt x="435769" y="340519"/>
                </a:lnTo>
                <a:lnTo>
                  <a:pt x="404812" y="361950"/>
                </a:lnTo>
                <a:lnTo>
                  <a:pt x="373856" y="383381"/>
                </a:lnTo>
                <a:lnTo>
                  <a:pt x="340519" y="400050"/>
                </a:lnTo>
                <a:lnTo>
                  <a:pt x="309562" y="407194"/>
                </a:lnTo>
                <a:lnTo>
                  <a:pt x="292894" y="409575"/>
                </a:lnTo>
                <a:lnTo>
                  <a:pt x="276225" y="409575"/>
                </a:lnTo>
                <a:lnTo>
                  <a:pt x="257175" y="407194"/>
                </a:lnTo>
                <a:lnTo>
                  <a:pt x="233362" y="395287"/>
                </a:lnTo>
                <a:lnTo>
                  <a:pt x="200025" y="373856"/>
                </a:lnTo>
                <a:lnTo>
                  <a:pt x="161925" y="342900"/>
                </a:lnTo>
                <a:lnTo>
                  <a:pt x="116681" y="304800"/>
                </a:lnTo>
                <a:lnTo>
                  <a:pt x="73819" y="264319"/>
                </a:lnTo>
                <a:lnTo>
                  <a:pt x="40481" y="230981"/>
                </a:lnTo>
                <a:lnTo>
                  <a:pt x="14287" y="195262"/>
                </a:lnTo>
                <a:lnTo>
                  <a:pt x="4762" y="169069"/>
                </a:lnTo>
                <a:lnTo>
                  <a:pt x="0" y="145256"/>
                </a:lnTo>
                <a:lnTo>
                  <a:pt x="4762" y="128587"/>
                </a:lnTo>
                <a:lnTo>
                  <a:pt x="26194" y="126206"/>
                </a:lnTo>
                <a:lnTo>
                  <a:pt x="66675" y="145256"/>
                </a:lnTo>
                <a:lnTo>
                  <a:pt x="128587" y="164306"/>
                </a:lnTo>
                <a:lnTo>
                  <a:pt x="173831" y="173831"/>
                </a:lnTo>
                <a:lnTo>
                  <a:pt x="223837" y="180975"/>
                </a:lnTo>
                <a:lnTo>
                  <a:pt x="276225" y="185737"/>
                </a:lnTo>
                <a:lnTo>
                  <a:pt x="323850" y="185737"/>
                </a:lnTo>
                <a:lnTo>
                  <a:pt x="385762" y="183356"/>
                </a:lnTo>
                <a:lnTo>
                  <a:pt x="495300" y="166687"/>
                </a:lnTo>
                <a:lnTo>
                  <a:pt x="642937" y="130969"/>
                </a:lnTo>
                <a:lnTo>
                  <a:pt x="845344" y="71437"/>
                </a:lnTo>
                <a:lnTo>
                  <a:pt x="871537" y="52387"/>
                </a:lnTo>
                <a:lnTo>
                  <a:pt x="900112" y="30956"/>
                </a:lnTo>
                <a:lnTo>
                  <a:pt x="926306" y="14287"/>
                </a:lnTo>
                <a:lnTo>
                  <a:pt x="962025" y="0"/>
                </a:lnTo>
                <a:lnTo>
                  <a:pt x="978694" y="0"/>
                </a:lnTo>
                <a:lnTo>
                  <a:pt x="1002506" y="7144"/>
                </a:lnTo>
                <a:lnTo>
                  <a:pt x="1045369" y="40481"/>
                </a:lnTo>
                <a:lnTo>
                  <a:pt x="1107281" y="83344"/>
                </a:lnTo>
                <a:lnTo>
                  <a:pt x="1171575" y="133350"/>
                </a:lnTo>
                <a:lnTo>
                  <a:pt x="1221581" y="173831"/>
                </a:lnTo>
                <a:lnTo>
                  <a:pt x="1250156" y="204787"/>
                </a:lnTo>
                <a:lnTo>
                  <a:pt x="1259681" y="219075"/>
                </a:lnTo>
                <a:lnTo>
                  <a:pt x="1259681" y="235744"/>
                </a:lnTo>
                <a:lnTo>
                  <a:pt x="1247775" y="257175"/>
                </a:lnTo>
                <a:lnTo>
                  <a:pt x="1226344" y="278606"/>
                </a:lnTo>
                <a:lnTo>
                  <a:pt x="1185862" y="300037"/>
                </a:lnTo>
                <a:lnTo>
                  <a:pt x="1147762" y="321469"/>
                </a:lnTo>
                <a:lnTo>
                  <a:pt x="831056" y="226219"/>
                </a:lnTo>
                <a:lnTo>
                  <a:pt x="814387" y="226219"/>
                </a:lnTo>
                <a:lnTo>
                  <a:pt x="702469" y="257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9D60BD3-0977-E244-999B-AAF4106AA35D}"/>
              </a:ext>
            </a:extLst>
          </p:cNvPr>
          <p:cNvSpPr/>
          <p:nvPr/>
        </p:nvSpPr>
        <p:spPr>
          <a:xfrm>
            <a:off x="5842000" y="3114675"/>
            <a:ext cx="1216025" cy="1628775"/>
          </a:xfrm>
          <a:custGeom>
            <a:avLst/>
            <a:gdLst>
              <a:gd name="connsiteX0" fmla="*/ 657225 w 1216509"/>
              <a:gd name="connsiteY0" fmla="*/ 471488 h 1628775"/>
              <a:gd name="connsiteX1" fmla="*/ 714375 w 1216509"/>
              <a:gd name="connsiteY1" fmla="*/ 323850 h 1628775"/>
              <a:gd name="connsiteX2" fmla="*/ 747713 w 1216509"/>
              <a:gd name="connsiteY2" fmla="*/ 233363 h 1628775"/>
              <a:gd name="connsiteX3" fmla="*/ 771525 w 1216509"/>
              <a:gd name="connsiteY3" fmla="*/ 164306 h 1628775"/>
              <a:gd name="connsiteX4" fmla="*/ 781050 w 1216509"/>
              <a:gd name="connsiteY4" fmla="*/ 130969 h 1628775"/>
              <a:gd name="connsiteX5" fmla="*/ 785813 w 1216509"/>
              <a:gd name="connsiteY5" fmla="*/ 100013 h 1628775"/>
              <a:gd name="connsiteX6" fmla="*/ 778669 w 1216509"/>
              <a:gd name="connsiteY6" fmla="*/ 64294 h 1628775"/>
              <a:gd name="connsiteX7" fmla="*/ 745332 w 1216509"/>
              <a:gd name="connsiteY7" fmla="*/ 0 h 1628775"/>
              <a:gd name="connsiteX8" fmla="*/ 1095375 w 1216509"/>
              <a:gd name="connsiteY8" fmla="*/ 97631 h 1628775"/>
              <a:gd name="connsiteX9" fmla="*/ 1064419 w 1216509"/>
              <a:gd name="connsiteY9" fmla="*/ 138113 h 1628775"/>
              <a:gd name="connsiteX10" fmla="*/ 1012032 w 1216509"/>
              <a:gd name="connsiteY10" fmla="*/ 257175 h 1628775"/>
              <a:gd name="connsiteX11" fmla="*/ 902494 w 1216509"/>
              <a:gd name="connsiteY11" fmla="*/ 500063 h 1628775"/>
              <a:gd name="connsiteX12" fmla="*/ 823913 w 1216509"/>
              <a:gd name="connsiteY12" fmla="*/ 659606 h 1628775"/>
              <a:gd name="connsiteX13" fmla="*/ 685800 w 1216509"/>
              <a:gd name="connsiteY13" fmla="*/ 897731 h 1628775"/>
              <a:gd name="connsiteX14" fmla="*/ 564357 w 1216509"/>
              <a:gd name="connsiteY14" fmla="*/ 1083469 h 1628775"/>
              <a:gd name="connsiteX15" fmla="*/ 464344 w 1216509"/>
              <a:gd name="connsiteY15" fmla="*/ 1200150 h 1628775"/>
              <a:gd name="connsiteX16" fmla="*/ 328613 w 1216509"/>
              <a:gd name="connsiteY16" fmla="*/ 1347788 h 1628775"/>
              <a:gd name="connsiteX17" fmla="*/ 188119 w 1216509"/>
              <a:gd name="connsiteY17" fmla="*/ 1493044 h 1628775"/>
              <a:gd name="connsiteX18" fmla="*/ 59532 w 1216509"/>
              <a:gd name="connsiteY18" fmla="*/ 1612106 h 1628775"/>
              <a:gd name="connsiteX19" fmla="*/ 40482 w 1216509"/>
              <a:gd name="connsiteY19" fmla="*/ 1624013 h 1628775"/>
              <a:gd name="connsiteX20" fmla="*/ 19050 w 1216509"/>
              <a:gd name="connsiteY20" fmla="*/ 1628775 h 1628775"/>
              <a:gd name="connsiteX21" fmla="*/ 2382 w 1216509"/>
              <a:gd name="connsiteY21" fmla="*/ 1621631 h 1628775"/>
              <a:gd name="connsiteX22" fmla="*/ 0 w 1216509"/>
              <a:gd name="connsiteY22" fmla="*/ 1604963 h 1628775"/>
              <a:gd name="connsiteX23" fmla="*/ 11907 w 1216509"/>
              <a:gd name="connsiteY23" fmla="*/ 1571625 h 1628775"/>
              <a:gd name="connsiteX24" fmla="*/ 47625 w 1216509"/>
              <a:gd name="connsiteY24" fmla="*/ 1519238 h 1628775"/>
              <a:gd name="connsiteX25" fmla="*/ 169069 w 1216509"/>
              <a:gd name="connsiteY25" fmla="*/ 1343025 h 1628775"/>
              <a:gd name="connsiteX26" fmla="*/ 311944 w 1216509"/>
              <a:gd name="connsiteY26" fmla="*/ 1143000 h 1628775"/>
              <a:gd name="connsiteX27" fmla="*/ 433388 w 1216509"/>
              <a:gd name="connsiteY27" fmla="*/ 947738 h 1628775"/>
              <a:gd name="connsiteX28" fmla="*/ 521494 w 1216509"/>
              <a:gd name="connsiteY28" fmla="*/ 764381 h 1628775"/>
              <a:gd name="connsiteX29" fmla="*/ 657225 w 1216509"/>
              <a:gd name="connsiteY29" fmla="*/ 471488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16509" h="1628775">
                <a:moveTo>
                  <a:pt x="657225" y="471488"/>
                </a:moveTo>
                <a:lnTo>
                  <a:pt x="714375" y="323850"/>
                </a:lnTo>
                <a:lnTo>
                  <a:pt x="747713" y="233363"/>
                </a:lnTo>
                <a:lnTo>
                  <a:pt x="771525" y="164306"/>
                </a:lnTo>
                <a:lnTo>
                  <a:pt x="781050" y="130969"/>
                </a:lnTo>
                <a:lnTo>
                  <a:pt x="785813" y="100013"/>
                </a:lnTo>
                <a:lnTo>
                  <a:pt x="778669" y="64294"/>
                </a:lnTo>
                <a:lnTo>
                  <a:pt x="745332" y="0"/>
                </a:lnTo>
                <a:cubicBezTo>
                  <a:pt x="862070" y="32339"/>
                  <a:pt x="1216509" y="97631"/>
                  <a:pt x="1095375" y="97631"/>
                </a:cubicBezTo>
                <a:lnTo>
                  <a:pt x="1064419" y="138113"/>
                </a:lnTo>
                <a:lnTo>
                  <a:pt x="1012032" y="257175"/>
                </a:lnTo>
                <a:lnTo>
                  <a:pt x="902494" y="500063"/>
                </a:lnTo>
                <a:lnTo>
                  <a:pt x="823913" y="659606"/>
                </a:lnTo>
                <a:lnTo>
                  <a:pt x="685800" y="897731"/>
                </a:lnTo>
                <a:lnTo>
                  <a:pt x="564357" y="1083469"/>
                </a:lnTo>
                <a:lnTo>
                  <a:pt x="464344" y="1200150"/>
                </a:lnTo>
                <a:lnTo>
                  <a:pt x="328613" y="1347788"/>
                </a:lnTo>
                <a:lnTo>
                  <a:pt x="188119" y="1493044"/>
                </a:lnTo>
                <a:lnTo>
                  <a:pt x="59532" y="1612106"/>
                </a:lnTo>
                <a:lnTo>
                  <a:pt x="40482" y="1624013"/>
                </a:lnTo>
                <a:lnTo>
                  <a:pt x="19050" y="1628775"/>
                </a:lnTo>
                <a:lnTo>
                  <a:pt x="2382" y="1621631"/>
                </a:lnTo>
                <a:lnTo>
                  <a:pt x="0" y="1604963"/>
                </a:lnTo>
                <a:lnTo>
                  <a:pt x="11907" y="1571625"/>
                </a:lnTo>
                <a:lnTo>
                  <a:pt x="47625" y="1519238"/>
                </a:lnTo>
                <a:lnTo>
                  <a:pt x="169069" y="1343025"/>
                </a:lnTo>
                <a:lnTo>
                  <a:pt x="311944" y="1143000"/>
                </a:lnTo>
                <a:lnTo>
                  <a:pt x="433388" y="947738"/>
                </a:lnTo>
                <a:lnTo>
                  <a:pt x="521494" y="764381"/>
                </a:lnTo>
                <a:lnTo>
                  <a:pt x="657225" y="471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074DFFC-1281-2741-84FD-C087CFF8754D}"/>
              </a:ext>
            </a:extLst>
          </p:cNvPr>
          <p:cNvSpPr/>
          <p:nvPr/>
        </p:nvSpPr>
        <p:spPr>
          <a:xfrm>
            <a:off x="5922963" y="3662363"/>
            <a:ext cx="1190625" cy="1149350"/>
          </a:xfrm>
          <a:custGeom>
            <a:avLst/>
            <a:gdLst>
              <a:gd name="connsiteX0" fmla="*/ 692944 w 1190625"/>
              <a:gd name="connsiteY0" fmla="*/ 757237 h 1150143"/>
              <a:gd name="connsiteX1" fmla="*/ 473869 w 1190625"/>
              <a:gd name="connsiteY1" fmla="*/ 504825 h 1150143"/>
              <a:gd name="connsiteX2" fmla="*/ 357187 w 1190625"/>
              <a:gd name="connsiteY2" fmla="*/ 388143 h 1150143"/>
              <a:gd name="connsiteX3" fmla="*/ 240506 w 1190625"/>
              <a:gd name="connsiteY3" fmla="*/ 269081 h 1150143"/>
              <a:gd name="connsiteX4" fmla="*/ 78581 w 1190625"/>
              <a:gd name="connsiteY4" fmla="*/ 114300 h 1150143"/>
              <a:gd name="connsiteX5" fmla="*/ 14287 w 1190625"/>
              <a:gd name="connsiteY5" fmla="*/ 50006 h 1150143"/>
              <a:gd name="connsiteX6" fmla="*/ 4762 w 1190625"/>
              <a:gd name="connsiteY6" fmla="*/ 33337 h 1150143"/>
              <a:gd name="connsiteX7" fmla="*/ 0 w 1190625"/>
              <a:gd name="connsiteY7" fmla="*/ 19050 h 1150143"/>
              <a:gd name="connsiteX8" fmla="*/ 2381 w 1190625"/>
              <a:gd name="connsiteY8" fmla="*/ 4762 h 1150143"/>
              <a:gd name="connsiteX9" fmla="*/ 16669 w 1190625"/>
              <a:gd name="connsiteY9" fmla="*/ 0 h 1150143"/>
              <a:gd name="connsiteX10" fmla="*/ 57150 w 1190625"/>
              <a:gd name="connsiteY10" fmla="*/ 4762 h 1150143"/>
              <a:gd name="connsiteX11" fmla="*/ 128587 w 1190625"/>
              <a:gd name="connsiteY11" fmla="*/ 35718 h 1150143"/>
              <a:gd name="connsiteX12" fmla="*/ 250031 w 1190625"/>
              <a:gd name="connsiteY12" fmla="*/ 104775 h 1150143"/>
              <a:gd name="connsiteX13" fmla="*/ 435769 w 1190625"/>
              <a:gd name="connsiteY13" fmla="*/ 233362 h 1150143"/>
              <a:gd name="connsiteX14" fmla="*/ 602456 w 1190625"/>
              <a:gd name="connsiteY14" fmla="*/ 342900 h 1150143"/>
              <a:gd name="connsiteX15" fmla="*/ 792956 w 1190625"/>
              <a:gd name="connsiteY15" fmla="*/ 502443 h 1150143"/>
              <a:gd name="connsiteX16" fmla="*/ 921544 w 1190625"/>
              <a:gd name="connsiteY16" fmla="*/ 616743 h 1150143"/>
              <a:gd name="connsiteX17" fmla="*/ 1012031 w 1190625"/>
              <a:gd name="connsiteY17" fmla="*/ 702468 h 1150143"/>
              <a:gd name="connsiteX18" fmla="*/ 1078706 w 1190625"/>
              <a:gd name="connsiteY18" fmla="*/ 781050 h 1150143"/>
              <a:gd name="connsiteX19" fmla="*/ 1138237 w 1190625"/>
              <a:gd name="connsiteY19" fmla="*/ 871537 h 1150143"/>
              <a:gd name="connsiteX20" fmla="*/ 1169194 w 1190625"/>
              <a:gd name="connsiteY20" fmla="*/ 931068 h 1150143"/>
              <a:gd name="connsiteX21" fmla="*/ 1181100 w 1190625"/>
              <a:gd name="connsiteY21" fmla="*/ 978693 h 1150143"/>
              <a:gd name="connsiteX22" fmla="*/ 1190625 w 1190625"/>
              <a:gd name="connsiteY22" fmla="*/ 1033462 h 1150143"/>
              <a:gd name="connsiteX23" fmla="*/ 1185862 w 1190625"/>
              <a:gd name="connsiteY23" fmla="*/ 1064418 h 1150143"/>
              <a:gd name="connsiteX24" fmla="*/ 1183481 w 1190625"/>
              <a:gd name="connsiteY24" fmla="*/ 1100137 h 1150143"/>
              <a:gd name="connsiteX25" fmla="*/ 1166812 w 1190625"/>
              <a:gd name="connsiteY25" fmla="*/ 1128712 h 1150143"/>
              <a:gd name="connsiteX26" fmla="*/ 1138237 w 1190625"/>
              <a:gd name="connsiteY26" fmla="*/ 1145381 h 1150143"/>
              <a:gd name="connsiteX27" fmla="*/ 1109662 w 1190625"/>
              <a:gd name="connsiteY27" fmla="*/ 1150143 h 1150143"/>
              <a:gd name="connsiteX28" fmla="*/ 1057275 w 1190625"/>
              <a:gd name="connsiteY28" fmla="*/ 1147762 h 1150143"/>
              <a:gd name="connsiteX29" fmla="*/ 1014412 w 1190625"/>
              <a:gd name="connsiteY29" fmla="*/ 1126331 h 1150143"/>
              <a:gd name="connsiteX30" fmla="*/ 942975 w 1190625"/>
              <a:gd name="connsiteY30" fmla="*/ 1059656 h 1150143"/>
              <a:gd name="connsiteX31" fmla="*/ 850106 w 1190625"/>
              <a:gd name="connsiteY31" fmla="*/ 954881 h 1150143"/>
              <a:gd name="connsiteX32" fmla="*/ 692944 w 1190625"/>
              <a:gd name="connsiteY32" fmla="*/ 757237 h 115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90625" h="1150143">
                <a:moveTo>
                  <a:pt x="692944" y="757237"/>
                </a:moveTo>
                <a:lnTo>
                  <a:pt x="473869" y="504825"/>
                </a:lnTo>
                <a:lnTo>
                  <a:pt x="357187" y="388143"/>
                </a:lnTo>
                <a:lnTo>
                  <a:pt x="240506" y="269081"/>
                </a:lnTo>
                <a:lnTo>
                  <a:pt x="78581" y="114300"/>
                </a:lnTo>
                <a:lnTo>
                  <a:pt x="14287" y="50006"/>
                </a:lnTo>
                <a:lnTo>
                  <a:pt x="4762" y="33337"/>
                </a:lnTo>
                <a:lnTo>
                  <a:pt x="0" y="19050"/>
                </a:lnTo>
                <a:lnTo>
                  <a:pt x="2381" y="4762"/>
                </a:lnTo>
                <a:lnTo>
                  <a:pt x="16669" y="0"/>
                </a:lnTo>
                <a:cubicBezTo>
                  <a:pt x="55557" y="4860"/>
                  <a:pt x="41970" y="4762"/>
                  <a:pt x="57150" y="4762"/>
                </a:cubicBezTo>
                <a:lnTo>
                  <a:pt x="128587" y="35718"/>
                </a:lnTo>
                <a:lnTo>
                  <a:pt x="250031" y="104775"/>
                </a:lnTo>
                <a:lnTo>
                  <a:pt x="435769" y="233362"/>
                </a:lnTo>
                <a:lnTo>
                  <a:pt x="602456" y="342900"/>
                </a:lnTo>
                <a:lnTo>
                  <a:pt x="792956" y="502443"/>
                </a:lnTo>
                <a:lnTo>
                  <a:pt x="921544" y="616743"/>
                </a:lnTo>
                <a:lnTo>
                  <a:pt x="1012031" y="702468"/>
                </a:lnTo>
                <a:lnTo>
                  <a:pt x="1078706" y="781050"/>
                </a:lnTo>
                <a:lnTo>
                  <a:pt x="1138237" y="871537"/>
                </a:lnTo>
                <a:lnTo>
                  <a:pt x="1169194" y="931068"/>
                </a:lnTo>
                <a:lnTo>
                  <a:pt x="1181100" y="978693"/>
                </a:lnTo>
                <a:lnTo>
                  <a:pt x="1190625" y="1033462"/>
                </a:lnTo>
                <a:lnTo>
                  <a:pt x="1185862" y="1064418"/>
                </a:lnTo>
                <a:lnTo>
                  <a:pt x="1183481" y="1100137"/>
                </a:lnTo>
                <a:lnTo>
                  <a:pt x="1166812" y="1128712"/>
                </a:lnTo>
                <a:lnTo>
                  <a:pt x="1138237" y="1145381"/>
                </a:lnTo>
                <a:lnTo>
                  <a:pt x="1109662" y="1150143"/>
                </a:lnTo>
                <a:lnTo>
                  <a:pt x="1057275" y="1147762"/>
                </a:lnTo>
                <a:lnTo>
                  <a:pt x="1014412" y="1126331"/>
                </a:lnTo>
                <a:lnTo>
                  <a:pt x="942975" y="1059656"/>
                </a:lnTo>
                <a:lnTo>
                  <a:pt x="850106" y="954881"/>
                </a:lnTo>
                <a:lnTo>
                  <a:pt x="692944" y="7572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4FAFB4-FCBE-4017-B2C1-2025BAF92AD5}"/>
              </a:ext>
            </a:extLst>
          </p:cNvPr>
          <p:cNvGrpSpPr/>
          <p:nvPr/>
        </p:nvGrpSpPr>
        <p:grpSpPr>
          <a:xfrm>
            <a:off x="2498725" y="1604963"/>
            <a:ext cx="4614863" cy="4197350"/>
            <a:chOff x="2651125" y="1731963"/>
            <a:chExt cx="4614863" cy="4197350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9AA7221F-EAD3-47AA-9AD6-34B251A973C4}"/>
                </a:ext>
              </a:extLst>
            </p:cNvPr>
            <p:cNvSpPr/>
            <p:nvPr/>
          </p:nvSpPr>
          <p:spPr>
            <a:xfrm>
              <a:off x="2652713" y="2686050"/>
              <a:ext cx="1979612" cy="495300"/>
            </a:xfrm>
            <a:custGeom>
              <a:avLst/>
              <a:gdLst>
                <a:gd name="connsiteX0" fmla="*/ 1483518 w 1978818"/>
                <a:gd name="connsiteY0" fmla="*/ 273844 h 495300"/>
                <a:gd name="connsiteX1" fmla="*/ 1195387 w 1978818"/>
                <a:gd name="connsiteY1" fmla="*/ 316706 h 495300"/>
                <a:gd name="connsiteX2" fmla="*/ 916781 w 1978818"/>
                <a:gd name="connsiteY2" fmla="*/ 361950 h 495300"/>
                <a:gd name="connsiteX3" fmla="*/ 764381 w 1978818"/>
                <a:gd name="connsiteY3" fmla="*/ 390525 h 495300"/>
                <a:gd name="connsiteX4" fmla="*/ 642937 w 1978818"/>
                <a:gd name="connsiteY4" fmla="*/ 419100 h 495300"/>
                <a:gd name="connsiteX5" fmla="*/ 597693 w 1978818"/>
                <a:gd name="connsiteY5" fmla="*/ 428625 h 495300"/>
                <a:gd name="connsiteX6" fmla="*/ 511968 w 1978818"/>
                <a:gd name="connsiteY6" fmla="*/ 461963 h 495300"/>
                <a:gd name="connsiteX7" fmla="*/ 438150 w 1978818"/>
                <a:gd name="connsiteY7" fmla="*/ 492919 h 495300"/>
                <a:gd name="connsiteX8" fmla="*/ 421481 w 1978818"/>
                <a:gd name="connsiteY8" fmla="*/ 495300 h 495300"/>
                <a:gd name="connsiteX9" fmla="*/ 395287 w 1978818"/>
                <a:gd name="connsiteY9" fmla="*/ 492919 h 495300"/>
                <a:gd name="connsiteX10" fmla="*/ 352425 w 1978818"/>
                <a:gd name="connsiteY10" fmla="*/ 481013 h 495300"/>
                <a:gd name="connsiteX11" fmla="*/ 266700 w 1978818"/>
                <a:gd name="connsiteY11" fmla="*/ 426244 h 495300"/>
                <a:gd name="connsiteX12" fmla="*/ 169068 w 1978818"/>
                <a:gd name="connsiteY12" fmla="*/ 350044 h 495300"/>
                <a:gd name="connsiteX13" fmla="*/ 88106 w 1978818"/>
                <a:gd name="connsiteY13" fmla="*/ 283369 h 495300"/>
                <a:gd name="connsiteX14" fmla="*/ 23812 w 1978818"/>
                <a:gd name="connsiteY14" fmla="*/ 223838 h 495300"/>
                <a:gd name="connsiteX15" fmla="*/ 4762 w 1978818"/>
                <a:gd name="connsiteY15" fmla="*/ 200025 h 495300"/>
                <a:gd name="connsiteX16" fmla="*/ 0 w 1978818"/>
                <a:gd name="connsiteY16" fmla="*/ 185738 h 495300"/>
                <a:gd name="connsiteX17" fmla="*/ 0 w 1978818"/>
                <a:gd name="connsiteY17" fmla="*/ 171450 h 495300"/>
                <a:gd name="connsiteX18" fmla="*/ 9525 w 1978818"/>
                <a:gd name="connsiteY18" fmla="*/ 157163 h 495300"/>
                <a:gd name="connsiteX19" fmla="*/ 33337 w 1978818"/>
                <a:gd name="connsiteY19" fmla="*/ 152400 h 495300"/>
                <a:gd name="connsiteX20" fmla="*/ 76200 w 1978818"/>
                <a:gd name="connsiteY20" fmla="*/ 161925 h 495300"/>
                <a:gd name="connsiteX21" fmla="*/ 140493 w 1978818"/>
                <a:gd name="connsiteY21" fmla="*/ 188119 h 495300"/>
                <a:gd name="connsiteX22" fmla="*/ 204787 w 1978818"/>
                <a:gd name="connsiteY22" fmla="*/ 207169 h 495300"/>
                <a:gd name="connsiteX23" fmla="*/ 283368 w 1978818"/>
                <a:gd name="connsiteY23" fmla="*/ 233363 h 495300"/>
                <a:gd name="connsiteX24" fmla="*/ 342900 w 1978818"/>
                <a:gd name="connsiteY24" fmla="*/ 245269 h 495300"/>
                <a:gd name="connsiteX25" fmla="*/ 383381 w 1978818"/>
                <a:gd name="connsiteY25" fmla="*/ 250031 h 495300"/>
                <a:gd name="connsiteX26" fmla="*/ 450056 w 1978818"/>
                <a:gd name="connsiteY26" fmla="*/ 245269 h 495300"/>
                <a:gd name="connsiteX27" fmla="*/ 664368 w 1978818"/>
                <a:gd name="connsiteY27" fmla="*/ 209550 h 495300"/>
                <a:gd name="connsiteX28" fmla="*/ 971550 w 1978818"/>
                <a:gd name="connsiteY28" fmla="*/ 161925 h 495300"/>
                <a:gd name="connsiteX29" fmla="*/ 1231106 w 1978818"/>
                <a:gd name="connsiteY29" fmla="*/ 114300 h 495300"/>
                <a:gd name="connsiteX30" fmla="*/ 1393031 w 1978818"/>
                <a:gd name="connsiteY30" fmla="*/ 92869 h 495300"/>
                <a:gd name="connsiteX31" fmla="*/ 1457325 w 1978818"/>
                <a:gd name="connsiteY31" fmla="*/ 78581 h 495300"/>
                <a:gd name="connsiteX32" fmla="*/ 1528762 w 1978818"/>
                <a:gd name="connsiteY32" fmla="*/ 57150 h 495300"/>
                <a:gd name="connsiteX33" fmla="*/ 1588293 w 1978818"/>
                <a:gd name="connsiteY33" fmla="*/ 30956 h 495300"/>
                <a:gd name="connsiteX34" fmla="*/ 1626393 w 1978818"/>
                <a:gd name="connsiteY34" fmla="*/ 14288 h 495300"/>
                <a:gd name="connsiteX35" fmla="*/ 1666875 w 1978818"/>
                <a:gd name="connsiteY35" fmla="*/ 4763 h 495300"/>
                <a:gd name="connsiteX36" fmla="*/ 1707356 w 1978818"/>
                <a:gd name="connsiteY36" fmla="*/ 0 h 495300"/>
                <a:gd name="connsiteX37" fmla="*/ 1769268 w 1978818"/>
                <a:gd name="connsiteY37" fmla="*/ 4763 h 495300"/>
                <a:gd name="connsiteX38" fmla="*/ 1828800 w 1978818"/>
                <a:gd name="connsiteY38" fmla="*/ 21431 h 495300"/>
                <a:gd name="connsiteX39" fmla="*/ 1878806 w 1978818"/>
                <a:gd name="connsiteY39" fmla="*/ 47625 h 495300"/>
                <a:gd name="connsiteX40" fmla="*/ 1916906 w 1978818"/>
                <a:gd name="connsiteY40" fmla="*/ 78581 h 495300"/>
                <a:gd name="connsiteX41" fmla="*/ 1947862 w 1978818"/>
                <a:gd name="connsiteY41" fmla="*/ 109538 h 495300"/>
                <a:gd name="connsiteX42" fmla="*/ 1969293 w 1978818"/>
                <a:gd name="connsiteY42" fmla="*/ 135731 h 495300"/>
                <a:gd name="connsiteX43" fmla="*/ 1976437 w 1978818"/>
                <a:gd name="connsiteY43" fmla="*/ 159544 h 495300"/>
                <a:gd name="connsiteX44" fmla="*/ 1978818 w 1978818"/>
                <a:gd name="connsiteY44" fmla="*/ 185738 h 495300"/>
                <a:gd name="connsiteX45" fmla="*/ 1964531 w 1978818"/>
                <a:gd name="connsiteY45" fmla="*/ 214313 h 495300"/>
                <a:gd name="connsiteX46" fmla="*/ 1935956 w 1978818"/>
                <a:gd name="connsiteY46" fmla="*/ 228600 h 495300"/>
                <a:gd name="connsiteX47" fmla="*/ 1859756 w 1978818"/>
                <a:gd name="connsiteY47" fmla="*/ 242888 h 495300"/>
                <a:gd name="connsiteX48" fmla="*/ 1483518 w 1978818"/>
                <a:gd name="connsiteY48" fmla="*/ 2738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78818" h="495300">
                  <a:moveTo>
                    <a:pt x="1483518" y="273844"/>
                  </a:moveTo>
                  <a:lnTo>
                    <a:pt x="1195387" y="316706"/>
                  </a:lnTo>
                  <a:lnTo>
                    <a:pt x="916781" y="361950"/>
                  </a:lnTo>
                  <a:lnTo>
                    <a:pt x="764381" y="390525"/>
                  </a:lnTo>
                  <a:lnTo>
                    <a:pt x="642937" y="419100"/>
                  </a:lnTo>
                  <a:lnTo>
                    <a:pt x="597693" y="428625"/>
                  </a:lnTo>
                  <a:lnTo>
                    <a:pt x="511968" y="461963"/>
                  </a:lnTo>
                  <a:lnTo>
                    <a:pt x="438150" y="492919"/>
                  </a:lnTo>
                  <a:lnTo>
                    <a:pt x="421481" y="495300"/>
                  </a:lnTo>
                  <a:lnTo>
                    <a:pt x="395287" y="492919"/>
                  </a:lnTo>
                  <a:lnTo>
                    <a:pt x="352425" y="481013"/>
                  </a:lnTo>
                  <a:lnTo>
                    <a:pt x="266700" y="426244"/>
                  </a:lnTo>
                  <a:lnTo>
                    <a:pt x="169068" y="350044"/>
                  </a:lnTo>
                  <a:lnTo>
                    <a:pt x="88106" y="283369"/>
                  </a:lnTo>
                  <a:lnTo>
                    <a:pt x="23812" y="223838"/>
                  </a:lnTo>
                  <a:lnTo>
                    <a:pt x="4762" y="200025"/>
                  </a:lnTo>
                  <a:lnTo>
                    <a:pt x="0" y="185738"/>
                  </a:lnTo>
                  <a:lnTo>
                    <a:pt x="0" y="171450"/>
                  </a:lnTo>
                  <a:lnTo>
                    <a:pt x="9525" y="157163"/>
                  </a:lnTo>
                  <a:lnTo>
                    <a:pt x="33337" y="152400"/>
                  </a:lnTo>
                  <a:lnTo>
                    <a:pt x="76200" y="161925"/>
                  </a:lnTo>
                  <a:lnTo>
                    <a:pt x="140493" y="188119"/>
                  </a:lnTo>
                  <a:lnTo>
                    <a:pt x="204787" y="207169"/>
                  </a:lnTo>
                  <a:lnTo>
                    <a:pt x="283368" y="233363"/>
                  </a:lnTo>
                  <a:lnTo>
                    <a:pt x="342900" y="245269"/>
                  </a:lnTo>
                  <a:lnTo>
                    <a:pt x="383381" y="250031"/>
                  </a:lnTo>
                  <a:lnTo>
                    <a:pt x="450056" y="245269"/>
                  </a:lnTo>
                  <a:lnTo>
                    <a:pt x="664368" y="209550"/>
                  </a:lnTo>
                  <a:lnTo>
                    <a:pt x="971550" y="161925"/>
                  </a:lnTo>
                  <a:lnTo>
                    <a:pt x="1231106" y="114300"/>
                  </a:lnTo>
                  <a:lnTo>
                    <a:pt x="1393031" y="92869"/>
                  </a:lnTo>
                  <a:lnTo>
                    <a:pt x="1457325" y="78581"/>
                  </a:lnTo>
                  <a:lnTo>
                    <a:pt x="1528762" y="57150"/>
                  </a:lnTo>
                  <a:lnTo>
                    <a:pt x="1588293" y="30956"/>
                  </a:lnTo>
                  <a:lnTo>
                    <a:pt x="1626393" y="14288"/>
                  </a:lnTo>
                  <a:lnTo>
                    <a:pt x="1666875" y="4763"/>
                  </a:lnTo>
                  <a:lnTo>
                    <a:pt x="1707356" y="0"/>
                  </a:lnTo>
                  <a:lnTo>
                    <a:pt x="1769268" y="4763"/>
                  </a:lnTo>
                  <a:lnTo>
                    <a:pt x="1828800" y="21431"/>
                  </a:lnTo>
                  <a:lnTo>
                    <a:pt x="1878806" y="47625"/>
                  </a:lnTo>
                  <a:lnTo>
                    <a:pt x="1916906" y="78581"/>
                  </a:lnTo>
                  <a:lnTo>
                    <a:pt x="1947862" y="109538"/>
                  </a:lnTo>
                  <a:lnTo>
                    <a:pt x="1969293" y="135731"/>
                  </a:lnTo>
                  <a:lnTo>
                    <a:pt x="1976437" y="159544"/>
                  </a:lnTo>
                  <a:lnTo>
                    <a:pt x="1978818" y="185738"/>
                  </a:lnTo>
                  <a:lnTo>
                    <a:pt x="1964531" y="214313"/>
                  </a:lnTo>
                  <a:lnTo>
                    <a:pt x="1935956" y="228600"/>
                  </a:lnTo>
                  <a:lnTo>
                    <a:pt x="1859756" y="242888"/>
                  </a:lnTo>
                  <a:lnTo>
                    <a:pt x="1483518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0C857319-CCB6-422F-9198-71E70EFB8CE0}"/>
                </a:ext>
              </a:extLst>
            </p:cNvPr>
            <p:cNvSpPr/>
            <p:nvPr/>
          </p:nvSpPr>
          <p:spPr>
            <a:xfrm>
              <a:off x="4446588" y="1992313"/>
              <a:ext cx="2401887" cy="495300"/>
            </a:xfrm>
            <a:custGeom>
              <a:avLst/>
              <a:gdLst>
                <a:gd name="connsiteX0" fmla="*/ 1697831 w 2402681"/>
                <a:gd name="connsiteY0" fmla="*/ 307182 h 495300"/>
                <a:gd name="connsiteX1" fmla="*/ 1243012 w 2402681"/>
                <a:gd name="connsiteY1" fmla="*/ 361950 h 495300"/>
                <a:gd name="connsiteX2" fmla="*/ 947737 w 2402681"/>
                <a:gd name="connsiteY2" fmla="*/ 407194 h 495300"/>
                <a:gd name="connsiteX3" fmla="*/ 747712 w 2402681"/>
                <a:gd name="connsiteY3" fmla="*/ 440532 h 495300"/>
                <a:gd name="connsiteX4" fmla="*/ 483394 w 2402681"/>
                <a:gd name="connsiteY4" fmla="*/ 488157 h 495300"/>
                <a:gd name="connsiteX5" fmla="*/ 442912 w 2402681"/>
                <a:gd name="connsiteY5" fmla="*/ 492919 h 495300"/>
                <a:gd name="connsiteX6" fmla="*/ 414337 w 2402681"/>
                <a:gd name="connsiteY6" fmla="*/ 495300 h 495300"/>
                <a:gd name="connsiteX7" fmla="*/ 388144 w 2402681"/>
                <a:gd name="connsiteY7" fmla="*/ 495300 h 495300"/>
                <a:gd name="connsiteX8" fmla="*/ 342900 w 2402681"/>
                <a:gd name="connsiteY8" fmla="*/ 488157 h 495300"/>
                <a:gd name="connsiteX9" fmla="*/ 302419 w 2402681"/>
                <a:gd name="connsiteY9" fmla="*/ 466725 h 495300"/>
                <a:gd name="connsiteX10" fmla="*/ 226219 w 2402681"/>
                <a:gd name="connsiteY10" fmla="*/ 414338 h 495300"/>
                <a:gd name="connsiteX11" fmla="*/ 138112 w 2402681"/>
                <a:gd name="connsiteY11" fmla="*/ 342900 h 495300"/>
                <a:gd name="connsiteX12" fmla="*/ 47625 w 2402681"/>
                <a:gd name="connsiteY12" fmla="*/ 259557 h 495300"/>
                <a:gd name="connsiteX13" fmla="*/ 4762 w 2402681"/>
                <a:gd name="connsiteY13" fmla="*/ 211932 h 495300"/>
                <a:gd name="connsiteX14" fmla="*/ 0 w 2402681"/>
                <a:gd name="connsiteY14" fmla="*/ 188119 h 495300"/>
                <a:gd name="connsiteX15" fmla="*/ 4762 w 2402681"/>
                <a:gd name="connsiteY15" fmla="*/ 166688 h 495300"/>
                <a:gd name="connsiteX16" fmla="*/ 19050 w 2402681"/>
                <a:gd name="connsiteY16" fmla="*/ 159544 h 495300"/>
                <a:gd name="connsiteX17" fmla="*/ 45244 w 2402681"/>
                <a:gd name="connsiteY17" fmla="*/ 157163 h 495300"/>
                <a:gd name="connsiteX18" fmla="*/ 78581 w 2402681"/>
                <a:gd name="connsiteY18" fmla="*/ 171450 h 495300"/>
                <a:gd name="connsiteX19" fmla="*/ 130969 w 2402681"/>
                <a:gd name="connsiteY19" fmla="*/ 204788 h 495300"/>
                <a:gd name="connsiteX20" fmla="*/ 190500 w 2402681"/>
                <a:gd name="connsiteY20" fmla="*/ 233363 h 495300"/>
                <a:gd name="connsiteX21" fmla="*/ 261937 w 2402681"/>
                <a:gd name="connsiteY21" fmla="*/ 254794 h 495300"/>
                <a:gd name="connsiteX22" fmla="*/ 328612 w 2402681"/>
                <a:gd name="connsiteY22" fmla="*/ 266700 h 495300"/>
                <a:gd name="connsiteX23" fmla="*/ 404812 w 2402681"/>
                <a:gd name="connsiteY23" fmla="*/ 273844 h 495300"/>
                <a:gd name="connsiteX24" fmla="*/ 497681 w 2402681"/>
                <a:gd name="connsiteY24" fmla="*/ 269082 h 495300"/>
                <a:gd name="connsiteX25" fmla="*/ 859631 w 2402681"/>
                <a:gd name="connsiteY25" fmla="*/ 230982 h 495300"/>
                <a:gd name="connsiteX26" fmla="*/ 1231106 w 2402681"/>
                <a:gd name="connsiteY26" fmla="*/ 176213 h 495300"/>
                <a:gd name="connsiteX27" fmla="*/ 1590675 w 2402681"/>
                <a:gd name="connsiteY27" fmla="*/ 114300 h 495300"/>
                <a:gd name="connsiteX28" fmla="*/ 1845469 w 2402681"/>
                <a:gd name="connsiteY28" fmla="*/ 66675 h 495300"/>
                <a:gd name="connsiteX29" fmla="*/ 1885950 w 2402681"/>
                <a:gd name="connsiteY29" fmla="*/ 45244 h 495300"/>
                <a:gd name="connsiteX30" fmla="*/ 1940719 w 2402681"/>
                <a:gd name="connsiteY30" fmla="*/ 21432 h 495300"/>
                <a:gd name="connsiteX31" fmla="*/ 1993106 w 2402681"/>
                <a:gd name="connsiteY31" fmla="*/ 7144 h 495300"/>
                <a:gd name="connsiteX32" fmla="*/ 2043112 w 2402681"/>
                <a:gd name="connsiteY32" fmla="*/ 0 h 495300"/>
                <a:gd name="connsiteX33" fmla="*/ 2135981 w 2402681"/>
                <a:gd name="connsiteY33" fmla="*/ 7144 h 495300"/>
                <a:gd name="connsiteX34" fmla="*/ 2221706 w 2402681"/>
                <a:gd name="connsiteY34" fmla="*/ 23813 h 495300"/>
                <a:gd name="connsiteX35" fmla="*/ 2297906 w 2402681"/>
                <a:gd name="connsiteY35" fmla="*/ 54769 h 495300"/>
                <a:gd name="connsiteX36" fmla="*/ 2338387 w 2402681"/>
                <a:gd name="connsiteY36" fmla="*/ 80963 h 495300"/>
                <a:gd name="connsiteX37" fmla="*/ 2362200 w 2402681"/>
                <a:gd name="connsiteY37" fmla="*/ 102394 h 495300"/>
                <a:gd name="connsiteX38" fmla="*/ 2381250 w 2402681"/>
                <a:gd name="connsiteY38" fmla="*/ 126207 h 495300"/>
                <a:gd name="connsiteX39" fmla="*/ 2395537 w 2402681"/>
                <a:gd name="connsiteY39" fmla="*/ 154782 h 495300"/>
                <a:gd name="connsiteX40" fmla="*/ 2402681 w 2402681"/>
                <a:gd name="connsiteY40" fmla="*/ 178594 h 495300"/>
                <a:gd name="connsiteX41" fmla="*/ 2400300 w 2402681"/>
                <a:gd name="connsiteY41" fmla="*/ 211932 h 495300"/>
                <a:gd name="connsiteX42" fmla="*/ 2386012 w 2402681"/>
                <a:gd name="connsiteY42" fmla="*/ 235744 h 495300"/>
                <a:gd name="connsiteX43" fmla="*/ 2357437 w 2402681"/>
                <a:gd name="connsiteY43" fmla="*/ 259557 h 495300"/>
                <a:gd name="connsiteX44" fmla="*/ 2316956 w 2402681"/>
                <a:gd name="connsiteY44" fmla="*/ 273844 h 495300"/>
                <a:gd name="connsiteX45" fmla="*/ 2250281 w 2402681"/>
                <a:gd name="connsiteY45" fmla="*/ 283369 h 495300"/>
                <a:gd name="connsiteX46" fmla="*/ 2121694 w 2402681"/>
                <a:gd name="connsiteY46" fmla="*/ 290513 h 495300"/>
                <a:gd name="connsiteX47" fmla="*/ 1955006 w 2402681"/>
                <a:gd name="connsiteY47" fmla="*/ 292894 h 495300"/>
                <a:gd name="connsiteX48" fmla="*/ 1697831 w 2402681"/>
                <a:gd name="connsiteY48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02681" h="495300">
                  <a:moveTo>
                    <a:pt x="1697831" y="307182"/>
                  </a:moveTo>
                  <a:lnTo>
                    <a:pt x="1243012" y="361950"/>
                  </a:lnTo>
                  <a:lnTo>
                    <a:pt x="947737" y="407194"/>
                  </a:lnTo>
                  <a:lnTo>
                    <a:pt x="747712" y="440532"/>
                  </a:lnTo>
                  <a:lnTo>
                    <a:pt x="483394" y="488157"/>
                  </a:lnTo>
                  <a:lnTo>
                    <a:pt x="442912" y="492919"/>
                  </a:lnTo>
                  <a:lnTo>
                    <a:pt x="414337" y="495300"/>
                  </a:lnTo>
                  <a:lnTo>
                    <a:pt x="388144" y="495300"/>
                  </a:lnTo>
                  <a:lnTo>
                    <a:pt x="342900" y="488157"/>
                  </a:lnTo>
                  <a:lnTo>
                    <a:pt x="302419" y="466725"/>
                  </a:lnTo>
                  <a:lnTo>
                    <a:pt x="226219" y="414338"/>
                  </a:lnTo>
                  <a:lnTo>
                    <a:pt x="138112" y="342900"/>
                  </a:lnTo>
                  <a:lnTo>
                    <a:pt x="47625" y="259557"/>
                  </a:lnTo>
                  <a:lnTo>
                    <a:pt x="4762" y="211932"/>
                  </a:lnTo>
                  <a:lnTo>
                    <a:pt x="0" y="188119"/>
                  </a:lnTo>
                  <a:lnTo>
                    <a:pt x="4762" y="166688"/>
                  </a:lnTo>
                  <a:lnTo>
                    <a:pt x="19050" y="159544"/>
                  </a:lnTo>
                  <a:lnTo>
                    <a:pt x="45244" y="157163"/>
                  </a:lnTo>
                  <a:lnTo>
                    <a:pt x="78581" y="171450"/>
                  </a:lnTo>
                  <a:lnTo>
                    <a:pt x="130969" y="204788"/>
                  </a:lnTo>
                  <a:lnTo>
                    <a:pt x="190500" y="233363"/>
                  </a:lnTo>
                  <a:lnTo>
                    <a:pt x="261937" y="254794"/>
                  </a:lnTo>
                  <a:lnTo>
                    <a:pt x="328612" y="266700"/>
                  </a:lnTo>
                  <a:lnTo>
                    <a:pt x="404812" y="273844"/>
                  </a:lnTo>
                  <a:lnTo>
                    <a:pt x="497681" y="269082"/>
                  </a:lnTo>
                  <a:lnTo>
                    <a:pt x="859631" y="230982"/>
                  </a:lnTo>
                  <a:lnTo>
                    <a:pt x="1231106" y="176213"/>
                  </a:lnTo>
                  <a:lnTo>
                    <a:pt x="1590675" y="114300"/>
                  </a:lnTo>
                  <a:lnTo>
                    <a:pt x="1845469" y="66675"/>
                  </a:lnTo>
                  <a:lnTo>
                    <a:pt x="1885950" y="45244"/>
                  </a:lnTo>
                  <a:lnTo>
                    <a:pt x="1940719" y="21432"/>
                  </a:lnTo>
                  <a:lnTo>
                    <a:pt x="1993106" y="7144"/>
                  </a:lnTo>
                  <a:lnTo>
                    <a:pt x="2043112" y="0"/>
                  </a:lnTo>
                  <a:lnTo>
                    <a:pt x="2135981" y="7144"/>
                  </a:lnTo>
                  <a:lnTo>
                    <a:pt x="2221706" y="23813"/>
                  </a:lnTo>
                  <a:lnTo>
                    <a:pt x="2297906" y="54769"/>
                  </a:lnTo>
                  <a:lnTo>
                    <a:pt x="2338387" y="80963"/>
                  </a:lnTo>
                  <a:lnTo>
                    <a:pt x="2362200" y="102394"/>
                  </a:lnTo>
                  <a:lnTo>
                    <a:pt x="2381250" y="126207"/>
                  </a:lnTo>
                  <a:lnTo>
                    <a:pt x="2395537" y="154782"/>
                  </a:lnTo>
                  <a:lnTo>
                    <a:pt x="2402681" y="178594"/>
                  </a:lnTo>
                  <a:lnTo>
                    <a:pt x="2400300" y="211932"/>
                  </a:lnTo>
                  <a:lnTo>
                    <a:pt x="2386012" y="235744"/>
                  </a:lnTo>
                  <a:lnTo>
                    <a:pt x="2357437" y="259557"/>
                  </a:lnTo>
                  <a:lnTo>
                    <a:pt x="2316956" y="273844"/>
                  </a:lnTo>
                  <a:lnTo>
                    <a:pt x="2250281" y="283369"/>
                  </a:lnTo>
                  <a:lnTo>
                    <a:pt x="2121694" y="290513"/>
                  </a:lnTo>
                  <a:lnTo>
                    <a:pt x="1955006" y="292894"/>
                  </a:lnTo>
                  <a:lnTo>
                    <a:pt x="1697831" y="3071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0ABD3496-F60D-40FC-81A3-3DB61D93C432}"/>
                </a:ext>
              </a:extLst>
            </p:cNvPr>
            <p:cNvSpPr/>
            <p:nvPr/>
          </p:nvSpPr>
          <p:spPr>
            <a:xfrm>
              <a:off x="4343400" y="3868738"/>
              <a:ext cx="385763" cy="882650"/>
            </a:xfrm>
            <a:custGeom>
              <a:avLst/>
              <a:gdLst>
                <a:gd name="connsiteX0" fmla="*/ 128588 w 385763"/>
                <a:gd name="connsiteY0" fmla="*/ 535782 h 881063"/>
                <a:gd name="connsiteX1" fmla="*/ 121444 w 385763"/>
                <a:gd name="connsiteY1" fmla="*/ 316707 h 881063"/>
                <a:gd name="connsiteX2" fmla="*/ 116681 w 385763"/>
                <a:gd name="connsiteY2" fmla="*/ 259557 h 881063"/>
                <a:gd name="connsiteX3" fmla="*/ 109538 w 385763"/>
                <a:gd name="connsiteY3" fmla="*/ 209550 h 881063"/>
                <a:gd name="connsiteX4" fmla="*/ 97631 w 385763"/>
                <a:gd name="connsiteY4" fmla="*/ 169069 h 881063"/>
                <a:gd name="connsiteX5" fmla="*/ 80963 w 385763"/>
                <a:gd name="connsiteY5" fmla="*/ 130969 h 881063"/>
                <a:gd name="connsiteX6" fmla="*/ 59531 w 385763"/>
                <a:gd name="connsiteY6" fmla="*/ 92869 h 881063"/>
                <a:gd name="connsiteX7" fmla="*/ 28575 w 385763"/>
                <a:gd name="connsiteY7" fmla="*/ 66675 h 881063"/>
                <a:gd name="connsiteX8" fmla="*/ 9525 w 385763"/>
                <a:gd name="connsiteY8" fmla="*/ 52388 h 881063"/>
                <a:gd name="connsiteX9" fmla="*/ 0 w 385763"/>
                <a:gd name="connsiteY9" fmla="*/ 38100 h 881063"/>
                <a:gd name="connsiteX10" fmla="*/ 4763 w 385763"/>
                <a:gd name="connsiteY10" fmla="*/ 19050 h 881063"/>
                <a:gd name="connsiteX11" fmla="*/ 30956 w 385763"/>
                <a:gd name="connsiteY11" fmla="*/ 2382 h 881063"/>
                <a:gd name="connsiteX12" fmla="*/ 92869 w 385763"/>
                <a:gd name="connsiteY12" fmla="*/ 0 h 881063"/>
                <a:gd name="connsiteX13" fmla="*/ 190500 w 385763"/>
                <a:gd name="connsiteY13" fmla="*/ 14288 h 881063"/>
                <a:gd name="connsiteX14" fmla="*/ 230981 w 385763"/>
                <a:gd name="connsiteY14" fmla="*/ 26194 h 881063"/>
                <a:gd name="connsiteX15" fmla="*/ 285750 w 385763"/>
                <a:gd name="connsiteY15" fmla="*/ 166688 h 881063"/>
                <a:gd name="connsiteX16" fmla="*/ 352425 w 385763"/>
                <a:gd name="connsiteY16" fmla="*/ 616744 h 881063"/>
                <a:gd name="connsiteX17" fmla="*/ 385763 w 385763"/>
                <a:gd name="connsiteY17" fmla="*/ 778669 h 881063"/>
                <a:gd name="connsiteX18" fmla="*/ 321469 w 385763"/>
                <a:gd name="connsiteY18" fmla="*/ 859632 h 881063"/>
                <a:gd name="connsiteX19" fmla="*/ 297656 w 385763"/>
                <a:gd name="connsiteY19" fmla="*/ 881063 h 881063"/>
                <a:gd name="connsiteX20" fmla="*/ 271463 w 385763"/>
                <a:gd name="connsiteY20" fmla="*/ 881063 h 881063"/>
                <a:gd name="connsiteX21" fmla="*/ 235744 w 385763"/>
                <a:gd name="connsiteY21" fmla="*/ 869157 h 881063"/>
                <a:gd name="connsiteX22" fmla="*/ 209550 w 385763"/>
                <a:gd name="connsiteY22" fmla="*/ 850107 h 881063"/>
                <a:gd name="connsiteX23" fmla="*/ 180975 w 385763"/>
                <a:gd name="connsiteY23" fmla="*/ 819150 h 881063"/>
                <a:gd name="connsiteX24" fmla="*/ 159544 w 385763"/>
                <a:gd name="connsiteY24" fmla="*/ 778669 h 881063"/>
                <a:gd name="connsiteX25" fmla="*/ 140494 w 385763"/>
                <a:gd name="connsiteY25" fmla="*/ 723900 h 881063"/>
                <a:gd name="connsiteX26" fmla="*/ 130969 w 385763"/>
                <a:gd name="connsiteY26" fmla="*/ 664369 h 881063"/>
                <a:gd name="connsiteX27" fmla="*/ 128588 w 385763"/>
                <a:gd name="connsiteY27" fmla="*/ 535782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763" h="881063">
                  <a:moveTo>
                    <a:pt x="128588" y="535782"/>
                  </a:moveTo>
                  <a:lnTo>
                    <a:pt x="121444" y="316707"/>
                  </a:lnTo>
                  <a:lnTo>
                    <a:pt x="116681" y="259557"/>
                  </a:lnTo>
                  <a:lnTo>
                    <a:pt x="109538" y="209550"/>
                  </a:lnTo>
                  <a:lnTo>
                    <a:pt x="97631" y="169069"/>
                  </a:lnTo>
                  <a:lnTo>
                    <a:pt x="80963" y="130969"/>
                  </a:lnTo>
                  <a:lnTo>
                    <a:pt x="59531" y="92869"/>
                  </a:lnTo>
                  <a:lnTo>
                    <a:pt x="28575" y="66675"/>
                  </a:lnTo>
                  <a:lnTo>
                    <a:pt x="9525" y="52388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30956" y="2382"/>
                  </a:lnTo>
                  <a:lnTo>
                    <a:pt x="92869" y="0"/>
                  </a:lnTo>
                  <a:lnTo>
                    <a:pt x="190500" y="14288"/>
                  </a:lnTo>
                  <a:lnTo>
                    <a:pt x="230981" y="26194"/>
                  </a:lnTo>
                  <a:lnTo>
                    <a:pt x="285750" y="166688"/>
                  </a:lnTo>
                  <a:lnTo>
                    <a:pt x="352425" y="616744"/>
                  </a:lnTo>
                  <a:lnTo>
                    <a:pt x="385763" y="778669"/>
                  </a:lnTo>
                  <a:lnTo>
                    <a:pt x="321469" y="859632"/>
                  </a:lnTo>
                  <a:lnTo>
                    <a:pt x="297656" y="881063"/>
                  </a:lnTo>
                  <a:lnTo>
                    <a:pt x="271463" y="881063"/>
                  </a:lnTo>
                  <a:lnTo>
                    <a:pt x="235744" y="869157"/>
                  </a:lnTo>
                  <a:lnTo>
                    <a:pt x="209550" y="850107"/>
                  </a:lnTo>
                  <a:lnTo>
                    <a:pt x="180975" y="819150"/>
                  </a:lnTo>
                  <a:lnTo>
                    <a:pt x="159544" y="778669"/>
                  </a:lnTo>
                  <a:lnTo>
                    <a:pt x="140494" y="723900"/>
                  </a:lnTo>
                  <a:lnTo>
                    <a:pt x="130969" y="664369"/>
                  </a:lnTo>
                  <a:cubicBezTo>
                    <a:pt x="130175" y="621507"/>
                    <a:pt x="129382" y="578644"/>
                    <a:pt x="128588" y="53578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42C75610-C5E8-4A65-9AC2-9052607413F9}"/>
                </a:ext>
              </a:extLst>
            </p:cNvPr>
            <p:cNvSpPr/>
            <p:nvPr/>
          </p:nvSpPr>
          <p:spPr>
            <a:xfrm>
              <a:off x="4138613" y="5300663"/>
              <a:ext cx="3084512" cy="501650"/>
            </a:xfrm>
            <a:custGeom>
              <a:avLst/>
              <a:gdLst>
                <a:gd name="connsiteX0" fmla="*/ 1455964 w 3083378"/>
                <a:gd name="connsiteY0" fmla="*/ 337457 h 500743"/>
                <a:gd name="connsiteX1" fmla="*/ 987878 w 3083378"/>
                <a:gd name="connsiteY1" fmla="*/ 402771 h 500743"/>
                <a:gd name="connsiteX2" fmla="*/ 664028 w 3083378"/>
                <a:gd name="connsiteY2" fmla="*/ 454478 h 500743"/>
                <a:gd name="connsiteX3" fmla="*/ 574221 w 3083378"/>
                <a:gd name="connsiteY3" fmla="*/ 468086 h 500743"/>
                <a:gd name="connsiteX4" fmla="*/ 530678 w 3083378"/>
                <a:gd name="connsiteY4" fmla="*/ 489857 h 500743"/>
                <a:gd name="connsiteX5" fmla="*/ 508907 w 3083378"/>
                <a:gd name="connsiteY5" fmla="*/ 498021 h 500743"/>
                <a:gd name="connsiteX6" fmla="*/ 487136 w 3083378"/>
                <a:gd name="connsiteY6" fmla="*/ 500743 h 500743"/>
                <a:gd name="connsiteX7" fmla="*/ 454478 w 3083378"/>
                <a:gd name="connsiteY7" fmla="*/ 498021 h 500743"/>
                <a:gd name="connsiteX8" fmla="*/ 408214 w 3083378"/>
                <a:gd name="connsiteY8" fmla="*/ 487136 h 500743"/>
                <a:gd name="connsiteX9" fmla="*/ 329293 w 3083378"/>
                <a:gd name="connsiteY9" fmla="*/ 457200 h 500743"/>
                <a:gd name="connsiteX10" fmla="*/ 174171 w 3083378"/>
                <a:gd name="connsiteY10" fmla="*/ 383721 h 500743"/>
                <a:gd name="connsiteX11" fmla="*/ 70757 w 3083378"/>
                <a:gd name="connsiteY11" fmla="*/ 318407 h 500743"/>
                <a:gd name="connsiteX12" fmla="*/ 27214 w 3083378"/>
                <a:gd name="connsiteY12" fmla="*/ 285750 h 500743"/>
                <a:gd name="connsiteX13" fmla="*/ 8164 w 3083378"/>
                <a:gd name="connsiteY13" fmla="*/ 258536 h 500743"/>
                <a:gd name="connsiteX14" fmla="*/ 0 w 3083378"/>
                <a:gd name="connsiteY14" fmla="*/ 231321 h 500743"/>
                <a:gd name="connsiteX15" fmla="*/ 5443 w 3083378"/>
                <a:gd name="connsiteY15" fmla="*/ 217714 h 500743"/>
                <a:gd name="connsiteX16" fmla="*/ 24493 w 3083378"/>
                <a:gd name="connsiteY16" fmla="*/ 204107 h 500743"/>
                <a:gd name="connsiteX17" fmla="*/ 73478 w 3083378"/>
                <a:gd name="connsiteY17" fmla="*/ 201386 h 500743"/>
                <a:gd name="connsiteX18" fmla="*/ 146957 w 3083378"/>
                <a:gd name="connsiteY18" fmla="*/ 217714 h 500743"/>
                <a:gd name="connsiteX19" fmla="*/ 269421 w 3083378"/>
                <a:gd name="connsiteY19" fmla="*/ 253093 h 500743"/>
                <a:gd name="connsiteX20" fmla="*/ 332014 w 3083378"/>
                <a:gd name="connsiteY20" fmla="*/ 266700 h 500743"/>
                <a:gd name="connsiteX21" fmla="*/ 397328 w 3083378"/>
                <a:gd name="connsiteY21" fmla="*/ 269421 h 500743"/>
                <a:gd name="connsiteX22" fmla="*/ 468086 w 3083378"/>
                <a:gd name="connsiteY22" fmla="*/ 261257 h 500743"/>
                <a:gd name="connsiteX23" fmla="*/ 669471 w 3083378"/>
                <a:gd name="connsiteY23" fmla="*/ 234043 h 500743"/>
                <a:gd name="connsiteX24" fmla="*/ 1205593 w 3083378"/>
                <a:gd name="connsiteY24" fmla="*/ 179614 h 500743"/>
                <a:gd name="connsiteX25" fmla="*/ 1880507 w 3083378"/>
                <a:gd name="connsiteY25" fmla="*/ 108857 h 500743"/>
                <a:gd name="connsiteX26" fmla="*/ 2397578 w 3083378"/>
                <a:gd name="connsiteY26" fmla="*/ 57150 h 500743"/>
                <a:gd name="connsiteX27" fmla="*/ 2533650 w 3083378"/>
                <a:gd name="connsiteY27" fmla="*/ 43543 h 500743"/>
                <a:gd name="connsiteX28" fmla="*/ 2590800 w 3083378"/>
                <a:gd name="connsiteY28" fmla="*/ 21771 h 500743"/>
                <a:gd name="connsiteX29" fmla="*/ 2647950 w 3083378"/>
                <a:gd name="connsiteY29" fmla="*/ 5443 h 500743"/>
                <a:gd name="connsiteX30" fmla="*/ 2705100 w 3083378"/>
                <a:gd name="connsiteY30" fmla="*/ 0 h 500743"/>
                <a:gd name="connsiteX31" fmla="*/ 2773136 w 3083378"/>
                <a:gd name="connsiteY31" fmla="*/ 5443 h 500743"/>
                <a:gd name="connsiteX32" fmla="*/ 2852057 w 3083378"/>
                <a:gd name="connsiteY32" fmla="*/ 27214 h 500743"/>
                <a:gd name="connsiteX33" fmla="*/ 2922814 w 3083378"/>
                <a:gd name="connsiteY33" fmla="*/ 59871 h 500743"/>
                <a:gd name="connsiteX34" fmla="*/ 3001736 w 3083378"/>
                <a:gd name="connsiteY34" fmla="*/ 108857 h 500743"/>
                <a:gd name="connsiteX35" fmla="*/ 3045278 w 3083378"/>
                <a:gd name="connsiteY35" fmla="*/ 144236 h 500743"/>
                <a:gd name="connsiteX36" fmla="*/ 3064328 w 3083378"/>
                <a:gd name="connsiteY36" fmla="*/ 174171 h 500743"/>
                <a:gd name="connsiteX37" fmla="*/ 3077936 w 3083378"/>
                <a:gd name="connsiteY37" fmla="*/ 206828 h 500743"/>
                <a:gd name="connsiteX38" fmla="*/ 3083378 w 3083378"/>
                <a:gd name="connsiteY38" fmla="*/ 244928 h 500743"/>
                <a:gd name="connsiteX39" fmla="*/ 3072493 w 3083378"/>
                <a:gd name="connsiteY39" fmla="*/ 280307 h 500743"/>
                <a:gd name="connsiteX40" fmla="*/ 3042557 w 3083378"/>
                <a:gd name="connsiteY40" fmla="*/ 304800 h 500743"/>
                <a:gd name="connsiteX41" fmla="*/ 3007178 w 3083378"/>
                <a:gd name="connsiteY41" fmla="*/ 312964 h 500743"/>
                <a:gd name="connsiteX42" fmla="*/ 2903764 w 3083378"/>
                <a:gd name="connsiteY42" fmla="*/ 310243 h 500743"/>
                <a:gd name="connsiteX43" fmla="*/ 2593521 w 3083378"/>
                <a:gd name="connsiteY43" fmla="*/ 291193 h 500743"/>
                <a:gd name="connsiteX44" fmla="*/ 2280557 w 3083378"/>
                <a:gd name="connsiteY44" fmla="*/ 291193 h 500743"/>
                <a:gd name="connsiteX45" fmla="*/ 2035628 w 3083378"/>
                <a:gd name="connsiteY45" fmla="*/ 293914 h 500743"/>
                <a:gd name="connsiteX46" fmla="*/ 1793421 w 3083378"/>
                <a:gd name="connsiteY46" fmla="*/ 307521 h 500743"/>
                <a:gd name="connsiteX47" fmla="*/ 1455964 w 3083378"/>
                <a:gd name="connsiteY47" fmla="*/ 337457 h 5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83378" h="500743">
                  <a:moveTo>
                    <a:pt x="1455964" y="337457"/>
                  </a:moveTo>
                  <a:lnTo>
                    <a:pt x="987878" y="402771"/>
                  </a:lnTo>
                  <a:lnTo>
                    <a:pt x="664028" y="454478"/>
                  </a:lnTo>
                  <a:lnTo>
                    <a:pt x="574221" y="468086"/>
                  </a:lnTo>
                  <a:lnTo>
                    <a:pt x="530678" y="489857"/>
                  </a:lnTo>
                  <a:lnTo>
                    <a:pt x="508907" y="498021"/>
                  </a:lnTo>
                  <a:lnTo>
                    <a:pt x="487136" y="500743"/>
                  </a:lnTo>
                  <a:lnTo>
                    <a:pt x="454478" y="498021"/>
                  </a:lnTo>
                  <a:lnTo>
                    <a:pt x="408214" y="487136"/>
                  </a:lnTo>
                  <a:lnTo>
                    <a:pt x="329293" y="457200"/>
                  </a:lnTo>
                  <a:lnTo>
                    <a:pt x="174171" y="383721"/>
                  </a:lnTo>
                  <a:lnTo>
                    <a:pt x="70757" y="318407"/>
                  </a:lnTo>
                  <a:lnTo>
                    <a:pt x="27214" y="285750"/>
                  </a:lnTo>
                  <a:lnTo>
                    <a:pt x="8164" y="258536"/>
                  </a:lnTo>
                  <a:lnTo>
                    <a:pt x="0" y="231321"/>
                  </a:lnTo>
                  <a:lnTo>
                    <a:pt x="5443" y="217714"/>
                  </a:lnTo>
                  <a:lnTo>
                    <a:pt x="24493" y="204107"/>
                  </a:lnTo>
                  <a:lnTo>
                    <a:pt x="73478" y="201386"/>
                  </a:lnTo>
                  <a:lnTo>
                    <a:pt x="146957" y="217714"/>
                  </a:lnTo>
                  <a:lnTo>
                    <a:pt x="269421" y="253093"/>
                  </a:lnTo>
                  <a:lnTo>
                    <a:pt x="332014" y="266700"/>
                  </a:lnTo>
                  <a:lnTo>
                    <a:pt x="397328" y="269421"/>
                  </a:lnTo>
                  <a:lnTo>
                    <a:pt x="468086" y="261257"/>
                  </a:lnTo>
                  <a:lnTo>
                    <a:pt x="669471" y="234043"/>
                  </a:lnTo>
                  <a:lnTo>
                    <a:pt x="1205593" y="179614"/>
                  </a:lnTo>
                  <a:lnTo>
                    <a:pt x="1880507" y="108857"/>
                  </a:lnTo>
                  <a:lnTo>
                    <a:pt x="2397578" y="57150"/>
                  </a:lnTo>
                  <a:lnTo>
                    <a:pt x="2533650" y="43543"/>
                  </a:lnTo>
                  <a:lnTo>
                    <a:pt x="2590800" y="21771"/>
                  </a:lnTo>
                  <a:lnTo>
                    <a:pt x="2647950" y="5443"/>
                  </a:lnTo>
                  <a:lnTo>
                    <a:pt x="2705100" y="0"/>
                  </a:lnTo>
                  <a:lnTo>
                    <a:pt x="2773136" y="5443"/>
                  </a:lnTo>
                  <a:lnTo>
                    <a:pt x="2852057" y="27214"/>
                  </a:lnTo>
                  <a:lnTo>
                    <a:pt x="2922814" y="59871"/>
                  </a:lnTo>
                  <a:lnTo>
                    <a:pt x="3001736" y="108857"/>
                  </a:lnTo>
                  <a:lnTo>
                    <a:pt x="3045278" y="144236"/>
                  </a:lnTo>
                  <a:lnTo>
                    <a:pt x="3064328" y="174171"/>
                  </a:lnTo>
                  <a:lnTo>
                    <a:pt x="3077936" y="206828"/>
                  </a:lnTo>
                  <a:lnTo>
                    <a:pt x="3083378" y="244928"/>
                  </a:lnTo>
                  <a:lnTo>
                    <a:pt x="3072493" y="280307"/>
                  </a:lnTo>
                  <a:lnTo>
                    <a:pt x="3042557" y="304800"/>
                  </a:lnTo>
                  <a:lnTo>
                    <a:pt x="3007178" y="312964"/>
                  </a:lnTo>
                  <a:lnTo>
                    <a:pt x="2903764" y="310243"/>
                  </a:lnTo>
                  <a:lnTo>
                    <a:pt x="2593521" y="291193"/>
                  </a:lnTo>
                  <a:lnTo>
                    <a:pt x="2280557" y="291193"/>
                  </a:lnTo>
                  <a:lnTo>
                    <a:pt x="2035628" y="293914"/>
                  </a:lnTo>
                  <a:lnTo>
                    <a:pt x="1793421" y="307521"/>
                  </a:lnTo>
                  <a:lnTo>
                    <a:pt x="1455964" y="3374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4">
              <a:extLst>
                <a:ext uri="{FF2B5EF4-FFF2-40B4-BE49-F238E27FC236}">
                  <a16:creationId xmlns:a16="http://schemas.microsoft.com/office/drawing/2014/main" id="{94EB9FBF-273F-4659-B8E0-841010B24230}"/>
                </a:ext>
              </a:extLst>
            </p:cNvPr>
            <p:cNvSpPr/>
            <p:nvPr/>
          </p:nvSpPr>
          <p:spPr>
            <a:xfrm rot="16200000">
              <a:off x="1581944" y="3574257"/>
              <a:ext cx="4197350" cy="512762"/>
            </a:xfrm>
            <a:custGeom>
              <a:avLst/>
              <a:gdLst>
                <a:gd name="connsiteX0" fmla="*/ 1443975 w 4197767"/>
                <a:gd name="connsiteY0" fmla="*/ 402477 h 511923"/>
                <a:gd name="connsiteX1" fmla="*/ 1045028 w 4197767"/>
                <a:gd name="connsiteY1" fmla="*/ 391886 h 511923"/>
                <a:gd name="connsiteX2" fmla="*/ 699039 w 4197767"/>
                <a:gd name="connsiteY2" fmla="*/ 384825 h 511923"/>
                <a:gd name="connsiteX3" fmla="*/ 254196 w 4197767"/>
                <a:gd name="connsiteY3" fmla="*/ 381294 h 511923"/>
                <a:gd name="connsiteX4" fmla="*/ 141220 w 4197767"/>
                <a:gd name="connsiteY4" fmla="*/ 381294 h 511923"/>
                <a:gd name="connsiteX5" fmla="*/ 74140 w 4197767"/>
                <a:gd name="connsiteY5" fmla="*/ 370703 h 511923"/>
                <a:gd name="connsiteX6" fmla="*/ 38835 w 4197767"/>
                <a:gd name="connsiteY6" fmla="*/ 356581 h 511923"/>
                <a:gd name="connsiteX7" fmla="*/ 14122 w 4197767"/>
                <a:gd name="connsiteY7" fmla="*/ 328337 h 511923"/>
                <a:gd name="connsiteX8" fmla="*/ 0 w 4197767"/>
                <a:gd name="connsiteY8" fmla="*/ 282440 h 511923"/>
                <a:gd name="connsiteX9" fmla="*/ 7061 w 4197767"/>
                <a:gd name="connsiteY9" fmla="*/ 233013 h 511923"/>
                <a:gd name="connsiteX10" fmla="*/ 38835 w 4197767"/>
                <a:gd name="connsiteY10" fmla="*/ 187117 h 511923"/>
                <a:gd name="connsiteX11" fmla="*/ 84732 w 4197767"/>
                <a:gd name="connsiteY11" fmla="*/ 158873 h 511923"/>
                <a:gd name="connsiteX12" fmla="*/ 144750 w 4197767"/>
                <a:gd name="connsiteY12" fmla="*/ 137689 h 511923"/>
                <a:gd name="connsiteX13" fmla="*/ 250666 w 4197767"/>
                <a:gd name="connsiteY13" fmla="*/ 105915 h 511923"/>
                <a:gd name="connsiteX14" fmla="*/ 413069 w 4197767"/>
                <a:gd name="connsiteY14" fmla="*/ 67079 h 511923"/>
                <a:gd name="connsiteX15" fmla="*/ 511923 w 4197767"/>
                <a:gd name="connsiteY15" fmla="*/ 88262 h 511923"/>
                <a:gd name="connsiteX16" fmla="*/ 614307 w 4197767"/>
                <a:gd name="connsiteY16" fmla="*/ 105915 h 511923"/>
                <a:gd name="connsiteX17" fmla="*/ 759058 w 4197767"/>
                <a:gd name="connsiteY17" fmla="*/ 130628 h 511923"/>
                <a:gd name="connsiteX18" fmla="*/ 928522 w 4197767"/>
                <a:gd name="connsiteY18" fmla="*/ 151811 h 511923"/>
                <a:gd name="connsiteX19" fmla="*/ 1140352 w 4197767"/>
                <a:gd name="connsiteY19" fmla="*/ 165934 h 511923"/>
                <a:gd name="connsiteX20" fmla="*/ 1578134 w 4197767"/>
                <a:gd name="connsiteY20" fmla="*/ 176525 h 511923"/>
                <a:gd name="connsiteX21" fmla="*/ 2301887 w 4197767"/>
                <a:gd name="connsiteY21" fmla="*/ 176525 h 511923"/>
                <a:gd name="connsiteX22" fmla="*/ 3064476 w 4197767"/>
                <a:gd name="connsiteY22" fmla="*/ 197708 h 511923"/>
                <a:gd name="connsiteX23" fmla="*/ 3417526 w 4197767"/>
                <a:gd name="connsiteY23" fmla="*/ 201239 h 511923"/>
                <a:gd name="connsiteX24" fmla="*/ 3823533 w 4197767"/>
                <a:gd name="connsiteY24" fmla="*/ 201239 h 511923"/>
                <a:gd name="connsiteX25" fmla="*/ 3932979 w 4197767"/>
                <a:gd name="connsiteY25" fmla="*/ 197708 h 511923"/>
                <a:gd name="connsiteX26" fmla="*/ 3968284 w 4197767"/>
                <a:gd name="connsiteY26" fmla="*/ 190647 h 511923"/>
                <a:gd name="connsiteX27" fmla="*/ 4010650 w 4197767"/>
                <a:gd name="connsiteY27" fmla="*/ 169464 h 511923"/>
                <a:gd name="connsiteX28" fmla="*/ 4063608 w 4197767"/>
                <a:gd name="connsiteY28" fmla="*/ 123567 h 511923"/>
                <a:gd name="connsiteX29" fmla="*/ 4084791 w 4197767"/>
                <a:gd name="connsiteY29" fmla="*/ 81201 h 511923"/>
                <a:gd name="connsiteX30" fmla="*/ 4105974 w 4197767"/>
                <a:gd name="connsiteY30" fmla="*/ 38835 h 511923"/>
                <a:gd name="connsiteX31" fmla="*/ 4130687 w 4197767"/>
                <a:gd name="connsiteY31" fmla="*/ 14122 h 511923"/>
                <a:gd name="connsiteX32" fmla="*/ 4155401 w 4197767"/>
                <a:gd name="connsiteY32" fmla="*/ 0 h 511923"/>
                <a:gd name="connsiteX33" fmla="*/ 4180114 w 4197767"/>
                <a:gd name="connsiteY33" fmla="*/ 0 h 511923"/>
                <a:gd name="connsiteX34" fmla="*/ 4194236 w 4197767"/>
                <a:gd name="connsiteY34" fmla="*/ 17652 h 511923"/>
                <a:gd name="connsiteX35" fmla="*/ 4197767 w 4197767"/>
                <a:gd name="connsiteY35" fmla="*/ 38835 h 511923"/>
                <a:gd name="connsiteX36" fmla="*/ 4190706 w 4197767"/>
                <a:gd name="connsiteY36" fmla="*/ 105915 h 511923"/>
                <a:gd name="connsiteX37" fmla="*/ 4169523 w 4197767"/>
                <a:gd name="connsiteY37" fmla="*/ 187117 h 511923"/>
                <a:gd name="connsiteX38" fmla="*/ 4141279 w 4197767"/>
                <a:gd name="connsiteY38" fmla="*/ 271849 h 511923"/>
                <a:gd name="connsiteX39" fmla="*/ 4113035 w 4197767"/>
                <a:gd name="connsiteY39" fmla="*/ 345989 h 511923"/>
                <a:gd name="connsiteX40" fmla="*/ 4070669 w 4197767"/>
                <a:gd name="connsiteY40" fmla="*/ 416599 h 511923"/>
                <a:gd name="connsiteX41" fmla="*/ 4010650 w 4197767"/>
                <a:gd name="connsiteY41" fmla="*/ 483679 h 511923"/>
                <a:gd name="connsiteX42" fmla="*/ 3975345 w 4197767"/>
                <a:gd name="connsiteY42" fmla="*/ 508392 h 511923"/>
                <a:gd name="connsiteX43" fmla="*/ 3936510 w 4197767"/>
                <a:gd name="connsiteY43" fmla="*/ 511923 h 511923"/>
                <a:gd name="connsiteX44" fmla="*/ 3883552 w 4197767"/>
                <a:gd name="connsiteY44" fmla="*/ 508392 h 511923"/>
                <a:gd name="connsiteX45" fmla="*/ 3823533 w 4197767"/>
                <a:gd name="connsiteY45" fmla="*/ 497801 h 511923"/>
                <a:gd name="connsiteX46" fmla="*/ 3745862 w 4197767"/>
                <a:gd name="connsiteY46" fmla="*/ 480148 h 511923"/>
                <a:gd name="connsiteX47" fmla="*/ 3103311 w 4197767"/>
                <a:gd name="connsiteY47" fmla="*/ 444843 h 511923"/>
                <a:gd name="connsiteX48" fmla="*/ 2919725 w 4197767"/>
                <a:gd name="connsiteY48" fmla="*/ 427191 h 511923"/>
                <a:gd name="connsiteX49" fmla="*/ 2361906 w 4197767"/>
                <a:gd name="connsiteY49" fmla="*/ 416599 h 511923"/>
                <a:gd name="connsiteX50" fmla="*/ 1443975 w 4197767"/>
                <a:gd name="connsiteY50" fmla="*/ 402477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97767" h="511923">
                  <a:moveTo>
                    <a:pt x="1443975" y="402477"/>
                  </a:moveTo>
                  <a:lnTo>
                    <a:pt x="1045028" y="391886"/>
                  </a:lnTo>
                  <a:lnTo>
                    <a:pt x="699039" y="384825"/>
                  </a:lnTo>
                  <a:lnTo>
                    <a:pt x="254196" y="381294"/>
                  </a:lnTo>
                  <a:lnTo>
                    <a:pt x="141220" y="381294"/>
                  </a:lnTo>
                  <a:lnTo>
                    <a:pt x="74140" y="370703"/>
                  </a:lnTo>
                  <a:lnTo>
                    <a:pt x="38835" y="356581"/>
                  </a:lnTo>
                  <a:lnTo>
                    <a:pt x="14122" y="328337"/>
                  </a:lnTo>
                  <a:lnTo>
                    <a:pt x="0" y="282440"/>
                  </a:lnTo>
                  <a:lnTo>
                    <a:pt x="7061" y="233013"/>
                  </a:lnTo>
                  <a:lnTo>
                    <a:pt x="38835" y="187117"/>
                  </a:lnTo>
                  <a:lnTo>
                    <a:pt x="84732" y="158873"/>
                  </a:lnTo>
                  <a:lnTo>
                    <a:pt x="144750" y="137689"/>
                  </a:lnTo>
                  <a:lnTo>
                    <a:pt x="250666" y="105915"/>
                  </a:lnTo>
                  <a:lnTo>
                    <a:pt x="413069" y="67079"/>
                  </a:lnTo>
                  <a:lnTo>
                    <a:pt x="511923" y="88262"/>
                  </a:lnTo>
                  <a:lnTo>
                    <a:pt x="614307" y="105915"/>
                  </a:lnTo>
                  <a:lnTo>
                    <a:pt x="759058" y="130628"/>
                  </a:lnTo>
                  <a:lnTo>
                    <a:pt x="928522" y="151811"/>
                  </a:lnTo>
                  <a:lnTo>
                    <a:pt x="1140352" y="165934"/>
                  </a:lnTo>
                  <a:lnTo>
                    <a:pt x="1578134" y="176525"/>
                  </a:lnTo>
                  <a:lnTo>
                    <a:pt x="2301887" y="176525"/>
                  </a:lnTo>
                  <a:lnTo>
                    <a:pt x="3064476" y="197708"/>
                  </a:lnTo>
                  <a:lnTo>
                    <a:pt x="3417526" y="201239"/>
                  </a:lnTo>
                  <a:lnTo>
                    <a:pt x="3823533" y="201239"/>
                  </a:lnTo>
                  <a:lnTo>
                    <a:pt x="3932979" y="197708"/>
                  </a:lnTo>
                  <a:lnTo>
                    <a:pt x="3968284" y="190647"/>
                  </a:lnTo>
                  <a:lnTo>
                    <a:pt x="4010650" y="169464"/>
                  </a:lnTo>
                  <a:lnTo>
                    <a:pt x="4063608" y="123567"/>
                  </a:lnTo>
                  <a:lnTo>
                    <a:pt x="4084791" y="81201"/>
                  </a:lnTo>
                  <a:lnTo>
                    <a:pt x="4105974" y="38835"/>
                  </a:lnTo>
                  <a:lnTo>
                    <a:pt x="4130687" y="14122"/>
                  </a:lnTo>
                  <a:lnTo>
                    <a:pt x="4155401" y="0"/>
                  </a:lnTo>
                  <a:lnTo>
                    <a:pt x="4180114" y="0"/>
                  </a:lnTo>
                  <a:lnTo>
                    <a:pt x="4194236" y="17652"/>
                  </a:lnTo>
                  <a:lnTo>
                    <a:pt x="4197767" y="38835"/>
                  </a:lnTo>
                  <a:lnTo>
                    <a:pt x="4190706" y="105915"/>
                  </a:lnTo>
                  <a:lnTo>
                    <a:pt x="4169523" y="187117"/>
                  </a:lnTo>
                  <a:lnTo>
                    <a:pt x="4141279" y="271849"/>
                  </a:lnTo>
                  <a:lnTo>
                    <a:pt x="4113035" y="345989"/>
                  </a:lnTo>
                  <a:lnTo>
                    <a:pt x="4070669" y="416599"/>
                  </a:lnTo>
                  <a:lnTo>
                    <a:pt x="4010650" y="483679"/>
                  </a:lnTo>
                  <a:lnTo>
                    <a:pt x="3975345" y="508392"/>
                  </a:lnTo>
                  <a:lnTo>
                    <a:pt x="3936510" y="511923"/>
                  </a:lnTo>
                  <a:lnTo>
                    <a:pt x="3883552" y="508392"/>
                  </a:lnTo>
                  <a:lnTo>
                    <a:pt x="3823533" y="497801"/>
                  </a:lnTo>
                  <a:lnTo>
                    <a:pt x="3745862" y="480148"/>
                  </a:lnTo>
                  <a:lnTo>
                    <a:pt x="3103311" y="444843"/>
                  </a:lnTo>
                  <a:lnTo>
                    <a:pt x="2919725" y="427191"/>
                  </a:lnTo>
                  <a:lnTo>
                    <a:pt x="2361906" y="416599"/>
                  </a:lnTo>
                  <a:lnTo>
                    <a:pt x="1443975" y="40247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3">
              <a:extLst>
                <a:ext uri="{FF2B5EF4-FFF2-40B4-BE49-F238E27FC236}">
                  <a16:creationId xmlns:a16="http://schemas.microsoft.com/office/drawing/2014/main" id="{2EF15263-F0C5-4257-9876-524CA8900997}"/>
                </a:ext>
              </a:extLst>
            </p:cNvPr>
            <p:cNvSpPr/>
            <p:nvPr/>
          </p:nvSpPr>
          <p:spPr>
            <a:xfrm rot="16200000">
              <a:off x="2248694" y="3364706"/>
              <a:ext cx="1862138" cy="1057275"/>
            </a:xfrm>
            <a:custGeom>
              <a:avLst/>
              <a:gdLst>
                <a:gd name="connsiteX0" fmla="*/ 571500 w 1862138"/>
                <a:gd name="connsiteY0" fmla="*/ 533400 h 1057275"/>
                <a:gd name="connsiteX1" fmla="*/ 423863 w 1862138"/>
                <a:gd name="connsiteY1" fmla="*/ 431006 h 1057275"/>
                <a:gd name="connsiteX2" fmla="*/ 269081 w 1862138"/>
                <a:gd name="connsiteY2" fmla="*/ 304800 h 1057275"/>
                <a:gd name="connsiteX3" fmla="*/ 126206 w 1862138"/>
                <a:gd name="connsiteY3" fmla="*/ 169068 h 1057275"/>
                <a:gd name="connsiteX4" fmla="*/ 33338 w 1862138"/>
                <a:gd name="connsiteY4" fmla="*/ 85725 h 1057275"/>
                <a:gd name="connsiteX5" fmla="*/ 11906 w 1862138"/>
                <a:gd name="connsiteY5" fmla="*/ 61912 h 1057275"/>
                <a:gd name="connsiteX6" fmla="*/ 0 w 1862138"/>
                <a:gd name="connsiteY6" fmla="*/ 33337 h 1057275"/>
                <a:gd name="connsiteX7" fmla="*/ 0 w 1862138"/>
                <a:gd name="connsiteY7" fmla="*/ 14287 h 1057275"/>
                <a:gd name="connsiteX8" fmla="*/ 7144 w 1862138"/>
                <a:gd name="connsiteY8" fmla="*/ 2381 h 1057275"/>
                <a:gd name="connsiteX9" fmla="*/ 28575 w 1862138"/>
                <a:gd name="connsiteY9" fmla="*/ 0 h 1057275"/>
                <a:gd name="connsiteX10" fmla="*/ 69056 w 1862138"/>
                <a:gd name="connsiteY10" fmla="*/ 16668 h 1057275"/>
                <a:gd name="connsiteX11" fmla="*/ 233363 w 1862138"/>
                <a:gd name="connsiteY11" fmla="*/ 123825 h 1057275"/>
                <a:gd name="connsiteX12" fmla="*/ 452438 w 1862138"/>
                <a:gd name="connsiteY12" fmla="*/ 261937 h 1057275"/>
                <a:gd name="connsiteX13" fmla="*/ 673894 w 1862138"/>
                <a:gd name="connsiteY13" fmla="*/ 390525 h 1057275"/>
                <a:gd name="connsiteX14" fmla="*/ 940594 w 1862138"/>
                <a:gd name="connsiteY14" fmla="*/ 542925 h 1057275"/>
                <a:gd name="connsiteX15" fmla="*/ 1178719 w 1862138"/>
                <a:gd name="connsiteY15" fmla="*/ 666750 h 1057275"/>
                <a:gd name="connsiteX16" fmla="*/ 1507331 w 1862138"/>
                <a:gd name="connsiteY16" fmla="*/ 828675 h 1057275"/>
                <a:gd name="connsiteX17" fmla="*/ 1840706 w 1862138"/>
                <a:gd name="connsiteY17" fmla="*/ 978693 h 1057275"/>
                <a:gd name="connsiteX18" fmla="*/ 1862138 w 1862138"/>
                <a:gd name="connsiteY18" fmla="*/ 1057275 h 1057275"/>
                <a:gd name="connsiteX19" fmla="*/ 1340644 w 1862138"/>
                <a:gd name="connsiteY19" fmla="*/ 1050131 h 1057275"/>
                <a:gd name="connsiteX20" fmla="*/ 1097756 w 1862138"/>
                <a:gd name="connsiteY20" fmla="*/ 885825 h 1057275"/>
                <a:gd name="connsiteX21" fmla="*/ 909638 w 1862138"/>
                <a:gd name="connsiteY21" fmla="*/ 759618 h 1057275"/>
                <a:gd name="connsiteX22" fmla="*/ 721519 w 1862138"/>
                <a:gd name="connsiteY22" fmla="*/ 635793 h 1057275"/>
                <a:gd name="connsiteX23" fmla="*/ 571500 w 1862138"/>
                <a:gd name="connsiteY23" fmla="*/ 53340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2138" h="1057275">
                  <a:moveTo>
                    <a:pt x="571500" y="533400"/>
                  </a:moveTo>
                  <a:lnTo>
                    <a:pt x="423863" y="431006"/>
                  </a:lnTo>
                  <a:lnTo>
                    <a:pt x="269081" y="304800"/>
                  </a:lnTo>
                  <a:lnTo>
                    <a:pt x="126206" y="169068"/>
                  </a:lnTo>
                  <a:lnTo>
                    <a:pt x="33338" y="85725"/>
                  </a:lnTo>
                  <a:lnTo>
                    <a:pt x="11906" y="61912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8575" y="0"/>
                  </a:lnTo>
                  <a:lnTo>
                    <a:pt x="69056" y="16668"/>
                  </a:lnTo>
                  <a:lnTo>
                    <a:pt x="233363" y="123825"/>
                  </a:lnTo>
                  <a:lnTo>
                    <a:pt x="452438" y="261937"/>
                  </a:lnTo>
                  <a:lnTo>
                    <a:pt x="673894" y="390525"/>
                  </a:lnTo>
                  <a:lnTo>
                    <a:pt x="940594" y="542925"/>
                  </a:lnTo>
                  <a:lnTo>
                    <a:pt x="1178719" y="666750"/>
                  </a:lnTo>
                  <a:lnTo>
                    <a:pt x="1507331" y="828675"/>
                  </a:lnTo>
                  <a:lnTo>
                    <a:pt x="1840706" y="978693"/>
                  </a:lnTo>
                  <a:lnTo>
                    <a:pt x="1862138" y="1057275"/>
                  </a:lnTo>
                  <a:lnTo>
                    <a:pt x="1340644" y="1050131"/>
                  </a:lnTo>
                  <a:lnTo>
                    <a:pt x="1097756" y="885825"/>
                  </a:lnTo>
                  <a:lnTo>
                    <a:pt x="909638" y="759618"/>
                  </a:lnTo>
                  <a:lnTo>
                    <a:pt x="721519" y="635793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511AB4F8-24FB-47E6-9977-A0009681201B}"/>
                </a:ext>
              </a:extLst>
            </p:cNvPr>
            <p:cNvSpPr/>
            <p:nvPr/>
          </p:nvSpPr>
          <p:spPr>
            <a:xfrm>
              <a:off x="3756025" y="3105150"/>
              <a:ext cx="649288" cy="566738"/>
            </a:xfrm>
            <a:custGeom>
              <a:avLst/>
              <a:gdLst>
                <a:gd name="connsiteX0" fmla="*/ 388144 w 650082"/>
                <a:gd name="connsiteY0" fmla="*/ 476250 h 566738"/>
                <a:gd name="connsiteX1" fmla="*/ 316707 w 650082"/>
                <a:gd name="connsiteY1" fmla="*/ 423863 h 566738"/>
                <a:gd name="connsiteX2" fmla="*/ 259557 w 650082"/>
                <a:gd name="connsiteY2" fmla="*/ 373856 h 566738"/>
                <a:gd name="connsiteX3" fmla="*/ 188119 w 650082"/>
                <a:gd name="connsiteY3" fmla="*/ 307181 h 566738"/>
                <a:gd name="connsiteX4" fmla="*/ 102394 w 650082"/>
                <a:gd name="connsiteY4" fmla="*/ 228600 h 566738"/>
                <a:gd name="connsiteX5" fmla="*/ 4763 w 650082"/>
                <a:gd name="connsiteY5" fmla="*/ 152400 h 566738"/>
                <a:gd name="connsiteX6" fmla="*/ 0 w 650082"/>
                <a:gd name="connsiteY6" fmla="*/ 0 h 566738"/>
                <a:gd name="connsiteX7" fmla="*/ 121444 w 650082"/>
                <a:gd name="connsiteY7" fmla="*/ 73819 h 566738"/>
                <a:gd name="connsiteX8" fmla="*/ 211932 w 650082"/>
                <a:gd name="connsiteY8" fmla="*/ 121444 h 566738"/>
                <a:gd name="connsiteX9" fmla="*/ 309563 w 650082"/>
                <a:gd name="connsiteY9" fmla="*/ 161925 h 566738"/>
                <a:gd name="connsiteX10" fmla="*/ 388144 w 650082"/>
                <a:gd name="connsiteY10" fmla="*/ 192881 h 566738"/>
                <a:gd name="connsiteX11" fmla="*/ 471488 w 650082"/>
                <a:gd name="connsiteY11" fmla="*/ 221456 h 566738"/>
                <a:gd name="connsiteX12" fmla="*/ 535782 w 650082"/>
                <a:gd name="connsiteY12" fmla="*/ 247650 h 566738"/>
                <a:gd name="connsiteX13" fmla="*/ 550069 w 650082"/>
                <a:gd name="connsiteY13" fmla="*/ 257175 h 566738"/>
                <a:gd name="connsiteX14" fmla="*/ 569119 w 650082"/>
                <a:gd name="connsiteY14" fmla="*/ 278606 h 566738"/>
                <a:gd name="connsiteX15" fmla="*/ 595313 w 650082"/>
                <a:gd name="connsiteY15" fmla="*/ 316706 h 566738"/>
                <a:gd name="connsiteX16" fmla="*/ 616744 w 650082"/>
                <a:gd name="connsiteY16" fmla="*/ 361950 h 566738"/>
                <a:gd name="connsiteX17" fmla="*/ 640557 w 650082"/>
                <a:gd name="connsiteY17" fmla="*/ 414338 h 566738"/>
                <a:gd name="connsiteX18" fmla="*/ 650082 w 650082"/>
                <a:gd name="connsiteY18" fmla="*/ 464344 h 566738"/>
                <a:gd name="connsiteX19" fmla="*/ 647700 w 650082"/>
                <a:gd name="connsiteY19" fmla="*/ 502444 h 566738"/>
                <a:gd name="connsiteX20" fmla="*/ 635794 w 650082"/>
                <a:gd name="connsiteY20" fmla="*/ 533400 h 566738"/>
                <a:gd name="connsiteX21" fmla="*/ 614363 w 650082"/>
                <a:gd name="connsiteY21" fmla="*/ 559594 h 566738"/>
                <a:gd name="connsiteX22" fmla="*/ 597694 w 650082"/>
                <a:gd name="connsiteY22" fmla="*/ 566738 h 566738"/>
                <a:gd name="connsiteX23" fmla="*/ 554832 w 650082"/>
                <a:gd name="connsiteY23" fmla="*/ 566738 h 566738"/>
                <a:gd name="connsiteX24" fmla="*/ 531019 w 650082"/>
                <a:gd name="connsiteY24" fmla="*/ 561975 h 566738"/>
                <a:gd name="connsiteX25" fmla="*/ 497682 w 650082"/>
                <a:gd name="connsiteY25" fmla="*/ 550069 h 566738"/>
                <a:gd name="connsiteX26" fmla="*/ 459582 w 650082"/>
                <a:gd name="connsiteY26" fmla="*/ 526256 h 566738"/>
                <a:gd name="connsiteX27" fmla="*/ 388144 w 650082"/>
                <a:gd name="connsiteY27" fmla="*/ 4762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0082" h="566738">
                  <a:moveTo>
                    <a:pt x="388144" y="476250"/>
                  </a:moveTo>
                  <a:lnTo>
                    <a:pt x="316707" y="423863"/>
                  </a:lnTo>
                  <a:lnTo>
                    <a:pt x="259557" y="373856"/>
                  </a:lnTo>
                  <a:lnTo>
                    <a:pt x="188119" y="307181"/>
                  </a:lnTo>
                  <a:lnTo>
                    <a:pt x="102394" y="228600"/>
                  </a:lnTo>
                  <a:lnTo>
                    <a:pt x="4763" y="152400"/>
                  </a:lnTo>
                  <a:lnTo>
                    <a:pt x="0" y="0"/>
                  </a:lnTo>
                  <a:lnTo>
                    <a:pt x="121444" y="73819"/>
                  </a:lnTo>
                  <a:lnTo>
                    <a:pt x="211932" y="121444"/>
                  </a:lnTo>
                  <a:lnTo>
                    <a:pt x="309563" y="161925"/>
                  </a:lnTo>
                  <a:lnTo>
                    <a:pt x="388144" y="192881"/>
                  </a:lnTo>
                  <a:lnTo>
                    <a:pt x="471488" y="221456"/>
                  </a:lnTo>
                  <a:lnTo>
                    <a:pt x="535782" y="247650"/>
                  </a:lnTo>
                  <a:lnTo>
                    <a:pt x="550069" y="257175"/>
                  </a:lnTo>
                  <a:lnTo>
                    <a:pt x="569119" y="278606"/>
                  </a:lnTo>
                  <a:lnTo>
                    <a:pt x="595313" y="316706"/>
                  </a:lnTo>
                  <a:lnTo>
                    <a:pt x="616744" y="361950"/>
                  </a:lnTo>
                  <a:lnTo>
                    <a:pt x="640557" y="414338"/>
                  </a:lnTo>
                  <a:lnTo>
                    <a:pt x="650082" y="464344"/>
                  </a:lnTo>
                  <a:cubicBezTo>
                    <a:pt x="647647" y="500855"/>
                    <a:pt x="647700" y="488130"/>
                    <a:pt x="647700" y="502444"/>
                  </a:cubicBezTo>
                  <a:lnTo>
                    <a:pt x="635794" y="533400"/>
                  </a:lnTo>
                  <a:lnTo>
                    <a:pt x="614363" y="559594"/>
                  </a:lnTo>
                  <a:lnTo>
                    <a:pt x="597694" y="566738"/>
                  </a:lnTo>
                  <a:lnTo>
                    <a:pt x="554832" y="566738"/>
                  </a:lnTo>
                  <a:lnTo>
                    <a:pt x="531019" y="561975"/>
                  </a:lnTo>
                  <a:lnTo>
                    <a:pt x="497682" y="550069"/>
                  </a:lnTo>
                  <a:lnTo>
                    <a:pt x="459582" y="526256"/>
                  </a:lnTo>
                  <a:lnTo>
                    <a:pt x="388144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82CC315D-C7A5-48D7-80AC-4A7FA22D07CF}"/>
                </a:ext>
              </a:extLst>
            </p:cNvPr>
            <p:cNvSpPr/>
            <p:nvPr/>
          </p:nvSpPr>
          <p:spPr>
            <a:xfrm>
              <a:off x="5032375" y="2276475"/>
              <a:ext cx="757238" cy="893763"/>
            </a:xfrm>
            <a:custGeom>
              <a:avLst/>
              <a:gdLst>
                <a:gd name="connsiteX0" fmla="*/ 378619 w 757238"/>
                <a:gd name="connsiteY0" fmla="*/ 614363 h 892969"/>
                <a:gd name="connsiteX1" fmla="*/ 130969 w 757238"/>
                <a:gd name="connsiteY1" fmla="*/ 892969 h 892969"/>
                <a:gd name="connsiteX2" fmla="*/ 0 w 757238"/>
                <a:gd name="connsiteY2" fmla="*/ 842963 h 892969"/>
                <a:gd name="connsiteX3" fmla="*/ 54769 w 757238"/>
                <a:gd name="connsiteY3" fmla="*/ 764381 h 892969"/>
                <a:gd name="connsiteX4" fmla="*/ 142875 w 757238"/>
                <a:gd name="connsiteY4" fmla="*/ 635794 h 892969"/>
                <a:gd name="connsiteX5" fmla="*/ 235744 w 757238"/>
                <a:gd name="connsiteY5" fmla="*/ 495300 h 892969"/>
                <a:gd name="connsiteX6" fmla="*/ 328613 w 757238"/>
                <a:gd name="connsiteY6" fmla="*/ 338138 h 892969"/>
                <a:gd name="connsiteX7" fmla="*/ 402432 w 757238"/>
                <a:gd name="connsiteY7" fmla="*/ 192881 h 892969"/>
                <a:gd name="connsiteX8" fmla="*/ 352425 w 757238"/>
                <a:gd name="connsiteY8" fmla="*/ 64294 h 892969"/>
                <a:gd name="connsiteX9" fmla="*/ 602457 w 757238"/>
                <a:gd name="connsiteY9" fmla="*/ 0 h 892969"/>
                <a:gd name="connsiteX10" fmla="*/ 709613 w 757238"/>
                <a:gd name="connsiteY10" fmla="*/ 121444 h 892969"/>
                <a:gd name="connsiteX11" fmla="*/ 723900 w 757238"/>
                <a:gd name="connsiteY11" fmla="*/ 135731 h 892969"/>
                <a:gd name="connsiteX12" fmla="*/ 740569 w 757238"/>
                <a:gd name="connsiteY12" fmla="*/ 159544 h 892969"/>
                <a:gd name="connsiteX13" fmla="*/ 750094 w 757238"/>
                <a:gd name="connsiteY13" fmla="*/ 178594 h 892969"/>
                <a:gd name="connsiteX14" fmla="*/ 754857 w 757238"/>
                <a:gd name="connsiteY14" fmla="*/ 197644 h 892969"/>
                <a:gd name="connsiteX15" fmla="*/ 757238 w 757238"/>
                <a:gd name="connsiteY15" fmla="*/ 221456 h 892969"/>
                <a:gd name="connsiteX16" fmla="*/ 747713 w 757238"/>
                <a:gd name="connsiteY16" fmla="*/ 250031 h 892969"/>
                <a:gd name="connsiteX17" fmla="*/ 728663 w 757238"/>
                <a:gd name="connsiteY17" fmla="*/ 271463 h 892969"/>
                <a:gd name="connsiteX18" fmla="*/ 695325 w 757238"/>
                <a:gd name="connsiteY18" fmla="*/ 285750 h 892969"/>
                <a:gd name="connsiteX19" fmla="*/ 378619 w 757238"/>
                <a:gd name="connsiteY19" fmla="*/ 614363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7238" h="892969">
                  <a:moveTo>
                    <a:pt x="378619" y="614363"/>
                  </a:moveTo>
                  <a:lnTo>
                    <a:pt x="130969" y="892969"/>
                  </a:lnTo>
                  <a:lnTo>
                    <a:pt x="0" y="842963"/>
                  </a:lnTo>
                  <a:lnTo>
                    <a:pt x="54769" y="764381"/>
                  </a:lnTo>
                  <a:lnTo>
                    <a:pt x="142875" y="635794"/>
                  </a:lnTo>
                  <a:lnTo>
                    <a:pt x="235744" y="495300"/>
                  </a:lnTo>
                  <a:lnTo>
                    <a:pt x="328613" y="338138"/>
                  </a:lnTo>
                  <a:lnTo>
                    <a:pt x="402432" y="192881"/>
                  </a:lnTo>
                  <a:lnTo>
                    <a:pt x="352425" y="64294"/>
                  </a:lnTo>
                  <a:lnTo>
                    <a:pt x="602457" y="0"/>
                  </a:lnTo>
                  <a:lnTo>
                    <a:pt x="709613" y="121444"/>
                  </a:lnTo>
                  <a:lnTo>
                    <a:pt x="723900" y="135731"/>
                  </a:lnTo>
                  <a:lnTo>
                    <a:pt x="740569" y="159544"/>
                  </a:lnTo>
                  <a:lnTo>
                    <a:pt x="750094" y="178594"/>
                  </a:lnTo>
                  <a:lnTo>
                    <a:pt x="754857" y="197644"/>
                  </a:lnTo>
                  <a:lnTo>
                    <a:pt x="757238" y="221456"/>
                  </a:lnTo>
                  <a:lnTo>
                    <a:pt x="747713" y="250031"/>
                  </a:lnTo>
                  <a:lnTo>
                    <a:pt x="728663" y="271463"/>
                  </a:lnTo>
                  <a:lnTo>
                    <a:pt x="695325" y="285750"/>
                  </a:lnTo>
                  <a:lnTo>
                    <a:pt x="378619" y="614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419CB91A-E8E5-4C05-BBA0-4CAF80022901}"/>
                </a:ext>
              </a:extLst>
            </p:cNvPr>
            <p:cNvSpPr/>
            <p:nvPr/>
          </p:nvSpPr>
          <p:spPr>
            <a:xfrm rot="16200000">
              <a:off x="4360863" y="3773488"/>
              <a:ext cx="2211387" cy="871537"/>
            </a:xfrm>
            <a:custGeom>
              <a:avLst/>
              <a:gdLst>
                <a:gd name="connsiteX0" fmla="*/ 1307306 w 2212181"/>
                <a:gd name="connsiteY0" fmla="*/ 647700 h 871538"/>
                <a:gd name="connsiteX1" fmla="*/ 1481137 w 2212181"/>
                <a:gd name="connsiteY1" fmla="*/ 652463 h 871538"/>
                <a:gd name="connsiteX2" fmla="*/ 1547812 w 2212181"/>
                <a:gd name="connsiteY2" fmla="*/ 650082 h 871538"/>
                <a:gd name="connsiteX3" fmla="*/ 1604962 w 2212181"/>
                <a:gd name="connsiteY3" fmla="*/ 645319 h 871538"/>
                <a:gd name="connsiteX4" fmla="*/ 1669256 w 2212181"/>
                <a:gd name="connsiteY4" fmla="*/ 633413 h 871538"/>
                <a:gd name="connsiteX5" fmla="*/ 1726406 w 2212181"/>
                <a:gd name="connsiteY5" fmla="*/ 616744 h 871538"/>
                <a:gd name="connsiteX6" fmla="*/ 1778793 w 2212181"/>
                <a:gd name="connsiteY6" fmla="*/ 600075 h 871538"/>
                <a:gd name="connsiteX7" fmla="*/ 1840706 w 2212181"/>
                <a:gd name="connsiteY7" fmla="*/ 569119 h 871538"/>
                <a:gd name="connsiteX8" fmla="*/ 1881187 w 2212181"/>
                <a:gd name="connsiteY8" fmla="*/ 542925 h 871538"/>
                <a:gd name="connsiteX9" fmla="*/ 1914525 w 2212181"/>
                <a:gd name="connsiteY9" fmla="*/ 516732 h 871538"/>
                <a:gd name="connsiteX10" fmla="*/ 1959768 w 2212181"/>
                <a:gd name="connsiteY10" fmla="*/ 454819 h 871538"/>
                <a:gd name="connsiteX11" fmla="*/ 1988343 w 2212181"/>
                <a:gd name="connsiteY11" fmla="*/ 402432 h 871538"/>
                <a:gd name="connsiteX12" fmla="*/ 2007393 w 2212181"/>
                <a:gd name="connsiteY12" fmla="*/ 350044 h 871538"/>
                <a:gd name="connsiteX13" fmla="*/ 2024062 w 2212181"/>
                <a:gd name="connsiteY13" fmla="*/ 276225 h 871538"/>
                <a:gd name="connsiteX14" fmla="*/ 2038350 w 2212181"/>
                <a:gd name="connsiteY14" fmla="*/ 200025 h 871538"/>
                <a:gd name="connsiteX15" fmla="*/ 2045493 w 2212181"/>
                <a:gd name="connsiteY15" fmla="*/ 111919 h 871538"/>
                <a:gd name="connsiteX16" fmla="*/ 2045493 w 2212181"/>
                <a:gd name="connsiteY16" fmla="*/ 66675 h 871538"/>
                <a:gd name="connsiteX17" fmla="*/ 2047875 w 2212181"/>
                <a:gd name="connsiteY17" fmla="*/ 47625 h 871538"/>
                <a:gd name="connsiteX18" fmla="*/ 2057400 w 2212181"/>
                <a:gd name="connsiteY18" fmla="*/ 30957 h 871538"/>
                <a:gd name="connsiteX19" fmla="*/ 2078831 w 2212181"/>
                <a:gd name="connsiteY19" fmla="*/ 14288 h 871538"/>
                <a:gd name="connsiteX20" fmla="*/ 2121693 w 2212181"/>
                <a:gd name="connsiteY20" fmla="*/ 2382 h 871538"/>
                <a:gd name="connsiteX21" fmla="*/ 2181225 w 2212181"/>
                <a:gd name="connsiteY21" fmla="*/ 0 h 871538"/>
                <a:gd name="connsiteX22" fmla="*/ 2212181 w 2212181"/>
                <a:gd name="connsiteY22" fmla="*/ 11907 h 871538"/>
                <a:gd name="connsiteX23" fmla="*/ 2200275 w 2212181"/>
                <a:gd name="connsiteY23" fmla="*/ 180975 h 871538"/>
                <a:gd name="connsiteX24" fmla="*/ 2178843 w 2212181"/>
                <a:gd name="connsiteY24" fmla="*/ 257175 h 871538"/>
                <a:gd name="connsiteX25" fmla="*/ 2140743 w 2212181"/>
                <a:gd name="connsiteY25" fmla="*/ 366713 h 871538"/>
                <a:gd name="connsiteX26" fmla="*/ 2095500 w 2212181"/>
                <a:gd name="connsiteY26" fmla="*/ 466725 h 871538"/>
                <a:gd name="connsiteX27" fmla="*/ 2028825 w 2212181"/>
                <a:gd name="connsiteY27" fmla="*/ 571500 h 871538"/>
                <a:gd name="connsiteX28" fmla="*/ 1950243 w 2212181"/>
                <a:gd name="connsiteY28" fmla="*/ 661988 h 871538"/>
                <a:gd name="connsiteX29" fmla="*/ 1838325 w 2212181"/>
                <a:gd name="connsiteY29" fmla="*/ 738188 h 871538"/>
                <a:gd name="connsiteX30" fmla="*/ 1712118 w 2212181"/>
                <a:gd name="connsiteY30" fmla="*/ 790575 h 871538"/>
                <a:gd name="connsiteX31" fmla="*/ 1585912 w 2212181"/>
                <a:gd name="connsiteY31" fmla="*/ 821532 h 871538"/>
                <a:gd name="connsiteX32" fmla="*/ 1428750 w 2212181"/>
                <a:gd name="connsiteY32" fmla="*/ 850107 h 871538"/>
                <a:gd name="connsiteX33" fmla="*/ 1312068 w 2212181"/>
                <a:gd name="connsiteY33" fmla="*/ 859632 h 871538"/>
                <a:gd name="connsiteX34" fmla="*/ 1138237 w 2212181"/>
                <a:gd name="connsiteY34" fmla="*/ 871538 h 871538"/>
                <a:gd name="connsiteX35" fmla="*/ 950118 w 2212181"/>
                <a:gd name="connsiteY35" fmla="*/ 869157 h 871538"/>
                <a:gd name="connsiteX36" fmla="*/ 819150 w 2212181"/>
                <a:gd name="connsiteY36" fmla="*/ 852488 h 871538"/>
                <a:gd name="connsiteX37" fmla="*/ 669131 w 2212181"/>
                <a:gd name="connsiteY37" fmla="*/ 835819 h 871538"/>
                <a:gd name="connsiteX38" fmla="*/ 447675 w 2212181"/>
                <a:gd name="connsiteY38" fmla="*/ 795338 h 871538"/>
                <a:gd name="connsiteX39" fmla="*/ 369093 w 2212181"/>
                <a:gd name="connsiteY39" fmla="*/ 781050 h 871538"/>
                <a:gd name="connsiteX40" fmla="*/ 295275 w 2212181"/>
                <a:gd name="connsiteY40" fmla="*/ 759619 h 871538"/>
                <a:gd name="connsiteX41" fmla="*/ 209550 w 2212181"/>
                <a:gd name="connsiteY41" fmla="*/ 728663 h 871538"/>
                <a:gd name="connsiteX42" fmla="*/ 142875 w 2212181"/>
                <a:gd name="connsiteY42" fmla="*/ 700088 h 871538"/>
                <a:gd name="connsiteX43" fmla="*/ 90487 w 2212181"/>
                <a:gd name="connsiteY43" fmla="*/ 681038 h 871538"/>
                <a:gd name="connsiteX44" fmla="*/ 42862 w 2212181"/>
                <a:gd name="connsiteY44" fmla="*/ 652463 h 871538"/>
                <a:gd name="connsiteX45" fmla="*/ 19050 w 2212181"/>
                <a:gd name="connsiteY45" fmla="*/ 628650 h 871538"/>
                <a:gd name="connsiteX46" fmla="*/ 4762 w 2212181"/>
                <a:gd name="connsiteY46" fmla="*/ 604838 h 871538"/>
                <a:gd name="connsiteX47" fmla="*/ 0 w 2212181"/>
                <a:gd name="connsiteY47" fmla="*/ 576263 h 871538"/>
                <a:gd name="connsiteX48" fmla="*/ 7143 w 2212181"/>
                <a:gd name="connsiteY48" fmla="*/ 542925 h 871538"/>
                <a:gd name="connsiteX49" fmla="*/ 35718 w 2212181"/>
                <a:gd name="connsiteY49" fmla="*/ 516732 h 871538"/>
                <a:gd name="connsiteX50" fmla="*/ 119062 w 2212181"/>
                <a:gd name="connsiteY50" fmla="*/ 450057 h 871538"/>
                <a:gd name="connsiteX51" fmla="*/ 552450 w 2212181"/>
                <a:gd name="connsiteY51" fmla="*/ 550069 h 871538"/>
                <a:gd name="connsiteX52" fmla="*/ 614362 w 2212181"/>
                <a:gd name="connsiteY52" fmla="*/ 576263 h 871538"/>
                <a:gd name="connsiteX53" fmla="*/ 702468 w 2212181"/>
                <a:gd name="connsiteY53" fmla="*/ 597694 h 871538"/>
                <a:gd name="connsiteX54" fmla="*/ 783431 w 2212181"/>
                <a:gd name="connsiteY54" fmla="*/ 614363 h 871538"/>
                <a:gd name="connsiteX55" fmla="*/ 931068 w 2212181"/>
                <a:gd name="connsiteY55" fmla="*/ 628650 h 871538"/>
                <a:gd name="connsiteX56" fmla="*/ 1078706 w 2212181"/>
                <a:gd name="connsiteY56" fmla="*/ 640557 h 871538"/>
                <a:gd name="connsiteX57" fmla="*/ 1307306 w 2212181"/>
                <a:gd name="connsiteY57" fmla="*/ 647700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12181" h="871538">
                  <a:moveTo>
                    <a:pt x="1307306" y="647700"/>
                  </a:moveTo>
                  <a:lnTo>
                    <a:pt x="1481137" y="652463"/>
                  </a:lnTo>
                  <a:lnTo>
                    <a:pt x="1547812" y="650082"/>
                  </a:lnTo>
                  <a:lnTo>
                    <a:pt x="1604962" y="645319"/>
                  </a:lnTo>
                  <a:lnTo>
                    <a:pt x="1669256" y="633413"/>
                  </a:lnTo>
                  <a:lnTo>
                    <a:pt x="1726406" y="616744"/>
                  </a:lnTo>
                  <a:lnTo>
                    <a:pt x="1778793" y="600075"/>
                  </a:lnTo>
                  <a:lnTo>
                    <a:pt x="1840706" y="569119"/>
                  </a:lnTo>
                  <a:lnTo>
                    <a:pt x="1881187" y="542925"/>
                  </a:lnTo>
                  <a:lnTo>
                    <a:pt x="1914525" y="516732"/>
                  </a:lnTo>
                  <a:lnTo>
                    <a:pt x="1959768" y="454819"/>
                  </a:lnTo>
                  <a:lnTo>
                    <a:pt x="1988343" y="402432"/>
                  </a:lnTo>
                  <a:lnTo>
                    <a:pt x="2007393" y="350044"/>
                  </a:lnTo>
                  <a:lnTo>
                    <a:pt x="2024062" y="276225"/>
                  </a:lnTo>
                  <a:lnTo>
                    <a:pt x="2038350" y="200025"/>
                  </a:lnTo>
                  <a:lnTo>
                    <a:pt x="2045493" y="111919"/>
                  </a:lnTo>
                  <a:lnTo>
                    <a:pt x="2045493" y="66675"/>
                  </a:lnTo>
                  <a:lnTo>
                    <a:pt x="2047875" y="47625"/>
                  </a:lnTo>
                  <a:lnTo>
                    <a:pt x="2057400" y="30957"/>
                  </a:lnTo>
                  <a:lnTo>
                    <a:pt x="2078831" y="14288"/>
                  </a:lnTo>
                  <a:lnTo>
                    <a:pt x="2121693" y="2382"/>
                  </a:lnTo>
                  <a:lnTo>
                    <a:pt x="2181225" y="0"/>
                  </a:lnTo>
                  <a:lnTo>
                    <a:pt x="2212181" y="11907"/>
                  </a:lnTo>
                  <a:lnTo>
                    <a:pt x="2200275" y="180975"/>
                  </a:lnTo>
                  <a:lnTo>
                    <a:pt x="2178843" y="257175"/>
                  </a:lnTo>
                  <a:lnTo>
                    <a:pt x="2140743" y="366713"/>
                  </a:lnTo>
                  <a:lnTo>
                    <a:pt x="2095500" y="466725"/>
                  </a:lnTo>
                  <a:lnTo>
                    <a:pt x="2028825" y="571500"/>
                  </a:lnTo>
                  <a:lnTo>
                    <a:pt x="1950243" y="661988"/>
                  </a:lnTo>
                  <a:lnTo>
                    <a:pt x="1838325" y="738188"/>
                  </a:lnTo>
                  <a:lnTo>
                    <a:pt x="1712118" y="790575"/>
                  </a:lnTo>
                  <a:lnTo>
                    <a:pt x="1585912" y="821532"/>
                  </a:lnTo>
                  <a:lnTo>
                    <a:pt x="1428750" y="850107"/>
                  </a:lnTo>
                  <a:lnTo>
                    <a:pt x="1312068" y="859632"/>
                  </a:lnTo>
                  <a:lnTo>
                    <a:pt x="1138237" y="871538"/>
                  </a:lnTo>
                  <a:lnTo>
                    <a:pt x="950118" y="869157"/>
                  </a:lnTo>
                  <a:lnTo>
                    <a:pt x="819150" y="852488"/>
                  </a:lnTo>
                  <a:lnTo>
                    <a:pt x="669131" y="835819"/>
                  </a:lnTo>
                  <a:lnTo>
                    <a:pt x="447675" y="795338"/>
                  </a:lnTo>
                  <a:lnTo>
                    <a:pt x="369093" y="781050"/>
                  </a:lnTo>
                  <a:lnTo>
                    <a:pt x="295275" y="759619"/>
                  </a:lnTo>
                  <a:lnTo>
                    <a:pt x="209550" y="728663"/>
                  </a:lnTo>
                  <a:lnTo>
                    <a:pt x="142875" y="700088"/>
                  </a:lnTo>
                  <a:lnTo>
                    <a:pt x="90487" y="681038"/>
                  </a:lnTo>
                  <a:lnTo>
                    <a:pt x="42862" y="652463"/>
                  </a:lnTo>
                  <a:lnTo>
                    <a:pt x="19050" y="628650"/>
                  </a:lnTo>
                  <a:lnTo>
                    <a:pt x="4762" y="604838"/>
                  </a:lnTo>
                  <a:lnTo>
                    <a:pt x="0" y="576263"/>
                  </a:lnTo>
                  <a:lnTo>
                    <a:pt x="7143" y="542925"/>
                  </a:lnTo>
                  <a:lnTo>
                    <a:pt x="35718" y="516732"/>
                  </a:lnTo>
                  <a:lnTo>
                    <a:pt x="119062" y="450057"/>
                  </a:lnTo>
                  <a:lnTo>
                    <a:pt x="552450" y="550069"/>
                  </a:lnTo>
                  <a:lnTo>
                    <a:pt x="614362" y="576263"/>
                  </a:lnTo>
                  <a:lnTo>
                    <a:pt x="702468" y="597694"/>
                  </a:lnTo>
                  <a:lnTo>
                    <a:pt x="783431" y="614363"/>
                  </a:lnTo>
                  <a:lnTo>
                    <a:pt x="931068" y="628650"/>
                  </a:lnTo>
                  <a:lnTo>
                    <a:pt x="1078706" y="640557"/>
                  </a:lnTo>
                  <a:lnTo>
                    <a:pt x="1307306" y="647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8">
              <a:extLst>
                <a:ext uri="{FF2B5EF4-FFF2-40B4-BE49-F238E27FC236}">
                  <a16:creationId xmlns:a16="http://schemas.microsoft.com/office/drawing/2014/main" id="{44EE6465-C13F-4E3B-8DF5-34D998F24094}"/>
                </a:ext>
              </a:extLst>
            </p:cNvPr>
            <p:cNvSpPr/>
            <p:nvPr/>
          </p:nvSpPr>
          <p:spPr>
            <a:xfrm>
              <a:off x="5053013" y="4646613"/>
              <a:ext cx="600075" cy="584200"/>
            </a:xfrm>
            <a:custGeom>
              <a:avLst/>
              <a:gdLst>
                <a:gd name="connsiteX0" fmla="*/ 152400 w 600075"/>
                <a:gd name="connsiteY0" fmla="*/ 197644 h 585787"/>
                <a:gd name="connsiteX1" fmla="*/ 350043 w 600075"/>
                <a:gd name="connsiteY1" fmla="*/ 230981 h 585787"/>
                <a:gd name="connsiteX2" fmla="*/ 378618 w 600075"/>
                <a:gd name="connsiteY2" fmla="*/ 230981 h 585787"/>
                <a:gd name="connsiteX3" fmla="*/ 409575 w 600075"/>
                <a:gd name="connsiteY3" fmla="*/ 228600 h 585787"/>
                <a:gd name="connsiteX4" fmla="*/ 445293 w 600075"/>
                <a:gd name="connsiteY4" fmla="*/ 219075 h 585787"/>
                <a:gd name="connsiteX5" fmla="*/ 476250 w 600075"/>
                <a:gd name="connsiteY5" fmla="*/ 197644 h 585787"/>
                <a:gd name="connsiteX6" fmla="*/ 502443 w 600075"/>
                <a:gd name="connsiteY6" fmla="*/ 159544 h 585787"/>
                <a:gd name="connsiteX7" fmla="*/ 600075 w 600075"/>
                <a:gd name="connsiteY7" fmla="*/ 0 h 585787"/>
                <a:gd name="connsiteX8" fmla="*/ 476250 w 600075"/>
                <a:gd name="connsiteY8" fmla="*/ 585787 h 585787"/>
                <a:gd name="connsiteX9" fmla="*/ 421481 w 600075"/>
                <a:gd name="connsiteY9" fmla="*/ 545306 h 585787"/>
                <a:gd name="connsiteX10" fmla="*/ 371475 w 600075"/>
                <a:gd name="connsiteY10" fmla="*/ 492919 h 585787"/>
                <a:gd name="connsiteX11" fmla="*/ 330993 w 600075"/>
                <a:gd name="connsiteY11" fmla="*/ 450056 h 585787"/>
                <a:gd name="connsiteX12" fmla="*/ 271462 w 600075"/>
                <a:gd name="connsiteY12" fmla="*/ 397669 h 585787"/>
                <a:gd name="connsiteX13" fmla="*/ 197643 w 600075"/>
                <a:gd name="connsiteY13" fmla="*/ 340519 h 585787"/>
                <a:gd name="connsiteX14" fmla="*/ 133350 w 600075"/>
                <a:gd name="connsiteY14" fmla="*/ 292894 h 585787"/>
                <a:gd name="connsiteX15" fmla="*/ 59531 w 600075"/>
                <a:gd name="connsiteY15" fmla="*/ 245269 h 585787"/>
                <a:gd name="connsiteX16" fmla="*/ 30956 w 600075"/>
                <a:gd name="connsiteY16" fmla="*/ 223837 h 585787"/>
                <a:gd name="connsiteX17" fmla="*/ 4762 w 600075"/>
                <a:gd name="connsiteY17" fmla="*/ 195262 h 585787"/>
                <a:gd name="connsiteX18" fmla="*/ 0 w 600075"/>
                <a:gd name="connsiteY18" fmla="*/ 180975 h 585787"/>
                <a:gd name="connsiteX19" fmla="*/ 7143 w 600075"/>
                <a:gd name="connsiteY19" fmla="*/ 166687 h 585787"/>
                <a:gd name="connsiteX20" fmla="*/ 42862 w 600075"/>
                <a:gd name="connsiteY20" fmla="*/ 169069 h 585787"/>
                <a:gd name="connsiteX21" fmla="*/ 90487 w 600075"/>
                <a:gd name="connsiteY21" fmla="*/ 183356 h 585787"/>
                <a:gd name="connsiteX22" fmla="*/ 152400 w 600075"/>
                <a:gd name="connsiteY22" fmla="*/ 197644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85787">
                  <a:moveTo>
                    <a:pt x="152400" y="197644"/>
                  </a:moveTo>
                  <a:lnTo>
                    <a:pt x="350043" y="230981"/>
                  </a:lnTo>
                  <a:lnTo>
                    <a:pt x="378618" y="230981"/>
                  </a:lnTo>
                  <a:lnTo>
                    <a:pt x="409575" y="228600"/>
                  </a:lnTo>
                  <a:lnTo>
                    <a:pt x="445293" y="219075"/>
                  </a:lnTo>
                  <a:lnTo>
                    <a:pt x="476250" y="197644"/>
                  </a:lnTo>
                  <a:lnTo>
                    <a:pt x="502443" y="159544"/>
                  </a:lnTo>
                  <a:lnTo>
                    <a:pt x="600075" y="0"/>
                  </a:lnTo>
                  <a:lnTo>
                    <a:pt x="476250" y="585787"/>
                  </a:lnTo>
                  <a:lnTo>
                    <a:pt x="421481" y="545306"/>
                  </a:lnTo>
                  <a:lnTo>
                    <a:pt x="371475" y="492919"/>
                  </a:lnTo>
                  <a:lnTo>
                    <a:pt x="330993" y="450056"/>
                  </a:lnTo>
                  <a:lnTo>
                    <a:pt x="271462" y="397669"/>
                  </a:lnTo>
                  <a:lnTo>
                    <a:pt x="197643" y="340519"/>
                  </a:lnTo>
                  <a:lnTo>
                    <a:pt x="133350" y="292894"/>
                  </a:lnTo>
                  <a:lnTo>
                    <a:pt x="59531" y="245269"/>
                  </a:lnTo>
                  <a:lnTo>
                    <a:pt x="30956" y="223837"/>
                  </a:lnTo>
                  <a:lnTo>
                    <a:pt x="4762" y="195262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42862" y="169069"/>
                  </a:lnTo>
                  <a:lnTo>
                    <a:pt x="90487" y="183356"/>
                  </a:lnTo>
                  <a:lnTo>
                    <a:pt x="152400" y="197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42C15D7A-AF15-4C3E-A304-20D0B720A687}"/>
                </a:ext>
              </a:extLst>
            </p:cNvPr>
            <p:cNvSpPr/>
            <p:nvPr/>
          </p:nvSpPr>
          <p:spPr>
            <a:xfrm>
              <a:off x="4500563" y="3781425"/>
              <a:ext cx="931862" cy="881063"/>
            </a:xfrm>
            <a:custGeom>
              <a:avLst/>
              <a:gdLst>
                <a:gd name="connsiteX0" fmla="*/ 323850 w 931068"/>
                <a:gd name="connsiteY0" fmla="*/ 226219 h 881063"/>
                <a:gd name="connsiteX1" fmla="*/ 66675 w 931068"/>
                <a:gd name="connsiteY1" fmla="*/ 259556 h 881063"/>
                <a:gd name="connsiteX2" fmla="*/ 0 w 931068"/>
                <a:gd name="connsiteY2" fmla="*/ 123825 h 881063"/>
                <a:gd name="connsiteX3" fmla="*/ 188118 w 931068"/>
                <a:gd name="connsiteY3" fmla="*/ 97631 h 881063"/>
                <a:gd name="connsiteX4" fmla="*/ 421481 w 931068"/>
                <a:gd name="connsiteY4" fmla="*/ 69056 h 881063"/>
                <a:gd name="connsiteX5" fmla="*/ 504825 w 931068"/>
                <a:gd name="connsiteY5" fmla="*/ 40481 h 881063"/>
                <a:gd name="connsiteX6" fmla="*/ 576262 w 931068"/>
                <a:gd name="connsiteY6" fmla="*/ 16669 h 881063"/>
                <a:gd name="connsiteX7" fmla="*/ 623887 w 931068"/>
                <a:gd name="connsiteY7" fmla="*/ 2381 h 881063"/>
                <a:gd name="connsiteX8" fmla="*/ 652462 w 931068"/>
                <a:gd name="connsiteY8" fmla="*/ 0 h 881063"/>
                <a:gd name="connsiteX9" fmla="*/ 695325 w 931068"/>
                <a:gd name="connsiteY9" fmla="*/ 16669 h 881063"/>
                <a:gd name="connsiteX10" fmla="*/ 776287 w 931068"/>
                <a:gd name="connsiteY10" fmla="*/ 57150 h 881063"/>
                <a:gd name="connsiteX11" fmla="*/ 850106 w 931068"/>
                <a:gd name="connsiteY11" fmla="*/ 95250 h 881063"/>
                <a:gd name="connsiteX12" fmla="*/ 926306 w 931068"/>
                <a:gd name="connsiteY12" fmla="*/ 142875 h 881063"/>
                <a:gd name="connsiteX13" fmla="*/ 931068 w 931068"/>
                <a:gd name="connsiteY13" fmla="*/ 154781 h 881063"/>
                <a:gd name="connsiteX14" fmla="*/ 928687 w 931068"/>
                <a:gd name="connsiteY14" fmla="*/ 183356 h 881063"/>
                <a:gd name="connsiteX15" fmla="*/ 907256 w 931068"/>
                <a:gd name="connsiteY15" fmla="*/ 240506 h 881063"/>
                <a:gd name="connsiteX16" fmla="*/ 881062 w 931068"/>
                <a:gd name="connsiteY16" fmla="*/ 285750 h 881063"/>
                <a:gd name="connsiteX17" fmla="*/ 864393 w 931068"/>
                <a:gd name="connsiteY17" fmla="*/ 314325 h 881063"/>
                <a:gd name="connsiteX18" fmla="*/ 816768 w 931068"/>
                <a:gd name="connsiteY18" fmla="*/ 464344 h 881063"/>
                <a:gd name="connsiteX19" fmla="*/ 771525 w 931068"/>
                <a:gd name="connsiteY19" fmla="*/ 642938 h 881063"/>
                <a:gd name="connsiteX20" fmla="*/ 752475 w 931068"/>
                <a:gd name="connsiteY20" fmla="*/ 728663 h 881063"/>
                <a:gd name="connsiteX21" fmla="*/ 750093 w 931068"/>
                <a:gd name="connsiteY21" fmla="*/ 769144 h 881063"/>
                <a:gd name="connsiteX22" fmla="*/ 735806 w 931068"/>
                <a:gd name="connsiteY22" fmla="*/ 814388 h 881063"/>
                <a:gd name="connsiteX23" fmla="*/ 711993 w 931068"/>
                <a:gd name="connsiteY23" fmla="*/ 852488 h 881063"/>
                <a:gd name="connsiteX24" fmla="*/ 688181 w 931068"/>
                <a:gd name="connsiteY24" fmla="*/ 876300 h 881063"/>
                <a:gd name="connsiteX25" fmla="*/ 673893 w 931068"/>
                <a:gd name="connsiteY25" fmla="*/ 881063 h 881063"/>
                <a:gd name="connsiteX26" fmla="*/ 647700 w 931068"/>
                <a:gd name="connsiteY26" fmla="*/ 873919 h 881063"/>
                <a:gd name="connsiteX27" fmla="*/ 542925 w 931068"/>
                <a:gd name="connsiteY27" fmla="*/ 833438 h 881063"/>
                <a:gd name="connsiteX28" fmla="*/ 561975 w 931068"/>
                <a:gd name="connsiteY28" fmla="*/ 635794 h 881063"/>
                <a:gd name="connsiteX29" fmla="*/ 614362 w 931068"/>
                <a:gd name="connsiteY29" fmla="*/ 426244 h 881063"/>
                <a:gd name="connsiteX30" fmla="*/ 640556 w 931068"/>
                <a:gd name="connsiteY30" fmla="*/ 319088 h 881063"/>
                <a:gd name="connsiteX31" fmla="*/ 645318 w 931068"/>
                <a:gd name="connsiteY31" fmla="*/ 280988 h 881063"/>
                <a:gd name="connsiteX32" fmla="*/ 645318 w 931068"/>
                <a:gd name="connsiteY32" fmla="*/ 254794 h 881063"/>
                <a:gd name="connsiteX33" fmla="*/ 638175 w 931068"/>
                <a:gd name="connsiteY33" fmla="*/ 233363 h 881063"/>
                <a:gd name="connsiteX34" fmla="*/ 623887 w 931068"/>
                <a:gd name="connsiteY34" fmla="*/ 214313 h 881063"/>
                <a:gd name="connsiteX35" fmla="*/ 600075 w 931068"/>
                <a:gd name="connsiteY35" fmla="*/ 204788 h 881063"/>
                <a:gd name="connsiteX36" fmla="*/ 561975 w 931068"/>
                <a:gd name="connsiteY36" fmla="*/ 202406 h 881063"/>
                <a:gd name="connsiteX37" fmla="*/ 323850 w 931068"/>
                <a:gd name="connsiteY37" fmla="*/ 226219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1068" h="881063">
                  <a:moveTo>
                    <a:pt x="323850" y="226219"/>
                  </a:moveTo>
                  <a:lnTo>
                    <a:pt x="66675" y="259556"/>
                  </a:lnTo>
                  <a:lnTo>
                    <a:pt x="0" y="123825"/>
                  </a:lnTo>
                  <a:lnTo>
                    <a:pt x="188118" y="97631"/>
                  </a:lnTo>
                  <a:lnTo>
                    <a:pt x="421481" y="69056"/>
                  </a:lnTo>
                  <a:lnTo>
                    <a:pt x="504825" y="40481"/>
                  </a:lnTo>
                  <a:lnTo>
                    <a:pt x="576262" y="16669"/>
                  </a:lnTo>
                  <a:lnTo>
                    <a:pt x="623887" y="2381"/>
                  </a:lnTo>
                  <a:lnTo>
                    <a:pt x="652462" y="0"/>
                  </a:lnTo>
                  <a:lnTo>
                    <a:pt x="695325" y="16669"/>
                  </a:lnTo>
                  <a:lnTo>
                    <a:pt x="776287" y="57150"/>
                  </a:lnTo>
                  <a:lnTo>
                    <a:pt x="850106" y="95250"/>
                  </a:lnTo>
                  <a:lnTo>
                    <a:pt x="926306" y="142875"/>
                  </a:lnTo>
                  <a:lnTo>
                    <a:pt x="931068" y="154781"/>
                  </a:lnTo>
                  <a:lnTo>
                    <a:pt x="928687" y="183356"/>
                  </a:lnTo>
                  <a:lnTo>
                    <a:pt x="907256" y="240506"/>
                  </a:lnTo>
                  <a:lnTo>
                    <a:pt x="881062" y="285750"/>
                  </a:lnTo>
                  <a:lnTo>
                    <a:pt x="864393" y="314325"/>
                  </a:lnTo>
                  <a:lnTo>
                    <a:pt x="816768" y="464344"/>
                  </a:lnTo>
                  <a:lnTo>
                    <a:pt x="771525" y="642938"/>
                  </a:lnTo>
                  <a:lnTo>
                    <a:pt x="752475" y="728663"/>
                  </a:lnTo>
                  <a:lnTo>
                    <a:pt x="750093" y="769144"/>
                  </a:lnTo>
                  <a:lnTo>
                    <a:pt x="735806" y="814388"/>
                  </a:lnTo>
                  <a:lnTo>
                    <a:pt x="711993" y="852488"/>
                  </a:lnTo>
                  <a:lnTo>
                    <a:pt x="688181" y="876300"/>
                  </a:lnTo>
                  <a:lnTo>
                    <a:pt x="673893" y="881063"/>
                  </a:lnTo>
                  <a:lnTo>
                    <a:pt x="647700" y="873919"/>
                  </a:lnTo>
                  <a:lnTo>
                    <a:pt x="542925" y="833438"/>
                  </a:lnTo>
                  <a:lnTo>
                    <a:pt x="561975" y="635794"/>
                  </a:lnTo>
                  <a:lnTo>
                    <a:pt x="614362" y="426244"/>
                  </a:lnTo>
                  <a:lnTo>
                    <a:pt x="640556" y="319088"/>
                  </a:lnTo>
                  <a:lnTo>
                    <a:pt x="645318" y="280988"/>
                  </a:lnTo>
                  <a:lnTo>
                    <a:pt x="645318" y="254794"/>
                  </a:lnTo>
                  <a:lnTo>
                    <a:pt x="638175" y="233363"/>
                  </a:lnTo>
                  <a:lnTo>
                    <a:pt x="623887" y="214313"/>
                  </a:lnTo>
                  <a:lnTo>
                    <a:pt x="600075" y="204788"/>
                  </a:lnTo>
                  <a:lnTo>
                    <a:pt x="561975" y="202406"/>
                  </a:lnTo>
                  <a:lnTo>
                    <a:pt x="323850" y="226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293FB173-A3FC-4B87-82F5-1A084982687D}"/>
                </a:ext>
              </a:extLst>
            </p:cNvPr>
            <p:cNvSpPr/>
            <p:nvPr/>
          </p:nvSpPr>
          <p:spPr>
            <a:xfrm>
              <a:off x="4643438" y="4418013"/>
              <a:ext cx="498475" cy="244475"/>
            </a:xfrm>
            <a:custGeom>
              <a:avLst/>
              <a:gdLst>
                <a:gd name="connsiteX0" fmla="*/ 211931 w 497681"/>
                <a:gd name="connsiteY0" fmla="*/ 216694 h 245269"/>
                <a:gd name="connsiteX1" fmla="*/ 30956 w 497681"/>
                <a:gd name="connsiteY1" fmla="*/ 245269 h 245269"/>
                <a:gd name="connsiteX2" fmla="*/ 0 w 497681"/>
                <a:gd name="connsiteY2" fmla="*/ 83344 h 245269"/>
                <a:gd name="connsiteX3" fmla="*/ 228600 w 497681"/>
                <a:gd name="connsiteY3" fmla="*/ 45244 h 245269"/>
                <a:gd name="connsiteX4" fmla="*/ 466725 w 497681"/>
                <a:gd name="connsiteY4" fmla="*/ 0 h 245269"/>
                <a:gd name="connsiteX5" fmla="*/ 497681 w 497681"/>
                <a:gd name="connsiteY5" fmla="*/ 185737 h 245269"/>
                <a:gd name="connsiteX6" fmla="*/ 397668 w 497681"/>
                <a:gd name="connsiteY6" fmla="*/ 197644 h 245269"/>
                <a:gd name="connsiteX7" fmla="*/ 211931 w 497681"/>
                <a:gd name="connsiteY7" fmla="*/ 216694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681" h="245269">
                  <a:moveTo>
                    <a:pt x="211931" y="216694"/>
                  </a:moveTo>
                  <a:lnTo>
                    <a:pt x="30956" y="245269"/>
                  </a:lnTo>
                  <a:lnTo>
                    <a:pt x="0" y="83344"/>
                  </a:lnTo>
                  <a:lnTo>
                    <a:pt x="228600" y="45244"/>
                  </a:lnTo>
                  <a:lnTo>
                    <a:pt x="466725" y="0"/>
                  </a:lnTo>
                  <a:lnTo>
                    <a:pt x="497681" y="185737"/>
                  </a:lnTo>
                  <a:lnTo>
                    <a:pt x="397668" y="197644"/>
                  </a:lnTo>
                  <a:lnTo>
                    <a:pt x="211931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8BF54B41-7E88-4E08-8074-9A99FA6E001A}"/>
                </a:ext>
              </a:extLst>
            </p:cNvPr>
            <p:cNvSpPr/>
            <p:nvPr/>
          </p:nvSpPr>
          <p:spPr>
            <a:xfrm>
              <a:off x="5913438" y="3084513"/>
              <a:ext cx="1258887" cy="409575"/>
            </a:xfrm>
            <a:custGeom>
              <a:avLst/>
              <a:gdLst>
                <a:gd name="connsiteX0" fmla="*/ 702469 w 1259681"/>
                <a:gd name="connsiteY0" fmla="*/ 257175 h 409575"/>
                <a:gd name="connsiteX1" fmla="*/ 435769 w 1259681"/>
                <a:gd name="connsiteY1" fmla="*/ 340519 h 409575"/>
                <a:gd name="connsiteX2" fmla="*/ 404812 w 1259681"/>
                <a:gd name="connsiteY2" fmla="*/ 361950 h 409575"/>
                <a:gd name="connsiteX3" fmla="*/ 373856 w 1259681"/>
                <a:gd name="connsiteY3" fmla="*/ 383381 h 409575"/>
                <a:gd name="connsiteX4" fmla="*/ 340519 w 1259681"/>
                <a:gd name="connsiteY4" fmla="*/ 400050 h 409575"/>
                <a:gd name="connsiteX5" fmla="*/ 309562 w 1259681"/>
                <a:gd name="connsiteY5" fmla="*/ 407194 h 409575"/>
                <a:gd name="connsiteX6" fmla="*/ 292894 w 1259681"/>
                <a:gd name="connsiteY6" fmla="*/ 409575 h 409575"/>
                <a:gd name="connsiteX7" fmla="*/ 276225 w 1259681"/>
                <a:gd name="connsiteY7" fmla="*/ 409575 h 409575"/>
                <a:gd name="connsiteX8" fmla="*/ 257175 w 1259681"/>
                <a:gd name="connsiteY8" fmla="*/ 407194 h 409575"/>
                <a:gd name="connsiteX9" fmla="*/ 233362 w 1259681"/>
                <a:gd name="connsiteY9" fmla="*/ 395287 h 409575"/>
                <a:gd name="connsiteX10" fmla="*/ 200025 w 1259681"/>
                <a:gd name="connsiteY10" fmla="*/ 373856 h 409575"/>
                <a:gd name="connsiteX11" fmla="*/ 161925 w 1259681"/>
                <a:gd name="connsiteY11" fmla="*/ 342900 h 409575"/>
                <a:gd name="connsiteX12" fmla="*/ 116681 w 1259681"/>
                <a:gd name="connsiteY12" fmla="*/ 304800 h 409575"/>
                <a:gd name="connsiteX13" fmla="*/ 73819 w 1259681"/>
                <a:gd name="connsiteY13" fmla="*/ 264319 h 409575"/>
                <a:gd name="connsiteX14" fmla="*/ 40481 w 1259681"/>
                <a:gd name="connsiteY14" fmla="*/ 230981 h 409575"/>
                <a:gd name="connsiteX15" fmla="*/ 14287 w 1259681"/>
                <a:gd name="connsiteY15" fmla="*/ 195262 h 409575"/>
                <a:gd name="connsiteX16" fmla="*/ 4762 w 1259681"/>
                <a:gd name="connsiteY16" fmla="*/ 169069 h 409575"/>
                <a:gd name="connsiteX17" fmla="*/ 0 w 1259681"/>
                <a:gd name="connsiteY17" fmla="*/ 145256 h 409575"/>
                <a:gd name="connsiteX18" fmla="*/ 4762 w 1259681"/>
                <a:gd name="connsiteY18" fmla="*/ 128587 h 409575"/>
                <a:gd name="connsiteX19" fmla="*/ 26194 w 1259681"/>
                <a:gd name="connsiteY19" fmla="*/ 126206 h 409575"/>
                <a:gd name="connsiteX20" fmla="*/ 66675 w 1259681"/>
                <a:gd name="connsiteY20" fmla="*/ 145256 h 409575"/>
                <a:gd name="connsiteX21" fmla="*/ 128587 w 1259681"/>
                <a:gd name="connsiteY21" fmla="*/ 164306 h 409575"/>
                <a:gd name="connsiteX22" fmla="*/ 173831 w 1259681"/>
                <a:gd name="connsiteY22" fmla="*/ 173831 h 409575"/>
                <a:gd name="connsiteX23" fmla="*/ 223837 w 1259681"/>
                <a:gd name="connsiteY23" fmla="*/ 180975 h 409575"/>
                <a:gd name="connsiteX24" fmla="*/ 276225 w 1259681"/>
                <a:gd name="connsiteY24" fmla="*/ 185737 h 409575"/>
                <a:gd name="connsiteX25" fmla="*/ 323850 w 1259681"/>
                <a:gd name="connsiteY25" fmla="*/ 185737 h 409575"/>
                <a:gd name="connsiteX26" fmla="*/ 385762 w 1259681"/>
                <a:gd name="connsiteY26" fmla="*/ 183356 h 409575"/>
                <a:gd name="connsiteX27" fmla="*/ 495300 w 1259681"/>
                <a:gd name="connsiteY27" fmla="*/ 166687 h 409575"/>
                <a:gd name="connsiteX28" fmla="*/ 642937 w 1259681"/>
                <a:gd name="connsiteY28" fmla="*/ 130969 h 409575"/>
                <a:gd name="connsiteX29" fmla="*/ 845344 w 1259681"/>
                <a:gd name="connsiteY29" fmla="*/ 71437 h 409575"/>
                <a:gd name="connsiteX30" fmla="*/ 871537 w 1259681"/>
                <a:gd name="connsiteY30" fmla="*/ 52387 h 409575"/>
                <a:gd name="connsiteX31" fmla="*/ 900112 w 1259681"/>
                <a:gd name="connsiteY31" fmla="*/ 30956 h 409575"/>
                <a:gd name="connsiteX32" fmla="*/ 926306 w 1259681"/>
                <a:gd name="connsiteY32" fmla="*/ 14287 h 409575"/>
                <a:gd name="connsiteX33" fmla="*/ 962025 w 1259681"/>
                <a:gd name="connsiteY33" fmla="*/ 0 h 409575"/>
                <a:gd name="connsiteX34" fmla="*/ 978694 w 1259681"/>
                <a:gd name="connsiteY34" fmla="*/ 0 h 409575"/>
                <a:gd name="connsiteX35" fmla="*/ 1002506 w 1259681"/>
                <a:gd name="connsiteY35" fmla="*/ 7144 h 409575"/>
                <a:gd name="connsiteX36" fmla="*/ 1045369 w 1259681"/>
                <a:gd name="connsiteY36" fmla="*/ 40481 h 409575"/>
                <a:gd name="connsiteX37" fmla="*/ 1107281 w 1259681"/>
                <a:gd name="connsiteY37" fmla="*/ 83344 h 409575"/>
                <a:gd name="connsiteX38" fmla="*/ 1171575 w 1259681"/>
                <a:gd name="connsiteY38" fmla="*/ 133350 h 409575"/>
                <a:gd name="connsiteX39" fmla="*/ 1221581 w 1259681"/>
                <a:gd name="connsiteY39" fmla="*/ 173831 h 409575"/>
                <a:gd name="connsiteX40" fmla="*/ 1250156 w 1259681"/>
                <a:gd name="connsiteY40" fmla="*/ 204787 h 409575"/>
                <a:gd name="connsiteX41" fmla="*/ 1259681 w 1259681"/>
                <a:gd name="connsiteY41" fmla="*/ 219075 h 409575"/>
                <a:gd name="connsiteX42" fmla="*/ 1259681 w 1259681"/>
                <a:gd name="connsiteY42" fmla="*/ 235744 h 409575"/>
                <a:gd name="connsiteX43" fmla="*/ 1247775 w 1259681"/>
                <a:gd name="connsiteY43" fmla="*/ 257175 h 409575"/>
                <a:gd name="connsiteX44" fmla="*/ 1226344 w 1259681"/>
                <a:gd name="connsiteY44" fmla="*/ 278606 h 409575"/>
                <a:gd name="connsiteX45" fmla="*/ 1185862 w 1259681"/>
                <a:gd name="connsiteY45" fmla="*/ 300037 h 409575"/>
                <a:gd name="connsiteX46" fmla="*/ 1147762 w 1259681"/>
                <a:gd name="connsiteY46" fmla="*/ 321469 h 409575"/>
                <a:gd name="connsiteX47" fmla="*/ 831056 w 1259681"/>
                <a:gd name="connsiteY47" fmla="*/ 226219 h 409575"/>
                <a:gd name="connsiteX48" fmla="*/ 814387 w 1259681"/>
                <a:gd name="connsiteY48" fmla="*/ 226219 h 409575"/>
                <a:gd name="connsiteX49" fmla="*/ 702469 w 1259681"/>
                <a:gd name="connsiteY49" fmla="*/ 257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9681" h="409575">
                  <a:moveTo>
                    <a:pt x="702469" y="257175"/>
                  </a:moveTo>
                  <a:lnTo>
                    <a:pt x="435769" y="340519"/>
                  </a:lnTo>
                  <a:lnTo>
                    <a:pt x="404812" y="361950"/>
                  </a:lnTo>
                  <a:lnTo>
                    <a:pt x="373856" y="383381"/>
                  </a:lnTo>
                  <a:lnTo>
                    <a:pt x="340519" y="400050"/>
                  </a:lnTo>
                  <a:lnTo>
                    <a:pt x="309562" y="407194"/>
                  </a:lnTo>
                  <a:lnTo>
                    <a:pt x="292894" y="409575"/>
                  </a:lnTo>
                  <a:lnTo>
                    <a:pt x="276225" y="409575"/>
                  </a:lnTo>
                  <a:lnTo>
                    <a:pt x="257175" y="407194"/>
                  </a:lnTo>
                  <a:lnTo>
                    <a:pt x="233362" y="395287"/>
                  </a:lnTo>
                  <a:lnTo>
                    <a:pt x="200025" y="373856"/>
                  </a:lnTo>
                  <a:lnTo>
                    <a:pt x="161925" y="342900"/>
                  </a:lnTo>
                  <a:lnTo>
                    <a:pt x="116681" y="304800"/>
                  </a:lnTo>
                  <a:lnTo>
                    <a:pt x="73819" y="264319"/>
                  </a:lnTo>
                  <a:lnTo>
                    <a:pt x="40481" y="230981"/>
                  </a:lnTo>
                  <a:lnTo>
                    <a:pt x="14287" y="195262"/>
                  </a:lnTo>
                  <a:lnTo>
                    <a:pt x="4762" y="169069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6194" y="126206"/>
                  </a:lnTo>
                  <a:lnTo>
                    <a:pt x="66675" y="145256"/>
                  </a:lnTo>
                  <a:lnTo>
                    <a:pt x="128587" y="164306"/>
                  </a:lnTo>
                  <a:lnTo>
                    <a:pt x="173831" y="173831"/>
                  </a:lnTo>
                  <a:lnTo>
                    <a:pt x="223837" y="180975"/>
                  </a:lnTo>
                  <a:lnTo>
                    <a:pt x="276225" y="185737"/>
                  </a:lnTo>
                  <a:lnTo>
                    <a:pt x="323850" y="185737"/>
                  </a:lnTo>
                  <a:lnTo>
                    <a:pt x="385762" y="183356"/>
                  </a:lnTo>
                  <a:lnTo>
                    <a:pt x="495300" y="166687"/>
                  </a:lnTo>
                  <a:lnTo>
                    <a:pt x="642937" y="130969"/>
                  </a:lnTo>
                  <a:lnTo>
                    <a:pt x="845344" y="71437"/>
                  </a:lnTo>
                  <a:lnTo>
                    <a:pt x="871537" y="52387"/>
                  </a:lnTo>
                  <a:lnTo>
                    <a:pt x="900112" y="30956"/>
                  </a:lnTo>
                  <a:lnTo>
                    <a:pt x="926306" y="14287"/>
                  </a:lnTo>
                  <a:lnTo>
                    <a:pt x="962025" y="0"/>
                  </a:lnTo>
                  <a:lnTo>
                    <a:pt x="978694" y="0"/>
                  </a:lnTo>
                  <a:lnTo>
                    <a:pt x="1002506" y="7144"/>
                  </a:lnTo>
                  <a:lnTo>
                    <a:pt x="1045369" y="40481"/>
                  </a:lnTo>
                  <a:lnTo>
                    <a:pt x="1107281" y="83344"/>
                  </a:lnTo>
                  <a:lnTo>
                    <a:pt x="1171575" y="133350"/>
                  </a:lnTo>
                  <a:lnTo>
                    <a:pt x="1221581" y="173831"/>
                  </a:lnTo>
                  <a:lnTo>
                    <a:pt x="1250156" y="204787"/>
                  </a:lnTo>
                  <a:lnTo>
                    <a:pt x="1259681" y="219075"/>
                  </a:lnTo>
                  <a:lnTo>
                    <a:pt x="1259681" y="235744"/>
                  </a:lnTo>
                  <a:lnTo>
                    <a:pt x="1247775" y="257175"/>
                  </a:lnTo>
                  <a:lnTo>
                    <a:pt x="1226344" y="278606"/>
                  </a:lnTo>
                  <a:lnTo>
                    <a:pt x="1185862" y="300037"/>
                  </a:lnTo>
                  <a:lnTo>
                    <a:pt x="1147762" y="321469"/>
                  </a:lnTo>
                  <a:lnTo>
                    <a:pt x="831056" y="226219"/>
                  </a:lnTo>
                  <a:lnTo>
                    <a:pt x="814387" y="226219"/>
                  </a:lnTo>
                  <a:lnTo>
                    <a:pt x="702469" y="257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07191DBE-95B7-46AD-9F87-C8369D2D745B}"/>
                </a:ext>
              </a:extLst>
            </p:cNvPr>
            <p:cNvSpPr/>
            <p:nvPr/>
          </p:nvSpPr>
          <p:spPr>
            <a:xfrm>
              <a:off x="5994400" y="3267075"/>
              <a:ext cx="1216025" cy="1628775"/>
            </a:xfrm>
            <a:custGeom>
              <a:avLst/>
              <a:gdLst>
                <a:gd name="connsiteX0" fmla="*/ 657225 w 1216509"/>
                <a:gd name="connsiteY0" fmla="*/ 471488 h 1628775"/>
                <a:gd name="connsiteX1" fmla="*/ 714375 w 1216509"/>
                <a:gd name="connsiteY1" fmla="*/ 323850 h 1628775"/>
                <a:gd name="connsiteX2" fmla="*/ 747713 w 1216509"/>
                <a:gd name="connsiteY2" fmla="*/ 233363 h 1628775"/>
                <a:gd name="connsiteX3" fmla="*/ 771525 w 1216509"/>
                <a:gd name="connsiteY3" fmla="*/ 164306 h 1628775"/>
                <a:gd name="connsiteX4" fmla="*/ 781050 w 1216509"/>
                <a:gd name="connsiteY4" fmla="*/ 130969 h 1628775"/>
                <a:gd name="connsiteX5" fmla="*/ 785813 w 1216509"/>
                <a:gd name="connsiteY5" fmla="*/ 100013 h 1628775"/>
                <a:gd name="connsiteX6" fmla="*/ 778669 w 1216509"/>
                <a:gd name="connsiteY6" fmla="*/ 64294 h 1628775"/>
                <a:gd name="connsiteX7" fmla="*/ 745332 w 1216509"/>
                <a:gd name="connsiteY7" fmla="*/ 0 h 1628775"/>
                <a:gd name="connsiteX8" fmla="*/ 1095375 w 1216509"/>
                <a:gd name="connsiteY8" fmla="*/ 97631 h 1628775"/>
                <a:gd name="connsiteX9" fmla="*/ 1064419 w 1216509"/>
                <a:gd name="connsiteY9" fmla="*/ 138113 h 1628775"/>
                <a:gd name="connsiteX10" fmla="*/ 1012032 w 1216509"/>
                <a:gd name="connsiteY10" fmla="*/ 257175 h 1628775"/>
                <a:gd name="connsiteX11" fmla="*/ 902494 w 1216509"/>
                <a:gd name="connsiteY11" fmla="*/ 500063 h 1628775"/>
                <a:gd name="connsiteX12" fmla="*/ 823913 w 1216509"/>
                <a:gd name="connsiteY12" fmla="*/ 659606 h 1628775"/>
                <a:gd name="connsiteX13" fmla="*/ 685800 w 1216509"/>
                <a:gd name="connsiteY13" fmla="*/ 897731 h 1628775"/>
                <a:gd name="connsiteX14" fmla="*/ 564357 w 1216509"/>
                <a:gd name="connsiteY14" fmla="*/ 1083469 h 1628775"/>
                <a:gd name="connsiteX15" fmla="*/ 464344 w 1216509"/>
                <a:gd name="connsiteY15" fmla="*/ 1200150 h 1628775"/>
                <a:gd name="connsiteX16" fmla="*/ 328613 w 1216509"/>
                <a:gd name="connsiteY16" fmla="*/ 1347788 h 1628775"/>
                <a:gd name="connsiteX17" fmla="*/ 188119 w 1216509"/>
                <a:gd name="connsiteY17" fmla="*/ 1493044 h 1628775"/>
                <a:gd name="connsiteX18" fmla="*/ 59532 w 1216509"/>
                <a:gd name="connsiteY18" fmla="*/ 1612106 h 1628775"/>
                <a:gd name="connsiteX19" fmla="*/ 40482 w 1216509"/>
                <a:gd name="connsiteY19" fmla="*/ 1624013 h 1628775"/>
                <a:gd name="connsiteX20" fmla="*/ 19050 w 1216509"/>
                <a:gd name="connsiteY20" fmla="*/ 1628775 h 1628775"/>
                <a:gd name="connsiteX21" fmla="*/ 2382 w 1216509"/>
                <a:gd name="connsiteY21" fmla="*/ 1621631 h 1628775"/>
                <a:gd name="connsiteX22" fmla="*/ 0 w 1216509"/>
                <a:gd name="connsiteY22" fmla="*/ 1604963 h 1628775"/>
                <a:gd name="connsiteX23" fmla="*/ 11907 w 1216509"/>
                <a:gd name="connsiteY23" fmla="*/ 1571625 h 1628775"/>
                <a:gd name="connsiteX24" fmla="*/ 47625 w 1216509"/>
                <a:gd name="connsiteY24" fmla="*/ 1519238 h 1628775"/>
                <a:gd name="connsiteX25" fmla="*/ 169069 w 1216509"/>
                <a:gd name="connsiteY25" fmla="*/ 1343025 h 1628775"/>
                <a:gd name="connsiteX26" fmla="*/ 311944 w 1216509"/>
                <a:gd name="connsiteY26" fmla="*/ 1143000 h 1628775"/>
                <a:gd name="connsiteX27" fmla="*/ 433388 w 1216509"/>
                <a:gd name="connsiteY27" fmla="*/ 947738 h 1628775"/>
                <a:gd name="connsiteX28" fmla="*/ 521494 w 1216509"/>
                <a:gd name="connsiteY28" fmla="*/ 764381 h 1628775"/>
                <a:gd name="connsiteX29" fmla="*/ 657225 w 1216509"/>
                <a:gd name="connsiteY29" fmla="*/ 471488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6509" h="1628775">
                  <a:moveTo>
                    <a:pt x="657225" y="471488"/>
                  </a:moveTo>
                  <a:lnTo>
                    <a:pt x="714375" y="323850"/>
                  </a:lnTo>
                  <a:lnTo>
                    <a:pt x="747713" y="233363"/>
                  </a:lnTo>
                  <a:lnTo>
                    <a:pt x="771525" y="164306"/>
                  </a:lnTo>
                  <a:lnTo>
                    <a:pt x="781050" y="130969"/>
                  </a:lnTo>
                  <a:lnTo>
                    <a:pt x="785813" y="100013"/>
                  </a:lnTo>
                  <a:lnTo>
                    <a:pt x="778669" y="64294"/>
                  </a:lnTo>
                  <a:lnTo>
                    <a:pt x="745332" y="0"/>
                  </a:lnTo>
                  <a:cubicBezTo>
                    <a:pt x="862070" y="32339"/>
                    <a:pt x="1216509" y="97631"/>
                    <a:pt x="1095375" y="97631"/>
                  </a:cubicBezTo>
                  <a:lnTo>
                    <a:pt x="1064419" y="138113"/>
                  </a:lnTo>
                  <a:lnTo>
                    <a:pt x="1012032" y="257175"/>
                  </a:lnTo>
                  <a:lnTo>
                    <a:pt x="902494" y="500063"/>
                  </a:lnTo>
                  <a:lnTo>
                    <a:pt x="823913" y="659606"/>
                  </a:lnTo>
                  <a:lnTo>
                    <a:pt x="685800" y="897731"/>
                  </a:lnTo>
                  <a:lnTo>
                    <a:pt x="564357" y="1083469"/>
                  </a:lnTo>
                  <a:lnTo>
                    <a:pt x="464344" y="1200150"/>
                  </a:lnTo>
                  <a:lnTo>
                    <a:pt x="328613" y="1347788"/>
                  </a:lnTo>
                  <a:lnTo>
                    <a:pt x="188119" y="1493044"/>
                  </a:lnTo>
                  <a:lnTo>
                    <a:pt x="59532" y="1612106"/>
                  </a:lnTo>
                  <a:lnTo>
                    <a:pt x="40482" y="1624013"/>
                  </a:lnTo>
                  <a:lnTo>
                    <a:pt x="19050" y="1628775"/>
                  </a:lnTo>
                  <a:lnTo>
                    <a:pt x="2382" y="1621631"/>
                  </a:lnTo>
                  <a:lnTo>
                    <a:pt x="0" y="1604963"/>
                  </a:lnTo>
                  <a:lnTo>
                    <a:pt x="11907" y="1571625"/>
                  </a:lnTo>
                  <a:lnTo>
                    <a:pt x="47625" y="1519238"/>
                  </a:lnTo>
                  <a:lnTo>
                    <a:pt x="169069" y="1343025"/>
                  </a:lnTo>
                  <a:lnTo>
                    <a:pt x="311944" y="1143000"/>
                  </a:lnTo>
                  <a:lnTo>
                    <a:pt x="433388" y="947738"/>
                  </a:lnTo>
                  <a:lnTo>
                    <a:pt x="521494" y="764381"/>
                  </a:lnTo>
                  <a:lnTo>
                    <a:pt x="657225" y="471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04F3D758-BE4B-4D2A-A583-ED3350B0424D}"/>
                </a:ext>
              </a:extLst>
            </p:cNvPr>
            <p:cNvSpPr/>
            <p:nvPr/>
          </p:nvSpPr>
          <p:spPr>
            <a:xfrm>
              <a:off x="6075363" y="3814763"/>
              <a:ext cx="1190625" cy="1149350"/>
            </a:xfrm>
            <a:custGeom>
              <a:avLst/>
              <a:gdLst>
                <a:gd name="connsiteX0" fmla="*/ 692944 w 1190625"/>
                <a:gd name="connsiteY0" fmla="*/ 757237 h 1150143"/>
                <a:gd name="connsiteX1" fmla="*/ 473869 w 1190625"/>
                <a:gd name="connsiteY1" fmla="*/ 504825 h 1150143"/>
                <a:gd name="connsiteX2" fmla="*/ 357187 w 1190625"/>
                <a:gd name="connsiteY2" fmla="*/ 388143 h 1150143"/>
                <a:gd name="connsiteX3" fmla="*/ 240506 w 1190625"/>
                <a:gd name="connsiteY3" fmla="*/ 269081 h 1150143"/>
                <a:gd name="connsiteX4" fmla="*/ 78581 w 1190625"/>
                <a:gd name="connsiteY4" fmla="*/ 114300 h 1150143"/>
                <a:gd name="connsiteX5" fmla="*/ 14287 w 1190625"/>
                <a:gd name="connsiteY5" fmla="*/ 50006 h 1150143"/>
                <a:gd name="connsiteX6" fmla="*/ 4762 w 1190625"/>
                <a:gd name="connsiteY6" fmla="*/ 33337 h 1150143"/>
                <a:gd name="connsiteX7" fmla="*/ 0 w 1190625"/>
                <a:gd name="connsiteY7" fmla="*/ 19050 h 1150143"/>
                <a:gd name="connsiteX8" fmla="*/ 2381 w 1190625"/>
                <a:gd name="connsiteY8" fmla="*/ 4762 h 1150143"/>
                <a:gd name="connsiteX9" fmla="*/ 16669 w 1190625"/>
                <a:gd name="connsiteY9" fmla="*/ 0 h 1150143"/>
                <a:gd name="connsiteX10" fmla="*/ 57150 w 1190625"/>
                <a:gd name="connsiteY10" fmla="*/ 4762 h 1150143"/>
                <a:gd name="connsiteX11" fmla="*/ 128587 w 1190625"/>
                <a:gd name="connsiteY11" fmla="*/ 35718 h 1150143"/>
                <a:gd name="connsiteX12" fmla="*/ 250031 w 1190625"/>
                <a:gd name="connsiteY12" fmla="*/ 104775 h 1150143"/>
                <a:gd name="connsiteX13" fmla="*/ 435769 w 1190625"/>
                <a:gd name="connsiteY13" fmla="*/ 233362 h 1150143"/>
                <a:gd name="connsiteX14" fmla="*/ 602456 w 1190625"/>
                <a:gd name="connsiteY14" fmla="*/ 342900 h 1150143"/>
                <a:gd name="connsiteX15" fmla="*/ 792956 w 1190625"/>
                <a:gd name="connsiteY15" fmla="*/ 502443 h 1150143"/>
                <a:gd name="connsiteX16" fmla="*/ 921544 w 1190625"/>
                <a:gd name="connsiteY16" fmla="*/ 616743 h 1150143"/>
                <a:gd name="connsiteX17" fmla="*/ 1012031 w 1190625"/>
                <a:gd name="connsiteY17" fmla="*/ 702468 h 1150143"/>
                <a:gd name="connsiteX18" fmla="*/ 1078706 w 1190625"/>
                <a:gd name="connsiteY18" fmla="*/ 781050 h 1150143"/>
                <a:gd name="connsiteX19" fmla="*/ 1138237 w 1190625"/>
                <a:gd name="connsiteY19" fmla="*/ 871537 h 1150143"/>
                <a:gd name="connsiteX20" fmla="*/ 1169194 w 1190625"/>
                <a:gd name="connsiteY20" fmla="*/ 931068 h 1150143"/>
                <a:gd name="connsiteX21" fmla="*/ 1181100 w 1190625"/>
                <a:gd name="connsiteY21" fmla="*/ 978693 h 1150143"/>
                <a:gd name="connsiteX22" fmla="*/ 1190625 w 1190625"/>
                <a:gd name="connsiteY22" fmla="*/ 1033462 h 1150143"/>
                <a:gd name="connsiteX23" fmla="*/ 1185862 w 1190625"/>
                <a:gd name="connsiteY23" fmla="*/ 1064418 h 1150143"/>
                <a:gd name="connsiteX24" fmla="*/ 1183481 w 1190625"/>
                <a:gd name="connsiteY24" fmla="*/ 1100137 h 1150143"/>
                <a:gd name="connsiteX25" fmla="*/ 1166812 w 1190625"/>
                <a:gd name="connsiteY25" fmla="*/ 1128712 h 1150143"/>
                <a:gd name="connsiteX26" fmla="*/ 1138237 w 1190625"/>
                <a:gd name="connsiteY26" fmla="*/ 1145381 h 1150143"/>
                <a:gd name="connsiteX27" fmla="*/ 1109662 w 1190625"/>
                <a:gd name="connsiteY27" fmla="*/ 1150143 h 1150143"/>
                <a:gd name="connsiteX28" fmla="*/ 1057275 w 1190625"/>
                <a:gd name="connsiteY28" fmla="*/ 1147762 h 1150143"/>
                <a:gd name="connsiteX29" fmla="*/ 1014412 w 1190625"/>
                <a:gd name="connsiteY29" fmla="*/ 1126331 h 1150143"/>
                <a:gd name="connsiteX30" fmla="*/ 942975 w 1190625"/>
                <a:gd name="connsiteY30" fmla="*/ 1059656 h 1150143"/>
                <a:gd name="connsiteX31" fmla="*/ 850106 w 1190625"/>
                <a:gd name="connsiteY31" fmla="*/ 954881 h 1150143"/>
                <a:gd name="connsiteX32" fmla="*/ 692944 w 1190625"/>
                <a:gd name="connsiteY32" fmla="*/ 757237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625" h="1150143">
                  <a:moveTo>
                    <a:pt x="692944" y="757237"/>
                  </a:moveTo>
                  <a:lnTo>
                    <a:pt x="473869" y="504825"/>
                  </a:lnTo>
                  <a:lnTo>
                    <a:pt x="357187" y="388143"/>
                  </a:lnTo>
                  <a:lnTo>
                    <a:pt x="240506" y="269081"/>
                  </a:lnTo>
                  <a:lnTo>
                    <a:pt x="78581" y="114300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6669" y="0"/>
                  </a:lnTo>
                  <a:cubicBezTo>
                    <a:pt x="55557" y="4860"/>
                    <a:pt x="41970" y="4762"/>
                    <a:pt x="57150" y="4762"/>
                  </a:cubicBezTo>
                  <a:lnTo>
                    <a:pt x="128587" y="35718"/>
                  </a:lnTo>
                  <a:lnTo>
                    <a:pt x="250031" y="104775"/>
                  </a:lnTo>
                  <a:lnTo>
                    <a:pt x="435769" y="233362"/>
                  </a:lnTo>
                  <a:lnTo>
                    <a:pt x="602456" y="342900"/>
                  </a:lnTo>
                  <a:lnTo>
                    <a:pt x="792956" y="502443"/>
                  </a:lnTo>
                  <a:lnTo>
                    <a:pt x="921544" y="616743"/>
                  </a:lnTo>
                  <a:lnTo>
                    <a:pt x="1012031" y="702468"/>
                  </a:lnTo>
                  <a:lnTo>
                    <a:pt x="1078706" y="781050"/>
                  </a:lnTo>
                  <a:lnTo>
                    <a:pt x="1138237" y="871537"/>
                  </a:lnTo>
                  <a:lnTo>
                    <a:pt x="1169194" y="931068"/>
                  </a:lnTo>
                  <a:lnTo>
                    <a:pt x="1181100" y="978693"/>
                  </a:lnTo>
                  <a:lnTo>
                    <a:pt x="1190625" y="1033462"/>
                  </a:lnTo>
                  <a:lnTo>
                    <a:pt x="1185862" y="1064418"/>
                  </a:lnTo>
                  <a:lnTo>
                    <a:pt x="1183481" y="1100137"/>
                  </a:lnTo>
                  <a:lnTo>
                    <a:pt x="1166812" y="1128712"/>
                  </a:lnTo>
                  <a:lnTo>
                    <a:pt x="1138237" y="1145381"/>
                  </a:lnTo>
                  <a:lnTo>
                    <a:pt x="1109662" y="1150143"/>
                  </a:lnTo>
                  <a:lnTo>
                    <a:pt x="1057275" y="1147762"/>
                  </a:lnTo>
                  <a:lnTo>
                    <a:pt x="1014412" y="1126331"/>
                  </a:lnTo>
                  <a:lnTo>
                    <a:pt x="942975" y="1059656"/>
                  </a:lnTo>
                  <a:lnTo>
                    <a:pt x="850106" y="954881"/>
                  </a:lnTo>
                  <a:lnTo>
                    <a:pt x="692944" y="7572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09898B6D-8BD0-4056-95C9-BC0494F595F1}"/>
              </a:ext>
            </a:extLst>
          </p:cNvPr>
          <p:cNvGrpSpPr/>
          <p:nvPr/>
        </p:nvGrpSpPr>
        <p:grpSpPr>
          <a:xfrm>
            <a:off x="2498725" y="1579563"/>
            <a:ext cx="4614863" cy="4197350"/>
            <a:chOff x="2498725" y="1579563"/>
            <a:chExt cx="4614863" cy="4197350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4B8B353D-6E3B-417D-89A4-D1A051855DE8}"/>
                </a:ext>
              </a:extLst>
            </p:cNvPr>
            <p:cNvSpPr/>
            <p:nvPr/>
          </p:nvSpPr>
          <p:spPr>
            <a:xfrm>
              <a:off x="2500313" y="2533650"/>
              <a:ext cx="1979612" cy="495300"/>
            </a:xfrm>
            <a:custGeom>
              <a:avLst/>
              <a:gdLst>
                <a:gd name="connsiteX0" fmla="*/ 1483518 w 1978818"/>
                <a:gd name="connsiteY0" fmla="*/ 273844 h 495300"/>
                <a:gd name="connsiteX1" fmla="*/ 1195387 w 1978818"/>
                <a:gd name="connsiteY1" fmla="*/ 316706 h 495300"/>
                <a:gd name="connsiteX2" fmla="*/ 916781 w 1978818"/>
                <a:gd name="connsiteY2" fmla="*/ 361950 h 495300"/>
                <a:gd name="connsiteX3" fmla="*/ 764381 w 1978818"/>
                <a:gd name="connsiteY3" fmla="*/ 390525 h 495300"/>
                <a:gd name="connsiteX4" fmla="*/ 642937 w 1978818"/>
                <a:gd name="connsiteY4" fmla="*/ 419100 h 495300"/>
                <a:gd name="connsiteX5" fmla="*/ 597693 w 1978818"/>
                <a:gd name="connsiteY5" fmla="*/ 428625 h 495300"/>
                <a:gd name="connsiteX6" fmla="*/ 511968 w 1978818"/>
                <a:gd name="connsiteY6" fmla="*/ 461963 h 495300"/>
                <a:gd name="connsiteX7" fmla="*/ 438150 w 1978818"/>
                <a:gd name="connsiteY7" fmla="*/ 492919 h 495300"/>
                <a:gd name="connsiteX8" fmla="*/ 421481 w 1978818"/>
                <a:gd name="connsiteY8" fmla="*/ 495300 h 495300"/>
                <a:gd name="connsiteX9" fmla="*/ 395287 w 1978818"/>
                <a:gd name="connsiteY9" fmla="*/ 492919 h 495300"/>
                <a:gd name="connsiteX10" fmla="*/ 352425 w 1978818"/>
                <a:gd name="connsiteY10" fmla="*/ 481013 h 495300"/>
                <a:gd name="connsiteX11" fmla="*/ 266700 w 1978818"/>
                <a:gd name="connsiteY11" fmla="*/ 426244 h 495300"/>
                <a:gd name="connsiteX12" fmla="*/ 169068 w 1978818"/>
                <a:gd name="connsiteY12" fmla="*/ 350044 h 495300"/>
                <a:gd name="connsiteX13" fmla="*/ 88106 w 1978818"/>
                <a:gd name="connsiteY13" fmla="*/ 283369 h 495300"/>
                <a:gd name="connsiteX14" fmla="*/ 23812 w 1978818"/>
                <a:gd name="connsiteY14" fmla="*/ 223838 h 495300"/>
                <a:gd name="connsiteX15" fmla="*/ 4762 w 1978818"/>
                <a:gd name="connsiteY15" fmla="*/ 200025 h 495300"/>
                <a:gd name="connsiteX16" fmla="*/ 0 w 1978818"/>
                <a:gd name="connsiteY16" fmla="*/ 185738 h 495300"/>
                <a:gd name="connsiteX17" fmla="*/ 0 w 1978818"/>
                <a:gd name="connsiteY17" fmla="*/ 171450 h 495300"/>
                <a:gd name="connsiteX18" fmla="*/ 9525 w 1978818"/>
                <a:gd name="connsiteY18" fmla="*/ 157163 h 495300"/>
                <a:gd name="connsiteX19" fmla="*/ 33337 w 1978818"/>
                <a:gd name="connsiteY19" fmla="*/ 152400 h 495300"/>
                <a:gd name="connsiteX20" fmla="*/ 76200 w 1978818"/>
                <a:gd name="connsiteY20" fmla="*/ 161925 h 495300"/>
                <a:gd name="connsiteX21" fmla="*/ 140493 w 1978818"/>
                <a:gd name="connsiteY21" fmla="*/ 188119 h 495300"/>
                <a:gd name="connsiteX22" fmla="*/ 204787 w 1978818"/>
                <a:gd name="connsiteY22" fmla="*/ 207169 h 495300"/>
                <a:gd name="connsiteX23" fmla="*/ 283368 w 1978818"/>
                <a:gd name="connsiteY23" fmla="*/ 233363 h 495300"/>
                <a:gd name="connsiteX24" fmla="*/ 342900 w 1978818"/>
                <a:gd name="connsiteY24" fmla="*/ 245269 h 495300"/>
                <a:gd name="connsiteX25" fmla="*/ 383381 w 1978818"/>
                <a:gd name="connsiteY25" fmla="*/ 250031 h 495300"/>
                <a:gd name="connsiteX26" fmla="*/ 450056 w 1978818"/>
                <a:gd name="connsiteY26" fmla="*/ 245269 h 495300"/>
                <a:gd name="connsiteX27" fmla="*/ 664368 w 1978818"/>
                <a:gd name="connsiteY27" fmla="*/ 209550 h 495300"/>
                <a:gd name="connsiteX28" fmla="*/ 971550 w 1978818"/>
                <a:gd name="connsiteY28" fmla="*/ 161925 h 495300"/>
                <a:gd name="connsiteX29" fmla="*/ 1231106 w 1978818"/>
                <a:gd name="connsiteY29" fmla="*/ 114300 h 495300"/>
                <a:gd name="connsiteX30" fmla="*/ 1393031 w 1978818"/>
                <a:gd name="connsiteY30" fmla="*/ 92869 h 495300"/>
                <a:gd name="connsiteX31" fmla="*/ 1457325 w 1978818"/>
                <a:gd name="connsiteY31" fmla="*/ 78581 h 495300"/>
                <a:gd name="connsiteX32" fmla="*/ 1528762 w 1978818"/>
                <a:gd name="connsiteY32" fmla="*/ 57150 h 495300"/>
                <a:gd name="connsiteX33" fmla="*/ 1588293 w 1978818"/>
                <a:gd name="connsiteY33" fmla="*/ 30956 h 495300"/>
                <a:gd name="connsiteX34" fmla="*/ 1626393 w 1978818"/>
                <a:gd name="connsiteY34" fmla="*/ 14288 h 495300"/>
                <a:gd name="connsiteX35" fmla="*/ 1666875 w 1978818"/>
                <a:gd name="connsiteY35" fmla="*/ 4763 h 495300"/>
                <a:gd name="connsiteX36" fmla="*/ 1707356 w 1978818"/>
                <a:gd name="connsiteY36" fmla="*/ 0 h 495300"/>
                <a:gd name="connsiteX37" fmla="*/ 1769268 w 1978818"/>
                <a:gd name="connsiteY37" fmla="*/ 4763 h 495300"/>
                <a:gd name="connsiteX38" fmla="*/ 1828800 w 1978818"/>
                <a:gd name="connsiteY38" fmla="*/ 21431 h 495300"/>
                <a:gd name="connsiteX39" fmla="*/ 1878806 w 1978818"/>
                <a:gd name="connsiteY39" fmla="*/ 47625 h 495300"/>
                <a:gd name="connsiteX40" fmla="*/ 1916906 w 1978818"/>
                <a:gd name="connsiteY40" fmla="*/ 78581 h 495300"/>
                <a:gd name="connsiteX41" fmla="*/ 1947862 w 1978818"/>
                <a:gd name="connsiteY41" fmla="*/ 109538 h 495300"/>
                <a:gd name="connsiteX42" fmla="*/ 1969293 w 1978818"/>
                <a:gd name="connsiteY42" fmla="*/ 135731 h 495300"/>
                <a:gd name="connsiteX43" fmla="*/ 1976437 w 1978818"/>
                <a:gd name="connsiteY43" fmla="*/ 159544 h 495300"/>
                <a:gd name="connsiteX44" fmla="*/ 1978818 w 1978818"/>
                <a:gd name="connsiteY44" fmla="*/ 185738 h 495300"/>
                <a:gd name="connsiteX45" fmla="*/ 1964531 w 1978818"/>
                <a:gd name="connsiteY45" fmla="*/ 214313 h 495300"/>
                <a:gd name="connsiteX46" fmla="*/ 1935956 w 1978818"/>
                <a:gd name="connsiteY46" fmla="*/ 228600 h 495300"/>
                <a:gd name="connsiteX47" fmla="*/ 1859756 w 1978818"/>
                <a:gd name="connsiteY47" fmla="*/ 242888 h 495300"/>
                <a:gd name="connsiteX48" fmla="*/ 1483518 w 1978818"/>
                <a:gd name="connsiteY48" fmla="*/ 2738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78818" h="495300">
                  <a:moveTo>
                    <a:pt x="1483518" y="273844"/>
                  </a:moveTo>
                  <a:lnTo>
                    <a:pt x="1195387" y="316706"/>
                  </a:lnTo>
                  <a:lnTo>
                    <a:pt x="916781" y="361950"/>
                  </a:lnTo>
                  <a:lnTo>
                    <a:pt x="764381" y="390525"/>
                  </a:lnTo>
                  <a:lnTo>
                    <a:pt x="642937" y="419100"/>
                  </a:lnTo>
                  <a:lnTo>
                    <a:pt x="597693" y="428625"/>
                  </a:lnTo>
                  <a:lnTo>
                    <a:pt x="511968" y="461963"/>
                  </a:lnTo>
                  <a:lnTo>
                    <a:pt x="438150" y="492919"/>
                  </a:lnTo>
                  <a:lnTo>
                    <a:pt x="421481" y="495300"/>
                  </a:lnTo>
                  <a:lnTo>
                    <a:pt x="395287" y="492919"/>
                  </a:lnTo>
                  <a:lnTo>
                    <a:pt x="352425" y="481013"/>
                  </a:lnTo>
                  <a:lnTo>
                    <a:pt x="266700" y="426244"/>
                  </a:lnTo>
                  <a:lnTo>
                    <a:pt x="169068" y="350044"/>
                  </a:lnTo>
                  <a:lnTo>
                    <a:pt x="88106" y="283369"/>
                  </a:lnTo>
                  <a:lnTo>
                    <a:pt x="23812" y="223838"/>
                  </a:lnTo>
                  <a:lnTo>
                    <a:pt x="4762" y="200025"/>
                  </a:lnTo>
                  <a:lnTo>
                    <a:pt x="0" y="185738"/>
                  </a:lnTo>
                  <a:lnTo>
                    <a:pt x="0" y="171450"/>
                  </a:lnTo>
                  <a:lnTo>
                    <a:pt x="9525" y="157163"/>
                  </a:lnTo>
                  <a:lnTo>
                    <a:pt x="33337" y="152400"/>
                  </a:lnTo>
                  <a:lnTo>
                    <a:pt x="76200" y="161925"/>
                  </a:lnTo>
                  <a:lnTo>
                    <a:pt x="140493" y="188119"/>
                  </a:lnTo>
                  <a:lnTo>
                    <a:pt x="204787" y="207169"/>
                  </a:lnTo>
                  <a:lnTo>
                    <a:pt x="283368" y="233363"/>
                  </a:lnTo>
                  <a:lnTo>
                    <a:pt x="342900" y="245269"/>
                  </a:lnTo>
                  <a:lnTo>
                    <a:pt x="383381" y="250031"/>
                  </a:lnTo>
                  <a:lnTo>
                    <a:pt x="450056" y="245269"/>
                  </a:lnTo>
                  <a:lnTo>
                    <a:pt x="664368" y="209550"/>
                  </a:lnTo>
                  <a:lnTo>
                    <a:pt x="971550" y="161925"/>
                  </a:lnTo>
                  <a:lnTo>
                    <a:pt x="1231106" y="114300"/>
                  </a:lnTo>
                  <a:lnTo>
                    <a:pt x="1393031" y="92869"/>
                  </a:lnTo>
                  <a:lnTo>
                    <a:pt x="1457325" y="78581"/>
                  </a:lnTo>
                  <a:lnTo>
                    <a:pt x="1528762" y="57150"/>
                  </a:lnTo>
                  <a:lnTo>
                    <a:pt x="1588293" y="30956"/>
                  </a:lnTo>
                  <a:lnTo>
                    <a:pt x="1626393" y="14288"/>
                  </a:lnTo>
                  <a:lnTo>
                    <a:pt x="1666875" y="4763"/>
                  </a:lnTo>
                  <a:lnTo>
                    <a:pt x="1707356" y="0"/>
                  </a:lnTo>
                  <a:lnTo>
                    <a:pt x="1769268" y="4763"/>
                  </a:lnTo>
                  <a:lnTo>
                    <a:pt x="1828800" y="21431"/>
                  </a:lnTo>
                  <a:lnTo>
                    <a:pt x="1878806" y="47625"/>
                  </a:lnTo>
                  <a:lnTo>
                    <a:pt x="1916906" y="78581"/>
                  </a:lnTo>
                  <a:lnTo>
                    <a:pt x="1947862" y="109538"/>
                  </a:lnTo>
                  <a:lnTo>
                    <a:pt x="1969293" y="135731"/>
                  </a:lnTo>
                  <a:lnTo>
                    <a:pt x="1976437" y="159544"/>
                  </a:lnTo>
                  <a:lnTo>
                    <a:pt x="1978818" y="185738"/>
                  </a:lnTo>
                  <a:lnTo>
                    <a:pt x="1964531" y="214313"/>
                  </a:lnTo>
                  <a:lnTo>
                    <a:pt x="1935956" y="228600"/>
                  </a:lnTo>
                  <a:lnTo>
                    <a:pt x="1859756" y="242888"/>
                  </a:lnTo>
                  <a:lnTo>
                    <a:pt x="148351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2717255D-1F21-42C8-AFAC-4CE96190AAD3}"/>
                </a:ext>
              </a:extLst>
            </p:cNvPr>
            <p:cNvSpPr/>
            <p:nvPr/>
          </p:nvSpPr>
          <p:spPr>
            <a:xfrm>
              <a:off x="4294188" y="1839913"/>
              <a:ext cx="2401887" cy="495300"/>
            </a:xfrm>
            <a:custGeom>
              <a:avLst/>
              <a:gdLst>
                <a:gd name="connsiteX0" fmla="*/ 1697831 w 2402681"/>
                <a:gd name="connsiteY0" fmla="*/ 307182 h 495300"/>
                <a:gd name="connsiteX1" fmla="*/ 1243012 w 2402681"/>
                <a:gd name="connsiteY1" fmla="*/ 361950 h 495300"/>
                <a:gd name="connsiteX2" fmla="*/ 947737 w 2402681"/>
                <a:gd name="connsiteY2" fmla="*/ 407194 h 495300"/>
                <a:gd name="connsiteX3" fmla="*/ 747712 w 2402681"/>
                <a:gd name="connsiteY3" fmla="*/ 440532 h 495300"/>
                <a:gd name="connsiteX4" fmla="*/ 483394 w 2402681"/>
                <a:gd name="connsiteY4" fmla="*/ 488157 h 495300"/>
                <a:gd name="connsiteX5" fmla="*/ 442912 w 2402681"/>
                <a:gd name="connsiteY5" fmla="*/ 492919 h 495300"/>
                <a:gd name="connsiteX6" fmla="*/ 414337 w 2402681"/>
                <a:gd name="connsiteY6" fmla="*/ 495300 h 495300"/>
                <a:gd name="connsiteX7" fmla="*/ 388144 w 2402681"/>
                <a:gd name="connsiteY7" fmla="*/ 495300 h 495300"/>
                <a:gd name="connsiteX8" fmla="*/ 342900 w 2402681"/>
                <a:gd name="connsiteY8" fmla="*/ 488157 h 495300"/>
                <a:gd name="connsiteX9" fmla="*/ 302419 w 2402681"/>
                <a:gd name="connsiteY9" fmla="*/ 466725 h 495300"/>
                <a:gd name="connsiteX10" fmla="*/ 226219 w 2402681"/>
                <a:gd name="connsiteY10" fmla="*/ 414338 h 495300"/>
                <a:gd name="connsiteX11" fmla="*/ 138112 w 2402681"/>
                <a:gd name="connsiteY11" fmla="*/ 342900 h 495300"/>
                <a:gd name="connsiteX12" fmla="*/ 47625 w 2402681"/>
                <a:gd name="connsiteY12" fmla="*/ 259557 h 495300"/>
                <a:gd name="connsiteX13" fmla="*/ 4762 w 2402681"/>
                <a:gd name="connsiteY13" fmla="*/ 211932 h 495300"/>
                <a:gd name="connsiteX14" fmla="*/ 0 w 2402681"/>
                <a:gd name="connsiteY14" fmla="*/ 188119 h 495300"/>
                <a:gd name="connsiteX15" fmla="*/ 4762 w 2402681"/>
                <a:gd name="connsiteY15" fmla="*/ 166688 h 495300"/>
                <a:gd name="connsiteX16" fmla="*/ 19050 w 2402681"/>
                <a:gd name="connsiteY16" fmla="*/ 159544 h 495300"/>
                <a:gd name="connsiteX17" fmla="*/ 45244 w 2402681"/>
                <a:gd name="connsiteY17" fmla="*/ 157163 h 495300"/>
                <a:gd name="connsiteX18" fmla="*/ 78581 w 2402681"/>
                <a:gd name="connsiteY18" fmla="*/ 171450 h 495300"/>
                <a:gd name="connsiteX19" fmla="*/ 130969 w 2402681"/>
                <a:gd name="connsiteY19" fmla="*/ 204788 h 495300"/>
                <a:gd name="connsiteX20" fmla="*/ 190500 w 2402681"/>
                <a:gd name="connsiteY20" fmla="*/ 233363 h 495300"/>
                <a:gd name="connsiteX21" fmla="*/ 261937 w 2402681"/>
                <a:gd name="connsiteY21" fmla="*/ 254794 h 495300"/>
                <a:gd name="connsiteX22" fmla="*/ 328612 w 2402681"/>
                <a:gd name="connsiteY22" fmla="*/ 266700 h 495300"/>
                <a:gd name="connsiteX23" fmla="*/ 404812 w 2402681"/>
                <a:gd name="connsiteY23" fmla="*/ 273844 h 495300"/>
                <a:gd name="connsiteX24" fmla="*/ 497681 w 2402681"/>
                <a:gd name="connsiteY24" fmla="*/ 269082 h 495300"/>
                <a:gd name="connsiteX25" fmla="*/ 859631 w 2402681"/>
                <a:gd name="connsiteY25" fmla="*/ 230982 h 495300"/>
                <a:gd name="connsiteX26" fmla="*/ 1231106 w 2402681"/>
                <a:gd name="connsiteY26" fmla="*/ 176213 h 495300"/>
                <a:gd name="connsiteX27" fmla="*/ 1590675 w 2402681"/>
                <a:gd name="connsiteY27" fmla="*/ 114300 h 495300"/>
                <a:gd name="connsiteX28" fmla="*/ 1845469 w 2402681"/>
                <a:gd name="connsiteY28" fmla="*/ 66675 h 495300"/>
                <a:gd name="connsiteX29" fmla="*/ 1885950 w 2402681"/>
                <a:gd name="connsiteY29" fmla="*/ 45244 h 495300"/>
                <a:gd name="connsiteX30" fmla="*/ 1940719 w 2402681"/>
                <a:gd name="connsiteY30" fmla="*/ 21432 h 495300"/>
                <a:gd name="connsiteX31" fmla="*/ 1993106 w 2402681"/>
                <a:gd name="connsiteY31" fmla="*/ 7144 h 495300"/>
                <a:gd name="connsiteX32" fmla="*/ 2043112 w 2402681"/>
                <a:gd name="connsiteY32" fmla="*/ 0 h 495300"/>
                <a:gd name="connsiteX33" fmla="*/ 2135981 w 2402681"/>
                <a:gd name="connsiteY33" fmla="*/ 7144 h 495300"/>
                <a:gd name="connsiteX34" fmla="*/ 2221706 w 2402681"/>
                <a:gd name="connsiteY34" fmla="*/ 23813 h 495300"/>
                <a:gd name="connsiteX35" fmla="*/ 2297906 w 2402681"/>
                <a:gd name="connsiteY35" fmla="*/ 54769 h 495300"/>
                <a:gd name="connsiteX36" fmla="*/ 2338387 w 2402681"/>
                <a:gd name="connsiteY36" fmla="*/ 80963 h 495300"/>
                <a:gd name="connsiteX37" fmla="*/ 2362200 w 2402681"/>
                <a:gd name="connsiteY37" fmla="*/ 102394 h 495300"/>
                <a:gd name="connsiteX38" fmla="*/ 2381250 w 2402681"/>
                <a:gd name="connsiteY38" fmla="*/ 126207 h 495300"/>
                <a:gd name="connsiteX39" fmla="*/ 2395537 w 2402681"/>
                <a:gd name="connsiteY39" fmla="*/ 154782 h 495300"/>
                <a:gd name="connsiteX40" fmla="*/ 2402681 w 2402681"/>
                <a:gd name="connsiteY40" fmla="*/ 178594 h 495300"/>
                <a:gd name="connsiteX41" fmla="*/ 2400300 w 2402681"/>
                <a:gd name="connsiteY41" fmla="*/ 211932 h 495300"/>
                <a:gd name="connsiteX42" fmla="*/ 2386012 w 2402681"/>
                <a:gd name="connsiteY42" fmla="*/ 235744 h 495300"/>
                <a:gd name="connsiteX43" fmla="*/ 2357437 w 2402681"/>
                <a:gd name="connsiteY43" fmla="*/ 259557 h 495300"/>
                <a:gd name="connsiteX44" fmla="*/ 2316956 w 2402681"/>
                <a:gd name="connsiteY44" fmla="*/ 273844 h 495300"/>
                <a:gd name="connsiteX45" fmla="*/ 2250281 w 2402681"/>
                <a:gd name="connsiteY45" fmla="*/ 283369 h 495300"/>
                <a:gd name="connsiteX46" fmla="*/ 2121694 w 2402681"/>
                <a:gd name="connsiteY46" fmla="*/ 290513 h 495300"/>
                <a:gd name="connsiteX47" fmla="*/ 1955006 w 2402681"/>
                <a:gd name="connsiteY47" fmla="*/ 292894 h 495300"/>
                <a:gd name="connsiteX48" fmla="*/ 1697831 w 2402681"/>
                <a:gd name="connsiteY48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02681" h="495300">
                  <a:moveTo>
                    <a:pt x="1697831" y="307182"/>
                  </a:moveTo>
                  <a:lnTo>
                    <a:pt x="1243012" y="361950"/>
                  </a:lnTo>
                  <a:lnTo>
                    <a:pt x="947737" y="407194"/>
                  </a:lnTo>
                  <a:lnTo>
                    <a:pt x="747712" y="440532"/>
                  </a:lnTo>
                  <a:lnTo>
                    <a:pt x="483394" y="488157"/>
                  </a:lnTo>
                  <a:lnTo>
                    <a:pt x="442912" y="492919"/>
                  </a:lnTo>
                  <a:lnTo>
                    <a:pt x="414337" y="495300"/>
                  </a:lnTo>
                  <a:lnTo>
                    <a:pt x="388144" y="495300"/>
                  </a:lnTo>
                  <a:lnTo>
                    <a:pt x="342900" y="488157"/>
                  </a:lnTo>
                  <a:lnTo>
                    <a:pt x="302419" y="466725"/>
                  </a:lnTo>
                  <a:lnTo>
                    <a:pt x="226219" y="414338"/>
                  </a:lnTo>
                  <a:lnTo>
                    <a:pt x="138112" y="342900"/>
                  </a:lnTo>
                  <a:lnTo>
                    <a:pt x="47625" y="259557"/>
                  </a:lnTo>
                  <a:lnTo>
                    <a:pt x="4762" y="211932"/>
                  </a:lnTo>
                  <a:lnTo>
                    <a:pt x="0" y="188119"/>
                  </a:lnTo>
                  <a:lnTo>
                    <a:pt x="4762" y="166688"/>
                  </a:lnTo>
                  <a:lnTo>
                    <a:pt x="19050" y="159544"/>
                  </a:lnTo>
                  <a:lnTo>
                    <a:pt x="45244" y="157163"/>
                  </a:lnTo>
                  <a:lnTo>
                    <a:pt x="78581" y="171450"/>
                  </a:lnTo>
                  <a:lnTo>
                    <a:pt x="130969" y="204788"/>
                  </a:lnTo>
                  <a:lnTo>
                    <a:pt x="190500" y="233363"/>
                  </a:lnTo>
                  <a:lnTo>
                    <a:pt x="261937" y="254794"/>
                  </a:lnTo>
                  <a:lnTo>
                    <a:pt x="328612" y="266700"/>
                  </a:lnTo>
                  <a:lnTo>
                    <a:pt x="404812" y="273844"/>
                  </a:lnTo>
                  <a:lnTo>
                    <a:pt x="497681" y="269082"/>
                  </a:lnTo>
                  <a:lnTo>
                    <a:pt x="859631" y="230982"/>
                  </a:lnTo>
                  <a:lnTo>
                    <a:pt x="1231106" y="176213"/>
                  </a:lnTo>
                  <a:lnTo>
                    <a:pt x="1590675" y="114300"/>
                  </a:lnTo>
                  <a:lnTo>
                    <a:pt x="1845469" y="66675"/>
                  </a:lnTo>
                  <a:lnTo>
                    <a:pt x="1885950" y="45244"/>
                  </a:lnTo>
                  <a:lnTo>
                    <a:pt x="1940719" y="21432"/>
                  </a:lnTo>
                  <a:lnTo>
                    <a:pt x="1993106" y="7144"/>
                  </a:lnTo>
                  <a:lnTo>
                    <a:pt x="2043112" y="0"/>
                  </a:lnTo>
                  <a:lnTo>
                    <a:pt x="2135981" y="7144"/>
                  </a:lnTo>
                  <a:lnTo>
                    <a:pt x="2221706" y="23813"/>
                  </a:lnTo>
                  <a:lnTo>
                    <a:pt x="2297906" y="54769"/>
                  </a:lnTo>
                  <a:lnTo>
                    <a:pt x="2338387" y="80963"/>
                  </a:lnTo>
                  <a:lnTo>
                    <a:pt x="2362200" y="102394"/>
                  </a:lnTo>
                  <a:lnTo>
                    <a:pt x="2381250" y="126207"/>
                  </a:lnTo>
                  <a:lnTo>
                    <a:pt x="2395537" y="154782"/>
                  </a:lnTo>
                  <a:lnTo>
                    <a:pt x="2402681" y="178594"/>
                  </a:lnTo>
                  <a:lnTo>
                    <a:pt x="2400300" y="211932"/>
                  </a:lnTo>
                  <a:lnTo>
                    <a:pt x="2386012" y="235744"/>
                  </a:lnTo>
                  <a:lnTo>
                    <a:pt x="2357437" y="259557"/>
                  </a:lnTo>
                  <a:lnTo>
                    <a:pt x="2316956" y="273844"/>
                  </a:lnTo>
                  <a:lnTo>
                    <a:pt x="2250281" y="283369"/>
                  </a:lnTo>
                  <a:lnTo>
                    <a:pt x="2121694" y="290513"/>
                  </a:lnTo>
                  <a:lnTo>
                    <a:pt x="1955006" y="292894"/>
                  </a:lnTo>
                  <a:lnTo>
                    <a:pt x="169783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C3AF37CB-E070-4F62-A098-1B51691E3FE8}"/>
                </a:ext>
              </a:extLst>
            </p:cNvPr>
            <p:cNvSpPr/>
            <p:nvPr/>
          </p:nvSpPr>
          <p:spPr>
            <a:xfrm>
              <a:off x="4191000" y="3716338"/>
              <a:ext cx="385763" cy="882650"/>
            </a:xfrm>
            <a:custGeom>
              <a:avLst/>
              <a:gdLst>
                <a:gd name="connsiteX0" fmla="*/ 128588 w 385763"/>
                <a:gd name="connsiteY0" fmla="*/ 535782 h 881063"/>
                <a:gd name="connsiteX1" fmla="*/ 121444 w 385763"/>
                <a:gd name="connsiteY1" fmla="*/ 316707 h 881063"/>
                <a:gd name="connsiteX2" fmla="*/ 116681 w 385763"/>
                <a:gd name="connsiteY2" fmla="*/ 259557 h 881063"/>
                <a:gd name="connsiteX3" fmla="*/ 109538 w 385763"/>
                <a:gd name="connsiteY3" fmla="*/ 209550 h 881063"/>
                <a:gd name="connsiteX4" fmla="*/ 97631 w 385763"/>
                <a:gd name="connsiteY4" fmla="*/ 169069 h 881063"/>
                <a:gd name="connsiteX5" fmla="*/ 80963 w 385763"/>
                <a:gd name="connsiteY5" fmla="*/ 130969 h 881063"/>
                <a:gd name="connsiteX6" fmla="*/ 59531 w 385763"/>
                <a:gd name="connsiteY6" fmla="*/ 92869 h 881063"/>
                <a:gd name="connsiteX7" fmla="*/ 28575 w 385763"/>
                <a:gd name="connsiteY7" fmla="*/ 66675 h 881063"/>
                <a:gd name="connsiteX8" fmla="*/ 9525 w 385763"/>
                <a:gd name="connsiteY8" fmla="*/ 52388 h 881063"/>
                <a:gd name="connsiteX9" fmla="*/ 0 w 385763"/>
                <a:gd name="connsiteY9" fmla="*/ 38100 h 881063"/>
                <a:gd name="connsiteX10" fmla="*/ 4763 w 385763"/>
                <a:gd name="connsiteY10" fmla="*/ 19050 h 881063"/>
                <a:gd name="connsiteX11" fmla="*/ 30956 w 385763"/>
                <a:gd name="connsiteY11" fmla="*/ 2382 h 881063"/>
                <a:gd name="connsiteX12" fmla="*/ 92869 w 385763"/>
                <a:gd name="connsiteY12" fmla="*/ 0 h 881063"/>
                <a:gd name="connsiteX13" fmla="*/ 190500 w 385763"/>
                <a:gd name="connsiteY13" fmla="*/ 14288 h 881063"/>
                <a:gd name="connsiteX14" fmla="*/ 230981 w 385763"/>
                <a:gd name="connsiteY14" fmla="*/ 26194 h 881063"/>
                <a:gd name="connsiteX15" fmla="*/ 285750 w 385763"/>
                <a:gd name="connsiteY15" fmla="*/ 166688 h 881063"/>
                <a:gd name="connsiteX16" fmla="*/ 352425 w 385763"/>
                <a:gd name="connsiteY16" fmla="*/ 616744 h 881063"/>
                <a:gd name="connsiteX17" fmla="*/ 385763 w 385763"/>
                <a:gd name="connsiteY17" fmla="*/ 778669 h 881063"/>
                <a:gd name="connsiteX18" fmla="*/ 321469 w 385763"/>
                <a:gd name="connsiteY18" fmla="*/ 859632 h 881063"/>
                <a:gd name="connsiteX19" fmla="*/ 297656 w 385763"/>
                <a:gd name="connsiteY19" fmla="*/ 881063 h 881063"/>
                <a:gd name="connsiteX20" fmla="*/ 271463 w 385763"/>
                <a:gd name="connsiteY20" fmla="*/ 881063 h 881063"/>
                <a:gd name="connsiteX21" fmla="*/ 235744 w 385763"/>
                <a:gd name="connsiteY21" fmla="*/ 869157 h 881063"/>
                <a:gd name="connsiteX22" fmla="*/ 209550 w 385763"/>
                <a:gd name="connsiteY22" fmla="*/ 850107 h 881063"/>
                <a:gd name="connsiteX23" fmla="*/ 180975 w 385763"/>
                <a:gd name="connsiteY23" fmla="*/ 819150 h 881063"/>
                <a:gd name="connsiteX24" fmla="*/ 159544 w 385763"/>
                <a:gd name="connsiteY24" fmla="*/ 778669 h 881063"/>
                <a:gd name="connsiteX25" fmla="*/ 140494 w 385763"/>
                <a:gd name="connsiteY25" fmla="*/ 723900 h 881063"/>
                <a:gd name="connsiteX26" fmla="*/ 130969 w 385763"/>
                <a:gd name="connsiteY26" fmla="*/ 664369 h 881063"/>
                <a:gd name="connsiteX27" fmla="*/ 128588 w 385763"/>
                <a:gd name="connsiteY27" fmla="*/ 535782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763" h="881063">
                  <a:moveTo>
                    <a:pt x="128588" y="535782"/>
                  </a:moveTo>
                  <a:lnTo>
                    <a:pt x="121444" y="316707"/>
                  </a:lnTo>
                  <a:lnTo>
                    <a:pt x="116681" y="259557"/>
                  </a:lnTo>
                  <a:lnTo>
                    <a:pt x="109538" y="209550"/>
                  </a:lnTo>
                  <a:lnTo>
                    <a:pt x="97631" y="169069"/>
                  </a:lnTo>
                  <a:lnTo>
                    <a:pt x="80963" y="130969"/>
                  </a:lnTo>
                  <a:lnTo>
                    <a:pt x="59531" y="92869"/>
                  </a:lnTo>
                  <a:lnTo>
                    <a:pt x="28575" y="66675"/>
                  </a:lnTo>
                  <a:lnTo>
                    <a:pt x="9525" y="52388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30956" y="2382"/>
                  </a:lnTo>
                  <a:lnTo>
                    <a:pt x="92869" y="0"/>
                  </a:lnTo>
                  <a:lnTo>
                    <a:pt x="190500" y="14288"/>
                  </a:lnTo>
                  <a:lnTo>
                    <a:pt x="230981" y="26194"/>
                  </a:lnTo>
                  <a:lnTo>
                    <a:pt x="285750" y="166688"/>
                  </a:lnTo>
                  <a:lnTo>
                    <a:pt x="352425" y="616744"/>
                  </a:lnTo>
                  <a:lnTo>
                    <a:pt x="385763" y="778669"/>
                  </a:lnTo>
                  <a:lnTo>
                    <a:pt x="321469" y="859632"/>
                  </a:lnTo>
                  <a:lnTo>
                    <a:pt x="297656" y="881063"/>
                  </a:lnTo>
                  <a:lnTo>
                    <a:pt x="271463" y="881063"/>
                  </a:lnTo>
                  <a:lnTo>
                    <a:pt x="235744" y="869157"/>
                  </a:lnTo>
                  <a:lnTo>
                    <a:pt x="209550" y="850107"/>
                  </a:lnTo>
                  <a:lnTo>
                    <a:pt x="180975" y="819150"/>
                  </a:lnTo>
                  <a:lnTo>
                    <a:pt x="159544" y="778669"/>
                  </a:lnTo>
                  <a:lnTo>
                    <a:pt x="140494" y="723900"/>
                  </a:lnTo>
                  <a:lnTo>
                    <a:pt x="130969" y="664369"/>
                  </a:lnTo>
                  <a:cubicBezTo>
                    <a:pt x="130175" y="621507"/>
                    <a:pt x="129382" y="578644"/>
                    <a:pt x="128588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AFB104E2-5ACC-4715-8F9B-F1E423705628}"/>
                </a:ext>
              </a:extLst>
            </p:cNvPr>
            <p:cNvSpPr/>
            <p:nvPr/>
          </p:nvSpPr>
          <p:spPr>
            <a:xfrm>
              <a:off x="3986213" y="5148263"/>
              <a:ext cx="3084512" cy="501650"/>
            </a:xfrm>
            <a:custGeom>
              <a:avLst/>
              <a:gdLst>
                <a:gd name="connsiteX0" fmla="*/ 1455964 w 3083378"/>
                <a:gd name="connsiteY0" fmla="*/ 337457 h 500743"/>
                <a:gd name="connsiteX1" fmla="*/ 987878 w 3083378"/>
                <a:gd name="connsiteY1" fmla="*/ 402771 h 500743"/>
                <a:gd name="connsiteX2" fmla="*/ 664028 w 3083378"/>
                <a:gd name="connsiteY2" fmla="*/ 454478 h 500743"/>
                <a:gd name="connsiteX3" fmla="*/ 574221 w 3083378"/>
                <a:gd name="connsiteY3" fmla="*/ 468086 h 500743"/>
                <a:gd name="connsiteX4" fmla="*/ 530678 w 3083378"/>
                <a:gd name="connsiteY4" fmla="*/ 489857 h 500743"/>
                <a:gd name="connsiteX5" fmla="*/ 508907 w 3083378"/>
                <a:gd name="connsiteY5" fmla="*/ 498021 h 500743"/>
                <a:gd name="connsiteX6" fmla="*/ 487136 w 3083378"/>
                <a:gd name="connsiteY6" fmla="*/ 500743 h 500743"/>
                <a:gd name="connsiteX7" fmla="*/ 454478 w 3083378"/>
                <a:gd name="connsiteY7" fmla="*/ 498021 h 500743"/>
                <a:gd name="connsiteX8" fmla="*/ 408214 w 3083378"/>
                <a:gd name="connsiteY8" fmla="*/ 487136 h 500743"/>
                <a:gd name="connsiteX9" fmla="*/ 329293 w 3083378"/>
                <a:gd name="connsiteY9" fmla="*/ 457200 h 500743"/>
                <a:gd name="connsiteX10" fmla="*/ 174171 w 3083378"/>
                <a:gd name="connsiteY10" fmla="*/ 383721 h 500743"/>
                <a:gd name="connsiteX11" fmla="*/ 70757 w 3083378"/>
                <a:gd name="connsiteY11" fmla="*/ 318407 h 500743"/>
                <a:gd name="connsiteX12" fmla="*/ 27214 w 3083378"/>
                <a:gd name="connsiteY12" fmla="*/ 285750 h 500743"/>
                <a:gd name="connsiteX13" fmla="*/ 8164 w 3083378"/>
                <a:gd name="connsiteY13" fmla="*/ 258536 h 500743"/>
                <a:gd name="connsiteX14" fmla="*/ 0 w 3083378"/>
                <a:gd name="connsiteY14" fmla="*/ 231321 h 500743"/>
                <a:gd name="connsiteX15" fmla="*/ 5443 w 3083378"/>
                <a:gd name="connsiteY15" fmla="*/ 217714 h 500743"/>
                <a:gd name="connsiteX16" fmla="*/ 24493 w 3083378"/>
                <a:gd name="connsiteY16" fmla="*/ 204107 h 500743"/>
                <a:gd name="connsiteX17" fmla="*/ 73478 w 3083378"/>
                <a:gd name="connsiteY17" fmla="*/ 201386 h 500743"/>
                <a:gd name="connsiteX18" fmla="*/ 146957 w 3083378"/>
                <a:gd name="connsiteY18" fmla="*/ 217714 h 500743"/>
                <a:gd name="connsiteX19" fmla="*/ 269421 w 3083378"/>
                <a:gd name="connsiteY19" fmla="*/ 253093 h 500743"/>
                <a:gd name="connsiteX20" fmla="*/ 332014 w 3083378"/>
                <a:gd name="connsiteY20" fmla="*/ 266700 h 500743"/>
                <a:gd name="connsiteX21" fmla="*/ 397328 w 3083378"/>
                <a:gd name="connsiteY21" fmla="*/ 269421 h 500743"/>
                <a:gd name="connsiteX22" fmla="*/ 468086 w 3083378"/>
                <a:gd name="connsiteY22" fmla="*/ 261257 h 500743"/>
                <a:gd name="connsiteX23" fmla="*/ 669471 w 3083378"/>
                <a:gd name="connsiteY23" fmla="*/ 234043 h 500743"/>
                <a:gd name="connsiteX24" fmla="*/ 1205593 w 3083378"/>
                <a:gd name="connsiteY24" fmla="*/ 179614 h 500743"/>
                <a:gd name="connsiteX25" fmla="*/ 1880507 w 3083378"/>
                <a:gd name="connsiteY25" fmla="*/ 108857 h 500743"/>
                <a:gd name="connsiteX26" fmla="*/ 2397578 w 3083378"/>
                <a:gd name="connsiteY26" fmla="*/ 57150 h 500743"/>
                <a:gd name="connsiteX27" fmla="*/ 2533650 w 3083378"/>
                <a:gd name="connsiteY27" fmla="*/ 43543 h 500743"/>
                <a:gd name="connsiteX28" fmla="*/ 2590800 w 3083378"/>
                <a:gd name="connsiteY28" fmla="*/ 21771 h 500743"/>
                <a:gd name="connsiteX29" fmla="*/ 2647950 w 3083378"/>
                <a:gd name="connsiteY29" fmla="*/ 5443 h 500743"/>
                <a:gd name="connsiteX30" fmla="*/ 2705100 w 3083378"/>
                <a:gd name="connsiteY30" fmla="*/ 0 h 500743"/>
                <a:gd name="connsiteX31" fmla="*/ 2773136 w 3083378"/>
                <a:gd name="connsiteY31" fmla="*/ 5443 h 500743"/>
                <a:gd name="connsiteX32" fmla="*/ 2852057 w 3083378"/>
                <a:gd name="connsiteY32" fmla="*/ 27214 h 500743"/>
                <a:gd name="connsiteX33" fmla="*/ 2922814 w 3083378"/>
                <a:gd name="connsiteY33" fmla="*/ 59871 h 500743"/>
                <a:gd name="connsiteX34" fmla="*/ 3001736 w 3083378"/>
                <a:gd name="connsiteY34" fmla="*/ 108857 h 500743"/>
                <a:gd name="connsiteX35" fmla="*/ 3045278 w 3083378"/>
                <a:gd name="connsiteY35" fmla="*/ 144236 h 500743"/>
                <a:gd name="connsiteX36" fmla="*/ 3064328 w 3083378"/>
                <a:gd name="connsiteY36" fmla="*/ 174171 h 500743"/>
                <a:gd name="connsiteX37" fmla="*/ 3077936 w 3083378"/>
                <a:gd name="connsiteY37" fmla="*/ 206828 h 500743"/>
                <a:gd name="connsiteX38" fmla="*/ 3083378 w 3083378"/>
                <a:gd name="connsiteY38" fmla="*/ 244928 h 500743"/>
                <a:gd name="connsiteX39" fmla="*/ 3072493 w 3083378"/>
                <a:gd name="connsiteY39" fmla="*/ 280307 h 500743"/>
                <a:gd name="connsiteX40" fmla="*/ 3042557 w 3083378"/>
                <a:gd name="connsiteY40" fmla="*/ 304800 h 500743"/>
                <a:gd name="connsiteX41" fmla="*/ 3007178 w 3083378"/>
                <a:gd name="connsiteY41" fmla="*/ 312964 h 500743"/>
                <a:gd name="connsiteX42" fmla="*/ 2903764 w 3083378"/>
                <a:gd name="connsiteY42" fmla="*/ 310243 h 500743"/>
                <a:gd name="connsiteX43" fmla="*/ 2593521 w 3083378"/>
                <a:gd name="connsiteY43" fmla="*/ 291193 h 500743"/>
                <a:gd name="connsiteX44" fmla="*/ 2280557 w 3083378"/>
                <a:gd name="connsiteY44" fmla="*/ 291193 h 500743"/>
                <a:gd name="connsiteX45" fmla="*/ 2035628 w 3083378"/>
                <a:gd name="connsiteY45" fmla="*/ 293914 h 500743"/>
                <a:gd name="connsiteX46" fmla="*/ 1793421 w 3083378"/>
                <a:gd name="connsiteY46" fmla="*/ 307521 h 500743"/>
                <a:gd name="connsiteX47" fmla="*/ 1455964 w 3083378"/>
                <a:gd name="connsiteY47" fmla="*/ 337457 h 5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83378" h="500743">
                  <a:moveTo>
                    <a:pt x="1455964" y="337457"/>
                  </a:moveTo>
                  <a:lnTo>
                    <a:pt x="987878" y="402771"/>
                  </a:lnTo>
                  <a:lnTo>
                    <a:pt x="664028" y="454478"/>
                  </a:lnTo>
                  <a:lnTo>
                    <a:pt x="574221" y="468086"/>
                  </a:lnTo>
                  <a:lnTo>
                    <a:pt x="530678" y="489857"/>
                  </a:lnTo>
                  <a:lnTo>
                    <a:pt x="508907" y="498021"/>
                  </a:lnTo>
                  <a:lnTo>
                    <a:pt x="487136" y="500743"/>
                  </a:lnTo>
                  <a:lnTo>
                    <a:pt x="454478" y="498021"/>
                  </a:lnTo>
                  <a:lnTo>
                    <a:pt x="408214" y="487136"/>
                  </a:lnTo>
                  <a:lnTo>
                    <a:pt x="329293" y="457200"/>
                  </a:lnTo>
                  <a:lnTo>
                    <a:pt x="174171" y="383721"/>
                  </a:lnTo>
                  <a:lnTo>
                    <a:pt x="70757" y="318407"/>
                  </a:lnTo>
                  <a:lnTo>
                    <a:pt x="27214" y="285750"/>
                  </a:lnTo>
                  <a:lnTo>
                    <a:pt x="8164" y="258536"/>
                  </a:lnTo>
                  <a:lnTo>
                    <a:pt x="0" y="231321"/>
                  </a:lnTo>
                  <a:lnTo>
                    <a:pt x="5443" y="217714"/>
                  </a:lnTo>
                  <a:lnTo>
                    <a:pt x="24493" y="204107"/>
                  </a:lnTo>
                  <a:lnTo>
                    <a:pt x="73478" y="201386"/>
                  </a:lnTo>
                  <a:lnTo>
                    <a:pt x="146957" y="217714"/>
                  </a:lnTo>
                  <a:lnTo>
                    <a:pt x="269421" y="253093"/>
                  </a:lnTo>
                  <a:lnTo>
                    <a:pt x="332014" y="266700"/>
                  </a:lnTo>
                  <a:lnTo>
                    <a:pt x="397328" y="269421"/>
                  </a:lnTo>
                  <a:lnTo>
                    <a:pt x="468086" y="261257"/>
                  </a:lnTo>
                  <a:lnTo>
                    <a:pt x="669471" y="234043"/>
                  </a:lnTo>
                  <a:lnTo>
                    <a:pt x="1205593" y="179614"/>
                  </a:lnTo>
                  <a:lnTo>
                    <a:pt x="1880507" y="108857"/>
                  </a:lnTo>
                  <a:lnTo>
                    <a:pt x="2397578" y="57150"/>
                  </a:lnTo>
                  <a:lnTo>
                    <a:pt x="2533650" y="43543"/>
                  </a:lnTo>
                  <a:lnTo>
                    <a:pt x="2590800" y="21771"/>
                  </a:lnTo>
                  <a:lnTo>
                    <a:pt x="2647950" y="5443"/>
                  </a:lnTo>
                  <a:lnTo>
                    <a:pt x="2705100" y="0"/>
                  </a:lnTo>
                  <a:lnTo>
                    <a:pt x="2773136" y="5443"/>
                  </a:lnTo>
                  <a:lnTo>
                    <a:pt x="2852057" y="27214"/>
                  </a:lnTo>
                  <a:lnTo>
                    <a:pt x="2922814" y="59871"/>
                  </a:lnTo>
                  <a:lnTo>
                    <a:pt x="3001736" y="108857"/>
                  </a:lnTo>
                  <a:lnTo>
                    <a:pt x="3045278" y="144236"/>
                  </a:lnTo>
                  <a:lnTo>
                    <a:pt x="3064328" y="174171"/>
                  </a:lnTo>
                  <a:lnTo>
                    <a:pt x="3077936" y="206828"/>
                  </a:lnTo>
                  <a:lnTo>
                    <a:pt x="3083378" y="244928"/>
                  </a:lnTo>
                  <a:lnTo>
                    <a:pt x="3072493" y="280307"/>
                  </a:lnTo>
                  <a:lnTo>
                    <a:pt x="3042557" y="304800"/>
                  </a:lnTo>
                  <a:lnTo>
                    <a:pt x="3007178" y="312964"/>
                  </a:lnTo>
                  <a:lnTo>
                    <a:pt x="2903764" y="310243"/>
                  </a:lnTo>
                  <a:lnTo>
                    <a:pt x="2593521" y="291193"/>
                  </a:lnTo>
                  <a:lnTo>
                    <a:pt x="2280557" y="291193"/>
                  </a:lnTo>
                  <a:lnTo>
                    <a:pt x="2035628" y="293914"/>
                  </a:lnTo>
                  <a:lnTo>
                    <a:pt x="1793421" y="307521"/>
                  </a:lnTo>
                  <a:lnTo>
                    <a:pt x="1455964" y="337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B28D8540-43A7-44C9-A9DB-BB3D3A4AEBE9}"/>
                </a:ext>
              </a:extLst>
            </p:cNvPr>
            <p:cNvSpPr/>
            <p:nvPr/>
          </p:nvSpPr>
          <p:spPr>
            <a:xfrm rot="16200000">
              <a:off x="1429544" y="3421857"/>
              <a:ext cx="4197350" cy="512762"/>
            </a:xfrm>
            <a:custGeom>
              <a:avLst/>
              <a:gdLst>
                <a:gd name="connsiteX0" fmla="*/ 1443975 w 4197767"/>
                <a:gd name="connsiteY0" fmla="*/ 402477 h 511923"/>
                <a:gd name="connsiteX1" fmla="*/ 1045028 w 4197767"/>
                <a:gd name="connsiteY1" fmla="*/ 391886 h 511923"/>
                <a:gd name="connsiteX2" fmla="*/ 699039 w 4197767"/>
                <a:gd name="connsiteY2" fmla="*/ 384825 h 511923"/>
                <a:gd name="connsiteX3" fmla="*/ 254196 w 4197767"/>
                <a:gd name="connsiteY3" fmla="*/ 381294 h 511923"/>
                <a:gd name="connsiteX4" fmla="*/ 141220 w 4197767"/>
                <a:gd name="connsiteY4" fmla="*/ 381294 h 511923"/>
                <a:gd name="connsiteX5" fmla="*/ 74140 w 4197767"/>
                <a:gd name="connsiteY5" fmla="*/ 370703 h 511923"/>
                <a:gd name="connsiteX6" fmla="*/ 38835 w 4197767"/>
                <a:gd name="connsiteY6" fmla="*/ 356581 h 511923"/>
                <a:gd name="connsiteX7" fmla="*/ 14122 w 4197767"/>
                <a:gd name="connsiteY7" fmla="*/ 328337 h 511923"/>
                <a:gd name="connsiteX8" fmla="*/ 0 w 4197767"/>
                <a:gd name="connsiteY8" fmla="*/ 282440 h 511923"/>
                <a:gd name="connsiteX9" fmla="*/ 7061 w 4197767"/>
                <a:gd name="connsiteY9" fmla="*/ 233013 h 511923"/>
                <a:gd name="connsiteX10" fmla="*/ 38835 w 4197767"/>
                <a:gd name="connsiteY10" fmla="*/ 187117 h 511923"/>
                <a:gd name="connsiteX11" fmla="*/ 84732 w 4197767"/>
                <a:gd name="connsiteY11" fmla="*/ 158873 h 511923"/>
                <a:gd name="connsiteX12" fmla="*/ 144750 w 4197767"/>
                <a:gd name="connsiteY12" fmla="*/ 137689 h 511923"/>
                <a:gd name="connsiteX13" fmla="*/ 250666 w 4197767"/>
                <a:gd name="connsiteY13" fmla="*/ 105915 h 511923"/>
                <a:gd name="connsiteX14" fmla="*/ 413069 w 4197767"/>
                <a:gd name="connsiteY14" fmla="*/ 67079 h 511923"/>
                <a:gd name="connsiteX15" fmla="*/ 511923 w 4197767"/>
                <a:gd name="connsiteY15" fmla="*/ 88262 h 511923"/>
                <a:gd name="connsiteX16" fmla="*/ 614307 w 4197767"/>
                <a:gd name="connsiteY16" fmla="*/ 105915 h 511923"/>
                <a:gd name="connsiteX17" fmla="*/ 759058 w 4197767"/>
                <a:gd name="connsiteY17" fmla="*/ 130628 h 511923"/>
                <a:gd name="connsiteX18" fmla="*/ 928522 w 4197767"/>
                <a:gd name="connsiteY18" fmla="*/ 151811 h 511923"/>
                <a:gd name="connsiteX19" fmla="*/ 1140352 w 4197767"/>
                <a:gd name="connsiteY19" fmla="*/ 165934 h 511923"/>
                <a:gd name="connsiteX20" fmla="*/ 1578134 w 4197767"/>
                <a:gd name="connsiteY20" fmla="*/ 176525 h 511923"/>
                <a:gd name="connsiteX21" fmla="*/ 2301887 w 4197767"/>
                <a:gd name="connsiteY21" fmla="*/ 176525 h 511923"/>
                <a:gd name="connsiteX22" fmla="*/ 3064476 w 4197767"/>
                <a:gd name="connsiteY22" fmla="*/ 197708 h 511923"/>
                <a:gd name="connsiteX23" fmla="*/ 3417526 w 4197767"/>
                <a:gd name="connsiteY23" fmla="*/ 201239 h 511923"/>
                <a:gd name="connsiteX24" fmla="*/ 3823533 w 4197767"/>
                <a:gd name="connsiteY24" fmla="*/ 201239 h 511923"/>
                <a:gd name="connsiteX25" fmla="*/ 3932979 w 4197767"/>
                <a:gd name="connsiteY25" fmla="*/ 197708 h 511923"/>
                <a:gd name="connsiteX26" fmla="*/ 3968284 w 4197767"/>
                <a:gd name="connsiteY26" fmla="*/ 190647 h 511923"/>
                <a:gd name="connsiteX27" fmla="*/ 4010650 w 4197767"/>
                <a:gd name="connsiteY27" fmla="*/ 169464 h 511923"/>
                <a:gd name="connsiteX28" fmla="*/ 4063608 w 4197767"/>
                <a:gd name="connsiteY28" fmla="*/ 123567 h 511923"/>
                <a:gd name="connsiteX29" fmla="*/ 4084791 w 4197767"/>
                <a:gd name="connsiteY29" fmla="*/ 81201 h 511923"/>
                <a:gd name="connsiteX30" fmla="*/ 4105974 w 4197767"/>
                <a:gd name="connsiteY30" fmla="*/ 38835 h 511923"/>
                <a:gd name="connsiteX31" fmla="*/ 4130687 w 4197767"/>
                <a:gd name="connsiteY31" fmla="*/ 14122 h 511923"/>
                <a:gd name="connsiteX32" fmla="*/ 4155401 w 4197767"/>
                <a:gd name="connsiteY32" fmla="*/ 0 h 511923"/>
                <a:gd name="connsiteX33" fmla="*/ 4180114 w 4197767"/>
                <a:gd name="connsiteY33" fmla="*/ 0 h 511923"/>
                <a:gd name="connsiteX34" fmla="*/ 4194236 w 4197767"/>
                <a:gd name="connsiteY34" fmla="*/ 17652 h 511923"/>
                <a:gd name="connsiteX35" fmla="*/ 4197767 w 4197767"/>
                <a:gd name="connsiteY35" fmla="*/ 38835 h 511923"/>
                <a:gd name="connsiteX36" fmla="*/ 4190706 w 4197767"/>
                <a:gd name="connsiteY36" fmla="*/ 105915 h 511923"/>
                <a:gd name="connsiteX37" fmla="*/ 4169523 w 4197767"/>
                <a:gd name="connsiteY37" fmla="*/ 187117 h 511923"/>
                <a:gd name="connsiteX38" fmla="*/ 4141279 w 4197767"/>
                <a:gd name="connsiteY38" fmla="*/ 271849 h 511923"/>
                <a:gd name="connsiteX39" fmla="*/ 4113035 w 4197767"/>
                <a:gd name="connsiteY39" fmla="*/ 345989 h 511923"/>
                <a:gd name="connsiteX40" fmla="*/ 4070669 w 4197767"/>
                <a:gd name="connsiteY40" fmla="*/ 416599 h 511923"/>
                <a:gd name="connsiteX41" fmla="*/ 4010650 w 4197767"/>
                <a:gd name="connsiteY41" fmla="*/ 483679 h 511923"/>
                <a:gd name="connsiteX42" fmla="*/ 3975345 w 4197767"/>
                <a:gd name="connsiteY42" fmla="*/ 508392 h 511923"/>
                <a:gd name="connsiteX43" fmla="*/ 3936510 w 4197767"/>
                <a:gd name="connsiteY43" fmla="*/ 511923 h 511923"/>
                <a:gd name="connsiteX44" fmla="*/ 3883552 w 4197767"/>
                <a:gd name="connsiteY44" fmla="*/ 508392 h 511923"/>
                <a:gd name="connsiteX45" fmla="*/ 3823533 w 4197767"/>
                <a:gd name="connsiteY45" fmla="*/ 497801 h 511923"/>
                <a:gd name="connsiteX46" fmla="*/ 3745862 w 4197767"/>
                <a:gd name="connsiteY46" fmla="*/ 480148 h 511923"/>
                <a:gd name="connsiteX47" fmla="*/ 3103311 w 4197767"/>
                <a:gd name="connsiteY47" fmla="*/ 444843 h 511923"/>
                <a:gd name="connsiteX48" fmla="*/ 2919725 w 4197767"/>
                <a:gd name="connsiteY48" fmla="*/ 427191 h 511923"/>
                <a:gd name="connsiteX49" fmla="*/ 2361906 w 4197767"/>
                <a:gd name="connsiteY49" fmla="*/ 416599 h 511923"/>
                <a:gd name="connsiteX50" fmla="*/ 1443975 w 4197767"/>
                <a:gd name="connsiteY50" fmla="*/ 402477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97767" h="511923">
                  <a:moveTo>
                    <a:pt x="1443975" y="402477"/>
                  </a:moveTo>
                  <a:lnTo>
                    <a:pt x="1045028" y="391886"/>
                  </a:lnTo>
                  <a:lnTo>
                    <a:pt x="699039" y="384825"/>
                  </a:lnTo>
                  <a:lnTo>
                    <a:pt x="254196" y="381294"/>
                  </a:lnTo>
                  <a:lnTo>
                    <a:pt x="141220" y="381294"/>
                  </a:lnTo>
                  <a:lnTo>
                    <a:pt x="74140" y="370703"/>
                  </a:lnTo>
                  <a:lnTo>
                    <a:pt x="38835" y="356581"/>
                  </a:lnTo>
                  <a:lnTo>
                    <a:pt x="14122" y="328337"/>
                  </a:lnTo>
                  <a:lnTo>
                    <a:pt x="0" y="282440"/>
                  </a:lnTo>
                  <a:lnTo>
                    <a:pt x="7061" y="233013"/>
                  </a:lnTo>
                  <a:lnTo>
                    <a:pt x="38835" y="187117"/>
                  </a:lnTo>
                  <a:lnTo>
                    <a:pt x="84732" y="158873"/>
                  </a:lnTo>
                  <a:lnTo>
                    <a:pt x="144750" y="137689"/>
                  </a:lnTo>
                  <a:lnTo>
                    <a:pt x="250666" y="105915"/>
                  </a:lnTo>
                  <a:lnTo>
                    <a:pt x="413069" y="67079"/>
                  </a:lnTo>
                  <a:lnTo>
                    <a:pt x="511923" y="88262"/>
                  </a:lnTo>
                  <a:lnTo>
                    <a:pt x="614307" y="105915"/>
                  </a:lnTo>
                  <a:lnTo>
                    <a:pt x="759058" y="130628"/>
                  </a:lnTo>
                  <a:lnTo>
                    <a:pt x="928522" y="151811"/>
                  </a:lnTo>
                  <a:lnTo>
                    <a:pt x="1140352" y="165934"/>
                  </a:lnTo>
                  <a:lnTo>
                    <a:pt x="1578134" y="176525"/>
                  </a:lnTo>
                  <a:lnTo>
                    <a:pt x="2301887" y="176525"/>
                  </a:lnTo>
                  <a:lnTo>
                    <a:pt x="3064476" y="197708"/>
                  </a:lnTo>
                  <a:lnTo>
                    <a:pt x="3417526" y="201239"/>
                  </a:lnTo>
                  <a:lnTo>
                    <a:pt x="3823533" y="201239"/>
                  </a:lnTo>
                  <a:lnTo>
                    <a:pt x="3932979" y="197708"/>
                  </a:lnTo>
                  <a:lnTo>
                    <a:pt x="3968284" y="190647"/>
                  </a:lnTo>
                  <a:lnTo>
                    <a:pt x="4010650" y="169464"/>
                  </a:lnTo>
                  <a:lnTo>
                    <a:pt x="4063608" y="123567"/>
                  </a:lnTo>
                  <a:lnTo>
                    <a:pt x="4084791" y="81201"/>
                  </a:lnTo>
                  <a:lnTo>
                    <a:pt x="4105974" y="38835"/>
                  </a:lnTo>
                  <a:lnTo>
                    <a:pt x="4130687" y="14122"/>
                  </a:lnTo>
                  <a:lnTo>
                    <a:pt x="4155401" y="0"/>
                  </a:lnTo>
                  <a:lnTo>
                    <a:pt x="4180114" y="0"/>
                  </a:lnTo>
                  <a:lnTo>
                    <a:pt x="4194236" y="17652"/>
                  </a:lnTo>
                  <a:lnTo>
                    <a:pt x="4197767" y="38835"/>
                  </a:lnTo>
                  <a:lnTo>
                    <a:pt x="4190706" y="105915"/>
                  </a:lnTo>
                  <a:lnTo>
                    <a:pt x="4169523" y="187117"/>
                  </a:lnTo>
                  <a:lnTo>
                    <a:pt x="4141279" y="271849"/>
                  </a:lnTo>
                  <a:lnTo>
                    <a:pt x="4113035" y="345989"/>
                  </a:lnTo>
                  <a:lnTo>
                    <a:pt x="4070669" y="416599"/>
                  </a:lnTo>
                  <a:lnTo>
                    <a:pt x="4010650" y="483679"/>
                  </a:lnTo>
                  <a:lnTo>
                    <a:pt x="3975345" y="508392"/>
                  </a:lnTo>
                  <a:lnTo>
                    <a:pt x="3936510" y="511923"/>
                  </a:lnTo>
                  <a:lnTo>
                    <a:pt x="3883552" y="508392"/>
                  </a:lnTo>
                  <a:lnTo>
                    <a:pt x="3823533" y="497801"/>
                  </a:lnTo>
                  <a:lnTo>
                    <a:pt x="3745862" y="480148"/>
                  </a:lnTo>
                  <a:lnTo>
                    <a:pt x="3103311" y="444843"/>
                  </a:lnTo>
                  <a:lnTo>
                    <a:pt x="2919725" y="427191"/>
                  </a:lnTo>
                  <a:lnTo>
                    <a:pt x="2361906" y="416599"/>
                  </a:lnTo>
                  <a:lnTo>
                    <a:pt x="1443975" y="4024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E7A6A2C0-79FD-46BA-8D31-C6AB5C1A76CA}"/>
                </a:ext>
              </a:extLst>
            </p:cNvPr>
            <p:cNvSpPr/>
            <p:nvPr/>
          </p:nvSpPr>
          <p:spPr>
            <a:xfrm rot="16200000">
              <a:off x="2096294" y="3212306"/>
              <a:ext cx="1862138" cy="1057275"/>
            </a:xfrm>
            <a:custGeom>
              <a:avLst/>
              <a:gdLst>
                <a:gd name="connsiteX0" fmla="*/ 571500 w 1862138"/>
                <a:gd name="connsiteY0" fmla="*/ 533400 h 1057275"/>
                <a:gd name="connsiteX1" fmla="*/ 423863 w 1862138"/>
                <a:gd name="connsiteY1" fmla="*/ 431006 h 1057275"/>
                <a:gd name="connsiteX2" fmla="*/ 269081 w 1862138"/>
                <a:gd name="connsiteY2" fmla="*/ 304800 h 1057275"/>
                <a:gd name="connsiteX3" fmla="*/ 126206 w 1862138"/>
                <a:gd name="connsiteY3" fmla="*/ 169068 h 1057275"/>
                <a:gd name="connsiteX4" fmla="*/ 33338 w 1862138"/>
                <a:gd name="connsiteY4" fmla="*/ 85725 h 1057275"/>
                <a:gd name="connsiteX5" fmla="*/ 11906 w 1862138"/>
                <a:gd name="connsiteY5" fmla="*/ 61912 h 1057275"/>
                <a:gd name="connsiteX6" fmla="*/ 0 w 1862138"/>
                <a:gd name="connsiteY6" fmla="*/ 33337 h 1057275"/>
                <a:gd name="connsiteX7" fmla="*/ 0 w 1862138"/>
                <a:gd name="connsiteY7" fmla="*/ 14287 h 1057275"/>
                <a:gd name="connsiteX8" fmla="*/ 7144 w 1862138"/>
                <a:gd name="connsiteY8" fmla="*/ 2381 h 1057275"/>
                <a:gd name="connsiteX9" fmla="*/ 28575 w 1862138"/>
                <a:gd name="connsiteY9" fmla="*/ 0 h 1057275"/>
                <a:gd name="connsiteX10" fmla="*/ 69056 w 1862138"/>
                <a:gd name="connsiteY10" fmla="*/ 16668 h 1057275"/>
                <a:gd name="connsiteX11" fmla="*/ 233363 w 1862138"/>
                <a:gd name="connsiteY11" fmla="*/ 123825 h 1057275"/>
                <a:gd name="connsiteX12" fmla="*/ 452438 w 1862138"/>
                <a:gd name="connsiteY12" fmla="*/ 261937 h 1057275"/>
                <a:gd name="connsiteX13" fmla="*/ 673894 w 1862138"/>
                <a:gd name="connsiteY13" fmla="*/ 390525 h 1057275"/>
                <a:gd name="connsiteX14" fmla="*/ 940594 w 1862138"/>
                <a:gd name="connsiteY14" fmla="*/ 542925 h 1057275"/>
                <a:gd name="connsiteX15" fmla="*/ 1178719 w 1862138"/>
                <a:gd name="connsiteY15" fmla="*/ 666750 h 1057275"/>
                <a:gd name="connsiteX16" fmla="*/ 1507331 w 1862138"/>
                <a:gd name="connsiteY16" fmla="*/ 828675 h 1057275"/>
                <a:gd name="connsiteX17" fmla="*/ 1840706 w 1862138"/>
                <a:gd name="connsiteY17" fmla="*/ 978693 h 1057275"/>
                <a:gd name="connsiteX18" fmla="*/ 1862138 w 1862138"/>
                <a:gd name="connsiteY18" fmla="*/ 1057275 h 1057275"/>
                <a:gd name="connsiteX19" fmla="*/ 1340644 w 1862138"/>
                <a:gd name="connsiteY19" fmla="*/ 1050131 h 1057275"/>
                <a:gd name="connsiteX20" fmla="*/ 1097756 w 1862138"/>
                <a:gd name="connsiteY20" fmla="*/ 885825 h 1057275"/>
                <a:gd name="connsiteX21" fmla="*/ 909638 w 1862138"/>
                <a:gd name="connsiteY21" fmla="*/ 759618 h 1057275"/>
                <a:gd name="connsiteX22" fmla="*/ 721519 w 1862138"/>
                <a:gd name="connsiteY22" fmla="*/ 635793 h 1057275"/>
                <a:gd name="connsiteX23" fmla="*/ 571500 w 1862138"/>
                <a:gd name="connsiteY23" fmla="*/ 53340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2138" h="1057275">
                  <a:moveTo>
                    <a:pt x="571500" y="533400"/>
                  </a:moveTo>
                  <a:lnTo>
                    <a:pt x="423863" y="431006"/>
                  </a:lnTo>
                  <a:lnTo>
                    <a:pt x="269081" y="304800"/>
                  </a:lnTo>
                  <a:lnTo>
                    <a:pt x="126206" y="169068"/>
                  </a:lnTo>
                  <a:lnTo>
                    <a:pt x="33338" y="85725"/>
                  </a:lnTo>
                  <a:lnTo>
                    <a:pt x="11906" y="61912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8575" y="0"/>
                  </a:lnTo>
                  <a:lnTo>
                    <a:pt x="69056" y="16668"/>
                  </a:lnTo>
                  <a:lnTo>
                    <a:pt x="233363" y="123825"/>
                  </a:lnTo>
                  <a:lnTo>
                    <a:pt x="452438" y="261937"/>
                  </a:lnTo>
                  <a:lnTo>
                    <a:pt x="673894" y="390525"/>
                  </a:lnTo>
                  <a:lnTo>
                    <a:pt x="940594" y="542925"/>
                  </a:lnTo>
                  <a:lnTo>
                    <a:pt x="1178719" y="666750"/>
                  </a:lnTo>
                  <a:lnTo>
                    <a:pt x="1507331" y="828675"/>
                  </a:lnTo>
                  <a:lnTo>
                    <a:pt x="1840706" y="978693"/>
                  </a:lnTo>
                  <a:lnTo>
                    <a:pt x="1862138" y="1057275"/>
                  </a:lnTo>
                  <a:lnTo>
                    <a:pt x="1340644" y="1050131"/>
                  </a:lnTo>
                  <a:lnTo>
                    <a:pt x="1097756" y="885825"/>
                  </a:lnTo>
                  <a:lnTo>
                    <a:pt x="909638" y="759618"/>
                  </a:lnTo>
                  <a:lnTo>
                    <a:pt x="721519" y="635793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5628BDCE-41C5-4947-8A69-7685166261BE}"/>
                </a:ext>
              </a:extLst>
            </p:cNvPr>
            <p:cNvSpPr/>
            <p:nvPr/>
          </p:nvSpPr>
          <p:spPr>
            <a:xfrm>
              <a:off x="3603625" y="2952750"/>
              <a:ext cx="649288" cy="566738"/>
            </a:xfrm>
            <a:custGeom>
              <a:avLst/>
              <a:gdLst>
                <a:gd name="connsiteX0" fmla="*/ 388144 w 650082"/>
                <a:gd name="connsiteY0" fmla="*/ 476250 h 566738"/>
                <a:gd name="connsiteX1" fmla="*/ 316707 w 650082"/>
                <a:gd name="connsiteY1" fmla="*/ 423863 h 566738"/>
                <a:gd name="connsiteX2" fmla="*/ 259557 w 650082"/>
                <a:gd name="connsiteY2" fmla="*/ 373856 h 566738"/>
                <a:gd name="connsiteX3" fmla="*/ 188119 w 650082"/>
                <a:gd name="connsiteY3" fmla="*/ 307181 h 566738"/>
                <a:gd name="connsiteX4" fmla="*/ 102394 w 650082"/>
                <a:gd name="connsiteY4" fmla="*/ 228600 h 566738"/>
                <a:gd name="connsiteX5" fmla="*/ 4763 w 650082"/>
                <a:gd name="connsiteY5" fmla="*/ 152400 h 566738"/>
                <a:gd name="connsiteX6" fmla="*/ 0 w 650082"/>
                <a:gd name="connsiteY6" fmla="*/ 0 h 566738"/>
                <a:gd name="connsiteX7" fmla="*/ 121444 w 650082"/>
                <a:gd name="connsiteY7" fmla="*/ 73819 h 566738"/>
                <a:gd name="connsiteX8" fmla="*/ 211932 w 650082"/>
                <a:gd name="connsiteY8" fmla="*/ 121444 h 566738"/>
                <a:gd name="connsiteX9" fmla="*/ 309563 w 650082"/>
                <a:gd name="connsiteY9" fmla="*/ 161925 h 566738"/>
                <a:gd name="connsiteX10" fmla="*/ 388144 w 650082"/>
                <a:gd name="connsiteY10" fmla="*/ 192881 h 566738"/>
                <a:gd name="connsiteX11" fmla="*/ 471488 w 650082"/>
                <a:gd name="connsiteY11" fmla="*/ 221456 h 566738"/>
                <a:gd name="connsiteX12" fmla="*/ 535782 w 650082"/>
                <a:gd name="connsiteY12" fmla="*/ 247650 h 566738"/>
                <a:gd name="connsiteX13" fmla="*/ 550069 w 650082"/>
                <a:gd name="connsiteY13" fmla="*/ 257175 h 566738"/>
                <a:gd name="connsiteX14" fmla="*/ 569119 w 650082"/>
                <a:gd name="connsiteY14" fmla="*/ 278606 h 566738"/>
                <a:gd name="connsiteX15" fmla="*/ 595313 w 650082"/>
                <a:gd name="connsiteY15" fmla="*/ 316706 h 566738"/>
                <a:gd name="connsiteX16" fmla="*/ 616744 w 650082"/>
                <a:gd name="connsiteY16" fmla="*/ 361950 h 566738"/>
                <a:gd name="connsiteX17" fmla="*/ 640557 w 650082"/>
                <a:gd name="connsiteY17" fmla="*/ 414338 h 566738"/>
                <a:gd name="connsiteX18" fmla="*/ 650082 w 650082"/>
                <a:gd name="connsiteY18" fmla="*/ 464344 h 566738"/>
                <a:gd name="connsiteX19" fmla="*/ 647700 w 650082"/>
                <a:gd name="connsiteY19" fmla="*/ 502444 h 566738"/>
                <a:gd name="connsiteX20" fmla="*/ 635794 w 650082"/>
                <a:gd name="connsiteY20" fmla="*/ 533400 h 566738"/>
                <a:gd name="connsiteX21" fmla="*/ 614363 w 650082"/>
                <a:gd name="connsiteY21" fmla="*/ 559594 h 566738"/>
                <a:gd name="connsiteX22" fmla="*/ 597694 w 650082"/>
                <a:gd name="connsiteY22" fmla="*/ 566738 h 566738"/>
                <a:gd name="connsiteX23" fmla="*/ 554832 w 650082"/>
                <a:gd name="connsiteY23" fmla="*/ 566738 h 566738"/>
                <a:gd name="connsiteX24" fmla="*/ 531019 w 650082"/>
                <a:gd name="connsiteY24" fmla="*/ 561975 h 566738"/>
                <a:gd name="connsiteX25" fmla="*/ 497682 w 650082"/>
                <a:gd name="connsiteY25" fmla="*/ 550069 h 566738"/>
                <a:gd name="connsiteX26" fmla="*/ 459582 w 650082"/>
                <a:gd name="connsiteY26" fmla="*/ 526256 h 566738"/>
                <a:gd name="connsiteX27" fmla="*/ 388144 w 650082"/>
                <a:gd name="connsiteY27" fmla="*/ 4762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0082" h="566738">
                  <a:moveTo>
                    <a:pt x="388144" y="476250"/>
                  </a:moveTo>
                  <a:lnTo>
                    <a:pt x="316707" y="423863"/>
                  </a:lnTo>
                  <a:lnTo>
                    <a:pt x="259557" y="373856"/>
                  </a:lnTo>
                  <a:lnTo>
                    <a:pt x="188119" y="307181"/>
                  </a:lnTo>
                  <a:lnTo>
                    <a:pt x="102394" y="228600"/>
                  </a:lnTo>
                  <a:lnTo>
                    <a:pt x="4763" y="152400"/>
                  </a:lnTo>
                  <a:lnTo>
                    <a:pt x="0" y="0"/>
                  </a:lnTo>
                  <a:lnTo>
                    <a:pt x="121444" y="73819"/>
                  </a:lnTo>
                  <a:lnTo>
                    <a:pt x="211932" y="121444"/>
                  </a:lnTo>
                  <a:lnTo>
                    <a:pt x="309563" y="161925"/>
                  </a:lnTo>
                  <a:lnTo>
                    <a:pt x="388144" y="192881"/>
                  </a:lnTo>
                  <a:lnTo>
                    <a:pt x="471488" y="221456"/>
                  </a:lnTo>
                  <a:lnTo>
                    <a:pt x="535782" y="247650"/>
                  </a:lnTo>
                  <a:lnTo>
                    <a:pt x="550069" y="257175"/>
                  </a:lnTo>
                  <a:lnTo>
                    <a:pt x="569119" y="278606"/>
                  </a:lnTo>
                  <a:lnTo>
                    <a:pt x="595313" y="316706"/>
                  </a:lnTo>
                  <a:lnTo>
                    <a:pt x="616744" y="361950"/>
                  </a:lnTo>
                  <a:lnTo>
                    <a:pt x="640557" y="414338"/>
                  </a:lnTo>
                  <a:lnTo>
                    <a:pt x="650082" y="464344"/>
                  </a:lnTo>
                  <a:cubicBezTo>
                    <a:pt x="647647" y="500855"/>
                    <a:pt x="647700" y="488130"/>
                    <a:pt x="647700" y="502444"/>
                  </a:cubicBezTo>
                  <a:lnTo>
                    <a:pt x="635794" y="533400"/>
                  </a:lnTo>
                  <a:lnTo>
                    <a:pt x="614363" y="559594"/>
                  </a:lnTo>
                  <a:lnTo>
                    <a:pt x="597694" y="566738"/>
                  </a:lnTo>
                  <a:lnTo>
                    <a:pt x="554832" y="566738"/>
                  </a:lnTo>
                  <a:lnTo>
                    <a:pt x="531019" y="561975"/>
                  </a:lnTo>
                  <a:lnTo>
                    <a:pt x="497682" y="550069"/>
                  </a:lnTo>
                  <a:lnTo>
                    <a:pt x="459582" y="526256"/>
                  </a:lnTo>
                  <a:lnTo>
                    <a:pt x="38814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1AF65152-CE78-4549-BADA-2D244E0C064F}"/>
                </a:ext>
              </a:extLst>
            </p:cNvPr>
            <p:cNvSpPr/>
            <p:nvPr/>
          </p:nvSpPr>
          <p:spPr>
            <a:xfrm>
              <a:off x="4879975" y="2124075"/>
              <a:ext cx="757238" cy="893763"/>
            </a:xfrm>
            <a:custGeom>
              <a:avLst/>
              <a:gdLst>
                <a:gd name="connsiteX0" fmla="*/ 378619 w 757238"/>
                <a:gd name="connsiteY0" fmla="*/ 614363 h 892969"/>
                <a:gd name="connsiteX1" fmla="*/ 130969 w 757238"/>
                <a:gd name="connsiteY1" fmla="*/ 892969 h 892969"/>
                <a:gd name="connsiteX2" fmla="*/ 0 w 757238"/>
                <a:gd name="connsiteY2" fmla="*/ 842963 h 892969"/>
                <a:gd name="connsiteX3" fmla="*/ 54769 w 757238"/>
                <a:gd name="connsiteY3" fmla="*/ 764381 h 892969"/>
                <a:gd name="connsiteX4" fmla="*/ 142875 w 757238"/>
                <a:gd name="connsiteY4" fmla="*/ 635794 h 892969"/>
                <a:gd name="connsiteX5" fmla="*/ 235744 w 757238"/>
                <a:gd name="connsiteY5" fmla="*/ 495300 h 892969"/>
                <a:gd name="connsiteX6" fmla="*/ 328613 w 757238"/>
                <a:gd name="connsiteY6" fmla="*/ 338138 h 892969"/>
                <a:gd name="connsiteX7" fmla="*/ 402432 w 757238"/>
                <a:gd name="connsiteY7" fmla="*/ 192881 h 892969"/>
                <a:gd name="connsiteX8" fmla="*/ 352425 w 757238"/>
                <a:gd name="connsiteY8" fmla="*/ 64294 h 892969"/>
                <a:gd name="connsiteX9" fmla="*/ 602457 w 757238"/>
                <a:gd name="connsiteY9" fmla="*/ 0 h 892969"/>
                <a:gd name="connsiteX10" fmla="*/ 709613 w 757238"/>
                <a:gd name="connsiteY10" fmla="*/ 121444 h 892969"/>
                <a:gd name="connsiteX11" fmla="*/ 723900 w 757238"/>
                <a:gd name="connsiteY11" fmla="*/ 135731 h 892969"/>
                <a:gd name="connsiteX12" fmla="*/ 740569 w 757238"/>
                <a:gd name="connsiteY12" fmla="*/ 159544 h 892969"/>
                <a:gd name="connsiteX13" fmla="*/ 750094 w 757238"/>
                <a:gd name="connsiteY13" fmla="*/ 178594 h 892969"/>
                <a:gd name="connsiteX14" fmla="*/ 754857 w 757238"/>
                <a:gd name="connsiteY14" fmla="*/ 197644 h 892969"/>
                <a:gd name="connsiteX15" fmla="*/ 757238 w 757238"/>
                <a:gd name="connsiteY15" fmla="*/ 221456 h 892969"/>
                <a:gd name="connsiteX16" fmla="*/ 747713 w 757238"/>
                <a:gd name="connsiteY16" fmla="*/ 250031 h 892969"/>
                <a:gd name="connsiteX17" fmla="*/ 728663 w 757238"/>
                <a:gd name="connsiteY17" fmla="*/ 271463 h 892969"/>
                <a:gd name="connsiteX18" fmla="*/ 695325 w 757238"/>
                <a:gd name="connsiteY18" fmla="*/ 285750 h 892969"/>
                <a:gd name="connsiteX19" fmla="*/ 378619 w 757238"/>
                <a:gd name="connsiteY19" fmla="*/ 614363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7238" h="892969">
                  <a:moveTo>
                    <a:pt x="378619" y="614363"/>
                  </a:moveTo>
                  <a:lnTo>
                    <a:pt x="130969" y="892969"/>
                  </a:lnTo>
                  <a:lnTo>
                    <a:pt x="0" y="842963"/>
                  </a:lnTo>
                  <a:lnTo>
                    <a:pt x="54769" y="764381"/>
                  </a:lnTo>
                  <a:lnTo>
                    <a:pt x="142875" y="635794"/>
                  </a:lnTo>
                  <a:lnTo>
                    <a:pt x="235744" y="495300"/>
                  </a:lnTo>
                  <a:lnTo>
                    <a:pt x="328613" y="338138"/>
                  </a:lnTo>
                  <a:lnTo>
                    <a:pt x="402432" y="192881"/>
                  </a:lnTo>
                  <a:lnTo>
                    <a:pt x="352425" y="64294"/>
                  </a:lnTo>
                  <a:lnTo>
                    <a:pt x="602457" y="0"/>
                  </a:lnTo>
                  <a:lnTo>
                    <a:pt x="709613" y="121444"/>
                  </a:lnTo>
                  <a:lnTo>
                    <a:pt x="723900" y="135731"/>
                  </a:lnTo>
                  <a:lnTo>
                    <a:pt x="740569" y="159544"/>
                  </a:lnTo>
                  <a:lnTo>
                    <a:pt x="750094" y="178594"/>
                  </a:lnTo>
                  <a:lnTo>
                    <a:pt x="754857" y="197644"/>
                  </a:lnTo>
                  <a:lnTo>
                    <a:pt x="757238" y="221456"/>
                  </a:lnTo>
                  <a:lnTo>
                    <a:pt x="747713" y="250031"/>
                  </a:lnTo>
                  <a:lnTo>
                    <a:pt x="728663" y="271463"/>
                  </a:lnTo>
                  <a:lnTo>
                    <a:pt x="695325" y="285750"/>
                  </a:lnTo>
                  <a:lnTo>
                    <a:pt x="378619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CFD144EE-8102-4448-8AC6-DB61C26E13EE}"/>
                </a:ext>
              </a:extLst>
            </p:cNvPr>
            <p:cNvSpPr/>
            <p:nvPr/>
          </p:nvSpPr>
          <p:spPr>
            <a:xfrm rot="16200000">
              <a:off x="4208463" y="3621088"/>
              <a:ext cx="2211387" cy="871537"/>
            </a:xfrm>
            <a:custGeom>
              <a:avLst/>
              <a:gdLst>
                <a:gd name="connsiteX0" fmla="*/ 1307306 w 2212181"/>
                <a:gd name="connsiteY0" fmla="*/ 647700 h 871538"/>
                <a:gd name="connsiteX1" fmla="*/ 1481137 w 2212181"/>
                <a:gd name="connsiteY1" fmla="*/ 652463 h 871538"/>
                <a:gd name="connsiteX2" fmla="*/ 1547812 w 2212181"/>
                <a:gd name="connsiteY2" fmla="*/ 650082 h 871538"/>
                <a:gd name="connsiteX3" fmla="*/ 1604962 w 2212181"/>
                <a:gd name="connsiteY3" fmla="*/ 645319 h 871538"/>
                <a:gd name="connsiteX4" fmla="*/ 1669256 w 2212181"/>
                <a:gd name="connsiteY4" fmla="*/ 633413 h 871538"/>
                <a:gd name="connsiteX5" fmla="*/ 1726406 w 2212181"/>
                <a:gd name="connsiteY5" fmla="*/ 616744 h 871538"/>
                <a:gd name="connsiteX6" fmla="*/ 1778793 w 2212181"/>
                <a:gd name="connsiteY6" fmla="*/ 600075 h 871538"/>
                <a:gd name="connsiteX7" fmla="*/ 1840706 w 2212181"/>
                <a:gd name="connsiteY7" fmla="*/ 569119 h 871538"/>
                <a:gd name="connsiteX8" fmla="*/ 1881187 w 2212181"/>
                <a:gd name="connsiteY8" fmla="*/ 542925 h 871538"/>
                <a:gd name="connsiteX9" fmla="*/ 1914525 w 2212181"/>
                <a:gd name="connsiteY9" fmla="*/ 516732 h 871538"/>
                <a:gd name="connsiteX10" fmla="*/ 1959768 w 2212181"/>
                <a:gd name="connsiteY10" fmla="*/ 454819 h 871538"/>
                <a:gd name="connsiteX11" fmla="*/ 1988343 w 2212181"/>
                <a:gd name="connsiteY11" fmla="*/ 402432 h 871538"/>
                <a:gd name="connsiteX12" fmla="*/ 2007393 w 2212181"/>
                <a:gd name="connsiteY12" fmla="*/ 350044 h 871538"/>
                <a:gd name="connsiteX13" fmla="*/ 2024062 w 2212181"/>
                <a:gd name="connsiteY13" fmla="*/ 276225 h 871538"/>
                <a:gd name="connsiteX14" fmla="*/ 2038350 w 2212181"/>
                <a:gd name="connsiteY14" fmla="*/ 200025 h 871538"/>
                <a:gd name="connsiteX15" fmla="*/ 2045493 w 2212181"/>
                <a:gd name="connsiteY15" fmla="*/ 111919 h 871538"/>
                <a:gd name="connsiteX16" fmla="*/ 2045493 w 2212181"/>
                <a:gd name="connsiteY16" fmla="*/ 66675 h 871538"/>
                <a:gd name="connsiteX17" fmla="*/ 2047875 w 2212181"/>
                <a:gd name="connsiteY17" fmla="*/ 47625 h 871538"/>
                <a:gd name="connsiteX18" fmla="*/ 2057400 w 2212181"/>
                <a:gd name="connsiteY18" fmla="*/ 30957 h 871538"/>
                <a:gd name="connsiteX19" fmla="*/ 2078831 w 2212181"/>
                <a:gd name="connsiteY19" fmla="*/ 14288 h 871538"/>
                <a:gd name="connsiteX20" fmla="*/ 2121693 w 2212181"/>
                <a:gd name="connsiteY20" fmla="*/ 2382 h 871538"/>
                <a:gd name="connsiteX21" fmla="*/ 2181225 w 2212181"/>
                <a:gd name="connsiteY21" fmla="*/ 0 h 871538"/>
                <a:gd name="connsiteX22" fmla="*/ 2212181 w 2212181"/>
                <a:gd name="connsiteY22" fmla="*/ 11907 h 871538"/>
                <a:gd name="connsiteX23" fmla="*/ 2200275 w 2212181"/>
                <a:gd name="connsiteY23" fmla="*/ 180975 h 871538"/>
                <a:gd name="connsiteX24" fmla="*/ 2178843 w 2212181"/>
                <a:gd name="connsiteY24" fmla="*/ 257175 h 871538"/>
                <a:gd name="connsiteX25" fmla="*/ 2140743 w 2212181"/>
                <a:gd name="connsiteY25" fmla="*/ 366713 h 871538"/>
                <a:gd name="connsiteX26" fmla="*/ 2095500 w 2212181"/>
                <a:gd name="connsiteY26" fmla="*/ 466725 h 871538"/>
                <a:gd name="connsiteX27" fmla="*/ 2028825 w 2212181"/>
                <a:gd name="connsiteY27" fmla="*/ 571500 h 871538"/>
                <a:gd name="connsiteX28" fmla="*/ 1950243 w 2212181"/>
                <a:gd name="connsiteY28" fmla="*/ 661988 h 871538"/>
                <a:gd name="connsiteX29" fmla="*/ 1838325 w 2212181"/>
                <a:gd name="connsiteY29" fmla="*/ 738188 h 871538"/>
                <a:gd name="connsiteX30" fmla="*/ 1712118 w 2212181"/>
                <a:gd name="connsiteY30" fmla="*/ 790575 h 871538"/>
                <a:gd name="connsiteX31" fmla="*/ 1585912 w 2212181"/>
                <a:gd name="connsiteY31" fmla="*/ 821532 h 871538"/>
                <a:gd name="connsiteX32" fmla="*/ 1428750 w 2212181"/>
                <a:gd name="connsiteY32" fmla="*/ 850107 h 871538"/>
                <a:gd name="connsiteX33" fmla="*/ 1312068 w 2212181"/>
                <a:gd name="connsiteY33" fmla="*/ 859632 h 871538"/>
                <a:gd name="connsiteX34" fmla="*/ 1138237 w 2212181"/>
                <a:gd name="connsiteY34" fmla="*/ 871538 h 871538"/>
                <a:gd name="connsiteX35" fmla="*/ 950118 w 2212181"/>
                <a:gd name="connsiteY35" fmla="*/ 869157 h 871538"/>
                <a:gd name="connsiteX36" fmla="*/ 819150 w 2212181"/>
                <a:gd name="connsiteY36" fmla="*/ 852488 h 871538"/>
                <a:gd name="connsiteX37" fmla="*/ 669131 w 2212181"/>
                <a:gd name="connsiteY37" fmla="*/ 835819 h 871538"/>
                <a:gd name="connsiteX38" fmla="*/ 447675 w 2212181"/>
                <a:gd name="connsiteY38" fmla="*/ 795338 h 871538"/>
                <a:gd name="connsiteX39" fmla="*/ 369093 w 2212181"/>
                <a:gd name="connsiteY39" fmla="*/ 781050 h 871538"/>
                <a:gd name="connsiteX40" fmla="*/ 295275 w 2212181"/>
                <a:gd name="connsiteY40" fmla="*/ 759619 h 871538"/>
                <a:gd name="connsiteX41" fmla="*/ 209550 w 2212181"/>
                <a:gd name="connsiteY41" fmla="*/ 728663 h 871538"/>
                <a:gd name="connsiteX42" fmla="*/ 142875 w 2212181"/>
                <a:gd name="connsiteY42" fmla="*/ 700088 h 871538"/>
                <a:gd name="connsiteX43" fmla="*/ 90487 w 2212181"/>
                <a:gd name="connsiteY43" fmla="*/ 681038 h 871538"/>
                <a:gd name="connsiteX44" fmla="*/ 42862 w 2212181"/>
                <a:gd name="connsiteY44" fmla="*/ 652463 h 871538"/>
                <a:gd name="connsiteX45" fmla="*/ 19050 w 2212181"/>
                <a:gd name="connsiteY45" fmla="*/ 628650 h 871538"/>
                <a:gd name="connsiteX46" fmla="*/ 4762 w 2212181"/>
                <a:gd name="connsiteY46" fmla="*/ 604838 h 871538"/>
                <a:gd name="connsiteX47" fmla="*/ 0 w 2212181"/>
                <a:gd name="connsiteY47" fmla="*/ 576263 h 871538"/>
                <a:gd name="connsiteX48" fmla="*/ 7143 w 2212181"/>
                <a:gd name="connsiteY48" fmla="*/ 542925 h 871538"/>
                <a:gd name="connsiteX49" fmla="*/ 35718 w 2212181"/>
                <a:gd name="connsiteY49" fmla="*/ 516732 h 871538"/>
                <a:gd name="connsiteX50" fmla="*/ 119062 w 2212181"/>
                <a:gd name="connsiteY50" fmla="*/ 450057 h 871538"/>
                <a:gd name="connsiteX51" fmla="*/ 552450 w 2212181"/>
                <a:gd name="connsiteY51" fmla="*/ 550069 h 871538"/>
                <a:gd name="connsiteX52" fmla="*/ 614362 w 2212181"/>
                <a:gd name="connsiteY52" fmla="*/ 576263 h 871538"/>
                <a:gd name="connsiteX53" fmla="*/ 702468 w 2212181"/>
                <a:gd name="connsiteY53" fmla="*/ 597694 h 871538"/>
                <a:gd name="connsiteX54" fmla="*/ 783431 w 2212181"/>
                <a:gd name="connsiteY54" fmla="*/ 614363 h 871538"/>
                <a:gd name="connsiteX55" fmla="*/ 931068 w 2212181"/>
                <a:gd name="connsiteY55" fmla="*/ 628650 h 871538"/>
                <a:gd name="connsiteX56" fmla="*/ 1078706 w 2212181"/>
                <a:gd name="connsiteY56" fmla="*/ 640557 h 871538"/>
                <a:gd name="connsiteX57" fmla="*/ 1307306 w 2212181"/>
                <a:gd name="connsiteY57" fmla="*/ 647700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12181" h="871538">
                  <a:moveTo>
                    <a:pt x="1307306" y="647700"/>
                  </a:moveTo>
                  <a:lnTo>
                    <a:pt x="1481137" y="652463"/>
                  </a:lnTo>
                  <a:lnTo>
                    <a:pt x="1547812" y="650082"/>
                  </a:lnTo>
                  <a:lnTo>
                    <a:pt x="1604962" y="645319"/>
                  </a:lnTo>
                  <a:lnTo>
                    <a:pt x="1669256" y="633413"/>
                  </a:lnTo>
                  <a:lnTo>
                    <a:pt x="1726406" y="616744"/>
                  </a:lnTo>
                  <a:lnTo>
                    <a:pt x="1778793" y="600075"/>
                  </a:lnTo>
                  <a:lnTo>
                    <a:pt x="1840706" y="569119"/>
                  </a:lnTo>
                  <a:lnTo>
                    <a:pt x="1881187" y="542925"/>
                  </a:lnTo>
                  <a:lnTo>
                    <a:pt x="1914525" y="516732"/>
                  </a:lnTo>
                  <a:lnTo>
                    <a:pt x="1959768" y="454819"/>
                  </a:lnTo>
                  <a:lnTo>
                    <a:pt x="1988343" y="402432"/>
                  </a:lnTo>
                  <a:lnTo>
                    <a:pt x="2007393" y="350044"/>
                  </a:lnTo>
                  <a:lnTo>
                    <a:pt x="2024062" y="276225"/>
                  </a:lnTo>
                  <a:lnTo>
                    <a:pt x="2038350" y="200025"/>
                  </a:lnTo>
                  <a:lnTo>
                    <a:pt x="2045493" y="111919"/>
                  </a:lnTo>
                  <a:lnTo>
                    <a:pt x="2045493" y="66675"/>
                  </a:lnTo>
                  <a:lnTo>
                    <a:pt x="2047875" y="47625"/>
                  </a:lnTo>
                  <a:lnTo>
                    <a:pt x="2057400" y="30957"/>
                  </a:lnTo>
                  <a:lnTo>
                    <a:pt x="2078831" y="14288"/>
                  </a:lnTo>
                  <a:lnTo>
                    <a:pt x="2121693" y="2382"/>
                  </a:lnTo>
                  <a:lnTo>
                    <a:pt x="2181225" y="0"/>
                  </a:lnTo>
                  <a:lnTo>
                    <a:pt x="2212181" y="11907"/>
                  </a:lnTo>
                  <a:lnTo>
                    <a:pt x="2200275" y="180975"/>
                  </a:lnTo>
                  <a:lnTo>
                    <a:pt x="2178843" y="257175"/>
                  </a:lnTo>
                  <a:lnTo>
                    <a:pt x="2140743" y="366713"/>
                  </a:lnTo>
                  <a:lnTo>
                    <a:pt x="2095500" y="466725"/>
                  </a:lnTo>
                  <a:lnTo>
                    <a:pt x="2028825" y="571500"/>
                  </a:lnTo>
                  <a:lnTo>
                    <a:pt x="1950243" y="661988"/>
                  </a:lnTo>
                  <a:lnTo>
                    <a:pt x="1838325" y="738188"/>
                  </a:lnTo>
                  <a:lnTo>
                    <a:pt x="1712118" y="790575"/>
                  </a:lnTo>
                  <a:lnTo>
                    <a:pt x="1585912" y="821532"/>
                  </a:lnTo>
                  <a:lnTo>
                    <a:pt x="1428750" y="850107"/>
                  </a:lnTo>
                  <a:lnTo>
                    <a:pt x="1312068" y="859632"/>
                  </a:lnTo>
                  <a:lnTo>
                    <a:pt x="1138237" y="871538"/>
                  </a:lnTo>
                  <a:lnTo>
                    <a:pt x="950118" y="869157"/>
                  </a:lnTo>
                  <a:lnTo>
                    <a:pt x="819150" y="852488"/>
                  </a:lnTo>
                  <a:lnTo>
                    <a:pt x="669131" y="835819"/>
                  </a:lnTo>
                  <a:lnTo>
                    <a:pt x="447675" y="795338"/>
                  </a:lnTo>
                  <a:lnTo>
                    <a:pt x="369093" y="781050"/>
                  </a:lnTo>
                  <a:lnTo>
                    <a:pt x="295275" y="759619"/>
                  </a:lnTo>
                  <a:lnTo>
                    <a:pt x="209550" y="728663"/>
                  </a:lnTo>
                  <a:lnTo>
                    <a:pt x="142875" y="700088"/>
                  </a:lnTo>
                  <a:lnTo>
                    <a:pt x="90487" y="681038"/>
                  </a:lnTo>
                  <a:lnTo>
                    <a:pt x="42862" y="652463"/>
                  </a:lnTo>
                  <a:lnTo>
                    <a:pt x="19050" y="628650"/>
                  </a:lnTo>
                  <a:lnTo>
                    <a:pt x="4762" y="604838"/>
                  </a:lnTo>
                  <a:lnTo>
                    <a:pt x="0" y="576263"/>
                  </a:lnTo>
                  <a:lnTo>
                    <a:pt x="7143" y="542925"/>
                  </a:lnTo>
                  <a:lnTo>
                    <a:pt x="35718" y="516732"/>
                  </a:lnTo>
                  <a:lnTo>
                    <a:pt x="119062" y="450057"/>
                  </a:lnTo>
                  <a:lnTo>
                    <a:pt x="552450" y="550069"/>
                  </a:lnTo>
                  <a:lnTo>
                    <a:pt x="614362" y="576263"/>
                  </a:lnTo>
                  <a:lnTo>
                    <a:pt x="702468" y="597694"/>
                  </a:lnTo>
                  <a:lnTo>
                    <a:pt x="783431" y="614363"/>
                  </a:lnTo>
                  <a:lnTo>
                    <a:pt x="931068" y="628650"/>
                  </a:lnTo>
                  <a:lnTo>
                    <a:pt x="1078706" y="640557"/>
                  </a:lnTo>
                  <a:lnTo>
                    <a:pt x="1307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D28FB2E1-A03C-4F50-9B6E-35A5E4B53386}"/>
                </a:ext>
              </a:extLst>
            </p:cNvPr>
            <p:cNvSpPr/>
            <p:nvPr/>
          </p:nvSpPr>
          <p:spPr>
            <a:xfrm>
              <a:off x="4900613" y="4494213"/>
              <a:ext cx="600075" cy="584200"/>
            </a:xfrm>
            <a:custGeom>
              <a:avLst/>
              <a:gdLst>
                <a:gd name="connsiteX0" fmla="*/ 152400 w 600075"/>
                <a:gd name="connsiteY0" fmla="*/ 197644 h 585787"/>
                <a:gd name="connsiteX1" fmla="*/ 350043 w 600075"/>
                <a:gd name="connsiteY1" fmla="*/ 230981 h 585787"/>
                <a:gd name="connsiteX2" fmla="*/ 378618 w 600075"/>
                <a:gd name="connsiteY2" fmla="*/ 230981 h 585787"/>
                <a:gd name="connsiteX3" fmla="*/ 409575 w 600075"/>
                <a:gd name="connsiteY3" fmla="*/ 228600 h 585787"/>
                <a:gd name="connsiteX4" fmla="*/ 445293 w 600075"/>
                <a:gd name="connsiteY4" fmla="*/ 219075 h 585787"/>
                <a:gd name="connsiteX5" fmla="*/ 476250 w 600075"/>
                <a:gd name="connsiteY5" fmla="*/ 197644 h 585787"/>
                <a:gd name="connsiteX6" fmla="*/ 502443 w 600075"/>
                <a:gd name="connsiteY6" fmla="*/ 159544 h 585787"/>
                <a:gd name="connsiteX7" fmla="*/ 600075 w 600075"/>
                <a:gd name="connsiteY7" fmla="*/ 0 h 585787"/>
                <a:gd name="connsiteX8" fmla="*/ 476250 w 600075"/>
                <a:gd name="connsiteY8" fmla="*/ 585787 h 585787"/>
                <a:gd name="connsiteX9" fmla="*/ 421481 w 600075"/>
                <a:gd name="connsiteY9" fmla="*/ 545306 h 585787"/>
                <a:gd name="connsiteX10" fmla="*/ 371475 w 600075"/>
                <a:gd name="connsiteY10" fmla="*/ 492919 h 585787"/>
                <a:gd name="connsiteX11" fmla="*/ 330993 w 600075"/>
                <a:gd name="connsiteY11" fmla="*/ 450056 h 585787"/>
                <a:gd name="connsiteX12" fmla="*/ 271462 w 600075"/>
                <a:gd name="connsiteY12" fmla="*/ 397669 h 585787"/>
                <a:gd name="connsiteX13" fmla="*/ 197643 w 600075"/>
                <a:gd name="connsiteY13" fmla="*/ 340519 h 585787"/>
                <a:gd name="connsiteX14" fmla="*/ 133350 w 600075"/>
                <a:gd name="connsiteY14" fmla="*/ 292894 h 585787"/>
                <a:gd name="connsiteX15" fmla="*/ 59531 w 600075"/>
                <a:gd name="connsiteY15" fmla="*/ 245269 h 585787"/>
                <a:gd name="connsiteX16" fmla="*/ 30956 w 600075"/>
                <a:gd name="connsiteY16" fmla="*/ 223837 h 585787"/>
                <a:gd name="connsiteX17" fmla="*/ 4762 w 600075"/>
                <a:gd name="connsiteY17" fmla="*/ 195262 h 585787"/>
                <a:gd name="connsiteX18" fmla="*/ 0 w 600075"/>
                <a:gd name="connsiteY18" fmla="*/ 180975 h 585787"/>
                <a:gd name="connsiteX19" fmla="*/ 7143 w 600075"/>
                <a:gd name="connsiteY19" fmla="*/ 166687 h 585787"/>
                <a:gd name="connsiteX20" fmla="*/ 42862 w 600075"/>
                <a:gd name="connsiteY20" fmla="*/ 169069 h 585787"/>
                <a:gd name="connsiteX21" fmla="*/ 90487 w 600075"/>
                <a:gd name="connsiteY21" fmla="*/ 183356 h 585787"/>
                <a:gd name="connsiteX22" fmla="*/ 152400 w 600075"/>
                <a:gd name="connsiteY22" fmla="*/ 197644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85787">
                  <a:moveTo>
                    <a:pt x="152400" y="197644"/>
                  </a:moveTo>
                  <a:lnTo>
                    <a:pt x="350043" y="230981"/>
                  </a:lnTo>
                  <a:lnTo>
                    <a:pt x="378618" y="230981"/>
                  </a:lnTo>
                  <a:lnTo>
                    <a:pt x="409575" y="228600"/>
                  </a:lnTo>
                  <a:lnTo>
                    <a:pt x="445293" y="219075"/>
                  </a:lnTo>
                  <a:lnTo>
                    <a:pt x="476250" y="197644"/>
                  </a:lnTo>
                  <a:lnTo>
                    <a:pt x="502443" y="159544"/>
                  </a:lnTo>
                  <a:lnTo>
                    <a:pt x="600075" y="0"/>
                  </a:lnTo>
                  <a:lnTo>
                    <a:pt x="476250" y="585787"/>
                  </a:lnTo>
                  <a:lnTo>
                    <a:pt x="421481" y="545306"/>
                  </a:lnTo>
                  <a:lnTo>
                    <a:pt x="371475" y="492919"/>
                  </a:lnTo>
                  <a:lnTo>
                    <a:pt x="330993" y="450056"/>
                  </a:lnTo>
                  <a:lnTo>
                    <a:pt x="271462" y="397669"/>
                  </a:lnTo>
                  <a:lnTo>
                    <a:pt x="197643" y="340519"/>
                  </a:lnTo>
                  <a:lnTo>
                    <a:pt x="133350" y="292894"/>
                  </a:lnTo>
                  <a:lnTo>
                    <a:pt x="59531" y="245269"/>
                  </a:lnTo>
                  <a:lnTo>
                    <a:pt x="30956" y="223837"/>
                  </a:lnTo>
                  <a:lnTo>
                    <a:pt x="4762" y="195262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42862" y="169069"/>
                  </a:lnTo>
                  <a:lnTo>
                    <a:pt x="90487" y="183356"/>
                  </a:lnTo>
                  <a:lnTo>
                    <a:pt x="1524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0FB1C478-D8D5-427A-911E-51F14F50C02B}"/>
                </a:ext>
              </a:extLst>
            </p:cNvPr>
            <p:cNvSpPr/>
            <p:nvPr/>
          </p:nvSpPr>
          <p:spPr>
            <a:xfrm>
              <a:off x="4348163" y="3629025"/>
              <a:ext cx="931862" cy="881063"/>
            </a:xfrm>
            <a:custGeom>
              <a:avLst/>
              <a:gdLst>
                <a:gd name="connsiteX0" fmla="*/ 323850 w 931068"/>
                <a:gd name="connsiteY0" fmla="*/ 226219 h 881063"/>
                <a:gd name="connsiteX1" fmla="*/ 66675 w 931068"/>
                <a:gd name="connsiteY1" fmla="*/ 259556 h 881063"/>
                <a:gd name="connsiteX2" fmla="*/ 0 w 931068"/>
                <a:gd name="connsiteY2" fmla="*/ 123825 h 881063"/>
                <a:gd name="connsiteX3" fmla="*/ 188118 w 931068"/>
                <a:gd name="connsiteY3" fmla="*/ 97631 h 881063"/>
                <a:gd name="connsiteX4" fmla="*/ 421481 w 931068"/>
                <a:gd name="connsiteY4" fmla="*/ 69056 h 881063"/>
                <a:gd name="connsiteX5" fmla="*/ 504825 w 931068"/>
                <a:gd name="connsiteY5" fmla="*/ 40481 h 881063"/>
                <a:gd name="connsiteX6" fmla="*/ 576262 w 931068"/>
                <a:gd name="connsiteY6" fmla="*/ 16669 h 881063"/>
                <a:gd name="connsiteX7" fmla="*/ 623887 w 931068"/>
                <a:gd name="connsiteY7" fmla="*/ 2381 h 881063"/>
                <a:gd name="connsiteX8" fmla="*/ 652462 w 931068"/>
                <a:gd name="connsiteY8" fmla="*/ 0 h 881063"/>
                <a:gd name="connsiteX9" fmla="*/ 695325 w 931068"/>
                <a:gd name="connsiteY9" fmla="*/ 16669 h 881063"/>
                <a:gd name="connsiteX10" fmla="*/ 776287 w 931068"/>
                <a:gd name="connsiteY10" fmla="*/ 57150 h 881063"/>
                <a:gd name="connsiteX11" fmla="*/ 850106 w 931068"/>
                <a:gd name="connsiteY11" fmla="*/ 95250 h 881063"/>
                <a:gd name="connsiteX12" fmla="*/ 926306 w 931068"/>
                <a:gd name="connsiteY12" fmla="*/ 142875 h 881063"/>
                <a:gd name="connsiteX13" fmla="*/ 931068 w 931068"/>
                <a:gd name="connsiteY13" fmla="*/ 154781 h 881063"/>
                <a:gd name="connsiteX14" fmla="*/ 928687 w 931068"/>
                <a:gd name="connsiteY14" fmla="*/ 183356 h 881063"/>
                <a:gd name="connsiteX15" fmla="*/ 907256 w 931068"/>
                <a:gd name="connsiteY15" fmla="*/ 240506 h 881063"/>
                <a:gd name="connsiteX16" fmla="*/ 881062 w 931068"/>
                <a:gd name="connsiteY16" fmla="*/ 285750 h 881063"/>
                <a:gd name="connsiteX17" fmla="*/ 864393 w 931068"/>
                <a:gd name="connsiteY17" fmla="*/ 314325 h 881063"/>
                <a:gd name="connsiteX18" fmla="*/ 816768 w 931068"/>
                <a:gd name="connsiteY18" fmla="*/ 464344 h 881063"/>
                <a:gd name="connsiteX19" fmla="*/ 771525 w 931068"/>
                <a:gd name="connsiteY19" fmla="*/ 642938 h 881063"/>
                <a:gd name="connsiteX20" fmla="*/ 752475 w 931068"/>
                <a:gd name="connsiteY20" fmla="*/ 728663 h 881063"/>
                <a:gd name="connsiteX21" fmla="*/ 750093 w 931068"/>
                <a:gd name="connsiteY21" fmla="*/ 769144 h 881063"/>
                <a:gd name="connsiteX22" fmla="*/ 735806 w 931068"/>
                <a:gd name="connsiteY22" fmla="*/ 814388 h 881063"/>
                <a:gd name="connsiteX23" fmla="*/ 711993 w 931068"/>
                <a:gd name="connsiteY23" fmla="*/ 852488 h 881063"/>
                <a:gd name="connsiteX24" fmla="*/ 688181 w 931068"/>
                <a:gd name="connsiteY24" fmla="*/ 876300 h 881063"/>
                <a:gd name="connsiteX25" fmla="*/ 673893 w 931068"/>
                <a:gd name="connsiteY25" fmla="*/ 881063 h 881063"/>
                <a:gd name="connsiteX26" fmla="*/ 647700 w 931068"/>
                <a:gd name="connsiteY26" fmla="*/ 873919 h 881063"/>
                <a:gd name="connsiteX27" fmla="*/ 542925 w 931068"/>
                <a:gd name="connsiteY27" fmla="*/ 833438 h 881063"/>
                <a:gd name="connsiteX28" fmla="*/ 561975 w 931068"/>
                <a:gd name="connsiteY28" fmla="*/ 635794 h 881063"/>
                <a:gd name="connsiteX29" fmla="*/ 614362 w 931068"/>
                <a:gd name="connsiteY29" fmla="*/ 426244 h 881063"/>
                <a:gd name="connsiteX30" fmla="*/ 640556 w 931068"/>
                <a:gd name="connsiteY30" fmla="*/ 319088 h 881063"/>
                <a:gd name="connsiteX31" fmla="*/ 645318 w 931068"/>
                <a:gd name="connsiteY31" fmla="*/ 280988 h 881063"/>
                <a:gd name="connsiteX32" fmla="*/ 645318 w 931068"/>
                <a:gd name="connsiteY32" fmla="*/ 254794 h 881063"/>
                <a:gd name="connsiteX33" fmla="*/ 638175 w 931068"/>
                <a:gd name="connsiteY33" fmla="*/ 233363 h 881063"/>
                <a:gd name="connsiteX34" fmla="*/ 623887 w 931068"/>
                <a:gd name="connsiteY34" fmla="*/ 214313 h 881063"/>
                <a:gd name="connsiteX35" fmla="*/ 600075 w 931068"/>
                <a:gd name="connsiteY35" fmla="*/ 204788 h 881063"/>
                <a:gd name="connsiteX36" fmla="*/ 561975 w 931068"/>
                <a:gd name="connsiteY36" fmla="*/ 202406 h 881063"/>
                <a:gd name="connsiteX37" fmla="*/ 323850 w 931068"/>
                <a:gd name="connsiteY37" fmla="*/ 226219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1068" h="881063">
                  <a:moveTo>
                    <a:pt x="323850" y="226219"/>
                  </a:moveTo>
                  <a:lnTo>
                    <a:pt x="66675" y="259556"/>
                  </a:lnTo>
                  <a:lnTo>
                    <a:pt x="0" y="123825"/>
                  </a:lnTo>
                  <a:lnTo>
                    <a:pt x="188118" y="97631"/>
                  </a:lnTo>
                  <a:lnTo>
                    <a:pt x="421481" y="69056"/>
                  </a:lnTo>
                  <a:lnTo>
                    <a:pt x="504825" y="40481"/>
                  </a:lnTo>
                  <a:lnTo>
                    <a:pt x="576262" y="16669"/>
                  </a:lnTo>
                  <a:lnTo>
                    <a:pt x="623887" y="2381"/>
                  </a:lnTo>
                  <a:lnTo>
                    <a:pt x="652462" y="0"/>
                  </a:lnTo>
                  <a:lnTo>
                    <a:pt x="695325" y="16669"/>
                  </a:lnTo>
                  <a:lnTo>
                    <a:pt x="776287" y="57150"/>
                  </a:lnTo>
                  <a:lnTo>
                    <a:pt x="850106" y="95250"/>
                  </a:lnTo>
                  <a:lnTo>
                    <a:pt x="926306" y="142875"/>
                  </a:lnTo>
                  <a:lnTo>
                    <a:pt x="931068" y="154781"/>
                  </a:lnTo>
                  <a:lnTo>
                    <a:pt x="928687" y="183356"/>
                  </a:lnTo>
                  <a:lnTo>
                    <a:pt x="907256" y="240506"/>
                  </a:lnTo>
                  <a:lnTo>
                    <a:pt x="881062" y="285750"/>
                  </a:lnTo>
                  <a:lnTo>
                    <a:pt x="864393" y="314325"/>
                  </a:lnTo>
                  <a:lnTo>
                    <a:pt x="816768" y="464344"/>
                  </a:lnTo>
                  <a:lnTo>
                    <a:pt x="771525" y="642938"/>
                  </a:lnTo>
                  <a:lnTo>
                    <a:pt x="752475" y="728663"/>
                  </a:lnTo>
                  <a:lnTo>
                    <a:pt x="750093" y="769144"/>
                  </a:lnTo>
                  <a:lnTo>
                    <a:pt x="735806" y="814388"/>
                  </a:lnTo>
                  <a:lnTo>
                    <a:pt x="711993" y="852488"/>
                  </a:lnTo>
                  <a:lnTo>
                    <a:pt x="688181" y="876300"/>
                  </a:lnTo>
                  <a:lnTo>
                    <a:pt x="673893" y="881063"/>
                  </a:lnTo>
                  <a:lnTo>
                    <a:pt x="647700" y="873919"/>
                  </a:lnTo>
                  <a:lnTo>
                    <a:pt x="542925" y="833438"/>
                  </a:lnTo>
                  <a:lnTo>
                    <a:pt x="561975" y="635794"/>
                  </a:lnTo>
                  <a:lnTo>
                    <a:pt x="614362" y="426244"/>
                  </a:lnTo>
                  <a:lnTo>
                    <a:pt x="640556" y="319088"/>
                  </a:lnTo>
                  <a:lnTo>
                    <a:pt x="645318" y="280988"/>
                  </a:lnTo>
                  <a:lnTo>
                    <a:pt x="645318" y="254794"/>
                  </a:lnTo>
                  <a:lnTo>
                    <a:pt x="638175" y="233363"/>
                  </a:lnTo>
                  <a:lnTo>
                    <a:pt x="623887" y="214313"/>
                  </a:lnTo>
                  <a:lnTo>
                    <a:pt x="600075" y="204788"/>
                  </a:lnTo>
                  <a:lnTo>
                    <a:pt x="561975" y="202406"/>
                  </a:lnTo>
                  <a:lnTo>
                    <a:pt x="32385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ECE6216D-9590-48AD-942E-82943FCF7E44}"/>
                </a:ext>
              </a:extLst>
            </p:cNvPr>
            <p:cNvSpPr/>
            <p:nvPr/>
          </p:nvSpPr>
          <p:spPr>
            <a:xfrm>
              <a:off x="4491038" y="4265613"/>
              <a:ext cx="498475" cy="244475"/>
            </a:xfrm>
            <a:custGeom>
              <a:avLst/>
              <a:gdLst>
                <a:gd name="connsiteX0" fmla="*/ 211931 w 497681"/>
                <a:gd name="connsiteY0" fmla="*/ 216694 h 245269"/>
                <a:gd name="connsiteX1" fmla="*/ 30956 w 497681"/>
                <a:gd name="connsiteY1" fmla="*/ 245269 h 245269"/>
                <a:gd name="connsiteX2" fmla="*/ 0 w 497681"/>
                <a:gd name="connsiteY2" fmla="*/ 83344 h 245269"/>
                <a:gd name="connsiteX3" fmla="*/ 228600 w 497681"/>
                <a:gd name="connsiteY3" fmla="*/ 45244 h 245269"/>
                <a:gd name="connsiteX4" fmla="*/ 466725 w 497681"/>
                <a:gd name="connsiteY4" fmla="*/ 0 h 245269"/>
                <a:gd name="connsiteX5" fmla="*/ 497681 w 497681"/>
                <a:gd name="connsiteY5" fmla="*/ 185737 h 245269"/>
                <a:gd name="connsiteX6" fmla="*/ 397668 w 497681"/>
                <a:gd name="connsiteY6" fmla="*/ 197644 h 245269"/>
                <a:gd name="connsiteX7" fmla="*/ 211931 w 497681"/>
                <a:gd name="connsiteY7" fmla="*/ 216694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681" h="245269">
                  <a:moveTo>
                    <a:pt x="211931" y="216694"/>
                  </a:moveTo>
                  <a:lnTo>
                    <a:pt x="30956" y="245269"/>
                  </a:lnTo>
                  <a:lnTo>
                    <a:pt x="0" y="83344"/>
                  </a:lnTo>
                  <a:lnTo>
                    <a:pt x="228600" y="45244"/>
                  </a:lnTo>
                  <a:lnTo>
                    <a:pt x="466725" y="0"/>
                  </a:lnTo>
                  <a:lnTo>
                    <a:pt x="497681" y="185737"/>
                  </a:lnTo>
                  <a:lnTo>
                    <a:pt x="397668" y="197644"/>
                  </a:lnTo>
                  <a:lnTo>
                    <a:pt x="21193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E671A4FF-5B88-422F-A202-040CB29C93F1}"/>
                </a:ext>
              </a:extLst>
            </p:cNvPr>
            <p:cNvSpPr/>
            <p:nvPr/>
          </p:nvSpPr>
          <p:spPr>
            <a:xfrm>
              <a:off x="5761038" y="2932113"/>
              <a:ext cx="1258887" cy="409575"/>
            </a:xfrm>
            <a:custGeom>
              <a:avLst/>
              <a:gdLst>
                <a:gd name="connsiteX0" fmla="*/ 702469 w 1259681"/>
                <a:gd name="connsiteY0" fmla="*/ 257175 h 409575"/>
                <a:gd name="connsiteX1" fmla="*/ 435769 w 1259681"/>
                <a:gd name="connsiteY1" fmla="*/ 340519 h 409575"/>
                <a:gd name="connsiteX2" fmla="*/ 404812 w 1259681"/>
                <a:gd name="connsiteY2" fmla="*/ 361950 h 409575"/>
                <a:gd name="connsiteX3" fmla="*/ 373856 w 1259681"/>
                <a:gd name="connsiteY3" fmla="*/ 383381 h 409575"/>
                <a:gd name="connsiteX4" fmla="*/ 340519 w 1259681"/>
                <a:gd name="connsiteY4" fmla="*/ 400050 h 409575"/>
                <a:gd name="connsiteX5" fmla="*/ 309562 w 1259681"/>
                <a:gd name="connsiteY5" fmla="*/ 407194 h 409575"/>
                <a:gd name="connsiteX6" fmla="*/ 292894 w 1259681"/>
                <a:gd name="connsiteY6" fmla="*/ 409575 h 409575"/>
                <a:gd name="connsiteX7" fmla="*/ 276225 w 1259681"/>
                <a:gd name="connsiteY7" fmla="*/ 409575 h 409575"/>
                <a:gd name="connsiteX8" fmla="*/ 257175 w 1259681"/>
                <a:gd name="connsiteY8" fmla="*/ 407194 h 409575"/>
                <a:gd name="connsiteX9" fmla="*/ 233362 w 1259681"/>
                <a:gd name="connsiteY9" fmla="*/ 395287 h 409575"/>
                <a:gd name="connsiteX10" fmla="*/ 200025 w 1259681"/>
                <a:gd name="connsiteY10" fmla="*/ 373856 h 409575"/>
                <a:gd name="connsiteX11" fmla="*/ 161925 w 1259681"/>
                <a:gd name="connsiteY11" fmla="*/ 342900 h 409575"/>
                <a:gd name="connsiteX12" fmla="*/ 116681 w 1259681"/>
                <a:gd name="connsiteY12" fmla="*/ 304800 h 409575"/>
                <a:gd name="connsiteX13" fmla="*/ 73819 w 1259681"/>
                <a:gd name="connsiteY13" fmla="*/ 264319 h 409575"/>
                <a:gd name="connsiteX14" fmla="*/ 40481 w 1259681"/>
                <a:gd name="connsiteY14" fmla="*/ 230981 h 409575"/>
                <a:gd name="connsiteX15" fmla="*/ 14287 w 1259681"/>
                <a:gd name="connsiteY15" fmla="*/ 195262 h 409575"/>
                <a:gd name="connsiteX16" fmla="*/ 4762 w 1259681"/>
                <a:gd name="connsiteY16" fmla="*/ 169069 h 409575"/>
                <a:gd name="connsiteX17" fmla="*/ 0 w 1259681"/>
                <a:gd name="connsiteY17" fmla="*/ 145256 h 409575"/>
                <a:gd name="connsiteX18" fmla="*/ 4762 w 1259681"/>
                <a:gd name="connsiteY18" fmla="*/ 128587 h 409575"/>
                <a:gd name="connsiteX19" fmla="*/ 26194 w 1259681"/>
                <a:gd name="connsiteY19" fmla="*/ 126206 h 409575"/>
                <a:gd name="connsiteX20" fmla="*/ 66675 w 1259681"/>
                <a:gd name="connsiteY20" fmla="*/ 145256 h 409575"/>
                <a:gd name="connsiteX21" fmla="*/ 128587 w 1259681"/>
                <a:gd name="connsiteY21" fmla="*/ 164306 h 409575"/>
                <a:gd name="connsiteX22" fmla="*/ 173831 w 1259681"/>
                <a:gd name="connsiteY22" fmla="*/ 173831 h 409575"/>
                <a:gd name="connsiteX23" fmla="*/ 223837 w 1259681"/>
                <a:gd name="connsiteY23" fmla="*/ 180975 h 409575"/>
                <a:gd name="connsiteX24" fmla="*/ 276225 w 1259681"/>
                <a:gd name="connsiteY24" fmla="*/ 185737 h 409575"/>
                <a:gd name="connsiteX25" fmla="*/ 323850 w 1259681"/>
                <a:gd name="connsiteY25" fmla="*/ 185737 h 409575"/>
                <a:gd name="connsiteX26" fmla="*/ 385762 w 1259681"/>
                <a:gd name="connsiteY26" fmla="*/ 183356 h 409575"/>
                <a:gd name="connsiteX27" fmla="*/ 495300 w 1259681"/>
                <a:gd name="connsiteY27" fmla="*/ 166687 h 409575"/>
                <a:gd name="connsiteX28" fmla="*/ 642937 w 1259681"/>
                <a:gd name="connsiteY28" fmla="*/ 130969 h 409575"/>
                <a:gd name="connsiteX29" fmla="*/ 845344 w 1259681"/>
                <a:gd name="connsiteY29" fmla="*/ 71437 h 409575"/>
                <a:gd name="connsiteX30" fmla="*/ 871537 w 1259681"/>
                <a:gd name="connsiteY30" fmla="*/ 52387 h 409575"/>
                <a:gd name="connsiteX31" fmla="*/ 900112 w 1259681"/>
                <a:gd name="connsiteY31" fmla="*/ 30956 h 409575"/>
                <a:gd name="connsiteX32" fmla="*/ 926306 w 1259681"/>
                <a:gd name="connsiteY32" fmla="*/ 14287 h 409575"/>
                <a:gd name="connsiteX33" fmla="*/ 962025 w 1259681"/>
                <a:gd name="connsiteY33" fmla="*/ 0 h 409575"/>
                <a:gd name="connsiteX34" fmla="*/ 978694 w 1259681"/>
                <a:gd name="connsiteY34" fmla="*/ 0 h 409575"/>
                <a:gd name="connsiteX35" fmla="*/ 1002506 w 1259681"/>
                <a:gd name="connsiteY35" fmla="*/ 7144 h 409575"/>
                <a:gd name="connsiteX36" fmla="*/ 1045369 w 1259681"/>
                <a:gd name="connsiteY36" fmla="*/ 40481 h 409575"/>
                <a:gd name="connsiteX37" fmla="*/ 1107281 w 1259681"/>
                <a:gd name="connsiteY37" fmla="*/ 83344 h 409575"/>
                <a:gd name="connsiteX38" fmla="*/ 1171575 w 1259681"/>
                <a:gd name="connsiteY38" fmla="*/ 133350 h 409575"/>
                <a:gd name="connsiteX39" fmla="*/ 1221581 w 1259681"/>
                <a:gd name="connsiteY39" fmla="*/ 173831 h 409575"/>
                <a:gd name="connsiteX40" fmla="*/ 1250156 w 1259681"/>
                <a:gd name="connsiteY40" fmla="*/ 204787 h 409575"/>
                <a:gd name="connsiteX41" fmla="*/ 1259681 w 1259681"/>
                <a:gd name="connsiteY41" fmla="*/ 219075 h 409575"/>
                <a:gd name="connsiteX42" fmla="*/ 1259681 w 1259681"/>
                <a:gd name="connsiteY42" fmla="*/ 235744 h 409575"/>
                <a:gd name="connsiteX43" fmla="*/ 1247775 w 1259681"/>
                <a:gd name="connsiteY43" fmla="*/ 257175 h 409575"/>
                <a:gd name="connsiteX44" fmla="*/ 1226344 w 1259681"/>
                <a:gd name="connsiteY44" fmla="*/ 278606 h 409575"/>
                <a:gd name="connsiteX45" fmla="*/ 1185862 w 1259681"/>
                <a:gd name="connsiteY45" fmla="*/ 300037 h 409575"/>
                <a:gd name="connsiteX46" fmla="*/ 1147762 w 1259681"/>
                <a:gd name="connsiteY46" fmla="*/ 321469 h 409575"/>
                <a:gd name="connsiteX47" fmla="*/ 831056 w 1259681"/>
                <a:gd name="connsiteY47" fmla="*/ 226219 h 409575"/>
                <a:gd name="connsiteX48" fmla="*/ 814387 w 1259681"/>
                <a:gd name="connsiteY48" fmla="*/ 226219 h 409575"/>
                <a:gd name="connsiteX49" fmla="*/ 702469 w 1259681"/>
                <a:gd name="connsiteY49" fmla="*/ 257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9681" h="409575">
                  <a:moveTo>
                    <a:pt x="702469" y="257175"/>
                  </a:moveTo>
                  <a:lnTo>
                    <a:pt x="435769" y="340519"/>
                  </a:lnTo>
                  <a:lnTo>
                    <a:pt x="404812" y="361950"/>
                  </a:lnTo>
                  <a:lnTo>
                    <a:pt x="373856" y="383381"/>
                  </a:lnTo>
                  <a:lnTo>
                    <a:pt x="340519" y="400050"/>
                  </a:lnTo>
                  <a:lnTo>
                    <a:pt x="309562" y="407194"/>
                  </a:lnTo>
                  <a:lnTo>
                    <a:pt x="292894" y="409575"/>
                  </a:lnTo>
                  <a:lnTo>
                    <a:pt x="276225" y="409575"/>
                  </a:lnTo>
                  <a:lnTo>
                    <a:pt x="257175" y="407194"/>
                  </a:lnTo>
                  <a:lnTo>
                    <a:pt x="233362" y="395287"/>
                  </a:lnTo>
                  <a:lnTo>
                    <a:pt x="200025" y="373856"/>
                  </a:lnTo>
                  <a:lnTo>
                    <a:pt x="161925" y="342900"/>
                  </a:lnTo>
                  <a:lnTo>
                    <a:pt x="116681" y="304800"/>
                  </a:lnTo>
                  <a:lnTo>
                    <a:pt x="73819" y="264319"/>
                  </a:lnTo>
                  <a:lnTo>
                    <a:pt x="40481" y="230981"/>
                  </a:lnTo>
                  <a:lnTo>
                    <a:pt x="14287" y="195262"/>
                  </a:lnTo>
                  <a:lnTo>
                    <a:pt x="4762" y="169069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6194" y="126206"/>
                  </a:lnTo>
                  <a:lnTo>
                    <a:pt x="66675" y="145256"/>
                  </a:lnTo>
                  <a:lnTo>
                    <a:pt x="128587" y="164306"/>
                  </a:lnTo>
                  <a:lnTo>
                    <a:pt x="173831" y="173831"/>
                  </a:lnTo>
                  <a:lnTo>
                    <a:pt x="223837" y="180975"/>
                  </a:lnTo>
                  <a:lnTo>
                    <a:pt x="276225" y="185737"/>
                  </a:lnTo>
                  <a:lnTo>
                    <a:pt x="323850" y="185737"/>
                  </a:lnTo>
                  <a:lnTo>
                    <a:pt x="385762" y="183356"/>
                  </a:lnTo>
                  <a:lnTo>
                    <a:pt x="495300" y="166687"/>
                  </a:lnTo>
                  <a:lnTo>
                    <a:pt x="642937" y="130969"/>
                  </a:lnTo>
                  <a:lnTo>
                    <a:pt x="845344" y="71437"/>
                  </a:lnTo>
                  <a:lnTo>
                    <a:pt x="871537" y="52387"/>
                  </a:lnTo>
                  <a:lnTo>
                    <a:pt x="900112" y="30956"/>
                  </a:lnTo>
                  <a:lnTo>
                    <a:pt x="926306" y="14287"/>
                  </a:lnTo>
                  <a:lnTo>
                    <a:pt x="962025" y="0"/>
                  </a:lnTo>
                  <a:lnTo>
                    <a:pt x="978694" y="0"/>
                  </a:lnTo>
                  <a:lnTo>
                    <a:pt x="1002506" y="7144"/>
                  </a:lnTo>
                  <a:lnTo>
                    <a:pt x="1045369" y="40481"/>
                  </a:lnTo>
                  <a:lnTo>
                    <a:pt x="1107281" y="83344"/>
                  </a:lnTo>
                  <a:lnTo>
                    <a:pt x="1171575" y="133350"/>
                  </a:lnTo>
                  <a:lnTo>
                    <a:pt x="1221581" y="173831"/>
                  </a:lnTo>
                  <a:lnTo>
                    <a:pt x="1250156" y="204787"/>
                  </a:lnTo>
                  <a:lnTo>
                    <a:pt x="1259681" y="219075"/>
                  </a:lnTo>
                  <a:lnTo>
                    <a:pt x="1259681" y="235744"/>
                  </a:lnTo>
                  <a:lnTo>
                    <a:pt x="1247775" y="257175"/>
                  </a:lnTo>
                  <a:lnTo>
                    <a:pt x="1226344" y="278606"/>
                  </a:lnTo>
                  <a:lnTo>
                    <a:pt x="1185862" y="300037"/>
                  </a:lnTo>
                  <a:lnTo>
                    <a:pt x="1147762" y="321469"/>
                  </a:lnTo>
                  <a:lnTo>
                    <a:pt x="831056" y="226219"/>
                  </a:lnTo>
                  <a:lnTo>
                    <a:pt x="814387" y="226219"/>
                  </a:lnTo>
                  <a:lnTo>
                    <a:pt x="702469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8">
              <a:extLst>
                <a:ext uri="{FF2B5EF4-FFF2-40B4-BE49-F238E27FC236}">
                  <a16:creationId xmlns:a16="http://schemas.microsoft.com/office/drawing/2014/main" id="{F2060C87-4B0E-4EB1-9E7B-CE0308966015}"/>
                </a:ext>
              </a:extLst>
            </p:cNvPr>
            <p:cNvSpPr/>
            <p:nvPr/>
          </p:nvSpPr>
          <p:spPr>
            <a:xfrm>
              <a:off x="5842000" y="3114675"/>
              <a:ext cx="1216025" cy="1628775"/>
            </a:xfrm>
            <a:custGeom>
              <a:avLst/>
              <a:gdLst>
                <a:gd name="connsiteX0" fmla="*/ 657225 w 1216509"/>
                <a:gd name="connsiteY0" fmla="*/ 471488 h 1628775"/>
                <a:gd name="connsiteX1" fmla="*/ 714375 w 1216509"/>
                <a:gd name="connsiteY1" fmla="*/ 323850 h 1628775"/>
                <a:gd name="connsiteX2" fmla="*/ 747713 w 1216509"/>
                <a:gd name="connsiteY2" fmla="*/ 233363 h 1628775"/>
                <a:gd name="connsiteX3" fmla="*/ 771525 w 1216509"/>
                <a:gd name="connsiteY3" fmla="*/ 164306 h 1628775"/>
                <a:gd name="connsiteX4" fmla="*/ 781050 w 1216509"/>
                <a:gd name="connsiteY4" fmla="*/ 130969 h 1628775"/>
                <a:gd name="connsiteX5" fmla="*/ 785813 w 1216509"/>
                <a:gd name="connsiteY5" fmla="*/ 100013 h 1628775"/>
                <a:gd name="connsiteX6" fmla="*/ 778669 w 1216509"/>
                <a:gd name="connsiteY6" fmla="*/ 64294 h 1628775"/>
                <a:gd name="connsiteX7" fmla="*/ 745332 w 1216509"/>
                <a:gd name="connsiteY7" fmla="*/ 0 h 1628775"/>
                <a:gd name="connsiteX8" fmla="*/ 1095375 w 1216509"/>
                <a:gd name="connsiteY8" fmla="*/ 97631 h 1628775"/>
                <a:gd name="connsiteX9" fmla="*/ 1064419 w 1216509"/>
                <a:gd name="connsiteY9" fmla="*/ 138113 h 1628775"/>
                <a:gd name="connsiteX10" fmla="*/ 1012032 w 1216509"/>
                <a:gd name="connsiteY10" fmla="*/ 257175 h 1628775"/>
                <a:gd name="connsiteX11" fmla="*/ 902494 w 1216509"/>
                <a:gd name="connsiteY11" fmla="*/ 500063 h 1628775"/>
                <a:gd name="connsiteX12" fmla="*/ 823913 w 1216509"/>
                <a:gd name="connsiteY12" fmla="*/ 659606 h 1628775"/>
                <a:gd name="connsiteX13" fmla="*/ 685800 w 1216509"/>
                <a:gd name="connsiteY13" fmla="*/ 897731 h 1628775"/>
                <a:gd name="connsiteX14" fmla="*/ 564357 w 1216509"/>
                <a:gd name="connsiteY14" fmla="*/ 1083469 h 1628775"/>
                <a:gd name="connsiteX15" fmla="*/ 464344 w 1216509"/>
                <a:gd name="connsiteY15" fmla="*/ 1200150 h 1628775"/>
                <a:gd name="connsiteX16" fmla="*/ 328613 w 1216509"/>
                <a:gd name="connsiteY16" fmla="*/ 1347788 h 1628775"/>
                <a:gd name="connsiteX17" fmla="*/ 188119 w 1216509"/>
                <a:gd name="connsiteY17" fmla="*/ 1493044 h 1628775"/>
                <a:gd name="connsiteX18" fmla="*/ 59532 w 1216509"/>
                <a:gd name="connsiteY18" fmla="*/ 1612106 h 1628775"/>
                <a:gd name="connsiteX19" fmla="*/ 40482 w 1216509"/>
                <a:gd name="connsiteY19" fmla="*/ 1624013 h 1628775"/>
                <a:gd name="connsiteX20" fmla="*/ 19050 w 1216509"/>
                <a:gd name="connsiteY20" fmla="*/ 1628775 h 1628775"/>
                <a:gd name="connsiteX21" fmla="*/ 2382 w 1216509"/>
                <a:gd name="connsiteY21" fmla="*/ 1621631 h 1628775"/>
                <a:gd name="connsiteX22" fmla="*/ 0 w 1216509"/>
                <a:gd name="connsiteY22" fmla="*/ 1604963 h 1628775"/>
                <a:gd name="connsiteX23" fmla="*/ 11907 w 1216509"/>
                <a:gd name="connsiteY23" fmla="*/ 1571625 h 1628775"/>
                <a:gd name="connsiteX24" fmla="*/ 47625 w 1216509"/>
                <a:gd name="connsiteY24" fmla="*/ 1519238 h 1628775"/>
                <a:gd name="connsiteX25" fmla="*/ 169069 w 1216509"/>
                <a:gd name="connsiteY25" fmla="*/ 1343025 h 1628775"/>
                <a:gd name="connsiteX26" fmla="*/ 311944 w 1216509"/>
                <a:gd name="connsiteY26" fmla="*/ 1143000 h 1628775"/>
                <a:gd name="connsiteX27" fmla="*/ 433388 w 1216509"/>
                <a:gd name="connsiteY27" fmla="*/ 947738 h 1628775"/>
                <a:gd name="connsiteX28" fmla="*/ 521494 w 1216509"/>
                <a:gd name="connsiteY28" fmla="*/ 764381 h 1628775"/>
                <a:gd name="connsiteX29" fmla="*/ 657225 w 1216509"/>
                <a:gd name="connsiteY29" fmla="*/ 471488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6509" h="1628775">
                  <a:moveTo>
                    <a:pt x="657225" y="471488"/>
                  </a:moveTo>
                  <a:lnTo>
                    <a:pt x="714375" y="323850"/>
                  </a:lnTo>
                  <a:lnTo>
                    <a:pt x="747713" y="233363"/>
                  </a:lnTo>
                  <a:lnTo>
                    <a:pt x="771525" y="164306"/>
                  </a:lnTo>
                  <a:lnTo>
                    <a:pt x="781050" y="130969"/>
                  </a:lnTo>
                  <a:lnTo>
                    <a:pt x="785813" y="100013"/>
                  </a:lnTo>
                  <a:lnTo>
                    <a:pt x="778669" y="64294"/>
                  </a:lnTo>
                  <a:lnTo>
                    <a:pt x="745332" y="0"/>
                  </a:lnTo>
                  <a:cubicBezTo>
                    <a:pt x="862070" y="32339"/>
                    <a:pt x="1216509" y="97631"/>
                    <a:pt x="1095375" y="97631"/>
                  </a:cubicBezTo>
                  <a:lnTo>
                    <a:pt x="1064419" y="138113"/>
                  </a:lnTo>
                  <a:lnTo>
                    <a:pt x="1012032" y="257175"/>
                  </a:lnTo>
                  <a:lnTo>
                    <a:pt x="902494" y="500063"/>
                  </a:lnTo>
                  <a:lnTo>
                    <a:pt x="823913" y="659606"/>
                  </a:lnTo>
                  <a:lnTo>
                    <a:pt x="685800" y="897731"/>
                  </a:lnTo>
                  <a:lnTo>
                    <a:pt x="564357" y="1083469"/>
                  </a:lnTo>
                  <a:lnTo>
                    <a:pt x="464344" y="1200150"/>
                  </a:lnTo>
                  <a:lnTo>
                    <a:pt x="328613" y="1347788"/>
                  </a:lnTo>
                  <a:lnTo>
                    <a:pt x="188119" y="1493044"/>
                  </a:lnTo>
                  <a:lnTo>
                    <a:pt x="59532" y="1612106"/>
                  </a:lnTo>
                  <a:lnTo>
                    <a:pt x="40482" y="1624013"/>
                  </a:lnTo>
                  <a:lnTo>
                    <a:pt x="19050" y="1628775"/>
                  </a:lnTo>
                  <a:lnTo>
                    <a:pt x="2382" y="1621631"/>
                  </a:lnTo>
                  <a:lnTo>
                    <a:pt x="0" y="1604963"/>
                  </a:lnTo>
                  <a:lnTo>
                    <a:pt x="11907" y="1571625"/>
                  </a:lnTo>
                  <a:lnTo>
                    <a:pt x="47625" y="1519238"/>
                  </a:lnTo>
                  <a:lnTo>
                    <a:pt x="169069" y="1343025"/>
                  </a:lnTo>
                  <a:lnTo>
                    <a:pt x="311944" y="1143000"/>
                  </a:lnTo>
                  <a:lnTo>
                    <a:pt x="433388" y="947738"/>
                  </a:lnTo>
                  <a:lnTo>
                    <a:pt x="521494" y="764381"/>
                  </a:lnTo>
                  <a:lnTo>
                    <a:pt x="6572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7E97BEE9-3B06-463E-981E-13E34CD18EA9}"/>
                </a:ext>
              </a:extLst>
            </p:cNvPr>
            <p:cNvSpPr/>
            <p:nvPr/>
          </p:nvSpPr>
          <p:spPr>
            <a:xfrm>
              <a:off x="5922963" y="3662363"/>
              <a:ext cx="1190625" cy="1149350"/>
            </a:xfrm>
            <a:custGeom>
              <a:avLst/>
              <a:gdLst>
                <a:gd name="connsiteX0" fmla="*/ 692944 w 1190625"/>
                <a:gd name="connsiteY0" fmla="*/ 757237 h 1150143"/>
                <a:gd name="connsiteX1" fmla="*/ 473869 w 1190625"/>
                <a:gd name="connsiteY1" fmla="*/ 504825 h 1150143"/>
                <a:gd name="connsiteX2" fmla="*/ 357187 w 1190625"/>
                <a:gd name="connsiteY2" fmla="*/ 388143 h 1150143"/>
                <a:gd name="connsiteX3" fmla="*/ 240506 w 1190625"/>
                <a:gd name="connsiteY3" fmla="*/ 269081 h 1150143"/>
                <a:gd name="connsiteX4" fmla="*/ 78581 w 1190625"/>
                <a:gd name="connsiteY4" fmla="*/ 114300 h 1150143"/>
                <a:gd name="connsiteX5" fmla="*/ 14287 w 1190625"/>
                <a:gd name="connsiteY5" fmla="*/ 50006 h 1150143"/>
                <a:gd name="connsiteX6" fmla="*/ 4762 w 1190625"/>
                <a:gd name="connsiteY6" fmla="*/ 33337 h 1150143"/>
                <a:gd name="connsiteX7" fmla="*/ 0 w 1190625"/>
                <a:gd name="connsiteY7" fmla="*/ 19050 h 1150143"/>
                <a:gd name="connsiteX8" fmla="*/ 2381 w 1190625"/>
                <a:gd name="connsiteY8" fmla="*/ 4762 h 1150143"/>
                <a:gd name="connsiteX9" fmla="*/ 16669 w 1190625"/>
                <a:gd name="connsiteY9" fmla="*/ 0 h 1150143"/>
                <a:gd name="connsiteX10" fmla="*/ 57150 w 1190625"/>
                <a:gd name="connsiteY10" fmla="*/ 4762 h 1150143"/>
                <a:gd name="connsiteX11" fmla="*/ 128587 w 1190625"/>
                <a:gd name="connsiteY11" fmla="*/ 35718 h 1150143"/>
                <a:gd name="connsiteX12" fmla="*/ 250031 w 1190625"/>
                <a:gd name="connsiteY12" fmla="*/ 104775 h 1150143"/>
                <a:gd name="connsiteX13" fmla="*/ 435769 w 1190625"/>
                <a:gd name="connsiteY13" fmla="*/ 233362 h 1150143"/>
                <a:gd name="connsiteX14" fmla="*/ 602456 w 1190625"/>
                <a:gd name="connsiteY14" fmla="*/ 342900 h 1150143"/>
                <a:gd name="connsiteX15" fmla="*/ 792956 w 1190625"/>
                <a:gd name="connsiteY15" fmla="*/ 502443 h 1150143"/>
                <a:gd name="connsiteX16" fmla="*/ 921544 w 1190625"/>
                <a:gd name="connsiteY16" fmla="*/ 616743 h 1150143"/>
                <a:gd name="connsiteX17" fmla="*/ 1012031 w 1190625"/>
                <a:gd name="connsiteY17" fmla="*/ 702468 h 1150143"/>
                <a:gd name="connsiteX18" fmla="*/ 1078706 w 1190625"/>
                <a:gd name="connsiteY18" fmla="*/ 781050 h 1150143"/>
                <a:gd name="connsiteX19" fmla="*/ 1138237 w 1190625"/>
                <a:gd name="connsiteY19" fmla="*/ 871537 h 1150143"/>
                <a:gd name="connsiteX20" fmla="*/ 1169194 w 1190625"/>
                <a:gd name="connsiteY20" fmla="*/ 931068 h 1150143"/>
                <a:gd name="connsiteX21" fmla="*/ 1181100 w 1190625"/>
                <a:gd name="connsiteY21" fmla="*/ 978693 h 1150143"/>
                <a:gd name="connsiteX22" fmla="*/ 1190625 w 1190625"/>
                <a:gd name="connsiteY22" fmla="*/ 1033462 h 1150143"/>
                <a:gd name="connsiteX23" fmla="*/ 1185862 w 1190625"/>
                <a:gd name="connsiteY23" fmla="*/ 1064418 h 1150143"/>
                <a:gd name="connsiteX24" fmla="*/ 1183481 w 1190625"/>
                <a:gd name="connsiteY24" fmla="*/ 1100137 h 1150143"/>
                <a:gd name="connsiteX25" fmla="*/ 1166812 w 1190625"/>
                <a:gd name="connsiteY25" fmla="*/ 1128712 h 1150143"/>
                <a:gd name="connsiteX26" fmla="*/ 1138237 w 1190625"/>
                <a:gd name="connsiteY26" fmla="*/ 1145381 h 1150143"/>
                <a:gd name="connsiteX27" fmla="*/ 1109662 w 1190625"/>
                <a:gd name="connsiteY27" fmla="*/ 1150143 h 1150143"/>
                <a:gd name="connsiteX28" fmla="*/ 1057275 w 1190625"/>
                <a:gd name="connsiteY28" fmla="*/ 1147762 h 1150143"/>
                <a:gd name="connsiteX29" fmla="*/ 1014412 w 1190625"/>
                <a:gd name="connsiteY29" fmla="*/ 1126331 h 1150143"/>
                <a:gd name="connsiteX30" fmla="*/ 942975 w 1190625"/>
                <a:gd name="connsiteY30" fmla="*/ 1059656 h 1150143"/>
                <a:gd name="connsiteX31" fmla="*/ 850106 w 1190625"/>
                <a:gd name="connsiteY31" fmla="*/ 954881 h 1150143"/>
                <a:gd name="connsiteX32" fmla="*/ 692944 w 1190625"/>
                <a:gd name="connsiteY32" fmla="*/ 757237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625" h="1150143">
                  <a:moveTo>
                    <a:pt x="692944" y="757237"/>
                  </a:moveTo>
                  <a:lnTo>
                    <a:pt x="473869" y="504825"/>
                  </a:lnTo>
                  <a:lnTo>
                    <a:pt x="357187" y="388143"/>
                  </a:lnTo>
                  <a:lnTo>
                    <a:pt x="240506" y="269081"/>
                  </a:lnTo>
                  <a:lnTo>
                    <a:pt x="78581" y="114300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6669" y="0"/>
                  </a:lnTo>
                  <a:cubicBezTo>
                    <a:pt x="55557" y="4860"/>
                    <a:pt x="41970" y="4762"/>
                    <a:pt x="57150" y="4762"/>
                  </a:cubicBezTo>
                  <a:lnTo>
                    <a:pt x="128587" y="35718"/>
                  </a:lnTo>
                  <a:lnTo>
                    <a:pt x="250031" y="104775"/>
                  </a:lnTo>
                  <a:lnTo>
                    <a:pt x="435769" y="233362"/>
                  </a:lnTo>
                  <a:lnTo>
                    <a:pt x="602456" y="342900"/>
                  </a:lnTo>
                  <a:lnTo>
                    <a:pt x="792956" y="502443"/>
                  </a:lnTo>
                  <a:lnTo>
                    <a:pt x="921544" y="616743"/>
                  </a:lnTo>
                  <a:lnTo>
                    <a:pt x="1012031" y="702468"/>
                  </a:lnTo>
                  <a:lnTo>
                    <a:pt x="1078706" y="781050"/>
                  </a:lnTo>
                  <a:lnTo>
                    <a:pt x="1138237" y="871537"/>
                  </a:lnTo>
                  <a:lnTo>
                    <a:pt x="1169194" y="931068"/>
                  </a:lnTo>
                  <a:lnTo>
                    <a:pt x="1181100" y="978693"/>
                  </a:lnTo>
                  <a:lnTo>
                    <a:pt x="1190625" y="1033462"/>
                  </a:lnTo>
                  <a:lnTo>
                    <a:pt x="1185862" y="1064418"/>
                  </a:lnTo>
                  <a:lnTo>
                    <a:pt x="1183481" y="1100137"/>
                  </a:lnTo>
                  <a:lnTo>
                    <a:pt x="1166812" y="1128712"/>
                  </a:lnTo>
                  <a:lnTo>
                    <a:pt x="1138237" y="1145381"/>
                  </a:lnTo>
                  <a:lnTo>
                    <a:pt x="1109662" y="1150143"/>
                  </a:lnTo>
                  <a:lnTo>
                    <a:pt x="1057275" y="1147762"/>
                  </a:lnTo>
                  <a:lnTo>
                    <a:pt x="1014412" y="1126331"/>
                  </a:lnTo>
                  <a:lnTo>
                    <a:pt x="942975" y="1059656"/>
                  </a:lnTo>
                  <a:lnTo>
                    <a:pt x="850106" y="954881"/>
                  </a:lnTo>
                  <a:lnTo>
                    <a:pt x="692944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2611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828ADA36-3D53-6242-AE66-18522F931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44D0045-EFDD-44D1-AF95-B53804B49587}"/>
              </a:ext>
            </a:extLst>
          </p:cNvPr>
          <p:cNvGrpSpPr/>
          <p:nvPr/>
        </p:nvGrpSpPr>
        <p:grpSpPr>
          <a:xfrm>
            <a:off x="2498725" y="1579563"/>
            <a:ext cx="4614863" cy="4197350"/>
            <a:chOff x="2498725" y="1579563"/>
            <a:chExt cx="4614863" cy="41973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BE5A45E-BF6C-D544-8DAE-F2986254FC27}"/>
                </a:ext>
              </a:extLst>
            </p:cNvPr>
            <p:cNvSpPr/>
            <p:nvPr/>
          </p:nvSpPr>
          <p:spPr>
            <a:xfrm>
              <a:off x="2500313" y="2533650"/>
              <a:ext cx="1979612" cy="495300"/>
            </a:xfrm>
            <a:custGeom>
              <a:avLst/>
              <a:gdLst>
                <a:gd name="connsiteX0" fmla="*/ 1483518 w 1978818"/>
                <a:gd name="connsiteY0" fmla="*/ 273844 h 495300"/>
                <a:gd name="connsiteX1" fmla="*/ 1195387 w 1978818"/>
                <a:gd name="connsiteY1" fmla="*/ 316706 h 495300"/>
                <a:gd name="connsiteX2" fmla="*/ 916781 w 1978818"/>
                <a:gd name="connsiteY2" fmla="*/ 361950 h 495300"/>
                <a:gd name="connsiteX3" fmla="*/ 764381 w 1978818"/>
                <a:gd name="connsiteY3" fmla="*/ 390525 h 495300"/>
                <a:gd name="connsiteX4" fmla="*/ 642937 w 1978818"/>
                <a:gd name="connsiteY4" fmla="*/ 419100 h 495300"/>
                <a:gd name="connsiteX5" fmla="*/ 597693 w 1978818"/>
                <a:gd name="connsiteY5" fmla="*/ 428625 h 495300"/>
                <a:gd name="connsiteX6" fmla="*/ 511968 w 1978818"/>
                <a:gd name="connsiteY6" fmla="*/ 461963 h 495300"/>
                <a:gd name="connsiteX7" fmla="*/ 438150 w 1978818"/>
                <a:gd name="connsiteY7" fmla="*/ 492919 h 495300"/>
                <a:gd name="connsiteX8" fmla="*/ 421481 w 1978818"/>
                <a:gd name="connsiteY8" fmla="*/ 495300 h 495300"/>
                <a:gd name="connsiteX9" fmla="*/ 395287 w 1978818"/>
                <a:gd name="connsiteY9" fmla="*/ 492919 h 495300"/>
                <a:gd name="connsiteX10" fmla="*/ 352425 w 1978818"/>
                <a:gd name="connsiteY10" fmla="*/ 481013 h 495300"/>
                <a:gd name="connsiteX11" fmla="*/ 266700 w 1978818"/>
                <a:gd name="connsiteY11" fmla="*/ 426244 h 495300"/>
                <a:gd name="connsiteX12" fmla="*/ 169068 w 1978818"/>
                <a:gd name="connsiteY12" fmla="*/ 350044 h 495300"/>
                <a:gd name="connsiteX13" fmla="*/ 88106 w 1978818"/>
                <a:gd name="connsiteY13" fmla="*/ 283369 h 495300"/>
                <a:gd name="connsiteX14" fmla="*/ 23812 w 1978818"/>
                <a:gd name="connsiteY14" fmla="*/ 223838 h 495300"/>
                <a:gd name="connsiteX15" fmla="*/ 4762 w 1978818"/>
                <a:gd name="connsiteY15" fmla="*/ 200025 h 495300"/>
                <a:gd name="connsiteX16" fmla="*/ 0 w 1978818"/>
                <a:gd name="connsiteY16" fmla="*/ 185738 h 495300"/>
                <a:gd name="connsiteX17" fmla="*/ 0 w 1978818"/>
                <a:gd name="connsiteY17" fmla="*/ 171450 h 495300"/>
                <a:gd name="connsiteX18" fmla="*/ 9525 w 1978818"/>
                <a:gd name="connsiteY18" fmla="*/ 157163 h 495300"/>
                <a:gd name="connsiteX19" fmla="*/ 33337 w 1978818"/>
                <a:gd name="connsiteY19" fmla="*/ 152400 h 495300"/>
                <a:gd name="connsiteX20" fmla="*/ 76200 w 1978818"/>
                <a:gd name="connsiteY20" fmla="*/ 161925 h 495300"/>
                <a:gd name="connsiteX21" fmla="*/ 140493 w 1978818"/>
                <a:gd name="connsiteY21" fmla="*/ 188119 h 495300"/>
                <a:gd name="connsiteX22" fmla="*/ 204787 w 1978818"/>
                <a:gd name="connsiteY22" fmla="*/ 207169 h 495300"/>
                <a:gd name="connsiteX23" fmla="*/ 283368 w 1978818"/>
                <a:gd name="connsiteY23" fmla="*/ 233363 h 495300"/>
                <a:gd name="connsiteX24" fmla="*/ 342900 w 1978818"/>
                <a:gd name="connsiteY24" fmla="*/ 245269 h 495300"/>
                <a:gd name="connsiteX25" fmla="*/ 383381 w 1978818"/>
                <a:gd name="connsiteY25" fmla="*/ 250031 h 495300"/>
                <a:gd name="connsiteX26" fmla="*/ 450056 w 1978818"/>
                <a:gd name="connsiteY26" fmla="*/ 245269 h 495300"/>
                <a:gd name="connsiteX27" fmla="*/ 664368 w 1978818"/>
                <a:gd name="connsiteY27" fmla="*/ 209550 h 495300"/>
                <a:gd name="connsiteX28" fmla="*/ 971550 w 1978818"/>
                <a:gd name="connsiteY28" fmla="*/ 161925 h 495300"/>
                <a:gd name="connsiteX29" fmla="*/ 1231106 w 1978818"/>
                <a:gd name="connsiteY29" fmla="*/ 114300 h 495300"/>
                <a:gd name="connsiteX30" fmla="*/ 1393031 w 1978818"/>
                <a:gd name="connsiteY30" fmla="*/ 92869 h 495300"/>
                <a:gd name="connsiteX31" fmla="*/ 1457325 w 1978818"/>
                <a:gd name="connsiteY31" fmla="*/ 78581 h 495300"/>
                <a:gd name="connsiteX32" fmla="*/ 1528762 w 1978818"/>
                <a:gd name="connsiteY32" fmla="*/ 57150 h 495300"/>
                <a:gd name="connsiteX33" fmla="*/ 1588293 w 1978818"/>
                <a:gd name="connsiteY33" fmla="*/ 30956 h 495300"/>
                <a:gd name="connsiteX34" fmla="*/ 1626393 w 1978818"/>
                <a:gd name="connsiteY34" fmla="*/ 14288 h 495300"/>
                <a:gd name="connsiteX35" fmla="*/ 1666875 w 1978818"/>
                <a:gd name="connsiteY35" fmla="*/ 4763 h 495300"/>
                <a:gd name="connsiteX36" fmla="*/ 1707356 w 1978818"/>
                <a:gd name="connsiteY36" fmla="*/ 0 h 495300"/>
                <a:gd name="connsiteX37" fmla="*/ 1769268 w 1978818"/>
                <a:gd name="connsiteY37" fmla="*/ 4763 h 495300"/>
                <a:gd name="connsiteX38" fmla="*/ 1828800 w 1978818"/>
                <a:gd name="connsiteY38" fmla="*/ 21431 h 495300"/>
                <a:gd name="connsiteX39" fmla="*/ 1878806 w 1978818"/>
                <a:gd name="connsiteY39" fmla="*/ 47625 h 495300"/>
                <a:gd name="connsiteX40" fmla="*/ 1916906 w 1978818"/>
                <a:gd name="connsiteY40" fmla="*/ 78581 h 495300"/>
                <a:gd name="connsiteX41" fmla="*/ 1947862 w 1978818"/>
                <a:gd name="connsiteY41" fmla="*/ 109538 h 495300"/>
                <a:gd name="connsiteX42" fmla="*/ 1969293 w 1978818"/>
                <a:gd name="connsiteY42" fmla="*/ 135731 h 495300"/>
                <a:gd name="connsiteX43" fmla="*/ 1976437 w 1978818"/>
                <a:gd name="connsiteY43" fmla="*/ 159544 h 495300"/>
                <a:gd name="connsiteX44" fmla="*/ 1978818 w 1978818"/>
                <a:gd name="connsiteY44" fmla="*/ 185738 h 495300"/>
                <a:gd name="connsiteX45" fmla="*/ 1964531 w 1978818"/>
                <a:gd name="connsiteY45" fmla="*/ 214313 h 495300"/>
                <a:gd name="connsiteX46" fmla="*/ 1935956 w 1978818"/>
                <a:gd name="connsiteY46" fmla="*/ 228600 h 495300"/>
                <a:gd name="connsiteX47" fmla="*/ 1859756 w 1978818"/>
                <a:gd name="connsiteY47" fmla="*/ 242888 h 495300"/>
                <a:gd name="connsiteX48" fmla="*/ 1483518 w 1978818"/>
                <a:gd name="connsiteY48" fmla="*/ 2738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78818" h="495300">
                  <a:moveTo>
                    <a:pt x="1483518" y="273844"/>
                  </a:moveTo>
                  <a:lnTo>
                    <a:pt x="1195387" y="316706"/>
                  </a:lnTo>
                  <a:lnTo>
                    <a:pt x="916781" y="361950"/>
                  </a:lnTo>
                  <a:lnTo>
                    <a:pt x="764381" y="390525"/>
                  </a:lnTo>
                  <a:lnTo>
                    <a:pt x="642937" y="419100"/>
                  </a:lnTo>
                  <a:lnTo>
                    <a:pt x="597693" y="428625"/>
                  </a:lnTo>
                  <a:lnTo>
                    <a:pt x="511968" y="461963"/>
                  </a:lnTo>
                  <a:lnTo>
                    <a:pt x="438150" y="492919"/>
                  </a:lnTo>
                  <a:lnTo>
                    <a:pt x="421481" y="495300"/>
                  </a:lnTo>
                  <a:lnTo>
                    <a:pt x="395287" y="492919"/>
                  </a:lnTo>
                  <a:lnTo>
                    <a:pt x="352425" y="481013"/>
                  </a:lnTo>
                  <a:lnTo>
                    <a:pt x="266700" y="426244"/>
                  </a:lnTo>
                  <a:lnTo>
                    <a:pt x="169068" y="350044"/>
                  </a:lnTo>
                  <a:lnTo>
                    <a:pt x="88106" y="283369"/>
                  </a:lnTo>
                  <a:lnTo>
                    <a:pt x="23812" y="223838"/>
                  </a:lnTo>
                  <a:lnTo>
                    <a:pt x="4762" y="200025"/>
                  </a:lnTo>
                  <a:lnTo>
                    <a:pt x="0" y="185738"/>
                  </a:lnTo>
                  <a:lnTo>
                    <a:pt x="0" y="171450"/>
                  </a:lnTo>
                  <a:lnTo>
                    <a:pt x="9525" y="157163"/>
                  </a:lnTo>
                  <a:lnTo>
                    <a:pt x="33337" y="152400"/>
                  </a:lnTo>
                  <a:lnTo>
                    <a:pt x="76200" y="161925"/>
                  </a:lnTo>
                  <a:lnTo>
                    <a:pt x="140493" y="188119"/>
                  </a:lnTo>
                  <a:lnTo>
                    <a:pt x="204787" y="207169"/>
                  </a:lnTo>
                  <a:lnTo>
                    <a:pt x="283368" y="233363"/>
                  </a:lnTo>
                  <a:lnTo>
                    <a:pt x="342900" y="245269"/>
                  </a:lnTo>
                  <a:lnTo>
                    <a:pt x="383381" y="250031"/>
                  </a:lnTo>
                  <a:lnTo>
                    <a:pt x="450056" y="245269"/>
                  </a:lnTo>
                  <a:lnTo>
                    <a:pt x="664368" y="209550"/>
                  </a:lnTo>
                  <a:lnTo>
                    <a:pt x="971550" y="161925"/>
                  </a:lnTo>
                  <a:lnTo>
                    <a:pt x="1231106" y="114300"/>
                  </a:lnTo>
                  <a:lnTo>
                    <a:pt x="1393031" y="92869"/>
                  </a:lnTo>
                  <a:lnTo>
                    <a:pt x="1457325" y="78581"/>
                  </a:lnTo>
                  <a:lnTo>
                    <a:pt x="1528762" y="57150"/>
                  </a:lnTo>
                  <a:lnTo>
                    <a:pt x="1588293" y="30956"/>
                  </a:lnTo>
                  <a:lnTo>
                    <a:pt x="1626393" y="14288"/>
                  </a:lnTo>
                  <a:lnTo>
                    <a:pt x="1666875" y="4763"/>
                  </a:lnTo>
                  <a:lnTo>
                    <a:pt x="1707356" y="0"/>
                  </a:lnTo>
                  <a:lnTo>
                    <a:pt x="1769268" y="4763"/>
                  </a:lnTo>
                  <a:lnTo>
                    <a:pt x="1828800" y="21431"/>
                  </a:lnTo>
                  <a:lnTo>
                    <a:pt x="1878806" y="47625"/>
                  </a:lnTo>
                  <a:lnTo>
                    <a:pt x="1916906" y="78581"/>
                  </a:lnTo>
                  <a:lnTo>
                    <a:pt x="1947862" y="109538"/>
                  </a:lnTo>
                  <a:lnTo>
                    <a:pt x="1969293" y="135731"/>
                  </a:lnTo>
                  <a:lnTo>
                    <a:pt x="1976437" y="159544"/>
                  </a:lnTo>
                  <a:lnTo>
                    <a:pt x="1978818" y="185738"/>
                  </a:lnTo>
                  <a:lnTo>
                    <a:pt x="1964531" y="214313"/>
                  </a:lnTo>
                  <a:lnTo>
                    <a:pt x="1935956" y="228600"/>
                  </a:lnTo>
                  <a:lnTo>
                    <a:pt x="1859756" y="242888"/>
                  </a:lnTo>
                  <a:lnTo>
                    <a:pt x="148351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6C6348B-80AE-CD4E-85A1-8135435A24A1}"/>
                </a:ext>
              </a:extLst>
            </p:cNvPr>
            <p:cNvSpPr/>
            <p:nvPr/>
          </p:nvSpPr>
          <p:spPr>
            <a:xfrm>
              <a:off x="4294188" y="1839913"/>
              <a:ext cx="2401887" cy="495300"/>
            </a:xfrm>
            <a:custGeom>
              <a:avLst/>
              <a:gdLst>
                <a:gd name="connsiteX0" fmla="*/ 1697831 w 2402681"/>
                <a:gd name="connsiteY0" fmla="*/ 307182 h 495300"/>
                <a:gd name="connsiteX1" fmla="*/ 1243012 w 2402681"/>
                <a:gd name="connsiteY1" fmla="*/ 361950 h 495300"/>
                <a:gd name="connsiteX2" fmla="*/ 947737 w 2402681"/>
                <a:gd name="connsiteY2" fmla="*/ 407194 h 495300"/>
                <a:gd name="connsiteX3" fmla="*/ 747712 w 2402681"/>
                <a:gd name="connsiteY3" fmla="*/ 440532 h 495300"/>
                <a:gd name="connsiteX4" fmla="*/ 483394 w 2402681"/>
                <a:gd name="connsiteY4" fmla="*/ 488157 h 495300"/>
                <a:gd name="connsiteX5" fmla="*/ 442912 w 2402681"/>
                <a:gd name="connsiteY5" fmla="*/ 492919 h 495300"/>
                <a:gd name="connsiteX6" fmla="*/ 414337 w 2402681"/>
                <a:gd name="connsiteY6" fmla="*/ 495300 h 495300"/>
                <a:gd name="connsiteX7" fmla="*/ 388144 w 2402681"/>
                <a:gd name="connsiteY7" fmla="*/ 495300 h 495300"/>
                <a:gd name="connsiteX8" fmla="*/ 342900 w 2402681"/>
                <a:gd name="connsiteY8" fmla="*/ 488157 h 495300"/>
                <a:gd name="connsiteX9" fmla="*/ 302419 w 2402681"/>
                <a:gd name="connsiteY9" fmla="*/ 466725 h 495300"/>
                <a:gd name="connsiteX10" fmla="*/ 226219 w 2402681"/>
                <a:gd name="connsiteY10" fmla="*/ 414338 h 495300"/>
                <a:gd name="connsiteX11" fmla="*/ 138112 w 2402681"/>
                <a:gd name="connsiteY11" fmla="*/ 342900 h 495300"/>
                <a:gd name="connsiteX12" fmla="*/ 47625 w 2402681"/>
                <a:gd name="connsiteY12" fmla="*/ 259557 h 495300"/>
                <a:gd name="connsiteX13" fmla="*/ 4762 w 2402681"/>
                <a:gd name="connsiteY13" fmla="*/ 211932 h 495300"/>
                <a:gd name="connsiteX14" fmla="*/ 0 w 2402681"/>
                <a:gd name="connsiteY14" fmla="*/ 188119 h 495300"/>
                <a:gd name="connsiteX15" fmla="*/ 4762 w 2402681"/>
                <a:gd name="connsiteY15" fmla="*/ 166688 h 495300"/>
                <a:gd name="connsiteX16" fmla="*/ 19050 w 2402681"/>
                <a:gd name="connsiteY16" fmla="*/ 159544 h 495300"/>
                <a:gd name="connsiteX17" fmla="*/ 45244 w 2402681"/>
                <a:gd name="connsiteY17" fmla="*/ 157163 h 495300"/>
                <a:gd name="connsiteX18" fmla="*/ 78581 w 2402681"/>
                <a:gd name="connsiteY18" fmla="*/ 171450 h 495300"/>
                <a:gd name="connsiteX19" fmla="*/ 130969 w 2402681"/>
                <a:gd name="connsiteY19" fmla="*/ 204788 h 495300"/>
                <a:gd name="connsiteX20" fmla="*/ 190500 w 2402681"/>
                <a:gd name="connsiteY20" fmla="*/ 233363 h 495300"/>
                <a:gd name="connsiteX21" fmla="*/ 261937 w 2402681"/>
                <a:gd name="connsiteY21" fmla="*/ 254794 h 495300"/>
                <a:gd name="connsiteX22" fmla="*/ 328612 w 2402681"/>
                <a:gd name="connsiteY22" fmla="*/ 266700 h 495300"/>
                <a:gd name="connsiteX23" fmla="*/ 404812 w 2402681"/>
                <a:gd name="connsiteY23" fmla="*/ 273844 h 495300"/>
                <a:gd name="connsiteX24" fmla="*/ 497681 w 2402681"/>
                <a:gd name="connsiteY24" fmla="*/ 269082 h 495300"/>
                <a:gd name="connsiteX25" fmla="*/ 859631 w 2402681"/>
                <a:gd name="connsiteY25" fmla="*/ 230982 h 495300"/>
                <a:gd name="connsiteX26" fmla="*/ 1231106 w 2402681"/>
                <a:gd name="connsiteY26" fmla="*/ 176213 h 495300"/>
                <a:gd name="connsiteX27" fmla="*/ 1590675 w 2402681"/>
                <a:gd name="connsiteY27" fmla="*/ 114300 h 495300"/>
                <a:gd name="connsiteX28" fmla="*/ 1845469 w 2402681"/>
                <a:gd name="connsiteY28" fmla="*/ 66675 h 495300"/>
                <a:gd name="connsiteX29" fmla="*/ 1885950 w 2402681"/>
                <a:gd name="connsiteY29" fmla="*/ 45244 h 495300"/>
                <a:gd name="connsiteX30" fmla="*/ 1940719 w 2402681"/>
                <a:gd name="connsiteY30" fmla="*/ 21432 h 495300"/>
                <a:gd name="connsiteX31" fmla="*/ 1993106 w 2402681"/>
                <a:gd name="connsiteY31" fmla="*/ 7144 h 495300"/>
                <a:gd name="connsiteX32" fmla="*/ 2043112 w 2402681"/>
                <a:gd name="connsiteY32" fmla="*/ 0 h 495300"/>
                <a:gd name="connsiteX33" fmla="*/ 2135981 w 2402681"/>
                <a:gd name="connsiteY33" fmla="*/ 7144 h 495300"/>
                <a:gd name="connsiteX34" fmla="*/ 2221706 w 2402681"/>
                <a:gd name="connsiteY34" fmla="*/ 23813 h 495300"/>
                <a:gd name="connsiteX35" fmla="*/ 2297906 w 2402681"/>
                <a:gd name="connsiteY35" fmla="*/ 54769 h 495300"/>
                <a:gd name="connsiteX36" fmla="*/ 2338387 w 2402681"/>
                <a:gd name="connsiteY36" fmla="*/ 80963 h 495300"/>
                <a:gd name="connsiteX37" fmla="*/ 2362200 w 2402681"/>
                <a:gd name="connsiteY37" fmla="*/ 102394 h 495300"/>
                <a:gd name="connsiteX38" fmla="*/ 2381250 w 2402681"/>
                <a:gd name="connsiteY38" fmla="*/ 126207 h 495300"/>
                <a:gd name="connsiteX39" fmla="*/ 2395537 w 2402681"/>
                <a:gd name="connsiteY39" fmla="*/ 154782 h 495300"/>
                <a:gd name="connsiteX40" fmla="*/ 2402681 w 2402681"/>
                <a:gd name="connsiteY40" fmla="*/ 178594 h 495300"/>
                <a:gd name="connsiteX41" fmla="*/ 2400300 w 2402681"/>
                <a:gd name="connsiteY41" fmla="*/ 211932 h 495300"/>
                <a:gd name="connsiteX42" fmla="*/ 2386012 w 2402681"/>
                <a:gd name="connsiteY42" fmla="*/ 235744 h 495300"/>
                <a:gd name="connsiteX43" fmla="*/ 2357437 w 2402681"/>
                <a:gd name="connsiteY43" fmla="*/ 259557 h 495300"/>
                <a:gd name="connsiteX44" fmla="*/ 2316956 w 2402681"/>
                <a:gd name="connsiteY44" fmla="*/ 273844 h 495300"/>
                <a:gd name="connsiteX45" fmla="*/ 2250281 w 2402681"/>
                <a:gd name="connsiteY45" fmla="*/ 283369 h 495300"/>
                <a:gd name="connsiteX46" fmla="*/ 2121694 w 2402681"/>
                <a:gd name="connsiteY46" fmla="*/ 290513 h 495300"/>
                <a:gd name="connsiteX47" fmla="*/ 1955006 w 2402681"/>
                <a:gd name="connsiteY47" fmla="*/ 292894 h 495300"/>
                <a:gd name="connsiteX48" fmla="*/ 1697831 w 2402681"/>
                <a:gd name="connsiteY48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02681" h="495300">
                  <a:moveTo>
                    <a:pt x="1697831" y="307182"/>
                  </a:moveTo>
                  <a:lnTo>
                    <a:pt x="1243012" y="361950"/>
                  </a:lnTo>
                  <a:lnTo>
                    <a:pt x="947737" y="407194"/>
                  </a:lnTo>
                  <a:lnTo>
                    <a:pt x="747712" y="440532"/>
                  </a:lnTo>
                  <a:lnTo>
                    <a:pt x="483394" y="488157"/>
                  </a:lnTo>
                  <a:lnTo>
                    <a:pt x="442912" y="492919"/>
                  </a:lnTo>
                  <a:lnTo>
                    <a:pt x="414337" y="495300"/>
                  </a:lnTo>
                  <a:lnTo>
                    <a:pt x="388144" y="495300"/>
                  </a:lnTo>
                  <a:lnTo>
                    <a:pt x="342900" y="488157"/>
                  </a:lnTo>
                  <a:lnTo>
                    <a:pt x="302419" y="466725"/>
                  </a:lnTo>
                  <a:lnTo>
                    <a:pt x="226219" y="414338"/>
                  </a:lnTo>
                  <a:lnTo>
                    <a:pt x="138112" y="342900"/>
                  </a:lnTo>
                  <a:lnTo>
                    <a:pt x="47625" y="259557"/>
                  </a:lnTo>
                  <a:lnTo>
                    <a:pt x="4762" y="211932"/>
                  </a:lnTo>
                  <a:lnTo>
                    <a:pt x="0" y="188119"/>
                  </a:lnTo>
                  <a:lnTo>
                    <a:pt x="4762" y="166688"/>
                  </a:lnTo>
                  <a:lnTo>
                    <a:pt x="19050" y="159544"/>
                  </a:lnTo>
                  <a:lnTo>
                    <a:pt x="45244" y="157163"/>
                  </a:lnTo>
                  <a:lnTo>
                    <a:pt x="78581" y="171450"/>
                  </a:lnTo>
                  <a:lnTo>
                    <a:pt x="130969" y="204788"/>
                  </a:lnTo>
                  <a:lnTo>
                    <a:pt x="190500" y="233363"/>
                  </a:lnTo>
                  <a:lnTo>
                    <a:pt x="261937" y="254794"/>
                  </a:lnTo>
                  <a:lnTo>
                    <a:pt x="328612" y="266700"/>
                  </a:lnTo>
                  <a:lnTo>
                    <a:pt x="404812" y="273844"/>
                  </a:lnTo>
                  <a:lnTo>
                    <a:pt x="497681" y="269082"/>
                  </a:lnTo>
                  <a:lnTo>
                    <a:pt x="859631" y="230982"/>
                  </a:lnTo>
                  <a:lnTo>
                    <a:pt x="1231106" y="176213"/>
                  </a:lnTo>
                  <a:lnTo>
                    <a:pt x="1590675" y="114300"/>
                  </a:lnTo>
                  <a:lnTo>
                    <a:pt x="1845469" y="66675"/>
                  </a:lnTo>
                  <a:lnTo>
                    <a:pt x="1885950" y="45244"/>
                  </a:lnTo>
                  <a:lnTo>
                    <a:pt x="1940719" y="21432"/>
                  </a:lnTo>
                  <a:lnTo>
                    <a:pt x="1993106" y="7144"/>
                  </a:lnTo>
                  <a:lnTo>
                    <a:pt x="2043112" y="0"/>
                  </a:lnTo>
                  <a:lnTo>
                    <a:pt x="2135981" y="7144"/>
                  </a:lnTo>
                  <a:lnTo>
                    <a:pt x="2221706" y="23813"/>
                  </a:lnTo>
                  <a:lnTo>
                    <a:pt x="2297906" y="54769"/>
                  </a:lnTo>
                  <a:lnTo>
                    <a:pt x="2338387" y="80963"/>
                  </a:lnTo>
                  <a:lnTo>
                    <a:pt x="2362200" y="102394"/>
                  </a:lnTo>
                  <a:lnTo>
                    <a:pt x="2381250" y="126207"/>
                  </a:lnTo>
                  <a:lnTo>
                    <a:pt x="2395537" y="154782"/>
                  </a:lnTo>
                  <a:lnTo>
                    <a:pt x="2402681" y="178594"/>
                  </a:lnTo>
                  <a:lnTo>
                    <a:pt x="2400300" y="211932"/>
                  </a:lnTo>
                  <a:lnTo>
                    <a:pt x="2386012" y="235744"/>
                  </a:lnTo>
                  <a:lnTo>
                    <a:pt x="2357437" y="259557"/>
                  </a:lnTo>
                  <a:lnTo>
                    <a:pt x="2316956" y="273844"/>
                  </a:lnTo>
                  <a:lnTo>
                    <a:pt x="2250281" y="283369"/>
                  </a:lnTo>
                  <a:lnTo>
                    <a:pt x="2121694" y="290513"/>
                  </a:lnTo>
                  <a:lnTo>
                    <a:pt x="1955006" y="292894"/>
                  </a:lnTo>
                  <a:lnTo>
                    <a:pt x="169783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F074FF0-999B-8B4D-90EE-0406B8AAD1B1}"/>
                </a:ext>
              </a:extLst>
            </p:cNvPr>
            <p:cNvSpPr/>
            <p:nvPr/>
          </p:nvSpPr>
          <p:spPr>
            <a:xfrm>
              <a:off x="4191000" y="3716338"/>
              <a:ext cx="385763" cy="882650"/>
            </a:xfrm>
            <a:custGeom>
              <a:avLst/>
              <a:gdLst>
                <a:gd name="connsiteX0" fmla="*/ 128588 w 385763"/>
                <a:gd name="connsiteY0" fmla="*/ 535782 h 881063"/>
                <a:gd name="connsiteX1" fmla="*/ 121444 w 385763"/>
                <a:gd name="connsiteY1" fmla="*/ 316707 h 881063"/>
                <a:gd name="connsiteX2" fmla="*/ 116681 w 385763"/>
                <a:gd name="connsiteY2" fmla="*/ 259557 h 881063"/>
                <a:gd name="connsiteX3" fmla="*/ 109538 w 385763"/>
                <a:gd name="connsiteY3" fmla="*/ 209550 h 881063"/>
                <a:gd name="connsiteX4" fmla="*/ 97631 w 385763"/>
                <a:gd name="connsiteY4" fmla="*/ 169069 h 881063"/>
                <a:gd name="connsiteX5" fmla="*/ 80963 w 385763"/>
                <a:gd name="connsiteY5" fmla="*/ 130969 h 881063"/>
                <a:gd name="connsiteX6" fmla="*/ 59531 w 385763"/>
                <a:gd name="connsiteY6" fmla="*/ 92869 h 881063"/>
                <a:gd name="connsiteX7" fmla="*/ 28575 w 385763"/>
                <a:gd name="connsiteY7" fmla="*/ 66675 h 881063"/>
                <a:gd name="connsiteX8" fmla="*/ 9525 w 385763"/>
                <a:gd name="connsiteY8" fmla="*/ 52388 h 881063"/>
                <a:gd name="connsiteX9" fmla="*/ 0 w 385763"/>
                <a:gd name="connsiteY9" fmla="*/ 38100 h 881063"/>
                <a:gd name="connsiteX10" fmla="*/ 4763 w 385763"/>
                <a:gd name="connsiteY10" fmla="*/ 19050 h 881063"/>
                <a:gd name="connsiteX11" fmla="*/ 30956 w 385763"/>
                <a:gd name="connsiteY11" fmla="*/ 2382 h 881063"/>
                <a:gd name="connsiteX12" fmla="*/ 92869 w 385763"/>
                <a:gd name="connsiteY12" fmla="*/ 0 h 881063"/>
                <a:gd name="connsiteX13" fmla="*/ 190500 w 385763"/>
                <a:gd name="connsiteY13" fmla="*/ 14288 h 881063"/>
                <a:gd name="connsiteX14" fmla="*/ 230981 w 385763"/>
                <a:gd name="connsiteY14" fmla="*/ 26194 h 881063"/>
                <a:gd name="connsiteX15" fmla="*/ 285750 w 385763"/>
                <a:gd name="connsiteY15" fmla="*/ 166688 h 881063"/>
                <a:gd name="connsiteX16" fmla="*/ 352425 w 385763"/>
                <a:gd name="connsiteY16" fmla="*/ 616744 h 881063"/>
                <a:gd name="connsiteX17" fmla="*/ 385763 w 385763"/>
                <a:gd name="connsiteY17" fmla="*/ 778669 h 881063"/>
                <a:gd name="connsiteX18" fmla="*/ 321469 w 385763"/>
                <a:gd name="connsiteY18" fmla="*/ 859632 h 881063"/>
                <a:gd name="connsiteX19" fmla="*/ 297656 w 385763"/>
                <a:gd name="connsiteY19" fmla="*/ 881063 h 881063"/>
                <a:gd name="connsiteX20" fmla="*/ 271463 w 385763"/>
                <a:gd name="connsiteY20" fmla="*/ 881063 h 881063"/>
                <a:gd name="connsiteX21" fmla="*/ 235744 w 385763"/>
                <a:gd name="connsiteY21" fmla="*/ 869157 h 881063"/>
                <a:gd name="connsiteX22" fmla="*/ 209550 w 385763"/>
                <a:gd name="connsiteY22" fmla="*/ 850107 h 881063"/>
                <a:gd name="connsiteX23" fmla="*/ 180975 w 385763"/>
                <a:gd name="connsiteY23" fmla="*/ 819150 h 881063"/>
                <a:gd name="connsiteX24" fmla="*/ 159544 w 385763"/>
                <a:gd name="connsiteY24" fmla="*/ 778669 h 881063"/>
                <a:gd name="connsiteX25" fmla="*/ 140494 w 385763"/>
                <a:gd name="connsiteY25" fmla="*/ 723900 h 881063"/>
                <a:gd name="connsiteX26" fmla="*/ 130969 w 385763"/>
                <a:gd name="connsiteY26" fmla="*/ 664369 h 881063"/>
                <a:gd name="connsiteX27" fmla="*/ 128588 w 385763"/>
                <a:gd name="connsiteY27" fmla="*/ 535782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763" h="881063">
                  <a:moveTo>
                    <a:pt x="128588" y="535782"/>
                  </a:moveTo>
                  <a:lnTo>
                    <a:pt x="121444" y="316707"/>
                  </a:lnTo>
                  <a:lnTo>
                    <a:pt x="116681" y="259557"/>
                  </a:lnTo>
                  <a:lnTo>
                    <a:pt x="109538" y="209550"/>
                  </a:lnTo>
                  <a:lnTo>
                    <a:pt x="97631" y="169069"/>
                  </a:lnTo>
                  <a:lnTo>
                    <a:pt x="80963" y="130969"/>
                  </a:lnTo>
                  <a:lnTo>
                    <a:pt x="59531" y="92869"/>
                  </a:lnTo>
                  <a:lnTo>
                    <a:pt x="28575" y="66675"/>
                  </a:lnTo>
                  <a:lnTo>
                    <a:pt x="9525" y="52388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30956" y="2382"/>
                  </a:lnTo>
                  <a:lnTo>
                    <a:pt x="92869" y="0"/>
                  </a:lnTo>
                  <a:lnTo>
                    <a:pt x="190500" y="14288"/>
                  </a:lnTo>
                  <a:lnTo>
                    <a:pt x="230981" y="26194"/>
                  </a:lnTo>
                  <a:lnTo>
                    <a:pt x="285750" y="166688"/>
                  </a:lnTo>
                  <a:lnTo>
                    <a:pt x="352425" y="616744"/>
                  </a:lnTo>
                  <a:lnTo>
                    <a:pt x="385763" y="778669"/>
                  </a:lnTo>
                  <a:lnTo>
                    <a:pt x="321469" y="859632"/>
                  </a:lnTo>
                  <a:lnTo>
                    <a:pt x="297656" y="881063"/>
                  </a:lnTo>
                  <a:lnTo>
                    <a:pt x="271463" y="881063"/>
                  </a:lnTo>
                  <a:lnTo>
                    <a:pt x="235744" y="869157"/>
                  </a:lnTo>
                  <a:lnTo>
                    <a:pt x="209550" y="850107"/>
                  </a:lnTo>
                  <a:lnTo>
                    <a:pt x="180975" y="819150"/>
                  </a:lnTo>
                  <a:lnTo>
                    <a:pt x="159544" y="778669"/>
                  </a:lnTo>
                  <a:lnTo>
                    <a:pt x="140494" y="723900"/>
                  </a:lnTo>
                  <a:lnTo>
                    <a:pt x="130969" y="664369"/>
                  </a:lnTo>
                  <a:cubicBezTo>
                    <a:pt x="130175" y="621507"/>
                    <a:pt x="129382" y="578644"/>
                    <a:pt x="128588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282A2DD-9FD9-264B-A152-2550AD91D616}"/>
                </a:ext>
              </a:extLst>
            </p:cNvPr>
            <p:cNvSpPr/>
            <p:nvPr/>
          </p:nvSpPr>
          <p:spPr>
            <a:xfrm>
              <a:off x="3986213" y="5148263"/>
              <a:ext cx="3084512" cy="501650"/>
            </a:xfrm>
            <a:custGeom>
              <a:avLst/>
              <a:gdLst>
                <a:gd name="connsiteX0" fmla="*/ 1455964 w 3083378"/>
                <a:gd name="connsiteY0" fmla="*/ 337457 h 500743"/>
                <a:gd name="connsiteX1" fmla="*/ 987878 w 3083378"/>
                <a:gd name="connsiteY1" fmla="*/ 402771 h 500743"/>
                <a:gd name="connsiteX2" fmla="*/ 664028 w 3083378"/>
                <a:gd name="connsiteY2" fmla="*/ 454478 h 500743"/>
                <a:gd name="connsiteX3" fmla="*/ 574221 w 3083378"/>
                <a:gd name="connsiteY3" fmla="*/ 468086 h 500743"/>
                <a:gd name="connsiteX4" fmla="*/ 530678 w 3083378"/>
                <a:gd name="connsiteY4" fmla="*/ 489857 h 500743"/>
                <a:gd name="connsiteX5" fmla="*/ 508907 w 3083378"/>
                <a:gd name="connsiteY5" fmla="*/ 498021 h 500743"/>
                <a:gd name="connsiteX6" fmla="*/ 487136 w 3083378"/>
                <a:gd name="connsiteY6" fmla="*/ 500743 h 500743"/>
                <a:gd name="connsiteX7" fmla="*/ 454478 w 3083378"/>
                <a:gd name="connsiteY7" fmla="*/ 498021 h 500743"/>
                <a:gd name="connsiteX8" fmla="*/ 408214 w 3083378"/>
                <a:gd name="connsiteY8" fmla="*/ 487136 h 500743"/>
                <a:gd name="connsiteX9" fmla="*/ 329293 w 3083378"/>
                <a:gd name="connsiteY9" fmla="*/ 457200 h 500743"/>
                <a:gd name="connsiteX10" fmla="*/ 174171 w 3083378"/>
                <a:gd name="connsiteY10" fmla="*/ 383721 h 500743"/>
                <a:gd name="connsiteX11" fmla="*/ 70757 w 3083378"/>
                <a:gd name="connsiteY11" fmla="*/ 318407 h 500743"/>
                <a:gd name="connsiteX12" fmla="*/ 27214 w 3083378"/>
                <a:gd name="connsiteY12" fmla="*/ 285750 h 500743"/>
                <a:gd name="connsiteX13" fmla="*/ 8164 w 3083378"/>
                <a:gd name="connsiteY13" fmla="*/ 258536 h 500743"/>
                <a:gd name="connsiteX14" fmla="*/ 0 w 3083378"/>
                <a:gd name="connsiteY14" fmla="*/ 231321 h 500743"/>
                <a:gd name="connsiteX15" fmla="*/ 5443 w 3083378"/>
                <a:gd name="connsiteY15" fmla="*/ 217714 h 500743"/>
                <a:gd name="connsiteX16" fmla="*/ 24493 w 3083378"/>
                <a:gd name="connsiteY16" fmla="*/ 204107 h 500743"/>
                <a:gd name="connsiteX17" fmla="*/ 73478 w 3083378"/>
                <a:gd name="connsiteY17" fmla="*/ 201386 h 500743"/>
                <a:gd name="connsiteX18" fmla="*/ 146957 w 3083378"/>
                <a:gd name="connsiteY18" fmla="*/ 217714 h 500743"/>
                <a:gd name="connsiteX19" fmla="*/ 269421 w 3083378"/>
                <a:gd name="connsiteY19" fmla="*/ 253093 h 500743"/>
                <a:gd name="connsiteX20" fmla="*/ 332014 w 3083378"/>
                <a:gd name="connsiteY20" fmla="*/ 266700 h 500743"/>
                <a:gd name="connsiteX21" fmla="*/ 397328 w 3083378"/>
                <a:gd name="connsiteY21" fmla="*/ 269421 h 500743"/>
                <a:gd name="connsiteX22" fmla="*/ 468086 w 3083378"/>
                <a:gd name="connsiteY22" fmla="*/ 261257 h 500743"/>
                <a:gd name="connsiteX23" fmla="*/ 669471 w 3083378"/>
                <a:gd name="connsiteY23" fmla="*/ 234043 h 500743"/>
                <a:gd name="connsiteX24" fmla="*/ 1205593 w 3083378"/>
                <a:gd name="connsiteY24" fmla="*/ 179614 h 500743"/>
                <a:gd name="connsiteX25" fmla="*/ 1880507 w 3083378"/>
                <a:gd name="connsiteY25" fmla="*/ 108857 h 500743"/>
                <a:gd name="connsiteX26" fmla="*/ 2397578 w 3083378"/>
                <a:gd name="connsiteY26" fmla="*/ 57150 h 500743"/>
                <a:gd name="connsiteX27" fmla="*/ 2533650 w 3083378"/>
                <a:gd name="connsiteY27" fmla="*/ 43543 h 500743"/>
                <a:gd name="connsiteX28" fmla="*/ 2590800 w 3083378"/>
                <a:gd name="connsiteY28" fmla="*/ 21771 h 500743"/>
                <a:gd name="connsiteX29" fmla="*/ 2647950 w 3083378"/>
                <a:gd name="connsiteY29" fmla="*/ 5443 h 500743"/>
                <a:gd name="connsiteX30" fmla="*/ 2705100 w 3083378"/>
                <a:gd name="connsiteY30" fmla="*/ 0 h 500743"/>
                <a:gd name="connsiteX31" fmla="*/ 2773136 w 3083378"/>
                <a:gd name="connsiteY31" fmla="*/ 5443 h 500743"/>
                <a:gd name="connsiteX32" fmla="*/ 2852057 w 3083378"/>
                <a:gd name="connsiteY32" fmla="*/ 27214 h 500743"/>
                <a:gd name="connsiteX33" fmla="*/ 2922814 w 3083378"/>
                <a:gd name="connsiteY33" fmla="*/ 59871 h 500743"/>
                <a:gd name="connsiteX34" fmla="*/ 3001736 w 3083378"/>
                <a:gd name="connsiteY34" fmla="*/ 108857 h 500743"/>
                <a:gd name="connsiteX35" fmla="*/ 3045278 w 3083378"/>
                <a:gd name="connsiteY35" fmla="*/ 144236 h 500743"/>
                <a:gd name="connsiteX36" fmla="*/ 3064328 w 3083378"/>
                <a:gd name="connsiteY36" fmla="*/ 174171 h 500743"/>
                <a:gd name="connsiteX37" fmla="*/ 3077936 w 3083378"/>
                <a:gd name="connsiteY37" fmla="*/ 206828 h 500743"/>
                <a:gd name="connsiteX38" fmla="*/ 3083378 w 3083378"/>
                <a:gd name="connsiteY38" fmla="*/ 244928 h 500743"/>
                <a:gd name="connsiteX39" fmla="*/ 3072493 w 3083378"/>
                <a:gd name="connsiteY39" fmla="*/ 280307 h 500743"/>
                <a:gd name="connsiteX40" fmla="*/ 3042557 w 3083378"/>
                <a:gd name="connsiteY40" fmla="*/ 304800 h 500743"/>
                <a:gd name="connsiteX41" fmla="*/ 3007178 w 3083378"/>
                <a:gd name="connsiteY41" fmla="*/ 312964 h 500743"/>
                <a:gd name="connsiteX42" fmla="*/ 2903764 w 3083378"/>
                <a:gd name="connsiteY42" fmla="*/ 310243 h 500743"/>
                <a:gd name="connsiteX43" fmla="*/ 2593521 w 3083378"/>
                <a:gd name="connsiteY43" fmla="*/ 291193 h 500743"/>
                <a:gd name="connsiteX44" fmla="*/ 2280557 w 3083378"/>
                <a:gd name="connsiteY44" fmla="*/ 291193 h 500743"/>
                <a:gd name="connsiteX45" fmla="*/ 2035628 w 3083378"/>
                <a:gd name="connsiteY45" fmla="*/ 293914 h 500743"/>
                <a:gd name="connsiteX46" fmla="*/ 1793421 w 3083378"/>
                <a:gd name="connsiteY46" fmla="*/ 307521 h 500743"/>
                <a:gd name="connsiteX47" fmla="*/ 1455964 w 3083378"/>
                <a:gd name="connsiteY47" fmla="*/ 337457 h 5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83378" h="500743">
                  <a:moveTo>
                    <a:pt x="1455964" y="337457"/>
                  </a:moveTo>
                  <a:lnTo>
                    <a:pt x="987878" y="402771"/>
                  </a:lnTo>
                  <a:lnTo>
                    <a:pt x="664028" y="454478"/>
                  </a:lnTo>
                  <a:lnTo>
                    <a:pt x="574221" y="468086"/>
                  </a:lnTo>
                  <a:lnTo>
                    <a:pt x="530678" y="489857"/>
                  </a:lnTo>
                  <a:lnTo>
                    <a:pt x="508907" y="498021"/>
                  </a:lnTo>
                  <a:lnTo>
                    <a:pt x="487136" y="500743"/>
                  </a:lnTo>
                  <a:lnTo>
                    <a:pt x="454478" y="498021"/>
                  </a:lnTo>
                  <a:lnTo>
                    <a:pt x="408214" y="487136"/>
                  </a:lnTo>
                  <a:lnTo>
                    <a:pt x="329293" y="457200"/>
                  </a:lnTo>
                  <a:lnTo>
                    <a:pt x="174171" y="383721"/>
                  </a:lnTo>
                  <a:lnTo>
                    <a:pt x="70757" y="318407"/>
                  </a:lnTo>
                  <a:lnTo>
                    <a:pt x="27214" y="285750"/>
                  </a:lnTo>
                  <a:lnTo>
                    <a:pt x="8164" y="258536"/>
                  </a:lnTo>
                  <a:lnTo>
                    <a:pt x="0" y="231321"/>
                  </a:lnTo>
                  <a:lnTo>
                    <a:pt x="5443" y="217714"/>
                  </a:lnTo>
                  <a:lnTo>
                    <a:pt x="24493" y="204107"/>
                  </a:lnTo>
                  <a:lnTo>
                    <a:pt x="73478" y="201386"/>
                  </a:lnTo>
                  <a:lnTo>
                    <a:pt x="146957" y="217714"/>
                  </a:lnTo>
                  <a:lnTo>
                    <a:pt x="269421" y="253093"/>
                  </a:lnTo>
                  <a:lnTo>
                    <a:pt x="332014" y="266700"/>
                  </a:lnTo>
                  <a:lnTo>
                    <a:pt x="397328" y="269421"/>
                  </a:lnTo>
                  <a:lnTo>
                    <a:pt x="468086" y="261257"/>
                  </a:lnTo>
                  <a:lnTo>
                    <a:pt x="669471" y="234043"/>
                  </a:lnTo>
                  <a:lnTo>
                    <a:pt x="1205593" y="179614"/>
                  </a:lnTo>
                  <a:lnTo>
                    <a:pt x="1880507" y="108857"/>
                  </a:lnTo>
                  <a:lnTo>
                    <a:pt x="2397578" y="57150"/>
                  </a:lnTo>
                  <a:lnTo>
                    <a:pt x="2533650" y="43543"/>
                  </a:lnTo>
                  <a:lnTo>
                    <a:pt x="2590800" y="21771"/>
                  </a:lnTo>
                  <a:lnTo>
                    <a:pt x="2647950" y="5443"/>
                  </a:lnTo>
                  <a:lnTo>
                    <a:pt x="2705100" y="0"/>
                  </a:lnTo>
                  <a:lnTo>
                    <a:pt x="2773136" y="5443"/>
                  </a:lnTo>
                  <a:lnTo>
                    <a:pt x="2852057" y="27214"/>
                  </a:lnTo>
                  <a:lnTo>
                    <a:pt x="2922814" y="59871"/>
                  </a:lnTo>
                  <a:lnTo>
                    <a:pt x="3001736" y="108857"/>
                  </a:lnTo>
                  <a:lnTo>
                    <a:pt x="3045278" y="144236"/>
                  </a:lnTo>
                  <a:lnTo>
                    <a:pt x="3064328" y="174171"/>
                  </a:lnTo>
                  <a:lnTo>
                    <a:pt x="3077936" y="206828"/>
                  </a:lnTo>
                  <a:lnTo>
                    <a:pt x="3083378" y="244928"/>
                  </a:lnTo>
                  <a:lnTo>
                    <a:pt x="3072493" y="280307"/>
                  </a:lnTo>
                  <a:lnTo>
                    <a:pt x="3042557" y="304800"/>
                  </a:lnTo>
                  <a:lnTo>
                    <a:pt x="3007178" y="312964"/>
                  </a:lnTo>
                  <a:lnTo>
                    <a:pt x="2903764" y="310243"/>
                  </a:lnTo>
                  <a:lnTo>
                    <a:pt x="2593521" y="291193"/>
                  </a:lnTo>
                  <a:lnTo>
                    <a:pt x="2280557" y="291193"/>
                  </a:lnTo>
                  <a:lnTo>
                    <a:pt x="2035628" y="293914"/>
                  </a:lnTo>
                  <a:lnTo>
                    <a:pt x="1793421" y="307521"/>
                  </a:lnTo>
                  <a:lnTo>
                    <a:pt x="1455964" y="337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D18EE31-AD70-2448-A38D-AF09C5DDBAD7}"/>
                </a:ext>
              </a:extLst>
            </p:cNvPr>
            <p:cNvSpPr/>
            <p:nvPr/>
          </p:nvSpPr>
          <p:spPr>
            <a:xfrm rot="16200000">
              <a:off x="1429544" y="3421857"/>
              <a:ext cx="4197350" cy="512762"/>
            </a:xfrm>
            <a:custGeom>
              <a:avLst/>
              <a:gdLst>
                <a:gd name="connsiteX0" fmla="*/ 1443975 w 4197767"/>
                <a:gd name="connsiteY0" fmla="*/ 402477 h 511923"/>
                <a:gd name="connsiteX1" fmla="*/ 1045028 w 4197767"/>
                <a:gd name="connsiteY1" fmla="*/ 391886 h 511923"/>
                <a:gd name="connsiteX2" fmla="*/ 699039 w 4197767"/>
                <a:gd name="connsiteY2" fmla="*/ 384825 h 511923"/>
                <a:gd name="connsiteX3" fmla="*/ 254196 w 4197767"/>
                <a:gd name="connsiteY3" fmla="*/ 381294 h 511923"/>
                <a:gd name="connsiteX4" fmla="*/ 141220 w 4197767"/>
                <a:gd name="connsiteY4" fmla="*/ 381294 h 511923"/>
                <a:gd name="connsiteX5" fmla="*/ 74140 w 4197767"/>
                <a:gd name="connsiteY5" fmla="*/ 370703 h 511923"/>
                <a:gd name="connsiteX6" fmla="*/ 38835 w 4197767"/>
                <a:gd name="connsiteY6" fmla="*/ 356581 h 511923"/>
                <a:gd name="connsiteX7" fmla="*/ 14122 w 4197767"/>
                <a:gd name="connsiteY7" fmla="*/ 328337 h 511923"/>
                <a:gd name="connsiteX8" fmla="*/ 0 w 4197767"/>
                <a:gd name="connsiteY8" fmla="*/ 282440 h 511923"/>
                <a:gd name="connsiteX9" fmla="*/ 7061 w 4197767"/>
                <a:gd name="connsiteY9" fmla="*/ 233013 h 511923"/>
                <a:gd name="connsiteX10" fmla="*/ 38835 w 4197767"/>
                <a:gd name="connsiteY10" fmla="*/ 187117 h 511923"/>
                <a:gd name="connsiteX11" fmla="*/ 84732 w 4197767"/>
                <a:gd name="connsiteY11" fmla="*/ 158873 h 511923"/>
                <a:gd name="connsiteX12" fmla="*/ 144750 w 4197767"/>
                <a:gd name="connsiteY12" fmla="*/ 137689 h 511923"/>
                <a:gd name="connsiteX13" fmla="*/ 250666 w 4197767"/>
                <a:gd name="connsiteY13" fmla="*/ 105915 h 511923"/>
                <a:gd name="connsiteX14" fmla="*/ 413069 w 4197767"/>
                <a:gd name="connsiteY14" fmla="*/ 67079 h 511923"/>
                <a:gd name="connsiteX15" fmla="*/ 511923 w 4197767"/>
                <a:gd name="connsiteY15" fmla="*/ 88262 h 511923"/>
                <a:gd name="connsiteX16" fmla="*/ 614307 w 4197767"/>
                <a:gd name="connsiteY16" fmla="*/ 105915 h 511923"/>
                <a:gd name="connsiteX17" fmla="*/ 759058 w 4197767"/>
                <a:gd name="connsiteY17" fmla="*/ 130628 h 511923"/>
                <a:gd name="connsiteX18" fmla="*/ 928522 w 4197767"/>
                <a:gd name="connsiteY18" fmla="*/ 151811 h 511923"/>
                <a:gd name="connsiteX19" fmla="*/ 1140352 w 4197767"/>
                <a:gd name="connsiteY19" fmla="*/ 165934 h 511923"/>
                <a:gd name="connsiteX20" fmla="*/ 1578134 w 4197767"/>
                <a:gd name="connsiteY20" fmla="*/ 176525 h 511923"/>
                <a:gd name="connsiteX21" fmla="*/ 2301887 w 4197767"/>
                <a:gd name="connsiteY21" fmla="*/ 176525 h 511923"/>
                <a:gd name="connsiteX22" fmla="*/ 3064476 w 4197767"/>
                <a:gd name="connsiteY22" fmla="*/ 197708 h 511923"/>
                <a:gd name="connsiteX23" fmla="*/ 3417526 w 4197767"/>
                <a:gd name="connsiteY23" fmla="*/ 201239 h 511923"/>
                <a:gd name="connsiteX24" fmla="*/ 3823533 w 4197767"/>
                <a:gd name="connsiteY24" fmla="*/ 201239 h 511923"/>
                <a:gd name="connsiteX25" fmla="*/ 3932979 w 4197767"/>
                <a:gd name="connsiteY25" fmla="*/ 197708 h 511923"/>
                <a:gd name="connsiteX26" fmla="*/ 3968284 w 4197767"/>
                <a:gd name="connsiteY26" fmla="*/ 190647 h 511923"/>
                <a:gd name="connsiteX27" fmla="*/ 4010650 w 4197767"/>
                <a:gd name="connsiteY27" fmla="*/ 169464 h 511923"/>
                <a:gd name="connsiteX28" fmla="*/ 4063608 w 4197767"/>
                <a:gd name="connsiteY28" fmla="*/ 123567 h 511923"/>
                <a:gd name="connsiteX29" fmla="*/ 4084791 w 4197767"/>
                <a:gd name="connsiteY29" fmla="*/ 81201 h 511923"/>
                <a:gd name="connsiteX30" fmla="*/ 4105974 w 4197767"/>
                <a:gd name="connsiteY30" fmla="*/ 38835 h 511923"/>
                <a:gd name="connsiteX31" fmla="*/ 4130687 w 4197767"/>
                <a:gd name="connsiteY31" fmla="*/ 14122 h 511923"/>
                <a:gd name="connsiteX32" fmla="*/ 4155401 w 4197767"/>
                <a:gd name="connsiteY32" fmla="*/ 0 h 511923"/>
                <a:gd name="connsiteX33" fmla="*/ 4180114 w 4197767"/>
                <a:gd name="connsiteY33" fmla="*/ 0 h 511923"/>
                <a:gd name="connsiteX34" fmla="*/ 4194236 w 4197767"/>
                <a:gd name="connsiteY34" fmla="*/ 17652 h 511923"/>
                <a:gd name="connsiteX35" fmla="*/ 4197767 w 4197767"/>
                <a:gd name="connsiteY35" fmla="*/ 38835 h 511923"/>
                <a:gd name="connsiteX36" fmla="*/ 4190706 w 4197767"/>
                <a:gd name="connsiteY36" fmla="*/ 105915 h 511923"/>
                <a:gd name="connsiteX37" fmla="*/ 4169523 w 4197767"/>
                <a:gd name="connsiteY37" fmla="*/ 187117 h 511923"/>
                <a:gd name="connsiteX38" fmla="*/ 4141279 w 4197767"/>
                <a:gd name="connsiteY38" fmla="*/ 271849 h 511923"/>
                <a:gd name="connsiteX39" fmla="*/ 4113035 w 4197767"/>
                <a:gd name="connsiteY39" fmla="*/ 345989 h 511923"/>
                <a:gd name="connsiteX40" fmla="*/ 4070669 w 4197767"/>
                <a:gd name="connsiteY40" fmla="*/ 416599 h 511923"/>
                <a:gd name="connsiteX41" fmla="*/ 4010650 w 4197767"/>
                <a:gd name="connsiteY41" fmla="*/ 483679 h 511923"/>
                <a:gd name="connsiteX42" fmla="*/ 3975345 w 4197767"/>
                <a:gd name="connsiteY42" fmla="*/ 508392 h 511923"/>
                <a:gd name="connsiteX43" fmla="*/ 3936510 w 4197767"/>
                <a:gd name="connsiteY43" fmla="*/ 511923 h 511923"/>
                <a:gd name="connsiteX44" fmla="*/ 3883552 w 4197767"/>
                <a:gd name="connsiteY44" fmla="*/ 508392 h 511923"/>
                <a:gd name="connsiteX45" fmla="*/ 3823533 w 4197767"/>
                <a:gd name="connsiteY45" fmla="*/ 497801 h 511923"/>
                <a:gd name="connsiteX46" fmla="*/ 3745862 w 4197767"/>
                <a:gd name="connsiteY46" fmla="*/ 480148 h 511923"/>
                <a:gd name="connsiteX47" fmla="*/ 3103311 w 4197767"/>
                <a:gd name="connsiteY47" fmla="*/ 444843 h 511923"/>
                <a:gd name="connsiteX48" fmla="*/ 2919725 w 4197767"/>
                <a:gd name="connsiteY48" fmla="*/ 427191 h 511923"/>
                <a:gd name="connsiteX49" fmla="*/ 2361906 w 4197767"/>
                <a:gd name="connsiteY49" fmla="*/ 416599 h 511923"/>
                <a:gd name="connsiteX50" fmla="*/ 1443975 w 4197767"/>
                <a:gd name="connsiteY50" fmla="*/ 402477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97767" h="511923">
                  <a:moveTo>
                    <a:pt x="1443975" y="402477"/>
                  </a:moveTo>
                  <a:lnTo>
                    <a:pt x="1045028" y="391886"/>
                  </a:lnTo>
                  <a:lnTo>
                    <a:pt x="699039" y="384825"/>
                  </a:lnTo>
                  <a:lnTo>
                    <a:pt x="254196" y="381294"/>
                  </a:lnTo>
                  <a:lnTo>
                    <a:pt x="141220" y="381294"/>
                  </a:lnTo>
                  <a:lnTo>
                    <a:pt x="74140" y="370703"/>
                  </a:lnTo>
                  <a:lnTo>
                    <a:pt x="38835" y="356581"/>
                  </a:lnTo>
                  <a:lnTo>
                    <a:pt x="14122" y="328337"/>
                  </a:lnTo>
                  <a:lnTo>
                    <a:pt x="0" y="282440"/>
                  </a:lnTo>
                  <a:lnTo>
                    <a:pt x="7061" y="233013"/>
                  </a:lnTo>
                  <a:lnTo>
                    <a:pt x="38835" y="187117"/>
                  </a:lnTo>
                  <a:lnTo>
                    <a:pt x="84732" y="158873"/>
                  </a:lnTo>
                  <a:lnTo>
                    <a:pt x="144750" y="137689"/>
                  </a:lnTo>
                  <a:lnTo>
                    <a:pt x="250666" y="105915"/>
                  </a:lnTo>
                  <a:lnTo>
                    <a:pt x="413069" y="67079"/>
                  </a:lnTo>
                  <a:lnTo>
                    <a:pt x="511923" y="88262"/>
                  </a:lnTo>
                  <a:lnTo>
                    <a:pt x="614307" y="105915"/>
                  </a:lnTo>
                  <a:lnTo>
                    <a:pt x="759058" y="130628"/>
                  </a:lnTo>
                  <a:lnTo>
                    <a:pt x="928522" y="151811"/>
                  </a:lnTo>
                  <a:lnTo>
                    <a:pt x="1140352" y="165934"/>
                  </a:lnTo>
                  <a:lnTo>
                    <a:pt x="1578134" y="176525"/>
                  </a:lnTo>
                  <a:lnTo>
                    <a:pt x="2301887" y="176525"/>
                  </a:lnTo>
                  <a:lnTo>
                    <a:pt x="3064476" y="197708"/>
                  </a:lnTo>
                  <a:lnTo>
                    <a:pt x="3417526" y="201239"/>
                  </a:lnTo>
                  <a:lnTo>
                    <a:pt x="3823533" y="201239"/>
                  </a:lnTo>
                  <a:lnTo>
                    <a:pt x="3932979" y="197708"/>
                  </a:lnTo>
                  <a:lnTo>
                    <a:pt x="3968284" y="190647"/>
                  </a:lnTo>
                  <a:lnTo>
                    <a:pt x="4010650" y="169464"/>
                  </a:lnTo>
                  <a:lnTo>
                    <a:pt x="4063608" y="123567"/>
                  </a:lnTo>
                  <a:lnTo>
                    <a:pt x="4084791" y="81201"/>
                  </a:lnTo>
                  <a:lnTo>
                    <a:pt x="4105974" y="38835"/>
                  </a:lnTo>
                  <a:lnTo>
                    <a:pt x="4130687" y="14122"/>
                  </a:lnTo>
                  <a:lnTo>
                    <a:pt x="4155401" y="0"/>
                  </a:lnTo>
                  <a:lnTo>
                    <a:pt x="4180114" y="0"/>
                  </a:lnTo>
                  <a:lnTo>
                    <a:pt x="4194236" y="17652"/>
                  </a:lnTo>
                  <a:lnTo>
                    <a:pt x="4197767" y="38835"/>
                  </a:lnTo>
                  <a:lnTo>
                    <a:pt x="4190706" y="105915"/>
                  </a:lnTo>
                  <a:lnTo>
                    <a:pt x="4169523" y="187117"/>
                  </a:lnTo>
                  <a:lnTo>
                    <a:pt x="4141279" y="271849"/>
                  </a:lnTo>
                  <a:lnTo>
                    <a:pt x="4113035" y="345989"/>
                  </a:lnTo>
                  <a:lnTo>
                    <a:pt x="4070669" y="416599"/>
                  </a:lnTo>
                  <a:lnTo>
                    <a:pt x="4010650" y="483679"/>
                  </a:lnTo>
                  <a:lnTo>
                    <a:pt x="3975345" y="508392"/>
                  </a:lnTo>
                  <a:lnTo>
                    <a:pt x="3936510" y="511923"/>
                  </a:lnTo>
                  <a:lnTo>
                    <a:pt x="3883552" y="508392"/>
                  </a:lnTo>
                  <a:lnTo>
                    <a:pt x="3823533" y="497801"/>
                  </a:lnTo>
                  <a:lnTo>
                    <a:pt x="3745862" y="480148"/>
                  </a:lnTo>
                  <a:lnTo>
                    <a:pt x="3103311" y="444843"/>
                  </a:lnTo>
                  <a:lnTo>
                    <a:pt x="2919725" y="427191"/>
                  </a:lnTo>
                  <a:lnTo>
                    <a:pt x="2361906" y="416599"/>
                  </a:lnTo>
                  <a:lnTo>
                    <a:pt x="1443975" y="4024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3A059D0-3D3E-144F-B004-0670875A8616}"/>
                </a:ext>
              </a:extLst>
            </p:cNvPr>
            <p:cNvSpPr/>
            <p:nvPr/>
          </p:nvSpPr>
          <p:spPr>
            <a:xfrm rot="16200000">
              <a:off x="2096294" y="3212306"/>
              <a:ext cx="1862138" cy="1057275"/>
            </a:xfrm>
            <a:custGeom>
              <a:avLst/>
              <a:gdLst>
                <a:gd name="connsiteX0" fmla="*/ 571500 w 1862138"/>
                <a:gd name="connsiteY0" fmla="*/ 533400 h 1057275"/>
                <a:gd name="connsiteX1" fmla="*/ 423863 w 1862138"/>
                <a:gd name="connsiteY1" fmla="*/ 431006 h 1057275"/>
                <a:gd name="connsiteX2" fmla="*/ 269081 w 1862138"/>
                <a:gd name="connsiteY2" fmla="*/ 304800 h 1057275"/>
                <a:gd name="connsiteX3" fmla="*/ 126206 w 1862138"/>
                <a:gd name="connsiteY3" fmla="*/ 169068 h 1057275"/>
                <a:gd name="connsiteX4" fmla="*/ 33338 w 1862138"/>
                <a:gd name="connsiteY4" fmla="*/ 85725 h 1057275"/>
                <a:gd name="connsiteX5" fmla="*/ 11906 w 1862138"/>
                <a:gd name="connsiteY5" fmla="*/ 61912 h 1057275"/>
                <a:gd name="connsiteX6" fmla="*/ 0 w 1862138"/>
                <a:gd name="connsiteY6" fmla="*/ 33337 h 1057275"/>
                <a:gd name="connsiteX7" fmla="*/ 0 w 1862138"/>
                <a:gd name="connsiteY7" fmla="*/ 14287 h 1057275"/>
                <a:gd name="connsiteX8" fmla="*/ 7144 w 1862138"/>
                <a:gd name="connsiteY8" fmla="*/ 2381 h 1057275"/>
                <a:gd name="connsiteX9" fmla="*/ 28575 w 1862138"/>
                <a:gd name="connsiteY9" fmla="*/ 0 h 1057275"/>
                <a:gd name="connsiteX10" fmla="*/ 69056 w 1862138"/>
                <a:gd name="connsiteY10" fmla="*/ 16668 h 1057275"/>
                <a:gd name="connsiteX11" fmla="*/ 233363 w 1862138"/>
                <a:gd name="connsiteY11" fmla="*/ 123825 h 1057275"/>
                <a:gd name="connsiteX12" fmla="*/ 452438 w 1862138"/>
                <a:gd name="connsiteY12" fmla="*/ 261937 h 1057275"/>
                <a:gd name="connsiteX13" fmla="*/ 673894 w 1862138"/>
                <a:gd name="connsiteY13" fmla="*/ 390525 h 1057275"/>
                <a:gd name="connsiteX14" fmla="*/ 940594 w 1862138"/>
                <a:gd name="connsiteY14" fmla="*/ 542925 h 1057275"/>
                <a:gd name="connsiteX15" fmla="*/ 1178719 w 1862138"/>
                <a:gd name="connsiteY15" fmla="*/ 666750 h 1057275"/>
                <a:gd name="connsiteX16" fmla="*/ 1507331 w 1862138"/>
                <a:gd name="connsiteY16" fmla="*/ 828675 h 1057275"/>
                <a:gd name="connsiteX17" fmla="*/ 1840706 w 1862138"/>
                <a:gd name="connsiteY17" fmla="*/ 978693 h 1057275"/>
                <a:gd name="connsiteX18" fmla="*/ 1862138 w 1862138"/>
                <a:gd name="connsiteY18" fmla="*/ 1057275 h 1057275"/>
                <a:gd name="connsiteX19" fmla="*/ 1340644 w 1862138"/>
                <a:gd name="connsiteY19" fmla="*/ 1050131 h 1057275"/>
                <a:gd name="connsiteX20" fmla="*/ 1097756 w 1862138"/>
                <a:gd name="connsiteY20" fmla="*/ 885825 h 1057275"/>
                <a:gd name="connsiteX21" fmla="*/ 909638 w 1862138"/>
                <a:gd name="connsiteY21" fmla="*/ 759618 h 1057275"/>
                <a:gd name="connsiteX22" fmla="*/ 721519 w 1862138"/>
                <a:gd name="connsiteY22" fmla="*/ 635793 h 1057275"/>
                <a:gd name="connsiteX23" fmla="*/ 571500 w 1862138"/>
                <a:gd name="connsiteY23" fmla="*/ 53340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2138" h="1057275">
                  <a:moveTo>
                    <a:pt x="571500" y="533400"/>
                  </a:moveTo>
                  <a:lnTo>
                    <a:pt x="423863" y="431006"/>
                  </a:lnTo>
                  <a:lnTo>
                    <a:pt x="269081" y="304800"/>
                  </a:lnTo>
                  <a:lnTo>
                    <a:pt x="126206" y="169068"/>
                  </a:lnTo>
                  <a:lnTo>
                    <a:pt x="33338" y="85725"/>
                  </a:lnTo>
                  <a:lnTo>
                    <a:pt x="11906" y="61912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8575" y="0"/>
                  </a:lnTo>
                  <a:lnTo>
                    <a:pt x="69056" y="16668"/>
                  </a:lnTo>
                  <a:lnTo>
                    <a:pt x="233363" y="123825"/>
                  </a:lnTo>
                  <a:lnTo>
                    <a:pt x="452438" y="261937"/>
                  </a:lnTo>
                  <a:lnTo>
                    <a:pt x="673894" y="390525"/>
                  </a:lnTo>
                  <a:lnTo>
                    <a:pt x="940594" y="542925"/>
                  </a:lnTo>
                  <a:lnTo>
                    <a:pt x="1178719" y="666750"/>
                  </a:lnTo>
                  <a:lnTo>
                    <a:pt x="1507331" y="828675"/>
                  </a:lnTo>
                  <a:lnTo>
                    <a:pt x="1840706" y="978693"/>
                  </a:lnTo>
                  <a:lnTo>
                    <a:pt x="1862138" y="1057275"/>
                  </a:lnTo>
                  <a:lnTo>
                    <a:pt x="1340644" y="1050131"/>
                  </a:lnTo>
                  <a:lnTo>
                    <a:pt x="1097756" y="885825"/>
                  </a:lnTo>
                  <a:lnTo>
                    <a:pt x="909638" y="759618"/>
                  </a:lnTo>
                  <a:lnTo>
                    <a:pt x="721519" y="635793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FCBA1C7-A21F-1B4F-A0B3-EE5F0F8DA624}"/>
                </a:ext>
              </a:extLst>
            </p:cNvPr>
            <p:cNvSpPr/>
            <p:nvPr/>
          </p:nvSpPr>
          <p:spPr>
            <a:xfrm>
              <a:off x="3603625" y="2952750"/>
              <a:ext cx="649288" cy="566738"/>
            </a:xfrm>
            <a:custGeom>
              <a:avLst/>
              <a:gdLst>
                <a:gd name="connsiteX0" fmla="*/ 388144 w 650082"/>
                <a:gd name="connsiteY0" fmla="*/ 476250 h 566738"/>
                <a:gd name="connsiteX1" fmla="*/ 316707 w 650082"/>
                <a:gd name="connsiteY1" fmla="*/ 423863 h 566738"/>
                <a:gd name="connsiteX2" fmla="*/ 259557 w 650082"/>
                <a:gd name="connsiteY2" fmla="*/ 373856 h 566738"/>
                <a:gd name="connsiteX3" fmla="*/ 188119 w 650082"/>
                <a:gd name="connsiteY3" fmla="*/ 307181 h 566738"/>
                <a:gd name="connsiteX4" fmla="*/ 102394 w 650082"/>
                <a:gd name="connsiteY4" fmla="*/ 228600 h 566738"/>
                <a:gd name="connsiteX5" fmla="*/ 4763 w 650082"/>
                <a:gd name="connsiteY5" fmla="*/ 152400 h 566738"/>
                <a:gd name="connsiteX6" fmla="*/ 0 w 650082"/>
                <a:gd name="connsiteY6" fmla="*/ 0 h 566738"/>
                <a:gd name="connsiteX7" fmla="*/ 121444 w 650082"/>
                <a:gd name="connsiteY7" fmla="*/ 73819 h 566738"/>
                <a:gd name="connsiteX8" fmla="*/ 211932 w 650082"/>
                <a:gd name="connsiteY8" fmla="*/ 121444 h 566738"/>
                <a:gd name="connsiteX9" fmla="*/ 309563 w 650082"/>
                <a:gd name="connsiteY9" fmla="*/ 161925 h 566738"/>
                <a:gd name="connsiteX10" fmla="*/ 388144 w 650082"/>
                <a:gd name="connsiteY10" fmla="*/ 192881 h 566738"/>
                <a:gd name="connsiteX11" fmla="*/ 471488 w 650082"/>
                <a:gd name="connsiteY11" fmla="*/ 221456 h 566738"/>
                <a:gd name="connsiteX12" fmla="*/ 535782 w 650082"/>
                <a:gd name="connsiteY12" fmla="*/ 247650 h 566738"/>
                <a:gd name="connsiteX13" fmla="*/ 550069 w 650082"/>
                <a:gd name="connsiteY13" fmla="*/ 257175 h 566738"/>
                <a:gd name="connsiteX14" fmla="*/ 569119 w 650082"/>
                <a:gd name="connsiteY14" fmla="*/ 278606 h 566738"/>
                <a:gd name="connsiteX15" fmla="*/ 595313 w 650082"/>
                <a:gd name="connsiteY15" fmla="*/ 316706 h 566738"/>
                <a:gd name="connsiteX16" fmla="*/ 616744 w 650082"/>
                <a:gd name="connsiteY16" fmla="*/ 361950 h 566738"/>
                <a:gd name="connsiteX17" fmla="*/ 640557 w 650082"/>
                <a:gd name="connsiteY17" fmla="*/ 414338 h 566738"/>
                <a:gd name="connsiteX18" fmla="*/ 650082 w 650082"/>
                <a:gd name="connsiteY18" fmla="*/ 464344 h 566738"/>
                <a:gd name="connsiteX19" fmla="*/ 647700 w 650082"/>
                <a:gd name="connsiteY19" fmla="*/ 502444 h 566738"/>
                <a:gd name="connsiteX20" fmla="*/ 635794 w 650082"/>
                <a:gd name="connsiteY20" fmla="*/ 533400 h 566738"/>
                <a:gd name="connsiteX21" fmla="*/ 614363 w 650082"/>
                <a:gd name="connsiteY21" fmla="*/ 559594 h 566738"/>
                <a:gd name="connsiteX22" fmla="*/ 597694 w 650082"/>
                <a:gd name="connsiteY22" fmla="*/ 566738 h 566738"/>
                <a:gd name="connsiteX23" fmla="*/ 554832 w 650082"/>
                <a:gd name="connsiteY23" fmla="*/ 566738 h 566738"/>
                <a:gd name="connsiteX24" fmla="*/ 531019 w 650082"/>
                <a:gd name="connsiteY24" fmla="*/ 561975 h 566738"/>
                <a:gd name="connsiteX25" fmla="*/ 497682 w 650082"/>
                <a:gd name="connsiteY25" fmla="*/ 550069 h 566738"/>
                <a:gd name="connsiteX26" fmla="*/ 459582 w 650082"/>
                <a:gd name="connsiteY26" fmla="*/ 526256 h 566738"/>
                <a:gd name="connsiteX27" fmla="*/ 388144 w 650082"/>
                <a:gd name="connsiteY27" fmla="*/ 4762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0082" h="566738">
                  <a:moveTo>
                    <a:pt x="388144" y="476250"/>
                  </a:moveTo>
                  <a:lnTo>
                    <a:pt x="316707" y="423863"/>
                  </a:lnTo>
                  <a:lnTo>
                    <a:pt x="259557" y="373856"/>
                  </a:lnTo>
                  <a:lnTo>
                    <a:pt x="188119" y="307181"/>
                  </a:lnTo>
                  <a:lnTo>
                    <a:pt x="102394" y="228600"/>
                  </a:lnTo>
                  <a:lnTo>
                    <a:pt x="4763" y="152400"/>
                  </a:lnTo>
                  <a:lnTo>
                    <a:pt x="0" y="0"/>
                  </a:lnTo>
                  <a:lnTo>
                    <a:pt x="121444" y="73819"/>
                  </a:lnTo>
                  <a:lnTo>
                    <a:pt x="211932" y="121444"/>
                  </a:lnTo>
                  <a:lnTo>
                    <a:pt x="309563" y="161925"/>
                  </a:lnTo>
                  <a:lnTo>
                    <a:pt x="388144" y="192881"/>
                  </a:lnTo>
                  <a:lnTo>
                    <a:pt x="471488" y="221456"/>
                  </a:lnTo>
                  <a:lnTo>
                    <a:pt x="535782" y="247650"/>
                  </a:lnTo>
                  <a:lnTo>
                    <a:pt x="550069" y="257175"/>
                  </a:lnTo>
                  <a:lnTo>
                    <a:pt x="569119" y="278606"/>
                  </a:lnTo>
                  <a:lnTo>
                    <a:pt x="595313" y="316706"/>
                  </a:lnTo>
                  <a:lnTo>
                    <a:pt x="616744" y="361950"/>
                  </a:lnTo>
                  <a:lnTo>
                    <a:pt x="640557" y="414338"/>
                  </a:lnTo>
                  <a:lnTo>
                    <a:pt x="650082" y="464344"/>
                  </a:lnTo>
                  <a:cubicBezTo>
                    <a:pt x="647647" y="500855"/>
                    <a:pt x="647700" y="488130"/>
                    <a:pt x="647700" y="502444"/>
                  </a:cubicBezTo>
                  <a:lnTo>
                    <a:pt x="635794" y="533400"/>
                  </a:lnTo>
                  <a:lnTo>
                    <a:pt x="614363" y="559594"/>
                  </a:lnTo>
                  <a:lnTo>
                    <a:pt x="597694" y="566738"/>
                  </a:lnTo>
                  <a:lnTo>
                    <a:pt x="554832" y="566738"/>
                  </a:lnTo>
                  <a:lnTo>
                    <a:pt x="531019" y="561975"/>
                  </a:lnTo>
                  <a:lnTo>
                    <a:pt x="497682" y="550069"/>
                  </a:lnTo>
                  <a:lnTo>
                    <a:pt x="459582" y="526256"/>
                  </a:lnTo>
                  <a:lnTo>
                    <a:pt x="38814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723AD00-5F2E-2241-A68F-5DA861507028}"/>
                </a:ext>
              </a:extLst>
            </p:cNvPr>
            <p:cNvSpPr/>
            <p:nvPr/>
          </p:nvSpPr>
          <p:spPr>
            <a:xfrm>
              <a:off x="4879975" y="2124075"/>
              <a:ext cx="757238" cy="893763"/>
            </a:xfrm>
            <a:custGeom>
              <a:avLst/>
              <a:gdLst>
                <a:gd name="connsiteX0" fmla="*/ 378619 w 757238"/>
                <a:gd name="connsiteY0" fmla="*/ 614363 h 892969"/>
                <a:gd name="connsiteX1" fmla="*/ 130969 w 757238"/>
                <a:gd name="connsiteY1" fmla="*/ 892969 h 892969"/>
                <a:gd name="connsiteX2" fmla="*/ 0 w 757238"/>
                <a:gd name="connsiteY2" fmla="*/ 842963 h 892969"/>
                <a:gd name="connsiteX3" fmla="*/ 54769 w 757238"/>
                <a:gd name="connsiteY3" fmla="*/ 764381 h 892969"/>
                <a:gd name="connsiteX4" fmla="*/ 142875 w 757238"/>
                <a:gd name="connsiteY4" fmla="*/ 635794 h 892969"/>
                <a:gd name="connsiteX5" fmla="*/ 235744 w 757238"/>
                <a:gd name="connsiteY5" fmla="*/ 495300 h 892969"/>
                <a:gd name="connsiteX6" fmla="*/ 328613 w 757238"/>
                <a:gd name="connsiteY6" fmla="*/ 338138 h 892969"/>
                <a:gd name="connsiteX7" fmla="*/ 402432 w 757238"/>
                <a:gd name="connsiteY7" fmla="*/ 192881 h 892969"/>
                <a:gd name="connsiteX8" fmla="*/ 352425 w 757238"/>
                <a:gd name="connsiteY8" fmla="*/ 64294 h 892969"/>
                <a:gd name="connsiteX9" fmla="*/ 602457 w 757238"/>
                <a:gd name="connsiteY9" fmla="*/ 0 h 892969"/>
                <a:gd name="connsiteX10" fmla="*/ 709613 w 757238"/>
                <a:gd name="connsiteY10" fmla="*/ 121444 h 892969"/>
                <a:gd name="connsiteX11" fmla="*/ 723900 w 757238"/>
                <a:gd name="connsiteY11" fmla="*/ 135731 h 892969"/>
                <a:gd name="connsiteX12" fmla="*/ 740569 w 757238"/>
                <a:gd name="connsiteY12" fmla="*/ 159544 h 892969"/>
                <a:gd name="connsiteX13" fmla="*/ 750094 w 757238"/>
                <a:gd name="connsiteY13" fmla="*/ 178594 h 892969"/>
                <a:gd name="connsiteX14" fmla="*/ 754857 w 757238"/>
                <a:gd name="connsiteY14" fmla="*/ 197644 h 892969"/>
                <a:gd name="connsiteX15" fmla="*/ 757238 w 757238"/>
                <a:gd name="connsiteY15" fmla="*/ 221456 h 892969"/>
                <a:gd name="connsiteX16" fmla="*/ 747713 w 757238"/>
                <a:gd name="connsiteY16" fmla="*/ 250031 h 892969"/>
                <a:gd name="connsiteX17" fmla="*/ 728663 w 757238"/>
                <a:gd name="connsiteY17" fmla="*/ 271463 h 892969"/>
                <a:gd name="connsiteX18" fmla="*/ 695325 w 757238"/>
                <a:gd name="connsiteY18" fmla="*/ 285750 h 892969"/>
                <a:gd name="connsiteX19" fmla="*/ 378619 w 757238"/>
                <a:gd name="connsiteY19" fmla="*/ 614363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7238" h="892969">
                  <a:moveTo>
                    <a:pt x="378619" y="614363"/>
                  </a:moveTo>
                  <a:lnTo>
                    <a:pt x="130969" y="892969"/>
                  </a:lnTo>
                  <a:lnTo>
                    <a:pt x="0" y="842963"/>
                  </a:lnTo>
                  <a:lnTo>
                    <a:pt x="54769" y="764381"/>
                  </a:lnTo>
                  <a:lnTo>
                    <a:pt x="142875" y="635794"/>
                  </a:lnTo>
                  <a:lnTo>
                    <a:pt x="235744" y="495300"/>
                  </a:lnTo>
                  <a:lnTo>
                    <a:pt x="328613" y="338138"/>
                  </a:lnTo>
                  <a:lnTo>
                    <a:pt x="402432" y="192881"/>
                  </a:lnTo>
                  <a:lnTo>
                    <a:pt x="352425" y="64294"/>
                  </a:lnTo>
                  <a:lnTo>
                    <a:pt x="602457" y="0"/>
                  </a:lnTo>
                  <a:lnTo>
                    <a:pt x="709613" y="121444"/>
                  </a:lnTo>
                  <a:lnTo>
                    <a:pt x="723900" y="135731"/>
                  </a:lnTo>
                  <a:lnTo>
                    <a:pt x="740569" y="159544"/>
                  </a:lnTo>
                  <a:lnTo>
                    <a:pt x="750094" y="178594"/>
                  </a:lnTo>
                  <a:lnTo>
                    <a:pt x="754857" y="197644"/>
                  </a:lnTo>
                  <a:lnTo>
                    <a:pt x="757238" y="221456"/>
                  </a:lnTo>
                  <a:lnTo>
                    <a:pt x="747713" y="250031"/>
                  </a:lnTo>
                  <a:lnTo>
                    <a:pt x="728663" y="271463"/>
                  </a:lnTo>
                  <a:lnTo>
                    <a:pt x="695325" y="285750"/>
                  </a:lnTo>
                  <a:lnTo>
                    <a:pt x="378619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8A2FEAD-1096-8744-84D0-9CFF59E7E466}"/>
                </a:ext>
              </a:extLst>
            </p:cNvPr>
            <p:cNvSpPr/>
            <p:nvPr/>
          </p:nvSpPr>
          <p:spPr>
            <a:xfrm rot="16200000">
              <a:off x="4208463" y="3621088"/>
              <a:ext cx="2211387" cy="871537"/>
            </a:xfrm>
            <a:custGeom>
              <a:avLst/>
              <a:gdLst>
                <a:gd name="connsiteX0" fmla="*/ 1307306 w 2212181"/>
                <a:gd name="connsiteY0" fmla="*/ 647700 h 871538"/>
                <a:gd name="connsiteX1" fmla="*/ 1481137 w 2212181"/>
                <a:gd name="connsiteY1" fmla="*/ 652463 h 871538"/>
                <a:gd name="connsiteX2" fmla="*/ 1547812 w 2212181"/>
                <a:gd name="connsiteY2" fmla="*/ 650082 h 871538"/>
                <a:gd name="connsiteX3" fmla="*/ 1604962 w 2212181"/>
                <a:gd name="connsiteY3" fmla="*/ 645319 h 871538"/>
                <a:gd name="connsiteX4" fmla="*/ 1669256 w 2212181"/>
                <a:gd name="connsiteY4" fmla="*/ 633413 h 871538"/>
                <a:gd name="connsiteX5" fmla="*/ 1726406 w 2212181"/>
                <a:gd name="connsiteY5" fmla="*/ 616744 h 871538"/>
                <a:gd name="connsiteX6" fmla="*/ 1778793 w 2212181"/>
                <a:gd name="connsiteY6" fmla="*/ 600075 h 871538"/>
                <a:gd name="connsiteX7" fmla="*/ 1840706 w 2212181"/>
                <a:gd name="connsiteY7" fmla="*/ 569119 h 871538"/>
                <a:gd name="connsiteX8" fmla="*/ 1881187 w 2212181"/>
                <a:gd name="connsiteY8" fmla="*/ 542925 h 871538"/>
                <a:gd name="connsiteX9" fmla="*/ 1914525 w 2212181"/>
                <a:gd name="connsiteY9" fmla="*/ 516732 h 871538"/>
                <a:gd name="connsiteX10" fmla="*/ 1959768 w 2212181"/>
                <a:gd name="connsiteY10" fmla="*/ 454819 h 871538"/>
                <a:gd name="connsiteX11" fmla="*/ 1988343 w 2212181"/>
                <a:gd name="connsiteY11" fmla="*/ 402432 h 871538"/>
                <a:gd name="connsiteX12" fmla="*/ 2007393 w 2212181"/>
                <a:gd name="connsiteY12" fmla="*/ 350044 h 871538"/>
                <a:gd name="connsiteX13" fmla="*/ 2024062 w 2212181"/>
                <a:gd name="connsiteY13" fmla="*/ 276225 h 871538"/>
                <a:gd name="connsiteX14" fmla="*/ 2038350 w 2212181"/>
                <a:gd name="connsiteY14" fmla="*/ 200025 h 871538"/>
                <a:gd name="connsiteX15" fmla="*/ 2045493 w 2212181"/>
                <a:gd name="connsiteY15" fmla="*/ 111919 h 871538"/>
                <a:gd name="connsiteX16" fmla="*/ 2045493 w 2212181"/>
                <a:gd name="connsiteY16" fmla="*/ 66675 h 871538"/>
                <a:gd name="connsiteX17" fmla="*/ 2047875 w 2212181"/>
                <a:gd name="connsiteY17" fmla="*/ 47625 h 871538"/>
                <a:gd name="connsiteX18" fmla="*/ 2057400 w 2212181"/>
                <a:gd name="connsiteY18" fmla="*/ 30957 h 871538"/>
                <a:gd name="connsiteX19" fmla="*/ 2078831 w 2212181"/>
                <a:gd name="connsiteY19" fmla="*/ 14288 h 871538"/>
                <a:gd name="connsiteX20" fmla="*/ 2121693 w 2212181"/>
                <a:gd name="connsiteY20" fmla="*/ 2382 h 871538"/>
                <a:gd name="connsiteX21" fmla="*/ 2181225 w 2212181"/>
                <a:gd name="connsiteY21" fmla="*/ 0 h 871538"/>
                <a:gd name="connsiteX22" fmla="*/ 2212181 w 2212181"/>
                <a:gd name="connsiteY22" fmla="*/ 11907 h 871538"/>
                <a:gd name="connsiteX23" fmla="*/ 2200275 w 2212181"/>
                <a:gd name="connsiteY23" fmla="*/ 180975 h 871538"/>
                <a:gd name="connsiteX24" fmla="*/ 2178843 w 2212181"/>
                <a:gd name="connsiteY24" fmla="*/ 257175 h 871538"/>
                <a:gd name="connsiteX25" fmla="*/ 2140743 w 2212181"/>
                <a:gd name="connsiteY25" fmla="*/ 366713 h 871538"/>
                <a:gd name="connsiteX26" fmla="*/ 2095500 w 2212181"/>
                <a:gd name="connsiteY26" fmla="*/ 466725 h 871538"/>
                <a:gd name="connsiteX27" fmla="*/ 2028825 w 2212181"/>
                <a:gd name="connsiteY27" fmla="*/ 571500 h 871538"/>
                <a:gd name="connsiteX28" fmla="*/ 1950243 w 2212181"/>
                <a:gd name="connsiteY28" fmla="*/ 661988 h 871538"/>
                <a:gd name="connsiteX29" fmla="*/ 1838325 w 2212181"/>
                <a:gd name="connsiteY29" fmla="*/ 738188 h 871538"/>
                <a:gd name="connsiteX30" fmla="*/ 1712118 w 2212181"/>
                <a:gd name="connsiteY30" fmla="*/ 790575 h 871538"/>
                <a:gd name="connsiteX31" fmla="*/ 1585912 w 2212181"/>
                <a:gd name="connsiteY31" fmla="*/ 821532 h 871538"/>
                <a:gd name="connsiteX32" fmla="*/ 1428750 w 2212181"/>
                <a:gd name="connsiteY32" fmla="*/ 850107 h 871538"/>
                <a:gd name="connsiteX33" fmla="*/ 1312068 w 2212181"/>
                <a:gd name="connsiteY33" fmla="*/ 859632 h 871538"/>
                <a:gd name="connsiteX34" fmla="*/ 1138237 w 2212181"/>
                <a:gd name="connsiteY34" fmla="*/ 871538 h 871538"/>
                <a:gd name="connsiteX35" fmla="*/ 950118 w 2212181"/>
                <a:gd name="connsiteY35" fmla="*/ 869157 h 871538"/>
                <a:gd name="connsiteX36" fmla="*/ 819150 w 2212181"/>
                <a:gd name="connsiteY36" fmla="*/ 852488 h 871538"/>
                <a:gd name="connsiteX37" fmla="*/ 669131 w 2212181"/>
                <a:gd name="connsiteY37" fmla="*/ 835819 h 871538"/>
                <a:gd name="connsiteX38" fmla="*/ 447675 w 2212181"/>
                <a:gd name="connsiteY38" fmla="*/ 795338 h 871538"/>
                <a:gd name="connsiteX39" fmla="*/ 369093 w 2212181"/>
                <a:gd name="connsiteY39" fmla="*/ 781050 h 871538"/>
                <a:gd name="connsiteX40" fmla="*/ 295275 w 2212181"/>
                <a:gd name="connsiteY40" fmla="*/ 759619 h 871538"/>
                <a:gd name="connsiteX41" fmla="*/ 209550 w 2212181"/>
                <a:gd name="connsiteY41" fmla="*/ 728663 h 871538"/>
                <a:gd name="connsiteX42" fmla="*/ 142875 w 2212181"/>
                <a:gd name="connsiteY42" fmla="*/ 700088 h 871538"/>
                <a:gd name="connsiteX43" fmla="*/ 90487 w 2212181"/>
                <a:gd name="connsiteY43" fmla="*/ 681038 h 871538"/>
                <a:gd name="connsiteX44" fmla="*/ 42862 w 2212181"/>
                <a:gd name="connsiteY44" fmla="*/ 652463 h 871538"/>
                <a:gd name="connsiteX45" fmla="*/ 19050 w 2212181"/>
                <a:gd name="connsiteY45" fmla="*/ 628650 h 871538"/>
                <a:gd name="connsiteX46" fmla="*/ 4762 w 2212181"/>
                <a:gd name="connsiteY46" fmla="*/ 604838 h 871538"/>
                <a:gd name="connsiteX47" fmla="*/ 0 w 2212181"/>
                <a:gd name="connsiteY47" fmla="*/ 576263 h 871538"/>
                <a:gd name="connsiteX48" fmla="*/ 7143 w 2212181"/>
                <a:gd name="connsiteY48" fmla="*/ 542925 h 871538"/>
                <a:gd name="connsiteX49" fmla="*/ 35718 w 2212181"/>
                <a:gd name="connsiteY49" fmla="*/ 516732 h 871538"/>
                <a:gd name="connsiteX50" fmla="*/ 119062 w 2212181"/>
                <a:gd name="connsiteY50" fmla="*/ 450057 h 871538"/>
                <a:gd name="connsiteX51" fmla="*/ 552450 w 2212181"/>
                <a:gd name="connsiteY51" fmla="*/ 550069 h 871538"/>
                <a:gd name="connsiteX52" fmla="*/ 614362 w 2212181"/>
                <a:gd name="connsiteY52" fmla="*/ 576263 h 871538"/>
                <a:gd name="connsiteX53" fmla="*/ 702468 w 2212181"/>
                <a:gd name="connsiteY53" fmla="*/ 597694 h 871538"/>
                <a:gd name="connsiteX54" fmla="*/ 783431 w 2212181"/>
                <a:gd name="connsiteY54" fmla="*/ 614363 h 871538"/>
                <a:gd name="connsiteX55" fmla="*/ 931068 w 2212181"/>
                <a:gd name="connsiteY55" fmla="*/ 628650 h 871538"/>
                <a:gd name="connsiteX56" fmla="*/ 1078706 w 2212181"/>
                <a:gd name="connsiteY56" fmla="*/ 640557 h 871538"/>
                <a:gd name="connsiteX57" fmla="*/ 1307306 w 2212181"/>
                <a:gd name="connsiteY57" fmla="*/ 647700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12181" h="871538">
                  <a:moveTo>
                    <a:pt x="1307306" y="647700"/>
                  </a:moveTo>
                  <a:lnTo>
                    <a:pt x="1481137" y="652463"/>
                  </a:lnTo>
                  <a:lnTo>
                    <a:pt x="1547812" y="650082"/>
                  </a:lnTo>
                  <a:lnTo>
                    <a:pt x="1604962" y="645319"/>
                  </a:lnTo>
                  <a:lnTo>
                    <a:pt x="1669256" y="633413"/>
                  </a:lnTo>
                  <a:lnTo>
                    <a:pt x="1726406" y="616744"/>
                  </a:lnTo>
                  <a:lnTo>
                    <a:pt x="1778793" y="600075"/>
                  </a:lnTo>
                  <a:lnTo>
                    <a:pt x="1840706" y="569119"/>
                  </a:lnTo>
                  <a:lnTo>
                    <a:pt x="1881187" y="542925"/>
                  </a:lnTo>
                  <a:lnTo>
                    <a:pt x="1914525" y="516732"/>
                  </a:lnTo>
                  <a:lnTo>
                    <a:pt x="1959768" y="454819"/>
                  </a:lnTo>
                  <a:lnTo>
                    <a:pt x="1988343" y="402432"/>
                  </a:lnTo>
                  <a:lnTo>
                    <a:pt x="2007393" y="350044"/>
                  </a:lnTo>
                  <a:lnTo>
                    <a:pt x="2024062" y="276225"/>
                  </a:lnTo>
                  <a:lnTo>
                    <a:pt x="2038350" y="200025"/>
                  </a:lnTo>
                  <a:lnTo>
                    <a:pt x="2045493" y="111919"/>
                  </a:lnTo>
                  <a:lnTo>
                    <a:pt x="2045493" y="66675"/>
                  </a:lnTo>
                  <a:lnTo>
                    <a:pt x="2047875" y="47625"/>
                  </a:lnTo>
                  <a:lnTo>
                    <a:pt x="2057400" y="30957"/>
                  </a:lnTo>
                  <a:lnTo>
                    <a:pt x="2078831" y="14288"/>
                  </a:lnTo>
                  <a:lnTo>
                    <a:pt x="2121693" y="2382"/>
                  </a:lnTo>
                  <a:lnTo>
                    <a:pt x="2181225" y="0"/>
                  </a:lnTo>
                  <a:lnTo>
                    <a:pt x="2212181" y="11907"/>
                  </a:lnTo>
                  <a:lnTo>
                    <a:pt x="2200275" y="180975"/>
                  </a:lnTo>
                  <a:lnTo>
                    <a:pt x="2178843" y="257175"/>
                  </a:lnTo>
                  <a:lnTo>
                    <a:pt x="2140743" y="366713"/>
                  </a:lnTo>
                  <a:lnTo>
                    <a:pt x="2095500" y="466725"/>
                  </a:lnTo>
                  <a:lnTo>
                    <a:pt x="2028825" y="571500"/>
                  </a:lnTo>
                  <a:lnTo>
                    <a:pt x="1950243" y="661988"/>
                  </a:lnTo>
                  <a:lnTo>
                    <a:pt x="1838325" y="738188"/>
                  </a:lnTo>
                  <a:lnTo>
                    <a:pt x="1712118" y="790575"/>
                  </a:lnTo>
                  <a:lnTo>
                    <a:pt x="1585912" y="821532"/>
                  </a:lnTo>
                  <a:lnTo>
                    <a:pt x="1428750" y="850107"/>
                  </a:lnTo>
                  <a:lnTo>
                    <a:pt x="1312068" y="859632"/>
                  </a:lnTo>
                  <a:lnTo>
                    <a:pt x="1138237" y="871538"/>
                  </a:lnTo>
                  <a:lnTo>
                    <a:pt x="950118" y="869157"/>
                  </a:lnTo>
                  <a:lnTo>
                    <a:pt x="819150" y="852488"/>
                  </a:lnTo>
                  <a:lnTo>
                    <a:pt x="669131" y="835819"/>
                  </a:lnTo>
                  <a:lnTo>
                    <a:pt x="447675" y="795338"/>
                  </a:lnTo>
                  <a:lnTo>
                    <a:pt x="369093" y="781050"/>
                  </a:lnTo>
                  <a:lnTo>
                    <a:pt x="295275" y="759619"/>
                  </a:lnTo>
                  <a:lnTo>
                    <a:pt x="209550" y="728663"/>
                  </a:lnTo>
                  <a:lnTo>
                    <a:pt x="142875" y="700088"/>
                  </a:lnTo>
                  <a:lnTo>
                    <a:pt x="90487" y="681038"/>
                  </a:lnTo>
                  <a:lnTo>
                    <a:pt x="42862" y="652463"/>
                  </a:lnTo>
                  <a:lnTo>
                    <a:pt x="19050" y="628650"/>
                  </a:lnTo>
                  <a:lnTo>
                    <a:pt x="4762" y="604838"/>
                  </a:lnTo>
                  <a:lnTo>
                    <a:pt x="0" y="576263"/>
                  </a:lnTo>
                  <a:lnTo>
                    <a:pt x="7143" y="542925"/>
                  </a:lnTo>
                  <a:lnTo>
                    <a:pt x="35718" y="516732"/>
                  </a:lnTo>
                  <a:lnTo>
                    <a:pt x="119062" y="450057"/>
                  </a:lnTo>
                  <a:lnTo>
                    <a:pt x="552450" y="550069"/>
                  </a:lnTo>
                  <a:lnTo>
                    <a:pt x="614362" y="576263"/>
                  </a:lnTo>
                  <a:lnTo>
                    <a:pt x="702468" y="597694"/>
                  </a:lnTo>
                  <a:lnTo>
                    <a:pt x="783431" y="614363"/>
                  </a:lnTo>
                  <a:lnTo>
                    <a:pt x="931068" y="628650"/>
                  </a:lnTo>
                  <a:lnTo>
                    <a:pt x="1078706" y="640557"/>
                  </a:lnTo>
                  <a:lnTo>
                    <a:pt x="1307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91E6EA3-7CFD-5C4B-96A4-8910B7FF0B34}"/>
                </a:ext>
              </a:extLst>
            </p:cNvPr>
            <p:cNvSpPr/>
            <p:nvPr/>
          </p:nvSpPr>
          <p:spPr>
            <a:xfrm>
              <a:off x="4900613" y="4494213"/>
              <a:ext cx="600075" cy="584200"/>
            </a:xfrm>
            <a:custGeom>
              <a:avLst/>
              <a:gdLst>
                <a:gd name="connsiteX0" fmla="*/ 152400 w 600075"/>
                <a:gd name="connsiteY0" fmla="*/ 197644 h 585787"/>
                <a:gd name="connsiteX1" fmla="*/ 350043 w 600075"/>
                <a:gd name="connsiteY1" fmla="*/ 230981 h 585787"/>
                <a:gd name="connsiteX2" fmla="*/ 378618 w 600075"/>
                <a:gd name="connsiteY2" fmla="*/ 230981 h 585787"/>
                <a:gd name="connsiteX3" fmla="*/ 409575 w 600075"/>
                <a:gd name="connsiteY3" fmla="*/ 228600 h 585787"/>
                <a:gd name="connsiteX4" fmla="*/ 445293 w 600075"/>
                <a:gd name="connsiteY4" fmla="*/ 219075 h 585787"/>
                <a:gd name="connsiteX5" fmla="*/ 476250 w 600075"/>
                <a:gd name="connsiteY5" fmla="*/ 197644 h 585787"/>
                <a:gd name="connsiteX6" fmla="*/ 502443 w 600075"/>
                <a:gd name="connsiteY6" fmla="*/ 159544 h 585787"/>
                <a:gd name="connsiteX7" fmla="*/ 600075 w 600075"/>
                <a:gd name="connsiteY7" fmla="*/ 0 h 585787"/>
                <a:gd name="connsiteX8" fmla="*/ 476250 w 600075"/>
                <a:gd name="connsiteY8" fmla="*/ 585787 h 585787"/>
                <a:gd name="connsiteX9" fmla="*/ 421481 w 600075"/>
                <a:gd name="connsiteY9" fmla="*/ 545306 h 585787"/>
                <a:gd name="connsiteX10" fmla="*/ 371475 w 600075"/>
                <a:gd name="connsiteY10" fmla="*/ 492919 h 585787"/>
                <a:gd name="connsiteX11" fmla="*/ 330993 w 600075"/>
                <a:gd name="connsiteY11" fmla="*/ 450056 h 585787"/>
                <a:gd name="connsiteX12" fmla="*/ 271462 w 600075"/>
                <a:gd name="connsiteY12" fmla="*/ 397669 h 585787"/>
                <a:gd name="connsiteX13" fmla="*/ 197643 w 600075"/>
                <a:gd name="connsiteY13" fmla="*/ 340519 h 585787"/>
                <a:gd name="connsiteX14" fmla="*/ 133350 w 600075"/>
                <a:gd name="connsiteY14" fmla="*/ 292894 h 585787"/>
                <a:gd name="connsiteX15" fmla="*/ 59531 w 600075"/>
                <a:gd name="connsiteY15" fmla="*/ 245269 h 585787"/>
                <a:gd name="connsiteX16" fmla="*/ 30956 w 600075"/>
                <a:gd name="connsiteY16" fmla="*/ 223837 h 585787"/>
                <a:gd name="connsiteX17" fmla="*/ 4762 w 600075"/>
                <a:gd name="connsiteY17" fmla="*/ 195262 h 585787"/>
                <a:gd name="connsiteX18" fmla="*/ 0 w 600075"/>
                <a:gd name="connsiteY18" fmla="*/ 180975 h 585787"/>
                <a:gd name="connsiteX19" fmla="*/ 7143 w 600075"/>
                <a:gd name="connsiteY19" fmla="*/ 166687 h 585787"/>
                <a:gd name="connsiteX20" fmla="*/ 42862 w 600075"/>
                <a:gd name="connsiteY20" fmla="*/ 169069 h 585787"/>
                <a:gd name="connsiteX21" fmla="*/ 90487 w 600075"/>
                <a:gd name="connsiteY21" fmla="*/ 183356 h 585787"/>
                <a:gd name="connsiteX22" fmla="*/ 152400 w 600075"/>
                <a:gd name="connsiteY22" fmla="*/ 197644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85787">
                  <a:moveTo>
                    <a:pt x="152400" y="197644"/>
                  </a:moveTo>
                  <a:lnTo>
                    <a:pt x="350043" y="230981"/>
                  </a:lnTo>
                  <a:lnTo>
                    <a:pt x="378618" y="230981"/>
                  </a:lnTo>
                  <a:lnTo>
                    <a:pt x="409575" y="228600"/>
                  </a:lnTo>
                  <a:lnTo>
                    <a:pt x="445293" y="219075"/>
                  </a:lnTo>
                  <a:lnTo>
                    <a:pt x="476250" y="197644"/>
                  </a:lnTo>
                  <a:lnTo>
                    <a:pt x="502443" y="159544"/>
                  </a:lnTo>
                  <a:lnTo>
                    <a:pt x="600075" y="0"/>
                  </a:lnTo>
                  <a:lnTo>
                    <a:pt x="476250" y="585787"/>
                  </a:lnTo>
                  <a:lnTo>
                    <a:pt x="421481" y="545306"/>
                  </a:lnTo>
                  <a:lnTo>
                    <a:pt x="371475" y="492919"/>
                  </a:lnTo>
                  <a:lnTo>
                    <a:pt x="330993" y="450056"/>
                  </a:lnTo>
                  <a:lnTo>
                    <a:pt x="271462" y="397669"/>
                  </a:lnTo>
                  <a:lnTo>
                    <a:pt x="197643" y="340519"/>
                  </a:lnTo>
                  <a:lnTo>
                    <a:pt x="133350" y="292894"/>
                  </a:lnTo>
                  <a:lnTo>
                    <a:pt x="59531" y="245269"/>
                  </a:lnTo>
                  <a:lnTo>
                    <a:pt x="30956" y="223837"/>
                  </a:lnTo>
                  <a:lnTo>
                    <a:pt x="4762" y="195262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42862" y="169069"/>
                  </a:lnTo>
                  <a:lnTo>
                    <a:pt x="90487" y="183356"/>
                  </a:lnTo>
                  <a:lnTo>
                    <a:pt x="1524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8A8803C-4C8D-B948-8A05-0D73927FA8F3}"/>
                </a:ext>
              </a:extLst>
            </p:cNvPr>
            <p:cNvSpPr/>
            <p:nvPr/>
          </p:nvSpPr>
          <p:spPr>
            <a:xfrm>
              <a:off x="4348163" y="3629025"/>
              <a:ext cx="931862" cy="881063"/>
            </a:xfrm>
            <a:custGeom>
              <a:avLst/>
              <a:gdLst>
                <a:gd name="connsiteX0" fmla="*/ 323850 w 931068"/>
                <a:gd name="connsiteY0" fmla="*/ 226219 h 881063"/>
                <a:gd name="connsiteX1" fmla="*/ 66675 w 931068"/>
                <a:gd name="connsiteY1" fmla="*/ 259556 h 881063"/>
                <a:gd name="connsiteX2" fmla="*/ 0 w 931068"/>
                <a:gd name="connsiteY2" fmla="*/ 123825 h 881063"/>
                <a:gd name="connsiteX3" fmla="*/ 188118 w 931068"/>
                <a:gd name="connsiteY3" fmla="*/ 97631 h 881063"/>
                <a:gd name="connsiteX4" fmla="*/ 421481 w 931068"/>
                <a:gd name="connsiteY4" fmla="*/ 69056 h 881063"/>
                <a:gd name="connsiteX5" fmla="*/ 504825 w 931068"/>
                <a:gd name="connsiteY5" fmla="*/ 40481 h 881063"/>
                <a:gd name="connsiteX6" fmla="*/ 576262 w 931068"/>
                <a:gd name="connsiteY6" fmla="*/ 16669 h 881063"/>
                <a:gd name="connsiteX7" fmla="*/ 623887 w 931068"/>
                <a:gd name="connsiteY7" fmla="*/ 2381 h 881063"/>
                <a:gd name="connsiteX8" fmla="*/ 652462 w 931068"/>
                <a:gd name="connsiteY8" fmla="*/ 0 h 881063"/>
                <a:gd name="connsiteX9" fmla="*/ 695325 w 931068"/>
                <a:gd name="connsiteY9" fmla="*/ 16669 h 881063"/>
                <a:gd name="connsiteX10" fmla="*/ 776287 w 931068"/>
                <a:gd name="connsiteY10" fmla="*/ 57150 h 881063"/>
                <a:gd name="connsiteX11" fmla="*/ 850106 w 931068"/>
                <a:gd name="connsiteY11" fmla="*/ 95250 h 881063"/>
                <a:gd name="connsiteX12" fmla="*/ 926306 w 931068"/>
                <a:gd name="connsiteY12" fmla="*/ 142875 h 881063"/>
                <a:gd name="connsiteX13" fmla="*/ 931068 w 931068"/>
                <a:gd name="connsiteY13" fmla="*/ 154781 h 881063"/>
                <a:gd name="connsiteX14" fmla="*/ 928687 w 931068"/>
                <a:gd name="connsiteY14" fmla="*/ 183356 h 881063"/>
                <a:gd name="connsiteX15" fmla="*/ 907256 w 931068"/>
                <a:gd name="connsiteY15" fmla="*/ 240506 h 881063"/>
                <a:gd name="connsiteX16" fmla="*/ 881062 w 931068"/>
                <a:gd name="connsiteY16" fmla="*/ 285750 h 881063"/>
                <a:gd name="connsiteX17" fmla="*/ 864393 w 931068"/>
                <a:gd name="connsiteY17" fmla="*/ 314325 h 881063"/>
                <a:gd name="connsiteX18" fmla="*/ 816768 w 931068"/>
                <a:gd name="connsiteY18" fmla="*/ 464344 h 881063"/>
                <a:gd name="connsiteX19" fmla="*/ 771525 w 931068"/>
                <a:gd name="connsiteY19" fmla="*/ 642938 h 881063"/>
                <a:gd name="connsiteX20" fmla="*/ 752475 w 931068"/>
                <a:gd name="connsiteY20" fmla="*/ 728663 h 881063"/>
                <a:gd name="connsiteX21" fmla="*/ 750093 w 931068"/>
                <a:gd name="connsiteY21" fmla="*/ 769144 h 881063"/>
                <a:gd name="connsiteX22" fmla="*/ 735806 w 931068"/>
                <a:gd name="connsiteY22" fmla="*/ 814388 h 881063"/>
                <a:gd name="connsiteX23" fmla="*/ 711993 w 931068"/>
                <a:gd name="connsiteY23" fmla="*/ 852488 h 881063"/>
                <a:gd name="connsiteX24" fmla="*/ 688181 w 931068"/>
                <a:gd name="connsiteY24" fmla="*/ 876300 h 881063"/>
                <a:gd name="connsiteX25" fmla="*/ 673893 w 931068"/>
                <a:gd name="connsiteY25" fmla="*/ 881063 h 881063"/>
                <a:gd name="connsiteX26" fmla="*/ 647700 w 931068"/>
                <a:gd name="connsiteY26" fmla="*/ 873919 h 881063"/>
                <a:gd name="connsiteX27" fmla="*/ 542925 w 931068"/>
                <a:gd name="connsiteY27" fmla="*/ 833438 h 881063"/>
                <a:gd name="connsiteX28" fmla="*/ 561975 w 931068"/>
                <a:gd name="connsiteY28" fmla="*/ 635794 h 881063"/>
                <a:gd name="connsiteX29" fmla="*/ 614362 w 931068"/>
                <a:gd name="connsiteY29" fmla="*/ 426244 h 881063"/>
                <a:gd name="connsiteX30" fmla="*/ 640556 w 931068"/>
                <a:gd name="connsiteY30" fmla="*/ 319088 h 881063"/>
                <a:gd name="connsiteX31" fmla="*/ 645318 w 931068"/>
                <a:gd name="connsiteY31" fmla="*/ 280988 h 881063"/>
                <a:gd name="connsiteX32" fmla="*/ 645318 w 931068"/>
                <a:gd name="connsiteY32" fmla="*/ 254794 h 881063"/>
                <a:gd name="connsiteX33" fmla="*/ 638175 w 931068"/>
                <a:gd name="connsiteY33" fmla="*/ 233363 h 881063"/>
                <a:gd name="connsiteX34" fmla="*/ 623887 w 931068"/>
                <a:gd name="connsiteY34" fmla="*/ 214313 h 881063"/>
                <a:gd name="connsiteX35" fmla="*/ 600075 w 931068"/>
                <a:gd name="connsiteY35" fmla="*/ 204788 h 881063"/>
                <a:gd name="connsiteX36" fmla="*/ 561975 w 931068"/>
                <a:gd name="connsiteY36" fmla="*/ 202406 h 881063"/>
                <a:gd name="connsiteX37" fmla="*/ 323850 w 931068"/>
                <a:gd name="connsiteY37" fmla="*/ 226219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1068" h="881063">
                  <a:moveTo>
                    <a:pt x="323850" y="226219"/>
                  </a:moveTo>
                  <a:lnTo>
                    <a:pt x="66675" y="259556"/>
                  </a:lnTo>
                  <a:lnTo>
                    <a:pt x="0" y="123825"/>
                  </a:lnTo>
                  <a:lnTo>
                    <a:pt x="188118" y="97631"/>
                  </a:lnTo>
                  <a:lnTo>
                    <a:pt x="421481" y="69056"/>
                  </a:lnTo>
                  <a:lnTo>
                    <a:pt x="504825" y="40481"/>
                  </a:lnTo>
                  <a:lnTo>
                    <a:pt x="576262" y="16669"/>
                  </a:lnTo>
                  <a:lnTo>
                    <a:pt x="623887" y="2381"/>
                  </a:lnTo>
                  <a:lnTo>
                    <a:pt x="652462" y="0"/>
                  </a:lnTo>
                  <a:lnTo>
                    <a:pt x="695325" y="16669"/>
                  </a:lnTo>
                  <a:lnTo>
                    <a:pt x="776287" y="57150"/>
                  </a:lnTo>
                  <a:lnTo>
                    <a:pt x="850106" y="95250"/>
                  </a:lnTo>
                  <a:lnTo>
                    <a:pt x="926306" y="142875"/>
                  </a:lnTo>
                  <a:lnTo>
                    <a:pt x="931068" y="154781"/>
                  </a:lnTo>
                  <a:lnTo>
                    <a:pt x="928687" y="183356"/>
                  </a:lnTo>
                  <a:lnTo>
                    <a:pt x="907256" y="240506"/>
                  </a:lnTo>
                  <a:lnTo>
                    <a:pt x="881062" y="285750"/>
                  </a:lnTo>
                  <a:lnTo>
                    <a:pt x="864393" y="314325"/>
                  </a:lnTo>
                  <a:lnTo>
                    <a:pt x="816768" y="464344"/>
                  </a:lnTo>
                  <a:lnTo>
                    <a:pt x="771525" y="642938"/>
                  </a:lnTo>
                  <a:lnTo>
                    <a:pt x="752475" y="728663"/>
                  </a:lnTo>
                  <a:lnTo>
                    <a:pt x="750093" y="769144"/>
                  </a:lnTo>
                  <a:lnTo>
                    <a:pt x="735806" y="814388"/>
                  </a:lnTo>
                  <a:lnTo>
                    <a:pt x="711993" y="852488"/>
                  </a:lnTo>
                  <a:lnTo>
                    <a:pt x="688181" y="876300"/>
                  </a:lnTo>
                  <a:lnTo>
                    <a:pt x="673893" y="881063"/>
                  </a:lnTo>
                  <a:lnTo>
                    <a:pt x="647700" y="873919"/>
                  </a:lnTo>
                  <a:lnTo>
                    <a:pt x="542925" y="833438"/>
                  </a:lnTo>
                  <a:lnTo>
                    <a:pt x="561975" y="635794"/>
                  </a:lnTo>
                  <a:lnTo>
                    <a:pt x="614362" y="426244"/>
                  </a:lnTo>
                  <a:lnTo>
                    <a:pt x="640556" y="319088"/>
                  </a:lnTo>
                  <a:lnTo>
                    <a:pt x="645318" y="280988"/>
                  </a:lnTo>
                  <a:lnTo>
                    <a:pt x="645318" y="254794"/>
                  </a:lnTo>
                  <a:lnTo>
                    <a:pt x="638175" y="233363"/>
                  </a:lnTo>
                  <a:lnTo>
                    <a:pt x="623887" y="214313"/>
                  </a:lnTo>
                  <a:lnTo>
                    <a:pt x="600075" y="204788"/>
                  </a:lnTo>
                  <a:lnTo>
                    <a:pt x="561975" y="202406"/>
                  </a:lnTo>
                  <a:lnTo>
                    <a:pt x="32385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2FA9A7B-63DA-6849-BBDC-342B8B692BFA}"/>
                </a:ext>
              </a:extLst>
            </p:cNvPr>
            <p:cNvSpPr/>
            <p:nvPr/>
          </p:nvSpPr>
          <p:spPr>
            <a:xfrm>
              <a:off x="4491038" y="4265613"/>
              <a:ext cx="498475" cy="244475"/>
            </a:xfrm>
            <a:custGeom>
              <a:avLst/>
              <a:gdLst>
                <a:gd name="connsiteX0" fmla="*/ 211931 w 497681"/>
                <a:gd name="connsiteY0" fmla="*/ 216694 h 245269"/>
                <a:gd name="connsiteX1" fmla="*/ 30956 w 497681"/>
                <a:gd name="connsiteY1" fmla="*/ 245269 h 245269"/>
                <a:gd name="connsiteX2" fmla="*/ 0 w 497681"/>
                <a:gd name="connsiteY2" fmla="*/ 83344 h 245269"/>
                <a:gd name="connsiteX3" fmla="*/ 228600 w 497681"/>
                <a:gd name="connsiteY3" fmla="*/ 45244 h 245269"/>
                <a:gd name="connsiteX4" fmla="*/ 466725 w 497681"/>
                <a:gd name="connsiteY4" fmla="*/ 0 h 245269"/>
                <a:gd name="connsiteX5" fmla="*/ 497681 w 497681"/>
                <a:gd name="connsiteY5" fmla="*/ 185737 h 245269"/>
                <a:gd name="connsiteX6" fmla="*/ 397668 w 497681"/>
                <a:gd name="connsiteY6" fmla="*/ 197644 h 245269"/>
                <a:gd name="connsiteX7" fmla="*/ 211931 w 497681"/>
                <a:gd name="connsiteY7" fmla="*/ 216694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681" h="245269">
                  <a:moveTo>
                    <a:pt x="211931" y="216694"/>
                  </a:moveTo>
                  <a:lnTo>
                    <a:pt x="30956" y="245269"/>
                  </a:lnTo>
                  <a:lnTo>
                    <a:pt x="0" y="83344"/>
                  </a:lnTo>
                  <a:lnTo>
                    <a:pt x="228600" y="45244"/>
                  </a:lnTo>
                  <a:lnTo>
                    <a:pt x="466725" y="0"/>
                  </a:lnTo>
                  <a:lnTo>
                    <a:pt x="497681" y="185737"/>
                  </a:lnTo>
                  <a:lnTo>
                    <a:pt x="397668" y="197644"/>
                  </a:lnTo>
                  <a:lnTo>
                    <a:pt x="21193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13046E5-B4BE-BA42-B1A7-83E7FE0CCA38}"/>
                </a:ext>
              </a:extLst>
            </p:cNvPr>
            <p:cNvSpPr/>
            <p:nvPr/>
          </p:nvSpPr>
          <p:spPr>
            <a:xfrm>
              <a:off x="5761038" y="2932113"/>
              <a:ext cx="1258887" cy="409575"/>
            </a:xfrm>
            <a:custGeom>
              <a:avLst/>
              <a:gdLst>
                <a:gd name="connsiteX0" fmla="*/ 702469 w 1259681"/>
                <a:gd name="connsiteY0" fmla="*/ 257175 h 409575"/>
                <a:gd name="connsiteX1" fmla="*/ 435769 w 1259681"/>
                <a:gd name="connsiteY1" fmla="*/ 340519 h 409575"/>
                <a:gd name="connsiteX2" fmla="*/ 404812 w 1259681"/>
                <a:gd name="connsiteY2" fmla="*/ 361950 h 409575"/>
                <a:gd name="connsiteX3" fmla="*/ 373856 w 1259681"/>
                <a:gd name="connsiteY3" fmla="*/ 383381 h 409575"/>
                <a:gd name="connsiteX4" fmla="*/ 340519 w 1259681"/>
                <a:gd name="connsiteY4" fmla="*/ 400050 h 409575"/>
                <a:gd name="connsiteX5" fmla="*/ 309562 w 1259681"/>
                <a:gd name="connsiteY5" fmla="*/ 407194 h 409575"/>
                <a:gd name="connsiteX6" fmla="*/ 292894 w 1259681"/>
                <a:gd name="connsiteY6" fmla="*/ 409575 h 409575"/>
                <a:gd name="connsiteX7" fmla="*/ 276225 w 1259681"/>
                <a:gd name="connsiteY7" fmla="*/ 409575 h 409575"/>
                <a:gd name="connsiteX8" fmla="*/ 257175 w 1259681"/>
                <a:gd name="connsiteY8" fmla="*/ 407194 h 409575"/>
                <a:gd name="connsiteX9" fmla="*/ 233362 w 1259681"/>
                <a:gd name="connsiteY9" fmla="*/ 395287 h 409575"/>
                <a:gd name="connsiteX10" fmla="*/ 200025 w 1259681"/>
                <a:gd name="connsiteY10" fmla="*/ 373856 h 409575"/>
                <a:gd name="connsiteX11" fmla="*/ 161925 w 1259681"/>
                <a:gd name="connsiteY11" fmla="*/ 342900 h 409575"/>
                <a:gd name="connsiteX12" fmla="*/ 116681 w 1259681"/>
                <a:gd name="connsiteY12" fmla="*/ 304800 h 409575"/>
                <a:gd name="connsiteX13" fmla="*/ 73819 w 1259681"/>
                <a:gd name="connsiteY13" fmla="*/ 264319 h 409575"/>
                <a:gd name="connsiteX14" fmla="*/ 40481 w 1259681"/>
                <a:gd name="connsiteY14" fmla="*/ 230981 h 409575"/>
                <a:gd name="connsiteX15" fmla="*/ 14287 w 1259681"/>
                <a:gd name="connsiteY15" fmla="*/ 195262 h 409575"/>
                <a:gd name="connsiteX16" fmla="*/ 4762 w 1259681"/>
                <a:gd name="connsiteY16" fmla="*/ 169069 h 409575"/>
                <a:gd name="connsiteX17" fmla="*/ 0 w 1259681"/>
                <a:gd name="connsiteY17" fmla="*/ 145256 h 409575"/>
                <a:gd name="connsiteX18" fmla="*/ 4762 w 1259681"/>
                <a:gd name="connsiteY18" fmla="*/ 128587 h 409575"/>
                <a:gd name="connsiteX19" fmla="*/ 26194 w 1259681"/>
                <a:gd name="connsiteY19" fmla="*/ 126206 h 409575"/>
                <a:gd name="connsiteX20" fmla="*/ 66675 w 1259681"/>
                <a:gd name="connsiteY20" fmla="*/ 145256 h 409575"/>
                <a:gd name="connsiteX21" fmla="*/ 128587 w 1259681"/>
                <a:gd name="connsiteY21" fmla="*/ 164306 h 409575"/>
                <a:gd name="connsiteX22" fmla="*/ 173831 w 1259681"/>
                <a:gd name="connsiteY22" fmla="*/ 173831 h 409575"/>
                <a:gd name="connsiteX23" fmla="*/ 223837 w 1259681"/>
                <a:gd name="connsiteY23" fmla="*/ 180975 h 409575"/>
                <a:gd name="connsiteX24" fmla="*/ 276225 w 1259681"/>
                <a:gd name="connsiteY24" fmla="*/ 185737 h 409575"/>
                <a:gd name="connsiteX25" fmla="*/ 323850 w 1259681"/>
                <a:gd name="connsiteY25" fmla="*/ 185737 h 409575"/>
                <a:gd name="connsiteX26" fmla="*/ 385762 w 1259681"/>
                <a:gd name="connsiteY26" fmla="*/ 183356 h 409575"/>
                <a:gd name="connsiteX27" fmla="*/ 495300 w 1259681"/>
                <a:gd name="connsiteY27" fmla="*/ 166687 h 409575"/>
                <a:gd name="connsiteX28" fmla="*/ 642937 w 1259681"/>
                <a:gd name="connsiteY28" fmla="*/ 130969 h 409575"/>
                <a:gd name="connsiteX29" fmla="*/ 845344 w 1259681"/>
                <a:gd name="connsiteY29" fmla="*/ 71437 h 409575"/>
                <a:gd name="connsiteX30" fmla="*/ 871537 w 1259681"/>
                <a:gd name="connsiteY30" fmla="*/ 52387 h 409575"/>
                <a:gd name="connsiteX31" fmla="*/ 900112 w 1259681"/>
                <a:gd name="connsiteY31" fmla="*/ 30956 h 409575"/>
                <a:gd name="connsiteX32" fmla="*/ 926306 w 1259681"/>
                <a:gd name="connsiteY32" fmla="*/ 14287 h 409575"/>
                <a:gd name="connsiteX33" fmla="*/ 962025 w 1259681"/>
                <a:gd name="connsiteY33" fmla="*/ 0 h 409575"/>
                <a:gd name="connsiteX34" fmla="*/ 978694 w 1259681"/>
                <a:gd name="connsiteY34" fmla="*/ 0 h 409575"/>
                <a:gd name="connsiteX35" fmla="*/ 1002506 w 1259681"/>
                <a:gd name="connsiteY35" fmla="*/ 7144 h 409575"/>
                <a:gd name="connsiteX36" fmla="*/ 1045369 w 1259681"/>
                <a:gd name="connsiteY36" fmla="*/ 40481 h 409575"/>
                <a:gd name="connsiteX37" fmla="*/ 1107281 w 1259681"/>
                <a:gd name="connsiteY37" fmla="*/ 83344 h 409575"/>
                <a:gd name="connsiteX38" fmla="*/ 1171575 w 1259681"/>
                <a:gd name="connsiteY38" fmla="*/ 133350 h 409575"/>
                <a:gd name="connsiteX39" fmla="*/ 1221581 w 1259681"/>
                <a:gd name="connsiteY39" fmla="*/ 173831 h 409575"/>
                <a:gd name="connsiteX40" fmla="*/ 1250156 w 1259681"/>
                <a:gd name="connsiteY40" fmla="*/ 204787 h 409575"/>
                <a:gd name="connsiteX41" fmla="*/ 1259681 w 1259681"/>
                <a:gd name="connsiteY41" fmla="*/ 219075 h 409575"/>
                <a:gd name="connsiteX42" fmla="*/ 1259681 w 1259681"/>
                <a:gd name="connsiteY42" fmla="*/ 235744 h 409575"/>
                <a:gd name="connsiteX43" fmla="*/ 1247775 w 1259681"/>
                <a:gd name="connsiteY43" fmla="*/ 257175 h 409575"/>
                <a:gd name="connsiteX44" fmla="*/ 1226344 w 1259681"/>
                <a:gd name="connsiteY44" fmla="*/ 278606 h 409575"/>
                <a:gd name="connsiteX45" fmla="*/ 1185862 w 1259681"/>
                <a:gd name="connsiteY45" fmla="*/ 300037 h 409575"/>
                <a:gd name="connsiteX46" fmla="*/ 1147762 w 1259681"/>
                <a:gd name="connsiteY46" fmla="*/ 321469 h 409575"/>
                <a:gd name="connsiteX47" fmla="*/ 831056 w 1259681"/>
                <a:gd name="connsiteY47" fmla="*/ 226219 h 409575"/>
                <a:gd name="connsiteX48" fmla="*/ 814387 w 1259681"/>
                <a:gd name="connsiteY48" fmla="*/ 226219 h 409575"/>
                <a:gd name="connsiteX49" fmla="*/ 702469 w 1259681"/>
                <a:gd name="connsiteY49" fmla="*/ 257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9681" h="409575">
                  <a:moveTo>
                    <a:pt x="702469" y="257175"/>
                  </a:moveTo>
                  <a:lnTo>
                    <a:pt x="435769" y="340519"/>
                  </a:lnTo>
                  <a:lnTo>
                    <a:pt x="404812" y="361950"/>
                  </a:lnTo>
                  <a:lnTo>
                    <a:pt x="373856" y="383381"/>
                  </a:lnTo>
                  <a:lnTo>
                    <a:pt x="340519" y="400050"/>
                  </a:lnTo>
                  <a:lnTo>
                    <a:pt x="309562" y="407194"/>
                  </a:lnTo>
                  <a:lnTo>
                    <a:pt x="292894" y="409575"/>
                  </a:lnTo>
                  <a:lnTo>
                    <a:pt x="276225" y="409575"/>
                  </a:lnTo>
                  <a:lnTo>
                    <a:pt x="257175" y="407194"/>
                  </a:lnTo>
                  <a:lnTo>
                    <a:pt x="233362" y="395287"/>
                  </a:lnTo>
                  <a:lnTo>
                    <a:pt x="200025" y="373856"/>
                  </a:lnTo>
                  <a:lnTo>
                    <a:pt x="161925" y="342900"/>
                  </a:lnTo>
                  <a:lnTo>
                    <a:pt x="116681" y="304800"/>
                  </a:lnTo>
                  <a:lnTo>
                    <a:pt x="73819" y="264319"/>
                  </a:lnTo>
                  <a:lnTo>
                    <a:pt x="40481" y="230981"/>
                  </a:lnTo>
                  <a:lnTo>
                    <a:pt x="14287" y="195262"/>
                  </a:lnTo>
                  <a:lnTo>
                    <a:pt x="4762" y="169069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6194" y="126206"/>
                  </a:lnTo>
                  <a:lnTo>
                    <a:pt x="66675" y="145256"/>
                  </a:lnTo>
                  <a:lnTo>
                    <a:pt x="128587" y="164306"/>
                  </a:lnTo>
                  <a:lnTo>
                    <a:pt x="173831" y="173831"/>
                  </a:lnTo>
                  <a:lnTo>
                    <a:pt x="223837" y="180975"/>
                  </a:lnTo>
                  <a:lnTo>
                    <a:pt x="276225" y="185737"/>
                  </a:lnTo>
                  <a:lnTo>
                    <a:pt x="323850" y="185737"/>
                  </a:lnTo>
                  <a:lnTo>
                    <a:pt x="385762" y="183356"/>
                  </a:lnTo>
                  <a:lnTo>
                    <a:pt x="495300" y="166687"/>
                  </a:lnTo>
                  <a:lnTo>
                    <a:pt x="642937" y="130969"/>
                  </a:lnTo>
                  <a:lnTo>
                    <a:pt x="845344" y="71437"/>
                  </a:lnTo>
                  <a:lnTo>
                    <a:pt x="871537" y="52387"/>
                  </a:lnTo>
                  <a:lnTo>
                    <a:pt x="900112" y="30956"/>
                  </a:lnTo>
                  <a:lnTo>
                    <a:pt x="926306" y="14287"/>
                  </a:lnTo>
                  <a:lnTo>
                    <a:pt x="962025" y="0"/>
                  </a:lnTo>
                  <a:lnTo>
                    <a:pt x="978694" y="0"/>
                  </a:lnTo>
                  <a:lnTo>
                    <a:pt x="1002506" y="7144"/>
                  </a:lnTo>
                  <a:lnTo>
                    <a:pt x="1045369" y="40481"/>
                  </a:lnTo>
                  <a:lnTo>
                    <a:pt x="1107281" y="83344"/>
                  </a:lnTo>
                  <a:lnTo>
                    <a:pt x="1171575" y="133350"/>
                  </a:lnTo>
                  <a:lnTo>
                    <a:pt x="1221581" y="173831"/>
                  </a:lnTo>
                  <a:lnTo>
                    <a:pt x="1250156" y="204787"/>
                  </a:lnTo>
                  <a:lnTo>
                    <a:pt x="1259681" y="219075"/>
                  </a:lnTo>
                  <a:lnTo>
                    <a:pt x="1259681" y="235744"/>
                  </a:lnTo>
                  <a:lnTo>
                    <a:pt x="1247775" y="257175"/>
                  </a:lnTo>
                  <a:lnTo>
                    <a:pt x="1226344" y="278606"/>
                  </a:lnTo>
                  <a:lnTo>
                    <a:pt x="1185862" y="300037"/>
                  </a:lnTo>
                  <a:lnTo>
                    <a:pt x="1147762" y="321469"/>
                  </a:lnTo>
                  <a:lnTo>
                    <a:pt x="831056" y="226219"/>
                  </a:lnTo>
                  <a:lnTo>
                    <a:pt x="814387" y="226219"/>
                  </a:lnTo>
                  <a:lnTo>
                    <a:pt x="702469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4837C51-B639-1E4A-919A-680051BC3356}"/>
                </a:ext>
              </a:extLst>
            </p:cNvPr>
            <p:cNvSpPr/>
            <p:nvPr/>
          </p:nvSpPr>
          <p:spPr>
            <a:xfrm>
              <a:off x="5842000" y="3114675"/>
              <a:ext cx="1216025" cy="1628775"/>
            </a:xfrm>
            <a:custGeom>
              <a:avLst/>
              <a:gdLst>
                <a:gd name="connsiteX0" fmla="*/ 657225 w 1216509"/>
                <a:gd name="connsiteY0" fmla="*/ 471488 h 1628775"/>
                <a:gd name="connsiteX1" fmla="*/ 714375 w 1216509"/>
                <a:gd name="connsiteY1" fmla="*/ 323850 h 1628775"/>
                <a:gd name="connsiteX2" fmla="*/ 747713 w 1216509"/>
                <a:gd name="connsiteY2" fmla="*/ 233363 h 1628775"/>
                <a:gd name="connsiteX3" fmla="*/ 771525 w 1216509"/>
                <a:gd name="connsiteY3" fmla="*/ 164306 h 1628775"/>
                <a:gd name="connsiteX4" fmla="*/ 781050 w 1216509"/>
                <a:gd name="connsiteY4" fmla="*/ 130969 h 1628775"/>
                <a:gd name="connsiteX5" fmla="*/ 785813 w 1216509"/>
                <a:gd name="connsiteY5" fmla="*/ 100013 h 1628775"/>
                <a:gd name="connsiteX6" fmla="*/ 778669 w 1216509"/>
                <a:gd name="connsiteY6" fmla="*/ 64294 h 1628775"/>
                <a:gd name="connsiteX7" fmla="*/ 745332 w 1216509"/>
                <a:gd name="connsiteY7" fmla="*/ 0 h 1628775"/>
                <a:gd name="connsiteX8" fmla="*/ 1095375 w 1216509"/>
                <a:gd name="connsiteY8" fmla="*/ 97631 h 1628775"/>
                <a:gd name="connsiteX9" fmla="*/ 1064419 w 1216509"/>
                <a:gd name="connsiteY9" fmla="*/ 138113 h 1628775"/>
                <a:gd name="connsiteX10" fmla="*/ 1012032 w 1216509"/>
                <a:gd name="connsiteY10" fmla="*/ 257175 h 1628775"/>
                <a:gd name="connsiteX11" fmla="*/ 902494 w 1216509"/>
                <a:gd name="connsiteY11" fmla="*/ 500063 h 1628775"/>
                <a:gd name="connsiteX12" fmla="*/ 823913 w 1216509"/>
                <a:gd name="connsiteY12" fmla="*/ 659606 h 1628775"/>
                <a:gd name="connsiteX13" fmla="*/ 685800 w 1216509"/>
                <a:gd name="connsiteY13" fmla="*/ 897731 h 1628775"/>
                <a:gd name="connsiteX14" fmla="*/ 564357 w 1216509"/>
                <a:gd name="connsiteY14" fmla="*/ 1083469 h 1628775"/>
                <a:gd name="connsiteX15" fmla="*/ 464344 w 1216509"/>
                <a:gd name="connsiteY15" fmla="*/ 1200150 h 1628775"/>
                <a:gd name="connsiteX16" fmla="*/ 328613 w 1216509"/>
                <a:gd name="connsiteY16" fmla="*/ 1347788 h 1628775"/>
                <a:gd name="connsiteX17" fmla="*/ 188119 w 1216509"/>
                <a:gd name="connsiteY17" fmla="*/ 1493044 h 1628775"/>
                <a:gd name="connsiteX18" fmla="*/ 59532 w 1216509"/>
                <a:gd name="connsiteY18" fmla="*/ 1612106 h 1628775"/>
                <a:gd name="connsiteX19" fmla="*/ 40482 w 1216509"/>
                <a:gd name="connsiteY19" fmla="*/ 1624013 h 1628775"/>
                <a:gd name="connsiteX20" fmla="*/ 19050 w 1216509"/>
                <a:gd name="connsiteY20" fmla="*/ 1628775 h 1628775"/>
                <a:gd name="connsiteX21" fmla="*/ 2382 w 1216509"/>
                <a:gd name="connsiteY21" fmla="*/ 1621631 h 1628775"/>
                <a:gd name="connsiteX22" fmla="*/ 0 w 1216509"/>
                <a:gd name="connsiteY22" fmla="*/ 1604963 h 1628775"/>
                <a:gd name="connsiteX23" fmla="*/ 11907 w 1216509"/>
                <a:gd name="connsiteY23" fmla="*/ 1571625 h 1628775"/>
                <a:gd name="connsiteX24" fmla="*/ 47625 w 1216509"/>
                <a:gd name="connsiteY24" fmla="*/ 1519238 h 1628775"/>
                <a:gd name="connsiteX25" fmla="*/ 169069 w 1216509"/>
                <a:gd name="connsiteY25" fmla="*/ 1343025 h 1628775"/>
                <a:gd name="connsiteX26" fmla="*/ 311944 w 1216509"/>
                <a:gd name="connsiteY26" fmla="*/ 1143000 h 1628775"/>
                <a:gd name="connsiteX27" fmla="*/ 433388 w 1216509"/>
                <a:gd name="connsiteY27" fmla="*/ 947738 h 1628775"/>
                <a:gd name="connsiteX28" fmla="*/ 521494 w 1216509"/>
                <a:gd name="connsiteY28" fmla="*/ 764381 h 1628775"/>
                <a:gd name="connsiteX29" fmla="*/ 657225 w 1216509"/>
                <a:gd name="connsiteY29" fmla="*/ 471488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6509" h="1628775">
                  <a:moveTo>
                    <a:pt x="657225" y="471488"/>
                  </a:moveTo>
                  <a:lnTo>
                    <a:pt x="714375" y="323850"/>
                  </a:lnTo>
                  <a:lnTo>
                    <a:pt x="747713" y="233363"/>
                  </a:lnTo>
                  <a:lnTo>
                    <a:pt x="771525" y="164306"/>
                  </a:lnTo>
                  <a:lnTo>
                    <a:pt x="781050" y="130969"/>
                  </a:lnTo>
                  <a:lnTo>
                    <a:pt x="785813" y="100013"/>
                  </a:lnTo>
                  <a:lnTo>
                    <a:pt x="778669" y="64294"/>
                  </a:lnTo>
                  <a:lnTo>
                    <a:pt x="745332" y="0"/>
                  </a:lnTo>
                  <a:cubicBezTo>
                    <a:pt x="862070" y="32339"/>
                    <a:pt x="1216509" y="97631"/>
                    <a:pt x="1095375" y="97631"/>
                  </a:cubicBezTo>
                  <a:lnTo>
                    <a:pt x="1064419" y="138113"/>
                  </a:lnTo>
                  <a:lnTo>
                    <a:pt x="1012032" y="257175"/>
                  </a:lnTo>
                  <a:lnTo>
                    <a:pt x="902494" y="500063"/>
                  </a:lnTo>
                  <a:lnTo>
                    <a:pt x="823913" y="659606"/>
                  </a:lnTo>
                  <a:lnTo>
                    <a:pt x="685800" y="897731"/>
                  </a:lnTo>
                  <a:lnTo>
                    <a:pt x="564357" y="1083469"/>
                  </a:lnTo>
                  <a:lnTo>
                    <a:pt x="464344" y="1200150"/>
                  </a:lnTo>
                  <a:lnTo>
                    <a:pt x="328613" y="1347788"/>
                  </a:lnTo>
                  <a:lnTo>
                    <a:pt x="188119" y="1493044"/>
                  </a:lnTo>
                  <a:lnTo>
                    <a:pt x="59532" y="1612106"/>
                  </a:lnTo>
                  <a:lnTo>
                    <a:pt x="40482" y="1624013"/>
                  </a:lnTo>
                  <a:lnTo>
                    <a:pt x="19050" y="1628775"/>
                  </a:lnTo>
                  <a:lnTo>
                    <a:pt x="2382" y="1621631"/>
                  </a:lnTo>
                  <a:lnTo>
                    <a:pt x="0" y="1604963"/>
                  </a:lnTo>
                  <a:lnTo>
                    <a:pt x="11907" y="1571625"/>
                  </a:lnTo>
                  <a:lnTo>
                    <a:pt x="47625" y="1519238"/>
                  </a:lnTo>
                  <a:lnTo>
                    <a:pt x="169069" y="1343025"/>
                  </a:lnTo>
                  <a:lnTo>
                    <a:pt x="311944" y="1143000"/>
                  </a:lnTo>
                  <a:lnTo>
                    <a:pt x="433388" y="947738"/>
                  </a:lnTo>
                  <a:lnTo>
                    <a:pt x="521494" y="764381"/>
                  </a:lnTo>
                  <a:lnTo>
                    <a:pt x="6572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2D66FDF-D904-9F4B-A749-4C810E7C19BC}"/>
                </a:ext>
              </a:extLst>
            </p:cNvPr>
            <p:cNvSpPr/>
            <p:nvPr/>
          </p:nvSpPr>
          <p:spPr>
            <a:xfrm>
              <a:off x="5922963" y="3662363"/>
              <a:ext cx="1190625" cy="1149350"/>
            </a:xfrm>
            <a:custGeom>
              <a:avLst/>
              <a:gdLst>
                <a:gd name="connsiteX0" fmla="*/ 692944 w 1190625"/>
                <a:gd name="connsiteY0" fmla="*/ 757237 h 1150143"/>
                <a:gd name="connsiteX1" fmla="*/ 473869 w 1190625"/>
                <a:gd name="connsiteY1" fmla="*/ 504825 h 1150143"/>
                <a:gd name="connsiteX2" fmla="*/ 357187 w 1190625"/>
                <a:gd name="connsiteY2" fmla="*/ 388143 h 1150143"/>
                <a:gd name="connsiteX3" fmla="*/ 240506 w 1190625"/>
                <a:gd name="connsiteY3" fmla="*/ 269081 h 1150143"/>
                <a:gd name="connsiteX4" fmla="*/ 78581 w 1190625"/>
                <a:gd name="connsiteY4" fmla="*/ 114300 h 1150143"/>
                <a:gd name="connsiteX5" fmla="*/ 14287 w 1190625"/>
                <a:gd name="connsiteY5" fmla="*/ 50006 h 1150143"/>
                <a:gd name="connsiteX6" fmla="*/ 4762 w 1190625"/>
                <a:gd name="connsiteY6" fmla="*/ 33337 h 1150143"/>
                <a:gd name="connsiteX7" fmla="*/ 0 w 1190625"/>
                <a:gd name="connsiteY7" fmla="*/ 19050 h 1150143"/>
                <a:gd name="connsiteX8" fmla="*/ 2381 w 1190625"/>
                <a:gd name="connsiteY8" fmla="*/ 4762 h 1150143"/>
                <a:gd name="connsiteX9" fmla="*/ 16669 w 1190625"/>
                <a:gd name="connsiteY9" fmla="*/ 0 h 1150143"/>
                <a:gd name="connsiteX10" fmla="*/ 57150 w 1190625"/>
                <a:gd name="connsiteY10" fmla="*/ 4762 h 1150143"/>
                <a:gd name="connsiteX11" fmla="*/ 128587 w 1190625"/>
                <a:gd name="connsiteY11" fmla="*/ 35718 h 1150143"/>
                <a:gd name="connsiteX12" fmla="*/ 250031 w 1190625"/>
                <a:gd name="connsiteY12" fmla="*/ 104775 h 1150143"/>
                <a:gd name="connsiteX13" fmla="*/ 435769 w 1190625"/>
                <a:gd name="connsiteY13" fmla="*/ 233362 h 1150143"/>
                <a:gd name="connsiteX14" fmla="*/ 602456 w 1190625"/>
                <a:gd name="connsiteY14" fmla="*/ 342900 h 1150143"/>
                <a:gd name="connsiteX15" fmla="*/ 792956 w 1190625"/>
                <a:gd name="connsiteY15" fmla="*/ 502443 h 1150143"/>
                <a:gd name="connsiteX16" fmla="*/ 921544 w 1190625"/>
                <a:gd name="connsiteY16" fmla="*/ 616743 h 1150143"/>
                <a:gd name="connsiteX17" fmla="*/ 1012031 w 1190625"/>
                <a:gd name="connsiteY17" fmla="*/ 702468 h 1150143"/>
                <a:gd name="connsiteX18" fmla="*/ 1078706 w 1190625"/>
                <a:gd name="connsiteY18" fmla="*/ 781050 h 1150143"/>
                <a:gd name="connsiteX19" fmla="*/ 1138237 w 1190625"/>
                <a:gd name="connsiteY19" fmla="*/ 871537 h 1150143"/>
                <a:gd name="connsiteX20" fmla="*/ 1169194 w 1190625"/>
                <a:gd name="connsiteY20" fmla="*/ 931068 h 1150143"/>
                <a:gd name="connsiteX21" fmla="*/ 1181100 w 1190625"/>
                <a:gd name="connsiteY21" fmla="*/ 978693 h 1150143"/>
                <a:gd name="connsiteX22" fmla="*/ 1190625 w 1190625"/>
                <a:gd name="connsiteY22" fmla="*/ 1033462 h 1150143"/>
                <a:gd name="connsiteX23" fmla="*/ 1185862 w 1190625"/>
                <a:gd name="connsiteY23" fmla="*/ 1064418 h 1150143"/>
                <a:gd name="connsiteX24" fmla="*/ 1183481 w 1190625"/>
                <a:gd name="connsiteY24" fmla="*/ 1100137 h 1150143"/>
                <a:gd name="connsiteX25" fmla="*/ 1166812 w 1190625"/>
                <a:gd name="connsiteY25" fmla="*/ 1128712 h 1150143"/>
                <a:gd name="connsiteX26" fmla="*/ 1138237 w 1190625"/>
                <a:gd name="connsiteY26" fmla="*/ 1145381 h 1150143"/>
                <a:gd name="connsiteX27" fmla="*/ 1109662 w 1190625"/>
                <a:gd name="connsiteY27" fmla="*/ 1150143 h 1150143"/>
                <a:gd name="connsiteX28" fmla="*/ 1057275 w 1190625"/>
                <a:gd name="connsiteY28" fmla="*/ 1147762 h 1150143"/>
                <a:gd name="connsiteX29" fmla="*/ 1014412 w 1190625"/>
                <a:gd name="connsiteY29" fmla="*/ 1126331 h 1150143"/>
                <a:gd name="connsiteX30" fmla="*/ 942975 w 1190625"/>
                <a:gd name="connsiteY30" fmla="*/ 1059656 h 1150143"/>
                <a:gd name="connsiteX31" fmla="*/ 850106 w 1190625"/>
                <a:gd name="connsiteY31" fmla="*/ 954881 h 1150143"/>
                <a:gd name="connsiteX32" fmla="*/ 692944 w 1190625"/>
                <a:gd name="connsiteY32" fmla="*/ 757237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625" h="1150143">
                  <a:moveTo>
                    <a:pt x="692944" y="757237"/>
                  </a:moveTo>
                  <a:lnTo>
                    <a:pt x="473869" y="504825"/>
                  </a:lnTo>
                  <a:lnTo>
                    <a:pt x="357187" y="388143"/>
                  </a:lnTo>
                  <a:lnTo>
                    <a:pt x="240506" y="269081"/>
                  </a:lnTo>
                  <a:lnTo>
                    <a:pt x="78581" y="114300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6669" y="0"/>
                  </a:lnTo>
                  <a:cubicBezTo>
                    <a:pt x="55557" y="4860"/>
                    <a:pt x="41970" y="4762"/>
                    <a:pt x="57150" y="4762"/>
                  </a:cubicBezTo>
                  <a:lnTo>
                    <a:pt x="128587" y="35718"/>
                  </a:lnTo>
                  <a:lnTo>
                    <a:pt x="250031" y="104775"/>
                  </a:lnTo>
                  <a:lnTo>
                    <a:pt x="435769" y="233362"/>
                  </a:lnTo>
                  <a:lnTo>
                    <a:pt x="602456" y="342900"/>
                  </a:lnTo>
                  <a:lnTo>
                    <a:pt x="792956" y="502443"/>
                  </a:lnTo>
                  <a:lnTo>
                    <a:pt x="921544" y="616743"/>
                  </a:lnTo>
                  <a:lnTo>
                    <a:pt x="1012031" y="702468"/>
                  </a:lnTo>
                  <a:lnTo>
                    <a:pt x="1078706" y="781050"/>
                  </a:lnTo>
                  <a:lnTo>
                    <a:pt x="1138237" y="871537"/>
                  </a:lnTo>
                  <a:lnTo>
                    <a:pt x="1169194" y="931068"/>
                  </a:lnTo>
                  <a:lnTo>
                    <a:pt x="1181100" y="978693"/>
                  </a:lnTo>
                  <a:lnTo>
                    <a:pt x="1190625" y="1033462"/>
                  </a:lnTo>
                  <a:lnTo>
                    <a:pt x="1185862" y="1064418"/>
                  </a:lnTo>
                  <a:lnTo>
                    <a:pt x="1183481" y="1100137"/>
                  </a:lnTo>
                  <a:lnTo>
                    <a:pt x="1166812" y="1128712"/>
                  </a:lnTo>
                  <a:lnTo>
                    <a:pt x="1138237" y="1145381"/>
                  </a:lnTo>
                  <a:lnTo>
                    <a:pt x="1109662" y="1150143"/>
                  </a:lnTo>
                  <a:lnTo>
                    <a:pt x="1057275" y="1147762"/>
                  </a:lnTo>
                  <a:lnTo>
                    <a:pt x="1014412" y="1126331"/>
                  </a:lnTo>
                  <a:lnTo>
                    <a:pt x="942975" y="1059656"/>
                  </a:lnTo>
                  <a:lnTo>
                    <a:pt x="850106" y="954881"/>
                  </a:lnTo>
                  <a:lnTo>
                    <a:pt x="692944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3281493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新スポーツを考えよう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仲 司 願 必 要 共 試 協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4113824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F8A0F31-0A71-8544-B87D-50C59B2B1D2C}"/>
              </a:ext>
            </a:extLst>
          </p:cNvPr>
          <p:cNvSpPr/>
          <p:nvPr/>
        </p:nvSpPr>
        <p:spPr>
          <a:xfrm>
            <a:off x="4094163" y="2868613"/>
            <a:ext cx="476250" cy="1447800"/>
          </a:xfrm>
          <a:custGeom>
            <a:avLst/>
            <a:gdLst>
              <a:gd name="connsiteX0" fmla="*/ 423862 w 476250"/>
              <a:gd name="connsiteY0" fmla="*/ 554832 h 1447800"/>
              <a:gd name="connsiteX1" fmla="*/ 404812 w 476250"/>
              <a:gd name="connsiteY1" fmla="*/ 311944 h 1447800"/>
              <a:gd name="connsiteX2" fmla="*/ 383381 w 476250"/>
              <a:gd name="connsiteY2" fmla="*/ 159544 h 1447800"/>
              <a:gd name="connsiteX3" fmla="*/ 340519 w 476250"/>
              <a:gd name="connsiteY3" fmla="*/ 128588 h 1447800"/>
              <a:gd name="connsiteX4" fmla="*/ 269081 w 476250"/>
              <a:gd name="connsiteY4" fmla="*/ 90488 h 1447800"/>
              <a:gd name="connsiteX5" fmla="*/ 200025 w 476250"/>
              <a:gd name="connsiteY5" fmla="*/ 59532 h 1447800"/>
              <a:gd name="connsiteX6" fmla="*/ 135731 w 476250"/>
              <a:gd name="connsiteY6" fmla="*/ 33338 h 1447800"/>
              <a:gd name="connsiteX7" fmla="*/ 92869 w 476250"/>
              <a:gd name="connsiteY7" fmla="*/ 19050 h 1447800"/>
              <a:gd name="connsiteX8" fmla="*/ 38100 w 476250"/>
              <a:gd name="connsiteY8" fmla="*/ 0 h 1447800"/>
              <a:gd name="connsiteX9" fmla="*/ 19050 w 476250"/>
              <a:gd name="connsiteY9" fmla="*/ 0 h 1447800"/>
              <a:gd name="connsiteX10" fmla="*/ 4762 w 476250"/>
              <a:gd name="connsiteY10" fmla="*/ 2382 h 1447800"/>
              <a:gd name="connsiteX11" fmla="*/ 0 w 476250"/>
              <a:gd name="connsiteY11" fmla="*/ 11907 h 1447800"/>
              <a:gd name="connsiteX12" fmla="*/ 0 w 476250"/>
              <a:gd name="connsiteY12" fmla="*/ 30957 h 1447800"/>
              <a:gd name="connsiteX13" fmla="*/ 7144 w 476250"/>
              <a:gd name="connsiteY13" fmla="*/ 52388 h 1447800"/>
              <a:gd name="connsiteX14" fmla="*/ 33337 w 476250"/>
              <a:gd name="connsiteY14" fmla="*/ 85725 h 1447800"/>
              <a:gd name="connsiteX15" fmla="*/ 80962 w 476250"/>
              <a:gd name="connsiteY15" fmla="*/ 157163 h 1447800"/>
              <a:gd name="connsiteX16" fmla="*/ 123825 w 476250"/>
              <a:gd name="connsiteY16" fmla="*/ 235744 h 1447800"/>
              <a:gd name="connsiteX17" fmla="*/ 150019 w 476250"/>
              <a:gd name="connsiteY17" fmla="*/ 311944 h 1447800"/>
              <a:gd name="connsiteX18" fmla="*/ 164306 w 476250"/>
              <a:gd name="connsiteY18" fmla="*/ 392907 h 1447800"/>
              <a:gd name="connsiteX19" fmla="*/ 195262 w 476250"/>
              <a:gd name="connsiteY19" fmla="*/ 690563 h 1447800"/>
              <a:gd name="connsiteX20" fmla="*/ 233362 w 476250"/>
              <a:gd name="connsiteY20" fmla="*/ 1088232 h 1447800"/>
              <a:gd name="connsiteX21" fmla="*/ 245269 w 476250"/>
              <a:gd name="connsiteY21" fmla="*/ 1221582 h 1447800"/>
              <a:gd name="connsiteX22" fmla="*/ 257175 w 476250"/>
              <a:gd name="connsiteY22" fmla="*/ 1269207 h 1447800"/>
              <a:gd name="connsiteX23" fmla="*/ 278606 w 476250"/>
              <a:gd name="connsiteY23" fmla="*/ 1321594 h 1447800"/>
              <a:gd name="connsiteX24" fmla="*/ 304800 w 476250"/>
              <a:gd name="connsiteY24" fmla="*/ 1364457 h 1447800"/>
              <a:gd name="connsiteX25" fmla="*/ 326231 w 476250"/>
              <a:gd name="connsiteY25" fmla="*/ 1393032 h 1447800"/>
              <a:gd name="connsiteX26" fmla="*/ 347662 w 476250"/>
              <a:gd name="connsiteY26" fmla="*/ 1416844 h 1447800"/>
              <a:gd name="connsiteX27" fmla="*/ 376237 w 476250"/>
              <a:gd name="connsiteY27" fmla="*/ 1438275 h 1447800"/>
              <a:gd name="connsiteX28" fmla="*/ 400050 w 476250"/>
              <a:gd name="connsiteY28" fmla="*/ 1447800 h 1447800"/>
              <a:gd name="connsiteX29" fmla="*/ 409575 w 476250"/>
              <a:gd name="connsiteY29" fmla="*/ 1447800 h 1447800"/>
              <a:gd name="connsiteX30" fmla="*/ 431006 w 476250"/>
              <a:gd name="connsiteY30" fmla="*/ 1428750 h 1447800"/>
              <a:gd name="connsiteX31" fmla="*/ 450056 w 476250"/>
              <a:gd name="connsiteY31" fmla="*/ 1400175 h 1447800"/>
              <a:gd name="connsiteX32" fmla="*/ 464344 w 476250"/>
              <a:gd name="connsiteY32" fmla="*/ 1354932 h 1447800"/>
              <a:gd name="connsiteX33" fmla="*/ 476250 w 476250"/>
              <a:gd name="connsiteY33" fmla="*/ 1304925 h 1447800"/>
              <a:gd name="connsiteX34" fmla="*/ 476250 w 476250"/>
              <a:gd name="connsiteY34" fmla="*/ 1185863 h 1447800"/>
              <a:gd name="connsiteX35" fmla="*/ 423862 w 476250"/>
              <a:gd name="connsiteY35" fmla="*/ 554832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6250" h="1447800">
                <a:moveTo>
                  <a:pt x="423862" y="554832"/>
                </a:moveTo>
                <a:lnTo>
                  <a:pt x="404812" y="311944"/>
                </a:lnTo>
                <a:lnTo>
                  <a:pt x="383381" y="159544"/>
                </a:lnTo>
                <a:lnTo>
                  <a:pt x="340519" y="128588"/>
                </a:lnTo>
                <a:lnTo>
                  <a:pt x="269081" y="90488"/>
                </a:lnTo>
                <a:lnTo>
                  <a:pt x="200025" y="59532"/>
                </a:lnTo>
                <a:lnTo>
                  <a:pt x="135731" y="33338"/>
                </a:lnTo>
                <a:lnTo>
                  <a:pt x="92869" y="19050"/>
                </a:lnTo>
                <a:lnTo>
                  <a:pt x="38100" y="0"/>
                </a:lnTo>
                <a:lnTo>
                  <a:pt x="19050" y="0"/>
                </a:lnTo>
                <a:lnTo>
                  <a:pt x="4762" y="2382"/>
                </a:lnTo>
                <a:lnTo>
                  <a:pt x="0" y="11907"/>
                </a:lnTo>
                <a:lnTo>
                  <a:pt x="0" y="30957"/>
                </a:lnTo>
                <a:lnTo>
                  <a:pt x="7144" y="52388"/>
                </a:lnTo>
                <a:lnTo>
                  <a:pt x="33337" y="85725"/>
                </a:lnTo>
                <a:lnTo>
                  <a:pt x="80962" y="157163"/>
                </a:lnTo>
                <a:lnTo>
                  <a:pt x="123825" y="235744"/>
                </a:lnTo>
                <a:lnTo>
                  <a:pt x="150019" y="311944"/>
                </a:lnTo>
                <a:lnTo>
                  <a:pt x="164306" y="392907"/>
                </a:lnTo>
                <a:lnTo>
                  <a:pt x="195262" y="690563"/>
                </a:lnTo>
                <a:lnTo>
                  <a:pt x="233362" y="1088232"/>
                </a:lnTo>
                <a:lnTo>
                  <a:pt x="245269" y="1221582"/>
                </a:lnTo>
                <a:lnTo>
                  <a:pt x="257175" y="1269207"/>
                </a:lnTo>
                <a:lnTo>
                  <a:pt x="278606" y="1321594"/>
                </a:lnTo>
                <a:lnTo>
                  <a:pt x="304800" y="1364457"/>
                </a:lnTo>
                <a:lnTo>
                  <a:pt x="326231" y="1393032"/>
                </a:lnTo>
                <a:lnTo>
                  <a:pt x="347662" y="1416844"/>
                </a:lnTo>
                <a:lnTo>
                  <a:pt x="376237" y="1438275"/>
                </a:lnTo>
                <a:lnTo>
                  <a:pt x="400050" y="1447800"/>
                </a:lnTo>
                <a:lnTo>
                  <a:pt x="409575" y="1447800"/>
                </a:lnTo>
                <a:lnTo>
                  <a:pt x="431006" y="1428750"/>
                </a:lnTo>
                <a:lnTo>
                  <a:pt x="450056" y="1400175"/>
                </a:lnTo>
                <a:lnTo>
                  <a:pt x="464344" y="1354932"/>
                </a:lnTo>
                <a:lnTo>
                  <a:pt x="476250" y="1304925"/>
                </a:lnTo>
                <a:lnTo>
                  <a:pt x="476250" y="1185863"/>
                </a:lnTo>
                <a:lnTo>
                  <a:pt x="423862" y="554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36D8118-8B9F-E846-A001-9865540EED06}"/>
              </a:ext>
            </a:extLst>
          </p:cNvPr>
          <p:cNvSpPr/>
          <p:nvPr/>
        </p:nvSpPr>
        <p:spPr>
          <a:xfrm>
            <a:off x="2568575" y="1660525"/>
            <a:ext cx="1533525" cy="2403475"/>
          </a:xfrm>
          <a:custGeom>
            <a:avLst/>
            <a:gdLst>
              <a:gd name="connsiteX0" fmla="*/ 847725 w 1533525"/>
              <a:gd name="connsiteY0" fmla="*/ 1050925 h 2403475"/>
              <a:gd name="connsiteX1" fmla="*/ 908050 w 1533525"/>
              <a:gd name="connsiteY1" fmla="*/ 920750 h 2403475"/>
              <a:gd name="connsiteX2" fmla="*/ 949325 w 1533525"/>
              <a:gd name="connsiteY2" fmla="*/ 828675 h 2403475"/>
              <a:gd name="connsiteX3" fmla="*/ 993775 w 1533525"/>
              <a:gd name="connsiteY3" fmla="*/ 727075 h 2403475"/>
              <a:gd name="connsiteX4" fmla="*/ 1044575 w 1533525"/>
              <a:gd name="connsiteY4" fmla="*/ 584200 h 2403475"/>
              <a:gd name="connsiteX5" fmla="*/ 1095375 w 1533525"/>
              <a:gd name="connsiteY5" fmla="*/ 425450 h 2403475"/>
              <a:gd name="connsiteX6" fmla="*/ 1127125 w 1533525"/>
              <a:gd name="connsiteY6" fmla="*/ 301625 h 2403475"/>
              <a:gd name="connsiteX7" fmla="*/ 1143000 w 1533525"/>
              <a:gd name="connsiteY7" fmla="*/ 234950 h 2403475"/>
              <a:gd name="connsiteX8" fmla="*/ 1149350 w 1533525"/>
              <a:gd name="connsiteY8" fmla="*/ 196850 h 2403475"/>
              <a:gd name="connsiteX9" fmla="*/ 1146175 w 1533525"/>
              <a:gd name="connsiteY9" fmla="*/ 174625 h 2403475"/>
              <a:gd name="connsiteX10" fmla="*/ 1127125 w 1533525"/>
              <a:gd name="connsiteY10" fmla="*/ 133350 h 2403475"/>
              <a:gd name="connsiteX11" fmla="*/ 1098550 w 1533525"/>
              <a:gd name="connsiteY11" fmla="*/ 92075 h 2403475"/>
              <a:gd name="connsiteX12" fmla="*/ 1073150 w 1533525"/>
              <a:gd name="connsiteY12" fmla="*/ 63500 h 2403475"/>
              <a:gd name="connsiteX13" fmla="*/ 1063625 w 1533525"/>
              <a:gd name="connsiteY13" fmla="*/ 57150 h 2403475"/>
              <a:gd name="connsiteX14" fmla="*/ 1057275 w 1533525"/>
              <a:gd name="connsiteY14" fmla="*/ 44450 h 2403475"/>
              <a:gd name="connsiteX15" fmla="*/ 1057275 w 1533525"/>
              <a:gd name="connsiteY15" fmla="*/ 25400 h 2403475"/>
              <a:gd name="connsiteX16" fmla="*/ 1060450 w 1533525"/>
              <a:gd name="connsiteY16" fmla="*/ 9525 h 2403475"/>
              <a:gd name="connsiteX17" fmla="*/ 1069975 w 1533525"/>
              <a:gd name="connsiteY17" fmla="*/ 0 h 2403475"/>
              <a:gd name="connsiteX18" fmla="*/ 1104900 w 1533525"/>
              <a:gd name="connsiteY18" fmla="*/ 3175 h 2403475"/>
              <a:gd name="connsiteX19" fmla="*/ 1203325 w 1533525"/>
              <a:gd name="connsiteY19" fmla="*/ 31750 h 2403475"/>
              <a:gd name="connsiteX20" fmla="*/ 1295400 w 1533525"/>
              <a:gd name="connsiteY20" fmla="*/ 73025 h 2403475"/>
              <a:gd name="connsiteX21" fmla="*/ 1327150 w 1533525"/>
              <a:gd name="connsiteY21" fmla="*/ 92075 h 2403475"/>
              <a:gd name="connsiteX22" fmla="*/ 1362075 w 1533525"/>
              <a:gd name="connsiteY22" fmla="*/ 133350 h 2403475"/>
              <a:gd name="connsiteX23" fmla="*/ 1431925 w 1533525"/>
              <a:gd name="connsiteY23" fmla="*/ 225425 h 2403475"/>
              <a:gd name="connsiteX24" fmla="*/ 1489075 w 1533525"/>
              <a:gd name="connsiteY24" fmla="*/ 307975 h 2403475"/>
              <a:gd name="connsiteX25" fmla="*/ 1520825 w 1533525"/>
              <a:gd name="connsiteY25" fmla="*/ 365125 h 2403475"/>
              <a:gd name="connsiteX26" fmla="*/ 1530350 w 1533525"/>
              <a:gd name="connsiteY26" fmla="*/ 393700 h 2403475"/>
              <a:gd name="connsiteX27" fmla="*/ 1533525 w 1533525"/>
              <a:gd name="connsiteY27" fmla="*/ 419100 h 2403475"/>
              <a:gd name="connsiteX28" fmla="*/ 1527175 w 1533525"/>
              <a:gd name="connsiteY28" fmla="*/ 438150 h 2403475"/>
              <a:gd name="connsiteX29" fmla="*/ 1517650 w 1533525"/>
              <a:gd name="connsiteY29" fmla="*/ 457200 h 2403475"/>
              <a:gd name="connsiteX30" fmla="*/ 1482725 w 1533525"/>
              <a:gd name="connsiteY30" fmla="*/ 485775 h 2403475"/>
              <a:gd name="connsiteX31" fmla="*/ 1438275 w 1533525"/>
              <a:gd name="connsiteY31" fmla="*/ 511175 h 2403475"/>
              <a:gd name="connsiteX32" fmla="*/ 1393825 w 1533525"/>
              <a:gd name="connsiteY32" fmla="*/ 558800 h 2403475"/>
              <a:gd name="connsiteX33" fmla="*/ 1339850 w 1533525"/>
              <a:gd name="connsiteY33" fmla="*/ 625475 h 2403475"/>
              <a:gd name="connsiteX34" fmla="*/ 1216025 w 1533525"/>
              <a:gd name="connsiteY34" fmla="*/ 866775 h 2403475"/>
              <a:gd name="connsiteX35" fmla="*/ 1063625 w 1533525"/>
              <a:gd name="connsiteY35" fmla="*/ 1136650 h 2403475"/>
              <a:gd name="connsiteX36" fmla="*/ 939800 w 1533525"/>
              <a:gd name="connsiteY36" fmla="*/ 1333500 h 2403475"/>
              <a:gd name="connsiteX37" fmla="*/ 812800 w 1533525"/>
              <a:gd name="connsiteY37" fmla="*/ 1530350 h 2403475"/>
              <a:gd name="connsiteX38" fmla="*/ 685800 w 1533525"/>
              <a:gd name="connsiteY38" fmla="*/ 1695450 h 2403475"/>
              <a:gd name="connsiteX39" fmla="*/ 479425 w 1533525"/>
              <a:gd name="connsiteY39" fmla="*/ 1939925 h 2403475"/>
              <a:gd name="connsiteX40" fmla="*/ 244475 w 1533525"/>
              <a:gd name="connsiteY40" fmla="*/ 2197100 h 2403475"/>
              <a:gd name="connsiteX41" fmla="*/ 104775 w 1533525"/>
              <a:gd name="connsiteY41" fmla="*/ 2346325 h 2403475"/>
              <a:gd name="connsiteX42" fmla="*/ 53975 w 1533525"/>
              <a:gd name="connsiteY42" fmla="*/ 2393950 h 2403475"/>
              <a:gd name="connsiteX43" fmla="*/ 31750 w 1533525"/>
              <a:gd name="connsiteY43" fmla="*/ 2403475 h 2403475"/>
              <a:gd name="connsiteX44" fmla="*/ 9525 w 1533525"/>
              <a:gd name="connsiteY44" fmla="*/ 2403475 h 2403475"/>
              <a:gd name="connsiteX45" fmla="*/ 3175 w 1533525"/>
              <a:gd name="connsiteY45" fmla="*/ 2400300 h 2403475"/>
              <a:gd name="connsiteX46" fmla="*/ 0 w 1533525"/>
              <a:gd name="connsiteY46" fmla="*/ 2390775 h 2403475"/>
              <a:gd name="connsiteX47" fmla="*/ 6350 w 1533525"/>
              <a:gd name="connsiteY47" fmla="*/ 2362200 h 2403475"/>
              <a:gd name="connsiteX48" fmla="*/ 34925 w 1533525"/>
              <a:gd name="connsiteY48" fmla="*/ 2317750 h 2403475"/>
              <a:gd name="connsiteX49" fmla="*/ 142875 w 1533525"/>
              <a:gd name="connsiteY49" fmla="*/ 2171700 h 2403475"/>
              <a:gd name="connsiteX50" fmla="*/ 254000 w 1533525"/>
              <a:gd name="connsiteY50" fmla="*/ 2016125 h 2403475"/>
              <a:gd name="connsiteX51" fmla="*/ 365125 w 1533525"/>
              <a:gd name="connsiteY51" fmla="*/ 1857375 h 2403475"/>
              <a:gd name="connsiteX52" fmla="*/ 495300 w 1533525"/>
              <a:gd name="connsiteY52" fmla="*/ 1666875 h 2403475"/>
              <a:gd name="connsiteX53" fmla="*/ 628650 w 1533525"/>
              <a:gd name="connsiteY53" fmla="*/ 1457325 h 2403475"/>
              <a:gd name="connsiteX54" fmla="*/ 774700 w 1533525"/>
              <a:gd name="connsiteY54" fmla="*/ 1196975 h 2403475"/>
              <a:gd name="connsiteX55" fmla="*/ 847725 w 1533525"/>
              <a:gd name="connsiteY55" fmla="*/ 1050925 h 240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33525" h="2403475">
                <a:moveTo>
                  <a:pt x="847725" y="1050925"/>
                </a:moveTo>
                <a:lnTo>
                  <a:pt x="908050" y="920750"/>
                </a:lnTo>
                <a:lnTo>
                  <a:pt x="949325" y="828675"/>
                </a:lnTo>
                <a:lnTo>
                  <a:pt x="993775" y="727075"/>
                </a:lnTo>
                <a:lnTo>
                  <a:pt x="1044575" y="584200"/>
                </a:lnTo>
                <a:lnTo>
                  <a:pt x="1095375" y="425450"/>
                </a:lnTo>
                <a:lnTo>
                  <a:pt x="1127125" y="301625"/>
                </a:lnTo>
                <a:lnTo>
                  <a:pt x="1143000" y="234950"/>
                </a:lnTo>
                <a:lnTo>
                  <a:pt x="1149350" y="196850"/>
                </a:lnTo>
                <a:lnTo>
                  <a:pt x="1146175" y="174625"/>
                </a:lnTo>
                <a:lnTo>
                  <a:pt x="1127125" y="133350"/>
                </a:lnTo>
                <a:lnTo>
                  <a:pt x="1098550" y="92075"/>
                </a:lnTo>
                <a:lnTo>
                  <a:pt x="1073150" y="63500"/>
                </a:lnTo>
                <a:lnTo>
                  <a:pt x="1063625" y="57150"/>
                </a:lnTo>
                <a:lnTo>
                  <a:pt x="1057275" y="44450"/>
                </a:lnTo>
                <a:lnTo>
                  <a:pt x="1057275" y="25400"/>
                </a:lnTo>
                <a:lnTo>
                  <a:pt x="1060450" y="9525"/>
                </a:lnTo>
                <a:lnTo>
                  <a:pt x="1069975" y="0"/>
                </a:lnTo>
                <a:lnTo>
                  <a:pt x="1104900" y="3175"/>
                </a:lnTo>
                <a:lnTo>
                  <a:pt x="1203325" y="31750"/>
                </a:lnTo>
                <a:lnTo>
                  <a:pt x="1295400" y="73025"/>
                </a:lnTo>
                <a:lnTo>
                  <a:pt x="1327150" y="92075"/>
                </a:lnTo>
                <a:lnTo>
                  <a:pt x="1362075" y="133350"/>
                </a:lnTo>
                <a:lnTo>
                  <a:pt x="1431925" y="225425"/>
                </a:lnTo>
                <a:lnTo>
                  <a:pt x="1489075" y="307975"/>
                </a:lnTo>
                <a:lnTo>
                  <a:pt x="1520825" y="365125"/>
                </a:lnTo>
                <a:lnTo>
                  <a:pt x="1530350" y="393700"/>
                </a:lnTo>
                <a:lnTo>
                  <a:pt x="1533525" y="419100"/>
                </a:lnTo>
                <a:lnTo>
                  <a:pt x="1527175" y="438150"/>
                </a:lnTo>
                <a:lnTo>
                  <a:pt x="1517650" y="457200"/>
                </a:lnTo>
                <a:lnTo>
                  <a:pt x="1482725" y="485775"/>
                </a:lnTo>
                <a:lnTo>
                  <a:pt x="1438275" y="511175"/>
                </a:lnTo>
                <a:lnTo>
                  <a:pt x="1393825" y="558800"/>
                </a:lnTo>
                <a:lnTo>
                  <a:pt x="1339850" y="625475"/>
                </a:lnTo>
                <a:lnTo>
                  <a:pt x="1216025" y="866775"/>
                </a:lnTo>
                <a:lnTo>
                  <a:pt x="1063625" y="1136650"/>
                </a:lnTo>
                <a:lnTo>
                  <a:pt x="939800" y="1333500"/>
                </a:lnTo>
                <a:lnTo>
                  <a:pt x="812800" y="1530350"/>
                </a:lnTo>
                <a:lnTo>
                  <a:pt x="685800" y="1695450"/>
                </a:lnTo>
                <a:lnTo>
                  <a:pt x="479425" y="1939925"/>
                </a:lnTo>
                <a:lnTo>
                  <a:pt x="244475" y="2197100"/>
                </a:lnTo>
                <a:lnTo>
                  <a:pt x="104775" y="2346325"/>
                </a:lnTo>
                <a:lnTo>
                  <a:pt x="53975" y="2393950"/>
                </a:lnTo>
                <a:lnTo>
                  <a:pt x="31750" y="2403475"/>
                </a:lnTo>
                <a:lnTo>
                  <a:pt x="9525" y="2403475"/>
                </a:lnTo>
                <a:lnTo>
                  <a:pt x="3175" y="2400300"/>
                </a:lnTo>
                <a:lnTo>
                  <a:pt x="0" y="2390775"/>
                </a:lnTo>
                <a:lnTo>
                  <a:pt x="6350" y="2362200"/>
                </a:lnTo>
                <a:lnTo>
                  <a:pt x="34925" y="2317750"/>
                </a:lnTo>
                <a:lnTo>
                  <a:pt x="142875" y="2171700"/>
                </a:lnTo>
                <a:lnTo>
                  <a:pt x="254000" y="2016125"/>
                </a:lnTo>
                <a:lnTo>
                  <a:pt x="365125" y="1857375"/>
                </a:lnTo>
                <a:lnTo>
                  <a:pt x="495300" y="1666875"/>
                </a:lnTo>
                <a:lnTo>
                  <a:pt x="628650" y="1457325"/>
                </a:lnTo>
                <a:lnTo>
                  <a:pt x="774700" y="1196975"/>
                </a:lnTo>
                <a:lnTo>
                  <a:pt x="847725" y="1050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05B5C8E-3C82-AD4F-8162-CB1F120B0BE7}"/>
              </a:ext>
            </a:extLst>
          </p:cNvPr>
          <p:cNvSpPr/>
          <p:nvPr/>
        </p:nvSpPr>
        <p:spPr>
          <a:xfrm rot="16200000">
            <a:off x="2057400" y="4243388"/>
            <a:ext cx="2919413" cy="357187"/>
          </a:xfrm>
          <a:custGeom>
            <a:avLst/>
            <a:gdLst>
              <a:gd name="connsiteX0" fmla="*/ 1345406 w 2919413"/>
              <a:gd name="connsiteY0" fmla="*/ 107156 h 357187"/>
              <a:gd name="connsiteX1" fmla="*/ 1824038 w 2919413"/>
              <a:gd name="connsiteY1" fmla="*/ 126206 h 357187"/>
              <a:gd name="connsiteX2" fmla="*/ 2202656 w 2919413"/>
              <a:gd name="connsiteY2" fmla="*/ 142875 h 357187"/>
              <a:gd name="connsiteX3" fmla="*/ 2414588 w 2919413"/>
              <a:gd name="connsiteY3" fmla="*/ 150019 h 357187"/>
              <a:gd name="connsiteX4" fmla="*/ 2483644 w 2919413"/>
              <a:gd name="connsiteY4" fmla="*/ 152400 h 357187"/>
              <a:gd name="connsiteX5" fmla="*/ 2531269 w 2919413"/>
              <a:gd name="connsiteY5" fmla="*/ 154781 h 357187"/>
              <a:gd name="connsiteX6" fmla="*/ 2559844 w 2919413"/>
              <a:gd name="connsiteY6" fmla="*/ 152400 h 357187"/>
              <a:gd name="connsiteX7" fmla="*/ 2590800 w 2919413"/>
              <a:gd name="connsiteY7" fmla="*/ 152400 h 357187"/>
              <a:gd name="connsiteX8" fmla="*/ 2628900 w 2919413"/>
              <a:gd name="connsiteY8" fmla="*/ 142875 h 357187"/>
              <a:gd name="connsiteX9" fmla="*/ 2659856 w 2919413"/>
              <a:gd name="connsiteY9" fmla="*/ 130969 h 357187"/>
              <a:gd name="connsiteX10" fmla="*/ 2688431 w 2919413"/>
              <a:gd name="connsiteY10" fmla="*/ 114300 h 357187"/>
              <a:gd name="connsiteX11" fmla="*/ 2707481 w 2919413"/>
              <a:gd name="connsiteY11" fmla="*/ 95250 h 357187"/>
              <a:gd name="connsiteX12" fmla="*/ 2724150 w 2919413"/>
              <a:gd name="connsiteY12" fmla="*/ 66675 h 357187"/>
              <a:gd name="connsiteX13" fmla="*/ 2736056 w 2919413"/>
              <a:gd name="connsiteY13" fmla="*/ 19050 h 357187"/>
              <a:gd name="connsiteX14" fmla="*/ 2919413 w 2919413"/>
              <a:gd name="connsiteY14" fmla="*/ 138112 h 357187"/>
              <a:gd name="connsiteX15" fmla="*/ 2881313 w 2919413"/>
              <a:gd name="connsiteY15" fmla="*/ 197644 h 357187"/>
              <a:gd name="connsiteX16" fmla="*/ 2850356 w 2919413"/>
              <a:gd name="connsiteY16" fmla="*/ 235744 h 357187"/>
              <a:gd name="connsiteX17" fmla="*/ 2814638 w 2919413"/>
              <a:gd name="connsiteY17" fmla="*/ 271462 h 357187"/>
              <a:gd name="connsiteX18" fmla="*/ 2769394 w 2919413"/>
              <a:gd name="connsiteY18" fmla="*/ 307181 h 357187"/>
              <a:gd name="connsiteX19" fmla="*/ 2736056 w 2919413"/>
              <a:gd name="connsiteY19" fmla="*/ 330994 h 357187"/>
              <a:gd name="connsiteX20" fmla="*/ 2700338 w 2919413"/>
              <a:gd name="connsiteY20" fmla="*/ 347662 h 357187"/>
              <a:gd name="connsiteX21" fmla="*/ 2664619 w 2919413"/>
              <a:gd name="connsiteY21" fmla="*/ 357187 h 357187"/>
              <a:gd name="connsiteX22" fmla="*/ 2609850 w 2919413"/>
              <a:gd name="connsiteY22" fmla="*/ 357187 h 357187"/>
              <a:gd name="connsiteX23" fmla="*/ 2440781 w 2919413"/>
              <a:gd name="connsiteY23" fmla="*/ 352425 h 357187"/>
              <a:gd name="connsiteX24" fmla="*/ 2133600 w 2919413"/>
              <a:gd name="connsiteY24" fmla="*/ 345281 h 357187"/>
              <a:gd name="connsiteX25" fmla="*/ 1795463 w 2919413"/>
              <a:gd name="connsiteY25" fmla="*/ 338137 h 357187"/>
              <a:gd name="connsiteX26" fmla="*/ 1359694 w 2919413"/>
              <a:gd name="connsiteY26" fmla="*/ 326231 h 357187"/>
              <a:gd name="connsiteX27" fmla="*/ 962025 w 2919413"/>
              <a:gd name="connsiteY27" fmla="*/ 316706 h 357187"/>
              <a:gd name="connsiteX28" fmla="*/ 766763 w 2919413"/>
              <a:gd name="connsiteY28" fmla="*/ 314325 h 357187"/>
              <a:gd name="connsiteX29" fmla="*/ 585788 w 2919413"/>
              <a:gd name="connsiteY29" fmla="*/ 311944 h 357187"/>
              <a:gd name="connsiteX30" fmla="*/ 338138 w 2919413"/>
              <a:gd name="connsiteY30" fmla="*/ 311944 h 357187"/>
              <a:gd name="connsiteX31" fmla="*/ 221456 w 2919413"/>
              <a:gd name="connsiteY31" fmla="*/ 309562 h 357187"/>
              <a:gd name="connsiteX32" fmla="*/ 142875 w 2919413"/>
              <a:gd name="connsiteY32" fmla="*/ 300037 h 357187"/>
              <a:gd name="connsiteX33" fmla="*/ 64294 w 2919413"/>
              <a:gd name="connsiteY33" fmla="*/ 280987 h 357187"/>
              <a:gd name="connsiteX34" fmla="*/ 42863 w 2919413"/>
              <a:gd name="connsiteY34" fmla="*/ 271462 h 357187"/>
              <a:gd name="connsiteX35" fmla="*/ 21431 w 2919413"/>
              <a:gd name="connsiteY35" fmla="*/ 250031 h 357187"/>
              <a:gd name="connsiteX36" fmla="*/ 7144 w 2919413"/>
              <a:gd name="connsiteY36" fmla="*/ 223837 h 357187"/>
              <a:gd name="connsiteX37" fmla="*/ 0 w 2919413"/>
              <a:gd name="connsiteY37" fmla="*/ 200025 h 357187"/>
              <a:gd name="connsiteX38" fmla="*/ 2381 w 2919413"/>
              <a:gd name="connsiteY38" fmla="*/ 169069 h 357187"/>
              <a:gd name="connsiteX39" fmla="*/ 11906 w 2919413"/>
              <a:gd name="connsiteY39" fmla="*/ 138112 h 357187"/>
              <a:gd name="connsiteX40" fmla="*/ 35719 w 2919413"/>
              <a:gd name="connsiteY40" fmla="*/ 114300 h 357187"/>
              <a:gd name="connsiteX41" fmla="*/ 80963 w 2919413"/>
              <a:gd name="connsiteY41" fmla="*/ 85725 h 357187"/>
              <a:gd name="connsiteX42" fmla="*/ 135731 w 2919413"/>
              <a:gd name="connsiteY42" fmla="*/ 61912 h 357187"/>
              <a:gd name="connsiteX43" fmla="*/ 204788 w 2919413"/>
              <a:gd name="connsiteY43" fmla="*/ 45244 h 357187"/>
              <a:gd name="connsiteX44" fmla="*/ 266700 w 2919413"/>
              <a:gd name="connsiteY44" fmla="*/ 30956 h 357187"/>
              <a:gd name="connsiteX45" fmla="*/ 376238 w 2919413"/>
              <a:gd name="connsiteY45" fmla="*/ 9525 h 357187"/>
              <a:gd name="connsiteX46" fmla="*/ 469106 w 2919413"/>
              <a:gd name="connsiteY46" fmla="*/ 0 h 357187"/>
              <a:gd name="connsiteX47" fmla="*/ 542925 w 2919413"/>
              <a:gd name="connsiteY47" fmla="*/ 0 h 357187"/>
              <a:gd name="connsiteX48" fmla="*/ 578644 w 2919413"/>
              <a:gd name="connsiteY48" fmla="*/ 9525 h 357187"/>
              <a:gd name="connsiteX49" fmla="*/ 633413 w 2919413"/>
              <a:gd name="connsiteY49" fmla="*/ 28575 h 357187"/>
              <a:gd name="connsiteX50" fmla="*/ 740569 w 2919413"/>
              <a:gd name="connsiteY50" fmla="*/ 57150 h 357187"/>
              <a:gd name="connsiteX51" fmla="*/ 859631 w 2919413"/>
              <a:gd name="connsiteY51" fmla="*/ 78581 h 357187"/>
              <a:gd name="connsiteX52" fmla="*/ 931069 w 2919413"/>
              <a:gd name="connsiteY52" fmla="*/ 88106 h 357187"/>
              <a:gd name="connsiteX53" fmla="*/ 1092994 w 2919413"/>
              <a:gd name="connsiteY53" fmla="*/ 95250 h 357187"/>
              <a:gd name="connsiteX54" fmla="*/ 1295400 w 2919413"/>
              <a:gd name="connsiteY54" fmla="*/ 104775 h 357187"/>
              <a:gd name="connsiteX55" fmla="*/ 1345406 w 2919413"/>
              <a:gd name="connsiteY55" fmla="*/ 107156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919413" h="357187">
                <a:moveTo>
                  <a:pt x="1345406" y="107156"/>
                </a:moveTo>
                <a:lnTo>
                  <a:pt x="1824038" y="126206"/>
                </a:lnTo>
                <a:lnTo>
                  <a:pt x="2202656" y="142875"/>
                </a:lnTo>
                <a:lnTo>
                  <a:pt x="2414588" y="150019"/>
                </a:lnTo>
                <a:lnTo>
                  <a:pt x="2483644" y="152400"/>
                </a:lnTo>
                <a:lnTo>
                  <a:pt x="2531269" y="154781"/>
                </a:lnTo>
                <a:lnTo>
                  <a:pt x="2559844" y="152400"/>
                </a:lnTo>
                <a:lnTo>
                  <a:pt x="2590800" y="152400"/>
                </a:lnTo>
                <a:lnTo>
                  <a:pt x="2628900" y="142875"/>
                </a:lnTo>
                <a:lnTo>
                  <a:pt x="2659856" y="130969"/>
                </a:lnTo>
                <a:lnTo>
                  <a:pt x="2688431" y="114300"/>
                </a:lnTo>
                <a:lnTo>
                  <a:pt x="2707481" y="95250"/>
                </a:lnTo>
                <a:lnTo>
                  <a:pt x="2724150" y="66675"/>
                </a:lnTo>
                <a:lnTo>
                  <a:pt x="2736056" y="19050"/>
                </a:lnTo>
                <a:lnTo>
                  <a:pt x="2919413" y="138112"/>
                </a:lnTo>
                <a:lnTo>
                  <a:pt x="2881313" y="197644"/>
                </a:lnTo>
                <a:lnTo>
                  <a:pt x="2850356" y="235744"/>
                </a:lnTo>
                <a:lnTo>
                  <a:pt x="2814638" y="271462"/>
                </a:lnTo>
                <a:lnTo>
                  <a:pt x="2769394" y="307181"/>
                </a:lnTo>
                <a:lnTo>
                  <a:pt x="2736056" y="330994"/>
                </a:lnTo>
                <a:lnTo>
                  <a:pt x="2700338" y="347662"/>
                </a:lnTo>
                <a:lnTo>
                  <a:pt x="2664619" y="357187"/>
                </a:lnTo>
                <a:lnTo>
                  <a:pt x="2609850" y="357187"/>
                </a:lnTo>
                <a:lnTo>
                  <a:pt x="2440781" y="352425"/>
                </a:lnTo>
                <a:lnTo>
                  <a:pt x="2133600" y="345281"/>
                </a:lnTo>
                <a:lnTo>
                  <a:pt x="1795463" y="338137"/>
                </a:lnTo>
                <a:lnTo>
                  <a:pt x="1359694" y="326231"/>
                </a:lnTo>
                <a:lnTo>
                  <a:pt x="962025" y="316706"/>
                </a:lnTo>
                <a:lnTo>
                  <a:pt x="766763" y="314325"/>
                </a:lnTo>
                <a:lnTo>
                  <a:pt x="585788" y="311944"/>
                </a:lnTo>
                <a:lnTo>
                  <a:pt x="338138" y="311944"/>
                </a:lnTo>
                <a:lnTo>
                  <a:pt x="221456" y="309562"/>
                </a:lnTo>
                <a:lnTo>
                  <a:pt x="142875" y="300037"/>
                </a:lnTo>
                <a:lnTo>
                  <a:pt x="64294" y="280987"/>
                </a:lnTo>
                <a:lnTo>
                  <a:pt x="42863" y="271462"/>
                </a:lnTo>
                <a:lnTo>
                  <a:pt x="21431" y="250031"/>
                </a:lnTo>
                <a:lnTo>
                  <a:pt x="7144" y="223837"/>
                </a:lnTo>
                <a:lnTo>
                  <a:pt x="0" y="200025"/>
                </a:lnTo>
                <a:lnTo>
                  <a:pt x="2381" y="169069"/>
                </a:lnTo>
                <a:lnTo>
                  <a:pt x="11906" y="138112"/>
                </a:lnTo>
                <a:lnTo>
                  <a:pt x="35719" y="114300"/>
                </a:lnTo>
                <a:lnTo>
                  <a:pt x="80963" y="85725"/>
                </a:lnTo>
                <a:lnTo>
                  <a:pt x="135731" y="61912"/>
                </a:lnTo>
                <a:lnTo>
                  <a:pt x="204788" y="45244"/>
                </a:lnTo>
                <a:lnTo>
                  <a:pt x="266700" y="30956"/>
                </a:lnTo>
                <a:lnTo>
                  <a:pt x="376238" y="9525"/>
                </a:lnTo>
                <a:lnTo>
                  <a:pt x="469106" y="0"/>
                </a:lnTo>
                <a:lnTo>
                  <a:pt x="542925" y="0"/>
                </a:lnTo>
                <a:lnTo>
                  <a:pt x="578644" y="9525"/>
                </a:lnTo>
                <a:lnTo>
                  <a:pt x="633413" y="28575"/>
                </a:lnTo>
                <a:lnTo>
                  <a:pt x="740569" y="57150"/>
                </a:lnTo>
                <a:lnTo>
                  <a:pt x="859631" y="78581"/>
                </a:lnTo>
                <a:lnTo>
                  <a:pt x="931069" y="88106"/>
                </a:lnTo>
                <a:lnTo>
                  <a:pt x="1092994" y="95250"/>
                </a:lnTo>
                <a:lnTo>
                  <a:pt x="1295400" y="104775"/>
                </a:lnTo>
                <a:lnTo>
                  <a:pt x="1345406" y="107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51DF71F-A656-B549-9DF4-EC0C65EDA79B}"/>
              </a:ext>
            </a:extLst>
          </p:cNvPr>
          <p:cNvSpPr/>
          <p:nvPr/>
        </p:nvSpPr>
        <p:spPr>
          <a:xfrm>
            <a:off x="4413250" y="2716213"/>
            <a:ext cx="2738438" cy="1436687"/>
          </a:xfrm>
          <a:custGeom>
            <a:avLst/>
            <a:gdLst>
              <a:gd name="connsiteX0" fmla="*/ 800100 w 2738438"/>
              <a:gd name="connsiteY0" fmla="*/ 228600 h 1435894"/>
              <a:gd name="connsiteX1" fmla="*/ 402432 w 2738438"/>
              <a:gd name="connsiteY1" fmla="*/ 273844 h 1435894"/>
              <a:gd name="connsiteX2" fmla="*/ 0 w 2738438"/>
              <a:gd name="connsiteY2" fmla="*/ 319088 h 1435894"/>
              <a:gd name="connsiteX3" fmla="*/ 33338 w 2738438"/>
              <a:gd name="connsiteY3" fmla="*/ 492919 h 1435894"/>
              <a:gd name="connsiteX4" fmla="*/ 371475 w 2738438"/>
              <a:gd name="connsiteY4" fmla="*/ 457200 h 1435894"/>
              <a:gd name="connsiteX5" fmla="*/ 754857 w 2738438"/>
              <a:gd name="connsiteY5" fmla="*/ 411957 h 1435894"/>
              <a:gd name="connsiteX6" fmla="*/ 1076325 w 2738438"/>
              <a:gd name="connsiteY6" fmla="*/ 376238 h 1435894"/>
              <a:gd name="connsiteX7" fmla="*/ 1293019 w 2738438"/>
              <a:gd name="connsiteY7" fmla="*/ 359569 h 1435894"/>
              <a:gd name="connsiteX8" fmla="*/ 1583532 w 2738438"/>
              <a:gd name="connsiteY8" fmla="*/ 323850 h 1435894"/>
              <a:gd name="connsiteX9" fmla="*/ 2009775 w 2738438"/>
              <a:gd name="connsiteY9" fmla="*/ 271463 h 1435894"/>
              <a:gd name="connsiteX10" fmla="*/ 2247900 w 2738438"/>
              <a:gd name="connsiteY10" fmla="*/ 245269 h 1435894"/>
              <a:gd name="connsiteX11" fmla="*/ 2269332 w 2738438"/>
              <a:gd name="connsiteY11" fmla="*/ 245269 h 1435894"/>
              <a:gd name="connsiteX12" fmla="*/ 2293144 w 2738438"/>
              <a:gd name="connsiteY12" fmla="*/ 247650 h 1435894"/>
              <a:gd name="connsiteX13" fmla="*/ 2314575 w 2738438"/>
              <a:gd name="connsiteY13" fmla="*/ 254794 h 1435894"/>
              <a:gd name="connsiteX14" fmla="*/ 2336007 w 2738438"/>
              <a:gd name="connsiteY14" fmla="*/ 269082 h 1435894"/>
              <a:gd name="connsiteX15" fmla="*/ 2347913 w 2738438"/>
              <a:gd name="connsiteY15" fmla="*/ 283369 h 1435894"/>
              <a:gd name="connsiteX16" fmla="*/ 2355057 w 2738438"/>
              <a:gd name="connsiteY16" fmla="*/ 300038 h 1435894"/>
              <a:gd name="connsiteX17" fmla="*/ 2359819 w 2738438"/>
              <a:gd name="connsiteY17" fmla="*/ 319088 h 1435894"/>
              <a:gd name="connsiteX18" fmla="*/ 2364582 w 2738438"/>
              <a:gd name="connsiteY18" fmla="*/ 352425 h 1435894"/>
              <a:gd name="connsiteX19" fmla="*/ 2345532 w 2738438"/>
              <a:gd name="connsiteY19" fmla="*/ 426244 h 1435894"/>
              <a:gd name="connsiteX20" fmla="*/ 2255044 w 2738438"/>
              <a:gd name="connsiteY20" fmla="*/ 809625 h 1435894"/>
              <a:gd name="connsiteX21" fmla="*/ 2178844 w 2738438"/>
              <a:gd name="connsiteY21" fmla="*/ 1126332 h 1435894"/>
              <a:gd name="connsiteX22" fmla="*/ 2097882 w 2738438"/>
              <a:gd name="connsiteY22" fmla="*/ 1278732 h 1435894"/>
              <a:gd name="connsiteX23" fmla="*/ 2105025 w 2738438"/>
              <a:gd name="connsiteY23" fmla="*/ 1309688 h 1435894"/>
              <a:gd name="connsiteX24" fmla="*/ 2124075 w 2738438"/>
              <a:gd name="connsiteY24" fmla="*/ 1357313 h 1435894"/>
              <a:gd name="connsiteX25" fmla="*/ 2140744 w 2738438"/>
              <a:gd name="connsiteY25" fmla="*/ 1383507 h 1435894"/>
              <a:gd name="connsiteX26" fmla="*/ 2159794 w 2738438"/>
              <a:gd name="connsiteY26" fmla="*/ 1407319 h 1435894"/>
              <a:gd name="connsiteX27" fmla="*/ 2183607 w 2738438"/>
              <a:gd name="connsiteY27" fmla="*/ 1423988 h 1435894"/>
              <a:gd name="connsiteX28" fmla="*/ 2205038 w 2738438"/>
              <a:gd name="connsiteY28" fmla="*/ 1433513 h 1435894"/>
              <a:gd name="connsiteX29" fmla="*/ 2231232 w 2738438"/>
              <a:gd name="connsiteY29" fmla="*/ 1435894 h 1435894"/>
              <a:gd name="connsiteX30" fmla="*/ 2257425 w 2738438"/>
              <a:gd name="connsiteY30" fmla="*/ 1423988 h 1435894"/>
              <a:gd name="connsiteX31" fmla="*/ 2278857 w 2738438"/>
              <a:gd name="connsiteY31" fmla="*/ 1407319 h 1435894"/>
              <a:gd name="connsiteX32" fmla="*/ 2305050 w 2738438"/>
              <a:gd name="connsiteY32" fmla="*/ 1383507 h 1435894"/>
              <a:gd name="connsiteX33" fmla="*/ 2316957 w 2738438"/>
              <a:gd name="connsiteY33" fmla="*/ 1366838 h 1435894"/>
              <a:gd name="connsiteX34" fmla="*/ 2369344 w 2738438"/>
              <a:gd name="connsiteY34" fmla="*/ 1226344 h 1435894"/>
              <a:gd name="connsiteX35" fmla="*/ 2424113 w 2738438"/>
              <a:gd name="connsiteY35" fmla="*/ 1076325 h 1435894"/>
              <a:gd name="connsiteX36" fmla="*/ 2497932 w 2738438"/>
              <a:gd name="connsiteY36" fmla="*/ 876300 h 1435894"/>
              <a:gd name="connsiteX37" fmla="*/ 2559844 w 2738438"/>
              <a:gd name="connsiteY37" fmla="*/ 704850 h 1435894"/>
              <a:gd name="connsiteX38" fmla="*/ 2619375 w 2738438"/>
              <a:gd name="connsiteY38" fmla="*/ 545307 h 1435894"/>
              <a:gd name="connsiteX39" fmla="*/ 2650332 w 2738438"/>
              <a:gd name="connsiteY39" fmla="*/ 461963 h 1435894"/>
              <a:gd name="connsiteX40" fmla="*/ 2659857 w 2738438"/>
              <a:gd name="connsiteY40" fmla="*/ 442913 h 1435894"/>
              <a:gd name="connsiteX41" fmla="*/ 2678907 w 2738438"/>
              <a:gd name="connsiteY41" fmla="*/ 419100 h 1435894"/>
              <a:gd name="connsiteX42" fmla="*/ 2707482 w 2738438"/>
              <a:gd name="connsiteY42" fmla="*/ 390525 h 1435894"/>
              <a:gd name="connsiteX43" fmla="*/ 2731294 w 2738438"/>
              <a:gd name="connsiteY43" fmla="*/ 350044 h 1435894"/>
              <a:gd name="connsiteX44" fmla="*/ 2738438 w 2738438"/>
              <a:gd name="connsiteY44" fmla="*/ 311944 h 1435894"/>
              <a:gd name="connsiteX45" fmla="*/ 2738438 w 2738438"/>
              <a:gd name="connsiteY45" fmla="*/ 292894 h 1435894"/>
              <a:gd name="connsiteX46" fmla="*/ 2726532 w 2738438"/>
              <a:gd name="connsiteY46" fmla="*/ 266700 h 1435894"/>
              <a:gd name="connsiteX47" fmla="*/ 2676525 w 2738438"/>
              <a:gd name="connsiteY47" fmla="*/ 216694 h 1435894"/>
              <a:gd name="connsiteX48" fmla="*/ 2595563 w 2738438"/>
              <a:gd name="connsiteY48" fmla="*/ 145257 h 1435894"/>
              <a:gd name="connsiteX49" fmla="*/ 2521744 w 2738438"/>
              <a:gd name="connsiteY49" fmla="*/ 92869 h 1435894"/>
              <a:gd name="connsiteX50" fmla="*/ 2436019 w 2738438"/>
              <a:gd name="connsiteY50" fmla="*/ 45244 h 1435894"/>
              <a:gd name="connsiteX51" fmla="*/ 2355057 w 2738438"/>
              <a:gd name="connsiteY51" fmla="*/ 4763 h 1435894"/>
              <a:gd name="connsiteX52" fmla="*/ 2336007 w 2738438"/>
              <a:gd name="connsiteY52" fmla="*/ 0 h 1435894"/>
              <a:gd name="connsiteX53" fmla="*/ 2319338 w 2738438"/>
              <a:gd name="connsiteY53" fmla="*/ 4763 h 1435894"/>
              <a:gd name="connsiteX54" fmla="*/ 2219325 w 2738438"/>
              <a:gd name="connsiteY54" fmla="*/ 40482 h 1435894"/>
              <a:gd name="connsiteX55" fmla="*/ 2140744 w 2738438"/>
              <a:gd name="connsiteY55" fmla="*/ 64294 h 1435894"/>
              <a:gd name="connsiteX56" fmla="*/ 2064544 w 2738438"/>
              <a:gd name="connsiteY56" fmla="*/ 76200 h 1435894"/>
              <a:gd name="connsiteX57" fmla="*/ 1721644 w 2738438"/>
              <a:gd name="connsiteY57" fmla="*/ 121444 h 1435894"/>
              <a:gd name="connsiteX58" fmla="*/ 1283494 w 2738438"/>
              <a:gd name="connsiteY58" fmla="*/ 180975 h 1435894"/>
              <a:gd name="connsiteX59" fmla="*/ 957263 w 2738438"/>
              <a:gd name="connsiteY59" fmla="*/ 209550 h 1435894"/>
              <a:gd name="connsiteX60" fmla="*/ 800100 w 2738438"/>
              <a:gd name="connsiteY60" fmla="*/ 228600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38438" h="1435894">
                <a:moveTo>
                  <a:pt x="800100" y="228600"/>
                </a:moveTo>
                <a:lnTo>
                  <a:pt x="402432" y="273844"/>
                </a:lnTo>
                <a:lnTo>
                  <a:pt x="0" y="319088"/>
                </a:lnTo>
                <a:lnTo>
                  <a:pt x="33338" y="492919"/>
                </a:lnTo>
                <a:lnTo>
                  <a:pt x="371475" y="457200"/>
                </a:lnTo>
                <a:lnTo>
                  <a:pt x="754857" y="411957"/>
                </a:lnTo>
                <a:lnTo>
                  <a:pt x="1076325" y="376238"/>
                </a:lnTo>
                <a:lnTo>
                  <a:pt x="1293019" y="359569"/>
                </a:lnTo>
                <a:lnTo>
                  <a:pt x="1583532" y="323850"/>
                </a:lnTo>
                <a:lnTo>
                  <a:pt x="2009775" y="271463"/>
                </a:lnTo>
                <a:lnTo>
                  <a:pt x="2247900" y="245269"/>
                </a:lnTo>
                <a:lnTo>
                  <a:pt x="2269332" y="245269"/>
                </a:lnTo>
                <a:lnTo>
                  <a:pt x="2293144" y="247650"/>
                </a:lnTo>
                <a:lnTo>
                  <a:pt x="2314575" y="254794"/>
                </a:lnTo>
                <a:lnTo>
                  <a:pt x="2336007" y="269082"/>
                </a:lnTo>
                <a:lnTo>
                  <a:pt x="2347913" y="283369"/>
                </a:lnTo>
                <a:lnTo>
                  <a:pt x="2355057" y="300038"/>
                </a:lnTo>
                <a:lnTo>
                  <a:pt x="2359819" y="319088"/>
                </a:lnTo>
                <a:lnTo>
                  <a:pt x="2364582" y="352425"/>
                </a:lnTo>
                <a:lnTo>
                  <a:pt x="2345532" y="426244"/>
                </a:lnTo>
                <a:lnTo>
                  <a:pt x="2255044" y="809625"/>
                </a:lnTo>
                <a:lnTo>
                  <a:pt x="2178844" y="1126332"/>
                </a:lnTo>
                <a:lnTo>
                  <a:pt x="2097882" y="1278732"/>
                </a:lnTo>
                <a:lnTo>
                  <a:pt x="2105025" y="1309688"/>
                </a:lnTo>
                <a:lnTo>
                  <a:pt x="2124075" y="1357313"/>
                </a:lnTo>
                <a:lnTo>
                  <a:pt x="2140744" y="1383507"/>
                </a:lnTo>
                <a:lnTo>
                  <a:pt x="2159794" y="1407319"/>
                </a:lnTo>
                <a:lnTo>
                  <a:pt x="2183607" y="1423988"/>
                </a:lnTo>
                <a:lnTo>
                  <a:pt x="2205038" y="1433513"/>
                </a:lnTo>
                <a:lnTo>
                  <a:pt x="2231232" y="1435894"/>
                </a:lnTo>
                <a:lnTo>
                  <a:pt x="2257425" y="1423988"/>
                </a:lnTo>
                <a:lnTo>
                  <a:pt x="2278857" y="1407319"/>
                </a:lnTo>
                <a:lnTo>
                  <a:pt x="2305050" y="1383507"/>
                </a:lnTo>
                <a:lnTo>
                  <a:pt x="2316957" y="1366838"/>
                </a:lnTo>
                <a:lnTo>
                  <a:pt x="2369344" y="1226344"/>
                </a:lnTo>
                <a:lnTo>
                  <a:pt x="2424113" y="1076325"/>
                </a:lnTo>
                <a:lnTo>
                  <a:pt x="2497932" y="876300"/>
                </a:lnTo>
                <a:lnTo>
                  <a:pt x="2559844" y="704850"/>
                </a:lnTo>
                <a:lnTo>
                  <a:pt x="2619375" y="545307"/>
                </a:lnTo>
                <a:lnTo>
                  <a:pt x="2650332" y="461963"/>
                </a:lnTo>
                <a:lnTo>
                  <a:pt x="2659857" y="442913"/>
                </a:lnTo>
                <a:lnTo>
                  <a:pt x="2678907" y="419100"/>
                </a:lnTo>
                <a:lnTo>
                  <a:pt x="2707482" y="390525"/>
                </a:lnTo>
                <a:lnTo>
                  <a:pt x="2731294" y="350044"/>
                </a:lnTo>
                <a:lnTo>
                  <a:pt x="2738438" y="311944"/>
                </a:lnTo>
                <a:lnTo>
                  <a:pt x="2738438" y="292894"/>
                </a:lnTo>
                <a:lnTo>
                  <a:pt x="2726532" y="266700"/>
                </a:lnTo>
                <a:lnTo>
                  <a:pt x="2676525" y="216694"/>
                </a:lnTo>
                <a:lnTo>
                  <a:pt x="2595563" y="145257"/>
                </a:lnTo>
                <a:lnTo>
                  <a:pt x="2521744" y="92869"/>
                </a:lnTo>
                <a:lnTo>
                  <a:pt x="2436019" y="45244"/>
                </a:lnTo>
                <a:lnTo>
                  <a:pt x="2355057" y="4763"/>
                </a:lnTo>
                <a:lnTo>
                  <a:pt x="2336007" y="0"/>
                </a:lnTo>
                <a:lnTo>
                  <a:pt x="2319338" y="4763"/>
                </a:lnTo>
                <a:lnTo>
                  <a:pt x="2219325" y="40482"/>
                </a:lnTo>
                <a:lnTo>
                  <a:pt x="2140744" y="64294"/>
                </a:lnTo>
                <a:lnTo>
                  <a:pt x="2064544" y="76200"/>
                </a:lnTo>
                <a:lnTo>
                  <a:pt x="1721644" y="121444"/>
                </a:lnTo>
                <a:lnTo>
                  <a:pt x="1283494" y="180975"/>
                </a:lnTo>
                <a:lnTo>
                  <a:pt x="957263" y="209550"/>
                </a:lnTo>
                <a:lnTo>
                  <a:pt x="800100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85B8C6B-5D73-904F-B26C-48B60CA9F1A5}"/>
              </a:ext>
            </a:extLst>
          </p:cNvPr>
          <p:cNvSpPr/>
          <p:nvPr/>
        </p:nvSpPr>
        <p:spPr>
          <a:xfrm>
            <a:off x="4527550" y="3763963"/>
            <a:ext cx="2116138" cy="428625"/>
          </a:xfrm>
          <a:custGeom>
            <a:avLst/>
            <a:gdLst>
              <a:gd name="connsiteX0" fmla="*/ 788194 w 2116932"/>
              <a:gd name="connsiteY0" fmla="*/ 176213 h 428625"/>
              <a:gd name="connsiteX1" fmla="*/ 957263 w 2116932"/>
              <a:gd name="connsiteY1" fmla="*/ 152400 h 428625"/>
              <a:gd name="connsiteX2" fmla="*/ 1176338 w 2116932"/>
              <a:gd name="connsiteY2" fmla="*/ 116682 h 428625"/>
              <a:gd name="connsiteX3" fmla="*/ 1402557 w 2116932"/>
              <a:gd name="connsiteY3" fmla="*/ 90488 h 428625"/>
              <a:gd name="connsiteX4" fmla="*/ 1571625 w 2116932"/>
              <a:gd name="connsiteY4" fmla="*/ 61913 h 428625"/>
              <a:gd name="connsiteX5" fmla="*/ 1743075 w 2116932"/>
              <a:gd name="connsiteY5" fmla="*/ 30957 h 428625"/>
              <a:gd name="connsiteX6" fmla="*/ 1885950 w 2116932"/>
              <a:gd name="connsiteY6" fmla="*/ 0 h 428625"/>
              <a:gd name="connsiteX7" fmla="*/ 1895475 w 2116932"/>
              <a:gd name="connsiteY7" fmla="*/ 2382 h 428625"/>
              <a:gd name="connsiteX8" fmla="*/ 1935957 w 2116932"/>
              <a:gd name="connsiteY8" fmla="*/ 16669 h 428625"/>
              <a:gd name="connsiteX9" fmla="*/ 1974057 w 2116932"/>
              <a:gd name="connsiteY9" fmla="*/ 28575 h 428625"/>
              <a:gd name="connsiteX10" fmla="*/ 2009775 w 2116932"/>
              <a:gd name="connsiteY10" fmla="*/ 38100 h 428625"/>
              <a:gd name="connsiteX11" fmla="*/ 2057400 w 2116932"/>
              <a:gd name="connsiteY11" fmla="*/ 45244 h 428625"/>
              <a:gd name="connsiteX12" fmla="*/ 2102644 w 2116932"/>
              <a:gd name="connsiteY12" fmla="*/ 47625 h 428625"/>
              <a:gd name="connsiteX13" fmla="*/ 2116932 w 2116932"/>
              <a:gd name="connsiteY13" fmla="*/ 47625 h 428625"/>
              <a:gd name="connsiteX14" fmla="*/ 2016919 w 2116932"/>
              <a:gd name="connsiteY14" fmla="*/ 314325 h 428625"/>
              <a:gd name="connsiteX15" fmla="*/ 2002632 w 2116932"/>
              <a:gd name="connsiteY15" fmla="*/ 285750 h 428625"/>
              <a:gd name="connsiteX16" fmla="*/ 1981200 w 2116932"/>
              <a:gd name="connsiteY16" fmla="*/ 226219 h 428625"/>
              <a:gd name="connsiteX17" fmla="*/ 1921669 w 2116932"/>
              <a:gd name="connsiteY17" fmla="*/ 223838 h 428625"/>
              <a:gd name="connsiteX18" fmla="*/ 1802607 w 2116932"/>
              <a:gd name="connsiteY18" fmla="*/ 226219 h 428625"/>
              <a:gd name="connsiteX19" fmla="*/ 1633538 w 2116932"/>
              <a:gd name="connsiteY19" fmla="*/ 233363 h 428625"/>
              <a:gd name="connsiteX20" fmla="*/ 1478757 w 2116932"/>
              <a:gd name="connsiteY20" fmla="*/ 245269 h 428625"/>
              <a:gd name="connsiteX21" fmla="*/ 1323975 w 2116932"/>
              <a:gd name="connsiteY21" fmla="*/ 266700 h 428625"/>
              <a:gd name="connsiteX22" fmla="*/ 1176338 w 2116932"/>
              <a:gd name="connsiteY22" fmla="*/ 295275 h 428625"/>
              <a:gd name="connsiteX23" fmla="*/ 888207 w 2116932"/>
              <a:gd name="connsiteY23" fmla="*/ 316707 h 428625"/>
              <a:gd name="connsiteX24" fmla="*/ 671513 w 2116932"/>
              <a:gd name="connsiteY24" fmla="*/ 340519 h 428625"/>
              <a:gd name="connsiteX25" fmla="*/ 388144 w 2116932"/>
              <a:gd name="connsiteY25" fmla="*/ 373857 h 428625"/>
              <a:gd name="connsiteX26" fmla="*/ 147638 w 2116932"/>
              <a:gd name="connsiteY26" fmla="*/ 407194 h 428625"/>
              <a:gd name="connsiteX27" fmla="*/ 2382 w 2116932"/>
              <a:gd name="connsiteY27" fmla="*/ 428625 h 428625"/>
              <a:gd name="connsiteX28" fmla="*/ 0 w 2116932"/>
              <a:gd name="connsiteY28" fmla="*/ 273844 h 428625"/>
              <a:gd name="connsiteX29" fmla="*/ 361950 w 2116932"/>
              <a:gd name="connsiteY29" fmla="*/ 233363 h 428625"/>
              <a:gd name="connsiteX30" fmla="*/ 683419 w 2116932"/>
              <a:gd name="connsiteY30" fmla="*/ 192882 h 428625"/>
              <a:gd name="connsiteX31" fmla="*/ 788194 w 2116932"/>
              <a:gd name="connsiteY31" fmla="*/ 17621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16932" h="428625">
                <a:moveTo>
                  <a:pt x="788194" y="176213"/>
                </a:moveTo>
                <a:lnTo>
                  <a:pt x="957263" y="152400"/>
                </a:lnTo>
                <a:lnTo>
                  <a:pt x="1176338" y="116682"/>
                </a:lnTo>
                <a:lnTo>
                  <a:pt x="1402557" y="90488"/>
                </a:lnTo>
                <a:lnTo>
                  <a:pt x="1571625" y="61913"/>
                </a:lnTo>
                <a:lnTo>
                  <a:pt x="1743075" y="30957"/>
                </a:lnTo>
                <a:lnTo>
                  <a:pt x="1885950" y="0"/>
                </a:lnTo>
                <a:lnTo>
                  <a:pt x="1895475" y="2382"/>
                </a:lnTo>
                <a:lnTo>
                  <a:pt x="1935957" y="16669"/>
                </a:lnTo>
                <a:lnTo>
                  <a:pt x="1974057" y="28575"/>
                </a:lnTo>
                <a:lnTo>
                  <a:pt x="2009775" y="38100"/>
                </a:lnTo>
                <a:lnTo>
                  <a:pt x="2057400" y="45244"/>
                </a:lnTo>
                <a:lnTo>
                  <a:pt x="2102644" y="47625"/>
                </a:lnTo>
                <a:lnTo>
                  <a:pt x="2116932" y="47625"/>
                </a:lnTo>
                <a:lnTo>
                  <a:pt x="2016919" y="314325"/>
                </a:lnTo>
                <a:lnTo>
                  <a:pt x="2002632" y="285750"/>
                </a:lnTo>
                <a:lnTo>
                  <a:pt x="1981200" y="226219"/>
                </a:lnTo>
                <a:lnTo>
                  <a:pt x="1921669" y="223838"/>
                </a:lnTo>
                <a:lnTo>
                  <a:pt x="1802607" y="226219"/>
                </a:lnTo>
                <a:lnTo>
                  <a:pt x="1633538" y="233363"/>
                </a:lnTo>
                <a:lnTo>
                  <a:pt x="1478757" y="245269"/>
                </a:lnTo>
                <a:lnTo>
                  <a:pt x="1323975" y="266700"/>
                </a:lnTo>
                <a:lnTo>
                  <a:pt x="1176338" y="295275"/>
                </a:lnTo>
                <a:lnTo>
                  <a:pt x="888207" y="316707"/>
                </a:lnTo>
                <a:lnTo>
                  <a:pt x="671513" y="340519"/>
                </a:lnTo>
                <a:lnTo>
                  <a:pt x="388144" y="373857"/>
                </a:lnTo>
                <a:lnTo>
                  <a:pt x="147638" y="407194"/>
                </a:lnTo>
                <a:lnTo>
                  <a:pt x="2382" y="428625"/>
                </a:lnTo>
                <a:lnTo>
                  <a:pt x="0" y="273844"/>
                </a:lnTo>
                <a:lnTo>
                  <a:pt x="361950" y="233363"/>
                </a:lnTo>
                <a:lnTo>
                  <a:pt x="683419" y="192882"/>
                </a:lnTo>
                <a:lnTo>
                  <a:pt x="788194" y="176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6E7AF64-E0B4-F440-B970-C95146E71635}"/>
              </a:ext>
            </a:extLst>
          </p:cNvPr>
          <p:cNvSpPr/>
          <p:nvPr/>
        </p:nvSpPr>
        <p:spPr>
          <a:xfrm rot="16200000">
            <a:off x="3373438" y="3503613"/>
            <a:ext cx="4278312" cy="588962"/>
          </a:xfrm>
          <a:custGeom>
            <a:avLst/>
            <a:gdLst>
              <a:gd name="connsiteX0" fmla="*/ 2258291 w 4277591"/>
              <a:gd name="connsiteY0" fmla="*/ 242455 h 588818"/>
              <a:gd name="connsiteX1" fmla="*/ 2871354 w 4277591"/>
              <a:gd name="connsiteY1" fmla="*/ 242455 h 588818"/>
              <a:gd name="connsiteX2" fmla="*/ 3501736 w 4277591"/>
              <a:gd name="connsiteY2" fmla="*/ 242455 h 588818"/>
              <a:gd name="connsiteX3" fmla="*/ 3789218 w 4277591"/>
              <a:gd name="connsiteY3" fmla="*/ 242455 h 588818"/>
              <a:gd name="connsiteX4" fmla="*/ 3855027 w 4277591"/>
              <a:gd name="connsiteY4" fmla="*/ 242455 h 588818"/>
              <a:gd name="connsiteX5" fmla="*/ 3917372 w 4277591"/>
              <a:gd name="connsiteY5" fmla="*/ 238991 h 588818"/>
              <a:gd name="connsiteX6" fmla="*/ 3958936 w 4277591"/>
              <a:gd name="connsiteY6" fmla="*/ 228600 h 588818"/>
              <a:gd name="connsiteX7" fmla="*/ 4014354 w 4277591"/>
              <a:gd name="connsiteY7" fmla="*/ 204355 h 588818"/>
              <a:gd name="connsiteX8" fmla="*/ 4052454 w 4277591"/>
              <a:gd name="connsiteY8" fmla="*/ 180109 h 588818"/>
              <a:gd name="connsiteX9" fmla="*/ 4094018 w 4277591"/>
              <a:gd name="connsiteY9" fmla="*/ 145473 h 588818"/>
              <a:gd name="connsiteX10" fmla="*/ 4135582 w 4277591"/>
              <a:gd name="connsiteY10" fmla="*/ 103909 h 588818"/>
              <a:gd name="connsiteX11" fmla="*/ 4173682 w 4277591"/>
              <a:gd name="connsiteY11" fmla="*/ 55418 h 588818"/>
              <a:gd name="connsiteX12" fmla="*/ 4194463 w 4277591"/>
              <a:gd name="connsiteY12" fmla="*/ 24245 h 588818"/>
              <a:gd name="connsiteX13" fmla="*/ 4218709 w 4277591"/>
              <a:gd name="connsiteY13" fmla="*/ 3464 h 588818"/>
              <a:gd name="connsiteX14" fmla="*/ 4236027 w 4277591"/>
              <a:gd name="connsiteY14" fmla="*/ 0 h 588818"/>
              <a:gd name="connsiteX15" fmla="*/ 4256809 w 4277591"/>
              <a:gd name="connsiteY15" fmla="*/ 3464 h 588818"/>
              <a:gd name="connsiteX16" fmla="*/ 4267200 w 4277591"/>
              <a:gd name="connsiteY16" fmla="*/ 20782 h 588818"/>
              <a:gd name="connsiteX17" fmla="*/ 4274127 w 4277591"/>
              <a:gd name="connsiteY17" fmla="*/ 83127 h 588818"/>
              <a:gd name="connsiteX18" fmla="*/ 4277591 w 4277591"/>
              <a:gd name="connsiteY18" fmla="*/ 155864 h 588818"/>
              <a:gd name="connsiteX19" fmla="*/ 4277591 w 4277591"/>
              <a:gd name="connsiteY19" fmla="*/ 228600 h 588818"/>
              <a:gd name="connsiteX20" fmla="*/ 4267200 w 4277591"/>
              <a:gd name="connsiteY20" fmla="*/ 284018 h 588818"/>
              <a:gd name="connsiteX21" fmla="*/ 4249882 w 4277591"/>
              <a:gd name="connsiteY21" fmla="*/ 322118 h 588818"/>
              <a:gd name="connsiteX22" fmla="*/ 4204854 w 4277591"/>
              <a:gd name="connsiteY22" fmla="*/ 394855 h 588818"/>
              <a:gd name="connsiteX23" fmla="*/ 4139045 w 4277591"/>
              <a:gd name="connsiteY23" fmla="*/ 477982 h 588818"/>
              <a:gd name="connsiteX24" fmla="*/ 4073236 w 4277591"/>
              <a:gd name="connsiteY24" fmla="*/ 554182 h 588818"/>
              <a:gd name="connsiteX25" fmla="*/ 4035136 w 4277591"/>
              <a:gd name="connsiteY25" fmla="*/ 581891 h 588818"/>
              <a:gd name="connsiteX26" fmla="*/ 4000500 w 4277591"/>
              <a:gd name="connsiteY26" fmla="*/ 588818 h 588818"/>
              <a:gd name="connsiteX27" fmla="*/ 3965863 w 4277591"/>
              <a:gd name="connsiteY27" fmla="*/ 581891 h 588818"/>
              <a:gd name="connsiteX28" fmla="*/ 3924300 w 4277591"/>
              <a:gd name="connsiteY28" fmla="*/ 564573 h 588818"/>
              <a:gd name="connsiteX29" fmla="*/ 3882736 w 4277591"/>
              <a:gd name="connsiteY29" fmla="*/ 547255 h 588818"/>
              <a:gd name="connsiteX30" fmla="*/ 3806536 w 4277591"/>
              <a:gd name="connsiteY30" fmla="*/ 526473 h 588818"/>
              <a:gd name="connsiteX31" fmla="*/ 3706091 w 4277591"/>
              <a:gd name="connsiteY31" fmla="*/ 512618 h 588818"/>
              <a:gd name="connsiteX32" fmla="*/ 3491345 w 4277591"/>
              <a:gd name="connsiteY32" fmla="*/ 509155 h 588818"/>
              <a:gd name="connsiteX33" fmla="*/ 3030682 w 4277591"/>
              <a:gd name="connsiteY33" fmla="*/ 509155 h 588818"/>
              <a:gd name="connsiteX34" fmla="*/ 2497282 w 4277591"/>
              <a:gd name="connsiteY34" fmla="*/ 509155 h 588818"/>
              <a:gd name="connsiteX35" fmla="*/ 1666009 w 4277591"/>
              <a:gd name="connsiteY35" fmla="*/ 505691 h 588818"/>
              <a:gd name="connsiteX36" fmla="*/ 1298863 w 4277591"/>
              <a:gd name="connsiteY36" fmla="*/ 502227 h 588818"/>
              <a:gd name="connsiteX37" fmla="*/ 952500 w 4277591"/>
              <a:gd name="connsiteY37" fmla="*/ 498764 h 588818"/>
              <a:gd name="connsiteX38" fmla="*/ 606136 w 4277591"/>
              <a:gd name="connsiteY38" fmla="*/ 491836 h 588818"/>
              <a:gd name="connsiteX39" fmla="*/ 387927 w 4277591"/>
              <a:gd name="connsiteY39" fmla="*/ 491836 h 588818"/>
              <a:gd name="connsiteX40" fmla="*/ 245918 w 4277591"/>
              <a:gd name="connsiteY40" fmla="*/ 491836 h 588818"/>
              <a:gd name="connsiteX41" fmla="*/ 204354 w 4277591"/>
              <a:gd name="connsiteY41" fmla="*/ 481445 h 588818"/>
              <a:gd name="connsiteX42" fmla="*/ 159327 w 4277591"/>
              <a:gd name="connsiteY42" fmla="*/ 464127 h 588818"/>
              <a:gd name="connsiteX43" fmla="*/ 96982 w 4277591"/>
              <a:gd name="connsiteY43" fmla="*/ 439882 h 588818"/>
              <a:gd name="connsiteX44" fmla="*/ 45027 w 4277591"/>
              <a:gd name="connsiteY44" fmla="*/ 419100 h 588818"/>
              <a:gd name="connsiteX45" fmla="*/ 17318 w 4277591"/>
              <a:gd name="connsiteY45" fmla="*/ 405245 h 588818"/>
              <a:gd name="connsiteX46" fmla="*/ 3463 w 4277591"/>
              <a:gd name="connsiteY46" fmla="*/ 387927 h 588818"/>
              <a:gd name="connsiteX47" fmla="*/ 0 w 4277591"/>
              <a:gd name="connsiteY47" fmla="*/ 374073 h 588818"/>
              <a:gd name="connsiteX48" fmla="*/ 6927 w 4277591"/>
              <a:gd name="connsiteY48" fmla="*/ 353291 h 588818"/>
              <a:gd name="connsiteX49" fmla="*/ 34636 w 4277591"/>
              <a:gd name="connsiteY49" fmla="*/ 325582 h 588818"/>
              <a:gd name="connsiteX50" fmla="*/ 79663 w 4277591"/>
              <a:gd name="connsiteY50" fmla="*/ 294409 h 588818"/>
              <a:gd name="connsiteX51" fmla="*/ 117763 w 4277591"/>
              <a:gd name="connsiteY51" fmla="*/ 280555 h 588818"/>
              <a:gd name="connsiteX52" fmla="*/ 238991 w 4277591"/>
              <a:gd name="connsiteY52" fmla="*/ 263236 h 588818"/>
              <a:gd name="connsiteX53" fmla="*/ 398318 w 4277591"/>
              <a:gd name="connsiteY53" fmla="*/ 249382 h 588818"/>
              <a:gd name="connsiteX54" fmla="*/ 678872 w 4277591"/>
              <a:gd name="connsiteY54" fmla="*/ 238991 h 588818"/>
              <a:gd name="connsiteX55" fmla="*/ 990600 w 4277591"/>
              <a:gd name="connsiteY55" fmla="*/ 242455 h 588818"/>
              <a:gd name="connsiteX56" fmla="*/ 1364672 w 4277591"/>
              <a:gd name="connsiteY56" fmla="*/ 242455 h 588818"/>
              <a:gd name="connsiteX57" fmla="*/ 2258291 w 4277591"/>
              <a:gd name="connsiteY57" fmla="*/ 242455 h 58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277591" h="588818">
                <a:moveTo>
                  <a:pt x="2258291" y="242455"/>
                </a:moveTo>
                <a:lnTo>
                  <a:pt x="2871354" y="242455"/>
                </a:lnTo>
                <a:lnTo>
                  <a:pt x="3501736" y="242455"/>
                </a:lnTo>
                <a:lnTo>
                  <a:pt x="3789218" y="242455"/>
                </a:lnTo>
                <a:lnTo>
                  <a:pt x="3855027" y="242455"/>
                </a:lnTo>
                <a:lnTo>
                  <a:pt x="3917372" y="238991"/>
                </a:lnTo>
                <a:lnTo>
                  <a:pt x="3958936" y="228600"/>
                </a:lnTo>
                <a:lnTo>
                  <a:pt x="4014354" y="204355"/>
                </a:lnTo>
                <a:lnTo>
                  <a:pt x="4052454" y="180109"/>
                </a:lnTo>
                <a:lnTo>
                  <a:pt x="4094018" y="145473"/>
                </a:lnTo>
                <a:lnTo>
                  <a:pt x="4135582" y="103909"/>
                </a:lnTo>
                <a:lnTo>
                  <a:pt x="4173682" y="55418"/>
                </a:lnTo>
                <a:lnTo>
                  <a:pt x="4194463" y="24245"/>
                </a:lnTo>
                <a:lnTo>
                  <a:pt x="4218709" y="3464"/>
                </a:lnTo>
                <a:lnTo>
                  <a:pt x="4236027" y="0"/>
                </a:lnTo>
                <a:lnTo>
                  <a:pt x="4256809" y="3464"/>
                </a:lnTo>
                <a:lnTo>
                  <a:pt x="4267200" y="20782"/>
                </a:lnTo>
                <a:lnTo>
                  <a:pt x="4274127" y="83127"/>
                </a:lnTo>
                <a:lnTo>
                  <a:pt x="4277591" y="155864"/>
                </a:lnTo>
                <a:lnTo>
                  <a:pt x="4277591" y="228600"/>
                </a:lnTo>
                <a:lnTo>
                  <a:pt x="4267200" y="284018"/>
                </a:lnTo>
                <a:lnTo>
                  <a:pt x="4249882" y="322118"/>
                </a:lnTo>
                <a:lnTo>
                  <a:pt x="4204854" y="394855"/>
                </a:lnTo>
                <a:lnTo>
                  <a:pt x="4139045" y="477982"/>
                </a:lnTo>
                <a:lnTo>
                  <a:pt x="4073236" y="554182"/>
                </a:lnTo>
                <a:lnTo>
                  <a:pt x="4035136" y="581891"/>
                </a:lnTo>
                <a:lnTo>
                  <a:pt x="4000500" y="588818"/>
                </a:lnTo>
                <a:lnTo>
                  <a:pt x="3965863" y="581891"/>
                </a:lnTo>
                <a:lnTo>
                  <a:pt x="3924300" y="564573"/>
                </a:lnTo>
                <a:lnTo>
                  <a:pt x="3882736" y="547255"/>
                </a:lnTo>
                <a:lnTo>
                  <a:pt x="3806536" y="526473"/>
                </a:lnTo>
                <a:lnTo>
                  <a:pt x="3706091" y="512618"/>
                </a:lnTo>
                <a:lnTo>
                  <a:pt x="3491345" y="509155"/>
                </a:lnTo>
                <a:lnTo>
                  <a:pt x="3030682" y="509155"/>
                </a:lnTo>
                <a:lnTo>
                  <a:pt x="2497282" y="509155"/>
                </a:lnTo>
                <a:lnTo>
                  <a:pt x="1666009" y="505691"/>
                </a:lnTo>
                <a:lnTo>
                  <a:pt x="1298863" y="502227"/>
                </a:lnTo>
                <a:lnTo>
                  <a:pt x="952500" y="498764"/>
                </a:lnTo>
                <a:lnTo>
                  <a:pt x="606136" y="491836"/>
                </a:lnTo>
                <a:lnTo>
                  <a:pt x="387927" y="491836"/>
                </a:lnTo>
                <a:lnTo>
                  <a:pt x="245918" y="491836"/>
                </a:lnTo>
                <a:lnTo>
                  <a:pt x="204354" y="481445"/>
                </a:lnTo>
                <a:lnTo>
                  <a:pt x="159327" y="464127"/>
                </a:lnTo>
                <a:lnTo>
                  <a:pt x="96982" y="439882"/>
                </a:lnTo>
                <a:lnTo>
                  <a:pt x="45027" y="419100"/>
                </a:lnTo>
                <a:lnTo>
                  <a:pt x="17318" y="405245"/>
                </a:lnTo>
                <a:lnTo>
                  <a:pt x="3463" y="387927"/>
                </a:lnTo>
                <a:lnTo>
                  <a:pt x="0" y="374073"/>
                </a:lnTo>
                <a:lnTo>
                  <a:pt x="6927" y="353291"/>
                </a:lnTo>
                <a:lnTo>
                  <a:pt x="34636" y="325582"/>
                </a:lnTo>
                <a:lnTo>
                  <a:pt x="79663" y="294409"/>
                </a:lnTo>
                <a:lnTo>
                  <a:pt x="117763" y="280555"/>
                </a:lnTo>
                <a:lnTo>
                  <a:pt x="238991" y="263236"/>
                </a:lnTo>
                <a:lnTo>
                  <a:pt x="398318" y="249382"/>
                </a:lnTo>
                <a:lnTo>
                  <a:pt x="678872" y="238991"/>
                </a:lnTo>
                <a:lnTo>
                  <a:pt x="990600" y="242455"/>
                </a:lnTo>
                <a:lnTo>
                  <a:pt x="1364672" y="242455"/>
                </a:lnTo>
                <a:lnTo>
                  <a:pt x="2258291" y="2424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0663E61-AC6A-45C9-84D1-61EB8F4FCED1}"/>
              </a:ext>
            </a:extLst>
          </p:cNvPr>
          <p:cNvGrpSpPr/>
          <p:nvPr/>
        </p:nvGrpSpPr>
        <p:grpSpPr>
          <a:xfrm>
            <a:off x="2568575" y="1643965"/>
            <a:ext cx="4583113" cy="4278312"/>
            <a:chOff x="2720975" y="1811338"/>
            <a:chExt cx="4583113" cy="4278312"/>
          </a:xfrm>
        </p:grpSpPr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4158EE21-BC57-44B5-800D-99CE6BEDD3FA}"/>
                </a:ext>
              </a:extLst>
            </p:cNvPr>
            <p:cNvSpPr/>
            <p:nvPr/>
          </p:nvSpPr>
          <p:spPr>
            <a:xfrm>
              <a:off x="4246563" y="3021013"/>
              <a:ext cx="476250" cy="1447800"/>
            </a:xfrm>
            <a:custGeom>
              <a:avLst/>
              <a:gdLst>
                <a:gd name="connsiteX0" fmla="*/ 423862 w 476250"/>
                <a:gd name="connsiteY0" fmla="*/ 554832 h 1447800"/>
                <a:gd name="connsiteX1" fmla="*/ 404812 w 476250"/>
                <a:gd name="connsiteY1" fmla="*/ 311944 h 1447800"/>
                <a:gd name="connsiteX2" fmla="*/ 383381 w 476250"/>
                <a:gd name="connsiteY2" fmla="*/ 159544 h 1447800"/>
                <a:gd name="connsiteX3" fmla="*/ 340519 w 476250"/>
                <a:gd name="connsiteY3" fmla="*/ 128588 h 1447800"/>
                <a:gd name="connsiteX4" fmla="*/ 269081 w 476250"/>
                <a:gd name="connsiteY4" fmla="*/ 90488 h 1447800"/>
                <a:gd name="connsiteX5" fmla="*/ 200025 w 476250"/>
                <a:gd name="connsiteY5" fmla="*/ 59532 h 1447800"/>
                <a:gd name="connsiteX6" fmla="*/ 135731 w 476250"/>
                <a:gd name="connsiteY6" fmla="*/ 33338 h 1447800"/>
                <a:gd name="connsiteX7" fmla="*/ 92869 w 476250"/>
                <a:gd name="connsiteY7" fmla="*/ 19050 h 1447800"/>
                <a:gd name="connsiteX8" fmla="*/ 38100 w 476250"/>
                <a:gd name="connsiteY8" fmla="*/ 0 h 1447800"/>
                <a:gd name="connsiteX9" fmla="*/ 19050 w 476250"/>
                <a:gd name="connsiteY9" fmla="*/ 0 h 1447800"/>
                <a:gd name="connsiteX10" fmla="*/ 4762 w 476250"/>
                <a:gd name="connsiteY10" fmla="*/ 2382 h 1447800"/>
                <a:gd name="connsiteX11" fmla="*/ 0 w 476250"/>
                <a:gd name="connsiteY11" fmla="*/ 11907 h 1447800"/>
                <a:gd name="connsiteX12" fmla="*/ 0 w 476250"/>
                <a:gd name="connsiteY12" fmla="*/ 30957 h 1447800"/>
                <a:gd name="connsiteX13" fmla="*/ 7144 w 476250"/>
                <a:gd name="connsiteY13" fmla="*/ 52388 h 1447800"/>
                <a:gd name="connsiteX14" fmla="*/ 33337 w 476250"/>
                <a:gd name="connsiteY14" fmla="*/ 85725 h 1447800"/>
                <a:gd name="connsiteX15" fmla="*/ 80962 w 476250"/>
                <a:gd name="connsiteY15" fmla="*/ 157163 h 1447800"/>
                <a:gd name="connsiteX16" fmla="*/ 123825 w 476250"/>
                <a:gd name="connsiteY16" fmla="*/ 235744 h 1447800"/>
                <a:gd name="connsiteX17" fmla="*/ 150019 w 476250"/>
                <a:gd name="connsiteY17" fmla="*/ 311944 h 1447800"/>
                <a:gd name="connsiteX18" fmla="*/ 164306 w 476250"/>
                <a:gd name="connsiteY18" fmla="*/ 392907 h 1447800"/>
                <a:gd name="connsiteX19" fmla="*/ 195262 w 476250"/>
                <a:gd name="connsiteY19" fmla="*/ 690563 h 1447800"/>
                <a:gd name="connsiteX20" fmla="*/ 233362 w 476250"/>
                <a:gd name="connsiteY20" fmla="*/ 1088232 h 1447800"/>
                <a:gd name="connsiteX21" fmla="*/ 245269 w 476250"/>
                <a:gd name="connsiteY21" fmla="*/ 1221582 h 1447800"/>
                <a:gd name="connsiteX22" fmla="*/ 257175 w 476250"/>
                <a:gd name="connsiteY22" fmla="*/ 1269207 h 1447800"/>
                <a:gd name="connsiteX23" fmla="*/ 278606 w 476250"/>
                <a:gd name="connsiteY23" fmla="*/ 1321594 h 1447800"/>
                <a:gd name="connsiteX24" fmla="*/ 304800 w 476250"/>
                <a:gd name="connsiteY24" fmla="*/ 1364457 h 1447800"/>
                <a:gd name="connsiteX25" fmla="*/ 326231 w 476250"/>
                <a:gd name="connsiteY25" fmla="*/ 1393032 h 1447800"/>
                <a:gd name="connsiteX26" fmla="*/ 347662 w 476250"/>
                <a:gd name="connsiteY26" fmla="*/ 1416844 h 1447800"/>
                <a:gd name="connsiteX27" fmla="*/ 376237 w 476250"/>
                <a:gd name="connsiteY27" fmla="*/ 1438275 h 1447800"/>
                <a:gd name="connsiteX28" fmla="*/ 400050 w 476250"/>
                <a:gd name="connsiteY28" fmla="*/ 1447800 h 1447800"/>
                <a:gd name="connsiteX29" fmla="*/ 409575 w 476250"/>
                <a:gd name="connsiteY29" fmla="*/ 1447800 h 1447800"/>
                <a:gd name="connsiteX30" fmla="*/ 431006 w 476250"/>
                <a:gd name="connsiteY30" fmla="*/ 1428750 h 1447800"/>
                <a:gd name="connsiteX31" fmla="*/ 450056 w 476250"/>
                <a:gd name="connsiteY31" fmla="*/ 1400175 h 1447800"/>
                <a:gd name="connsiteX32" fmla="*/ 464344 w 476250"/>
                <a:gd name="connsiteY32" fmla="*/ 1354932 h 1447800"/>
                <a:gd name="connsiteX33" fmla="*/ 476250 w 476250"/>
                <a:gd name="connsiteY33" fmla="*/ 1304925 h 1447800"/>
                <a:gd name="connsiteX34" fmla="*/ 476250 w 476250"/>
                <a:gd name="connsiteY34" fmla="*/ 1185863 h 1447800"/>
                <a:gd name="connsiteX35" fmla="*/ 423862 w 476250"/>
                <a:gd name="connsiteY35" fmla="*/ 55483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6250" h="1447800">
                  <a:moveTo>
                    <a:pt x="423862" y="554832"/>
                  </a:moveTo>
                  <a:lnTo>
                    <a:pt x="404812" y="311944"/>
                  </a:lnTo>
                  <a:lnTo>
                    <a:pt x="383381" y="159544"/>
                  </a:lnTo>
                  <a:lnTo>
                    <a:pt x="340519" y="128588"/>
                  </a:lnTo>
                  <a:lnTo>
                    <a:pt x="269081" y="90488"/>
                  </a:lnTo>
                  <a:lnTo>
                    <a:pt x="200025" y="59532"/>
                  </a:lnTo>
                  <a:lnTo>
                    <a:pt x="135731" y="33338"/>
                  </a:lnTo>
                  <a:lnTo>
                    <a:pt x="92869" y="19050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0" y="30957"/>
                  </a:lnTo>
                  <a:lnTo>
                    <a:pt x="7144" y="52388"/>
                  </a:lnTo>
                  <a:lnTo>
                    <a:pt x="33337" y="85725"/>
                  </a:lnTo>
                  <a:lnTo>
                    <a:pt x="80962" y="157163"/>
                  </a:lnTo>
                  <a:lnTo>
                    <a:pt x="123825" y="235744"/>
                  </a:lnTo>
                  <a:lnTo>
                    <a:pt x="150019" y="311944"/>
                  </a:lnTo>
                  <a:lnTo>
                    <a:pt x="164306" y="392907"/>
                  </a:lnTo>
                  <a:lnTo>
                    <a:pt x="195262" y="690563"/>
                  </a:lnTo>
                  <a:lnTo>
                    <a:pt x="233362" y="1088232"/>
                  </a:lnTo>
                  <a:lnTo>
                    <a:pt x="245269" y="1221582"/>
                  </a:lnTo>
                  <a:lnTo>
                    <a:pt x="257175" y="1269207"/>
                  </a:lnTo>
                  <a:lnTo>
                    <a:pt x="278606" y="1321594"/>
                  </a:lnTo>
                  <a:lnTo>
                    <a:pt x="304800" y="1364457"/>
                  </a:lnTo>
                  <a:lnTo>
                    <a:pt x="326231" y="1393032"/>
                  </a:lnTo>
                  <a:lnTo>
                    <a:pt x="347662" y="1416844"/>
                  </a:lnTo>
                  <a:lnTo>
                    <a:pt x="376237" y="1438275"/>
                  </a:lnTo>
                  <a:lnTo>
                    <a:pt x="400050" y="1447800"/>
                  </a:lnTo>
                  <a:lnTo>
                    <a:pt x="409575" y="1447800"/>
                  </a:lnTo>
                  <a:lnTo>
                    <a:pt x="431006" y="1428750"/>
                  </a:lnTo>
                  <a:lnTo>
                    <a:pt x="450056" y="1400175"/>
                  </a:lnTo>
                  <a:lnTo>
                    <a:pt x="464344" y="1354932"/>
                  </a:lnTo>
                  <a:lnTo>
                    <a:pt x="476250" y="1304925"/>
                  </a:lnTo>
                  <a:lnTo>
                    <a:pt x="476250" y="1185863"/>
                  </a:lnTo>
                  <a:lnTo>
                    <a:pt x="423862" y="554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9E3B87D2-51B1-4781-BD07-9FFF4856B4D6}"/>
                </a:ext>
              </a:extLst>
            </p:cNvPr>
            <p:cNvSpPr/>
            <p:nvPr/>
          </p:nvSpPr>
          <p:spPr>
            <a:xfrm>
              <a:off x="2720975" y="1812925"/>
              <a:ext cx="1533525" cy="2403475"/>
            </a:xfrm>
            <a:custGeom>
              <a:avLst/>
              <a:gdLst>
                <a:gd name="connsiteX0" fmla="*/ 847725 w 1533525"/>
                <a:gd name="connsiteY0" fmla="*/ 1050925 h 2403475"/>
                <a:gd name="connsiteX1" fmla="*/ 908050 w 1533525"/>
                <a:gd name="connsiteY1" fmla="*/ 920750 h 2403475"/>
                <a:gd name="connsiteX2" fmla="*/ 949325 w 1533525"/>
                <a:gd name="connsiteY2" fmla="*/ 828675 h 2403475"/>
                <a:gd name="connsiteX3" fmla="*/ 993775 w 1533525"/>
                <a:gd name="connsiteY3" fmla="*/ 727075 h 2403475"/>
                <a:gd name="connsiteX4" fmla="*/ 1044575 w 1533525"/>
                <a:gd name="connsiteY4" fmla="*/ 584200 h 2403475"/>
                <a:gd name="connsiteX5" fmla="*/ 1095375 w 1533525"/>
                <a:gd name="connsiteY5" fmla="*/ 425450 h 2403475"/>
                <a:gd name="connsiteX6" fmla="*/ 1127125 w 1533525"/>
                <a:gd name="connsiteY6" fmla="*/ 301625 h 2403475"/>
                <a:gd name="connsiteX7" fmla="*/ 1143000 w 1533525"/>
                <a:gd name="connsiteY7" fmla="*/ 234950 h 2403475"/>
                <a:gd name="connsiteX8" fmla="*/ 1149350 w 1533525"/>
                <a:gd name="connsiteY8" fmla="*/ 196850 h 2403475"/>
                <a:gd name="connsiteX9" fmla="*/ 1146175 w 1533525"/>
                <a:gd name="connsiteY9" fmla="*/ 174625 h 2403475"/>
                <a:gd name="connsiteX10" fmla="*/ 1127125 w 1533525"/>
                <a:gd name="connsiteY10" fmla="*/ 133350 h 2403475"/>
                <a:gd name="connsiteX11" fmla="*/ 1098550 w 1533525"/>
                <a:gd name="connsiteY11" fmla="*/ 92075 h 2403475"/>
                <a:gd name="connsiteX12" fmla="*/ 1073150 w 1533525"/>
                <a:gd name="connsiteY12" fmla="*/ 63500 h 2403475"/>
                <a:gd name="connsiteX13" fmla="*/ 1063625 w 1533525"/>
                <a:gd name="connsiteY13" fmla="*/ 57150 h 2403475"/>
                <a:gd name="connsiteX14" fmla="*/ 1057275 w 1533525"/>
                <a:gd name="connsiteY14" fmla="*/ 44450 h 2403475"/>
                <a:gd name="connsiteX15" fmla="*/ 1057275 w 1533525"/>
                <a:gd name="connsiteY15" fmla="*/ 25400 h 2403475"/>
                <a:gd name="connsiteX16" fmla="*/ 1060450 w 1533525"/>
                <a:gd name="connsiteY16" fmla="*/ 9525 h 2403475"/>
                <a:gd name="connsiteX17" fmla="*/ 1069975 w 1533525"/>
                <a:gd name="connsiteY17" fmla="*/ 0 h 2403475"/>
                <a:gd name="connsiteX18" fmla="*/ 1104900 w 1533525"/>
                <a:gd name="connsiteY18" fmla="*/ 3175 h 2403475"/>
                <a:gd name="connsiteX19" fmla="*/ 1203325 w 1533525"/>
                <a:gd name="connsiteY19" fmla="*/ 31750 h 2403475"/>
                <a:gd name="connsiteX20" fmla="*/ 1295400 w 1533525"/>
                <a:gd name="connsiteY20" fmla="*/ 73025 h 2403475"/>
                <a:gd name="connsiteX21" fmla="*/ 1327150 w 1533525"/>
                <a:gd name="connsiteY21" fmla="*/ 92075 h 2403475"/>
                <a:gd name="connsiteX22" fmla="*/ 1362075 w 1533525"/>
                <a:gd name="connsiteY22" fmla="*/ 133350 h 2403475"/>
                <a:gd name="connsiteX23" fmla="*/ 1431925 w 1533525"/>
                <a:gd name="connsiteY23" fmla="*/ 225425 h 2403475"/>
                <a:gd name="connsiteX24" fmla="*/ 1489075 w 1533525"/>
                <a:gd name="connsiteY24" fmla="*/ 307975 h 2403475"/>
                <a:gd name="connsiteX25" fmla="*/ 1520825 w 1533525"/>
                <a:gd name="connsiteY25" fmla="*/ 365125 h 2403475"/>
                <a:gd name="connsiteX26" fmla="*/ 1530350 w 1533525"/>
                <a:gd name="connsiteY26" fmla="*/ 393700 h 2403475"/>
                <a:gd name="connsiteX27" fmla="*/ 1533525 w 1533525"/>
                <a:gd name="connsiteY27" fmla="*/ 419100 h 2403475"/>
                <a:gd name="connsiteX28" fmla="*/ 1527175 w 1533525"/>
                <a:gd name="connsiteY28" fmla="*/ 438150 h 2403475"/>
                <a:gd name="connsiteX29" fmla="*/ 1517650 w 1533525"/>
                <a:gd name="connsiteY29" fmla="*/ 457200 h 2403475"/>
                <a:gd name="connsiteX30" fmla="*/ 1482725 w 1533525"/>
                <a:gd name="connsiteY30" fmla="*/ 485775 h 2403475"/>
                <a:gd name="connsiteX31" fmla="*/ 1438275 w 1533525"/>
                <a:gd name="connsiteY31" fmla="*/ 511175 h 2403475"/>
                <a:gd name="connsiteX32" fmla="*/ 1393825 w 1533525"/>
                <a:gd name="connsiteY32" fmla="*/ 558800 h 2403475"/>
                <a:gd name="connsiteX33" fmla="*/ 1339850 w 1533525"/>
                <a:gd name="connsiteY33" fmla="*/ 625475 h 2403475"/>
                <a:gd name="connsiteX34" fmla="*/ 1216025 w 1533525"/>
                <a:gd name="connsiteY34" fmla="*/ 866775 h 2403475"/>
                <a:gd name="connsiteX35" fmla="*/ 1063625 w 1533525"/>
                <a:gd name="connsiteY35" fmla="*/ 1136650 h 2403475"/>
                <a:gd name="connsiteX36" fmla="*/ 939800 w 1533525"/>
                <a:gd name="connsiteY36" fmla="*/ 1333500 h 2403475"/>
                <a:gd name="connsiteX37" fmla="*/ 812800 w 1533525"/>
                <a:gd name="connsiteY37" fmla="*/ 1530350 h 2403475"/>
                <a:gd name="connsiteX38" fmla="*/ 685800 w 1533525"/>
                <a:gd name="connsiteY38" fmla="*/ 1695450 h 2403475"/>
                <a:gd name="connsiteX39" fmla="*/ 479425 w 1533525"/>
                <a:gd name="connsiteY39" fmla="*/ 1939925 h 2403475"/>
                <a:gd name="connsiteX40" fmla="*/ 244475 w 1533525"/>
                <a:gd name="connsiteY40" fmla="*/ 2197100 h 2403475"/>
                <a:gd name="connsiteX41" fmla="*/ 104775 w 1533525"/>
                <a:gd name="connsiteY41" fmla="*/ 2346325 h 2403475"/>
                <a:gd name="connsiteX42" fmla="*/ 53975 w 1533525"/>
                <a:gd name="connsiteY42" fmla="*/ 2393950 h 2403475"/>
                <a:gd name="connsiteX43" fmla="*/ 31750 w 1533525"/>
                <a:gd name="connsiteY43" fmla="*/ 2403475 h 2403475"/>
                <a:gd name="connsiteX44" fmla="*/ 9525 w 1533525"/>
                <a:gd name="connsiteY44" fmla="*/ 2403475 h 2403475"/>
                <a:gd name="connsiteX45" fmla="*/ 3175 w 1533525"/>
                <a:gd name="connsiteY45" fmla="*/ 2400300 h 2403475"/>
                <a:gd name="connsiteX46" fmla="*/ 0 w 1533525"/>
                <a:gd name="connsiteY46" fmla="*/ 2390775 h 2403475"/>
                <a:gd name="connsiteX47" fmla="*/ 6350 w 1533525"/>
                <a:gd name="connsiteY47" fmla="*/ 2362200 h 2403475"/>
                <a:gd name="connsiteX48" fmla="*/ 34925 w 1533525"/>
                <a:gd name="connsiteY48" fmla="*/ 2317750 h 2403475"/>
                <a:gd name="connsiteX49" fmla="*/ 142875 w 1533525"/>
                <a:gd name="connsiteY49" fmla="*/ 2171700 h 2403475"/>
                <a:gd name="connsiteX50" fmla="*/ 254000 w 1533525"/>
                <a:gd name="connsiteY50" fmla="*/ 2016125 h 2403475"/>
                <a:gd name="connsiteX51" fmla="*/ 365125 w 1533525"/>
                <a:gd name="connsiteY51" fmla="*/ 1857375 h 2403475"/>
                <a:gd name="connsiteX52" fmla="*/ 495300 w 1533525"/>
                <a:gd name="connsiteY52" fmla="*/ 1666875 h 2403475"/>
                <a:gd name="connsiteX53" fmla="*/ 628650 w 1533525"/>
                <a:gd name="connsiteY53" fmla="*/ 1457325 h 2403475"/>
                <a:gd name="connsiteX54" fmla="*/ 774700 w 1533525"/>
                <a:gd name="connsiteY54" fmla="*/ 1196975 h 2403475"/>
                <a:gd name="connsiteX55" fmla="*/ 847725 w 1533525"/>
                <a:gd name="connsiteY55" fmla="*/ 1050925 h 240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33525" h="2403475">
                  <a:moveTo>
                    <a:pt x="847725" y="1050925"/>
                  </a:moveTo>
                  <a:lnTo>
                    <a:pt x="908050" y="920750"/>
                  </a:lnTo>
                  <a:lnTo>
                    <a:pt x="949325" y="828675"/>
                  </a:lnTo>
                  <a:lnTo>
                    <a:pt x="993775" y="727075"/>
                  </a:lnTo>
                  <a:lnTo>
                    <a:pt x="1044575" y="584200"/>
                  </a:lnTo>
                  <a:lnTo>
                    <a:pt x="1095375" y="425450"/>
                  </a:lnTo>
                  <a:lnTo>
                    <a:pt x="1127125" y="301625"/>
                  </a:lnTo>
                  <a:lnTo>
                    <a:pt x="1143000" y="234950"/>
                  </a:lnTo>
                  <a:lnTo>
                    <a:pt x="1149350" y="196850"/>
                  </a:lnTo>
                  <a:lnTo>
                    <a:pt x="1146175" y="174625"/>
                  </a:lnTo>
                  <a:lnTo>
                    <a:pt x="1127125" y="133350"/>
                  </a:lnTo>
                  <a:lnTo>
                    <a:pt x="1098550" y="92075"/>
                  </a:lnTo>
                  <a:lnTo>
                    <a:pt x="1073150" y="63500"/>
                  </a:lnTo>
                  <a:lnTo>
                    <a:pt x="1063625" y="57150"/>
                  </a:lnTo>
                  <a:lnTo>
                    <a:pt x="1057275" y="44450"/>
                  </a:lnTo>
                  <a:lnTo>
                    <a:pt x="1057275" y="25400"/>
                  </a:lnTo>
                  <a:lnTo>
                    <a:pt x="1060450" y="9525"/>
                  </a:lnTo>
                  <a:lnTo>
                    <a:pt x="1069975" y="0"/>
                  </a:lnTo>
                  <a:lnTo>
                    <a:pt x="1104900" y="3175"/>
                  </a:lnTo>
                  <a:lnTo>
                    <a:pt x="1203325" y="31750"/>
                  </a:lnTo>
                  <a:lnTo>
                    <a:pt x="1295400" y="73025"/>
                  </a:lnTo>
                  <a:lnTo>
                    <a:pt x="1327150" y="92075"/>
                  </a:lnTo>
                  <a:lnTo>
                    <a:pt x="1362075" y="133350"/>
                  </a:lnTo>
                  <a:lnTo>
                    <a:pt x="1431925" y="225425"/>
                  </a:lnTo>
                  <a:lnTo>
                    <a:pt x="1489075" y="307975"/>
                  </a:lnTo>
                  <a:lnTo>
                    <a:pt x="1520825" y="365125"/>
                  </a:lnTo>
                  <a:lnTo>
                    <a:pt x="1530350" y="393700"/>
                  </a:lnTo>
                  <a:lnTo>
                    <a:pt x="1533525" y="419100"/>
                  </a:lnTo>
                  <a:lnTo>
                    <a:pt x="1527175" y="438150"/>
                  </a:lnTo>
                  <a:lnTo>
                    <a:pt x="1517650" y="457200"/>
                  </a:lnTo>
                  <a:lnTo>
                    <a:pt x="1482725" y="485775"/>
                  </a:lnTo>
                  <a:lnTo>
                    <a:pt x="1438275" y="511175"/>
                  </a:lnTo>
                  <a:lnTo>
                    <a:pt x="1393825" y="558800"/>
                  </a:lnTo>
                  <a:lnTo>
                    <a:pt x="1339850" y="625475"/>
                  </a:lnTo>
                  <a:lnTo>
                    <a:pt x="1216025" y="866775"/>
                  </a:lnTo>
                  <a:lnTo>
                    <a:pt x="1063625" y="1136650"/>
                  </a:lnTo>
                  <a:lnTo>
                    <a:pt x="939800" y="1333500"/>
                  </a:lnTo>
                  <a:lnTo>
                    <a:pt x="812800" y="1530350"/>
                  </a:lnTo>
                  <a:lnTo>
                    <a:pt x="685800" y="1695450"/>
                  </a:lnTo>
                  <a:lnTo>
                    <a:pt x="479425" y="1939925"/>
                  </a:lnTo>
                  <a:lnTo>
                    <a:pt x="244475" y="2197100"/>
                  </a:lnTo>
                  <a:lnTo>
                    <a:pt x="104775" y="2346325"/>
                  </a:lnTo>
                  <a:lnTo>
                    <a:pt x="53975" y="2393950"/>
                  </a:lnTo>
                  <a:lnTo>
                    <a:pt x="31750" y="2403475"/>
                  </a:lnTo>
                  <a:lnTo>
                    <a:pt x="9525" y="2403475"/>
                  </a:lnTo>
                  <a:lnTo>
                    <a:pt x="3175" y="2400300"/>
                  </a:lnTo>
                  <a:lnTo>
                    <a:pt x="0" y="2390775"/>
                  </a:lnTo>
                  <a:lnTo>
                    <a:pt x="6350" y="2362200"/>
                  </a:lnTo>
                  <a:lnTo>
                    <a:pt x="34925" y="2317750"/>
                  </a:lnTo>
                  <a:lnTo>
                    <a:pt x="142875" y="2171700"/>
                  </a:lnTo>
                  <a:lnTo>
                    <a:pt x="254000" y="2016125"/>
                  </a:lnTo>
                  <a:lnTo>
                    <a:pt x="365125" y="1857375"/>
                  </a:lnTo>
                  <a:lnTo>
                    <a:pt x="495300" y="1666875"/>
                  </a:lnTo>
                  <a:lnTo>
                    <a:pt x="628650" y="1457325"/>
                  </a:lnTo>
                  <a:lnTo>
                    <a:pt x="774700" y="1196975"/>
                  </a:lnTo>
                  <a:lnTo>
                    <a:pt x="847725" y="1050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4" name="フリーフォーム 14">
              <a:extLst>
                <a:ext uri="{FF2B5EF4-FFF2-40B4-BE49-F238E27FC236}">
                  <a16:creationId xmlns:a16="http://schemas.microsoft.com/office/drawing/2014/main" id="{CDD88F0C-EC3D-421F-B233-2B282A2F867F}"/>
                </a:ext>
              </a:extLst>
            </p:cNvPr>
            <p:cNvSpPr/>
            <p:nvPr/>
          </p:nvSpPr>
          <p:spPr>
            <a:xfrm rot="16200000">
              <a:off x="2209800" y="4395788"/>
              <a:ext cx="2919413" cy="357187"/>
            </a:xfrm>
            <a:custGeom>
              <a:avLst/>
              <a:gdLst>
                <a:gd name="connsiteX0" fmla="*/ 1345406 w 2919413"/>
                <a:gd name="connsiteY0" fmla="*/ 107156 h 357187"/>
                <a:gd name="connsiteX1" fmla="*/ 1824038 w 2919413"/>
                <a:gd name="connsiteY1" fmla="*/ 126206 h 357187"/>
                <a:gd name="connsiteX2" fmla="*/ 2202656 w 2919413"/>
                <a:gd name="connsiteY2" fmla="*/ 142875 h 357187"/>
                <a:gd name="connsiteX3" fmla="*/ 2414588 w 2919413"/>
                <a:gd name="connsiteY3" fmla="*/ 150019 h 357187"/>
                <a:gd name="connsiteX4" fmla="*/ 2483644 w 2919413"/>
                <a:gd name="connsiteY4" fmla="*/ 152400 h 357187"/>
                <a:gd name="connsiteX5" fmla="*/ 2531269 w 2919413"/>
                <a:gd name="connsiteY5" fmla="*/ 154781 h 357187"/>
                <a:gd name="connsiteX6" fmla="*/ 2559844 w 2919413"/>
                <a:gd name="connsiteY6" fmla="*/ 152400 h 357187"/>
                <a:gd name="connsiteX7" fmla="*/ 2590800 w 2919413"/>
                <a:gd name="connsiteY7" fmla="*/ 152400 h 357187"/>
                <a:gd name="connsiteX8" fmla="*/ 2628900 w 2919413"/>
                <a:gd name="connsiteY8" fmla="*/ 142875 h 357187"/>
                <a:gd name="connsiteX9" fmla="*/ 2659856 w 2919413"/>
                <a:gd name="connsiteY9" fmla="*/ 130969 h 357187"/>
                <a:gd name="connsiteX10" fmla="*/ 2688431 w 2919413"/>
                <a:gd name="connsiteY10" fmla="*/ 114300 h 357187"/>
                <a:gd name="connsiteX11" fmla="*/ 2707481 w 2919413"/>
                <a:gd name="connsiteY11" fmla="*/ 95250 h 357187"/>
                <a:gd name="connsiteX12" fmla="*/ 2724150 w 2919413"/>
                <a:gd name="connsiteY12" fmla="*/ 66675 h 357187"/>
                <a:gd name="connsiteX13" fmla="*/ 2736056 w 2919413"/>
                <a:gd name="connsiteY13" fmla="*/ 19050 h 357187"/>
                <a:gd name="connsiteX14" fmla="*/ 2919413 w 2919413"/>
                <a:gd name="connsiteY14" fmla="*/ 138112 h 357187"/>
                <a:gd name="connsiteX15" fmla="*/ 2881313 w 2919413"/>
                <a:gd name="connsiteY15" fmla="*/ 197644 h 357187"/>
                <a:gd name="connsiteX16" fmla="*/ 2850356 w 2919413"/>
                <a:gd name="connsiteY16" fmla="*/ 235744 h 357187"/>
                <a:gd name="connsiteX17" fmla="*/ 2814638 w 2919413"/>
                <a:gd name="connsiteY17" fmla="*/ 271462 h 357187"/>
                <a:gd name="connsiteX18" fmla="*/ 2769394 w 2919413"/>
                <a:gd name="connsiteY18" fmla="*/ 307181 h 357187"/>
                <a:gd name="connsiteX19" fmla="*/ 2736056 w 2919413"/>
                <a:gd name="connsiteY19" fmla="*/ 330994 h 357187"/>
                <a:gd name="connsiteX20" fmla="*/ 2700338 w 2919413"/>
                <a:gd name="connsiteY20" fmla="*/ 347662 h 357187"/>
                <a:gd name="connsiteX21" fmla="*/ 2664619 w 2919413"/>
                <a:gd name="connsiteY21" fmla="*/ 357187 h 357187"/>
                <a:gd name="connsiteX22" fmla="*/ 2609850 w 2919413"/>
                <a:gd name="connsiteY22" fmla="*/ 357187 h 357187"/>
                <a:gd name="connsiteX23" fmla="*/ 2440781 w 2919413"/>
                <a:gd name="connsiteY23" fmla="*/ 352425 h 357187"/>
                <a:gd name="connsiteX24" fmla="*/ 2133600 w 2919413"/>
                <a:gd name="connsiteY24" fmla="*/ 345281 h 357187"/>
                <a:gd name="connsiteX25" fmla="*/ 1795463 w 2919413"/>
                <a:gd name="connsiteY25" fmla="*/ 338137 h 357187"/>
                <a:gd name="connsiteX26" fmla="*/ 1359694 w 2919413"/>
                <a:gd name="connsiteY26" fmla="*/ 326231 h 357187"/>
                <a:gd name="connsiteX27" fmla="*/ 962025 w 2919413"/>
                <a:gd name="connsiteY27" fmla="*/ 316706 h 357187"/>
                <a:gd name="connsiteX28" fmla="*/ 766763 w 2919413"/>
                <a:gd name="connsiteY28" fmla="*/ 314325 h 357187"/>
                <a:gd name="connsiteX29" fmla="*/ 585788 w 2919413"/>
                <a:gd name="connsiteY29" fmla="*/ 311944 h 357187"/>
                <a:gd name="connsiteX30" fmla="*/ 338138 w 2919413"/>
                <a:gd name="connsiteY30" fmla="*/ 311944 h 357187"/>
                <a:gd name="connsiteX31" fmla="*/ 221456 w 2919413"/>
                <a:gd name="connsiteY31" fmla="*/ 309562 h 357187"/>
                <a:gd name="connsiteX32" fmla="*/ 142875 w 2919413"/>
                <a:gd name="connsiteY32" fmla="*/ 300037 h 357187"/>
                <a:gd name="connsiteX33" fmla="*/ 64294 w 2919413"/>
                <a:gd name="connsiteY33" fmla="*/ 280987 h 357187"/>
                <a:gd name="connsiteX34" fmla="*/ 42863 w 2919413"/>
                <a:gd name="connsiteY34" fmla="*/ 271462 h 357187"/>
                <a:gd name="connsiteX35" fmla="*/ 21431 w 2919413"/>
                <a:gd name="connsiteY35" fmla="*/ 250031 h 357187"/>
                <a:gd name="connsiteX36" fmla="*/ 7144 w 2919413"/>
                <a:gd name="connsiteY36" fmla="*/ 223837 h 357187"/>
                <a:gd name="connsiteX37" fmla="*/ 0 w 2919413"/>
                <a:gd name="connsiteY37" fmla="*/ 200025 h 357187"/>
                <a:gd name="connsiteX38" fmla="*/ 2381 w 2919413"/>
                <a:gd name="connsiteY38" fmla="*/ 169069 h 357187"/>
                <a:gd name="connsiteX39" fmla="*/ 11906 w 2919413"/>
                <a:gd name="connsiteY39" fmla="*/ 138112 h 357187"/>
                <a:gd name="connsiteX40" fmla="*/ 35719 w 2919413"/>
                <a:gd name="connsiteY40" fmla="*/ 114300 h 357187"/>
                <a:gd name="connsiteX41" fmla="*/ 80963 w 2919413"/>
                <a:gd name="connsiteY41" fmla="*/ 85725 h 357187"/>
                <a:gd name="connsiteX42" fmla="*/ 135731 w 2919413"/>
                <a:gd name="connsiteY42" fmla="*/ 61912 h 357187"/>
                <a:gd name="connsiteX43" fmla="*/ 204788 w 2919413"/>
                <a:gd name="connsiteY43" fmla="*/ 45244 h 357187"/>
                <a:gd name="connsiteX44" fmla="*/ 266700 w 2919413"/>
                <a:gd name="connsiteY44" fmla="*/ 30956 h 357187"/>
                <a:gd name="connsiteX45" fmla="*/ 376238 w 2919413"/>
                <a:gd name="connsiteY45" fmla="*/ 9525 h 357187"/>
                <a:gd name="connsiteX46" fmla="*/ 469106 w 2919413"/>
                <a:gd name="connsiteY46" fmla="*/ 0 h 357187"/>
                <a:gd name="connsiteX47" fmla="*/ 542925 w 2919413"/>
                <a:gd name="connsiteY47" fmla="*/ 0 h 357187"/>
                <a:gd name="connsiteX48" fmla="*/ 578644 w 2919413"/>
                <a:gd name="connsiteY48" fmla="*/ 9525 h 357187"/>
                <a:gd name="connsiteX49" fmla="*/ 633413 w 2919413"/>
                <a:gd name="connsiteY49" fmla="*/ 28575 h 357187"/>
                <a:gd name="connsiteX50" fmla="*/ 740569 w 2919413"/>
                <a:gd name="connsiteY50" fmla="*/ 57150 h 357187"/>
                <a:gd name="connsiteX51" fmla="*/ 859631 w 2919413"/>
                <a:gd name="connsiteY51" fmla="*/ 78581 h 357187"/>
                <a:gd name="connsiteX52" fmla="*/ 931069 w 2919413"/>
                <a:gd name="connsiteY52" fmla="*/ 88106 h 357187"/>
                <a:gd name="connsiteX53" fmla="*/ 1092994 w 2919413"/>
                <a:gd name="connsiteY53" fmla="*/ 95250 h 357187"/>
                <a:gd name="connsiteX54" fmla="*/ 1295400 w 2919413"/>
                <a:gd name="connsiteY54" fmla="*/ 104775 h 357187"/>
                <a:gd name="connsiteX55" fmla="*/ 1345406 w 2919413"/>
                <a:gd name="connsiteY55" fmla="*/ 1071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19413" h="357187">
                  <a:moveTo>
                    <a:pt x="1345406" y="107156"/>
                  </a:moveTo>
                  <a:lnTo>
                    <a:pt x="1824038" y="126206"/>
                  </a:lnTo>
                  <a:lnTo>
                    <a:pt x="2202656" y="142875"/>
                  </a:lnTo>
                  <a:lnTo>
                    <a:pt x="2414588" y="150019"/>
                  </a:lnTo>
                  <a:lnTo>
                    <a:pt x="2483644" y="152400"/>
                  </a:lnTo>
                  <a:lnTo>
                    <a:pt x="2531269" y="154781"/>
                  </a:lnTo>
                  <a:lnTo>
                    <a:pt x="2559844" y="152400"/>
                  </a:lnTo>
                  <a:lnTo>
                    <a:pt x="2590800" y="152400"/>
                  </a:lnTo>
                  <a:lnTo>
                    <a:pt x="2628900" y="142875"/>
                  </a:lnTo>
                  <a:lnTo>
                    <a:pt x="2659856" y="130969"/>
                  </a:lnTo>
                  <a:lnTo>
                    <a:pt x="2688431" y="114300"/>
                  </a:lnTo>
                  <a:lnTo>
                    <a:pt x="2707481" y="95250"/>
                  </a:lnTo>
                  <a:lnTo>
                    <a:pt x="2724150" y="66675"/>
                  </a:lnTo>
                  <a:lnTo>
                    <a:pt x="2736056" y="19050"/>
                  </a:lnTo>
                  <a:lnTo>
                    <a:pt x="2919413" y="138112"/>
                  </a:lnTo>
                  <a:lnTo>
                    <a:pt x="2881313" y="197644"/>
                  </a:lnTo>
                  <a:lnTo>
                    <a:pt x="2850356" y="235744"/>
                  </a:lnTo>
                  <a:lnTo>
                    <a:pt x="2814638" y="271462"/>
                  </a:lnTo>
                  <a:lnTo>
                    <a:pt x="2769394" y="307181"/>
                  </a:lnTo>
                  <a:lnTo>
                    <a:pt x="2736056" y="330994"/>
                  </a:lnTo>
                  <a:lnTo>
                    <a:pt x="2700338" y="347662"/>
                  </a:lnTo>
                  <a:lnTo>
                    <a:pt x="2664619" y="357187"/>
                  </a:lnTo>
                  <a:lnTo>
                    <a:pt x="2609850" y="357187"/>
                  </a:lnTo>
                  <a:lnTo>
                    <a:pt x="2440781" y="352425"/>
                  </a:lnTo>
                  <a:lnTo>
                    <a:pt x="2133600" y="345281"/>
                  </a:lnTo>
                  <a:lnTo>
                    <a:pt x="1795463" y="338137"/>
                  </a:lnTo>
                  <a:lnTo>
                    <a:pt x="1359694" y="326231"/>
                  </a:lnTo>
                  <a:lnTo>
                    <a:pt x="962025" y="316706"/>
                  </a:lnTo>
                  <a:lnTo>
                    <a:pt x="766763" y="314325"/>
                  </a:lnTo>
                  <a:lnTo>
                    <a:pt x="585788" y="311944"/>
                  </a:lnTo>
                  <a:lnTo>
                    <a:pt x="338138" y="311944"/>
                  </a:lnTo>
                  <a:lnTo>
                    <a:pt x="221456" y="309562"/>
                  </a:lnTo>
                  <a:lnTo>
                    <a:pt x="142875" y="300037"/>
                  </a:lnTo>
                  <a:lnTo>
                    <a:pt x="64294" y="280987"/>
                  </a:lnTo>
                  <a:lnTo>
                    <a:pt x="42863" y="271462"/>
                  </a:lnTo>
                  <a:lnTo>
                    <a:pt x="21431" y="250031"/>
                  </a:lnTo>
                  <a:lnTo>
                    <a:pt x="7144" y="223837"/>
                  </a:lnTo>
                  <a:lnTo>
                    <a:pt x="0" y="200025"/>
                  </a:lnTo>
                  <a:lnTo>
                    <a:pt x="2381" y="169069"/>
                  </a:lnTo>
                  <a:lnTo>
                    <a:pt x="11906" y="138112"/>
                  </a:lnTo>
                  <a:lnTo>
                    <a:pt x="35719" y="114300"/>
                  </a:lnTo>
                  <a:lnTo>
                    <a:pt x="80963" y="85725"/>
                  </a:lnTo>
                  <a:lnTo>
                    <a:pt x="135731" y="61912"/>
                  </a:lnTo>
                  <a:lnTo>
                    <a:pt x="204788" y="45244"/>
                  </a:lnTo>
                  <a:lnTo>
                    <a:pt x="266700" y="30956"/>
                  </a:lnTo>
                  <a:lnTo>
                    <a:pt x="376238" y="9525"/>
                  </a:lnTo>
                  <a:lnTo>
                    <a:pt x="469106" y="0"/>
                  </a:lnTo>
                  <a:lnTo>
                    <a:pt x="542925" y="0"/>
                  </a:lnTo>
                  <a:lnTo>
                    <a:pt x="578644" y="9525"/>
                  </a:lnTo>
                  <a:lnTo>
                    <a:pt x="633413" y="28575"/>
                  </a:lnTo>
                  <a:lnTo>
                    <a:pt x="740569" y="57150"/>
                  </a:lnTo>
                  <a:lnTo>
                    <a:pt x="859631" y="78581"/>
                  </a:lnTo>
                  <a:lnTo>
                    <a:pt x="931069" y="88106"/>
                  </a:lnTo>
                  <a:lnTo>
                    <a:pt x="1092994" y="95250"/>
                  </a:lnTo>
                  <a:lnTo>
                    <a:pt x="1295400" y="104775"/>
                  </a:lnTo>
                  <a:lnTo>
                    <a:pt x="1345406" y="107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F23DC3A4-C2AB-40DC-B4B4-0D4F509BD6E2}"/>
                </a:ext>
              </a:extLst>
            </p:cNvPr>
            <p:cNvSpPr/>
            <p:nvPr/>
          </p:nvSpPr>
          <p:spPr>
            <a:xfrm>
              <a:off x="4565650" y="2868613"/>
              <a:ext cx="2738438" cy="1436687"/>
            </a:xfrm>
            <a:custGeom>
              <a:avLst/>
              <a:gdLst>
                <a:gd name="connsiteX0" fmla="*/ 800100 w 2738438"/>
                <a:gd name="connsiteY0" fmla="*/ 228600 h 1435894"/>
                <a:gd name="connsiteX1" fmla="*/ 402432 w 2738438"/>
                <a:gd name="connsiteY1" fmla="*/ 273844 h 1435894"/>
                <a:gd name="connsiteX2" fmla="*/ 0 w 2738438"/>
                <a:gd name="connsiteY2" fmla="*/ 319088 h 1435894"/>
                <a:gd name="connsiteX3" fmla="*/ 33338 w 2738438"/>
                <a:gd name="connsiteY3" fmla="*/ 492919 h 1435894"/>
                <a:gd name="connsiteX4" fmla="*/ 371475 w 2738438"/>
                <a:gd name="connsiteY4" fmla="*/ 457200 h 1435894"/>
                <a:gd name="connsiteX5" fmla="*/ 754857 w 2738438"/>
                <a:gd name="connsiteY5" fmla="*/ 411957 h 1435894"/>
                <a:gd name="connsiteX6" fmla="*/ 1076325 w 2738438"/>
                <a:gd name="connsiteY6" fmla="*/ 376238 h 1435894"/>
                <a:gd name="connsiteX7" fmla="*/ 1293019 w 2738438"/>
                <a:gd name="connsiteY7" fmla="*/ 359569 h 1435894"/>
                <a:gd name="connsiteX8" fmla="*/ 1583532 w 2738438"/>
                <a:gd name="connsiteY8" fmla="*/ 323850 h 1435894"/>
                <a:gd name="connsiteX9" fmla="*/ 2009775 w 2738438"/>
                <a:gd name="connsiteY9" fmla="*/ 271463 h 1435894"/>
                <a:gd name="connsiteX10" fmla="*/ 2247900 w 2738438"/>
                <a:gd name="connsiteY10" fmla="*/ 245269 h 1435894"/>
                <a:gd name="connsiteX11" fmla="*/ 2269332 w 2738438"/>
                <a:gd name="connsiteY11" fmla="*/ 245269 h 1435894"/>
                <a:gd name="connsiteX12" fmla="*/ 2293144 w 2738438"/>
                <a:gd name="connsiteY12" fmla="*/ 247650 h 1435894"/>
                <a:gd name="connsiteX13" fmla="*/ 2314575 w 2738438"/>
                <a:gd name="connsiteY13" fmla="*/ 254794 h 1435894"/>
                <a:gd name="connsiteX14" fmla="*/ 2336007 w 2738438"/>
                <a:gd name="connsiteY14" fmla="*/ 269082 h 1435894"/>
                <a:gd name="connsiteX15" fmla="*/ 2347913 w 2738438"/>
                <a:gd name="connsiteY15" fmla="*/ 283369 h 1435894"/>
                <a:gd name="connsiteX16" fmla="*/ 2355057 w 2738438"/>
                <a:gd name="connsiteY16" fmla="*/ 300038 h 1435894"/>
                <a:gd name="connsiteX17" fmla="*/ 2359819 w 2738438"/>
                <a:gd name="connsiteY17" fmla="*/ 319088 h 1435894"/>
                <a:gd name="connsiteX18" fmla="*/ 2364582 w 2738438"/>
                <a:gd name="connsiteY18" fmla="*/ 352425 h 1435894"/>
                <a:gd name="connsiteX19" fmla="*/ 2345532 w 2738438"/>
                <a:gd name="connsiteY19" fmla="*/ 426244 h 1435894"/>
                <a:gd name="connsiteX20" fmla="*/ 2255044 w 2738438"/>
                <a:gd name="connsiteY20" fmla="*/ 809625 h 1435894"/>
                <a:gd name="connsiteX21" fmla="*/ 2178844 w 2738438"/>
                <a:gd name="connsiteY21" fmla="*/ 1126332 h 1435894"/>
                <a:gd name="connsiteX22" fmla="*/ 2097882 w 2738438"/>
                <a:gd name="connsiteY22" fmla="*/ 1278732 h 1435894"/>
                <a:gd name="connsiteX23" fmla="*/ 2105025 w 2738438"/>
                <a:gd name="connsiteY23" fmla="*/ 1309688 h 1435894"/>
                <a:gd name="connsiteX24" fmla="*/ 2124075 w 2738438"/>
                <a:gd name="connsiteY24" fmla="*/ 1357313 h 1435894"/>
                <a:gd name="connsiteX25" fmla="*/ 2140744 w 2738438"/>
                <a:gd name="connsiteY25" fmla="*/ 1383507 h 1435894"/>
                <a:gd name="connsiteX26" fmla="*/ 2159794 w 2738438"/>
                <a:gd name="connsiteY26" fmla="*/ 1407319 h 1435894"/>
                <a:gd name="connsiteX27" fmla="*/ 2183607 w 2738438"/>
                <a:gd name="connsiteY27" fmla="*/ 1423988 h 1435894"/>
                <a:gd name="connsiteX28" fmla="*/ 2205038 w 2738438"/>
                <a:gd name="connsiteY28" fmla="*/ 1433513 h 1435894"/>
                <a:gd name="connsiteX29" fmla="*/ 2231232 w 2738438"/>
                <a:gd name="connsiteY29" fmla="*/ 1435894 h 1435894"/>
                <a:gd name="connsiteX30" fmla="*/ 2257425 w 2738438"/>
                <a:gd name="connsiteY30" fmla="*/ 1423988 h 1435894"/>
                <a:gd name="connsiteX31" fmla="*/ 2278857 w 2738438"/>
                <a:gd name="connsiteY31" fmla="*/ 1407319 h 1435894"/>
                <a:gd name="connsiteX32" fmla="*/ 2305050 w 2738438"/>
                <a:gd name="connsiteY32" fmla="*/ 1383507 h 1435894"/>
                <a:gd name="connsiteX33" fmla="*/ 2316957 w 2738438"/>
                <a:gd name="connsiteY33" fmla="*/ 1366838 h 1435894"/>
                <a:gd name="connsiteX34" fmla="*/ 2369344 w 2738438"/>
                <a:gd name="connsiteY34" fmla="*/ 1226344 h 1435894"/>
                <a:gd name="connsiteX35" fmla="*/ 2424113 w 2738438"/>
                <a:gd name="connsiteY35" fmla="*/ 1076325 h 1435894"/>
                <a:gd name="connsiteX36" fmla="*/ 2497932 w 2738438"/>
                <a:gd name="connsiteY36" fmla="*/ 876300 h 1435894"/>
                <a:gd name="connsiteX37" fmla="*/ 2559844 w 2738438"/>
                <a:gd name="connsiteY37" fmla="*/ 704850 h 1435894"/>
                <a:gd name="connsiteX38" fmla="*/ 2619375 w 2738438"/>
                <a:gd name="connsiteY38" fmla="*/ 545307 h 1435894"/>
                <a:gd name="connsiteX39" fmla="*/ 2650332 w 2738438"/>
                <a:gd name="connsiteY39" fmla="*/ 461963 h 1435894"/>
                <a:gd name="connsiteX40" fmla="*/ 2659857 w 2738438"/>
                <a:gd name="connsiteY40" fmla="*/ 442913 h 1435894"/>
                <a:gd name="connsiteX41" fmla="*/ 2678907 w 2738438"/>
                <a:gd name="connsiteY41" fmla="*/ 419100 h 1435894"/>
                <a:gd name="connsiteX42" fmla="*/ 2707482 w 2738438"/>
                <a:gd name="connsiteY42" fmla="*/ 390525 h 1435894"/>
                <a:gd name="connsiteX43" fmla="*/ 2731294 w 2738438"/>
                <a:gd name="connsiteY43" fmla="*/ 350044 h 1435894"/>
                <a:gd name="connsiteX44" fmla="*/ 2738438 w 2738438"/>
                <a:gd name="connsiteY44" fmla="*/ 311944 h 1435894"/>
                <a:gd name="connsiteX45" fmla="*/ 2738438 w 2738438"/>
                <a:gd name="connsiteY45" fmla="*/ 292894 h 1435894"/>
                <a:gd name="connsiteX46" fmla="*/ 2726532 w 2738438"/>
                <a:gd name="connsiteY46" fmla="*/ 266700 h 1435894"/>
                <a:gd name="connsiteX47" fmla="*/ 2676525 w 2738438"/>
                <a:gd name="connsiteY47" fmla="*/ 216694 h 1435894"/>
                <a:gd name="connsiteX48" fmla="*/ 2595563 w 2738438"/>
                <a:gd name="connsiteY48" fmla="*/ 145257 h 1435894"/>
                <a:gd name="connsiteX49" fmla="*/ 2521744 w 2738438"/>
                <a:gd name="connsiteY49" fmla="*/ 92869 h 1435894"/>
                <a:gd name="connsiteX50" fmla="*/ 2436019 w 2738438"/>
                <a:gd name="connsiteY50" fmla="*/ 45244 h 1435894"/>
                <a:gd name="connsiteX51" fmla="*/ 2355057 w 2738438"/>
                <a:gd name="connsiteY51" fmla="*/ 4763 h 1435894"/>
                <a:gd name="connsiteX52" fmla="*/ 2336007 w 2738438"/>
                <a:gd name="connsiteY52" fmla="*/ 0 h 1435894"/>
                <a:gd name="connsiteX53" fmla="*/ 2319338 w 2738438"/>
                <a:gd name="connsiteY53" fmla="*/ 4763 h 1435894"/>
                <a:gd name="connsiteX54" fmla="*/ 2219325 w 2738438"/>
                <a:gd name="connsiteY54" fmla="*/ 40482 h 1435894"/>
                <a:gd name="connsiteX55" fmla="*/ 2140744 w 2738438"/>
                <a:gd name="connsiteY55" fmla="*/ 64294 h 1435894"/>
                <a:gd name="connsiteX56" fmla="*/ 2064544 w 2738438"/>
                <a:gd name="connsiteY56" fmla="*/ 76200 h 1435894"/>
                <a:gd name="connsiteX57" fmla="*/ 1721644 w 2738438"/>
                <a:gd name="connsiteY57" fmla="*/ 121444 h 1435894"/>
                <a:gd name="connsiteX58" fmla="*/ 1283494 w 2738438"/>
                <a:gd name="connsiteY58" fmla="*/ 180975 h 1435894"/>
                <a:gd name="connsiteX59" fmla="*/ 957263 w 2738438"/>
                <a:gd name="connsiteY59" fmla="*/ 209550 h 1435894"/>
                <a:gd name="connsiteX60" fmla="*/ 800100 w 2738438"/>
                <a:gd name="connsiteY60" fmla="*/ 228600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38438" h="1435894">
                  <a:moveTo>
                    <a:pt x="800100" y="228600"/>
                  </a:moveTo>
                  <a:lnTo>
                    <a:pt x="402432" y="273844"/>
                  </a:lnTo>
                  <a:lnTo>
                    <a:pt x="0" y="319088"/>
                  </a:lnTo>
                  <a:lnTo>
                    <a:pt x="33338" y="492919"/>
                  </a:lnTo>
                  <a:lnTo>
                    <a:pt x="371475" y="457200"/>
                  </a:lnTo>
                  <a:lnTo>
                    <a:pt x="754857" y="411957"/>
                  </a:lnTo>
                  <a:lnTo>
                    <a:pt x="1076325" y="376238"/>
                  </a:lnTo>
                  <a:lnTo>
                    <a:pt x="1293019" y="359569"/>
                  </a:lnTo>
                  <a:lnTo>
                    <a:pt x="1583532" y="323850"/>
                  </a:lnTo>
                  <a:lnTo>
                    <a:pt x="2009775" y="271463"/>
                  </a:lnTo>
                  <a:lnTo>
                    <a:pt x="2247900" y="245269"/>
                  </a:lnTo>
                  <a:lnTo>
                    <a:pt x="2269332" y="245269"/>
                  </a:lnTo>
                  <a:lnTo>
                    <a:pt x="2293144" y="247650"/>
                  </a:lnTo>
                  <a:lnTo>
                    <a:pt x="2314575" y="254794"/>
                  </a:lnTo>
                  <a:lnTo>
                    <a:pt x="2336007" y="269082"/>
                  </a:lnTo>
                  <a:lnTo>
                    <a:pt x="2347913" y="283369"/>
                  </a:lnTo>
                  <a:lnTo>
                    <a:pt x="2355057" y="300038"/>
                  </a:lnTo>
                  <a:lnTo>
                    <a:pt x="2359819" y="319088"/>
                  </a:lnTo>
                  <a:lnTo>
                    <a:pt x="2364582" y="352425"/>
                  </a:lnTo>
                  <a:lnTo>
                    <a:pt x="2345532" y="426244"/>
                  </a:lnTo>
                  <a:lnTo>
                    <a:pt x="2255044" y="809625"/>
                  </a:lnTo>
                  <a:lnTo>
                    <a:pt x="2178844" y="1126332"/>
                  </a:lnTo>
                  <a:lnTo>
                    <a:pt x="2097882" y="1278732"/>
                  </a:lnTo>
                  <a:lnTo>
                    <a:pt x="2105025" y="1309688"/>
                  </a:lnTo>
                  <a:lnTo>
                    <a:pt x="2124075" y="1357313"/>
                  </a:lnTo>
                  <a:lnTo>
                    <a:pt x="2140744" y="1383507"/>
                  </a:lnTo>
                  <a:lnTo>
                    <a:pt x="2159794" y="1407319"/>
                  </a:lnTo>
                  <a:lnTo>
                    <a:pt x="2183607" y="1423988"/>
                  </a:lnTo>
                  <a:lnTo>
                    <a:pt x="2205038" y="1433513"/>
                  </a:lnTo>
                  <a:lnTo>
                    <a:pt x="2231232" y="1435894"/>
                  </a:lnTo>
                  <a:lnTo>
                    <a:pt x="2257425" y="1423988"/>
                  </a:lnTo>
                  <a:lnTo>
                    <a:pt x="2278857" y="1407319"/>
                  </a:lnTo>
                  <a:lnTo>
                    <a:pt x="2305050" y="1383507"/>
                  </a:lnTo>
                  <a:lnTo>
                    <a:pt x="2316957" y="1366838"/>
                  </a:lnTo>
                  <a:lnTo>
                    <a:pt x="2369344" y="1226344"/>
                  </a:lnTo>
                  <a:lnTo>
                    <a:pt x="2424113" y="1076325"/>
                  </a:lnTo>
                  <a:lnTo>
                    <a:pt x="2497932" y="876300"/>
                  </a:lnTo>
                  <a:lnTo>
                    <a:pt x="2559844" y="704850"/>
                  </a:lnTo>
                  <a:lnTo>
                    <a:pt x="2619375" y="545307"/>
                  </a:lnTo>
                  <a:lnTo>
                    <a:pt x="2650332" y="461963"/>
                  </a:lnTo>
                  <a:lnTo>
                    <a:pt x="2659857" y="442913"/>
                  </a:lnTo>
                  <a:lnTo>
                    <a:pt x="2678907" y="419100"/>
                  </a:lnTo>
                  <a:lnTo>
                    <a:pt x="2707482" y="390525"/>
                  </a:lnTo>
                  <a:lnTo>
                    <a:pt x="2731294" y="350044"/>
                  </a:lnTo>
                  <a:lnTo>
                    <a:pt x="2738438" y="311944"/>
                  </a:lnTo>
                  <a:lnTo>
                    <a:pt x="2738438" y="292894"/>
                  </a:lnTo>
                  <a:lnTo>
                    <a:pt x="2726532" y="266700"/>
                  </a:lnTo>
                  <a:lnTo>
                    <a:pt x="2676525" y="216694"/>
                  </a:lnTo>
                  <a:lnTo>
                    <a:pt x="2595563" y="145257"/>
                  </a:lnTo>
                  <a:lnTo>
                    <a:pt x="2521744" y="92869"/>
                  </a:lnTo>
                  <a:lnTo>
                    <a:pt x="2436019" y="45244"/>
                  </a:lnTo>
                  <a:lnTo>
                    <a:pt x="2355057" y="4763"/>
                  </a:lnTo>
                  <a:lnTo>
                    <a:pt x="2336007" y="0"/>
                  </a:lnTo>
                  <a:lnTo>
                    <a:pt x="2319338" y="4763"/>
                  </a:lnTo>
                  <a:lnTo>
                    <a:pt x="2219325" y="40482"/>
                  </a:lnTo>
                  <a:lnTo>
                    <a:pt x="2140744" y="64294"/>
                  </a:lnTo>
                  <a:lnTo>
                    <a:pt x="2064544" y="76200"/>
                  </a:lnTo>
                  <a:lnTo>
                    <a:pt x="1721644" y="121444"/>
                  </a:lnTo>
                  <a:lnTo>
                    <a:pt x="1283494" y="180975"/>
                  </a:lnTo>
                  <a:lnTo>
                    <a:pt x="957263" y="209550"/>
                  </a:lnTo>
                  <a:lnTo>
                    <a:pt x="800100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AECEAB76-30FA-48F7-BB6E-E34068B6D5B2}"/>
                </a:ext>
              </a:extLst>
            </p:cNvPr>
            <p:cNvSpPr/>
            <p:nvPr/>
          </p:nvSpPr>
          <p:spPr>
            <a:xfrm>
              <a:off x="4679950" y="3916363"/>
              <a:ext cx="2116138" cy="428625"/>
            </a:xfrm>
            <a:custGeom>
              <a:avLst/>
              <a:gdLst>
                <a:gd name="connsiteX0" fmla="*/ 788194 w 2116932"/>
                <a:gd name="connsiteY0" fmla="*/ 176213 h 428625"/>
                <a:gd name="connsiteX1" fmla="*/ 957263 w 2116932"/>
                <a:gd name="connsiteY1" fmla="*/ 152400 h 428625"/>
                <a:gd name="connsiteX2" fmla="*/ 1176338 w 2116932"/>
                <a:gd name="connsiteY2" fmla="*/ 116682 h 428625"/>
                <a:gd name="connsiteX3" fmla="*/ 1402557 w 2116932"/>
                <a:gd name="connsiteY3" fmla="*/ 90488 h 428625"/>
                <a:gd name="connsiteX4" fmla="*/ 1571625 w 2116932"/>
                <a:gd name="connsiteY4" fmla="*/ 61913 h 428625"/>
                <a:gd name="connsiteX5" fmla="*/ 1743075 w 2116932"/>
                <a:gd name="connsiteY5" fmla="*/ 30957 h 428625"/>
                <a:gd name="connsiteX6" fmla="*/ 1885950 w 2116932"/>
                <a:gd name="connsiteY6" fmla="*/ 0 h 428625"/>
                <a:gd name="connsiteX7" fmla="*/ 1895475 w 2116932"/>
                <a:gd name="connsiteY7" fmla="*/ 2382 h 428625"/>
                <a:gd name="connsiteX8" fmla="*/ 1935957 w 2116932"/>
                <a:gd name="connsiteY8" fmla="*/ 16669 h 428625"/>
                <a:gd name="connsiteX9" fmla="*/ 1974057 w 2116932"/>
                <a:gd name="connsiteY9" fmla="*/ 28575 h 428625"/>
                <a:gd name="connsiteX10" fmla="*/ 2009775 w 2116932"/>
                <a:gd name="connsiteY10" fmla="*/ 38100 h 428625"/>
                <a:gd name="connsiteX11" fmla="*/ 2057400 w 2116932"/>
                <a:gd name="connsiteY11" fmla="*/ 45244 h 428625"/>
                <a:gd name="connsiteX12" fmla="*/ 2102644 w 2116932"/>
                <a:gd name="connsiteY12" fmla="*/ 47625 h 428625"/>
                <a:gd name="connsiteX13" fmla="*/ 2116932 w 2116932"/>
                <a:gd name="connsiteY13" fmla="*/ 47625 h 428625"/>
                <a:gd name="connsiteX14" fmla="*/ 2016919 w 2116932"/>
                <a:gd name="connsiteY14" fmla="*/ 314325 h 428625"/>
                <a:gd name="connsiteX15" fmla="*/ 2002632 w 2116932"/>
                <a:gd name="connsiteY15" fmla="*/ 285750 h 428625"/>
                <a:gd name="connsiteX16" fmla="*/ 1981200 w 2116932"/>
                <a:gd name="connsiteY16" fmla="*/ 226219 h 428625"/>
                <a:gd name="connsiteX17" fmla="*/ 1921669 w 2116932"/>
                <a:gd name="connsiteY17" fmla="*/ 223838 h 428625"/>
                <a:gd name="connsiteX18" fmla="*/ 1802607 w 2116932"/>
                <a:gd name="connsiteY18" fmla="*/ 226219 h 428625"/>
                <a:gd name="connsiteX19" fmla="*/ 1633538 w 2116932"/>
                <a:gd name="connsiteY19" fmla="*/ 233363 h 428625"/>
                <a:gd name="connsiteX20" fmla="*/ 1478757 w 2116932"/>
                <a:gd name="connsiteY20" fmla="*/ 245269 h 428625"/>
                <a:gd name="connsiteX21" fmla="*/ 1323975 w 2116932"/>
                <a:gd name="connsiteY21" fmla="*/ 266700 h 428625"/>
                <a:gd name="connsiteX22" fmla="*/ 1176338 w 2116932"/>
                <a:gd name="connsiteY22" fmla="*/ 295275 h 428625"/>
                <a:gd name="connsiteX23" fmla="*/ 888207 w 2116932"/>
                <a:gd name="connsiteY23" fmla="*/ 316707 h 428625"/>
                <a:gd name="connsiteX24" fmla="*/ 671513 w 2116932"/>
                <a:gd name="connsiteY24" fmla="*/ 340519 h 428625"/>
                <a:gd name="connsiteX25" fmla="*/ 388144 w 2116932"/>
                <a:gd name="connsiteY25" fmla="*/ 373857 h 428625"/>
                <a:gd name="connsiteX26" fmla="*/ 147638 w 2116932"/>
                <a:gd name="connsiteY26" fmla="*/ 407194 h 428625"/>
                <a:gd name="connsiteX27" fmla="*/ 2382 w 2116932"/>
                <a:gd name="connsiteY27" fmla="*/ 428625 h 428625"/>
                <a:gd name="connsiteX28" fmla="*/ 0 w 2116932"/>
                <a:gd name="connsiteY28" fmla="*/ 273844 h 428625"/>
                <a:gd name="connsiteX29" fmla="*/ 361950 w 2116932"/>
                <a:gd name="connsiteY29" fmla="*/ 233363 h 428625"/>
                <a:gd name="connsiteX30" fmla="*/ 683419 w 2116932"/>
                <a:gd name="connsiteY30" fmla="*/ 192882 h 428625"/>
                <a:gd name="connsiteX31" fmla="*/ 788194 w 2116932"/>
                <a:gd name="connsiteY31" fmla="*/ 1762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6932" h="428625">
                  <a:moveTo>
                    <a:pt x="788194" y="176213"/>
                  </a:moveTo>
                  <a:lnTo>
                    <a:pt x="957263" y="152400"/>
                  </a:lnTo>
                  <a:lnTo>
                    <a:pt x="1176338" y="116682"/>
                  </a:lnTo>
                  <a:lnTo>
                    <a:pt x="1402557" y="90488"/>
                  </a:lnTo>
                  <a:lnTo>
                    <a:pt x="1571625" y="61913"/>
                  </a:lnTo>
                  <a:lnTo>
                    <a:pt x="1743075" y="30957"/>
                  </a:lnTo>
                  <a:lnTo>
                    <a:pt x="1885950" y="0"/>
                  </a:lnTo>
                  <a:lnTo>
                    <a:pt x="1895475" y="2382"/>
                  </a:lnTo>
                  <a:lnTo>
                    <a:pt x="1935957" y="16669"/>
                  </a:lnTo>
                  <a:lnTo>
                    <a:pt x="1974057" y="28575"/>
                  </a:lnTo>
                  <a:lnTo>
                    <a:pt x="2009775" y="38100"/>
                  </a:lnTo>
                  <a:lnTo>
                    <a:pt x="2057400" y="45244"/>
                  </a:lnTo>
                  <a:lnTo>
                    <a:pt x="2102644" y="47625"/>
                  </a:lnTo>
                  <a:lnTo>
                    <a:pt x="2116932" y="47625"/>
                  </a:lnTo>
                  <a:lnTo>
                    <a:pt x="2016919" y="314325"/>
                  </a:lnTo>
                  <a:lnTo>
                    <a:pt x="2002632" y="285750"/>
                  </a:lnTo>
                  <a:lnTo>
                    <a:pt x="1981200" y="226219"/>
                  </a:lnTo>
                  <a:lnTo>
                    <a:pt x="1921669" y="223838"/>
                  </a:lnTo>
                  <a:lnTo>
                    <a:pt x="1802607" y="226219"/>
                  </a:lnTo>
                  <a:lnTo>
                    <a:pt x="1633538" y="233363"/>
                  </a:lnTo>
                  <a:lnTo>
                    <a:pt x="1478757" y="245269"/>
                  </a:lnTo>
                  <a:lnTo>
                    <a:pt x="1323975" y="266700"/>
                  </a:lnTo>
                  <a:lnTo>
                    <a:pt x="1176338" y="295275"/>
                  </a:lnTo>
                  <a:lnTo>
                    <a:pt x="888207" y="316707"/>
                  </a:lnTo>
                  <a:lnTo>
                    <a:pt x="671513" y="340519"/>
                  </a:lnTo>
                  <a:lnTo>
                    <a:pt x="388144" y="373857"/>
                  </a:lnTo>
                  <a:lnTo>
                    <a:pt x="147638" y="407194"/>
                  </a:lnTo>
                  <a:lnTo>
                    <a:pt x="2382" y="428625"/>
                  </a:lnTo>
                  <a:lnTo>
                    <a:pt x="0" y="273844"/>
                  </a:lnTo>
                  <a:lnTo>
                    <a:pt x="361950" y="233363"/>
                  </a:lnTo>
                  <a:lnTo>
                    <a:pt x="683419" y="192882"/>
                  </a:lnTo>
                  <a:lnTo>
                    <a:pt x="788194" y="176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9" name="フリーフォーム 15">
              <a:extLst>
                <a:ext uri="{FF2B5EF4-FFF2-40B4-BE49-F238E27FC236}">
                  <a16:creationId xmlns:a16="http://schemas.microsoft.com/office/drawing/2014/main" id="{8B481D49-BAB4-4229-A5D6-B54487F48C4C}"/>
                </a:ext>
              </a:extLst>
            </p:cNvPr>
            <p:cNvSpPr/>
            <p:nvPr/>
          </p:nvSpPr>
          <p:spPr>
            <a:xfrm rot="16200000">
              <a:off x="3525838" y="3656013"/>
              <a:ext cx="4278312" cy="588962"/>
            </a:xfrm>
            <a:custGeom>
              <a:avLst/>
              <a:gdLst>
                <a:gd name="connsiteX0" fmla="*/ 2258291 w 4277591"/>
                <a:gd name="connsiteY0" fmla="*/ 242455 h 588818"/>
                <a:gd name="connsiteX1" fmla="*/ 2871354 w 4277591"/>
                <a:gd name="connsiteY1" fmla="*/ 242455 h 588818"/>
                <a:gd name="connsiteX2" fmla="*/ 3501736 w 4277591"/>
                <a:gd name="connsiteY2" fmla="*/ 242455 h 588818"/>
                <a:gd name="connsiteX3" fmla="*/ 3789218 w 4277591"/>
                <a:gd name="connsiteY3" fmla="*/ 242455 h 588818"/>
                <a:gd name="connsiteX4" fmla="*/ 3855027 w 4277591"/>
                <a:gd name="connsiteY4" fmla="*/ 242455 h 588818"/>
                <a:gd name="connsiteX5" fmla="*/ 3917372 w 4277591"/>
                <a:gd name="connsiteY5" fmla="*/ 238991 h 588818"/>
                <a:gd name="connsiteX6" fmla="*/ 3958936 w 4277591"/>
                <a:gd name="connsiteY6" fmla="*/ 228600 h 588818"/>
                <a:gd name="connsiteX7" fmla="*/ 4014354 w 4277591"/>
                <a:gd name="connsiteY7" fmla="*/ 204355 h 588818"/>
                <a:gd name="connsiteX8" fmla="*/ 4052454 w 4277591"/>
                <a:gd name="connsiteY8" fmla="*/ 180109 h 588818"/>
                <a:gd name="connsiteX9" fmla="*/ 4094018 w 4277591"/>
                <a:gd name="connsiteY9" fmla="*/ 145473 h 588818"/>
                <a:gd name="connsiteX10" fmla="*/ 4135582 w 4277591"/>
                <a:gd name="connsiteY10" fmla="*/ 103909 h 588818"/>
                <a:gd name="connsiteX11" fmla="*/ 4173682 w 4277591"/>
                <a:gd name="connsiteY11" fmla="*/ 55418 h 588818"/>
                <a:gd name="connsiteX12" fmla="*/ 4194463 w 4277591"/>
                <a:gd name="connsiteY12" fmla="*/ 24245 h 588818"/>
                <a:gd name="connsiteX13" fmla="*/ 4218709 w 4277591"/>
                <a:gd name="connsiteY13" fmla="*/ 3464 h 588818"/>
                <a:gd name="connsiteX14" fmla="*/ 4236027 w 4277591"/>
                <a:gd name="connsiteY14" fmla="*/ 0 h 588818"/>
                <a:gd name="connsiteX15" fmla="*/ 4256809 w 4277591"/>
                <a:gd name="connsiteY15" fmla="*/ 3464 h 588818"/>
                <a:gd name="connsiteX16" fmla="*/ 4267200 w 4277591"/>
                <a:gd name="connsiteY16" fmla="*/ 20782 h 588818"/>
                <a:gd name="connsiteX17" fmla="*/ 4274127 w 4277591"/>
                <a:gd name="connsiteY17" fmla="*/ 83127 h 588818"/>
                <a:gd name="connsiteX18" fmla="*/ 4277591 w 4277591"/>
                <a:gd name="connsiteY18" fmla="*/ 155864 h 588818"/>
                <a:gd name="connsiteX19" fmla="*/ 4277591 w 4277591"/>
                <a:gd name="connsiteY19" fmla="*/ 228600 h 588818"/>
                <a:gd name="connsiteX20" fmla="*/ 4267200 w 4277591"/>
                <a:gd name="connsiteY20" fmla="*/ 284018 h 588818"/>
                <a:gd name="connsiteX21" fmla="*/ 4249882 w 4277591"/>
                <a:gd name="connsiteY21" fmla="*/ 322118 h 588818"/>
                <a:gd name="connsiteX22" fmla="*/ 4204854 w 4277591"/>
                <a:gd name="connsiteY22" fmla="*/ 394855 h 588818"/>
                <a:gd name="connsiteX23" fmla="*/ 4139045 w 4277591"/>
                <a:gd name="connsiteY23" fmla="*/ 477982 h 588818"/>
                <a:gd name="connsiteX24" fmla="*/ 4073236 w 4277591"/>
                <a:gd name="connsiteY24" fmla="*/ 554182 h 588818"/>
                <a:gd name="connsiteX25" fmla="*/ 4035136 w 4277591"/>
                <a:gd name="connsiteY25" fmla="*/ 581891 h 588818"/>
                <a:gd name="connsiteX26" fmla="*/ 4000500 w 4277591"/>
                <a:gd name="connsiteY26" fmla="*/ 588818 h 588818"/>
                <a:gd name="connsiteX27" fmla="*/ 3965863 w 4277591"/>
                <a:gd name="connsiteY27" fmla="*/ 581891 h 588818"/>
                <a:gd name="connsiteX28" fmla="*/ 3924300 w 4277591"/>
                <a:gd name="connsiteY28" fmla="*/ 564573 h 588818"/>
                <a:gd name="connsiteX29" fmla="*/ 3882736 w 4277591"/>
                <a:gd name="connsiteY29" fmla="*/ 547255 h 588818"/>
                <a:gd name="connsiteX30" fmla="*/ 3806536 w 4277591"/>
                <a:gd name="connsiteY30" fmla="*/ 526473 h 588818"/>
                <a:gd name="connsiteX31" fmla="*/ 3706091 w 4277591"/>
                <a:gd name="connsiteY31" fmla="*/ 512618 h 588818"/>
                <a:gd name="connsiteX32" fmla="*/ 3491345 w 4277591"/>
                <a:gd name="connsiteY32" fmla="*/ 509155 h 588818"/>
                <a:gd name="connsiteX33" fmla="*/ 3030682 w 4277591"/>
                <a:gd name="connsiteY33" fmla="*/ 509155 h 588818"/>
                <a:gd name="connsiteX34" fmla="*/ 2497282 w 4277591"/>
                <a:gd name="connsiteY34" fmla="*/ 509155 h 588818"/>
                <a:gd name="connsiteX35" fmla="*/ 1666009 w 4277591"/>
                <a:gd name="connsiteY35" fmla="*/ 505691 h 588818"/>
                <a:gd name="connsiteX36" fmla="*/ 1298863 w 4277591"/>
                <a:gd name="connsiteY36" fmla="*/ 502227 h 588818"/>
                <a:gd name="connsiteX37" fmla="*/ 952500 w 4277591"/>
                <a:gd name="connsiteY37" fmla="*/ 498764 h 588818"/>
                <a:gd name="connsiteX38" fmla="*/ 606136 w 4277591"/>
                <a:gd name="connsiteY38" fmla="*/ 491836 h 588818"/>
                <a:gd name="connsiteX39" fmla="*/ 387927 w 4277591"/>
                <a:gd name="connsiteY39" fmla="*/ 491836 h 588818"/>
                <a:gd name="connsiteX40" fmla="*/ 245918 w 4277591"/>
                <a:gd name="connsiteY40" fmla="*/ 491836 h 588818"/>
                <a:gd name="connsiteX41" fmla="*/ 204354 w 4277591"/>
                <a:gd name="connsiteY41" fmla="*/ 481445 h 588818"/>
                <a:gd name="connsiteX42" fmla="*/ 159327 w 4277591"/>
                <a:gd name="connsiteY42" fmla="*/ 464127 h 588818"/>
                <a:gd name="connsiteX43" fmla="*/ 96982 w 4277591"/>
                <a:gd name="connsiteY43" fmla="*/ 439882 h 588818"/>
                <a:gd name="connsiteX44" fmla="*/ 45027 w 4277591"/>
                <a:gd name="connsiteY44" fmla="*/ 419100 h 588818"/>
                <a:gd name="connsiteX45" fmla="*/ 17318 w 4277591"/>
                <a:gd name="connsiteY45" fmla="*/ 405245 h 588818"/>
                <a:gd name="connsiteX46" fmla="*/ 3463 w 4277591"/>
                <a:gd name="connsiteY46" fmla="*/ 387927 h 588818"/>
                <a:gd name="connsiteX47" fmla="*/ 0 w 4277591"/>
                <a:gd name="connsiteY47" fmla="*/ 374073 h 588818"/>
                <a:gd name="connsiteX48" fmla="*/ 6927 w 4277591"/>
                <a:gd name="connsiteY48" fmla="*/ 353291 h 588818"/>
                <a:gd name="connsiteX49" fmla="*/ 34636 w 4277591"/>
                <a:gd name="connsiteY49" fmla="*/ 325582 h 588818"/>
                <a:gd name="connsiteX50" fmla="*/ 79663 w 4277591"/>
                <a:gd name="connsiteY50" fmla="*/ 294409 h 588818"/>
                <a:gd name="connsiteX51" fmla="*/ 117763 w 4277591"/>
                <a:gd name="connsiteY51" fmla="*/ 280555 h 588818"/>
                <a:gd name="connsiteX52" fmla="*/ 238991 w 4277591"/>
                <a:gd name="connsiteY52" fmla="*/ 263236 h 588818"/>
                <a:gd name="connsiteX53" fmla="*/ 398318 w 4277591"/>
                <a:gd name="connsiteY53" fmla="*/ 249382 h 588818"/>
                <a:gd name="connsiteX54" fmla="*/ 678872 w 4277591"/>
                <a:gd name="connsiteY54" fmla="*/ 238991 h 588818"/>
                <a:gd name="connsiteX55" fmla="*/ 990600 w 4277591"/>
                <a:gd name="connsiteY55" fmla="*/ 242455 h 588818"/>
                <a:gd name="connsiteX56" fmla="*/ 1364672 w 4277591"/>
                <a:gd name="connsiteY56" fmla="*/ 242455 h 588818"/>
                <a:gd name="connsiteX57" fmla="*/ 2258291 w 4277591"/>
                <a:gd name="connsiteY57" fmla="*/ 242455 h 58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77591" h="588818">
                  <a:moveTo>
                    <a:pt x="2258291" y="242455"/>
                  </a:moveTo>
                  <a:lnTo>
                    <a:pt x="2871354" y="242455"/>
                  </a:lnTo>
                  <a:lnTo>
                    <a:pt x="3501736" y="242455"/>
                  </a:lnTo>
                  <a:lnTo>
                    <a:pt x="3789218" y="242455"/>
                  </a:lnTo>
                  <a:lnTo>
                    <a:pt x="3855027" y="242455"/>
                  </a:lnTo>
                  <a:lnTo>
                    <a:pt x="3917372" y="238991"/>
                  </a:lnTo>
                  <a:lnTo>
                    <a:pt x="3958936" y="228600"/>
                  </a:lnTo>
                  <a:lnTo>
                    <a:pt x="4014354" y="204355"/>
                  </a:lnTo>
                  <a:lnTo>
                    <a:pt x="4052454" y="180109"/>
                  </a:lnTo>
                  <a:lnTo>
                    <a:pt x="4094018" y="145473"/>
                  </a:lnTo>
                  <a:lnTo>
                    <a:pt x="4135582" y="103909"/>
                  </a:lnTo>
                  <a:lnTo>
                    <a:pt x="4173682" y="55418"/>
                  </a:lnTo>
                  <a:lnTo>
                    <a:pt x="4194463" y="24245"/>
                  </a:lnTo>
                  <a:lnTo>
                    <a:pt x="4218709" y="3464"/>
                  </a:lnTo>
                  <a:lnTo>
                    <a:pt x="4236027" y="0"/>
                  </a:lnTo>
                  <a:lnTo>
                    <a:pt x="4256809" y="3464"/>
                  </a:lnTo>
                  <a:lnTo>
                    <a:pt x="4267200" y="20782"/>
                  </a:lnTo>
                  <a:lnTo>
                    <a:pt x="4274127" y="83127"/>
                  </a:lnTo>
                  <a:lnTo>
                    <a:pt x="4277591" y="155864"/>
                  </a:lnTo>
                  <a:lnTo>
                    <a:pt x="4277591" y="228600"/>
                  </a:lnTo>
                  <a:lnTo>
                    <a:pt x="4267200" y="284018"/>
                  </a:lnTo>
                  <a:lnTo>
                    <a:pt x="4249882" y="322118"/>
                  </a:lnTo>
                  <a:lnTo>
                    <a:pt x="4204854" y="394855"/>
                  </a:lnTo>
                  <a:lnTo>
                    <a:pt x="4139045" y="477982"/>
                  </a:lnTo>
                  <a:lnTo>
                    <a:pt x="4073236" y="554182"/>
                  </a:lnTo>
                  <a:lnTo>
                    <a:pt x="4035136" y="581891"/>
                  </a:lnTo>
                  <a:lnTo>
                    <a:pt x="4000500" y="588818"/>
                  </a:lnTo>
                  <a:lnTo>
                    <a:pt x="3965863" y="581891"/>
                  </a:lnTo>
                  <a:lnTo>
                    <a:pt x="3924300" y="564573"/>
                  </a:lnTo>
                  <a:lnTo>
                    <a:pt x="3882736" y="547255"/>
                  </a:lnTo>
                  <a:lnTo>
                    <a:pt x="3806536" y="526473"/>
                  </a:lnTo>
                  <a:lnTo>
                    <a:pt x="3706091" y="512618"/>
                  </a:lnTo>
                  <a:lnTo>
                    <a:pt x="3491345" y="509155"/>
                  </a:lnTo>
                  <a:lnTo>
                    <a:pt x="3030682" y="509155"/>
                  </a:lnTo>
                  <a:lnTo>
                    <a:pt x="2497282" y="509155"/>
                  </a:lnTo>
                  <a:lnTo>
                    <a:pt x="1666009" y="505691"/>
                  </a:lnTo>
                  <a:lnTo>
                    <a:pt x="1298863" y="502227"/>
                  </a:lnTo>
                  <a:lnTo>
                    <a:pt x="952500" y="498764"/>
                  </a:lnTo>
                  <a:lnTo>
                    <a:pt x="606136" y="491836"/>
                  </a:lnTo>
                  <a:lnTo>
                    <a:pt x="387927" y="491836"/>
                  </a:lnTo>
                  <a:lnTo>
                    <a:pt x="245918" y="491836"/>
                  </a:lnTo>
                  <a:lnTo>
                    <a:pt x="204354" y="481445"/>
                  </a:lnTo>
                  <a:lnTo>
                    <a:pt x="159327" y="464127"/>
                  </a:lnTo>
                  <a:lnTo>
                    <a:pt x="96982" y="439882"/>
                  </a:lnTo>
                  <a:lnTo>
                    <a:pt x="45027" y="419100"/>
                  </a:lnTo>
                  <a:lnTo>
                    <a:pt x="17318" y="405245"/>
                  </a:lnTo>
                  <a:lnTo>
                    <a:pt x="3463" y="387927"/>
                  </a:lnTo>
                  <a:lnTo>
                    <a:pt x="0" y="374073"/>
                  </a:lnTo>
                  <a:lnTo>
                    <a:pt x="6927" y="353291"/>
                  </a:lnTo>
                  <a:lnTo>
                    <a:pt x="34636" y="325582"/>
                  </a:lnTo>
                  <a:lnTo>
                    <a:pt x="79663" y="294409"/>
                  </a:lnTo>
                  <a:lnTo>
                    <a:pt x="117763" y="280555"/>
                  </a:lnTo>
                  <a:lnTo>
                    <a:pt x="238991" y="263236"/>
                  </a:lnTo>
                  <a:lnTo>
                    <a:pt x="398318" y="249382"/>
                  </a:lnTo>
                  <a:lnTo>
                    <a:pt x="678872" y="238991"/>
                  </a:lnTo>
                  <a:lnTo>
                    <a:pt x="990600" y="242455"/>
                  </a:lnTo>
                  <a:lnTo>
                    <a:pt x="1364672" y="242455"/>
                  </a:lnTo>
                  <a:lnTo>
                    <a:pt x="2258291" y="2424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2093504A-2D18-4F61-977F-C599C8C5D2B3}"/>
              </a:ext>
            </a:extLst>
          </p:cNvPr>
          <p:cNvGrpSpPr/>
          <p:nvPr/>
        </p:nvGrpSpPr>
        <p:grpSpPr>
          <a:xfrm>
            <a:off x="2568575" y="1658938"/>
            <a:ext cx="4583113" cy="4278312"/>
            <a:chOff x="2568575" y="1658938"/>
            <a:chExt cx="4583113" cy="4278312"/>
          </a:xfrm>
        </p:grpSpPr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8085F71-5445-4908-9D94-C91F45C4C35B}"/>
                </a:ext>
              </a:extLst>
            </p:cNvPr>
            <p:cNvSpPr/>
            <p:nvPr/>
          </p:nvSpPr>
          <p:spPr>
            <a:xfrm>
              <a:off x="4094163" y="2868613"/>
              <a:ext cx="476250" cy="1447800"/>
            </a:xfrm>
            <a:custGeom>
              <a:avLst/>
              <a:gdLst>
                <a:gd name="connsiteX0" fmla="*/ 423862 w 476250"/>
                <a:gd name="connsiteY0" fmla="*/ 554832 h 1447800"/>
                <a:gd name="connsiteX1" fmla="*/ 404812 w 476250"/>
                <a:gd name="connsiteY1" fmla="*/ 311944 h 1447800"/>
                <a:gd name="connsiteX2" fmla="*/ 383381 w 476250"/>
                <a:gd name="connsiteY2" fmla="*/ 159544 h 1447800"/>
                <a:gd name="connsiteX3" fmla="*/ 340519 w 476250"/>
                <a:gd name="connsiteY3" fmla="*/ 128588 h 1447800"/>
                <a:gd name="connsiteX4" fmla="*/ 269081 w 476250"/>
                <a:gd name="connsiteY4" fmla="*/ 90488 h 1447800"/>
                <a:gd name="connsiteX5" fmla="*/ 200025 w 476250"/>
                <a:gd name="connsiteY5" fmla="*/ 59532 h 1447800"/>
                <a:gd name="connsiteX6" fmla="*/ 135731 w 476250"/>
                <a:gd name="connsiteY6" fmla="*/ 33338 h 1447800"/>
                <a:gd name="connsiteX7" fmla="*/ 92869 w 476250"/>
                <a:gd name="connsiteY7" fmla="*/ 19050 h 1447800"/>
                <a:gd name="connsiteX8" fmla="*/ 38100 w 476250"/>
                <a:gd name="connsiteY8" fmla="*/ 0 h 1447800"/>
                <a:gd name="connsiteX9" fmla="*/ 19050 w 476250"/>
                <a:gd name="connsiteY9" fmla="*/ 0 h 1447800"/>
                <a:gd name="connsiteX10" fmla="*/ 4762 w 476250"/>
                <a:gd name="connsiteY10" fmla="*/ 2382 h 1447800"/>
                <a:gd name="connsiteX11" fmla="*/ 0 w 476250"/>
                <a:gd name="connsiteY11" fmla="*/ 11907 h 1447800"/>
                <a:gd name="connsiteX12" fmla="*/ 0 w 476250"/>
                <a:gd name="connsiteY12" fmla="*/ 30957 h 1447800"/>
                <a:gd name="connsiteX13" fmla="*/ 7144 w 476250"/>
                <a:gd name="connsiteY13" fmla="*/ 52388 h 1447800"/>
                <a:gd name="connsiteX14" fmla="*/ 33337 w 476250"/>
                <a:gd name="connsiteY14" fmla="*/ 85725 h 1447800"/>
                <a:gd name="connsiteX15" fmla="*/ 80962 w 476250"/>
                <a:gd name="connsiteY15" fmla="*/ 157163 h 1447800"/>
                <a:gd name="connsiteX16" fmla="*/ 123825 w 476250"/>
                <a:gd name="connsiteY16" fmla="*/ 235744 h 1447800"/>
                <a:gd name="connsiteX17" fmla="*/ 150019 w 476250"/>
                <a:gd name="connsiteY17" fmla="*/ 311944 h 1447800"/>
                <a:gd name="connsiteX18" fmla="*/ 164306 w 476250"/>
                <a:gd name="connsiteY18" fmla="*/ 392907 h 1447800"/>
                <a:gd name="connsiteX19" fmla="*/ 195262 w 476250"/>
                <a:gd name="connsiteY19" fmla="*/ 690563 h 1447800"/>
                <a:gd name="connsiteX20" fmla="*/ 233362 w 476250"/>
                <a:gd name="connsiteY20" fmla="*/ 1088232 h 1447800"/>
                <a:gd name="connsiteX21" fmla="*/ 245269 w 476250"/>
                <a:gd name="connsiteY21" fmla="*/ 1221582 h 1447800"/>
                <a:gd name="connsiteX22" fmla="*/ 257175 w 476250"/>
                <a:gd name="connsiteY22" fmla="*/ 1269207 h 1447800"/>
                <a:gd name="connsiteX23" fmla="*/ 278606 w 476250"/>
                <a:gd name="connsiteY23" fmla="*/ 1321594 h 1447800"/>
                <a:gd name="connsiteX24" fmla="*/ 304800 w 476250"/>
                <a:gd name="connsiteY24" fmla="*/ 1364457 h 1447800"/>
                <a:gd name="connsiteX25" fmla="*/ 326231 w 476250"/>
                <a:gd name="connsiteY25" fmla="*/ 1393032 h 1447800"/>
                <a:gd name="connsiteX26" fmla="*/ 347662 w 476250"/>
                <a:gd name="connsiteY26" fmla="*/ 1416844 h 1447800"/>
                <a:gd name="connsiteX27" fmla="*/ 376237 w 476250"/>
                <a:gd name="connsiteY27" fmla="*/ 1438275 h 1447800"/>
                <a:gd name="connsiteX28" fmla="*/ 400050 w 476250"/>
                <a:gd name="connsiteY28" fmla="*/ 1447800 h 1447800"/>
                <a:gd name="connsiteX29" fmla="*/ 409575 w 476250"/>
                <a:gd name="connsiteY29" fmla="*/ 1447800 h 1447800"/>
                <a:gd name="connsiteX30" fmla="*/ 431006 w 476250"/>
                <a:gd name="connsiteY30" fmla="*/ 1428750 h 1447800"/>
                <a:gd name="connsiteX31" fmla="*/ 450056 w 476250"/>
                <a:gd name="connsiteY31" fmla="*/ 1400175 h 1447800"/>
                <a:gd name="connsiteX32" fmla="*/ 464344 w 476250"/>
                <a:gd name="connsiteY32" fmla="*/ 1354932 h 1447800"/>
                <a:gd name="connsiteX33" fmla="*/ 476250 w 476250"/>
                <a:gd name="connsiteY33" fmla="*/ 1304925 h 1447800"/>
                <a:gd name="connsiteX34" fmla="*/ 476250 w 476250"/>
                <a:gd name="connsiteY34" fmla="*/ 1185863 h 1447800"/>
                <a:gd name="connsiteX35" fmla="*/ 423862 w 476250"/>
                <a:gd name="connsiteY35" fmla="*/ 55483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6250" h="1447800">
                  <a:moveTo>
                    <a:pt x="423862" y="554832"/>
                  </a:moveTo>
                  <a:lnTo>
                    <a:pt x="404812" y="311944"/>
                  </a:lnTo>
                  <a:lnTo>
                    <a:pt x="383381" y="159544"/>
                  </a:lnTo>
                  <a:lnTo>
                    <a:pt x="340519" y="128588"/>
                  </a:lnTo>
                  <a:lnTo>
                    <a:pt x="269081" y="90488"/>
                  </a:lnTo>
                  <a:lnTo>
                    <a:pt x="200025" y="59532"/>
                  </a:lnTo>
                  <a:lnTo>
                    <a:pt x="135731" y="33338"/>
                  </a:lnTo>
                  <a:lnTo>
                    <a:pt x="92869" y="19050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0" y="30957"/>
                  </a:lnTo>
                  <a:lnTo>
                    <a:pt x="7144" y="52388"/>
                  </a:lnTo>
                  <a:lnTo>
                    <a:pt x="33337" y="85725"/>
                  </a:lnTo>
                  <a:lnTo>
                    <a:pt x="80962" y="157163"/>
                  </a:lnTo>
                  <a:lnTo>
                    <a:pt x="123825" y="235744"/>
                  </a:lnTo>
                  <a:lnTo>
                    <a:pt x="150019" y="311944"/>
                  </a:lnTo>
                  <a:lnTo>
                    <a:pt x="164306" y="392907"/>
                  </a:lnTo>
                  <a:lnTo>
                    <a:pt x="195262" y="690563"/>
                  </a:lnTo>
                  <a:lnTo>
                    <a:pt x="233362" y="1088232"/>
                  </a:lnTo>
                  <a:lnTo>
                    <a:pt x="245269" y="1221582"/>
                  </a:lnTo>
                  <a:lnTo>
                    <a:pt x="257175" y="1269207"/>
                  </a:lnTo>
                  <a:lnTo>
                    <a:pt x="278606" y="1321594"/>
                  </a:lnTo>
                  <a:lnTo>
                    <a:pt x="304800" y="1364457"/>
                  </a:lnTo>
                  <a:lnTo>
                    <a:pt x="326231" y="1393032"/>
                  </a:lnTo>
                  <a:lnTo>
                    <a:pt x="347662" y="1416844"/>
                  </a:lnTo>
                  <a:lnTo>
                    <a:pt x="376237" y="1438275"/>
                  </a:lnTo>
                  <a:lnTo>
                    <a:pt x="400050" y="1447800"/>
                  </a:lnTo>
                  <a:lnTo>
                    <a:pt x="409575" y="1447800"/>
                  </a:lnTo>
                  <a:lnTo>
                    <a:pt x="431006" y="1428750"/>
                  </a:lnTo>
                  <a:lnTo>
                    <a:pt x="450056" y="1400175"/>
                  </a:lnTo>
                  <a:lnTo>
                    <a:pt x="464344" y="1354932"/>
                  </a:lnTo>
                  <a:lnTo>
                    <a:pt x="476250" y="1304925"/>
                  </a:lnTo>
                  <a:lnTo>
                    <a:pt x="476250" y="1185863"/>
                  </a:lnTo>
                  <a:lnTo>
                    <a:pt x="423862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F3B58105-6B8C-4829-8BF5-54BE5AD330BB}"/>
                </a:ext>
              </a:extLst>
            </p:cNvPr>
            <p:cNvSpPr/>
            <p:nvPr/>
          </p:nvSpPr>
          <p:spPr>
            <a:xfrm>
              <a:off x="2568575" y="1660525"/>
              <a:ext cx="1533525" cy="2403475"/>
            </a:xfrm>
            <a:custGeom>
              <a:avLst/>
              <a:gdLst>
                <a:gd name="connsiteX0" fmla="*/ 847725 w 1533525"/>
                <a:gd name="connsiteY0" fmla="*/ 1050925 h 2403475"/>
                <a:gd name="connsiteX1" fmla="*/ 908050 w 1533525"/>
                <a:gd name="connsiteY1" fmla="*/ 920750 h 2403475"/>
                <a:gd name="connsiteX2" fmla="*/ 949325 w 1533525"/>
                <a:gd name="connsiteY2" fmla="*/ 828675 h 2403475"/>
                <a:gd name="connsiteX3" fmla="*/ 993775 w 1533525"/>
                <a:gd name="connsiteY3" fmla="*/ 727075 h 2403475"/>
                <a:gd name="connsiteX4" fmla="*/ 1044575 w 1533525"/>
                <a:gd name="connsiteY4" fmla="*/ 584200 h 2403475"/>
                <a:gd name="connsiteX5" fmla="*/ 1095375 w 1533525"/>
                <a:gd name="connsiteY5" fmla="*/ 425450 h 2403475"/>
                <a:gd name="connsiteX6" fmla="*/ 1127125 w 1533525"/>
                <a:gd name="connsiteY6" fmla="*/ 301625 h 2403475"/>
                <a:gd name="connsiteX7" fmla="*/ 1143000 w 1533525"/>
                <a:gd name="connsiteY7" fmla="*/ 234950 h 2403475"/>
                <a:gd name="connsiteX8" fmla="*/ 1149350 w 1533525"/>
                <a:gd name="connsiteY8" fmla="*/ 196850 h 2403475"/>
                <a:gd name="connsiteX9" fmla="*/ 1146175 w 1533525"/>
                <a:gd name="connsiteY9" fmla="*/ 174625 h 2403475"/>
                <a:gd name="connsiteX10" fmla="*/ 1127125 w 1533525"/>
                <a:gd name="connsiteY10" fmla="*/ 133350 h 2403475"/>
                <a:gd name="connsiteX11" fmla="*/ 1098550 w 1533525"/>
                <a:gd name="connsiteY11" fmla="*/ 92075 h 2403475"/>
                <a:gd name="connsiteX12" fmla="*/ 1073150 w 1533525"/>
                <a:gd name="connsiteY12" fmla="*/ 63500 h 2403475"/>
                <a:gd name="connsiteX13" fmla="*/ 1063625 w 1533525"/>
                <a:gd name="connsiteY13" fmla="*/ 57150 h 2403475"/>
                <a:gd name="connsiteX14" fmla="*/ 1057275 w 1533525"/>
                <a:gd name="connsiteY14" fmla="*/ 44450 h 2403475"/>
                <a:gd name="connsiteX15" fmla="*/ 1057275 w 1533525"/>
                <a:gd name="connsiteY15" fmla="*/ 25400 h 2403475"/>
                <a:gd name="connsiteX16" fmla="*/ 1060450 w 1533525"/>
                <a:gd name="connsiteY16" fmla="*/ 9525 h 2403475"/>
                <a:gd name="connsiteX17" fmla="*/ 1069975 w 1533525"/>
                <a:gd name="connsiteY17" fmla="*/ 0 h 2403475"/>
                <a:gd name="connsiteX18" fmla="*/ 1104900 w 1533525"/>
                <a:gd name="connsiteY18" fmla="*/ 3175 h 2403475"/>
                <a:gd name="connsiteX19" fmla="*/ 1203325 w 1533525"/>
                <a:gd name="connsiteY19" fmla="*/ 31750 h 2403475"/>
                <a:gd name="connsiteX20" fmla="*/ 1295400 w 1533525"/>
                <a:gd name="connsiteY20" fmla="*/ 73025 h 2403475"/>
                <a:gd name="connsiteX21" fmla="*/ 1327150 w 1533525"/>
                <a:gd name="connsiteY21" fmla="*/ 92075 h 2403475"/>
                <a:gd name="connsiteX22" fmla="*/ 1362075 w 1533525"/>
                <a:gd name="connsiteY22" fmla="*/ 133350 h 2403475"/>
                <a:gd name="connsiteX23" fmla="*/ 1431925 w 1533525"/>
                <a:gd name="connsiteY23" fmla="*/ 225425 h 2403475"/>
                <a:gd name="connsiteX24" fmla="*/ 1489075 w 1533525"/>
                <a:gd name="connsiteY24" fmla="*/ 307975 h 2403475"/>
                <a:gd name="connsiteX25" fmla="*/ 1520825 w 1533525"/>
                <a:gd name="connsiteY25" fmla="*/ 365125 h 2403475"/>
                <a:gd name="connsiteX26" fmla="*/ 1530350 w 1533525"/>
                <a:gd name="connsiteY26" fmla="*/ 393700 h 2403475"/>
                <a:gd name="connsiteX27" fmla="*/ 1533525 w 1533525"/>
                <a:gd name="connsiteY27" fmla="*/ 419100 h 2403475"/>
                <a:gd name="connsiteX28" fmla="*/ 1527175 w 1533525"/>
                <a:gd name="connsiteY28" fmla="*/ 438150 h 2403475"/>
                <a:gd name="connsiteX29" fmla="*/ 1517650 w 1533525"/>
                <a:gd name="connsiteY29" fmla="*/ 457200 h 2403475"/>
                <a:gd name="connsiteX30" fmla="*/ 1482725 w 1533525"/>
                <a:gd name="connsiteY30" fmla="*/ 485775 h 2403475"/>
                <a:gd name="connsiteX31" fmla="*/ 1438275 w 1533525"/>
                <a:gd name="connsiteY31" fmla="*/ 511175 h 2403475"/>
                <a:gd name="connsiteX32" fmla="*/ 1393825 w 1533525"/>
                <a:gd name="connsiteY32" fmla="*/ 558800 h 2403475"/>
                <a:gd name="connsiteX33" fmla="*/ 1339850 w 1533525"/>
                <a:gd name="connsiteY33" fmla="*/ 625475 h 2403475"/>
                <a:gd name="connsiteX34" fmla="*/ 1216025 w 1533525"/>
                <a:gd name="connsiteY34" fmla="*/ 866775 h 2403475"/>
                <a:gd name="connsiteX35" fmla="*/ 1063625 w 1533525"/>
                <a:gd name="connsiteY35" fmla="*/ 1136650 h 2403475"/>
                <a:gd name="connsiteX36" fmla="*/ 939800 w 1533525"/>
                <a:gd name="connsiteY36" fmla="*/ 1333500 h 2403475"/>
                <a:gd name="connsiteX37" fmla="*/ 812800 w 1533525"/>
                <a:gd name="connsiteY37" fmla="*/ 1530350 h 2403475"/>
                <a:gd name="connsiteX38" fmla="*/ 685800 w 1533525"/>
                <a:gd name="connsiteY38" fmla="*/ 1695450 h 2403475"/>
                <a:gd name="connsiteX39" fmla="*/ 479425 w 1533525"/>
                <a:gd name="connsiteY39" fmla="*/ 1939925 h 2403475"/>
                <a:gd name="connsiteX40" fmla="*/ 244475 w 1533525"/>
                <a:gd name="connsiteY40" fmla="*/ 2197100 h 2403475"/>
                <a:gd name="connsiteX41" fmla="*/ 104775 w 1533525"/>
                <a:gd name="connsiteY41" fmla="*/ 2346325 h 2403475"/>
                <a:gd name="connsiteX42" fmla="*/ 53975 w 1533525"/>
                <a:gd name="connsiteY42" fmla="*/ 2393950 h 2403475"/>
                <a:gd name="connsiteX43" fmla="*/ 31750 w 1533525"/>
                <a:gd name="connsiteY43" fmla="*/ 2403475 h 2403475"/>
                <a:gd name="connsiteX44" fmla="*/ 9525 w 1533525"/>
                <a:gd name="connsiteY44" fmla="*/ 2403475 h 2403475"/>
                <a:gd name="connsiteX45" fmla="*/ 3175 w 1533525"/>
                <a:gd name="connsiteY45" fmla="*/ 2400300 h 2403475"/>
                <a:gd name="connsiteX46" fmla="*/ 0 w 1533525"/>
                <a:gd name="connsiteY46" fmla="*/ 2390775 h 2403475"/>
                <a:gd name="connsiteX47" fmla="*/ 6350 w 1533525"/>
                <a:gd name="connsiteY47" fmla="*/ 2362200 h 2403475"/>
                <a:gd name="connsiteX48" fmla="*/ 34925 w 1533525"/>
                <a:gd name="connsiteY48" fmla="*/ 2317750 h 2403475"/>
                <a:gd name="connsiteX49" fmla="*/ 142875 w 1533525"/>
                <a:gd name="connsiteY49" fmla="*/ 2171700 h 2403475"/>
                <a:gd name="connsiteX50" fmla="*/ 254000 w 1533525"/>
                <a:gd name="connsiteY50" fmla="*/ 2016125 h 2403475"/>
                <a:gd name="connsiteX51" fmla="*/ 365125 w 1533525"/>
                <a:gd name="connsiteY51" fmla="*/ 1857375 h 2403475"/>
                <a:gd name="connsiteX52" fmla="*/ 495300 w 1533525"/>
                <a:gd name="connsiteY52" fmla="*/ 1666875 h 2403475"/>
                <a:gd name="connsiteX53" fmla="*/ 628650 w 1533525"/>
                <a:gd name="connsiteY53" fmla="*/ 1457325 h 2403475"/>
                <a:gd name="connsiteX54" fmla="*/ 774700 w 1533525"/>
                <a:gd name="connsiteY54" fmla="*/ 1196975 h 2403475"/>
                <a:gd name="connsiteX55" fmla="*/ 847725 w 1533525"/>
                <a:gd name="connsiteY55" fmla="*/ 1050925 h 240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33525" h="2403475">
                  <a:moveTo>
                    <a:pt x="847725" y="1050925"/>
                  </a:moveTo>
                  <a:lnTo>
                    <a:pt x="908050" y="920750"/>
                  </a:lnTo>
                  <a:lnTo>
                    <a:pt x="949325" y="828675"/>
                  </a:lnTo>
                  <a:lnTo>
                    <a:pt x="993775" y="727075"/>
                  </a:lnTo>
                  <a:lnTo>
                    <a:pt x="1044575" y="584200"/>
                  </a:lnTo>
                  <a:lnTo>
                    <a:pt x="1095375" y="425450"/>
                  </a:lnTo>
                  <a:lnTo>
                    <a:pt x="1127125" y="301625"/>
                  </a:lnTo>
                  <a:lnTo>
                    <a:pt x="1143000" y="234950"/>
                  </a:lnTo>
                  <a:lnTo>
                    <a:pt x="1149350" y="196850"/>
                  </a:lnTo>
                  <a:lnTo>
                    <a:pt x="1146175" y="174625"/>
                  </a:lnTo>
                  <a:lnTo>
                    <a:pt x="1127125" y="133350"/>
                  </a:lnTo>
                  <a:lnTo>
                    <a:pt x="1098550" y="92075"/>
                  </a:lnTo>
                  <a:lnTo>
                    <a:pt x="1073150" y="63500"/>
                  </a:lnTo>
                  <a:lnTo>
                    <a:pt x="1063625" y="57150"/>
                  </a:lnTo>
                  <a:lnTo>
                    <a:pt x="1057275" y="44450"/>
                  </a:lnTo>
                  <a:lnTo>
                    <a:pt x="1057275" y="25400"/>
                  </a:lnTo>
                  <a:lnTo>
                    <a:pt x="1060450" y="9525"/>
                  </a:lnTo>
                  <a:lnTo>
                    <a:pt x="1069975" y="0"/>
                  </a:lnTo>
                  <a:lnTo>
                    <a:pt x="1104900" y="3175"/>
                  </a:lnTo>
                  <a:lnTo>
                    <a:pt x="1203325" y="31750"/>
                  </a:lnTo>
                  <a:lnTo>
                    <a:pt x="1295400" y="73025"/>
                  </a:lnTo>
                  <a:lnTo>
                    <a:pt x="1327150" y="92075"/>
                  </a:lnTo>
                  <a:lnTo>
                    <a:pt x="1362075" y="133350"/>
                  </a:lnTo>
                  <a:lnTo>
                    <a:pt x="1431925" y="225425"/>
                  </a:lnTo>
                  <a:lnTo>
                    <a:pt x="1489075" y="307975"/>
                  </a:lnTo>
                  <a:lnTo>
                    <a:pt x="1520825" y="365125"/>
                  </a:lnTo>
                  <a:lnTo>
                    <a:pt x="1530350" y="393700"/>
                  </a:lnTo>
                  <a:lnTo>
                    <a:pt x="1533525" y="419100"/>
                  </a:lnTo>
                  <a:lnTo>
                    <a:pt x="1527175" y="438150"/>
                  </a:lnTo>
                  <a:lnTo>
                    <a:pt x="1517650" y="457200"/>
                  </a:lnTo>
                  <a:lnTo>
                    <a:pt x="1482725" y="485775"/>
                  </a:lnTo>
                  <a:lnTo>
                    <a:pt x="1438275" y="511175"/>
                  </a:lnTo>
                  <a:lnTo>
                    <a:pt x="1393825" y="558800"/>
                  </a:lnTo>
                  <a:lnTo>
                    <a:pt x="1339850" y="625475"/>
                  </a:lnTo>
                  <a:lnTo>
                    <a:pt x="1216025" y="866775"/>
                  </a:lnTo>
                  <a:lnTo>
                    <a:pt x="1063625" y="1136650"/>
                  </a:lnTo>
                  <a:lnTo>
                    <a:pt x="939800" y="1333500"/>
                  </a:lnTo>
                  <a:lnTo>
                    <a:pt x="812800" y="1530350"/>
                  </a:lnTo>
                  <a:lnTo>
                    <a:pt x="685800" y="1695450"/>
                  </a:lnTo>
                  <a:lnTo>
                    <a:pt x="479425" y="1939925"/>
                  </a:lnTo>
                  <a:lnTo>
                    <a:pt x="244475" y="2197100"/>
                  </a:lnTo>
                  <a:lnTo>
                    <a:pt x="104775" y="2346325"/>
                  </a:lnTo>
                  <a:lnTo>
                    <a:pt x="53975" y="2393950"/>
                  </a:lnTo>
                  <a:lnTo>
                    <a:pt x="31750" y="2403475"/>
                  </a:lnTo>
                  <a:lnTo>
                    <a:pt x="9525" y="2403475"/>
                  </a:lnTo>
                  <a:lnTo>
                    <a:pt x="3175" y="2400300"/>
                  </a:lnTo>
                  <a:lnTo>
                    <a:pt x="0" y="2390775"/>
                  </a:lnTo>
                  <a:lnTo>
                    <a:pt x="6350" y="2362200"/>
                  </a:lnTo>
                  <a:lnTo>
                    <a:pt x="34925" y="2317750"/>
                  </a:lnTo>
                  <a:lnTo>
                    <a:pt x="142875" y="2171700"/>
                  </a:lnTo>
                  <a:lnTo>
                    <a:pt x="254000" y="2016125"/>
                  </a:lnTo>
                  <a:lnTo>
                    <a:pt x="365125" y="1857375"/>
                  </a:lnTo>
                  <a:lnTo>
                    <a:pt x="495300" y="1666875"/>
                  </a:lnTo>
                  <a:lnTo>
                    <a:pt x="628650" y="1457325"/>
                  </a:lnTo>
                  <a:lnTo>
                    <a:pt x="774700" y="1196975"/>
                  </a:lnTo>
                  <a:lnTo>
                    <a:pt x="847725" y="10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3" name="フリーフォーム 14">
              <a:extLst>
                <a:ext uri="{FF2B5EF4-FFF2-40B4-BE49-F238E27FC236}">
                  <a16:creationId xmlns:a16="http://schemas.microsoft.com/office/drawing/2014/main" id="{B27A7075-5342-4F84-8CF3-D6EF58762C6D}"/>
                </a:ext>
              </a:extLst>
            </p:cNvPr>
            <p:cNvSpPr/>
            <p:nvPr/>
          </p:nvSpPr>
          <p:spPr>
            <a:xfrm rot="16200000">
              <a:off x="2057400" y="4243388"/>
              <a:ext cx="2919413" cy="357187"/>
            </a:xfrm>
            <a:custGeom>
              <a:avLst/>
              <a:gdLst>
                <a:gd name="connsiteX0" fmla="*/ 1345406 w 2919413"/>
                <a:gd name="connsiteY0" fmla="*/ 107156 h 357187"/>
                <a:gd name="connsiteX1" fmla="*/ 1824038 w 2919413"/>
                <a:gd name="connsiteY1" fmla="*/ 126206 h 357187"/>
                <a:gd name="connsiteX2" fmla="*/ 2202656 w 2919413"/>
                <a:gd name="connsiteY2" fmla="*/ 142875 h 357187"/>
                <a:gd name="connsiteX3" fmla="*/ 2414588 w 2919413"/>
                <a:gd name="connsiteY3" fmla="*/ 150019 h 357187"/>
                <a:gd name="connsiteX4" fmla="*/ 2483644 w 2919413"/>
                <a:gd name="connsiteY4" fmla="*/ 152400 h 357187"/>
                <a:gd name="connsiteX5" fmla="*/ 2531269 w 2919413"/>
                <a:gd name="connsiteY5" fmla="*/ 154781 h 357187"/>
                <a:gd name="connsiteX6" fmla="*/ 2559844 w 2919413"/>
                <a:gd name="connsiteY6" fmla="*/ 152400 h 357187"/>
                <a:gd name="connsiteX7" fmla="*/ 2590800 w 2919413"/>
                <a:gd name="connsiteY7" fmla="*/ 152400 h 357187"/>
                <a:gd name="connsiteX8" fmla="*/ 2628900 w 2919413"/>
                <a:gd name="connsiteY8" fmla="*/ 142875 h 357187"/>
                <a:gd name="connsiteX9" fmla="*/ 2659856 w 2919413"/>
                <a:gd name="connsiteY9" fmla="*/ 130969 h 357187"/>
                <a:gd name="connsiteX10" fmla="*/ 2688431 w 2919413"/>
                <a:gd name="connsiteY10" fmla="*/ 114300 h 357187"/>
                <a:gd name="connsiteX11" fmla="*/ 2707481 w 2919413"/>
                <a:gd name="connsiteY11" fmla="*/ 95250 h 357187"/>
                <a:gd name="connsiteX12" fmla="*/ 2724150 w 2919413"/>
                <a:gd name="connsiteY12" fmla="*/ 66675 h 357187"/>
                <a:gd name="connsiteX13" fmla="*/ 2736056 w 2919413"/>
                <a:gd name="connsiteY13" fmla="*/ 19050 h 357187"/>
                <a:gd name="connsiteX14" fmla="*/ 2919413 w 2919413"/>
                <a:gd name="connsiteY14" fmla="*/ 138112 h 357187"/>
                <a:gd name="connsiteX15" fmla="*/ 2881313 w 2919413"/>
                <a:gd name="connsiteY15" fmla="*/ 197644 h 357187"/>
                <a:gd name="connsiteX16" fmla="*/ 2850356 w 2919413"/>
                <a:gd name="connsiteY16" fmla="*/ 235744 h 357187"/>
                <a:gd name="connsiteX17" fmla="*/ 2814638 w 2919413"/>
                <a:gd name="connsiteY17" fmla="*/ 271462 h 357187"/>
                <a:gd name="connsiteX18" fmla="*/ 2769394 w 2919413"/>
                <a:gd name="connsiteY18" fmla="*/ 307181 h 357187"/>
                <a:gd name="connsiteX19" fmla="*/ 2736056 w 2919413"/>
                <a:gd name="connsiteY19" fmla="*/ 330994 h 357187"/>
                <a:gd name="connsiteX20" fmla="*/ 2700338 w 2919413"/>
                <a:gd name="connsiteY20" fmla="*/ 347662 h 357187"/>
                <a:gd name="connsiteX21" fmla="*/ 2664619 w 2919413"/>
                <a:gd name="connsiteY21" fmla="*/ 357187 h 357187"/>
                <a:gd name="connsiteX22" fmla="*/ 2609850 w 2919413"/>
                <a:gd name="connsiteY22" fmla="*/ 357187 h 357187"/>
                <a:gd name="connsiteX23" fmla="*/ 2440781 w 2919413"/>
                <a:gd name="connsiteY23" fmla="*/ 352425 h 357187"/>
                <a:gd name="connsiteX24" fmla="*/ 2133600 w 2919413"/>
                <a:gd name="connsiteY24" fmla="*/ 345281 h 357187"/>
                <a:gd name="connsiteX25" fmla="*/ 1795463 w 2919413"/>
                <a:gd name="connsiteY25" fmla="*/ 338137 h 357187"/>
                <a:gd name="connsiteX26" fmla="*/ 1359694 w 2919413"/>
                <a:gd name="connsiteY26" fmla="*/ 326231 h 357187"/>
                <a:gd name="connsiteX27" fmla="*/ 962025 w 2919413"/>
                <a:gd name="connsiteY27" fmla="*/ 316706 h 357187"/>
                <a:gd name="connsiteX28" fmla="*/ 766763 w 2919413"/>
                <a:gd name="connsiteY28" fmla="*/ 314325 h 357187"/>
                <a:gd name="connsiteX29" fmla="*/ 585788 w 2919413"/>
                <a:gd name="connsiteY29" fmla="*/ 311944 h 357187"/>
                <a:gd name="connsiteX30" fmla="*/ 338138 w 2919413"/>
                <a:gd name="connsiteY30" fmla="*/ 311944 h 357187"/>
                <a:gd name="connsiteX31" fmla="*/ 221456 w 2919413"/>
                <a:gd name="connsiteY31" fmla="*/ 309562 h 357187"/>
                <a:gd name="connsiteX32" fmla="*/ 142875 w 2919413"/>
                <a:gd name="connsiteY32" fmla="*/ 300037 h 357187"/>
                <a:gd name="connsiteX33" fmla="*/ 64294 w 2919413"/>
                <a:gd name="connsiteY33" fmla="*/ 280987 h 357187"/>
                <a:gd name="connsiteX34" fmla="*/ 42863 w 2919413"/>
                <a:gd name="connsiteY34" fmla="*/ 271462 h 357187"/>
                <a:gd name="connsiteX35" fmla="*/ 21431 w 2919413"/>
                <a:gd name="connsiteY35" fmla="*/ 250031 h 357187"/>
                <a:gd name="connsiteX36" fmla="*/ 7144 w 2919413"/>
                <a:gd name="connsiteY36" fmla="*/ 223837 h 357187"/>
                <a:gd name="connsiteX37" fmla="*/ 0 w 2919413"/>
                <a:gd name="connsiteY37" fmla="*/ 200025 h 357187"/>
                <a:gd name="connsiteX38" fmla="*/ 2381 w 2919413"/>
                <a:gd name="connsiteY38" fmla="*/ 169069 h 357187"/>
                <a:gd name="connsiteX39" fmla="*/ 11906 w 2919413"/>
                <a:gd name="connsiteY39" fmla="*/ 138112 h 357187"/>
                <a:gd name="connsiteX40" fmla="*/ 35719 w 2919413"/>
                <a:gd name="connsiteY40" fmla="*/ 114300 h 357187"/>
                <a:gd name="connsiteX41" fmla="*/ 80963 w 2919413"/>
                <a:gd name="connsiteY41" fmla="*/ 85725 h 357187"/>
                <a:gd name="connsiteX42" fmla="*/ 135731 w 2919413"/>
                <a:gd name="connsiteY42" fmla="*/ 61912 h 357187"/>
                <a:gd name="connsiteX43" fmla="*/ 204788 w 2919413"/>
                <a:gd name="connsiteY43" fmla="*/ 45244 h 357187"/>
                <a:gd name="connsiteX44" fmla="*/ 266700 w 2919413"/>
                <a:gd name="connsiteY44" fmla="*/ 30956 h 357187"/>
                <a:gd name="connsiteX45" fmla="*/ 376238 w 2919413"/>
                <a:gd name="connsiteY45" fmla="*/ 9525 h 357187"/>
                <a:gd name="connsiteX46" fmla="*/ 469106 w 2919413"/>
                <a:gd name="connsiteY46" fmla="*/ 0 h 357187"/>
                <a:gd name="connsiteX47" fmla="*/ 542925 w 2919413"/>
                <a:gd name="connsiteY47" fmla="*/ 0 h 357187"/>
                <a:gd name="connsiteX48" fmla="*/ 578644 w 2919413"/>
                <a:gd name="connsiteY48" fmla="*/ 9525 h 357187"/>
                <a:gd name="connsiteX49" fmla="*/ 633413 w 2919413"/>
                <a:gd name="connsiteY49" fmla="*/ 28575 h 357187"/>
                <a:gd name="connsiteX50" fmla="*/ 740569 w 2919413"/>
                <a:gd name="connsiteY50" fmla="*/ 57150 h 357187"/>
                <a:gd name="connsiteX51" fmla="*/ 859631 w 2919413"/>
                <a:gd name="connsiteY51" fmla="*/ 78581 h 357187"/>
                <a:gd name="connsiteX52" fmla="*/ 931069 w 2919413"/>
                <a:gd name="connsiteY52" fmla="*/ 88106 h 357187"/>
                <a:gd name="connsiteX53" fmla="*/ 1092994 w 2919413"/>
                <a:gd name="connsiteY53" fmla="*/ 95250 h 357187"/>
                <a:gd name="connsiteX54" fmla="*/ 1295400 w 2919413"/>
                <a:gd name="connsiteY54" fmla="*/ 104775 h 357187"/>
                <a:gd name="connsiteX55" fmla="*/ 1345406 w 2919413"/>
                <a:gd name="connsiteY55" fmla="*/ 1071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19413" h="357187">
                  <a:moveTo>
                    <a:pt x="1345406" y="107156"/>
                  </a:moveTo>
                  <a:lnTo>
                    <a:pt x="1824038" y="126206"/>
                  </a:lnTo>
                  <a:lnTo>
                    <a:pt x="2202656" y="142875"/>
                  </a:lnTo>
                  <a:lnTo>
                    <a:pt x="2414588" y="150019"/>
                  </a:lnTo>
                  <a:lnTo>
                    <a:pt x="2483644" y="152400"/>
                  </a:lnTo>
                  <a:lnTo>
                    <a:pt x="2531269" y="154781"/>
                  </a:lnTo>
                  <a:lnTo>
                    <a:pt x="2559844" y="152400"/>
                  </a:lnTo>
                  <a:lnTo>
                    <a:pt x="2590800" y="152400"/>
                  </a:lnTo>
                  <a:lnTo>
                    <a:pt x="2628900" y="142875"/>
                  </a:lnTo>
                  <a:lnTo>
                    <a:pt x="2659856" y="130969"/>
                  </a:lnTo>
                  <a:lnTo>
                    <a:pt x="2688431" y="114300"/>
                  </a:lnTo>
                  <a:lnTo>
                    <a:pt x="2707481" y="95250"/>
                  </a:lnTo>
                  <a:lnTo>
                    <a:pt x="2724150" y="66675"/>
                  </a:lnTo>
                  <a:lnTo>
                    <a:pt x="2736056" y="19050"/>
                  </a:lnTo>
                  <a:lnTo>
                    <a:pt x="2919413" y="138112"/>
                  </a:lnTo>
                  <a:lnTo>
                    <a:pt x="2881313" y="197644"/>
                  </a:lnTo>
                  <a:lnTo>
                    <a:pt x="2850356" y="235744"/>
                  </a:lnTo>
                  <a:lnTo>
                    <a:pt x="2814638" y="271462"/>
                  </a:lnTo>
                  <a:lnTo>
                    <a:pt x="2769394" y="307181"/>
                  </a:lnTo>
                  <a:lnTo>
                    <a:pt x="2736056" y="330994"/>
                  </a:lnTo>
                  <a:lnTo>
                    <a:pt x="2700338" y="347662"/>
                  </a:lnTo>
                  <a:lnTo>
                    <a:pt x="2664619" y="357187"/>
                  </a:lnTo>
                  <a:lnTo>
                    <a:pt x="2609850" y="357187"/>
                  </a:lnTo>
                  <a:lnTo>
                    <a:pt x="2440781" y="352425"/>
                  </a:lnTo>
                  <a:lnTo>
                    <a:pt x="2133600" y="345281"/>
                  </a:lnTo>
                  <a:lnTo>
                    <a:pt x="1795463" y="338137"/>
                  </a:lnTo>
                  <a:lnTo>
                    <a:pt x="1359694" y="326231"/>
                  </a:lnTo>
                  <a:lnTo>
                    <a:pt x="962025" y="316706"/>
                  </a:lnTo>
                  <a:lnTo>
                    <a:pt x="766763" y="314325"/>
                  </a:lnTo>
                  <a:lnTo>
                    <a:pt x="585788" y="311944"/>
                  </a:lnTo>
                  <a:lnTo>
                    <a:pt x="338138" y="311944"/>
                  </a:lnTo>
                  <a:lnTo>
                    <a:pt x="221456" y="309562"/>
                  </a:lnTo>
                  <a:lnTo>
                    <a:pt x="142875" y="300037"/>
                  </a:lnTo>
                  <a:lnTo>
                    <a:pt x="64294" y="280987"/>
                  </a:lnTo>
                  <a:lnTo>
                    <a:pt x="42863" y="271462"/>
                  </a:lnTo>
                  <a:lnTo>
                    <a:pt x="21431" y="250031"/>
                  </a:lnTo>
                  <a:lnTo>
                    <a:pt x="7144" y="223837"/>
                  </a:lnTo>
                  <a:lnTo>
                    <a:pt x="0" y="200025"/>
                  </a:lnTo>
                  <a:lnTo>
                    <a:pt x="2381" y="169069"/>
                  </a:lnTo>
                  <a:lnTo>
                    <a:pt x="11906" y="138112"/>
                  </a:lnTo>
                  <a:lnTo>
                    <a:pt x="35719" y="114300"/>
                  </a:lnTo>
                  <a:lnTo>
                    <a:pt x="80963" y="85725"/>
                  </a:lnTo>
                  <a:lnTo>
                    <a:pt x="135731" y="61912"/>
                  </a:lnTo>
                  <a:lnTo>
                    <a:pt x="204788" y="45244"/>
                  </a:lnTo>
                  <a:lnTo>
                    <a:pt x="266700" y="30956"/>
                  </a:lnTo>
                  <a:lnTo>
                    <a:pt x="376238" y="9525"/>
                  </a:lnTo>
                  <a:lnTo>
                    <a:pt x="469106" y="0"/>
                  </a:lnTo>
                  <a:lnTo>
                    <a:pt x="542925" y="0"/>
                  </a:lnTo>
                  <a:lnTo>
                    <a:pt x="578644" y="9525"/>
                  </a:lnTo>
                  <a:lnTo>
                    <a:pt x="633413" y="28575"/>
                  </a:lnTo>
                  <a:lnTo>
                    <a:pt x="740569" y="57150"/>
                  </a:lnTo>
                  <a:lnTo>
                    <a:pt x="859631" y="78581"/>
                  </a:lnTo>
                  <a:lnTo>
                    <a:pt x="931069" y="88106"/>
                  </a:lnTo>
                  <a:lnTo>
                    <a:pt x="1092994" y="95250"/>
                  </a:lnTo>
                  <a:lnTo>
                    <a:pt x="1295400" y="104775"/>
                  </a:lnTo>
                  <a:lnTo>
                    <a:pt x="134540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99AEF569-FEC5-4E3F-8125-E2DE0861E375}"/>
                </a:ext>
              </a:extLst>
            </p:cNvPr>
            <p:cNvSpPr/>
            <p:nvPr/>
          </p:nvSpPr>
          <p:spPr>
            <a:xfrm>
              <a:off x="4413250" y="2716213"/>
              <a:ext cx="2738438" cy="1436687"/>
            </a:xfrm>
            <a:custGeom>
              <a:avLst/>
              <a:gdLst>
                <a:gd name="connsiteX0" fmla="*/ 800100 w 2738438"/>
                <a:gd name="connsiteY0" fmla="*/ 228600 h 1435894"/>
                <a:gd name="connsiteX1" fmla="*/ 402432 w 2738438"/>
                <a:gd name="connsiteY1" fmla="*/ 273844 h 1435894"/>
                <a:gd name="connsiteX2" fmla="*/ 0 w 2738438"/>
                <a:gd name="connsiteY2" fmla="*/ 319088 h 1435894"/>
                <a:gd name="connsiteX3" fmla="*/ 33338 w 2738438"/>
                <a:gd name="connsiteY3" fmla="*/ 492919 h 1435894"/>
                <a:gd name="connsiteX4" fmla="*/ 371475 w 2738438"/>
                <a:gd name="connsiteY4" fmla="*/ 457200 h 1435894"/>
                <a:gd name="connsiteX5" fmla="*/ 754857 w 2738438"/>
                <a:gd name="connsiteY5" fmla="*/ 411957 h 1435894"/>
                <a:gd name="connsiteX6" fmla="*/ 1076325 w 2738438"/>
                <a:gd name="connsiteY6" fmla="*/ 376238 h 1435894"/>
                <a:gd name="connsiteX7" fmla="*/ 1293019 w 2738438"/>
                <a:gd name="connsiteY7" fmla="*/ 359569 h 1435894"/>
                <a:gd name="connsiteX8" fmla="*/ 1583532 w 2738438"/>
                <a:gd name="connsiteY8" fmla="*/ 323850 h 1435894"/>
                <a:gd name="connsiteX9" fmla="*/ 2009775 w 2738438"/>
                <a:gd name="connsiteY9" fmla="*/ 271463 h 1435894"/>
                <a:gd name="connsiteX10" fmla="*/ 2247900 w 2738438"/>
                <a:gd name="connsiteY10" fmla="*/ 245269 h 1435894"/>
                <a:gd name="connsiteX11" fmla="*/ 2269332 w 2738438"/>
                <a:gd name="connsiteY11" fmla="*/ 245269 h 1435894"/>
                <a:gd name="connsiteX12" fmla="*/ 2293144 w 2738438"/>
                <a:gd name="connsiteY12" fmla="*/ 247650 h 1435894"/>
                <a:gd name="connsiteX13" fmla="*/ 2314575 w 2738438"/>
                <a:gd name="connsiteY13" fmla="*/ 254794 h 1435894"/>
                <a:gd name="connsiteX14" fmla="*/ 2336007 w 2738438"/>
                <a:gd name="connsiteY14" fmla="*/ 269082 h 1435894"/>
                <a:gd name="connsiteX15" fmla="*/ 2347913 w 2738438"/>
                <a:gd name="connsiteY15" fmla="*/ 283369 h 1435894"/>
                <a:gd name="connsiteX16" fmla="*/ 2355057 w 2738438"/>
                <a:gd name="connsiteY16" fmla="*/ 300038 h 1435894"/>
                <a:gd name="connsiteX17" fmla="*/ 2359819 w 2738438"/>
                <a:gd name="connsiteY17" fmla="*/ 319088 h 1435894"/>
                <a:gd name="connsiteX18" fmla="*/ 2364582 w 2738438"/>
                <a:gd name="connsiteY18" fmla="*/ 352425 h 1435894"/>
                <a:gd name="connsiteX19" fmla="*/ 2345532 w 2738438"/>
                <a:gd name="connsiteY19" fmla="*/ 426244 h 1435894"/>
                <a:gd name="connsiteX20" fmla="*/ 2255044 w 2738438"/>
                <a:gd name="connsiteY20" fmla="*/ 809625 h 1435894"/>
                <a:gd name="connsiteX21" fmla="*/ 2178844 w 2738438"/>
                <a:gd name="connsiteY21" fmla="*/ 1126332 h 1435894"/>
                <a:gd name="connsiteX22" fmla="*/ 2097882 w 2738438"/>
                <a:gd name="connsiteY22" fmla="*/ 1278732 h 1435894"/>
                <a:gd name="connsiteX23" fmla="*/ 2105025 w 2738438"/>
                <a:gd name="connsiteY23" fmla="*/ 1309688 h 1435894"/>
                <a:gd name="connsiteX24" fmla="*/ 2124075 w 2738438"/>
                <a:gd name="connsiteY24" fmla="*/ 1357313 h 1435894"/>
                <a:gd name="connsiteX25" fmla="*/ 2140744 w 2738438"/>
                <a:gd name="connsiteY25" fmla="*/ 1383507 h 1435894"/>
                <a:gd name="connsiteX26" fmla="*/ 2159794 w 2738438"/>
                <a:gd name="connsiteY26" fmla="*/ 1407319 h 1435894"/>
                <a:gd name="connsiteX27" fmla="*/ 2183607 w 2738438"/>
                <a:gd name="connsiteY27" fmla="*/ 1423988 h 1435894"/>
                <a:gd name="connsiteX28" fmla="*/ 2205038 w 2738438"/>
                <a:gd name="connsiteY28" fmla="*/ 1433513 h 1435894"/>
                <a:gd name="connsiteX29" fmla="*/ 2231232 w 2738438"/>
                <a:gd name="connsiteY29" fmla="*/ 1435894 h 1435894"/>
                <a:gd name="connsiteX30" fmla="*/ 2257425 w 2738438"/>
                <a:gd name="connsiteY30" fmla="*/ 1423988 h 1435894"/>
                <a:gd name="connsiteX31" fmla="*/ 2278857 w 2738438"/>
                <a:gd name="connsiteY31" fmla="*/ 1407319 h 1435894"/>
                <a:gd name="connsiteX32" fmla="*/ 2305050 w 2738438"/>
                <a:gd name="connsiteY32" fmla="*/ 1383507 h 1435894"/>
                <a:gd name="connsiteX33" fmla="*/ 2316957 w 2738438"/>
                <a:gd name="connsiteY33" fmla="*/ 1366838 h 1435894"/>
                <a:gd name="connsiteX34" fmla="*/ 2369344 w 2738438"/>
                <a:gd name="connsiteY34" fmla="*/ 1226344 h 1435894"/>
                <a:gd name="connsiteX35" fmla="*/ 2424113 w 2738438"/>
                <a:gd name="connsiteY35" fmla="*/ 1076325 h 1435894"/>
                <a:gd name="connsiteX36" fmla="*/ 2497932 w 2738438"/>
                <a:gd name="connsiteY36" fmla="*/ 876300 h 1435894"/>
                <a:gd name="connsiteX37" fmla="*/ 2559844 w 2738438"/>
                <a:gd name="connsiteY37" fmla="*/ 704850 h 1435894"/>
                <a:gd name="connsiteX38" fmla="*/ 2619375 w 2738438"/>
                <a:gd name="connsiteY38" fmla="*/ 545307 h 1435894"/>
                <a:gd name="connsiteX39" fmla="*/ 2650332 w 2738438"/>
                <a:gd name="connsiteY39" fmla="*/ 461963 h 1435894"/>
                <a:gd name="connsiteX40" fmla="*/ 2659857 w 2738438"/>
                <a:gd name="connsiteY40" fmla="*/ 442913 h 1435894"/>
                <a:gd name="connsiteX41" fmla="*/ 2678907 w 2738438"/>
                <a:gd name="connsiteY41" fmla="*/ 419100 h 1435894"/>
                <a:gd name="connsiteX42" fmla="*/ 2707482 w 2738438"/>
                <a:gd name="connsiteY42" fmla="*/ 390525 h 1435894"/>
                <a:gd name="connsiteX43" fmla="*/ 2731294 w 2738438"/>
                <a:gd name="connsiteY43" fmla="*/ 350044 h 1435894"/>
                <a:gd name="connsiteX44" fmla="*/ 2738438 w 2738438"/>
                <a:gd name="connsiteY44" fmla="*/ 311944 h 1435894"/>
                <a:gd name="connsiteX45" fmla="*/ 2738438 w 2738438"/>
                <a:gd name="connsiteY45" fmla="*/ 292894 h 1435894"/>
                <a:gd name="connsiteX46" fmla="*/ 2726532 w 2738438"/>
                <a:gd name="connsiteY46" fmla="*/ 266700 h 1435894"/>
                <a:gd name="connsiteX47" fmla="*/ 2676525 w 2738438"/>
                <a:gd name="connsiteY47" fmla="*/ 216694 h 1435894"/>
                <a:gd name="connsiteX48" fmla="*/ 2595563 w 2738438"/>
                <a:gd name="connsiteY48" fmla="*/ 145257 h 1435894"/>
                <a:gd name="connsiteX49" fmla="*/ 2521744 w 2738438"/>
                <a:gd name="connsiteY49" fmla="*/ 92869 h 1435894"/>
                <a:gd name="connsiteX50" fmla="*/ 2436019 w 2738438"/>
                <a:gd name="connsiteY50" fmla="*/ 45244 h 1435894"/>
                <a:gd name="connsiteX51" fmla="*/ 2355057 w 2738438"/>
                <a:gd name="connsiteY51" fmla="*/ 4763 h 1435894"/>
                <a:gd name="connsiteX52" fmla="*/ 2336007 w 2738438"/>
                <a:gd name="connsiteY52" fmla="*/ 0 h 1435894"/>
                <a:gd name="connsiteX53" fmla="*/ 2319338 w 2738438"/>
                <a:gd name="connsiteY53" fmla="*/ 4763 h 1435894"/>
                <a:gd name="connsiteX54" fmla="*/ 2219325 w 2738438"/>
                <a:gd name="connsiteY54" fmla="*/ 40482 h 1435894"/>
                <a:gd name="connsiteX55" fmla="*/ 2140744 w 2738438"/>
                <a:gd name="connsiteY55" fmla="*/ 64294 h 1435894"/>
                <a:gd name="connsiteX56" fmla="*/ 2064544 w 2738438"/>
                <a:gd name="connsiteY56" fmla="*/ 76200 h 1435894"/>
                <a:gd name="connsiteX57" fmla="*/ 1721644 w 2738438"/>
                <a:gd name="connsiteY57" fmla="*/ 121444 h 1435894"/>
                <a:gd name="connsiteX58" fmla="*/ 1283494 w 2738438"/>
                <a:gd name="connsiteY58" fmla="*/ 180975 h 1435894"/>
                <a:gd name="connsiteX59" fmla="*/ 957263 w 2738438"/>
                <a:gd name="connsiteY59" fmla="*/ 209550 h 1435894"/>
                <a:gd name="connsiteX60" fmla="*/ 800100 w 2738438"/>
                <a:gd name="connsiteY60" fmla="*/ 228600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38438" h="1435894">
                  <a:moveTo>
                    <a:pt x="800100" y="228600"/>
                  </a:moveTo>
                  <a:lnTo>
                    <a:pt x="402432" y="273844"/>
                  </a:lnTo>
                  <a:lnTo>
                    <a:pt x="0" y="319088"/>
                  </a:lnTo>
                  <a:lnTo>
                    <a:pt x="33338" y="492919"/>
                  </a:lnTo>
                  <a:lnTo>
                    <a:pt x="371475" y="457200"/>
                  </a:lnTo>
                  <a:lnTo>
                    <a:pt x="754857" y="411957"/>
                  </a:lnTo>
                  <a:lnTo>
                    <a:pt x="1076325" y="376238"/>
                  </a:lnTo>
                  <a:lnTo>
                    <a:pt x="1293019" y="359569"/>
                  </a:lnTo>
                  <a:lnTo>
                    <a:pt x="1583532" y="323850"/>
                  </a:lnTo>
                  <a:lnTo>
                    <a:pt x="2009775" y="271463"/>
                  </a:lnTo>
                  <a:lnTo>
                    <a:pt x="2247900" y="245269"/>
                  </a:lnTo>
                  <a:lnTo>
                    <a:pt x="2269332" y="245269"/>
                  </a:lnTo>
                  <a:lnTo>
                    <a:pt x="2293144" y="247650"/>
                  </a:lnTo>
                  <a:lnTo>
                    <a:pt x="2314575" y="254794"/>
                  </a:lnTo>
                  <a:lnTo>
                    <a:pt x="2336007" y="269082"/>
                  </a:lnTo>
                  <a:lnTo>
                    <a:pt x="2347913" y="283369"/>
                  </a:lnTo>
                  <a:lnTo>
                    <a:pt x="2355057" y="300038"/>
                  </a:lnTo>
                  <a:lnTo>
                    <a:pt x="2359819" y="319088"/>
                  </a:lnTo>
                  <a:lnTo>
                    <a:pt x="2364582" y="352425"/>
                  </a:lnTo>
                  <a:lnTo>
                    <a:pt x="2345532" y="426244"/>
                  </a:lnTo>
                  <a:lnTo>
                    <a:pt x="2255044" y="809625"/>
                  </a:lnTo>
                  <a:lnTo>
                    <a:pt x="2178844" y="1126332"/>
                  </a:lnTo>
                  <a:lnTo>
                    <a:pt x="2097882" y="1278732"/>
                  </a:lnTo>
                  <a:lnTo>
                    <a:pt x="2105025" y="1309688"/>
                  </a:lnTo>
                  <a:lnTo>
                    <a:pt x="2124075" y="1357313"/>
                  </a:lnTo>
                  <a:lnTo>
                    <a:pt x="2140744" y="1383507"/>
                  </a:lnTo>
                  <a:lnTo>
                    <a:pt x="2159794" y="1407319"/>
                  </a:lnTo>
                  <a:lnTo>
                    <a:pt x="2183607" y="1423988"/>
                  </a:lnTo>
                  <a:lnTo>
                    <a:pt x="2205038" y="1433513"/>
                  </a:lnTo>
                  <a:lnTo>
                    <a:pt x="2231232" y="1435894"/>
                  </a:lnTo>
                  <a:lnTo>
                    <a:pt x="2257425" y="1423988"/>
                  </a:lnTo>
                  <a:lnTo>
                    <a:pt x="2278857" y="1407319"/>
                  </a:lnTo>
                  <a:lnTo>
                    <a:pt x="2305050" y="1383507"/>
                  </a:lnTo>
                  <a:lnTo>
                    <a:pt x="2316957" y="1366838"/>
                  </a:lnTo>
                  <a:lnTo>
                    <a:pt x="2369344" y="1226344"/>
                  </a:lnTo>
                  <a:lnTo>
                    <a:pt x="2424113" y="1076325"/>
                  </a:lnTo>
                  <a:lnTo>
                    <a:pt x="2497932" y="876300"/>
                  </a:lnTo>
                  <a:lnTo>
                    <a:pt x="2559844" y="704850"/>
                  </a:lnTo>
                  <a:lnTo>
                    <a:pt x="2619375" y="545307"/>
                  </a:lnTo>
                  <a:lnTo>
                    <a:pt x="2650332" y="461963"/>
                  </a:lnTo>
                  <a:lnTo>
                    <a:pt x="2659857" y="442913"/>
                  </a:lnTo>
                  <a:lnTo>
                    <a:pt x="2678907" y="419100"/>
                  </a:lnTo>
                  <a:lnTo>
                    <a:pt x="2707482" y="390525"/>
                  </a:lnTo>
                  <a:lnTo>
                    <a:pt x="2731294" y="350044"/>
                  </a:lnTo>
                  <a:lnTo>
                    <a:pt x="2738438" y="311944"/>
                  </a:lnTo>
                  <a:lnTo>
                    <a:pt x="2738438" y="292894"/>
                  </a:lnTo>
                  <a:lnTo>
                    <a:pt x="2726532" y="266700"/>
                  </a:lnTo>
                  <a:lnTo>
                    <a:pt x="2676525" y="216694"/>
                  </a:lnTo>
                  <a:lnTo>
                    <a:pt x="2595563" y="145257"/>
                  </a:lnTo>
                  <a:lnTo>
                    <a:pt x="2521744" y="92869"/>
                  </a:lnTo>
                  <a:lnTo>
                    <a:pt x="2436019" y="45244"/>
                  </a:lnTo>
                  <a:lnTo>
                    <a:pt x="2355057" y="4763"/>
                  </a:lnTo>
                  <a:lnTo>
                    <a:pt x="2336007" y="0"/>
                  </a:lnTo>
                  <a:lnTo>
                    <a:pt x="2319338" y="4763"/>
                  </a:lnTo>
                  <a:lnTo>
                    <a:pt x="2219325" y="40482"/>
                  </a:lnTo>
                  <a:lnTo>
                    <a:pt x="2140744" y="64294"/>
                  </a:lnTo>
                  <a:lnTo>
                    <a:pt x="2064544" y="76200"/>
                  </a:lnTo>
                  <a:lnTo>
                    <a:pt x="1721644" y="121444"/>
                  </a:lnTo>
                  <a:lnTo>
                    <a:pt x="1283494" y="180975"/>
                  </a:lnTo>
                  <a:lnTo>
                    <a:pt x="957263" y="209550"/>
                  </a:lnTo>
                  <a:lnTo>
                    <a:pt x="8001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866A1522-E06F-4D46-A539-13D4A7B37D5A}"/>
                </a:ext>
              </a:extLst>
            </p:cNvPr>
            <p:cNvSpPr/>
            <p:nvPr/>
          </p:nvSpPr>
          <p:spPr>
            <a:xfrm>
              <a:off x="4527550" y="3763963"/>
              <a:ext cx="2116138" cy="428625"/>
            </a:xfrm>
            <a:custGeom>
              <a:avLst/>
              <a:gdLst>
                <a:gd name="connsiteX0" fmla="*/ 788194 w 2116932"/>
                <a:gd name="connsiteY0" fmla="*/ 176213 h 428625"/>
                <a:gd name="connsiteX1" fmla="*/ 957263 w 2116932"/>
                <a:gd name="connsiteY1" fmla="*/ 152400 h 428625"/>
                <a:gd name="connsiteX2" fmla="*/ 1176338 w 2116932"/>
                <a:gd name="connsiteY2" fmla="*/ 116682 h 428625"/>
                <a:gd name="connsiteX3" fmla="*/ 1402557 w 2116932"/>
                <a:gd name="connsiteY3" fmla="*/ 90488 h 428625"/>
                <a:gd name="connsiteX4" fmla="*/ 1571625 w 2116932"/>
                <a:gd name="connsiteY4" fmla="*/ 61913 h 428625"/>
                <a:gd name="connsiteX5" fmla="*/ 1743075 w 2116932"/>
                <a:gd name="connsiteY5" fmla="*/ 30957 h 428625"/>
                <a:gd name="connsiteX6" fmla="*/ 1885950 w 2116932"/>
                <a:gd name="connsiteY6" fmla="*/ 0 h 428625"/>
                <a:gd name="connsiteX7" fmla="*/ 1895475 w 2116932"/>
                <a:gd name="connsiteY7" fmla="*/ 2382 h 428625"/>
                <a:gd name="connsiteX8" fmla="*/ 1935957 w 2116932"/>
                <a:gd name="connsiteY8" fmla="*/ 16669 h 428625"/>
                <a:gd name="connsiteX9" fmla="*/ 1974057 w 2116932"/>
                <a:gd name="connsiteY9" fmla="*/ 28575 h 428625"/>
                <a:gd name="connsiteX10" fmla="*/ 2009775 w 2116932"/>
                <a:gd name="connsiteY10" fmla="*/ 38100 h 428625"/>
                <a:gd name="connsiteX11" fmla="*/ 2057400 w 2116932"/>
                <a:gd name="connsiteY11" fmla="*/ 45244 h 428625"/>
                <a:gd name="connsiteX12" fmla="*/ 2102644 w 2116932"/>
                <a:gd name="connsiteY12" fmla="*/ 47625 h 428625"/>
                <a:gd name="connsiteX13" fmla="*/ 2116932 w 2116932"/>
                <a:gd name="connsiteY13" fmla="*/ 47625 h 428625"/>
                <a:gd name="connsiteX14" fmla="*/ 2016919 w 2116932"/>
                <a:gd name="connsiteY14" fmla="*/ 314325 h 428625"/>
                <a:gd name="connsiteX15" fmla="*/ 2002632 w 2116932"/>
                <a:gd name="connsiteY15" fmla="*/ 285750 h 428625"/>
                <a:gd name="connsiteX16" fmla="*/ 1981200 w 2116932"/>
                <a:gd name="connsiteY16" fmla="*/ 226219 h 428625"/>
                <a:gd name="connsiteX17" fmla="*/ 1921669 w 2116932"/>
                <a:gd name="connsiteY17" fmla="*/ 223838 h 428625"/>
                <a:gd name="connsiteX18" fmla="*/ 1802607 w 2116932"/>
                <a:gd name="connsiteY18" fmla="*/ 226219 h 428625"/>
                <a:gd name="connsiteX19" fmla="*/ 1633538 w 2116932"/>
                <a:gd name="connsiteY19" fmla="*/ 233363 h 428625"/>
                <a:gd name="connsiteX20" fmla="*/ 1478757 w 2116932"/>
                <a:gd name="connsiteY20" fmla="*/ 245269 h 428625"/>
                <a:gd name="connsiteX21" fmla="*/ 1323975 w 2116932"/>
                <a:gd name="connsiteY21" fmla="*/ 266700 h 428625"/>
                <a:gd name="connsiteX22" fmla="*/ 1176338 w 2116932"/>
                <a:gd name="connsiteY22" fmla="*/ 295275 h 428625"/>
                <a:gd name="connsiteX23" fmla="*/ 888207 w 2116932"/>
                <a:gd name="connsiteY23" fmla="*/ 316707 h 428625"/>
                <a:gd name="connsiteX24" fmla="*/ 671513 w 2116932"/>
                <a:gd name="connsiteY24" fmla="*/ 340519 h 428625"/>
                <a:gd name="connsiteX25" fmla="*/ 388144 w 2116932"/>
                <a:gd name="connsiteY25" fmla="*/ 373857 h 428625"/>
                <a:gd name="connsiteX26" fmla="*/ 147638 w 2116932"/>
                <a:gd name="connsiteY26" fmla="*/ 407194 h 428625"/>
                <a:gd name="connsiteX27" fmla="*/ 2382 w 2116932"/>
                <a:gd name="connsiteY27" fmla="*/ 428625 h 428625"/>
                <a:gd name="connsiteX28" fmla="*/ 0 w 2116932"/>
                <a:gd name="connsiteY28" fmla="*/ 273844 h 428625"/>
                <a:gd name="connsiteX29" fmla="*/ 361950 w 2116932"/>
                <a:gd name="connsiteY29" fmla="*/ 233363 h 428625"/>
                <a:gd name="connsiteX30" fmla="*/ 683419 w 2116932"/>
                <a:gd name="connsiteY30" fmla="*/ 192882 h 428625"/>
                <a:gd name="connsiteX31" fmla="*/ 788194 w 2116932"/>
                <a:gd name="connsiteY31" fmla="*/ 1762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6932" h="428625">
                  <a:moveTo>
                    <a:pt x="788194" y="176213"/>
                  </a:moveTo>
                  <a:lnTo>
                    <a:pt x="957263" y="152400"/>
                  </a:lnTo>
                  <a:lnTo>
                    <a:pt x="1176338" y="116682"/>
                  </a:lnTo>
                  <a:lnTo>
                    <a:pt x="1402557" y="90488"/>
                  </a:lnTo>
                  <a:lnTo>
                    <a:pt x="1571625" y="61913"/>
                  </a:lnTo>
                  <a:lnTo>
                    <a:pt x="1743075" y="30957"/>
                  </a:lnTo>
                  <a:lnTo>
                    <a:pt x="1885950" y="0"/>
                  </a:lnTo>
                  <a:lnTo>
                    <a:pt x="1895475" y="2382"/>
                  </a:lnTo>
                  <a:lnTo>
                    <a:pt x="1935957" y="16669"/>
                  </a:lnTo>
                  <a:lnTo>
                    <a:pt x="1974057" y="28575"/>
                  </a:lnTo>
                  <a:lnTo>
                    <a:pt x="2009775" y="38100"/>
                  </a:lnTo>
                  <a:lnTo>
                    <a:pt x="2057400" y="45244"/>
                  </a:lnTo>
                  <a:lnTo>
                    <a:pt x="2102644" y="47625"/>
                  </a:lnTo>
                  <a:lnTo>
                    <a:pt x="2116932" y="47625"/>
                  </a:lnTo>
                  <a:lnTo>
                    <a:pt x="2016919" y="314325"/>
                  </a:lnTo>
                  <a:lnTo>
                    <a:pt x="2002632" y="285750"/>
                  </a:lnTo>
                  <a:lnTo>
                    <a:pt x="1981200" y="226219"/>
                  </a:lnTo>
                  <a:lnTo>
                    <a:pt x="1921669" y="223838"/>
                  </a:lnTo>
                  <a:lnTo>
                    <a:pt x="1802607" y="226219"/>
                  </a:lnTo>
                  <a:lnTo>
                    <a:pt x="1633538" y="233363"/>
                  </a:lnTo>
                  <a:lnTo>
                    <a:pt x="1478757" y="245269"/>
                  </a:lnTo>
                  <a:lnTo>
                    <a:pt x="1323975" y="266700"/>
                  </a:lnTo>
                  <a:lnTo>
                    <a:pt x="1176338" y="295275"/>
                  </a:lnTo>
                  <a:lnTo>
                    <a:pt x="888207" y="316707"/>
                  </a:lnTo>
                  <a:lnTo>
                    <a:pt x="671513" y="340519"/>
                  </a:lnTo>
                  <a:lnTo>
                    <a:pt x="388144" y="373857"/>
                  </a:lnTo>
                  <a:lnTo>
                    <a:pt x="147638" y="407194"/>
                  </a:lnTo>
                  <a:lnTo>
                    <a:pt x="2382" y="428625"/>
                  </a:lnTo>
                  <a:lnTo>
                    <a:pt x="0" y="273844"/>
                  </a:lnTo>
                  <a:lnTo>
                    <a:pt x="361950" y="233363"/>
                  </a:lnTo>
                  <a:lnTo>
                    <a:pt x="683419" y="192882"/>
                  </a:lnTo>
                  <a:lnTo>
                    <a:pt x="788194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227788E3-71AC-4F58-91A7-8429EDF67936}"/>
                </a:ext>
              </a:extLst>
            </p:cNvPr>
            <p:cNvSpPr/>
            <p:nvPr/>
          </p:nvSpPr>
          <p:spPr>
            <a:xfrm rot="16200000">
              <a:off x="3373438" y="3503613"/>
              <a:ext cx="4278312" cy="588962"/>
            </a:xfrm>
            <a:custGeom>
              <a:avLst/>
              <a:gdLst>
                <a:gd name="connsiteX0" fmla="*/ 2258291 w 4277591"/>
                <a:gd name="connsiteY0" fmla="*/ 242455 h 588818"/>
                <a:gd name="connsiteX1" fmla="*/ 2871354 w 4277591"/>
                <a:gd name="connsiteY1" fmla="*/ 242455 h 588818"/>
                <a:gd name="connsiteX2" fmla="*/ 3501736 w 4277591"/>
                <a:gd name="connsiteY2" fmla="*/ 242455 h 588818"/>
                <a:gd name="connsiteX3" fmla="*/ 3789218 w 4277591"/>
                <a:gd name="connsiteY3" fmla="*/ 242455 h 588818"/>
                <a:gd name="connsiteX4" fmla="*/ 3855027 w 4277591"/>
                <a:gd name="connsiteY4" fmla="*/ 242455 h 588818"/>
                <a:gd name="connsiteX5" fmla="*/ 3917372 w 4277591"/>
                <a:gd name="connsiteY5" fmla="*/ 238991 h 588818"/>
                <a:gd name="connsiteX6" fmla="*/ 3958936 w 4277591"/>
                <a:gd name="connsiteY6" fmla="*/ 228600 h 588818"/>
                <a:gd name="connsiteX7" fmla="*/ 4014354 w 4277591"/>
                <a:gd name="connsiteY7" fmla="*/ 204355 h 588818"/>
                <a:gd name="connsiteX8" fmla="*/ 4052454 w 4277591"/>
                <a:gd name="connsiteY8" fmla="*/ 180109 h 588818"/>
                <a:gd name="connsiteX9" fmla="*/ 4094018 w 4277591"/>
                <a:gd name="connsiteY9" fmla="*/ 145473 h 588818"/>
                <a:gd name="connsiteX10" fmla="*/ 4135582 w 4277591"/>
                <a:gd name="connsiteY10" fmla="*/ 103909 h 588818"/>
                <a:gd name="connsiteX11" fmla="*/ 4173682 w 4277591"/>
                <a:gd name="connsiteY11" fmla="*/ 55418 h 588818"/>
                <a:gd name="connsiteX12" fmla="*/ 4194463 w 4277591"/>
                <a:gd name="connsiteY12" fmla="*/ 24245 h 588818"/>
                <a:gd name="connsiteX13" fmla="*/ 4218709 w 4277591"/>
                <a:gd name="connsiteY13" fmla="*/ 3464 h 588818"/>
                <a:gd name="connsiteX14" fmla="*/ 4236027 w 4277591"/>
                <a:gd name="connsiteY14" fmla="*/ 0 h 588818"/>
                <a:gd name="connsiteX15" fmla="*/ 4256809 w 4277591"/>
                <a:gd name="connsiteY15" fmla="*/ 3464 h 588818"/>
                <a:gd name="connsiteX16" fmla="*/ 4267200 w 4277591"/>
                <a:gd name="connsiteY16" fmla="*/ 20782 h 588818"/>
                <a:gd name="connsiteX17" fmla="*/ 4274127 w 4277591"/>
                <a:gd name="connsiteY17" fmla="*/ 83127 h 588818"/>
                <a:gd name="connsiteX18" fmla="*/ 4277591 w 4277591"/>
                <a:gd name="connsiteY18" fmla="*/ 155864 h 588818"/>
                <a:gd name="connsiteX19" fmla="*/ 4277591 w 4277591"/>
                <a:gd name="connsiteY19" fmla="*/ 228600 h 588818"/>
                <a:gd name="connsiteX20" fmla="*/ 4267200 w 4277591"/>
                <a:gd name="connsiteY20" fmla="*/ 284018 h 588818"/>
                <a:gd name="connsiteX21" fmla="*/ 4249882 w 4277591"/>
                <a:gd name="connsiteY21" fmla="*/ 322118 h 588818"/>
                <a:gd name="connsiteX22" fmla="*/ 4204854 w 4277591"/>
                <a:gd name="connsiteY22" fmla="*/ 394855 h 588818"/>
                <a:gd name="connsiteX23" fmla="*/ 4139045 w 4277591"/>
                <a:gd name="connsiteY23" fmla="*/ 477982 h 588818"/>
                <a:gd name="connsiteX24" fmla="*/ 4073236 w 4277591"/>
                <a:gd name="connsiteY24" fmla="*/ 554182 h 588818"/>
                <a:gd name="connsiteX25" fmla="*/ 4035136 w 4277591"/>
                <a:gd name="connsiteY25" fmla="*/ 581891 h 588818"/>
                <a:gd name="connsiteX26" fmla="*/ 4000500 w 4277591"/>
                <a:gd name="connsiteY26" fmla="*/ 588818 h 588818"/>
                <a:gd name="connsiteX27" fmla="*/ 3965863 w 4277591"/>
                <a:gd name="connsiteY27" fmla="*/ 581891 h 588818"/>
                <a:gd name="connsiteX28" fmla="*/ 3924300 w 4277591"/>
                <a:gd name="connsiteY28" fmla="*/ 564573 h 588818"/>
                <a:gd name="connsiteX29" fmla="*/ 3882736 w 4277591"/>
                <a:gd name="connsiteY29" fmla="*/ 547255 h 588818"/>
                <a:gd name="connsiteX30" fmla="*/ 3806536 w 4277591"/>
                <a:gd name="connsiteY30" fmla="*/ 526473 h 588818"/>
                <a:gd name="connsiteX31" fmla="*/ 3706091 w 4277591"/>
                <a:gd name="connsiteY31" fmla="*/ 512618 h 588818"/>
                <a:gd name="connsiteX32" fmla="*/ 3491345 w 4277591"/>
                <a:gd name="connsiteY32" fmla="*/ 509155 h 588818"/>
                <a:gd name="connsiteX33" fmla="*/ 3030682 w 4277591"/>
                <a:gd name="connsiteY33" fmla="*/ 509155 h 588818"/>
                <a:gd name="connsiteX34" fmla="*/ 2497282 w 4277591"/>
                <a:gd name="connsiteY34" fmla="*/ 509155 h 588818"/>
                <a:gd name="connsiteX35" fmla="*/ 1666009 w 4277591"/>
                <a:gd name="connsiteY35" fmla="*/ 505691 h 588818"/>
                <a:gd name="connsiteX36" fmla="*/ 1298863 w 4277591"/>
                <a:gd name="connsiteY36" fmla="*/ 502227 h 588818"/>
                <a:gd name="connsiteX37" fmla="*/ 952500 w 4277591"/>
                <a:gd name="connsiteY37" fmla="*/ 498764 h 588818"/>
                <a:gd name="connsiteX38" fmla="*/ 606136 w 4277591"/>
                <a:gd name="connsiteY38" fmla="*/ 491836 h 588818"/>
                <a:gd name="connsiteX39" fmla="*/ 387927 w 4277591"/>
                <a:gd name="connsiteY39" fmla="*/ 491836 h 588818"/>
                <a:gd name="connsiteX40" fmla="*/ 245918 w 4277591"/>
                <a:gd name="connsiteY40" fmla="*/ 491836 h 588818"/>
                <a:gd name="connsiteX41" fmla="*/ 204354 w 4277591"/>
                <a:gd name="connsiteY41" fmla="*/ 481445 h 588818"/>
                <a:gd name="connsiteX42" fmla="*/ 159327 w 4277591"/>
                <a:gd name="connsiteY42" fmla="*/ 464127 h 588818"/>
                <a:gd name="connsiteX43" fmla="*/ 96982 w 4277591"/>
                <a:gd name="connsiteY43" fmla="*/ 439882 h 588818"/>
                <a:gd name="connsiteX44" fmla="*/ 45027 w 4277591"/>
                <a:gd name="connsiteY44" fmla="*/ 419100 h 588818"/>
                <a:gd name="connsiteX45" fmla="*/ 17318 w 4277591"/>
                <a:gd name="connsiteY45" fmla="*/ 405245 h 588818"/>
                <a:gd name="connsiteX46" fmla="*/ 3463 w 4277591"/>
                <a:gd name="connsiteY46" fmla="*/ 387927 h 588818"/>
                <a:gd name="connsiteX47" fmla="*/ 0 w 4277591"/>
                <a:gd name="connsiteY47" fmla="*/ 374073 h 588818"/>
                <a:gd name="connsiteX48" fmla="*/ 6927 w 4277591"/>
                <a:gd name="connsiteY48" fmla="*/ 353291 h 588818"/>
                <a:gd name="connsiteX49" fmla="*/ 34636 w 4277591"/>
                <a:gd name="connsiteY49" fmla="*/ 325582 h 588818"/>
                <a:gd name="connsiteX50" fmla="*/ 79663 w 4277591"/>
                <a:gd name="connsiteY50" fmla="*/ 294409 h 588818"/>
                <a:gd name="connsiteX51" fmla="*/ 117763 w 4277591"/>
                <a:gd name="connsiteY51" fmla="*/ 280555 h 588818"/>
                <a:gd name="connsiteX52" fmla="*/ 238991 w 4277591"/>
                <a:gd name="connsiteY52" fmla="*/ 263236 h 588818"/>
                <a:gd name="connsiteX53" fmla="*/ 398318 w 4277591"/>
                <a:gd name="connsiteY53" fmla="*/ 249382 h 588818"/>
                <a:gd name="connsiteX54" fmla="*/ 678872 w 4277591"/>
                <a:gd name="connsiteY54" fmla="*/ 238991 h 588818"/>
                <a:gd name="connsiteX55" fmla="*/ 990600 w 4277591"/>
                <a:gd name="connsiteY55" fmla="*/ 242455 h 588818"/>
                <a:gd name="connsiteX56" fmla="*/ 1364672 w 4277591"/>
                <a:gd name="connsiteY56" fmla="*/ 242455 h 588818"/>
                <a:gd name="connsiteX57" fmla="*/ 2258291 w 4277591"/>
                <a:gd name="connsiteY57" fmla="*/ 242455 h 58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77591" h="588818">
                  <a:moveTo>
                    <a:pt x="2258291" y="242455"/>
                  </a:moveTo>
                  <a:lnTo>
                    <a:pt x="2871354" y="242455"/>
                  </a:lnTo>
                  <a:lnTo>
                    <a:pt x="3501736" y="242455"/>
                  </a:lnTo>
                  <a:lnTo>
                    <a:pt x="3789218" y="242455"/>
                  </a:lnTo>
                  <a:lnTo>
                    <a:pt x="3855027" y="242455"/>
                  </a:lnTo>
                  <a:lnTo>
                    <a:pt x="3917372" y="238991"/>
                  </a:lnTo>
                  <a:lnTo>
                    <a:pt x="3958936" y="228600"/>
                  </a:lnTo>
                  <a:lnTo>
                    <a:pt x="4014354" y="204355"/>
                  </a:lnTo>
                  <a:lnTo>
                    <a:pt x="4052454" y="180109"/>
                  </a:lnTo>
                  <a:lnTo>
                    <a:pt x="4094018" y="145473"/>
                  </a:lnTo>
                  <a:lnTo>
                    <a:pt x="4135582" y="103909"/>
                  </a:lnTo>
                  <a:lnTo>
                    <a:pt x="4173682" y="55418"/>
                  </a:lnTo>
                  <a:lnTo>
                    <a:pt x="4194463" y="24245"/>
                  </a:lnTo>
                  <a:lnTo>
                    <a:pt x="4218709" y="3464"/>
                  </a:lnTo>
                  <a:lnTo>
                    <a:pt x="4236027" y="0"/>
                  </a:lnTo>
                  <a:lnTo>
                    <a:pt x="4256809" y="3464"/>
                  </a:lnTo>
                  <a:lnTo>
                    <a:pt x="4267200" y="20782"/>
                  </a:lnTo>
                  <a:lnTo>
                    <a:pt x="4274127" y="83127"/>
                  </a:lnTo>
                  <a:lnTo>
                    <a:pt x="4277591" y="155864"/>
                  </a:lnTo>
                  <a:lnTo>
                    <a:pt x="4277591" y="228600"/>
                  </a:lnTo>
                  <a:lnTo>
                    <a:pt x="4267200" y="284018"/>
                  </a:lnTo>
                  <a:lnTo>
                    <a:pt x="4249882" y="322118"/>
                  </a:lnTo>
                  <a:lnTo>
                    <a:pt x="4204854" y="394855"/>
                  </a:lnTo>
                  <a:lnTo>
                    <a:pt x="4139045" y="477982"/>
                  </a:lnTo>
                  <a:lnTo>
                    <a:pt x="4073236" y="554182"/>
                  </a:lnTo>
                  <a:lnTo>
                    <a:pt x="4035136" y="581891"/>
                  </a:lnTo>
                  <a:lnTo>
                    <a:pt x="4000500" y="588818"/>
                  </a:lnTo>
                  <a:lnTo>
                    <a:pt x="3965863" y="581891"/>
                  </a:lnTo>
                  <a:lnTo>
                    <a:pt x="3924300" y="564573"/>
                  </a:lnTo>
                  <a:lnTo>
                    <a:pt x="3882736" y="547255"/>
                  </a:lnTo>
                  <a:lnTo>
                    <a:pt x="3806536" y="526473"/>
                  </a:lnTo>
                  <a:lnTo>
                    <a:pt x="3706091" y="512618"/>
                  </a:lnTo>
                  <a:lnTo>
                    <a:pt x="3491345" y="509155"/>
                  </a:lnTo>
                  <a:lnTo>
                    <a:pt x="3030682" y="509155"/>
                  </a:lnTo>
                  <a:lnTo>
                    <a:pt x="2497282" y="509155"/>
                  </a:lnTo>
                  <a:lnTo>
                    <a:pt x="1666009" y="505691"/>
                  </a:lnTo>
                  <a:lnTo>
                    <a:pt x="1298863" y="502227"/>
                  </a:lnTo>
                  <a:lnTo>
                    <a:pt x="952500" y="498764"/>
                  </a:lnTo>
                  <a:lnTo>
                    <a:pt x="606136" y="491836"/>
                  </a:lnTo>
                  <a:lnTo>
                    <a:pt x="387927" y="491836"/>
                  </a:lnTo>
                  <a:lnTo>
                    <a:pt x="245918" y="491836"/>
                  </a:lnTo>
                  <a:lnTo>
                    <a:pt x="204354" y="481445"/>
                  </a:lnTo>
                  <a:lnTo>
                    <a:pt x="159327" y="464127"/>
                  </a:lnTo>
                  <a:lnTo>
                    <a:pt x="96982" y="439882"/>
                  </a:lnTo>
                  <a:lnTo>
                    <a:pt x="45027" y="419100"/>
                  </a:lnTo>
                  <a:lnTo>
                    <a:pt x="17318" y="405245"/>
                  </a:lnTo>
                  <a:lnTo>
                    <a:pt x="3463" y="387927"/>
                  </a:lnTo>
                  <a:lnTo>
                    <a:pt x="0" y="374073"/>
                  </a:lnTo>
                  <a:lnTo>
                    <a:pt x="6927" y="353291"/>
                  </a:lnTo>
                  <a:lnTo>
                    <a:pt x="34636" y="325582"/>
                  </a:lnTo>
                  <a:lnTo>
                    <a:pt x="79663" y="294409"/>
                  </a:lnTo>
                  <a:lnTo>
                    <a:pt x="117763" y="280555"/>
                  </a:lnTo>
                  <a:lnTo>
                    <a:pt x="238991" y="263236"/>
                  </a:lnTo>
                  <a:lnTo>
                    <a:pt x="398318" y="249382"/>
                  </a:lnTo>
                  <a:lnTo>
                    <a:pt x="678872" y="238991"/>
                  </a:lnTo>
                  <a:lnTo>
                    <a:pt x="990600" y="242455"/>
                  </a:lnTo>
                  <a:lnTo>
                    <a:pt x="1364672" y="242455"/>
                  </a:lnTo>
                  <a:lnTo>
                    <a:pt x="2258291" y="2424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1892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FBBAB1-77D4-4173-AED3-62B9237BD0DD}"/>
              </a:ext>
            </a:extLst>
          </p:cNvPr>
          <p:cNvGrpSpPr/>
          <p:nvPr/>
        </p:nvGrpSpPr>
        <p:grpSpPr>
          <a:xfrm>
            <a:off x="2568575" y="1658938"/>
            <a:ext cx="4583113" cy="4278312"/>
            <a:chOff x="2568575" y="1658938"/>
            <a:chExt cx="4583113" cy="4278312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52F1094-9364-134D-9FD8-39E55C38C427}"/>
                </a:ext>
              </a:extLst>
            </p:cNvPr>
            <p:cNvSpPr/>
            <p:nvPr/>
          </p:nvSpPr>
          <p:spPr>
            <a:xfrm>
              <a:off x="4094163" y="2868613"/>
              <a:ext cx="476250" cy="1447800"/>
            </a:xfrm>
            <a:custGeom>
              <a:avLst/>
              <a:gdLst>
                <a:gd name="connsiteX0" fmla="*/ 423862 w 476250"/>
                <a:gd name="connsiteY0" fmla="*/ 554832 h 1447800"/>
                <a:gd name="connsiteX1" fmla="*/ 404812 w 476250"/>
                <a:gd name="connsiteY1" fmla="*/ 311944 h 1447800"/>
                <a:gd name="connsiteX2" fmla="*/ 383381 w 476250"/>
                <a:gd name="connsiteY2" fmla="*/ 159544 h 1447800"/>
                <a:gd name="connsiteX3" fmla="*/ 340519 w 476250"/>
                <a:gd name="connsiteY3" fmla="*/ 128588 h 1447800"/>
                <a:gd name="connsiteX4" fmla="*/ 269081 w 476250"/>
                <a:gd name="connsiteY4" fmla="*/ 90488 h 1447800"/>
                <a:gd name="connsiteX5" fmla="*/ 200025 w 476250"/>
                <a:gd name="connsiteY5" fmla="*/ 59532 h 1447800"/>
                <a:gd name="connsiteX6" fmla="*/ 135731 w 476250"/>
                <a:gd name="connsiteY6" fmla="*/ 33338 h 1447800"/>
                <a:gd name="connsiteX7" fmla="*/ 92869 w 476250"/>
                <a:gd name="connsiteY7" fmla="*/ 19050 h 1447800"/>
                <a:gd name="connsiteX8" fmla="*/ 38100 w 476250"/>
                <a:gd name="connsiteY8" fmla="*/ 0 h 1447800"/>
                <a:gd name="connsiteX9" fmla="*/ 19050 w 476250"/>
                <a:gd name="connsiteY9" fmla="*/ 0 h 1447800"/>
                <a:gd name="connsiteX10" fmla="*/ 4762 w 476250"/>
                <a:gd name="connsiteY10" fmla="*/ 2382 h 1447800"/>
                <a:gd name="connsiteX11" fmla="*/ 0 w 476250"/>
                <a:gd name="connsiteY11" fmla="*/ 11907 h 1447800"/>
                <a:gd name="connsiteX12" fmla="*/ 0 w 476250"/>
                <a:gd name="connsiteY12" fmla="*/ 30957 h 1447800"/>
                <a:gd name="connsiteX13" fmla="*/ 7144 w 476250"/>
                <a:gd name="connsiteY13" fmla="*/ 52388 h 1447800"/>
                <a:gd name="connsiteX14" fmla="*/ 33337 w 476250"/>
                <a:gd name="connsiteY14" fmla="*/ 85725 h 1447800"/>
                <a:gd name="connsiteX15" fmla="*/ 80962 w 476250"/>
                <a:gd name="connsiteY15" fmla="*/ 157163 h 1447800"/>
                <a:gd name="connsiteX16" fmla="*/ 123825 w 476250"/>
                <a:gd name="connsiteY16" fmla="*/ 235744 h 1447800"/>
                <a:gd name="connsiteX17" fmla="*/ 150019 w 476250"/>
                <a:gd name="connsiteY17" fmla="*/ 311944 h 1447800"/>
                <a:gd name="connsiteX18" fmla="*/ 164306 w 476250"/>
                <a:gd name="connsiteY18" fmla="*/ 392907 h 1447800"/>
                <a:gd name="connsiteX19" fmla="*/ 195262 w 476250"/>
                <a:gd name="connsiteY19" fmla="*/ 690563 h 1447800"/>
                <a:gd name="connsiteX20" fmla="*/ 233362 w 476250"/>
                <a:gd name="connsiteY20" fmla="*/ 1088232 h 1447800"/>
                <a:gd name="connsiteX21" fmla="*/ 245269 w 476250"/>
                <a:gd name="connsiteY21" fmla="*/ 1221582 h 1447800"/>
                <a:gd name="connsiteX22" fmla="*/ 257175 w 476250"/>
                <a:gd name="connsiteY22" fmla="*/ 1269207 h 1447800"/>
                <a:gd name="connsiteX23" fmla="*/ 278606 w 476250"/>
                <a:gd name="connsiteY23" fmla="*/ 1321594 h 1447800"/>
                <a:gd name="connsiteX24" fmla="*/ 304800 w 476250"/>
                <a:gd name="connsiteY24" fmla="*/ 1364457 h 1447800"/>
                <a:gd name="connsiteX25" fmla="*/ 326231 w 476250"/>
                <a:gd name="connsiteY25" fmla="*/ 1393032 h 1447800"/>
                <a:gd name="connsiteX26" fmla="*/ 347662 w 476250"/>
                <a:gd name="connsiteY26" fmla="*/ 1416844 h 1447800"/>
                <a:gd name="connsiteX27" fmla="*/ 376237 w 476250"/>
                <a:gd name="connsiteY27" fmla="*/ 1438275 h 1447800"/>
                <a:gd name="connsiteX28" fmla="*/ 400050 w 476250"/>
                <a:gd name="connsiteY28" fmla="*/ 1447800 h 1447800"/>
                <a:gd name="connsiteX29" fmla="*/ 409575 w 476250"/>
                <a:gd name="connsiteY29" fmla="*/ 1447800 h 1447800"/>
                <a:gd name="connsiteX30" fmla="*/ 431006 w 476250"/>
                <a:gd name="connsiteY30" fmla="*/ 1428750 h 1447800"/>
                <a:gd name="connsiteX31" fmla="*/ 450056 w 476250"/>
                <a:gd name="connsiteY31" fmla="*/ 1400175 h 1447800"/>
                <a:gd name="connsiteX32" fmla="*/ 464344 w 476250"/>
                <a:gd name="connsiteY32" fmla="*/ 1354932 h 1447800"/>
                <a:gd name="connsiteX33" fmla="*/ 476250 w 476250"/>
                <a:gd name="connsiteY33" fmla="*/ 1304925 h 1447800"/>
                <a:gd name="connsiteX34" fmla="*/ 476250 w 476250"/>
                <a:gd name="connsiteY34" fmla="*/ 1185863 h 1447800"/>
                <a:gd name="connsiteX35" fmla="*/ 423862 w 476250"/>
                <a:gd name="connsiteY35" fmla="*/ 55483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6250" h="1447800">
                  <a:moveTo>
                    <a:pt x="423862" y="554832"/>
                  </a:moveTo>
                  <a:lnTo>
                    <a:pt x="404812" y="311944"/>
                  </a:lnTo>
                  <a:lnTo>
                    <a:pt x="383381" y="159544"/>
                  </a:lnTo>
                  <a:lnTo>
                    <a:pt x="340519" y="128588"/>
                  </a:lnTo>
                  <a:lnTo>
                    <a:pt x="269081" y="90488"/>
                  </a:lnTo>
                  <a:lnTo>
                    <a:pt x="200025" y="59532"/>
                  </a:lnTo>
                  <a:lnTo>
                    <a:pt x="135731" y="33338"/>
                  </a:lnTo>
                  <a:lnTo>
                    <a:pt x="92869" y="19050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0" y="30957"/>
                  </a:lnTo>
                  <a:lnTo>
                    <a:pt x="7144" y="52388"/>
                  </a:lnTo>
                  <a:lnTo>
                    <a:pt x="33337" y="85725"/>
                  </a:lnTo>
                  <a:lnTo>
                    <a:pt x="80962" y="157163"/>
                  </a:lnTo>
                  <a:lnTo>
                    <a:pt x="123825" y="235744"/>
                  </a:lnTo>
                  <a:lnTo>
                    <a:pt x="150019" y="311944"/>
                  </a:lnTo>
                  <a:lnTo>
                    <a:pt x="164306" y="392907"/>
                  </a:lnTo>
                  <a:lnTo>
                    <a:pt x="195262" y="690563"/>
                  </a:lnTo>
                  <a:lnTo>
                    <a:pt x="233362" y="1088232"/>
                  </a:lnTo>
                  <a:lnTo>
                    <a:pt x="245269" y="1221582"/>
                  </a:lnTo>
                  <a:lnTo>
                    <a:pt x="257175" y="1269207"/>
                  </a:lnTo>
                  <a:lnTo>
                    <a:pt x="278606" y="1321594"/>
                  </a:lnTo>
                  <a:lnTo>
                    <a:pt x="304800" y="1364457"/>
                  </a:lnTo>
                  <a:lnTo>
                    <a:pt x="326231" y="1393032"/>
                  </a:lnTo>
                  <a:lnTo>
                    <a:pt x="347662" y="1416844"/>
                  </a:lnTo>
                  <a:lnTo>
                    <a:pt x="376237" y="1438275"/>
                  </a:lnTo>
                  <a:lnTo>
                    <a:pt x="400050" y="1447800"/>
                  </a:lnTo>
                  <a:lnTo>
                    <a:pt x="409575" y="1447800"/>
                  </a:lnTo>
                  <a:lnTo>
                    <a:pt x="431006" y="1428750"/>
                  </a:lnTo>
                  <a:lnTo>
                    <a:pt x="450056" y="1400175"/>
                  </a:lnTo>
                  <a:lnTo>
                    <a:pt x="464344" y="1354932"/>
                  </a:lnTo>
                  <a:lnTo>
                    <a:pt x="476250" y="1304925"/>
                  </a:lnTo>
                  <a:lnTo>
                    <a:pt x="476250" y="1185863"/>
                  </a:lnTo>
                  <a:lnTo>
                    <a:pt x="423862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15A5B9B-3C11-3247-9E43-DE5352BCB034}"/>
                </a:ext>
              </a:extLst>
            </p:cNvPr>
            <p:cNvSpPr/>
            <p:nvPr/>
          </p:nvSpPr>
          <p:spPr>
            <a:xfrm>
              <a:off x="2568575" y="1660525"/>
              <a:ext cx="1533525" cy="2403475"/>
            </a:xfrm>
            <a:custGeom>
              <a:avLst/>
              <a:gdLst>
                <a:gd name="connsiteX0" fmla="*/ 847725 w 1533525"/>
                <a:gd name="connsiteY0" fmla="*/ 1050925 h 2403475"/>
                <a:gd name="connsiteX1" fmla="*/ 908050 w 1533525"/>
                <a:gd name="connsiteY1" fmla="*/ 920750 h 2403475"/>
                <a:gd name="connsiteX2" fmla="*/ 949325 w 1533525"/>
                <a:gd name="connsiteY2" fmla="*/ 828675 h 2403475"/>
                <a:gd name="connsiteX3" fmla="*/ 993775 w 1533525"/>
                <a:gd name="connsiteY3" fmla="*/ 727075 h 2403475"/>
                <a:gd name="connsiteX4" fmla="*/ 1044575 w 1533525"/>
                <a:gd name="connsiteY4" fmla="*/ 584200 h 2403475"/>
                <a:gd name="connsiteX5" fmla="*/ 1095375 w 1533525"/>
                <a:gd name="connsiteY5" fmla="*/ 425450 h 2403475"/>
                <a:gd name="connsiteX6" fmla="*/ 1127125 w 1533525"/>
                <a:gd name="connsiteY6" fmla="*/ 301625 h 2403475"/>
                <a:gd name="connsiteX7" fmla="*/ 1143000 w 1533525"/>
                <a:gd name="connsiteY7" fmla="*/ 234950 h 2403475"/>
                <a:gd name="connsiteX8" fmla="*/ 1149350 w 1533525"/>
                <a:gd name="connsiteY8" fmla="*/ 196850 h 2403475"/>
                <a:gd name="connsiteX9" fmla="*/ 1146175 w 1533525"/>
                <a:gd name="connsiteY9" fmla="*/ 174625 h 2403475"/>
                <a:gd name="connsiteX10" fmla="*/ 1127125 w 1533525"/>
                <a:gd name="connsiteY10" fmla="*/ 133350 h 2403475"/>
                <a:gd name="connsiteX11" fmla="*/ 1098550 w 1533525"/>
                <a:gd name="connsiteY11" fmla="*/ 92075 h 2403475"/>
                <a:gd name="connsiteX12" fmla="*/ 1073150 w 1533525"/>
                <a:gd name="connsiteY12" fmla="*/ 63500 h 2403475"/>
                <a:gd name="connsiteX13" fmla="*/ 1063625 w 1533525"/>
                <a:gd name="connsiteY13" fmla="*/ 57150 h 2403475"/>
                <a:gd name="connsiteX14" fmla="*/ 1057275 w 1533525"/>
                <a:gd name="connsiteY14" fmla="*/ 44450 h 2403475"/>
                <a:gd name="connsiteX15" fmla="*/ 1057275 w 1533525"/>
                <a:gd name="connsiteY15" fmla="*/ 25400 h 2403475"/>
                <a:gd name="connsiteX16" fmla="*/ 1060450 w 1533525"/>
                <a:gd name="connsiteY16" fmla="*/ 9525 h 2403475"/>
                <a:gd name="connsiteX17" fmla="*/ 1069975 w 1533525"/>
                <a:gd name="connsiteY17" fmla="*/ 0 h 2403475"/>
                <a:gd name="connsiteX18" fmla="*/ 1104900 w 1533525"/>
                <a:gd name="connsiteY18" fmla="*/ 3175 h 2403475"/>
                <a:gd name="connsiteX19" fmla="*/ 1203325 w 1533525"/>
                <a:gd name="connsiteY19" fmla="*/ 31750 h 2403475"/>
                <a:gd name="connsiteX20" fmla="*/ 1295400 w 1533525"/>
                <a:gd name="connsiteY20" fmla="*/ 73025 h 2403475"/>
                <a:gd name="connsiteX21" fmla="*/ 1327150 w 1533525"/>
                <a:gd name="connsiteY21" fmla="*/ 92075 h 2403475"/>
                <a:gd name="connsiteX22" fmla="*/ 1362075 w 1533525"/>
                <a:gd name="connsiteY22" fmla="*/ 133350 h 2403475"/>
                <a:gd name="connsiteX23" fmla="*/ 1431925 w 1533525"/>
                <a:gd name="connsiteY23" fmla="*/ 225425 h 2403475"/>
                <a:gd name="connsiteX24" fmla="*/ 1489075 w 1533525"/>
                <a:gd name="connsiteY24" fmla="*/ 307975 h 2403475"/>
                <a:gd name="connsiteX25" fmla="*/ 1520825 w 1533525"/>
                <a:gd name="connsiteY25" fmla="*/ 365125 h 2403475"/>
                <a:gd name="connsiteX26" fmla="*/ 1530350 w 1533525"/>
                <a:gd name="connsiteY26" fmla="*/ 393700 h 2403475"/>
                <a:gd name="connsiteX27" fmla="*/ 1533525 w 1533525"/>
                <a:gd name="connsiteY27" fmla="*/ 419100 h 2403475"/>
                <a:gd name="connsiteX28" fmla="*/ 1527175 w 1533525"/>
                <a:gd name="connsiteY28" fmla="*/ 438150 h 2403475"/>
                <a:gd name="connsiteX29" fmla="*/ 1517650 w 1533525"/>
                <a:gd name="connsiteY29" fmla="*/ 457200 h 2403475"/>
                <a:gd name="connsiteX30" fmla="*/ 1482725 w 1533525"/>
                <a:gd name="connsiteY30" fmla="*/ 485775 h 2403475"/>
                <a:gd name="connsiteX31" fmla="*/ 1438275 w 1533525"/>
                <a:gd name="connsiteY31" fmla="*/ 511175 h 2403475"/>
                <a:gd name="connsiteX32" fmla="*/ 1393825 w 1533525"/>
                <a:gd name="connsiteY32" fmla="*/ 558800 h 2403475"/>
                <a:gd name="connsiteX33" fmla="*/ 1339850 w 1533525"/>
                <a:gd name="connsiteY33" fmla="*/ 625475 h 2403475"/>
                <a:gd name="connsiteX34" fmla="*/ 1216025 w 1533525"/>
                <a:gd name="connsiteY34" fmla="*/ 866775 h 2403475"/>
                <a:gd name="connsiteX35" fmla="*/ 1063625 w 1533525"/>
                <a:gd name="connsiteY35" fmla="*/ 1136650 h 2403475"/>
                <a:gd name="connsiteX36" fmla="*/ 939800 w 1533525"/>
                <a:gd name="connsiteY36" fmla="*/ 1333500 h 2403475"/>
                <a:gd name="connsiteX37" fmla="*/ 812800 w 1533525"/>
                <a:gd name="connsiteY37" fmla="*/ 1530350 h 2403475"/>
                <a:gd name="connsiteX38" fmla="*/ 685800 w 1533525"/>
                <a:gd name="connsiteY38" fmla="*/ 1695450 h 2403475"/>
                <a:gd name="connsiteX39" fmla="*/ 479425 w 1533525"/>
                <a:gd name="connsiteY39" fmla="*/ 1939925 h 2403475"/>
                <a:gd name="connsiteX40" fmla="*/ 244475 w 1533525"/>
                <a:gd name="connsiteY40" fmla="*/ 2197100 h 2403475"/>
                <a:gd name="connsiteX41" fmla="*/ 104775 w 1533525"/>
                <a:gd name="connsiteY41" fmla="*/ 2346325 h 2403475"/>
                <a:gd name="connsiteX42" fmla="*/ 53975 w 1533525"/>
                <a:gd name="connsiteY42" fmla="*/ 2393950 h 2403475"/>
                <a:gd name="connsiteX43" fmla="*/ 31750 w 1533525"/>
                <a:gd name="connsiteY43" fmla="*/ 2403475 h 2403475"/>
                <a:gd name="connsiteX44" fmla="*/ 9525 w 1533525"/>
                <a:gd name="connsiteY44" fmla="*/ 2403475 h 2403475"/>
                <a:gd name="connsiteX45" fmla="*/ 3175 w 1533525"/>
                <a:gd name="connsiteY45" fmla="*/ 2400300 h 2403475"/>
                <a:gd name="connsiteX46" fmla="*/ 0 w 1533525"/>
                <a:gd name="connsiteY46" fmla="*/ 2390775 h 2403475"/>
                <a:gd name="connsiteX47" fmla="*/ 6350 w 1533525"/>
                <a:gd name="connsiteY47" fmla="*/ 2362200 h 2403475"/>
                <a:gd name="connsiteX48" fmla="*/ 34925 w 1533525"/>
                <a:gd name="connsiteY48" fmla="*/ 2317750 h 2403475"/>
                <a:gd name="connsiteX49" fmla="*/ 142875 w 1533525"/>
                <a:gd name="connsiteY49" fmla="*/ 2171700 h 2403475"/>
                <a:gd name="connsiteX50" fmla="*/ 254000 w 1533525"/>
                <a:gd name="connsiteY50" fmla="*/ 2016125 h 2403475"/>
                <a:gd name="connsiteX51" fmla="*/ 365125 w 1533525"/>
                <a:gd name="connsiteY51" fmla="*/ 1857375 h 2403475"/>
                <a:gd name="connsiteX52" fmla="*/ 495300 w 1533525"/>
                <a:gd name="connsiteY52" fmla="*/ 1666875 h 2403475"/>
                <a:gd name="connsiteX53" fmla="*/ 628650 w 1533525"/>
                <a:gd name="connsiteY53" fmla="*/ 1457325 h 2403475"/>
                <a:gd name="connsiteX54" fmla="*/ 774700 w 1533525"/>
                <a:gd name="connsiteY54" fmla="*/ 1196975 h 2403475"/>
                <a:gd name="connsiteX55" fmla="*/ 847725 w 1533525"/>
                <a:gd name="connsiteY55" fmla="*/ 1050925 h 240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33525" h="2403475">
                  <a:moveTo>
                    <a:pt x="847725" y="1050925"/>
                  </a:moveTo>
                  <a:lnTo>
                    <a:pt x="908050" y="920750"/>
                  </a:lnTo>
                  <a:lnTo>
                    <a:pt x="949325" y="828675"/>
                  </a:lnTo>
                  <a:lnTo>
                    <a:pt x="993775" y="727075"/>
                  </a:lnTo>
                  <a:lnTo>
                    <a:pt x="1044575" y="584200"/>
                  </a:lnTo>
                  <a:lnTo>
                    <a:pt x="1095375" y="425450"/>
                  </a:lnTo>
                  <a:lnTo>
                    <a:pt x="1127125" y="301625"/>
                  </a:lnTo>
                  <a:lnTo>
                    <a:pt x="1143000" y="234950"/>
                  </a:lnTo>
                  <a:lnTo>
                    <a:pt x="1149350" y="196850"/>
                  </a:lnTo>
                  <a:lnTo>
                    <a:pt x="1146175" y="174625"/>
                  </a:lnTo>
                  <a:lnTo>
                    <a:pt x="1127125" y="133350"/>
                  </a:lnTo>
                  <a:lnTo>
                    <a:pt x="1098550" y="92075"/>
                  </a:lnTo>
                  <a:lnTo>
                    <a:pt x="1073150" y="63500"/>
                  </a:lnTo>
                  <a:lnTo>
                    <a:pt x="1063625" y="57150"/>
                  </a:lnTo>
                  <a:lnTo>
                    <a:pt x="1057275" y="44450"/>
                  </a:lnTo>
                  <a:lnTo>
                    <a:pt x="1057275" y="25400"/>
                  </a:lnTo>
                  <a:lnTo>
                    <a:pt x="1060450" y="9525"/>
                  </a:lnTo>
                  <a:lnTo>
                    <a:pt x="1069975" y="0"/>
                  </a:lnTo>
                  <a:lnTo>
                    <a:pt x="1104900" y="3175"/>
                  </a:lnTo>
                  <a:lnTo>
                    <a:pt x="1203325" y="31750"/>
                  </a:lnTo>
                  <a:lnTo>
                    <a:pt x="1295400" y="73025"/>
                  </a:lnTo>
                  <a:lnTo>
                    <a:pt x="1327150" y="92075"/>
                  </a:lnTo>
                  <a:lnTo>
                    <a:pt x="1362075" y="133350"/>
                  </a:lnTo>
                  <a:lnTo>
                    <a:pt x="1431925" y="225425"/>
                  </a:lnTo>
                  <a:lnTo>
                    <a:pt x="1489075" y="307975"/>
                  </a:lnTo>
                  <a:lnTo>
                    <a:pt x="1520825" y="365125"/>
                  </a:lnTo>
                  <a:lnTo>
                    <a:pt x="1530350" y="393700"/>
                  </a:lnTo>
                  <a:lnTo>
                    <a:pt x="1533525" y="419100"/>
                  </a:lnTo>
                  <a:lnTo>
                    <a:pt x="1527175" y="438150"/>
                  </a:lnTo>
                  <a:lnTo>
                    <a:pt x="1517650" y="457200"/>
                  </a:lnTo>
                  <a:lnTo>
                    <a:pt x="1482725" y="485775"/>
                  </a:lnTo>
                  <a:lnTo>
                    <a:pt x="1438275" y="511175"/>
                  </a:lnTo>
                  <a:lnTo>
                    <a:pt x="1393825" y="558800"/>
                  </a:lnTo>
                  <a:lnTo>
                    <a:pt x="1339850" y="625475"/>
                  </a:lnTo>
                  <a:lnTo>
                    <a:pt x="1216025" y="866775"/>
                  </a:lnTo>
                  <a:lnTo>
                    <a:pt x="1063625" y="1136650"/>
                  </a:lnTo>
                  <a:lnTo>
                    <a:pt x="939800" y="1333500"/>
                  </a:lnTo>
                  <a:lnTo>
                    <a:pt x="812800" y="1530350"/>
                  </a:lnTo>
                  <a:lnTo>
                    <a:pt x="685800" y="1695450"/>
                  </a:lnTo>
                  <a:lnTo>
                    <a:pt x="479425" y="1939925"/>
                  </a:lnTo>
                  <a:lnTo>
                    <a:pt x="244475" y="2197100"/>
                  </a:lnTo>
                  <a:lnTo>
                    <a:pt x="104775" y="2346325"/>
                  </a:lnTo>
                  <a:lnTo>
                    <a:pt x="53975" y="2393950"/>
                  </a:lnTo>
                  <a:lnTo>
                    <a:pt x="31750" y="2403475"/>
                  </a:lnTo>
                  <a:lnTo>
                    <a:pt x="9525" y="2403475"/>
                  </a:lnTo>
                  <a:lnTo>
                    <a:pt x="3175" y="2400300"/>
                  </a:lnTo>
                  <a:lnTo>
                    <a:pt x="0" y="2390775"/>
                  </a:lnTo>
                  <a:lnTo>
                    <a:pt x="6350" y="2362200"/>
                  </a:lnTo>
                  <a:lnTo>
                    <a:pt x="34925" y="2317750"/>
                  </a:lnTo>
                  <a:lnTo>
                    <a:pt x="142875" y="2171700"/>
                  </a:lnTo>
                  <a:lnTo>
                    <a:pt x="254000" y="2016125"/>
                  </a:lnTo>
                  <a:lnTo>
                    <a:pt x="365125" y="1857375"/>
                  </a:lnTo>
                  <a:lnTo>
                    <a:pt x="495300" y="1666875"/>
                  </a:lnTo>
                  <a:lnTo>
                    <a:pt x="628650" y="1457325"/>
                  </a:lnTo>
                  <a:lnTo>
                    <a:pt x="774700" y="1196975"/>
                  </a:lnTo>
                  <a:lnTo>
                    <a:pt x="847725" y="10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52B340C-4692-D742-8396-F49FAD6A82D7}"/>
                </a:ext>
              </a:extLst>
            </p:cNvPr>
            <p:cNvSpPr/>
            <p:nvPr/>
          </p:nvSpPr>
          <p:spPr>
            <a:xfrm rot="16200000">
              <a:off x="2057400" y="4243388"/>
              <a:ext cx="2919413" cy="357187"/>
            </a:xfrm>
            <a:custGeom>
              <a:avLst/>
              <a:gdLst>
                <a:gd name="connsiteX0" fmla="*/ 1345406 w 2919413"/>
                <a:gd name="connsiteY0" fmla="*/ 107156 h 357187"/>
                <a:gd name="connsiteX1" fmla="*/ 1824038 w 2919413"/>
                <a:gd name="connsiteY1" fmla="*/ 126206 h 357187"/>
                <a:gd name="connsiteX2" fmla="*/ 2202656 w 2919413"/>
                <a:gd name="connsiteY2" fmla="*/ 142875 h 357187"/>
                <a:gd name="connsiteX3" fmla="*/ 2414588 w 2919413"/>
                <a:gd name="connsiteY3" fmla="*/ 150019 h 357187"/>
                <a:gd name="connsiteX4" fmla="*/ 2483644 w 2919413"/>
                <a:gd name="connsiteY4" fmla="*/ 152400 h 357187"/>
                <a:gd name="connsiteX5" fmla="*/ 2531269 w 2919413"/>
                <a:gd name="connsiteY5" fmla="*/ 154781 h 357187"/>
                <a:gd name="connsiteX6" fmla="*/ 2559844 w 2919413"/>
                <a:gd name="connsiteY6" fmla="*/ 152400 h 357187"/>
                <a:gd name="connsiteX7" fmla="*/ 2590800 w 2919413"/>
                <a:gd name="connsiteY7" fmla="*/ 152400 h 357187"/>
                <a:gd name="connsiteX8" fmla="*/ 2628900 w 2919413"/>
                <a:gd name="connsiteY8" fmla="*/ 142875 h 357187"/>
                <a:gd name="connsiteX9" fmla="*/ 2659856 w 2919413"/>
                <a:gd name="connsiteY9" fmla="*/ 130969 h 357187"/>
                <a:gd name="connsiteX10" fmla="*/ 2688431 w 2919413"/>
                <a:gd name="connsiteY10" fmla="*/ 114300 h 357187"/>
                <a:gd name="connsiteX11" fmla="*/ 2707481 w 2919413"/>
                <a:gd name="connsiteY11" fmla="*/ 95250 h 357187"/>
                <a:gd name="connsiteX12" fmla="*/ 2724150 w 2919413"/>
                <a:gd name="connsiteY12" fmla="*/ 66675 h 357187"/>
                <a:gd name="connsiteX13" fmla="*/ 2736056 w 2919413"/>
                <a:gd name="connsiteY13" fmla="*/ 19050 h 357187"/>
                <a:gd name="connsiteX14" fmla="*/ 2919413 w 2919413"/>
                <a:gd name="connsiteY14" fmla="*/ 138112 h 357187"/>
                <a:gd name="connsiteX15" fmla="*/ 2881313 w 2919413"/>
                <a:gd name="connsiteY15" fmla="*/ 197644 h 357187"/>
                <a:gd name="connsiteX16" fmla="*/ 2850356 w 2919413"/>
                <a:gd name="connsiteY16" fmla="*/ 235744 h 357187"/>
                <a:gd name="connsiteX17" fmla="*/ 2814638 w 2919413"/>
                <a:gd name="connsiteY17" fmla="*/ 271462 h 357187"/>
                <a:gd name="connsiteX18" fmla="*/ 2769394 w 2919413"/>
                <a:gd name="connsiteY18" fmla="*/ 307181 h 357187"/>
                <a:gd name="connsiteX19" fmla="*/ 2736056 w 2919413"/>
                <a:gd name="connsiteY19" fmla="*/ 330994 h 357187"/>
                <a:gd name="connsiteX20" fmla="*/ 2700338 w 2919413"/>
                <a:gd name="connsiteY20" fmla="*/ 347662 h 357187"/>
                <a:gd name="connsiteX21" fmla="*/ 2664619 w 2919413"/>
                <a:gd name="connsiteY21" fmla="*/ 357187 h 357187"/>
                <a:gd name="connsiteX22" fmla="*/ 2609850 w 2919413"/>
                <a:gd name="connsiteY22" fmla="*/ 357187 h 357187"/>
                <a:gd name="connsiteX23" fmla="*/ 2440781 w 2919413"/>
                <a:gd name="connsiteY23" fmla="*/ 352425 h 357187"/>
                <a:gd name="connsiteX24" fmla="*/ 2133600 w 2919413"/>
                <a:gd name="connsiteY24" fmla="*/ 345281 h 357187"/>
                <a:gd name="connsiteX25" fmla="*/ 1795463 w 2919413"/>
                <a:gd name="connsiteY25" fmla="*/ 338137 h 357187"/>
                <a:gd name="connsiteX26" fmla="*/ 1359694 w 2919413"/>
                <a:gd name="connsiteY26" fmla="*/ 326231 h 357187"/>
                <a:gd name="connsiteX27" fmla="*/ 962025 w 2919413"/>
                <a:gd name="connsiteY27" fmla="*/ 316706 h 357187"/>
                <a:gd name="connsiteX28" fmla="*/ 766763 w 2919413"/>
                <a:gd name="connsiteY28" fmla="*/ 314325 h 357187"/>
                <a:gd name="connsiteX29" fmla="*/ 585788 w 2919413"/>
                <a:gd name="connsiteY29" fmla="*/ 311944 h 357187"/>
                <a:gd name="connsiteX30" fmla="*/ 338138 w 2919413"/>
                <a:gd name="connsiteY30" fmla="*/ 311944 h 357187"/>
                <a:gd name="connsiteX31" fmla="*/ 221456 w 2919413"/>
                <a:gd name="connsiteY31" fmla="*/ 309562 h 357187"/>
                <a:gd name="connsiteX32" fmla="*/ 142875 w 2919413"/>
                <a:gd name="connsiteY32" fmla="*/ 300037 h 357187"/>
                <a:gd name="connsiteX33" fmla="*/ 64294 w 2919413"/>
                <a:gd name="connsiteY33" fmla="*/ 280987 h 357187"/>
                <a:gd name="connsiteX34" fmla="*/ 42863 w 2919413"/>
                <a:gd name="connsiteY34" fmla="*/ 271462 h 357187"/>
                <a:gd name="connsiteX35" fmla="*/ 21431 w 2919413"/>
                <a:gd name="connsiteY35" fmla="*/ 250031 h 357187"/>
                <a:gd name="connsiteX36" fmla="*/ 7144 w 2919413"/>
                <a:gd name="connsiteY36" fmla="*/ 223837 h 357187"/>
                <a:gd name="connsiteX37" fmla="*/ 0 w 2919413"/>
                <a:gd name="connsiteY37" fmla="*/ 200025 h 357187"/>
                <a:gd name="connsiteX38" fmla="*/ 2381 w 2919413"/>
                <a:gd name="connsiteY38" fmla="*/ 169069 h 357187"/>
                <a:gd name="connsiteX39" fmla="*/ 11906 w 2919413"/>
                <a:gd name="connsiteY39" fmla="*/ 138112 h 357187"/>
                <a:gd name="connsiteX40" fmla="*/ 35719 w 2919413"/>
                <a:gd name="connsiteY40" fmla="*/ 114300 h 357187"/>
                <a:gd name="connsiteX41" fmla="*/ 80963 w 2919413"/>
                <a:gd name="connsiteY41" fmla="*/ 85725 h 357187"/>
                <a:gd name="connsiteX42" fmla="*/ 135731 w 2919413"/>
                <a:gd name="connsiteY42" fmla="*/ 61912 h 357187"/>
                <a:gd name="connsiteX43" fmla="*/ 204788 w 2919413"/>
                <a:gd name="connsiteY43" fmla="*/ 45244 h 357187"/>
                <a:gd name="connsiteX44" fmla="*/ 266700 w 2919413"/>
                <a:gd name="connsiteY44" fmla="*/ 30956 h 357187"/>
                <a:gd name="connsiteX45" fmla="*/ 376238 w 2919413"/>
                <a:gd name="connsiteY45" fmla="*/ 9525 h 357187"/>
                <a:gd name="connsiteX46" fmla="*/ 469106 w 2919413"/>
                <a:gd name="connsiteY46" fmla="*/ 0 h 357187"/>
                <a:gd name="connsiteX47" fmla="*/ 542925 w 2919413"/>
                <a:gd name="connsiteY47" fmla="*/ 0 h 357187"/>
                <a:gd name="connsiteX48" fmla="*/ 578644 w 2919413"/>
                <a:gd name="connsiteY48" fmla="*/ 9525 h 357187"/>
                <a:gd name="connsiteX49" fmla="*/ 633413 w 2919413"/>
                <a:gd name="connsiteY49" fmla="*/ 28575 h 357187"/>
                <a:gd name="connsiteX50" fmla="*/ 740569 w 2919413"/>
                <a:gd name="connsiteY50" fmla="*/ 57150 h 357187"/>
                <a:gd name="connsiteX51" fmla="*/ 859631 w 2919413"/>
                <a:gd name="connsiteY51" fmla="*/ 78581 h 357187"/>
                <a:gd name="connsiteX52" fmla="*/ 931069 w 2919413"/>
                <a:gd name="connsiteY52" fmla="*/ 88106 h 357187"/>
                <a:gd name="connsiteX53" fmla="*/ 1092994 w 2919413"/>
                <a:gd name="connsiteY53" fmla="*/ 95250 h 357187"/>
                <a:gd name="connsiteX54" fmla="*/ 1295400 w 2919413"/>
                <a:gd name="connsiteY54" fmla="*/ 104775 h 357187"/>
                <a:gd name="connsiteX55" fmla="*/ 1345406 w 2919413"/>
                <a:gd name="connsiteY55" fmla="*/ 1071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19413" h="357187">
                  <a:moveTo>
                    <a:pt x="1345406" y="107156"/>
                  </a:moveTo>
                  <a:lnTo>
                    <a:pt x="1824038" y="126206"/>
                  </a:lnTo>
                  <a:lnTo>
                    <a:pt x="2202656" y="142875"/>
                  </a:lnTo>
                  <a:lnTo>
                    <a:pt x="2414588" y="150019"/>
                  </a:lnTo>
                  <a:lnTo>
                    <a:pt x="2483644" y="152400"/>
                  </a:lnTo>
                  <a:lnTo>
                    <a:pt x="2531269" y="154781"/>
                  </a:lnTo>
                  <a:lnTo>
                    <a:pt x="2559844" y="152400"/>
                  </a:lnTo>
                  <a:lnTo>
                    <a:pt x="2590800" y="152400"/>
                  </a:lnTo>
                  <a:lnTo>
                    <a:pt x="2628900" y="142875"/>
                  </a:lnTo>
                  <a:lnTo>
                    <a:pt x="2659856" y="130969"/>
                  </a:lnTo>
                  <a:lnTo>
                    <a:pt x="2688431" y="114300"/>
                  </a:lnTo>
                  <a:lnTo>
                    <a:pt x="2707481" y="95250"/>
                  </a:lnTo>
                  <a:lnTo>
                    <a:pt x="2724150" y="66675"/>
                  </a:lnTo>
                  <a:lnTo>
                    <a:pt x="2736056" y="19050"/>
                  </a:lnTo>
                  <a:lnTo>
                    <a:pt x="2919413" y="138112"/>
                  </a:lnTo>
                  <a:lnTo>
                    <a:pt x="2881313" y="197644"/>
                  </a:lnTo>
                  <a:lnTo>
                    <a:pt x="2850356" y="235744"/>
                  </a:lnTo>
                  <a:lnTo>
                    <a:pt x="2814638" y="271462"/>
                  </a:lnTo>
                  <a:lnTo>
                    <a:pt x="2769394" y="307181"/>
                  </a:lnTo>
                  <a:lnTo>
                    <a:pt x="2736056" y="330994"/>
                  </a:lnTo>
                  <a:lnTo>
                    <a:pt x="2700338" y="347662"/>
                  </a:lnTo>
                  <a:lnTo>
                    <a:pt x="2664619" y="357187"/>
                  </a:lnTo>
                  <a:lnTo>
                    <a:pt x="2609850" y="357187"/>
                  </a:lnTo>
                  <a:lnTo>
                    <a:pt x="2440781" y="352425"/>
                  </a:lnTo>
                  <a:lnTo>
                    <a:pt x="2133600" y="345281"/>
                  </a:lnTo>
                  <a:lnTo>
                    <a:pt x="1795463" y="338137"/>
                  </a:lnTo>
                  <a:lnTo>
                    <a:pt x="1359694" y="326231"/>
                  </a:lnTo>
                  <a:lnTo>
                    <a:pt x="962025" y="316706"/>
                  </a:lnTo>
                  <a:lnTo>
                    <a:pt x="766763" y="314325"/>
                  </a:lnTo>
                  <a:lnTo>
                    <a:pt x="585788" y="311944"/>
                  </a:lnTo>
                  <a:lnTo>
                    <a:pt x="338138" y="311944"/>
                  </a:lnTo>
                  <a:lnTo>
                    <a:pt x="221456" y="309562"/>
                  </a:lnTo>
                  <a:lnTo>
                    <a:pt x="142875" y="300037"/>
                  </a:lnTo>
                  <a:lnTo>
                    <a:pt x="64294" y="280987"/>
                  </a:lnTo>
                  <a:lnTo>
                    <a:pt x="42863" y="271462"/>
                  </a:lnTo>
                  <a:lnTo>
                    <a:pt x="21431" y="250031"/>
                  </a:lnTo>
                  <a:lnTo>
                    <a:pt x="7144" y="223837"/>
                  </a:lnTo>
                  <a:lnTo>
                    <a:pt x="0" y="200025"/>
                  </a:lnTo>
                  <a:lnTo>
                    <a:pt x="2381" y="169069"/>
                  </a:lnTo>
                  <a:lnTo>
                    <a:pt x="11906" y="138112"/>
                  </a:lnTo>
                  <a:lnTo>
                    <a:pt x="35719" y="114300"/>
                  </a:lnTo>
                  <a:lnTo>
                    <a:pt x="80963" y="85725"/>
                  </a:lnTo>
                  <a:lnTo>
                    <a:pt x="135731" y="61912"/>
                  </a:lnTo>
                  <a:lnTo>
                    <a:pt x="204788" y="45244"/>
                  </a:lnTo>
                  <a:lnTo>
                    <a:pt x="266700" y="30956"/>
                  </a:lnTo>
                  <a:lnTo>
                    <a:pt x="376238" y="9525"/>
                  </a:lnTo>
                  <a:lnTo>
                    <a:pt x="469106" y="0"/>
                  </a:lnTo>
                  <a:lnTo>
                    <a:pt x="542925" y="0"/>
                  </a:lnTo>
                  <a:lnTo>
                    <a:pt x="578644" y="9525"/>
                  </a:lnTo>
                  <a:lnTo>
                    <a:pt x="633413" y="28575"/>
                  </a:lnTo>
                  <a:lnTo>
                    <a:pt x="740569" y="57150"/>
                  </a:lnTo>
                  <a:lnTo>
                    <a:pt x="859631" y="78581"/>
                  </a:lnTo>
                  <a:lnTo>
                    <a:pt x="931069" y="88106"/>
                  </a:lnTo>
                  <a:lnTo>
                    <a:pt x="1092994" y="95250"/>
                  </a:lnTo>
                  <a:lnTo>
                    <a:pt x="1295400" y="104775"/>
                  </a:lnTo>
                  <a:lnTo>
                    <a:pt x="134540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FB1D012-092D-1446-927E-9D886117A17F}"/>
                </a:ext>
              </a:extLst>
            </p:cNvPr>
            <p:cNvSpPr/>
            <p:nvPr/>
          </p:nvSpPr>
          <p:spPr>
            <a:xfrm>
              <a:off x="4413250" y="2716213"/>
              <a:ext cx="2738438" cy="1436687"/>
            </a:xfrm>
            <a:custGeom>
              <a:avLst/>
              <a:gdLst>
                <a:gd name="connsiteX0" fmla="*/ 800100 w 2738438"/>
                <a:gd name="connsiteY0" fmla="*/ 228600 h 1435894"/>
                <a:gd name="connsiteX1" fmla="*/ 402432 w 2738438"/>
                <a:gd name="connsiteY1" fmla="*/ 273844 h 1435894"/>
                <a:gd name="connsiteX2" fmla="*/ 0 w 2738438"/>
                <a:gd name="connsiteY2" fmla="*/ 319088 h 1435894"/>
                <a:gd name="connsiteX3" fmla="*/ 33338 w 2738438"/>
                <a:gd name="connsiteY3" fmla="*/ 492919 h 1435894"/>
                <a:gd name="connsiteX4" fmla="*/ 371475 w 2738438"/>
                <a:gd name="connsiteY4" fmla="*/ 457200 h 1435894"/>
                <a:gd name="connsiteX5" fmla="*/ 754857 w 2738438"/>
                <a:gd name="connsiteY5" fmla="*/ 411957 h 1435894"/>
                <a:gd name="connsiteX6" fmla="*/ 1076325 w 2738438"/>
                <a:gd name="connsiteY6" fmla="*/ 376238 h 1435894"/>
                <a:gd name="connsiteX7" fmla="*/ 1293019 w 2738438"/>
                <a:gd name="connsiteY7" fmla="*/ 359569 h 1435894"/>
                <a:gd name="connsiteX8" fmla="*/ 1583532 w 2738438"/>
                <a:gd name="connsiteY8" fmla="*/ 323850 h 1435894"/>
                <a:gd name="connsiteX9" fmla="*/ 2009775 w 2738438"/>
                <a:gd name="connsiteY9" fmla="*/ 271463 h 1435894"/>
                <a:gd name="connsiteX10" fmla="*/ 2247900 w 2738438"/>
                <a:gd name="connsiteY10" fmla="*/ 245269 h 1435894"/>
                <a:gd name="connsiteX11" fmla="*/ 2269332 w 2738438"/>
                <a:gd name="connsiteY11" fmla="*/ 245269 h 1435894"/>
                <a:gd name="connsiteX12" fmla="*/ 2293144 w 2738438"/>
                <a:gd name="connsiteY12" fmla="*/ 247650 h 1435894"/>
                <a:gd name="connsiteX13" fmla="*/ 2314575 w 2738438"/>
                <a:gd name="connsiteY13" fmla="*/ 254794 h 1435894"/>
                <a:gd name="connsiteX14" fmla="*/ 2336007 w 2738438"/>
                <a:gd name="connsiteY14" fmla="*/ 269082 h 1435894"/>
                <a:gd name="connsiteX15" fmla="*/ 2347913 w 2738438"/>
                <a:gd name="connsiteY15" fmla="*/ 283369 h 1435894"/>
                <a:gd name="connsiteX16" fmla="*/ 2355057 w 2738438"/>
                <a:gd name="connsiteY16" fmla="*/ 300038 h 1435894"/>
                <a:gd name="connsiteX17" fmla="*/ 2359819 w 2738438"/>
                <a:gd name="connsiteY17" fmla="*/ 319088 h 1435894"/>
                <a:gd name="connsiteX18" fmla="*/ 2364582 w 2738438"/>
                <a:gd name="connsiteY18" fmla="*/ 352425 h 1435894"/>
                <a:gd name="connsiteX19" fmla="*/ 2345532 w 2738438"/>
                <a:gd name="connsiteY19" fmla="*/ 426244 h 1435894"/>
                <a:gd name="connsiteX20" fmla="*/ 2255044 w 2738438"/>
                <a:gd name="connsiteY20" fmla="*/ 809625 h 1435894"/>
                <a:gd name="connsiteX21" fmla="*/ 2178844 w 2738438"/>
                <a:gd name="connsiteY21" fmla="*/ 1126332 h 1435894"/>
                <a:gd name="connsiteX22" fmla="*/ 2097882 w 2738438"/>
                <a:gd name="connsiteY22" fmla="*/ 1278732 h 1435894"/>
                <a:gd name="connsiteX23" fmla="*/ 2105025 w 2738438"/>
                <a:gd name="connsiteY23" fmla="*/ 1309688 h 1435894"/>
                <a:gd name="connsiteX24" fmla="*/ 2124075 w 2738438"/>
                <a:gd name="connsiteY24" fmla="*/ 1357313 h 1435894"/>
                <a:gd name="connsiteX25" fmla="*/ 2140744 w 2738438"/>
                <a:gd name="connsiteY25" fmla="*/ 1383507 h 1435894"/>
                <a:gd name="connsiteX26" fmla="*/ 2159794 w 2738438"/>
                <a:gd name="connsiteY26" fmla="*/ 1407319 h 1435894"/>
                <a:gd name="connsiteX27" fmla="*/ 2183607 w 2738438"/>
                <a:gd name="connsiteY27" fmla="*/ 1423988 h 1435894"/>
                <a:gd name="connsiteX28" fmla="*/ 2205038 w 2738438"/>
                <a:gd name="connsiteY28" fmla="*/ 1433513 h 1435894"/>
                <a:gd name="connsiteX29" fmla="*/ 2231232 w 2738438"/>
                <a:gd name="connsiteY29" fmla="*/ 1435894 h 1435894"/>
                <a:gd name="connsiteX30" fmla="*/ 2257425 w 2738438"/>
                <a:gd name="connsiteY30" fmla="*/ 1423988 h 1435894"/>
                <a:gd name="connsiteX31" fmla="*/ 2278857 w 2738438"/>
                <a:gd name="connsiteY31" fmla="*/ 1407319 h 1435894"/>
                <a:gd name="connsiteX32" fmla="*/ 2305050 w 2738438"/>
                <a:gd name="connsiteY32" fmla="*/ 1383507 h 1435894"/>
                <a:gd name="connsiteX33" fmla="*/ 2316957 w 2738438"/>
                <a:gd name="connsiteY33" fmla="*/ 1366838 h 1435894"/>
                <a:gd name="connsiteX34" fmla="*/ 2369344 w 2738438"/>
                <a:gd name="connsiteY34" fmla="*/ 1226344 h 1435894"/>
                <a:gd name="connsiteX35" fmla="*/ 2424113 w 2738438"/>
                <a:gd name="connsiteY35" fmla="*/ 1076325 h 1435894"/>
                <a:gd name="connsiteX36" fmla="*/ 2497932 w 2738438"/>
                <a:gd name="connsiteY36" fmla="*/ 876300 h 1435894"/>
                <a:gd name="connsiteX37" fmla="*/ 2559844 w 2738438"/>
                <a:gd name="connsiteY37" fmla="*/ 704850 h 1435894"/>
                <a:gd name="connsiteX38" fmla="*/ 2619375 w 2738438"/>
                <a:gd name="connsiteY38" fmla="*/ 545307 h 1435894"/>
                <a:gd name="connsiteX39" fmla="*/ 2650332 w 2738438"/>
                <a:gd name="connsiteY39" fmla="*/ 461963 h 1435894"/>
                <a:gd name="connsiteX40" fmla="*/ 2659857 w 2738438"/>
                <a:gd name="connsiteY40" fmla="*/ 442913 h 1435894"/>
                <a:gd name="connsiteX41" fmla="*/ 2678907 w 2738438"/>
                <a:gd name="connsiteY41" fmla="*/ 419100 h 1435894"/>
                <a:gd name="connsiteX42" fmla="*/ 2707482 w 2738438"/>
                <a:gd name="connsiteY42" fmla="*/ 390525 h 1435894"/>
                <a:gd name="connsiteX43" fmla="*/ 2731294 w 2738438"/>
                <a:gd name="connsiteY43" fmla="*/ 350044 h 1435894"/>
                <a:gd name="connsiteX44" fmla="*/ 2738438 w 2738438"/>
                <a:gd name="connsiteY44" fmla="*/ 311944 h 1435894"/>
                <a:gd name="connsiteX45" fmla="*/ 2738438 w 2738438"/>
                <a:gd name="connsiteY45" fmla="*/ 292894 h 1435894"/>
                <a:gd name="connsiteX46" fmla="*/ 2726532 w 2738438"/>
                <a:gd name="connsiteY46" fmla="*/ 266700 h 1435894"/>
                <a:gd name="connsiteX47" fmla="*/ 2676525 w 2738438"/>
                <a:gd name="connsiteY47" fmla="*/ 216694 h 1435894"/>
                <a:gd name="connsiteX48" fmla="*/ 2595563 w 2738438"/>
                <a:gd name="connsiteY48" fmla="*/ 145257 h 1435894"/>
                <a:gd name="connsiteX49" fmla="*/ 2521744 w 2738438"/>
                <a:gd name="connsiteY49" fmla="*/ 92869 h 1435894"/>
                <a:gd name="connsiteX50" fmla="*/ 2436019 w 2738438"/>
                <a:gd name="connsiteY50" fmla="*/ 45244 h 1435894"/>
                <a:gd name="connsiteX51" fmla="*/ 2355057 w 2738438"/>
                <a:gd name="connsiteY51" fmla="*/ 4763 h 1435894"/>
                <a:gd name="connsiteX52" fmla="*/ 2336007 w 2738438"/>
                <a:gd name="connsiteY52" fmla="*/ 0 h 1435894"/>
                <a:gd name="connsiteX53" fmla="*/ 2319338 w 2738438"/>
                <a:gd name="connsiteY53" fmla="*/ 4763 h 1435894"/>
                <a:gd name="connsiteX54" fmla="*/ 2219325 w 2738438"/>
                <a:gd name="connsiteY54" fmla="*/ 40482 h 1435894"/>
                <a:gd name="connsiteX55" fmla="*/ 2140744 w 2738438"/>
                <a:gd name="connsiteY55" fmla="*/ 64294 h 1435894"/>
                <a:gd name="connsiteX56" fmla="*/ 2064544 w 2738438"/>
                <a:gd name="connsiteY56" fmla="*/ 76200 h 1435894"/>
                <a:gd name="connsiteX57" fmla="*/ 1721644 w 2738438"/>
                <a:gd name="connsiteY57" fmla="*/ 121444 h 1435894"/>
                <a:gd name="connsiteX58" fmla="*/ 1283494 w 2738438"/>
                <a:gd name="connsiteY58" fmla="*/ 180975 h 1435894"/>
                <a:gd name="connsiteX59" fmla="*/ 957263 w 2738438"/>
                <a:gd name="connsiteY59" fmla="*/ 209550 h 1435894"/>
                <a:gd name="connsiteX60" fmla="*/ 800100 w 2738438"/>
                <a:gd name="connsiteY60" fmla="*/ 228600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38438" h="1435894">
                  <a:moveTo>
                    <a:pt x="800100" y="228600"/>
                  </a:moveTo>
                  <a:lnTo>
                    <a:pt x="402432" y="273844"/>
                  </a:lnTo>
                  <a:lnTo>
                    <a:pt x="0" y="319088"/>
                  </a:lnTo>
                  <a:lnTo>
                    <a:pt x="33338" y="492919"/>
                  </a:lnTo>
                  <a:lnTo>
                    <a:pt x="371475" y="457200"/>
                  </a:lnTo>
                  <a:lnTo>
                    <a:pt x="754857" y="411957"/>
                  </a:lnTo>
                  <a:lnTo>
                    <a:pt x="1076325" y="376238"/>
                  </a:lnTo>
                  <a:lnTo>
                    <a:pt x="1293019" y="359569"/>
                  </a:lnTo>
                  <a:lnTo>
                    <a:pt x="1583532" y="323850"/>
                  </a:lnTo>
                  <a:lnTo>
                    <a:pt x="2009775" y="271463"/>
                  </a:lnTo>
                  <a:lnTo>
                    <a:pt x="2247900" y="245269"/>
                  </a:lnTo>
                  <a:lnTo>
                    <a:pt x="2269332" y="245269"/>
                  </a:lnTo>
                  <a:lnTo>
                    <a:pt x="2293144" y="247650"/>
                  </a:lnTo>
                  <a:lnTo>
                    <a:pt x="2314575" y="254794"/>
                  </a:lnTo>
                  <a:lnTo>
                    <a:pt x="2336007" y="269082"/>
                  </a:lnTo>
                  <a:lnTo>
                    <a:pt x="2347913" y="283369"/>
                  </a:lnTo>
                  <a:lnTo>
                    <a:pt x="2355057" y="300038"/>
                  </a:lnTo>
                  <a:lnTo>
                    <a:pt x="2359819" y="319088"/>
                  </a:lnTo>
                  <a:lnTo>
                    <a:pt x="2364582" y="352425"/>
                  </a:lnTo>
                  <a:lnTo>
                    <a:pt x="2345532" y="426244"/>
                  </a:lnTo>
                  <a:lnTo>
                    <a:pt x="2255044" y="809625"/>
                  </a:lnTo>
                  <a:lnTo>
                    <a:pt x="2178844" y="1126332"/>
                  </a:lnTo>
                  <a:lnTo>
                    <a:pt x="2097882" y="1278732"/>
                  </a:lnTo>
                  <a:lnTo>
                    <a:pt x="2105025" y="1309688"/>
                  </a:lnTo>
                  <a:lnTo>
                    <a:pt x="2124075" y="1357313"/>
                  </a:lnTo>
                  <a:lnTo>
                    <a:pt x="2140744" y="1383507"/>
                  </a:lnTo>
                  <a:lnTo>
                    <a:pt x="2159794" y="1407319"/>
                  </a:lnTo>
                  <a:lnTo>
                    <a:pt x="2183607" y="1423988"/>
                  </a:lnTo>
                  <a:lnTo>
                    <a:pt x="2205038" y="1433513"/>
                  </a:lnTo>
                  <a:lnTo>
                    <a:pt x="2231232" y="1435894"/>
                  </a:lnTo>
                  <a:lnTo>
                    <a:pt x="2257425" y="1423988"/>
                  </a:lnTo>
                  <a:lnTo>
                    <a:pt x="2278857" y="1407319"/>
                  </a:lnTo>
                  <a:lnTo>
                    <a:pt x="2305050" y="1383507"/>
                  </a:lnTo>
                  <a:lnTo>
                    <a:pt x="2316957" y="1366838"/>
                  </a:lnTo>
                  <a:lnTo>
                    <a:pt x="2369344" y="1226344"/>
                  </a:lnTo>
                  <a:lnTo>
                    <a:pt x="2424113" y="1076325"/>
                  </a:lnTo>
                  <a:lnTo>
                    <a:pt x="2497932" y="876300"/>
                  </a:lnTo>
                  <a:lnTo>
                    <a:pt x="2559844" y="704850"/>
                  </a:lnTo>
                  <a:lnTo>
                    <a:pt x="2619375" y="545307"/>
                  </a:lnTo>
                  <a:lnTo>
                    <a:pt x="2650332" y="461963"/>
                  </a:lnTo>
                  <a:lnTo>
                    <a:pt x="2659857" y="442913"/>
                  </a:lnTo>
                  <a:lnTo>
                    <a:pt x="2678907" y="419100"/>
                  </a:lnTo>
                  <a:lnTo>
                    <a:pt x="2707482" y="390525"/>
                  </a:lnTo>
                  <a:lnTo>
                    <a:pt x="2731294" y="350044"/>
                  </a:lnTo>
                  <a:lnTo>
                    <a:pt x="2738438" y="311944"/>
                  </a:lnTo>
                  <a:lnTo>
                    <a:pt x="2738438" y="292894"/>
                  </a:lnTo>
                  <a:lnTo>
                    <a:pt x="2726532" y="266700"/>
                  </a:lnTo>
                  <a:lnTo>
                    <a:pt x="2676525" y="216694"/>
                  </a:lnTo>
                  <a:lnTo>
                    <a:pt x="2595563" y="145257"/>
                  </a:lnTo>
                  <a:lnTo>
                    <a:pt x="2521744" y="92869"/>
                  </a:lnTo>
                  <a:lnTo>
                    <a:pt x="2436019" y="45244"/>
                  </a:lnTo>
                  <a:lnTo>
                    <a:pt x="2355057" y="4763"/>
                  </a:lnTo>
                  <a:lnTo>
                    <a:pt x="2336007" y="0"/>
                  </a:lnTo>
                  <a:lnTo>
                    <a:pt x="2319338" y="4763"/>
                  </a:lnTo>
                  <a:lnTo>
                    <a:pt x="2219325" y="40482"/>
                  </a:lnTo>
                  <a:lnTo>
                    <a:pt x="2140744" y="64294"/>
                  </a:lnTo>
                  <a:lnTo>
                    <a:pt x="2064544" y="76200"/>
                  </a:lnTo>
                  <a:lnTo>
                    <a:pt x="1721644" y="121444"/>
                  </a:lnTo>
                  <a:lnTo>
                    <a:pt x="1283494" y="180975"/>
                  </a:lnTo>
                  <a:lnTo>
                    <a:pt x="957263" y="209550"/>
                  </a:lnTo>
                  <a:lnTo>
                    <a:pt x="8001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095DC6A-6768-5143-9A3D-306B51A5660D}"/>
                </a:ext>
              </a:extLst>
            </p:cNvPr>
            <p:cNvSpPr/>
            <p:nvPr/>
          </p:nvSpPr>
          <p:spPr>
            <a:xfrm>
              <a:off x="4527550" y="3763963"/>
              <a:ext cx="2116138" cy="428625"/>
            </a:xfrm>
            <a:custGeom>
              <a:avLst/>
              <a:gdLst>
                <a:gd name="connsiteX0" fmla="*/ 788194 w 2116932"/>
                <a:gd name="connsiteY0" fmla="*/ 176213 h 428625"/>
                <a:gd name="connsiteX1" fmla="*/ 957263 w 2116932"/>
                <a:gd name="connsiteY1" fmla="*/ 152400 h 428625"/>
                <a:gd name="connsiteX2" fmla="*/ 1176338 w 2116932"/>
                <a:gd name="connsiteY2" fmla="*/ 116682 h 428625"/>
                <a:gd name="connsiteX3" fmla="*/ 1402557 w 2116932"/>
                <a:gd name="connsiteY3" fmla="*/ 90488 h 428625"/>
                <a:gd name="connsiteX4" fmla="*/ 1571625 w 2116932"/>
                <a:gd name="connsiteY4" fmla="*/ 61913 h 428625"/>
                <a:gd name="connsiteX5" fmla="*/ 1743075 w 2116932"/>
                <a:gd name="connsiteY5" fmla="*/ 30957 h 428625"/>
                <a:gd name="connsiteX6" fmla="*/ 1885950 w 2116932"/>
                <a:gd name="connsiteY6" fmla="*/ 0 h 428625"/>
                <a:gd name="connsiteX7" fmla="*/ 1895475 w 2116932"/>
                <a:gd name="connsiteY7" fmla="*/ 2382 h 428625"/>
                <a:gd name="connsiteX8" fmla="*/ 1935957 w 2116932"/>
                <a:gd name="connsiteY8" fmla="*/ 16669 h 428625"/>
                <a:gd name="connsiteX9" fmla="*/ 1974057 w 2116932"/>
                <a:gd name="connsiteY9" fmla="*/ 28575 h 428625"/>
                <a:gd name="connsiteX10" fmla="*/ 2009775 w 2116932"/>
                <a:gd name="connsiteY10" fmla="*/ 38100 h 428625"/>
                <a:gd name="connsiteX11" fmla="*/ 2057400 w 2116932"/>
                <a:gd name="connsiteY11" fmla="*/ 45244 h 428625"/>
                <a:gd name="connsiteX12" fmla="*/ 2102644 w 2116932"/>
                <a:gd name="connsiteY12" fmla="*/ 47625 h 428625"/>
                <a:gd name="connsiteX13" fmla="*/ 2116932 w 2116932"/>
                <a:gd name="connsiteY13" fmla="*/ 47625 h 428625"/>
                <a:gd name="connsiteX14" fmla="*/ 2016919 w 2116932"/>
                <a:gd name="connsiteY14" fmla="*/ 314325 h 428625"/>
                <a:gd name="connsiteX15" fmla="*/ 2002632 w 2116932"/>
                <a:gd name="connsiteY15" fmla="*/ 285750 h 428625"/>
                <a:gd name="connsiteX16" fmla="*/ 1981200 w 2116932"/>
                <a:gd name="connsiteY16" fmla="*/ 226219 h 428625"/>
                <a:gd name="connsiteX17" fmla="*/ 1921669 w 2116932"/>
                <a:gd name="connsiteY17" fmla="*/ 223838 h 428625"/>
                <a:gd name="connsiteX18" fmla="*/ 1802607 w 2116932"/>
                <a:gd name="connsiteY18" fmla="*/ 226219 h 428625"/>
                <a:gd name="connsiteX19" fmla="*/ 1633538 w 2116932"/>
                <a:gd name="connsiteY19" fmla="*/ 233363 h 428625"/>
                <a:gd name="connsiteX20" fmla="*/ 1478757 w 2116932"/>
                <a:gd name="connsiteY20" fmla="*/ 245269 h 428625"/>
                <a:gd name="connsiteX21" fmla="*/ 1323975 w 2116932"/>
                <a:gd name="connsiteY21" fmla="*/ 266700 h 428625"/>
                <a:gd name="connsiteX22" fmla="*/ 1176338 w 2116932"/>
                <a:gd name="connsiteY22" fmla="*/ 295275 h 428625"/>
                <a:gd name="connsiteX23" fmla="*/ 888207 w 2116932"/>
                <a:gd name="connsiteY23" fmla="*/ 316707 h 428625"/>
                <a:gd name="connsiteX24" fmla="*/ 671513 w 2116932"/>
                <a:gd name="connsiteY24" fmla="*/ 340519 h 428625"/>
                <a:gd name="connsiteX25" fmla="*/ 388144 w 2116932"/>
                <a:gd name="connsiteY25" fmla="*/ 373857 h 428625"/>
                <a:gd name="connsiteX26" fmla="*/ 147638 w 2116932"/>
                <a:gd name="connsiteY26" fmla="*/ 407194 h 428625"/>
                <a:gd name="connsiteX27" fmla="*/ 2382 w 2116932"/>
                <a:gd name="connsiteY27" fmla="*/ 428625 h 428625"/>
                <a:gd name="connsiteX28" fmla="*/ 0 w 2116932"/>
                <a:gd name="connsiteY28" fmla="*/ 273844 h 428625"/>
                <a:gd name="connsiteX29" fmla="*/ 361950 w 2116932"/>
                <a:gd name="connsiteY29" fmla="*/ 233363 h 428625"/>
                <a:gd name="connsiteX30" fmla="*/ 683419 w 2116932"/>
                <a:gd name="connsiteY30" fmla="*/ 192882 h 428625"/>
                <a:gd name="connsiteX31" fmla="*/ 788194 w 2116932"/>
                <a:gd name="connsiteY31" fmla="*/ 1762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6932" h="428625">
                  <a:moveTo>
                    <a:pt x="788194" y="176213"/>
                  </a:moveTo>
                  <a:lnTo>
                    <a:pt x="957263" y="152400"/>
                  </a:lnTo>
                  <a:lnTo>
                    <a:pt x="1176338" y="116682"/>
                  </a:lnTo>
                  <a:lnTo>
                    <a:pt x="1402557" y="90488"/>
                  </a:lnTo>
                  <a:lnTo>
                    <a:pt x="1571625" y="61913"/>
                  </a:lnTo>
                  <a:lnTo>
                    <a:pt x="1743075" y="30957"/>
                  </a:lnTo>
                  <a:lnTo>
                    <a:pt x="1885950" y="0"/>
                  </a:lnTo>
                  <a:lnTo>
                    <a:pt x="1895475" y="2382"/>
                  </a:lnTo>
                  <a:lnTo>
                    <a:pt x="1935957" y="16669"/>
                  </a:lnTo>
                  <a:lnTo>
                    <a:pt x="1974057" y="28575"/>
                  </a:lnTo>
                  <a:lnTo>
                    <a:pt x="2009775" y="38100"/>
                  </a:lnTo>
                  <a:lnTo>
                    <a:pt x="2057400" y="45244"/>
                  </a:lnTo>
                  <a:lnTo>
                    <a:pt x="2102644" y="47625"/>
                  </a:lnTo>
                  <a:lnTo>
                    <a:pt x="2116932" y="47625"/>
                  </a:lnTo>
                  <a:lnTo>
                    <a:pt x="2016919" y="314325"/>
                  </a:lnTo>
                  <a:lnTo>
                    <a:pt x="2002632" y="285750"/>
                  </a:lnTo>
                  <a:lnTo>
                    <a:pt x="1981200" y="226219"/>
                  </a:lnTo>
                  <a:lnTo>
                    <a:pt x="1921669" y="223838"/>
                  </a:lnTo>
                  <a:lnTo>
                    <a:pt x="1802607" y="226219"/>
                  </a:lnTo>
                  <a:lnTo>
                    <a:pt x="1633538" y="233363"/>
                  </a:lnTo>
                  <a:lnTo>
                    <a:pt x="1478757" y="245269"/>
                  </a:lnTo>
                  <a:lnTo>
                    <a:pt x="1323975" y="266700"/>
                  </a:lnTo>
                  <a:lnTo>
                    <a:pt x="1176338" y="295275"/>
                  </a:lnTo>
                  <a:lnTo>
                    <a:pt x="888207" y="316707"/>
                  </a:lnTo>
                  <a:lnTo>
                    <a:pt x="671513" y="340519"/>
                  </a:lnTo>
                  <a:lnTo>
                    <a:pt x="388144" y="373857"/>
                  </a:lnTo>
                  <a:lnTo>
                    <a:pt x="147638" y="407194"/>
                  </a:lnTo>
                  <a:lnTo>
                    <a:pt x="2382" y="428625"/>
                  </a:lnTo>
                  <a:lnTo>
                    <a:pt x="0" y="273844"/>
                  </a:lnTo>
                  <a:lnTo>
                    <a:pt x="361950" y="233363"/>
                  </a:lnTo>
                  <a:lnTo>
                    <a:pt x="683419" y="192882"/>
                  </a:lnTo>
                  <a:lnTo>
                    <a:pt x="788194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AAC19807-AEF5-4B42-8336-6CAFD720F22A}"/>
                </a:ext>
              </a:extLst>
            </p:cNvPr>
            <p:cNvSpPr/>
            <p:nvPr/>
          </p:nvSpPr>
          <p:spPr>
            <a:xfrm rot="16200000">
              <a:off x="3373438" y="3503613"/>
              <a:ext cx="4278312" cy="588962"/>
            </a:xfrm>
            <a:custGeom>
              <a:avLst/>
              <a:gdLst>
                <a:gd name="connsiteX0" fmla="*/ 2258291 w 4277591"/>
                <a:gd name="connsiteY0" fmla="*/ 242455 h 588818"/>
                <a:gd name="connsiteX1" fmla="*/ 2871354 w 4277591"/>
                <a:gd name="connsiteY1" fmla="*/ 242455 h 588818"/>
                <a:gd name="connsiteX2" fmla="*/ 3501736 w 4277591"/>
                <a:gd name="connsiteY2" fmla="*/ 242455 h 588818"/>
                <a:gd name="connsiteX3" fmla="*/ 3789218 w 4277591"/>
                <a:gd name="connsiteY3" fmla="*/ 242455 h 588818"/>
                <a:gd name="connsiteX4" fmla="*/ 3855027 w 4277591"/>
                <a:gd name="connsiteY4" fmla="*/ 242455 h 588818"/>
                <a:gd name="connsiteX5" fmla="*/ 3917372 w 4277591"/>
                <a:gd name="connsiteY5" fmla="*/ 238991 h 588818"/>
                <a:gd name="connsiteX6" fmla="*/ 3958936 w 4277591"/>
                <a:gd name="connsiteY6" fmla="*/ 228600 h 588818"/>
                <a:gd name="connsiteX7" fmla="*/ 4014354 w 4277591"/>
                <a:gd name="connsiteY7" fmla="*/ 204355 h 588818"/>
                <a:gd name="connsiteX8" fmla="*/ 4052454 w 4277591"/>
                <a:gd name="connsiteY8" fmla="*/ 180109 h 588818"/>
                <a:gd name="connsiteX9" fmla="*/ 4094018 w 4277591"/>
                <a:gd name="connsiteY9" fmla="*/ 145473 h 588818"/>
                <a:gd name="connsiteX10" fmla="*/ 4135582 w 4277591"/>
                <a:gd name="connsiteY10" fmla="*/ 103909 h 588818"/>
                <a:gd name="connsiteX11" fmla="*/ 4173682 w 4277591"/>
                <a:gd name="connsiteY11" fmla="*/ 55418 h 588818"/>
                <a:gd name="connsiteX12" fmla="*/ 4194463 w 4277591"/>
                <a:gd name="connsiteY12" fmla="*/ 24245 h 588818"/>
                <a:gd name="connsiteX13" fmla="*/ 4218709 w 4277591"/>
                <a:gd name="connsiteY13" fmla="*/ 3464 h 588818"/>
                <a:gd name="connsiteX14" fmla="*/ 4236027 w 4277591"/>
                <a:gd name="connsiteY14" fmla="*/ 0 h 588818"/>
                <a:gd name="connsiteX15" fmla="*/ 4256809 w 4277591"/>
                <a:gd name="connsiteY15" fmla="*/ 3464 h 588818"/>
                <a:gd name="connsiteX16" fmla="*/ 4267200 w 4277591"/>
                <a:gd name="connsiteY16" fmla="*/ 20782 h 588818"/>
                <a:gd name="connsiteX17" fmla="*/ 4274127 w 4277591"/>
                <a:gd name="connsiteY17" fmla="*/ 83127 h 588818"/>
                <a:gd name="connsiteX18" fmla="*/ 4277591 w 4277591"/>
                <a:gd name="connsiteY18" fmla="*/ 155864 h 588818"/>
                <a:gd name="connsiteX19" fmla="*/ 4277591 w 4277591"/>
                <a:gd name="connsiteY19" fmla="*/ 228600 h 588818"/>
                <a:gd name="connsiteX20" fmla="*/ 4267200 w 4277591"/>
                <a:gd name="connsiteY20" fmla="*/ 284018 h 588818"/>
                <a:gd name="connsiteX21" fmla="*/ 4249882 w 4277591"/>
                <a:gd name="connsiteY21" fmla="*/ 322118 h 588818"/>
                <a:gd name="connsiteX22" fmla="*/ 4204854 w 4277591"/>
                <a:gd name="connsiteY22" fmla="*/ 394855 h 588818"/>
                <a:gd name="connsiteX23" fmla="*/ 4139045 w 4277591"/>
                <a:gd name="connsiteY23" fmla="*/ 477982 h 588818"/>
                <a:gd name="connsiteX24" fmla="*/ 4073236 w 4277591"/>
                <a:gd name="connsiteY24" fmla="*/ 554182 h 588818"/>
                <a:gd name="connsiteX25" fmla="*/ 4035136 w 4277591"/>
                <a:gd name="connsiteY25" fmla="*/ 581891 h 588818"/>
                <a:gd name="connsiteX26" fmla="*/ 4000500 w 4277591"/>
                <a:gd name="connsiteY26" fmla="*/ 588818 h 588818"/>
                <a:gd name="connsiteX27" fmla="*/ 3965863 w 4277591"/>
                <a:gd name="connsiteY27" fmla="*/ 581891 h 588818"/>
                <a:gd name="connsiteX28" fmla="*/ 3924300 w 4277591"/>
                <a:gd name="connsiteY28" fmla="*/ 564573 h 588818"/>
                <a:gd name="connsiteX29" fmla="*/ 3882736 w 4277591"/>
                <a:gd name="connsiteY29" fmla="*/ 547255 h 588818"/>
                <a:gd name="connsiteX30" fmla="*/ 3806536 w 4277591"/>
                <a:gd name="connsiteY30" fmla="*/ 526473 h 588818"/>
                <a:gd name="connsiteX31" fmla="*/ 3706091 w 4277591"/>
                <a:gd name="connsiteY31" fmla="*/ 512618 h 588818"/>
                <a:gd name="connsiteX32" fmla="*/ 3491345 w 4277591"/>
                <a:gd name="connsiteY32" fmla="*/ 509155 h 588818"/>
                <a:gd name="connsiteX33" fmla="*/ 3030682 w 4277591"/>
                <a:gd name="connsiteY33" fmla="*/ 509155 h 588818"/>
                <a:gd name="connsiteX34" fmla="*/ 2497282 w 4277591"/>
                <a:gd name="connsiteY34" fmla="*/ 509155 h 588818"/>
                <a:gd name="connsiteX35" fmla="*/ 1666009 w 4277591"/>
                <a:gd name="connsiteY35" fmla="*/ 505691 h 588818"/>
                <a:gd name="connsiteX36" fmla="*/ 1298863 w 4277591"/>
                <a:gd name="connsiteY36" fmla="*/ 502227 h 588818"/>
                <a:gd name="connsiteX37" fmla="*/ 952500 w 4277591"/>
                <a:gd name="connsiteY37" fmla="*/ 498764 h 588818"/>
                <a:gd name="connsiteX38" fmla="*/ 606136 w 4277591"/>
                <a:gd name="connsiteY38" fmla="*/ 491836 h 588818"/>
                <a:gd name="connsiteX39" fmla="*/ 387927 w 4277591"/>
                <a:gd name="connsiteY39" fmla="*/ 491836 h 588818"/>
                <a:gd name="connsiteX40" fmla="*/ 245918 w 4277591"/>
                <a:gd name="connsiteY40" fmla="*/ 491836 h 588818"/>
                <a:gd name="connsiteX41" fmla="*/ 204354 w 4277591"/>
                <a:gd name="connsiteY41" fmla="*/ 481445 h 588818"/>
                <a:gd name="connsiteX42" fmla="*/ 159327 w 4277591"/>
                <a:gd name="connsiteY42" fmla="*/ 464127 h 588818"/>
                <a:gd name="connsiteX43" fmla="*/ 96982 w 4277591"/>
                <a:gd name="connsiteY43" fmla="*/ 439882 h 588818"/>
                <a:gd name="connsiteX44" fmla="*/ 45027 w 4277591"/>
                <a:gd name="connsiteY44" fmla="*/ 419100 h 588818"/>
                <a:gd name="connsiteX45" fmla="*/ 17318 w 4277591"/>
                <a:gd name="connsiteY45" fmla="*/ 405245 h 588818"/>
                <a:gd name="connsiteX46" fmla="*/ 3463 w 4277591"/>
                <a:gd name="connsiteY46" fmla="*/ 387927 h 588818"/>
                <a:gd name="connsiteX47" fmla="*/ 0 w 4277591"/>
                <a:gd name="connsiteY47" fmla="*/ 374073 h 588818"/>
                <a:gd name="connsiteX48" fmla="*/ 6927 w 4277591"/>
                <a:gd name="connsiteY48" fmla="*/ 353291 h 588818"/>
                <a:gd name="connsiteX49" fmla="*/ 34636 w 4277591"/>
                <a:gd name="connsiteY49" fmla="*/ 325582 h 588818"/>
                <a:gd name="connsiteX50" fmla="*/ 79663 w 4277591"/>
                <a:gd name="connsiteY50" fmla="*/ 294409 h 588818"/>
                <a:gd name="connsiteX51" fmla="*/ 117763 w 4277591"/>
                <a:gd name="connsiteY51" fmla="*/ 280555 h 588818"/>
                <a:gd name="connsiteX52" fmla="*/ 238991 w 4277591"/>
                <a:gd name="connsiteY52" fmla="*/ 263236 h 588818"/>
                <a:gd name="connsiteX53" fmla="*/ 398318 w 4277591"/>
                <a:gd name="connsiteY53" fmla="*/ 249382 h 588818"/>
                <a:gd name="connsiteX54" fmla="*/ 678872 w 4277591"/>
                <a:gd name="connsiteY54" fmla="*/ 238991 h 588818"/>
                <a:gd name="connsiteX55" fmla="*/ 990600 w 4277591"/>
                <a:gd name="connsiteY55" fmla="*/ 242455 h 588818"/>
                <a:gd name="connsiteX56" fmla="*/ 1364672 w 4277591"/>
                <a:gd name="connsiteY56" fmla="*/ 242455 h 588818"/>
                <a:gd name="connsiteX57" fmla="*/ 2258291 w 4277591"/>
                <a:gd name="connsiteY57" fmla="*/ 242455 h 58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77591" h="588818">
                  <a:moveTo>
                    <a:pt x="2258291" y="242455"/>
                  </a:moveTo>
                  <a:lnTo>
                    <a:pt x="2871354" y="242455"/>
                  </a:lnTo>
                  <a:lnTo>
                    <a:pt x="3501736" y="242455"/>
                  </a:lnTo>
                  <a:lnTo>
                    <a:pt x="3789218" y="242455"/>
                  </a:lnTo>
                  <a:lnTo>
                    <a:pt x="3855027" y="242455"/>
                  </a:lnTo>
                  <a:lnTo>
                    <a:pt x="3917372" y="238991"/>
                  </a:lnTo>
                  <a:lnTo>
                    <a:pt x="3958936" y="228600"/>
                  </a:lnTo>
                  <a:lnTo>
                    <a:pt x="4014354" y="204355"/>
                  </a:lnTo>
                  <a:lnTo>
                    <a:pt x="4052454" y="180109"/>
                  </a:lnTo>
                  <a:lnTo>
                    <a:pt x="4094018" y="145473"/>
                  </a:lnTo>
                  <a:lnTo>
                    <a:pt x="4135582" y="103909"/>
                  </a:lnTo>
                  <a:lnTo>
                    <a:pt x="4173682" y="55418"/>
                  </a:lnTo>
                  <a:lnTo>
                    <a:pt x="4194463" y="24245"/>
                  </a:lnTo>
                  <a:lnTo>
                    <a:pt x="4218709" y="3464"/>
                  </a:lnTo>
                  <a:lnTo>
                    <a:pt x="4236027" y="0"/>
                  </a:lnTo>
                  <a:lnTo>
                    <a:pt x="4256809" y="3464"/>
                  </a:lnTo>
                  <a:lnTo>
                    <a:pt x="4267200" y="20782"/>
                  </a:lnTo>
                  <a:lnTo>
                    <a:pt x="4274127" y="83127"/>
                  </a:lnTo>
                  <a:lnTo>
                    <a:pt x="4277591" y="155864"/>
                  </a:lnTo>
                  <a:lnTo>
                    <a:pt x="4277591" y="228600"/>
                  </a:lnTo>
                  <a:lnTo>
                    <a:pt x="4267200" y="284018"/>
                  </a:lnTo>
                  <a:lnTo>
                    <a:pt x="4249882" y="322118"/>
                  </a:lnTo>
                  <a:lnTo>
                    <a:pt x="4204854" y="394855"/>
                  </a:lnTo>
                  <a:lnTo>
                    <a:pt x="4139045" y="477982"/>
                  </a:lnTo>
                  <a:lnTo>
                    <a:pt x="4073236" y="554182"/>
                  </a:lnTo>
                  <a:lnTo>
                    <a:pt x="4035136" y="581891"/>
                  </a:lnTo>
                  <a:lnTo>
                    <a:pt x="4000500" y="588818"/>
                  </a:lnTo>
                  <a:lnTo>
                    <a:pt x="3965863" y="581891"/>
                  </a:lnTo>
                  <a:lnTo>
                    <a:pt x="3924300" y="564573"/>
                  </a:lnTo>
                  <a:lnTo>
                    <a:pt x="3882736" y="547255"/>
                  </a:lnTo>
                  <a:lnTo>
                    <a:pt x="3806536" y="526473"/>
                  </a:lnTo>
                  <a:lnTo>
                    <a:pt x="3706091" y="512618"/>
                  </a:lnTo>
                  <a:lnTo>
                    <a:pt x="3491345" y="509155"/>
                  </a:lnTo>
                  <a:lnTo>
                    <a:pt x="3030682" y="509155"/>
                  </a:lnTo>
                  <a:lnTo>
                    <a:pt x="2497282" y="509155"/>
                  </a:lnTo>
                  <a:lnTo>
                    <a:pt x="1666009" y="505691"/>
                  </a:lnTo>
                  <a:lnTo>
                    <a:pt x="1298863" y="502227"/>
                  </a:lnTo>
                  <a:lnTo>
                    <a:pt x="952500" y="498764"/>
                  </a:lnTo>
                  <a:lnTo>
                    <a:pt x="606136" y="491836"/>
                  </a:lnTo>
                  <a:lnTo>
                    <a:pt x="387927" y="491836"/>
                  </a:lnTo>
                  <a:lnTo>
                    <a:pt x="245918" y="491836"/>
                  </a:lnTo>
                  <a:lnTo>
                    <a:pt x="204354" y="481445"/>
                  </a:lnTo>
                  <a:lnTo>
                    <a:pt x="159327" y="464127"/>
                  </a:lnTo>
                  <a:lnTo>
                    <a:pt x="96982" y="439882"/>
                  </a:lnTo>
                  <a:lnTo>
                    <a:pt x="45027" y="419100"/>
                  </a:lnTo>
                  <a:lnTo>
                    <a:pt x="17318" y="405245"/>
                  </a:lnTo>
                  <a:lnTo>
                    <a:pt x="3463" y="387927"/>
                  </a:lnTo>
                  <a:lnTo>
                    <a:pt x="0" y="374073"/>
                  </a:lnTo>
                  <a:lnTo>
                    <a:pt x="6927" y="353291"/>
                  </a:lnTo>
                  <a:lnTo>
                    <a:pt x="34636" y="325582"/>
                  </a:lnTo>
                  <a:lnTo>
                    <a:pt x="79663" y="294409"/>
                  </a:lnTo>
                  <a:lnTo>
                    <a:pt x="117763" y="280555"/>
                  </a:lnTo>
                  <a:lnTo>
                    <a:pt x="238991" y="263236"/>
                  </a:lnTo>
                  <a:lnTo>
                    <a:pt x="398318" y="249382"/>
                  </a:lnTo>
                  <a:lnTo>
                    <a:pt x="678872" y="238991"/>
                  </a:lnTo>
                  <a:lnTo>
                    <a:pt x="990600" y="242455"/>
                  </a:lnTo>
                  <a:lnTo>
                    <a:pt x="1364672" y="242455"/>
                  </a:lnTo>
                  <a:lnTo>
                    <a:pt x="2258291" y="2424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240635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6AEBA79-3343-E446-BFBB-24B13A7A25CD}"/>
              </a:ext>
            </a:extLst>
          </p:cNvPr>
          <p:cNvSpPr/>
          <p:nvPr/>
        </p:nvSpPr>
        <p:spPr>
          <a:xfrm rot="16200000">
            <a:off x="2667794" y="1926431"/>
            <a:ext cx="4548188" cy="3686175"/>
          </a:xfrm>
          <a:custGeom>
            <a:avLst/>
            <a:gdLst>
              <a:gd name="connsiteX0" fmla="*/ 2433638 w 4548188"/>
              <a:gd name="connsiteY0" fmla="*/ 3519487 h 3686175"/>
              <a:gd name="connsiteX1" fmla="*/ 1709738 w 4548188"/>
              <a:gd name="connsiteY1" fmla="*/ 3533775 h 3686175"/>
              <a:gd name="connsiteX2" fmla="*/ 1281113 w 4548188"/>
              <a:gd name="connsiteY2" fmla="*/ 3543300 h 3686175"/>
              <a:gd name="connsiteX3" fmla="*/ 981075 w 4548188"/>
              <a:gd name="connsiteY3" fmla="*/ 3552825 h 3686175"/>
              <a:gd name="connsiteX4" fmla="*/ 719138 w 4548188"/>
              <a:gd name="connsiteY4" fmla="*/ 3567112 h 3686175"/>
              <a:gd name="connsiteX5" fmla="*/ 600075 w 4548188"/>
              <a:gd name="connsiteY5" fmla="*/ 3576637 h 3686175"/>
              <a:gd name="connsiteX6" fmla="*/ 523875 w 4548188"/>
              <a:gd name="connsiteY6" fmla="*/ 3590925 h 3686175"/>
              <a:gd name="connsiteX7" fmla="*/ 447675 w 4548188"/>
              <a:gd name="connsiteY7" fmla="*/ 3581400 h 3686175"/>
              <a:gd name="connsiteX8" fmla="*/ 319088 w 4548188"/>
              <a:gd name="connsiteY8" fmla="*/ 3538537 h 3686175"/>
              <a:gd name="connsiteX9" fmla="*/ 195263 w 4548188"/>
              <a:gd name="connsiteY9" fmla="*/ 3486150 h 3686175"/>
              <a:gd name="connsiteX10" fmla="*/ 71438 w 4548188"/>
              <a:gd name="connsiteY10" fmla="*/ 3429000 h 3686175"/>
              <a:gd name="connsiteX11" fmla="*/ 47625 w 4548188"/>
              <a:gd name="connsiteY11" fmla="*/ 3414712 h 3686175"/>
              <a:gd name="connsiteX12" fmla="*/ 19050 w 4548188"/>
              <a:gd name="connsiteY12" fmla="*/ 3395662 h 3686175"/>
              <a:gd name="connsiteX13" fmla="*/ 0 w 4548188"/>
              <a:gd name="connsiteY13" fmla="*/ 3362325 h 3686175"/>
              <a:gd name="connsiteX14" fmla="*/ 14288 w 4548188"/>
              <a:gd name="connsiteY14" fmla="*/ 3324225 h 3686175"/>
              <a:gd name="connsiteX15" fmla="*/ 57150 w 4548188"/>
              <a:gd name="connsiteY15" fmla="*/ 3281362 h 3686175"/>
              <a:gd name="connsiteX16" fmla="*/ 185738 w 4548188"/>
              <a:gd name="connsiteY16" fmla="*/ 3200400 h 3686175"/>
              <a:gd name="connsiteX17" fmla="*/ 238125 w 4548188"/>
              <a:gd name="connsiteY17" fmla="*/ 3162300 h 3686175"/>
              <a:gd name="connsiteX18" fmla="*/ 723900 w 4548188"/>
              <a:gd name="connsiteY18" fmla="*/ 3267075 h 3686175"/>
              <a:gd name="connsiteX19" fmla="*/ 785813 w 4548188"/>
              <a:gd name="connsiteY19" fmla="*/ 3276600 h 3686175"/>
              <a:gd name="connsiteX20" fmla="*/ 947738 w 4548188"/>
              <a:gd name="connsiteY20" fmla="*/ 3271837 h 3686175"/>
              <a:gd name="connsiteX21" fmla="*/ 1562100 w 4548188"/>
              <a:gd name="connsiteY21" fmla="*/ 3262312 h 3686175"/>
              <a:gd name="connsiteX22" fmla="*/ 2281238 w 4548188"/>
              <a:gd name="connsiteY22" fmla="*/ 3267075 h 3686175"/>
              <a:gd name="connsiteX23" fmla="*/ 2962275 w 4548188"/>
              <a:gd name="connsiteY23" fmla="*/ 3276600 h 3686175"/>
              <a:gd name="connsiteX24" fmla="*/ 3800475 w 4548188"/>
              <a:gd name="connsiteY24" fmla="*/ 3290887 h 3686175"/>
              <a:gd name="connsiteX25" fmla="*/ 4214813 w 4548188"/>
              <a:gd name="connsiteY25" fmla="*/ 3295650 h 3686175"/>
              <a:gd name="connsiteX26" fmla="*/ 4262438 w 4548188"/>
              <a:gd name="connsiteY26" fmla="*/ 3286125 h 3686175"/>
              <a:gd name="connsiteX27" fmla="*/ 4291013 w 4548188"/>
              <a:gd name="connsiteY27" fmla="*/ 3252787 h 3686175"/>
              <a:gd name="connsiteX28" fmla="*/ 4305300 w 4548188"/>
              <a:gd name="connsiteY28" fmla="*/ 3209925 h 3686175"/>
              <a:gd name="connsiteX29" fmla="*/ 4305300 w 4548188"/>
              <a:gd name="connsiteY29" fmla="*/ 3138487 h 3686175"/>
              <a:gd name="connsiteX30" fmla="*/ 4262438 w 4548188"/>
              <a:gd name="connsiteY30" fmla="*/ 2638425 h 3686175"/>
              <a:gd name="connsiteX31" fmla="*/ 4200525 w 4548188"/>
              <a:gd name="connsiteY31" fmla="*/ 1766887 h 3686175"/>
              <a:gd name="connsiteX32" fmla="*/ 4133850 w 4548188"/>
              <a:gd name="connsiteY32" fmla="*/ 1166812 h 3686175"/>
              <a:gd name="connsiteX33" fmla="*/ 4081463 w 4548188"/>
              <a:gd name="connsiteY33" fmla="*/ 819150 h 3686175"/>
              <a:gd name="connsiteX34" fmla="*/ 4014788 w 4548188"/>
              <a:gd name="connsiteY34" fmla="*/ 490537 h 3686175"/>
              <a:gd name="connsiteX35" fmla="*/ 3995738 w 4548188"/>
              <a:gd name="connsiteY35" fmla="*/ 404812 h 3686175"/>
              <a:gd name="connsiteX36" fmla="*/ 4005263 w 4548188"/>
              <a:gd name="connsiteY36" fmla="*/ 352425 h 3686175"/>
              <a:gd name="connsiteX37" fmla="*/ 4038600 w 4548188"/>
              <a:gd name="connsiteY37" fmla="*/ 276225 h 3686175"/>
              <a:gd name="connsiteX38" fmla="*/ 4105275 w 4548188"/>
              <a:gd name="connsiteY38" fmla="*/ 180975 h 3686175"/>
              <a:gd name="connsiteX39" fmla="*/ 4176713 w 4548188"/>
              <a:gd name="connsiteY39" fmla="*/ 100012 h 3686175"/>
              <a:gd name="connsiteX40" fmla="*/ 4262438 w 4548188"/>
              <a:gd name="connsiteY40" fmla="*/ 28575 h 3686175"/>
              <a:gd name="connsiteX41" fmla="*/ 4295775 w 4548188"/>
              <a:gd name="connsiteY41" fmla="*/ 4762 h 3686175"/>
              <a:gd name="connsiteX42" fmla="*/ 4319588 w 4548188"/>
              <a:gd name="connsiteY42" fmla="*/ 0 h 3686175"/>
              <a:gd name="connsiteX43" fmla="*/ 4333875 w 4548188"/>
              <a:gd name="connsiteY43" fmla="*/ 4762 h 3686175"/>
              <a:gd name="connsiteX44" fmla="*/ 4329113 w 4548188"/>
              <a:gd name="connsiteY44" fmla="*/ 28575 h 3686175"/>
              <a:gd name="connsiteX45" fmla="*/ 4300538 w 4548188"/>
              <a:gd name="connsiteY45" fmla="*/ 109537 h 3686175"/>
              <a:gd name="connsiteX46" fmla="*/ 4271963 w 4548188"/>
              <a:gd name="connsiteY46" fmla="*/ 247650 h 3686175"/>
              <a:gd name="connsiteX47" fmla="*/ 4262438 w 4548188"/>
              <a:gd name="connsiteY47" fmla="*/ 352425 h 3686175"/>
              <a:gd name="connsiteX48" fmla="*/ 4262438 w 4548188"/>
              <a:gd name="connsiteY48" fmla="*/ 481012 h 3686175"/>
              <a:gd name="connsiteX49" fmla="*/ 4286250 w 4548188"/>
              <a:gd name="connsiteY49" fmla="*/ 785812 h 3686175"/>
              <a:gd name="connsiteX50" fmla="*/ 4329113 w 4548188"/>
              <a:gd name="connsiteY50" fmla="*/ 1238250 h 3686175"/>
              <a:gd name="connsiteX51" fmla="*/ 4376738 w 4548188"/>
              <a:gd name="connsiteY51" fmla="*/ 1809750 h 3686175"/>
              <a:gd name="connsiteX52" fmla="*/ 4419600 w 4548188"/>
              <a:gd name="connsiteY52" fmla="*/ 2271712 h 3686175"/>
              <a:gd name="connsiteX53" fmla="*/ 4476750 w 4548188"/>
              <a:gd name="connsiteY53" fmla="*/ 2852737 h 3686175"/>
              <a:gd name="connsiteX54" fmla="*/ 4505325 w 4548188"/>
              <a:gd name="connsiteY54" fmla="*/ 3076575 h 3686175"/>
              <a:gd name="connsiteX55" fmla="*/ 4538663 w 4548188"/>
              <a:gd name="connsiteY55" fmla="*/ 3305175 h 3686175"/>
              <a:gd name="connsiteX56" fmla="*/ 4548188 w 4548188"/>
              <a:gd name="connsiteY56" fmla="*/ 3348037 h 3686175"/>
              <a:gd name="connsiteX57" fmla="*/ 4495800 w 4548188"/>
              <a:gd name="connsiteY57" fmla="*/ 3419475 h 3686175"/>
              <a:gd name="connsiteX58" fmla="*/ 4414838 w 4548188"/>
              <a:gd name="connsiteY58" fmla="*/ 3529012 h 3686175"/>
              <a:gd name="connsiteX59" fmla="*/ 4319588 w 4548188"/>
              <a:gd name="connsiteY59" fmla="*/ 3629025 h 3686175"/>
              <a:gd name="connsiteX60" fmla="*/ 4262438 w 4548188"/>
              <a:gd name="connsiteY60" fmla="*/ 3681412 h 3686175"/>
              <a:gd name="connsiteX61" fmla="*/ 4248150 w 4548188"/>
              <a:gd name="connsiteY61" fmla="*/ 3686175 h 3686175"/>
              <a:gd name="connsiteX62" fmla="*/ 4210050 w 4548188"/>
              <a:gd name="connsiteY62" fmla="*/ 3676650 h 3686175"/>
              <a:gd name="connsiteX63" fmla="*/ 4162425 w 4548188"/>
              <a:gd name="connsiteY63" fmla="*/ 3643312 h 3686175"/>
              <a:gd name="connsiteX64" fmla="*/ 4119563 w 4548188"/>
              <a:gd name="connsiteY64" fmla="*/ 3609975 h 3686175"/>
              <a:gd name="connsiteX65" fmla="*/ 3995738 w 4548188"/>
              <a:gd name="connsiteY65" fmla="*/ 3581400 h 3686175"/>
              <a:gd name="connsiteX66" fmla="*/ 3748088 w 4548188"/>
              <a:gd name="connsiteY66" fmla="*/ 3548062 h 3686175"/>
              <a:gd name="connsiteX67" fmla="*/ 3505200 w 4548188"/>
              <a:gd name="connsiteY67" fmla="*/ 3529012 h 3686175"/>
              <a:gd name="connsiteX68" fmla="*/ 3224213 w 4548188"/>
              <a:gd name="connsiteY68" fmla="*/ 3519487 h 3686175"/>
              <a:gd name="connsiteX69" fmla="*/ 3005138 w 4548188"/>
              <a:gd name="connsiteY69" fmla="*/ 3519487 h 3686175"/>
              <a:gd name="connsiteX70" fmla="*/ 2433638 w 4548188"/>
              <a:gd name="connsiteY70" fmla="*/ 3519487 h 368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48188" h="3686175">
                <a:moveTo>
                  <a:pt x="2433638" y="3519487"/>
                </a:moveTo>
                <a:lnTo>
                  <a:pt x="1709738" y="3533775"/>
                </a:lnTo>
                <a:lnTo>
                  <a:pt x="1281113" y="3543300"/>
                </a:lnTo>
                <a:lnTo>
                  <a:pt x="981075" y="3552825"/>
                </a:lnTo>
                <a:lnTo>
                  <a:pt x="719138" y="3567112"/>
                </a:lnTo>
                <a:lnTo>
                  <a:pt x="600075" y="3576637"/>
                </a:lnTo>
                <a:lnTo>
                  <a:pt x="523875" y="3590925"/>
                </a:lnTo>
                <a:lnTo>
                  <a:pt x="447675" y="3581400"/>
                </a:lnTo>
                <a:lnTo>
                  <a:pt x="319088" y="3538537"/>
                </a:lnTo>
                <a:lnTo>
                  <a:pt x="195263" y="3486150"/>
                </a:lnTo>
                <a:lnTo>
                  <a:pt x="71438" y="3429000"/>
                </a:lnTo>
                <a:lnTo>
                  <a:pt x="47625" y="3414712"/>
                </a:lnTo>
                <a:lnTo>
                  <a:pt x="19050" y="3395662"/>
                </a:lnTo>
                <a:lnTo>
                  <a:pt x="0" y="3362325"/>
                </a:lnTo>
                <a:lnTo>
                  <a:pt x="14288" y="3324225"/>
                </a:lnTo>
                <a:lnTo>
                  <a:pt x="57150" y="3281362"/>
                </a:lnTo>
                <a:lnTo>
                  <a:pt x="185738" y="3200400"/>
                </a:lnTo>
                <a:lnTo>
                  <a:pt x="238125" y="3162300"/>
                </a:lnTo>
                <a:lnTo>
                  <a:pt x="723900" y="3267075"/>
                </a:lnTo>
                <a:lnTo>
                  <a:pt x="785813" y="3276600"/>
                </a:lnTo>
                <a:lnTo>
                  <a:pt x="947738" y="3271837"/>
                </a:lnTo>
                <a:lnTo>
                  <a:pt x="1562100" y="3262312"/>
                </a:lnTo>
                <a:lnTo>
                  <a:pt x="2281238" y="3267075"/>
                </a:lnTo>
                <a:lnTo>
                  <a:pt x="2962275" y="3276600"/>
                </a:lnTo>
                <a:lnTo>
                  <a:pt x="3800475" y="3290887"/>
                </a:lnTo>
                <a:lnTo>
                  <a:pt x="4214813" y="3295650"/>
                </a:lnTo>
                <a:lnTo>
                  <a:pt x="4262438" y="3286125"/>
                </a:lnTo>
                <a:lnTo>
                  <a:pt x="4291013" y="3252787"/>
                </a:lnTo>
                <a:lnTo>
                  <a:pt x="4305300" y="3209925"/>
                </a:lnTo>
                <a:lnTo>
                  <a:pt x="4305300" y="3138487"/>
                </a:lnTo>
                <a:lnTo>
                  <a:pt x="4262438" y="2638425"/>
                </a:lnTo>
                <a:lnTo>
                  <a:pt x="4200525" y="1766887"/>
                </a:lnTo>
                <a:lnTo>
                  <a:pt x="4133850" y="1166812"/>
                </a:lnTo>
                <a:lnTo>
                  <a:pt x="4081463" y="819150"/>
                </a:lnTo>
                <a:lnTo>
                  <a:pt x="4014788" y="490537"/>
                </a:lnTo>
                <a:lnTo>
                  <a:pt x="3995738" y="404812"/>
                </a:lnTo>
                <a:lnTo>
                  <a:pt x="4005263" y="352425"/>
                </a:lnTo>
                <a:lnTo>
                  <a:pt x="4038600" y="276225"/>
                </a:lnTo>
                <a:lnTo>
                  <a:pt x="4105275" y="180975"/>
                </a:lnTo>
                <a:lnTo>
                  <a:pt x="4176713" y="100012"/>
                </a:lnTo>
                <a:lnTo>
                  <a:pt x="4262438" y="28575"/>
                </a:lnTo>
                <a:lnTo>
                  <a:pt x="4295775" y="4762"/>
                </a:lnTo>
                <a:lnTo>
                  <a:pt x="4319588" y="0"/>
                </a:lnTo>
                <a:lnTo>
                  <a:pt x="4333875" y="4762"/>
                </a:lnTo>
                <a:lnTo>
                  <a:pt x="4329113" y="28575"/>
                </a:lnTo>
                <a:lnTo>
                  <a:pt x="4300538" y="109537"/>
                </a:lnTo>
                <a:lnTo>
                  <a:pt x="4271963" y="247650"/>
                </a:lnTo>
                <a:lnTo>
                  <a:pt x="4262438" y="352425"/>
                </a:lnTo>
                <a:lnTo>
                  <a:pt x="4262438" y="481012"/>
                </a:lnTo>
                <a:lnTo>
                  <a:pt x="4286250" y="785812"/>
                </a:lnTo>
                <a:lnTo>
                  <a:pt x="4329113" y="1238250"/>
                </a:lnTo>
                <a:lnTo>
                  <a:pt x="4376738" y="1809750"/>
                </a:lnTo>
                <a:lnTo>
                  <a:pt x="4419600" y="2271712"/>
                </a:lnTo>
                <a:lnTo>
                  <a:pt x="4476750" y="2852737"/>
                </a:lnTo>
                <a:lnTo>
                  <a:pt x="4505325" y="3076575"/>
                </a:lnTo>
                <a:lnTo>
                  <a:pt x="4538663" y="3305175"/>
                </a:lnTo>
                <a:lnTo>
                  <a:pt x="4548188" y="3348037"/>
                </a:lnTo>
                <a:lnTo>
                  <a:pt x="4495800" y="3419475"/>
                </a:lnTo>
                <a:lnTo>
                  <a:pt x="4414838" y="3529012"/>
                </a:lnTo>
                <a:lnTo>
                  <a:pt x="4319588" y="3629025"/>
                </a:lnTo>
                <a:lnTo>
                  <a:pt x="4262438" y="3681412"/>
                </a:lnTo>
                <a:lnTo>
                  <a:pt x="4248150" y="3686175"/>
                </a:lnTo>
                <a:lnTo>
                  <a:pt x="4210050" y="3676650"/>
                </a:lnTo>
                <a:lnTo>
                  <a:pt x="4162425" y="3643312"/>
                </a:lnTo>
                <a:lnTo>
                  <a:pt x="4119563" y="3609975"/>
                </a:lnTo>
                <a:lnTo>
                  <a:pt x="3995738" y="3581400"/>
                </a:lnTo>
                <a:lnTo>
                  <a:pt x="3748088" y="3548062"/>
                </a:lnTo>
                <a:lnTo>
                  <a:pt x="3505200" y="3529012"/>
                </a:lnTo>
                <a:lnTo>
                  <a:pt x="3224213" y="3519487"/>
                </a:lnTo>
                <a:lnTo>
                  <a:pt x="3005138" y="3519487"/>
                </a:lnTo>
                <a:lnTo>
                  <a:pt x="2433638" y="35194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8231F64-675C-B447-83EF-DA0E8B7B0191}"/>
              </a:ext>
            </a:extLst>
          </p:cNvPr>
          <p:cNvSpPr/>
          <p:nvPr/>
        </p:nvSpPr>
        <p:spPr>
          <a:xfrm>
            <a:off x="5630863" y="5221288"/>
            <a:ext cx="806450" cy="644525"/>
          </a:xfrm>
          <a:custGeom>
            <a:avLst/>
            <a:gdLst>
              <a:gd name="connsiteX0" fmla="*/ 352425 w 804863"/>
              <a:gd name="connsiteY0" fmla="*/ 154782 h 642938"/>
              <a:gd name="connsiteX1" fmla="*/ 566738 w 804863"/>
              <a:gd name="connsiteY1" fmla="*/ 190500 h 642938"/>
              <a:gd name="connsiteX2" fmla="*/ 642938 w 804863"/>
              <a:gd name="connsiteY2" fmla="*/ 197644 h 642938"/>
              <a:gd name="connsiteX3" fmla="*/ 671513 w 804863"/>
              <a:gd name="connsiteY3" fmla="*/ 192882 h 642938"/>
              <a:gd name="connsiteX4" fmla="*/ 692944 w 804863"/>
              <a:gd name="connsiteY4" fmla="*/ 183357 h 642938"/>
              <a:gd name="connsiteX5" fmla="*/ 714375 w 804863"/>
              <a:gd name="connsiteY5" fmla="*/ 157163 h 642938"/>
              <a:gd name="connsiteX6" fmla="*/ 804863 w 804863"/>
              <a:gd name="connsiteY6" fmla="*/ 0 h 642938"/>
              <a:gd name="connsiteX7" fmla="*/ 692944 w 804863"/>
              <a:gd name="connsiteY7" fmla="*/ 642938 h 642938"/>
              <a:gd name="connsiteX8" fmla="*/ 628650 w 804863"/>
              <a:gd name="connsiteY8" fmla="*/ 583407 h 642938"/>
              <a:gd name="connsiteX9" fmla="*/ 561975 w 804863"/>
              <a:gd name="connsiteY9" fmla="*/ 485775 h 642938"/>
              <a:gd name="connsiteX10" fmla="*/ 514350 w 804863"/>
              <a:gd name="connsiteY10" fmla="*/ 435769 h 642938"/>
              <a:gd name="connsiteX11" fmla="*/ 440532 w 804863"/>
              <a:gd name="connsiteY11" fmla="*/ 369094 h 642938"/>
              <a:gd name="connsiteX12" fmla="*/ 361950 w 804863"/>
              <a:gd name="connsiteY12" fmla="*/ 304800 h 642938"/>
              <a:gd name="connsiteX13" fmla="*/ 297657 w 804863"/>
              <a:gd name="connsiteY13" fmla="*/ 257175 h 642938"/>
              <a:gd name="connsiteX14" fmla="*/ 247650 w 804863"/>
              <a:gd name="connsiteY14" fmla="*/ 223838 h 642938"/>
              <a:gd name="connsiteX15" fmla="*/ 195263 w 804863"/>
              <a:gd name="connsiteY15" fmla="*/ 197644 h 642938"/>
              <a:gd name="connsiteX16" fmla="*/ 135732 w 804863"/>
              <a:gd name="connsiteY16" fmla="*/ 173832 h 642938"/>
              <a:gd name="connsiteX17" fmla="*/ 71438 w 804863"/>
              <a:gd name="connsiteY17" fmla="*/ 157163 h 642938"/>
              <a:gd name="connsiteX18" fmla="*/ 28575 w 804863"/>
              <a:gd name="connsiteY18" fmla="*/ 150019 h 642938"/>
              <a:gd name="connsiteX19" fmla="*/ 14288 w 804863"/>
              <a:gd name="connsiteY19" fmla="*/ 138113 h 642938"/>
              <a:gd name="connsiteX20" fmla="*/ 0 w 804863"/>
              <a:gd name="connsiteY20" fmla="*/ 116682 h 642938"/>
              <a:gd name="connsiteX21" fmla="*/ 0 w 804863"/>
              <a:gd name="connsiteY21" fmla="*/ 100013 h 642938"/>
              <a:gd name="connsiteX22" fmla="*/ 9525 w 804863"/>
              <a:gd name="connsiteY22" fmla="*/ 85725 h 642938"/>
              <a:gd name="connsiteX23" fmla="*/ 42863 w 804863"/>
              <a:gd name="connsiteY23" fmla="*/ 76200 h 642938"/>
              <a:gd name="connsiteX24" fmla="*/ 119063 w 804863"/>
              <a:gd name="connsiteY24" fmla="*/ 92869 h 642938"/>
              <a:gd name="connsiteX25" fmla="*/ 352425 w 804863"/>
              <a:gd name="connsiteY25" fmla="*/ 154782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04863" h="642938">
                <a:moveTo>
                  <a:pt x="352425" y="154782"/>
                </a:moveTo>
                <a:lnTo>
                  <a:pt x="566738" y="190500"/>
                </a:lnTo>
                <a:lnTo>
                  <a:pt x="642938" y="197644"/>
                </a:lnTo>
                <a:lnTo>
                  <a:pt x="671513" y="192882"/>
                </a:lnTo>
                <a:lnTo>
                  <a:pt x="692944" y="183357"/>
                </a:lnTo>
                <a:lnTo>
                  <a:pt x="714375" y="157163"/>
                </a:lnTo>
                <a:lnTo>
                  <a:pt x="804863" y="0"/>
                </a:lnTo>
                <a:lnTo>
                  <a:pt x="692944" y="642938"/>
                </a:lnTo>
                <a:lnTo>
                  <a:pt x="628650" y="583407"/>
                </a:lnTo>
                <a:lnTo>
                  <a:pt x="561975" y="485775"/>
                </a:lnTo>
                <a:lnTo>
                  <a:pt x="514350" y="435769"/>
                </a:lnTo>
                <a:lnTo>
                  <a:pt x="440532" y="369094"/>
                </a:lnTo>
                <a:lnTo>
                  <a:pt x="361950" y="304800"/>
                </a:lnTo>
                <a:lnTo>
                  <a:pt x="297657" y="257175"/>
                </a:lnTo>
                <a:lnTo>
                  <a:pt x="247650" y="223838"/>
                </a:lnTo>
                <a:lnTo>
                  <a:pt x="195263" y="197644"/>
                </a:lnTo>
                <a:lnTo>
                  <a:pt x="135732" y="173832"/>
                </a:lnTo>
                <a:lnTo>
                  <a:pt x="71438" y="157163"/>
                </a:lnTo>
                <a:lnTo>
                  <a:pt x="28575" y="150019"/>
                </a:lnTo>
                <a:lnTo>
                  <a:pt x="14288" y="138113"/>
                </a:lnTo>
                <a:lnTo>
                  <a:pt x="0" y="116682"/>
                </a:lnTo>
                <a:lnTo>
                  <a:pt x="0" y="100013"/>
                </a:lnTo>
                <a:lnTo>
                  <a:pt x="9525" y="85725"/>
                </a:lnTo>
                <a:lnTo>
                  <a:pt x="42863" y="76200"/>
                </a:lnTo>
                <a:lnTo>
                  <a:pt x="119063" y="92869"/>
                </a:lnTo>
                <a:lnTo>
                  <a:pt x="352425" y="1547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05070AE-8815-CB41-963D-B2642EFB2780}"/>
              </a:ext>
            </a:extLst>
          </p:cNvPr>
          <p:cNvSpPr/>
          <p:nvPr/>
        </p:nvSpPr>
        <p:spPr>
          <a:xfrm>
            <a:off x="3232150" y="2514600"/>
            <a:ext cx="2254250" cy="493713"/>
          </a:xfrm>
          <a:custGeom>
            <a:avLst/>
            <a:gdLst>
              <a:gd name="connsiteX0" fmla="*/ 1376363 w 2255044"/>
              <a:gd name="connsiteY0" fmla="*/ 366713 h 492919"/>
              <a:gd name="connsiteX1" fmla="*/ 926307 w 2255044"/>
              <a:gd name="connsiteY1" fmla="*/ 426244 h 492919"/>
              <a:gd name="connsiteX2" fmla="*/ 685800 w 2255044"/>
              <a:gd name="connsiteY2" fmla="*/ 457200 h 492919"/>
              <a:gd name="connsiteX3" fmla="*/ 623888 w 2255044"/>
              <a:gd name="connsiteY3" fmla="*/ 464344 h 492919"/>
              <a:gd name="connsiteX4" fmla="*/ 533400 w 2255044"/>
              <a:gd name="connsiteY4" fmla="*/ 481013 h 492919"/>
              <a:gd name="connsiteX5" fmla="*/ 457200 w 2255044"/>
              <a:gd name="connsiteY5" fmla="*/ 490538 h 492919"/>
              <a:gd name="connsiteX6" fmla="*/ 409575 w 2255044"/>
              <a:gd name="connsiteY6" fmla="*/ 492919 h 492919"/>
              <a:gd name="connsiteX7" fmla="*/ 373857 w 2255044"/>
              <a:gd name="connsiteY7" fmla="*/ 490538 h 492919"/>
              <a:gd name="connsiteX8" fmla="*/ 354807 w 2255044"/>
              <a:gd name="connsiteY8" fmla="*/ 485775 h 492919"/>
              <a:gd name="connsiteX9" fmla="*/ 326232 w 2255044"/>
              <a:gd name="connsiteY9" fmla="*/ 469106 h 492919"/>
              <a:gd name="connsiteX10" fmla="*/ 195263 w 2255044"/>
              <a:gd name="connsiteY10" fmla="*/ 376238 h 492919"/>
              <a:gd name="connsiteX11" fmla="*/ 138113 w 2255044"/>
              <a:gd name="connsiteY11" fmla="*/ 328613 h 492919"/>
              <a:gd name="connsiteX12" fmla="*/ 80963 w 2255044"/>
              <a:gd name="connsiteY12" fmla="*/ 273844 h 492919"/>
              <a:gd name="connsiteX13" fmla="*/ 30957 w 2255044"/>
              <a:gd name="connsiteY13" fmla="*/ 221456 h 492919"/>
              <a:gd name="connsiteX14" fmla="*/ 11907 w 2255044"/>
              <a:gd name="connsiteY14" fmla="*/ 202406 h 492919"/>
              <a:gd name="connsiteX15" fmla="*/ 0 w 2255044"/>
              <a:gd name="connsiteY15" fmla="*/ 176213 h 492919"/>
              <a:gd name="connsiteX16" fmla="*/ 0 w 2255044"/>
              <a:gd name="connsiteY16" fmla="*/ 147638 h 492919"/>
              <a:gd name="connsiteX17" fmla="*/ 7144 w 2255044"/>
              <a:gd name="connsiteY17" fmla="*/ 133350 h 492919"/>
              <a:gd name="connsiteX18" fmla="*/ 30957 w 2255044"/>
              <a:gd name="connsiteY18" fmla="*/ 126206 h 492919"/>
              <a:gd name="connsiteX19" fmla="*/ 47625 w 2255044"/>
              <a:gd name="connsiteY19" fmla="*/ 126206 h 492919"/>
              <a:gd name="connsiteX20" fmla="*/ 69057 w 2255044"/>
              <a:gd name="connsiteY20" fmla="*/ 135731 h 492919"/>
              <a:gd name="connsiteX21" fmla="*/ 111919 w 2255044"/>
              <a:gd name="connsiteY21" fmla="*/ 161925 h 492919"/>
              <a:gd name="connsiteX22" fmla="*/ 157163 w 2255044"/>
              <a:gd name="connsiteY22" fmla="*/ 185738 h 492919"/>
              <a:gd name="connsiteX23" fmla="*/ 197644 w 2255044"/>
              <a:gd name="connsiteY23" fmla="*/ 204788 h 492919"/>
              <a:gd name="connsiteX24" fmla="*/ 273844 w 2255044"/>
              <a:gd name="connsiteY24" fmla="*/ 233363 h 492919"/>
              <a:gd name="connsiteX25" fmla="*/ 352425 w 2255044"/>
              <a:gd name="connsiteY25" fmla="*/ 254794 h 492919"/>
              <a:gd name="connsiteX26" fmla="*/ 428625 w 2255044"/>
              <a:gd name="connsiteY26" fmla="*/ 269081 h 492919"/>
              <a:gd name="connsiteX27" fmla="*/ 500063 w 2255044"/>
              <a:gd name="connsiteY27" fmla="*/ 264319 h 492919"/>
              <a:gd name="connsiteX28" fmla="*/ 964407 w 2255044"/>
              <a:gd name="connsiteY28" fmla="*/ 209550 h 492919"/>
              <a:gd name="connsiteX29" fmla="*/ 1333500 w 2255044"/>
              <a:gd name="connsiteY29" fmla="*/ 159544 h 492919"/>
              <a:gd name="connsiteX30" fmla="*/ 1595438 w 2255044"/>
              <a:gd name="connsiteY30" fmla="*/ 116681 h 492919"/>
              <a:gd name="connsiteX31" fmla="*/ 1652588 w 2255044"/>
              <a:gd name="connsiteY31" fmla="*/ 107156 h 492919"/>
              <a:gd name="connsiteX32" fmla="*/ 1719263 w 2255044"/>
              <a:gd name="connsiteY32" fmla="*/ 85725 h 492919"/>
              <a:gd name="connsiteX33" fmla="*/ 1812132 w 2255044"/>
              <a:gd name="connsiteY33" fmla="*/ 50006 h 492919"/>
              <a:gd name="connsiteX34" fmla="*/ 1916907 w 2255044"/>
              <a:gd name="connsiteY34" fmla="*/ 0 h 492919"/>
              <a:gd name="connsiteX35" fmla="*/ 1957388 w 2255044"/>
              <a:gd name="connsiteY35" fmla="*/ 7144 h 492919"/>
              <a:gd name="connsiteX36" fmla="*/ 2028825 w 2255044"/>
              <a:gd name="connsiteY36" fmla="*/ 30956 h 492919"/>
              <a:gd name="connsiteX37" fmla="*/ 2083594 w 2255044"/>
              <a:gd name="connsiteY37" fmla="*/ 54769 h 492919"/>
              <a:gd name="connsiteX38" fmla="*/ 2145507 w 2255044"/>
              <a:gd name="connsiteY38" fmla="*/ 88106 h 492919"/>
              <a:gd name="connsiteX39" fmla="*/ 2200275 w 2255044"/>
              <a:gd name="connsiteY39" fmla="*/ 128588 h 492919"/>
              <a:gd name="connsiteX40" fmla="*/ 2233613 w 2255044"/>
              <a:gd name="connsiteY40" fmla="*/ 159544 h 492919"/>
              <a:gd name="connsiteX41" fmla="*/ 2247900 w 2255044"/>
              <a:gd name="connsiteY41" fmla="*/ 180975 h 492919"/>
              <a:gd name="connsiteX42" fmla="*/ 2255044 w 2255044"/>
              <a:gd name="connsiteY42" fmla="*/ 202406 h 492919"/>
              <a:gd name="connsiteX43" fmla="*/ 2247900 w 2255044"/>
              <a:gd name="connsiteY43" fmla="*/ 230981 h 492919"/>
              <a:gd name="connsiteX44" fmla="*/ 2219325 w 2255044"/>
              <a:gd name="connsiteY44" fmla="*/ 250031 h 492919"/>
              <a:gd name="connsiteX45" fmla="*/ 2176463 w 2255044"/>
              <a:gd name="connsiteY45" fmla="*/ 266700 h 492919"/>
              <a:gd name="connsiteX46" fmla="*/ 1978819 w 2255044"/>
              <a:gd name="connsiteY46" fmla="*/ 292894 h 492919"/>
              <a:gd name="connsiteX47" fmla="*/ 1600200 w 2255044"/>
              <a:gd name="connsiteY47" fmla="*/ 340519 h 492919"/>
              <a:gd name="connsiteX48" fmla="*/ 1376363 w 2255044"/>
              <a:gd name="connsiteY48" fmla="*/ 366713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55044" h="492919">
                <a:moveTo>
                  <a:pt x="1376363" y="366713"/>
                </a:moveTo>
                <a:lnTo>
                  <a:pt x="926307" y="426244"/>
                </a:lnTo>
                <a:lnTo>
                  <a:pt x="685800" y="457200"/>
                </a:lnTo>
                <a:lnTo>
                  <a:pt x="623888" y="464344"/>
                </a:lnTo>
                <a:lnTo>
                  <a:pt x="533400" y="481013"/>
                </a:lnTo>
                <a:lnTo>
                  <a:pt x="457200" y="490538"/>
                </a:lnTo>
                <a:lnTo>
                  <a:pt x="409575" y="492919"/>
                </a:lnTo>
                <a:lnTo>
                  <a:pt x="373857" y="490538"/>
                </a:lnTo>
                <a:lnTo>
                  <a:pt x="354807" y="485775"/>
                </a:lnTo>
                <a:lnTo>
                  <a:pt x="326232" y="469106"/>
                </a:lnTo>
                <a:lnTo>
                  <a:pt x="195263" y="376238"/>
                </a:lnTo>
                <a:lnTo>
                  <a:pt x="138113" y="328613"/>
                </a:lnTo>
                <a:lnTo>
                  <a:pt x="80963" y="273844"/>
                </a:lnTo>
                <a:lnTo>
                  <a:pt x="30957" y="221456"/>
                </a:lnTo>
                <a:lnTo>
                  <a:pt x="11907" y="202406"/>
                </a:lnTo>
                <a:lnTo>
                  <a:pt x="0" y="176213"/>
                </a:lnTo>
                <a:lnTo>
                  <a:pt x="0" y="147638"/>
                </a:lnTo>
                <a:lnTo>
                  <a:pt x="7144" y="133350"/>
                </a:lnTo>
                <a:lnTo>
                  <a:pt x="30957" y="126206"/>
                </a:lnTo>
                <a:lnTo>
                  <a:pt x="47625" y="126206"/>
                </a:lnTo>
                <a:lnTo>
                  <a:pt x="69057" y="135731"/>
                </a:lnTo>
                <a:lnTo>
                  <a:pt x="111919" y="161925"/>
                </a:lnTo>
                <a:lnTo>
                  <a:pt x="157163" y="185738"/>
                </a:lnTo>
                <a:lnTo>
                  <a:pt x="197644" y="204788"/>
                </a:lnTo>
                <a:lnTo>
                  <a:pt x="273844" y="233363"/>
                </a:lnTo>
                <a:lnTo>
                  <a:pt x="352425" y="254794"/>
                </a:lnTo>
                <a:lnTo>
                  <a:pt x="428625" y="269081"/>
                </a:lnTo>
                <a:lnTo>
                  <a:pt x="500063" y="264319"/>
                </a:lnTo>
                <a:lnTo>
                  <a:pt x="964407" y="209550"/>
                </a:lnTo>
                <a:lnTo>
                  <a:pt x="1333500" y="159544"/>
                </a:lnTo>
                <a:lnTo>
                  <a:pt x="1595438" y="116681"/>
                </a:lnTo>
                <a:lnTo>
                  <a:pt x="1652588" y="107156"/>
                </a:lnTo>
                <a:lnTo>
                  <a:pt x="1719263" y="85725"/>
                </a:lnTo>
                <a:lnTo>
                  <a:pt x="1812132" y="50006"/>
                </a:lnTo>
                <a:lnTo>
                  <a:pt x="1916907" y="0"/>
                </a:lnTo>
                <a:lnTo>
                  <a:pt x="1957388" y="7144"/>
                </a:lnTo>
                <a:lnTo>
                  <a:pt x="2028825" y="30956"/>
                </a:lnTo>
                <a:lnTo>
                  <a:pt x="2083594" y="54769"/>
                </a:lnTo>
                <a:lnTo>
                  <a:pt x="2145507" y="88106"/>
                </a:lnTo>
                <a:lnTo>
                  <a:pt x="2200275" y="128588"/>
                </a:lnTo>
                <a:lnTo>
                  <a:pt x="2233613" y="159544"/>
                </a:lnTo>
                <a:lnTo>
                  <a:pt x="2247900" y="180975"/>
                </a:lnTo>
                <a:lnTo>
                  <a:pt x="2255044" y="202406"/>
                </a:lnTo>
                <a:lnTo>
                  <a:pt x="2247900" y="230981"/>
                </a:lnTo>
                <a:lnTo>
                  <a:pt x="2219325" y="250031"/>
                </a:lnTo>
                <a:lnTo>
                  <a:pt x="2176463" y="266700"/>
                </a:lnTo>
                <a:lnTo>
                  <a:pt x="1978819" y="292894"/>
                </a:lnTo>
                <a:lnTo>
                  <a:pt x="1600200" y="340519"/>
                </a:lnTo>
                <a:lnTo>
                  <a:pt x="1376363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8DB483-B04A-834C-93B1-72D439CC0ACE}"/>
              </a:ext>
            </a:extLst>
          </p:cNvPr>
          <p:cNvSpPr/>
          <p:nvPr/>
        </p:nvSpPr>
        <p:spPr>
          <a:xfrm>
            <a:off x="3194050" y="3519488"/>
            <a:ext cx="615950" cy="1444625"/>
          </a:xfrm>
          <a:custGeom>
            <a:avLst/>
            <a:gdLst>
              <a:gd name="connsiteX0" fmla="*/ 295275 w 616744"/>
              <a:gd name="connsiteY0" fmla="*/ 838200 h 1445418"/>
              <a:gd name="connsiteX1" fmla="*/ 250032 w 616744"/>
              <a:gd name="connsiteY1" fmla="*/ 471487 h 1445418"/>
              <a:gd name="connsiteX2" fmla="*/ 228600 w 616744"/>
              <a:gd name="connsiteY2" fmla="*/ 357187 h 1445418"/>
              <a:gd name="connsiteX3" fmla="*/ 209550 w 616744"/>
              <a:gd name="connsiteY3" fmla="*/ 288131 h 1445418"/>
              <a:gd name="connsiteX4" fmla="*/ 192882 w 616744"/>
              <a:gd name="connsiteY4" fmla="*/ 247650 h 1445418"/>
              <a:gd name="connsiteX5" fmla="*/ 159544 w 616744"/>
              <a:gd name="connsiteY5" fmla="*/ 204787 h 1445418"/>
              <a:gd name="connsiteX6" fmla="*/ 88107 w 616744"/>
              <a:gd name="connsiteY6" fmla="*/ 126206 h 1445418"/>
              <a:gd name="connsiteX7" fmla="*/ 47625 w 616744"/>
              <a:gd name="connsiteY7" fmla="*/ 85725 h 1445418"/>
              <a:gd name="connsiteX8" fmla="*/ 16669 w 616744"/>
              <a:gd name="connsiteY8" fmla="*/ 59531 h 1445418"/>
              <a:gd name="connsiteX9" fmla="*/ 2382 w 616744"/>
              <a:gd name="connsiteY9" fmla="*/ 42862 h 1445418"/>
              <a:gd name="connsiteX10" fmla="*/ 0 w 616744"/>
              <a:gd name="connsiteY10" fmla="*/ 21431 h 1445418"/>
              <a:gd name="connsiteX11" fmla="*/ 7144 w 616744"/>
              <a:gd name="connsiteY11" fmla="*/ 11906 h 1445418"/>
              <a:gd name="connsiteX12" fmla="*/ 26194 w 616744"/>
              <a:gd name="connsiteY12" fmla="*/ 2381 h 1445418"/>
              <a:gd name="connsiteX13" fmla="*/ 76200 w 616744"/>
              <a:gd name="connsiteY13" fmla="*/ 0 h 1445418"/>
              <a:gd name="connsiteX14" fmla="*/ 128588 w 616744"/>
              <a:gd name="connsiteY14" fmla="*/ 7143 h 1445418"/>
              <a:gd name="connsiteX15" fmla="*/ 207169 w 616744"/>
              <a:gd name="connsiteY15" fmla="*/ 26193 h 1445418"/>
              <a:gd name="connsiteX16" fmla="*/ 276225 w 616744"/>
              <a:gd name="connsiteY16" fmla="*/ 45243 h 1445418"/>
              <a:gd name="connsiteX17" fmla="*/ 361950 w 616744"/>
              <a:gd name="connsiteY17" fmla="*/ 80962 h 1445418"/>
              <a:gd name="connsiteX18" fmla="*/ 423863 w 616744"/>
              <a:gd name="connsiteY18" fmla="*/ 109537 h 1445418"/>
              <a:gd name="connsiteX19" fmla="*/ 438150 w 616744"/>
              <a:gd name="connsiteY19" fmla="*/ 257175 h 1445418"/>
              <a:gd name="connsiteX20" fmla="*/ 488157 w 616744"/>
              <a:gd name="connsiteY20" fmla="*/ 497681 h 1445418"/>
              <a:gd name="connsiteX21" fmla="*/ 528638 w 616744"/>
              <a:gd name="connsiteY21" fmla="*/ 723900 h 1445418"/>
              <a:gd name="connsiteX22" fmla="*/ 573882 w 616744"/>
              <a:gd name="connsiteY22" fmla="*/ 1050131 h 1445418"/>
              <a:gd name="connsiteX23" fmla="*/ 611982 w 616744"/>
              <a:gd name="connsiteY23" fmla="*/ 1183481 h 1445418"/>
              <a:gd name="connsiteX24" fmla="*/ 616744 w 616744"/>
              <a:gd name="connsiteY24" fmla="*/ 1340643 h 1445418"/>
              <a:gd name="connsiteX25" fmla="*/ 609600 w 616744"/>
              <a:gd name="connsiteY25" fmla="*/ 1378743 h 1445418"/>
              <a:gd name="connsiteX26" fmla="*/ 590550 w 616744"/>
              <a:gd name="connsiteY26" fmla="*/ 1421606 h 1445418"/>
              <a:gd name="connsiteX27" fmla="*/ 569119 w 616744"/>
              <a:gd name="connsiteY27" fmla="*/ 1440656 h 1445418"/>
              <a:gd name="connsiteX28" fmla="*/ 547688 w 616744"/>
              <a:gd name="connsiteY28" fmla="*/ 1445418 h 1445418"/>
              <a:gd name="connsiteX29" fmla="*/ 516732 w 616744"/>
              <a:gd name="connsiteY29" fmla="*/ 1438275 h 1445418"/>
              <a:gd name="connsiteX30" fmla="*/ 485775 w 616744"/>
              <a:gd name="connsiteY30" fmla="*/ 1416843 h 1445418"/>
              <a:gd name="connsiteX31" fmla="*/ 433388 w 616744"/>
              <a:gd name="connsiteY31" fmla="*/ 1362075 h 1445418"/>
              <a:gd name="connsiteX32" fmla="*/ 381000 w 616744"/>
              <a:gd name="connsiteY32" fmla="*/ 1285875 h 1445418"/>
              <a:gd name="connsiteX33" fmla="*/ 345282 w 616744"/>
              <a:gd name="connsiteY33" fmla="*/ 1223962 h 1445418"/>
              <a:gd name="connsiteX34" fmla="*/ 326232 w 616744"/>
              <a:gd name="connsiteY34" fmla="*/ 1169193 h 1445418"/>
              <a:gd name="connsiteX35" fmla="*/ 321469 w 616744"/>
              <a:gd name="connsiteY35" fmla="*/ 1090612 h 1445418"/>
              <a:gd name="connsiteX36" fmla="*/ 295275 w 616744"/>
              <a:gd name="connsiteY36" fmla="*/ 838200 h 144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6744" h="1445418">
                <a:moveTo>
                  <a:pt x="295275" y="838200"/>
                </a:moveTo>
                <a:lnTo>
                  <a:pt x="250032" y="471487"/>
                </a:lnTo>
                <a:lnTo>
                  <a:pt x="228600" y="357187"/>
                </a:lnTo>
                <a:lnTo>
                  <a:pt x="209550" y="288131"/>
                </a:lnTo>
                <a:lnTo>
                  <a:pt x="192882" y="247650"/>
                </a:lnTo>
                <a:lnTo>
                  <a:pt x="159544" y="204787"/>
                </a:lnTo>
                <a:lnTo>
                  <a:pt x="88107" y="126206"/>
                </a:lnTo>
                <a:lnTo>
                  <a:pt x="47625" y="85725"/>
                </a:lnTo>
                <a:lnTo>
                  <a:pt x="16669" y="59531"/>
                </a:lnTo>
                <a:lnTo>
                  <a:pt x="2382" y="42862"/>
                </a:lnTo>
                <a:lnTo>
                  <a:pt x="0" y="21431"/>
                </a:lnTo>
                <a:lnTo>
                  <a:pt x="7144" y="11906"/>
                </a:lnTo>
                <a:lnTo>
                  <a:pt x="26194" y="2381"/>
                </a:lnTo>
                <a:lnTo>
                  <a:pt x="76200" y="0"/>
                </a:lnTo>
                <a:lnTo>
                  <a:pt x="128588" y="7143"/>
                </a:lnTo>
                <a:lnTo>
                  <a:pt x="207169" y="26193"/>
                </a:lnTo>
                <a:lnTo>
                  <a:pt x="276225" y="45243"/>
                </a:lnTo>
                <a:lnTo>
                  <a:pt x="361950" y="80962"/>
                </a:lnTo>
                <a:lnTo>
                  <a:pt x="423863" y="109537"/>
                </a:lnTo>
                <a:lnTo>
                  <a:pt x="438150" y="257175"/>
                </a:lnTo>
                <a:lnTo>
                  <a:pt x="488157" y="497681"/>
                </a:lnTo>
                <a:lnTo>
                  <a:pt x="528638" y="723900"/>
                </a:lnTo>
                <a:lnTo>
                  <a:pt x="573882" y="1050131"/>
                </a:lnTo>
                <a:lnTo>
                  <a:pt x="611982" y="1183481"/>
                </a:lnTo>
                <a:lnTo>
                  <a:pt x="616744" y="1340643"/>
                </a:lnTo>
                <a:lnTo>
                  <a:pt x="609600" y="1378743"/>
                </a:lnTo>
                <a:lnTo>
                  <a:pt x="590550" y="1421606"/>
                </a:lnTo>
                <a:lnTo>
                  <a:pt x="569119" y="1440656"/>
                </a:lnTo>
                <a:lnTo>
                  <a:pt x="547688" y="1445418"/>
                </a:lnTo>
                <a:lnTo>
                  <a:pt x="516732" y="1438275"/>
                </a:lnTo>
                <a:lnTo>
                  <a:pt x="485775" y="1416843"/>
                </a:lnTo>
                <a:lnTo>
                  <a:pt x="433388" y="1362075"/>
                </a:lnTo>
                <a:lnTo>
                  <a:pt x="381000" y="1285875"/>
                </a:lnTo>
                <a:lnTo>
                  <a:pt x="345282" y="1223962"/>
                </a:lnTo>
                <a:lnTo>
                  <a:pt x="326232" y="1169193"/>
                </a:lnTo>
                <a:lnTo>
                  <a:pt x="321469" y="1090612"/>
                </a:lnTo>
                <a:lnTo>
                  <a:pt x="295275" y="838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B06213B-8E31-B746-A9DD-37472F434840}"/>
              </a:ext>
            </a:extLst>
          </p:cNvPr>
          <p:cNvSpPr/>
          <p:nvPr/>
        </p:nvSpPr>
        <p:spPr>
          <a:xfrm>
            <a:off x="3524250" y="3382963"/>
            <a:ext cx="1936750" cy="1389062"/>
          </a:xfrm>
          <a:custGeom>
            <a:avLst/>
            <a:gdLst>
              <a:gd name="connsiteX0" fmla="*/ 1035844 w 1935956"/>
              <a:gd name="connsiteY0" fmla="*/ 295275 h 1388269"/>
              <a:gd name="connsiteX1" fmla="*/ 345281 w 1935956"/>
              <a:gd name="connsiteY1" fmla="*/ 381000 h 1388269"/>
              <a:gd name="connsiteX2" fmla="*/ 290513 w 1935956"/>
              <a:gd name="connsiteY2" fmla="*/ 388144 h 1388269"/>
              <a:gd name="connsiteX3" fmla="*/ 254794 w 1935956"/>
              <a:gd name="connsiteY3" fmla="*/ 390525 h 1388269"/>
              <a:gd name="connsiteX4" fmla="*/ 200025 w 1935956"/>
              <a:gd name="connsiteY4" fmla="*/ 390525 h 1388269"/>
              <a:gd name="connsiteX5" fmla="*/ 47625 w 1935956"/>
              <a:gd name="connsiteY5" fmla="*/ 373857 h 1388269"/>
              <a:gd name="connsiteX6" fmla="*/ 0 w 1935956"/>
              <a:gd name="connsiteY6" fmla="*/ 230982 h 1388269"/>
              <a:gd name="connsiteX7" fmla="*/ 392906 w 1935956"/>
              <a:gd name="connsiteY7" fmla="*/ 192882 h 1388269"/>
              <a:gd name="connsiteX8" fmla="*/ 797719 w 1935956"/>
              <a:gd name="connsiteY8" fmla="*/ 150019 h 1388269"/>
              <a:gd name="connsiteX9" fmla="*/ 1173956 w 1935956"/>
              <a:gd name="connsiteY9" fmla="*/ 97632 h 1388269"/>
              <a:gd name="connsiteX10" fmla="*/ 1381125 w 1935956"/>
              <a:gd name="connsiteY10" fmla="*/ 66675 h 1388269"/>
              <a:gd name="connsiteX11" fmla="*/ 1454944 w 1935956"/>
              <a:gd name="connsiteY11" fmla="*/ 50007 h 1388269"/>
              <a:gd name="connsiteX12" fmla="*/ 1540669 w 1935956"/>
              <a:gd name="connsiteY12" fmla="*/ 23813 h 1388269"/>
              <a:gd name="connsiteX13" fmla="*/ 1602581 w 1935956"/>
              <a:gd name="connsiteY13" fmla="*/ 0 h 1388269"/>
              <a:gd name="connsiteX14" fmla="*/ 1626394 w 1935956"/>
              <a:gd name="connsiteY14" fmla="*/ 7144 h 1388269"/>
              <a:gd name="connsiteX15" fmla="*/ 1759744 w 1935956"/>
              <a:gd name="connsiteY15" fmla="*/ 78582 h 1388269"/>
              <a:gd name="connsiteX16" fmla="*/ 1833563 w 1935956"/>
              <a:gd name="connsiteY16" fmla="*/ 121444 h 1388269"/>
              <a:gd name="connsiteX17" fmla="*/ 1893094 w 1935956"/>
              <a:gd name="connsiteY17" fmla="*/ 161925 h 1388269"/>
              <a:gd name="connsiteX18" fmla="*/ 1921669 w 1935956"/>
              <a:gd name="connsiteY18" fmla="*/ 188119 h 1388269"/>
              <a:gd name="connsiteX19" fmla="*/ 1935956 w 1935956"/>
              <a:gd name="connsiteY19" fmla="*/ 211932 h 1388269"/>
              <a:gd name="connsiteX20" fmla="*/ 1935956 w 1935956"/>
              <a:gd name="connsiteY20" fmla="*/ 238125 h 1388269"/>
              <a:gd name="connsiteX21" fmla="*/ 1912144 w 1935956"/>
              <a:gd name="connsiteY21" fmla="*/ 295275 h 1388269"/>
              <a:gd name="connsiteX22" fmla="*/ 1862138 w 1935956"/>
              <a:gd name="connsiteY22" fmla="*/ 392907 h 1388269"/>
              <a:gd name="connsiteX23" fmla="*/ 1835944 w 1935956"/>
              <a:gd name="connsiteY23" fmla="*/ 450057 h 1388269"/>
              <a:gd name="connsiteX24" fmla="*/ 1771650 w 1935956"/>
              <a:gd name="connsiteY24" fmla="*/ 690563 h 1388269"/>
              <a:gd name="connsiteX25" fmla="*/ 1719263 w 1935956"/>
              <a:gd name="connsiteY25" fmla="*/ 916782 h 1388269"/>
              <a:gd name="connsiteX26" fmla="*/ 1676400 w 1935956"/>
              <a:gd name="connsiteY26" fmla="*/ 1100138 h 1388269"/>
              <a:gd name="connsiteX27" fmla="*/ 1643063 w 1935956"/>
              <a:gd name="connsiteY27" fmla="*/ 1216819 h 1388269"/>
              <a:gd name="connsiteX28" fmla="*/ 1619250 w 1935956"/>
              <a:gd name="connsiteY28" fmla="*/ 1271588 h 1388269"/>
              <a:gd name="connsiteX29" fmla="*/ 1585913 w 1935956"/>
              <a:gd name="connsiteY29" fmla="*/ 1335882 h 1388269"/>
              <a:gd name="connsiteX30" fmla="*/ 1559719 w 1935956"/>
              <a:gd name="connsiteY30" fmla="*/ 1373982 h 1388269"/>
              <a:gd name="connsiteX31" fmla="*/ 1535906 w 1935956"/>
              <a:gd name="connsiteY31" fmla="*/ 1388269 h 1388269"/>
              <a:gd name="connsiteX32" fmla="*/ 1512094 w 1935956"/>
              <a:gd name="connsiteY32" fmla="*/ 1388269 h 1388269"/>
              <a:gd name="connsiteX33" fmla="*/ 1476375 w 1935956"/>
              <a:gd name="connsiteY33" fmla="*/ 1381125 h 1388269"/>
              <a:gd name="connsiteX34" fmla="*/ 1454944 w 1935956"/>
              <a:gd name="connsiteY34" fmla="*/ 1369219 h 1388269"/>
              <a:gd name="connsiteX35" fmla="*/ 1443038 w 1935956"/>
              <a:gd name="connsiteY35" fmla="*/ 1345407 h 1388269"/>
              <a:gd name="connsiteX36" fmla="*/ 1433513 w 1935956"/>
              <a:gd name="connsiteY36" fmla="*/ 1323975 h 1388269"/>
              <a:gd name="connsiteX37" fmla="*/ 1414463 w 1935956"/>
              <a:gd name="connsiteY37" fmla="*/ 1235869 h 1388269"/>
              <a:gd name="connsiteX38" fmla="*/ 1469231 w 1935956"/>
              <a:gd name="connsiteY38" fmla="*/ 938213 h 1388269"/>
              <a:gd name="connsiteX39" fmla="*/ 1504950 w 1935956"/>
              <a:gd name="connsiteY39" fmla="*/ 757238 h 1388269"/>
              <a:gd name="connsiteX40" fmla="*/ 1519238 w 1935956"/>
              <a:gd name="connsiteY40" fmla="*/ 609600 h 1388269"/>
              <a:gd name="connsiteX41" fmla="*/ 1531144 w 1935956"/>
              <a:gd name="connsiteY41" fmla="*/ 447675 h 1388269"/>
              <a:gd name="connsiteX42" fmla="*/ 1535906 w 1935956"/>
              <a:gd name="connsiteY42" fmla="*/ 328613 h 1388269"/>
              <a:gd name="connsiteX43" fmla="*/ 1531144 w 1935956"/>
              <a:gd name="connsiteY43" fmla="*/ 288132 h 1388269"/>
              <a:gd name="connsiteX44" fmla="*/ 1521619 w 1935956"/>
              <a:gd name="connsiteY44" fmla="*/ 269082 h 1388269"/>
              <a:gd name="connsiteX45" fmla="*/ 1495425 w 1935956"/>
              <a:gd name="connsiteY45" fmla="*/ 254794 h 1388269"/>
              <a:gd name="connsiteX46" fmla="*/ 1440656 w 1935956"/>
              <a:gd name="connsiteY46" fmla="*/ 247650 h 1388269"/>
              <a:gd name="connsiteX47" fmla="*/ 1035844 w 1935956"/>
              <a:gd name="connsiteY47" fmla="*/ 295275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35956" h="1388269">
                <a:moveTo>
                  <a:pt x="1035844" y="295275"/>
                </a:moveTo>
                <a:lnTo>
                  <a:pt x="345281" y="381000"/>
                </a:lnTo>
                <a:lnTo>
                  <a:pt x="290513" y="388144"/>
                </a:lnTo>
                <a:lnTo>
                  <a:pt x="254794" y="390525"/>
                </a:lnTo>
                <a:lnTo>
                  <a:pt x="200025" y="390525"/>
                </a:lnTo>
                <a:lnTo>
                  <a:pt x="47625" y="373857"/>
                </a:lnTo>
                <a:lnTo>
                  <a:pt x="0" y="230982"/>
                </a:lnTo>
                <a:lnTo>
                  <a:pt x="392906" y="192882"/>
                </a:lnTo>
                <a:lnTo>
                  <a:pt x="797719" y="150019"/>
                </a:lnTo>
                <a:lnTo>
                  <a:pt x="1173956" y="97632"/>
                </a:lnTo>
                <a:lnTo>
                  <a:pt x="1381125" y="66675"/>
                </a:lnTo>
                <a:lnTo>
                  <a:pt x="1454944" y="50007"/>
                </a:lnTo>
                <a:lnTo>
                  <a:pt x="1540669" y="23813"/>
                </a:lnTo>
                <a:lnTo>
                  <a:pt x="1602581" y="0"/>
                </a:lnTo>
                <a:lnTo>
                  <a:pt x="1626394" y="7144"/>
                </a:lnTo>
                <a:lnTo>
                  <a:pt x="1759744" y="78582"/>
                </a:lnTo>
                <a:lnTo>
                  <a:pt x="1833563" y="121444"/>
                </a:lnTo>
                <a:lnTo>
                  <a:pt x="1893094" y="161925"/>
                </a:lnTo>
                <a:lnTo>
                  <a:pt x="1921669" y="188119"/>
                </a:lnTo>
                <a:lnTo>
                  <a:pt x="1935956" y="211932"/>
                </a:lnTo>
                <a:lnTo>
                  <a:pt x="1935956" y="238125"/>
                </a:lnTo>
                <a:lnTo>
                  <a:pt x="1912144" y="295275"/>
                </a:lnTo>
                <a:lnTo>
                  <a:pt x="1862138" y="392907"/>
                </a:lnTo>
                <a:lnTo>
                  <a:pt x="1835944" y="450057"/>
                </a:lnTo>
                <a:lnTo>
                  <a:pt x="1771650" y="690563"/>
                </a:lnTo>
                <a:lnTo>
                  <a:pt x="1719263" y="916782"/>
                </a:lnTo>
                <a:lnTo>
                  <a:pt x="1676400" y="1100138"/>
                </a:lnTo>
                <a:lnTo>
                  <a:pt x="1643063" y="1216819"/>
                </a:lnTo>
                <a:lnTo>
                  <a:pt x="1619250" y="1271588"/>
                </a:lnTo>
                <a:lnTo>
                  <a:pt x="1585913" y="1335882"/>
                </a:lnTo>
                <a:lnTo>
                  <a:pt x="1559719" y="1373982"/>
                </a:lnTo>
                <a:lnTo>
                  <a:pt x="1535906" y="1388269"/>
                </a:lnTo>
                <a:lnTo>
                  <a:pt x="1512094" y="1388269"/>
                </a:lnTo>
                <a:lnTo>
                  <a:pt x="1476375" y="1381125"/>
                </a:lnTo>
                <a:lnTo>
                  <a:pt x="1454944" y="1369219"/>
                </a:lnTo>
                <a:lnTo>
                  <a:pt x="1443038" y="1345407"/>
                </a:lnTo>
                <a:lnTo>
                  <a:pt x="1433513" y="1323975"/>
                </a:lnTo>
                <a:lnTo>
                  <a:pt x="1414463" y="1235869"/>
                </a:lnTo>
                <a:lnTo>
                  <a:pt x="1469231" y="938213"/>
                </a:lnTo>
                <a:lnTo>
                  <a:pt x="1504950" y="757238"/>
                </a:lnTo>
                <a:lnTo>
                  <a:pt x="1519238" y="609600"/>
                </a:lnTo>
                <a:lnTo>
                  <a:pt x="1531144" y="447675"/>
                </a:lnTo>
                <a:lnTo>
                  <a:pt x="1535906" y="328613"/>
                </a:lnTo>
                <a:lnTo>
                  <a:pt x="1531144" y="288132"/>
                </a:lnTo>
                <a:lnTo>
                  <a:pt x="1521619" y="269082"/>
                </a:lnTo>
                <a:lnTo>
                  <a:pt x="1495425" y="254794"/>
                </a:lnTo>
                <a:lnTo>
                  <a:pt x="1440656" y="247650"/>
                </a:lnTo>
                <a:lnTo>
                  <a:pt x="1035844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69565B0-1D61-4140-95CD-F493266A1CED}"/>
              </a:ext>
            </a:extLst>
          </p:cNvPr>
          <p:cNvSpPr/>
          <p:nvPr/>
        </p:nvSpPr>
        <p:spPr>
          <a:xfrm>
            <a:off x="3698875" y="4427538"/>
            <a:ext cx="1335088" cy="298450"/>
          </a:xfrm>
          <a:custGeom>
            <a:avLst/>
            <a:gdLst>
              <a:gd name="connsiteX0" fmla="*/ 585788 w 1335882"/>
              <a:gd name="connsiteY0" fmla="*/ 257175 h 300037"/>
              <a:gd name="connsiteX1" fmla="*/ 304800 w 1335882"/>
              <a:gd name="connsiteY1" fmla="*/ 300037 h 300037"/>
              <a:gd name="connsiteX2" fmla="*/ 71438 w 1335882"/>
              <a:gd name="connsiteY2" fmla="*/ 297656 h 300037"/>
              <a:gd name="connsiteX3" fmla="*/ 0 w 1335882"/>
              <a:gd name="connsiteY3" fmla="*/ 140494 h 300037"/>
              <a:gd name="connsiteX4" fmla="*/ 150019 w 1335882"/>
              <a:gd name="connsiteY4" fmla="*/ 130969 h 300037"/>
              <a:gd name="connsiteX5" fmla="*/ 526257 w 1335882"/>
              <a:gd name="connsiteY5" fmla="*/ 90487 h 300037"/>
              <a:gd name="connsiteX6" fmla="*/ 921544 w 1335882"/>
              <a:gd name="connsiteY6" fmla="*/ 45244 h 300037"/>
              <a:gd name="connsiteX7" fmla="*/ 1333500 w 1335882"/>
              <a:gd name="connsiteY7" fmla="*/ 0 h 300037"/>
              <a:gd name="connsiteX8" fmla="*/ 1335882 w 1335882"/>
              <a:gd name="connsiteY8" fmla="*/ 247650 h 300037"/>
              <a:gd name="connsiteX9" fmla="*/ 1243013 w 1335882"/>
              <a:gd name="connsiteY9" fmla="*/ 219075 h 300037"/>
              <a:gd name="connsiteX10" fmla="*/ 1200150 w 1335882"/>
              <a:gd name="connsiteY10" fmla="*/ 195262 h 300037"/>
              <a:gd name="connsiteX11" fmla="*/ 1169194 w 1335882"/>
              <a:gd name="connsiteY11" fmla="*/ 183356 h 300037"/>
              <a:gd name="connsiteX12" fmla="*/ 1135857 w 1335882"/>
              <a:gd name="connsiteY12" fmla="*/ 180975 h 300037"/>
              <a:gd name="connsiteX13" fmla="*/ 1047750 w 1335882"/>
              <a:gd name="connsiteY13" fmla="*/ 192881 h 300037"/>
              <a:gd name="connsiteX14" fmla="*/ 585788 w 1335882"/>
              <a:gd name="connsiteY14" fmla="*/ 2571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5882" h="300037">
                <a:moveTo>
                  <a:pt x="585788" y="257175"/>
                </a:moveTo>
                <a:lnTo>
                  <a:pt x="304800" y="300037"/>
                </a:lnTo>
                <a:lnTo>
                  <a:pt x="71438" y="297656"/>
                </a:lnTo>
                <a:lnTo>
                  <a:pt x="0" y="140494"/>
                </a:lnTo>
                <a:lnTo>
                  <a:pt x="150019" y="130969"/>
                </a:lnTo>
                <a:lnTo>
                  <a:pt x="526257" y="90487"/>
                </a:lnTo>
                <a:lnTo>
                  <a:pt x="921544" y="45244"/>
                </a:lnTo>
                <a:lnTo>
                  <a:pt x="1333500" y="0"/>
                </a:lnTo>
                <a:lnTo>
                  <a:pt x="1335882" y="247650"/>
                </a:lnTo>
                <a:lnTo>
                  <a:pt x="1243013" y="219075"/>
                </a:lnTo>
                <a:lnTo>
                  <a:pt x="1200150" y="195262"/>
                </a:lnTo>
                <a:lnTo>
                  <a:pt x="1169194" y="183356"/>
                </a:lnTo>
                <a:lnTo>
                  <a:pt x="1135857" y="180975"/>
                </a:lnTo>
                <a:lnTo>
                  <a:pt x="1047750" y="192881"/>
                </a:lnTo>
                <a:lnTo>
                  <a:pt x="585788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2F978771-81AE-4F2F-9EA0-E39819F545FF}"/>
              </a:ext>
            </a:extLst>
          </p:cNvPr>
          <p:cNvGrpSpPr/>
          <p:nvPr/>
        </p:nvGrpSpPr>
        <p:grpSpPr>
          <a:xfrm>
            <a:off x="3085583" y="1495425"/>
            <a:ext cx="3686175" cy="4548188"/>
            <a:chOff x="3251200" y="1647825"/>
            <a:chExt cx="3686175" cy="4548188"/>
          </a:xfrm>
        </p:grpSpPr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B48D5E26-B95F-47F7-AD9C-231A7F3F9D8F}"/>
                </a:ext>
              </a:extLst>
            </p:cNvPr>
            <p:cNvSpPr/>
            <p:nvPr/>
          </p:nvSpPr>
          <p:spPr>
            <a:xfrm rot="16200000">
              <a:off x="2820194" y="2078831"/>
              <a:ext cx="4548188" cy="3686175"/>
            </a:xfrm>
            <a:custGeom>
              <a:avLst/>
              <a:gdLst>
                <a:gd name="connsiteX0" fmla="*/ 2433638 w 4548188"/>
                <a:gd name="connsiteY0" fmla="*/ 3519487 h 3686175"/>
                <a:gd name="connsiteX1" fmla="*/ 1709738 w 4548188"/>
                <a:gd name="connsiteY1" fmla="*/ 3533775 h 3686175"/>
                <a:gd name="connsiteX2" fmla="*/ 1281113 w 4548188"/>
                <a:gd name="connsiteY2" fmla="*/ 3543300 h 3686175"/>
                <a:gd name="connsiteX3" fmla="*/ 981075 w 4548188"/>
                <a:gd name="connsiteY3" fmla="*/ 3552825 h 3686175"/>
                <a:gd name="connsiteX4" fmla="*/ 719138 w 4548188"/>
                <a:gd name="connsiteY4" fmla="*/ 3567112 h 3686175"/>
                <a:gd name="connsiteX5" fmla="*/ 600075 w 4548188"/>
                <a:gd name="connsiteY5" fmla="*/ 3576637 h 3686175"/>
                <a:gd name="connsiteX6" fmla="*/ 523875 w 4548188"/>
                <a:gd name="connsiteY6" fmla="*/ 3590925 h 3686175"/>
                <a:gd name="connsiteX7" fmla="*/ 447675 w 4548188"/>
                <a:gd name="connsiteY7" fmla="*/ 3581400 h 3686175"/>
                <a:gd name="connsiteX8" fmla="*/ 319088 w 4548188"/>
                <a:gd name="connsiteY8" fmla="*/ 3538537 h 3686175"/>
                <a:gd name="connsiteX9" fmla="*/ 195263 w 4548188"/>
                <a:gd name="connsiteY9" fmla="*/ 3486150 h 3686175"/>
                <a:gd name="connsiteX10" fmla="*/ 71438 w 4548188"/>
                <a:gd name="connsiteY10" fmla="*/ 3429000 h 3686175"/>
                <a:gd name="connsiteX11" fmla="*/ 47625 w 4548188"/>
                <a:gd name="connsiteY11" fmla="*/ 3414712 h 3686175"/>
                <a:gd name="connsiteX12" fmla="*/ 19050 w 4548188"/>
                <a:gd name="connsiteY12" fmla="*/ 3395662 h 3686175"/>
                <a:gd name="connsiteX13" fmla="*/ 0 w 4548188"/>
                <a:gd name="connsiteY13" fmla="*/ 3362325 h 3686175"/>
                <a:gd name="connsiteX14" fmla="*/ 14288 w 4548188"/>
                <a:gd name="connsiteY14" fmla="*/ 3324225 h 3686175"/>
                <a:gd name="connsiteX15" fmla="*/ 57150 w 4548188"/>
                <a:gd name="connsiteY15" fmla="*/ 3281362 h 3686175"/>
                <a:gd name="connsiteX16" fmla="*/ 185738 w 4548188"/>
                <a:gd name="connsiteY16" fmla="*/ 3200400 h 3686175"/>
                <a:gd name="connsiteX17" fmla="*/ 238125 w 4548188"/>
                <a:gd name="connsiteY17" fmla="*/ 3162300 h 3686175"/>
                <a:gd name="connsiteX18" fmla="*/ 723900 w 4548188"/>
                <a:gd name="connsiteY18" fmla="*/ 3267075 h 3686175"/>
                <a:gd name="connsiteX19" fmla="*/ 785813 w 4548188"/>
                <a:gd name="connsiteY19" fmla="*/ 3276600 h 3686175"/>
                <a:gd name="connsiteX20" fmla="*/ 947738 w 4548188"/>
                <a:gd name="connsiteY20" fmla="*/ 3271837 h 3686175"/>
                <a:gd name="connsiteX21" fmla="*/ 1562100 w 4548188"/>
                <a:gd name="connsiteY21" fmla="*/ 3262312 h 3686175"/>
                <a:gd name="connsiteX22" fmla="*/ 2281238 w 4548188"/>
                <a:gd name="connsiteY22" fmla="*/ 3267075 h 3686175"/>
                <a:gd name="connsiteX23" fmla="*/ 2962275 w 4548188"/>
                <a:gd name="connsiteY23" fmla="*/ 3276600 h 3686175"/>
                <a:gd name="connsiteX24" fmla="*/ 3800475 w 4548188"/>
                <a:gd name="connsiteY24" fmla="*/ 3290887 h 3686175"/>
                <a:gd name="connsiteX25" fmla="*/ 4214813 w 4548188"/>
                <a:gd name="connsiteY25" fmla="*/ 3295650 h 3686175"/>
                <a:gd name="connsiteX26" fmla="*/ 4262438 w 4548188"/>
                <a:gd name="connsiteY26" fmla="*/ 3286125 h 3686175"/>
                <a:gd name="connsiteX27" fmla="*/ 4291013 w 4548188"/>
                <a:gd name="connsiteY27" fmla="*/ 3252787 h 3686175"/>
                <a:gd name="connsiteX28" fmla="*/ 4305300 w 4548188"/>
                <a:gd name="connsiteY28" fmla="*/ 3209925 h 3686175"/>
                <a:gd name="connsiteX29" fmla="*/ 4305300 w 4548188"/>
                <a:gd name="connsiteY29" fmla="*/ 3138487 h 3686175"/>
                <a:gd name="connsiteX30" fmla="*/ 4262438 w 4548188"/>
                <a:gd name="connsiteY30" fmla="*/ 2638425 h 3686175"/>
                <a:gd name="connsiteX31" fmla="*/ 4200525 w 4548188"/>
                <a:gd name="connsiteY31" fmla="*/ 1766887 h 3686175"/>
                <a:gd name="connsiteX32" fmla="*/ 4133850 w 4548188"/>
                <a:gd name="connsiteY32" fmla="*/ 1166812 h 3686175"/>
                <a:gd name="connsiteX33" fmla="*/ 4081463 w 4548188"/>
                <a:gd name="connsiteY33" fmla="*/ 819150 h 3686175"/>
                <a:gd name="connsiteX34" fmla="*/ 4014788 w 4548188"/>
                <a:gd name="connsiteY34" fmla="*/ 490537 h 3686175"/>
                <a:gd name="connsiteX35" fmla="*/ 3995738 w 4548188"/>
                <a:gd name="connsiteY35" fmla="*/ 404812 h 3686175"/>
                <a:gd name="connsiteX36" fmla="*/ 4005263 w 4548188"/>
                <a:gd name="connsiteY36" fmla="*/ 352425 h 3686175"/>
                <a:gd name="connsiteX37" fmla="*/ 4038600 w 4548188"/>
                <a:gd name="connsiteY37" fmla="*/ 276225 h 3686175"/>
                <a:gd name="connsiteX38" fmla="*/ 4105275 w 4548188"/>
                <a:gd name="connsiteY38" fmla="*/ 180975 h 3686175"/>
                <a:gd name="connsiteX39" fmla="*/ 4176713 w 4548188"/>
                <a:gd name="connsiteY39" fmla="*/ 100012 h 3686175"/>
                <a:gd name="connsiteX40" fmla="*/ 4262438 w 4548188"/>
                <a:gd name="connsiteY40" fmla="*/ 28575 h 3686175"/>
                <a:gd name="connsiteX41" fmla="*/ 4295775 w 4548188"/>
                <a:gd name="connsiteY41" fmla="*/ 4762 h 3686175"/>
                <a:gd name="connsiteX42" fmla="*/ 4319588 w 4548188"/>
                <a:gd name="connsiteY42" fmla="*/ 0 h 3686175"/>
                <a:gd name="connsiteX43" fmla="*/ 4333875 w 4548188"/>
                <a:gd name="connsiteY43" fmla="*/ 4762 h 3686175"/>
                <a:gd name="connsiteX44" fmla="*/ 4329113 w 4548188"/>
                <a:gd name="connsiteY44" fmla="*/ 28575 h 3686175"/>
                <a:gd name="connsiteX45" fmla="*/ 4300538 w 4548188"/>
                <a:gd name="connsiteY45" fmla="*/ 109537 h 3686175"/>
                <a:gd name="connsiteX46" fmla="*/ 4271963 w 4548188"/>
                <a:gd name="connsiteY46" fmla="*/ 247650 h 3686175"/>
                <a:gd name="connsiteX47" fmla="*/ 4262438 w 4548188"/>
                <a:gd name="connsiteY47" fmla="*/ 352425 h 3686175"/>
                <a:gd name="connsiteX48" fmla="*/ 4262438 w 4548188"/>
                <a:gd name="connsiteY48" fmla="*/ 481012 h 3686175"/>
                <a:gd name="connsiteX49" fmla="*/ 4286250 w 4548188"/>
                <a:gd name="connsiteY49" fmla="*/ 785812 h 3686175"/>
                <a:gd name="connsiteX50" fmla="*/ 4329113 w 4548188"/>
                <a:gd name="connsiteY50" fmla="*/ 1238250 h 3686175"/>
                <a:gd name="connsiteX51" fmla="*/ 4376738 w 4548188"/>
                <a:gd name="connsiteY51" fmla="*/ 1809750 h 3686175"/>
                <a:gd name="connsiteX52" fmla="*/ 4419600 w 4548188"/>
                <a:gd name="connsiteY52" fmla="*/ 2271712 h 3686175"/>
                <a:gd name="connsiteX53" fmla="*/ 4476750 w 4548188"/>
                <a:gd name="connsiteY53" fmla="*/ 2852737 h 3686175"/>
                <a:gd name="connsiteX54" fmla="*/ 4505325 w 4548188"/>
                <a:gd name="connsiteY54" fmla="*/ 3076575 h 3686175"/>
                <a:gd name="connsiteX55" fmla="*/ 4538663 w 4548188"/>
                <a:gd name="connsiteY55" fmla="*/ 3305175 h 3686175"/>
                <a:gd name="connsiteX56" fmla="*/ 4548188 w 4548188"/>
                <a:gd name="connsiteY56" fmla="*/ 3348037 h 3686175"/>
                <a:gd name="connsiteX57" fmla="*/ 4495800 w 4548188"/>
                <a:gd name="connsiteY57" fmla="*/ 3419475 h 3686175"/>
                <a:gd name="connsiteX58" fmla="*/ 4414838 w 4548188"/>
                <a:gd name="connsiteY58" fmla="*/ 3529012 h 3686175"/>
                <a:gd name="connsiteX59" fmla="*/ 4319588 w 4548188"/>
                <a:gd name="connsiteY59" fmla="*/ 3629025 h 3686175"/>
                <a:gd name="connsiteX60" fmla="*/ 4262438 w 4548188"/>
                <a:gd name="connsiteY60" fmla="*/ 3681412 h 3686175"/>
                <a:gd name="connsiteX61" fmla="*/ 4248150 w 4548188"/>
                <a:gd name="connsiteY61" fmla="*/ 3686175 h 3686175"/>
                <a:gd name="connsiteX62" fmla="*/ 4210050 w 4548188"/>
                <a:gd name="connsiteY62" fmla="*/ 3676650 h 3686175"/>
                <a:gd name="connsiteX63" fmla="*/ 4162425 w 4548188"/>
                <a:gd name="connsiteY63" fmla="*/ 3643312 h 3686175"/>
                <a:gd name="connsiteX64" fmla="*/ 4119563 w 4548188"/>
                <a:gd name="connsiteY64" fmla="*/ 3609975 h 3686175"/>
                <a:gd name="connsiteX65" fmla="*/ 3995738 w 4548188"/>
                <a:gd name="connsiteY65" fmla="*/ 3581400 h 3686175"/>
                <a:gd name="connsiteX66" fmla="*/ 3748088 w 4548188"/>
                <a:gd name="connsiteY66" fmla="*/ 3548062 h 3686175"/>
                <a:gd name="connsiteX67" fmla="*/ 3505200 w 4548188"/>
                <a:gd name="connsiteY67" fmla="*/ 3529012 h 3686175"/>
                <a:gd name="connsiteX68" fmla="*/ 3224213 w 4548188"/>
                <a:gd name="connsiteY68" fmla="*/ 3519487 h 3686175"/>
                <a:gd name="connsiteX69" fmla="*/ 3005138 w 4548188"/>
                <a:gd name="connsiteY69" fmla="*/ 3519487 h 3686175"/>
                <a:gd name="connsiteX70" fmla="*/ 2433638 w 4548188"/>
                <a:gd name="connsiteY70" fmla="*/ 3519487 h 36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48188" h="3686175">
                  <a:moveTo>
                    <a:pt x="2433638" y="3519487"/>
                  </a:moveTo>
                  <a:lnTo>
                    <a:pt x="1709738" y="3533775"/>
                  </a:lnTo>
                  <a:lnTo>
                    <a:pt x="1281113" y="3543300"/>
                  </a:lnTo>
                  <a:lnTo>
                    <a:pt x="981075" y="3552825"/>
                  </a:lnTo>
                  <a:lnTo>
                    <a:pt x="719138" y="3567112"/>
                  </a:lnTo>
                  <a:lnTo>
                    <a:pt x="600075" y="3576637"/>
                  </a:lnTo>
                  <a:lnTo>
                    <a:pt x="523875" y="3590925"/>
                  </a:lnTo>
                  <a:lnTo>
                    <a:pt x="447675" y="3581400"/>
                  </a:lnTo>
                  <a:lnTo>
                    <a:pt x="319088" y="3538537"/>
                  </a:lnTo>
                  <a:lnTo>
                    <a:pt x="195263" y="3486150"/>
                  </a:lnTo>
                  <a:lnTo>
                    <a:pt x="71438" y="3429000"/>
                  </a:lnTo>
                  <a:lnTo>
                    <a:pt x="47625" y="3414712"/>
                  </a:lnTo>
                  <a:lnTo>
                    <a:pt x="19050" y="3395662"/>
                  </a:lnTo>
                  <a:lnTo>
                    <a:pt x="0" y="3362325"/>
                  </a:lnTo>
                  <a:lnTo>
                    <a:pt x="14288" y="3324225"/>
                  </a:lnTo>
                  <a:lnTo>
                    <a:pt x="57150" y="3281362"/>
                  </a:lnTo>
                  <a:lnTo>
                    <a:pt x="185738" y="3200400"/>
                  </a:lnTo>
                  <a:lnTo>
                    <a:pt x="238125" y="3162300"/>
                  </a:lnTo>
                  <a:lnTo>
                    <a:pt x="723900" y="3267075"/>
                  </a:lnTo>
                  <a:lnTo>
                    <a:pt x="785813" y="3276600"/>
                  </a:lnTo>
                  <a:lnTo>
                    <a:pt x="947738" y="3271837"/>
                  </a:lnTo>
                  <a:lnTo>
                    <a:pt x="1562100" y="3262312"/>
                  </a:lnTo>
                  <a:lnTo>
                    <a:pt x="2281238" y="3267075"/>
                  </a:lnTo>
                  <a:lnTo>
                    <a:pt x="2962275" y="3276600"/>
                  </a:lnTo>
                  <a:lnTo>
                    <a:pt x="3800475" y="3290887"/>
                  </a:lnTo>
                  <a:lnTo>
                    <a:pt x="4214813" y="3295650"/>
                  </a:lnTo>
                  <a:lnTo>
                    <a:pt x="4262438" y="3286125"/>
                  </a:lnTo>
                  <a:lnTo>
                    <a:pt x="4291013" y="3252787"/>
                  </a:lnTo>
                  <a:lnTo>
                    <a:pt x="4305300" y="3209925"/>
                  </a:lnTo>
                  <a:lnTo>
                    <a:pt x="4305300" y="3138487"/>
                  </a:lnTo>
                  <a:lnTo>
                    <a:pt x="4262438" y="2638425"/>
                  </a:lnTo>
                  <a:lnTo>
                    <a:pt x="4200525" y="1766887"/>
                  </a:lnTo>
                  <a:lnTo>
                    <a:pt x="4133850" y="1166812"/>
                  </a:lnTo>
                  <a:lnTo>
                    <a:pt x="4081463" y="819150"/>
                  </a:lnTo>
                  <a:lnTo>
                    <a:pt x="4014788" y="490537"/>
                  </a:lnTo>
                  <a:lnTo>
                    <a:pt x="3995738" y="404812"/>
                  </a:lnTo>
                  <a:lnTo>
                    <a:pt x="4005263" y="352425"/>
                  </a:lnTo>
                  <a:lnTo>
                    <a:pt x="4038600" y="276225"/>
                  </a:lnTo>
                  <a:lnTo>
                    <a:pt x="4105275" y="180975"/>
                  </a:lnTo>
                  <a:lnTo>
                    <a:pt x="4176713" y="100012"/>
                  </a:lnTo>
                  <a:lnTo>
                    <a:pt x="4262438" y="28575"/>
                  </a:lnTo>
                  <a:lnTo>
                    <a:pt x="4295775" y="4762"/>
                  </a:lnTo>
                  <a:lnTo>
                    <a:pt x="4319588" y="0"/>
                  </a:lnTo>
                  <a:lnTo>
                    <a:pt x="4333875" y="4762"/>
                  </a:lnTo>
                  <a:lnTo>
                    <a:pt x="4329113" y="28575"/>
                  </a:lnTo>
                  <a:lnTo>
                    <a:pt x="4300538" y="109537"/>
                  </a:lnTo>
                  <a:lnTo>
                    <a:pt x="4271963" y="247650"/>
                  </a:lnTo>
                  <a:lnTo>
                    <a:pt x="4262438" y="352425"/>
                  </a:lnTo>
                  <a:lnTo>
                    <a:pt x="4262438" y="481012"/>
                  </a:lnTo>
                  <a:lnTo>
                    <a:pt x="4286250" y="785812"/>
                  </a:lnTo>
                  <a:lnTo>
                    <a:pt x="4329113" y="1238250"/>
                  </a:lnTo>
                  <a:lnTo>
                    <a:pt x="4376738" y="1809750"/>
                  </a:lnTo>
                  <a:lnTo>
                    <a:pt x="4419600" y="2271712"/>
                  </a:lnTo>
                  <a:lnTo>
                    <a:pt x="4476750" y="2852737"/>
                  </a:lnTo>
                  <a:lnTo>
                    <a:pt x="4505325" y="3076575"/>
                  </a:lnTo>
                  <a:lnTo>
                    <a:pt x="4538663" y="3305175"/>
                  </a:lnTo>
                  <a:lnTo>
                    <a:pt x="4548188" y="3348037"/>
                  </a:lnTo>
                  <a:lnTo>
                    <a:pt x="4495800" y="3419475"/>
                  </a:lnTo>
                  <a:lnTo>
                    <a:pt x="4414838" y="3529012"/>
                  </a:lnTo>
                  <a:lnTo>
                    <a:pt x="4319588" y="3629025"/>
                  </a:lnTo>
                  <a:lnTo>
                    <a:pt x="4262438" y="3681412"/>
                  </a:lnTo>
                  <a:lnTo>
                    <a:pt x="4248150" y="3686175"/>
                  </a:lnTo>
                  <a:lnTo>
                    <a:pt x="4210050" y="3676650"/>
                  </a:lnTo>
                  <a:lnTo>
                    <a:pt x="4162425" y="3643312"/>
                  </a:lnTo>
                  <a:lnTo>
                    <a:pt x="4119563" y="3609975"/>
                  </a:lnTo>
                  <a:lnTo>
                    <a:pt x="3995738" y="3581400"/>
                  </a:lnTo>
                  <a:lnTo>
                    <a:pt x="3748088" y="3548062"/>
                  </a:lnTo>
                  <a:lnTo>
                    <a:pt x="3505200" y="3529012"/>
                  </a:lnTo>
                  <a:lnTo>
                    <a:pt x="3224213" y="3519487"/>
                  </a:lnTo>
                  <a:lnTo>
                    <a:pt x="3005138" y="3519487"/>
                  </a:lnTo>
                  <a:lnTo>
                    <a:pt x="2433638" y="35194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E4B10F93-1251-48E0-811C-A3708B752077}"/>
                </a:ext>
              </a:extLst>
            </p:cNvPr>
            <p:cNvSpPr/>
            <p:nvPr/>
          </p:nvSpPr>
          <p:spPr>
            <a:xfrm>
              <a:off x="5783263" y="5373688"/>
              <a:ext cx="806450" cy="644525"/>
            </a:xfrm>
            <a:custGeom>
              <a:avLst/>
              <a:gdLst>
                <a:gd name="connsiteX0" fmla="*/ 352425 w 804863"/>
                <a:gd name="connsiteY0" fmla="*/ 154782 h 642938"/>
                <a:gd name="connsiteX1" fmla="*/ 566738 w 804863"/>
                <a:gd name="connsiteY1" fmla="*/ 190500 h 642938"/>
                <a:gd name="connsiteX2" fmla="*/ 642938 w 804863"/>
                <a:gd name="connsiteY2" fmla="*/ 197644 h 642938"/>
                <a:gd name="connsiteX3" fmla="*/ 671513 w 804863"/>
                <a:gd name="connsiteY3" fmla="*/ 192882 h 642938"/>
                <a:gd name="connsiteX4" fmla="*/ 692944 w 804863"/>
                <a:gd name="connsiteY4" fmla="*/ 183357 h 642938"/>
                <a:gd name="connsiteX5" fmla="*/ 714375 w 804863"/>
                <a:gd name="connsiteY5" fmla="*/ 157163 h 642938"/>
                <a:gd name="connsiteX6" fmla="*/ 804863 w 804863"/>
                <a:gd name="connsiteY6" fmla="*/ 0 h 642938"/>
                <a:gd name="connsiteX7" fmla="*/ 692944 w 804863"/>
                <a:gd name="connsiteY7" fmla="*/ 642938 h 642938"/>
                <a:gd name="connsiteX8" fmla="*/ 628650 w 804863"/>
                <a:gd name="connsiteY8" fmla="*/ 583407 h 642938"/>
                <a:gd name="connsiteX9" fmla="*/ 561975 w 804863"/>
                <a:gd name="connsiteY9" fmla="*/ 485775 h 642938"/>
                <a:gd name="connsiteX10" fmla="*/ 514350 w 804863"/>
                <a:gd name="connsiteY10" fmla="*/ 435769 h 642938"/>
                <a:gd name="connsiteX11" fmla="*/ 440532 w 804863"/>
                <a:gd name="connsiteY11" fmla="*/ 369094 h 642938"/>
                <a:gd name="connsiteX12" fmla="*/ 361950 w 804863"/>
                <a:gd name="connsiteY12" fmla="*/ 304800 h 642938"/>
                <a:gd name="connsiteX13" fmla="*/ 297657 w 804863"/>
                <a:gd name="connsiteY13" fmla="*/ 257175 h 642938"/>
                <a:gd name="connsiteX14" fmla="*/ 247650 w 804863"/>
                <a:gd name="connsiteY14" fmla="*/ 223838 h 642938"/>
                <a:gd name="connsiteX15" fmla="*/ 195263 w 804863"/>
                <a:gd name="connsiteY15" fmla="*/ 197644 h 642938"/>
                <a:gd name="connsiteX16" fmla="*/ 135732 w 804863"/>
                <a:gd name="connsiteY16" fmla="*/ 173832 h 642938"/>
                <a:gd name="connsiteX17" fmla="*/ 71438 w 804863"/>
                <a:gd name="connsiteY17" fmla="*/ 157163 h 642938"/>
                <a:gd name="connsiteX18" fmla="*/ 28575 w 804863"/>
                <a:gd name="connsiteY18" fmla="*/ 150019 h 642938"/>
                <a:gd name="connsiteX19" fmla="*/ 14288 w 804863"/>
                <a:gd name="connsiteY19" fmla="*/ 138113 h 642938"/>
                <a:gd name="connsiteX20" fmla="*/ 0 w 804863"/>
                <a:gd name="connsiteY20" fmla="*/ 116682 h 642938"/>
                <a:gd name="connsiteX21" fmla="*/ 0 w 804863"/>
                <a:gd name="connsiteY21" fmla="*/ 100013 h 642938"/>
                <a:gd name="connsiteX22" fmla="*/ 9525 w 804863"/>
                <a:gd name="connsiteY22" fmla="*/ 85725 h 642938"/>
                <a:gd name="connsiteX23" fmla="*/ 42863 w 804863"/>
                <a:gd name="connsiteY23" fmla="*/ 76200 h 642938"/>
                <a:gd name="connsiteX24" fmla="*/ 119063 w 804863"/>
                <a:gd name="connsiteY24" fmla="*/ 92869 h 642938"/>
                <a:gd name="connsiteX25" fmla="*/ 352425 w 804863"/>
                <a:gd name="connsiteY25" fmla="*/ 1547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4863" h="642938">
                  <a:moveTo>
                    <a:pt x="352425" y="154782"/>
                  </a:moveTo>
                  <a:lnTo>
                    <a:pt x="566738" y="190500"/>
                  </a:lnTo>
                  <a:lnTo>
                    <a:pt x="642938" y="197644"/>
                  </a:lnTo>
                  <a:lnTo>
                    <a:pt x="671513" y="192882"/>
                  </a:lnTo>
                  <a:lnTo>
                    <a:pt x="692944" y="183357"/>
                  </a:lnTo>
                  <a:lnTo>
                    <a:pt x="714375" y="157163"/>
                  </a:lnTo>
                  <a:lnTo>
                    <a:pt x="804863" y="0"/>
                  </a:lnTo>
                  <a:lnTo>
                    <a:pt x="692944" y="642938"/>
                  </a:lnTo>
                  <a:lnTo>
                    <a:pt x="628650" y="583407"/>
                  </a:lnTo>
                  <a:lnTo>
                    <a:pt x="561975" y="485775"/>
                  </a:lnTo>
                  <a:lnTo>
                    <a:pt x="514350" y="435769"/>
                  </a:lnTo>
                  <a:lnTo>
                    <a:pt x="440532" y="369094"/>
                  </a:lnTo>
                  <a:lnTo>
                    <a:pt x="361950" y="304800"/>
                  </a:lnTo>
                  <a:lnTo>
                    <a:pt x="297657" y="257175"/>
                  </a:lnTo>
                  <a:lnTo>
                    <a:pt x="247650" y="223838"/>
                  </a:lnTo>
                  <a:lnTo>
                    <a:pt x="195263" y="197644"/>
                  </a:lnTo>
                  <a:lnTo>
                    <a:pt x="135732" y="173832"/>
                  </a:lnTo>
                  <a:lnTo>
                    <a:pt x="71438" y="157163"/>
                  </a:lnTo>
                  <a:lnTo>
                    <a:pt x="28575" y="150019"/>
                  </a:lnTo>
                  <a:lnTo>
                    <a:pt x="14288" y="138113"/>
                  </a:lnTo>
                  <a:lnTo>
                    <a:pt x="0" y="116682"/>
                  </a:lnTo>
                  <a:lnTo>
                    <a:pt x="0" y="100013"/>
                  </a:lnTo>
                  <a:lnTo>
                    <a:pt x="9525" y="85725"/>
                  </a:lnTo>
                  <a:lnTo>
                    <a:pt x="42863" y="76200"/>
                  </a:lnTo>
                  <a:lnTo>
                    <a:pt x="119063" y="92869"/>
                  </a:lnTo>
                  <a:lnTo>
                    <a:pt x="352425" y="1547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34164A49-337A-40EE-9537-588ACB4A8778}"/>
                </a:ext>
              </a:extLst>
            </p:cNvPr>
            <p:cNvSpPr/>
            <p:nvPr/>
          </p:nvSpPr>
          <p:spPr>
            <a:xfrm>
              <a:off x="3384550" y="2667000"/>
              <a:ext cx="2254250" cy="493713"/>
            </a:xfrm>
            <a:custGeom>
              <a:avLst/>
              <a:gdLst>
                <a:gd name="connsiteX0" fmla="*/ 1376363 w 2255044"/>
                <a:gd name="connsiteY0" fmla="*/ 366713 h 492919"/>
                <a:gd name="connsiteX1" fmla="*/ 926307 w 2255044"/>
                <a:gd name="connsiteY1" fmla="*/ 426244 h 492919"/>
                <a:gd name="connsiteX2" fmla="*/ 685800 w 2255044"/>
                <a:gd name="connsiteY2" fmla="*/ 457200 h 492919"/>
                <a:gd name="connsiteX3" fmla="*/ 623888 w 2255044"/>
                <a:gd name="connsiteY3" fmla="*/ 464344 h 492919"/>
                <a:gd name="connsiteX4" fmla="*/ 533400 w 2255044"/>
                <a:gd name="connsiteY4" fmla="*/ 481013 h 492919"/>
                <a:gd name="connsiteX5" fmla="*/ 457200 w 2255044"/>
                <a:gd name="connsiteY5" fmla="*/ 490538 h 492919"/>
                <a:gd name="connsiteX6" fmla="*/ 409575 w 2255044"/>
                <a:gd name="connsiteY6" fmla="*/ 492919 h 492919"/>
                <a:gd name="connsiteX7" fmla="*/ 373857 w 2255044"/>
                <a:gd name="connsiteY7" fmla="*/ 490538 h 492919"/>
                <a:gd name="connsiteX8" fmla="*/ 354807 w 2255044"/>
                <a:gd name="connsiteY8" fmla="*/ 485775 h 492919"/>
                <a:gd name="connsiteX9" fmla="*/ 326232 w 2255044"/>
                <a:gd name="connsiteY9" fmla="*/ 469106 h 492919"/>
                <a:gd name="connsiteX10" fmla="*/ 195263 w 2255044"/>
                <a:gd name="connsiteY10" fmla="*/ 376238 h 492919"/>
                <a:gd name="connsiteX11" fmla="*/ 138113 w 2255044"/>
                <a:gd name="connsiteY11" fmla="*/ 328613 h 492919"/>
                <a:gd name="connsiteX12" fmla="*/ 80963 w 2255044"/>
                <a:gd name="connsiteY12" fmla="*/ 273844 h 492919"/>
                <a:gd name="connsiteX13" fmla="*/ 30957 w 2255044"/>
                <a:gd name="connsiteY13" fmla="*/ 221456 h 492919"/>
                <a:gd name="connsiteX14" fmla="*/ 11907 w 2255044"/>
                <a:gd name="connsiteY14" fmla="*/ 202406 h 492919"/>
                <a:gd name="connsiteX15" fmla="*/ 0 w 2255044"/>
                <a:gd name="connsiteY15" fmla="*/ 176213 h 492919"/>
                <a:gd name="connsiteX16" fmla="*/ 0 w 2255044"/>
                <a:gd name="connsiteY16" fmla="*/ 147638 h 492919"/>
                <a:gd name="connsiteX17" fmla="*/ 7144 w 2255044"/>
                <a:gd name="connsiteY17" fmla="*/ 133350 h 492919"/>
                <a:gd name="connsiteX18" fmla="*/ 30957 w 2255044"/>
                <a:gd name="connsiteY18" fmla="*/ 126206 h 492919"/>
                <a:gd name="connsiteX19" fmla="*/ 47625 w 2255044"/>
                <a:gd name="connsiteY19" fmla="*/ 126206 h 492919"/>
                <a:gd name="connsiteX20" fmla="*/ 69057 w 2255044"/>
                <a:gd name="connsiteY20" fmla="*/ 135731 h 492919"/>
                <a:gd name="connsiteX21" fmla="*/ 111919 w 2255044"/>
                <a:gd name="connsiteY21" fmla="*/ 161925 h 492919"/>
                <a:gd name="connsiteX22" fmla="*/ 157163 w 2255044"/>
                <a:gd name="connsiteY22" fmla="*/ 185738 h 492919"/>
                <a:gd name="connsiteX23" fmla="*/ 197644 w 2255044"/>
                <a:gd name="connsiteY23" fmla="*/ 204788 h 492919"/>
                <a:gd name="connsiteX24" fmla="*/ 273844 w 2255044"/>
                <a:gd name="connsiteY24" fmla="*/ 233363 h 492919"/>
                <a:gd name="connsiteX25" fmla="*/ 352425 w 2255044"/>
                <a:gd name="connsiteY25" fmla="*/ 254794 h 492919"/>
                <a:gd name="connsiteX26" fmla="*/ 428625 w 2255044"/>
                <a:gd name="connsiteY26" fmla="*/ 269081 h 492919"/>
                <a:gd name="connsiteX27" fmla="*/ 500063 w 2255044"/>
                <a:gd name="connsiteY27" fmla="*/ 264319 h 492919"/>
                <a:gd name="connsiteX28" fmla="*/ 964407 w 2255044"/>
                <a:gd name="connsiteY28" fmla="*/ 209550 h 492919"/>
                <a:gd name="connsiteX29" fmla="*/ 1333500 w 2255044"/>
                <a:gd name="connsiteY29" fmla="*/ 159544 h 492919"/>
                <a:gd name="connsiteX30" fmla="*/ 1595438 w 2255044"/>
                <a:gd name="connsiteY30" fmla="*/ 116681 h 492919"/>
                <a:gd name="connsiteX31" fmla="*/ 1652588 w 2255044"/>
                <a:gd name="connsiteY31" fmla="*/ 107156 h 492919"/>
                <a:gd name="connsiteX32" fmla="*/ 1719263 w 2255044"/>
                <a:gd name="connsiteY32" fmla="*/ 85725 h 492919"/>
                <a:gd name="connsiteX33" fmla="*/ 1812132 w 2255044"/>
                <a:gd name="connsiteY33" fmla="*/ 50006 h 492919"/>
                <a:gd name="connsiteX34" fmla="*/ 1916907 w 2255044"/>
                <a:gd name="connsiteY34" fmla="*/ 0 h 492919"/>
                <a:gd name="connsiteX35" fmla="*/ 1957388 w 2255044"/>
                <a:gd name="connsiteY35" fmla="*/ 7144 h 492919"/>
                <a:gd name="connsiteX36" fmla="*/ 2028825 w 2255044"/>
                <a:gd name="connsiteY36" fmla="*/ 30956 h 492919"/>
                <a:gd name="connsiteX37" fmla="*/ 2083594 w 2255044"/>
                <a:gd name="connsiteY37" fmla="*/ 54769 h 492919"/>
                <a:gd name="connsiteX38" fmla="*/ 2145507 w 2255044"/>
                <a:gd name="connsiteY38" fmla="*/ 88106 h 492919"/>
                <a:gd name="connsiteX39" fmla="*/ 2200275 w 2255044"/>
                <a:gd name="connsiteY39" fmla="*/ 128588 h 492919"/>
                <a:gd name="connsiteX40" fmla="*/ 2233613 w 2255044"/>
                <a:gd name="connsiteY40" fmla="*/ 159544 h 492919"/>
                <a:gd name="connsiteX41" fmla="*/ 2247900 w 2255044"/>
                <a:gd name="connsiteY41" fmla="*/ 180975 h 492919"/>
                <a:gd name="connsiteX42" fmla="*/ 2255044 w 2255044"/>
                <a:gd name="connsiteY42" fmla="*/ 202406 h 492919"/>
                <a:gd name="connsiteX43" fmla="*/ 2247900 w 2255044"/>
                <a:gd name="connsiteY43" fmla="*/ 230981 h 492919"/>
                <a:gd name="connsiteX44" fmla="*/ 2219325 w 2255044"/>
                <a:gd name="connsiteY44" fmla="*/ 250031 h 492919"/>
                <a:gd name="connsiteX45" fmla="*/ 2176463 w 2255044"/>
                <a:gd name="connsiteY45" fmla="*/ 266700 h 492919"/>
                <a:gd name="connsiteX46" fmla="*/ 1978819 w 2255044"/>
                <a:gd name="connsiteY46" fmla="*/ 292894 h 492919"/>
                <a:gd name="connsiteX47" fmla="*/ 1600200 w 2255044"/>
                <a:gd name="connsiteY47" fmla="*/ 340519 h 492919"/>
                <a:gd name="connsiteX48" fmla="*/ 1376363 w 2255044"/>
                <a:gd name="connsiteY48" fmla="*/ 36671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5044" h="492919">
                  <a:moveTo>
                    <a:pt x="1376363" y="366713"/>
                  </a:moveTo>
                  <a:lnTo>
                    <a:pt x="926307" y="426244"/>
                  </a:lnTo>
                  <a:lnTo>
                    <a:pt x="685800" y="457200"/>
                  </a:lnTo>
                  <a:lnTo>
                    <a:pt x="623888" y="464344"/>
                  </a:lnTo>
                  <a:lnTo>
                    <a:pt x="533400" y="481013"/>
                  </a:lnTo>
                  <a:lnTo>
                    <a:pt x="457200" y="490538"/>
                  </a:lnTo>
                  <a:lnTo>
                    <a:pt x="409575" y="492919"/>
                  </a:lnTo>
                  <a:lnTo>
                    <a:pt x="373857" y="490538"/>
                  </a:lnTo>
                  <a:lnTo>
                    <a:pt x="354807" y="485775"/>
                  </a:lnTo>
                  <a:lnTo>
                    <a:pt x="326232" y="469106"/>
                  </a:lnTo>
                  <a:lnTo>
                    <a:pt x="195263" y="376238"/>
                  </a:lnTo>
                  <a:lnTo>
                    <a:pt x="138113" y="328613"/>
                  </a:lnTo>
                  <a:lnTo>
                    <a:pt x="80963" y="273844"/>
                  </a:lnTo>
                  <a:lnTo>
                    <a:pt x="30957" y="221456"/>
                  </a:lnTo>
                  <a:lnTo>
                    <a:pt x="11907" y="202406"/>
                  </a:lnTo>
                  <a:lnTo>
                    <a:pt x="0" y="176213"/>
                  </a:lnTo>
                  <a:lnTo>
                    <a:pt x="0" y="147638"/>
                  </a:lnTo>
                  <a:lnTo>
                    <a:pt x="7144" y="133350"/>
                  </a:lnTo>
                  <a:lnTo>
                    <a:pt x="30957" y="126206"/>
                  </a:lnTo>
                  <a:lnTo>
                    <a:pt x="47625" y="126206"/>
                  </a:lnTo>
                  <a:lnTo>
                    <a:pt x="69057" y="135731"/>
                  </a:lnTo>
                  <a:lnTo>
                    <a:pt x="111919" y="161925"/>
                  </a:lnTo>
                  <a:lnTo>
                    <a:pt x="157163" y="185738"/>
                  </a:lnTo>
                  <a:lnTo>
                    <a:pt x="197644" y="204788"/>
                  </a:lnTo>
                  <a:lnTo>
                    <a:pt x="273844" y="233363"/>
                  </a:lnTo>
                  <a:lnTo>
                    <a:pt x="352425" y="254794"/>
                  </a:lnTo>
                  <a:lnTo>
                    <a:pt x="428625" y="269081"/>
                  </a:lnTo>
                  <a:lnTo>
                    <a:pt x="500063" y="264319"/>
                  </a:lnTo>
                  <a:lnTo>
                    <a:pt x="964407" y="209550"/>
                  </a:lnTo>
                  <a:lnTo>
                    <a:pt x="1333500" y="159544"/>
                  </a:lnTo>
                  <a:lnTo>
                    <a:pt x="1595438" y="116681"/>
                  </a:lnTo>
                  <a:lnTo>
                    <a:pt x="1652588" y="107156"/>
                  </a:lnTo>
                  <a:lnTo>
                    <a:pt x="1719263" y="85725"/>
                  </a:lnTo>
                  <a:lnTo>
                    <a:pt x="1812132" y="50006"/>
                  </a:lnTo>
                  <a:lnTo>
                    <a:pt x="1916907" y="0"/>
                  </a:lnTo>
                  <a:lnTo>
                    <a:pt x="1957388" y="7144"/>
                  </a:lnTo>
                  <a:lnTo>
                    <a:pt x="2028825" y="30956"/>
                  </a:lnTo>
                  <a:lnTo>
                    <a:pt x="2083594" y="54769"/>
                  </a:lnTo>
                  <a:lnTo>
                    <a:pt x="2145507" y="88106"/>
                  </a:lnTo>
                  <a:lnTo>
                    <a:pt x="2200275" y="128588"/>
                  </a:lnTo>
                  <a:lnTo>
                    <a:pt x="2233613" y="159544"/>
                  </a:lnTo>
                  <a:lnTo>
                    <a:pt x="2247900" y="180975"/>
                  </a:lnTo>
                  <a:lnTo>
                    <a:pt x="2255044" y="202406"/>
                  </a:lnTo>
                  <a:lnTo>
                    <a:pt x="2247900" y="230981"/>
                  </a:lnTo>
                  <a:lnTo>
                    <a:pt x="2219325" y="250031"/>
                  </a:lnTo>
                  <a:lnTo>
                    <a:pt x="2176463" y="266700"/>
                  </a:lnTo>
                  <a:lnTo>
                    <a:pt x="1978819" y="292894"/>
                  </a:lnTo>
                  <a:lnTo>
                    <a:pt x="1600200" y="340519"/>
                  </a:lnTo>
                  <a:lnTo>
                    <a:pt x="1376363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9CDE9F44-7A87-4125-98E8-37CDBB01DEBB}"/>
                </a:ext>
              </a:extLst>
            </p:cNvPr>
            <p:cNvSpPr/>
            <p:nvPr/>
          </p:nvSpPr>
          <p:spPr>
            <a:xfrm>
              <a:off x="3346450" y="3671888"/>
              <a:ext cx="615950" cy="1444625"/>
            </a:xfrm>
            <a:custGeom>
              <a:avLst/>
              <a:gdLst>
                <a:gd name="connsiteX0" fmla="*/ 295275 w 616744"/>
                <a:gd name="connsiteY0" fmla="*/ 838200 h 1445418"/>
                <a:gd name="connsiteX1" fmla="*/ 250032 w 616744"/>
                <a:gd name="connsiteY1" fmla="*/ 471487 h 1445418"/>
                <a:gd name="connsiteX2" fmla="*/ 228600 w 616744"/>
                <a:gd name="connsiteY2" fmla="*/ 357187 h 1445418"/>
                <a:gd name="connsiteX3" fmla="*/ 209550 w 616744"/>
                <a:gd name="connsiteY3" fmla="*/ 288131 h 1445418"/>
                <a:gd name="connsiteX4" fmla="*/ 192882 w 616744"/>
                <a:gd name="connsiteY4" fmla="*/ 247650 h 1445418"/>
                <a:gd name="connsiteX5" fmla="*/ 159544 w 616744"/>
                <a:gd name="connsiteY5" fmla="*/ 204787 h 1445418"/>
                <a:gd name="connsiteX6" fmla="*/ 88107 w 616744"/>
                <a:gd name="connsiteY6" fmla="*/ 126206 h 1445418"/>
                <a:gd name="connsiteX7" fmla="*/ 47625 w 616744"/>
                <a:gd name="connsiteY7" fmla="*/ 85725 h 1445418"/>
                <a:gd name="connsiteX8" fmla="*/ 16669 w 616744"/>
                <a:gd name="connsiteY8" fmla="*/ 59531 h 1445418"/>
                <a:gd name="connsiteX9" fmla="*/ 2382 w 616744"/>
                <a:gd name="connsiteY9" fmla="*/ 42862 h 1445418"/>
                <a:gd name="connsiteX10" fmla="*/ 0 w 616744"/>
                <a:gd name="connsiteY10" fmla="*/ 21431 h 1445418"/>
                <a:gd name="connsiteX11" fmla="*/ 7144 w 616744"/>
                <a:gd name="connsiteY11" fmla="*/ 11906 h 1445418"/>
                <a:gd name="connsiteX12" fmla="*/ 26194 w 616744"/>
                <a:gd name="connsiteY12" fmla="*/ 2381 h 1445418"/>
                <a:gd name="connsiteX13" fmla="*/ 76200 w 616744"/>
                <a:gd name="connsiteY13" fmla="*/ 0 h 1445418"/>
                <a:gd name="connsiteX14" fmla="*/ 128588 w 616744"/>
                <a:gd name="connsiteY14" fmla="*/ 7143 h 1445418"/>
                <a:gd name="connsiteX15" fmla="*/ 207169 w 616744"/>
                <a:gd name="connsiteY15" fmla="*/ 26193 h 1445418"/>
                <a:gd name="connsiteX16" fmla="*/ 276225 w 616744"/>
                <a:gd name="connsiteY16" fmla="*/ 45243 h 1445418"/>
                <a:gd name="connsiteX17" fmla="*/ 361950 w 616744"/>
                <a:gd name="connsiteY17" fmla="*/ 80962 h 1445418"/>
                <a:gd name="connsiteX18" fmla="*/ 423863 w 616744"/>
                <a:gd name="connsiteY18" fmla="*/ 109537 h 1445418"/>
                <a:gd name="connsiteX19" fmla="*/ 438150 w 616744"/>
                <a:gd name="connsiteY19" fmla="*/ 257175 h 1445418"/>
                <a:gd name="connsiteX20" fmla="*/ 488157 w 616744"/>
                <a:gd name="connsiteY20" fmla="*/ 497681 h 1445418"/>
                <a:gd name="connsiteX21" fmla="*/ 528638 w 616744"/>
                <a:gd name="connsiteY21" fmla="*/ 723900 h 1445418"/>
                <a:gd name="connsiteX22" fmla="*/ 573882 w 616744"/>
                <a:gd name="connsiteY22" fmla="*/ 1050131 h 1445418"/>
                <a:gd name="connsiteX23" fmla="*/ 611982 w 616744"/>
                <a:gd name="connsiteY23" fmla="*/ 1183481 h 1445418"/>
                <a:gd name="connsiteX24" fmla="*/ 616744 w 616744"/>
                <a:gd name="connsiteY24" fmla="*/ 1340643 h 1445418"/>
                <a:gd name="connsiteX25" fmla="*/ 609600 w 616744"/>
                <a:gd name="connsiteY25" fmla="*/ 1378743 h 1445418"/>
                <a:gd name="connsiteX26" fmla="*/ 590550 w 616744"/>
                <a:gd name="connsiteY26" fmla="*/ 1421606 h 1445418"/>
                <a:gd name="connsiteX27" fmla="*/ 569119 w 616744"/>
                <a:gd name="connsiteY27" fmla="*/ 1440656 h 1445418"/>
                <a:gd name="connsiteX28" fmla="*/ 547688 w 616744"/>
                <a:gd name="connsiteY28" fmla="*/ 1445418 h 1445418"/>
                <a:gd name="connsiteX29" fmla="*/ 516732 w 616744"/>
                <a:gd name="connsiteY29" fmla="*/ 1438275 h 1445418"/>
                <a:gd name="connsiteX30" fmla="*/ 485775 w 616744"/>
                <a:gd name="connsiteY30" fmla="*/ 1416843 h 1445418"/>
                <a:gd name="connsiteX31" fmla="*/ 433388 w 616744"/>
                <a:gd name="connsiteY31" fmla="*/ 1362075 h 1445418"/>
                <a:gd name="connsiteX32" fmla="*/ 381000 w 616744"/>
                <a:gd name="connsiteY32" fmla="*/ 1285875 h 1445418"/>
                <a:gd name="connsiteX33" fmla="*/ 345282 w 616744"/>
                <a:gd name="connsiteY33" fmla="*/ 1223962 h 1445418"/>
                <a:gd name="connsiteX34" fmla="*/ 326232 w 616744"/>
                <a:gd name="connsiteY34" fmla="*/ 1169193 h 1445418"/>
                <a:gd name="connsiteX35" fmla="*/ 321469 w 616744"/>
                <a:gd name="connsiteY35" fmla="*/ 1090612 h 1445418"/>
                <a:gd name="connsiteX36" fmla="*/ 295275 w 616744"/>
                <a:gd name="connsiteY36" fmla="*/ 838200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1445418">
                  <a:moveTo>
                    <a:pt x="295275" y="838200"/>
                  </a:moveTo>
                  <a:lnTo>
                    <a:pt x="250032" y="471487"/>
                  </a:lnTo>
                  <a:lnTo>
                    <a:pt x="228600" y="357187"/>
                  </a:lnTo>
                  <a:lnTo>
                    <a:pt x="209550" y="288131"/>
                  </a:lnTo>
                  <a:lnTo>
                    <a:pt x="192882" y="247650"/>
                  </a:lnTo>
                  <a:lnTo>
                    <a:pt x="159544" y="204787"/>
                  </a:lnTo>
                  <a:lnTo>
                    <a:pt x="88107" y="126206"/>
                  </a:lnTo>
                  <a:lnTo>
                    <a:pt x="47625" y="85725"/>
                  </a:lnTo>
                  <a:lnTo>
                    <a:pt x="16669" y="59531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76200" y="0"/>
                  </a:lnTo>
                  <a:lnTo>
                    <a:pt x="128588" y="7143"/>
                  </a:lnTo>
                  <a:lnTo>
                    <a:pt x="207169" y="26193"/>
                  </a:lnTo>
                  <a:lnTo>
                    <a:pt x="276225" y="45243"/>
                  </a:lnTo>
                  <a:lnTo>
                    <a:pt x="361950" y="80962"/>
                  </a:lnTo>
                  <a:lnTo>
                    <a:pt x="423863" y="109537"/>
                  </a:lnTo>
                  <a:lnTo>
                    <a:pt x="438150" y="257175"/>
                  </a:lnTo>
                  <a:lnTo>
                    <a:pt x="488157" y="497681"/>
                  </a:lnTo>
                  <a:lnTo>
                    <a:pt x="528638" y="723900"/>
                  </a:lnTo>
                  <a:lnTo>
                    <a:pt x="573882" y="1050131"/>
                  </a:lnTo>
                  <a:lnTo>
                    <a:pt x="611982" y="1183481"/>
                  </a:lnTo>
                  <a:lnTo>
                    <a:pt x="616744" y="1340643"/>
                  </a:lnTo>
                  <a:lnTo>
                    <a:pt x="609600" y="1378743"/>
                  </a:lnTo>
                  <a:lnTo>
                    <a:pt x="590550" y="1421606"/>
                  </a:lnTo>
                  <a:lnTo>
                    <a:pt x="569119" y="1440656"/>
                  </a:lnTo>
                  <a:lnTo>
                    <a:pt x="547688" y="1445418"/>
                  </a:lnTo>
                  <a:lnTo>
                    <a:pt x="516732" y="1438275"/>
                  </a:lnTo>
                  <a:lnTo>
                    <a:pt x="485775" y="1416843"/>
                  </a:lnTo>
                  <a:lnTo>
                    <a:pt x="433388" y="1362075"/>
                  </a:lnTo>
                  <a:lnTo>
                    <a:pt x="381000" y="1285875"/>
                  </a:lnTo>
                  <a:lnTo>
                    <a:pt x="345282" y="1223962"/>
                  </a:lnTo>
                  <a:lnTo>
                    <a:pt x="326232" y="1169193"/>
                  </a:lnTo>
                  <a:lnTo>
                    <a:pt x="321469" y="1090612"/>
                  </a:lnTo>
                  <a:lnTo>
                    <a:pt x="295275" y="838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8E629C14-84D5-43A8-95FD-F961E19360F6}"/>
                </a:ext>
              </a:extLst>
            </p:cNvPr>
            <p:cNvSpPr/>
            <p:nvPr/>
          </p:nvSpPr>
          <p:spPr>
            <a:xfrm>
              <a:off x="3676650" y="3535363"/>
              <a:ext cx="1936750" cy="1389062"/>
            </a:xfrm>
            <a:custGeom>
              <a:avLst/>
              <a:gdLst>
                <a:gd name="connsiteX0" fmla="*/ 1035844 w 1935956"/>
                <a:gd name="connsiteY0" fmla="*/ 295275 h 1388269"/>
                <a:gd name="connsiteX1" fmla="*/ 345281 w 1935956"/>
                <a:gd name="connsiteY1" fmla="*/ 381000 h 1388269"/>
                <a:gd name="connsiteX2" fmla="*/ 290513 w 1935956"/>
                <a:gd name="connsiteY2" fmla="*/ 388144 h 1388269"/>
                <a:gd name="connsiteX3" fmla="*/ 254794 w 1935956"/>
                <a:gd name="connsiteY3" fmla="*/ 390525 h 1388269"/>
                <a:gd name="connsiteX4" fmla="*/ 200025 w 1935956"/>
                <a:gd name="connsiteY4" fmla="*/ 390525 h 1388269"/>
                <a:gd name="connsiteX5" fmla="*/ 47625 w 1935956"/>
                <a:gd name="connsiteY5" fmla="*/ 373857 h 1388269"/>
                <a:gd name="connsiteX6" fmla="*/ 0 w 1935956"/>
                <a:gd name="connsiteY6" fmla="*/ 230982 h 1388269"/>
                <a:gd name="connsiteX7" fmla="*/ 392906 w 1935956"/>
                <a:gd name="connsiteY7" fmla="*/ 192882 h 1388269"/>
                <a:gd name="connsiteX8" fmla="*/ 797719 w 1935956"/>
                <a:gd name="connsiteY8" fmla="*/ 150019 h 1388269"/>
                <a:gd name="connsiteX9" fmla="*/ 1173956 w 1935956"/>
                <a:gd name="connsiteY9" fmla="*/ 97632 h 1388269"/>
                <a:gd name="connsiteX10" fmla="*/ 1381125 w 1935956"/>
                <a:gd name="connsiteY10" fmla="*/ 66675 h 1388269"/>
                <a:gd name="connsiteX11" fmla="*/ 1454944 w 1935956"/>
                <a:gd name="connsiteY11" fmla="*/ 50007 h 1388269"/>
                <a:gd name="connsiteX12" fmla="*/ 1540669 w 1935956"/>
                <a:gd name="connsiteY12" fmla="*/ 23813 h 1388269"/>
                <a:gd name="connsiteX13" fmla="*/ 1602581 w 1935956"/>
                <a:gd name="connsiteY13" fmla="*/ 0 h 1388269"/>
                <a:gd name="connsiteX14" fmla="*/ 1626394 w 1935956"/>
                <a:gd name="connsiteY14" fmla="*/ 7144 h 1388269"/>
                <a:gd name="connsiteX15" fmla="*/ 1759744 w 1935956"/>
                <a:gd name="connsiteY15" fmla="*/ 78582 h 1388269"/>
                <a:gd name="connsiteX16" fmla="*/ 1833563 w 1935956"/>
                <a:gd name="connsiteY16" fmla="*/ 121444 h 1388269"/>
                <a:gd name="connsiteX17" fmla="*/ 1893094 w 1935956"/>
                <a:gd name="connsiteY17" fmla="*/ 161925 h 1388269"/>
                <a:gd name="connsiteX18" fmla="*/ 1921669 w 1935956"/>
                <a:gd name="connsiteY18" fmla="*/ 188119 h 1388269"/>
                <a:gd name="connsiteX19" fmla="*/ 1935956 w 1935956"/>
                <a:gd name="connsiteY19" fmla="*/ 211932 h 1388269"/>
                <a:gd name="connsiteX20" fmla="*/ 1935956 w 1935956"/>
                <a:gd name="connsiteY20" fmla="*/ 238125 h 1388269"/>
                <a:gd name="connsiteX21" fmla="*/ 1912144 w 1935956"/>
                <a:gd name="connsiteY21" fmla="*/ 295275 h 1388269"/>
                <a:gd name="connsiteX22" fmla="*/ 1862138 w 1935956"/>
                <a:gd name="connsiteY22" fmla="*/ 392907 h 1388269"/>
                <a:gd name="connsiteX23" fmla="*/ 1835944 w 1935956"/>
                <a:gd name="connsiteY23" fmla="*/ 450057 h 1388269"/>
                <a:gd name="connsiteX24" fmla="*/ 1771650 w 1935956"/>
                <a:gd name="connsiteY24" fmla="*/ 690563 h 1388269"/>
                <a:gd name="connsiteX25" fmla="*/ 1719263 w 1935956"/>
                <a:gd name="connsiteY25" fmla="*/ 916782 h 1388269"/>
                <a:gd name="connsiteX26" fmla="*/ 1676400 w 1935956"/>
                <a:gd name="connsiteY26" fmla="*/ 1100138 h 1388269"/>
                <a:gd name="connsiteX27" fmla="*/ 1643063 w 1935956"/>
                <a:gd name="connsiteY27" fmla="*/ 1216819 h 1388269"/>
                <a:gd name="connsiteX28" fmla="*/ 1619250 w 1935956"/>
                <a:gd name="connsiteY28" fmla="*/ 1271588 h 1388269"/>
                <a:gd name="connsiteX29" fmla="*/ 1585913 w 1935956"/>
                <a:gd name="connsiteY29" fmla="*/ 1335882 h 1388269"/>
                <a:gd name="connsiteX30" fmla="*/ 1559719 w 1935956"/>
                <a:gd name="connsiteY30" fmla="*/ 1373982 h 1388269"/>
                <a:gd name="connsiteX31" fmla="*/ 1535906 w 1935956"/>
                <a:gd name="connsiteY31" fmla="*/ 1388269 h 1388269"/>
                <a:gd name="connsiteX32" fmla="*/ 1512094 w 1935956"/>
                <a:gd name="connsiteY32" fmla="*/ 1388269 h 1388269"/>
                <a:gd name="connsiteX33" fmla="*/ 1476375 w 1935956"/>
                <a:gd name="connsiteY33" fmla="*/ 1381125 h 1388269"/>
                <a:gd name="connsiteX34" fmla="*/ 1454944 w 1935956"/>
                <a:gd name="connsiteY34" fmla="*/ 1369219 h 1388269"/>
                <a:gd name="connsiteX35" fmla="*/ 1443038 w 1935956"/>
                <a:gd name="connsiteY35" fmla="*/ 1345407 h 1388269"/>
                <a:gd name="connsiteX36" fmla="*/ 1433513 w 1935956"/>
                <a:gd name="connsiteY36" fmla="*/ 1323975 h 1388269"/>
                <a:gd name="connsiteX37" fmla="*/ 1414463 w 1935956"/>
                <a:gd name="connsiteY37" fmla="*/ 1235869 h 1388269"/>
                <a:gd name="connsiteX38" fmla="*/ 1469231 w 1935956"/>
                <a:gd name="connsiteY38" fmla="*/ 938213 h 1388269"/>
                <a:gd name="connsiteX39" fmla="*/ 1504950 w 1935956"/>
                <a:gd name="connsiteY39" fmla="*/ 757238 h 1388269"/>
                <a:gd name="connsiteX40" fmla="*/ 1519238 w 1935956"/>
                <a:gd name="connsiteY40" fmla="*/ 609600 h 1388269"/>
                <a:gd name="connsiteX41" fmla="*/ 1531144 w 1935956"/>
                <a:gd name="connsiteY41" fmla="*/ 447675 h 1388269"/>
                <a:gd name="connsiteX42" fmla="*/ 1535906 w 1935956"/>
                <a:gd name="connsiteY42" fmla="*/ 328613 h 1388269"/>
                <a:gd name="connsiteX43" fmla="*/ 1531144 w 1935956"/>
                <a:gd name="connsiteY43" fmla="*/ 288132 h 1388269"/>
                <a:gd name="connsiteX44" fmla="*/ 1521619 w 1935956"/>
                <a:gd name="connsiteY44" fmla="*/ 269082 h 1388269"/>
                <a:gd name="connsiteX45" fmla="*/ 1495425 w 1935956"/>
                <a:gd name="connsiteY45" fmla="*/ 254794 h 1388269"/>
                <a:gd name="connsiteX46" fmla="*/ 1440656 w 1935956"/>
                <a:gd name="connsiteY46" fmla="*/ 247650 h 1388269"/>
                <a:gd name="connsiteX47" fmla="*/ 1035844 w 1935956"/>
                <a:gd name="connsiteY47" fmla="*/ 2952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5956" h="1388269">
                  <a:moveTo>
                    <a:pt x="1035844" y="295275"/>
                  </a:moveTo>
                  <a:lnTo>
                    <a:pt x="345281" y="381000"/>
                  </a:lnTo>
                  <a:lnTo>
                    <a:pt x="290513" y="388144"/>
                  </a:lnTo>
                  <a:lnTo>
                    <a:pt x="254794" y="390525"/>
                  </a:lnTo>
                  <a:lnTo>
                    <a:pt x="200025" y="390525"/>
                  </a:lnTo>
                  <a:lnTo>
                    <a:pt x="47625" y="373857"/>
                  </a:lnTo>
                  <a:lnTo>
                    <a:pt x="0" y="230982"/>
                  </a:lnTo>
                  <a:lnTo>
                    <a:pt x="392906" y="192882"/>
                  </a:lnTo>
                  <a:lnTo>
                    <a:pt x="797719" y="150019"/>
                  </a:lnTo>
                  <a:lnTo>
                    <a:pt x="1173956" y="97632"/>
                  </a:lnTo>
                  <a:lnTo>
                    <a:pt x="1381125" y="66675"/>
                  </a:lnTo>
                  <a:lnTo>
                    <a:pt x="1454944" y="50007"/>
                  </a:lnTo>
                  <a:lnTo>
                    <a:pt x="1540669" y="23813"/>
                  </a:lnTo>
                  <a:lnTo>
                    <a:pt x="1602581" y="0"/>
                  </a:lnTo>
                  <a:lnTo>
                    <a:pt x="1626394" y="7144"/>
                  </a:lnTo>
                  <a:lnTo>
                    <a:pt x="1759744" y="78582"/>
                  </a:lnTo>
                  <a:lnTo>
                    <a:pt x="1833563" y="121444"/>
                  </a:lnTo>
                  <a:lnTo>
                    <a:pt x="1893094" y="161925"/>
                  </a:lnTo>
                  <a:lnTo>
                    <a:pt x="1921669" y="188119"/>
                  </a:lnTo>
                  <a:lnTo>
                    <a:pt x="1935956" y="211932"/>
                  </a:lnTo>
                  <a:lnTo>
                    <a:pt x="1935956" y="238125"/>
                  </a:lnTo>
                  <a:lnTo>
                    <a:pt x="1912144" y="295275"/>
                  </a:lnTo>
                  <a:lnTo>
                    <a:pt x="1862138" y="392907"/>
                  </a:lnTo>
                  <a:lnTo>
                    <a:pt x="1835944" y="450057"/>
                  </a:lnTo>
                  <a:lnTo>
                    <a:pt x="1771650" y="690563"/>
                  </a:lnTo>
                  <a:lnTo>
                    <a:pt x="1719263" y="916782"/>
                  </a:lnTo>
                  <a:lnTo>
                    <a:pt x="1676400" y="1100138"/>
                  </a:lnTo>
                  <a:lnTo>
                    <a:pt x="1643063" y="1216819"/>
                  </a:lnTo>
                  <a:lnTo>
                    <a:pt x="1619250" y="1271588"/>
                  </a:lnTo>
                  <a:lnTo>
                    <a:pt x="1585913" y="1335882"/>
                  </a:lnTo>
                  <a:lnTo>
                    <a:pt x="1559719" y="1373982"/>
                  </a:lnTo>
                  <a:lnTo>
                    <a:pt x="1535906" y="1388269"/>
                  </a:lnTo>
                  <a:lnTo>
                    <a:pt x="1512094" y="1388269"/>
                  </a:lnTo>
                  <a:lnTo>
                    <a:pt x="1476375" y="1381125"/>
                  </a:lnTo>
                  <a:lnTo>
                    <a:pt x="1454944" y="1369219"/>
                  </a:lnTo>
                  <a:lnTo>
                    <a:pt x="1443038" y="1345407"/>
                  </a:lnTo>
                  <a:lnTo>
                    <a:pt x="1433513" y="1323975"/>
                  </a:lnTo>
                  <a:lnTo>
                    <a:pt x="1414463" y="1235869"/>
                  </a:lnTo>
                  <a:lnTo>
                    <a:pt x="1469231" y="938213"/>
                  </a:lnTo>
                  <a:lnTo>
                    <a:pt x="1504950" y="757238"/>
                  </a:lnTo>
                  <a:lnTo>
                    <a:pt x="1519238" y="609600"/>
                  </a:lnTo>
                  <a:lnTo>
                    <a:pt x="1531144" y="447675"/>
                  </a:lnTo>
                  <a:lnTo>
                    <a:pt x="1535906" y="328613"/>
                  </a:lnTo>
                  <a:lnTo>
                    <a:pt x="1531144" y="288132"/>
                  </a:lnTo>
                  <a:lnTo>
                    <a:pt x="1521619" y="269082"/>
                  </a:lnTo>
                  <a:lnTo>
                    <a:pt x="1495425" y="254794"/>
                  </a:lnTo>
                  <a:lnTo>
                    <a:pt x="1440656" y="247650"/>
                  </a:lnTo>
                  <a:lnTo>
                    <a:pt x="1035844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68A0826C-A6AA-4BE9-BB78-78096909F02F}"/>
                </a:ext>
              </a:extLst>
            </p:cNvPr>
            <p:cNvSpPr/>
            <p:nvPr/>
          </p:nvSpPr>
          <p:spPr>
            <a:xfrm>
              <a:off x="3851275" y="4579938"/>
              <a:ext cx="1335088" cy="298450"/>
            </a:xfrm>
            <a:custGeom>
              <a:avLst/>
              <a:gdLst>
                <a:gd name="connsiteX0" fmla="*/ 585788 w 1335882"/>
                <a:gd name="connsiteY0" fmla="*/ 257175 h 300037"/>
                <a:gd name="connsiteX1" fmla="*/ 304800 w 1335882"/>
                <a:gd name="connsiteY1" fmla="*/ 300037 h 300037"/>
                <a:gd name="connsiteX2" fmla="*/ 71438 w 1335882"/>
                <a:gd name="connsiteY2" fmla="*/ 297656 h 300037"/>
                <a:gd name="connsiteX3" fmla="*/ 0 w 1335882"/>
                <a:gd name="connsiteY3" fmla="*/ 140494 h 300037"/>
                <a:gd name="connsiteX4" fmla="*/ 150019 w 1335882"/>
                <a:gd name="connsiteY4" fmla="*/ 130969 h 300037"/>
                <a:gd name="connsiteX5" fmla="*/ 526257 w 1335882"/>
                <a:gd name="connsiteY5" fmla="*/ 90487 h 300037"/>
                <a:gd name="connsiteX6" fmla="*/ 921544 w 1335882"/>
                <a:gd name="connsiteY6" fmla="*/ 45244 h 300037"/>
                <a:gd name="connsiteX7" fmla="*/ 1333500 w 1335882"/>
                <a:gd name="connsiteY7" fmla="*/ 0 h 300037"/>
                <a:gd name="connsiteX8" fmla="*/ 1335882 w 1335882"/>
                <a:gd name="connsiteY8" fmla="*/ 247650 h 300037"/>
                <a:gd name="connsiteX9" fmla="*/ 1243013 w 1335882"/>
                <a:gd name="connsiteY9" fmla="*/ 219075 h 300037"/>
                <a:gd name="connsiteX10" fmla="*/ 1200150 w 1335882"/>
                <a:gd name="connsiteY10" fmla="*/ 195262 h 300037"/>
                <a:gd name="connsiteX11" fmla="*/ 1169194 w 1335882"/>
                <a:gd name="connsiteY11" fmla="*/ 183356 h 300037"/>
                <a:gd name="connsiteX12" fmla="*/ 1135857 w 1335882"/>
                <a:gd name="connsiteY12" fmla="*/ 180975 h 300037"/>
                <a:gd name="connsiteX13" fmla="*/ 1047750 w 1335882"/>
                <a:gd name="connsiteY13" fmla="*/ 192881 h 300037"/>
                <a:gd name="connsiteX14" fmla="*/ 585788 w 1335882"/>
                <a:gd name="connsiteY14" fmla="*/ 2571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5882" h="300037">
                  <a:moveTo>
                    <a:pt x="585788" y="257175"/>
                  </a:moveTo>
                  <a:lnTo>
                    <a:pt x="304800" y="300037"/>
                  </a:lnTo>
                  <a:lnTo>
                    <a:pt x="71438" y="297656"/>
                  </a:lnTo>
                  <a:lnTo>
                    <a:pt x="0" y="140494"/>
                  </a:lnTo>
                  <a:lnTo>
                    <a:pt x="150019" y="130969"/>
                  </a:lnTo>
                  <a:lnTo>
                    <a:pt x="526257" y="90487"/>
                  </a:lnTo>
                  <a:lnTo>
                    <a:pt x="921544" y="45244"/>
                  </a:lnTo>
                  <a:lnTo>
                    <a:pt x="1333500" y="0"/>
                  </a:lnTo>
                  <a:lnTo>
                    <a:pt x="1335882" y="247650"/>
                  </a:lnTo>
                  <a:lnTo>
                    <a:pt x="1243013" y="219075"/>
                  </a:lnTo>
                  <a:lnTo>
                    <a:pt x="1200150" y="195262"/>
                  </a:lnTo>
                  <a:lnTo>
                    <a:pt x="1169194" y="183356"/>
                  </a:lnTo>
                  <a:lnTo>
                    <a:pt x="1135857" y="180975"/>
                  </a:lnTo>
                  <a:lnTo>
                    <a:pt x="1047750" y="192881"/>
                  </a:lnTo>
                  <a:lnTo>
                    <a:pt x="585788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48386B89-51D4-400F-82DD-1DADA92F5617}"/>
              </a:ext>
            </a:extLst>
          </p:cNvPr>
          <p:cNvGrpSpPr/>
          <p:nvPr/>
        </p:nvGrpSpPr>
        <p:grpSpPr>
          <a:xfrm>
            <a:off x="3098800" y="1495425"/>
            <a:ext cx="3686175" cy="4548188"/>
            <a:chOff x="3098800" y="1495425"/>
            <a:chExt cx="3686175" cy="4548188"/>
          </a:xfrm>
        </p:grpSpPr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075B9D03-F2C0-4A63-B8E0-FBE8CE73169B}"/>
                </a:ext>
              </a:extLst>
            </p:cNvPr>
            <p:cNvSpPr/>
            <p:nvPr/>
          </p:nvSpPr>
          <p:spPr>
            <a:xfrm rot="16200000">
              <a:off x="2667794" y="1926431"/>
              <a:ext cx="4548188" cy="3686175"/>
            </a:xfrm>
            <a:custGeom>
              <a:avLst/>
              <a:gdLst>
                <a:gd name="connsiteX0" fmla="*/ 2433638 w 4548188"/>
                <a:gd name="connsiteY0" fmla="*/ 3519487 h 3686175"/>
                <a:gd name="connsiteX1" fmla="*/ 1709738 w 4548188"/>
                <a:gd name="connsiteY1" fmla="*/ 3533775 h 3686175"/>
                <a:gd name="connsiteX2" fmla="*/ 1281113 w 4548188"/>
                <a:gd name="connsiteY2" fmla="*/ 3543300 h 3686175"/>
                <a:gd name="connsiteX3" fmla="*/ 981075 w 4548188"/>
                <a:gd name="connsiteY3" fmla="*/ 3552825 h 3686175"/>
                <a:gd name="connsiteX4" fmla="*/ 719138 w 4548188"/>
                <a:gd name="connsiteY4" fmla="*/ 3567112 h 3686175"/>
                <a:gd name="connsiteX5" fmla="*/ 600075 w 4548188"/>
                <a:gd name="connsiteY5" fmla="*/ 3576637 h 3686175"/>
                <a:gd name="connsiteX6" fmla="*/ 523875 w 4548188"/>
                <a:gd name="connsiteY6" fmla="*/ 3590925 h 3686175"/>
                <a:gd name="connsiteX7" fmla="*/ 447675 w 4548188"/>
                <a:gd name="connsiteY7" fmla="*/ 3581400 h 3686175"/>
                <a:gd name="connsiteX8" fmla="*/ 319088 w 4548188"/>
                <a:gd name="connsiteY8" fmla="*/ 3538537 h 3686175"/>
                <a:gd name="connsiteX9" fmla="*/ 195263 w 4548188"/>
                <a:gd name="connsiteY9" fmla="*/ 3486150 h 3686175"/>
                <a:gd name="connsiteX10" fmla="*/ 71438 w 4548188"/>
                <a:gd name="connsiteY10" fmla="*/ 3429000 h 3686175"/>
                <a:gd name="connsiteX11" fmla="*/ 47625 w 4548188"/>
                <a:gd name="connsiteY11" fmla="*/ 3414712 h 3686175"/>
                <a:gd name="connsiteX12" fmla="*/ 19050 w 4548188"/>
                <a:gd name="connsiteY12" fmla="*/ 3395662 h 3686175"/>
                <a:gd name="connsiteX13" fmla="*/ 0 w 4548188"/>
                <a:gd name="connsiteY13" fmla="*/ 3362325 h 3686175"/>
                <a:gd name="connsiteX14" fmla="*/ 14288 w 4548188"/>
                <a:gd name="connsiteY14" fmla="*/ 3324225 h 3686175"/>
                <a:gd name="connsiteX15" fmla="*/ 57150 w 4548188"/>
                <a:gd name="connsiteY15" fmla="*/ 3281362 h 3686175"/>
                <a:gd name="connsiteX16" fmla="*/ 185738 w 4548188"/>
                <a:gd name="connsiteY16" fmla="*/ 3200400 h 3686175"/>
                <a:gd name="connsiteX17" fmla="*/ 238125 w 4548188"/>
                <a:gd name="connsiteY17" fmla="*/ 3162300 h 3686175"/>
                <a:gd name="connsiteX18" fmla="*/ 723900 w 4548188"/>
                <a:gd name="connsiteY18" fmla="*/ 3267075 h 3686175"/>
                <a:gd name="connsiteX19" fmla="*/ 785813 w 4548188"/>
                <a:gd name="connsiteY19" fmla="*/ 3276600 h 3686175"/>
                <a:gd name="connsiteX20" fmla="*/ 947738 w 4548188"/>
                <a:gd name="connsiteY20" fmla="*/ 3271837 h 3686175"/>
                <a:gd name="connsiteX21" fmla="*/ 1562100 w 4548188"/>
                <a:gd name="connsiteY21" fmla="*/ 3262312 h 3686175"/>
                <a:gd name="connsiteX22" fmla="*/ 2281238 w 4548188"/>
                <a:gd name="connsiteY22" fmla="*/ 3267075 h 3686175"/>
                <a:gd name="connsiteX23" fmla="*/ 2962275 w 4548188"/>
                <a:gd name="connsiteY23" fmla="*/ 3276600 h 3686175"/>
                <a:gd name="connsiteX24" fmla="*/ 3800475 w 4548188"/>
                <a:gd name="connsiteY24" fmla="*/ 3290887 h 3686175"/>
                <a:gd name="connsiteX25" fmla="*/ 4214813 w 4548188"/>
                <a:gd name="connsiteY25" fmla="*/ 3295650 h 3686175"/>
                <a:gd name="connsiteX26" fmla="*/ 4262438 w 4548188"/>
                <a:gd name="connsiteY26" fmla="*/ 3286125 h 3686175"/>
                <a:gd name="connsiteX27" fmla="*/ 4291013 w 4548188"/>
                <a:gd name="connsiteY27" fmla="*/ 3252787 h 3686175"/>
                <a:gd name="connsiteX28" fmla="*/ 4305300 w 4548188"/>
                <a:gd name="connsiteY28" fmla="*/ 3209925 h 3686175"/>
                <a:gd name="connsiteX29" fmla="*/ 4305300 w 4548188"/>
                <a:gd name="connsiteY29" fmla="*/ 3138487 h 3686175"/>
                <a:gd name="connsiteX30" fmla="*/ 4262438 w 4548188"/>
                <a:gd name="connsiteY30" fmla="*/ 2638425 h 3686175"/>
                <a:gd name="connsiteX31" fmla="*/ 4200525 w 4548188"/>
                <a:gd name="connsiteY31" fmla="*/ 1766887 h 3686175"/>
                <a:gd name="connsiteX32" fmla="*/ 4133850 w 4548188"/>
                <a:gd name="connsiteY32" fmla="*/ 1166812 h 3686175"/>
                <a:gd name="connsiteX33" fmla="*/ 4081463 w 4548188"/>
                <a:gd name="connsiteY33" fmla="*/ 819150 h 3686175"/>
                <a:gd name="connsiteX34" fmla="*/ 4014788 w 4548188"/>
                <a:gd name="connsiteY34" fmla="*/ 490537 h 3686175"/>
                <a:gd name="connsiteX35" fmla="*/ 3995738 w 4548188"/>
                <a:gd name="connsiteY35" fmla="*/ 404812 h 3686175"/>
                <a:gd name="connsiteX36" fmla="*/ 4005263 w 4548188"/>
                <a:gd name="connsiteY36" fmla="*/ 352425 h 3686175"/>
                <a:gd name="connsiteX37" fmla="*/ 4038600 w 4548188"/>
                <a:gd name="connsiteY37" fmla="*/ 276225 h 3686175"/>
                <a:gd name="connsiteX38" fmla="*/ 4105275 w 4548188"/>
                <a:gd name="connsiteY38" fmla="*/ 180975 h 3686175"/>
                <a:gd name="connsiteX39" fmla="*/ 4176713 w 4548188"/>
                <a:gd name="connsiteY39" fmla="*/ 100012 h 3686175"/>
                <a:gd name="connsiteX40" fmla="*/ 4262438 w 4548188"/>
                <a:gd name="connsiteY40" fmla="*/ 28575 h 3686175"/>
                <a:gd name="connsiteX41" fmla="*/ 4295775 w 4548188"/>
                <a:gd name="connsiteY41" fmla="*/ 4762 h 3686175"/>
                <a:gd name="connsiteX42" fmla="*/ 4319588 w 4548188"/>
                <a:gd name="connsiteY42" fmla="*/ 0 h 3686175"/>
                <a:gd name="connsiteX43" fmla="*/ 4333875 w 4548188"/>
                <a:gd name="connsiteY43" fmla="*/ 4762 h 3686175"/>
                <a:gd name="connsiteX44" fmla="*/ 4329113 w 4548188"/>
                <a:gd name="connsiteY44" fmla="*/ 28575 h 3686175"/>
                <a:gd name="connsiteX45" fmla="*/ 4300538 w 4548188"/>
                <a:gd name="connsiteY45" fmla="*/ 109537 h 3686175"/>
                <a:gd name="connsiteX46" fmla="*/ 4271963 w 4548188"/>
                <a:gd name="connsiteY46" fmla="*/ 247650 h 3686175"/>
                <a:gd name="connsiteX47" fmla="*/ 4262438 w 4548188"/>
                <a:gd name="connsiteY47" fmla="*/ 352425 h 3686175"/>
                <a:gd name="connsiteX48" fmla="*/ 4262438 w 4548188"/>
                <a:gd name="connsiteY48" fmla="*/ 481012 h 3686175"/>
                <a:gd name="connsiteX49" fmla="*/ 4286250 w 4548188"/>
                <a:gd name="connsiteY49" fmla="*/ 785812 h 3686175"/>
                <a:gd name="connsiteX50" fmla="*/ 4329113 w 4548188"/>
                <a:gd name="connsiteY50" fmla="*/ 1238250 h 3686175"/>
                <a:gd name="connsiteX51" fmla="*/ 4376738 w 4548188"/>
                <a:gd name="connsiteY51" fmla="*/ 1809750 h 3686175"/>
                <a:gd name="connsiteX52" fmla="*/ 4419600 w 4548188"/>
                <a:gd name="connsiteY52" fmla="*/ 2271712 h 3686175"/>
                <a:gd name="connsiteX53" fmla="*/ 4476750 w 4548188"/>
                <a:gd name="connsiteY53" fmla="*/ 2852737 h 3686175"/>
                <a:gd name="connsiteX54" fmla="*/ 4505325 w 4548188"/>
                <a:gd name="connsiteY54" fmla="*/ 3076575 h 3686175"/>
                <a:gd name="connsiteX55" fmla="*/ 4538663 w 4548188"/>
                <a:gd name="connsiteY55" fmla="*/ 3305175 h 3686175"/>
                <a:gd name="connsiteX56" fmla="*/ 4548188 w 4548188"/>
                <a:gd name="connsiteY56" fmla="*/ 3348037 h 3686175"/>
                <a:gd name="connsiteX57" fmla="*/ 4495800 w 4548188"/>
                <a:gd name="connsiteY57" fmla="*/ 3419475 h 3686175"/>
                <a:gd name="connsiteX58" fmla="*/ 4414838 w 4548188"/>
                <a:gd name="connsiteY58" fmla="*/ 3529012 h 3686175"/>
                <a:gd name="connsiteX59" fmla="*/ 4319588 w 4548188"/>
                <a:gd name="connsiteY59" fmla="*/ 3629025 h 3686175"/>
                <a:gd name="connsiteX60" fmla="*/ 4262438 w 4548188"/>
                <a:gd name="connsiteY60" fmla="*/ 3681412 h 3686175"/>
                <a:gd name="connsiteX61" fmla="*/ 4248150 w 4548188"/>
                <a:gd name="connsiteY61" fmla="*/ 3686175 h 3686175"/>
                <a:gd name="connsiteX62" fmla="*/ 4210050 w 4548188"/>
                <a:gd name="connsiteY62" fmla="*/ 3676650 h 3686175"/>
                <a:gd name="connsiteX63" fmla="*/ 4162425 w 4548188"/>
                <a:gd name="connsiteY63" fmla="*/ 3643312 h 3686175"/>
                <a:gd name="connsiteX64" fmla="*/ 4119563 w 4548188"/>
                <a:gd name="connsiteY64" fmla="*/ 3609975 h 3686175"/>
                <a:gd name="connsiteX65" fmla="*/ 3995738 w 4548188"/>
                <a:gd name="connsiteY65" fmla="*/ 3581400 h 3686175"/>
                <a:gd name="connsiteX66" fmla="*/ 3748088 w 4548188"/>
                <a:gd name="connsiteY66" fmla="*/ 3548062 h 3686175"/>
                <a:gd name="connsiteX67" fmla="*/ 3505200 w 4548188"/>
                <a:gd name="connsiteY67" fmla="*/ 3529012 h 3686175"/>
                <a:gd name="connsiteX68" fmla="*/ 3224213 w 4548188"/>
                <a:gd name="connsiteY68" fmla="*/ 3519487 h 3686175"/>
                <a:gd name="connsiteX69" fmla="*/ 3005138 w 4548188"/>
                <a:gd name="connsiteY69" fmla="*/ 3519487 h 3686175"/>
                <a:gd name="connsiteX70" fmla="*/ 2433638 w 4548188"/>
                <a:gd name="connsiteY70" fmla="*/ 3519487 h 36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48188" h="3686175">
                  <a:moveTo>
                    <a:pt x="2433638" y="3519487"/>
                  </a:moveTo>
                  <a:lnTo>
                    <a:pt x="1709738" y="3533775"/>
                  </a:lnTo>
                  <a:lnTo>
                    <a:pt x="1281113" y="3543300"/>
                  </a:lnTo>
                  <a:lnTo>
                    <a:pt x="981075" y="3552825"/>
                  </a:lnTo>
                  <a:lnTo>
                    <a:pt x="719138" y="3567112"/>
                  </a:lnTo>
                  <a:lnTo>
                    <a:pt x="600075" y="3576637"/>
                  </a:lnTo>
                  <a:lnTo>
                    <a:pt x="523875" y="3590925"/>
                  </a:lnTo>
                  <a:lnTo>
                    <a:pt x="447675" y="3581400"/>
                  </a:lnTo>
                  <a:lnTo>
                    <a:pt x="319088" y="3538537"/>
                  </a:lnTo>
                  <a:lnTo>
                    <a:pt x="195263" y="3486150"/>
                  </a:lnTo>
                  <a:lnTo>
                    <a:pt x="71438" y="3429000"/>
                  </a:lnTo>
                  <a:lnTo>
                    <a:pt x="47625" y="3414712"/>
                  </a:lnTo>
                  <a:lnTo>
                    <a:pt x="19050" y="3395662"/>
                  </a:lnTo>
                  <a:lnTo>
                    <a:pt x="0" y="3362325"/>
                  </a:lnTo>
                  <a:lnTo>
                    <a:pt x="14288" y="3324225"/>
                  </a:lnTo>
                  <a:lnTo>
                    <a:pt x="57150" y="3281362"/>
                  </a:lnTo>
                  <a:lnTo>
                    <a:pt x="185738" y="3200400"/>
                  </a:lnTo>
                  <a:lnTo>
                    <a:pt x="238125" y="3162300"/>
                  </a:lnTo>
                  <a:lnTo>
                    <a:pt x="723900" y="3267075"/>
                  </a:lnTo>
                  <a:lnTo>
                    <a:pt x="785813" y="3276600"/>
                  </a:lnTo>
                  <a:lnTo>
                    <a:pt x="947738" y="3271837"/>
                  </a:lnTo>
                  <a:lnTo>
                    <a:pt x="1562100" y="3262312"/>
                  </a:lnTo>
                  <a:lnTo>
                    <a:pt x="2281238" y="3267075"/>
                  </a:lnTo>
                  <a:lnTo>
                    <a:pt x="2962275" y="3276600"/>
                  </a:lnTo>
                  <a:lnTo>
                    <a:pt x="3800475" y="3290887"/>
                  </a:lnTo>
                  <a:lnTo>
                    <a:pt x="4214813" y="3295650"/>
                  </a:lnTo>
                  <a:lnTo>
                    <a:pt x="4262438" y="3286125"/>
                  </a:lnTo>
                  <a:lnTo>
                    <a:pt x="4291013" y="3252787"/>
                  </a:lnTo>
                  <a:lnTo>
                    <a:pt x="4305300" y="3209925"/>
                  </a:lnTo>
                  <a:lnTo>
                    <a:pt x="4305300" y="3138487"/>
                  </a:lnTo>
                  <a:lnTo>
                    <a:pt x="4262438" y="2638425"/>
                  </a:lnTo>
                  <a:lnTo>
                    <a:pt x="4200525" y="1766887"/>
                  </a:lnTo>
                  <a:lnTo>
                    <a:pt x="4133850" y="1166812"/>
                  </a:lnTo>
                  <a:lnTo>
                    <a:pt x="4081463" y="819150"/>
                  </a:lnTo>
                  <a:lnTo>
                    <a:pt x="4014788" y="490537"/>
                  </a:lnTo>
                  <a:lnTo>
                    <a:pt x="3995738" y="404812"/>
                  </a:lnTo>
                  <a:lnTo>
                    <a:pt x="4005263" y="352425"/>
                  </a:lnTo>
                  <a:lnTo>
                    <a:pt x="4038600" y="276225"/>
                  </a:lnTo>
                  <a:lnTo>
                    <a:pt x="4105275" y="180975"/>
                  </a:lnTo>
                  <a:lnTo>
                    <a:pt x="4176713" y="100012"/>
                  </a:lnTo>
                  <a:lnTo>
                    <a:pt x="4262438" y="28575"/>
                  </a:lnTo>
                  <a:lnTo>
                    <a:pt x="4295775" y="4762"/>
                  </a:lnTo>
                  <a:lnTo>
                    <a:pt x="4319588" y="0"/>
                  </a:lnTo>
                  <a:lnTo>
                    <a:pt x="4333875" y="4762"/>
                  </a:lnTo>
                  <a:lnTo>
                    <a:pt x="4329113" y="28575"/>
                  </a:lnTo>
                  <a:lnTo>
                    <a:pt x="4300538" y="109537"/>
                  </a:lnTo>
                  <a:lnTo>
                    <a:pt x="4271963" y="247650"/>
                  </a:lnTo>
                  <a:lnTo>
                    <a:pt x="4262438" y="352425"/>
                  </a:lnTo>
                  <a:lnTo>
                    <a:pt x="4262438" y="481012"/>
                  </a:lnTo>
                  <a:lnTo>
                    <a:pt x="4286250" y="785812"/>
                  </a:lnTo>
                  <a:lnTo>
                    <a:pt x="4329113" y="1238250"/>
                  </a:lnTo>
                  <a:lnTo>
                    <a:pt x="4376738" y="1809750"/>
                  </a:lnTo>
                  <a:lnTo>
                    <a:pt x="4419600" y="2271712"/>
                  </a:lnTo>
                  <a:lnTo>
                    <a:pt x="4476750" y="2852737"/>
                  </a:lnTo>
                  <a:lnTo>
                    <a:pt x="4505325" y="3076575"/>
                  </a:lnTo>
                  <a:lnTo>
                    <a:pt x="4538663" y="3305175"/>
                  </a:lnTo>
                  <a:lnTo>
                    <a:pt x="4548188" y="3348037"/>
                  </a:lnTo>
                  <a:lnTo>
                    <a:pt x="4495800" y="3419475"/>
                  </a:lnTo>
                  <a:lnTo>
                    <a:pt x="4414838" y="3529012"/>
                  </a:lnTo>
                  <a:lnTo>
                    <a:pt x="4319588" y="3629025"/>
                  </a:lnTo>
                  <a:lnTo>
                    <a:pt x="4262438" y="3681412"/>
                  </a:lnTo>
                  <a:lnTo>
                    <a:pt x="4248150" y="3686175"/>
                  </a:lnTo>
                  <a:lnTo>
                    <a:pt x="4210050" y="3676650"/>
                  </a:lnTo>
                  <a:lnTo>
                    <a:pt x="4162425" y="3643312"/>
                  </a:lnTo>
                  <a:lnTo>
                    <a:pt x="4119563" y="3609975"/>
                  </a:lnTo>
                  <a:lnTo>
                    <a:pt x="3995738" y="3581400"/>
                  </a:lnTo>
                  <a:lnTo>
                    <a:pt x="3748088" y="3548062"/>
                  </a:lnTo>
                  <a:lnTo>
                    <a:pt x="3505200" y="3529012"/>
                  </a:lnTo>
                  <a:lnTo>
                    <a:pt x="3224213" y="3519487"/>
                  </a:lnTo>
                  <a:lnTo>
                    <a:pt x="3005138" y="3519487"/>
                  </a:lnTo>
                  <a:lnTo>
                    <a:pt x="2433638" y="3519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B235FC38-7EAD-4870-93C9-268E1B88015D}"/>
                </a:ext>
              </a:extLst>
            </p:cNvPr>
            <p:cNvSpPr/>
            <p:nvPr/>
          </p:nvSpPr>
          <p:spPr>
            <a:xfrm>
              <a:off x="5630863" y="5221288"/>
              <a:ext cx="806450" cy="644525"/>
            </a:xfrm>
            <a:custGeom>
              <a:avLst/>
              <a:gdLst>
                <a:gd name="connsiteX0" fmla="*/ 352425 w 804863"/>
                <a:gd name="connsiteY0" fmla="*/ 154782 h 642938"/>
                <a:gd name="connsiteX1" fmla="*/ 566738 w 804863"/>
                <a:gd name="connsiteY1" fmla="*/ 190500 h 642938"/>
                <a:gd name="connsiteX2" fmla="*/ 642938 w 804863"/>
                <a:gd name="connsiteY2" fmla="*/ 197644 h 642938"/>
                <a:gd name="connsiteX3" fmla="*/ 671513 w 804863"/>
                <a:gd name="connsiteY3" fmla="*/ 192882 h 642938"/>
                <a:gd name="connsiteX4" fmla="*/ 692944 w 804863"/>
                <a:gd name="connsiteY4" fmla="*/ 183357 h 642938"/>
                <a:gd name="connsiteX5" fmla="*/ 714375 w 804863"/>
                <a:gd name="connsiteY5" fmla="*/ 157163 h 642938"/>
                <a:gd name="connsiteX6" fmla="*/ 804863 w 804863"/>
                <a:gd name="connsiteY6" fmla="*/ 0 h 642938"/>
                <a:gd name="connsiteX7" fmla="*/ 692944 w 804863"/>
                <a:gd name="connsiteY7" fmla="*/ 642938 h 642938"/>
                <a:gd name="connsiteX8" fmla="*/ 628650 w 804863"/>
                <a:gd name="connsiteY8" fmla="*/ 583407 h 642938"/>
                <a:gd name="connsiteX9" fmla="*/ 561975 w 804863"/>
                <a:gd name="connsiteY9" fmla="*/ 485775 h 642938"/>
                <a:gd name="connsiteX10" fmla="*/ 514350 w 804863"/>
                <a:gd name="connsiteY10" fmla="*/ 435769 h 642938"/>
                <a:gd name="connsiteX11" fmla="*/ 440532 w 804863"/>
                <a:gd name="connsiteY11" fmla="*/ 369094 h 642938"/>
                <a:gd name="connsiteX12" fmla="*/ 361950 w 804863"/>
                <a:gd name="connsiteY12" fmla="*/ 304800 h 642938"/>
                <a:gd name="connsiteX13" fmla="*/ 297657 w 804863"/>
                <a:gd name="connsiteY13" fmla="*/ 257175 h 642938"/>
                <a:gd name="connsiteX14" fmla="*/ 247650 w 804863"/>
                <a:gd name="connsiteY14" fmla="*/ 223838 h 642938"/>
                <a:gd name="connsiteX15" fmla="*/ 195263 w 804863"/>
                <a:gd name="connsiteY15" fmla="*/ 197644 h 642938"/>
                <a:gd name="connsiteX16" fmla="*/ 135732 w 804863"/>
                <a:gd name="connsiteY16" fmla="*/ 173832 h 642938"/>
                <a:gd name="connsiteX17" fmla="*/ 71438 w 804863"/>
                <a:gd name="connsiteY17" fmla="*/ 157163 h 642938"/>
                <a:gd name="connsiteX18" fmla="*/ 28575 w 804863"/>
                <a:gd name="connsiteY18" fmla="*/ 150019 h 642938"/>
                <a:gd name="connsiteX19" fmla="*/ 14288 w 804863"/>
                <a:gd name="connsiteY19" fmla="*/ 138113 h 642938"/>
                <a:gd name="connsiteX20" fmla="*/ 0 w 804863"/>
                <a:gd name="connsiteY20" fmla="*/ 116682 h 642938"/>
                <a:gd name="connsiteX21" fmla="*/ 0 w 804863"/>
                <a:gd name="connsiteY21" fmla="*/ 100013 h 642938"/>
                <a:gd name="connsiteX22" fmla="*/ 9525 w 804863"/>
                <a:gd name="connsiteY22" fmla="*/ 85725 h 642938"/>
                <a:gd name="connsiteX23" fmla="*/ 42863 w 804863"/>
                <a:gd name="connsiteY23" fmla="*/ 76200 h 642938"/>
                <a:gd name="connsiteX24" fmla="*/ 119063 w 804863"/>
                <a:gd name="connsiteY24" fmla="*/ 92869 h 642938"/>
                <a:gd name="connsiteX25" fmla="*/ 352425 w 804863"/>
                <a:gd name="connsiteY25" fmla="*/ 1547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4863" h="642938">
                  <a:moveTo>
                    <a:pt x="352425" y="154782"/>
                  </a:moveTo>
                  <a:lnTo>
                    <a:pt x="566738" y="190500"/>
                  </a:lnTo>
                  <a:lnTo>
                    <a:pt x="642938" y="197644"/>
                  </a:lnTo>
                  <a:lnTo>
                    <a:pt x="671513" y="192882"/>
                  </a:lnTo>
                  <a:lnTo>
                    <a:pt x="692944" y="183357"/>
                  </a:lnTo>
                  <a:lnTo>
                    <a:pt x="714375" y="157163"/>
                  </a:lnTo>
                  <a:lnTo>
                    <a:pt x="804863" y="0"/>
                  </a:lnTo>
                  <a:lnTo>
                    <a:pt x="692944" y="642938"/>
                  </a:lnTo>
                  <a:lnTo>
                    <a:pt x="628650" y="583407"/>
                  </a:lnTo>
                  <a:lnTo>
                    <a:pt x="561975" y="485775"/>
                  </a:lnTo>
                  <a:lnTo>
                    <a:pt x="514350" y="435769"/>
                  </a:lnTo>
                  <a:lnTo>
                    <a:pt x="440532" y="369094"/>
                  </a:lnTo>
                  <a:lnTo>
                    <a:pt x="361950" y="304800"/>
                  </a:lnTo>
                  <a:lnTo>
                    <a:pt x="297657" y="257175"/>
                  </a:lnTo>
                  <a:lnTo>
                    <a:pt x="247650" y="223838"/>
                  </a:lnTo>
                  <a:lnTo>
                    <a:pt x="195263" y="197644"/>
                  </a:lnTo>
                  <a:lnTo>
                    <a:pt x="135732" y="173832"/>
                  </a:lnTo>
                  <a:lnTo>
                    <a:pt x="71438" y="157163"/>
                  </a:lnTo>
                  <a:lnTo>
                    <a:pt x="28575" y="150019"/>
                  </a:lnTo>
                  <a:lnTo>
                    <a:pt x="14288" y="138113"/>
                  </a:lnTo>
                  <a:lnTo>
                    <a:pt x="0" y="116682"/>
                  </a:lnTo>
                  <a:lnTo>
                    <a:pt x="0" y="100013"/>
                  </a:lnTo>
                  <a:lnTo>
                    <a:pt x="9525" y="85725"/>
                  </a:lnTo>
                  <a:lnTo>
                    <a:pt x="42863" y="76200"/>
                  </a:lnTo>
                  <a:lnTo>
                    <a:pt x="119063" y="92869"/>
                  </a:lnTo>
                  <a:lnTo>
                    <a:pt x="352425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3099767D-7291-4DCB-9815-B23623C629A4}"/>
                </a:ext>
              </a:extLst>
            </p:cNvPr>
            <p:cNvSpPr/>
            <p:nvPr/>
          </p:nvSpPr>
          <p:spPr>
            <a:xfrm>
              <a:off x="3232150" y="2514600"/>
              <a:ext cx="2254250" cy="493713"/>
            </a:xfrm>
            <a:custGeom>
              <a:avLst/>
              <a:gdLst>
                <a:gd name="connsiteX0" fmla="*/ 1376363 w 2255044"/>
                <a:gd name="connsiteY0" fmla="*/ 366713 h 492919"/>
                <a:gd name="connsiteX1" fmla="*/ 926307 w 2255044"/>
                <a:gd name="connsiteY1" fmla="*/ 426244 h 492919"/>
                <a:gd name="connsiteX2" fmla="*/ 685800 w 2255044"/>
                <a:gd name="connsiteY2" fmla="*/ 457200 h 492919"/>
                <a:gd name="connsiteX3" fmla="*/ 623888 w 2255044"/>
                <a:gd name="connsiteY3" fmla="*/ 464344 h 492919"/>
                <a:gd name="connsiteX4" fmla="*/ 533400 w 2255044"/>
                <a:gd name="connsiteY4" fmla="*/ 481013 h 492919"/>
                <a:gd name="connsiteX5" fmla="*/ 457200 w 2255044"/>
                <a:gd name="connsiteY5" fmla="*/ 490538 h 492919"/>
                <a:gd name="connsiteX6" fmla="*/ 409575 w 2255044"/>
                <a:gd name="connsiteY6" fmla="*/ 492919 h 492919"/>
                <a:gd name="connsiteX7" fmla="*/ 373857 w 2255044"/>
                <a:gd name="connsiteY7" fmla="*/ 490538 h 492919"/>
                <a:gd name="connsiteX8" fmla="*/ 354807 w 2255044"/>
                <a:gd name="connsiteY8" fmla="*/ 485775 h 492919"/>
                <a:gd name="connsiteX9" fmla="*/ 326232 w 2255044"/>
                <a:gd name="connsiteY9" fmla="*/ 469106 h 492919"/>
                <a:gd name="connsiteX10" fmla="*/ 195263 w 2255044"/>
                <a:gd name="connsiteY10" fmla="*/ 376238 h 492919"/>
                <a:gd name="connsiteX11" fmla="*/ 138113 w 2255044"/>
                <a:gd name="connsiteY11" fmla="*/ 328613 h 492919"/>
                <a:gd name="connsiteX12" fmla="*/ 80963 w 2255044"/>
                <a:gd name="connsiteY12" fmla="*/ 273844 h 492919"/>
                <a:gd name="connsiteX13" fmla="*/ 30957 w 2255044"/>
                <a:gd name="connsiteY13" fmla="*/ 221456 h 492919"/>
                <a:gd name="connsiteX14" fmla="*/ 11907 w 2255044"/>
                <a:gd name="connsiteY14" fmla="*/ 202406 h 492919"/>
                <a:gd name="connsiteX15" fmla="*/ 0 w 2255044"/>
                <a:gd name="connsiteY15" fmla="*/ 176213 h 492919"/>
                <a:gd name="connsiteX16" fmla="*/ 0 w 2255044"/>
                <a:gd name="connsiteY16" fmla="*/ 147638 h 492919"/>
                <a:gd name="connsiteX17" fmla="*/ 7144 w 2255044"/>
                <a:gd name="connsiteY17" fmla="*/ 133350 h 492919"/>
                <a:gd name="connsiteX18" fmla="*/ 30957 w 2255044"/>
                <a:gd name="connsiteY18" fmla="*/ 126206 h 492919"/>
                <a:gd name="connsiteX19" fmla="*/ 47625 w 2255044"/>
                <a:gd name="connsiteY19" fmla="*/ 126206 h 492919"/>
                <a:gd name="connsiteX20" fmla="*/ 69057 w 2255044"/>
                <a:gd name="connsiteY20" fmla="*/ 135731 h 492919"/>
                <a:gd name="connsiteX21" fmla="*/ 111919 w 2255044"/>
                <a:gd name="connsiteY21" fmla="*/ 161925 h 492919"/>
                <a:gd name="connsiteX22" fmla="*/ 157163 w 2255044"/>
                <a:gd name="connsiteY22" fmla="*/ 185738 h 492919"/>
                <a:gd name="connsiteX23" fmla="*/ 197644 w 2255044"/>
                <a:gd name="connsiteY23" fmla="*/ 204788 h 492919"/>
                <a:gd name="connsiteX24" fmla="*/ 273844 w 2255044"/>
                <a:gd name="connsiteY24" fmla="*/ 233363 h 492919"/>
                <a:gd name="connsiteX25" fmla="*/ 352425 w 2255044"/>
                <a:gd name="connsiteY25" fmla="*/ 254794 h 492919"/>
                <a:gd name="connsiteX26" fmla="*/ 428625 w 2255044"/>
                <a:gd name="connsiteY26" fmla="*/ 269081 h 492919"/>
                <a:gd name="connsiteX27" fmla="*/ 500063 w 2255044"/>
                <a:gd name="connsiteY27" fmla="*/ 264319 h 492919"/>
                <a:gd name="connsiteX28" fmla="*/ 964407 w 2255044"/>
                <a:gd name="connsiteY28" fmla="*/ 209550 h 492919"/>
                <a:gd name="connsiteX29" fmla="*/ 1333500 w 2255044"/>
                <a:gd name="connsiteY29" fmla="*/ 159544 h 492919"/>
                <a:gd name="connsiteX30" fmla="*/ 1595438 w 2255044"/>
                <a:gd name="connsiteY30" fmla="*/ 116681 h 492919"/>
                <a:gd name="connsiteX31" fmla="*/ 1652588 w 2255044"/>
                <a:gd name="connsiteY31" fmla="*/ 107156 h 492919"/>
                <a:gd name="connsiteX32" fmla="*/ 1719263 w 2255044"/>
                <a:gd name="connsiteY32" fmla="*/ 85725 h 492919"/>
                <a:gd name="connsiteX33" fmla="*/ 1812132 w 2255044"/>
                <a:gd name="connsiteY33" fmla="*/ 50006 h 492919"/>
                <a:gd name="connsiteX34" fmla="*/ 1916907 w 2255044"/>
                <a:gd name="connsiteY34" fmla="*/ 0 h 492919"/>
                <a:gd name="connsiteX35" fmla="*/ 1957388 w 2255044"/>
                <a:gd name="connsiteY35" fmla="*/ 7144 h 492919"/>
                <a:gd name="connsiteX36" fmla="*/ 2028825 w 2255044"/>
                <a:gd name="connsiteY36" fmla="*/ 30956 h 492919"/>
                <a:gd name="connsiteX37" fmla="*/ 2083594 w 2255044"/>
                <a:gd name="connsiteY37" fmla="*/ 54769 h 492919"/>
                <a:gd name="connsiteX38" fmla="*/ 2145507 w 2255044"/>
                <a:gd name="connsiteY38" fmla="*/ 88106 h 492919"/>
                <a:gd name="connsiteX39" fmla="*/ 2200275 w 2255044"/>
                <a:gd name="connsiteY39" fmla="*/ 128588 h 492919"/>
                <a:gd name="connsiteX40" fmla="*/ 2233613 w 2255044"/>
                <a:gd name="connsiteY40" fmla="*/ 159544 h 492919"/>
                <a:gd name="connsiteX41" fmla="*/ 2247900 w 2255044"/>
                <a:gd name="connsiteY41" fmla="*/ 180975 h 492919"/>
                <a:gd name="connsiteX42" fmla="*/ 2255044 w 2255044"/>
                <a:gd name="connsiteY42" fmla="*/ 202406 h 492919"/>
                <a:gd name="connsiteX43" fmla="*/ 2247900 w 2255044"/>
                <a:gd name="connsiteY43" fmla="*/ 230981 h 492919"/>
                <a:gd name="connsiteX44" fmla="*/ 2219325 w 2255044"/>
                <a:gd name="connsiteY44" fmla="*/ 250031 h 492919"/>
                <a:gd name="connsiteX45" fmla="*/ 2176463 w 2255044"/>
                <a:gd name="connsiteY45" fmla="*/ 266700 h 492919"/>
                <a:gd name="connsiteX46" fmla="*/ 1978819 w 2255044"/>
                <a:gd name="connsiteY46" fmla="*/ 292894 h 492919"/>
                <a:gd name="connsiteX47" fmla="*/ 1600200 w 2255044"/>
                <a:gd name="connsiteY47" fmla="*/ 340519 h 492919"/>
                <a:gd name="connsiteX48" fmla="*/ 1376363 w 2255044"/>
                <a:gd name="connsiteY48" fmla="*/ 36671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5044" h="492919">
                  <a:moveTo>
                    <a:pt x="1376363" y="366713"/>
                  </a:moveTo>
                  <a:lnTo>
                    <a:pt x="926307" y="426244"/>
                  </a:lnTo>
                  <a:lnTo>
                    <a:pt x="685800" y="457200"/>
                  </a:lnTo>
                  <a:lnTo>
                    <a:pt x="623888" y="464344"/>
                  </a:lnTo>
                  <a:lnTo>
                    <a:pt x="533400" y="481013"/>
                  </a:lnTo>
                  <a:lnTo>
                    <a:pt x="457200" y="490538"/>
                  </a:lnTo>
                  <a:lnTo>
                    <a:pt x="409575" y="492919"/>
                  </a:lnTo>
                  <a:lnTo>
                    <a:pt x="373857" y="490538"/>
                  </a:lnTo>
                  <a:lnTo>
                    <a:pt x="354807" y="485775"/>
                  </a:lnTo>
                  <a:lnTo>
                    <a:pt x="326232" y="469106"/>
                  </a:lnTo>
                  <a:lnTo>
                    <a:pt x="195263" y="376238"/>
                  </a:lnTo>
                  <a:lnTo>
                    <a:pt x="138113" y="328613"/>
                  </a:lnTo>
                  <a:lnTo>
                    <a:pt x="80963" y="273844"/>
                  </a:lnTo>
                  <a:lnTo>
                    <a:pt x="30957" y="221456"/>
                  </a:lnTo>
                  <a:lnTo>
                    <a:pt x="11907" y="202406"/>
                  </a:lnTo>
                  <a:lnTo>
                    <a:pt x="0" y="176213"/>
                  </a:lnTo>
                  <a:lnTo>
                    <a:pt x="0" y="147638"/>
                  </a:lnTo>
                  <a:lnTo>
                    <a:pt x="7144" y="133350"/>
                  </a:lnTo>
                  <a:lnTo>
                    <a:pt x="30957" y="126206"/>
                  </a:lnTo>
                  <a:lnTo>
                    <a:pt x="47625" y="126206"/>
                  </a:lnTo>
                  <a:lnTo>
                    <a:pt x="69057" y="135731"/>
                  </a:lnTo>
                  <a:lnTo>
                    <a:pt x="111919" y="161925"/>
                  </a:lnTo>
                  <a:lnTo>
                    <a:pt x="157163" y="185738"/>
                  </a:lnTo>
                  <a:lnTo>
                    <a:pt x="197644" y="204788"/>
                  </a:lnTo>
                  <a:lnTo>
                    <a:pt x="273844" y="233363"/>
                  </a:lnTo>
                  <a:lnTo>
                    <a:pt x="352425" y="254794"/>
                  </a:lnTo>
                  <a:lnTo>
                    <a:pt x="428625" y="269081"/>
                  </a:lnTo>
                  <a:lnTo>
                    <a:pt x="500063" y="264319"/>
                  </a:lnTo>
                  <a:lnTo>
                    <a:pt x="964407" y="209550"/>
                  </a:lnTo>
                  <a:lnTo>
                    <a:pt x="1333500" y="159544"/>
                  </a:lnTo>
                  <a:lnTo>
                    <a:pt x="1595438" y="116681"/>
                  </a:lnTo>
                  <a:lnTo>
                    <a:pt x="1652588" y="107156"/>
                  </a:lnTo>
                  <a:lnTo>
                    <a:pt x="1719263" y="85725"/>
                  </a:lnTo>
                  <a:lnTo>
                    <a:pt x="1812132" y="50006"/>
                  </a:lnTo>
                  <a:lnTo>
                    <a:pt x="1916907" y="0"/>
                  </a:lnTo>
                  <a:lnTo>
                    <a:pt x="1957388" y="7144"/>
                  </a:lnTo>
                  <a:lnTo>
                    <a:pt x="2028825" y="30956"/>
                  </a:lnTo>
                  <a:lnTo>
                    <a:pt x="2083594" y="54769"/>
                  </a:lnTo>
                  <a:lnTo>
                    <a:pt x="2145507" y="88106"/>
                  </a:lnTo>
                  <a:lnTo>
                    <a:pt x="2200275" y="128588"/>
                  </a:lnTo>
                  <a:lnTo>
                    <a:pt x="2233613" y="159544"/>
                  </a:lnTo>
                  <a:lnTo>
                    <a:pt x="2247900" y="180975"/>
                  </a:lnTo>
                  <a:lnTo>
                    <a:pt x="2255044" y="202406"/>
                  </a:lnTo>
                  <a:lnTo>
                    <a:pt x="2247900" y="230981"/>
                  </a:lnTo>
                  <a:lnTo>
                    <a:pt x="2219325" y="250031"/>
                  </a:lnTo>
                  <a:lnTo>
                    <a:pt x="2176463" y="266700"/>
                  </a:lnTo>
                  <a:lnTo>
                    <a:pt x="1978819" y="292894"/>
                  </a:lnTo>
                  <a:lnTo>
                    <a:pt x="1600200" y="340519"/>
                  </a:lnTo>
                  <a:lnTo>
                    <a:pt x="1376363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A069B58F-6959-4649-85B3-90FC5E580D89}"/>
                </a:ext>
              </a:extLst>
            </p:cNvPr>
            <p:cNvSpPr/>
            <p:nvPr/>
          </p:nvSpPr>
          <p:spPr>
            <a:xfrm>
              <a:off x="3194050" y="3519488"/>
              <a:ext cx="615950" cy="1444625"/>
            </a:xfrm>
            <a:custGeom>
              <a:avLst/>
              <a:gdLst>
                <a:gd name="connsiteX0" fmla="*/ 295275 w 616744"/>
                <a:gd name="connsiteY0" fmla="*/ 838200 h 1445418"/>
                <a:gd name="connsiteX1" fmla="*/ 250032 w 616744"/>
                <a:gd name="connsiteY1" fmla="*/ 471487 h 1445418"/>
                <a:gd name="connsiteX2" fmla="*/ 228600 w 616744"/>
                <a:gd name="connsiteY2" fmla="*/ 357187 h 1445418"/>
                <a:gd name="connsiteX3" fmla="*/ 209550 w 616744"/>
                <a:gd name="connsiteY3" fmla="*/ 288131 h 1445418"/>
                <a:gd name="connsiteX4" fmla="*/ 192882 w 616744"/>
                <a:gd name="connsiteY4" fmla="*/ 247650 h 1445418"/>
                <a:gd name="connsiteX5" fmla="*/ 159544 w 616744"/>
                <a:gd name="connsiteY5" fmla="*/ 204787 h 1445418"/>
                <a:gd name="connsiteX6" fmla="*/ 88107 w 616744"/>
                <a:gd name="connsiteY6" fmla="*/ 126206 h 1445418"/>
                <a:gd name="connsiteX7" fmla="*/ 47625 w 616744"/>
                <a:gd name="connsiteY7" fmla="*/ 85725 h 1445418"/>
                <a:gd name="connsiteX8" fmla="*/ 16669 w 616744"/>
                <a:gd name="connsiteY8" fmla="*/ 59531 h 1445418"/>
                <a:gd name="connsiteX9" fmla="*/ 2382 w 616744"/>
                <a:gd name="connsiteY9" fmla="*/ 42862 h 1445418"/>
                <a:gd name="connsiteX10" fmla="*/ 0 w 616744"/>
                <a:gd name="connsiteY10" fmla="*/ 21431 h 1445418"/>
                <a:gd name="connsiteX11" fmla="*/ 7144 w 616744"/>
                <a:gd name="connsiteY11" fmla="*/ 11906 h 1445418"/>
                <a:gd name="connsiteX12" fmla="*/ 26194 w 616744"/>
                <a:gd name="connsiteY12" fmla="*/ 2381 h 1445418"/>
                <a:gd name="connsiteX13" fmla="*/ 76200 w 616744"/>
                <a:gd name="connsiteY13" fmla="*/ 0 h 1445418"/>
                <a:gd name="connsiteX14" fmla="*/ 128588 w 616744"/>
                <a:gd name="connsiteY14" fmla="*/ 7143 h 1445418"/>
                <a:gd name="connsiteX15" fmla="*/ 207169 w 616744"/>
                <a:gd name="connsiteY15" fmla="*/ 26193 h 1445418"/>
                <a:gd name="connsiteX16" fmla="*/ 276225 w 616744"/>
                <a:gd name="connsiteY16" fmla="*/ 45243 h 1445418"/>
                <a:gd name="connsiteX17" fmla="*/ 361950 w 616744"/>
                <a:gd name="connsiteY17" fmla="*/ 80962 h 1445418"/>
                <a:gd name="connsiteX18" fmla="*/ 423863 w 616744"/>
                <a:gd name="connsiteY18" fmla="*/ 109537 h 1445418"/>
                <a:gd name="connsiteX19" fmla="*/ 438150 w 616744"/>
                <a:gd name="connsiteY19" fmla="*/ 257175 h 1445418"/>
                <a:gd name="connsiteX20" fmla="*/ 488157 w 616744"/>
                <a:gd name="connsiteY20" fmla="*/ 497681 h 1445418"/>
                <a:gd name="connsiteX21" fmla="*/ 528638 w 616744"/>
                <a:gd name="connsiteY21" fmla="*/ 723900 h 1445418"/>
                <a:gd name="connsiteX22" fmla="*/ 573882 w 616744"/>
                <a:gd name="connsiteY22" fmla="*/ 1050131 h 1445418"/>
                <a:gd name="connsiteX23" fmla="*/ 611982 w 616744"/>
                <a:gd name="connsiteY23" fmla="*/ 1183481 h 1445418"/>
                <a:gd name="connsiteX24" fmla="*/ 616744 w 616744"/>
                <a:gd name="connsiteY24" fmla="*/ 1340643 h 1445418"/>
                <a:gd name="connsiteX25" fmla="*/ 609600 w 616744"/>
                <a:gd name="connsiteY25" fmla="*/ 1378743 h 1445418"/>
                <a:gd name="connsiteX26" fmla="*/ 590550 w 616744"/>
                <a:gd name="connsiteY26" fmla="*/ 1421606 h 1445418"/>
                <a:gd name="connsiteX27" fmla="*/ 569119 w 616744"/>
                <a:gd name="connsiteY27" fmla="*/ 1440656 h 1445418"/>
                <a:gd name="connsiteX28" fmla="*/ 547688 w 616744"/>
                <a:gd name="connsiteY28" fmla="*/ 1445418 h 1445418"/>
                <a:gd name="connsiteX29" fmla="*/ 516732 w 616744"/>
                <a:gd name="connsiteY29" fmla="*/ 1438275 h 1445418"/>
                <a:gd name="connsiteX30" fmla="*/ 485775 w 616744"/>
                <a:gd name="connsiteY30" fmla="*/ 1416843 h 1445418"/>
                <a:gd name="connsiteX31" fmla="*/ 433388 w 616744"/>
                <a:gd name="connsiteY31" fmla="*/ 1362075 h 1445418"/>
                <a:gd name="connsiteX32" fmla="*/ 381000 w 616744"/>
                <a:gd name="connsiteY32" fmla="*/ 1285875 h 1445418"/>
                <a:gd name="connsiteX33" fmla="*/ 345282 w 616744"/>
                <a:gd name="connsiteY33" fmla="*/ 1223962 h 1445418"/>
                <a:gd name="connsiteX34" fmla="*/ 326232 w 616744"/>
                <a:gd name="connsiteY34" fmla="*/ 1169193 h 1445418"/>
                <a:gd name="connsiteX35" fmla="*/ 321469 w 616744"/>
                <a:gd name="connsiteY35" fmla="*/ 1090612 h 1445418"/>
                <a:gd name="connsiteX36" fmla="*/ 295275 w 616744"/>
                <a:gd name="connsiteY36" fmla="*/ 838200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1445418">
                  <a:moveTo>
                    <a:pt x="295275" y="838200"/>
                  </a:moveTo>
                  <a:lnTo>
                    <a:pt x="250032" y="471487"/>
                  </a:lnTo>
                  <a:lnTo>
                    <a:pt x="228600" y="357187"/>
                  </a:lnTo>
                  <a:lnTo>
                    <a:pt x="209550" y="288131"/>
                  </a:lnTo>
                  <a:lnTo>
                    <a:pt x="192882" y="247650"/>
                  </a:lnTo>
                  <a:lnTo>
                    <a:pt x="159544" y="204787"/>
                  </a:lnTo>
                  <a:lnTo>
                    <a:pt x="88107" y="126206"/>
                  </a:lnTo>
                  <a:lnTo>
                    <a:pt x="47625" y="85725"/>
                  </a:lnTo>
                  <a:lnTo>
                    <a:pt x="16669" y="59531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76200" y="0"/>
                  </a:lnTo>
                  <a:lnTo>
                    <a:pt x="128588" y="7143"/>
                  </a:lnTo>
                  <a:lnTo>
                    <a:pt x="207169" y="26193"/>
                  </a:lnTo>
                  <a:lnTo>
                    <a:pt x="276225" y="45243"/>
                  </a:lnTo>
                  <a:lnTo>
                    <a:pt x="361950" y="80962"/>
                  </a:lnTo>
                  <a:lnTo>
                    <a:pt x="423863" y="109537"/>
                  </a:lnTo>
                  <a:lnTo>
                    <a:pt x="438150" y="257175"/>
                  </a:lnTo>
                  <a:lnTo>
                    <a:pt x="488157" y="497681"/>
                  </a:lnTo>
                  <a:lnTo>
                    <a:pt x="528638" y="723900"/>
                  </a:lnTo>
                  <a:lnTo>
                    <a:pt x="573882" y="1050131"/>
                  </a:lnTo>
                  <a:lnTo>
                    <a:pt x="611982" y="1183481"/>
                  </a:lnTo>
                  <a:lnTo>
                    <a:pt x="616744" y="1340643"/>
                  </a:lnTo>
                  <a:lnTo>
                    <a:pt x="609600" y="1378743"/>
                  </a:lnTo>
                  <a:lnTo>
                    <a:pt x="590550" y="1421606"/>
                  </a:lnTo>
                  <a:lnTo>
                    <a:pt x="569119" y="1440656"/>
                  </a:lnTo>
                  <a:lnTo>
                    <a:pt x="547688" y="1445418"/>
                  </a:lnTo>
                  <a:lnTo>
                    <a:pt x="516732" y="1438275"/>
                  </a:lnTo>
                  <a:lnTo>
                    <a:pt x="485775" y="1416843"/>
                  </a:lnTo>
                  <a:lnTo>
                    <a:pt x="433388" y="1362075"/>
                  </a:lnTo>
                  <a:lnTo>
                    <a:pt x="381000" y="1285875"/>
                  </a:lnTo>
                  <a:lnTo>
                    <a:pt x="345282" y="1223962"/>
                  </a:lnTo>
                  <a:lnTo>
                    <a:pt x="326232" y="1169193"/>
                  </a:lnTo>
                  <a:lnTo>
                    <a:pt x="321469" y="1090612"/>
                  </a:lnTo>
                  <a:lnTo>
                    <a:pt x="295275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F8857F86-0A92-4427-90F0-4EE3BB162370}"/>
                </a:ext>
              </a:extLst>
            </p:cNvPr>
            <p:cNvSpPr/>
            <p:nvPr/>
          </p:nvSpPr>
          <p:spPr>
            <a:xfrm>
              <a:off x="3524250" y="3382963"/>
              <a:ext cx="1936750" cy="1389062"/>
            </a:xfrm>
            <a:custGeom>
              <a:avLst/>
              <a:gdLst>
                <a:gd name="connsiteX0" fmla="*/ 1035844 w 1935956"/>
                <a:gd name="connsiteY0" fmla="*/ 295275 h 1388269"/>
                <a:gd name="connsiteX1" fmla="*/ 345281 w 1935956"/>
                <a:gd name="connsiteY1" fmla="*/ 381000 h 1388269"/>
                <a:gd name="connsiteX2" fmla="*/ 290513 w 1935956"/>
                <a:gd name="connsiteY2" fmla="*/ 388144 h 1388269"/>
                <a:gd name="connsiteX3" fmla="*/ 254794 w 1935956"/>
                <a:gd name="connsiteY3" fmla="*/ 390525 h 1388269"/>
                <a:gd name="connsiteX4" fmla="*/ 200025 w 1935956"/>
                <a:gd name="connsiteY4" fmla="*/ 390525 h 1388269"/>
                <a:gd name="connsiteX5" fmla="*/ 47625 w 1935956"/>
                <a:gd name="connsiteY5" fmla="*/ 373857 h 1388269"/>
                <a:gd name="connsiteX6" fmla="*/ 0 w 1935956"/>
                <a:gd name="connsiteY6" fmla="*/ 230982 h 1388269"/>
                <a:gd name="connsiteX7" fmla="*/ 392906 w 1935956"/>
                <a:gd name="connsiteY7" fmla="*/ 192882 h 1388269"/>
                <a:gd name="connsiteX8" fmla="*/ 797719 w 1935956"/>
                <a:gd name="connsiteY8" fmla="*/ 150019 h 1388269"/>
                <a:gd name="connsiteX9" fmla="*/ 1173956 w 1935956"/>
                <a:gd name="connsiteY9" fmla="*/ 97632 h 1388269"/>
                <a:gd name="connsiteX10" fmla="*/ 1381125 w 1935956"/>
                <a:gd name="connsiteY10" fmla="*/ 66675 h 1388269"/>
                <a:gd name="connsiteX11" fmla="*/ 1454944 w 1935956"/>
                <a:gd name="connsiteY11" fmla="*/ 50007 h 1388269"/>
                <a:gd name="connsiteX12" fmla="*/ 1540669 w 1935956"/>
                <a:gd name="connsiteY12" fmla="*/ 23813 h 1388269"/>
                <a:gd name="connsiteX13" fmla="*/ 1602581 w 1935956"/>
                <a:gd name="connsiteY13" fmla="*/ 0 h 1388269"/>
                <a:gd name="connsiteX14" fmla="*/ 1626394 w 1935956"/>
                <a:gd name="connsiteY14" fmla="*/ 7144 h 1388269"/>
                <a:gd name="connsiteX15" fmla="*/ 1759744 w 1935956"/>
                <a:gd name="connsiteY15" fmla="*/ 78582 h 1388269"/>
                <a:gd name="connsiteX16" fmla="*/ 1833563 w 1935956"/>
                <a:gd name="connsiteY16" fmla="*/ 121444 h 1388269"/>
                <a:gd name="connsiteX17" fmla="*/ 1893094 w 1935956"/>
                <a:gd name="connsiteY17" fmla="*/ 161925 h 1388269"/>
                <a:gd name="connsiteX18" fmla="*/ 1921669 w 1935956"/>
                <a:gd name="connsiteY18" fmla="*/ 188119 h 1388269"/>
                <a:gd name="connsiteX19" fmla="*/ 1935956 w 1935956"/>
                <a:gd name="connsiteY19" fmla="*/ 211932 h 1388269"/>
                <a:gd name="connsiteX20" fmla="*/ 1935956 w 1935956"/>
                <a:gd name="connsiteY20" fmla="*/ 238125 h 1388269"/>
                <a:gd name="connsiteX21" fmla="*/ 1912144 w 1935956"/>
                <a:gd name="connsiteY21" fmla="*/ 295275 h 1388269"/>
                <a:gd name="connsiteX22" fmla="*/ 1862138 w 1935956"/>
                <a:gd name="connsiteY22" fmla="*/ 392907 h 1388269"/>
                <a:gd name="connsiteX23" fmla="*/ 1835944 w 1935956"/>
                <a:gd name="connsiteY23" fmla="*/ 450057 h 1388269"/>
                <a:gd name="connsiteX24" fmla="*/ 1771650 w 1935956"/>
                <a:gd name="connsiteY24" fmla="*/ 690563 h 1388269"/>
                <a:gd name="connsiteX25" fmla="*/ 1719263 w 1935956"/>
                <a:gd name="connsiteY25" fmla="*/ 916782 h 1388269"/>
                <a:gd name="connsiteX26" fmla="*/ 1676400 w 1935956"/>
                <a:gd name="connsiteY26" fmla="*/ 1100138 h 1388269"/>
                <a:gd name="connsiteX27" fmla="*/ 1643063 w 1935956"/>
                <a:gd name="connsiteY27" fmla="*/ 1216819 h 1388269"/>
                <a:gd name="connsiteX28" fmla="*/ 1619250 w 1935956"/>
                <a:gd name="connsiteY28" fmla="*/ 1271588 h 1388269"/>
                <a:gd name="connsiteX29" fmla="*/ 1585913 w 1935956"/>
                <a:gd name="connsiteY29" fmla="*/ 1335882 h 1388269"/>
                <a:gd name="connsiteX30" fmla="*/ 1559719 w 1935956"/>
                <a:gd name="connsiteY30" fmla="*/ 1373982 h 1388269"/>
                <a:gd name="connsiteX31" fmla="*/ 1535906 w 1935956"/>
                <a:gd name="connsiteY31" fmla="*/ 1388269 h 1388269"/>
                <a:gd name="connsiteX32" fmla="*/ 1512094 w 1935956"/>
                <a:gd name="connsiteY32" fmla="*/ 1388269 h 1388269"/>
                <a:gd name="connsiteX33" fmla="*/ 1476375 w 1935956"/>
                <a:gd name="connsiteY33" fmla="*/ 1381125 h 1388269"/>
                <a:gd name="connsiteX34" fmla="*/ 1454944 w 1935956"/>
                <a:gd name="connsiteY34" fmla="*/ 1369219 h 1388269"/>
                <a:gd name="connsiteX35" fmla="*/ 1443038 w 1935956"/>
                <a:gd name="connsiteY35" fmla="*/ 1345407 h 1388269"/>
                <a:gd name="connsiteX36" fmla="*/ 1433513 w 1935956"/>
                <a:gd name="connsiteY36" fmla="*/ 1323975 h 1388269"/>
                <a:gd name="connsiteX37" fmla="*/ 1414463 w 1935956"/>
                <a:gd name="connsiteY37" fmla="*/ 1235869 h 1388269"/>
                <a:gd name="connsiteX38" fmla="*/ 1469231 w 1935956"/>
                <a:gd name="connsiteY38" fmla="*/ 938213 h 1388269"/>
                <a:gd name="connsiteX39" fmla="*/ 1504950 w 1935956"/>
                <a:gd name="connsiteY39" fmla="*/ 757238 h 1388269"/>
                <a:gd name="connsiteX40" fmla="*/ 1519238 w 1935956"/>
                <a:gd name="connsiteY40" fmla="*/ 609600 h 1388269"/>
                <a:gd name="connsiteX41" fmla="*/ 1531144 w 1935956"/>
                <a:gd name="connsiteY41" fmla="*/ 447675 h 1388269"/>
                <a:gd name="connsiteX42" fmla="*/ 1535906 w 1935956"/>
                <a:gd name="connsiteY42" fmla="*/ 328613 h 1388269"/>
                <a:gd name="connsiteX43" fmla="*/ 1531144 w 1935956"/>
                <a:gd name="connsiteY43" fmla="*/ 288132 h 1388269"/>
                <a:gd name="connsiteX44" fmla="*/ 1521619 w 1935956"/>
                <a:gd name="connsiteY44" fmla="*/ 269082 h 1388269"/>
                <a:gd name="connsiteX45" fmla="*/ 1495425 w 1935956"/>
                <a:gd name="connsiteY45" fmla="*/ 254794 h 1388269"/>
                <a:gd name="connsiteX46" fmla="*/ 1440656 w 1935956"/>
                <a:gd name="connsiteY46" fmla="*/ 247650 h 1388269"/>
                <a:gd name="connsiteX47" fmla="*/ 1035844 w 1935956"/>
                <a:gd name="connsiteY47" fmla="*/ 2952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5956" h="1388269">
                  <a:moveTo>
                    <a:pt x="1035844" y="295275"/>
                  </a:moveTo>
                  <a:lnTo>
                    <a:pt x="345281" y="381000"/>
                  </a:lnTo>
                  <a:lnTo>
                    <a:pt x="290513" y="388144"/>
                  </a:lnTo>
                  <a:lnTo>
                    <a:pt x="254794" y="390525"/>
                  </a:lnTo>
                  <a:lnTo>
                    <a:pt x="200025" y="390525"/>
                  </a:lnTo>
                  <a:lnTo>
                    <a:pt x="47625" y="373857"/>
                  </a:lnTo>
                  <a:lnTo>
                    <a:pt x="0" y="230982"/>
                  </a:lnTo>
                  <a:lnTo>
                    <a:pt x="392906" y="192882"/>
                  </a:lnTo>
                  <a:lnTo>
                    <a:pt x="797719" y="150019"/>
                  </a:lnTo>
                  <a:lnTo>
                    <a:pt x="1173956" y="97632"/>
                  </a:lnTo>
                  <a:lnTo>
                    <a:pt x="1381125" y="66675"/>
                  </a:lnTo>
                  <a:lnTo>
                    <a:pt x="1454944" y="50007"/>
                  </a:lnTo>
                  <a:lnTo>
                    <a:pt x="1540669" y="23813"/>
                  </a:lnTo>
                  <a:lnTo>
                    <a:pt x="1602581" y="0"/>
                  </a:lnTo>
                  <a:lnTo>
                    <a:pt x="1626394" y="7144"/>
                  </a:lnTo>
                  <a:lnTo>
                    <a:pt x="1759744" y="78582"/>
                  </a:lnTo>
                  <a:lnTo>
                    <a:pt x="1833563" y="121444"/>
                  </a:lnTo>
                  <a:lnTo>
                    <a:pt x="1893094" y="161925"/>
                  </a:lnTo>
                  <a:lnTo>
                    <a:pt x="1921669" y="188119"/>
                  </a:lnTo>
                  <a:lnTo>
                    <a:pt x="1935956" y="211932"/>
                  </a:lnTo>
                  <a:lnTo>
                    <a:pt x="1935956" y="238125"/>
                  </a:lnTo>
                  <a:lnTo>
                    <a:pt x="1912144" y="295275"/>
                  </a:lnTo>
                  <a:lnTo>
                    <a:pt x="1862138" y="392907"/>
                  </a:lnTo>
                  <a:lnTo>
                    <a:pt x="1835944" y="450057"/>
                  </a:lnTo>
                  <a:lnTo>
                    <a:pt x="1771650" y="690563"/>
                  </a:lnTo>
                  <a:lnTo>
                    <a:pt x="1719263" y="916782"/>
                  </a:lnTo>
                  <a:lnTo>
                    <a:pt x="1676400" y="1100138"/>
                  </a:lnTo>
                  <a:lnTo>
                    <a:pt x="1643063" y="1216819"/>
                  </a:lnTo>
                  <a:lnTo>
                    <a:pt x="1619250" y="1271588"/>
                  </a:lnTo>
                  <a:lnTo>
                    <a:pt x="1585913" y="1335882"/>
                  </a:lnTo>
                  <a:lnTo>
                    <a:pt x="1559719" y="1373982"/>
                  </a:lnTo>
                  <a:lnTo>
                    <a:pt x="1535906" y="1388269"/>
                  </a:lnTo>
                  <a:lnTo>
                    <a:pt x="1512094" y="1388269"/>
                  </a:lnTo>
                  <a:lnTo>
                    <a:pt x="1476375" y="1381125"/>
                  </a:lnTo>
                  <a:lnTo>
                    <a:pt x="1454944" y="1369219"/>
                  </a:lnTo>
                  <a:lnTo>
                    <a:pt x="1443038" y="1345407"/>
                  </a:lnTo>
                  <a:lnTo>
                    <a:pt x="1433513" y="1323975"/>
                  </a:lnTo>
                  <a:lnTo>
                    <a:pt x="1414463" y="1235869"/>
                  </a:lnTo>
                  <a:lnTo>
                    <a:pt x="1469231" y="938213"/>
                  </a:lnTo>
                  <a:lnTo>
                    <a:pt x="1504950" y="757238"/>
                  </a:lnTo>
                  <a:lnTo>
                    <a:pt x="1519238" y="609600"/>
                  </a:lnTo>
                  <a:lnTo>
                    <a:pt x="1531144" y="447675"/>
                  </a:lnTo>
                  <a:lnTo>
                    <a:pt x="1535906" y="328613"/>
                  </a:lnTo>
                  <a:lnTo>
                    <a:pt x="1531144" y="288132"/>
                  </a:lnTo>
                  <a:lnTo>
                    <a:pt x="1521619" y="269082"/>
                  </a:lnTo>
                  <a:lnTo>
                    <a:pt x="1495425" y="254794"/>
                  </a:lnTo>
                  <a:lnTo>
                    <a:pt x="1440656" y="247650"/>
                  </a:lnTo>
                  <a:lnTo>
                    <a:pt x="10358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2B91A514-3386-4E73-8292-D3CE628F67BB}"/>
                </a:ext>
              </a:extLst>
            </p:cNvPr>
            <p:cNvSpPr/>
            <p:nvPr/>
          </p:nvSpPr>
          <p:spPr>
            <a:xfrm>
              <a:off x="3698875" y="4427538"/>
              <a:ext cx="1335088" cy="298450"/>
            </a:xfrm>
            <a:custGeom>
              <a:avLst/>
              <a:gdLst>
                <a:gd name="connsiteX0" fmla="*/ 585788 w 1335882"/>
                <a:gd name="connsiteY0" fmla="*/ 257175 h 300037"/>
                <a:gd name="connsiteX1" fmla="*/ 304800 w 1335882"/>
                <a:gd name="connsiteY1" fmla="*/ 300037 h 300037"/>
                <a:gd name="connsiteX2" fmla="*/ 71438 w 1335882"/>
                <a:gd name="connsiteY2" fmla="*/ 297656 h 300037"/>
                <a:gd name="connsiteX3" fmla="*/ 0 w 1335882"/>
                <a:gd name="connsiteY3" fmla="*/ 140494 h 300037"/>
                <a:gd name="connsiteX4" fmla="*/ 150019 w 1335882"/>
                <a:gd name="connsiteY4" fmla="*/ 130969 h 300037"/>
                <a:gd name="connsiteX5" fmla="*/ 526257 w 1335882"/>
                <a:gd name="connsiteY5" fmla="*/ 90487 h 300037"/>
                <a:gd name="connsiteX6" fmla="*/ 921544 w 1335882"/>
                <a:gd name="connsiteY6" fmla="*/ 45244 h 300037"/>
                <a:gd name="connsiteX7" fmla="*/ 1333500 w 1335882"/>
                <a:gd name="connsiteY7" fmla="*/ 0 h 300037"/>
                <a:gd name="connsiteX8" fmla="*/ 1335882 w 1335882"/>
                <a:gd name="connsiteY8" fmla="*/ 247650 h 300037"/>
                <a:gd name="connsiteX9" fmla="*/ 1243013 w 1335882"/>
                <a:gd name="connsiteY9" fmla="*/ 219075 h 300037"/>
                <a:gd name="connsiteX10" fmla="*/ 1200150 w 1335882"/>
                <a:gd name="connsiteY10" fmla="*/ 195262 h 300037"/>
                <a:gd name="connsiteX11" fmla="*/ 1169194 w 1335882"/>
                <a:gd name="connsiteY11" fmla="*/ 183356 h 300037"/>
                <a:gd name="connsiteX12" fmla="*/ 1135857 w 1335882"/>
                <a:gd name="connsiteY12" fmla="*/ 180975 h 300037"/>
                <a:gd name="connsiteX13" fmla="*/ 1047750 w 1335882"/>
                <a:gd name="connsiteY13" fmla="*/ 192881 h 300037"/>
                <a:gd name="connsiteX14" fmla="*/ 585788 w 1335882"/>
                <a:gd name="connsiteY14" fmla="*/ 2571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5882" h="300037">
                  <a:moveTo>
                    <a:pt x="585788" y="257175"/>
                  </a:moveTo>
                  <a:lnTo>
                    <a:pt x="304800" y="300037"/>
                  </a:lnTo>
                  <a:lnTo>
                    <a:pt x="71438" y="297656"/>
                  </a:lnTo>
                  <a:lnTo>
                    <a:pt x="0" y="140494"/>
                  </a:lnTo>
                  <a:lnTo>
                    <a:pt x="150019" y="130969"/>
                  </a:lnTo>
                  <a:lnTo>
                    <a:pt x="526257" y="90487"/>
                  </a:lnTo>
                  <a:lnTo>
                    <a:pt x="921544" y="45244"/>
                  </a:lnTo>
                  <a:lnTo>
                    <a:pt x="1333500" y="0"/>
                  </a:lnTo>
                  <a:lnTo>
                    <a:pt x="1335882" y="247650"/>
                  </a:lnTo>
                  <a:lnTo>
                    <a:pt x="1243013" y="219075"/>
                  </a:lnTo>
                  <a:lnTo>
                    <a:pt x="1200150" y="195262"/>
                  </a:lnTo>
                  <a:lnTo>
                    <a:pt x="1169194" y="183356"/>
                  </a:lnTo>
                  <a:lnTo>
                    <a:pt x="1135857" y="180975"/>
                  </a:lnTo>
                  <a:lnTo>
                    <a:pt x="1047750" y="192881"/>
                  </a:lnTo>
                  <a:lnTo>
                    <a:pt x="58578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98877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684541A-1508-4D14-A63C-3E437893A416}"/>
              </a:ext>
            </a:extLst>
          </p:cNvPr>
          <p:cNvGrpSpPr/>
          <p:nvPr/>
        </p:nvGrpSpPr>
        <p:grpSpPr>
          <a:xfrm>
            <a:off x="3098800" y="1495425"/>
            <a:ext cx="3686175" cy="4548188"/>
            <a:chOff x="3098800" y="1495425"/>
            <a:chExt cx="3686175" cy="4548188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21A6EEC-3BBC-084D-976F-2A172D358A40}"/>
                </a:ext>
              </a:extLst>
            </p:cNvPr>
            <p:cNvSpPr/>
            <p:nvPr/>
          </p:nvSpPr>
          <p:spPr>
            <a:xfrm rot="16200000">
              <a:off x="2667794" y="1926431"/>
              <a:ext cx="4548188" cy="3686175"/>
            </a:xfrm>
            <a:custGeom>
              <a:avLst/>
              <a:gdLst>
                <a:gd name="connsiteX0" fmla="*/ 2433638 w 4548188"/>
                <a:gd name="connsiteY0" fmla="*/ 3519487 h 3686175"/>
                <a:gd name="connsiteX1" fmla="*/ 1709738 w 4548188"/>
                <a:gd name="connsiteY1" fmla="*/ 3533775 h 3686175"/>
                <a:gd name="connsiteX2" fmla="*/ 1281113 w 4548188"/>
                <a:gd name="connsiteY2" fmla="*/ 3543300 h 3686175"/>
                <a:gd name="connsiteX3" fmla="*/ 981075 w 4548188"/>
                <a:gd name="connsiteY3" fmla="*/ 3552825 h 3686175"/>
                <a:gd name="connsiteX4" fmla="*/ 719138 w 4548188"/>
                <a:gd name="connsiteY4" fmla="*/ 3567112 h 3686175"/>
                <a:gd name="connsiteX5" fmla="*/ 600075 w 4548188"/>
                <a:gd name="connsiteY5" fmla="*/ 3576637 h 3686175"/>
                <a:gd name="connsiteX6" fmla="*/ 523875 w 4548188"/>
                <a:gd name="connsiteY6" fmla="*/ 3590925 h 3686175"/>
                <a:gd name="connsiteX7" fmla="*/ 447675 w 4548188"/>
                <a:gd name="connsiteY7" fmla="*/ 3581400 h 3686175"/>
                <a:gd name="connsiteX8" fmla="*/ 319088 w 4548188"/>
                <a:gd name="connsiteY8" fmla="*/ 3538537 h 3686175"/>
                <a:gd name="connsiteX9" fmla="*/ 195263 w 4548188"/>
                <a:gd name="connsiteY9" fmla="*/ 3486150 h 3686175"/>
                <a:gd name="connsiteX10" fmla="*/ 71438 w 4548188"/>
                <a:gd name="connsiteY10" fmla="*/ 3429000 h 3686175"/>
                <a:gd name="connsiteX11" fmla="*/ 47625 w 4548188"/>
                <a:gd name="connsiteY11" fmla="*/ 3414712 h 3686175"/>
                <a:gd name="connsiteX12" fmla="*/ 19050 w 4548188"/>
                <a:gd name="connsiteY12" fmla="*/ 3395662 h 3686175"/>
                <a:gd name="connsiteX13" fmla="*/ 0 w 4548188"/>
                <a:gd name="connsiteY13" fmla="*/ 3362325 h 3686175"/>
                <a:gd name="connsiteX14" fmla="*/ 14288 w 4548188"/>
                <a:gd name="connsiteY14" fmla="*/ 3324225 h 3686175"/>
                <a:gd name="connsiteX15" fmla="*/ 57150 w 4548188"/>
                <a:gd name="connsiteY15" fmla="*/ 3281362 h 3686175"/>
                <a:gd name="connsiteX16" fmla="*/ 185738 w 4548188"/>
                <a:gd name="connsiteY16" fmla="*/ 3200400 h 3686175"/>
                <a:gd name="connsiteX17" fmla="*/ 238125 w 4548188"/>
                <a:gd name="connsiteY17" fmla="*/ 3162300 h 3686175"/>
                <a:gd name="connsiteX18" fmla="*/ 723900 w 4548188"/>
                <a:gd name="connsiteY18" fmla="*/ 3267075 h 3686175"/>
                <a:gd name="connsiteX19" fmla="*/ 785813 w 4548188"/>
                <a:gd name="connsiteY19" fmla="*/ 3276600 h 3686175"/>
                <a:gd name="connsiteX20" fmla="*/ 947738 w 4548188"/>
                <a:gd name="connsiteY20" fmla="*/ 3271837 h 3686175"/>
                <a:gd name="connsiteX21" fmla="*/ 1562100 w 4548188"/>
                <a:gd name="connsiteY21" fmla="*/ 3262312 h 3686175"/>
                <a:gd name="connsiteX22" fmla="*/ 2281238 w 4548188"/>
                <a:gd name="connsiteY22" fmla="*/ 3267075 h 3686175"/>
                <a:gd name="connsiteX23" fmla="*/ 2962275 w 4548188"/>
                <a:gd name="connsiteY23" fmla="*/ 3276600 h 3686175"/>
                <a:gd name="connsiteX24" fmla="*/ 3800475 w 4548188"/>
                <a:gd name="connsiteY24" fmla="*/ 3290887 h 3686175"/>
                <a:gd name="connsiteX25" fmla="*/ 4214813 w 4548188"/>
                <a:gd name="connsiteY25" fmla="*/ 3295650 h 3686175"/>
                <a:gd name="connsiteX26" fmla="*/ 4262438 w 4548188"/>
                <a:gd name="connsiteY26" fmla="*/ 3286125 h 3686175"/>
                <a:gd name="connsiteX27" fmla="*/ 4291013 w 4548188"/>
                <a:gd name="connsiteY27" fmla="*/ 3252787 h 3686175"/>
                <a:gd name="connsiteX28" fmla="*/ 4305300 w 4548188"/>
                <a:gd name="connsiteY28" fmla="*/ 3209925 h 3686175"/>
                <a:gd name="connsiteX29" fmla="*/ 4305300 w 4548188"/>
                <a:gd name="connsiteY29" fmla="*/ 3138487 h 3686175"/>
                <a:gd name="connsiteX30" fmla="*/ 4262438 w 4548188"/>
                <a:gd name="connsiteY30" fmla="*/ 2638425 h 3686175"/>
                <a:gd name="connsiteX31" fmla="*/ 4200525 w 4548188"/>
                <a:gd name="connsiteY31" fmla="*/ 1766887 h 3686175"/>
                <a:gd name="connsiteX32" fmla="*/ 4133850 w 4548188"/>
                <a:gd name="connsiteY32" fmla="*/ 1166812 h 3686175"/>
                <a:gd name="connsiteX33" fmla="*/ 4081463 w 4548188"/>
                <a:gd name="connsiteY33" fmla="*/ 819150 h 3686175"/>
                <a:gd name="connsiteX34" fmla="*/ 4014788 w 4548188"/>
                <a:gd name="connsiteY34" fmla="*/ 490537 h 3686175"/>
                <a:gd name="connsiteX35" fmla="*/ 3995738 w 4548188"/>
                <a:gd name="connsiteY35" fmla="*/ 404812 h 3686175"/>
                <a:gd name="connsiteX36" fmla="*/ 4005263 w 4548188"/>
                <a:gd name="connsiteY36" fmla="*/ 352425 h 3686175"/>
                <a:gd name="connsiteX37" fmla="*/ 4038600 w 4548188"/>
                <a:gd name="connsiteY37" fmla="*/ 276225 h 3686175"/>
                <a:gd name="connsiteX38" fmla="*/ 4105275 w 4548188"/>
                <a:gd name="connsiteY38" fmla="*/ 180975 h 3686175"/>
                <a:gd name="connsiteX39" fmla="*/ 4176713 w 4548188"/>
                <a:gd name="connsiteY39" fmla="*/ 100012 h 3686175"/>
                <a:gd name="connsiteX40" fmla="*/ 4262438 w 4548188"/>
                <a:gd name="connsiteY40" fmla="*/ 28575 h 3686175"/>
                <a:gd name="connsiteX41" fmla="*/ 4295775 w 4548188"/>
                <a:gd name="connsiteY41" fmla="*/ 4762 h 3686175"/>
                <a:gd name="connsiteX42" fmla="*/ 4319588 w 4548188"/>
                <a:gd name="connsiteY42" fmla="*/ 0 h 3686175"/>
                <a:gd name="connsiteX43" fmla="*/ 4333875 w 4548188"/>
                <a:gd name="connsiteY43" fmla="*/ 4762 h 3686175"/>
                <a:gd name="connsiteX44" fmla="*/ 4329113 w 4548188"/>
                <a:gd name="connsiteY44" fmla="*/ 28575 h 3686175"/>
                <a:gd name="connsiteX45" fmla="*/ 4300538 w 4548188"/>
                <a:gd name="connsiteY45" fmla="*/ 109537 h 3686175"/>
                <a:gd name="connsiteX46" fmla="*/ 4271963 w 4548188"/>
                <a:gd name="connsiteY46" fmla="*/ 247650 h 3686175"/>
                <a:gd name="connsiteX47" fmla="*/ 4262438 w 4548188"/>
                <a:gd name="connsiteY47" fmla="*/ 352425 h 3686175"/>
                <a:gd name="connsiteX48" fmla="*/ 4262438 w 4548188"/>
                <a:gd name="connsiteY48" fmla="*/ 481012 h 3686175"/>
                <a:gd name="connsiteX49" fmla="*/ 4286250 w 4548188"/>
                <a:gd name="connsiteY49" fmla="*/ 785812 h 3686175"/>
                <a:gd name="connsiteX50" fmla="*/ 4329113 w 4548188"/>
                <a:gd name="connsiteY50" fmla="*/ 1238250 h 3686175"/>
                <a:gd name="connsiteX51" fmla="*/ 4376738 w 4548188"/>
                <a:gd name="connsiteY51" fmla="*/ 1809750 h 3686175"/>
                <a:gd name="connsiteX52" fmla="*/ 4419600 w 4548188"/>
                <a:gd name="connsiteY52" fmla="*/ 2271712 h 3686175"/>
                <a:gd name="connsiteX53" fmla="*/ 4476750 w 4548188"/>
                <a:gd name="connsiteY53" fmla="*/ 2852737 h 3686175"/>
                <a:gd name="connsiteX54" fmla="*/ 4505325 w 4548188"/>
                <a:gd name="connsiteY54" fmla="*/ 3076575 h 3686175"/>
                <a:gd name="connsiteX55" fmla="*/ 4538663 w 4548188"/>
                <a:gd name="connsiteY55" fmla="*/ 3305175 h 3686175"/>
                <a:gd name="connsiteX56" fmla="*/ 4548188 w 4548188"/>
                <a:gd name="connsiteY56" fmla="*/ 3348037 h 3686175"/>
                <a:gd name="connsiteX57" fmla="*/ 4495800 w 4548188"/>
                <a:gd name="connsiteY57" fmla="*/ 3419475 h 3686175"/>
                <a:gd name="connsiteX58" fmla="*/ 4414838 w 4548188"/>
                <a:gd name="connsiteY58" fmla="*/ 3529012 h 3686175"/>
                <a:gd name="connsiteX59" fmla="*/ 4319588 w 4548188"/>
                <a:gd name="connsiteY59" fmla="*/ 3629025 h 3686175"/>
                <a:gd name="connsiteX60" fmla="*/ 4262438 w 4548188"/>
                <a:gd name="connsiteY60" fmla="*/ 3681412 h 3686175"/>
                <a:gd name="connsiteX61" fmla="*/ 4248150 w 4548188"/>
                <a:gd name="connsiteY61" fmla="*/ 3686175 h 3686175"/>
                <a:gd name="connsiteX62" fmla="*/ 4210050 w 4548188"/>
                <a:gd name="connsiteY62" fmla="*/ 3676650 h 3686175"/>
                <a:gd name="connsiteX63" fmla="*/ 4162425 w 4548188"/>
                <a:gd name="connsiteY63" fmla="*/ 3643312 h 3686175"/>
                <a:gd name="connsiteX64" fmla="*/ 4119563 w 4548188"/>
                <a:gd name="connsiteY64" fmla="*/ 3609975 h 3686175"/>
                <a:gd name="connsiteX65" fmla="*/ 3995738 w 4548188"/>
                <a:gd name="connsiteY65" fmla="*/ 3581400 h 3686175"/>
                <a:gd name="connsiteX66" fmla="*/ 3748088 w 4548188"/>
                <a:gd name="connsiteY66" fmla="*/ 3548062 h 3686175"/>
                <a:gd name="connsiteX67" fmla="*/ 3505200 w 4548188"/>
                <a:gd name="connsiteY67" fmla="*/ 3529012 h 3686175"/>
                <a:gd name="connsiteX68" fmla="*/ 3224213 w 4548188"/>
                <a:gd name="connsiteY68" fmla="*/ 3519487 h 3686175"/>
                <a:gd name="connsiteX69" fmla="*/ 3005138 w 4548188"/>
                <a:gd name="connsiteY69" fmla="*/ 3519487 h 3686175"/>
                <a:gd name="connsiteX70" fmla="*/ 2433638 w 4548188"/>
                <a:gd name="connsiteY70" fmla="*/ 3519487 h 36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48188" h="3686175">
                  <a:moveTo>
                    <a:pt x="2433638" y="3519487"/>
                  </a:moveTo>
                  <a:lnTo>
                    <a:pt x="1709738" y="3533775"/>
                  </a:lnTo>
                  <a:lnTo>
                    <a:pt x="1281113" y="3543300"/>
                  </a:lnTo>
                  <a:lnTo>
                    <a:pt x="981075" y="3552825"/>
                  </a:lnTo>
                  <a:lnTo>
                    <a:pt x="719138" y="3567112"/>
                  </a:lnTo>
                  <a:lnTo>
                    <a:pt x="600075" y="3576637"/>
                  </a:lnTo>
                  <a:lnTo>
                    <a:pt x="523875" y="3590925"/>
                  </a:lnTo>
                  <a:lnTo>
                    <a:pt x="447675" y="3581400"/>
                  </a:lnTo>
                  <a:lnTo>
                    <a:pt x="319088" y="3538537"/>
                  </a:lnTo>
                  <a:lnTo>
                    <a:pt x="195263" y="3486150"/>
                  </a:lnTo>
                  <a:lnTo>
                    <a:pt x="71438" y="3429000"/>
                  </a:lnTo>
                  <a:lnTo>
                    <a:pt x="47625" y="3414712"/>
                  </a:lnTo>
                  <a:lnTo>
                    <a:pt x="19050" y="3395662"/>
                  </a:lnTo>
                  <a:lnTo>
                    <a:pt x="0" y="3362325"/>
                  </a:lnTo>
                  <a:lnTo>
                    <a:pt x="14288" y="3324225"/>
                  </a:lnTo>
                  <a:lnTo>
                    <a:pt x="57150" y="3281362"/>
                  </a:lnTo>
                  <a:lnTo>
                    <a:pt x="185738" y="3200400"/>
                  </a:lnTo>
                  <a:lnTo>
                    <a:pt x="238125" y="3162300"/>
                  </a:lnTo>
                  <a:lnTo>
                    <a:pt x="723900" y="3267075"/>
                  </a:lnTo>
                  <a:lnTo>
                    <a:pt x="785813" y="3276600"/>
                  </a:lnTo>
                  <a:lnTo>
                    <a:pt x="947738" y="3271837"/>
                  </a:lnTo>
                  <a:lnTo>
                    <a:pt x="1562100" y="3262312"/>
                  </a:lnTo>
                  <a:lnTo>
                    <a:pt x="2281238" y="3267075"/>
                  </a:lnTo>
                  <a:lnTo>
                    <a:pt x="2962275" y="3276600"/>
                  </a:lnTo>
                  <a:lnTo>
                    <a:pt x="3800475" y="3290887"/>
                  </a:lnTo>
                  <a:lnTo>
                    <a:pt x="4214813" y="3295650"/>
                  </a:lnTo>
                  <a:lnTo>
                    <a:pt x="4262438" y="3286125"/>
                  </a:lnTo>
                  <a:lnTo>
                    <a:pt x="4291013" y="3252787"/>
                  </a:lnTo>
                  <a:lnTo>
                    <a:pt x="4305300" y="3209925"/>
                  </a:lnTo>
                  <a:lnTo>
                    <a:pt x="4305300" y="3138487"/>
                  </a:lnTo>
                  <a:lnTo>
                    <a:pt x="4262438" y="2638425"/>
                  </a:lnTo>
                  <a:lnTo>
                    <a:pt x="4200525" y="1766887"/>
                  </a:lnTo>
                  <a:lnTo>
                    <a:pt x="4133850" y="1166812"/>
                  </a:lnTo>
                  <a:lnTo>
                    <a:pt x="4081463" y="819150"/>
                  </a:lnTo>
                  <a:lnTo>
                    <a:pt x="4014788" y="490537"/>
                  </a:lnTo>
                  <a:lnTo>
                    <a:pt x="3995738" y="404812"/>
                  </a:lnTo>
                  <a:lnTo>
                    <a:pt x="4005263" y="352425"/>
                  </a:lnTo>
                  <a:lnTo>
                    <a:pt x="4038600" y="276225"/>
                  </a:lnTo>
                  <a:lnTo>
                    <a:pt x="4105275" y="180975"/>
                  </a:lnTo>
                  <a:lnTo>
                    <a:pt x="4176713" y="100012"/>
                  </a:lnTo>
                  <a:lnTo>
                    <a:pt x="4262438" y="28575"/>
                  </a:lnTo>
                  <a:lnTo>
                    <a:pt x="4295775" y="4762"/>
                  </a:lnTo>
                  <a:lnTo>
                    <a:pt x="4319588" y="0"/>
                  </a:lnTo>
                  <a:lnTo>
                    <a:pt x="4333875" y="4762"/>
                  </a:lnTo>
                  <a:lnTo>
                    <a:pt x="4329113" y="28575"/>
                  </a:lnTo>
                  <a:lnTo>
                    <a:pt x="4300538" y="109537"/>
                  </a:lnTo>
                  <a:lnTo>
                    <a:pt x="4271963" y="247650"/>
                  </a:lnTo>
                  <a:lnTo>
                    <a:pt x="4262438" y="352425"/>
                  </a:lnTo>
                  <a:lnTo>
                    <a:pt x="4262438" y="481012"/>
                  </a:lnTo>
                  <a:lnTo>
                    <a:pt x="4286250" y="785812"/>
                  </a:lnTo>
                  <a:lnTo>
                    <a:pt x="4329113" y="1238250"/>
                  </a:lnTo>
                  <a:lnTo>
                    <a:pt x="4376738" y="1809750"/>
                  </a:lnTo>
                  <a:lnTo>
                    <a:pt x="4419600" y="2271712"/>
                  </a:lnTo>
                  <a:lnTo>
                    <a:pt x="4476750" y="2852737"/>
                  </a:lnTo>
                  <a:lnTo>
                    <a:pt x="4505325" y="3076575"/>
                  </a:lnTo>
                  <a:lnTo>
                    <a:pt x="4538663" y="3305175"/>
                  </a:lnTo>
                  <a:lnTo>
                    <a:pt x="4548188" y="3348037"/>
                  </a:lnTo>
                  <a:lnTo>
                    <a:pt x="4495800" y="3419475"/>
                  </a:lnTo>
                  <a:lnTo>
                    <a:pt x="4414838" y="3529012"/>
                  </a:lnTo>
                  <a:lnTo>
                    <a:pt x="4319588" y="3629025"/>
                  </a:lnTo>
                  <a:lnTo>
                    <a:pt x="4262438" y="3681412"/>
                  </a:lnTo>
                  <a:lnTo>
                    <a:pt x="4248150" y="3686175"/>
                  </a:lnTo>
                  <a:lnTo>
                    <a:pt x="4210050" y="3676650"/>
                  </a:lnTo>
                  <a:lnTo>
                    <a:pt x="4162425" y="3643312"/>
                  </a:lnTo>
                  <a:lnTo>
                    <a:pt x="4119563" y="3609975"/>
                  </a:lnTo>
                  <a:lnTo>
                    <a:pt x="3995738" y="3581400"/>
                  </a:lnTo>
                  <a:lnTo>
                    <a:pt x="3748088" y="3548062"/>
                  </a:lnTo>
                  <a:lnTo>
                    <a:pt x="3505200" y="3529012"/>
                  </a:lnTo>
                  <a:lnTo>
                    <a:pt x="3224213" y="3519487"/>
                  </a:lnTo>
                  <a:lnTo>
                    <a:pt x="3005138" y="3519487"/>
                  </a:lnTo>
                  <a:lnTo>
                    <a:pt x="2433638" y="3519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DF7FE7B-DDD3-8F4A-A3F8-AF7D9B7CBACF}"/>
                </a:ext>
              </a:extLst>
            </p:cNvPr>
            <p:cNvSpPr/>
            <p:nvPr/>
          </p:nvSpPr>
          <p:spPr>
            <a:xfrm>
              <a:off x="5630863" y="5221288"/>
              <a:ext cx="806450" cy="644525"/>
            </a:xfrm>
            <a:custGeom>
              <a:avLst/>
              <a:gdLst>
                <a:gd name="connsiteX0" fmla="*/ 352425 w 804863"/>
                <a:gd name="connsiteY0" fmla="*/ 154782 h 642938"/>
                <a:gd name="connsiteX1" fmla="*/ 566738 w 804863"/>
                <a:gd name="connsiteY1" fmla="*/ 190500 h 642938"/>
                <a:gd name="connsiteX2" fmla="*/ 642938 w 804863"/>
                <a:gd name="connsiteY2" fmla="*/ 197644 h 642938"/>
                <a:gd name="connsiteX3" fmla="*/ 671513 w 804863"/>
                <a:gd name="connsiteY3" fmla="*/ 192882 h 642938"/>
                <a:gd name="connsiteX4" fmla="*/ 692944 w 804863"/>
                <a:gd name="connsiteY4" fmla="*/ 183357 h 642938"/>
                <a:gd name="connsiteX5" fmla="*/ 714375 w 804863"/>
                <a:gd name="connsiteY5" fmla="*/ 157163 h 642938"/>
                <a:gd name="connsiteX6" fmla="*/ 804863 w 804863"/>
                <a:gd name="connsiteY6" fmla="*/ 0 h 642938"/>
                <a:gd name="connsiteX7" fmla="*/ 692944 w 804863"/>
                <a:gd name="connsiteY7" fmla="*/ 642938 h 642938"/>
                <a:gd name="connsiteX8" fmla="*/ 628650 w 804863"/>
                <a:gd name="connsiteY8" fmla="*/ 583407 h 642938"/>
                <a:gd name="connsiteX9" fmla="*/ 561975 w 804863"/>
                <a:gd name="connsiteY9" fmla="*/ 485775 h 642938"/>
                <a:gd name="connsiteX10" fmla="*/ 514350 w 804863"/>
                <a:gd name="connsiteY10" fmla="*/ 435769 h 642938"/>
                <a:gd name="connsiteX11" fmla="*/ 440532 w 804863"/>
                <a:gd name="connsiteY11" fmla="*/ 369094 h 642938"/>
                <a:gd name="connsiteX12" fmla="*/ 361950 w 804863"/>
                <a:gd name="connsiteY12" fmla="*/ 304800 h 642938"/>
                <a:gd name="connsiteX13" fmla="*/ 297657 w 804863"/>
                <a:gd name="connsiteY13" fmla="*/ 257175 h 642938"/>
                <a:gd name="connsiteX14" fmla="*/ 247650 w 804863"/>
                <a:gd name="connsiteY14" fmla="*/ 223838 h 642938"/>
                <a:gd name="connsiteX15" fmla="*/ 195263 w 804863"/>
                <a:gd name="connsiteY15" fmla="*/ 197644 h 642938"/>
                <a:gd name="connsiteX16" fmla="*/ 135732 w 804863"/>
                <a:gd name="connsiteY16" fmla="*/ 173832 h 642938"/>
                <a:gd name="connsiteX17" fmla="*/ 71438 w 804863"/>
                <a:gd name="connsiteY17" fmla="*/ 157163 h 642938"/>
                <a:gd name="connsiteX18" fmla="*/ 28575 w 804863"/>
                <a:gd name="connsiteY18" fmla="*/ 150019 h 642938"/>
                <a:gd name="connsiteX19" fmla="*/ 14288 w 804863"/>
                <a:gd name="connsiteY19" fmla="*/ 138113 h 642938"/>
                <a:gd name="connsiteX20" fmla="*/ 0 w 804863"/>
                <a:gd name="connsiteY20" fmla="*/ 116682 h 642938"/>
                <a:gd name="connsiteX21" fmla="*/ 0 w 804863"/>
                <a:gd name="connsiteY21" fmla="*/ 100013 h 642938"/>
                <a:gd name="connsiteX22" fmla="*/ 9525 w 804863"/>
                <a:gd name="connsiteY22" fmla="*/ 85725 h 642938"/>
                <a:gd name="connsiteX23" fmla="*/ 42863 w 804863"/>
                <a:gd name="connsiteY23" fmla="*/ 76200 h 642938"/>
                <a:gd name="connsiteX24" fmla="*/ 119063 w 804863"/>
                <a:gd name="connsiteY24" fmla="*/ 92869 h 642938"/>
                <a:gd name="connsiteX25" fmla="*/ 352425 w 804863"/>
                <a:gd name="connsiteY25" fmla="*/ 1547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4863" h="642938">
                  <a:moveTo>
                    <a:pt x="352425" y="154782"/>
                  </a:moveTo>
                  <a:lnTo>
                    <a:pt x="566738" y="190500"/>
                  </a:lnTo>
                  <a:lnTo>
                    <a:pt x="642938" y="197644"/>
                  </a:lnTo>
                  <a:lnTo>
                    <a:pt x="671513" y="192882"/>
                  </a:lnTo>
                  <a:lnTo>
                    <a:pt x="692944" y="183357"/>
                  </a:lnTo>
                  <a:lnTo>
                    <a:pt x="714375" y="157163"/>
                  </a:lnTo>
                  <a:lnTo>
                    <a:pt x="804863" y="0"/>
                  </a:lnTo>
                  <a:lnTo>
                    <a:pt x="692944" y="642938"/>
                  </a:lnTo>
                  <a:lnTo>
                    <a:pt x="628650" y="583407"/>
                  </a:lnTo>
                  <a:lnTo>
                    <a:pt x="561975" y="485775"/>
                  </a:lnTo>
                  <a:lnTo>
                    <a:pt x="514350" y="435769"/>
                  </a:lnTo>
                  <a:lnTo>
                    <a:pt x="440532" y="369094"/>
                  </a:lnTo>
                  <a:lnTo>
                    <a:pt x="361950" y="304800"/>
                  </a:lnTo>
                  <a:lnTo>
                    <a:pt x="297657" y="257175"/>
                  </a:lnTo>
                  <a:lnTo>
                    <a:pt x="247650" y="223838"/>
                  </a:lnTo>
                  <a:lnTo>
                    <a:pt x="195263" y="197644"/>
                  </a:lnTo>
                  <a:lnTo>
                    <a:pt x="135732" y="173832"/>
                  </a:lnTo>
                  <a:lnTo>
                    <a:pt x="71438" y="157163"/>
                  </a:lnTo>
                  <a:lnTo>
                    <a:pt x="28575" y="150019"/>
                  </a:lnTo>
                  <a:lnTo>
                    <a:pt x="14288" y="138113"/>
                  </a:lnTo>
                  <a:lnTo>
                    <a:pt x="0" y="116682"/>
                  </a:lnTo>
                  <a:lnTo>
                    <a:pt x="0" y="100013"/>
                  </a:lnTo>
                  <a:lnTo>
                    <a:pt x="9525" y="85725"/>
                  </a:lnTo>
                  <a:lnTo>
                    <a:pt x="42863" y="76200"/>
                  </a:lnTo>
                  <a:lnTo>
                    <a:pt x="119063" y="92869"/>
                  </a:lnTo>
                  <a:lnTo>
                    <a:pt x="352425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01F5D6B-36D6-584C-B4D3-55F36BFA4239}"/>
                </a:ext>
              </a:extLst>
            </p:cNvPr>
            <p:cNvSpPr/>
            <p:nvPr/>
          </p:nvSpPr>
          <p:spPr>
            <a:xfrm>
              <a:off x="3232150" y="2514600"/>
              <a:ext cx="2254250" cy="493713"/>
            </a:xfrm>
            <a:custGeom>
              <a:avLst/>
              <a:gdLst>
                <a:gd name="connsiteX0" fmla="*/ 1376363 w 2255044"/>
                <a:gd name="connsiteY0" fmla="*/ 366713 h 492919"/>
                <a:gd name="connsiteX1" fmla="*/ 926307 w 2255044"/>
                <a:gd name="connsiteY1" fmla="*/ 426244 h 492919"/>
                <a:gd name="connsiteX2" fmla="*/ 685800 w 2255044"/>
                <a:gd name="connsiteY2" fmla="*/ 457200 h 492919"/>
                <a:gd name="connsiteX3" fmla="*/ 623888 w 2255044"/>
                <a:gd name="connsiteY3" fmla="*/ 464344 h 492919"/>
                <a:gd name="connsiteX4" fmla="*/ 533400 w 2255044"/>
                <a:gd name="connsiteY4" fmla="*/ 481013 h 492919"/>
                <a:gd name="connsiteX5" fmla="*/ 457200 w 2255044"/>
                <a:gd name="connsiteY5" fmla="*/ 490538 h 492919"/>
                <a:gd name="connsiteX6" fmla="*/ 409575 w 2255044"/>
                <a:gd name="connsiteY6" fmla="*/ 492919 h 492919"/>
                <a:gd name="connsiteX7" fmla="*/ 373857 w 2255044"/>
                <a:gd name="connsiteY7" fmla="*/ 490538 h 492919"/>
                <a:gd name="connsiteX8" fmla="*/ 354807 w 2255044"/>
                <a:gd name="connsiteY8" fmla="*/ 485775 h 492919"/>
                <a:gd name="connsiteX9" fmla="*/ 326232 w 2255044"/>
                <a:gd name="connsiteY9" fmla="*/ 469106 h 492919"/>
                <a:gd name="connsiteX10" fmla="*/ 195263 w 2255044"/>
                <a:gd name="connsiteY10" fmla="*/ 376238 h 492919"/>
                <a:gd name="connsiteX11" fmla="*/ 138113 w 2255044"/>
                <a:gd name="connsiteY11" fmla="*/ 328613 h 492919"/>
                <a:gd name="connsiteX12" fmla="*/ 80963 w 2255044"/>
                <a:gd name="connsiteY12" fmla="*/ 273844 h 492919"/>
                <a:gd name="connsiteX13" fmla="*/ 30957 w 2255044"/>
                <a:gd name="connsiteY13" fmla="*/ 221456 h 492919"/>
                <a:gd name="connsiteX14" fmla="*/ 11907 w 2255044"/>
                <a:gd name="connsiteY14" fmla="*/ 202406 h 492919"/>
                <a:gd name="connsiteX15" fmla="*/ 0 w 2255044"/>
                <a:gd name="connsiteY15" fmla="*/ 176213 h 492919"/>
                <a:gd name="connsiteX16" fmla="*/ 0 w 2255044"/>
                <a:gd name="connsiteY16" fmla="*/ 147638 h 492919"/>
                <a:gd name="connsiteX17" fmla="*/ 7144 w 2255044"/>
                <a:gd name="connsiteY17" fmla="*/ 133350 h 492919"/>
                <a:gd name="connsiteX18" fmla="*/ 30957 w 2255044"/>
                <a:gd name="connsiteY18" fmla="*/ 126206 h 492919"/>
                <a:gd name="connsiteX19" fmla="*/ 47625 w 2255044"/>
                <a:gd name="connsiteY19" fmla="*/ 126206 h 492919"/>
                <a:gd name="connsiteX20" fmla="*/ 69057 w 2255044"/>
                <a:gd name="connsiteY20" fmla="*/ 135731 h 492919"/>
                <a:gd name="connsiteX21" fmla="*/ 111919 w 2255044"/>
                <a:gd name="connsiteY21" fmla="*/ 161925 h 492919"/>
                <a:gd name="connsiteX22" fmla="*/ 157163 w 2255044"/>
                <a:gd name="connsiteY22" fmla="*/ 185738 h 492919"/>
                <a:gd name="connsiteX23" fmla="*/ 197644 w 2255044"/>
                <a:gd name="connsiteY23" fmla="*/ 204788 h 492919"/>
                <a:gd name="connsiteX24" fmla="*/ 273844 w 2255044"/>
                <a:gd name="connsiteY24" fmla="*/ 233363 h 492919"/>
                <a:gd name="connsiteX25" fmla="*/ 352425 w 2255044"/>
                <a:gd name="connsiteY25" fmla="*/ 254794 h 492919"/>
                <a:gd name="connsiteX26" fmla="*/ 428625 w 2255044"/>
                <a:gd name="connsiteY26" fmla="*/ 269081 h 492919"/>
                <a:gd name="connsiteX27" fmla="*/ 500063 w 2255044"/>
                <a:gd name="connsiteY27" fmla="*/ 264319 h 492919"/>
                <a:gd name="connsiteX28" fmla="*/ 964407 w 2255044"/>
                <a:gd name="connsiteY28" fmla="*/ 209550 h 492919"/>
                <a:gd name="connsiteX29" fmla="*/ 1333500 w 2255044"/>
                <a:gd name="connsiteY29" fmla="*/ 159544 h 492919"/>
                <a:gd name="connsiteX30" fmla="*/ 1595438 w 2255044"/>
                <a:gd name="connsiteY30" fmla="*/ 116681 h 492919"/>
                <a:gd name="connsiteX31" fmla="*/ 1652588 w 2255044"/>
                <a:gd name="connsiteY31" fmla="*/ 107156 h 492919"/>
                <a:gd name="connsiteX32" fmla="*/ 1719263 w 2255044"/>
                <a:gd name="connsiteY32" fmla="*/ 85725 h 492919"/>
                <a:gd name="connsiteX33" fmla="*/ 1812132 w 2255044"/>
                <a:gd name="connsiteY33" fmla="*/ 50006 h 492919"/>
                <a:gd name="connsiteX34" fmla="*/ 1916907 w 2255044"/>
                <a:gd name="connsiteY34" fmla="*/ 0 h 492919"/>
                <a:gd name="connsiteX35" fmla="*/ 1957388 w 2255044"/>
                <a:gd name="connsiteY35" fmla="*/ 7144 h 492919"/>
                <a:gd name="connsiteX36" fmla="*/ 2028825 w 2255044"/>
                <a:gd name="connsiteY36" fmla="*/ 30956 h 492919"/>
                <a:gd name="connsiteX37" fmla="*/ 2083594 w 2255044"/>
                <a:gd name="connsiteY37" fmla="*/ 54769 h 492919"/>
                <a:gd name="connsiteX38" fmla="*/ 2145507 w 2255044"/>
                <a:gd name="connsiteY38" fmla="*/ 88106 h 492919"/>
                <a:gd name="connsiteX39" fmla="*/ 2200275 w 2255044"/>
                <a:gd name="connsiteY39" fmla="*/ 128588 h 492919"/>
                <a:gd name="connsiteX40" fmla="*/ 2233613 w 2255044"/>
                <a:gd name="connsiteY40" fmla="*/ 159544 h 492919"/>
                <a:gd name="connsiteX41" fmla="*/ 2247900 w 2255044"/>
                <a:gd name="connsiteY41" fmla="*/ 180975 h 492919"/>
                <a:gd name="connsiteX42" fmla="*/ 2255044 w 2255044"/>
                <a:gd name="connsiteY42" fmla="*/ 202406 h 492919"/>
                <a:gd name="connsiteX43" fmla="*/ 2247900 w 2255044"/>
                <a:gd name="connsiteY43" fmla="*/ 230981 h 492919"/>
                <a:gd name="connsiteX44" fmla="*/ 2219325 w 2255044"/>
                <a:gd name="connsiteY44" fmla="*/ 250031 h 492919"/>
                <a:gd name="connsiteX45" fmla="*/ 2176463 w 2255044"/>
                <a:gd name="connsiteY45" fmla="*/ 266700 h 492919"/>
                <a:gd name="connsiteX46" fmla="*/ 1978819 w 2255044"/>
                <a:gd name="connsiteY46" fmla="*/ 292894 h 492919"/>
                <a:gd name="connsiteX47" fmla="*/ 1600200 w 2255044"/>
                <a:gd name="connsiteY47" fmla="*/ 340519 h 492919"/>
                <a:gd name="connsiteX48" fmla="*/ 1376363 w 2255044"/>
                <a:gd name="connsiteY48" fmla="*/ 36671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5044" h="492919">
                  <a:moveTo>
                    <a:pt x="1376363" y="366713"/>
                  </a:moveTo>
                  <a:lnTo>
                    <a:pt x="926307" y="426244"/>
                  </a:lnTo>
                  <a:lnTo>
                    <a:pt x="685800" y="457200"/>
                  </a:lnTo>
                  <a:lnTo>
                    <a:pt x="623888" y="464344"/>
                  </a:lnTo>
                  <a:lnTo>
                    <a:pt x="533400" y="481013"/>
                  </a:lnTo>
                  <a:lnTo>
                    <a:pt x="457200" y="490538"/>
                  </a:lnTo>
                  <a:lnTo>
                    <a:pt x="409575" y="492919"/>
                  </a:lnTo>
                  <a:lnTo>
                    <a:pt x="373857" y="490538"/>
                  </a:lnTo>
                  <a:lnTo>
                    <a:pt x="354807" y="485775"/>
                  </a:lnTo>
                  <a:lnTo>
                    <a:pt x="326232" y="469106"/>
                  </a:lnTo>
                  <a:lnTo>
                    <a:pt x="195263" y="376238"/>
                  </a:lnTo>
                  <a:lnTo>
                    <a:pt x="138113" y="328613"/>
                  </a:lnTo>
                  <a:lnTo>
                    <a:pt x="80963" y="273844"/>
                  </a:lnTo>
                  <a:lnTo>
                    <a:pt x="30957" y="221456"/>
                  </a:lnTo>
                  <a:lnTo>
                    <a:pt x="11907" y="202406"/>
                  </a:lnTo>
                  <a:lnTo>
                    <a:pt x="0" y="176213"/>
                  </a:lnTo>
                  <a:lnTo>
                    <a:pt x="0" y="147638"/>
                  </a:lnTo>
                  <a:lnTo>
                    <a:pt x="7144" y="133350"/>
                  </a:lnTo>
                  <a:lnTo>
                    <a:pt x="30957" y="126206"/>
                  </a:lnTo>
                  <a:lnTo>
                    <a:pt x="47625" y="126206"/>
                  </a:lnTo>
                  <a:lnTo>
                    <a:pt x="69057" y="135731"/>
                  </a:lnTo>
                  <a:lnTo>
                    <a:pt x="111919" y="161925"/>
                  </a:lnTo>
                  <a:lnTo>
                    <a:pt x="157163" y="185738"/>
                  </a:lnTo>
                  <a:lnTo>
                    <a:pt x="197644" y="204788"/>
                  </a:lnTo>
                  <a:lnTo>
                    <a:pt x="273844" y="233363"/>
                  </a:lnTo>
                  <a:lnTo>
                    <a:pt x="352425" y="254794"/>
                  </a:lnTo>
                  <a:lnTo>
                    <a:pt x="428625" y="269081"/>
                  </a:lnTo>
                  <a:lnTo>
                    <a:pt x="500063" y="264319"/>
                  </a:lnTo>
                  <a:lnTo>
                    <a:pt x="964407" y="209550"/>
                  </a:lnTo>
                  <a:lnTo>
                    <a:pt x="1333500" y="159544"/>
                  </a:lnTo>
                  <a:lnTo>
                    <a:pt x="1595438" y="116681"/>
                  </a:lnTo>
                  <a:lnTo>
                    <a:pt x="1652588" y="107156"/>
                  </a:lnTo>
                  <a:lnTo>
                    <a:pt x="1719263" y="85725"/>
                  </a:lnTo>
                  <a:lnTo>
                    <a:pt x="1812132" y="50006"/>
                  </a:lnTo>
                  <a:lnTo>
                    <a:pt x="1916907" y="0"/>
                  </a:lnTo>
                  <a:lnTo>
                    <a:pt x="1957388" y="7144"/>
                  </a:lnTo>
                  <a:lnTo>
                    <a:pt x="2028825" y="30956"/>
                  </a:lnTo>
                  <a:lnTo>
                    <a:pt x="2083594" y="54769"/>
                  </a:lnTo>
                  <a:lnTo>
                    <a:pt x="2145507" y="88106"/>
                  </a:lnTo>
                  <a:lnTo>
                    <a:pt x="2200275" y="128588"/>
                  </a:lnTo>
                  <a:lnTo>
                    <a:pt x="2233613" y="159544"/>
                  </a:lnTo>
                  <a:lnTo>
                    <a:pt x="2247900" y="180975"/>
                  </a:lnTo>
                  <a:lnTo>
                    <a:pt x="2255044" y="202406"/>
                  </a:lnTo>
                  <a:lnTo>
                    <a:pt x="2247900" y="230981"/>
                  </a:lnTo>
                  <a:lnTo>
                    <a:pt x="2219325" y="250031"/>
                  </a:lnTo>
                  <a:lnTo>
                    <a:pt x="2176463" y="266700"/>
                  </a:lnTo>
                  <a:lnTo>
                    <a:pt x="1978819" y="292894"/>
                  </a:lnTo>
                  <a:lnTo>
                    <a:pt x="1600200" y="340519"/>
                  </a:lnTo>
                  <a:lnTo>
                    <a:pt x="1376363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D929397-FFD3-2340-AE31-3B870E99C283}"/>
                </a:ext>
              </a:extLst>
            </p:cNvPr>
            <p:cNvSpPr/>
            <p:nvPr/>
          </p:nvSpPr>
          <p:spPr>
            <a:xfrm>
              <a:off x="3194050" y="3519488"/>
              <a:ext cx="615950" cy="1444625"/>
            </a:xfrm>
            <a:custGeom>
              <a:avLst/>
              <a:gdLst>
                <a:gd name="connsiteX0" fmla="*/ 295275 w 616744"/>
                <a:gd name="connsiteY0" fmla="*/ 838200 h 1445418"/>
                <a:gd name="connsiteX1" fmla="*/ 250032 w 616744"/>
                <a:gd name="connsiteY1" fmla="*/ 471487 h 1445418"/>
                <a:gd name="connsiteX2" fmla="*/ 228600 w 616744"/>
                <a:gd name="connsiteY2" fmla="*/ 357187 h 1445418"/>
                <a:gd name="connsiteX3" fmla="*/ 209550 w 616744"/>
                <a:gd name="connsiteY3" fmla="*/ 288131 h 1445418"/>
                <a:gd name="connsiteX4" fmla="*/ 192882 w 616744"/>
                <a:gd name="connsiteY4" fmla="*/ 247650 h 1445418"/>
                <a:gd name="connsiteX5" fmla="*/ 159544 w 616744"/>
                <a:gd name="connsiteY5" fmla="*/ 204787 h 1445418"/>
                <a:gd name="connsiteX6" fmla="*/ 88107 w 616744"/>
                <a:gd name="connsiteY6" fmla="*/ 126206 h 1445418"/>
                <a:gd name="connsiteX7" fmla="*/ 47625 w 616744"/>
                <a:gd name="connsiteY7" fmla="*/ 85725 h 1445418"/>
                <a:gd name="connsiteX8" fmla="*/ 16669 w 616744"/>
                <a:gd name="connsiteY8" fmla="*/ 59531 h 1445418"/>
                <a:gd name="connsiteX9" fmla="*/ 2382 w 616744"/>
                <a:gd name="connsiteY9" fmla="*/ 42862 h 1445418"/>
                <a:gd name="connsiteX10" fmla="*/ 0 w 616744"/>
                <a:gd name="connsiteY10" fmla="*/ 21431 h 1445418"/>
                <a:gd name="connsiteX11" fmla="*/ 7144 w 616744"/>
                <a:gd name="connsiteY11" fmla="*/ 11906 h 1445418"/>
                <a:gd name="connsiteX12" fmla="*/ 26194 w 616744"/>
                <a:gd name="connsiteY12" fmla="*/ 2381 h 1445418"/>
                <a:gd name="connsiteX13" fmla="*/ 76200 w 616744"/>
                <a:gd name="connsiteY13" fmla="*/ 0 h 1445418"/>
                <a:gd name="connsiteX14" fmla="*/ 128588 w 616744"/>
                <a:gd name="connsiteY14" fmla="*/ 7143 h 1445418"/>
                <a:gd name="connsiteX15" fmla="*/ 207169 w 616744"/>
                <a:gd name="connsiteY15" fmla="*/ 26193 h 1445418"/>
                <a:gd name="connsiteX16" fmla="*/ 276225 w 616744"/>
                <a:gd name="connsiteY16" fmla="*/ 45243 h 1445418"/>
                <a:gd name="connsiteX17" fmla="*/ 361950 w 616744"/>
                <a:gd name="connsiteY17" fmla="*/ 80962 h 1445418"/>
                <a:gd name="connsiteX18" fmla="*/ 423863 w 616744"/>
                <a:gd name="connsiteY18" fmla="*/ 109537 h 1445418"/>
                <a:gd name="connsiteX19" fmla="*/ 438150 w 616744"/>
                <a:gd name="connsiteY19" fmla="*/ 257175 h 1445418"/>
                <a:gd name="connsiteX20" fmla="*/ 488157 w 616744"/>
                <a:gd name="connsiteY20" fmla="*/ 497681 h 1445418"/>
                <a:gd name="connsiteX21" fmla="*/ 528638 w 616744"/>
                <a:gd name="connsiteY21" fmla="*/ 723900 h 1445418"/>
                <a:gd name="connsiteX22" fmla="*/ 573882 w 616744"/>
                <a:gd name="connsiteY22" fmla="*/ 1050131 h 1445418"/>
                <a:gd name="connsiteX23" fmla="*/ 611982 w 616744"/>
                <a:gd name="connsiteY23" fmla="*/ 1183481 h 1445418"/>
                <a:gd name="connsiteX24" fmla="*/ 616744 w 616744"/>
                <a:gd name="connsiteY24" fmla="*/ 1340643 h 1445418"/>
                <a:gd name="connsiteX25" fmla="*/ 609600 w 616744"/>
                <a:gd name="connsiteY25" fmla="*/ 1378743 h 1445418"/>
                <a:gd name="connsiteX26" fmla="*/ 590550 w 616744"/>
                <a:gd name="connsiteY26" fmla="*/ 1421606 h 1445418"/>
                <a:gd name="connsiteX27" fmla="*/ 569119 w 616744"/>
                <a:gd name="connsiteY27" fmla="*/ 1440656 h 1445418"/>
                <a:gd name="connsiteX28" fmla="*/ 547688 w 616744"/>
                <a:gd name="connsiteY28" fmla="*/ 1445418 h 1445418"/>
                <a:gd name="connsiteX29" fmla="*/ 516732 w 616744"/>
                <a:gd name="connsiteY29" fmla="*/ 1438275 h 1445418"/>
                <a:gd name="connsiteX30" fmla="*/ 485775 w 616744"/>
                <a:gd name="connsiteY30" fmla="*/ 1416843 h 1445418"/>
                <a:gd name="connsiteX31" fmla="*/ 433388 w 616744"/>
                <a:gd name="connsiteY31" fmla="*/ 1362075 h 1445418"/>
                <a:gd name="connsiteX32" fmla="*/ 381000 w 616744"/>
                <a:gd name="connsiteY32" fmla="*/ 1285875 h 1445418"/>
                <a:gd name="connsiteX33" fmla="*/ 345282 w 616744"/>
                <a:gd name="connsiteY33" fmla="*/ 1223962 h 1445418"/>
                <a:gd name="connsiteX34" fmla="*/ 326232 w 616744"/>
                <a:gd name="connsiteY34" fmla="*/ 1169193 h 1445418"/>
                <a:gd name="connsiteX35" fmla="*/ 321469 w 616744"/>
                <a:gd name="connsiteY35" fmla="*/ 1090612 h 1445418"/>
                <a:gd name="connsiteX36" fmla="*/ 295275 w 616744"/>
                <a:gd name="connsiteY36" fmla="*/ 838200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1445418">
                  <a:moveTo>
                    <a:pt x="295275" y="838200"/>
                  </a:moveTo>
                  <a:lnTo>
                    <a:pt x="250032" y="471487"/>
                  </a:lnTo>
                  <a:lnTo>
                    <a:pt x="228600" y="357187"/>
                  </a:lnTo>
                  <a:lnTo>
                    <a:pt x="209550" y="288131"/>
                  </a:lnTo>
                  <a:lnTo>
                    <a:pt x="192882" y="247650"/>
                  </a:lnTo>
                  <a:lnTo>
                    <a:pt x="159544" y="204787"/>
                  </a:lnTo>
                  <a:lnTo>
                    <a:pt x="88107" y="126206"/>
                  </a:lnTo>
                  <a:lnTo>
                    <a:pt x="47625" y="85725"/>
                  </a:lnTo>
                  <a:lnTo>
                    <a:pt x="16669" y="59531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76200" y="0"/>
                  </a:lnTo>
                  <a:lnTo>
                    <a:pt x="128588" y="7143"/>
                  </a:lnTo>
                  <a:lnTo>
                    <a:pt x="207169" y="26193"/>
                  </a:lnTo>
                  <a:lnTo>
                    <a:pt x="276225" y="45243"/>
                  </a:lnTo>
                  <a:lnTo>
                    <a:pt x="361950" y="80962"/>
                  </a:lnTo>
                  <a:lnTo>
                    <a:pt x="423863" y="109537"/>
                  </a:lnTo>
                  <a:lnTo>
                    <a:pt x="438150" y="257175"/>
                  </a:lnTo>
                  <a:lnTo>
                    <a:pt x="488157" y="497681"/>
                  </a:lnTo>
                  <a:lnTo>
                    <a:pt x="528638" y="723900"/>
                  </a:lnTo>
                  <a:lnTo>
                    <a:pt x="573882" y="1050131"/>
                  </a:lnTo>
                  <a:lnTo>
                    <a:pt x="611982" y="1183481"/>
                  </a:lnTo>
                  <a:lnTo>
                    <a:pt x="616744" y="1340643"/>
                  </a:lnTo>
                  <a:lnTo>
                    <a:pt x="609600" y="1378743"/>
                  </a:lnTo>
                  <a:lnTo>
                    <a:pt x="590550" y="1421606"/>
                  </a:lnTo>
                  <a:lnTo>
                    <a:pt x="569119" y="1440656"/>
                  </a:lnTo>
                  <a:lnTo>
                    <a:pt x="547688" y="1445418"/>
                  </a:lnTo>
                  <a:lnTo>
                    <a:pt x="516732" y="1438275"/>
                  </a:lnTo>
                  <a:lnTo>
                    <a:pt x="485775" y="1416843"/>
                  </a:lnTo>
                  <a:lnTo>
                    <a:pt x="433388" y="1362075"/>
                  </a:lnTo>
                  <a:lnTo>
                    <a:pt x="381000" y="1285875"/>
                  </a:lnTo>
                  <a:lnTo>
                    <a:pt x="345282" y="1223962"/>
                  </a:lnTo>
                  <a:lnTo>
                    <a:pt x="326232" y="1169193"/>
                  </a:lnTo>
                  <a:lnTo>
                    <a:pt x="321469" y="1090612"/>
                  </a:lnTo>
                  <a:lnTo>
                    <a:pt x="295275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10B0071-0B85-4548-9CC5-A85A5F2964B1}"/>
                </a:ext>
              </a:extLst>
            </p:cNvPr>
            <p:cNvSpPr/>
            <p:nvPr/>
          </p:nvSpPr>
          <p:spPr>
            <a:xfrm>
              <a:off x="3524250" y="3382963"/>
              <a:ext cx="1936750" cy="1389062"/>
            </a:xfrm>
            <a:custGeom>
              <a:avLst/>
              <a:gdLst>
                <a:gd name="connsiteX0" fmla="*/ 1035844 w 1935956"/>
                <a:gd name="connsiteY0" fmla="*/ 295275 h 1388269"/>
                <a:gd name="connsiteX1" fmla="*/ 345281 w 1935956"/>
                <a:gd name="connsiteY1" fmla="*/ 381000 h 1388269"/>
                <a:gd name="connsiteX2" fmla="*/ 290513 w 1935956"/>
                <a:gd name="connsiteY2" fmla="*/ 388144 h 1388269"/>
                <a:gd name="connsiteX3" fmla="*/ 254794 w 1935956"/>
                <a:gd name="connsiteY3" fmla="*/ 390525 h 1388269"/>
                <a:gd name="connsiteX4" fmla="*/ 200025 w 1935956"/>
                <a:gd name="connsiteY4" fmla="*/ 390525 h 1388269"/>
                <a:gd name="connsiteX5" fmla="*/ 47625 w 1935956"/>
                <a:gd name="connsiteY5" fmla="*/ 373857 h 1388269"/>
                <a:gd name="connsiteX6" fmla="*/ 0 w 1935956"/>
                <a:gd name="connsiteY6" fmla="*/ 230982 h 1388269"/>
                <a:gd name="connsiteX7" fmla="*/ 392906 w 1935956"/>
                <a:gd name="connsiteY7" fmla="*/ 192882 h 1388269"/>
                <a:gd name="connsiteX8" fmla="*/ 797719 w 1935956"/>
                <a:gd name="connsiteY8" fmla="*/ 150019 h 1388269"/>
                <a:gd name="connsiteX9" fmla="*/ 1173956 w 1935956"/>
                <a:gd name="connsiteY9" fmla="*/ 97632 h 1388269"/>
                <a:gd name="connsiteX10" fmla="*/ 1381125 w 1935956"/>
                <a:gd name="connsiteY10" fmla="*/ 66675 h 1388269"/>
                <a:gd name="connsiteX11" fmla="*/ 1454944 w 1935956"/>
                <a:gd name="connsiteY11" fmla="*/ 50007 h 1388269"/>
                <a:gd name="connsiteX12" fmla="*/ 1540669 w 1935956"/>
                <a:gd name="connsiteY12" fmla="*/ 23813 h 1388269"/>
                <a:gd name="connsiteX13" fmla="*/ 1602581 w 1935956"/>
                <a:gd name="connsiteY13" fmla="*/ 0 h 1388269"/>
                <a:gd name="connsiteX14" fmla="*/ 1626394 w 1935956"/>
                <a:gd name="connsiteY14" fmla="*/ 7144 h 1388269"/>
                <a:gd name="connsiteX15" fmla="*/ 1759744 w 1935956"/>
                <a:gd name="connsiteY15" fmla="*/ 78582 h 1388269"/>
                <a:gd name="connsiteX16" fmla="*/ 1833563 w 1935956"/>
                <a:gd name="connsiteY16" fmla="*/ 121444 h 1388269"/>
                <a:gd name="connsiteX17" fmla="*/ 1893094 w 1935956"/>
                <a:gd name="connsiteY17" fmla="*/ 161925 h 1388269"/>
                <a:gd name="connsiteX18" fmla="*/ 1921669 w 1935956"/>
                <a:gd name="connsiteY18" fmla="*/ 188119 h 1388269"/>
                <a:gd name="connsiteX19" fmla="*/ 1935956 w 1935956"/>
                <a:gd name="connsiteY19" fmla="*/ 211932 h 1388269"/>
                <a:gd name="connsiteX20" fmla="*/ 1935956 w 1935956"/>
                <a:gd name="connsiteY20" fmla="*/ 238125 h 1388269"/>
                <a:gd name="connsiteX21" fmla="*/ 1912144 w 1935956"/>
                <a:gd name="connsiteY21" fmla="*/ 295275 h 1388269"/>
                <a:gd name="connsiteX22" fmla="*/ 1862138 w 1935956"/>
                <a:gd name="connsiteY22" fmla="*/ 392907 h 1388269"/>
                <a:gd name="connsiteX23" fmla="*/ 1835944 w 1935956"/>
                <a:gd name="connsiteY23" fmla="*/ 450057 h 1388269"/>
                <a:gd name="connsiteX24" fmla="*/ 1771650 w 1935956"/>
                <a:gd name="connsiteY24" fmla="*/ 690563 h 1388269"/>
                <a:gd name="connsiteX25" fmla="*/ 1719263 w 1935956"/>
                <a:gd name="connsiteY25" fmla="*/ 916782 h 1388269"/>
                <a:gd name="connsiteX26" fmla="*/ 1676400 w 1935956"/>
                <a:gd name="connsiteY26" fmla="*/ 1100138 h 1388269"/>
                <a:gd name="connsiteX27" fmla="*/ 1643063 w 1935956"/>
                <a:gd name="connsiteY27" fmla="*/ 1216819 h 1388269"/>
                <a:gd name="connsiteX28" fmla="*/ 1619250 w 1935956"/>
                <a:gd name="connsiteY28" fmla="*/ 1271588 h 1388269"/>
                <a:gd name="connsiteX29" fmla="*/ 1585913 w 1935956"/>
                <a:gd name="connsiteY29" fmla="*/ 1335882 h 1388269"/>
                <a:gd name="connsiteX30" fmla="*/ 1559719 w 1935956"/>
                <a:gd name="connsiteY30" fmla="*/ 1373982 h 1388269"/>
                <a:gd name="connsiteX31" fmla="*/ 1535906 w 1935956"/>
                <a:gd name="connsiteY31" fmla="*/ 1388269 h 1388269"/>
                <a:gd name="connsiteX32" fmla="*/ 1512094 w 1935956"/>
                <a:gd name="connsiteY32" fmla="*/ 1388269 h 1388269"/>
                <a:gd name="connsiteX33" fmla="*/ 1476375 w 1935956"/>
                <a:gd name="connsiteY33" fmla="*/ 1381125 h 1388269"/>
                <a:gd name="connsiteX34" fmla="*/ 1454944 w 1935956"/>
                <a:gd name="connsiteY34" fmla="*/ 1369219 h 1388269"/>
                <a:gd name="connsiteX35" fmla="*/ 1443038 w 1935956"/>
                <a:gd name="connsiteY35" fmla="*/ 1345407 h 1388269"/>
                <a:gd name="connsiteX36" fmla="*/ 1433513 w 1935956"/>
                <a:gd name="connsiteY36" fmla="*/ 1323975 h 1388269"/>
                <a:gd name="connsiteX37" fmla="*/ 1414463 w 1935956"/>
                <a:gd name="connsiteY37" fmla="*/ 1235869 h 1388269"/>
                <a:gd name="connsiteX38" fmla="*/ 1469231 w 1935956"/>
                <a:gd name="connsiteY38" fmla="*/ 938213 h 1388269"/>
                <a:gd name="connsiteX39" fmla="*/ 1504950 w 1935956"/>
                <a:gd name="connsiteY39" fmla="*/ 757238 h 1388269"/>
                <a:gd name="connsiteX40" fmla="*/ 1519238 w 1935956"/>
                <a:gd name="connsiteY40" fmla="*/ 609600 h 1388269"/>
                <a:gd name="connsiteX41" fmla="*/ 1531144 w 1935956"/>
                <a:gd name="connsiteY41" fmla="*/ 447675 h 1388269"/>
                <a:gd name="connsiteX42" fmla="*/ 1535906 w 1935956"/>
                <a:gd name="connsiteY42" fmla="*/ 328613 h 1388269"/>
                <a:gd name="connsiteX43" fmla="*/ 1531144 w 1935956"/>
                <a:gd name="connsiteY43" fmla="*/ 288132 h 1388269"/>
                <a:gd name="connsiteX44" fmla="*/ 1521619 w 1935956"/>
                <a:gd name="connsiteY44" fmla="*/ 269082 h 1388269"/>
                <a:gd name="connsiteX45" fmla="*/ 1495425 w 1935956"/>
                <a:gd name="connsiteY45" fmla="*/ 254794 h 1388269"/>
                <a:gd name="connsiteX46" fmla="*/ 1440656 w 1935956"/>
                <a:gd name="connsiteY46" fmla="*/ 247650 h 1388269"/>
                <a:gd name="connsiteX47" fmla="*/ 1035844 w 1935956"/>
                <a:gd name="connsiteY47" fmla="*/ 2952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5956" h="1388269">
                  <a:moveTo>
                    <a:pt x="1035844" y="295275"/>
                  </a:moveTo>
                  <a:lnTo>
                    <a:pt x="345281" y="381000"/>
                  </a:lnTo>
                  <a:lnTo>
                    <a:pt x="290513" y="388144"/>
                  </a:lnTo>
                  <a:lnTo>
                    <a:pt x="254794" y="390525"/>
                  </a:lnTo>
                  <a:lnTo>
                    <a:pt x="200025" y="390525"/>
                  </a:lnTo>
                  <a:lnTo>
                    <a:pt x="47625" y="373857"/>
                  </a:lnTo>
                  <a:lnTo>
                    <a:pt x="0" y="230982"/>
                  </a:lnTo>
                  <a:lnTo>
                    <a:pt x="392906" y="192882"/>
                  </a:lnTo>
                  <a:lnTo>
                    <a:pt x="797719" y="150019"/>
                  </a:lnTo>
                  <a:lnTo>
                    <a:pt x="1173956" y="97632"/>
                  </a:lnTo>
                  <a:lnTo>
                    <a:pt x="1381125" y="66675"/>
                  </a:lnTo>
                  <a:lnTo>
                    <a:pt x="1454944" y="50007"/>
                  </a:lnTo>
                  <a:lnTo>
                    <a:pt x="1540669" y="23813"/>
                  </a:lnTo>
                  <a:lnTo>
                    <a:pt x="1602581" y="0"/>
                  </a:lnTo>
                  <a:lnTo>
                    <a:pt x="1626394" y="7144"/>
                  </a:lnTo>
                  <a:lnTo>
                    <a:pt x="1759744" y="78582"/>
                  </a:lnTo>
                  <a:lnTo>
                    <a:pt x="1833563" y="121444"/>
                  </a:lnTo>
                  <a:lnTo>
                    <a:pt x="1893094" y="161925"/>
                  </a:lnTo>
                  <a:lnTo>
                    <a:pt x="1921669" y="188119"/>
                  </a:lnTo>
                  <a:lnTo>
                    <a:pt x="1935956" y="211932"/>
                  </a:lnTo>
                  <a:lnTo>
                    <a:pt x="1935956" y="238125"/>
                  </a:lnTo>
                  <a:lnTo>
                    <a:pt x="1912144" y="295275"/>
                  </a:lnTo>
                  <a:lnTo>
                    <a:pt x="1862138" y="392907"/>
                  </a:lnTo>
                  <a:lnTo>
                    <a:pt x="1835944" y="450057"/>
                  </a:lnTo>
                  <a:lnTo>
                    <a:pt x="1771650" y="690563"/>
                  </a:lnTo>
                  <a:lnTo>
                    <a:pt x="1719263" y="916782"/>
                  </a:lnTo>
                  <a:lnTo>
                    <a:pt x="1676400" y="1100138"/>
                  </a:lnTo>
                  <a:lnTo>
                    <a:pt x="1643063" y="1216819"/>
                  </a:lnTo>
                  <a:lnTo>
                    <a:pt x="1619250" y="1271588"/>
                  </a:lnTo>
                  <a:lnTo>
                    <a:pt x="1585913" y="1335882"/>
                  </a:lnTo>
                  <a:lnTo>
                    <a:pt x="1559719" y="1373982"/>
                  </a:lnTo>
                  <a:lnTo>
                    <a:pt x="1535906" y="1388269"/>
                  </a:lnTo>
                  <a:lnTo>
                    <a:pt x="1512094" y="1388269"/>
                  </a:lnTo>
                  <a:lnTo>
                    <a:pt x="1476375" y="1381125"/>
                  </a:lnTo>
                  <a:lnTo>
                    <a:pt x="1454944" y="1369219"/>
                  </a:lnTo>
                  <a:lnTo>
                    <a:pt x="1443038" y="1345407"/>
                  </a:lnTo>
                  <a:lnTo>
                    <a:pt x="1433513" y="1323975"/>
                  </a:lnTo>
                  <a:lnTo>
                    <a:pt x="1414463" y="1235869"/>
                  </a:lnTo>
                  <a:lnTo>
                    <a:pt x="1469231" y="938213"/>
                  </a:lnTo>
                  <a:lnTo>
                    <a:pt x="1504950" y="757238"/>
                  </a:lnTo>
                  <a:lnTo>
                    <a:pt x="1519238" y="609600"/>
                  </a:lnTo>
                  <a:lnTo>
                    <a:pt x="1531144" y="447675"/>
                  </a:lnTo>
                  <a:lnTo>
                    <a:pt x="1535906" y="328613"/>
                  </a:lnTo>
                  <a:lnTo>
                    <a:pt x="1531144" y="288132"/>
                  </a:lnTo>
                  <a:lnTo>
                    <a:pt x="1521619" y="269082"/>
                  </a:lnTo>
                  <a:lnTo>
                    <a:pt x="1495425" y="254794"/>
                  </a:lnTo>
                  <a:lnTo>
                    <a:pt x="1440656" y="247650"/>
                  </a:lnTo>
                  <a:lnTo>
                    <a:pt x="10358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56A8EDA-7884-584B-A8AD-B9111E994EF7}"/>
                </a:ext>
              </a:extLst>
            </p:cNvPr>
            <p:cNvSpPr/>
            <p:nvPr/>
          </p:nvSpPr>
          <p:spPr>
            <a:xfrm>
              <a:off x="3698875" y="4427538"/>
              <a:ext cx="1335088" cy="298450"/>
            </a:xfrm>
            <a:custGeom>
              <a:avLst/>
              <a:gdLst>
                <a:gd name="connsiteX0" fmla="*/ 585788 w 1335882"/>
                <a:gd name="connsiteY0" fmla="*/ 257175 h 300037"/>
                <a:gd name="connsiteX1" fmla="*/ 304800 w 1335882"/>
                <a:gd name="connsiteY1" fmla="*/ 300037 h 300037"/>
                <a:gd name="connsiteX2" fmla="*/ 71438 w 1335882"/>
                <a:gd name="connsiteY2" fmla="*/ 297656 h 300037"/>
                <a:gd name="connsiteX3" fmla="*/ 0 w 1335882"/>
                <a:gd name="connsiteY3" fmla="*/ 140494 h 300037"/>
                <a:gd name="connsiteX4" fmla="*/ 150019 w 1335882"/>
                <a:gd name="connsiteY4" fmla="*/ 130969 h 300037"/>
                <a:gd name="connsiteX5" fmla="*/ 526257 w 1335882"/>
                <a:gd name="connsiteY5" fmla="*/ 90487 h 300037"/>
                <a:gd name="connsiteX6" fmla="*/ 921544 w 1335882"/>
                <a:gd name="connsiteY6" fmla="*/ 45244 h 300037"/>
                <a:gd name="connsiteX7" fmla="*/ 1333500 w 1335882"/>
                <a:gd name="connsiteY7" fmla="*/ 0 h 300037"/>
                <a:gd name="connsiteX8" fmla="*/ 1335882 w 1335882"/>
                <a:gd name="connsiteY8" fmla="*/ 247650 h 300037"/>
                <a:gd name="connsiteX9" fmla="*/ 1243013 w 1335882"/>
                <a:gd name="connsiteY9" fmla="*/ 219075 h 300037"/>
                <a:gd name="connsiteX10" fmla="*/ 1200150 w 1335882"/>
                <a:gd name="connsiteY10" fmla="*/ 195262 h 300037"/>
                <a:gd name="connsiteX11" fmla="*/ 1169194 w 1335882"/>
                <a:gd name="connsiteY11" fmla="*/ 183356 h 300037"/>
                <a:gd name="connsiteX12" fmla="*/ 1135857 w 1335882"/>
                <a:gd name="connsiteY12" fmla="*/ 180975 h 300037"/>
                <a:gd name="connsiteX13" fmla="*/ 1047750 w 1335882"/>
                <a:gd name="connsiteY13" fmla="*/ 192881 h 300037"/>
                <a:gd name="connsiteX14" fmla="*/ 585788 w 1335882"/>
                <a:gd name="connsiteY14" fmla="*/ 2571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5882" h="300037">
                  <a:moveTo>
                    <a:pt x="585788" y="257175"/>
                  </a:moveTo>
                  <a:lnTo>
                    <a:pt x="304800" y="300037"/>
                  </a:lnTo>
                  <a:lnTo>
                    <a:pt x="71438" y="297656"/>
                  </a:lnTo>
                  <a:lnTo>
                    <a:pt x="0" y="140494"/>
                  </a:lnTo>
                  <a:lnTo>
                    <a:pt x="150019" y="130969"/>
                  </a:lnTo>
                  <a:lnTo>
                    <a:pt x="526257" y="90487"/>
                  </a:lnTo>
                  <a:lnTo>
                    <a:pt x="921544" y="45244"/>
                  </a:lnTo>
                  <a:lnTo>
                    <a:pt x="1333500" y="0"/>
                  </a:lnTo>
                  <a:lnTo>
                    <a:pt x="1335882" y="247650"/>
                  </a:lnTo>
                  <a:lnTo>
                    <a:pt x="1243013" y="219075"/>
                  </a:lnTo>
                  <a:lnTo>
                    <a:pt x="1200150" y="195262"/>
                  </a:lnTo>
                  <a:lnTo>
                    <a:pt x="1169194" y="183356"/>
                  </a:lnTo>
                  <a:lnTo>
                    <a:pt x="1135857" y="180975"/>
                  </a:lnTo>
                  <a:lnTo>
                    <a:pt x="1047750" y="192881"/>
                  </a:lnTo>
                  <a:lnTo>
                    <a:pt x="58578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78166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AA2E7DD-D8B6-0F4D-8A02-344F536F7E80}"/>
              </a:ext>
            </a:extLst>
          </p:cNvPr>
          <p:cNvSpPr/>
          <p:nvPr/>
        </p:nvSpPr>
        <p:spPr>
          <a:xfrm>
            <a:off x="3028950" y="1712913"/>
            <a:ext cx="1827213" cy="457200"/>
          </a:xfrm>
          <a:custGeom>
            <a:avLst/>
            <a:gdLst>
              <a:gd name="connsiteX0" fmla="*/ 623888 w 1826419"/>
              <a:gd name="connsiteY0" fmla="*/ 383381 h 457200"/>
              <a:gd name="connsiteX1" fmla="*/ 54769 w 1826419"/>
              <a:gd name="connsiteY1" fmla="*/ 457200 h 457200"/>
              <a:gd name="connsiteX2" fmla="*/ 0 w 1826419"/>
              <a:gd name="connsiteY2" fmla="*/ 300037 h 457200"/>
              <a:gd name="connsiteX3" fmla="*/ 266700 w 1826419"/>
              <a:gd name="connsiteY3" fmla="*/ 276225 h 457200"/>
              <a:gd name="connsiteX4" fmla="*/ 547688 w 1826419"/>
              <a:gd name="connsiteY4" fmla="*/ 245269 h 457200"/>
              <a:gd name="connsiteX5" fmla="*/ 735806 w 1826419"/>
              <a:gd name="connsiteY5" fmla="*/ 214312 h 457200"/>
              <a:gd name="connsiteX6" fmla="*/ 907256 w 1826419"/>
              <a:gd name="connsiteY6" fmla="*/ 185737 h 457200"/>
              <a:gd name="connsiteX7" fmla="*/ 1031081 w 1826419"/>
              <a:gd name="connsiteY7" fmla="*/ 159544 h 457200"/>
              <a:gd name="connsiteX8" fmla="*/ 1152525 w 1826419"/>
              <a:gd name="connsiteY8" fmla="*/ 133350 h 457200"/>
              <a:gd name="connsiteX9" fmla="*/ 1285875 w 1826419"/>
              <a:gd name="connsiteY9" fmla="*/ 90487 h 457200"/>
              <a:gd name="connsiteX10" fmla="*/ 1390650 w 1826419"/>
              <a:gd name="connsiteY10" fmla="*/ 47625 h 457200"/>
              <a:gd name="connsiteX11" fmla="*/ 1412081 w 1826419"/>
              <a:gd name="connsiteY11" fmla="*/ 28575 h 457200"/>
              <a:gd name="connsiteX12" fmla="*/ 1435894 w 1826419"/>
              <a:gd name="connsiteY12" fmla="*/ 9525 h 457200"/>
              <a:gd name="connsiteX13" fmla="*/ 1462088 w 1826419"/>
              <a:gd name="connsiteY13" fmla="*/ 0 h 457200"/>
              <a:gd name="connsiteX14" fmla="*/ 1495425 w 1826419"/>
              <a:gd name="connsiteY14" fmla="*/ 0 h 457200"/>
              <a:gd name="connsiteX15" fmla="*/ 1543050 w 1826419"/>
              <a:gd name="connsiteY15" fmla="*/ 9525 h 457200"/>
              <a:gd name="connsiteX16" fmla="*/ 1576388 w 1826419"/>
              <a:gd name="connsiteY16" fmla="*/ 21431 h 457200"/>
              <a:gd name="connsiteX17" fmla="*/ 1638300 w 1826419"/>
              <a:gd name="connsiteY17" fmla="*/ 33337 h 457200"/>
              <a:gd name="connsiteX18" fmla="*/ 1678781 w 1826419"/>
              <a:gd name="connsiteY18" fmla="*/ 42862 h 457200"/>
              <a:gd name="connsiteX19" fmla="*/ 1733550 w 1826419"/>
              <a:gd name="connsiteY19" fmla="*/ 59531 h 457200"/>
              <a:gd name="connsiteX20" fmla="*/ 1769269 w 1826419"/>
              <a:gd name="connsiteY20" fmla="*/ 76200 h 457200"/>
              <a:gd name="connsiteX21" fmla="*/ 1795463 w 1826419"/>
              <a:gd name="connsiteY21" fmla="*/ 97631 h 457200"/>
              <a:gd name="connsiteX22" fmla="*/ 1809750 w 1826419"/>
              <a:gd name="connsiteY22" fmla="*/ 116681 h 457200"/>
              <a:gd name="connsiteX23" fmla="*/ 1824038 w 1826419"/>
              <a:gd name="connsiteY23" fmla="*/ 145256 h 457200"/>
              <a:gd name="connsiteX24" fmla="*/ 1826419 w 1826419"/>
              <a:gd name="connsiteY24" fmla="*/ 171450 h 457200"/>
              <a:gd name="connsiteX25" fmla="*/ 1816894 w 1826419"/>
              <a:gd name="connsiteY25" fmla="*/ 192881 h 457200"/>
              <a:gd name="connsiteX26" fmla="*/ 1800225 w 1826419"/>
              <a:gd name="connsiteY26" fmla="*/ 202406 h 457200"/>
              <a:gd name="connsiteX27" fmla="*/ 1776413 w 1826419"/>
              <a:gd name="connsiteY27" fmla="*/ 211931 h 457200"/>
              <a:gd name="connsiteX28" fmla="*/ 1683544 w 1826419"/>
              <a:gd name="connsiteY28" fmla="*/ 226219 h 457200"/>
              <a:gd name="connsiteX29" fmla="*/ 1354931 w 1826419"/>
              <a:gd name="connsiteY29" fmla="*/ 269081 h 457200"/>
              <a:gd name="connsiteX30" fmla="*/ 831056 w 1826419"/>
              <a:gd name="connsiteY30" fmla="*/ 354806 h 457200"/>
              <a:gd name="connsiteX31" fmla="*/ 623888 w 1826419"/>
              <a:gd name="connsiteY31" fmla="*/ 383381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26419" h="457200">
                <a:moveTo>
                  <a:pt x="623888" y="383381"/>
                </a:moveTo>
                <a:lnTo>
                  <a:pt x="54769" y="457200"/>
                </a:lnTo>
                <a:lnTo>
                  <a:pt x="0" y="300037"/>
                </a:lnTo>
                <a:lnTo>
                  <a:pt x="266700" y="276225"/>
                </a:lnTo>
                <a:lnTo>
                  <a:pt x="547688" y="245269"/>
                </a:lnTo>
                <a:lnTo>
                  <a:pt x="735806" y="214312"/>
                </a:lnTo>
                <a:lnTo>
                  <a:pt x="907256" y="185737"/>
                </a:lnTo>
                <a:lnTo>
                  <a:pt x="1031081" y="159544"/>
                </a:lnTo>
                <a:lnTo>
                  <a:pt x="1152525" y="133350"/>
                </a:lnTo>
                <a:lnTo>
                  <a:pt x="1285875" y="90487"/>
                </a:lnTo>
                <a:lnTo>
                  <a:pt x="1390650" y="47625"/>
                </a:lnTo>
                <a:lnTo>
                  <a:pt x="1412081" y="28575"/>
                </a:lnTo>
                <a:lnTo>
                  <a:pt x="1435894" y="9525"/>
                </a:lnTo>
                <a:lnTo>
                  <a:pt x="1462088" y="0"/>
                </a:lnTo>
                <a:lnTo>
                  <a:pt x="1495425" y="0"/>
                </a:lnTo>
                <a:lnTo>
                  <a:pt x="1543050" y="9525"/>
                </a:lnTo>
                <a:lnTo>
                  <a:pt x="1576388" y="21431"/>
                </a:lnTo>
                <a:lnTo>
                  <a:pt x="1638300" y="33337"/>
                </a:lnTo>
                <a:lnTo>
                  <a:pt x="1678781" y="42862"/>
                </a:lnTo>
                <a:lnTo>
                  <a:pt x="1733550" y="59531"/>
                </a:lnTo>
                <a:lnTo>
                  <a:pt x="1769269" y="76200"/>
                </a:lnTo>
                <a:lnTo>
                  <a:pt x="1795463" y="97631"/>
                </a:lnTo>
                <a:lnTo>
                  <a:pt x="1809750" y="116681"/>
                </a:lnTo>
                <a:lnTo>
                  <a:pt x="1824038" y="145256"/>
                </a:lnTo>
                <a:lnTo>
                  <a:pt x="1826419" y="171450"/>
                </a:lnTo>
                <a:lnTo>
                  <a:pt x="1816894" y="192881"/>
                </a:lnTo>
                <a:lnTo>
                  <a:pt x="1800225" y="202406"/>
                </a:lnTo>
                <a:lnTo>
                  <a:pt x="1776413" y="211931"/>
                </a:lnTo>
                <a:lnTo>
                  <a:pt x="1683544" y="226219"/>
                </a:lnTo>
                <a:lnTo>
                  <a:pt x="1354931" y="269081"/>
                </a:lnTo>
                <a:lnTo>
                  <a:pt x="831056" y="354806"/>
                </a:lnTo>
                <a:lnTo>
                  <a:pt x="623888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80F7776-F525-784F-BB44-7AC09E4F4D65}"/>
              </a:ext>
            </a:extLst>
          </p:cNvPr>
          <p:cNvSpPr/>
          <p:nvPr/>
        </p:nvSpPr>
        <p:spPr>
          <a:xfrm>
            <a:off x="2800350" y="4257675"/>
            <a:ext cx="728663" cy="1096963"/>
          </a:xfrm>
          <a:custGeom>
            <a:avLst/>
            <a:gdLst>
              <a:gd name="connsiteX0" fmla="*/ 376350 w 728775"/>
              <a:gd name="connsiteY0" fmla="*/ 692944 h 1097756"/>
              <a:gd name="connsiteX1" fmla="*/ 173943 w 728775"/>
              <a:gd name="connsiteY1" fmla="*/ 942975 h 1097756"/>
              <a:gd name="connsiteX2" fmla="*/ 62025 w 728775"/>
              <a:gd name="connsiteY2" fmla="*/ 1081088 h 1097756"/>
              <a:gd name="connsiteX3" fmla="*/ 47737 w 728775"/>
              <a:gd name="connsiteY3" fmla="*/ 1090613 h 1097756"/>
              <a:gd name="connsiteX4" fmla="*/ 31068 w 728775"/>
              <a:gd name="connsiteY4" fmla="*/ 1097756 h 1097756"/>
              <a:gd name="connsiteX5" fmla="*/ 9637 w 728775"/>
              <a:gd name="connsiteY5" fmla="*/ 1095375 h 1097756"/>
              <a:gd name="connsiteX6" fmla="*/ 2493 w 728775"/>
              <a:gd name="connsiteY6" fmla="*/ 1083469 h 1097756"/>
              <a:gd name="connsiteX7" fmla="*/ 112 w 728775"/>
              <a:gd name="connsiteY7" fmla="*/ 1064419 h 1097756"/>
              <a:gd name="connsiteX8" fmla="*/ 4875 w 728775"/>
              <a:gd name="connsiteY8" fmla="*/ 1040606 h 1097756"/>
              <a:gd name="connsiteX9" fmla="*/ 47737 w 728775"/>
              <a:gd name="connsiteY9" fmla="*/ 957263 h 1097756"/>
              <a:gd name="connsiteX10" fmla="*/ 109650 w 728775"/>
              <a:gd name="connsiteY10" fmla="*/ 838200 h 1097756"/>
              <a:gd name="connsiteX11" fmla="*/ 171562 w 728775"/>
              <a:gd name="connsiteY11" fmla="*/ 726281 h 1097756"/>
              <a:gd name="connsiteX12" fmla="*/ 233475 w 728775"/>
              <a:gd name="connsiteY12" fmla="*/ 609600 h 1097756"/>
              <a:gd name="connsiteX13" fmla="*/ 295387 w 728775"/>
              <a:gd name="connsiteY13" fmla="*/ 495300 h 1097756"/>
              <a:gd name="connsiteX14" fmla="*/ 362062 w 728775"/>
              <a:gd name="connsiteY14" fmla="*/ 371475 h 1097756"/>
              <a:gd name="connsiteX15" fmla="*/ 404925 w 728775"/>
              <a:gd name="connsiteY15" fmla="*/ 288131 h 1097756"/>
              <a:gd name="connsiteX16" fmla="*/ 416831 w 728775"/>
              <a:gd name="connsiteY16" fmla="*/ 259556 h 1097756"/>
              <a:gd name="connsiteX17" fmla="*/ 421593 w 728775"/>
              <a:gd name="connsiteY17" fmla="*/ 228600 h 1097756"/>
              <a:gd name="connsiteX18" fmla="*/ 423975 w 728775"/>
              <a:gd name="connsiteY18" fmla="*/ 202406 h 1097756"/>
              <a:gd name="connsiteX19" fmla="*/ 423975 w 728775"/>
              <a:gd name="connsiteY19" fmla="*/ 171450 h 1097756"/>
              <a:gd name="connsiteX20" fmla="*/ 419212 w 728775"/>
              <a:gd name="connsiteY20" fmla="*/ 150019 h 1097756"/>
              <a:gd name="connsiteX21" fmla="*/ 412068 w 728775"/>
              <a:gd name="connsiteY21" fmla="*/ 128588 h 1097756"/>
              <a:gd name="connsiteX22" fmla="*/ 397781 w 728775"/>
              <a:gd name="connsiteY22" fmla="*/ 109538 h 1097756"/>
              <a:gd name="connsiteX23" fmla="*/ 383493 w 728775"/>
              <a:gd name="connsiteY23" fmla="*/ 97631 h 1097756"/>
              <a:gd name="connsiteX24" fmla="*/ 347775 w 728775"/>
              <a:gd name="connsiteY24" fmla="*/ 73819 h 1097756"/>
              <a:gd name="connsiteX25" fmla="*/ 331106 w 728775"/>
              <a:gd name="connsiteY25" fmla="*/ 64294 h 1097756"/>
              <a:gd name="connsiteX26" fmla="*/ 321581 w 728775"/>
              <a:gd name="connsiteY26" fmla="*/ 42863 h 1097756"/>
              <a:gd name="connsiteX27" fmla="*/ 319200 w 728775"/>
              <a:gd name="connsiteY27" fmla="*/ 23813 h 1097756"/>
              <a:gd name="connsiteX28" fmla="*/ 323962 w 728775"/>
              <a:gd name="connsiteY28" fmla="*/ 9525 h 1097756"/>
              <a:gd name="connsiteX29" fmla="*/ 340631 w 728775"/>
              <a:gd name="connsiteY29" fmla="*/ 0 h 1097756"/>
              <a:gd name="connsiteX30" fmla="*/ 376350 w 728775"/>
              <a:gd name="connsiteY30" fmla="*/ 4763 h 1097756"/>
              <a:gd name="connsiteX31" fmla="*/ 428737 w 728775"/>
              <a:gd name="connsiteY31" fmla="*/ 21431 h 1097756"/>
              <a:gd name="connsiteX32" fmla="*/ 488268 w 728775"/>
              <a:gd name="connsiteY32" fmla="*/ 45244 h 1097756"/>
              <a:gd name="connsiteX33" fmla="*/ 559706 w 728775"/>
              <a:gd name="connsiteY33" fmla="*/ 78581 h 1097756"/>
              <a:gd name="connsiteX34" fmla="*/ 612093 w 728775"/>
              <a:gd name="connsiteY34" fmla="*/ 109538 h 1097756"/>
              <a:gd name="connsiteX35" fmla="*/ 659718 w 728775"/>
              <a:gd name="connsiteY35" fmla="*/ 140494 h 1097756"/>
              <a:gd name="connsiteX36" fmla="*/ 709725 w 728775"/>
              <a:gd name="connsiteY36" fmla="*/ 183356 h 1097756"/>
              <a:gd name="connsiteX37" fmla="*/ 724012 w 728775"/>
              <a:gd name="connsiteY37" fmla="*/ 200025 h 1097756"/>
              <a:gd name="connsiteX38" fmla="*/ 728775 w 728775"/>
              <a:gd name="connsiteY38" fmla="*/ 216694 h 1097756"/>
              <a:gd name="connsiteX39" fmla="*/ 728775 w 728775"/>
              <a:gd name="connsiteY39" fmla="*/ 235744 h 1097756"/>
              <a:gd name="connsiteX40" fmla="*/ 724012 w 728775"/>
              <a:gd name="connsiteY40" fmla="*/ 259556 h 1097756"/>
              <a:gd name="connsiteX41" fmla="*/ 716868 w 728775"/>
              <a:gd name="connsiteY41" fmla="*/ 280988 h 1097756"/>
              <a:gd name="connsiteX42" fmla="*/ 700200 w 728775"/>
              <a:gd name="connsiteY42" fmla="*/ 300038 h 1097756"/>
              <a:gd name="connsiteX43" fmla="*/ 669243 w 728775"/>
              <a:gd name="connsiteY43" fmla="*/ 321469 h 1097756"/>
              <a:gd name="connsiteX44" fmla="*/ 631143 w 728775"/>
              <a:gd name="connsiteY44" fmla="*/ 352425 h 1097756"/>
              <a:gd name="connsiteX45" fmla="*/ 612093 w 728775"/>
              <a:gd name="connsiteY45" fmla="*/ 376238 h 1097756"/>
              <a:gd name="connsiteX46" fmla="*/ 376350 w 728775"/>
              <a:gd name="connsiteY46" fmla="*/ 692944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28775" h="1097756">
                <a:moveTo>
                  <a:pt x="376350" y="692944"/>
                </a:moveTo>
                <a:lnTo>
                  <a:pt x="173943" y="942975"/>
                </a:lnTo>
                <a:lnTo>
                  <a:pt x="62025" y="1081088"/>
                </a:lnTo>
                <a:lnTo>
                  <a:pt x="47737" y="1090613"/>
                </a:lnTo>
                <a:lnTo>
                  <a:pt x="31068" y="1097756"/>
                </a:lnTo>
                <a:lnTo>
                  <a:pt x="9637" y="1095375"/>
                </a:lnTo>
                <a:lnTo>
                  <a:pt x="2493" y="1083469"/>
                </a:lnTo>
                <a:cubicBezTo>
                  <a:pt x="0" y="1066014"/>
                  <a:pt x="112" y="1072413"/>
                  <a:pt x="112" y="1064419"/>
                </a:cubicBezTo>
                <a:lnTo>
                  <a:pt x="4875" y="1040606"/>
                </a:lnTo>
                <a:lnTo>
                  <a:pt x="47737" y="957263"/>
                </a:lnTo>
                <a:lnTo>
                  <a:pt x="109650" y="838200"/>
                </a:lnTo>
                <a:lnTo>
                  <a:pt x="171562" y="726281"/>
                </a:lnTo>
                <a:lnTo>
                  <a:pt x="233475" y="609600"/>
                </a:lnTo>
                <a:lnTo>
                  <a:pt x="295387" y="495300"/>
                </a:lnTo>
                <a:lnTo>
                  <a:pt x="362062" y="371475"/>
                </a:lnTo>
                <a:lnTo>
                  <a:pt x="404925" y="288131"/>
                </a:lnTo>
                <a:lnTo>
                  <a:pt x="416831" y="259556"/>
                </a:lnTo>
                <a:lnTo>
                  <a:pt x="421593" y="228600"/>
                </a:lnTo>
                <a:lnTo>
                  <a:pt x="423975" y="202406"/>
                </a:lnTo>
                <a:lnTo>
                  <a:pt x="423975" y="171450"/>
                </a:lnTo>
                <a:lnTo>
                  <a:pt x="419212" y="150019"/>
                </a:lnTo>
                <a:lnTo>
                  <a:pt x="412068" y="128588"/>
                </a:lnTo>
                <a:lnTo>
                  <a:pt x="397781" y="109538"/>
                </a:lnTo>
                <a:lnTo>
                  <a:pt x="383493" y="97631"/>
                </a:lnTo>
                <a:lnTo>
                  <a:pt x="347775" y="73819"/>
                </a:lnTo>
                <a:lnTo>
                  <a:pt x="331106" y="64294"/>
                </a:lnTo>
                <a:lnTo>
                  <a:pt x="321581" y="42863"/>
                </a:lnTo>
                <a:lnTo>
                  <a:pt x="319200" y="23813"/>
                </a:lnTo>
                <a:lnTo>
                  <a:pt x="323962" y="9525"/>
                </a:lnTo>
                <a:lnTo>
                  <a:pt x="340631" y="0"/>
                </a:lnTo>
                <a:lnTo>
                  <a:pt x="376350" y="4763"/>
                </a:lnTo>
                <a:lnTo>
                  <a:pt x="428737" y="21431"/>
                </a:lnTo>
                <a:lnTo>
                  <a:pt x="488268" y="45244"/>
                </a:lnTo>
                <a:lnTo>
                  <a:pt x="559706" y="78581"/>
                </a:lnTo>
                <a:lnTo>
                  <a:pt x="612093" y="109538"/>
                </a:lnTo>
                <a:lnTo>
                  <a:pt x="659718" y="140494"/>
                </a:lnTo>
                <a:lnTo>
                  <a:pt x="709725" y="183356"/>
                </a:lnTo>
                <a:lnTo>
                  <a:pt x="724012" y="200025"/>
                </a:lnTo>
                <a:lnTo>
                  <a:pt x="728775" y="216694"/>
                </a:lnTo>
                <a:lnTo>
                  <a:pt x="728775" y="235744"/>
                </a:lnTo>
                <a:lnTo>
                  <a:pt x="724012" y="259556"/>
                </a:lnTo>
                <a:lnTo>
                  <a:pt x="716868" y="280988"/>
                </a:lnTo>
                <a:lnTo>
                  <a:pt x="700200" y="300038"/>
                </a:lnTo>
                <a:lnTo>
                  <a:pt x="669243" y="321469"/>
                </a:lnTo>
                <a:lnTo>
                  <a:pt x="631143" y="352425"/>
                </a:lnTo>
                <a:lnTo>
                  <a:pt x="612093" y="376238"/>
                </a:lnTo>
                <a:lnTo>
                  <a:pt x="376350" y="692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5ADE77B-8B4F-8F47-BAB6-F2BC00614137}"/>
              </a:ext>
            </a:extLst>
          </p:cNvPr>
          <p:cNvSpPr/>
          <p:nvPr/>
        </p:nvSpPr>
        <p:spPr>
          <a:xfrm>
            <a:off x="4379913" y="4248150"/>
            <a:ext cx="476250" cy="877888"/>
          </a:xfrm>
          <a:custGeom>
            <a:avLst/>
            <a:gdLst>
              <a:gd name="connsiteX0" fmla="*/ 228600 w 476250"/>
              <a:gd name="connsiteY0" fmla="*/ 652463 h 878681"/>
              <a:gd name="connsiteX1" fmla="*/ 192881 w 476250"/>
              <a:gd name="connsiteY1" fmla="*/ 492919 h 878681"/>
              <a:gd name="connsiteX2" fmla="*/ 161925 w 476250"/>
              <a:gd name="connsiteY2" fmla="*/ 383381 h 878681"/>
              <a:gd name="connsiteX3" fmla="*/ 128587 w 476250"/>
              <a:gd name="connsiteY3" fmla="*/ 290513 h 878681"/>
              <a:gd name="connsiteX4" fmla="*/ 90487 w 476250"/>
              <a:gd name="connsiteY4" fmla="*/ 211931 h 878681"/>
              <a:gd name="connsiteX5" fmla="*/ 59531 w 476250"/>
              <a:gd name="connsiteY5" fmla="*/ 154781 h 878681"/>
              <a:gd name="connsiteX6" fmla="*/ 9525 w 476250"/>
              <a:gd name="connsiteY6" fmla="*/ 78581 h 878681"/>
              <a:gd name="connsiteX7" fmla="*/ 2381 w 476250"/>
              <a:gd name="connsiteY7" fmla="*/ 61913 h 878681"/>
              <a:gd name="connsiteX8" fmla="*/ 0 w 476250"/>
              <a:gd name="connsiteY8" fmla="*/ 38100 h 878681"/>
              <a:gd name="connsiteX9" fmla="*/ 4762 w 476250"/>
              <a:gd name="connsiteY9" fmla="*/ 14288 h 878681"/>
              <a:gd name="connsiteX10" fmla="*/ 14287 w 476250"/>
              <a:gd name="connsiteY10" fmla="*/ 4763 h 878681"/>
              <a:gd name="connsiteX11" fmla="*/ 28575 w 476250"/>
              <a:gd name="connsiteY11" fmla="*/ 0 h 878681"/>
              <a:gd name="connsiteX12" fmla="*/ 57150 w 476250"/>
              <a:gd name="connsiteY12" fmla="*/ 0 h 878681"/>
              <a:gd name="connsiteX13" fmla="*/ 73819 w 476250"/>
              <a:gd name="connsiteY13" fmla="*/ 2381 h 878681"/>
              <a:gd name="connsiteX14" fmla="*/ 90487 w 476250"/>
              <a:gd name="connsiteY14" fmla="*/ 16669 h 878681"/>
              <a:gd name="connsiteX15" fmla="*/ 152400 w 476250"/>
              <a:gd name="connsiteY15" fmla="*/ 88106 h 878681"/>
              <a:gd name="connsiteX16" fmla="*/ 211931 w 476250"/>
              <a:gd name="connsiteY16" fmla="*/ 157163 h 878681"/>
              <a:gd name="connsiteX17" fmla="*/ 283369 w 476250"/>
              <a:gd name="connsiteY17" fmla="*/ 247650 h 878681"/>
              <a:gd name="connsiteX18" fmla="*/ 326231 w 476250"/>
              <a:gd name="connsiteY18" fmla="*/ 300038 h 878681"/>
              <a:gd name="connsiteX19" fmla="*/ 366712 w 476250"/>
              <a:gd name="connsiteY19" fmla="*/ 352425 h 878681"/>
              <a:gd name="connsiteX20" fmla="*/ 397669 w 476250"/>
              <a:gd name="connsiteY20" fmla="*/ 402431 h 878681"/>
              <a:gd name="connsiteX21" fmla="*/ 426244 w 476250"/>
              <a:gd name="connsiteY21" fmla="*/ 459581 h 878681"/>
              <a:gd name="connsiteX22" fmla="*/ 445294 w 476250"/>
              <a:gd name="connsiteY22" fmla="*/ 511969 h 878681"/>
              <a:gd name="connsiteX23" fmla="*/ 459581 w 476250"/>
              <a:gd name="connsiteY23" fmla="*/ 561975 h 878681"/>
              <a:gd name="connsiteX24" fmla="*/ 469106 w 476250"/>
              <a:gd name="connsiteY24" fmla="*/ 611981 h 878681"/>
              <a:gd name="connsiteX25" fmla="*/ 476250 w 476250"/>
              <a:gd name="connsiteY25" fmla="*/ 666750 h 878681"/>
              <a:gd name="connsiteX26" fmla="*/ 476250 w 476250"/>
              <a:gd name="connsiteY26" fmla="*/ 714375 h 878681"/>
              <a:gd name="connsiteX27" fmla="*/ 476250 w 476250"/>
              <a:gd name="connsiteY27" fmla="*/ 764381 h 878681"/>
              <a:gd name="connsiteX28" fmla="*/ 469106 w 476250"/>
              <a:gd name="connsiteY28" fmla="*/ 814388 h 878681"/>
              <a:gd name="connsiteX29" fmla="*/ 459581 w 476250"/>
              <a:gd name="connsiteY29" fmla="*/ 842963 h 878681"/>
              <a:gd name="connsiteX30" fmla="*/ 450056 w 476250"/>
              <a:gd name="connsiteY30" fmla="*/ 864394 h 878681"/>
              <a:gd name="connsiteX31" fmla="*/ 440531 w 476250"/>
              <a:gd name="connsiteY31" fmla="*/ 873919 h 878681"/>
              <a:gd name="connsiteX32" fmla="*/ 419100 w 476250"/>
              <a:gd name="connsiteY32" fmla="*/ 878681 h 878681"/>
              <a:gd name="connsiteX33" fmla="*/ 397669 w 476250"/>
              <a:gd name="connsiteY33" fmla="*/ 876300 h 878681"/>
              <a:gd name="connsiteX34" fmla="*/ 381000 w 476250"/>
              <a:gd name="connsiteY34" fmla="*/ 873919 h 878681"/>
              <a:gd name="connsiteX35" fmla="*/ 357187 w 476250"/>
              <a:gd name="connsiteY35" fmla="*/ 864394 h 878681"/>
              <a:gd name="connsiteX36" fmla="*/ 335756 w 476250"/>
              <a:gd name="connsiteY36" fmla="*/ 850106 h 878681"/>
              <a:gd name="connsiteX37" fmla="*/ 309562 w 476250"/>
              <a:gd name="connsiteY37" fmla="*/ 828675 h 878681"/>
              <a:gd name="connsiteX38" fmla="*/ 285750 w 476250"/>
              <a:gd name="connsiteY38" fmla="*/ 795338 h 878681"/>
              <a:gd name="connsiteX39" fmla="*/ 266700 w 476250"/>
              <a:gd name="connsiteY39" fmla="*/ 757238 h 878681"/>
              <a:gd name="connsiteX40" fmla="*/ 228600 w 476250"/>
              <a:gd name="connsiteY40" fmla="*/ 652463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6250" h="878681">
                <a:moveTo>
                  <a:pt x="228600" y="652463"/>
                </a:moveTo>
                <a:lnTo>
                  <a:pt x="192881" y="492919"/>
                </a:lnTo>
                <a:lnTo>
                  <a:pt x="161925" y="383381"/>
                </a:lnTo>
                <a:lnTo>
                  <a:pt x="128587" y="290513"/>
                </a:lnTo>
                <a:lnTo>
                  <a:pt x="90487" y="211931"/>
                </a:lnTo>
                <a:lnTo>
                  <a:pt x="59531" y="154781"/>
                </a:lnTo>
                <a:lnTo>
                  <a:pt x="9525" y="78581"/>
                </a:lnTo>
                <a:lnTo>
                  <a:pt x="2381" y="61913"/>
                </a:lnTo>
                <a:lnTo>
                  <a:pt x="0" y="38100"/>
                </a:lnTo>
                <a:lnTo>
                  <a:pt x="4762" y="14288"/>
                </a:lnTo>
                <a:lnTo>
                  <a:pt x="14287" y="4763"/>
                </a:lnTo>
                <a:lnTo>
                  <a:pt x="28575" y="0"/>
                </a:lnTo>
                <a:lnTo>
                  <a:pt x="57150" y="0"/>
                </a:lnTo>
                <a:lnTo>
                  <a:pt x="73819" y="2381"/>
                </a:lnTo>
                <a:lnTo>
                  <a:pt x="90487" y="16669"/>
                </a:lnTo>
                <a:lnTo>
                  <a:pt x="152400" y="88106"/>
                </a:lnTo>
                <a:lnTo>
                  <a:pt x="211931" y="157163"/>
                </a:lnTo>
                <a:lnTo>
                  <a:pt x="283369" y="247650"/>
                </a:lnTo>
                <a:lnTo>
                  <a:pt x="326231" y="300038"/>
                </a:lnTo>
                <a:lnTo>
                  <a:pt x="366712" y="352425"/>
                </a:lnTo>
                <a:lnTo>
                  <a:pt x="397669" y="402431"/>
                </a:lnTo>
                <a:lnTo>
                  <a:pt x="426244" y="459581"/>
                </a:lnTo>
                <a:lnTo>
                  <a:pt x="445294" y="511969"/>
                </a:lnTo>
                <a:lnTo>
                  <a:pt x="459581" y="561975"/>
                </a:lnTo>
                <a:lnTo>
                  <a:pt x="469106" y="611981"/>
                </a:lnTo>
                <a:lnTo>
                  <a:pt x="476250" y="666750"/>
                </a:lnTo>
                <a:lnTo>
                  <a:pt x="476250" y="714375"/>
                </a:lnTo>
                <a:lnTo>
                  <a:pt x="476250" y="764381"/>
                </a:lnTo>
                <a:lnTo>
                  <a:pt x="469106" y="814388"/>
                </a:lnTo>
                <a:lnTo>
                  <a:pt x="459581" y="842963"/>
                </a:lnTo>
                <a:lnTo>
                  <a:pt x="450056" y="864394"/>
                </a:lnTo>
                <a:lnTo>
                  <a:pt x="440531" y="873919"/>
                </a:lnTo>
                <a:lnTo>
                  <a:pt x="419100" y="878681"/>
                </a:lnTo>
                <a:lnTo>
                  <a:pt x="397669" y="876300"/>
                </a:lnTo>
                <a:lnTo>
                  <a:pt x="381000" y="873919"/>
                </a:lnTo>
                <a:lnTo>
                  <a:pt x="357187" y="864394"/>
                </a:lnTo>
                <a:lnTo>
                  <a:pt x="335756" y="850106"/>
                </a:lnTo>
                <a:lnTo>
                  <a:pt x="309562" y="828675"/>
                </a:lnTo>
                <a:lnTo>
                  <a:pt x="285750" y="795338"/>
                </a:lnTo>
                <a:lnTo>
                  <a:pt x="266700" y="757238"/>
                </a:lnTo>
                <a:lnTo>
                  <a:pt x="228600" y="652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0548B7A-EA19-7445-A6DA-5229856D5B9D}"/>
              </a:ext>
            </a:extLst>
          </p:cNvPr>
          <p:cNvSpPr/>
          <p:nvPr/>
        </p:nvSpPr>
        <p:spPr>
          <a:xfrm>
            <a:off x="6215063" y="4979988"/>
            <a:ext cx="985837" cy="971550"/>
          </a:xfrm>
          <a:custGeom>
            <a:avLst/>
            <a:gdLst>
              <a:gd name="connsiteX0" fmla="*/ 512219 w 986088"/>
              <a:gd name="connsiteY0" fmla="*/ 533400 h 971550"/>
              <a:gd name="connsiteX1" fmla="*/ 369344 w 986088"/>
              <a:gd name="connsiteY1" fmla="*/ 378619 h 971550"/>
              <a:gd name="connsiteX2" fmla="*/ 257426 w 986088"/>
              <a:gd name="connsiteY2" fmla="*/ 271462 h 971550"/>
              <a:gd name="connsiteX3" fmla="*/ 155032 w 986088"/>
              <a:gd name="connsiteY3" fmla="*/ 183356 h 971550"/>
              <a:gd name="connsiteX4" fmla="*/ 33588 w 986088"/>
              <a:gd name="connsiteY4" fmla="*/ 92869 h 971550"/>
              <a:gd name="connsiteX5" fmla="*/ 14538 w 986088"/>
              <a:gd name="connsiteY5" fmla="*/ 64294 h 971550"/>
              <a:gd name="connsiteX6" fmla="*/ 5013 w 986088"/>
              <a:gd name="connsiteY6" fmla="*/ 35719 h 971550"/>
              <a:gd name="connsiteX7" fmla="*/ 251 w 986088"/>
              <a:gd name="connsiteY7" fmla="*/ 19050 h 971550"/>
              <a:gd name="connsiteX8" fmla="*/ 2632 w 986088"/>
              <a:gd name="connsiteY8" fmla="*/ 7144 h 971550"/>
              <a:gd name="connsiteX9" fmla="*/ 12157 w 986088"/>
              <a:gd name="connsiteY9" fmla="*/ 0 h 971550"/>
              <a:gd name="connsiteX10" fmla="*/ 31207 w 986088"/>
              <a:gd name="connsiteY10" fmla="*/ 0 h 971550"/>
              <a:gd name="connsiteX11" fmla="*/ 59782 w 986088"/>
              <a:gd name="connsiteY11" fmla="*/ 2381 h 971550"/>
              <a:gd name="connsiteX12" fmla="*/ 131219 w 986088"/>
              <a:gd name="connsiteY12" fmla="*/ 40481 h 971550"/>
              <a:gd name="connsiteX13" fmla="*/ 276476 w 986088"/>
              <a:gd name="connsiteY13" fmla="*/ 116681 h 971550"/>
              <a:gd name="connsiteX14" fmla="*/ 416969 w 986088"/>
              <a:gd name="connsiteY14" fmla="*/ 188119 h 971550"/>
              <a:gd name="connsiteX15" fmla="*/ 559844 w 986088"/>
              <a:gd name="connsiteY15" fmla="*/ 273844 h 971550"/>
              <a:gd name="connsiteX16" fmla="*/ 690813 w 986088"/>
              <a:gd name="connsiteY16" fmla="*/ 352425 h 971550"/>
              <a:gd name="connsiteX17" fmla="*/ 814638 w 986088"/>
              <a:gd name="connsiteY17" fmla="*/ 440531 h 971550"/>
              <a:gd name="connsiteX18" fmla="*/ 855119 w 986088"/>
              <a:gd name="connsiteY18" fmla="*/ 490537 h 971550"/>
              <a:gd name="connsiteX19" fmla="*/ 897982 w 986088"/>
              <a:gd name="connsiteY19" fmla="*/ 554831 h 971550"/>
              <a:gd name="connsiteX20" fmla="*/ 928938 w 986088"/>
              <a:gd name="connsiteY20" fmla="*/ 614362 h 971550"/>
              <a:gd name="connsiteX21" fmla="*/ 955132 w 986088"/>
              <a:gd name="connsiteY21" fmla="*/ 681037 h 971550"/>
              <a:gd name="connsiteX22" fmla="*/ 969419 w 986088"/>
              <a:gd name="connsiteY22" fmla="*/ 733425 h 971550"/>
              <a:gd name="connsiteX23" fmla="*/ 978944 w 986088"/>
              <a:gd name="connsiteY23" fmla="*/ 776287 h 971550"/>
              <a:gd name="connsiteX24" fmla="*/ 986088 w 986088"/>
              <a:gd name="connsiteY24" fmla="*/ 819150 h 971550"/>
              <a:gd name="connsiteX25" fmla="*/ 986088 w 986088"/>
              <a:gd name="connsiteY25" fmla="*/ 864394 h 971550"/>
              <a:gd name="connsiteX26" fmla="*/ 983707 w 986088"/>
              <a:gd name="connsiteY26" fmla="*/ 904875 h 971550"/>
              <a:gd name="connsiteX27" fmla="*/ 971801 w 986088"/>
              <a:gd name="connsiteY27" fmla="*/ 942975 h 971550"/>
              <a:gd name="connsiteX28" fmla="*/ 950369 w 986088"/>
              <a:gd name="connsiteY28" fmla="*/ 966787 h 971550"/>
              <a:gd name="connsiteX29" fmla="*/ 931319 w 986088"/>
              <a:gd name="connsiteY29" fmla="*/ 971550 h 971550"/>
              <a:gd name="connsiteX30" fmla="*/ 900363 w 986088"/>
              <a:gd name="connsiteY30" fmla="*/ 966787 h 971550"/>
              <a:gd name="connsiteX31" fmla="*/ 862263 w 986088"/>
              <a:gd name="connsiteY31" fmla="*/ 950119 h 971550"/>
              <a:gd name="connsiteX32" fmla="*/ 814638 w 986088"/>
              <a:gd name="connsiteY32" fmla="*/ 916781 h 971550"/>
              <a:gd name="connsiteX33" fmla="*/ 774157 w 986088"/>
              <a:gd name="connsiteY33" fmla="*/ 873919 h 971550"/>
              <a:gd name="connsiteX34" fmla="*/ 726532 w 986088"/>
              <a:gd name="connsiteY34" fmla="*/ 802481 h 971550"/>
              <a:gd name="connsiteX35" fmla="*/ 650332 w 986088"/>
              <a:gd name="connsiteY35" fmla="*/ 702469 h 971550"/>
              <a:gd name="connsiteX36" fmla="*/ 512219 w 986088"/>
              <a:gd name="connsiteY36" fmla="*/ 53340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86088" h="971550">
                <a:moveTo>
                  <a:pt x="512219" y="533400"/>
                </a:moveTo>
                <a:lnTo>
                  <a:pt x="369344" y="378619"/>
                </a:lnTo>
                <a:lnTo>
                  <a:pt x="257426" y="271462"/>
                </a:lnTo>
                <a:lnTo>
                  <a:pt x="155032" y="183356"/>
                </a:lnTo>
                <a:lnTo>
                  <a:pt x="33588" y="92869"/>
                </a:lnTo>
                <a:lnTo>
                  <a:pt x="14538" y="64294"/>
                </a:lnTo>
                <a:cubicBezTo>
                  <a:pt x="4742" y="37354"/>
                  <a:pt x="5013" y="47391"/>
                  <a:pt x="5013" y="35719"/>
                </a:cubicBezTo>
                <a:cubicBezTo>
                  <a:pt x="0" y="20678"/>
                  <a:pt x="251" y="26451"/>
                  <a:pt x="251" y="19050"/>
                </a:cubicBezTo>
                <a:lnTo>
                  <a:pt x="2632" y="7144"/>
                </a:lnTo>
                <a:lnTo>
                  <a:pt x="12157" y="0"/>
                </a:lnTo>
                <a:lnTo>
                  <a:pt x="31207" y="0"/>
                </a:lnTo>
                <a:lnTo>
                  <a:pt x="59782" y="2381"/>
                </a:lnTo>
                <a:lnTo>
                  <a:pt x="131219" y="40481"/>
                </a:lnTo>
                <a:lnTo>
                  <a:pt x="276476" y="116681"/>
                </a:lnTo>
                <a:lnTo>
                  <a:pt x="416969" y="188119"/>
                </a:lnTo>
                <a:lnTo>
                  <a:pt x="559844" y="273844"/>
                </a:lnTo>
                <a:lnTo>
                  <a:pt x="690813" y="352425"/>
                </a:lnTo>
                <a:lnTo>
                  <a:pt x="814638" y="440531"/>
                </a:lnTo>
                <a:lnTo>
                  <a:pt x="855119" y="490537"/>
                </a:lnTo>
                <a:lnTo>
                  <a:pt x="897982" y="554831"/>
                </a:lnTo>
                <a:lnTo>
                  <a:pt x="928938" y="614362"/>
                </a:lnTo>
                <a:lnTo>
                  <a:pt x="955132" y="681037"/>
                </a:lnTo>
                <a:lnTo>
                  <a:pt x="969419" y="733425"/>
                </a:lnTo>
                <a:lnTo>
                  <a:pt x="978944" y="776287"/>
                </a:lnTo>
                <a:lnTo>
                  <a:pt x="986088" y="819150"/>
                </a:lnTo>
                <a:lnTo>
                  <a:pt x="986088" y="864394"/>
                </a:lnTo>
                <a:lnTo>
                  <a:pt x="983707" y="904875"/>
                </a:lnTo>
                <a:lnTo>
                  <a:pt x="971801" y="942975"/>
                </a:lnTo>
                <a:lnTo>
                  <a:pt x="950369" y="966787"/>
                </a:lnTo>
                <a:lnTo>
                  <a:pt x="931319" y="971550"/>
                </a:lnTo>
                <a:lnTo>
                  <a:pt x="900363" y="966787"/>
                </a:lnTo>
                <a:lnTo>
                  <a:pt x="862263" y="950119"/>
                </a:lnTo>
                <a:lnTo>
                  <a:pt x="814638" y="916781"/>
                </a:lnTo>
                <a:lnTo>
                  <a:pt x="774157" y="873919"/>
                </a:lnTo>
                <a:lnTo>
                  <a:pt x="726532" y="802481"/>
                </a:lnTo>
                <a:lnTo>
                  <a:pt x="650332" y="702469"/>
                </a:lnTo>
                <a:lnTo>
                  <a:pt x="512219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83380A3-E448-244F-B478-64C7893FC73F}"/>
              </a:ext>
            </a:extLst>
          </p:cNvPr>
          <p:cNvSpPr/>
          <p:nvPr/>
        </p:nvSpPr>
        <p:spPr>
          <a:xfrm rot="16200000">
            <a:off x="1215232" y="3005931"/>
            <a:ext cx="3111500" cy="788987"/>
          </a:xfrm>
          <a:custGeom>
            <a:avLst/>
            <a:gdLst>
              <a:gd name="connsiteX0" fmla="*/ 1738648 w 3111536"/>
              <a:gd name="connsiteY0" fmla="*/ 708338 h 788187"/>
              <a:gd name="connsiteX1" fmla="*/ 1478494 w 3111536"/>
              <a:gd name="connsiteY1" fmla="*/ 659398 h 788187"/>
              <a:gd name="connsiteX2" fmla="*/ 1267281 w 3111536"/>
              <a:gd name="connsiteY2" fmla="*/ 610459 h 788187"/>
              <a:gd name="connsiteX3" fmla="*/ 1068946 w 3111536"/>
              <a:gd name="connsiteY3" fmla="*/ 556367 h 788187"/>
              <a:gd name="connsiteX4" fmla="*/ 842278 w 3111536"/>
              <a:gd name="connsiteY4" fmla="*/ 481670 h 788187"/>
              <a:gd name="connsiteX5" fmla="*/ 680004 w 3111536"/>
              <a:gd name="connsiteY5" fmla="*/ 419851 h 788187"/>
              <a:gd name="connsiteX6" fmla="*/ 543488 w 3111536"/>
              <a:gd name="connsiteY6" fmla="*/ 363184 h 788187"/>
              <a:gd name="connsiteX7" fmla="*/ 388942 w 3111536"/>
              <a:gd name="connsiteY7" fmla="*/ 291062 h 788187"/>
              <a:gd name="connsiteX8" fmla="*/ 213789 w 3111536"/>
              <a:gd name="connsiteY8" fmla="*/ 198335 h 788187"/>
              <a:gd name="connsiteX9" fmla="*/ 79849 w 3111536"/>
              <a:gd name="connsiteY9" fmla="*/ 115910 h 788187"/>
              <a:gd name="connsiteX10" fmla="*/ 41212 w 3111536"/>
              <a:gd name="connsiteY10" fmla="*/ 90152 h 788187"/>
              <a:gd name="connsiteX11" fmla="*/ 7727 w 3111536"/>
              <a:gd name="connsiteY11" fmla="*/ 48940 h 788187"/>
              <a:gd name="connsiteX12" fmla="*/ 0 w 3111536"/>
              <a:gd name="connsiteY12" fmla="*/ 25758 h 788187"/>
              <a:gd name="connsiteX13" fmla="*/ 2576 w 3111536"/>
              <a:gd name="connsiteY13" fmla="*/ 10303 h 788187"/>
              <a:gd name="connsiteX14" fmla="*/ 15454 w 3111536"/>
              <a:gd name="connsiteY14" fmla="*/ 0 h 788187"/>
              <a:gd name="connsiteX15" fmla="*/ 36061 w 3111536"/>
              <a:gd name="connsiteY15" fmla="*/ 2576 h 788187"/>
              <a:gd name="connsiteX16" fmla="*/ 162274 w 3111536"/>
              <a:gd name="connsiteY16" fmla="*/ 66970 h 788187"/>
              <a:gd name="connsiteX17" fmla="*/ 314244 w 3111536"/>
              <a:gd name="connsiteY17" fmla="*/ 139092 h 788187"/>
              <a:gd name="connsiteX18" fmla="*/ 486821 w 3111536"/>
              <a:gd name="connsiteY18" fmla="*/ 213789 h 788187"/>
              <a:gd name="connsiteX19" fmla="*/ 664550 w 3111536"/>
              <a:gd name="connsiteY19" fmla="*/ 278184 h 788187"/>
              <a:gd name="connsiteX20" fmla="*/ 793338 w 3111536"/>
              <a:gd name="connsiteY20" fmla="*/ 321972 h 788187"/>
              <a:gd name="connsiteX21" fmla="*/ 937582 w 3111536"/>
              <a:gd name="connsiteY21" fmla="*/ 363184 h 788187"/>
              <a:gd name="connsiteX22" fmla="*/ 1074098 w 3111536"/>
              <a:gd name="connsiteY22" fmla="*/ 399245 h 788187"/>
              <a:gd name="connsiteX23" fmla="*/ 1215765 w 3111536"/>
              <a:gd name="connsiteY23" fmla="*/ 427579 h 788187"/>
              <a:gd name="connsiteX24" fmla="*/ 1429555 w 3111536"/>
              <a:gd name="connsiteY24" fmla="*/ 463639 h 788187"/>
              <a:gd name="connsiteX25" fmla="*/ 1615010 w 3111536"/>
              <a:gd name="connsiteY25" fmla="*/ 494549 h 788187"/>
              <a:gd name="connsiteX26" fmla="*/ 1800466 w 3111536"/>
              <a:gd name="connsiteY26" fmla="*/ 520306 h 788187"/>
              <a:gd name="connsiteX27" fmla="*/ 2001377 w 3111536"/>
              <a:gd name="connsiteY27" fmla="*/ 538337 h 788187"/>
              <a:gd name="connsiteX28" fmla="*/ 2284712 w 3111536"/>
              <a:gd name="connsiteY28" fmla="*/ 551216 h 788187"/>
              <a:gd name="connsiteX29" fmla="*/ 2629866 w 3111536"/>
              <a:gd name="connsiteY29" fmla="*/ 546064 h 788187"/>
              <a:gd name="connsiteX30" fmla="*/ 2786988 w 3111536"/>
              <a:gd name="connsiteY30" fmla="*/ 540913 h 788187"/>
              <a:gd name="connsiteX31" fmla="*/ 2828200 w 3111536"/>
              <a:gd name="connsiteY31" fmla="*/ 530610 h 788187"/>
              <a:gd name="connsiteX32" fmla="*/ 2895170 w 3111536"/>
              <a:gd name="connsiteY32" fmla="*/ 510003 h 788187"/>
              <a:gd name="connsiteX33" fmla="*/ 2962141 w 3111536"/>
              <a:gd name="connsiteY33" fmla="*/ 476518 h 788187"/>
              <a:gd name="connsiteX34" fmla="*/ 3029111 w 3111536"/>
              <a:gd name="connsiteY34" fmla="*/ 435306 h 788187"/>
              <a:gd name="connsiteX35" fmla="*/ 3070323 w 3111536"/>
              <a:gd name="connsiteY35" fmla="*/ 414700 h 788187"/>
              <a:gd name="connsiteX36" fmla="*/ 3090929 w 3111536"/>
              <a:gd name="connsiteY36" fmla="*/ 409548 h 788187"/>
              <a:gd name="connsiteX37" fmla="*/ 3103808 w 3111536"/>
              <a:gd name="connsiteY37" fmla="*/ 409548 h 788187"/>
              <a:gd name="connsiteX38" fmla="*/ 3111536 w 3111536"/>
              <a:gd name="connsiteY38" fmla="*/ 417275 h 788187"/>
              <a:gd name="connsiteX39" fmla="*/ 3101232 w 3111536"/>
              <a:gd name="connsiteY39" fmla="*/ 450761 h 788187"/>
              <a:gd name="connsiteX40" fmla="*/ 3060020 w 3111536"/>
              <a:gd name="connsiteY40" fmla="*/ 520306 h 788187"/>
              <a:gd name="connsiteX41" fmla="*/ 3000777 w 3111536"/>
              <a:gd name="connsiteY41" fmla="*/ 641368 h 788187"/>
              <a:gd name="connsiteX42" fmla="*/ 2949262 w 3111536"/>
              <a:gd name="connsiteY42" fmla="*/ 788187 h 788187"/>
              <a:gd name="connsiteX43" fmla="*/ 2802443 w 3111536"/>
              <a:gd name="connsiteY43" fmla="*/ 777884 h 788187"/>
              <a:gd name="connsiteX44" fmla="*/ 2578350 w 3111536"/>
              <a:gd name="connsiteY44" fmla="*/ 780460 h 788187"/>
              <a:gd name="connsiteX45" fmla="*/ 2372288 w 3111536"/>
              <a:gd name="connsiteY45" fmla="*/ 770157 h 788187"/>
              <a:gd name="connsiteX46" fmla="*/ 2222893 w 3111536"/>
              <a:gd name="connsiteY46" fmla="*/ 759853 h 788187"/>
              <a:gd name="connsiteX47" fmla="*/ 2114711 w 3111536"/>
              <a:gd name="connsiteY47" fmla="*/ 759853 h 788187"/>
              <a:gd name="connsiteX48" fmla="*/ 1975619 w 3111536"/>
              <a:gd name="connsiteY48" fmla="*/ 744399 h 788187"/>
              <a:gd name="connsiteX49" fmla="*/ 1738648 w 3111536"/>
              <a:gd name="connsiteY49" fmla="*/ 708338 h 7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111536" h="788187">
                <a:moveTo>
                  <a:pt x="1738648" y="708338"/>
                </a:moveTo>
                <a:lnTo>
                  <a:pt x="1478494" y="659398"/>
                </a:lnTo>
                <a:lnTo>
                  <a:pt x="1267281" y="610459"/>
                </a:lnTo>
                <a:lnTo>
                  <a:pt x="1068946" y="556367"/>
                </a:lnTo>
                <a:lnTo>
                  <a:pt x="842278" y="481670"/>
                </a:lnTo>
                <a:lnTo>
                  <a:pt x="680004" y="419851"/>
                </a:lnTo>
                <a:lnTo>
                  <a:pt x="543488" y="363184"/>
                </a:lnTo>
                <a:lnTo>
                  <a:pt x="388942" y="291062"/>
                </a:lnTo>
                <a:lnTo>
                  <a:pt x="213789" y="198335"/>
                </a:lnTo>
                <a:lnTo>
                  <a:pt x="79849" y="115910"/>
                </a:lnTo>
                <a:lnTo>
                  <a:pt x="41212" y="90152"/>
                </a:lnTo>
                <a:lnTo>
                  <a:pt x="7727" y="48940"/>
                </a:lnTo>
                <a:lnTo>
                  <a:pt x="0" y="25758"/>
                </a:lnTo>
                <a:lnTo>
                  <a:pt x="2576" y="10303"/>
                </a:lnTo>
                <a:lnTo>
                  <a:pt x="15454" y="0"/>
                </a:lnTo>
                <a:lnTo>
                  <a:pt x="36061" y="2576"/>
                </a:lnTo>
                <a:lnTo>
                  <a:pt x="162274" y="66970"/>
                </a:lnTo>
                <a:lnTo>
                  <a:pt x="314244" y="139092"/>
                </a:lnTo>
                <a:lnTo>
                  <a:pt x="486821" y="213789"/>
                </a:lnTo>
                <a:lnTo>
                  <a:pt x="664550" y="278184"/>
                </a:lnTo>
                <a:lnTo>
                  <a:pt x="793338" y="321972"/>
                </a:lnTo>
                <a:lnTo>
                  <a:pt x="937582" y="363184"/>
                </a:lnTo>
                <a:lnTo>
                  <a:pt x="1074098" y="399245"/>
                </a:lnTo>
                <a:lnTo>
                  <a:pt x="1215765" y="427579"/>
                </a:lnTo>
                <a:lnTo>
                  <a:pt x="1429555" y="463639"/>
                </a:lnTo>
                <a:lnTo>
                  <a:pt x="1615010" y="494549"/>
                </a:lnTo>
                <a:lnTo>
                  <a:pt x="1800466" y="520306"/>
                </a:lnTo>
                <a:lnTo>
                  <a:pt x="2001377" y="538337"/>
                </a:lnTo>
                <a:lnTo>
                  <a:pt x="2284712" y="551216"/>
                </a:lnTo>
                <a:lnTo>
                  <a:pt x="2629866" y="546064"/>
                </a:lnTo>
                <a:lnTo>
                  <a:pt x="2786988" y="540913"/>
                </a:lnTo>
                <a:lnTo>
                  <a:pt x="2828200" y="530610"/>
                </a:lnTo>
                <a:lnTo>
                  <a:pt x="2895170" y="510003"/>
                </a:lnTo>
                <a:lnTo>
                  <a:pt x="2962141" y="476518"/>
                </a:lnTo>
                <a:lnTo>
                  <a:pt x="3029111" y="435306"/>
                </a:lnTo>
                <a:lnTo>
                  <a:pt x="3070323" y="414700"/>
                </a:lnTo>
                <a:lnTo>
                  <a:pt x="3090929" y="409548"/>
                </a:lnTo>
                <a:lnTo>
                  <a:pt x="3103808" y="409548"/>
                </a:lnTo>
                <a:lnTo>
                  <a:pt x="3111536" y="417275"/>
                </a:lnTo>
                <a:lnTo>
                  <a:pt x="3101232" y="450761"/>
                </a:lnTo>
                <a:lnTo>
                  <a:pt x="3060020" y="520306"/>
                </a:lnTo>
                <a:lnTo>
                  <a:pt x="3000777" y="641368"/>
                </a:lnTo>
                <a:lnTo>
                  <a:pt x="2949262" y="788187"/>
                </a:lnTo>
                <a:lnTo>
                  <a:pt x="2802443" y="777884"/>
                </a:lnTo>
                <a:lnTo>
                  <a:pt x="2578350" y="780460"/>
                </a:lnTo>
                <a:lnTo>
                  <a:pt x="2372288" y="770157"/>
                </a:lnTo>
                <a:lnTo>
                  <a:pt x="2222893" y="759853"/>
                </a:lnTo>
                <a:lnTo>
                  <a:pt x="2114711" y="759853"/>
                </a:lnTo>
                <a:lnTo>
                  <a:pt x="1975619" y="744399"/>
                </a:lnTo>
                <a:lnTo>
                  <a:pt x="1738648" y="708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A7FBBD-B45A-444B-BB52-CF7F8794C1DC}"/>
              </a:ext>
            </a:extLst>
          </p:cNvPr>
          <p:cNvSpPr/>
          <p:nvPr/>
        </p:nvSpPr>
        <p:spPr>
          <a:xfrm>
            <a:off x="3671888" y="2011363"/>
            <a:ext cx="503237" cy="806450"/>
          </a:xfrm>
          <a:custGeom>
            <a:avLst/>
            <a:gdLst>
              <a:gd name="connsiteX0" fmla="*/ 169068 w 502443"/>
              <a:gd name="connsiteY0" fmla="*/ 531019 h 804863"/>
              <a:gd name="connsiteX1" fmla="*/ 180975 w 502443"/>
              <a:gd name="connsiteY1" fmla="*/ 383382 h 804863"/>
              <a:gd name="connsiteX2" fmla="*/ 178593 w 502443"/>
              <a:gd name="connsiteY2" fmla="*/ 311944 h 804863"/>
              <a:gd name="connsiteX3" fmla="*/ 169068 w 502443"/>
              <a:gd name="connsiteY3" fmla="*/ 252413 h 804863"/>
              <a:gd name="connsiteX4" fmla="*/ 154781 w 502443"/>
              <a:gd name="connsiteY4" fmla="*/ 204788 h 804863"/>
              <a:gd name="connsiteX5" fmla="*/ 138112 w 502443"/>
              <a:gd name="connsiteY5" fmla="*/ 171450 h 804863"/>
              <a:gd name="connsiteX6" fmla="*/ 119062 w 502443"/>
              <a:gd name="connsiteY6" fmla="*/ 138113 h 804863"/>
              <a:gd name="connsiteX7" fmla="*/ 102393 w 502443"/>
              <a:gd name="connsiteY7" fmla="*/ 121444 h 804863"/>
              <a:gd name="connsiteX8" fmla="*/ 0 w 502443"/>
              <a:gd name="connsiteY8" fmla="*/ 38100 h 804863"/>
              <a:gd name="connsiteX9" fmla="*/ 109537 w 502443"/>
              <a:gd name="connsiteY9" fmla="*/ 0 h 804863"/>
              <a:gd name="connsiteX10" fmla="*/ 259556 w 502443"/>
              <a:gd name="connsiteY10" fmla="*/ 83344 h 804863"/>
              <a:gd name="connsiteX11" fmla="*/ 347662 w 502443"/>
              <a:gd name="connsiteY11" fmla="*/ 128588 h 804863"/>
              <a:gd name="connsiteX12" fmla="*/ 419100 w 502443"/>
              <a:gd name="connsiteY12" fmla="*/ 161925 h 804863"/>
              <a:gd name="connsiteX13" fmla="*/ 452437 w 502443"/>
              <a:gd name="connsiteY13" fmla="*/ 180975 h 804863"/>
              <a:gd name="connsiteX14" fmla="*/ 478631 w 502443"/>
              <a:gd name="connsiteY14" fmla="*/ 204788 h 804863"/>
              <a:gd name="connsiteX15" fmla="*/ 492918 w 502443"/>
              <a:gd name="connsiteY15" fmla="*/ 226219 h 804863"/>
              <a:gd name="connsiteX16" fmla="*/ 500062 w 502443"/>
              <a:gd name="connsiteY16" fmla="*/ 242888 h 804863"/>
              <a:gd name="connsiteX17" fmla="*/ 502443 w 502443"/>
              <a:gd name="connsiteY17" fmla="*/ 266700 h 804863"/>
              <a:gd name="connsiteX18" fmla="*/ 497681 w 502443"/>
              <a:gd name="connsiteY18" fmla="*/ 295275 h 804863"/>
              <a:gd name="connsiteX19" fmla="*/ 478631 w 502443"/>
              <a:gd name="connsiteY19" fmla="*/ 328613 h 804863"/>
              <a:gd name="connsiteX20" fmla="*/ 440531 w 502443"/>
              <a:gd name="connsiteY20" fmla="*/ 373857 h 804863"/>
              <a:gd name="connsiteX21" fmla="*/ 416718 w 502443"/>
              <a:gd name="connsiteY21" fmla="*/ 402432 h 804863"/>
              <a:gd name="connsiteX22" fmla="*/ 397668 w 502443"/>
              <a:gd name="connsiteY22" fmla="*/ 435769 h 804863"/>
              <a:gd name="connsiteX23" fmla="*/ 361950 w 502443"/>
              <a:gd name="connsiteY23" fmla="*/ 526257 h 804863"/>
              <a:gd name="connsiteX24" fmla="*/ 340518 w 502443"/>
              <a:gd name="connsiteY24" fmla="*/ 604838 h 804863"/>
              <a:gd name="connsiteX25" fmla="*/ 309562 w 502443"/>
              <a:gd name="connsiteY25" fmla="*/ 785813 h 804863"/>
              <a:gd name="connsiteX26" fmla="*/ 154781 w 502443"/>
              <a:gd name="connsiteY26" fmla="*/ 804863 h 804863"/>
              <a:gd name="connsiteX27" fmla="*/ 169068 w 502443"/>
              <a:gd name="connsiteY27" fmla="*/ 531019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2443" h="804863">
                <a:moveTo>
                  <a:pt x="169068" y="531019"/>
                </a:moveTo>
                <a:lnTo>
                  <a:pt x="180975" y="383382"/>
                </a:lnTo>
                <a:lnTo>
                  <a:pt x="178593" y="311944"/>
                </a:lnTo>
                <a:lnTo>
                  <a:pt x="169068" y="252413"/>
                </a:lnTo>
                <a:lnTo>
                  <a:pt x="154781" y="204788"/>
                </a:lnTo>
                <a:lnTo>
                  <a:pt x="138112" y="171450"/>
                </a:lnTo>
                <a:lnTo>
                  <a:pt x="119062" y="138113"/>
                </a:lnTo>
                <a:lnTo>
                  <a:pt x="102393" y="121444"/>
                </a:lnTo>
                <a:lnTo>
                  <a:pt x="0" y="38100"/>
                </a:lnTo>
                <a:lnTo>
                  <a:pt x="109537" y="0"/>
                </a:lnTo>
                <a:lnTo>
                  <a:pt x="259556" y="83344"/>
                </a:lnTo>
                <a:lnTo>
                  <a:pt x="347662" y="128588"/>
                </a:lnTo>
                <a:lnTo>
                  <a:pt x="419100" y="161925"/>
                </a:lnTo>
                <a:lnTo>
                  <a:pt x="452437" y="180975"/>
                </a:lnTo>
                <a:lnTo>
                  <a:pt x="478631" y="204788"/>
                </a:lnTo>
                <a:lnTo>
                  <a:pt x="492918" y="226219"/>
                </a:lnTo>
                <a:lnTo>
                  <a:pt x="500062" y="242888"/>
                </a:lnTo>
                <a:lnTo>
                  <a:pt x="502443" y="266700"/>
                </a:lnTo>
                <a:lnTo>
                  <a:pt x="497681" y="295275"/>
                </a:lnTo>
                <a:lnTo>
                  <a:pt x="478631" y="328613"/>
                </a:lnTo>
                <a:lnTo>
                  <a:pt x="440531" y="373857"/>
                </a:lnTo>
                <a:lnTo>
                  <a:pt x="416718" y="402432"/>
                </a:lnTo>
                <a:lnTo>
                  <a:pt x="397668" y="435769"/>
                </a:lnTo>
                <a:lnTo>
                  <a:pt x="361950" y="526257"/>
                </a:lnTo>
                <a:lnTo>
                  <a:pt x="340518" y="604838"/>
                </a:lnTo>
                <a:lnTo>
                  <a:pt x="309562" y="785813"/>
                </a:lnTo>
                <a:lnTo>
                  <a:pt x="154781" y="804863"/>
                </a:lnTo>
                <a:lnTo>
                  <a:pt x="169068" y="531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EF626EF-DC7A-5946-8261-9837B5993A6B}"/>
              </a:ext>
            </a:extLst>
          </p:cNvPr>
          <p:cNvSpPr/>
          <p:nvPr/>
        </p:nvSpPr>
        <p:spPr>
          <a:xfrm>
            <a:off x="3070225" y="2714625"/>
            <a:ext cx="511175" cy="1522413"/>
          </a:xfrm>
          <a:custGeom>
            <a:avLst/>
            <a:gdLst>
              <a:gd name="connsiteX0" fmla="*/ 254794 w 511969"/>
              <a:gd name="connsiteY0" fmla="*/ 881063 h 1521619"/>
              <a:gd name="connsiteX1" fmla="*/ 216694 w 511969"/>
              <a:gd name="connsiteY1" fmla="*/ 483394 h 1521619"/>
              <a:gd name="connsiteX2" fmla="*/ 197644 w 511969"/>
              <a:gd name="connsiteY2" fmla="*/ 273844 h 1521619"/>
              <a:gd name="connsiteX3" fmla="*/ 192882 w 511969"/>
              <a:gd name="connsiteY3" fmla="*/ 235744 h 1521619"/>
              <a:gd name="connsiteX4" fmla="*/ 183357 w 511969"/>
              <a:gd name="connsiteY4" fmla="*/ 209550 h 1521619"/>
              <a:gd name="connsiteX5" fmla="*/ 173832 w 511969"/>
              <a:gd name="connsiteY5" fmla="*/ 188119 h 1521619"/>
              <a:gd name="connsiteX6" fmla="*/ 161925 w 511969"/>
              <a:gd name="connsiteY6" fmla="*/ 171450 h 1521619"/>
              <a:gd name="connsiteX7" fmla="*/ 138113 w 511969"/>
              <a:gd name="connsiteY7" fmla="*/ 152400 h 1521619"/>
              <a:gd name="connsiteX8" fmla="*/ 121444 w 511969"/>
              <a:gd name="connsiteY8" fmla="*/ 140494 h 1521619"/>
              <a:gd name="connsiteX9" fmla="*/ 97632 w 511969"/>
              <a:gd name="connsiteY9" fmla="*/ 126206 h 1521619"/>
              <a:gd name="connsiteX10" fmla="*/ 0 w 511969"/>
              <a:gd name="connsiteY10" fmla="*/ 95250 h 1521619"/>
              <a:gd name="connsiteX11" fmla="*/ 4763 w 511969"/>
              <a:gd name="connsiteY11" fmla="*/ 0 h 1521619"/>
              <a:gd name="connsiteX12" fmla="*/ 147638 w 511969"/>
              <a:gd name="connsiteY12" fmla="*/ 45244 h 1521619"/>
              <a:gd name="connsiteX13" fmla="*/ 333375 w 511969"/>
              <a:gd name="connsiteY13" fmla="*/ 88106 h 1521619"/>
              <a:gd name="connsiteX14" fmla="*/ 383382 w 511969"/>
              <a:gd name="connsiteY14" fmla="*/ 257175 h 1521619"/>
              <a:gd name="connsiteX15" fmla="*/ 426244 w 511969"/>
              <a:gd name="connsiteY15" fmla="*/ 621506 h 1521619"/>
              <a:gd name="connsiteX16" fmla="*/ 447675 w 511969"/>
              <a:gd name="connsiteY16" fmla="*/ 828675 h 1521619"/>
              <a:gd name="connsiteX17" fmla="*/ 497682 w 511969"/>
              <a:gd name="connsiteY17" fmla="*/ 1159669 h 1521619"/>
              <a:gd name="connsiteX18" fmla="*/ 511969 w 511969"/>
              <a:gd name="connsiteY18" fmla="*/ 1326356 h 1521619"/>
              <a:gd name="connsiteX19" fmla="*/ 511969 w 511969"/>
              <a:gd name="connsiteY19" fmla="*/ 1466850 h 1521619"/>
              <a:gd name="connsiteX20" fmla="*/ 502444 w 511969"/>
              <a:gd name="connsiteY20" fmla="*/ 1500188 h 1521619"/>
              <a:gd name="connsiteX21" fmla="*/ 490538 w 511969"/>
              <a:gd name="connsiteY21" fmla="*/ 1514475 h 1521619"/>
              <a:gd name="connsiteX22" fmla="*/ 478632 w 511969"/>
              <a:gd name="connsiteY22" fmla="*/ 1521619 h 1521619"/>
              <a:gd name="connsiteX23" fmla="*/ 464344 w 511969"/>
              <a:gd name="connsiteY23" fmla="*/ 1521619 h 1521619"/>
              <a:gd name="connsiteX24" fmla="*/ 433388 w 511969"/>
              <a:gd name="connsiteY24" fmla="*/ 1512094 h 1521619"/>
              <a:gd name="connsiteX25" fmla="*/ 404813 w 511969"/>
              <a:gd name="connsiteY25" fmla="*/ 1495425 h 1521619"/>
              <a:gd name="connsiteX26" fmla="*/ 373857 w 511969"/>
              <a:gd name="connsiteY26" fmla="*/ 1469231 h 1521619"/>
              <a:gd name="connsiteX27" fmla="*/ 350044 w 511969"/>
              <a:gd name="connsiteY27" fmla="*/ 1435894 h 1521619"/>
              <a:gd name="connsiteX28" fmla="*/ 323850 w 511969"/>
              <a:gd name="connsiteY28" fmla="*/ 1366838 h 1521619"/>
              <a:gd name="connsiteX29" fmla="*/ 304800 w 511969"/>
              <a:gd name="connsiteY29" fmla="*/ 1302544 h 1521619"/>
              <a:gd name="connsiteX30" fmla="*/ 290513 w 511969"/>
              <a:gd name="connsiteY30" fmla="*/ 1226344 h 1521619"/>
              <a:gd name="connsiteX31" fmla="*/ 285750 w 511969"/>
              <a:gd name="connsiteY31" fmla="*/ 1150144 h 1521619"/>
              <a:gd name="connsiteX32" fmla="*/ 254794 w 511969"/>
              <a:gd name="connsiteY32" fmla="*/ 881063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11969" h="1521619">
                <a:moveTo>
                  <a:pt x="254794" y="881063"/>
                </a:moveTo>
                <a:lnTo>
                  <a:pt x="216694" y="483394"/>
                </a:lnTo>
                <a:lnTo>
                  <a:pt x="197644" y="273844"/>
                </a:lnTo>
                <a:lnTo>
                  <a:pt x="192882" y="235744"/>
                </a:lnTo>
                <a:lnTo>
                  <a:pt x="183357" y="209550"/>
                </a:lnTo>
                <a:lnTo>
                  <a:pt x="173832" y="188119"/>
                </a:lnTo>
                <a:lnTo>
                  <a:pt x="161925" y="171450"/>
                </a:lnTo>
                <a:lnTo>
                  <a:pt x="138113" y="152400"/>
                </a:lnTo>
                <a:lnTo>
                  <a:pt x="121444" y="140494"/>
                </a:lnTo>
                <a:lnTo>
                  <a:pt x="97632" y="126206"/>
                </a:lnTo>
                <a:lnTo>
                  <a:pt x="0" y="95250"/>
                </a:lnTo>
                <a:lnTo>
                  <a:pt x="4763" y="0"/>
                </a:lnTo>
                <a:lnTo>
                  <a:pt x="147638" y="45244"/>
                </a:lnTo>
                <a:lnTo>
                  <a:pt x="333375" y="88106"/>
                </a:lnTo>
                <a:lnTo>
                  <a:pt x="383382" y="257175"/>
                </a:lnTo>
                <a:lnTo>
                  <a:pt x="426244" y="621506"/>
                </a:lnTo>
                <a:lnTo>
                  <a:pt x="447675" y="828675"/>
                </a:lnTo>
                <a:lnTo>
                  <a:pt x="497682" y="1159669"/>
                </a:lnTo>
                <a:lnTo>
                  <a:pt x="511969" y="1326356"/>
                </a:lnTo>
                <a:lnTo>
                  <a:pt x="511969" y="1466850"/>
                </a:lnTo>
                <a:lnTo>
                  <a:pt x="502444" y="1500188"/>
                </a:lnTo>
                <a:lnTo>
                  <a:pt x="490538" y="1514475"/>
                </a:lnTo>
                <a:lnTo>
                  <a:pt x="478632" y="1521619"/>
                </a:lnTo>
                <a:lnTo>
                  <a:pt x="464344" y="1521619"/>
                </a:lnTo>
                <a:lnTo>
                  <a:pt x="433388" y="1512094"/>
                </a:lnTo>
                <a:lnTo>
                  <a:pt x="404813" y="1495425"/>
                </a:lnTo>
                <a:lnTo>
                  <a:pt x="373857" y="1469231"/>
                </a:lnTo>
                <a:lnTo>
                  <a:pt x="350044" y="1435894"/>
                </a:lnTo>
                <a:lnTo>
                  <a:pt x="323850" y="1366838"/>
                </a:lnTo>
                <a:lnTo>
                  <a:pt x="304800" y="1302544"/>
                </a:lnTo>
                <a:lnTo>
                  <a:pt x="290513" y="1226344"/>
                </a:lnTo>
                <a:lnTo>
                  <a:pt x="285750" y="1150144"/>
                </a:lnTo>
                <a:lnTo>
                  <a:pt x="254794" y="881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FEDB9F8-2E68-3B40-A125-C8865A3233D4}"/>
              </a:ext>
            </a:extLst>
          </p:cNvPr>
          <p:cNvSpPr/>
          <p:nvPr/>
        </p:nvSpPr>
        <p:spPr>
          <a:xfrm>
            <a:off x="3327400" y="2608263"/>
            <a:ext cx="1568450" cy="1401762"/>
          </a:xfrm>
          <a:custGeom>
            <a:avLst/>
            <a:gdLst>
              <a:gd name="connsiteX0" fmla="*/ 666750 w 1569244"/>
              <a:gd name="connsiteY0" fmla="*/ 271462 h 1402556"/>
              <a:gd name="connsiteX1" fmla="*/ 66675 w 1569244"/>
              <a:gd name="connsiteY1" fmla="*/ 361950 h 1402556"/>
              <a:gd name="connsiteX2" fmla="*/ 0 w 1569244"/>
              <a:gd name="connsiteY2" fmla="*/ 197644 h 1402556"/>
              <a:gd name="connsiteX3" fmla="*/ 80963 w 1569244"/>
              <a:gd name="connsiteY3" fmla="*/ 192881 h 1402556"/>
              <a:gd name="connsiteX4" fmla="*/ 280988 w 1569244"/>
              <a:gd name="connsiteY4" fmla="*/ 173831 h 1402556"/>
              <a:gd name="connsiteX5" fmla="*/ 504825 w 1569244"/>
              <a:gd name="connsiteY5" fmla="*/ 152400 h 1402556"/>
              <a:gd name="connsiteX6" fmla="*/ 704850 w 1569244"/>
              <a:gd name="connsiteY6" fmla="*/ 126206 h 1402556"/>
              <a:gd name="connsiteX7" fmla="*/ 1102519 w 1569244"/>
              <a:gd name="connsiteY7" fmla="*/ 64294 h 1402556"/>
              <a:gd name="connsiteX8" fmla="*/ 1145382 w 1569244"/>
              <a:gd name="connsiteY8" fmla="*/ 47625 h 1402556"/>
              <a:gd name="connsiteX9" fmla="*/ 1207294 w 1569244"/>
              <a:gd name="connsiteY9" fmla="*/ 19050 h 1402556"/>
              <a:gd name="connsiteX10" fmla="*/ 1254919 w 1569244"/>
              <a:gd name="connsiteY10" fmla="*/ 0 h 1402556"/>
              <a:gd name="connsiteX11" fmla="*/ 1273969 w 1569244"/>
              <a:gd name="connsiteY11" fmla="*/ 0 h 1402556"/>
              <a:gd name="connsiteX12" fmla="*/ 1357313 w 1569244"/>
              <a:gd name="connsiteY12" fmla="*/ 50006 h 1402556"/>
              <a:gd name="connsiteX13" fmla="*/ 1490663 w 1569244"/>
              <a:gd name="connsiteY13" fmla="*/ 138112 h 1402556"/>
              <a:gd name="connsiteX14" fmla="*/ 1545432 w 1569244"/>
              <a:gd name="connsiteY14" fmla="*/ 178594 h 1402556"/>
              <a:gd name="connsiteX15" fmla="*/ 1564482 w 1569244"/>
              <a:gd name="connsiteY15" fmla="*/ 202406 h 1402556"/>
              <a:gd name="connsiteX16" fmla="*/ 1569244 w 1569244"/>
              <a:gd name="connsiteY16" fmla="*/ 214312 h 1402556"/>
              <a:gd name="connsiteX17" fmla="*/ 1566863 w 1569244"/>
              <a:gd name="connsiteY17" fmla="*/ 230981 h 1402556"/>
              <a:gd name="connsiteX18" fmla="*/ 1559719 w 1569244"/>
              <a:gd name="connsiteY18" fmla="*/ 252412 h 1402556"/>
              <a:gd name="connsiteX19" fmla="*/ 1538288 w 1569244"/>
              <a:gd name="connsiteY19" fmla="*/ 273844 h 1402556"/>
              <a:gd name="connsiteX20" fmla="*/ 1521619 w 1569244"/>
              <a:gd name="connsiteY20" fmla="*/ 297656 h 1402556"/>
              <a:gd name="connsiteX21" fmla="*/ 1504950 w 1569244"/>
              <a:gd name="connsiteY21" fmla="*/ 328612 h 1402556"/>
              <a:gd name="connsiteX22" fmla="*/ 1488282 w 1569244"/>
              <a:gd name="connsiteY22" fmla="*/ 366712 h 1402556"/>
              <a:gd name="connsiteX23" fmla="*/ 1471613 w 1569244"/>
              <a:gd name="connsiteY23" fmla="*/ 459581 h 1402556"/>
              <a:gd name="connsiteX24" fmla="*/ 1416844 w 1569244"/>
              <a:gd name="connsiteY24" fmla="*/ 792956 h 1402556"/>
              <a:gd name="connsiteX25" fmla="*/ 1350169 w 1569244"/>
              <a:gd name="connsiteY25" fmla="*/ 1202531 h 1402556"/>
              <a:gd name="connsiteX26" fmla="*/ 1326357 w 1569244"/>
              <a:gd name="connsiteY26" fmla="*/ 1335881 h 1402556"/>
              <a:gd name="connsiteX27" fmla="*/ 1302544 w 1569244"/>
              <a:gd name="connsiteY27" fmla="*/ 1366837 h 1402556"/>
              <a:gd name="connsiteX28" fmla="*/ 1266825 w 1569244"/>
              <a:gd name="connsiteY28" fmla="*/ 1395412 h 1402556"/>
              <a:gd name="connsiteX29" fmla="*/ 1247775 w 1569244"/>
              <a:gd name="connsiteY29" fmla="*/ 1402556 h 1402556"/>
              <a:gd name="connsiteX30" fmla="*/ 1216819 w 1569244"/>
              <a:gd name="connsiteY30" fmla="*/ 1400175 h 1402556"/>
              <a:gd name="connsiteX31" fmla="*/ 1188244 w 1569244"/>
              <a:gd name="connsiteY31" fmla="*/ 1385887 h 1402556"/>
              <a:gd name="connsiteX32" fmla="*/ 1162050 w 1569244"/>
              <a:gd name="connsiteY32" fmla="*/ 1359694 h 1402556"/>
              <a:gd name="connsiteX33" fmla="*/ 1128713 w 1569244"/>
              <a:gd name="connsiteY33" fmla="*/ 1319212 h 1402556"/>
              <a:gd name="connsiteX34" fmla="*/ 1154907 w 1569244"/>
              <a:gd name="connsiteY34" fmla="*/ 1150144 h 1402556"/>
              <a:gd name="connsiteX35" fmla="*/ 1193007 w 1569244"/>
              <a:gd name="connsiteY35" fmla="*/ 745331 h 1402556"/>
              <a:gd name="connsiteX36" fmla="*/ 1219200 w 1569244"/>
              <a:gd name="connsiteY36" fmla="*/ 566737 h 1402556"/>
              <a:gd name="connsiteX37" fmla="*/ 1235869 w 1569244"/>
              <a:gd name="connsiteY37" fmla="*/ 302419 h 1402556"/>
              <a:gd name="connsiteX38" fmla="*/ 1235869 w 1569244"/>
              <a:gd name="connsiteY38" fmla="*/ 250031 h 1402556"/>
              <a:gd name="connsiteX39" fmla="*/ 1231107 w 1569244"/>
              <a:gd name="connsiteY39" fmla="*/ 226219 h 1402556"/>
              <a:gd name="connsiteX40" fmla="*/ 1219200 w 1569244"/>
              <a:gd name="connsiteY40" fmla="*/ 211931 h 1402556"/>
              <a:gd name="connsiteX41" fmla="*/ 1195388 w 1569244"/>
              <a:gd name="connsiteY41" fmla="*/ 202406 h 1402556"/>
              <a:gd name="connsiteX42" fmla="*/ 1164432 w 1569244"/>
              <a:gd name="connsiteY42" fmla="*/ 197644 h 1402556"/>
              <a:gd name="connsiteX43" fmla="*/ 1121569 w 1569244"/>
              <a:gd name="connsiteY43" fmla="*/ 202406 h 1402556"/>
              <a:gd name="connsiteX44" fmla="*/ 666750 w 1569244"/>
              <a:gd name="connsiteY44" fmla="*/ 271462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69244" h="1402556">
                <a:moveTo>
                  <a:pt x="666750" y="271462"/>
                </a:moveTo>
                <a:lnTo>
                  <a:pt x="66675" y="361950"/>
                </a:lnTo>
                <a:lnTo>
                  <a:pt x="0" y="197644"/>
                </a:lnTo>
                <a:lnTo>
                  <a:pt x="80963" y="192881"/>
                </a:lnTo>
                <a:lnTo>
                  <a:pt x="280988" y="173831"/>
                </a:lnTo>
                <a:lnTo>
                  <a:pt x="504825" y="152400"/>
                </a:lnTo>
                <a:lnTo>
                  <a:pt x="704850" y="126206"/>
                </a:lnTo>
                <a:lnTo>
                  <a:pt x="1102519" y="64294"/>
                </a:lnTo>
                <a:lnTo>
                  <a:pt x="1145382" y="47625"/>
                </a:lnTo>
                <a:lnTo>
                  <a:pt x="1207294" y="19050"/>
                </a:lnTo>
                <a:lnTo>
                  <a:pt x="1254919" y="0"/>
                </a:lnTo>
                <a:lnTo>
                  <a:pt x="1273969" y="0"/>
                </a:lnTo>
                <a:lnTo>
                  <a:pt x="1357313" y="50006"/>
                </a:lnTo>
                <a:lnTo>
                  <a:pt x="1490663" y="138112"/>
                </a:lnTo>
                <a:lnTo>
                  <a:pt x="1545432" y="178594"/>
                </a:lnTo>
                <a:lnTo>
                  <a:pt x="1564482" y="202406"/>
                </a:lnTo>
                <a:lnTo>
                  <a:pt x="1569244" y="214312"/>
                </a:lnTo>
                <a:lnTo>
                  <a:pt x="1566863" y="230981"/>
                </a:lnTo>
                <a:lnTo>
                  <a:pt x="1559719" y="252412"/>
                </a:lnTo>
                <a:lnTo>
                  <a:pt x="1538288" y="273844"/>
                </a:lnTo>
                <a:lnTo>
                  <a:pt x="1521619" y="297656"/>
                </a:lnTo>
                <a:lnTo>
                  <a:pt x="1504950" y="328612"/>
                </a:lnTo>
                <a:lnTo>
                  <a:pt x="1488282" y="366712"/>
                </a:lnTo>
                <a:lnTo>
                  <a:pt x="1471613" y="459581"/>
                </a:lnTo>
                <a:lnTo>
                  <a:pt x="1416844" y="792956"/>
                </a:lnTo>
                <a:lnTo>
                  <a:pt x="1350169" y="1202531"/>
                </a:lnTo>
                <a:lnTo>
                  <a:pt x="1326357" y="1335881"/>
                </a:lnTo>
                <a:lnTo>
                  <a:pt x="1302544" y="1366837"/>
                </a:lnTo>
                <a:lnTo>
                  <a:pt x="1266825" y="1395412"/>
                </a:lnTo>
                <a:lnTo>
                  <a:pt x="1247775" y="1402556"/>
                </a:lnTo>
                <a:lnTo>
                  <a:pt x="1216819" y="1400175"/>
                </a:lnTo>
                <a:lnTo>
                  <a:pt x="1188244" y="1385887"/>
                </a:lnTo>
                <a:lnTo>
                  <a:pt x="1162050" y="1359694"/>
                </a:lnTo>
                <a:lnTo>
                  <a:pt x="1128713" y="1319212"/>
                </a:lnTo>
                <a:lnTo>
                  <a:pt x="1154907" y="1150144"/>
                </a:lnTo>
                <a:lnTo>
                  <a:pt x="1193007" y="745331"/>
                </a:lnTo>
                <a:lnTo>
                  <a:pt x="1219200" y="566737"/>
                </a:lnTo>
                <a:lnTo>
                  <a:pt x="1235869" y="302419"/>
                </a:lnTo>
                <a:lnTo>
                  <a:pt x="1235869" y="250031"/>
                </a:lnTo>
                <a:lnTo>
                  <a:pt x="1231107" y="226219"/>
                </a:lnTo>
                <a:lnTo>
                  <a:pt x="1219200" y="211931"/>
                </a:lnTo>
                <a:lnTo>
                  <a:pt x="1195388" y="202406"/>
                </a:lnTo>
                <a:lnTo>
                  <a:pt x="1164432" y="197644"/>
                </a:lnTo>
                <a:lnTo>
                  <a:pt x="1121569" y="202406"/>
                </a:lnTo>
                <a:lnTo>
                  <a:pt x="666750" y="271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D45DE86-B9D4-3C43-8F3A-FFFA75817504}"/>
              </a:ext>
            </a:extLst>
          </p:cNvPr>
          <p:cNvSpPr/>
          <p:nvPr/>
        </p:nvSpPr>
        <p:spPr>
          <a:xfrm>
            <a:off x="3438525" y="3173413"/>
            <a:ext cx="1146175" cy="379412"/>
          </a:xfrm>
          <a:custGeom>
            <a:avLst/>
            <a:gdLst>
              <a:gd name="connsiteX0" fmla="*/ 504825 w 1145381"/>
              <a:gd name="connsiteY0" fmla="*/ 283369 h 378619"/>
              <a:gd name="connsiteX1" fmla="*/ 4763 w 1145381"/>
              <a:gd name="connsiteY1" fmla="*/ 378619 h 378619"/>
              <a:gd name="connsiteX2" fmla="*/ 0 w 1145381"/>
              <a:gd name="connsiteY2" fmla="*/ 169069 h 378619"/>
              <a:gd name="connsiteX3" fmla="*/ 247650 w 1145381"/>
              <a:gd name="connsiteY3" fmla="*/ 166688 h 378619"/>
              <a:gd name="connsiteX4" fmla="*/ 566738 w 1145381"/>
              <a:gd name="connsiteY4" fmla="*/ 109538 h 378619"/>
              <a:gd name="connsiteX5" fmla="*/ 1145381 w 1145381"/>
              <a:gd name="connsiteY5" fmla="*/ 0 h 378619"/>
              <a:gd name="connsiteX6" fmla="*/ 1145381 w 1145381"/>
              <a:gd name="connsiteY6" fmla="*/ 154782 h 378619"/>
              <a:gd name="connsiteX7" fmla="*/ 504825 w 1145381"/>
              <a:gd name="connsiteY7" fmla="*/ 283369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5381" h="378619">
                <a:moveTo>
                  <a:pt x="504825" y="283369"/>
                </a:moveTo>
                <a:lnTo>
                  <a:pt x="4763" y="378619"/>
                </a:lnTo>
                <a:lnTo>
                  <a:pt x="0" y="169069"/>
                </a:lnTo>
                <a:lnTo>
                  <a:pt x="247650" y="166688"/>
                </a:lnTo>
                <a:lnTo>
                  <a:pt x="566738" y="109538"/>
                </a:lnTo>
                <a:lnTo>
                  <a:pt x="1145381" y="0"/>
                </a:lnTo>
                <a:lnTo>
                  <a:pt x="1145381" y="154782"/>
                </a:lnTo>
                <a:lnTo>
                  <a:pt x="504825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2690795-10F9-5B43-A5FB-1B4A8C2D447C}"/>
              </a:ext>
            </a:extLst>
          </p:cNvPr>
          <p:cNvSpPr/>
          <p:nvPr/>
        </p:nvSpPr>
        <p:spPr>
          <a:xfrm>
            <a:off x="3513138" y="3752850"/>
            <a:ext cx="1014412" cy="287338"/>
          </a:xfrm>
          <a:custGeom>
            <a:avLst/>
            <a:gdLst>
              <a:gd name="connsiteX0" fmla="*/ 288131 w 1014412"/>
              <a:gd name="connsiteY0" fmla="*/ 259556 h 288131"/>
              <a:gd name="connsiteX1" fmla="*/ 9525 w 1014412"/>
              <a:gd name="connsiteY1" fmla="*/ 288131 h 288131"/>
              <a:gd name="connsiteX2" fmla="*/ 0 w 1014412"/>
              <a:gd name="connsiteY2" fmla="*/ 126206 h 288131"/>
              <a:gd name="connsiteX3" fmla="*/ 173831 w 1014412"/>
              <a:gd name="connsiteY3" fmla="*/ 121444 h 288131"/>
              <a:gd name="connsiteX4" fmla="*/ 252412 w 1014412"/>
              <a:gd name="connsiteY4" fmla="*/ 116681 h 288131"/>
              <a:gd name="connsiteX5" fmla="*/ 316706 w 1014412"/>
              <a:gd name="connsiteY5" fmla="*/ 109538 h 288131"/>
              <a:gd name="connsiteX6" fmla="*/ 407194 w 1014412"/>
              <a:gd name="connsiteY6" fmla="*/ 95250 h 288131"/>
              <a:gd name="connsiteX7" fmla="*/ 550069 w 1014412"/>
              <a:gd name="connsiteY7" fmla="*/ 76200 h 288131"/>
              <a:gd name="connsiteX8" fmla="*/ 742950 w 1014412"/>
              <a:gd name="connsiteY8" fmla="*/ 47625 h 288131"/>
              <a:gd name="connsiteX9" fmla="*/ 1014412 w 1014412"/>
              <a:gd name="connsiteY9" fmla="*/ 0 h 288131"/>
              <a:gd name="connsiteX10" fmla="*/ 992981 w 1014412"/>
              <a:gd name="connsiteY10" fmla="*/ 171450 h 288131"/>
              <a:gd name="connsiteX11" fmla="*/ 923925 w 1014412"/>
              <a:gd name="connsiteY11" fmla="*/ 176213 h 288131"/>
              <a:gd name="connsiteX12" fmla="*/ 847725 w 1014412"/>
              <a:gd name="connsiteY12" fmla="*/ 171450 h 288131"/>
              <a:gd name="connsiteX13" fmla="*/ 607219 w 1014412"/>
              <a:gd name="connsiteY13" fmla="*/ 195263 h 288131"/>
              <a:gd name="connsiteX14" fmla="*/ 288131 w 1014412"/>
              <a:gd name="connsiteY14" fmla="*/ 259556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14412" h="288131">
                <a:moveTo>
                  <a:pt x="288131" y="259556"/>
                </a:moveTo>
                <a:lnTo>
                  <a:pt x="9525" y="288131"/>
                </a:lnTo>
                <a:lnTo>
                  <a:pt x="0" y="126206"/>
                </a:lnTo>
                <a:lnTo>
                  <a:pt x="173831" y="121444"/>
                </a:lnTo>
                <a:lnTo>
                  <a:pt x="252412" y="116681"/>
                </a:lnTo>
                <a:lnTo>
                  <a:pt x="316706" y="109538"/>
                </a:lnTo>
                <a:lnTo>
                  <a:pt x="407194" y="95250"/>
                </a:lnTo>
                <a:lnTo>
                  <a:pt x="550069" y="76200"/>
                </a:lnTo>
                <a:lnTo>
                  <a:pt x="742950" y="47625"/>
                </a:lnTo>
                <a:lnTo>
                  <a:pt x="1014412" y="0"/>
                </a:lnTo>
                <a:lnTo>
                  <a:pt x="992981" y="171450"/>
                </a:lnTo>
                <a:lnTo>
                  <a:pt x="923925" y="176213"/>
                </a:lnTo>
                <a:lnTo>
                  <a:pt x="847725" y="171450"/>
                </a:lnTo>
                <a:lnTo>
                  <a:pt x="607219" y="195263"/>
                </a:lnTo>
                <a:lnTo>
                  <a:pt x="288131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CCA99BC-446B-7E40-B7D3-7565053AF0C6}"/>
              </a:ext>
            </a:extLst>
          </p:cNvPr>
          <p:cNvSpPr/>
          <p:nvPr/>
        </p:nvSpPr>
        <p:spPr>
          <a:xfrm rot="16200000">
            <a:off x="3051969" y="4687094"/>
            <a:ext cx="1866900" cy="309562"/>
          </a:xfrm>
          <a:custGeom>
            <a:avLst/>
            <a:gdLst>
              <a:gd name="connsiteX0" fmla="*/ 1250157 w 1866900"/>
              <a:gd name="connsiteY0" fmla="*/ 288132 h 309563"/>
              <a:gd name="connsiteX1" fmla="*/ 650082 w 1866900"/>
              <a:gd name="connsiteY1" fmla="*/ 290513 h 309563"/>
              <a:gd name="connsiteX2" fmla="*/ 583407 w 1866900"/>
              <a:gd name="connsiteY2" fmla="*/ 292894 h 309563"/>
              <a:gd name="connsiteX3" fmla="*/ 521494 w 1866900"/>
              <a:gd name="connsiteY3" fmla="*/ 297657 h 309563"/>
              <a:gd name="connsiteX4" fmla="*/ 428625 w 1866900"/>
              <a:gd name="connsiteY4" fmla="*/ 309563 h 309563"/>
              <a:gd name="connsiteX5" fmla="*/ 383382 w 1866900"/>
              <a:gd name="connsiteY5" fmla="*/ 304800 h 309563"/>
              <a:gd name="connsiteX6" fmla="*/ 307182 w 1866900"/>
              <a:gd name="connsiteY6" fmla="*/ 290513 h 309563"/>
              <a:gd name="connsiteX7" fmla="*/ 240507 w 1866900"/>
              <a:gd name="connsiteY7" fmla="*/ 273844 h 309563"/>
              <a:gd name="connsiteX8" fmla="*/ 180975 w 1866900"/>
              <a:gd name="connsiteY8" fmla="*/ 257175 h 309563"/>
              <a:gd name="connsiteX9" fmla="*/ 140494 w 1866900"/>
              <a:gd name="connsiteY9" fmla="*/ 238125 h 309563"/>
              <a:gd name="connsiteX10" fmla="*/ 90488 w 1866900"/>
              <a:gd name="connsiteY10" fmla="*/ 207169 h 309563"/>
              <a:gd name="connsiteX11" fmla="*/ 47625 w 1866900"/>
              <a:gd name="connsiteY11" fmla="*/ 166688 h 309563"/>
              <a:gd name="connsiteX12" fmla="*/ 16669 w 1866900"/>
              <a:gd name="connsiteY12" fmla="*/ 130969 h 309563"/>
              <a:gd name="connsiteX13" fmla="*/ 0 w 1866900"/>
              <a:gd name="connsiteY13" fmla="*/ 95250 h 309563"/>
              <a:gd name="connsiteX14" fmla="*/ 0 w 1866900"/>
              <a:gd name="connsiteY14" fmla="*/ 64294 h 309563"/>
              <a:gd name="connsiteX15" fmla="*/ 7144 w 1866900"/>
              <a:gd name="connsiteY15" fmla="*/ 50007 h 309563"/>
              <a:gd name="connsiteX16" fmla="*/ 23813 w 1866900"/>
              <a:gd name="connsiteY16" fmla="*/ 28575 h 309563"/>
              <a:gd name="connsiteX17" fmla="*/ 483394 w 1866900"/>
              <a:gd name="connsiteY17" fmla="*/ 64294 h 309563"/>
              <a:gd name="connsiteX18" fmla="*/ 814388 w 1866900"/>
              <a:gd name="connsiteY18" fmla="*/ 69057 h 309563"/>
              <a:gd name="connsiteX19" fmla="*/ 1293019 w 1866900"/>
              <a:gd name="connsiteY19" fmla="*/ 69057 h 309563"/>
              <a:gd name="connsiteX20" fmla="*/ 1652588 w 1866900"/>
              <a:gd name="connsiteY20" fmla="*/ 66675 h 309563"/>
              <a:gd name="connsiteX21" fmla="*/ 1690688 w 1866900"/>
              <a:gd name="connsiteY21" fmla="*/ 59532 h 309563"/>
              <a:gd name="connsiteX22" fmla="*/ 1721644 w 1866900"/>
              <a:gd name="connsiteY22" fmla="*/ 50007 h 309563"/>
              <a:gd name="connsiteX23" fmla="*/ 1804988 w 1866900"/>
              <a:gd name="connsiteY23" fmla="*/ 0 h 309563"/>
              <a:gd name="connsiteX24" fmla="*/ 1866900 w 1866900"/>
              <a:gd name="connsiteY24" fmla="*/ 283369 h 309563"/>
              <a:gd name="connsiteX25" fmla="*/ 1250157 w 1866900"/>
              <a:gd name="connsiteY25" fmla="*/ 288132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66900" h="309563">
                <a:moveTo>
                  <a:pt x="1250157" y="288132"/>
                </a:moveTo>
                <a:lnTo>
                  <a:pt x="650082" y="290513"/>
                </a:lnTo>
                <a:lnTo>
                  <a:pt x="583407" y="292894"/>
                </a:lnTo>
                <a:lnTo>
                  <a:pt x="521494" y="297657"/>
                </a:lnTo>
                <a:lnTo>
                  <a:pt x="428625" y="309563"/>
                </a:lnTo>
                <a:lnTo>
                  <a:pt x="383382" y="304800"/>
                </a:lnTo>
                <a:lnTo>
                  <a:pt x="307182" y="290513"/>
                </a:lnTo>
                <a:lnTo>
                  <a:pt x="240507" y="273844"/>
                </a:lnTo>
                <a:lnTo>
                  <a:pt x="180975" y="257175"/>
                </a:lnTo>
                <a:lnTo>
                  <a:pt x="140494" y="238125"/>
                </a:lnTo>
                <a:lnTo>
                  <a:pt x="90488" y="207169"/>
                </a:lnTo>
                <a:lnTo>
                  <a:pt x="47625" y="166688"/>
                </a:lnTo>
                <a:lnTo>
                  <a:pt x="16669" y="130969"/>
                </a:lnTo>
                <a:lnTo>
                  <a:pt x="0" y="95250"/>
                </a:lnTo>
                <a:lnTo>
                  <a:pt x="0" y="64294"/>
                </a:lnTo>
                <a:lnTo>
                  <a:pt x="7144" y="50007"/>
                </a:lnTo>
                <a:lnTo>
                  <a:pt x="23813" y="28575"/>
                </a:lnTo>
                <a:lnTo>
                  <a:pt x="483394" y="64294"/>
                </a:lnTo>
                <a:lnTo>
                  <a:pt x="814388" y="69057"/>
                </a:lnTo>
                <a:lnTo>
                  <a:pt x="1293019" y="69057"/>
                </a:lnTo>
                <a:lnTo>
                  <a:pt x="1652588" y="66675"/>
                </a:lnTo>
                <a:lnTo>
                  <a:pt x="1690688" y="59532"/>
                </a:lnTo>
                <a:lnTo>
                  <a:pt x="1721644" y="50007"/>
                </a:lnTo>
                <a:lnTo>
                  <a:pt x="1804988" y="0"/>
                </a:lnTo>
                <a:lnTo>
                  <a:pt x="1866900" y="283369"/>
                </a:lnTo>
                <a:lnTo>
                  <a:pt x="1250157" y="2881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4BA92A3-2396-8C45-8773-802E40203735}"/>
              </a:ext>
            </a:extLst>
          </p:cNvPr>
          <p:cNvSpPr/>
          <p:nvPr/>
        </p:nvSpPr>
        <p:spPr>
          <a:xfrm>
            <a:off x="3382963" y="5257800"/>
            <a:ext cx="546100" cy="500063"/>
          </a:xfrm>
          <a:custGeom>
            <a:avLst/>
            <a:gdLst>
              <a:gd name="connsiteX0" fmla="*/ 223838 w 545307"/>
              <a:gd name="connsiteY0" fmla="*/ 83344 h 500063"/>
              <a:gd name="connsiteX1" fmla="*/ 314325 w 545307"/>
              <a:gd name="connsiteY1" fmla="*/ 104775 h 500063"/>
              <a:gd name="connsiteX2" fmla="*/ 369094 w 545307"/>
              <a:gd name="connsiteY2" fmla="*/ 111919 h 500063"/>
              <a:gd name="connsiteX3" fmla="*/ 411957 w 545307"/>
              <a:gd name="connsiteY3" fmla="*/ 116681 h 500063"/>
              <a:gd name="connsiteX4" fmla="*/ 433388 w 545307"/>
              <a:gd name="connsiteY4" fmla="*/ 116681 h 500063"/>
              <a:gd name="connsiteX5" fmla="*/ 459582 w 545307"/>
              <a:gd name="connsiteY5" fmla="*/ 111919 h 500063"/>
              <a:gd name="connsiteX6" fmla="*/ 473869 w 545307"/>
              <a:gd name="connsiteY6" fmla="*/ 107156 h 500063"/>
              <a:gd name="connsiteX7" fmla="*/ 488157 w 545307"/>
              <a:gd name="connsiteY7" fmla="*/ 95250 h 500063"/>
              <a:gd name="connsiteX8" fmla="*/ 545307 w 545307"/>
              <a:gd name="connsiteY8" fmla="*/ 7144 h 500063"/>
              <a:gd name="connsiteX9" fmla="*/ 502444 w 545307"/>
              <a:gd name="connsiteY9" fmla="*/ 500063 h 500063"/>
              <a:gd name="connsiteX10" fmla="*/ 473869 w 545307"/>
              <a:gd name="connsiteY10" fmla="*/ 490538 h 500063"/>
              <a:gd name="connsiteX11" fmla="*/ 435769 w 545307"/>
              <a:gd name="connsiteY11" fmla="*/ 442913 h 500063"/>
              <a:gd name="connsiteX12" fmla="*/ 397669 w 545307"/>
              <a:gd name="connsiteY12" fmla="*/ 381000 h 500063"/>
              <a:gd name="connsiteX13" fmla="*/ 369094 w 545307"/>
              <a:gd name="connsiteY13" fmla="*/ 345281 h 500063"/>
              <a:gd name="connsiteX14" fmla="*/ 297657 w 545307"/>
              <a:gd name="connsiteY14" fmla="*/ 276225 h 500063"/>
              <a:gd name="connsiteX15" fmla="*/ 221457 w 545307"/>
              <a:gd name="connsiteY15" fmla="*/ 207169 h 500063"/>
              <a:gd name="connsiteX16" fmla="*/ 135732 w 545307"/>
              <a:gd name="connsiteY16" fmla="*/ 138113 h 500063"/>
              <a:gd name="connsiteX17" fmla="*/ 71438 w 545307"/>
              <a:gd name="connsiteY17" fmla="*/ 92869 h 500063"/>
              <a:gd name="connsiteX18" fmla="*/ 26194 w 545307"/>
              <a:gd name="connsiteY18" fmla="*/ 59531 h 500063"/>
              <a:gd name="connsiteX19" fmla="*/ 4763 w 545307"/>
              <a:gd name="connsiteY19" fmla="*/ 33338 h 500063"/>
              <a:gd name="connsiteX20" fmla="*/ 0 w 545307"/>
              <a:gd name="connsiteY20" fmla="*/ 16669 h 500063"/>
              <a:gd name="connsiteX21" fmla="*/ 4763 w 545307"/>
              <a:gd name="connsiteY21" fmla="*/ 2381 h 500063"/>
              <a:gd name="connsiteX22" fmla="*/ 16669 w 545307"/>
              <a:gd name="connsiteY22" fmla="*/ 0 h 500063"/>
              <a:gd name="connsiteX23" fmla="*/ 223838 w 545307"/>
              <a:gd name="connsiteY23" fmla="*/ 83344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5307" h="500063">
                <a:moveTo>
                  <a:pt x="223838" y="83344"/>
                </a:moveTo>
                <a:lnTo>
                  <a:pt x="314325" y="104775"/>
                </a:lnTo>
                <a:lnTo>
                  <a:pt x="369094" y="111919"/>
                </a:lnTo>
                <a:lnTo>
                  <a:pt x="411957" y="116681"/>
                </a:lnTo>
                <a:lnTo>
                  <a:pt x="433388" y="116681"/>
                </a:lnTo>
                <a:lnTo>
                  <a:pt x="459582" y="111919"/>
                </a:lnTo>
                <a:lnTo>
                  <a:pt x="473869" y="107156"/>
                </a:lnTo>
                <a:lnTo>
                  <a:pt x="488157" y="95250"/>
                </a:lnTo>
                <a:lnTo>
                  <a:pt x="545307" y="7144"/>
                </a:lnTo>
                <a:lnTo>
                  <a:pt x="502444" y="500063"/>
                </a:lnTo>
                <a:lnTo>
                  <a:pt x="473869" y="490538"/>
                </a:lnTo>
                <a:lnTo>
                  <a:pt x="435769" y="442913"/>
                </a:lnTo>
                <a:lnTo>
                  <a:pt x="397669" y="381000"/>
                </a:lnTo>
                <a:lnTo>
                  <a:pt x="369094" y="345281"/>
                </a:lnTo>
                <a:lnTo>
                  <a:pt x="297657" y="276225"/>
                </a:lnTo>
                <a:lnTo>
                  <a:pt x="221457" y="207169"/>
                </a:lnTo>
                <a:lnTo>
                  <a:pt x="135732" y="138113"/>
                </a:lnTo>
                <a:lnTo>
                  <a:pt x="71438" y="92869"/>
                </a:lnTo>
                <a:lnTo>
                  <a:pt x="26194" y="59531"/>
                </a:lnTo>
                <a:lnTo>
                  <a:pt x="4763" y="33338"/>
                </a:lnTo>
                <a:lnTo>
                  <a:pt x="0" y="16669"/>
                </a:lnTo>
                <a:lnTo>
                  <a:pt x="4763" y="2381"/>
                </a:lnTo>
                <a:lnTo>
                  <a:pt x="16669" y="0"/>
                </a:lnTo>
                <a:lnTo>
                  <a:pt x="223838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2192FD5-B418-CC47-8ECF-91B373AE1EA1}"/>
              </a:ext>
            </a:extLst>
          </p:cNvPr>
          <p:cNvSpPr/>
          <p:nvPr/>
        </p:nvSpPr>
        <p:spPr>
          <a:xfrm>
            <a:off x="4867275" y="1619250"/>
            <a:ext cx="2190750" cy="423863"/>
          </a:xfrm>
          <a:custGeom>
            <a:avLst/>
            <a:gdLst>
              <a:gd name="connsiteX0" fmla="*/ 1390650 w 2190750"/>
              <a:gd name="connsiteY0" fmla="*/ 273844 h 423863"/>
              <a:gd name="connsiteX1" fmla="*/ 1071563 w 2190750"/>
              <a:gd name="connsiteY1" fmla="*/ 314325 h 423863"/>
              <a:gd name="connsiteX2" fmla="*/ 935831 w 2190750"/>
              <a:gd name="connsiteY2" fmla="*/ 338138 h 423863"/>
              <a:gd name="connsiteX3" fmla="*/ 764381 w 2190750"/>
              <a:gd name="connsiteY3" fmla="*/ 359569 h 423863"/>
              <a:gd name="connsiteX4" fmla="*/ 664369 w 2190750"/>
              <a:gd name="connsiteY4" fmla="*/ 385763 h 423863"/>
              <a:gd name="connsiteX5" fmla="*/ 566738 w 2190750"/>
              <a:gd name="connsiteY5" fmla="*/ 407194 h 423863"/>
              <a:gd name="connsiteX6" fmla="*/ 461963 w 2190750"/>
              <a:gd name="connsiteY6" fmla="*/ 423863 h 423863"/>
              <a:gd name="connsiteX7" fmla="*/ 423863 w 2190750"/>
              <a:gd name="connsiteY7" fmla="*/ 416719 h 423863"/>
              <a:gd name="connsiteX8" fmla="*/ 364331 w 2190750"/>
              <a:gd name="connsiteY8" fmla="*/ 397669 h 423863"/>
              <a:gd name="connsiteX9" fmla="*/ 292894 w 2190750"/>
              <a:gd name="connsiteY9" fmla="*/ 364331 h 423863"/>
              <a:gd name="connsiteX10" fmla="*/ 214313 w 2190750"/>
              <a:gd name="connsiteY10" fmla="*/ 323850 h 423863"/>
              <a:gd name="connsiteX11" fmla="*/ 169069 w 2190750"/>
              <a:gd name="connsiteY11" fmla="*/ 292894 h 423863"/>
              <a:gd name="connsiteX12" fmla="*/ 116681 w 2190750"/>
              <a:gd name="connsiteY12" fmla="*/ 252413 h 423863"/>
              <a:gd name="connsiteX13" fmla="*/ 33338 w 2190750"/>
              <a:gd name="connsiteY13" fmla="*/ 185738 h 423863"/>
              <a:gd name="connsiteX14" fmla="*/ 9525 w 2190750"/>
              <a:gd name="connsiteY14" fmla="*/ 161925 h 423863"/>
              <a:gd name="connsiteX15" fmla="*/ 0 w 2190750"/>
              <a:gd name="connsiteY15" fmla="*/ 133350 h 423863"/>
              <a:gd name="connsiteX16" fmla="*/ 0 w 2190750"/>
              <a:gd name="connsiteY16" fmla="*/ 116681 h 423863"/>
              <a:gd name="connsiteX17" fmla="*/ 4763 w 2190750"/>
              <a:gd name="connsiteY17" fmla="*/ 104775 h 423863"/>
              <a:gd name="connsiteX18" fmla="*/ 19050 w 2190750"/>
              <a:gd name="connsiteY18" fmla="*/ 100013 h 423863"/>
              <a:gd name="connsiteX19" fmla="*/ 42863 w 2190750"/>
              <a:gd name="connsiteY19" fmla="*/ 107156 h 423863"/>
              <a:gd name="connsiteX20" fmla="*/ 80963 w 2190750"/>
              <a:gd name="connsiteY20" fmla="*/ 123825 h 423863"/>
              <a:gd name="connsiteX21" fmla="*/ 111919 w 2190750"/>
              <a:gd name="connsiteY21" fmla="*/ 140494 h 423863"/>
              <a:gd name="connsiteX22" fmla="*/ 152400 w 2190750"/>
              <a:gd name="connsiteY22" fmla="*/ 161925 h 423863"/>
              <a:gd name="connsiteX23" fmla="*/ 197644 w 2190750"/>
              <a:gd name="connsiteY23" fmla="*/ 176213 h 423863"/>
              <a:gd name="connsiteX24" fmla="*/ 242888 w 2190750"/>
              <a:gd name="connsiteY24" fmla="*/ 185738 h 423863"/>
              <a:gd name="connsiteX25" fmla="*/ 319088 w 2190750"/>
              <a:gd name="connsiteY25" fmla="*/ 197644 h 423863"/>
              <a:gd name="connsiteX26" fmla="*/ 390525 w 2190750"/>
              <a:gd name="connsiteY26" fmla="*/ 204788 h 423863"/>
              <a:gd name="connsiteX27" fmla="*/ 481013 w 2190750"/>
              <a:gd name="connsiteY27" fmla="*/ 202406 h 423863"/>
              <a:gd name="connsiteX28" fmla="*/ 659606 w 2190750"/>
              <a:gd name="connsiteY28" fmla="*/ 197644 h 423863"/>
              <a:gd name="connsiteX29" fmla="*/ 809625 w 2190750"/>
              <a:gd name="connsiteY29" fmla="*/ 188119 h 423863"/>
              <a:gd name="connsiteX30" fmla="*/ 928688 w 2190750"/>
              <a:gd name="connsiteY30" fmla="*/ 173831 h 423863"/>
              <a:gd name="connsiteX31" fmla="*/ 1040606 w 2190750"/>
              <a:gd name="connsiteY31" fmla="*/ 161925 h 423863"/>
              <a:gd name="connsiteX32" fmla="*/ 1207294 w 2190750"/>
              <a:gd name="connsiteY32" fmla="*/ 138113 h 423863"/>
              <a:gd name="connsiteX33" fmla="*/ 1335881 w 2190750"/>
              <a:gd name="connsiteY33" fmla="*/ 114300 h 423863"/>
              <a:gd name="connsiteX34" fmla="*/ 1554956 w 2190750"/>
              <a:gd name="connsiteY34" fmla="*/ 69056 h 423863"/>
              <a:gd name="connsiteX35" fmla="*/ 1683544 w 2190750"/>
              <a:gd name="connsiteY35" fmla="*/ 2381 h 423863"/>
              <a:gd name="connsiteX36" fmla="*/ 1702594 w 2190750"/>
              <a:gd name="connsiteY36" fmla="*/ 0 h 423863"/>
              <a:gd name="connsiteX37" fmla="*/ 1800225 w 2190750"/>
              <a:gd name="connsiteY37" fmla="*/ 7144 h 423863"/>
              <a:gd name="connsiteX38" fmla="*/ 1916906 w 2190750"/>
              <a:gd name="connsiteY38" fmla="*/ 28575 h 423863"/>
              <a:gd name="connsiteX39" fmla="*/ 2045494 w 2190750"/>
              <a:gd name="connsiteY39" fmla="*/ 61913 h 423863"/>
              <a:gd name="connsiteX40" fmla="*/ 2138363 w 2190750"/>
              <a:gd name="connsiteY40" fmla="*/ 95250 h 423863"/>
              <a:gd name="connsiteX41" fmla="*/ 2155031 w 2190750"/>
              <a:gd name="connsiteY41" fmla="*/ 114300 h 423863"/>
              <a:gd name="connsiteX42" fmla="*/ 2176463 w 2190750"/>
              <a:gd name="connsiteY42" fmla="*/ 140494 h 423863"/>
              <a:gd name="connsiteX43" fmla="*/ 2185988 w 2190750"/>
              <a:gd name="connsiteY43" fmla="*/ 154781 h 423863"/>
              <a:gd name="connsiteX44" fmla="*/ 2188369 w 2190750"/>
              <a:gd name="connsiteY44" fmla="*/ 176213 h 423863"/>
              <a:gd name="connsiteX45" fmla="*/ 2190750 w 2190750"/>
              <a:gd name="connsiteY45" fmla="*/ 202406 h 423863"/>
              <a:gd name="connsiteX46" fmla="*/ 2176463 w 2190750"/>
              <a:gd name="connsiteY46" fmla="*/ 223838 h 423863"/>
              <a:gd name="connsiteX47" fmla="*/ 2152650 w 2190750"/>
              <a:gd name="connsiteY47" fmla="*/ 240506 h 423863"/>
              <a:gd name="connsiteX48" fmla="*/ 2116931 w 2190750"/>
              <a:gd name="connsiteY48" fmla="*/ 245269 h 423863"/>
              <a:gd name="connsiteX49" fmla="*/ 2062163 w 2190750"/>
              <a:gd name="connsiteY49" fmla="*/ 245269 h 423863"/>
              <a:gd name="connsiteX50" fmla="*/ 1909763 w 2190750"/>
              <a:gd name="connsiteY50" fmla="*/ 245269 h 423863"/>
              <a:gd name="connsiteX51" fmla="*/ 1659731 w 2190750"/>
              <a:gd name="connsiteY51" fmla="*/ 247650 h 423863"/>
              <a:gd name="connsiteX52" fmla="*/ 1390650 w 2190750"/>
              <a:gd name="connsiteY52" fmla="*/ 27384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90750" h="423863">
                <a:moveTo>
                  <a:pt x="1390650" y="273844"/>
                </a:moveTo>
                <a:lnTo>
                  <a:pt x="1071563" y="314325"/>
                </a:lnTo>
                <a:lnTo>
                  <a:pt x="935831" y="338138"/>
                </a:lnTo>
                <a:lnTo>
                  <a:pt x="764381" y="359569"/>
                </a:lnTo>
                <a:lnTo>
                  <a:pt x="664369" y="385763"/>
                </a:lnTo>
                <a:lnTo>
                  <a:pt x="566738" y="407194"/>
                </a:lnTo>
                <a:lnTo>
                  <a:pt x="461963" y="423863"/>
                </a:lnTo>
                <a:lnTo>
                  <a:pt x="423863" y="416719"/>
                </a:lnTo>
                <a:lnTo>
                  <a:pt x="364331" y="397669"/>
                </a:lnTo>
                <a:lnTo>
                  <a:pt x="292894" y="364331"/>
                </a:lnTo>
                <a:lnTo>
                  <a:pt x="214313" y="323850"/>
                </a:lnTo>
                <a:lnTo>
                  <a:pt x="169069" y="292894"/>
                </a:lnTo>
                <a:lnTo>
                  <a:pt x="116681" y="252413"/>
                </a:lnTo>
                <a:lnTo>
                  <a:pt x="33338" y="185738"/>
                </a:lnTo>
                <a:lnTo>
                  <a:pt x="9525" y="161925"/>
                </a:lnTo>
                <a:lnTo>
                  <a:pt x="0" y="133350"/>
                </a:lnTo>
                <a:lnTo>
                  <a:pt x="0" y="116681"/>
                </a:lnTo>
                <a:lnTo>
                  <a:pt x="4763" y="104775"/>
                </a:lnTo>
                <a:lnTo>
                  <a:pt x="19050" y="100013"/>
                </a:lnTo>
                <a:lnTo>
                  <a:pt x="42863" y="107156"/>
                </a:lnTo>
                <a:lnTo>
                  <a:pt x="80963" y="123825"/>
                </a:lnTo>
                <a:lnTo>
                  <a:pt x="111919" y="140494"/>
                </a:lnTo>
                <a:lnTo>
                  <a:pt x="152400" y="161925"/>
                </a:lnTo>
                <a:lnTo>
                  <a:pt x="197644" y="176213"/>
                </a:lnTo>
                <a:lnTo>
                  <a:pt x="242888" y="185738"/>
                </a:lnTo>
                <a:lnTo>
                  <a:pt x="319088" y="197644"/>
                </a:lnTo>
                <a:lnTo>
                  <a:pt x="390525" y="204788"/>
                </a:lnTo>
                <a:lnTo>
                  <a:pt x="481013" y="202406"/>
                </a:lnTo>
                <a:lnTo>
                  <a:pt x="659606" y="197644"/>
                </a:lnTo>
                <a:lnTo>
                  <a:pt x="809625" y="188119"/>
                </a:lnTo>
                <a:lnTo>
                  <a:pt x="928688" y="173831"/>
                </a:lnTo>
                <a:lnTo>
                  <a:pt x="1040606" y="161925"/>
                </a:lnTo>
                <a:lnTo>
                  <a:pt x="1207294" y="138113"/>
                </a:lnTo>
                <a:lnTo>
                  <a:pt x="1335881" y="114300"/>
                </a:lnTo>
                <a:lnTo>
                  <a:pt x="1554956" y="69056"/>
                </a:lnTo>
                <a:lnTo>
                  <a:pt x="1683544" y="2381"/>
                </a:lnTo>
                <a:lnTo>
                  <a:pt x="1702594" y="0"/>
                </a:lnTo>
                <a:lnTo>
                  <a:pt x="1800225" y="7144"/>
                </a:lnTo>
                <a:lnTo>
                  <a:pt x="1916906" y="28575"/>
                </a:lnTo>
                <a:lnTo>
                  <a:pt x="2045494" y="61913"/>
                </a:lnTo>
                <a:lnTo>
                  <a:pt x="2138363" y="95250"/>
                </a:lnTo>
                <a:lnTo>
                  <a:pt x="2155031" y="114300"/>
                </a:lnTo>
                <a:lnTo>
                  <a:pt x="2176463" y="140494"/>
                </a:lnTo>
                <a:lnTo>
                  <a:pt x="2185988" y="154781"/>
                </a:lnTo>
                <a:lnTo>
                  <a:pt x="2188369" y="176213"/>
                </a:lnTo>
                <a:lnTo>
                  <a:pt x="2190750" y="202406"/>
                </a:lnTo>
                <a:lnTo>
                  <a:pt x="2176463" y="223838"/>
                </a:lnTo>
                <a:lnTo>
                  <a:pt x="2152650" y="240506"/>
                </a:lnTo>
                <a:lnTo>
                  <a:pt x="2116931" y="245269"/>
                </a:lnTo>
                <a:lnTo>
                  <a:pt x="2062163" y="245269"/>
                </a:lnTo>
                <a:lnTo>
                  <a:pt x="1909763" y="245269"/>
                </a:lnTo>
                <a:lnTo>
                  <a:pt x="1659731" y="247650"/>
                </a:lnTo>
                <a:lnTo>
                  <a:pt x="1390650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192CE4B-C2A2-074C-B0AD-F0E490887AE8}"/>
              </a:ext>
            </a:extLst>
          </p:cNvPr>
          <p:cNvSpPr/>
          <p:nvPr/>
        </p:nvSpPr>
        <p:spPr>
          <a:xfrm>
            <a:off x="5599113" y="1916113"/>
            <a:ext cx="476250" cy="889000"/>
          </a:xfrm>
          <a:custGeom>
            <a:avLst/>
            <a:gdLst>
              <a:gd name="connsiteX0" fmla="*/ 121444 w 476250"/>
              <a:gd name="connsiteY0" fmla="*/ 535782 h 888207"/>
              <a:gd name="connsiteX1" fmla="*/ 166687 w 476250"/>
              <a:gd name="connsiteY1" fmla="*/ 314325 h 888207"/>
              <a:gd name="connsiteX2" fmla="*/ 173831 w 476250"/>
              <a:gd name="connsiteY2" fmla="*/ 280988 h 888207"/>
              <a:gd name="connsiteX3" fmla="*/ 176212 w 476250"/>
              <a:gd name="connsiteY3" fmla="*/ 257175 h 888207"/>
              <a:gd name="connsiteX4" fmla="*/ 176212 w 476250"/>
              <a:gd name="connsiteY4" fmla="*/ 238125 h 888207"/>
              <a:gd name="connsiteX5" fmla="*/ 166687 w 476250"/>
              <a:gd name="connsiteY5" fmla="*/ 207169 h 888207"/>
              <a:gd name="connsiteX6" fmla="*/ 154781 w 476250"/>
              <a:gd name="connsiteY6" fmla="*/ 176213 h 888207"/>
              <a:gd name="connsiteX7" fmla="*/ 135731 w 476250"/>
              <a:gd name="connsiteY7" fmla="*/ 147638 h 888207"/>
              <a:gd name="connsiteX8" fmla="*/ 114300 w 476250"/>
              <a:gd name="connsiteY8" fmla="*/ 123825 h 888207"/>
              <a:gd name="connsiteX9" fmla="*/ 0 w 476250"/>
              <a:gd name="connsiteY9" fmla="*/ 26194 h 888207"/>
              <a:gd name="connsiteX10" fmla="*/ 159544 w 476250"/>
              <a:gd name="connsiteY10" fmla="*/ 0 h 888207"/>
              <a:gd name="connsiteX11" fmla="*/ 302419 w 476250"/>
              <a:gd name="connsiteY11" fmla="*/ 92869 h 888207"/>
              <a:gd name="connsiteX12" fmla="*/ 371475 w 476250"/>
              <a:gd name="connsiteY12" fmla="*/ 133350 h 888207"/>
              <a:gd name="connsiteX13" fmla="*/ 404812 w 476250"/>
              <a:gd name="connsiteY13" fmla="*/ 157163 h 888207"/>
              <a:gd name="connsiteX14" fmla="*/ 433387 w 476250"/>
              <a:gd name="connsiteY14" fmla="*/ 176213 h 888207"/>
              <a:gd name="connsiteX15" fmla="*/ 457200 w 476250"/>
              <a:gd name="connsiteY15" fmla="*/ 204788 h 888207"/>
              <a:gd name="connsiteX16" fmla="*/ 469106 w 476250"/>
              <a:gd name="connsiteY16" fmla="*/ 223838 h 888207"/>
              <a:gd name="connsiteX17" fmla="*/ 476250 w 476250"/>
              <a:gd name="connsiteY17" fmla="*/ 252413 h 888207"/>
              <a:gd name="connsiteX18" fmla="*/ 476250 w 476250"/>
              <a:gd name="connsiteY18" fmla="*/ 276225 h 888207"/>
              <a:gd name="connsiteX19" fmla="*/ 464344 w 476250"/>
              <a:gd name="connsiteY19" fmla="*/ 309563 h 888207"/>
              <a:gd name="connsiteX20" fmla="*/ 438150 w 476250"/>
              <a:gd name="connsiteY20" fmla="*/ 342900 h 888207"/>
              <a:gd name="connsiteX21" fmla="*/ 409575 w 476250"/>
              <a:gd name="connsiteY21" fmla="*/ 357188 h 888207"/>
              <a:gd name="connsiteX22" fmla="*/ 123825 w 476250"/>
              <a:gd name="connsiteY22" fmla="*/ 883444 h 888207"/>
              <a:gd name="connsiteX23" fmla="*/ 45244 w 476250"/>
              <a:gd name="connsiteY23" fmla="*/ 888207 h 888207"/>
              <a:gd name="connsiteX24" fmla="*/ 121444 w 476250"/>
              <a:gd name="connsiteY24" fmla="*/ 535782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6250" h="888207">
                <a:moveTo>
                  <a:pt x="121444" y="535782"/>
                </a:moveTo>
                <a:lnTo>
                  <a:pt x="166687" y="314325"/>
                </a:lnTo>
                <a:lnTo>
                  <a:pt x="173831" y="280988"/>
                </a:lnTo>
                <a:lnTo>
                  <a:pt x="176212" y="257175"/>
                </a:lnTo>
                <a:lnTo>
                  <a:pt x="176212" y="238125"/>
                </a:lnTo>
                <a:lnTo>
                  <a:pt x="166687" y="207169"/>
                </a:lnTo>
                <a:lnTo>
                  <a:pt x="154781" y="176213"/>
                </a:lnTo>
                <a:lnTo>
                  <a:pt x="135731" y="147638"/>
                </a:lnTo>
                <a:lnTo>
                  <a:pt x="114300" y="123825"/>
                </a:lnTo>
                <a:lnTo>
                  <a:pt x="0" y="26194"/>
                </a:lnTo>
                <a:lnTo>
                  <a:pt x="159544" y="0"/>
                </a:lnTo>
                <a:lnTo>
                  <a:pt x="302419" y="92869"/>
                </a:lnTo>
                <a:lnTo>
                  <a:pt x="371475" y="133350"/>
                </a:lnTo>
                <a:lnTo>
                  <a:pt x="404812" y="157163"/>
                </a:lnTo>
                <a:lnTo>
                  <a:pt x="433387" y="176213"/>
                </a:lnTo>
                <a:lnTo>
                  <a:pt x="457200" y="204788"/>
                </a:lnTo>
                <a:lnTo>
                  <a:pt x="469106" y="223838"/>
                </a:lnTo>
                <a:lnTo>
                  <a:pt x="476250" y="252413"/>
                </a:lnTo>
                <a:lnTo>
                  <a:pt x="476250" y="276225"/>
                </a:lnTo>
                <a:lnTo>
                  <a:pt x="464344" y="309563"/>
                </a:lnTo>
                <a:lnTo>
                  <a:pt x="438150" y="342900"/>
                </a:lnTo>
                <a:lnTo>
                  <a:pt x="409575" y="357188"/>
                </a:lnTo>
                <a:lnTo>
                  <a:pt x="123825" y="883444"/>
                </a:lnTo>
                <a:lnTo>
                  <a:pt x="45244" y="888207"/>
                </a:lnTo>
                <a:lnTo>
                  <a:pt x="121444" y="5357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372AA61-0EB6-554E-9AB2-6B001D34B9D5}"/>
              </a:ext>
            </a:extLst>
          </p:cNvPr>
          <p:cNvSpPr/>
          <p:nvPr/>
        </p:nvSpPr>
        <p:spPr>
          <a:xfrm rot="16200000">
            <a:off x="4119563" y="3625850"/>
            <a:ext cx="2309812" cy="369888"/>
          </a:xfrm>
          <a:custGeom>
            <a:avLst/>
            <a:gdLst>
              <a:gd name="connsiteX0" fmla="*/ 1183482 w 2309813"/>
              <a:gd name="connsiteY0" fmla="*/ 369093 h 369093"/>
              <a:gd name="connsiteX1" fmla="*/ 221457 w 2309813"/>
              <a:gd name="connsiteY1" fmla="*/ 369093 h 369093"/>
              <a:gd name="connsiteX2" fmla="*/ 88107 w 2309813"/>
              <a:gd name="connsiteY2" fmla="*/ 369093 h 369093"/>
              <a:gd name="connsiteX3" fmla="*/ 50007 w 2309813"/>
              <a:gd name="connsiteY3" fmla="*/ 342900 h 369093"/>
              <a:gd name="connsiteX4" fmla="*/ 16669 w 2309813"/>
              <a:gd name="connsiteY4" fmla="*/ 311943 h 369093"/>
              <a:gd name="connsiteX5" fmla="*/ 2382 w 2309813"/>
              <a:gd name="connsiteY5" fmla="*/ 283368 h 369093"/>
              <a:gd name="connsiteX6" fmla="*/ 0 w 2309813"/>
              <a:gd name="connsiteY6" fmla="*/ 242887 h 369093"/>
              <a:gd name="connsiteX7" fmla="*/ 7144 w 2309813"/>
              <a:gd name="connsiteY7" fmla="*/ 219075 h 369093"/>
              <a:gd name="connsiteX8" fmla="*/ 28575 w 2309813"/>
              <a:gd name="connsiteY8" fmla="*/ 197643 h 369093"/>
              <a:gd name="connsiteX9" fmla="*/ 69057 w 2309813"/>
              <a:gd name="connsiteY9" fmla="*/ 171450 h 369093"/>
              <a:gd name="connsiteX10" fmla="*/ 119063 w 2309813"/>
              <a:gd name="connsiteY10" fmla="*/ 147637 h 369093"/>
              <a:gd name="connsiteX11" fmla="*/ 180975 w 2309813"/>
              <a:gd name="connsiteY11" fmla="*/ 123825 h 369093"/>
              <a:gd name="connsiteX12" fmla="*/ 242888 w 2309813"/>
              <a:gd name="connsiteY12" fmla="*/ 107156 h 369093"/>
              <a:gd name="connsiteX13" fmla="*/ 295275 w 2309813"/>
              <a:gd name="connsiteY13" fmla="*/ 102393 h 369093"/>
              <a:gd name="connsiteX14" fmla="*/ 361950 w 2309813"/>
              <a:gd name="connsiteY14" fmla="*/ 102393 h 369093"/>
              <a:gd name="connsiteX15" fmla="*/ 442913 w 2309813"/>
              <a:gd name="connsiteY15" fmla="*/ 109537 h 369093"/>
              <a:gd name="connsiteX16" fmla="*/ 695325 w 2309813"/>
              <a:gd name="connsiteY16" fmla="*/ 128587 h 369093"/>
              <a:gd name="connsiteX17" fmla="*/ 1140619 w 2309813"/>
              <a:gd name="connsiteY17" fmla="*/ 147637 h 369093"/>
              <a:gd name="connsiteX18" fmla="*/ 1650207 w 2309813"/>
              <a:gd name="connsiteY18" fmla="*/ 161925 h 369093"/>
              <a:gd name="connsiteX19" fmla="*/ 1969294 w 2309813"/>
              <a:gd name="connsiteY19" fmla="*/ 166687 h 369093"/>
              <a:gd name="connsiteX20" fmla="*/ 2007394 w 2309813"/>
              <a:gd name="connsiteY20" fmla="*/ 164306 h 369093"/>
              <a:gd name="connsiteX21" fmla="*/ 2040732 w 2309813"/>
              <a:gd name="connsiteY21" fmla="*/ 161925 h 369093"/>
              <a:gd name="connsiteX22" fmla="*/ 2066925 w 2309813"/>
              <a:gd name="connsiteY22" fmla="*/ 152400 h 369093"/>
              <a:gd name="connsiteX23" fmla="*/ 2119313 w 2309813"/>
              <a:gd name="connsiteY23" fmla="*/ 116681 h 369093"/>
              <a:gd name="connsiteX24" fmla="*/ 2193132 w 2309813"/>
              <a:gd name="connsiteY24" fmla="*/ 64293 h 369093"/>
              <a:gd name="connsiteX25" fmla="*/ 2250282 w 2309813"/>
              <a:gd name="connsiteY25" fmla="*/ 16668 h 369093"/>
              <a:gd name="connsiteX26" fmla="*/ 2278857 w 2309813"/>
              <a:gd name="connsiteY26" fmla="*/ 0 h 369093"/>
              <a:gd name="connsiteX27" fmla="*/ 2302669 w 2309813"/>
              <a:gd name="connsiteY27" fmla="*/ 0 h 369093"/>
              <a:gd name="connsiteX28" fmla="*/ 2309813 w 2309813"/>
              <a:gd name="connsiteY28" fmla="*/ 4762 h 369093"/>
              <a:gd name="connsiteX29" fmla="*/ 2309813 w 2309813"/>
              <a:gd name="connsiteY29" fmla="*/ 19050 h 369093"/>
              <a:gd name="connsiteX30" fmla="*/ 2290763 w 2309813"/>
              <a:gd name="connsiteY30" fmla="*/ 54768 h 369093"/>
              <a:gd name="connsiteX31" fmla="*/ 2269332 w 2309813"/>
              <a:gd name="connsiteY31" fmla="*/ 116681 h 369093"/>
              <a:gd name="connsiteX32" fmla="*/ 2245519 w 2309813"/>
              <a:gd name="connsiteY32" fmla="*/ 204787 h 369093"/>
              <a:gd name="connsiteX33" fmla="*/ 2226469 w 2309813"/>
              <a:gd name="connsiteY33" fmla="*/ 350043 h 369093"/>
              <a:gd name="connsiteX34" fmla="*/ 2031207 w 2309813"/>
              <a:gd name="connsiteY34" fmla="*/ 350043 h 369093"/>
              <a:gd name="connsiteX35" fmla="*/ 1590675 w 2309813"/>
              <a:gd name="connsiteY35" fmla="*/ 350043 h 369093"/>
              <a:gd name="connsiteX36" fmla="*/ 1419225 w 2309813"/>
              <a:gd name="connsiteY36" fmla="*/ 366712 h 369093"/>
              <a:gd name="connsiteX37" fmla="*/ 1183482 w 2309813"/>
              <a:gd name="connsiteY37" fmla="*/ 369093 h 3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09813" h="369093">
                <a:moveTo>
                  <a:pt x="1183482" y="369093"/>
                </a:moveTo>
                <a:lnTo>
                  <a:pt x="221457" y="369093"/>
                </a:lnTo>
                <a:lnTo>
                  <a:pt x="88107" y="369093"/>
                </a:lnTo>
                <a:lnTo>
                  <a:pt x="50007" y="342900"/>
                </a:lnTo>
                <a:lnTo>
                  <a:pt x="16669" y="311943"/>
                </a:lnTo>
                <a:lnTo>
                  <a:pt x="2382" y="283368"/>
                </a:lnTo>
                <a:lnTo>
                  <a:pt x="0" y="242887"/>
                </a:lnTo>
                <a:lnTo>
                  <a:pt x="7144" y="219075"/>
                </a:lnTo>
                <a:lnTo>
                  <a:pt x="28575" y="197643"/>
                </a:lnTo>
                <a:lnTo>
                  <a:pt x="69057" y="171450"/>
                </a:lnTo>
                <a:lnTo>
                  <a:pt x="119063" y="147637"/>
                </a:lnTo>
                <a:lnTo>
                  <a:pt x="180975" y="123825"/>
                </a:lnTo>
                <a:lnTo>
                  <a:pt x="242888" y="107156"/>
                </a:lnTo>
                <a:lnTo>
                  <a:pt x="295275" y="102393"/>
                </a:lnTo>
                <a:lnTo>
                  <a:pt x="361950" y="102393"/>
                </a:lnTo>
                <a:lnTo>
                  <a:pt x="442913" y="109537"/>
                </a:lnTo>
                <a:lnTo>
                  <a:pt x="695325" y="128587"/>
                </a:lnTo>
                <a:lnTo>
                  <a:pt x="1140619" y="147637"/>
                </a:lnTo>
                <a:lnTo>
                  <a:pt x="1650207" y="161925"/>
                </a:lnTo>
                <a:lnTo>
                  <a:pt x="1969294" y="166687"/>
                </a:lnTo>
                <a:lnTo>
                  <a:pt x="2007394" y="164306"/>
                </a:lnTo>
                <a:lnTo>
                  <a:pt x="2040732" y="161925"/>
                </a:lnTo>
                <a:lnTo>
                  <a:pt x="2066925" y="152400"/>
                </a:lnTo>
                <a:lnTo>
                  <a:pt x="2119313" y="116681"/>
                </a:lnTo>
                <a:lnTo>
                  <a:pt x="2193132" y="64293"/>
                </a:lnTo>
                <a:lnTo>
                  <a:pt x="2250282" y="16668"/>
                </a:lnTo>
                <a:lnTo>
                  <a:pt x="2278857" y="0"/>
                </a:lnTo>
                <a:lnTo>
                  <a:pt x="2302669" y="0"/>
                </a:lnTo>
                <a:lnTo>
                  <a:pt x="2309813" y="4762"/>
                </a:lnTo>
                <a:lnTo>
                  <a:pt x="2309813" y="19050"/>
                </a:lnTo>
                <a:lnTo>
                  <a:pt x="2290763" y="54768"/>
                </a:lnTo>
                <a:lnTo>
                  <a:pt x="2269332" y="116681"/>
                </a:lnTo>
                <a:lnTo>
                  <a:pt x="2245519" y="204787"/>
                </a:lnTo>
                <a:lnTo>
                  <a:pt x="2226469" y="350043"/>
                </a:lnTo>
                <a:lnTo>
                  <a:pt x="2031207" y="350043"/>
                </a:lnTo>
                <a:lnTo>
                  <a:pt x="1590675" y="350043"/>
                </a:lnTo>
                <a:lnTo>
                  <a:pt x="1419225" y="366712"/>
                </a:lnTo>
                <a:lnTo>
                  <a:pt x="1183482" y="3690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D9FA923-9453-B94A-9103-3AEFCFA84660}"/>
              </a:ext>
            </a:extLst>
          </p:cNvPr>
          <p:cNvSpPr/>
          <p:nvPr/>
        </p:nvSpPr>
        <p:spPr>
          <a:xfrm rot="16200000">
            <a:off x="4957763" y="2914650"/>
            <a:ext cx="2376488" cy="1677987"/>
          </a:xfrm>
          <a:custGeom>
            <a:avLst/>
            <a:gdLst>
              <a:gd name="connsiteX0" fmla="*/ 959644 w 2376487"/>
              <a:gd name="connsiteY0" fmla="*/ 1578769 h 1678782"/>
              <a:gd name="connsiteX1" fmla="*/ 583406 w 2376487"/>
              <a:gd name="connsiteY1" fmla="*/ 1564482 h 1678782"/>
              <a:gd name="connsiteX2" fmla="*/ 359569 w 2376487"/>
              <a:gd name="connsiteY2" fmla="*/ 1552575 h 1678782"/>
              <a:gd name="connsiteX3" fmla="*/ 204787 w 2376487"/>
              <a:gd name="connsiteY3" fmla="*/ 1538288 h 1678782"/>
              <a:gd name="connsiteX4" fmla="*/ 114300 w 2376487"/>
              <a:gd name="connsiteY4" fmla="*/ 1524000 h 1678782"/>
              <a:gd name="connsiteX5" fmla="*/ 38100 w 2376487"/>
              <a:gd name="connsiteY5" fmla="*/ 1509713 h 1678782"/>
              <a:gd name="connsiteX6" fmla="*/ 11906 w 2376487"/>
              <a:gd name="connsiteY6" fmla="*/ 1497807 h 1678782"/>
              <a:gd name="connsiteX7" fmla="*/ 0 w 2376487"/>
              <a:gd name="connsiteY7" fmla="*/ 1469232 h 1678782"/>
              <a:gd name="connsiteX8" fmla="*/ 2381 w 2376487"/>
              <a:gd name="connsiteY8" fmla="*/ 1440657 h 1678782"/>
              <a:gd name="connsiteX9" fmla="*/ 11906 w 2376487"/>
              <a:gd name="connsiteY9" fmla="*/ 1409700 h 1678782"/>
              <a:gd name="connsiteX10" fmla="*/ 33337 w 2376487"/>
              <a:gd name="connsiteY10" fmla="*/ 1381125 h 1678782"/>
              <a:gd name="connsiteX11" fmla="*/ 61912 w 2376487"/>
              <a:gd name="connsiteY11" fmla="*/ 1357313 h 1678782"/>
              <a:gd name="connsiteX12" fmla="*/ 90487 w 2376487"/>
              <a:gd name="connsiteY12" fmla="*/ 1319213 h 1678782"/>
              <a:gd name="connsiteX13" fmla="*/ 109537 w 2376487"/>
              <a:gd name="connsiteY13" fmla="*/ 1300163 h 1678782"/>
              <a:gd name="connsiteX14" fmla="*/ 138112 w 2376487"/>
              <a:gd name="connsiteY14" fmla="*/ 1281113 h 1678782"/>
              <a:gd name="connsiteX15" fmla="*/ 195262 w 2376487"/>
              <a:gd name="connsiteY15" fmla="*/ 1257300 h 1678782"/>
              <a:gd name="connsiteX16" fmla="*/ 326231 w 2376487"/>
              <a:gd name="connsiteY16" fmla="*/ 1316832 h 1678782"/>
              <a:gd name="connsiteX17" fmla="*/ 390525 w 2376487"/>
              <a:gd name="connsiteY17" fmla="*/ 1323975 h 1678782"/>
              <a:gd name="connsiteX18" fmla="*/ 485775 w 2376487"/>
              <a:gd name="connsiteY18" fmla="*/ 1331119 h 1678782"/>
              <a:gd name="connsiteX19" fmla="*/ 842962 w 2376487"/>
              <a:gd name="connsiteY19" fmla="*/ 1338263 h 1678782"/>
              <a:gd name="connsiteX20" fmla="*/ 1012031 w 2376487"/>
              <a:gd name="connsiteY20" fmla="*/ 1338263 h 1678782"/>
              <a:gd name="connsiteX21" fmla="*/ 1531144 w 2376487"/>
              <a:gd name="connsiteY21" fmla="*/ 1335882 h 1678782"/>
              <a:gd name="connsiteX22" fmla="*/ 1712119 w 2376487"/>
              <a:gd name="connsiteY22" fmla="*/ 1338263 h 1678782"/>
              <a:gd name="connsiteX23" fmla="*/ 1981200 w 2376487"/>
              <a:gd name="connsiteY23" fmla="*/ 1338263 h 1678782"/>
              <a:gd name="connsiteX24" fmla="*/ 2095500 w 2376487"/>
              <a:gd name="connsiteY24" fmla="*/ 1335882 h 1678782"/>
              <a:gd name="connsiteX25" fmla="*/ 2119312 w 2376487"/>
              <a:gd name="connsiteY25" fmla="*/ 1333500 h 1678782"/>
              <a:gd name="connsiteX26" fmla="*/ 2140744 w 2376487"/>
              <a:gd name="connsiteY26" fmla="*/ 1323975 h 1678782"/>
              <a:gd name="connsiteX27" fmla="*/ 2162175 w 2376487"/>
              <a:gd name="connsiteY27" fmla="*/ 1309688 h 1678782"/>
              <a:gd name="connsiteX28" fmla="*/ 2176462 w 2376487"/>
              <a:gd name="connsiteY28" fmla="*/ 1278732 h 1678782"/>
              <a:gd name="connsiteX29" fmla="*/ 2183606 w 2376487"/>
              <a:gd name="connsiteY29" fmla="*/ 1245394 h 1678782"/>
              <a:gd name="connsiteX30" fmla="*/ 2157412 w 2376487"/>
              <a:gd name="connsiteY30" fmla="*/ 1073944 h 1678782"/>
              <a:gd name="connsiteX31" fmla="*/ 2100262 w 2376487"/>
              <a:gd name="connsiteY31" fmla="*/ 669132 h 1678782"/>
              <a:gd name="connsiteX32" fmla="*/ 2050256 w 2376487"/>
              <a:gd name="connsiteY32" fmla="*/ 314325 h 1678782"/>
              <a:gd name="connsiteX33" fmla="*/ 2019300 w 2376487"/>
              <a:gd name="connsiteY33" fmla="*/ 80963 h 1678782"/>
              <a:gd name="connsiteX34" fmla="*/ 2193131 w 2376487"/>
              <a:gd name="connsiteY34" fmla="*/ 0 h 1678782"/>
              <a:gd name="connsiteX35" fmla="*/ 2200275 w 2376487"/>
              <a:gd name="connsiteY35" fmla="*/ 130969 h 1678782"/>
              <a:gd name="connsiteX36" fmla="*/ 2202656 w 2376487"/>
              <a:gd name="connsiteY36" fmla="*/ 359569 h 1678782"/>
              <a:gd name="connsiteX37" fmla="*/ 2228850 w 2376487"/>
              <a:gd name="connsiteY37" fmla="*/ 464344 h 1678782"/>
              <a:gd name="connsiteX38" fmla="*/ 2245519 w 2376487"/>
              <a:gd name="connsiteY38" fmla="*/ 640557 h 1678782"/>
              <a:gd name="connsiteX39" fmla="*/ 2281237 w 2376487"/>
              <a:gd name="connsiteY39" fmla="*/ 876300 h 1678782"/>
              <a:gd name="connsiteX40" fmla="*/ 2316956 w 2376487"/>
              <a:gd name="connsiteY40" fmla="*/ 1183482 h 1678782"/>
              <a:gd name="connsiteX41" fmla="*/ 2376487 w 2376487"/>
              <a:gd name="connsiteY41" fmla="*/ 1364457 h 1678782"/>
              <a:gd name="connsiteX42" fmla="*/ 2374106 w 2376487"/>
              <a:gd name="connsiteY42" fmla="*/ 1393032 h 1678782"/>
              <a:gd name="connsiteX43" fmla="*/ 2326481 w 2376487"/>
              <a:gd name="connsiteY43" fmla="*/ 1466850 h 1678782"/>
              <a:gd name="connsiteX44" fmla="*/ 2171700 w 2376487"/>
              <a:gd name="connsiteY44" fmla="*/ 1662113 h 1678782"/>
              <a:gd name="connsiteX45" fmla="*/ 2150269 w 2376487"/>
              <a:gd name="connsiteY45" fmla="*/ 1676400 h 1678782"/>
              <a:gd name="connsiteX46" fmla="*/ 2128837 w 2376487"/>
              <a:gd name="connsiteY46" fmla="*/ 1678782 h 1678782"/>
              <a:gd name="connsiteX47" fmla="*/ 2109787 w 2376487"/>
              <a:gd name="connsiteY47" fmla="*/ 1669257 h 1678782"/>
              <a:gd name="connsiteX48" fmla="*/ 2081212 w 2376487"/>
              <a:gd name="connsiteY48" fmla="*/ 1638300 h 1678782"/>
              <a:gd name="connsiteX49" fmla="*/ 2047875 w 2376487"/>
              <a:gd name="connsiteY49" fmla="*/ 1619250 h 1678782"/>
              <a:gd name="connsiteX50" fmla="*/ 2002631 w 2376487"/>
              <a:gd name="connsiteY50" fmla="*/ 1604963 h 1678782"/>
              <a:gd name="connsiteX51" fmla="*/ 1912144 w 2376487"/>
              <a:gd name="connsiteY51" fmla="*/ 1600200 h 1678782"/>
              <a:gd name="connsiteX52" fmla="*/ 959644 w 2376487"/>
              <a:gd name="connsiteY52" fmla="*/ 1578769 h 167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76487" h="1678782">
                <a:moveTo>
                  <a:pt x="959644" y="1578769"/>
                </a:moveTo>
                <a:lnTo>
                  <a:pt x="583406" y="1564482"/>
                </a:lnTo>
                <a:lnTo>
                  <a:pt x="359569" y="1552575"/>
                </a:lnTo>
                <a:lnTo>
                  <a:pt x="204787" y="1538288"/>
                </a:lnTo>
                <a:lnTo>
                  <a:pt x="114300" y="1524000"/>
                </a:lnTo>
                <a:lnTo>
                  <a:pt x="38100" y="1509713"/>
                </a:lnTo>
                <a:lnTo>
                  <a:pt x="11906" y="1497807"/>
                </a:lnTo>
                <a:lnTo>
                  <a:pt x="0" y="1469232"/>
                </a:lnTo>
                <a:lnTo>
                  <a:pt x="2381" y="1440657"/>
                </a:lnTo>
                <a:lnTo>
                  <a:pt x="11906" y="1409700"/>
                </a:lnTo>
                <a:lnTo>
                  <a:pt x="33337" y="1381125"/>
                </a:lnTo>
                <a:lnTo>
                  <a:pt x="61912" y="1357313"/>
                </a:lnTo>
                <a:lnTo>
                  <a:pt x="90487" y="1319213"/>
                </a:lnTo>
                <a:lnTo>
                  <a:pt x="109537" y="1300163"/>
                </a:lnTo>
                <a:lnTo>
                  <a:pt x="138112" y="1281113"/>
                </a:lnTo>
                <a:lnTo>
                  <a:pt x="195262" y="1257300"/>
                </a:lnTo>
                <a:lnTo>
                  <a:pt x="326231" y="1316832"/>
                </a:lnTo>
                <a:lnTo>
                  <a:pt x="390525" y="1323975"/>
                </a:lnTo>
                <a:lnTo>
                  <a:pt x="485775" y="1331119"/>
                </a:lnTo>
                <a:lnTo>
                  <a:pt x="842962" y="1338263"/>
                </a:lnTo>
                <a:lnTo>
                  <a:pt x="1012031" y="1338263"/>
                </a:lnTo>
                <a:lnTo>
                  <a:pt x="1531144" y="1335882"/>
                </a:lnTo>
                <a:lnTo>
                  <a:pt x="1712119" y="1338263"/>
                </a:lnTo>
                <a:lnTo>
                  <a:pt x="1981200" y="1338263"/>
                </a:lnTo>
                <a:lnTo>
                  <a:pt x="2095500" y="1335882"/>
                </a:lnTo>
                <a:lnTo>
                  <a:pt x="2119312" y="1333500"/>
                </a:lnTo>
                <a:lnTo>
                  <a:pt x="2140744" y="1323975"/>
                </a:lnTo>
                <a:lnTo>
                  <a:pt x="2162175" y="1309688"/>
                </a:lnTo>
                <a:lnTo>
                  <a:pt x="2176462" y="1278732"/>
                </a:lnTo>
                <a:lnTo>
                  <a:pt x="2183606" y="1245394"/>
                </a:lnTo>
                <a:lnTo>
                  <a:pt x="2157412" y="1073944"/>
                </a:lnTo>
                <a:lnTo>
                  <a:pt x="2100262" y="669132"/>
                </a:lnTo>
                <a:lnTo>
                  <a:pt x="2050256" y="314325"/>
                </a:lnTo>
                <a:lnTo>
                  <a:pt x="2019300" y="80963"/>
                </a:lnTo>
                <a:lnTo>
                  <a:pt x="2193131" y="0"/>
                </a:lnTo>
                <a:lnTo>
                  <a:pt x="2200275" y="130969"/>
                </a:lnTo>
                <a:cubicBezTo>
                  <a:pt x="2201069" y="207169"/>
                  <a:pt x="2201862" y="283369"/>
                  <a:pt x="2202656" y="359569"/>
                </a:cubicBezTo>
                <a:lnTo>
                  <a:pt x="2228850" y="464344"/>
                </a:lnTo>
                <a:lnTo>
                  <a:pt x="2245519" y="640557"/>
                </a:lnTo>
                <a:lnTo>
                  <a:pt x="2281237" y="876300"/>
                </a:lnTo>
                <a:lnTo>
                  <a:pt x="2316956" y="1183482"/>
                </a:lnTo>
                <a:lnTo>
                  <a:pt x="2376487" y="1364457"/>
                </a:lnTo>
                <a:lnTo>
                  <a:pt x="2374106" y="1393032"/>
                </a:lnTo>
                <a:lnTo>
                  <a:pt x="2326481" y="1466850"/>
                </a:lnTo>
                <a:lnTo>
                  <a:pt x="2171700" y="1662113"/>
                </a:lnTo>
                <a:lnTo>
                  <a:pt x="2150269" y="1676400"/>
                </a:lnTo>
                <a:lnTo>
                  <a:pt x="2128837" y="1678782"/>
                </a:lnTo>
                <a:lnTo>
                  <a:pt x="2109787" y="1669257"/>
                </a:lnTo>
                <a:lnTo>
                  <a:pt x="2081212" y="1638300"/>
                </a:lnTo>
                <a:lnTo>
                  <a:pt x="2047875" y="1619250"/>
                </a:lnTo>
                <a:lnTo>
                  <a:pt x="2002631" y="1604963"/>
                </a:lnTo>
                <a:lnTo>
                  <a:pt x="1912144" y="1600200"/>
                </a:lnTo>
                <a:lnTo>
                  <a:pt x="959644" y="1578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9DC4690-6683-3D42-86A0-0F4C258F634A}"/>
              </a:ext>
            </a:extLst>
          </p:cNvPr>
          <p:cNvSpPr/>
          <p:nvPr/>
        </p:nvSpPr>
        <p:spPr>
          <a:xfrm>
            <a:off x="5375275" y="3214688"/>
            <a:ext cx="1330325" cy="338137"/>
          </a:xfrm>
          <a:custGeom>
            <a:avLst/>
            <a:gdLst>
              <a:gd name="connsiteX0" fmla="*/ 428625 w 1331119"/>
              <a:gd name="connsiteY0" fmla="*/ 285750 h 338137"/>
              <a:gd name="connsiteX1" fmla="*/ 16669 w 1331119"/>
              <a:gd name="connsiteY1" fmla="*/ 338137 h 338137"/>
              <a:gd name="connsiteX2" fmla="*/ 0 w 1331119"/>
              <a:gd name="connsiteY2" fmla="*/ 152400 h 338137"/>
              <a:gd name="connsiteX3" fmla="*/ 309563 w 1331119"/>
              <a:gd name="connsiteY3" fmla="*/ 119062 h 338137"/>
              <a:gd name="connsiteX4" fmla="*/ 661988 w 1331119"/>
              <a:gd name="connsiteY4" fmla="*/ 80962 h 338137"/>
              <a:gd name="connsiteX5" fmla="*/ 952500 w 1331119"/>
              <a:gd name="connsiteY5" fmla="*/ 47625 h 338137"/>
              <a:gd name="connsiteX6" fmla="*/ 1331119 w 1331119"/>
              <a:gd name="connsiteY6" fmla="*/ 0 h 338137"/>
              <a:gd name="connsiteX7" fmla="*/ 1323975 w 1331119"/>
              <a:gd name="connsiteY7" fmla="*/ 188118 h 338137"/>
              <a:gd name="connsiteX8" fmla="*/ 1014413 w 1331119"/>
              <a:gd name="connsiteY8" fmla="*/ 221456 h 338137"/>
              <a:gd name="connsiteX9" fmla="*/ 428625 w 1331119"/>
              <a:gd name="connsiteY9" fmla="*/ 285750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1119" h="338137">
                <a:moveTo>
                  <a:pt x="428625" y="285750"/>
                </a:moveTo>
                <a:lnTo>
                  <a:pt x="16669" y="338137"/>
                </a:lnTo>
                <a:lnTo>
                  <a:pt x="0" y="152400"/>
                </a:lnTo>
                <a:lnTo>
                  <a:pt x="309563" y="119062"/>
                </a:lnTo>
                <a:lnTo>
                  <a:pt x="661988" y="80962"/>
                </a:lnTo>
                <a:lnTo>
                  <a:pt x="952500" y="47625"/>
                </a:lnTo>
                <a:lnTo>
                  <a:pt x="1331119" y="0"/>
                </a:lnTo>
                <a:lnTo>
                  <a:pt x="1323975" y="188118"/>
                </a:lnTo>
                <a:lnTo>
                  <a:pt x="1014413" y="221456"/>
                </a:lnTo>
                <a:lnTo>
                  <a:pt x="428625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0BE6DCB-9FA8-E14E-8B03-0017ABF342DC}"/>
              </a:ext>
            </a:extLst>
          </p:cNvPr>
          <p:cNvSpPr/>
          <p:nvPr/>
        </p:nvSpPr>
        <p:spPr>
          <a:xfrm>
            <a:off x="5386388" y="3913188"/>
            <a:ext cx="1319212" cy="279400"/>
          </a:xfrm>
          <a:custGeom>
            <a:avLst/>
            <a:gdLst>
              <a:gd name="connsiteX0" fmla="*/ 440531 w 1319212"/>
              <a:gd name="connsiteY0" fmla="*/ 252412 h 280987"/>
              <a:gd name="connsiteX1" fmla="*/ 0 w 1319212"/>
              <a:gd name="connsiteY1" fmla="*/ 280987 h 280987"/>
              <a:gd name="connsiteX2" fmla="*/ 0 w 1319212"/>
              <a:gd name="connsiteY2" fmla="*/ 104775 h 280987"/>
              <a:gd name="connsiteX3" fmla="*/ 345281 w 1319212"/>
              <a:gd name="connsiteY3" fmla="*/ 76200 h 280987"/>
              <a:gd name="connsiteX4" fmla="*/ 740568 w 1319212"/>
              <a:gd name="connsiteY4" fmla="*/ 45244 h 280987"/>
              <a:gd name="connsiteX5" fmla="*/ 1314450 w 1319212"/>
              <a:gd name="connsiteY5" fmla="*/ 0 h 280987"/>
              <a:gd name="connsiteX6" fmla="*/ 1319212 w 1319212"/>
              <a:gd name="connsiteY6" fmla="*/ 185737 h 280987"/>
              <a:gd name="connsiteX7" fmla="*/ 440531 w 1319212"/>
              <a:gd name="connsiteY7" fmla="*/ 252412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9212" h="280987">
                <a:moveTo>
                  <a:pt x="440531" y="252412"/>
                </a:moveTo>
                <a:lnTo>
                  <a:pt x="0" y="280987"/>
                </a:lnTo>
                <a:lnTo>
                  <a:pt x="0" y="104775"/>
                </a:lnTo>
                <a:lnTo>
                  <a:pt x="345281" y="76200"/>
                </a:lnTo>
                <a:lnTo>
                  <a:pt x="740568" y="45244"/>
                </a:lnTo>
                <a:lnTo>
                  <a:pt x="1314450" y="0"/>
                </a:lnTo>
                <a:lnTo>
                  <a:pt x="1319212" y="185737"/>
                </a:lnTo>
                <a:lnTo>
                  <a:pt x="440531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278F01E-DB81-4C47-9A49-7090A4896E46}"/>
              </a:ext>
            </a:extLst>
          </p:cNvPr>
          <p:cNvSpPr/>
          <p:nvPr/>
        </p:nvSpPr>
        <p:spPr>
          <a:xfrm>
            <a:off x="5357813" y="4602163"/>
            <a:ext cx="1327150" cy="292100"/>
          </a:xfrm>
          <a:custGeom>
            <a:avLst/>
            <a:gdLst>
              <a:gd name="connsiteX0" fmla="*/ 576262 w 1326356"/>
              <a:gd name="connsiteY0" fmla="*/ 221457 h 290513"/>
              <a:gd name="connsiteX1" fmla="*/ 0 w 1326356"/>
              <a:gd name="connsiteY1" fmla="*/ 290513 h 290513"/>
              <a:gd name="connsiteX2" fmla="*/ 0 w 1326356"/>
              <a:gd name="connsiteY2" fmla="*/ 130969 h 290513"/>
              <a:gd name="connsiteX3" fmla="*/ 392906 w 1326356"/>
              <a:gd name="connsiteY3" fmla="*/ 97632 h 290513"/>
              <a:gd name="connsiteX4" fmla="*/ 900112 w 1326356"/>
              <a:gd name="connsiteY4" fmla="*/ 47625 h 290513"/>
              <a:gd name="connsiteX5" fmla="*/ 1326356 w 1326356"/>
              <a:gd name="connsiteY5" fmla="*/ 0 h 290513"/>
              <a:gd name="connsiteX6" fmla="*/ 1321593 w 1326356"/>
              <a:gd name="connsiteY6" fmla="*/ 157163 h 290513"/>
              <a:gd name="connsiteX7" fmla="*/ 1069181 w 1326356"/>
              <a:gd name="connsiteY7" fmla="*/ 178594 h 290513"/>
              <a:gd name="connsiteX8" fmla="*/ 576262 w 1326356"/>
              <a:gd name="connsiteY8" fmla="*/ 221457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6356" h="290513">
                <a:moveTo>
                  <a:pt x="576262" y="221457"/>
                </a:moveTo>
                <a:lnTo>
                  <a:pt x="0" y="290513"/>
                </a:lnTo>
                <a:lnTo>
                  <a:pt x="0" y="130969"/>
                </a:lnTo>
                <a:lnTo>
                  <a:pt x="392906" y="97632"/>
                </a:lnTo>
                <a:lnTo>
                  <a:pt x="900112" y="47625"/>
                </a:lnTo>
                <a:lnTo>
                  <a:pt x="1326356" y="0"/>
                </a:lnTo>
                <a:lnTo>
                  <a:pt x="1321593" y="157163"/>
                </a:lnTo>
                <a:lnTo>
                  <a:pt x="1069181" y="178594"/>
                </a:lnTo>
                <a:lnTo>
                  <a:pt x="576262" y="2214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6DE9BD4-F436-9B4F-8BA6-E162B2A7924E}"/>
              </a:ext>
            </a:extLst>
          </p:cNvPr>
          <p:cNvSpPr/>
          <p:nvPr/>
        </p:nvSpPr>
        <p:spPr>
          <a:xfrm>
            <a:off x="4624388" y="4972050"/>
            <a:ext cx="1212850" cy="935038"/>
          </a:xfrm>
          <a:custGeom>
            <a:avLst/>
            <a:gdLst>
              <a:gd name="connsiteX0" fmla="*/ 564356 w 1212056"/>
              <a:gd name="connsiteY0" fmla="*/ 661988 h 935831"/>
              <a:gd name="connsiteX1" fmla="*/ 373856 w 1212056"/>
              <a:gd name="connsiteY1" fmla="*/ 773906 h 935831"/>
              <a:gd name="connsiteX2" fmla="*/ 242887 w 1212056"/>
              <a:gd name="connsiteY2" fmla="*/ 847725 h 935831"/>
              <a:gd name="connsiteX3" fmla="*/ 69056 w 1212056"/>
              <a:gd name="connsiteY3" fmla="*/ 931069 h 935831"/>
              <a:gd name="connsiteX4" fmla="*/ 47625 w 1212056"/>
              <a:gd name="connsiteY4" fmla="*/ 935831 h 935831"/>
              <a:gd name="connsiteX5" fmla="*/ 28575 w 1212056"/>
              <a:gd name="connsiteY5" fmla="*/ 935831 h 935831"/>
              <a:gd name="connsiteX6" fmla="*/ 9525 w 1212056"/>
              <a:gd name="connsiteY6" fmla="*/ 931069 h 935831"/>
              <a:gd name="connsiteX7" fmla="*/ 0 w 1212056"/>
              <a:gd name="connsiteY7" fmla="*/ 919163 h 935831"/>
              <a:gd name="connsiteX8" fmla="*/ 2381 w 1212056"/>
              <a:gd name="connsiteY8" fmla="*/ 902494 h 935831"/>
              <a:gd name="connsiteX9" fmla="*/ 26193 w 1212056"/>
              <a:gd name="connsiteY9" fmla="*/ 873919 h 935831"/>
              <a:gd name="connsiteX10" fmla="*/ 59531 w 1212056"/>
              <a:gd name="connsiteY10" fmla="*/ 847725 h 935831"/>
              <a:gd name="connsiteX11" fmla="*/ 176212 w 1212056"/>
              <a:gd name="connsiteY11" fmla="*/ 766763 h 935831"/>
              <a:gd name="connsiteX12" fmla="*/ 300037 w 1212056"/>
              <a:gd name="connsiteY12" fmla="*/ 673894 h 935831"/>
              <a:gd name="connsiteX13" fmla="*/ 426243 w 1212056"/>
              <a:gd name="connsiteY13" fmla="*/ 573881 h 935831"/>
              <a:gd name="connsiteX14" fmla="*/ 514350 w 1212056"/>
              <a:gd name="connsiteY14" fmla="*/ 500063 h 935831"/>
              <a:gd name="connsiteX15" fmla="*/ 619125 w 1212056"/>
              <a:gd name="connsiteY15" fmla="*/ 390525 h 935831"/>
              <a:gd name="connsiteX16" fmla="*/ 747712 w 1212056"/>
              <a:gd name="connsiteY16" fmla="*/ 261938 h 935831"/>
              <a:gd name="connsiteX17" fmla="*/ 781050 w 1212056"/>
              <a:gd name="connsiteY17" fmla="*/ 228600 h 935831"/>
              <a:gd name="connsiteX18" fmla="*/ 800100 w 1212056"/>
              <a:gd name="connsiteY18" fmla="*/ 202406 h 935831"/>
              <a:gd name="connsiteX19" fmla="*/ 809625 w 1212056"/>
              <a:gd name="connsiteY19" fmla="*/ 169069 h 935831"/>
              <a:gd name="connsiteX20" fmla="*/ 812006 w 1212056"/>
              <a:gd name="connsiteY20" fmla="*/ 140494 h 935831"/>
              <a:gd name="connsiteX21" fmla="*/ 809625 w 1212056"/>
              <a:gd name="connsiteY21" fmla="*/ 107156 h 935831"/>
              <a:gd name="connsiteX22" fmla="*/ 800100 w 1212056"/>
              <a:gd name="connsiteY22" fmla="*/ 78581 h 935831"/>
              <a:gd name="connsiteX23" fmla="*/ 785812 w 1212056"/>
              <a:gd name="connsiteY23" fmla="*/ 57150 h 935831"/>
              <a:gd name="connsiteX24" fmla="*/ 778668 w 1212056"/>
              <a:gd name="connsiteY24" fmla="*/ 33338 h 935831"/>
              <a:gd name="connsiteX25" fmla="*/ 778668 w 1212056"/>
              <a:gd name="connsiteY25" fmla="*/ 14288 h 935831"/>
              <a:gd name="connsiteX26" fmla="*/ 785812 w 1212056"/>
              <a:gd name="connsiteY26" fmla="*/ 4763 h 935831"/>
              <a:gd name="connsiteX27" fmla="*/ 804862 w 1212056"/>
              <a:gd name="connsiteY27" fmla="*/ 0 h 935831"/>
              <a:gd name="connsiteX28" fmla="*/ 847725 w 1212056"/>
              <a:gd name="connsiteY28" fmla="*/ 11906 h 935831"/>
              <a:gd name="connsiteX29" fmla="*/ 942975 w 1212056"/>
              <a:gd name="connsiteY29" fmla="*/ 47625 h 935831"/>
              <a:gd name="connsiteX30" fmla="*/ 992981 w 1212056"/>
              <a:gd name="connsiteY30" fmla="*/ 71438 h 935831"/>
              <a:gd name="connsiteX31" fmla="*/ 1062037 w 1212056"/>
              <a:gd name="connsiteY31" fmla="*/ 107156 h 935831"/>
              <a:gd name="connsiteX32" fmla="*/ 1126331 w 1212056"/>
              <a:gd name="connsiteY32" fmla="*/ 142875 h 935831"/>
              <a:gd name="connsiteX33" fmla="*/ 1171575 w 1212056"/>
              <a:gd name="connsiteY33" fmla="*/ 176213 h 935831"/>
              <a:gd name="connsiteX34" fmla="*/ 1190625 w 1212056"/>
              <a:gd name="connsiteY34" fmla="*/ 195263 h 935831"/>
              <a:gd name="connsiteX35" fmla="*/ 1207293 w 1212056"/>
              <a:gd name="connsiteY35" fmla="*/ 233363 h 935831"/>
              <a:gd name="connsiteX36" fmla="*/ 1212056 w 1212056"/>
              <a:gd name="connsiteY36" fmla="*/ 266700 h 935831"/>
              <a:gd name="connsiteX37" fmla="*/ 1204912 w 1212056"/>
              <a:gd name="connsiteY37" fmla="*/ 290513 h 935831"/>
              <a:gd name="connsiteX38" fmla="*/ 1183481 w 1212056"/>
              <a:gd name="connsiteY38" fmla="*/ 302419 h 935831"/>
              <a:gd name="connsiteX39" fmla="*/ 1157287 w 1212056"/>
              <a:gd name="connsiteY39" fmla="*/ 307181 h 935831"/>
              <a:gd name="connsiteX40" fmla="*/ 1104900 w 1212056"/>
              <a:gd name="connsiteY40" fmla="*/ 307181 h 935831"/>
              <a:gd name="connsiteX41" fmla="*/ 1062037 w 1212056"/>
              <a:gd name="connsiteY41" fmla="*/ 333375 h 935831"/>
              <a:gd name="connsiteX42" fmla="*/ 873918 w 1212056"/>
              <a:gd name="connsiteY42" fmla="*/ 461963 h 935831"/>
              <a:gd name="connsiteX43" fmla="*/ 762000 w 1212056"/>
              <a:gd name="connsiteY43" fmla="*/ 542925 h 935831"/>
              <a:gd name="connsiteX44" fmla="*/ 564356 w 1212056"/>
              <a:gd name="connsiteY44" fmla="*/ 661988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2056" h="935831">
                <a:moveTo>
                  <a:pt x="564356" y="661988"/>
                </a:moveTo>
                <a:lnTo>
                  <a:pt x="373856" y="773906"/>
                </a:lnTo>
                <a:lnTo>
                  <a:pt x="242887" y="847725"/>
                </a:lnTo>
                <a:lnTo>
                  <a:pt x="69056" y="931069"/>
                </a:lnTo>
                <a:lnTo>
                  <a:pt x="47625" y="935831"/>
                </a:lnTo>
                <a:lnTo>
                  <a:pt x="28575" y="935831"/>
                </a:lnTo>
                <a:lnTo>
                  <a:pt x="9525" y="931069"/>
                </a:lnTo>
                <a:lnTo>
                  <a:pt x="0" y="919163"/>
                </a:lnTo>
                <a:lnTo>
                  <a:pt x="2381" y="902494"/>
                </a:lnTo>
                <a:lnTo>
                  <a:pt x="26193" y="873919"/>
                </a:lnTo>
                <a:lnTo>
                  <a:pt x="59531" y="847725"/>
                </a:lnTo>
                <a:lnTo>
                  <a:pt x="176212" y="766763"/>
                </a:lnTo>
                <a:lnTo>
                  <a:pt x="300037" y="673894"/>
                </a:lnTo>
                <a:lnTo>
                  <a:pt x="426243" y="573881"/>
                </a:lnTo>
                <a:lnTo>
                  <a:pt x="514350" y="500063"/>
                </a:lnTo>
                <a:lnTo>
                  <a:pt x="619125" y="390525"/>
                </a:lnTo>
                <a:lnTo>
                  <a:pt x="747712" y="261938"/>
                </a:lnTo>
                <a:lnTo>
                  <a:pt x="781050" y="228600"/>
                </a:lnTo>
                <a:lnTo>
                  <a:pt x="800100" y="202406"/>
                </a:lnTo>
                <a:lnTo>
                  <a:pt x="809625" y="169069"/>
                </a:lnTo>
                <a:lnTo>
                  <a:pt x="812006" y="140494"/>
                </a:lnTo>
                <a:lnTo>
                  <a:pt x="809625" y="107156"/>
                </a:lnTo>
                <a:lnTo>
                  <a:pt x="800100" y="78581"/>
                </a:lnTo>
                <a:lnTo>
                  <a:pt x="785812" y="57150"/>
                </a:lnTo>
                <a:lnTo>
                  <a:pt x="778668" y="33338"/>
                </a:lnTo>
                <a:lnTo>
                  <a:pt x="778668" y="14288"/>
                </a:lnTo>
                <a:lnTo>
                  <a:pt x="785812" y="4763"/>
                </a:lnTo>
                <a:lnTo>
                  <a:pt x="804862" y="0"/>
                </a:lnTo>
                <a:lnTo>
                  <a:pt x="847725" y="11906"/>
                </a:lnTo>
                <a:lnTo>
                  <a:pt x="942975" y="47625"/>
                </a:lnTo>
                <a:lnTo>
                  <a:pt x="992981" y="71438"/>
                </a:lnTo>
                <a:lnTo>
                  <a:pt x="1062037" y="107156"/>
                </a:lnTo>
                <a:lnTo>
                  <a:pt x="1126331" y="142875"/>
                </a:lnTo>
                <a:lnTo>
                  <a:pt x="1171575" y="176213"/>
                </a:lnTo>
                <a:lnTo>
                  <a:pt x="1190625" y="195263"/>
                </a:lnTo>
                <a:lnTo>
                  <a:pt x="1207293" y="233363"/>
                </a:lnTo>
                <a:lnTo>
                  <a:pt x="1212056" y="266700"/>
                </a:lnTo>
                <a:lnTo>
                  <a:pt x="1204912" y="290513"/>
                </a:lnTo>
                <a:lnTo>
                  <a:pt x="1183481" y="302419"/>
                </a:lnTo>
                <a:lnTo>
                  <a:pt x="1157287" y="307181"/>
                </a:lnTo>
                <a:lnTo>
                  <a:pt x="1104900" y="307181"/>
                </a:lnTo>
                <a:lnTo>
                  <a:pt x="1062037" y="333375"/>
                </a:lnTo>
                <a:lnTo>
                  <a:pt x="873918" y="461963"/>
                </a:lnTo>
                <a:lnTo>
                  <a:pt x="762000" y="542925"/>
                </a:lnTo>
                <a:lnTo>
                  <a:pt x="564356" y="661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19CF36-BC0A-4BBB-A032-FDFB8009D531}"/>
              </a:ext>
            </a:extLst>
          </p:cNvPr>
          <p:cNvGrpSpPr/>
          <p:nvPr/>
        </p:nvGrpSpPr>
        <p:grpSpPr>
          <a:xfrm>
            <a:off x="2376488" y="1644649"/>
            <a:ext cx="4824412" cy="4332288"/>
            <a:chOff x="2528888" y="1771650"/>
            <a:chExt cx="4824412" cy="4332288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8613C48B-1746-43CE-917D-733228CC49D6}"/>
                </a:ext>
              </a:extLst>
            </p:cNvPr>
            <p:cNvSpPr/>
            <p:nvPr/>
          </p:nvSpPr>
          <p:spPr>
            <a:xfrm>
              <a:off x="3181350" y="1865313"/>
              <a:ext cx="1827213" cy="457200"/>
            </a:xfrm>
            <a:custGeom>
              <a:avLst/>
              <a:gdLst>
                <a:gd name="connsiteX0" fmla="*/ 623888 w 1826419"/>
                <a:gd name="connsiteY0" fmla="*/ 383381 h 457200"/>
                <a:gd name="connsiteX1" fmla="*/ 54769 w 1826419"/>
                <a:gd name="connsiteY1" fmla="*/ 457200 h 457200"/>
                <a:gd name="connsiteX2" fmla="*/ 0 w 1826419"/>
                <a:gd name="connsiteY2" fmla="*/ 300037 h 457200"/>
                <a:gd name="connsiteX3" fmla="*/ 266700 w 1826419"/>
                <a:gd name="connsiteY3" fmla="*/ 276225 h 457200"/>
                <a:gd name="connsiteX4" fmla="*/ 547688 w 1826419"/>
                <a:gd name="connsiteY4" fmla="*/ 245269 h 457200"/>
                <a:gd name="connsiteX5" fmla="*/ 735806 w 1826419"/>
                <a:gd name="connsiteY5" fmla="*/ 214312 h 457200"/>
                <a:gd name="connsiteX6" fmla="*/ 907256 w 1826419"/>
                <a:gd name="connsiteY6" fmla="*/ 185737 h 457200"/>
                <a:gd name="connsiteX7" fmla="*/ 1031081 w 1826419"/>
                <a:gd name="connsiteY7" fmla="*/ 159544 h 457200"/>
                <a:gd name="connsiteX8" fmla="*/ 1152525 w 1826419"/>
                <a:gd name="connsiteY8" fmla="*/ 133350 h 457200"/>
                <a:gd name="connsiteX9" fmla="*/ 1285875 w 1826419"/>
                <a:gd name="connsiteY9" fmla="*/ 90487 h 457200"/>
                <a:gd name="connsiteX10" fmla="*/ 1390650 w 1826419"/>
                <a:gd name="connsiteY10" fmla="*/ 47625 h 457200"/>
                <a:gd name="connsiteX11" fmla="*/ 1412081 w 1826419"/>
                <a:gd name="connsiteY11" fmla="*/ 28575 h 457200"/>
                <a:gd name="connsiteX12" fmla="*/ 1435894 w 1826419"/>
                <a:gd name="connsiteY12" fmla="*/ 9525 h 457200"/>
                <a:gd name="connsiteX13" fmla="*/ 1462088 w 1826419"/>
                <a:gd name="connsiteY13" fmla="*/ 0 h 457200"/>
                <a:gd name="connsiteX14" fmla="*/ 1495425 w 1826419"/>
                <a:gd name="connsiteY14" fmla="*/ 0 h 457200"/>
                <a:gd name="connsiteX15" fmla="*/ 1543050 w 1826419"/>
                <a:gd name="connsiteY15" fmla="*/ 9525 h 457200"/>
                <a:gd name="connsiteX16" fmla="*/ 1576388 w 1826419"/>
                <a:gd name="connsiteY16" fmla="*/ 21431 h 457200"/>
                <a:gd name="connsiteX17" fmla="*/ 1638300 w 1826419"/>
                <a:gd name="connsiteY17" fmla="*/ 33337 h 457200"/>
                <a:gd name="connsiteX18" fmla="*/ 1678781 w 1826419"/>
                <a:gd name="connsiteY18" fmla="*/ 42862 h 457200"/>
                <a:gd name="connsiteX19" fmla="*/ 1733550 w 1826419"/>
                <a:gd name="connsiteY19" fmla="*/ 59531 h 457200"/>
                <a:gd name="connsiteX20" fmla="*/ 1769269 w 1826419"/>
                <a:gd name="connsiteY20" fmla="*/ 76200 h 457200"/>
                <a:gd name="connsiteX21" fmla="*/ 1795463 w 1826419"/>
                <a:gd name="connsiteY21" fmla="*/ 97631 h 457200"/>
                <a:gd name="connsiteX22" fmla="*/ 1809750 w 1826419"/>
                <a:gd name="connsiteY22" fmla="*/ 116681 h 457200"/>
                <a:gd name="connsiteX23" fmla="*/ 1824038 w 1826419"/>
                <a:gd name="connsiteY23" fmla="*/ 145256 h 457200"/>
                <a:gd name="connsiteX24" fmla="*/ 1826419 w 1826419"/>
                <a:gd name="connsiteY24" fmla="*/ 171450 h 457200"/>
                <a:gd name="connsiteX25" fmla="*/ 1816894 w 1826419"/>
                <a:gd name="connsiteY25" fmla="*/ 192881 h 457200"/>
                <a:gd name="connsiteX26" fmla="*/ 1800225 w 1826419"/>
                <a:gd name="connsiteY26" fmla="*/ 202406 h 457200"/>
                <a:gd name="connsiteX27" fmla="*/ 1776413 w 1826419"/>
                <a:gd name="connsiteY27" fmla="*/ 211931 h 457200"/>
                <a:gd name="connsiteX28" fmla="*/ 1683544 w 1826419"/>
                <a:gd name="connsiteY28" fmla="*/ 226219 h 457200"/>
                <a:gd name="connsiteX29" fmla="*/ 1354931 w 1826419"/>
                <a:gd name="connsiteY29" fmla="*/ 269081 h 457200"/>
                <a:gd name="connsiteX30" fmla="*/ 831056 w 1826419"/>
                <a:gd name="connsiteY30" fmla="*/ 354806 h 457200"/>
                <a:gd name="connsiteX31" fmla="*/ 623888 w 1826419"/>
                <a:gd name="connsiteY31" fmla="*/ 38338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26419" h="457200">
                  <a:moveTo>
                    <a:pt x="623888" y="383381"/>
                  </a:moveTo>
                  <a:lnTo>
                    <a:pt x="54769" y="457200"/>
                  </a:lnTo>
                  <a:lnTo>
                    <a:pt x="0" y="300037"/>
                  </a:lnTo>
                  <a:lnTo>
                    <a:pt x="266700" y="276225"/>
                  </a:lnTo>
                  <a:lnTo>
                    <a:pt x="547688" y="245269"/>
                  </a:lnTo>
                  <a:lnTo>
                    <a:pt x="735806" y="214312"/>
                  </a:lnTo>
                  <a:lnTo>
                    <a:pt x="907256" y="185737"/>
                  </a:lnTo>
                  <a:lnTo>
                    <a:pt x="1031081" y="159544"/>
                  </a:lnTo>
                  <a:lnTo>
                    <a:pt x="1152525" y="133350"/>
                  </a:lnTo>
                  <a:lnTo>
                    <a:pt x="1285875" y="90487"/>
                  </a:lnTo>
                  <a:lnTo>
                    <a:pt x="1390650" y="47625"/>
                  </a:lnTo>
                  <a:lnTo>
                    <a:pt x="1412081" y="28575"/>
                  </a:lnTo>
                  <a:lnTo>
                    <a:pt x="1435894" y="9525"/>
                  </a:lnTo>
                  <a:lnTo>
                    <a:pt x="1462088" y="0"/>
                  </a:lnTo>
                  <a:lnTo>
                    <a:pt x="1495425" y="0"/>
                  </a:lnTo>
                  <a:lnTo>
                    <a:pt x="1543050" y="9525"/>
                  </a:lnTo>
                  <a:lnTo>
                    <a:pt x="1576388" y="21431"/>
                  </a:lnTo>
                  <a:lnTo>
                    <a:pt x="1638300" y="33337"/>
                  </a:lnTo>
                  <a:lnTo>
                    <a:pt x="1678781" y="42862"/>
                  </a:lnTo>
                  <a:lnTo>
                    <a:pt x="1733550" y="59531"/>
                  </a:lnTo>
                  <a:lnTo>
                    <a:pt x="1769269" y="76200"/>
                  </a:lnTo>
                  <a:lnTo>
                    <a:pt x="1795463" y="97631"/>
                  </a:lnTo>
                  <a:lnTo>
                    <a:pt x="1809750" y="116681"/>
                  </a:lnTo>
                  <a:lnTo>
                    <a:pt x="1824038" y="145256"/>
                  </a:lnTo>
                  <a:lnTo>
                    <a:pt x="1826419" y="171450"/>
                  </a:lnTo>
                  <a:lnTo>
                    <a:pt x="1816894" y="192881"/>
                  </a:lnTo>
                  <a:lnTo>
                    <a:pt x="1800225" y="202406"/>
                  </a:lnTo>
                  <a:lnTo>
                    <a:pt x="1776413" y="211931"/>
                  </a:lnTo>
                  <a:lnTo>
                    <a:pt x="1683544" y="226219"/>
                  </a:lnTo>
                  <a:lnTo>
                    <a:pt x="1354931" y="269081"/>
                  </a:lnTo>
                  <a:lnTo>
                    <a:pt x="831056" y="354806"/>
                  </a:lnTo>
                  <a:lnTo>
                    <a:pt x="623888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61AA499A-07BD-441C-8FC7-E58903EA7D87}"/>
                </a:ext>
              </a:extLst>
            </p:cNvPr>
            <p:cNvSpPr/>
            <p:nvPr/>
          </p:nvSpPr>
          <p:spPr>
            <a:xfrm>
              <a:off x="2952750" y="4410075"/>
              <a:ext cx="728663" cy="1096963"/>
            </a:xfrm>
            <a:custGeom>
              <a:avLst/>
              <a:gdLst>
                <a:gd name="connsiteX0" fmla="*/ 376350 w 728775"/>
                <a:gd name="connsiteY0" fmla="*/ 692944 h 1097756"/>
                <a:gd name="connsiteX1" fmla="*/ 173943 w 728775"/>
                <a:gd name="connsiteY1" fmla="*/ 942975 h 1097756"/>
                <a:gd name="connsiteX2" fmla="*/ 62025 w 728775"/>
                <a:gd name="connsiteY2" fmla="*/ 1081088 h 1097756"/>
                <a:gd name="connsiteX3" fmla="*/ 47737 w 728775"/>
                <a:gd name="connsiteY3" fmla="*/ 1090613 h 1097756"/>
                <a:gd name="connsiteX4" fmla="*/ 31068 w 728775"/>
                <a:gd name="connsiteY4" fmla="*/ 1097756 h 1097756"/>
                <a:gd name="connsiteX5" fmla="*/ 9637 w 728775"/>
                <a:gd name="connsiteY5" fmla="*/ 1095375 h 1097756"/>
                <a:gd name="connsiteX6" fmla="*/ 2493 w 728775"/>
                <a:gd name="connsiteY6" fmla="*/ 1083469 h 1097756"/>
                <a:gd name="connsiteX7" fmla="*/ 112 w 728775"/>
                <a:gd name="connsiteY7" fmla="*/ 1064419 h 1097756"/>
                <a:gd name="connsiteX8" fmla="*/ 4875 w 728775"/>
                <a:gd name="connsiteY8" fmla="*/ 1040606 h 1097756"/>
                <a:gd name="connsiteX9" fmla="*/ 47737 w 728775"/>
                <a:gd name="connsiteY9" fmla="*/ 957263 h 1097756"/>
                <a:gd name="connsiteX10" fmla="*/ 109650 w 728775"/>
                <a:gd name="connsiteY10" fmla="*/ 838200 h 1097756"/>
                <a:gd name="connsiteX11" fmla="*/ 171562 w 728775"/>
                <a:gd name="connsiteY11" fmla="*/ 726281 h 1097756"/>
                <a:gd name="connsiteX12" fmla="*/ 233475 w 728775"/>
                <a:gd name="connsiteY12" fmla="*/ 609600 h 1097756"/>
                <a:gd name="connsiteX13" fmla="*/ 295387 w 728775"/>
                <a:gd name="connsiteY13" fmla="*/ 495300 h 1097756"/>
                <a:gd name="connsiteX14" fmla="*/ 362062 w 728775"/>
                <a:gd name="connsiteY14" fmla="*/ 371475 h 1097756"/>
                <a:gd name="connsiteX15" fmla="*/ 404925 w 728775"/>
                <a:gd name="connsiteY15" fmla="*/ 288131 h 1097756"/>
                <a:gd name="connsiteX16" fmla="*/ 416831 w 728775"/>
                <a:gd name="connsiteY16" fmla="*/ 259556 h 1097756"/>
                <a:gd name="connsiteX17" fmla="*/ 421593 w 728775"/>
                <a:gd name="connsiteY17" fmla="*/ 228600 h 1097756"/>
                <a:gd name="connsiteX18" fmla="*/ 423975 w 728775"/>
                <a:gd name="connsiteY18" fmla="*/ 202406 h 1097756"/>
                <a:gd name="connsiteX19" fmla="*/ 423975 w 728775"/>
                <a:gd name="connsiteY19" fmla="*/ 171450 h 1097756"/>
                <a:gd name="connsiteX20" fmla="*/ 419212 w 728775"/>
                <a:gd name="connsiteY20" fmla="*/ 150019 h 1097756"/>
                <a:gd name="connsiteX21" fmla="*/ 412068 w 728775"/>
                <a:gd name="connsiteY21" fmla="*/ 128588 h 1097756"/>
                <a:gd name="connsiteX22" fmla="*/ 397781 w 728775"/>
                <a:gd name="connsiteY22" fmla="*/ 109538 h 1097756"/>
                <a:gd name="connsiteX23" fmla="*/ 383493 w 728775"/>
                <a:gd name="connsiteY23" fmla="*/ 97631 h 1097756"/>
                <a:gd name="connsiteX24" fmla="*/ 347775 w 728775"/>
                <a:gd name="connsiteY24" fmla="*/ 73819 h 1097756"/>
                <a:gd name="connsiteX25" fmla="*/ 331106 w 728775"/>
                <a:gd name="connsiteY25" fmla="*/ 64294 h 1097756"/>
                <a:gd name="connsiteX26" fmla="*/ 321581 w 728775"/>
                <a:gd name="connsiteY26" fmla="*/ 42863 h 1097756"/>
                <a:gd name="connsiteX27" fmla="*/ 319200 w 728775"/>
                <a:gd name="connsiteY27" fmla="*/ 23813 h 1097756"/>
                <a:gd name="connsiteX28" fmla="*/ 323962 w 728775"/>
                <a:gd name="connsiteY28" fmla="*/ 9525 h 1097756"/>
                <a:gd name="connsiteX29" fmla="*/ 340631 w 728775"/>
                <a:gd name="connsiteY29" fmla="*/ 0 h 1097756"/>
                <a:gd name="connsiteX30" fmla="*/ 376350 w 728775"/>
                <a:gd name="connsiteY30" fmla="*/ 4763 h 1097756"/>
                <a:gd name="connsiteX31" fmla="*/ 428737 w 728775"/>
                <a:gd name="connsiteY31" fmla="*/ 21431 h 1097756"/>
                <a:gd name="connsiteX32" fmla="*/ 488268 w 728775"/>
                <a:gd name="connsiteY32" fmla="*/ 45244 h 1097756"/>
                <a:gd name="connsiteX33" fmla="*/ 559706 w 728775"/>
                <a:gd name="connsiteY33" fmla="*/ 78581 h 1097756"/>
                <a:gd name="connsiteX34" fmla="*/ 612093 w 728775"/>
                <a:gd name="connsiteY34" fmla="*/ 109538 h 1097756"/>
                <a:gd name="connsiteX35" fmla="*/ 659718 w 728775"/>
                <a:gd name="connsiteY35" fmla="*/ 140494 h 1097756"/>
                <a:gd name="connsiteX36" fmla="*/ 709725 w 728775"/>
                <a:gd name="connsiteY36" fmla="*/ 183356 h 1097756"/>
                <a:gd name="connsiteX37" fmla="*/ 724012 w 728775"/>
                <a:gd name="connsiteY37" fmla="*/ 200025 h 1097756"/>
                <a:gd name="connsiteX38" fmla="*/ 728775 w 728775"/>
                <a:gd name="connsiteY38" fmla="*/ 216694 h 1097756"/>
                <a:gd name="connsiteX39" fmla="*/ 728775 w 728775"/>
                <a:gd name="connsiteY39" fmla="*/ 235744 h 1097756"/>
                <a:gd name="connsiteX40" fmla="*/ 724012 w 728775"/>
                <a:gd name="connsiteY40" fmla="*/ 259556 h 1097756"/>
                <a:gd name="connsiteX41" fmla="*/ 716868 w 728775"/>
                <a:gd name="connsiteY41" fmla="*/ 280988 h 1097756"/>
                <a:gd name="connsiteX42" fmla="*/ 700200 w 728775"/>
                <a:gd name="connsiteY42" fmla="*/ 300038 h 1097756"/>
                <a:gd name="connsiteX43" fmla="*/ 669243 w 728775"/>
                <a:gd name="connsiteY43" fmla="*/ 321469 h 1097756"/>
                <a:gd name="connsiteX44" fmla="*/ 631143 w 728775"/>
                <a:gd name="connsiteY44" fmla="*/ 352425 h 1097756"/>
                <a:gd name="connsiteX45" fmla="*/ 612093 w 728775"/>
                <a:gd name="connsiteY45" fmla="*/ 376238 h 1097756"/>
                <a:gd name="connsiteX46" fmla="*/ 376350 w 728775"/>
                <a:gd name="connsiteY46" fmla="*/ 692944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775" h="1097756">
                  <a:moveTo>
                    <a:pt x="376350" y="692944"/>
                  </a:moveTo>
                  <a:lnTo>
                    <a:pt x="173943" y="942975"/>
                  </a:lnTo>
                  <a:lnTo>
                    <a:pt x="62025" y="1081088"/>
                  </a:lnTo>
                  <a:lnTo>
                    <a:pt x="47737" y="1090613"/>
                  </a:lnTo>
                  <a:lnTo>
                    <a:pt x="31068" y="1097756"/>
                  </a:lnTo>
                  <a:lnTo>
                    <a:pt x="9637" y="1095375"/>
                  </a:lnTo>
                  <a:lnTo>
                    <a:pt x="2493" y="1083469"/>
                  </a:lnTo>
                  <a:cubicBezTo>
                    <a:pt x="0" y="1066014"/>
                    <a:pt x="112" y="1072413"/>
                    <a:pt x="112" y="1064419"/>
                  </a:cubicBezTo>
                  <a:lnTo>
                    <a:pt x="4875" y="1040606"/>
                  </a:lnTo>
                  <a:lnTo>
                    <a:pt x="47737" y="957263"/>
                  </a:lnTo>
                  <a:lnTo>
                    <a:pt x="109650" y="838200"/>
                  </a:lnTo>
                  <a:lnTo>
                    <a:pt x="171562" y="726281"/>
                  </a:lnTo>
                  <a:lnTo>
                    <a:pt x="233475" y="609600"/>
                  </a:lnTo>
                  <a:lnTo>
                    <a:pt x="295387" y="495300"/>
                  </a:lnTo>
                  <a:lnTo>
                    <a:pt x="362062" y="371475"/>
                  </a:lnTo>
                  <a:lnTo>
                    <a:pt x="404925" y="288131"/>
                  </a:lnTo>
                  <a:lnTo>
                    <a:pt x="416831" y="259556"/>
                  </a:lnTo>
                  <a:lnTo>
                    <a:pt x="421593" y="228600"/>
                  </a:lnTo>
                  <a:lnTo>
                    <a:pt x="423975" y="202406"/>
                  </a:lnTo>
                  <a:lnTo>
                    <a:pt x="423975" y="171450"/>
                  </a:lnTo>
                  <a:lnTo>
                    <a:pt x="419212" y="150019"/>
                  </a:lnTo>
                  <a:lnTo>
                    <a:pt x="412068" y="128588"/>
                  </a:lnTo>
                  <a:lnTo>
                    <a:pt x="397781" y="109538"/>
                  </a:lnTo>
                  <a:lnTo>
                    <a:pt x="383493" y="97631"/>
                  </a:lnTo>
                  <a:lnTo>
                    <a:pt x="347775" y="73819"/>
                  </a:lnTo>
                  <a:lnTo>
                    <a:pt x="331106" y="64294"/>
                  </a:lnTo>
                  <a:lnTo>
                    <a:pt x="321581" y="42863"/>
                  </a:lnTo>
                  <a:lnTo>
                    <a:pt x="319200" y="23813"/>
                  </a:lnTo>
                  <a:lnTo>
                    <a:pt x="323962" y="9525"/>
                  </a:lnTo>
                  <a:lnTo>
                    <a:pt x="340631" y="0"/>
                  </a:lnTo>
                  <a:lnTo>
                    <a:pt x="376350" y="4763"/>
                  </a:lnTo>
                  <a:lnTo>
                    <a:pt x="428737" y="21431"/>
                  </a:lnTo>
                  <a:lnTo>
                    <a:pt x="488268" y="45244"/>
                  </a:lnTo>
                  <a:lnTo>
                    <a:pt x="559706" y="78581"/>
                  </a:lnTo>
                  <a:lnTo>
                    <a:pt x="612093" y="109538"/>
                  </a:lnTo>
                  <a:lnTo>
                    <a:pt x="659718" y="140494"/>
                  </a:lnTo>
                  <a:lnTo>
                    <a:pt x="709725" y="183356"/>
                  </a:lnTo>
                  <a:lnTo>
                    <a:pt x="724012" y="200025"/>
                  </a:lnTo>
                  <a:lnTo>
                    <a:pt x="728775" y="216694"/>
                  </a:lnTo>
                  <a:lnTo>
                    <a:pt x="728775" y="235744"/>
                  </a:lnTo>
                  <a:lnTo>
                    <a:pt x="724012" y="259556"/>
                  </a:lnTo>
                  <a:lnTo>
                    <a:pt x="716868" y="280988"/>
                  </a:lnTo>
                  <a:lnTo>
                    <a:pt x="700200" y="300038"/>
                  </a:lnTo>
                  <a:lnTo>
                    <a:pt x="669243" y="321469"/>
                  </a:lnTo>
                  <a:lnTo>
                    <a:pt x="631143" y="352425"/>
                  </a:lnTo>
                  <a:lnTo>
                    <a:pt x="612093" y="376238"/>
                  </a:lnTo>
                  <a:lnTo>
                    <a:pt x="376350" y="692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301A0ED2-244C-43CE-95D5-9270D242FB4A}"/>
                </a:ext>
              </a:extLst>
            </p:cNvPr>
            <p:cNvSpPr/>
            <p:nvPr/>
          </p:nvSpPr>
          <p:spPr>
            <a:xfrm>
              <a:off x="4532313" y="4400550"/>
              <a:ext cx="476250" cy="877888"/>
            </a:xfrm>
            <a:custGeom>
              <a:avLst/>
              <a:gdLst>
                <a:gd name="connsiteX0" fmla="*/ 228600 w 476250"/>
                <a:gd name="connsiteY0" fmla="*/ 652463 h 878681"/>
                <a:gd name="connsiteX1" fmla="*/ 192881 w 476250"/>
                <a:gd name="connsiteY1" fmla="*/ 492919 h 878681"/>
                <a:gd name="connsiteX2" fmla="*/ 161925 w 476250"/>
                <a:gd name="connsiteY2" fmla="*/ 383381 h 878681"/>
                <a:gd name="connsiteX3" fmla="*/ 128587 w 476250"/>
                <a:gd name="connsiteY3" fmla="*/ 290513 h 878681"/>
                <a:gd name="connsiteX4" fmla="*/ 90487 w 476250"/>
                <a:gd name="connsiteY4" fmla="*/ 211931 h 878681"/>
                <a:gd name="connsiteX5" fmla="*/ 59531 w 476250"/>
                <a:gd name="connsiteY5" fmla="*/ 154781 h 878681"/>
                <a:gd name="connsiteX6" fmla="*/ 9525 w 476250"/>
                <a:gd name="connsiteY6" fmla="*/ 78581 h 878681"/>
                <a:gd name="connsiteX7" fmla="*/ 2381 w 476250"/>
                <a:gd name="connsiteY7" fmla="*/ 61913 h 878681"/>
                <a:gd name="connsiteX8" fmla="*/ 0 w 476250"/>
                <a:gd name="connsiteY8" fmla="*/ 38100 h 878681"/>
                <a:gd name="connsiteX9" fmla="*/ 4762 w 476250"/>
                <a:gd name="connsiteY9" fmla="*/ 14288 h 878681"/>
                <a:gd name="connsiteX10" fmla="*/ 14287 w 476250"/>
                <a:gd name="connsiteY10" fmla="*/ 4763 h 878681"/>
                <a:gd name="connsiteX11" fmla="*/ 28575 w 476250"/>
                <a:gd name="connsiteY11" fmla="*/ 0 h 878681"/>
                <a:gd name="connsiteX12" fmla="*/ 57150 w 476250"/>
                <a:gd name="connsiteY12" fmla="*/ 0 h 878681"/>
                <a:gd name="connsiteX13" fmla="*/ 73819 w 476250"/>
                <a:gd name="connsiteY13" fmla="*/ 2381 h 878681"/>
                <a:gd name="connsiteX14" fmla="*/ 90487 w 476250"/>
                <a:gd name="connsiteY14" fmla="*/ 16669 h 878681"/>
                <a:gd name="connsiteX15" fmla="*/ 152400 w 476250"/>
                <a:gd name="connsiteY15" fmla="*/ 88106 h 878681"/>
                <a:gd name="connsiteX16" fmla="*/ 211931 w 476250"/>
                <a:gd name="connsiteY16" fmla="*/ 157163 h 878681"/>
                <a:gd name="connsiteX17" fmla="*/ 283369 w 476250"/>
                <a:gd name="connsiteY17" fmla="*/ 247650 h 878681"/>
                <a:gd name="connsiteX18" fmla="*/ 326231 w 476250"/>
                <a:gd name="connsiteY18" fmla="*/ 300038 h 878681"/>
                <a:gd name="connsiteX19" fmla="*/ 366712 w 476250"/>
                <a:gd name="connsiteY19" fmla="*/ 352425 h 878681"/>
                <a:gd name="connsiteX20" fmla="*/ 397669 w 476250"/>
                <a:gd name="connsiteY20" fmla="*/ 402431 h 878681"/>
                <a:gd name="connsiteX21" fmla="*/ 426244 w 476250"/>
                <a:gd name="connsiteY21" fmla="*/ 459581 h 878681"/>
                <a:gd name="connsiteX22" fmla="*/ 445294 w 476250"/>
                <a:gd name="connsiteY22" fmla="*/ 511969 h 878681"/>
                <a:gd name="connsiteX23" fmla="*/ 459581 w 476250"/>
                <a:gd name="connsiteY23" fmla="*/ 561975 h 878681"/>
                <a:gd name="connsiteX24" fmla="*/ 469106 w 476250"/>
                <a:gd name="connsiteY24" fmla="*/ 611981 h 878681"/>
                <a:gd name="connsiteX25" fmla="*/ 476250 w 476250"/>
                <a:gd name="connsiteY25" fmla="*/ 666750 h 878681"/>
                <a:gd name="connsiteX26" fmla="*/ 476250 w 476250"/>
                <a:gd name="connsiteY26" fmla="*/ 714375 h 878681"/>
                <a:gd name="connsiteX27" fmla="*/ 476250 w 476250"/>
                <a:gd name="connsiteY27" fmla="*/ 764381 h 878681"/>
                <a:gd name="connsiteX28" fmla="*/ 469106 w 476250"/>
                <a:gd name="connsiteY28" fmla="*/ 814388 h 878681"/>
                <a:gd name="connsiteX29" fmla="*/ 459581 w 476250"/>
                <a:gd name="connsiteY29" fmla="*/ 842963 h 878681"/>
                <a:gd name="connsiteX30" fmla="*/ 450056 w 476250"/>
                <a:gd name="connsiteY30" fmla="*/ 864394 h 878681"/>
                <a:gd name="connsiteX31" fmla="*/ 440531 w 476250"/>
                <a:gd name="connsiteY31" fmla="*/ 873919 h 878681"/>
                <a:gd name="connsiteX32" fmla="*/ 419100 w 476250"/>
                <a:gd name="connsiteY32" fmla="*/ 878681 h 878681"/>
                <a:gd name="connsiteX33" fmla="*/ 397669 w 476250"/>
                <a:gd name="connsiteY33" fmla="*/ 876300 h 878681"/>
                <a:gd name="connsiteX34" fmla="*/ 381000 w 476250"/>
                <a:gd name="connsiteY34" fmla="*/ 873919 h 878681"/>
                <a:gd name="connsiteX35" fmla="*/ 357187 w 476250"/>
                <a:gd name="connsiteY35" fmla="*/ 864394 h 878681"/>
                <a:gd name="connsiteX36" fmla="*/ 335756 w 476250"/>
                <a:gd name="connsiteY36" fmla="*/ 850106 h 878681"/>
                <a:gd name="connsiteX37" fmla="*/ 309562 w 476250"/>
                <a:gd name="connsiteY37" fmla="*/ 828675 h 878681"/>
                <a:gd name="connsiteX38" fmla="*/ 285750 w 476250"/>
                <a:gd name="connsiteY38" fmla="*/ 795338 h 878681"/>
                <a:gd name="connsiteX39" fmla="*/ 266700 w 476250"/>
                <a:gd name="connsiteY39" fmla="*/ 757238 h 878681"/>
                <a:gd name="connsiteX40" fmla="*/ 228600 w 476250"/>
                <a:gd name="connsiteY40" fmla="*/ 652463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878681">
                  <a:moveTo>
                    <a:pt x="228600" y="652463"/>
                  </a:moveTo>
                  <a:lnTo>
                    <a:pt x="192881" y="492919"/>
                  </a:lnTo>
                  <a:lnTo>
                    <a:pt x="161925" y="383381"/>
                  </a:lnTo>
                  <a:lnTo>
                    <a:pt x="128587" y="290513"/>
                  </a:lnTo>
                  <a:lnTo>
                    <a:pt x="90487" y="211931"/>
                  </a:lnTo>
                  <a:lnTo>
                    <a:pt x="59531" y="154781"/>
                  </a:lnTo>
                  <a:lnTo>
                    <a:pt x="9525" y="78581"/>
                  </a:lnTo>
                  <a:lnTo>
                    <a:pt x="2381" y="61913"/>
                  </a:lnTo>
                  <a:lnTo>
                    <a:pt x="0" y="38100"/>
                  </a:lnTo>
                  <a:lnTo>
                    <a:pt x="4762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73819" y="2381"/>
                  </a:lnTo>
                  <a:lnTo>
                    <a:pt x="90487" y="16669"/>
                  </a:lnTo>
                  <a:lnTo>
                    <a:pt x="152400" y="88106"/>
                  </a:lnTo>
                  <a:lnTo>
                    <a:pt x="211931" y="157163"/>
                  </a:lnTo>
                  <a:lnTo>
                    <a:pt x="283369" y="247650"/>
                  </a:lnTo>
                  <a:lnTo>
                    <a:pt x="326231" y="300038"/>
                  </a:lnTo>
                  <a:lnTo>
                    <a:pt x="366712" y="352425"/>
                  </a:lnTo>
                  <a:lnTo>
                    <a:pt x="397669" y="402431"/>
                  </a:lnTo>
                  <a:lnTo>
                    <a:pt x="426244" y="459581"/>
                  </a:lnTo>
                  <a:lnTo>
                    <a:pt x="445294" y="511969"/>
                  </a:lnTo>
                  <a:lnTo>
                    <a:pt x="459581" y="561975"/>
                  </a:lnTo>
                  <a:lnTo>
                    <a:pt x="469106" y="611981"/>
                  </a:lnTo>
                  <a:lnTo>
                    <a:pt x="476250" y="666750"/>
                  </a:lnTo>
                  <a:lnTo>
                    <a:pt x="476250" y="714375"/>
                  </a:lnTo>
                  <a:lnTo>
                    <a:pt x="476250" y="764381"/>
                  </a:lnTo>
                  <a:lnTo>
                    <a:pt x="469106" y="814388"/>
                  </a:lnTo>
                  <a:lnTo>
                    <a:pt x="459581" y="842963"/>
                  </a:lnTo>
                  <a:lnTo>
                    <a:pt x="450056" y="864394"/>
                  </a:lnTo>
                  <a:lnTo>
                    <a:pt x="440531" y="873919"/>
                  </a:lnTo>
                  <a:lnTo>
                    <a:pt x="419100" y="878681"/>
                  </a:lnTo>
                  <a:lnTo>
                    <a:pt x="397669" y="876300"/>
                  </a:lnTo>
                  <a:lnTo>
                    <a:pt x="381000" y="873919"/>
                  </a:lnTo>
                  <a:lnTo>
                    <a:pt x="357187" y="864394"/>
                  </a:lnTo>
                  <a:lnTo>
                    <a:pt x="335756" y="850106"/>
                  </a:lnTo>
                  <a:lnTo>
                    <a:pt x="309562" y="828675"/>
                  </a:lnTo>
                  <a:lnTo>
                    <a:pt x="285750" y="795338"/>
                  </a:lnTo>
                  <a:lnTo>
                    <a:pt x="266700" y="757238"/>
                  </a:lnTo>
                  <a:lnTo>
                    <a:pt x="228600" y="652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2BE75191-45BB-4EA2-80BC-74BC8FC1DA8D}"/>
                </a:ext>
              </a:extLst>
            </p:cNvPr>
            <p:cNvSpPr/>
            <p:nvPr/>
          </p:nvSpPr>
          <p:spPr>
            <a:xfrm>
              <a:off x="6367463" y="5132388"/>
              <a:ext cx="985837" cy="971550"/>
            </a:xfrm>
            <a:custGeom>
              <a:avLst/>
              <a:gdLst>
                <a:gd name="connsiteX0" fmla="*/ 512219 w 986088"/>
                <a:gd name="connsiteY0" fmla="*/ 533400 h 971550"/>
                <a:gd name="connsiteX1" fmla="*/ 369344 w 986088"/>
                <a:gd name="connsiteY1" fmla="*/ 378619 h 971550"/>
                <a:gd name="connsiteX2" fmla="*/ 257426 w 986088"/>
                <a:gd name="connsiteY2" fmla="*/ 271462 h 971550"/>
                <a:gd name="connsiteX3" fmla="*/ 155032 w 986088"/>
                <a:gd name="connsiteY3" fmla="*/ 183356 h 971550"/>
                <a:gd name="connsiteX4" fmla="*/ 33588 w 986088"/>
                <a:gd name="connsiteY4" fmla="*/ 92869 h 971550"/>
                <a:gd name="connsiteX5" fmla="*/ 14538 w 986088"/>
                <a:gd name="connsiteY5" fmla="*/ 64294 h 971550"/>
                <a:gd name="connsiteX6" fmla="*/ 5013 w 986088"/>
                <a:gd name="connsiteY6" fmla="*/ 35719 h 971550"/>
                <a:gd name="connsiteX7" fmla="*/ 251 w 986088"/>
                <a:gd name="connsiteY7" fmla="*/ 19050 h 971550"/>
                <a:gd name="connsiteX8" fmla="*/ 2632 w 986088"/>
                <a:gd name="connsiteY8" fmla="*/ 7144 h 971550"/>
                <a:gd name="connsiteX9" fmla="*/ 12157 w 986088"/>
                <a:gd name="connsiteY9" fmla="*/ 0 h 971550"/>
                <a:gd name="connsiteX10" fmla="*/ 31207 w 986088"/>
                <a:gd name="connsiteY10" fmla="*/ 0 h 971550"/>
                <a:gd name="connsiteX11" fmla="*/ 59782 w 986088"/>
                <a:gd name="connsiteY11" fmla="*/ 2381 h 971550"/>
                <a:gd name="connsiteX12" fmla="*/ 131219 w 986088"/>
                <a:gd name="connsiteY12" fmla="*/ 40481 h 971550"/>
                <a:gd name="connsiteX13" fmla="*/ 276476 w 986088"/>
                <a:gd name="connsiteY13" fmla="*/ 116681 h 971550"/>
                <a:gd name="connsiteX14" fmla="*/ 416969 w 986088"/>
                <a:gd name="connsiteY14" fmla="*/ 188119 h 971550"/>
                <a:gd name="connsiteX15" fmla="*/ 559844 w 986088"/>
                <a:gd name="connsiteY15" fmla="*/ 273844 h 971550"/>
                <a:gd name="connsiteX16" fmla="*/ 690813 w 986088"/>
                <a:gd name="connsiteY16" fmla="*/ 352425 h 971550"/>
                <a:gd name="connsiteX17" fmla="*/ 814638 w 986088"/>
                <a:gd name="connsiteY17" fmla="*/ 440531 h 971550"/>
                <a:gd name="connsiteX18" fmla="*/ 855119 w 986088"/>
                <a:gd name="connsiteY18" fmla="*/ 490537 h 971550"/>
                <a:gd name="connsiteX19" fmla="*/ 897982 w 986088"/>
                <a:gd name="connsiteY19" fmla="*/ 554831 h 971550"/>
                <a:gd name="connsiteX20" fmla="*/ 928938 w 986088"/>
                <a:gd name="connsiteY20" fmla="*/ 614362 h 971550"/>
                <a:gd name="connsiteX21" fmla="*/ 955132 w 986088"/>
                <a:gd name="connsiteY21" fmla="*/ 681037 h 971550"/>
                <a:gd name="connsiteX22" fmla="*/ 969419 w 986088"/>
                <a:gd name="connsiteY22" fmla="*/ 733425 h 971550"/>
                <a:gd name="connsiteX23" fmla="*/ 978944 w 986088"/>
                <a:gd name="connsiteY23" fmla="*/ 776287 h 971550"/>
                <a:gd name="connsiteX24" fmla="*/ 986088 w 986088"/>
                <a:gd name="connsiteY24" fmla="*/ 819150 h 971550"/>
                <a:gd name="connsiteX25" fmla="*/ 986088 w 986088"/>
                <a:gd name="connsiteY25" fmla="*/ 864394 h 971550"/>
                <a:gd name="connsiteX26" fmla="*/ 983707 w 986088"/>
                <a:gd name="connsiteY26" fmla="*/ 904875 h 971550"/>
                <a:gd name="connsiteX27" fmla="*/ 971801 w 986088"/>
                <a:gd name="connsiteY27" fmla="*/ 942975 h 971550"/>
                <a:gd name="connsiteX28" fmla="*/ 950369 w 986088"/>
                <a:gd name="connsiteY28" fmla="*/ 966787 h 971550"/>
                <a:gd name="connsiteX29" fmla="*/ 931319 w 986088"/>
                <a:gd name="connsiteY29" fmla="*/ 971550 h 971550"/>
                <a:gd name="connsiteX30" fmla="*/ 900363 w 986088"/>
                <a:gd name="connsiteY30" fmla="*/ 966787 h 971550"/>
                <a:gd name="connsiteX31" fmla="*/ 862263 w 986088"/>
                <a:gd name="connsiteY31" fmla="*/ 950119 h 971550"/>
                <a:gd name="connsiteX32" fmla="*/ 814638 w 986088"/>
                <a:gd name="connsiteY32" fmla="*/ 916781 h 971550"/>
                <a:gd name="connsiteX33" fmla="*/ 774157 w 986088"/>
                <a:gd name="connsiteY33" fmla="*/ 873919 h 971550"/>
                <a:gd name="connsiteX34" fmla="*/ 726532 w 986088"/>
                <a:gd name="connsiteY34" fmla="*/ 802481 h 971550"/>
                <a:gd name="connsiteX35" fmla="*/ 650332 w 986088"/>
                <a:gd name="connsiteY35" fmla="*/ 702469 h 971550"/>
                <a:gd name="connsiteX36" fmla="*/ 512219 w 986088"/>
                <a:gd name="connsiteY36" fmla="*/ 5334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6088" h="971550">
                  <a:moveTo>
                    <a:pt x="512219" y="533400"/>
                  </a:moveTo>
                  <a:lnTo>
                    <a:pt x="369344" y="378619"/>
                  </a:lnTo>
                  <a:lnTo>
                    <a:pt x="257426" y="271462"/>
                  </a:lnTo>
                  <a:lnTo>
                    <a:pt x="155032" y="183356"/>
                  </a:lnTo>
                  <a:lnTo>
                    <a:pt x="33588" y="92869"/>
                  </a:lnTo>
                  <a:lnTo>
                    <a:pt x="14538" y="64294"/>
                  </a:lnTo>
                  <a:cubicBezTo>
                    <a:pt x="4742" y="37354"/>
                    <a:pt x="5013" y="47391"/>
                    <a:pt x="5013" y="35719"/>
                  </a:cubicBezTo>
                  <a:cubicBezTo>
                    <a:pt x="0" y="20678"/>
                    <a:pt x="251" y="26451"/>
                    <a:pt x="251" y="19050"/>
                  </a:cubicBezTo>
                  <a:lnTo>
                    <a:pt x="2632" y="7144"/>
                  </a:lnTo>
                  <a:lnTo>
                    <a:pt x="12157" y="0"/>
                  </a:lnTo>
                  <a:lnTo>
                    <a:pt x="31207" y="0"/>
                  </a:lnTo>
                  <a:lnTo>
                    <a:pt x="59782" y="2381"/>
                  </a:lnTo>
                  <a:lnTo>
                    <a:pt x="131219" y="40481"/>
                  </a:lnTo>
                  <a:lnTo>
                    <a:pt x="276476" y="116681"/>
                  </a:lnTo>
                  <a:lnTo>
                    <a:pt x="416969" y="188119"/>
                  </a:lnTo>
                  <a:lnTo>
                    <a:pt x="559844" y="273844"/>
                  </a:lnTo>
                  <a:lnTo>
                    <a:pt x="690813" y="352425"/>
                  </a:lnTo>
                  <a:lnTo>
                    <a:pt x="814638" y="440531"/>
                  </a:lnTo>
                  <a:lnTo>
                    <a:pt x="855119" y="490537"/>
                  </a:lnTo>
                  <a:lnTo>
                    <a:pt x="897982" y="554831"/>
                  </a:lnTo>
                  <a:lnTo>
                    <a:pt x="928938" y="614362"/>
                  </a:lnTo>
                  <a:lnTo>
                    <a:pt x="955132" y="681037"/>
                  </a:lnTo>
                  <a:lnTo>
                    <a:pt x="969419" y="733425"/>
                  </a:lnTo>
                  <a:lnTo>
                    <a:pt x="978944" y="776287"/>
                  </a:lnTo>
                  <a:lnTo>
                    <a:pt x="986088" y="819150"/>
                  </a:lnTo>
                  <a:lnTo>
                    <a:pt x="986088" y="864394"/>
                  </a:lnTo>
                  <a:lnTo>
                    <a:pt x="983707" y="904875"/>
                  </a:lnTo>
                  <a:lnTo>
                    <a:pt x="971801" y="942975"/>
                  </a:lnTo>
                  <a:lnTo>
                    <a:pt x="950369" y="966787"/>
                  </a:lnTo>
                  <a:lnTo>
                    <a:pt x="931319" y="971550"/>
                  </a:lnTo>
                  <a:lnTo>
                    <a:pt x="900363" y="966787"/>
                  </a:lnTo>
                  <a:lnTo>
                    <a:pt x="862263" y="950119"/>
                  </a:lnTo>
                  <a:lnTo>
                    <a:pt x="814638" y="916781"/>
                  </a:lnTo>
                  <a:lnTo>
                    <a:pt x="774157" y="873919"/>
                  </a:lnTo>
                  <a:lnTo>
                    <a:pt x="726532" y="802481"/>
                  </a:lnTo>
                  <a:lnTo>
                    <a:pt x="650332" y="702469"/>
                  </a:lnTo>
                  <a:lnTo>
                    <a:pt x="512219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CBE2218B-7B84-474D-B989-E7E93068B990}"/>
                </a:ext>
              </a:extLst>
            </p:cNvPr>
            <p:cNvSpPr/>
            <p:nvPr/>
          </p:nvSpPr>
          <p:spPr>
            <a:xfrm rot="16200000">
              <a:off x="1367632" y="3158331"/>
              <a:ext cx="3111500" cy="788987"/>
            </a:xfrm>
            <a:custGeom>
              <a:avLst/>
              <a:gdLst>
                <a:gd name="connsiteX0" fmla="*/ 1738648 w 3111536"/>
                <a:gd name="connsiteY0" fmla="*/ 708338 h 788187"/>
                <a:gd name="connsiteX1" fmla="*/ 1478494 w 3111536"/>
                <a:gd name="connsiteY1" fmla="*/ 659398 h 788187"/>
                <a:gd name="connsiteX2" fmla="*/ 1267281 w 3111536"/>
                <a:gd name="connsiteY2" fmla="*/ 610459 h 788187"/>
                <a:gd name="connsiteX3" fmla="*/ 1068946 w 3111536"/>
                <a:gd name="connsiteY3" fmla="*/ 556367 h 788187"/>
                <a:gd name="connsiteX4" fmla="*/ 842278 w 3111536"/>
                <a:gd name="connsiteY4" fmla="*/ 481670 h 788187"/>
                <a:gd name="connsiteX5" fmla="*/ 680004 w 3111536"/>
                <a:gd name="connsiteY5" fmla="*/ 419851 h 788187"/>
                <a:gd name="connsiteX6" fmla="*/ 543488 w 3111536"/>
                <a:gd name="connsiteY6" fmla="*/ 363184 h 788187"/>
                <a:gd name="connsiteX7" fmla="*/ 388942 w 3111536"/>
                <a:gd name="connsiteY7" fmla="*/ 291062 h 788187"/>
                <a:gd name="connsiteX8" fmla="*/ 213789 w 3111536"/>
                <a:gd name="connsiteY8" fmla="*/ 198335 h 788187"/>
                <a:gd name="connsiteX9" fmla="*/ 79849 w 3111536"/>
                <a:gd name="connsiteY9" fmla="*/ 115910 h 788187"/>
                <a:gd name="connsiteX10" fmla="*/ 41212 w 3111536"/>
                <a:gd name="connsiteY10" fmla="*/ 90152 h 788187"/>
                <a:gd name="connsiteX11" fmla="*/ 7727 w 3111536"/>
                <a:gd name="connsiteY11" fmla="*/ 48940 h 788187"/>
                <a:gd name="connsiteX12" fmla="*/ 0 w 3111536"/>
                <a:gd name="connsiteY12" fmla="*/ 25758 h 788187"/>
                <a:gd name="connsiteX13" fmla="*/ 2576 w 3111536"/>
                <a:gd name="connsiteY13" fmla="*/ 10303 h 788187"/>
                <a:gd name="connsiteX14" fmla="*/ 15454 w 3111536"/>
                <a:gd name="connsiteY14" fmla="*/ 0 h 788187"/>
                <a:gd name="connsiteX15" fmla="*/ 36061 w 3111536"/>
                <a:gd name="connsiteY15" fmla="*/ 2576 h 788187"/>
                <a:gd name="connsiteX16" fmla="*/ 162274 w 3111536"/>
                <a:gd name="connsiteY16" fmla="*/ 66970 h 788187"/>
                <a:gd name="connsiteX17" fmla="*/ 314244 w 3111536"/>
                <a:gd name="connsiteY17" fmla="*/ 139092 h 788187"/>
                <a:gd name="connsiteX18" fmla="*/ 486821 w 3111536"/>
                <a:gd name="connsiteY18" fmla="*/ 213789 h 788187"/>
                <a:gd name="connsiteX19" fmla="*/ 664550 w 3111536"/>
                <a:gd name="connsiteY19" fmla="*/ 278184 h 788187"/>
                <a:gd name="connsiteX20" fmla="*/ 793338 w 3111536"/>
                <a:gd name="connsiteY20" fmla="*/ 321972 h 788187"/>
                <a:gd name="connsiteX21" fmla="*/ 937582 w 3111536"/>
                <a:gd name="connsiteY21" fmla="*/ 363184 h 788187"/>
                <a:gd name="connsiteX22" fmla="*/ 1074098 w 3111536"/>
                <a:gd name="connsiteY22" fmla="*/ 399245 h 788187"/>
                <a:gd name="connsiteX23" fmla="*/ 1215765 w 3111536"/>
                <a:gd name="connsiteY23" fmla="*/ 427579 h 788187"/>
                <a:gd name="connsiteX24" fmla="*/ 1429555 w 3111536"/>
                <a:gd name="connsiteY24" fmla="*/ 463639 h 788187"/>
                <a:gd name="connsiteX25" fmla="*/ 1615010 w 3111536"/>
                <a:gd name="connsiteY25" fmla="*/ 494549 h 788187"/>
                <a:gd name="connsiteX26" fmla="*/ 1800466 w 3111536"/>
                <a:gd name="connsiteY26" fmla="*/ 520306 h 788187"/>
                <a:gd name="connsiteX27" fmla="*/ 2001377 w 3111536"/>
                <a:gd name="connsiteY27" fmla="*/ 538337 h 788187"/>
                <a:gd name="connsiteX28" fmla="*/ 2284712 w 3111536"/>
                <a:gd name="connsiteY28" fmla="*/ 551216 h 788187"/>
                <a:gd name="connsiteX29" fmla="*/ 2629866 w 3111536"/>
                <a:gd name="connsiteY29" fmla="*/ 546064 h 788187"/>
                <a:gd name="connsiteX30" fmla="*/ 2786988 w 3111536"/>
                <a:gd name="connsiteY30" fmla="*/ 540913 h 788187"/>
                <a:gd name="connsiteX31" fmla="*/ 2828200 w 3111536"/>
                <a:gd name="connsiteY31" fmla="*/ 530610 h 788187"/>
                <a:gd name="connsiteX32" fmla="*/ 2895170 w 3111536"/>
                <a:gd name="connsiteY32" fmla="*/ 510003 h 788187"/>
                <a:gd name="connsiteX33" fmla="*/ 2962141 w 3111536"/>
                <a:gd name="connsiteY33" fmla="*/ 476518 h 788187"/>
                <a:gd name="connsiteX34" fmla="*/ 3029111 w 3111536"/>
                <a:gd name="connsiteY34" fmla="*/ 435306 h 788187"/>
                <a:gd name="connsiteX35" fmla="*/ 3070323 w 3111536"/>
                <a:gd name="connsiteY35" fmla="*/ 414700 h 788187"/>
                <a:gd name="connsiteX36" fmla="*/ 3090929 w 3111536"/>
                <a:gd name="connsiteY36" fmla="*/ 409548 h 788187"/>
                <a:gd name="connsiteX37" fmla="*/ 3103808 w 3111536"/>
                <a:gd name="connsiteY37" fmla="*/ 409548 h 788187"/>
                <a:gd name="connsiteX38" fmla="*/ 3111536 w 3111536"/>
                <a:gd name="connsiteY38" fmla="*/ 417275 h 788187"/>
                <a:gd name="connsiteX39" fmla="*/ 3101232 w 3111536"/>
                <a:gd name="connsiteY39" fmla="*/ 450761 h 788187"/>
                <a:gd name="connsiteX40" fmla="*/ 3060020 w 3111536"/>
                <a:gd name="connsiteY40" fmla="*/ 520306 h 788187"/>
                <a:gd name="connsiteX41" fmla="*/ 3000777 w 3111536"/>
                <a:gd name="connsiteY41" fmla="*/ 641368 h 788187"/>
                <a:gd name="connsiteX42" fmla="*/ 2949262 w 3111536"/>
                <a:gd name="connsiteY42" fmla="*/ 788187 h 788187"/>
                <a:gd name="connsiteX43" fmla="*/ 2802443 w 3111536"/>
                <a:gd name="connsiteY43" fmla="*/ 777884 h 788187"/>
                <a:gd name="connsiteX44" fmla="*/ 2578350 w 3111536"/>
                <a:gd name="connsiteY44" fmla="*/ 780460 h 788187"/>
                <a:gd name="connsiteX45" fmla="*/ 2372288 w 3111536"/>
                <a:gd name="connsiteY45" fmla="*/ 770157 h 788187"/>
                <a:gd name="connsiteX46" fmla="*/ 2222893 w 3111536"/>
                <a:gd name="connsiteY46" fmla="*/ 759853 h 788187"/>
                <a:gd name="connsiteX47" fmla="*/ 2114711 w 3111536"/>
                <a:gd name="connsiteY47" fmla="*/ 759853 h 788187"/>
                <a:gd name="connsiteX48" fmla="*/ 1975619 w 3111536"/>
                <a:gd name="connsiteY48" fmla="*/ 744399 h 788187"/>
                <a:gd name="connsiteX49" fmla="*/ 1738648 w 3111536"/>
                <a:gd name="connsiteY49" fmla="*/ 708338 h 7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11536" h="788187">
                  <a:moveTo>
                    <a:pt x="1738648" y="708338"/>
                  </a:moveTo>
                  <a:lnTo>
                    <a:pt x="1478494" y="659398"/>
                  </a:lnTo>
                  <a:lnTo>
                    <a:pt x="1267281" y="610459"/>
                  </a:lnTo>
                  <a:lnTo>
                    <a:pt x="1068946" y="556367"/>
                  </a:lnTo>
                  <a:lnTo>
                    <a:pt x="842278" y="481670"/>
                  </a:lnTo>
                  <a:lnTo>
                    <a:pt x="680004" y="419851"/>
                  </a:lnTo>
                  <a:lnTo>
                    <a:pt x="543488" y="363184"/>
                  </a:lnTo>
                  <a:lnTo>
                    <a:pt x="388942" y="291062"/>
                  </a:lnTo>
                  <a:lnTo>
                    <a:pt x="213789" y="198335"/>
                  </a:lnTo>
                  <a:lnTo>
                    <a:pt x="79849" y="115910"/>
                  </a:lnTo>
                  <a:lnTo>
                    <a:pt x="41212" y="90152"/>
                  </a:lnTo>
                  <a:lnTo>
                    <a:pt x="7727" y="48940"/>
                  </a:lnTo>
                  <a:lnTo>
                    <a:pt x="0" y="25758"/>
                  </a:lnTo>
                  <a:lnTo>
                    <a:pt x="2576" y="10303"/>
                  </a:lnTo>
                  <a:lnTo>
                    <a:pt x="15454" y="0"/>
                  </a:lnTo>
                  <a:lnTo>
                    <a:pt x="36061" y="2576"/>
                  </a:lnTo>
                  <a:lnTo>
                    <a:pt x="162274" y="66970"/>
                  </a:lnTo>
                  <a:lnTo>
                    <a:pt x="314244" y="139092"/>
                  </a:lnTo>
                  <a:lnTo>
                    <a:pt x="486821" y="213789"/>
                  </a:lnTo>
                  <a:lnTo>
                    <a:pt x="664550" y="278184"/>
                  </a:lnTo>
                  <a:lnTo>
                    <a:pt x="793338" y="321972"/>
                  </a:lnTo>
                  <a:lnTo>
                    <a:pt x="937582" y="363184"/>
                  </a:lnTo>
                  <a:lnTo>
                    <a:pt x="1074098" y="399245"/>
                  </a:lnTo>
                  <a:lnTo>
                    <a:pt x="1215765" y="427579"/>
                  </a:lnTo>
                  <a:lnTo>
                    <a:pt x="1429555" y="463639"/>
                  </a:lnTo>
                  <a:lnTo>
                    <a:pt x="1615010" y="494549"/>
                  </a:lnTo>
                  <a:lnTo>
                    <a:pt x="1800466" y="520306"/>
                  </a:lnTo>
                  <a:lnTo>
                    <a:pt x="2001377" y="538337"/>
                  </a:lnTo>
                  <a:lnTo>
                    <a:pt x="2284712" y="551216"/>
                  </a:lnTo>
                  <a:lnTo>
                    <a:pt x="2629866" y="546064"/>
                  </a:lnTo>
                  <a:lnTo>
                    <a:pt x="2786988" y="540913"/>
                  </a:lnTo>
                  <a:lnTo>
                    <a:pt x="2828200" y="530610"/>
                  </a:lnTo>
                  <a:lnTo>
                    <a:pt x="2895170" y="510003"/>
                  </a:lnTo>
                  <a:lnTo>
                    <a:pt x="2962141" y="476518"/>
                  </a:lnTo>
                  <a:lnTo>
                    <a:pt x="3029111" y="435306"/>
                  </a:lnTo>
                  <a:lnTo>
                    <a:pt x="3070323" y="414700"/>
                  </a:lnTo>
                  <a:lnTo>
                    <a:pt x="3090929" y="409548"/>
                  </a:lnTo>
                  <a:lnTo>
                    <a:pt x="3103808" y="409548"/>
                  </a:lnTo>
                  <a:lnTo>
                    <a:pt x="3111536" y="417275"/>
                  </a:lnTo>
                  <a:lnTo>
                    <a:pt x="3101232" y="450761"/>
                  </a:lnTo>
                  <a:lnTo>
                    <a:pt x="3060020" y="520306"/>
                  </a:lnTo>
                  <a:lnTo>
                    <a:pt x="3000777" y="641368"/>
                  </a:lnTo>
                  <a:lnTo>
                    <a:pt x="2949262" y="788187"/>
                  </a:lnTo>
                  <a:lnTo>
                    <a:pt x="2802443" y="777884"/>
                  </a:lnTo>
                  <a:lnTo>
                    <a:pt x="2578350" y="780460"/>
                  </a:lnTo>
                  <a:lnTo>
                    <a:pt x="2372288" y="770157"/>
                  </a:lnTo>
                  <a:lnTo>
                    <a:pt x="2222893" y="759853"/>
                  </a:lnTo>
                  <a:lnTo>
                    <a:pt x="2114711" y="759853"/>
                  </a:lnTo>
                  <a:lnTo>
                    <a:pt x="1975619" y="744399"/>
                  </a:lnTo>
                  <a:lnTo>
                    <a:pt x="1738648" y="708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27C6308C-8954-4675-8B63-49720E7F3386}"/>
                </a:ext>
              </a:extLst>
            </p:cNvPr>
            <p:cNvSpPr/>
            <p:nvPr/>
          </p:nvSpPr>
          <p:spPr>
            <a:xfrm>
              <a:off x="3824288" y="2163763"/>
              <a:ext cx="503237" cy="806450"/>
            </a:xfrm>
            <a:custGeom>
              <a:avLst/>
              <a:gdLst>
                <a:gd name="connsiteX0" fmla="*/ 169068 w 502443"/>
                <a:gd name="connsiteY0" fmla="*/ 531019 h 804863"/>
                <a:gd name="connsiteX1" fmla="*/ 180975 w 502443"/>
                <a:gd name="connsiteY1" fmla="*/ 383382 h 804863"/>
                <a:gd name="connsiteX2" fmla="*/ 178593 w 502443"/>
                <a:gd name="connsiteY2" fmla="*/ 311944 h 804863"/>
                <a:gd name="connsiteX3" fmla="*/ 169068 w 502443"/>
                <a:gd name="connsiteY3" fmla="*/ 252413 h 804863"/>
                <a:gd name="connsiteX4" fmla="*/ 154781 w 502443"/>
                <a:gd name="connsiteY4" fmla="*/ 204788 h 804863"/>
                <a:gd name="connsiteX5" fmla="*/ 138112 w 502443"/>
                <a:gd name="connsiteY5" fmla="*/ 171450 h 804863"/>
                <a:gd name="connsiteX6" fmla="*/ 119062 w 502443"/>
                <a:gd name="connsiteY6" fmla="*/ 138113 h 804863"/>
                <a:gd name="connsiteX7" fmla="*/ 102393 w 502443"/>
                <a:gd name="connsiteY7" fmla="*/ 121444 h 804863"/>
                <a:gd name="connsiteX8" fmla="*/ 0 w 502443"/>
                <a:gd name="connsiteY8" fmla="*/ 38100 h 804863"/>
                <a:gd name="connsiteX9" fmla="*/ 109537 w 502443"/>
                <a:gd name="connsiteY9" fmla="*/ 0 h 804863"/>
                <a:gd name="connsiteX10" fmla="*/ 259556 w 502443"/>
                <a:gd name="connsiteY10" fmla="*/ 83344 h 804863"/>
                <a:gd name="connsiteX11" fmla="*/ 347662 w 502443"/>
                <a:gd name="connsiteY11" fmla="*/ 128588 h 804863"/>
                <a:gd name="connsiteX12" fmla="*/ 419100 w 502443"/>
                <a:gd name="connsiteY12" fmla="*/ 161925 h 804863"/>
                <a:gd name="connsiteX13" fmla="*/ 452437 w 502443"/>
                <a:gd name="connsiteY13" fmla="*/ 180975 h 804863"/>
                <a:gd name="connsiteX14" fmla="*/ 478631 w 502443"/>
                <a:gd name="connsiteY14" fmla="*/ 204788 h 804863"/>
                <a:gd name="connsiteX15" fmla="*/ 492918 w 502443"/>
                <a:gd name="connsiteY15" fmla="*/ 226219 h 804863"/>
                <a:gd name="connsiteX16" fmla="*/ 500062 w 502443"/>
                <a:gd name="connsiteY16" fmla="*/ 242888 h 804863"/>
                <a:gd name="connsiteX17" fmla="*/ 502443 w 502443"/>
                <a:gd name="connsiteY17" fmla="*/ 266700 h 804863"/>
                <a:gd name="connsiteX18" fmla="*/ 497681 w 502443"/>
                <a:gd name="connsiteY18" fmla="*/ 295275 h 804863"/>
                <a:gd name="connsiteX19" fmla="*/ 478631 w 502443"/>
                <a:gd name="connsiteY19" fmla="*/ 328613 h 804863"/>
                <a:gd name="connsiteX20" fmla="*/ 440531 w 502443"/>
                <a:gd name="connsiteY20" fmla="*/ 373857 h 804863"/>
                <a:gd name="connsiteX21" fmla="*/ 416718 w 502443"/>
                <a:gd name="connsiteY21" fmla="*/ 402432 h 804863"/>
                <a:gd name="connsiteX22" fmla="*/ 397668 w 502443"/>
                <a:gd name="connsiteY22" fmla="*/ 435769 h 804863"/>
                <a:gd name="connsiteX23" fmla="*/ 361950 w 502443"/>
                <a:gd name="connsiteY23" fmla="*/ 526257 h 804863"/>
                <a:gd name="connsiteX24" fmla="*/ 340518 w 502443"/>
                <a:gd name="connsiteY24" fmla="*/ 604838 h 804863"/>
                <a:gd name="connsiteX25" fmla="*/ 309562 w 502443"/>
                <a:gd name="connsiteY25" fmla="*/ 785813 h 804863"/>
                <a:gd name="connsiteX26" fmla="*/ 154781 w 502443"/>
                <a:gd name="connsiteY26" fmla="*/ 804863 h 804863"/>
                <a:gd name="connsiteX27" fmla="*/ 169068 w 502443"/>
                <a:gd name="connsiteY27" fmla="*/ 5310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443" h="804863">
                  <a:moveTo>
                    <a:pt x="169068" y="531019"/>
                  </a:moveTo>
                  <a:lnTo>
                    <a:pt x="180975" y="383382"/>
                  </a:lnTo>
                  <a:lnTo>
                    <a:pt x="178593" y="311944"/>
                  </a:lnTo>
                  <a:lnTo>
                    <a:pt x="169068" y="252413"/>
                  </a:lnTo>
                  <a:lnTo>
                    <a:pt x="154781" y="204788"/>
                  </a:lnTo>
                  <a:lnTo>
                    <a:pt x="138112" y="171450"/>
                  </a:lnTo>
                  <a:lnTo>
                    <a:pt x="119062" y="138113"/>
                  </a:lnTo>
                  <a:lnTo>
                    <a:pt x="102393" y="121444"/>
                  </a:lnTo>
                  <a:lnTo>
                    <a:pt x="0" y="38100"/>
                  </a:lnTo>
                  <a:lnTo>
                    <a:pt x="109537" y="0"/>
                  </a:lnTo>
                  <a:lnTo>
                    <a:pt x="259556" y="83344"/>
                  </a:lnTo>
                  <a:lnTo>
                    <a:pt x="347662" y="128588"/>
                  </a:lnTo>
                  <a:lnTo>
                    <a:pt x="419100" y="161925"/>
                  </a:lnTo>
                  <a:lnTo>
                    <a:pt x="452437" y="180975"/>
                  </a:lnTo>
                  <a:lnTo>
                    <a:pt x="478631" y="204788"/>
                  </a:lnTo>
                  <a:lnTo>
                    <a:pt x="492918" y="226219"/>
                  </a:lnTo>
                  <a:lnTo>
                    <a:pt x="500062" y="242888"/>
                  </a:lnTo>
                  <a:lnTo>
                    <a:pt x="502443" y="266700"/>
                  </a:lnTo>
                  <a:lnTo>
                    <a:pt x="497681" y="295275"/>
                  </a:lnTo>
                  <a:lnTo>
                    <a:pt x="478631" y="328613"/>
                  </a:lnTo>
                  <a:lnTo>
                    <a:pt x="440531" y="373857"/>
                  </a:lnTo>
                  <a:lnTo>
                    <a:pt x="416718" y="402432"/>
                  </a:lnTo>
                  <a:lnTo>
                    <a:pt x="397668" y="435769"/>
                  </a:lnTo>
                  <a:lnTo>
                    <a:pt x="361950" y="526257"/>
                  </a:lnTo>
                  <a:lnTo>
                    <a:pt x="340518" y="604838"/>
                  </a:lnTo>
                  <a:lnTo>
                    <a:pt x="309562" y="785813"/>
                  </a:lnTo>
                  <a:lnTo>
                    <a:pt x="154781" y="804863"/>
                  </a:lnTo>
                  <a:lnTo>
                    <a:pt x="169068" y="531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DB20066D-C039-419B-AC52-756952CED142}"/>
                </a:ext>
              </a:extLst>
            </p:cNvPr>
            <p:cNvSpPr/>
            <p:nvPr/>
          </p:nvSpPr>
          <p:spPr>
            <a:xfrm>
              <a:off x="3222625" y="2867025"/>
              <a:ext cx="511175" cy="1522413"/>
            </a:xfrm>
            <a:custGeom>
              <a:avLst/>
              <a:gdLst>
                <a:gd name="connsiteX0" fmla="*/ 254794 w 511969"/>
                <a:gd name="connsiteY0" fmla="*/ 881063 h 1521619"/>
                <a:gd name="connsiteX1" fmla="*/ 216694 w 511969"/>
                <a:gd name="connsiteY1" fmla="*/ 483394 h 1521619"/>
                <a:gd name="connsiteX2" fmla="*/ 197644 w 511969"/>
                <a:gd name="connsiteY2" fmla="*/ 273844 h 1521619"/>
                <a:gd name="connsiteX3" fmla="*/ 192882 w 511969"/>
                <a:gd name="connsiteY3" fmla="*/ 235744 h 1521619"/>
                <a:gd name="connsiteX4" fmla="*/ 183357 w 511969"/>
                <a:gd name="connsiteY4" fmla="*/ 209550 h 1521619"/>
                <a:gd name="connsiteX5" fmla="*/ 173832 w 511969"/>
                <a:gd name="connsiteY5" fmla="*/ 188119 h 1521619"/>
                <a:gd name="connsiteX6" fmla="*/ 161925 w 511969"/>
                <a:gd name="connsiteY6" fmla="*/ 171450 h 1521619"/>
                <a:gd name="connsiteX7" fmla="*/ 138113 w 511969"/>
                <a:gd name="connsiteY7" fmla="*/ 152400 h 1521619"/>
                <a:gd name="connsiteX8" fmla="*/ 121444 w 511969"/>
                <a:gd name="connsiteY8" fmla="*/ 140494 h 1521619"/>
                <a:gd name="connsiteX9" fmla="*/ 97632 w 511969"/>
                <a:gd name="connsiteY9" fmla="*/ 126206 h 1521619"/>
                <a:gd name="connsiteX10" fmla="*/ 0 w 511969"/>
                <a:gd name="connsiteY10" fmla="*/ 95250 h 1521619"/>
                <a:gd name="connsiteX11" fmla="*/ 4763 w 511969"/>
                <a:gd name="connsiteY11" fmla="*/ 0 h 1521619"/>
                <a:gd name="connsiteX12" fmla="*/ 147638 w 511969"/>
                <a:gd name="connsiteY12" fmla="*/ 45244 h 1521619"/>
                <a:gd name="connsiteX13" fmla="*/ 333375 w 511969"/>
                <a:gd name="connsiteY13" fmla="*/ 88106 h 1521619"/>
                <a:gd name="connsiteX14" fmla="*/ 383382 w 511969"/>
                <a:gd name="connsiteY14" fmla="*/ 257175 h 1521619"/>
                <a:gd name="connsiteX15" fmla="*/ 426244 w 511969"/>
                <a:gd name="connsiteY15" fmla="*/ 621506 h 1521619"/>
                <a:gd name="connsiteX16" fmla="*/ 447675 w 511969"/>
                <a:gd name="connsiteY16" fmla="*/ 828675 h 1521619"/>
                <a:gd name="connsiteX17" fmla="*/ 497682 w 511969"/>
                <a:gd name="connsiteY17" fmla="*/ 1159669 h 1521619"/>
                <a:gd name="connsiteX18" fmla="*/ 511969 w 511969"/>
                <a:gd name="connsiteY18" fmla="*/ 1326356 h 1521619"/>
                <a:gd name="connsiteX19" fmla="*/ 511969 w 511969"/>
                <a:gd name="connsiteY19" fmla="*/ 1466850 h 1521619"/>
                <a:gd name="connsiteX20" fmla="*/ 502444 w 511969"/>
                <a:gd name="connsiteY20" fmla="*/ 1500188 h 1521619"/>
                <a:gd name="connsiteX21" fmla="*/ 490538 w 511969"/>
                <a:gd name="connsiteY21" fmla="*/ 1514475 h 1521619"/>
                <a:gd name="connsiteX22" fmla="*/ 478632 w 511969"/>
                <a:gd name="connsiteY22" fmla="*/ 1521619 h 1521619"/>
                <a:gd name="connsiteX23" fmla="*/ 464344 w 511969"/>
                <a:gd name="connsiteY23" fmla="*/ 1521619 h 1521619"/>
                <a:gd name="connsiteX24" fmla="*/ 433388 w 511969"/>
                <a:gd name="connsiteY24" fmla="*/ 1512094 h 1521619"/>
                <a:gd name="connsiteX25" fmla="*/ 404813 w 511969"/>
                <a:gd name="connsiteY25" fmla="*/ 1495425 h 1521619"/>
                <a:gd name="connsiteX26" fmla="*/ 373857 w 511969"/>
                <a:gd name="connsiteY26" fmla="*/ 1469231 h 1521619"/>
                <a:gd name="connsiteX27" fmla="*/ 350044 w 511969"/>
                <a:gd name="connsiteY27" fmla="*/ 1435894 h 1521619"/>
                <a:gd name="connsiteX28" fmla="*/ 323850 w 511969"/>
                <a:gd name="connsiteY28" fmla="*/ 1366838 h 1521619"/>
                <a:gd name="connsiteX29" fmla="*/ 304800 w 511969"/>
                <a:gd name="connsiteY29" fmla="*/ 1302544 h 1521619"/>
                <a:gd name="connsiteX30" fmla="*/ 290513 w 511969"/>
                <a:gd name="connsiteY30" fmla="*/ 1226344 h 1521619"/>
                <a:gd name="connsiteX31" fmla="*/ 285750 w 511969"/>
                <a:gd name="connsiteY31" fmla="*/ 1150144 h 1521619"/>
                <a:gd name="connsiteX32" fmla="*/ 254794 w 511969"/>
                <a:gd name="connsiteY32" fmla="*/ 881063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1969" h="1521619">
                  <a:moveTo>
                    <a:pt x="254794" y="881063"/>
                  </a:moveTo>
                  <a:lnTo>
                    <a:pt x="216694" y="483394"/>
                  </a:lnTo>
                  <a:lnTo>
                    <a:pt x="197644" y="273844"/>
                  </a:lnTo>
                  <a:lnTo>
                    <a:pt x="192882" y="235744"/>
                  </a:lnTo>
                  <a:lnTo>
                    <a:pt x="183357" y="209550"/>
                  </a:lnTo>
                  <a:lnTo>
                    <a:pt x="173832" y="188119"/>
                  </a:lnTo>
                  <a:lnTo>
                    <a:pt x="161925" y="171450"/>
                  </a:lnTo>
                  <a:lnTo>
                    <a:pt x="138113" y="152400"/>
                  </a:lnTo>
                  <a:lnTo>
                    <a:pt x="121444" y="140494"/>
                  </a:lnTo>
                  <a:lnTo>
                    <a:pt x="97632" y="126206"/>
                  </a:lnTo>
                  <a:lnTo>
                    <a:pt x="0" y="95250"/>
                  </a:lnTo>
                  <a:lnTo>
                    <a:pt x="4763" y="0"/>
                  </a:lnTo>
                  <a:lnTo>
                    <a:pt x="147638" y="45244"/>
                  </a:lnTo>
                  <a:lnTo>
                    <a:pt x="333375" y="88106"/>
                  </a:lnTo>
                  <a:lnTo>
                    <a:pt x="383382" y="257175"/>
                  </a:lnTo>
                  <a:lnTo>
                    <a:pt x="426244" y="621506"/>
                  </a:lnTo>
                  <a:lnTo>
                    <a:pt x="447675" y="828675"/>
                  </a:lnTo>
                  <a:lnTo>
                    <a:pt x="497682" y="1159669"/>
                  </a:lnTo>
                  <a:lnTo>
                    <a:pt x="511969" y="1326356"/>
                  </a:lnTo>
                  <a:lnTo>
                    <a:pt x="511969" y="1466850"/>
                  </a:lnTo>
                  <a:lnTo>
                    <a:pt x="502444" y="1500188"/>
                  </a:lnTo>
                  <a:lnTo>
                    <a:pt x="490538" y="1514475"/>
                  </a:lnTo>
                  <a:lnTo>
                    <a:pt x="478632" y="1521619"/>
                  </a:lnTo>
                  <a:lnTo>
                    <a:pt x="464344" y="1521619"/>
                  </a:lnTo>
                  <a:lnTo>
                    <a:pt x="433388" y="1512094"/>
                  </a:lnTo>
                  <a:lnTo>
                    <a:pt x="404813" y="1495425"/>
                  </a:lnTo>
                  <a:lnTo>
                    <a:pt x="373857" y="1469231"/>
                  </a:lnTo>
                  <a:lnTo>
                    <a:pt x="350044" y="1435894"/>
                  </a:lnTo>
                  <a:lnTo>
                    <a:pt x="323850" y="1366838"/>
                  </a:lnTo>
                  <a:lnTo>
                    <a:pt x="304800" y="1302544"/>
                  </a:lnTo>
                  <a:lnTo>
                    <a:pt x="290513" y="1226344"/>
                  </a:lnTo>
                  <a:lnTo>
                    <a:pt x="285750" y="1150144"/>
                  </a:lnTo>
                  <a:lnTo>
                    <a:pt x="254794" y="881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596443AF-87F4-4B67-92E3-D7A96B55C85C}"/>
                </a:ext>
              </a:extLst>
            </p:cNvPr>
            <p:cNvSpPr/>
            <p:nvPr/>
          </p:nvSpPr>
          <p:spPr>
            <a:xfrm>
              <a:off x="3479800" y="2760663"/>
              <a:ext cx="1568450" cy="1401762"/>
            </a:xfrm>
            <a:custGeom>
              <a:avLst/>
              <a:gdLst>
                <a:gd name="connsiteX0" fmla="*/ 666750 w 1569244"/>
                <a:gd name="connsiteY0" fmla="*/ 271462 h 1402556"/>
                <a:gd name="connsiteX1" fmla="*/ 66675 w 1569244"/>
                <a:gd name="connsiteY1" fmla="*/ 361950 h 1402556"/>
                <a:gd name="connsiteX2" fmla="*/ 0 w 1569244"/>
                <a:gd name="connsiteY2" fmla="*/ 197644 h 1402556"/>
                <a:gd name="connsiteX3" fmla="*/ 80963 w 1569244"/>
                <a:gd name="connsiteY3" fmla="*/ 192881 h 1402556"/>
                <a:gd name="connsiteX4" fmla="*/ 280988 w 1569244"/>
                <a:gd name="connsiteY4" fmla="*/ 173831 h 1402556"/>
                <a:gd name="connsiteX5" fmla="*/ 504825 w 1569244"/>
                <a:gd name="connsiteY5" fmla="*/ 152400 h 1402556"/>
                <a:gd name="connsiteX6" fmla="*/ 704850 w 1569244"/>
                <a:gd name="connsiteY6" fmla="*/ 126206 h 1402556"/>
                <a:gd name="connsiteX7" fmla="*/ 1102519 w 1569244"/>
                <a:gd name="connsiteY7" fmla="*/ 64294 h 1402556"/>
                <a:gd name="connsiteX8" fmla="*/ 1145382 w 1569244"/>
                <a:gd name="connsiteY8" fmla="*/ 47625 h 1402556"/>
                <a:gd name="connsiteX9" fmla="*/ 1207294 w 1569244"/>
                <a:gd name="connsiteY9" fmla="*/ 19050 h 1402556"/>
                <a:gd name="connsiteX10" fmla="*/ 1254919 w 1569244"/>
                <a:gd name="connsiteY10" fmla="*/ 0 h 1402556"/>
                <a:gd name="connsiteX11" fmla="*/ 1273969 w 1569244"/>
                <a:gd name="connsiteY11" fmla="*/ 0 h 1402556"/>
                <a:gd name="connsiteX12" fmla="*/ 1357313 w 1569244"/>
                <a:gd name="connsiteY12" fmla="*/ 50006 h 1402556"/>
                <a:gd name="connsiteX13" fmla="*/ 1490663 w 1569244"/>
                <a:gd name="connsiteY13" fmla="*/ 138112 h 1402556"/>
                <a:gd name="connsiteX14" fmla="*/ 1545432 w 1569244"/>
                <a:gd name="connsiteY14" fmla="*/ 178594 h 1402556"/>
                <a:gd name="connsiteX15" fmla="*/ 1564482 w 1569244"/>
                <a:gd name="connsiteY15" fmla="*/ 202406 h 1402556"/>
                <a:gd name="connsiteX16" fmla="*/ 1569244 w 1569244"/>
                <a:gd name="connsiteY16" fmla="*/ 214312 h 1402556"/>
                <a:gd name="connsiteX17" fmla="*/ 1566863 w 1569244"/>
                <a:gd name="connsiteY17" fmla="*/ 230981 h 1402556"/>
                <a:gd name="connsiteX18" fmla="*/ 1559719 w 1569244"/>
                <a:gd name="connsiteY18" fmla="*/ 252412 h 1402556"/>
                <a:gd name="connsiteX19" fmla="*/ 1538288 w 1569244"/>
                <a:gd name="connsiteY19" fmla="*/ 273844 h 1402556"/>
                <a:gd name="connsiteX20" fmla="*/ 1521619 w 1569244"/>
                <a:gd name="connsiteY20" fmla="*/ 297656 h 1402556"/>
                <a:gd name="connsiteX21" fmla="*/ 1504950 w 1569244"/>
                <a:gd name="connsiteY21" fmla="*/ 328612 h 1402556"/>
                <a:gd name="connsiteX22" fmla="*/ 1488282 w 1569244"/>
                <a:gd name="connsiteY22" fmla="*/ 366712 h 1402556"/>
                <a:gd name="connsiteX23" fmla="*/ 1471613 w 1569244"/>
                <a:gd name="connsiteY23" fmla="*/ 459581 h 1402556"/>
                <a:gd name="connsiteX24" fmla="*/ 1416844 w 1569244"/>
                <a:gd name="connsiteY24" fmla="*/ 792956 h 1402556"/>
                <a:gd name="connsiteX25" fmla="*/ 1350169 w 1569244"/>
                <a:gd name="connsiteY25" fmla="*/ 1202531 h 1402556"/>
                <a:gd name="connsiteX26" fmla="*/ 1326357 w 1569244"/>
                <a:gd name="connsiteY26" fmla="*/ 1335881 h 1402556"/>
                <a:gd name="connsiteX27" fmla="*/ 1302544 w 1569244"/>
                <a:gd name="connsiteY27" fmla="*/ 1366837 h 1402556"/>
                <a:gd name="connsiteX28" fmla="*/ 1266825 w 1569244"/>
                <a:gd name="connsiteY28" fmla="*/ 1395412 h 1402556"/>
                <a:gd name="connsiteX29" fmla="*/ 1247775 w 1569244"/>
                <a:gd name="connsiteY29" fmla="*/ 1402556 h 1402556"/>
                <a:gd name="connsiteX30" fmla="*/ 1216819 w 1569244"/>
                <a:gd name="connsiteY30" fmla="*/ 1400175 h 1402556"/>
                <a:gd name="connsiteX31" fmla="*/ 1188244 w 1569244"/>
                <a:gd name="connsiteY31" fmla="*/ 1385887 h 1402556"/>
                <a:gd name="connsiteX32" fmla="*/ 1162050 w 1569244"/>
                <a:gd name="connsiteY32" fmla="*/ 1359694 h 1402556"/>
                <a:gd name="connsiteX33" fmla="*/ 1128713 w 1569244"/>
                <a:gd name="connsiteY33" fmla="*/ 1319212 h 1402556"/>
                <a:gd name="connsiteX34" fmla="*/ 1154907 w 1569244"/>
                <a:gd name="connsiteY34" fmla="*/ 1150144 h 1402556"/>
                <a:gd name="connsiteX35" fmla="*/ 1193007 w 1569244"/>
                <a:gd name="connsiteY35" fmla="*/ 745331 h 1402556"/>
                <a:gd name="connsiteX36" fmla="*/ 1219200 w 1569244"/>
                <a:gd name="connsiteY36" fmla="*/ 566737 h 1402556"/>
                <a:gd name="connsiteX37" fmla="*/ 1235869 w 1569244"/>
                <a:gd name="connsiteY37" fmla="*/ 302419 h 1402556"/>
                <a:gd name="connsiteX38" fmla="*/ 1235869 w 1569244"/>
                <a:gd name="connsiteY38" fmla="*/ 250031 h 1402556"/>
                <a:gd name="connsiteX39" fmla="*/ 1231107 w 1569244"/>
                <a:gd name="connsiteY39" fmla="*/ 226219 h 1402556"/>
                <a:gd name="connsiteX40" fmla="*/ 1219200 w 1569244"/>
                <a:gd name="connsiteY40" fmla="*/ 211931 h 1402556"/>
                <a:gd name="connsiteX41" fmla="*/ 1195388 w 1569244"/>
                <a:gd name="connsiteY41" fmla="*/ 202406 h 1402556"/>
                <a:gd name="connsiteX42" fmla="*/ 1164432 w 1569244"/>
                <a:gd name="connsiteY42" fmla="*/ 197644 h 1402556"/>
                <a:gd name="connsiteX43" fmla="*/ 1121569 w 1569244"/>
                <a:gd name="connsiteY43" fmla="*/ 202406 h 1402556"/>
                <a:gd name="connsiteX44" fmla="*/ 666750 w 1569244"/>
                <a:gd name="connsiteY44" fmla="*/ 271462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69244" h="1402556">
                  <a:moveTo>
                    <a:pt x="666750" y="271462"/>
                  </a:moveTo>
                  <a:lnTo>
                    <a:pt x="66675" y="361950"/>
                  </a:lnTo>
                  <a:lnTo>
                    <a:pt x="0" y="197644"/>
                  </a:lnTo>
                  <a:lnTo>
                    <a:pt x="80963" y="192881"/>
                  </a:lnTo>
                  <a:lnTo>
                    <a:pt x="280988" y="173831"/>
                  </a:lnTo>
                  <a:lnTo>
                    <a:pt x="504825" y="152400"/>
                  </a:lnTo>
                  <a:lnTo>
                    <a:pt x="704850" y="126206"/>
                  </a:lnTo>
                  <a:lnTo>
                    <a:pt x="1102519" y="64294"/>
                  </a:lnTo>
                  <a:lnTo>
                    <a:pt x="1145382" y="47625"/>
                  </a:lnTo>
                  <a:lnTo>
                    <a:pt x="1207294" y="19050"/>
                  </a:lnTo>
                  <a:lnTo>
                    <a:pt x="1254919" y="0"/>
                  </a:lnTo>
                  <a:lnTo>
                    <a:pt x="1273969" y="0"/>
                  </a:lnTo>
                  <a:lnTo>
                    <a:pt x="1357313" y="50006"/>
                  </a:lnTo>
                  <a:lnTo>
                    <a:pt x="1490663" y="138112"/>
                  </a:lnTo>
                  <a:lnTo>
                    <a:pt x="1545432" y="178594"/>
                  </a:lnTo>
                  <a:lnTo>
                    <a:pt x="1564482" y="202406"/>
                  </a:lnTo>
                  <a:lnTo>
                    <a:pt x="1569244" y="214312"/>
                  </a:lnTo>
                  <a:lnTo>
                    <a:pt x="1566863" y="230981"/>
                  </a:lnTo>
                  <a:lnTo>
                    <a:pt x="1559719" y="252412"/>
                  </a:lnTo>
                  <a:lnTo>
                    <a:pt x="1538288" y="273844"/>
                  </a:lnTo>
                  <a:lnTo>
                    <a:pt x="1521619" y="297656"/>
                  </a:lnTo>
                  <a:lnTo>
                    <a:pt x="1504950" y="328612"/>
                  </a:lnTo>
                  <a:lnTo>
                    <a:pt x="1488282" y="366712"/>
                  </a:lnTo>
                  <a:lnTo>
                    <a:pt x="1471613" y="459581"/>
                  </a:lnTo>
                  <a:lnTo>
                    <a:pt x="1416844" y="792956"/>
                  </a:lnTo>
                  <a:lnTo>
                    <a:pt x="1350169" y="1202531"/>
                  </a:lnTo>
                  <a:lnTo>
                    <a:pt x="1326357" y="1335881"/>
                  </a:lnTo>
                  <a:lnTo>
                    <a:pt x="1302544" y="1366837"/>
                  </a:lnTo>
                  <a:lnTo>
                    <a:pt x="1266825" y="1395412"/>
                  </a:lnTo>
                  <a:lnTo>
                    <a:pt x="1247775" y="1402556"/>
                  </a:lnTo>
                  <a:lnTo>
                    <a:pt x="1216819" y="1400175"/>
                  </a:lnTo>
                  <a:lnTo>
                    <a:pt x="1188244" y="1385887"/>
                  </a:lnTo>
                  <a:lnTo>
                    <a:pt x="1162050" y="1359694"/>
                  </a:lnTo>
                  <a:lnTo>
                    <a:pt x="1128713" y="1319212"/>
                  </a:lnTo>
                  <a:lnTo>
                    <a:pt x="1154907" y="1150144"/>
                  </a:lnTo>
                  <a:lnTo>
                    <a:pt x="1193007" y="745331"/>
                  </a:lnTo>
                  <a:lnTo>
                    <a:pt x="1219200" y="566737"/>
                  </a:lnTo>
                  <a:lnTo>
                    <a:pt x="1235869" y="302419"/>
                  </a:lnTo>
                  <a:lnTo>
                    <a:pt x="1235869" y="250031"/>
                  </a:lnTo>
                  <a:lnTo>
                    <a:pt x="1231107" y="226219"/>
                  </a:lnTo>
                  <a:lnTo>
                    <a:pt x="1219200" y="211931"/>
                  </a:lnTo>
                  <a:lnTo>
                    <a:pt x="1195388" y="202406"/>
                  </a:lnTo>
                  <a:lnTo>
                    <a:pt x="1164432" y="197644"/>
                  </a:lnTo>
                  <a:lnTo>
                    <a:pt x="1121569" y="202406"/>
                  </a:lnTo>
                  <a:lnTo>
                    <a:pt x="666750" y="271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64C42E5B-EC50-42E9-B0CB-71526E44F53F}"/>
                </a:ext>
              </a:extLst>
            </p:cNvPr>
            <p:cNvSpPr/>
            <p:nvPr/>
          </p:nvSpPr>
          <p:spPr>
            <a:xfrm>
              <a:off x="3590925" y="3325813"/>
              <a:ext cx="1146175" cy="379412"/>
            </a:xfrm>
            <a:custGeom>
              <a:avLst/>
              <a:gdLst>
                <a:gd name="connsiteX0" fmla="*/ 504825 w 1145381"/>
                <a:gd name="connsiteY0" fmla="*/ 283369 h 378619"/>
                <a:gd name="connsiteX1" fmla="*/ 4763 w 1145381"/>
                <a:gd name="connsiteY1" fmla="*/ 378619 h 378619"/>
                <a:gd name="connsiteX2" fmla="*/ 0 w 1145381"/>
                <a:gd name="connsiteY2" fmla="*/ 169069 h 378619"/>
                <a:gd name="connsiteX3" fmla="*/ 247650 w 1145381"/>
                <a:gd name="connsiteY3" fmla="*/ 166688 h 378619"/>
                <a:gd name="connsiteX4" fmla="*/ 566738 w 1145381"/>
                <a:gd name="connsiteY4" fmla="*/ 109538 h 378619"/>
                <a:gd name="connsiteX5" fmla="*/ 1145381 w 1145381"/>
                <a:gd name="connsiteY5" fmla="*/ 0 h 378619"/>
                <a:gd name="connsiteX6" fmla="*/ 1145381 w 1145381"/>
                <a:gd name="connsiteY6" fmla="*/ 154782 h 378619"/>
                <a:gd name="connsiteX7" fmla="*/ 504825 w 1145381"/>
                <a:gd name="connsiteY7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81" h="378619">
                  <a:moveTo>
                    <a:pt x="504825" y="283369"/>
                  </a:moveTo>
                  <a:lnTo>
                    <a:pt x="4763" y="378619"/>
                  </a:lnTo>
                  <a:lnTo>
                    <a:pt x="0" y="169069"/>
                  </a:lnTo>
                  <a:lnTo>
                    <a:pt x="247650" y="166688"/>
                  </a:lnTo>
                  <a:lnTo>
                    <a:pt x="566738" y="109538"/>
                  </a:lnTo>
                  <a:lnTo>
                    <a:pt x="1145381" y="0"/>
                  </a:lnTo>
                  <a:lnTo>
                    <a:pt x="1145381" y="154782"/>
                  </a:lnTo>
                  <a:lnTo>
                    <a:pt x="504825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EF56F8DE-EC59-4C8F-846D-40BAAB59514B}"/>
                </a:ext>
              </a:extLst>
            </p:cNvPr>
            <p:cNvSpPr/>
            <p:nvPr/>
          </p:nvSpPr>
          <p:spPr>
            <a:xfrm>
              <a:off x="3665538" y="3905250"/>
              <a:ext cx="1014412" cy="287338"/>
            </a:xfrm>
            <a:custGeom>
              <a:avLst/>
              <a:gdLst>
                <a:gd name="connsiteX0" fmla="*/ 288131 w 1014412"/>
                <a:gd name="connsiteY0" fmla="*/ 259556 h 288131"/>
                <a:gd name="connsiteX1" fmla="*/ 9525 w 1014412"/>
                <a:gd name="connsiteY1" fmla="*/ 288131 h 288131"/>
                <a:gd name="connsiteX2" fmla="*/ 0 w 1014412"/>
                <a:gd name="connsiteY2" fmla="*/ 126206 h 288131"/>
                <a:gd name="connsiteX3" fmla="*/ 173831 w 1014412"/>
                <a:gd name="connsiteY3" fmla="*/ 121444 h 288131"/>
                <a:gd name="connsiteX4" fmla="*/ 252412 w 1014412"/>
                <a:gd name="connsiteY4" fmla="*/ 116681 h 288131"/>
                <a:gd name="connsiteX5" fmla="*/ 316706 w 1014412"/>
                <a:gd name="connsiteY5" fmla="*/ 109538 h 288131"/>
                <a:gd name="connsiteX6" fmla="*/ 407194 w 1014412"/>
                <a:gd name="connsiteY6" fmla="*/ 95250 h 288131"/>
                <a:gd name="connsiteX7" fmla="*/ 550069 w 1014412"/>
                <a:gd name="connsiteY7" fmla="*/ 76200 h 288131"/>
                <a:gd name="connsiteX8" fmla="*/ 742950 w 1014412"/>
                <a:gd name="connsiteY8" fmla="*/ 47625 h 288131"/>
                <a:gd name="connsiteX9" fmla="*/ 1014412 w 1014412"/>
                <a:gd name="connsiteY9" fmla="*/ 0 h 288131"/>
                <a:gd name="connsiteX10" fmla="*/ 992981 w 1014412"/>
                <a:gd name="connsiteY10" fmla="*/ 171450 h 288131"/>
                <a:gd name="connsiteX11" fmla="*/ 923925 w 1014412"/>
                <a:gd name="connsiteY11" fmla="*/ 176213 h 288131"/>
                <a:gd name="connsiteX12" fmla="*/ 847725 w 1014412"/>
                <a:gd name="connsiteY12" fmla="*/ 171450 h 288131"/>
                <a:gd name="connsiteX13" fmla="*/ 607219 w 1014412"/>
                <a:gd name="connsiteY13" fmla="*/ 195263 h 288131"/>
                <a:gd name="connsiteX14" fmla="*/ 288131 w 1014412"/>
                <a:gd name="connsiteY14" fmla="*/ 2595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4412" h="288131">
                  <a:moveTo>
                    <a:pt x="288131" y="259556"/>
                  </a:moveTo>
                  <a:lnTo>
                    <a:pt x="9525" y="288131"/>
                  </a:lnTo>
                  <a:lnTo>
                    <a:pt x="0" y="126206"/>
                  </a:lnTo>
                  <a:lnTo>
                    <a:pt x="173831" y="121444"/>
                  </a:lnTo>
                  <a:lnTo>
                    <a:pt x="252412" y="116681"/>
                  </a:lnTo>
                  <a:lnTo>
                    <a:pt x="316706" y="109538"/>
                  </a:lnTo>
                  <a:lnTo>
                    <a:pt x="407194" y="95250"/>
                  </a:lnTo>
                  <a:lnTo>
                    <a:pt x="550069" y="76200"/>
                  </a:lnTo>
                  <a:lnTo>
                    <a:pt x="742950" y="47625"/>
                  </a:lnTo>
                  <a:lnTo>
                    <a:pt x="1014412" y="0"/>
                  </a:lnTo>
                  <a:lnTo>
                    <a:pt x="992981" y="171450"/>
                  </a:lnTo>
                  <a:lnTo>
                    <a:pt x="923925" y="176213"/>
                  </a:lnTo>
                  <a:lnTo>
                    <a:pt x="847725" y="171450"/>
                  </a:lnTo>
                  <a:lnTo>
                    <a:pt x="607219" y="195263"/>
                  </a:lnTo>
                  <a:lnTo>
                    <a:pt x="288131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F9DEA86F-7C37-4E94-B7F8-EA1292952DCC}"/>
                </a:ext>
              </a:extLst>
            </p:cNvPr>
            <p:cNvSpPr/>
            <p:nvPr/>
          </p:nvSpPr>
          <p:spPr>
            <a:xfrm rot="16200000">
              <a:off x="3204369" y="4839494"/>
              <a:ext cx="1866900" cy="309562"/>
            </a:xfrm>
            <a:custGeom>
              <a:avLst/>
              <a:gdLst>
                <a:gd name="connsiteX0" fmla="*/ 1250157 w 1866900"/>
                <a:gd name="connsiteY0" fmla="*/ 288132 h 309563"/>
                <a:gd name="connsiteX1" fmla="*/ 650082 w 1866900"/>
                <a:gd name="connsiteY1" fmla="*/ 290513 h 309563"/>
                <a:gd name="connsiteX2" fmla="*/ 583407 w 1866900"/>
                <a:gd name="connsiteY2" fmla="*/ 292894 h 309563"/>
                <a:gd name="connsiteX3" fmla="*/ 521494 w 1866900"/>
                <a:gd name="connsiteY3" fmla="*/ 297657 h 309563"/>
                <a:gd name="connsiteX4" fmla="*/ 428625 w 1866900"/>
                <a:gd name="connsiteY4" fmla="*/ 309563 h 309563"/>
                <a:gd name="connsiteX5" fmla="*/ 383382 w 1866900"/>
                <a:gd name="connsiteY5" fmla="*/ 304800 h 309563"/>
                <a:gd name="connsiteX6" fmla="*/ 307182 w 1866900"/>
                <a:gd name="connsiteY6" fmla="*/ 290513 h 309563"/>
                <a:gd name="connsiteX7" fmla="*/ 240507 w 1866900"/>
                <a:gd name="connsiteY7" fmla="*/ 273844 h 309563"/>
                <a:gd name="connsiteX8" fmla="*/ 180975 w 1866900"/>
                <a:gd name="connsiteY8" fmla="*/ 257175 h 309563"/>
                <a:gd name="connsiteX9" fmla="*/ 140494 w 1866900"/>
                <a:gd name="connsiteY9" fmla="*/ 238125 h 309563"/>
                <a:gd name="connsiteX10" fmla="*/ 90488 w 1866900"/>
                <a:gd name="connsiteY10" fmla="*/ 207169 h 309563"/>
                <a:gd name="connsiteX11" fmla="*/ 47625 w 1866900"/>
                <a:gd name="connsiteY11" fmla="*/ 166688 h 309563"/>
                <a:gd name="connsiteX12" fmla="*/ 16669 w 1866900"/>
                <a:gd name="connsiteY12" fmla="*/ 130969 h 309563"/>
                <a:gd name="connsiteX13" fmla="*/ 0 w 1866900"/>
                <a:gd name="connsiteY13" fmla="*/ 95250 h 309563"/>
                <a:gd name="connsiteX14" fmla="*/ 0 w 1866900"/>
                <a:gd name="connsiteY14" fmla="*/ 64294 h 309563"/>
                <a:gd name="connsiteX15" fmla="*/ 7144 w 1866900"/>
                <a:gd name="connsiteY15" fmla="*/ 50007 h 309563"/>
                <a:gd name="connsiteX16" fmla="*/ 23813 w 1866900"/>
                <a:gd name="connsiteY16" fmla="*/ 28575 h 309563"/>
                <a:gd name="connsiteX17" fmla="*/ 483394 w 1866900"/>
                <a:gd name="connsiteY17" fmla="*/ 64294 h 309563"/>
                <a:gd name="connsiteX18" fmla="*/ 814388 w 1866900"/>
                <a:gd name="connsiteY18" fmla="*/ 69057 h 309563"/>
                <a:gd name="connsiteX19" fmla="*/ 1293019 w 1866900"/>
                <a:gd name="connsiteY19" fmla="*/ 69057 h 309563"/>
                <a:gd name="connsiteX20" fmla="*/ 1652588 w 1866900"/>
                <a:gd name="connsiteY20" fmla="*/ 66675 h 309563"/>
                <a:gd name="connsiteX21" fmla="*/ 1690688 w 1866900"/>
                <a:gd name="connsiteY21" fmla="*/ 59532 h 309563"/>
                <a:gd name="connsiteX22" fmla="*/ 1721644 w 1866900"/>
                <a:gd name="connsiteY22" fmla="*/ 50007 h 309563"/>
                <a:gd name="connsiteX23" fmla="*/ 1804988 w 1866900"/>
                <a:gd name="connsiteY23" fmla="*/ 0 h 309563"/>
                <a:gd name="connsiteX24" fmla="*/ 1866900 w 1866900"/>
                <a:gd name="connsiteY24" fmla="*/ 283369 h 309563"/>
                <a:gd name="connsiteX25" fmla="*/ 1250157 w 1866900"/>
                <a:gd name="connsiteY25" fmla="*/ 2881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00" h="309563">
                  <a:moveTo>
                    <a:pt x="1250157" y="288132"/>
                  </a:moveTo>
                  <a:lnTo>
                    <a:pt x="650082" y="290513"/>
                  </a:lnTo>
                  <a:lnTo>
                    <a:pt x="583407" y="292894"/>
                  </a:lnTo>
                  <a:lnTo>
                    <a:pt x="521494" y="297657"/>
                  </a:lnTo>
                  <a:lnTo>
                    <a:pt x="428625" y="309563"/>
                  </a:lnTo>
                  <a:lnTo>
                    <a:pt x="383382" y="304800"/>
                  </a:lnTo>
                  <a:lnTo>
                    <a:pt x="307182" y="290513"/>
                  </a:lnTo>
                  <a:lnTo>
                    <a:pt x="240507" y="273844"/>
                  </a:lnTo>
                  <a:lnTo>
                    <a:pt x="180975" y="257175"/>
                  </a:lnTo>
                  <a:lnTo>
                    <a:pt x="140494" y="238125"/>
                  </a:lnTo>
                  <a:lnTo>
                    <a:pt x="90488" y="207169"/>
                  </a:lnTo>
                  <a:lnTo>
                    <a:pt x="47625" y="166688"/>
                  </a:lnTo>
                  <a:lnTo>
                    <a:pt x="16669" y="130969"/>
                  </a:lnTo>
                  <a:lnTo>
                    <a:pt x="0" y="95250"/>
                  </a:lnTo>
                  <a:lnTo>
                    <a:pt x="0" y="64294"/>
                  </a:lnTo>
                  <a:lnTo>
                    <a:pt x="7144" y="50007"/>
                  </a:lnTo>
                  <a:lnTo>
                    <a:pt x="23813" y="28575"/>
                  </a:lnTo>
                  <a:lnTo>
                    <a:pt x="483394" y="64294"/>
                  </a:lnTo>
                  <a:lnTo>
                    <a:pt x="814388" y="69057"/>
                  </a:lnTo>
                  <a:lnTo>
                    <a:pt x="1293019" y="69057"/>
                  </a:lnTo>
                  <a:lnTo>
                    <a:pt x="1652588" y="66675"/>
                  </a:lnTo>
                  <a:lnTo>
                    <a:pt x="1690688" y="59532"/>
                  </a:lnTo>
                  <a:lnTo>
                    <a:pt x="1721644" y="50007"/>
                  </a:lnTo>
                  <a:lnTo>
                    <a:pt x="1804988" y="0"/>
                  </a:lnTo>
                  <a:lnTo>
                    <a:pt x="1866900" y="283369"/>
                  </a:lnTo>
                  <a:lnTo>
                    <a:pt x="1250157" y="2881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2">
              <a:extLst>
                <a:ext uri="{FF2B5EF4-FFF2-40B4-BE49-F238E27FC236}">
                  <a16:creationId xmlns:a16="http://schemas.microsoft.com/office/drawing/2014/main" id="{4861E4C7-1BD7-4004-93D7-216257352AFD}"/>
                </a:ext>
              </a:extLst>
            </p:cNvPr>
            <p:cNvSpPr/>
            <p:nvPr/>
          </p:nvSpPr>
          <p:spPr>
            <a:xfrm>
              <a:off x="3535363" y="5410200"/>
              <a:ext cx="546100" cy="500063"/>
            </a:xfrm>
            <a:custGeom>
              <a:avLst/>
              <a:gdLst>
                <a:gd name="connsiteX0" fmla="*/ 223838 w 545307"/>
                <a:gd name="connsiteY0" fmla="*/ 83344 h 500063"/>
                <a:gd name="connsiteX1" fmla="*/ 314325 w 545307"/>
                <a:gd name="connsiteY1" fmla="*/ 104775 h 500063"/>
                <a:gd name="connsiteX2" fmla="*/ 369094 w 545307"/>
                <a:gd name="connsiteY2" fmla="*/ 111919 h 500063"/>
                <a:gd name="connsiteX3" fmla="*/ 411957 w 545307"/>
                <a:gd name="connsiteY3" fmla="*/ 116681 h 500063"/>
                <a:gd name="connsiteX4" fmla="*/ 433388 w 545307"/>
                <a:gd name="connsiteY4" fmla="*/ 116681 h 500063"/>
                <a:gd name="connsiteX5" fmla="*/ 459582 w 545307"/>
                <a:gd name="connsiteY5" fmla="*/ 111919 h 500063"/>
                <a:gd name="connsiteX6" fmla="*/ 473869 w 545307"/>
                <a:gd name="connsiteY6" fmla="*/ 107156 h 500063"/>
                <a:gd name="connsiteX7" fmla="*/ 488157 w 545307"/>
                <a:gd name="connsiteY7" fmla="*/ 95250 h 500063"/>
                <a:gd name="connsiteX8" fmla="*/ 545307 w 545307"/>
                <a:gd name="connsiteY8" fmla="*/ 7144 h 500063"/>
                <a:gd name="connsiteX9" fmla="*/ 502444 w 545307"/>
                <a:gd name="connsiteY9" fmla="*/ 500063 h 500063"/>
                <a:gd name="connsiteX10" fmla="*/ 473869 w 545307"/>
                <a:gd name="connsiteY10" fmla="*/ 490538 h 500063"/>
                <a:gd name="connsiteX11" fmla="*/ 435769 w 545307"/>
                <a:gd name="connsiteY11" fmla="*/ 442913 h 500063"/>
                <a:gd name="connsiteX12" fmla="*/ 397669 w 545307"/>
                <a:gd name="connsiteY12" fmla="*/ 381000 h 500063"/>
                <a:gd name="connsiteX13" fmla="*/ 369094 w 545307"/>
                <a:gd name="connsiteY13" fmla="*/ 345281 h 500063"/>
                <a:gd name="connsiteX14" fmla="*/ 297657 w 545307"/>
                <a:gd name="connsiteY14" fmla="*/ 276225 h 500063"/>
                <a:gd name="connsiteX15" fmla="*/ 221457 w 545307"/>
                <a:gd name="connsiteY15" fmla="*/ 207169 h 500063"/>
                <a:gd name="connsiteX16" fmla="*/ 135732 w 545307"/>
                <a:gd name="connsiteY16" fmla="*/ 138113 h 500063"/>
                <a:gd name="connsiteX17" fmla="*/ 71438 w 545307"/>
                <a:gd name="connsiteY17" fmla="*/ 92869 h 500063"/>
                <a:gd name="connsiteX18" fmla="*/ 26194 w 545307"/>
                <a:gd name="connsiteY18" fmla="*/ 59531 h 500063"/>
                <a:gd name="connsiteX19" fmla="*/ 4763 w 545307"/>
                <a:gd name="connsiteY19" fmla="*/ 33338 h 500063"/>
                <a:gd name="connsiteX20" fmla="*/ 0 w 545307"/>
                <a:gd name="connsiteY20" fmla="*/ 16669 h 500063"/>
                <a:gd name="connsiteX21" fmla="*/ 4763 w 545307"/>
                <a:gd name="connsiteY21" fmla="*/ 2381 h 500063"/>
                <a:gd name="connsiteX22" fmla="*/ 16669 w 545307"/>
                <a:gd name="connsiteY22" fmla="*/ 0 h 500063"/>
                <a:gd name="connsiteX23" fmla="*/ 223838 w 545307"/>
                <a:gd name="connsiteY23" fmla="*/ 83344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5307" h="500063">
                  <a:moveTo>
                    <a:pt x="223838" y="83344"/>
                  </a:moveTo>
                  <a:lnTo>
                    <a:pt x="314325" y="104775"/>
                  </a:lnTo>
                  <a:lnTo>
                    <a:pt x="369094" y="111919"/>
                  </a:lnTo>
                  <a:lnTo>
                    <a:pt x="411957" y="116681"/>
                  </a:lnTo>
                  <a:lnTo>
                    <a:pt x="433388" y="116681"/>
                  </a:lnTo>
                  <a:lnTo>
                    <a:pt x="459582" y="111919"/>
                  </a:lnTo>
                  <a:lnTo>
                    <a:pt x="473869" y="107156"/>
                  </a:lnTo>
                  <a:lnTo>
                    <a:pt x="488157" y="95250"/>
                  </a:lnTo>
                  <a:lnTo>
                    <a:pt x="545307" y="7144"/>
                  </a:lnTo>
                  <a:lnTo>
                    <a:pt x="502444" y="500063"/>
                  </a:lnTo>
                  <a:lnTo>
                    <a:pt x="473869" y="490538"/>
                  </a:lnTo>
                  <a:lnTo>
                    <a:pt x="435769" y="442913"/>
                  </a:lnTo>
                  <a:lnTo>
                    <a:pt x="397669" y="381000"/>
                  </a:lnTo>
                  <a:lnTo>
                    <a:pt x="369094" y="345281"/>
                  </a:lnTo>
                  <a:lnTo>
                    <a:pt x="297657" y="276225"/>
                  </a:lnTo>
                  <a:lnTo>
                    <a:pt x="221457" y="207169"/>
                  </a:lnTo>
                  <a:lnTo>
                    <a:pt x="135732" y="138113"/>
                  </a:lnTo>
                  <a:lnTo>
                    <a:pt x="71438" y="92869"/>
                  </a:lnTo>
                  <a:lnTo>
                    <a:pt x="26194" y="59531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223838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551EBAE-53FF-41B6-A2BA-9C1C6AE0F5B1}"/>
                </a:ext>
              </a:extLst>
            </p:cNvPr>
            <p:cNvSpPr/>
            <p:nvPr/>
          </p:nvSpPr>
          <p:spPr>
            <a:xfrm>
              <a:off x="5019675" y="1771650"/>
              <a:ext cx="2190750" cy="423863"/>
            </a:xfrm>
            <a:custGeom>
              <a:avLst/>
              <a:gdLst>
                <a:gd name="connsiteX0" fmla="*/ 1390650 w 2190750"/>
                <a:gd name="connsiteY0" fmla="*/ 273844 h 423863"/>
                <a:gd name="connsiteX1" fmla="*/ 1071563 w 2190750"/>
                <a:gd name="connsiteY1" fmla="*/ 314325 h 423863"/>
                <a:gd name="connsiteX2" fmla="*/ 935831 w 2190750"/>
                <a:gd name="connsiteY2" fmla="*/ 338138 h 423863"/>
                <a:gd name="connsiteX3" fmla="*/ 764381 w 2190750"/>
                <a:gd name="connsiteY3" fmla="*/ 359569 h 423863"/>
                <a:gd name="connsiteX4" fmla="*/ 664369 w 2190750"/>
                <a:gd name="connsiteY4" fmla="*/ 385763 h 423863"/>
                <a:gd name="connsiteX5" fmla="*/ 566738 w 2190750"/>
                <a:gd name="connsiteY5" fmla="*/ 407194 h 423863"/>
                <a:gd name="connsiteX6" fmla="*/ 461963 w 2190750"/>
                <a:gd name="connsiteY6" fmla="*/ 423863 h 423863"/>
                <a:gd name="connsiteX7" fmla="*/ 423863 w 2190750"/>
                <a:gd name="connsiteY7" fmla="*/ 416719 h 423863"/>
                <a:gd name="connsiteX8" fmla="*/ 364331 w 2190750"/>
                <a:gd name="connsiteY8" fmla="*/ 397669 h 423863"/>
                <a:gd name="connsiteX9" fmla="*/ 292894 w 2190750"/>
                <a:gd name="connsiteY9" fmla="*/ 364331 h 423863"/>
                <a:gd name="connsiteX10" fmla="*/ 214313 w 2190750"/>
                <a:gd name="connsiteY10" fmla="*/ 323850 h 423863"/>
                <a:gd name="connsiteX11" fmla="*/ 169069 w 2190750"/>
                <a:gd name="connsiteY11" fmla="*/ 292894 h 423863"/>
                <a:gd name="connsiteX12" fmla="*/ 116681 w 2190750"/>
                <a:gd name="connsiteY12" fmla="*/ 252413 h 423863"/>
                <a:gd name="connsiteX13" fmla="*/ 33338 w 2190750"/>
                <a:gd name="connsiteY13" fmla="*/ 185738 h 423863"/>
                <a:gd name="connsiteX14" fmla="*/ 9525 w 2190750"/>
                <a:gd name="connsiteY14" fmla="*/ 161925 h 423863"/>
                <a:gd name="connsiteX15" fmla="*/ 0 w 2190750"/>
                <a:gd name="connsiteY15" fmla="*/ 133350 h 423863"/>
                <a:gd name="connsiteX16" fmla="*/ 0 w 2190750"/>
                <a:gd name="connsiteY16" fmla="*/ 116681 h 423863"/>
                <a:gd name="connsiteX17" fmla="*/ 4763 w 2190750"/>
                <a:gd name="connsiteY17" fmla="*/ 104775 h 423863"/>
                <a:gd name="connsiteX18" fmla="*/ 19050 w 2190750"/>
                <a:gd name="connsiteY18" fmla="*/ 100013 h 423863"/>
                <a:gd name="connsiteX19" fmla="*/ 42863 w 2190750"/>
                <a:gd name="connsiteY19" fmla="*/ 107156 h 423863"/>
                <a:gd name="connsiteX20" fmla="*/ 80963 w 2190750"/>
                <a:gd name="connsiteY20" fmla="*/ 123825 h 423863"/>
                <a:gd name="connsiteX21" fmla="*/ 111919 w 2190750"/>
                <a:gd name="connsiteY21" fmla="*/ 140494 h 423863"/>
                <a:gd name="connsiteX22" fmla="*/ 152400 w 2190750"/>
                <a:gd name="connsiteY22" fmla="*/ 161925 h 423863"/>
                <a:gd name="connsiteX23" fmla="*/ 197644 w 2190750"/>
                <a:gd name="connsiteY23" fmla="*/ 176213 h 423863"/>
                <a:gd name="connsiteX24" fmla="*/ 242888 w 2190750"/>
                <a:gd name="connsiteY24" fmla="*/ 185738 h 423863"/>
                <a:gd name="connsiteX25" fmla="*/ 319088 w 2190750"/>
                <a:gd name="connsiteY25" fmla="*/ 197644 h 423863"/>
                <a:gd name="connsiteX26" fmla="*/ 390525 w 2190750"/>
                <a:gd name="connsiteY26" fmla="*/ 204788 h 423863"/>
                <a:gd name="connsiteX27" fmla="*/ 481013 w 2190750"/>
                <a:gd name="connsiteY27" fmla="*/ 202406 h 423863"/>
                <a:gd name="connsiteX28" fmla="*/ 659606 w 2190750"/>
                <a:gd name="connsiteY28" fmla="*/ 197644 h 423863"/>
                <a:gd name="connsiteX29" fmla="*/ 809625 w 2190750"/>
                <a:gd name="connsiteY29" fmla="*/ 188119 h 423863"/>
                <a:gd name="connsiteX30" fmla="*/ 928688 w 2190750"/>
                <a:gd name="connsiteY30" fmla="*/ 173831 h 423863"/>
                <a:gd name="connsiteX31" fmla="*/ 1040606 w 2190750"/>
                <a:gd name="connsiteY31" fmla="*/ 161925 h 423863"/>
                <a:gd name="connsiteX32" fmla="*/ 1207294 w 2190750"/>
                <a:gd name="connsiteY32" fmla="*/ 138113 h 423863"/>
                <a:gd name="connsiteX33" fmla="*/ 1335881 w 2190750"/>
                <a:gd name="connsiteY33" fmla="*/ 114300 h 423863"/>
                <a:gd name="connsiteX34" fmla="*/ 1554956 w 2190750"/>
                <a:gd name="connsiteY34" fmla="*/ 69056 h 423863"/>
                <a:gd name="connsiteX35" fmla="*/ 1683544 w 2190750"/>
                <a:gd name="connsiteY35" fmla="*/ 2381 h 423863"/>
                <a:gd name="connsiteX36" fmla="*/ 1702594 w 2190750"/>
                <a:gd name="connsiteY36" fmla="*/ 0 h 423863"/>
                <a:gd name="connsiteX37" fmla="*/ 1800225 w 2190750"/>
                <a:gd name="connsiteY37" fmla="*/ 7144 h 423863"/>
                <a:gd name="connsiteX38" fmla="*/ 1916906 w 2190750"/>
                <a:gd name="connsiteY38" fmla="*/ 28575 h 423863"/>
                <a:gd name="connsiteX39" fmla="*/ 2045494 w 2190750"/>
                <a:gd name="connsiteY39" fmla="*/ 61913 h 423863"/>
                <a:gd name="connsiteX40" fmla="*/ 2138363 w 2190750"/>
                <a:gd name="connsiteY40" fmla="*/ 95250 h 423863"/>
                <a:gd name="connsiteX41" fmla="*/ 2155031 w 2190750"/>
                <a:gd name="connsiteY41" fmla="*/ 114300 h 423863"/>
                <a:gd name="connsiteX42" fmla="*/ 2176463 w 2190750"/>
                <a:gd name="connsiteY42" fmla="*/ 140494 h 423863"/>
                <a:gd name="connsiteX43" fmla="*/ 2185988 w 2190750"/>
                <a:gd name="connsiteY43" fmla="*/ 154781 h 423863"/>
                <a:gd name="connsiteX44" fmla="*/ 2188369 w 2190750"/>
                <a:gd name="connsiteY44" fmla="*/ 176213 h 423863"/>
                <a:gd name="connsiteX45" fmla="*/ 2190750 w 2190750"/>
                <a:gd name="connsiteY45" fmla="*/ 202406 h 423863"/>
                <a:gd name="connsiteX46" fmla="*/ 2176463 w 2190750"/>
                <a:gd name="connsiteY46" fmla="*/ 223838 h 423863"/>
                <a:gd name="connsiteX47" fmla="*/ 2152650 w 2190750"/>
                <a:gd name="connsiteY47" fmla="*/ 240506 h 423863"/>
                <a:gd name="connsiteX48" fmla="*/ 2116931 w 2190750"/>
                <a:gd name="connsiteY48" fmla="*/ 245269 h 423863"/>
                <a:gd name="connsiteX49" fmla="*/ 2062163 w 2190750"/>
                <a:gd name="connsiteY49" fmla="*/ 245269 h 423863"/>
                <a:gd name="connsiteX50" fmla="*/ 1909763 w 2190750"/>
                <a:gd name="connsiteY50" fmla="*/ 245269 h 423863"/>
                <a:gd name="connsiteX51" fmla="*/ 1659731 w 2190750"/>
                <a:gd name="connsiteY51" fmla="*/ 247650 h 423863"/>
                <a:gd name="connsiteX52" fmla="*/ 1390650 w 2190750"/>
                <a:gd name="connsiteY52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90750" h="423863">
                  <a:moveTo>
                    <a:pt x="1390650" y="273844"/>
                  </a:moveTo>
                  <a:lnTo>
                    <a:pt x="1071563" y="314325"/>
                  </a:lnTo>
                  <a:lnTo>
                    <a:pt x="935831" y="338138"/>
                  </a:lnTo>
                  <a:lnTo>
                    <a:pt x="764381" y="359569"/>
                  </a:lnTo>
                  <a:lnTo>
                    <a:pt x="664369" y="385763"/>
                  </a:lnTo>
                  <a:lnTo>
                    <a:pt x="566738" y="407194"/>
                  </a:lnTo>
                  <a:lnTo>
                    <a:pt x="461963" y="423863"/>
                  </a:lnTo>
                  <a:lnTo>
                    <a:pt x="423863" y="416719"/>
                  </a:lnTo>
                  <a:lnTo>
                    <a:pt x="364331" y="397669"/>
                  </a:lnTo>
                  <a:lnTo>
                    <a:pt x="292894" y="364331"/>
                  </a:lnTo>
                  <a:lnTo>
                    <a:pt x="214313" y="323850"/>
                  </a:lnTo>
                  <a:lnTo>
                    <a:pt x="169069" y="292894"/>
                  </a:lnTo>
                  <a:lnTo>
                    <a:pt x="116681" y="252413"/>
                  </a:lnTo>
                  <a:lnTo>
                    <a:pt x="33338" y="185738"/>
                  </a:lnTo>
                  <a:lnTo>
                    <a:pt x="9525" y="161925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4763" y="104775"/>
                  </a:lnTo>
                  <a:lnTo>
                    <a:pt x="19050" y="100013"/>
                  </a:lnTo>
                  <a:lnTo>
                    <a:pt x="42863" y="107156"/>
                  </a:lnTo>
                  <a:lnTo>
                    <a:pt x="80963" y="123825"/>
                  </a:lnTo>
                  <a:lnTo>
                    <a:pt x="111919" y="140494"/>
                  </a:lnTo>
                  <a:lnTo>
                    <a:pt x="152400" y="161925"/>
                  </a:lnTo>
                  <a:lnTo>
                    <a:pt x="197644" y="176213"/>
                  </a:lnTo>
                  <a:lnTo>
                    <a:pt x="242888" y="185738"/>
                  </a:lnTo>
                  <a:lnTo>
                    <a:pt x="319088" y="197644"/>
                  </a:lnTo>
                  <a:lnTo>
                    <a:pt x="390525" y="204788"/>
                  </a:lnTo>
                  <a:lnTo>
                    <a:pt x="481013" y="202406"/>
                  </a:lnTo>
                  <a:lnTo>
                    <a:pt x="659606" y="197644"/>
                  </a:lnTo>
                  <a:lnTo>
                    <a:pt x="809625" y="188119"/>
                  </a:lnTo>
                  <a:lnTo>
                    <a:pt x="928688" y="173831"/>
                  </a:lnTo>
                  <a:lnTo>
                    <a:pt x="1040606" y="161925"/>
                  </a:lnTo>
                  <a:lnTo>
                    <a:pt x="1207294" y="138113"/>
                  </a:lnTo>
                  <a:lnTo>
                    <a:pt x="1335881" y="114300"/>
                  </a:lnTo>
                  <a:lnTo>
                    <a:pt x="1554956" y="69056"/>
                  </a:lnTo>
                  <a:lnTo>
                    <a:pt x="1683544" y="2381"/>
                  </a:lnTo>
                  <a:lnTo>
                    <a:pt x="1702594" y="0"/>
                  </a:lnTo>
                  <a:lnTo>
                    <a:pt x="1800225" y="7144"/>
                  </a:lnTo>
                  <a:lnTo>
                    <a:pt x="1916906" y="28575"/>
                  </a:lnTo>
                  <a:lnTo>
                    <a:pt x="2045494" y="61913"/>
                  </a:lnTo>
                  <a:lnTo>
                    <a:pt x="2138363" y="95250"/>
                  </a:lnTo>
                  <a:lnTo>
                    <a:pt x="2155031" y="114300"/>
                  </a:lnTo>
                  <a:lnTo>
                    <a:pt x="2176463" y="140494"/>
                  </a:lnTo>
                  <a:lnTo>
                    <a:pt x="2185988" y="154781"/>
                  </a:lnTo>
                  <a:lnTo>
                    <a:pt x="2188369" y="176213"/>
                  </a:lnTo>
                  <a:lnTo>
                    <a:pt x="2190750" y="202406"/>
                  </a:lnTo>
                  <a:lnTo>
                    <a:pt x="2176463" y="223838"/>
                  </a:lnTo>
                  <a:lnTo>
                    <a:pt x="2152650" y="240506"/>
                  </a:lnTo>
                  <a:lnTo>
                    <a:pt x="2116931" y="245269"/>
                  </a:lnTo>
                  <a:lnTo>
                    <a:pt x="2062163" y="245269"/>
                  </a:lnTo>
                  <a:lnTo>
                    <a:pt x="1909763" y="245269"/>
                  </a:lnTo>
                  <a:lnTo>
                    <a:pt x="1659731" y="247650"/>
                  </a:lnTo>
                  <a:lnTo>
                    <a:pt x="1390650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EBE81CC-A156-4B8B-8949-373417452BEA}"/>
                </a:ext>
              </a:extLst>
            </p:cNvPr>
            <p:cNvSpPr/>
            <p:nvPr/>
          </p:nvSpPr>
          <p:spPr>
            <a:xfrm>
              <a:off x="5751513" y="2068513"/>
              <a:ext cx="476250" cy="889000"/>
            </a:xfrm>
            <a:custGeom>
              <a:avLst/>
              <a:gdLst>
                <a:gd name="connsiteX0" fmla="*/ 121444 w 476250"/>
                <a:gd name="connsiteY0" fmla="*/ 535782 h 888207"/>
                <a:gd name="connsiteX1" fmla="*/ 166687 w 476250"/>
                <a:gd name="connsiteY1" fmla="*/ 314325 h 888207"/>
                <a:gd name="connsiteX2" fmla="*/ 173831 w 476250"/>
                <a:gd name="connsiteY2" fmla="*/ 280988 h 888207"/>
                <a:gd name="connsiteX3" fmla="*/ 176212 w 476250"/>
                <a:gd name="connsiteY3" fmla="*/ 257175 h 888207"/>
                <a:gd name="connsiteX4" fmla="*/ 176212 w 476250"/>
                <a:gd name="connsiteY4" fmla="*/ 238125 h 888207"/>
                <a:gd name="connsiteX5" fmla="*/ 166687 w 476250"/>
                <a:gd name="connsiteY5" fmla="*/ 207169 h 888207"/>
                <a:gd name="connsiteX6" fmla="*/ 154781 w 476250"/>
                <a:gd name="connsiteY6" fmla="*/ 176213 h 888207"/>
                <a:gd name="connsiteX7" fmla="*/ 135731 w 476250"/>
                <a:gd name="connsiteY7" fmla="*/ 147638 h 888207"/>
                <a:gd name="connsiteX8" fmla="*/ 114300 w 476250"/>
                <a:gd name="connsiteY8" fmla="*/ 123825 h 888207"/>
                <a:gd name="connsiteX9" fmla="*/ 0 w 476250"/>
                <a:gd name="connsiteY9" fmla="*/ 26194 h 888207"/>
                <a:gd name="connsiteX10" fmla="*/ 159544 w 476250"/>
                <a:gd name="connsiteY10" fmla="*/ 0 h 888207"/>
                <a:gd name="connsiteX11" fmla="*/ 302419 w 476250"/>
                <a:gd name="connsiteY11" fmla="*/ 92869 h 888207"/>
                <a:gd name="connsiteX12" fmla="*/ 371475 w 476250"/>
                <a:gd name="connsiteY12" fmla="*/ 133350 h 888207"/>
                <a:gd name="connsiteX13" fmla="*/ 404812 w 476250"/>
                <a:gd name="connsiteY13" fmla="*/ 157163 h 888207"/>
                <a:gd name="connsiteX14" fmla="*/ 433387 w 476250"/>
                <a:gd name="connsiteY14" fmla="*/ 176213 h 888207"/>
                <a:gd name="connsiteX15" fmla="*/ 457200 w 476250"/>
                <a:gd name="connsiteY15" fmla="*/ 204788 h 888207"/>
                <a:gd name="connsiteX16" fmla="*/ 469106 w 476250"/>
                <a:gd name="connsiteY16" fmla="*/ 223838 h 888207"/>
                <a:gd name="connsiteX17" fmla="*/ 476250 w 476250"/>
                <a:gd name="connsiteY17" fmla="*/ 252413 h 888207"/>
                <a:gd name="connsiteX18" fmla="*/ 476250 w 476250"/>
                <a:gd name="connsiteY18" fmla="*/ 276225 h 888207"/>
                <a:gd name="connsiteX19" fmla="*/ 464344 w 476250"/>
                <a:gd name="connsiteY19" fmla="*/ 309563 h 888207"/>
                <a:gd name="connsiteX20" fmla="*/ 438150 w 476250"/>
                <a:gd name="connsiteY20" fmla="*/ 342900 h 888207"/>
                <a:gd name="connsiteX21" fmla="*/ 409575 w 476250"/>
                <a:gd name="connsiteY21" fmla="*/ 357188 h 888207"/>
                <a:gd name="connsiteX22" fmla="*/ 123825 w 476250"/>
                <a:gd name="connsiteY22" fmla="*/ 883444 h 888207"/>
                <a:gd name="connsiteX23" fmla="*/ 45244 w 476250"/>
                <a:gd name="connsiteY23" fmla="*/ 888207 h 888207"/>
                <a:gd name="connsiteX24" fmla="*/ 121444 w 476250"/>
                <a:gd name="connsiteY24" fmla="*/ 535782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250" h="888207">
                  <a:moveTo>
                    <a:pt x="121444" y="535782"/>
                  </a:moveTo>
                  <a:lnTo>
                    <a:pt x="166687" y="314325"/>
                  </a:lnTo>
                  <a:lnTo>
                    <a:pt x="173831" y="280988"/>
                  </a:lnTo>
                  <a:lnTo>
                    <a:pt x="176212" y="257175"/>
                  </a:lnTo>
                  <a:lnTo>
                    <a:pt x="176212" y="238125"/>
                  </a:lnTo>
                  <a:lnTo>
                    <a:pt x="166687" y="207169"/>
                  </a:lnTo>
                  <a:lnTo>
                    <a:pt x="154781" y="176213"/>
                  </a:lnTo>
                  <a:lnTo>
                    <a:pt x="135731" y="147638"/>
                  </a:lnTo>
                  <a:lnTo>
                    <a:pt x="114300" y="123825"/>
                  </a:lnTo>
                  <a:lnTo>
                    <a:pt x="0" y="26194"/>
                  </a:lnTo>
                  <a:lnTo>
                    <a:pt x="159544" y="0"/>
                  </a:lnTo>
                  <a:lnTo>
                    <a:pt x="302419" y="92869"/>
                  </a:lnTo>
                  <a:lnTo>
                    <a:pt x="371475" y="133350"/>
                  </a:lnTo>
                  <a:lnTo>
                    <a:pt x="404812" y="157163"/>
                  </a:lnTo>
                  <a:lnTo>
                    <a:pt x="433387" y="176213"/>
                  </a:lnTo>
                  <a:lnTo>
                    <a:pt x="457200" y="204788"/>
                  </a:lnTo>
                  <a:lnTo>
                    <a:pt x="469106" y="223838"/>
                  </a:lnTo>
                  <a:lnTo>
                    <a:pt x="476250" y="252413"/>
                  </a:lnTo>
                  <a:lnTo>
                    <a:pt x="476250" y="276225"/>
                  </a:lnTo>
                  <a:lnTo>
                    <a:pt x="464344" y="309563"/>
                  </a:lnTo>
                  <a:lnTo>
                    <a:pt x="438150" y="342900"/>
                  </a:lnTo>
                  <a:lnTo>
                    <a:pt x="409575" y="357188"/>
                  </a:lnTo>
                  <a:lnTo>
                    <a:pt x="123825" y="883444"/>
                  </a:lnTo>
                  <a:lnTo>
                    <a:pt x="45244" y="888207"/>
                  </a:lnTo>
                  <a:lnTo>
                    <a:pt x="121444" y="5357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BDEE3A3B-2F29-49BF-8AA2-A4D1F0BB89E7}"/>
                </a:ext>
              </a:extLst>
            </p:cNvPr>
            <p:cNvSpPr/>
            <p:nvPr/>
          </p:nvSpPr>
          <p:spPr>
            <a:xfrm rot="16200000">
              <a:off x="4271963" y="3778250"/>
              <a:ext cx="2309812" cy="369888"/>
            </a:xfrm>
            <a:custGeom>
              <a:avLst/>
              <a:gdLst>
                <a:gd name="connsiteX0" fmla="*/ 1183482 w 2309813"/>
                <a:gd name="connsiteY0" fmla="*/ 369093 h 369093"/>
                <a:gd name="connsiteX1" fmla="*/ 221457 w 2309813"/>
                <a:gd name="connsiteY1" fmla="*/ 369093 h 369093"/>
                <a:gd name="connsiteX2" fmla="*/ 88107 w 2309813"/>
                <a:gd name="connsiteY2" fmla="*/ 369093 h 369093"/>
                <a:gd name="connsiteX3" fmla="*/ 50007 w 2309813"/>
                <a:gd name="connsiteY3" fmla="*/ 342900 h 369093"/>
                <a:gd name="connsiteX4" fmla="*/ 16669 w 2309813"/>
                <a:gd name="connsiteY4" fmla="*/ 311943 h 369093"/>
                <a:gd name="connsiteX5" fmla="*/ 2382 w 2309813"/>
                <a:gd name="connsiteY5" fmla="*/ 283368 h 369093"/>
                <a:gd name="connsiteX6" fmla="*/ 0 w 2309813"/>
                <a:gd name="connsiteY6" fmla="*/ 242887 h 369093"/>
                <a:gd name="connsiteX7" fmla="*/ 7144 w 2309813"/>
                <a:gd name="connsiteY7" fmla="*/ 219075 h 369093"/>
                <a:gd name="connsiteX8" fmla="*/ 28575 w 2309813"/>
                <a:gd name="connsiteY8" fmla="*/ 197643 h 369093"/>
                <a:gd name="connsiteX9" fmla="*/ 69057 w 2309813"/>
                <a:gd name="connsiteY9" fmla="*/ 171450 h 369093"/>
                <a:gd name="connsiteX10" fmla="*/ 119063 w 2309813"/>
                <a:gd name="connsiteY10" fmla="*/ 147637 h 369093"/>
                <a:gd name="connsiteX11" fmla="*/ 180975 w 2309813"/>
                <a:gd name="connsiteY11" fmla="*/ 123825 h 369093"/>
                <a:gd name="connsiteX12" fmla="*/ 242888 w 2309813"/>
                <a:gd name="connsiteY12" fmla="*/ 107156 h 369093"/>
                <a:gd name="connsiteX13" fmla="*/ 295275 w 2309813"/>
                <a:gd name="connsiteY13" fmla="*/ 102393 h 369093"/>
                <a:gd name="connsiteX14" fmla="*/ 361950 w 2309813"/>
                <a:gd name="connsiteY14" fmla="*/ 102393 h 369093"/>
                <a:gd name="connsiteX15" fmla="*/ 442913 w 2309813"/>
                <a:gd name="connsiteY15" fmla="*/ 109537 h 369093"/>
                <a:gd name="connsiteX16" fmla="*/ 695325 w 2309813"/>
                <a:gd name="connsiteY16" fmla="*/ 128587 h 369093"/>
                <a:gd name="connsiteX17" fmla="*/ 1140619 w 2309813"/>
                <a:gd name="connsiteY17" fmla="*/ 147637 h 369093"/>
                <a:gd name="connsiteX18" fmla="*/ 1650207 w 2309813"/>
                <a:gd name="connsiteY18" fmla="*/ 161925 h 369093"/>
                <a:gd name="connsiteX19" fmla="*/ 1969294 w 2309813"/>
                <a:gd name="connsiteY19" fmla="*/ 166687 h 369093"/>
                <a:gd name="connsiteX20" fmla="*/ 2007394 w 2309813"/>
                <a:gd name="connsiteY20" fmla="*/ 164306 h 369093"/>
                <a:gd name="connsiteX21" fmla="*/ 2040732 w 2309813"/>
                <a:gd name="connsiteY21" fmla="*/ 161925 h 369093"/>
                <a:gd name="connsiteX22" fmla="*/ 2066925 w 2309813"/>
                <a:gd name="connsiteY22" fmla="*/ 152400 h 369093"/>
                <a:gd name="connsiteX23" fmla="*/ 2119313 w 2309813"/>
                <a:gd name="connsiteY23" fmla="*/ 116681 h 369093"/>
                <a:gd name="connsiteX24" fmla="*/ 2193132 w 2309813"/>
                <a:gd name="connsiteY24" fmla="*/ 64293 h 369093"/>
                <a:gd name="connsiteX25" fmla="*/ 2250282 w 2309813"/>
                <a:gd name="connsiteY25" fmla="*/ 16668 h 369093"/>
                <a:gd name="connsiteX26" fmla="*/ 2278857 w 2309813"/>
                <a:gd name="connsiteY26" fmla="*/ 0 h 369093"/>
                <a:gd name="connsiteX27" fmla="*/ 2302669 w 2309813"/>
                <a:gd name="connsiteY27" fmla="*/ 0 h 369093"/>
                <a:gd name="connsiteX28" fmla="*/ 2309813 w 2309813"/>
                <a:gd name="connsiteY28" fmla="*/ 4762 h 369093"/>
                <a:gd name="connsiteX29" fmla="*/ 2309813 w 2309813"/>
                <a:gd name="connsiteY29" fmla="*/ 19050 h 369093"/>
                <a:gd name="connsiteX30" fmla="*/ 2290763 w 2309813"/>
                <a:gd name="connsiteY30" fmla="*/ 54768 h 369093"/>
                <a:gd name="connsiteX31" fmla="*/ 2269332 w 2309813"/>
                <a:gd name="connsiteY31" fmla="*/ 116681 h 369093"/>
                <a:gd name="connsiteX32" fmla="*/ 2245519 w 2309813"/>
                <a:gd name="connsiteY32" fmla="*/ 204787 h 369093"/>
                <a:gd name="connsiteX33" fmla="*/ 2226469 w 2309813"/>
                <a:gd name="connsiteY33" fmla="*/ 350043 h 369093"/>
                <a:gd name="connsiteX34" fmla="*/ 2031207 w 2309813"/>
                <a:gd name="connsiteY34" fmla="*/ 350043 h 369093"/>
                <a:gd name="connsiteX35" fmla="*/ 1590675 w 2309813"/>
                <a:gd name="connsiteY35" fmla="*/ 350043 h 369093"/>
                <a:gd name="connsiteX36" fmla="*/ 1419225 w 2309813"/>
                <a:gd name="connsiteY36" fmla="*/ 366712 h 369093"/>
                <a:gd name="connsiteX37" fmla="*/ 1183482 w 2309813"/>
                <a:gd name="connsiteY37" fmla="*/ 369093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3" h="369093">
                  <a:moveTo>
                    <a:pt x="1183482" y="369093"/>
                  </a:moveTo>
                  <a:lnTo>
                    <a:pt x="221457" y="369093"/>
                  </a:lnTo>
                  <a:lnTo>
                    <a:pt x="88107" y="369093"/>
                  </a:lnTo>
                  <a:lnTo>
                    <a:pt x="50007" y="342900"/>
                  </a:lnTo>
                  <a:lnTo>
                    <a:pt x="16669" y="311943"/>
                  </a:lnTo>
                  <a:lnTo>
                    <a:pt x="2382" y="283368"/>
                  </a:lnTo>
                  <a:lnTo>
                    <a:pt x="0" y="242887"/>
                  </a:lnTo>
                  <a:lnTo>
                    <a:pt x="7144" y="219075"/>
                  </a:lnTo>
                  <a:lnTo>
                    <a:pt x="28575" y="197643"/>
                  </a:lnTo>
                  <a:lnTo>
                    <a:pt x="69057" y="171450"/>
                  </a:lnTo>
                  <a:lnTo>
                    <a:pt x="119063" y="147637"/>
                  </a:lnTo>
                  <a:lnTo>
                    <a:pt x="180975" y="123825"/>
                  </a:lnTo>
                  <a:lnTo>
                    <a:pt x="242888" y="107156"/>
                  </a:lnTo>
                  <a:lnTo>
                    <a:pt x="295275" y="102393"/>
                  </a:lnTo>
                  <a:lnTo>
                    <a:pt x="361950" y="102393"/>
                  </a:lnTo>
                  <a:lnTo>
                    <a:pt x="442913" y="109537"/>
                  </a:lnTo>
                  <a:lnTo>
                    <a:pt x="695325" y="128587"/>
                  </a:lnTo>
                  <a:lnTo>
                    <a:pt x="1140619" y="147637"/>
                  </a:lnTo>
                  <a:lnTo>
                    <a:pt x="1650207" y="161925"/>
                  </a:lnTo>
                  <a:lnTo>
                    <a:pt x="1969294" y="166687"/>
                  </a:lnTo>
                  <a:lnTo>
                    <a:pt x="2007394" y="164306"/>
                  </a:lnTo>
                  <a:lnTo>
                    <a:pt x="2040732" y="161925"/>
                  </a:lnTo>
                  <a:lnTo>
                    <a:pt x="2066925" y="152400"/>
                  </a:lnTo>
                  <a:lnTo>
                    <a:pt x="2119313" y="116681"/>
                  </a:lnTo>
                  <a:lnTo>
                    <a:pt x="2193132" y="64293"/>
                  </a:lnTo>
                  <a:lnTo>
                    <a:pt x="2250282" y="16668"/>
                  </a:lnTo>
                  <a:lnTo>
                    <a:pt x="2278857" y="0"/>
                  </a:lnTo>
                  <a:lnTo>
                    <a:pt x="2302669" y="0"/>
                  </a:lnTo>
                  <a:lnTo>
                    <a:pt x="2309813" y="4762"/>
                  </a:lnTo>
                  <a:lnTo>
                    <a:pt x="2309813" y="19050"/>
                  </a:lnTo>
                  <a:lnTo>
                    <a:pt x="2290763" y="54768"/>
                  </a:lnTo>
                  <a:lnTo>
                    <a:pt x="2269332" y="116681"/>
                  </a:lnTo>
                  <a:lnTo>
                    <a:pt x="2245519" y="204787"/>
                  </a:lnTo>
                  <a:lnTo>
                    <a:pt x="2226469" y="350043"/>
                  </a:lnTo>
                  <a:lnTo>
                    <a:pt x="2031207" y="350043"/>
                  </a:lnTo>
                  <a:lnTo>
                    <a:pt x="1590675" y="350043"/>
                  </a:lnTo>
                  <a:lnTo>
                    <a:pt x="1419225" y="366712"/>
                  </a:lnTo>
                  <a:lnTo>
                    <a:pt x="1183482" y="3690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0">
              <a:extLst>
                <a:ext uri="{FF2B5EF4-FFF2-40B4-BE49-F238E27FC236}">
                  <a16:creationId xmlns:a16="http://schemas.microsoft.com/office/drawing/2014/main" id="{BB4694DE-2C7C-4C79-8F51-AB675408C642}"/>
                </a:ext>
              </a:extLst>
            </p:cNvPr>
            <p:cNvSpPr/>
            <p:nvPr/>
          </p:nvSpPr>
          <p:spPr>
            <a:xfrm rot="16200000">
              <a:off x="5110163" y="3067050"/>
              <a:ext cx="2376488" cy="1677987"/>
            </a:xfrm>
            <a:custGeom>
              <a:avLst/>
              <a:gdLst>
                <a:gd name="connsiteX0" fmla="*/ 959644 w 2376487"/>
                <a:gd name="connsiteY0" fmla="*/ 1578769 h 1678782"/>
                <a:gd name="connsiteX1" fmla="*/ 583406 w 2376487"/>
                <a:gd name="connsiteY1" fmla="*/ 1564482 h 1678782"/>
                <a:gd name="connsiteX2" fmla="*/ 359569 w 2376487"/>
                <a:gd name="connsiteY2" fmla="*/ 1552575 h 1678782"/>
                <a:gd name="connsiteX3" fmla="*/ 204787 w 2376487"/>
                <a:gd name="connsiteY3" fmla="*/ 1538288 h 1678782"/>
                <a:gd name="connsiteX4" fmla="*/ 114300 w 2376487"/>
                <a:gd name="connsiteY4" fmla="*/ 1524000 h 1678782"/>
                <a:gd name="connsiteX5" fmla="*/ 38100 w 2376487"/>
                <a:gd name="connsiteY5" fmla="*/ 1509713 h 1678782"/>
                <a:gd name="connsiteX6" fmla="*/ 11906 w 2376487"/>
                <a:gd name="connsiteY6" fmla="*/ 1497807 h 1678782"/>
                <a:gd name="connsiteX7" fmla="*/ 0 w 2376487"/>
                <a:gd name="connsiteY7" fmla="*/ 1469232 h 1678782"/>
                <a:gd name="connsiteX8" fmla="*/ 2381 w 2376487"/>
                <a:gd name="connsiteY8" fmla="*/ 1440657 h 1678782"/>
                <a:gd name="connsiteX9" fmla="*/ 11906 w 2376487"/>
                <a:gd name="connsiteY9" fmla="*/ 1409700 h 1678782"/>
                <a:gd name="connsiteX10" fmla="*/ 33337 w 2376487"/>
                <a:gd name="connsiteY10" fmla="*/ 1381125 h 1678782"/>
                <a:gd name="connsiteX11" fmla="*/ 61912 w 2376487"/>
                <a:gd name="connsiteY11" fmla="*/ 1357313 h 1678782"/>
                <a:gd name="connsiteX12" fmla="*/ 90487 w 2376487"/>
                <a:gd name="connsiteY12" fmla="*/ 1319213 h 1678782"/>
                <a:gd name="connsiteX13" fmla="*/ 109537 w 2376487"/>
                <a:gd name="connsiteY13" fmla="*/ 1300163 h 1678782"/>
                <a:gd name="connsiteX14" fmla="*/ 138112 w 2376487"/>
                <a:gd name="connsiteY14" fmla="*/ 1281113 h 1678782"/>
                <a:gd name="connsiteX15" fmla="*/ 195262 w 2376487"/>
                <a:gd name="connsiteY15" fmla="*/ 1257300 h 1678782"/>
                <a:gd name="connsiteX16" fmla="*/ 326231 w 2376487"/>
                <a:gd name="connsiteY16" fmla="*/ 1316832 h 1678782"/>
                <a:gd name="connsiteX17" fmla="*/ 390525 w 2376487"/>
                <a:gd name="connsiteY17" fmla="*/ 1323975 h 1678782"/>
                <a:gd name="connsiteX18" fmla="*/ 485775 w 2376487"/>
                <a:gd name="connsiteY18" fmla="*/ 1331119 h 1678782"/>
                <a:gd name="connsiteX19" fmla="*/ 842962 w 2376487"/>
                <a:gd name="connsiteY19" fmla="*/ 1338263 h 1678782"/>
                <a:gd name="connsiteX20" fmla="*/ 1012031 w 2376487"/>
                <a:gd name="connsiteY20" fmla="*/ 1338263 h 1678782"/>
                <a:gd name="connsiteX21" fmla="*/ 1531144 w 2376487"/>
                <a:gd name="connsiteY21" fmla="*/ 1335882 h 1678782"/>
                <a:gd name="connsiteX22" fmla="*/ 1712119 w 2376487"/>
                <a:gd name="connsiteY22" fmla="*/ 1338263 h 1678782"/>
                <a:gd name="connsiteX23" fmla="*/ 1981200 w 2376487"/>
                <a:gd name="connsiteY23" fmla="*/ 1338263 h 1678782"/>
                <a:gd name="connsiteX24" fmla="*/ 2095500 w 2376487"/>
                <a:gd name="connsiteY24" fmla="*/ 1335882 h 1678782"/>
                <a:gd name="connsiteX25" fmla="*/ 2119312 w 2376487"/>
                <a:gd name="connsiteY25" fmla="*/ 1333500 h 1678782"/>
                <a:gd name="connsiteX26" fmla="*/ 2140744 w 2376487"/>
                <a:gd name="connsiteY26" fmla="*/ 1323975 h 1678782"/>
                <a:gd name="connsiteX27" fmla="*/ 2162175 w 2376487"/>
                <a:gd name="connsiteY27" fmla="*/ 1309688 h 1678782"/>
                <a:gd name="connsiteX28" fmla="*/ 2176462 w 2376487"/>
                <a:gd name="connsiteY28" fmla="*/ 1278732 h 1678782"/>
                <a:gd name="connsiteX29" fmla="*/ 2183606 w 2376487"/>
                <a:gd name="connsiteY29" fmla="*/ 1245394 h 1678782"/>
                <a:gd name="connsiteX30" fmla="*/ 2157412 w 2376487"/>
                <a:gd name="connsiteY30" fmla="*/ 1073944 h 1678782"/>
                <a:gd name="connsiteX31" fmla="*/ 2100262 w 2376487"/>
                <a:gd name="connsiteY31" fmla="*/ 669132 h 1678782"/>
                <a:gd name="connsiteX32" fmla="*/ 2050256 w 2376487"/>
                <a:gd name="connsiteY32" fmla="*/ 314325 h 1678782"/>
                <a:gd name="connsiteX33" fmla="*/ 2019300 w 2376487"/>
                <a:gd name="connsiteY33" fmla="*/ 80963 h 1678782"/>
                <a:gd name="connsiteX34" fmla="*/ 2193131 w 2376487"/>
                <a:gd name="connsiteY34" fmla="*/ 0 h 1678782"/>
                <a:gd name="connsiteX35" fmla="*/ 2200275 w 2376487"/>
                <a:gd name="connsiteY35" fmla="*/ 130969 h 1678782"/>
                <a:gd name="connsiteX36" fmla="*/ 2202656 w 2376487"/>
                <a:gd name="connsiteY36" fmla="*/ 359569 h 1678782"/>
                <a:gd name="connsiteX37" fmla="*/ 2228850 w 2376487"/>
                <a:gd name="connsiteY37" fmla="*/ 464344 h 1678782"/>
                <a:gd name="connsiteX38" fmla="*/ 2245519 w 2376487"/>
                <a:gd name="connsiteY38" fmla="*/ 640557 h 1678782"/>
                <a:gd name="connsiteX39" fmla="*/ 2281237 w 2376487"/>
                <a:gd name="connsiteY39" fmla="*/ 876300 h 1678782"/>
                <a:gd name="connsiteX40" fmla="*/ 2316956 w 2376487"/>
                <a:gd name="connsiteY40" fmla="*/ 1183482 h 1678782"/>
                <a:gd name="connsiteX41" fmla="*/ 2376487 w 2376487"/>
                <a:gd name="connsiteY41" fmla="*/ 1364457 h 1678782"/>
                <a:gd name="connsiteX42" fmla="*/ 2374106 w 2376487"/>
                <a:gd name="connsiteY42" fmla="*/ 1393032 h 1678782"/>
                <a:gd name="connsiteX43" fmla="*/ 2326481 w 2376487"/>
                <a:gd name="connsiteY43" fmla="*/ 1466850 h 1678782"/>
                <a:gd name="connsiteX44" fmla="*/ 2171700 w 2376487"/>
                <a:gd name="connsiteY44" fmla="*/ 1662113 h 1678782"/>
                <a:gd name="connsiteX45" fmla="*/ 2150269 w 2376487"/>
                <a:gd name="connsiteY45" fmla="*/ 1676400 h 1678782"/>
                <a:gd name="connsiteX46" fmla="*/ 2128837 w 2376487"/>
                <a:gd name="connsiteY46" fmla="*/ 1678782 h 1678782"/>
                <a:gd name="connsiteX47" fmla="*/ 2109787 w 2376487"/>
                <a:gd name="connsiteY47" fmla="*/ 1669257 h 1678782"/>
                <a:gd name="connsiteX48" fmla="*/ 2081212 w 2376487"/>
                <a:gd name="connsiteY48" fmla="*/ 1638300 h 1678782"/>
                <a:gd name="connsiteX49" fmla="*/ 2047875 w 2376487"/>
                <a:gd name="connsiteY49" fmla="*/ 1619250 h 1678782"/>
                <a:gd name="connsiteX50" fmla="*/ 2002631 w 2376487"/>
                <a:gd name="connsiteY50" fmla="*/ 1604963 h 1678782"/>
                <a:gd name="connsiteX51" fmla="*/ 1912144 w 2376487"/>
                <a:gd name="connsiteY51" fmla="*/ 1600200 h 1678782"/>
                <a:gd name="connsiteX52" fmla="*/ 959644 w 2376487"/>
                <a:gd name="connsiteY52" fmla="*/ 1578769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6487" h="1678782">
                  <a:moveTo>
                    <a:pt x="959644" y="1578769"/>
                  </a:moveTo>
                  <a:lnTo>
                    <a:pt x="583406" y="1564482"/>
                  </a:lnTo>
                  <a:lnTo>
                    <a:pt x="359569" y="1552575"/>
                  </a:lnTo>
                  <a:lnTo>
                    <a:pt x="204787" y="1538288"/>
                  </a:lnTo>
                  <a:lnTo>
                    <a:pt x="114300" y="1524000"/>
                  </a:lnTo>
                  <a:lnTo>
                    <a:pt x="38100" y="1509713"/>
                  </a:lnTo>
                  <a:lnTo>
                    <a:pt x="11906" y="1497807"/>
                  </a:lnTo>
                  <a:lnTo>
                    <a:pt x="0" y="1469232"/>
                  </a:lnTo>
                  <a:lnTo>
                    <a:pt x="2381" y="1440657"/>
                  </a:lnTo>
                  <a:lnTo>
                    <a:pt x="11906" y="1409700"/>
                  </a:lnTo>
                  <a:lnTo>
                    <a:pt x="33337" y="1381125"/>
                  </a:lnTo>
                  <a:lnTo>
                    <a:pt x="61912" y="1357313"/>
                  </a:lnTo>
                  <a:lnTo>
                    <a:pt x="90487" y="1319213"/>
                  </a:lnTo>
                  <a:lnTo>
                    <a:pt x="109537" y="1300163"/>
                  </a:lnTo>
                  <a:lnTo>
                    <a:pt x="138112" y="1281113"/>
                  </a:lnTo>
                  <a:lnTo>
                    <a:pt x="195262" y="1257300"/>
                  </a:lnTo>
                  <a:lnTo>
                    <a:pt x="326231" y="1316832"/>
                  </a:lnTo>
                  <a:lnTo>
                    <a:pt x="390525" y="1323975"/>
                  </a:lnTo>
                  <a:lnTo>
                    <a:pt x="485775" y="1331119"/>
                  </a:lnTo>
                  <a:lnTo>
                    <a:pt x="842962" y="1338263"/>
                  </a:lnTo>
                  <a:lnTo>
                    <a:pt x="1012031" y="1338263"/>
                  </a:lnTo>
                  <a:lnTo>
                    <a:pt x="1531144" y="1335882"/>
                  </a:lnTo>
                  <a:lnTo>
                    <a:pt x="1712119" y="1338263"/>
                  </a:lnTo>
                  <a:lnTo>
                    <a:pt x="1981200" y="1338263"/>
                  </a:lnTo>
                  <a:lnTo>
                    <a:pt x="2095500" y="1335882"/>
                  </a:lnTo>
                  <a:lnTo>
                    <a:pt x="2119312" y="1333500"/>
                  </a:lnTo>
                  <a:lnTo>
                    <a:pt x="2140744" y="1323975"/>
                  </a:lnTo>
                  <a:lnTo>
                    <a:pt x="2162175" y="1309688"/>
                  </a:lnTo>
                  <a:lnTo>
                    <a:pt x="2176462" y="1278732"/>
                  </a:lnTo>
                  <a:lnTo>
                    <a:pt x="2183606" y="1245394"/>
                  </a:lnTo>
                  <a:lnTo>
                    <a:pt x="2157412" y="1073944"/>
                  </a:lnTo>
                  <a:lnTo>
                    <a:pt x="2100262" y="669132"/>
                  </a:lnTo>
                  <a:lnTo>
                    <a:pt x="2050256" y="314325"/>
                  </a:lnTo>
                  <a:lnTo>
                    <a:pt x="2019300" y="80963"/>
                  </a:lnTo>
                  <a:lnTo>
                    <a:pt x="2193131" y="0"/>
                  </a:lnTo>
                  <a:lnTo>
                    <a:pt x="2200275" y="130969"/>
                  </a:lnTo>
                  <a:cubicBezTo>
                    <a:pt x="2201069" y="207169"/>
                    <a:pt x="2201862" y="283369"/>
                    <a:pt x="2202656" y="359569"/>
                  </a:cubicBezTo>
                  <a:lnTo>
                    <a:pt x="2228850" y="464344"/>
                  </a:lnTo>
                  <a:lnTo>
                    <a:pt x="2245519" y="640557"/>
                  </a:lnTo>
                  <a:lnTo>
                    <a:pt x="2281237" y="876300"/>
                  </a:lnTo>
                  <a:lnTo>
                    <a:pt x="2316956" y="1183482"/>
                  </a:lnTo>
                  <a:lnTo>
                    <a:pt x="2376487" y="1364457"/>
                  </a:lnTo>
                  <a:lnTo>
                    <a:pt x="2374106" y="1393032"/>
                  </a:lnTo>
                  <a:lnTo>
                    <a:pt x="2326481" y="1466850"/>
                  </a:lnTo>
                  <a:lnTo>
                    <a:pt x="2171700" y="1662113"/>
                  </a:lnTo>
                  <a:lnTo>
                    <a:pt x="2150269" y="1676400"/>
                  </a:lnTo>
                  <a:lnTo>
                    <a:pt x="2128837" y="1678782"/>
                  </a:lnTo>
                  <a:lnTo>
                    <a:pt x="2109787" y="1669257"/>
                  </a:lnTo>
                  <a:lnTo>
                    <a:pt x="2081212" y="1638300"/>
                  </a:lnTo>
                  <a:lnTo>
                    <a:pt x="2047875" y="1619250"/>
                  </a:lnTo>
                  <a:lnTo>
                    <a:pt x="2002631" y="1604963"/>
                  </a:lnTo>
                  <a:lnTo>
                    <a:pt x="1912144" y="1600200"/>
                  </a:lnTo>
                  <a:lnTo>
                    <a:pt x="959644" y="1578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9212B28C-4C9D-4950-95A9-DFA55B67C324}"/>
                </a:ext>
              </a:extLst>
            </p:cNvPr>
            <p:cNvSpPr/>
            <p:nvPr/>
          </p:nvSpPr>
          <p:spPr>
            <a:xfrm>
              <a:off x="5527675" y="3367088"/>
              <a:ext cx="1330325" cy="338137"/>
            </a:xfrm>
            <a:custGeom>
              <a:avLst/>
              <a:gdLst>
                <a:gd name="connsiteX0" fmla="*/ 428625 w 1331119"/>
                <a:gd name="connsiteY0" fmla="*/ 285750 h 338137"/>
                <a:gd name="connsiteX1" fmla="*/ 16669 w 1331119"/>
                <a:gd name="connsiteY1" fmla="*/ 338137 h 338137"/>
                <a:gd name="connsiteX2" fmla="*/ 0 w 1331119"/>
                <a:gd name="connsiteY2" fmla="*/ 152400 h 338137"/>
                <a:gd name="connsiteX3" fmla="*/ 309563 w 1331119"/>
                <a:gd name="connsiteY3" fmla="*/ 119062 h 338137"/>
                <a:gd name="connsiteX4" fmla="*/ 661988 w 1331119"/>
                <a:gd name="connsiteY4" fmla="*/ 80962 h 338137"/>
                <a:gd name="connsiteX5" fmla="*/ 952500 w 1331119"/>
                <a:gd name="connsiteY5" fmla="*/ 47625 h 338137"/>
                <a:gd name="connsiteX6" fmla="*/ 1331119 w 1331119"/>
                <a:gd name="connsiteY6" fmla="*/ 0 h 338137"/>
                <a:gd name="connsiteX7" fmla="*/ 1323975 w 1331119"/>
                <a:gd name="connsiteY7" fmla="*/ 188118 h 338137"/>
                <a:gd name="connsiteX8" fmla="*/ 1014413 w 1331119"/>
                <a:gd name="connsiteY8" fmla="*/ 221456 h 338137"/>
                <a:gd name="connsiteX9" fmla="*/ 428625 w 1331119"/>
                <a:gd name="connsiteY9" fmla="*/ 28575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119" h="338137">
                  <a:moveTo>
                    <a:pt x="428625" y="285750"/>
                  </a:moveTo>
                  <a:lnTo>
                    <a:pt x="16669" y="338137"/>
                  </a:lnTo>
                  <a:lnTo>
                    <a:pt x="0" y="152400"/>
                  </a:lnTo>
                  <a:lnTo>
                    <a:pt x="309563" y="119062"/>
                  </a:lnTo>
                  <a:lnTo>
                    <a:pt x="661988" y="80962"/>
                  </a:lnTo>
                  <a:lnTo>
                    <a:pt x="952500" y="47625"/>
                  </a:lnTo>
                  <a:lnTo>
                    <a:pt x="1331119" y="0"/>
                  </a:lnTo>
                  <a:lnTo>
                    <a:pt x="1323975" y="188118"/>
                  </a:lnTo>
                  <a:lnTo>
                    <a:pt x="1014413" y="221456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F46C548F-7F3E-42F0-9577-3C2B382BC5BA}"/>
                </a:ext>
              </a:extLst>
            </p:cNvPr>
            <p:cNvSpPr/>
            <p:nvPr/>
          </p:nvSpPr>
          <p:spPr>
            <a:xfrm>
              <a:off x="5538788" y="4065588"/>
              <a:ext cx="1319212" cy="279400"/>
            </a:xfrm>
            <a:custGeom>
              <a:avLst/>
              <a:gdLst>
                <a:gd name="connsiteX0" fmla="*/ 440531 w 1319212"/>
                <a:gd name="connsiteY0" fmla="*/ 252412 h 280987"/>
                <a:gd name="connsiteX1" fmla="*/ 0 w 1319212"/>
                <a:gd name="connsiteY1" fmla="*/ 280987 h 280987"/>
                <a:gd name="connsiteX2" fmla="*/ 0 w 1319212"/>
                <a:gd name="connsiteY2" fmla="*/ 104775 h 280987"/>
                <a:gd name="connsiteX3" fmla="*/ 345281 w 1319212"/>
                <a:gd name="connsiteY3" fmla="*/ 76200 h 280987"/>
                <a:gd name="connsiteX4" fmla="*/ 740568 w 1319212"/>
                <a:gd name="connsiteY4" fmla="*/ 45244 h 280987"/>
                <a:gd name="connsiteX5" fmla="*/ 1314450 w 1319212"/>
                <a:gd name="connsiteY5" fmla="*/ 0 h 280987"/>
                <a:gd name="connsiteX6" fmla="*/ 1319212 w 1319212"/>
                <a:gd name="connsiteY6" fmla="*/ 185737 h 280987"/>
                <a:gd name="connsiteX7" fmla="*/ 440531 w 1319212"/>
                <a:gd name="connsiteY7" fmla="*/ 25241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212" h="280987">
                  <a:moveTo>
                    <a:pt x="440531" y="252412"/>
                  </a:moveTo>
                  <a:lnTo>
                    <a:pt x="0" y="280987"/>
                  </a:lnTo>
                  <a:lnTo>
                    <a:pt x="0" y="104775"/>
                  </a:lnTo>
                  <a:lnTo>
                    <a:pt x="345281" y="76200"/>
                  </a:lnTo>
                  <a:lnTo>
                    <a:pt x="740568" y="45244"/>
                  </a:lnTo>
                  <a:lnTo>
                    <a:pt x="1314450" y="0"/>
                  </a:lnTo>
                  <a:lnTo>
                    <a:pt x="1319212" y="185737"/>
                  </a:lnTo>
                  <a:lnTo>
                    <a:pt x="440531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535C26AD-8458-420F-A8E5-028179A1C060}"/>
                </a:ext>
              </a:extLst>
            </p:cNvPr>
            <p:cNvSpPr/>
            <p:nvPr/>
          </p:nvSpPr>
          <p:spPr>
            <a:xfrm>
              <a:off x="5510213" y="4754563"/>
              <a:ext cx="1327150" cy="292100"/>
            </a:xfrm>
            <a:custGeom>
              <a:avLst/>
              <a:gdLst>
                <a:gd name="connsiteX0" fmla="*/ 576262 w 1326356"/>
                <a:gd name="connsiteY0" fmla="*/ 221457 h 290513"/>
                <a:gd name="connsiteX1" fmla="*/ 0 w 1326356"/>
                <a:gd name="connsiteY1" fmla="*/ 290513 h 290513"/>
                <a:gd name="connsiteX2" fmla="*/ 0 w 1326356"/>
                <a:gd name="connsiteY2" fmla="*/ 130969 h 290513"/>
                <a:gd name="connsiteX3" fmla="*/ 392906 w 1326356"/>
                <a:gd name="connsiteY3" fmla="*/ 97632 h 290513"/>
                <a:gd name="connsiteX4" fmla="*/ 900112 w 1326356"/>
                <a:gd name="connsiteY4" fmla="*/ 47625 h 290513"/>
                <a:gd name="connsiteX5" fmla="*/ 1326356 w 1326356"/>
                <a:gd name="connsiteY5" fmla="*/ 0 h 290513"/>
                <a:gd name="connsiteX6" fmla="*/ 1321593 w 1326356"/>
                <a:gd name="connsiteY6" fmla="*/ 157163 h 290513"/>
                <a:gd name="connsiteX7" fmla="*/ 1069181 w 1326356"/>
                <a:gd name="connsiteY7" fmla="*/ 178594 h 290513"/>
                <a:gd name="connsiteX8" fmla="*/ 576262 w 1326356"/>
                <a:gd name="connsiteY8" fmla="*/ 221457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356" h="290513">
                  <a:moveTo>
                    <a:pt x="576262" y="221457"/>
                  </a:moveTo>
                  <a:lnTo>
                    <a:pt x="0" y="290513"/>
                  </a:lnTo>
                  <a:lnTo>
                    <a:pt x="0" y="130969"/>
                  </a:lnTo>
                  <a:lnTo>
                    <a:pt x="392906" y="97632"/>
                  </a:lnTo>
                  <a:lnTo>
                    <a:pt x="900112" y="47625"/>
                  </a:lnTo>
                  <a:lnTo>
                    <a:pt x="1326356" y="0"/>
                  </a:lnTo>
                  <a:lnTo>
                    <a:pt x="1321593" y="157163"/>
                  </a:lnTo>
                  <a:lnTo>
                    <a:pt x="1069181" y="178594"/>
                  </a:lnTo>
                  <a:lnTo>
                    <a:pt x="576262" y="2214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1C811B27-48E5-4F34-9BF5-3258BDEBB131}"/>
                </a:ext>
              </a:extLst>
            </p:cNvPr>
            <p:cNvSpPr/>
            <p:nvPr/>
          </p:nvSpPr>
          <p:spPr>
            <a:xfrm>
              <a:off x="4776788" y="5124450"/>
              <a:ext cx="1212850" cy="935038"/>
            </a:xfrm>
            <a:custGeom>
              <a:avLst/>
              <a:gdLst>
                <a:gd name="connsiteX0" fmla="*/ 564356 w 1212056"/>
                <a:gd name="connsiteY0" fmla="*/ 661988 h 935831"/>
                <a:gd name="connsiteX1" fmla="*/ 373856 w 1212056"/>
                <a:gd name="connsiteY1" fmla="*/ 773906 h 935831"/>
                <a:gd name="connsiteX2" fmla="*/ 242887 w 1212056"/>
                <a:gd name="connsiteY2" fmla="*/ 847725 h 935831"/>
                <a:gd name="connsiteX3" fmla="*/ 69056 w 1212056"/>
                <a:gd name="connsiteY3" fmla="*/ 931069 h 935831"/>
                <a:gd name="connsiteX4" fmla="*/ 47625 w 1212056"/>
                <a:gd name="connsiteY4" fmla="*/ 935831 h 935831"/>
                <a:gd name="connsiteX5" fmla="*/ 28575 w 1212056"/>
                <a:gd name="connsiteY5" fmla="*/ 935831 h 935831"/>
                <a:gd name="connsiteX6" fmla="*/ 9525 w 1212056"/>
                <a:gd name="connsiteY6" fmla="*/ 931069 h 935831"/>
                <a:gd name="connsiteX7" fmla="*/ 0 w 1212056"/>
                <a:gd name="connsiteY7" fmla="*/ 919163 h 935831"/>
                <a:gd name="connsiteX8" fmla="*/ 2381 w 1212056"/>
                <a:gd name="connsiteY8" fmla="*/ 902494 h 935831"/>
                <a:gd name="connsiteX9" fmla="*/ 26193 w 1212056"/>
                <a:gd name="connsiteY9" fmla="*/ 873919 h 935831"/>
                <a:gd name="connsiteX10" fmla="*/ 59531 w 1212056"/>
                <a:gd name="connsiteY10" fmla="*/ 847725 h 935831"/>
                <a:gd name="connsiteX11" fmla="*/ 176212 w 1212056"/>
                <a:gd name="connsiteY11" fmla="*/ 766763 h 935831"/>
                <a:gd name="connsiteX12" fmla="*/ 300037 w 1212056"/>
                <a:gd name="connsiteY12" fmla="*/ 673894 h 935831"/>
                <a:gd name="connsiteX13" fmla="*/ 426243 w 1212056"/>
                <a:gd name="connsiteY13" fmla="*/ 573881 h 935831"/>
                <a:gd name="connsiteX14" fmla="*/ 514350 w 1212056"/>
                <a:gd name="connsiteY14" fmla="*/ 500063 h 935831"/>
                <a:gd name="connsiteX15" fmla="*/ 619125 w 1212056"/>
                <a:gd name="connsiteY15" fmla="*/ 390525 h 935831"/>
                <a:gd name="connsiteX16" fmla="*/ 747712 w 1212056"/>
                <a:gd name="connsiteY16" fmla="*/ 261938 h 935831"/>
                <a:gd name="connsiteX17" fmla="*/ 781050 w 1212056"/>
                <a:gd name="connsiteY17" fmla="*/ 228600 h 935831"/>
                <a:gd name="connsiteX18" fmla="*/ 800100 w 1212056"/>
                <a:gd name="connsiteY18" fmla="*/ 202406 h 935831"/>
                <a:gd name="connsiteX19" fmla="*/ 809625 w 1212056"/>
                <a:gd name="connsiteY19" fmla="*/ 169069 h 935831"/>
                <a:gd name="connsiteX20" fmla="*/ 812006 w 1212056"/>
                <a:gd name="connsiteY20" fmla="*/ 140494 h 935831"/>
                <a:gd name="connsiteX21" fmla="*/ 809625 w 1212056"/>
                <a:gd name="connsiteY21" fmla="*/ 107156 h 935831"/>
                <a:gd name="connsiteX22" fmla="*/ 800100 w 1212056"/>
                <a:gd name="connsiteY22" fmla="*/ 78581 h 935831"/>
                <a:gd name="connsiteX23" fmla="*/ 785812 w 1212056"/>
                <a:gd name="connsiteY23" fmla="*/ 57150 h 935831"/>
                <a:gd name="connsiteX24" fmla="*/ 778668 w 1212056"/>
                <a:gd name="connsiteY24" fmla="*/ 33338 h 935831"/>
                <a:gd name="connsiteX25" fmla="*/ 778668 w 1212056"/>
                <a:gd name="connsiteY25" fmla="*/ 14288 h 935831"/>
                <a:gd name="connsiteX26" fmla="*/ 785812 w 1212056"/>
                <a:gd name="connsiteY26" fmla="*/ 4763 h 935831"/>
                <a:gd name="connsiteX27" fmla="*/ 804862 w 1212056"/>
                <a:gd name="connsiteY27" fmla="*/ 0 h 935831"/>
                <a:gd name="connsiteX28" fmla="*/ 847725 w 1212056"/>
                <a:gd name="connsiteY28" fmla="*/ 11906 h 935831"/>
                <a:gd name="connsiteX29" fmla="*/ 942975 w 1212056"/>
                <a:gd name="connsiteY29" fmla="*/ 47625 h 935831"/>
                <a:gd name="connsiteX30" fmla="*/ 992981 w 1212056"/>
                <a:gd name="connsiteY30" fmla="*/ 71438 h 935831"/>
                <a:gd name="connsiteX31" fmla="*/ 1062037 w 1212056"/>
                <a:gd name="connsiteY31" fmla="*/ 107156 h 935831"/>
                <a:gd name="connsiteX32" fmla="*/ 1126331 w 1212056"/>
                <a:gd name="connsiteY32" fmla="*/ 142875 h 935831"/>
                <a:gd name="connsiteX33" fmla="*/ 1171575 w 1212056"/>
                <a:gd name="connsiteY33" fmla="*/ 176213 h 935831"/>
                <a:gd name="connsiteX34" fmla="*/ 1190625 w 1212056"/>
                <a:gd name="connsiteY34" fmla="*/ 195263 h 935831"/>
                <a:gd name="connsiteX35" fmla="*/ 1207293 w 1212056"/>
                <a:gd name="connsiteY35" fmla="*/ 233363 h 935831"/>
                <a:gd name="connsiteX36" fmla="*/ 1212056 w 1212056"/>
                <a:gd name="connsiteY36" fmla="*/ 266700 h 935831"/>
                <a:gd name="connsiteX37" fmla="*/ 1204912 w 1212056"/>
                <a:gd name="connsiteY37" fmla="*/ 290513 h 935831"/>
                <a:gd name="connsiteX38" fmla="*/ 1183481 w 1212056"/>
                <a:gd name="connsiteY38" fmla="*/ 302419 h 935831"/>
                <a:gd name="connsiteX39" fmla="*/ 1157287 w 1212056"/>
                <a:gd name="connsiteY39" fmla="*/ 307181 h 935831"/>
                <a:gd name="connsiteX40" fmla="*/ 1104900 w 1212056"/>
                <a:gd name="connsiteY40" fmla="*/ 307181 h 935831"/>
                <a:gd name="connsiteX41" fmla="*/ 1062037 w 1212056"/>
                <a:gd name="connsiteY41" fmla="*/ 333375 h 935831"/>
                <a:gd name="connsiteX42" fmla="*/ 873918 w 1212056"/>
                <a:gd name="connsiteY42" fmla="*/ 461963 h 935831"/>
                <a:gd name="connsiteX43" fmla="*/ 762000 w 1212056"/>
                <a:gd name="connsiteY43" fmla="*/ 542925 h 935831"/>
                <a:gd name="connsiteX44" fmla="*/ 564356 w 1212056"/>
                <a:gd name="connsiteY44" fmla="*/ 6619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2056" h="935831">
                  <a:moveTo>
                    <a:pt x="564356" y="661988"/>
                  </a:moveTo>
                  <a:lnTo>
                    <a:pt x="373856" y="773906"/>
                  </a:lnTo>
                  <a:lnTo>
                    <a:pt x="242887" y="847725"/>
                  </a:lnTo>
                  <a:lnTo>
                    <a:pt x="69056" y="931069"/>
                  </a:lnTo>
                  <a:lnTo>
                    <a:pt x="47625" y="935831"/>
                  </a:lnTo>
                  <a:lnTo>
                    <a:pt x="28575" y="935831"/>
                  </a:lnTo>
                  <a:lnTo>
                    <a:pt x="9525" y="931069"/>
                  </a:lnTo>
                  <a:lnTo>
                    <a:pt x="0" y="919163"/>
                  </a:lnTo>
                  <a:lnTo>
                    <a:pt x="2381" y="902494"/>
                  </a:lnTo>
                  <a:lnTo>
                    <a:pt x="26193" y="873919"/>
                  </a:lnTo>
                  <a:lnTo>
                    <a:pt x="59531" y="847725"/>
                  </a:lnTo>
                  <a:lnTo>
                    <a:pt x="176212" y="766763"/>
                  </a:lnTo>
                  <a:lnTo>
                    <a:pt x="300037" y="673894"/>
                  </a:lnTo>
                  <a:lnTo>
                    <a:pt x="426243" y="573881"/>
                  </a:lnTo>
                  <a:lnTo>
                    <a:pt x="514350" y="500063"/>
                  </a:lnTo>
                  <a:lnTo>
                    <a:pt x="619125" y="390525"/>
                  </a:lnTo>
                  <a:lnTo>
                    <a:pt x="747712" y="261938"/>
                  </a:lnTo>
                  <a:lnTo>
                    <a:pt x="781050" y="228600"/>
                  </a:lnTo>
                  <a:lnTo>
                    <a:pt x="800100" y="202406"/>
                  </a:lnTo>
                  <a:lnTo>
                    <a:pt x="809625" y="169069"/>
                  </a:lnTo>
                  <a:lnTo>
                    <a:pt x="812006" y="140494"/>
                  </a:lnTo>
                  <a:lnTo>
                    <a:pt x="809625" y="107156"/>
                  </a:lnTo>
                  <a:lnTo>
                    <a:pt x="800100" y="78581"/>
                  </a:lnTo>
                  <a:lnTo>
                    <a:pt x="785812" y="57150"/>
                  </a:lnTo>
                  <a:lnTo>
                    <a:pt x="778668" y="33338"/>
                  </a:lnTo>
                  <a:lnTo>
                    <a:pt x="778668" y="14288"/>
                  </a:lnTo>
                  <a:lnTo>
                    <a:pt x="785812" y="4763"/>
                  </a:lnTo>
                  <a:lnTo>
                    <a:pt x="804862" y="0"/>
                  </a:lnTo>
                  <a:lnTo>
                    <a:pt x="847725" y="11906"/>
                  </a:lnTo>
                  <a:lnTo>
                    <a:pt x="942975" y="47625"/>
                  </a:lnTo>
                  <a:lnTo>
                    <a:pt x="992981" y="71438"/>
                  </a:lnTo>
                  <a:lnTo>
                    <a:pt x="1062037" y="107156"/>
                  </a:lnTo>
                  <a:lnTo>
                    <a:pt x="1126331" y="142875"/>
                  </a:lnTo>
                  <a:lnTo>
                    <a:pt x="1171575" y="176213"/>
                  </a:lnTo>
                  <a:lnTo>
                    <a:pt x="1190625" y="195263"/>
                  </a:lnTo>
                  <a:lnTo>
                    <a:pt x="1207293" y="233363"/>
                  </a:lnTo>
                  <a:lnTo>
                    <a:pt x="1212056" y="266700"/>
                  </a:lnTo>
                  <a:lnTo>
                    <a:pt x="1204912" y="290513"/>
                  </a:lnTo>
                  <a:lnTo>
                    <a:pt x="1183481" y="302419"/>
                  </a:lnTo>
                  <a:lnTo>
                    <a:pt x="1157287" y="307181"/>
                  </a:lnTo>
                  <a:lnTo>
                    <a:pt x="1104900" y="307181"/>
                  </a:lnTo>
                  <a:lnTo>
                    <a:pt x="1062037" y="333375"/>
                  </a:lnTo>
                  <a:lnTo>
                    <a:pt x="873918" y="461963"/>
                  </a:lnTo>
                  <a:lnTo>
                    <a:pt x="762000" y="542925"/>
                  </a:lnTo>
                  <a:lnTo>
                    <a:pt x="564356" y="661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73" name="グループ化 72">
            <a:extLst>
              <a:ext uri="{FF2B5EF4-FFF2-40B4-BE49-F238E27FC236}">
                <a16:creationId xmlns:a16="http://schemas.microsoft.com/office/drawing/2014/main" id="{DA328F28-6E6F-49EA-BCB4-EE3AC6EFAB78}"/>
              </a:ext>
            </a:extLst>
          </p:cNvPr>
          <p:cNvGrpSpPr/>
          <p:nvPr/>
        </p:nvGrpSpPr>
        <p:grpSpPr>
          <a:xfrm>
            <a:off x="2376488" y="1619250"/>
            <a:ext cx="4824412" cy="4332288"/>
            <a:chOff x="2376488" y="1619250"/>
            <a:chExt cx="4824412" cy="4332288"/>
          </a:xfrm>
        </p:grpSpPr>
        <p:sp>
          <p:nvSpPr>
            <p:cNvPr id="74" name="フリーフォーム 6">
              <a:extLst>
                <a:ext uri="{FF2B5EF4-FFF2-40B4-BE49-F238E27FC236}">
                  <a16:creationId xmlns:a16="http://schemas.microsoft.com/office/drawing/2014/main" id="{DA9AB061-E57C-4CAE-A97D-6333ADCE6B94}"/>
                </a:ext>
              </a:extLst>
            </p:cNvPr>
            <p:cNvSpPr/>
            <p:nvPr/>
          </p:nvSpPr>
          <p:spPr>
            <a:xfrm>
              <a:off x="3028950" y="1712913"/>
              <a:ext cx="1827213" cy="457200"/>
            </a:xfrm>
            <a:custGeom>
              <a:avLst/>
              <a:gdLst>
                <a:gd name="connsiteX0" fmla="*/ 623888 w 1826419"/>
                <a:gd name="connsiteY0" fmla="*/ 383381 h 457200"/>
                <a:gd name="connsiteX1" fmla="*/ 54769 w 1826419"/>
                <a:gd name="connsiteY1" fmla="*/ 457200 h 457200"/>
                <a:gd name="connsiteX2" fmla="*/ 0 w 1826419"/>
                <a:gd name="connsiteY2" fmla="*/ 300037 h 457200"/>
                <a:gd name="connsiteX3" fmla="*/ 266700 w 1826419"/>
                <a:gd name="connsiteY3" fmla="*/ 276225 h 457200"/>
                <a:gd name="connsiteX4" fmla="*/ 547688 w 1826419"/>
                <a:gd name="connsiteY4" fmla="*/ 245269 h 457200"/>
                <a:gd name="connsiteX5" fmla="*/ 735806 w 1826419"/>
                <a:gd name="connsiteY5" fmla="*/ 214312 h 457200"/>
                <a:gd name="connsiteX6" fmla="*/ 907256 w 1826419"/>
                <a:gd name="connsiteY6" fmla="*/ 185737 h 457200"/>
                <a:gd name="connsiteX7" fmla="*/ 1031081 w 1826419"/>
                <a:gd name="connsiteY7" fmla="*/ 159544 h 457200"/>
                <a:gd name="connsiteX8" fmla="*/ 1152525 w 1826419"/>
                <a:gd name="connsiteY8" fmla="*/ 133350 h 457200"/>
                <a:gd name="connsiteX9" fmla="*/ 1285875 w 1826419"/>
                <a:gd name="connsiteY9" fmla="*/ 90487 h 457200"/>
                <a:gd name="connsiteX10" fmla="*/ 1390650 w 1826419"/>
                <a:gd name="connsiteY10" fmla="*/ 47625 h 457200"/>
                <a:gd name="connsiteX11" fmla="*/ 1412081 w 1826419"/>
                <a:gd name="connsiteY11" fmla="*/ 28575 h 457200"/>
                <a:gd name="connsiteX12" fmla="*/ 1435894 w 1826419"/>
                <a:gd name="connsiteY12" fmla="*/ 9525 h 457200"/>
                <a:gd name="connsiteX13" fmla="*/ 1462088 w 1826419"/>
                <a:gd name="connsiteY13" fmla="*/ 0 h 457200"/>
                <a:gd name="connsiteX14" fmla="*/ 1495425 w 1826419"/>
                <a:gd name="connsiteY14" fmla="*/ 0 h 457200"/>
                <a:gd name="connsiteX15" fmla="*/ 1543050 w 1826419"/>
                <a:gd name="connsiteY15" fmla="*/ 9525 h 457200"/>
                <a:gd name="connsiteX16" fmla="*/ 1576388 w 1826419"/>
                <a:gd name="connsiteY16" fmla="*/ 21431 h 457200"/>
                <a:gd name="connsiteX17" fmla="*/ 1638300 w 1826419"/>
                <a:gd name="connsiteY17" fmla="*/ 33337 h 457200"/>
                <a:gd name="connsiteX18" fmla="*/ 1678781 w 1826419"/>
                <a:gd name="connsiteY18" fmla="*/ 42862 h 457200"/>
                <a:gd name="connsiteX19" fmla="*/ 1733550 w 1826419"/>
                <a:gd name="connsiteY19" fmla="*/ 59531 h 457200"/>
                <a:gd name="connsiteX20" fmla="*/ 1769269 w 1826419"/>
                <a:gd name="connsiteY20" fmla="*/ 76200 h 457200"/>
                <a:gd name="connsiteX21" fmla="*/ 1795463 w 1826419"/>
                <a:gd name="connsiteY21" fmla="*/ 97631 h 457200"/>
                <a:gd name="connsiteX22" fmla="*/ 1809750 w 1826419"/>
                <a:gd name="connsiteY22" fmla="*/ 116681 h 457200"/>
                <a:gd name="connsiteX23" fmla="*/ 1824038 w 1826419"/>
                <a:gd name="connsiteY23" fmla="*/ 145256 h 457200"/>
                <a:gd name="connsiteX24" fmla="*/ 1826419 w 1826419"/>
                <a:gd name="connsiteY24" fmla="*/ 171450 h 457200"/>
                <a:gd name="connsiteX25" fmla="*/ 1816894 w 1826419"/>
                <a:gd name="connsiteY25" fmla="*/ 192881 h 457200"/>
                <a:gd name="connsiteX26" fmla="*/ 1800225 w 1826419"/>
                <a:gd name="connsiteY26" fmla="*/ 202406 h 457200"/>
                <a:gd name="connsiteX27" fmla="*/ 1776413 w 1826419"/>
                <a:gd name="connsiteY27" fmla="*/ 211931 h 457200"/>
                <a:gd name="connsiteX28" fmla="*/ 1683544 w 1826419"/>
                <a:gd name="connsiteY28" fmla="*/ 226219 h 457200"/>
                <a:gd name="connsiteX29" fmla="*/ 1354931 w 1826419"/>
                <a:gd name="connsiteY29" fmla="*/ 269081 h 457200"/>
                <a:gd name="connsiteX30" fmla="*/ 831056 w 1826419"/>
                <a:gd name="connsiteY30" fmla="*/ 354806 h 457200"/>
                <a:gd name="connsiteX31" fmla="*/ 623888 w 1826419"/>
                <a:gd name="connsiteY31" fmla="*/ 38338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26419" h="457200">
                  <a:moveTo>
                    <a:pt x="623888" y="383381"/>
                  </a:moveTo>
                  <a:lnTo>
                    <a:pt x="54769" y="457200"/>
                  </a:lnTo>
                  <a:lnTo>
                    <a:pt x="0" y="300037"/>
                  </a:lnTo>
                  <a:lnTo>
                    <a:pt x="266700" y="276225"/>
                  </a:lnTo>
                  <a:lnTo>
                    <a:pt x="547688" y="245269"/>
                  </a:lnTo>
                  <a:lnTo>
                    <a:pt x="735806" y="214312"/>
                  </a:lnTo>
                  <a:lnTo>
                    <a:pt x="907256" y="185737"/>
                  </a:lnTo>
                  <a:lnTo>
                    <a:pt x="1031081" y="159544"/>
                  </a:lnTo>
                  <a:lnTo>
                    <a:pt x="1152525" y="133350"/>
                  </a:lnTo>
                  <a:lnTo>
                    <a:pt x="1285875" y="90487"/>
                  </a:lnTo>
                  <a:lnTo>
                    <a:pt x="1390650" y="47625"/>
                  </a:lnTo>
                  <a:lnTo>
                    <a:pt x="1412081" y="28575"/>
                  </a:lnTo>
                  <a:lnTo>
                    <a:pt x="1435894" y="9525"/>
                  </a:lnTo>
                  <a:lnTo>
                    <a:pt x="1462088" y="0"/>
                  </a:lnTo>
                  <a:lnTo>
                    <a:pt x="1495425" y="0"/>
                  </a:lnTo>
                  <a:lnTo>
                    <a:pt x="1543050" y="9525"/>
                  </a:lnTo>
                  <a:lnTo>
                    <a:pt x="1576388" y="21431"/>
                  </a:lnTo>
                  <a:lnTo>
                    <a:pt x="1638300" y="33337"/>
                  </a:lnTo>
                  <a:lnTo>
                    <a:pt x="1678781" y="42862"/>
                  </a:lnTo>
                  <a:lnTo>
                    <a:pt x="1733550" y="59531"/>
                  </a:lnTo>
                  <a:lnTo>
                    <a:pt x="1769269" y="76200"/>
                  </a:lnTo>
                  <a:lnTo>
                    <a:pt x="1795463" y="97631"/>
                  </a:lnTo>
                  <a:lnTo>
                    <a:pt x="1809750" y="116681"/>
                  </a:lnTo>
                  <a:lnTo>
                    <a:pt x="1824038" y="145256"/>
                  </a:lnTo>
                  <a:lnTo>
                    <a:pt x="1826419" y="171450"/>
                  </a:lnTo>
                  <a:lnTo>
                    <a:pt x="1816894" y="192881"/>
                  </a:lnTo>
                  <a:lnTo>
                    <a:pt x="1800225" y="202406"/>
                  </a:lnTo>
                  <a:lnTo>
                    <a:pt x="1776413" y="211931"/>
                  </a:lnTo>
                  <a:lnTo>
                    <a:pt x="1683544" y="226219"/>
                  </a:lnTo>
                  <a:lnTo>
                    <a:pt x="1354931" y="269081"/>
                  </a:lnTo>
                  <a:lnTo>
                    <a:pt x="831056" y="354806"/>
                  </a:lnTo>
                  <a:lnTo>
                    <a:pt x="623888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12">
              <a:extLst>
                <a:ext uri="{FF2B5EF4-FFF2-40B4-BE49-F238E27FC236}">
                  <a16:creationId xmlns:a16="http://schemas.microsoft.com/office/drawing/2014/main" id="{053F985C-BE6F-4DB5-BE80-9FF134E49503}"/>
                </a:ext>
              </a:extLst>
            </p:cNvPr>
            <p:cNvSpPr/>
            <p:nvPr/>
          </p:nvSpPr>
          <p:spPr>
            <a:xfrm>
              <a:off x="2800350" y="4257675"/>
              <a:ext cx="728663" cy="1096963"/>
            </a:xfrm>
            <a:custGeom>
              <a:avLst/>
              <a:gdLst>
                <a:gd name="connsiteX0" fmla="*/ 376350 w 728775"/>
                <a:gd name="connsiteY0" fmla="*/ 692944 h 1097756"/>
                <a:gd name="connsiteX1" fmla="*/ 173943 w 728775"/>
                <a:gd name="connsiteY1" fmla="*/ 942975 h 1097756"/>
                <a:gd name="connsiteX2" fmla="*/ 62025 w 728775"/>
                <a:gd name="connsiteY2" fmla="*/ 1081088 h 1097756"/>
                <a:gd name="connsiteX3" fmla="*/ 47737 w 728775"/>
                <a:gd name="connsiteY3" fmla="*/ 1090613 h 1097756"/>
                <a:gd name="connsiteX4" fmla="*/ 31068 w 728775"/>
                <a:gd name="connsiteY4" fmla="*/ 1097756 h 1097756"/>
                <a:gd name="connsiteX5" fmla="*/ 9637 w 728775"/>
                <a:gd name="connsiteY5" fmla="*/ 1095375 h 1097756"/>
                <a:gd name="connsiteX6" fmla="*/ 2493 w 728775"/>
                <a:gd name="connsiteY6" fmla="*/ 1083469 h 1097756"/>
                <a:gd name="connsiteX7" fmla="*/ 112 w 728775"/>
                <a:gd name="connsiteY7" fmla="*/ 1064419 h 1097756"/>
                <a:gd name="connsiteX8" fmla="*/ 4875 w 728775"/>
                <a:gd name="connsiteY8" fmla="*/ 1040606 h 1097756"/>
                <a:gd name="connsiteX9" fmla="*/ 47737 w 728775"/>
                <a:gd name="connsiteY9" fmla="*/ 957263 h 1097756"/>
                <a:gd name="connsiteX10" fmla="*/ 109650 w 728775"/>
                <a:gd name="connsiteY10" fmla="*/ 838200 h 1097756"/>
                <a:gd name="connsiteX11" fmla="*/ 171562 w 728775"/>
                <a:gd name="connsiteY11" fmla="*/ 726281 h 1097756"/>
                <a:gd name="connsiteX12" fmla="*/ 233475 w 728775"/>
                <a:gd name="connsiteY12" fmla="*/ 609600 h 1097756"/>
                <a:gd name="connsiteX13" fmla="*/ 295387 w 728775"/>
                <a:gd name="connsiteY13" fmla="*/ 495300 h 1097756"/>
                <a:gd name="connsiteX14" fmla="*/ 362062 w 728775"/>
                <a:gd name="connsiteY14" fmla="*/ 371475 h 1097756"/>
                <a:gd name="connsiteX15" fmla="*/ 404925 w 728775"/>
                <a:gd name="connsiteY15" fmla="*/ 288131 h 1097756"/>
                <a:gd name="connsiteX16" fmla="*/ 416831 w 728775"/>
                <a:gd name="connsiteY16" fmla="*/ 259556 h 1097756"/>
                <a:gd name="connsiteX17" fmla="*/ 421593 w 728775"/>
                <a:gd name="connsiteY17" fmla="*/ 228600 h 1097756"/>
                <a:gd name="connsiteX18" fmla="*/ 423975 w 728775"/>
                <a:gd name="connsiteY18" fmla="*/ 202406 h 1097756"/>
                <a:gd name="connsiteX19" fmla="*/ 423975 w 728775"/>
                <a:gd name="connsiteY19" fmla="*/ 171450 h 1097756"/>
                <a:gd name="connsiteX20" fmla="*/ 419212 w 728775"/>
                <a:gd name="connsiteY20" fmla="*/ 150019 h 1097756"/>
                <a:gd name="connsiteX21" fmla="*/ 412068 w 728775"/>
                <a:gd name="connsiteY21" fmla="*/ 128588 h 1097756"/>
                <a:gd name="connsiteX22" fmla="*/ 397781 w 728775"/>
                <a:gd name="connsiteY22" fmla="*/ 109538 h 1097756"/>
                <a:gd name="connsiteX23" fmla="*/ 383493 w 728775"/>
                <a:gd name="connsiteY23" fmla="*/ 97631 h 1097756"/>
                <a:gd name="connsiteX24" fmla="*/ 347775 w 728775"/>
                <a:gd name="connsiteY24" fmla="*/ 73819 h 1097756"/>
                <a:gd name="connsiteX25" fmla="*/ 331106 w 728775"/>
                <a:gd name="connsiteY25" fmla="*/ 64294 h 1097756"/>
                <a:gd name="connsiteX26" fmla="*/ 321581 w 728775"/>
                <a:gd name="connsiteY26" fmla="*/ 42863 h 1097756"/>
                <a:gd name="connsiteX27" fmla="*/ 319200 w 728775"/>
                <a:gd name="connsiteY27" fmla="*/ 23813 h 1097756"/>
                <a:gd name="connsiteX28" fmla="*/ 323962 w 728775"/>
                <a:gd name="connsiteY28" fmla="*/ 9525 h 1097756"/>
                <a:gd name="connsiteX29" fmla="*/ 340631 w 728775"/>
                <a:gd name="connsiteY29" fmla="*/ 0 h 1097756"/>
                <a:gd name="connsiteX30" fmla="*/ 376350 w 728775"/>
                <a:gd name="connsiteY30" fmla="*/ 4763 h 1097756"/>
                <a:gd name="connsiteX31" fmla="*/ 428737 w 728775"/>
                <a:gd name="connsiteY31" fmla="*/ 21431 h 1097756"/>
                <a:gd name="connsiteX32" fmla="*/ 488268 w 728775"/>
                <a:gd name="connsiteY32" fmla="*/ 45244 h 1097756"/>
                <a:gd name="connsiteX33" fmla="*/ 559706 w 728775"/>
                <a:gd name="connsiteY33" fmla="*/ 78581 h 1097756"/>
                <a:gd name="connsiteX34" fmla="*/ 612093 w 728775"/>
                <a:gd name="connsiteY34" fmla="*/ 109538 h 1097756"/>
                <a:gd name="connsiteX35" fmla="*/ 659718 w 728775"/>
                <a:gd name="connsiteY35" fmla="*/ 140494 h 1097756"/>
                <a:gd name="connsiteX36" fmla="*/ 709725 w 728775"/>
                <a:gd name="connsiteY36" fmla="*/ 183356 h 1097756"/>
                <a:gd name="connsiteX37" fmla="*/ 724012 w 728775"/>
                <a:gd name="connsiteY37" fmla="*/ 200025 h 1097756"/>
                <a:gd name="connsiteX38" fmla="*/ 728775 w 728775"/>
                <a:gd name="connsiteY38" fmla="*/ 216694 h 1097756"/>
                <a:gd name="connsiteX39" fmla="*/ 728775 w 728775"/>
                <a:gd name="connsiteY39" fmla="*/ 235744 h 1097756"/>
                <a:gd name="connsiteX40" fmla="*/ 724012 w 728775"/>
                <a:gd name="connsiteY40" fmla="*/ 259556 h 1097756"/>
                <a:gd name="connsiteX41" fmla="*/ 716868 w 728775"/>
                <a:gd name="connsiteY41" fmla="*/ 280988 h 1097756"/>
                <a:gd name="connsiteX42" fmla="*/ 700200 w 728775"/>
                <a:gd name="connsiteY42" fmla="*/ 300038 h 1097756"/>
                <a:gd name="connsiteX43" fmla="*/ 669243 w 728775"/>
                <a:gd name="connsiteY43" fmla="*/ 321469 h 1097756"/>
                <a:gd name="connsiteX44" fmla="*/ 631143 w 728775"/>
                <a:gd name="connsiteY44" fmla="*/ 352425 h 1097756"/>
                <a:gd name="connsiteX45" fmla="*/ 612093 w 728775"/>
                <a:gd name="connsiteY45" fmla="*/ 376238 h 1097756"/>
                <a:gd name="connsiteX46" fmla="*/ 376350 w 728775"/>
                <a:gd name="connsiteY46" fmla="*/ 692944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775" h="1097756">
                  <a:moveTo>
                    <a:pt x="376350" y="692944"/>
                  </a:moveTo>
                  <a:lnTo>
                    <a:pt x="173943" y="942975"/>
                  </a:lnTo>
                  <a:lnTo>
                    <a:pt x="62025" y="1081088"/>
                  </a:lnTo>
                  <a:lnTo>
                    <a:pt x="47737" y="1090613"/>
                  </a:lnTo>
                  <a:lnTo>
                    <a:pt x="31068" y="1097756"/>
                  </a:lnTo>
                  <a:lnTo>
                    <a:pt x="9637" y="1095375"/>
                  </a:lnTo>
                  <a:lnTo>
                    <a:pt x="2493" y="1083469"/>
                  </a:lnTo>
                  <a:cubicBezTo>
                    <a:pt x="0" y="1066014"/>
                    <a:pt x="112" y="1072413"/>
                    <a:pt x="112" y="1064419"/>
                  </a:cubicBezTo>
                  <a:lnTo>
                    <a:pt x="4875" y="1040606"/>
                  </a:lnTo>
                  <a:lnTo>
                    <a:pt x="47737" y="957263"/>
                  </a:lnTo>
                  <a:lnTo>
                    <a:pt x="109650" y="838200"/>
                  </a:lnTo>
                  <a:lnTo>
                    <a:pt x="171562" y="726281"/>
                  </a:lnTo>
                  <a:lnTo>
                    <a:pt x="233475" y="609600"/>
                  </a:lnTo>
                  <a:lnTo>
                    <a:pt x="295387" y="495300"/>
                  </a:lnTo>
                  <a:lnTo>
                    <a:pt x="362062" y="371475"/>
                  </a:lnTo>
                  <a:lnTo>
                    <a:pt x="404925" y="288131"/>
                  </a:lnTo>
                  <a:lnTo>
                    <a:pt x="416831" y="259556"/>
                  </a:lnTo>
                  <a:lnTo>
                    <a:pt x="421593" y="228600"/>
                  </a:lnTo>
                  <a:lnTo>
                    <a:pt x="423975" y="202406"/>
                  </a:lnTo>
                  <a:lnTo>
                    <a:pt x="423975" y="171450"/>
                  </a:lnTo>
                  <a:lnTo>
                    <a:pt x="419212" y="150019"/>
                  </a:lnTo>
                  <a:lnTo>
                    <a:pt x="412068" y="128588"/>
                  </a:lnTo>
                  <a:lnTo>
                    <a:pt x="397781" y="109538"/>
                  </a:lnTo>
                  <a:lnTo>
                    <a:pt x="383493" y="97631"/>
                  </a:lnTo>
                  <a:lnTo>
                    <a:pt x="347775" y="73819"/>
                  </a:lnTo>
                  <a:lnTo>
                    <a:pt x="331106" y="64294"/>
                  </a:lnTo>
                  <a:lnTo>
                    <a:pt x="321581" y="42863"/>
                  </a:lnTo>
                  <a:lnTo>
                    <a:pt x="319200" y="23813"/>
                  </a:lnTo>
                  <a:lnTo>
                    <a:pt x="323962" y="9525"/>
                  </a:lnTo>
                  <a:lnTo>
                    <a:pt x="340631" y="0"/>
                  </a:lnTo>
                  <a:lnTo>
                    <a:pt x="376350" y="4763"/>
                  </a:lnTo>
                  <a:lnTo>
                    <a:pt x="428737" y="21431"/>
                  </a:lnTo>
                  <a:lnTo>
                    <a:pt x="488268" y="45244"/>
                  </a:lnTo>
                  <a:lnTo>
                    <a:pt x="559706" y="78581"/>
                  </a:lnTo>
                  <a:lnTo>
                    <a:pt x="612093" y="109538"/>
                  </a:lnTo>
                  <a:lnTo>
                    <a:pt x="659718" y="140494"/>
                  </a:lnTo>
                  <a:lnTo>
                    <a:pt x="709725" y="183356"/>
                  </a:lnTo>
                  <a:lnTo>
                    <a:pt x="724012" y="200025"/>
                  </a:lnTo>
                  <a:lnTo>
                    <a:pt x="728775" y="216694"/>
                  </a:lnTo>
                  <a:lnTo>
                    <a:pt x="728775" y="235744"/>
                  </a:lnTo>
                  <a:lnTo>
                    <a:pt x="724012" y="259556"/>
                  </a:lnTo>
                  <a:lnTo>
                    <a:pt x="716868" y="280988"/>
                  </a:lnTo>
                  <a:lnTo>
                    <a:pt x="700200" y="300038"/>
                  </a:lnTo>
                  <a:lnTo>
                    <a:pt x="669243" y="321469"/>
                  </a:lnTo>
                  <a:lnTo>
                    <a:pt x="631143" y="352425"/>
                  </a:lnTo>
                  <a:lnTo>
                    <a:pt x="612093" y="376238"/>
                  </a:lnTo>
                  <a:lnTo>
                    <a:pt x="3763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13">
              <a:extLst>
                <a:ext uri="{FF2B5EF4-FFF2-40B4-BE49-F238E27FC236}">
                  <a16:creationId xmlns:a16="http://schemas.microsoft.com/office/drawing/2014/main" id="{0F7013AD-BB66-409B-80E5-EA45A65127BF}"/>
                </a:ext>
              </a:extLst>
            </p:cNvPr>
            <p:cNvSpPr/>
            <p:nvPr/>
          </p:nvSpPr>
          <p:spPr>
            <a:xfrm>
              <a:off x="4379913" y="4248150"/>
              <a:ext cx="476250" cy="877888"/>
            </a:xfrm>
            <a:custGeom>
              <a:avLst/>
              <a:gdLst>
                <a:gd name="connsiteX0" fmla="*/ 228600 w 476250"/>
                <a:gd name="connsiteY0" fmla="*/ 652463 h 878681"/>
                <a:gd name="connsiteX1" fmla="*/ 192881 w 476250"/>
                <a:gd name="connsiteY1" fmla="*/ 492919 h 878681"/>
                <a:gd name="connsiteX2" fmla="*/ 161925 w 476250"/>
                <a:gd name="connsiteY2" fmla="*/ 383381 h 878681"/>
                <a:gd name="connsiteX3" fmla="*/ 128587 w 476250"/>
                <a:gd name="connsiteY3" fmla="*/ 290513 h 878681"/>
                <a:gd name="connsiteX4" fmla="*/ 90487 w 476250"/>
                <a:gd name="connsiteY4" fmla="*/ 211931 h 878681"/>
                <a:gd name="connsiteX5" fmla="*/ 59531 w 476250"/>
                <a:gd name="connsiteY5" fmla="*/ 154781 h 878681"/>
                <a:gd name="connsiteX6" fmla="*/ 9525 w 476250"/>
                <a:gd name="connsiteY6" fmla="*/ 78581 h 878681"/>
                <a:gd name="connsiteX7" fmla="*/ 2381 w 476250"/>
                <a:gd name="connsiteY7" fmla="*/ 61913 h 878681"/>
                <a:gd name="connsiteX8" fmla="*/ 0 w 476250"/>
                <a:gd name="connsiteY8" fmla="*/ 38100 h 878681"/>
                <a:gd name="connsiteX9" fmla="*/ 4762 w 476250"/>
                <a:gd name="connsiteY9" fmla="*/ 14288 h 878681"/>
                <a:gd name="connsiteX10" fmla="*/ 14287 w 476250"/>
                <a:gd name="connsiteY10" fmla="*/ 4763 h 878681"/>
                <a:gd name="connsiteX11" fmla="*/ 28575 w 476250"/>
                <a:gd name="connsiteY11" fmla="*/ 0 h 878681"/>
                <a:gd name="connsiteX12" fmla="*/ 57150 w 476250"/>
                <a:gd name="connsiteY12" fmla="*/ 0 h 878681"/>
                <a:gd name="connsiteX13" fmla="*/ 73819 w 476250"/>
                <a:gd name="connsiteY13" fmla="*/ 2381 h 878681"/>
                <a:gd name="connsiteX14" fmla="*/ 90487 w 476250"/>
                <a:gd name="connsiteY14" fmla="*/ 16669 h 878681"/>
                <a:gd name="connsiteX15" fmla="*/ 152400 w 476250"/>
                <a:gd name="connsiteY15" fmla="*/ 88106 h 878681"/>
                <a:gd name="connsiteX16" fmla="*/ 211931 w 476250"/>
                <a:gd name="connsiteY16" fmla="*/ 157163 h 878681"/>
                <a:gd name="connsiteX17" fmla="*/ 283369 w 476250"/>
                <a:gd name="connsiteY17" fmla="*/ 247650 h 878681"/>
                <a:gd name="connsiteX18" fmla="*/ 326231 w 476250"/>
                <a:gd name="connsiteY18" fmla="*/ 300038 h 878681"/>
                <a:gd name="connsiteX19" fmla="*/ 366712 w 476250"/>
                <a:gd name="connsiteY19" fmla="*/ 352425 h 878681"/>
                <a:gd name="connsiteX20" fmla="*/ 397669 w 476250"/>
                <a:gd name="connsiteY20" fmla="*/ 402431 h 878681"/>
                <a:gd name="connsiteX21" fmla="*/ 426244 w 476250"/>
                <a:gd name="connsiteY21" fmla="*/ 459581 h 878681"/>
                <a:gd name="connsiteX22" fmla="*/ 445294 w 476250"/>
                <a:gd name="connsiteY22" fmla="*/ 511969 h 878681"/>
                <a:gd name="connsiteX23" fmla="*/ 459581 w 476250"/>
                <a:gd name="connsiteY23" fmla="*/ 561975 h 878681"/>
                <a:gd name="connsiteX24" fmla="*/ 469106 w 476250"/>
                <a:gd name="connsiteY24" fmla="*/ 611981 h 878681"/>
                <a:gd name="connsiteX25" fmla="*/ 476250 w 476250"/>
                <a:gd name="connsiteY25" fmla="*/ 666750 h 878681"/>
                <a:gd name="connsiteX26" fmla="*/ 476250 w 476250"/>
                <a:gd name="connsiteY26" fmla="*/ 714375 h 878681"/>
                <a:gd name="connsiteX27" fmla="*/ 476250 w 476250"/>
                <a:gd name="connsiteY27" fmla="*/ 764381 h 878681"/>
                <a:gd name="connsiteX28" fmla="*/ 469106 w 476250"/>
                <a:gd name="connsiteY28" fmla="*/ 814388 h 878681"/>
                <a:gd name="connsiteX29" fmla="*/ 459581 w 476250"/>
                <a:gd name="connsiteY29" fmla="*/ 842963 h 878681"/>
                <a:gd name="connsiteX30" fmla="*/ 450056 w 476250"/>
                <a:gd name="connsiteY30" fmla="*/ 864394 h 878681"/>
                <a:gd name="connsiteX31" fmla="*/ 440531 w 476250"/>
                <a:gd name="connsiteY31" fmla="*/ 873919 h 878681"/>
                <a:gd name="connsiteX32" fmla="*/ 419100 w 476250"/>
                <a:gd name="connsiteY32" fmla="*/ 878681 h 878681"/>
                <a:gd name="connsiteX33" fmla="*/ 397669 w 476250"/>
                <a:gd name="connsiteY33" fmla="*/ 876300 h 878681"/>
                <a:gd name="connsiteX34" fmla="*/ 381000 w 476250"/>
                <a:gd name="connsiteY34" fmla="*/ 873919 h 878681"/>
                <a:gd name="connsiteX35" fmla="*/ 357187 w 476250"/>
                <a:gd name="connsiteY35" fmla="*/ 864394 h 878681"/>
                <a:gd name="connsiteX36" fmla="*/ 335756 w 476250"/>
                <a:gd name="connsiteY36" fmla="*/ 850106 h 878681"/>
                <a:gd name="connsiteX37" fmla="*/ 309562 w 476250"/>
                <a:gd name="connsiteY37" fmla="*/ 828675 h 878681"/>
                <a:gd name="connsiteX38" fmla="*/ 285750 w 476250"/>
                <a:gd name="connsiteY38" fmla="*/ 795338 h 878681"/>
                <a:gd name="connsiteX39" fmla="*/ 266700 w 476250"/>
                <a:gd name="connsiteY39" fmla="*/ 757238 h 878681"/>
                <a:gd name="connsiteX40" fmla="*/ 228600 w 476250"/>
                <a:gd name="connsiteY40" fmla="*/ 652463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878681">
                  <a:moveTo>
                    <a:pt x="228600" y="652463"/>
                  </a:moveTo>
                  <a:lnTo>
                    <a:pt x="192881" y="492919"/>
                  </a:lnTo>
                  <a:lnTo>
                    <a:pt x="161925" y="383381"/>
                  </a:lnTo>
                  <a:lnTo>
                    <a:pt x="128587" y="290513"/>
                  </a:lnTo>
                  <a:lnTo>
                    <a:pt x="90487" y="211931"/>
                  </a:lnTo>
                  <a:lnTo>
                    <a:pt x="59531" y="154781"/>
                  </a:lnTo>
                  <a:lnTo>
                    <a:pt x="9525" y="78581"/>
                  </a:lnTo>
                  <a:lnTo>
                    <a:pt x="2381" y="61913"/>
                  </a:lnTo>
                  <a:lnTo>
                    <a:pt x="0" y="38100"/>
                  </a:lnTo>
                  <a:lnTo>
                    <a:pt x="4762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73819" y="2381"/>
                  </a:lnTo>
                  <a:lnTo>
                    <a:pt x="90487" y="16669"/>
                  </a:lnTo>
                  <a:lnTo>
                    <a:pt x="152400" y="88106"/>
                  </a:lnTo>
                  <a:lnTo>
                    <a:pt x="211931" y="157163"/>
                  </a:lnTo>
                  <a:lnTo>
                    <a:pt x="283369" y="247650"/>
                  </a:lnTo>
                  <a:lnTo>
                    <a:pt x="326231" y="300038"/>
                  </a:lnTo>
                  <a:lnTo>
                    <a:pt x="366712" y="352425"/>
                  </a:lnTo>
                  <a:lnTo>
                    <a:pt x="397669" y="402431"/>
                  </a:lnTo>
                  <a:lnTo>
                    <a:pt x="426244" y="459581"/>
                  </a:lnTo>
                  <a:lnTo>
                    <a:pt x="445294" y="511969"/>
                  </a:lnTo>
                  <a:lnTo>
                    <a:pt x="459581" y="561975"/>
                  </a:lnTo>
                  <a:lnTo>
                    <a:pt x="469106" y="611981"/>
                  </a:lnTo>
                  <a:lnTo>
                    <a:pt x="476250" y="666750"/>
                  </a:lnTo>
                  <a:lnTo>
                    <a:pt x="476250" y="714375"/>
                  </a:lnTo>
                  <a:lnTo>
                    <a:pt x="476250" y="764381"/>
                  </a:lnTo>
                  <a:lnTo>
                    <a:pt x="469106" y="814388"/>
                  </a:lnTo>
                  <a:lnTo>
                    <a:pt x="459581" y="842963"/>
                  </a:lnTo>
                  <a:lnTo>
                    <a:pt x="450056" y="864394"/>
                  </a:lnTo>
                  <a:lnTo>
                    <a:pt x="440531" y="873919"/>
                  </a:lnTo>
                  <a:lnTo>
                    <a:pt x="419100" y="878681"/>
                  </a:lnTo>
                  <a:lnTo>
                    <a:pt x="397669" y="876300"/>
                  </a:lnTo>
                  <a:lnTo>
                    <a:pt x="381000" y="873919"/>
                  </a:lnTo>
                  <a:lnTo>
                    <a:pt x="357187" y="864394"/>
                  </a:lnTo>
                  <a:lnTo>
                    <a:pt x="335756" y="850106"/>
                  </a:lnTo>
                  <a:lnTo>
                    <a:pt x="309562" y="828675"/>
                  </a:lnTo>
                  <a:lnTo>
                    <a:pt x="285750" y="795338"/>
                  </a:lnTo>
                  <a:lnTo>
                    <a:pt x="266700" y="757238"/>
                  </a:lnTo>
                  <a:lnTo>
                    <a:pt x="228600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25">
              <a:extLst>
                <a:ext uri="{FF2B5EF4-FFF2-40B4-BE49-F238E27FC236}">
                  <a16:creationId xmlns:a16="http://schemas.microsoft.com/office/drawing/2014/main" id="{5A8DE56C-8A38-417F-A29E-B729EF8A7B23}"/>
                </a:ext>
              </a:extLst>
            </p:cNvPr>
            <p:cNvSpPr/>
            <p:nvPr/>
          </p:nvSpPr>
          <p:spPr>
            <a:xfrm>
              <a:off x="6215063" y="4979988"/>
              <a:ext cx="985837" cy="971550"/>
            </a:xfrm>
            <a:custGeom>
              <a:avLst/>
              <a:gdLst>
                <a:gd name="connsiteX0" fmla="*/ 512219 w 986088"/>
                <a:gd name="connsiteY0" fmla="*/ 533400 h 971550"/>
                <a:gd name="connsiteX1" fmla="*/ 369344 w 986088"/>
                <a:gd name="connsiteY1" fmla="*/ 378619 h 971550"/>
                <a:gd name="connsiteX2" fmla="*/ 257426 w 986088"/>
                <a:gd name="connsiteY2" fmla="*/ 271462 h 971550"/>
                <a:gd name="connsiteX3" fmla="*/ 155032 w 986088"/>
                <a:gd name="connsiteY3" fmla="*/ 183356 h 971550"/>
                <a:gd name="connsiteX4" fmla="*/ 33588 w 986088"/>
                <a:gd name="connsiteY4" fmla="*/ 92869 h 971550"/>
                <a:gd name="connsiteX5" fmla="*/ 14538 w 986088"/>
                <a:gd name="connsiteY5" fmla="*/ 64294 h 971550"/>
                <a:gd name="connsiteX6" fmla="*/ 5013 w 986088"/>
                <a:gd name="connsiteY6" fmla="*/ 35719 h 971550"/>
                <a:gd name="connsiteX7" fmla="*/ 251 w 986088"/>
                <a:gd name="connsiteY7" fmla="*/ 19050 h 971550"/>
                <a:gd name="connsiteX8" fmla="*/ 2632 w 986088"/>
                <a:gd name="connsiteY8" fmla="*/ 7144 h 971550"/>
                <a:gd name="connsiteX9" fmla="*/ 12157 w 986088"/>
                <a:gd name="connsiteY9" fmla="*/ 0 h 971550"/>
                <a:gd name="connsiteX10" fmla="*/ 31207 w 986088"/>
                <a:gd name="connsiteY10" fmla="*/ 0 h 971550"/>
                <a:gd name="connsiteX11" fmla="*/ 59782 w 986088"/>
                <a:gd name="connsiteY11" fmla="*/ 2381 h 971550"/>
                <a:gd name="connsiteX12" fmla="*/ 131219 w 986088"/>
                <a:gd name="connsiteY12" fmla="*/ 40481 h 971550"/>
                <a:gd name="connsiteX13" fmla="*/ 276476 w 986088"/>
                <a:gd name="connsiteY13" fmla="*/ 116681 h 971550"/>
                <a:gd name="connsiteX14" fmla="*/ 416969 w 986088"/>
                <a:gd name="connsiteY14" fmla="*/ 188119 h 971550"/>
                <a:gd name="connsiteX15" fmla="*/ 559844 w 986088"/>
                <a:gd name="connsiteY15" fmla="*/ 273844 h 971550"/>
                <a:gd name="connsiteX16" fmla="*/ 690813 w 986088"/>
                <a:gd name="connsiteY16" fmla="*/ 352425 h 971550"/>
                <a:gd name="connsiteX17" fmla="*/ 814638 w 986088"/>
                <a:gd name="connsiteY17" fmla="*/ 440531 h 971550"/>
                <a:gd name="connsiteX18" fmla="*/ 855119 w 986088"/>
                <a:gd name="connsiteY18" fmla="*/ 490537 h 971550"/>
                <a:gd name="connsiteX19" fmla="*/ 897982 w 986088"/>
                <a:gd name="connsiteY19" fmla="*/ 554831 h 971550"/>
                <a:gd name="connsiteX20" fmla="*/ 928938 w 986088"/>
                <a:gd name="connsiteY20" fmla="*/ 614362 h 971550"/>
                <a:gd name="connsiteX21" fmla="*/ 955132 w 986088"/>
                <a:gd name="connsiteY21" fmla="*/ 681037 h 971550"/>
                <a:gd name="connsiteX22" fmla="*/ 969419 w 986088"/>
                <a:gd name="connsiteY22" fmla="*/ 733425 h 971550"/>
                <a:gd name="connsiteX23" fmla="*/ 978944 w 986088"/>
                <a:gd name="connsiteY23" fmla="*/ 776287 h 971550"/>
                <a:gd name="connsiteX24" fmla="*/ 986088 w 986088"/>
                <a:gd name="connsiteY24" fmla="*/ 819150 h 971550"/>
                <a:gd name="connsiteX25" fmla="*/ 986088 w 986088"/>
                <a:gd name="connsiteY25" fmla="*/ 864394 h 971550"/>
                <a:gd name="connsiteX26" fmla="*/ 983707 w 986088"/>
                <a:gd name="connsiteY26" fmla="*/ 904875 h 971550"/>
                <a:gd name="connsiteX27" fmla="*/ 971801 w 986088"/>
                <a:gd name="connsiteY27" fmla="*/ 942975 h 971550"/>
                <a:gd name="connsiteX28" fmla="*/ 950369 w 986088"/>
                <a:gd name="connsiteY28" fmla="*/ 966787 h 971550"/>
                <a:gd name="connsiteX29" fmla="*/ 931319 w 986088"/>
                <a:gd name="connsiteY29" fmla="*/ 971550 h 971550"/>
                <a:gd name="connsiteX30" fmla="*/ 900363 w 986088"/>
                <a:gd name="connsiteY30" fmla="*/ 966787 h 971550"/>
                <a:gd name="connsiteX31" fmla="*/ 862263 w 986088"/>
                <a:gd name="connsiteY31" fmla="*/ 950119 h 971550"/>
                <a:gd name="connsiteX32" fmla="*/ 814638 w 986088"/>
                <a:gd name="connsiteY32" fmla="*/ 916781 h 971550"/>
                <a:gd name="connsiteX33" fmla="*/ 774157 w 986088"/>
                <a:gd name="connsiteY33" fmla="*/ 873919 h 971550"/>
                <a:gd name="connsiteX34" fmla="*/ 726532 w 986088"/>
                <a:gd name="connsiteY34" fmla="*/ 802481 h 971550"/>
                <a:gd name="connsiteX35" fmla="*/ 650332 w 986088"/>
                <a:gd name="connsiteY35" fmla="*/ 702469 h 971550"/>
                <a:gd name="connsiteX36" fmla="*/ 512219 w 986088"/>
                <a:gd name="connsiteY36" fmla="*/ 5334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6088" h="971550">
                  <a:moveTo>
                    <a:pt x="512219" y="533400"/>
                  </a:moveTo>
                  <a:lnTo>
                    <a:pt x="369344" y="378619"/>
                  </a:lnTo>
                  <a:lnTo>
                    <a:pt x="257426" y="271462"/>
                  </a:lnTo>
                  <a:lnTo>
                    <a:pt x="155032" y="183356"/>
                  </a:lnTo>
                  <a:lnTo>
                    <a:pt x="33588" y="92869"/>
                  </a:lnTo>
                  <a:lnTo>
                    <a:pt x="14538" y="64294"/>
                  </a:lnTo>
                  <a:cubicBezTo>
                    <a:pt x="4742" y="37354"/>
                    <a:pt x="5013" y="47391"/>
                    <a:pt x="5013" y="35719"/>
                  </a:cubicBezTo>
                  <a:cubicBezTo>
                    <a:pt x="0" y="20678"/>
                    <a:pt x="251" y="26451"/>
                    <a:pt x="251" y="19050"/>
                  </a:cubicBezTo>
                  <a:lnTo>
                    <a:pt x="2632" y="7144"/>
                  </a:lnTo>
                  <a:lnTo>
                    <a:pt x="12157" y="0"/>
                  </a:lnTo>
                  <a:lnTo>
                    <a:pt x="31207" y="0"/>
                  </a:lnTo>
                  <a:lnTo>
                    <a:pt x="59782" y="2381"/>
                  </a:lnTo>
                  <a:lnTo>
                    <a:pt x="131219" y="40481"/>
                  </a:lnTo>
                  <a:lnTo>
                    <a:pt x="276476" y="116681"/>
                  </a:lnTo>
                  <a:lnTo>
                    <a:pt x="416969" y="188119"/>
                  </a:lnTo>
                  <a:lnTo>
                    <a:pt x="559844" y="273844"/>
                  </a:lnTo>
                  <a:lnTo>
                    <a:pt x="690813" y="352425"/>
                  </a:lnTo>
                  <a:lnTo>
                    <a:pt x="814638" y="440531"/>
                  </a:lnTo>
                  <a:lnTo>
                    <a:pt x="855119" y="490537"/>
                  </a:lnTo>
                  <a:lnTo>
                    <a:pt x="897982" y="554831"/>
                  </a:lnTo>
                  <a:lnTo>
                    <a:pt x="928938" y="614362"/>
                  </a:lnTo>
                  <a:lnTo>
                    <a:pt x="955132" y="681037"/>
                  </a:lnTo>
                  <a:lnTo>
                    <a:pt x="969419" y="733425"/>
                  </a:lnTo>
                  <a:lnTo>
                    <a:pt x="978944" y="776287"/>
                  </a:lnTo>
                  <a:lnTo>
                    <a:pt x="986088" y="819150"/>
                  </a:lnTo>
                  <a:lnTo>
                    <a:pt x="986088" y="864394"/>
                  </a:lnTo>
                  <a:lnTo>
                    <a:pt x="983707" y="904875"/>
                  </a:lnTo>
                  <a:lnTo>
                    <a:pt x="971801" y="942975"/>
                  </a:lnTo>
                  <a:lnTo>
                    <a:pt x="950369" y="966787"/>
                  </a:lnTo>
                  <a:lnTo>
                    <a:pt x="931319" y="971550"/>
                  </a:lnTo>
                  <a:lnTo>
                    <a:pt x="900363" y="966787"/>
                  </a:lnTo>
                  <a:lnTo>
                    <a:pt x="862263" y="950119"/>
                  </a:lnTo>
                  <a:lnTo>
                    <a:pt x="814638" y="916781"/>
                  </a:lnTo>
                  <a:lnTo>
                    <a:pt x="774157" y="873919"/>
                  </a:lnTo>
                  <a:lnTo>
                    <a:pt x="726532" y="802481"/>
                  </a:lnTo>
                  <a:lnTo>
                    <a:pt x="650332" y="702469"/>
                  </a:lnTo>
                  <a:lnTo>
                    <a:pt x="512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27">
              <a:extLst>
                <a:ext uri="{FF2B5EF4-FFF2-40B4-BE49-F238E27FC236}">
                  <a16:creationId xmlns:a16="http://schemas.microsoft.com/office/drawing/2014/main" id="{AB2DA900-B16A-4B4F-B8B5-A3982F3C946B}"/>
                </a:ext>
              </a:extLst>
            </p:cNvPr>
            <p:cNvSpPr/>
            <p:nvPr/>
          </p:nvSpPr>
          <p:spPr>
            <a:xfrm rot="16200000">
              <a:off x="1215232" y="3005931"/>
              <a:ext cx="3111500" cy="788987"/>
            </a:xfrm>
            <a:custGeom>
              <a:avLst/>
              <a:gdLst>
                <a:gd name="connsiteX0" fmla="*/ 1738648 w 3111536"/>
                <a:gd name="connsiteY0" fmla="*/ 708338 h 788187"/>
                <a:gd name="connsiteX1" fmla="*/ 1478494 w 3111536"/>
                <a:gd name="connsiteY1" fmla="*/ 659398 h 788187"/>
                <a:gd name="connsiteX2" fmla="*/ 1267281 w 3111536"/>
                <a:gd name="connsiteY2" fmla="*/ 610459 h 788187"/>
                <a:gd name="connsiteX3" fmla="*/ 1068946 w 3111536"/>
                <a:gd name="connsiteY3" fmla="*/ 556367 h 788187"/>
                <a:gd name="connsiteX4" fmla="*/ 842278 w 3111536"/>
                <a:gd name="connsiteY4" fmla="*/ 481670 h 788187"/>
                <a:gd name="connsiteX5" fmla="*/ 680004 w 3111536"/>
                <a:gd name="connsiteY5" fmla="*/ 419851 h 788187"/>
                <a:gd name="connsiteX6" fmla="*/ 543488 w 3111536"/>
                <a:gd name="connsiteY6" fmla="*/ 363184 h 788187"/>
                <a:gd name="connsiteX7" fmla="*/ 388942 w 3111536"/>
                <a:gd name="connsiteY7" fmla="*/ 291062 h 788187"/>
                <a:gd name="connsiteX8" fmla="*/ 213789 w 3111536"/>
                <a:gd name="connsiteY8" fmla="*/ 198335 h 788187"/>
                <a:gd name="connsiteX9" fmla="*/ 79849 w 3111536"/>
                <a:gd name="connsiteY9" fmla="*/ 115910 h 788187"/>
                <a:gd name="connsiteX10" fmla="*/ 41212 w 3111536"/>
                <a:gd name="connsiteY10" fmla="*/ 90152 h 788187"/>
                <a:gd name="connsiteX11" fmla="*/ 7727 w 3111536"/>
                <a:gd name="connsiteY11" fmla="*/ 48940 h 788187"/>
                <a:gd name="connsiteX12" fmla="*/ 0 w 3111536"/>
                <a:gd name="connsiteY12" fmla="*/ 25758 h 788187"/>
                <a:gd name="connsiteX13" fmla="*/ 2576 w 3111536"/>
                <a:gd name="connsiteY13" fmla="*/ 10303 h 788187"/>
                <a:gd name="connsiteX14" fmla="*/ 15454 w 3111536"/>
                <a:gd name="connsiteY14" fmla="*/ 0 h 788187"/>
                <a:gd name="connsiteX15" fmla="*/ 36061 w 3111536"/>
                <a:gd name="connsiteY15" fmla="*/ 2576 h 788187"/>
                <a:gd name="connsiteX16" fmla="*/ 162274 w 3111536"/>
                <a:gd name="connsiteY16" fmla="*/ 66970 h 788187"/>
                <a:gd name="connsiteX17" fmla="*/ 314244 w 3111536"/>
                <a:gd name="connsiteY17" fmla="*/ 139092 h 788187"/>
                <a:gd name="connsiteX18" fmla="*/ 486821 w 3111536"/>
                <a:gd name="connsiteY18" fmla="*/ 213789 h 788187"/>
                <a:gd name="connsiteX19" fmla="*/ 664550 w 3111536"/>
                <a:gd name="connsiteY19" fmla="*/ 278184 h 788187"/>
                <a:gd name="connsiteX20" fmla="*/ 793338 w 3111536"/>
                <a:gd name="connsiteY20" fmla="*/ 321972 h 788187"/>
                <a:gd name="connsiteX21" fmla="*/ 937582 w 3111536"/>
                <a:gd name="connsiteY21" fmla="*/ 363184 h 788187"/>
                <a:gd name="connsiteX22" fmla="*/ 1074098 w 3111536"/>
                <a:gd name="connsiteY22" fmla="*/ 399245 h 788187"/>
                <a:gd name="connsiteX23" fmla="*/ 1215765 w 3111536"/>
                <a:gd name="connsiteY23" fmla="*/ 427579 h 788187"/>
                <a:gd name="connsiteX24" fmla="*/ 1429555 w 3111536"/>
                <a:gd name="connsiteY24" fmla="*/ 463639 h 788187"/>
                <a:gd name="connsiteX25" fmla="*/ 1615010 w 3111536"/>
                <a:gd name="connsiteY25" fmla="*/ 494549 h 788187"/>
                <a:gd name="connsiteX26" fmla="*/ 1800466 w 3111536"/>
                <a:gd name="connsiteY26" fmla="*/ 520306 h 788187"/>
                <a:gd name="connsiteX27" fmla="*/ 2001377 w 3111536"/>
                <a:gd name="connsiteY27" fmla="*/ 538337 h 788187"/>
                <a:gd name="connsiteX28" fmla="*/ 2284712 w 3111536"/>
                <a:gd name="connsiteY28" fmla="*/ 551216 h 788187"/>
                <a:gd name="connsiteX29" fmla="*/ 2629866 w 3111536"/>
                <a:gd name="connsiteY29" fmla="*/ 546064 h 788187"/>
                <a:gd name="connsiteX30" fmla="*/ 2786988 w 3111536"/>
                <a:gd name="connsiteY30" fmla="*/ 540913 h 788187"/>
                <a:gd name="connsiteX31" fmla="*/ 2828200 w 3111536"/>
                <a:gd name="connsiteY31" fmla="*/ 530610 h 788187"/>
                <a:gd name="connsiteX32" fmla="*/ 2895170 w 3111536"/>
                <a:gd name="connsiteY32" fmla="*/ 510003 h 788187"/>
                <a:gd name="connsiteX33" fmla="*/ 2962141 w 3111536"/>
                <a:gd name="connsiteY33" fmla="*/ 476518 h 788187"/>
                <a:gd name="connsiteX34" fmla="*/ 3029111 w 3111536"/>
                <a:gd name="connsiteY34" fmla="*/ 435306 h 788187"/>
                <a:gd name="connsiteX35" fmla="*/ 3070323 w 3111536"/>
                <a:gd name="connsiteY35" fmla="*/ 414700 h 788187"/>
                <a:gd name="connsiteX36" fmla="*/ 3090929 w 3111536"/>
                <a:gd name="connsiteY36" fmla="*/ 409548 h 788187"/>
                <a:gd name="connsiteX37" fmla="*/ 3103808 w 3111536"/>
                <a:gd name="connsiteY37" fmla="*/ 409548 h 788187"/>
                <a:gd name="connsiteX38" fmla="*/ 3111536 w 3111536"/>
                <a:gd name="connsiteY38" fmla="*/ 417275 h 788187"/>
                <a:gd name="connsiteX39" fmla="*/ 3101232 w 3111536"/>
                <a:gd name="connsiteY39" fmla="*/ 450761 h 788187"/>
                <a:gd name="connsiteX40" fmla="*/ 3060020 w 3111536"/>
                <a:gd name="connsiteY40" fmla="*/ 520306 h 788187"/>
                <a:gd name="connsiteX41" fmla="*/ 3000777 w 3111536"/>
                <a:gd name="connsiteY41" fmla="*/ 641368 h 788187"/>
                <a:gd name="connsiteX42" fmla="*/ 2949262 w 3111536"/>
                <a:gd name="connsiteY42" fmla="*/ 788187 h 788187"/>
                <a:gd name="connsiteX43" fmla="*/ 2802443 w 3111536"/>
                <a:gd name="connsiteY43" fmla="*/ 777884 h 788187"/>
                <a:gd name="connsiteX44" fmla="*/ 2578350 w 3111536"/>
                <a:gd name="connsiteY44" fmla="*/ 780460 h 788187"/>
                <a:gd name="connsiteX45" fmla="*/ 2372288 w 3111536"/>
                <a:gd name="connsiteY45" fmla="*/ 770157 h 788187"/>
                <a:gd name="connsiteX46" fmla="*/ 2222893 w 3111536"/>
                <a:gd name="connsiteY46" fmla="*/ 759853 h 788187"/>
                <a:gd name="connsiteX47" fmla="*/ 2114711 w 3111536"/>
                <a:gd name="connsiteY47" fmla="*/ 759853 h 788187"/>
                <a:gd name="connsiteX48" fmla="*/ 1975619 w 3111536"/>
                <a:gd name="connsiteY48" fmla="*/ 744399 h 788187"/>
                <a:gd name="connsiteX49" fmla="*/ 1738648 w 3111536"/>
                <a:gd name="connsiteY49" fmla="*/ 708338 h 7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11536" h="788187">
                  <a:moveTo>
                    <a:pt x="1738648" y="708338"/>
                  </a:moveTo>
                  <a:lnTo>
                    <a:pt x="1478494" y="659398"/>
                  </a:lnTo>
                  <a:lnTo>
                    <a:pt x="1267281" y="610459"/>
                  </a:lnTo>
                  <a:lnTo>
                    <a:pt x="1068946" y="556367"/>
                  </a:lnTo>
                  <a:lnTo>
                    <a:pt x="842278" y="481670"/>
                  </a:lnTo>
                  <a:lnTo>
                    <a:pt x="680004" y="419851"/>
                  </a:lnTo>
                  <a:lnTo>
                    <a:pt x="543488" y="363184"/>
                  </a:lnTo>
                  <a:lnTo>
                    <a:pt x="388942" y="291062"/>
                  </a:lnTo>
                  <a:lnTo>
                    <a:pt x="213789" y="198335"/>
                  </a:lnTo>
                  <a:lnTo>
                    <a:pt x="79849" y="115910"/>
                  </a:lnTo>
                  <a:lnTo>
                    <a:pt x="41212" y="90152"/>
                  </a:lnTo>
                  <a:lnTo>
                    <a:pt x="7727" y="48940"/>
                  </a:lnTo>
                  <a:lnTo>
                    <a:pt x="0" y="25758"/>
                  </a:lnTo>
                  <a:lnTo>
                    <a:pt x="2576" y="10303"/>
                  </a:lnTo>
                  <a:lnTo>
                    <a:pt x="15454" y="0"/>
                  </a:lnTo>
                  <a:lnTo>
                    <a:pt x="36061" y="2576"/>
                  </a:lnTo>
                  <a:lnTo>
                    <a:pt x="162274" y="66970"/>
                  </a:lnTo>
                  <a:lnTo>
                    <a:pt x="314244" y="139092"/>
                  </a:lnTo>
                  <a:lnTo>
                    <a:pt x="486821" y="213789"/>
                  </a:lnTo>
                  <a:lnTo>
                    <a:pt x="664550" y="278184"/>
                  </a:lnTo>
                  <a:lnTo>
                    <a:pt x="793338" y="321972"/>
                  </a:lnTo>
                  <a:lnTo>
                    <a:pt x="937582" y="363184"/>
                  </a:lnTo>
                  <a:lnTo>
                    <a:pt x="1074098" y="399245"/>
                  </a:lnTo>
                  <a:lnTo>
                    <a:pt x="1215765" y="427579"/>
                  </a:lnTo>
                  <a:lnTo>
                    <a:pt x="1429555" y="463639"/>
                  </a:lnTo>
                  <a:lnTo>
                    <a:pt x="1615010" y="494549"/>
                  </a:lnTo>
                  <a:lnTo>
                    <a:pt x="1800466" y="520306"/>
                  </a:lnTo>
                  <a:lnTo>
                    <a:pt x="2001377" y="538337"/>
                  </a:lnTo>
                  <a:lnTo>
                    <a:pt x="2284712" y="551216"/>
                  </a:lnTo>
                  <a:lnTo>
                    <a:pt x="2629866" y="546064"/>
                  </a:lnTo>
                  <a:lnTo>
                    <a:pt x="2786988" y="540913"/>
                  </a:lnTo>
                  <a:lnTo>
                    <a:pt x="2828200" y="530610"/>
                  </a:lnTo>
                  <a:lnTo>
                    <a:pt x="2895170" y="510003"/>
                  </a:lnTo>
                  <a:lnTo>
                    <a:pt x="2962141" y="476518"/>
                  </a:lnTo>
                  <a:lnTo>
                    <a:pt x="3029111" y="435306"/>
                  </a:lnTo>
                  <a:lnTo>
                    <a:pt x="3070323" y="414700"/>
                  </a:lnTo>
                  <a:lnTo>
                    <a:pt x="3090929" y="409548"/>
                  </a:lnTo>
                  <a:lnTo>
                    <a:pt x="3103808" y="409548"/>
                  </a:lnTo>
                  <a:lnTo>
                    <a:pt x="3111536" y="417275"/>
                  </a:lnTo>
                  <a:lnTo>
                    <a:pt x="3101232" y="450761"/>
                  </a:lnTo>
                  <a:lnTo>
                    <a:pt x="3060020" y="520306"/>
                  </a:lnTo>
                  <a:lnTo>
                    <a:pt x="3000777" y="641368"/>
                  </a:lnTo>
                  <a:lnTo>
                    <a:pt x="2949262" y="788187"/>
                  </a:lnTo>
                  <a:lnTo>
                    <a:pt x="2802443" y="777884"/>
                  </a:lnTo>
                  <a:lnTo>
                    <a:pt x="2578350" y="780460"/>
                  </a:lnTo>
                  <a:lnTo>
                    <a:pt x="2372288" y="770157"/>
                  </a:lnTo>
                  <a:lnTo>
                    <a:pt x="2222893" y="759853"/>
                  </a:lnTo>
                  <a:lnTo>
                    <a:pt x="2114711" y="759853"/>
                  </a:lnTo>
                  <a:lnTo>
                    <a:pt x="1975619" y="744399"/>
                  </a:lnTo>
                  <a:lnTo>
                    <a:pt x="1738648" y="708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">
              <a:extLst>
                <a:ext uri="{FF2B5EF4-FFF2-40B4-BE49-F238E27FC236}">
                  <a16:creationId xmlns:a16="http://schemas.microsoft.com/office/drawing/2014/main" id="{4EC2F8A3-DCBD-4161-9D84-9669DB40BF99}"/>
                </a:ext>
              </a:extLst>
            </p:cNvPr>
            <p:cNvSpPr/>
            <p:nvPr/>
          </p:nvSpPr>
          <p:spPr>
            <a:xfrm>
              <a:off x="3671888" y="2011363"/>
              <a:ext cx="503237" cy="806450"/>
            </a:xfrm>
            <a:custGeom>
              <a:avLst/>
              <a:gdLst>
                <a:gd name="connsiteX0" fmla="*/ 169068 w 502443"/>
                <a:gd name="connsiteY0" fmla="*/ 531019 h 804863"/>
                <a:gd name="connsiteX1" fmla="*/ 180975 w 502443"/>
                <a:gd name="connsiteY1" fmla="*/ 383382 h 804863"/>
                <a:gd name="connsiteX2" fmla="*/ 178593 w 502443"/>
                <a:gd name="connsiteY2" fmla="*/ 311944 h 804863"/>
                <a:gd name="connsiteX3" fmla="*/ 169068 w 502443"/>
                <a:gd name="connsiteY3" fmla="*/ 252413 h 804863"/>
                <a:gd name="connsiteX4" fmla="*/ 154781 w 502443"/>
                <a:gd name="connsiteY4" fmla="*/ 204788 h 804863"/>
                <a:gd name="connsiteX5" fmla="*/ 138112 w 502443"/>
                <a:gd name="connsiteY5" fmla="*/ 171450 h 804863"/>
                <a:gd name="connsiteX6" fmla="*/ 119062 w 502443"/>
                <a:gd name="connsiteY6" fmla="*/ 138113 h 804863"/>
                <a:gd name="connsiteX7" fmla="*/ 102393 w 502443"/>
                <a:gd name="connsiteY7" fmla="*/ 121444 h 804863"/>
                <a:gd name="connsiteX8" fmla="*/ 0 w 502443"/>
                <a:gd name="connsiteY8" fmla="*/ 38100 h 804863"/>
                <a:gd name="connsiteX9" fmla="*/ 109537 w 502443"/>
                <a:gd name="connsiteY9" fmla="*/ 0 h 804863"/>
                <a:gd name="connsiteX10" fmla="*/ 259556 w 502443"/>
                <a:gd name="connsiteY10" fmla="*/ 83344 h 804863"/>
                <a:gd name="connsiteX11" fmla="*/ 347662 w 502443"/>
                <a:gd name="connsiteY11" fmla="*/ 128588 h 804863"/>
                <a:gd name="connsiteX12" fmla="*/ 419100 w 502443"/>
                <a:gd name="connsiteY12" fmla="*/ 161925 h 804863"/>
                <a:gd name="connsiteX13" fmla="*/ 452437 w 502443"/>
                <a:gd name="connsiteY13" fmla="*/ 180975 h 804863"/>
                <a:gd name="connsiteX14" fmla="*/ 478631 w 502443"/>
                <a:gd name="connsiteY14" fmla="*/ 204788 h 804863"/>
                <a:gd name="connsiteX15" fmla="*/ 492918 w 502443"/>
                <a:gd name="connsiteY15" fmla="*/ 226219 h 804863"/>
                <a:gd name="connsiteX16" fmla="*/ 500062 w 502443"/>
                <a:gd name="connsiteY16" fmla="*/ 242888 h 804863"/>
                <a:gd name="connsiteX17" fmla="*/ 502443 w 502443"/>
                <a:gd name="connsiteY17" fmla="*/ 266700 h 804863"/>
                <a:gd name="connsiteX18" fmla="*/ 497681 w 502443"/>
                <a:gd name="connsiteY18" fmla="*/ 295275 h 804863"/>
                <a:gd name="connsiteX19" fmla="*/ 478631 w 502443"/>
                <a:gd name="connsiteY19" fmla="*/ 328613 h 804863"/>
                <a:gd name="connsiteX20" fmla="*/ 440531 w 502443"/>
                <a:gd name="connsiteY20" fmla="*/ 373857 h 804863"/>
                <a:gd name="connsiteX21" fmla="*/ 416718 w 502443"/>
                <a:gd name="connsiteY21" fmla="*/ 402432 h 804863"/>
                <a:gd name="connsiteX22" fmla="*/ 397668 w 502443"/>
                <a:gd name="connsiteY22" fmla="*/ 435769 h 804863"/>
                <a:gd name="connsiteX23" fmla="*/ 361950 w 502443"/>
                <a:gd name="connsiteY23" fmla="*/ 526257 h 804863"/>
                <a:gd name="connsiteX24" fmla="*/ 340518 w 502443"/>
                <a:gd name="connsiteY24" fmla="*/ 604838 h 804863"/>
                <a:gd name="connsiteX25" fmla="*/ 309562 w 502443"/>
                <a:gd name="connsiteY25" fmla="*/ 785813 h 804863"/>
                <a:gd name="connsiteX26" fmla="*/ 154781 w 502443"/>
                <a:gd name="connsiteY26" fmla="*/ 804863 h 804863"/>
                <a:gd name="connsiteX27" fmla="*/ 169068 w 502443"/>
                <a:gd name="connsiteY27" fmla="*/ 5310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443" h="804863">
                  <a:moveTo>
                    <a:pt x="169068" y="531019"/>
                  </a:moveTo>
                  <a:lnTo>
                    <a:pt x="180975" y="383382"/>
                  </a:lnTo>
                  <a:lnTo>
                    <a:pt x="178593" y="311944"/>
                  </a:lnTo>
                  <a:lnTo>
                    <a:pt x="169068" y="252413"/>
                  </a:lnTo>
                  <a:lnTo>
                    <a:pt x="154781" y="204788"/>
                  </a:lnTo>
                  <a:lnTo>
                    <a:pt x="138112" y="171450"/>
                  </a:lnTo>
                  <a:lnTo>
                    <a:pt x="119062" y="138113"/>
                  </a:lnTo>
                  <a:lnTo>
                    <a:pt x="102393" y="121444"/>
                  </a:lnTo>
                  <a:lnTo>
                    <a:pt x="0" y="38100"/>
                  </a:lnTo>
                  <a:lnTo>
                    <a:pt x="109537" y="0"/>
                  </a:lnTo>
                  <a:lnTo>
                    <a:pt x="259556" y="83344"/>
                  </a:lnTo>
                  <a:lnTo>
                    <a:pt x="347662" y="128588"/>
                  </a:lnTo>
                  <a:lnTo>
                    <a:pt x="419100" y="161925"/>
                  </a:lnTo>
                  <a:lnTo>
                    <a:pt x="452437" y="180975"/>
                  </a:lnTo>
                  <a:lnTo>
                    <a:pt x="478631" y="204788"/>
                  </a:lnTo>
                  <a:lnTo>
                    <a:pt x="492918" y="226219"/>
                  </a:lnTo>
                  <a:lnTo>
                    <a:pt x="500062" y="242888"/>
                  </a:lnTo>
                  <a:lnTo>
                    <a:pt x="502443" y="266700"/>
                  </a:lnTo>
                  <a:lnTo>
                    <a:pt x="497681" y="295275"/>
                  </a:lnTo>
                  <a:lnTo>
                    <a:pt x="478631" y="328613"/>
                  </a:lnTo>
                  <a:lnTo>
                    <a:pt x="440531" y="373857"/>
                  </a:lnTo>
                  <a:lnTo>
                    <a:pt x="416718" y="402432"/>
                  </a:lnTo>
                  <a:lnTo>
                    <a:pt x="397668" y="435769"/>
                  </a:lnTo>
                  <a:lnTo>
                    <a:pt x="361950" y="526257"/>
                  </a:lnTo>
                  <a:lnTo>
                    <a:pt x="340518" y="604838"/>
                  </a:lnTo>
                  <a:lnTo>
                    <a:pt x="309562" y="785813"/>
                  </a:lnTo>
                  <a:lnTo>
                    <a:pt x="154781" y="804863"/>
                  </a:lnTo>
                  <a:lnTo>
                    <a:pt x="16906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8">
              <a:extLst>
                <a:ext uri="{FF2B5EF4-FFF2-40B4-BE49-F238E27FC236}">
                  <a16:creationId xmlns:a16="http://schemas.microsoft.com/office/drawing/2014/main" id="{A8F5C41A-6D1B-4C97-999A-43851C0C4F6C}"/>
                </a:ext>
              </a:extLst>
            </p:cNvPr>
            <p:cNvSpPr/>
            <p:nvPr/>
          </p:nvSpPr>
          <p:spPr>
            <a:xfrm>
              <a:off x="3070225" y="2714625"/>
              <a:ext cx="511175" cy="1522413"/>
            </a:xfrm>
            <a:custGeom>
              <a:avLst/>
              <a:gdLst>
                <a:gd name="connsiteX0" fmla="*/ 254794 w 511969"/>
                <a:gd name="connsiteY0" fmla="*/ 881063 h 1521619"/>
                <a:gd name="connsiteX1" fmla="*/ 216694 w 511969"/>
                <a:gd name="connsiteY1" fmla="*/ 483394 h 1521619"/>
                <a:gd name="connsiteX2" fmla="*/ 197644 w 511969"/>
                <a:gd name="connsiteY2" fmla="*/ 273844 h 1521619"/>
                <a:gd name="connsiteX3" fmla="*/ 192882 w 511969"/>
                <a:gd name="connsiteY3" fmla="*/ 235744 h 1521619"/>
                <a:gd name="connsiteX4" fmla="*/ 183357 w 511969"/>
                <a:gd name="connsiteY4" fmla="*/ 209550 h 1521619"/>
                <a:gd name="connsiteX5" fmla="*/ 173832 w 511969"/>
                <a:gd name="connsiteY5" fmla="*/ 188119 h 1521619"/>
                <a:gd name="connsiteX6" fmla="*/ 161925 w 511969"/>
                <a:gd name="connsiteY6" fmla="*/ 171450 h 1521619"/>
                <a:gd name="connsiteX7" fmla="*/ 138113 w 511969"/>
                <a:gd name="connsiteY7" fmla="*/ 152400 h 1521619"/>
                <a:gd name="connsiteX8" fmla="*/ 121444 w 511969"/>
                <a:gd name="connsiteY8" fmla="*/ 140494 h 1521619"/>
                <a:gd name="connsiteX9" fmla="*/ 97632 w 511969"/>
                <a:gd name="connsiteY9" fmla="*/ 126206 h 1521619"/>
                <a:gd name="connsiteX10" fmla="*/ 0 w 511969"/>
                <a:gd name="connsiteY10" fmla="*/ 95250 h 1521619"/>
                <a:gd name="connsiteX11" fmla="*/ 4763 w 511969"/>
                <a:gd name="connsiteY11" fmla="*/ 0 h 1521619"/>
                <a:gd name="connsiteX12" fmla="*/ 147638 w 511969"/>
                <a:gd name="connsiteY12" fmla="*/ 45244 h 1521619"/>
                <a:gd name="connsiteX13" fmla="*/ 333375 w 511969"/>
                <a:gd name="connsiteY13" fmla="*/ 88106 h 1521619"/>
                <a:gd name="connsiteX14" fmla="*/ 383382 w 511969"/>
                <a:gd name="connsiteY14" fmla="*/ 257175 h 1521619"/>
                <a:gd name="connsiteX15" fmla="*/ 426244 w 511969"/>
                <a:gd name="connsiteY15" fmla="*/ 621506 h 1521619"/>
                <a:gd name="connsiteX16" fmla="*/ 447675 w 511969"/>
                <a:gd name="connsiteY16" fmla="*/ 828675 h 1521619"/>
                <a:gd name="connsiteX17" fmla="*/ 497682 w 511969"/>
                <a:gd name="connsiteY17" fmla="*/ 1159669 h 1521619"/>
                <a:gd name="connsiteX18" fmla="*/ 511969 w 511969"/>
                <a:gd name="connsiteY18" fmla="*/ 1326356 h 1521619"/>
                <a:gd name="connsiteX19" fmla="*/ 511969 w 511969"/>
                <a:gd name="connsiteY19" fmla="*/ 1466850 h 1521619"/>
                <a:gd name="connsiteX20" fmla="*/ 502444 w 511969"/>
                <a:gd name="connsiteY20" fmla="*/ 1500188 h 1521619"/>
                <a:gd name="connsiteX21" fmla="*/ 490538 w 511969"/>
                <a:gd name="connsiteY21" fmla="*/ 1514475 h 1521619"/>
                <a:gd name="connsiteX22" fmla="*/ 478632 w 511969"/>
                <a:gd name="connsiteY22" fmla="*/ 1521619 h 1521619"/>
                <a:gd name="connsiteX23" fmla="*/ 464344 w 511969"/>
                <a:gd name="connsiteY23" fmla="*/ 1521619 h 1521619"/>
                <a:gd name="connsiteX24" fmla="*/ 433388 w 511969"/>
                <a:gd name="connsiteY24" fmla="*/ 1512094 h 1521619"/>
                <a:gd name="connsiteX25" fmla="*/ 404813 w 511969"/>
                <a:gd name="connsiteY25" fmla="*/ 1495425 h 1521619"/>
                <a:gd name="connsiteX26" fmla="*/ 373857 w 511969"/>
                <a:gd name="connsiteY26" fmla="*/ 1469231 h 1521619"/>
                <a:gd name="connsiteX27" fmla="*/ 350044 w 511969"/>
                <a:gd name="connsiteY27" fmla="*/ 1435894 h 1521619"/>
                <a:gd name="connsiteX28" fmla="*/ 323850 w 511969"/>
                <a:gd name="connsiteY28" fmla="*/ 1366838 h 1521619"/>
                <a:gd name="connsiteX29" fmla="*/ 304800 w 511969"/>
                <a:gd name="connsiteY29" fmla="*/ 1302544 h 1521619"/>
                <a:gd name="connsiteX30" fmla="*/ 290513 w 511969"/>
                <a:gd name="connsiteY30" fmla="*/ 1226344 h 1521619"/>
                <a:gd name="connsiteX31" fmla="*/ 285750 w 511969"/>
                <a:gd name="connsiteY31" fmla="*/ 1150144 h 1521619"/>
                <a:gd name="connsiteX32" fmla="*/ 254794 w 511969"/>
                <a:gd name="connsiteY32" fmla="*/ 881063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1969" h="1521619">
                  <a:moveTo>
                    <a:pt x="254794" y="881063"/>
                  </a:moveTo>
                  <a:lnTo>
                    <a:pt x="216694" y="483394"/>
                  </a:lnTo>
                  <a:lnTo>
                    <a:pt x="197644" y="273844"/>
                  </a:lnTo>
                  <a:lnTo>
                    <a:pt x="192882" y="235744"/>
                  </a:lnTo>
                  <a:lnTo>
                    <a:pt x="183357" y="209550"/>
                  </a:lnTo>
                  <a:lnTo>
                    <a:pt x="173832" y="188119"/>
                  </a:lnTo>
                  <a:lnTo>
                    <a:pt x="161925" y="171450"/>
                  </a:lnTo>
                  <a:lnTo>
                    <a:pt x="138113" y="152400"/>
                  </a:lnTo>
                  <a:lnTo>
                    <a:pt x="121444" y="140494"/>
                  </a:lnTo>
                  <a:lnTo>
                    <a:pt x="97632" y="126206"/>
                  </a:lnTo>
                  <a:lnTo>
                    <a:pt x="0" y="95250"/>
                  </a:lnTo>
                  <a:lnTo>
                    <a:pt x="4763" y="0"/>
                  </a:lnTo>
                  <a:lnTo>
                    <a:pt x="147638" y="45244"/>
                  </a:lnTo>
                  <a:lnTo>
                    <a:pt x="333375" y="88106"/>
                  </a:lnTo>
                  <a:lnTo>
                    <a:pt x="383382" y="257175"/>
                  </a:lnTo>
                  <a:lnTo>
                    <a:pt x="426244" y="621506"/>
                  </a:lnTo>
                  <a:lnTo>
                    <a:pt x="447675" y="828675"/>
                  </a:lnTo>
                  <a:lnTo>
                    <a:pt x="497682" y="1159669"/>
                  </a:lnTo>
                  <a:lnTo>
                    <a:pt x="511969" y="1326356"/>
                  </a:lnTo>
                  <a:lnTo>
                    <a:pt x="511969" y="1466850"/>
                  </a:lnTo>
                  <a:lnTo>
                    <a:pt x="502444" y="1500188"/>
                  </a:lnTo>
                  <a:lnTo>
                    <a:pt x="490538" y="1514475"/>
                  </a:lnTo>
                  <a:lnTo>
                    <a:pt x="478632" y="1521619"/>
                  </a:lnTo>
                  <a:lnTo>
                    <a:pt x="464344" y="1521619"/>
                  </a:lnTo>
                  <a:lnTo>
                    <a:pt x="433388" y="1512094"/>
                  </a:lnTo>
                  <a:lnTo>
                    <a:pt x="404813" y="1495425"/>
                  </a:lnTo>
                  <a:lnTo>
                    <a:pt x="373857" y="1469231"/>
                  </a:lnTo>
                  <a:lnTo>
                    <a:pt x="350044" y="1435894"/>
                  </a:lnTo>
                  <a:lnTo>
                    <a:pt x="323850" y="1366838"/>
                  </a:lnTo>
                  <a:lnTo>
                    <a:pt x="304800" y="1302544"/>
                  </a:lnTo>
                  <a:lnTo>
                    <a:pt x="290513" y="1226344"/>
                  </a:lnTo>
                  <a:lnTo>
                    <a:pt x="285750" y="1150144"/>
                  </a:lnTo>
                  <a:lnTo>
                    <a:pt x="254794" y="88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9">
              <a:extLst>
                <a:ext uri="{FF2B5EF4-FFF2-40B4-BE49-F238E27FC236}">
                  <a16:creationId xmlns:a16="http://schemas.microsoft.com/office/drawing/2014/main" id="{932E4D42-557A-482D-A505-50C0342E6C5E}"/>
                </a:ext>
              </a:extLst>
            </p:cNvPr>
            <p:cNvSpPr/>
            <p:nvPr/>
          </p:nvSpPr>
          <p:spPr>
            <a:xfrm>
              <a:off x="3327400" y="2608263"/>
              <a:ext cx="1568450" cy="1401762"/>
            </a:xfrm>
            <a:custGeom>
              <a:avLst/>
              <a:gdLst>
                <a:gd name="connsiteX0" fmla="*/ 666750 w 1569244"/>
                <a:gd name="connsiteY0" fmla="*/ 271462 h 1402556"/>
                <a:gd name="connsiteX1" fmla="*/ 66675 w 1569244"/>
                <a:gd name="connsiteY1" fmla="*/ 361950 h 1402556"/>
                <a:gd name="connsiteX2" fmla="*/ 0 w 1569244"/>
                <a:gd name="connsiteY2" fmla="*/ 197644 h 1402556"/>
                <a:gd name="connsiteX3" fmla="*/ 80963 w 1569244"/>
                <a:gd name="connsiteY3" fmla="*/ 192881 h 1402556"/>
                <a:gd name="connsiteX4" fmla="*/ 280988 w 1569244"/>
                <a:gd name="connsiteY4" fmla="*/ 173831 h 1402556"/>
                <a:gd name="connsiteX5" fmla="*/ 504825 w 1569244"/>
                <a:gd name="connsiteY5" fmla="*/ 152400 h 1402556"/>
                <a:gd name="connsiteX6" fmla="*/ 704850 w 1569244"/>
                <a:gd name="connsiteY6" fmla="*/ 126206 h 1402556"/>
                <a:gd name="connsiteX7" fmla="*/ 1102519 w 1569244"/>
                <a:gd name="connsiteY7" fmla="*/ 64294 h 1402556"/>
                <a:gd name="connsiteX8" fmla="*/ 1145382 w 1569244"/>
                <a:gd name="connsiteY8" fmla="*/ 47625 h 1402556"/>
                <a:gd name="connsiteX9" fmla="*/ 1207294 w 1569244"/>
                <a:gd name="connsiteY9" fmla="*/ 19050 h 1402556"/>
                <a:gd name="connsiteX10" fmla="*/ 1254919 w 1569244"/>
                <a:gd name="connsiteY10" fmla="*/ 0 h 1402556"/>
                <a:gd name="connsiteX11" fmla="*/ 1273969 w 1569244"/>
                <a:gd name="connsiteY11" fmla="*/ 0 h 1402556"/>
                <a:gd name="connsiteX12" fmla="*/ 1357313 w 1569244"/>
                <a:gd name="connsiteY12" fmla="*/ 50006 h 1402556"/>
                <a:gd name="connsiteX13" fmla="*/ 1490663 w 1569244"/>
                <a:gd name="connsiteY13" fmla="*/ 138112 h 1402556"/>
                <a:gd name="connsiteX14" fmla="*/ 1545432 w 1569244"/>
                <a:gd name="connsiteY14" fmla="*/ 178594 h 1402556"/>
                <a:gd name="connsiteX15" fmla="*/ 1564482 w 1569244"/>
                <a:gd name="connsiteY15" fmla="*/ 202406 h 1402556"/>
                <a:gd name="connsiteX16" fmla="*/ 1569244 w 1569244"/>
                <a:gd name="connsiteY16" fmla="*/ 214312 h 1402556"/>
                <a:gd name="connsiteX17" fmla="*/ 1566863 w 1569244"/>
                <a:gd name="connsiteY17" fmla="*/ 230981 h 1402556"/>
                <a:gd name="connsiteX18" fmla="*/ 1559719 w 1569244"/>
                <a:gd name="connsiteY18" fmla="*/ 252412 h 1402556"/>
                <a:gd name="connsiteX19" fmla="*/ 1538288 w 1569244"/>
                <a:gd name="connsiteY19" fmla="*/ 273844 h 1402556"/>
                <a:gd name="connsiteX20" fmla="*/ 1521619 w 1569244"/>
                <a:gd name="connsiteY20" fmla="*/ 297656 h 1402556"/>
                <a:gd name="connsiteX21" fmla="*/ 1504950 w 1569244"/>
                <a:gd name="connsiteY21" fmla="*/ 328612 h 1402556"/>
                <a:gd name="connsiteX22" fmla="*/ 1488282 w 1569244"/>
                <a:gd name="connsiteY22" fmla="*/ 366712 h 1402556"/>
                <a:gd name="connsiteX23" fmla="*/ 1471613 w 1569244"/>
                <a:gd name="connsiteY23" fmla="*/ 459581 h 1402556"/>
                <a:gd name="connsiteX24" fmla="*/ 1416844 w 1569244"/>
                <a:gd name="connsiteY24" fmla="*/ 792956 h 1402556"/>
                <a:gd name="connsiteX25" fmla="*/ 1350169 w 1569244"/>
                <a:gd name="connsiteY25" fmla="*/ 1202531 h 1402556"/>
                <a:gd name="connsiteX26" fmla="*/ 1326357 w 1569244"/>
                <a:gd name="connsiteY26" fmla="*/ 1335881 h 1402556"/>
                <a:gd name="connsiteX27" fmla="*/ 1302544 w 1569244"/>
                <a:gd name="connsiteY27" fmla="*/ 1366837 h 1402556"/>
                <a:gd name="connsiteX28" fmla="*/ 1266825 w 1569244"/>
                <a:gd name="connsiteY28" fmla="*/ 1395412 h 1402556"/>
                <a:gd name="connsiteX29" fmla="*/ 1247775 w 1569244"/>
                <a:gd name="connsiteY29" fmla="*/ 1402556 h 1402556"/>
                <a:gd name="connsiteX30" fmla="*/ 1216819 w 1569244"/>
                <a:gd name="connsiteY30" fmla="*/ 1400175 h 1402556"/>
                <a:gd name="connsiteX31" fmla="*/ 1188244 w 1569244"/>
                <a:gd name="connsiteY31" fmla="*/ 1385887 h 1402556"/>
                <a:gd name="connsiteX32" fmla="*/ 1162050 w 1569244"/>
                <a:gd name="connsiteY32" fmla="*/ 1359694 h 1402556"/>
                <a:gd name="connsiteX33" fmla="*/ 1128713 w 1569244"/>
                <a:gd name="connsiteY33" fmla="*/ 1319212 h 1402556"/>
                <a:gd name="connsiteX34" fmla="*/ 1154907 w 1569244"/>
                <a:gd name="connsiteY34" fmla="*/ 1150144 h 1402556"/>
                <a:gd name="connsiteX35" fmla="*/ 1193007 w 1569244"/>
                <a:gd name="connsiteY35" fmla="*/ 745331 h 1402556"/>
                <a:gd name="connsiteX36" fmla="*/ 1219200 w 1569244"/>
                <a:gd name="connsiteY36" fmla="*/ 566737 h 1402556"/>
                <a:gd name="connsiteX37" fmla="*/ 1235869 w 1569244"/>
                <a:gd name="connsiteY37" fmla="*/ 302419 h 1402556"/>
                <a:gd name="connsiteX38" fmla="*/ 1235869 w 1569244"/>
                <a:gd name="connsiteY38" fmla="*/ 250031 h 1402556"/>
                <a:gd name="connsiteX39" fmla="*/ 1231107 w 1569244"/>
                <a:gd name="connsiteY39" fmla="*/ 226219 h 1402556"/>
                <a:gd name="connsiteX40" fmla="*/ 1219200 w 1569244"/>
                <a:gd name="connsiteY40" fmla="*/ 211931 h 1402556"/>
                <a:gd name="connsiteX41" fmla="*/ 1195388 w 1569244"/>
                <a:gd name="connsiteY41" fmla="*/ 202406 h 1402556"/>
                <a:gd name="connsiteX42" fmla="*/ 1164432 w 1569244"/>
                <a:gd name="connsiteY42" fmla="*/ 197644 h 1402556"/>
                <a:gd name="connsiteX43" fmla="*/ 1121569 w 1569244"/>
                <a:gd name="connsiteY43" fmla="*/ 202406 h 1402556"/>
                <a:gd name="connsiteX44" fmla="*/ 666750 w 1569244"/>
                <a:gd name="connsiteY44" fmla="*/ 271462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69244" h="1402556">
                  <a:moveTo>
                    <a:pt x="666750" y="271462"/>
                  </a:moveTo>
                  <a:lnTo>
                    <a:pt x="66675" y="361950"/>
                  </a:lnTo>
                  <a:lnTo>
                    <a:pt x="0" y="197644"/>
                  </a:lnTo>
                  <a:lnTo>
                    <a:pt x="80963" y="192881"/>
                  </a:lnTo>
                  <a:lnTo>
                    <a:pt x="280988" y="173831"/>
                  </a:lnTo>
                  <a:lnTo>
                    <a:pt x="504825" y="152400"/>
                  </a:lnTo>
                  <a:lnTo>
                    <a:pt x="704850" y="126206"/>
                  </a:lnTo>
                  <a:lnTo>
                    <a:pt x="1102519" y="64294"/>
                  </a:lnTo>
                  <a:lnTo>
                    <a:pt x="1145382" y="47625"/>
                  </a:lnTo>
                  <a:lnTo>
                    <a:pt x="1207294" y="19050"/>
                  </a:lnTo>
                  <a:lnTo>
                    <a:pt x="1254919" y="0"/>
                  </a:lnTo>
                  <a:lnTo>
                    <a:pt x="1273969" y="0"/>
                  </a:lnTo>
                  <a:lnTo>
                    <a:pt x="1357313" y="50006"/>
                  </a:lnTo>
                  <a:lnTo>
                    <a:pt x="1490663" y="138112"/>
                  </a:lnTo>
                  <a:lnTo>
                    <a:pt x="1545432" y="178594"/>
                  </a:lnTo>
                  <a:lnTo>
                    <a:pt x="1564482" y="202406"/>
                  </a:lnTo>
                  <a:lnTo>
                    <a:pt x="1569244" y="214312"/>
                  </a:lnTo>
                  <a:lnTo>
                    <a:pt x="1566863" y="230981"/>
                  </a:lnTo>
                  <a:lnTo>
                    <a:pt x="1559719" y="252412"/>
                  </a:lnTo>
                  <a:lnTo>
                    <a:pt x="1538288" y="273844"/>
                  </a:lnTo>
                  <a:lnTo>
                    <a:pt x="1521619" y="297656"/>
                  </a:lnTo>
                  <a:lnTo>
                    <a:pt x="1504950" y="328612"/>
                  </a:lnTo>
                  <a:lnTo>
                    <a:pt x="1488282" y="366712"/>
                  </a:lnTo>
                  <a:lnTo>
                    <a:pt x="1471613" y="459581"/>
                  </a:lnTo>
                  <a:lnTo>
                    <a:pt x="1416844" y="792956"/>
                  </a:lnTo>
                  <a:lnTo>
                    <a:pt x="1350169" y="1202531"/>
                  </a:lnTo>
                  <a:lnTo>
                    <a:pt x="1326357" y="1335881"/>
                  </a:lnTo>
                  <a:lnTo>
                    <a:pt x="1302544" y="1366837"/>
                  </a:lnTo>
                  <a:lnTo>
                    <a:pt x="1266825" y="1395412"/>
                  </a:lnTo>
                  <a:lnTo>
                    <a:pt x="1247775" y="1402556"/>
                  </a:lnTo>
                  <a:lnTo>
                    <a:pt x="1216819" y="1400175"/>
                  </a:lnTo>
                  <a:lnTo>
                    <a:pt x="1188244" y="1385887"/>
                  </a:lnTo>
                  <a:lnTo>
                    <a:pt x="1162050" y="1359694"/>
                  </a:lnTo>
                  <a:lnTo>
                    <a:pt x="1128713" y="1319212"/>
                  </a:lnTo>
                  <a:lnTo>
                    <a:pt x="1154907" y="1150144"/>
                  </a:lnTo>
                  <a:lnTo>
                    <a:pt x="1193007" y="745331"/>
                  </a:lnTo>
                  <a:lnTo>
                    <a:pt x="1219200" y="566737"/>
                  </a:lnTo>
                  <a:lnTo>
                    <a:pt x="1235869" y="302419"/>
                  </a:lnTo>
                  <a:lnTo>
                    <a:pt x="1235869" y="250031"/>
                  </a:lnTo>
                  <a:lnTo>
                    <a:pt x="1231107" y="226219"/>
                  </a:lnTo>
                  <a:lnTo>
                    <a:pt x="1219200" y="211931"/>
                  </a:lnTo>
                  <a:lnTo>
                    <a:pt x="1195388" y="202406"/>
                  </a:lnTo>
                  <a:lnTo>
                    <a:pt x="1164432" y="197644"/>
                  </a:lnTo>
                  <a:lnTo>
                    <a:pt x="1121569" y="202406"/>
                  </a:lnTo>
                  <a:lnTo>
                    <a:pt x="666750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10">
              <a:extLst>
                <a:ext uri="{FF2B5EF4-FFF2-40B4-BE49-F238E27FC236}">
                  <a16:creationId xmlns:a16="http://schemas.microsoft.com/office/drawing/2014/main" id="{6AB3080E-426F-44BF-9D33-ED8BD7C666A2}"/>
                </a:ext>
              </a:extLst>
            </p:cNvPr>
            <p:cNvSpPr/>
            <p:nvPr/>
          </p:nvSpPr>
          <p:spPr>
            <a:xfrm>
              <a:off x="3438525" y="3173413"/>
              <a:ext cx="1146175" cy="379412"/>
            </a:xfrm>
            <a:custGeom>
              <a:avLst/>
              <a:gdLst>
                <a:gd name="connsiteX0" fmla="*/ 504825 w 1145381"/>
                <a:gd name="connsiteY0" fmla="*/ 283369 h 378619"/>
                <a:gd name="connsiteX1" fmla="*/ 4763 w 1145381"/>
                <a:gd name="connsiteY1" fmla="*/ 378619 h 378619"/>
                <a:gd name="connsiteX2" fmla="*/ 0 w 1145381"/>
                <a:gd name="connsiteY2" fmla="*/ 169069 h 378619"/>
                <a:gd name="connsiteX3" fmla="*/ 247650 w 1145381"/>
                <a:gd name="connsiteY3" fmla="*/ 166688 h 378619"/>
                <a:gd name="connsiteX4" fmla="*/ 566738 w 1145381"/>
                <a:gd name="connsiteY4" fmla="*/ 109538 h 378619"/>
                <a:gd name="connsiteX5" fmla="*/ 1145381 w 1145381"/>
                <a:gd name="connsiteY5" fmla="*/ 0 h 378619"/>
                <a:gd name="connsiteX6" fmla="*/ 1145381 w 1145381"/>
                <a:gd name="connsiteY6" fmla="*/ 154782 h 378619"/>
                <a:gd name="connsiteX7" fmla="*/ 504825 w 1145381"/>
                <a:gd name="connsiteY7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81" h="378619">
                  <a:moveTo>
                    <a:pt x="504825" y="283369"/>
                  </a:moveTo>
                  <a:lnTo>
                    <a:pt x="4763" y="378619"/>
                  </a:lnTo>
                  <a:lnTo>
                    <a:pt x="0" y="169069"/>
                  </a:lnTo>
                  <a:lnTo>
                    <a:pt x="247650" y="166688"/>
                  </a:lnTo>
                  <a:lnTo>
                    <a:pt x="566738" y="109538"/>
                  </a:lnTo>
                  <a:lnTo>
                    <a:pt x="1145381" y="0"/>
                  </a:lnTo>
                  <a:lnTo>
                    <a:pt x="1145381" y="154782"/>
                  </a:lnTo>
                  <a:lnTo>
                    <a:pt x="50482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11">
              <a:extLst>
                <a:ext uri="{FF2B5EF4-FFF2-40B4-BE49-F238E27FC236}">
                  <a16:creationId xmlns:a16="http://schemas.microsoft.com/office/drawing/2014/main" id="{1860B5F0-68AF-4C27-B275-0C29E7615449}"/>
                </a:ext>
              </a:extLst>
            </p:cNvPr>
            <p:cNvSpPr/>
            <p:nvPr/>
          </p:nvSpPr>
          <p:spPr>
            <a:xfrm>
              <a:off x="3513138" y="3752850"/>
              <a:ext cx="1014412" cy="287338"/>
            </a:xfrm>
            <a:custGeom>
              <a:avLst/>
              <a:gdLst>
                <a:gd name="connsiteX0" fmla="*/ 288131 w 1014412"/>
                <a:gd name="connsiteY0" fmla="*/ 259556 h 288131"/>
                <a:gd name="connsiteX1" fmla="*/ 9525 w 1014412"/>
                <a:gd name="connsiteY1" fmla="*/ 288131 h 288131"/>
                <a:gd name="connsiteX2" fmla="*/ 0 w 1014412"/>
                <a:gd name="connsiteY2" fmla="*/ 126206 h 288131"/>
                <a:gd name="connsiteX3" fmla="*/ 173831 w 1014412"/>
                <a:gd name="connsiteY3" fmla="*/ 121444 h 288131"/>
                <a:gd name="connsiteX4" fmla="*/ 252412 w 1014412"/>
                <a:gd name="connsiteY4" fmla="*/ 116681 h 288131"/>
                <a:gd name="connsiteX5" fmla="*/ 316706 w 1014412"/>
                <a:gd name="connsiteY5" fmla="*/ 109538 h 288131"/>
                <a:gd name="connsiteX6" fmla="*/ 407194 w 1014412"/>
                <a:gd name="connsiteY6" fmla="*/ 95250 h 288131"/>
                <a:gd name="connsiteX7" fmla="*/ 550069 w 1014412"/>
                <a:gd name="connsiteY7" fmla="*/ 76200 h 288131"/>
                <a:gd name="connsiteX8" fmla="*/ 742950 w 1014412"/>
                <a:gd name="connsiteY8" fmla="*/ 47625 h 288131"/>
                <a:gd name="connsiteX9" fmla="*/ 1014412 w 1014412"/>
                <a:gd name="connsiteY9" fmla="*/ 0 h 288131"/>
                <a:gd name="connsiteX10" fmla="*/ 992981 w 1014412"/>
                <a:gd name="connsiteY10" fmla="*/ 171450 h 288131"/>
                <a:gd name="connsiteX11" fmla="*/ 923925 w 1014412"/>
                <a:gd name="connsiteY11" fmla="*/ 176213 h 288131"/>
                <a:gd name="connsiteX12" fmla="*/ 847725 w 1014412"/>
                <a:gd name="connsiteY12" fmla="*/ 171450 h 288131"/>
                <a:gd name="connsiteX13" fmla="*/ 607219 w 1014412"/>
                <a:gd name="connsiteY13" fmla="*/ 195263 h 288131"/>
                <a:gd name="connsiteX14" fmla="*/ 288131 w 1014412"/>
                <a:gd name="connsiteY14" fmla="*/ 2595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4412" h="288131">
                  <a:moveTo>
                    <a:pt x="288131" y="259556"/>
                  </a:moveTo>
                  <a:lnTo>
                    <a:pt x="9525" y="288131"/>
                  </a:lnTo>
                  <a:lnTo>
                    <a:pt x="0" y="126206"/>
                  </a:lnTo>
                  <a:lnTo>
                    <a:pt x="173831" y="121444"/>
                  </a:lnTo>
                  <a:lnTo>
                    <a:pt x="252412" y="116681"/>
                  </a:lnTo>
                  <a:lnTo>
                    <a:pt x="316706" y="109538"/>
                  </a:lnTo>
                  <a:lnTo>
                    <a:pt x="407194" y="95250"/>
                  </a:lnTo>
                  <a:lnTo>
                    <a:pt x="550069" y="76200"/>
                  </a:lnTo>
                  <a:lnTo>
                    <a:pt x="742950" y="47625"/>
                  </a:lnTo>
                  <a:lnTo>
                    <a:pt x="1014412" y="0"/>
                  </a:lnTo>
                  <a:lnTo>
                    <a:pt x="992981" y="171450"/>
                  </a:lnTo>
                  <a:lnTo>
                    <a:pt x="923925" y="176213"/>
                  </a:lnTo>
                  <a:lnTo>
                    <a:pt x="847725" y="171450"/>
                  </a:lnTo>
                  <a:lnTo>
                    <a:pt x="607219" y="195263"/>
                  </a:lnTo>
                  <a:lnTo>
                    <a:pt x="28813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28">
              <a:extLst>
                <a:ext uri="{FF2B5EF4-FFF2-40B4-BE49-F238E27FC236}">
                  <a16:creationId xmlns:a16="http://schemas.microsoft.com/office/drawing/2014/main" id="{DD0A4ED9-B3DE-43B2-847D-3E6C7A84FFB8}"/>
                </a:ext>
              </a:extLst>
            </p:cNvPr>
            <p:cNvSpPr/>
            <p:nvPr/>
          </p:nvSpPr>
          <p:spPr>
            <a:xfrm rot="16200000">
              <a:off x="3051969" y="4687094"/>
              <a:ext cx="1866900" cy="309562"/>
            </a:xfrm>
            <a:custGeom>
              <a:avLst/>
              <a:gdLst>
                <a:gd name="connsiteX0" fmla="*/ 1250157 w 1866900"/>
                <a:gd name="connsiteY0" fmla="*/ 288132 h 309563"/>
                <a:gd name="connsiteX1" fmla="*/ 650082 w 1866900"/>
                <a:gd name="connsiteY1" fmla="*/ 290513 h 309563"/>
                <a:gd name="connsiteX2" fmla="*/ 583407 w 1866900"/>
                <a:gd name="connsiteY2" fmla="*/ 292894 h 309563"/>
                <a:gd name="connsiteX3" fmla="*/ 521494 w 1866900"/>
                <a:gd name="connsiteY3" fmla="*/ 297657 h 309563"/>
                <a:gd name="connsiteX4" fmla="*/ 428625 w 1866900"/>
                <a:gd name="connsiteY4" fmla="*/ 309563 h 309563"/>
                <a:gd name="connsiteX5" fmla="*/ 383382 w 1866900"/>
                <a:gd name="connsiteY5" fmla="*/ 304800 h 309563"/>
                <a:gd name="connsiteX6" fmla="*/ 307182 w 1866900"/>
                <a:gd name="connsiteY6" fmla="*/ 290513 h 309563"/>
                <a:gd name="connsiteX7" fmla="*/ 240507 w 1866900"/>
                <a:gd name="connsiteY7" fmla="*/ 273844 h 309563"/>
                <a:gd name="connsiteX8" fmla="*/ 180975 w 1866900"/>
                <a:gd name="connsiteY8" fmla="*/ 257175 h 309563"/>
                <a:gd name="connsiteX9" fmla="*/ 140494 w 1866900"/>
                <a:gd name="connsiteY9" fmla="*/ 238125 h 309563"/>
                <a:gd name="connsiteX10" fmla="*/ 90488 w 1866900"/>
                <a:gd name="connsiteY10" fmla="*/ 207169 h 309563"/>
                <a:gd name="connsiteX11" fmla="*/ 47625 w 1866900"/>
                <a:gd name="connsiteY11" fmla="*/ 166688 h 309563"/>
                <a:gd name="connsiteX12" fmla="*/ 16669 w 1866900"/>
                <a:gd name="connsiteY12" fmla="*/ 130969 h 309563"/>
                <a:gd name="connsiteX13" fmla="*/ 0 w 1866900"/>
                <a:gd name="connsiteY13" fmla="*/ 95250 h 309563"/>
                <a:gd name="connsiteX14" fmla="*/ 0 w 1866900"/>
                <a:gd name="connsiteY14" fmla="*/ 64294 h 309563"/>
                <a:gd name="connsiteX15" fmla="*/ 7144 w 1866900"/>
                <a:gd name="connsiteY15" fmla="*/ 50007 h 309563"/>
                <a:gd name="connsiteX16" fmla="*/ 23813 w 1866900"/>
                <a:gd name="connsiteY16" fmla="*/ 28575 h 309563"/>
                <a:gd name="connsiteX17" fmla="*/ 483394 w 1866900"/>
                <a:gd name="connsiteY17" fmla="*/ 64294 h 309563"/>
                <a:gd name="connsiteX18" fmla="*/ 814388 w 1866900"/>
                <a:gd name="connsiteY18" fmla="*/ 69057 h 309563"/>
                <a:gd name="connsiteX19" fmla="*/ 1293019 w 1866900"/>
                <a:gd name="connsiteY19" fmla="*/ 69057 h 309563"/>
                <a:gd name="connsiteX20" fmla="*/ 1652588 w 1866900"/>
                <a:gd name="connsiteY20" fmla="*/ 66675 h 309563"/>
                <a:gd name="connsiteX21" fmla="*/ 1690688 w 1866900"/>
                <a:gd name="connsiteY21" fmla="*/ 59532 h 309563"/>
                <a:gd name="connsiteX22" fmla="*/ 1721644 w 1866900"/>
                <a:gd name="connsiteY22" fmla="*/ 50007 h 309563"/>
                <a:gd name="connsiteX23" fmla="*/ 1804988 w 1866900"/>
                <a:gd name="connsiteY23" fmla="*/ 0 h 309563"/>
                <a:gd name="connsiteX24" fmla="*/ 1866900 w 1866900"/>
                <a:gd name="connsiteY24" fmla="*/ 283369 h 309563"/>
                <a:gd name="connsiteX25" fmla="*/ 1250157 w 1866900"/>
                <a:gd name="connsiteY25" fmla="*/ 2881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00" h="309563">
                  <a:moveTo>
                    <a:pt x="1250157" y="288132"/>
                  </a:moveTo>
                  <a:lnTo>
                    <a:pt x="650082" y="290513"/>
                  </a:lnTo>
                  <a:lnTo>
                    <a:pt x="583407" y="292894"/>
                  </a:lnTo>
                  <a:lnTo>
                    <a:pt x="521494" y="297657"/>
                  </a:lnTo>
                  <a:lnTo>
                    <a:pt x="428625" y="309563"/>
                  </a:lnTo>
                  <a:lnTo>
                    <a:pt x="383382" y="304800"/>
                  </a:lnTo>
                  <a:lnTo>
                    <a:pt x="307182" y="290513"/>
                  </a:lnTo>
                  <a:lnTo>
                    <a:pt x="240507" y="273844"/>
                  </a:lnTo>
                  <a:lnTo>
                    <a:pt x="180975" y="257175"/>
                  </a:lnTo>
                  <a:lnTo>
                    <a:pt x="140494" y="238125"/>
                  </a:lnTo>
                  <a:lnTo>
                    <a:pt x="90488" y="207169"/>
                  </a:lnTo>
                  <a:lnTo>
                    <a:pt x="47625" y="166688"/>
                  </a:lnTo>
                  <a:lnTo>
                    <a:pt x="16669" y="130969"/>
                  </a:lnTo>
                  <a:lnTo>
                    <a:pt x="0" y="95250"/>
                  </a:lnTo>
                  <a:lnTo>
                    <a:pt x="0" y="64294"/>
                  </a:lnTo>
                  <a:lnTo>
                    <a:pt x="7144" y="50007"/>
                  </a:lnTo>
                  <a:lnTo>
                    <a:pt x="23813" y="28575"/>
                  </a:lnTo>
                  <a:lnTo>
                    <a:pt x="483394" y="64294"/>
                  </a:lnTo>
                  <a:lnTo>
                    <a:pt x="814388" y="69057"/>
                  </a:lnTo>
                  <a:lnTo>
                    <a:pt x="1293019" y="69057"/>
                  </a:lnTo>
                  <a:lnTo>
                    <a:pt x="1652588" y="66675"/>
                  </a:lnTo>
                  <a:lnTo>
                    <a:pt x="1690688" y="59532"/>
                  </a:lnTo>
                  <a:lnTo>
                    <a:pt x="1721644" y="50007"/>
                  </a:lnTo>
                  <a:lnTo>
                    <a:pt x="1804988" y="0"/>
                  </a:lnTo>
                  <a:lnTo>
                    <a:pt x="1866900" y="283369"/>
                  </a:lnTo>
                  <a:lnTo>
                    <a:pt x="1250157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32">
              <a:extLst>
                <a:ext uri="{FF2B5EF4-FFF2-40B4-BE49-F238E27FC236}">
                  <a16:creationId xmlns:a16="http://schemas.microsoft.com/office/drawing/2014/main" id="{4C85F24F-3E38-4E48-96C5-D1E71E714A09}"/>
                </a:ext>
              </a:extLst>
            </p:cNvPr>
            <p:cNvSpPr/>
            <p:nvPr/>
          </p:nvSpPr>
          <p:spPr>
            <a:xfrm>
              <a:off x="3382963" y="5257800"/>
              <a:ext cx="546100" cy="500063"/>
            </a:xfrm>
            <a:custGeom>
              <a:avLst/>
              <a:gdLst>
                <a:gd name="connsiteX0" fmla="*/ 223838 w 545307"/>
                <a:gd name="connsiteY0" fmla="*/ 83344 h 500063"/>
                <a:gd name="connsiteX1" fmla="*/ 314325 w 545307"/>
                <a:gd name="connsiteY1" fmla="*/ 104775 h 500063"/>
                <a:gd name="connsiteX2" fmla="*/ 369094 w 545307"/>
                <a:gd name="connsiteY2" fmla="*/ 111919 h 500063"/>
                <a:gd name="connsiteX3" fmla="*/ 411957 w 545307"/>
                <a:gd name="connsiteY3" fmla="*/ 116681 h 500063"/>
                <a:gd name="connsiteX4" fmla="*/ 433388 w 545307"/>
                <a:gd name="connsiteY4" fmla="*/ 116681 h 500063"/>
                <a:gd name="connsiteX5" fmla="*/ 459582 w 545307"/>
                <a:gd name="connsiteY5" fmla="*/ 111919 h 500063"/>
                <a:gd name="connsiteX6" fmla="*/ 473869 w 545307"/>
                <a:gd name="connsiteY6" fmla="*/ 107156 h 500063"/>
                <a:gd name="connsiteX7" fmla="*/ 488157 w 545307"/>
                <a:gd name="connsiteY7" fmla="*/ 95250 h 500063"/>
                <a:gd name="connsiteX8" fmla="*/ 545307 w 545307"/>
                <a:gd name="connsiteY8" fmla="*/ 7144 h 500063"/>
                <a:gd name="connsiteX9" fmla="*/ 502444 w 545307"/>
                <a:gd name="connsiteY9" fmla="*/ 500063 h 500063"/>
                <a:gd name="connsiteX10" fmla="*/ 473869 w 545307"/>
                <a:gd name="connsiteY10" fmla="*/ 490538 h 500063"/>
                <a:gd name="connsiteX11" fmla="*/ 435769 w 545307"/>
                <a:gd name="connsiteY11" fmla="*/ 442913 h 500063"/>
                <a:gd name="connsiteX12" fmla="*/ 397669 w 545307"/>
                <a:gd name="connsiteY12" fmla="*/ 381000 h 500063"/>
                <a:gd name="connsiteX13" fmla="*/ 369094 w 545307"/>
                <a:gd name="connsiteY13" fmla="*/ 345281 h 500063"/>
                <a:gd name="connsiteX14" fmla="*/ 297657 w 545307"/>
                <a:gd name="connsiteY14" fmla="*/ 276225 h 500063"/>
                <a:gd name="connsiteX15" fmla="*/ 221457 w 545307"/>
                <a:gd name="connsiteY15" fmla="*/ 207169 h 500063"/>
                <a:gd name="connsiteX16" fmla="*/ 135732 w 545307"/>
                <a:gd name="connsiteY16" fmla="*/ 138113 h 500063"/>
                <a:gd name="connsiteX17" fmla="*/ 71438 w 545307"/>
                <a:gd name="connsiteY17" fmla="*/ 92869 h 500063"/>
                <a:gd name="connsiteX18" fmla="*/ 26194 w 545307"/>
                <a:gd name="connsiteY18" fmla="*/ 59531 h 500063"/>
                <a:gd name="connsiteX19" fmla="*/ 4763 w 545307"/>
                <a:gd name="connsiteY19" fmla="*/ 33338 h 500063"/>
                <a:gd name="connsiteX20" fmla="*/ 0 w 545307"/>
                <a:gd name="connsiteY20" fmla="*/ 16669 h 500063"/>
                <a:gd name="connsiteX21" fmla="*/ 4763 w 545307"/>
                <a:gd name="connsiteY21" fmla="*/ 2381 h 500063"/>
                <a:gd name="connsiteX22" fmla="*/ 16669 w 545307"/>
                <a:gd name="connsiteY22" fmla="*/ 0 h 500063"/>
                <a:gd name="connsiteX23" fmla="*/ 223838 w 545307"/>
                <a:gd name="connsiteY23" fmla="*/ 83344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5307" h="500063">
                  <a:moveTo>
                    <a:pt x="223838" y="83344"/>
                  </a:moveTo>
                  <a:lnTo>
                    <a:pt x="314325" y="104775"/>
                  </a:lnTo>
                  <a:lnTo>
                    <a:pt x="369094" y="111919"/>
                  </a:lnTo>
                  <a:lnTo>
                    <a:pt x="411957" y="116681"/>
                  </a:lnTo>
                  <a:lnTo>
                    <a:pt x="433388" y="116681"/>
                  </a:lnTo>
                  <a:lnTo>
                    <a:pt x="459582" y="111919"/>
                  </a:lnTo>
                  <a:lnTo>
                    <a:pt x="473869" y="107156"/>
                  </a:lnTo>
                  <a:lnTo>
                    <a:pt x="488157" y="95250"/>
                  </a:lnTo>
                  <a:lnTo>
                    <a:pt x="545307" y="7144"/>
                  </a:lnTo>
                  <a:lnTo>
                    <a:pt x="502444" y="500063"/>
                  </a:lnTo>
                  <a:lnTo>
                    <a:pt x="473869" y="490538"/>
                  </a:lnTo>
                  <a:lnTo>
                    <a:pt x="435769" y="442913"/>
                  </a:lnTo>
                  <a:lnTo>
                    <a:pt x="397669" y="381000"/>
                  </a:lnTo>
                  <a:lnTo>
                    <a:pt x="369094" y="345281"/>
                  </a:lnTo>
                  <a:lnTo>
                    <a:pt x="297657" y="276225"/>
                  </a:lnTo>
                  <a:lnTo>
                    <a:pt x="221457" y="207169"/>
                  </a:lnTo>
                  <a:lnTo>
                    <a:pt x="135732" y="138113"/>
                  </a:lnTo>
                  <a:lnTo>
                    <a:pt x="71438" y="92869"/>
                  </a:lnTo>
                  <a:lnTo>
                    <a:pt x="26194" y="59531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22383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18">
              <a:extLst>
                <a:ext uri="{FF2B5EF4-FFF2-40B4-BE49-F238E27FC236}">
                  <a16:creationId xmlns:a16="http://schemas.microsoft.com/office/drawing/2014/main" id="{E3DBB549-E884-4D5F-8D7A-719A077FC966}"/>
                </a:ext>
              </a:extLst>
            </p:cNvPr>
            <p:cNvSpPr/>
            <p:nvPr/>
          </p:nvSpPr>
          <p:spPr>
            <a:xfrm>
              <a:off x="4867275" y="1619250"/>
              <a:ext cx="2190750" cy="423863"/>
            </a:xfrm>
            <a:custGeom>
              <a:avLst/>
              <a:gdLst>
                <a:gd name="connsiteX0" fmla="*/ 1390650 w 2190750"/>
                <a:gd name="connsiteY0" fmla="*/ 273844 h 423863"/>
                <a:gd name="connsiteX1" fmla="*/ 1071563 w 2190750"/>
                <a:gd name="connsiteY1" fmla="*/ 314325 h 423863"/>
                <a:gd name="connsiteX2" fmla="*/ 935831 w 2190750"/>
                <a:gd name="connsiteY2" fmla="*/ 338138 h 423863"/>
                <a:gd name="connsiteX3" fmla="*/ 764381 w 2190750"/>
                <a:gd name="connsiteY3" fmla="*/ 359569 h 423863"/>
                <a:gd name="connsiteX4" fmla="*/ 664369 w 2190750"/>
                <a:gd name="connsiteY4" fmla="*/ 385763 h 423863"/>
                <a:gd name="connsiteX5" fmla="*/ 566738 w 2190750"/>
                <a:gd name="connsiteY5" fmla="*/ 407194 h 423863"/>
                <a:gd name="connsiteX6" fmla="*/ 461963 w 2190750"/>
                <a:gd name="connsiteY6" fmla="*/ 423863 h 423863"/>
                <a:gd name="connsiteX7" fmla="*/ 423863 w 2190750"/>
                <a:gd name="connsiteY7" fmla="*/ 416719 h 423863"/>
                <a:gd name="connsiteX8" fmla="*/ 364331 w 2190750"/>
                <a:gd name="connsiteY8" fmla="*/ 397669 h 423863"/>
                <a:gd name="connsiteX9" fmla="*/ 292894 w 2190750"/>
                <a:gd name="connsiteY9" fmla="*/ 364331 h 423863"/>
                <a:gd name="connsiteX10" fmla="*/ 214313 w 2190750"/>
                <a:gd name="connsiteY10" fmla="*/ 323850 h 423863"/>
                <a:gd name="connsiteX11" fmla="*/ 169069 w 2190750"/>
                <a:gd name="connsiteY11" fmla="*/ 292894 h 423863"/>
                <a:gd name="connsiteX12" fmla="*/ 116681 w 2190750"/>
                <a:gd name="connsiteY12" fmla="*/ 252413 h 423863"/>
                <a:gd name="connsiteX13" fmla="*/ 33338 w 2190750"/>
                <a:gd name="connsiteY13" fmla="*/ 185738 h 423863"/>
                <a:gd name="connsiteX14" fmla="*/ 9525 w 2190750"/>
                <a:gd name="connsiteY14" fmla="*/ 161925 h 423863"/>
                <a:gd name="connsiteX15" fmla="*/ 0 w 2190750"/>
                <a:gd name="connsiteY15" fmla="*/ 133350 h 423863"/>
                <a:gd name="connsiteX16" fmla="*/ 0 w 2190750"/>
                <a:gd name="connsiteY16" fmla="*/ 116681 h 423863"/>
                <a:gd name="connsiteX17" fmla="*/ 4763 w 2190750"/>
                <a:gd name="connsiteY17" fmla="*/ 104775 h 423863"/>
                <a:gd name="connsiteX18" fmla="*/ 19050 w 2190750"/>
                <a:gd name="connsiteY18" fmla="*/ 100013 h 423863"/>
                <a:gd name="connsiteX19" fmla="*/ 42863 w 2190750"/>
                <a:gd name="connsiteY19" fmla="*/ 107156 h 423863"/>
                <a:gd name="connsiteX20" fmla="*/ 80963 w 2190750"/>
                <a:gd name="connsiteY20" fmla="*/ 123825 h 423863"/>
                <a:gd name="connsiteX21" fmla="*/ 111919 w 2190750"/>
                <a:gd name="connsiteY21" fmla="*/ 140494 h 423863"/>
                <a:gd name="connsiteX22" fmla="*/ 152400 w 2190750"/>
                <a:gd name="connsiteY22" fmla="*/ 161925 h 423863"/>
                <a:gd name="connsiteX23" fmla="*/ 197644 w 2190750"/>
                <a:gd name="connsiteY23" fmla="*/ 176213 h 423863"/>
                <a:gd name="connsiteX24" fmla="*/ 242888 w 2190750"/>
                <a:gd name="connsiteY24" fmla="*/ 185738 h 423863"/>
                <a:gd name="connsiteX25" fmla="*/ 319088 w 2190750"/>
                <a:gd name="connsiteY25" fmla="*/ 197644 h 423863"/>
                <a:gd name="connsiteX26" fmla="*/ 390525 w 2190750"/>
                <a:gd name="connsiteY26" fmla="*/ 204788 h 423863"/>
                <a:gd name="connsiteX27" fmla="*/ 481013 w 2190750"/>
                <a:gd name="connsiteY27" fmla="*/ 202406 h 423863"/>
                <a:gd name="connsiteX28" fmla="*/ 659606 w 2190750"/>
                <a:gd name="connsiteY28" fmla="*/ 197644 h 423863"/>
                <a:gd name="connsiteX29" fmla="*/ 809625 w 2190750"/>
                <a:gd name="connsiteY29" fmla="*/ 188119 h 423863"/>
                <a:gd name="connsiteX30" fmla="*/ 928688 w 2190750"/>
                <a:gd name="connsiteY30" fmla="*/ 173831 h 423863"/>
                <a:gd name="connsiteX31" fmla="*/ 1040606 w 2190750"/>
                <a:gd name="connsiteY31" fmla="*/ 161925 h 423863"/>
                <a:gd name="connsiteX32" fmla="*/ 1207294 w 2190750"/>
                <a:gd name="connsiteY32" fmla="*/ 138113 h 423863"/>
                <a:gd name="connsiteX33" fmla="*/ 1335881 w 2190750"/>
                <a:gd name="connsiteY33" fmla="*/ 114300 h 423863"/>
                <a:gd name="connsiteX34" fmla="*/ 1554956 w 2190750"/>
                <a:gd name="connsiteY34" fmla="*/ 69056 h 423863"/>
                <a:gd name="connsiteX35" fmla="*/ 1683544 w 2190750"/>
                <a:gd name="connsiteY35" fmla="*/ 2381 h 423863"/>
                <a:gd name="connsiteX36" fmla="*/ 1702594 w 2190750"/>
                <a:gd name="connsiteY36" fmla="*/ 0 h 423863"/>
                <a:gd name="connsiteX37" fmla="*/ 1800225 w 2190750"/>
                <a:gd name="connsiteY37" fmla="*/ 7144 h 423863"/>
                <a:gd name="connsiteX38" fmla="*/ 1916906 w 2190750"/>
                <a:gd name="connsiteY38" fmla="*/ 28575 h 423863"/>
                <a:gd name="connsiteX39" fmla="*/ 2045494 w 2190750"/>
                <a:gd name="connsiteY39" fmla="*/ 61913 h 423863"/>
                <a:gd name="connsiteX40" fmla="*/ 2138363 w 2190750"/>
                <a:gd name="connsiteY40" fmla="*/ 95250 h 423863"/>
                <a:gd name="connsiteX41" fmla="*/ 2155031 w 2190750"/>
                <a:gd name="connsiteY41" fmla="*/ 114300 h 423863"/>
                <a:gd name="connsiteX42" fmla="*/ 2176463 w 2190750"/>
                <a:gd name="connsiteY42" fmla="*/ 140494 h 423863"/>
                <a:gd name="connsiteX43" fmla="*/ 2185988 w 2190750"/>
                <a:gd name="connsiteY43" fmla="*/ 154781 h 423863"/>
                <a:gd name="connsiteX44" fmla="*/ 2188369 w 2190750"/>
                <a:gd name="connsiteY44" fmla="*/ 176213 h 423863"/>
                <a:gd name="connsiteX45" fmla="*/ 2190750 w 2190750"/>
                <a:gd name="connsiteY45" fmla="*/ 202406 h 423863"/>
                <a:gd name="connsiteX46" fmla="*/ 2176463 w 2190750"/>
                <a:gd name="connsiteY46" fmla="*/ 223838 h 423863"/>
                <a:gd name="connsiteX47" fmla="*/ 2152650 w 2190750"/>
                <a:gd name="connsiteY47" fmla="*/ 240506 h 423863"/>
                <a:gd name="connsiteX48" fmla="*/ 2116931 w 2190750"/>
                <a:gd name="connsiteY48" fmla="*/ 245269 h 423863"/>
                <a:gd name="connsiteX49" fmla="*/ 2062163 w 2190750"/>
                <a:gd name="connsiteY49" fmla="*/ 245269 h 423863"/>
                <a:gd name="connsiteX50" fmla="*/ 1909763 w 2190750"/>
                <a:gd name="connsiteY50" fmla="*/ 245269 h 423863"/>
                <a:gd name="connsiteX51" fmla="*/ 1659731 w 2190750"/>
                <a:gd name="connsiteY51" fmla="*/ 247650 h 423863"/>
                <a:gd name="connsiteX52" fmla="*/ 1390650 w 2190750"/>
                <a:gd name="connsiteY52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90750" h="423863">
                  <a:moveTo>
                    <a:pt x="1390650" y="273844"/>
                  </a:moveTo>
                  <a:lnTo>
                    <a:pt x="1071563" y="314325"/>
                  </a:lnTo>
                  <a:lnTo>
                    <a:pt x="935831" y="338138"/>
                  </a:lnTo>
                  <a:lnTo>
                    <a:pt x="764381" y="359569"/>
                  </a:lnTo>
                  <a:lnTo>
                    <a:pt x="664369" y="385763"/>
                  </a:lnTo>
                  <a:lnTo>
                    <a:pt x="566738" y="407194"/>
                  </a:lnTo>
                  <a:lnTo>
                    <a:pt x="461963" y="423863"/>
                  </a:lnTo>
                  <a:lnTo>
                    <a:pt x="423863" y="416719"/>
                  </a:lnTo>
                  <a:lnTo>
                    <a:pt x="364331" y="397669"/>
                  </a:lnTo>
                  <a:lnTo>
                    <a:pt x="292894" y="364331"/>
                  </a:lnTo>
                  <a:lnTo>
                    <a:pt x="214313" y="323850"/>
                  </a:lnTo>
                  <a:lnTo>
                    <a:pt x="169069" y="292894"/>
                  </a:lnTo>
                  <a:lnTo>
                    <a:pt x="116681" y="252413"/>
                  </a:lnTo>
                  <a:lnTo>
                    <a:pt x="33338" y="185738"/>
                  </a:lnTo>
                  <a:lnTo>
                    <a:pt x="9525" y="161925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4763" y="104775"/>
                  </a:lnTo>
                  <a:lnTo>
                    <a:pt x="19050" y="100013"/>
                  </a:lnTo>
                  <a:lnTo>
                    <a:pt x="42863" y="107156"/>
                  </a:lnTo>
                  <a:lnTo>
                    <a:pt x="80963" y="123825"/>
                  </a:lnTo>
                  <a:lnTo>
                    <a:pt x="111919" y="140494"/>
                  </a:lnTo>
                  <a:lnTo>
                    <a:pt x="152400" y="161925"/>
                  </a:lnTo>
                  <a:lnTo>
                    <a:pt x="197644" y="176213"/>
                  </a:lnTo>
                  <a:lnTo>
                    <a:pt x="242888" y="185738"/>
                  </a:lnTo>
                  <a:lnTo>
                    <a:pt x="319088" y="197644"/>
                  </a:lnTo>
                  <a:lnTo>
                    <a:pt x="390525" y="204788"/>
                  </a:lnTo>
                  <a:lnTo>
                    <a:pt x="481013" y="202406"/>
                  </a:lnTo>
                  <a:lnTo>
                    <a:pt x="659606" y="197644"/>
                  </a:lnTo>
                  <a:lnTo>
                    <a:pt x="809625" y="188119"/>
                  </a:lnTo>
                  <a:lnTo>
                    <a:pt x="928688" y="173831"/>
                  </a:lnTo>
                  <a:lnTo>
                    <a:pt x="1040606" y="161925"/>
                  </a:lnTo>
                  <a:lnTo>
                    <a:pt x="1207294" y="138113"/>
                  </a:lnTo>
                  <a:lnTo>
                    <a:pt x="1335881" y="114300"/>
                  </a:lnTo>
                  <a:lnTo>
                    <a:pt x="1554956" y="69056"/>
                  </a:lnTo>
                  <a:lnTo>
                    <a:pt x="1683544" y="2381"/>
                  </a:lnTo>
                  <a:lnTo>
                    <a:pt x="1702594" y="0"/>
                  </a:lnTo>
                  <a:lnTo>
                    <a:pt x="1800225" y="7144"/>
                  </a:lnTo>
                  <a:lnTo>
                    <a:pt x="1916906" y="28575"/>
                  </a:lnTo>
                  <a:lnTo>
                    <a:pt x="2045494" y="61913"/>
                  </a:lnTo>
                  <a:lnTo>
                    <a:pt x="2138363" y="95250"/>
                  </a:lnTo>
                  <a:lnTo>
                    <a:pt x="2155031" y="114300"/>
                  </a:lnTo>
                  <a:lnTo>
                    <a:pt x="2176463" y="140494"/>
                  </a:lnTo>
                  <a:lnTo>
                    <a:pt x="2185988" y="154781"/>
                  </a:lnTo>
                  <a:lnTo>
                    <a:pt x="2188369" y="176213"/>
                  </a:lnTo>
                  <a:lnTo>
                    <a:pt x="2190750" y="202406"/>
                  </a:lnTo>
                  <a:lnTo>
                    <a:pt x="2176463" y="223838"/>
                  </a:lnTo>
                  <a:lnTo>
                    <a:pt x="2152650" y="240506"/>
                  </a:lnTo>
                  <a:lnTo>
                    <a:pt x="2116931" y="245269"/>
                  </a:lnTo>
                  <a:lnTo>
                    <a:pt x="2062163" y="245269"/>
                  </a:lnTo>
                  <a:lnTo>
                    <a:pt x="1909763" y="245269"/>
                  </a:lnTo>
                  <a:lnTo>
                    <a:pt x="1659731" y="247650"/>
                  </a:lnTo>
                  <a:lnTo>
                    <a:pt x="139065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19">
              <a:extLst>
                <a:ext uri="{FF2B5EF4-FFF2-40B4-BE49-F238E27FC236}">
                  <a16:creationId xmlns:a16="http://schemas.microsoft.com/office/drawing/2014/main" id="{EF2B58DF-4956-4C49-9063-3A89B611F093}"/>
                </a:ext>
              </a:extLst>
            </p:cNvPr>
            <p:cNvSpPr/>
            <p:nvPr/>
          </p:nvSpPr>
          <p:spPr>
            <a:xfrm>
              <a:off x="5599113" y="1916113"/>
              <a:ext cx="476250" cy="889000"/>
            </a:xfrm>
            <a:custGeom>
              <a:avLst/>
              <a:gdLst>
                <a:gd name="connsiteX0" fmla="*/ 121444 w 476250"/>
                <a:gd name="connsiteY0" fmla="*/ 535782 h 888207"/>
                <a:gd name="connsiteX1" fmla="*/ 166687 w 476250"/>
                <a:gd name="connsiteY1" fmla="*/ 314325 h 888207"/>
                <a:gd name="connsiteX2" fmla="*/ 173831 w 476250"/>
                <a:gd name="connsiteY2" fmla="*/ 280988 h 888207"/>
                <a:gd name="connsiteX3" fmla="*/ 176212 w 476250"/>
                <a:gd name="connsiteY3" fmla="*/ 257175 h 888207"/>
                <a:gd name="connsiteX4" fmla="*/ 176212 w 476250"/>
                <a:gd name="connsiteY4" fmla="*/ 238125 h 888207"/>
                <a:gd name="connsiteX5" fmla="*/ 166687 w 476250"/>
                <a:gd name="connsiteY5" fmla="*/ 207169 h 888207"/>
                <a:gd name="connsiteX6" fmla="*/ 154781 w 476250"/>
                <a:gd name="connsiteY6" fmla="*/ 176213 h 888207"/>
                <a:gd name="connsiteX7" fmla="*/ 135731 w 476250"/>
                <a:gd name="connsiteY7" fmla="*/ 147638 h 888207"/>
                <a:gd name="connsiteX8" fmla="*/ 114300 w 476250"/>
                <a:gd name="connsiteY8" fmla="*/ 123825 h 888207"/>
                <a:gd name="connsiteX9" fmla="*/ 0 w 476250"/>
                <a:gd name="connsiteY9" fmla="*/ 26194 h 888207"/>
                <a:gd name="connsiteX10" fmla="*/ 159544 w 476250"/>
                <a:gd name="connsiteY10" fmla="*/ 0 h 888207"/>
                <a:gd name="connsiteX11" fmla="*/ 302419 w 476250"/>
                <a:gd name="connsiteY11" fmla="*/ 92869 h 888207"/>
                <a:gd name="connsiteX12" fmla="*/ 371475 w 476250"/>
                <a:gd name="connsiteY12" fmla="*/ 133350 h 888207"/>
                <a:gd name="connsiteX13" fmla="*/ 404812 w 476250"/>
                <a:gd name="connsiteY13" fmla="*/ 157163 h 888207"/>
                <a:gd name="connsiteX14" fmla="*/ 433387 w 476250"/>
                <a:gd name="connsiteY14" fmla="*/ 176213 h 888207"/>
                <a:gd name="connsiteX15" fmla="*/ 457200 w 476250"/>
                <a:gd name="connsiteY15" fmla="*/ 204788 h 888207"/>
                <a:gd name="connsiteX16" fmla="*/ 469106 w 476250"/>
                <a:gd name="connsiteY16" fmla="*/ 223838 h 888207"/>
                <a:gd name="connsiteX17" fmla="*/ 476250 w 476250"/>
                <a:gd name="connsiteY17" fmla="*/ 252413 h 888207"/>
                <a:gd name="connsiteX18" fmla="*/ 476250 w 476250"/>
                <a:gd name="connsiteY18" fmla="*/ 276225 h 888207"/>
                <a:gd name="connsiteX19" fmla="*/ 464344 w 476250"/>
                <a:gd name="connsiteY19" fmla="*/ 309563 h 888207"/>
                <a:gd name="connsiteX20" fmla="*/ 438150 w 476250"/>
                <a:gd name="connsiteY20" fmla="*/ 342900 h 888207"/>
                <a:gd name="connsiteX21" fmla="*/ 409575 w 476250"/>
                <a:gd name="connsiteY21" fmla="*/ 357188 h 888207"/>
                <a:gd name="connsiteX22" fmla="*/ 123825 w 476250"/>
                <a:gd name="connsiteY22" fmla="*/ 883444 h 888207"/>
                <a:gd name="connsiteX23" fmla="*/ 45244 w 476250"/>
                <a:gd name="connsiteY23" fmla="*/ 888207 h 888207"/>
                <a:gd name="connsiteX24" fmla="*/ 121444 w 476250"/>
                <a:gd name="connsiteY24" fmla="*/ 535782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250" h="888207">
                  <a:moveTo>
                    <a:pt x="121444" y="535782"/>
                  </a:moveTo>
                  <a:lnTo>
                    <a:pt x="166687" y="314325"/>
                  </a:lnTo>
                  <a:lnTo>
                    <a:pt x="173831" y="280988"/>
                  </a:lnTo>
                  <a:lnTo>
                    <a:pt x="176212" y="257175"/>
                  </a:lnTo>
                  <a:lnTo>
                    <a:pt x="176212" y="238125"/>
                  </a:lnTo>
                  <a:lnTo>
                    <a:pt x="166687" y="207169"/>
                  </a:lnTo>
                  <a:lnTo>
                    <a:pt x="154781" y="176213"/>
                  </a:lnTo>
                  <a:lnTo>
                    <a:pt x="135731" y="147638"/>
                  </a:lnTo>
                  <a:lnTo>
                    <a:pt x="114300" y="123825"/>
                  </a:lnTo>
                  <a:lnTo>
                    <a:pt x="0" y="26194"/>
                  </a:lnTo>
                  <a:lnTo>
                    <a:pt x="159544" y="0"/>
                  </a:lnTo>
                  <a:lnTo>
                    <a:pt x="302419" y="92869"/>
                  </a:lnTo>
                  <a:lnTo>
                    <a:pt x="371475" y="133350"/>
                  </a:lnTo>
                  <a:lnTo>
                    <a:pt x="404812" y="157163"/>
                  </a:lnTo>
                  <a:lnTo>
                    <a:pt x="433387" y="176213"/>
                  </a:lnTo>
                  <a:lnTo>
                    <a:pt x="457200" y="204788"/>
                  </a:lnTo>
                  <a:lnTo>
                    <a:pt x="469106" y="223838"/>
                  </a:lnTo>
                  <a:lnTo>
                    <a:pt x="476250" y="252413"/>
                  </a:lnTo>
                  <a:lnTo>
                    <a:pt x="476250" y="276225"/>
                  </a:lnTo>
                  <a:lnTo>
                    <a:pt x="464344" y="309563"/>
                  </a:lnTo>
                  <a:lnTo>
                    <a:pt x="438150" y="342900"/>
                  </a:lnTo>
                  <a:lnTo>
                    <a:pt x="409575" y="357188"/>
                  </a:lnTo>
                  <a:lnTo>
                    <a:pt x="123825" y="883444"/>
                  </a:lnTo>
                  <a:lnTo>
                    <a:pt x="45244" y="888207"/>
                  </a:lnTo>
                  <a:lnTo>
                    <a:pt x="121444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29">
              <a:extLst>
                <a:ext uri="{FF2B5EF4-FFF2-40B4-BE49-F238E27FC236}">
                  <a16:creationId xmlns:a16="http://schemas.microsoft.com/office/drawing/2014/main" id="{E88E2978-D5E4-44DD-9EB2-E3749DF6B0DE}"/>
                </a:ext>
              </a:extLst>
            </p:cNvPr>
            <p:cNvSpPr/>
            <p:nvPr/>
          </p:nvSpPr>
          <p:spPr>
            <a:xfrm rot="16200000">
              <a:off x="4119563" y="3625850"/>
              <a:ext cx="2309812" cy="369888"/>
            </a:xfrm>
            <a:custGeom>
              <a:avLst/>
              <a:gdLst>
                <a:gd name="connsiteX0" fmla="*/ 1183482 w 2309813"/>
                <a:gd name="connsiteY0" fmla="*/ 369093 h 369093"/>
                <a:gd name="connsiteX1" fmla="*/ 221457 w 2309813"/>
                <a:gd name="connsiteY1" fmla="*/ 369093 h 369093"/>
                <a:gd name="connsiteX2" fmla="*/ 88107 w 2309813"/>
                <a:gd name="connsiteY2" fmla="*/ 369093 h 369093"/>
                <a:gd name="connsiteX3" fmla="*/ 50007 w 2309813"/>
                <a:gd name="connsiteY3" fmla="*/ 342900 h 369093"/>
                <a:gd name="connsiteX4" fmla="*/ 16669 w 2309813"/>
                <a:gd name="connsiteY4" fmla="*/ 311943 h 369093"/>
                <a:gd name="connsiteX5" fmla="*/ 2382 w 2309813"/>
                <a:gd name="connsiteY5" fmla="*/ 283368 h 369093"/>
                <a:gd name="connsiteX6" fmla="*/ 0 w 2309813"/>
                <a:gd name="connsiteY6" fmla="*/ 242887 h 369093"/>
                <a:gd name="connsiteX7" fmla="*/ 7144 w 2309813"/>
                <a:gd name="connsiteY7" fmla="*/ 219075 h 369093"/>
                <a:gd name="connsiteX8" fmla="*/ 28575 w 2309813"/>
                <a:gd name="connsiteY8" fmla="*/ 197643 h 369093"/>
                <a:gd name="connsiteX9" fmla="*/ 69057 w 2309813"/>
                <a:gd name="connsiteY9" fmla="*/ 171450 h 369093"/>
                <a:gd name="connsiteX10" fmla="*/ 119063 w 2309813"/>
                <a:gd name="connsiteY10" fmla="*/ 147637 h 369093"/>
                <a:gd name="connsiteX11" fmla="*/ 180975 w 2309813"/>
                <a:gd name="connsiteY11" fmla="*/ 123825 h 369093"/>
                <a:gd name="connsiteX12" fmla="*/ 242888 w 2309813"/>
                <a:gd name="connsiteY12" fmla="*/ 107156 h 369093"/>
                <a:gd name="connsiteX13" fmla="*/ 295275 w 2309813"/>
                <a:gd name="connsiteY13" fmla="*/ 102393 h 369093"/>
                <a:gd name="connsiteX14" fmla="*/ 361950 w 2309813"/>
                <a:gd name="connsiteY14" fmla="*/ 102393 h 369093"/>
                <a:gd name="connsiteX15" fmla="*/ 442913 w 2309813"/>
                <a:gd name="connsiteY15" fmla="*/ 109537 h 369093"/>
                <a:gd name="connsiteX16" fmla="*/ 695325 w 2309813"/>
                <a:gd name="connsiteY16" fmla="*/ 128587 h 369093"/>
                <a:gd name="connsiteX17" fmla="*/ 1140619 w 2309813"/>
                <a:gd name="connsiteY17" fmla="*/ 147637 h 369093"/>
                <a:gd name="connsiteX18" fmla="*/ 1650207 w 2309813"/>
                <a:gd name="connsiteY18" fmla="*/ 161925 h 369093"/>
                <a:gd name="connsiteX19" fmla="*/ 1969294 w 2309813"/>
                <a:gd name="connsiteY19" fmla="*/ 166687 h 369093"/>
                <a:gd name="connsiteX20" fmla="*/ 2007394 w 2309813"/>
                <a:gd name="connsiteY20" fmla="*/ 164306 h 369093"/>
                <a:gd name="connsiteX21" fmla="*/ 2040732 w 2309813"/>
                <a:gd name="connsiteY21" fmla="*/ 161925 h 369093"/>
                <a:gd name="connsiteX22" fmla="*/ 2066925 w 2309813"/>
                <a:gd name="connsiteY22" fmla="*/ 152400 h 369093"/>
                <a:gd name="connsiteX23" fmla="*/ 2119313 w 2309813"/>
                <a:gd name="connsiteY23" fmla="*/ 116681 h 369093"/>
                <a:gd name="connsiteX24" fmla="*/ 2193132 w 2309813"/>
                <a:gd name="connsiteY24" fmla="*/ 64293 h 369093"/>
                <a:gd name="connsiteX25" fmla="*/ 2250282 w 2309813"/>
                <a:gd name="connsiteY25" fmla="*/ 16668 h 369093"/>
                <a:gd name="connsiteX26" fmla="*/ 2278857 w 2309813"/>
                <a:gd name="connsiteY26" fmla="*/ 0 h 369093"/>
                <a:gd name="connsiteX27" fmla="*/ 2302669 w 2309813"/>
                <a:gd name="connsiteY27" fmla="*/ 0 h 369093"/>
                <a:gd name="connsiteX28" fmla="*/ 2309813 w 2309813"/>
                <a:gd name="connsiteY28" fmla="*/ 4762 h 369093"/>
                <a:gd name="connsiteX29" fmla="*/ 2309813 w 2309813"/>
                <a:gd name="connsiteY29" fmla="*/ 19050 h 369093"/>
                <a:gd name="connsiteX30" fmla="*/ 2290763 w 2309813"/>
                <a:gd name="connsiteY30" fmla="*/ 54768 h 369093"/>
                <a:gd name="connsiteX31" fmla="*/ 2269332 w 2309813"/>
                <a:gd name="connsiteY31" fmla="*/ 116681 h 369093"/>
                <a:gd name="connsiteX32" fmla="*/ 2245519 w 2309813"/>
                <a:gd name="connsiteY32" fmla="*/ 204787 h 369093"/>
                <a:gd name="connsiteX33" fmla="*/ 2226469 w 2309813"/>
                <a:gd name="connsiteY33" fmla="*/ 350043 h 369093"/>
                <a:gd name="connsiteX34" fmla="*/ 2031207 w 2309813"/>
                <a:gd name="connsiteY34" fmla="*/ 350043 h 369093"/>
                <a:gd name="connsiteX35" fmla="*/ 1590675 w 2309813"/>
                <a:gd name="connsiteY35" fmla="*/ 350043 h 369093"/>
                <a:gd name="connsiteX36" fmla="*/ 1419225 w 2309813"/>
                <a:gd name="connsiteY36" fmla="*/ 366712 h 369093"/>
                <a:gd name="connsiteX37" fmla="*/ 1183482 w 2309813"/>
                <a:gd name="connsiteY37" fmla="*/ 369093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3" h="369093">
                  <a:moveTo>
                    <a:pt x="1183482" y="369093"/>
                  </a:moveTo>
                  <a:lnTo>
                    <a:pt x="221457" y="369093"/>
                  </a:lnTo>
                  <a:lnTo>
                    <a:pt x="88107" y="369093"/>
                  </a:lnTo>
                  <a:lnTo>
                    <a:pt x="50007" y="342900"/>
                  </a:lnTo>
                  <a:lnTo>
                    <a:pt x="16669" y="311943"/>
                  </a:lnTo>
                  <a:lnTo>
                    <a:pt x="2382" y="283368"/>
                  </a:lnTo>
                  <a:lnTo>
                    <a:pt x="0" y="242887"/>
                  </a:lnTo>
                  <a:lnTo>
                    <a:pt x="7144" y="219075"/>
                  </a:lnTo>
                  <a:lnTo>
                    <a:pt x="28575" y="197643"/>
                  </a:lnTo>
                  <a:lnTo>
                    <a:pt x="69057" y="171450"/>
                  </a:lnTo>
                  <a:lnTo>
                    <a:pt x="119063" y="147637"/>
                  </a:lnTo>
                  <a:lnTo>
                    <a:pt x="180975" y="123825"/>
                  </a:lnTo>
                  <a:lnTo>
                    <a:pt x="242888" y="107156"/>
                  </a:lnTo>
                  <a:lnTo>
                    <a:pt x="295275" y="102393"/>
                  </a:lnTo>
                  <a:lnTo>
                    <a:pt x="361950" y="102393"/>
                  </a:lnTo>
                  <a:lnTo>
                    <a:pt x="442913" y="109537"/>
                  </a:lnTo>
                  <a:lnTo>
                    <a:pt x="695325" y="128587"/>
                  </a:lnTo>
                  <a:lnTo>
                    <a:pt x="1140619" y="147637"/>
                  </a:lnTo>
                  <a:lnTo>
                    <a:pt x="1650207" y="161925"/>
                  </a:lnTo>
                  <a:lnTo>
                    <a:pt x="1969294" y="166687"/>
                  </a:lnTo>
                  <a:lnTo>
                    <a:pt x="2007394" y="164306"/>
                  </a:lnTo>
                  <a:lnTo>
                    <a:pt x="2040732" y="161925"/>
                  </a:lnTo>
                  <a:lnTo>
                    <a:pt x="2066925" y="152400"/>
                  </a:lnTo>
                  <a:lnTo>
                    <a:pt x="2119313" y="116681"/>
                  </a:lnTo>
                  <a:lnTo>
                    <a:pt x="2193132" y="64293"/>
                  </a:lnTo>
                  <a:lnTo>
                    <a:pt x="2250282" y="16668"/>
                  </a:lnTo>
                  <a:lnTo>
                    <a:pt x="2278857" y="0"/>
                  </a:lnTo>
                  <a:lnTo>
                    <a:pt x="2302669" y="0"/>
                  </a:lnTo>
                  <a:lnTo>
                    <a:pt x="2309813" y="4762"/>
                  </a:lnTo>
                  <a:lnTo>
                    <a:pt x="2309813" y="19050"/>
                  </a:lnTo>
                  <a:lnTo>
                    <a:pt x="2290763" y="54768"/>
                  </a:lnTo>
                  <a:lnTo>
                    <a:pt x="2269332" y="116681"/>
                  </a:lnTo>
                  <a:lnTo>
                    <a:pt x="2245519" y="204787"/>
                  </a:lnTo>
                  <a:lnTo>
                    <a:pt x="2226469" y="350043"/>
                  </a:lnTo>
                  <a:lnTo>
                    <a:pt x="2031207" y="350043"/>
                  </a:lnTo>
                  <a:lnTo>
                    <a:pt x="1590675" y="350043"/>
                  </a:lnTo>
                  <a:lnTo>
                    <a:pt x="1419225" y="366712"/>
                  </a:lnTo>
                  <a:lnTo>
                    <a:pt x="1183482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30">
              <a:extLst>
                <a:ext uri="{FF2B5EF4-FFF2-40B4-BE49-F238E27FC236}">
                  <a16:creationId xmlns:a16="http://schemas.microsoft.com/office/drawing/2014/main" id="{D4BF3296-0405-4899-ADA0-C36198E0CEC0}"/>
                </a:ext>
              </a:extLst>
            </p:cNvPr>
            <p:cNvSpPr/>
            <p:nvPr/>
          </p:nvSpPr>
          <p:spPr>
            <a:xfrm rot="16200000">
              <a:off x="4957763" y="2914650"/>
              <a:ext cx="2376488" cy="1677987"/>
            </a:xfrm>
            <a:custGeom>
              <a:avLst/>
              <a:gdLst>
                <a:gd name="connsiteX0" fmla="*/ 959644 w 2376487"/>
                <a:gd name="connsiteY0" fmla="*/ 1578769 h 1678782"/>
                <a:gd name="connsiteX1" fmla="*/ 583406 w 2376487"/>
                <a:gd name="connsiteY1" fmla="*/ 1564482 h 1678782"/>
                <a:gd name="connsiteX2" fmla="*/ 359569 w 2376487"/>
                <a:gd name="connsiteY2" fmla="*/ 1552575 h 1678782"/>
                <a:gd name="connsiteX3" fmla="*/ 204787 w 2376487"/>
                <a:gd name="connsiteY3" fmla="*/ 1538288 h 1678782"/>
                <a:gd name="connsiteX4" fmla="*/ 114300 w 2376487"/>
                <a:gd name="connsiteY4" fmla="*/ 1524000 h 1678782"/>
                <a:gd name="connsiteX5" fmla="*/ 38100 w 2376487"/>
                <a:gd name="connsiteY5" fmla="*/ 1509713 h 1678782"/>
                <a:gd name="connsiteX6" fmla="*/ 11906 w 2376487"/>
                <a:gd name="connsiteY6" fmla="*/ 1497807 h 1678782"/>
                <a:gd name="connsiteX7" fmla="*/ 0 w 2376487"/>
                <a:gd name="connsiteY7" fmla="*/ 1469232 h 1678782"/>
                <a:gd name="connsiteX8" fmla="*/ 2381 w 2376487"/>
                <a:gd name="connsiteY8" fmla="*/ 1440657 h 1678782"/>
                <a:gd name="connsiteX9" fmla="*/ 11906 w 2376487"/>
                <a:gd name="connsiteY9" fmla="*/ 1409700 h 1678782"/>
                <a:gd name="connsiteX10" fmla="*/ 33337 w 2376487"/>
                <a:gd name="connsiteY10" fmla="*/ 1381125 h 1678782"/>
                <a:gd name="connsiteX11" fmla="*/ 61912 w 2376487"/>
                <a:gd name="connsiteY11" fmla="*/ 1357313 h 1678782"/>
                <a:gd name="connsiteX12" fmla="*/ 90487 w 2376487"/>
                <a:gd name="connsiteY12" fmla="*/ 1319213 h 1678782"/>
                <a:gd name="connsiteX13" fmla="*/ 109537 w 2376487"/>
                <a:gd name="connsiteY13" fmla="*/ 1300163 h 1678782"/>
                <a:gd name="connsiteX14" fmla="*/ 138112 w 2376487"/>
                <a:gd name="connsiteY14" fmla="*/ 1281113 h 1678782"/>
                <a:gd name="connsiteX15" fmla="*/ 195262 w 2376487"/>
                <a:gd name="connsiteY15" fmla="*/ 1257300 h 1678782"/>
                <a:gd name="connsiteX16" fmla="*/ 326231 w 2376487"/>
                <a:gd name="connsiteY16" fmla="*/ 1316832 h 1678782"/>
                <a:gd name="connsiteX17" fmla="*/ 390525 w 2376487"/>
                <a:gd name="connsiteY17" fmla="*/ 1323975 h 1678782"/>
                <a:gd name="connsiteX18" fmla="*/ 485775 w 2376487"/>
                <a:gd name="connsiteY18" fmla="*/ 1331119 h 1678782"/>
                <a:gd name="connsiteX19" fmla="*/ 842962 w 2376487"/>
                <a:gd name="connsiteY19" fmla="*/ 1338263 h 1678782"/>
                <a:gd name="connsiteX20" fmla="*/ 1012031 w 2376487"/>
                <a:gd name="connsiteY20" fmla="*/ 1338263 h 1678782"/>
                <a:gd name="connsiteX21" fmla="*/ 1531144 w 2376487"/>
                <a:gd name="connsiteY21" fmla="*/ 1335882 h 1678782"/>
                <a:gd name="connsiteX22" fmla="*/ 1712119 w 2376487"/>
                <a:gd name="connsiteY22" fmla="*/ 1338263 h 1678782"/>
                <a:gd name="connsiteX23" fmla="*/ 1981200 w 2376487"/>
                <a:gd name="connsiteY23" fmla="*/ 1338263 h 1678782"/>
                <a:gd name="connsiteX24" fmla="*/ 2095500 w 2376487"/>
                <a:gd name="connsiteY24" fmla="*/ 1335882 h 1678782"/>
                <a:gd name="connsiteX25" fmla="*/ 2119312 w 2376487"/>
                <a:gd name="connsiteY25" fmla="*/ 1333500 h 1678782"/>
                <a:gd name="connsiteX26" fmla="*/ 2140744 w 2376487"/>
                <a:gd name="connsiteY26" fmla="*/ 1323975 h 1678782"/>
                <a:gd name="connsiteX27" fmla="*/ 2162175 w 2376487"/>
                <a:gd name="connsiteY27" fmla="*/ 1309688 h 1678782"/>
                <a:gd name="connsiteX28" fmla="*/ 2176462 w 2376487"/>
                <a:gd name="connsiteY28" fmla="*/ 1278732 h 1678782"/>
                <a:gd name="connsiteX29" fmla="*/ 2183606 w 2376487"/>
                <a:gd name="connsiteY29" fmla="*/ 1245394 h 1678782"/>
                <a:gd name="connsiteX30" fmla="*/ 2157412 w 2376487"/>
                <a:gd name="connsiteY30" fmla="*/ 1073944 h 1678782"/>
                <a:gd name="connsiteX31" fmla="*/ 2100262 w 2376487"/>
                <a:gd name="connsiteY31" fmla="*/ 669132 h 1678782"/>
                <a:gd name="connsiteX32" fmla="*/ 2050256 w 2376487"/>
                <a:gd name="connsiteY32" fmla="*/ 314325 h 1678782"/>
                <a:gd name="connsiteX33" fmla="*/ 2019300 w 2376487"/>
                <a:gd name="connsiteY33" fmla="*/ 80963 h 1678782"/>
                <a:gd name="connsiteX34" fmla="*/ 2193131 w 2376487"/>
                <a:gd name="connsiteY34" fmla="*/ 0 h 1678782"/>
                <a:gd name="connsiteX35" fmla="*/ 2200275 w 2376487"/>
                <a:gd name="connsiteY35" fmla="*/ 130969 h 1678782"/>
                <a:gd name="connsiteX36" fmla="*/ 2202656 w 2376487"/>
                <a:gd name="connsiteY36" fmla="*/ 359569 h 1678782"/>
                <a:gd name="connsiteX37" fmla="*/ 2228850 w 2376487"/>
                <a:gd name="connsiteY37" fmla="*/ 464344 h 1678782"/>
                <a:gd name="connsiteX38" fmla="*/ 2245519 w 2376487"/>
                <a:gd name="connsiteY38" fmla="*/ 640557 h 1678782"/>
                <a:gd name="connsiteX39" fmla="*/ 2281237 w 2376487"/>
                <a:gd name="connsiteY39" fmla="*/ 876300 h 1678782"/>
                <a:gd name="connsiteX40" fmla="*/ 2316956 w 2376487"/>
                <a:gd name="connsiteY40" fmla="*/ 1183482 h 1678782"/>
                <a:gd name="connsiteX41" fmla="*/ 2376487 w 2376487"/>
                <a:gd name="connsiteY41" fmla="*/ 1364457 h 1678782"/>
                <a:gd name="connsiteX42" fmla="*/ 2374106 w 2376487"/>
                <a:gd name="connsiteY42" fmla="*/ 1393032 h 1678782"/>
                <a:gd name="connsiteX43" fmla="*/ 2326481 w 2376487"/>
                <a:gd name="connsiteY43" fmla="*/ 1466850 h 1678782"/>
                <a:gd name="connsiteX44" fmla="*/ 2171700 w 2376487"/>
                <a:gd name="connsiteY44" fmla="*/ 1662113 h 1678782"/>
                <a:gd name="connsiteX45" fmla="*/ 2150269 w 2376487"/>
                <a:gd name="connsiteY45" fmla="*/ 1676400 h 1678782"/>
                <a:gd name="connsiteX46" fmla="*/ 2128837 w 2376487"/>
                <a:gd name="connsiteY46" fmla="*/ 1678782 h 1678782"/>
                <a:gd name="connsiteX47" fmla="*/ 2109787 w 2376487"/>
                <a:gd name="connsiteY47" fmla="*/ 1669257 h 1678782"/>
                <a:gd name="connsiteX48" fmla="*/ 2081212 w 2376487"/>
                <a:gd name="connsiteY48" fmla="*/ 1638300 h 1678782"/>
                <a:gd name="connsiteX49" fmla="*/ 2047875 w 2376487"/>
                <a:gd name="connsiteY49" fmla="*/ 1619250 h 1678782"/>
                <a:gd name="connsiteX50" fmla="*/ 2002631 w 2376487"/>
                <a:gd name="connsiteY50" fmla="*/ 1604963 h 1678782"/>
                <a:gd name="connsiteX51" fmla="*/ 1912144 w 2376487"/>
                <a:gd name="connsiteY51" fmla="*/ 1600200 h 1678782"/>
                <a:gd name="connsiteX52" fmla="*/ 959644 w 2376487"/>
                <a:gd name="connsiteY52" fmla="*/ 1578769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6487" h="1678782">
                  <a:moveTo>
                    <a:pt x="959644" y="1578769"/>
                  </a:moveTo>
                  <a:lnTo>
                    <a:pt x="583406" y="1564482"/>
                  </a:lnTo>
                  <a:lnTo>
                    <a:pt x="359569" y="1552575"/>
                  </a:lnTo>
                  <a:lnTo>
                    <a:pt x="204787" y="1538288"/>
                  </a:lnTo>
                  <a:lnTo>
                    <a:pt x="114300" y="1524000"/>
                  </a:lnTo>
                  <a:lnTo>
                    <a:pt x="38100" y="1509713"/>
                  </a:lnTo>
                  <a:lnTo>
                    <a:pt x="11906" y="1497807"/>
                  </a:lnTo>
                  <a:lnTo>
                    <a:pt x="0" y="1469232"/>
                  </a:lnTo>
                  <a:lnTo>
                    <a:pt x="2381" y="1440657"/>
                  </a:lnTo>
                  <a:lnTo>
                    <a:pt x="11906" y="1409700"/>
                  </a:lnTo>
                  <a:lnTo>
                    <a:pt x="33337" y="1381125"/>
                  </a:lnTo>
                  <a:lnTo>
                    <a:pt x="61912" y="1357313"/>
                  </a:lnTo>
                  <a:lnTo>
                    <a:pt x="90487" y="1319213"/>
                  </a:lnTo>
                  <a:lnTo>
                    <a:pt x="109537" y="1300163"/>
                  </a:lnTo>
                  <a:lnTo>
                    <a:pt x="138112" y="1281113"/>
                  </a:lnTo>
                  <a:lnTo>
                    <a:pt x="195262" y="1257300"/>
                  </a:lnTo>
                  <a:lnTo>
                    <a:pt x="326231" y="1316832"/>
                  </a:lnTo>
                  <a:lnTo>
                    <a:pt x="390525" y="1323975"/>
                  </a:lnTo>
                  <a:lnTo>
                    <a:pt x="485775" y="1331119"/>
                  </a:lnTo>
                  <a:lnTo>
                    <a:pt x="842962" y="1338263"/>
                  </a:lnTo>
                  <a:lnTo>
                    <a:pt x="1012031" y="1338263"/>
                  </a:lnTo>
                  <a:lnTo>
                    <a:pt x="1531144" y="1335882"/>
                  </a:lnTo>
                  <a:lnTo>
                    <a:pt x="1712119" y="1338263"/>
                  </a:lnTo>
                  <a:lnTo>
                    <a:pt x="1981200" y="1338263"/>
                  </a:lnTo>
                  <a:lnTo>
                    <a:pt x="2095500" y="1335882"/>
                  </a:lnTo>
                  <a:lnTo>
                    <a:pt x="2119312" y="1333500"/>
                  </a:lnTo>
                  <a:lnTo>
                    <a:pt x="2140744" y="1323975"/>
                  </a:lnTo>
                  <a:lnTo>
                    <a:pt x="2162175" y="1309688"/>
                  </a:lnTo>
                  <a:lnTo>
                    <a:pt x="2176462" y="1278732"/>
                  </a:lnTo>
                  <a:lnTo>
                    <a:pt x="2183606" y="1245394"/>
                  </a:lnTo>
                  <a:lnTo>
                    <a:pt x="2157412" y="1073944"/>
                  </a:lnTo>
                  <a:lnTo>
                    <a:pt x="2100262" y="669132"/>
                  </a:lnTo>
                  <a:lnTo>
                    <a:pt x="2050256" y="314325"/>
                  </a:lnTo>
                  <a:lnTo>
                    <a:pt x="2019300" y="80963"/>
                  </a:lnTo>
                  <a:lnTo>
                    <a:pt x="2193131" y="0"/>
                  </a:lnTo>
                  <a:lnTo>
                    <a:pt x="2200275" y="130969"/>
                  </a:lnTo>
                  <a:cubicBezTo>
                    <a:pt x="2201069" y="207169"/>
                    <a:pt x="2201862" y="283369"/>
                    <a:pt x="2202656" y="359569"/>
                  </a:cubicBezTo>
                  <a:lnTo>
                    <a:pt x="2228850" y="464344"/>
                  </a:lnTo>
                  <a:lnTo>
                    <a:pt x="2245519" y="640557"/>
                  </a:lnTo>
                  <a:lnTo>
                    <a:pt x="2281237" y="876300"/>
                  </a:lnTo>
                  <a:lnTo>
                    <a:pt x="2316956" y="1183482"/>
                  </a:lnTo>
                  <a:lnTo>
                    <a:pt x="2376487" y="1364457"/>
                  </a:lnTo>
                  <a:lnTo>
                    <a:pt x="2374106" y="1393032"/>
                  </a:lnTo>
                  <a:lnTo>
                    <a:pt x="2326481" y="1466850"/>
                  </a:lnTo>
                  <a:lnTo>
                    <a:pt x="2171700" y="1662113"/>
                  </a:lnTo>
                  <a:lnTo>
                    <a:pt x="2150269" y="1676400"/>
                  </a:lnTo>
                  <a:lnTo>
                    <a:pt x="2128837" y="1678782"/>
                  </a:lnTo>
                  <a:lnTo>
                    <a:pt x="2109787" y="1669257"/>
                  </a:lnTo>
                  <a:lnTo>
                    <a:pt x="2081212" y="1638300"/>
                  </a:lnTo>
                  <a:lnTo>
                    <a:pt x="2047875" y="1619250"/>
                  </a:lnTo>
                  <a:lnTo>
                    <a:pt x="2002631" y="1604963"/>
                  </a:lnTo>
                  <a:lnTo>
                    <a:pt x="1912144" y="1600200"/>
                  </a:lnTo>
                  <a:lnTo>
                    <a:pt x="959644" y="1578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21">
              <a:extLst>
                <a:ext uri="{FF2B5EF4-FFF2-40B4-BE49-F238E27FC236}">
                  <a16:creationId xmlns:a16="http://schemas.microsoft.com/office/drawing/2014/main" id="{66CB3D25-CF06-4B61-9B2E-E3B459BFD849}"/>
                </a:ext>
              </a:extLst>
            </p:cNvPr>
            <p:cNvSpPr/>
            <p:nvPr/>
          </p:nvSpPr>
          <p:spPr>
            <a:xfrm>
              <a:off x="5375275" y="3214688"/>
              <a:ext cx="1330325" cy="338137"/>
            </a:xfrm>
            <a:custGeom>
              <a:avLst/>
              <a:gdLst>
                <a:gd name="connsiteX0" fmla="*/ 428625 w 1331119"/>
                <a:gd name="connsiteY0" fmla="*/ 285750 h 338137"/>
                <a:gd name="connsiteX1" fmla="*/ 16669 w 1331119"/>
                <a:gd name="connsiteY1" fmla="*/ 338137 h 338137"/>
                <a:gd name="connsiteX2" fmla="*/ 0 w 1331119"/>
                <a:gd name="connsiteY2" fmla="*/ 152400 h 338137"/>
                <a:gd name="connsiteX3" fmla="*/ 309563 w 1331119"/>
                <a:gd name="connsiteY3" fmla="*/ 119062 h 338137"/>
                <a:gd name="connsiteX4" fmla="*/ 661988 w 1331119"/>
                <a:gd name="connsiteY4" fmla="*/ 80962 h 338137"/>
                <a:gd name="connsiteX5" fmla="*/ 952500 w 1331119"/>
                <a:gd name="connsiteY5" fmla="*/ 47625 h 338137"/>
                <a:gd name="connsiteX6" fmla="*/ 1331119 w 1331119"/>
                <a:gd name="connsiteY6" fmla="*/ 0 h 338137"/>
                <a:gd name="connsiteX7" fmla="*/ 1323975 w 1331119"/>
                <a:gd name="connsiteY7" fmla="*/ 188118 h 338137"/>
                <a:gd name="connsiteX8" fmla="*/ 1014413 w 1331119"/>
                <a:gd name="connsiteY8" fmla="*/ 221456 h 338137"/>
                <a:gd name="connsiteX9" fmla="*/ 428625 w 1331119"/>
                <a:gd name="connsiteY9" fmla="*/ 28575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119" h="338137">
                  <a:moveTo>
                    <a:pt x="428625" y="285750"/>
                  </a:moveTo>
                  <a:lnTo>
                    <a:pt x="16669" y="338137"/>
                  </a:lnTo>
                  <a:lnTo>
                    <a:pt x="0" y="152400"/>
                  </a:lnTo>
                  <a:lnTo>
                    <a:pt x="309563" y="119062"/>
                  </a:lnTo>
                  <a:lnTo>
                    <a:pt x="661988" y="80962"/>
                  </a:lnTo>
                  <a:lnTo>
                    <a:pt x="952500" y="47625"/>
                  </a:lnTo>
                  <a:lnTo>
                    <a:pt x="1331119" y="0"/>
                  </a:lnTo>
                  <a:lnTo>
                    <a:pt x="1323975" y="188118"/>
                  </a:lnTo>
                  <a:lnTo>
                    <a:pt x="1014413" y="221456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BB1DBF2E-E67F-4C97-B8BF-44ECC00E5483}"/>
                </a:ext>
              </a:extLst>
            </p:cNvPr>
            <p:cNvSpPr/>
            <p:nvPr/>
          </p:nvSpPr>
          <p:spPr>
            <a:xfrm>
              <a:off x="5386388" y="3913188"/>
              <a:ext cx="1319212" cy="279400"/>
            </a:xfrm>
            <a:custGeom>
              <a:avLst/>
              <a:gdLst>
                <a:gd name="connsiteX0" fmla="*/ 440531 w 1319212"/>
                <a:gd name="connsiteY0" fmla="*/ 252412 h 280987"/>
                <a:gd name="connsiteX1" fmla="*/ 0 w 1319212"/>
                <a:gd name="connsiteY1" fmla="*/ 280987 h 280987"/>
                <a:gd name="connsiteX2" fmla="*/ 0 w 1319212"/>
                <a:gd name="connsiteY2" fmla="*/ 104775 h 280987"/>
                <a:gd name="connsiteX3" fmla="*/ 345281 w 1319212"/>
                <a:gd name="connsiteY3" fmla="*/ 76200 h 280987"/>
                <a:gd name="connsiteX4" fmla="*/ 740568 w 1319212"/>
                <a:gd name="connsiteY4" fmla="*/ 45244 h 280987"/>
                <a:gd name="connsiteX5" fmla="*/ 1314450 w 1319212"/>
                <a:gd name="connsiteY5" fmla="*/ 0 h 280987"/>
                <a:gd name="connsiteX6" fmla="*/ 1319212 w 1319212"/>
                <a:gd name="connsiteY6" fmla="*/ 185737 h 280987"/>
                <a:gd name="connsiteX7" fmla="*/ 440531 w 1319212"/>
                <a:gd name="connsiteY7" fmla="*/ 25241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212" h="280987">
                  <a:moveTo>
                    <a:pt x="440531" y="252412"/>
                  </a:moveTo>
                  <a:lnTo>
                    <a:pt x="0" y="280987"/>
                  </a:lnTo>
                  <a:lnTo>
                    <a:pt x="0" y="104775"/>
                  </a:lnTo>
                  <a:lnTo>
                    <a:pt x="345281" y="76200"/>
                  </a:lnTo>
                  <a:lnTo>
                    <a:pt x="740568" y="45244"/>
                  </a:lnTo>
                  <a:lnTo>
                    <a:pt x="1314450" y="0"/>
                  </a:lnTo>
                  <a:lnTo>
                    <a:pt x="1319212" y="185737"/>
                  </a:lnTo>
                  <a:lnTo>
                    <a:pt x="440531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23">
              <a:extLst>
                <a:ext uri="{FF2B5EF4-FFF2-40B4-BE49-F238E27FC236}">
                  <a16:creationId xmlns:a16="http://schemas.microsoft.com/office/drawing/2014/main" id="{B4BC7641-C1ED-41BA-B120-456AE7220E59}"/>
                </a:ext>
              </a:extLst>
            </p:cNvPr>
            <p:cNvSpPr/>
            <p:nvPr/>
          </p:nvSpPr>
          <p:spPr>
            <a:xfrm>
              <a:off x="5357813" y="4602163"/>
              <a:ext cx="1327150" cy="292100"/>
            </a:xfrm>
            <a:custGeom>
              <a:avLst/>
              <a:gdLst>
                <a:gd name="connsiteX0" fmla="*/ 576262 w 1326356"/>
                <a:gd name="connsiteY0" fmla="*/ 221457 h 290513"/>
                <a:gd name="connsiteX1" fmla="*/ 0 w 1326356"/>
                <a:gd name="connsiteY1" fmla="*/ 290513 h 290513"/>
                <a:gd name="connsiteX2" fmla="*/ 0 w 1326356"/>
                <a:gd name="connsiteY2" fmla="*/ 130969 h 290513"/>
                <a:gd name="connsiteX3" fmla="*/ 392906 w 1326356"/>
                <a:gd name="connsiteY3" fmla="*/ 97632 h 290513"/>
                <a:gd name="connsiteX4" fmla="*/ 900112 w 1326356"/>
                <a:gd name="connsiteY4" fmla="*/ 47625 h 290513"/>
                <a:gd name="connsiteX5" fmla="*/ 1326356 w 1326356"/>
                <a:gd name="connsiteY5" fmla="*/ 0 h 290513"/>
                <a:gd name="connsiteX6" fmla="*/ 1321593 w 1326356"/>
                <a:gd name="connsiteY6" fmla="*/ 157163 h 290513"/>
                <a:gd name="connsiteX7" fmla="*/ 1069181 w 1326356"/>
                <a:gd name="connsiteY7" fmla="*/ 178594 h 290513"/>
                <a:gd name="connsiteX8" fmla="*/ 576262 w 1326356"/>
                <a:gd name="connsiteY8" fmla="*/ 221457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356" h="290513">
                  <a:moveTo>
                    <a:pt x="576262" y="221457"/>
                  </a:moveTo>
                  <a:lnTo>
                    <a:pt x="0" y="290513"/>
                  </a:lnTo>
                  <a:lnTo>
                    <a:pt x="0" y="130969"/>
                  </a:lnTo>
                  <a:lnTo>
                    <a:pt x="392906" y="97632"/>
                  </a:lnTo>
                  <a:lnTo>
                    <a:pt x="900112" y="47625"/>
                  </a:lnTo>
                  <a:lnTo>
                    <a:pt x="1326356" y="0"/>
                  </a:lnTo>
                  <a:lnTo>
                    <a:pt x="1321593" y="157163"/>
                  </a:lnTo>
                  <a:lnTo>
                    <a:pt x="1069181" y="178594"/>
                  </a:lnTo>
                  <a:lnTo>
                    <a:pt x="576262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24">
              <a:extLst>
                <a:ext uri="{FF2B5EF4-FFF2-40B4-BE49-F238E27FC236}">
                  <a16:creationId xmlns:a16="http://schemas.microsoft.com/office/drawing/2014/main" id="{153F9F0A-3BB9-44D2-B3AD-B4F651551B1B}"/>
                </a:ext>
              </a:extLst>
            </p:cNvPr>
            <p:cNvSpPr/>
            <p:nvPr/>
          </p:nvSpPr>
          <p:spPr>
            <a:xfrm>
              <a:off x="4624388" y="4972050"/>
              <a:ext cx="1212850" cy="935038"/>
            </a:xfrm>
            <a:custGeom>
              <a:avLst/>
              <a:gdLst>
                <a:gd name="connsiteX0" fmla="*/ 564356 w 1212056"/>
                <a:gd name="connsiteY0" fmla="*/ 661988 h 935831"/>
                <a:gd name="connsiteX1" fmla="*/ 373856 w 1212056"/>
                <a:gd name="connsiteY1" fmla="*/ 773906 h 935831"/>
                <a:gd name="connsiteX2" fmla="*/ 242887 w 1212056"/>
                <a:gd name="connsiteY2" fmla="*/ 847725 h 935831"/>
                <a:gd name="connsiteX3" fmla="*/ 69056 w 1212056"/>
                <a:gd name="connsiteY3" fmla="*/ 931069 h 935831"/>
                <a:gd name="connsiteX4" fmla="*/ 47625 w 1212056"/>
                <a:gd name="connsiteY4" fmla="*/ 935831 h 935831"/>
                <a:gd name="connsiteX5" fmla="*/ 28575 w 1212056"/>
                <a:gd name="connsiteY5" fmla="*/ 935831 h 935831"/>
                <a:gd name="connsiteX6" fmla="*/ 9525 w 1212056"/>
                <a:gd name="connsiteY6" fmla="*/ 931069 h 935831"/>
                <a:gd name="connsiteX7" fmla="*/ 0 w 1212056"/>
                <a:gd name="connsiteY7" fmla="*/ 919163 h 935831"/>
                <a:gd name="connsiteX8" fmla="*/ 2381 w 1212056"/>
                <a:gd name="connsiteY8" fmla="*/ 902494 h 935831"/>
                <a:gd name="connsiteX9" fmla="*/ 26193 w 1212056"/>
                <a:gd name="connsiteY9" fmla="*/ 873919 h 935831"/>
                <a:gd name="connsiteX10" fmla="*/ 59531 w 1212056"/>
                <a:gd name="connsiteY10" fmla="*/ 847725 h 935831"/>
                <a:gd name="connsiteX11" fmla="*/ 176212 w 1212056"/>
                <a:gd name="connsiteY11" fmla="*/ 766763 h 935831"/>
                <a:gd name="connsiteX12" fmla="*/ 300037 w 1212056"/>
                <a:gd name="connsiteY12" fmla="*/ 673894 h 935831"/>
                <a:gd name="connsiteX13" fmla="*/ 426243 w 1212056"/>
                <a:gd name="connsiteY13" fmla="*/ 573881 h 935831"/>
                <a:gd name="connsiteX14" fmla="*/ 514350 w 1212056"/>
                <a:gd name="connsiteY14" fmla="*/ 500063 h 935831"/>
                <a:gd name="connsiteX15" fmla="*/ 619125 w 1212056"/>
                <a:gd name="connsiteY15" fmla="*/ 390525 h 935831"/>
                <a:gd name="connsiteX16" fmla="*/ 747712 w 1212056"/>
                <a:gd name="connsiteY16" fmla="*/ 261938 h 935831"/>
                <a:gd name="connsiteX17" fmla="*/ 781050 w 1212056"/>
                <a:gd name="connsiteY17" fmla="*/ 228600 h 935831"/>
                <a:gd name="connsiteX18" fmla="*/ 800100 w 1212056"/>
                <a:gd name="connsiteY18" fmla="*/ 202406 h 935831"/>
                <a:gd name="connsiteX19" fmla="*/ 809625 w 1212056"/>
                <a:gd name="connsiteY19" fmla="*/ 169069 h 935831"/>
                <a:gd name="connsiteX20" fmla="*/ 812006 w 1212056"/>
                <a:gd name="connsiteY20" fmla="*/ 140494 h 935831"/>
                <a:gd name="connsiteX21" fmla="*/ 809625 w 1212056"/>
                <a:gd name="connsiteY21" fmla="*/ 107156 h 935831"/>
                <a:gd name="connsiteX22" fmla="*/ 800100 w 1212056"/>
                <a:gd name="connsiteY22" fmla="*/ 78581 h 935831"/>
                <a:gd name="connsiteX23" fmla="*/ 785812 w 1212056"/>
                <a:gd name="connsiteY23" fmla="*/ 57150 h 935831"/>
                <a:gd name="connsiteX24" fmla="*/ 778668 w 1212056"/>
                <a:gd name="connsiteY24" fmla="*/ 33338 h 935831"/>
                <a:gd name="connsiteX25" fmla="*/ 778668 w 1212056"/>
                <a:gd name="connsiteY25" fmla="*/ 14288 h 935831"/>
                <a:gd name="connsiteX26" fmla="*/ 785812 w 1212056"/>
                <a:gd name="connsiteY26" fmla="*/ 4763 h 935831"/>
                <a:gd name="connsiteX27" fmla="*/ 804862 w 1212056"/>
                <a:gd name="connsiteY27" fmla="*/ 0 h 935831"/>
                <a:gd name="connsiteX28" fmla="*/ 847725 w 1212056"/>
                <a:gd name="connsiteY28" fmla="*/ 11906 h 935831"/>
                <a:gd name="connsiteX29" fmla="*/ 942975 w 1212056"/>
                <a:gd name="connsiteY29" fmla="*/ 47625 h 935831"/>
                <a:gd name="connsiteX30" fmla="*/ 992981 w 1212056"/>
                <a:gd name="connsiteY30" fmla="*/ 71438 h 935831"/>
                <a:gd name="connsiteX31" fmla="*/ 1062037 w 1212056"/>
                <a:gd name="connsiteY31" fmla="*/ 107156 h 935831"/>
                <a:gd name="connsiteX32" fmla="*/ 1126331 w 1212056"/>
                <a:gd name="connsiteY32" fmla="*/ 142875 h 935831"/>
                <a:gd name="connsiteX33" fmla="*/ 1171575 w 1212056"/>
                <a:gd name="connsiteY33" fmla="*/ 176213 h 935831"/>
                <a:gd name="connsiteX34" fmla="*/ 1190625 w 1212056"/>
                <a:gd name="connsiteY34" fmla="*/ 195263 h 935831"/>
                <a:gd name="connsiteX35" fmla="*/ 1207293 w 1212056"/>
                <a:gd name="connsiteY35" fmla="*/ 233363 h 935831"/>
                <a:gd name="connsiteX36" fmla="*/ 1212056 w 1212056"/>
                <a:gd name="connsiteY36" fmla="*/ 266700 h 935831"/>
                <a:gd name="connsiteX37" fmla="*/ 1204912 w 1212056"/>
                <a:gd name="connsiteY37" fmla="*/ 290513 h 935831"/>
                <a:gd name="connsiteX38" fmla="*/ 1183481 w 1212056"/>
                <a:gd name="connsiteY38" fmla="*/ 302419 h 935831"/>
                <a:gd name="connsiteX39" fmla="*/ 1157287 w 1212056"/>
                <a:gd name="connsiteY39" fmla="*/ 307181 h 935831"/>
                <a:gd name="connsiteX40" fmla="*/ 1104900 w 1212056"/>
                <a:gd name="connsiteY40" fmla="*/ 307181 h 935831"/>
                <a:gd name="connsiteX41" fmla="*/ 1062037 w 1212056"/>
                <a:gd name="connsiteY41" fmla="*/ 333375 h 935831"/>
                <a:gd name="connsiteX42" fmla="*/ 873918 w 1212056"/>
                <a:gd name="connsiteY42" fmla="*/ 461963 h 935831"/>
                <a:gd name="connsiteX43" fmla="*/ 762000 w 1212056"/>
                <a:gd name="connsiteY43" fmla="*/ 542925 h 935831"/>
                <a:gd name="connsiteX44" fmla="*/ 564356 w 1212056"/>
                <a:gd name="connsiteY44" fmla="*/ 6619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2056" h="935831">
                  <a:moveTo>
                    <a:pt x="564356" y="661988"/>
                  </a:moveTo>
                  <a:lnTo>
                    <a:pt x="373856" y="773906"/>
                  </a:lnTo>
                  <a:lnTo>
                    <a:pt x="242887" y="847725"/>
                  </a:lnTo>
                  <a:lnTo>
                    <a:pt x="69056" y="931069"/>
                  </a:lnTo>
                  <a:lnTo>
                    <a:pt x="47625" y="935831"/>
                  </a:lnTo>
                  <a:lnTo>
                    <a:pt x="28575" y="935831"/>
                  </a:lnTo>
                  <a:lnTo>
                    <a:pt x="9525" y="931069"/>
                  </a:lnTo>
                  <a:lnTo>
                    <a:pt x="0" y="919163"/>
                  </a:lnTo>
                  <a:lnTo>
                    <a:pt x="2381" y="902494"/>
                  </a:lnTo>
                  <a:lnTo>
                    <a:pt x="26193" y="873919"/>
                  </a:lnTo>
                  <a:lnTo>
                    <a:pt x="59531" y="847725"/>
                  </a:lnTo>
                  <a:lnTo>
                    <a:pt x="176212" y="766763"/>
                  </a:lnTo>
                  <a:lnTo>
                    <a:pt x="300037" y="673894"/>
                  </a:lnTo>
                  <a:lnTo>
                    <a:pt x="426243" y="573881"/>
                  </a:lnTo>
                  <a:lnTo>
                    <a:pt x="514350" y="500063"/>
                  </a:lnTo>
                  <a:lnTo>
                    <a:pt x="619125" y="390525"/>
                  </a:lnTo>
                  <a:lnTo>
                    <a:pt x="747712" y="261938"/>
                  </a:lnTo>
                  <a:lnTo>
                    <a:pt x="781050" y="228600"/>
                  </a:lnTo>
                  <a:lnTo>
                    <a:pt x="800100" y="202406"/>
                  </a:lnTo>
                  <a:lnTo>
                    <a:pt x="809625" y="169069"/>
                  </a:lnTo>
                  <a:lnTo>
                    <a:pt x="812006" y="140494"/>
                  </a:lnTo>
                  <a:lnTo>
                    <a:pt x="809625" y="107156"/>
                  </a:lnTo>
                  <a:lnTo>
                    <a:pt x="800100" y="78581"/>
                  </a:lnTo>
                  <a:lnTo>
                    <a:pt x="785812" y="57150"/>
                  </a:lnTo>
                  <a:lnTo>
                    <a:pt x="778668" y="33338"/>
                  </a:lnTo>
                  <a:lnTo>
                    <a:pt x="778668" y="14288"/>
                  </a:lnTo>
                  <a:lnTo>
                    <a:pt x="785812" y="4763"/>
                  </a:lnTo>
                  <a:lnTo>
                    <a:pt x="804862" y="0"/>
                  </a:lnTo>
                  <a:lnTo>
                    <a:pt x="847725" y="11906"/>
                  </a:lnTo>
                  <a:lnTo>
                    <a:pt x="942975" y="47625"/>
                  </a:lnTo>
                  <a:lnTo>
                    <a:pt x="992981" y="71438"/>
                  </a:lnTo>
                  <a:lnTo>
                    <a:pt x="1062037" y="107156"/>
                  </a:lnTo>
                  <a:lnTo>
                    <a:pt x="1126331" y="142875"/>
                  </a:lnTo>
                  <a:lnTo>
                    <a:pt x="1171575" y="176213"/>
                  </a:lnTo>
                  <a:lnTo>
                    <a:pt x="1190625" y="195263"/>
                  </a:lnTo>
                  <a:lnTo>
                    <a:pt x="1207293" y="233363"/>
                  </a:lnTo>
                  <a:lnTo>
                    <a:pt x="1212056" y="266700"/>
                  </a:lnTo>
                  <a:lnTo>
                    <a:pt x="1204912" y="290513"/>
                  </a:lnTo>
                  <a:lnTo>
                    <a:pt x="1183481" y="302419"/>
                  </a:lnTo>
                  <a:lnTo>
                    <a:pt x="1157287" y="307181"/>
                  </a:lnTo>
                  <a:lnTo>
                    <a:pt x="1104900" y="307181"/>
                  </a:lnTo>
                  <a:lnTo>
                    <a:pt x="1062037" y="333375"/>
                  </a:lnTo>
                  <a:lnTo>
                    <a:pt x="873918" y="461963"/>
                  </a:lnTo>
                  <a:lnTo>
                    <a:pt x="762000" y="542925"/>
                  </a:lnTo>
                  <a:lnTo>
                    <a:pt x="564356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8560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560388" y="1280975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1606707"/>
            <a:ext cx="8740775" cy="4062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endParaRPr lang="ja-JP" altLang="en-US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ごんぎつね　　　　　　　　　　　　　　　　　　散 続 松 側</a:t>
            </a:r>
            <a:endParaRPr lang="en-US" altLang="ja-JP" sz="1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「読書発表会」をしよう　　　　　　　　　　　　連 録 料 陸 極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新スポーツを考えよう　　　　　　　　　　　　　仲 司 願 必 要 共 試 協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④いろいろな意味を表す漢字　　　　　　　　　　選 灯 副 夫 札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ウミガメの命をつなぐ　　　　　　　　　　　　　材 無 管 功 漁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二つのことがらをつなぐ　　　　　　　　　　　　例 徒 昨 街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「不思議図かん」を作ろう　　　　　　　　　　　特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故事成語　　　　　　　　　　　　　　　　　　　利 労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漢字の広場⑤　熟語のでき方　　　　　　　　　　祝 清 低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身のまわりの「便利」なものを　　　　　　　　　便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「便利」ということ　　　　　　　　　　　　　　付 改 差 票 郡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点（、）を打つところ　　　　　　　　　　　　　健 康 浅 氏 候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自分の成長をふり返って　　　　　　　　　　　　敗 好 標 照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雪　　　　　　　　　　　　　　　　　　　　　　積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⑥同じ読み方の漢字の使い分け　　　　　　　　　倉 競 熱 建 求</a:t>
            </a:r>
            <a:endParaRPr lang="ja-JP" altLang="en-US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271463"/>
            <a:ext cx="88566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936A951F-0E48-47AA-AA69-D1A89C9D0F90}"/>
              </a:ext>
            </a:extLst>
          </p:cNvPr>
          <p:cNvSpPr/>
          <p:nvPr/>
        </p:nvSpPr>
        <p:spPr>
          <a:xfrm>
            <a:off x="453635" y="1188642"/>
            <a:ext cx="8541874" cy="4688527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1051042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F411594-D392-4456-AF18-52C8EE140720}"/>
              </a:ext>
            </a:extLst>
          </p:cNvPr>
          <p:cNvGrpSpPr/>
          <p:nvPr/>
        </p:nvGrpSpPr>
        <p:grpSpPr>
          <a:xfrm>
            <a:off x="2376488" y="1619250"/>
            <a:ext cx="4824412" cy="4332288"/>
            <a:chOff x="2376488" y="1619250"/>
            <a:chExt cx="4824412" cy="43322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2CD93EC-501A-3C44-8374-53126245071E}"/>
                </a:ext>
              </a:extLst>
            </p:cNvPr>
            <p:cNvSpPr/>
            <p:nvPr/>
          </p:nvSpPr>
          <p:spPr>
            <a:xfrm>
              <a:off x="3028950" y="1712913"/>
              <a:ext cx="1827213" cy="457200"/>
            </a:xfrm>
            <a:custGeom>
              <a:avLst/>
              <a:gdLst>
                <a:gd name="connsiteX0" fmla="*/ 623888 w 1826419"/>
                <a:gd name="connsiteY0" fmla="*/ 383381 h 457200"/>
                <a:gd name="connsiteX1" fmla="*/ 54769 w 1826419"/>
                <a:gd name="connsiteY1" fmla="*/ 457200 h 457200"/>
                <a:gd name="connsiteX2" fmla="*/ 0 w 1826419"/>
                <a:gd name="connsiteY2" fmla="*/ 300037 h 457200"/>
                <a:gd name="connsiteX3" fmla="*/ 266700 w 1826419"/>
                <a:gd name="connsiteY3" fmla="*/ 276225 h 457200"/>
                <a:gd name="connsiteX4" fmla="*/ 547688 w 1826419"/>
                <a:gd name="connsiteY4" fmla="*/ 245269 h 457200"/>
                <a:gd name="connsiteX5" fmla="*/ 735806 w 1826419"/>
                <a:gd name="connsiteY5" fmla="*/ 214312 h 457200"/>
                <a:gd name="connsiteX6" fmla="*/ 907256 w 1826419"/>
                <a:gd name="connsiteY6" fmla="*/ 185737 h 457200"/>
                <a:gd name="connsiteX7" fmla="*/ 1031081 w 1826419"/>
                <a:gd name="connsiteY7" fmla="*/ 159544 h 457200"/>
                <a:gd name="connsiteX8" fmla="*/ 1152525 w 1826419"/>
                <a:gd name="connsiteY8" fmla="*/ 133350 h 457200"/>
                <a:gd name="connsiteX9" fmla="*/ 1285875 w 1826419"/>
                <a:gd name="connsiteY9" fmla="*/ 90487 h 457200"/>
                <a:gd name="connsiteX10" fmla="*/ 1390650 w 1826419"/>
                <a:gd name="connsiteY10" fmla="*/ 47625 h 457200"/>
                <a:gd name="connsiteX11" fmla="*/ 1412081 w 1826419"/>
                <a:gd name="connsiteY11" fmla="*/ 28575 h 457200"/>
                <a:gd name="connsiteX12" fmla="*/ 1435894 w 1826419"/>
                <a:gd name="connsiteY12" fmla="*/ 9525 h 457200"/>
                <a:gd name="connsiteX13" fmla="*/ 1462088 w 1826419"/>
                <a:gd name="connsiteY13" fmla="*/ 0 h 457200"/>
                <a:gd name="connsiteX14" fmla="*/ 1495425 w 1826419"/>
                <a:gd name="connsiteY14" fmla="*/ 0 h 457200"/>
                <a:gd name="connsiteX15" fmla="*/ 1543050 w 1826419"/>
                <a:gd name="connsiteY15" fmla="*/ 9525 h 457200"/>
                <a:gd name="connsiteX16" fmla="*/ 1576388 w 1826419"/>
                <a:gd name="connsiteY16" fmla="*/ 21431 h 457200"/>
                <a:gd name="connsiteX17" fmla="*/ 1638300 w 1826419"/>
                <a:gd name="connsiteY17" fmla="*/ 33337 h 457200"/>
                <a:gd name="connsiteX18" fmla="*/ 1678781 w 1826419"/>
                <a:gd name="connsiteY18" fmla="*/ 42862 h 457200"/>
                <a:gd name="connsiteX19" fmla="*/ 1733550 w 1826419"/>
                <a:gd name="connsiteY19" fmla="*/ 59531 h 457200"/>
                <a:gd name="connsiteX20" fmla="*/ 1769269 w 1826419"/>
                <a:gd name="connsiteY20" fmla="*/ 76200 h 457200"/>
                <a:gd name="connsiteX21" fmla="*/ 1795463 w 1826419"/>
                <a:gd name="connsiteY21" fmla="*/ 97631 h 457200"/>
                <a:gd name="connsiteX22" fmla="*/ 1809750 w 1826419"/>
                <a:gd name="connsiteY22" fmla="*/ 116681 h 457200"/>
                <a:gd name="connsiteX23" fmla="*/ 1824038 w 1826419"/>
                <a:gd name="connsiteY23" fmla="*/ 145256 h 457200"/>
                <a:gd name="connsiteX24" fmla="*/ 1826419 w 1826419"/>
                <a:gd name="connsiteY24" fmla="*/ 171450 h 457200"/>
                <a:gd name="connsiteX25" fmla="*/ 1816894 w 1826419"/>
                <a:gd name="connsiteY25" fmla="*/ 192881 h 457200"/>
                <a:gd name="connsiteX26" fmla="*/ 1800225 w 1826419"/>
                <a:gd name="connsiteY26" fmla="*/ 202406 h 457200"/>
                <a:gd name="connsiteX27" fmla="*/ 1776413 w 1826419"/>
                <a:gd name="connsiteY27" fmla="*/ 211931 h 457200"/>
                <a:gd name="connsiteX28" fmla="*/ 1683544 w 1826419"/>
                <a:gd name="connsiteY28" fmla="*/ 226219 h 457200"/>
                <a:gd name="connsiteX29" fmla="*/ 1354931 w 1826419"/>
                <a:gd name="connsiteY29" fmla="*/ 269081 h 457200"/>
                <a:gd name="connsiteX30" fmla="*/ 831056 w 1826419"/>
                <a:gd name="connsiteY30" fmla="*/ 354806 h 457200"/>
                <a:gd name="connsiteX31" fmla="*/ 623888 w 1826419"/>
                <a:gd name="connsiteY31" fmla="*/ 38338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26419" h="457200">
                  <a:moveTo>
                    <a:pt x="623888" y="383381"/>
                  </a:moveTo>
                  <a:lnTo>
                    <a:pt x="54769" y="457200"/>
                  </a:lnTo>
                  <a:lnTo>
                    <a:pt x="0" y="300037"/>
                  </a:lnTo>
                  <a:lnTo>
                    <a:pt x="266700" y="276225"/>
                  </a:lnTo>
                  <a:lnTo>
                    <a:pt x="547688" y="245269"/>
                  </a:lnTo>
                  <a:lnTo>
                    <a:pt x="735806" y="214312"/>
                  </a:lnTo>
                  <a:lnTo>
                    <a:pt x="907256" y="185737"/>
                  </a:lnTo>
                  <a:lnTo>
                    <a:pt x="1031081" y="159544"/>
                  </a:lnTo>
                  <a:lnTo>
                    <a:pt x="1152525" y="133350"/>
                  </a:lnTo>
                  <a:lnTo>
                    <a:pt x="1285875" y="90487"/>
                  </a:lnTo>
                  <a:lnTo>
                    <a:pt x="1390650" y="47625"/>
                  </a:lnTo>
                  <a:lnTo>
                    <a:pt x="1412081" y="28575"/>
                  </a:lnTo>
                  <a:lnTo>
                    <a:pt x="1435894" y="9525"/>
                  </a:lnTo>
                  <a:lnTo>
                    <a:pt x="1462088" y="0"/>
                  </a:lnTo>
                  <a:lnTo>
                    <a:pt x="1495425" y="0"/>
                  </a:lnTo>
                  <a:lnTo>
                    <a:pt x="1543050" y="9525"/>
                  </a:lnTo>
                  <a:lnTo>
                    <a:pt x="1576388" y="21431"/>
                  </a:lnTo>
                  <a:lnTo>
                    <a:pt x="1638300" y="33337"/>
                  </a:lnTo>
                  <a:lnTo>
                    <a:pt x="1678781" y="42862"/>
                  </a:lnTo>
                  <a:lnTo>
                    <a:pt x="1733550" y="59531"/>
                  </a:lnTo>
                  <a:lnTo>
                    <a:pt x="1769269" y="76200"/>
                  </a:lnTo>
                  <a:lnTo>
                    <a:pt x="1795463" y="97631"/>
                  </a:lnTo>
                  <a:lnTo>
                    <a:pt x="1809750" y="116681"/>
                  </a:lnTo>
                  <a:lnTo>
                    <a:pt x="1824038" y="145256"/>
                  </a:lnTo>
                  <a:lnTo>
                    <a:pt x="1826419" y="171450"/>
                  </a:lnTo>
                  <a:lnTo>
                    <a:pt x="1816894" y="192881"/>
                  </a:lnTo>
                  <a:lnTo>
                    <a:pt x="1800225" y="202406"/>
                  </a:lnTo>
                  <a:lnTo>
                    <a:pt x="1776413" y="211931"/>
                  </a:lnTo>
                  <a:lnTo>
                    <a:pt x="1683544" y="226219"/>
                  </a:lnTo>
                  <a:lnTo>
                    <a:pt x="1354931" y="269081"/>
                  </a:lnTo>
                  <a:lnTo>
                    <a:pt x="831056" y="354806"/>
                  </a:lnTo>
                  <a:lnTo>
                    <a:pt x="623888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BA1FFB7-7C5A-884A-BD69-B179921A412F}"/>
                </a:ext>
              </a:extLst>
            </p:cNvPr>
            <p:cNvSpPr/>
            <p:nvPr/>
          </p:nvSpPr>
          <p:spPr>
            <a:xfrm>
              <a:off x="2800350" y="4257675"/>
              <a:ext cx="728663" cy="1096963"/>
            </a:xfrm>
            <a:custGeom>
              <a:avLst/>
              <a:gdLst>
                <a:gd name="connsiteX0" fmla="*/ 376350 w 728775"/>
                <a:gd name="connsiteY0" fmla="*/ 692944 h 1097756"/>
                <a:gd name="connsiteX1" fmla="*/ 173943 w 728775"/>
                <a:gd name="connsiteY1" fmla="*/ 942975 h 1097756"/>
                <a:gd name="connsiteX2" fmla="*/ 62025 w 728775"/>
                <a:gd name="connsiteY2" fmla="*/ 1081088 h 1097756"/>
                <a:gd name="connsiteX3" fmla="*/ 47737 w 728775"/>
                <a:gd name="connsiteY3" fmla="*/ 1090613 h 1097756"/>
                <a:gd name="connsiteX4" fmla="*/ 31068 w 728775"/>
                <a:gd name="connsiteY4" fmla="*/ 1097756 h 1097756"/>
                <a:gd name="connsiteX5" fmla="*/ 9637 w 728775"/>
                <a:gd name="connsiteY5" fmla="*/ 1095375 h 1097756"/>
                <a:gd name="connsiteX6" fmla="*/ 2493 w 728775"/>
                <a:gd name="connsiteY6" fmla="*/ 1083469 h 1097756"/>
                <a:gd name="connsiteX7" fmla="*/ 112 w 728775"/>
                <a:gd name="connsiteY7" fmla="*/ 1064419 h 1097756"/>
                <a:gd name="connsiteX8" fmla="*/ 4875 w 728775"/>
                <a:gd name="connsiteY8" fmla="*/ 1040606 h 1097756"/>
                <a:gd name="connsiteX9" fmla="*/ 47737 w 728775"/>
                <a:gd name="connsiteY9" fmla="*/ 957263 h 1097756"/>
                <a:gd name="connsiteX10" fmla="*/ 109650 w 728775"/>
                <a:gd name="connsiteY10" fmla="*/ 838200 h 1097756"/>
                <a:gd name="connsiteX11" fmla="*/ 171562 w 728775"/>
                <a:gd name="connsiteY11" fmla="*/ 726281 h 1097756"/>
                <a:gd name="connsiteX12" fmla="*/ 233475 w 728775"/>
                <a:gd name="connsiteY12" fmla="*/ 609600 h 1097756"/>
                <a:gd name="connsiteX13" fmla="*/ 295387 w 728775"/>
                <a:gd name="connsiteY13" fmla="*/ 495300 h 1097756"/>
                <a:gd name="connsiteX14" fmla="*/ 362062 w 728775"/>
                <a:gd name="connsiteY14" fmla="*/ 371475 h 1097756"/>
                <a:gd name="connsiteX15" fmla="*/ 404925 w 728775"/>
                <a:gd name="connsiteY15" fmla="*/ 288131 h 1097756"/>
                <a:gd name="connsiteX16" fmla="*/ 416831 w 728775"/>
                <a:gd name="connsiteY16" fmla="*/ 259556 h 1097756"/>
                <a:gd name="connsiteX17" fmla="*/ 421593 w 728775"/>
                <a:gd name="connsiteY17" fmla="*/ 228600 h 1097756"/>
                <a:gd name="connsiteX18" fmla="*/ 423975 w 728775"/>
                <a:gd name="connsiteY18" fmla="*/ 202406 h 1097756"/>
                <a:gd name="connsiteX19" fmla="*/ 423975 w 728775"/>
                <a:gd name="connsiteY19" fmla="*/ 171450 h 1097756"/>
                <a:gd name="connsiteX20" fmla="*/ 419212 w 728775"/>
                <a:gd name="connsiteY20" fmla="*/ 150019 h 1097756"/>
                <a:gd name="connsiteX21" fmla="*/ 412068 w 728775"/>
                <a:gd name="connsiteY21" fmla="*/ 128588 h 1097756"/>
                <a:gd name="connsiteX22" fmla="*/ 397781 w 728775"/>
                <a:gd name="connsiteY22" fmla="*/ 109538 h 1097756"/>
                <a:gd name="connsiteX23" fmla="*/ 383493 w 728775"/>
                <a:gd name="connsiteY23" fmla="*/ 97631 h 1097756"/>
                <a:gd name="connsiteX24" fmla="*/ 347775 w 728775"/>
                <a:gd name="connsiteY24" fmla="*/ 73819 h 1097756"/>
                <a:gd name="connsiteX25" fmla="*/ 331106 w 728775"/>
                <a:gd name="connsiteY25" fmla="*/ 64294 h 1097756"/>
                <a:gd name="connsiteX26" fmla="*/ 321581 w 728775"/>
                <a:gd name="connsiteY26" fmla="*/ 42863 h 1097756"/>
                <a:gd name="connsiteX27" fmla="*/ 319200 w 728775"/>
                <a:gd name="connsiteY27" fmla="*/ 23813 h 1097756"/>
                <a:gd name="connsiteX28" fmla="*/ 323962 w 728775"/>
                <a:gd name="connsiteY28" fmla="*/ 9525 h 1097756"/>
                <a:gd name="connsiteX29" fmla="*/ 340631 w 728775"/>
                <a:gd name="connsiteY29" fmla="*/ 0 h 1097756"/>
                <a:gd name="connsiteX30" fmla="*/ 376350 w 728775"/>
                <a:gd name="connsiteY30" fmla="*/ 4763 h 1097756"/>
                <a:gd name="connsiteX31" fmla="*/ 428737 w 728775"/>
                <a:gd name="connsiteY31" fmla="*/ 21431 h 1097756"/>
                <a:gd name="connsiteX32" fmla="*/ 488268 w 728775"/>
                <a:gd name="connsiteY32" fmla="*/ 45244 h 1097756"/>
                <a:gd name="connsiteX33" fmla="*/ 559706 w 728775"/>
                <a:gd name="connsiteY33" fmla="*/ 78581 h 1097756"/>
                <a:gd name="connsiteX34" fmla="*/ 612093 w 728775"/>
                <a:gd name="connsiteY34" fmla="*/ 109538 h 1097756"/>
                <a:gd name="connsiteX35" fmla="*/ 659718 w 728775"/>
                <a:gd name="connsiteY35" fmla="*/ 140494 h 1097756"/>
                <a:gd name="connsiteX36" fmla="*/ 709725 w 728775"/>
                <a:gd name="connsiteY36" fmla="*/ 183356 h 1097756"/>
                <a:gd name="connsiteX37" fmla="*/ 724012 w 728775"/>
                <a:gd name="connsiteY37" fmla="*/ 200025 h 1097756"/>
                <a:gd name="connsiteX38" fmla="*/ 728775 w 728775"/>
                <a:gd name="connsiteY38" fmla="*/ 216694 h 1097756"/>
                <a:gd name="connsiteX39" fmla="*/ 728775 w 728775"/>
                <a:gd name="connsiteY39" fmla="*/ 235744 h 1097756"/>
                <a:gd name="connsiteX40" fmla="*/ 724012 w 728775"/>
                <a:gd name="connsiteY40" fmla="*/ 259556 h 1097756"/>
                <a:gd name="connsiteX41" fmla="*/ 716868 w 728775"/>
                <a:gd name="connsiteY41" fmla="*/ 280988 h 1097756"/>
                <a:gd name="connsiteX42" fmla="*/ 700200 w 728775"/>
                <a:gd name="connsiteY42" fmla="*/ 300038 h 1097756"/>
                <a:gd name="connsiteX43" fmla="*/ 669243 w 728775"/>
                <a:gd name="connsiteY43" fmla="*/ 321469 h 1097756"/>
                <a:gd name="connsiteX44" fmla="*/ 631143 w 728775"/>
                <a:gd name="connsiteY44" fmla="*/ 352425 h 1097756"/>
                <a:gd name="connsiteX45" fmla="*/ 612093 w 728775"/>
                <a:gd name="connsiteY45" fmla="*/ 376238 h 1097756"/>
                <a:gd name="connsiteX46" fmla="*/ 376350 w 728775"/>
                <a:gd name="connsiteY46" fmla="*/ 692944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775" h="1097756">
                  <a:moveTo>
                    <a:pt x="376350" y="692944"/>
                  </a:moveTo>
                  <a:lnTo>
                    <a:pt x="173943" y="942975"/>
                  </a:lnTo>
                  <a:lnTo>
                    <a:pt x="62025" y="1081088"/>
                  </a:lnTo>
                  <a:lnTo>
                    <a:pt x="47737" y="1090613"/>
                  </a:lnTo>
                  <a:lnTo>
                    <a:pt x="31068" y="1097756"/>
                  </a:lnTo>
                  <a:lnTo>
                    <a:pt x="9637" y="1095375"/>
                  </a:lnTo>
                  <a:lnTo>
                    <a:pt x="2493" y="1083469"/>
                  </a:lnTo>
                  <a:cubicBezTo>
                    <a:pt x="0" y="1066014"/>
                    <a:pt x="112" y="1072413"/>
                    <a:pt x="112" y="1064419"/>
                  </a:cubicBezTo>
                  <a:lnTo>
                    <a:pt x="4875" y="1040606"/>
                  </a:lnTo>
                  <a:lnTo>
                    <a:pt x="47737" y="957263"/>
                  </a:lnTo>
                  <a:lnTo>
                    <a:pt x="109650" y="838200"/>
                  </a:lnTo>
                  <a:lnTo>
                    <a:pt x="171562" y="726281"/>
                  </a:lnTo>
                  <a:lnTo>
                    <a:pt x="233475" y="609600"/>
                  </a:lnTo>
                  <a:lnTo>
                    <a:pt x="295387" y="495300"/>
                  </a:lnTo>
                  <a:lnTo>
                    <a:pt x="362062" y="371475"/>
                  </a:lnTo>
                  <a:lnTo>
                    <a:pt x="404925" y="288131"/>
                  </a:lnTo>
                  <a:lnTo>
                    <a:pt x="416831" y="259556"/>
                  </a:lnTo>
                  <a:lnTo>
                    <a:pt x="421593" y="228600"/>
                  </a:lnTo>
                  <a:lnTo>
                    <a:pt x="423975" y="202406"/>
                  </a:lnTo>
                  <a:lnTo>
                    <a:pt x="423975" y="171450"/>
                  </a:lnTo>
                  <a:lnTo>
                    <a:pt x="419212" y="150019"/>
                  </a:lnTo>
                  <a:lnTo>
                    <a:pt x="412068" y="128588"/>
                  </a:lnTo>
                  <a:lnTo>
                    <a:pt x="397781" y="109538"/>
                  </a:lnTo>
                  <a:lnTo>
                    <a:pt x="383493" y="97631"/>
                  </a:lnTo>
                  <a:lnTo>
                    <a:pt x="347775" y="73819"/>
                  </a:lnTo>
                  <a:lnTo>
                    <a:pt x="331106" y="64294"/>
                  </a:lnTo>
                  <a:lnTo>
                    <a:pt x="321581" y="42863"/>
                  </a:lnTo>
                  <a:lnTo>
                    <a:pt x="319200" y="23813"/>
                  </a:lnTo>
                  <a:lnTo>
                    <a:pt x="323962" y="9525"/>
                  </a:lnTo>
                  <a:lnTo>
                    <a:pt x="340631" y="0"/>
                  </a:lnTo>
                  <a:lnTo>
                    <a:pt x="376350" y="4763"/>
                  </a:lnTo>
                  <a:lnTo>
                    <a:pt x="428737" y="21431"/>
                  </a:lnTo>
                  <a:lnTo>
                    <a:pt x="488268" y="45244"/>
                  </a:lnTo>
                  <a:lnTo>
                    <a:pt x="559706" y="78581"/>
                  </a:lnTo>
                  <a:lnTo>
                    <a:pt x="612093" y="109538"/>
                  </a:lnTo>
                  <a:lnTo>
                    <a:pt x="659718" y="140494"/>
                  </a:lnTo>
                  <a:lnTo>
                    <a:pt x="709725" y="183356"/>
                  </a:lnTo>
                  <a:lnTo>
                    <a:pt x="724012" y="200025"/>
                  </a:lnTo>
                  <a:lnTo>
                    <a:pt x="728775" y="216694"/>
                  </a:lnTo>
                  <a:lnTo>
                    <a:pt x="728775" y="235744"/>
                  </a:lnTo>
                  <a:lnTo>
                    <a:pt x="724012" y="259556"/>
                  </a:lnTo>
                  <a:lnTo>
                    <a:pt x="716868" y="280988"/>
                  </a:lnTo>
                  <a:lnTo>
                    <a:pt x="700200" y="300038"/>
                  </a:lnTo>
                  <a:lnTo>
                    <a:pt x="669243" y="321469"/>
                  </a:lnTo>
                  <a:lnTo>
                    <a:pt x="631143" y="352425"/>
                  </a:lnTo>
                  <a:lnTo>
                    <a:pt x="612093" y="376238"/>
                  </a:lnTo>
                  <a:lnTo>
                    <a:pt x="3763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8BFAB35-713D-5C46-A204-13BE361C8E8C}"/>
                </a:ext>
              </a:extLst>
            </p:cNvPr>
            <p:cNvSpPr/>
            <p:nvPr/>
          </p:nvSpPr>
          <p:spPr>
            <a:xfrm>
              <a:off x="4379913" y="4248150"/>
              <a:ext cx="476250" cy="877888"/>
            </a:xfrm>
            <a:custGeom>
              <a:avLst/>
              <a:gdLst>
                <a:gd name="connsiteX0" fmla="*/ 228600 w 476250"/>
                <a:gd name="connsiteY0" fmla="*/ 652463 h 878681"/>
                <a:gd name="connsiteX1" fmla="*/ 192881 w 476250"/>
                <a:gd name="connsiteY1" fmla="*/ 492919 h 878681"/>
                <a:gd name="connsiteX2" fmla="*/ 161925 w 476250"/>
                <a:gd name="connsiteY2" fmla="*/ 383381 h 878681"/>
                <a:gd name="connsiteX3" fmla="*/ 128587 w 476250"/>
                <a:gd name="connsiteY3" fmla="*/ 290513 h 878681"/>
                <a:gd name="connsiteX4" fmla="*/ 90487 w 476250"/>
                <a:gd name="connsiteY4" fmla="*/ 211931 h 878681"/>
                <a:gd name="connsiteX5" fmla="*/ 59531 w 476250"/>
                <a:gd name="connsiteY5" fmla="*/ 154781 h 878681"/>
                <a:gd name="connsiteX6" fmla="*/ 9525 w 476250"/>
                <a:gd name="connsiteY6" fmla="*/ 78581 h 878681"/>
                <a:gd name="connsiteX7" fmla="*/ 2381 w 476250"/>
                <a:gd name="connsiteY7" fmla="*/ 61913 h 878681"/>
                <a:gd name="connsiteX8" fmla="*/ 0 w 476250"/>
                <a:gd name="connsiteY8" fmla="*/ 38100 h 878681"/>
                <a:gd name="connsiteX9" fmla="*/ 4762 w 476250"/>
                <a:gd name="connsiteY9" fmla="*/ 14288 h 878681"/>
                <a:gd name="connsiteX10" fmla="*/ 14287 w 476250"/>
                <a:gd name="connsiteY10" fmla="*/ 4763 h 878681"/>
                <a:gd name="connsiteX11" fmla="*/ 28575 w 476250"/>
                <a:gd name="connsiteY11" fmla="*/ 0 h 878681"/>
                <a:gd name="connsiteX12" fmla="*/ 57150 w 476250"/>
                <a:gd name="connsiteY12" fmla="*/ 0 h 878681"/>
                <a:gd name="connsiteX13" fmla="*/ 73819 w 476250"/>
                <a:gd name="connsiteY13" fmla="*/ 2381 h 878681"/>
                <a:gd name="connsiteX14" fmla="*/ 90487 w 476250"/>
                <a:gd name="connsiteY14" fmla="*/ 16669 h 878681"/>
                <a:gd name="connsiteX15" fmla="*/ 152400 w 476250"/>
                <a:gd name="connsiteY15" fmla="*/ 88106 h 878681"/>
                <a:gd name="connsiteX16" fmla="*/ 211931 w 476250"/>
                <a:gd name="connsiteY16" fmla="*/ 157163 h 878681"/>
                <a:gd name="connsiteX17" fmla="*/ 283369 w 476250"/>
                <a:gd name="connsiteY17" fmla="*/ 247650 h 878681"/>
                <a:gd name="connsiteX18" fmla="*/ 326231 w 476250"/>
                <a:gd name="connsiteY18" fmla="*/ 300038 h 878681"/>
                <a:gd name="connsiteX19" fmla="*/ 366712 w 476250"/>
                <a:gd name="connsiteY19" fmla="*/ 352425 h 878681"/>
                <a:gd name="connsiteX20" fmla="*/ 397669 w 476250"/>
                <a:gd name="connsiteY20" fmla="*/ 402431 h 878681"/>
                <a:gd name="connsiteX21" fmla="*/ 426244 w 476250"/>
                <a:gd name="connsiteY21" fmla="*/ 459581 h 878681"/>
                <a:gd name="connsiteX22" fmla="*/ 445294 w 476250"/>
                <a:gd name="connsiteY22" fmla="*/ 511969 h 878681"/>
                <a:gd name="connsiteX23" fmla="*/ 459581 w 476250"/>
                <a:gd name="connsiteY23" fmla="*/ 561975 h 878681"/>
                <a:gd name="connsiteX24" fmla="*/ 469106 w 476250"/>
                <a:gd name="connsiteY24" fmla="*/ 611981 h 878681"/>
                <a:gd name="connsiteX25" fmla="*/ 476250 w 476250"/>
                <a:gd name="connsiteY25" fmla="*/ 666750 h 878681"/>
                <a:gd name="connsiteX26" fmla="*/ 476250 w 476250"/>
                <a:gd name="connsiteY26" fmla="*/ 714375 h 878681"/>
                <a:gd name="connsiteX27" fmla="*/ 476250 w 476250"/>
                <a:gd name="connsiteY27" fmla="*/ 764381 h 878681"/>
                <a:gd name="connsiteX28" fmla="*/ 469106 w 476250"/>
                <a:gd name="connsiteY28" fmla="*/ 814388 h 878681"/>
                <a:gd name="connsiteX29" fmla="*/ 459581 w 476250"/>
                <a:gd name="connsiteY29" fmla="*/ 842963 h 878681"/>
                <a:gd name="connsiteX30" fmla="*/ 450056 w 476250"/>
                <a:gd name="connsiteY30" fmla="*/ 864394 h 878681"/>
                <a:gd name="connsiteX31" fmla="*/ 440531 w 476250"/>
                <a:gd name="connsiteY31" fmla="*/ 873919 h 878681"/>
                <a:gd name="connsiteX32" fmla="*/ 419100 w 476250"/>
                <a:gd name="connsiteY32" fmla="*/ 878681 h 878681"/>
                <a:gd name="connsiteX33" fmla="*/ 397669 w 476250"/>
                <a:gd name="connsiteY33" fmla="*/ 876300 h 878681"/>
                <a:gd name="connsiteX34" fmla="*/ 381000 w 476250"/>
                <a:gd name="connsiteY34" fmla="*/ 873919 h 878681"/>
                <a:gd name="connsiteX35" fmla="*/ 357187 w 476250"/>
                <a:gd name="connsiteY35" fmla="*/ 864394 h 878681"/>
                <a:gd name="connsiteX36" fmla="*/ 335756 w 476250"/>
                <a:gd name="connsiteY36" fmla="*/ 850106 h 878681"/>
                <a:gd name="connsiteX37" fmla="*/ 309562 w 476250"/>
                <a:gd name="connsiteY37" fmla="*/ 828675 h 878681"/>
                <a:gd name="connsiteX38" fmla="*/ 285750 w 476250"/>
                <a:gd name="connsiteY38" fmla="*/ 795338 h 878681"/>
                <a:gd name="connsiteX39" fmla="*/ 266700 w 476250"/>
                <a:gd name="connsiteY39" fmla="*/ 757238 h 878681"/>
                <a:gd name="connsiteX40" fmla="*/ 228600 w 476250"/>
                <a:gd name="connsiteY40" fmla="*/ 652463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878681">
                  <a:moveTo>
                    <a:pt x="228600" y="652463"/>
                  </a:moveTo>
                  <a:lnTo>
                    <a:pt x="192881" y="492919"/>
                  </a:lnTo>
                  <a:lnTo>
                    <a:pt x="161925" y="383381"/>
                  </a:lnTo>
                  <a:lnTo>
                    <a:pt x="128587" y="290513"/>
                  </a:lnTo>
                  <a:lnTo>
                    <a:pt x="90487" y="211931"/>
                  </a:lnTo>
                  <a:lnTo>
                    <a:pt x="59531" y="154781"/>
                  </a:lnTo>
                  <a:lnTo>
                    <a:pt x="9525" y="78581"/>
                  </a:lnTo>
                  <a:lnTo>
                    <a:pt x="2381" y="61913"/>
                  </a:lnTo>
                  <a:lnTo>
                    <a:pt x="0" y="38100"/>
                  </a:lnTo>
                  <a:lnTo>
                    <a:pt x="4762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73819" y="2381"/>
                  </a:lnTo>
                  <a:lnTo>
                    <a:pt x="90487" y="16669"/>
                  </a:lnTo>
                  <a:lnTo>
                    <a:pt x="152400" y="88106"/>
                  </a:lnTo>
                  <a:lnTo>
                    <a:pt x="211931" y="157163"/>
                  </a:lnTo>
                  <a:lnTo>
                    <a:pt x="283369" y="247650"/>
                  </a:lnTo>
                  <a:lnTo>
                    <a:pt x="326231" y="300038"/>
                  </a:lnTo>
                  <a:lnTo>
                    <a:pt x="366712" y="352425"/>
                  </a:lnTo>
                  <a:lnTo>
                    <a:pt x="397669" y="402431"/>
                  </a:lnTo>
                  <a:lnTo>
                    <a:pt x="426244" y="459581"/>
                  </a:lnTo>
                  <a:lnTo>
                    <a:pt x="445294" y="511969"/>
                  </a:lnTo>
                  <a:lnTo>
                    <a:pt x="459581" y="561975"/>
                  </a:lnTo>
                  <a:lnTo>
                    <a:pt x="469106" y="611981"/>
                  </a:lnTo>
                  <a:lnTo>
                    <a:pt x="476250" y="666750"/>
                  </a:lnTo>
                  <a:lnTo>
                    <a:pt x="476250" y="714375"/>
                  </a:lnTo>
                  <a:lnTo>
                    <a:pt x="476250" y="764381"/>
                  </a:lnTo>
                  <a:lnTo>
                    <a:pt x="469106" y="814388"/>
                  </a:lnTo>
                  <a:lnTo>
                    <a:pt x="459581" y="842963"/>
                  </a:lnTo>
                  <a:lnTo>
                    <a:pt x="450056" y="864394"/>
                  </a:lnTo>
                  <a:lnTo>
                    <a:pt x="440531" y="873919"/>
                  </a:lnTo>
                  <a:lnTo>
                    <a:pt x="419100" y="878681"/>
                  </a:lnTo>
                  <a:lnTo>
                    <a:pt x="397669" y="876300"/>
                  </a:lnTo>
                  <a:lnTo>
                    <a:pt x="381000" y="873919"/>
                  </a:lnTo>
                  <a:lnTo>
                    <a:pt x="357187" y="864394"/>
                  </a:lnTo>
                  <a:lnTo>
                    <a:pt x="335756" y="850106"/>
                  </a:lnTo>
                  <a:lnTo>
                    <a:pt x="309562" y="828675"/>
                  </a:lnTo>
                  <a:lnTo>
                    <a:pt x="285750" y="795338"/>
                  </a:lnTo>
                  <a:lnTo>
                    <a:pt x="266700" y="757238"/>
                  </a:lnTo>
                  <a:lnTo>
                    <a:pt x="228600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9762ECB-EC71-E047-90C0-3A533505C472}"/>
                </a:ext>
              </a:extLst>
            </p:cNvPr>
            <p:cNvSpPr/>
            <p:nvPr/>
          </p:nvSpPr>
          <p:spPr>
            <a:xfrm>
              <a:off x="6215063" y="4979988"/>
              <a:ext cx="985837" cy="971550"/>
            </a:xfrm>
            <a:custGeom>
              <a:avLst/>
              <a:gdLst>
                <a:gd name="connsiteX0" fmla="*/ 512219 w 986088"/>
                <a:gd name="connsiteY0" fmla="*/ 533400 h 971550"/>
                <a:gd name="connsiteX1" fmla="*/ 369344 w 986088"/>
                <a:gd name="connsiteY1" fmla="*/ 378619 h 971550"/>
                <a:gd name="connsiteX2" fmla="*/ 257426 w 986088"/>
                <a:gd name="connsiteY2" fmla="*/ 271462 h 971550"/>
                <a:gd name="connsiteX3" fmla="*/ 155032 w 986088"/>
                <a:gd name="connsiteY3" fmla="*/ 183356 h 971550"/>
                <a:gd name="connsiteX4" fmla="*/ 33588 w 986088"/>
                <a:gd name="connsiteY4" fmla="*/ 92869 h 971550"/>
                <a:gd name="connsiteX5" fmla="*/ 14538 w 986088"/>
                <a:gd name="connsiteY5" fmla="*/ 64294 h 971550"/>
                <a:gd name="connsiteX6" fmla="*/ 5013 w 986088"/>
                <a:gd name="connsiteY6" fmla="*/ 35719 h 971550"/>
                <a:gd name="connsiteX7" fmla="*/ 251 w 986088"/>
                <a:gd name="connsiteY7" fmla="*/ 19050 h 971550"/>
                <a:gd name="connsiteX8" fmla="*/ 2632 w 986088"/>
                <a:gd name="connsiteY8" fmla="*/ 7144 h 971550"/>
                <a:gd name="connsiteX9" fmla="*/ 12157 w 986088"/>
                <a:gd name="connsiteY9" fmla="*/ 0 h 971550"/>
                <a:gd name="connsiteX10" fmla="*/ 31207 w 986088"/>
                <a:gd name="connsiteY10" fmla="*/ 0 h 971550"/>
                <a:gd name="connsiteX11" fmla="*/ 59782 w 986088"/>
                <a:gd name="connsiteY11" fmla="*/ 2381 h 971550"/>
                <a:gd name="connsiteX12" fmla="*/ 131219 w 986088"/>
                <a:gd name="connsiteY12" fmla="*/ 40481 h 971550"/>
                <a:gd name="connsiteX13" fmla="*/ 276476 w 986088"/>
                <a:gd name="connsiteY13" fmla="*/ 116681 h 971550"/>
                <a:gd name="connsiteX14" fmla="*/ 416969 w 986088"/>
                <a:gd name="connsiteY14" fmla="*/ 188119 h 971550"/>
                <a:gd name="connsiteX15" fmla="*/ 559844 w 986088"/>
                <a:gd name="connsiteY15" fmla="*/ 273844 h 971550"/>
                <a:gd name="connsiteX16" fmla="*/ 690813 w 986088"/>
                <a:gd name="connsiteY16" fmla="*/ 352425 h 971550"/>
                <a:gd name="connsiteX17" fmla="*/ 814638 w 986088"/>
                <a:gd name="connsiteY17" fmla="*/ 440531 h 971550"/>
                <a:gd name="connsiteX18" fmla="*/ 855119 w 986088"/>
                <a:gd name="connsiteY18" fmla="*/ 490537 h 971550"/>
                <a:gd name="connsiteX19" fmla="*/ 897982 w 986088"/>
                <a:gd name="connsiteY19" fmla="*/ 554831 h 971550"/>
                <a:gd name="connsiteX20" fmla="*/ 928938 w 986088"/>
                <a:gd name="connsiteY20" fmla="*/ 614362 h 971550"/>
                <a:gd name="connsiteX21" fmla="*/ 955132 w 986088"/>
                <a:gd name="connsiteY21" fmla="*/ 681037 h 971550"/>
                <a:gd name="connsiteX22" fmla="*/ 969419 w 986088"/>
                <a:gd name="connsiteY22" fmla="*/ 733425 h 971550"/>
                <a:gd name="connsiteX23" fmla="*/ 978944 w 986088"/>
                <a:gd name="connsiteY23" fmla="*/ 776287 h 971550"/>
                <a:gd name="connsiteX24" fmla="*/ 986088 w 986088"/>
                <a:gd name="connsiteY24" fmla="*/ 819150 h 971550"/>
                <a:gd name="connsiteX25" fmla="*/ 986088 w 986088"/>
                <a:gd name="connsiteY25" fmla="*/ 864394 h 971550"/>
                <a:gd name="connsiteX26" fmla="*/ 983707 w 986088"/>
                <a:gd name="connsiteY26" fmla="*/ 904875 h 971550"/>
                <a:gd name="connsiteX27" fmla="*/ 971801 w 986088"/>
                <a:gd name="connsiteY27" fmla="*/ 942975 h 971550"/>
                <a:gd name="connsiteX28" fmla="*/ 950369 w 986088"/>
                <a:gd name="connsiteY28" fmla="*/ 966787 h 971550"/>
                <a:gd name="connsiteX29" fmla="*/ 931319 w 986088"/>
                <a:gd name="connsiteY29" fmla="*/ 971550 h 971550"/>
                <a:gd name="connsiteX30" fmla="*/ 900363 w 986088"/>
                <a:gd name="connsiteY30" fmla="*/ 966787 h 971550"/>
                <a:gd name="connsiteX31" fmla="*/ 862263 w 986088"/>
                <a:gd name="connsiteY31" fmla="*/ 950119 h 971550"/>
                <a:gd name="connsiteX32" fmla="*/ 814638 w 986088"/>
                <a:gd name="connsiteY32" fmla="*/ 916781 h 971550"/>
                <a:gd name="connsiteX33" fmla="*/ 774157 w 986088"/>
                <a:gd name="connsiteY33" fmla="*/ 873919 h 971550"/>
                <a:gd name="connsiteX34" fmla="*/ 726532 w 986088"/>
                <a:gd name="connsiteY34" fmla="*/ 802481 h 971550"/>
                <a:gd name="connsiteX35" fmla="*/ 650332 w 986088"/>
                <a:gd name="connsiteY35" fmla="*/ 702469 h 971550"/>
                <a:gd name="connsiteX36" fmla="*/ 512219 w 986088"/>
                <a:gd name="connsiteY36" fmla="*/ 5334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6088" h="971550">
                  <a:moveTo>
                    <a:pt x="512219" y="533400"/>
                  </a:moveTo>
                  <a:lnTo>
                    <a:pt x="369344" y="378619"/>
                  </a:lnTo>
                  <a:lnTo>
                    <a:pt x="257426" y="271462"/>
                  </a:lnTo>
                  <a:lnTo>
                    <a:pt x="155032" y="183356"/>
                  </a:lnTo>
                  <a:lnTo>
                    <a:pt x="33588" y="92869"/>
                  </a:lnTo>
                  <a:lnTo>
                    <a:pt x="14538" y="64294"/>
                  </a:lnTo>
                  <a:cubicBezTo>
                    <a:pt x="4742" y="37354"/>
                    <a:pt x="5013" y="47391"/>
                    <a:pt x="5013" y="35719"/>
                  </a:cubicBezTo>
                  <a:cubicBezTo>
                    <a:pt x="0" y="20678"/>
                    <a:pt x="251" y="26451"/>
                    <a:pt x="251" y="19050"/>
                  </a:cubicBezTo>
                  <a:lnTo>
                    <a:pt x="2632" y="7144"/>
                  </a:lnTo>
                  <a:lnTo>
                    <a:pt x="12157" y="0"/>
                  </a:lnTo>
                  <a:lnTo>
                    <a:pt x="31207" y="0"/>
                  </a:lnTo>
                  <a:lnTo>
                    <a:pt x="59782" y="2381"/>
                  </a:lnTo>
                  <a:lnTo>
                    <a:pt x="131219" y="40481"/>
                  </a:lnTo>
                  <a:lnTo>
                    <a:pt x="276476" y="116681"/>
                  </a:lnTo>
                  <a:lnTo>
                    <a:pt x="416969" y="188119"/>
                  </a:lnTo>
                  <a:lnTo>
                    <a:pt x="559844" y="273844"/>
                  </a:lnTo>
                  <a:lnTo>
                    <a:pt x="690813" y="352425"/>
                  </a:lnTo>
                  <a:lnTo>
                    <a:pt x="814638" y="440531"/>
                  </a:lnTo>
                  <a:lnTo>
                    <a:pt x="855119" y="490537"/>
                  </a:lnTo>
                  <a:lnTo>
                    <a:pt x="897982" y="554831"/>
                  </a:lnTo>
                  <a:lnTo>
                    <a:pt x="928938" y="614362"/>
                  </a:lnTo>
                  <a:lnTo>
                    <a:pt x="955132" y="681037"/>
                  </a:lnTo>
                  <a:lnTo>
                    <a:pt x="969419" y="733425"/>
                  </a:lnTo>
                  <a:lnTo>
                    <a:pt x="978944" y="776287"/>
                  </a:lnTo>
                  <a:lnTo>
                    <a:pt x="986088" y="819150"/>
                  </a:lnTo>
                  <a:lnTo>
                    <a:pt x="986088" y="864394"/>
                  </a:lnTo>
                  <a:lnTo>
                    <a:pt x="983707" y="904875"/>
                  </a:lnTo>
                  <a:lnTo>
                    <a:pt x="971801" y="942975"/>
                  </a:lnTo>
                  <a:lnTo>
                    <a:pt x="950369" y="966787"/>
                  </a:lnTo>
                  <a:lnTo>
                    <a:pt x="931319" y="971550"/>
                  </a:lnTo>
                  <a:lnTo>
                    <a:pt x="900363" y="966787"/>
                  </a:lnTo>
                  <a:lnTo>
                    <a:pt x="862263" y="950119"/>
                  </a:lnTo>
                  <a:lnTo>
                    <a:pt x="814638" y="916781"/>
                  </a:lnTo>
                  <a:lnTo>
                    <a:pt x="774157" y="873919"/>
                  </a:lnTo>
                  <a:lnTo>
                    <a:pt x="726532" y="802481"/>
                  </a:lnTo>
                  <a:lnTo>
                    <a:pt x="650332" y="702469"/>
                  </a:lnTo>
                  <a:lnTo>
                    <a:pt x="512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893732E-17B8-B34F-96CC-F6C993EDDD68}"/>
                </a:ext>
              </a:extLst>
            </p:cNvPr>
            <p:cNvSpPr/>
            <p:nvPr/>
          </p:nvSpPr>
          <p:spPr>
            <a:xfrm rot="16200000">
              <a:off x="1215232" y="3005931"/>
              <a:ext cx="3111500" cy="788987"/>
            </a:xfrm>
            <a:custGeom>
              <a:avLst/>
              <a:gdLst>
                <a:gd name="connsiteX0" fmla="*/ 1738648 w 3111536"/>
                <a:gd name="connsiteY0" fmla="*/ 708338 h 788187"/>
                <a:gd name="connsiteX1" fmla="*/ 1478494 w 3111536"/>
                <a:gd name="connsiteY1" fmla="*/ 659398 h 788187"/>
                <a:gd name="connsiteX2" fmla="*/ 1267281 w 3111536"/>
                <a:gd name="connsiteY2" fmla="*/ 610459 h 788187"/>
                <a:gd name="connsiteX3" fmla="*/ 1068946 w 3111536"/>
                <a:gd name="connsiteY3" fmla="*/ 556367 h 788187"/>
                <a:gd name="connsiteX4" fmla="*/ 842278 w 3111536"/>
                <a:gd name="connsiteY4" fmla="*/ 481670 h 788187"/>
                <a:gd name="connsiteX5" fmla="*/ 680004 w 3111536"/>
                <a:gd name="connsiteY5" fmla="*/ 419851 h 788187"/>
                <a:gd name="connsiteX6" fmla="*/ 543488 w 3111536"/>
                <a:gd name="connsiteY6" fmla="*/ 363184 h 788187"/>
                <a:gd name="connsiteX7" fmla="*/ 388942 w 3111536"/>
                <a:gd name="connsiteY7" fmla="*/ 291062 h 788187"/>
                <a:gd name="connsiteX8" fmla="*/ 213789 w 3111536"/>
                <a:gd name="connsiteY8" fmla="*/ 198335 h 788187"/>
                <a:gd name="connsiteX9" fmla="*/ 79849 w 3111536"/>
                <a:gd name="connsiteY9" fmla="*/ 115910 h 788187"/>
                <a:gd name="connsiteX10" fmla="*/ 41212 w 3111536"/>
                <a:gd name="connsiteY10" fmla="*/ 90152 h 788187"/>
                <a:gd name="connsiteX11" fmla="*/ 7727 w 3111536"/>
                <a:gd name="connsiteY11" fmla="*/ 48940 h 788187"/>
                <a:gd name="connsiteX12" fmla="*/ 0 w 3111536"/>
                <a:gd name="connsiteY12" fmla="*/ 25758 h 788187"/>
                <a:gd name="connsiteX13" fmla="*/ 2576 w 3111536"/>
                <a:gd name="connsiteY13" fmla="*/ 10303 h 788187"/>
                <a:gd name="connsiteX14" fmla="*/ 15454 w 3111536"/>
                <a:gd name="connsiteY14" fmla="*/ 0 h 788187"/>
                <a:gd name="connsiteX15" fmla="*/ 36061 w 3111536"/>
                <a:gd name="connsiteY15" fmla="*/ 2576 h 788187"/>
                <a:gd name="connsiteX16" fmla="*/ 162274 w 3111536"/>
                <a:gd name="connsiteY16" fmla="*/ 66970 h 788187"/>
                <a:gd name="connsiteX17" fmla="*/ 314244 w 3111536"/>
                <a:gd name="connsiteY17" fmla="*/ 139092 h 788187"/>
                <a:gd name="connsiteX18" fmla="*/ 486821 w 3111536"/>
                <a:gd name="connsiteY18" fmla="*/ 213789 h 788187"/>
                <a:gd name="connsiteX19" fmla="*/ 664550 w 3111536"/>
                <a:gd name="connsiteY19" fmla="*/ 278184 h 788187"/>
                <a:gd name="connsiteX20" fmla="*/ 793338 w 3111536"/>
                <a:gd name="connsiteY20" fmla="*/ 321972 h 788187"/>
                <a:gd name="connsiteX21" fmla="*/ 937582 w 3111536"/>
                <a:gd name="connsiteY21" fmla="*/ 363184 h 788187"/>
                <a:gd name="connsiteX22" fmla="*/ 1074098 w 3111536"/>
                <a:gd name="connsiteY22" fmla="*/ 399245 h 788187"/>
                <a:gd name="connsiteX23" fmla="*/ 1215765 w 3111536"/>
                <a:gd name="connsiteY23" fmla="*/ 427579 h 788187"/>
                <a:gd name="connsiteX24" fmla="*/ 1429555 w 3111536"/>
                <a:gd name="connsiteY24" fmla="*/ 463639 h 788187"/>
                <a:gd name="connsiteX25" fmla="*/ 1615010 w 3111536"/>
                <a:gd name="connsiteY25" fmla="*/ 494549 h 788187"/>
                <a:gd name="connsiteX26" fmla="*/ 1800466 w 3111536"/>
                <a:gd name="connsiteY26" fmla="*/ 520306 h 788187"/>
                <a:gd name="connsiteX27" fmla="*/ 2001377 w 3111536"/>
                <a:gd name="connsiteY27" fmla="*/ 538337 h 788187"/>
                <a:gd name="connsiteX28" fmla="*/ 2284712 w 3111536"/>
                <a:gd name="connsiteY28" fmla="*/ 551216 h 788187"/>
                <a:gd name="connsiteX29" fmla="*/ 2629866 w 3111536"/>
                <a:gd name="connsiteY29" fmla="*/ 546064 h 788187"/>
                <a:gd name="connsiteX30" fmla="*/ 2786988 w 3111536"/>
                <a:gd name="connsiteY30" fmla="*/ 540913 h 788187"/>
                <a:gd name="connsiteX31" fmla="*/ 2828200 w 3111536"/>
                <a:gd name="connsiteY31" fmla="*/ 530610 h 788187"/>
                <a:gd name="connsiteX32" fmla="*/ 2895170 w 3111536"/>
                <a:gd name="connsiteY32" fmla="*/ 510003 h 788187"/>
                <a:gd name="connsiteX33" fmla="*/ 2962141 w 3111536"/>
                <a:gd name="connsiteY33" fmla="*/ 476518 h 788187"/>
                <a:gd name="connsiteX34" fmla="*/ 3029111 w 3111536"/>
                <a:gd name="connsiteY34" fmla="*/ 435306 h 788187"/>
                <a:gd name="connsiteX35" fmla="*/ 3070323 w 3111536"/>
                <a:gd name="connsiteY35" fmla="*/ 414700 h 788187"/>
                <a:gd name="connsiteX36" fmla="*/ 3090929 w 3111536"/>
                <a:gd name="connsiteY36" fmla="*/ 409548 h 788187"/>
                <a:gd name="connsiteX37" fmla="*/ 3103808 w 3111536"/>
                <a:gd name="connsiteY37" fmla="*/ 409548 h 788187"/>
                <a:gd name="connsiteX38" fmla="*/ 3111536 w 3111536"/>
                <a:gd name="connsiteY38" fmla="*/ 417275 h 788187"/>
                <a:gd name="connsiteX39" fmla="*/ 3101232 w 3111536"/>
                <a:gd name="connsiteY39" fmla="*/ 450761 h 788187"/>
                <a:gd name="connsiteX40" fmla="*/ 3060020 w 3111536"/>
                <a:gd name="connsiteY40" fmla="*/ 520306 h 788187"/>
                <a:gd name="connsiteX41" fmla="*/ 3000777 w 3111536"/>
                <a:gd name="connsiteY41" fmla="*/ 641368 h 788187"/>
                <a:gd name="connsiteX42" fmla="*/ 2949262 w 3111536"/>
                <a:gd name="connsiteY42" fmla="*/ 788187 h 788187"/>
                <a:gd name="connsiteX43" fmla="*/ 2802443 w 3111536"/>
                <a:gd name="connsiteY43" fmla="*/ 777884 h 788187"/>
                <a:gd name="connsiteX44" fmla="*/ 2578350 w 3111536"/>
                <a:gd name="connsiteY44" fmla="*/ 780460 h 788187"/>
                <a:gd name="connsiteX45" fmla="*/ 2372288 w 3111536"/>
                <a:gd name="connsiteY45" fmla="*/ 770157 h 788187"/>
                <a:gd name="connsiteX46" fmla="*/ 2222893 w 3111536"/>
                <a:gd name="connsiteY46" fmla="*/ 759853 h 788187"/>
                <a:gd name="connsiteX47" fmla="*/ 2114711 w 3111536"/>
                <a:gd name="connsiteY47" fmla="*/ 759853 h 788187"/>
                <a:gd name="connsiteX48" fmla="*/ 1975619 w 3111536"/>
                <a:gd name="connsiteY48" fmla="*/ 744399 h 788187"/>
                <a:gd name="connsiteX49" fmla="*/ 1738648 w 3111536"/>
                <a:gd name="connsiteY49" fmla="*/ 708338 h 7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11536" h="788187">
                  <a:moveTo>
                    <a:pt x="1738648" y="708338"/>
                  </a:moveTo>
                  <a:lnTo>
                    <a:pt x="1478494" y="659398"/>
                  </a:lnTo>
                  <a:lnTo>
                    <a:pt x="1267281" y="610459"/>
                  </a:lnTo>
                  <a:lnTo>
                    <a:pt x="1068946" y="556367"/>
                  </a:lnTo>
                  <a:lnTo>
                    <a:pt x="842278" y="481670"/>
                  </a:lnTo>
                  <a:lnTo>
                    <a:pt x="680004" y="419851"/>
                  </a:lnTo>
                  <a:lnTo>
                    <a:pt x="543488" y="363184"/>
                  </a:lnTo>
                  <a:lnTo>
                    <a:pt x="388942" y="291062"/>
                  </a:lnTo>
                  <a:lnTo>
                    <a:pt x="213789" y="198335"/>
                  </a:lnTo>
                  <a:lnTo>
                    <a:pt x="79849" y="115910"/>
                  </a:lnTo>
                  <a:lnTo>
                    <a:pt x="41212" y="90152"/>
                  </a:lnTo>
                  <a:lnTo>
                    <a:pt x="7727" y="48940"/>
                  </a:lnTo>
                  <a:lnTo>
                    <a:pt x="0" y="25758"/>
                  </a:lnTo>
                  <a:lnTo>
                    <a:pt x="2576" y="10303"/>
                  </a:lnTo>
                  <a:lnTo>
                    <a:pt x="15454" y="0"/>
                  </a:lnTo>
                  <a:lnTo>
                    <a:pt x="36061" y="2576"/>
                  </a:lnTo>
                  <a:lnTo>
                    <a:pt x="162274" y="66970"/>
                  </a:lnTo>
                  <a:lnTo>
                    <a:pt x="314244" y="139092"/>
                  </a:lnTo>
                  <a:lnTo>
                    <a:pt x="486821" y="213789"/>
                  </a:lnTo>
                  <a:lnTo>
                    <a:pt x="664550" y="278184"/>
                  </a:lnTo>
                  <a:lnTo>
                    <a:pt x="793338" y="321972"/>
                  </a:lnTo>
                  <a:lnTo>
                    <a:pt x="937582" y="363184"/>
                  </a:lnTo>
                  <a:lnTo>
                    <a:pt x="1074098" y="399245"/>
                  </a:lnTo>
                  <a:lnTo>
                    <a:pt x="1215765" y="427579"/>
                  </a:lnTo>
                  <a:lnTo>
                    <a:pt x="1429555" y="463639"/>
                  </a:lnTo>
                  <a:lnTo>
                    <a:pt x="1615010" y="494549"/>
                  </a:lnTo>
                  <a:lnTo>
                    <a:pt x="1800466" y="520306"/>
                  </a:lnTo>
                  <a:lnTo>
                    <a:pt x="2001377" y="538337"/>
                  </a:lnTo>
                  <a:lnTo>
                    <a:pt x="2284712" y="551216"/>
                  </a:lnTo>
                  <a:lnTo>
                    <a:pt x="2629866" y="546064"/>
                  </a:lnTo>
                  <a:lnTo>
                    <a:pt x="2786988" y="540913"/>
                  </a:lnTo>
                  <a:lnTo>
                    <a:pt x="2828200" y="530610"/>
                  </a:lnTo>
                  <a:lnTo>
                    <a:pt x="2895170" y="510003"/>
                  </a:lnTo>
                  <a:lnTo>
                    <a:pt x="2962141" y="476518"/>
                  </a:lnTo>
                  <a:lnTo>
                    <a:pt x="3029111" y="435306"/>
                  </a:lnTo>
                  <a:lnTo>
                    <a:pt x="3070323" y="414700"/>
                  </a:lnTo>
                  <a:lnTo>
                    <a:pt x="3090929" y="409548"/>
                  </a:lnTo>
                  <a:lnTo>
                    <a:pt x="3103808" y="409548"/>
                  </a:lnTo>
                  <a:lnTo>
                    <a:pt x="3111536" y="417275"/>
                  </a:lnTo>
                  <a:lnTo>
                    <a:pt x="3101232" y="450761"/>
                  </a:lnTo>
                  <a:lnTo>
                    <a:pt x="3060020" y="520306"/>
                  </a:lnTo>
                  <a:lnTo>
                    <a:pt x="3000777" y="641368"/>
                  </a:lnTo>
                  <a:lnTo>
                    <a:pt x="2949262" y="788187"/>
                  </a:lnTo>
                  <a:lnTo>
                    <a:pt x="2802443" y="777884"/>
                  </a:lnTo>
                  <a:lnTo>
                    <a:pt x="2578350" y="780460"/>
                  </a:lnTo>
                  <a:lnTo>
                    <a:pt x="2372288" y="770157"/>
                  </a:lnTo>
                  <a:lnTo>
                    <a:pt x="2222893" y="759853"/>
                  </a:lnTo>
                  <a:lnTo>
                    <a:pt x="2114711" y="759853"/>
                  </a:lnTo>
                  <a:lnTo>
                    <a:pt x="1975619" y="744399"/>
                  </a:lnTo>
                  <a:lnTo>
                    <a:pt x="1738648" y="708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44B9F6A-6F78-E547-A70D-0BA21F72A610}"/>
                </a:ext>
              </a:extLst>
            </p:cNvPr>
            <p:cNvSpPr/>
            <p:nvPr/>
          </p:nvSpPr>
          <p:spPr>
            <a:xfrm>
              <a:off x="3671888" y="2011363"/>
              <a:ext cx="503237" cy="806450"/>
            </a:xfrm>
            <a:custGeom>
              <a:avLst/>
              <a:gdLst>
                <a:gd name="connsiteX0" fmla="*/ 169068 w 502443"/>
                <a:gd name="connsiteY0" fmla="*/ 531019 h 804863"/>
                <a:gd name="connsiteX1" fmla="*/ 180975 w 502443"/>
                <a:gd name="connsiteY1" fmla="*/ 383382 h 804863"/>
                <a:gd name="connsiteX2" fmla="*/ 178593 w 502443"/>
                <a:gd name="connsiteY2" fmla="*/ 311944 h 804863"/>
                <a:gd name="connsiteX3" fmla="*/ 169068 w 502443"/>
                <a:gd name="connsiteY3" fmla="*/ 252413 h 804863"/>
                <a:gd name="connsiteX4" fmla="*/ 154781 w 502443"/>
                <a:gd name="connsiteY4" fmla="*/ 204788 h 804863"/>
                <a:gd name="connsiteX5" fmla="*/ 138112 w 502443"/>
                <a:gd name="connsiteY5" fmla="*/ 171450 h 804863"/>
                <a:gd name="connsiteX6" fmla="*/ 119062 w 502443"/>
                <a:gd name="connsiteY6" fmla="*/ 138113 h 804863"/>
                <a:gd name="connsiteX7" fmla="*/ 102393 w 502443"/>
                <a:gd name="connsiteY7" fmla="*/ 121444 h 804863"/>
                <a:gd name="connsiteX8" fmla="*/ 0 w 502443"/>
                <a:gd name="connsiteY8" fmla="*/ 38100 h 804863"/>
                <a:gd name="connsiteX9" fmla="*/ 109537 w 502443"/>
                <a:gd name="connsiteY9" fmla="*/ 0 h 804863"/>
                <a:gd name="connsiteX10" fmla="*/ 259556 w 502443"/>
                <a:gd name="connsiteY10" fmla="*/ 83344 h 804863"/>
                <a:gd name="connsiteX11" fmla="*/ 347662 w 502443"/>
                <a:gd name="connsiteY11" fmla="*/ 128588 h 804863"/>
                <a:gd name="connsiteX12" fmla="*/ 419100 w 502443"/>
                <a:gd name="connsiteY12" fmla="*/ 161925 h 804863"/>
                <a:gd name="connsiteX13" fmla="*/ 452437 w 502443"/>
                <a:gd name="connsiteY13" fmla="*/ 180975 h 804863"/>
                <a:gd name="connsiteX14" fmla="*/ 478631 w 502443"/>
                <a:gd name="connsiteY14" fmla="*/ 204788 h 804863"/>
                <a:gd name="connsiteX15" fmla="*/ 492918 w 502443"/>
                <a:gd name="connsiteY15" fmla="*/ 226219 h 804863"/>
                <a:gd name="connsiteX16" fmla="*/ 500062 w 502443"/>
                <a:gd name="connsiteY16" fmla="*/ 242888 h 804863"/>
                <a:gd name="connsiteX17" fmla="*/ 502443 w 502443"/>
                <a:gd name="connsiteY17" fmla="*/ 266700 h 804863"/>
                <a:gd name="connsiteX18" fmla="*/ 497681 w 502443"/>
                <a:gd name="connsiteY18" fmla="*/ 295275 h 804863"/>
                <a:gd name="connsiteX19" fmla="*/ 478631 w 502443"/>
                <a:gd name="connsiteY19" fmla="*/ 328613 h 804863"/>
                <a:gd name="connsiteX20" fmla="*/ 440531 w 502443"/>
                <a:gd name="connsiteY20" fmla="*/ 373857 h 804863"/>
                <a:gd name="connsiteX21" fmla="*/ 416718 w 502443"/>
                <a:gd name="connsiteY21" fmla="*/ 402432 h 804863"/>
                <a:gd name="connsiteX22" fmla="*/ 397668 w 502443"/>
                <a:gd name="connsiteY22" fmla="*/ 435769 h 804863"/>
                <a:gd name="connsiteX23" fmla="*/ 361950 w 502443"/>
                <a:gd name="connsiteY23" fmla="*/ 526257 h 804863"/>
                <a:gd name="connsiteX24" fmla="*/ 340518 w 502443"/>
                <a:gd name="connsiteY24" fmla="*/ 604838 h 804863"/>
                <a:gd name="connsiteX25" fmla="*/ 309562 w 502443"/>
                <a:gd name="connsiteY25" fmla="*/ 785813 h 804863"/>
                <a:gd name="connsiteX26" fmla="*/ 154781 w 502443"/>
                <a:gd name="connsiteY26" fmla="*/ 804863 h 804863"/>
                <a:gd name="connsiteX27" fmla="*/ 169068 w 502443"/>
                <a:gd name="connsiteY27" fmla="*/ 5310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443" h="804863">
                  <a:moveTo>
                    <a:pt x="169068" y="531019"/>
                  </a:moveTo>
                  <a:lnTo>
                    <a:pt x="180975" y="383382"/>
                  </a:lnTo>
                  <a:lnTo>
                    <a:pt x="178593" y="311944"/>
                  </a:lnTo>
                  <a:lnTo>
                    <a:pt x="169068" y="252413"/>
                  </a:lnTo>
                  <a:lnTo>
                    <a:pt x="154781" y="204788"/>
                  </a:lnTo>
                  <a:lnTo>
                    <a:pt x="138112" y="171450"/>
                  </a:lnTo>
                  <a:lnTo>
                    <a:pt x="119062" y="138113"/>
                  </a:lnTo>
                  <a:lnTo>
                    <a:pt x="102393" y="121444"/>
                  </a:lnTo>
                  <a:lnTo>
                    <a:pt x="0" y="38100"/>
                  </a:lnTo>
                  <a:lnTo>
                    <a:pt x="109537" y="0"/>
                  </a:lnTo>
                  <a:lnTo>
                    <a:pt x="259556" y="83344"/>
                  </a:lnTo>
                  <a:lnTo>
                    <a:pt x="347662" y="128588"/>
                  </a:lnTo>
                  <a:lnTo>
                    <a:pt x="419100" y="161925"/>
                  </a:lnTo>
                  <a:lnTo>
                    <a:pt x="452437" y="180975"/>
                  </a:lnTo>
                  <a:lnTo>
                    <a:pt x="478631" y="204788"/>
                  </a:lnTo>
                  <a:lnTo>
                    <a:pt x="492918" y="226219"/>
                  </a:lnTo>
                  <a:lnTo>
                    <a:pt x="500062" y="242888"/>
                  </a:lnTo>
                  <a:lnTo>
                    <a:pt x="502443" y="266700"/>
                  </a:lnTo>
                  <a:lnTo>
                    <a:pt x="497681" y="295275"/>
                  </a:lnTo>
                  <a:lnTo>
                    <a:pt x="478631" y="328613"/>
                  </a:lnTo>
                  <a:lnTo>
                    <a:pt x="440531" y="373857"/>
                  </a:lnTo>
                  <a:lnTo>
                    <a:pt x="416718" y="402432"/>
                  </a:lnTo>
                  <a:lnTo>
                    <a:pt x="397668" y="435769"/>
                  </a:lnTo>
                  <a:lnTo>
                    <a:pt x="361950" y="526257"/>
                  </a:lnTo>
                  <a:lnTo>
                    <a:pt x="340518" y="604838"/>
                  </a:lnTo>
                  <a:lnTo>
                    <a:pt x="309562" y="785813"/>
                  </a:lnTo>
                  <a:lnTo>
                    <a:pt x="154781" y="804863"/>
                  </a:lnTo>
                  <a:lnTo>
                    <a:pt x="16906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DA2DA59-36DB-AA4C-A75D-BDF718D6512E}"/>
                </a:ext>
              </a:extLst>
            </p:cNvPr>
            <p:cNvSpPr/>
            <p:nvPr/>
          </p:nvSpPr>
          <p:spPr>
            <a:xfrm>
              <a:off x="3070225" y="2714625"/>
              <a:ext cx="511175" cy="1522413"/>
            </a:xfrm>
            <a:custGeom>
              <a:avLst/>
              <a:gdLst>
                <a:gd name="connsiteX0" fmla="*/ 254794 w 511969"/>
                <a:gd name="connsiteY0" fmla="*/ 881063 h 1521619"/>
                <a:gd name="connsiteX1" fmla="*/ 216694 w 511969"/>
                <a:gd name="connsiteY1" fmla="*/ 483394 h 1521619"/>
                <a:gd name="connsiteX2" fmla="*/ 197644 w 511969"/>
                <a:gd name="connsiteY2" fmla="*/ 273844 h 1521619"/>
                <a:gd name="connsiteX3" fmla="*/ 192882 w 511969"/>
                <a:gd name="connsiteY3" fmla="*/ 235744 h 1521619"/>
                <a:gd name="connsiteX4" fmla="*/ 183357 w 511969"/>
                <a:gd name="connsiteY4" fmla="*/ 209550 h 1521619"/>
                <a:gd name="connsiteX5" fmla="*/ 173832 w 511969"/>
                <a:gd name="connsiteY5" fmla="*/ 188119 h 1521619"/>
                <a:gd name="connsiteX6" fmla="*/ 161925 w 511969"/>
                <a:gd name="connsiteY6" fmla="*/ 171450 h 1521619"/>
                <a:gd name="connsiteX7" fmla="*/ 138113 w 511969"/>
                <a:gd name="connsiteY7" fmla="*/ 152400 h 1521619"/>
                <a:gd name="connsiteX8" fmla="*/ 121444 w 511969"/>
                <a:gd name="connsiteY8" fmla="*/ 140494 h 1521619"/>
                <a:gd name="connsiteX9" fmla="*/ 97632 w 511969"/>
                <a:gd name="connsiteY9" fmla="*/ 126206 h 1521619"/>
                <a:gd name="connsiteX10" fmla="*/ 0 w 511969"/>
                <a:gd name="connsiteY10" fmla="*/ 95250 h 1521619"/>
                <a:gd name="connsiteX11" fmla="*/ 4763 w 511969"/>
                <a:gd name="connsiteY11" fmla="*/ 0 h 1521619"/>
                <a:gd name="connsiteX12" fmla="*/ 147638 w 511969"/>
                <a:gd name="connsiteY12" fmla="*/ 45244 h 1521619"/>
                <a:gd name="connsiteX13" fmla="*/ 333375 w 511969"/>
                <a:gd name="connsiteY13" fmla="*/ 88106 h 1521619"/>
                <a:gd name="connsiteX14" fmla="*/ 383382 w 511969"/>
                <a:gd name="connsiteY14" fmla="*/ 257175 h 1521619"/>
                <a:gd name="connsiteX15" fmla="*/ 426244 w 511969"/>
                <a:gd name="connsiteY15" fmla="*/ 621506 h 1521619"/>
                <a:gd name="connsiteX16" fmla="*/ 447675 w 511969"/>
                <a:gd name="connsiteY16" fmla="*/ 828675 h 1521619"/>
                <a:gd name="connsiteX17" fmla="*/ 497682 w 511969"/>
                <a:gd name="connsiteY17" fmla="*/ 1159669 h 1521619"/>
                <a:gd name="connsiteX18" fmla="*/ 511969 w 511969"/>
                <a:gd name="connsiteY18" fmla="*/ 1326356 h 1521619"/>
                <a:gd name="connsiteX19" fmla="*/ 511969 w 511969"/>
                <a:gd name="connsiteY19" fmla="*/ 1466850 h 1521619"/>
                <a:gd name="connsiteX20" fmla="*/ 502444 w 511969"/>
                <a:gd name="connsiteY20" fmla="*/ 1500188 h 1521619"/>
                <a:gd name="connsiteX21" fmla="*/ 490538 w 511969"/>
                <a:gd name="connsiteY21" fmla="*/ 1514475 h 1521619"/>
                <a:gd name="connsiteX22" fmla="*/ 478632 w 511969"/>
                <a:gd name="connsiteY22" fmla="*/ 1521619 h 1521619"/>
                <a:gd name="connsiteX23" fmla="*/ 464344 w 511969"/>
                <a:gd name="connsiteY23" fmla="*/ 1521619 h 1521619"/>
                <a:gd name="connsiteX24" fmla="*/ 433388 w 511969"/>
                <a:gd name="connsiteY24" fmla="*/ 1512094 h 1521619"/>
                <a:gd name="connsiteX25" fmla="*/ 404813 w 511969"/>
                <a:gd name="connsiteY25" fmla="*/ 1495425 h 1521619"/>
                <a:gd name="connsiteX26" fmla="*/ 373857 w 511969"/>
                <a:gd name="connsiteY26" fmla="*/ 1469231 h 1521619"/>
                <a:gd name="connsiteX27" fmla="*/ 350044 w 511969"/>
                <a:gd name="connsiteY27" fmla="*/ 1435894 h 1521619"/>
                <a:gd name="connsiteX28" fmla="*/ 323850 w 511969"/>
                <a:gd name="connsiteY28" fmla="*/ 1366838 h 1521619"/>
                <a:gd name="connsiteX29" fmla="*/ 304800 w 511969"/>
                <a:gd name="connsiteY29" fmla="*/ 1302544 h 1521619"/>
                <a:gd name="connsiteX30" fmla="*/ 290513 w 511969"/>
                <a:gd name="connsiteY30" fmla="*/ 1226344 h 1521619"/>
                <a:gd name="connsiteX31" fmla="*/ 285750 w 511969"/>
                <a:gd name="connsiteY31" fmla="*/ 1150144 h 1521619"/>
                <a:gd name="connsiteX32" fmla="*/ 254794 w 511969"/>
                <a:gd name="connsiteY32" fmla="*/ 881063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1969" h="1521619">
                  <a:moveTo>
                    <a:pt x="254794" y="881063"/>
                  </a:moveTo>
                  <a:lnTo>
                    <a:pt x="216694" y="483394"/>
                  </a:lnTo>
                  <a:lnTo>
                    <a:pt x="197644" y="273844"/>
                  </a:lnTo>
                  <a:lnTo>
                    <a:pt x="192882" y="235744"/>
                  </a:lnTo>
                  <a:lnTo>
                    <a:pt x="183357" y="209550"/>
                  </a:lnTo>
                  <a:lnTo>
                    <a:pt x="173832" y="188119"/>
                  </a:lnTo>
                  <a:lnTo>
                    <a:pt x="161925" y="171450"/>
                  </a:lnTo>
                  <a:lnTo>
                    <a:pt x="138113" y="152400"/>
                  </a:lnTo>
                  <a:lnTo>
                    <a:pt x="121444" y="140494"/>
                  </a:lnTo>
                  <a:lnTo>
                    <a:pt x="97632" y="126206"/>
                  </a:lnTo>
                  <a:lnTo>
                    <a:pt x="0" y="95250"/>
                  </a:lnTo>
                  <a:lnTo>
                    <a:pt x="4763" y="0"/>
                  </a:lnTo>
                  <a:lnTo>
                    <a:pt x="147638" y="45244"/>
                  </a:lnTo>
                  <a:lnTo>
                    <a:pt x="333375" y="88106"/>
                  </a:lnTo>
                  <a:lnTo>
                    <a:pt x="383382" y="257175"/>
                  </a:lnTo>
                  <a:lnTo>
                    <a:pt x="426244" y="621506"/>
                  </a:lnTo>
                  <a:lnTo>
                    <a:pt x="447675" y="828675"/>
                  </a:lnTo>
                  <a:lnTo>
                    <a:pt x="497682" y="1159669"/>
                  </a:lnTo>
                  <a:lnTo>
                    <a:pt x="511969" y="1326356"/>
                  </a:lnTo>
                  <a:lnTo>
                    <a:pt x="511969" y="1466850"/>
                  </a:lnTo>
                  <a:lnTo>
                    <a:pt x="502444" y="1500188"/>
                  </a:lnTo>
                  <a:lnTo>
                    <a:pt x="490538" y="1514475"/>
                  </a:lnTo>
                  <a:lnTo>
                    <a:pt x="478632" y="1521619"/>
                  </a:lnTo>
                  <a:lnTo>
                    <a:pt x="464344" y="1521619"/>
                  </a:lnTo>
                  <a:lnTo>
                    <a:pt x="433388" y="1512094"/>
                  </a:lnTo>
                  <a:lnTo>
                    <a:pt x="404813" y="1495425"/>
                  </a:lnTo>
                  <a:lnTo>
                    <a:pt x="373857" y="1469231"/>
                  </a:lnTo>
                  <a:lnTo>
                    <a:pt x="350044" y="1435894"/>
                  </a:lnTo>
                  <a:lnTo>
                    <a:pt x="323850" y="1366838"/>
                  </a:lnTo>
                  <a:lnTo>
                    <a:pt x="304800" y="1302544"/>
                  </a:lnTo>
                  <a:lnTo>
                    <a:pt x="290513" y="1226344"/>
                  </a:lnTo>
                  <a:lnTo>
                    <a:pt x="285750" y="1150144"/>
                  </a:lnTo>
                  <a:lnTo>
                    <a:pt x="254794" y="88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69C058E-53FC-6047-802D-17BD23AA7D1B}"/>
                </a:ext>
              </a:extLst>
            </p:cNvPr>
            <p:cNvSpPr/>
            <p:nvPr/>
          </p:nvSpPr>
          <p:spPr>
            <a:xfrm>
              <a:off x="3327400" y="2608263"/>
              <a:ext cx="1568450" cy="1401762"/>
            </a:xfrm>
            <a:custGeom>
              <a:avLst/>
              <a:gdLst>
                <a:gd name="connsiteX0" fmla="*/ 666750 w 1569244"/>
                <a:gd name="connsiteY0" fmla="*/ 271462 h 1402556"/>
                <a:gd name="connsiteX1" fmla="*/ 66675 w 1569244"/>
                <a:gd name="connsiteY1" fmla="*/ 361950 h 1402556"/>
                <a:gd name="connsiteX2" fmla="*/ 0 w 1569244"/>
                <a:gd name="connsiteY2" fmla="*/ 197644 h 1402556"/>
                <a:gd name="connsiteX3" fmla="*/ 80963 w 1569244"/>
                <a:gd name="connsiteY3" fmla="*/ 192881 h 1402556"/>
                <a:gd name="connsiteX4" fmla="*/ 280988 w 1569244"/>
                <a:gd name="connsiteY4" fmla="*/ 173831 h 1402556"/>
                <a:gd name="connsiteX5" fmla="*/ 504825 w 1569244"/>
                <a:gd name="connsiteY5" fmla="*/ 152400 h 1402556"/>
                <a:gd name="connsiteX6" fmla="*/ 704850 w 1569244"/>
                <a:gd name="connsiteY6" fmla="*/ 126206 h 1402556"/>
                <a:gd name="connsiteX7" fmla="*/ 1102519 w 1569244"/>
                <a:gd name="connsiteY7" fmla="*/ 64294 h 1402556"/>
                <a:gd name="connsiteX8" fmla="*/ 1145382 w 1569244"/>
                <a:gd name="connsiteY8" fmla="*/ 47625 h 1402556"/>
                <a:gd name="connsiteX9" fmla="*/ 1207294 w 1569244"/>
                <a:gd name="connsiteY9" fmla="*/ 19050 h 1402556"/>
                <a:gd name="connsiteX10" fmla="*/ 1254919 w 1569244"/>
                <a:gd name="connsiteY10" fmla="*/ 0 h 1402556"/>
                <a:gd name="connsiteX11" fmla="*/ 1273969 w 1569244"/>
                <a:gd name="connsiteY11" fmla="*/ 0 h 1402556"/>
                <a:gd name="connsiteX12" fmla="*/ 1357313 w 1569244"/>
                <a:gd name="connsiteY12" fmla="*/ 50006 h 1402556"/>
                <a:gd name="connsiteX13" fmla="*/ 1490663 w 1569244"/>
                <a:gd name="connsiteY13" fmla="*/ 138112 h 1402556"/>
                <a:gd name="connsiteX14" fmla="*/ 1545432 w 1569244"/>
                <a:gd name="connsiteY14" fmla="*/ 178594 h 1402556"/>
                <a:gd name="connsiteX15" fmla="*/ 1564482 w 1569244"/>
                <a:gd name="connsiteY15" fmla="*/ 202406 h 1402556"/>
                <a:gd name="connsiteX16" fmla="*/ 1569244 w 1569244"/>
                <a:gd name="connsiteY16" fmla="*/ 214312 h 1402556"/>
                <a:gd name="connsiteX17" fmla="*/ 1566863 w 1569244"/>
                <a:gd name="connsiteY17" fmla="*/ 230981 h 1402556"/>
                <a:gd name="connsiteX18" fmla="*/ 1559719 w 1569244"/>
                <a:gd name="connsiteY18" fmla="*/ 252412 h 1402556"/>
                <a:gd name="connsiteX19" fmla="*/ 1538288 w 1569244"/>
                <a:gd name="connsiteY19" fmla="*/ 273844 h 1402556"/>
                <a:gd name="connsiteX20" fmla="*/ 1521619 w 1569244"/>
                <a:gd name="connsiteY20" fmla="*/ 297656 h 1402556"/>
                <a:gd name="connsiteX21" fmla="*/ 1504950 w 1569244"/>
                <a:gd name="connsiteY21" fmla="*/ 328612 h 1402556"/>
                <a:gd name="connsiteX22" fmla="*/ 1488282 w 1569244"/>
                <a:gd name="connsiteY22" fmla="*/ 366712 h 1402556"/>
                <a:gd name="connsiteX23" fmla="*/ 1471613 w 1569244"/>
                <a:gd name="connsiteY23" fmla="*/ 459581 h 1402556"/>
                <a:gd name="connsiteX24" fmla="*/ 1416844 w 1569244"/>
                <a:gd name="connsiteY24" fmla="*/ 792956 h 1402556"/>
                <a:gd name="connsiteX25" fmla="*/ 1350169 w 1569244"/>
                <a:gd name="connsiteY25" fmla="*/ 1202531 h 1402556"/>
                <a:gd name="connsiteX26" fmla="*/ 1326357 w 1569244"/>
                <a:gd name="connsiteY26" fmla="*/ 1335881 h 1402556"/>
                <a:gd name="connsiteX27" fmla="*/ 1302544 w 1569244"/>
                <a:gd name="connsiteY27" fmla="*/ 1366837 h 1402556"/>
                <a:gd name="connsiteX28" fmla="*/ 1266825 w 1569244"/>
                <a:gd name="connsiteY28" fmla="*/ 1395412 h 1402556"/>
                <a:gd name="connsiteX29" fmla="*/ 1247775 w 1569244"/>
                <a:gd name="connsiteY29" fmla="*/ 1402556 h 1402556"/>
                <a:gd name="connsiteX30" fmla="*/ 1216819 w 1569244"/>
                <a:gd name="connsiteY30" fmla="*/ 1400175 h 1402556"/>
                <a:gd name="connsiteX31" fmla="*/ 1188244 w 1569244"/>
                <a:gd name="connsiteY31" fmla="*/ 1385887 h 1402556"/>
                <a:gd name="connsiteX32" fmla="*/ 1162050 w 1569244"/>
                <a:gd name="connsiteY32" fmla="*/ 1359694 h 1402556"/>
                <a:gd name="connsiteX33" fmla="*/ 1128713 w 1569244"/>
                <a:gd name="connsiteY33" fmla="*/ 1319212 h 1402556"/>
                <a:gd name="connsiteX34" fmla="*/ 1154907 w 1569244"/>
                <a:gd name="connsiteY34" fmla="*/ 1150144 h 1402556"/>
                <a:gd name="connsiteX35" fmla="*/ 1193007 w 1569244"/>
                <a:gd name="connsiteY35" fmla="*/ 745331 h 1402556"/>
                <a:gd name="connsiteX36" fmla="*/ 1219200 w 1569244"/>
                <a:gd name="connsiteY36" fmla="*/ 566737 h 1402556"/>
                <a:gd name="connsiteX37" fmla="*/ 1235869 w 1569244"/>
                <a:gd name="connsiteY37" fmla="*/ 302419 h 1402556"/>
                <a:gd name="connsiteX38" fmla="*/ 1235869 w 1569244"/>
                <a:gd name="connsiteY38" fmla="*/ 250031 h 1402556"/>
                <a:gd name="connsiteX39" fmla="*/ 1231107 w 1569244"/>
                <a:gd name="connsiteY39" fmla="*/ 226219 h 1402556"/>
                <a:gd name="connsiteX40" fmla="*/ 1219200 w 1569244"/>
                <a:gd name="connsiteY40" fmla="*/ 211931 h 1402556"/>
                <a:gd name="connsiteX41" fmla="*/ 1195388 w 1569244"/>
                <a:gd name="connsiteY41" fmla="*/ 202406 h 1402556"/>
                <a:gd name="connsiteX42" fmla="*/ 1164432 w 1569244"/>
                <a:gd name="connsiteY42" fmla="*/ 197644 h 1402556"/>
                <a:gd name="connsiteX43" fmla="*/ 1121569 w 1569244"/>
                <a:gd name="connsiteY43" fmla="*/ 202406 h 1402556"/>
                <a:gd name="connsiteX44" fmla="*/ 666750 w 1569244"/>
                <a:gd name="connsiteY44" fmla="*/ 271462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69244" h="1402556">
                  <a:moveTo>
                    <a:pt x="666750" y="271462"/>
                  </a:moveTo>
                  <a:lnTo>
                    <a:pt x="66675" y="361950"/>
                  </a:lnTo>
                  <a:lnTo>
                    <a:pt x="0" y="197644"/>
                  </a:lnTo>
                  <a:lnTo>
                    <a:pt x="80963" y="192881"/>
                  </a:lnTo>
                  <a:lnTo>
                    <a:pt x="280988" y="173831"/>
                  </a:lnTo>
                  <a:lnTo>
                    <a:pt x="504825" y="152400"/>
                  </a:lnTo>
                  <a:lnTo>
                    <a:pt x="704850" y="126206"/>
                  </a:lnTo>
                  <a:lnTo>
                    <a:pt x="1102519" y="64294"/>
                  </a:lnTo>
                  <a:lnTo>
                    <a:pt x="1145382" y="47625"/>
                  </a:lnTo>
                  <a:lnTo>
                    <a:pt x="1207294" y="19050"/>
                  </a:lnTo>
                  <a:lnTo>
                    <a:pt x="1254919" y="0"/>
                  </a:lnTo>
                  <a:lnTo>
                    <a:pt x="1273969" y="0"/>
                  </a:lnTo>
                  <a:lnTo>
                    <a:pt x="1357313" y="50006"/>
                  </a:lnTo>
                  <a:lnTo>
                    <a:pt x="1490663" y="138112"/>
                  </a:lnTo>
                  <a:lnTo>
                    <a:pt x="1545432" y="178594"/>
                  </a:lnTo>
                  <a:lnTo>
                    <a:pt x="1564482" y="202406"/>
                  </a:lnTo>
                  <a:lnTo>
                    <a:pt x="1569244" y="214312"/>
                  </a:lnTo>
                  <a:lnTo>
                    <a:pt x="1566863" y="230981"/>
                  </a:lnTo>
                  <a:lnTo>
                    <a:pt x="1559719" y="252412"/>
                  </a:lnTo>
                  <a:lnTo>
                    <a:pt x="1538288" y="273844"/>
                  </a:lnTo>
                  <a:lnTo>
                    <a:pt x="1521619" y="297656"/>
                  </a:lnTo>
                  <a:lnTo>
                    <a:pt x="1504950" y="328612"/>
                  </a:lnTo>
                  <a:lnTo>
                    <a:pt x="1488282" y="366712"/>
                  </a:lnTo>
                  <a:lnTo>
                    <a:pt x="1471613" y="459581"/>
                  </a:lnTo>
                  <a:lnTo>
                    <a:pt x="1416844" y="792956"/>
                  </a:lnTo>
                  <a:lnTo>
                    <a:pt x="1350169" y="1202531"/>
                  </a:lnTo>
                  <a:lnTo>
                    <a:pt x="1326357" y="1335881"/>
                  </a:lnTo>
                  <a:lnTo>
                    <a:pt x="1302544" y="1366837"/>
                  </a:lnTo>
                  <a:lnTo>
                    <a:pt x="1266825" y="1395412"/>
                  </a:lnTo>
                  <a:lnTo>
                    <a:pt x="1247775" y="1402556"/>
                  </a:lnTo>
                  <a:lnTo>
                    <a:pt x="1216819" y="1400175"/>
                  </a:lnTo>
                  <a:lnTo>
                    <a:pt x="1188244" y="1385887"/>
                  </a:lnTo>
                  <a:lnTo>
                    <a:pt x="1162050" y="1359694"/>
                  </a:lnTo>
                  <a:lnTo>
                    <a:pt x="1128713" y="1319212"/>
                  </a:lnTo>
                  <a:lnTo>
                    <a:pt x="1154907" y="1150144"/>
                  </a:lnTo>
                  <a:lnTo>
                    <a:pt x="1193007" y="745331"/>
                  </a:lnTo>
                  <a:lnTo>
                    <a:pt x="1219200" y="566737"/>
                  </a:lnTo>
                  <a:lnTo>
                    <a:pt x="1235869" y="302419"/>
                  </a:lnTo>
                  <a:lnTo>
                    <a:pt x="1235869" y="250031"/>
                  </a:lnTo>
                  <a:lnTo>
                    <a:pt x="1231107" y="226219"/>
                  </a:lnTo>
                  <a:lnTo>
                    <a:pt x="1219200" y="211931"/>
                  </a:lnTo>
                  <a:lnTo>
                    <a:pt x="1195388" y="202406"/>
                  </a:lnTo>
                  <a:lnTo>
                    <a:pt x="1164432" y="197644"/>
                  </a:lnTo>
                  <a:lnTo>
                    <a:pt x="1121569" y="202406"/>
                  </a:lnTo>
                  <a:lnTo>
                    <a:pt x="666750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8230141-58CA-074D-85A5-C60D58529E61}"/>
                </a:ext>
              </a:extLst>
            </p:cNvPr>
            <p:cNvSpPr/>
            <p:nvPr/>
          </p:nvSpPr>
          <p:spPr>
            <a:xfrm>
              <a:off x="3438525" y="3173413"/>
              <a:ext cx="1146175" cy="379412"/>
            </a:xfrm>
            <a:custGeom>
              <a:avLst/>
              <a:gdLst>
                <a:gd name="connsiteX0" fmla="*/ 504825 w 1145381"/>
                <a:gd name="connsiteY0" fmla="*/ 283369 h 378619"/>
                <a:gd name="connsiteX1" fmla="*/ 4763 w 1145381"/>
                <a:gd name="connsiteY1" fmla="*/ 378619 h 378619"/>
                <a:gd name="connsiteX2" fmla="*/ 0 w 1145381"/>
                <a:gd name="connsiteY2" fmla="*/ 169069 h 378619"/>
                <a:gd name="connsiteX3" fmla="*/ 247650 w 1145381"/>
                <a:gd name="connsiteY3" fmla="*/ 166688 h 378619"/>
                <a:gd name="connsiteX4" fmla="*/ 566738 w 1145381"/>
                <a:gd name="connsiteY4" fmla="*/ 109538 h 378619"/>
                <a:gd name="connsiteX5" fmla="*/ 1145381 w 1145381"/>
                <a:gd name="connsiteY5" fmla="*/ 0 h 378619"/>
                <a:gd name="connsiteX6" fmla="*/ 1145381 w 1145381"/>
                <a:gd name="connsiteY6" fmla="*/ 154782 h 378619"/>
                <a:gd name="connsiteX7" fmla="*/ 504825 w 1145381"/>
                <a:gd name="connsiteY7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81" h="378619">
                  <a:moveTo>
                    <a:pt x="504825" y="283369"/>
                  </a:moveTo>
                  <a:lnTo>
                    <a:pt x="4763" y="378619"/>
                  </a:lnTo>
                  <a:lnTo>
                    <a:pt x="0" y="169069"/>
                  </a:lnTo>
                  <a:lnTo>
                    <a:pt x="247650" y="166688"/>
                  </a:lnTo>
                  <a:lnTo>
                    <a:pt x="566738" y="109538"/>
                  </a:lnTo>
                  <a:lnTo>
                    <a:pt x="1145381" y="0"/>
                  </a:lnTo>
                  <a:lnTo>
                    <a:pt x="1145381" y="154782"/>
                  </a:lnTo>
                  <a:lnTo>
                    <a:pt x="50482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7C3A0C1-4954-3E4E-B68A-D194CF4B19CE}"/>
                </a:ext>
              </a:extLst>
            </p:cNvPr>
            <p:cNvSpPr/>
            <p:nvPr/>
          </p:nvSpPr>
          <p:spPr>
            <a:xfrm>
              <a:off x="3513138" y="3752850"/>
              <a:ext cx="1014412" cy="287338"/>
            </a:xfrm>
            <a:custGeom>
              <a:avLst/>
              <a:gdLst>
                <a:gd name="connsiteX0" fmla="*/ 288131 w 1014412"/>
                <a:gd name="connsiteY0" fmla="*/ 259556 h 288131"/>
                <a:gd name="connsiteX1" fmla="*/ 9525 w 1014412"/>
                <a:gd name="connsiteY1" fmla="*/ 288131 h 288131"/>
                <a:gd name="connsiteX2" fmla="*/ 0 w 1014412"/>
                <a:gd name="connsiteY2" fmla="*/ 126206 h 288131"/>
                <a:gd name="connsiteX3" fmla="*/ 173831 w 1014412"/>
                <a:gd name="connsiteY3" fmla="*/ 121444 h 288131"/>
                <a:gd name="connsiteX4" fmla="*/ 252412 w 1014412"/>
                <a:gd name="connsiteY4" fmla="*/ 116681 h 288131"/>
                <a:gd name="connsiteX5" fmla="*/ 316706 w 1014412"/>
                <a:gd name="connsiteY5" fmla="*/ 109538 h 288131"/>
                <a:gd name="connsiteX6" fmla="*/ 407194 w 1014412"/>
                <a:gd name="connsiteY6" fmla="*/ 95250 h 288131"/>
                <a:gd name="connsiteX7" fmla="*/ 550069 w 1014412"/>
                <a:gd name="connsiteY7" fmla="*/ 76200 h 288131"/>
                <a:gd name="connsiteX8" fmla="*/ 742950 w 1014412"/>
                <a:gd name="connsiteY8" fmla="*/ 47625 h 288131"/>
                <a:gd name="connsiteX9" fmla="*/ 1014412 w 1014412"/>
                <a:gd name="connsiteY9" fmla="*/ 0 h 288131"/>
                <a:gd name="connsiteX10" fmla="*/ 992981 w 1014412"/>
                <a:gd name="connsiteY10" fmla="*/ 171450 h 288131"/>
                <a:gd name="connsiteX11" fmla="*/ 923925 w 1014412"/>
                <a:gd name="connsiteY11" fmla="*/ 176213 h 288131"/>
                <a:gd name="connsiteX12" fmla="*/ 847725 w 1014412"/>
                <a:gd name="connsiteY12" fmla="*/ 171450 h 288131"/>
                <a:gd name="connsiteX13" fmla="*/ 607219 w 1014412"/>
                <a:gd name="connsiteY13" fmla="*/ 195263 h 288131"/>
                <a:gd name="connsiteX14" fmla="*/ 288131 w 1014412"/>
                <a:gd name="connsiteY14" fmla="*/ 2595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4412" h="288131">
                  <a:moveTo>
                    <a:pt x="288131" y="259556"/>
                  </a:moveTo>
                  <a:lnTo>
                    <a:pt x="9525" y="288131"/>
                  </a:lnTo>
                  <a:lnTo>
                    <a:pt x="0" y="126206"/>
                  </a:lnTo>
                  <a:lnTo>
                    <a:pt x="173831" y="121444"/>
                  </a:lnTo>
                  <a:lnTo>
                    <a:pt x="252412" y="116681"/>
                  </a:lnTo>
                  <a:lnTo>
                    <a:pt x="316706" y="109538"/>
                  </a:lnTo>
                  <a:lnTo>
                    <a:pt x="407194" y="95250"/>
                  </a:lnTo>
                  <a:lnTo>
                    <a:pt x="550069" y="76200"/>
                  </a:lnTo>
                  <a:lnTo>
                    <a:pt x="742950" y="47625"/>
                  </a:lnTo>
                  <a:lnTo>
                    <a:pt x="1014412" y="0"/>
                  </a:lnTo>
                  <a:lnTo>
                    <a:pt x="992981" y="171450"/>
                  </a:lnTo>
                  <a:lnTo>
                    <a:pt x="923925" y="176213"/>
                  </a:lnTo>
                  <a:lnTo>
                    <a:pt x="847725" y="171450"/>
                  </a:lnTo>
                  <a:lnTo>
                    <a:pt x="607219" y="195263"/>
                  </a:lnTo>
                  <a:lnTo>
                    <a:pt x="28813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FBD10762-BE24-C848-BEE1-93C97D875669}"/>
                </a:ext>
              </a:extLst>
            </p:cNvPr>
            <p:cNvSpPr/>
            <p:nvPr/>
          </p:nvSpPr>
          <p:spPr>
            <a:xfrm rot="16200000">
              <a:off x="3051969" y="4687094"/>
              <a:ext cx="1866900" cy="309562"/>
            </a:xfrm>
            <a:custGeom>
              <a:avLst/>
              <a:gdLst>
                <a:gd name="connsiteX0" fmla="*/ 1250157 w 1866900"/>
                <a:gd name="connsiteY0" fmla="*/ 288132 h 309563"/>
                <a:gd name="connsiteX1" fmla="*/ 650082 w 1866900"/>
                <a:gd name="connsiteY1" fmla="*/ 290513 h 309563"/>
                <a:gd name="connsiteX2" fmla="*/ 583407 w 1866900"/>
                <a:gd name="connsiteY2" fmla="*/ 292894 h 309563"/>
                <a:gd name="connsiteX3" fmla="*/ 521494 w 1866900"/>
                <a:gd name="connsiteY3" fmla="*/ 297657 h 309563"/>
                <a:gd name="connsiteX4" fmla="*/ 428625 w 1866900"/>
                <a:gd name="connsiteY4" fmla="*/ 309563 h 309563"/>
                <a:gd name="connsiteX5" fmla="*/ 383382 w 1866900"/>
                <a:gd name="connsiteY5" fmla="*/ 304800 h 309563"/>
                <a:gd name="connsiteX6" fmla="*/ 307182 w 1866900"/>
                <a:gd name="connsiteY6" fmla="*/ 290513 h 309563"/>
                <a:gd name="connsiteX7" fmla="*/ 240507 w 1866900"/>
                <a:gd name="connsiteY7" fmla="*/ 273844 h 309563"/>
                <a:gd name="connsiteX8" fmla="*/ 180975 w 1866900"/>
                <a:gd name="connsiteY8" fmla="*/ 257175 h 309563"/>
                <a:gd name="connsiteX9" fmla="*/ 140494 w 1866900"/>
                <a:gd name="connsiteY9" fmla="*/ 238125 h 309563"/>
                <a:gd name="connsiteX10" fmla="*/ 90488 w 1866900"/>
                <a:gd name="connsiteY10" fmla="*/ 207169 h 309563"/>
                <a:gd name="connsiteX11" fmla="*/ 47625 w 1866900"/>
                <a:gd name="connsiteY11" fmla="*/ 166688 h 309563"/>
                <a:gd name="connsiteX12" fmla="*/ 16669 w 1866900"/>
                <a:gd name="connsiteY12" fmla="*/ 130969 h 309563"/>
                <a:gd name="connsiteX13" fmla="*/ 0 w 1866900"/>
                <a:gd name="connsiteY13" fmla="*/ 95250 h 309563"/>
                <a:gd name="connsiteX14" fmla="*/ 0 w 1866900"/>
                <a:gd name="connsiteY14" fmla="*/ 64294 h 309563"/>
                <a:gd name="connsiteX15" fmla="*/ 7144 w 1866900"/>
                <a:gd name="connsiteY15" fmla="*/ 50007 h 309563"/>
                <a:gd name="connsiteX16" fmla="*/ 23813 w 1866900"/>
                <a:gd name="connsiteY16" fmla="*/ 28575 h 309563"/>
                <a:gd name="connsiteX17" fmla="*/ 483394 w 1866900"/>
                <a:gd name="connsiteY17" fmla="*/ 64294 h 309563"/>
                <a:gd name="connsiteX18" fmla="*/ 814388 w 1866900"/>
                <a:gd name="connsiteY18" fmla="*/ 69057 h 309563"/>
                <a:gd name="connsiteX19" fmla="*/ 1293019 w 1866900"/>
                <a:gd name="connsiteY19" fmla="*/ 69057 h 309563"/>
                <a:gd name="connsiteX20" fmla="*/ 1652588 w 1866900"/>
                <a:gd name="connsiteY20" fmla="*/ 66675 h 309563"/>
                <a:gd name="connsiteX21" fmla="*/ 1690688 w 1866900"/>
                <a:gd name="connsiteY21" fmla="*/ 59532 h 309563"/>
                <a:gd name="connsiteX22" fmla="*/ 1721644 w 1866900"/>
                <a:gd name="connsiteY22" fmla="*/ 50007 h 309563"/>
                <a:gd name="connsiteX23" fmla="*/ 1804988 w 1866900"/>
                <a:gd name="connsiteY23" fmla="*/ 0 h 309563"/>
                <a:gd name="connsiteX24" fmla="*/ 1866900 w 1866900"/>
                <a:gd name="connsiteY24" fmla="*/ 283369 h 309563"/>
                <a:gd name="connsiteX25" fmla="*/ 1250157 w 1866900"/>
                <a:gd name="connsiteY25" fmla="*/ 2881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00" h="309563">
                  <a:moveTo>
                    <a:pt x="1250157" y="288132"/>
                  </a:moveTo>
                  <a:lnTo>
                    <a:pt x="650082" y="290513"/>
                  </a:lnTo>
                  <a:lnTo>
                    <a:pt x="583407" y="292894"/>
                  </a:lnTo>
                  <a:lnTo>
                    <a:pt x="521494" y="297657"/>
                  </a:lnTo>
                  <a:lnTo>
                    <a:pt x="428625" y="309563"/>
                  </a:lnTo>
                  <a:lnTo>
                    <a:pt x="383382" y="304800"/>
                  </a:lnTo>
                  <a:lnTo>
                    <a:pt x="307182" y="290513"/>
                  </a:lnTo>
                  <a:lnTo>
                    <a:pt x="240507" y="273844"/>
                  </a:lnTo>
                  <a:lnTo>
                    <a:pt x="180975" y="257175"/>
                  </a:lnTo>
                  <a:lnTo>
                    <a:pt x="140494" y="238125"/>
                  </a:lnTo>
                  <a:lnTo>
                    <a:pt x="90488" y="207169"/>
                  </a:lnTo>
                  <a:lnTo>
                    <a:pt x="47625" y="166688"/>
                  </a:lnTo>
                  <a:lnTo>
                    <a:pt x="16669" y="130969"/>
                  </a:lnTo>
                  <a:lnTo>
                    <a:pt x="0" y="95250"/>
                  </a:lnTo>
                  <a:lnTo>
                    <a:pt x="0" y="64294"/>
                  </a:lnTo>
                  <a:lnTo>
                    <a:pt x="7144" y="50007"/>
                  </a:lnTo>
                  <a:lnTo>
                    <a:pt x="23813" y="28575"/>
                  </a:lnTo>
                  <a:lnTo>
                    <a:pt x="483394" y="64294"/>
                  </a:lnTo>
                  <a:lnTo>
                    <a:pt x="814388" y="69057"/>
                  </a:lnTo>
                  <a:lnTo>
                    <a:pt x="1293019" y="69057"/>
                  </a:lnTo>
                  <a:lnTo>
                    <a:pt x="1652588" y="66675"/>
                  </a:lnTo>
                  <a:lnTo>
                    <a:pt x="1690688" y="59532"/>
                  </a:lnTo>
                  <a:lnTo>
                    <a:pt x="1721644" y="50007"/>
                  </a:lnTo>
                  <a:lnTo>
                    <a:pt x="1804988" y="0"/>
                  </a:lnTo>
                  <a:lnTo>
                    <a:pt x="1866900" y="283369"/>
                  </a:lnTo>
                  <a:lnTo>
                    <a:pt x="1250157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0DA5F2D-4FF0-DE42-BF53-32D1B4A5C543}"/>
                </a:ext>
              </a:extLst>
            </p:cNvPr>
            <p:cNvSpPr/>
            <p:nvPr/>
          </p:nvSpPr>
          <p:spPr>
            <a:xfrm>
              <a:off x="3382963" y="5257800"/>
              <a:ext cx="546100" cy="500063"/>
            </a:xfrm>
            <a:custGeom>
              <a:avLst/>
              <a:gdLst>
                <a:gd name="connsiteX0" fmla="*/ 223838 w 545307"/>
                <a:gd name="connsiteY0" fmla="*/ 83344 h 500063"/>
                <a:gd name="connsiteX1" fmla="*/ 314325 w 545307"/>
                <a:gd name="connsiteY1" fmla="*/ 104775 h 500063"/>
                <a:gd name="connsiteX2" fmla="*/ 369094 w 545307"/>
                <a:gd name="connsiteY2" fmla="*/ 111919 h 500063"/>
                <a:gd name="connsiteX3" fmla="*/ 411957 w 545307"/>
                <a:gd name="connsiteY3" fmla="*/ 116681 h 500063"/>
                <a:gd name="connsiteX4" fmla="*/ 433388 w 545307"/>
                <a:gd name="connsiteY4" fmla="*/ 116681 h 500063"/>
                <a:gd name="connsiteX5" fmla="*/ 459582 w 545307"/>
                <a:gd name="connsiteY5" fmla="*/ 111919 h 500063"/>
                <a:gd name="connsiteX6" fmla="*/ 473869 w 545307"/>
                <a:gd name="connsiteY6" fmla="*/ 107156 h 500063"/>
                <a:gd name="connsiteX7" fmla="*/ 488157 w 545307"/>
                <a:gd name="connsiteY7" fmla="*/ 95250 h 500063"/>
                <a:gd name="connsiteX8" fmla="*/ 545307 w 545307"/>
                <a:gd name="connsiteY8" fmla="*/ 7144 h 500063"/>
                <a:gd name="connsiteX9" fmla="*/ 502444 w 545307"/>
                <a:gd name="connsiteY9" fmla="*/ 500063 h 500063"/>
                <a:gd name="connsiteX10" fmla="*/ 473869 w 545307"/>
                <a:gd name="connsiteY10" fmla="*/ 490538 h 500063"/>
                <a:gd name="connsiteX11" fmla="*/ 435769 w 545307"/>
                <a:gd name="connsiteY11" fmla="*/ 442913 h 500063"/>
                <a:gd name="connsiteX12" fmla="*/ 397669 w 545307"/>
                <a:gd name="connsiteY12" fmla="*/ 381000 h 500063"/>
                <a:gd name="connsiteX13" fmla="*/ 369094 w 545307"/>
                <a:gd name="connsiteY13" fmla="*/ 345281 h 500063"/>
                <a:gd name="connsiteX14" fmla="*/ 297657 w 545307"/>
                <a:gd name="connsiteY14" fmla="*/ 276225 h 500063"/>
                <a:gd name="connsiteX15" fmla="*/ 221457 w 545307"/>
                <a:gd name="connsiteY15" fmla="*/ 207169 h 500063"/>
                <a:gd name="connsiteX16" fmla="*/ 135732 w 545307"/>
                <a:gd name="connsiteY16" fmla="*/ 138113 h 500063"/>
                <a:gd name="connsiteX17" fmla="*/ 71438 w 545307"/>
                <a:gd name="connsiteY17" fmla="*/ 92869 h 500063"/>
                <a:gd name="connsiteX18" fmla="*/ 26194 w 545307"/>
                <a:gd name="connsiteY18" fmla="*/ 59531 h 500063"/>
                <a:gd name="connsiteX19" fmla="*/ 4763 w 545307"/>
                <a:gd name="connsiteY19" fmla="*/ 33338 h 500063"/>
                <a:gd name="connsiteX20" fmla="*/ 0 w 545307"/>
                <a:gd name="connsiteY20" fmla="*/ 16669 h 500063"/>
                <a:gd name="connsiteX21" fmla="*/ 4763 w 545307"/>
                <a:gd name="connsiteY21" fmla="*/ 2381 h 500063"/>
                <a:gd name="connsiteX22" fmla="*/ 16669 w 545307"/>
                <a:gd name="connsiteY22" fmla="*/ 0 h 500063"/>
                <a:gd name="connsiteX23" fmla="*/ 223838 w 545307"/>
                <a:gd name="connsiteY23" fmla="*/ 83344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5307" h="500063">
                  <a:moveTo>
                    <a:pt x="223838" y="83344"/>
                  </a:moveTo>
                  <a:lnTo>
                    <a:pt x="314325" y="104775"/>
                  </a:lnTo>
                  <a:lnTo>
                    <a:pt x="369094" y="111919"/>
                  </a:lnTo>
                  <a:lnTo>
                    <a:pt x="411957" y="116681"/>
                  </a:lnTo>
                  <a:lnTo>
                    <a:pt x="433388" y="116681"/>
                  </a:lnTo>
                  <a:lnTo>
                    <a:pt x="459582" y="111919"/>
                  </a:lnTo>
                  <a:lnTo>
                    <a:pt x="473869" y="107156"/>
                  </a:lnTo>
                  <a:lnTo>
                    <a:pt x="488157" y="95250"/>
                  </a:lnTo>
                  <a:lnTo>
                    <a:pt x="545307" y="7144"/>
                  </a:lnTo>
                  <a:lnTo>
                    <a:pt x="502444" y="500063"/>
                  </a:lnTo>
                  <a:lnTo>
                    <a:pt x="473869" y="490538"/>
                  </a:lnTo>
                  <a:lnTo>
                    <a:pt x="435769" y="442913"/>
                  </a:lnTo>
                  <a:lnTo>
                    <a:pt x="397669" y="381000"/>
                  </a:lnTo>
                  <a:lnTo>
                    <a:pt x="369094" y="345281"/>
                  </a:lnTo>
                  <a:lnTo>
                    <a:pt x="297657" y="276225"/>
                  </a:lnTo>
                  <a:lnTo>
                    <a:pt x="221457" y="207169"/>
                  </a:lnTo>
                  <a:lnTo>
                    <a:pt x="135732" y="138113"/>
                  </a:lnTo>
                  <a:lnTo>
                    <a:pt x="71438" y="92869"/>
                  </a:lnTo>
                  <a:lnTo>
                    <a:pt x="26194" y="59531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22383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314EB52-C200-9742-BC97-9DBAFE08906E}"/>
                </a:ext>
              </a:extLst>
            </p:cNvPr>
            <p:cNvSpPr/>
            <p:nvPr/>
          </p:nvSpPr>
          <p:spPr>
            <a:xfrm>
              <a:off x="4867275" y="1619250"/>
              <a:ext cx="2190750" cy="423863"/>
            </a:xfrm>
            <a:custGeom>
              <a:avLst/>
              <a:gdLst>
                <a:gd name="connsiteX0" fmla="*/ 1390650 w 2190750"/>
                <a:gd name="connsiteY0" fmla="*/ 273844 h 423863"/>
                <a:gd name="connsiteX1" fmla="*/ 1071563 w 2190750"/>
                <a:gd name="connsiteY1" fmla="*/ 314325 h 423863"/>
                <a:gd name="connsiteX2" fmla="*/ 935831 w 2190750"/>
                <a:gd name="connsiteY2" fmla="*/ 338138 h 423863"/>
                <a:gd name="connsiteX3" fmla="*/ 764381 w 2190750"/>
                <a:gd name="connsiteY3" fmla="*/ 359569 h 423863"/>
                <a:gd name="connsiteX4" fmla="*/ 664369 w 2190750"/>
                <a:gd name="connsiteY4" fmla="*/ 385763 h 423863"/>
                <a:gd name="connsiteX5" fmla="*/ 566738 w 2190750"/>
                <a:gd name="connsiteY5" fmla="*/ 407194 h 423863"/>
                <a:gd name="connsiteX6" fmla="*/ 461963 w 2190750"/>
                <a:gd name="connsiteY6" fmla="*/ 423863 h 423863"/>
                <a:gd name="connsiteX7" fmla="*/ 423863 w 2190750"/>
                <a:gd name="connsiteY7" fmla="*/ 416719 h 423863"/>
                <a:gd name="connsiteX8" fmla="*/ 364331 w 2190750"/>
                <a:gd name="connsiteY8" fmla="*/ 397669 h 423863"/>
                <a:gd name="connsiteX9" fmla="*/ 292894 w 2190750"/>
                <a:gd name="connsiteY9" fmla="*/ 364331 h 423863"/>
                <a:gd name="connsiteX10" fmla="*/ 214313 w 2190750"/>
                <a:gd name="connsiteY10" fmla="*/ 323850 h 423863"/>
                <a:gd name="connsiteX11" fmla="*/ 169069 w 2190750"/>
                <a:gd name="connsiteY11" fmla="*/ 292894 h 423863"/>
                <a:gd name="connsiteX12" fmla="*/ 116681 w 2190750"/>
                <a:gd name="connsiteY12" fmla="*/ 252413 h 423863"/>
                <a:gd name="connsiteX13" fmla="*/ 33338 w 2190750"/>
                <a:gd name="connsiteY13" fmla="*/ 185738 h 423863"/>
                <a:gd name="connsiteX14" fmla="*/ 9525 w 2190750"/>
                <a:gd name="connsiteY14" fmla="*/ 161925 h 423863"/>
                <a:gd name="connsiteX15" fmla="*/ 0 w 2190750"/>
                <a:gd name="connsiteY15" fmla="*/ 133350 h 423863"/>
                <a:gd name="connsiteX16" fmla="*/ 0 w 2190750"/>
                <a:gd name="connsiteY16" fmla="*/ 116681 h 423863"/>
                <a:gd name="connsiteX17" fmla="*/ 4763 w 2190750"/>
                <a:gd name="connsiteY17" fmla="*/ 104775 h 423863"/>
                <a:gd name="connsiteX18" fmla="*/ 19050 w 2190750"/>
                <a:gd name="connsiteY18" fmla="*/ 100013 h 423863"/>
                <a:gd name="connsiteX19" fmla="*/ 42863 w 2190750"/>
                <a:gd name="connsiteY19" fmla="*/ 107156 h 423863"/>
                <a:gd name="connsiteX20" fmla="*/ 80963 w 2190750"/>
                <a:gd name="connsiteY20" fmla="*/ 123825 h 423863"/>
                <a:gd name="connsiteX21" fmla="*/ 111919 w 2190750"/>
                <a:gd name="connsiteY21" fmla="*/ 140494 h 423863"/>
                <a:gd name="connsiteX22" fmla="*/ 152400 w 2190750"/>
                <a:gd name="connsiteY22" fmla="*/ 161925 h 423863"/>
                <a:gd name="connsiteX23" fmla="*/ 197644 w 2190750"/>
                <a:gd name="connsiteY23" fmla="*/ 176213 h 423863"/>
                <a:gd name="connsiteX24" fmla="*/ 242888 w 2190750"/>
                <a:gd name="connsiteY24" fmla="*/ 185738 h 423863"/>
                <a:gd name="connsiteX25" fmla="*/ 319088 w 2190750"/>
                <a:gd name="connsiteY25" fmla="*/ 197644 h 423863"/>
                <a:gd name="connsiteX26" fmla="*/ 390525 w 2190750"/>
                <a:gd name="connsiteY26" fmla="*/ 204788 h 423863"/>
                <a:gd name="connsiteX27" fmla="*/ 481013 w 2190750"/>
                <a:gd name="connsiteY27" fmla="*/ 202406 h 423863"/>
                <a:gd name="connsiteX28" fmla="*/ 659606 w 2190750"/>
                <a:gd name="connsiteY28" fmla="*/ 197644 h 423863"/>
                <a:gd name="connsiteX29" fmla="*/ 809625 w 2190750"/>
                <a:gd name="connsiteY29" fmla="*/ 188119 h 423863"/>
                <a:gd name="connsiteX30" fmla="*/ 928688 w 2190750"/>
                <a:gd name="connsiteY30" fmla="*/ 173831 h 423863"/>
                <a:gd name="connsiteX31" fmla="*/ 1040606 w 2190750"/>
                <a:gd name="connsiteY31" fmla="*/ 161925 h 423863"/>
                <a:gd name="connsiteX32" fmla="*/ 1207294 w 2190750"/>
                <a:gd name="connsiteY32" fmla="*/ 138113 h 423863"/>
                <a:gd name="connsiteX33" fmla="*/ 1335881 w 2190750"/>
                <a:gd name="connsiteY33" fmla="*/ 114300 h 423863"/>
                <a:gd name="connsiteX34" fmla="*/ 1554956 w 2190750"/>
                <a:gd name="connsiteY34" fmla="*/ 69056 h 423863"/>
                <a:gd name="connsiteX35" fmla="*/ 1683544 w 2190750"/>
                <a:gd name="connsiteY35" fmla="*/ 2381 h 423863"/>
                <a:gd name="connsiteX36" fmla="*/ 1702594 w 2190750"/>
                <a:gd name="connsiteY36" fmla="*/ 0 h 423863"/>
                <a:gd name="connsiteX37" fmla="*/ 1800225 w 2190750"/>
                <a:gd name="connsiteY37" fmla="*/ 7144 h 423863"/>
                <a:gd name="connsiteX38" fmla="*/ 1916906 w 2190750"/>
                <a:gd name="connsiteY38" fmla="*/ 28575 h 423863"/>
                <a:gd name="connsiteX39" fmla="*/ 2045494 w 2190750"/>
                <a:gd name="connsiteY39" fmla="*/ 61913 h 423863"/>
                <a:gd name="connsiteX40" fmla="*/ 2138363 w 2190750"/>
                <a:gd name="connsiteY40" fmla="*/ 95250 h 423863"/>
                <a:gd name="connsiteX41" fmla="*/ 2155031 w 2190750"/>
                <a:gd name="connsiteY41" fmla="*/ 114300 h 423863"/>
                <a:gd name="connsiteX42" fmla="*/ 2176463 w 2190750"/>
                <a:gd name="connsiteY42" fmla="*/ 140494 h 423863"/>
                <a:gd name="connsiteX43" fmla="*/ 2185988 w 2190750"/>
                <a:gd name="connsiteY43" fmla="*/ 154781 h 423863"/>
                <a:gd name="connsiteX44" fmla="*/ 2188369 w 2190750"/>
                <a:gd name="connsiteY44" fmla="*/ 176213 h 423863"/>
                <a:gd name="connsiteX45" fmla="*/ 2190750 w 2190750"/>
                <a:gd name="connsiteY45" fmla="*/ 202406 h 423863"/>
                <a:gd name="connsiteX46" fmla="*/ 2176463 w 2190750"/>
                <a:gd name="connsiteY46" fmla="*/ 223838 h 423863"/>
                <a:gd name="connsiteX47" fmla="*/ 2152650 w 2190750"/>
                <a:gd name="connsiteY47" fmla="*/ 240506 h 423863"/>
                <a:gd name="connsiteX48" fmla="*/ 2116931 w 2190750"/>
                <a:gd name="connsiteY48" fmla="*/ 245269 h 423863"/>
                <a:gd name="connsiteX49" fmla="*/ 2062163 w 2190750"/>
                <a:gd name="connsiteY49" fmla="*/ 245269 h 423863"/>
                <a:gd name="connsiteX50" fmla="*/ 1909763 w 2190750"/>
                <a:gd name="connsiteY50" fmla="*/ 245269 h 423863"/>
                <a:gd name="connsiteX51" fmla="*/ 1659731 w 2190750"/>
                <a:gd name="connsiteY51" fmla="*/ 247650 h 423863"/>
                <a:gd name="connsiteX52" fmla="*/ 1390650 w 2190750"/>
                <a:gd name="connsiteY52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90750" h="423863">
                  <a:moveTo>
                    <a:pt x="1390650" y="273844"/>
                  </a:moveTo>
                  <a:lnTo>
                    <a:pt x="1071563" y="314325"/>
                  </a:lnTo>
                  <a:lnTo>
                    <a:pt x="935831" y="338138"/>
                  </a:lnTo>
                  <a:lnTo>
                    <a:pt x="764381" y="359569"/>
                  </a:lnTo>
                  <a:lnTo>
                    <a:pt x="664369" y="385763"/>
                  </a:lnTo>
                  <a:lnTo>
                    <a:pt x="566738" y="407194"/>
                  </a:lnTo>
                  <a:lnTo>
                    <a:pt x="461963" y="423863"/>
                  </a:lnTo>
                  <a:lnTo>
                    <a:pt x="423863" y="416719"/>
                  </a:lnTo>
                  <a:lnTo>
                    <a:pt x="364331" y="397669"/>
                  </a:lnTo>
                  <a:lnTo>
                    <a:pt x="292894" y="364331"/>
                  </a:lnTo>
                  <a:lnTo>
                    <a:pt x="214313" y="323850"/>
                  </a:lnTo>
                  <a:lnTo>
                    <a:pt x="169069" y="292894"/>
                  </a:lnTo>
                  <a:lnTo>
                    <a:pt x="116681" y="252413"/>
                  </a:lnTo>
                  <a:lnTo>
                    <a:pt x="33338" y="185738"/>
                  </a:lnTo>
                  <a:lnTo>
                    <a:pt x="9525" y="161925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4763" y="104775"/>
                  </a:lnTo>
                  <a:lnTo>
                    <a:pt x="19050" y="100013"/>
                  </a:lnTo>
                  <a:lnTo>
                    <a:pt x="42863" y="107156"/>
                  </a:lnTo>
                  <a:lnTo>
                    <a:pt x="80963" y="123825"/>
                  </a:lnTo>
                  <a:lnTo>
                    <a:pt x="111919" y="140494"/>
                  </a:lnTo>
                  <a:lnTo>
                    <a:pt x="152400" y="161925"/>
                  </a:lnTo>
                  <a:lnTo>
                    <a:pt x="197644" y="176213"/>
                  </a:lnTo>
                  <a:lnTo>
                    <a:pt x="242888" y="185738"/>
                  </a:lnTo>
                  <a:lnTo>
                    <a:pt x="319088" y="197644"/>
                  </a:lnTo>
                  <a:lnTo>
                    <a:pt x="390525" y="204788"/>
                  </a:lnTo>
                  <a:lnTo>
                    <a:pt x="481013" y="202406"/>
                  </a:lnTo>
                  <a:lnTo>
                    <a:pt x="659606" y="197644"/>
                  </a:lnTo>
                  <a:lnTo>
                    <a:pt x="809625" y="188119"/>
                  </a:lnTo>
                  <a:lnTo>
                    <a:pt x="928688" y="173831"/>
                  </a:lnTo>
                  <a:lnTo>
                    <a:pt x="1040606" y="161925"/>
                  </a:lnTo>
                  <a:lnTo>
                    <a:pt x="1207294" y="138113"/>
                  </a:lnTo>
                  <a:lnTo>
                    <a:pt x="1335881" y="114300"/>
                  </a:lnTo>
                  <a:lnTo>
                    <a:pt x="1554956" y="69056"/>
                  </a:lnTo>
                  <a:lnTo>
                    <a:pt x="1683544" y="2381"/>
                  </a:lnTo>
                  <a:lnTo>
                    <a:pt x="1702594" y="0"/>
                  </a:lnTo>
                  <a:lnTo>
                    <a:pt x="1800225" y="7144"/>
                  </a:lnTo>
                  <a:lnTo>
                    <a:pt x="1916906" y="28575"/>
                  </a:lnTo>
                  <a:lnTo>
                    <a:pt x="2045494" y="61913"/>
                  </a:lnTo>
                  <a:lnTo>
                    <a:pt x="2138363" y="95250"/>
                  </a:lnTo>
                  <a:lnTo>
                    <a:pt x="2155031" y="114300"/>
                  </a:lnTo>
                  <a:lnTo>
                    <a:pt x="2176463" y="140494"/>
                  </a:lnTo>
                  <a:lnTo>
                    <a:pt x="2185988" y="154781"/>
                  </a:lnTo>
                  <a:lnTo>
                    <a:pt x="2188369" y="176213"/>
                  </a:lnTo>
                  <a:lnTo>
                    <a:pt x="2190750" y="202406"/>
                  </a:lnTo>
                  <a:lnTo>
                    <a:pt x="2176463" y="223838"/>
                  </a:lnTo>
                  <a:lnTo>
                    <a:pt x="2152650" y="240506"/>
                  </a:lnTo>
                  <a:lnTo>
                    <a:pt x="2116931" y="245269"/>
                  </a:lnTo>
                  <a:lnTo>
                    <a:pt x="2062163" y="245269"/>
                  </a:lnTo>
                  <a:lnTo>
                    <a:pt x="1909763" y="245269"/>
                  </a:lnTo>
                  <a:lnTo>
                    <a:pt x="1659731" y="247650"/>
                  </a:lnTo>
                  <a:lnTo>
                    <a:pt x="139065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C07CA81-E56F-E045-B313-7CFD4B8B5BF0}"/>
                </a:ext>
              </a:extLst>
            </p:cNvPr>
            <p:cNvSpPr/>
            <p:nvPr/>
          </p:nvSpPr>
          <p:spPr>
            <a:xfrm>
              <a:off x="5599113" y="1916113"/>
              <a:ext cx="476250" cy="889000"/>
            </a:xfrm>
            <a:custGeom>
              <a:avLst/>
              <a:gdLst>
                <a:gd name="connsiteX0" fmla="*/ 121444 w 476250"/>
                <a:gd name="connsiteY0" fmla="*/ 535782 h 888207"/>
                <a:gd name="connsiteX1" fmla="*/ 166687 w 476250"/>
                <a:gd name="connsiteY1" fmla="*/ 314325 h 888207"/>
                <a:gd name="connsiteX2" fmla="*/ 173831 w 476250"/>
                <a:gd name="connsiteY2" fmla="*/ 280988 h 888207"/>
                <a:gd name="connsiteX3" fmla="*/ 176212 w 476250"/>
                <a:gd name="connsiteY3" fmla="*/ 257175 h 888207"/>
                <a:gd name="connsiteX4" fmla="*/ 176212 w 476250"/>
                <a:gd name="connsiteY4" fmla="*/ 238125 h 888207"/>
                <a:gd name="connsiteX5" fmla="*/ 166687 w 476250"/>
                <a:gd name="connsiteY5" fmla="*/ 207169 h 888207"/>
                <a:gd name="connsiteX6" fmla="*/ 154781 w 476250"/>
                <a:gd name="connsiteY6" fmla="*/ 176213 h 888207"/>
                <a:gd name="connsiteX7" fmla="*/ 135731 w 476250"/>
                <a:gd name="connsiteY7" fmla="*/ 147638 h 888207"/>
                <a:gd name="connsiteX8" fmla="*/ 114300 w 476250"/>
                <a:gd name="connsiteY8" fmla="*/ 123825 h 888207"/>
                <a:gd name="connsiteX9" fmla="*/ 0 w 476250"/>
                <a:gd name="connsiteY9" fmla="*/ 26194 h 888207"/>
                <a:gd name="connsiteX10" fmla="*/ 159544 w 476250"/>
                <a:gd name="connsiteY10" fmla="*/ 0 h 888207"/>
                <a:gd name="connsiteX11" fmla="*/ 302419 w 476250"/>
                <a:gd name="connsiteY11" fmla="*/ 92869 h 888207"/>
                <a:gd name="connsiteX12" fmla="*/ 371475 w 476250"/>
                <a:gd name="connsiteY12" fmla="*/ 133350 h 888207"/>
                <a:gd name="connsiteX13" fmla="*/ 404812 w 476250"/>
                <a:gd name="connsiteY13" fmla="*/ 157163 h 888207"/>
                <a:gd name="connsiteX14" fmla="*/ 433387 w 476250"/>
                <a:gd name="connsiteY14" fmla="*/ 176213 h 888207"/>
                <a:gd name="connsiteX15" fmla="*/ 457200 w 476250"/>
                <a:gd name="connsiteY15" fmla="*/ 204788 h 888207"/>
                <a:gd name="connsiteX16" fmla="*/ 469106 w 476250"/>
                <a:gd name="connsiteY16" fmla="*/ 223838 h 888207"/>
                <a:gd name="connsiteX17" fmla="*/ 476250 w 476250"/>
                <a:gd name="connsiteY17" fmla="*/ 252413 h 888207"/>
                <a:gd name="connsiteX18" fmla="*/ 476250 w 476250"/>
                <a:gd name="connsiteY18" fmla="*/ 276225 h 888207"/>
                <a:gd name="connsiteX19" fmla="*/ 464344 w 476250"/>
                <a:gd name="connsiteY19" fmla="*/ 309563 h 888207"/>
                <a:gd name="connsiteX20" fmla="*/ 438150 w 476250"/>
                <a:gd name="connsiteY20" fmla="*/ 342900 h 888207"/>
                <a:gd name="connsiteX21" fmla="*/ 409575 w 476250"/>
                <a:gd name="connsiteY21" fmla="*/ 357188 h 888207"/>
                <a:gd name="connsiteX22" fmla="*/ 123825 w 476250"/>
                <a:gd name="connsiteY22" fmla="*/ 883444 h 888207"/>
                <a:gd name="connsiteX23" fmla="*/ 45244 w 476250"/>
                <a:gd name="connsiteY23" fmla="*/ 888207 h 888207"/>
                <a:gd name="connsiteX24" fmla="*/ 121444 w 476250"/>
                <a:gd name="connsiteY24" fmla="*/ 535782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250" h="888207">
                  <a:moveTo>
                    <a:pt x="121444" y="535782"/>
                  </a:moveTo>
                  <a:lnTo>
                    <a:pt x="166687" y="314325"/>
                  </a:lnTo>
                  <a:lnTo>
                    <a:pt x="173831" y="280988"/>
                  </a:lnTo>
                  <a:lnTo>
                    <a:pt x="176212" y="257175"/>
                  </a:lnTo>
                  <a:lnTo>
                    <a:pt x="176212" y="238125"/>
                  </a:lnTo>
                  <a:lnTo>
                    <a:pt x="166687" y="207169"/>
                  </a:lnTo>
                  <a:lnTo>
                    <a:pt x="154781" y="176213"/>
                  </a:lnTo>
                  <a:lnTo>
                    <a:pt x="135731" y="147638"/>
                  </a:lnTo>
                  <a:lnTo>
                    <a:pt x="114300" y="123825"/>
                  </a:lnTo>
                  <a:lnTo>
                    <a:pt x="0" y="26194"/>
                  </a:lnTo>
                  <a:lnTo>
                    <a:pt x="159544" y="0"/>
                  </a:lnTo>
                  <a:lnTo>
                    <a:pt x="302419" y="92869"/>
                  </a:lnTo>
                  <a:lnTo>
                    <a:pt x="371475" y="133350"/>
                  </a:lnTo>
                  <a:lnTo>
                    <a:pt x="404812" y="157163"/>
                  </a:lnTo>
                  <a:lnTo>
                    <a:pt x="433387" y="176213"/>
                  </a:lnTo>
                  <a:lnTo>
                    <a:pt x="457200" y="204788"/>
                  </a:lnTo>
                  <a:lnTo>
                    <a:pt x="469106" y="223838"/>
                  </a:lnTo>
                  <a:lnTo>
                    <a:pt x="476250" y="252413"/>
                  </a:lnTo>
                  <a:lnTo>
                    <a:pt x="476250" y="276225"/>
                  </a:lnTo>
                  <a:lnTo>
                    <a:pt x="464344" y="309563"/>
                  </a:lnTo>
                  <a:lnTo>
                    <a:pt x="438150" y="342900"/>
                  </a:lnTo>
                  <a:lnTo>
                    <a:pt x="409575" y="357188"/>
                  </a:lnTo>
                  <a:lnTo>
                    <a:pt x="123825" y="883444"/>
                  </a:lnTo>
                  <a:lnTo>
                    <a:pt x="45244" y="888207"/>
                  </a:lnTo>
                  <a:lnTo>
                    <a:pt x="121444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9C5F501-0B09-1B44-BE05-1199CCBC971E}"/>
                </a:ext>
              </a:extLst>
            </p:cNvPr>
            <p:cNvSpPr/>
            <p:nvPr/>
          </p:nvSpPr>
          <p:spPr>
            <a:xfrm rot="16200000">
              <a:off x="4119563" y="3625850"/>
              <a:ext cx="2309812" cy="369888"/>
            </a:xfrm>
            <a:custGeom>
              <a:avLst/>
              <a:gdLst>
                <a:gd name="connsiteX0" fmla="*/ 1183482 w 2309813"/>
                <a:gd name="connsiteY0" fmla="*/ 369093 h 369093"/>
                <a:gd name="connsiteX1" fmla="*/ 221457 w 2309813"/>
                <a:gd name="connsiteY1" fmla="*/ 369093 h 369093"/>
                <a:gd name="connsiteX2" fmla="*/ 88107 w 2309813"/>
                <a:gd name="connsiteY2" fmla="*/ 369093 h 369093"/>
                <a:gd name="connsiteX3" fmla="*/ 50007 w 2309813"/>
                <a:gd name="connsiteY3" fmla="*/ 342900 h 369093"/>
                <a:gd name="connsiteX4" fmla="*/ 16669 w 2309813"/>
                <a:gd name="connsiteY4" fmla="*/ 311943 h 369093"/>
                <a:gd name="connsiteX5" fmla="*/ 2382 w 2309813"/>
                <a:gd name="connsiteY5" fmla="*/ 283368 h 369093"/>
                <a:gd name="connsiteX6" fmla="*/ 0 w 2309813"/>
                <a:gd name="connsiteY6" fmla="*/ 242887 h 369093"/>
                <a:gd name="connsiteX7" fmla="*/ 7144 w 2309813"/>
                <a:gd name="connsiteY7" fmla="*/ 219075 h 369093"/>
                <a:gd name="connsiteX8" fmla="*/ 28575 w 2309813"/>
                <a:gd name="connsiteY8" fmla="*/ 197643 h 369093"/>
                <a:gd name="connsiteX9" fmla="*/ 69057 w 2309813"/>
                <a:gd name="connsiteY9" fmla="*/ 171450 h 369093"/>
                <a:gd name="connsiteX10" fmla="*/ 119063 w 2309813"/>
                <a:gd name="connsiteY10" fmla="*/ 147637 h 369093"/>
                <a:gd name="connsiteX11" fmla="*/ 180975 w 2309813"/>
                <a:gd name="connsiteY11" fmla="*/ 123825 h 369093"/>
                <a:gd name="connsiteX12" fmla="*/ 242888 w 2309813"/>
                <a:gd name="connsiteY12" fmla="*/ 107156 h 369093"/>
                <a:gd name="connsiteX13" fmla="*/ 295275 w 2309813"/>
                <a:gd name="connsiteY13" fmla="*/ 102393 h 369093"/>
                <a:gd name="connsiteX14" fmla="*/ 361950 w 2309813"/>
                <a:gd name="connsiteY14" fmla="*/ 102393 h 369093"/>
                <a:gd name="connsiteX15" fmla="*/ 442913 w 2309813"/>
                <a:gd name="connsiteY15" fmla="*/ 109537 h 369093"/>
                <a:gd name="connsiteX16" fmla="*/ 695325 w 2309813"/>
                <a:gd name="connsiteY16" fmla="*/ 128587 h 369093"/>
                <a:gd name="connsiteX17" fmla="*/ 1140619 w 2309813"/>
                <a:gd name="connsiteY17" fmla="*/ 147637 h 369093"/>
                <a:gd name="connsiteX18" fmla="*/ 1650207 w 2309813"/>
                <a:gd name="connsiteY18" fmla="*/ 161925 h 369093"/>
                <a:gd name="connsiteX19" fmla="*/ 1969294 w 2309813"/>
                <a:gd name="connsiteY19" fmla="*/ 166687 h 369093"/>
                <a:gd name="connsiteX20" fmla="*/ 2007394 w 2309813"/>
                <a:gd name="connsiteY20" fmla="*/ 164306 h 369093"/>
                <a:gd name="connsiteX21" fmla="*/ 2040732 w 2309813"/>
                <a:gd name="connsiteY21" fmla="*/ 161925 h 369093"/>
                <a:gd name="connsiteX22" fmla="*/ 2066925 w 2309813"/>
                <a:gd name="connsiteY22" fmla="*/ 152400 h 369093"/>
                <a:gd name="connsiteX23" fmla="*/ 2119313 w 2309813"/>
                <a:gd name="connsiteY23" fmla="*/ 116681 h 369093"/>
                <a:gd name="connsiteX24" fmla="*/ 2193132 w 2309813"/>
                <a:gd name="connsiteY24" fmla="*/ 64293 h 369093"/>
                <a:gd name="connsiteX25" fmla="*/ 2250282 w 2309813"/>
                <a:gd name="connsiteY25" fmla="*/ 16668 h 369093"/>
                <a:gd name="connsiteX26" fmla="*/ 2278857 w 2309813"/>
                <a:gd name="connsiteY26" fmla="*/ 0 h 369093"/>
                <a:gd name="connsiteX27" fmla="*/ 2302669 w 2309813"/>
                <a:gd name="connsiteY27" fmla="*/ 0 h 369093"/>
                <a:gd name="connsiteX28" fmla="*/ 2309813 w 2309813"/>
                <a:gd name="connsiteY28" fmla="*/ 4762 h 369093"/>
                <a:gd name="connsiteX29" fmla="*/ 2309813 w 2309813"/>
                <a:gd name="connsiteY29" fmla="*/ 19050 h 369093"/>
                <a:gd name="connsiteX30" fmla="*/ 2290763 w 2309813"/>
                <a:gd name="connsiteY30" fmla="*/ 54768 h 369093"/>
                <a:gd name="connsiteX31" fmla="*/ 2269332 w 2309813"/>
                <a:gd name="connsiteY31" fmla="*/ 116681 h 369093"/>
                <a:gd name="connsiteX32" fmla="*/ 2245519 w 2309813"/>
                <a:gd name="connsiteY32" fmla="*/ 204787 h 369093"/>
                <a:gd name="connsiteX33" fmla="*/ 2226469 w 2309813"/>
                <a:gd name="connsiteY33" fmla="*/ 350043 h 369093"/>
                <a:gd name="connsiteX34" fmla="*/ 2031207 w 2309813"/>
                <a:gd name="connsiteY34" fmla="*/ 350043 h 369093"/>
                <a:gd name="connsiteX35" fmla="*/ 1590675 w 2309813"/>
                <a:gd name="connsiteY35" fmla="*/ 350043 h 369093"/>
                <a:gd name="connsiteX36" fmla="*/ 1419225 w 2309813"/>
                <a:gd name="connsiteY36" fmla="*/ 366712 h 369093"/>
                <a:gd name="connsiteX37" fmla="*/ 1183482 w 2309813"/>
                <a:gd name="connsiteY37" fmla="*/ 369093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3" h="369093">
                  <a:moveTo>
                    <a:pt x="1183482" y="369093"/>
                  </a:moveTo>
                  <a:lnTo>
                    <a:pt x="221457" y="369093"/>
                  </a:lnTo>
                  <a:lnTo>
                    <a:pt x="88107" y="369093"/>
                  </a:lnTo>
                  <a:lnTo>
                    <a:pt x="50007" y="342900"/>
                  </a:lnTo>
                  <a:lnTo>
                    <a:pt x="16669" y="311943"/>
                  </a:lnTo>
                  <a:lnTo>
                    <a:pt x="2382" y="283368"/>
                  </a:lnTo>
                  <a:lnTo>
                    <a:pt x="0" y="242887"/>
                  </a:lnTo>
                  <a:lnTo>
                    <a:pt x="7144" y="219075"/>
                  </a:lnTo>
                  <a:lnTo>
                    <a:pt x="28575" y="197643"/>
                  </a:lnTo>
                  <a:lnTo>
                    <a:pt x="69057" y="171450"/>
                  </a:lnTo>
                  <a:lnTo>
                    <a:pt x="119063" y="147637"/>
                  </a:lnTo>
                  <a:lnTo>
                    <a:pt x="180975" y="123825"/>
                  </a:lnTo>
                  <a:lnTo>
                    <a:pt x="242888" y="107156"/>
                  </a:lnTo>
                  <a:lnTo>
                    <a:pt x="295275" y="102393"/>
                  </a:lnTo>
                  <a:lnTo>
                    <a:pt x="361950" y="102393"/>
                  </a:lnTo>
                  <a:lnTo>
                    <a:pt x="442913" y="109537"/>
                  </a:lnTo>
                  <a:lnTo>
                    <a:pt x="695325" y="128587"/>
                  </a:lnTo>
                  <a:lnTo>
                    <a:pt x="1140619" y="147637"/>
                  </a:lnTo>
                  <a:lnTo>
                    <a:pt x="1650207" y="161925"/>
                  </a:lnTo>
                  <a:lnTo>
                    <a:pt x="1969294" y="166687"/>
                  </a:lnTo>
                  <a:lnTo>
                    <a:pt x="2007394" y="164306"/>
                  </a:lnTo>
                  <a:lnTo>
                    <a:pt x="2040732" y="161925"/>
                  </a:lnTo>
                  <a:lnTo>
                    <a:pt x="2066925" y="152400"/>
                  </a:lnTo>
                  <a:lnTo>
                    <a:pt x="2119313" y="116681"/>
                  </a:lnTo>
                  <a:lnTo>
                    <a:pt x="2193132" y="64293"/>
                  </a:lnTo>
                  <a:lnTo>
                    <a:pt x="2250282" y="16668"/>
                  </a:lnTo>
                  <a:lnTo>
                    <a:pt x="2278857" y="0"/>
                  </a:lnTo>
                  <a:lnTo>
                    <a:pt x="2302669" y="0"/>
                  </a:lnTo>
                  <a:lnTo>
                    <a:pt x="2309813" y="4762"/>
                  </a:lnTo>
                  <a:lnTo>
                    <a:pt x="2309813" y="19050"/>
                  </a:lnTo>
                  <a:lnTo>
                    <a:pt x="2290763" y="54768"/>
                  </a:lnTo>
                  <a:lnTo>
                    <a:pt x="2269332" y="116681"/>
                  </a:lnTo>
                  <a:lnTo>
                    <a:pt x="2245519" y="204787"/>
                  </a:lnTo>
                  <a:lnTo>
                    <a:pt x="2226469" y="350043"/>
                  </a:lnTo>
                  <a:lnTo>
                    <a:pt x="2031207" y="350043"/>
                  </a:lnTo>
                  <a:lnTo>
                    <a:pt x="1590675" y="350043"/>
                  </a:lnTo>
                  <a:lnTo>
                    <a:pt x="1419225" y="366712"/>
                  </a:lnTo>
                  <a:lnTo>
                    <a:pt x="1183482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F2FE25F-E877-544A-B3C3-09011A8AC6F9}"/>
                </a:ext>
              </a:extLst>
            </p:cNvPr>
            <p:cNvSpPr/>
            <p:nvPr/>
          </p:nvSpPr>
          <p:spPr>
            <a:xfrm rot="16200000">
              <a:off x="4957763" y="2914650"/>
              <a:ext cx="2376488" cy="1677987"/>
            </a:xfrm>
            <a:custGeom>
              <a:avLst/>
              <a:gdLst>
                <a:gd name="connsiteX0" fmla="*/ 959644 w 2376487"/>
                <a:gd name="connsiteY0" fmla="*/ 1578769 h 1678782"/>
                <a:gd name="connsiteX1" fmla="*/ 583406 w 2376487"/>
                <a:gd name="connsiteY1" fmla="*/ 1564482 h 1678782"/>
                <a:gd name="connsiteX2" fmla="*/ 359569 w 2376487"/>
                <a:gd name="connsiteY2" fmla="*/ 1552575 h 1678782"/>
                <a:gd name="connsiteX3" fmla="*/ 204787 w 2376487"/>
                <a:gd name="connsiteY3" fmla="*/ 1538288 h 1678782"/>
                <a:gd name="connsiteX4" fmla="*/ 114300 w 2376487"/>
                <a:gd name="connsiteY4" fmla="*/ 1524000 h 1678782"/>
                <a:gd name="connsiteX5" fmla="*/ 38100 w 2376487"/>
                <a:gd name="connsiteY5" fmla="*/ 1509713 h 1678782"/>
                <a:gd name="connsiteX6" fmla="*/ 11906 w 2376487"/>
                <a:gd name="connsiteY6" fmla="*/ 1497807 h 1678782"/>
                <a:gd name="connsiteX7" fmla="*/ 0 w 2376487"/>
                <a:gd name="connsiteY7" fmla="*/ 1469232 h 1678782"/>
                <a:gd name="connsiteX8" fmla="*/ 2381 w 2376487"/>
                <a:gd name="connsiteY8" fmla="*/ 1440657 h 1678782"/>
                <a:gd name="connsiteX9" fmla="*/ 11906 w 2376487"/>
                <a:gd name="connsiteY9" fmla="*/ 1409700 h 1678782"/>
                <a:gd name="connsiteX10" fmla="*/ 33337 w 2376487"/>
                <a:gd name="connsiteY10" fmla="*/ 1381125 h 1678782"/>
                <a:gd name="connsiteX11" fmla="*/ 61912 w 2376487"/>
                <a:gd name="connsiteY11" fmla="*/ 1357313 h 1678782"/>
                <a:gd name="connsiteX12" fmla="*/ 90487 w 2376487"/>
                <a:gd name="connsiteY12" fmla="*/ 1319213 h 1678782"/>
                <a:gd name="connsiteX13" fmla="*/ 109537 w 2376487"/>
                <a:gd name="connsiteY13" fmla="*/ 1300163 h 1678782"/>
                <a:gd name="connsiteX14" fmla="*/ 138112 w 2376487"/>
                <a:gd name="connsiteY14" fmla="*/ 1281113 h 1678782"/>
                <a:gd name="connsiteX15" fmla="*/ 195262 w 2376487"/>
                <a:gd name="connsiteY15" fmla="*/ 1257300 h 1678782"/>
                <a:gd name="connsiteX16" fmla="*/ 326231 w 2376487"/>
                <a:gd name="connsiteY16" fmla="*/ 1316832 h 1678782"/>
                <a:gd name="connsiteX17" fmla="*/ 390525 w 2376487"/>
                <a:gd name="connsiteY17" fmla="*/ 1323975 h 1678782"/>
                <a:gd name="connsiteX18" fmla="*/ 485775 w 2376487"/>
                <a:gd name="connsiteY18" fmla="*/ 1331119 h 1678782"/>
                <a:gd name="connsiteX19" fmla="*/ 842962 w 2376487"/>
                <a:gd name="connsiteY19" fmla="*/ 1338263 h 1678782"/>
                <a:gd name="connsiteX20" fmla="*/ 1012031 w 2376487"/>
                <a:gd name="connsiteY20" fmla="*/ 1338263 h 1678782"/>
                <a:gd name="connsiteX21" fmla="*/ 1531144 w 2376487"/>
                <a:gd name="connsiteY21" fmla="*/ 1335882 h 1678782"/>
                <a:gd name="connsiteX22" fmla="*/ 1712119 w 2376487"/>
                <a:gd name="connsiteY22" fmla="*/ 1338263 h 1678782"/>
                <a:gd name="connsiteX23" fmla="*/ 1981200 w 2376487"/>
                <a:gd name="connsiteY23" fmla="*/ 1338263 h 1678782"/>
                <a:gd name="connsiteX24" fmla="*/ 2095500 w 2376487"/>
                <a:gd name="connsiteY24" fmla="*/ 1335882 h 1678782"/>
                <a:gd name="connsiteX25" fmla="*/ 2119312 w 2376487"/>
                <a:gd name="connsiteY25" fmla="*/ 1333500 h 1678782"/>
                <a:gd name="connsiteX26" fmla="*/ 2140744 w 2376487"/>
                <a:gd name="connsiteY26" fmla="*/ 1323975 h 1678782"/>
                <a:gd name="connsiteX27" fmla="*/ 2162175 w 2376487"/>
                <a:gd name="connsiteY27" fmla="*/ 1309688 h 1678782"/>
                <a:gd name="connsiteX28" fmla="*/ 2176462 w 2376487"/>
                <a:gd name="connsiteY28" fmla="*/ 1278732 h 1678782"/>
                <a:gd name="connsiteX29" fmla="*/ 2183606 w 2376487"/>
                <a:gd name="connsiteY29" fmla="*/ 1245394 h 1678782"/>
                <a:gd name="connsiteX30" fmla="*/ 2157412 w 2376487"/>
                <a:gd name="connsiteY30" fmla="*/ 1073944 h 1678782"/>
                <a:gd name="connsiteX31" fmla="*/ 2100262 w 2376487"/>
                <a:gd name="connsiteY31" fmla="*/ 669132 h 1678782"/>
                <a:gd name="connsiteX32" fmla="*/ 2050256 w 2376487"/>
                <a:gd name="connsiteY32" fmla="*/ 314325 h 1678782"/>
                <a:gd name="connsiteX33" fmla="*/ 2019300 w 2376487"/>
                <a:gd name="connsiteY33" fmla="*/ 80963 h 1678782"/>
                <a:gd name="connsiteX34" fmla="*/ 2193131 w 2376487"/>
                <a:gd name="connsiteY34" fmla="*/ 0 h 1678782"/>
                <a:gd name="connsiteX35" fmla="*/ 2200275 w 2376487"/>
                <a:gd name="connsiteY35" fmla="*/ 130969 h 1678782"/>
                <a:gd name="connsiteX36" fmla="*/ 2202656 w 2376487"/>
                <a:gd name="connsiteY36" fmla="*/ 359569 h 1678782"/>
                <a:gd name="connsiteX37" fmla="*/ 2228850 w 2376487"/>
                <a:gd name="connsiteY37" fmla="*/ 464344 h 1678782"/>
                <a:gd name="connsiteX38" fmla="*/ 2245519 w 2376487"/>
                <a:gd name="connsiteY38" fmla="*/ 640557 h 1678782"/>
                <a:gd name="connsiteX39" fmla="*/ 2281237 w 2376487"/>
                <a:gd name="connsiteY39" fmla="*/ 876300 h 1678782"/>
                <a:gd name="connsiteX40" fmla="*/ 2316956 w 2376487"/>
                <a:gd name="connsiteY40" fmla="*/ 1183482 h 1678782"/>
                <a:gd name="connsiteX41" fmla="*/ 2376487 w 2376487"/>
                <a:gd name="connsiteY41" fmla="*/ 1364457 h 1678782"/>
                <a:gd name="connsiteX42" fmla="*/ 2374106 w 2376487"/>
                <a:gd name="connsiteY42" fmla="*/ 1393032 h 1678782"/>
                <a:gd name="connsiteX43" fmla="*/ 2326481 w 2376487"/>
                <a:gd name="connsiteY43" fmla="*/ 1466850 h 1678782"/>
                <a:gd name="connsiteX44" fmla="*/ 2171700 w 2376487"/>
                <a:gd name="connsiteY44" fmla="*/ 1662113 h 1678782"/>
                <a:gd name="connsiteX45" fmla="*/ 2150269 w 2376487"/>
                <a:gd name="connsiteY45" fmla="*/ 1676400 h 1678782"/>
                <a:gd name="connsiteX46" fmla="*/ 2128837 w 2376487"/>
                <a:gd name="connsiteY46" fmla="*/ 1678782 h 1678782"/>
                <a:gd name="connsiteX47" fmla="*/ 2109787 w 2376487"/>
                <a:gd name="connsiteY47" fmla="*/ 1669257 h 1678782"/>
                <a:gd name="connsiteX48" fmla="*/ 2081212 w 2376487"/>
                <a:gd name="connsiteY48" fmla="*/ 1638300 h 1678782"/>
                <a:gd name="connsiteX49" fmla="*/ 2047875 w 2376487"/>
                <a:gd name="connsiteY49" fmla="*/ 1619250 h 1678782"/>
                <a:gd name="connsiteX50" fmla="*/ 2002631 w 2376487"/>
                <a:gd name="connsiteY50" fmla="*/ 1604963 h 1678782"/>
                <a:gd name="connsiteX51" fmla="*/ 1912144 w 2376487"/>
                <a:gd name="connsiteY51" fmla="*/ 1600200 h 1678782"/>
                <a:gd name="connsiteX52" fmla="*/ 959644 w 2376487"/>
                <a:gd name="connsiteY52" fmla="*/ 1578769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6487" h="1678782">
                  <a:moveTo>
                    <a:pt x="959644" y="1578769"/>
                  </a:moveTo>
                  <a:lnTo>
                    <a:pt x="583406" y="1564482"/>
                  </a:lnTo>
                  <a:lnTo>
                    <a:pt x="359569" y="1552575"/>
                  </a:lnTo>
                  <a:lnTo>
                    <a:pt x="204787" y="1538288"/>
                  </a:lnTo>
                  <a:lnTo>
                    <a:pt x="114300" y="1524000"/>
                  </a:lnTo>
                  <a:lnTo>
                    <a:pt x="38100" y="1509713"/>
                  </a:lnTo>
                  <a:lnTo>
                    <a:pt x="11906" y="1497807"/>
                  </a:lnTo>
                  <a:lnTo>
                    <a:pt x="0" y="1469232"/>
                  </a:lnTo>
                  <a:lnTo>
                    <a:pt x="2381" y="1440657"/>
                  </a:lnTo>
                  <a:lnTo>
                    <a:pt x="11906" y="1409700"/>
                  </a:lnTo>
                  <a:lnTo>
                    <a:pt x="33337" y="1381125"/>
                  </a:lnTo>
                  <a:lnTo>
                    <a:pt x="61912" y="1357313"/>
                  </a:lnTo>
                  <a:lnTo>
                    <a:pt x="90487" y="1319213"/>
                  </a:lnTo>
                  <a:lnTo>
                    <a:pt x="109537" y="1300163"/>
                  </a:lnTo>
                  <a:lnTo>
                    <a:pt x="138112" y="1281113"/>
                  </a:lnTo>
                  <a:lnTo>
                    <a:pt x="195262" y="1257300"/>
                  </a:lnTo>
                  <a:lnTo>
                    <a:pt x="326231" y="1316832"/>
                  </a:lnTo>
                  <a:lnTo>
                    <a:pt x="390525" y="1323975"/>
                  </a:lnTo>
                  <a:lnTo>
                    <a:pt x="485775" y="1331119"/>
                  </a:lnTo>
                  <a:lnTo>
                    <a:pt x="842962" y="1338263"/>
                  </a:lnTo>
                  <a:lnTo>
                    <a:pt x="1012031" y="1338263"/>
                  </a:lnTo>
                  <a:lnTo>
                    <a:pt x="1531144" y="1335882"/>
                  </a:lnTo>
                  <a:lnTo>
                    <a:pt x="1712119" y="1338263"/>
                  </a:lnTo>
                  <a:lnTo>
                    <a:pt x="1981200" y="1338263"/>
                  </a:lnTo>
                  <a:lnTo>
                    <a:pt x="2095500" y="1335882"/>
                  </a:lnTo>
                  <a:lnTo>
                    <a:pt x="2119312" y="1333500"/>
                  </a:lnTo>
                  <a:lnTo>
                    <a:pt x="2140744" y="1323975"/>
                  </a:lnTo>
                  <a:lnTo>
                    <a:pt x="2162175" y="1309688"/>
                  </a:lnTo>
                  <a:lnTo>
                    <a:pt x="2176462" y="1278732"/>
                  </a:lnTo>
                  <a:lnTo>
                    <a:pt x="2183606" y="1245394"/>
                  </a:lnTo>
                  <a:lnTo>
                    <a:pt x="2157412" y="1073944"/>
                  </a:lnTo>
                  <a:lnTo>
                    <a:pt x="2100262" y="669132"/>
                  </a:lnTo>
                  <a:lnTo>
                    <a:pt x="2050256" y="314325"/>
                  </a:lnTo>
                  <a:lnTo>
                    <a:pt x="2019300" y="80963"/>
                  </a:lnTo>
                  <a:lnTo>
                    <a:pt x="2193131" y="0"/>
                  </a:lnTo>
                  <a:lnTo>
                    <a:pt x="2200275" y="130969"/>
                  </a:lnTo>
                  <a:cubicBezTo>
                    <a:pt x="2201069" y="207169"/>
                    <a:pt x="2201862" y="283369"/>
                    <a:pt x="2202656" y="359569"/>
                  </a:cubicBezTo>
                  <a:lnTo>
                    <a:pt x="2228850" y="464344"/>
                  </a:lnTo>
                  <a:lnTo>
                    <a:pt x="2245519" y="640557"/>
                  </a:lnTo>
                  <a:lnTo>
                    <a:pt x="2281237" y="876300"/>
                  </a:lnTo>
                  <a:lnTo>
                    <a:pt x="2316956" y="1183482"/>
                  </a:lnTo>
                  <a:lnTo>
                    <a:pt x="2376487" y="1364457"/>
                  </a:lnTo>
                  <a:lnTo>
                    <a:pt x="2374106" y="1393032"/>
                  </a:lnTo>
                  <a:lnTo>
                    <a:pt x="2326481" y="1466850"/>
                  </a:lnTo>
                  <a:lnTo>
                    <a:pt x="2171700" y="1662113"/>
                  </a:lnTo>
                  <a:lnTo>
                    <a:pt x="2150269" y="1676400"/>
                  </a:lnTo>
                  <a:lnTo>
                    <a:pt x="2128837" y="1678782"/>
                  </a:lnTo>
                  <a:lnTo>
                    <a:pt x="2109787" y="1669257"/>
                  </a:lnTo>
                  <a:lnTo>
                    <a:pt x="2081212" y="1638300"/>
                  </a:lnTo>
                  <a:lnTo>
                    <a:pt x="2047875" y="1619250"/>
                  </a:lnTo>
                  <a:lnTo>
                    <a:pt x="2002631" y="1604963"/>
                  </a:lnTo>
                  <a:lnTo>
                    <a:pt x="1912144" y="1600200"/>
                  </a:lnTo>
                  <a:lnTo>
                    <a:pt x="959644" y="1578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23F40EF-ECFE-9344-92CE-C7C24A30228D}"/>
                </a:ext>
              </a:extLst>
            </p:cNvPr>
            <p:cNvSpPr/>
            <p:nvPr/>
          </p:nvSpPr>
          <p:spPr>
            <a:xfrm>
              <a:off x="5375275" y="3214688"/>
              <a:ext cx="1330325" cy="338137"/>
            </a:xfrm>
            <a:custGeom>
              <a:avLst/>
              <a:gdLst>
                <a:gd name="connsiteX0" fmla="*/ 428625 w 1331119"/>
                <a:gd name="connsiteY0" fmla="*/ 285750 h 338137"/>
                <a:gd name="connsiteX1" fmla="*/ 16669 w 1331119"/>
                <a:gd name="connsiteY1" fmla="*/ 338137 h 338137"/>
                <a:gd name="connsiteX2" fmla="*/ 0 w 1331119"/>
                <a:gd name="connsiteY2" fmla="*/ 152400 h 338137"/>
                <a:gd name="connsiteX3" fmla="*/ 309563 w 1331119"/>
                <a:gd name="connsiteY3" fmla="*/ 119062 h 338137"/>
                <a:gd name="connsiteX4" fmla="*/ 661988 w 1331119"/>
                <a:gd name="connsiteY4" fmla="*/ 80962 h 338137"/>
                <a:gd name="connsiteX5" fmla="*/ 952500 w 1331119"/>
                <a:gd name="connsiteY5" fmla="*/ 47625 h 338137"/>
                <a:gd name="connsiteX6" fmla="*/ 1331119 w 1331119"/>
                <a:gd name="connsiteY6" fmla="*/ 0 h 338137"/>
                <a:gd name="connsiteX7" fmla="*/ 1323975 w 1331119"/>
                <a:gd name="connsiteY7" fmla="*/ 188118 h 338137"/>
                <a:gd name="connsiteX8" fmla="*/ 1014413 w 1331119"/>
                <a:gd name="connsiteY8" fmla="*/ 221456 h 338137"/>
                <a:gd name="connsiteX9" fmla="*/ 428625 w 1331119"/>
                <a:gd name="connsiteY9" fmla="*/ 28575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119" h="338137">
                  <a:moveTo>
                    <a:pt x="428625" y="285750"/>
                  </a:moveTo>
                  <a:lnTo>
                    <a:pt x="16669" y="338137"/>
                  </a:lnTo>
                  <a:lnTo>
                    <a:pt x="0" y="152400"/>
                  </a:lnTo>
                  <a:lnTo>
                    <a:pt x="309563" y="119062"/>
                  </a:lnTo>
                  <a:lnTo>
                    <a:pt x="661988" y="80962"/>
                  </a:lnTo>
                  <a:lnTo>
                    <a:pt x="952500" y="47625"/>
                  </a:lnTo>
                  <a:lnTo>
                    <a:pt x="1331119" y="0"/>
                  </a:lnTo>
                  <a:lnTo>
                    <a:pt x="1323975" y="188118"/>
                  </a:lnTo>
                  <a:lnTo>
                    <a:pt x="1014413" y="221456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33DD4FE-EA15-1340-985A-FBABB1A6B832}"/>
                </a:ext>
              </a:extLst>
            </p:cNvPr>
            <p:cNvSpPr/>
            <p:nvPr/>
          </p:nvSpPr>
          <p:spPr>
            <a:xfrm>
              <a:off x="5386388" y="3913188"/>
              <a:ext cx="1319212" cy="279400"/>
            </a:xfrm>
            <a:custGeom>
              <a:avLst/>
              <a:gdLst>
                <a:gd name="connsiteX0" fmla="*/ 440531 w 1319212"/>
                <a:gd name="connsiteY0" fmla="*/ 252412 h 280987"/>
                <a:gd name="connsiteX1" fmla="*/ 0 w 1319212"/>
                <a:gd name="connsiteY1" fmla="*/ 280987 h 280987"/>
                <a:gd name="connsiteX2" fmla="*/ 0 w 1319212"/>
                <a:gd name="connsiteY2" fmla="*/ 104775 h 280987"/>
                <a:gd name="connsiteX3" fmla="*/ 345281 w 1319212"/>
                <a:gd name="connsiteY3" fmla="*/ 76200 h 280987"/>
                <a:gd name="connsiteX4" fmla="*/ 740568 w 1319212"/>
                <a:gd name="connsiteY4" fmla="*/ 45244 h 280987"/>
                <a:gd name="connsiteX5" fmla="*/ 1314450 w 1319212"/>
                <a:gd name="connsiteY5" fmla="*/ 0 h 280987"/>
                <a:gd name="connsiteX6" fmla="*/ 1319212 w 1319212"/>
                <a:gd name="connsiteY6" fmla="*/ 185737 h 280987"/>
                <a:gd name="connsiteX7" fmla="*/ 440531 w 1319212"/>
                <a:gd name="connsiteY7" fmla="*/ 25241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212" h="280987">
                  <a:moveTo>
                    <a:pt x="440531" y="252412"/>
                  </a:moveTo>
                  <a:lnTo>
                    <a:pt x="0" y="280987"/>
                  </a:lnTo>
                  <a:lnTo>
                    <a:pt x="0" y="104775"/>
                  </a:lnTo>
                  <a:lnTo>
                    <a:pt x="345281" y="76200"/>
                  </a:lnTo>
                  <a:lnTo>
                    <a:pt x="740568" y="45244"/>
                  </a:lnTo>
                  <a:lnTo>
                    <a:pt x="1314450" y="0"/>
                  </a:lnTo>
                  <a:lnTo>
                    <a:pt x="1319212" y="185737"/>
                  </a:lnTo>
                  <a:lnTo>
                    <a:pt x="440531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25D2F52-1501-5144-B408-30390D2B1806}"/>
                </a:ext>
              </a:extLst>
            </p:cNvPr>
            <p:cNvSpPr/>
            <p:nvPr/>
          </p:nvSpPr>
          <p:spPr>
            <a:xfrm>
              <a:off x="5357813" y="4602163"/>
              <a:ext cx="1327150" cy="292100"/>
            </a:xfrm>
            <a:custGeom>
              <a:avLst/>
              <a:gdLst>
                <a:gd name="connsiteX0" fmla="*/ 576262 w 1326356"/>
                <a:gd name="connsiteY0" fmla="*/ 221457 h 290513"/>
                <a:gd name="connsiteX1" fmla="*/ 0 w 1326356"/>
                <a:gd name="connsiteY1" fmla="*/ 290513 h 290513"/>
                <a:gd name="connsiteX2" fmla="*/ 0 w 1326356"/>
                <a:gd name="connsiteY2" fmla="*/ 130969 h 290513"/>
                <a:gd name="connsiteX3" fmla="*/ 392906 w 1326356"/>
                <a:gd name="connsiteY3" fmla="*/ 97632 h 290513"/>
                <a:gd name="connsiteX4" fmla="*/ 900112 w 1326356"/>
                <a:gd name="connsiteY4" fmla="*/ 47625 h 290513"/>
                <a:gd name="connsiteX5" fmla="*/ 1326356 w 1326356"/>
                <a:gd name="connsiteY5" fmla="*/ 0 h 290513"/>
                <a:gd name="connsiteX6" fmla="*/ 1321593 w 1326356"/>
                <a:gd name="connsiteY6" fmla="*/ 157163 h 290513"/>
                <a:gd name="connsiteX7" fmla="*/ 1069181 w 1326356"/>
                <a:gd name="connsiteY7" fmla="*/ 178594 h 290513"/>
                <a:gd name="connsiteX8" fmla="*/ 576262 w 1326356"/>
                <a:gd name="connsiteY8" fmla="*/ 221457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356" h="290513">
                  <a:moveTo>
                    <a:pt x="576262" y="221457"/>
                  </a:moveTo>
                  <a:lnTo>
                    <a:pt x="0" y="290513"/>
                  </a:lnTo>
                  <a:lnTo>
                    <a:pt x="0" y="130969"/>
                  </a:lnTo>
                  <a:lnTo>
                    <a:pt x="392906" y="97632"/>
                  </a:lnTo>
                  <a:lnTo>
                    <a:pt x="900112" y="47625"/>
                  </a:lnTo>
                  <a:lnTo>
                    <a:pt x="1326356" y="0"/>
                  </a:lnTo>
                  <a:lnTo>
                    <a:pt x="1321593" y="157163"/>
                  </a:lnTo>
                  <a:lnTo>
                    <a:pt x="1069181" y="178594"/>
                  </a:lnTo>
                  <a:lnTo>
                    <a:pt x="576262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CA675A0-AEC4-814B-AF63-14C27901D790}"/>
                </a:ext>
              </a:extLst>
            </p:cNvPr>
            <p:cNvSpPr/>
            <p:nvPr/>
          </p:nvSpPr>
          <p:spPr>
            <a:xfrm>
              <a:off x="4624388" y="4972050"/>
              <a:ext cx="1212850" cy="935038"/>
            </a:xfrm>
            <a:custGeom>
              <a:avLst/>
              <a:gdLst>
                <a:gd name="connsiteX0" fmla="*/ 564356 w 1212056"/>
                <a:gd name="connsiteY0" fmla="*/ 661988 h 935831"/>
                <a:gd name="connsiteX1" fmla="*/ 373856 w 1212056"/>
                <a:gd name="connsiteY1" fmla="*/ 773906 h 935831"/>
                <a:gd name="connsiteX2" fmla="*/ 242887 w 1212056"/>
                <a:gd name="connsiteY2" fmla="*/ 847725 h 935831"/>
                <a:gd name="connsiteX3" fmla="*/ 69056 w 1212056"/>
                <a:gd name="connsiteY3" fmla="*/ 931069 h 935831"/>
                <a:gd name="connsiteX4" fmla="*/ 47625 w 1212056"/>
                <a:gd name="connsiteY4" fmla="*/ 935831 h 935831"/>
                <a:gd name="connsiteX5" fmla="*/ 28575 w 1212056"/>
                <a:gd name="connsiteY5" fmla="*/ 935831 h 935831"/>
                <a:gd name="connsiteX6" fmla="*/ 9525 w 1212056"/>
                <a:gd name="connsiteY6" fmla="*/ 931069 h 935831"/>
                <a:gd name="connsiteX7" fmla="*/ 0 w 1212056"/>
                <a:gd name="connsiteY7" fmla="*/ 919163 h 935831"/>
                <a:gd name="connsiteX8" fmla="*/ 2381 w 1212056"/>
                <a:gd name="connsiteY8" fmla="*/ 902494 h 935831"/>
                <a:gd name="connsiteX9" fmla="*/ 26193 w 1212056"/>
                <a:gd name="connsiteY9" fmla="*/ 873919 h 935831"/>
                <a:gd name="connsiteX10" fmla="*/ 59531 w 1212056"/>
                <a:gd name="connsiteY10" fmla="*/ 847725 h 935831"/>
                <a:gd name="connsiteX11" fmla="*/ 176212 w 1212056"/>
                <a:gd name="connsiteY11" fmla="*/ 766763 h 935831"/>
                <a:gd name="connsiteX12" fmla="*/ 300037 w 1212056"/>
                <a:gd name="connsiteY12" fmla="*/ 673894 h 935831"/>
                <a:gd name="connsiteX13" fmla="*/ 426243 w 1212056"/>
                <a:gd name="connsiteY13" fmla="*/ 573881 h 935831"/>
                <a:gd name="connsiteX14" fmla="*/ 514350 w 1212056"/>
                <a:gd name="connsiteY14" fmla="*/ 500063 h 935831"/>
                <a:gd name="connsiteX15" fmla="*/ 619125 w 1212056"/>
                <a:gd name="connsiteY15" fmla="*/ 390525 h 935831"/>
                <a:gd name="connsiteX16" fmla="*/ 747712 w 1212056"/>
                <a:gd name="connsiteY16" fmla="*/ 261938 h 935831"/>
                <a:gd name="connsiteX17" fmla="*/ 781050 w 1212056"/>
                <a:gd name="connsiteY17" fmla="*/ 228600 h 935831"/>
                <a:gd name="connsiteX18" fmla="*/ 800100 w 1212056"/>
                <a:gd name="connsiteY18" fmla="*/ 202406 h 935831"/>
                <a:gd name="connsiteX19" fmla="*/ 809625 w 1212056"/>
                <a:gd name="connsiteY19" fmla="*/ 169069 h 935831"/>
                <a:gd name="connsiteX20" fmla="*/ 812006 w 1212056"/>
                <a:gd name="connsiteY20" fmla="*/ 140494 h 935831"/>
                <a:gd name="connsiteX21" fmla="*/ 809625 w 1212056"/>
                <a:gd name="connsiteY21" fmla="*/ 107156 h 935831"/>
                <a:gd name="connsiteX22" fmla="*/ 800100 w 1212056"/>
                <a:gd name="connsiteY22" fmla="*/ 78581 h 935831"/>
                <a:gd name="connsiteX23" fmla="*/ 785812 w 1212056"/>
                <a:gd name="connsiteY23" fmla="*/ 57150 h 935831"/>
                <a:gd name="connsiteX24" fmla="*/ 778668 w 1212056"/>
                <a:gd name="connsiteY24" fmla="*/ 33338 h 935831"/>
                <a:gd name="connsiteX25" fmla="*/ 778668 w 1212056"/>
                <a:gd name="connsiteY25" fmla="*/ 14288 h 935831"/>
                <a:gd name="connsiteX26" fmla="*/ 785812 w 1212056"/>
                <a:gd name="connsiteY26" fmla="*/ 4763 h 935831"/>
                <a:gd name="connsiteX27" fmla="*/ 804862 w 1212056"/>
                <a:gd name="connsiteY27" fmla="*/ 0 h 935831"/>
                <a:gd name="connsiteX28" fmla="*/ 847725 w 1212056"/>
                <a:gd name="connsiteY28" fmla="*/ 11906 h 935831"/>
                <a:gd name="connsiteX29" fmla="*/ 942975 w 1212056"/>
                <a:gd name="connsiteY29" fmla="*/ 47625 h 935831"/>
                <a:gd name="connsiteX30" fmla="*/ 992981 w 1212056"/>
                <a:gd name="connsiteY30" fmla="*/ 71438 h 935831"/>
                <a:gd name="connsiteX31" fmla="*/ 1062037 w 1212056"/>
                <a:gd name="connsiteY31" fmla="*/ 107156 h 935831"/>
                <a:gd name="connsiteX32" fmla="*/ 1126331 w 1212056"/>
                <a:gd name="connsiteY32" fmla="*/ 142875 h 935831"/>
                <a:gd name="connsiteX33" fmla="*/ 1171575 w 1212056"/>
                <a:gd name="connsiteY33" fmla="*/ 176213 h 935831"/>
                <a:gd name="connsiteX34" fmla="*/ 1190625 w 1212056"/>
                <a:gd name="connsiteY34" fmla="*/ 195263 h 935831"/>
                <a:gd name="connsiteX35" fmla="*/ 1207293 w 1212056"/>
                <a:gd name="connsiteY35" fmla="*/ 233363 h 935831"/>
                <a:gd name="connsiteX36" fmla="*/ 1212056 w 1212056"/>
                <a:gd name="connsiteY36" fmla="*/ 266700 h 935831"/>
                <a:gd name="connsiteX37" fmla="*/ 1204912 w 1212056"/>
                <a:gd name="connsiteY37" fmla="*/ 290513 h 935831"/>
                <a:gd name="connsiteX38" fmla="*/ 1183481 w 1212056"/>
                <a:gd name="connsiteY38" fmla="*/ 302419 h 935831"/>
                <a:gd name="connsiteX39" fmla="*/ 1157287 w 1212056"/>
                <a:gd name="connsiteY39" fmla="*/ 307181 h 935831"/>
                <a:gd name="connsiteX40" fmla="*/ 1104900 w 1212056"/>
                <a:gd name="connsiteY40" fmla="*/ 307181 h 935831"/>
                <a:gd name="connsiteX41" fmla="*/ 1062037 w 1212056"/>
                <a:gd name="connsiteY41" fmla="*/ 333375 h 935831"/>
                <a:gd name="connsiteX42" fmla="*/ 873918 w 1212056"/>
                <a:gd name="connsiteY42" fmla="*/ 461963 h 935831"/>
                <a:gd name="connsiteX43" fmla="*/ 762000 w 1212056"/>
                <a:gd name="connsiteY43" fmla="*/ 542925 h 935831"/>
                <a:gd name="connsiteX44" fmla="*/ 564356 w 1212056"/>
                <a:gd name="connsiteY44" fmla="*/ 6619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2056" h="935831">
                  <a:moveTo>
                    <a:pt x="564356" y="661988"/>
                  </a:moveTo>
                  <a:lnTo>
                    <a:pt x="373856" y="773906"/>
                  </a:lnTo>
                  <a:lnTo>
                    <a:pt x="242887" y="847725"/>
                  </a:lnTo>
                  <a:lnTo>
                    <a:pt x="69056" y="931069"/>
                  </a:lnTo>
                  <a:lnTo>
                    <a:pt x="47625" y="935831"/>
                  </a:lnTo>
                  <a:lnTo>
                    <a:pt x="28575" y="935831"/>
                  </a:lnTo>
                  <a:lnTo>
                    <a:pt x="9525" y="931069"/>
                  </a:lnTo>
                  <a:lnTo>
                    <a:pt x="0" y="919163"/>
                  </a:lnTo>
                  <a:lnTo>
                    <a:pt x="2381" y="902494"/>
                  </a:lnTo>
                  <a:lnTo>
                    <a:pt x="26193" y="873919"/>
                  </a:lnTo>
                  <a:lnTo>
                    <a:pt x="59531" y="847725"/>
                  </a:lnTo>
                  <a:lnTo>
                    <a:pt x="176212" y="766763"/>
                  </a:lnTo>
                  <a:lnTo>
                    <a:pt x="300037" y="673894"/>
                  </a:lnTo>
                  <a:lnTo>
                    <a:pt x="426243" y="573881"/>
                  </a:lnTo>
                  <a:lnTo>
                    <a:pt x="514350" y="500063"/>
                  </a:lnTo>
                  <a:lnTo>
                    <a:pt x="619125" y="390525"/>
                  </a:lnTo>
                  <a:lnTo>
                    <a:pt x="747712" y="261938"/>
                  </a:lnTo>
                  <a:lnTo>
                    <a:pt x="781050" y="228600"/>
                  </a:lnTo>
                  <a:lnTo>
                    <a:pt x="800100" y="202406"/>
                  </a:lnTo>
                  <a:lnTo>
                    <a:pt x="809625" y="169069"/>
                  </a:lnTo>
                  <a:lnTo>
                    <a:pt x="812006" y="140494"/>
                  </a:lnTo>
                  <a:lnTo>
                    <a:pt x="809625" y="107156"/>
                  </a:lnTo>
                  <a:lnTo>
                    <a:pt x="800100" y="78581"/>
                  </a:lnTo>
                  <a:lnTo>
                    <a:pt x="785812" y="57150"/>
                  </a:lnTo>
                  <a:lnTo>
                    <a:pt x="778668" y="33338"/>
                  </a:lnTo>
                  <a:lnTo>
                    <a:pt x="778668" y="14288"/>
                  </a:lnTo>
                  <a:lnTo>
                    <a:pt x="785812" y="4763"/>
                  </a:lnTo>
                  <a:lnTo>
                    <a:pt x="804862" y="0"/>
                  </a:lnTo>
                  <a:lnTo>
                    <a:pt x="847725" y="11906"/>
                  </a:lnTo>
                  <a:lnTo>
                    <a:pt x="942975" y="47625"/>
                  </a:lnTo>
                  <a:lnTo>
                    <a:pt x="992981" y="71438"/>
                  </a:lnTo>
                  <a:lnTo>
                    <a:pt x="1062037" y="107156"/>
                  </a:lnTo>
                  <a:lnTo>
                    <a:pt x="1126331" y="142875"/>
                  </a:lnTo>
                  <a:lnTo>
                    <a:pt x="1171575" y="176213"/>
                  </a:lnTo>
                  <a:lnTo>
                    <a:pt x="1190625" y="195263"/>
                  </a:lnTo>
                  <a:lnTo>
                    <a:pt x="1207293" y="233363"/>
                  </a:lnTo>
                  <a:lnTo>
                    <a:pt x="1212056" y="266700"/>
                  </a:lnTo>
                  <a:lnTo>
                    <a:pt x="1204912" y="290513"/>
                  </a:lnTo>
                  <a:lnTo>
                    <a:pt x="1183481" y="302419"/>
                  </a:lnTo>
                  <a:lnTo>
                    <a:pt x="1157287" y="307181"/>
                  </a:lnTo>
                  <a:lnTo>
                    <a:pt x="1104900" y="307181"/>
                  </a:lnTo>
                  <a:lnTo>
                    <a:pt x="1062037" y="333375"/>
                  </a:lnTo>
                  <a:lnTo>
                    <a:pt x="873918" y="461963"/>
                  </a:lnTo>
                  <a:lnTo>
                    <a:pt x="762000" y="542925"/>
                  </a:lnTo>
                  <a:lnTo>
                    <a:pt x="564356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331227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B6A1EE2-AA41-4645-8B7B-749565C0F026}"/>
              </a:ext>
            </a:extLst>
          </p:cNvPr>
          <p:cNvSpPr/>
          <p:nvPr/>
        </p:nvSpPr>
        <p:spPr>
          <a:xfrm>
            <a:off x="4119563" y="1970088"/>
            <a:ext cx="595312" cy="944562"/>
          </a:xfrm>
          <a:custGeom>
            <a:avLst/>
            <a:gdLst>
              <a:gd name="connsiteX0" fmla="*/ 28575 w 595312"/>
              <a:gd name="connsiteY0" fmla="*/ 226219 h 945356"/>
              <a:gd name="connsiteX1" fmla="*/ 11906 w 595312"/>
              <a:gd name="connsiteY1" fmla="*/ 128587 h 945356"/>
              <a:gd name="connsiteX2" fmla="*/ 2381 w 595312"/>
              <a:gd name="connsiteY2" fmla="*/ 73819 h 945356"/>
              <a:gd name="connsiteX3" fmla="*/ 0 w 595312"/>
              <a:gd name="connsiteY3" fmla="*/ 42862 h 945356"/>
              <a:gd name="connsiteX4" fmla="*/ 4762 w 595312"/>
              <a:gd name="connsiteY4" fmla="*/ 14287 h 945356"/>
              <a:gd name="connsiteX5" fmla="*/ 11906 w 595312"/>
              <a:gd name="connsiteY5" fmla="*/ 2381 h 945356"/>
              <a:gd name="connsiteX6" fmla="*/ 23812 w 595312"/>
              <a:gd name="connsiteY6" fmla="*/ 0 h 945356"/>
              <a:gd name="connsiteX7" fmla="*/ 42862 w 595312"/>
              <a:gd name="connsiteY7" fmla="*/ 7144 h 945356"/>
              <a:gd name="connsiteX8" fmla="*/ 64293 w 595312"/>
              <a:gd name="connsiteY8" fmla="*/ 26194 h 945356"/>
              <a:gd name="connsiteX9" fmla="*/ 90487 w 595312"/>
              <a:gd name="connsiteY9" fmla="*/ 66675 h 945356"/>
              <a:gd name="connsiteX10" fmla="*/ 130968 w 595312"/>
              <a:gd name="connsiteY10" fmla="*/ 130969 h 945356"/>
              <a:gd name="connsiteX11" fmla="*/ 192881 w 595312"/>
              <a:gd name="connsiteY11" fmla="*/ 223837 h 945356"/>
              <a:gd name="connsiteX12" fmla="*/ 240506 w 595312"/>
              <a:gd name="connsiteY12" fmla="*/ 288131 h 945356"/>
              <a:gd name="connsiteX13" fmla="*/ 259556 w 595312"/>
              <a:gd name="connsiteY13" fmla="*/ 311944 h 945356"/>
              <a:gd name="connsiteX14" fmla="*/ 273843 w 595312"/>
              <a:gd name="connsiteY14" fmla="*/ 326231 h 945356"/>
              <a:gd name="connsiteX15" fmla="*/ 295275 w 595312"/>
              <a:gd name="connsiteY15" fmla="*/ 345281 h 945356"/>
              <a:gd name="connsiteX16" fmla="*/ 309562 w 595312"/>
              <a:gd name="connsiteY16" fmla="*/ 354806 h 945356"/>
              <a:gd name="connsiteX17" fmla="*/ 350043 w 595312"/>
              <a:gd name="connsiteY17" fmla="*/ 364331 h 945356"/>
              <a:gd name="connsiteX18" fmla="*/ 371475 w 595312"/>
              <a:gd name="connsiteY18" fmla="*/ 366712 h 945356"/>
              <a:gd name="connsiteX19" fmla="*/ 440531 w 595312"/>
              <a:gd name="connsiteY19" fmla="*/ 338137 h 945356"/>
              <a:gd name="connsiteX20" fmla="*/ 559593 w 595312"/>
              <a:gd name="connsiteY20" fmla="*/ 290512 h 945356"/>
              <a:gd name="connsiteX21" fmla="*/ 581025 w 595312"/>
              <a:gd name="connsiteY21" fmla="*/ 285750 h 945356"/>
              <a:gd name="connsiteX22" fmla="*/ 592931 w 595312"/>
              <a:gd name="connsiteY22" fmla="*/ 288131 h 945356"/>
              <a:gd name="connsiteX23" fmla="*/ 595312 w 595312"/>
              <a:gd name="connsiteY23" fmla="*/ 307181 h 945356"/>
              <a:gd name="connsiteX24" fmla="*/ 571500 w 595312"/>
              <a:gd name="connsiteY24" fmla="*/ 364331 h 945356"/>
              <a:gd name="connsiteX25" fmla="*/ 514350 w 595312"/>
              <a:gd name="connsiteY25" fmla="*/ 476250 h 945356"/>
              <a:gd name="connsiteX26" fmla="*/ 500062 w 595312"/>
              <a:gd name="connsiteY26" fmla="*/ 592931 h 945356"/>
              <a:gd name="connsiteX27" fmla="*/ 490537 w 595312"/>
              <a:gd name="connsiteY27" fmla="*/ 716756 h 945356"/>
              <a:gd name="connsiteX28" fmla="*/ 485775 w 595312"/>
              <a:gd name="connsiteY28" fmla="*/ 771525 h 945356"/>
              <a:gd name="connsiteX29" fmla="*/ 471487 w 595312"/>
              <a:gd name="connsiteY29" fmla="*/ 845344 h 945356"/>
              <a:gd name="connsiteX30" fmla="*/ 459581 w 595312"/>
              <a:gd name="connsiteY30" fmla="*/ 888206 h 945356"/>
              <a:gd name="connsiteX31" fmla="*/ 440531 w 595312"/>
              <a:gd name="connsiteY31" fmla="*/ 923925 h 945356"/>
              <a:gd name="connsiteX32" fmla="*/ 423862 w 595312"/>
              <a:gd name="connsiteY32" fmla="*/ 940594 h 945356"/>
              <a:gd name="connsiteX33" fmla="*/ 407193 w 595312"/>
              <a:gd name="connsiteY33" fmla="*/ 945356 h 945356"/>
              <a:gd name="connsiteX34" fmla="*/ 381000 w 595312"/>
              <a:gd name="connsiteY34" fmla="*/ 942975 h 945356"/>
              <a:gd name="connsiteX35" fmla="*/ 342900 w 595312"/>
              <a:gd name="connsiteY35" fmla="*/ 935831 h 945356"/>
              <a:gd name="connsiteX36" fmla="*/ 307181 w 595312"/>
              <a:gd name="connsiteY36" fmla="*/ 916781 h 945356"/>
              <a:gd name="connsiteX37" fmla="*/ 276225 w 595312"/>
              <a:gd name="connsiteY37" fmla="*/ 888206 h 945356"/>
              <a:gd name="connsiteX38" fmla="*/ 247650 w 595312"/>
              <a:gd name="connsiteY38" fmla="*/ 857250 h 945356"/>
              <a:gd name="connsiteX39" fmla="*/ 211931 w 595312"/>
              <a:gd name="connsiteY39" fmla="*/ 812006 h 945356"/>
              <a:gd name="connsiteX40" fmla="*/ 180975 w 595312"/>
              <a:gd name="connsiteY40" fmla="*/ 764381 h 945356"/>
              <a:gd name="connsiteX41" fmla="*/ 142875 w 595312"/>
              <a:gd name="connsiteY41" fmla="*/ 692944 h 945356"/>
              <a:gd name="connsiteX42" fmla="*/ 119062 w 595312"/>
              <a:gd name="connsiteY42" fmla="*/ 635794 h 945356"/>
              <a:gd name="connsiteX43" fmla="*/ 92868 w 595312"/>
              <a:gd name="connsiteY43" fmla="*/ 559594 h 945356"/>
              <a:gd name="connsiteX44" fmla="*/ 61912 w 595312"/>
              <a:gd name="connsiteY44" fmla="*/ 421481 h 945356"/>
              <a:gd name="connsiteX45" fmla="*/ 28575 w 595312"/>
              <a:gd name="connsiteY45" fmla="*/ 226219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5312" h="945356">
                <a:moveTo>
                  <a:pt x="28575" y="226219"/>
                </a:moveTo>
                <a:lnTo>
                  <a:pt x="11906" y="128587"/>
                </a:lnTo>
                <a:lnTo>
                  <a:pt x="2381" y="73819"/>
                </a:lnTo>
                <a:lnTo>
                  <a:pt x="0" y="42862"/>
                </a:lnTo>
                <a:lnTo>
                  <a:pt x="4762" y="14287"/>
                </a:lnTo>
                <a:lnTo>
                  <a:pt x="11906" y="2381"/>
                </a:lnTo>
                <a:lnTo>
                  <a:pt x="23812" y="0"/>
                </a:lnTo>
                <a:lnTo>
                  <a:pt x="42862" y="7144"/>
                </a:lnTo>
                <a:lnTo>
                  <a:pt x="64293" y="26194"/>
                </a:lnTo>
                <a:lnTo>
                  <a:pt x="90487" y="66675"/>
                </a:lnTo>
                <a:lnTo>
                  <a:pt x="130968" y="130969"/>
                </a:lnTo>
                <a:lnTo>
                  <a:pt x="192881" y="223837"/>
                </a:lnTo>
                <a:lnTo>
                  <a:pt x="240506" y="288131"/>
                </a:lnTo>
                <a:lnTo>
                  <a:pt x="259556" y="311944"/>
                </a:lnTo>
                <a:lnTo>
                  <a:pt x="273843" y="326231"/>
                </a:lnTo>
                <a:lnTo>
                  <a:pt x="295275" y="345281"/>
                </a:lnTo>
                <a:lnTo>
                  <a:pt x="309562" y="354806"/>
                </a:lnTo>
                <a:lnTo>
                  <a:pt x="350043" y="364331"/>
                </a:lnTo>
                <a:lnTo>
                  <a:pt x="371475" y="366712"/>
                </a:lnTo>
                <a:lnTo>
                  <a:pt x="440531" y="338137"/>
                </a:lnTo>
                <a:lnTo>
                  <a:pt x="559593" y="290512"/>
                </a:lnTo>
                <a:lnTo>
                  <a:pt x="581025" y="285750"/>
                </a:lnTo>
                <a:lnTo>
                  <a:pt x="592931" y="288131"/>
                </a:lnTo>
                <a:lnTo>
                  <a:pt x="595312" y="307181"/>
                </a:lnTo>
                <a:lnTo>
                  <a:pt x="571500" y="364331"/>
                </a:lnTo>
                <a:lnTo>
                  <a:pt x="514350" y="476250"/>
                </a:lnTo>
                <a:lnTo>
                  <a:pt x="500062" y="592931"/>
                </a:lnTo>
                <a:lnTo>
                  <a:pt x="490537" y="716756"/>
                </a:lnTo>
                <a:lnTo>
                  <a:pt x="485775" y="771525"/>
                </a:lnTo>
                <a:lnTo>
                  <a:pt x="471487" y="845344"/>
                </a:lnTo>
                <a:lnTo>
                  <a:pt x="459581" y="888206"/>
                </a:lnTo>
                <a:lnTo>
                  <a:pt x="440531" y="923925"/>
                </a:lnTo>
                <a:lnTo>
                  <a:pt x="423862" y="940594"/>
                </a:lnTo>
                <a:lnTo>
                  <a:pt x="407193" y="945356"/>
                </a:lnTo>
                <a:lnTo>
                  <a:pt x="381000" y="942975"/>
                </a:lnTo>
                <a:lnTo>
                  <a:pt x="342900" y="935831"/>
                </a:lnTo>
                <a:lnTo>
                  <a:pt x="307181" y="916781"/>
                </a:lnTo>
                <a:lnTo>
                  <a:pt x="276225" y="888206"/>
                </a:lnTo>
                <a:lnTo>
                  <a:pt x="247650" y="857250"/>
                </a:lnTo>
                <a:lnTo>
                  <a:pt x="211931" y="812006"/>
                </a:lnTo>
                <a:lnTo>
                  <a:pt x="180975" y="764381"/>
                </a:lnTo>
                <a:lnTo>
                  <a:pt x="142875" y="692944"/>
                </a:lnTo>
                <a:lnTo>
                  <a:pt x="119062" y="635794"/>
                </a:lnTo>
                <a:lnTo>
                  <a:pt x="92868" y="559594"/>
                </a:lnTo>
                <a:lnTo>
                  <a:pt x="61912" y="421481"/>
                </a:lnTo>
                <a:lnTo>
                  <a:pt x="28575" y="2262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7BDB366C-5C07-104B-A2C4-ECBA2A3AAE4E}"/>
              </a:ext>
            </a:extLst>
          </p:cNvPr>
          <p:cNvSpPr/>
          <p:nvPr/>
        </p:nvSpPr>
        <p:spPr>
          <a:xfrm>
            <a:off x="2755900" y="3389313"/>
            <a:ext cx="401638" cy="1401762"/>
          </a:xfrm>
          <a:custGeom>
            <a:avLst/>
            <a:gdLst>
              <a:gd name="connsiteX0" fmla="*/ 390525 w 402432"/>
              <a:gd name="connsiteY0" fmla="*/ 419100 h 1402556"/>
              <a:gd name="connsiteX1" fmla="*/ 378619 w 402432"/>
              <a:gd name="connsiteY1" fmla="*/ 311944 h 1402556"/>
              <a:gd name="connsiteX2" fmla="*/ 364332 w 402432"/>
              <a:gd name="connsiteY2" fmla="*/ 207169 h 1402556"/>
              <a:gd name="connsiteX3" fmla="*/ 342900 w 402432"/>
              <a:gd name="connsiteY3" fmla="*/ 76200 h 1402556"/>
              <a:gd name="connsiteX4" fmla="*/ 335757 w 402432"/>
              <a:gd name="connsiteY4" fmla="*/ 40481 h 1402556"/>
              <a:gd name="connsiteX5" fmla="*/ 316707 w 402432"/>
              <a:gd name="connsiteY5" fmla="*/ 16669 h 1402556"/>
              <a:gd name="connsiteX6" fmla="*/ 300038 w 402432"/>
              <a:gd name="connsiteY6" fmla="*/ 2381 h 1402556"/>
              <a:gd name="connsiteX7" fmla="*/ 283369 w 402432"/>
              <a:gd name="connsiteY7" fmla="*/ 0 h 1402556"/>
              <a:gd name="connsiteX8" fmla="*/ 271463 w 402432"/>
              <a:gd name="connsiteY8" fmla="*/ 11906 h 1402556"/>
              <a:gd name="connsiteX9" fmla="*/ 269082 w 402432"/>
              <a:gd name="connsiteY9" fmla="*/ 40481 h 1402556"/>
              <a:gd name="connsiteX10" fmla="*/ 264319 w 402432"/>
              <a:gd name="connsiteY10" fmla="*/ 150019 h 1402556"/>
              <a:gd name="connsiteX11" fmla="*/ 250032 w 402432"/>
              <a:gd name="connsiteY11" fmla="*/ 283369 h 1402556"/>
              <a:gd name="connsiteX12" fmla="*/ 235744 w 402432"/>
              <a:gd name="connsiteY12" fmla="*/ 383381 h 1402556"/>
              <a:gd name="connsiteX13" fmla="*/ 216694 w 402432"/>
              <a:gd name="connsiteY13" fmla="*/ 478631 h 1402556"/>
              <a:gd name="connsiteX14" fmla="*/ 195263 w 402432"/>
              <a:gd name="connsiteY14" fmla="*/ 545306 h 1402556"/>
              <a:gd name="connsiteX15" fmla="*/ 159544 w 402432"/>
              <a:gd name="connsiteY15" fmla="*/ 626269 h 1402556"/>
              <a:gd name="connsiteX16" fmla="*/ 119063 w 402432"/>
              <a:gd name="connsiteY16" fmla="*/ 714375 h 1402556"/>
              <a:gd name="connsiteX17" fmla="*/ 61913 w 402432"/>
              <a:gd name="connsiteY17" fmla="*/ 809625 h 1402556"/>
              <a:gd name="connsiteX18" fmla="*/ 9525 w 402432"/>
              <a:gd name="connsiteY18" fmla="*/ 883444 h 1402556"/>
              <a:gd name="connsiteX19" fmla="*/ 2382 w 402432"/>
              <a:gd name="connsiteY19" fmla="*/ 902494 h 1402556"/>
              <a:gd name="connsiteX20" fmla="*/ 0 w 402432"/>
              <a:gd name="connsiteY20" fmla="*/ 1038225 h 1402556"/>
              <a:gd name="connsiteX21" fmla="*/ 4763 w 402432"/>
              <a:gd name="connsiteY21" fmla="*/ 1145381 h 1402556"/>
              <a:gd name="connsiteX22" fmla="*/ 14288 w 402432"/>
              <a:gd name="connsiteY22" fmla="*/ 1195387 h 1402556"/>
              <a:gd name="connsiteX23" fmla="*/ 30957 w 402432"/>
              <a:gd name="connsiteY23" fmla="*/ 1257300 h 1402556"/>
              <a:gd name="connsiteX24" fmla="*/ 47625 w 402432"/>
              <a:gd name="connsiteY24" fmla="*/ 1295400 h 1402556"/>
              <a:gd name="connsiteX25" fmla="*/ 69057 w 402432"/>
              <a:gd name="connsiteY25" fmla="*/ 1333500 h 1402556"/>
              <a:gd name="connsiteX26" fmla="*/ 90488 w 402432"/>
              <a:gd name="connsiteY26" fmla="*/ 1359694 h 1402556"/>
              <a:gd name="connsiteX27" fmla="*/ 114300 w 402432"/>
              <a:gd name="connsiteY27" fmla="*/ 1378744 h 1402556"/>
              <a:gd name="connsiteX28" fmla="*/ 140494 w 402432"/>
              <a:gd name="connsiteY28" fmla="*/ 1393031 h 1402556"/>
              <a:gd name="connsiteX29" fmla="*/ 171450 w 402432"/>
              <a:gd name="connsiteY29" fmla="*/ 1402556 h 1402556"/>
              <a:gd name="connsiteX30" fmla="*/ 202407 w 402432"/>
              <a:gd name="connsiteY30" fmla="*/ 1402556 h 1402556"/>
              <a:gd name="connsiteX31" fmla="*/ 223838 w 402432"/>
              <a:gd name="connsiteY31" fmla="*/ 1402556 h 1402556"/>
              <a:gd name="connsiteX32" fmla="*/ 242888 w 402432"/>
              <a:gd name="connsiteY32" fmla="*/ 1393031 h 1402556"/>
              <a:gd name="connsiteX33" fmla="*/ 269082 w 402432"/>
              <a:gd name="connsiteY33" fmla="*/ 1366837 h 1402556"/>
              <a:gd name="connsiteX34" fmla="*/ 288132 w 402432"/>
              <a:gd name="connsiteY34" fmla="*/ 1335881 h 1402556"/>
              <a:gd name="connsiteX35" fmla="*/ 304800 w 402432"/>
              <a:gd name="connsiteY35" fmla="*/ 1295400 h 1402556"/>
              <a:gd name="connsiteX36" fmla="*/ 326232 w 402432"/>
              <a:gd name="connsiteY36" fmla="*/ 1238250 h 1402556"/>
              <a:gd name="connsiteX37" fmla="*/ 340519 w 402432"/>
              <a:gd name="connsiteY37" fmla="*/ 1171575 h 1402556"/>
              <a:gd name="connsiteX38" fmla="*/ 354807 w 402432"/>
              <a:gd name="connsiteY38" fmla="*/ 1095375 h 1402556"/>
              <a:gd name="connsiteX39" fmla="*/ 366713 w 402432"/>
              <a:gd name="connsiteY39" fmla="*/ 1033462 h 1402556"/>
              <a:gd name="connsiteX40" fmla="*/ 385763 w 402432"/>
              <a:gd name="connsiteY40" fmla="*/ 950119 h 1402556"/>
              <a:gd name="connsiteX41" fmla="*/ 395288 w 402432"/>
              <a:gd name="connsiteY41" fmla="*/ 873919 h 1402556"/>
              <a:gd name="connsiteX42" fmla="*/ 402432 w 402432"/>
              <a:gd name="connsiteY42" fmla="*/ 790575 h 1402556"/>
              <a:gd name="connsiteX43" fmla="*/ 402432 w 402432"/>
              <a:gd name="connsiteY43" fmla="*/ 735806 h 1402556"/>
              <a:gd name="connsiteX44" fmla="*/ 402432 w 402432"/>
              <a:gd name="connsiteY44" fmla="*/ 685800 h 1402556"/>
              <a:gd name="connsiteX45" fmla="*/ 400050 w 402432"/>
              <a:gd name="connsiteY45" fmla="*/ 573881 h 1402556"/>
              <a:gd name="connsiteX46" fmla="*/ 395288 w 402432"/>
              <a:gd name="connsiteY46" fmla="*/ 473869 h 1402556"/>
              <a:gd name="connsiteX47" fmla="*/ 390525 w 402432"/>
              <a:gd name="connsiteY47" fmla="*/ 419100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02432" h="1402556">
                <a:moveTo>
                  <a:pt x="390525" y="419100"/>
                </a:moveTo>
                <a:lnTo>
                  <a:pt x="378619" y="311944"/>
                </a:lnTo>
                <a:lnTo>
                  <a:pt x="364332" y="207169"/>
                </a:lnTo>
                <a:lnTo>
                  <a:pt x="342900" y="76200"/>
                </a:lnTo>
                <a:lnTo>
                  <a:pt x="335757" y="40481"/>
                </a:lnTo>
                <a:lnTo>
                  <a:pt x="316707" y="16669"/>
                </a:lnTo>
                <a:lnTo>
                  <a:pt x="300038" y="2381"/>
                </a:lnTo>
                <a:lnTo>
                  <a:pt x="283369" y="0"/>
                </a:lnTo>
                <a:lnTo>
                  <a:pt x="271463" y="11906"/>
                </a:lnTo>
                <a:lnTo>
                  <a:pt x="269082" y="40481"/>
                </a:lnTo>
                <a:lnTo>
                  <a:pt x="264319" y="150019"/>
                </a:lnTo>
                <a:lnTo>
                  <a:pt x="250032" y="283369"/>
                </a:lnTo>
                <a:lnTo>
                  <a:pt x="235744" y="383381"/>
                </a:lnTo>
                <a:lnTo>
                  <a:pt x="216694" y="478631"/>
                </a:lnTo>
                <a:lnTo>
                  <a:pt x="195263" y="545306"/>
                </a:lnTo>
                <a:lnTo>
                  <a:pt x="159544" y="626269"/>
                </a:lnTo>
                <a:lnTo>
                  <a:pt x="119063" y="714375"/>
                </a:lnTo>
                <a:lnTo>
                  <a:pt x="61913" y="809625"/>
                </a:lnTo>
                <a:lnTo>
                  <a:pt x="9525" y="883444"/>
                </a:lnTo>
                <a:lnTo>
                  <a:pt x="2382" y="902494"/>
                </a:lnTo>
                <a:lnTo>
                  <a:pt x="0" y="1038225"/>
                </a:lnTo>
                <a:lnTo>
                  <a:pt x="4763" y="1145381"/>
                </a:lnTo>
                <a:lnTo>
                  <a:pt x="14288" y="1195387"/>
                </a:lnTo>
                <a:lnTo>
                  <a:pt x="30957" y="1257300"/>
                </a:lnTo>
                <a:lnTo>
                  <a:pt x="47625" y="1295400"/>
                </a:lnTo>
                <a:lnTo>
                  <a:pt x="69057" y="1333500"/>
                </a:lnTo>
                <a:lnTo>
                  <a:pt x="90488" y="1359694"/>
                </a:lnTo>
                <a:lnTo>
                  <a:pt x="114300" y="1378744"/>
                </a:lnTo>
                <a:lnTo>
                  <a:pt x="140494" y="1393031"/>
                </a:lnTo>
                <a:lnTo>
                  <a:pt x="171450" y="1402556"/>
                </a:lnTo>
                <a:lnTo>
                  <a:pt x="202407" y="1402556"/>
                </a:lnTo>
                <a:lnTo>
                  <a:pt x="223838" y="1402556"/>
                </a:lnTo>
                <a:lnTo>
                  <a:pt x="242888" y="1393031"/>
                </a:lnTo>
                <a:lnTo>
                  <a:pt x="269082" y="1366837"/>
                </a:lnTo>
                <a:lnTo>
                  <a:pt x="288132" y="1335881"/>
                </a:lnTo>
                <a:lnTo>
                  <a:pt x="304800" y="1295400"/>
                </a:lnTo>
                <a:lnTo>
                  <a:pt x="326232" y="1238250"/>
                </a:lnTo>
                <a:lnTo>
                  <a:pt x="340519" y="1171575"/>
                </a:lnTo>
                <a:lnTo>
                  <a:pt x="354807" y="1095375"/>
                </a:lnTo>
                <a:lnTo>
                  <a:pt x="366713" y="1033462"/>
                </a:lnTo>
                <a:lnTo>
                  <a:pt x="385763" y="950119"/>
                </a:lnTo>
                <a:lnTo>
                  <a:pt x="395288" y="873919"/>
                </a:lnTo>
                <a:lnTo>
                  <a:pt x="402432" y="790575"/>
                </a:lnTo>
                <a:lnTo>
                  <a:pt x="402432" y="735806"/>
                </a:lnTo>
                <a:lnTo>
                  <a:pt x="402432" y="685800"/>
                </a:lnTo>
                <a:lnTo>
                  <a:pt x="400050" y="573881"/>
                </a:lnTo>
                <a:lnTo>
                  <a:pt x="395288" y="473869"/>
                </a:lnTo>
                <a:lnTo>
                  <a:pt x="390525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52B4C78-70DD-9242-9371-3863492D6251}"/>
              </a:ext>
            </a:extLst>
          </p:cNvPr>
          <p:cNvSpPr/>
          <p:nvPr/>
        </p:nvSpPr>
        <p:spPr>
          <a:xfrm>
            <a:off x="6318250" y="3059113"/>
            <a:ext cx="838200" cy="1162050"/>
          </a:xfrm>
          <a:custGeom>
            <a:avLst/>
            <a:gdLst>
              <a:gd name="connsiteX0" fmla="*/ 350044 w 838200"/>
              <a:gd name="connsiteY0" fmla="*/ 235744 h 1162050"/>
              <a:gd name="connsiteX1" fmla="*/ 476250 w 838200"/>
              <a:gd name="connsiteY1" fmla="*/ 333375 h 1162050"/>
              <a:gd name="connsiteX2" fmla="*/ 542925 w 838200"/>
              <a:gd name="connsiteY2" fmla="*/ 390525 h 1162050"/>
              <a:gd name="connsiteX3" fmla="*/ 600075 w 838200"/>
              <a:gd name="connsiteY3" fmla="*/ 442913 h 1162050"/>
              <a:gd name="connsiteX4" fmla="*/ 652463 w 838200"/>
              <a:gd name="connsiteY4" fmla="*/ 495300 h 1162050"/>
              <a:gd name="connsiteX5" fmla="*/ 690563 w 838200"/>
              <a:gd name="connsiteY5" fmla="*/ 533400 h 1162050"/>
              <a:gd name="connsiteX6" fmla="*/ 709613 w 838200"/>
              <a:gd name="connsiteY6" fmla="*/ 559594 h 1162050"/>
              <a:gd name="connsiteX7" fmla="*/ 740569 w 838200"/>
              <a:gd name="connsiteY7" fmla="*/ 609600 h 1162050"/>
              <a:gd name="connsiteX8" fmla="*/ 776288 w 838200"/>
              <a:gd name="connsiteY8" fmla="*/ 685800 h 1162050"/>
              <a:gd name="connsiteX9" fmla="*/ 797719 w 838200"/>
              <a:gd name="connsiteY9" fmla="*/ 745332 h 1162050"/>
              <a:gd name="connsiteX10" fmla="*/ 833438 w 838200"/>
              <a:gd name="connsiteY10" fmla="*/ 878682 h 1162050"/>
              <a:gd name="connsiteX11" fmla="*/ 838200 w 838200"/>
              <a:gd name="connsiteY11" fmla="*/ 926307 h 1162050"/>
              <a:gd name="connsiteX12" fmla="*/ 835819 w 838200"/>
              <a:gd name="connsiteY12" fmla="*/ 988219 h 1162050"/>
              <a:gd name="connsiteX13" fmla="*/ 826294 w 838200"/>
              <a:gd name="connsiteY13" fmla="*/ 1040607 h 1162050"/>
              <a:gd name="connsiteX14" fmla="*/ 812007 w 838200"/>
              <a:gd name="connsiteY14" fmla="*/ 1090613 h 1162050"/>
              <a:gd name="connsiteX15" fmla="*/ 797719 w 838200"/>
              <a:gd name="connsiteY15" fmla="*/ 1116807 h 1162050"/>
              <a:gd name="connsiteX16" fmla="*/ 778669 w 838200"/>
              <a:gd name="connsiteY16" fmla="*/ 1140619 h 1162050"/>
              <a:gd name="connsiteX17" fmla="*/ 757238 w 838200"/>
              <a:gd name="connsiteY17" fmla="*/ 1152525 h 1162050"/>
              <a:gd name="connsiteX18" fmla="*/ 735807 w 838200"/>
              <a:gd name="connsiteY18" fmla="*/ 1157288 h 1162050"/>
              <a:gd name="connsiteX19" fmla="*/ 707232 w 838200"/>
              <a:gd name="connsiteY19" fmla="*/ 1162050 h 1162050"/>
              <a:gd name="connsiteX20" fmla="*/ 688182 w 838200"/>
              <a:gd name="connsiteY20" fmla="*/ 1162050 h 1162050"/>
              <a:gd name="connsiteX21" fmla="*/ 654844 w 838200"/>
              <a:gd name="connsiteY21" fmla="*/ 1157288 h 1162050"/>
              <a:gd name="connsiteX22" fmla="*/ 628650 w 838200"/>
              <a:gd name="connsiteY22" fmla="*/ 1145382 h 1162050"/>
              <a:gd name="connsiteX23" fmla="*/ 609600 w 838200"/>
              <a:gd name="connsiteY23" fmla="*/ 1133475 h 1162050"/>
              <a:gd name="connsiteX24" fmla="*/ 583407 w 838200"/>
              <a:gd name="connsiteY24" fmla="*/ 1107282 h 1162050"/>
              <a:gd name="connsiteX25" fmla="*/ 552450 w 838200"/>
              <a:gd name="connsiteY25" fmla="*/ 1059657 h 1162050"/>
              <a:gd name="connsiteX26" fmla="*/ 523875 w 838200"/>
              <a:gd name="connsiteY26" fmla="*/ 981075 h 1162050"/>
              <a:gd name="connsiteX27" fmla="*/ 478632 w 838200"/>
              <a:gd name="connsiteY27" fmla="*/ 854869 h 1162050"/>
              <a:gd name="connsiteX28" fmla="*/ 411957 w 838200"/>
              <a:gd name="connsiteY28" fmla="*/ 690563 h 1162050"/>
              <a:gd name="connsiteX29" fmla="*/ 369094 w 838200"/>
              <a:gd name="connsiteY29" fmla="*/ 583407 h 1162050"/>
              <a:gd name="connsiteX30" fmla="*/ 323850 w 838200"/>
              <a:gd name="connsiteY30" fmla="*/ 483394 h 1162050"/>
              <a:gd name="connsiteX31" fmla="*/ 295275 w 838200"/>
              <a:gd name="connsiteY31" fmla="*/ 426244 h 1162050"/>
              <a:gd name="connsiteX32" fmla="*/ 261938 w 838200"/>
              <a:gd name="connsiteY32" fmla="*/ 371475 h 1162050"/>
              <a:gd name="connsiteX33" fmla="*/ 204788 w 838200"/>
              <a:gd name="connsiteY33" fmla="*/ 288132 h 1162050"/>
              <a:gd name="connsiteX34" fmla="*/ 142875 w 838200"/>
              <a:gd name="connsiteY34" fmla="*/ 204788 h 1162050"/>
              <a:gd name="connsiteX35" fmla="*/ 73819 w 838200"/>
              <a:gd name="connsiteY35" fmla="*/ 121444 h 1162050"/>
              <a:gd name="connsiteX36" fmla="*/ 23813 w 838200"/>
              <a:gd name="connsiteY36" fmla="*/ 71438 h 1162050"/>
              <a:gd name="connsiteX37" fmla="*/ 7144 w 838200"/>
              <a:gd name="connsiteY37" fmla="*/ 45244 h 1162050"/>
              <a:gd name="connsiteX38" fmla="*/ 0 w 838200"/>
              <a:gd name="connsiteY38" fmla="*/ 21432 h 1162050"/>
              <a:gd name="connsiteX39" fmla="*/ 0 w 838200"/>
              <a:gd name="connsiteY39" fmla="*/ 7144 h 1162050"/>
              <a:gd name="connsiteX40" fmla="*/ 9525 w 838200"/>
              <a:gd name="connsiteY40" fmla="*/ 0 h 1162050"/>
              <a:gd name="connsiteX41" fmla="*/ 26194 w 838200"/>
              <a:gd name="connsiteY41" fmla="*/ 0 h 1162050"/>
              <a:gd name="connsiteX42" fmla="*/ 54769 w 838200"/>
              <a:gd name="connsiteY42" fmla="*/ 11907 h 1162050"/>
              <a:gd name="connsiteX43" fmla="*/ 100013 w 838200"/>
              <a:gd name="connsiteY43" fmla="*/ 42863 h 1162050"/>
              <a:gd name="connsiteX44" fmla="*/ 195263 w 838200"/>
              <a:gd name="connsiteY44" fmla="*/ 116682 h 1162050"/>
              <a:gd name="connsiteX45" fmla="*/ 350044 w 838200"/>
              <a:gd name="connsiteY45" fmla="*/ 235744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38200" h="1162050">
                <a:moveTo>
                  <a:pt x="350044" y="235744"/>
                </a:moveTo>
                <a:lnTo>
                  <a:pt x="476250" y="333375"/>
                </a:lnTo>
                <a:lnTo>
                  <a:pt x="542925" y="390525"/>
                </a:lnTo>
                <a:lnTo>
                  <a:pt x="600075" y="442913"/>
                </a:lnTo>
                <a:lnTo>
                  <a:pt x="652463" y="495300"/>
                </a:lnTo>
                <a:lnTo>
                  <a:pt x="690563" y="533400"/>
                </a:lnTo>
                <a:lnTo>
                  <a:pt x="709613" y="559594"/>
                </a:lnTo>
                <a:lnTo>
                  <a:pt x="740569" y="609600"/>
                </a:lnTo>
                <a:lnTo>
                  <a:pt x="776288" y="685800"/>
                </a:lnTo>
                <a:lnTo>
                  <a:pt x="797719" y="745332"/>
                </a:lnTo>
                <a:lnTo>
                  <a:pt x="833438" y="878682"/>
                </a:lnTo>
                <a:lnTo>
                  <a:pt x="838200" y="926307"/>
                </a:lnTo>
                <a:cubicBezTo>
                  <a:pt x="837406" y="946944"/>
                  <a:pt x="836613" y="967582"/>
                  <a:pt x="835819" y="988219"/>
                </a:cubicBezTo>
                <a:lnTo>
                  <a:pt x="826294" y="1040607"/>
                </a:lnTo>
                <a:lnTo>
                  <a:pt x="812007" y="1090613"/>
                </a:lnTo>
                <a:lnTo>
                  <a:pt x="797719" y="1116807"/>
                </a:lnTo>
                <a:lnTo>
                  <a:pt x="778669" y="1140619"/>
                </a:lnTo>
                <a:lnTo>
                  <a:pt x="757238" y="1152525"/>
                </a:lnTo>
                <a:lnTo>
                  <a:pt x="735807" y="1157288"/>
                </a:lnTo>
                <a:lnTo>
                  <a:pt x="707232" y="1162050"/>
                </a:lnTo>
                <a:lnTo>
                  <a:pt x="688182" y="1162050"/>
                </a:lnTo>
                <a:lnTo>
                  <a:pt x="654844" y="1157288"/>
                </a:lnTo>
                <a:lnTo>
                  <a:pt x="628650" y="1145382"/>
                </a:lnTo>
                <a:lnTo>
                  <a:pt x="609600" y="1133475"/>
                </a:lnTo>
                <a:lnTo>
                  <a:pt x="583407" y="1107282"/>
                </a:lnTo>
                <a:lnTo>
                  <a:pt x="552450" y="1059657"/>
                </a:lnTo>
                <a:lnTo>
                  <a:pt x="523875" y="981075"/>
                </a:lnTo>
                <a:lnTo>
                  <a:pt x="478632" y="854869"/>
                </a:lnTo>
                <a:lnTo>
                  <a:pt x="411957" y="690563"/>
                </a:lnTo>
                <a:lnTo>
                  <a:pt x="369094" y="583407"/>
                </a:lnTo>
                <a:lnTo>
                  <a:pt x="323850" y="483394"/>
                </a:lnTo>
                <a:lnTo>
                  <a:pt x="295275" y="426244"/>
                </a:lnTo>
                <a:lnTo>
                  <a:pt x="261938" y="371475"/>
                </a:lnTo>
                <a:lnTo>
                  <a:pt x="204788" y="288132"/>
                </a:lnTo>
                <a:lnTo>
                  <a:pt x="142875" y="204788"/>
                </a:lnTo>
                <a:lnTo>
                  <a:pt x="73819" y="121444"/>
                </a:lnTo>
                <a:lnTo>
                  <a:pt x="23813" y="71438"/>
                </a:lnTo>
                <a:lnTo>
                  <a:pt x="7144" y="45244"/>
                </a:lnTo>
                <a:lnTo>
                  <a:pt x="0" y="21432"/>
                </a:lnTo>
                <a:lnTo>
                  <a:pt x="0" y="7144"/>
                </a:lnTo>
                <a:lnTo>
                  <a:pt x="9525" y="0"/>
                </a:lnTo>
                <a:lnTo>
                  <a:pt x="26194" y="0"/>
                </a:lnTo>
                <a:lnTo>
                  <a:pt x="54769" y="11907"/>
                </a:lnTo>
                <a:lnTo>
                  <a:pt x="100013" y="42863"/>
                </a:lnTo>
                <a:lnTo>
                  <a:pt x="195263" y="116682"/>
                </a:lnTo>
                <a:lnTo>
                  <a:pt x="350044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211FF81-877B-3C43-A1FD-0920658FB559}"/>
              </a:ext>
            </a:extLst>
          </p:cNvPr>
          <p:cNvSpPr/>
          <p:nvPr/>
        </p:nvSpPr>
        <p:spPr>
          <a:xfrm rot="16200000">
            <a:off x="2723356" y="2445544"/>
            <a:ext cx="3508375" cy="2624138"/>
          </a:xfrm>
          <a:custGeom>
            <a:avLst/>
            <a:gdLst>
              <a:gd name="connsiteX0" fmla="*/ 1206736 w 3508032"/>
              <a:gd name="connsiteY0" fmla="*/ 1567057 h 2624226"/>
              <a:gd name="connsiteX1" fmla="*/ 1101359 w 3508032"/>
              <a:gd name="connsiteY1" fmla="*/ 1485475 h 2624226"/>
              <a:gd name="connsiteX2" fmla="*/ 1033374 w 3508032"/>
              <a:gd name="connsiteY2" fmla="*/ 1434486 h 2624226"/>
              <a:gd name="connsiteX3" fmla="*/ 951791 w 3508032"/>
              <a:gd name="connsiteY3" fmla="*/ 1369901 h 2624226"/>
              <a:gd name="connsiteX4" fmla="*/ 751235 w 3508032"/>
              <a:gd name="connsiteY4" fmla="*/ 1162546 h 2624226"/>
              <a:gd name="connsiteX5" fmla="*/ 666254 w 3508032"/>
              <a:gd name="connsiteY5" fmla="*/ 1063968 h 2624226"/>
              <a:gd name="connsiteX6" fmla="*/ 588071 w 3508032"/>
              <a:gd name="connsiteY6" fmla="*/ 978986 h 2624226"/>
              <a:gd name="connsiteX7" fmla="*/ 506489 w 3508032"/>
              <a:gd name="connsiteY7" fmla="*/ 880408 h 2624226"/>
              <a:gd name="connsiteX8" fmla="*/ 418108 w 3508032"/>
              <a:gd name="connsiteY8" fmla="*/ 771631 h 2624226"/>
              <a:gd name="connsiteX9" fmla="*/ 350123 w 3508032"/>
              <a:gd name="connsiteY9" fmla="*/ 679852 h 2624226"/>
              <a:gd name="connsiteX10" fmla="*/ 268541 w 3508032"/>
              <a:gd name="connsiteY10" fmla="*/ 564277 h 2624226"/>
              <a:gd name="connsiteX11" fmla="*/ 200556 w 3508032"/>
              <a:gd name="connsiteY11" fmla="*/ 441904 h 2624226"/>
              <a:gd name="connsiteX12" fmla="*/ 129171 w 3508032"/>
              <a:gd name="connsiteY12" fmla="*/ 305933 h 2624226"/>
              <a:gd name="connsiteX13" fmla="*/ 61186 w 3508032"/>
              <a:gd name="connsiteY13" fmla="*/ 176762 h 2624226"/>
              <a:gd name="connsiteX14" fmla="*/ 10197 w 3508032"/>
              <a:gd name="connsiteY14" fmla="*/ 74784 h 2624226"/>
              <a:gd name="connsiteX15" fmla="*/ 0 w 3508032"/>
              <a:gd name="connsiteY15" fmla="*/ 33993 h 2624226"/>
              <a:gd name="connsiteX16" fmla="*/ 3399 w 3508032"/>
              <a:gd name="connsiteY16" fmla="*/ 13597 h 2624226"/>
              <a:gd name="connsiteX17" fmla="*/ 13597 w 3508032"/>
              <a:gd name="connsiteY17" fmla="*/ 0 h 2624226"/>
              <a:gd name="connsiteX18" fmla="*/ 27194 w 3508032"/>
              <a:gd name="connsiteY18" fmla="*/ 3400 h 2624226"/>
              <a:gd name="connsiteX19" fmla="*/ 40791 w 3508032"/>
              <a:gd name="connsiteY19" fmla="*/ 10198 h 2624226"/>
              <a:gd name="connsiteX20" fmla="*/ 57787 w 3508032"/>
              <a:gd name="connsiteY20" fmla="*/ 30594 h 2624226"/>
              <a:gd name="connsiteX21" fmla="*/ 101977 w 3508032"/>
              <a:gd name="connsiteY21" fmla="*/ 98579 h 2624226"/>
              <a:gd name="connsiteX22" fmla="*/ 163164 w 3508032"/>
              <a:gd name="connsiteY22" fmla="*/ 180161 h 2624226"/>
              <a:gd name="connsiteX23" fmla="*/ 244746 w 3508032"/>
              <a:gd name="connsiteY23" fmla="*/ 288937 h 2624226"/>
              <a:gd name="connsiteX24" fmla="*/ 377317 w 3508032"/>
              <a:gd name="connsiteY24" fmla="*/ 455501 h 2624226"/>
              <a:gd name="connsiteX25" fmla="*/ 513287 w 3508032"/>
              <a:gd name="connsiteY25" fmla="*/ 611866 h 2624226"/>
              <a:gd name="connsiteX26" fmla="*/ 703646 w 3508032"/>
              <a:gd name="connsiteY26" fmla="*/ 815822 h 2624226"/>
              <a:gd name="connsiteX27" fmla="*/ 822620 w 3508032"/>
              <a:gd name="connsiteY27" fmla="*/ 931397 h 2624226"/>
              <a:gd name="connsiteX28" fmla="*/ 948392 w 3508032"/>
              <a:gd name="connsiteY28" fmla="*/ 1057169 h 2624226"/>
              <a:gd name="connsiteX29" fmla="*/ 1026575 w 3508032"/>
              <a:gd name="connsiteY29" fmla="*/ 1128553 h 2624226"/>
              <a:gd name="connsiteX30" fmla="*/ 1220333 w 3508032"/>
              <a:gd name="connsiteY30" fmla="*/ 1291718 h 2624226"/>
              <a:gd name="connsiteX31" fmla="*/ 1383497 w 3508032"/>
              <a:gd name="connsiteY31" fmla="*/ 1424289 h 2624226"/>
              <a:gd name="connsiteX32" fmla="*/ 1492273 w 3508032"/>
              <a:gd name="connsiteY32" fmla="*/ 1499072 h 2624226"/>
              <a:gd name="connsiteX33" fmla="*/ 1635042 w 3508032"/>
              <a:gd name="connsiteY33" fmla="*/ 1594252 h 2624226"/>
              <a:gd name="connsiteX34" fmla="*/ 1788009 w 3508032"/>
              <a:gd name="connsiteY34" fmla="*/ 1686031 h 2624226"/>
              <a:gd name="connsiteX35" fmla="*/ 1886587 w 3508032"/>
              <a:gd name="connsiteY35" fmla="*/ 1740420 h 2624226"/>
              <a:gd name="connsiteX36" fmla="*/ 2036154 w 3508032"/>
              <a:gd name="connsiteY36" fmla="*/ 1818602 h 2624226"/>
              <a:gd name="connsiteX37" fmla="*/ 2114337 w 3508032"/>
              <a:gd name="connsiteY37" fmla="*/ 1859394 h 2624226"/>
              <a:gd name="connsiteX38" fmla="*/ 2229912 w 3508032"/>
              <a:gd name="connsiteY38" fmla="*/ 1913782 h 2624226"/>
              <a:gd name="connsiteX39" fmla="*/ 2403274 w 3508032"/>
              <a:gd name="connsiteY39" fmla="*/ 1991965 h 2624226"/>
              <a:gd name="connsiteX40" fmla="*/ 2498453 w 3508032"/>
              <a:gd name="connsiteY40" fmla="*/ 2032756 h 2624226"/>
              <a:gd name="connsiteX41" fmla="*/ 2610629 w 3508032"/>
              <a:gd name="connsiteY41" fmla="*/ 2076946 h 2624226"/>
              <a:gd name="connsiteX42" fmla="*/ 2719405 w 3508032"/>
              <a:gd name="connsiteY42" fmla="*/ 2117737 h 2624226"/>
              <a:gd name="connsiteX43" fmla="*/ 2807786 w 3508032"/>
              <a:gd name="connsiteY43" fmla="*/ 2148330 h 2624226"/>
              <a:gd name="connsiteX44" fmla="*/ 2919961 w 3508032"/>
              <a:gd name="connsiteY44" fmla="*/ 2182323 h 2624226"/>
              <a:gd name="connsiteX45" fmla="*/ 3059330 w 3508032"/>
              <a:gd name="connsiteY45" fmla="*/ 2212916 h 2624226"/>
              <a:gd name="connsiteX46" fmla="*/ 3157909 w 3508032"/>
              <a:gd name="connsiteY46" fmla="*/ 2226513 h 2624226"/>
              <a:gd name="connsiteX47" fmla="*/ 3225894 w 3508032"/>
              <a:gd name="connsiteY47" fmla="*/ 2226513 h 2624226"/>
              <a:gd name="connsiteX48" fmla="*/ 3287081 w 3508032"/>
              <a:gd name="connsiteY48" fmla="*/ 2212916 h 2624226"/>
              <a:gd name="connsiteX49" fmla="*/ 3327872 w 3508032"/>
              <a:gd name="connsiteY49" fmla="*/ 2189121 h 2624226"/>
              <a:gd name="connsiteX50" fmla="*/ 3351667 w 3508032"/>
              <a:gd name="connsiteY50" fmla="*/ 2165327 h 2624226"/>
              <a:gd name="connsiteX51" fmla="*/ 3368663 w 3508032"/>
              <a:gd name="connsiteY51" fmla="*/ 2138133 h 2624226"/>
              <a:gd name="connsiteX52" fmla="*/ 3385659 w 3508032"/>
              <a:gd name="connsiteY52" fmla="*/ 2100741 h 2624226"/>
              <a:gd name="connsiteX53" fmla="*/ 3402655 w 3508032"/>
              <a:gd name="connsiteY53" fmla="*/ 2063349 h 2624226"/>
              <a:gd name="connsiteX54" fmla="*/ 3423051 w 3508032"/>
              <a:gd name="connsiteY54" fmla="*/ 2042953 h 2624226"/>
              <a:gd name="connsiteX55" fmla="*/ 3446846 w 3508032"/>
              <a:gd name="connsiteY55" fmla="*/ 2029356 h 2624226"/>
              <a:gd name="connsiteX56" fmla="*/ 3463842 w 3508032"/>
              <a:gd name="connsiteY56" fmla="*/ 2036155 h 2624226"/>
              <a:gd name="connsiteX57" fmla="*/ 3474040 w 3508032"/>
              <a:gd name="connsiteY57" fmla="*/ 2049752 h 2624226"/>
              <a:gd name="connsiteX58" fmla="*/ 3491036 w 3508032"/>
              <a:gd name="connsiteY58" fmla="*/ 2100741 h 2624226"/>
              <a:gd name="connsiteX59" fmla="*/ 3504633 w 3508032"/>
              <a:gd name="connsiteY59" fmla="*/ 2134733 h 2624226"/>
              <a:gd name="connsiteX60" fmla="*/ 3508032 w 3508032"/>
              <a:gd name="connsiteY60" fmla="*/ 2165327 h 2624226"/>
              <a:gd name="connsiteX61" fmla="*/ 3508032 w 3508032"/>
              <a:gd name="connsiteY61" fmla="*/ 2219715 h 2624226"/>
              <a:gd name="connsiteX62" fmla="*/ 3497835 w 3508032"/>
              <a:gd name="connsiteY62" fmla="*/ 2277502 h 2624226"/>
              <a:gd name="connsiteX63" fmla="*/ 3477439 w 3508032"/>
              <a:gd name="connsiteY63" fmla="*/ 2335289 h 2624226"/>
              <a:gd name="connsiteX64" fmla="*/ 3436648 w 3508032"/>
              <a:gd name="connsiteY64" fmla="*/ 2427069 h 2624226"/>
              <a:gd name="connsiteX65" fmla="*/ 3395857 w 3508032"/>
              <a:gd name="connsiteY65" fmla="*/ 2498454 h 2624226"/>
              <a:gd name="connsiteX66" fmla="*/ 3348267 w 3508032"/>
              <a:gd name="connsiteY66" fmla="*/ 2566439 h 2624226"/>
              <a:gd name="connsiteX67" fmla="*/ 3317674 w 3508032"/>
              <a:gd name="connsiteY67" fmla="*/ 2597032 h 2624226"/>
              <a:gd name="connsiteX68" fmla="*/ 3287081 w 3508032"/>
              <a:gd name="connsiteY68" fmla="*/ 2614029 h 2624226"/>
              <a:gd name="connsiteX69" fmla="*/ 3246290 w 3508032"/>
              <a:gd name="connsiteY69" fmla="*/ 2624226 h 2624226"/>
              <a:gd name="connsiteX70" fmla="*/ 3215696 w 3508032"/>
              <a:gd name="connsiteY70" fmla="*/ 2614029 h 2624226"/>
              <a:gd name="connsiteX71" fmla="*/ 3188502 w 3508032"/>
              <a:gd name="connsiteY71" fmla="*/ 2597032 h 2624226"/>
              <a:gd name="connsiteX72" fmla="*/ 3161308 w 3508032"/>
              <a:gd name="connsiteY72" fmla="*/ 2576637 h 2624226"/>
              <a:gd name="connsiteX73" fmla="*/ 3117118 w 3508032"/>
              <a:gd name="connsiteY73" fmla="*/ 2549443 h 2624226"/>
              <a:gd name="connsiteX74" fmla="*/ 3028737 w 3508032"/>
              <a:gd name="connsiteY74" fmla="*/ 2512051 h 2624226"/>
              <a:gd name="connsiteX75" fmla="*/ 2879170 w 3508032"/>
              <a:gd name="connsiteY75" fmla="*/ 2461062 h 2624226"/>
              <a:gd name="connsiteX76" fmla="*/ 2702409 w 3508032"/>
              <a:gd name="connsiteY76" fmla="*/ 2393077 h 2624226"/>
              <a:gd name="connsiteX77" fmla="*/ 2444065 w 3508032"/>
              <a:gd name="connsiteY77" fmla="*/ 2291099 h 2624226"/>
              <a:gd name="connsiteX78" fmla="*/ 2260505 w 3508032"/>
              <a:gd name="connsiteY78" fmla="*/ 2206118 h 2624226"/>
              <a:gd name="connsiteX79" fmla="*/ 2073546 w 3508032"/>
              <a:gd name="connsiteY79" fmla="*/ 2117737 h 2624226"/>
              <a:gd name="connsiteX80" fmla="*/ 1876389 w 3508032"/>
              <a:gd name="connsiteY80" fmla="*/ 2008961 h 2624226"/>
              <a:gd name="connsiteX81" fmla="*/ 1716624 w 3508032"/>
              <a:gd name="connsiteY81" fmla="*/ 1913782 h 2624226"/>
              <a:gd name="connsiteX82" fmla="*/ 1495673 w 3508032"/>
              <a:gd name="connsiteY82" fmla="*/ 1767614 h 2624226"/>
              <a:gd name="connsiteX83" fmla="*/ 1206736 w 3508032"/>
              <a:gd name="connsiteY83" fmla="*/ 1567057 h 262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508032" h="2624226">
                <a:moveTo>
                  <a:pt x="1206736" y="1567057"/>
                </a:moveTo>
                <a:lnTo>
                  <a:pt x="1101359" y="1485475"/>
                </a:lnTo>
                <a:lnTo>
                  <a:pt x="1033374" y="1434486"/>
                </a:lnTo>
                <a:lnTo>
                  <a:pt x="951791" y="1369901"/>
                </a:lnTo>
                <a:lnTo>
                  <a:pt x="751235" y="1162546"/>
                </a:lnTo>
                <a:lnTo>
                  <a:pt x="666254" y="1063968"/>
                </a:lnTo>
                <a:lnTo>
                  <a:pt x="588071" y="978986"/>
                </a:lnTo>
                <a:lnTo>
                  <a:pt x="506489" y="880408"/>
                </a:lnTo>
                <a:lnTo>
                  <a:pt x="418108" y="771631"/>
                </a:lnTo>
                <a:lnTo>
                  <a:pt x="350123" y="679852"/>
                </a:lnTo>
                <a:lnTo>
                  <a:pt x="268541" y="564277"/>
                </a:lnTo>
                <a:lnTo>
                  <a:pt x="200556" y="441904"/>
                </a:lnTo>
                <a:lnTo>
                  <a:pt x="129171" y="305933"/>
                </a:lnTo>
                <a:lnTo>
                  <a:pt x="61186" y="176762"/>
                </a:lnTo>
                <a:lnTo>
                  <a:pt x="10197" y="74784"/>
                </a:lnTo>
                <a:lnTo>
                  <a:pt x="0" y="33993"/>
                </a:lnTo>
                <a:lnTo>
                  <a:pt x="3399" y="13597"/>
                </a:lnTo>
                <a:lnTo>
                  <a:pt x="13597" y="0"/>
                </a:lnTo>
                <a:lnTo>
                  <a:pt x="27194" y="3400"/>
                </a:lnTo>
                <a:lnTo>
                  <a:pt x="40791" y="10198"/>
                </a:lnTo>
                <a:lnTo>
                  <a:pt x="57787" y="30594"/>
                </a:lnTo>
                <a:lnTo>
                  <a:pt x="101977" y="98579"/>
                </a:lnTo>
                <a:lnTo>
                  <a:pt x="163164" y="180161"/>
                </a:lnTo>
                <a:lnTo>
                  <a:pt x="244746" y="288937"/>
                </a:lnTo>
                <a:lnTo>
                  <a:pt x="377317" y="455501"/>
                </a:lnTo>
                <a:lnTo>
                  <a:pt x="513287" y="611866"/>
                </a:lnTo>
                <a:lnTo>
                  <a:pt x="703646" y="815822"/>
                </a:lnTo>
                <a:lnTo>
                  <a:pt x="822620" y="931397"/>
                </a:lnTo>
                <a:lnTo>
                  <a:pt x="948392" y="1057169"/>
                </a:lnTo>
                <a:lnTo>
                  <a:pt x="1026575" y="1128553"/>
                </a:lnTo>
                <a:lnTo>
                  <a:pt x="1220333" y="1291718"/>
                </a:lnTo>
                <a:lnTo>
                  <a:pt x="1383497" y="1424289"/>
                </a:lnTo>
                <a:lnTo>
                  <a:pt x="1492273" y="1499072"/>
                </a:lnTo>
                <a:lnTo>
                  <a:pt x="1635042" y="1594252"/>
                </a:lnTo>
                <a:lnTo>
                  <a:pt x="1788009" y="1686031"/>
                </a:lnTo>
                <a:lnTo>
                  <a:pt x="1886587" y="1740420"/>
                </a:lnTo>
                <a:lnTo>
                  <a:pt x="2036154" y="1818602"/>
                </a:lnTo>
                <a:lnTo>
                  <a:pt x="2114337" y="1859394"/>
                </a:lnTo>
                <a:lnTo>
                  <a:pt x="2229912" y="1913782"/>
                </a:lnTo>
                <a:lnTo>
                  <a:pt x="2403274" y="1991965"/>
                </a:lnTo>
                <a:lnTo>
                  <a:pt x="2498453" y="2032756"/>
                </a:lnTo>
                <a:lnTo>
                  <a:pt x="2610629" y="2076946"/>
                </a:lnTo>
                <a:lnTo>
                  <a:pt x="2719405" y="2117737"/>
                </a:lnTo>
                <a:lnTo>
                  <a:pt x="2807786" y="2148330"/>
                </a:lnTo>
                <a:lnTo>
                  <a:pt x="2919961" y="2182323"/>
                </a:lnTo>
                <a:lnTo>
                  <a:pt x="3059330" y="2212916"/>
                </a:lnTo>
                <a:lnTo>
                  <a:pt x="3157909" y="2226513"/>
                </a:lnTo>
                <a:lnTo>
                  <a:pt x="3225894" y="2226513"/>
                </a:lnTo>
                <a:lnTo>
                  <a:pt x="3287081" y="2212916"/>
                </a:lnTo>
                <a:lnTo>
                  <a:pt x="3327872" y="2189121"/>
                </a:lnTo>
                <a:lnTo>
                  <a:pt x="3351667" y="2165327"/>
                </a:lnTo>
                <a:lnTo>
                  <a:pt x="3368663" y="2138133"/>
                </a:lnTo>
                <a:lnTo>
                  <a:pt x="3385659" y="2100741"/>
                </a:lnTo>
                <a:lnTo>
                  <a:pt x="3402655" y="2063349"/>
                </a:lnTo>
                <a:lnTo>
                  <a:pt x="3423051" y="2042953"/>
                </a:lnTo>
                <a:lnTo>
                  <a:pt x="3446846" y="2029356"/>
                </a:lnTo>
                <a:lnTo>
                  <a:pt x="3463842" y="2036155"/>
                </a:lnTo>
                <a:lnTo>
                  <a:pt x="3474040" y="2049752"/>
                </a:lnTo>
                <a:lnTo>
                  <a:pt x="3491036" y="2100741"/>
                </a:lnTo>
                <a:lnTo>
                  <a:pt x="3504633" y="2134733"/>
                </a:lnTo>
                <a:lnTo>
                  <a:pt x="3508032" y="2165327"/>
                </a:lnTo>
                <a:lnTo>
                  <a:pt x="3508032" y="2219715"/>
                </a:lnTo>
                <a:lnTo>
                  <a:pt x="3497835" y="2277502"/>
                </a:lnTo>
                <a:lnTo>
                  <a:pt x="3477439" y="2335289"/>
                </a:lnTo>
                <a:lnTo>
                  <a:pt x="3436648" y="2427069"/>
                </a:lnTo>
                <a:lnTo>
                  <a:pt x="3395857" y="2498454"/>
                </a:lnTo>
                <a:lnTo>
                  <a:pt x="3348267" y="2566439"/>
                </a:lnTo>
                <a:lnTo>
                  <a:pt x="3317674" y="2597032"/>
                </a:lnTo>
                <a:lnTo>
                  <a:pt x="3287081" y="2614029"/>
                </a:lnTo>
                <a:lnTo>
                  <a:pt x="3246290" y="2624226"/>
                </a:lnTo>
                <a:lnTo>
                  <a:pt x="3215696" y="2614029"/>
                </a:lnTo>
                <a:lnTo>
                  <a:pt x="3188502" y="2597032"/>
                </a:lnTo>
                <a:lnTo>
                  <a:pt x="3161308" y="2576637"/>
                </a:lnTo>
                <a:lnTo>
                  <a:pt x="3117118" y="2549443"/>
                </a:lnTo>
                <a:lnTo>
                  <a:pt x="3028737" y="2512051"/>
                </a:lnTo>
                <a:lnTo>
                  <a:pt x="2879170" y="2461062"/>
                </a:lnTo>
                <a:lnTo>
                  <a:pt x="2702409" y="2393077"/>
                </a:lnTo>
                <a:lnTo>
                  <a:pt x="2444065" y="2291099"/>
                </a:lnTo>
                <a:lnTo>
                  <a:pt x="2260505" y="2206118"/>
                </a:lnTo>
                <a:lnTo>
                  <a:pt x="2073546" y="2117737"/>
                </a:lnTo>
                <a:lnTo>
                  <a:pt x="1876389" y="2008961"/>
                </a:lnTo>
                <a:lnTo>
                  <a:pt x="1716624" y="1913782"/>
                </a:lnTo>
                <a:lnTo>
                  <a:pt x="1495673" y="1767614"/>
                </a:lnTo>
                <a:lnTo>
                  <a:pt x="1206736" y="15670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BC49612-6C93-DB41-B908-454D16CD9D3D}"/>
              </a:ext>
            </a:extLst>
          </p:cNvPr>
          <p:cNvSpPr/>
          <p:nvPr/>
        </p:nvSpPr>
        <p:spPr>
          <a:xfrm>
            <a:off x="3606800" y="2933700"/>
            <a:ext cx="3133725" cy="2508250"/>
          </a:xfrm>
          <a:custGeom>
            <a:avLst/>
            <a:gdLst>
              <a:gd name="connsiteX0" fmla="*/ 438150 w 3133725"/>
              <a:gd name="connsiteY0" fmla="*/ 838200 h 2508250"/>
              <a:gd name="connsiteX1" fmla="*/ 368300 w 3133725"/>
              <a:gd name="connsiteY1" fmla="*/ 714375 h 2508250"/>
              <a:gd name="connsiteX2" fmla="*/ 301625 w 3133725"/>
              <a:gd name="connsiteY2" fmla="*/ 577850 h 2508250"/>
              <a:gd name="connsiteX3" fmla="*/ 234950 w 3133725"/>
              <a:gd name="connsiteY3" fmla="*/ 428625 h 2508250"/>
              <a:gd name="connsiteX4" fmla="*/ 168275 w 3133725"/>
              <a:gd name="connsiteY4" fmla="*/ 273050 h 2508250"/>
              <a:gd name="connsiteX5" fmla="*/ 114300 w 3133725"/>
              <a:gd name="connsiteY5" fmla="*/ 146050 h 2508250"/>
              <a:gd name="connsiteX6" fmla="*/ 76200 w 3133725"/>
              <a:gd name="connsiteY6" fmla="*/ 53975 h 2508250"/>
              <a:gd name="connsiteX7" fmla="*/ 57150 w 3133725"/>
              <a:gd name="connsiteY7" fmla="*/ 22225 h 2508250"/>
              <a:gd name="connsiteX8" fmla="*/ 38100 w 3133725"/>
              <a:gd name="connsiteY8" fmla="*/ 6350 h 2508250"/>
              <a:gd name="connsiteX9" fmla="*/ 19050 w 3133725"/>
              <a:gd name="connsiteY9" fmla="*/ 0 h 2508250"/>
              <a:gd name="connsiteX10" fmla="*/ 3175 w 3133725"/>
              <a:gd name="connsiteY10" fmla="*/ 9525 h 2508250"/>
              <a:gd name="connsiteX11" fmla="*/ 0 w 3133725"/>
              <a:gd name="connsiteY11" fmla="*/ 25400 h 2508250"/>
              <a:gd name="connsiteX12" fmla="*/ 3175 w 3133725"/>
              <a:gd name="connsiteY12" fmla="*/ 57150 h 2508250"/>
              <a:gd name="connsiteX13" fmla="*/ 28575 w 3133725"/>
              <a:gd name="connsiteY13" fmla="*/ 155575 h 2508250"/>
              <a:gd name="connsiteX14" fmla="*/ 85725 w 3133725"/>
              <a:gd name="connsiteY14" fmla="*/ 349250 h 2508250"/>
              <a:gd name="connsiteX15" fmla="*/ 161925 w 3133725"/>
              <a:gd name="connsiteY15" fmla="*/ 577850 h 2508250"/>
              <a:gd name="connsiteX16" fmla="*/ 225425 w 3133725"/>
              <a:gd name="connsiteY16" fmla="*/ 736600 h 2508250"/>
              <a:gd name="connsiteX17" fmla="*/ 311150 w 3133725"/>
              <a:gd name="connsiteY17" fmla="*/ 923925 h 2508250"/>
              <a:gd name="connsiteX18" fmla="*/ 396875 w 3133725"/>
              <a:gd name="connsiteY18" fmla="*/ 1085850 h 2508250"/>
              <a:gd name="connsiteX19" fmla="*/ 514350 w 3133725"/>
              <a:gd name="connsiteY19" fmla="*/ 1298575 h 2508250"/>
              <a:gd name="connsiteX20" fmla="*/ 625475 w 3133725"/>
              <a:gd name="connsiteY20" fmla="*/ 1492250 h 2508250"/>
              <a:gd name="connsiteX21" fmla="*/ 682625 w 3133725"/>
              <a:gd name="connsiteY21" fmla="*/ 1587500 h 2508250"/>
              <a:gd name="connsiteX22" fmla="*/ 777875 w 3133725"/>
              <a:gd name="connsiteY22" fmla="*/ 1765300 h 2508250"/>
              <a:gd name="connsiteX23" fmla="*/ 863600 w 3133725"/>
              <a:gd name="connsiteY23" fmla="*/ 1857375 h 2508250"/>
              <a:gd name="connsiteX24" fmla="*/ 955675 w 3133725"/>
              <a:gd name="connsiteY24" fmla="*/ 1949450 h 2508250"/>
              <a:gd name="connsiteX25" fmla="*/ 1041400 w 3133725"/>
              <a:gd name="connsiteY25" fmla="*/ 2025650 h 2508250"/>
              <a:gd name="connsiteX26" fmla="*/ 1146175 w 3133725"/>
              <a:gd name="connsiteY26" fmla="*/ 2111375 h 2508250"/>
              <a:gd name="connsiteX27" fmla="*/ 1257300 w 3133725"/>
              <a:gd name="connsiteY27" fmla="*/ 2190750 h 2508250"/>
              <a:gd name="connsiteX28" fmla="*/ 1346200 w 3133725"/>
              <a:gd name="connsiteY28" fmla="*/ 2247900 h 2508250"/>
              <a:gd name="connsiteX29" fmla="*/ 1435100 w 3133725"/>
              <a:gd name="connsiteY29" fmla="*/ 2295525 h 2508250"/>
              <a:gd name="connsiteX30" fmla="*/ 1536700 w 3133725"/>
              <a:gd name="connsiteY30" fmla="*/ 2343150 h 2508250"/>
              <a:gd name="connsiteX31" fmla="*/ 1616075 w 3133725"/>
              <a:gd name="connsiteY31" fmla="*/ 2374900 h 2508250"/>
              <a:gd name="connsiteX32" fmla="*/ 1714500 w 3133725"/>
              <a:gd name="connsiteY32" fmla="*/ 2406650 h 2508250"/>
              <a:gd name="connsiteX33" fmla="*/ 1797050 w 3133725"/>
              <a:gd name="connsiteY33" fmla="*/ 2432050 h 2508250"/>
              <a:gd name="connsiteX34" fmla="*/ 1914525 w 3133725"/>
              <a:gd name="connsiteY34" fmla="*/ 2457450 h 2508250"/>
              <a:gd name="connsiteX35" fmla="*/ 2028825 w 3133725"/>
              <a:gd name="connsiteY35" fmla="*/ 2476500 h 2508250"/>
              <a:gd name="connsiteX36" fmla="*/ 2171700 w 3133725"/>
              <a:gd name="connsiteY36" fmla="*/ 2492375 h 2508250"/>
              <a:gd name="connsiteX37" fmla="*/ 2279650 w 3133725"/>
              <a:gd name="connsiteY37" fmla="*/ 2501900 h 2508250"/>
              <a:gd name="connsiteX38" fmla="*/ 2428875 w 3133725"/>
              <a:gd name="connsiteY38" fmla="*/ 2508250 h 2508250"/>
              <a:gd name="connsiteX39" fmla="*/ 2584450 w 3133725"/>
              <a:gd name="connsiteY39" fmla="*/ 2505075 h 2508250"/>
              <a:gd name="connsiteX40" fmla="*/ 2762250 w 3133725"/>
              <a:gd name="connsiteY40" fmla="*/ 2492375 h 2508250"/>
              <a:gd name="connsiteX41" fmla="*/ 2892425 w 3133725"/>
              <a:gd name="connsiteY41" fmla="*/ 2479675 h 2508250"/>
              <a:gd name="connsiteX42" fmla="*/ 2981325 w 3133725"/>
              <a:gd name="connsiteY42" fmla="*/ 2466975 h 2508250"/>
              <a:gd name="connsiteX43" fmla="*/ 3022600 w 3133725"/>
              <a:gd name="connsiteY43" fmla="*/ 2454275 h 2508250"/>
              <a:gd name="connsiteX44" fmla="*/ 3070225 w 3133725"/>
              <a:gd name="connsiteY44" fmla="*/ 2428875 h 2508250"/>
              <a:gd name="connsiteX45" fmla="*/ 3105150 w 3133725"/>
              <a:gd name="connsiteY45" fmla="*/ 2403475 h 2508250"/>
              <a:gd name="connsiteX46" fmla="*/ 3124200 w 3133725"/>
              <a:gd name="connsiteY46" fmla="*/ 2381250 h 2508250"/>
              <a:gd name="connsiteX47" fmla="*/ 3133725 w 3133725"/>
              <a:gd name="connsiteY47" fmla="*/ 2359025 h 2508250"/>
              <a:gd name="connsiteX48" fmla="*/ 3133725 w 3133725"/>
              <a:gd name="connsiteY48" fmla="*/ 2333625 h 2508250"/>
              <a:gd name="connsiteX49" fmla="*/ 3124200 w 3133725"/>
              <a:gd name="connsiteY49" fmla="*/ 2301875 h 2508250"/>
              <a:gd name="connsiteX50" fmla="*/ 3108325 w 3133725"/>
              <a:gd name="connsiteY50" fmla="*/ 2270125 h 2508250"/>
              <a:gd name="connsiteX51" fmla="*/ 3076575 w 3133725"/>
              <a:gd name="connsiteY51" fmla="*/ 2225675 h 2508250"/>
              <a:gd name="connsiteX52" fmla="*/ 3035300 w 3133725"/>
              <a:gd name="connsiteY52" fmla="*/ 2184400 h 2508250"/>
              <a:gd name="connsiteX53" fmla="*/ 2486025 w 3133725"/>
              <a:gd name="connsiteY53" fmla="*/ 2209800 h 2508250"/>
              <a:gd name="connsiteX54" fmla="*/ 2419350 w 3133725"/>
              <a:gd name="connsiteY54" fmla="*/ 2216150 h 2508250"/>
              <a:gd name="connsiteX55" fmla="*/ 2352675 w 3133725"/>
              <a:gd name="connsiteY55" fmla="*/ 2212975 h 2508250"/>
              <a:gd name="connsiteX56" fmla="*/ 2263775 w 3133725"/>
              <a:gd name="connsiteY56" fmla="*/ 2206625 h 2508250"/>
              <a:gd name="connsiteX57" fmla="*/ 2120900 w 3133725"/>
              <a:gd name="connsiteY57" fmla="*/ 2187575 h 2508250"/>
              <a:gd name="connsiteX58" fmla="*/ 1949450 w 3133725"/>
              <a:gd name="connsiteY58" fmla="*/ 2159000 h 2508250"/>
              <a:gd name="connsiteX59" fmla="*/ 1797050 w 3133725"/>
              <a:gd name="connsiteY59" fmla="*/ 2124075 h 2508250"/>
              <a:gd name="connsiteX60" fmla="*/ 1638300 w 3133725"/>
              <a:gd name="connsiteY60" fmla="*/ 2079625 h 2508250"/>
              <a:gd name="connsiteX61" fmla="*/ 1508125 w 3133725"/>
              <a:gd name="connsiteY61" fmla="*/ 2032000 h 2508250"/>
              <a:gd name="connsiteX62" fmla="*/ 1371600 w 3133725"/>
              <a:gd name="connsiteY62" fmla="*/ 1965325 h 2508250"/>
              <a:gd name="connsiteX63" fmla="*/ 1263650 w 3133725"/>
              <a:gd name="connsiteY63" fmla="*/ 1901825 h 2508250"/>
              <a:gd name="connsiteX64" fmla="*/ 1174750 w 3133725"/>
              <a:gd name="connsiteY64" fmla="*/ 1838325 h 2508250"/>
              <a:gd name="connsiteX65" fmla="*/ 1082675 w 3133725"/>
              <a:gd name="connsiteY65" fmla="*/ 1762125 h 2508250"/>
              <a:gd name="connsiteX66" fmla="*/ 974725 w 3133725"/>
              <a:gd name="connsiteY66" fmla="*/ 1654175 h 2508250"/>
              <a:gd name="connsiteX67" fmla="*/ 923925 w 3133725"/>
              <a:gd name="connsiteY67" fmla="*/ 1587500 h 2508250"/>
              <a:gd name="connsiteX68" fmla="*/ 784225 w 3133725"/>
              <a:gd name="connsiteY68" fmla="*/ 1384300 h 2508250"/>
              <a:gd name="connsiteX69" fmla="*/ 631825 w 3133725"/>
              <a:gd name="connsiteY69" fmla="*/ 1158875 h 2508250"/>
              <a:gd name="connsiteX70" fmla="*/ 495300 w 3133725"/>
              <a:gd name="connsiteY70" fmla="*/ 936625 h 2508250"/>
              <a:gd name="connsiteX71" fmla="*/ 438150 w 3133725"/>
              <a:gd name="connsiteY71" fmla="*/ 838200 h 250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133725" h="2508250">
                <a:moveTo>
                  <a:pt x="438150" y="838200"/>
                </a:moveTo>
                <a:lnTo>
                  <a:pt x="368300" y="714375"/>
                </a:lnTo>
                <a:lnTo>
                  <a:pt x="301625" y="577850"/>
                </a:lnTo>
                <a:lnTo>
                  <a:pt x="234950" y="428625"/>
                </a:lnTo>
                <a:lnTo>
                  <a:pt x="168275" y="273050"/>
                </a:lnTo>
                <a:lnTo>
                  <a:pt x="114300" y="146050"/>
                </a:lnTo>
                <a:lnTo>
                  <a:pt x="76200" y="53975"/>
                </a:lnTo>
                <a:lnTo>
                  <a:pt x="57150" y="22225"/>
                </a:lnTo>
                <a:lnTo>
                  <a:pt x="38100" y="6350"/>
                </a:lnTo>
                <a:lnTo>
                  <a:pt x="19050" y="0"/>
                </a:lnTo>
                <a:lnTo>
                  <a:pt x="3175" y="9525"/>
                </a:lnTo>
                <a:lnTo>
                  <a:pt x="0" y="25400"/>
                </a:lnTo>
                <a:lnTo>
                  <a:pt x="3175" y="57150"/>
                </a:lnTo>
                <a:lnTo>
                  <a:pt x="28575" y="155575"/>
                </a:lnTo>
                <a:lnTo>
                  <a:pt x="85725" y="349250"/>
                </a:lnTo>
                <a:lnTo>
                  <a:pt x="161925" y="577850"/>
                </a:lnTo>
                <a:lnTo>
                  <a:pt x="225425" y="736600"/>
                </a:lnTo>
                <a:lnTo>
                  <a:pt x="311150" y="923925"/>
                </a:lnTo>
                <a:lnTo>
                  <a:pt x="396875" y="1085850"/>
                </a:lnTo>
                <a:lnTo>
                  <a:pt x="514350" y="1298575"/>
                </a:lnTo>
                <a:lnTo>
                  <a:pt x="625475" y="1492250"/>
                </a:lnTo>
                <a:lnTo>
                  <a:pt x="682625" y="1587500"/>
                </a:lnTo>
                <a:lnTo>
                  <a:pt x="777875" y="1765300"/>
                </a:lnTo>
                <a:lnTo>
                  <a:pt x="863600" y="1857375"/>
                </a:lnTo>
                <a:lnTo>
                  <a:pt x="955675" y="1949450"/>
                </a:lnTo>
                <a:lnTo>
                  <a:pt x="1041400" y="2025650"/>
                </a:lnTo>
                <a:lnTo>
                  <a:pt x="1146175" y="2111375"/>
                </a:lnTo>
                <a:lnTo>
                  <a:pt x="1257300" y="2190750"/>
                </a:lnTo>
                <a:lnTo>
                  <a:pt x="1346200" y="2247900"/>
                </a:lnTo>
                <a:lnTo>
                  <a:pt x="1435100" y="2295525"/>
                </a:lnTo>
                <a:lnTo>
                  <a:pt x="1536700" y="2343150"/>
                </a:lnTo>
                <a:lnTo>
                  <a:pt x="1616075" y="2374900"/>
                </a:lnTo>
                <a:lnTo>
                  <a:pt x="1714500" y="2406650"/>
                </a:lnTo>
                <a:lnTo>
                  <a:pt x="1797050" y="2432050"/>
                </a:lnTo>
                <a:lnTo>
                  <a:pt x="1914525" y="2457450"/>
                </a:lnTo>
                <a:lnTo>
                  <a:pt x="2028825" y="2476500"/>
                </a:lnTo>
                <a:lnTo>
                  <a:pt x="2171700" y="2492375"/>
                </a:lnTo>
                <a:lnTo>
                  <a:pt x="2279650" y="2501900"/>
                </a:lnTo>
                <a:lnTo>
                  <a:pt x="2428875" y="2508250"/>
                </a:lnTo>
                <a:lnTo>
                  <a:pt x="2584450" y="2505075"/>
                </a:lnTo>
                <a:lnTo>
                  <a:pt x="2762250" y="2492375"/>
                </a:lnTo>
                <a:lnTo>
                  <a:pt x="2892425" y="2479675"/>
                </a:lnTo>
                <a:lnTo>
                  <a:pt x="2981325" y="2466975"/>
                </a:lnTo>
                <a:lnTo>
                  <a:pt x="3022600" y="2454275"/>
                </a:lnTo>
                <a:lnTo>
                  <a:pt x="3070225" y="2428875"/>
                </a:lnTo>
                <a:lnTo>
                  <a:pt x="3105150" y="2403475"/>
                </a:lnTo>
                <a:lnTo>
                  <a:pt x="3124200" y="2381250"/>
                </a:lnTo>
                <a:lnTo>
                  <a:pt x="3133725" y="2359025"/>
                </a:lnTo>
                <a:lnTo>
                  <a:pt x="3133725" y="2333625"/>
                </a:lnTo>
                <a:lnTo>
                  <a:pt x="3124200" y="2301875"/>
                </a:lnTo>
                <a:lnTo>
                  <a:pt x="3108325" y="2270125"/>
                </a:lnTo>
                <a:lnTo>
                  <a:pt x="3076575" y="2225675"/>
                </a:lnTo>
                <a:lnTo>
                  <a:pt x="3035300" y="2184400"/>
                </a:lnTo>
                <a:lnTo>
                  <a:pt x="2486025" y="2209800"/>
                </a:lnTo>
                <a:lnTo>
                  <a:pt x="2419350" y="2216150"/>
                </a:lnTo>
                <a:lnTo>
                  <a:pt x="2352675" y="2212975"/>
                </a:lnTo>
                <a:lnTo>
                  <a:pt x="2263775" y="2206625"/>
                </a:lnTo>
                <a:lnTo>
                  <a:pt x="2120900" y="2187575"/>
                </a:lnTo>
                <a:lnTo>
                  <a:pt x="1949450" y="2159000"/>
                </a:lnTo>
                <a:lnTo>
                  <a:pt x="1797050" y="2124075"/>
                </a:lnTo>
                <a:lnTo>
                  <a:pt x="1638300" y="2079625"/>
                </a:lnTo>
                <a:lnTo>
                  <a:pt x="1508125" y="2032000"/>
                </a:lnTo>
                <a:lnTo>
                  <a:pt x="1371600" y="1965325"/>
                </a:lnTo>
                <a:lnTo>
                  <a:pt x="1263650" y="1901825"/>
                </a:lnTo>
                <a:lnTo>
                  <a:pt x="1174750" y="1838325"/>
                </a:lnTo>
                <a:lnTo>
                  <a:pt x="1082675" y="1762125"/>
                </a:lnTo>
                <a:lnTo>
                  <a:pt x="974725" y="1654175"/>
                </a:lnTo>
                <a:lnTo>
                  <a:pt x="923925" y="1587500"/>
                </a:lnTo>
                <a:lnTo>
                  <a:pt x="784225" y="1384300"/>
                </a:lnTo>
                <a:lnTo>
                  <a:pt x="631825" y="1158875"/>
                </a:lnTo>
                <a:lnTo>
                  <a:pt x="495300" y="936625"/>
                </a:lnTo>
                <a:lnTo>
                  <a:pt x="438150" y="838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D79FCFB-7CF5-CE4F-8D96-C30FD9A25150}"/>
              </a:ext>
            </a:extLst>
          </p:cNvPr>
          <p:cNvSpPr/>
          <p:nvPr/>
        </p:nvSpPr>
        <p:spPr>
          <a:xfrm>
            <a:off x="6032500" y="4443413"/>
            <a:ext cx="639763" cy="708025"/>
          </a:xfrm>
          <a:custGeom>
            <a:avLst/>
            <a:gdLst>
              <a:gd name="connsiteX0" fmla="*/ 180975 w 640557"/>
              <a:gd name="connsiteY0" fmla="*/ 197643 h 707231"/>
              <a:gd name="connsiteX1" fmla="*/ 257175 w 640557"/>
              <a:gd name="connsiteY1" fmla="*/ 302418 h 707231"/>
              <a:gd name="connsiteX2" fmla="*/ 314325 w 640557"/>
              <a:gd name="connsiteY2" fmla="*/ 378618 h 707231"/>
              <a:gd name="connsiteX3" fmla="*/ 397669 w 640557"/>
              <a:gd name="connsiteY3" fmla="*/ 476250 h 707231"/>
              <a:gd name="connsiteX4" fmla="*/ 478632 w 640557"/>
              <a:gd name="connsiteY4" fmla="*/ 561975 h 707231"/>
              <a:gd name="connsiteX5" fmla="*/ 554832 w 640557"/>
              <a:gd name="connsiteY5" fmla="*/ 631031 h 707231"/>
              <a:gd name="connsiteX6" fmla="*/ 607219 w 640557"/>
              <a:gd name="connsiteY6" fmla="*/ 673893 h 707231"/>
              <a:gd name="connsiteX7" fmla="*/ 640557 w 640557"/>
              <a:gd name="connsiteY7" fmla="*/ 704850 h 707231"/>
              <a:gd name="connsiteX8" fmla="*/ 2382 w 640557"/>
              <a:gd name="connsiteY8" fmla="*/ 707231 h 707231"/>
              <a:gd name="connsiteX9" fmla="*/ 69057 w 640557"/>
              <a:gd name="connsiteY9" fmla="*/ 697706 h 707231"/>
              <a:gd name="connsiteX10" fmla="*/ 109538 w 640557"/>
              <a:gd name="connsiteY10" fmla="*/ 681037 h 707231"/>
              <a:gd name="connsiteX11" fmla="*/ 128588 w 640557"/>
              <a:gd name="connsiteY11" fmla="*/ 664368 h 707231"/>
              <a:gd name="connsiteX12" fmla="*/ 140494 w 640557"/>
              <a:gd name="connsiteY12" fmla="*/ 645318 h 707231"/>
              <a:gd name="connsiteX13" fmla="*/ 142875 w 640557"/>
              <a:gd name="connsiteY13" fmla="*/ 616743 h 707231"/>
              <a:gd name="connsiteX14" fmla="*/ 135732 w 640557"/>
              <a:gd name="connsiteY14" fmla="*/ 557212 h 707231"/>
              <a:gd name="connsiteX15" fmla="*/ 109538 w 640557"/>
              <a:gd name="connsiteY15" fmla="*/ 414337 h 707231"/>
              <a:gd name="connsiteX16" fmla="*/ 78582 w 640557"/>
              <a:gd name="connsiteY16" fmla="*/ 285750 h 707231"/>
              <a:gd name="connsiteX17" fmla="*/ 30957 w 640557"/>
              <a:gd name="connsiteY17" fmla="*/ 133350 h 707231"/>
              <a:gd name="connsiteX18" fmla="*/ 4763 w 640557"/>
              <a:gd name="connsiteY18" fmla="*/ 47625 h 707231"/>
              <a:gd name="connsiteX19" fmla="*/ 0 w 640557"/>
              <a:gd name="connsiteY19" fmla="*/ 30956 h 707231"/>
              <a:gd name="connsiteX20" fmla="*/ 2382 w 640557"/>
              <a:gd name="connsiteY20" fmla="*/ 11906 h 707231"/>
              <a:gd name="connsiteX21" fmla="*/ 11907 w 640557"/>
              <a:gd name="connsiteY21" fmla="*/ 2381 h 707231"/>
              <a:gd name="connsiteX22" fmla="*/ 28575 w 640557"/>
              <a:gd name="connsiteY22" fmla="*/ 0 h 707231"/>
              <a:gd name="connsiteX23" fmla="*/ 40482 w 640557"/>
              <a:gd name="connsiteY23" fmla="*/ 4762 h 707231"/>
              <a:gd name="connsiteX24" fmla="*/ 54769 w 640557"/>
              <a:gd name="connsiteY24" fmla="*/ 16668 h 707231"/>
              <a:gd name="connsiteX25" fmla="*/ 85725 w 640557"/>
              <a:gd name="connsiteY25" fmla="*/ 59531 h 707231"/>
              <a:gd name="connsiteX26" fmla="*/ 180975 w 640557"/>
              <a:gd name="connsiteY26" fmla="*/ 197643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0557" h="707231">
                <a:moveTo>
                  <a:pt x="180975" y="197643"/>
                </a:moveTo>
                <a:lnTo>
                  <a:pt x="257175" y="302418"/>
                </a:lnTo>
                <a:lnTo>
                  <a:pt x="314325" y="378618"/>
                </a:lnTo>
                <a:lnTo>
                  <a:pt x="397669" y="476250"/>
                </a:lnTo>
                <a:lnTo>
                  <a:pt x="478632" y="561975"/>
                </a:lnTo>
                <a:lnTo>
                  <a:pt x="554832" y="631031"/>
                </a:lnTo>
                <a:lnTo>
                  <a:pt x="607219" y="673893"/>
                </a:lnTo>
                <a:lnTo>
                  <a:pt x="640557" y="704850"/>
                </a:lnTo>
                <a:lnTo>
                  <a:pt x="2382" y="707231"/>
                </a:lnTo>
                <a:lnTo>
                  <a:pt x="69057" y="697706"/>
                </a:lnTo>
                <a:lnTo>
                  <a:pt x="109538" y="681037"/>
                </a:lnTo>
                <a:lnTo>
                  <a:pt x="128588" y="664368"/>
                </a:lnTo>
                <a:lnTo>
                  <a:pt x="140494" y="645318"/>
                </a:lnTo>
                <a:lnTo>
                  <a:pt x="142875" y="616743"/>
                </a:lnTo>
                <a:lnTo>
                  <a:pt x="135732" y="557212"/>
                </a:lnTo>
                <a:lnTo>
                  <a:pt x="109538" y="414337"/>
                </a:lnTo>
                <a:lnTo>
                  <a:pt x="78582" y="285750"/>
                </a:lnTo>
                <a:lnTo>
                  <a:pt x="30957" y="133350"/>
                </a:lnTo>
                <a:lnTo>
                  <a:pt x="4763" y="47625"/>
                </a:lnTo>
                <a:lnTo>
                  <a:pt x="0" y="30956"/>
                </a:lnTo>
                <a:lnTo>
                  <a:pt x="2382" y="11906"/>
                </a:lnTo>
                <a:lnTo>
                  <a:pt x="11907" y="2381"/>
                </a:lnTo>
                <a:lnTo>
                  <a:pt x="28575" y="0"/>
                </a:lnTo>
                <a:lnTo>
                  <a:pt x="40482" y="4762"/>
                </a:lnTo>
                <a:lnTo>
                  <a:pt x="54769" y="16668"/>
                </a:lnTo>
                <a:lnTo>
                  <a:pt x="85725" y="59531"/>
                </a:lnTo>
                <a:lnTo>
                  <a:pt x="180975" y="1976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3F1C67-2916-4B3E-BC69-3FAB727E6CE9}"/>
              </a:ext>
            </a:extLst>
          </p:cNvPr>
          <p:cNvGrpSpPr/>
          <p:nvPr/>
        </p:nvGrpSpPr>
        <p:grpSpPr>
          <a:xfrm>
            <a:off x="2755900" y="2003425"/>
            <a:ext cx="4400550" cy="3541712"/>
            <a:chOff x="2908300" y="2122488"/>
            <a:chExt cx="4400550" cy="3541712"/>
          </a:xfrm>
        </p:grpSpPr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18D988F4-ABFD-470C-9820-95BED119A4EB}"/>
                </a:ext>
              </a:extLst>
            </p:cNvPr>
            <p:cNvSpPr/>
            <p:nvPr/>
          </p:nvSpPr>
          <p:spPr>
            <a:xfrm>
              <a:off x="4271963" y="2122488"/>
              <a:ext cx="595312" cy="944562"/>
            </a:xfrm>
            <a:custGeom>
              <a:avLst/>
              <a:gdLst>
                <a:gd name="connsiteX0" fmla="*/ 28575 w 595312"/>
                <a:gd name="connsiteY0" fmla="*/ 226219 h 945356"/>
                <a:gd name="connsiteX1" fmla="*/ 11906 w 595312"/>
                <a:gd name="connsiteY1" fmla="*/ 128587 h 945356"/>
                <a:gd name="connsiteX2" fmla="*/ 2381 w 595312"/>
                <a:gd name="connsiteY2" fmla="*/ 73819 h 945356"/>
                <a:gd name="connsiteX3" fmla="*/ 0 w 595312"/>
                <a:gd name="connsiteY3" fmla="*/ 42862 h 945356"/>
                <a:gd name="connsiteX4" fmla="*/ 4762 w 595312"/>
                <a:gd name="connsiteY4" fmla="*/ 14287 h 945356"/>
                <a:gd name="connsiteX5" fmla="*/ 11906 w 595312"/>
                <a:gd name="connsiteY5" fmla="*/ 2381 h 945356"/>
                <a:gd name="connsiteX6" fmla="*/ 23812 w 595312"/>
                <a:gd name="connsiteY6" fmla="*/ 0 h 945356"/>
                <a:gd name="connsiteX7" fmla="*/ 42862 w 595312"/>
                <a:gd name="connsiteY7" fmla="*/ 7144 h 945356"/>
                <a:gd name="connsiteX8" fmla="*/ 64293 w 595312"/>
                <a:gd name="connsiteY8" fmla="*/ 26194 h 945356"/>
                <a:gd name="connsiteX9" fmla="*/ 90487 w 595312"/>
                <a:gd name="connsiteY9" fmla="*/ 66675 h 945356"/>
                <a:gd name="connsiteX10" fmla="*/ 130968 w 595312"/>
                <a:gd name="connsiteY10" fmla="*/ 130969 h 945356"/>
                <a:gd name="connsiteX11" fmla="*/ 192881 w 595312"/>
                <a:gd name="connsiteY11" fmla="*/ 223837 h 945356"/>
                <a:gd name="connsiteX12" fmla="*/ 240506 w 595312"/>
                <a:gd name="connsiteY12" fmla="*/ 288131 h 945356"/>
                <a:gd name="connsiteX13" fmla="*/ 259556 w 595312"/>
                <a:gd name="connsiteY13" fmla="*/ 311944 h 945356"/>
                <a:gd name="connsiteX14" fmla="*/ 273843 w 595312"/>
                <a:gd name="connsiteY14" fmla="*/ 326231 h 945356"/>
                <a:gd name="connsiteX15" fmla="*/ 295275 w 595312"/>
                <a:gd name="connsiteY15" fmla="*/ 345281 h 945356"/>
                <a:gd name="connsiteX16" fmla="*/ 309562 w 595312"/>
                <a:gd name="connsiteY16" fmla="*/ 354806 h 945356"/>
                <a:gd name="connsiteX17" fmla="*/ 350043 w 595312"/>
                <a:gd name="connsiteY17" fmla="*/ 364331 h 945356"/>
                <a:gd name="connsiteX18" fmla="*/ 371475 w 595312"/>
                <a:gd name="connsiteY18" fmla="*/ 366712 h 945356"/>
                <a:gd name="connsiteX19" fmla="*/ 440531 w 595312"/>
                <a:gd name="connsiteY19" fmla="*/ 338137 h 945356"/>
                <a:gd name="connsiteX20" fmla="*/ 559593 w 595312"/>
                <a:gd name="connsiteY20" fmla="*/ 290512 h 945356"/>
                <a:gd name="connsiteX21" fmla="*/ 581025 w 595312"/>
                <a:gd name="connsiteY21" fmla="*/ 285750 h 945356"/>
                <a:gd name="connsiteX22" fmla="*/ 592931 w 595312"/>
                <a:gd name="connsiteY22" fmla="*/ 288131 h 945356"/>
                <a:gd name="connsiteX23" fmla="*/ 595312 w 595312"/>
                <a:gd name="connsiteY23" fmla="*/ 307181 h 945356"/>
                <a:gd name="connsiteX24" fmla="*/ 571500 w 595312"/>
                <a:gd name="connsiteY24" fmla="*/ 364331 h 945356"/>
                <a:gd name="connsiteX25" fmla="*/ 514350 w 595312"/>
                <a:gd name="connsiteY25" fmla="*/ 476250 h 945356"/>
                <a:gd name="connsiteX26" fmla="*/ 500062 w 595312"/>
                <a:gd name="connsiteY26" fmla="*/ 592931 h 945356"/>
                <a:gd name="connsiteX27" fmla="*/ 490537 w 595312"/>
                <a:gd name="connsiteY27" fmla="*/ 716756 h 945356"/>
                <a:gd name="connsiteX28" fmla="*/ 485775 w 595312"/>
                <a:gd name="connsiteY28" fmla="*/ 771525 h 945356"/>
                <a:gd name="connsiteX29" fmla="*/ 471487 w 595312"/>
                <a:gd name="connsiteY29" fmla="*/ 845344 h 945356"/>
                <a:gd name="connsiteX30" fmla="*/ 459581 w 595312"/>
                <a:gd name="connsiteY30" fmla="*/ 888206 h 945356"/>
                <a:gd name="connsiteX31" fmla="*/ 440531 w 595312"/>
                <a:gd name="connsiteY31" fmla="*/ 923925 h 945356"/>
                <a:gd name="connsiteX32" fmla="*/ 423862 w 595312"/>
                <a:gd name="connsiteY32" fmla="*/ 940594 h 945356"/>
                <a:gd name="connsiteX33" fmla="*/ 407193 w 595312"/>
                <a:gd name="connsiteY33" fmla="*/ 945356 h 945356"/>
                <a:gd name="connsiteX34" fmla="*/ 381000 w 595312"/>
                <a:gd name="connsiteY34" fmla="*/ 942975 h 945356"/>
                <a:gd name="connsiteX35" fmla="*/ 342900 w 595312"/>
                <a:gd name="connsiteY35" fmla="*/ 935831 h 945356"/>
                <a:gd name="connsiteX36" fmla="*/ 307181 w 595312"/>
                <a:gd name="connsiteY36" fmla="*/ 916781 h 945356"/>
                <a:gd name="connsiteX37" fmla="*/ 276225 w 595312"/>
                <a:gd name="connsiteY37" fmla="*/ 888206 h 945356"/>
                <a:gd name="connsiteX38" fmla="*/ 247650 w 595312"/>
                <a:gd name="connsiteY38" fmla="*/ 857250 h 945356"/>
                <a:gd name="connsiteX39" fmla="*/ 211931 w 595312"/>
                <a:gd name="connsiteY39" fmla="*/ 812006 h 945356"/>
                <a:gd name="connsiteX40" fmla="*/ 180975 w 595312"/>
                <a:gd name="connsiteY40" fmla="*/ 764381 h 945356"/>
                <a:gd name="connsiteX41" fmla="*/ 142875 w 595312"/>
                <a:gd name="connsiteY41" fmla="*/ 692944 h 945356"/>
                <a:gd name="connsiteX42" fmla="*/ 119062 w 595312"/>
                <a:gd name="connsiteY42" fmla="*/ 635794 h 945356"/>
                <a:gd name="connsiteX43" fmla="*/ 92868 w 595312"/>
                <a:gd name="connsiteY43" fmla="*/ 559594 h 945356"/>
                <a:gd name="connsiteX44" fmla="*/ 61912 w 595312"/>
                <a:gd name="connsiteY44" fmla="*/ 421481 h 945356"/>
                <a:gd name="connsiteX45" fmla="*/ 28575 w 595312"/>
                <a:gd name="connsiteY45" fmla="*/ 22621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2" h="945356">
                  <a:moveTo>
                    <a:pt x="28575" y="226219"/>
                  </a:moveTo>
                  <a:lnTo>
                    <a:pt x="11906" y="128587"/>
                  </a:lnTo>
                  <a:lnTo>
                    <a:pt x="2381" y="73819"/>
                  </a:lnTo>
                  <a:lnTo>
                    <a:pt x="0" y="42862"/>
                  </a:lnTo>
                  <a:lnTo>
                    <a:pt x="4762" y="14287"/>
                  </a:lnTo>
                  <a:lnTo>
                    <a:pt x="11906" y="2381"/>
                  </a:lnTo>
                  <a:lnTo>
                    <a:pt x="23812" y="0"/>
                  </a:lnTo>
                  <a:lnTo>
                    <a:pt x="42862" y="7144"/>
                  </a:lnTo>
                  <a:lnTo>
                    <a:pt x="64293" y="26194"/>
                  </a:lnTo>
                  <a:lnTo>
                    <a:pt x="90487" y="66675"/>
                  </a:lnTo>
                  <a:lnTo>
                    <a:pt x="130968" y="130969"/>
                  </a:lnTo>
                  <a:lnTo>
                    <a:pt x="192881" y="223837"/>
                  </a:lnTo>
                  <a:lnTo>
                    <a:pt x="240506" y="288131"/>
                  </a:lnTo>
                  <a:lnTo>
                    <a:pt x="259556" y="311944"/>
                  </a:lnTo>
                  <a:lnTo>
                    <a:pt x="273843" y="326231"/>
                  </a:lnTo>
                  <a:lnTo>
                    <a:pt x="295275" y="345281"/>
                  </a:lnTo>
                  <a:lnTo>
                    <a:pt x="309562" y="354806"/>
                  </a:lnTo>
                  <a:lnTo>
                    <a:pt x="350043" y="364331"/>
                  </a:lnTo>
                  <a:lnTo>
                    <a:pt x="371475" y="366712"/>
                  </a:lnTo>
                  <a:lnTo>
                    <a:pt x="440531" y="338137"/>
                  </a:lnTo>
                  <a:lnTo>
                    <a:pt x="559593" y="290512"/>
                  </a:lnTo>
                  <a:lnTo>
                    <a:pt x="581025" y="285750"/>
                  </a:lnTo>
                  <a:lnTo>
                    <a:pt x="592931" y="288131"/>
                  </a:lnTo>
                  <a:lnTo>
                    <a:pt x="595312" y="307181"/>
                  </a:lnTo>
                  <a:lnTo>
                    <a:pt x="571500" y="364331"/>
                  </a:lnTo>
                  <a:lnTo>
                    <a:pt x="514350" y="476250"/>
                  </a:lnTo>
                  <a:lnTo>
                    <a:pt x="500062" y="592931"/>
                  </a:lnTo>
                  <a:lnTo>
                    <a:pt x="490537" y="716756"/>
                  </a:lnTo>
                  <a:lnTo>
                    <a:pt x="485775" y="771525"/>
                  </a:lnTo>
                  <a:lnTo>
                    <a:pt x="471487" y="845344"/>
                  </a:lnTo>
                  <a:lnTo>
                    <a:pt x="459581" y="888206"/>
                  </a:lnTo>
                  <a:lnTo>
                    <a:pt x="440531" y="923925"/>
                  </a:lnTo>
                  <a:lnTo>
                    <a:pt x="423862" y="940594"/>
                  </a:lnTo>
                  <a:lnTo>
                    <a:pt x="407193" y="945356"/>
                  </a:lnTo>
                  <a:lnTo>
                    <a:pt x="381000" y="942975"/>
                  </a:lnTo>
                  <a:lnTo>
                    <a:pt x="342900" y="935831"/>
                  </a:lnTo>
                  <a:lnTo>
                    <a:pt x="307181" y="916781"/>
                  </a:lnTo>
                  <a:lnTo>
                    <a:pt x="276225" y="888206"/>
                  </a:lnTo>
                  <a:lnTo>
                    <a:pt x="247650" y="857250"/>
                  </a:lnTo>
                  <a:lnTo>
                    <a:pt x="211931" y="812006"/>
                  </a:lnTo>
                  <a:lnTo>
                    <a:pt x="180975" y="764381"/>
                  </a:lnTo>
                  <a:lnTo>
                    <a:pt x="142875" y="692944"/>
                  </a:lnTo>
                  <a:lnTo>
                    <a:pt x="119062" y="635794"/>
                  </a:lnTo>
                  <a:lnTo>
                    <a:pt x="92868" y="559594"/>
                  </a:lnTo>
                  <a:lnTo>
                    <a:pt x="61912" y="421481"/>
                  </a:lnTo>
                  <a:lnTo>
                    <a:pt x="28575" y="2262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7">
              <a:extLst>
                <a:ext uri="{FF2B5EF4-FFF2-40B4-BE49-F238E27FC236}">
                  <a16:creationId xmlns:a16="http://schemas.microsoft.com/office/drawing/2014/main" id="{8D9221B9-B460-4FD8-983B-78A83D4E4F64}"/>
                </a:ext>
              </a:extLst>
            </p:cNvPr>
            <p:cNvSpPr/>
            <p:nvPr/>
          </p:nvSpPr>
          <p:spPr>
            <a:xfrm>
              <a:off x="2908300" y="3541713"/>
              <a:ext cx="401638" cy="1401762"/>
            </a:xfrm>
            <a:custGeom>
              <a:avLst/>
              <a:gdLst>
                <a:gd name="connsiteX0" fmla="*/ 390525 w 402432"/>
                <a:gd name="connsiteY0" fmla="*/ 419100 h 1402556"/>
                <a:gd name="connsiteX1" fmla="*/ 378619 w 402432"/>
                <a:gd name="connsiteY1" fmla="*/ 311944 h 1402556"/>
                <a:gd name="connsiteX2" fmla="*/ 364332 w 402432"/>
                <a:gd name="connsiteY2" fmla="*/ 207169 h 1402556"/>
                <a:gd name="connsiteX3" fmla="*/ 342900 w 402432"/>
                <a:gd name="connsiteY3" fmla="*/ 76200 h 1402556"/>
                <a:gd name="connsiteX4" fmla="*/ 335757 w 402432"/>
                <a:gd name="connsiteY4" fmla="*/ 40481 h 1402556"/>
                <a:gd name="connsiteX5" fmla="*/ 316707 w 402432"/>
                <a:gd name="connsiteY5" fmla="*/ 16669 h 1402556"/>
                <a:gd name="connsiteX6" fmla="*/ 300038 w 402432"/>
                <a:gd name="connsiteY6" fmla="*/ 2381 h 1402556"/>
                <a:gd name="connsiteX7" fmla="*/ 283369 w 402432"/>
                <a:gd name="connsiteY7" fmla="*/ 0 h 1402556"/>
                <a:gd name="connsiteX8" fmla="*/ 271463 w 402432"/>
                <a:gd name="connsiteY8" fmla="*/ 11906 h 1402556"/>
                <a:gd name="connsiteX9" fmla="*/ 269082 w 402432"/>
                <a:gd name="connsiteY9" fmla="*/ 40481 h 1402556"/>
                <a:gd name="connsiteX10" fmla="*/ 264319 w 402432"/>
                <a:gd name="connsiteY10" fmla="*/ 150019 h 1402556"/>
                <a:gd name="connsiteX11" fmla="*/ 250032 w 402432"/>
                <a:gd name="connsiteY11" fmla="*/ 283369 h 1402556"/>
                <a:gd name="connsiteX12" fmla="*/ 235744 w 402432"/>
                <a:gd name="connsiteY12" fmla="*/ 383381 h 1402556"/>
                <a:gd name="connsiteX13" fmla="*/ 216694 w 402432"/>
                <a:gd name="connsiteY13" fmla="*/ 478631 h 1402556"/>
                <a:gd name="connsiteX14" fmla="*/ 195263 w 402432"/>
                <a:gd name="connsiteY14" fmla="*/ 545306 h 1402556"/>
                <a:gd name="connsiteX15" fmla="*/ 159544 w 402432"/>
                <a:gd name="connsiteY15" fmla="*/ 626269 h 1402556"/>
                <a:gd name="connsiteX16" fmla="*/ 119063 w 402432"/>
                <a:gd name="connsiteY16" fmla="*/ 714375 h 1402556"/>
                <a:gd name="connsiteX17" fmla="*/ 61913 w 402432"/>
                <a:gd name="connsiteY17" fmla="*/ 809625 h 1402556"/>
                <a:gd name="connsiteX18" fmla="*/ 9525 w 402432"/>
                <a:gd name="connsiteY18" fmla="*/ 883444 h 1402556"/>
                <a:gd name="connsiteX19" fmla="*/ 2382 w 402432"/>
                <a:gd name="connsiteY19" fmla="*/ 902494 h 1402556"/>
                <a:gd name="connsiteX20" fmla="*/ 0 w 402432"/>
                <a:gd name="connsiteY20" fmla="*/ 1038225 h 1402556"/>
                <a:gd name="connsiteX21" fmla="*/ 4763 w 402432"/>
                <a:gd name="connsiteY21" fmla="*/ 1145381 h 1402556"/>
                <a:gd name="connsiteX22" fmla="*/ 14288 w 402432"/>
                <a:gd name="connsiteY22" fmla="*/ 1195387 h 1402556"/>
                <a:gd name="connsiteX23" fmla="*/ 30957 w 402432"/>
                <a:gd name="connsiteY23" fmla="*/ 1257300 h 1402556"/>
                <a:gd name="connsiteX24" fmla="*/ 47625 w 402432"/>
                <a:gd name="connsiteY24" fmla="*/ 1295400 h 1402556"/>
                <a:gd name="connsiteX25" fmla="*/ 69057 w 402432"/>
                <a:gd name="connsiteY25" fmla="*/ 1333500 h 1402556"/>
                <a:gd name="connsiteX26" fmla="*/ 90488 w 402432"/>
                <a:gd name="connsiteY26" fmla="*/ 1359694 h 1402556"/>
                <a:gd name="connsiteX27" fmla="*/ 114300 w 402432"/>
                <a:gd name="connsiteY27" fmla="*/ 1378744 h 1402556"/>
                <a:gd name="connsiteX28" fmla="*/ 140494 w 402432"/>
                <a:gd name="connsiteY28" fmla="*/ 1393031 h 1402556"/>
                <a:gd name="connsiteX29" fmla="*/ 171450 w 402432"/>
                <a:gd name="connsiteY29" fmla="*/ 1402556 h 1402556"/>
                <a:gd name="connsiteX30" fmla="*/ 202407 w 402432"/>
                <a:gd name="connsiteY30" fmla="*/ 1402556 h 1402556"/>
                <a:gd name="connsiteX31" fmla="*/ 223838 w 402432"/>
                <a:gd name="connsiteY31" fmla="*/ 1402556 h 1402556"/>
                <a:gd name="connsiteX32" fmla="*/ 242888 w 402432"/>
                <a:gd name="connsiteY32" fmla="*/ 1393031 h 1402556"/>
                <a:gd name="connsiteX33" fmla="*/ 269082 w 402432"/>
                <a:gd name="connsiteY33" fmla="*/ 1366837 h 1402556"/>
                <a:gd name="connsiteX34" fmla="*/ 288132 w 402432"/>
                <a:gd name="connsiteY34" fmla="*/ 1335881 h 1402556"/>
                <a:gd name="connsiteX35" fmla="*/ 304800 w 402432"/>
                <a:gd name="connsiteY35" fmla="*/ 1295400 h 1402556"/>
                <a:gd name="connsiteX36" fmla="*/ 326232 w 402432"/>
                <a:gd name="connsiteY36" fmla="*/ 1238250 h 1402556"/>
                <a:gd name="connsiteX37" fmla="*/ 340519 w 402432"/>
                <a:gd name="connsiteY37" fmla="*/ 1171575 h 1402556"/>
                <a:gd name="connsiteX38" fmla="*/ 354807 w 402432"/>
                <a:gd name="connsiteY38" fmla="*/ 1095375 h 1402556"/>
                <a:gd name="connsiteX39" fmla="*/ 366713 w 402432"/>
                <a:gd name="connsiteY39" fmla="*/ 1033462 h 1402556"/>
                <a:gd name="connsiteX40" fmla="*/ 385763 w 402432"/>
                <a:gd name="connsiteY40" fmla="*/ 950119 h 1402556"/>
                <a:gd name="connsiteX41" fmla="*/ 395288 w 402432"/>
                <a:gd name="connsiteY41" fmla="*/ 873919 h 1402556"/>
                <a:gd name="connsiteX42" fmla="*/ 402432 w 402432"/>
                <a:gd name="connsiteY42" fmla="*/ 790575 h 1402556"/>
                <a:gd name="connsiteX43" fmla="*/ 402432 w 402432"/>
                <a:gd name="connsiteY43" fmla="*/ 735806 h 1402556"/>
                <a:gd name="connsiteX44" fmla="*/ 402432 w 402432"/>
                <a:gd name="connsiteY44" fmla="*/ 685800 h 1402556"/>
                <a:gd name="connsiteX45" fmla="*/ 400050 w 402432"/>
                <a:gd name="connsiteY45" fmla="*/ 573881 h 1402556"/>
                <a:gd name="connsiteX46" fmla="*/ 395288 w 402432"/>
                <a:gd name="connsiteY46" fmla="*/ 473869 h 1402556"/>
                <a:gd name="connsiteX47" fmla="*/ 390525 w 402432"/>
                <a:gd name="connsiteY47" fmla="*/ 419100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2432" h="1402556">
                  <a:moveTo>
                    <a:pt x="390525" y="419100"/>
                  </a:moveTo>
                  <a:lnTo>
                    <a:pt x="378619" y="311944"/>
                  </a:lnTo>
                  <a:lnTo>
                    <a:pt x="364332" y="207169"/>
                  </a:lnTo>
                  <a:lnTo>
                    <a:pt x="342900" y="76200"/>
                  </a:lnTo>
                  <a:lnTo>
                    <a:pt x="335757" y="40481"/>
                  </a:lnTo>
                  <a:lnTo>
                    <a:pt x="316707" y="16669"/>
                  </a:lnTo>
                  <a:lnTo>
                    <a:pt x="300038" y="2381"/>
                  </a:lnTo>
                  <a:lnTo>
                    <a:pt x="283369" y="0"/>
                  </a:lnTo>
                  <a:lnTo>
                    <a:pt x="271463" y="11906"/>
                  </a:lnTo>
                  <a:lnTo>
                    <a:pt x="269082" y="40481"/>
                  </a:lnTo>
                  <a:lnTo>
                    <a:pt x="264319" y="150019"/>
                  </a:lnTo>
                  <a:lnTo>
                    <a:pt x="250032" y="283369"/>
                  </a:lnTo>
                  <a:lnTo>
                    <a:pt x="235744" y="383381"/>
                  </a:lnTo>
                  <a:lnTo>
                    <a:pt x="216694" y="478631"/>
                  </a:lnTo>
                  <a:lnTo>
                    <a:pt x="195263" y="545306"/>
                  </a:lnTo>
                  <a:lnTo>
                    <a:pt x="159544" y="626269"/>
                  </a:lnTo>
                  <a:lnTo>
                    <a:pt x="119063" y="714375"/>
                  </a:lnTo>
                  <a:lnTo>
                    <a:pt x="61913" y="809625"/>
                  </a:lnTo>
                  <a:lnTo>
                    <a:pt x="9525" y="883444"/>
                  </a:lnTo>
                  <a:lnTo>
                    <a:pt x="2382" y="902494"/>
                  </a:lnTo>
                  <a:lnTo>
                    <a:pt x="0" y="1038225"/>
                  </a:lnTo>
                  <a:lnTo>
                    <a:pt x="4763" y="1145381"/>
                  </a:lnTo>
                  <a:lnTo>
                    <a:pt x="14288" y="1195387"/>
                  </a:lnTo>
                  <a:lnTo>
                    <a:pt x="30957" y="1257300"/>
                  </a:lnTo>
                  <a:lnTo>
                    <a:pt x="47625" y="1295400"/>
                  </a:lnTo>
                  <a:lnTo>
                    <a:pt x="69057" y="1333500"/>
                  </a:lnTo>
                  <a:lnTo>
                    <a:pt x="90488" y="1359694"/>
                  </a:lnTo>
                  <a:lnTo>
                    <a:pt x="114300" y="1378744"/>
                  </a:lnTo>
                  <a:lnTo>
                    <a:pt x="140494" y="1393031"/>
                  </a:lnTo>
                  <a:lnTo>
                    <a:pt x="171450" y="1402556"/>
                  </a:lnTo>
                  <a:lnTo>
                    <a:pt x="202407" y="1402556"/>
                  </a:lnTo>
                  <a:lnTo>
                    <a:pt x="223838" y="1402556"/>
                  </a:lnTo>
                  <a:lnTo>
                    <a:pt x="242888" y="1393031"/>
                  </a:lnTo>
                  <a:lnTo>
                    <a:pt x="269082" y="1366837"/>
                  </a:lnTo>
                  <a:lnTo>
                    <a:pt x="288132" y="1335881"/>
                  </a:lnTo>
                  <a:lnTo>
                    <a:pt x="304800" y="1295400"/>
                  </a:lnTo>
                  <a:lnTo>
                    <a:pt x="326232" y="1238250"/>
                  </a:lnTo>
                  <a:lnTo>
                    <a:pt x="340519" y="1171575"/>
                  </a:lnTo>
                  <a:lnTo>
                    <a:pt x="354807" y="1095375"/>
                  </a:lnTo>
                  <a:lnTo>
                    <a:pt x="366713" y="1033462"/>
                  </a:lnTo>
                  <a:lnTo>
                    <a:pt x="385763" y="950119"/>
                  </a:lnTo>
                  <a:lnTo>
                    <a:pt x="395288" y="873919"/>
                  </a:lnTo>
                  <a:lnTo>
                    <a:pt x="402432" y="790575"/>
                  </a:lnTo>
                  <a:lnTo>
                    <a:pt x="402432" y="735806"/>
                  </a:lnTo>
                  <a:lnTo>
                    <a:pt x="402432" y="685800"/>
                  </a:lnTo>
                  <a:lnTo>
                    <a:pt x="400050" y="573881"/>
                  </a:lnTo>
                  <a:lnTo>
                    <a:pt x="395288" y="473869"/>
                  </a:lnTo>
                  <a:lnTo>
                    <a:pt x="390525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B2F02722-C6B9-442B-A67D-7D2024994DFF}"/>
                </a:ext>
              </a:extLst>
            </p:cNvPr>
            <p:cNvSpPr/>
            <p:nvPr/>
          </p:nvSpPr>
          <p:spPr>
            <a:xfrm>
              <a:off x="6470650" y="3211513"/>
              <a:ext cx="838200" cy="1162050"/>
            </a:xfrm>
            <a:custGeom>
              <a:avLst/>
              <a:gdLst>
                <a:gd name="connsiteX0" fmla="*/ 350044 w 838200"/>
                <a:gd name="connsiteY0" fmla="*/ 235744 h 1162050"/>
                <a:gd name="connsiteX1" fmla="*/ 476250 w 838200"/>
                <a:gd name="connsiteY1" fmla="*/ 333375 h 1162050"/>
                <a:gd name="connsiteX2" fmla="*/ 542925 w 838200"/>
                <a:gd name="connsiteY2" fmla="*/ 390525 h 1162050"/>
                <a:gd name="connsiteX3" fmla="*/ 600075 w 838200"/>
                <a:gd name="connsiteY3" fmla="*/ 442913 h 1162050"/>
                <a:gd name="connsiteX4" fmla="*/ 652463 w 838200"/>
                <a:gd name="connsiteY4" fmla="*/ 495300 h 1162050"/>
                <a:gd name="connsiteX5" fmla="*/ 690563 w 838200"/>
                <a:gd name="connsiteY5" fmla="*/ 533400 h 1162050"/>
                <a:gd name="connsiteX6" fmla="*/ 709613 w 838200"/>
                <a:gd name="connsiteY6" fmla="*/ 559594 h 1162050"/>
                <a:gd name="connsiteX7" fmla="*/ 740569 w 838200"/>
                <a:gd name="connsiteY7" fmla="*/ 609600 h 1162050"/>
                <a:gd name="connsiteX8" fmla="*/ 776288 w 838200"/>
                <a:gd name="connsiteY8" fmla="*/ 685800 h 1162050"/>
                <a:gd name="connsiteX9" fmla="*/ 797719 w 838200"/>
                <a:gd name="connsiteY9" fmla="*/ 745332 h 1162050"/>
                <a:gd name="connsiteX10" fmla="*/ 833438 w 838200"/>
                <a:gd name="connsiteY10" fmla="*/ 878682 h 1162050"/>
                <a:gd name="connsiteX11" fmla="*/ 838200 w 838200"/>
                <a:gd name="connsiteY11" fmla="*/ 926307 h 1162050"/>
                <a:gd name="connsiteX12" fmla="*/ 835819 w 838200"/>
                <a:gd name="connsiteY12" fmla="*/ 988219 h 1162050"/>
                <a:gd name="connsiteX13" fmla="*/ 826294 w 838200"/>
                <a:gd name="connsiteY13" fmla="*/ 1040607 h 1162050"/>
                <a:gd name="connsiteX14" fmla="*/ 812007 w 838200"/>
                <a:gd name="connsiteY14" fmla="*/ 1090613 h 1162050"/>
                <a:gd name="connsiteX15" fmla="*/ 797719 w 838200"/>
                <a:gd name="connsiteY15" fmla="*/ 1116807 h 1162050"/>
                <a:gd name="connsiteX16" fmla="*/ 778669 w 838200"/>
                <a:gd name="connsiteY16" fmla="*/ 1140619 h 1162050"/>
                <a:gd name="connsiteX17" fmla="*/ 757238 w 838200"/>
                <a:gd name="connsiteY17" fmla="*/ 1152525 h 1162050"/>
                <a:gd name="connsiteX18" fmla="*/ 735807 w 838200"/>
                <a:gd name="connsiteY18" fmla="*/ 1157288 h 1162050"/>
                <a:gd name="connsiteX19" fmla="*/ 707232 w 838200"/>
                <a:gd name="connsiteY19" fmla="*/ 1162050 h 1162050"/>
                <a:gd name="connsiteX20" fmla="*/ 688182 w 838200"/>
                <a:gd name="connsiteY20" fmla="*/ 1162050 h 1162050"/>
                <a:gd name="connsiteX21" fmla="*/ 654844 w 838200"/>
                <a:gd name="connsiteY21" fmla="*/ 1157288 h 1162050"/>
                <a:gd name="connsiteX22" fmla="*/ 628650 w 838200"/>
                <a:gd name="connsiteY22" fmla="*/ 1145382 h 1162050"/>
                <a:gd name="connsiteX23" fmla="*/ 609600 w 838200"/>
                <a:gd name="connsiteY23" fmla="*/ 1133475 h 1162050"/>
                <a:gd name="connsiteX24" fmla="*/ 583407 w 838200"/>
                <a:gd name="connsiteY24" fmla="*/ 1107282 h 1162050"/>
                <a:gd name="connsiteX25" fmla="*/ 552450 w 838200"/>
                <a:gd name="connsiteY25" fmla="*/ 1059657 h 1162050"/>
                <a:gd name="connsiteX26" fmla="*/ 523875 w 838200"/>
                <a:gd name="connsiteY26" fmla="*/ 981075 h 1162050"/>
                <a:gd name="connsiteX27" fmla="*/ 478632 w 838200"/>
                <a:gd name="connsiteY27" fmla="*/ 854869 h 1162050"/>
                <a:gd name="connsiteX28" fmla="*/ 411957 w 838200"/>
                <a:gd name="connsiteY28" fmla="*/ 690563 h 1162050"/>
                <a:gd name="connsiteX29" fmla="*/ 369094 w 838200"/>
                <a:gd name="connsiteY29" fmla="*/ 583407 h 1162050"/>
                <a:gd name="connsiteX30" fmla="*/ 323850 w 838200"/>
                <a:gd name="connsiteY30" fmla="*/ 483394 h 1162050"/>
                <a:gd name="connsiteX31" fmla="*/ 295275 w 838200"/>
                <a:gd name="connsiteY31" fmla="*/ 426244 h 1162050"/>
                <a:gd name="connsiteX32" fmla="*/ 261938 w 838200"/>
                <a:gd name="connsiteY32" fmla="*/ 371475 h 1162050"/>
                <a:gd name="connsiteX33" fmla="*/ 204788 w 838200"/>
                <a:gd name="connsiteY33" fmla="*/ 288132 h 1162050"/>
                <a:gd name="connsiteX34" fmla="*/ 142875 w 838200"/>
                <a:gd name="connsiteY34" fmla="*/ 204788 h 1162050"/>
                <a:gd name="connsiteX35" fmla="*/ 73819 w 838200"/>
                <a:gd name="connsiteY35" fmla="*/ 121444 h 1162050"/>
                <a:gd name="connsiteX36" fmla="*/ 23813 w 838200"/>
                <a:gd name="connsiteY36" fmla="*/ 71438 h 1162050"/>
                <a:gd name="connsiteX37" fmla="*/ 7144 w 838200"/>
                <a:gd name="connsiteY37" fmla="*/ 45244 h 1162050"/>
                <a:gd name="connsiteX38" fmla="*/ 0 w 838200"/>
                <a:gd name="connsiteY38" fmla="*/ 21432 h 1162050"/>
                <a:gd name="connsiteX39" fmla="*/ 0 w 838200"/>
                <a:gd name="connsiteY39" fmla="*/ 7144 h 1162050"/>
                <a:gd name="connsiteX40" fmla="*/ 9525 w 838200"/>
                <a:gd name="connsiteY40" fmla="*/ 0 h 1162050"/>
                <a:gd name="connsiteX41" fmla="*/ 26194 w 838200"/>
                <a:gd name="connsiteY41" fmla="*/ 0 h 1162050"/>
                <a:gd name="connsiteX42" fmla="*/ 54769 w 838200"/>
                <a:gd name="connsiteY42" fmla="*/ 11907 h 1162050"/>
                <a:gd name="connsiteX43" fmla="*/ 100013 w 838200"/>
                <a:gd name="connsiteY43" fmla="*/ 42863 h 1162050"/>
                <a:gd name="connsiteX44" fmla="*/ 195263 w 838200"/>
                <a:gd name="connsiteY44" fmla="*/ 116682 h 1162050"/>
                <a:gd name="connsiteX45" fmla="*/ 350044 w 838200"/>
                <a:gd name="connsiteY45" fmla="*/ 23574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8200" h="1162050">
                  <a:moveTo>
                    <a:pt x="350044" y="235744"/>
                  </a:moveTo>
                  <a:lnTo>
                    <a:pt x="476250" y="333375"/>
                  </a:lnTo>
                  <a:lnTo>
                    <a:pt x="542925" y="390525"/>
                  </a:lnTo>
                  <a:lnTo>
                    <a:pt x="600075" y="442913"/>
                  </a:lnTo>
                  <a:lnTo>
                    <a:pt x="652463" y="495300"/>
                  </a:lnTo>
                  <a:lnTo>
                    <a:pt x="690563" y="533400"/>
                  </a:lnTo>
                  <a:lnTo>
                    <a:pt x="709613" y="559594"/>
                  </a:lnTo>
                  <a:lnTo>
                    <a:pt x="740569" y="609600"/>
                  </a:lnTo>
                  <a:lnTo>
                    <a:pt x="776288" y="685800"/>
                  </a:lnTo>
                  <a:lnTo>
                    <a:pt x="797719" y="745332"/>
                  </a:lnTo>
                  <a:lnTo>
                    <a:pt x="833438" y="878682"/>
                  </a:lnTo>
                  <a:lnTo>
                    <a:pt x="838200" y="926307"/>
                  </a:lnTo>
                  <a:cubicBezTo>
                    <a:pt x="837406" y="946944"/>
                    <a:pt x="836613" y="967582"/>
                    <a:pt x="835819" y="988219"/>
                  </a:cubicBezTo>
                  <a:lnTo>
                    <a:pt x="826294" y="1040607"/>
                  </a:lnTo>
                  <a:lnTo>
                    <a:pt x="812007" y="1090613"/>
                  </a:lnTo>
                  <a:lnTo>
                    <a:pt x="797719" y="1116807"/>
                  </a:lnTo>
                  <a:lnTo>
                    <a:pt x="778669" y="1140619"/>
                  </a:lnTo>
                  <a:lnTo>
                    <a:pt x="757238" y="1152525"/>
                  </a:lnTo>
                  <a:lnTo>
                    <a:pt x="735807" y="1157288"/>
                  </a:lnTo>
                  <a:lnTo>
                    <a:pt x="707232" y="1162050"/>
                  </a:lnTo>
                  <a:lnTo>
                    <a:pt x="688182" y="1162050"/>
                  </a:lnTo>
                  <a:lnTo>
                    <a:pt x="654844" y="1157288"/>
                  </a:lnTo>
                  <a:lnTo>
                    <a:pt x="628650" y="1145382"/>
                  </a:lnTo>
                  <a:lnTo>
                    <a:pt x="609600" y="1133475"/>
                  </a:lnTo>
                  <a:lnTo>
                    <a:pt x="583407" y="1107282"/>
                  </a:lnTo>
                  <a:lnTo>
                    <a:pt x="552450" y="1059657"/>
                  </a:lnTo>
                  <a:lnTo>
                    <a:pt x="523875" y="981075"/>
                  </a:lnTo>
                  <a:lnTo>
                    <a:pt x="478632" y="854869"/>
                  </a:lnTo>
                  <a:lnTo>
                    <a:pt x="411957" y="690563"/>
                  </a:lnTo>
                  <a:lnTo>
                    <a:pt x="369094" y="583407"/>
                  </a:lnTo>
                  <a:lnTo>
                    <a:pt x="323850" y="483394"/>
                  </a:lnTo>
                  <a:lnTo>
                    <a:pt x="295275" y="426244"/>
                  </a:lnTo>
                  <a:lnTo>
                    <a:pt x="261938" y="371475"/>
                  </a:lnTo>
                  <a:lnTo>
                    <a:pt x="204788" y="288132"/>
                  </a:lnTo>
                  <a:lnTo>
                    <a:pt x="142875" y="204788"/>
                  </a:lnTo>
                  <a:lnTo>
                    <a:pt x="73819" y="121444"/>
                  </a:lnTo>
                  <a:lnTo>
                    <a:pt x="23813" y="71438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4769" y="11907"/>
                  </a:lnTo>
                  <a:lnTo>
                    <a:pt x="100013" y="42863"/>
                  </a:lnTo>
                  <a:lnTo>
                    <a:pt x="195263" y="116682"/>
                  </a:lnTo>
                  <a:lnTo>
                    <a:pt x="350044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1">
              <a:extLst>
                <a:ext uri="{FF2B5EF4-FFF2-40B4-BE49-F238E27FC236}">
                  <a16:creationId xmlns:a16="http://schemas.microsoft.com/office/drawing/2014/main" id="{985B069B-9273-422A-8072-ADF29D5DB21F}"/>
                </a:ext>
              </a:extLst>
            </p:cNvPr>
            <p:cNvSpPr/>
            <p:nvPr/>
          </p:nvSpPr>
          <p:spPr>
            <a:xfrm rot="16200000">
              <a:off x="2875756" y="2597944"/>
              <a:ext cx="3508375" cy="2624138"/>
            </a:xfrm>
            <a:custGeom>
              <a:avLst/>
              <a:gdLst>
                <a:gd name="connsiteX0" fmla="*/ 1206736 w 3508032"/>
                <a:gd name="connsiteY0" fmla="*/ 1567057 h 2624226"/>
                <a:gd name="connsiteX1" fmla="*/ 1101359 w 3508032"/>
                <a:gd name="connsiteY1" fmla="*/ 1485475 h 2624226"/>
                <a:gd name="connsiteX2" fmla="*/ 1033374 w 3508032"/>
                <a:gd name="connsiteY2" fmla="*/ 1434486 h 2624226"/>
                <a:gd name="connsiteX3" fmla="*/ 951791 w 3508032"/>
                <a:gd name="connsiteY3" fmla="*/ 1369901 h 2624226"/>
                <a:gd name="connsiteX4" fmla="*/ 751235 w 3508032"/>
                <a:gd name="connsiteY4" fmla="*/ 1162546 h 2624226"/>
                <a:gd name="connsiteX5" fmla="*/ 666254 w 3508032"/>
                <a:gd name="connsiteY5" fmla="*/ 1063968 h 2624226"/>
                <a:gd name="connsiteX6" fmla="*/ 588071 w 3508032"/>
                <a:gd name="connsiteY6" fmla="*/ 978986 h 2624226"/>
                <a:gd name="connsiteX7" fmla="*/ 506489 w 3508032"/>
                <a:gd name="connsiteY7" fmla="*/ 880408 h 2624226"/>
                <a:gd name="connsiteX8" fmla="*/ 418108 w 3508032"/>
                <a:gd name="connsiteY8" fmla="*/ 771631 h 2624226"/>
                <a:gd name="connsiteX9" fmla="*/ 350123 w 3508032"/>
                <a:gd name="connsiteY9" fmla="*/ 679852 h 2624226"/>
                <a:gd name="connsiteX10" fmla="*/ 268541 w 3508032"/>
                <a:gd name="connsiteY10" fmla="*/ 564277 h 2624226"/>
                <a:gd name="connsiteX11" fmla="*/ 200556 w 3508032"/>
                <a:gd name="connsiteY11" fmla="*/ 441904 h 2624226"/>
                <a:gd name="connsiteX12" fmla="*/ 129171 w 3508032"/>
                <a:gd name="connsiteY12" fmla="*/ 305933 h 2624226"/>
                <a:gd name="connsiteX13" fmla="*/ 61186 w 3508032"/>
                <a:gd name="connsiteY13" fmla="*/ 176762 h 2624226"/>
                <a:gd name="connsiteX14" fmla="*/ 10197 w 3508032"/>
                <a:gd name="connsiteY14" fmla="*/ 74784 h 2624226"/>
                <a:gd name="connsiteX15" fmla="*/ 0 w 3508032"/>
                <a:gd name="connsiteY15" fmla="*/ 33993 h 2624226"/>
                <a:gd name="connsiteX16" fmla="*/ 3399 w 3508032"/>
                <a:gd name="connsiteY16" fmla="*/ 13597 h 2624226"/>
                <a:gd name="connsiteX17" fmla="*/ 13597 w 3508032"/>
                <a:gd name="connsiteY17" fmla="*/ 0 h 2624226"/>
                <a:gd name="connsiteX18" fmla="*/ 27194 w 3508032"/>
                <a:gd name="connsiteY18" fmla="*/ 3400 h 2624226"/>
                <a:gd name="connsiteX19" fmla="*/ 40791 w 3508032"/>
                <a:gd name="connsiteY19" fmla="*/ 10198 h 2624226"/>
                <a:gd name="connsiteX20" fmla="*/ 57787 w 3508032"/>
                <a:gd name="connsiteY20" fmla="*/ 30594 h 2624226"/>
                <a:gd name="connsiteX21" fmla="*/ 101977 w 3508032"/>
                <a:gd name="connsiteY21" fmla="*/ 98579 h 2624226"/>
                <a:gd name="connsiteX22" fmla="*/ 163164 w 3508032"/>
                <a:gd name="connsiteY22" fmla="*/ 180161 h 2624226"/>
                <a:gd name="connsiteX23" fmla="*/ 244746 w 3508032"/>
                <a:gd name="connsiteY23" fmla="*/ 288937 h 2624226"/>
                <a:gd name="connsiteX24" fmla="*/ 377317 w 3508032"/>
                <a:gd name="connsiteY24" fmla="*/ 455501 h 2624226"/>
                <a:gd name="connsiteX25" fmla="*/ 513287 w 3508032"/>
                <a:gd name="connsiteY25" fmla="*/ 611866 h 2624226"/>
                <a:gd name="connsiteX26" fmla="*/ 703646 w 3508032"/>
                <a:gd name="connsiteY26" fmla="*/ 815822 h 2624226"/>
                <a:gd name="connsiteX27" fmla="*/ 822620 w 3508032"/>
                <a:gd name="connsiteY27" fmla="*/ 931397 h 2624226"/>
                <a:gd name="connsiteX28" fmla="*/ 948392 w 3508032"/>
                <a:gd name="connsiteY28" fmla="*/ 1057169 h 2624226"/>
                <a:gd name="connsiteX29" fmla="*/ 1026575 w 3508032"/>
                <a:gd name="connsiteY29" fmla="*/ 1128553 h 2624226"/>
                <a:gd name="connsiteX30" fmla="*/ 1220333 w 3508032"/>
                <a:gd name="connsiteY30" fmla="*/ 1291718 h 2624226"/>
                <a:gd name="connsiteX31" fmla="*/ 1383497 w 3508032"/>
                <a:gd name="connsiteY31" fmla="*/ 1424289 h 2624226"/>
                <a:gd name="connsiteX32" fmla="*/ 1492273 w 3508032"/>
                <a:gd name="connsiteY32" fmla="*/ 1499072 h 2624226"/>
                <a:gd name="connsiteX33" fmla="*/ 1635042 w 3508032"/>
                <a:gd name="connsiteY33" fmla="*/ 1594252 h 2624226"/>
                <a:gd name="connsiteX34" fmla="*/ 1788009 w 3508032"/>
                <a:gd name="connsiteY34" fmla="*/ 1686031 h 2624226"/>
                <a:gd name="connsiteX35" fmla="*/ 1886587 w 3508032"/>
                <a:gd name="connsiteY35" fmla="*/ 1740420 h 2624226"/>
                <a:gd name="connsiteX36" fmla="*/ 2036154 w 3508032"/>
                <a:gd name="connsiteY36" fmla="*/ 1818602 h 2624226"/>
                <a:gd name="connsiteX37" fmla="*/ 2114337 w 3508032"/>
                <a:gd name="connsiteY37" fmla="*/ 1859394 h 2624226"/>
                <a:gd name="connsiteX38" fmla="*/ 2229912 w 3508032"/>
                <a:gd name="connsiteY38" fmla="*/ 1913782 h 2624226"/>
                <a:gd name="connsiteX39" fmla="*/ 2403274 w 3508032"/>
                <a:gd name="connsiteY39" fmla="*/ 1991965 h 2624226"/>
                <a:gd name="connsiteX40" fmla="*/ 2498453 w 3508032"/>
                <a:gd name="connsiteY40" fmla="*/ 2032756 h 2624226"/>
                <a:gd name="connsiteX41" fmla="*/ 2610629 w 3508032"/>
                <a:gd name="connsiteY41" fmla="*/ 2076946 h 2624226"/>
                <a:gd name="connsiteX42" fmla="*/ 2719405 w 3508032"/>
                <a:gd name="connsiteY42" fmla="*/ 2117737 h 2624226"/>
                <a:gd name="connsiteX43" fmla="*/ 2807786 w 3508032"/>
                <a:gd name="connsiteY43" fmla="*/ 2148330 h 2624226"/>
                <a:gd name="connsiteX44" fmla="*/ 2919961 w 3508032"/>
                <a:gd name="connsiteY44" fmla="*/ 2182323 h 2624226"/>
                <a:gd name="connsiteX45" fmla="*/ 3059330 w 3508032"/>
                <a:gd name="connsiteY45" fmla="*/ 2212916 h 2624226"/>
                <a:gd name="connsiteX46" fmla="*/ 3157909 w 3508032"/>
                <a:gd name="connsiteY46" fmla="*/ 2226513 h 2624226"/>
                <a:gd name="connsiteX47" fmla="*/ 3225894 w 3508032"/>
                <a:gd name="connsiteY47" fmla="*/ 2226513 h 2624226"/>
                <a:gd name="connsiteX48" fmla="*/ 3287081 w 3508032"/>
                <a:gd name="connsiteY48" fmla="*/ 2212916 h 2624226"/>
                <a:gd name="connsiteX49" fmla="*/ 3327872 w 3508032"/>
                <a:gd name="connsiteY49" fmla="*/ 2189121 h 2624226"/>
                <a:gd name="connsiteX50" fmla="*/ 3351667 w 3508032"/>
                <a:gd name="connsiteY50" fmla="*/ 2165327 h 2624226"/>
                <a:gd name="connsiteX51" fmla="*/ 3368663 w 3508032"/>
                <a:gd name="connsiteY51" fmla="*/ 2138133 h 2624226"/>
                <a:gd name="connsiteX52" fmla="*/ 3385659 w 3508032"/>
                <a:gd name="connsiteY52" fmla="*/ 2100741 h 2624226"/>
                <a:gd name="connsiteX53" fmla="*/ 3402655 w 3508032"/>
                <a:gd name="connsiteY53" fmla="*/ 2063349 h 2624226"/>
                <a:gd name="connsiteX54" fmla="*/ 3423051 w 3508032"/>
                <a:gd name="connsiteY54" fmla="*/ 2042953 h 2624226"/>
                <a:gd name="connsiteX55" fmla="*/ 3446846 w 3508032"/>
                <a:gd name="connsiteY55" fmla="*/ 2029356 h 2624226"/>
                <a:gd name="connsiteX56" fmla="*/ 3463842 w 3508032"/>
                <a:gd name="connsiteY56" fmla="*/ 2036155 h 2624226"/>
                <a:gd name="connsiteX57" fmla="*/ 3474040 w 3508032"/>
                <a:gd name="connsiteY57" fmla="*/ 2049752 h 2624226"/>
                <a:gd name="connsiteX58" fmla="*/ 3491036 w 3508032"/>
                <a:gd name="connsiteY58" fmla="*/ 2100741 h 2624226"/>
                <a:gd name="connsiteX59" fmla="*/ 3504633 w 3508032"/>
                <a:gd name="connsiteY59" fmla="*/ 2134733 h 2624226"/>
                <a:gd name="connsiteX60" fmla="*/ 3508032 w 3508032"/>
                <a:gd name="connsiteY60" fmla="*/ 2165327 h 2624226"/>
                <a:gd name="connsiteX61" fmla="*/ 3508032 w 3508032"/>
                <a:gd name="connsiteY61" fmla="*/ 2219715 h 2624226"/>
                <a:gd name="connsiteX62" fmla="*/ 3497835 w 3508032"/>
                <a:gd name="connsiteY62" fmla="*/ 2277502 h 2624226"/>
                <a:gd name="connsiteX63" fmla="*/ 3477439 w 3508032"/>
                <a:gd name="connsiteY63" fmla="*/ 2335289 h 2624226"/>
                <a:gd name="connsiteX64" fmla="*/ 3436648 w 3508032"/>
                <a:gd name="connsiteY64" fmla="*/ 2427069 h 2624226"/>
                <a:gd name="connsiteX65" fmla="*/ 3395857 w 3508032"/>
                <a:gd name="connsiteY65" fmla="*/ 2498454 h 2624226"/>
                <a:gd name="connsiteX66" fmla="*/ 3348267 w 3508032"/>
                <a:gd name="connsiteY66" fmla="*/ 2566439 h 2624226"/>
                <a:gd name="connsiteX67" fmla="*/ 3317674 w 3508032"/>
                <a:gd name="connsiteY67" fmla="*/ 2597032 h 2624226"/>
                <a:gd name="connsiteX68" fmla="*/ 3287081 w 3508032"/>
                <a:gd name="connsiteY68" fmla="*/ 2614029 h 2624226"/>
                <a:gd name="connsiteX69" fmla="*/ 3246290 w 3508032"/>
                <a:gd name="connsiteY69" fmla="*/ 2624226 h 2624226"/>
                <a:gd name="connsiteX70" fmla="*/ 3215696 w 3508032"/>
                <a:gd name="connsiteY70" fmla="*/ 2614029 h 2624226"/>
                <a:gd name="connsiteX71" fmla="*/ 3188502 w 3508032"/>
                <a:gd name="connsiteY71" fmla="*/ 2597032 h 2624226"/>
                <a:gd name="connsiteX72" fmla="*/ 3161308 w 3508032"/>
                <a:gd name="connsiteY72" fmla="*/ 2576637 h 2624226"/>
                <a:gd name="connsiteX73" fmla="*/ 3117118 w 3508032"/>
                <a:gd name="connsiteY73" fmla="*/ 2549443 h 2624226"/>
                <a:gd name="connsiteX74" fmla="*/ 3028737 w 3508032"/>
                <a:gd name="connsiteY74" fmla="*/ 2512051 h 2624226"/>
                <a:gd name="connsiteX75" fmla="*/ 2879170 w 3508032"/>
                <a:gd name="connsiteY75" fmla="*/ 2461062 h 2624226"/>
                <a:gd name="connsiteX76" fmla="*/ 2702409 w 3508032"/>
                <a:gd name="connsiteY76" fmla="*/ 2393077 h 2624226"/>
                <a:gd name="connsiteX77" fmla="*/ 2444065 w 3508032"/>
                <a:gd name="connsiteY77" fmla="*/ 2291099 h 2624226"/>
                <a:gd name="connsiteX78" fmla="*/ 2260505 w 3508032"/>
                <a:gd name="connsiteY78" fmla="*/ 2206118 h 2624226"/>
                <a:gd name="connsiteX79" fmla="*/ 2073546 w 3508032"/>
                <a:gd name="connsiteY79" fmla="*/ 2117737 h 2624226"/>
                <a:gd name="connsiteX80" fmla="*/ 1876389 w 3508032"/>
                <a:gd name="connsiteY80" fmla="*/ 2008961 h 2624226"/>
                <a:gd name="connsiteX81" fmla="*/ 1716624 w 3508032"/>
                <a:gd name="connsiteY81" fmla="*/ 1913782 h 2624226"/>
                <a:gd name="connsiteX82" fmla="*/ 1495673 w 3508032"/>
                <a:gd name="connsiteY82" fmla="*/ 1767614 h 2624226"/>
                <a:gd name="connsiteX83" fmla="*/ 1206736 w 3508032"/>
                <a:gd name="connsiteY83" fmla="*/ 1567057 h 26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08032" h="2624226">
                  <a:moveTo>
                    <a:pt x="1206736" y="1567057"/>
                  </a:moveTo>
                  <a:lnTo>
                    <a:pt x="1101359" y="1485475"/>
                  </a:lnTo>
                  <a:lnTo>
                    <a:pt x="1033374" y="1434486"/>
                  </a:lnTo>
                  <a:lnTo>
                    <a:pt x="951791" y="1369901"/>
                  </a:lnTo>
                  <a:lnTo>
                    <a:pt x="751235" y="1162546"/>
                  </a:lnTo>
                  <a:lnTo>
                    <a:pt x="666254" y="1063968"/>
                  </a:lnTo>
                  <a:lnTo>
                    <a:pt x="588071" y="978986"/>
                  </a:lnTo>
                  <a:lnTo>
                    <a:pt x="506489" y="880408"/>
                  </a:lnTo>
                  <a:lnTo>
                    <a:pt x="418108" y="771631"/>
                  </a:lnTo>
                  <a:lnTo>
                    <a:pt x="350123" y="679852"/>
                  </a:lnTo>
                  <a:lnTo>
                    <a:pt x="268541" y="564277"/>
                  </a:lnTo>
                  <a:lnTo>
                    <a:pt x="200556" y="441904"/>
                  </a:lnTo>
                  <a:lnTo>
                    <a:pt x="129171" y="305933"/>
                  </a:lnTo>
                  <a:lnTo>
                    <a:pt x="61186" y="176762"/>
                  </a:lnTo>
                  <a:lnTo>
                    <a:pt x="10197" y="74784"/>
                  </a:lnTo>
                  <a:lnTo>
                    <a:pt x="0" y="33993"/>
                  </a:lnTo>
                  <a:lnTo>
                    <a:pt x="3399" y="13597"/>
                  </a:lnTo>
                  <a:lnTo>
                    <a:pt x="13597" y="0"/>
                  </a:lnTo>
                  <a:lnTo>
                    <a:pt x="27194" y="3400"/>
                  </a:lnTo>
                  <a:lnTo>
                    <a:pt x="40791" y="10198"/>
                  </a:lnTo>
                  <a:lnTo>
                    <a:pt x="57787" y="30594"/>
                  </a:lnTo>
                  <a:lnTo>
                    <a:pt x="101977" y="98579"/>
                  </a:lnTo>
                  <a:lnTo>
                    <a:pt x="163164" y="180161"/>
                  </a:lnTo>
                  <a:lnTo>
                    <a:pt x="244746" y="288937"/>
                  </a:lnTo>
                  <a:lnTo>
                    <a:pt x="377317" y="455501"/>
                  </a:lnTo>
                  <a:lnTo>
                    <a:pt x="513287" y="611866"/>
                  </a:lnTo>
                  <a:lnTo>
                    <a:pt x="703646" y="815822"/>
                  </a:lnTo>
                  <a:lnTo>
                    <a:pt x="822620" y="931397"/>
                  </a:lnTo>
                  <a:lnTo>
                    <a:pt x="948392" y="1057169"/>
                  </a:lnTo>
                  <a:lnTo>
                    <a:pt x="1026575" y="1128553"/>
                  </a:lnTo>
                  <a:lnTo>
                    <a:pt x="1220333" y="1291718"/>
                  </a:lnTo>
                  <a:lnTo>
                    <a:pt x="1383497" y="1424289"/>
                  </a:lnTo>
                  <a:lnTo>
                    <a:pt x="1492273" y="1499072"/>
                  </a:lnTo>
                  <a:lnTo>
                    <a:pt x="1635042" y="1594252"/>
                  </a:lnTo>
                  <a:lnTo>
                    <a:pt x="1788009" y="1686031"/>
                  </a:lnTo>
                  <a:lnTo>
                    <a:pt x="1886587" y="1740420"/>
                  </a:lnTo>
                  <a:lnTo>
                    <a:pt x="2036154" y="1818602"/>
                  </a:lnTo>
                  <a:lnTo>
                    <a:pt x="2114337" y="1859394"/>
                  </a:lnTo>
                  <a:lnTo>
                    <a:pt x="2229912" y="1913782"/>
                  </a:lnTo>
                  <a:lnTo>
                    <a:pt x="2403274" y="1991965"/>
                  </a:lnTo>
                  <a:lnTo>
                    <a:pt x="2498453" y="2032756"/>
                  </a:lnTo>
                  <a:lnTo>
                    <a:pt x="2610629" y="2076946"/>
                  </a:lnTo>
                  <a:lnTo>
                    <a:pt x="2719405" y="2117737"/>
                  </a:lnTo>
                  <a:lnTo>
                    <a:pt x="2807786" y="2148330"/>
                  </a:lnTo>
                  <a:lnTo>
                    <a:pt x="2919961" y="2182323"/>
                  </a:lnTo>
                  <a:lnTo>
                    <a:pt x="3059330" y="2212916"/>
                  </a:lnTo>
                  <a:lnTo>
                    <a:pt x="3157909" y="2226513"/>
                  </a:lnTo>
                  <a:lnTo>
                    <a:pt x="3225894" y="2226513"/>
                  </a:lnTo>
                  <a:lnTo>
                    <a:pt x="3287081" y="2212916"/>
                  </a:lnTo>
                  <a:lnTo>
                    <a:pt x="3327872" y="2189121"/>
                  </a:lnTo>
                  <a:lnTo>
                    <a:pt x="3351667" y="2165327"/>
                  </a:lnTo>
                  <a:lnTo>
                    <a:pt x="3368663" y="2138133"/>
                  </a:lnTo>
                  <a:lnTo>
                    <a:pt x="3385659" y="2100741"/>
                  </a:lnTo>
                  <a:lnTo>
                    <a:pt x="3402655" y="2063349"/>
                  </a:lnTo>
                  <a:lnTo>
                    <a:pt x="3423051" y="2042953"/>
                  </a:lnTo>
                  <a:lnTo>
                    <a:pt x="3446846" y="2029356"/>
                  </a:lnTo>
                  <a:lnTo>
                    <a:pt x="3463842" y="2036155"/>
                  </a:lnTo>
                  <a:lnTo>
                    <a:pt x="3474040" y="2049752"/>
                  </a:lnTo>
                  <a:lnTo>
                    <a:pt x="3491036" y="2100741"/>
                  </a:lnTo>
                  <a:lnTo>
                    <a:pt x="3504633" y="2134733"/>
                  </a:lnTo>
                  <a:lnTo>
                    <a:pt x="3508032" y="2165327"/>
                  </a:lnTo>
                  <a:lnTo>
                    <a:pt x="3508032" y="2219715"/>
                  </a:lnTo>
                  <a:lnTo>
                    <a:pt x="3497835" y="2277502"/>
                  </a:lnTo>
                  <a:lnTo>
                    <a:pt x="3477439" y="2335289"/>
                  </a:lnTo>
                  <a:lnTo>
                    <a:pt x="3436648" y="2427069"/>
                  </a:lnTo>
                  <a:lnTo>
                    <a:pt x="3395857" y="2498454"/>
                  </a:lnTo>
                  <a:lnTo>
                    <a:pt x="3348267" y="2566439"/>
                  </a:lnTo>
                  <a:lnTo>
                    <a:pt x="3317674" y="2597032"/>
                  </a:lnTo>
                  <a:lnTo>
                    <a:pt x="3287081" y="2614029"/>
                  </a:lnTo>
                  <a:lnTo>
                    <a:pt x="3246290" y="2624226"/>
                  </a:lnTo>
                  <a:lnTo>
                    <a:pt x="3215696" y="2614029"/>
                  </a:lnTo>
                  <a:lnTo>
                    <a:pt x="3188502" y="2597032"/>
                  </a:lnTo>
                  <a:lnTo>
                    <a:pt x="3161308" y="2576637"/>
                  </a:lnTo>
                  <a:lnTo>
                    <a:pt x="3117118" y="2549443"/>
                  </a:lnTo>
                  <a:lnTo>
                    <a:pt x="3028737" y="2512051"/>
                  </a:lnTo>
                  <a:lnTo>
                    <a:pt x="2879170" y="2461062"/>
                  </a:lnTo>
                  <a:lnTo>
                    <a:pt x="2702409" y="2393077"/>
                  </a:lnTo>
                  <a:lnTo>
                    <a:pt x="2444065" y="2291099"/>
                  </a:lnTo>
                  <a:lnTo>
                    <a:pt x="2260505" y="2206118"/>
                  </a:lnTo>
                  <a:lnTo>
                    <a:pt x="2073546" y="2117737"/>
                  </a:lnTo>
                  <a:lnTo>
                    <a:pt x="1876389" y="2008961"/>
                  </a:lnTo>
                  <a:lnTo>
                    <a:pt x="1716624" y="1913782"/>
                  </a:lnTo>
                  <a:lnTo>
                    <a:pt x="1495673" y="1767614"/>
                  </a:lnTo>
                  <a:lnTo>
                    <a:pt x="1206736" y="15670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7961F873-F00B-4E24-864A-0FC034A9F1AA}"/>
                </a:ext>
              </a:extLst>
            </p:cNvPr>
            <p:cNvSpPr/>
            <p:nvPr/>
          </p:nvSpPr>
          <p:spPr>
            <a:xfrm>
              <a:off x="3759200" y="3086100"/>
              <a:ext cx="3133725" cy="2508250"/>
            </a:xfrm>
            <a:custGeom>
              <a:avLst/>
              <a:gdLst>
                <a:gd name="connsiteX0" fmla="*/ 438150 w 3133725"/>
                <a:gd name="connsiteY0" fmla="*/ 838200 h 2508250"/>
                <a:gd name="connsiteX1" fmla="*/ 368300 w 3133725"/>
                <a:gd name="connsiteY1" fmla="*/ 714375 h 2508250"/>
                <a:gd name="connsiteX2" fmla="*/ 301625 w 3133725"/>
                <a:gd name="connsiteY2" fmla="*/ 577850 h 2508250"/>
                <a:gd name="connsiteX3" fmla="*/ 234950 w 3133725"/>
                <a:gd name="connsiteY3" fmla="*/ 428625 h 2508250"/>
                <a:gd name="connsiteX4" fmla="*/ 168275 w 3133725"/>
                <a:gd name="connsiteY4" fmla="*/ 273050 h 2508250"/>
                <a:gd name="connsiteX5" fmla="*/ 114300 w 3133725"/>
                <a:gd name="connsiteY5" fmla="*/ 146050 h 2508250"/>
                <a:gd name="connsiteX6" fmla="*/ 76200 w 3133725"/>
                <a:gd name="connsiteY6" fmla="*/ 53975 h 2508250"/>
                <a:gd name="connsiteX7" fmla="*/ 57150 w 3133725"/>
                <a:gd name="connsiteY7" fmla="*/ 22225 h 2508250"/>
                <a:gd name="connsiteX8" fmla="*/ 38100 w 3133725"/>
                <a:gd name="connsiteY8" fmla="*/ 6350 h 2508250"/>
                <a:gd name="connsiteX9" fmla="*/ 19050 w 3133725"/>
                <a:gd name="connsiteY9" fmla="*/ 0 h 2508250"/>
                <a:gd name="connsiteX10" fmla="*/ 3175 w 3133725"/>
                <a:gd name="connsiteY10" fmla="*/ 9525 h 2508250"/>
                <a:gd name="connsiteX11" fmla="*/ 0 w 3133725"/>
                <a:gd name="connsiteY11" fmla="*/ 25400 h 2508250"/>
                <a:gd name="connsiteX12" fmla="*/ 3175 w 3133725"/>
                <a:gd name="connsiteY12" fmla="*/ 57150 h 2508250"/>
                <a:gd name="connsiteX13" fmla="*/ 28575 w 3133725"/>
                <a:gd name="connsiteY13" fmla="*/ 155575 h 2508250"/>
                <a:gd name="connsiteX14" fmla="*/ 85725 w 3133725"/>
                <a:gd name="connsiteY14" fmla="*/ 349250 h 2508250"/>
                <a:gd name="connsiteX15" fmla="*/ 161925 w 3133725"/>
                <a:gd name="connsiteY15" fmla="*/ 577850 h 2508250"/>
                <a:gd name="connsiteX16" fmla="*/ 225425 w 3133725"/>
                <a:gd name="connsiteY16" fmla="*/ 736600 h 2508250"/>
                <a:gd name="connsiteX17" fmla="*/ 311150 w 3133725"/>
                <a:gd name="connsiteY17" fmla="*/ 923925 h 2508250"/>
                <a:gd name="connsiteX18" fmla="*/ 396875 w 3133725"/>
                <a:gd name="connsiteY18" fmla="*/ 1085850 h 2508250"/>
                <a:gd name="connsiteX19" fmla="*/ 514350 w 3133725"/>
                <a:gd name="connsiteY19" fmla="*/ 1298575 h 2508250"/>
                <a:gd name="connsiteX20" fmla="*/ 625475 w 3133725"/>
                <a:gd name="connsiteY20" fmla="*/ 1492250 h 2508250"/>
                <a:gd name="connsiteX21" fmla="*/ 682625 w 3133725"/>
                <a:gd name="connsiteY21" fmla="*/ 1587500 h 2508250"/>
                <a:gd name="connsiteX22" fmla="*/ 777875 w 3133725"/>
                <a:gd name="connsiteY22" fmla="*/ 1765300 h 2508250"/>
                <a:gd name="connsiteX23" fmla="*/ 863600 w 3133725"/>
                <a:gd name="connsiteY23" fmla="*/ 1857375 h 2508250"/>
                <a:gd name="connsiteX24" fmla="*/ 955675 w 3133725"/>
                <a:gd name="connsiteY24" fmla="*/ 1949450 h 2508250"/>
                <a:gd name="connsiteX25" fmla="*/ 1041400 w 3133725"/>
                <a:gd name="connsiteY25" fmla="*/ 2025650 h 2508250"/>
                <a:gd name="connsiteX26" fmla="*/ 1146175 w 3133725"/>
                <a:gd name="connsiteY26" fmla="*/ 2111375 h 2508250"/>
                <a:gd name="connsiteX27" fmla="*/ 1257300 w 3133725"/>
                <a:gd name="connsiteY27" fmla="*/ 2190750 h 2508250"/>
                <a:gd name="connsiteX28" fmla="*/ 1346200 w 3133725"/>
                <a:gd name="connsiteY28" fmla="*/ 2247900 h 2508250"/>
                <a:gd name="connsiteX29" fmla="*/ 1435100 w 3133725"/>
                <a:gd name="connsiteY29" fmla="*/ 2295525 h 2508250"/>
                <a:gd name="connsiteX30" fmla="*/ 1536700 w 3133725"/>
                <a:gd name="connsiteY30" fmla="*/ 2343150 h 2508250"/>
                <a:gd name="connsiteX31" fmla="*/ 1616075 w 3133725"/>
                <a:gd name="connsiteY31" fmla="*/ 2374900 h 2508250"/>
                <a:gd name="connsiteX32" fmla="*/ 1714500 w 3133725"/>
                <a:gd name="connsiteY32" fmla="*/ 2406650 h 2508250"/>
                <a:gd name="connsiteX33" fmla="*/ 1797050 w 3133725"/>
                <a:gd name="connsiteY33" fmla="*/ 2432050 h 2508250"/>
                <a:gd name="connsiteX34" fmla="*/ 1914525 w 3133725"/>
                <a:gd name="connsiteY34" fmla="*/ 2457450 h 2508250"/>
                <a:gd name="connsiteX35" fmla="*/ 2028825 w 3133725"/>
                <a:gd name="connsiteY35" fmla="*/ 2476500 h 2508250"/>
                <a:gd name="connsiteX36" fmla="*/ 2171700 w 3133725"/>
                <a:gd name="connsiteY36" fmla="*/ 2492375 h 2508250"/>
                <a:gd name="connsiteX37" fmla="*/ 2279650 w 3133725"/>
                <a:gd name="connsiteY37" fmla="*/ 2501900 h 2508250"/>
                <a:gd name="connsiteX38" fmla="*/ 2428875 w 3133725"/>
                <a:gd name="connsiteY38" fmla="*/ 2508250 h 2508250"/>
                <a:gd name="connsiteX39" fmla="*/ 2584450 w 3133725"/>
                <a:gd name="connsiteY39" fmla="*/ 2505075 h 2508250"/>
                <a:gd name="connsiteX40" fmla="*/ 2762250 w 3133725"/>
                <a:gd name="connsiteY40" fmla="*/ 2492375 h 2508250"/>
                <a:gd name="connsiteX41" fmla="*/ 2892425 w 3133725"/>
                <a:gd name="connsiteY41" fmla="*/ 2479675 h 2508250"/>
                <a:gd name="connsiteX42" fmla="*/ 2981325 w 3133725"/>
                <a:gd name="connsiteY42" fmla="*/ 2466975 h 2508250"/>
                <a:gd name="connsiteX43" fmla="*/ 3022600 w 3133725"/>
                <a:gd name="connsiteY43" fmla="*/ 2454275 h 2508250"/>
                <a:gd name="connsiteX44" fmla="*/ 3070225 w 3133725"/>
                <a:gd name="connsiteY44" fmla="*/ 2428875 h 2508250"/>
                <a:gd name="connsiteX45" fmla="*/ 3105150 w 3133725"/>
                <a:gd name="connsiteY45" fmla="*/ 2403475 h 2508250"/>
                <a:gd name="connsiteX46" fmla="*/ 3124200 w 3133725"/>
                <a:gd name="connsiteY46" fmla="*/ 2381250 h 2508250"/>
                <a:gd name="connsiteX47" fmla="*/ 3133725 w 3133725"/>
                <a:gd name="connsiteY47" fmla="*/ 2359025 h 2508250"/>
                <a:gd name="connsiteX48" fmla="*/ 3133725 w 3133725"/>
                <a:gd name="connsiteY48" fmla="*/ 2333625 h 2508250"/>
                <a:gd name="connsiteX49" fmla="*/ 3124200 w 3133725"/>
                <a:gd name="connsiteY49" fmla="*/ 2301875 h 2508250"/>
                <a:gd name="connsiteX50" fmla="*/ 3108325 w 3133725"/>
                <a:gd name="connsiteY50" fmla="*/ 2270125 h 2508250"/>
                <a:gd name="connsiteX51" fmla="*/ 3076575 w 3133725"/>
                <a:gd name="connsiteY51" fmla="*/ 2225675 h 2508250"/>
                <a:gd name="connsiteX52" fmla="*/ 3035300 w 3133725"/>
                <a:gd name="connsiteY52" fmla="*/ 2184400 h 2508250"/>
                <a:gd name="connsiteX53" fmla="*/ 2486025 w 3133725"/>
                <a:gd name="connsiteY53" fmla="*/ 2209800 h 2508250"/>
                <a:gd name="connsiteX54" fmla="*/ 2419350 w 3133725"/>
                <a:gd name="connsiteY54" fmla="*/ 2216150 h 2508250"/>
                <a:gd name="connsiteX55" fmla="*/ 2352675 w 3133725"/>
                <a:gd name="connsiteY55" fmla="*/ 2212975 h 2508250"/>
                <a:gd name="connsiteX56" fmla="*/ 2263775 w 3133725"/>
                <a:gd name="connsiteY56" fmla="*/ 2206625 h 2508250"/>
                <a:gd name="connsiteX57" fmla="*/ 2120900 w 3133725"/>
                <a:gd name="connsiteY57" fmla="*/ 2187575 h 2508250"/>
                <a:gd name="connsiteX58" fmla="*/ 1949450 w 3133725"/>
                <a:gd name="connsiteY58" fmla="*/ 2159000 h 2508250"/>
                <a:gd name="connsiteX59" fmla="*/ 1797050 w 3133725"/>
                <a:gd name="connsiteY59" fmla="*/ 2124075 h 2508250"/>
                <a:gd name="connsiteX60" fmla="*/ 1638300 w 3133725"/>
                <a:gd name="connsiteY60" fmla="*/ 2079625 h 2508250"/>
                <a:gd name="connsiteX61" fmla="*/ 1508125 w 3133725"/>
                <a:gd name="connsiteY61" fmla="*/ 2032000 h 2508250"/>
                <a:gd name="connsiteX62" fmla="*/ 1371600 w 3133725"/>
                <a:gd name="connsiteY62" fmla="*/ 1965325 h 2508250"/>
                <a:gd name="connsiteX63" fmla="*/ 1263650 w 3133725"/>
                <a:gd name="connsiteY63" fmla="*/ 1901825 h 2508250"/>
                <a:gd name="connsiteX64" fmla="*/ 1174750 w 3133725"/>
                <a:gd name="connsiteY64" fmla="*/ 1838325 h 2508250"/>
                <a:gd name="connsiteX65" fmla="*/ 1082675 w 3133725"/>
                <a:gd name="connsiteY65" fmla="*/ 1762125 h 2508250"/>
                <a:gd name="connsiteX66" fmla="*/ 974725 w 3133725"/>
                <a:gd name="connsiteY66" fmla="*/ 1654175 h 2508250"/>
                <a:gd name="connsiteX67" fmla="*/ 923925 w 3133725"/>
                <a:gd name="connsiteY67" fmla="*/ 1587500 h 2508250"/>
                <a:gd name="connsiteX68" fmla="*/ 784225 w 3133725"/>
                <a:gd name="connsiteY68" fmla="*/ 1384300 h 2508250"/>
                <a:gd name="connsiteX69" fmla="*/ 631825 w 3133725"/>
                <a:gd name="connsiteY69" fmla="*/ 1158875 h 2508250"/>
                <a:gd name="connsiteX70" fmla="*/ 495300 w 3133725"/>
                <a:gd name="connsiteY70" fmla="*/ 936625 h 2508250"/>
                <a:gd name="connsiteX71" fmla="*/ 438150 w 3133725"/>
                <a:gd name="connsiteY71" fmla="*/ 83820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33725" h="2508250">
                  <a:moveTo>
                    <a:pt x="438150" y="838200"/>
                  </a:moveTo>
                  <a:lnTo>
                    <a:pt x="368300" y="714375"/>
                  </a:lnTo>
                  <a:lnTo>
                    <a:pt x="301625" y="577850"/>
                  </a:lnTo>
                  <a:lnTo>
                    <a:pt x="234950" y="428625"/>
                  </a:lnTo>
                  <a:lnTo>
                    <a:pt x="168275" y="273050"/>
                  </a:lnTo>
                  <a:lnTo>
                    <a:pt x="114300" y="146050"/>
                  </a:lnTo>
                  <a:lnTo>
                    <a:pt x="76200" y="53975"/>
                  </a:lnTo>
                  <a:lnTo>
                    <a:pt x="57150" y="22225"/>
                  </a:lnTo>
                  <a:lnTo>
                    <a:pt x="38100" y="6350"/>
                  </a:lnTo>
                  <a:lnTo>
                    <a:pt x="19050" y="0"/>
                  </a:lnTo>
                  <a:lnTo>
                    <a:pt x="3175" y="9525"/>
                  </a:lnTo>
                  <a:lnTo>
                    <a:pt x="0" y="25400"/>
                  </a:lnTo>
                  <a:lnTo>
                    <a:pt x="3175" y="57150"/>
                  </a:lnTo>
                  <a:lnTo>
                    <a:pt x="28575" y="155575"/>
                  </a:lnTo>
                  <a:lnTo>
                    <a:pt x="85725" y="349250"/>
                  </a:lnTo>
                  <a:lnTo>
                    <a:pt x="161925" y="577850"/>
                  </a:lnTo>
                  <a:lnTo>
                    <a:pt x="225425" y="736600"/>
                  </a:lnTo>
                  <a:lnTo>
                    <a:pt x="311150" y="923925"/>
                  </a:lnTo>
                  <a:lnTo>
                    <a:pt x="396875" y="1085850"/>
                  </a:lnTo>
                  <a:lnTo>
                    <a:pt x="514350" y="1298575"/>
                  </a:lnTo>
                  <a:lnTo>
                    <a:pt x="625475" y="1492250"/>
                  </a:lnTo>
                  <a:lnTo>
                    <a:pt x="682625" y="1587500"/>
                  </a:lnTo>
                  <a:lnTo>
                    <a:pt x="777875" y="1765300"/>
                  </a:lnTo>
                  <a:lnTo>
                    <a:pt x="863600" y="1857375"/>
                  </a:lnTo>
                  <a:lnTo>
                    <a:pt x="955675" y="1949450"/>
                  </a:lnTo>
                  <a:lnTo>
                    <a:pt x="1041400" y="2025650"/>
                  </a:lnTo>
                  <a:lnTo>
                    <a:pt x="1146175" y="2111375"/>
                  </a:lnTo>
                  <a:lnTo>
                    <a:pt x="1257300" y="2190750"/>
                  </a:lnTo>
                  <a:lnTo>
                    <a:pt x="1346200" y="2247900"/>
                  </a:lnTo>
                  <a:lnTo>
                    <a:pt x="1435100" y="2295525"/>
                  </a:lnTo>
                  <a:lnTo>
                    <a:pt x="1536700" y="2343150"/>
                  </a:lnTo>
                  <a:lnTo>
                    <a:pt x="1616075" y="2374900"/>
                  </a:lnTo>
                  <a:lnTo>
                    <a:pt x="1714500" y="2406650"/>
                  </a:lnTo>
                  <a:lnTo>
                    <a:pt x="1797050" y="2432050"/>
                  </a:lnTo>
                  <a:lnTo>
                    <a:pt x="1914525" y="2457450"/>
                  </a:lnTo>
                  <a:lnTo>
                    <a:pt x="2028825" y="2476500"/>
                  </a:lnTo>
                  <a:lnTo>
                    <a:pt x="2171700" y="2492375"/>
                  </a:lnTo>
                  <a:lnTo>
                    <a:pt x="2279650" y="2501900"/>
                  </a:lnTo>
                  <a:lnTo>
                    <a:pt x="2428875" y="2508250"/>
                  </a:lnTo>
                  <a:lnTo>
                    <a:pt x="2584450" y="2505075"/>
                  </a:lnTo>
                  <a:lnTo>
                    <a:pt x="2762250" y="2492375"/>
                  </a:lnTo>
                  <a:lnTo>
                    <a:pt x="2892425" y="2479675"/>
                  </a:lnTo>
                  <a:lnTo>
                    <a:pt x="2981325" y="2466975"/>
                  </a:lnTo>
                  <a:lnTo>
                    <a:pt x="3022600" y="2454275"/>
                  </a:lnTo>
                  <a:lnTo>
                    <a:pt x="3070225" y="2428875"/>
                  </a:lnTo>
                  <a:lnTo>
                    <a:pt x="3105150" y="2403475"/>
                  </a:lnTo>
                  <a:lnTo>
                    <a:pt x="3124200" y="2381250"/>
                  </a:lnTo>
                  <a:lnTo>
                    <a:pt x="3133725" y="2359025"/>
                  </a:lnTo>
                  <a:lnTo>
                    <a:pt x="3133725" y="2333625"/>
                  </a:lnTo>
                  <a:lnTo>
                    <a:pt x="3124200" y="2301875"/>
                  </a:lnTo>
                  <a:lnTo>
                    <a:pt x="3108325" y="2270125"/>
                  </a:lnTo>
                  <a:lnTo>
                    <a:pt x="3076575" y="2225675"/>
                  </a:lnTo>
                  <a:lnTo>
                    <a:pt x="3035300" y="2184400"/>
                  </a:lnTo>
                  <a:lnTo>
                    <a:pt x="2486025" y="2209800"/>
                  </a:lnTo>
                  <a:lnTo>
                    <a:pt x="2419350" y="2216150"/>
                  </a:lnTo>
                  <a:lnTo>
                    <a:pt x="2352675" y="2212975"/>
                  </a:lnTo>
                  <a:lnTo>
                    <a:pt x="2263775" y="2206625"/>
                  </a:lnTo>
                  <a:lnTo>
                    <a:pt x="2120900" y="2187575"/>
                  </a:lnTo>
                  <a:lnTo>
                    <a:pt x="1949450" y="2159000"/>
                  </a:lnTo>
                  <a:lnTo>
                    <a:pt x="1797050" y="2124075"/>
                  </a:lnTo>
                  <a:lnTo>
                    <a:pt x="1638300" y="2079625"/>
                  </a:lnTo>
                  <a:lnTo>
                    <a:pt x="1508125" y="2032000"/>
                  </a:lnTo>
                  <a:lnTo>
                    <a:pt x="1371600" y="1965325"/>
                  </a:lnTo>
                  <a:lnTo>
                    <a:pt x="1263650" y="1901825"/>
                  </a:lnTo>
                  <a:lnTo>
                    <a:pt x="1174750" y="1838325"/>
                  </a:lnTo>
                  <a:lnTo>
                    <a:pt x="1082675" y="1762125"/>
                  </a:lnTo>
                  <a:lnTo>
                    <a:pt x="974725" y="1654175"/>
                  </a:lnTo>
                  <a:lnTo>
                    <a:pt x="923925" y="1587500"/>
                  </a:lnTo>
                  <a:lnTo>
                    <a:pt x="784225" y="1384300"/>
                  </a:lnTo>
                  <a:lnTo>
                    <a:pt x="631825" y="1158875"/>
                  </a:lnTo>
                  <a:lnTo>
                    <a:pt x="495300" y="936625"/>
                  </a:lnTo>
                  <a:lnTo>
                    <a:pt x="438150" y="838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EDD7C9E8-C1A3-47AF-A5A0-F99772BCC964}"/>
                </a:ext>
              </a:extLst>
            </p:cNvPr>
            <p:cNvSpPr/>
            <p:nvPr/>
          </p:nvSpPr>
          <p:spPr>
            <a:xfrm>
              <a:off x="6184900" y="4595813"/>
              <a:ext cx="639763" cy="708025"/>
            </a:xfrm>
            <a:custGeom>
              <a:avLst/>
              <a:gdLst>
                <a:gd name="connsiteX0" fmla="*/ 180975 w 640557"/>
                <a:gd name="connsiteY0" fmla="*/ 197643 h 707231"/>
                <a:gd name="connsiteX1" fmla="*/ 257175 w 640557"/>
                <a:gd name="connsiteY1" fmla="*/ 302418 h 707231"/>
                <a:gd name="connsiteX2" fmla="*/ 314325 w 640557"/>
                <a:gd name="connsiteY2" fmla="*/ 378618 h 707231"/>
                <a:gd name="connsiteX3" fmla="*/ 397669 w 640557"/>
                <a:gd name="connsiteY3" fmla="*/ 476250 h 707231"/>
                <a:gd name="connsiteX4" fmla="*/ 478632 w 640557"/>
                <a:gd name="connsiteY4" fmla="*/ 561975 h 707231"/>
                <a:gd name="connsiteX5" fmla="*/ 554832 w 640557"/>
                <a:gd name="connsiteY5" fmla="*/ 631031 h 707231"/>
                <a:gd name="connsiteX6" fmla="*/ 607219 w 640557"/>
                <a:gd name="connsiteY6" fmla="*/ 673893 h 707231"/>
                <a:gd name="connsiteX7" fmla="*/ 640557 w 640557"/>
                <a:gd name="connsiteY7" fmla="*/ 704850 h 707231"/>
                <a:gd name="connsiteX8" fmla="*/ 2382 w 640557"/>
                <a:gd name="connsiteY8" fmla="*/ 707231 h 707231"/>
                <a:gd name="connsiteX9" fmla="*/ 69057 w 640557"/>
                <a:gd name="connsiteY9" fmla="*/ 697706 h 707231"/>
                <a:gd name="connsiteX10" fmla="*/ 109538 w 640557"/>
                <a:gd name="connsiteY10" fmla="*/ 681037 h 707231"/>
                <a:gd name="connsiteX11" fmla="*/ 128588 w 640557"/>
                <a:gd name="connsiteY11" fmla="*/ 664368 h 707231"/>
                <a:gd name="connsiteX12" fmla="*/ 140494 w 640557"/>
                <a:gd name="connsiteY12" fmla="*/ 645318 h 707231"/>
                <a:gd name="connsiteX13" fmla="*/ 142875 w 640557"/>
                <a:gd name="connsiteY13" fmla="*/ 616743 h 707231"/>
                <a:gd name="connsiteX14" fmla="*/ 135732 w 640557"/>
                <a:gd name="connsiteY14" fmla="*/ 557212 h 707231"/>
                <a:gd name="connsiteX15" fmla="*/ 109538 w 640557"/>
                <a:gd name="connsiteY15" fmla="*/ 414337 h 707231"/>
                <a:gd name="connsiteX16" fmla="*/ 78582 w 640557"/>
                <a:gd name="connsiteY16" fmla="*/ 285750 h 707231"/>
                <a:gd name="connsiteX17" fmla="*/ 30957 w 640557"/>
                <a:gd name="connsiteY17" fmla="*/ 133350 h 707231"/>
                <a:gd name="connsiteX18" fmla="*/ 4763 w 640557"/>
                <a:gd name="connsiteY18" fmla="*/ 47625 h 707231"/>
                <a:gd name="connsiteX19" fmla="*/ 0 w 640557"/>
                <a:gd name="connsiteY19" fmla="*/ 30956 h 707231"/>
                <a:gd name="connsiteX20" fmla="*/ 2382 w 640557"/>
                <a:gd name="connsiteY20" fmla="*/ 11906 h 707231"/>
                <a:gd name="connsiteX21" fmla="*/ 11907 w 640557"/>
                <a:gd name="connsiteY21" fmla="*/ 2381 h 707231"/>
                <a:gd name="connsiteX22" fmla="*/ 28575 w 640557"/>
                <a:gd name="connsiteY22" fmla="*/ 0 h 707231"/>
                <a:gd name="connsiteX23" fmla="*/ 40482 w 640557"/>
                <a:gd name="connsiteY23" fmla="*/ 4762 h 707231"/>
                <a:gd name="connsiteX24" fmla="*/ 54769 w 640557"/>
                <a:gd name="connsiteY24" fmla="*/ 16668 h 707231"/>
                <a:gd name="connsiteX25" fmla="*/ 85725 w 640557"/>
                <a:gd name="connsiteY25" fmla="*/ 59531 h 707231"/>
                <a:gd name="connsiteX26" fmla="*/ 180975 w 640557"/>
                <a:gd name="connsiteY26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0557" h="707231">
                  <a:moveTo>
                    <a:pt x="180975" y="197643"/>
                  </a:moveTo>
                  <a:lnTo>
                    <a:pt x="257175" y="302418"/>
                  </a:lnTo>
                  <a:lnTo>
                    <a:pt x="314325" y="378618"/>
                  </a:lnTo>
                  <a:lnTo>
                    <a:pt x="397669" y="476250"/>
                  </a:lnTo>
                  <a:lnTo>
                    <a:pt x="478632" y="561975"/>
                  </a:lnTo>
                  <a:lnTo>
                    <a:pt x="554832" y="631031"/>
                  </a:lnTo>
                  <a:lnTo>
                    <a:pt x="607219" y="673893"/>
                  </a:lnTo>
                  <a:lnTo>
                    <a:pt x="640557" y="704850"/>
                  </a:lnTo>
                  <a:lnTo>
                    <a:pt x="2382" y="707231"/>
                  </a:lnTo>
                  <a:lnTo>
                    <a:pt x="69057" y="697706"/>
                  </a:lnTo>
                  <a:lnTo>
                    <a:pt x="109538" y="681037"/>
                  </a:lnTo>
                  <a:lnTo>
                    <a:pt x="128588" y="664368"/>
                  </a:lnTo>
                  <a:lnTo>
                    <a:pt x="140494" y="645318"/>
                  </a:lnTo>
                  <a:lnTo>
                    <a:pt x="142875" y="616743"/>
                  </a:lnTo>
                  <a:lnTo>
                    <a:pt x="135732" y="557212"/>
                  </a:lnTo>
                  <a:lnTo>
                    <a:pt x="109538" y="414337"/>
                  </a:lnTo>
                  <a:lnTo>
                    <a:pt x="78582" y="285750"/>
                  </a:lnTo>
                  <a:lnTo>
                    <a:pt x="30957" y="1333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11907" y="2381"/>
                  </a:lnTo>
                  <a:lnTo>
                    <a:pt x="28575" y="0"/>
                  </a:lnTo>
                  <a:lnTo>
                    <a:pt x="40482" y="4762"/>
                  </a:lnTo>
                  <a:lnTo>
                    <a:pt x="54769" y="16668"/>
                  </a:lnTo>
                  <a:lnTo>
                    <a:pt x="85725" y="59531"/>
                  </a:lnTo>
                  <a:lnTo>
                    <a:pt x="180975" y="1976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9C0E8F26-7F42-46EA-B8F5-4BD3B523BE95}"/>
              </a:ext>
            </a:extLst>
          </p:cNvPr>
          <p:cNvGrpSpPr/>
          <p:nvPr/>
        </p:nvGrpSpPr>
        <p:grpSpPr>
          <a:xfrm>
            <a:off x="2755900" y="1970088"/>
            <a:ext cx="4400550" cy="3541712"/>
            <a:chOff x="2755900" y="1970088"/>
            <a:chExt cx="4400550" cy="3541712"/>
          </a:xfrm>
        </p:grpSpPr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A4CF944C-876B-49DA-8DF8-E14359A1E2FC}"/>
                </a:ext>
              </a:extLst>
            </p:cNvPr>
            <p:cNvSpPr/>
            <p:nvPr/>
          </p:nvSpPr>
          <p:spPr>
            <a:xfrm>
              <a:off x="4119563" y="1970088"/>
              <a:ext cx="595312" cy="944562"/>
            </a:xfrm>
            <a:custGeom>
              <a:avLst/>
              <a:gdLst>
                <a:gd name="connsiteX0" fmla="*/ 28575 w 595312"/>
                <a:gd name="connsiteY0" fmla="*/ 226219 h 945356"/>
                <a:gd name="connsiteX1" fmla="*/ 11906 w 595312"/>
                <a:gd name="connsiteY1" fmla="*/ 128587 h 945356"/>
                <a:gd name="connsiteX2" fmla="*/ 2381 w 595312"/>
                <a:gd name="connsiteY2" fmla="*/ 73819 h 945356"/>
                <a:gd name="connsiteX3" fmla="*/ 0 w 595312"/>
                <a:gd name="connsiteY3" fmla="*/ 42862 h 945356"/>
                <a:gd name="connsiteX4" fmla="*/ 4762 w 595312"/>
                <a:gd name="connsiteY4" fmla="*/ 14287 h 945356"/>
                <a:gd name="connsiteX5" fmla="*/ 11906 w 595312"/>
                <a:gd name="connsiteY5" fmla="*/ 2381 h 945356"/>
                <a:gd name="connsiteX6" fmla="*/ 23812 w 595312"/>
                <a:gd name="connsiteY6" fmla="*/ 0 h 945356"/>
                <a:gd name="connsiteX7" fmla="*/ 42862 w 595312"/>
                <a:gd name="connsiteY7" fmla="*/ 7144 h 945356"/>
                <a:gd name="connsiteX8" fmla="*/ 64293 w 595312"/>
                <a:gd name="connsiteY8" fmla="*/ 26194 h 945356"/>
                <a:gd name="connsiteX9" fmla="*/ 90487 w 595312"/>
                <a:gd name="connsiteY9" fmla="*/ 66675 h 945356"/>
                <a:gd name="connsiteX10" fmla="*/ 130968 w 595312"/>
                <a:gd name="connsiteY10" fmla="*/ 130969 h 945356"/>
                <a:gd name="connsiteX11" fmla="*/ 192881 w 595312"/>
                <a:gd name="connsiteY11" fmla="*/ 223837 h 945356"/>
                <a:gd name="connsiteX12" fmla="*/ 240506 w 595312"/>
                <a:gd name="connsiteY12" fmla="*/ 288131 h 945356"/>
                <a:gd name="connsiteX13" fmla="*/ 259556 w 595312"/>
                <a:gd name="connsiteY13" fmla="*/ 311944 h 945356"/>
                <a:gd name="connsiteX14" fmla="*/ 273843 w 595312"/>
                <a:gd name="connsiteY14" fmla="*/ 326231 h 945356"/>
                <a:gd name="connsiteX15" fmla="*/ 295275 w 595312"/>
                <a:gd name="connsiteY15" fmla="*/ 345281 h 945356"/>
                <a:gd name="connsiteX16" fmla="*/ 309562 w 595312"/>
                <a:gd name="connsiteY16" fmla="*/ 354806 h 945356"/>
                <a:gd name="connsiteX17" fmla="*/ 350043 w 595312"/>
                <a:gd name="connsiteY17" fmla="*/ 364331 h 945356"/>
                <a:gd name="connsiteX18" fmla="*/ 371475 w 595312"/>
                <a:gd name="connsiteY18" fmla="*/ 366712 h 945356"/>
                <a:gd name="connsiteX19" fmla="*/ 440531 w 595312"/>
                <a:gd name="connsiteY19" fmla="*/ 338137 h 945356"/>
                <a:gd name="connsiteX20" fmla="*/ 559593 w 595312"/>
                <a:gd name="connsiteY20" fmla="*/ 290512 h 945356"/>
                <a:gd name="connsiteX21" fmla="*/ 581025 w 595312"/>
                <a:gd name="connsiteY21" fmla="*/ 285750 h 945356"/>
                <a:gd name="connsiteX22" fmla="*/ 592931 w 595312"/>
                <a:gd name="connsiteY22" fmla="*/ 288131 h 945356"/>
                <a:gd name="connsiteX23" fmla="*/ 595312 w 595312"/>
                <a:gd name="connsiteY23" fmla="*/ 307181 h 945356"/>
                <a:gd name="connsiteX24" fmla="*/ 571500 w 595312"/>
                <a:gd name="connsiteY24" fmla="*/ 364331 h 945356"/>
                <a:gd name="connsiteX25" fmla="*/ 514350 w 595312"/>
                <a:gd name="connsiteY25" fmla="*/ 476250 h 945356"/>
                <a:gd name="connsiteX26" fmla="*/ 500062 w 595312"/>
                <a:gd name="connsiteY26" fmla="*/ 592931 h 945356"/>
                <a:gd name="connsiteX27" fmla="*/ 490537 w 595312"/>
                <a:gd name="connsiteY27" fmla="*/ 716756 h 945356"/>
                <a:gd name="connsiteX28" fmla="*/ 485775 w 595312"/>
                <a:gd name="connsiteY28" fmla="*/ 771525 h 945356"/>
                <a:gd name="connsiteX29" fmla="*/ 471487 w 595312"/>
                <a:gd name="connsiteY29" fmla="*/ 845344 h 945356"/>
                <a:gd name="connsiteX30" fmla="*/ 459581 w 595312"/>
                <a:gd name="connsiteY30" fmla="*/ 888206 h 945356"/>
                <a:gd name="connsiteX31" fmla="*/ 440531 w 595312"/>
                <a:gd name="connsiteY31" fmla="*/ 923925 h 945356"/>
                <a:gd name="connsiteX32" fmla="*/ 423862 w 595312"/>
                <a:gd name="connsiteY32" fmla="*/ 940594 h 945356"/>
                <a:gd name="connsiteX33" fmla="*/ 407193 w 595312"/>
                <a:gd name="connsiteY33" fmla="*/ 945356 h 945356"/>
                <a:gd name="connsiteX34" fmla="*/ 381000 w 595312"/>
                <a:gd name="connsiteY34" fmla="*/ 942975 h 945356"/>
                <a:gd name="connsiteX35" fmla="*/ 342900 w 595312"/>
                <a:gd name="connsiteY35" fmla="*/ 935831 h 945356"/>
                <a:gd name="connsiteX36" fmla="*/ 307181 w 595312"/>
                <a:gd name="connsiteY36" fmla="*/ 916781 h 945356"/>
                <a:gd name="connsiteX37" fmla="*/ 276225 w 595312"/>
                <a:gd name="connsiteY37" fmla="*/ 888206 h 945356"/>
                <a:gd name="connsiteX38" fmla="*/ 247650 w 595312"/>
                <a:gd name="connsiteY38" fmla="*/ 857250 h 945356"/>
                <a:gd name="connsiteX39" fmla="*/ 211931 w 595312"/>
                <a:gd name="connsiteY39" fmla="*/ 812006 h 945356"/>
                <a:gd name="connsiteX40" fmla="*/ 180975 w 595312"/>
                <a:gd name="connsiteY40" fmla="*/ 764381 h 945356"/>
                <a:gd name="connsiteX41" fmla="*/ 142875 w 595312"/>
                <a:gd name="connsiteY41" fmla="*/ 692944 h 945356"/>
                <a:gd name="connsiteX42" fmla="*/ 119062 w 595312"/>
                <a:gd name="connsiteY42" fmla="*/ 635794 h 945356"/>
                <a:gd name="connsiteX43" fmla="*/ 92868 w 595312"/>
                <a:gd name="connsiteY43" fmla="*/ 559594 h 945356"/>
                <a:gd name="connsiteX44" fmla="*/ 61912 w 595312"/>
                <a:gd name="connsiteY44" fmla="*/ 421481 h 945356"/>
                <a:gd name="connsiteX45" fmla="*/ 28575 w 595312"/>
                <a:gd name="connsiteY45" fmla="*/ 22621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2" h="945356">
                  <a:moveTo>
                    <a:pt x="28575" y="226219"/>
                  </a:moveTo>
                  <a:lnTo>
                    <a:pt x="11906" y="128587"/>
                  </a:lnTo>
                  <a:lnTo>
                    <a:pt x="2381" y="73819"/>
                  </a:lnTo>
                  <a:lnTo>
                    <a:pt x="0" y="42862"/>
                  </a:lnTo>
                  <a:lnTo>
                    <a:pt x="4762" y="14287"/>
                  </a:lnTo>
                  <a:lnTo>
                    <a:pt x="11906" y="2381"/>
                  </a:lnTo>
                  <a:lnTo>
                    <a:pt x="23812" y="0"/>
                  </a:lnTo>
                  <a:lnTo>
                    <a:pt x="42862" y="7144"/>
                  </a:lnTo>
                  <a:lnTo>
                    <a:pt x="64293" y="26194"/>
                  </a:lnTo>
                  <a:lnTo>
                    <a:pt x="90487" y="66675"/>
                  </a:lnTo>
                  <a:lnTo>
                    <a:pt x="130968" y="130969"/>
                  </a:lnTo>
                  <a:lnTo>
                    <a:pt x="192881" y="223837"/>
                  </a:lnTo>
                  <a:lnTo>
                    <a:pt x="240506" y="288131"/>
                  </a:lnTo>
                  <a:lnTo>
                    <a:pt x="259556" y="311944"/>
                  </a:lnTo>
                  <a:lnTo>
                    <a:pt x="273843" y="326231"/>
                  </a:lnTo>
                  <a:lnTo>
                    <a:pt x="295275" y="345281"/>
                  </a:lnTo>
                  <a:lnTo>
                    <a:pt x="309562" y="354806"/>
                  </a:lnTo>
                  <a:lnTo>
                    <a:pt x="350043" y="364331"/>
                  </a:lnTo>
                  <a:lnTo>
                    <a:pt x="371475" y="366712"/>
                  </a:lnTo>
                  <a:lnTo>
                    <a:pt x="440531" y="338137"/>
                  </a:lnTo>
                  <a:lnTo>
                    <a:pt x="559593" y="290512"/>
                  </a:lnTo>
                  <a:lnTo>
                    <a:pt x="581025" y="285750"/>
                  </a:lnTo>
                  <a:lnTo>
                    <a:pt x="592931" y="288131"/>
                  </a:lnTo>
                  <a:lnTo>
                    <a:pt x="595312" y="307181"/>
                  </a:lnTo>
                  <a:lnTo>
                    <a:pt x="571500" y="364331"/>
                  </a:lnTo>
                  <a:lnTo>
                    <a:pt x="514350" y="476250"/>
                  </a:lnTo>
                  <a:lnTo>
                    <a:pt x="500062" y="592931"/>
                  </a:lnTo>
                  <a:lnTo>
                    <a:pt x="490537" y="716756"/>
                  </a:lnTo>
                  <a:lnTo>
                    <a:pt x="485775" y="771525"/>
                  </a:lnTo>
                  <a:lnTo>
                    <a:pt x="471487" y="845344"/>
                  </a:lnTo>
                  <a:lnTo>
                    <a:pt x="459581" y="888206"/>
                  </a:lnTo>
                  <a:lnTo>
                    <a:pt x="440531" y="923925"/>
                  </a:lnTo>
                  <a:lnTo>
                    <a:pt x="423862" y="940594"/>
                  </a:lnTo>
                  <a:lnTo>
                    <a:pt x="407193" y="945356"/>
                  </a:lnTo>
                  <a:lnTo>
                    <a:pt x="381000" y="942975"/>
                  </a:lnTo>
                  <a:lnTo>
                    <a:pt x="342900" y="935831"/>
                  </a:lnTo>
                  <a:lnTo>
                    <a:pt x="307181" y="916781"/>
                  </a:lnTo>
                  <a:lnTo>
                    <a:pt x="276225" y="888206"/>
                  </a:lnTo>
                  <a:lnTo>
                    <a:pt x="247650" y="857250"/>
                  </a:lnTo>
                  <a:lnTo>
                    <a:pt x="211931" y="812006"/>
                  </a:lnTo>
                  <a:lnTo>
                    <a:pt x="180975" y="764381"/>
                  </a:lnTo>
                  <a:lnTo>
                    <a:pt x="142875" y="692944"/>
                  </a:lnTo>
                  <a:lnTo>
                    <a:pt x="119062" y="635794"/>
                  </a:lnTo>
                  <a:lnTo>
                    <a:pt x="92868" y="559594"/>
                  </a:lnTo>
                  <a:lnTo>
                    <a:pt x="61912" y="421481"/>
                  </a:lnTo>
                  <a:lnTo>
                    <a:pt x="2857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">
              <a:extLst>
                <a:ext uri="{FF2B5EF4-FFF2-40B4-BE49-F238E27FC236}">
                  <a16:creationId xmlns:a16="http://schemas.microsoft.com/office/drawing/2014/main" id="{B684D939-9267-4A12-A48E-6BC8F3C9BE62}"/>
                </a:ext>
              </a:extLst>
            </p:cNvPr>
            <p:cNvSpPr/>
            <p:nvPr/>
          </p:nvSpPr>
          <p:spPr>
            <a:xfrm>
              <a:off x="2755900" y="3389313"/>
              <a:ext cx="401638" cy="1401762"/>
            </a:xfrm>
            <a:custGeom>
              <a:avLst/>
              <a:gdLst>
                <a:gd name="connsiteX0" fmla="*/ 390525 w 402432"/>
                <a:gd name="connsiteY0" fmla="*/ 419100 h 1402556"/>
                <a:gd name="connsiteX1" fmla="*/ 378619 w 402432"/>
                <a:gd name="connsiteY1" fmla="*/ 311944 h 1402556"/>
                <a:gd name="connsiteX2" fmla="*/ 364332 w 402432"/>
                <a:gd name="connsiteY2" fmla="*/ 207169 h 1402556"/>
                <a:gd name="connsiteX3" fmla="*/ 342900 w 402432"/>
                <a:gd name="connsiteY3" fmla="*/ 76200 h 1402556"/>
                <a:gd name="connsiteX4" fmla="*/ 335757 w 402432"/>
                <a:gd name="connsiteY4" fmla="*/ 40481 h 1402556"/>
                <a:gd name="connsiteX5" fmla="*/ 316707 w 402432"/>
                <a:gd name="connsiteY5" fmla="*/ 16669 h 1402556"/>
                <a:gd name="connsiteX6" fmla="*/ 300038 w 402432"/>
                <a:gd name="connsiteY6" fmla="*/ 2381 h 1402556"/>
                <a:gd name="connsiteX7" fmla="*/ 283369 w 402432"/>
                <a:gd name="connsiteY7" fmla="*/ 0 h 1402556"/>
                <a:gd name="connsiteX8" fmla="*/ 271463 w 402432"/>
                <a:gd name="connsiteY8" fmla="*/ 11906 h 1402556"/>
                <a:gd name="connsiteX9" fmla="*/ 269082 w 402432"/>
                <a:gd name="connsiteY9" fmla="*/ 40481 h 1402556"/>
                <a:gd name="connsiteX10" fmla="*/ 264319 w 402432"/>
                <a:gd name="connsiteY10" fmla="*/ 150019 h 1402556"/>
                <a:gd name="connsiteX11" fmla="*/ 250032 w 402432"/>
                <a:gd name="connsiteY11" fmla="*/ 283369 h 1402556"/>
                <a:gd name="connsiteX12" fmla="*/ 235744 w 402432"/>
                <a:gd name="connsiteY12" fmla="*/ 383381 h 1402556"/>
                <a:gd name="connsiteX13" fmla="*/ 216694 w 402432"/>
                <a:gd name="connsiteY13" fmla="*/ 478631 h 1402556"/>
                <a:gd name="connsiteX14" fmla="*/ 195263 w 402432"/>
                <a:gd name="connsiteY14" fmla="*/ 545306 h 1402556"/>
                <a:gd name="connsiteX15" fmla="*/ 159544 w 402432"/>
                <a:gd name="connsiteY15" fmla="*/ 626269 h 1402556"/>
                <a:gd name="connsiteX16" fmla="*/ 119063 w 402432"/>
                <a:gd name="connsiteY16" fmla="*/ 714375 h 1402556"/>
                <a:gd name="connsiteX17" fmla="*/ 61913 w 402432"/>
                <a:gd name="connsiteY17" fmla="*/ 809625 h 1402556"/>
                <a:gd name="connsiteX18" fmla="*/ 9525 w 402432"/>
                <a:gd name="connsiteY18" fmla="*/ 883444 h 1402556"/>
                <a:gd name="connsiteX19" fmla="*/ 2382 w 402432"/>
                <a:gd name="connsiteY19" fmla="*/ 902494 h 1402556"/>
                <a:gd name="connsiteX20" fmla="*/ 0 w 402432"/>
                <a:gd name="connsiteY20" fmla="*/ 1038225 h 1402556"/>
                <a:gd name="connsiteX21" fmla="*/ 4763 w 402432"/>
                <a:gd name="connsiteY21" fmla="*/ 1145381 h 1402556"/>
                <a:gd name="connsiteX22" fmla="*/ 14288 w 402432"/>
                <a:gd name="connsiteY22" fmla="*/ 1195387 h 1402556"/>
                <a:gd name="connsiteX23" fmla="*/ 30957 w 402432"/>
                <a:gd name="connsiteY23" fmla="*/ 1257300 h 1402556"/>
                <a:gd name="connsiteX24" fmla="*/ 47625 w 402432"/>
                <a:gd name="connsiteY24" fmla="*/ 1295400 h 1402556"/>
                <a:gd name="connsiteX25" fmla="*/ 69057 w 402432"/>
                <a:gd name="connsiteY25" fmla="*/ 1333500 h 1402556"/>
                <a:gd name="connsiteX26" fmla="*/ 90488 w 402432"/>
                <a:gd name="connsiteY26" fmla="*/ 1359694 h 1402556"/>
                <a:gd name="connsiteX27" fmla="*/ 114300 w 402432"/>
                <a:gd name="connsiteY27" fmla="*/ 1378744 h 1402556"/>
                <a:gd name="connsiteX28" fmla="*/ 140494 w 402432"/>
                <a:gd name="connsiteY28" fmla="*/ 1393031 h 1402556"/>
                <a:gd name="connsiteX29" fmla="*/ 171450 w 402432"/>
                <a:gd name="connsiteY29" fmla="*/ 1402556 h 1402556"/>
                <a:gd name="connsiteX30" fmla="*/ 202407 w 402432"/>
                <a:gd name="connsiteY30" fmla="*/ 1402556 h 1402556"/>
                <a:gd name="connsiteX31" fmla="*/ 223838 w 402432"/>
                <a:gd name="connsiteY31" fmla="*/ 1402556 h 1402556"/>
                <a:gd name="connsiteX32" fmla="*/ 242888 w 402432"/>
                <a:gd name="connsiteY32" fmla="*/ 1393031 h 1402556"/>
                <a:gd name="connsiteX33" fmla="*/ 269082 w 402432"/>
                <a:gd name="connsiteY33" fmla="*/ 1366837 h 1402556"/>
                <a:gd name="connsiteX34" fmla="*/ 288132 w 402432"/>
                <a:gd name="connsiteY34" fmla="*/ 1335881 h 1402556"/>
                <a:gd name="connsiteX35" fmla="*/ 304800 w 402432"/>
                <a:gd name="connsiteY35" fmla="*/ 1295400 h 1402556"/>
                <a:gd name="connsiteX36" fmla="*/ 326232 w 402432"/>
                <a:gd name="connsiteY36" fmla="*/ 1238250 h 1402556"/>
                <a:gd name="connsiteX37" fmla="*/ 340519 w 402432"/>
                <a:gd name="connsiteY37" fmla="*/ 1171575 h 1402556"/>
                <a:gd name="connsiteX38" fmla="*/ 354807 w 402432"/>
                <a:gd name="connsiteY38" fmla="*/ 1095375 h 1402556"/>
                <a:gd name="connsiteX39" fmla="*/ 366713 w 402432"/>
                <a:gd name="connsiteY39" fmla="*/ 1033462 h 1402556"/>
                <a:gd name="connsiteX40" fmla="*/ 385763 w 402432"/>
                <a:gd name="connsiteY40" fmla="*/ 950119 h 1402556"/>
                <a:gd name="connsiteX41" fmla="*/ 395288 w 402432"/>
                <a:gd name="connsiteY41" fmla="*/ 873919 h 1402556"/>
                <a:gd name="connsiteX42" fmla="*/ 402432 w 402432"/>
                <a:gd name="connsiteY42" fmla="*/ 790575 h 1402556"/>
                <a:gd name="connsiteX43" fmla="*/ 402432 w 402432"/>
                <a:gd name="connsiteY43" fmla="*/ 735806 h 1402556"/>
                <a:gd name="connsiteX44" fmla="*/ 402432 w 402432"/>
                <a:gd name="connsiteY44" fmla="*/ 685800 h 1402556"/>
                <a:gd name="connsiteX45" fmla="*/ 400050 w 402432"/>
                <a:gd name="connsiteY45" fmla="*/ 573881 h 1402556"/>
                <a:gd name="connsiteX46" fmla="*/ 395288 w 402432"/>
                <a:gd name="connsiteY46" fmla="*/ 473869 h 1402556"/>
                <a:gd name="connsiteX47" fmla="*/ 390525 w 402432"/>
                <a:gd name="connsiteY47" fmla="*/ 419100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2432" h="1402556">
                  <a:moveTo>
                    <a:pt x="390525" y="419100"/>
                  </a:moveTo>
                  <a:lnTo>
                    <a:pt x="378619" y="311944"/>
                  </a:lnTo>
                  <a:lnTo>
                    <a:pt x="364332" y="207169"/>
                  </a:lnTo>
                  <a:lnTo>
                    <a:pt x="342900" y="76200"/>
                  </a:lnTo>
                  <a:lnTo>
                    <a:pt x="335757" y="40481"/>
                  </a:lnTo>
                  <a:lnTo>
                    <a:pt x="316707" y="16669"/>
                  </a:lnTo>
                  <a:lnTo>
                    <a:pt x="300038" y="2381"/>
                  </a:lnTo>
                  <a:lnTo>
                    <a:pt x="283369" y="0"/>
                  </a:lnTo>
                  <a:lnTo>
                    <a:pt x="271463" y="11906"/>
                  </a:lnTo>
                  <a:lnTo>
                    <a:pt x="269082" y="40481"/>
                  </a:lnTo>
                  <a:lnTo>
                    <a:pt x="264319" y="150019"/>
                  </a:lnTo>
                  <a:lnTo>
                    <a:pt x="250032" y="283369"/>
                  </a:lnTo>
                  <a:lnTo>
                    <a:pt x="235744" y="383381"/>
                  </a:lnTo>
                  <a:lnTo>
                    <a:pt x="216694" y="478631"/>
                  </a:lnTo>
                  <a:lnTo>
                    <a:pt x="195263" y="545306"/>
                  </a:lnTo>
                  <a:lnTo>
                    <a:pt x="159544" y="626269"/>
                  </a:lnTo>
                  <a:lnTo>
                    <a:pt x="119063" y="714375"/>
                  </a:lnTo>
                  <a:lnTo>
                    <a:pt x="61913" y="809625"/>
                  </a:lnTo>
                  <a:lnTo>
                    <a:pt x="9525" y="883444"/>
                  </a:lnTo>
                  <a:lnTo>
                    <a:pt x="2382" y="902494"/>
                  </a:lnTo>
                  <a:lnTo>
                    <a:pt x="0" y="1038225"/>
                  </a:lnTo>
                  <a:lnTo>
                    <a:pt x="4763" y="1145381"/>
                  </a:lnTo>
                  <a:lnTo>
                    <a:pt x="14288" y="1195387"/>
                  </a:lnTo>
                  <a:lnTo>
                    <a:pt x="30957" y="1257300"/>
                  </a:lnTo>
                  <a:lnTo>
                    <a:pt x="47625" y="1295400"/>
                  </a:lnTo>
                  <a:lnTo>
                    <a:pt x="69057" y="1333500"/>
                  </a:lnTo>
                  <a:lnTo>
                    <a:pt x="90488" y="1359694"/>
                  </a:lnTo>
                  <a:lnTo>
                    <a:pt x="114300" y="1378744"/>
                  </a:lnTo>
                  <a:lnTo>
                    <a:pt x="140494" y="1393031"/>
                  </a:lnTo>
                  <a:lnTo>
                    <a:pt x="171450" y="1402556"/>
                  </a:lnTo>
                  <a:lnTo>
                    <a:pt x="202407" y="1402556"/>
                  </a:lnTo>
                  <a:lnTo>
                    <a:pt x="223838" y="1402556"/>
                  </a:lnTo>
                  <a:lnTo>
                    <a:pt x="242888" y="1393031"/>
                  </a:lnTo>
                  <a:lnTo>
                    <a:pt x="269082" y="1366837"/>
                  </a:lnTo>
                  <a:lnTo>
                    <a:pt x="288132" y="1335881"/>
                  </a:lnTo>
                  <a:lnTo>
                    <a:pt x="304800" y="1295400"/>
                  </a:lnTo>
                  <a:lnTo>
                    <a:pt x="326232" y="1238250"/>
                  </a:lnTo>
                  <a:lnTo>
                    <a:pt x="340519" y="1171575"/>
                  </a:lnTo>
                  <a:lnTo>
                    <a:pt x="354807" y="1095375"/>
                  </a:lnTo>
                  <a:lnTo>
                    <a:pt x="366713" y="1033462"/>
                  </a:lnTo>
                  <a:lnTo>
                    <a:pt x="385763" y="950119"/>
                  </a:lnTo>
                  <a:lnTo>
                    <a:pt x="395288" y="873919"/>
                  </a:lnTo>
                  <a:lnTo>
                    <a:pt x="402432" y="790575"/>
                  </a:lnTo>
                  <a:lnTo>
                    <a:pt x="402432" y="735806"/>
                  </a:lnTo>
                  <a:lnTo>
                    <a:pt x="402432" y="685800"/>
                  </a:lnTo>
                  <a:lnTo>
                    <a:pt x="400050" y="573881"/>
                  </a:lnTo>
                  <a:lnTo>
                    <a:pt x="395288" y="473869"/>
                  </a:lnTo>
                  <a:lnTo>
                    <a:pt x="39052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">
              <a:extLst>
                <a:ext uri="{FF2B5EF4-FFF2-40B4-BE49-F238E27FC236}">
                  <a16:creationId xmlns:a16="http://schemas.microsoft.com/office/drawing/2014/main" id="{DBBB021D-C275-44F3-829F-119CEDE6C2E4}"/>
                </a:ext>
              </a:extLst>
            </p:cNvPr>
            <p:cNvSpPr/>
            <p:nvPr/>
          </p:nvSpPr>
          <p:spPr>
            <a:xfrm>
              <a:off x="6318250" y="3059113"/>
              <a:ext cx="838200" cy="1162050"/>
            </a:xfrm>
            <a:custGeom>
              <a:avLst/>
              <a:gdLst>
                <a:gd name="connsiteX0" fmla="*/ 350044 w 838200"/>
                <a:gd name="connsiteY0" fmla="*/ 235744 h 1162050"/>
                <a:gd name="connsiteX1" fmla="*/ 476250 w 838200"/>
                <a:gd name="connsiteY1" fmla="*/ 333375 h 1162050"/>
                <a:gd name="connsiteX2" fmla="*/ 542925 w 838200"/>
                <a:gd name="connsiteY2" fmla="*/ 390525 h 1162050"/>
                <a:gd name="connsiteX3" fmla="*/ 600075 w 838200"/>
                <a:gd name="connsiteY3" fmla="*/ 442913 h 1162050"/>
                <a:gd name="connsiteX4" fmla="*/ 652463 w 838200"/>
                <a:gd name="connsiteY4" fmla="*/ 495300 h 1162050"/>
                <a:gd name="connsiteX5" fmla="*/ 690563 w 838200"/>
                <a:gd name="connsiteY5" fmla="*/ 533400 h 1162050"/>
                <a:gd name="connsiteX6" fmla="*/ 709613 w 838200"/>
                <a:gd name="connsiteY6" fmla="*/ 559594 h 1162050"/>
                <a:gd name="connsiteX7" fmla="*/ 740569 w 838200"/>
                <a:gd name="connsiteY7" fmla="*/ 609600 h 1162050"/>
                <a:gd name="connsiteX8" fmla="*/ 776288 w 838200"/>
                <a:gd name="connsiteY8" fmla="*/ 685800 h 1162050"/>
                <a:gd name="connsiteX9" fmla="*/ 797719 w 838200"/>
                <a:gd name="connsiteY9" fmla="*/ 745332 h 1162050"/>
                <a:gd name="connsiteX10" fmla="*/ 833438 w 838200"/>
                <a:gd name="connsiteY10" fmla="*/ 878682 h 1162050"/>
                <a:gd name="connsiteX11" fmla="*/ 838200 w 838200"/>
                <a:gd name="connsiteY11" fmla="*/ 926307 h 1162050"/>
                <a:gd name="connsiteX12" fmla="*/ 835819 w 838200"/>
                <a:gd name="connsiteY12" fmla="*/ 988219 h 1162050"/>
                <a:gd name="connsiteX13" fmla="*/ 826294 w 838200"/>
                <a:gd name="connsiteY13" fmla="*/ 1040607 h 1162050"/>
                <a:gd name="connsiteX14" fmla="*/ 812007 w 838200"/>
                <a:gd name="connsiteY14" fmla="*/ 1090613 h 1162050"/>
                <a:gd name="connsiteX15" fmla="*/ 797719 w 838200"/>
                <a:gd name="connsiteY15" fmla="*/ 1116807 h 1162050"/>
                <a:gd name="connsiteX16" fmla="*/ 778669 w 838200"/>
                <a:gd name="connsiteY16" fmla="*/ 1140619 h 1162050"/>
                <a:gd name="connsiteX17" fmla="*/ 757238 w 838200"/>
                <a:gd name="connsiteY17" fmla="*/ 1152525 h 1162050"/>
                <a:gd name="connsiteX18" fmla="*/ 735807 w 838200"/>
                <a:gd name="connsiteY18" fmla="*/ 1157288 h 1162050"/>
                <a:gd name="connsiteX19" fmla="*/ 707232 w 838200"/>
                <a:gd name="connsiteY19" fmla="*/ 1162050 h 1162050"/>
                <a:gd name="connsiteX20" fmla="*/ 688182 w 838200"/>
                <a:gd name="connsiteY20" fmla="*/ 1162050 h 1162050"/>
                <a:gd name="connsiteX21" fmla="*/ 654844 w 838200"/>
                <a:gd name="connsiteY21" fmla="*/ 1157288 h 1162050"/>
                <a:gd name="connsiteX22" fmla="*/ 628650 w 838200"/>
                <a:gd name="connsiteY22" fmla="*/ 1145382 h 1162050"/>
                <a:gd name="connsiteX23" fmla="*/ 609600 w 838200"/>
                <a:gd name="connsiteY23" fmla="*/ 1133475 h 1162050"/>
                <a:gd name="connsiteX24" fmla="*/ 583407 w 838200"/>
                <a:gd name="connsiteY24" fmla="*/ 1107282 h 1162050"/>
                <a:gd name="connsiteX25" fmla="*/ 552450 w 838200"/>
                <a:gd name="connsiteY25" fmla="*/ 1059657 h 1162050"/>
                <a:gd name="connsiteX26" fmla="*/ 523875 w 838200"/>
                <a:gd name="connsiteY26" fmla="*/ 981075 h 1162050"/>
                <a:gd name="connsiteX27" fmla="*/ 478632 w 838200"/>
                <a:gd name="connsiteY27" fmla="*/ 854869 h 1162050"/>
                <a:gd name="connsiteX28" fmla="*/ 411957 w 838200"/>
                <a:gd name="connsiteY28" fmla="*/ 690563 h 1162050"/>
                <a:gd name="connsiteX29" fmla="*/ 369094 w 838200"/>
                <a:gd name="connsiteY29" fmla="*/ 583407 h 1162050"/>
                <a:gd name="connsiteX30" fmla="*/ 323850 w 838200"/>
                <a:gd name="connsiteY30" fmla="*/ 483394 h 1162050"/>
                <a:gd name="connsiteX31" fmla="*/ 295275 w 838200"/>
                <a:gd name="connsiteY31" fmla="*/ 426244 h 1162050"/>
                <a:gd name="connsiteX32" fmla="*/ 261938 w 838200"/>
                <a:gd name="connsiteY32" fmla="*/ 371475 h 1162050"/>
                <a:gd name="connsiteX33" fmla="*/ 204788 w 838200"/>
                <a:gd name="connsiteY33" fmla="*/ 288132 h 1162050"/>
                <a:gd name="connsiteX34" fmla="*/ 142875 w 838200"/>
                <a:gd name="connsiteY34" fmla="*/ 204788 h 1162050"/>
                <a:gd name="connsiteX35" fmla="*/ 73819 w 838200"/>
                <a:gd name="connsiteY35" fmla="*/ 121444 h 1162050"/>
                <a:gd name="connsiteX36" fmla="*/ 23813 w 838200"/>
                <a:gd name="connsiteY36" fmla="*/ 71438 h 1162050"/>
                <a:gd name="connsiteX37" fmla="*/ 7144 w 838200"/>
                <a:gd name="connsiteY37" fmla="*/ 45244 h 1162050"/>
                <a:gd name="connsiteX38" fmla="*/ 0 w 838200"/>
                <a:gd name="connsiteY38" fmla="*/ 21432 h 1162050"/>
                <a:gd name="connsiteX39" fmla="*/ 0 w 838200"/>
                <a:gd name="connsiteY39" fmla="*/ 7144 h 1162050"/>
                <a:gd name="connsiteX40" fmla="*/ 9525 w 838200"/>
                <a:gd name="connsiteY40" fmla="*/ 0 h 1162050"/>
                <a:gd name="connsiteX41" fmla="*/ 26194 w 838200"/>
                <a:gd name="connsiteY41" fmla="*/ 0 h 1162050"/>
                <a:gd name="connsiteX42" fmla="*/ 54769 w 838200"/>
                <a:gd name="connsiteY42" fmla="*/ 11907 h 1162050"/>
                <a:gd name="connsiteX43" fmla="*/ 100013 w 838200"/>
                <a:gd name="connsiteY43" fmla="*/ 42863 h 1162050"/>
                <a:gd name="connsiteX44" fmla="*/ 195263 w 838200"/>
                <a:gd name="connsiteY44" fmla="*/ 116682 h 1162050"/>
                <a:gd name="connsiteX45" fmla="*/ 350044 w 838200"/>
                <a:gd name="connsiteY45" fmla="*/ 23574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8200" h="1162050">
                  <a:moveTo>
                    <a:pt x="350044" y="235744"/>
                  </a:moveTo>
                  <a:lnTo>
                    <a:pt x="476250" y="333375"/>
                  </a:lnTo>
                  <a:lnTo>
                    <a:pt x="542925" y="390525"/>
                  </a:lnTo>
                  <a:lnTo>
                    <a:pt x="600075" y="442913"/>
                  </a:lnTo>
                  <a:lnTo>
                    <a:pt x="652463" y="495300"/>
                  </a:lnTo>
                  <a:lnTo>
                    <a:pt x="690563" y="533400"/>
                  </a:lnTo>
                  <a:lnTo>
                    <a:pt x="709613" y="559594"/>
                  </a:lnTo>
                  <a:lnTo>
                    <a:pt x="740569" y="609600"/>
                  </a:lnTo>
                  <a:lnTo>
                    <a:pt x="776288" y="685800"/>
                  </a:lnTo>
                  <a:lnTo>
                    <a:pt x="797719" y="745332"/>
                  </a:lnTo>
                  <a:lnTo>
                    <a:pt x="833438" y="878682"/>
                  </a:lnTo>
                  <a:lnTo>
                    <a:pt x="838200" y="926307"/>
                  </a:lnTo>
                  <a:cubicBezTo>
                    <a:pt x="837406" y="946944"/>
                    <a:pt x="836613" y="967582"/>
                    <a:pt x="835819" y="988219"/>
                  </a:cubicBezTo>
                  <a:lnTo>
                    <a:pt x="826294" y="1040607"/>
                  </a:lnTo>
                  <a:lnTo>
                    <a:pt x="812007" y="1090613"/>
                  </a:lnTo>
                  <a:lnTo>
                    <a:pt x="797719" y="1116807"/>
                  </a:lnTo>
                  <a:lnTo>
                    <a:pt x="778669" y="1140619"/>
                  </a:lnTo>
                  <a:lnTo>
                    <a:pt x="757238" y="1152525"/>
                  </a:lnTo>
                  <a:lnTo>
                    <a:pt x="735807" y="1157288"/>
                  </a:lnTo>
                  <a:lnTo>
                    <a:pt x="707232" y="1162050"/>
                  </a:lnTo>
                  <a:lnTo>
                    <a:pt x="688182" y="1162050"/>
                  </a:lnTo>
                  <a:lnTo>
                    <a:pt x="654844" y="1157288"/>
                  </a:lnTo>
                  <a:lnTo>
                    <a:pt x="628650" y="1145382"/>
                  </a:lnTo>
                  <a:lnTo>
                    <a:pt x="609600" y="1133475"/>
                  </a:lnTo>
                  <a:lnTo>
                    <a:pt x="583407" y="1107282"/>
                  </a:lnTo>
                  <a:lnTo>
                    <a:pt x="552450" y="1059657"/>
                  </a:lnTo>
                  <a:lnTo>
                    <a:pt x="523875" y="981075"/>
                  </a:lnTo>
                  <a:lnTo>
                    <a:pt x="478632" y="854869"/>
                  </a:lnTo>
                  <a:lnTo>
                    <a:pt x="411957" y="690563"/>
                  </a:lnTo>
                  <a:lnTo>
                    <a:pt x="369094" y="583407"/>
                  </a:lnTo>
                  <a:lnTo>
                    <a:pt x="323850" y="483394"/>
                  </a:lnTo>
                  <a:lnTo>
                    <a:pt x="295275" y="426244"/>
                  </a:lnTo>
                  <a:lnTo>
                    <a:pt x="261938" y="371475"/>
                  </a:lnTo>
                  <a:lnTo>
                    <a:pt x="204788" y="288132"/>
                  </a:lnTo>
                  <a:lnTo>
                    <a:pt x="142875" y="204788"/>
                  </a:lnTo>
                  <a:lnTo>
                    <a:pt x="73819" y="121444"/>
                  </a:lnTo>
                  <a:lnTo>
                    <a:pt x="23813" y="71438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4769" y="11907"/>
                  </a:lnTo>
                  <a:lnTo>
                    <a:pt x="100013" y="42863"/>
                  </a:lnTo>
                  <a:lnTo>
                    <a:pt x="195263" y="116682"/>
                  </a:lnTo>
                  <a:lnTo>
                    <a:pt x="3500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AEC102DF-25C1-40A3-8A91-B904A7678241}"/>
                </a:ext>
              </a:extLst>
            </p:cNvPr>
            <p:cNvSpPr/>
            <p:nvPr/>
          </p:nvSpPr>
          <p:spPr>
            <a:xfrm rot="16200000">
              <a:off x="2723356" y="2445544"/>
              <a:ext cx="3508375" cy="2624138"/>
            </a:xfrm>
            <a:custGeom>
              <a:avLst/>
              <a:gdLst>
                <a:gd name="connsiteX0" fmla="*/ 1206736 w 3508032"/>
                <a:gd name="connsiteY0" fmla="*/ 1567057 h 2624226"/>
                <a:gd name="connsiteX1" fmla="*/ 1101359 w 3508032"/>
                <a:gd name="connsiteY1" fmla="*/ 1485475 h 2624226"/>
                <a:gd name="connsiteX2" fmla="*/ 1033374 w 3508032"/>
                <a:gd name="connsiteY2" fmla="*/ 1434486 h 2624226"/>
                <a:gd name="connsiteX3" fmla="*/ 951791 w 3508032"/>
                <a:gd name="connsiteY3" fmla="*/ 1369901 h 2624226"/>
                <a:gd name="connsiteX4" fmla="*/ 751235 w 3508032"/>
                <a:gd name="connsiteY4" fmla="*/ 1162546 h 2624226"/>
                <a:gd name="connsiteX5" fmla="*/ 666254 w 3508032"/>
                <a:gd name="connsiteY5" fmla="*/ 1063968 h 2624226"/>
                <a:gd name="connsiteX6" fmla="*/ 588071 w 3508032"/>
                <a:gd name="connsiteY6" fmla="*/ 978986 h 2624226"/>
                <a:gd name="connsiteX7" fmla="*/ 506489 w 3508032"/>
                <a:gd name="connsiteY7" fmla="*/ 880408 h 2624226"/>
                <a:gd name="connsiteX8" fmla="*/ 418108 w 3508032"/>
                <a:gd name="connsiteY8" fmla="*/ 771631 h 2624226"/>
                <a:gd name="connsiteX9" fmla="*/ 350123 w 3508032"/>
                <a:gd name="connsiteY9" fmla="*/ 679852 h 2624226"/>
                <a:gd name="connsiteX10" fmla="*/ 268541 w 3508032"/>
                <a:gd name="connsiteY10" fmla="*/ 564277 h 2624226"/>
                <a:gd name="connsiteX11" fmla="*/ 200556 w 3508032"/>
                <a:gd name="connsiteY11" fmla="*/ 441904 h 2624226"/>
                <a:gd name="connsiteX12" fmla="*/ 129171 w 3508032"/>
                <a:gd name="connsiteY12" fmla="*/ 305933 h 2624226"/>
                <a:gd name="connsiteX13" fmla="*/ 61186 w 3508032"/>
                <a:gd name="connsiteY13" fmla="*/ 176762 h 2624226"/>
                <a:gd name="connsiteX14" fmla="*/ 10197 w 3508032"/>
                <a:gd name="connsiteY14" fmla="*/ 74784 h 2624226"/>
                <a:gd name="connsiteX15" fmla="*/ 0 w 3508032"/>
                <a:gd name="connsiteY15" fmla="*/ 33993 h 2624226"/>
                <a:gd name="connsiteX16" fmla="*/ 3399 w 3508032"/>
                <a:gd name="connsiteY16" fmla="*/ 13597 h 2624226"/>
                <a:gd name="connsiteX17" fmla="*/ 13597 w 3508032"/>
                <a:gd name="connsiteY17" fmla="*/ 0 h 2624226"/>
                <a:gd name="connsiteX18" fmla="*/ 27194 w 3508032"/>
                <a:gd name="connsiteY18" fmla="*/ 3400 h 2624226"/>
                <a:gd name="connsiteX19" fmla="*/ 40791 w 3508032"/>
                <a:gd name="connsiteY19" fmla="*/ 10198 h 2624226"/>
                <a:gd name="connsiteX20" fmla="*/ 57787 w 3508032"/>
                <a:gd name="connsiteY20" fmla="*/ 30594 h 2624226"/>
                <a:gd name="connsiteX21" fmla="*/ 101977 w 3508032"/>
                <a:gd name="connsiteY21" fmla="*/ 98579 h 2624226"/>
                <a:gd name="connsiteX22" fmla="*/ 163164 w 3508032"/>
                <a:gd name="connsiteY22" fmla="*/ 180161 h 2624226"/>
                <a:gd name="connsiteX23" fmla="*/ 244746 w 3508032"/>
                <a:gd name="connsiteY23" fmla="*/ 288937 h 2624226"/>
                <a:gd name="connsiteX24" fmla="*/ 377317 w 3508032"/>
                <a:gd name="connsiteY24" fmla="*/ 455501 h 2624226"/>
                <a:gd name="connsiteX25" fmla="*/ 513287 w 3508032"/>
                <a:gd name="connsiteY25" fmla="*/ 611866 h 2624226"/>
                <a:gd name="connsiteX26" fmla="*/ 703646 w 3508032"/>
                <a:gd name="connsiteY26" fmla="*/ 815822 h 2624226"/>
                <a:gd name="connsiteX27" fmla="*/ 822620 w 3508032"/>
                <a:gd name="connsiteY27" fmla="*/ 931397 h 2624226"/>
                <a:gd name="connsiteX28" fmla="*/ 948392 w 3508032"/>
                <a:gd name="connsiteY28" fmla="*/ 1057169 h 2624226"/>
                <a:gd name="connsiteX29" fmla="*/ 1026575 w 3508032"/>
                <a:gd name="connsiteY29" fmla="*/ 1128553 h 2624226"/>
                <a:gd name="connsiteX30" fmla="*/ 1220333 w 3508032"/>
                <a:gd name="connsiteY30" fmla="*/ 1291718 h 2624226"/>
                <a:gd name="connsiteX31" fmla="*/ 1383497 w 3508032"/>
                <a:gd name="connsiteY31" fmla="*/ 1424289 h 2624226"/>
                <a:gd name="connsiteX32" fmla="*/ 1492273 w 3508032"/>
                <a:gd name="connsiteY32" fmla="*/ 1499072 h 2624226"/>
                <a:gd name="connsiteX33" fmla="*/ 1635042 w 3508032"/>
                <a:gd name="connsiteY33" fmla="*/ 1594252 h 2624226"/>
                <a:gd name="connsiteX34" fmla="*/ 1788009 w 3508032"/>
                <a:gd name="connsiteY34" fmla="*/ 1686031 h 2624226"/>
                <a:gd name="connsiteX35" fmla="*/ 1886587 w 3508032"/>
                <a:gd name="connsiteY35" fmla="*/ 1740420 h 2624226"/>
                <a:gd name="connsiteX36" fmla="*/ 2036154 w 3508032"/>
                <a:gd name="connsiteY36" fmla="*/ 1818602 h 2624226"/>
                <a:gd name="connsiteX37" fmla="*/ 2114337 w 3508032"/>
                <a:gd name="connsiteY37" fmla="*/ 1859394 h 2624226"/>
                <a:gd name="connsiteX38" fmla="*/ 2229912 w 3508032"/>
                <a:gd name="connsiteY38" fmla="*/ 1913782 h 2624226"/>
                <a:gd name="connsiteX39" fmla="*/ 2403274 w 3508032"/>
                <a:gd name="connsiteY39" fmla="*/ 1991965 h 2624226"/>
                <a:gd name="connsiteX40" fmla="*/ 2498453 w 3508032"/>
                <a:gd name="connsiteY40" fmla="*/ 2032756 h 2624226"/>
                <a:gd name="connsiteX41" fmla="*/ 2610629 w 3508032"/>
                <a:gd name="connsiteY41" fmla="*/ 2076946 h 2624226"/>
                <a:gd name="connsiteX42" fmla="*/ 2719405 w 3508032"/>
                <a:gd name="connsiteY42" fmla="*/ 2117737 h 2624226"/>
                <a:gd name="connsiteX43" fmla="*/ 2807786 w 3508032"/>
                <a:gd name="connsiteY43" fmla="*/ 2148330 h 2624226"/>
                <a:gd name="connsiteX44" fmla="*/ 2919961 w 3508032"/>
                <a:gd name="connsiteY44" fmla="*/ 2182323 h 2624226"/>
                <a:gd name="connsiteX45" fmla="*/ 3059330 w 3508032"/>
                <a:gd name="connsiteY45" fmla="*/ 2212916 h 2624226"/>
                <a:gd name="connsiteX46" fmla="*/ 3157909 w 3508032"/>
                <a:gd name="connsiteY46" fmla="*/ 2226513 h 2624226"/>
                <a:gd name="connsiteX47" fmla="*/ 3225894 w 3508032"/>
                <a:gd name="connsiteY47" fmla="*/ 2226513 h 2624226"/>
                <a:gd name="connsiteX48" fmla="*/ 3287081 w 3508032"/>
                <a:gd name="connsiteY48" fmla="*/ 2212916 h 2624226"/>
                <a:gd name="connsiteX49" fmla="*/ 3327872 w 3508032"/>
                <a:gd name="connsiteY49" fmla="*/ 2189121 h 2624226"/>
                <a:gd name="connsiteX50" fmla="*/ 3351667 w 3508032"/>
                <a:gd name="connsiteY50" fmla="*/ 2165327 h 2624226"/>
                <a:gd name="connsiteX51" fmla="*/ 3368663 w 3508032"/>
                <a:gd name="connsiteY51" fmla="*/ 2138133 h 2624226"/>
                <a:gd name="connsiteX52" fmla="*/ 3385659 w 3508032"/>
                <a:gd name="connsiteY52" fmla="*/ 2100741 h 2624226"/>
                <a:gd name="connsiteX53" fmla="*/ 3402655 w 3508032"/>
                <a:gd name="connsiteY53" fmla="*/ 2063349 h 2624226"/>
                <a:gd name="connsiteX54" fmla="*/ 3423051 w 3508032"/>
                <a:gd name="connsiteY54" fmla="*/ 2042953 h 2624226"/>
                <a:gd name="connsiteX55" fmla="*/ 3446846 w 3508032"/>
                <a:gd name="connsiteY55" fmla="*/ 2029356 h 2624226"/>
                <a:gd name="connsiteX56" fmla="*/ 3463842 w 3508032"/>
                <a:gd name="connsiteY56" fmla="*/ 2036155 h 2624226"/>
                <a:gd name="connsiteX57" fmla="*/ 3474040 w 3508032"/>
                <a:gd name="connsiteY57" fmla="*/ 2049752 h 2624226"/>
                <a:gd name="connsiteX58" fmla="*/ 3491036 w 3508032"/>
                <a:gd name="connsiteY58" fmla="*/ 2100741 h 2624226"/>
                <a:gd name="connsiteX59" fmla="*/ 3504633 w 3508032"/>
                <a:gd name="connsiteY59" fmla="*/ 2134733 h 2624226"/>
                <a:gd name="connsiteX60" fmla="*/ 3508032 w 3508032"/>
                <a:gd name="connsiteY60" fmla="*/ 2165327 h 2624226"/>
                <a:gd name="connsiteX61" fmla="*/ 3508032 w 3508032"/>
                <a:gd name="connsiteY61" fmla="*/ 2219715 h 2624226"/>
                <a:gd name="connsiteX62" fmla="*/ 3497835 w 3508032"/>
                <a:gd name="connsiteY62" fmla="*/ 2277502 h 2624226"/>
                <a:gd name="connsiteX63" fmla="*/ 3477439 w 3508032"/>
                <a:gd name="connsiteY63" fmla="*/ 2335289 h 2624226"/>
                <a:gd name="connsiteX64" fmla="*/ 3436648 w 3508032"/>
                <a:gd name="connsiteY64" fmla="*/ 2427069 h 2624226"/>
                <a:gd name="connsiteX65" fmla="*/ 3395857 w 3508032"/>
                <a:gd name="connsiteY65" fmla="*/ 2498454 h 2624226"/>
                <a:gd name="connsiteX66" fmla="*/ 3348267 w 3508032"/>
                <a:gd name="connsiteY66" fmla="*/ 2566439 h 2624226"/>
                <a:gd name="connsiteX67" fmla="*/ 3317674 w 3508032"/>
                <a:gd name="connsiteY67" fmla="*/ 2597032 h 2624226"/>
                <a:gd name="connsiteX68" fmla="*/ 3287081 w 3508032"/>
                <a:gd name="connsiteY68" fmla="*/ 2614029 h 2624226"/>
                <a:gd name="connsiteX69" fmla="*/ 3246290 w 3508032"/>
                <a:gd name="connsiteY69" fmla="*/ 2624226 h 2624226"/>
                <a:gd name="connsiteX70" fmla="*/ 3215696 w 3508032"/>
                <a:gd name="connsiteY70" fmla="*/ 2614029 h 2624226"/>
                <a:gd name="connsiteX71" fmla="*/ 3188502 w 3508032"/>
                <a:gd name="connsiteY71" fmla="*/ 2597032 h 2624226"/>
                <a:gd name="connsiteX72" fmla="*/ 3161308 w 3508032"/>
                <a:gd name="connsiteY72" fmla="*/ 2576637 h 2624226"/>
                <a:gd name="connsiteX73" fmla="*/ 3117118 w 3508032"/>
                <a:gd name="connsiteY73" fmla="*/ 2549443 h 2624226"/>
                <a:gd name="connsiteX74" fmla="*/ 3028737 w 3508032"/>
                <a:gd name="connsiteY74" fmla="*/ 2512051 h 2624226"/>
                <a:gd name="connsiteX75" fmla="*/ 2879170 w 3508032"/>
                <a:gd name="connsiteY75" fmla="*/ 2461062 h 2624226"/>
                <a:gd name="connsiteX76" fmla="*/ 2702409 w 3508032"/>
                <a:gd name="connsiteY76" fmla="*/ 2393077 h 2624226"/>
                <a:gd name="connsiteX77" fmla="*/ 2444065 w 3508032"/>
                <a:gd name="connsiteY77" fmla="*/ 2291099 h 2624226"/>
                <a:gd name="connsiteX78" fmla="*/ 2260505 w 3508032"/>
                <a:gd name="connsiteY78" fmla="*/ 2206118 h 2624226"/>
                <a:gd name="connsiteX79" fmla="*/ 2073546 w 3508032"/>
                <a:gd name="connsiteY79" fmla="*/ 2117737 h 2624226"/>
                <a:gd name="connsiteX80" fmla="*/ 1876389 w 3508032"/>
                <a:gd name="connsiteY80" fmla="*/ 2008961 h 2624226"/>
                <a:gd name="connsiteX81" fmla="*/ 1716624 w 3508032"/>
                <a:gd name="connsiteY81" fmla="*/ 1913782 h 2624226"/>
                <a:gd name="connsiteX82" fmla="*/ 1495673 w 3508032"/>
                <a:gd name="connsiteY82" fmla="*/ 1767614 h 2624226"/>
                <a:gd name="connsiteX83" fmla="*/ 1206736 w 3508032"/>
                <a:gd name="connsiteY83" fmla="*/ 1567057 h 26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08032" h="2624226">
                  <a:moveTo>
                    <a:pt x="1206736" y="1567057"/>
                  </a:moveTo>
                  <a:lnTo>
                    <a:pt x="1101359" y="1485475"/>
                  </a:lnTo>
                  <a:lnTo>
                    <a:pt x="1033374" y="1434486"/>
                  </a:lnTo>
                  <a:lnTo>
                    <a:pt x="951791" y="1369901"/>
                  </a:lnTo>
                  <a:lnTo>
                    <a:pt x="751235" y="1162546"/>
                  </a:lnTo>
                  <a:lnTo>
                    <a:pt x="666254" y="1063968"/>
                  </a:lnTo>
                  <a:lnTo>
                    <a:pt x="588071" y="978986"/>
                  </a:lnTo>
                  <a:lnTo>
                    <a:pt x="506489" y="880408"/>
                  </a:lnTo>
                  <a:lnTo>
                    <a:pt x="418108" y="771631"/>
                  </a:lnTo>
                  <a:lnTo>
                    <a:pt x="350123" y="679852"/>
                  </a:lnTo>
                  <a:lnTo>
                    <a:pt x="268541" y="564277"/>
                  </a:lnTo>
                  <a:lnTo>
                    <a:pt x="200556" y="441904"/>
                  </a:lnTo>
                  <a:lnTo>
                    <a:pt x="129171" y="305933"/>
                  </a:lnTo>
                  <a:lnTo>
                    <a:pt x="61186" y="176762"/>
                  </a:lnTo>
                  <a:lnTo>
                    <a:pt x="10197" y="74784"/>
                  </a:lnTo>
                  <a:lnTo>
                    <a:pt x="0" y="33993"/>
                  </a:lnTo>
                  <a:lnTo>
                    <a:pt x="3399" y="13597"/>
                  </a:lnTo>
                  <a:lnTo>
                    <a:pt x="13597" y="0"/>
                  </a:lnTo>
                  <a:lnTo>
                    <a:pt x="27194" y="3400"/>
                  </a:lnTo>
                  <a:lnTo>
                    <a:pt x="40791" y="10198"/>
                  </a:lnTo>
                  <a:lnTo>
                    <a:pt x="57787" y="30594"/>
                  </a:lnTo>
                  <a:lnTo>
                    <a:pt x="101977" y="98579"/>
                  </a:lnTo>
                  <a:lnTo>
                    <a:pt x="163164" y="180161"/>
                  </a:lnTo>
                  <a:lnTo>
                    <a:pt x="244746" y="288937"/>
                  </a:lnTo>
                  <a:lnTo>
                    <a:pt x="377317" y="455501"/>
                  </a:lnTo>
                  <a:lnTo>
                    <a:pt x="513287" y="611866"/>
                  </a:lnTo>
                  <a:lnTo>
                    <a:pt x="703646" y="815822"/>
                  </a:lnTo>
                  <a:lnTo>
                    <a:pt x="822620" y="931397"/>
                  </a:lnTo>
                  <a:lnTo>
                    <a:pt x="948392" y="1057169"/>
                  </a:lnTo>
                  <a:lnTo>
                    <a:pt x="1026575" y="1128553"/>
                  </a:lnTo>
                  <a:lnTo>
                    <a:pt x="1220333" y="1291718"/>
                  </a:lnTo>
                  <a:lnTo>
                    <a:pt x="1383497" y="1424289"/>
                  </a:lnTo>
                  <a:lnTo>
                    <a:pt x="1492273" y="1499072"/>
                  </a:lnTo>
                  <a:lnTo>
                    <a:pt x="1635042" y="1594252"/>
                  </a:lnTo>
                  <a:lnTo>
                    <a:pt x="1788009" y="1686031"/>
                  </a:lnTo>
                  <a:lnTo>
                    <a:pt x="1886587" y="1740420"/>
                  </a:lnTo>
                  <a:lnTo>
                    <a:pt x="2036154" y="1818602"/>
                  </a:lnTo>
                  <a:lnTo>
                    <a:pt x="2114337" y="1859394"/>
                  </a:lnTo>
                  <a:lnTo>
                    <a:pt x="2229912" y="1913782"/>
                  </a:lnTo>
                  <a:lnTo>
                    <a:pt x="2403274" y="1991965"/>
                  </a:lnTo>
                  <a:lnTo>
                    <a:pt x="2498453" y="2032756"/>
                  </a:lnTo>
                  <a:lnTo>
                    <a:pt x="2610629" y="2076946"/>
                  </a:lnTo>
                  <a:lnTo>
                    <a:pt x="2719405" y="2117737"/>
                  </a:lnTo>
                  <a:lnTo>
                    <a:pt x="2807786" y="2148330"/>
                  </a:lnTo>
                  <a:lnTo>
                    <a:pt x="2919961" y="2182323"/>
                  </a:lnTo>
                  <a:lnTo>
                    <a:pt x="3059330" y="2212916"/>
                  </a:lnTo>
                  <a:lnTo>
                    <a:pt x="3157909" y="2226513"/>
                  </a:lnTo>
                  <a:lnTo>
                    <a:pt x="3225894" y="2226513"/>
                  </a:lnTo>
                  <a:lnTo>
                    <a:pt x="3287081" y="2212916"/>
                  </a:lnTo>
                  <a:lnTo>
                    <a:pt x="3327872" y="2189121"/>
                  </a:lnTo>
                  <a:lnTo>
                    <a:pt x="3351667" y="2165327"/>
                  </a:lnTo>
                  <a:lnTo>
                    <a:pt x="3368663" y="2138133"/>
                  </a:lnTo>
                  <a:lnTo>
                    <a:pt x="3385659" y="2100741"/>
                  </a:lnTo>
                  <a:lnTo>
                    <a:pt x="3402655" y="2063349"/>
                  </a:lnTo>
                  <a:lnTo>
                    <a:pt x="3423051" y="2042953"/>
                  </a:lnTo>
                  <a:lnTo>
                    <a:pt x="3446846" y="2029356"/>
                  </a:lnTo>
                  <a:lnTo>
                    <a:pt x="3463842" y="2036155"/>
                  </a:lnTo>
                  <a:lnTo>
                    <a:pt x="3474040" y="2049752"/>
                  </a:lnTo>
                  <a:lnTo>
                    <a:pt x="3491036" y="2100741"/>
                  </a:lnTo>
                  <a:lnTo>
                    <a:pt x="3504633" y="2134733"/>
                  </a:lnTo>
                  <a:lnTo>
                    <a:pt x="3508032" y="2165327"/>
                  </a:lnTo>
                  <a:lnTo>
                    <a:pt x="3508032" y="2219715"/>
                  </a:lnTo>
                  <a:lnTo>
                    <a:pt x="3497835" y="2277502"/>
                  </a:lnTo>
                  <a:lnTo>
                    <a:pt x="3477439" y="2335289"/>
                  </a:lnTo>
                  <a:lnTo>
                    <a:pt x="3436648" y="2427069"/>
                  </a:lnTo>
                  <a:lnTo>
                    <a:pt x="3395857" y="2498454"/>
                  </a:lnTo>
                  <a:lnTo>
                    <a:pt x="3348267" y="2566439"/>
                  </a:lnTo>
                  <a:lnTo>
                    <a:pt x="3317674" y="2597032"/>
                  </a:lnTo>
                  <a:lnTo>
                    <a:pt x="3287081" y="2614029"/>
                  </a:lnTo>
                  <a:lnTo>
                    <a:pt x="3246290" y="2624226"/>
                  </a:lnTo>
                  <a:lnTo>
                    <a:pt x="3215696" y="2614029"/>
                  </a:lnTo>
                  <a:lnTo>
                    <a:pt x="3188502" y="2597032"/>
                  </a:lnTo>
                  <a:lnTo>
                    <a:pt x="3161308" y="2576637"/>
                  </a:lnTo>
                  <a:lnTo>
                    <a:pt x="3117118" y="2549443"/>
                  </a:lnTo>
                  <a:lnTo>
                    <a:pt x="3028737" y="2512051"/>
                  </a:lnTo>
                  <a:lnTo>
                    <a:pt x="2879170" y="2461062"/>
                  </a:lnTo>
                  <a:lnTo>
                    <a:pt x="2702409" y="2393077"/>
                  </a:lnTo>
                  <a:lnTo>
                    <a:pt x="2444065" y="2291099"/>
                  </a:lnTo>
                  <a:lnTo>
                    <a:pt x="2260505" y="2206118"/>
                  </a:lnTo>
                  <a:lnTo>
                    <a:pt x="2073546" y="2117737"/>
                  </a:lnTo>
                  <a:lnTo>
                    <a:pt x="1876389" y="2008961"/>
                  </a:lnTo>
                  <a:lnTo>
                    <a:pt x="1716624" y="1913782"/>
                  </a:lnTo>
                  <a:lnTo>
                    <a:pt x="1495673" y="1767614"/>
                  </a:lnTo>
                  <a:lnTo>
                    <a:pt x="1206736" y="1567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B37EADBC-B8E0-4405-AEB4-86280E5585C7}"/>
                </a:ext>
              </a:extLst>
            </p:cNvPr>
            <p:cNvSpPr/>
            <p:nvPr/>
          </p:nvSpPr>
          <p:spPr>
            <a:xfrm>
              <a:off x="3606800" y="2933700"/>
              <a:ext cx="3133725" cy="2508250"/>
            </a:xfrm>
            <a:custGeom>
              <a:avLst/>
              <a:gdLst>
                <a:gd name="connsiteX0" fmla="*/ 438150 w 3133725"/>
                <a:gd name="connsiteY0" fmla="*/ 838200 h 2508250"/>
                <a:gd name="connsiteX1" fmla="*/ 368300 w 3133725"/>
                <a:gd name="connsiteY1" fmla="*/ 714375 h 2508250"/>
                <a:gd name="connsiteX2" fmla="*/ 301625 w 3133725"/>
                <a:gd name="connsiteY2" fmla="*/ 577850 h 2508250"/>
                <a:gd name="connsiteX3" fmla="*/ 234950 w 3133725"/>
                <a:gd name="connsiteY3" fmla="*/ 428625 h 2508250"/>
                <a:gd name="connsiteX4" fmla="*/ 168275 w 3133725"/>
                <a:gd name="connsiteY4" fmla="*/ 273050 h 2508250"/>
                <a:gd name="connsiteX5" fmla="*/ 114300 w 3133725"/>
                <a:gd name="connsiteY5" fmla="*/ 146050 h 2508250"/>
                <a:gd name="connsiteX6" fmla="*/ 76200 w 3133725"/>
                <a:gd name="connsiteY6" fmla="*/ 53975 h 2508250"/>
                <a:gd name="connsiteX7" fmla="*/ 57150 w 3133725"/>
                <a:gd name="connsiteY7" fmla="*/ 22225 h 2508250"/>
                <a:gd name="connsiteX8" fmla="*/ 38100 w 3133725"/>
                <a:gd name="connsiteY8" fmla="*/ 6350 h 2508250"/>
                <a:gd name="connsiteX9" fmla="*/ 19050 w 3133725"/>
                <a:gd name="connsiteY9" fmla="*/ 0 h 2508250"/>
                <a:gd name="connsiteX10" fmla="*/ 3175 w 3133725"/>
                <a:gd name="connsiteY10" fmla="*/ 9525 h 2508250"/>
                <a:gd name="connsiteX11" fmla="*/ 0 w 3133725"/>
                <a:gd name="connsiteY11" fmla="*/ 25400 h 2508250"/>
                <a:gd name="connsiteX12" fmla="*/ 3175 w 3133725"/>
                <a:gd name="connsiteY12" fmla="*/ 57150 h 2508250"/>
                <a:gd name="connsiteX13" fmla="*/ 28575 w 3133725"/>
                <a:gd name="connsiteY13" fmla="*/ 155575 h 2508250"/>
                <a:gd name="connsiteX14" fmla="*/ 85725 w 3133725"/>
                <a:gd name="connsiteY14" fmla="*/ 349250 h 2508250"/>
                <a:gd name="connsiteX15" fmla="*/ 161925 w 3133725"/>
                <a:gd name="connsiteY15" fmla="*/ 577850 h 2508250"/>
                <a:gd name="connsiteX16" fmla="*/ 225425 w 3133725"/>
                <a:gd name="connsiteY16" fmla="*/ 736600 h 2508250"/>
                <a:gd name="connsiteX17" fmla="*/ 311150 w 3133725"/>
                <a:gd name="connsiteY17" fmla="*/ 923925 h 2508250"/>
                <a:gd name="connsiteX18" fmla="*/ 396875 w 3133725"/>
                <a:gd name="connsiteY18" fmla="*/ 1085850 h 2508250"/>
                <a:gd name="connsiteX19" fmla="*/ 514350 w 3133725"/>
                <a:gd name="connsiteY19" fmla="*/ 1298575 h 2508250"/>
                <a:gd name="connsiteX20" fmla="*/ 625475 w 3133725"/>
                <a:gd name="connsiteY20" fmla="*/ 1492250 h 2508250"/>
                <a:gd name="connsiteX21" fmla="*/ 682625 w 3133725"/>
                <a:gd name="connsiteY21" fmla="*/ 1587500 h 2508250"/>
                <a:gd name="connsiteX22" fmla="*/ 777875 w 3133725"/>
                <a:gd name="connsiteY22" fmla="*/ 1765300 h 2508250"/>
                <a:gd name="connsiteX23" fmla="*/ 863600 w 3133725"/>
                <a:gd name="connsiteY23" fmla="*/ 1857375 h 2508250"/>
                <a:gd name="connsiteX24" fmla="*/ 955675 w 3133725"/>
                <a:gd name="connsiteY24" fmla="*/ 1949450 h 2508250"/>
                <a:gd name="connsiteX25" fmla="*/ 1041400 w 3133725"/>
                <a:gd name="connsiteY25" fmla="*/ 2025650 h 2508250"/>
                <a:gd name="connsiteX26" fmla="*/ 1146175 w 3133725"/>
                <a:gd name="connsiteY26" fmla="*/ 2111375 h 2508250"/>
                <a:gd name="connsiteX27" fmla="*/ 1257300 w 3133725"/>
                <a:gd name="connsiteY27" fmla="*/ 2190750 h 2508250"/>
                <a:gd name="connsiteX28" fmla="*/ 1346200 w 3133725"/>
                <a:gd name="connsiteY28" fmla="*/ 2247900 h 2508250"/>
                <a:gd name="connsiteX29" fmla="*/ 1435100 w 3133725"/>
                <a:gd name="connsiteY29" fmla="*/ 2295525 h 2508250"/>
                <a:gd name="connsiteX30" fmla="*/ 1536700 w 3133725"/>
                <a:gd name="connsiteY30" fmla="*/ 2343150 h 2508250"/>
                <a:gd name="connsiteX31" fmla="*/ 1616075 w 3133725"/>
                <a:gd name="connsiteY31" fmla="*/ 2374900 h 2508250"/>
                <a:gd name="connsiteX32" fmla="*/ 1714500 w 3133725"/>
                <a:gd name="connsiteY32" fmla="*/ 2406650 h 2508250"/>
                <a:gd name="connsiteX33" fmla="*/ 1797050 w 3133725"/>
                <a:gd name="connsiteY33" fmla="*/ 2432050 h 2508250"/>
                <a:gd name="connsiteX34" fmla="*/ 1914525 w 3133725"/>
                <a:gd name="connsiteY34" fmla="*/ 2457450 h 2508250"/>
                <a:gd name="connsiteX35" fmla="*/ 2028825 w 3133725"/>
                <a:gd name="connsiteY35" fmla="*/ 2476500 h 2508250"/>
                <a:gd name="connsiteX36" fmla="*/ 2171700 w 3133725"/>
                <a:gd name="connsiteY36" fmla="*/ 2492375 h 2508250"/>
                <a:gd name="connsiteX37" fmla="*/ 2279650 w 3133725"/>
                <a:gd name="connsiteY37" fmla="*/ 2501900 h 2508250"/>
                <a:gd name="connsiteX38" fmla="*/ 2428875 w 3133725"/>
                <a:gd name="connsiteY38" fmla="*/ 2508250 h 2508250"/>
                <a:gd name="connsiteX39" fmla="*/ 2584450 w 3133725"/>
                <a:gd name="connsiteY39" fmla="*/ 2505075 h 2508250"/>
                <a:gd name="connsiteX40" fmla="*/ 2762250 w 3133725"/>
                <a:gd name="connsiteY40" fmla="*/ 2492375 h 2508250"/>
                <a:gd name="connsiteX41" fmla="*/ 2892425 w 3133725"/>
                <a:gd name="connsiteY41" fmla="*/ 2479675 h 2508250"/>
                <a:gd name="connsiteX42" fmla="*/ 2981325 w 3133725"/>
                <a:gd name="connsiteY42" fmla="*/ 2466975 h 2508250"/>
                <a:gd name="connsiteX43" fmla="*/ 3022600 w 3133725"/>
                <a:gd name="connsiteY43" fmla="*/ 2454275 h 2508250"/>
                <a:gd name="connsiteX44" fmla="*/ 3070225 w 3133725"/>
                <a:gd name="connsiteY44" fmla="*/ 2428875 h 2508250"/>
                <a:gd name="connsiteX45" fmla="*/ 3105150 w 3133725"/>
                <a:gd name="connsiteY45" fmla="*/ 2403475 h 2508250"/>
                <a:gd name="connsiteX46" fmla="*/ 3124200 w 3133725"/>
                <a:gd name="connsiteY46" fmla="*/ 2381250 h 2508250"/>
                <a:gd name="connsiteX47" fmla="*/ 3133725 w 3133725"/>
                <a:gd name="connsiteY47" fmla="*/ 2359025 h 2508250"/>
                <a:gd name="connsiteX48" fmla="*/ 3133725 w 3133725"/>
                <a:gd name="connsiteY48" fmla="*/ 2333625 h 2508250"/>
                <a:gd name="connsiteX49" fmla="*/ 3124200 w 3133725"/>
                <a:gd name="connsiteY49" fmla="*/ 2301875 h 2508250"/>
                <a:gd name="connsiteX50" fmla="*/ 3108325 w 3133725"/>
                <a:gd name="connsiteY50" fmla="*/ 2270125 h 2508250"/>
                <a:gd name="connsiteX51" fmla="*/ 3076575 w 3133725"/>
                <a:gd name="connsiteY51" fmla="*/ 2225675 h 2508250"/>
                <a:gd name="connsiteX52" fmla="*/ 3035300 w 3133725"/>
                <a:gd name="connsiteY52" fmla="*/ 2184400 h 2508250"/>
                <a:gd name="connsiteX53" fmla="*/ 2486025 w 3133725"/>
                <a:gd name="connsiteY53" fmla="*/ 2209800 h 2508250"/>
                <a:gd name="connsiteX54" fmla="*/ 2419350 w 3133725"/>
                <a:gd name="connsiteY54" fmla="*/ 2216150 h 2508250"/>
                <a:gd name="connsiteX55" fmla="*/ 2352675 w 3133725"/>
                <a:gd name="connsiteY55" fmla="*/ 2212975 h 2508250"/>
                <a:gd name="connsiteX56" fmla="*/ 2263775 w 3133725"/>
                <a:gd name="connsiteY56" fmla="*/ 2206625 h 2508250"/>
                <a:gd name="connsiteX57" fmla="*/ 2120900 w 3133725"/>
                <a:gd name="connsiteY57" fmla="*/ 2187575 h 2508250"/>
                <a:gd name="connsiteX58" fmla="*/ 1949450 w 3133725"/>
                <a:gd name="connsiteY58" fmla="*/ 2159000 h 2508250"/>
                <a:gd name="connsiteX59" fmla="*/ 1797050 w 3133725"/>
                <a:gd name="connsiteY59" fmla="*/ 2124075 h 2508250"/>
                <a:gd name="connsiteX60" fmla="*/ 1638300 w 3133725"/>
                <a:gd name="connsiteY60" fmla="*/ 2079625 h 2508250"/>
                <a:gd name="connsiteX61" fmla="*/ 1508125 w 3133725"/>
                <a:gd name="connsiteY61" fmla="*/ 2032000 h 2508250"/>
                <a:gd name="connsiteX62" fmla="*/ 1371600 w 3133725"/>
                <a:gd name="connsiteY62" fmla="*/ 1965325 h 2508250"/>
                <a:gd name="connsiteX63" fmla="*/ 1263650 w 3133725"/>
                <a:gd name="connsiteY63" fmla="*/ 1901825 h 2508250"/>
                <a:gd name="connsiteX64" fmla="*/ 1174750 w 3133725"/>
                <a:gd name="connsiteY64" fmla="*/ 1838325 h 2508250"/>
                <a:gd name="connsiteX65" fmla="*/ 1082675 w 3133725"/>
                <a:gd name="connsiteY65" fmla="*/ 1762125 h 2508250"/>
                <a:gd name="connsiteX66" fmla="*/ 974725 w 3133725"/>
                <a:gd name="connsiteY66" fmla="*/ 1654175 h 2508250"/>
                <a:gd name="connsiteX67" fmla="*/ 923925 w 3133725"/>
                <a:gd name="connsiteY67" fmla="*/ 1587500 h 2508250"/>
                <a:gd name="connsiteX68" fmla="*/ 784225 w 3133725"/>
                <a:gd name="connsiteY68" fmla="*/ 1384300 h 2508250"/>
                <a:gd name="connsiteX69" fmla="*/ 631825 w 3133725"/>
                <a:gd name="connsiteY69" fmla="*/ 1158875 h 2508250"/>
                <a:gd name="connsiteX70" fmla="*/ 495300 w 3133725"/>
                <a:gd name="connsiteY70" fmla="*/ 936625 h 2508250"/>
                <a:gd name="connsiteX71" fmla="*/ 438150 w 3133725"/>
                <a:gd name="connsiteY71" fmla="*/ 83820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33725" h="2508250">
                  <a:moveTo>
                    <a:pt x="438150" y="838200"/>
                  </a:moveTo>
                  <a:lnTo>
                    <a:pt x="368300" y="714375"/>
                  </a:lnTo>
                  <a:lnTo>
                    <a:pt x="301625" y="577850"/>
                  </a:lnTo>
                  <a:lnTo>
                    <a:pt x="234950" y="428625"/>
                  </a:lnTo>
                  <a:lnTo>
                    <a:pt x="168275" y="273050"/>
                  </a:lnTo>
                  <a:lnTo>
                    <a:pt x="114300" y="146050"/>
                  </a:lnTo>
                  <a:lnTo>
                    <a:pt x="76200" y="53975"/>
                  </a:lnTo>
                  <a:lnTo>
                    <a:pt x="57150" y="22225"/>
                  </a:lnTo>
                  <a:lnTo>
                    <a:pt x="38100" y="6350"/>
                  </a:lnTo>
                  <a:lnTo>
                    <a:pt x="19050" y="0"/>
                  </a:lnTo>
                  <a:lnTo>
                    <a:pt x="3175" y="9525"/>
                  </a:lnTo>
                  <a:lnTo>
                    <a:pt x="0" y="25400"/>
                  </a:lnTo>
                  <a:lnTo>
                    <a:pt x="3175" y="57150"/>
                  </a:lnTo>
                  <a:lnTo>
                    <a:pt x="28575" y="155575"/>
                  </a:lnTo>
                  <a:lnTo>
                    <a:pt x="85725" y="349250"/>
                  </a:lnTo>
                  <a:lnTo>
                    <a:pt x="161925" y="577850"/>
                  </a:lnTo>
                  <a:lnTo>
                    <a:pt x="225425" y="736600"/>
                  </a:lnTo>
                  <a:lnTo>
                    <a:pt x="311150" y="923925"/>
                  </a:lnTo>
                  <a:lnTo>
                    <a:pt x="396875" y="1085850"/>
                  </a:lnTo>
                  <a:lnTo>
                    <a:pt x="514350" y="1298575"/>
                  </a:lnTo>
                  <a:lnTo>
                    <a:pt x="625475" y="1492250"/>
                  </a:lnTo>
                  <a:lnTo>
                    <a:pt x="682625" y="1587500"/>
                  </a:lnTo>
                  <a:lnTo>
                    <a:pt x="777875" y="1765300"/>
                  </a:lnTo>
                  <a:lnTo>
                    <a:pt x="863600" y="1857375"/>
                  </a:lnTo>
                  <a:lnTo>
                    <a:pt x="955675" y="1949450"/>
                  </a:lnTo>
                  <a:lnTo>
                    <a:pt x="1041400" y="2025650"/>
                  </a:lnTo>
                  <a:lnTo>
                    <a:pt x="1146175" y="2111375"/>
                  </a:lnTo>
                  <a:lnTo>
                    <a:pt x="1257300" y="2190750"/>
                  </a:lnTo>
                  <a:lnTo>
                    <a:pt x="1346200" y="2247900"/>
                  </a:lnTo>
                  <a:lnTo>
                    <a:pt x="1435100" y="2295525"/>
                  </a:lnTo>
                  <a:lnTo>
                    <a:pt x="1536700" y="2343150"/>
                  </a:lnTo>
                  <a:lnTo>
                    <a:pt x="1616075" y="2374900"/>
                  </a:lnTo>
                  <a:lnTo>
                    <a:pt x="1714500" y="2406650"/>
                  </a:lnTo>
                  <a:lnTo>
                    <a:pt x="1797050" y="2432050"/>
                  </a:lnTo>
                  <a:lnTo>
                    <a:pt x="1914525" y="2457450"/>
                  </a:lnTo>
                  <a:lnTo>
                    <a:pt x="2028825" y="2476500"/>
                  </a:lnTo>
                  <a:lnTo>
                    <a:pt x="2171700" y="2492375"/>
                  </a:lnTo>
                  <a:lnTo>
                    <a:pt x="2279650" y="2501900"/>
                  </a:lnTo>
                  <a:lnTo>
                    <a:pt x="2428875" y="2508250"/>
                  </a:lnTo>
                  <a:lnTo>
                    <a:pt x="2584450" y="2505075"/>
                  </a:lnTo>
                  <a:lnTo>
                    <a:pt x="2762250" y="2492375"/>
                  </a:lnTo>
                  <a:lnTo>
                    <a:pt x="2892425" y="2479675"/>
                  </a:lnTo>
                  <a:lnTo>
                    <a:pt x="2981325" y="2466975"/>
                  </a:lnTo>
                  <a:lnTo>
                    <a:pt x="3022600" y="2454275"/>
                  </a:lnTo>
                  <a:lnTo>
                    <a:pt x="3070225" y="2428875"/>
                  </a:lnTo>
                  <a:lnTo>
                    <a:pt x="3105150" y="2403475"/>
                  </a:lnTo>
                  <a:lnTo>
                    <a:pt x="3124200" y="2381250"/>
                  </a:lnTo>
                  <a:lnTo>
                    <a:pt x="3133725" y="2359025"/>
                  </a:lnTo>
                  <a:lnTo>
                    <a:pt x="3133725" y="2333625"/>
                  </a:lnTo>
                  <a:lnTo>
                    <a:pt x="3124200" y="2301875"/>
                  </a:lnTo>
                  <a:lnTo>
                    <a:pt x="3108325" y="2270125"/>
                  </a:lnTo>
                  <a:lnTo>
                    <a:pt x="3076575" y="2225675"/>
                  </a:lnTo>
                  <a:lnTo>
                    <a:pt x="3035300" y="2184400"/>
                  </a:lnTo>
                  <a:lnTo>
                    <a:pt x="2486025" y="2209800"/>
                  </a:lnTo>
                  <a:lnTo>
                    <a:pt x="2419350" y="2216150"/>
                  </a:lnTo>
                  <a:lnTo>
                    <a:pt x="2352675" y="2212975"/>
                  </a:lnTo>
                  <a:lnTo>
                    <a:pt x="2263775" y="2206625"/>
                  </a:lnTo>
                  <a:lnTo>
                    <a:pt x="2120900" y="2187575"/>
                  </a:lnTo>
                  <a:lnTo>
                    <a:pt x="1949450" y="2159000"/>
                  </a:lnTo>
                  <a:lnTo>
                    <a:pt x="1797050" y="2124075"/>
                  </a:lnTo>
                  <a:lnTo>
                    <a:pt x="1638300" y="2079625"/>
                  </a:lnTo>
                  <a:lnTo>
                    <a:pt x="1508125" y="2032000"/>
                  </a:lnTo>
                  <a:lnTo>
                    <a:pt x="1371600" y="1965325"/>
                  </a:lnTo>
                  <a:lnTo>
                    <a:pt x="1263650" y="1901825"/>
                  </a:lnTo>
                  <a:lnTo>
                    <a:pt x="1174750" y="1838325"/>
                  </a:lnTo>
                  <a:lnTo>
                    <a:pt x="1082675" y="1762125"/>
                  </a:lnTo>
                  <a:lnTo>
                    <a:pt x="974725" y="1654175"/>
                  </a:lnTo>
                  <a:lnTo>
                    <a:pt x="923925" y="1587500"/>
                  </a:lnTo>
                  <a:lnTo>
                    <a:pt x="784225" y="1384300"/>
                  </a:lnTo>
                  <a:lnTo>
                    <a:pt x="631825" y="1158875"/>
                  </a:lnTo>
                  <a:lnTo>
                    <a:pt x="495300" y="936625"/>
                  </a:lnTo>
                  <a:lnTo>
                    <a:pt x="438150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">
              <a:extLst>
                <a:ext uri="{FF2B5EF4-FFF2-40B4-BE49-F238E27FC236}">
                  <a16:creationId xmlns:a16="http://schemas.microsoft.com/office/drawing/2014/main" id="{16ADDCF8-FCAB-46D6-8571-CD99955C278F}"/>
                </a:ext>
              </a:extLst>
            </p:cNvPr>
            <p:cNvSpPr/>
            <p:nvPr/>
          </p:nvSpPr>
          <p:spPr>
            <a:xfrm>
              <a:off x="6032500" y="4443413"/>
              <a:ext cx="639763" cy="708025"/>
            </a:xfrm>
            <a:custGeom>
              <a:avLst/>
              <a:gdLst>
                <a:gd name="connsiteX0" fmla="*/ 180975 w 640557"/>
                <a:gd name="connsiteY0" fmla="*/ 197643 h 707231"/>
                <a:gd name="connsiteX1" fmla="*/ 257175 w 640557"/>
                <a:gd name="connsiteY1" fmla="*/ 302418 h 707231"/>
                <a:gd name="connsiteX2" fmla="*/ 314325 w 640557"/>
                <a:gd name="connsiteY2" fmla="*/ 378618 h 707231"/>
                <a:gd name="connsiteX3" fmla="*/ 397669 w 640557"/>
                <a:gd name="connsiteY3" fmla="*/ 476250 h 707231"/>
                <a:gd name="connsiteX4" fmla="*/ 478632 w 640557"/>
                <a:gd name="connsiteY4" fmla="*/ 561975 h 707231"/>
                <a:gd name="connsiteX5" fmla="*/ 554832 w 640557"/>
                <a:gd name="connsiteY5" fmla="*/ 631031 h 707231"/>
                <a:gd name="connsiteX6" fmla="*/ 607219 w 640557"/>
                <a:gd name="connsiteY6" fmla="*/ 673893 h 707231"/>
                <a:gd name="connsiteX7" fmla="*/ 640557 w 640557"/>
                <a:gd name="connsiteY7" fmla="*/ 704850 h 707231"/>
                <a:gd name="connsiteX8" fmla="*/ 2382 w 640557"/>
                <a:gd name="connsiteY8" fmla="*/ 707231 h 707231"/>
                <a:gd name="connsiteX9" fmla="*/ 69057 w 640557"/>
                <a:gd name="connsiteY9" fmla="*/ 697706 h 707231"/>
                <a:gd name="connsiteX10" fmla="*/ 109538 w 640557"/>
                <a:gd name="connsiteY10" fmla="*/ 681037 h 707231"/>
                <a:gd name="connsiteX11" fmla="*/ 128588 w 640557"/>
                <a:gd name="connsiteY11" fmla="*/ 664368 h 707231"/>
                <a:gd name="connsiteX12" fmla="*/ 140494 w 640557"/>
                <a:gd name="connsiteY12" fmla="*/ 645318 h 707231"/>
                <a:gd name="connsiteX13" fmla="*/ 142875 w 640557"/>
                <a:gd name="connsiteY13" fmla="*/ 616743 h 707231"/>
                <a:gd name="connsiteX14" fmla="*/ 135732 w 640557"/>
                <a:gd name="connsiteY14" fmla="*/ 557212 h 707231"/>
                <a:gd name="connsiteX15" fmla="*/ 109538 w 640557"/>
                <a:gd name="connsiteY15" fmla="*/ 414337 h 707231"/>
                <a:gd name="connsiteX16" fmla="*/ 78582 w 640557"/>
                <a:gd name="connsiteY16" fmla="*/ 285750 h 707231"/>
                <a:gd name="connsiteX17" fmla="*/ 30957 w 640557"/>
                <a:gd name="connsiteY17" fmla="*/ 133350 h 707231"/>
                <a:gd name="connsiteX18" fmla="*/ 4763 w 640557"/>
                <a:gd name="connsiteY18" fmla="*/ 47625 h 707231"/>
                <a:gd name="connsiteX19" fmla="*/ 0 w 640557"/>
                <a:gd name="connsiteY19" fmla="*/ 30956 h 707231"/>
                <a:gd name="connsiteX20" fmla="*/ 2382 w 640557"/>
                <a:gd name="connsiteY20" fmla="*/ 11906 h 707231"/>
                <a:gd name="connsiteX21" fmla="*/ 11907 w 640557"/>
                <a:gd name="connsiteY21" fmla="*/ 2381 h 707231"/>
                <a:gd name="connsiteX22" fmla="*/ 28575 w 640557"/>
                <a:gd name="connsiteY22" fmla="*/ 0 h 707231"/>
                <a:gd name="connsiteX23" fmla="*/ 40482 w 640557"/>
                <a:gd name="connsiteY23" fmla="*/ 4762 h 707231"/>
                <a:gd name="connsiteX24" fmla="*/ 54769 w 640557"/>
                <a:gd name="connsiteY24" fmla="*/ 16668 h 707231"/>
                <a:gd name="connsiteX25" fmla="*/ 85725 w 640557"/>
                <a:gd name="connsiteY25" fmla="*/ 59531 h 707231"/>
                <a:gd name="connsiteX26" fmla="*/ 180975 w 640557"/>
                <a:gd name="connsiteY26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0557" h="707231">
                  <a:moveTo>
                    <a:pt x="180975" y="197643"/>
                  </a:moveTo>
                  <a:lnTo>
                    <a:pt x="257175" y="302418"/>
                  </a:lnTo>
                  <a:lnTo>
                    <a:pt x="314325" y="378618"/>
                  </a:lnTo>
                  <a:lnTo>
                    <a:pt x="397669" y="476250"/>
                  </a:lnTo>
                  <a:lnTo>
                    <a:pt x="478632" y="561975"/>
                  </a:lnTo>
                  <a:lnTo>
                    <a:pt x="554832" y="631031"/>
                  </a:lnTo>
                  <a:lnTo>
                    <a:pt x="607219" y="673893"/>
                  </a:lnTo>
                  <a:lnTo>
                    <a:pt x="640557" y="704850"/>
                  </a:lnTo>
                  <a:lnTo>
                    <a:pt x="2382" y="707231"/>
                  </a:lnTo>
                  <a:lnTo>
                    <a:pt x="69057" y="697706"/>
                  </a:lnTo>
                  <a:lnTo>
                    <a:pt x="109538" y="681037"/>
                  </a:lnTo>
                  <a:lnTo>
                    <a:pt x="128588" y="664368"/>
                  </a:lnTo>
                  <a:lnTo>
                    <a:pt x="140494" y="645318"/>
                  </a:lnTo>
                  <a:lnTo>
                    <a:pt x="142875" y="616743"/>
                  </a:lnTo>
                  <a:lnTo>
                    <a:pt x="135732" y="557212"/>
                  </a:lnTo>
                  <a:lnTo>
                    <a:pt x="109538" y="414337"/>
                  </a:lnTo>
                  <a:lnTo>
                    <a:pt x="78582" y="285750"/>
                  </a:lnTo>
                  <a:lnTo>
                    <a:pt x="30957" y="1333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11907" y="2381"/>
                  </a:lnTo>
                  <a:lnTo>
                    <a:pt x="28575" y="0"/>
                  </a:lnTo>
                  <a:lnTo>
                    <a:pt x="40482" y="4762"/>
                  </a:lnTo>
                  <a:lnTo>
                    <a:pt x="54769" y="16668"/>
                  </a:lnTo>
                  <a:lnTo>
                    <a:pt x="85725" y="59531"/>
                  </a:lnTo>
                  <a:lnTo>
                    <a:pt x="180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1328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443A45-489D-41E9-88B2-9A194113A574}"/>
              </a:ext>
            </a:extLst>
          </p:cNvPr>
          <p:cNvGrpSpPr/>
          <p:nvPr/>
        </p:nvGrpSpPr>
        <p:grpSpPr>
          <a:xfrm>
            <a:off x="2755900" y="1970088"/>
            <a:ext cx="4400550" cy="3541712"/>
            <a:chOff x="2755900" y="1970088"/>
            <a:chExt cx="4400550" cy="3541712"/>
          </a:xfrm>
        </p:grpSpPr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322A3D9-E8AB-6143-B95E-AB7DF0DBDCA3}"/>
                </a:ext>
              </a:extLst>
            </p:cNvPr>
            <p:cNvSpPr/>
            <p:nvPr/>
          </p:nvSpPr>
          <p:spPr>
            <a:xfrm>
              <a:off x="4119563" y="1970088"/>
              <a:ext cx="595312" cy="944562"/>
            </a:xfrm>
            <a:custGeom>
              <a:avLst/>
              <a:gdLst>
                <a:gd name="connsiteX0" fmla="*/ 28575 w 595312"/>
                <a:gd name="connsiteY0" fmla="*/ 226219 h 945356"/>
                <a:gd name="connsiteX1" fmla="*/ 11906 w 595312"/>
                <a:gd name="connsiteY1" fmla="*/ 128587 h 945356"/>
                <a:gd name="connsiteX2" fmla="*/ 2381 w 595312"/>
                <a:gd name="connsiteY2" fmla="*/ 73819 h 945356"/>
                <a:gd name="connsiteX3" fmla="*/ 0 w 595312"/>
                <a:gd name="connsiteY3" fmla="*/ 42862 h 945356"/>
                <a:gd name="connsiteX4" fmla="*/ 4762 w 595312"/>
                <a:gd name="connsiteY4" fmla="*/ 14287 h 945356"/>
                <a:gd name="connsiteX5" fmla="*/ 11906 w 595312"/>
                <a:gd name="connsiteY5" fmla="*/ 2381 h 945356"/>
                <a:gd name="connsiteX6" fmla="*/ 23812 w 595312"/>
                <a:gd name="connsiteY6" fmla="*/ 0 h 945356"/>
                <a:gd name="connsiteX7" fmla="*/ 42862 w 595312"/>
                <a:gd name="connsiteY7" fmla="*/ 7144 h 945356"/>
                <a:gd name="connsiteX8" fmla="*/ 64293 w 595312"/>
                <a:gd name="connsiteY8" fmla="*/ 26194 h 945356"/>
                <a:gd name="connsiteX9" fmla="*/ 90487 w 595312"/>
                <a:gd name="connsiteY9" fmla="*/ 66675 h 945356"/>
                <a:gd name="connsiteX10" fmla="*/ 130968 w 595312"/>
                <a:gd name="connsiteY10" fmla="*/ 130969 h 945356"/>
                <a:gd name="connsiteX11" fmla="*/ 192881 w 595312"/>
                <a:gd name="connsiteY11" fmla="*/ 223837 h 945356"/>
                <a:gd name="connsiteX12" fmla="*/ 240506 w 595312"/>
                <a:gd name="connsiteY12" fmla="*/ 288131 h 945356"/>
                <a:gd name="connsiteX13" fmla="*/ 259556 w 595312"/>
                <a:gd name="connsiteY13" fmla="*/ 311944 h 945356"/>
                <a:gd name="connsiteX14" fmla="*/ 273843 w 595312"/>
                <a:gd name="connsiteY14" fmla="*/ 326231 h 945356"/>
                <a:gd name="connsiteX15" fmla="*/ 295275 w 595312"/>
                <a:gd name="connsiteY15" fmla="*/ 345281 h 945356"/>
                <a:gd name="connsiteX16" fmla="*/ 309562 w 595312"/>
                <a:gd name="connsiteY16" fmla="*/ 354806 h 945356"/>
                <a:gd name="connsiteX17" fmla="*/ 350043 w 595312"/>
                <a:gd name="connsiteY17" fmla="*/ 364331 h 945356"/>
                <a:gd name="connsiteX18" fmla="*/ 371475 w 595312"/>
                <a:gd name="connsiteY18" fmla="*/ 366712 h 945356"/>
                <a:gd name="connsiteX19" fmla="*/ 440531 w 595312"/>
                <a:gd name="connsiteY19" fmla="*/ 338137 h 945356"/>
                <a:gd name="connsiteX20" fmla="*/ 559593 w 595312"/>
                <a:gd name="connsiteY20" fmla="*/ 290512 h 945356"/>
                <a:gd name="connsiteX21" fmla="*/ 581025 w 595312"/>
                <a:gd name="connsiteY21" fmla="*/ 285750 h 945356"/>
                <a:gd name="connsiteX22" fmla="*/ 592931 w 595312"/>
                <a:gd name="connsiteY22" fmla="*/ 288131 h 945356"/>
                <a:gd name="connsiteX23" fmla="*/ 595312 w 595312"/>
                <a:gd name="connsiteY23" fmla="*/ 307181 h 945356"/>
                <a:gd name="connsiteX24" fmla="*/ 571500 w 595312"/>
                <a:gd name="connsiteY24" fmla="*/ 364331 h 945356"/>
                <a:gd name="connsiteX25" fmla="*/ 514350 w 595312"/>
                <a:gd name="connsiteY25" fmla="*/ 476250 h 945356"/>
                <a:gd name="connsiteX26" fmla="*/ 500062 w 595312"/>
                <a:gd name="connsiteY26" fmla="*/ 592931 h 945356"/>
                <a:gd name="connsiteX27" fmla="*/ 490537 w 595312"/>
                <a:gd name="connsiteY27" fmla="*/ 716756 h 945356"/>
                <a:gd name="connsiteX28" fmla="*/ 485775 w 595312"/>
                <a:gd name="connsiteY28" fmla="*/ 771525 h 945356"/>
                <a:gd name="connsiteX29" fmla="*/ 471487 w 595312"/>
                <a:gd name="connsiteY29" fmla="*/ 845344 h 945356"/>
                <a:gd name="connsiteX30" fmla="*/ 459581 w 595312"/>
                <a:gd name="connsiteY30" fmla="*/ 888206 h 945356"/>
                <a:gd name="connsiteX31" fmla="*/ 440531 w 595312"/>
                <a:gd name="connsiteY31" fmla="*/ 923925 h 945356"/>
                <a:gd name="connsiteX32" fmla="*/ 423862 w 595312"/>
                <a:gd name="connsiteY32" fmla="*/ 940594 h 945356"/>
                <a:gd name="connsiteX33" fmla="*/ 407193 w 595312"/>
                <a:gd name="connsiteY33" fmla="*/ 945356 h 945356"/>
                <a:gd name="connsiteX34" fmla="*/ 381000 w 595312"/>
                <a:gd name="connsiteY34" fmla="*/ 942975 h 945356"/>
                <a:gd name="connsiteX35" fmla="*/ 342900 w 595312"/>
                <a:gd name="connsiteY35" fmla="*/ 935831 h 945356"/>
                <a:gd name="connsiteX36" fmla="*/ 307181 w 595312"/>
                <a:gd name="connsiteY36" fmla="*/ 916781 h 945356"/>
                <a:gd name="connsiteX37" fmla="*/ 276225 w 595312"/>
                <a:gd name="connsiteY37" fmla="*/ 888206 h 945356"/>
                <a:gd name="connsiteX38" fmla="*/ 247650 w 595312"/>
                <a:gd name="connsiteY38" fmla="*/ 857250 h 945356"/>
                <a:gd name="connsiteX39" fmla="*/ 211931 w 595312"/>
                <a:gd name="connsiteY39" fmla="*/ 812006 h 945356"/>
                <a:gd name="connsiteX40" fmla="*/ 180975 w 595312"/>
                <a:gd name="connsiteY40" fmla="*/ 764381 h 945356"/>
                <a:gd name="connsiteX41" fmla="*/ 142875 w 595312"/>
                <a:gd name="connsiteY41" fmla="*/ 692944 h 945356"/>
                <a:gd name="connsiteX42" fmla="*/ 119062 w 595312"/>
                <a:gd name="connsiteY42" fmla="*/ 635794 h 945356"/>
                <a:gd name="connsiteX43" fmla="*/ 92868 w 595312"/>
                <a:gd name="connsiteY43" fmla="*/ 559594 h 945356"/>
                <a:gd name="connsiteX44" fmla="*/ 61912 w 595312"/>
                <a:gd name="connsiteY44" fmla="*/ 421481 h 945356"/>
                <a:gd name="connsiteX45" fmla="*/ 28575 w 595312"/>
                <a:gd name="connsiteY45" fmla="*/ 22621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2" h="945356">
                  <a:moveTo>
                    <a:pt x="28575" y="226219"/>
                  </a:moveTo>
                  <a:lnTo>
                    <a:pt x="11906" y="128587"/>
                  </a:lnTo>
                  <a:lnTo>
                    <a:pt x="2381" y="73819"/>
                  </a:lnTo>
                  <a:lnTo>
                    <a:pt x="0" y="42862"/>
                  </a:lnTo>
                  <a:lnTo>
                    <a:pt x="4762" y="14287"/>
                  </a:lnTo>
                  <a:lnTo>
                    <a:pt x="11906" y="2381"/>
                  </a:lnTo>
                  <a:lnTo>
                    <a:pt x="23812" y="0"/>
                  </a:lnTo>
                  <a:lnTo>
                    <a:pt x="42862" y="7144"/>
                  </a:lnTo>
                  <a:lnTo>
                    <a:pt x="64293" y="26194"/>
                  </a:lnTo>
                  <a:lnTo>
                    <a:pt x="90487" y="66675"/>
                  </a:lnTo>
                  <a:lnTo>
                    <a:pt x="130968" y="130969"/>
                  </a:lnTo>
                  <a:lnTo>
                    <a:pt x="192881" y="223837"/>
                  </a:lnTo>
                  <a:lnTo>
                    <a:pt x="240506" y="288131"/>
                  </a:lnTo>
                  <a:lnTo>
                    <a:pt x="259556" y="311944"/>
                  </a:lnTo>
                  <a:lnTo>
                    <a:pt x="273843" y="326231"/>
                  </a:lnTo>
                  <a:lnTo>
                    <a:pt x="295275" y="345281"/>
                  </a:lnTo>
                  <a:lnTo>
                    <a:pt x="309562" y="354806"/>
                  </a:lnTo>
                  <a:lnTo>
                    <a:pt x="350043" y="364331"/>
                  </a:lnTo>
                  <a:lnTo>
                    <a:pt x="371475" y="366712"/>
                  </a:lnTo>
                  <a:lnTo>
                    <a:pt x="440531" y="338137"/>
                  </a:lnTo>
                  <a:lnTo>
                    <a:pt x="559593" y="290512"/>
                  </a:lnTo>
                  <a:lnTo>
                    <a:pt x="581025" y="285750"/>
                  </a:lnTo>
                  <a:lnTo>
                    <a:pt x="592931" y="288131"/>
                  </a:lnTo>
                  <a:lnTo>
                    <a:pt x="595312" y="307181"/>
                  </a:lnTo>
                  <a:lnTo>
                    <a:pt x="571500" y="364331"/>
                  </a:lnTo>
                  <a:lnTo>
                    <a:pt x="514350" y="476250"/>
                  </a:lnTo>
                  <a:lnTo>
                    <a:pt x="500062" y="592931"/>
                  </a:lnTo>
                  <a:lnTo>
                    <a:pt x="490537" y="716756"/>
                  </a:lnTo>
                  <a:lnTo>
                    <a:pt x="485775" y="771525"/>
                  </a:lnTo>
                  <a:lnTo>
                    <a:pt x="471487" y="845344"/>
                  </a:lnTo>
                  <a:lnTo>
                    <a:pt x="459581" y="888206"/>
                  </a:lnTo>
                  <a:lnTo>
                    <a:pt x="440531" y="923925"/>
                  </a:lnTo>
                  <a:lnTo>
                    <a:pt x="423862" y="940594"/>
                  </a:lnTo>
                  <a:lnTo>
                    <a:pt x="407193" y="945356"/>
                  </a:lnTo>
                  <a:lnTo>
                    <a:pt x="381000" y="942975"/>
                  </a:lnTo>
                  <a:lnTo>
                    <a:pt x="342900" y="935831"/>
                  </a:lnTo>
                  <a:lnTo>
                    <a:pt x="307181" y="916781"/>
                  </a:lnTo>
                  <a:lnTo>
                    <a:pt x="276225" y="888206"/>
                  </a:lnTo>
                  <a:lnTo>
                    <a:pt x="247650" y="857250"/>
                  </a:lnTo>
                  <a:lnTo>
                    <a:pt x="211931" y="812006"/>
                  </a:lnTo>
                  <a:lnTo>
                    <a:pt x="180975" y="764381"/>
                  </a:lnTo>
                  <a:lnTo>
                    <a:pt x="142875" y="692944"/>
                  </a:lnTo>
                  <a:lnTo>
                    <a:pt x="119062" y="635794"/>
                  </a:lnTo>
                  <a:lnTo>
                    <a:pt x="92868" y="559594"/>
                  </a:lnTo>
                  <a:lnTo>
                    <a:pt x="61912" y="421481"/>
                  </a:lnTo>
                  <a:lnTo>
                    <a:pt x="2857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A15A782-398F-C649-BE2B-DF5588D4B0A8}"/>
                </a:ext>
              </a:extLst>
            </p:cNvPr>
            <p:cNvSpPr/>
            <p:nvPr/>
          </p:nvSpPr>
          <p:spPr>
            <a:xfrm>
              <a:off x="2755900" y="3389313"/>
              <a:ext cx="401638" cy="1401762"/>
            </a:xfrm>
            <a:custGeom>
              <a:avLst/>
              <a:gdLst>
                <a:gd name="connsiteX0" fmla="*/ 390525 w 402432"/>
                <a:gd name="connsiteY0" fmla="*/ 419100 h 1402556"/>
                <a:gd name="connsiteX1" fmla="*/ 378619 w 402432"/>
                <a:gd name="connsiteY1" fmla="*/ 311944 h 1402556"/>
                <a:gd name="connsiteX2" fmla="*/ 364332 w 402432"/>
                <a:gd name="connsiteY2" fmla="*/ 207169 h 1402556"/>
                <a:gd name="connsiteX3" fmla="*/ 342900 w 402432"/>
                <a:gd name="connsiteY3" fmla="*/ 76200 h 1402556"/>
                <a:gd name="connsiteX4" fmla="*/ 335757 w 402432"/>
                <a:gd name="connsiteY4" fmla="*/ 40481 h 1402556"/>
                <a:gd name="connsiteX5" fmla="*/ 316707 w 402432"/>
                <a:gd name="connsiteY5" fmla="*/ 16669 h 1402556"/>
                <a:gd name="connsiteX6" fmla="*/ 300038 w 402432"/>
                <a:gd name="connsiteY6" fmla="*/ 2381 h 1402556"/>
                <a:gd name="connsiteX7" fmla="*/ 283369 w 402432"/>
                <a:gd name="connsiteY7" fmla="*/ 0 h 1402556"/>
                <a:gd name="connsiteX8" fmla="*/ 271463 w 402432"/>
                <a:gd name="connsiteY8" fmla="*/ 11906 h 1402556"/>
                <a:gd name="connsiteX9" fmla="*/ 269082 w 402432"/>
                <a:gd name="connsiteY9" fmla="*/ 40481 h 1402556"/>
                <a:gd name="connsiteX10" fmla="*/ 264319 w 402432"/>
                <a:gd name="connsiteY10" fmla="*/ 150019 h 1402556"/>
                <a:gd name="connsiteX11" fmla="*/ 250032 w 402432"/>
                <a:gd name="connsiteY11" fmla="*/ 283369 h 1402556"/>
                <a:gd name="connsiteX12" fmla="*/ 235744 w 402432"/>
                <a:gd name="connsiteY12" fmla="*/ 383381 h 1402556"/>
                <a:gd name="connsiteX13" fmla="*/ 216694 w 402432"/>
                <a:gd name="connsiteY13" fmla="*/ 478631 h 1402556"/>
                <a:gd name="connsiteX14" fmla="*/ 195263 w 402432"/>
                <a:gd name="connsiteY14" fmla="*/ 545306 h 1402556"/>
                <a:gd name="connsiteX15" fmla="*/ 159544 w 402432"/>
                <a:gd name="connsiteY15" fmla="*/ 626269 h 1402556"/>
                <a:gd name="connsiteX16" fmla="*/ 119063 w 402432"/>
                <a:gd name="connsiteY16" fmla="*/ 714375 h 1402556"/>
                <a:gd name="connsiteX17" fmla="*/ 61913 w 402432"/>
                <a:gd name="connsiteY17" fmla="*/ 809625 h 1402556"/>
                <a:gd name="connsiteX18" fmla="*/ 9525 w 402432"/>
                <a:gd name="connsiteY18" fmla="*/ 883444 h 1402556"/>
                <a:gd name="connsiteX19" fmla="*/ 2382 w 402432"/>
                <a:gd name="connsiteY19" fmla="*/ 902494 h 1402556"/>
                <a:gd name="connsiteX20" fmla="*/ 0 w 402432"/>
                <a:gd name="connsiteY20" fmla="*/ 1038225 h 1402556"/>
                <a:gd name="connsiteX21" fmla="*/ 4763 w 402432"/>
                <a:gd name="connsiteY21" fmla="*/ 1145381 h 1402556"/>
                <a:gd name="connsiteX22" fmla="*/ 14288 w 402432"/>
                <a:gd name="connsiteY22" fmla="*/ 1195387 h 1402556"/>
                <a:gd name="connsiteX23" fmla="*/ 30957 w 402432"/>
                <a:gd name="connsiteY23" fmla="*/ 1257300 h 1402556"/>
                <a:gd name="connsiteX24" fmla="*/ 47625 w 402432"/>
                <a:gd name="connsiteY24" fmla="*/ 1295400 h 1402556"/>
                <a:gd name="connsiteX25" fmla="*/ 69057 w 402432"/>
                <a:gd name="connsiteY25" fmla="*/ 1333500 h 1402556"/>
                <a:gd name="connsiteX26" fmla="*/ 90488 w 402432"/>
                <a:gd name="connsiteY26" fmla="*/ 1359694 h 1402556"/>
                <a:gd name="connsiteX27" fmla="*/ 114300 w 402432"/>
                <a:gd name="connsiteY27" fmla="*/ 1378744 h 1402556"/>
                <a:gd name="connsiteX28" fmla="*/ 140494 w 402432"/>
                <a:gd name="connsiteY28" fmla="*/ 1393031 h 1402556"/>
                <a:gd name="connsiteX29" fmla="*/ 171450 w 402432"/>
                <a:gd name="connsiteY29" fmla="*/ 1402556 h 1402556"/>
                <a:gd name="connsiteX30" fmla="*/ 202407 w 402432"/>
                <a:gd name="connsiteY30" fmla="*/ 1402556 h 1402556"/>
                <a:gd name="connsiteX31" fmla="*/ 223838 w 402432"/>
                <a:gd name="connsiteY31" fmla="*/ 1402556 h 1402556"/>
                <a:gd name="connsiteX32" fmla="*/ 242888 w 402432"/>
                <a:gd name="connsiteY32" fmla="*/ 1393031 h 1402556"/>
                <a:gd name="connsiteX33" fmla="*/ 269082 w 402432"/>
                <a:gd name="connsiteY33" fmla="*/ 1366837 h 1402556"/>
                <a:gd name="connsiteX34" fmla="*/ 288132 w 402432"/>
                <a:gd name="connsiteY34" fmla="*/ 1335881 h 1402556"/>
                <a:gd name="connsiteX35" fmla="*/ 304800 w 402432"/>
                <a:gd name="connsiteY35" fmla="*/ 1295400 h 1402556"/>
                <a:gd name="connsiteX36" fmla="*/ 326232 w 402432"/>
                <a:gd name="connsiteY36" fmla="*/ 1238250 h 1402556"/>
                <a:gd name="connsiteX37" fmla="*/ 340519 w 402432"/>
                <a:gd name="connsiteY37" fmla="*/ 1171575 h 1402556"/>
                <a:gd name="connsiteX38" fmla="*/ 354807 w 402432"/>
                <a:gd name="connsiteY38" fmla="*/ 1095375 h 1402556"/>
                <a:gd name="connsiteX39" fmla="*/ 366713 w 402432"/>
                <a:gd name="connsiteY39" fmla="*/ 1033462 h 1402556"/>
                <a:gd name="connsiteX40" fmla="*/ 385763 w 402432"/>
                <a:gd name="connsiteY40" fmla="*/ 950119 h 1402556"/>
                <a:gd name="connsiteX41" fmla="*/ 395288 w 402432"/>
                <a:gd name="connsiteY41" fmla="*/ 873919 h 1402556"/>
                <a:gd name="connsiteX42" fmla="*/ 402432 w 402432"/>
                <a:gd name="connsiteY42" fmla="*/ 790575 h 1402556"/>
                <a:gd name="connsiteX43" fmla="*/ 402432 w 402432"/>
                <a:gd name="connsiteY43" fmla="*/ 735806 h 1402556"/>
                <a:gd name="connsiteX44" fmla="*/ 402432 w 402432"/>
                <a:gd name="connsiteY44" fmla="*/ 685800 h 1402556"/>
                <a:gd name="connsiteX45" fmla="*/ 400050 w 402432"/>
                <a:gd name="connsiteY45" fmla="*/ 573881 h 1402556"/>
                <a:gd name="connsiteX46" fmla="*/ 395288 w 402432"/>
                <a:gd name="connsiteY46" fmla="*/ 473869 h 1402556"/>
                <a:gd name="connsiteX47" fmla="*/ 390525 w 402432"/>
                <a:gd name="connsiteY47" fmla="*/ 419100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2432" h="1402556">
                  <a:moveTo>
                    <a:pt x="390525" y="419100"/>
                  </a:moveTo>
                  <a:lnTo>
                    <a:pt x="378619" y="311944"/>
                  </a:lnTo>
                  <a:lnTo>
                    <a:pt x="364332" y="207169"/>
                  </a:lnTo>
                  <a:lnTo>
                    <a:pt x="342900" y="76200"/>
                  </a:lnTo>
                  <a:lnTo>
                    <a:pt x="335757" y="40481"/>
                  </a:lnTo>
                  <a:lnTo>
                    <a:pt x="316707" y="16669"/>
                  </a:lnTo>
                  <a:lnTo>
                    <a:pt x="300038" y="2381"/>
                  </a:lnTo>
                  <a:lnTo>
                    <a:pt x="283369" y="0"/>
                  </a:lnTo>
                  <a:lnTo>
                    <a:pt x="271463" y="11906"/>
                  </a:lnTo>
                  <a:lnTo>
                    <a:pt x="269082" y="40481"/>
                  </a:lnTo>
                  <a:lnTo>
                    <a:pt x="264319" y="150019"/>
                  </a:lnTo>
                  <a:lnTo>
                    <a:pt x="250032" y="283369"/>
                  </a:lnTo>
                  <a:lnTo>
                    <a:pt x="235744" y="383381"/>
                  </a:lnTo>
                  <a:lnTo>
                    <a:pt x="216694" y="478631"/>
                  </a:lnTo>
                  <a:lnTo>
                    <a:pt x="195263" y="545306"/>
                  </a:lnTo>
                  <a:lnTo>
                    <a:pt x="159544" y="626269"/>
                  </a:lnTo>
                  <a:lnTo>
                    <a:pt x="119063" y="714375"/>
                  </a:lnTo>
                  <a:lnTo>
                    <a:pt x="61913" y="809625"/>
                  </a:lnTo>
                  <a:lnTo>
                    <a:pt x="9525" y="883444"/>
                  </a:lnTo>
                  <a:lnTo>
                    <a:pt x="2382" y="902494"/>
                  </a:lnTo>
                  <a:lnTo>
                    <a:pt x="0" y="1038225"/>
                  </a:lnTo>
                  <a:lnTo>
                    <a:pt x="4763" y="1145381"/>
                  </a:lnTo>
                  <a:lnTo>
                    <a:pt x="14288" y="1195387"/>
                  </a:lnTo>
                  <a:lnTo>
                    <a:pt x="30957" y="1257300"/>
                  </a:lnTo>
                  <a:lnTo>
                    <a:pt x="47625" y="1295400"/>
                  </a:lnTo>
                  <a:lnTo>
                    <a:pt x="69057" y="1333500"/>
                  </a:lnTo>
                  <a:lnTo>
                    <a:pt x="90488" y="1359694"/>
                  </a:lnTo>
                  <a:lnTo>
                    <a:pt x="114300" y="1378744"/>
                  </a:lnTo>
                  <a:lnTo>
                    <a:pt x="140494" y="1393031"/>
                  </a:lnTo>
                  <a:lnTo>
                    <a:pt x="171450" y="1402556"/>
                  </a:lnTo>
                  <a:lnTo>
                    <a:pt x="202407" y="1402556"/>
                  </a:lnTo>
                  <a:lnTo>
                    <a:pt x="223838" y="1402556"/>
                  </a:lnTo>
                  <a:lnTo>
                    <a:pt x="242888" y="1393031"/>
                  </a:lnTo>
                  <a:lnTo>
                    <a:pt x="269082" y="1366837"/>
                  </a:lnTo>
                  <a:lnTo>
                    <a:pt x="288132" y="1335881"/>
                  </a:lnTo>
                  <a:lnTo>
                    <a:pt x="304800" y="1295400"/>
                  </a:lnTo>
                  <a:lnTo>
                    <a:pt x="326232" y="1238250"/>
                  </a:lnTo>
                  <a:lnTo>
                    <a:pt x="340519" y="1171575"/>
                  </a:lnTo>
                  <a:lnTo>
                    <a:pt x="354807" y="1095375"/>
                  </a:lnTo>
                  <a:lnTo>
                    <a:pt x="366713" y="1033462"/>
                  </a:lnTo>
                  <a:lnTo>
                    <a:pt x="385763" y="950119"/>
                  </a:lnTo>
                  <a:lnTo>
                    <a:pt x="395288" y="873919"/>
                  </a:lnTo>
                  <a:lnTo>
                    <a:pt x="402432" y="790575"/>
                  </a:lnTo>
                  <a:lnTo>
                    <a:pt x="402432" y="735806"/>
                  </a:lnTo>
                  <a:lnTo>
                    <a:pt x="402432" y="685800"/>
                  </a:lnTo>
                  <a:lnTo>
                    <a:pt x="400050" y="573881"/>
                  </a:lnTo>
                  <a:lnTo>
                    <a:pt x="395288" y="473869"/>
                  </a:lnTo>
                  <a:lnTo>
                    <a:pt x="390525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CE7885A-8F21-C448-8A8E-33D3514AD6F3}"/>
                </a:ext>
              </a:extLst>
            </p:cNvPr>
            <p:cNvSpPr/>
            <p:nvPr/>
          </p:nvSpPr>
          <p:spPr>
            <a:xfrm>
              <a:off x="6318250" y="3059113"/>
              <a:ext cx="838200" cy="1162050"/>
            </a:xfrm>
            <a:custGeom>
              <a:avLst/>
              <a:gdLst>
                <a:gd name="connsiteX0" fmla="*/ 350044 w 838200"/>
                <a:gd name="connsiteY0" fmla="*/ 235744 h 1162050"/>
                <a:gd name="connsiteX1" fmla="*/ 476250 w 838200"/>
                <a:gd name="connsiteY1" fmla="*/ 333375 h 1162050"/>
                <a:gd name="connsiteX2" fmla="*/ 542925 w 838200"/>
                <a:gd name="connsiteY2" fmla="*/ 390525 h 1162050"/>
                <a:gd name="connsiteX3" fmla="*/ 600075 w 838200"/>
                <a:gd name="connsiteY3" fmla="*/ 442913 h 1162050"/>
                <a:gd name="connsiteX4" fmla="*/ 652463 w 838200"/>
                <a:gd name="connsiteY4" fmla="*/ 495300 h 1162050"/>
                <a:gd name="connsiteX5" fmla="*/ 690563 w 838200"/>
                <a:gd name="connsiteY5" fmla="*/ 533400 h 1162050"/>
                <a:gd name="connsiteX6" fmla="*/ 709613 w 838200"/>
                <a:gd name="connsiteY6" fmla="*/ 559594 h 1162050"/>
                <a:gd name="connsiteX7" fmla="*/ 740569 w 838200"/>
                <a:gd name="connsiteY7" fmla="*/ 609600 h 1162050"/>
                <a:gd name="connsiteX8" fmla="*/ 776288 w 838200"/>
                <a:gd name="connsiteY8" fmla="*/ 685800 h 1162050"/>
                <a:gd name="connsiteX9" fmla="*/ 797719 w 838200"/>
                <a:gd name="connsiteY9" fmla="*/ 745332 h 1162050"/>
                <a:gd name="connsiteX10" fmla="*/ 833438 w 838200"/>
                <a:gd name="connsiteY10" fmla="*/ 878682 h 1162050"/>
                <a:gd name="connsiteX11" fmla="*/ 838200 w 838200"/>
                <a:gd name="connsiteY11" fmla="*/ 926307 h 1162050"/>
                <a:gd name="connsiteX12" fmla="*/ 835819 w 838200"/>
                <a:gd name="connsiteY12" fmla="*/ 988219 h 1162050"/>
                <a:gd name="connsiteX13" fmla="*/ 826294 w 838200"/>
                <a:gd name="connsiteY13" fmla="*/ 1040607 h 1162050"/>
                <a:gd name="connsiteX14" fmla="*/ 812007 w 838200"/>
                <a:gd name="connsiteY14" fmla="*/ 1090613 h 1162050"/>
                <a:gd name="connsiteX15" fmla="*/ 797719 w 838200"/>
                <a:gd name="connsiteY15" fmla="*/ 1116807 h 1162050"/>
                <a:gd name="connsiteX16" fmla="*/ 778669 w 838200"/>
                <a:gd name="connsiteY16" fmla="*/ 1140619 h 1162050"/>
                <a:gd name="connsiteX17" fmla="*/ 757238 w 838200"/>
                <a:gd name="connsiteY17" fmla="*/ 1152525 h 1162050"/>
                <a:gd name="connsiteX18" fmla="*/ 735807 w 838200"/>
                <a:gd name="connsiteY18" fmla="*/ 1157288 h 1162050"/>
                <a:gd name="connsiteX19" fmla="*/ 707232 w 838200"/>
                <a:gd name="connsiteY19" fmla="*/ 1162050 h 1162050"/>
                <a:gd name="connsiteX20" fmla="*/ 688182 w 838200"/>
                <a:gd name="connsiteY20" fmla="*/ 1162050 h 1162050"/>
                <a:gd name="connsiteX21" fmla="*/ 654844 w 838200"/>
                <a:gd name="connsiteY21" fmla="*/ 1157288 h 1162050"/>
                <a:gd name="connsiteX22" fmla="*/ 628650 w 838200"/>
                <a:gd name="connsiteY22" fmla="*/ 1145382 h 1162050"/>
                <a:gd name="connsiteX23" fmla="*/ 609600 w 838200"/>
                <a:gd name="connsiteY23" fmla="*/ 1133475 h 1162050"/>
                <a:gd name="connsiteX24" fmla="*/ 583407 w 838200"/>
                <a:gd name="connsiteY24" fmla="*/ 1107282 h 1162050"/>
                <a:gd name="connsiteX25" fmla="*/ 552450 w 838200"/>
                <a:gd name="connsiteY25" fmla="*/ 1059657 h 1162050"/>
                <a:gd name="connsiteX26" fmla="*/ 523875 w 838200"/>
                <a:gd name="connsiteY26" fmla="*/ 981075 h 1162050"/>
                <a:gd name="connsiteX27" fmla="*/ 478632 w 838200"/>
                <a:gd name="connsiteY27" fmla="*/ 854869 h 1162050"/>
                <a:gd name="connsiteX28" fmla="*/ 411957 w 838200"/>
                <a:gd name="connsiteY28" fmla="*/ 690563 h 1162050"/>
                <a:gd name="connsiteX29" fmla="*/ 369094 w 838200"/>
                <a:gd name="connsiteY29" fmla="*/ 583407 h 1162050"/>
                <a:gd name="connsiteX30" fmla="*/ 323850 w 838200"/>
                <a:gd name="connsiteY30" fmla="*/ 483394 h 1162050"/>
                <a:gd name="connsiteX31" fmla="*/ 295275 w 838200"/>
                <a:gd name="connsiteY31" fmla="*/ 426244 h 1162050"/>
                <a:gd name="connsiteX32" fmla="*/ 261938 w 838200"/>
                <a:gd name="connsiteY32" fmla="*/ 371475 h 1162050"/>
                <a:gd name="connsiteX33" fmla="*/ 204788 w 838200"/>
                <a:gd name="connsiteY33" fmla="*/ 288132 h 1162050"/>
                <a:gd name="connsiteX34" fmla="*/ 142875 w 838200"/>
                <a:gd name="connsiteY34" fmla="*/ 204788 h 1162050"/>
                <a:gd name="connsiteX35" fmla="*/ 73819 w 838200"/>
                <a:gd name="connsiteY35" fmla="*/ 121444 h 1162050"/>
                <a:gd name="connsiteX36" fmla="*/ 23813 w 838200"/>
                <a:gd name="connsiteY36" fmla="*/ 71438 h 1162050"/>
                <a:gd name="connsiteX37" fmla="*/ 7144 w 838200"/>
                <a:gd name="connsiteY37" fmla="*/ 45244 h 1162050"/>
                <a:gd name="connsiteX38" fmla="*/ 0 w 838200"/>
                <a:gd name="connsiteY38" fmla="*/ 21432 h 1162050"/>
                <a:gd name="connsiteX39" fmla="*/ 0 w 838200"/>
                <a:gd name="connsiteY39" fmla="*/ 7144 h 1162050"/>
                <a:gd name="connsiteX40" fmla="*/ 9525 w 838200"/>
                <a:gd name="connsiteY40" fmla="*/ 0 h 1162050"/>
                <a:gd name="connsiteX41" fmla="*/ 26194 w 838200"/>
                <a:gd name="connsiteY41" fmla="*/ 0 h 1162050"/>
                <a:gd name="connsiteX42" fmla="*/ 54769 w 838200"/>
                <a:gd name="connsiteY42" fmla="*/ 11907 h 1162050"/>
                <a:gd name="connsiteX43" fmla="*/ 100013 w 838200"/>
                <a:gd name="connsiteY43" fmla="*/ 42863 h 1162050"/>
                <a:gd name="connsiteX44" fmla="*/ 195263 w 838200"/>
                <a:gd name="connsiteY44" fmla="*/ 116682 h 1162050"/>
                <a:gd name="connsiteX45" fmla="*/ 350044 w 838200"/>
                <a:gd name="connsiteY45" fmla="*/ 23574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8200" h="1162050">
                  <a:moveTo>
                    <a:pt x="350044" y="235744"/>
                  </a:moveTo>
                  <a:lnTo>
                    <a:pt x="476250" y="333375"/>
                  </a:lnTo>
                  <a:lnTo>
                    <a:pt x="542925" y="390525"/>
                  </a:lnTo>
                  <a:lnTo>
                    <a:pt x="600075" y="442913"/>
                  </a:lnTo>
                  <a:lnTo>
                    <a:pt x="652463" y="495300"/>
                  </a:lnTo>
                  <a:lnTo>
                    <a:pt x="690563" y="533400"/>
                  </a:lnTo>
                  <a:lnTo>
                    <a:pt x="709613" y="559594"/>
                  </a:lnTo>
                  <a:lnTo>
                    <a:pt x="740569" y="609600"/>
                  </a:lnTo>
                  <a:lnTo>
                    <a:pt x="776288" y="685800"/>
                  </a:lnTo>
                  <a:lnTo>
                    <a:pt x="797719" y="745332"/>
                  </a:lnTo>
                  <a:lnTo>
                    <a:pt x="833438" y="878682"/>
                  </a:lnTo>
                  <a:lnTo>
                    <a:pt x="838200" y="926307"/>
                  </a:lnTo>
                  <a:cubicBezTo>
                    <a:pt x="837406" y="946944"/>
                    <a:pt x="836613" y="967582"/>
                    <a:pt x="835819" y="988219"/>
                  </a:cubicBezTo>
                  <a:lnTo>
                    <a:pt x="826294" y="1040607"/>
                  </a:lnTo>
                  <a:lnTo>
                    <a:pt x="812007" y="1090613"/>
                  </a:lnTo>
                  <a:lnTo>
                    <a:pt x="797719" y="1116807"/>
                  </a:lnTo>
                  <a:lnTo>
                    <a:pt x="778669" y="1140619"/>
                  </a:lnTo>
                  <a:lnTo>
                    <a:pt x="757238" y="1152525"/>
                  </a:lnTo>
                  <a:lnTo>
                    <a:pt x="735807" y="1157288"/>
                  </a:lnTo>
                  <a:lnTo>
                    <a:pt x="707232" y="1162050"/>
                  </a:lnTo>
                  <a:lnTo>
                    <a:pt x="688182" y="1162050"/>
                  </a:lnTo>
                  <a:lnTo>
                    <a:pt x="654844" y="1157288"/>
                  </a:lnTo>
                  <a:lnTo>
                    <a:pt x="628650" y="1145382"/>
                  </a:lnTo>
                  <a:lnTo>
                    <a:pt x="609600" y="1133475"/>
                  </a:lnTo>
                  <a:lnTo>
                    <a:pt x="583407" y="1107282"/>
                  </a:lnTo>
                  <a:lnTo>
                    <a:pt x="552450" y="1059657"/>
                  </a:lnTo>
                  <a:lnTo>
                    <a:pt x="523875" y="981075"/>
                  </a:lnTo>
                  <a:lnTo>
                    <a:pt x="478632" y="854869"/>
                  </a:lnTo>
                  <a:lnTo>
                    <a:pt x="411957" y="690563"/>
                  </a:lnTo>
                  <a:lnTo>
                    <a:pt x="369094" y="583407"/>
                  </a:lnTo>
                  <a:lnTo>
                    <a:pt x="323850" y="483394"/>
                  </a:lnTo>
                  <a:lnTo>
                    <a:pt x="295275" y="426244"/>
                  </a:lnTo>
                  <a:lnTo>
                    <a:pt x="261938" y="371475"/>
                  </a:lnTo>
                  <a:lnTo>
                    <a:pt x="204788" y="288132"/>
                  </a:lnTo>
                  <a:lnTo>
                    <a:pt x="142875" y="204788"/>
                  </a:lnTo>
                  <a:lnTo>
                    <a:pt x="73819" y="121444"/>
                  </a:lnTo>
                  <a:lnTo>
                    <a:pt x="23813" y="71438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4769" y="11907"/>
                  </a:lnTo>
                  <a:lnTo>
                    <a:pt x="100013" y="42863"/>
                  </a:lnTo>
                  <a:lnTo>
                    <a:pt x="195263" y="116682"/>
                  </a:lnTo>
                  <a:lnTo>
                    <a:pt x="3500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A3FDFD3-8878-C642-A267-50B1837614E6}"/>
                </a:ext>
              </a:extLst>
            </p:cNvPr>
            <p:cNvSpPr/>
            <p:nvPr/>
          </p:nvSpPr>
          <p:spPr>
            <a:xfrm rot="16200000">
              <a:off x="2723356" y="2445544"/>
              <a:ext cx="3508375" cy="2624138"/>
            </a:xfrm>
            <a:custGeom>
              <a:avLst/>
              <a:gdLst>
                <a:gd name="connsiteX0" fmla="*/ 1206736 w 3508032"/>
                <a:gd name="connsiteY0" fmla="*/ 1567057 h 2624226"/>
                <a:gd name="connsiteX1" fmla="*/ 1101359 w 3508032"/>
                <a:gd name="connsiteY1" fmla="*/ 1485475 h 2624226"/>
                <a:gd name="connsiteX2" fmla="*/ 1033374 w 3508032"/>
                <a:gd name="connsiteY2" fmla="*/ 1434486 h 2624226"/>
                <a:gd name="connsiteX3" fmla="*/ 951791 w 3508032"/>
                <a:gd name="connsiteY3" fmla="*/ 1369901 h 2624226"/>
                <a:gd name="connsiteX4" fmla="*/ 751235 w 3508032"/>
                <a:gd name="connsiteY4" fmla="*/ 1162546 h 2624226"/>
                <a:gd name="connsiteX5" fmla="*/ 666254 w 3508032"/>
                <a:gd name="connsiteY5" fmla="*/ 1063968 h 2624226"/>
                <a:gd name="connsiteX6" fmla="*/ 588071 w 3508032"/>
                <a:gd name="connsiteY6" fmla="*/ 978986 h 2624226"/>
                <a:gd name="connsiteX7" fmla="*/ 506489 w 3508032"/>
                <a:gd name="connsiteY7" fmla="*/ 880408 h 2624226"/>
                <a:gd name="connsiteX8" fmla="*/ 418108 w 3508032"/>
                <a:gd name="connsiteY8" fmla="*/ 771631 h 2624226"/>
                <a:gd name="connsiteX9" fmla="*/ 350123 w 3508032"/>
                <a:gd name="connsiteY9" fmla="*/ 679852 h 2624226"/>
                <a:gd name="connsiteX10" fmla="*/ 268541 w 3508032"/>
                <a:gd name="connsiteY10" fmla="*/ 564277 h 2624226"/>
                <a:gd name="connsiteX11" fmla="*/ 200556 w 3508032"/>
                <a:gd name="connsiteY11" fmla="*/ 441904 h 2624226"/>
                <a:gd name="connsiteX12" fmla="*/ 129171 w 3508032"/>
                <a:gd name="connsiteY12" fmla="*/ 305933 h 2624226"/>
                <a:gd name="connsiteX13" fmla="*/ 61186 w 3508032"/>
                <a:gd name="connsiteY13" fmla="*/ 176762 h 2624226"/>
                <a:gd name="connsiteX14" fmla="*/ 10197 w 3508032"/>
                <a:gd name="connsiteY14" fmla="*/ 74784 h 2624226"/>
                <a:gd name="connsiteX15" fmla="*/ 0 w 3508032"/>
                <a:gd name="connsiteY15" fmla="*/ 33993 h 2624226"/>
                <a:gd name="connsiteX16" fmla="*/ 3399 w 3508032"/>
                <a:gd name="connsiteY16" fmla="*/ 13597 h 2624226"/>
                <a:gd name="connsiteX17" fmla="*/ 13597 w 3508032"/>
                <a:gd name="connsiteY17" fmla="*/ 0 h 2624226"/>
                <a:gd name="connsiteX18" fmla="*/ 27194 w 3508032"/>
                <a:gd name="connsiteY18" fmla="*/ 3400 h 2624226"/>
                <a:gd name="connsiteX19" fmla="*/ 40791 w 3508032"/>
                <a:gd name="connsiteY19" fmla="*/ 10198 h 2624226"/>
                <a:gd name="connsiteX20" fmla="*/ 57787 w 3508032"/>
                <a:gd name="connsiteY20" fmla="*/ 30594 h 2624226"/>
                <a:gd name="connsiteX21" fmla="*/ 101977 w 3508032"/>
                <a:gd name="connsiteY21" fmla="*/ 98579 h 2624226"/>
                <a:gd name="connsiteX22" fmla="*/ 163164 w 3508032"/>
                <a:gd name="connsiteY22" fmla="*/ 180161 h 2624226"/>
                <a:gd name="connsiteX23" fmla="*/ 244746 w 3508032"/>
                <a:gd name="connsiteY23" fmla="*/ 288937 h 2624226"/>
                <a:gd name="connsiteX24" fmla="*/ 377317 w 3508032"/>
                <a:gd name="connsiteY24" fmla="*/ 455501 h 2624226"/>
                <a:gd name="connsiteX25" fmla="*/ 513287 w 3508032"/>
                <a:gd name="connsiteY25" fmla="*/ 611866 h 2624226"/>
                <a:gd name="connsiteX26" fmla="*/ 703646 w 3508032"/>
                <a:gd name="connsiteY26" fmla="*/ 815822 h 2624226"/>
                <a:gd name="connsiteX27" fmla="*/ 822620 w 3508032"/>
                <a:gd name="connsiteY27" fmla="*/ 931397 h 2624226"/>
                <a:gd name="connsiteX28" fmla="*/ 948392 w 3508032"/>
                <a:gd name="connsiteY28" fmla="*/ 1057169 h 2624226"/>
                <a:gd name="connsiteX29" fmla="*/ 1026575 w 3508032"/>
                <a:gd name="connsiteY29" fmla="*/ 1128553 h 2624226"/>
                <a:gd name="connsiteX30" fmla="*/ 1220333 w 3508032"/>
                <a:gd name="connsiteY30" fmla="*/ 1291718 h 2624226"/>
                <a:gd name="connsiteX31" fmla="*/ 1383497 w 3508032"/>
                <a:gd name="connsiteY31" fmla="*/ 1424289 h 2624226"/>
                <a:gd name="connsiteX32" fmla="*/ 1492273 w 3508032"/>
                <a:gd name="connsiteY32" fmla="*/ 1499072 h 2624226"/>
                <a:gd name="connsiteX33" fmla="*/ 1635042 w 3508032"/>
                <a:gd name="connsiteY33" fmla="*/ 1594252 h 2624226"/>
                <a:gd name="connsiteX34" fmla="*/ 1788009 w 3508032"/>
                <a:gd name="connsiteY34" fmla="*/ 1686031 h 2624226"/>
                <a:gd name="connsiteX35" fmla="*/ 1886587 w 3508032"/>
                <a:gd name="connsiteY35" fmla="*/ 1740420 h 2624226"/>
                <a:gd name="connsiteX36" fmla="*/ 2036154 w 3508032"/>
                <a:gd name="connsiteY36" fmla="*/ 1818602 h 2624226"/>
                <a:gd name="connsiteX37" fmla="*/ 2114337 w 3508032"/>
                <a:gd name="connsiteY37" fmla="*/ 1859394 h 2624226"/>
                <a:gd name="connsiteX38" fmla="*/ 2229912 w 3508032"/>
                <a:gd name="connsiteY38" fmla="*/ 1913782 h 2624226"/>
                <a:gd name="connsiteX39" fmla="*/ 2403274 w 3508032"/>
                <a:gd name="connsiteY39" fmla="*/ 1991965 h 2624226"/>
                <a:gd name="connsiteX40" fmla="*/ 2498453 w 3508032"/>
                <a:gd name="connsiteY40" fmla="*/ 2032756 h 2624226"/>
                <a:gd name="connsiteX41" fmla="*/ 2610629 w 3508032"/>
                <a:gd name="connsiteY41" fmla="*/ 2076946 h 2624226"/>
                <a:gd name="connsiteX42" fmla="*/ 2719405 w 3508032"/>
                <a:gd name="connsiteY42" fmla="*/ 2117737 h 2624226"/>
                <a:gd name="connsiteX43" fmla="*/ 2807786 w 3508032"/>
                <a:gd name="connsiteY43" fmla="*/ 2148330 h 2624226"/>
                <a:gd name="connsiteX44" fmla="*/ 2919961 w 3508032"/>
                <a:gd name="connsiteY44" fmla="*/ 2182323 h 2624226"/>
                <a:gd name="connsiteX45" fmla="*/ 3059330 w 3508032"/>
                <a:gd name="connsiteY45" fmla="*/ 2212916 h 2624226"/>
                <a:gd name="connsiteX46" fmla="*/ 3157909 w 3508032"/>
                <a:gd name="connsiteY46" fmla="*/ 2226513 h 2624226"/>
                <a:gd name="connsiteX47" fmla="*/ 3225894 w 3508032"/>
                <a:gd name="connsiteY47" fmla="*/ 2226513 h 2624226"/>
                <a:gd name="connsiteX48" fmla="*/ 3287081 w 3508032"/>
                <a:gd name="connsiteY48" fmla="*/ 2212916 h 2624226"/>
                <a:gd name="connsiteX49" fmla="*/ 3327872 w 3508032"/>
                <a:gd name="connsiteY49" fmla="*/ 2189121 h 2624226"/>
                <a:gd name="connsiteX50" fmla="*/ 3351667 w 3508032"/>
                <a:gd name="connsiteY50" fmla="*/ 2165327 h 2624226"/>
                <a:gd name="connsiteX51" fmla="*/ 3368663 w 3508032"/>
                <a:gd name="connsiteY51" fmla="*/ 2138133 h 2624226"/>
                <a:gd name="connsiteX52" fmla="*/ 3385659 w 3508032"/>
                <a:gd name="connsiteY52" fmla="*/ 2100741 h 2624226"/>
                <a:gd name="connsiteX53" fmla="*/ 3402655 w 3508032"/>
                <a:gd name="connsiteY53" fmla="*/ 2063349 h 2624226"/>
                <a:gd name="connsiteX54" fmla="*/ 3423051 w 3508032"/>
                <a:gd name="connsiteY54" fmla="*/ 2042953 h 2624226"/>
                <a:gd name="connsiteX55" fmla="*/ 3446846 w 3508032"/>
                <a:gd name="connsiteY55" fmla="*/ 2029356 h 2624226"/>
                <a:gd name="connsiteX56" fmla="*/ 3463842 w 3508032"/>
                <a:gd name="connsiteY56" fmla="*/ 2036155 h 2624226"/>
                <a:gd name="connsiteX57" fmla="*/ 3474040 w 3508032"/>
                <a:gd name="connsiteY57" fmla="*/ 2049752 h 2624226"/>
                <a:gd name="connsiteX58" fmla="*/ 3491036 w 3508032"/>
                <a:gd name="connsiteY58" fmla="*/ 2100741 h 2624226"/>
                <a:gd name="connsiteX59" fmla="*/ 3504633 w 3508032"/>
                <a:gd name="connsiteY59" fmla="*/ 2134733 h 2624226"/>
                <a:gd name="connsiteX60" fmla="*/ 3508032 w 3508032"/>
                <a:gd name="connsiteY60" fmla="*/ 2165327 h 2624226"/>
                <a:gd name="connsiteX61" fmla="*/ 3508032 w 3508032"/>
                <a:gd name="connsiteY61" fmla="*/ 2219715 h 2624226"/>
                <a:gd name="connsiteX62" fmla="*/ 3497835 w 3508032"/>
                <a:gd name="connsiteY62" fmla="*/ 2277502 h 2624226"/>
                <a:gd name="connsiteX63" fmla="*/ 3477439 w 3508032"/>
                <a:gd name="connsiteY63" fmla="*/ 2335289 h 2624226"/>
                <a:gd name="connsiteX64" fmla="*/ 3436648 w 3508032"/>
                <a:gd name="connsiteY64" fmla="*/ 2427069 h 2624226"/>
                <a:gd name="connsiteX65" fmla="*/ 3395857 w 3508032"/>
                <a:gd name="connsiteY65" fmla="*/ 2498454 h 2624226"/>
                <a:gd name="connsiteX66" fmla="*/ 3348267 w 3508032"/>
                <a:gd name="connsiteY66" fmla="*/ 2566439 h 2624226"/>
                <a:gd name="connsiteX67" fmla="*/ 3317674 w 3508032"/>
                <a:gd name="connsiteY67" fmla="*/ 2597032 h 2624226"/>
                <a:gd name="connsiteX68" fmla="*/ 3287081 w 3508032"/>
                <a:gd name="connsiteY68" fmla="*/ 2614029 h 2624226"/>
                <a:gd name="connsiteX69" fmla="*/ 3246290 w 3508032"/>
                <a:gd name="connsiteY69" fmla="*/ 2624226 h 2624226"/>
                <a:gd name="connsiteX70" fmla="*/ 3215696 w 3508032"/>
                <a:gd name="connsiteY70" fmla="*/ 2614029 h 2624226"/>
                <a:gd name="connsiteX71" fmla="*/ 3188502 w 3508032"/>
                <a:gd name="connsiteY71" fmla="*/ 2597032 h 2624226"/>
                <a:gd name="connsiteX72" fmla="*/ 3161308 w 3508032"/>
                <a:gd name="connsiteY72" fmla="*/ 2576637 h 2624226"/>
                <a:gd name="connsiteX73" fmla="*/ 3117118 w 3508032"/>
                <a:gd name="connsiteY73" fmla="*/ 2549443 h 2624226"/>
                <a:gd name="connsiteX74" fmla="*/ 3028737 w 3508032"/>
                <a:gd name="connsiteY74" fmla="*/ 2512051 h 2624226"/>
                <a:gd name="connsiteX75" fmla="*/ 2879170 w 3508032"/>
                <a:gd name="connsiteY75" fmla="*/ 2461062 h 2624226"/>
                <a:gd name="connsiteX76" fmla="*/ 2702409 w 3508032"/>
                <a:gd name="connsiteY76" fmla="*/ 2393077 h 2624226"/>
                <a:gd name="connsiteX77" fmla="*/ 2444065 w 3508032"/>
                <a:gd name="connsiteY77" fmla="*/ 2291099 h 2624226"/>
                <a:gd name="connsiteX78" fmla="*/ 2260505 w 3508032"/>
                <a:gd name="connsiteY78" fmla="*/ 2206118 h 2624226"/>
                <a:gd name="connsiteX79" fmla="*/ 2073546 w 3508032"/>
                <a:gd name="connsiteY79" fmla="*/ 2117737 h 2624226"/>
                <a:gd name="connsiteX80" fmla="*/ 1876389 w 3508032"/>
                <a:gd name="connsiteY80" fmla="*/ 2008961 h 2624226"/>
                <a:gd name="connsiteX81" fmla="*/ 1716624 w 3508032"/>
                <a:gd name="connsiteY81" fmla="*/ 1913782 h 2624226"/>
                <a:gd name="connsiteX82" fmla="*/ 1495673 w 3508032"/>
                <a:gd name="connsiteY82" fmla="*/ 1767614 h 2624226"/>
                <a:gd name="connsiteX83" fmla="*/ 1206736 w 3508032"/>
                <a:gd name="connsiteY83" fmla="*/ 1567057 h 26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08032" h="2624226">
                  <a:moveTo>
                    <a:pt x="1206736" y="1567057"/>
                  </a:moveTo>
                  <a:lnTo>
                    <a:pt x="1101359" y="1485475"/>
                  </a:lnTo>
                  <a:lnTo>
                    <a:pt x="1033374" y="1434486"/>
                  </a:lnTo>
                  <a:lnTo>
                    <a:pt x="951791" y="1369901"/>
                  </a:lnTo>
                  <a:lnTo>
                    <a:pt x="751235" y="1162546"/>
                  </a:lnTo>
                  <a:lnTo>
                    <a:pt x="666254" y="1063968"/>
                  </a:lnTo>
                  <a:lnTo>
                    <a:pt x="588071" y="978986"/>
                  </a:lnTo>
                  <a:lnTo>
                    <a:pt x="506489" y="880408"/>
                  </a:lnTo>
                  <a:lnTo>
                    <a:pt x="418108" y="771631"/>
                  </a:lnTo>
                  <a:lnTo>
                    <a:pt x="350123" y="679852"/>
                  </a:lnTo>
                  <a:lnTo>
                    <a:pt x="268541" y="564277"/>
                  </a:lnTo>
                  <a:lnTo>
                    <a:pt x="200556" y="441904"/>
                  </a:lnTo>
                  <a:lnTo>
                    <a:pt x="129171" y="305933"/>
                  </a:lnTo>
                  <a:lnTo>
                    <a:pt x="61186" y="176762"/>
                  </a:lnTo>
                  <a:lnTo>
                    <a:pt x="10197" y="74784"/>
                  </a:lnTo>
                  <a:lnTo>
                    <a:pt x="0" y="33993"/>
                  </a:lnTo>
                  <a:lnTo>
                    <a:pt x="3399" y="13597"/>
                  </a:lnTo>
                  <a:lnTo>
                    <a:pt x="13597" y="0"/>
                  </a:lnTo>
                  <a:lnTo>
                    <a:pt x="27194" y="3400"/>
                  </a:lnTo>
                  <a:lnTo>
                    <a:pt x="40791" y="10198"/>
                  </a:lnTo>
                  <a:lnTo>
                    <a:pt x="57787" y="30594"/>
                  </a:lnTo>
                  <a:lnTo>
                    <a:pt x="101977" y="98579"/>
                  </a:lnTo>
                  <a:lnTo>
                    <a:pt x="163164" y="180161"/>
                  </a:lnTo>
                  <a:lnTo>
                    <a:pt x="244746" y="288937"/>
                  </a:lnTo>
                  <a:lnTo>
                    <a:pt x="377317" y="455501"/>
                  </a:lnTo>
                  <a:lnTo>
                    <a:pt x="513287" y="611866"/>
                  </a:lnTo>
                  <a:lnTo>
                    <a:pt x="703646" y="815822"/>
                  </a:lnTo>
                  <a:lnTo>
                    <a:pt x="822620" y="931397"/>
                  </a:lnTo>
                  <a:lnTo>
                    <a:pt x="948392" y="1057169"/>
                  </a:lnTo>
                  <a:lnTo>
                    <a:pt x="1026575" y="1128553"/>
                  </a:lnTo>
                  <a:lnTo>
                    <a:pt x="1220333" y="1291718"/>
                  </a:lnTo>
                  <a:lnTo>
                    <a:pt x="1383497" y="1424289"/>
                  </a:lnTo>
                  <a:lnTo>
                    <a:pt x="1492273" y="1499072"/>
                  </a:lnTo>
                  <a:lnTo>
                    <a:pt x="1635042" y="1594252"/>
                  </a:lnTo>
                  <a:lnTo>
                    <a:pt x="1788009" y="1686031"/>
                  </a:lnTo>
                  <a:lnTo>
                    <a:pt x="1886587" y="1740420"/>
                  </a:lnTo>
                  <a:lnTo>
                    <a:pt x="2036154" y="1818602"/>
                  </a:lnTo>
                  <a:lnTo>
                    <a:pt x="2114337" y="1859394"/>
                  </a:lnTo>
                  <a:lnTo>
                    <a:pt x="2229912" y="1913782"/>
                  </a:lnTo>
                  <a:lnTo>
                    <a:pt x="2403274" y="1991965"/>
                  </a:lnTo>
                  <a:lnTo>
                    <a:pt x="2498453" y="2032756"/>
                  </a:lnTo>
                  <a:lnTo>
                    <a:pt x="2610629" y="2076946"/>
                  </a:lnTo>
                  <a:lnTo>
                    <a:pt x="2719405" y="2117737"/>
                  </a:lnTo>
                  <a:lnTo>
                    <a:pt x="2807786" y="2148330"/>
                  </a:lnTo>
                  <a:lnTo>
                    <a:pt x="2919961" y="2182323"/>
                  </a:lnTo>
                  <a:lnTo>
                    <a:pt x="3059330" y="2212916"/>
                  </a:lnTo>
                  <a:lnTo>
                    <a:pt x="3157909" y="2226513"/>
                  </a:lnTo>
                  <a:lnTo>
                    <a:pt x="3225894" y="2226513"/>
                  </a:lnTo>
                  <a:lnTo>
                    <a:pt x="3287081" y="2212916"/>
                  </a:lnTo>
                  <a:lnTo>
                    <a:pt x="3327872" y="2189121"/>
                  </a:lnTo>
                  <a:lnTo>
                    <a:pt x="3351667" y="2165327"/>
                  </a:lnTo>
                  <a:lnTo>
                    <a:pt x="3368663" y="2138133"/>
                  </a:lnTo>
                  <a:lnTo>
                    <a:pt x="3385659" y="2100741"/>
                  </a:lnTo>
                  <a:lnTo>
                    <a:pt x="3402655" y="2063349"/>
                  </a:lnTo>
                  <a:lnTo>
                    <a:pt x="3423051" y="2042953"/>
                  </a:lnTo>
                  <a:lnTo>
                    <a:pt x="3446846" y="2029356"/>
                  </a:lnTo>
                  <a:lnTo>
                    <a:pt x="3463842" y="2036155"/>
                  </a:lnTo>
                  <a:lnTo>
                    <a:pt x="3474040" y="2049752"/>
                  </a:lnTo>
                  <a:lnTo>
                    <a:pt x="3491036" y="2100741"/>
                  </a:lnTo>
                  <a:lnTo>
                    <a:pt x="3504633" y="2134733"/>
                  </a:lnTo>
                  <a:lnTo>
                    <a:pt x="3508032" y="2165327"/>
                  </a:lnTo>
                  <a:lnTo>
                    <a:pt x="3508032" y="2219715"/>
                  </a:lnTo>
                  <a:lnTo>
                    <a:pt x="3497835" y="2277502"/>
                  </a:lnTo>
                  <a:lnTo>
                    <a:pt x="3477439" y="2335289"/>
                  </a:lnTo>
                  <a:lnTo>
                    <a:pt x="3436648" y="2427069"/>
                  </a:lnTo>
                  <a:lnTo>
                    <a:pt x="3395857" y="2498454"/>
                  </a:lnTo>
                  <a:lnTo>
                    <a:pt x="3348267" y="2566439"/>
                  </a:lnTo>
                  <a:lnTo>
                    <a:pt x="3317674" y="2597032"/>
                  </a:lnTo>
                  <a:lnTo>
                    <a:pt x="3287081" y="2614029"/>
                  </a:lnTo>
                  <a:lnTo>
                    <a:pt x="3246290" y="2624226"/>
                  </a:lnTo>
                  <a:lnTo>
                    <a:pt x="3215696" y="2614029"/>
                  </a:lnTo>
                  <a:lnTo>
                    <a:pt x="3188502" y="2597032"/>
                  </a:lnTo>
                  <a:lnTo>
                    <a:pt x="3161308" y="2576637"/>
                  </a:lnTo>
                  <a:lnTo>
                    <a:pt x="3117118" y="2549443"/>
                  </a:lnTo>
                  <a:lnTo>
                    <a:pt x="3028737" y="2512051"/>
                  </a:lnTo>
                  <a:lnTo>
                    <a:pt x="2879170" y="2461062"/>
                  </a:lnTo>
                  <a:lnTo>
                    <a:pt x="2702409" y="2393077"/>
                  </a:lnTo>
                  <a:lnTo>
                    <a:pt x="2444065" y="2291099"/>
                  </a:lnTo>
                  <a:lnTo>
                    <a:pt x="2260505" y="2206118"/>
                  </a:lnTo>
                  <a:lnTo>
                    <a:pt x="2073546" y="2117737"/>
                  </a:lnTo>
                  <a:lnTo>
                    <a:pt x="1876389" y="2008961"/>
                  </a:lnTo>
                  <a:lnTo>
                    <a:pt x="1716624" y="1913782"/>
                  </a:lnTo>
                  <a:lnTo>
                    <a:pt x="1495673" y="1767614"/>
                  </a:lnTo>
                  <a:lnTo>
                    <a:pt x="1206736" y="1567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EB153F49-2EF6-F145-8FB0-DC97DEB4054D}"/>
                </a:ext>
              </a:extLst>
            </p:cNvPr>
            <p:cNvSpPr/>
            <p:nvPr/>
          </p:nvSpPr>
          <p:spPr>
            <a:xfrm>
              <a:off x="3606800" y="2933700"/>
              <a:ext cx="3133725" cy="2508250"/>
            </a:xfrm>
            <a:custGeom>
              <a:avLst/>
              <a:gdLst>
                <a:gd name="connsiteX0" fmla="*/ 438150 w 3133725"/>
                <a:gd name="connsiteY0" fmla="*/ 838200 h 2508250"/>
                <a:gd name="connsiteX1" fmla="*/ 368300 w 3133725"/>
                <a:gd name="connsiteY1" fmla="*/ 714375 h 2508250"/>
                <a:gd name="connsiteX2" fmla="*/ 301625 w 3133725"/>
                <a:gd name="connsiteY2" fmla="*/ 577850 h 2508250"/>
                <a:gd name="connsiteX3" fmla="*/ 234950 w 3133725"/>
                <a:gd name="connsiteY3" fmla="*/ 428625 h 2508250"/>
                <a:gd name="connsiteX4" fmla="*/ 168275 w 3133725"/>
                <a:gd name="connsiteY4" fmla="*/ 273050 h 2508250"/>
                <a:gd name="connsiteX5" fmla="*/ 114300 w 3133725"/>
                <a:gd name="connsiteY5" fmla="*/ 146050 h 2508250"/>
                <a:gd name="connsiteX6" fmla="*/ 76200 w 3133725"/>
                <a:gd name="connsiteY6" fmla="*/ 53975 h 2508250"/>
                <a:gd name="connsiteX7" fmla="*/ 57150 w 3133725"/>
                <a:gd name="connsiteY7" fmla="*/ 22225 h 2508250"/>
                <a:gd name="connsiteX8" fmla="*/ 38100 w 3133725"/>
                <a:gd name="connsiteY8" fmla="*/ 6350 h 2508250"/>
                <a:gd name="connsiteX9" fmla="*/ 19050 w 3133725"/>
                <a:gd name="connsiteY9" fmla="*/ 0 h 2508250"/>
                <a:gd name="connsiteX10" fmla="*/ 3175 w 3133725"/>
                <a:gd name="connsiteY10" fmla="*/ 9525 h 2508250"/>
                <a:gd name="connsiteX11" fmla="*/ 0 w 3133725"/>
                <a:gd name="connsiteY11" fmla="*/ 25400 h 2508250"/>
                <a:gd name="connsiteX12" fmla="*/ 3175 w 3133725"/>
                <a:gd name="connsiteY12" fmla="*/ 57150 h 2508250"/>
                <a:gd name="connsiteX13" fmla="*/ 28575 w 3133725"/>
                <a:gd name="connsiteY13" fmla="*/ 155575 h 2508250"/>
                <a:gd name="connsiteX14" fmla="*/ 85725 w 3133725"/>
                <a:gd name="connsiteY14" fmla="*/ 349250 h 2508250"/>
                <a:gd name="connsiteX15" fmla="*/ 161925 w 3133725"/>
                <a:gd name="connsiteY15" fmla="*/ 577850 h 2508250"/>
                <a:gd name="connsiteX16" fmla="*/ 225425 w 3133725"/>
                <a:gd name="connsiteY16" fmla="*/ 736600 h 2508250"/>
                <a:gd name="connsiteX17" fmla="*/ 311150 w 3133725"/>
                <a:gd name="connsiteY17" fmla="*/ 923925 h 2508250"/>
                <a:gd name="connsiteX18" fmla="*/ 396875 w 3133725"/>
                <a:gd name="connsiteY18" fmla="*/ 1085850 h 2508250"/>
                <a:gd name="connsiteX19" fmla="*/ 514350 w 3133725"/>
                <a:gd name="connsiteY19" fmla="*/ 1298575 h 2508250"/>
                <a:gd name="connsiteX20" fmla="*/ 625475 w 3133725"/>
                <a:gd name="connsiteY20" fmla="*/ 1492250 h 2508250"/>
                <a:gd name="connsiteX21" fmla="*/ 682625 w 3133725"/>
                <a:gd name="connsiteY21" fmla="*/ 1587500 h 2508250"/>
                <a:gd name="connsiteX22" fmla="*/ 777875 w 3133725"/>
                <a:gd name="connsiteY22" fmla="*/ 1765300 h 2508250"/>
                <a:gd name="connsiteX23" fmla="*/ 863600 w 3133725"/>
                <a:gd name="connsiteY23" fmla="*/ 1857375 h 2508250"/>
                <a:gd name="connsiteX24" fmla="*/ 955675 w 3133725"/>
                <a:gd name="connsiteY24" fmla="*/ 1949450 h 2508250"/>
                <a:gd name="connsiteX25" fmla="*/ 1041400 w 3133725"/>
                <a:gd name="connsiteY25" fmla="*/ 2025650 h 2508250"/>
                <a:gd name="connsiteX26" fmla="*/ 1146175 w 3133725"/>
                <a:gd name="connsiteY26" fmla="*/ 2111375 h 2508250"/>
                <a:gd name="connsiteX27" fmla="*/ 1257300 w 3133725"/>
                <a:gd name="connsiteY27" fmla="*/ 2190750 h 2508250"/>
                <a:gd name="connsiteX28" fmla="*/ 1346200 w 3133725"/>
                <a:gd name="connsiteY28" fmla="*/ 2247900 h 2508250"/>
                <a:gd name="connsiteX29" fmla="*/ 1435100 w 3133725"/>
                <a:gd name="connsiteY29" fmla="*/ 2295525 h 2508250"/>
                <a:gd name="connsiteX30" fmla="*/ 1536700 w 3133725"/>
                <a:gd name="connsiteY30" fmla="*/ 2343150 h 2508250"/>
                <a:gd name="connsiteX31" fmla="*/ 1616075 w 3133725"/>
                <a:gd name="connsiteY31" fmla="*/ 2374900 h 2508250"/>
                <a:gd name="connsiteX32" fmla="*/ 1714500 w 3133725"/>
                <a:gd name="connsiteY32" fmla="*/ 2406650 h 2508250"/>
                <a:gd name="connsiteX33" fmla="*/ 1797050 w 3133725"/>
                <a:gd name="connsiteY33" fmla="*/ 2432050 h 2508250"/>
                <a:gd name="connsiteX34" fmla="*/ 1914525 w 3133725"/>
                <a:gd name="connsiteY34" fmla="*/ 2457450 h 2508250"/>
                <a:gd name="connsiteX35" fmla="*/ 2028825 w 3133725"/>
                <a:gd name="connsiteY35" fmla="*/ 2476500 h 2508250"/>
                <a:gd name="connsiteX36" fmla="*/ 2171700 w 3133725"/>
                <a:gd name="connsiteY36" fmla="*/ 2492375 h 2508250"/>
                <a:gd name="connsiteX37" fmla="*/ 2279650 w 3133725"/>
                <a:gd name="connsiteY37" fmla="*/ 2501900 h 2508250"/>
                <a:gd name="connsiteX38" fmla="*/ 2428875 w 3133725"/>
                <a:gd name="connsiteY38" fmla="*/ 2508250 h 2508250"/>
                <a:gd name="connsiteX39" fmla="*/ 2584450 w 3133725"/>
                <a:gd name="connsiteY39" fmla="*/ 2505075 h 2508250"/>
                <a:gd name="connsiteX40" fmla="*/ 2762250 w 3133725"/>
                <a:gd name="connsiteY40" fmla="*/ 2492375 h 2508250"/>
                <a:gd name="connsiteX41" fmla="*/ 2892425 w 3133725"/>
                <a:gd name="connsiteY41" fmla="*/ 2479675 h 2508250"/>
                <a:gd name="connsiteX42" fmla="*/ 2981325 w 3133725"/>
                <a:gd name="connsiteY42" fmla="*/ 2466975 h 2508250"/>
                <a:gd name="connsiteX43" fmla="*/ 3022600 w 3133725"/>
                <a:gd name="connsiteY43" fmla="*/ 2454275 h 2508250"/>
                <a:gd name="connsiteX44" fmla="*/ 3070225 w 3133725"/>
                <a:gd name="connsiteY44" fmla="*/ 2428875 h 2508250"/>
                <a:gd name="connsiteX45" fmla="*/ 3105150 w 3133725"/>
                <a:gd name="connsiteY45" fmla="*/ 2403475 h 2508250"/>
                <a:gd name="connsiteX46" fmla="*/ 3124200 w 3133725"/>
                <a:gd name="connsiteY46" fmla="*/ 2381250 h 2508250"/>
                <a:gd name="connsiteX47" fmla="*/ 3133725 w 3133725"/>
                <a:gd name="connsiteY47" fmla="*/ 2359025 h 2508250"/>
                <a:gd name="connsiteX48" fmla="*/ 3133725 w 3133725"/>
                <a:gd name="connsiteY48" fmla="*/ 2333625 h 2508250"/>
                <a:gd name="connsiteX49" fmla="*/ 3124200 w 3133725"/>
                <a:gd name="connsiteY49" fmla="*/ 2301875 h 2508250"/>
                <a:gd name="connsiteX50" fmla="*/ 3108325 w 3133725"/>
                <a:gd name="connsiteY50" fmla="*/ 2270125 h 2508250"/>
                <a:gd name="connsiteX51" fmla="*/ 3076575 w 3133725"/>
                <a:gd name="connsiteY51" fmla="*/ 2225675 h 2508250"/>
                <a:gd name="connsiteX52" fmla="*/ 3035300 w 3133725"/>
                <a:gd name="connsiteY52" fmla="*/ 2184400 h 2508250"/>
                <a:gd name="connsiteX53" fmla="*/ 2486025 w 3133725"/>
                <a:gd name="connsiteY53" fmla="*/ 2209800 h 2508250"/>
                <a:gd name="connsiteX54" fmla="*/ 2419350 w 3133725"/>
                <a:gd name="connsiteY54" fmla="*/ 2216150 h 2508250"/>
                <a:gd name="connsiteX55" fmla="*/ 2352675 w 3133725"/>
                <a:gd name="connsiteY55" fmla="*/ 2212975 h 2508250"/>
                <a:gd name="connsiteX56" fmla="*/ 2263775 w 3133725"/>
                <a:gd name="connsiteY56" fmla="*/ 2206625 h 2508250"/>
                <a:gd name="connsiteX57" fmla="*/ 2120900 w 3133725"/>
                <a:gd name="connsiteY57" fmla="*/ 2187575 h 2508250"/>
                <a:gd name="connsiteX58" fmla="*/ 1949450 w 3133725"/>
                <a:gd name="connsiteY58" fmla="*/ 2159000 h 2508250"/>
                <a:gd name="connsiteX59" fmla="*/ 1797050 w 3133725"/>
                <a:gd name="connsiteY59" fmla="*/ 2124075 h 2508250"/>
                <a:gd name="connsiteX60" fmla="*/ 1638300 w 3133725"/>
                <a:gd name="connsiteY60" fmla="*/ 2079625 h 2508250"/>
                <a:gd name="connsiteX61" fmla="*/ 1508125 w 3133725"/>
                <a:gd name="connsiteY61" fmla="*/ 2032000 h 2508250"/>
                <a:gd name="connsiteX62" fmla="*/ 1371600 w 3133725"/>
                <a:gd name="connsiteY62" fmla="*/ 1965325 h 2508250"/>
                <a:gd name="connsiteX63" fmla="*/ 1263650 w 3133725"/>
                <a:gd name="connsiteY63" fmla="*/ 1901825 h 2508250"/>
                <a:gd name="connsiteX64" fmla="*/ 1174750 w 3133725"/>
                <a:gd name="connsiteY64" fmla="*/ 1838325 h 2508250"/>
                <a:gd name="connsiteX65" fmla="*/ 1082675 w 3133725"/>
                <a:gd name="connsiteY65" fmla="*/ 1762125 h 2508250"/>
                <a:gd name="connsiteX66" fmla="*/ 974725 w 3133725"/>
                <a:gd name="connsiteY66" fmla="*/ 1654175 h 2508250"/>
                <a:gd name="connsiteX67" fmla="*/ 923925 w 3133725"/>
                <a:gd name="connsiteY67" fmla="*/ 1587500 h 2508250"/>
                <a:gd name="connsiteX68" fmla="*/ 784225 w 3133725"/>
                <a:gd name="connsiteY68" fmla="*/ 1384300 h 2508250"/>
                <a:gd name="connsiteX69" fmla="*/ 631825 w 3133725"/>
                <a:gd name="connsiteY69" fmla="*/ 1158875 h 2508250"/>
                <a:gd name="connsiteX70" fmla="*/ 495300 w 3133725"/>
                <a:gd name="connsiteY70" fmla="*/ 936625 h 2508250"/>
                <a:gd name="connsiteX71" fmla="*/ 438150 w 3133725"/>
                <a:gd name="connsiteY71" fmla="*/ 838200 h 250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33725" h="2508250">
                  <a:moveTo>
                    <a:pt x="438150" y="838200"/>
                  </a:moveTo>
                  <a:lnTo>
                    <a:pt x="368300" y="714375"/>
                  </a:lnTo>
                  <a:lnTo>
                    <a:pt x="301625" y="577850"/>
                  </a:lnTo>
                  <a:lnTo>
                    <a:pt x="234950" y="428625"/>
                  </a:lnTo>
                  <a:lnTo>
                    <a:pt x="168275" y="273050"/>
                  </a:lnTo>
                  <a:lnTo>
                    <a:pt x="114300" y="146050"/>
                  </a:lnTo>
                  <a:lnTo>
                    <a:pt x="76200" y="53975"/>
                  </a:lnTo>
                  <a:lnTo>
                    <a:pt x="57150" y="22225"/>
                  </a:lnTo>
                  <a:lnTo>
                    <a:pt x="38100" y="6350"/>
                  </a:lnTo>
                  <a:lnTo>
                    <a:pt x="19050" y="0"/>
                  </a:lnTo>
                  <a:lnTo>
                    <a:pt x="3175" y="9525"/>
                  </a:lnTo>
                  <a:lnTo>
                    <a:pt x="0" y="25400"/>
                  </a:lnTo>
                  <a:lnTo>
                    <a:pt x="3175" y="57150"/>
                  </a:lnTo>
                  <a:lnTo>
                    <a:pt x="28575" y="155575"/>
                  </a:lnTo>
                  <a:lnTo>
                    <a:pt x="85725" y="349250"/>
                  </a:lnTo>
                  <a:lnTo>
                    <a:pt x="161925" y="577850"/>
                  </a:lnTo>
                  <a:lnTo>
                    <a:pt x="225425" y="736600"/>
                  </a:lnTo>
                  <a:lnTo>
                    <a:pt x="311150" y="923925"/>
                  </a:lnTo>
                  <a:lnTo>
                    <a:pt x="396875" y="1085850"/>
                  </a:lnTo>
                  <a:lnTo>
                    <a:pt x="514350" y="1298575"/>
                  </a:lnTo>
                  <a:lnTo>
                    <a:pt x="625475" y="1492250"/>
                  </a:lnTo>
                  <a:lnTo>
                    <a:pt x="682625" y="1587500"/>
                  </a:lnTo>
                  <a:lnTo>
                    <a:pt x="777875" y="1765300"/>
                  </a:lnTo>
                  <a:lnTo>
                    <a:pt x="863600" y="1857375"/>
                  </a:lnTo>
                  <a:lnTo>
                    <a:pt x="955675" y="1949450"/>
                  </a:lnTo>
                  <a:lnTo>
                    <a:pt x="1041400" y="2025650"/>
                  </a:lnTo>
                  <a:lnTo>
                    <a:pt x="1146175" y="2111375"/>
                  </a:lnTo>
                  <a:lnTo>
                    <a:pt x="1257300" y="2190750"/>
                  </a:lnTo>
                  <a:lnTo>
                    <a:pt x="1346200" y="2247900"/>
                  </a:lnTo>
                  <a:lnTo>
                    <a:pt x="1435100" y="2295525"/>
                  </a:lnTo>
                  <a:lnTo>
                    <a:pt x="1536700" y="2343150"/>
                  </a:lnTo>
                  <a:lnTo>
                    <a:pt x="1616075" y="2374900"/>
                  </a:lnTo>
                  <a:lnTo>
                    <a:pt x="1714500" y="2406650"/>
                  </a:lnTo>
                  <a:lnTo>
                    <a:pt x="1797050" y="2432050"/>
                  </a:lnTo>
                  <a:lnTo>
                    <a:pt x="1914525" y="2457450"/>
                  </a:lnTo>
                  <a:lnTo>
                    <a:pt x="2028825" y="2476500"/>
                  </a:lnTo>
                  <a:lnTo>
                    <a:pt x="2171700" y="2492375"/>
                  </a:lnTo>
                  <a:lnTo>
                    <a:pt x="2279650" y="2501900"/>
                  </a:lnTo>
                  <a:lnTo>
                    <a:pt x="2428875" y="2508250"/>
                  </a:lnTo>
                  <a:lnTo>
                    <a:pt x="2584450" y="2505075"/>
                  </a:lnTo>
                  <a:lnTo>
                    <a:pt x="2762250" y="2492375"/>
                  </a:lnTo>
                  <a:lnTo>
                    <a:pt x="2892425" y="2479675"/>
                  </a:lnTo>
                  <a:lnTo>
                    <a:pt x="2981325" y="2466975"/>
                  </a:lnTo>
                  <a:lnTo>
                    <a:pt x="3022600" y="2454275"/>
                  </a:lnTo>
                  <a:lnTo>
                    <a:pt x="3070225" y="2428875"/>
                  </a:lnTo>
                  <a:lnTo>
                    <a:pt x="3105150" y="2403475"/>
                  </a:lnTo>
                  <a:lnTo>
                    <a:pt x="3124200" y="2381250"/>
                  </a:lnTo>
                  <a:lnTo>
                    <a:pt x="3133725" y="2359025"/>
                  </a:lnTo>
                  <a:lnTo>
                    <a:pt x="3133725" y="2333625"/>
                  </a:lnTo>
                  <a:lnTo>
                    <a:pt x="3124200" y="2301875"/>
                  </a:lnTo>
                  <a:lnTo>
                    <a:pt x="3108325" y="2270125"/>
                  </a:lnTo>
                  <a:lnTo>
                    <a:pt x="3076575" y="2225675"/>
                  </a:lnTo>
                  <a:lnTo>
                    <a:pt x="3035300" y="2184400"/>
                  </a:lnTo>
                  <a:lnTo>
                    <a:pt x="2486025" y="2209800"/>
                  </a:lnTo>
                  <a:lnTo>
                    <a:pt x="2419350" y="2216150"/>
                  </a:lnTo>
                  <a:lnTo>
                    <a:pt x="2352675" y="2212975"/>
                  </a:lnTo>
                  <a:lnTo>
                    <a:pt x="2263775" y="2206625"/>
                  </a:lnTo>
                  <a:lnTo>
                    <a:pt x="2120900" y="2187575"/>
                  </a:lnTo>
                  <a:lnTo>
                    <a:pt x="1949450" y="2159000"/>
                  </a:lnTo>
                  <a:lnTo>
                    <a:pt x="1797050" y="2124075"/>
                  </a:lnTo>
                  <a:lnTo>
                    <a:pt x="1638300" y="2079625"/>
                  </a:lnTo>
                  <a:lnTo>
                    <a:pt x="1508125" y="2032000"/>
                  </a:lnTo>
                  <a:lnTo>
                    <a:pt x="1371600" y="1965325"/>
                  </a:lnTo>
                  <a:lnTo>
                    <a:pt x="1263650" y="1901825"/>
                  </a:lnTo>
                  <a:lnTo>
                    <a:pt x="1174750" y="1838325"/>
                  </a:lnTo>
                  <a:lnTo>
                    <a:pt x="1082675" y="1762125"/>
                  </a:lnTo>
                  <a:lnTo>
                    <a:pt x="974725" y="1654175"/>
                  </a:lnTo>
                  <a:lnTo>
                    <a:pt x="923925" y="1587500"/>
                  </a:lnTo>
                  <a:lnTo>
                    <a:pt x="784225" y="1384300"/>
                  </a:lnTo>
                  <a:lnTo>
                    <a:pt x="631825" y="1158875"/>
                  </a:lnTo>
                  <a:lnTo>
                    <a:pt x="495300" y="936625"/>
                  </a:lnTo>
                  <a:lnTo>
                    <a:pt x="438150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DC619AB-1797-5549-A0EF-D8A974EFAB70}"/>
                </a:ext>
              </a:extLst>
            </p:cNvPr>
            <p:cNvSpPr/>
            <p:nvPr/>
          </p:nvSpPr>
          <p:spPr>
            <a:xfrm>
              <a:off x="6032500" y="4443413"/>
              <a:ext cx="639763" cy="708025"/>
            </a:xfrm>
            <a:custGeom>
              <a:avLst/>
              <a:gdLst>
                <a:gd name="connsiteX0" fmla="*/ 180975 w 640557"/>
                <a:gd name="connsiteY0" fmla="*/ 197643 h 707231"/>
                <a:gd name="connsiteX1" fmla="*/ 257175 w 640557"/>
                <a:gd name="connsiteY1" fmla="*/ 302418 h 707231"/>
                <a:gd name="connsiteX2" fmla="*/ 314325 w 640557"/>
                <a:gd name="connsiteY2" fmla="*/ 378618 h 707231"/>
                <a:gd name="connsiteX3" fmla="*/ 397669 w 640557"/>
                <a:gd name="connsiteY3" fmla="*/ 476250 h 707231"/>
                <a:gd name="connsiteX4" fmla="*/ 478632 w 640557"/>
                <a:gd name="connsiteY4" fmla="*/ 561975 h 707231"/>
                <a:gd name="connsiteX5" fmla="*/ 554832 w 640557"/>
                <a:gd name="connsiteY5" fmla="*/ 631031 h 707231"/>
                <a:gd name="connsiteX6" fmla="*/ 607219 w 640557"/>
                <a:gd name="connsiteY6" fmla="*/ 673893 h 707231"/>
                <a:gd name="connsiteX7" fmla="*/ 640557 w 640557"/>
                <a:gd name="connsiteY7" fmla="*/ 704850 h 707231"/>
                <a:gd name="connsiteX8" fmla="*/ 2382 w 640557"/>
                <a:gd name="connsiteY8" fmla="*/ 707231 h 707231"/>
                <a:gd name="connsiteX9" fmla="*/ 69057 w 640557"/>
                <a:gd name="connsiteY9" fmla="*/ 697706 h 707231"/>
                <a:gd name="connsiteX10" fmla="*/ 109538 w 640557"/>
                <a:gd name="connsiteY10" fmla="*/ 681037 h 707231"/>
                <a:gd name="connsiteX11" fmla="*/ 128588 w 640557"/>
                <a:gd name="connsiteY11" fmla="*/ 664368 h 707231"/>
                <a:gd name="connsiteX12" fmla="*/ 140494 w 640557"/>
                <a:gd name="connsiteY12" fmla="*/ 645318 h 707231"/>
                <a:gd name="connsiteX13" fmla="*/ 142875 w 640557"/>
                <a:gd name="connsiteY13" fmla="*/ 616743 h 707231"/>
                <a:gd name="connsiteX14" fmla="*/ 135732 w 640557"/>
                <a:gd name="connsiteY14" fmla="*/ 557212 h 707231"/>
                <a:gd name="connsiteX15" fmla="*/ 109538 w 640557"/>
                <a:gd name="connsiteY15" fmla="*/ 414337 h 707231"/>
                <a:gd name="connsiteX16" fmla="*/ 78582 w 640557"/>
                <a:gd name="connsiteY16" fmla="*/ 285750 h 707231"/>
                <a:gd name="connsiteX17" fmla="*/ 30957 w 640557"/>
                <a:gd name="connsiteY17" fmla="*/ 133350 h 707231"/>
                <a:gd name="connsiteX18" fmla="*/ 4763 w 640557"/>
                <a:gd name="connsiteY18" fmla="*/ 47625 h 707231"/>
                <a:gd name="connsiteX19" fmla="*/ 0 w 640557"/>
                <a:gd name="connsiteY19" fmla="*/ 30956 h 707231"/>
                <a:gd name="connsiteX20" fmla="*/ 2382 w 640557"/>
                <a:gd name="connsiteY20" fmla="*/ 11906 h 707231"/>
                <a:gd name="connsiteX21" fmla="*/ 11907 w 640557"/>
                <a:gd name="connsiteY21" fmla="*/ 2381 h 707231"/>
                <a:gd name="connsiteX22" fmla="*/ 28575 w 640557"/>
                <a:gd name="connsiteY22" fmla="*/ 0 h 707231"/>
                <a:gd name="connsiteX23" fmla="*/ 40482 w 640557"/>
                <a:gd name="connsiteY23" fmla="*/ 4762 h 707231"/>
                <a:gd name="connsiteX24" fmla="*/ 54769 w 640557"/>
                <a:gd name="connsiteY24" fmla="*/ 16668 h 707231"/>
                <a:gd name="connsiteX25" fmla="*/ 85725 w 640557"/>
                <a:gd name="connsiteY25" fmla="*/ 59531 h 707231"/>
                <a:gd name="connsiteX26" fmla="*/ 180975 w 640557"/>
                <a:gd name="connsiteY26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0557" h="707231">
                  <a:moveTo>
                    <a:pt x="180975" y="197643"/>
                  </a:moveTo>
                  <a:lnTo>
                    <a:pt x="257175" y="302418"/>
                  </a:lnTo>
                  <a:lnTo>
                    <a:pt x="314325" y="378618"/>
                  </a:lnTo>
                  <a:lnTo>
                    <a:pt x="397669" y="476250"/>
                  </a:lnTo>
                  <a:lnTo>
                    <a:pt x="478632" y="561975"/>
                  </a:lnTo>
                  <a:lnTo>
                    <a:pt x="554832" y="631031"/>
                  </a:lnTo>
                  <a:lnTo>
                    <a:pt x="607219" y="673893"/>
                  </a:lnTo>
                  <a:lnTo>
                    <a:pt x="640557" y="704850"/>
                  </a:lnTo>
                  <a:lnTo>
                    <a:pt x="2382" y="707231"/>
                  </a:lnTo>
                  <a:lnTo>
                    <a:pt x="69057" y="697706"/>
                  </a:lnTo>
                  <a:lnTo>
                    <a:pt x="109538" y="681037"/>
                  </a:lnTo>
                  <a:lnTo>
                    <a:pt x="128588" y="664368"/>
                  </a:lnTo>
                  <a:lnTo>
                    <a:pt x="140494" y="645318"/>
                  </a:lnTo>
                  <a:lnTo>
                    <a:pt x="142875" y="616743"/>
                  </a:lnTo>
                  <a:lnTo>
                    <a:pt x="135732" y="557212"/>
                  </a:lnTo>
                  <a:lnTo>
                    <a:pt x="109538" y="414337"/>
                  </a:lnTo>
                  <a:lnTo>
                    <a:pt x="78582" y="285750"/>
                  </a:lnTo>
                  <a:lnTo>
                    <a:pt x="30957" y="1333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11907" y="2381"/>
                  </a:lnTo>
                  <a:lnTo>
                    <a:pt x="28575" y="0"/>
                  </a:lnTo>
                  <a:lnTo>
                    <a:pt x="40482" y="4762"/>
                  </a:lnTo>
                  <a:lnTo>
                    <a:pt x="54769" y="16668"/>
                  </a:lnTo>
                  <a:lnTo>
                    <a:pt x="85725" y="59531"/>
                  </a:lnTo>
                  <a:lnTo>
                    <a:pt x="180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3466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65BEAD61-C19A-5A40-B424-DC781F2079BF}"/>
              </a:ext>
            </a:extLst>
          </p:cNvPr>
          <p:cNvSpPr/>
          <p:nvPr/>
        </p:nvSpPr>
        <p:spPr>
          <a:xfrm>
            <a:off x="3186113" y="1481138"/>
            <a:ext cx="3390900" cy="584200"/>
          </a:xfrm>
          <a:custGeom>
            <a:avLst/>
            <a:gdLst>
              <a:gd name="connsiteX0" fmla="*/ 1681843 w 3390900"/>
              <a:gd name="connsiteY0" fmla="*/ 193222 h 585107"/>
              <a:gd name="connsiteX1" fmla="*/ 2149928 w 3390900"/>
              <a:gd name="connsiteY1" fmla="*/ 155122 h 585107"/>
              <a:gd name="connsiteX2" fmla="*/ 2522764 w 3390900"/>
              <a:gd name="connsiteY2" fmla="*/ 127907 h 585107"/>
              <a:gd name="connsiteX3" fmla="*/ 2612571 w 3390900"/>
              <a:gd name="connsiteY3" fmla="*/ 117022 h 585107"/>
              <a:gd name="connsiteX4" fmla="*/ 2732314 w 3390900"/>
              <a:gd name="connsiteY4" fmla="*/ 84364 h 585107"/>
              <a:gd name="connsiteX5" fmla="*/ 2843893 w 3390900"/>
              <a:gd name="connsiteY5" fmla="*/ 46264 h 585107"/>
              <a:gd name="connsiteX6" fmla="*/ 2922814 w 3390900"/>
              <a:gd name="connsiteY6" fmla="*/ 8164 h 585107"/>
              <a:gd name="connsiteX7" fmla="*/ 2936421 w 3390900"/>
              <a:gd name="connsiteY7" fmla="*/ 0 h 585107"/>
              <a:gd name="connsiteX8" fmla="*/ 2955471 w 3390900"/>
              <a:gd name="connsiteY8" fmla="*/ 0 h 585107"/>
              <a:gd name="connsiteX9" fmla="*/ 2988128 w 3390900"/>
              <a:gd name="connsiteY9" fmla="*/ 2722 h 585107"/>
              <a:gd name="connsiteX10" fmla="*/ 3039836 w 3390900"/>
              <a:gd name="connsiteY10" fmla="*/ 13607 h 585107"/>
              <a:gd name="connsiteX11" fmla="*/ 3118757 w 3390900"/>
              <a:gd name="connsiteY11" fmla="*/ 38100 h 585107"/>
              <a:gd name="connsiteX12" fmla="*/ 3214007 w 3390900"/>
              <a:gd name="connsiteY12" fmla="*/ 76200 h 585107"/>
              <a:gd name="connsiteX13" fmla="*/ 3292928 w 3390900"/>
              <a:gd name="connsiteY13" fmla="*/ 106136 h 585107"/>
              <a:gd name="connsiteX14" fmla="*/ 3333750 w 3390900"/>
              <a:gd name="connsiteY14" fmla="*/ 125186 h 585107"/>
              <a:gd name="connsiteX15" fmla="*/ 3366407 w 3390900"/>
              <a:gd name="connsiteY15" fmla="*/ 141514 h 585107"/>
              <a:gd name="connsiteX16" fmla="*/ 3377293 w 3390900"/>
              <a:gd name="connsiteY16" fmla="*/ 152400 h 585107"/>
              <a:gd name="connsiteX17" fmla="*/ 3388178 w 3390900"/>
              <a:gd name="connsiteY17" fmla="*/ 176893 h 585107"/>
              <a:gd name="connsiteX18" fmla="*/ 3390900 w 3390900"/>
              <a:gd name="connsiteY18" fmla="*/ 204107 h 585107"/>
              <a:gd name="connsiteX19" fmla="*/ 3388178 w 3390900"/>
              <a:gd name="connsiteY19" fmla="*/ 236764 h 585107"/>
              <a:gd name="connsiteX20" fmla="*/ 3377293 w 3390900"/>
              <a:gd name="connsiteY20" fmla="*/ 263979 h 585107"/>
              <a:gd name="connsiteX21" fmla="*/ 3355521 w 3390900"/>
              <a:gd name="connsiteY21" fmla="*/ 288472 h 585107"/>
              <a:gd name="connsiteX22" fmla="*/ 3325586 w 3390900"/>
              <a:gd name="connsiteY22" fmla="*/ 304800 h 585107"/>
              <a:gd name="connsiteX23" fmla="*/ 3282043 w 3390900"/>
              <a:gd name="connsiteY23" fmla="*/ 315686 h 585107"/>
              <a:gd name="connsiteX24" fmla="*/ 3224893 w 3390900"/>
              <a:gd name="connsiteY24" fmla="*/ 321129 h 585107"/>
              <a:gd name="connsiteX25" fmla="*/ 3137807 w 3390900"/>
              <a:gd name="connsiteY25" fmla="*/ 318407 h 585107"/>
              <a:gd name="connsiteX26" fmla="*/ 2958193 w 3390900"/>
              <a:gd name="connsiteY26" fmla="*/ 312964 h 585107"/>
              <a:gd name="connsiteX27" fmla="*/ 2705100 w 3390900"/>
              <a:gd name="connsiteY27" fmla="*/ 318407 h 585107"/>
              <a:gd name="connsiteX28" fmla="*/ 2446564 w 3390900"/>
              <a:gd name="connsiteY28" fmla="*/ 329293 h 585107"/>
              <a:gd name="connsiteX29" fmla="*/ 2215243 w 3390900"/>
              <a:gd name="connsiteY29" fmla="*/ 345622 h 585107"/>
              <a:gd name="connsiteX30" fmla="*/ 1796143 w 3390900"/>
              <a:gd name="connsiteY30" fmla="*/ 378279 h 585107"/>
              <a:gd name="connsiteX31" fmla="*/ 1434193 w 3390900"/>
              <a:gd name="connsiteY31" fmla="*/ 408214 h 585107"/>
              <a:gd name="connsiteX32" fmla="*/ 1368878 w 3390900"/>
              <a:gd name="connsiteY32" fmla="*/ 413657 h 585107"/>
              <a:gd name="connsiteX33" fmla="*/ 1083128 w 3390900"/>
              <a:gd name="connsiteY33" fmla="*/ 454479 h 585107"/>
              <a:gd name="connsiteX34" fmla="*/ 947057 w 3390900"/>
              <a:gd name="connsiteY34" fmla="*/ 465364 h 585107"/>
              <a:gd name="connsiteX35" fmla="*/ 767443 w 3390900"/>
              <a:gd name="connsiteY35" fmla="*/ 487136 h 585107"/>
              <a:gd name="connsiteX36" fmla="*/ 677636 w 3390900"/>
              <a:gd name="connsiteY36" fmla="*/ 498022 h 585107"/>
              <a:gd name="connsiteX37" fmla="*/ 585107 w 3390900"/>
              <a:gd name="connsiteY37" fmla="*/ 514350 h 585107"/>
              <a:gd name="connsiteX38" fmla="*/ 413657 w 3390900"/>
              <a:gd name="connsiteY38" fmla="*/ 555172 h 585107"/>
              <a:gd name="connsiteX39" fmla="*/ 323850 w 3390900"/>
              <a:gd name="connsiteY39" fmla="*/ 582386 h 585107"/>
              <a:gd name="connsiteX40" fmla="*/ 302078 w 3390900"/>
              <a:gd name="connsiteY40" fmla="*/ 585107 h 585107"/>
              <a:gd name="connsiteX41" fmla="*/ 263978 w 3390900"/>
              <a:gd name="connsiteY41" fmla="*/ 555172 h 585107"/>
              <a:gd name="connsiteX42" fmla="*/ 198664 w 3390900"/>
              <a:gd name="connsiteY42" fmla="*/ 492579 h 585107"/>
              <a:gd name="connsiteX43" fmla="*/ 144236 w 3390900"/>
              <a:gd name="connsiteY43" fmla="*/ 427264 h 585107"/>
              <a:gd name="connsiteX44" fmla="*/ 108857 w 3390900"/>
              <a:gd name="connsiteY44" fmla="*/ 383722 h 585107"/>
              <a:gd name="connsiteX45" fmla="*/ 73478 w 3390900"/>
              <a:gd name="connsiteY45" fmla="*/ 326572 h 585107"/>
              <a:gd name="connsiteX46" fmla="*/ 40821 w 3390900"/>
              <a:gd name="connsiteY46" fmla="*/ 261257 h 585107"/>
              <a:gd name="connsiteX47" fmla="*/ 8164 w 3390900"/>
              <a:gd name="connsiteY47" fmla="*/ 187779 h 585107"/>
              <a:gd name="connsiteX48" fmla="*/ 0 w 3390900"/>
              <a:gd name="connsiteY48" fmla="*/ 152400 h 585107"/>
              <a:gd name="connsiteX49" fmla="*/ 2721 w 3390900"/>
              <a:gd name="connsiteY49" fmla="*/ 141514 h 585107"/>
              <a:gd name="connsiteX50" fmla="*/ 5443 w 3390900"/>
              <a:gd name="connsiteY50" fmla="*/ 138793 h 585107"/>
              <a:gd name="connsiteX51" fmla="*/ 21771 w 3390900"/>
              <a:gd name="connsiteY51" fmla="*/ 141514 h 585107"/>
              <a:gd name="connsiteX52" fmla="*/ 62593 w 3390900"/>
              <a:gd name="connsiteY52" fmla="*/ 168729 h 585107"/>
              <a:gd name="connsiteX53" fmla="*/ 122464 w 3390900"/>
              <a:gd name="connsiteY53" fmla="*/ 201386 h 585107"/>
              <a:gd name="connsiteX54" fmla="*/ 220436 w 3390900"/>
              <a:gd name="connsiteY54" fmla="*/ 244929 h 585107"/>
              <a:gd name="connsiteX55" fmla="*/ 296636 w 3390900"/>
              <a:gd name="connsiteY55" fmla="*/ 266700 h 585107"/>
              <a:gd name="connsiteX56" fmla="*/ 397328 w 3390900"/>
              <a:gd name="connsiteY56" fmla="*/ 291193 h 585107"/>
              <a:gd name="connsiteX57" fmla="*/ 495300 w 3390900"/>
              <a:gd name="connsiteY57" fmla="*/ 299357 h 585107"/>
              <a:gd name="connsiteX58" fmla="*/ 655864 w 3390900"/>
              <a:gd name="connsiteY58" fmla="*/ 285750 h 585107"/>
              <a:gd name="connsiteX59" fmla="*/ 862693 w 3390900"/>
              <a:gd name="connsiteY59" fmla="*/ 266700 h 585107"/>
              <a:gd name="connsiteX60" fmla="*/ 1189264 w 3390900"/>
              <a:gd name="connsiteY60" fmla="*/ 236764 h 585107"/>
              <a:gd name="connsiteX61" fmla="*/ 1521278 w 3390900"/>
              <a:gd name="connsiteY61" fmla="*/ 209550 h 585107"/>
              <a:gd name="connsiteX62" fmla="*/ 1681843 w 3390900"/>
              <a:gd name="connsiteY62" fmla="*/ 193222 h 58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90900" h="585107">
                <a:moveTo>
                  <a:pt x="1681843" y="193222"/>
                </a:moveTo>
                <a:lnTo>
                  <a:pt x="2149928" y="155122"/>
                </a:lnTo>
                <a:lnTo>
                  <a:pt x="2522764" y="127907"/>
                </a:lnTo>
                <a:lnTo>
                  <a:pt x="2612571" y="117022"/>
                </a:lnTo>
                <a:lnTo>
                  <a:pt x="2732314" y="84364"/>
                </a:lnTo>
                <a:lnTo>
                  <a:pt x="2843893" y="46264"/>
                </a:lnTo>
                <a:lnTo>
                  <a:pt x="2922814" y="8164"/>
                </a:lnTo>
                <a:lnTo>
                  <a:pt x="2936421" y="0"/>
                </a:lnTo>
                <a:lnTo>
                  <a:pt x="2955471" y="0"/>
                </a:lnTo>
                <a:lnTo>
                  <a:pt x="2988128" y="2722"/>
                </a:lnTo>
                <a:lnTo>
                  <a:pt x="3039836" y="13607"/>
                </a:lnTo>
                <a:lnTo>
                  <a:pt x="3118757" y="38100"/>
                </a:lnTo>
                <a:lnTo>
                  <a:pt x="3214007" y="76200"/>
                </a:lnTo>
                <a:lnTo>
                  <a:pt x="3292928" y="106136"/>
                </a:lnTo>
                <a:lnTo>
                  <a:pt x="3333750" y="125186"/>
                </a:lnTo>
                <a:lnTo>
                  <a:pt x="3366407" y="141514"/>
                </a:lnTo>
                <a:lnTo>
                  <a:pt x="3377293" y="152400"/>
                </a:lnTo>
                <a:lnTo>
                  <a:pt x="3388178" y="176893"/>
                </a:lnTo>
                <a:lnTo>
                  <a:pt x="3390900" y="204107"/>
                </a:lnTo>
                <a:lnTo>
                  <a:pt x="3388178" y="236764"/>
                </a:lnTo>
                <a:lnTo>
                  <a:pt x="3377293" y="263979"/>
                </a:lnTo>
                <a:lnTo>
                  <a:pt x="3355521" y="288472"/>
                </a:lnTo>
                <a:lnTo>
                  <a:pt x="3325586" y="304800"/>
                </a:lnTo>
                <a:lnTo>
                  <a:pt x="3282043" y="315686"/>
                </a:lnTo>
                <a:lnTo>
                  <a:pt x="3224893" y="321129"/>
                </a:lnTo>
                <a:lnTo>
                  <a:pt x="3137807" y="318407"/>
                </a:lnTo>
                <a:lnTo>
                  <a:pt x="2958193" y="312964"/>
                </a:lnTo>
                <a:lnTo>
                  <a:pt x="2705100" y="318407"/>
                </a:lnTo>
                <a:lnTo>
                  <a:pt x="2446564" y="329293"/>
                </a:lnTo>
                <a:lnTo>
                  <a:pt x="2215243" y="345622"/>
                </a:lnTo>
                <a:lnTo>
                  <a:pt x="1796143" y="378279"/>
                </a:lnTo>
                <a:lnTo>
                  <a:pt x="1434193" y="408214"/>
                </a:lnTo>
                <a:lnTo>
                  <a:pt x="1368878" y="413657"/>
                </a:lnTo>
                <a:lnTo>
                  <a:pt x="1083128" y="454479"/>
                </a:lnTo>
                <a:lnTo>
                  <a:pt x="947057" y="465364"/>
                </a:lnTo>
                <a:lnTo>
                  <a:pt x="767443" y="487136"/>
                </a:lnTo>
                <a:lnTo>
                  <a:pt x="677636" y="498022"/>
                </a:lnTo>
                <a:lnTo>
                  <a:pt x="585107" y="514350"/>
                </a:lnTo>
                <a:lnTo>
                  <a:pt x="413657" y="555172"/>
                </a:lnTo>
                <a:lnTo>
                  <a:pt x="323850" y="582386"/>
                </a:lnTo>
                <a:lnTo>
                  <a:pt x="302078" y="585107"/>
                </a:lnTo>
                <a:lnTo>
                  <a:pt x="263978" y="555172"/>
                </a:lnTo>
                <a:lnTo>
                  <a:pt x="198664" y="492579"/>
                </a:lnTo>
                <a:lnTo>
                  <a:pt x="144236" y="427264"/>
                </a:lnTo>
                <a:lnTo>
                  <a:pt x="108857" y="383722"/>
                </a:lnTo>
                <a:lnTo>
                  <a:pt x="73478" y="326572"/>
                </a:lnTo>
                <a:lnTo>
                  <a:pt x="40821" y="261257"/>
                </a:lnTo>
                <a:lnTo>
                  <a:pt x="8164" y="187779"/>
                </a:lnTo>
                <a:lnTo>
                  <a:pt x="0" y="152400"/>
                </a:lnTo>
                <a:lnTo>
                  <a:pt x="2721" y="141514"/>
                </a:lnTo>
                <a:lnTo>
                  <a:pt x="5443" y="138793"/>
                </a:lnTo>
                <a:lnTo>
                  <a:pt x="21771" y="141514"/>
                </a:lnTo>
                <a:lnTo>
                  <a:pt x="62593" y="168729"/>
                </a:lnTo>
                <a:lnTo>
                  <a:pt x="122464" y="201386"/>
                </a:lnTo>
                <a:lnTo>
                  <a:pt x="220436" y="244929"/>
                </a:lnTo>
                <a:lnTo>
                  <a:pt x="296636" y="266700"/>
                </a:lnTo>
                <a:lnTo>
                  <a:pt x="397328" y="291193"/>
                </a:lnTo>
                <a:lnTo>
                  <a:pt x="495300" y="299357"/>
                </a:lnTo>
                <a:lnTo>
                  <a:pt x="655864" y="285750"/>
                </a:lnTo>
                <a:lnTo>
                  <a:pt x="862693" y="266700"/>
                </a:lnTo>
                <a:lnTo>
                  <a:pt x="1189264" y="236764"/>
                </a:lnTo>
                <a:lnTo>
                  <a:pt x="1521278" y="209550"/>
                </a:lnTo>
                <a:lnTo>
                  <a:pt x="1681843" y="1932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EC46FAD1-9A05-3246-9D68-F7FB9AD1736B}"/>
              </a:ext>
            </a:extLst>
          </p:cNvPr>
          <p:cNvSpPr/>
          <p:nvPr/>
        </p:nvSpPr>
        <p:spPr>
          <a:xfrm>
            <a:off x="3124200" y="2447925"/>
            <a:ext cx="757238" cy="1181100"/>
          </a:xfrm>
          <a:custGeom>
            <a:avLst/>
            <a:gdLst>
              <a:gd name="connsiteX0" fmla="*/ 516731 w 757238"/>
              <a:gd name="connsiteY0" fmla="*/ 407194 h 1181100"/>
              <a:gd name="connsiteX1" fmla="*/ 478631 w 757238"/>
              <a:gd name="connsiteY1" fmla="*/ 242888 h 1181100"/>
              <a:gd name="connsiteX2" fmla="*/ 414338 w 757238"/>
              <a:gd name="connsiteY2" fmla="*/ 88106 h 1181100"/>
              <a:gd name="connsiteX3" fmla="*/ 361950 w 757238"/>
              <a:gd name="connsiteY3" fmla="*/ 73819 h 1181100"/>
              <a:gd name="connsiteX4" fmla="*/ 288131 w 757238"/>
              <a:gd name="connsiteY4" fmla="*/ 52388 h 1181100"/>
              <a:gd name="connsiteX5" fmla="*/ 219075 w 757238"/>
              <a:gd name="connsiteY5" fmla="*/ 33338 h 1181100"/>
              <a:gd name="connsiteX6" fmla="*/ 164306 w 757238"/>
              <a:gd name="connsiteY6" fmla="*/ 19050 h 1181100"/>
              <a:gd name="connsiteX7" fmla="*/ 92869 w 757238"/>
              <a:gd name="connsiteY7" fmla="*/ 4763 h 1181100"/>
              <a:gd name="connsiteX8" fmla="*/ 42863 w 757238"/>
              <a:gd name="connsiteY8" fmla="*/ 0 h 1181100"/>
              <a:gd name="connsiteX9" fmla="*/ 16669 w 757238"/>
              <a:gd name="connsiteY9" fmla="*/ 4763 h 1181100"/>
              <a:gd name="connsiteX10" fmla="*/ 4763 w 757238"/>
              <a:gd name="connsiteY10" fmla="*/ 14288 h 1181100"/>
              <a:gd name="connsiteX11" fmla="*/ 0 w 757238"/>
              <a:gd name="connsiteY11" fmla="*/ 30956 h 1181100"/>
              <a:gd name="connsiteX12" fmla="*/ 7144 w 757238"/>
              <a:gd name="connsiteY12" fmla="*/ 50006 h 1181100"/>
              <a:gd name="connsiteX13" fmla="*/ 14288 w 757238"/>
              <a:gd name="connsiteY13" fmla="*/ 64294 h 1181100"/>
              <a:gd name="connsiteX14" fmla="*/ 76200 w 757238"/>
              <a:gd name="connsiteY14" fmla="*/ 128588 h 1181100"/>
              <a:gd name="connsiteX15" fmla="*/ 176213 w 757238"/>
              <a:gd name="connsiteY15" fmla="*/ 235744 h 1181100"/>
              <a:gd name="connsiteX16" fmla="*/ 211931 w 757238"/>
              <a:gd name="connsiteY16" fmla="*/ 285750 h 1181100"/>
              <a:gd name="connsiteX17" fmla="*/ 226219 w 757238"/>
              <a:gd name="connsiteY17" fmla="*/ 323850 h 1181100"/>
              <a:gd name="connsiteX18" fmla="*/ 266700 w 757238"/>
              <a:gd name="connsiteY18" fmla="*/ 461963 h 1181100"/>
              <a:gd name="connsiteX19" fmla="*/ 292894 w 757238"/>
              <a:gd name="connsiteY19" fmla="*/ 564356 h 1181100"/>
              <a:gd name="connsiteX20" fmla="*/ 311944 w 757238"/>
              <a:gd name="connsiteY20" fmla="*/ 640556 h 1181100"/>
              <a:gd name="connsiteX21" fmla="*/ 333375 w 757238"/>
              <a:gd name="connsiteY21" fmla="*/ 750094 h 1181100"/>
              <a:gd name="connsiteX22" fmla="*/ 345281 w 757238"/>
              <a:gd name="connsiteY22" fmla="*/ 833438 h 1181100"/>
              <a:gd name="connsiteX23" fmla="*/ 345281 w 757238"/>
              <a:gd name="connsiteY23" fmla="*/ 883444 h 1181100"/>
              <a:gd name="connsiteX24" fmla="*/ 359569 w 757238"/>
              <a:gd name="connsiteY24" fmla="*/ 912019 h 1181100"/>
              <a:gd name="connsiteX25" fmla="*/ 431006 w 757238"/>
              <a:gd name="connsiteY25" fmla="*/ 1007269 h 1181100"/>
              <a:gd name="connsiteX26" fmla="*/ 488156 w 757238"/>
              <a:gd name="connsiteY26" fmla="*/ 1081088 h 1181100"/>
              <a:gd name="connsiteX27" fmla="*/ 538163 w 757238"/>
              <a:gd name="connsiteY27" fmla="*/ 1133475 h 1181100"/>
              <a:gd name="connsiteX28" fmla="*/ 576263 w 757238"/>
              <a:gd name="connsiteY28" fmla="*/ 1166813 h 1181100"/>
              <a:gd name="connsiteX29" fmla="*/ 592931 w 757238"/>
              <a:gd name="connsiteY29" fmla="*/ 1176338 h 1181100"/>
              <a:gd name="connsiteX30" fmla="*/ 614363 w 757238"/>
              <a:gd name="connsiteY30" fmla="*/ 1181100 h 1181100"/>
              <a:gd name="connsiteX31" fmla="*/ 631031 w 757238"/>
              <a:gd name="connsiteY31" fmla="*/ 1178719 h 1181100"/>
              <a:gd name="connsiteX32" fmla="*/ 652463 w 757238"/>
              <a:gd name="connsiteY32" fmla="*/ 1166813 h 1181100"/>
              <a:gd name="connsiteX33" fmla="*/ 683419 w 757238"/>
              <a:gd name="connsiteY33" fmla="*/ 1138238 h 1181100"/>
              <a:gd name="connsiteX34" fmla="*/ 721519 w 757238"/>
              <a:gd name="connsiteY34" fmla="*/ 1090613 h 1181100"/>
              <a:gd name="connsiteX35" fmla="*/ 757238 w 757238"/>
              <a:gd name="connsiteY35" fmla="*/ 1031081 h 1181100"/>
              <a:gd name="connsiteX36" fmla="*/ 640556 w 757238"/>
              <a:gd name="connsiteY36" fmla="*/ 914400 h 1181100"/>
              <a:gd name="connsiteX37" fmla="*/ 588169 w 757238"/>
              <a:gd name="connsiteY37" fmla="*/ 685800 h 1181100"/>
              <a:gd name="connsiteX38" fmla="*/ 516731 w 757238"/>
              <a:gd name="connsiteY38" fmla="*/ 407194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7238" h="1181100">
                <a:moveTo>
                  <a:pt x="516731" y="407194"/>
                </a:moveTo>
                <a:lnTo>
                  <a:pt x="478631" y="242888"/>
                </a:lnTo>
                <a:lnTo>
                  <a:pt x="414338" y="88106"/>
                </a:lnTo>
                <a:lnTo>
                  <a:pt x="361950" y="73819"/>
                </a:lnTo>
                <a:lnTo>
                  <a:pt x="288131" y="52388"/>
                </a:lnTo>
                <a:lnTo>
                  <a:pt x="219075" y="33338"/>
                </a:lnTo>
                <a:lnTo>
                  <a:pt x="164306" y="19050"/>
                </a:lnTo>
                <a:lnTo>
                  <a:pt x="92869" y="4763"/>
                </a:lnTo>
                <a:lnTo>
                  <a:pt x="42863" y="0"/>
                </a:lnTo>
                <a:lnTo>
                  <a:pt x="16669" y="4763"/>
                </a:lnTo>
                <a:lnTo>
                  <a:pt x="4763" y="14288"/>
                </a:lnTo>
                <a:lnTo>
                  <a:pt x="0" y="30956"/>
                </a:lnTo>
                <a:lnTo>
                  <a:pt x="7144" y="50006"/>
                </a:lnTo>
                <a:lnTo>
                  <a:pt x="14288" y="64294"/>
                </a:lnTo>
                <a:lnTo>
                  <a:pt x="76200" y="128588"/>
                </a:lnTo>
                <a:lnTo>
                  <a:pt x="176213" y="235744"/>
                </a:lnTo>
                <a:lnTo>
                  <a:pt x="211931" y="285750"/>
                </a:lnTo>
                <a:lnTo>
                  <a:pt x="226219" y="323850"/>
                </a:lnTo>
                <a:lnTo>
                  <a:pt x="266700" y="461963"/>
                </a:lnTo>
                <a:lnTo>
                  <a:pt x="292894" y="564356"/>
                </a:lnTo>
                <a:lnTo>
                  <a:pt x="311944" y="640556"/>
                </a:lnTo>
                <a:lnTo>
                  <a:pt x="333375" y="750094"/>
                </a:lnTo>
                <a:lnTo>
                  <a:pt x="345281" y="833438"/>
                </a:lnTo>
                <a:lnTo>
                  <a:pt x="345281" y="883444"/>
                </a:lnTo>
                <a:lnTo>
                  <a:pt x="359569" y="912019"/>
                </a:lnTo>
                <a:lnTo>
                  <a:pt x="431006" y="1007269"/>
                </a:lnTo>
                <a:lnTo>
                  <a:pt x="488156" y="1081088"/>
                </a:lnTo>
                <a:lnTo>
                  <a:pt x="538163" y="1133475"/>
                </a:lnTo>
                <a:lnTo>
                  <a:pt x="576263" y="1166813"/>
                </a:lnTo>
                <a:lnTo>
                  <a:pt x="592931" y="1176338"/>
                </a:lnTo>
                <a:lnTo>
                  <a:pt x="614363" y="1181100"/>
                </a:lnTo>
                <a:lnTo>
                  <a:pt x="631031" y="1178719"/>
                </a:lnTo>
                <a:lnTo>
                  <a:pt x="652463" y="1166813"/>
                </a:lnTo>
                <a:lnTo>
                  <a:pt x="683419" y="1138238"/>
                </a:lnTo>
                <a:lnTo>
                  <a:pt x="721519" y="1090613"/>
                </a:lnTo>
                <a:lnTo>
                  <a:pt x="757238" y="1031081"/>
                </a:lnTo>
                <a:lnTo>
                  <a:pt x="640556" y="914400"/>
                </a:lnTo>
                <a:lnTo>
                  <a:pt x="588169" y="685800"/>
                </a:lnTo>
                <a:lnTo>
                  <a:pt x="516731" y="4071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15D9C392-7F6F-3D4B-8F0B-6308A6114588}"/>
              </a:ext>
            </a:extLst>
          </p:cNvPr>
          <p:cNvSpPr/>
          <p:nvPr/>
        </p:nvSpPr>
        <p:spPr>
          <a:xfrm>
            <a:off x="3481388" y="2243138"/>
            <a:ext cx="3248025" cy="1231900"/>
          </a:xfrm>
          <a:custGeom>
            <a:avLst/>
            <a:gdLst>
              <a:gd name="connsiteX0" fmla="*/ 696686 w 3249386"/>
              <a:gd name="connsiteY0" fmla="*/ 424543 h 1232807"/>
              <a:gd name="connsiteX1" fmla="*/ 408214 w 3249386"/>
              <a:gd name="connsiteY1" fmla="*/ 449036 h 1232807"/>
              <a:gd name="connsiteX2" fmla="*/ 51707 w 3249386"/>
              <a:gd name="connsiteY2" fmla="*/ 478972 h 1232807"/>
              <a:gd name="connsiteX3" fmla="*/ 0 w 3249386"/>
              <a:gd name="connsiteY3" fmla="*/ 299357 h 1232807"/>
              <a:gd name="connsiteX4" fmla="*/ 283029 w 3249386"/>
              <a:gd name="connsiteY4" fmla="*/ 277586 h 1232807"/>
              <a:gd name="connsiteX5" fmla="*/ 568779 w 3249386"/>
              <a:gd name="connsiteY5" fmla="*/ 255814 h 1232807"/>
              <a:gd name="connsiteX6" fmla="*/ 914400 w 3249386"/>
              <a:gd name="connsiteY6" fmla="*/ 225879 h 1232807"/>
              <a:gd name="connsiteX7" fmla="*/ 1254579 w 3249386"/>
              <a:gd name="connsiteY7" fmla="*/ 198664 h 1232807"/>
              <a:gd name="connsiteX8" fmla="*/ 1654629 w 3249386"/>
              <a:gd name="connsiteY8" fmla="*/ 168729 h 1232807"/>
              <a:gd name="connsiteX9" fmla="*/ 1779814 w 3249386"/>
              <a:gd name="connsiteY9" fmla="*/ 160564 h 1232807"/>
              <a:gd name="connsiteX10" fmla="*/ 1994807 w 3249386"/>
              <a:gd name="connsiteY10" fmla="*/ 141514 h 1232807"/>
              <a:gd name="connsiteX11" fmla="*/ 2343150 w 3249386"/>
              <a:gd name="connsiteY11" fmla="*/ 100693 h 1232807"/>
              <a:gd name="connsiteX12" fmla="*/ 2487386 w 3249386"/>
              <a:gd name="connsiteY12" fmla="*/ 84364 h 1232807"/>
              <a:gd name="connsiteX13" fmla="*/ 2653393 w 3249386"/>
              <a:gd name="connsiteY13" fmla="*/ 62593 h 1232807"/>
              <a:gd name="connsiteX14" fmla="*/ 2778579 w 3249386"/>
              <a:gd name="connsiteY14" fmla="*/ 40822 h 1232807"/>
              <a:gd name="connsiteX15" fmla="*/ 2890157 w 3249386"/>
              <a:gd name="connsiteY15" fmla="*/ 13607 h 1232807"/>
              <a:gd name="connsiteX16" fmla="*/ 2928257 w 3249386"/>
              <a:gd name="connsiteY16" fmla="*/ 0 h 1232807"/>
              <a:gd name="connsiteX17" fmla="*/ 2941864 w 3249386"/>
              <a:gd name="connsiteY17" fmla="*/ 0 h 1232807"/>
              <a:gd name="connsiteX18" fmla="*/ 2969079 w 3249386"/>
              <a:gd name="connsiteY18" fmla="*/ 5443 h 1232807"/>
              <a:gd name="connsiteX19" fmla="*/ 3001736 w 3249386"/>
              <a:gd name="connsiteY19" fmla="*/ 21772 h 1232807"/>
              <a:gd name="connsiteX20" fmla="*/ 3064329 w 3249386"/>
              <a:gd name="connsiteY20" fmla="*/ 76200 h 1232807"/>
              <a:gd name="connsiteX21" fmla="*/ 3132364 w 3249386"/>
              <a:gd name="connsiteY21" fmla="*/ 141514 h 1232807"/>
              <a:gd name="connsiteX22" fmla="*/ 3219450 w 3249386"/>
              <a:gd name="connsiteY22" fmla="*/ 236764 h 1232807"/>
              <a:gd name="connsiteX23" fmla="*/ 3246664 w 3249386"/>
              <a:gd name="connsiteY23" fmla="*/ 266700 h 1232807"/>
              <a:gd name="connsiteX24" fmla="*/ 3249386 w 3249386"/>
              <a:gd name="connsiteY24" fmla="*/ 274864 h 1232807"/>
              <a:gd name="connsiteX25" fmla="*/ 3249386 w 3249386"/>
              <a:gd name="connsiteY25" fmla="*/ 291193 h 1232807"/>
              <a:gd name="connsiteX26" fmla="*/ 3241222 w 3249386"/>
              <a:gd name="connsiteY26" fmla="*/ 318407 h 1232807"/>
              <a:gd name="connsiteX27" fmla="*/ 3222172 w 3249386"/>
              <a:gd name="connsiteY27" fmla="*/ 348343 h 1232807"/>
              <a:gd name="connsiteX28" fmla="*/ 3205843 w 3249386"/>
              <a:gd name="connsiteY28" fmla="*/ 370114 h 1232807"/>
              <a:gd name="connsiteX29" fmla="*/ 3173186 w 3249386"/>
              <a:gd name="connsiteY29" fmla="*/ 397329 h 1232807"/>
              <a:gd name="connsiteX30" fmla="*/ 3156857 w 3249386"/>
              <a:gd name="connsiteY30" fmla="*/ 410936 h 1232807"/>
              <a:gd name="connsiteX31" fmla="*/ 3086100 w 3249386"/>
              <a:gd name="connsiteY31" fmla="*/ 563336 h 1232807"/>
              <a:gd name="connsiteX32" fmla="*/ 3012622 w 3249386"/>
              <a:gd name="connsiteY32" fmla="*/ 718457 h 1232807"/>
              <a:gd name="connsiteX33" fmla="*/ 2911929 w 3249386"/>
              <a:gd name="connsiteY33" fmla="*/ 957943 h 1232807"/>
              <a:gd name="connsiteX34" fmla="*/ 2854779 w 3249386"/>
              <a:gd name="connsiteY34" fmla="*/ 1074964 h 1232807"/>
              <a:gd name="connsiteX35" fmla="*/ 2786743 w 3249386"/>
              <a:gd name="connsiteY35" fmla="*/ 1197429 h 1232807"/>
              <a:gd name="connsiteX36" fmla="*/ 2767693 w 3249386"/>
              <a:gd name="connsiteY36" fmla="*/ 1219200 h 1232807"/>
              <a:gd name="connsiteX37" fmla="*/ 2732314 w 3249386"/>
              <a:gd name="connsiteY37" fmla="*/ 1230086 h 1232807"/>
              <a:gd name="connsiteX38" fmla="*/ 2707822 w 3249386"/>
              <a:gd name="connsiteY38" fmla="*/ 1232807 h 1232807"/>
              <a:gd name="connsiteX39" fmla="*/ 2664279 w 3249386"/>
              <a:gd name="connsiteY39" fmla="*/ 1224643 h 1232807"/>
              <a:gd name="connsiteX40" fmla="*/ 2647950 w 3249386"/>
              <a:gd name="connsiteY40" fmla="*/ 1213757 h 1232807"/>
              <a:gd name="connsiteX41" fmla="*/ 2634343 w 3249386"/>
              <a:gd name="connsiteY41" fmla="*/ 1191986 h 1232807"/>
              <a:gd name="connsiteX42" fmla="*/ 2650672 w 3249386"/>
              <a:gd name="connsiteY42" fmla="*/ 922564 h 1232807"/>
              <a:gd name="connsiteX43" fmla="*/ 2691493 w 3249386"/>
              <a:gd name="connsiteY43" fmla="*/ 800100 h 1232807"/>
              <a:gd name="connsiteX44" fmla="*/ 2756807 w 3249386"/>
              <a:gd name="connsiteY44" fmla="*/ 623207 h 1232807"/>
              <a:gd name="connsiteX45" fmla="*/ 2805793 w 3249386"/>
              <a:gd name="connsiteY45" fmla="*/ 492579 h 1232807"/>
              <a:gd name="connsiteX46" fmla="*/ 2862943 w 3249386"/>
              <a:gd name="connsiteY46" fmla="*/ 340179 h 1232807"/>
              <a:gd name="connsiteX47" fmla="*/ 2876550 w 3249386"/>
              <a:gd name="connsiteY47" fmla="*/ 293914 h 1232807"/>
              <a:gd name="connsiteX48" fmla="*/ 2876550 w 3249386"/>
              <a:gd name="connsiteY48" fmla="*/ 285750 h 1232807"/>
              <a:gd name="connsiteX49" fmla="*/ 2868386 w 3249386"/>
              <a:gd name="connsiteY49" fmla="*/ 266700 h 1232807"/>
              <a:gd name="connsiteX50" fmla="*/ 2854779 w 3249386"/>
              <a:gd name="connsiteY50" fmla="*/ 258536 h 1232807"/>
              <a:gd name="connsiteX51" fmla="*/ 2822122 w 3249386"/>
              <a:gd name="connsiteY51" fmla="*/ 253093 h 1232807"/>
              <a:gd name="connsiteX52" fmla="*/ 2759529 w 3249386"/>
              <a:gd name="connsiteY52" fmla="*/ 253093 h 1232807"/>
              <a:gd name="connsiteX53" fmla="*/ 2558143 w 3249386"/>
              <a:gd name="connsiteY53" fmla="*/ 266700 h 1232807"/>
              <a:gd name="connsiteX54" fmla="*/ 2266950 w 3249386"/>
              <a:gd name="connsiteY54" fmla="*/ 291193 h 1232807"/>
              <a:gd name="connsiteX55" fmla="*/ 1970314 w 3249386"/>
              <a:gd name="connsiteY55" fmla="*/ 321129 h 1232807"/>
              <a:gd name="connsiteX56" fmla="*/ 1741714 w 3249386"/>
              <a:gd name="connsiteY56" fmla="*/ 342900 h 1232807"/>
              <a:gd name="connsiteX57" fmla="*/ 1461407 w 3249386"/>
              <a:gd name="connsiteY57" fmla="*/ 361950 h 1232807"/>
              <a:gd name="connsiteX58" fmla="*/ 1107622 w 3249386"/>
              <a:gd name="connsiteY58" fmla="*/ 386443 h 1232807"/>
              <a:gd name="connsiteX59" fmla="*/ 696686 w 3249386"/>
              <a:gd name="connsiteY59" fmla="*/ 424543 h 1232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249386" h="1232807">
                <a:moveTo>
                  <a:pt x="696686" y="424543"/>
                </a:moveTo>
                <a:lnTo>
                  <a:pt x="408214" y="449036"/>
                </a:lnTo>
                <a:lnTo>
                  <a:pt x="51707" y="478972"/>
                </a:lnTo>
                <a:lnTo>
                  <a:pt x="0" y="299357"/>
                </a:lnTo>
                <a:lnTo>
                  <a:pt x="283029" y="277586"/>
                </a:lnTo>
                <a:lnTo>
                  <a:pt x="568779" y="255814"/>
                </a:lnTo>
                <a:lnTo>
                  <a:pt x="914400" y="225879"/>
                </a:lnTo>
                <a:lnTo>
                  <a:pt x="1254579" y="198664"/>
                </a:lnTo>
                <a:lnTo>
                  <a:pt x="1654629" y="168729"/>
                </a:lnTo>
                <a:lnTo>
                  <a:pt x="1779814" y="160564"/>
                </a:lnTo>
                <a:lnTo>
                  <a:pt x="1994807" y="141514"/>
                </a:lnTo>
                <a:lnTo>
                  <a:pt x="2343150" y="100693"/>
                </a:lnTo>
                <a:lnTo>
                  <a:pt x="2487386" y="84364"/>
                </a:lnTo>
                <a:lnTo>
                  <a:pt x="2653393" y="62593"/>
                </a:lnTo>
                <a:lnTo>
                  <a:pt x="2778579" y="40822"/>
                </a:lnTo>
                <a:lnTo>
                  <a:pt x="2890157" y="13607"/>
                </a:lnTo>
                <a:lnTo>
                  <a:pt x="2928257" y="0"/>
                </a:lnTo>
                <a:lnTo>
                  <a:pt x="2941864" y="0"/>
                </a:lnTo>
                <a:lnTo>
                  <a:pt x="2969079" y="5443"/>
                </a:lnTo>
                <a:lnTo>
                  <a:pt x="3001736" y="21772"/>
                </a:lnTo>
                <a:lnTo>
                  <a:pt x="3064329" y="76200"/>
                </a:lnTo>
                <a:lnTo>
                  <a:pt x="3132364" y="141514"/>
                </a:lnTo>
                <a:lnTo>
                  <a:pt x="3219450" y="236764"/>
                </a:lnTo>
                <a:lnTo>
                  <a:pt x="3246664" y="266700"/>
                </a:lnTo>
                <a:lnTo>
                  <a:pt x="3249386" y="274864"/>
                </a:lnTo>
                <a:lnTo>
                  <a:pt x="3249386" y="291193"/>
                </a:lnTo>
                <a:lnTo>
                  <a:pt x="3241222" y="318407"/>
                </a:lnTo>
                <a:lnTo>
                  <a:pt x="3222172" y="348343"/>
                </a:lnTo>
                <a:lnTo>
                  <a:pt x="3205843" y="370114"/>
                </a:lnTo>
                <a:lnTo>
                  <a:pt x="3173186" y="397329"/>
                </a:lnTo>
                <a:lnTo>
                  <a:pt x="3156857" y="410936"/>
                </a:lnTo>
                <a:lnTo>
                  <a:pt x="3086100" y="563336"/>
                </a:lnTo>
                <a:lnTo>
                  <a:pt x="3012622" y="718457"/>
                </a:lnTo>
                <a:lnTo>
                  <a:pt x="2911929" y="957943"/>
                </a:lnTo>
                <a:lnTo>
                  <a:pt x="2854779" y="1074964"/>
                </a:lnTo>
                <a:lnTo>
                  <a:pt x="2786743" y="1197429"/>
                </a:lnTo>
                <a:lnTo>
                  <a:pt x="2767693" y="1219200"/>
                </a:lnTo>
                <a:lnTo>
                  <a:pt x="2732314" y="1230086"/>
                </a:lnTo>
                <a:lnTo>
                  <a:pt x="2707822" y="1232807"/>
                </a:lnTo>
                <a:lnTo>
                  <a:pt x="2664279" y="1224643"/>
                </a:lnTo>
                <a:lnTo>
                  <a:pt x="2647950" y="1213757"/>
                </a:lnTo>
                <a:lnTo>
                  <a:pt x="2634343" y="1191986"/>
                </a:lnTo>
                <a:lnTo>
                  <a:pt x="2650672" y="922564"/>
                </a:lnTo>
                <a:lnTo>
                  <a:pt x="2691493" y="800100"/>
                </a:lnTo>
                <a:lnTo>
                  <a:pt x="2756807" y="623207"/>
                </a:lnTo>
                <a:lnTo>
                  <a:pt x="2805793" y="492579"/>
                </a:lnTo>
                <a:lnTo>
                  <a:pt x="2862943" y="340179"/>
                </a:lnTo>
                <a:lnTo>
                  <a:pt x="2876550" y="293914"/>
                </a:lnTo>
                <a:lnTo>
                  <a:pt x="2876550" y="285750"/>
                </a:lnTo>
                <a:lnTo>
                  <a:pt x="2868386" y="266700"/>
                </a:lnTo>
                <a:lnTo>
                  <a:pt x="2854779" y="258536"/>
                </a:lnTo>
                <a:lnTo>
                  <a:pt x="2822122" y="253093"/>
                </a:lnTo>
                <a:lnTo>
                  <a:pt x="2759529" y="253093"/>
                </a:lnTo>
                <a:lnTo>
                  <a:pt x="2558143" y="266700"/>
                </a:lnTo>
                <a:lnTo>
                  <a:pt x="2266950" y="291193"/>
                </a:lnTo>
                <a:lnTo>
                  <a:pt x="1970314" y="321129"/>
                </a:lnTo>
                <a:lnTo>
                  <a:pt x="1741714" y="342900"/>
                </a:lnTo>
                <a:lnTo>
                  <a:pt x="1461407" y="361950"/>
                </a:lnTo>
                <a:lnTo>
                  <a:pt x="1107622" y="386443"/>
                </a:lnTo>
                <a:lnTo>
                  <a:pt x="696686" y="4245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29D4D227-AB72-BE4F-AD50-07C53969D4F7}"/>
              </a:ext>
            </a:extLst>
          </p:cNvPr>
          <p:cNvSpPr/>
          <p:nvPr/>
        </p:nvSpPr>
        <p:spPr>
          <a:xfrm>
            <a:off x="4244975" y="1844675"/>
            <a:ext cx="365125" cy="1492250"/>
          </a:xfrm>
          <a:custGeom>
            <a:avLst/>
            <a:gdLst>
              <a:gd name="connsiteX0" fmla="*/ 364671 w 364671"/>
              <a:gd name="connsiteY0" fmla="*/ 1023257 h 1491342"/>
              <a:gd name="connsiteX1" fmla="*/ 364671 w 364671"/>
              <a:gd name="connsiteY1" fmla="*/ 772885 h 1491342"/>
              <a:gd name="connsiteX2" fmla="*/ 364671 w 364671"/>
              <a:gd name="connsiteY2" fmla="*/ 397328 h 1491342"/>
              <a:gd name="connsiteX3" fmla="*/ 361950 w 364671"/>
              <a:gd name="connsiteY3" fmla="*/ 296635 h 1491342"/>
              <a:gd name="connsiteX4" fmla="*/ 353785 w 364671"/>
              <a:gd name="connsiteY4" fmla="*/ 122464 h 1491342"/>
              <a:gd name="connsiteX5" fmla="*/ 337457 w 364671"/>
              <a:gd name="connsiteY5" fmla="*/ 0 h 1491342"/>
              <a:gd name="connsiteX6" fmla="*/ 0 w 364671"/>
              <a:gd name="connsiteY6" fmla="*/ 43542 h 1491342"/>
              <a:gd name="connsiteX7" fmla="*/ 59871 w 364671"/>
              <a:gd name="connsiteY7" fmla="*/ 119742 h 1491342"/>
              <a:gd name="connsiteX8" fmla="*/ 87085 w 364671"/>
              <a:gd name="connsiteY8" fmla="*/ 157842 h 1491342"/>
              <a:gd name="connsiteX9" fmla="*/ 106135 w 364671"/>
              <a:gd name="connsiteY9" fmla="*/ 195942 h 1491342"/>
              <a:gd name="connsiteX10" fmla="*/ 117021 w 364671"/>
              <a:gd name="connsiteY10" fmla="*/ 236764 h 1491342"/>
              <a:gd name="connsiteX11" fmla="*/ 122464 w 364671"/>
              <a:gd name="connsiteY11" fmla="*/ 332014 h 1491342"/>
              <a:gd name="connsiteX12" fmla="*/ 119742 w 364671"/>
              <a:gd name="connsiteY12" fmla="*/ 634092 h 1491342"/>
              <a:gd name="connsiteX13" fmla="*/ 144235 w 364671"/>
              <a:gd name="connsiteY13" fmla="*/ 794657 h 1491342"/>
              <a:gd name="connsiteX14" fmla="*/ 141514 w 364671"/>
              <a:gd name="connsiteY14" fmla="*/ 1491342 h 1491342"/>
              <a:gd name="connsiteX15" fmla="*/ 364671 w 364671"/>
              <a:gd name="connsiteY15" fmla="*/ 1475014 h 1491342"/>
              <a:gd name="connsiteX16" fmla="*/ 364671 w 364671"/>
              <a:gd name="connsiteY16" fmla="*/ 1023257 h 149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4671" h="1491342">
                <a:moveTo>
                  <a:pt x="364671" y="1023257"/>
                </a:moveTo>
                <a:lnTo>
                  <a:pt x="364671" y="772885"/>
                </a:lnTo>
                <a:lnTo>
                  <a:pt x="364671" y="397328"/>
                </a:lnTo>
                <a:lnTo>
                  <a:pt x="361950" y="296635"/>
                </a:lnTo>
                <a:lnTo>
                  <a:pt x="353785" y="122464"/>
                </a:lnTo>
                <a:lnTo>
                  <a:pt x="337457" y="0"/>
                </a:lnTo>
                <a:lnTo>
                  <a:pt x="0" y="43542"/>
                </a:lnTo>
                <a:lnTo>
                  <a:pt x="59871" y="119742"/>
                </a:lnTo>
                <a:lnTo>
                  <a:pt x="87085" y="157842"/>
                </a:lnTo>
                <a:lnTo>
                  <a:pt x="106135" y="195942"/>
                </a:lnTo>
                <a:lnTo>
                  <a:pt x="117021" y="236764"/>
                </a:lnTo>
                <a:lnTo>
                  <a:pt x="122464" y="332014"/>
                </a:lnTo>
                <a:cubicBezTo>
                  <a:pt x="121557" y="432707"/>
                  <a:pt x="120649" y="533399"/>
                  <a:pt x="119742" y="634092"/>
                </a:cubicBezTo>
                <a:lnTo>
                  <a:pt x="144235" y="794657"/>
                </a:lnTo>
                <a:lnTo>
                  <a:pt x="141514" y="1491342"/>
                </a:lnTo>
                <a:lnTo>
                  <a:pt x="364671" y="1475014"/>
                </a:lnTo>
                <a:lnTo>
                  <a:pt x="364671" y="10232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5D9CFF23-AAC6-4645-B02D-05688F5470ED}"/>
              </a:ext>
            </a:extLst>
          </p:cNvPr>
          <p:cNvSpPr/>
          <p:nvPr/>
        </p:nvSpPr>
        <p:spPr>
          <a:xfrm>
            <a:off x="5124450" y="1787525"/>
            <a:ext cx="433388" cy="1462088"/>
          </a:xfrm>
          <a:custGeom>
            <a:avLst/>
            <a:gdLst>
              <a:gd name="connsiteX0" fmla="*/ 111579 w 432707"/>
              <a:gd name="connsiteY0" fmla="*/ 1001485 h 1461407"/>
              <a:gd name="connsiteX1" fmla="*/ 111579 w 432707"/>
              <a:gd name="connsiteY1" fmla="*/ 190500 h 1461407"/>
              <a:gd name="connsiteX2" fmla="*/ 106136 w 432707"/>
              <a:gd name="connsiteY2" fmla="*/ 155121 h 1461407"/>
              <a:gd name="connsiteX3" fmla="*/ 92529 w 432707"/>
              <a:gd name="connsiteY3" fmla="*/ 119742 h 1461407"/>
              <a:gd name="connsiteX4" fmla="*/ 73479 w 432707"/>
              <a:gd name="connsiteY4" fmla="*/ 92528 h 1461407"/>
              <a:gd name="connsiteX5" fmla="*/ 40821 w 432707"/>
              <a:gd name="connsiteY5" fmla="*/ 54428 h 1461407"/>
              <a:gd name="connsiteX6" fmla="*/ 0 w 432707"/>
              <a:gd name="connsiteY6" fmla="*/ 10885 h 1461407"/>
              <a:gd name="connsiteX7" fmla="*/ 263979 w 432707"/>
              <a:gd name="connsiteY7" fmla="*/ 0 h 1461407"/>
              <a:gd name="connsiteX8" fmla="*/ 353786 w 432707"/>
              <a:gd name="connsiteY8" fmla="*/ 59871 h 1461407"/>
              <a:gd name="connsiteX9" fmla="*/ 383721 w 432707"/>
              <a:gd name="connsiteY9" fmla="*/ 81642 h 1461407"/>
              <a:gd name="connsiteX10" fmla="*/ 397329 w 432707"/>
              <a:gd name="connsiteY10" fmla="*/ 92528 h 1461407"/>
              <a:gd name="connsiteX11" fmla="*/ 416379 w 432707"/>
              <a:gd name="connsiteY11" fmla="*/ 111578 h 1461407"/>
              <a:gd name="connsiteX12" fmla="*/ 427264 w 432707"/>
              <a:gd name="connsiteY12" fmla="*/ 133350 h 1461407"/>
              <a:gd name="connsiteX13" fmla="*/ 432707 w 432707"/>
              <a:gd name="connsiteY13" fmla="*/ 155121 h 1461407"/>
              <a:gd name="connsiteX14" fmla="*/ 432707 w 432707"/>
              <a:gd name="connsiteY14" fmla="*/ 171450 h 1461407"/>
              <a:gd name="connsiteX15" fmla="*/ 421821 w 432707"/>
              <a:gd name="connsiteY15" fmla="*/ 201385 h 1461407"/>
              <a:gd name="connsiteX16" fmla="*/ 400050 w 432707"/>
              <a:gd name="connsiteY16" fmla="*/ 236764 h 1461407"/>
              <a:gd name="connsiteX17" fmla="*/ 383721 w 432707"/>
              <a:gd name="connsiteY17" fmla="*/ 274864 h 1461407"/>
              <a:gd name="connsiteX18" fmla="*/ 372836 w 432707"/>
              <a:gd name="connsiteY18" fmla="*/ 326571 h 1461407"/>
              <a:gd name="connsiteX19" fmla="*/ 361950 w 432707"/>
              <a:gd name="connsiteY19" fmla="*/ 410935 h 1461407"/>
              <a:gd name="connsiteX20" fmla="*/ 356507 w 432707"/>
              <a:gd name="connsiteY20" fmla="*/ 609600 h 1461407"/>
              <a:gd name="connsiteX21" fmla="*/ 359229 w 432707"/>
              <a:gd name="connsiteY21" fmla="*/ 1434192 h 1461407"/>
              <a:gd name="connsiteX22" fmla="*/ 111579 w 432707"/>
              <a:gd name="connsiteY22" fmla="*/ 1461407 h 1461407"/>
              <a:gd name="connsiteX23" fmla="*/ 111579 w 432707"/>
              <a:gd name="connsiteY23" fmla="*/ 1001485 h 1461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2707" h="1461407">
                <a:moveTo>
                  <a:pt x="111579" y="1001485"/>
                </a:moveTo>
                <a:lnTo>
                  <a:pt x="111579" y="190500"/>
                </a:lnTo>
                <a:lnTo>
                  <a:pt x="106136" y="155121"/>
                </a:lnTo>
                <a:lnTo>
                  <a:pt x="92529" y="119742"/>
                </a:lnTo>
                <a:lnTo>
                  <a:pt x="73479" y="92528"/>
                </a:lnTo>
                <a:lnTo>
                  <a:pt x="40821" y="54428"/>
                </a:lnTo>
                <a:lnTo>
                  <a:pt x="0" y="10885"/>
                </a:lnTo>
                <a:lnTo>
                  <a:pt x="263979" y="0"/>
                </a:lnTo>
                <a:lnTo>
                  <a:pt x="353786" y="59871"/>
                </a:lnTo>
                <a:lnTo>
                  <a:pt x="383721" y="81642"/>
                </a:lnTo>
                <a:lnTo>
                  <a:pt x="397329" y="92528"/>
                </a:lnTo>
                <a:lnTo>
                  <a:pt x="416379" y="111578"/>
                </a:lnTo>
                <a:lnTo>
                  <a:pt x="427264" y="133350"/>
                </a:lnTo>
                <a:lnTo>
                  <a:pt x="432707" y="155121"/>
                </a:lnTo>
                <a:lnTo>
                  <a:pt x="432707" y="171450"/>
                </a:lnTo>
                <a:lnTo>
                  <a:pt x="421821" y="201385"/>
                </a:lnTo>
                <a:lnTo>
                  <a:pt x="400050" y="236764"/>
                </a:lnTo>
                <a:lnTo>
                  <a:pt x="383721" y="274864"/>
                </a:lnTo>
                <a:lnTo>
                  <a:pt x="372836" y="326571"/>
                </a:lnTo>
                <a:lnTo>
                  <a:pt x="361950" y="410935"/>
                </a:lnTo>
                <a:lnTo>
                  <a:pt x="356507" y="609600"/>
                </a:lnTo>
                <a:cubicBezTo>
                  <a:pt x="357414" y="884464"/>
                  <a:pt x="358322" y="1159328"/>
                  <a:pt x="359229" y="1434192"/>
                </a:cubicBezTo>
                <a:lnTo>
                  <a:pt x="111579" y="1461407"/>
                </a:lnTo>
                <a:lnTo>
                  <a:pt x="111579" y="10014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A976E8E6-5051-7746-AEF5-D5358845C498}"/>
              </a:ext>
            </a:extLst>
          </p:cNvPr>
          <p:cNvSpPr/>
          <p:nvPr/>
        </p:nvSpPr>
        <p:spPr>
          <a:xfrm>
            <a:off x="3714750" y="3095625"/>
            <a:ext cx="2478088" cy="411163"/>
          </a:xfrm>
          <a:custGeom>
            <a:avLst/>
            <a:gdLst>
              <a:gd name="connsiteX0" fmla="*/ 300038 w 2478881"/>
              <a:gd name="connsiteY0" fmla="*/ 219075 h 411956"/>
              <a:gd name="connsiteX1" fmla="*/ 697706 w 2478881"/>
              <a:gd name="connsiteY1" fmla="*/ 176213 h 411956"/>
              <a:gd name="connsiteX2" fmla="*/ 1045369 w 2478881"/>
              <a:gd name="connsiteY2" fmla="*/ 140494 h 411956"/>
              <a:gd name="connsiteX3" fmla="*/ 1547813 w 2478881"/>
              <a:gd name="connsiteY3" fmla="*/ 85725 h 411956"/>
              <a:gd name="connsiteX4" fmla="*/ 1754981 w 2478881"/>
              <a:gd name="connsiteY4" fmla="*/ 45244 h 411956"/>
              <a:gd name="connsiteX5" fmla="*/ 2085975 w 2478881"/>
              <a:gd name="connsiteY5" fmla="*/ 16669 h 411956"/>
              <a:gd name="connsiteX6" fmla="*/ 2207419 w 2478881"/>
              <a:gd name="connsiteY6" fmla="*/ 2381 h 411956"/>
              <a:gd name="connsiteX7" fmla="*/ 2243138 w 2478881"/>
              <a:gd name="connsiteY7" fmla="*/ 0 h 411956"/>
              <a:gd name="connsiteX8" fmla="*/ 2290763 w 2478881"/>
              <a:gd name="connsiteY8" fmla="*/ 11906 h 411956"/>
              <a:gd name="connsiteX9" fmla="*/ 2345531 w 2478881"/>
              <a:gd name="connsiteY9" fmla="*/ 28575 h 411956"/>
              <a:gd name="connsiteX10" fmla="*/ 2400300 w 2478881"/>
              <a:gd name="connsiteY10" fmla="*/ 57150 h 411956"/>
              <a:gd name="connsiteX11" fmla="*/ 2478881 w 2478881"/>
              <a:gd name="connsiteY11" fmla="*/ 97631 h 411956"/>
              <a:gd name="connsiteX12" fmla="*/ 2421731 w 2478881"/>
              <a:gd name="connsiteY12" fmla="*/ 364331 h 411956"/>
              <a:gd name="connsiteX13" fmla="*/ 2400300 w 2478881"/>
              <a:gd name="connsiteY13" fmla="*/ 335756 h 411956"/>
              <a:gd name="connsiteX14" fmla="*/ 2369344 w 2478881"/>
              <a:gd name="connsiteY14" fmla="*/ 297656 h 411956"/>
              <a:gd name="connsiteX15" fmla="*/ 2343150 w 2478881"/>
              <a:gd name="connsiteY15" fmla="*/ 271463 h 411956"/>
              <a:gd name="connsiteX16" fmla="*/ 2307431 w 2478881"/>
              <a:gd name="connsiteY16" fmla="*/ 242888 h 411956"/>
              <a:gd name="connsiteX17" fmla="*/ 2283619 w 2478881"/>
              <a:gd name="connsiteY17" fmla="*/ 230981 h 411956"/>
              <a:gd name="connsiteX18" fmla="*/ 2255044 w 2478881"/>
              <a:gd name="connsiteY18" fmla="*/ 223838 h 411956"/>
              <a:gd name="connsiteX19" fmla="*/ 2205038 w 2478881"/>
              <a:gd name="connsiteY19" fmla="*/ 223838 h 411956"/>
              <a:gd name="connsiteX20" fmla="*/ 1997869 w 2478881"/>
              <a:gd name="connsiteY20" fmla="*/ 233363 h 411956"/>
              <a:gd name="connsiteX21" fmla="*/ 1690688 w 2478881"/>
              <a:gd name="connsiteY21" fmla="*/ 252413 h 411956"/>
              <a:gd name="connsiteX22" fmla="*/ 1433513 w 2478881"/>
              <a:gd name="connsiteY22" fmla="*/ 269081 h 411956"/>
              <a:gd name="connsiteX23" fmla="*/ 1185863 w 2478881"/>
              <a:gd name="connsiteY23" fmla="*/ 288131 h 411956"/>
              <a:gd name="connsiteX24" fmla="*/ 935831 w 2478881"/>
              <a:gd name="connsiteY24" fmla="*/ 311944 h 411956"/>
              <a:gd name="connsiteX25" fmla="*/ 676275 w 2478881"/>
              <a:gd name="connsiteY25" fmla="*/ 340519 h 411956"/>
              <a:gd name="connsiteX26" fmla="*/ 381000 w 2478881"/>
              <a:gd name="connsiteY26" fmla="*/ 373856 h 411956"/>
              <a:gd name="connsiteX27" fmla="*/ 69056 w 2478881"/>
              <a:gd name="connsiteY27" fmla="*/ 411956 h 411956"/>
              <a:gd name="connsiteX28" fmla="*/ 0 w 2478881"/>
              <a:gd name="connsiteY28" fmla="*/ 254794 h 411956"/>
              <a:gd name="connsiteX29" fmla="*/ 300038 w 2478881"/>
              <a:gd name="connsiteY29" fmla="*/ 219075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78881" h="411956">
                <a:moveTo>
                  <a:pt x="300038" y="219075"/>
                </a:moveTo>
                <a:lnTo>
                  <a:pt x="697706" y="176213"/>
                </a:lnTo>
                <a:lnTo>
                  <a:pt x="1045369" y="140494"/>
                </a:lnTo>
                <a:lnTo>
                  <a:pt x="1547813" y="85725"/>
                </a:lnTo>
                <a:lnTo>
                  <a:pt x="1754981" y="45244"/>
                </a:lnTo>
                <a:lnTo>
                  <a:pt x="2085975" y="16669"/>
                </a:lnTo>
                <a:lnTo>
                  <a:pt x="2207419" y="2381"/>
                </a:lnTo>
                <a:lnTo>
                  <a:pt x="2243138" y="0"/>
                </a:lnTo>
                <a:lnTo>
                  <a:pt x="2290763" y="11906"/>
                </a:lnTo>
                <a:lnTo>
                  <a:pt x="2345531" y="28575"/>
                </a:lnTo>
                <a:lnTo>
                  <a:pt x="2400300" y="57150"/>
                </a:lnTo>
                <a:lnTo>
                  <a:pt x="2478881" y="97631"/>
                </a:lnTo>
                <a:lnTo>
                  <a:pt x="2421731" y="364331"/>
                </a:lnTo>
                <a:lnTo>
                  <a:pt x="2400300" y="335756"/>
                </a:lnTo>
                <a:lnTo>
                  <a:pt x="2369344" y="297656"/>
                </a:lnTo>
                <a:lnTo>
                  <a:pt x="2343150" y="271463"/>
                </a:lnTo>
                <a:lnTo>
                  <a:pt x="2307431" y="242888"/>
                </a:lnTo>
                <a:lnTo>
                  <a:pt x="2283619" y="230981"/>
                </a:lnTo>
                <a:lnTo>
                  <a:pt x="2255044" y="223838"/>
                </a:lnTo>
                <a:lnTo>
                  <a:pt x="2205038" y="223838"/>
                </a:lnTo>
                <a:lnTo>
                  <a:pt x="1997869" y="233363"/>
                </a:lnTo>
                <a:lnTo>
                  <a:pt x="1690688" y="252413"/>
                </a:lnTo>
                <a:lnTo>
                  <a:pt x="1433513" y="269081"/>
                </a:lnTo>
                <a:lnTo>
                  <a:pt x="1185863" y="288131"/>
                </a:lnTo>
                <a:lnTo>
                  <a:pt x="935831" y="311944"/>
                </a:lnTo>
                <a:lnTo>
                  <a:pt x="676275" y="340519"/>
                </a:lnTo>
                <a:lnTo>
                  <a:pt x="381000" y="373856"/>
                </a:lnTo>
                <a:lnTo>
                  <a:pt x="69056" y="411956"/>
                </a:lnTo>
                <a:lnTo>
                  <a:pt x="0" y="254794"/>
                </a:lnTo>
                <a:lnTo>
                  <a:pt x="300038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3E36922B-251D-4145-BF53-205F29ED8963}"/>
              </a:ext>
            </a:extLst>
          </p:cNvPr>
          <p:cNvSpPr/>
          <p:nvPr/>
        </p:nvSpPr>
        <p:spPr>
          <a:xfrm>
            <a:off x="3868738" y="3367088"/>
            <a:ext cx="1093787" cy="1852612"/>
          </a:xfrm>
          <a:custGeom>
            <a:avLst/>
            <a:gdLst>
              <a:gd name="connsiteX0" fmla="*/ 607219 w 1092994"/>
              <a:gd name="connsiteY0" fmla="*/ 1152525 h 1852612"/>
              <a:gd name="connsiteX1" fmla="*/ 757238 w 1092994"/>
              <a:gd name="connsiteY1" fmla="*/ 883443 h 1852612"/>
              <a:gd name="connsiteX2" fmla="*/ 878682 w 1092994"/>
              <a:gd name="connsiteY2" fmla="*/ 642937 h 1852612"/>
              <a:gd name="connsiteX3" fmla="*/ 923925 w 1092994"/>
              <a:gd name="connsiteY3" fmla="*/ 564356 h 1852612"/>
              <a:gd name="connsiteX4" fmla="*/ 976313 w 1092994"/>
              <a:gd name="connsiteY4" fmla="*/ 473868 h 1852612"/>
              <a:gd name="connsiteX5" fmla="*/ 1012032 w 1092994"/>
              <a:gd name="connsiteY5" fmla="*/ 419100 h 1852612"/>
              <a:gd name="connsiteX6" fmla="*/ 1040607 w 1092994"/>
              <a:gd name="connsiteY6" fmla="*/ 409575 h 1852612"/>
              <a:gd name="connsiteX7" fmla="*/ 1071563 w 1092994"/>
              <a:gd name="connsiteY7" fmla="*/ 392906 h 1852612"/>
              <a:gd name="connsiteX8" fmla="*/ 1083469 w 1092994"/>
              <a:gd name="connsiteY8" fmla="*/ 381000 h 1852612"/>
              <a:gd name="connsiteX9" fmla="*/ 1090613 w 1092994"/>
              <a:gd name="connsiteY9" fmla="*/ 366712 h 1852612"/>
              <a:gd name="connsiteX10" fmla="*/ 1092994 w 1092994"/>
              <a:gd name="connsiteY10" fmla="*/ 345281 h 1852612"/>
              <a:gd name="connsiteX11" fmla="*/ 1088232 w 1092994"/>
              <a:gd name="connsiteY11" fmla="*/ 323850 h 1852612"/>
              <a:gd name="connsiteX12" fmla="*/ 1076325 w 1092994"/>
              <a:gd name="connsiteY12" fmla="*/ 302418 h 1852612"/>
              <a:gd name="connsiteX13" fmla="*/ 1042988 w 1092994"/>
              <a:gd name="connsiteY13" fmla="*/ 264318 h 1852612"/>
              <a:gd name="connsiteX14" fmla="*/ 978694 w 1092994"/>
              <a:gd name="connsiteY14" fmla="*/ 211931 h 1852612"/>
              <a:gd name="connsiteX15" fmla="*/ 883444 w 1092994"/>
              <a:gd name="connsiteY15" fmla="*/ 126206 h 1852612"/>
              <a:gd name="connsiteX16" fmla="*/ 783432 w 1092994"/>
              <a:gd name="connsiteY16" fmla="*/ 33337 h 1852612"/>
              <a:gd name="connsiteX17" fmla="*/ 747713 w 1092994"/>
              <a:gd name="connsiteY17" fmla="*/ 0 h 1852612"/>
              <a:gd name="connsiteX18" fmla="*/ 538163 w 1092994"/>
              <a:gd name="connsiteY18" fmla="*/ 33337 h 1852612"/>
              <a:gd name="connsiteX19" fmla="*/ 602457 w 1092994"/>
              <a:gd name="connsiteY19" fmla="*/ 90487 h 1852612"/>
              <a:gd name="connsiteX20" fmla="*/ 638175 w 1092994"/>
              <a:gd name="connsiteY20" fmla="*/ 123825 h 1852612"/>
              <a:gd name="connsiteX21" fmla="*/ 676275 w 1092994"/>
              <a:gd name="connsiteY21" fmla="*/ 169068 h 1852612"/>
              <a:gd name="connsiteX22" fmla="*/ 697707 w 1092994"/>
              <a:gd name="connsiteY22" fmla="*/ 202406 h 1852612"/>
              <a:gd name="connsiteX23" fmla="*/ 714375 w 1092994"/>
              <a:gd name="connsiteY23" fmla="*/ 247650 h 1852612"/>
              <a:gd name="connsiteX24" fmla="*/ 719138 w 1092994"/>
              <a:gd name="connsiteY24" fmla="*/ 273843 h 1852612"/>
              <a:gd name="connsiteX25" fmla="*/ 711994 w 1092994"/>
              <a:gd name="connsiteY25" fmla="*/ 326231 h 1852612"/>
              <a:gd name="connsiteX26" fmla="*/ 692944 w 1092994"/>
              <a:gd name="connsiteY26" fmla="*/ 409575 h 1852612"/>
              <a:gd name="connsiteX27" fmla="*/ 673894 w 1092994"/>
              <a:gd name="connsiteY27" fmla="*/ 471487 h 1852612"/>
              <a:gd name="connsiteX28" fmla="*/ 640557 w 1092994"/>
              <a:gd name="connsiteY28" fmla="*/ 550068 h 1852612"/>
              <a:gd name="connsiteX29" fmla="*/ 597694 w 1092994"/>
              <a:gd name="connsiteY29" fmla="*/ 650081 h 1852612"/>
              <a:gd name="connsiteX30" fmla="*/ 550069 w 1092994"/>
              <a:gd name="connsiteY30" fmla="*/ 764381 h 1852612"/>
              <a:gd name="connsiteX31" fmla="*/ 459582 w 1092994"/>
              <a:gd name="connsiteY31" fmla="*/ 959643 h 1852612"/>
              <a:gd name="connsiteX32" fmla="*/ 378619 w 1092994"/>
              <a:gd name="connsiteY32" fmla="*/ 1121568 h 1852612"/>
              <a:gd name="connsiteX33" fmla="*/ 328613 w 1092994"/>
              <a:gd name="connsiteY33" fmla="*/ 1221581 h 1852612"/>
              <a:gd name="connsiteX34" fmla="*/ 295275 w 1092994"/>
              <a:gd name="connsiteY34" fmla="*/ 1285875 h 1852612"/>
              <a:gd name="connsiteX35" fmla="*/ 273844 w 1092994"/>
              <a:gd name="connsiteY35" fmla="*/ 1323975 h 1852612"/>
              <a:gd name="connsiteX36" fmla="*/ 242888 w 1092994"/>
              <a:gd name="connsiteY36" fmla="*/ 1359693 h 1852612"/>
              <a:gd name="connsiteX37" fmla="*/ 200025 w 1092994"/>
              <a:gd name="connsiteY37" fmla="*/ 1402556 h 1852612"/>
              <a:gd name="connsiteX38" fmla="*/ 142875 w 1092994"/>
              <a:gd name="connsiteY38" fmla="*/ 1447800 h 1852612"/>
              <a:gd name="connsiteX39" fmla="*/ 50007 w 1092994"/>
              <a:gd name="connsiteY39" fmla="*/ 1512093 h 1852612"/>
              <a:gd name="connsiteX40" fmla="*/ 35719 w 1092994"/>
              <a:gd name="connsiteY40" fmla="*/ 1531143 h 1852612"/>
              <a:gd name="connsiteX41" fmla="*/ 21432 w 1092994"/>
              <a:gd name="connsiteY41" fmla="*/ 1564481 h 1852612"/>
              <a:gd name="connsiteX42" fmla="*/ 11907 w 1092994"/>
              <a:gd name="connsiteY42" fmla="*/ 1607343 h 1852612"/>
              <a:gd name="connsiteX43" fmla="*/ 4763 w 1092994"/>
              <a:gd name="connsiteY43" fmla="*/ 1659731 h 1852612"/>
              <a:gd name="connsiteX44" fmla="*/ 0 w 1092994"/>
              <a:gd name="connsiteY44" fmla="*/ 1721643 h 1852612"/>
              <a:gd name="connsiteX45" fmla="*/ 7144 w 1092994"/>
              <a:gd name="connsiteY45" fmla="*/ 1797843 h 1852612"/>
              <a:gd name="connsiteX46" fmla="*/ 14288 w 1092994"/>
              <a:gd name="connsiteY46" fmla="*/ 1828800 h 1852612"/>
              <a:gd name="connsiteX47" fmla="*/ 19050 w 1092994"/>
              <a:gd name="connsiteY47" fmla="*/ 1843087 h 1852612"/>
              <a:gd name="connsiteX48" fmla="*/ 28575 w 1092994"/>
              <a:gd name="connsiteY48" fmla="*/ 1850231 h 1852612"/>
              <a:gd name="connsiteX49" fmla="*/ 47625 w 1092994"/>
              <a:gd name="connsiteY49" fmla="*/ 1852612 h 1852612"/>
              <a:gd name="connsiteX50" fmla="*/ 73819 w 1092994"/>
              <a:gd name="connsiteY50" fmla="*/ 1847850 h 1852612"/>
              <a:gd name="connsiteX51" fmla="*/ 319088 w 1092994"/>
              <a:gd name="connsiteY51" fmla="*/ 1626393 h 1852612"/>
              <a:gd name="connsiteX52" fmla="*/ 390525 w 1092994"/>
              <a:gd name="connsiteY52" fmla="*/ 1519237 h 1852612"/>
              <a:gd name="connsiteX53" fmla="*/ 457200 w 1092994"/>
              <a:gd name="connsiteY53" fmla="*/ 1414462 h 1852612"/>
              <a:gd name="connsiteX54" fmla="*/ 552450 w 1092994"/>
              <a:gd name="connsiteY54" fmla="*/ 1252537 h 1852612"/>
              <a:gd name="connsiteX55" fmla="*/ 607219 w 1092994"/>
              <a:gd name="connsiteY55" fmla="*/ 1152525 h 185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092994" h="1852612">
                <a:moveTo>
                  <a:pt x="607219" y="1152525"/>
                </a:moveTo>
                <a:lnTo>
                  <a:pt x="757238" y="883443"/>
                </a:lnTo>
                <a:lnTo>
                  <a:pt x="878682" y="642937"/>
                </a:lnTo>
                <a:lnTo>
                  <a:pt x="923925" y="564356"/>
                </a:lnTo>
                <a:lnTo>
                  <a:pt x="976313" y="473868"/>
                </a:lnTo>
                <a:lnTo>
                  <a:pt x="1012032" y="419100"/>
                </a:lnTo>
                <a:lnTo>
                  <a:pt x="1040607" y="409575"/>
                </a:lnTo>
                <a:lnTo>
                  <a:pt x="1071563" y="392906"/>
                </a:lnTo>
                <a:lnTo>
                  <a:pt x="1083469" y="381000"/>
                </a:lnTo>
                <a:lnTo>
                  <a:pt x="1090613" y="366712"/>
                </a:lnTo>
                <a:lnTo>
                  <a:pt x="1092994" y="345281"/>
                </a:lnTo>
                <a:lnTo>
                  <a:pt x="1088232" y="323850"/>
                </a:lnTo>
                <a:lnTo>
                  <a:pt x="1076325" y="302418"/>
                </a:lnTo>
                <a:lnTo>
                  <a:pt x="1042988" y="264318"/>
                </a:lnTo>
                <a:lnTo>
                  <a:pt x="978694" y="211931"/>
                </a:lnTo>
                <a:lnTo>
                  <a:pt x="883444" y="126206"/>
                </a:lnTo>
                <a:lnTo>
                  <a:pt x="783432" y="33337"/>
                </a:lnTo>
                <a:lnTo>
                  <a:pt x="747713" y="0"/>
                </a:lnTo>
                <a:lnTo>
                  <a:pt x="538163" y="33337"/>
                </a:lnTo>
                <a:lnTo>
                  <a:pt x="602457" y="90487"/>
                </a:lnTo>
                <a:lnTo>
                  <a:pt x="638175" y="123825"/>
                </a:lnTo>
                <a:lnTo>
                  <a:pt x="676275" y="169068"/>
                </a:lnTo>
                <a:lnTo>
                  <a:pt x="697707" y="202406"/>
                </a:lnTo>
                <a:lnTo>
                  <a:pt x="714375" y="247650"/>
                </a:lnTo>
                <a:lnTo>
                  <a:pt x="719138" y="273843"/>
                </a:lnTo>
                <a:lnTo>
                  <a:pt x="711994" y="326231"/>
                </a:lnTo>
                <a:lnTo>
                  <a:pt x="692944" y="409575"/>
                </a:lnTo>
                <a:lnTo>
                  <a:pt x="673894" y="471487"/>
                </a:lnTo>
                <a:lnTo>
                  <a:pt x="640557" y="550068"/>
                </a:lnTo>
                <a:lnTo>
                  <a:pt x="597694" y="650081"/>
                </a:lnTo>
                <a:lnTo>
                  <a:pt x="550069" y="764381"/>
                </a:lnTo>
                <a:lnTo>
                  <a:pt x="459582" y="959643"/>
                </a:lnTo>
                <a:lnTo>
                  <a:pt x="378619" y="1121568"/>
                </a:lnTo>
                <a:lnTo>
                  <a:pt x="328613" y="1221581"/>
                </a:lnTo>
                <a:lnTo>
                  <a:pt x="295275" y="1285875"/>
                </a:lnTo>
                <a:lnTo>
                  <a:pt x="273844" y="1323975"/>
                </a:lnTo>
                <a:lnTo>
                  <a:pt x="242888" y="1359693"/>
                </a:lnTo>
                <a:lnTo>
                  <a:pt x="200025" y="1402556"/>
                </a:lnTo>
                <a:lnTo>
                  <a:pt x="142875" y="1447800"/>
                </a:lnTo>
                <a:lnTo>
                  <a:pt x="50007" y="1512093"/>
                </a:lnTo>
                <a:lnTo>
                  <a:pt x="35719" y="1531143"/>
                </a:lnTo>
                <a:lnTo>
                  <a:pt x="21432" y="1564481"/>
                </a:lnTo>
                <a:lnTo>
                  <a:pt x="11907" y="1607343"/>
                </a:lnTo>
                <a:lnTo>
                  <a:pt x="4763" y="1659731"/>
                </a:lnTo>
                <a:lnTo>
                  <a:pt x="0" y="1721643"/>
                </a:lnTo>
                <a:lnTo>
                  <a:pt x="7144" y="1797843"/>
                </a:lnTo>
                <a:lnTo>
                  <a:pt x="14288" y="1828800"/>
                </a:lnTo>
                <a:lnTo>
                  <a:pt x="19050" y="1843087"/>
                </a:lnTo>
                <a:lnTo>
                  <a:pt x="28575" y="1850231"/>
                </a:lnTo>
                <a:lnTo>
                  <a:pt x="47625" y="1852612"/>
                </a:lnTo>
                <a:lnTo>
                  <a:pt x="73819" y="1847850"/>
                </a:lnTo>
                <a:lnTo>
                  <a:pt x="319088" y="1626393"/>
                </a:lnTo>
                <a:lnTo>
                  <a:pt x="390525" y="1519237"/>
                </a:lnTo>
                <a:lnTo>
                  <a:pt x="457200" y="1414462"/>
                </a:lnTo>
                <a:lnTo>
                  <a:pt x="552450" y="1252537"/>
                </a:lnTo>
                <a:lnTo>
                  <a:pt x="607219" y="1152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AD518A5D-AFC7-464E-A150-F41C6E3A3854}"/>
              </a:ext>
            </a:extLst>
          </p:cNvPr>
          <p:cNvSpPr/>
          <p:nvPr/>
        </p:nvSpPr>
        <p:spPr>
          <a:xfrm>
            <a:off x="3914775" y="4991100"/>
            <a:ext cx="2481263" cy="982663"/>
          </a:xfrm>
          <a:custGeom>
            <a:avLst/>
            <a:gdLst>
              <a:gd name="connsiteX0" fmla="*/ 702469 w 2481263"/>
              <a:gd name="connsiteY0" fmla="*/ 169069 h 983456"/>
              <a:gd name="connsiteX1" fmla="*/ 616744 w 2481263"/>
              <a:gd name="connsiteY1" fmla="*/ 154781 h 983456"/>
              <a:gd name="connsiteX2" fmla="*/ 540544 w 2481263"/>
              <a:gd name="connsiteY2" fmla="*/ 147638 h 983456"/>
              <a:gd name="connsiteX3" fmla="*/ 447675 w 2481263"/>
              <a:gd name="connsiteY3" fmla="*/ 140494 h 983456"/>
              <a:gd name="connsiteX4" fmla="*/ 366713 w 2481263"/>
              <a:gd name="connsiteY4" fmla="*/ 135731 h 983456"/>
              <a:gd name="connsiteX5" fmla="*/ 276225 w 2481263"/>
              <a:gd name="connsiteY5" fmla="*/ 135731 h 983456"/>
              <a:gd name="connsiteX6" fmla="*/ 238125 w 2481263"/>
              <a:gd name="connsiteY6" fmla="*/ 145256 h 983456"/>
              <a:gd name="connsiteX7" fmla="*/ 140494 w 2481263"/>
              <a:gd name="connsiteY7" fmla="*/ 176213 h 983456"/>
              <a:gd name="connsiteX8" fmla="*/ 83344 w 2481263"/>
              <a:gd name="connsiteY8" fmla="*/ 197644 h 983456"/>
              <a:gd name="connsiteX9" fmla="*/ 26194 w 2481263"/>
              <a:gd name="connsiteY9" fmla="*/ 223838 h 983456"/>
              <a:gd name="connsiteX10" fmla="*/ 0 w 2481263"/>
              <a:gd name="connsiteY10" fmla="*/ 223838 h 983456"/>
              <a:gd name="connsiteX11" fmla="*/ 164306 w 2481263"/>
              <a:gd name="connsiteY11" fmla="*/ 2381 h 983456"/>
              <a:gd name="connsiteX12" fmla="*/ 357188 w 2481263"/>
              <a:gd name="connsiteY12" fmla="*/ 0 h 983456"/>
              <a:gd name="connsiteX13" fmla="*/ 502444 w 2481263"/>
              <a:gd name="connsiteY13" fmla="*/ 0 h 983456"/>
              <a:gd name="connsiteX14" fmla="*/ 659606 w 2481263"/>
              <a:gd name="connsiteY14" fmla="*/ 11906 h 983456"/>
              <a:gd name="connsiteX15" fmla="*/ 812006 w 2481263"/>
              <a:gd name="connsiteY15" fmla="*/ 33338 h 983456"/>
              <a:gd name="connsiteX16" fmla="*/ 942975 w 2481263"/>
              <a:gd name="connsiteY16" fmla="*/ 54769 h 983456"/>
              <a:gd name="connsiteX17" fmla="*/ 1054894 w 2481263"/>
              <a:gd name="connsiteY17" fmla="*/ 80963 h 983456"/>
              <a:gd name="connsiteX18" fmla="*/ 1121569 w 2481263"/>
              <a:gd name="connsiteY18" fmla="*/ 97631 h 983456"/>
              <a:gd name="connsiteX19" fmla="*/ 1426369 w 2481263"/>
              <a:gd name="connsiteY19" fmla="*/ 176213 h 983456"/>
              <a:gd name="connsiteX20" fmla="*/ 1616869 w 2481263"/>
              <a:gd name="connsiteY20" fmla="*/ 240506 h 983456"/>
              <a:gd name="connsiteX21" fmla="*/ 1843088 w 2481263"/>
              <a:gd name="connsiteY21" fmla="*/ 316706 h 983456"/>
              <a:gd name="connsiteX22" fmla="*/ 1993106 w 2481263"/>
              <a:gd name="connsiteY22" fmla="*/ 366713 h 983456"/>
              <a:gd name="connsiteX23" fmla="*/ 2078831 w 2481263"/>
              <a:gd name="connsiteY23" fmla="*/ 392906 h 983456"/>
              <a:gd name="connsiteX24" fmla="*/ 2131219 w 2481263"/>
              <a:gd name="connsiteY24" fmla="*/ 409575 h 983456"/>
              <a:gd name="connsiteX25" fmla="*/ 2185988 w 2481263"/>
              <a:gd name="connsiteY25" fmla="*/ 423863 h 983456"/>
              <a:gd name="connsiteX26" fmla="*/ 2193131 w 2481263"/>
              <a:gd name="connsiteY26" fmla="*/ 426244 h 983456"/>
              <a:gd name="connsiteX27" fmla="*/ 2212181 w 2481263"/>
              <a:gd name="connsiteY27" fmla="*/ 440531 h 983456"/>
              <a:gd name="connsiteX28" fmla="*/ 2286000 w 2481263"/>
              <a:gd name="connsiteY28" fmla="*/ 514350 h 983456"/>
              <a:gd name="connsiteX29" fmla="*/ 2355056 w 2481263"/>
              <a:gd name="connsiteY29" fmla="*/ 588169 h 983456"/>
              <a:gd name="connsiteX30" fmla="*/ 2390775 w 2481263"/>
              <a:gd name="connsiteY30" fmla="*/ 633413 h 983456"/>
              <a:gd name="connsiteX31" fmla="*/ 2424113 w 2481263"/>
              <a:gd name="connsiteY31" fmla="*/ 683419 h 983456"/>
              <a:gd name="connsiteX32" fmla="*/ 2455069 w 2481263"/>
              <a:gd name="connsiteY32" fmla="*/ 752475 h 983456"/>
              <a:gd name="connsiteX33" fmla="*/ 2474119 w 2481263"/>
              <a:gd name="connsiteY33" fmla="*/ 814388 h 983456"/>
              <a:gd name="connsiteX34" fmla="*/ 2481263 w 2481263"/>
              <a:gd name="connsiteY34" fmla="*/ 845344 h 983456"/>
              <a:gd name="connsiteX35" fmla="*/ 2481263 w 2481263"/>
              <a:gd name="connsiteY35" fmla="*/ 878681 h 983456"/>
              <a:gd name="connsiteX36" fmla="*/ 2478881 w 2481263"/>
              <a:gd name="connsiteY36" fmla="*/ 912019 h 983456"/>
              <a:gd name="connsiteX37" fmla="*/ 2466975 w 2481263"/>
              <a:gd name="connsiteY37" fmla="*/ 942975 h 983456"/>
              <a:gd name="connsiteX38" fmla="*/ 2438400 w 2481263"/>
              <a:gd name="connsiteY38" fmla="*/ 976313 h 983456"/>
              <a:gd name="connsiteX39" fmla="*/ 2421731 w 2481263"/>
              <a:gd name="connsiteY39" fmla="*/ 983456 h 983456"/>
              <a:gd name="connsiteX40" fmla="*/ 2400300 w 2481263"/>
              <a:gd name="connsiteY40" fmla="*/ 976313 h 983456"/>
              <a:gd name="connsiteX41" fmla="*/ 2345531 w 2481263"/>
              <a:gd name="connsiteY41" fmla="*/ 935831 h 983456"/>
              <a:gd name="connsiteX42" fmla="*/ 2240756 w 2481263"/>
              <a:gd name="connsiteY42" fmla="*/ 869156 h 983456"/>
              <a:gd name="connsiteX43" fmla="*/ 2100263 w 2481263"/>
              <a:gd name="connsiteY43" fmla="*/ 778669 h 983456"/>
              <a:gd name="connsiteX44" fmla="*/ 1978819 w 2481263"/>
              <a:gd name="connsiteY44" fmla="*/ 704850 h 983456"/>
              <a:gd name="connsiteX45" fmla="*/ 1800225 w 2481263"/>
              <a:gd name="connsiteY45" fmla="*/ 602456 h 983456"/>
              <a:gd name="connsiteX46" fmla="*/ 1607344 w 2481263"/>
              <a:gd name="connsiteY46" fmla="*/ 502444 h 983456"/>
              <a:gd name="connsiteX47" fmla="*/ 1445419 w 2481263"/>
              <a:gd name="connsiteY47" fmla="*/ 421481 h 983456"/>
              <a:gd name="connsiteX48" fmla="*/ 1257300 w 2481263"/>
              <a:gd name="connsiteY48" fmla="*/ 340519 h 983456"/>
              <a:gd name="connsiteX49" fmla="*/ 1162050 w 2481263"/>
              <a:gd name="connsiteY49" fmla="*/ 304800 h 983456"/>
              <a:gd name="connsiteX50" fmla="*/ 933450 w 2481263"/>
              <a:gd name="connsiteY50" fmla="*/ 219075 h 983456"/>
              <a:gd name="connsiteX51" fmla="*/ 842963 w 2481263"/>
              <a:gd name="connsiteY51" fmla="*/ 195263 h 983456"/>
              <a:gd name="connsiteX52" fmla="*/ 702469 w 2481263"/>
              <a:gd name="connsiteY52" fmla="*/ 169069 h 98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81263" h="983456">
                <a:moveTo>
                  <a:pt x="702469" y="169069"/>
                </a:moveTo>
                <a:lnTo>
                  <a:pt x="616744" y="154781"/>
                </a:lnTo>
                <a:lnTo>
                  <a:pt x="540544" y="147638"/>
                </a:lnTo>
                <a:lnTo>
                  <a:pt x="447675" y="140494"/>
                </a:lnTo>
                <a:lnTo>
                  <a:pt x="366713" y="135731"/>
                </a:lnTo>
                <a:lnTo>
                  <a:pt x="276225" y="135731"/>
                </a:lnTo>
                <a:lnTo>
                  <a:pt x="238125" y="145256"/>
                </a:lnTo>
                <a:lnTo>
                  <a:pt x="140494" y="176213"/>
                </a:lnTo>
                <a:lnTo>
                  <a:pt x="83344" y="197644"/>
                </a:lnTo>
                <a:lnTo>
                  <a:pt x="26194" y="223838"/>
                </a:lnTo>
                <a:lnTo>
                  <a:pt x="0" y="223838"/>
                </a:lnTo>
                <a:lnTo>
                  <a:pt x="164306" y="2381"/>
                </a:lnTo>
                <a:lnTo>
                  <a:pt x="357188" y="0"/>
                </a:lnTo>
                <a:lnTo>
                  <a:pt x="502444" y="0"/>
                </a:lnTo>
                <a:lnTo>
                  <a:pt x="659606" y="11906"/>
                </a:lnTo>
                <a:lnTo>
                  <a:pt x="812006" y="33338"/>
                </a:lnTo>
                <a:lnTo>
                  <a:pt x="942975" y="54769"/>
                </a:lnTo>
                <a:lnTo>
                  <a:pt x="1054894" y="80963"/>
                </a:lnTo>
                <a:lnTo>
                  <a:pt x="1121569" y="97631"/>
                </a:lnTo>
                <a:lnTo>
                  <a:pt x="1426369" y="176213"/>
                </a:lnTo>
                <a:lnTo>
                  <a:pt x="1616869" y="240506"/>
                </a:lnTo>
                <a:lnTo>
                  <a:pt x="1843088" y="316706"/>
                </a:lnTo>
                <a:lnTo>
                  <a:pt x="1993106" y="366713"/>
                </a:lnTo>
                <a:lnTo>
                  <a:pt x="2078831" y="392906"/>
                </a:lnTo>
                <a:lnTo>
                  <a:pt x="2131219" y="409575"/>
                </a:lnTo>
                <a:lnTo>
                  <a:pt x="2185988" y="423863"/>
                </a:lnTo>
                <a:lnTo>
                  <a:pt x="2193131" y="426244"/>
                </a:lnTo>
                <a:lnTo>
                  <a:pt x="2212181" y="440531"/>
                </a:lnTo>
                <a:lnTo>
                  <a:pt x="2286000" y="514350"/>
                </a:lnTo>
                <a:lnTo>
                  <a:pt x="2355056" y="588169"/>
                </a:lnTo>
                <a:lnTo>
                  <a:pt x="2390775" y="633413"/>
                </a:lnTo>
                <a:lnTo>
                  <a:pt x="2424113" y="683419"/>
                </a:lnTo>
                <a:lnTo>
                  <a:pt x="2455069" y="752475"/>
                </a:lnTo>
                <a:lnTo>
                  <a:pt x="2474119" y="814388"/>
                </a:lnTo>
                <a:lnTo>
                  <a:pt x="2481263" y="845344"/>
                </a:lnTo>
                <a:lnTo>
                  <a:pt x="2481263" y="878681"/>
                </a:lnTo>
                <a:lnTo>
                  <a:pt x="2478881" y="912019"/>
                </a:lnTo>
                <a:lnTo>
                  <a:pt x="2466975" y="942975"/>
                </a:lnTo>
                <a:lnTo>
                  <a:pt x="2438400" y="976313"/>
                </a:lnTo>
                <a:lnTo>
                  <a:pt x="2421731" y="983456"/>
                </a:lnTo>
                <a:lnTo>
                  <a:pt x="2400300" y="976313"/>
                </a:lnTo>
                <a:lnTo>
                  <a:pt x="2345531" y="935831"/>
                </a:lnTo>
                <a:lnTo>
                  <a:pt x="2240756" y="869156"/>
                </a:lnTo>
                <a:lnTo>
                  <a:pt x="2100263" y="778669"/>
                </a:lnTo>
                <a:lnTo>
                  <a:pt x="1978819" y="704850"/>
                </a:lnTo>
                <a:lnTo>
                  <a:pt x="1800225" y="602456"/>
                </a:lnTo>
                <a:lnTo>
                  <a:pt x="1607344" y="502444"/>
                </a:lnTo>
                <a:lnTo>
                  <a:pt x="1445419" y="421481"/>
                </a:lnTo>
                <a:lnTo>
                  <a:pt x="1257300" y="340519"/>
                </a:lnTo>
                <a:lnTo>
                  <a:pt x="1162050" y="304800"/>
                </a:lnTo>
                <a:lnTo>
                  <a:pt x="933450" y="219075"/>
                </a:lnTo>
                <a:lnTo>
                  <a:pt x="842963" y="195263"/>
                </a:lnTo>
                <a:lnTo>
                  <a:pt x="702469" y="169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6B42575C-6E9D-6946-8D98-E0339E1A8A15}"/>
              </a:ext>
            </a:extLst>
          </p:cNvPr>
          <p:cNvSpPr/>
          <p:nvPr/>
        </p:nvSpPr>
        <p:spPr>
          <a:xfrm>
            <a:off x="3381375" y="3729038"/>
            <a:ext cx="2528888" cy="2201862"/>
          </a:xfrm>
          <a:custGeom>
            <a:avLst/>
            <a:gdLst>
              <a:gd name="connsiteX0" fmla="*/ 1081703 w 2529744"/>
              <a:gd name="connsiteY0" fmla="*/ 1742263 h 2200906"/>
              <a:gd name="connsiteX1" fmla="*/ 1199970 w 2529744"/>
              <a:gd name="connsiteY1" fmla="*/ 1675919 h 2200906"/>
              <a:gd name="connsiteX2" fmla="*/ 1295160 w 2529744"/>
              <a:gd name="connsiteY2" fmla="*/ 1615343 h 2200906"/>
              <a:gd name="connsiteX3" fmla="*/ 1424964 w 2529744"/>
              <a:gd name="connsiteY3" fmla="*/ 1525923 h 2200906"/>
              <a:gd name="connsiteX4" fmla="*/ 1652843 w 2529744"/>
              <a:gd name="connsiteY4" fmla="*/ 1332658 h 2200906"/>
              <a:gd name="connsiteX5" fmla="*/ 1722072 w 2529744"/>
              <a:gd name="connsiteY5" fmla="*/ 1254776 h 2200906"/>
              <a:gd name="connsiteX6" fmla="*/ 1808608 w 2529744"/>
              <a:gd name="connsiteY6" fmla="*/ 1156701 h 2200906"/>
              <a:gd name="connsiteX7" fmla="*/ 1883606 w 2529744"/>
              <a:gd name="connsiteY7" fmla="*/ 1055742 h 2200906"/>
              <a:gd name="connsiteX8" fmla="*/ 1935528 w 2529744"/>
              <a:gd name="connsiteY8" fmla="*/ 986513 h 2200906"/>
              <a:gd name="connsiteX9" fmla="*/ 1996103 w 2529744"/>
              <a:gd name="connsiteY9" fmla="*/ 894208 h 2200906"/>
              <a:gd name="connsiteX10" fmla="*/ 2039372 w 2529744"/>
              <a:gd name="connsiteY10" fmla="*/ 822094 h 2200906"/>
              <a:gd name="connsiteX11" fmla="*/ 2079755 w 2529744"/>
              <a:gd name="connsiteY11" fmla="*/ 749981 h 2200906"/>
              <a:gd name="connsiteX12" fmla="*/ 2111485 w 2529744"/>
              <a:gd name="connsiteY12" fmla="*/ 680752 h 2200906"/>
              <a:gd name="connsiteX13" fmla="*/ 2146100 w 2529744"/>
              <a:gd name="connsiteY13" fmla="*/ 599984 h 2200906"/>
              <a:gd name="connsiteX14" fmla="*/ 2186483 w 2529744"/>
              <a:gd name="connsiteY14" fmla="*/ 481718 h 2200906"/>
              <a:gd name="connsiteX15" fmla="*/ 2192252 w 2529744"/>
              <a:gd name="connsiteY15" fmla="*/ 435565 h 2200906"/>
              <a:gd name="connsiteX16" fmla="*/ 2186483 w 2529744"/>
              <a:gd name="connsiteY16" fmla="*/ 253839 h 2200906"/>
              <a:gd name="connsiteX17" fmla="*/ 2180714 w 2529744"/>
              <a:gd name="connsiteY17" fmla="*/ 199033 h 2200906"/>
              <a:gd name="connsiteX18" fmla="*/ 2146100 w 2529744"/>
              <a:gd name="connsiteY18" fmla="*/ 100959 h 2200906"/>
              <a:gd name="connsiteX19" fmla="*/ 2114370 w 2529744"/>
              <a:gd name="connsiteY19" fmla="*/ 31730 h 2200906"/>
              <a:gd name="connsiteX20" fmla="*/ 2114370 w 2529744"/>
              <a:gd name="connsiteY20" fmla="*/ 14422 h 2200906"/>
              <a:gd name="connsiteX21" fmla="*/ 2120139 w 2529744"/>
              <a:gd name="connsiteY21" fmla="*/ 0 h 2200906"/>
              <a:gd name="connsiteX22" fmla="*/ 2128792 w 2529744"/>
              <a:gd name="connsiteY22" fmla="*/ 0 h 2200906"/>
              <a:gd name="connsiteX23" fmla="*/ 2154753 w 2529744"/>
              <a:gd name="connsiteY23" fmla="*/ 8653 h 2200906"/>
              <a:gd name="connsiteX24" fmla="*/ 2212444 w 2529744"/>
              <a:gd name="connsiteY24" fmla="*/ 20191 h 2200906"/>
              <a:gd name="connsiteX25" fmla="*/ 2249943 w 2529744"/>
              <a:gd name="connsiteY25" fmla="*/ 28845 h 2200906"/>
              <a:gd name="connsiteX26" fmla="*/ 2296096 w 2529744"/>
              <a:gd name="connsiteY26" fmla="*/ 51921 h 2200906"/>
              <a:gd name="connsiteX27" fmla="*/ 2342248 w 2529744"/>
              <a:gd name="connsiteY27" fmla="*/ 80767 h 2200906"/>
              <a:gd name="connsiteX28" fmla="*/ 2379748 w 2529744"/>
              <a:gd name="connsiteY28" fmla="*/ 106728 h 2200906"/>
              <a:gd name="connsiteX29" fmla="*/ 2448977 w 2529744"/>
              <a:gd name="connsiteY29" fmla="*/ 164418 h 2200906"/>
              <a:gd name="connsiteX30" fmla="*/ 2498014 w 2529744"/>
              <a:gd name="connsiteY30" fmla="*/ 210571 h 2200906"/>
              <a:gd name="connsiteX31" fmla="*/ 2529744 w 2529744"/>
              <a:gd name="connsiteY31" fmla="*/ 250955 h 2200906"/>
              <a:gd name="connsiteX32" fmla="*/ 2500898 w 2529744"/>
              <a:gd name="connsiteY32" fmla="*/ 444219 h 2200906"/>
              <a:gd name="connsiteX33" fmla="*/ 2466284 w 2529744"/>
              <a:gd name="connsiteY33" fmla="*/ 542294 h 2200906"/>
              <a:gd name="connsiteX34" fmla="*/ 2434554 w 2529744"/>
              <a:gd name="connsiteY34" fmla="*/ 620176 h 2200906"/>
              <a:gd name="connsiteX35" fmla="*/ 2388401 w 2529744"/>
              <a:gd name="connsiteY35" fmla="*/ 721135 h 2200906"/>
              <a:gd name="connsiteX36" fmla="*/ 2342248 w 2529744"/>
              <a:gd name="connsiteY36" fmla="*/ 810556 h 2200906"/>
              <a:gd name="connsiteX37" fmla="*/ 2281673 w 2529744"/>
              <a:gd name="connsiteY37" fmla="*/ 917284 h 2200906"/>
              <a:gd name="connsiteX38" fmla="*/ 2212444 w 2529744"/>
              <a:gd name="connsiteY38" fmla="*/ 1024012 h 2200906"/>
              <a:gd name="connsiteX39" fmla="*/ 2117254 w 2529744"/>
              <a:gd name="connsiteY39" fmla="*/ 1159586 h 2200906"/>
              <a:gd name="connsiteX40" fmla="*/ 2030718 w 2529744"/>
              <a:gd name="connsiteY40" fmla="*/ 1269198 h 2200906"/>
              <a:gd name="connsiteX41" fmla="*/ 1935528 w 2529744"/>
              <a:gd name="connsiteY41" fmla="*/ 1381695 h 2200906"/>
              <a:gd name="connsiteX42" fmla="*/ 1886491 w 2529744"/>
              <a:gd name="connsiteY42" fmla="*/ 1433617 h 2200906"/>
              <a:gd name="connsiteX43" fmla="*/ 1670150 w 2529744"/>
              <a:gd name="connsiteY43" fmla="*/ 1615343 h 2200906"/>
              <a:gd name="connsiteX44" fmla="*/ 1586498 w 2529744"/>
              <a:gd name="connsiteY44" fmla="*/ 1678803 h 2200906"/>
              <a:gd name="connsiteX45" fmla="*/ 1488424 w 2529744"/>
              <a:gd name="connsiteY45" fmla="*/ 1742263 h 2200906"/>
              <a:gd name="connsiteX46" fmla="*/ 1390349 w 2529744"/>
              <a:gd name="connsiteY46" fmla="*/ 1799954 h 2200906"/>
              <a:gd name="connsiteX47" fmla="*/ 1269199 w 2529744"/>
              <a:gd name="connsiteY47" fmla="*/ 1863414 h 2200906"/>
              <a:gd name="connsiteX48" fmla="*/ 1153817 w 2529744"/>
              <a:gd name="connsiteY48" fmla="*/ 1915336 h 2200906"/>
              <a:gd name="connsiteX49" fmla="*/ 995167 w 2529744"/>
              <a:gd name="connsiteY49" fmla="*/ 1981680 h 2200906"/>
              <a:gd name="connsiteX50" fmla="*/ 871132 w 2529744"/>
              <a:gd name="connsiteY50" fmla="*/ 2022064 h 2200906"/>
              <a:gd name="connsiteX51" fmla="*/ 721136 w 2529744"/>
              <a:gd name="connsiteY51" fmla="*/ 2065332 h 2200906"/>
              <a:gd name="connsiteX52" fmla="*/ 588447 w 2529744"/>
              <a:gd name="connsiteY52" fmla="*/ 2102831 h 2200906"/>
              <a:gd name="connsiteX53" fmla="*/ 455758 w 2529744"/>
              <a:gd name="connsiteY53" fmla="*/ 2131677 h 2200906"/>
              <a:gd name="connsiteX54" fmla="*/ 230763 w 2529744"/>
              <a:gd name="connsiteY54" fmla="*/ 2174945 h 2200906"/>
              <a:gd name="connsiteX55" fmla="*/ 69229 w 2529744"/>
              <a:gd name="connsiteY55" fmla="*/ 2200906 h 2200906"/>
              <a:gd name="connsiteX56" fmla="*/ 17307 w 2529744"/>
              <a:gd name="connsiteY56" fmla="*/ 2200906 h 2200906"/>
              <a:gd name="connsiteX57" fmla="*/ 2884 w 2529744"/>
              <a:gd name="connsiteY57" fmla="*/ 2192252 h 2200906"/>
              <a:gd name="connsiteX58" fmla="*/ 0 w 2529744"/>
              <a:gd name="connsiteY58" fmla="*/ 2183598 h 2200906"/>
              <a:gd name="connsiteX59" fmla="*/ 0 w 2529744"/>
              <a:gd name="connsiteY59" fmla="*/ 2174945 h 2200906"/>
              <a:gd name="connsiteX60" fmla="*/ 5769 w 2529744"/>
              <a:gd name="connsiteY60" fmla="*/ 2154753 h 2200906"/>
              <a:gd name="connsiteX61" fmla="*/ 17307 w 2529744"/>
              <a:gd name="connsiteY61" fmla="*/ 2137446 h 2200906"/>
              <a:gd name="connsiteX62" fmla="*/ 63460 w 2529744"/>
              <a:gd name="connsiteY62" fmla="*/ 2123023 h 2200906"/>
              <a:gd name="connsiteX63" fmla="*/ 262493 w 2529744"/>
              <a:gd name="connsiteY63" fmla="*/ 2068217 h 2200906"/>
              <a:gd name="connsiteX64" fmla="*/ 461527 w 2529744"/>
              <a:gd name="connsiteY64" fmla="*/ 2007641 h 2200906"/>
              <a:gd name="connsiteX65" fmla="*/ 695175 w 2529744"/>
              <a:gd name="connsiteY65" fmla="*/ 1923989 h 2200906"/>
              <a:gd name="connsiteX66" fmla="*/ 992283 w 2529744"/>
              <a:gd name="connsiteY66" fmla="*/ 1794185 h 2200906"/>
              <a:gd name="connsiteX67" fmla="*/ 1081703 w 2529744"/>
              <a:gd name="connsiteY67" fmla="*/ 1742263 h 2200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529744" h="2200906">
                <a:moveTo>
                  <a:pt x="1081703" y="1742263"/>
                </a:moveTo>
                <a:lnTo>
                  <a:pt x="1199970" y="1675919"/>
                </a:lnTo>
                <a:lnTo>
                  <a:pt x="1295160" y="1615343"/>
                </a:lnTo>
                <a:lnTo>
                  <a:pt x="1424964" y="1525923"/>
                </a:lnTo>
                <a:lnTo>
                  <a:pt x="1652843" y="1332658"/>
                </a:lnTo>
                <a:lnTo>
                  <a:pt x="1722072" y="1254776"/>
                </a:lnTo>
                <a:lnTo>
                  <a:pt x="1808608" y="1156701"/>
                </a:lnTo>
                <a:lnTo>
                  <a:pt x="1883606" y="1055742"/>
                </a:lnTo>
                <a:lnTo>
                  <a:pt x="1935528" y="986513"/>
                </a:lnTo>
                <a:lnTo>
                  <a:pt x="1996103" y="894208"/>
                </a:lnTo>
                <a:lnTo>
                  <a:pt x="2039372" y="822094"/>
                </a:lnTo>
                <a:lnTo>
                  <a:pt x="2079755" y="749981"/>
                </a:lnTo>
                <a:lnTo>
                  <a:pt x="2111485" y="680752"/>
                </a:lnTo>
                <a:lnTo>
                  <a:pt x="2146100" y="599984"/>
                </a:lnTo>
                <a:lnTo>
                  <a:pt x="2186483" y="481718"/>
                </a:lnTo>
                <a:lnTo>
                  <a:pt x="2192252" y="435565"/>
                </a:lnTo>
                <a:lnTo>
                  <a:pt x="2186483" y="253839"/>
                </a:lnTo>
                <a:lnTo>
                  <a:pt x="2180714" y="199033"/>
                </a:lnTo>
                <a:lnTo>
                  <a:pt x="2146100" y="100959"/>
                </a:lnTo>
                <a:lnTo>
                  <a:pt x="2114370" y="31730"/>
                </a:lnTo>
                <a:lnTo>
                  <a:pt x="2114370" y="14422"/>
                </a:lnTo>
                <a:lnTo>
                  <a:pt x="2120139" y="0"/>
                </a:lnTo>
                <a:lnTo>
                  <a:pt x="2128792" y="0"/>
                </a:lnTo>
                <a:lnTo>
                  <a:pt x="2154753" y="8653"/>
                </a:lnTo>
                <a:lnTo>
                  <a:pt x="2212444" y="20191"/>
                </a:lnTo>
                <a:lnTo>
                  <a:pt x="2249943" y="28845"/>
                </a:lnTo>
                <a:lnTo>
                  <a:pt x="2296096" y="51921"/>
                </a:lnTo>
                <a:lnTo>
                  <a:pt x="2342248" y="80767"/>
                </a:lnTo>
                <a:lnTo>
                  <a:pt x="2379748" y="106728"/>
                </a:lnTo>
                <a:lnTo>
                  <a:pt x="2448977" y="164418"/>
                </a:lnTo>
                <a:lnTo>
                  <a:pt x="2498014" y="210571"/>
                </a:lnTo>
                <a:lnTo>
                  <a:pt x="2529744" y="250955"/>
                </a:lnTo>
                <a:lnTo>
                  <a:pt x="2500898" y="444219"/>
                </a:lnTo>
                <a:lnTo>
                  <a:pt x="2466284" y="542294"/>
                </a:lnTo>
                <a:lnTo>
                  <a:pt x="2434554" y="620176"/>
                </a:lnTo>
                <a:lnTo>
                  <a:pt x="2388401" y="721135"/>
                </a:lnTo>
                <a:lnTo>
                  <a:pt x="2342248" y="810556"/>
                </a:lnTo>
                <a:lnTo>
                  <a:pt x="2281673" y="917284"/>
                </a:lnTo>
                <a:lnTo>
                  <a:pt x="2212444" y="1024012"/>
                </a:lnTo>
                <a:lnTo>
                  <a:pt x="2117254" y="1159586"/>
                </a:lnTo>
                <a:lnTo>
                  <a:pt x="2030718" y="1269198"/>
                </a:lnTo>
                <a:lnTo>
                  <a:pt x="1935528" y="1381695"/>
                </a:lnTo>
                <a:lnTo>
                  <a:pt x="1886491" y="1433617"/>
                </a:lnTo>
                <a:lnTo>
                  <a:pt x="1670150" y="1615343"/>
                </a:lnTo>
                <a:lnTo>
                  <a:pt x="1586498" y="1678803"/>
                </a:lnTo>
                <a:lnTo>
                  <a:pt x="1488424" y="1742263"/>
                </a:lnTo>
                <a:lnTo>
                  <a:pt x="1390349" y="1799954"/>
                </a:lnTo>
                <a:lnTo>
                  <a:pt x="1269199" y="1863414"/>
                </a:lnTo>
                <a:lnTo>
                  <a:pt x="1153817" y="1915336"/>
                </a:lnTo>
                <a:lnTo>
                  <a:pt x="995167" y="1981680"/>
                </a:lnTo>
                <a:lnTo>
                  <a:pt x="871132" y="2022064"/>
                </a:lnTo>
                <a:lnTo>
                  <a:pt x="721136" y="2065332"/>
                </a:lnTo>
                <a:lnTo>
                  <a:pt x="588447" y="2102831"/>
                </a:lnTo>
                <a:lnTo>
                  <a:pt x="455758" y="2131677"/>
                </a:lnTo>
                <a:lnTo>
                  <a:pt x="230763" y="2174945"/>
                </a:lnTo>
                <a:lnTo>
                  <a:pt x="69229" y="2200906"/>
                </a:lnTo>
                <a:lnTo>
                  <a:pt x="17307" y="2200906"/>
                </a:lnTo>
                <a:lnTo>
                  <a:pt x="2884" y="2192252"/>
                </a:lnTo>
                <a:lnTo>
                  <a:pt x="0" y="2183598"/>
                </a:lnTo>
                <a:lnTo>
                  <a:pt x="0" y="2174945"/>
                </a:lnTo>
                <a:lnTo>
                  <a:pt x="5769" y="2154753"/>
                </a:lnTo>
                <a:lnTo>
                  <a:pt x="17307" y="2137446"/>
                </a:lnTo>
                <a:lnTo>
                  <a:pt x="63460" y="2123023"/>
                </a:lnTo>
                <a:lnTo>
                  <a:pt x="262493" y="2068217"/>
                </a:lnTo>
                <a:lnTo>
                  <a:pt x="461527" y="2007641"/>
                </a:lnTo>
                <a:lnTo>
                  <a:pt x="695175" y="1923989"/>
                </a:lnTo>
                <a:lnTo>
                  <a:pt x="992283" y="1794185"/>
                </a:lnTo>
                <a:lnTo>
                  <a:pt x="1081703" y="1742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249238CB-68C1-C14D-A7F1-E74733A9BF77}"/>
              </a:ext>
            </a:extLst>
          </p:cNvPr>
          <p:cNvSpPr/>
          <p:nvPr/>
        </p:nvSpPr>
        <p:spPr>
          <a:xfrm>
            <a:off x="2630488" y="3833813"/>
            <a:ext cx="4513262" cy="665162"/>
          </a:xfrm>
          <a:custGeom>
            <a:avLst/>
            <a:gdLst>
              <a:gd name="connsiteX0" fmla="*/ 1247242 w 4513479"/>
              <a:gd name="connsiteY0" fmla="*/ 303581 h 665683"/>
              <a:gd name="connsiteX1" fmla="*/ 1682496 w 4513479"/>
              <a:gd name="connsiteY1" fmla="*/ 274320 h 665683"/>
              <a:gd name="connsiteX2" fmla="*/ 1828800 w 4513479"/>
              <a:gd name="connsiteY2" fmla="*/ 263347 h 665683"/>
              <a:gd name="connsiteX3" fmla="*/ 2077517 w 4513479"/>
              <a:gd name="connsiteY3" fmla="*/ 223113 h 665683"/>
              <a:gd name="connsiteX4" fmla="*/ 2479853 w 4513479"/>
              <a:gd name="connsiteY4" fmla="*/ 190195 h 665683"/>
              <a:gd name="connsiteX5" fmla="*/ 2955341 w 4513479"/>
              <a:gd name="connsiteY5" fmla="*/ 153619 h 665683"/>
              <a:gd name="connsiteX6" fmla="*/ 3471063 w 4513479"/>
              <a:gd name="connsiteY6" fmla="*/ 117043 h 665683"/>
              <a:gd name="connsiteX7" fmla="*/ 3653943 w 4513479"/>
              <a:gd name="connsiteY7" fmla="*/ 102413 h 665683"/>
              <a:gd name="connsiteX8" fmla="*/ 3756356 w 4513479"/>
              <a:gd name="connsiteY8" fmla="*/ 91440 h 665683"/>
              <a:gd name="connsiteX9" fmla="*/ 3844138 w 4513479"/>
              <a:gd name="connsiteY9" fmla="*/ 84125 h 665683"/>
              <a:gd name="connsiteX10" fmla="*/ 3975812 w 4513479"/>
              <a:gd name="connsiteY10" fmla="*/ 3657 h 665683"/>
              <a:gd name="connsiteX11" fmla="*/ 4005072 w 4513479"/>
              <a:gd name="connsiteY11" fmla="*/ 0 h 665683"/>
              <a:gd name="connsiteX12" fmla="*/ 4074567 w 4513479"/>
              <a:gd name="connsiteY12" fmla="*/ 18288 h 665683"/>
              <a:gd name="connsiteX13" fmla="*/ 4180637 w 4513479"/>
              <a:gd name="connsiteY13" fmla="*/ 47549 h 665683"/>
              <a:gd name="connsiteX14" fmla="*/ 4253789 w 4513479"/>
              <a:gd name="connsiteY14" fmla="*/ 76809 h 665683"/>
              <a:gd name="connsiteX15" fmla="*/ 4304996 w 4513479"/>
              <a:gd name="connsiteY15" fmla="*/ 98755 h 665683"/>
              <a:gd name="connsiteX16" fmla="*/ 4370832 w 4513479"/>
              <a:gd name="connsiteY16" fmla="*/ 131673 h 665683"/>
              <a:gd name="connsiteX17" fmla="*/ 4422039 w 4513479"/>
              <a:gd name="connsiteY17" fmla="*/ 164592 h 665683"/>
              <a:gd name="connsiteX18" fmla="*/ 4462272 w 4513479"/>
              <a:gd name="connsiteY18" fmla="*/ 193853 h 665683"/>
              <a:gd name="connsiteX19" fmla="*/ 4491533 w 4513479"/>
              <a:gd name="connsiteY19" fmla="*/ 226771 h 665683"/>
              <a:gd name="connsiteX20" fmla="*/ 4509821 w 4513479"/>
              <a:gd name="connsiteY20" fmla="*/ 256032 h 665683"/>
              <a:gd name="connsiteX21" fmla="*/ 4513479 w 4513479"/>
              <a:gd name="connsiteY21" fmla="*/ 274320 h 665683"/>
              <a:gd name="connsiteX22" fmla="*/ 4506164 w 4513479"/>
              <a:gd name="connsiteY22" fmla="*/ 299923 h 665683"/>
              <a:gd name="connsiteX23" fmla="*/ 4491533 w 4513479"/>
              <a:gd name="connsiteY23" fmla="*/ 329184 h 665683"/>
              <a:gd name="connsiteX24" fmla="*/ 4462272 w 4513479"/>
              <a:gd name="connsiteY24" fmla="*/ 358445 h 665683"/>
              <a:gd name="connsiteX25" fmla="*/ 4422039 w 4513479"/>
              <a:gd name="connsiteY25" fmla="*/ 380390 h 665683"/>
              <a:gd name="connsiteX26" fmla="*/ 4385463 w 4513479"/>
              <a:gd name="connsiteY26" fmla="*/ 384048 h 665683"/>
              <a:gd name="connsiteX27" fmla="*/ 4334256 w 4513479"/>
              <a:gd name="connsiteY27" fmla="*/ 376733 h 665683"/>
              <a:gd name="connsiteX28" fmla="*/ 4213556 w 4513479"/>
              <a:gd name="connsiteY28" fmla="*/ 362102 h 665683"/>
              <a:gd name="connsiteX29" fmla="*/ 4030676 w 4513479"/>
              <a:gd name="connsiteY29" fmla="*/ 343814 h 665683"/>
              <a:gd name="connsiteX30" fmla="*/ 3796589 w 4513479"/>
              <a:gd name="connsiteY30" fmla="*/ 332841 h 665683"/>
              <a:gd name="connsiteX31" fmla="*/ 3566160 w 4513479"/>
              <a:gd name="connsiteY31" fmla="*/ 332841 h 665683"/>
              <a:gd name="connsiteX32" fmla="*/ 3207716 w 4513479"/>
              <a:gd name="connsiteY32" fmla="*/ 332841 h 665683"/>
              <a:gd name="connsiteX33" fmla="*/ 2823668 w 4513479"/>
              <a:gd name="connsiteY33" fmla="*/ 362102 h 665683"/>
              <a:gd name="connsiteX34" fmla="*/ 2545690 w 4513479"/>
              <a:gd name="connsiteY34" fmla="*/ 384048 h 665683"/>
              <a:gd name="connsiteX35" fmla="*/ 1997050 w 4513479"/>
              <a:gd name="connsiteY35" fmla="*/ 442569 h 665683"/>
              <a:gd name="connsiteX36" fmla="*/ 1620317 w 4513479"/>
              <a:gd name="connsiteY36" fmla="*/ 475488 h 665683"/>
              <a:gd name="connsiteX37" fmla="*/ 1294791 w 4513479"/>
              <a:gd name="connsiteY37" fmla="*/ 523037 h 665683"/>
              <a:gd name="connsiteX38" fmla="*/ 852221 w 4513479"/>
              <a:gd name="connsiteY38" fmla="*/ 581558 h 665683"/>
              <a:gd name="connsiteX39" fmla="*/ 588874 w 4513479"/>
              <a:gd name="connsiteY39" fmla="*/ 618134 h 665683"/>
              <a:gd name="connsiteX40" fmla="*/ 526695 w 4513479"/>
              <a:gd name="connsiteY40" fmla="*/ 629107 h 665683"/>
              <a:gd name="connsiteX41" fmla="*/ 438912 w 4513479"/>
              <a:gd name="connsiteY41" fmla="*/ 662025 h 665683"/>
              <a:gd name="connsiteX42" fmla="*/ 416967 w 4513479"/>
              <a:gd name="connsiteY42" fmla="*/ 665683 h 665683"/>
              <a:gd name="connsiteX43" fmla="*/ 380391 w 4513479"/>
              <a:gd name="connsiteY43" fmla="*/ 647395 h 665683"/>
              <a:gd name="connsiteX44" fmla="*/ 299924 w 4513479"/>
              <a:gd name="connsiteY44" fmla="*/ 599846 h 665683"/>
              <a:gd name="connsiteX45" fmla="*/ 230429 w 4513479"/>
              <a:gd name="connsiteY45" fmla="*/ 544982 h 665683"/>
              <a:gd name="connsiteX46" fmla="*/ 175565 w 4513479"/>
              <a:gd name="connsiteY46" fmla="*/ 497433 h 665683"/>
              <a:gd name="connsiteX47" fmla="*/ 109728 w 4513479"/>
              <a:gd name="connsiteY47" fmla="*/ 427939 h 665683"/>
              <a:gd name="connsiteX48" fmla="*/ 58522 w 4513479"/>
              <a:gd name="connsiteY48" fmla="*/ 358445 h 665683"/>
              <a:gd name="connsiteX49" fmla="*/ 21946 w 4513479"/>
              <a:gd name="connsiteY49" fmla="*/ 296265 h 665683"/>
              <a:gd name="connsiteX50" fmla="*/ 0 w 4513479"/>
              <a:gd name="connsiteY50" fmla="*/ 256032 h 665683"/>
              <a:gd name="connsiteX51" fmla="*/ 0 w 4513479"/>
              <a:gd name="connsiteY51" fmla="*/ 237744 h 665683"/>
              <a:gd name="connsiteX52" fmla="*/ 10973 w 4513479"/>
              <a:gd name="connsiteY52" fmla="*/ 226771 h 665683"/>
              <a:gd name="connsiteX53" fmla="*/ 29261 w 4513479"/>
              <a:gd name="connsiteY53" fmla="*/ 226771 h 665683"/>
              <a:gd name="connsiteX54" fmla="*/ 62180 w 4513479"/>
              <a:gd name="connsiteY54" fmla="*/ 241401 h 665683"/>
              <a:gd name="connsiteX55" fmla="*/ 98756 w 4513479"/>
              <a:gd name="connsiteY55" fmla="*/ 274320 h 665683"/>
              <a:gd name="connsiteX56" fmla="*/ 142647 w 4513479"/>
              <a:gd name="connsiteY56" fmla="*/ 307238 h 665683"/>
              <a:gd name="connsiteX57" fmla="*/ 182880 w 4513479"/>
              <a:gd name="connsiteY57" fmla="*/ 329184 h 665683"/>
              <a:gd name="connsiteX58" fmla="*/ 219456 w 4513479"/>
              <a:gd name="connsiteY58" fmla="*/ 340157 h 665683"/>
              <a:gd name="connsiteX59" fmla="*/ 281636 w 4513479"/>
              <a:gd name="connsiteY59" fmla="*/ 354787 h 665683"/>
              <a:gd name="connsiteX60" fmla="*/ 373076 w 4513479"/>
              <a:gd name="connsiteY60" fmla="*/ 365760 h 665683"/>
              <a:gd name="connsiteX61" fmla="*/ 566928 w 4513479"/>
              <a:gd name="connsiteY61" fmla="*/ 351129 h 665683"/>
              <a:gd name="connsiteX62" fmla="*/ 885140 w 4513479"/>
              <a:gd name="connsiteY62" fmla="*/ 329184 h 665683"/>
              <a:gd name="connsiteX63" fmla="*/ 1247242 w 4513479"/>
              <a:gd name="connsiteY63" fmla="*/ 303581 h 66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513479" h="665683">
                <a:moveTo>
                  <a:pt x="1247242" y="303581"/>
                </a:moveTo>
                <a:lnTo>
                  <a:pt x="1682496" y="274320"/>
                </a:lnTo>
                <a:lnTo>
                  <a:pt x="1828800" y="263347"/>
                </a:lnTo>
                <a:lnTo>
                  <a:pt x="2077517" y="223113"/>
                </a:lnTo>
                <a:lnTo>
                  <a:pt x="2479853" y="190195"/>
                </a:lnTo>
                <a:lnTo>
                  <a:pt x="2955341" y="153619"/>
                </a:lnTo>
                <a:lnTo>
                  <a:pt x="3471063" y="117043"/>
                </a:lnTo>
                <a:lnTo>
                  <a:pt x="3653943" y="102413"/>
                </a:lnTo>
                <a:lnTo>
                  <a:pt x="3756356" y="91440"/>
                </a:lnTo>
                <a:lnTo>
                  <a:pt x="3844138" y="84125"/>
                </a:lnTo>
                <a:lnTo>
                  <a:pt x="3975812" y="3657"/>
                </a:lnTo>
                <a:lnTo>
                  <a:pt x="4005072" y="0"/>
                </a:lnTo>
                <a:lnTo>
                  <a:pt x="4074567" y="18288"/>
                </a:lnTo>
                <a:lnTo>
                  <a:pt x="4180637" y="47549"/>
                </a:lnTo>
                <a:lnTo>
                  <a:pt x="4253789" y="76809"/>
                </a:lnTo>
                <a:lnTo>
                  <a:pt x="4304996" y="98755"/>
                </a:lnTo>
                <a:lnTo>
                  <a:pt x="4370832" y="131673"/>
                </a:lnTo>
                <a:lnTo>
                  <a:pt x="4422039" y="164592"/>
                </a:lnTo>
                <a:lnTo>
                  <a:pt x="4462272" y="193853"/>
                </a:lnTo>
                <a:lnTo>
                  <a:pt x="4491533" y="226771"/>
                </a:lnTo>
                <a:lnTo>
                  <a:pt x="4509821" y="256032"/>
                </a:lnTo>
                <a:lnTo>
                  <a:pt x="4513479" y="274320"/>
                </a:lnTo>
                <a:lnTo>
                  <a:pt x="4506164" y="299923"/>
                </a:lnTo>
                <a:lnTo>
                  <a:pt x="4491533" y="329184"/>
                </a:lnTo>
                <a:lnTo>
                  <a:pt x="4462272" y="358445"/>
                </a:lnTo>
                <a:lnTo>
                  <a:pt x="4422039" y="380390"/>
                </a:lnTo>
                <a:lnTo>
                  <a:pt x="4385463" y="384048"/>
                </a:lnTo>
                <a:lnTo>
                  <a:pt x="4334256" y="376733"/>
                </a:lnTo>
                <a:lnTo>
                  <a:pt x="4213556" y="362102"/>
                </a:lnTo>
                <a:lnTo>
                  <a:pt x="4030676" y="343814"/>
                </a:lnTo>
                <a:lnTo>
                  <a:pt x="3796589" y="332841"/>
                </a:lnTo>
                <a:lnTo>
                  <a:pt x="3566160" y="332841"/>
                </a:lnTo>
                <a:lnTo>
                  <a:pt x="3207716" y="332841"/>
                </a:lnTo>
                <a:lnTo>
                  <a:pt x="2823668" y="362102"/>
                </a:lnTo>
                <a:lnTo>
                  <a:pt x="2545690" y="384048"/>
                </a:lnTo>
                <a:lnTo>
                  <a:pt x="1997050" y="442569"/>
                </a:lnTo>
                <a:lnTo>
                  <a:pt x="1620317" y="475488"/>
                </a:lnTo>
                <a:lnTo>
                  <a:pt x="1294791" y="523037"/>
                </a:lnTo>
                <a:lnTo>
                  <a:pt x="852221" y="581558"/>
                </a:lnTo>
                <a:lnTo>
                  <a:pt x="588874" y="618134"/>
                </a:lnTo>
                <a:lnTo>
                  <a:pt x="526695" y="629107"/>
                </a:lnTo>
                <a:lnTo>
                  <a:pt x="438912" y="662025"/>
                </a:lnTo>
                <a:lnTo>
                  <a:pt x="416967" y="665683"/>
                </a:lnTo>
                <a:lnTo>
                  <a:pt x="380391" y="647395"/>
                </a:lnTo>
                <a:lnTo>
                  <a:pt x="299924" y="599846"/>
                </a:lnTo>
                <a:lnTo>
                  <a:pt x="230429" y="544982"/>
                </a:lnTo>
                <a:lnTo>
                  <a:pt x="175565" y="497433"/>
                </a:lnTo>
                <a:lnTo>
                  <a:pt x="109728" y="427939"/>
                </a:lnTo>
                <a:lnTo>
                  <a:pt x="58522" y="358445"/>
                </a:lnTo>
                <a:lnTo>
                  <a:pt x="21946" y="296265"/>
                </a:lnTo>
                <a:lnTo>
                  <a:pt x="0" y="256032"/>
                </a:lnTo>
                <a:lnTo>
                  <a:pt x="0" y="237744"/>
                </a:lnTo>
                <a:lnTo>
                  <a:pt x="10973" y="226771"/>
                </a:lnTo>
                <a:lnTo>
                  <a:pt x="29261" y="226771"/>
                </a:lnTo>
                <a:lnTo>
                  <a:pt x="62180" y="241401"/>
                </a:lnTo>
                <a:lnTo>
                  <a:pt x="98756" y="274320"/>
                </a:lnTo>
                <a:lnTo>
                  <a:pt x="142647" y="307238"/>
                </a:lnTo>
                <a:lnTo>
                  <a:pt x="182880" y="329184"/>
                </a:lnTo>
                <a:lnTo>
                  <a:pt x="219456" y="340157"/>
                </a:lnTo>
                <a:lnTo>
                  <a:pt x="281636" y="354787"/>
                </a:lnTo>
                <a:lnTo>
                  <a:pt x="373076" y="365760"/>
                </a:lnTo>
                <a:lnTo>
                  <a:pt x="566928" y="351129"/>
                </a:lnTo>
                <a:lnTo>
                  <a:pt x="885140" y="329184"/>
                </a:lnTo>
                <a:lnTo>
                  <a:pt x="1247242" y="303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59E7F3-B410-4E2E-9A18-229A62D28FEE}"/>
              </a:ext>
            </a:extLst>
          </p:cNvPr>
          <p:cNvGrpSpPr/>
          <p:nvPr/>
        </p:nvGrpSpPr>
        <p:grpSpPr>
          <a:xfrm>
            <a:off x="2652998" y="1482725"/>
            <a:ext cx="4513262" cy="4492625"/>
            <a:chOff x="2782888" y="1633538"/>
            <a:chExt cx="4513262" cy="4492625"/>
          </a:xfrm>
        </p:grpSpPr>
        <p:sp>
          <p:nvSpPr>
            <p:cNvPr id="12" name="フリーフォーム 98">
              <a:extLst>
                <a:ext uri="{FF2B5EF4-FFF2-40B4-BE49-F238E27FC236}">
                  <a16:creationId xmlns:a16="http://schemas.microsoft.com/office/drawing/2014/main" id="{D0103A65-31F9-461D-BC2C-C9106D7EED72}"/>
                </a:ext>
              </a:extLst>
            </p:cNvPr>
            <p:cNvSpPr/>
            <p:nvPr/>
          </p:nvSpPr>
          <p:spPr>
            <a:xfrm>
              <a:off x="3338513" y="1633538"/>
              <a:ext cx="3390900" cy="584200"/>
            </a:xfrm>
            <a:custGeom>
              <a:avLst/>
              <a:gdLst>
                <a:gd name="connsiteX0" fmla="*/ 1681843 w 3390900"/>
                <a:gd name="connsiteY0" fmla="*/ 193222 h 585107"/>
                <a:gd name="connsiteX1" fmla="*/ 2149928 w 3390900"/>
                <a:gd name="connsiteY1" fmla="*/ 155122 h 585107"/>
                <a:gd name="connsiteX2" fmla="*/ 2522764 w 3390900"/>
                <a:gd name="connsiteY2" fmla="*/ 127907 h 585107"/>
                <a:gd name="connsiteX3" fmla="*/ 2612571 w 3390900"/>
                <a:gd name="connsiteY3" fmla="*/ 117022 h 585107"/>
                <a:gd name="connsiteX4" fmla="*/ 2732314 w 3390900"/>
                <a:gd name="connsiteY4" fmla="*/ 84364 h 585107"/>
                <a:gd name="connsiteX5" fmla="*/ 2843893 w 3390900"/>
                <a:gd name="connsiteY5" fmla="*/ 46264 h 585107"/>
                <a:gd name="connsiteX6" fmla="*/ 2922814 w 3390900"/>
                <a:gd name="connsiteY6" fmla="*/ 8164 h 585107"/>
                <a:gd name="connsiteX7" fmla="*/ 2936421 w 3390900"/>
                <a:gd name="connsiteY7" fmla="*/ 0 h 585107"/>
                <a:gd name="connsiteX8" fmla="*/ 2955471 w 3390900"/>
                <a:gd name="connsiteY8" fmla="*/ 0 h 585107"/>
                <a:gd name="connsiteX9" fmla="*/ 2988128 w 3390900"/>
                <a:gd name="connsiteY9" fmla="*/ 2722 h 585107"/>
                <a:gd name="connsiteX10" fmla="*/ 3039836 w 3390900"/>
                <a:gd name="connsiteY10" fmla="*/ 13607 h 585107"/>
                <a:gd name="connsiteX11" fmla="*/ 3118757 w 3390900"/>
                <a:gd name="connsiteY11" fmla="*/ 38100 h 585107"/>
                <a:gd name="connsiteX12" fmla="*/ 3214007 w 3390900"/>
                <a:gd name="connsiteY12" fmla="*/ 76200 h 585107"/>
                <a:gd name="connsiteX13" fmla="*/ 3292928 w 3390900"/>
                <a:gd name="connsiteY13" fmla="*/ 106136 h 585107"/>
                <a:gd name="connsiteX14" fmla="*/ 3333750 w 3390900"/>
                <a:gd name="connsiteY14" fmla="*/ 125186 h 585107"/>
                <a:gd name="connsiteX15" fmla="*/ 3366407 w 3390900"/>
                <a:gd name="connsiteY15" fmla="*/ 141514 h 585107"/>
                <a:gd name="connsiteX16" fmla="*/ 3377293 w 3390900"/>
                <a:gd name="connsiteY16" fmla="*/ 152400 h 585107"/>
                <a:gd name="connsiteX17" fmla="*/ 3388178 w 3390900"/>
                <a:gd name="connsiteY17" fmla="*/ 176893 h 585107"/>
                <a:gd name="connsiteX18" fmla="*/ 3390900 w 3390900"/>
                <a:gd name="connsiteY18" fmla="*/ 204107 h 585107"/>
                <a:gd name="connsiteX19" fmla="*/ 3388178 w 3390900"/>
                <a:gd name="connsiteY19" fmla="*/ 236764 h 585107"/>
                <a:gd name="connsiteX20" fmla="*/ 3377293 w 3390900"/>
                <a:gd name="connsiteY20" fmla="*/ 263979 h 585107"/>
                <a:gd name="connsiteX21" fmla="*/ 3355521 w 3390900"/>
                <a:gd name="connsiteY21" fmla="*/ 288472 h 585107"/>
                <a:gd name="connsiteX22" fmla="*/ 3325586 w 3390900"/>
                <a:gd name="connsiteY22" fmla="*/ 304800 h 585107"/>
                <a:gd name="connsiteX23" fmla="*/ 3282043 w 3390900"/>
                <a:gd name="connsiteY23" fmla="*/ 315686 h 585107"/>
                <a:gd name="connsiteX24" fmla="*/ 3224893 w 3390900"/>
                <a:gd name="connsiteY24" fmla="*/ 321129 h 585107"/>
                <a:gd name="connsiteX25" fmla="*/ 3137807 w 3390900"/>
                <a:gd name="connsiteY25" fmla="*/ 318407 h 585107"/>
                <a:gd name="connsiteX26" fmla="*/ 2958193 w 3390900"/>
                <a:gd name="connsiteY26" fmla="*/ 312964 h 585107"/>
                <a:gd name="connsiteX27" fmla="*/ 2705100 w 3390900"/>
                <a:gd name="connsiteY27" fmla="*/ 318407 h 585107"/>
                <a:gd name="connsiteX28" fmla="*/ 2446564 w 3390900"/>
                <a:gd name="connsiteY28" fmla="*/ 329293 h 585107"/>
                <a:gd name="connsiteX29" fmla="*/ 2215243 w 3390900"/>
                <a:gd name="connsiteY29" fmla="*/ 345622 h 585107"/>
                <a:gd name="connsiteX30" fmla="*/ 1796143 w 3390900"/>
                <a:gd name="connsiteY30" fmla="*/ 378279 h 585107"/>
                <a:gd name="connsiteX31" fmla="*/ 1434193 w 3390900"/>
                <a:gd name="connsiteY31" fmla="*/ 408214 h 585107"/>
                <a:gd name="connsiteX32" fmla="*/ 1368878 w 3390900"/>
                <a:gd name="connsiteY32" fmla="*/ 413657 h 585107"/>
                <a:gd name="connsiteX33" fmla="*/ 1083128 w 3390900"/>
                <a:gd name="connsiteY33" fmla="*/ 454479 h 585107"/>
                <a:gd name="connsiteX34" fmla="*/ 947057 w 3390900"/>
                <a:gd name="connsiteY34" fmla="*/ 465364 h 585107"/>
                <a:gd name="connsiteX35" fmla="*/ 767443 w 3390900"/>
                <a:gd name="connsiteY35" fmla="*/ 487136 h 585107"/>
                <a:gd name="connsiteX36" fmla="*/ 677636 w 3390900"/>
                <a:gd name="connsiteY36" fmla="*/ 498022 h 585107"/>
                <a:gd name="connsiteX37" fmla="*/ 585107 w 3390900"/>
                <a:gd name="connsiteY37" fmla="*/ 514350 h 585107"/>
                <a:gd name="connsiteX38" fmla="*/ 413657 w 3390900"/>
                <a:gd name="connsiteY38" fmla="*/ 555172 h 585107"/>
                <a:gd name="connsiteX39" fmla="*/ 323850 w 3390900"/>
                <a:gd name="connsiteY39" fmla="*/ 582386 h 585107"/>
                <a:gd name="connsiteX40" fmla="*/ 302078 w 3390900"/>
                <a:gd name="connsiteY40" fmla="*/ 585107 h 585107"/>
                <a:gd name="connsiteX41" fmla="*/ 263978 w 3390900"/>
                <a:gd name="connsiteY41" fmla="*/ 555172 h 585107"/>
                <a:gd name="connsiteX42" fmla="*/ 198664 w 3390900"/>
                <a:gd name="connsiteY42" fmla="*/ 492579 h 585107"/>
                <a:gd name="connsiteX43" fmla="*/ 144236 w 3390900"/>
                <a:gd name="connsiteY43" fmla="*/ 427264 h 585107"/>
                <a:gd name="connsiteX44" fmla="*/ 108857 w 3390900"/>
                <a:gd name="connsiteY44" fmla="*/ 383722 h 585107"/>
                <a:gd name="connsiteX45" fmla="*/ 73478 w 3390900"/>
                <a:gd name="connsiteY45" fmla="*/ 326572 h 585107"/>
                <a:gd name="connsiteX46" fmla="*/ 40821 w 3390900"/>
                <a:gd name="connsiteY46" fmla="*/ 261257 h 585107"/>
                <a:gd name="connsiteX47" fmla="*/ 8164 w 3390900"/>
                <a:gd name="connsiteY47" fmla="*/ 187779 h 585107"/>
                <a:gd name="connsiteX48" fmla="*/ 0 w 3390900"/>
                <a:gd name="connsiteY48" fmla="*/ 152400 h 585107"/>
                <a:gd name="connsiteX49" fmla="*/ 2721 w 3390900"/>
                <a:gd name="connsiteY49" fmla="*/ 141514 h 585107"/>
                <a:gd name="connsiteX50" fmla="*/ 5443 w 3390900"/>
                <a:gd name="connsiteY50" fmla="*/ 138793 h 585107"/>
                <a:gd name="connsiteX51" fmla="*/ 21771 w 3390900"/>
                <a:gd name="connsiteY51" fmla="*/ 141514 h 585107"/>
                <a:gd name="connsiteX52" fmla="*/ 62593 w 3390900"/>
                <a:gd name="connsiteY52" fmla="*/ 168729 h 585107"/>
                <a:gd name="connsiteX53" fmla="*/ 122464 w 3390900"/>
                <a:gd name="connsiteY53" fmla="*/ 201386 h 585107"/>
                <a:gd name="connsiteX54" fmla="*/ 220436 w 3390900"/>
                <a:gd name="connsiteY54" fmla="*/ 244929 h 585107"/>
                <a:gd name="connsiteX55" fmla="*/ 296636 w 3390900"/>
                <a:gd name="connsiteY55" fmla="*/ 266700 h 585107"/>
                <a:gd name="connsiteX56" fmla="*/ 397328 w 3390900"/>
                <a:gd name="connsiteY56" fmla="*/ 291193 h 585107"/>
                <a:gd name="connsiteX57" fmla="*/ 495300 w 3390900"/>
                <a:gd name="connsiteY57" fmla="*/ 299357 h 585107"/>
                <a:gd name="connsiteX58" fmla="*/ 655864 w 3390900"/>
                <a:gd name="connsiteY58" fmla="*/ 285750 h 585107"/>
                <a:gd name="connsiteX59" fmla="*/ 862693 w 3390900"/>
                <a:gd name="connsiteY59" fmla="*/ 266700 h 585107"/>
                <a:gd name="connsiteX60" fmla="*/ 1189264 w 3390900"/>
                <a:gd name="connsiteY60" fmla="*/ 236764 h 585107"/>
                <a:gd name="connsiteX61" fmla="*/ 1521278 w 3390900"/>
                <a:gd name="connsiteY61" fmla="*/ 209550 h 585107"/>
                <a:gd name="connsiteX62" fmla="*/ 1681843 w 3390900"/>
                <a:gd name="connsiteY62" fmla="*/ 193222 h 58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90900" h="585107">
                  <a:moveTo>
                    <a:pt x="1681843" y="193222"/>
                  </a:moveTo>
                  <a:lnTo>
                    <a:pt x="2149928" y="155122"/>
                  </a:lnTo>
                  <a:lnTo>
                    <a:pt x="2522764" y="127907"/>
                  </a:lnTo>
                  <a:lnTo>
                    <a:pt x="2612571" y="117022"/>
                  </a:lnTo>
                  <a:lnTo>
                    <a:pt x="2732314" y="84364"/>
                  </a:lnTo>
                  <a:lnTo>
                    <a:pt x="2843893" y="46264"/>
                  </a:lnTo>
                  <a:lnTo>
                    <a:pt x="2922814" y="8164"/>
                  </a:lnTo>
                  <a:lnTo>
                    <a:pt x="2936421" y="0"/>
                  </a:lnTo>
                  <a:lnTo>
                    <a:pt x="2955471" y="0"/>
                  </a:lnTo>
                  <a:lnTo>
                    <a:pt x="2988128" y="2722"/>
                  </a:lnTo>
                  <a:lnTo>
                    <a:pt x="3039836" y="13607"/>
                  </a:lnTo>
                  <a:lnTo>
                    <a:pt x="3118757" y="38100"/>
                  </a:lnTo>
                  <a:lnTo>
                    <a:pt x="3214007" y="76200"/>
                  </a:lnTo>
                  <a:lnTo>
                    <a:pt x="3292928" y="106136"/>
                  </a:lnTo>
                  <a:lnTo>
                    <a:pt x="3333750" y="125186"/>
                  </a:lnTo>
                  <a:lnTo>
                    <a:pt x="3366407" y="141514"/>
                  </a:lnTo>
                  <a:lnTo>
                    <a:pt x="3377293" y="152400"/>
                  </a:lnTo>
                  <a:lnTo>
                    <a:pt x="3388178" y="176893"/>
                  </a:lnTo>
                  <a:lnTo>
                    <a:pt x="3390900" y="204107"/>
                  </a:lnTo>
                  <a:lnTo>
                    <a:pt x="3388178" y="236764"/>
                  </a:lnTo>
                  <a:lnTo>
                    <a:pt x="3377293" y="263979"/>
                  </a:lnTo>
                  <a:lnTo>
                    <a:pt x="3355521" y="288472"/>
                  </a:lnTo>
                  <a:lnTo>
                    <a:pt x="3325586" y="304800"/>
                  </a:lnTo>
                  <a:lnTo>
                    <a:pt x="3282043" y="315686"/>
                  </a:lnTo>
                  <a:lnTo>
                    <a:pt x="3224893" y="321129"/>
                  </a:lnTo>
                  <a:lnTo>
                    <a:pt x="3137807" y="318407"/>
                  </a:lnTo>
                  <a:lnTo>
                    <a:pt x="2958193" y="312964"/>
                  </a:lnTo>
                  <a:lnTo>
                    <a:pt x="2705100" y="318407"/>
                  </a:lnTo>
                  <a:lnTo>
                    <a:pt x="2446564" y="329293"/>
                  </a:lnTo>
                  <a:lnTo>
                    <a:pt x="2215243" y="345622"/>
                  </a:lnTo>
                  <a:lnTo>
                    <a:pt x="1796143" y="378279"/>
                  </a:lnTo>
                  <a:lnTo>
                    <a:pt x="1434193" y="408214"/>
                  </a:lnTo>
                  <a:lnTo>
                    <a:pt x="1368878" y="413657"/>
                  </a:lnTo>
                  <a:lnTo>
                    <a:pt x="1083128" y="454479"/>
                  </a:lnTo>
                  <a:lnTo>
                    <a:pt x="947057" y="465364"/>
                  </a:lnTo>
                  <a:lnTo>
                    <a:pt x="767443" y="487136"/>
                  </a:lnTo>
                  <a:lnTo>
                    <a:pt x="677636" y="498022"/>
                  </a:lnTo>
                  <a:lnTo>
                    <a:pt x="585107" y="514350"/>
                  </a:lnTo>
                  <a:lnTo>
                    <a:pt x="413657" y="555172"/>
                  </a:lnTo>
                  <a:lnTo>
                    <a:pt x="323850" y="582386"/>
                  </a:lnTo>
                  <a:lnTo>
                    <a:pt x="302078" y="585107"/>
                  </a:lnTo>
                  <a:lnTo>
                    <a:pt x="263978" y="555172"/>
                  </a:lnTo>
                  <a:lnTo>
                    <a:pt x="198664" y="492579"/>
                  </a:lnTo>
                  <a:lnTo>
                    <a:pt x="144236" y="427264"/>
                  </a:lnTo>
                  <a:lnTo>
                    <a:pt x="108857" y="383722"/>
                  </a:lnTo>
                  <a:lnTo>
                    <a:pt x="73478" y="326572"/>
                  </a:lnTo>
                  <a:lnTo>
                    <a:pt x="40821" y="261257"/>
                  </a:lnTo>
                  <a:lnTo>
                    <a:pt x="8164" y="187779"/>
                  </a:lnTo>
                  <a:lnTo>
                    <a:pt x="0" y="152400"/>
                  </a:lnTo>
                  <a:lnTo>
                    <a:pt x="2721" y="141514"/>
                  </a:lnTo>
                  <a:lnTo>
                    <a:pt x="5443" y="138793"/>
                  </a:lnTo>
                  <a:lnTo>
                    <a:pt x="21771" y="141514"/>
                  </a:lnTo>
                  <a:lnTo>
                    <a:pt x="62593" y="168729"/>
                  </a:lnTo>
                  <a:lnTo>
                    <a:pt x="122464" y="201386"/>
                  </a:lnTo>
                  <a:lnTo>
                    <a:pt x="220436" y="244929"/>
                  </a:lnTo>
                  <a:lnTo>
                    <a:pt x="296636" y="266700"/>
                  </a:lnTo>
                  <a:lnTo>
                    <a:pt x="397328" y="291193"/>
                  </a:lnTo>
                  <a:lnTo>
                    <a:pt x="495300" y="299357"/>
                  </a:lnTo>
                  <a:lnTo>
                    <a:pt x="655864" y="285750"/>
                  </a:lnTo>
                  <a:lnTo>
                    <a:pt x="862693" y="266700"/>
                  </a:lnTo>
                  <a:lnTo>
                    <a:pt x="1189264" y="236764"/>
                  </a:lnTo>
                  <a:lnTo>
                    <a:pt x="1521278" y="209550"/>
                  </a:lnTo>
                  <a:lnTo>
                    <a:pt x="1681843" y="1932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9">
              <a:extLst>
                <a:ext uri="{FF2B5EF4-FFF2-40B4-BE49-F238E27FC236}">
                  <a16:creationId xmlns:a16="http://schemas.microsoft.com/office/drawing/2014/main" id="{49922321-DE14-47BC-B56C-D25271F77E69}"/>
                </a:ext>
              </a:extLst>
            </p:cNvPr>
            <p:cNvSpPr/>
            <p:nvPr/>
          </p:nvSpPr>
          <p:spPr>
            <a:xfrm>
              <a:off x="3276600" y="2600325"/>
              <a:ext cx="757238" cy="1181100"/>
            </a:xfrm>
            <a:custGeom>
              <a:avLst/>
              <a:gdLst>
                <a:gd name="connsiteX0" fmla="*/ 516731 w 757238"/>
                <a:gd name="connsiteY0" fmla="*/ 407194 h 1181100"/>
                <a:gd name="connsiteX1" fmla="*/ 478631 w 757238"/>
                <a:gd name="connsiteY1" fmla="*/ 242888 h 1181100"/>
                <a:gd name="connsiteX2" fmla="*/ 414338 w 757238"/>
                <a:gd name="connsiteY2" fmla="*/ 88106 h 1181100"/>
                <a:gd name="connsiteX3" fmla="*/ 361950 w 757238"/>
                <a:gd name="connsiteY3" fmla="*/ 73819 h 1181100"/>
                <a:gd name="connsiteX4" fmla="*/ 288131 w 757238"/>
                <a:gd name="connsiteY4" fmla="*/ 52388 h 1181100"/>
                <a:gd name="connsiteX5" fmla="*/ 219075 w 757238"/>
                <a:gd name="connsiteY5" fmla="*/ 33338 h 1181100"/>
                <a:gd name="connsiteX6" fmla="*/ 164306 w 757238"/>
                <a:gd name="connsiteY6" fmla="*/ 19050 h 1181100"/>
                <a:gd name="connsiteX7" fmla="*/ 92869 w 757238"/>
                <a:gd name="connsiteY7" fmla="*/ 4763 h 1181100"/>
                <a:gd name="connsiteX8" fmla="*/ 42863 w 757238"/>
                <a:gd name="connsiteY8" fmla="*/ 0 h 1181100"/>
                <a:gd name="connsiteX9" fmla="*/ 16669 w 757238"/>
                <a:gd name="connsiteY9" fmla="*/ 4763 h 1181100"/>
                <a:gd name="connsiteX10" fmla="*/ 4763 w 757238"/>
                <a:gd name="connsiteY10" fmla="*/ 14288 h 1181100"/>
                <a:gd name="connsiteX11" fmla="*/ 0 w 757238"/>
                <a:gd name="connsiteY11" fmla="*/ 30956 h 1181100"/>
                <a:gd name="connsiteX12" fmla="*/ 7144 w 757238"/>
                <a:gd name="connsiteY12" fmla="*/ 50006 h 1181100"/>
                <a:gd name="connsiteX13" fmla="*/ 14288 w 757238"/>
                <a:gd name="connsiteY13" fmla="*/ 64294 h 1181100"/>
                <a:gd name="connsiteX14" fmla="*/ 76200 w 757238"/>
                <a:gd name="connsiteY14" fmla="*/ 128588 h 1181100"/>
                <a:gd name="connsiteX15" fmla="*/ 176213 w 757238"/>
                <a:gd name="connsiteY15" fmla="*/ 235744 h 1181100"/>
                <a:gd name="connsiteX16" fmla="*/ 211931 w 757238"/>
                <a:gd name="connsiteY16" fmla="*/ 285750 h 1181100"/>
                <a:gd name="connsiteX17" fmla="*/ 226219 w 757238"/>
                <a:gd name="connsiteY17" fmla="*/ 323850 h 1181100"/>
                <a:gd name="connsiteX18" fmla="*/ 266700 w 757238"/>
                <a:gd name="connsiteY18" fmla="*/ 461963 h 1181100"/>
                <a:gd name="connsiteX19" fmla="*/ 292894 w 757238"/>
                <a:gd name="connsiteY19" fmla="*/ 564356 h 1181100"/>
                <a:gd name="connsiteX20" fmla="*/ 311944 w 757238"/>
                <a:gd name="connsiteY20" fmla="*/ 640556 h 1181100"/>
                <a:gd name="connsiteX21" fmla="*/ 333375 w 757238"/>
                <a:gd name="connsiteY21" fmla="*/ 750094 h 1181100"/>
                <a:gd name="connsiteX22" fmla="*/ 345281 w 757238"/>
                <a:gd name="connsiteY22" fmla="*/ 833438 h 1181100"/>
                <a:gd name="connsiteX23" fmla="*/ 345281 w 757238"/>
                <a:gd name="connsiteY23" fmla="*/ 883444 h 1181100"/>
                <a:gd name="connsiteX24" fmla="*/ 359569 w 757238"/>
                <a:gd name="connsiteY24" fmla="*/ 912019 h 1181100"/>
                <a:gd name="connsiteX25" fmla="*/ 431006 w 757238"/>
                <a:gd name="connsiteY25" fmla="*/ 1007269 h 1181100"/>
                <a:gd name="connsiteX26" fmla="*/ 488156 w 757238"/>
                <a:gd name="connsiteY26" fmla="*/ 1081088 h 1181100"/>
                <a:gd name="connsiteX27" fmla="*/ 538163 w 757238"/>
                <a:gd name="connsiteY27" fmla="*/ 1133475 h 1181100"/>
                <a:gd name="connsiteX28" fmla="*/ 576263 w 757238"/>
                <a:gd name="connsiteY28" fmla="*/ 1166813 h 1181100"/>
                <a:gd name="connsiteX29" fmla="*/ 592931 w 757238"/>
                <a:gd name="connsiteY29" fmla="*/ 1176338 h 1181100"/>
                <a:gd name="connsiteX30" fmla="*/ 614363 w 757238"/>
                <a:gd name="connsiteY30" fmla="*/ 1181100 h 1181100"/>
                <a:gd name="connsiteX31" fmla="*/ 631031 w 757238"/>
                <a:gd name="connsiteY31" fmla="*/ 1178719 h 1181100"/>
                <a:gd name="connsiteX32" fmla="*/ 652463 w 757238"/>
                <a:gd name="connsiteY32" fmla="*/ 1166813 h 1181100"/>
                <a:gd name="connsiteX33" fmla="*/ 683419 w 757238"/>
                <a:gd name="connsiteY33" fmla="*/ 1138238 h 1181100"/>
                <a:gd name="connsiteX34" fmla="*/ 721519 w 757238"/>
                <a:gd name="connsiteY34" fmla="*/ 1090613 h 1181100"/>
                <a:gd name="connsiteX35" fmla="*/ 757238 w 757238"/>
                <a:gd name="connsiteY35" fmla="*/ 1031081 h 1181100"/>
                <a:gd name="connsiteX36" fmla="*/ 640556 w 757238"/>
                <a:gd name="connsiteY36" fmla="*/ 914400 h 1181100"/>
                <a:gd name="connsiteX37" fmla="*/ 588169 w 757238"/>
                <a:gd name="connsiteY37" fmla="*/ 685800 h 1181100"/>
                <a:gd name="connsiteX38" fmla="*/ 516731 w 757238"/>
                <a:gd name="connsiteY38" fmla="*/ 4071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1181100">
                  <a:moveTo>
                    <a:pt x="516731" y="407194"/>
                  </a:moveTo>
                  <a:lnTo>
                    <a:pt x="478631" y="242888"/>
                  </a:lnTo>
                  <a:lnTo>
                    <a:pt x="414338" y="88106"/>
                  </a:lnTo>
                  <a:lnTo>
                    <a:pt x="361950" y="73819"/>
                  </a:lnTo>
                  <a:lnTo>
                    <a:pt x="288131" y="52388"/>
                  </a:lnTo>
                  <a:lnTo>
                    <a:pt x="219075" y="33338"/>
                  </a:lnTo>
                  <a:lnTo>
                    <a:pt x="164306" y="19050"/>
                  </a:lnTo>
                  <a:lnTo>
                    <a:pt x="92869" y="4763"/>
                  </a:lnTo>
                  <a:lnTo>
                    <a:pt x="42863" y="0"/>
                  </a:lnTo>
                  <a:lnTo>
                    <a:pt x="16669" y="4763"/>
                  </a:lnTo>
                  <a:lnTo>
                    <a:pt x="4763" y="14288"/>
                  </a:lnTo>
                  <a:lnTo>
                    <a:pt x="0" y="30956"/>
                  </a:lnTo>
                  <a:lnTo>
                    <a:pt x="7144" y="50006"/>
                  </a:lnTo>
                  <a:lnTo>
                    <a:pt x="14288" y="64294"/>
                  </a:lnTo>
                  <a:lnTo>
                    <a:pt x="76200" y="128588"/>
                  </a:lnTo>
                  <a:lnTo>
                    <a:pt x="176213" y="235744"/>
                  </a:lnTo>
                  <a:lnTo>
                    <a:pt x="211931" y="285750"/>
                  </a:lnTo>
                  <a:lnTo>
                    <a:pt x="226219" y="323850"/>
                  </a:lnTo>
                  <a:lnTo>
                    <a:pt x="266700" y="461963"/>
                  </a:lnTo>
                  <a:lnTo>
                    <a:pt x="292894" y="564356"/>
                  </a:lnTo>
                  <a:lnTo>
                    <a:pt x="311944" y="640556"/>
                  </a:lnTo>
                  <a:lnTo>
                    <a:pt x="333375" y="750094"/>
                  </a:lnTo>
                  <a:lnTo>
                    <a:pt x="345281" y="833438"/>
                  </a:lnTo>
                  <a:lnTo>
                    <a:pt x="345281" y="883444"/>
                  </a:lnTo>
                  <a:lnTo>
                    <a:pt x="359569" y="912019"/>
                  </a:lnTo>
                  <a:lnTo>
                    <a:pt x="431006" y="1007269"/>
                  </a:lnTo>
                  <a:lnTo>
                    <a:pt x="488156" y="1081088"/>
                  </a:lnTo>
                  <a:lnTo>
                    <a:pt x="538163" y="1133475"/>
                  </a:lnTo>
                  <a:lnTo>
                    <a:pt x="576263" y="1166813"/>
                  </a:lnTo>
                  <a:lnTo>
                    <a:pt x="592931" y="1176338"/>
                  </a:lnTo>
                  <a:lnTo>
                    <a:pt x="614363" y="1181100"/>
                  </a:lnTo>
                  <a:lnTo>
                    <a:pt x="631031" y="1178719"/>
                  </a:lnTo>
                  <a:lnTo>
                    <a:pt x="652463" y="1166813"/>
                  </a:lnTo>
                  <a:lnTo>
                    <a:pt x="683419" y="1138238"/>
                  </a:lnTo>
                  <a:lnTo>
                    <a:pt x="721519" y="1090613"/>
                  </a:lnTo>
                  <a:lnTo>
                    <a:pt x="757238" y="1031081"/>
                  </a:lnTo>
                  <a:lnTo>
                    <a:pt x="640556" y="914400"/>
                  </a:lnTo>
                  <a:lnTo>
                    <a:pt x="588169" y="685800"/>
                  </a:lnTo>
                  <a:lnTo>
                    <a:pt x="516731" y="4071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0">
              <a:extLst>
                <a:ext uri="{FF2B5EF4-FFF2-40B4-BE49-F238E27FC236}">
                  <a16:creationId xmlns:a16="http://schemas.microsoft.com/office/drawing/2014/main" id="{5B5409BB-D1D9-4081-AA70-1A4557ABEC34}"/>
                </a:ext>
              </a:extLst>
            </p:cNvPr>
            <p:cNvSpPr/>
            <p:nvPr/>
          </p:nvSpPr>
          <p:spPr>
            <a:xfrm>
              <a:off x="3633788" y="2395538"/>
              <a:ext cx="3248025" cy="1231900"/>
            </a:xfrm>
            <a:custGeom>
              <a:avLst/>
              <a:gdLst>
                <a:gd name="connsiteX0" fmla="*/ 696686 w 3249386"/>
                <a:gd name="connsiteY0" fmla="*/ 424543 h 1232807"/>
                <a:gd name="connsiteX1" fmla="*/ 408214 w 3249386"/>
                <a:gd name="connsiteY1" fmla="*/ 449036 h 1232807"/>
                <a:gd name="connsiteX2" fmla="*/ 51707 w 3249386"/>
                <a:gd name="connsiteY2" fmla="*/ 478972 h 1232807"/>
                <a:gd name="connsiteX3" fmla="*/ 0 w 3249386"/>
                <a:gd name="connsiteY3" fmla="*/ 299357 h 1232807"/>
                <a:gd name="connsiteX4" fmla="*/ 283029 w 3249386"/>
                <a:gd name="connsiteY4" fmla="*/ 277586 h 1232807"/>
                <a:gd name="connsiteX5" fmla="*/ 568779 w 3249386"/>
                <a:gd name="connsiteY5" fmla="*/ 255814 h 1232807"/>
                <a:gd name="connsiteX6" fmla="*/ 914400 w 3249386"/>
                <a:gd name="connsiteY6" fmla="*/ 225879 h 1232807"/>
                <a:gd name="connsiteX7" fmla="*/ 1254579 w 3249386"/>
                <a:gd name="connsiteY7" fmla="*/ 198664 h 1232807"/>
                <a:gd name="connsiteX8" fmla="*/ 1654629 w 3249386"/>
                <a:gd name="connsiteY8" fmla="*/ 168729 h 1232807"/>
                <a:gd name="connsiteX9" fmla="*/ 1779814 w 3249386"/>
                <a:gd name="connsiteY9" fmla="*/ 160564 h 1232807"/>
                <a:gd name="connsiteX10" fmla="*/ 1994807 w 3249386"/>
                <a:gd name="connsiteY10" fmla="*/ 141514 h 1232807"/>
                <a:gd name="connsiteX11" fmla="*/ 2343150 w 3249386"/>
                <a:gd name="connsiteY11" fmla="*/ 100693 h 1232807"/>
                <a:gd name="connsiteX12" fmla="*/ 2487386 w 3249386"/>
                <a:gd name="connsiteY12" fmla="*/ 84364 h 1232807"/>
                <a:gd name="connsiteX13" fmla="*/ 2653393 w 3249386"/>
                <a:gd name="connsiteY13" fmla="*/ 62593 h 1232807"/>
                <a:gd name="connsiteX14" fmla="*/ 2778579 w 3249386"/>
                <a:gd name="connsiteY14" fmla="*/ 40822 h 1232807"/>
                <a:gd name="connsiteX15" fmla="*/ 2890157 w 3249386"/>
                <a:gd name="connsiteY15" fmla="*/ 13607 h 1232807"/>
                <a:gd name="connsiteX16" fmla="*/ 2928257 w 3249386"/>
                <a:gd name="connsiteY16" fmla="*/ 0 h 1232807"/>
                <a:gd name="connsiteX17" fmla="*/ 2941864 w 3249386"/>
                <a:gd name="connsiteY17" fmla="*/ 0 h 1232807"/>
                <a:gd name="connsiteX18" fmla="*/ 2969079 w 3249386"/>
                <a:gd name="connsiteY18" fmla="*/ 5443 h 1232807"/>
                <a:gd name="connsiteX19" fmla="*/ 3001736 w 3249386"/>
                <a:gd name="connsiteY19" fmla="*/ 21772 h 1232807"/>
                <a:gd name="connsiteX20" fmla="*/ 3064329 w 3249386"/>
                <a:gd name="connsiteY20" fmla="*/ 76200 h 1232807"/>
                <a:gd name="connsiteX21" fmla="*/ 3132364 w 3249386"/>
                <a:gd name="connsiteY21" fmla="*/ 141514 h 1232807"/>
                <a:gd name="connsiteX22" fmla="*/ 3219450 w 3249386"/>
                <a:gd name="connsiteY22" fmla="*/ 236764 h 1232807"/>
                <a:gd name="connsiteX23" fmla="*/ 3246664 w 3249386"/>
                <a:gd name="connsiteY23" fmla="*/ 266700 h 1232807"/>
                <a:gd name="connsiteX24" fmla="*/ 3249386 w 3249386"/>
                <a:gd name="connsiteY24" fmla="*/ 274864 h 1232807"/>
                <a:gd name="connsiteX25" fmla="*/ 3249386 w 3249386"/>
                <a:gd name="connsiteY25" fmla="*/ 291193 h 1232807"/>
                <a:gd name="connsiteX26" fmla="*/ 3241222 w 3249386"/>
                <a:gd name="connsiteY26" fmla="*/ 318407 h 1232807"/>
                <a:gd name="connsiteX27" fmla="*/ 3222172 w 3249386"/>
                <a:gd name="connsiteY27" fmla="*/ 348343 h 1232807"/>
                <a:gd name="connsiteX28" fmla="*/ 3205843 w 3249386"/>
                <a:gd name="connsiteY28" fmla="*/ 370114 h 1232807"/>
                <a:gd name="connsiteX29" fmla="*/ 3173186 w 3249386"/>
                <a:gd name="connsiteY29" fmla="*/ 397329 h 1232807"/>
                <a:gd name="connsiteX30" fmla="*/ 3156857 w 3249386"/>
                <a:gd name="connsiteY30" fmla="*/ 410936 h 1232807"/>
                <a:gd name="connsiteX31" fmla="*/ 3086100 w 3249386"/>
                <a:gd name="connsiteY31" fmla="*/ 563336 h 1232807"/>
                <a:gd name="connsiteX32" fmla="*/ 3012622 w 3249386"/>
                <a:gd name="connsiteY32" fmla="*/ 718457 h 1232807"/>
                <a:gd name="connsiteX33" fmla="*/ 2911929 w 3249386"/>
                <a:gd name="connsiteY33" fmla="*/ 957943 h 1232807"/>
                <a:gd name="connsiteX34" fmla="*/ 2854779 w 3249386"/>
                <a:gd name="connsiteY34" fmla="*/ 1074964 h 1232807"/>
                <a:gd name="connsiteX35" fmla="*/ 2786743 w 3249386"/>
                <a:gd name="connsiteY35" fmla="*/ 1197429 h 1232807"/>
                <a:gd name="connsiteX36" fmla="*/ 2767693 w 3249386"/>
                <a:gd name="connsiteY36" fmla="*/ 1219200 h 1232807"/>
                <a:gd name="connsiteX37" fmla="*/ 2732314 w 3249386"/>
                <a:gd name="connsiteY37" fmla="*/ 1230086 h 1232807"/>
                <a:gd name="connsiteX38" fmla="*/ 2707822 w 3249386"/>
                <a:gd name="connsiteY38" fmla="*/ 1232807 h 1232807"/>
                <a:gd name="connsiteX39" fmla="*/ 2664279 w 3249386"/>
                <a:gd name="connsiteY39" fmla="*/ 1224643 h 1232807"/>
                <a:gd name="connsiteX40" fmla="*/ 2647950 w 3249386"/>
                <a:gd name="connsiteY40" fmla="*/ 1213757 h 1232807"/>
                <a:gd name="connsiteX41" fmla="*/ 2634343 w 3249386"/>
                <a:gd name="connsiteY41" fmla="*/ 1191986 h 1232807"/>
                <a:gd name="connsiteX42" fmla="*/ 2650672 w 3249386"/>
                <a:gd name="connsiteY42" fmla="*/ 922564 h 1232807"/>
                <a:gd name="connsiteX43" fmla="*/ 2691493 w 3249386"/>
                <a:gd name="connsiteY43" fmla="*/ 800100 h 1232807"/>
                <a:gd name="connsiteX44" fmla="*/ 2756807 w 3249386"/>
                <a:gd name="connsiteY44" fmla="*/ 623207 h 1232807"/>
                <a:gd name="connsiteX45" fmla="*/ 2805793 w 3249386"/>
                <a:gd name="connsiteY45" fmla="*/ 492579 h 1232807"/>
                <a:gd name="connsiteX46" fmla="*/ 2862943 w 3249386"/>
                <a:gd name="connsiteY46" fmla="*/ 340179 h 1232807"/>
                <a:gd name="connsiteX47" fmla="*/ 2876550 w 3249386"/>
                <a:gd name="connsiteY47" fmla="*/ 293914 h 1232807"/>
                <a:gd name="connsiteX48" fmla="*/ 2876550 w 3249386"/>
                <a:gd name="connsiteY48" fmla="*/ 285750 h 1232807"/>
                <a:gd name="connsiteX49" fmla="*/ 2868386 w 3249386"/>
                <a:gd name="connsiteY49" fmla="*/ 266700 h 1232807"/>
                <a:gd name="connsiteX50" fmla="*/ 2854779 w 3249386"/>
                <a:gd name="connsiteY50" fmla="*/ 258536 h 1232807"/>
                <a:gd name="connsiteX51" fmla="*/ 2822122 w 3249386"/>
                <a:gd name="connsiteY51" fmla="*/ 253093 h 1232807"/>
                <a:gd name="connsiteX52" fmla="*/ 2759529 w 3249386"/>
                <a:gd name="connsiteY52" fmla="*/ 253093 h 1232807"/>
                <a:gd name="connsiteX53" fmla="*/ 2558143 w 3249386"/>
                <a:gd name="connsiteY53" fmla="*/ 266700 h 1232807"/>
                <a:gd name="connsiteX54" fmla="*/ 2266950 w 3249386"/>
                <a:gd name="connsiteY54" fmla="*/ 291193 h 1232807"/>
                <a:gd name="connsiteX55" fmla="*/ 1970314 w 3249386"/>
                <a:gd name="connsiteY55" fmla="*/ 321129 h 1232807"/>
                <a:gd name="connsiteX56" fmla="*/ 1741714 w 3249386"/>
                <a:gd name="connsiteY56" fmla="*/ 342900 h 1232807"/>
                <a:gd name="connsiteX57" fmla="*/ 1461407 w 3249386"/>
                <a:gd name="connsiteY57" fmla="*/ 361950 h 1232807"/>
                <a:gd name="connsiteX58" fmla="*/ 1107622 w 3249386"/>
                <a:gd name="connsiteY58" fmla="*/ 386443 h 1232807"/>
                <a:gd name="connsiteX59" fmla="*/ 696686 w 3249386"/>
                <a:gd name="connsiteY59" fmla="*/ 424543 h 123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49386" h="1232807">
                  <a:moveTo>
                    <a:pt x="696686" y="424543"/>
                  </a:moveTo>
                  <a:lnTo>
                    <a:pt x="408214" y="449036"/>
                  </a:lnTo>
                  <a:lnTo>
                    <a:pt x="51707" y="478972"/>
                  </a:lnTo>
                  <a:lnTo>
                    <a:pt x="0" y="299357"/>
                  </a:lnTo>
                  <a:lnTo>
                    <a:pt x="283029" y="277586"/>
                  </a:lnTo>
                  <a:lnTo>
                    <a:pt x="568779" y="255814"/>
                  </a:lnTo>
                  <a:lnTo>
                    <a:pt x="914400" y="225879"/>
                  </a:lnTo>
                  <a:lnTo>
                    <a:pt x="1254579" y="198664"/>
                  </a:lnTo>
                  <a:lnTo>
                    <a:pt x="1654629" y="168729"/>
                  </a:lnTo>
                  <a:lnTo>
                    <a:pt x="1779814" y="160564"/>
                  </a:lnTo>
                  <a:lnTo>
                    <a:pt x="1994807" y="141514"/>
                  </a:lnTo>
                  <a:lnTo>
                    <a:pt x="2343150" y="100693"/>
                  </a:lnTo>
                  <a:lnTo>
                    <a:pt x="2487386" y="84364"/>
                  </a:lnTo>
                  <a:lnTo>
                    <a:pt x="2653393" y="62593"/>
                  </a:lnTo>
                  <a:lnTo>
                    <a:pt x="2778579" y="40822"/>
                  </a:lnTo>
                  <a:lnTo>
                    <a:pt x="2890157" y="13607"/>
                  </a:lnTo>
                  <a:lnTo>
                    <a:pt x="2928257" y="0"/>
                  </a:lnTo>
                  <a:lnTo>
                    <a:pt x="2941864" y="0"/>
                  </a:lnTo>
                  <a:lnTo>
                    <a:pt x="2969079" y="5443"/>
                  </a:lnTo>
                  <a:lnTo>
                    <a:pt x="3001736" y="21772"/>
                  </a:lnTo>
                  <a:lnTo>
                    <a:pt x="3064329" y="76200"/>
                  </a:lnTo>
                  <a:lnTo>
                    <a:pt x="3132364" y="141514"/>
                  </a:lnTo>
                  <a:lnTo>
                    <a:pt x="3219450" y="236764"/>
                  </a:lnTo>
                  <a:lnTo>
                    <a:pt x="3246664" y="266700"/>
                  </a:lnTo>
                  <a:lnTo>
                    <a:pt x="3249386" y="274864"/>
                  </a:lnTo>
                  <a:lnTo>
                    <a:pt x="3249386" y="291193"/>
                  </a:lnTo>
                  <a:lnTo>
                    <a:pt x="3241222" y="318407"/>
                  </a:lnTo>
                  <a:lnTo>
                    <a:pt x="3222172" y="348343"/>
                  </a:lnTo>
                  <a:lnTo>
                    <a:pt x="3205843" y="370114"/>
                  </a:lnTo>
                  <a:lnTo>
                    <a:pt x="3173186" y="397329"/>
                  </a:lnTo>
                  <a:lnTo>
                    <a:pt x="3156857" y="410936"/>
                  </a:lnTo>
                  <a:lnTo>
                    <a:pt x="3086100" y="563336"/>
                  </a:lnTo>
                  <a:lnTo>
                    <a:pt x="3012622" y="718457"/>
                  </a:lnTo>
                  <a:lnTo>
                    <a:pt x="2911929" y="957943"/>
                  </a:lnTo>
                  <a:lnTo>
                    <a:pt x="2854779" y="1074964"/>
                  </a:lnTo>
                  <a:lnTo>
                    <a:pt x="2786743" y="1197429"/>
                  </a:lnTo>
                  <a:lnTo>
                    <a:pt x="2767693" y="1219200"/>
                  </a:lnTo>
                  <a:lnTo>
                    <a:pt x="2732314" y="1230086"/>
                  </a:lnTo>
                  <a:lnTo>
                    <a:pt x="2707822" y="1232807"/>
                  </a:lnTo>
                  <a:lnTo>
                    <a:pt x="2664279" y="1224643"/>
                  </a:lnTo>
                  <a:lnTo>
                    <a:pt x="2647950" y="1213757"/>
                  </a:lnTo>
                  <a:lnTo>
                    <a:pt x="2634343" y="1191986"/>
                  </a:lnTo>
                  <a:lnTo>
                    <a:pt x="2650672" y="922564"/>
                  </a:lnTo>
                  <a:lnTo>
                    <a:pt x="2691493" y="800100"/>
                  </a:lnTo>
                  <a:lnTo>
                    <a:pt x="2756807" y="623207"/>
                  </a:lnTo>
                  <a:lnTo>
                    <a:pt x="2805793" y="492579"/>
                  </a:lnTo>
                  <a:lnTo>
                    <a:pt x="2862943" y="340179"/>
                  </a:lnTo>
                  <a:lnTo>
                    <a:pt x="2876550" y="293914"/>
                  </a:lnTo>
                  <a:lnTo>
                    <a:pt x="2876550" y="285750"/>
                  </a:lnTo>
                  <a:lnTo>
                    <a:pt x="2868386" y="266700"/>
                  </a:lnTo>
                  <a:lnTo>
                    <a:pt x="2854779" y="258536"/>
                  </a:lnTo>
                  <a:lnTo>
                    <a:pt x="2822122" y="253093"/>
                  </a:lnTo>
                  <a:lnTo>
                    <a:pt x="2759529" y="253093"/>
                  </a:lnTo>
                  <a:lnTo>
                    <a:pt x="2558143" y="266700"/>
                  </a:lnTo>
                  <a:lnTo>
                    <a:pt x="2266950" y="291193"/>
                  </a:lnTo>
                  <a:lnTo>
                    <a:pt x="1970314" y="321129"/>
                  </a:lnTo>
                  <a:lnTo>
                    <a:pt x="1741714" y="342900"/>
                  </a:lnTo>
                  <a:lnTo>
                    <a:pt x="1461407" y="361950"/>
                  </a:lnTo>
                  <a:lnTo>
                    <a:pt x="1107622" y="386443"/>
                  </a:lnTo>
                  <a:lnTo>
                    <a:pt x="696686" y="4245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1">
              <a:extLst>
                <a:ext uri="{FF2B5EF4-FFF2-40B4-BE49-F238E27FC236}">
                  <a16:creationId xmlns:a16="http://schemas.microsoft.com/office/drawing/2014/main" id="{E1DEA93A-4D4C-4964-802F-A3B216A96CB9}"/>
                </a:ext>
              </a:extLst>
            </p:cNvPr>
            <p:cNvSpPr/>
            <p:nvPr/>
          </p:nvSpPr>
          <p:spPr>
            <a:xfrm>
              <a:off x="4397375" y="1997075"/>
              <a:ext cx="365125" cy="1492250"/>
            </a:xfrm>
            <a:custGeom>
              <a:avLst/>
              <a:gdLst>
                <a:gd name="connsiteX0" fmla="*/ 364671 w 364671"/>
                <a:gd name="connsiteY0" fmla="*/ 1023257 h 1491342"/>
                <a:gd name="connsiteX1" fmla="*/ 364671 w 364671"/>
                <a:gd name="connsiteY1" fmla="*/ 772885 h 1491342"/>
                <a:gd name="connsiteX2" fmla="*/ 364671 w 364671"/>
                <a:gd name="connsiteY2" fmla="*/ 397328 h 1491342"/>
                <a:gd name="connsiteX3" fmla="*/ 361950 w 364671"/>
                <a:gd name="connsiteY3" fmla="*/ 296635 h 1491342"/>
                <a:gd name="connsiteX4" fmla="*/ 353785 w 364671"/>
                <a:gd name="connsiteY4" fmla="*/ 122464 h 1491342"/>
                <a:gd name="connsiteX5" fmla="*/ 337457 w 364671"/>
                <a:gd name="connsiteY5" fmla="*/ 0 h 1491342"/>
                <a:gd name="connsiteX6" fmla="*/ 0 w 364671"/>
                <a:gd name="connsiteY6" fmla="*/ 43542 h 1491342"/>
                <a:gd name="connsiteX7" fmla="*/ 59871 w 364671"/>
                <a:gd name="connsiteY7" fmla="*/ 119742 h 1491342"/>
                <a:gd name="connsiteX8" fmla="*/ 87085 w 364671"/>
                <a:gd name="connsiteY8" fmla="*/ 157842 h 1491342"/>
                <a:gd name="connsiteX9" fmla="*/ 106135 w 364671"/>
                <a:gd name="connsiteY9" fmla="*/ 195942 h 1491342"/>
                <a:gd name="connsiteX10" fmla="*/ 117021 w 364671"/>
                <a:gd name="connsiteY10" fmla="*/ 236764 h 1491342"/>
                <a:gd name="connsiteX11" fmla="*/ 122464 w 364671"/>
                <a:gd name="connsiteY11" fmla="*/ 332014 h 1491342"/>
                <a:gd name="connsiteX12" fmla="*/ 119742 w 364671"/>
                <a:gd name="connsiteY12" fmla="*/ 634092 h 1491342"/>
                <a:gd name="connsiteX13" fmla="*/ 144235 w 364671"/>
                <a:gd name="connsiteY13" fmla="*/ 794657 h 1491342"/>
                <a:gd name="connsiteX14" fmla="*/ 141514 w 364671"/>
                <a:gd name="connsiteY14" fmla="*/ 1491342 h 1491342"/>
                <a:gd name="connsiteX15" fmla="*/ 364671 w 364671"/>
                <a:gd name="connsiteY15" fmla="*/ 1475014 h 1491342"/>
                <a:gd name="connsiteX16" fmla="*/ 364671 w 364671"/>
                <a:gd name="connsiteY16" fmla="*/ 1023257 h 14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4671" h="1491342">
                  <a:moveTo>
                    <a:pt x="364671" y="1023257"/>
                  </a:moveTo>
                  <a:lnTo>
                    <a:pt x="364671" y="772885"/>
                  </a:lnTo>
                  <a:lnTo>
                    <a:pt x="364671" y="397328"/>
                  </a:lnTo>
                  <a:lnTo>
                    <a:pt x="361950" y="296635"/>
                  </a:lnTo>
                  <a:lnTo>
                    <a:pt x="353785" y="122464"/>
                  </a:lnTo>
                  <a:lnTo>
                    <a:pt x="337457" y="0"/>
                  </a:lnTo>
                  <a:lnTo>
                    <a:pt x="0" y="43542"/>
                  </a:lnTo>
                  <a:lnTo>
                    <a:pt x="59871" y="119742"/>
                  </a:lnTo>
                  <a:lnTo>
                    <a:pt x="87085" y="157842"/>
                  </a:lnTo>
                  <a:lnTo>
                    <a:pt x="106135" y="195942"/>
                  </a:lnTo>
                  <a:lnTo>
                    <a:pt x="117021" y="236764"/>
                  </a:lnTo>
                  <a:lnTo>
                    <a:pt x="122464" y="332014"/>
                  </a:lnTo>
                  <a:cubicBezTo>
                    <a:pt x="121557" y="432707"/>
                    <a:pt x="120649" y="533399"/>
                    <a:pt x="119742" y="634092"/>
                  </a:cubicBezTo>
                  <a:lnTo>
                    <a:pt x="144235" y="794657"/>
                  </a:lnTo>
                  <a:lnTo>
                    <a:pt x="141514" y="1491342"/>
                  </a:lnTo>
                  <a:lnTo>
                    <a:pt x="364671" y="1475014"/>
                  </a:lnTo>
                  <a:lnTo>
                    <a:pt x="364671" y="10232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2">
              <a:extLst>
                <a:ext uri="{FF2B5EF4-FFF2-40B4-BE49-F238E27FC236}">
                  <a16:creationId xmlns:a16="http://schemas.microsoft.com/office/drawing/2014/main" id="{238F4CC3-CE23-4C3C-96F3-26FE90DEE79B}"/>
                </a:ext>
              </a:extLst>
            </p:cNvPr>
            <p:cNvSpPr/>
            <p:nvPr/>
          </p:nvSpPr>
          <p:spPr>
            <a:xfrm>
              <a:off x="5276850" y="1939925"/>
              <a:ext cx="433388" cy="1462088"/>
            </a:xfrm>
            <a:custGeom>
              <a:avLst/>
              <a:gdLst>
                <a:gd name="connsiteX0" fmla="*/ 111579 w 432707"/>
                <a:gd name="connsiteY0" fmla="*/ 1001485 h 1461407"/>
                <a:gd name="connsiteX1" fmla="*/ 111579 w 432707"/>
                <a:gd name="connsiteY1" fmla="*/ 190500 h 1461407"/>
                <a:gd name="connsiteX2" fmla="*/ 106136 w 432707"/>
                <a:gd name="connsiteY2" fmla="*/ 155121 h 1461407"/>
                <a:gd name="connsiteX3" fmla="*/ 92529 w 432707"/>
                <a:gd name="connsiteY3" fmla="*/ 119742 h 1461407"/>
                <a:gd name="connsiteX4" fmla="*/ 73479 w 432707"/>
                <a:gd name="connsiteY4" fmla="*/ 92528 h 1461407"/>
                <a:gd name="connsiteX5" fmla="*/ 40821 w 432707"/>
                <a:gd name="connsiteY5" fmla="*/ 54428 h 1461407"/>
                <a:gd name="connsiteX6" fmla="*/ 0 w 432707"/>
                <a:gd name="connsiteY6" fmla="*/ 10885 h 1461407"/>
                <a:gd name="connsiteX7" fmla="*/ 263979 w 432707"/>
                <a:gd name="connsiteY7" fmla="*/ 0 h 1461407"/>
                <a:gd name="connsiteX8" fmla="*/ 353786 w 432707"/>
                <a:gd name="connsiteY8" fmla="*/ 59871 h 1461407"/>
                <a:gd name="connsiteX9" fmla="*/ 383721 w 432707"/>
                <a:gd name="connsiteY9" fmla="*/ 81642 h 1461407"/>
                <a:gd name="connsiteX10" fmla="*/ 397329 w 432707"/>
                <a:gd name="connsiteY10" fmla="*/ 92528 h 1461407"/>
                <a:gd name="connsiteX11" fmla="*/ 416379 w 432707"/>
                <a:gd name="connsiteY11" fmla="*/ 111578 h 1461407"/>
                <a:gd name="connsiteX12" fmla="*/ 427264 w 432707"/>
                <a:gd name="connsiteY12" fmla="*/ 133350 h 1461407"/>
                <a:gd name="connsiteX13" fmla="*/ 432707 w 432707"/>
                <a:gd name="connsiteY13" fmla="*/ 155121 h 1461407"/>
                <a:gd name="connsiteX14" fmla="*/ 432707 w 432707"/>
                <a:gd name="connsiteY14" fmla="*/ 171450 h 1461407"/>
                <a:gd name="connsiteX15" fmla="*/ 421821 w 432707"/>
                <a:gd name="connsiteY15" fmla="*/ 201385 h 1461407"/>
                <a:gd name="connsiteX16" fmla="*/ 400050 w 432707"/>
                <a:gd name="connsiteY16" fmla="*/ 236764 h 1461407"/>
                <a:gd name="connsiteX17" fmla="*/ 383721 w 432707"/>
                <a:gd name="connsiteY17" fmla="*/ 274864 h 1461407"/>
                <a:gd name="connsiteX18" fmla="*/ 372836 w 432707"/>
                <a:gd name="connsiteY18" fmla="*/ 326571 h 1461407"/>
                <a:gd name="connsiteX19" fmla="*/ 361950 w 432707"/>
                <a:gd name="connsiteY19" fmla="*/ 410935 h 1461407"/>
                <a:gd name="connsiteX20" fmla="*/ 356507 w 432707"/>
                <a:gd name="connsiteY20" fmla="*/ 609600 h 1461407"/>
                <a:gd name="connsiteX21" fmla="*/ 359229 w 432707"/>
                <a:gd name="connsiteY21" fmla="*/ 1434192 h 1461407"/>
                <a:gd name="connsiteX22" fmla="*/ 111579 w 432707"/>
                <a:gd name="connsiteY22" fmla="*/ 1461407 h 1461407"/>
                <a:gd name="connsiteX23" fmla="*/ 111579 w 432707"/>
                <a:gd name="connsiteY23" fmla="*/ 1001485 h 14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707" h="1461407">
                  <a:moveTo>
                    <a:pt x="111579" y="1001485"/>
                  </a:moveTo>
                  <a:lnTo>
                    <a:pt x="111579" y="190500"/>
                  </a:lnTo>
                  <a:lnTo>
                    <a:pt x="106136" y="155121"/>
                  </a:lnTo>
                  <a:lnTo>
                    <a:pt x="92529" y="119742"/>
                  </a:lnTo>
                  <a:lnTo>
                    <a:pt x="73479" y="92528"/>
                  </a:lnTo>
                  <a:lnTo>
                    <a:pt x="40821" y="54428"/>
                  </a:lnTo>
                  <a:lnTo>
                    <a:pt x="0" y="10885"/>
                  </a:lnTo>
                  <a:lnTo>
                    <a:pt x="263979" y="0"/>
                  </a:lnTo>
                  <a:lnTo>
                    <a:pt x="353786" y="59871"/>
                  </a:lnTo>
                  <a:lnTo>
                    <a:pt x="383721" y="81642"/>
                  </a:lnTo>
                  <a:lnTo>
                    <a:pt x="397329" y="92528"/>
                  </a:lnTo>
                  <a:lnTo>
                    <a:pt x="416379" y="111578"/>
                  </a:lnTo>
                  <a:lnTo>
                    <a:pt x="427264" y="133350"/>
                  </a:lnTo>
                  <a:lnTo>
                    <a:pt x="432707" y="155121"/>
                  </a:lnTo>
                  <a:lnTo>
                    <a:pt x="432707" y="171450"/>
                  </a:lnTo>
                  <a:lnTo>
                    <a:pt x="421821" y="201385"/>
                  </a:lnTo>
                  <a:lnTo>
                    <a:pt x="400050" y="236764"/>
                  </a:lnTo>
                  <a:lnTo>
                    <a:pt x="383721" y="274864"/>
                  </a:lnTo>
                  <a:lnTo>
                    <a:pt x="372836" y="326571"/>
                  </a:lnTo>
                  <a:lnTo>
                    <a:pt x="361950" y="410935"/>
                  </a:lnTo>
                  <a:lnTo>
                    <a:pt x="356507" y="609600"/>
                  </a:lnTo>
                  <a:cubicBezTo>
                    <a:pt x="357414" y="884464"/>
                    <a:pt x="358322" y="1159328"/>
                    <a:pt x="359229" y="1434192"/>
                  </a:cubicBezTo>
                  <a:lnTo>
                    <a:pt x="111579" y="1461407"/>
                  </a:lnTo>
                  <a:lnTo>
                    <a:pt x="111579" y="10014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3">
              <a:extLst>
                <a:ext uri="{FF2B5EF4-FFF2-40B4-BE49-F238E27FC236}">
                  <a16:creationId xmlns:a16="http://schemas.microsoft.com/office/drawing/2014/main" id="{EF9CE8E3-1338-47F9-BB91-D907E16E1FFF}"/>
                </a:ext>
              </a:extLst>
            </p:cNvPr>
            <p:cNvSpPr/>
            <p:nvPr/>
          </p:nvSpPr>
          <p:spPr>
            <a:xfrm>
              <a:off x="3867150" y="3248025"/>
              <a:ext cx="2478088" cy="411163"/>
            </a:xfrm>
            <a:custGeom>
              <a:avLst/>
              <a:gdLst>
                <a:gd name="connsiteX0" fmla="*/ 300038 w 2478881"/>
                <a:gd name="connsiteY0" fmla="*/ 219075 h 411956"/>
                <a:gd name="connsiteX1" fmla="*/ 697706 w 2478881"/>
                <a:gd name="connsiteY1" fmla="*/ 176213 h 411956"/>
                <a:gd name="connsiteX2" fmla="*/ 1045369 w 2478881"/>
                <a:gd name="connsiteY2" fmla="*/ 140494 h 411956"/>
                <a:gd name="connsiteX3" fmla="*/ 1547813 w 2478881"/>
                <a:gd name="connsiteY3" fmla="*/ 85725 h 411956"/>
                <a:gd name="connsiteX4" fmla="*/ 1754981 w 2478881"/>
                <a:gd name="connsiteY4" fmla="*/ 45244 h 411956"/>
                <a:gd name="connsiteX5" fmla="*/ 2085975 w 2478881"/>
                <a:gd name="connsiteY5" fmla="*/ 16669 h 411956"/>
                <a:gd name="connsiteX6" fmla="*/ 2207419 w 2478881"/>
                <a:gd name="connsiteY6" fmla="*/ 2381 h 411956"/>
                <a:gd name="connsiteX7" fmla="*/ 2243138 w 2478881"/>
                <a:gd name="connsiteY7" fmla="*/ 0 h 411956"/>
                <a:gd name="connsiteX8" fmla="*/ 2290763 w 2478881"/>
                <a:gd name="connsiteY8" fmla="*/ 11906 h 411956"/>
                <a:gd name="connsiteX9" fmla="*/ 2345531 w 2478881"/>
                <a:gd name="connsiteY9" fmla="*/ 28575 h 411956"/>
                <a:gd name="connsiteX10" fmla="*/ 2400300 w 2478881"/>
                <a:gd name="connsiteY10" fmla="*/ 57150 h 411956"/>
                <a:gd name="connsiteX11" fmla="*/ 2478881 w 2478881"/>
                <a:gd name="connsiteY11" fmla="*/ 97631 h 411956"/>
                <a:gd name="connsiteX12" fmla="*/ 2421731 w 2478881"/>
                <a:gd name="connsiteY12" fmla="*/ 364331 h 411956"/>
                <a:gd name="connsiteX13" fmla="*/ 2400300 w 2478881"/>
                <a:gd name="connsiteY13" fmla="*/ 335756 h 411956"/>
                <a:gd name="connsiteX14" fmla="*/ 2369344 w 2478881"/>
                <a:gd name="connsiteY14" fmla="*/ 297656 h 411956"/>
                <a:gd name="connsiteX15" fmla="*/ 2343150 w 2478881"/>
                <a:gd name="connsiteY15" fmla="*/ 271463 h 411956"/>
                <a:gd name="connsiteX16" fmla="*/ 2307431 w 2478881"/>
                <a:gd name="connsiteY16" fmla="*/ 242888 h 411956"/>
                <a:gd name="connsiteX17" fmla="*/ 2283619 w 2478881"/>
                <a:gd name="connsiteY17" fmla="*/ 230981 h 411956"/>
                <a:gd name="connsiteX18" fmla="*/ 2255044 w 2478881"/>
                <a:gd name="connsiteY18" fmla="*/ 223838 h 411956"/>
                <a:gd name="connsiteX19" fmla="*/ 2205038 w 2478881"/>
                <a:gd name="connsiteY19" fmla="*/ 223838 h 411956"/>
                <a:gd name="connsiteX20" fmla="*/ 1997869 w 2478881"/>
                <a:gd name="connsiteY20" fmla="*/ 233363 h 411956"/>
                <a:gd name="connsiteX21" fmla="*/ 1690688 w 2478881"/>
                <a:gd name="connsiteY21" fmla="*/ 252413 h 411956"/>
                <a:gd name="connsiteX22" fmla="*/ 1433513 w 2478881"/>
                <a:gd name="connsiteY22" fmla="*/ 269081 h 411956"/>
                <a:gd name="connsiteX23" fmla="*/ 1185863 w 2478881"/>
                <a:gd name="connsiteY23" fmla="*/ 288131 h 411956"/>
                <a:gd name="connsiteX24" fmla="*/ 935831 w 2478881"/>
                <a:gd name="connsiteY24" fmla="*/ 311944 h 411956"/>
                <a:gd name="connsiteX25" fmla="*/ 676275 w 2478881"/>
                <a:gd name="connsiteY25" fmla="*/ 340519 h 411956"/>
                <a:gd name="connsiteX26" fmla="*/ 381000 w 2478881"/>
                <a:gd name="connsiteY26" fmla="*/ 373856 h 411956"/>
                <a:gd name="connsiteX27" fmla="*/ 69056 w 2478881"/>
                <a:gd name="connsiteY27" fmla="*/ 411956 h 411956"/>
                <a:gd name="connsiteX28" fmla="*/ 0 w 2478881"/>
                <a:gd name="connsiteY28" fmla="*/ 254794 h 411956"/>
                <a:gd name="connsiteX29" fmla="*/ 300038 w 2478881"/>
                <a:gd name="connsiteY29" fmla="*/ 21907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8881" h="411956">
                  <a:moveTo>
                    <a:pt x="300038" y="219075"/>
                  </a:moveTo>
                  <a:lnTo>
                    <a:pt x="697706" y="176213"/>
                  </a:lnTo>
                  <a:lnTo>
                    <a:pt x="1045369" y="140494"/>
                  </a:lnTo>
                  <a:lnTo>
                    <a:pt x="1547813" y="85725"/>
                  </a:lnTo>
                  <a:lnTo>
                    <a:pt x="1754981" y="45244"/>
                  </a:lnTo>
                  <a:lnTo>
                    <a:pt x="2085975" y="16669"/>
                  </a:lnTo>
                  <a:lnTo>
                    <a:pt x="2207419" y="2381"/>
                  </a:lnTo>
                  <a:lnTo>
                    <a:pt x="2243138" y="0"/>
                  </a:lnTo>
                  <a:lnTo>
                    <a:pt x="2290763" y="11906"/>
                  </a:lnTo>
                  <a:lnTo>
                    <a:pt x="2345531" y="28575"/>
                  </a:lnTo>
                  <a:lnTo>
                    <a:pt x="2400300" y="57150"/>
                  </a:lnTo>
                  <a:lnTo>
                    <a:pt x="2478881" y="97631"/>
                  </a:lnTo>
                  <a:lnTo>
                    <a:pt x="2421731" y="364331"/>
                  </a:lnTo>
                  <a:lnTo>
                    <a:pt x="2400300" y="335756"/>
                  </a:lnTo>
                  <a:lnTo>
                    <a:pt x="2369344" y="297656"/>
                  </a:lnTo>
                  <a:lnTo>
                    <a:pt x="2343150" y="271463"/>
                  </a:lnTo>
                  <a:lnTo>
                    <a:pt x="2307431" y="242888"/>
                  </a:lnTo>
                  <a:lnTo>
                    <a:pt x="2283619" y="230981"/>
                  </a:lnTo>
                  <a:lnTo>
                    <a:pt x="2255044" y="223838"/>
                  </a:lnTo>
                  <a:lnTo>
                    <a:pt x="2205038" y="223838"/>
                  </a:lnTo>
                  <a:lnTo>
                    <a:pt x="1997869" y="233363"/>
                  </a:lnTo>
                  <a:lnTo>
                    <a:pt x="1690688" y="252413"/>
                  </a:lnTo>
                  <a:lnTo>
                    <a:pt x="1433513" y="269081"/>
                  </a:lnTo>
                  <a:lnTo>
                    <a:pt x="1185863" y="288131"/>
                  </a:lnTo>
                  <a:lnTo>
                    <a:pt x="935831" y="311944"/>
                  </a:lnTo>
                  <a:lnTo>
                    <a:pt x="676275" y="340519"/>
                  </a:lnTo>
                  <a:lnTo>
                    <a:pt x="381000" y="373856"/>
                  </a:lnTo>
                  <a:lnTo>
                    <a:pt x="69056" y="411956"/>
                  </a:lnTo>
                  <a:lnTo>
                    <a:pt x="0" y="254794"/>
                  </a:lnTo>
                  <a:lnTo>
                    <a:pt x="300038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4">
              <a:extLst>
                <a:ext uri="{FF2B5EF4-FFF2-40B4-BE49-F238E27FC236}">
                  <a16:creationId xmlns:a16="http://schemas.microsoft.com/office/drawing/2014/main" id="{D302D279-1DA8-4F57-8751-688339B49741}"/>
                </a:ext>
              </a:extLst>
            </p:cNvPr>
            <p:cNvSpPr/>
            <p:nvPr/>
          </p:nvSpPr>
          <p:spPr>
            <a:xfrm>
              <a:off x="4021138" y="3519488"/>
              <a:ext cx="1093787" cy="1852612"/>
            </a:xfrm>
            <a:custGeom>
              <a:avLst/>
              <a:gdLst>
                <a:gd name="connsiteX0" fmla="*/ 607219 w 1092994"/>
                <a:gd name="connsiteY0" fmla="*/ 1152525 h 1852612"/>
                <a:gd name="connsiteX1" fmla="*/ 757238 w 1092994"/>
                <a:gd name="connsiteY1" fmla="*/ 883443 h 1852612"/>
                <a:gd name="connsiteX2" fmla="*/ 878682 w 1092994"/>
                <a:gd name="connsiteY2" fmla="*/ 642937 h 1852612"/>
                <a:gd name="connsiteX3" fmla="*/ 923925 w 1092994"/>
                <a:gd name="connsiteY3" fmla="*/ 564356 h 1852612"/>
                <a:gd name="connsiteX4" fmla="*/ 976313 w 1092994"/>
                <a:gd name="connsiteY4" fmla="*/ 473868 h 1852612"/>
                <a:gd name="connsiteX5" fmla="*/ 1012032 w 1092994"/>
                <a:gd name="connsiteY5" fmla="*/ 419100 h 1852612"/>
                <a:gd name="connsiteX6" fmla="*/ 1040607 w 1092994"/>
                <a:gd name="connsiteY6" fmla="*/ 409575 h 1852612"/>
                <a:gd name="connsiteX7" fmla="*/ 1071563 w 1092994"/>
                <a:gd name="connsiteY7" fmla="*/ 392906 h 1852612"/>
                <a:gd name="connsiteX8" fmla="*/ 1083469 w 1092994"/>
                <a:gd name="connsiteY8" fmla="*/ 381000 h 1852612"/>
                <a:gd name="connsiteX9" fmla="*/ 1090613 w 1092994"/>
                <a:gd name="connsiteY9" fmla="*/ 366712 h 1852612"/>
                <a:gd name="connsiteX10" fmla="*/ 1092994 w 1092994"/>
                <a:gd name="connsiteY10" fmla="*/ 345281 h 1852612"/>
                <a:gd name="connsiteX11" fmla="*/ 1088232 w 1092994"/>
                <a:gd name="connsiteY11" fmla="*/ 323850 h 1852612"/>
                <a:gd name="connsiteX12" fmla="*/ 1076325 w 1092994"/>
                <a:gd name="connsiteY12" fmla="*/ 302418 h 1852612"/>
                <a:gd name="connsiteX13" fmla="*/ 1042988 w 1092994"/>
                <a:gd name="connsiteY13" fmla="*/ 264318 h 1852612"/>
                <a:gd name="connsiteX14" fmla="*/ 978694 w 1092994"/>
                <a:gd name="connsiteY14" fmla="*/ 211931 h 1852612"/>
                <a:gd name="connsiteX15" fmla="*/ 883444 w 1092994"/>
                <a:gd name="connsiteY15" fmla="*/ 126206 h 1852612"/>
                <a:gd name="connsiteX16" fmla="*/ 783432 w 1092994"/>
                <a:gd name="connsiteY16" fmla="*/ 33337 h 1852612"/>
                <a:gd name="connsiteX17" fmla="*/ 747713 w 1092994"/>
                <a:gd name="connsiteY17" fmla="*/ 0 h 1852612"/>
                <a:gd name="connsiteX18" fmla="*/ 538163 w 1092994"/>
                <a:gd name="connsiteY18" fmla="*/ 33337 h 1852612"/>
                <a:gd name="connsiteX19" fmla="*/ 602457 w 1092994"/>
                <a:gd name="connsiteY19" fmla="*/ 90487 h 1852612"/>
                <a:gd name="connsiteX20" fmla="*/ 638175 w 1092994"/>
                <a:gd name="connsiteY20" fmla="*/ 123825 h 1852612"/>
                <a:gd name="connsiteX21" fmla="*/ 676275 w 1092994"/>
                <a:gd name="connsiteY21" fmla="*/ 169068 h 1852612"/>
                <a:gd name="connsiteX22" fmla="*/ 697707 w 1092994"/>
                <a:gd name="connsiteY22" fmla="*/ 202406 h 1852612"/>
                <a:gd name="connsiteX23" fmla="*/ 714375 w 1092994"/>
                <a:gd name="connsiteY23" fmla="*/ 247650 h 1852612"/>
                <a:gd name="connsiteX24" fmla="*/ 719138 w 1092994"/>
                <a:gd name="connsiteY24" fmla="*/ 273843 h 1852612"/>
                <a:gd name="connsiteX25" fmla="*/ 711994 w 1092994"/>
                <a:gd name="connsiteY25" fmla="*/ 326231 h 1852612"/>
                <a:gd name="connsiteX26" fmla="*/ 692944 w 1092994"/>
                <a:gd name="connsiteY26" fmla="*/ 409575 h 1852612"/>
                <a:gd name="connsiteX27" fmla="*/ 673894 w 1092994"/>
                <a:gd name="connsiteY27" fmla="*/ 471487 h 1852612"/>
                <a:gd name="connsiteX28" fmla="*/ 640557 w 1092994"/>
                <a:gd name="connsiteY28" fmla="*/ 550068 h 1852612"/>
                <a:gd name="connsiteX29" fmla="*/ 597694 w 1092994"/>
                <a:gd name="connsiteY29" fmla="*/ 650081 h 1852612"/>
                <a:gd name="connsiteX30" fmla="*/ 550069 w 1092994"/>
                <a:gd name="connsiteY30" fmla="*/ 764381 h 1852612"/>
                <a:gd name="connsiteX31" fmla="*/ 459582 w 1092994"/>
                <a:gd name="connsiteY31" fmla="*/ 959643 h 1852612"/>
                <a:gd name="connsiteX32" fmla="*/ 378619 w 1092994"/>
                <a:gd name="connsiteY32" fmla="*/ 1121568 h 1852612"/>
                <a:gd name="connsiteX33" fmla="*/ 328613 w 1092994"/>
                <a:gd name="connsiteY33" fmla="*/ 1221581 h 1852612"/>
                <a:gd name="connsiteX34" fmla="*/ 295275 w 1092994"/>
                <a:gd name="connsiteY34" fmla="*/ 1285875 h 1852612"/>
                <a:gd name="connsiteX35" fmla="*/ 273844 w 1092994"/>
                <a:gd name="connsiteY35" fmla="*/ 1323975 h 1852612"/>
                <a:gd name="connsiteX36" fmla="*/ 242888 w 1092994"/>
                <a:gd name="connsiteY36" fmla="*/ 1359693 h 1852612"/>
                <a:gd name="connsiteX37" fmla="*/ 200025 w 1092994"/>
                <a:gd name="connsiteY37" fmla="*/ 1402556 h 1852612"/>
                <a:gd name="connsiteX38" fmla="*/ 142875 w 1092994"/>
                <a:gd name="connsiteY38" fmla="*/ 1447800 h 1852612"/>
                <a:gd name="connsiteX39" fmla="*/ 50007 w 1092994"/>
                <a:gd name="connsiteY39" fmla="*/ 1512093 h 1852612"/>
                <a:gd name="connsiteX40" fmla="*/ 35719 w 1092994"/>
                <a:gd name="connsiteY40" fmla="*/ 1531143 h 1852612"/>
                <a:gd name="connsiteX41" fmla="*/ 21432 w 1092994"/>
                <a:gd name="connsiteY41" fmla="*/ 1564481 h 1852612"/>
                <a:gd name="connsiteX42" fmla="*/ 11907 w 1092994"/>
                <a:gd name="connsiteY42" fmla="*/ 1607343 h 1852612"/>
                <a:gd name="connsiteX43" fmla="*/ 4763 w 1092994"/>
                <a:gd name="connsiteY43" fmla="*/ 1659731 h 1852612"/>
                <a:gd name="connsiteX44" fmla="*/ 0 w 1092994"/>
                <a:gd name="connsiteY44" fmla="*/ 1721643 h 1852612"/>
                <a:gd name="connsiteX45" fmla="*/ 7144 w 1092994"/>
                <a:gd name="connsiteY45" fmla="*/ 1797843 h 1852612"/>
                <a:gd name="connsiteX46" fmla="*/ 14288 w 1092994"/>
                <a:gd name="connsiteY46" fmla="*/ 1828800 h 1852612"/>
                <a:gd name="connsiteX47" fmla="*/ 19050 w 1092994"/>
                <a:gd name="connsiteY47" fmla="*/ 1843087 h 1852612"/>
                <a:gd name="connsiteX48" fmla="*/ 28575 w 1092994"/>
                <a:gd name="connsiteY48" fmla="*/ 1850231 h 1852612"/>
                <a:gd name="connsiteX49" fmla="*/ 47625 w 1092994"/>
                <a:gd name="connsiteY49" fmla="*/ 1852612 h 1852612"/>
                <a:gd name="connsiteX50" fmla="*/ 73819 w 1092994"/>
                <a:gd name="connsiteY50" fmla="*/ 1847850 h 1852612"/>
                <a:gd name="connsiteX51" fmla="*/ 319088 w 1092994"/>
                <a:gd name="connsiteY51" fmla="*/ 1626393 h 1852612"/>
                <a:gd name="connsiteX52" fmla="*/ 390525 w 1092994"/>
                <a:gd name="connsiteY52" fmla="*/ 1519237 h 1852612"/>
                <a:gd name="connsiteX53" fmla="*/ 457200 w 1092994"/>
                <a:gd name="connsiteY53" fmla="*/ 1414462 h 1852612"/>
                <a:gd name="connsiteX54" fmla="*/ 552450 w 1092994"/>
                <a:gd name="connsiteY54" fmla="*/ 1252537 h 1852612"/>
                <a:gd name="connsiteX55" fmla="*/ 607219 w 1092994"/>
                <a:gd name="connsiteY55" fmla="*/ 1152525 h 1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92994" h="1852612">
                  <a:moveTo>
                    <a:pt x="607219" y="1152525"/>
                  </a:moveTo>
                  <a:lnTo>
                    <a:pt x="757238" y="883443"/>
                  </a:lnTo>
                  <a:lnTo>
                    <a:pt x="878682" y="642937"/>
                  </a:lnTo>
                  <a:lnTo>
                    <a:pt x="923925" y="564356"/>
                  </a:lnTo>
                  <a:lnTo>
                    <a:pt x="976313" y="473868"/>
                  </a:lnTo>
                  <a:lnTo>
                    <a:pt x="1012032" y="419100"/>
                  </a:lnTo>
                  <a:lnTo>
                    <a:pt x="1040607" y="409575"/>
                  </a:lnTo>
                  <a:lnTo>
                    <a:pt x="1071563" y="392906"/>
                  </a:lnTo>
                  <a:lnTo>
                    <a:pt x="1083469" y="381000"/>
                  </a:lnTo>
                  <a:lnTo>
                    <a:pt x="1090613" y="366712"/>
                  </a:lnTo>
                  <a:lnTo>
                    <a:pt x="1092994" y="345281"/>
                  </a:lnTo>
                  <a:lnTo>
                    <a:pt x="1088232" y="323850"/>
                  </a:lnTo>
                  <a:lnTo>
                    <a:pt x="1076325" y="302418"/>
                  </a:lnTo>
                  <a:lnTo>
                    <a:pt x="1042988" y="264318"/>
                  </a:lnTo>
                  <a:lnTo>
                    <a:pt x="978694" y="211931"/>
                  </a:lnTo>
                  <a:lnTo>
                    <a:pt x="883444" y="126206"/>
                  </a:lnTo>
                  <a:lnTo>
                    <a:pt x="783432" y="33337"/>
                  </a:lnTo>
                  <a:lnTo>
                    <a:pt x="747713" y="0"/>
                  </a:lnTo>
                  <a:lnTo>
                    <a:pt x="538163" y="33337"/>
                  </a:lnTo>
                  <a:lnTo>
                    <a:pt x="602457" y="90487"/>
                  </a:lnTo>
                  <a:lnTo>
                    <a:pt x="638175" y="123825"/>
                  </a:lnTo>
                  <a:lnTo>
                    <a:pt x="676275" y="169068"/>
                  </a:lnTo>
                  <a:lnTo>
                    <a:pt x="697707" y="202406"/>
                  </a:lnTo>
                  <a:lnTo>
                    <a:pt x="714375" y="247650"/>
                  </a:lnTo>
                  <a:lnTo>
                    <a:pt x="719138" y="273843"/>
                  </a:lnTo>
                  <a:lnTo>
                    <a:pt x="711994" y="326231"/>
                  </a:lnTo>
                  <a:lnTo>
                    <a:pt x="692944" y="409575"/>
                  </a:lnTo>
                  <a:lnTo>
                    <a:pt x="673894" y="471487"/>
                  </a:lnTo>
                  <a:lnTo>
                    <a:pt x="640557" y="550068"/>
                  </a:lnTo>
                  <a:lnTo>
                    <a:pt x="597694" y="650081"/>
                  </a:lnTo>
                  <a:lnTo>
                    <a:pt x="550069" y="764381"/>
                  </a:lnTo>
                  <a:lnTo>
                    <a:pt x="459582" y="959643"/>
                  </a:lnTo>
                  <a:lnTo>
                    <a:pt x="378619" y="1121568"/>
                  </a:lnTo>
                  <a:lnTo>
                    <a:pt x="328613" y="1221581"/>
                  </a:lnTo>
                  <a:lnTo>
                    <a:pt x="295275" y="1285875"/>
                  </a:lnTo>
                  <a:lnTo>
                    <a:pt x="273844" y="1323975"/>
                  </a:lnTo>
                  <a:lnTo>
                    <a:pt x="242888" y="1359693"/>
                  </a:lnTo>
                  <a:lnTo>
                    <a:pt x="200025" y="1402556"/>
                  </a:lnTo>
                  <a:lnTo>
                    <a:pt x="142875" y="1447800"/>
                  </a:lnTo>
                  <a:lnTo>
                    <a:pt x="50007" y="1512093"/>
                  </a:lnTo>
                  <a:lnTo>
                    <a:pt x="35719" y="1531143"/>
                  </a:lnTo>
                  <a:lnTo>
                    <a:pt x="21432" y="1564481"/>
                  </a:lnTo>
                  <a:lnTo>
                    <a:pt x="11907" y="1607343"/>
                  </a:lnTo>
                  <a:lnTo>
                    <a:pt x="4763" y="1659731"/>
                  </a:lnTo>
                  <a:lnTo>
                    <a:pt x="0" y="1721643"/>
                  </a:lnTo>
                  <a:lnTo>
                    <a:pt x="7144" y="1797843"/>
                  </a:lnTo>
                  <a:lnTo>
                    <a:pt x="14288" y="1828800"/>
                  </a:lnTo>
                  <a:lnTo>
                    <a:pt x="19050" y="1843087"/>
                  </a:lnTo>
                  <a:lnTo>
                    <a:pt x="28575" y="1850231"/>
                  </a:lnTo>
                  <a:lnTo>
                    <a:pt x="47625" y="1852612"/>
                  </a:lnTo>
                  <a:lnTo>
                    <a:pt x="73819" y="1847850"/>
                  </a:lnTo>
                  <a:lnTo>
                    <a:pt x="319088" y="1626393"/>
                  </a:lnTo>
                  <a:lnTo>
                    <a:pt x="390525" y="1519237"/>
                  </a:lnTo>
                  <a:lnTo>
                    <a:pt x="457200" y="1414462"/>
                  </a:lnTo>
                  <a:lnTo>
                    <a:pt x="552450" y="1252537"/>
                  </a:lnTo>
                  <a:lnTo>
                    <a:pt x="607219" y="1152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5">
              <a:extLst>
                <a:ext uri="{FF2B5EF4-FFF2-40B4-BE49-F238E27FC236}">
                  <a16:creationId xmlns:a16="http://schemas.microsoft.com/office/drawing/2014/main" id="{7BCC631E-8764-4C9E-B725-5FCA6471546E}"/>
                </a:ext>
              </a:extLst>
            </p:cNvPr>
            <p:cNvSpPr/>
            <p:nvPr/>
          </p:nvSpPr>
          <p:spPr>
            <a:xfrm>
              <a:off x="4067175" y="5143500"/>
              <a:ext cx="2481263" cy="982663"/>
            </a:xfrm>
            <a:custGeom>
              <a:avLst/>
              <a:gdLst>
                <a:gd name="connsiteX0" fmla="*/ 702469 w 2481263"/>
                <a:gd name="connsiteY0" fmla="*/ 169069 h 983456"/>
                <a:gd name="connsiteX1" fmla="*/ 616744 w 2481263"/>
                <a:gd name="connsiteY1" fmla="*/ 154781 h 983456"/>
                <a:gd name="connsiteX2" fmla="*/ 540544 w 2481263"/>
                <a:gd name="connsiteY2" fmla="*/ 147638 h 983456"/>
                <a:gd name="connsiteX3" fmla="*/ 447675 w 2481263"/>
                <a:gd name="connsiteY3" fmla="*/ 140494 h 983456"/>
                <a:gd name="connsiteX4" fmla="*/ 366713 w 2481263"/>
                <a:gd name="connsiteY4" fmla="*/ 135731 h 983456"/>
                <a:gd name="connsiteX5" fmla="*/ 276225 w 2481263"/>
                <a:gd name="connsiteY5" fmla="*/ 135731 h 983456"/>
                <a:gd name="connsiteX6" fmla="*/ 238125 w 2481263"/>
                <a:gd name="connsiteY6" fmla="*/ 145256 h 983456"/>
                <a:gd name="connsiteX7" fmla="*/ 140494 w 2481263"/>
                <a:gd name="connsiteY7" fmla="*/ 176213 h 983456"/>
                <a:gd name="connsiteX8" fmla="*/ 83344 w 2481263"/>
                <a:gd name="connsiteY8" fmla="*/ 197644 h 983456"/>
                <a:gd name="connsiteX9" fmla="*/ 26194 w 2481263"/>
                <a:gd name="connsiteY9" fmla="*/ 223838 h 983456"/>
                <a:gd name="connsiteX10" fmla="*/ 0 w 2481263"/>
                <a:gd name="connsiteY10" fmla="*/ 223838 h 983456"/>
                <a:gd name="connsiteX11" fmla="*/ 164306 w 2481263"/>
                <a:gd name="connsiteY11" fmla="*/ 2381 h 983456"/>
                <a:gd name="connsiteX12" fmla="*/ 357188 w 2481263"/>
                <a:gd name="connsiteY12" fmla="*/ 0 h 983456"/>
                <a:gd name="connsiteX13" fmla="*/ 502444 w 2481263"/>
                <a:gd name="connsiteY13" fmla="*/ 0 h 983456"/>
                <a:gd name="connsiteX14" fmla="*/ 659606 w 2481263"/>
                <a:gd name="connsiteY14" fmla="*/ 11906 h 983456"/>
                <a:gd name="connsiteX15" fmla="*/ 812006 w 2481263"/>
                <a:gd name="connsiteY15" fmla="*/ 33338 h 983456"/>
                <a:gd name="connsiteX16" fmla="*/ 942975 w 2481263"/>
                <a:gd name="connsiteY16" fmla="*/ 54769 h 983456"/>
                <a:gd name="connsiteX17" fmla="*/ 1054894 w 2481263"/>
                <a:gd name="connsiteY17" fmla="*/ 80963 h 983456"/>
                <a:gd name="connsiteX18" fmla="*/ 1121569 w 2481263"/>
                <a:gd name="connsiteY18" fmla="*/ 97631 h 983456"/>
                <a:gd name="connsiteX19" fmla="*/ 1426369 w 2481263"/>
                <a:gd name="connsiteY19" fmla="*/ 176213 h 983456"/>
                <a:gd name="connsiteX20" fmla="*/ 1616869 w 2481263"/>
                <a:gd name="connsiteY20" fmla="*/ 240506 h 983456"/>
                <a:gd name="connsiteX21" fmla="*/ 1843088 w 2481263"/>
                <a:gd name="connsiteY21" fmla="*/ 316706 h 983456"/>
                <a:gd name="connsiteX22" fmla="*/ 1993106 w 2481263"/>
                <a:gd name="connsiteY22" fmla="*/ 366713 h 983456"/>
                <a:gd name="connsiteX23" fmla="*/ 2078831 w 2481263"/>
                <a:gd name="connsiteY23" fmla="*/ 392906 h 983456"/>
                <a:gd name="connsiteX24" fmla="*/ 2131219 w 2481263"/>
                <a:gd name="connsiteY24" fmla="*/ 409575 h 983456"/>
                <a:gd name="connsiteX25" fmla="*/ 2185988 w 2481263"/>
                <a:gd name="connsiteY25" fmla="*/ 423863 h 983456"/>
                <a:gd name="connsiteX26" fmla="*/ 2193131 w 2481263"/>
                <a:gd name="connsiteY26" fmla="*/ 426244 h 983456"/>
                <a:gd name="connsiteX27" fmla="*/ 2212181 w 2481263"/>
                <a:gd name="connsiteY27" fmla="*/ 440531 h 983456"/>
                <a:gd name="connsiteX28" fmla="*/ 2286000 w 2481263"/>
                <a:gd name="connsiteY28" fmla="*/ 514350 h 983456"/>
                <a:gd name="connsiteX29" fmla="*/ 2355056 w 2481263"/>
                <a:gd name="connsiteY29" fmla="*/ 588169 h 983456"/>
                <a:gd name="connsiteX30" fmla="*/ 2390775 w 2481263"/>
                <a:gd name="connsiteY30" fmla="*/ 633413 h 983456"/>
                <a:gd name="connsiteX31" fmla="*/ 2424113 w 2481263"/>
                <a:gd name="connsiteY31" fmla="*/ 683419 h 983456"/>
                <a:gd name="connsiteX32" fmla="*/ 2455069 w 2481263"/>
                <a:gd name="connsiteY32" fmla="*/ 752475 h 983456"/>
                <a:gd name="connsiteX33" fmla="*/ 2474119 w 2481263"/>
                <a:gd name="connsiteY33" fmla="*/ 814388 h 983456"/>
                <a:gd name="connsiteX34" fmla="*/ 2481263 w 2481263"/>
                <a:gd name="connsiteY34" fmla="*/ 845344 h 983456"/>
                <a:gd name="connsiteX35" fmla="*/ 2481263 w 2481263"/>
                <a:gd name="connsiteY35" fmla="*/ 878681 h 983456"/>
                <a:gd name="connsiteX36" fmla="*/ 2478881 w 2481263"/>
                <a:gd name="connsiteY36" fmla="*/ 912019 h 983456"/>
                <a:gd name="connsiteX37" fmla="*/ 2466975 w 2481263"/>
                <a:gd name="connsiteY37" fmla="*/ 942975 h 983456"/>
                <a:gd name="connsiteX38" fmla="*/ 2438400 w 2481263"/>
                <a:gd name="connsiteY38" fmla="*/ 976313 h 983456"/>
                <a:gd name="connsiteX39" fmla="*/ 2421731 w 2481263"/>
                <a:gd name="connsiteY39" fmla="*/ 983456 h 983456"/>
                <a:gd name="connsiteX40" fmla="*/ 2400300 w 2481263"/>
                <a:gd name="connsiteY40" fmla="*/ 976313 h 983456"/>
                <a:gd name="connsiteX41" fmla="*/ 2345531 w 2481263"/>
                <a:gd name="connsiteY41" fmla="*/ 935831 h 983456"/>
                <a:gd name="connsiteX42" fmla="*/ 2240756 w 2481263"/>
                <a:gd name="connsiteY42" fmla="*/ 869156 h 983456"/>
                <a:gd name="connsiteX43" fmla="*/ 2100263 w 2481263"/>
                <a:gd name="connsiteY43" fmla="*/ 778669 h 983456"/>
                <a:gd name="connsiteX44" fmla="*/ 1978819 w 2481263"/>
                <a:gd name="connsiteY44" fmla="*/ 704850 h 983456"/>
                <a:gd name="connsiteX45" fmla="*/ 1800225 w 2481263"/>
                <a:gd name="connsiteY45" fmla="*/ 602456 h 983456"/>
                <a:gd name="connsiteX46" fmla="*/ 1607344 w 2481263"/>
                <a:gd name="connsiteY46" fmla="*/ 502444 h 983456"/>
                <a:gd name="connsiteX47" fmla="*/ 1445419 w 2481263"/>
                <a:gd name="connsiteY47" fmla="*/ 421481 h 983456"/>
                <a:gd name="connsiteX48" fmla="*/ 1257300 w 2481263"/>
                <a:gd name="connsiteY48" fmla="*/ 340519 h 983456"/>
                <a:gd name="connsiteX49" fmla="*/ 1162050 w 2481263"/>
                <a:gd name="connsiteY49" fmla="*/ 304800 h 983456"/>
                <a:gd name="connsiteX50" fmla="*/ 933450 w 2481263"/>
                <a:gd name="connsiteY50" fmla="*/ 219075 h 983456"/>
                <a:gd name="connsiteX51" fmla="*/ 842963 w 2481263"/>
                <a:gd name="connsiteY51" fmla="*/ 195263 h 983456"/>
                <a:gd name="connsiteX52" fmla="*/ 702469 w 2481263"/>
                <a:gd name="connsiteY52" fmla="*/ 169069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81263" h="983456">
                  <a:moveTo>
                    <a:pt x="702469" y="169069"/>
                  </a:moveTo>
                  <a:lnTo>
                    <a:pt x="616744" y="154781"/>
                  </a:lnTo>
                  <a:lnTo>
                    <a:pt x="540544" y="147638"/>
                  </a:lnTo>
                  <a:lnTo>
                    <a:pt x="447675" y="140494"/>
                  </a:lnTo>
                  <a:lnTo>
                    <a:pt x="366713" y="135731"/>
                  </a:lnTo>
                  <a:lnTo>
                    <a:pt x="276225" y="135731"/>
                  </a:lnTo>
                  <a:lnTo>
                    <a:pt x="238125" y="145256"/>
                  </a:lnTo>
                  <a:lnTo>
                    <a:pt x="140494" y="176213"/>
                  </a:lnTo>
                  <a:lnTo>
                    <a:pt x="83344" y="197644"/>
                  </a:lnTo>
                  <a:lnTo>
                    <a:pt x="26194" y="223838"/>
                  </a:lnTo>
                  <a:lnTo>
                    <a:pt x="0" y="223838"/>
                  </a:lnTo>
                  <a:lnTo>
                    <a:pt x="164306" y="2381"/>
                  </a:lnTo>
                  <a:lnTo>
                    <a:pt x="357188" y="0"/>
                  </a:lnTo>
                  <a:lnTo>
                    <a:pt x="502444" y="0"/>
                  </a:lnTo>
                  <a:lnTo>
                    <a:pt x="659606" y="11906"/>
                  </a:lnTo>
                  <a:lnTo>
                    <a:pt x="812006" y="33338"/>
                  </a:lnTo>
                  <a:lnTo>
                    <a:pt x="942975" y="54769"/>
                  </a:lnTo>
                  <a:lnTo>
                    <a:pt x="1054894" y="80963"/>
                  </a:lnTo>
                  <a:lnTo>
                    <a:pt x="1121569" y="97631"/>
                  </a:lnTo>
                  <a:lnTo>
                    <a:pt x="1426369" y="176213"/>
                  </a:lnTo>
                  <a:lnTo>
                    <a:pt x="1616869" y="240506"/>
                  </a:lnTo>
                  <a:lnTo>
                    <a:pt x="1843088" y="316706"/>
                  </a:lnTo>
                  <a:lnTo>
                    <a:pt x="1993106" y="366713"/>
                  </a:lnTo>
                  <a:lnTo>
                    <a:pt x="2078831" y="392906"/>
                  </a:lnTo>
                  <a:lnTo>
                    <a:pt x="2131219" y="409575"/>
                  </a:lnTo>
                  <a:lnTo>
                    <a:pt x="2185988" y="423863"/>
                  </a:lnTo>
                  <a:lnTo>
                    <a:pt x="2193131" y="426244"/>
                  </a:lnTo>
                  <a:lnTo>
                    <a:pt x="2212181" y="440531"/>
                  </a:lnTo>
                  <a:lnTo>
                    <a:pt x="2286000" y="514350"/>
                  </a:lnTo>
                  <a:lnTo>
                    <a:pt x="2355056" y="588169"/>
                  </a:lnTo>
                  <a:lnTo>
                    <a:pt x="2390775" y="633413"/>
                  </a:lnTo>
                  <a:lnTo>
                    <a:pt x="2424113" y="683419"/>
                  </a:lnTo>
                  <a:lnTo>
                    <a:pt x="2455069" y="752475"/>
                  </a:lnTo>
                  <a:lnTo>
                    <a:pt x="2474119" y="814388"/>
                  </a:lnTo>
                  <a:lnTo>
                    <a:pt x="2481263" y="845344"/>
                  </a:lnTo>
                  <a:lnTo>
                    <a:pt x="2481263" y="878681"/>
                  </a:lnTo>
                  <a:lnTo>
                    <a:pt x="2478881" y="912019"/>
                  </a:lnTo>
                  <a:lnTo>
                    <a:pt x="2466975" y="942975"/>
                  </a:lnTo>
                  <a:lnTo>
                    <a:pt x="2438400" y="976313"/>
                  </a:lnTo>
                  <a:lnTo>
                    <a:pt x="2421731" y="983456"/>
                  </a:lnTo>
                  <a:lnTo>
                    <a:pt x="2400300" y="976313"/>
                  </a:lnTo>
                  <a:lnTo>
                    <a:pt x="2345531" y="935831"/>
                  </a:lnTo>
                  <a:lnTo>
                    <a:pt x="2240756" y="869156"/>
                  </a:lnTo>
                  <a:lnTo>
                    <a:pt x="2100263" y="778669"/>
                  </a:lnTo>
                  <a:lnTo>
                    <a:pt x="1978819" y="704850"/>
                  </a:lnTo>
                  <a:lnTo>
                    <a:pt x="1800225" y="602456"/>
                  </a:lnTo>
                  <a:lnTo>
                    <a:pt x="1607344" y="502444"/>
                  </a:lnTo>
                  <a:lnTo>
                    <a:pt x="1445419" y="421481"/>
                  </a:lnTo>
                  <a:lnTo>
                    <a:pt x="1257300" y="340519"/>
                  </a:lnTo>
                  <a:lnTo>
                    <a:pt x="1162050" y="304800"/>
                  </a:lnTo>
                  <a:lnTo>
                    <a:pt x="933450" y="219075"/>
                  </a:lnTo>
                  <a:lnTo>
                    <a:pt x="842963" y="195263"/>
                  </a:lnTo>
                  <a:lnTo>
                    <a:pt x="702469" y="169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6">
              <a:extLst>
                <a:ext uri="{FF2B5EF4-FFF2-40B4-BE49-F238E27FC236}">
                  <a16:creationId xmlns:a16="http://schemas.microsoft.com/office/drawing/2014/main" id="{0781B5F0-BB2F-4748-A754-88D25B5F8167}"/>
                </a:ext>
              </a:extLst>
            </p:cNvPr>
            <p:cNvSpPr/>
            <p:nvPr/>
          </p:nvSpPr>
          <p:spPr>
            <a:xfrm>
              <a:off x="3533775" y="3881438"/>
              <a:ext cx="2528888" cy="2201862"/>
            </a:xfrm>
            <a:custGeom>
              <a:avLst/>
              <a:gdLst>
                <a:gd name="connsiteX0" fmla="*/ 1081703 w 2529744"/>
                <a:gd name="connsiteY0" fmla="*/ 1742263 h 2200906"/>
                <a:gd name="connsiteX1" fmla="*/ 1199970 w 2529744"/>
                <a:gd name="connsiteY1" fmla="*/ 1675919 h 2200906"/>
                <a:gd name="connsiteX2" fmla="*/ 1295160 w 2529744"/>
                <a:gd name="connsiteY2" fmla="*/ 1615343 h 2200906"/>
                <a:gd name="connsiteX3" fmla="*/ 1424964 w 2529744"/>
                <a:gd name="connsiteY3" fmla="*/ 1525923 h 2200906"/>
                <a:gd name="connsiteX4" fmla="*/ 1652843 w 2529744"/>
                <a:gd name="connsiteY4" fmla="*/ 1332658 h 2200906"/>
                <a:gd name="connsiteX5" fmla="*/ 1722072 w 2529744"/>
                <a:gd name="connsiteY5" fmla="*/ 1254776 h 2200906"/>
                <a:gd name="connsiteX6" fmla="*/ 1808608 w 2529744"/>
                <a:gd name="connsiteY6" fmla="*/ 1156701 h 2200906"/>
                <a:gd name="connsiteX7" fmla="*/ 1883606 w 2529744"/>
                <a:gd name="connsiteY7" fmla="*/ 1055742 h 2200906"/>
                <a:gd name="connsiteX8" fmla="*/ 1935528 w 2529744"/>
                <a:gd name="connsiteY8" fmla="*/ 986513 h 2200906"/>
                <a:gd name="connsiteX9" fmla="*/ 1996103 w 2529744"/>
                <a:gd name="connsiteY9" fmla="*/ 894208 h 2200906"/>
                <a:gd name="connsiteX10" fmla="*/ 2039372 w 2529744"/>
                <a:gd name="connsiteY10" fmla="*/ 822094 h 2200906"/>
                <a:gd name="connsiteX11" fmla="*/ 2079755 w 2529744"/>
                <a:gd name="connsiteY11" fmla="*/ 749981 h 2200906"/>
                <a:gd name="connsiteX12" fmla="*/ 2111485 w 2529744"/>
                <a:gd name="connsiteY12" fmla="*/ 680752 h 2200906"/>
                <a:gd name="connsiteX13" fmla="*/ 2146100 w 2529744"/>
                <a:gd name="connsiteY13" fmla="*/ 599984 h 2200906"/>
                <a:gd name="connsiteX14" fmla="*/ 2186483 w 2529744"/>
                <a:gd name="connsiteY14" fmla="*/ 481718 h 2200906"/>
                <a:gd name="connsiteX15" fmla="*/ 2192252 w 2529744"/>
                <a:gd name="connsiteY15" fmla="*/ 435565 h 2200906"/>
                <a:gd name="connsiteX16" fmla="*/ 2186483 w 2529744"/>
                <a:gd name="connsiteY16" fmla="*/ 253839 h 2200906"/>
                <a:gd name="connsiteX17" fmla="*/ 2180714 w 2529744"/>
                <a:gd name="connsiteY17" fmla="*/ 199033 h 2200906"/>
                <a:gd name="connsiteX18" fmla="*/ 2146100 w 2529744"/>
                <a:gd name="connsiteY18" fmla="*/ 100959 h 2200906"/>
                <a:gd name="connsiteX19" fmla="*/ 2114370 w 2529744"/>
                <a:gd name="connsiteY19" fmla="*/ 31730 h 2200906"/>
                <a:gd name="connsiteX20" fmla="*/ 2114370 w 2529744"/>
                <a:gd name="connsiteY20" fmla="*/ 14422 h 2200906"/>
                <a:gd name="connsiteX21" fmla="*/ 2120139 w 2529744"/>
                <a:gd name="connsiteY21" fmla="*/ 0 h 2200906"/>
                <a:gd name="connsiteX22" fmla="*/ 2128792 w 2529744"/>
                <a:gd name="connsiteY22" fmla="*/ 0 h 2200906"/>
                <a:gd name="connsiteX23" fmla="*/ 2154753 w 2529744"/>
                <a:gd name="connsiteY23" fmla="*/ 8653 h 2200906"/>
                <a:gd name="connsiteX24" fmla="*/ 2212444 w 2529744"/>
                <a:gd name="connsiteY24" fmla="*/ 20191 h 2200906"/>
                <a:gd name="connsiteX25" fmla="*/ 2249943 w 2529744"/>
                <a:gd name="connsiteY25" fmla="*/ 28845 h 2200906"/>
                <a:gd name="connsiteX26" fmla="*/ 2296096 w 2529744"/>
                <a:gd name="connsiteY26" fmla="*/ 51921 h 2200906"/>
                <a:gd name="connsiteX27" fmla="*/ 2342248 w 2529744"/>
                <a:gd name="connsiteY27" fmla="*/ 80767 h 2200906"/>
                <a:gd name="connsiteX28" fmla="*/ 2379748 w 2529744"/>
                <a:gd name="connsiteY28" fmla="*/ 106728 h 2200906"/>
                <a:gd name="connsiteX29" fmla="*/ 2448977 w 2529744"/>
                <a:gd name="connsiteY29" fmla="*/ 164418 h 2200906"/>
                <a:gd name="connsiteX30" fmla="*/ 2498014 w 2529744"/>
                <a:gd name="connsiteY30" fmla="*/ 210571 h 2200906"/>
                <a:gd name="connsiteX31" fmla="*/ 2529744 w 2529744"/>
                <a:gd name="connsiteY31" fmla="*/ 250955 h 2200906"/>
                <a:gd name="connsiteX32" fmla="*/ 2500898 w 2529744"/>
                <a:gd name="connsiteY32" fmla="*/ 444219 h 2200906"/>
                <a:gd name="connsiteX33" fmla="*/ 2466284 w 2529744"/>
                <a:gd name="connsiteY33" fmla="*/ 542294 h 2200906"/>
                <a:gd name="connsiteX34" fmla="*/ 2434554 w 2529744"/>
                <a:gd name="connsiteY34" fmla="*/ 620176 h 2200906"/>
                <a:gd name="connsiteX35" fmla="*/ 2388401 w 2529744"/>
                <a:gd name="connsiteY35" fmla="*/ 721135 h 2200906"/>
                <a:gd name="connsiteX36" fmla="*/ 2342248 w 2529744"/>
                <a:gd name="connsiteY36" fmla="*/ 810556 h 2200906"/>
                <a:gd name="connsiteX37" fmla="*/ 2281673 w 2529744"/>
                <a:gd name="connsiteY37" fmla="*/ 917284 h 2200906"/>
                <a:gd name="connsiteX38" fmla="*/ 2212444 w 2529744"/>
                <a:gd name="connsiteY38" fmla="*/ 1024012 h 2200906"/>
                <a:gd name="connsiteX39" fmla="*/ 2117254 w 2529744"/>
                <a:gd name="connsiteY39" fmla="*/ 1159586 h 2200906"/>
                <a:gd name="connsiteX40" fmla="*/ 2030718 w 2529744"/>
                <a:gd name="connsiteY40" fmla="*/ 1269198 h 2200906"/>
                <a:gd name="connsiteX41" fmla="*/ 1935528 w 2529744"/>
                <a:gd name="connsiteY41" fmla="*/ 1381695 h 2200906"/>
                <a:gd name="connsiteX42" fmla="*/ 1886491 w 2529744"/>
                <a:gd name="connsiteY42" fmla="*/ 1433617 h 2200906"/>
                <a:gd name="connsiteX43" fmla="*/ 1670150 w 2529744"/>
                <a:gd name="connsiteY43" fmla="*/ 1615343 h 2200906"/>
                <a:gd name="connsiteX44" fmla="*/ 1586498 w 2529744"/>
                <a:gd name="connsiteY44" fmla="*/ 1678803 h 2200906"/>
                <a:gd name="connsiteX45" fmla="*/ 1488424 w 2529744"/>
                <a:gd name="connsiteY45" fmla="*/ 1742263 h 2200906"/>
                <a:gd name="connsiteX46" fmla="*/ 1390349 w 2529744"/>
                <a:gd name="connsiteY46" fmla="*/ 1799954 h 2200906"/>
                <a:gd name="connsiteX47" fmla="*/ 1269199 w 2529744"/>
                <a:gd name="connsiteY47" fmla="*/ 1863414 h 2200906"/>
                <a:gd name="connsiteX48" fmla="*/ 1153817 w 2529744"/>
                <a:gd name="connsiteY48" fmla="*/ 1915336 h 2200906"/>
                <a:gd name="connsiteX49" fmla="*/ 995167 w 2529744"/>
                <a:gd name="connsiteY49" fmla="*/ 1981680 h 2200906"/>
                <a:gd name="connsiteX50" fmla="*/ 871132 w 2529744"/>
                <a:gd name="connsiteY50" fmla="*/ 2022064 h 2200906"/>
                <a:gd name="connsiteX51" fmla="*/ 721136 w 2529744"/>
                <a:gd name="connsiteY51" fmla="*/ 2065332 h 2200906"/>
                <a:gd name="connsiteX52" fmla="*/ 588447 w 2529744"/>
                <a:gd name="connsiteY52" fmla="*/ 2102831 h 2200906"/>
                <a:gd name="connsiteX53" fmla="*/ 455758 w 2529744"/>
                <a:gd name="connsiteY53" fmla="*/ 2131677 h 2200906"/>
                <a:gd name="connsiteX54" fmla="*/ 230763 w 2529744"/>
                <a:gd name="connsiteY54" fmla="*/ 2174945 h 2200906"/>
                <a:gd name="connsiteX55" fmla="*/ 69229 w 2529744"/>
                <a:gd name="connsiteY55" fmla="*/ 2200906 h 2200906"/>
                <a:gd name="connsiteX56" fmla="*/ 17307 w 2529744"/>
                <a:gd name="connsiteY56" fmla="*/ 2200906 h 2200906"/>
                <a:gd name="connsiteX57" fmla="*/ 2884 w 2529744"/>
                <a:gd name="connsiteY57" fmla="*/ 2192252 h 2200906"/>
                <a:gd name="connsiteX58" fmla="*/ 0 w 2529744"/>
                <a:gd name="connsiteY58" fmla="*/ 2183598 h 2200906"/>
                <a:gd name="connsiteX59" fmla="*/ 0 w 2529744"/>
                <a:gd name="connsiteY59" fmla="*/ 2174945 h 2200906"/>
                <a:gd name="connsiteX60" fmla="*/ 5769 w 2529744"/>
                <a:gd name="connsiteY60" fmla="*/ 2154753 h 2200906"/>
                <a:gd name="connsiteX61" fmla="*/ 17307 w 2529744"/>
                <a:gd name="connsiteY61" fmla="*/ 2137446 h 2200906"/>
                <a:gd name="connsiteX62" fmla="*/ 63460 w 2529744"/>
                <a:gd name="connsiteY62" fmla="*/ 2123023 h 2200906"/>
                <a:gd name="connsiteX63" fmla="*/ 262493 w 2529744"/>
                <a:gd name="connsiteY63" fmla="*/ 2068217 h 2200906"/>
                <a:gd name="connsiteX64" fmla="*/ 461527 w 2529744"/>
                <a:gd name="connsiteY64" fmla="*/ 2007641 h 2200906"/>
                <a:gd name="connsiteX65" fmla="*/ 695175 w 2529744"/>
                <a:gd name="connsiteY65" fmla="*/ 1923989 h 2200906"/>
                <a:gd name="connsiteX66" fmla="*/ 992283 w 2529744"/>
                <a:gd name="connsiteY66" fmla="*/ 1794185 h 2200906"/>
                <a:gd name="connsiteX67" fmla="*/ 1081703 w 2529744"/>
                <a:gd name="connsiteY67" fmla="*/ 1742263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29744" h="2200906">
                  <a:moveTo>
                    <a:pt x="1081703" y="1742263"/>
                  </a:moveTo>
                  <a:lnTo>
                    <a:pt x="1199970" y="1675919"/>
                  </a:lnTo>
                  <a:lnTo>
                    <a:pt x="1295160" y="1615343"/>
                  </a:lnTo>
                  <a:lnTo>
                    <a:pt x="1424964" y="1525923"/>
                  </a:lnTo>
                  <a:lnTo>
                    <a:pt x="1652843" y="1332658"/>
                  </a:lnTo>
                  <a:lnTo>
                    <a:pt x="1722072" y="1254776"/>
                  </a:lnTo>
                  <a:lnTo>
                    <a:pt x="1808608" y="1156701"/>
                  </a:lnTo>
                  <a:lnTo>
                    <a:pt x="1883606" y="1055742"/>
                  </a:lnTo>
                  <a:lnTo>
                    <a:pt x="1935528" y="986513"/>
                  </a:lnTo>
                  <a:lnTo>
                    <a:pt x="1996103" y="894208"/>
                  </a:lnTo>
                  <a:lnTo>
                    <a:pt x="2039372" y="822094"/>
                  </a:lnTo>
                  <a:lnTo>
                    <a:pt x="2079755" y="749981"/>
                  </a:lnTo>
                  <a:lnTo>
                    <a:pt x="2111485" y="680752"/>
                  </a:lnTo>
                  <a:lnTo>
                    <a:pt x="2146100" y="599984"/>
                  </a:lnTo>
                  <a:lnTo>
                    <a:pt x="2186483" y="481718"/>
                  </a:lnTo>
                  <a:lnTo>
                    <a:pt x="2192252" y="435565"/>
                  </a:lnTo>
                  <a:lnTo>
                    <a:pt x="2186483" y="253839"/>
                  </a:lnTo>
                  <a:lnTo>
                    <a:pt x="2180714" y="199033"/>
                  </a:lnTo>
                  <a:lnTo>
                    <a:pt x="2146100" y="100959"/>
                  </a:lnTo>
                  <a:lnTo>
                    <a:pt x="2114370" y="31730"/>
                  </a:lnTo>
                  <a:lnTo>
                    <a:pt x="2114370" y="14422"/>
                  </a:lnTo>
                  <a:lnTo>
                    <a:pt x="2120139" y="0"/>
                  </a:lnTo>
                  <a:lnTo>
                    <a:pt x="2128792" y="0"/>
                  </a:lnTo>
                  <a:lnTo>
                    <a:pt x="2154753" y="8653"/>
                  </a:lnTo>
                  <a:lnTo>
                    <a:pt x="2212444" y="20191"/>
                  </a:lnTo>
                  <a:lnTo>
                    <a:pt x="2249943" y="28845"/>
                  </a:lnTo>
                  <a:lnTo>
                    <a:pt x="2296096" y="51921"/>
                  </a:lnTo>
                  <a:lnTo>
                    <a:pt x="2342248" y="80767"/>
                  </a:lnTo>
                  <a:lnTo>
                    <a:pt x="2379748" y="106728"/>
                  </a:lnTo>
                  <a:lnTo>
                    <a:pt x="2448977" y="164418"/>
                  </a:lnTo>
                  <a:lnTo>
                    <a:pt x="2498014" y="210571"/>
                  </a:lnTo>
                  <a:lnTo>
                    <a:pt x="2529744" y="250955"/>
                  </a:lnTo>
                  <a:lnTo>
                    <a:pt x="2500898" y="444219"/>
                  </a:lnTo>
                  <a:lnTo>
                    <a:pt x="2466284" y="542294"/>
                  </a:lnTo>
                  <a:lnTo>
                    <a:pt x="2434554" y="620176"/>
                  </a:lnTo>
                  <a:lnTo>
                    <a:pt x="2388401" y="721135"/>
                  </a:lnTo>
                  <a:lnTo>
                    <a:pt x="2342248" y="810556"/>
                  </a:lnTo>
                  <a:lnTo>
                    <a:pt x="2281673" y="917284"/>
                  </a:lnTo>
                  <a:lnTo>
                    <a:pt x="2212444" y="1024012"/>
                  </a:lnTo>
                  <a:lnTo>
                    <a:pt x="2117254" y="1159586"/>
                  </a:lnTo>
                  <a:lnTo>
                    <a:pt x="2030718" y="1269198"/>
                  </a:lnTo>
                  <a:lnTo>
                    <a:pt x="1935528" y="1381695"/>
                  </a:lnTo>
                  <a:lnTo>
                    <a:pt x="1886491" y="1433617"/>
                  </a:lnTo>
                  <a:lnTo>
                    <a:pt x="1670150" y="1615343"/>
                  </a:lnTo>
                  <a:lnTo>
                    <a:pt x="1586498" y="1678803"/>
                  </a:lnTo>
                  <a:lnTo>
                    <a:pt x="1488424" y="1742263"/>
                  </a:lnTo>
                  <a:lnTo>
                    <a:pt x="1390349" y="1799954"/>
                  </a:lnTo>
                  <a:lnTo>
                    <a:pt x="1269199" y="1863414"/>
                  </a:lnTo>
                  <a:lnTo>
                    <a:pt x="1153817" y="1915336"/>
                  </a:lnTo>
                  <a:lnTo>
                    <a:pt x="995167" y="1981680"/>
                  </a:lnTo>
                  <a:lnTo>
                    <a:pt x="871132" y="2022064"/>
                  </a:lnTo>
                  <a:lnTo>
                    <a:pt x="721136" y="2065332"/>
                  </a:lnTo>
                  <a:lnTo>
                    <a:pt x="588447" y="2102831"/>
                  </a:lnTo>
                  <a:lnTo>
                    <a:pt x="455758" y="2131677"/>
                  </a:lnTo>
                  <a:lnTo>
                    <a:pt x="230763" y="2174945"/>
                  </a:lnTo>
                  <a:lnTo>
                    <a:pt x="69229" y="2200906"/>
                  </a:lnTo>
                  <a:lnTo>
                    <a:pt x="17307" y="2200906"/>
                  </a:lnTo>
                  <a:lnTo>
                    <a:pt x="2884" y="2192252"/>
                  </a:lnTo>
                  <a:lnTo>
                    <a:pt x="0" y="2183598"/>
                  </a:lnTo>
                  <a:lnTo>
                    <a:pt x="0" y="2174945"/>
                  </a:lnTo>
                  <a:lnTo>
                    <a:pt x="5769" y="2154753"/>
                  </a:lnTo>
                  <a:lnTo>
                    <a:pt x="17307" y="2137446"/>
                  </a:lnTo>
                  <a:lnTo>
                    <a:pt x="63460" y="2123023"/>
                  </a:lnTo>
                  <a:lnTo>
                    <a:pt x="262493" y="2068217"/>
                  </a:lnTo>
                  <a:lnTo>
                    <a:pt x="461527" y="2007641"/>
                  </a:lnTo>
                  <a:lnTo>
                    <a:pt x="695175" y="1923989"/>
                  </a:lnTo>
                  <a:lnTo>
                    <a:pt x="992283" y="1794185"/>
                  </a:lnTo>
                  <a:lnTo>
                    <a:pt x="1081703" y="1742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8">
              <a:extLst>
                <a:ext uri="{FF2B5EF4-FFF2-40B4-BE49-F238E27FC236}">
                  <a16:creationId xmlns:a16="http://schemas.microsoft.com/office/drawing/2014/main" id="{7979F0FC-E431-4A05-A616-29F1BDD0325D}"/>
                </a:ext>
              </a:extLst>
            </p:cNvPr>
            <p:cNvSpPr/>
            <p:nvPr/>
          </p:nvSpPr>
          <p:spPr>
            <a:xfrm>
              <a:off x="2782888" y="3986213"/>
              <a:ext cx="4513262" cy="665162"/>
            </a:xfrm>
            <a:custGeom>
              <a:avLst/>
              <a:gdLst>
                <a:gd name="connsiteX0" fmla="*/ 1247242 w 4513479"/>
                <a:gd name="connsiteY0" fmla="*/ 303581 h 665683"/>
                <a:gd name="connsiteX1" fmla="*/ 1682496 w 4513479"/>
                <a:gd name="connsiteY1" fmla="*/ 274320 h 665683"/>
                <a:gd name="connsiteX2" fmla="*/ 1828800 w 4513479"/>
                <a:gd name="connsiteY2" fmla="*/ 263347 h 665683"/>
                <a:gd name="connsiteX3" fmla="*/ 2077517 w 4513479"/>
                <a:gd name="connsiteY3" fmla="*/ 223113 h 665683"/>
                <a:gd name="connsiteX4" fmla="*/ 2479853 w 4513479"/>
                <a:gd name="connsiteY4" fmla="*/ 190195 h 665683"/>
                <a:gd name="connsiteX5" fmla="*/ 2955341 w 4513479"/>
                <a:gd name="connsiteY5" fmla="*/ 153619 h 665683"/>
                <a:gd name="connsiteX6" fmla="*/ 3471063 w 4513479"/>
                <a:gd name="connsiteY6" fmla="*/ 117043 h 665683"/>
                <a:gd name="connsiteX7" fmla="*/ 3653943 w 4513479"/>
                <a:gd name="connsiteY7" fmla="*/ 102413 h 665683"/>
                <a:gd name="connsiteX8" fmla="*/ 3756356 w 4513479"/>
                <a:gd name="connsiteY8" fmla="*/ 91440 h 665683"/>
                <a:gd name="connsiteX9" fmla="*/ 3844138 w 4513479"/>
                <a:gd name="connsiteY9" fmla="*/ 84125 h 665683"/>
                <a:gd name="connsiteX10" fmla="*/ 3975812 w 4513479"/>
                <a:gd name="connsiteY10" fmla="*/ 3657 h 665683"/>
                <a:gd name="connsiteX11" fmla="*/ 4005072 w 4513479"/>
                <a:gd name="connsiteY11" fmla="*/ 0 h 665683"/>
                <a:gd name="connsiteX12" fmla="*/ 4074567 w 4513479"/>
                <a:gd name="connsiteY12" fmla="*/ 18288 h 665683"/>
                <a:gd name="connsiteX13" fmla="*/ 4180637 w 4513479"/>
                <a:gd name="connsiteY13" fmla="*/ 47549 h 665683"/>
                <a:gd name="connsiteX14" fmla="*/ 4253789 w 4513479"/>
                <a:gd name="connsiteY14" fmla="*/ 76809 h 665683"/>
                <a:gd name="connsiteX15" fmla="*/ 4304996 w 4513479"/>
                <a:gd name="connsiteY15" fmla="*/ 98755 h 665683"/>
                <a:gd name="connsiteX16" fmla="*/ 4370832 w 4513479"/>
                <a:gd name="connsiteY16" fmla="*/ 131673 h 665683"/>
                <a:gd name="connsiteX17" fmla="*/ 4422039 w 4513479"/>
                <a:gd name="connsiteY17" fmla="*/ 164592 h 665683"/>
                <a:gd name="connsiteX18" fmla="*/ 4462272 w 4513479"/>
                <a:gd name="connsiteY18" fmla="*/ 193853 h 665683"/>
                <a:gd name="connsiteX19" fmla="*/ 4491533 w 4513479"/>
                <a:gd name="connsiteY19" fmla="*/ 226771 h 665683"/>
                <a:gd name="connsiteX20" fmla="*/ 4509821 w 4513479"/>
                <a:gd name="connsiteY20" fmla="*/ 256032 h 665683"/>
                <a:gd name="connsiteX21" fmla="*/ 4513479 w 4513479"/>
                <a:gd name="connsiteY21" fmla="*/ 274320 h 665683"/>
                <a:gd name="connsiteX22" fmla="*/ 4506164 w 4513479"/>
                <a:gd name="connsiteY22" fmla="*/ 299923 h 665683"/>
                <a:gd name="connsiteX23" fmla="*/ 4491533 w 4513479"/>
                <a:gd name="connsiteY23" fmla="*/ 329184 h 665683"/>
                <a:gd name="connsiteX24" fmla="*/ 4462272 w 4513479"/>
                <a:gd name="connsiteY24" fmla="*/ 358445 h 665683"/>
                <a:gd name="connsiteX25" fmla="*/ 4422039 w 4513479"/>
                <a:gd name="connsiteY25" fmla="*/ 380390 h 665683"/>
                <a:gd name="connsiteX26" fmla="*/ 4385463 w 4513479"/>
                <a:gd name="connsiteY26" fmla="*/ 384048 h 665683"/>
                <a:gd name="connsiteX27" fmla="*/ 4334256 w 4513479"/>
                <a:gd name="connsiteY27" fmla="*/ 376733 h 665683"/>
                <a:gd name="connsiteX28" fmla="*/ 4213556 w 4513479"/>
                <a:gd name="connsiteY28" fmla="*/ 362102 h 665683"/>
                <a:gd name="connsiteX29" fmla="*/ 4030676 w 4513479"/>
                <a:gd name="connsiteY29" fmla="*/ 343814 h 665683"/>
                <a:gd name="connsiteX30" fmla="*/ 3796589 w 4513479"/>
                <a:gd name="connsiteY30" fmla="*/ 332841 h 665683"/>
                <a:gd name="connsiteX31" fmla="*/ 3566160 w 4513479"/>
                <a:gd name="connsiteY31" fmla="*/ 332841 h 665683"/>
                <a:gd name="connsiteX32" fmla="*/ 3207716 w 4513479"/>
                <a:gd name="connsiteY32" fmla="*/ 332841 h 665683"/>
                <a:gd name="connsiteX33" fmla="*/ 2823668 w 4513479"/>
                <a:gd name="connsiteY33" fmla="*/ 362102 h 665683"/>
                <a:gd name="connsiteX34" fmla="*/ 2545690 w 4513479"/>
                <a:gd name="connsiteY34" fmla="*/ 384048 h 665683"/>
                <a:gd name="connsiteX35" fmla="*/ 1997050 w 4513479"/>
                <a:gd name="connsiteY35" fmla="*/ 442569 h 665683"/>
                <a:gd name="connsiteX36" fmla="*/ 1620317 w 4513479"/>
                <a:gd name="connsiteY36" fmla="*/ 475488 h 665683"/>
                <a:gd name="connsiteX37" fmla="*/ 1294791 w 4513479"/>
                <a:gd name="connsiteY37" fmla="*/ 523037 h 665683"/>
                <a:gd name="connsiteX38" fmla="*/ 852221 w 4513479"/>
                <a:gd name="connsiteY38" fmla="*/ 581558 h 665683"/>
                <a:gd name="connsiteX39" fmla="*/ 588874 w 4513479"/>
                <a:gd name="connsiteY39" fmla="*/ 618134 h 665683"/>
                <a:gd name="connsiteX40" fmla="*/ 526695 w 4513479"/>
                <a:gd name="connsiteY40" fmla="*/ 629107 h 665683"/>
                <a:gd name="connsiteX41" fmla="*/ 438912 w 4513479"/>
                <a:gd name="connsiteY41" fmla="*/ 662025 h 665683"/>
                <a:gd name="connsiteX42" fmla="*/ 416967 w 4513479"/>
                <a:gd name="connsiteY42" fmla="*/ 665683 h 665683"/>
                <a:gd name="connsiteX43" fmla="*/ 380391 w 4513479"/>
                <a:gd name="connsiteY43" fmla="*/ 647395 h 665683"/>
                <a:gd name="connsiteX44" fmla="*/ 299924 w 4513479"/>
                <a:gd name="connsiteY44" fmla="*/ 599846 h 665683"/>
                <a:gd name="connsiteX45" fmla="*/ 230429 w 4513479"/>
                <a:gd name="connsiteY45" fmla="*/ 544982 h 665683"/>
                <a:gd name="connsiteX46" fmla="*/ 175565 w 4513479"/>
                <a:gd name="connsiteY46" fmla="*/ 497433 h 665683"/>
                <a:gd name="connsiteX47" fmla="*/ 109728 w 4513479"/>
                <a:gd name="connsiteY47" fmla="*/ 427939 h 665683"/>
                <a:gd name="connsiteX48" fmla="*/ 58522 w 4513479"/>
                <a:gd name="connsiteY48" fmla="*/ 358445 h 665683"/>
                <a:gd name="connsiteX49" fmla="*/ 21946 w 4513479"/>
                <a:gd name="connsiteY49" fmla="*/ 296265 h 665683"/>
                <a:gd name="connsiteX50" fmla="*/ 0 w 4513479"/>
                <a:gd name="connsiteY50" fmla="*/ 256032 h 665683"/>
                <a:gd name="connsiteX51" fmla="*/ 0 w 4513479"/>
                <a:gd name="connsiteY51" fmla="*/ 237744 h 665683"/>
                <a:gd name="connsiteX52" fmla="*/ 10973 w 4513479"/>
                <a:gd name="connsiteY52" fmla="*/ 226771 h 665683"/>
                <a:gd name="connsiteX53" fmla="*/ 29261 w 4513479"/>
                <a:gd name="connsiteY53" fmla="*/ 226771 h 665683"/>
                <a:gd name="connsiteX54" fmla="*/ 62180 w 4513479"/>
                <a:gd name="connsiteY54" fmla="*/ 241401 h 665683"/>
                <a:gd name="connsiteX55" fmla="*/ 98756 w 4513479"/>
                <a:gd name="connsiteY55" fmla="*/ 274320 h 665683"/>
                <a:gd name="connsiteX56" fmla="*/ 142647 w 4513479"/>
                <a:gd name="connsiteY56" fmla="*/ 307238 h 665683"/>
                <a:gd name="connsiteX57" fmla="*/ 182880 w 4513479"/>
                <a:gd name="connsiteY57" fmla="*/ 329184 h 665683"/>
                <a:gd name="connsiteX58" fmla="*/ 219456 w 4513479"/>
                <a:gd name="connsiteY58" fmla="*/ 340157 h 665683"/>
                <a:gd name="connsiteX59" fmla="*/ 281636 w 4513479"/>
                <a:gd name="connsiteY59" fmla="*/ 354787 h 665683"/>
                <a:gd name="connsiteX60" fmla="*/ 373076 w 4513479"/>
                <a:gd name="connsiteY60" fmla="*/ 365760 h 665683"/>
                <a:gd name="connsiteX61" fmla="*/ 566928 w 4513479"/>
                <a:gd name="connsiteY61" fmla="*/ 351129 h 665683"/>
                <a:gd name="connsiteX62" fmla="*/ 885140 w 4513479"/>
                <a:gd name="connsiteY62" fmla="*/ 329184 h 665683"/>
                <a:gd name="connsiteX63" fmla="*/ 1247242 w 4513479"/>
                <a:gd name="connsiteY63" fmla="*/ 303581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13479" h="665683">
                  <a:moveTo>
                    <a:pt x="1247242" y="303581"/>
                  </a:moveTo>
                  <a:lnTo>
                    <a:pt x="1682496" y="274320"/>
                  </a:lnTo>
                  <a:lnTo>
                    <a:pt x="1828800" y="263347"/>
                  </a:lnTo>
                  <a:lnTo>
                    <a:pt x="2077517" y="223113"/>
                  </a:lnTo>
                  <a:lnTo>
                    <a:pt x="2479853" y="190195"/>
                  </a:lnTo>
                  <a:lnTo>
                    <a:pt x="2955341" y="153619"/>
                  </a:lnTo>
                  <a:lnTo>
                    <a:pt x="3471063" y="117043"/>
                  </a:lnTo>
                  <a:lnTo>
                    <a:pt x="3653943" y="102413"/>
                  </a:lnTo>
                  <a:lnTo>
                    <a:pt x="3756356" y="91440"/>
                  </a:lnTo>
                  <a:lnTo>
                    <a:pt x="3844138" y="84125"/>
                  </a:lnTo>
                  <a:lnTo>
                    <a:pt x="3975812" y="3657"/>
                  </a:lnTo>
                  <a:lnTo>
                    <a:pt x="4005072" y="0"/>
                  </a:lnTo>
                  <a:lnTo>
                    <a:pt x="4074567" y="18288"/>
                  </a:lnTo>
                  <a:lnTo>
                    <a:pt x="4180637" y="47549"/>
                  </a:lnTo>
                  <a:lnTo>
                    <a:pt x="4253789" y="76809"/>
                  </a:lnTo>
                  <a:lnTo>
                    <a:pt x="4304996" y="98755"/>
                  </a:lnTo>
                  <a:lnTo>
                    <a:pt x="4370832" y="131673"/>
                  </a:lnTo>
                  <a:lnTo>
                    <a:pt x="4422039" y="164592"/>
                  </a:lnTo>
                  <a:lnTo>
                    <a:pt x="4462272" y="193853"/>
                  </a:lnTo>
                  <a:lnTo>
                    <a:pt x="4491533" y="226771"/>
                  </a:lnTo>
                  <a:lnTo>
                    <a:pt x="4509821" y="256032"/>
                  </a:lnTo>
                  <a:lnTo>
                    <a:pt x="4513479" y="274320"/>
                  </a:lnTo>
                  <a:lnTo>
                    <a:pt x="4506164" y="299923"/>
                  </a:lnTo>
                  <a:lnTo>
                    <a:pt x="4491533" y="329184"/>
                  </a:lnTo>
                  <a:lnTo>
                    <a:pt x="4462272" y="358445"/>
                  </a:lnTo>
                  <a:lnTo>
                    <a:pt x="4422039" y="380390"/>
                  </a:lnTo>
                  <a:lnTo>
                    <a:pt x="4385463" y="384048"/>
                  </a:lnTo>
                  <a:lnTo>
                    <a:pt x="4334256" y="376733"/>
                  </a:lnTo>
                  <a:lnTo>
                    <a:pt x="4213556" y="362102"/>
                  </a:lnTo>
                  <a:lnTo>
                    <a:pt x="4030676" y="343814"/>
                  </a:lnTo>
                  <a:lnTo>
                    <a:pt x="3796589" y="332841"/>
                  </a:lnTo>
                  <a:lnTo>
                    <a:pt x="3566160" y="332841"/>
                  </a:lnTo>
                  <a:lnTo>
                    <a:pt x="3207716" y="332841"/>
                  </a:lnTo>
                  <a:lnTo>
                    <a:pt x="2823668" y="362102"/>
                  </a:lnTo>
                  <a:lnTo>
                    <a:pt x="2545690" y="384048"/>
                  </a:lnTo>
                  <a:lnTo>
                    <a:pt x="1997050" y="442569"/>
                  </a:lnTo>
                  <a:lnTo>
                    <a:pt x="1620317" y="475488"/>
                  </a:lnTo>
                  <a:lnTo>
                    <a:pt x="1294791" y="523037"/>
                  </a:lnTo>
                  <a:lnTo>
                    <a:pt x="852221" y="581558"/>
                  </a:lnTo>
                  <a:lnTo>
                    <a:pt x="588874" y="618134"/>
                  </a:lnTo>
                  <a:lnTo>
                    <a:pt x="526695" y="629107"/>
                  </a:lnTo>
                  <a:lnTo>
                    <a:pt x="438912" y="662025"/>
                  </a:lnTo>
                  <a:lnTo>
                    <a:pt x="416967" y="665683"/>
                  </a:lnTo>
                  <a:lnTo>
                    <a:pt x="380391" y="647395"/>
                  </a:lnTo>
                  <a:lnTo>
                    <a:pt x="299924" y="599846"/>
                  </a:lnTo>
                  <a:lnTo>
                    <a:pt x="230429" y="544982"/>
                  </a:lnTo>
                  <a:lnTo>
                    <a:pt x="175565" y="497433"/>
                  </a:lnTo>
                  <a:lnTo>
                    <a:pt x="109728" y="427939"/>
                  </a:lnTo>
                  <a:lnTo>
                    <a:pt x="58522" y="358445"/>
                  </a:lnTo>
                  <a:lnTo>
                    <a:pt x="21946" y="296265"/>
                  </a:lnTo>
                  <a:lnTo>
                    <a:pt x="0" y="256032"/>
                  </a:lnTo>
                  <a:lnTo>
                    <a:pt x="0" y="237744"/>
                  </a:lnTo>
                  <a:lnTo>
                    <a:pt x="10973" y="226771"/>
                  </a:lnTo>
                  <a:lnTo>
                    <a:pt x="29261" y="226771"/>
                  </a:lnTo>
                  <a:lnTo>
                    <a:pt x="62180" y="241401"/>
                  </a:lnTo>
                  <a:lnTo>
                    <a:pt x="98756" y="274320"/>
                  </a:lnTo>
                  <a:lnTo>
                    <a:pt x="142647" y="307238"/>
                  </a:lnTo>
                  <a:lnTo>
                    <a:pt x="182880" y="329184"/>
                  </a:lnTo>
                  <a:lnTo>
                    <a:pt x="219456" y="340157"/>
                  </a:lnTo>
                  <a:lnTo>
                    <a:pt x="281636" y="354787"/>
                  </a:lnTo>
                  <a:lnTo>
                    <a:pt x="373076" y="365760"/>
                  </a:lnTo>
                  <a:lnTo>
                    <a:pt x="566928" y="351129"/>
                  </a:lnTo>
                  <a:lnTo>
                    <a:pt x="885140" y="329184"/>
                  </a:lnTo>
                  <a:lnTo>
                    <a:pt x="1247242" y="303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B7CE2EE-8220-4117-85A5-711543579756}"/>
              </a:ext>
            </a:extLst>
          </p:cNvPr>
          <p:cNvGrpSpPr/>
          <p:nvPr/>
        </p:nvGrpSpPr>
        <p:grpSpPr>
          <a:xfrm>
            <a:off x="2630488" y="1481138"/>
            <a:ext cx="4513262" cy="4492625"/>
            <a:chOff x="2630488" y="1481138"/>
            <a:chExt cx="4513262" cy="4492625"/>
          </a:xfrm>
        </p:grpSpPr>
        <p:sp>
          <p:nvSpPr>
            <p:cNvPr id="24" name="フリーフォーム 98">
              <a:extLst>
                <a:ext uri="{FF2B5EF4-FFF2-40B4-BE49-F238E27FC236}">
                  <a16:creationId xmlns:a16="http://schemas.microsoft.com/office/drawing/2014/main" id="{EFCEAB5F-F469-482D-BD12-C305A4A3CC47}"/>
                </a:ext>
              </a:extLst>
            </p:cNvPr>
            <p:cNvSpPr/>
            <p:nvPr/>
          </p:nvSpPr>
          <p:spPr>
            <a:xfrm>
              <a:off x="3186113" y="1481138"/>
              <a:ext cx="3390900" cy="584200"/>
            </a:xfrm>
            <a:custGeom>
              <a:avLst/>
              <a:gdLst>
                <a:gd name="connsiteX0" fmla="*/ 1681843 w 3390900"/>
                <a:gd name="connsiteY0" fmla="*/ 193222 h 585107"/>
                <a:gd name="connsiteX1" fmla="*/ 2149928 w 3390900"/>
                <a:gd name="connsiteY1" fmla="*/ 155122 h 585107"/>
                <a:gd name="connsiteX2" fmla="*/ 2522764 w 3390900"/>
                <a:gd name="connsiteY2" fmla="*/ 127907 h 585107"/>
                <a:gd name="connsiteX3" fmla="*/ 2612571 w 3390900"/>
                <a:gd name="connsiteY3" fmla="*/ 117022 h 585107"/>
                <a:gd name="connsiteX4" fmla="*/ 2732314 w 3390900"/>
                <a:gd name="connsiteY4" fmla="*/ 84364 h 585107"/>
                <a:gd name="connsiteX5" fmla="*/ 2843893 w 3390900"/>
                <a:gd name="connsiteY5" fmla="*/ 46264 h 585107"/>
                <a:gd name="connsiteX6" fmla="*/ 2922814 w 3390900"/>
                <a:gd name="connsiteY6" fmla="*/ 8164 h 585107"/>
                <a:gd name="connsiteX7" fmla="*/ 2936421 w 3390900"/>
                <a:gd name="connsiteY7" fmla="*/ 0 h 585107"/>
                <a:gd name="connsiteX8" fmla="*/ 2955471 w 3390900"/>
                <a:gd name="connsiteY8" fmla="*/ 0 h 585107"/>
                <a:gd name="connsiteX9" fmla="*/ 2988128 w 3390900"/>
                <a:gd name="connsiteY9" fmla="*/ 2722 h 585107"/>
                <a:gd name="connsiteX10" fmla="*/ 3039836 w 3390900"/>
                <a:gd name="connsiteY10" fmla="*/ 13607 h 585107"/>
                <a:gd name="connsiteX11" fmla="*/ 3118757 w 3390900"/>
                <a:gd name="connsiteY11" fmla="*/ 38100 h 585107"/>
                <a:gd name="connsiteX12" fmla="*/ 3214007 w 3390900"/>
                <a:gd name="connsiteY12" fmla="*/ 76200 h 585107"/>
                <a:gd name="connsiteX13" fmla="*/ 3292928 w 3390900"/>
                <a:gd name="connsiteY13" fmla="*/ 106136 h 585107"/>
                <a:gd name="connsiteX14" fmla="*/ 3333750 w 3390900"/>
                <a:gd name="connsiteY14" fmla="*/ 125186 h 585107"/>
                <a:gd name="connsiteX15" fmla="*/ 3366407 w 3390900"/>
                <a:gd name="connsiteY15" fmla="*/ 141514 h 585107"/>
                <a:gd name="connsiteX16" fmla="*/ 3377293 w 3390900"/>
                <a:gd name="connsiteY16" fmla="*/ 152400 h 585107"/>
                <a:gd name="connsiteX17" fmla="*/ 3388178 w 3390900"/>
                <a:gd name="connsiteY17" fmla="*/ 176893 h 585107"/>
                <a:gd name="connsiteX18" fmla="*/ 3390900 w 3390900"/>
                <a:gd name="connsiteY18" fmla="*/ 204107 h 585107"/>
                <a:gd name="connsiteX19" fmla="*/ 3388178 w 3390900"/>
                <a:gd name="connsiteY19" fmla="*/ 236764 h 585107"/>
                <a:gd name="connsiteX20" fmla="*/ 3377293 w 3390900"/>
                <a:gd name="connsiteY20" fmla="*/ 263979 h 585107"/>
                <a:gd name="connsiteX21" fmla="*/ 3355521 w 3390900"/>
                <a:gd name="connsiteY21" fmla="*/ 288472 h 585107"/>
                <a:gd name="connsiteX22" fmla="*/ 3325586 w 3390900"/>
                <a:gd name="connsiteY22" fmla="*/ 304800 h 585107"/>
                <a:gd name="connsiteX23" fmla="*/ 3282043 w 3390900"/>
                <a:gd name="connsiteY23" fmla="*/ 315686 h 585107"/>
                <a:gd name="connsiteX24" fmla="*/ 3224893 w 3390900"/>
                <a:gd name="connsiteY24" fmla="*/ 321129 h 585107"/>
                <a:gd name="connsiteX25" fmla="*/ 3137807 w 3390900"/>
                <a:gd name="connsiteY25" fmla="*/ 318407 h 585107"/>
                <a:gd name="connsiteX26" fmla="*/ 2958193 w 3390900"/>
                <a:gd name="connsiteY26" fmla="*/ 312964 h 585107"/>
                <a:gd name="connsiteX27" fmla="*/ 2705100 w 3390900"/>
                <a:gd name="connsiteY27" fmla="*/ 318407 h 585107"/>
                <a:gd name="connsiteX28" fmla="*/ 2446564 w 3390900"/>
                <a:gd name="connsiteY28" fmla="*/ 329293 h 585107"/>
                <a:gd name="connsiteX29" fmla="*/ 2215243 w 3390900"/>
                <a:gd name="connsiteY29" fmla="*/ 345622 h 585107"/>
                <a:gd name="connsiteX30" fmla="*/ 1796143 w 3390900"/>
                <a:gd name="connsiteY30" fmla="*/ 378279 h 585107"/>
                <a:gd name="connsiteX31" fmla="*/ 1434193 w 3390900"/>
                <a:gd name="connsiteY31" fmla="*/ 408214 h 585107"/>
                <a:gd name="connsiteX32" fmla="*/ 1368878 w 3390900"/>
                <a:gd name="connsiteY32" fmla="*/ 413657 h 585107"/>
                <a:gd name="connsiteX33" fmla="*/ 1083128 w 3390900"/>
                <a:gd name="connsiteY33" fmla="*/ 454479 h 585107"/>
                <a:gd name="connsiteX34" fmla="*/ 947057 w 3390900"/>
                <a:gd name="connsiteY34" fmla="*/ 465364 h 585107"/>
                <a:gd name="connsiteX35" fmla="*/ 767443 w 3390900"/>
                <a:gd name="connsiteY35" fmla="*/ 487136 h 585107"/>
                <a:gd name="connsiteX36" fmla="*/ 677636 w 3390900"/>
                <a:gd name="connsiteY36" fmla="*/ 498022 h 585107"/>
                <a:gd name="connsiteX37" fmla="*/ 585107 w 3390900"/>
                <a:gd name="connsiteY37" fmla="*/ 514350 h 585107"/>
                <a:gd name="connsiteX38" fmla="*/ 413657 w 3390900"/>
                <a:gd name="connsiteY38" fmla="*/ 555172 h 585107"/>
                <a:gd name="connsiteX39" fmla="*/ 323850 w 3390900"/>
                <a:gd name="connsiteY39" fmla="*/ 582386 h 585107"/>
                <a:gd name="connsiteX40" fmla="*/ 302078 w 3390900"/>
                <a:gd name="connsiteY40" fmla="*/ 585107 h 585107"/>
                <a:gd name="connsiteX41" fmla="*/ 263978 w 3390900"/>
                <a:gd name="connsiteY41" fmla="*/ 555172 h 585107"/>
                <a:gd name="connsiteX42" fmla="*/ 198664 w 3390900"/>
                <a:gd name="connsiteY42" fmla="*/ 492579 h 585107"/>
                <a:gd name="connsiteX43" fmla="*/ 144236 w 3390900"/>
                <a:gd name="connsiteY43" fmla="*/ 427264 h 585107"/>
                <a:gd name="connsiteX44" fmla="*/ 108857 w 3390900"/>
                <a:gd name="connsiteY44" fmla="*/ 383722 h 585107"/>
                <a:gd name="connsiteX45" fmla="*/ 73478 w 3390900"/>
                <a:gd name="connsiteY45" fmla="*/ 326572 h 585107"/>
                <a:gd name="connsiteX46" fmla="*/ 40821 w 3390900"/>
                <a:gd name="connsiteY46" fmla="*/ 261257 h 585107"/>
                <a:gd name="connsiteX47" fmla="*/ 8164 w 3390900"/>
                <a:gd name="connsiteY47" fmla="*/ 187779 h 585107"/>
                <a:gd name="connsiteX48" fmla="*/ 0 w 3390900"/>
                <a:gd name="connsiteY48" fmla="*/ 152400 h 585107"/>
                <a:gd name="connsiteX49" fmla="*/ 2721 w 3390900"/>
                <a:gd name="connsiteY49" fmla="*/ 141514 h 585107"/>
                <a:gd name="connsiteX50" fmla="*/ 5443 w 3390900"/>
                <a:gd name="connsiteY50" fmla="*/ 138793 h 585107"/>
                <a:gd name="connsiteX51" fmla="*/ 21771 w 3390900"/>
                <a:gd name="connsiteY51" fmla="*/ 141514 h 585107"/>
                <a:gd name="connsiteX52" fmla="*/ 62593 w 3390900"/>
                <a:gd name="connsiteY52" fmla="*/ 168729 h 585107"/>
                <a:gd name="connsiteX53" fmla="*/ 122464 w 3390900"/>
                <a:gd name="connsiteY53" fmla="*/ 201386 h 585107"/>
                <a:gd name="connsiteX54" fmla="*/ 220436 w 3390900"/>
                <a:gd name="connsiteY54" fmla="*/ 244929 h 585107"/>
                <a:gd name="connsiteX55" fmla="*/ 296636 w 3390900"/>
                <a:gd name="connsiteY55" fmla="*/ 266700 h 585107"/>
                <a:gd name="connsiteX56" fmla="*/ 397328 w 3390900"/>
                <a:gd name="connsiteY56" fmla="*/ 291193 h 585107"/>
                <a:gd name="connsiteX57" fmla="*/ 495300 w 3390900"/>
                <a:gd name="connsiteY57" fmla="*/ 299357 h 585107"/>
                <a:gd name="connsiteX58" fmla="*/ 655864 w 3390900"/>
                <a:gd name="connsiteY58" fmla="*/ 285750 h 585107"/>
                <a:gd name="connsiteX59" fmla="*/ 862693 w 3390900"/>
                <a:gd name="connsiteY59" fmla="*/ 266700 h 585107"/>
                <a:gd name="connsiteX60" fmla="*/ 1189264 w 3390900"/>
                <a:gd name="connsiteY60" fmla="*/ 236764 h 585107"/>
                <a:gd name="connsiteX61" fmla="*/ 1521278 w 3390900"/>
                <a:gd name="connsiteY61" fmla="*/ 209550 h 585107"/>
                <a:gd name="connsiteX62" fmla="*/ 1681843 w 3390900"/>
                <a:gd name="connsiteY62" fmla="*/ 193222 h 58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90900" h="585107">
                  <a:moveTo>
                    <a:pt x="1681843" y="193222"/>
                  </a:moveTo>
                  <a:lnTo>
                    <a:pt x="2149928" y="155122"/>
                  </a:lnTo>
                  <a:lnTo>
                    <a:pt x="2522764" y="127907"/>
                  </a:lnTo>
                  <a:lnTo>
                    <a:pt x="2612571" y="117022"/>
                  </a:lnTo>
                  <a:lnTo>
                    <a:pt x="2732314" y="84364"/>
                  </a:lnTo>
                  <a:lnTo>
                    <a:pt x="2843893" y="46264"/>
                  </a:lnTo>
                  <a:lnTo>
                    <a:pt x="2922814" y="8164"/>
                  </a:lnTo>
                  <a:lnTo>
                    <a:pt x="2936421" y="0"/>
                  </a:lnTo>
                  <a:lnTo>
                    <a:pt x="2955471" y="0"/>
                  </a:lnTo>
                  <a:lnTo>
                    <a:pt x="2988128" y="2722"/>
                  </a:lnTo>
                  <a:lnTo>
                    <a:pt x="3039836" y="13607"/>
                  </a:lnTo>
                  <a:lnTo>
                    <a:pt x="3118757" y="38100"/>
                  </a:lnTo>
                  <a:lnTo>
                    <a:pt x="3214007" y="76200"/>
                  </a:lnTo>
                  <a:lnTo>
                    <a:pt x="3292928" y="106136"/>
                  </a:lnTo>
                  <a:lnTo>
                    <a:pt x="3333750" y="125186"/>
                  </a:lnTo>
                  <a:lnTo>
                    <a:pt x="3366407" y="141514"/>
                  </a:lnTo>
                  <a:lnTo>
                    <a:pt x="3377293" y="152400"/>
                  </a:lnTo>
                  <a:lnTo>
                    <a:pt x="3388178" y="176893"/>
                  </a:lnTo>
                  <a:lnTo>
                    <a:pt x="3390900" y="204107"/>
                  </a:lnTo>
                  <a:lnTo>
                    <a:pt x="3388178" y="236764"/>
                  </a:lnTo>
                  <a:lnTo>
                    <a:pt x="3377293" y="263979"/>
                  </a:lnTo>
                  <a:lnTo>
                    <a:pt x="3355521" y="288472"/>
                  </a:lnTo>
                  <a:lnTo>
                    <a:pt x="3325586" y="304800"/>
                  </a:lnTo>
                  <a:lnTo>
                    <a:pt x="3282043" y="315686"/>
                  </a:lnTo>
                  <a:lnTo>
                    <a:pt x="3224893" y="321129"/>
                  </a:lnTo>
                  <a:lnTo>
                    <a:pt x="3137807" y="318407"/>
                  </a:lnTo>
                  <a:lnTo>
                    <a:pt x="2958193" y="312964"/>
                  </a:lnTo>
                  <a:lnTo>
                    <a:pt x="2705100" y="318407"/>
                  </a:lnTo>
                  <a:lnTo>
                    <a:pt x="2446564" y="329293"/>
                  </a:lnTo>
                  <a:lnTo>
                    <a:pt x="2215243" y="345622"/>
                  </a:lnTo>
                  <a:lnTo>
                    <a:pt x="1796143" y="378279"/>
                  </a:lnTo>
                  <a:lnTo>
                    <a:pt x="1434193" y="408214"/>
                  </a:lnTo>
                  <a:lnTo>
                    <a:pt x="1368878" y="413657"/>
                  </a:lnTo>
                  <a:lnTo>
                    <a:pt x="1083128" y="454479"/>
                  </a:lnTo>
                  <a:lnTo>
                    <a:pt x="947057" y="465364"/>
                  </a:lnTo>
                  <a:lnTo>
                    <a:pt x="767443" y="487136"/>
                  </a:lnTo>
                  <a:lnTo>
                    <a:pt x="677636" y="498022"/>
                  </a:lnTo>
                  <a:lnTo>
                    <a:pt x="585107" y="514350"/>
                  </a:lnTo>
                  <a:lnTo>
                    <a:pt x="413657" y="555172"/>
                  </a:lnTo>
                  <a:lnTo>
                    <a:pt x="323850" y="582386"/>
                  </a:lnTo>
                  <a:lnTo>
                    <a:pt x="302078" y="585107"/>
                  </a:lnTo>
                  <a:lnTo>
                    <a:pt x="263978" y="555172"/>
                  </a:lnTo>
                  <a:lnTo>
                    <a:pt x="198664" y="492579"/>
                  </a:lnTo>
                  <a:lnTo>
                    <a:pt x="144236" y="427264"/>
                  </a:lnTo>
                  <a:lnTo>
                    <a:pt x="108857" y="383722"/>
                  </a:lnTo>
                  <a:lnTo>
                    <a:pt x="73478" y="326572"/>
                  </a:lnTo>
                  <a:lnTo>
                    <a:pt x="40821" y="261257"/>
                  </a:lnTo>
                  <a:lnTo>
                    <a:pt x="8164" y="187779"/>
                  </a:lnTo>
                  <a:lnTo>
                    <a:pt x="0" y="152400"/>
                  </a:lnTo>
                  <a:lnTo>
                    <a:pt x="2721" y="141514"/>
                  </a:lnTo>
                  <a:lnTo>
                    <a:pt x="5443" y="138793"/>
                  </a:lnTo>
                  <a:lnTo>
                    <a:pt x="21771" y="141514"/>
                  </a:lnTo>
                  <a:lnTo>
                    <a:pt x="62593" y="168729"/>
                  </a:lnTo>
                  <a:lnTo>
                    <a:pt x="122464" y="201386"/>
                  </a:lnTo>
                  <a:lnTo>
                    <a:pt x="220436" y="244929"/>
                  </a:lnTo>
                  <a:lnTo>
                    <a:pt x="296636" y="266700"/>
                  </a:lnTo>
                  <a:lnTo>
                    <a:pt x="397328" y="291193"/>
                  </a:lnTo>
                  <a:lnTo>
                    <a:pt x="495300" y="299357"/>
                  </a:lnTo>
                  <a:lnTo>
                    <a:pt x="655864" y="285750"/>
                  </a:lnTo>
                  <a:lnTo>
                    <a:pt x="862693" y="266700"/>
                  </a:lnTo>
                  <a:lnTo>
                    <a:pt x="1189264" y="236764"/>
                  </a:lnTo>
                  <a:lnTo>
                    <a:pt x="1521278" y="209550"/>
                  </a:lnTo>
                  <a:lnTo>
                    <a:pt x="1681843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9">
              <a:extLst>
                <a:ext uri="{FF2B5EF4-FFF2-40B4-BE49-F238E27FC236}">
                  <a16:creationId xmlns:a16="http://schemas.microsoft.com/office/drawing/2014/main" id="{0323B547-5E59-4135-9D82-006F26183442}"/>
                </a:ext>
              </a:extLst>
            </p:cNvPr>
            <p:cNvSpPr/>
            <p:nvPr/>
          </p:nvSpPr>
          <p:spPr>
            <a:xfrm>
              <a:off x="3124200" y="2447925"/>
              <a:ext cx="757238" cy="1181100"/>
            </a:xfrm>
            <a:custGeom>
              <a:avLst/>
              <a:gdLst>
                <a:gd name="connsiteX0" fmla="*/ 516731 w 757238"/>
                <a:gd name="connsiteY0" fmla="*/ 407194 h 1181100"/>
                <a:gd name="connsiteX1" fmla="*/ 478631 w 757238"/>
                <a:gd name="connsiteY1" fmla="*/ 242888 h 1181100"/>
                <a:gd name="connsiteX2" fmla="*/ 414338 w 757238"/>
                <a:gd name="connsiteY2" fmla="*/ 88106 h 1181100"/>
                <a:gd name="connsiteX3" fmla="*/ 361950 w 757238"/>
                <a:gd name="connsiteY3" fmla="*/ 73819 h 1181100"/>
                <a:gd name="connsiteX4" fmla="*/ 288131 w 757238"/>
                <a:gd name="connsiteY4" fmla="*/ 52388 h 1181100"/>
                <a:gd name="connsiteX5" fmla="*/ 219075 w 757238"/>
                <a:gd name="connsiteY5" fmla="*/ 33338 h 1181100"/>
                <a:gd name="connsiteX6" fmla="*/ 164306 w 757238"/>
                <a:gd name="connsiteY6" fmla="*/ 19050 h 1181100"/>
                <a:gd name="connsiteX7" fmla="*/ 92869 w 757238"/>
                <a:gd name="connsiteY7" fmla="*/ 4763 h 1181100"/>
                <a:gd name="connsiteX8" fmla="*/ 42863 w 757238"/>
                <a:gd name="connsiteY8" fmla="*/ 0 h 1181100"/>
                <a:gd name="connsiteX9" fmla="*/ 16669 w 757238"/>
                <a:gd name="connsiteY9" fmla="*/ 4763 h 1181100"/>
                <a:gd name="connsiteX10" fmla="*/ 4763 w 757238"/>
                <a:gd name="connsiteY10" fmla="*/ 14288 h 1181100"/>
                <a:gd name="connsiteX11" fmla="*/ 0 w 757238"/>
                <a:gd name="connsiteY11" fmla="*/ 30956 h 1181100"/>
                <a:gd name="connsiteX12" fmla="*/ 7144 w 757238"/>
                <a:gd name="connsiteY12" fmla="*/ 50006 h 1181100"/>
                <a:gd name="connsiteX13" fmla="*/ 14288 w 757238"/>
                <a:gd name="connsiteY13" fmla="*/ 64294 h 1181100"/>
                <a:gd name="connsiteX14" fmla="*/ 76200 w 757238"/>
                <a:gd name="connsiteY14" fmla="*/ 128588 h 1181100"/>
                <a:gd name="connsiteX15" fmla="*/ 176213 w 757238"/>
                <a:gd name="connsiteY15" fmla="*/ 235744 h 1181100"/>
                <a:gd name="connsiteX16" fmla="*/ 211931 w 757238"/>
                <a:gd name="connsiteY16" fmla="*/ 285750 h 1181100"/>
                <a:gd name="connsiteX17" fmla="*/ 226219 w 757238"/>
                <a:gd name="connsiteY17" fmla="*/ 323850 h 1181100"/>
                <a:gd name="connsiteX18" fmla="*/ 266700 w 757238"/>
                <a:gd name="connsiteY18" fmla="*/ 461963 h 1181100"/>
                <a:gd name="connsiteX19" fmla="*/ 292894 w 757238"/>
                <a:gd name="connsiteY19" fmla="*/ 564356 h 1181100"/>
                <a:gd name="connsiteX20" fmla="*/ 311944 w 757238"/>
                <a:gd name="connsiteY20" fmla="*/ 640556 h 1181100"/>
                <a:gd name="connsiteX21" fmla="*/ 333375 w 757238"/>
                <a:gd name="connsiteY21" fmla="*/ 750094 h 1181100"/>
                <a:gd name="connsiteX22" fmla="*/ 345281 w 757238"/>
                <a:gd name="connsiteY22" fmla="*/ 833438 h 1181100"/>
                <a:gd name="connsiteX23" fmla="*/ 345281 w 757238"/>
                <a:gd name="connsiteY23" fmla="*/ 883444 h 1181100"/>
                <a:gd name="connsiteX24" fmla="*/ 359569 w 757238"/>
                <a:gd name="connsiteY24" fmla="*/ 912019 h 1181100"/>
                <a:gd name="connsiteX25" fmla="*/ 431006 w 757238"/>
                <a:gd name="connsiteY25" fmla="*/ 1007269 h 1181100"/>
                <a:gd name="connsiteX26" fmla="*/ 488156 w 757238"/>
                <a:gd name="connsiteY26" fmla="*/ 1081088 h 1181100"/>
                <a:gd name="connsiteX27" fmla="*/ 538163 w 757238"/>
                <a:gd name="connsiteY27" fmla="*/ 1133475 h 1181100"/>
                <a:gd name="connsiteX28" fmla="*/ 576263 w 757238"/>
                <a:gd name="connsiteY28" fmla="*/ 1166813 h 1181100"/>
                <a:gd name="connsiteX29" fmla="*/ 592931 w 757238"/>
                <a:gd name="connsiteY29" fmla="*/ 1176338 h 1181100"/>
                <a:gd name="connsiteX30" fmla="*/ 614363 w 757238"/>
                <a:gd name="connsiteY30" fmla="*/ 1181100 h 1181100"/>
                <a:gd name="connsiteX31" fmla="*/ 631031 w 757238"/>
                <a:gd name="connsiteY31" fmla="*/ 1178719 h 1181100"/>
                <a:gd name="connsiteX32" fmla="*/ 652463 w 757238"/>
                <a:gd name="connsiteY32" fmla="*/ 1166813 h 1181100"/>
                <a:gd name="connsiteX33" fmla="*/ 683419 w 757238"/>
                <a:gd name="connsiteY33" fmla="*/ 1138238 h 1181100"/>
                <a:gd name="connsiteX34" fmla="*/ 721519 w 757238"/>
                <a:gd name="connsiteY34" fmla="*/ 1090613 h 1181100"/>
                <a:gd name="connsiteX35" fmla="*/ 757238 w 757238"/>
                <a:gd name="connsiteY35" fmla="*/ 1031081 h 1181100"/>
                <a:gd name="connsiteX36" fmla="*/ 640556 w 757238"/>
                <a:gd name="connsiteY36" fmla="*/ 914400 h 1181100"/>
                <a:gd name="connsiteX37" fmla="*/ 588169 w 757238"/>
                <a:gd name="connsiteY37" fmla="*/ 685800 h 1181100"/>
                <a:gd name="connsiteX38" fmla="*/ 516731 w 757238"/>
                <a:gd name="connsiteY38" fmla="*/ 4071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1181100">
                  <a:moveTo>
                    <a:pt x="516731" y="407194"/>
                  </a:moveTo>
                  <a:lnTo>
                    <a:pt x="478631" y="242888"/>
                  </a:lnTo>
                  <a:lnTo>
                    <a:pt x="414338" y="88106"/>
                  </a:lnTo>
                  <a:lnTo>
                    <a:pt x="361950" y="73819"/>
                  </a:lnTo>
                  <a:lnTo>
                    <a:pt x="288131" y="52388"/>
                  </a:lnTo>
                  <a:lnTo>
                    <a:pt x="219075" y="33338"/>
                  </a:lnTo>
                  <a:lnTo>
                    <a:pt x="164306" y="19050"/>
                  </a:lnTo>
                  <a:lnTo>
                    <a:pt x="92869" y="4763"/>
                  </a:lnTo>
                  <a:lnTo>
                    <a:pt x="42863" y="0"/>
                  </a:lnTo>
                  <a:lnTo>
                    <a:pt x="16669" y="4763"/>
                  </a:lnTo>
                  <a:lnTo>
                    <a:pt x="4763" y="14288"/>
                  </a:lnTo>
                  <a:lnTo>
                    <a:pt x="0" y="30956"/>
                  </a:lnTo>
                  <a:lnTo>
                    <a:pt x="7144" y="50006"/>
                  </a:lnTo>
                  <a:lnTo>
                    <a:pt x="14288" y="64294"/>
                  </a:lnTo>
                  <a:lnTo>
                    <a:pt x="76200" y="128588"/>
                  </a:lnTo>
                  <a:lnTo>
                    <a:pt x="176213" y="235744"/>
                  </a:lnTo>
                  <a:lnTo>
                    <a:pt x="211931" y="285750"/>
                  </a:lnTo>
                  <a:lnTo>
                    <a:pt x="226219" y="323850"/>
                  </a:lnTo>
                  <a:lnTo>
                    <a:pt x="266700" y="461963"/>
                  </a:lnTo>
                  <a:lnTo>
                    <a:pt x="292894" y="564356"/>
                  </a:lnTo>
                  <a:lnTo>
                    <a:pt x="311944" y="640556"/>
                  </a:lnTo>
                  <a:lnTo>
                    <a:pt x="333375" y="750094"/>
                  </a:lnTo>
                  <a:lnTo>
                    <a:pt x="345281" y="833438"/>
                  </a:lnTo>
                  <a:lnTo>
                    <a:pt x="345281" y="883444"/>
                  </a:lnTo>
                  <a:lnTo>
                    <a:pt x="359569" y="912019"/>
                  </a:lnTo>
                  <a:lnTo>
                    <a:pt x="431006" y="1007269"/>
                  </a:lnTo>
                  <a:lnTo>
                    <a:pt x="488156" y="1081088"/>
                  </a:lnTo>
                  <a:lnTo>
                    <a:pt x="538163" y="1133475"/>
                  </a:lnTo>
                  <a:lnTo>
                    <a:pt x="576263" y="1166813"/>
                  </a:lnTo>
                  <a:lnTo>
                    <a:pt x="592931" y="1176338"/>
                  </a:lnTo>
                  <a:lnTo>
                    <a:pt x="614363" y="1181100"/>
                  </a:lnTo>
                  <a:lnTo>
                    <a:pt x="631031" y="1178719"/>
                  </a:lnTo>
                  <a:lnTo>
                    <a:pt x="652463" y="1166813"/>
                  </a:lnTo>
                  <a:lnTo>
                    <a:pt x="683419" y="1138238"/>
                  </a:lnTo>
                  <a:lnTo>
                    <a:pt x="721519" y="1090613"/>
                  </a:lnTo>
                  <a:lnTo>
                    <a:pt x="757238" y="1031081"/>
                  </a:lnTo>
                  <a:lnTo>
                    <a:pt x="640556" y="914400"/>
                  </a:lnTo>
                  <a:lnTo>
                    <a:pt x="588169" y="685800"/>
                  </a:lnTo>
                  <a:lnTo>
                    <a:pt x="516731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0">
              <a:extLst>
                <a:ext uri="{FF2B5EF4-FFF2-40B4-BE49-F238E27FC236}">
                  <a16:creationId xmlns:a16="http://schemas.microsoft.com/office/drawing/2014/main" id="{B7DFD3FD-D44D-43B4-8340-BB7054BF745C}"/>
                </a:ext>
              </a:extLst>
            </p:cNvPr>
            <p:cNvSpPr/>
            <p:nvPr/>
          </p:nvSpPr>
          <p:spPr>
            <a:xfrm>
              <a:off x="3481388" y="2243138"/>
              <a:ext cx="3248025" cy="1231900"/>
            </a:xfrm>
            <a:custGeom>
              <a:avLst/>
              <a:gdLst>
                <a:gd name="connsiteX0" fmla="*/ 696686 w 3249386"/>
                <a:gd name="connsiteY0" fmla="*/ 424543 h 1232807"/>
                <a:gd name="connsiteX1" fmla="*/ 408214 w 3249386"/>
                <a:gd name="connsiteY1" fmla="*/ 449036 h 1232807"/>
                <a:gd name="connsiteX2" fmla="*/ 51707 w 3249386"/>
                <a:gd name="connsiteY2" fmla="*/ 478972 h 1232807"/>
                <a:gd name="connsiteX3" fmla="*/ 0 w 3249386"/>
                <a:gd name="connsiteY3" fmla="*/ 299357 h 1232807"/>
                <a:gd name="connsiteX4" fmla="*/ 283029 w 3249386"/>
                <a:gd name="connsiteY4" fmla="*/ 277586 h 1232807"/>
                <a:gd name="connsiteX5" fmla="*/ 568779 w 3249386"/>
                <a:gd name="connsiteY5" fmla="*/ 255814 h 1232807"/>
                <a:gd name="connsiteX6" fmla="*/ 914400 w 3249386"/>
                <a:gd name="connsiteY6" fmla="*/ 225879 h 1232807"/>
                <a:gd name="connsiteX7" fmla="*/ 1254579 w 3249386"/>
                <a:gd name="connsiteY7" fmla="*/ 198664 h 1232807"/>
                <a:gd name="connsiteX8" fmla="*/ 1654629 w 3249386"/>
                <a:gd name="connsiteY8" fmla="*/ 168729 h 1232807"/>
                <a:gd name="connsiteX9" fmla="*/ 1779814 w 3249386"/>
                <a:gd name="connsiteY9" fmla="*/ 160564 h 1232807"/>
                <a:gd name="connsiteX10" fmla="*/ 1994807 w 3249386"/>
                <a:gd name="connsiteY10" fmla="*/ 141514 h 1232807"/>
                <a:gd name="connsiteX11" fmla="*/ 2343150 w 3249386"/>
                <a:gd name="connsiteY11" fmla="*/ 100693 h 1232807"/>
                <a:gd name="connsiteX12" fmla="*/ 2487386 w 3249386"/>
                <a:gd name="connsiteY12" fmla="*/ 84364 h 1232807"/>
                <a:gd name="connsiteX13" fmla="*/ 2653393 w 3249386"/>
                <a:gd name="connsiteY13" fmla="*/ 62593 h 1232807"/>
                <a:gd name="connsiteX14" fmla="*/ 2778579 w 3249386"/>
                <a:gd name="connsiteY14" fmla="*/ 40822 h 1232807"/>
                <a:gd name="connsiteX15" fmla="*/ 2890157 w 3249386"/>
                <a:gd name="connsiteY15" fmla="*/ 13607 h 1232807"/>
                <a:gd name="connsiteX16" fmla="*/ 2928257 w 3249386"/>
                <a:gd name="connsiteY16" fmla="*/ 0 h 1232807"/>
                <a:gd name="connsiteX17" fmla="*/ 2941864 w 3249386"/>
                <a:gd name="connsiteY17" fmla="*/ 0 h 1232807"/>
                <a:gd name="connsiteX18" fmla="*/ 2969079 w 3249386"/>
                <a:gd name="connsiteY18" fmla="*/ 5443 h 1232807"/>
                <a:gd name="connsiteX19" fmla="*/ 3001736 w 3249386"/>
                <a:gd name="connsiteY19" fmla="*/ 21772 h 1232807"/>
                <a:gd name="connsiteX20" fmla="*/ 3064329 w 3249386"/>
                <a:gd name="connsiteY20" fmla="*/ 76200 h 1232807"/>
                <a:gd name="connsiteX21" fmla="*/ 3132364 w 3249386"/>
                <a:gd name="connsiteY21" fmla="*/ 141514 h 1232807"/>
                <a:gd name="connsiteX22" fmla="*/ 3219450 w 3249386"/>
                <a:gd name="connsiteY22" fmla="*/ 236764 h 1232807"/>
                <a:gd name="connsiteX23" fmla="*/ 3246664 w 3249386"/>
                <a:gd name="connsiteY23" fmla="*/ 266700 h 1232807"/>
                <a:gd name="connsiteX24" fmla="*/ 3249386 w 3249386"/>
                <a:gd name="connsiteY24" fmla="*/ 274864 h 1232807"/>
                <a:gd name="connsiteX25" fmla="*/ 3249386 w 3249386"/>
                <a:gd name="connsiteY25" fmla="*/ 291193 h 1232807"/>
                <a:gd name="connsiteX26" fmla="*/ 3241222 w 3249386"/>
                <a:gd name="connsiteY26" fmla="*/ 318407 h 1232807"/>
                <a:gd name="connsiteX27" fmla="*/ 3222172 w 3249386"/>
                <a:gd name="connsiteY27" fmla="*/ 348343 h 1232807"/>
                <a:gd name="connsiteX28" fmla="*/ 3205843 w 3249386"/>
                <a:gd name="connsiteY28" fmla="*/ 370114 h 1232807"/>
                <a:gd name="connsiteX29" fmla="*/ 3173186 w 3249386"/>
                <a:gd name="connsiteY29" fmla="*/ 397329 h 1232807"/>
                <a:gd name="connsiteX30" fmla="*/ 3156857 w 3249386"/>
                <a:gd name="connsiteY30" fmla="*/ 410936 h 1232807"/>
                <a:gd name="connsiteX31" fmla="*/ 3086100 w 3249386"/>
                <a:gd name="connsiteY31" fmla="*/ 563336 h 1232807"/>
                <a:gd name="connsiteX32" fmla="*/ 3012622 w 3249386"/>
                <a:gd name="connsiteY32" fmla="*/ 718457 h 1232807"/>
                <a:gd name="connsiteX33" fmla="*/ 2911929 w 3249386"/>
                <a:gd name="connsiteY33" fmla="*/ 957943 h 1232807"/>
                <a:gd name="connsiteX34" fmla="*/ 2854779 w 3249386"/>
                <a:gd name="connsiteY34" fmla="*/ 1074964 h 1232807"/>
                <a:gd name="connsiteX35" fmla="*/ 2786743 w 3249386"/>
                <a:gd name="connsiteY35" fmla="*/ 1197429 h 1232807"/>
                <a:gd name="connsiteX36" fmla="*/ 2767693 w 3249386"/>
                <a:gd name="connsiteY36" fmla="*/ 1219200 h 1232807"/>
                <a:gd name="connsiteX37" fmla="*/ 2732314 w 3249386"/>
                <a:gd name="connsiteY37" fmla="*/ 1230086 h 1232807"/>
                <a:gd name="connsiteX38" fmla="*/ 2707822 w 3249386"/>
                <a:gd name="connsiteY38" fmla="*/ 1232807 h 1232807"/>
                <a:gd name="connsiteX39" fmla="*/ 2664279 w 3249386"/>
                <a:gd name="connsiteY39" fmla="*/ 1224643 h 1232807"/>
                <a:gd name="connsiteX40" fmla="*/ 2647950 w 3249386"/>
                <a:gd name="connsiteY40" fmla="*/ 1213757 h 1232807"/>
                <a:gd name="connsiteX41" fmla="*/ 2634343 w 3249386"/>
                <a:gd name="connsiteY41" fmla="*/ 1191986 h 1232807"/>
                <a:gd name="connsiteX42" fmla="*/ 2650672 w 3249386"/>
                <a:gd name="connsiteY42" fmla="*/ 922564 h 1232807"/>
                <a:gd name="connsiteX43" fmla="*/ 2691493 w 3249386"/>
                <a:gd name="connsiteY43" fmla="*/ 800100 h 1232807"/>
                <a:gd name="connsiteX44" fmla="*/ 2756807 w 3249386"/>
                <a:gd name="connsiteY44" fmla="*/ 623207 h 1232807"/>
                <a:gd name="connsiteX45" fmla="*/ 2805793 w 3249386"/>
                <a:gd name="connsiteY45" fmla="*/ 492579 h 1232807"/>
                <a:gd name="connsiteX46" fmla="*/ 2862943 w 3249386"/>
                <a:gd name="connsiteY46" fmla="*/ 340179 h 1232807"/>
                <a:gd name="connsiteX47" fmla="*/ 2876550 w 3249386"/>
                <a:gd name="connsiteY47" fmla="*/ 293914 h 1232807"/>
                <a:gd name="connsiteX48" fmla="*/ 2876550 w 3249386"/>
                <a:gd name="connsiteY48" fmla="*/ 285750 h 1232807"/>
                <a:gd name="connsiteX49" fmla="*/ 2868386 w 3249386"/>
                <a:gd name="connsiteY49" fmla="*/ 266700 h 1232807"/>
                <a:gd name="connsiteX50" fmla="*/ 2854779 w 3249386"/>
                <a:gd name="connsiteY50" fmla="*/ 258536 h 1232807"/>
                <a:gd name="connsiteX51" fmla="*/ 2822122 w 3249386"/>
                <a:gd name="connsiteY51" fmla="*/ 253093 h 1232807"/>
                <a:gd name="connsiteX52" fmla="*/ 2759529 w 3249386"/>
                <a:gd name="connsiteY52" fmla="*/ 253093 h 1232807"/>
                <a:gd name="connsiteX53" fmla="*/ 2558143 w 3249386"/>
                <a:gd name="connsiteY53" fmla="*/ 266700 h 1232807"/>
                <a:gd name="connsiteX54" fmla="*/ 2266950 w 3249386"/>
                <a:gd name="connsiteY54" fmla="*/ 291193 h 1232807"/>
                <a:gd name="connsiteX55" fmla="*/ 1970314 w 3249386"/>
                <a:gd name="connsiteY55" fmla="*/ 321129 h 1232807"/>
                <a:gd name="connsiteX56" fmla="*/ 1741714 w 3249386"/>
                <a:gd name="connsiteY56" fmla="*/ 342900 h 1232807"/>
                <a:gd name="connsiteX57" fmla="*/ 1461407 w 3249386"/>
                <a:gd name="connsiteY57" fmla="*/ 361950 h 1232807"/>
                <a:gd name="connsiteX58" fmla="*/ 1107622 w 3249386"/>
                <a:gd name="connsiteY58" fmla="*/ 386443 h 1232807"/>
                <a:gd name="connsiteX59" fmla="*/ 696686 w 3249386"/>
                <a:gd name="connsiteY59" fmla="*/ 424543 h 123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49386" h="1232807">
                  <a:moveTo>
                    <a:pt x="696686" y="424543"/>
                  </a:moveTo>
                  <a:lnTo>
                    <a:pt x="408214" y="449036"/>
                  </a:lnTo>
                  <a:lnTo>
                    <a:pt x="51707" y="478972"/>
                  </a:lnTo>
                  <a:lnTo>
                    <a:pt x="0" y="299357"/>
                  </a:lnTo>
                  <a:lnTo>
                    <a:pt x="283029" y="277586"/>
                  </a:lnTo>
                  <a:lnTo>
                    <a:pt x="568779" y="255814"/>
                  </a:lnTo>
                  <a:lnTo>
                    <a:pt x="914400" y="225879"/>
                  </a:lnTo>
                  <a:lnTo>
                    <a:pt x="1254579" y="198664"/>
                  </a:lnTo>
                  <a:lnTo>
                    <a:pt x="1654629" y="168729"/>
                  </a:lnTo>
                  <a:lnTo>
                    <a:pt x="1779814" y="160564"/>
                  </a:lnTo>
                  <a:lnTo>
                    <a:pt x="1994807" y="141514"/>
                  </a:lnTo>
                  <a:lnTo>
                    <a:pt x="2343150" y="100693"/>
                  </a:lnTo>
                  <a:lnTo>
                    <a:pt x="2487386" y="84364"/>
                  </a:lnTo>
                  <a:lnTo>
                    <a:pt x="2653393" y="62593"/>
                  </a:lnTo>
                  <a:lnTo>
                    <a:pt x="2778579" y="40822"/>
                  </a:lnTo>
                  <a:lnTo>
                    <a:pt x="2890157" y="13607"/>
                  </a:lnTo>
                  <a:lnTo>
                    <a:pt x="2928257" y="0"/>
                  </a:lnTo>
                  <a:lnTo>
                    <a:pt x="2941864" y="0"/>
                  </a:lnTo>
                  <a:lnTo>
                    <a:pt x="2969079" y="5443"/>
                  </a:lnTo>
                  <a:lnTo>
                    <a:pt x="3001736" y="21772"/>
                  </a:lnTo>
                  <a:lnTo>
                    <a:pt x="3064329" y="76200"/>
                  </a:lnTo>
                  <a:lnTo>
                    <a:pt x="3132364" y="141514"/>
                  </a:lnTo>
                  <a:lnTo>
                    <a:pt x="3219450" y="236764"/>
                  </a:lnTo>
                  <a:lnTo>
                    <a:pt x="3246664" y="266700"/>
                  </a:lnTo>
                  <a:lnTo>
                    <a:pt x="3249386" y="274864"/>
                  </a:lnTo>
                  <a:lnTo>
                    <a:pt x="3249386" y="291193"/>
                  </a:lnTo>
                  <a:lnTo>
                    <a:pt x="3241222" y="318407"/>
                  </a:lnTo>
                  <a:lnTo>
                    <a:pt x="3222172" y="348343"/>
                  </a:lnTo>
                  <a:lnTo>
                    <a:pt x="3205843" y="370114"/>
                  </a:lnTo>
                  <a:lnTo>
                    <a:pt x="3173186" y="397329"/>
                  </a:lnTo>
                  <a:lnTo>
                    <a:pt x="3156857" y="410936"/>
                  </a:lnTo>
                  <a:lnTo>
                    <a:pt x="3086100" y="563336"/>
                  </a:lnTo>
                  <a:lnTo>
                    <a:pt x="3012622" y="718457"/>
                  </a:lnTo>
                  <a:lnTo>
                    <a:pt x="2911929" y="957943"/>
                  </a:lnTo>
                  <a:lnTo>
                    <a:pt x="2854779" y="1074964"/>
                  </a:lnTo>
                  <a:lnTo>
                    <a:pt x="2786743" y="1197429"/>
                  </a:lnTo>
                  <a:lnTo>
                    <a:pt x="2767693" y="1219200"/>
                  </a:lnTo>
                  <a:lnTo>
                    <a:pt x="2732314" y="1230086"/>
                  </a:lnTo>
                  <a:lnTo>
                    <a:pt x="2707822" y="1232807"/>
                  </a:lnTo>
                  <a:lnTo>
                    <a:pt x="2664279" y="1224643"/>
                  </a:lnTo>
                  <a:lnTo>
                    <a:pt x="2647950" y="1213757"/>
                  </a:lnTo>
                  <a:lnTo>
                    <a:pt x="2634343" y="1191986"/>
                  </a:lnTo>
                  <a:lnTo>
                    <a:pt x="2650672" y="922564"/>
                  </a:lnTo>
                  <a:lnTo>
                    <a:pt x="2691493" y="800100"/>
                  </a:lnTo>
                  <a:lnTo>
                    <a:pt x="2756807" y="623207"/>
                  </a:lnTo>
                  <a:lnTo>
                    <a:pt x="2805793" y="492579"/>
                  </a:lnTo>
                  <a:lnTo>
                    <a:pt x="2862943" y="340179"/>
                  </a:lnTo>
                  <a:lnTo>
                    <a:pt x="2876550" y="293914"/>
                  </a:lnTo>
                  <a:lnTo>
                    <a:pt x="2876550" y="285750"/>
                  </a:lnTo>
                  <a:lnTo>
                    <a:pt x="2868386" y="266700"/>
                  </a:lnTo>
                  <a:lnTo>
                    <a:pt x="2854779" y="258536"/>
                  </a:lnTo>
                  <a:lnTo>
                    <a:pt x="2822122" y="253093"/>
                  </a:lnTo>
                  <a:lnTo>
                    <a:pt x="2759529" y="253093"/>
                  </a:lnTo>
                  <a:lnTo>
                    <a:pt x="2558143" y="266700"/>
                  </a:lnTo>
                  <a:lnTo>
                    <a:pt x="2266950" y="291193"/>
                  </a:lnTo>
                  <a:lnTo>
                    <a:pt x="1970314" y="321129"/>
                  </a:lnTo>
                  <a:lnTo>
                    <a:pt x="1741714" y="342900"/>
                  </a:lnTo>
                  <a:lnTo>
                    <a:pt x="1461407" y="361950"/>
                  </a:lnTo>
                  <a:lnTo>
                    <a:pt x="1107622" y="386443"/>
                  </a:lnTo>
                  <a:lnTo>
                    <a:pt x="696686" y="424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1">
              <a:extLst>
                <a:ext uri="{FF2B5EF4-FFF2-40B4-BE49-F238E27FC236}">
                  <a16:creationId xmlns:a16="http://schemas.microsoft.com/office/drawing/2014/main" id="{5D270CA3-325B-4F0F-ACB9-83C1B3A95956}"/>
                </a:ext>
              </a:extLst>
            </p:cNvPr>
            <p:cNvSpPr/>
            <p:nvPr/>
          </p:nvSpPr>
          <p:spPr>
            <a:xfrm>
              <a:off x="4244975" y="1844675"/>
              <a:ext cx="365125" cy="1492250"/>
            </a:xfrm>
            <a:custGeom>
              <a:avLst/>
              <a:gdLst>
                <a:gd name="connsiteX0" fmla="*/ 364671 w 364671"/>
                <a:gd name="connsiteY0" fmla="*/ 1023257 h 1491342"/>
                <a:gd name="connsiteX1" fmla="*/ 364671 w 364671"/>
                <a:gd name="connsiteY1" fmla="*/ 772885 h 1491342"/>
                <a:gd name="connsiteX2" fmla="*/ 364671 w 364671"/>
                <a:gd name="connsiteY2" fmla="*/ 397328 h 1491342"/>
                <a:gd name="connsiteX3" fmla="*/ 361950 w 364671"/>
                <a:gd name="connsiteY3" fmla="*/ 296635 h 1491342"/>
                <a:gd name="connsiteX4" fmla="*/ 353785 w 364671"/>
                <a:gd name="connsiteY4" fmla="*/ 122464 h 1491342"/>
                <a:gd name="connsiteX5" fmla="*/ 337457 w 364671"/>
                <a:gd name="connsiteY5" fmla="*/ 0 h 1491342"/>
                <a:gd name="connsiteX6" fmla="*/ 0 w 364671"/>
                <a:gd name="connsiteY6" fmla="*/ 43542 h 1491342"/>
                <a:gd name="connsiteX7" fmla="*/ 59871 w 364671"/>
                <a:gd name="connsiteY7" fmla="*/ 119742 h 1491342"/>
                <a:gd name="connsiteX8" fmla="*/ 87085 w 364671"/>
                <a:gd name="connsiteY8" fmla="*/ 157842 h 1491342"/>
                <a:gd name="connsiteX9" fmla="*/ 106135 w 364671"/>
                <a:gd name="connsiteY9" fmla="*/ 195942 h 1491342"/>
                <a:gd name="connsiteX10" fmla="*/ 117021 w 364671"/>
                <a:gd name="connsiteY10" fmla="*/ 236764 h 1491342"/>
                <a:gd name="connsiteX11" fmla="*/ 122464 w 364671"/>
                <a:gd name="connsiteY11" fmla="*/ 332014 h 1491342"/>
                <a:gd name="connsiteX12" fmla="*/ 119742 w 364671"/>
                <a:gd name="connsiteY12" fmla="*/ 634092 h 1491342"/>
                <a:gd name="connsiteX13" fmla="*/ 144235 w 364671"/>
                <a:gd name="connsiteY13" fmla="*/ 794657 h 1491342"/>
                <a:gd name="connsiteX14" fmla="*/ 141514 w 364671"/>
                <a:gd name="connsiteY14" fmla="*/ 1491342 h 1491342"/>
                <a:gd name="connsiteX15" fmla="*/ 364671 w 364671"/>
                <a:gd name="connsiteY15" fmla="*/ 1475014 h 1491342"/>
                <a:gd name="connsiteX16" fmla="*/ 364671 w 364671"/>
                <a:gd name="connsiteY16" fmla="*/ 1023257 h 14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4671" h="1491342">
                  <a:moveTo>
                    <a:pt x="364671" y="1023257"/>
                  </a:moveTo>
                  <a:lnTo>
                    <a:pt x="364671" y="772885"/>
                  </a:lnTo>
                  <a:lnTo>
                    <a:pt x="364671" y="397328"/>
                  </a:lnTo>
                  <a:lnTo>
                    <a:pt x="361950" y="296635"/>
                  </a:lnTo>
                  <a:lnTo>
                    <a:pt x="353785" y="122464"/>
                  </a:lnTo>
                  <a:lnTo>
                    <a:pt x="337457" y="0"/>
                  </a:lnTo>
                  <a:lnTo>
                    <a:pt x="0" y="43542"/>
                  </a:lnTo>
                  <a:lnTo>
                    <a:pt x="59871" y="119742"/>
                  </a:lnTo>
                  <a:lnTo>
                    <a:pt x="87085" y="157842"/>
                  </a:lnTo>
                  <a:lnTo>
                    <a:pt x="106135" y="195942"/>
                  </a:lnTo>
                  <a:lnTo>
                    <a:pt x="117021" y="236764"/>
                  </a:lnTo>
                  <a:lnTo>
                    <a:pt x="122464" y="332014"/>
                  </a:lnTo>
                  <a:cubicBezTo>
                    <a:pt x="121557" y="432707"/>
                    <a:pt x="120649" y="533399"/>
                    <a:pt x="119742" y="634092"/>
                  </a:cubicBezTo>
                  <a:lnTo>
                    <a:pt x="144235" y="794657"/>
                  </a:lnTo>
                  <a:lnTo>
                    <a:pt x="141514" y="1491342"/>
                  </a:lnTo>
                  <a:lnTo>
                    <a:pt x="364671" y="1475014"/>
                  </a:lnTo>
                  <a:lnTo>
                    <a:pt x="364671" y="1023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2">
              <a:extLst>
                <a:ext uri="{FF2B5EF4-FFF2-40B4-BE49-F238E27FC236}">
                  <a16:creationId xmlns:a16="http://schemas.microsoft.com/office/drawing/2014/main" id="{3D19E195-15AE-4377-9E57-4F071B24D58D}"/>
                </a:ext>
              </a:extLst>
            </p:cNvPr>
            <p:cNvSpPr/>
            <p:nvPr/>
          </p:nvSpPr>
          <p:spPr>
            <a:xfrm>
              <a:off x="5124450" y="1787525"/>
              <a:ext cx="433388" cy="1462088"/>
            </a:xfrm>
            <a:custGeom>
              <a:avLst/>
              <a:gdLst>
                <a:gd name="connsiteX0" fmla="*/ 111579 w 432707"/>
                <a:gd name="connsiteY0" fmla="*/ 1001485 h 1461407"/>
                <a:gd name="connsiteX1" fmla="*/ 111579 w 432707"/>
                <a:gd name="connsiteY1" fmla="*/ 190500 h 1461407"/>
                <a:gd name="connsiteX2" fmla="*/ 106136 w 432707"/>
                <a:gd name="connsiteY2" fmla="*/ 155121 h 1461407"/>
                <a:gd name="connsiteX3" fmla="*/ 92529 w 432707"/>
                <a:gd name="connsiteY3" fmla="*/ 119742 h 1461407"/>
                <a:gd name="connsiteX4" fmla="*/ 73479 w 432707"/>
                <a:gd name="connsiteY4" fmla="*/ 92528 h 1461407"/>
                <a:gd name="connsiteX5" fmla="*/ 40821 w 432707"/>
                <a:gd name="connsiteY5" fmla="*/ 54428 h 1461407"/>
                <a:gd name="connsiteX6" fmla="*/ 0 w 432707"/>
                <a:gd name="connsiteY6" fmla="*/ 10885 h 1461407"/>
                <a:gd name="connsiteX7" fmla="*/ 263979 w 432707"/>
                <a:gd name="connsiteY7" fmla="*/ 0 h 1461407"/>
                <a:gd name="connsiteX8" fmla="*/ 353786 w 432707"/>
                <a:gd name="connsiteY8" fmla="*/ 59871 h 1461407"/>
                <a:gd name="connsiteX9" fmla="*/ 383721 w 432707"/>
                <a:gd name="connsiteY9" fmla="*/ 81642 h 1461407"/>
                <a:gd name="connsiteX10" fmla="*/ 397329 w 432707"/>
                <a:gd name="connsiteY10" fmla="*/ 92528 h 1461407"/>
                <a:gd name="connsiteX11" fmla="*/ 416379 w 432707"/>
                <a:gd name="connsiteY11" fmla="*/ 111578 h 1461407"/>
                <a:gd name="connsiteX12" fmla="*/ 427264 w 432707"/>
                <a:gd name="connsiteY12" fmla="*/ 133350 h 1461407"/>
                <a:gd name="connsiteX13" fmla="*/ 432707 w 432707"/>
                <a:gd name="connsiteY13" fmla="*/ 155121 h 1461407"/>
                <a:gd name="connsiteX14" fmla="*/ 432707 w 432707"/>
                <a:gd name="connsiteY14" fmla="*/ 171450 h 1461407"/>
                <a:gd name="connsiteX15" fmla="*/ 421821 w 432707"/>
                <a:gd name="connsiteY15" fmla="*/ 201385 h 1461407"/>
                <a:gd name="connsiteX16" fmla="*/ 400050 w 432707"/>
                <a:gd name="connsiteY16" fmla="*/ 236764 h 1461407"/>
                <a:gd name="connsiteX17" fmla="*/ 383721 w 432707"/>
                <a:gd name="connsiteY17" fmla="*/ 274864 h 1461407"/>
                <a:gd name="connsiteX18" fmla="*/ 372836 w 432707"/>
                <a:gd name="connsiteY18" fmla="*/ 326571 h 1461407"/>
                <a:gd name="connsiteX19" fmla="*/ 361950 w 432707"/>
                <a:gd name="connsiteY19" fmla="*/ 410935 h 1461407"/>
                <a:gd name="connsiteX20" fmla="*/ 356507 w 432707"/>
                <a:gd name="connsiteY20" fmla="*/ 609600 h 1461407"/>
                <a:gd name="connsiteX21" fmla="*/ 359229 w 432707"/>
                <a:gd name="connsiteY21" fmla="*/ 1434192 h 1461407"/>
                <a:gd name="connsiteX22" fmla="*/ 111579 w 432707"/>
                <a:gd name="connsiteY22" fmla="*/ 1461407 h 1461407"/>
                <a:gd name="connsiteX23" fmla="*/ 111579 w 432707"/>
                <a:gd name="connsiteY23" fmla="*/ 1001485 h 14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707" h="1461407">
                  <a:moveTo>
                    <a:pt x="111579" y="1001485"/>
                  </a:moveTo>
                  <a:lnTo>
                    <a:pt x="111579" y="190500"/>
                  </a:lnTo>
                  <a:lnTo>
                    <a:pt x="106136" y="155121"/>
                  </a:lnTo>
                  <a:lnTo>
                    <a:pt x="92529" y="119742"/>
                  </a:lnTo>
                  <a:lnTo>
                    <a:pt x="73479" y="92528"/>
                  </a:lnTo>
                  <a:lnTo>
                    <a:pt x="40821" y="54428"/>
                  </a:lnTo>
                  <a:lnTo>
                    <a:pt x="0" y="10885"/>
                  </a:lnTo>
                  <a:lnTo>
                    <a:pt x="263979" y="0"/>
                  </a:lnTo>
                  <a:lnTo>
                    <a:pt x="353786" y="59871"/>
                  </a:lnTo>
                  <a:lnTo>
                    <a:pt x="383721" y="81642"/>
                  </a:lnTo>
                  <a:lnTo>
                    <a:pt x="397329" y="92528"/>
                  </a:lnTo>
                  <a:lnTo>
                    <a:pt x="416379" y="111578"/>
                  </a:lnTo>
                  <a:lnTo>
                    <a:pt x="427264" y="133350"/>
                  </a:lnTo>
                  <a:lnTo>
                    <a:pt x="432707" y="155121"/>
                  </a:lnTo>
                  <a:lnTo>
                    <a:pt x="432707" y="171450"/>
                  </a:lnTo>
                  <a:lnTo>
                    <a:pt x="421821" y="201385"/>
                  </a:lnTo>
                  <a:lnTo>
                    <a:pt x="400050" y="236764"/>
                  </a:lnTo>
                  <a:lnTo>
                    <a:pt x="383721" y="274864"/>
                  </a:lnTo>
                  <a:lnTo>
                    <a:pt x="372836" y="326571"/>
                  </a:lnTo>
                  <a:lnTo>
                    <a:pt x="361950" y="410935"/>
                  </a:lnTo>
                  <a:lnTo>
                    <a:pt x="356507" y="609600"/>
                  </a:lnTo>
                  <a:cubicBezTo>
                    <a:pt x="357414" y="884464"/>
                    <a:pt x="358322" y="1159328"/>
                    <a:pt x="359229" y="1434192"/>
                  </a:cubicBezTo>
                  <a:lnTo>
                    <a:pt x="111579" y="1461407"/>
                  </a:lnTo>
                  <a:lnTo>
                    <a:pt x="111579" y="1001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3">
              <a:extLst>
                <a:ext uri="{FF2B5EF4-FFF2-40B4-BE49-F238E27FC236}">
                  <a16:creationId xmlns:a16="http://schemas.microsoft.com/office/drawing/2014/main" id="{4F00FB1F-80C9-40FA-A768-ED5999261772}"/>
                </a:ext>
              </a:extLst>
            </p:cNvPr>
            <p:cNvSpPr/>
            <p:nvPr/>
          </p:nvSpPr>
          <p:spPr>
            <a:xfrm>
              <a:off x="3714750" y="3095625"/>
              <a:ext cx="2478088" cy="411163"/>
            </a:xfrm>
            <a:custGeom>
              <a:avLst/>
              <a:gdLst>
                <a:gd name="connsiteX0" fmla="*/ 300038 w 2478881"/>
                <a:gd name="connsiteY0" fmla="*/ 219075 h 411956"/>
                <a:gd name="connsiteX1" fmla="*/ 697706 w 2478881"/>
                <a:gd name="connsiteY1" fmla="*/ 176213 h 411956"/>
                <a:gd name="connsiteX2" fmla="*/ 1045369 w 2478881"/>
                <a:gd name="connsiteY2" fmla="*/ 140494 h 411956"/>
                <a:gd name="connsiteX3" fmla="*/ 1547813 w 2478881"/>
                <a:gd name="connsiteY3" fmla="*/ 85725 h 411956"/>
                <a:gd name="connsiteX4" fmla="*/ 1754981 w 2478881"/>
                <a:gd name="connsiteY4" fmla="*/ 45244 h 411956"/>
                <a:gd name="connsiteX5" fmla="*/ 2085975 w 2478881"/>
                <a:gd name="connsiteY5" fmla="*/ 16669 h 411956"/>
                <a:gd name="connsiteX6" fmla="*/ 2207419 w 2478881"/>
                <a:gd name="connsiteY6" fmla="*/ 2381 h 411956"/>
                <a:gd name="connsiteX7" fmla="*/ 2243138 w 2478881"/>
                <a:gd name="connsiteY7" fmla="*/ 0 h 411956"/>
                <a:gd name="connsiteX8" fmla="*/ 2290763 w 2478881"/>
                <a:gd name="connsiteY8" fmla="*/ 11906 h 411956"/>
                <a:gd name="connsiteX9" fmla="*/ 2345531 w 2478881"/>
                <a:gd name="connsiteY9" fmla="*/ 28575 h 411956"/>
                <a:gd name="connsiteX10" fmla="*/ 2400300 w 2478881"/>
                <a:gd name="connsiteY10" fmla="*/ 57150 h 411956"/>
                <a:gd name="connsiteX11" fmla="*/ 2478881 w 2478881"/>
                <a:gd name="connsiteY11" fmla="*/ 97631 h 411956"/>
                <a:gd name="connsiteX12" fmla="*/ 2421731 w 2478881"/>
                <a:gd name="connsiteY12" fmla="*/ 364331 h 411956"/>
                <a:gd name="connsiteX13" fmla="*/ 2400300 w 2478881"/>
                <a:gd name="connsiteY13" fmla="*/ 335756 h 411956"/>
                <a:gd name="connsiteX14" fmla="*/ 2369344 w 2478881"/>
                <a:gd name="connsiteY14" fmla="*/ 297656 h 411956"/>
                <a:gd name="connsiteX15" fmla="*/ 2343150 w 2478881"/>
                <a:gd name="connsiteY15" fmla="*/ 271463 h 411956"/>
                <a:gd name="connsiteX16" fmla="*/ 2307431 w 2478881"/>
                <a:gd name="connsiteY16" fmla="*/ 242888 h 411956"/>
                <a:gd name="connsiteX17" fmla="*/ 2283619 w 2478881"/>
                <a:gd name="connsiteY17" fmla="*/ 230981 h 411956"/>
                <a:gd name="connsiteX18" fmla="*/ 2255044 w 2478881"/>
                <a:gd name="connsiteY18" fmla="*/ 223838 h 411956"/>
                <a:gd name="connsiteX19" fmla="*/ 2205038 w 2478881"/>
                <a:gd name="connsiteY19" fmla="*/ 223838 h 411956"/>
                <a:gd name="connsiteX20" fmla="*/ 1997869 w 2478881"/>
                <a:gd name="connsiteY20" fmla="*/ 233363 h 411956"/>
                <a:gd name="connsiteX21" fmla="*/ 1690688 w 2478881"/>
                <a:gd name="connsiteY21" fmla="*/ 252413 h 411956"/>
                <a:gd name="connsiteX22" fmla="*/ 1433513 w 2478881"/>
                <a:gd name="connsiteY22" fmla="*/ 269081 h 411956"/>
                <a:gd name="connsiteX23" fmla="*/ 1185863 w 2478881"/>
                <a:gd name="connsiteY23" fmla="*/ 288131 h 411956"/>
                <a:gd name="connsiteX24" fmla="*/ 935831 w 2478881"/>
                <a:gd name="connsiteY24" fmla="*/ 311944 h 411956"/>
                <a:gd name="connsiteX25" fmla="*/ 676275 w 2478881"/>
                <a:gd name="connsiteY25" fmla="*/ 340519 h 411956"/>
                <a:gd name="connsiteX26" fmla="*/ 381000 w 2478881"/>
                <a:gd name="connsiteY26" fmla="*/ 373856 h 411956"/>
                <a:gd name="connsiteX27" fmla="*/ 69056 w 2478881"/>
                <a:gd name="connsiteY27" fmla="*/ 411956 h 411956"/>
                <a:gd name="connsiteX28" fmla="*/ 0 w 2478881"/>
                <a:gd name="connsiteY28" fmla="*/ 254794 h 411956"/>
                <a:gd name="connsiteX29" fmla="*/ 300038 w 2478881"/>
                <a:gd name="connsiteY29" fmla="*/ 21907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8881" h="411956">
                  <a:moveTo>
                    <a:pt x="300038" y="219075"/>
                  </a:moveTo>
                  <a:lnTo>
                    <a:pt x="697706" y="176213"/>
                  </a:lnTo>
                  <a:lnTo>
                    <a:pt x="1045369" y="140494"/>
                  </a:lnTo>
                  <a:lnTo>
                    <a:pt x="1547813" y="85725"/>
                  </a:lnTo>
                  <a:lnTo>
                    <a:pt x="1754981" y="45244"/>
                  </a:lnTo>
                  <a:lnTo>
                    <a:pt x="2085975" y="16669"/>
                  </a:lnTo>
                  <a:lnTo>
                    <a:pt x="2207419" y="2381"/>
                  </a:lnTo>
                  <a:lnTo>
                    <a:pt x="2243138" y="0"/>
                  </a:lnTo>
                  <a:lnTo>
                    <a:pt x="2290763" y="11906"/>
                  </a:lnTo>
                  <a:lnTo>
                    <a:pt x="2345531" y="28575"/>
                  </a:lnTo>
                  <a:lnTo>
                    <a:pt x="2400300" y="57150"/>
                  </a:lnTo>
                  <a:lnTo>
                    <a:pt x="2478881" y="97631"/>
                  </a:lnTo>
                  <a:lnTo>
                    <a:pt x="2421731" y="364331"/>
                  </a:lnTo>
                  <a:lnTo>
                    <a:pt x="2400300" y="335756"/>
                  </a:lnTo>
                  <a:lnTo>
                    <a:pt x="2369344" y="297656"/>
                  </a:lnTo>
                  <a:lnTo>
                    <a:pt x="2343150" y="271463"/>
                  </a:lnTo>
                  <a:lnTo>
                    <a:pt x="2307431" y="242888"/>
                  </a:lnTo>
                  <a:lnTo>
                    <a:pt x="2283619" y="230981"/>
                  </a:lnTo>
                  <a:lnTo>
                    <a:pt x="2255044" y="223838"/>
                  </a:lnTo>
                  <a:lnTo>
                    <a:pt x="2205038" y="223838"/>
                  </a:lnTo>
                  <a:lnTo>
                    <a:pt x="1997869" y="233363"/>
                  </a:lnTo>
                  <a:lnTo>
                    <a:pt x="1690688" y="252413"/>
                  </a:lnTo>
                  <a:lnTo>
                    <a:pt x="1433513" y="269081"/>
                  </a:lnTo>
                  <a:lnTo>
                    <a:pt x="1185863" y="288131"/>
                  </a:lnTo>
                  <a:lnTo>
                    <a:pt x="935831" y="311944"/>
                  </a:lnTo>
                  <a:lnTo>
                    <a:pt x="676275" y="340519"/>
                  </a:lnTo>
                  <a:lnTo>
                    <a:pt x="381000" y="373856"/>
                  </a:lnTo>
                  <a:lnTo>
                    <a:pt x="69056" y="411956"/>
                  </a:lnTo>
                  <a:lnTo>
                    <a:pt x="0" y="254794"/>
                  </a:lnTo>
                  <a:lnTo>
                    <a:pt x="30003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4">
              <a:extLst>
                <a:ext uri="{FF2B5EF4-FFF2-40B4-BE49-F238E27FC236}">
                  <a16:creationId xmlns:a16="http://schemas.microsoft.com/office/drawing/2014/main" id="{B8A64424-BC90-4FE3-92B8-3296ADBC813B}"/>
                </a:ext>
              </a:extLst>
            </p:cNvPr>
            <p:cNvSpPr/>
            <p:nvPr/>
          </p:nvSpPr>
          <p:spPr>
            <a:xfrm>
              <a:off x="3868738" y="3367088"/>
              <a:ext cx="1093787" cy="1852612"/>
            </a:xfrm>
            <a:custGeom>
              <a:avLst/>
              <a:gdLst>
                <a:gd name="connsiteX0" fmla="*/ 607219 w 1092994"/>
                <a:gd name="connsiteY0" fmla="*/ 1152525 h 1852612"/>
                <a:gd name="connsiteX1" fmla="*/ 757238 w 1092994"/>
                <a:gd name="connsiteY1" fmla="*/ 883443 h 1852612"/>
                <a:gd name="connsiteX2" fmla="*/ 878682 w 1092994"/>
                <a:gd name="connsiteY2" fmla="*/ 642937 h 1852612"/>
                <a:gd name="connsiteX3" fmla="*/ 923925 w 1092994"/>
                <a:gd name="connsiteY3" fmla="*/ 564356 h 1852612"/>
                <a:gd name="connsiteX4" fmla="*/ 976313 w 1092994"/>
                <a:gd name="connsiteY4" fmla="*/ 473868 h 1852612"/>
                <a:gd name="connsiteX5" fmla="*/ 1012032 w 1092994"/>
                <a:gd name="connsiteY5" fmla="*/ 419100 h 1852612"/>
                <a:gd name="connsiteX6" fmla="*/ 1040607 w 1092994"/>
                <a:gd name="connsiteY6" fmla="*/ 409575 h 1852612"/>
                <a:gd name="connsiteX7" fmla="*/ 1071563 w 1092994"/>
                <a:gd name="connsiteY7" fmla="*/ 392906 h 1852612"/>
                <a:gd name="connsiteX8" fmla="*/ 1083469 w 1092994"/>
                <a:gd name="connsiteY8" fmla="*/ 381000 h 1852612"/>
                <a:gd name="connsiteX9" fmla="*/ 1090613 w 1092994"/>
                <a:gd name="connsiteY9" fmla="*/ 366712 h 1852612"/>
                <a:gd name="connsiteX10" fmla="*/ 1092994 w 1092994"/>
                <a:gd name="connsiteY10" fmla="*/ 345281 h 1852612"/>
                <a:gd name="connsiteX11" fmla="*/ 1088232 w 1092994"/>
                <a:gd name="connsiteY11" fmla="*/ 323850 h 1852612"/>
                <a:gd name="connsiteX12" fmla="*/ 1076325 w 1092994"/>
                <a:gd name="connsiteY12" fmla="*/ 302418 h 1852612"/>
                <a:gd name="connsiteX13" fmla="*/ 1042988 w 1092994"/>
                <a:gd name="connsiteY13" fmla="*/ 264318 h 1852612"/>
                <a:gd name="connsiteX14" fmla="*/ 978694 w 1092994"/>
                <a:gd name="connsiteY14" fmla="*/ 211931 h 1852612"/>
                <a:gd name="connsiteX15" fmla="*/ 883444 w 1092994"/>
                <a:gd name="connsiteY15" fmla="*/ 126206 h 1852612"/>
                <a:gd name="connsiteX16" fmla="*/ 783432 w 1092994"/>
                <a:gd name="connsiteY16" fmla="*/ 33337 h 1852612"/>
                <a:gd name="connsiteX17" fmla="*/ 747713 w 1092994"/>
                <a:gd name="connsiteY17" fmla="*/ 0 h 1852612"/>
                <a:gd name="connsiteX18" fmla="*/ 538163 w 1092994"/>
                <a:gd name="connsiteY18" fmla="*/ 33337 h 1852612"/>
                <a:gd name="connsiteX19" fmla="*/ 602457 w 1092994"/>
                <a:gd name="connsiteY19" fmla="*/ 90487 h 1852612"/>
                <a:gd name="connsiteX20" fmla="*/ 638175 w 1092994"/>
                <a:gd name="connsiteY20" fmla="*/ 123825 h 1852612"/>
                <a:gd name="connsiteX21" fmla="*/ 676275 w 1092994"/>
                <a:gd name="connsiteY21" fmla="*/ 169068 h 1852612"/>
                <a:gd name="connsiteX22" fmla="*/ 697707 w 1092994"/>
                <a:gd name="connsiteY22" fmla="*/ 202406 h 1852612"/>
                <a:gd name="connsiteX23" fmla="*/ 714375 w 1092994"/>
                <a:gd name="connsiteY23" fmla="*/ 247650 h 1852612"/>
                <a:gd name="connsiteX24" fmla="*/ 719138 w 1092994"/>
                <a:gd name="connsiteY24" fmla="*/ 273843 h 1852612"/>
                <a:gd name="connsiteX25" fmla="*/ 711994 w 1092994"/>
                <a:gd name="connsiteY25" fmla="*/ 326231 h 1852612"/>
                <a:gd name="connsiteX26" fmla="*/ 692944 w 1092994"/>
                <a:gd name="connsiteY26" fmla="*/ 409575 h 1852612"/>
                <a:gd name="connsiteX27" fmla="*/ 673894 w 1092994"/>
                <a:gd name="connsiteY27" fmla="*/ 471487 h 1852612"/>
                <a:gd name="connsiteX28" fmla="*/ 640557 w 1092994"/>
                <a:gd name="connsiteY28" fmla="*/ 550068 h 1852612"/>
                <a:gd name="connsiteX29" fmla="*/ 597694 w 1092994"/>
                <a:gd name="connsiteY29" fmla="*/ 650081 h 1852612"/>
                <a:gd name="connsiteX30" fmla="*/ 550069 w 1092994"/>
                <a:gd name="connsiteY30" fmla="*/ 764381 h 1852612"/>
                <a:gd name="connsiteX31" fmla="*/ 459582 w 1092994"/>
                <a:gd name="connsiteY31" fmla="*/ 959643 h 1852612"/>
                <a:gd name="connsiteX32" fmla="*/ 378619 w 1092994"/>
                <a:gd name="connsiteY32" fmla="*/ 1121568 h 1852612"/>
                <a:gd name="connsiteX33" fmla="*/ 328613 w 1092994"/>
                <a:gd name="connsiteY33" fmla="*/ 1221581 h 1852612"/>
                <a:gd name="connsiteX34" fmla="*/ 295275 w 1092994"/>
                <a:gd name="connsiteY34" fmla="*/ 1285875 h 1852612"/>
                <a:gd name="connsiteX35" fmla="*/ 273844 w 1092994"/>
                <a:gd name="connsiteY35" fmla="*/ 1323975 h 1852612"/>
                <a:gd name="connsiteX36" fmla="*/ 242888 w 1092994"/>
                <a:gd name="connsiteY36" fmla="*/ 1359693 h 1852612"/>
                <a:gd name="connsiteX37" fmla="*/ 200025 w 1092994"/>
                <a:gd name="connsiteY37" fmla="*/ 1402556 h 1852612"/>
                <a:gd name="connsiteX38" fmla="*/ 142875 w 1092994"/>
                <a:gd name="connsiteY38" fmla="*/ 1447800 h 1852612"/>
                <a:gd name="connsiteX39" fmla="*/ 50007 w 1092994"/>
                <a:gd name="connsiteY39" fmla="*/ 1512093 h 1852612"/>
                <a:gd name="connsiteX40" fmla="*/ 35719 w 1092994"/>
                <a:gd name="connsiteY40" fmla="*/ 1531143 h 1852612"/>
                <a:gd name="connsiteX41" fmla="*/ 21432 w 1092994"/>
                <a:gd name="connsiteY41" fmla="*/ 1564481 h 1852612"/>
                <a:gd name="connsiteX42" fmla="*/ 11907 w 1092994"/>
                <a:gd name="connsiteY42" fmla="*/ 1607343 h 1852612"/>
                <a:gd name="connsiteX43" fmla="*/ 4763 w 1092994"/>
                <a:gd name="connsiteY43" fmla="*/ 1659731 h 1852612"/>
                <a:gd name="connsiteX44" fmla="*/ 0 w 1092994"/>
                <a:gd name="connsiteY44" fmla="*/ 1721643 h 1852612"/>
                <a:gd name="connsiteX45" fmla="*/ 7144 w 1092994"/>
                <a:gd name="connsiteY45" fmla="*/ 1797843 h 1852612"/>
                <a:gd name="connsiteX46" fmla="*/ 14288 w 1092994"/>
                <a:gd name="connsiteY46" fmla="*/ 1828800 h 1852612"/>
                <a:gd name="connsiteX47" fmla="*/ 19050 w 1092994"/>
                <a:gd name="connsiteY47" fmla="*/ 1843087 h 1852612"/>
                <a:gd name="connsiteX48" fmla="*/ 28575 w 1092994"/>
                <a:gd name="connsiteY48" fmla="*/ 1850231 h 1852612"/>
                <a:gd name="connsiteX49" fmla="*/ 47625 w 1092994"/>
                <a:gd name="connsiteY49" fmla="*/ 1852612 h 1852612"/>
                <a:gd name="connsiteX50" fmla="*/ 73819 w 1092994"/>
                <a:gd name="connsiteY50" fmla="*/ 1847850 h 1852612"/>
                <a:gd name="connsiteX51" fmla="*/ 319088 w 1092994"/>
                <a:gd name="connsiteY51" fmla="*/ 1626393 h 1852612"/>
                <a:gd name="connsiteX52" fmla="*/ 390525 w 1092994"/>
                <a:gd name="connsiteY52" fmla="*/ 1519237 h 1852612"/>
                <a:gd name="connsiteX53" fmla="*/ 457200 w 1092994"/>
                <a:gd name="connsiteY53" fmla="*/ 1414462 h 1852612"/>
                <a:gd name="connsiteX54" fmla="*/ 552450 w 1092994"/>
                <a:gd name="connsiteY54" fmla="*/ 1252537 h 1852612"/>
                <a:gd name="connsiteX55" fmla="*/ 607219 w 1092994"/>
                <a:gd name="connsiteY55" fmla="*/ 1152525 h 1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92994" h="1852612">
                  <a:moveTo>
                    <a:pt x="607219" y="1152525"/>
                  </a:moveTo>
                  <a:lnTo>
                    <a:pt x="757238" y="883443"/>
                  </a:lnTo>
                  <a:lnTo>
                    <a:pt x="878682" y="642937"/>
                  </a:lnTo>
                  <a:lnTo>
                    <a:pt x="923925" y="564356"/>
                  </a:lnTo>
                  <a:lnTo>
                    <a:pt x="976313" y="473868"/>
                  </a:lnTo>
                  <a:lnTo>
                    <a:pt x="1012032" y="419100"/>
                  </a:lnTo>
                  <a:lnTo>
                    <a:pt x="1040607" y="409575"/>
                  </a:lnTo>
                  <a:lnTo>
                    <a:pt x="1071563" y="392906"/>
                  </a:lnTo>
                  <a:lnTo>
                    <a:pt x="1083469" y="381000"/>
                  </a:lnTo>
                  <a:lnTo>
                    <a:pt x="1090613" y="366712"/>
                  </a:lnTo>
                  <a:lnTo>
                    <a:pt x="1092994" y="345281"/>
                  </a:lnTo>
                  <a:lnTo>
                    <a:pt x="1088232" y="323850"/>
                  </a:lnTo>
                  <a:lnTo>
                    <a:pt x="1076325" y="302418"/>
                  </a:lnTo>
                  <a:lnTo>
                    <a:pt x="1042988" y="264318"/>
                  </a:lnTo>
                  <a:lnTo>
                    <a:pt x="978694" y="211931"/>
                  </a:lnTo>
                  <a:lnTo>
                    <a:pt x="883444" y="126206"/>
                  </a:lnTo>
                  <a:lnTo>
                    <a:pt x="783432" y="33337"/>
                  </a:lnTo>
                  <a:lnTo>
                    <a:pt x="747713" y="0"/>
                  </a:lnTo>
                  <a:lnTo>
                    <a:pt x="538163" y="33337"/>
                  </a:lnTo>
                  <a:lnTo>
                    <a:pt x="602457" y="90487"/>
                  </a:lnTo>
                  <a:lnTo>
                    <a:pt x="638175" y="123825"/>
                  </a:lnTo>
                  <a:lnTo>
                    <a:pt x="676275" y="169068"/>
                  </a:lnTo>
                  <a:lnTo>
                    <a:pt x="697707" y="202406"/>
                  </a:lnTo>
                  <a:lnTo>
                    <a:pt x="714375" y="247650"/>
                  </a:lnTo>
                  <a:lnTo>
                    <a:pt x="719138" y="273843"/>
                  </a:lnTo>
                  <a:lnTo>
                    <a:pt x="711994" y="326231"/>
                  </a:lnTo>
                  <a:lnTo>
                    <a:pt x="692944" y="409575"/>
                  </a:lnTo>
                  <a:lnTo>
                    <a:pt x="673894" y="471487"/>
                  </a:lnTo>
                  <a:lnTo>
                    <a:pt x="640557" y="550068"/>
                  </a:lnTo>
                  <a:lnTo>
                    <a:pt x="597694" y="650081"/>
                  </a:lnTo>
                  <a:lnTo>
                    <a:pt x="550069" y="764381"/>
                  </a:lnTo>
                  <a:lnTo>
                    <a:pt x="459582" y="959643"/>
                  </a:lnTo>
                  <a:lnTo>
                    <a:pt x="378619" y="1121568"/>
                  </a:lnTo>
                  <a:lnTo>
                    <a:pt x="328613" y="1221581"/>
                  </a:lnTo>
                  <a:lnTo>
                    <a:pt x="295275" y="1285875"/>
                  </a:lnTo>
                  <a:lnTo>
                    <a:pt x="273844" y="1323975"/>
                  </a:lnTo>
                  <a:lnTo>
                    <a:pt x="242888" y="1359693"/>
                  </a:lnTo>
                  <a:lnTo>
                    <a:pt x="200025" y="1402556"/>
                  </a:lnTo>
                  <a:lnTo>
                    <a:pt x="142875" y="1447800"/>
                  </a:lnTo>
                  <a:lnTo>
                    <a:pt x="50007" y="1512093"/>
                  </a:lnTo>
                  <a:lnTo>
                    <a:pt x="35719" y="1531143"/>
                  </a:lnTo>
                  <a:lnTo>
                    <a:pt x="21432" y="1564481"/>
                  </a:lnTo>
                  <a:lnTo>
                    <a:pt x="11907" y="1607343"/>
                  </a:lnTo>
                  <a:lnTo>
                    <a:pt x="4763" y="1659731"/>
                  </a:lnTo>
                  <a:lnTo>
                    <a:pt x="0" y="1721643"/>
                  </a:lnTo>
                  <a:lnTo>
                    <a:pt x="7144" y="1797843"/>
                  </a:lnTo>
                  <a:lnTo>
                    <a:pt x="14288" y="1828800"/>
                  </a:lnTo>
                  <a:lnTo>
                    <a:pt x="19050" y="1843087"/>
                  </a:lnTo>
                  <a:lnTo>
                    <a:pt x="28575" y="1850231"/>
                  </a:lnTo>
                  <a:lnTo>
                    <a:pt x="47625" y="1852612"/>
                  </a:lnTo>
                  <a:lnTo>
                    <a:pt x="73819" y="1847850"/>
                  </a:lnTo>
                  <a:lnTo>
                    <a:pt x="319088" y="1626393"/>
                  </a:lnTo>
                  <a:lnTo>
                    <a:pt x="390525" y="1519237"/>
                  </a:lnTo>
                  <a:lnTo>
                    <a:pt x="457200" y="1414462"/>
                  </a:lnTo>
                  <a:lnTo>
                    <a:pt x="552450" y="1252537"/>
                  </a:lnTo>
                  <a:lnTo>
                    <a:pt x="607219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5">
              <a:extLst>
                <a:ext uri="{FF2B5EF4-FFF2-40B4-BE49-F238E27FC236}">
                  <a16:creationId xmlns:a16="http://schemas.microsoft.com/office/drawing/2014/main" id="{579505C4-8FB7-4971-87BA-81C0DE71D366}"/>
                </a:ext>
              </a:extLst>
            </p:cNvPr>
            <p:cNvSpPr/>
            <p:nvPr/>
          </p:nvSpPr>
          <p:spPr>
            <a:xfrm>
              <a:off x="3914775" y="4991100"/>
              <a:ext cx="2481263" cy="982663"/>
            </a:xfrm>
            <a:custGeom>
              <a:avLst/>
              <a:gdLst>
                <a:gd name="connsiteX0" fmla="*/ 702469 w 2481263"/>
                <a:gd name="connsiteY0" fmla="*/ 169069 h 983456"/>
                <a:gd name="connsiteX1" fmla="*/ 616744 w 2481263"/>
                <a:gd name="connsiteY1" fmla="*/ 154781 h 983456"/>
                <a:gd name="connsiteX2" fmla="*/ 540544 w 2481263"/>
                <a:gd name="connsiteY2" fmla="*/ 147638 h 983456"/>
                <a:gd name="connsiteX3" fmla="*/ 447675 w 2481263"/>
                <a:gd name="connsiteY3" fmla="*/ 140494 h 983456"/>
                <a:gd name="connsiteX4" fmla="*/ 366713 w 2481263"/>
                <a:gd name="connsiteY4" fmla="*/ 135731 h 983456"/>
                <a:gd name="connsiteX5" fmla="*/ 276225 w 2481263"/>
                <a:gd name="connsiteY5" fmla="*/ 135731 h 983456"/>
                <a:gd name="connsiteX6" fmla="*/ 238125 w 2481263"/>
                <a:gd name="connsiteY6" fmla="*/ 145256 h 983456"/>
                <a:gd name="connsiteX7" fmla="*/ 140494 w 2481263"/>
                <a:gd name="connsiteY7" fmla="*/ 176213 h 983456"/>
                <a:gd name="connsiteX8" fmla="*/ 83344 w 2481263"/>
                <a:gd name="connsiteY8" fmla="*/ 197644 h 983456"/>
                <a:gd name="connsiteX9" fmla="*/ 26194 w 2481263"/>
                <a:gd name="connsiteY9" fmla="*/ 223838 h 983456"/>
                <a:gd name="connsiteX10" fmla="*/ 0 w 2481263"/>
                <a:gd name="connsiteY10" fmla="*/ 223838 h 983456"/>
                <a:gd name="connsiteX11" fmla="*/ 164306 w 2481263"/>
                <a:gd name="connsiteY11" fmla="*/ 2381 h 983456"/>
                <a:gd name="connsiteX12" fmla="*/ 357188 w 2481263"/>
                <a:gd name="connsiteY12" fmla="*/ 0 h 983456"/>
                <a:gd name="connsiteX13" fmla="*/ 502444 w 2481263"/>
                <a:gd name="connsiteY13" fmla="*/ 0 h 983456"/>
                <a:gd name="connsiteX14" fmla="*/ 659606 w 2481263"/>
                <a:gd name="connsiteY14" fmla="*/ 11906 h 983456"/>
                <a:gd name="connsiteX15" fmla="*/ 812006 w 2481263"/>
                <a:gd name="connsiteY15" fmla="*/ 33338 h 983456"/>
                <a:gd name="connsiteX16" fmla="*/ 942975 w 2481263"/>
                <a:gd name="connsiteY16" fmla="*/ 54769 h 983456"/>
                <a:gd name="connsiteX17" fmla="*/ 1054894 w 2481263"/>
                <a:gd name="connsiteY17" fmla="*/ 80963 h 983456"/>
                <a:gd name="connsiteX18" fmla="*/ 1121569 w 2481263"/>
                <a:gd name="connsiteY18" fmla="*/ 97631 h 983456"/>
                <a:gd name="connsiteX19" fmla="*/ 1426369 w 2481263"/>
                <a:gd name="connsiteY19" fmla="*/ 176213 h 983456"/>
                <a:gd name="connsiteX20" fmla="*/ 1616869 w 2481263"/>
                <a:gd name="connsiteY20" fmla="*/ 240506 h 983456"/>
                <a:gd name="connsiteX21" fmla="*/ 1843088 w 2481263"/>
                <a:gd name="connsiteY21" fmla="*/ 316706 h 983456"/>
                <a:gd name="connsiteX22" fmla="*/ 1993106 w 2481263"/>
                <a:gd name="connsiteY22" fmla="*/ 366713 h 983456"/>
                <a:gd name="connsiteX23" fmla="*/ 2078831 w 2481263"/>
                <a:gd name="connsiteY23" fmla="*/ 392906 h 983456"/>
                <a:gd name="connsiteX24" fmla="*/ 2131219 w 2481263"/>
                <a:gd name="connsiteY24" fmla="*/ 409575 h 983456"/>
                <a:gd name="connsiteX25" fmla="*/ 2185988 w 2481263"/>
                <a:gd name="connsiteY25" fmla="*/ 423863 h 983456"/>
                <a:gd name="connsiteX26" fmla="*/ 2193131 w 2481263"/>
                <a:gd name="connsiteY26" fmla="*/ 426244 h 983456"/>
                <a:gd name="connsiteX27" fmla="*/ 2212181 w 2481263"/>
                <a:gd name="connsiteY27" fmla="*/ 440531 h 983456"/>
                <a:gd name="connsiteX28" fmla="*/ 2286000 w 2481263"/>
                <a:gd name="connsiteY28" fmla="*/ 514350 h 983456"/>
                <a:gd name="connsiteX29" fmla="*/ 2355056 w 2481263"/>
                <a:gd name="connsiteY29" fmla="*/ 588169 h 983456"/>
                <a:gd name="connsiteX30" fmla="*/ 2390775 w 2481263"/>
                <a:gd name="connsiteY30" fmla="*/ 633413 h 983456"/>
                <a:gd name="connsiteX31" fmla="*/ 2424113 w 2481263"/>
                <a:gd name="connsiteY31" fmla="*/ 683419 h 983456"/>
                <a:gd name="connsiteX32" fmla="*/ 2455069 w 2481263"/>
                <a:gd name="connsiteY32" fmla="*/ 752475 h 983456"/>
                <a:gd name="connsiteX33" fmla="*/ 2474119 w 2481263"/>
                <a:gd name="connsiteY33" fmla="*/ 814388 h 983456"/>
                <a:gd name="connsiteX34" fmla="*/ 2481263 w 2481263"/>
                <a:gd name="connsiteY34" fmla="*/ 845344 h 983456"/>
                <a:gd name="connsiteX35" fmla="*/ 2481263 w 2481263"/>
                <a:gd name="connsiteY35" fmla="*/ 878681 h 983456"/>
                <a:gd name="connsiteX36" fmla="*/ 2478881 w 2481263"/>
                <a:gd name="connsiteY36" fmla="*/ 912019 h 983456"/>
                <a:gd name="connsiteX37" fmla="*/ 2466975 w 2481263"/>
                <a:gd name="connsiteY37" fmla="*/ 942975 h 983456"/>
                <a:gd name="connsiteX38" fmla="*/ 2438400 w 2481263"/>
                <a:gd name="connsiteY38" fmla="*/ 976313 h 983456"/>
                <a:gd name="connsiteX39" fmla="*/ 2421731 w 2481263"/>
                <a:gd name="connsiteY39" fmla="*/ 983456 h 983456"/>
                <a:gd name="connsiteX40" fmla="*/ 2400300 w 2481263"/>
                <a:gd name="connsiteY40" fmla="*/ 976313 h 983456"/>
                <a:gd name="connsiteX41" fmla="*/ 2345531 w 2481263"/>
                <a:gd name="connsiteY41" fmla="*/ 935831 h 983456"/>
                <a:gd name="connsiteX42" fmla="*/ 2240756 w 2481263"/>
                <a:gd name="connsiteY42" fmla="*/ 869156 h 983456"/>
                <a:gd name="connsiteX43" fmla="*/ 2100263 w 2481263"/>
                <a:gd name="connsiteY43" fmla="*/ 778669 h 983456"/>
                <a:gd name="connsiteX44" fmla="*/ 1978819 w 2481263"/>
                <a:gd name="connsiteY44" fmla="*/ 704850 h 983456"/>
                <a:gd name="connsiteX45" fmla="*/ 1800225 w 2481263"/>
                <a:gd name="connsiteY45" fmla="*/ 602456 h 983456"/>
                <a:gd name="connsiteX46" fmla="*/ 1607344 w 2481263"/>
                <a:gd name="connsiteY46" fmla="*/ 502444 h 983456"/>
                <a:gd name="connsiteX47" fmla="*/ 1445419 w 2481263"/>
                <a:gd name="connsiteY47" fmla="*/ 421481 h 983456"/>
                <a:gd name="connsiteX48" fmla="*/ 1257300 w 2481263"/>
                <a:gd name="connsiteY48" fmla="*/ 340519 h 983456"/>
                <a:gd name="connsiteX49" fmla="*/ 1162050 w 2481263"/>
                <a:gd name="connsiteY49" fmla="*/ 304800 h 983456"/>
                <a:gd name="connsiteX50" fmla="*/ 933450 w 2481263"/>
                <a:gd name="connsiteY50" fmla="*/ 219075 h 983456"/>
                <a:gd name="connsiteX51" fmla="*/ 842963 w 2481263"/>
                <a:gd name="connsiteY51" fmla="*/ 195263 h 983456"/>
                <a:gd name="connsiteX52" fmla="*/ 702469 w 2481263"/>
                <a:gd name="connsiteY52" fmla="*/ 169069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81263" h="983456">
                  <a:moveTo>
                    <a:pt x="702469" y="169069"/>
                  </a:moveTo>
                  <a:lnTo>
                    <a:pt x="616744" y="154781"/>
                  </a:lnTo>
                  <a:lnTo>
                    <a:pt x="540544" y="147638"/>
                  </a:lnTo>
                  <a:lnTo>
                    <a:pt x="447675" y="140494"/>
                  </a:lnTo>
                  <a:lnTo>
                    <a:pt x="366713" y="135731"/>
                  </a:lnTo>
                  <a:lnTo>
                    <a:pt x="276225" y="135731"/>
                  </a:lnTo>
                  <a:lnTo>
                    <a:pt x="238125" y="145256"/>
                  </a:lnTo>
                  <a:lnTo>
                    <a:pt x="140494" y="176213"/>
                  </a:lnTo>
                  <a:lnTo>
                    <a:pt x="83344" y="197644"/>
                  </a:lnTo>
                  <a:lnTo>
                    <a:pt x="26194" y="223838"/>
                  </a:lnTo>
                  <a:lnTo>
                    <a:pt x="0" y="223838"/>
                  </a:lnTo>
                  <a:lnTo>
                    <a:pt x="164306" y="2381"/>
                  </a:lnTo>
                  <a:lnTo>
                    <a:pt x="357188" y="0"/>
                  </a:lnTo>
                  <a:lnTo>
                    <a:pt x="502444" y="0"/>
                  </a:lnTo>
                  <a:lnTo>
                    <a:pt x="659606" y="11906"/>
                  </a:lnTo>
                  <a:lnTo>
                    <a:pt x="812006" y="33338"/>
                  </a:lnTo>
                  <a:lnTo>
                    <a:pt x="942975" y="54769"/>
                  </a:lnTo>
                  <a:lnTo>
                    <a:pt x="1054894" y="80963"/>
                  </a:lnTo>
                  <a:lnTo>
                    <a:pt x="1121569" y="97631"/>
                  </a:lnTo>
                  <a:lnTo>
                    <a:pt x="1426369" y="176213"/>
                  </a:lnTo>
                  <a:lnTo>
                    <a:pt x="1616869" y="240506"/>
                  </a:lnTo>
                  <a:lnTo>
                    <a:pt x="1843088" y="316706"/>
                  </a:lnTo>
                  <a:lnTo>
                    <a:pt x="1993106" y="366713"/>
                  </a:lnTo>
                  <a:lnTo>
                    <a:pt x="2078831" y="392906"/>
                  </a:lnTo>
                  <a:lnTo>
                    <a:pt x="2131219" y="409575"/>
                  </a:lnTo>
                  <a:lnTo>
                    <a:pt x="2185988" y="423863"/>
                  </a:lnTo>
                  <a:lnTo>
                    <a:pt x="2193131" y="426244"/>
                  </a:lnTo>
                  <a:lnTo>
                    <a:pt x="2212181" y="440531"/>
                  </a:lnTo>
                  <a:lnTo>
                    <a:pt x="2286000" y="514350"/>
                  </a:lnTo>
                  <a:lnTo>
                    <a:pt x="2355056" y="588169"/>
                  </a:lnTo>
                  <a:lnTo>
                    <a:pt x="2390775" y="633413"/>
                  </a:lnTo>
                  <a:lnTo>
                    <a:pt x="2424113" y="683419"/>
                  </a:lnTo>
                  <a:lnTo>
                    <a:pt x="2455069" y="752475"/>
                  </a:lnTo>
                  <a:lnTo>
                    <a:pt x="2474119" y="814388"/>
                  </a:lnTo>
                  <a:lnTo>
                    <a:pt x="2481263" y="845344"/>
                  </a:lnTo>
                  <a:lnTo>
                    <a:pt x="2481263" y="878681"/>
                  </a:lnTo>
                  <a:lnTo>
                    <a:pt x="2478881" y="912019"/>
                  </a:lnTo>
                  <a:lnTo>
                    <a:pt x="2466975" y="942975"/>
                  </a:lnTo>
                  <a:lnTo>
                    <a:pt x="2438400" y="976313"/>
                  </a:lnTo>
                  <a:lnTo>
                    <a:pt x="2421731" y="983456"/>
                  </a:lnTo>
                  <a:lnTo>
                    <a:pt x="2400300" y="976313"/>
                  </a:lnTo>
                  <a:lnTo>
                    <a:pt x="2345531" y="935831"/>
                  </a:lnTo>
                  <a:lnTo>
                    <a:pt x="2240756" y="869156"/>
                  </a:lnTo>
                  <a:lnTo>
                    <a:pt x="2100263" y="778669"/>
                  </a:lnTo>
                  <a:lnTo>
                    <a:pt x="1978819" y="704850"/>
                  </a:lnTo>
                  <a:lnTo>
                    <a:pt x="1800225" y="602456"/>
                  </a:lnTo>
                  <a:lnTo>
                    <a:pt x="1607344" y="502444"/>
                  </a:lnTo>
                  <a:lnTo>
                    <a:pt x="1445419" y="421481"/>
                  </a:lnTo>
                  <a:lnTo>
                    <a:pt x="1257300" y="340519"/>
                  </a:lnTo>
                  <a:lnTo>
                    <a:pt x="1162050" y="304800"/>
                  </a:lnTo>
                  <a:lnTo>
                    <a:pt x="933450" y="219075"/>
                  </a:lnTo>
                  <a:lnTo>
                    <a:pt x="842963" y="195263"/>
                  </a:lnTo>
                  <a:lnTo>
                    <a:pt x="702469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6">
              <a:extLst>
                <a:ext uri="{FF2B5EF4-FFF2-40B4-BE49-F238E27FC236}">
                  <a16:creationId xmlns:a16="http://schemas.microsoft.com/office/drawing/2014/main" id="{6ACC770F-9F22-4246-9343-C18B2E59BA1B}"/>
                </a:ext>
              </a:extLst>
            </p:cNvPr>
            <p:cNvSpPr/>
            <p:nvPr/>
          </p:nvSpPr>
          <p:spPr>
            <a:xfrm>
              <a:off x="3381375" y="3729038"/>
              <a:ext cx="2528888" cy="2201862"/>
            </a:xfrm>
            <a:custGeom>
              <a:avLst/>
              <a:gdLst>
                <a:gd name="connsiteX0" fmla="*/ 1081703 w 2529744"/>
                <a:gd name="connsiteY0" fmla="*/ 1742263 h 2200906"/>
                <a:gd name="connsiteX1" fmla="*/ 1199970 w 2529744"/>
                <a:gd name="connsiteY1" fmla="*/ 1675919 h 2200906"/>
                <a:gd name="connsiteX2" fmla="*/ 1295160 w 2529744"/>
                <a:gd name="connsiteY2" fmla="*/ 1615343 h 2200906"/>
                <a:gd name="connsiteX3" fmla="*/ 1424964 w 2529744"/>
                <a:gd name="connsiteY3" fmla="*/ 1525923 h 2200906"/>
                <a:gd name="connsiteX4" fmla="*/ 1652843 w 2529744"/>
                <a:gd name="connsiteY4" fmla="*/ 1332658 h 2200906"/>
                <a:gd name="connsiteX5" fmla="*/ 1722072 w 2529744"/>
                <a:gd name="connsiteY5" fmla="*/ 1254776 h 2200906"/>
                <a:gd name="connsiteX6" fmla="*/ 1808608 w 2529744"/>
                <a:gd name="connsiteY6" fmla="*/ 1156701 h 2200906"/>
                <a:gd name="connsiteX7" fmla="*/ 1883606 w 2529744"/>
                <a:gd name="connsiteY7" fmla="*/ 1055742 h 2200906"/>
                <a:gd name="connsiteX8" fmla="*/ 1935528 w 2529744"/>
                <a:gd name="connsiteY8" fmla="*/ 986513 h 2200906"/>
                <a:gd name="connsiteX9" fmla="*/ 1996103 w 2529744"/>
                <a:gd name="connsiteY9" fmla="*/ 894208 h 2200906"/>
                <a:gd name="connsiteX10" fmla="*/ 2039372 w 2529744"/>
                <a:gd name="connsiteY10" fmla="*/ 822094 h 2200906"/>
                <a:gd name="connsiteX11" fmla="*/ 2079755 w 2529744"/>
                <a:gd name="connsiteY11" fmla="*/ 749981 h 2200906"/>
                <a:gd name="connsiteX12" fmla="*/ 2111485 w 2529744"/>
                <a:gd name="connsiteY12" fmla="*/ 680752 h 2200906"/>
                <a:gd name="connsiteX13" fmla="*/ 2146100 w 2529744"/>
                <a:gd name="connsiteY13" fmla="*/ 599984 h 2200906"/>
                <a:gd name="connsiteX14" fmla="*/ 2186483 w 2529744"/>
                <a:gd name="connsiteY14" fmla="*/ 481718 h 2200906"/>
                <a:gd name="connsiteX15" fmla="*/ 2192252 w 2529744"/>
                <a:gd name="connsiteY15" fmla="*/ 435565 h 2200906"/>
                <a:gd name="connsiteX16" fmla="*/ 2186483 w 2529744"/>
                <a:gd name="connsiteY16" fmla="*/ 253839 h 2200906"/>
                <a:gd name="connsiteX17" fmla="*/ 2180714 w 2529744"/>
                <a:gd name="connsiteY17" fmla="*/ 199033 h 2200906"/>
                <a:gd name="connsiteX18" fmla="*/ 2146100 w 2529744"/>
                <a:gd name="connsiteY18" fmla="*/ 100959 h 2200906"/>
                <a:gd name="connsiteX19" fmla="*/ 2114370 w 2529744"/>
                <a:gd name="connsiteY19" fmla="*/ 31730 h 2200906"/>
                <a:gd name="connsiteX20" fmla="*/ 2114370 w 2529744"/>
                <a:gd name="connsiteY20" fmla="*/ 14422 h 2200906"/>
                <a:gd name="connsiteX21" fmla="*/ 2120139 w 2529744"/>
                <a:gd name="connsiteY21" fmla="*/ 0 h 2200906"/>
                <a:gd name="connsiteX22" fmla="*/ 2128792 w 2529744"/>
                <a:gd name="connsiteY22" fmla="*/ 0 h 2200906"/>
                <a:gd name="connsiteX23" fmla="*/ 2154753 w 2529744"/>
                <a:gd name="connsiteY23" fmla="*/ 8653 h 2200906"/>
                <a:gd name="connsiteX24" fmla="*/ 2212444 w 2529744"/>
                <a:gd name="connsiteY24" fmla="*/ 20191 h 2200906"/>
                <a:gd name="connsiteX25" fmla="*/ 2249943 w 2529744"/>
                <a:gd name="connsiteY25" fmla="*/ 28845 h 2200906"/>
                <a:gd name="connsiteX26" fmla="*/ 2296096 w 2529744"/>
                <a:gd name="connsiteY26" fmla="*/ 51921 h 2200906"/>
                <a:gd name="connsiteX27" fmla="*/ 2342248 w 2529744"/>
                <a:gd name="connsiteY27" fmla="*/ 80767 h 2200906"/>
                <a:gd name="connsiteX28" fmla="*/ 2379748 w 2529744"/>
                <a:gd name="connsiteY28" fmla="*/ 106728 h 2200906"/>
                <a:gd name="connsiteX29" fmla="*/ 2448977 w 2529744"/>
                <a:gd name="connsiteY29" fmla="*/ 164418 h 2200906"/>
                <a:gd name="connsiteX30" fmla="*/ 2498014 w 2529744"/>
                <a:gd name="connsiteY30" fmla="*/ 210571 h 2200906"/>
                <a:gd name="connsiteX31" fmla="*/ 2529744 w 2529744"/>
                <a:gd name="connsiteY31" fmla="*/ 250955 h 2200906"/>
                <a:gd name="connsiteX32" fmla="*/ 2500898 w 2529744"/>
                <a:gd name="connsiteY32" fmla="*/ 444219 h 2200906"/>
                <a:gd name="connsiteX33" fmla="*/ 2466284 w 2529744"/>
                <a:gd name="connsiteY33" fmla="*/ 542294 h 2200906"/>
                <a:gd name="connsiteX34" fmla="*/ 2434554 w 2529744"/>
                <a:gd name="connsiteY34" fmla="*/ 620176 h 2200906"/>
                <a:gd name="connsiteX35" fmla="*/ 2388401 w 2529744"/>
                <a:gd name="connsiteY35" fmla="*/ 721135 h 2200906"/>
                <a:gd name="connsiteX36" fmla="*/ 2342248 w 2529744"/>
                <a:gd name="connsiteY36" fmla="*/ 810556 h 2200906"/>
                <a:gd name="connsiteX37" fmla="*/ 2281673 w 2529744"/>
                <a:gd name="connsiteY37" fmla="*/ 917284 h 2200906"/>
                <a:gd name="connsiteX38" fmla="*/ 2212444 w 2529744"/>
                <a:gd name="connsiteY38" fmla="*/ 1024012 h 2200906"/>
                <a:gd name="connsiteX39" fmla="*/ 2117254 w 2529744"/>
                <a:gd name="connsiteY39" fmla="*/ 1159586 h 2200906"/>
                <a:gd name="connsiteX40" fmla="*/ 2030718 w 2529744"/>
                <a:gd name="connsiteY40" fmla="*/ 1269198 h 2200906"/>
                <a:gd name="connsiteX41" fmla="*/ 1935528 w 2529744"/>
                <a:gd name="connsiteY41" fmla="*/ 1381695 h 2200906"/>
                <a:gd name="connsiteX42" fmla="*/ 1886491 w 2529744"/>
                <a:gd name="connsiteY42" fmla="*/ 1433617 h 2200906"/>
                <a:gd name="connsiteX43" fmla="*/ 1670150 w 2529744"/>
                <a:gd name="connsiteY43" fmla="*/ 1615343 h 2200906"/>
                <a:gd name="connsiteX44" fmla="*/ 1586498 w 2529744"/>
                <a:gd name="connsiteY44" fmla="*/ 1678803 h 2200906"/>
                <a:gd name="connsiteX45" fmla="*/ 1488424 w 2529744"/>
                <a:gd name="connsiteY45" fmla="*/ 1742263 h 2200906"/>
                <a:gd name="connsiteX46" fmla="*/ 1390349 w 2529744"/>
                <a:gd name="connsiteY46" fmla="*/ 1799954 h 2200906"/>
                <a:gd name="connsiteX47" fmla="*/ 1269199 w 2529744"/>
                <a:gd name="connsiteY47" fmla="*/ 1863414 h 2200906"/>
                <a:gd name="connsiteX48" fmla="*/ 1153817 w 2529744"/>
                <a:gd name="connsiteY48" fmla="*/ 1915336 h 2200906"/>
                <a:gd name="connsiteX49" fmla="*/ 995167 w 2529744"/>
                <a:gd name="connsiteY49" fmla="*/ 1981680 h 2200906"/>
                <a:gd name="connsiteX50" fmla="*/ 871132 w 2529744"/>
                <a:gd name="connsiteY50" fmla="*/ 2022064 h 2200906"/>
                <a:gd name="connsiteX51" fmla="*/ 721136 w 2529744"/>
                <a:gd name="connsiteY51" fmla="*/ 2065332 h 2200906"/>
                <a:gd name="connsiteX52" fmla="*/ 588447 w 2529744"/>
                <a:gd name="connsiteY52" fmla="*/ 2102831 h 2200906"/>
                <a:gd name="connsiteX53" fmla="*/ 455758 w 2529744"/>
                <a:gd name="connsiteY53" fmla="*/ 2131677 h 2200906"/>
                <a:gd name="connsiteX54" fmla="*/ 230763 w 2529744"/>
                <a:gd name="connsiteY54" fmla="*/ 2174945 h 2200906"/>
                <a:gd name="connsiteX55" fmla="*/ 69229 w 2529744"/>
                <a:gd name="connsiteY55" fmla="*/ 2200906 h 2200906"/>
                <a:gd name="connsiteX56" fmla="*/ 17307 w 2529744"/>
                <a:gd name="connsiteY56" fmla="*/ 2200906 h 2200906"/>
                <a:gd name="connsiteX57" fmla="*/ 2884 w 2529744"/>
                <a:gd name="connsiteY57" fmla="*/ 2192252 h 2200906"/>
                <a:gd name="connsiteX58" fmla="*/ 0 w 2529744"/>
                <a:gd name="connsiteY58" fmla="*/ 2183598 h 2200906"/>
                <a:gd name="connsiteX59" fmla="*/ 0 w 2529744"/>
                <a:gd name="connsiteY59" fmla="*/ 2174945 h 2200906"/>
                <a:gd name="connsiteX60" fmla="*/ 5769 w 2529744"/>
                <a:gd name="connsiteY60" fmla="*/ 2154753 h 2200906"/>
                <a:gd name="connsiteX61" fmla="*/ 17307 w 2529744"/>
                <a:gd name="connsiteY61" fmla="*/ 2137446 h 2200906"/>
                <a:gd name="connsiteX62" fmla="*/ 63460 w 2529744"/>
                <a:gd name="connsiteY62" fmla="*/ 2123023 h 2200906"/>
                <a:gd name="connsiteX63" fmla="*/ 262493 w 2529744"/>
                <a:gd name="connsiteY63" fmla="*/ 2068217 h 2200906"/>
                <a:gd name="connsiteX64" fmla="*/ 461527 w 2529744"/>
                <a:gd name="connsiteY64" fmla="*/ 2007641 h 2200906"/>
                <a:gd name="connsiteX65" fmla="*/ 695175 w 2529744"/>
                <a:gd name="connsiteY65" fmla="*/ 1923989 h 2200906"/>
                <a:gd name="connsiteX66" fmla="*/ 992283 w 2529744"/>
                <a:gd name="connsiteY66" fmla="*/ 1794185 h 2200906"/>
                <a:gd name="connsiteX67" fmla="*/ 1081703 w 2529744"/>
                <a:gd name="connsiteY67" fmla="*/ 1742263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29744" h="2200906">
                  <a:moveTo>
                    <a:pt x="1081703" y="1742263"/>
                  </a:moveTo>
                  <a:lnTo>
                    <a:pt x="1199970" y="1675919"/>
                  </a:lnTo>
                  <a:lnTo>
                    <a:pt x="1295160" y="1615343"/>
                  </a:lnTo>
                  <a:lnTo>
                    <a:pt x="1424964" y="1525923"/>
                  </a:lnTo>
                  <a:lnTo>
                    <a:pt x="1652843" y="1332658"/>
                  </a:lnTo>
                  <a:lnTo>
                    <a:pt x="1722072" y="1254776"/>
                  </a:lnTo>
                  <a:lnTo>
                    <a:pt x="1808608" y="1156701"/>
                  </a:lnTo>
                  <a:lnTo>
                    <a:pt x="1883606" y="1055742"/>
                  </a:lnTo>
                  <a:lnTo>
                    <a:pt x="1935528" y="986513"/>
                  </a:lnTo>
                  <a:lnTo>
                    <a:pt x="1996103" y="894208"/>
                  </a:lnTo>
                  <a:lnTo>
                    <a:pt x="2039372" y="822094"/>
                  </a:lnTo>
                  <a:lnTo>
                    <a:pt x="2079755" y="749981"/>
                  </a:lnTo>
                  <a:lnTo>
                    <a:pt x="2111485" y="680752"/>
                  </a:lnTo>
                  <a:lnTo>
                    <a:pt x="2146100" y="599984"/>
                  </a:lnTo>
                  <a:lnTo>
                    <a:pt x="2186483" y="481718"/>
                  </a:lnTo>
                  <a:lnTo>
                    <a:pt x="2192252" y="435565"/>
                  </a:lnTo>
                  <a:lnTo>
                    <a:pt x="2186483" y="253839"/>
                  </a:lnTo>
                  <a:lnTo>
                    <a:pt x="2180714" y="199033"/>
                  </a:lnTo>
                  <a:lnTo>
                    <a:pt x="2146100" y="100959"/>
                  </a:lnTo>
                  <a:lnTo>
                    <a:pt x="2114370" y="31730"/>
                  </a:lnTo>
                  <a:lnTo>
                    <a:pt x="2114370" y="14422"/>
                  </a:lnTo>
                  <a:lnTo>
                    <a:pt x="2120139" y="0"/>
                  </a:lnTo>
                  <a:lnTo>
                    <a:pt x="2128792" y="0"/>
                  </a:lnTo>
                  <a:lnTo>
                    <a:pt x="2154753" y="8653"/>
                  </a:lnTo>
                  <a:lnTo>
                    <a:pt x="2212444" y="20191"/>
                  </a:lnTo>
                  <a:lnTo>
                    <a:pt x="2249943" y="28845"/>
                  </a:lnTo>
                  <a:lnTo>
                    <a:pt x="2296096" y="51921"/>
                  </a:lnTo>
                  <a:lnTo>
                    <a:pt x="2342248" y="80767"/>
                  </a:lnTo>
                  <a:lnTo>
                    <a:pt x="2379748" y="106728"/>
                  </a:lnTo>
                  <a:lnTo>
                    <a:pt x="2448977" y="164418"/>
                  </a:lnTo>
                  <a:lnTo>
                    <a:pt x="2498014" y="210571"/>
                  </a:lnTo>
                  <a:lnTo>
                    <a:pt x="2529744" y="250955"/>
                  </a:lnTo>
                  <a:lnTo>
                    <a:pt x="2500898" y="444219"/>
                  </a:lnTo>
                  <a:lnTo>
                    <a:pt x="2466284" y="542294"/>
                  </a:lnTo>
                  <a:lnTo>
                    <a:pt x="2434554" y="620176"/>
                  </a:lnTo>
                  <a:lnTo>
                    <a:pt x="2388401" y="721135"/>
                  </a:lnTo>
                  <a:lnTo>
                    <a:pt x="2342248" y="810556"/>
                  </a:lnTo>
                  <a:lnTo>
                    <a:pt x="2281673" y="917284"/>
                  </a:lnTo>
                  <a:lnTo>
                    <a:pt x="2212444" y="1024012"/>
                  </a:lnTo>
                  <a:lnTo>
                    <a:pt x="2117254" y="1159586"/>
                  </a:lnTo>
                  <a:lnTo>
                    <a:pt x="2030718" y="1269198"/>
                  </a:lnTo>
                  <a:lnTo>
                    <a:pt x="1935528" y="1381695"/>
                  </a:lnTo>
                  <a:lnTo>
                    <a:pt x="1886491" y="1433617"/>
                  </a:lnTo>
                  <a:lnTo>
                    <a:pt x="1670150" y="1615343"/>
                  </a:lnTo>
                  <a:lnTo>
                    <a:pt x="1586498" y="1678803"/>
                  </a:lnTo>
                  <a:lnTo>
                    <a:pt x="1488424" y="1742263"/>
                  </a:lnTo>
                  <a:lnTo>
                    <a:pt x="1390349" y="1799954"/>
                  </a:lnTo>
                  <a:lnTo>
                    <a:pt x="1269199" y="1863414"/>
                  </a:lnTo>
                  <a:lnTo>
                    <a:pt x="1153817" y="1915336"/>
                  </a:lnTo>
                  <a:lnTo>
                    <a:pt x="995167" y="1981680"/>
                  </a:lnTo>
                  <a:lnTo>
                    <a:pt x="871132" y="2022064"/>
                  </a:lnTo>
                  <a:lnTo>
                    <a:pt x="721136" y="2065332"/>
                  </a:lnTo>
                  <a:lnTo>
                    <a:pt x="588447" y="2102831"/>
                  </a:lnTo>
                  <a:lnTo>
                    <a:pt x="455758" y="2131677"/>
                  </a:lnTo>
                  <a:lnTo>
                    <a:pt x="230763" y="2174945"/>
                  </a:lnTo>
                  <a:lnTo>
                    <a:pt x="69229" y="2200906"/>
                  </a:lnTo>
                  <a:lnTo>
                    <a:pt x="17307" y="2200906"/>
                  </a:lnTo>
                  <a:lnTo>
                    <a:pt x="2884" y="2192252"/>
                  </a:lnTo>
                  <a:lnTo>
                    <a:pt x="0" y="2183598"/>
                  </a:lnTo>
                  <a:lnTo>
                    <a:pt x="0" y="2174945"/>
                  </a:lnTo>
                  <a:lnTo>
                    <a:pt x="5769" y="2154753"/>
                  </a:lnTo>
                  <a:lnTo>
                    <a:pt x="17307" y="2137446"/>
                  </a:lnTo>
                  <a:lnTo>
                    <a:pt x="63460" y="2123023"/>
                  </a:lnTo>
                  <a:lnTo>
                    <a:pt x="262493" y="2068217"/>
                  </a:lnTo>
                  <a:lnTo>
                    <a:pt x="461527" y="2007641"/>
                  </a:lnTo>
                  <a:lnTo>
                    <a:pt x="695175" y="1923989"/>
                  </a:lnTo>
                  <a:lnTo>
                    <a:pt x="992283" y="1794185"/>
                  </a:lnTo>
                  <a:lnTo>
                    <a:pt x="1081703" y="1742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788837E1-3CAB-4A1D-911A-5CC8F81B45FF}"/>
                </a:ext>
              </a:extLst>
            </p:cNvPr>
            <p:cNvSpPr/>
            <p:nvPr/>
          </p:nvSpPr>
          <p:spPr>
            <a:xfrm>
              <a:off x="2630488" y="3833813"/>
              <a:ext cx="4513262" cy="665162"/>
            </a:xfrm>
            <a:custGeom>
              <a:avLst/>
              <a:gdLst>
                <a:gd name="connsiteX0" fmla="*/ 1247242 w 4513479"/>
                <a:gd name="connsiteY0" fmla="*/ 303581 h 665683"/>
                <a:gd name="connsiteX1" fmla="*/ 1682496 w 4513479"/>
                <a:gd name="connsiteY1" fmla="*/ 274320 h 665683"/>
                <a:gd name="connsiteX2" fmla="*/ 1828800 w 4513479"/>
                <a:gd name="connsiteY2" fmla="*/ 263347 h 665683"/>
                <a:gd name="connsiteX3" fmla="*/ 2077517 w 4513479"/>
                <a:gd name="connsiteY3" fmla="*/ 223113 h 665683"/>
                <a:gd name="connsiteX4" fmla="*/ 2479853 w 4513479"/>
                <a:gd name="connsiteY4" fmla="*/ 190195 h 665683"/>
                <a:gd name="connsiteX5" fmla="*/ 2955341 w 4513479"/>
                <a:gd name="connsiteY5" fmla="*/ 153619 h 665683"/>
                <a:gd name="connsiteX6" fmla="*/ 3471063 w 4513479"/>
                <a:gd name="connsiteY6" fmla="*/ 117043 h 665683"/>
                <a:gd name="connsiteX7" fmla="*/ 3653943 w 4513479"/>
                <a:gd name="connsiteY7" fmla="*/ 102413 h 665683"/>
                <a:gd name="connsiteX8" fmla="*/ 3756356 w 4513479"/>
                <a:gd name="connsiteY8" fmla="*/ 91440 h 665683"/>
                <a:gd name="connsiteX9" fmla="*/ 3844138 w 4513479"/>
                <a:gd name="connsiteY9" fmla="*/ 84125 h 665683"/>
                <a:gd name="connsiteX10" fmla="*/ 3975812 w 4513479"/>
                <a:gd name="connsiteY10" fmla="*/ 3657 h 665683"/>
                <a:gd name="connsiteX11" fmla="*/ 4005072 w 4513479"/>
                <a:gd name="connsiteY11" fmla="*/ 0 h 665683"/>
                <a:gd name="connsiteX12" fmla="*/ 4074567 w 4513479"/>
                <a:gd name="connsiteY12" fmla="*/ 18288 h 665683"/>
                <a:gd name="connsiteX13" fmla="*/ 4180637 w 4513479"/>
                <a:gd name="connsiteY13" fmla="*/ 47549 h 665683"/>
                <a:gd name="connsiteX14" fmla="*/ 4253789 w 4513479"/>
                <a:gd name="connsiteY14" fmla="*/ 76809 h 665683"/>
                <a:gd name="connsiteX15" fmla="*/ 4304996 w 4513479"/>
                <a:gd name="connsiteY15" fmla="*/ 98755 h 665683"/>
                <a:gd name="connsiteX16" fmla="*/ 4370832 w 4513479"/>
                <a:gd name="connsiteY16" fmla="*/ 131673 h 665683"/>
                <a:gd name="connsiteX17" fmla="*/ 4422039 w 4513479"/>
                <a:gd name="connsiteY17" fmla="*/ 164592 h 665683"/>
                <a:gd name="connsiteX18" fmla="*/ 4462272 w 4513479"/>
                <a:gd name="connsiteY18" fmla="*/ 193853 h 665683"/>
                <a:gd name="connsiteX19" fmla="*/ 4491533 w 4513479"/>
                <a:gd name="connsiteY19" fmla="*/ 226771 h 665683"/>
                <a:gd name="connsiteX20" fmla="*/ 4509821 w 4513479"/>
                <a:gd name="connsiteY20" fmla="*/ 256032 h 665683"/>
                <a:gd name="connsiteX21" fmla="*/ 4513479 w 4513479"/>
                <a:gd name="connsiteY21" fmla="*/ 274320 h 665683"/>
                <a:gd name="connsiteX22" fmla="*/ 4506164 w 4513479"/>
                <a:gd name="connsiteY22" fmla="*/ 299923 h 665683"/>
                <a:gd name="connsiteX23" fmla="*/ 4491533 w 4513479"/>
                <a:gd name="connsiteY23" fmla="*/ 329184 h 665683"/>
                <a:gd name="connsiteX24" fmla="*/ 4462272 w 4513479"/>
                <a:gd name="connsiteY24" fmla="*/ 358445 h 665683"/>
                <a:gd name="connsiteX25" fmla="*/ 4422039 w 4513479"/>
                <a:gd name="connsiteY25" fmla="*/ 380390 h 665683"/>
                <a:gd name="connsiteX26" fmla="*/ 4385463 w 4513479"/>
                <a:gd name="connsiteY26" fmla="*/ 384048 h 665683"/>
                <a:gd name="connsiteX27" fmla="*/ 4334256 w 4513479"/>
                <a:gd name="connsiteY27" fmla="*/ 376733 h 665683"/>
                <a:gd name="connsiteX28" fmla="*/ 4213556 w 4513479"/>
                <a:gd name="connsiteY28" fmla="*/ 362102 h 665683"/>
                <a:gd name="connsiteX29" fmla="*/ 4030676 w 4513479"/>
                <a:gd name="connsiteY29" fmla="*/ 343814 h 665683"/>
                <a:gd name="connsiteX30" fmla="*/ 3796589 w 4513479"/>
                <a:gd name="connsiteY30" fmla="*/ 332841 h 665683"/>
                <a:gd name="connsiteX31" fmla="*/ 3566160 w 4513479"/>
                <a:gd name="connsiteY31" fmla="*/ 332841 h 665683"/>
                <a:gd name="connsiteX32" fmla="*/ 3207716 w 4513479"/>
                <a:gd name="connsiteY32" fmla="*/ 332841 h 665683"/>
                <a:gd name="connsiteX33" fmla="*/ 2823668 w 4513479"/>
                <a:gd name="connsiteY33" fmla="*/ 362102 h 665683"/>
                <a:gd name="connsiteX34" fmla="*/ 2545690 w 4513479"/>
                <a:gd name="connsiteY34" fmla="*/ 384048 h 665683"/>
                <a:gd name="connsiteX35" fmla="*/ 1997050 w 4513479"/>
                <a:gd name="connsiteY35" fmla="*/ 442569 h 665683"/>
                <a:gd name="connsiteX36" fmla="*/ 1620317 w 4513479"/>
                <a:gd name="connsiteY36" fmla="*/ 475488 h 665683"/>
                <a:gd name="connsiteX37" fmla="*/ 1294791 w 4513479"/>
                <a:gd name="connsiteY37" fmla="*/ 523037 h 665683"/>
                <a:gd name="connsiteX38" fmla="*/ 852221 w 4513479"/>
                <a:gd name="connsiteY38" fmla="*/ 581558 h 665683"/>
                <a:gd name="connsiteX39" fmla="*/ 588874 w 4513479"/>
                <a:gd name="connsiteY39" fmla="*/ 618134 h 665683"/>
                <a:gd name="connsiteX40" fmla="*/ 526695 w 4513479"/>
                <a:gd name="connsiteY40" fmla="*/ 629107 h 665683"/>
                <a:gd name="connsiteX41" fmla="*/ 438912 w 4513479"/>
                <a:gd name="connsiteY41" fmla="*/ 662025 h 665683"/>
                <a:gd name="connsiteX42" fmla="*/ 416967 w 4513479"/>
                <a:gd name="connsiteY42" fmla="*/ 665683 h 665683"/>
                <a:gd name="connsiteX43" fmla="*/ 380391 w 4513479"/>
                <a:gd name="connsiteY43" fmla="*/ 647395 h 665683"/>
                <a:gd name="connsiteX44" fmla="*/ 299924 w 4513479"/>
                <a:gd name="connsiteY44" fmla="*/ 599846 h 665683"/>
                <a:gd name="connsiteX45" fmla="*/ 230429 w 4513479"/>
                <a:gd name="connsiteY45" fmla="*/ 544982 h 665683"/>
                <a:gd name="connsiteX46" fmla="*/ 175565 w 4513479"/>
                <a:gd name="connsiteY46" fmla="*/ 497433 h 665683"/>
                <a:gd name="connsiteX47" fmla="*/ 109728 w 4513479"/>
                <a:gd name="connsiteY47" fmla="*/ 427939 h 665683"/>
                <a:gd name="connsiteX48" fmla="*/ 58522 w 4513479"/>
                <a:gd name="connsiteY48" fmla="*/ 358445 h 665683"/>
                <a:gd name="connsiteX49" fmla="*/ 21946 w 4513479"/>
                <a:gd name="connsiteY49" fmla="*/ 296265 h 665683"/>
                <a:gd name="connsiteX50" fmla="*/ 0 w 4513479"/>
                <a:gd name="connsiteY50" fmla="*/ 256032 h 665683"/>
                <a:gd name="connsiteX51" fmla="*/ 0 w 4513479"/>
                <a:gd name="connsiteY51" fmla="*/ 237744 h 665683"/>
                <a:gd name="connsiteX52" fmla="*/ 10973 w 4513479"/>
                <a:gd name="connsiteY52" fmla="*/ 226771 h 665683"/>
                <a:gd name="connsiteX53" fmla="*/ 29261 w 4513479"/>
                <a:gd name="connsiteY53" fmla="*/ 226771 h 665683"/>
                <a:gd name="connsiteX54" fmla="*/ 62180 w 4513479"/>
                <a:gd name="connsiteY54" fmla="*/ 241401 h 665683"/>
                <a:gd name="connsiteX55" fmla="*/ 98756 w 4513479"/>
                <a:gd name="connsiteY55" fmla="*/ 274320 h 665683"/>
                <a:gd name="connsiteX56" fmla="*/ 142647 w 4513479"/>
                <a:gd name="connsiteY56" fmla="*/ 307238 h 665683"/>
                <a:gd name="connsiteX57" fmla="*/ 182880 w 4513479"/>
                <a:gd name="connsiteY57" fmla="*/ 329184 h 665683"/>
                <a:gd name="connsiteX58" fmla="*/ 219456 w 4513479"/>
                <a:gd name="connsiteY58" fmla="*/ 340157 h 665683"/>
                <a:gd name="connsiteX59" fmla="*/ 281636 w 4513479"/>
                <a:gd name="connsiteY59" fmla="*/ 354787 h 665683"/>
                <a:gd name="connsiteX60" fmla="*/ 373076 w 4513479"/>
                <a:gd name="connsiteY60" fmla="*/ 365760 h 665683"/>
                <a:gd name="connsiteX61" fmla="*/ 566928 w 4513479"/>
                <a:gd name="connsiteY61" fmla="*/ 351129 h 665683"/>
                <a:gd name="connsiteX62" fmla="*/ 885140 w 4513479"/>
                <a:gd name="connsiteY62" fmla="*/ 329184 h 665683"/>
                <a:gd name="connsiteX63" fmla="*/ 1247242 w 4513479"/>
                <a:gd name="connsiteY63" fmla="*/ 303581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13479" h="665683">
                  <a:moveTo>
                    <a:pt x="1247242" y="303581"/>
                  </a:moveTo>
                  <a:lnTo>
                    <a:pt x="1682496" y="274320"/>
                  </a:lnTo>
                  <a:lnTo>
                    <a:pt x="1828800" y="263347"/>
                  </a:lnTo>
                  <a:lnTo>
                    <a:pt x="2077517" y="223113"/>
                  </a:lnTo>
                  <a:lnTo>
                    <a:pt x="2479853" y="190195"/>
                  </a:lnTo>
                  <a:lnTo>
                    <a:pt x="2955341" y="153619"/>
                  </a:lnTo>
                  <a:lnTo>
                    <a:pt x="3471063" y="117043"/>
                  </a:lnTo>
                  <a:lnTo>
                    <a:pt x="3653943" y="102413"/>
                  </a:lnTo>
                  <a:lnTo>
                    <a:pt x="3756356" y="91440"/>
                  </a:lnTo>
                  <a:lnTo>
                    <a:pt x="3844138" y="84125"/>
                  </a:lnTo>
                  <a:lnTo>
                    <a:pt x="3975812" y="3657"/>
                  </a:lnTo>
                  <a:lnTo>
                    <a:pt x="4005072" y="0"/>
                  </a:lnTo>
                  <a:lnTo>
                    <a:pt x="4074567" y="18288"/>
                  </a:lnTo>
                  <a:lnTo>
                    <a:pt x="4180637" y="47549"/>
                  </a:lnTo>
                  <a:lnTo>
                    <a:pt x="4253789" y="76809"/>
                  </a:lnTo>
                  <a:lnTo>
                    <a:pt x="4304996" y="98755"/>
                  </a:lnTo>
                  <a:lnTo>
                    <a:pt x="4370832" y="131673"/>
                  </a:lnTo>
                  <a:lnTo>
                    <a:pt x="4422039" y="164592"/>
                  </a:lnTo>
                  <a:lnTo>
                    <a:pt x="4462272" y="193853"/>
                  </a:lnTo>
                  <a:lnTo>
                    <a:pt x="4491533" y="226771"/>
                  </a:lnTo>
                  <a:lnTo>
                    <a:pt x="4509821" y="256032"/>
                  </a:lnTo>
                  <a:lnTo>
                    <a:pt x="4513479" y="274320"/>
                  </a:lnTo>
                  <a:lnTo>
                    <a:pt x="4506164" y="299923"/>
                  </a:lnTo>
                  <a:lnTo>
                    <a:pt x="4491533" y="329184"/>
                  </a:lnTo>
                  <a:lnTo>
                    <a:pt x="4462272" y="358445"/>
                  </a:lnTo>
                  <a:lnTo>
                    <a:pt x="4422039" y="380390"/>
                  </a:lnTo>
                  <a:lnTo>
                    <a:pt x="4385463" y="384048"/>
                  </a:lnTo>
                  <a:lnTo>
                    <a:pt x="4334256" y="376733"/>
                  </a:lnTo>
                  <a:lnTo>
                    <a:pt x="4213556" y="362102"/>
                  </a:lnTo>
                  <a:lnTo>
                    <a:pt x="4030676" y="343814"/>
                  </a:lnTo>
                  <a:lnTo>
                    <a:pt x="3796589" y="332841"/>
                  </a:lnTo>
                  <a:lnTo>
                    <a:pt x="3566160" y="332841"/>
                  </a:lnTo>
                  <a:lnTo>
                    <a:pt x="3207716" y="332841"/>
                  </a:lnTo>
                  <a:lnTo>
                    <a:pt x="2823668" y="362102"/>
                  </a:lnTo>
                  <a:lnTo>
                    <a:pt x="2545690" y="384048"/>
                  </a:lnTo>
                  <a:lnTo>
                    <a:pt x="1997050" y="442569"/>
                  </a:lnTo>
                  <a:lnTo>
                    <a:pt x="1620317" y="475488"/>
                  </a:lnTo>
                  <a:lnTo>
                    <a:pt x="1294791" y="523037"/>
                  </a:lnTo>
                  <a:lnTo>
                    <a:pt x="852221" y="581558"/>
                  </a:lnTo>
                  <a:lnTo>
                    <a:pt x="588874" y="618134"/>
                  </a:lnTo>
                  <a:lnTo>
                    <a:pt x="526695" y="629107"/>
                  </a:lnTo>
                  <a:lnTo>
                    <a:pt x="438912" y="662025"/>
                  </a:lnTo>
                  <a:lnTo>
                    <a:pt x="416967" y="665683"/>
                  </a:lnTo>
                  <a:lnTo>
                    <a:pt x="380391" y="647395"/>
                  </a:lnTo>
                  <a:lnTo>
                    <a:pt x="299924" y="599846"/>
                  </a:lnTo>
                  <a:lnTo>
                    <a:pt x="230429" y="544982"/>
                  </a:lnTo>
                  <a:lnTo>
                    <a:pt x="175565" y="497433"/>
                  </a:lnTo>
                  <a:lnTo>
                    <a:pt x="109728" y="427939"/>
                  </a:lnTo>
                  <a:lnTo>
                    <a:pt x="58522" y="358445"/>
                  </a:lnTo>
                  <a:lnTo>
                    <a:pt x="21946" y="296265"/>
                  </a:lnTo>
                  <a:lnTo>
                    <a:pt x="0" y="256032"/>
                  </a:lnTo>
                  <a:lnTo>
                    <a:pt x="0" y="237744"/>
                  </a:lnTo>
                  <a:lnTo>
                    <a:pt x="10973" y="226771"/>
                  </a:lnTo>
                  <a:lnTo>
                    <a:pt x="29261" y="226771"/>
                  </a:lnTo>
                  <a:lnTo>
                    <a:pt x="62180" y="241401"/>
                  </a:lnTo>
                  <a:lnTo>
                    <a:pt x="98756" y="274320"/>
                  </a:lnTo>
                  <a:lnTo>
                    <a:pt x="142647" y="307238"/>
                  </a:lnTo>
                  <a:lnTo>
                    <a:pt x="182880" y="329184"/>
                  </a:lnTo>
                  <a:lnTo>
                    <a:pt x="219456" y="340157"/>
                  </a:lnTo>
                  <a:lnTo>
                    <a:pt x="281636" y="354787"/>
                  </a:lnTo>
                  <a:lnTo>
                    <a:pt x="373076" y="365760"/>
                  </a:lnTo>
                  <a:lnTo>
                    <a:pt x="566928" y="351129"/>
                  </a:lnTo>
                  <a:lnTo>
                    <a:pt x="885140" y="329184"/>
                  </a:lnTo>
                  <a:lnTo>
                    <a:pt x="1247242" y="303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52347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9D3E17A-3B16-4628-919B-6A26FB5A4E82}"/>
              </a:ext>
            </a:extLst>
          </p:cNvPr>
          <p:cNvGrpSpPr/>
          <p:nvPr/>
        </p:nvGrpSpPr>
        <p:grpSpPr>
          <a:xfrm>
            <a:off x="2630488" y="1481138"/>
            <a:ext cx="4513262" cy="4492625"/>
            <a:chOff x="2630488" y="1481138"/>
            <a:chExt cx="4513262" cy="4492625"/>
          </a:xfrm>
        </p:grpSpPr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BA977BF4-32A3-ED40-AEE5-5BC3B5082565}"/>
                </a:ext>
              </a:extLst>
            </p:cNvPr>
            <p:cNvSpPr/>
            <p:nvPr/>
          </p:nvSpPr>
          <p:spPr>
            <a:xfrm>
              <a:off x="3186113" y="1481138"/>
              <a:ext cx="3390900" cy="584200"/>
            </a:xfrm>
            <a:custGeom>
              <a:avLst/>
              <a:gdLst>
                <a:gd name="connsiteX0" fmla="*/ 1681843 w 3390900"/>
                <a:gd name="connsiteY0" fmla="*/ 193222 h 585107"/>
                <a:gd name="connsiteX1" fmla="*/ 2149928 w 3390900"/>
                <a:gd name="connsiteY1" fmla="*/ 155122 h 585107"/>
                <a:gd name="connsiteX2" fmla="*/ 2522764 w 3390900"/>
                <a:gd name="connsiteY2" fmla="*/ 127907 h 585107"/>
                <a:gd name="connsiteX3" fmla="*/ 2612571 w 3390900"/>
                <a:gd name="connsiteY3" fmla="*/ 117022 h 585107"/>
                <a:gd name="connsiteX4" fmla="*/ 2732314 w 3390900"/>
                <a:gd name="connsiteY4" fmla="*/ 84364 h 585107"/>
                <a:gd name="connsiteX5" fmla="*/ 2843893 w 3390900"/>
                <a:gd name="connsiteY5" fmla="*/ 46264 h 585107"/>
                <a:gd name="connsiteX6" fmla="*/ 2922814 w 3390900"/>
                <a:gd name="connsiteY6" fmla="*/ 8164 h 585107"/>
                <a:gd name="connsiteX7" fmla="*/ 2936421 w 3390900"/>
                <a:gd name="connsiteY7" fmla="*/ 0 h 585107"/>
                <a:gd name="connsiteX8" fmla="*/ 2955471 w 3390900"/>
                <a:gd name="connsiteY8" fmla="*/ 0 h 585107"/>
                <a:gd name="connsiteX9" fmla="*/ 2988128 w 3390900"/>
                <a:gd name="connsiteY9" fmla="*/ 2722 h 585107"/>
                <a:gd name="connsiteX10" fmla="*/ 3039836 w 3390900"/>
                <a:gd name="connsiteY10" fmla="*/ 13607 h 585107"/>
                <a:gd name="connsiteX11" fmla="*/ 3118757 w 3390900"/>
                <a:gd name="connsiteY11" fmla="*/ 38100 h 585107"/>
                <a:gd name="connsiteX12" fmla="*/ 3214007 w 3390900"/>
                <a:gd name="connsiteY12" fmla="*/ 76200 h 585107"/>
                <a:gd name="connsiteX13" fmla="*/ 3292928 w 3390900"/>
                <a:gd name="connsiteY13" fmla="*/ 106136 h 585107"/>
                <a:gd name="connsiteX14" fmla="*/ 3333750 w 3390900"/>
                <a:gd name="connsiteY14" fmla="*/ 125186 h 585107"/>
                <a:gd name="connsiteX15" fmla="*/ 3366407 w 3390900"/>
                <a:gd name="connsiteY15" fmla="*/ 141514 h 585107"/>
                <a:gd name="connsiteX16" fmla="*/ 3377293 w 3390900"/>
                <a:gd name="connsiteY16" fmla="*/ 152400 h 585107"/>
                <a:gd name="connsiteX17" fmla="*/ 3388178 w 3390900"/>
                <a:gd name="connsiteY17" fmla="*/ 176893 h 585107"/>
                <a:gd name="connsiteX18" fmla="*/ 3390900 w 3390900"/>
                <a:gd name="connsiteY18" fmla="*/ 204107 h 585107"/>
                <a:gd name="connsiteX19" fmla="*/ 3388178 w 3390900"/>
                <a:gd name="connsiteY19" fmla="*/ 236764 h 585107"/>
                <a:gd name="connsiteX20" fmla="*/ 3377293 w 3390900"/>
                <a:gd name="connsiteY20" fmla="*/ 263979 h 585107"/>
                <a:gd name="connsiteX21" fmla="*/ 3355521 w 3390900"/>
                <a:gd name="connsiteY21" fmla="*/ 288472 h 585107"/>
                <a:gd name="connsiteX22" fmla="*/ 3325586 w 3390900"/>
                <a:gd name="connsiteY22" fmla="*/ 304800 h 585107"/>
                <a:gd name="connsiteX23" fmla="*/ 3282043 w 3390900"/>
                <a:gd name="connsiteY23" fmla="*/ 315686 h 585107"/>
                <a:gd name="connsiteX24" fmla="*/ 3224893 w 3390900"/>
                <a:gd name="connsiteY24" fmla="*/ 321129 h 585107"/>
                <a:gd name="connsiteX25" fmla="*/ 3137807 w 3390900"/>
                <a:gd name="connsiteY25" fmla="*/ 318407 h 585107"/>
                <a:gd name="connsiteX26" fmla="*/ 2958193 w 3390900"/>
                <a:gd name="connsiteY26" fmla="*/ 312964 h 585107"/>
                <a:gd name="connsiteX27" fmla="*/ 2705100 w 3390900"/>
                <a:gd name="connsiteY27" fmla="*/ 318407 h 585107"/>
                <a:gd name="connsiteX28" fmla="*/ 2446564 w 3390900"/>
                <a:gd name="connsiteY28" fmla="*/ 329293 h 585107"/>
                <a:gd name="connsiteX29" fmla="*/ 2215243 w 3390900"/>
                <a:gd name="connsiteY29" fmla="*/ 345622 h 585107"/>
                <a:gd name="connsiteX30" fmla="*/ 1796143 w 3390900"/>
                <a:gd name="connsiteY30" fmla="*/ 378279 h 585107"/>
                <a:gd name="connsiteX31" fmla="*/ 1434193 w 3390900"/>
                <a:gd name="connsiteY31" fmla="*/ 408214 h 585107"/>
                <a:gd name="connsiteX32" fmla="*/ 1368878 w 3390900"/>
                <a:gd name="connsiteY32" fmla="*/ 413657 h 585107"/>
                <a:gd name="connsiteX33" fmla="*/ 1083128 w 3390900"/>
                <a:gd name="connsiteY33" fmla="*/ 454479 h 585107"/>
                <a:gd name="connsiteX34" fmla="*/ 947057 w 3390900"/>
                <a:gd name="connsiteY34" fmla="*/ 465364 h 585107"/>
                <a:gd name="connsiteX35" fmla="*/ 767443 w 3390900"/>
                <a:gd name="connsiteY35" fmla="*/ 487136 h 585107"/>
                <a:gd name="connsiteX36" fmla="*/ 677636 w 3390900"/>
                <a:gd name="connsiteY36" fmla="*/ 498022 h 585107"/>
                <a:gd name="connsiteX37" fmla="*/ 585107 w 3390900"/>
                <a:gd name="connsiteY37" fmla="*/ 514350 h 585107"/>
                <a:gd name="connsiteX38" fmla="*/ 413657 w 3390900"/>
                <a:gd name="connsiteY38" fmla="*/ 555172 h 585107"/>
                <a:gd name="connsiteX39" fmla="*/ 323850 w 3390900"/>
                <a:gd name="connsiteY39" fmla="*/ 582386 h 585107"/>
                <a:gd name="connsiteX40" fmla="*/ 302078 w 3390900"/>
                <a:gd name="connsiteY40" fmla="*/ 585107 h 585107"/>
                <a:gd name="connsiteX41" fmla="*/ 263978 w 3390900"/>
                <a:gd name="connsiteY41" fmla="*/ 555172 h 585107"/>
                <a:gd name="connsiteX42" fmla="*/ 198664 w 3390900"/>
                <a:gd name="connsiteY42" fmla="*/ 492579 h 585107"/>
                <a:gd name="connsiteX43" fmla="*/ 144236 w 3390900"/>
                <a:gd name="connsiteY43" fmla="*/ 427264 h 585107"/>
                <a:gd name="connsiteX44" fmla="*/ 108857 w 3390900"/>
                <a:gd name="connsiteY44" fmla="*/ 383722 h 585107"/>
                <a:gd name="connsiteX45" fmla="*/ 73478 w 3390900"/>
                <a:gd name="connsiteY45" fmla="*/ 326572 h 585107"/>
                <a:gd name="connsiteX46" fmla="*/ 40821 w 3390900"/>
                <a:gd name="connsiteY46" fmla="*/ 261257 h 585107"/>
                <a:gd name="connsiteX47" fmla="*/ 8164 w 3390900"/>
                <a:gd name="connsiteY47" fmla="*/ 187779 h 585107"/>
                <a:gd name="connsiteX48" fmla="*/ 0 w 3390900"/>
                <a:gd name="connsiteY48" fmla="*/ 152400 h 585107"/>
                <a:gd name="connsiteX49" fmla="*/ 2721 w 3390900"/>
                <a:gd name="connsiteY49" fmla="*/ 141514 h 585107"/>
                <a:gd name="connsiteX50" fmla="*/ 5443 w 3390900"/>
                <a:gd name="connsiteY50" fmla="*/ 138793 h 585107"/>
                <a:gd name="connsiteX51" fmla="*/ 21771 w 3390900"/>
                <a:gd name="connsiteY51" fmla="*/ 141514 h 585107"/>
                <a:gd name="connsiteX52" fmla="*/ 62593 w 3390900"/>
                <a:gd name="connsiteY52" fmla="*/ 168729 h 585107"/>
                <a:gd name="connsiteX53" fmla="*/ 122464 w 3390900"/>
                <a:gd name="connsiteY53" fmla="*/ 201386 h 585107"/>
                <a:gd name="connsiteX54" fmla="*/ 220436 w 3390900"/>
                <a:gd name="connsiteY54" fmla="*/ 244929 h 585107"/>
                <a:gd name="connsiteX55" fmla="*/ 296636 w 3390900"/>
                <a:gd name="connsiteY55" fmla="*/ 266700 h 585107"/>
                <a:gd name="connsiteX56" fmla="*/ 397328 w 3390900"/>
                <a:gd name="connsiteY56" fmla="*/ 291193 h 585107"/>
                <a:gd name="connsiteX57" fmla="*/ 495300 w 3390900"/>
                <a:gd name="connsiteY57" fmla="*/ 299357 h 585107"/>
                <a:gd name="connsiteX58" fmla="*/ 655864 w 3390900"/>
                <a:gd name="connsiteY58" fmla="*/ 285750 h 585107"/>
                <a:gd name="connsiteX59" fmla="*/ 862693 w 3390900"/>
                <a:gd name="connsiteY59" fmla="*/ 266700 h 585107"/>
                <a:gd name="connsiteX60" fmla="*/ 1189264 w 3390900"/>
                <a:gd name="connsiteY60" fmla="*/ 236764 h 585107"/>
                <a:gd name="connsiteX61" fmla="*/ 1521278 w 3390900"/>
                <a:gd name="connsiteY61" fmla="*/ 209550 h 585107"/>
                <a:gd name="connsiteX62" fmla="*/ 1681843 w 3390900"/>
                <a:gd name="connsiteY62" fmla="*/ 193222 h 58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90900" h="585107">
                  <a:moveTo>
                    <a:pt x="1681843" y="193222"/>
                  </a:moveTo>
                  <a:lnTo>
                    <a:pt x="2149928" y="155122"/>
                  </a:lnTo>
                  <a:lnTo>
                    <a:pt x="2522764" y="127907"/>
                  </a:lnTo>
                  <a:lnTo>
                    <a:pt x="2612571" y="117022"/>
                  </a:lnTo>
                  <a:lnTo>
                    <a:pt x="2732314" y="84364"/>
                  </a:lnTo>
                  <a:lnTo>
                    <a:pt x="2843893" y="46264"/>
                  </a:lnTo>
                  <a:lnTo>
                    <a:pt x="2922814" y="8164"/>
                  </a:lnTo>
                  <a:lnTo>
                    <a:pt x="2936421" y="0"/>
                  </a:lnTo>
                  <a:lnTo>
                    <a:pt x="2955471" y="0"/>
                  </a:lnTo>
                  <a:lnTo>
                    <a:pt x="2988128" y="2722"/>
                  </a:lnTo>
                  <a:lnTo>
                    <a:pt x="3039836" y="13607"/>
                  </a:lnTo>
                  <a:lnTo>
                    <a:pt x="3118757" y="38100"/>
                  </a:lnTo>
                  <a:lnTo>
                    <a:pt x="3214007" y="76200"/>
                  </a:lnTo>
                  <a:lnTo>
                    <a:pt x="3292928" y="106136"/>
                  </a:lnTo>
                  <a:lnTo>
                    <a:pt x="3333750" y="125186"/>
                  </a:lnTo>
                  <a:lnTo>
                    <a:pt x="3366407" y="141514"/>
                  </a:lnTo>
                  <a:lnTo>
                    <a:pt x="3377293" y="152400"/>
                  </a:lnTo>
                  <a:lnTo>
                    <a:pt x="3388178" y="176893"/>
                  </a:lnTo>
                  <a:lnTo>
                    <a:pt x="3390900" y="204107"/>
                  </a:lnTo>
                  <a:lnTo>
                    <a:pt x="3388178" y="236764"/>
                  </a:lnTo>
                  <a:lnTo>
                    <a:pt x="3377293" y="263979"/>
                  </a:lnTo>
                  <a:lnTo>
                    <a:pt x="3355521" y="288472"/>
                  </a:lnTo>
                  <a:lnTo>
                    <a:pt x="3325586" y="304800"/>
                  </a:lnTo>
                  <a:lnTo>
                    <a:pt x="3282043" y="315686"/>
                  </a:lnTo>
                  <a:lnTo>
                    <a:pt x="3224893" y="321129"/>
                  </a:lnTo>
                  <a:lnTo>
                    <a:pt x="3137807" y="318407"/>
                  </a:lnTo>
                  <a:lnTo>
                    <a:pt x="2958193" y="312964"/>
                  </a:lnTo>
                  <a:lnTo>
                    <a:pt x="2705100" y="318407"/>
                  </a:lnTo>
                  <a:lnTo>
                    <a:pt x="2446564" y="329293"/>
                  </a:lnTo>
                  <a:lnTo>
                    <a:pt x="2215243" y="345622"/>
                  </a:lnTo>
                  <a:lnTo>
                    <a:pt x="1796143" y="378279"/>
                  </a:lnTo>
                  <a:lnTo>
                    <a:pt x="1434193" y="408214"/>
                  </a:lnTo>
                  <a:lnTo>
                    <a:pt x="1368878" y="413657"/>
                  </a:lnTo>
                  <a:lnTo>
                    <a:pt x="1083128" y="454479"/>
                  </a:lnTo>
                  <a:lnTo>
                    <a:pt x="947057" y="465364"/>
                  </a:lnTo>
                  <a:lnTo>
                    <a:pt x="767443" y="487136"/>
                  </a:lnTo>
                  <a:lnTo>
                    <a:pt x="677636" y="498022"/>
                  </a:lnTo>
                  <a:lnTo>
                    <a:pt x="585107" y="514350"/>
                  </a:lnTo>
                  <a:lnTo>
                    <a:pt x="413657" y="555172"/>
                  </a:lnTo>
                  <a:lnTo>
                    <a:pt x="323850" y="582386"/>
                  </a:lnTo>
                  <a:lnTo>
                    <a:pt x="302078" y="585107"/>
                  </a:lnTo>
                  <a:lnTo>
                    <a:pt x="263978" y="555172"/>
                  </a:lnTo>
                  <a:lnTo>
                    <a:pt x="198664" y="492579"/>
                  </a:lnTo>
                  <a:lnTo>
                    <a:pt x="144236" y="427264"/>
                  </a:lnTo>
                  <a:lnTo>
                    <a:pt x="108857" y="383722"/>
                  </a:lnTo>
                  <a:lnTo>
                    <a:pt x="73478" y="326572"/>
                  </a:lnTo>
                  <a:lnTo>
                    <a:pt x="40821" y="261257"/>
                  </a:lnTo>
                  <a:lnTo>
                    <a:pt x="8164" y="187779"/>
                  </a:lnTo>
                  <a:lnTo>
                    <a:pt x="0" y="152400"/>
                  </a:lnTo>
                  <a:lnTo>
                    <a:pt x="2721" y="141514"/>
                  </a:lnTo>
                  <a:lnTo>
                    <a:pt x="5443" y="138793"/>
                  </a:lnTo>
                  <a:lnTo>
                    <a:pt x="21771" y="141514"/>
                  </a:lnTo>
                  <a:lnTo>
                    <a:pt x="62593" y="168729"/>
                  </a:lnTo>
                  <a:lnTo>
                    <a:pt x="122464" y="201386"/>
                  </a:lnTo>
                  <a:lnTo>
                    <a:pt x="220436" y="244929"/>
                  </a:lnTo>
                  <a:lnTo>
                    <a:pt x="296636" y="266700"/>
                  </a:lnTo>
                  <a:lnTo>
                    <a:pt x="397328" y="291193"/>
                  </a:lnTo>
                  <a:lnTo>
                    <a:pt x="495300" y="299357"/>
                  </a:lnTo>
                  <a:lnTo>
                    <a:pt x="655864" y="285750"/>
                  </a:lnTo>
                  <a:lnTo>
                    <a:pt x="862693" y="266700"/>
                  </a:lnTo>
                  <a:lnTo>
                    <a:pt x="1189264" y="236764"/>
                  </a:lnTo>
                  <a:lnTo>
                    <a:pt x="1521278" y="209550"/>
                  </a:lnTo>
                  <a:lnTo>
                    <a:pt x="1681843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FB20434E-22D6-3B42-868B-5099D5BDEBCD}"/>
                </a:ext>
              </a:extLst>
            </p:cNvPr>
            <p:cNvSpPr/>
            <p:nvPr/>
          </p:nvSpPr>
          <p:spPr>
            <a:xfrm>
              <a:off x="3124200" y="2447925"/>
              <a:ext cx="757238" cy="1181100"/>
            </a:xfrm>
            <a:custGeom>
              <a:avLst/>
              <a:gdLst>
                <a:gd name="connsiteX0" fmla="*/ 516731 w 757238"/>
                <a:gd name="connsiteY0" fmla="*/ 407194 h 1181100"/>
                <a:gd name="connsiteX1" fmla="*/ 478631 w 757238"/>
                <a:gd name="connsiteY1" fmla="*/ 242888 h 1181100"/>
                <a:gd name="connsiteX2" fmla="*/ 414338 w 757238"/>
                <a:gd name="connsiteY2" fmla="*/ 88106 h 1181100"/>
                <a:gd name="connsiteX3" fmla="*/ 361950 w 757238"/>
                <a:gd name="connsiteY3" fmla="*/ 73819 h 1181100"/>
                <a:gd name="connsiteX4" fmla="*/ 288131 w 757238"/>
                <a:gd name="connsiteY4" fmla="*/ 52388 h 1181100"/>
                <a:gd name="connsiteX5" fmla="*/ 219075 w 757238"/>
                <a:gd name="connsiteY5" fmla="*/ 33338 h 1181100"/>
                <a:gd name="connsiteX6" fmla="*/ 164306 w 757238"/>
                <a:gd name="connsiteY6" fmla="*/ 19050 h 1181100"/>
                <a:gd name="connsiteX7" fmla="*/ 92869 w 757238"/>
                <a:gd name="connsiteY7" fmla="*/ 4763 h 1181100"/>
                <a:gd name="connsiteX8" fmla="*/ 42863 w 757238"/>
                <a:gd name="connsiteY8" fmla="*/ 0 h 1181100"/>
                <a:gd name="connsiteX9" fmla="*/ 16669 w 757238"/>
                <a:gd name="connsiteY9" fmla="*/ 4763 h 1181100"/>
                <a:gd name="connsiteX10" fmla="*/ 4763 w 757238"/>
                <a:gd name="connsiteY10" fmla="*/ 14288 h 1181100"/>
                <a:gd name="connsiteX11" fmla="*/ 0 w 757238"/>
                <a:gd name="connsiteY11" fmla="*/ 30956 h 1181100"/>
                <a:gd name="connsiteX12" fmla="*/ 7144 w 757238"/>
                <a:gd name="connsiteY12" fmla="*/ 50006 h 1181100"/>
                <a:gd name="connsiteX13" fmla="*/ 14288 w 757238"/>
                <a:gd name="connsiteY13" fmla="*/ 64294 h 1181100"/>
                <a:gd name="connsiteX14" fmla="*/ 76200 w 757238"/>
                <a:gd name="connsiteY14" fmla="*/ 128588 h 1181100"/>
                <a:gd name="connsiteX15" fmla="*/ 176213 w 757238"/>
                <a:gd name="connsiteY15" fmla="*/ 235744 h 1181100"/>
                <a:gd name="connsiteX16" fmla="*/ 211931 w 757238"/>
                <a:gd name="connsiteY16" fmla="*/ 285750 h 1181100"/>
                <a:gd name="connsiteX17" fmla="*/ 226219 w 757238"/>
                <a:gd name="connsiteY17" fmla="*/ 323850 h 1181100"/>
                <a:gd name="connsiteX18" fmla="*/ 266700 w 757238"/>
                <a:gd name="connsiteY18" fmla="*/ 461963 h 1181100"/>
                <a:gd name="connsiteX19" fmla="*/ 292894 w 757238"/>
                <a:gd name="connsiteY19" fmla="*/ 564356 h 1181100"/>
                <a:gd name="connsiteX20" fmla="*/ 311944 w 757238"/>
                <a:gd name="connsiteY20" fmla="*/ 640556 h 1181100"/>
                <a:gd name="connsiteX21" fmla="*/ 333375 w 757238"/>
                <a:gd name="connsiteY21" fmla="*/ 750094 h 1181100"/>
                <a:gd name="connsiteX22" fmla="*/ 345281 w 757238"/>
                <a:gd name="connsiteY22" fmla="*/ 833438 h 1181100"/>
                <a:gd name="connsiteX23" fmla="*/ 345281 w 757238"/>
                <a:gd name="connsiteY23" fmla="*/ 883444 h 1181100"/>
                <a:gd name="connsiteX24" fmla="*/ 359569 w 757238"/>
                <a:gd name="connsiteY24" fmla="*/ 912019 h 1181100"/>
                <a:gd name="connsiteX25" fmla="*/ 431006 w 757238"/>
                <a:gd name="connsiteY25" fmla="*/ 1007269 h 1181100"/>
                <a:gd name="connsiteX26" fmla="*/ 488156 w 757238"/>
                <a:gd name="connsiteY26" fmla="*/ 1081088 h 1181100"/>
                <a:gd name="connsiteX27" fmla="*/ 538163 w 757238"/>
                <a:gd name="connsiteY27" fmla="*/ 1133475 h 1181100"/>
                <a:gd name="connsiteX28" fmla="*/ 576263 w 757238"/>
                <a:gd name="connsiteY28" fmla="*/ 1166813 h 1181100"/>
                <a:gd name="connsiteX29" fmla="*/ 592931 w 757238"/>
                <a:gd name="connsiteY29" fmla="*/ 1176338 h 1181100"/>
                <a:gd name="connsiteX30" fmla="*/ 614363 w 757238"/>
                <a:gd name="connsiteY30" fmla="*/ 1181100 h 1181100"/>
                <a:gd name="connsiteX31" fmla="*/ 631031 w 757238"/>
                <a:gd name="connsiteY31" fmla="*/ 1178719 h 1181100"/>
                <a:gd name="connsiteX32" fmla="*/ 652463 w 757238"/>
                <a:gd name="connsiteY32" fmla="*/ 1166813 h 1181100"/>
                <a:gd name="connsiteX33" fmla="*/ 683419 w 757238"/>
                <a:gd name="connsiteY33" fmla="*/ 1138238 h 1181100"/>
                <a:gd name="connsiteX34" fmla="*/ 721519 w 757238"/>
                <a:gd name="connsiteY34" fmla="*/ 1090613 h 1181100"/>
                <a:gd name="connsiteX35" fmla="*/ 757238 w 757238"/>
                <a:gd name="connsiteY35" fmla="*/ 1031081 h 1181100"/>
                <a:gd name="connsiteX36" fmla="*/ 640556 w 757238"/>
                <a:gd name="connsiteY36" fmla="*/ 914400 h 1181100"/>
                <a:gd name="connsiteX37" fmla="*/ 588169 w 757238"/>
                <a:gd name="connsiteY37" fmla="*/ 685800 h 1181100"/>
                <a:gd name="connsiteX38" fmla="*/ 516731 w 757238"/>
                <a:gd name="connsiteY38" fmla="*/ 4071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1181100">
                  <a:moveTo>
                    <a:pt x="516731" y="407194"/>
                  </a:moveTo>
                  <a:lnTo>
                    <a:pt x="478631" y="242888"/>
                  </a:lnTo>
                  <a:lnTo>
                    <a:pt x="414338" y="88106"/>
                  </a:lnTo>
                  <a:lnTo>
                    <a:pt x="361950" y="73819"/>
                  </a:lnTo>
                  <a:lnTo>
                    <a:pt x="288131" y="52388"/>
                  </a:lnTo>
                  <a:lnTo>
                    <a:pt x="219075" y="33338"/>
                  </a:lnTo>
                  <a:lnTo>
                    <a:pt x="164306" y="19050"/>
                  </a:lnTo>
                  <a:lnTo>
                    <a:pt x="92869" y="4763"/>
                  </a:lnTo>
                  <a:lnTo>
                    <a:pt x="42863" y="0"/>
                  </a:lnTo>
                  <a:lnTo>
                    <a:pt x="16669" y="4763"/>
                  </a:lnTo>
                  <a:lnTo>
                    <a:pt x="4763" y="14288"/>
                  </a:lnTo>
                  <a:lnTo>
                    <a:pt x="0" y="30956"/>
                  </a:lnTo>
                  <a:lnTo>
                    <a:pt x="7144" y="50006"/>
                  </a:lnTo>
                  <a:lnTo>
                    <a:pt x="14288" y="64294"/>
                  </a:lnTo>
                  <a:lnTo>
                    <a:pt x="76200" y="128588"/>
                  </a:lnTo>
                  <a:lnTo>
                    <a:pt x="176213" y="235744"/>
                  </a:lnTo>
                  <a:lnTo>
                    <a:pt x="211931" y="285750"/>
                  </a:lnTo>
                  <a:lnTo>
                    <a:pt x="226219" y="323850"/>
                  </a:lnTo>
                  <a:lnTo>
                    <a:pt x="266700" y="461963"/>
                  </a:lnTo>
                  <a:lnTo>
                    <a:pt x="292894" y="564356"/>
                  </a:lnTo>
                  <a:lnTo>
                    <a:pt x="311944" y="640556"/>
                  </a:lnTo>
                  <a:lnTo>
                    <a:pt x="333375" y="750094"/>
                  </a:lnTo>
                  <a:lnTo>
                    <a:pt x="345281" y="833438"/>
                  </a:lnTo>
                  <a:lnTo>
                    <a:pt x="345281" y="883444"/>
                  </a:lnTo>
                  <a:lnTo>
                    <a:pt x="359569" y="912019"/>
                  </a:lnTo>
                  <a:lnTo>
                    <a:pt x="431006" y="1007269"/>
                  </a:lnTo>
                  <a:lnTo>
                    <a:pt x="488156" y="1081088"/>
                  </a:lnTo>
                  <a:lnTo>
                    <a:pt x="538163" y="1133475"/>
                  </a:lnTo>
                  <a:lnTo>
                    <a:pt x="576263" y="1166813"/>
                  </a:lnTo>
                  <a:lnTo>
                    <a:pt x="592931" y="1176338"/>
                  </a:lnTo>
                  <a:lnTo>
                    <a:pt x="614363" y="1181100"/>
                  </a:lnTo>
                  <a:lnTo>
                    <a:pt x="631031" y="1178719"/>
                  </a:lnTo>
                  <a:lnTo>
                    <a:pt x="652463" y="1166813"/>
                  </a:lnTo>
                  <a:lnTo>
                    <a:pt x="683419" y="1138238"/>
                  </a:lnTo>
                  <a:lnTo>
                    <a:pt x="721519" y="1090613"/>
                  </a:lnTo>
                  <a:lnTo>
                    <a:pt x="757238" y="1031081"/>
                  </a:lnTo>
                  <a:lnTo>
                    <a:pt x="640556" y="914400"/>
                  </a:lnTo>
                  <a:lnTo>
                    <a:pt x="588169" y="685800"/>
                  </a:lnTo>
                  <a:lnTo>
                    <a:pt x="516731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76364B38-8C86-584F-869A-5F6CDE69A449}"/>
                </a:ext>
              </a:extLst>
            </p:cNvPr>
            <p:cNvSpPr/>
            <p:nvPr/>
          </p:nvSpPr>
          <p:spPr>
            <a:xfrm>
              <a:off x="3481388" y="2243138"/>
              <a:ext cx="3248025" cy="1231900"/>
            </a:xfrm>
            <a:custGeom>
              <a:avLst/>
              <a:gdLst>
                <a:gd name="connsiteX0" fmla="*/ 696686 w 3249386"/>
                <a:gd name="connsiteY0" fmla="*/ 424543 h 1232807"/>
                <a:gd name="connsiteX1" fmla="*/ 408214 w 3249386"/>
                <a:gd name="connsiteY1" fmla="*/ 449036 h 1232807"/>
                <a:gd name="connsiteX2" fmla="*/ 51707 w 3249386"/>
                <a:gd name="connsiteY2" fmla="*/ 478972 h 1232807"/>
                <a:gd name="connsiteX3" fmla="*/ 0 w 3249386"/>
                <a:gd name="connsiteY3" fmla="*/ 299357 h 1232807"/>
                <a:gd name="connsiteX4" fmla="*/ 283029 w 3249386"/>
                <a:gd name="connsiteY4" fmla="*/ 277586 h 1232807"/>
                <a:gd name="connsiteX5" fmla="*/ 568779 w 3249386"/>
                <a:gd name="connsiteY5" fmla="*/ 255814 h 1232807"/>
                <a:gd name="connsiteX6" fmla="*/ 914400 w 3249386"/>
                <a:gd name="connsiteY6" fmla="*/ 225879 h 1232807"/>
                <a:gd name="connsiteX7" fmla="*/ 1254579 w 3249386"/>
                <a:gd name="connsiteY7" fmla="*/ 198664 h 1232807"/>
                <a:gd name="connsiteX8" fmla="*/ 1654629 w 3249386"/>
                <a:gd name="connsiteY8" fmla="*/ 168729 h 1232807"/>
                <a:gd name="connsiteX9" fmla="*/ 1779814 w 3249386"/>
                <a:gd name="connsiteY9" fmla="*/ 160564 h 1232807"/>
                <a:gd name="connsiteX10" fmla="*/ 1994807 w 3249386"/>
                <a:gd name="connsiteY10" fmla="*/ 141514 h 1232807"/>
                <a:gd name="connsiteX11" fmla="*/ 2343150 w 3249386"/>
                <a:gd name="connsiteY11" fmla="*/ 100693 h 1232807"/>
                <a:gd name="connsiteX12" fmla="*/ 2487386 w 3249386"/>
                <a:gd name="connsiteY12" fmla="*/ 84364 h 1232807"/>
                <a:gd name="connsiteX13" fmla="*/ 2653393 w 3249386"/>
                <a:gd name="connsiteY13" fmla="*/ 62593 h 1232807"/>
                <a:gd name="connsiteX14" fmla="*/ 2778579 w 3249386"/>
                <a:gd name="connsiteY14" fmla="*/ 40822 h 1232807"/>
                <a:gd name="connsiteX15" fmla="*/ 2890157 w 3249386"/>
                <a:gd name="connsiteY15" fmla="*/ 13607 h 1232807"/>
                <a:gd name="connsiteX16" fmla="*/ 2928257 w 3249386"/>
                <a:gd name="connsiteY16" fmla="*/ 0 h 1232807"/>
                <a:gd name="connsiteX17" fmla="*/ 2941864 w 3249386"/>
                <a:gd name="connsiteY17" fmla="*/ 0 h 1232807"/>
                <a:gd name="connsiteX18" fmla="*/ 2969079 w 3249386"/>
                <a:gd name="connsiteY18" fmla="*/ 5443 h 1232807"/>
                <a:gd name="connsiteX19" fmla="*/ 3001736 w 3249386"/>
                <a:gd name="connsiteY19" fmla="*/ 21772 h 1232807"/>
                <a:gd name="connsiteX20" fmla="*/ 3064329 w 3249386"/>
                <a:gd name="connsiteY20" fmla="*/ 76200 h 1232807"/>
                <a:gd name="connsiteX21" fmla="*/ 3132364 w 3249386"/>
                <a:gd name="connsiteY21" fmla="*/ 141514 h 1232807"/>
                <a:gd name="connsiteX22" fmla="*/ 3219450 w 3249386"/>
                <a:gd name="connsiteY22" fmla="*/ 236764 h 1232807"/>
                <a:gd name="connsiteX23" fmla="*/ 3246664 w 3249386"/>
                <a:gd name="connsiteY23" fmla="*/ 266700 h 1232807"/>
                <a:gd name="connsiteX24" fmla="*/ 3249386 w 3249386"/>
                <a:gd name="connsiteY24" fmla="*/ 274864 h 1232807"/>
                <a:gd name="connsiteX25" fmla="*/ 3249386 w 3249386"/>
                <a:gd name="connsiteY25" fmla="*/ 291193 h 1232807"/>
                <a:gd name="connsiteX26" fmla="*/ 3241222 w 3249386"/>
                <a:gd name="connsiteY26" fmla="*/ 318407 h 1232807"/>
                <a:gd name="connsiteX27" fmla="*/ 3222172 w 3249386"/>
                <a:gd name="connsiteY27" fmla="*/ 348343 h 1232807"/>
                <a:gd name="connsiteX28" fmla="*/ 3205843 w 3249386"/>
                <a:gd name="connsiteY28" fmla="*/ 370114 h 1232807"/>
                <a:gd name="connsiteX29" fmla="*/ 3173186 w 3249386"/>
                <a:gd name="connsiteY29" fmla="*/ 397329 h 1232807"/>
                <a:gd name="connsiteX30" fmla="*/ 3156857 w 3249386"/>
                <a:gd name="connsiteY30" fmla="*/ 410936 h 1232807"/>
                <a:gd name="connsiteX31" fmla="*/ 3086100 w 3249386"/>
                <a:gd name="connsiteY31" fmla="*/ 563336 h 1232807"/>
                <a:gd name="connsiteX32" fmla="*/ 3012622 w 3249386"/>
                <a:gd name="connsiteY32" fmla="*/ 718457 h 1232807"/>
                <a:gd name="connsiteX33" fmla="*/ 2911929 w 3249386"/>
                <a:gd name="connsiteY33" fmla="*/ 957943 h 1232807"/>
                <a:gd name="connsiteX34" fmla="*/ 2854779 w 3249386"/>
                <a:gd name="connsiteY34" fmla="*/ 1074964 h 1232807"/>
                <a:gd name="connsiteX35" fmla="*/ 2786743 w 3249386"/>
                <a:gd name="connsiteY35" fmla="*/ 1197429 h 1232807"/>
                <a:gd name="connsiteX36" fmla="*/ 2767693 w 3249386"/>
                <a:gd name="connsiteY36" fmla="*/ 1219200 h 1232807"/>
                <a:gd name="connsiteX37" fmla="*/ 2732314 w 3249386"/>
                <a:gd name="connsiteY37" fmla="*/ 1230086 h 1232807"/>
                <a:gd name="connsiteX38" fmla="*/ 2707822 w 3249386"/>
                <a:gd name="connsiteY38" fmla="*/ 1232807 h 1232807"/>
                <a:gd name="connsiteX39" fmla="*/ 2664279 w 3249386"/>
                <a:gd name="connsiteY39" fmla="*/ 1224643 h 1232807"/>
                <a:gd name="connsiteX40" fmla="*/ 2647950 w 3249386"/>
                <a:gd name="connsiteY40" fmla="*/ 1213757 h 1232807"/>
                <a:gd name="connsiteX41" fmla="*/ 2634343 w 3249386"/>
                <a:gd name="connsiteY41" fmla="*/ 1191986 h 1232807"/>
                <a:gd name="connsiteX42" fmla="*/ 2650672 w 3249386"/>
                <a:gd name="connsiteY42" fmla="*/ 922564 h 1232807"/>
                <a:gd name="connsiteX43" fmla="*/ 2691493 w 3249386"/>
                <a:gd name="connsiteY43" fmla="*/ 800100 h 1232807"/>
                <a:gd name="connsiteX44" fmla="*/ 2756807 w 3249386"/>
                <a:gd name="connsiteY44" fmla="*/ 623207 h 1232807"/>
                <a:gd name="connsiteX45" fmla="*/ 2805793 w 3249386"/>
                <a:gd name="connsiteY45" fmla="*/ 492579 h 1232807"/>
                <a:gd name="connsiteX46" fmla="*/ 2862943 w 3249386"/>
                <a:gd name="connsiteY46" fmla="*/ 340179 h 1232807"/>
                <a:gd name="connsiteX47" fmla="*/ 2876550 w 3249386"/>
                <a:gd name="connsiteY47" fmla="*/ 293914 h 1232807"/>
                <a:gd name="connsiteX48" fmla="*/ 2876550 w 3249386"/>
                <a:gd name="connsiteY48" fmla="*/ 285750 h 1232807"/>
                <a:gd name="connsiteX49" fmla="*/ 2868386 w 3249386"/>
                <a:gd name="connsiteY49" fmla="*/ 266700 h 1232807"/>
                <a:gd name="connsiteX50" fmla="*/ 2854779 w 3249386"/>
                <a:gd name="connsiteY50" fmla="*/ 258536 h 1232807"/>
                <a:gd name="connsiteX51" fmla="*/ 2822122 w 3249386"/>
                <a:gd name="connsiteY51" fmla="*/ 253093 h 1232807"/>
                <a:gd name="connsiteX52" fmla="*/ 2759529 w 3249386"/>
                <a:gd name="connsiteY52" fmla="*/ 253093 h 1232807"/>
                <a:gd name="connsiteX53" fmla="*/ 2558143 w 3249386"/>
                <a:gd name="connsiteY53" fmla="*/ 266700 h 1232807"/>
                <a:gd name="connsiteX54" fmla="*/ 2266950 w 3249386"/>
                <a:gd name="connsiteY54" fmla="*/ 291193 h 1232807"/>
                <a:gd name="connsiteX55" fmla="*/ 1970314 w 3249386"/>
                <a:gd name="connsiteY55" fmla="*/ 321129 h 1232807"/>
                <a:gd name="connsiteX56" fmla="*/ 1741714 w 3249386"/>
                <a:gd name="connsiteY56" fmla="*/ 342900 h 1232807"/>
                <a:gd name="connsiteX57" fmla="*/ 1461407 w 3249386"/>
                <a:gd name="connsiteY57" fmla="*/ 361950 h 1232807"/>
                <a:gd name="connsiteX58" fmla="*/ 1107622 w 3249386"/>
                <a:gd name="connsiteY58" fmla="*/ 386443 h 1232807"/>
                <a:gd name="connsiteX59" fmla="*/ 696686 w 3249386"/>
                <a:gd name="connsiteY59" fmla="*/ 424543 h 123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49386" h="1232807">
                  <a:moveTo>
                    <a:pt x="696686" y="424543"/>
                  </a:moveTo>
                  <a:lnTo>
                    <a:pt x="408214" y="449036"/>
                  </a:lnTo>
                  <a:lnTo>
                    <a:pt x="51707" y="478972"/>
                  </a:lnTo>
                  <a:lnTo>
                    <a:pt x="0" y="299357"/>
                  </a:lnTo>
                  <a:lnTo>
                    <a:pt x="283029" y="277586"/>
                  </a:lnTo>
                  <a:lnTo>
                    <a:pt x="568779" y="255814"/>
                  </a:lnTo>
                  <a:lnTo>
                    <a:pt x="914400" y="225879"/>
                  </a:lnTo>
                  <a:lnTo>
                    <a:pt x="1254579" y="198664"/>
                  </a:lnTo>
                  <a:lnTo>
                    <a:pt x="1654629" y="168729"/>
                  </a:lnTo>
                  <a:lnTo>
                    <a:pt x="1779814" y="160564"/>
                  </a:lnTo>
                  <a:lnTo>
                    <a:pt x="1994807" y="141514"/>
                  </a:lnTo>
                  <a:lnTo>
                    <a:pt x="2343150" y="100693"/>
                  </a:lnTo>
                  <a:lnTo>
                    <a:pt x="2487386" y="84364"/>
                  </a:lnTo>
                  <a:lnTo>
                    <a:pt x="2653393" y="62593"/>
                  </a:lnTo>
                  <a:lnTo>
                    <a:pt x="2778579" y="40822"/>
                  </a:lnTo>
                  <a:lnTo>
                    <a:pt x="2890157" y="13607"/>
                  </a:lnTo>
                  <a:lnTo>
                    <a:pt x="2928257" y="0"/>
                  </a:lnTo>
                  <a:lnTo>
                    <a:pt x="2941864" y="0"/>
                  </a:lnTo>
                  <a:lnTo>
                    <a:pt x="2969079" y="5443"/>
                  </a:lnTo>
                  <a:lnTo>
                    <a:pt x="3001736" y="21772"/>
                  </a:lnTo>
                  <a:lnTo>
                    <a:pt x="3064329" y="76200"/>
                  </a:lnTo>
                  <a:lnTo>
                    <a:pt x="3132364" y="141514"/>
                  </a:lnTo>
                  <a:lnTo>
                    <a:pt x="3219450" y="236764"/>
                  </a:lnTo>
                  <a:lnTo>
                    <a:pt x="3246664" y="266700"/>
                  </a:lnTo>
                  <a:lnTo>
                    <a:pt x="3249386" y="274864"/>
                  </a:lnTo>
                  <a:lnTo>
                    <a:pt x="3249386" y="291193"/>
                  </a:lnTo>
                  <a:lnTo>
                    <a:pt x="3241222" y="318407"/>
                  </a:lnTo>
                  <a:lnTo>
                    <a:pt x="3222172" y="348343"/>
                  </a:lnTo>
                  <a:lnTo>
                    <a:pt x="3205843" y="370114"/>
                  </a:lnTo>
                  <a:lnTo>
                    <a:pt x="3173186" y="397329"/>
                  </a:lnTo>
                  <a:lnTo>
                    <a:pt x="3156857" y="410936"/>
                  </a:lnTo>
                  <a:lnTo>
                    <a:pt x="3086100" y="563336"/>
                  </a:lnTo>
                  <a:lnTo>
                    <a:pt x="3012622" y="718457"/>
                  </a:lnTo>
                  <a:lnTo>
                    <a:pt x="2911929" y="957943"/>
                  </a:lnTo>
                  <a:lnTo>
                    <a:pt x="2854779" y="1074964"/>
                  </a:lnTo>
                  <a:lnTo>
                    <a:pt x="2786743" y="1197429"/>
                  </a:lnTo>
                  <a:lnTo>
                    <a:pt x="2767693" y="1219200"/>
                  </a:lnTo>
                  <a:lnTo>
                    <a:pt x="2732314" y="1230086"/>
                  </a:lnTo>
                  <a:lnTo>
                    <a:pt x="2707822" y="1232807"/>
                  </a:lnTo>
                  <a:lnTo>
                    <a:pt x="2664279" y="1224643"/>
                  </a:lnTo>
                  <a:lnTo>
                    <a:pt x="2647950" y="1213757"/>
                  </a:lnTo>
                  <a:lnTo>
                    <a:pt x="2634343" y="1191986"/>
                  </a:lnTo>
                  <a:lnTo>
                    <a:pt x="2650672" y="922564"/>
                  </a:lnTo>
                  <a:lnTo>
                    <a:pt x="2691493" y="800100"/>
                  </a:lnTo>
                  <a:lnTo>
                    <a:pt x="2756807" y="623207"/>
                  </a:lnTo>
                  <a:lnTo>
                    <a:pt x="2805793" y="492579"/>
                  </a:lnTo>
                  <a:lnTo>
                    <a:pt x="2862943" y="340179"/>
                  </a:lnTo>
                  <a:lnTo>
                    <a:pt x="2876550" y="293914"/>
                  </a:lnTo>
                  <a:lnTo>
                    <a:pt x="2876550" y="285750"/>
                  </a:lnTo>
                  <a:lnTo>
                    <a:pt x="2868386" y="266700"/>
                  </a:lnTo>
                  <a:lnTo>
                    <a:pt x="2854779" y="258536"/>
                  </a:lnTo>
                  <a:lnTo>
                    <a:pt x="2822122" y="253093"/>
                  </a:lnTo>
                  <a:lnTo>
                    <a:pt x="2759529" y="253093"/>
                  </a:lnTo>
                  <a:lnTo>
                    <a:pt x="2558143" y="266700"/>
                  </a:lnTo>
                  <a:lnTo>
                    <a:pt x="2266950" y="291193"/>
                  </a:lnTo>
                  <a:lnTo>
                    <a:pt x="1970314" y="321129"/>
                  </a:lnTo>
                  <a:lnTo>
                    <a:pt x="1741714" y="342900"/>
                  </a:lnTo>
                  <a:lnTo>
                    <a:pt x="1461407" y="361950"/>
                  </a:lnTo>
                  <a:lnTo>
                    <a:pt x="1107622" y="386443"/>
                  </a:lnTo>
                  <a:lnTo>
                    <a:pt x="696686" y="424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E17849C3-642F-8F44-B93A-FCBAE8C068D8}"/>
                </a:ext>
              </a:extLst>
            </p:cNvPr>
            <p:cNvSpPr/>
            <p:nvPr/>
          </p:nvSpPr>
          <p:spPr>
            <a:xfrm>
              <a:off x="4244975" y="1844675"/>
              <a:ext cx="365125" cy="1492250"/>
            </a:xfrm>
            <a:custGeom>
              <a:avLst/>
              <a:gdLst>
                <a:gd name="connsiteX0" fmla="*/ 364671 w 364671"/>
                <a:gd name="connsiteY0" fmla="*/ 1023257 h 1491342"/>
                <a:gd name="connsiteX1" fmla="*/ 364671 w 364671"/>
                <a:gd name="connsiteY1" fmla="*/ 772885 h 1491342"/>
                <a:gd name="connsiteX2" fmla="*/ 364671 w 364671"/>
                <a:gd name="connsiteY2" fmla="*/ 397328 h 1491342"/>
                <a:gd name="connsiteX3" fmla="*/ 361950 w 364671"/>
                <a:gd name="connsiteY3" fmla="*/ 296635 h 1491342"/>
                <a:gd name="connsiteX4" fmla="*/ 353785 w 364671"/>
                <a:gd name="connsiteY4" fmla="*/ 122464 h 1491342"/>
                <a:gd name="connsiteX5" fmla="*/ 337457 w 364671"/>
                <a:gd name="connsiteY5" fmla="*/ 0 h 1491342"/>
                <a:gd name="connsiteX6" fmla="*/ 0 w 364671"/>
                <a:gd name="connsiteY6" fmla="*/ 43542 h 1491342"/>
                <a:gd name="connsiteX7" fmla="*/ 59871 w 364671"/>
                <a:gd name="connsiteY7" fmla="*/ 119742 h 1491342"/>
                <a:gd name="connsiteX8" fmla="*/ 87085 w 364671"/>
                <a:gd name="connsiteY8" fmla="*/ 157842 h 1491342"/>
                <a:gd name="connsiteX9" fmla="*/ 106135 w 364671"/>
                <a:gd name="connsiteY9" fmla="*/ 195942 h 1491342"/>
                <a:gd name="connsiteX10" fmla="*/ 117021 w 364671"/>
                <a:gd name="connsiteY10" fmla="*/ 236764 h 1491342"/>
                <a:gd name="connsiteX11" fmla="*/ 122464 w 364671"/>
                <a:gd name="connsiteY11" fmla="*/ 332014 h 1491342"/>
                <a:gd name="connsiteX12" fmla="*/ 119742 w 364671"/>
                <a:gd name="connsiteY12" fmla="*/ 634092 h 1491342"/>
                <a:gd name="connsiteX13" fmla="*/ 144235 w 364671"/>
                <a:gd name="connsiteY13" fmla="*/ 794657 h 1491342"/>
                <a:gd name="connsiteX14" fmla="*/ 141514 w 364671"/>
                <a:gd name="connsiteY14" fmla="*/ 1491342 h 1491342"/>
                <a:gd name="connsiteX15" fmla="*/ 364671 w 364671"/>
                <a:gd name="connsiteY15" fmla="*/ 1475014 h 1491342"/>
                <a:gd name="connsiteX16" fmla="*/ 364671 w 364671"/>
                <a:gd name="connsiteY16" fmla="*/ 1023257 h 14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4671" h="1491342">
                  <a:moveTo>
                    <a:pt x="364671" y="1023257"/>
                  </a:moveTo>
                  <a:lnTo>
                    <a:pt x="364671" y="772885"/>
                  </a:lnTo>
                  <a:lnTo>
                    <a:pt x="364671" y="397328"/>
                  </a:lnTo>
                  <a:lnTo>
                    <a:pt x="361950" y="296635"/>
                  </a:lnTo>
                  <a:lnTo>
                    <a:pt x="353785" y="122464"/>
                  </a:lnTo>
                  <a:lnTo>
                    <a:pt x="337457" y="0"/>
                  </a:lnTo>
                  <a:lnTo>
                    <a:pt x="0" y="43542"/>
                  </a:lnTo>
                  <a:lnTo>
                    <a:pt x="59871" y="119742"/>
                  </a:lnTo>
                  <a:lnTo>
                    <a:pt x="87085" y="157842"/>
                  </a:lnTo>
                  <a:lnTo>
                    <a:pt x="106135" y="195942"/>
                  </a:lnTo>
                  <a:lnTo>
                    <a:pt x="117021" y="236764"/>
                  </a:lnTo>
                  <a:lnTo>
                    <a:pt x="122464" y="332014"/>
                  </a:lnTo>
                  <a:cubicBezTo>
                    <a:pt x="121557" y="432707"/>
                    <a:pt x="120649" y="533399"/>
                    <a:pt x="119742" y="634092"/>
                  </a:cubicBezTo>
                  <a:lnTo>
                    <a:pt x="144235" y="794657"/>
                  </a:lnTo>
                  <a:lnTo>
                    <a:pt x="141514" y="1491342"/>
                  </a:lnTo>
                  <a:lnTo>
                    <a:pt x="364671" y="1475014"/>
                  </a:lnTo>
                  <a:lnTo>
                    <a:pt x="364671" y="1023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3ED1690B-884E-3A4B-A27A-F1ED99A867A7}"/>
                </a:ext>
              </a:extLst>
            </p:cNvPr>
            <p:cNvSpPr/>
            <p:nvPr/>
          </p:nvSpPr>
          <p:spPr>
            <a:xfrm>
              <a:off x="5124450" y="1787525"/>
              <a:ext cx="433388" cy="1462088"/>
            </a:xfrm>
            <a:custGeom>
              <a:avLst/>
              <a:gdLst>
                <a:gd name="connsiteX0" fmla="*/ 111579 w 432707"/>
                <a:gd name="connsiteY0" fmla="*/ 1001485 h 1461407"/>
                <a:gd name="connsiteX1" fmla="*/ 111579 w 432707"/>
                <a:gd name="connsiteY1" fmla="*/ 190500 h 1461407"/>
                <a:gd name="connsiteX2" fmla="*/ 106136 w 432707"/>
                <a:gd name="connsiteY2" fmla="*/ 155121 h 1461407"/>
                <a:gd name="connsiteX3" fmla="*/ 92529 w 432707"/>
                <a:gd name="connsiteY3" fmla="*/ 119742 h 1461407"/>
                <a:gd name="connsiteX4" fmla="*/ 73479 w 432707"/>
                <a:gd name="connsiteY4" fmla="*/ 92528 h 1461407"/>
                <a:gd name="connsiteX5" fmla="*/ 40821 w 432707"/>
                <a:gd name="connsiteY5" fmla="*/ 54428 h 1461407"/>
                <a:gd name="connsiteX6" fmla="*/ 0 w 432707"/>
                <a:gd name="connsiteY6" fmla="*/ 10885 h 1461407"/>
                <a:gd name="connsiteX7" fmla="*/ 263979 w 432707"/>
                <a:gd name="connsiteY7" fmla="*/ 0 h 1461407"/>
                <a:gd name="connsiteX8" fmla="*/ 353786 w 432707"/>
                <a:gd name="connsiteY8" fmla="*/ 59871 h 1461407"/>
                <a:gd name="connsiteX9" fmla="*/ 383721 w 432707"/>
                <a:gd name="connsiteY9" fmla="*/ 81642 h 1461407"/>
                <a:gd name="connsiteX10" fmla="*/ 397329 w 432707"/>
                <a:gd name="connsiteY10" fmla="*/ 92528 h 1461407"/>
                <a:gd name="connsiteX11" fmla="*/ 416379 w 432707"/>
                <a:gd name="connsiteY11" fmla="*/ 111578 h 1461407"/>
                <a:gd name="connsiteX12" fmla="*/ 427264 w 432707"/>
                <a:gd name="connsiteY12" fmla="*/ 133350 h 1461407"/>
                <a:gd name="connsiteX13" fmla="*/ 432707 w 432707"/>
                <a:gd name="connsiteY13" fmla="*/ 155121 h 1461407"/>
                <a:gd name="connsiteX14" fmla="*/ 432707 w 432707"/>
                <a:gd name="connsiteY14" fmla="*/ 171450 h 1461407"/>
                <a:gd name="connsiteX15" fmla="*/ 421821 w 432707"/>
                <a:gd name="connsiteY15" fmla="*/ 201385 h 1461407"/>
                <a:gd name="connsiteX16" fmla="*/ 400050 w 432707"/>
                <a:gd name="connsiteY16" fmla="*/ 236764 h 1461407"/>
                <a:gd name="connsiteX17" fmla="*/ 383721 w 432707"/>
                <a:gd name="connsiteY17" fmla="*/ 274864 h 1461407"/>
                <a:gd name="connsiteX18" fmla="*/ 372836 w 432707"/>
                <a:gd name="connsiteY18" fmla="*/ 326571 h 1461407"/>
                <a:gd name="connsiteX19" fmla="*/ 361950 w 432707"/>
                <a:gd name="connsiteY19" fmla="*/ 410935 h 1461407"/>
                <a:gd name="connsiteX20" fmla="*/ 356507 w 432707"/>
                <a:gd name="connsiteY20" fmla="*/ 609600 h 1461407"/>
                <a:gd name="connsiteX21" fmla="*/ 359229 w 432707"/>
                <a:gd name="connsiteY21" fmla="*/ 1434192 h 1461407"/>
                <a:gd name="connsiteX22" fmla="*/ 111579 w 432707"/>
                <a:gd name="connsiteY22" fmla="*/ 1461407 h 1461407"/>
                <a:gd name="connsiteX23" fmla="*/ 111579 w 432707"/>
                <a:gd name="connsiteY23" fmla="*/ 1001485 h 14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707" h="1461407">
                  <a:moveTo>
                    <a:pt x="111579" y="1001485"/>
                  </a:moveTo>
                  <a:lnTo>
                    <a:pt x="111579" y="190500"/>
                  </a:lnTo>
                  <a:lnTo>
                    <a:pt x="106136" y="155121"/>
                  </a:lnTo>
                  <a:lnTo>
                    <a:pt x="92529" y="119742"/>
                  </a:lnTo>
                  <a:lnTo>
                    <a:pt x="73479" y="92528"/>
                  </a:lnTo>
                  <a:lnTo>
                    <a:pt x="40821" y="54428"/>
                  </a:lnTo>
                  <a:lnTo>
                    <a:pt x="0" y="10885"/>
                  </a:lnTo>
                  <a:lnTo>
                    <a:pt x="263979" y="0"/>
                  </a:lnTo>
                  <a:lnTo>
                    <a:pt x="353786" y="59871"/>
                  </a:lnTo>
                  <a:lnTo>
                    <a:pt x="383721" y="81642"/>
                  </a:lnTo>
                  <a:lnTo>
                    <a:pt x="397329" y="92528"/>
                  </a:lnTo>
                  <a:lnTo>
                    <a:pt x="416379" y="111578"/>
                  </a:lnTo>
                  <a:lnTo>
                    <a:pt x="427264" y="133350"/>
                  </a:lnTo>
                  <a:lnTo>
                    <a:pt x="432707" y="155121"/>
                  </a:lnTo>
                  <a:lnTo>
                    <a:pt x="432707" y="171450"/>
                  </a:lnTo>
                  <a:lnTo>
                    <a:pt x="421821" y="201385"/>
                  </a:lnTo>
                  <a:lnTo>
                    <a:pt x="400050" y="236764"/>
                  </a:lnTo>
                  <a:lnTo>
                    <a:pt x="383721" y="274864"/>
                  </a:lnTo>
                  <a:lnTo>
                    <a:pt x="372836" y="326571"/>
                  </a:lnTo>
                  <a:lnTo>
                    <a:pt x="361950" y="410935"/>
                  </a:lnTo>
                  <a:lnTo>
                    <a:pt x="356507" y="609600"/>
                  </a:lnTo>
                  <a:cubicBezTo>
                    <a:pt x="357414" y="884464"/>
                    <a:pt x="358322" y="1159328"/>
                    <a:pt x="359229" y="1434192"/>
                  </a:cubicBezTo>
                  <a:lnTo>
                    <a:pt x="111579" y="1461407"/>
                  </a:lnTo>
                  <a:lnTo>
                    <a:pt x="111579" y="1001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AAE4AFA7-D8F8-ED4A-9406-50C1ED242D6E}"/>
                </a:ext>
              </a:extLst>
            </p:cNvPr>
            <p:cNvSpPr/>
            <p:nvPr/>
          </p:nvSpPr>
          <p:spPr>
            <a:xfrm>
              <a:off x="3714750" y="3095625"/>
              <a:ext cx="2478088" cy="411163"/>
            </a:xfrm>
            <a:custGeom>
              <a:avLst/>
              <a:gdLst>
                <a:gd name="connsiteX0" fmla="*/ 300038 w 2478881"/>
                <a:gd name="connsiteY0" fmla="*/ 219075 h 411956"/>
                <a:gd name="connsiteX1" fmla="*/ 697706 w 2478881"/>
                <a:gd name="connsiteY1" fmla="*/ 176213 h 411956"/>
                <a:gd name="connsiteX2" fmla="*/ 1045369 w 2478881"/>
                <a:gd name="connsiteY2" fmla="*/ 140494 h 411956"/>
                <a:gd name="connsiteX3" fmla="*/ 1547813 w 2478881"/>
                <a:gd name="connsiteY3" fmla="*/ 85725 h 411956"/>
                <a:gd name="connsiteX4" fmla="*/ 1754981 w 2478881"/>
                <a:gd name="connsiteY4" fmla="*/ 45244 h 411956"/>
                <a:gd name="connsiteX5" fmla="*/ 2085975 w 2478881"/>
                <a:gd name="connsiteY5" fmla="*/ 16669 h 411956"/>
                <a:gd name="connsiteX6" fmla="*/ 2207419 w 2478881"/>
                <a:gd name="connsiteY6" fmla="*/ 2381 h 411956"/>
                <a:gd name="connsiteX7" fmla="*/ 2243138 w 2478881"/>
                <a:gd name="connsiteY7" fmla="*/ 0 h 411956"/>
                <a:gd name="connsiteX8" fmla="*/ 2290763 w 2478881"/>
                <a:gd name="connsiteY8" fmla="*/ 11906 h 411956"/>
                <a:gd name="connsiteX9" fmla="*/ 2345531 w 2478881"/>
                <a:gd name="connsiteY9" fmla="*/ 28575 h 411956"/>
                <a:gd name="connsiteX10" fmla="*/ 2400300 w 2478881"/>
                <a:gd name="connsiteY10" fmla="*/ 57150 h 411956"/>
                <a:gd name="connsiteX11" fmla="*/ 2478881 w 2478881"/>
                <a:gd name="connsiteY11" fmla="*/ 97631 h 411956"/>
                <a:gd name="connsiteX12" fmla="*/ 2421731 w 2478881"/>
                <a:gd name="connsiteY12" fmla="*/ 364331 h 411956"/>
                <a:gd name="connsiteX13" fmla="*/ 2400300 w 2478881"/>
                <a:gd name="connsiteY13" fmla="*/ 335756 h 411956"/>
                <a:gd name="connsiteX14" fmla="*/ 2369344 w 2478881"/>
                <a:gd name="connsiteY14" fmla="*/ 297656 h 411956"/>
                <a:gd name="connsiteX15" fmla="*/ 2343150 w 2478881"/>
                <a:gd name="connsiteY15" fmla="*/ 271463 h 411956"/>
                <a:gd name="connsiteX16" fmla="*/ 2307431 w 2478881"/>
                <a:gd name="connsiteY16" fmla="*/ 242888 h 411956"/>
                <a:gd name="connsiteX17" fmla="*/ 2283619 w 2478881"/>
                <a:gd name="connsiteY17" fmla="*/ 230981 h 411956"/>
                <a:gd name="connsiteX18" fmla="*/ 2255044 w 2478881"/>
                <a:gd name="connsiteY18" fmla="*/ 223838 h 411956"/>
                <a:gd name="connsiteX19" fmla="*/ 2205038 w 2478881"/>
                <a:gd name="connsiteY19" fmla="*/ 223838 h 411956"/>
                <a:gd name="connsiteX20" fmla="*/ 1997869 w 2478881"/>
                <a:gd name="connsiteY20" fmla="*/ 233363 h 411956"/>
                <a:gd name="connsiteX21" fmla="*/ 1690688 w 2478881"/>
                <a:gd name="connsiteY21" fmla="*/ 252413 h 411956"/>
                <a:gd name="connsiteX22" fmla="*/ 1433513 w 2478881"/>
                <a:gd name="connsiteY22" fmla="*/ 269081 h 411956"/>
                <a:gd name="connsiteX23" fmla="*/ 1185863 w 2478881"/>
                <a:gd name="connsiteY23" fmla="*/ 288131 h 411956"/>
                <a:gd name="connsiteX24" fmla="*/ 935831 w 2478881"/>
                <a:gd name="connsiteY24" fmla="*/ 311944 h 411956"/>
                <a:gd name="connsiteX25" fmla="*/ 676275 w 2478881"/>
                <a:gd name="connsiteY25" fmla="*/ 340519 h 411956"/>
                <a:gd name="connsiteX26" fmla="*/ 381000 w 2478881"/>
                <a:gd name="connsiteY26" fmla="*/ 373856 h 411956"/>
                <a:gd name="connsiteX27" fmla="*/ 69056 w 2478881"/>
                <a:gd name="connsiteY27" fmla="*/ 411956 h 411956"/>
                <a:gd name="connsiteX28" fmla="*/ 0 w 2478881"/>
                <a:gd name="connsiteY28" fmla="*/ 254794 h 411956"/>
                <a:gd name="connsiteX29" fmla="*/ 300038 w 2478881"/>
                <a:gd name="connsiteY29" fmla="*/ 21907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8881" h="411956">
                  <a:moveTo>
                    <a:pt x="300038" y="219075"/>
                  </a:moveTo>
                  <a:lnTo>
                    <a:pt x="697706" y="176213"/>
                  </a:lnTo>
                  <a:lnTo>
                    <a:pt x="1045369" y="140494"/>
                  </a:lnTo>
                  <a:lnTo>
                    <a:pt x="1547813" y="85725"/>
                  </a:lnTo>
                  <a:lnTo>
                    <a:pt x="1754981" y="45244"/>
                  </a:lnTo>
                  <a:lnTo>
                    <a:pt x="2085975" y="16669"/>
                  </a:lnTo>
                  <a:lnTo>
                    <a:pt x="2207419" y="2381"/>
                  </a:lnTo>
                  <a:lnTo>
                    <a:pt x="2243138" y="0"/>
                  </a:lnTo>
                  <a:lnTo>
                    <a:pt x="2290763" y="11906"/>
                  </a:lnTo>
                  <a:lnTo>
                    <a:pt x="2345531" y="28575"/>
                  </a:lnTo>
                  <a:lnTo>
                    <a:pt x="2400300" y="57150"/>
                  </a:lnTo>
                  <a:lnTo>
                    <a:pt x="2478881" y="97631"/>
                  </a:lnTo>
                  <a:lnTo>
                    <a:pt x="2421731" y="364331"/>
                  </a:lnTo>
                  <a:lnTo>
                    <a:pt x="2400300" y="335756"/>
                  </a:lnTo>
                  <a:lnTo>
                    <a:pt x="2369344" y="297656"/>
                  </a:lnTo>
                  <a:lnTo>
                    <a:pt x="2343150" y="271463"/>
                  </a:lnTo>
                  <a:lnTo>
                    <a:pt x="2307431" y="242888"/>
                  </a:lnTo>
                  <a:lnTo>
                    <a:pt x="2283619" y="230981"/>
                  </a:lnTo>
                  <a:lnTo>
                    <a:pt x="2255044" y="223838"/>
                  </a:lnTo>
                  <a:lnTo>
                    <a:pt x="2205038" y="223838"/>
                  </a:lnTo>
                  <a:lnTo>
                    <a:pt x="1997869" y="233363"/>
                  </a:lnTo>
                  <a:lnTo>
                    <a:pt x="1690688" y="252413"/>
                  </a:lnTo>
                  <a:lnTo>
                    <a:pt x="1433513" y="269081"/>
                  </a:lnTo>
                  <a:lnTo>
                    <a:pt x="1185863" y="288131"/>
                  </a:lnTo>
                  <a:lnTo>
                    <a:pt x="935831" y="311944"/>
                  </a:lnTo>
                  <a:lnTo>
                    <a:pt x="676275" y="340519"/>
                  </a:lnTo>
                  <a:lnTo>
                    <a:pt x="381000" y="373856"/>
                  </a:lnTo>
                  <a:lnTo>
                    <a:pt x="69056" y="411956"/>
                  </a:lnTo>
                  <a:lnTo>
                    <a:pt x="0" y="254794"/>
                  </a:lnTo>
                  <a:lnTo>
                    <a:pt x="30003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024F8494-A50B-A849-B255-673FDC879C7C}"/>
                </a:ext>
              </a:extLst>
            </p:cNvPr>
            <p:cNvSpPr/>
            <p:nvPr/>
          </p:nvSpPr>
          <p:spPr>
            <a:xfrm>
              <a:off x="3868738" y="3367088"/>
              <a:ext cx="1093787" cy="1852612"/>
            </a:xfrm>
            <a:custGeom>
              <a:avLst/>
              <a:gdLst>
                <a:gd name="connsiteX0" fmla="*/ 607219 w 1092994"/>
                <a:gd name="connsiteY0" fmla="*/ 1152525 h 1852612"/>
                <a:gd name="connsiteX1" fmla="*/ 757238 w 1092994"/>
                <a:gd name="connsiteY1" fmla="*/ 883443 h 1852612"/>
                <a:gd name="connsiteX2" fmla="*/ 878682 w 1092994"/>
                <a:gd name="connsiteY2" fmla="*/ 642937 h 1852612"/>
                <a:gd name="connsiteX3" fmla="*/ 923925 w 1092994"/>
                <a:gd name="connsiteY3" fmla="*/ 564356 h 1852612"/>
                <a:gd name="connsiteX4" fmla="*/ 976313 w 1092994"/>
                <a:gd name="connsiteY4" fmla="*/ 473868 h 1852612"/>
                <a:gd name="connsiteX5" fmla="*/ 1012032 w 1092994"/>
                <a:gd name="connsiteY5" fmla="*/ 419100 h 1852612"/>
                <a:gd name="connsiteX6" fmla="*/ 1040607 w 1092994"/>
                <a:gd name="connsiteY6" fmla="*/ 409575 h 1852612"/>
                <a:gd name="connsiteX7" fmla="*/ 1071563 w 1092994"/>
                <a:gd name="connsiteY7" fmla="*/ 392906 h 1852612"/>
                <a:gd name="connsiteX8" fmla="*/ 1083469 w 1092994"/>
                <a:gd name="connsiteY8" fmla="*/ 381000 h 1852612"/>
                <a:gd name="connsiteX9" fmla="*/ 1090613 w 1092994"/>
                <a:gd name="connsiteY9" fmla="*/ 366712 h 1852612"/>
                <a:gd name="connsiteX10" fmla="*/ 1092994 w 1092994"/>
                <a:gd name="connsiteY10" fmla="*/ 345281 h 1852612"/>
                <a:gd name="connsiteX11" fmla="*/ 1088232 w 1092994"/>
                <a:gd name="connsiteY11" fmla="*/ 323850 h 1852612"/>
                <a:gd name="connsiteX12" fmla="*/ 1076325 w 1092994"/>
                <a:gd name="connsiteY12" fmla="*/ 302418 h 1852612"/>
                <a:gd name="connsiteX13" fmla="*/ 1042988 w 1092994"/>
                <a:gd name="connsiteY13" fmla="*/ 264318 h 1852612"/>
                <a:gd name="connsiteX14" fmla="*/ 978694 w 1092994"/>
                <a:gd name="connsiteY14" fmla="*/ 211931 h 1852612"/>
                <a:gd name="connsiteX15" fmla="*/ 883444 w 1092994"/>
                <a:gd name="connsiteY15" fmla="*/ 126206 h 1852612"/>
                <a:gd name="connsiteX16" fmla="*/ 783432 w 1092994"/>
                <a:gd name="connsiteY16" fmla="*/ 33337 h 1852612"/>
                <a:gd name="connsiteX17" fmla="*/ 747713 w 1092994"/>
                <a:gd name="connsiteY17" fmla="*/ 0 h 1852612"/>
                <a:gd name="connsiteX18" fmla="*/ 538163 w 1092994"/>
                <a:gd name="connsiteY18" fmla="*/ 33337 h 1852612"/>
                <a:gd name="connsiteX19" fmla="*/ 602457 w 1092994"/>
                <a:gd name="connsiteY19" fmla="*/ 90487 h 1852612"/>
                <a:gd name="connsiteX20" fmla="*/ 638175 w 1092994"/>
                <a:gd name="connsiteY20" fmla="*/ 123825 h 1852612"/>
                <a:gd name="connsiteX21" fmla="*/ 676275 w 1092994"/>
                <a:gd name="connsiteY21" fmla="*/ 169068 h 1852612"/>
                <a:gd name="connsiteX22" fmla="*/ 697707 w 1092994"/>
                <a:gd name="connsiteY22" fmla="*/ 202406 h 1852612"/>
                <a:gd name="connsiteX23" fmla="*/ 714375 w 1092994"/>
                <a:gd name="connsiteY23" fmla="*/ 247650 h 1852612"/>
                <a:gd name="connsiteX24" fmla="*/ 719138 w 1092994"/>
                <a:gd name="connsiteY24" fmla="*/ 273843 h 1852612"/>
                <a:gd name="connsiteX25" fmla="*/ 711994 w 1092994"/>
                <a:gd name="connsiteY25" fmla="*/ 326231 h 1852612"/>
                <a:gd name="connsiteX26" fmla="*/ 692944 w 1092994"/>
                <a:gd name="connsiteY26" fmla="*/ 409575 h 1852612"/>
                <a:gd name="connsiteX27" fmla="*/ 673894 w 1092994"/>
                <a:gd name="connsiteY27" fmla="*/ 471487 h 1852612"/>
                <a:gd name="connsiteX28" fmla="*/ 640557 w 1092994"/>
                <a:gd name="connsiteY28" fmla="*/ 550068 h 1852612"/>
                <a:gd name="connsiteX29" fmla="*/ 597694 w 1092994"/>
                <a:gd name="connsiteY29" fmla="*/ 650081 h 1852612"/>
                <a:gd name="connsiteX30" fmla="*/ 550069 w 1092994"/>
                <a:gd name="connsiteY30" fmla="*/ 764381 h 1852612"/>
                <a:gd name="connsiteX31" fmla="*/ 459582 w 1092994"/>
                <a:gd name="connsiteY31" fmla="*/ 959643 h 1852612"/>
                <a:gd name="connsiteX32" fmla="*/ 378619 w 1092994"/>
                <a:gd name="connsiteY32" fmla="*/ 1121568 h 1852612"/>
                <a:gd name="connsiteX33" fmla="*/ 328613 w 1092994"/>
                <a:gd name="connsiteY33" fmla="*/ 1221581 h 1852612"/>
                <a:gd name="connsiteX34" fmla="*/ 295275 w 1092994"/>
                <a:gd name="connsiteY34" fmla="*/ 1285875 h 1852612"/>
                <a:gd name="connsiteX35" fmla="*/ 273844 w 1092994"/>
                <a:gd name="connsiteY35" fmla="*/ 1323975 h 1852612"/>
                <a:gd name="connsiteX36" fmla="*/ 242888 w 1092994"/>
                <a:gd name="connsiteY36" fmla="*/ 1359693 h 1852612"/>
                <a:gd name="connsiteX37" fmla="*/ 200025 w 1092994"/>
                <a:gd name="connsiteY37" fmla="*/ 1402556 h 1852612"/>
                <a:gd name="connsiteX38" fmla="*/ 142875 w 1092994"/>
                <a:gd name="connsiteY38" fmla="*/ 1447800 h 1852612"/>
                <a:gd name="connsiteX39" fmla="*/ 50007 w 1092994"/>
                <a:gd name="connsiteY39" fmla="*/ 1512093 h 1852612"/>
                <a:gd name="connsiteX40" fmla="*/ 35719 w 1092994"/>
                <a:gd name="connsiteY40" fmla="*/ 1531143 h 1852612"/>
                <a:gd name="connsiteX41" fmla="*/ 21432 w 1092994"/>
                <a:gd name="connsiteY41" fmla="*/ 1564481 h 1852612"/>
                <a:gd name="connsiteX42" fmla="*/ 11907 w 1092994"/>
                <a:gd name="connsiteY42" fmla="*/ 1607343 h 1852612"/>
                <a:gd name="connsiteX43" fmla="*/ 4763 w 1092994"/>
                <a:gd name="connsiteY43" fmla="*/ 1659731 h 1852612"/>
                <a:gd name="connsiteX44" fmla="*/ 0 w 1092994"/>
                <a:gd name="connsiteY44" fmla="*/ 1721643 h 1852612"/>
                <a:gd name="connsiteX45" fmla="*/ 7144 w 1092994"/>
                <a:gd name="connsiteY45" fmla="*/ 1797843 h 1852612"/>
                <a:gd name="connsiteX46" fmla="*/ 14288 w 1092994"/>
                <a:gd name="connsiteY46" fmla="*/ 1828800 h 1852612"/>
                <a:gd name="connsiteX47" fmla="*/ 19050 w 1092994"/>
                <a:gd name="connsiteY47" fmla="*/ 1843087 h 1852612"/>
                <a:gd name="connsiteX48" fmla="*/ 28575 w 1092994"/>
                <a:gd name="connsiteY48" fmla="*/ 1850231 h 1852612"/>
                <a:gd name="connsiteX49" fmla="*/ 47625 w 1092994"/>
                <a:gd name="connsiteY49" fmla="*/ 1852612 h 1852612"/>
                <a:gd name="connsiteX50" fmla="*/ 73819 w 1092994"/>
                <a:gd name="connsiteY50" fmla="*/ 1847850 h 1852612"/>
                <a:gd name="connsiteX51" fmla="*/ 319088 w 1092994"/>
                <a:gd name="connsiteY51" fmla="*/ 1626393 h 1852612"/>
                <a:gd name="connsiteX52" fmla="*/ 390525 w 1092994"/>
                <a:gd name="connsiteY52" fmla="*/ 1519237 h 1852612"/>
                <a:gd name="connsiteX53" fmla="*/ 457200 w 1092994"/>
                <a:gd name="connsiteY53" fmla="*/ 1414462 h 1852612"/>
                <a:gd name="connsiteX54" fmla="*/ 552450 w 1092994"/>
                <a:gd name="connsiteY54" fmla="*/ 1252537 h 1852612"/>
                <a:gd name="connsiteX55" fmla="*/ 607219 w 1092994"/>
                <a:gd name="connsiteY55" fmla="*/ 1152525 h 1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92994" h="1852612">
                  <a:moveTo>
                    <a:pt x="607219" y="1152525"/>
                  </a:moveTo>
                  <a:lnTo>
                    <a:pt x="757238" y="883443"/>
                  </a:lnTo>
                  <a:lnTo>
                    <a:pt x="878682" y="642937"/>
                  </a:lnTo>
                  <a:lnTo>
                    <a:pt x="923925" y="564356"/>
                  </a:lnTo>
                  <a:lnTo>
                    <a:pt x="976313" y="473868"/>
                  </a:lnTo>
                  <a:lnTo>
                    <a:pt x="1012032" y="419100"/>
                  </a:lnTo>
                  <a:lnTo>
                    <a:pt x="1040607" y="409575"/>
                  </a:lnTo>
                  <a:lnTo>
                    <a:pt x="1071563" y="392906"/>
                  </a:lnTo>
                  <a:lnTo>
                    <a:pt x="1083469" y="381000"/>
                  </a:lnTo>
                  <a:lnTo>
                    <a:pt x="1090613" y="366712"/>
                  </a:lnTo>
                  <a:lnTo>
                    <a:pt x="1092994" y="345281"/>
                  </a:lnTo>
                  <a:lnTo>
                    <a:pt x="1088232" y="323850"/>
                  </a:lnTo>
                  <a:lnTo>
                    <a:pt x="1076325" y="302418"/>
                  </a:lnTo>
                  <a:lnTo>
                    <a:pt x="1042988" y="264318"/>
                  </a:lnTo>
                  <a:lnTo>
                    <a:pt x="978694" y="211931"/>
                  </a:lnTo>
                  <a:lnTo>
                    <a:pt x="883444" y="126206"/>
                  </a:lnTo>
                  <a:lnTo>
                    <a:pt x="783432" y="33337"/>
                  </a:lnTo>
                  <a:lnTo>
                    <a:pt x="747713" y="0"/>
                  </a:lnTo>
                  <a:lnTo>
                    <a:pt x="538163" y="33337"/>
                  </a:lnTo>
                  <a:lnTo>
                    <a:pt x="602457" y="90487"/>
                  </a:lnTo>
                  <a:lnTo>
                    <a:pt x="638175" y="123825"/>
                  </a:lnTo>
                  <a:lnTo>
                    <a:pt x="676275" y="169068"/>
                  </a:lnTo>
                  <a:lnTo>
                    <a:pt x="697707" y="202406"/>
                  </a:lnTo>
                  <a:lnTo>
                    <a:pt x="714375" y="247650"/>
                  </a:lnTo>
                  <a:lnTo>
                    <a:pt x="719138" y="273843"/>
                  </a:lnTo>
                  <a:lnTo>
                    <a:pt x="711994" y="326231"/>
                  </a:lnTo>
                  <a:lnTo>
                    <a:pt x="692944" y="409575"/>
                  </a:lnTo>
                  <a:lnTo>
                    <a:pt x="673894" y="471487"/>
                  </a:lnTo>
                  <a:lnTo>
                    <a:pt x="640557" y="550068"/>
                  </a:lnTo>
                  <a:lnTo>
                    <a:pt x="597694" y="650081"/>
                  </a:lnTo>
                  <a:lnTo>
                    <a:pt x="550069" y="764381"/>
                  </a:lnTo>
                  <a:lnTo>
                    <a:pt x="459582" y="959643"/>
                  </a:lnTo>
                  <a:lnTo>
                    <a:pt x="378619" y="1121568"/>
                  </a:lnTo>
                  <a:lnTo>
                    <a:pt x="328613" y="1221581"/>
                  </a:lnTo>
                  <a:lnTo>
                    <a:pt x="295275" y="1285875"/>
                  </a:lnTo>
                  <a:lnTo>
                    <a:pt x="273844" y="1323975"/>
                  </a:lnTo>
                  <a:lnTo>
                    <a:pt x="242888" y="1359693"/>
                  </a:lnTo>
                  <a:lnTo>
                    <a:pt x="200025" y="1402556"/>
                  </a:lnTo>
                  <a:lnTo>
                    <a:pt x="142875" y="1447800"/>
                  </a:lnTo>
                  <a:lnTo>
                    <a:pt x="50007" y="1512093"/>
                  </a:lnTo>
                  <a:lnTo>
                    <a:pt x="35719" y="1531143"/>
                  </a:lnTo>
                  <a:lnTo>
                    <a:pt x="21432" y="1564481"/>
                  </a:lnTo>
                  <a:lnTo>
                    <a:pt x="11907" y="1607343"/>
                  </a:lnTo>
                  <a:lnTo>
                    <a:pt x="4763" y="1659731"/>
                  </a:lnTo>
                  <a:lnTo>
                    <a:pt x="0" y="1721643"/>
                  </a:lnTo>
                  <a:lnTo>
                    <a:pt x="7144" y="1797843"/>
                  </a:lnTo>
                  <a:lnTo>
                    <a:pt x="14288" y="1828800"/>
                  </a:lnTo>
                  <a:lnTo>
                    <a:pt x="19050" y="1843087"/>
                  </a:lnTo>
                  <a:lnTo>
                    <a:pt x="28575" y="1850231"/>
                  </a:lnTo>
                  <a:lnTo>
                    <a:pt x="47625" y="1852612"/>
                  </a:lnTo>
                  <a:lnTo>
                    <a:pt x="73819" y="1847850"/>
                  </a:lnTo>
                  <a:lnTo>
                    <a:pt x="319088" y="1626393"/>
                  </a:lnTo>
                  <a:lnTo>
                    <a:pt x="390525" y="1519237"/>
                  </a:lnTo>
                  <a:lnTo>
                    <a:pt x="457200" y="1414462"/>
                  </a:lnTo>
                  <a:lnTo>
                    <a:pt x="552450" y="1252537"/>
                  </a:lnTo>
                  <a:lnTo>
                    <a:pt x="607219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882EA49E-5ED5-F14E-8855-C2AD350E3473}"/>
                </a:ext>
              </a:extLst>
            </p:cNvPr>
            <p:cNvSpPr/>
            <p:nvPr/>
          </p:nvSpPr>
          <p:spPr>
            <a:xfrm>
              <a:off x="3914775" y="4991100"/>
              <a:ext cx="2481263" cy="982663"/>
            </a:xfrm>
            <a:custGeom>
              <a:avLst/>
              <a:gdLst>
                <a:gd name="connsiteX0" fmla="*/ 702469 w 2481263"/>
                <a:gd name="connsiteY0" fmla="*/ 169069 h 983456"/>
                <a:gd name="connsiteX1" fmla="*/ 616744 w 2481263"/>
                <a:gd name="connsiteY1" fmla="*/ 154781 h 983456"/>
                <a:gd name="connsiteX2" fmla="*/ 540544 w 2481263"/>
                <a:gd name="connsiteY2" fmla="*/ 147638 h 983456"/>
                <a:gd name="connsiteX3" fmla="*/ 447675 w 2481263"/>
                <a:gd name="connsiteY3" fmla="*/ 140494 h 983456"/>
                <a:gd name="connsiteX4" fmla="*/ 366713 w 2481263"/>
                <a:gd name="connsiteY4" fmla="*/ 135731 h 983456"/>
                <a:gd name="connsiteX5" fmla="*/ 276225 w 2481263"/>
                <a:gd name="connsiteY5" fmla="*/ 135731 h 983456"/>
                <a:gd name="connsiteX6" fmla="*/ 238125 w 2481263"/>
                <a:gd name="connsiteY6" fmla="*/ 145256 h 983456"/>
                <a:gd name="connsiteX7" fmla="*/ 140494 w 2481263"/>
                <a:gd name="connsiteY7" fmla="*/ 176213 h 983456"/>
                <a:gd name="connsiteX8" fmla="*/ 83344 w 2481263"/>
                <a:gd name="connsiteY8" fmla="*/ 197644 h 983456"/>
                <a:gd name="connsiteX9" fmla="*/ 26194 w 2481263"/>
                <a:gd name="connsiteY9" fmla="*/ 223838 h 983456"/>
                <a:gd name="connsiteX10" fmla="*/ 0 w 2481263"/>
                <a:gd name="connsiteY10" fmla="*/ 223838 h 983456"/>
                <a:gd name="connsiteX11" fmla="*/ 164306 w 2481263"/>
                <a:gd name="connsiteY11" fmla="*/ 2381 h 983456"/>
                <a:gd name="connsiteX12" fmla="*/ 357188 w 2481263"/>
                <a:gd name="connsiteY12" fmla="*/ 0 h 983456"/>
                <a:gd name="connsiteX13" fmla="*/ 502444 w 2481263"/>
                <a:gd name="connsiteY13" fmla="*/ 0 h 983456"/>
                <a:gd name="connsiteX14" fmla="*/ 659606 w 2481263"/>
                <a:gd name="connsiteY14" fmla="*/ 11906 h 983456"/>
                <a:gd name="connsiteX15" fmla="*/ 812006 w 2481263"/>
                <a:gd name="connsiteY15" fmla="*/ 33338 h 983456"/>
                <a:gd name="connsiteX16" fmla="*/ 942975 w 2481263"/>
                <a:gd name="connsiteY16" fmla="*/ 54769 h 983456"/>
                <a:gd name="connsiteX17" fmla="*/ 1054894 w 2481263"/>
                <a:gd name="connsiteY17" fmla="*/ 80963 h 983456"/>
                <a:gd name="connsiteX18" fmla="*/ 1121569 w 2481263"/>
                <a:gd name="connsiteY18" fmla="*/ 97631 h 983456"/>
                <a:gd name="connsiteX19" fmla="*/ 1426369 w 2481263"/>
                <a:gd name="connsiteY19" fmla="*/ 176213 h 983456"/>
                <a:gd name="connsiteX20" fmla="*/ 1616869 w 2481263"/>
                <a:gd name="connsiteY20" fmla="*/ 240506 h 983456"/>
                <a:gd name="connsiteX21" fmla="*/ 1843088 w 2481263"/>
                <a:gd name="connsiteY21" fmla="*/ 316706 h 983456"/>
                <a:gd name="connsiteX22" fmla="*/ 1993106 w 2481263"/>
                <a:gd name="connsiteY22" fmla="*/ 366713 h 983456"/>
                <a:gd name="connsiteX23" fmla="*/ 2078831 w 2481263"/>
                <a:gd name="connsiteY23" fmla="*/ 392906 h 983456"/>
                <a:gd name="connsiteX24" fmla="*/ 2131219 w 2481263"/>
                <a:gd name="connsiteY24" fmla="*/ 409575 h 983456"/>
                <a:gd name="connsiteX25" fmla="*/ 2185988 w 2481263"/>
                <a:gd name="connsiteY25" fmla="*/ 423863 h 983456"/>
                <a:gd name="connsiteX26" fmla="*/ 2193131 w 2481263"/>
                <a:gd name="connsiteY26" fmla="*/ 426244 h 983456"/>
                <a:gd name="connsiteX27" fmla="*/ 2212181 w 2481263"/>
                <a:gd name="connsiteY27" fmla="*/ 440531 h 983456"/>
                <a:gd name="connsiteX28" fmla="*/ 2286000 w 2481263"/>
                <a:gd name="connsiteY28" fmla="*/ 514350 h 983456"/>
                <a:gd name="connsiteX29" fmla="*/ 2355056 w 2481263"/>
                <a:gd name="connsiteY29" fmla="*/ 588169 h 983456"/>
                <a:gd name="connsiteX30" fmla="*/ 2390775 w 2481263"/>
                <a:gd name="connsiteY30" fmla="*/ 633413 h 983456"/>
                <a:gd name="connsiteX31" fmla="*/ 2424113 w 2481263"/>
                <a:gd name="connsiteY31" fmla="*/ 683419 h 983456"/>
                <a:gd name="connsiteX32" fmla="*/ 2455069 w 2481263"/>
                <a:gd name="connsiteY32" fmla="*/ 752475 h 983456"/>
                <a:gd name="connsiteX33" fmla="*/ 2474119 w 2481263"/>
                <a:gd name="connsiteY33" fmla="*/ 814388 h 983456"/>
                <a:gd name="connsiteX34" fmla="*/ 2481263 w 2481263"/>
                <a:gd name="connsiteY34" fmla="*/ 845344 h 983456"/>
                <a:gd name="connsiteX35" fmla="*/ 2481263 w 2481263"/>
                <a:gd name="connsiteY35" fmla="*/ 878681 h 983456"/>
                <a:gd name="connsiteX36" fmla="*/ 2478881 w 2481263"/>
                <a:gd name="connsiteY36" fmla="*/ 912019 h 983456"/>
                <a:gd name="connsiteX37" fmla="*/ 2466975 w 2481263"/>
                <a:gd name="connsiteY37" fmla="*/ 942975 h 983456"/>
                <a:gd name="connsiteX38" fmla="*/ 2438400 w 2481263"/>
                <a:gd name="connsiteY38" fmla="*/ 976313 h 983456"/>
                <a:gd name="connsiteX39" fmla="*/ 2421731 w 2481263"/>
                <a:gd name="connsiteY39" fmla="*/ 983456 h 983456"/>
                <a:gd name="connsiteX40" fmla="*/ 2400300 w 2481263"/>
                <a:gd name="connsiteY40" fmla="*/ 976313 h 983456"/>
                <a:gd name="connsiteX41" fmla="*/ 2345531 w 2481263"/>
                <a:gd name="connsiteY41" fmla="*/ 935831 h 983456"/>
                <a:gd name="connsiteX42" fmla="*/ 2240756 w 2481263"/>
                <a:gd name="connsiteY42" fmla="*/ 869156 h 983456"/>
                <a:gd name="connsiteX43" fmla="*/ 2100263 w 2481263"/>
                <a:gd name="connsiteY43" fmla="*/ 778669 h 983456"/>
                <a:gd name="connsiteX44" fmla="*/ 1978819 w 2481263"/>
                <a:gd name="connsiteY44" fmla="*/ 704850 h 983456"/>
                <a:gd name="connsiteX45" fmla="*/ 1800225 w 2481263"/>
                <a:gd name="connsiteY45" fmla="*/ 602456 h 983456"/>
                <a:gd name="connsiteX46" fmla="*/ 1607344 w 2481263"/>
                <a:gd name="connsiteY46" fmla="*/ 502444 h 983456"/>
                <a:gd name="connsiteX47" fmla="*/ 1445419 w 2481263"/>
                <a:gd name="connsiteY47" fmla="*/ 421481 h 983456"/>
                <a:gd name="connsiteX48" fmla="*/ 1257300 w 2481263"/>
                <a:gd name="connsiteY48" fmla="*/ 340519 h 983456"/>
                <a:gd name="connsiteX49" fmla="*/ 1162050 w 2481263"/>
                <a:gd name="connsiteY49" fmla="*/ 304800 h 983456"/>
                <a:gd name="connsiteX50" fmla="*/ 933450 w 2481263"/>
                <a:gd name="connsiteY50" fmla="*/ 219075 h 983456"/>
                <a:gd name="connsiteX51" fmla="*/ 842963 w 2481263"/>
                <a:gd name="connsiteY51" fmla="*/ 195263 h 983456"/>
                <a:gd name="connsiteX52" fmla="*/ 702469 w 2481263"/>
                <a:gd name="connsiteY52" fmla="*/ 169069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81263" h="983456">
                  <a:moveTo>
                    <a:pt x="702469" y="169069"/>
                  </a:moveTo>
                  <a:lnTo>
                    <a:pt x="616744" y="154781"/>
                  </a:lnTo>
                  <a:lnTo>
                    <a:pt x="540544" y="147638"/>
                  </a:lnTo>
                  <a:lnTo>
                    <a:pt x="447675" y="140494"/>
                  </a:lnTo>
                  <a:lnTo>
                    <a:pt x="366713" y="135731"/>
                  </a:lnTo>
                  <a:lnTo>
                    <a:pt x="276225" y="135731"/>
                  </a:lnTo>
                  <a:lnTo>
                    <a:pt x="238125" y="145256"/>
                  </a:lnTo>
                  <a:lnTo>
                    <a:pt x="140494" y="176213"/>
                  </a:lnTo>
                  <a:lnTo>
                    <a:pt x="83344" y="197644"/>
                  </a:lnTo>
                  <a:lnTo>
                    <a:pt x="26194" y="223838"/>
                  </a:lnTo>
                  <a:lnTo>
                    <a:pt x="0" y="223838"/>
                  </a:lnTo>
                  <a:lnTo>
                    <a:pt x="164306" y="2381"/>
                  </a:lnTo>
                  <a:lnTo>
                    <a:pt x="357188" y="0"/>
                  </a:lnTo>
                  <a:lnTo>
                    <a:pt x="502444" y="0"/>
                  </a:lnTo>
                  <a:lnTo>
                    <a:pt x="659606" y="11906"/>
                  </a:lnTo>
                  <a:lnTo>
                    <a:pt x="812006" y="33338"/>
                  </a:lnTo>
                  <a:lnTo>
                    <a:pt x="942975" y="54769"/>
                  </a:lnTo>
                  <a:lnTo>
                    <a:pt x="1054894" y="80963"/>
                  </a:lnTo>
                  <a:lnTo>
                    <a:pt x="1121569" y="97631"/>
                  </a:lnTo>
                  <a:lnTo>
                    <a:pt x="1426369" y="176213"/>
                  </a:lnTo>
                  <a:lnTo>
                    <a:pt x="1616869" y="240506"/>
                  </a:lnTo>
                  <a:lnTo>
                    <a:pt x="1843088" y="316706"/>
                  </a:lnTo>
                  <a:lnTo>
                    <a:pt x="1993106" y="366713"/>
                  </a:lnTo>
                  <a:lnTo>
                    <a:pt x="2078831" y="392906"/>
                  </a:lnTo>
                  <a:lnTo>
                    <a:pt x="2131219" y="409575"/>
                  </a:lnTo>
                  <a:lnTo>
                    <a:pt x="2185988" y="423863"/>
                  </a:lnTo>
                  <a:lnTo>
                    <a:pt x="2193131" y="426244"/>
                  </a:lnTo>
                  <a:lnTo>
                    <a:pt x="2212181" y="440531"/>
                  </a:lnTo>
                  <a:lnTo>
                    <a:pt x="2286000" y="514350"/>
                  </a:lnTo>
                  <a:lnTo>
                    <a:pt x="2355056" y="588169"/>
                  </a:lnTo>
                  <a:lnTo>
                    <a:pt x="2390775" y="633413"/>
                  </a:lnTo>
                  <a:lnTo>
                    <a:pt x="2424113" y="683419"/>
                  </a:lnTo>
                  <a:lnTo>
                    <a:pt x="2455069" y="752475"/>
                  </a:lnTo>
                  <a:lnTo>
                    <a:pt x="2474119" y="814388"/>
                  </a:lnTo>
                  <a:lnTo>
                    <a:pt x="2481263" y="845344"/>
                  </a:lnTo>
                  <a:lnTo>
                    <a:pt x="2481263" y="878681"/>
                  </a:lnTo>
                  <a:lnTo>
                    <a:pt x="2478881" y="912019"/>
                  </a:lnTo>
                  <a:lnTo>
                    <a:pt x="2466975" y="942975"/>
                  </a:lnTo>
                  <a:lnTo>
                    <a:pt x="2438400" y="976313"/>
                  </a:lnTo>
                  <a:lnTo>
                    <a:pt x="2421731" y="983456"/>
                  </a:lnTo>
                  <a:lnTo>
                    <a:pt x="2400300" y="976313"/>
                  </a:lnTo>
                  <a:lnTo>
                    <a:pt x="2345531" y="935831"/>
                  </a:lnTo>
                  <a:lnTo>
                    <a:pt x="2240756" y="869156"/>
                  </a:lnTo>
                  <a:lnTo>
                    <a:pt x="2100263" y="778669"/>
                  </a:lnTo>
                  <a:lnTo>
                    <a:pt x="1978819" y="704850"/>
                  </a:lnTo>
                  <a:lnTo>
                    <a:pt x="1800225" y="602456"/>
                  </a:lnTo>
                  <a:lnTo>
                    <a:pt x="1607344" y="502444"/>
                  </a:lnTo>
                  <a:lnTo>
                    <a:pt x="1445419" y="421481"/>
                  </a:lnTo>
                  <a:lnTo>
                    <a:pt x="1257300" y="340519"/>
                  </a:lnTo>
                  <a:lnTo>
                    <a:pt x="1162050" y="304800"/>
                  </a:lnTo>
                  <a:lnTo>
                    <a:pt x="933450" y="219075"/>
                  </a:lnTo>
                  <a:lnTo>
                    <a:pt x="842963" y="195263"/>
                  </a:lnTo>
                  <a:lnTo>
                    <a:pt x="702469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F71AE88E-A2F7-4B46-8A90-1B36A01EE96B}"/>
                </a:ext>
              </a:extLst>
            </p:cNvPr>
            <p:cNvSpPr/>
            <p:nvPr/>
          </p:nvSpPr>
          <p:spPr>
            <a:xfrm>
              <a:off x="3381375" y="3729038"/>
              <a:ext cx="2528888" cy="2201862"/>
            </a:xfrm>
            <a:custGeom>
              <a:avLst/>
              <a:gdLst>
                <a:gd name="connsiteX0" fmla="*/ 1081703 w 2529744"/>
                <a:gd name="connsiteY0" fmla="*/ 1742263 h 2200906"/>
                <a:gd name="connsiteX1" fmla="*/ 1199970 w 2529744"/>
                <a:gd name="connsiteY1" fmla="*/ 1675919 h 2200906"/>
                <a:gd name="connsiteX2" fmla="*/ 1295160 w 2529744"/>
                <a:gd name="connsiteY2" fmla="*/ 1615343 h 2200906"/>
                <a:gd name="connsiteX3" fmla="*/ 1424964 w 2529744"/>
                <a:gd name="connsiteY3" fmla="*/ 1525923 h 2200906"/>
                <a:gd name="connsiteX4" fmla="*/ 1652843 w 2529744"/>
                <a:gd name="connsiteY4" fmla="*/ 1332658 h 2200906"/>
                <a:gd name="connsiteX5" fmla="*/ 1722072 w 2529744"/>
                <a:gd name="connsiteY5" fmla="*/ 1254776 h 2200906"/>
                <a:gd name="connsiteX6" fmla="*/ 1808608 w 2529744"/>
                <a:gd name="connsiteY6" fmla="*/ 1156701 h 2200906"/>
                <a:gd name="connsiteX7" fmla="*/ 1883606 w 2529744"/>
                <a:gd name="connsiteY7" fmla="*/ 1055742 h 2200906"/>
                <a:gd name="connsiteX8" fmla="*/ 1935528 w 2529744"/>
                <a:gd name="connsiteY8" fmla="*/ 986513 h 2200906"/>
                <a:gd name="connsiteX9" fmla="*/ 1996103 w 2529744"/>
                <a:gd name="connsiteY9" fmla="*/ 894208 h 2200906"/>
                <a:gd name="connsiteX10" fmla="*/ 2039372 w 2529744"/>
                <a:gd name="connsiteY10" fmla="*/ 822094 h 2200906"/>
                <a:gd name="connsiteX11" fmla="*/ 2079755 w 2529744"/>
                <a:gd name="connsiteY11" fmla="*/ 749981 h 2200906"/>
                <a:gd name="connsiteX12" fmla="*/ 2111485 w 2529744"/>
                <a:gd name="connsiteY12" fmla="*/ 680752 h 2200906"/>
                <a:gd name="connsiteX13" fmla="*/ 2146100 w 2529744"/>
                <a:gd name="connsiteY13" fmla="*/ 599984 h 2200906"/>
                <a:gd name="connsiteX14" fmla="*/ 2186483 w 2529744"/>
                <a:gd name="connsiteY14" fmla="*/ 481718 h 2200906"/>
                <a:gd name="connsiteX15" fmla="*/ 2192252 w 2529744"/>
                <a:gd name="connsiteY15" fmla="*/ 435565 h 2200906"/>
                <a:gd name="connsiteX16" fmla="*/ 2186483 w 2529744"/>
                <a:gd name="connsiteY16" fmla="*/ 253839 h 2200906"/>
                <a:gd name="connsiteX17" fmla="*/ 2180714 w 2529744"/>
                <a:gd name="connsiteY17" fmla="*/ 199033 h 2200906"/>
                <a:gd name="connsiteX18" fmla="*/ 2146100 w 2529744"/>
                <a:gd name="connsiteY18" fmla="*/ 100959 h 2200906"/>
                <a:gd name="connsiteX19" fmla="*/ 2114370 w 2529744"/>
                <a:gd name="connsiteY19" fmla="*/ 31730 h 2200906"/>
                <a:gd name="connsiteX20" fmla="*/ 2114370 w 2529744"/>
                <a:gd name="connsiteY20" fmla="*/ 14422 h 2200906"/>
                <a:gd name="connsiteX21" fmla="*/ 2120139 w 2529744"/>
                <a:gd name="connsiteY21" fmla="*/ 0 h 2200906"/>
                <a:gd name="connsiteX22" fmla="*/ 2128792 w 2529744"/>
                <a:gd name="connsiteY22" fmla="*/ 0 h 2200906"/>
                <a:gd name="connsiteX23" fmla="*/ 2154753 w 2529744"/>
                <a:gd name="connsiteY23" fmla="*/ 8653 h 2200906"/>
                <a:gd name="connsiteX24" fmla="*/ 2212444 w 2529744"/>
                <a:gd name="connsiteY24" fmla="*/ 20191 h 2200906"/>
                <a:gd name="connsiteX25" fmla="*/ 2249943 w 2529744"/>
                <a:gd name="connsiteY25" fmla="*/ 28845 h 2200906"/>
                <a:gd name="connsiteX26" fmla="*/ 2296096 w 2529744"/>
                <a:gd name="connsiteY26" fmla="*/ 51921 h 2200906"/>
                <a:gd name="connsiteX27" fmla="*/ 2342248 w 2529744"/>
                <a:gd name="connsiteY27" fmla="*/ 80767 h 2200906"/>
                <a:gd name="connsiteX28" fmla="*/ 2379748 w 2529744"/>
                <a:gd name="connsiteY28" fmla="*/ 106728 h 2200906"/>
                <a:gd name="connsiteX29" fmla="*/ 2448977 w 2529744"/>
                <a:gd name="connsiteY29" fmla="*/ 164418 h 2200906"/>
                <a:gd name="connsiteX30" fmla="*/ 2498014 w 2529744"/>
                <a:gd name="connsiteY30" fmla="*/ 210571 h 2200906"/>
                <a:gd name="connsiteX31" fmla="*/ 2529744 w 2529744"/>
                <a:gd name="connsiteY31" fmla="*/ 250955 h 2200906"/>
                <a:gd name="connsiteX32" fmla="*/ 2500898 w 2529744"/>
                <a:gd name="connsiteY32" fmla="*/ 444219 h 2200906"/>
                <a:gd name="connsiteX33" fmla="*/ 2466284 w 2529744"/>
                <a:gd name="connsiteY33" fmla="*/ 542294 h 2200906"/>
                <a:gd name="connsiteX34" fmla="*/ 2434554 w 2529744"/>
                <a:gd name="connsiteY34" fmla="*/ 620176 h 2200906"/>
                <a:gd name="connsiteX35" fmla="*/ 2388401 w 2529744"/>
                <a:gd name="connsiteY35" fmla="*/ 721135 h 2200906"/>
                <a:gd name="connsiteX36" fmla="*/ 2342248 w 2529744"/>
                <a:gd name="connsiteY36" fmla="*/ 810556 h 2200906"/>
                <a:gd name="connsiteX37" fmla="*/ 2281673 w 2529744"/>
                <a:gd name="connsiteY37" fmla="*/ 917284 h 2200906"/>
                <a:gd name="connsiteX38" fmla="*/ 2212444 w 2529744"/>
                <a:gd name="connsiteY38" fmla="*/ 1024012 h 2200906"/>
                <a:gd name="connsiteX39" fmla="*/ 2117254 w 2529744"/>
                <a:gd name="connsiteY39" fmla="*/ 1159586 h 2200906"/>
                <a:gd name="connsiteX40" fmla="*/ 2030718 w 2529744"/>
                <a:gd name="connsiteY40" fmla="*/ 1269198 h 2200906"/>
                <a:gd name="connsiteX41" fmla="*/ 1935528 w 2529744"/>
                <a:gd name="connsiteY41" fmla="*/ 1381695 h 2200906"/>
                <a:gd name="connsiteX42" fmla="*/ 1886491 w 2529744"/>
                <a:gd name="connsiteY42" fmla="*/ 1433617 h 2200906"/>
                <a:gd name="connsiteX43" fmla="*/ 1670150 w 2529744"/>
                <a:gd name="connsiteY43" fmla="*/ 1615343 h 2200906"/>
                <a:gd name="connsiteX44" fmla="*/ 1586498 w 2529744"/>
                <a:gd name="connsiteY44" fmla="*/ 1678803 h 2200906"/>
                <a:gd name="connsiteX45" fmla="*/ 1488424 w 2529744"/>
                <a:gd name="connsiteY45" fmla="*/ 1742263 h 2200906"/>
                <a:gd name="connsiteX46" fmla="*/ 1390349 w 2529744"/>
                <a:gd name="connsiteY46" fmla="*/ 1799954 h 2200906"/>
                <a:gd name="connsiteX47" fmla="*/ 1269199 w 2529744"/>
                <a:gd name="connsiteY47" fmla="*/ 1863414 h 2200906"/>
                <a:gd name="connsiteX48" fmla="*/ 1153817 w 2529744"/>
                <a:gd name="connsiteY48" fmla="*/ 1915336 h 2200906"/>
                <a:gd name="connsiteX49" fmla="*/ 995167 w 2529744"/>
                <a:gd name="connsiteY49" fmla="*/ 1981680 h 2200906"/>
                <a:gd name="connsiteX50" fmla="*/ 871132 w 2529744"/>
                <a:gd name="connsiteY50" fmla="*/ 2022064 h 2200906"/>
                <a:gd name="connsiteX51" fmla="*/ 721136 w 2529744"/>
                <a:gd name="connsiteY51" fmla="*/ 2065332 h 2200906"/>
                <a:gd name="connsiteX52" fmla="*/ 588447 w 2529744"/>
                <a:gd name="connsiteY52" fmla="*/ 2102831 h 2200906"/>
                <a:gd name="connsiteX53" fmla="*/ 455758 w 2529744"/>
                <a:gd name="connsiteY53" fmla="*/ 2131677 h 2200906"/>
                <a:gd name="connsiteX54" fmla="*/ 230763 w 2529744"/>
                <a:gd name="connsiteY54" fmla="*/ 2174945 h 2200906"/>
                <a:gd name="connsiteX55" fmla="*/ 69229 w 2529744"/>
                <a:gd name="connsiteY55" fmla="*/ 2200906 h 2200906"/>
                <a:gd name="connsiteX56" fmla="*/ 17307 w 2529744"/>
                <a:gd name="connsiteY56" fmla="*/ 2200906 h 2200906"/>
                <a:gd name="connsiteX57" fmla="*/ 2884 w 2529744"/>
                <a:gd name="connsiteY57" fmla="*/ 2192252 h 2200906"/>
                <a:gd name="connsiteX58" fmla="*/ 0 w 2529744"/>
                <a:gd name="connsiteY58" fmla="*/ 2183598 h 2200906"/>
                <a:gd name="connsiteX59" fmla="*/ 0 w 2529744"/>
                <a:gd name="connsiteY59" fmla="*/ 2174945 h 2200906"/>
                <a:gd name="connsiteX60" fmla="*/ 5769 w 2529744"/>
                <a:gd name="connsiteY60" fmla="*/ 2154753 h 2200906"/>
                <a:gd name="connsiteX61" fmla="*/ 17307 w 2529744"/>
                <a:gd name="connsiteY61" fmla="*/ 2137446 h 2200906"/>
                <a:gd name="connsiteX62" fmla="*/ 63460 w 2529744"/>
                <a:gd name="connsiteY62" fmla="*/ 2123023 h 2200906"/>
                <a:gd name="connsiteX63" fmla="*/ 262493 w 2529744"/>
                <a:gd name="connsiteY63" fmla="*/ 2068217 h 2200906"/>
                <a:gd name="connsiteX64" fmla="*/ 461527 w 2529744"/>
                <a:gd name="connsiteY64" fmla="*/ 2007641 h 2200906"/>
                <a:gd name="connsiteX65" fmla="*/ 695175 w 2529744"/>
                <a:gd name="connsiteY65" fmla="*/ 1923989 h 2200906"/>
                <a:gd name="connsiteX66" fmla="*/ 992283 w 2529744"/>
                <a:gd name="connsiteY66" fmla="*/ 1794185 h 2200906"/>
                <a:gd name="connsiteX67" fmla="*/ 1081703 w 2529744"/>
                <a:gd name="connsiteY67" fmla="*/ 1742263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29744" h="2200906">
                  <a:moveTo>
                    <a:pt x="1081703" y="1742263"/>
                  </a:moveTo>
                  <a:lnTo>
                    <a:pt x="1199970" y="1675919"/>
                  </a:lnTo>
                  <a:lnTo>
                    <a:pt x="1295160" y="1615343"/>
                  </a:lnTo>
                  <a:lnTo>
                    <a:pt x="1424964" y="1525923"/>
                  </a:lnTo>
                  <a:lnTo>
                    <a:pt x="1652843" y="1332658"/>
                  </a:lnTo>
                  <a:lnTo>
                    <a:pt x="1722072" y="1254776"/>
                  </a:lnTo>
                  <a:lnTo>
                    <a:pt x="1808608" y="1156701"/>
                  </a:lnTo>
                  <a:lnTo>
                    <a:pt x="1883606" y="1055742"/>
                  </a:lnTo>
                  <a:lnTo>
                    <a:pt x="1935528" y="986513"/>
                  </a:lnTo>
                  <a:lnTo>
                    <a:pt x="1996103" y="894208"/>
                  </a:lnTo>
                  <a:lnTo>
                    <a:pt x="2039372" y="822094"/>
                  </a:lnTo>
                  <a:lnTo>
                    <a:pt x="2079755" y="749981"/>
                  </a:lnTo>
                  <a:lnTo>
                    <a:pt x="2111485" y="680752"/>
                  </a:lnTo>
                  <a:lnTo>
                    <a:pt x="2146100" y="599984"/>
                  </a:lnTo>
                  <a:lnTo>
                    <a:pt x="2186483" y="481718"/>
                  </a:lnTo>
                  <a:lnTo>
                    <a:pt x="2192252" y="435565"/>
                  </a:lnTo>
                  <a:lnTo>
                    <a:pt x="2186483" y="253839"/>
                  </a:lnTo>
                  <a:lnTo>
                    <a:pt x="2180714" y="199033"/>
                  </a:lnTo>
                  <a:lnTo>
                    <a:pt x="2146100" y="100959"/>
                  </a:lnTo>
                  <a:lnTo>
                    <a:pt x="2114370" y="31730"/>
                  </a:lnTo>
                  <a:lnTo>
                    <a:pt x="2114370" y="14422"/>
                  </a:lnTo>
                  <a:lnTo>
                    <a:pt x="2120139" y="0"/>
                  </a:lnTo>
                  <a:lnTo>
                    <a:pt x="2128792" y="0"/>
                  </a:lnTo>
                  <a:lnTo>
                    <a:pt x="2154753" y="8653"/>
                  </a:lnTo>
                  <a:lnTo>
                    <a:pt x="2212444" y="20191"/>
                  </a:lnTo>
                  <a:lnTo>
                    <a:pt x="2249943" y="28845"/>
                  </a:lnTo>
                  <a:lnTo>
                    <a:pt x="2296096" y="51921"/>
                  </a:lnTo>
                  <a:lnTo>
                    <a:pt x="2342248" y="80767"/>
                  </a:lnTo>
                  <a:lnTo>
                    <a:pt x="2379748" y="106728"/>
                  </a:lnTo>
                  <a:lnTo>
                    <a:pt x="2448977" y="164418"/>
                  </a:lnTo>
                  <a:lnTo>
                    <a:pt x="2498014" y="210571"/>
                  </a:lnTo>
                  <a:lnTo>
                    <a:pt x="2529744" y="250955"/>
                  </a:lnTo>
                  <a:lnTo>
                    <a:pt x="2500898" y="444219"/>
                  </a:lnTo>
                  <a:lnTo>
                    <a:pt x="2466284" y="542294"/>
                  </a:lnTo>
                  <a:lnTo>
                    <a:pt x="2434554" y="620176"/>
                  </a:lnTo>
                  <a:lnTo>
                    <a:pt x="2388401" y="721135"/>
                  </a:lnTo>
                  <a:lnTo>
                    <a:pt x="2342248" y="810556"/>
                  </a:lnTo>
                  <a:lnTo>
                    <a:pt x="2281673" y="917284"/>
                  </a:lnTo>
                  <a:lnTo>
                    <a:pt x="2212444" y="1024012"/>
                  </a:lnTo>
                  <a:lnTo>
                    <a:pt x="2117254" y="1159586"/>
                  </a:lnTo>
                  <a:lnTo>
                    <a:pt x="2030718" y="1269198"/>
                  </a:lnTo>
                  <a:lnTo>
                    <a:pt x="1935528" y="1381695"/>
                  </a:lnTo>
                  <a:lnTo>
                    <a:pt x="1886491" y="1433617"/>
                  </a:lnTo>
                  <a:lnTo>
                    <a:pt x="1670150" y="1615343"/>
                  </a:lnTo>
                  <a:lnTo>
                    <a:pt x="1586498" y="1678803"/>
                  </a:lnTo>
                  <a:lnTo>
                    <a:pt x="1488424" y="1742263"/>
                  </a:lnTo>
                  <a:lnTo>
                    <a:pt x="1390349" y="1799954"/>
                  </a:lnTo>
                  <a:lnTo>
                    <a:pt x="1269199" y="1863414"/>
                  </a:lnTo>
                  <a:lnTo>
                    <a:pt x="1153817" y="1915336"/>
                  </a:lnTo>
                  <a:lnTo>
                    <a:pt x="995167" y="1981680"/>
                  </a:lnTo>
                  <a:lnTo>
                    <a:pt x="871132" y="2022064"/>
                  </a:lnTo>
                  <a:lnTo>
                    <a:pt x="721136" y="2065332"/>
                  </a:lnTo>
                  <a:lnTo>
                    <a:pt x="588447" y="2102831"/>
                  </a:lnTo>
                  <a:lnTo>
                    <a:pt x="455758" y="2131677"/>
                  </a:lnTo>
                  <a:lnTo>
                    <a:pt x="230763" y="2174945"/>
                  </a:lnTo>
                  <a:lnTo>
                    <a:pt x="69229" y="2200906"/>
                  </a:lnTo>
                  <a:lnTo>
                    <a:pt x="17307" y="2200906"/>
                  </a:lnTo>
                  <a:lnTo>
                    <a:pt x="2884" y="2192252"/>
                  </a:lnTo>
                  <a:lnTo>
                    <a:pt x="0" y="2183598"/>
                  </a:lnTo>
                  <a:lnTo>
                    <a:pt x="0" y="2174945"/>
                  </a:lnTo>
                  <a:lnTo>
                    <a:pt x="5769" y="2154753"/>
                  </a:lnTo>
                  <a:lnTo>
                    <a:pt x="17307" y="2137446"/>
                  </a:lnTo>
                  <a:lnTo>
                    <a:pt x="63460" y="2123023"/>
                  </a:lnTo>
                  <a:lnTo>
                    <a:pt x="262493" y="2068217"/>
                  </a:lnTo>
                  <a:lnTo>
                    <a:pt x="461527" y="2007641"/>
                  </a:lnTo>
                  <a:lnTo>
                    <a:pt x="695175" y="1923989"/>
                  </a:lnTo>
                  <a:lnTo>
                    <a:pt x="992283" y="1794185"/>
                  </a:lnTo>
                  <a:lnTo>
                    <a:pt x="1081703" y="1742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54BD2F0-F30E-3D4B-A076-94757AF7CD6A}"/>
                </a:ext>
              </a:extLst>
            </p:cNvPr>
            <p:cNvSpPr/>
            <p:nvPr/>
          </p:nvSpPr>
          <p:spPr>
            <a:xfrm>
              <a:off x="2630488" y="3833813"/>
              <a:ext cx="4513262" cy="665162"/>
            </a:xfrm>
            <a:custGeom>
              <a:avLst/>
              <a:gdLst>
                <a:gd name="connsiteX0" fmla="*/ 1247242 w 4513479"/>
                <a:gd name="connsiteY0" fmla="*/ 303581 h 665683"/>
                <a:gd name="connsiteX1" fmla="*/ 1682496 w 4513479"/>
                <a:gd name="connsiteY1" fmla="*/ 274320 h 665683"/>
                <a:gd name="connsiteX2" fmla="*/ 1828800 w 4513479"/>
                <a:gd name="connsiteY2" fmla="*/ 263347 h 665683"/>
                <a:gd name="connsiteX3" fmla="*/ 2077517 w 4513479"/>
                <a:gd name="connsiteY3" fmla="*/ 223113 h 665683"/>
                <a:gd name="connsiteX4" fmla="*/ 2479853 w 4513479"/>
                <a:gd name="connsiteY4" fmla="*/ 190195 h 665683"/>
                <a:gd name="connsiteX5" fmla="*/ 2955341 w 4513479"/>
                <a:gd name="connsiteY5" fmla="*/ 153619 h 665683"/>
                <a:gd name="connsiteX6" fmla="*/ 3471063 w 4513479"/>
                <a:gd name="connsiteY6" fmla="*/ 117043 h 665683"/>
                <a:gd name="connsiteX7" fmla="*/ 3653943 w 4513479"/>
                <a:gd name="connsiteY7" fmla="*/ 102413 h 665683"/>
                <a:gd name="connsiteX8" fmla="*/ 3756356 w 4513479"/>
                <a:gd name="connsiteY8" fmla="*/ 91440 h 665683"/>
                <a:gd name="connsiteX9" fmla="*/ 3844138 w 4513479"/>
                <a:gd name="connsiteY9" fmla="*/ 84125 h 665683"/>
                <a:gd name="connsiteX10" fmla="*/ 3975812 w 4513479"/>
                <a:gd name="connsiteY10" fmla="*/ 3657 h 665683"/>
                <a:gd name="connsiteX11" fmla="*/ 4005072 w 4513479"/>
                <a:gd name="connsiteY11" fmla="*/ 0 h 665683"/>
                <a:gd name="connsiteX12" fmla="*/ 4074567 w 4513479"/>
                <a:gd name="connsiteY12" fmla="*/ 18288 h 665683"/>
                <a:gd name="connsiteX13" fmla="*/ 4180637 w 4513479"/>
                <a:gd name="connsiteY13" fmla="*/ 47549 h 665683"/>
                <a:gd name="connsiteX14" fmla="*/ 4253789 w 4513479"/>
                <a:gd name="connsiteY14" fmla="*/ 76809 h 665683"/>
                <a:gd name="connsiteX15" fmla="*/ 4304996 w 4513479"/>
                <a:gd name="connsiteY15" fmla="*/ 98755 h 665683"/>
                <a:gd name="connsiteX16" fmla="*/ 4370832 w 4513479"/>
                <a:gd name="connsiteY16" fmla="*/ 131673 h 665683"/>
                <a:gd name="connsiteX17" fmla="*/ 4422039 w 4513479"/>
                <a:gd name="connsiteY17" fmla="*/ 164592 h 665683"/>
                <a:gd name="connsiteX18" fmla="*/ 4462272 w 4513479"/>
                <a:gd name="connsiteY18" fmla="*/ 193853 h 665683"/>
                <a:gd name="connsiteX19" fmla="*/ 4491533 w 4513479"/>
                <a:gd name="connsiteY19" fmla="*/ 226771 h 665683"/>
                <a:gd name="connsiteX20" fmla="*/ 4509821 w 4513479"/>
                <a:gd name="connsiteY20" fmla="*/ 256032 h 665683"/>
                <a:gd name="connsiteX21" fmla="*/ 4513479 w 4513479"/>
                <a:gd name="connsiteY21" fmla="*/ 274320 h 665683"/>
                <a:gd name="connsiteX22" fmla="*/ 4506164 w 4513479"/>
                <a:gd name="connsiteY22" fmla="*/ 299923 h 665683"/>
                <a:gd name="connsiteX23" fmla="*/ 4491533 w 4513479"/>
                <a:gd name="connsiteY23" fmla="*/ 329184 h 665683"/>
                <a:gd name="connsiteX24" fmla="*/ 4462272 w 4513479"/>
                <a:gd name="connsiteY24" fmla="*/ 358445 h 665683"/>
                <a:gd name="connsiteX25" fmla="*/ 4422039 w 4513479"/>
                <a:gd name="connsiteY25" fmla="*/ 380390 h 665683"/>
                <a:gd name="connsiteX26" fmla="*/ 4385463 w 4513479"/>
                <a:gd name="connsiteY26" fmla="*/ 384048 h 665683"/>
                <a:gd name="connsiteX27" fmla="*/ 4334256 w 4513479"/>
                <a:gd name="connsiteY27" fmla="*/ 376733 h 665683"/>
                <a:gd name="connsiteX28" fmla="*/ 4213556 w 4513479"/>
                <a:gd name="connsiteY28" fmla="*/ 362102 h 665683"/>
                <a:gd name="connsiteX29" fmla="*/ 4030676 w 4513479"/>
                <a:gd name="connsiteY29" fmla="*/ 343814 h 665683"/>
                <a:gd name="connsiteX30" fmla="*/ 3796589 w 4513479"/>
                <a:gd name="connsiteY30" fmla="*/ 332841 h 665683"/>
                <a:gd name="connsiteX31" fmla="*/ 3566160 w 4513479"/>
                <a:gd name="connsiteY31" fmla="*/ 332841 h 665683"/>
                <a:gd name="connsiteX32" fmla="*/ 3207716 w 4513479"/>
                <a:gd name="connsiteY32" fmla="*/ 332841 h 665683"/>
                <a:gd name="connsiteX33" fmla="*/ 2823668 w 4513479"/>
                <a:gd name="connsiteY33" fmla="*/ 362102 h 665683"/>
                <a:gd name="connsiteX34" fmla="*/ 2545690 w 4513479"/>
                <a:gd name="connsiteY34" fmla="*/ 384048 h 665683"/>
                <a:gd name="connsiteX35" fmla="*/ 1997050 w 4513479"/>
                <a:gd name="connsiteY35" fmla="*/ 442569 h 665683"/>
                <a:gd name="connsiteX36" fmla="*/ 1620317 w 4513479"/>
                <a:gd name="connsiteY36" fmla="*/ 475488 h 665683"/>
                <a:gd name="connsiteX37" fmla="*/ 1294791 w 4513479"/>
                <a:gd name="connsiteY37" fmla="*/ 523037 h 665683"/>
                <a:gd name="connsiteX38" fmla="*/ 852221 w 4513479"/>
                <a:gd name="connsiteY38" fmla="*/ 581558 h 665683"/>
                <a:gd name="connsiteX39" fmla="*/ 588874 w 4513479"/>
                <a:gd name="connsiteY39" fmla="*/ 618134 h 665683"/>
                <a:gd name="connsiteX40" fmla="*/ 526695 w 4513479"/>
                <a:gd name="connsiteY40" fmla="*/ 629107 h 665683"/>
                <a:gd name="connsiteX41" fmla="*/ 438912 w 4513479"/>
                <a:gd name="connsiteY41" fmla="*/ 662025 h 665683"/>
                <a:gd name="connsiteX42" fmla="*/ 416967 w 4513479"/>
                <a:gd name="connsiteY42" fmla="*/ 665683 h 665683"/>
                <a:gd name="connsiteX43" fmla="*/ 380391 w 4513479"/>
                <a:gd name="connsiteY43" fmla="*/ 647395 h 665683"/>
                <a:gd name="connsiteX44" fmla="*/ 299924 w 4513479"/>
                <a:gd name="connsiteY44" fmla="*/ 599846 h 665683"/>
                <a:gd name="connsiteX45" fmla="*/ 230429 w 4513479"/>
                <a:gd name="connsiteY45" fmla="*/ 544982 h 665683"/>
                <a:gd name="connsiteX46" fmla="*/ 175565 w 4513479"/>
                <a:gd name="connsiteY46" fmla="*/ 497433 h 665683"/>
                <a:gd name="connsiteX47" fmla="*/ 109728 w 4513479"/>
                <a:gd name="connsiteY47" fmla="*/ 427939 h 665683"/>
                <a:gd name="connsiteX48" fmla="*/ 58522 w 4513479"/>
                <a:gd name="connsiteY48" fmla="*/ 358445 h 665683"/>
                <a:gd name="connsiteX49" fmla="*/ 21946 w 4513479"/>
                <a:gd name="connsiteY49" fmla="*/ 296265 h 665683"/>
                <a:gd name="connsiteX50" fmla="*/ 0 w 4513479"/>
                <a:gd name="connsiteY50" fmla="*/ 256032 h 665683"/>
                <a:gd name="connsiteX51" fmla="*/ 0 w 4513479"/>
                <a:gd name="connsiteY51" fmla="*/ 237744 h 665683"/>
                <a:gd name="connsiteX52" fmla="*/ 10973 w 4513479"/>
                <a:gd name="connsiteY52" fmla="*/ 226771 h 665683"/>
                <a:gd name="connsiteX53" fmla="*/ 29261 w 4513479"/>
                <a:gd name="connsiteY53" fmla="*/ 226771 h 665683"/>
                <a:gd name="connsiteX54" fmla="*/ 62180 w 4513479"/>
                <a:gd name="connsiteY54" fmla="*/ 241401 h 665683"/>
                <a:gd name="connsiteX55" fmla="*/ 98756 w 4513479"/>
                <a:gd name="connsiteY55" fmla="*/ 274320 h 665683"/>
                <a:gd name="connsiteX56" fmla="*/ 142647 w 4513479"/>
                <a:gd name="connsiteY56" fmla="*/ 307238 h 665683"/>
                <a:gd name="connsiteX57" fmla="*/ 182880 w 4513479"/>
                <a:gd name="connsiteY57" fmla="*/ 329184 h 665683"/>
                <a:gd name="connsiteX58" fmla="*/ 219456 w 4513479"/>
                <a:gd name="connsiteY58" fmla="*/ 340157 h 665683"/>
                <a:gd name="connsiteX59" fmla="*/ 281636 w 4513479"/>
                <a:gd name="connsiteY59" fmla="*/ 354787 h 665683"/>
                <a:gd name="connsiteX60" fmla="*/ 373076 w 4513479"/>
                <a:gd name="connsiteY60" fmla="*/ 365760 h 665683"/>
                <a:gd name="connsiteX61" fmla="*/ 566928 w 4513479"/>
                <a:gd name="connsiteY61" fmla="*/ 351129 h 665683"/>
                <a:gd name="connsiteX62" fmla="*/ 885140 w 4513479"/>
                <a:gd name="connsiteY62" fmla="*/ 329184 h 665683"/>
                <a:gd name="connsiteX63" fmla="*/ 1247242 w 4513479"/>
                <a:gd name="connsiteY63" fmla="*/ 303581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13479" h="665683">
                  <a:moveTo>
                    <a:pt x="1247242" y="303581"/>
                  </a:moveTo>
                  <a:lnTo>
                    <a:pt x="1682496" y="274320"/>
                  </a:lnTo>
                  <a:lnTo>
                    <a:pt x="1828800" y="263347"/>
                  </a:lnTo>
                  <a:lnTo>
                    <a:pt x="2077517" y="223113"/>
                  </a:lnTo>
                  <a:lnTo>
                    <a:pt x="2479853" y="190195"/>
                  </a:lnTo>
                  <a:lnTo>
                    <a:pt x="2955341" y="153619"/>
                  </a:lnTo>
                  <a:lnTo>
                    <a:pt x="3471063" y="117043"/>
                  </a:lnTo>
                  <a:lnTo>
                    <a:pt x="3653943" y="102413"/>
                  </a:lnTo>
                  <a:lnTo>
                    <a:pt x="3756356" y="91440"/>
                  </a:lnTo>
                  <a:lnTo>
                    <a:pt x="3844138" y="84125"/>
                  </a:lnTo>
                  <a:lnTo>
                    <a:pt x="3975812" y="3657"/>
                  </a:lnTo>
                  <a:lnTo>
                    <a:pt x="4005072" y="0"/>
                  </a:lnTo>
                  <a:lnTo>
                    <a:pt x="4074567" y="18288"/>
                  </a:lnTo>
                  <a:lnTo>
                    <a:pt x="4180637" y="47549"/>
                  </a:lnTo>
                  <a:lnTo>
                    <a:pt x="4253789" y="76809"/>
                  </a:lnTo>
                  <a:lnTo>
                    <a:pt x="4304996" y="98755"/>
                  </a:lnTo>
                  <a:lnTo>
                    <a:pt x="4370832" y="131673"/>
                  </a:lnTo>
                  <a:lnTo>
                    <a:pt x="4422039" y="164592"/>
                  </a:lnTo>
                  <a:lnTo>
                    <a:pt x="4462272" y="193853"/>
                  </a:lnTo>
                  <a:lnTo>
                    <a:pt x="4491533" y="226771"/>
                  </a:lnTo>
                  <a:lnTo>
                    <a:pt x="4509821" y="256032"/>
                  </a:lnTo>
                  <a:lnTo>
                    <a:pt x="4513479" y="274320"/>
                  </a:lnTo>
                  <a:lnTo>
                    <a:pt x="4506164" y="299923"/>
                  </a:lnTo>
                  <a:lnTo>
                    <a:pt x="4491533" y="329184"/>
                  </a:lnTo>
                  <a:lnTo>
                    <a:pt x="4462272" y="358445"/>
                  </a:lnTo>
                  <a:lnTo>
                    <a:pt x="4422039" y="380390"/>
                  </a:lnTo>
                  <a:lnTo>
                    <a:pt x="4385463" y="384048"/>
                  </a:lnTo>
                  <a:lnTo>
                    <a:pt x="4334256" y="376733"/>
                  </a:lnTo>
                  <a:lnTo>
                    <a:pt x="4213556" y="362102"/>
                  </a:lnTo>
                  <a:lnTo>
                    <a:pt x="4030676" y="343814"/>
                  </a:lnTo>
                  <a:lnTo>
                    <a:pt x="3796589" y="332841"/>
                  </a:lnTo>
                  <a:lnTo>
                    <a:pt x="3566160" y="332841"/>
                  </a:lnTo>
                  <a:lnTo>
                    <a:pt x="3207716" y="332841"/>
                  </a:lnTo>
                  <a:lnTo>
                    <a:pt x="2823668" y="362102"/>
                  </a:lnTo>
                  <a:lnTo>
                    <a:pt x="2545690" y="384048"/>
                  </a:lnTo>
                  <a:lnTo>
                    <a:pt x="1997050" y="442569"/>
                  </a:lnTo>
                  <a:lnTo>
                    <a:pt x="1620317" y="475488"/>
                  </a:lnTo>
                  <a:lnTo>
                    <a:pt x="1294791" y="523037"/>
                  </a:lnTo>
                  <a:lnTo>
                    <a:pt x="852221" y="581558"/>
                  </a:lnTo>
                  <a:lnTo>
                    <a:pt x="588874" y="618134"/>
                  </a:lnTo>
                  <a:lnTo>
                    <a:pt x="526695" y="629107"/>
                  </a:lnTo>
                  <a:lnTo>
                    <a:pt x="438912" y="662025"/>
                  </a:lnTo>
                  <a:lnTo>
                    <a:pt x="416967" y="665683"/>
                  </a:lnTo>
                  <a:lnTo>
                    <a:pt x="380391" y="647395"/>
                  </a:lnTo>
                  <a:lnTo>
                    <a:pt x="299924" y="599846"/>
                  </a:lnTo>
                  <a:lnTo>
                    <a:pt x="230429" y="544982"/>
                  </a:lnTo>
                  <a:lnTo>
                    <a:pt x="175565" y="497433"/>
                  </a:lnTo>
                  <a:lnTo>
                    <a:pt x="109728" y="427939"/>
                  </a:lnTo>
                  <a:lnTo>
                    <a:pt x="58522" y="358445"/>
                  </a:lnTo>
                  <a:lnTo>
                    <a:pt x="21946" y="296265"/>
                  </a:lnTo>
                  <a:lnTo>
                    <a:pt x="0" y="256032"/>
                  </a:lnTo>
                  <a:lnTo>
                    <a:pt x="0" y="237744"/>
                  </a:lnTo>
                  <a:lnTo>
                    <a:pt x="10973" y="226771"/>
                  </a:lnTo>
                  <a:lnTo>
                    <a:pt x="29261" y="226771"/>
                  </a:lnTo>
                  <a:lnTo>
                    <a:pt x="62180" y="241401"/>
                  </a:lnTo>
                  <a:lnTo>
                    <a:pt x="98756" y="274320"/>
                  </a:lnTo>
                  <a:lnTo>
                    <a:pt x="142647" y="307238"/>
                  </a:lnTo>
                  <a:lnTo>
                    <a:pt x="182880" y="329184"/>
                  </a:lnTo>
                  <a:lnTo>
                    <a:pt x="219456" y="340157"/>
                  </a:lnTo>
                  <a:lnTo>
                    <a:pt x="281636" y="354787"/>
                  </a:lnTo>
                  <a:lnTo>
                    <a:pt x="373076" y="365760"/>
                  </a:lnTo>
                  <a:lnTo>
                    <a:pt x="566928" y="351129"/>
                  </a:lnTo>
                  <a:lnTo>
                    <a:pt x="885140" y="329184"/>
                  </a:lnTo>
                  <a:lnTo>
                    <a:pt x="1247242" y="303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134276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042285-8425-4347-BEE1-F994C4B90381}"/>
              </a:ext>
            </a:extLst>
          </p:cNvPr>
          <p:cNvSpPr/>
          <p:nvPr/>
        </p:nvSpPr>
        <p:spPr>
          <a:xfrm>
            <a:off x="3155950" y="2446338"/>
            <a:ext cx="3405188" cy="647700"/>
          </a:xfrm>
          <a:custGeom>
            <a:avLst/>
            <a:gdLst>
              <a:gd name="connsiteX0" fmla="*/ 1767092 w 3405159"/>
              <a:gd name="connsiteY0" fmla="*/ 381467 h 647933"/>
              <a:gd name="connsiteX1" fmla="*/ 1175257 w 3405159"/>
              <a:gd name="connsiteY1" fmla="*/ 465614 h 647933"/>
              <a:gd name="connsiteX2" fmla="*/ 920010 w 3405159"/>
              <a:gd name="connsiteY2" fmla="*/ 516103 h 647933"/>
              <a:gd name="connsiteX3" fmla="*/ 776960 w 3405159"/>
              <a:gd name="connsiteY3" fmla="*/ 538542 h 647933"/>
              <a:gd name="connsiteX4" fmla="*/ 656349 w 3405159"/>
              <a:gd name="connsiteY4" fmla="*/ 563786 h 647933"/>
              <a:gd name="connsiteX5" fmla="*/ 583421 w 3405159"/>
              <a:gd name="connsiteY5" fmla="*/ 586226 h 647933"/>
              <a:gd name="connsiteX6" fmla="*/ 443176 w 3405159"/>
              <a:gd name="connsiteY6" fmla="*/ 633909 h 647933"/>
              <a:gd name="connsiteX7" fmla="*/ 395492 w 3405159"/>
              <a:gd name="connsiteY7" fmla="*/ 647933 h 647933"/>
              <a:gd name="connsiteX8" fmla="*/ 361834 w 3405159"/>
              <a:gd name="connsiteY8" fmla="*/ 642324 h 647933"/>
              <a:gd name="connsiteX9" fmla="*/ 316955 w 3405159"/>
              <a:gd name="connsiteY9" fmla="*/ 622689 h 647933"/>
              <a:gd name="connsiteX10" fmla="*/ 244027 w 3405159"/>
              <a:gd name="connsiteY10" fmla="*/ 569396 h 647933"/>
              <a:gd name="connsiteX11" fmla="*/ 173905 w 3405159"/>
              <a:gd name="connsiteY11" fmla="*/ 510493 h 647933"/>
              <a:gd name="connsiteX12" fmla="*/ 112197 w 3405159"/>
              <a:gd name="connsiteY12" fmla="*/ 454395 h 647933"/>
              <a:gd name="connsiteX13" fmla="*/ 56099 w 3405159"/>
              <a:gd name="connsiteY13" fmla="*/ 384272 h 647933"/>
              <a:gd name="connsiteX14" fmla="*/ 16830 w 3405159"/>
              <a:gd name="connsiteY14" fmla="*/ 322564 h 647933"/>
              <a:gd name="connsiteX15" fmla="*/ 0 w 3405159"/>
              <a:gd name="connsiteY15" fmla="*/ 280491 h 647933"/>
              <a:gd name="connsiteX16" fmla="*/ 0 w 3405159"/>
              <a:gd name="connsiteY16" fmla="*/ 260856 h 647933"/>
              <a:gd name="connsiteX17" fmla="*/ 5610 w 3405159"/>
              <a:gd name="connsiteY17" fmla="*/ 241222 h 647933"/>
              <a:gd name="connsiteX18" fmla="*/ 19635 w 3405159"/>
              <a:gd name="connsiteY18" fmla="*/ 235612 h 647933"/>
              <a:gd name="connsiteX19" fmla="*/ 50489 w 3405159"/>
              <a:gd name="connsiteY19" fmla="*/ 244027 h 647933"/>
              <a:gd name="connsiteX20" fmla="*/ 148661 w 3405159"/>
              <a:gd name="connsiteY20" fmla="*/ 297320 h 647933"/>
              <a:gd name="connsiteX21" fmla="*/ 244027 w 3405159"/>
              <a:gd name="connsiteY21" fmla="*/ 353418 h 647933"/>
              <a:gd name="connsiteX22" fmla="*/ 272077 w 3405159"/>
              <a:gd name="connsiteY22" fmla="*/ 367443 h 647933"/>
              <a:gd name="connsiteX23" fmla="*/ 305735 w 3405159"/>
              <a:gd name="connsiteY23" fmla="*/ 375857 h 647933"/>
              <a:gd name="connsiteX24" fmla="*/ 359029 w 3405159"/>
              <a:gd name="connsiteY24" fmla="*/ 381467 h 647933"/>
              <a:gd name="connsiteX25" fmla="*/ 426346 w 3405159"/>
              <a:gd name="connsiteY25" fmla="*/ 375857 h 647933"/>
              <a:gd name="connsiteX26" fmla="*/ 552567 w 3405159"/>
              <a:gd name="connsiteY26" fmla="*/ 361833 h 647933"/>
              <a:gd name="connsiteX27" fmla="*/ 656349 w 3405159"/>
              <a:gd name="connsiteY27" fmla="*/ 345003 h 647933"/>
              <a:gd name="connsiteX28" fmla="*/ 911596 w 3405159"/>
              <a:gd name="connsiteY28" fmla="*/ 311345 h 647933"/>
              <a:gd name="connsiteX29" fmla="*/ 1164037 w 3405159"/>
              <a:gd name="connsiteY29" fmla="*/ 263661 h 647933"/>
              <a:gd name="connsiteX30" fmla="*/ 1539895 w 3405159"/>
              <a:gd name="connsiteY30" fmla="*/ 221587 h 647933"/>
              <a:gd name="connsiteX31" fmla="*/ 1943802 w 3405159"/>
              <a:gd name="connsiteY31" fmla="*/ 173904 h 647933"/>
              <a:gd name="connsiteX32" fmla="*/ 2302830 w 3405159"/>
              <a:gd name="connsiteY32" fmla="*/ 131830 h 647933"/>
              <a:gd name="connsiteX33" fmla="*/ 2574906 w 3405159"/>
              <a:gd name="connsiteY33" fmla="*/ 109391 h 647933"/>
              <a:gd name="connsiteX34" fmla="*/ 2667468 w 3405159"/>
              <a:gd name="connsiteY34" fmla="*/ 92562 h 647933"/>
              <a:gd name="connsiteX35" fmla="*/ 2788079 w 3405159"/>
              <a:gd name="connsiteY35" fmla="*/ 64513 h 647933"/>
              <a:gd name="connsiteX36" fmla="*/ 2872226 w 3405159"/>
              <a:gd name="connsiteY36" fmla="*/ 30854 h 647933"/>
              <a:gd name="connsiteX37" fmla="*/ 2959178 w 3405159"/>
              <a:gd name="connsiteY37" fmla="*/ 2805 h 647933"/>
              <a:gd name="connsiteX38" fmla="*/ 2995642 w 3405159"/>
              <a:gd name="connsiteY38" fmla="*/ 0 h 647933"/>
              <a:gd name="connsiteX39" fmla="*/ 3051740 w 3405159"/>
              <a:gd name="connsiteY39" fmla="*/ 5610 h 647933"/>
              <a:gd name="connsiteX40" fmla="*/ 3147107 w 3405159"/>
              <a:gd name="connsiteY40" fmla="*/ 30854 h 647933"/>
              <a:gd name="connsiteX41" fmla="*/ 3225645 w 3405159"/>
              <a:gd name="connsiteY41" fmla="*/ 61708 h 647933"/>
              <a:gd name="connsiteX42" fmla="*/ 3326621 w 3405159"/>
              <a:gd name="connsiteY42" fmla="*/ 115001 h 647933"/>
              <a:gd name="connsiteX43" fmla="*/ 3374305 w 3405159"/>
              <a:gd name="connsiteY43" fmla="*/ 145855 h 647933"/>
              <a:gd name="connsiteX44" fmla="*/ 3393939 w 3405159"/>
              <a:gd name="connsiteY44" fmla="*/ 171099 h 647933"/>
              <a:gd name="connsiteX45" fmla="*/ 3402354 w 3405159"/>
              <a:gd name="connsiteY45" fmla="*/ 187929 h 647933"/>
              <a:gd name="connsiteX46" fmla="*/ 3405159 w 3405159"/>
              <a:gd name="connsiteY46" fmla="*/ 207563 h 647933"/>
              <a:gd name="connsiteX47" fmla="*/ 3405159 w 3405159"/>
              <a:gd name="connsiteY47" fmla="*/ 227197 h 647933"/>
              <a:gd name="connsiteX48" fmla="*/ 3388329 w 3405159"/>
              <a:gd name="connsiteY48" fmla="*/ 263661 h 647933"/>
              <a:gd name="connsiteX49" fmla="*/ 3337841 w 3405159"/>
              <a:gd name="connsiteY49" fmla="*/ 305735 h 647933"/>
              <a:gd name="connsiteX50" fmla="*/ 3321012 w 3405159"/>
              <a:gd name="connsiteY50" fmla="*/ 308540 h 647933"/>
              <a:gd name="connsiteX51" fmla="*/ 3116253 w 3405159"/>
              <a:gd name="connsiteY51" fmla="*/ 302930 h 647933"/>
              <a:gd name="connsiteX52" fmla="*/ 2863812 w 3405159"/>
              <a:gd name="connsiteY52" fmla="*/ 300125 h 647933"/>
              <a:gd name="connsiteX53" fmla="*/ 2535637 w 3405159"/>
              <a:gd name="connsiteY53" fmla="*/ 308540 h 647933"/>
              <a:gd name="connsiteX54" fmla="*/ 2260756 w 3405159"/>
              <a:gd name="connsiteY54" fmla="*/ 336589 h 647933"/>
              <a:gd name="connsiteX55" fmla="*/ 1767092 w 3405159"/>
              <a:gd name="connsiteY55" fmla="*/ 381467 h 647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05159" h="647933">
                <a:moveTo>
                  <a:pt x="1767092" y="381467"/>
                </a:moveTo>
                <a:lnTo>
                  <a:pt x="1175257" y="465614"/>
                </a:lnTo>
                <a:lnTo>
                  <a:pt x="920010" y="516103"/>
                </a:lnTo>
                <a:lnTo>
                  <a:pt x="776960" y="538542"/>
                </a:lnTo>
                <a:lnTo>
                  <a:pt x="656349" y="563786"/>
                </a:lnTo>
                <a:lnTo>
                  <a:pt x="583421" y="586226"/>
                </a:lnTo>
                <a:lnTo>
                  <a:pt x="443176" y="633909"/>
                </a:lnTo>
                <a:lnTo>
                  <a:pt x="395492" y="647933"/>
                </a:lnTo>
                <a:lnTo>
                  <a:pt x="361834" y="642324"/>
                </a:lnTo>
                <a:lnTo>
                  <a:pt x="316955" y="622689"/>
                </a:lnTo>
                <a:lnTo>
                  <a:pt x="244027" y="569396"/>
                </a:lnTo>
                <a:lnTo>
                  <a:pt x="173905" y="510493"/>
                </a:lnTo>
                <a:lnTo>
                  <a:pt x="112197" y="454395"/>
                </a:lnTo>
                <a:lnTo>
                  <a:pt x="56099" y="384272"/>
                </a:lnTo>
                <a:lnTo>
                  <a:pt x="16830" y="322564"/>
                </a:lnTo>
                <a:lnTo>
                  <a:pt x="0" y="280491"/>
                </a:lnTo>
                <a:lnTo>
                  <a:pt x="0" y="260856"/>
                </a:lnTo>
                <a:lnTo>
                  <a:pt x="5610" y="241222"/>
                </a:lnTo>
                <a:lnTo>
                  <a:pt x="19635" y="235612"/>
                </a:lnTo>
                <a:lnTo>
                  <a:pt x="50489" y="244027"/>
                </a:lnTo>
                <a:lnTo>
                  <a:pt x="148661" y="297320"/>
                </a:lnTo>
                <a:lnTo>
                  <a:pt x="244027" y="353418"/>
                </a:lnTo>
                <a:lnTo>
                  <a:pt x="272077" y="367443"/>
                </a:lnTo>
                <a:lnTo>
                  <a:pt x="305735" y="375857"/>
                </a:lnTo>
                <a:lnTo>
                  <a:pt x="359029" y="381467"/>
                </a:lnTo>
                <a:lnTo>
                  <a:pt x="426346" y="375857"/>
                </a:lnTo>
                <a:lnTo>
                  <a:pt x="552567" y="361833"/>
                </a:lnTo>
                <a:lnTo>
                  <a:pt x="656349" y="345003"/>
                </a:lnTo>
                <a:lnTo>
                  <a:pt x="911596" y="311345"/>
                </a:lnTo>
                <a:lnTo>
                  <a:pt x="1164037" y="263661"/>
                </a:lnTo>
                <a:lnTo>
                  <a:pt x="1539895" y="221587"/>
                </a:lnTo>
                <a:lnTo>
                  <a:pt x="1943802" y="173904"/>
                </a:lnTo>
                <a:lnTo>
                  <a:pt x="2302830" y="131830"/>
                </a:lnTo>
                <a:lnTo>
                  <a:pt x="2574906" y="109391"/>
                </a:lnTo>
                <a:lnTo>
                  <a:pt x="2667468" y="92562"/>
                </a:lnTo>
                <a:lnTo>
                  <a:pt x="2788079" y="64513"/>
                </a:lnTo>
                <a:lnTo>
                  <a:pt x="2872226" y="30854"/>
                </a:lnTo>
                <a:lnTo>
                  <a:pt x="2959178" y="2805"/>
                </a:lnTo>
                <a:lnTo>
                  <a:pt x="2995642" y="0"/>
                </a:lnTo>
                <a:lnTo>
                  <a:pt x="3051740" y="5610"/>
                </a:lnTo>
                <a:lnTo>
                  <a:pt x="3147107" y="30854"/>
                </a:lnTo>
                <a:lnTo>
                  <a:pt x="3225645" y="61708"/>
                </a:lnTo>
                <a:lnTo>
                  <a:pt x="3326621" y="115001"/>
                </a:lnTo>
                <a:lnTo>
                  <a:pt x="3374305" y="145855"/>
                </a:lnTo>
                <a:lnTo>
                  <a:pt x="3393939" y="171099"/>
                </a:lnTo>
                <a:lnTo>
                  <a:pt x="3402354" y="187929"/>
                </a:lnTo>
                <a:lnTo>
                  <a:pt x="3405159" y="207563"/>
                </a:lnTo>
                <a:lnTo>
                  <a:pt x="3405159" y="227197"/>
                </a:lnTo>
                <a:lnTo>
                  <a:pt x="3388329" y="263661"/>
                </a:lnTo>
                <a:lnTo>
                  <a:pt x="3337841" y="305735"/>
                </a:lnTo>
                <a:lnTo>
                  <a:pt x="3321012" y="308540"/>
                </a:lnTo>
                <a:lnTo>
                  <a:pt x="3116253" y="302930"/>
                </a:lnTo>
                <a:lnTo>
                  <a:pt x="2863812" y="300125"/>
                </a:lnTo>
                <a:lnTo>
                  <a:pt x="2535637" y="308540"/>
                </a:lnTo>
                <a:lnTo>
                  <a:pt x="2260756" y="336589"/>
                </a:lnTo>
                <a:lnTo>
                  <a:pt x="1767092" y="3814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D5EB363-20ED-0641-BBDF-A5F2C2FFFBAD}"/>
              </a:ext>
            </a:extLst>
          </p:cNvPr>
          <p:cNvSpPr/>
          <p:nvPr/>
        </p:nvSpPr>
        <p:spPr>
          <a:xfrm>
            <a:off x="3014663" y="4443413"/>
            <a:ext cx="1460500" cy="1357312"/>
          </a:xfrm>
          <a:custGeom>
            <a:avLst/>
            <a:gdLst>
              <a:gd name="connsiteX0" fmla="*/ 990600 w 1459706"/>
              <a:gd name="connsiteY0" fmla="*/ 757237 h 1357312"/>
              <a:gd name="connsiteX1" fmla="*/ 812006 w 1459706"/>
              <a:gd name="connsiteY1" fmla="*/ 928687 h 1357312"/>
              <a:gd name="connsiteX2" fmla="*/ 678656 w 1459706"/>
              <a:gd name="connsiteY2" fmla="*/ 1033462 h 1357312"/>
              <a:gd name="connsiteX3" fmla="*/ 461962 w 1459706"/>
              <a:gd name="connsiteY3" fmla="*/ 1173956 h 1357312"/>
              <a:gd name="connsiteX4" fmla="*/ 295275 w 1459706"/>
              <a:gd name="connsiteY4" fmla="*/ 1266825 h 1357312"/>
              <a:gd name="connsiteX5" fmla="*/ 111918 w 1459706"/>
              <a:gd name="connsiteY5" fmla="*/ 1350168 h 1357312"/>
              <a:gd name="connsiteX6" fmla="*/ 61912 w 1459706"/>
              <a:gd name="connsiteY6" fmla="*/ 1357312 h 1357312"/>
              <a:gd name="connsiteX7" fmla="*/ 28575 w 1459706"/>
              <a:gd name="connsiteY7" fmla="*/ 1357312 h 1357312"/>
              <a:gd name="connsiteX8" fmla="*/ 14287 w 1459706"/>
              <a:gd name="connsiteY8" fmla="*/ 1354931 h 1357312"/>
              <a:gd name="connsiteX9" fmla="*/ 2381 w 1459706"/>
              <a:gd name="connsiteY9" fmla="*/ 1345406 h 1357312"/>
              <a:gd name="connsiteX10" fmla="*/ 0 w 1459706"/>
              <a:gd name="connsiteY10" fmla="*/ 1328737 h 1357312"/>
              <a:gd name="connsiteX11" fmla="*/ 9525 w 1459706"/>
              <a:gd name="connsiteY11" fmla="*/ 1309687 h 1357312"/>
              <a:gd name="connsiteX12" fmla="*/ 47625 w 1459706"/>
              <a:gd name="connsiteY12" fmla="*/ 1283493 h 1357312"/>
              <a:gd name="connsiteX13" fmla="*/ 171450 w 1459706"/>
              <a:gd name="connsiteY13" fmla="*/ 1195387 h 1357312"/>
              <a:gd name="connsiteX14" fmla="*/ 328612 w 1459706"/>
              <a:gd name="connsiteY14" fmla="*/ 1076325 h 1357312"/>
              <a:gd name="connsiteX15" fmla="*/ 476250 w 1459706"/>
              <a:gd name="connsiteY15" fmla="*/ 942975 h 1357312"/>
              <a:gd name="connsiteX16" fmla="*/ 635793 w 1459706"/>
              <a:gd name="connsiteY16" fmla="*/ 788193 h 1357312"/>
              <a:gd name="connsiteX17" fmla="*/ 757237 w 1459706"/>
              <a:gd name="connsiteY17" fmla="*/ 657225 h 1357312"/>
              <a:gd name="connsiteX18" fmla="*/ 878681 w 1459706"/>
              <a:gd name="connsiteY18" fmla="*/ 509587 h 1357312"/>
              <a:gd name="connsiteX19" fmla="*/ 940593 w 1459706"/>
              <a:gd name="connsiteY19" fmla="*/ 426243 h 1357312"/>
              <a:gd name="connsiteX20" fmla="*/ 997743 w 1459706"/>
              <a:gd name="connsiteY20" fmla="*/ 345281 h 1357312"/>
              <a:gd name="connsiteX21" fmla="*/ 1040606 w 1459706"/>
              <a:gd name="connsiteY21" fmla="*/ 276225 h 1357312"/>
              <a:gd name="connsiteX22" fmla="*/ 1064418 w 1459706"/>
              <a:gd name="connsiteY22" fmla="*/ 216693 h 1357312"/>
              <a:gd name="connsiteX23" fmla="*/ 1064418 w 1459706"/>
              <a:gd name="connsiteY23" fmla="*/ 197643 h 1357312"/>
              <a:gd name="connsiteX24" fmla="*/ 1045368 w 1459706"/>
              <a:gd name="connsiteY24" fmla="*/ 178593 h 1357312"/>
              <a:gd name="connsiteX25" fmla="*/ 1014412 w 1459706"/>
              <a:gd name="connsiteY25" fmla="*/ 145256 h 1357312"/>
              <a:gd name="connsiteX26" fmla="*/ 995362 w 1459706"/>
              <a:gd name="connsiteY26" fmla="*/ 114300 h 1357312"/>
              <a:gd name="connsiteX27" fmla="*/ 985837 w 1459706"/>
              <a:gd name="connsiteY27" fmla="*/ 80962 h 1357312"/>
              <a:gd name="connsiteX28" fmla="*/ 981075 w 1459706"/>
              <a:gd name="connsiteY28" fmla="*/ 54768 h 1357312"/>
              <a:gd name="connsiteX29" fmla="*/ 983456 w 1459706"/>
              <a:gd name="connsiteY29" fmla="*/ 26193 h 1357312"/>
              <a:gd name="connsiteX30" fmla="*/ 995362 w 1459706"/>
              <a:gd name="connsiteY30" fmla="*/ 11906 h 1357312"/>
              <a:gd name="connsiteX31" fmla="*/ 1016793 w 1459706"/>
              <a:gd name="connsiteY31" fmla="*/ 2381 h 1357312"/>
              <a:gd name="connsiteX32" fmla="*/ 1045368 w 1459706"/>
              <a:gd name="connsiteY32" fmla="*/ 0 h 1357312"/>
              <a:gd name="connsiteX33" fmla="*/ 1083468 w 1459706"/>
              <a:gd name="connsiteY33" fmla="*/ 9525 h 1357312"/>
              <a:gd name="connsiteX34" fmla="*/ 1164431 w 1459706"/>
              <a:gd name="connsiteY34" fmla="*/ 54768 h 1357312"/>
              <a:gd name="connsiteX35" fmla="*/ 1252537 w 1459706"/>
              <a:gd name="connsiteY35" fmla="*/ 104775 h 1357312"/>
              <a:gd name="connsiteX36" fmla="*/ 1345406 w 1459706"/>
              <a:gd name="connsiteY36" fmla="*/ 157162 h 1357312"/>
              <a:gd name="connsiteX37" fmla="*/ 1404937 w 1459706"/>
              <a:gd name="connsiteY37" fmla="*/ 197643 h 1357312"/>
              <a:gd name="connsiteX38" fmla="*/ 1433512 w 1459706"/>
              <a:gd name="connsiteY38" fmla="*/ 221456 h 1357312"/>
              <a:gd name="connsiteX39" fmla="*/ 1445418 w 1459706"/>
              <a:gd name="connsiteY39" fmla="*/ 238125 h 1357312"/>
              <a:gd name="connsiteX40" fmla="*/ 1454943 w 1459706"/>
              <a:gd name="connsiteY40" fmla="*/ 264318 h 1357312"/>
              <a:gd name="connsiteX41" fmla="*/ 1459706 w 1459706"/>
              <a:gd name="connsiteY41" fmla="*/ 283368 h 1357312"/>
              <a:gd name="connsiteX42" fmla="*/ 1459706 w 1459706"/>
              <a:gd name="connsiteY42" fmla="*/ 304800 h 1357312"/>
              <a:gd name="connsiteX43" fmla="*/ 1450181 w 1459706"/>
              <a:gd name="connsiteY43" fmla="*/ 333375 h 1357312"/>
              <a:gd name="connsiteX44" fmla="*/ 1435893 w 1459706"/>
              <a:gd name="connsiteY44" fmla="*/ 350043 h 1357312"/>
              <a:gd name="connsiteX45" fmla="*/ 1409700 w 1459706"/>
              <a:gd name="connsiteY45" fmla="*/ 361950 h 1357312"/>
              <a:gd name="connsiteX46" fmla="*/ 1373981 w 1459706"/>
              <a:gd name="connsiteY46" fmla="*/ 373856 h 1357312"/>
              <a:gd name="connsiteX47" fmla="*/ 1345406 w 1459706"/>
              <a:gd name="connsiteY47" fmla="*/ 388143 h 1357312"/>
              <a:gd name="connsiteX48" fmla="*/ 1288256 w 1459706"/>
              <a:gd name="connsiteY48" fmla="*/ 435768 h 1357312"/>
              <a:gd name="connsiteX49" fmla="*/ 1243012 w 1459706"/>
              <a:gd name="connsiteY49" fmla="*/ 476250 h 1357312"/>
              <a:gd name="connsiteX50" fmla="*/ 1188243 w 1459706"/>
              <a:gd name="connsiteY50" fmla="*/ 552450 h 1357312"/>
              <a:gd name="connsiteX51" fmla="*/ 1135856 w 1459706"/>
              <a:gd name="connsiteY51" fmla="*/ 616743 h 1357312"/>
              <a:gd name="connsiteX52" fmla="*/ 990600 w 1459706"/>
              <a:gd name="connsiteY52" fmla="*/ 757237 h 135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59706" h="1357312">
                <a:moveTo>
                  <a:pt x="990600" y="757237"/>
                </a:moveTo>
                <a:lnTo>
                  <a:pt x="812006" y="928687"/>
                </a:lnTo>
                <a:lnTo>
                  <a:pt x="678656" y="1033462"/>
                </a:lnTo>
                <a:lnTo>
                  <a:pt x="461962" y="1173956"/>
                </a:lnTo>
                <a:lnTo>
                  <a:pt x="295275" y="1266825"/>
                </a:lnTo>
                <a:lnTo>
                  <a:pt x="111918" y="1350168"/>
                </a:lnTo>
                <a:lnTo>
                  <a:pt x="61912" y="1357312"/>
                </a:lnTo>
                <a:lnTo>
                  <a:pt x="28575" y="1357312"/>
                </a:lnTo>
                <a:lnTo>
                  <a:pt x="14287" y="1354931"/>
                </a:lnTo>
                <a:lnTo>
                  <a:pt x="2381" y="1345406"/>
                </a:lnTo>
                <a:lnTo>
                  <a:pt x="0" y="1328737"/>
                </a:lnTo>
                <a:lnTo>
                  <a:pt x="9525" y="1309687"/>
                </a:lnTo>
                <a:lnTo>
                  <a:pt x="47625" y="1283493"/>
                </a:lnTo>
                <a:lnTo>
                  <a:pt x="171450" y="1195387"/>
                </a:lnTo>
                <a:lnTo>
                  <a:pt x="328612" y="1076325"/>
                </a:lnTo>
                <a:lnTo>
                  <a:pt x="476250" y="942975"/>
                </a:lnTo>
                <a:lnTo>
                  <a:pt x="635793" y="788193"/>
                </a:lnTo>
                <a:lnTo>
                  <a:pt x="757237" y="657225"/>
                </a:lnTo>
                <a:lnTo>
                  <a:pt x="878681" y="509587"/>
                </a:lnTo>
                <a:lnTo>
                  <a:pt x="940593" y="426243"/>
                </a:lnTo>
                <a:lnTo>
                  <a:pt x="997743" y="345281"/>
                </a:lnTo>
                <a:lnTo>
                  <a:pt x="1040606" y="276225"/>
                </a:lnTo>
                <a:lnTo>
                  <a:pt x="1064418" y="216693"/>
                </a:lnTo>
                <a:lnTo>
                  <a:pt x="1064418" y="197643"/>
                </a:lnTo>
                <a:lnTo>
                  <a:pt x="1045368" y="178593"/>
                </a:lnTo>
                <a:lnTo>
                  <a:pt x="1014412" y="145256"/>
                </a:lnTo>
                <a:lnTo>
                  <a:pt x="995362" y="114300"/>
                </a:lnTo>
                <a:lnTo>
                  <a:pt x="985837" y="80962"/>
                </a:lnTo>
                <a:lnTo>
                  <a:pt x="981075" y="54768"/>
                </a:lnTo>
                <a:lnTo>
                  <a:pt x="983456" y="26193"/>
                </a:lnTo>
                <a:lnTo>
                  <a:pt x="995362" y="11906"/>
                </a:lnTo>
                <a:lnTo>
                  <a:pt x="1016793" y="2381"/>
                </a:lnTo>
                <a:lnTo>
                  <a:pt x="1045368" y="0"/>
                </a:lnTo>
                <a:lnTo>
                  <a:pt x="1083468" y="9525"/>
                </a:lnTo>
                <a:lnTo>
                  <a:pt x="1164431" y="54768"/>
                </a:lnTo>
                <a:lnTo>
                  <a:pt x="1252537" y="104775"/>
                </a:lnTo>
                <a:lnTo>
                  <a:pt x="1345406" y="157162"/>
                </a:lnTo>
                <a:lnTo>
                  <a:pt x="1404937" y="197643"/>
                </a:lnTo>
                <a:lnTo>
                  <a:pt x="1433512" y="221456"/>
                </a:lnTo>
                <a:lnTo>
                  <a:pt x="1445418" y="238125"/>
                </a:lnTo>
                <a:lnTo>
                  <a:pt x="1454943" y="264318"/>
                </a:lnTo>
                <a:lnTo>
                  <a:pt x="1459706" y="283368"/>
                </a:lnTo>
                <a:lnTo>
                  <a:pt x="1459706" y="304800"/>
                </a:lnTo>
                <a:lnTo>
                  <a:pt x="1450181" y="333375"/>
                </a:lnTo>
                <a:lnTo>
                  <a:pt x="1435893" y="350043"/>
                </a:lnTo>
                <a:lnTo>
                  <a:pt x="1409700" y="361950"/>
                </a:lnTo>
                <a:lnTo>
                  <a:pt x="1373981" y="373856"/>
                </a:lnTo>
                <a:lnTo>
                  <a:pt x="1345406" y="388143"/>
                </a:lnTo>
                <a:lnTo>
                  <a:pt x="1288256" y="435768"/>
                </a:lnTo>
                <a:lnTo>
                  <a:pt x="1243012" y="476250"/>
                </a:lnTo>
                <a:lnTo>
                  <a:pt x="1188243" y="552450"/>
                </a:lnTo>
                <a:lnTo>
                  <a:pt x="1135856" y="616743"/>
                </a:lnTo>
                <a:lnTo>
                  <a:pt x="990600" y="757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9AC949A-E09C-5742-9B10-9A46CBEB6941}"/>
              </a:ext>
            </a:extLst>
          </p:cNvPr>
          <p:cNvSpPr/>
          <p:nvPr/>
        </p:nvSpPr>
        <p:spPr>
          <a:xfrm>
            <a:off x="5308600" y="4376738"/>
            <a:ext cx="1420813" cy="1419225"/>
          </a:xfrm>
          <a:custGeom>
            <a:avLst/>
            <a:gdLst>
              <a:gd name="connsiteX0" fmla="*/ 871538 w 1421607"/>
              <a:gd name="connsiteY0" fmla="*/ 971550 h 1419225"/>
              <a:gd name="connsiteX1" fmla="*/ 709613 w 1421607"/>
              <a:gd name="connsiteY1" fmla="*/ 771525 h 1419225"/>
              <a:gd name="connsiteX2" fmla="*/ 583407 w 1421607"/>
              <a:gd name="connsiteY2" fmla="*/ 628650 h 1419225"/>
              <a:gd name="connsiteX3" fmla="*/ 473869 w 1421607"/>
              <a:gd name="connsiteY3" fmla="*/ 511968 h 1419225"/>
              <a:gd name="connsiteX4" fmla="*/ 335757 w 1421607"/>
              <a:gd name="connsiteY4" fmla="*/ 373856 h 1419225"/>
              <a:gd name="connsiteX5" fmla="*/ 180975 w 1421607"/>
              <a:gd name="connsiteY5" fmla="*/ 221456 h 1419225"/>
              <a:gd name="connsiteX6" fmla="*/ 52388 w 1421607"/>
              <a:gd name="connsiteY6" fmla="*/ 97631 h 1419225"/>
              <a:gd name="connsiteX7" fmla="*/ 14288 w 1421607"/>
              <a:gd name="connsiteY7" fmla="*/ 59531 h 1419225"/>
              <a:gd name="connsiteX8" fmla="*/ 4763 w 1421607"/>
              <a:gd name="connsiteY8" fmla="*/ 35718 h 1419225"/>
              <a:gd name="connsiteX9" fmla="*/ 0 w 1421607"/>
              <a:gd name="connsiteY9" fmla="*/ 19050 h 1419225"/>
              <a:gd name="connsiteX10" fmla="*/ 7144 w 1421607"/>
              <a:gd name="connsiteY10" fmla="*/ 4762 h 1419225"/>
              <a:gd name="connsiteX11" fmla="*/ 28575 w 1421607"/>
              <a:gd name="connsiteY11" fmla="*/ 0 h 1419225"/>
              <a:gd name="connsiteX12" fmla="*/ 69057 w 1421607"/>
              <a:gd name="connsiteY12" fmla="*/ 11906 h 1419225"/>
              <a:gd name="connsiteX13" fmla="*/ 245269 w 1421607"/>
              <a:gd name="connsiteY13" fmla="*/ 119062 h 1419225"/>
              <a:gd name="connsiteX14" fmla="*/ 445294 w 1421607"/>
              <a:gd name="connsiteY14" fmla="*/ 245268 h 1419225"/>
              <a:gd name="connsiteX15" fmla="*/ 697707 w 1421607"/>
              <a:gd name="connsiteY15" fmla="*/ 407193 h 1419225"/>
              <a:gd name="connsiteX16" fmla="*/ 864394 w 1421607"/>
              <a:gd name="connsiteY16" fmla="*/ 514350 h 1419225"/>
              <a:gd name="connsiteX17" fmla="*/ 981075 w 1421607"/>
              <a:gd name="connsiteY17" fmla="*/ 600075 h 1419225"/>
              <a:gd name="connsiteX18" fmla="*/ 1033463 w 1421607"/>
              <a:gd name="connsiteY18" fmla="*/ 645318 h 1419225"/>
              <a:gd name="connsiteX19" fmla="*/ 1145382 w 1421607"/>
              <a:gd name="connsiteY19" fmla="*/ 764381 h 1419225"/>
              <a:gd name="connsiteX20" fmla="*/ 1233488 w 1421607"/>
              <a:gd name="connsiteY20" fmla="*/ 869156 h 1419225"/>
              <a:gd name="connsiteX21" fmla="*/ 1295400 w 1421607"/>
              <a:gd name="connsiteY21" fmla="*/ 950118 h 1419225"/>
              <a:gd name="connsiteX22" fmla="*/ 1373982 w 1421607"/>
              <a:gd name="connsiteY22" fmla="*/ 1088231 h 1419225"/>
              <a:gd name="connsiteX23" fmla="*/ 1402557 w 1421607"/>
              <a:gd name="connsiteY23" fmla="*/ 1162050 h 1419225"/>
              <a:gd name="connsiteX24" fmla="*/ 1421607 w 1421607"/>
              <a:gd name="connsiteY24" fmla="*/ 1247775 h 1419225"/>
              <a:gd name="connsiteX25" fmla="*/ 1421607 w 1421607"/>
              <a:gd name="connsiteY25" fmla="*/ 1312068 h 1419225"/>
              <a:gd name="connsiteX26" fmla="*/ 1407319 w 1421607"/>
              <a:gd name="connsiteY26" fmla="*/ 1369218 h 1419225"/>
              <a:gd name="connsiteX27" fmla="*/ 1388269 w 1421607"/>
              <a:gd name="connsiteY27" fmla="*/ 1395412 h 1419225"/>
              <a:gd name="connsiteX28" fmla="*/ 1364457 w 1421607"/>
              <a:gd name="connsiteY28" fmla="*/ 1414462 h 1419225"/>
              <a:gd name="connsiteX29" fmla="*/ 1338263 w 1421607"/>
              <a:gd name="connsiteY29" fmla="*/ 1419225 h 1419225"/>
              <a:gd name="connsiteX30" fmla="*/ 1276350 w 1421607"/>
              <a:gd name="connsiteY30" fmla="*/ 1416843 h 1419225"/>
              <a:gd name="connsiteX31" fmla="*/ 1228725 w 1421607"/>
              <a:gd name="connsiteY31" fmla="*/ 1400175 h 1419225"/>
              <a:gd name="connsiteX32" fmla="*/ 1193007 w 1421607"/>
              <a:gd name="connsiteY32" fmla="*/ 1378743 h 1419225"/>
              <a:gd name="connsiteX33" fmla="*/ 1152525 w 1421607"/>
              <a:gd name="connsiteY33" fmla="*/ 1343025 h 1419225"/>
              <a:gd name="connsiteX34" fmla="*/ 1104900 w 1421607"/>
              <a:gd name="connsiteY34" fmla="*/ 1271587 h 1419225"/>
              <a:gd name="connsiteX35" fmla="*/ 1004888 w 1421607"/>
              <a:gd name="connsiteY35" fmla="*/ 1143000 h 1419225"/>
              <a:gd name="connsiteX36" fmla="*/ 871538 w 1421607"/>
              <a:gd name="connsiteY36" fmla="*/ 971550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21607" h="1419225">
                <a:moveTo>
                  <a:pt x="871538" y="971550"/>
                </a:moveTo>
                <a:lnTo>
                  <a:pt x="709613" y="771525"/>
                </a:lnTo>
                <a:lnTo>
                  <a:pt x="583407" y="628650"/>
                </a:lnTo>
                <a:lnTo>
                  <a:pt x="473869" y="511968"/>
                </a:lnTo>
                <a:lnTo>
                  <a:pt x="335757" y="373856"/>
                </a:lnTo>
                <a:lnTo>
                  <a:pt x="180975" y="221456"/>
                </a:lnTo>
                <a:lnTo>
                  <a:pt x="52388" y="97631"/>
                </a:lnTo>
                <a:lnTo>
                  <a:pt x="14288" y="59531"/>
                </a:lnTo>
                <a:lnTo>
                  <a:pt x="4763" y="35718"/>
                </a:lnTo>
                <a:lnTo>
                  <a:pt x="0" y="19050"/>
                </a:lnTo>
                <a:lnTo>
                  <a:pt x="7144" y="4762"/>
                </a:lnTo>
                <a:lnTo>
                  <a:pt x="28575" y="0"/>
                </a:lnTo>
                <a:lnTo>
                  <a:pt x="69057" y="11906"/>
                </a:lnTo>
                <a:lnTo>
                  <a:pt x="245269" y="119062"/>
                </a:lnTo>
                <a:lnTo>
                  <a:pt x="445294" y="245268"/>
                </a:lnTo>
                <a:lnTo>
                  <a:pt x="697707" y="407193"/>
                </a:lnTo>
                <a:lnTo>
                  <a:pt x="864394" y="514350"/>
                </a:lnTo>
                <a:lnTo>
                  <a:pt x="981075" y="600075"/>
                </a:lnTo>
                <a:lnTo>
                  <a:pt x="1033463" y="645318"/>
                </a:lnTo>
                <a:lnTo>
                  <a:pt x="1145382" y="764381"/>
                </a:lnTo>
                <a:lnTo>
                  <a:pt x="1233488" y="869156"/>
                </a:lnTo>
                <a:lnTo>
                  <a:pt x="1295400" y="950118"/>
                </a:lnTo>
                <a:lnTo>
                  <a:pt x="1373982" y="1088231"/>
                </a:lnTo>
                <a:lnTo>
                  <a:pt x="1402557" y="1162050"/>
                </a:lnTo>
                <a:lnTo>
                  <a:pt x="1421607" y="1247775"/>
                </a:lnTo>
                <a:lnTo>
                  <a:pt x="1421607" y="1312068"/>
                </a:lnTo>
                <a:lnTo>
                  <a:pt x="1407319" y="1369218"/>
                </a:lnTo>
                <a:lnTo>
                  <a:pt x="1388269" y="1395412"/>
                </a:lnTo>
                <a:lnTo>
                  <a:pt x="1364457" y="1414462"/>
                </a:lnTo>
                <a:lnTo>
                  <a:pt x="1338263" y="1419225"/>
                </a:lnTo>
                <a:lnTo>
                  <a:pt x="1276350" y="1416843"/>
                </a:lnTo>
                <a:lnTo>
                  <a:pt x="1228725" y="1400175"/>
                </a:lnTo>
                <a:lnTo>
                  <a:pt x="1193007" y="1378743"/>
                </a:lnTo>
                <a:lnTo>
                  <a:pt x="1152525" y="1343025"/>
                </a:lnTo>
                <a:lnTo>
                  <a:pt x="1104900" y="1271587"/>
                </a:lnTo>
                <a:lnTo>
                  <a:pt x="1004888" y="1143000"/>
                </a:lnTo>
                <a:lnTo>
                  <a:pt x="871538" y="971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946C953-C756-DF4D-B87E-1FEB3A1D1569}"/>
              </a:ext>
            </a:extLst>
          </p:cNvPr>
          <p:cNvSpPr/>
          <p:nvPr/>
        </p:nvSpPr>
        <p:spPr>
          <a:xfrm rot="16200000">
            <a:off x="2978150" y="2570163"/>
            <a:ext cx="2166938" cy="671512"/>
          </a:xfrm>
          <a:custGeom>
            <a:avLst/>
            <a:gdLst>
              <a:gd name="connsiteX0" fmla="*/ 762000 w 2166937"/>
              <a:gd name="connsiteY0" fmla="*/ 616744 h 671513"/>
              <a:gd name="connsiteX1" fmla="*/ 30956 w 2166937"/>
              <a:gd name="connsiteY1" fmla="*/ 671513 h 671513"/>
              <a:gd name="connsiteX2" fmla="*/ 0 w 2166937"/>
              <a:gd name="connsiteY2" fmla="*/ 450057 h 671513"/>
              <a:gd name="connsiteX3" fmla="*/ 347662 w 2166937"/>
              <a:gd name="connsiteY3" fmla="*/ 421482 h 671513"/>
              <a:gd name="connsiteX4" fmla="*/ 1028700 w 2166937"/>
              <a:gd name="connsiteY4" fmla="*/ 373857 h 671513"/>
              <a:gd name="connsiteX5" fmla="*/ 1231106 w 2166937"/>
              <a:gd name="connsiteY5" fmla="*/ 352425 h 671513"/>
              <a:gd name="connsiteX6" fmla="*/ 1550194 w 2166937"/>
              <a:gd name="connsiteY6" fmla="*/ 323850 h 671513"/>
              <a:gd name="connsiteX7" fmla="*/ 1793081 w 2166937"/>
              <a:gd name="connsiteY7" fmla="*/ 304800 h 671513"/>
              <a:gd name="connsiteX8" fmla="*/ 1850231 w 2166937"/>
              <a:gd name="connsiteY8" fmla="*/ 292894 h 671513"/>
              <a:gd name="connsiteX9" fmla="*/ 1900237 w 2166937"/>
              <a:gd name="connsiteY9" fmla="*/ 278607 h 671513"/>
              <a:gd name="connsiteX10" fmla="*/ 1940719 w 2166937"/>
              <a:gd name="connsiteY10" fmla="*/ 257175 h 671513"/>
              <a:gd name="connsiteX11" fmla="*/ 1966912 w 2166937"/>
              <a:gd name="connsiteY11" fmla="*/ 240507 h 671513"/>
              <a:gd name="connsiteX12" fmla="*/ 1990725 w 2166937"/>
              <a:gd name="connsiteY12" fmla="*/ 211932 h 671513"/>
              <a:gd name="connsiteX13" fmla="*/ 2012156 w 2166937"/>
              <a:gd name="connsiteY13" fmla="*/ 166688 h 671513"/>
              <a:gd name="connsiteX14" fmla="*/ 2040731 w 2166937"/>
              <a:gd name="connsiteY14" fmla="*/ 95250 h 671513"/>
              <a:gd name="connsiteX15" fmla="*/ 2069306 w 2166937"/>
              <a:gd name="connsiteY15" fmla="*/ 47625 h 671513"/>
              <a:gd name="connsiteX16" fmla="*/ 2095500 w 2166937"/>
              <a:gd name="connsiteY16" fmla="*/ 19050 h 671513"/>
              <a:gd name="connsiteX17" fmla="*/ 2116931 w 2166937"/>
              <a:gd name="connsiteY17" fmla="*/ 4763 h 671513"/>
              <a:gd name="connsiteX18" fmla="*/ 2131219 w 2166937"/>
              <a:gd name="connsiteY18" fmla="*/ 0 h 671513"/>
              <a:gd name="connsiteX19" fmla="*/ 2147887 w 2166937"/>
              <a:gd name="connsiteY19" fmla="*/ 4763 h 671513"/>
              <a:gd name="connsiteX20" fmla="*/ 2157412 w 2166937"/>
              <a:gd name="connsiteY20" fmla="*/ 19050 h 671513"/>
              <a:gd name="connsiteX21" fmla="*/ 2162175 w 2166937"/>
              <a:gd name="connsiteY21" fmla="*/ 54769 h 671513"/>
              <a:gd name="connsiteX22" fmla="*/ 2164556 w 2166937"/>
              <a:gd name="connsiteY22" fmla="*/ 102394 h 671513"/>
              <a:gd name="connsiteX23" fmla="*/ 2166937 w 2166937"/>
              <a:gd name="connsiteY23" fmla="*/ 150019 h 671513"/>
              <a:gd name="connsiteX24" fmla="*/ 2159794 w 2166937"/>
              <a:gd name="connsiteY24" fmla="*/ 223838 h 671513"/>
              <a:gd name="connsiteX25" fmla="*/ 2145506 w 2166937"/>
              <a:gd name="connsiteY25" fmla="*/ 307182 h 671513"/>
              <a:gd name="connsiteX26" fmla="*/ 2128837 w 2166937"/>
              <a:gd name="connsiteY26" fmla="*/ 364332 h 671513"/>
              <a:gd name="connsiteX27" fmla="*/ 2107406 w 2166937"/>
              <a:gd name="connsiteY27" fmla="*/ 421482 h 671513"/>
              <a:gd name="connsiteX28" fmla="*/ 2066925 w 2166937"/>
              <a:gd name="connsiteY28" fmla="*/ 492919 h 671513"/>
              <a:gd name="connsiteX29" fmla="*/ 2005012 w 2166937"/>
              <a:gd name="connsiteY29" fmla="*/ 581025 h 671513"/>
              <a:gd name="connsiteX30" fmla="*/ 1964531 w 2166937"/>
              <a:gd name="connsiteY30" fmla="*/ 623888 h 671513"/>
              <a:gd name="connsiteX31" fmla="*/ 1940719 w 2166937"/>
              <a:gd name="connsiteY31" fmla="*/ 638175 h 671513"/>
              <a:gd name="connsiteX32" fmla="*/ 1924050 w 2166937"/>
              <a:gd name="connsiteY32" fmla="*/ 642938 h 671513"/>
              <a:gd name="connsiteX33" fmla="*/ 1909762 w 2166937"/>
              <a:gd name="connsiteY33" fmla="*/ 642938 h 671513"/>
              <a:gd name="connsiteX34" fmla="*/ 1890712 w 2166937"/>
              <a:gd name="connsiteY34" fmla="*/ 631032 h 671513"/>
              <a:gd name="connsiteX35" fmla="*/ 1852612 w 2166937"/>
              <a:gd name="connsiteY35" fmla="*/ 602457 h 671513"/>
              <a:gd name="connsiteX36" fmla="*/ 1816894 w 2166937"/>
              <a:gd name="connsiteY36" fmla="*/ 583407 h 671513"/>
              <a:gd name="connsiteX37" fmla="*/ 1774031 w 2166937"/>
              <a:gd name="connsiteY37" fmla="*/ 573882 h 671513"/>
              <a:gd name="connsiteX38" fmla="*/ 1683544 w 2166937"/>
              <a:gd name="connsiteY38" fmla="*/ 573882 h 671513"/>
              <a:gd name="connsiteX39" fmla="*/ 1269206 w 2166937"/>
              <a:gd name="connsiteY39" fmla="*/ 573882 h 671513"/>
              <a:gd name="connsiteX40" fmla="*/ 1076325 w 2166937"/>
              <a:gd name="connsiteY40" fmla="*/ 590550 h 671513"/>
              <a:gd name="connsiteX41" fmla="*/ 762000 w 2166937"/>
              <a:gd name="connsiteY41" fmla="*/ 616744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166937" h="671513">
                <a:moveTo>
                  <a:pt x="762000" y="616744"/>
                </a:moveTo>
                <a:lnTo>
                  <a:pt x="30956" y="671513"/>
                </a:lnTo>
                <a:lnTo>
                  <a:pt x="0" y="450057"/>
                </a:lnTo>
                <a:lnTo>
                  <a:pt x="347662" y="421482"/>
                </a:lnTo>
                <a:lnTo>
                  <a:pt x="1028700" y="373857"/>
                </a:lnTo>
                <a:lnTo>
                  <a:pt x="1231106" y="352425"/>
                </a:lnTo>
                <a:lnTo>
                  <a:pt x="1550194" y="323850"/>
                </a:lnTo>
                <a:lnTo>
                  <a:pt x="1793081" y="304800"/>
                </a:lnTo>
                <a:lnTo>
                  <a:pt x="1850231" y="292894"/>
                </a:lnTo>
                <a:lnTo>
                  <a:pt x="1900237" y="278607"/>
                </a:lnTo>
                <a:lnTo>
                  <a:pt x="1940719" y="257175"/>
                </a:lnTo>
                <a:lnTo>
                  <a:pt x="1966912" y="240507"/>
                </a:lnTo>
                <a:lnTo>
                  <a:pt x="1990725" y="211932"/>
                </a:lnTo>
                <a:lnTo>
                  <a:pt x="2012156" y="166688"/>
                </a:lnTo>
                <a:lnTo>
                  <a:pt x="2040731" y="95250"/>
                </a:lnTo>
                <a:lnTo>
                  <a:pt x="2069306" y="47625"/>
                </a:lnTo>
                <a:lnTo>
                  <a:pt x="2095500" y="19050"/>
                </a:lnTo>
                <a:lnTo>
                  <a:pt x="2116931" y="4763"/>
                </a:lnTo>
                <a:lnTo>
                  <a:pt x="2131219" y="0"/>
                </a:lnTo>
                <a:lnTo>
                  <a:pt x="2147887" y="4763"/>
                </a:lnTo>
                <a:lnTo>
                  <a:pt x="2157412" y="19050"/>
                </a:lnTo>
                <a:lnTo>
                  <a:pt x="2162175" y="54769"/>
                </a:lnTo>
                <a:lnTo>
                  <a:pt x="2164556" y="102394"/>
                </a:lnTo>
                <a:lnTo>
                  <a:pt x="2166937" y="150019"/>
                </a:lnTo>
                <a:lnTo>
                  <a:pt x="2159794" y="223838"/>
                </a:lnTo>
                <a:lnTo>
                  <a:pt x="2145506" y="307182"/>
                </a:lnTo>
                <a:lnTo>
                  <a:pt x="2128837" y="364332"/>
                </a:lnTo>
                <a:lnTo>
                  <a:pt x="2107406" y="421482"/>
                </a:lnTo>
                <a:lnTo>
                  <a:pt x="2066925" y="492919"/>
                </a:lnTo>
                <a:lnTo>
                  <a:pt x="2005012" y="581025"/>
                </a:lnTo>
                <a:lnTo>
                  <a:pt x="1964531" y="623888"/>
                </a:lnTo>
                <a:lnTo>
                  <a:pt x="1940719" y="638175"/>
                </a:lnTo>
                <a:lnTo>
                  <a:pt x="1924050" y="642938"/>
                </a:lnTo>
                <a:lnTo>
                  <a:pt x="1909762" y="642938"/>
                </a:lnTo>
                <a:lnTo>
                  <a:pt x="1890712" y="631032"/>
                </a:lnTo>
                <a:lnTo>
                  <a:pt x="1852612" y="602457"/>
                </a:lnTo>
                <a:lnTo>
                  <a:pt x="1816894" y="583407"/>
                </a:lnTo>
                <a:lnTo>
                  <a:pt x="1774031" y="573882"/>
                </a:lnTo>
                <a:lnTo>
                  <a:pt x="1683544" y="573882"/>
                </a:lnTo>
                <a:lnTo>
                  <a:pt x="1269206" y="573882"/>
                </a:lnTo>
                <a:lnTo>
                  <a:pt x="1076325" y="590550"/>
                </a:lnTo>
                <a:lnTo>
                  <a:pt x="762000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758102E-BE2B-CC4A-AF40-6085618DF628}"/>
              </a:ext>
            </a:extLst>
          </p:cNvPr>
          <p:cNvSpPr/>
          <p:nvPr/>
        </p:nvSpPr>
        <p:spPr>
          <a:xfrm rot="16200000">
            <a:off x="4417219" y="2372519"/>
            <a:ext cx="2309812" cy="622300"/>
          </a:xfrm>
          <a:custGeom>
            <a:avLst/>
            <a:gdLst>
              <a:gd name="connsiteX0" fmla="*/ 588168 w 2309812"/>
              <a:gd name="connsiteY0" fmla="*/ 364331 h 621506"/>
              <a:gd name="connsiteX1" fmla="*/ 16668 w 2309812"/>
              <a:gd name="connsiteY1" fmla="*/ 304800 h 621506"/>
              <a:gd name="connsiteX2" fmla="*/ 0 w 2309812"/>
              <a:gd name="connsiteY2" fmla="*/ 107156 h 621506"/>
              <a:gd name="connsiteX3" fmla="*/ 257175 w 2309812"/>
              <a:gd name="connsiteY3" fmla="*/ 123825 h 621506"/>
              <a:gd name="connsiteX4" fmla="*/ 592931 w 2309812"/>
              <a:gd name="connsiteY4" fmla="*/ 145256 h 621506"/>
              <a:gd name="connsiteX5" fmla="*/ 1062037 w 2309812"/>
              <a:gd name="connsiteY5" fmla="*/ 173831 h 621506"/>
              <a:gd name="connsiteX6" fmla="*/ 1247775 w 2309812"/>
              <a:gd name="connsiteY6" fmla="*/ 200025 h 621506"/>
              <a:gd name="connsiteX7" fmla="*/ 1540668 w 2309812"/>
              <a:gd name="connsiteY7" fmla="*/ 207168 h 621506"/>
              <a:gd name="connsiteX8" fmla="*/ 1864518 w 2309812"/>
              <a:gd name="connsiteY8" fmla="*/ 216693 h 621506"/>
              <a:gd name="connsiteX9" fmla="*/ 2005012 w 2309812"/>
              <a:gd name="connsiteY9" fmla="*/ 221456 h 621506"/>
              <a:gd name="connsiteX10" fmla="*/ 2047875 w 2309812"/>
              <a:gd name="connsiteY10" fmla="*/ 216693 h 621506"/>
              <a:gd name="connsiteX11" fmla="*/ 2083593 w 2309812"/>
              <a:gd name="connsiteY11" fmla="*/ 207168 h 621506"/>
              <a:gd name="connsiteX12" fmla="*/ 2112168 w 2309812"/>
              <a:gd name="connsiteY12" fmla="*/ 192881 h 621506"/>
              <a:gd name="connsiteX13" fmla="*/ 2135981 w 2309812"/>
              <a:gd name="connsiteY13" fmla="*/ 171450 h 621506"/>
              <a:gd name="connsiteX14" fmla="*/ 2166937 w 2309812"/>
              <a:gd name="connsiteY14" fmla="*/ 123825 h 621506"/>
              <a:gd name="connsiteX15" fmla="*/ 2212181 w 2309812"/>
              <a:gd name="connsiteY15" fmla="*/ 52387 h 621506"/>
              <a:gd name="connsiteX16" fmla="*/ 2243137 w 2309812"/>
              <a:gd name="connsiteY16" fmla="*/ 19050 h 621506"/>
              <a:gd name="connsiteX17" fmla="*/ 2259806 w 2309812"/>
              <a:gd name="connsiteY17" fmla="*/ 7143 h 621506"/>
              <a:gd name="connsiteX18" fmla="*/ 2276475 w 2309812"/>
              <a:gd name="connsiteY18" fmla="*/ 0 h 621506"/>
              <a:gd name="connsiteX19" fmla="*/ 2295525 w 2309812"/>
              <a:gd name="connsiteY19" fmla="*/ 4762 h 621506"/>
              <a:gd name="connsiteX20" fmla="*/ 2305050 w 2309812"/>
              <a:gd name="connsiteY20" fmla="*/ 26193 h 621506"/>
              <a:gd name="connsiteX21" fmla="*/ 2309812 w 2309812"/>
              <a:gd name="connsiteY21" fmla="*/ 66675 h 621506"/>
              <a:gd name="connsiteX22" fmla="*/ 2307431 w 2309812"/>
              <a:gd name="connsiteY22" fmla="*/ 145256 h 621506"/>
              <a:gd name="connsiteX23" fmla="*/ 2300287 w 2309812"/>
              <a:gd name="connsiteY23" fmla="*/ 209550 h 621506"/>
              <a:gd name="connsiteX24" fmla="*/ 2278856 w 2309812"/>
              <a:gd name="connsiteY24" fmla="*/ 280987 h 621506"/>
              <a:gd name="connsiteX25" fmla="*/ 2245518 w 2309812"/>
              <a:gd name="connsiteY25" fmla="*/ 369093 h 621506"/>
              <a:gd name="connsiteX26" fmla="*/ 2214562 w 2309812"/>
              <a:gd name="connsiteY26" fmla="*/ 428625 h 621506"/>
              <a:gd name="connsiteX27" fmla="*/ 2157412 w 2309812"/>
              <a:gd name="connsiteY27" fmla="*/ 514350 h 621506"/>
              <a:gd name="connsiteX28" fmla="*/ 2078831 w 2309812"/>
              <a:gd name="connsiteY28" fmla="*/ 607218 h 621506"/>
              <a:gd name="connsiteX29" fmla="*/ 2050256 w 2309812"/>
              <a:gd name="connsiteY29" fmla="*/ 621506 h 621506"/>
              <a:gd name="connsiteX30" fmla="*/ 2009775 w 2309812"/>
              <a:gd name="connsiteY30" fmla="*/ 621506 h 621506"/>
              <a:gd name="connsiteX31" fmla="*/ 1985962 w 2309812"/>
              <a:gd name="connsiteY31" fmla="*/ 614362 h 621506"/>
              <a:gd name="connsiteX32" fmla="*/ 1957387 w 2309812"/>
              <a:gd name="connsiteY32" fmla="*/ 590550 h 621506"/>
              <a:gd name="connsiteX33" fmla="*/ 1864518 w 2309812"/>
              <a:gd name="connsiteY33" fmla="*/ 516731 h 621506"/>
              <a:gd name="connsiteX34" fmla="*/ 1835943 w 2309812"/>
              <a:gd name="connsiteY34" fmla="*/ 509587 h 621506"/>
              <a:gd name="connsiteX35" fmla="*/ 1259681 w 2309812"/>
              <a:gd name="connsiteY35" fmla="*/ 442912 h 621506"/>
              <a:gd name="connsiteX36" fmla="*/ 1071562 w 2309812"/>
              <a:gd name="connsiteY36" fmla="*/ 421481 h 621506"/>
              <a:gd name="connsiteX37" fmla="*/ 588168 w 2309812"/>
              <a:gd name="connsiteY37" fmla="*/ 364331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09812" h="621506">
                <a:moveTo>
                  <a:pt x="588168" y="364331"/>
                </a:moveTo>
                <a:lnTo>
                  <a:pt x="16668" y="304800"/>
                </a:lnTo>
                <a:lnTo>
                  <a:pt x="0" y="107156"/>
                </a:lnTo>
                <a:lnTo>
                  <a:pt x="257175" y="123825"/>
                </a:lnTo>
                <a:lnTo>
                  <a:pt x="592931" y="145256"/>
                </a:lnTo>
                <a:lnTo>
                  <a:pt x="1062037" y="173831"/>
                </a:lnTo>
                <a:lnTo>
                  <a:pt x="1247775" y="200025"/>
                </a:lnTo>
                <a:lnTo>
                  <a:pt x="1540668" y="207168"/>
                </a:lnTo>
                <a:lnTo>
                  <a:pt x="1864518" y="216693"/>
                </a:lnTo>
                <a:lnTo>
                  <a:pt x="2005012" y="221456"/>
                </a:lnTo>
                <a:lnTo>
                  <a:pt x="2047875" y="216693"/>
                </a:lnTo>
                <a:lnTo>
                  <a:pt x="2083593" y="207168"/>
                </a:lnTo>
                <a:lnTo>
                  <a:pt x="2112168" y="192881"/>
                </a:lnTo>
                <a:lnTo>
                  <a:pt x="2135981" y="171450"/>
                </a:lnTo>
                <a:lnTo>
                  <a:pt x="2166937" y="123825"/>
                </a:lnTo>
                <a:lnTo>
                  <a:pt x="2212181" y="52387"/>
                </a:lnTo>
                <a:cubicBezTo>
                  <a:pt x="2241517" y="20606"/>
                  <a:pt x="2230826" y="31361"/>
                  <a:pt x="2243137" y="19050"/>
                </a:cubicBezTo>
                <a:lnTo>
                  <a:pt x="2259806" y="7143"/>
                </a:lnTo>
                <a:lnTo>
                  <a:pt x="2276475" y="0"/>
                </a:lnTo>
                <a:lnTo>
                  <a:pt x="2295525" y="4762"/>
                </a:lnTo>
                <a:lnTo>
                  <a:pt x="2305050" y="26193"/>
                </a:lnTo>
                <a:lnTo>
                  <a:pt x="2309812" y="66675"/>
                </a:lnTo>
                <a:cubicBezTo>
                  <a:pt x="2309018" y="92869"/>
                  <a:pt x="2308225" y="119062"/>
                  <a:pt x="2307431" y="145256"/>
                </a:cubicBezTo>
                <a:lnTo>
                  <a:pt x="2300287" y="209550"/>
                </a:lnTo>
                <a:lnTo>
                  <a:pt x="2278856" y="280987"/>
                </a:lnTo>
                <a:lnTo>
                  <a:pt x="2245518" y="369093"/>
                </a:lnTo>
                <a:lnTo>
                  <a:pt x="2214562" y="428625"/>
                </a:lnTo>
                <a:lnTo>
                  <a:pt x="2157412" y="514350"/>
                </a:lnTo>
                <a:lnTo>
                  <a:pt x="2078831" y="607218"/>
                </a:lnTo>
                <a:lnTo>
                  <a:pt x="2050256" y="621506"/>
                </a:lnTo>
                <a:lnTo>
                  <a:pt x="2009775" y="621506"/>
                </a:lnTo>
                <a:lnTo>
                  <a:pt x="1985962" y="614362"/>
                </a:lnTo>
                <a:lnTo>
                  <a:pt x="1957387" y="590550"/>
                </a:lnTo>
                <a:lnTo>
                  <a:pt x="1864518" y="516731"/>
                </a:lnTo>
                <a:lnTo>
                  <a:pt x="1835943" y="509587"/>
                </a:lnTo>
                <a:lnTo>
                  <a:pt x="1259681" y="442912"/>
                </a:lnTo>
                <a:lnTo>
                  <a:pt x="1071562" y="421481"/>
                </a:lnTo>
                <a:lnTo>
                  <a:pt x="588168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23BFE02-780F-7340-9565-A79208E8C7EC}"/>
              </a:ext>
            </a:extLst>
          </p:cNvPr>
          <p:cNvSpPr/>
          <p:nvPr/>
        </p:nvSpPr>
        <p:spPr>
          <a:xfrm>
            <a:off x="2586038" y="3646488"/>
            <a:ext cx="4524375" cy="742950"/>
          </a:xfrm>
          <a:custGeom>
            <a:avLst/>
            <a:gdLst>
              <a:gd name="connsiteX0" fmla="*/ 2476195 w 4524451"/>
              <a:gd name="connsiteY0" fmla="*/ 354787 h 742493"/>
              <a:gd name="connsiteX1" fmla="*/ 2187245 w 4524451"/>
              <a:gd name="connsiteY1" fmla="*/ 384048 h 742493"/>
              <a:gd name="connsiteX2" fmla="*/ 1880007 w 4524451"/>
              <a:gd name="connsiteY2" fmla="*/ 431597 h 742493"/>
              <a:gd name="connsiteX3" fmla="*/ 1569111 w 4524451"/>
              <a:gd name="connsiteY3" fmla="*/ 479146 h 742493"/>
              <a:gd name="connsiteX4" fmla="*/ 1313079 w 4524451"/>
              <a:gd name="connsiteY4" fmla="*/ 526695 h 742493"/>
              <a:gd name="connsiteX5" fmla="*/ 1064362 w 4524451"/>
              <a:gd name="connsiteY5" fmla="*/ 577901 h 742493"/>
              <a:gd name="connsiteX6" fmla="*/ 950976 w 4524451"/>
              <a:gd name="connsiteY6" fmla="*/ 614477 h 742493"/>
              <a:gd name="connsiteX7" fmla="*/ 811987 w 4524451"/>
              <a:gd name="connsiteY7" fmla="*/ 665683 h 742493"/>
              <a:gd name="connsiteX8" fmla="*/ 676656 w 4524451"/>
              <a:gd name="connsiteY8" fmla="*/ 709575 h 742493"/>
              <a:gd name="connsiteX9" fmla="*/ 574243 w 4524451"/>
              <a:gd name="connsiteY9" fmla="*/ 738835 h 742493"/>
              <a:gd name="connsiteX10" fmla="*/ 512064 w 4524451"/>
              <a:gd name="connsiteY10" fmla="*/ 742493 h 742493"/>
              <a:gd name="connsiteX11" fmla="*/ 457200 w 4524451"/>
              <a:gd name="connsiteY11" fmla="*/ 727863 h 742493"/>
              <a:gd name="connsiteX12" fmla="*/ 373075 w 4524451"/>
              <a:gd name="connsiteY12" fmla="*/ 691287 h 742493"/>
              <a:gd name="connsiteX13" fmla="*/ 299923 w 4524451"/>
              <a:gd name="connsiteY13" fmla="*/ 651053 h 742493"/>
              <a:gd name="connsiteX14" fmla="*/ 219456 w 4524451"/>
              <a:gd name="connsiteY14" fmla="*/ 596189 h 742493"/>
              <a:gd name="connsiteX15" fmla="*/ 135331 w 4524451"/>
              <a:gd name="connsiteY15" fmla="*/ 526695 h 742493"/>
              <a:gd name="connsiteX16" fmla="*/ 58522 w 4524451"/>
              <a:gd name="connsiteY16" fmla="*/ 453543 h 742493"/>
              <a:gd name="connsiteX17" fmla="*/ 18288 w 4524451"/>
              <a:gd name="connsiteY17" fmla="*/ 413309 h 742493"/>
              <a:gd name="connsiteX18" fmla="*/ 3658 w 4524451"/>
              <a:gd name="connsiteY18" fmla="*/ 387706 h 742493"/>
              <a:gd name="connsiteX19" fmla="*/ 0 w 4524451"/>
              <a:gd name="connsiteY19" fmla="*/ 365760 h 742493"/>
              <a:gd name="connsiteX20" fmla="*/ 3658 w 4524451"/>
              <a:gd name="connsiteY20" fmla="*/ 351130 h 742493"/>
              <a:gd name="connsiteX21" fmla="*/ 25603 w 4524451"/>
              <a:gd name="connsiteY21" fmla="*/ 343815 h 742493"/>
              <a:gd name="connsiteX22" fmla="*/ 73152 w 4524451"/>
              <a:gd name="connsiteY22" fmla="*/ 358445 h 742493"/>
              <a:gd name="connsiteX23" fmla="*/ 230429 w 4524451"/>
              <a:gd name="connsiteY23" fmla="*/ 409651 h 742493"/>
              <a:gd name="connsiteX24" fmla="*/ 321869 w 4524451"/>
              <a:gd name="connsiteY24" fmla="*/ 431597 h 742493"/>
              <a:gd name="connsiteX25" fmla="*/ 387706 w 4524451"/>
              <a:gd name="connsiteY25" fmla="*/ 446227 h 742493"/>
              <a:gd name="connsiteX26" fmla="*/ 449885 w 4524451"/>
              <a:gd name="connsiteY26" fmla="*/ 453543 h 742493"/>
              <a:gd name="connsiteX27" fmla="*/ 574243 w 4524451"/>
              <a:gd name="connsiteY27" fmla="*/ 446227 h 742493"/>
              <a:gd name="connsiteX28" fmla="*/ 731520 w 4524451"/>
              <a:gd name="connsiteY28" fmla="*/ 431597 h 742493"/>
              <a:gd name="connsiteX29" fmla="*/ 994867 w 4524451"/>
              <a:gd name="connsiteY29" fmla="*/ 380391 h 742493"/>
              <a:gd name="connsiteX30" fmla="*/ 1181405 w 4524451"/>
              <a:gd name="connsiteY30" fmla="*/ 340157 h 742493"/>
              <a:gd name="connsiteX31" fmla="*/ 1572768 w 4524451"/>
              <a:gd name="connsiteY31" fmla="*/ 270663 h 742493"/>
              <a:gd name="connsiteX32" fmla="*/ 1817827 w 4524451"/>
              <a:gd name="connsiteY32" fmla="*/ 241402 h 742493"/>
              <a:gd name="connsiteX33" fmla="*/ 2139696 w 4524451"/>
              <a:gd name="connsiteY33" fmla="*/ 204826 h 742493"/>
              <a:gd name="connsiteX34" fmla="*/ 2498141 w 4524451"/>
              <a:gd name="connsiteY34" fmla="*/ 164592 h 742493"/>
              <a:gd name="connsiteX35" fmla="*/ 2787091 w 4524451"/>
              <a:gd name="connsiteY35" fmla="*/ 135331 h 742493"/>
              <a:gd name="connsiteX36" fmla="*/ 3002890 w 4524451"/>
              <a:gd name="connsiteY36" fmla="*/ 113386 h 742493"/>
              <a:gd name="connsiteX37" fmla="*/ 3244291 w 4524451"/>
              <a:gd name="connsiteY37" fmla="*/ 113386 h 742493"/>
              <a:gd name="connsiteX38" fmla="*/ 3416199 w 4524451"/>
              <a:gd name="connsiteY38" fmla="*/ 109728 h 742493"/>
              <a:gd name="connsiteX39" fmla="*/ 3522269 w 4524451"/>
              <a:gd name="connsiteY39" fmla="*/ 102413 h 742493"/>
              <a:gd name="connsiteX40" fmla="*/ 3624682 w 4524451"/>
              <a:gd name="connsiteY40" fmla="*/ 91440 h 742493"/>
              <a:gd name="connsiteX41" fmla="*/ 3770986 w 4524451"/>
              <a:gd name="connsiteY41" fmla="*/ 76810 h 742493"/>
              <a:gd name="connsiteX42" fmla="*/ 3866083 w 4524451"/>
              <a:gd name="connsiteY42" fmla="*/ 58522 h 742493"/>
              <a:gd name="connsiteX43" fmla="*/ 3935578 w 4524451"/>
              <a:gd name="connsiteY43" fmla="*/ 32919 h 742493"/>
              <a:gd name="connsiteX44" fmla="*/ 4008730 w 4524451"/>
              <a:gd name="connsiteY44" fmla="*/ 0 h 742493"/>
              <a:gd name="connsiteX45" fmla="*/ 4100170 w 4524451"/>
              <a:gd name="connsiteY45" fmla="*/ 10973 h 742493"/>
              <a:gd name="connsiteX46" fmla="*/ 4195267 w 4524451"/>
              <a:gd name="connsiteY46" fmla="*/ 32919 h 742493"/>
              <a:gd name="connsiteX47" fmla="*/ 4315968 w 4524451"/>
              <a:gd name="connsiteY47" fmla="*/ 84125 h 742493"/>
              <a:gd name="connsiteX48" fmla="*/ 4414723 w 4524451"/>
              <a:gd name="connsiteY48" fmla="*/ 138989 h 742493"/>
              <a:gd name="connsiteX49" fmla="*/ 4476903 w 4524451"/>
              <a:gd name="connsiteY49" fmla="*/ 190195 h 742493"/>
              <a:gd name="connsiteX50" fmla="*/ 4513479 w 4524451"/>
              <a:gd name="connsiteY50" fmla="*/ 237744 h 742493"/>
              <a:gd name="connsiteX51" fmla="*/ 4524451 w 4524451"/>
              <a:gd name="connsiteY51" fmla="*/ 277978 h 742493"/>
              <a:gd name="connsiteX52" fmla="*/ 4517136 w 4524451"/>
              <a:gd name="connsiteY52" fmla="*/ 325527 h 742493"/>
              <a:gd name="connsiteX53" fmla="*/ 4469587 w 4524451"/>
              <a:gd name="connsiteY53" fmla="*/ 358445 h 742493"/>
              <a:gd name="connsiteX54" fmla="*/ 4414723 w 4524451"/>
              <a:gd name="connsiteY54" fmla="*/ 380391 h 742493"/>
              <a:gd name="connsiteX55" fmla="*/ 4359859 w 4524451"/>
              <a:gd name="connsiteY55" fmla="*/ 384048 h 742493"/>
              <a:gd name="connsiteX56" fmla="*/ 4261104 w 4524451"/>
              <a:gd name="connsiteY56" fmla="*/ 365760 h 742493"/>
              <a:gd name="connsiteX57" fmla="*/ 4056279 w 4524451"/>
              <a:gd name="connsiteY57" fmla="*/ 340157 h 742493"/>
              <a:gd name="connsiteX58" fmla="*/ 3814877 w 4524451"/>
              <a:gd name="connsiteY58" fmla="*/ 325527 h 742493"/>
              <a:gd name="connsiteX59" fmla="*/ 3529584 w 4524451"/>
              <a:gd name="connsiteY59" fmla="*/ 318211 h 742493"/>
              <a:gd name="connsiteX60" fmla="*/ 3141879 w 4524451"/>
              <a:gd name="connsiteY60" fmla="*/ 318211 h 742493"/>
              <a:gd name="connsiteX61" fmla="*/ 2710282 w 4524451"/>
              <a:gd name="connsiteY61" fmla="*/ 336499 h 742493"/>
              <a:gd name="connsiteX62" fmla="*/ 2476195 w 4524451"/>
              <a:gd name="connsiteY62" fmla="*/ 354787 h 74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524451" h="742493">
                <a:moveTo>
                  <a:pt x="2476195" y="354787"/>
                </a:moveTo>
                <a:lnTo>
                  <a:pt x="2187245" y="384048"/>
                </a:lnTo>
                <a:lnTo>
                  <a:pt x="1880007" y="431597"/>
                </a:lnTo>
                <a:lnTo>
                  <a:pt x="1569111" y="479146"/>
                </a:lnTo>
                <a:lnTo>
                  <a:pt x="1313079" y="526695"/>
                </a:lnTo>
                <a:lnTo>
                  <a:pt x="1064362" y="577901"/>
                </a:lnTo>
                <a:lnTo>
                  <a:pt x="950976" y="614477"/>
                </a:lnTo>
                <a:lnTo>
                  <a:pt x="811987" y="665683"/>
                </a:lnTo>
                <a:lnTo>
                  <a:pt x="676656" y="709575"/>
                </a:lnTo>
                <a:lnTo>
                  <a:pt x="574243" y="738835"/>
                </a:lnTo>
                <a:lnTo>
                  <a:pt x="512064" y="742493"/>
                </a:lnTo>
                <a:lnTo>
                  <a:pt x="457200" y="727863"/>
                </a:lnTo>
                <a:lnTo>
                  <a:pt x="373075" y="691287"/>
                </a:lnTo>
                <a:lnTo>
                  <a:pt x="299923" y="651053"/>
                </a:lnTo>
                <a:lnTo>
                  <a:pt x="219456" y="596189"/>
                </a:lnTo>
                <a:lnTo>
                  <a:pt x="135331" y="526695"/>
                </a:lnTo>
                <a:lnTo>
                  <a:pt x="58522" y="453543"/>
                </a:lnTo>
                <a:lnTo>
                  <a:pt x="18288" y="413309"/>
                </a:lnTo>
                <a:lnTo>
                  <a:pt x="3658" y="387706"/>
                </a:lnTo>
                <a:lnTo>
                  <a:pt x="0" y="365760"/>
                </a:lnTo>
                <a:lnTo>
                  <a:pt x="3658" y="351130"/>
                </a:lnTo>
                <a:lnTo>
                  <a:pt x="25603" y="343815"/>
                </a:lnTo>
                <a:lnTo>
                  <a:pt x="73152" y="358445"/>
                </a:lnTo>
                <a:lnTo>
                  <a:pt x="230429" y="409651"/>
                </a:lnTo>
                <a:lnTo>
                  <a:pt x="321869" y="431597"/>
                </a:lnTo>
                <a:lnTo>
                  <a:pt x="387706" y="446227"/>
                </a:lnTo>
                <a:cubicBezTo>
                  <a:pt x="444987" y="453865"/>
                  <a:pt x="424120" y="453543"/>
                  <a:pt x="449885" y="453543"/>
                </a:cubicBezTo>
                <a:lnTo>
                  <a:pt x="574243" y="446227"/>
                </a:lnTo>
                <a:lnTo>
                  <a:pt x="731520" y="431597"/>
                </a:lnTo>
                <a:lnTo>
                  <a:pt x="994867" y="380391"/>
                </a:lnTo>
                <a:lnTo>
                  <a:pt x="1181405" y="340157"/>
                </a:lnTo>
                <a:lnTo>
                  <a:pt x="1572768" y="270663"/>
                </a:lnTo>
                <a:lnTo>
                  <a:pt x="1817827" y="241402"/>
                </a:lnTo>
                <a:lnTo>
                  <a:pt x="2139696" y="204826"/>
                </a:lnTo>
                <a:lnTo>
                  <a:pt x="2498141" y="164592"/>
                </a:lnTo>
                <a:lnTo>
                  <a:pt x="2787091" y="135331"/>
                </a:lnTo>
                <a:lnTo>
                  <a:pt x="3002890" y="113386"/>
                </a:lnTo>
                <a:lnTo>
                  <a:pt x="3244291" y="113386"/>
                </a:lnTo>
                <a:lnTo>
                  <a:pt x="3416199" y="109728"/>
                </a:lnTo>
                <a:lnTo>
                  <a:pt x="3522269" y="102413"/>
                </a:lnTo>
                <a:lnTo>
                  <a:pt x="3624682" y="91440"/>
                </a:lnTo>
                <a:lnTo>
                  <a:pt x="3770986" y="76810"/>
                </a:lnTo>
                <a:lnTo>
                  <a:pt x="3866083" y="58522"/>
                </a:lnTo>
                <a:lnTo>
                  <a:pt x="3935578" y="32919"/>
                </a:lnTo>
                <a:lnTo>
                  <a:pt x="4008730" y="0"/>
                </a:lnTo>
                <a:lnTo>
                  <a:pt x="4100170" y="10973"/>
                </a:lnTo>
                <a:lnTo>
                  <a:pt x="4195267" y="32919"/>
                </a:lnTo>
                <a:lnTo>
                  <a:pt x="4315968" y="84125"/>
                </a:lnTo>
                <a:lnTo>
                  <a:pt x="4414723" y="138989"/>
                </a:lnTo>
                <a:lnTo>
                  <a:pt x="4476903" y="190195"/>
                </a:lnTo>
                <a:lnTo>
                  <a:pt x="4513479" y="237744"/>
                </a:lnTo>
                <a:lnTo>
                  <a:pt x="4524451" y="277978"/>
                </a:lnTo>
                <a:lnTo>
                  <a:pt x="4517136" y="325527"/>
                </a:lnTo>
                <a:lnTo>
                  <a:pt x="4469587" y="358445"/>
                </a:lnTo>
                <a:lnTo>
                  <a:pt x="4414723" y="380391"/>
                </a:lnTo>
                <a:lnTo>
                  <a:pt x="4359859" y="384048"/>
                </a:lnTo>
                <a:lnTo>
                  <a:pt x="4261104" y="365760"/>
                </a:lnTo>
                <a:lnTo>
                  <a:pt x="4056279" y="340157"/>
                </a:lnTo>
                <a:lnTo>
                  <a:pt x="3814877" y="325527"/>
                </a:lnTo>
                <a:lnTo>
                  <a:pt x="3529584" y="318211"/>
                </a:lnTo>
                <a:lnTo>
                  <a:pt x="3141879" y="318211"/>
                </a:lnTo>
                <a:lnTo>
                  <a:pt x="2710282" y="336499"/>
                </a:lnTo>
                <a:lnTo>
                  <a:pt x="2476195" y="35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C31ACA-BA4D-4800-B82F-8A0DA9C457FD}"/>
              </a:ext>
            </a:extLst>
          </p:cNvPr>
          <p:cNvGrpSpPr/>
          <p:nvPr/>
        </p:nvGrpSpPr>
        <p:grpSpPr>
          <a:xfrm>
            <a:off x="2596356" y="1524001"/>
            <a:ext cx="4524375" cy="4271962"/>
            <a:chOff x="2738438" y="1681163"/>
            <a:chExt cx="4524375" cy="4271962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47FB151D-2A44-4390-9EA9-8826D5CCFC26}"/>
                </a:ext>
              </a:extLst>
            </p:cNvPr>
            <p:cNvSpPr/>
            <p:nvPr/>
          </p:nvSpPr>
          <p:spPr>
            <a:xfrm>
              <a:off x="3308350" y="2598738"/>
              <a:ext cx="3405188" cy="647700"/>
            </a:xfrm>
            <a:custGeom>
              <a:avLst/>
              <a:gdLst>
                <a:gd name="connsiteX0" fmla="*/ 1767092 w 3405159"/>
                <a:gd name="connsiteY0" fmla="*/ 381467 h 647933"/>
                <a:gd name="connsiteX1" fmla="*/ 1175257 w 3405159"/>
                <a:gd name="connsiteY1" fmla="*/ 465614 h 647933"/>
                <a:gd name="connsiteX2" fmla="*/ 920010 w 3405159"/>
                <a:gd name="connsiteY2" fmla="*/ 516103 h 647933"/>
                <a:gd name="connsiteX3" fmla="*/ 776960 w 3405159"/>
                <a:gd name="connsiteY3" fmla="*/ 538542 h 647933"/>
                <a:gd name="connsiteX4" fmla="*/ 656349 w 3405159"/>
                <a:gd name="connsiteY4" fmla="*/ 563786 h 647933"/>
                <a:gd name="connsiteX5" fmla="*/ 583421 w 3405159"/>
                <a:gd name="connsiteY5" fmla="*/ 586226 h 647933"/>
                <a:gd name="connsiteX6" fmla="*/ 443176 w 3405159"/>
                <a:gd name="connsiteY6" fmla="*/ 633909 h 647933"/>
                <a:gd name="connsiteX7" fmla="*/ 395492 w 3405159"/>
                <a:gd name="connsiteY7" fmla="*/ 647933 h 647933"/>
                <a:gd name="connsiteX8" fmla="*/ 361834 w 3405159"/>
                <a:gd name="connsiteY8" fmla="*/ 642324 h 647933"/>
                <a:gd name="connsiteX9" fmla="*/ 316955 w 3405159"/>
                <a:gd name="connsiteY9" fmla="*/ 622689 h 647933"/>
                <a:gd name="connsiteX10" fmla="*/ 244027 w 3405159"/>
                <a:gd name="connsiteY10" fmla="*/ 569396 h 647933"/>
                <a:gd name="connsiteX11" fmla="*/ 173905 w 3405159"/>
                <a:gd name="connsiteY11" fmla="*/ 510493 h 647933"/>
                <a:gd name="connsiteX12" fmla="*/ 112197 w 3405159"/>
                <a:gd name="connsiteY12" fmla="*/ 454395 h 647933"/>
                <a:gd name="connsiteX13" fmla="*/ 56099 w 3405159"/>
                <a:gd name="connsiteY13" fmla="*/ 384272 h 647933"/>
                <a:gd name="connsiteX14" fmla="*/ 16830 w 3405159"/>
                <a:gd name="connsiteY14" fmla="*/ 322564 h 647933"/>
                <a:gd name="connsiteX15" fmla="*/ 0 w 3405159"/>
                <a:gd name="connsiteY15" fmla="*/ 280491 h 647933"/>
                <a:gd name="connsiteX16" fmla="*/ 0 w 3405159"/>
                <a:gd name="connsiteY16" fmla="*/ 260856 h 647933"/>
                <a:gd name="connsiteX17" fmla="*/ 5610 w 3405159"/>
                <a:gd name="connsiteY17" fmla="*/ 241222 h 647933"/>
                <a:gd name="connsiteX18" fmla="*/ 19635 w 3405159"/>
                <a:gd name="connsiteY18" fmla="*/ 235612 h 647933"/>
                <a:gd name="connsiteX19" fmla="*/ 50489 w 3405159"/>
                <a:gd name="connsiteY19" fmla="*/ 244027 h 647933"/>
                <a:gd name="connsiteX20" fmla="*/ 148661 w 3405159"/>
                <a:gd name="connsiteY20" fmla="*/ 297320 h 647933"/>
                <a:gd name="connsiteX21" fmla="*/ 244027 w 3405159"/>
                <a:gd name="connsiteY21" fmla="*/ 353418 h 647933"/>
                <a:gd name="connsiteX22" fmla="*/ 272077 w 3405159"/>
                <a:gd name="connsiteY22" fmla="*/ 367443 h 647933"/>
                <a:gd name="connsiteX23" fmla="*/ 305735 w 3405159"/>
                <a:gd name="connsiteY23" fmla="*/ 375857 h 647933"/>
                <a:gd name="connsiteX24" fmla="*/ 359029 w 3405159"/>
                <a:gd name="connsiteY24" fmla="*/ 381467 h 647933"/>
                <a:gd name="connsiteX25" fmla="*/ 426346 w 3405159"/>
                <a:gd name="connsiteY25" fmla="*/ 375857 h 647933"/>
                <a:gd name="connsiteX26" fmla="*/ 552567 w 3405159"/>
                <a:gd name="connsiteY26" fmla="*/ 361833 h 647933"/>
                <a:gd name="connsiteX27" fmla="*/ 656349 w 3405159"/>
                <a:gd name="connsiteY27" fmla="*/ 345003 h 647933"/>
                <a:gd name="connsiteX28" fmla="*/ 911596 w 3405159"/>
                <a:gd name="connsiteY28" fmla="*/ 311345 h 647933"/>
                <a:gd name="connsiteX29" fmla="*/ 1164037 w 3405159"/>
                <a:gd name="connsiteY29" fmla="*/ 263661 h 647933"/>
                <a:gd name="connsiteX30" fmla="*/ 1539895 w 3405159"/>
                <a:gd name="connsiteY30" fmla="*/ 221587 h 647933"/>
                <a:gd name="connsiteX31" fmla="*/ 1943802 w 3405159"/>
                <a:gd name="connsiteY31" fmla="*/ 173904 h 647933"/>
                <a:gd name="connsiteX32" fmla="*/ 2302830 w 3405159"/>
                <a:gd name="connsiteY32" fmla="*/ 131830 h 647933"/>
                <a:gd name="connsiteX33" fmla="*/ 2574906 w 3405159"/>
                <a:gd name="connsiteY33" fmla="*/ 109391 h 647933"/>
                <a:gd name="connsiteX34" fmla="*/ 2667468 w 3405159"/>
                <a:gd name="connsiteY34" fmla="*/ 92562 h 647933"/>
                <a:gd name="connsiteX35" fmla="*/ 2788079 w 3405159"/>
                <a:gd name="connsiteY35" fmla="*/ 64513 h 647933"/>
                <a:gd name="connsiteX36" fmla="*/ 2872226 w 3405159"/>
                <a:gd name="connsiteY36" fmla="*/ 30854 h 647933"/>
                <a:gd name="connsiteX37" fmla="*/ 2959178 w 3405159"/>
                <a:gd name="connsiteY37" fmla="*/ 2805 h 647933"/>
                <a:gd name="connsiteX38" fmla="*/ 2995642 w 3405159"/>
                <a:gd name="connsiteY38" fmla="*/ 0 h 647933"/>
                <a:gd name="connsiteX39" fmla="*/ 3051740 w 3405159"/>
                <a:gd name="connsiteY39" fmla="*/ 5610 h 647933"/>
                <a:gd name="connsiteX40" fmla="*/ 3147107 w 3405159"/>
                <a:gd name="connsiteY40" fmla="*/ 30854 h 647933"/>
                <a:gd name="connsiteX41" fmla="*/ 3225645 w 3405159"/>
                <a:gd name="connsiteY41" fmla="*/ 61708 h 647933"/>
                <a:gd name="connsiteX42" fmla="*/ 3326621 w 3405159"/>
                <a:gd name="connsiteY42" fmla="*/ 115001 h 647933"/>
                <a:gd name="connsiteX43" fmla="*/ 3374305 w 3405159"/>
                <a:gd name="connsiteY43" fmla="*/ 145855 h 647933"/>
                <a:gd name="connsiteX44" fmla="*/ 3393939 w 3405159"/>
                <a:gd name="connsiteY44" fmla="*/ 171099 h 647933"/>
                <a:gd name="connsiteX45" fmla="*/ 3402354 w 3405159"/>
                <a:gd name="connsiteY45" fmla="*/ 187929 h 647933"/>
                <a:gd name="connsiteX46" fmla="*/ 3405159 w 3405159"/>
                <a:gd name="connsiteY46" fmla="*/ 207563 h 647933"/>
                <a:gd name="connsiteX47" fmla="*/ 3405159 w 3405159"/>
                <a:gd name="connsiteY47" fmla="*/ 227197 h 647933"/>
                <a:gd name="connsiteX48" fmla="*/ 3388329 w 3405159"/>
                <a:gd name="connsiteY48" fmla="*/ 263661 h 647933"/>
                <a:gd name="connsiteX49" fmla="*/ 3337841 w 3405159"/>
                <a:gd name="connsiteY49" fmla="*/ 305735 h 647933"/>
                <a:gd name="connsiteX50" fmla="*/ 3321012 w 3405159"/>
                <a:gd name="connsiteY50" fmla="*/ 308540 h 647933"/>
                <a:gd name="connsiteX51" fmla="*/ 3116253 w 3405159"/>
                <a:gd name="connsiteY51" fmla="*/ 302930 h 647933"/>
                <a:gd name="connsiteX52" fmla="*/ 2863812 w 3405159"/>
                <a:gd name="connsiteY52" fmla="*/ 300125 h 647933"/>
                <a:gd name="connsiteX53" fmla="*/ 2535637 w 3405159"/>
                <a:gd name="connsiteY53" fmla="*/ 308540 h 647933"/>
                <a:gd name="connsiteX54" fmla="*/ 2260756 w 3405159"/>
                <a:gd name="connsiteY54" fmla="*/ 336589 h 647933"/>
                <a:gd name="connsiteX55" fmla="*/ 1767092 w 3405159"/>
                <a:gd name="connsiteY55" fmla="*/ 381467 h 64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05159" h="647933">
                  <a:moveTo>
                    <a:pt x="1767092" y="381467"/>
                  </a:moveTo>
                  <a:lnTo>
                    <a:pt x="1175257" y="465614"/>
                  </a:lnTo>
                  <a:lnTo>
                    <a:pt x="920010" y="516103"/>
                  </a:lnTo>
                  <a:lnTo>
                    <a:pt x="776960" y="538542"/>
                  </a:lnTo>
                  <a:lnTo>
                    <a:pt x="656349" y="563786"/>
                  </a:lnTo>
                  <a:lnTo>
                    <a:pt x="583421" y="586226"/>
                  </a:lnTo>
                  <a:lnTo>
                    <a:pt x="443176" y="633909"/>
                  </a:lnTo>
                  <a:lnTo>
                    <a:pt x="395492" y="647933"/>
                  </a:lnTo>
                  <a:lnTo>
                    <a:pt x="361834" y="642324"/>
                  </a:lnTo>
                  <a:lnTo>
                    <a:pt x="316955" y="622689"/>
                  </a:lnTo>
                  <a:lnTo>
                    <a:pt x="244027" y="569396"/>
                  </a:lnTo>
                  <a:lnTo>
                    <a:pt x="173905" y="510493"/>
                  </a:lnTo>
                  <a:lnTo>
                    <a:pt x="112197" y="454395"/>
                  </a:lnTo>
                  <a:lnTo>
                    <a:pt x="56099" y="384272"/>
                  </a:lnTo>
                  <a:lnTo>
                    <a:pt x="16830" y="322564"/>
                  </a:lnTo>
                  <a:lnTo>
                    <a:pt x="0" y="280491"/>
                  </a:lnTo>
                  <a:lnTo>
                    <a:pt x="0" y="260856"/>
                  </a:lnTo>
                  <a:lnTo>
                    <a:pt x="5610" y="241222"/>
                  </a:lnTo>
                  <a:lnTo>
                    <a:pt x="19635" y="235612"/>
                  </a:lnTo>
                  <a:lnTo>
                    <a:pt x="50489" y="244027"/>
                  </a:lnTo>
                  <a:lnTo>
                    <a:pt x="148661" y="297320"/>
                  </a:lnTo>
                  <a:lnTo>
                    <a:pt x="244027" y="353418"/>
                  </a:lnTo>
                  <a:lnTo>
                    <a:pt x="272077" y="367443"/>
                  </a:lnTo>
                  <a:lnTo>
                    <a:pt x="305735" y="375857"/>
                  </a:lnTo>
                  <a:lnTo>
                    <a:pt x="359029" y="381467"/>
                  </a:lnTo>
                  <a:lnTo>
                    <a:pt x="426346" y="375857"/>
                  </a:lnTo>
                  <a:lnTo>
                    <a:pt x="552567" y="361833"/>
                  </a:lnTo>
                  <a:lnTo>
                    <a:pt x="656349" y="345003"/>
                  </a:lnTo>
                  <a:lnTo>
                    <a:pt x="911596" y="311345"/>
                  </a:lnTo>
                  <a:lnTo>
                    <a:pt x="1164037" y="263661"/>
                  </a:lnTo>
                  <a:lnTo>
                    <a:pt x="1539895" y="221587"/>
                  </a:lnTo>
                  <a:lnTo>
                    <a:pt x="1943802" y="173904"/>
                  </a:lnTo>
                  <a:lnTo>
                    <a:pt x="2302830" y="131830"/>
                  </a:lnTo>
                  <a:lnTo>
                    <a:pt x="2574906" y="109391"/>
                  </a:lnTo>
                  <a:lnTo>
                    <a:pt x="2667468" y="92562"/>
                  </a:lnTo>
                  <a:lnTo>
                    <a:pt x="2788079" y="64513"/>
                  </a:lnTo>
                  <a:lnTo>
                    <a:pt x="2872226" y="30854"/>
                  </a:lnTo>
                  <a:lnTo>
                    <a:pt x="2959178" y="2805"/>
                  </a:lnTo>
                  <a:lnTo>
                    <a:pt x="2995642" y="0"/>
                  </a:lnTo>
                  <a:lnTo>
                    <a:pt x="3051740" y="5610"/>
                  </a:lnTo>
                  <a:lnTo>
                    <a:pt x="3147107" y="30854"/>
                  </a:lnTo>
                  <a:lnTo>
                    <a:pt x="3225645" y="61708"/>
                  </a:lnTo>
                  <a:lnTo>
                    <a:pt x="3326621" y="115001"/>
                  </a:lnTo>
                  <a:lnTo>
                    <a:pt x="3374305" y="145855"/>
                  </a:lnTo>
                  <a:lnTo>
                    <a:pt x="3393939" y="171099"/>
                  </a:lnTo>
                  <a:lnTo>
                    <a:pt x="3402354" y="187929"/>
                  </a:lnTo>
                  <a:lnTo>
                    <a:pt x="3405159" y="207563"/>
                  </a:lnTo>
                  <a:lnTo>
                    <a:pt x="3405159" y="227197"/>
                  </a:lnTo>
                  <a:lnTo>
                    <a:pt x="3388329" y="263661"/>
                  </a:lnTo>
                  <a:lnTo>
                    <a:pt x="3337841" y="305735"/>
                  </a:lnTo>
                  <a:lnTo>
                    <a:pt x="3321012" y="308540"/>
                  </a:lnTo>
                  <a:lnTo>
                    <a:pt x="3116253" y="302930"/>
                  </a:lnTo>
                  <a:lnTo>
                    <a:pt x="2863812" y="300125"/>
                  </a:lnTo>
                  <a:lnTo>
                    <a:pt x="2535637" y="308540"/>
                  </a:lnTo>
                  <a:lnTo>
                    <a:pt x="2260756" y="336589"/>
                  </a:lnTo>
                  <a:lnTo>
                    <a:pt x="1767092" y="3814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">
              <a:extLst>
                <a:ext uri="{FF2B5EF4-FFF2-40B4-BE49-F238E27FC236}">
                  <a16:creationId xmlns:a16="http://schemas.microsoft.com/office/drawing/2014/main" id="{705534B0-F2AE-4FB4-871D-22D6826A516F}"/>
                </a:ext>
              </a:extLst>
            </p:cNvPr>
            <p:cNvSpPr/>
            <p:nvPr/>
          </p:nvSpPr>
          <p:spPr>
            <a:xfrm>
              <a:off x="3167063" y="4595813"/>
              <a:ext cx="1460500" cy="1357312"/>
            </a:xfrm>
            <a:custGeom>
              <a:avLst/>
              <a:gdLst>
                <a:gd name="connsiteX0" fmla="*/ 990600 w 1459706"/>
                <a:gd name="connsiteY0" fmla="*/ 757237 h 1357312"/>
                <a:gd name="connsiteX1" fmla="*/ 812006 w 1459706"/>
                <a:gd name="connsiteY1" fmla="*/ 928687 h 1357312"/>
                <a:gd name="connsiteX2" fmla="*/ 678656 w 1459706"/>
                <a:gd name="connsiteY2" fmla="*/ 1033462 h 1357312"/>
                <a:gd name="connsiteX3" fmla="*/ 461962 w 1459706"/>
                <a:gd name="connsiteY3" fmla="*/ 1173956 h 1357312"/>
                <a:gd name="connsiteX4" fmla="*/ 295275 w 1459706"/>
                <a:gd name="connsiteY4" fmla="*/ 1266825 h 1357312"/>
                <a:gd name="connsiteX5" fmla="*/ 111918 w 1459706"/>
                <a:gd name="connsiteY5" fmla="*/ 1350168 h 1357312"/>
                <a:gd name="connsiteX6" fmla="*/ 61912 w 1459706"/>
                <a:gd name="connsiteY6" fmla="*/ 1357312 h 1357312"/>
                <a:gd name="connsiteX7" fmla="*/ 28575 w 1459706"/>
                <a:gd name="connsiteY7" fmla="*/ 1357312 h 1357312"/>
                <a:gd name="connsiteX8" fmla="*/ 14287 w 1459706"/>
                <a:gd name="connsiteY8" fmla="*/ 1354931 h 1357312"/>
                <a:gd name="connsiteX9" fmla="*/ 2381 w 1459706"/>
                <a:gd name="connsiteY9" fmla="*/ 1345406 h 1357312"/>
                <a:gd name="connsiteX10" fmla="*/ 0 w 1459706"/>
                <a:gd name="connsiteY10" fmla="*/ 1328737 h 1357312"/>
                <a:gd name="connsiteX11" fmla="*/ 9525 w 1459706"/>
                <a:gd name="connsiteY11" fmla="*/ 1309687 h 1357312"/>
                <a:gd name="connsiteX12" fmla="*/ 47625 w 1459706"/>
                <a:gd name="connsiteY12" fmla="*/ 1283493 h 1357312"/>
                <a:gd name="connsiteX13" fmla="*/ 171450 w 1459706"/>
                <a:gd name="connsiteY13" fmla="*/ 1195387 h 1357312"/>
                <a:gd name="connsiteX14" fmla="*/ 328612 w 1459706"/>
                <a:gd name="connsiteY14" fmla="*/ 1076325 h 1357312"/>
                <a:gd name="connsiteX15" fmla="*/ 476250 w 1459706"/>
                <a:gd name="connsiteY15" fmla="*/ 942975 h 1357312"/>
                <a:gd name="connsiteX16" fmla="*/ 635793 w 1459706"/>
                <a:gd name="connsiteY16" fmla="*/ 788193 h 1357312"/>
                <a:gd name="connsiteX17" fmla="*/ 757237 w 1459706"/>
                <a:gd name="connsiteY17" fmla="*/ 657225 h 1357312"/>
                <a:gd name="connsiteX18" fmla="*/ 878681 w 1459706"/>
                <a:gd name="connsiteY18" fmla="*/ 509587 h 1357312"/>
                <a:gd name="connsiteX19" fmla="*/ 940593 w 1459706"/>
                <a:gd name="connsiteY19" fmla="*/ 426243 h 1357312"/>
                <a:gd name="connsiteX20" fmla="*/ 997743 w 1459706"/>
                <a:gd name="connsiteY20" fmla="*/ 345281 h 1357312"/>
                <a:gd name="connsiteX21" fmla="*/ 1040606 w 1459706"/>
                <a:gd name="connsiteY21" fmla="*/ 276225 h 1357312"/>
                <a:gd name="connsiteX22" fmla="*/ 1064418 w 1459706"/>
                <a:gd name="connsiteY22" fmla="*/ 216693 h 1357312"/>
                <a:gd name="connsiteX23" fmla="*/ 1064418 w 1459706"/>
                <a:gd name="connsiteY23" fmla="*/ 197643 h 1357312"/>
                <a:gd name="connsiteX24" fmla="*/ 1045368 w 1459706"/>
                <a:gd name="connsiteY24" fmla="*/ 178593 h 1357312"/>
                <a:gd name="connsiteX25" fmla="*/ 1014412 w 1459706"/>
                <a:gd name="connsiteY25" fmla="*/ 145256 h 1357312"/>
                <a:gd name="connsiteX26" fmla="*/ 995362 w 1459706"/>
                <a:gd name="connsiteY26" fmla="*/ 114300 h 1357312"/>
                <a:gd name="connsiteX27" fmla="*/ 985837 w 1459706"/>
                <a:gd name="connsiteY27" fmla="*/ 80962 h 1357312"/>
                <a:gd name="connsiteX28" fmla="*/ 981075 w 1459706"/>
                <a:gd name="connsiteY28" fmla="*/ 54768 h 1357312"/>
                <a:gd name="connsiteX29" fmla="*/ 983456 w 1459706"/>
                <a:gd name="connsiteY29" fmla="*/ 26193 h 1357312"/>
                <a:gd name="connsiteX30" fmla="*/ 995362 w 1459706"/>
                <a:gd name="connsiteY30" fmla="*/ 11906 h 1357312"/>
                <a:gd name="connsiteX31" fmla="*/ 1016793 w 1459706"/>
                <a:gd name="connsiteY31" fmla="*/ 2381 h 1357312"/>
                <a:gd name="connsiteX32" fmla="*/ 1045368 w 1459706"/>
                <a:gd name="connsiteY32" fmla="*/ 0 h 1357312"/>
                <a:gd name="connsiteX33" fmla="*/ 1083468 w 1459706"/>
                <a:gd name="connsiteY33" fmla="*/ 9525 h 1357312"/>
                <a:gd name="connsiteX34" fmla="*/ 1164431 w 1459706"/>
                <a:gd name="connsiteY34" fmla="*/ 54768 h 1357312"/>
                <a:gd name="connsiteX35" fmla="*/ 1252537 w 1459706"/>
                <a:gd name="connsiteY35" fmla="*/ 104775 h 1357312"/>
                <a:gd name="connsiteX36" fmla="*/ 1345406 w 1459706"/>
                <a:gd name="connsiteY36" fmla="*/ 157162 h 1357312"/>
                <a:gd name="connsiteX37" fmla="*/ 1404937 w 1459706"/>
                <a:gd name="connsiteY37" fmla="*/ 197643 h 1357312"/>
                <a:gd name="connsiteX38" fmla="*/ 1433512 w 1459706"/>
                <a:gd name="connsiteY38" fmla="*/ 221456 h 1357312"/>
                <a:gd name="connsiteX39" fmla="*/ 1445418 w 1459706"/>
                <a:gd name="connsiteY39" fmla="*/ 238125 h 1357312"/>
                <a:gd name="connsiteX40" fmla="*/ 1454943 w 1459706"/>
                <a:gd name="connsiteY40" fmla="*/ 264318 h 1357312"/>
                <a:gd name="connsiteX41" fmla="*/ 1459706 w 1459706"/>
                <a:gd name="connsiteY41" fmla="*/ 283368 h 1357312"/>
                <a:gd name="connsiteX42" fmla="*/ 1459706 w 1459706"/>
                <a:gd name="connsiteY42" fmla="*/ 304800 h 1357312"/>
                <a:gd name="connsiteX43" fmla="*/ 1450181 w 1459706"/>
                <a:gd name="connsiteY43" fmla="*/ 333375 h 1357312"/>
                <a:gd name="connsiteX44" fmla="*/ 1435893 w 1459706"/>
                <a:gd name="connsiteY44" fmla="*/ 350043 h 1357312"/>
                <a:gd name="connsiteX45" fmla="*/ 1409700 w 1459706"/>
                <a:gd name="connsiteY45" fmla="*/ 361950 h 1357312"/>
                <a:gd name="connsiteX46" fmla="*/ 1373981 w 1459706"/>
                <a:gd name="connsiteY46" fmla="*/ 373856 h 1357312"/>
                <a:gd name="connsiteX47" fmla="*/ 1345406 w 1459706"/>
                <a:gd name="connsiteY47" fmla="*/ 388143 h 1357312"/>
                <a:gd name="connsiteX48" fmla="*/ 1288256 w 1459706"/>
                <a:gd name="connsiteY48" fmla="*/ 435768 h 1357312"/>
                <a:gd name="connsiteX49" fmla="*/ 1243012 w 1459706"/>
                <a:gd name="connsiteY49" fmla="*/ 476250 h 1357312"/>
                <a:gd name="connsiteX50" fmla="*/ 1188243 w 1459706"/>
                <a:gd name="connsiteY50" fmla="*/ 552450 h 1357312"/>
                <a:gd name="connsiteX51" fmla="*/ 1135856 w 1459706"/>
                <a:gd name="connsiteY51" fmla="*/ 616743 h 1357312"/>
                <a:gd name="connsiteX52" fmla="*/ 990600 w 1459706"/>
                <a:gd name="connsiteY52" fmla="*/ 757237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6" h="1357312">
                  <a:moveTo>
                    <a:pt x="990600" y="757237"/>
                  </a:moveTo>
                  <a:lnTo>
                    <a:pt x="812006" y="928687"/>
                  </a:lnTo>
                  <a:lnTo>
                    <a:pt x="678656" y="1033462"/>
                  </a:lnTo>
                  <a:lnTo>
                    <a:pt x="461962" y="1173956"/>
                  </a:lnTo>
                  <a:lnTo>
                    <a:pt x="295275" y="1266825"/>
                  </a:lnTo>
                  <a:lnTo>
                    <a:pt x="111918" y="1350168"/>
                  </a:lnTo>
                  <a:lnTo>
                    <a:pt x="61912" y="1357312"/>
                  </a:lnTo>
                  <a:lnTo>
                    <a:pt x="28575" y="1357312"/>
                  </a:lnTo>
                  <a:lnTo>
                    <a:pt x="14287" y="1354931"/>
                  </a:lnTo>
                  <a:lnTo>
                    <a:pt x="2381" y="1345406"/>
                  </a:lnTo>
                  <a:lnTo>
                    <a:pt x="0" y="1328737"/>
                  </a:lnTo>
                  <a:lnTo>
                    <a:pt x="9525" y="1309687"/>
                  </a:lnTo>
                  <a:lnTo>
                    <a:pt x="47625" y="1283493"/>
                  </a:lnTo>
                  <a:lnTo>
                    <a:pt x="171450" y="1195387"/>
                  </a:lnTo>
                  <a:lnTo>
                    <a:pt x="328612" y="1076325"/>
                  </a:lnTo>
                  <a:lnTo>
                    <a:pt x="476250" y="942975"/>
                  </a:lnTo>
                  <a:lnTo>
                    <a:pt x="635793" y="788193"/>
                  </a:lnTo>
                  <a:lnTo>
                    <a:pt x="757237" y="657225"/>
                  </a:lnTo>
                  <a:lnTo>
                    <a:pt x="878681" y="509587"/>
                  </a:lnTo>
                  <a:lnTo>
                    <a:pt x="940593" y="426243"/>
                  </a:lnTo>
                  <a:lnTo>
                    <a:pt x="997743" y="345281"/>
                  </a:lnTo>
                  <a:lnTo>
                    <a:pt x="1040606" y="276225"/>
                  </a:lnTo>
                  <a:lnTo>
                    <a:pt x="1064418" y="216693"/>
                  </a:lnTo>
                  <a:lnTo>
                    <a:pt x="1064418" y="197643"/>
                  </a:lnTo>
                  <a:lnTo>
                    <a:pt x="1045368" y="178593"/>
                  </a:lnTo>
                  <a:lnTo>
                    <a:pt x="1014412" y="145256"/>
                  </a:lnTo>
                  <a:lnTo>
                    <a:pt x="995362" y="114300"/>
                  </a:lnTo>
                  <a:lnTo>
                    <a:pt x="985837" y="80962"/>
                  </a:lnTo>
                  <a:lnTo>
                    <a:pt x="981075" y="54768"/>
                  </a:lnTo>
                  <a:lnTo>
                    <a:pt x="983456" y="26193"/>
                  </a:lnTo>
                  <a:lnTo>
                    <a:pt x="995362" y="11906"/>
                  </a:lnTo>
                  <a:lnTo>
                    <a:pt x="1016793" y="2381"/>
                  </a:lnTo>
                  <a:lnTo>
                    <a:pt x="1045368" y="0"/>
                  </a:lnTo>
                  <a:lnTo>
                    <a:pt x="1083468" y="9525"/>
                  </a:lnTo>
                  <a:lnTo>
                    <a:pt x="1164431" y="54768"/>
                  </a:lnTo>
                  <a:lnTo>
                    <a:pt x="1252537" y="104775"/>
                  </a:lnTo>
                  <a:lnTo>
                    <a:pt x="1345406" y="157162"/>
                  </a:lnTo>
                  <a:lnTo>
                    <a:pt x="1404937" y="197643"/>
                  </a:lnTo>
                  <a:lnTo>
                    <a:pt x="1433512" y="221456"/>
                  </a:lnTo>
                  <a:lnTo>
                    <a:pt x="1445418" y="238125"/>
                  </a:lnTo>
                  <a:lnTo>
                    <a:pt x="1454943" y="264318"/>
                  </a:lnTo>
                  <a:lnTo>
                    <a:pt x="1459706" y="283368"/>
                  </a:lnTo>
                  <a:lnTo>
                    <a:pt x="1459706" y="304800"/>
                  </a:lnTo>
                  <a:lnTo>
                    <a:pt x="1450181" y="333375"/>
                  </a:lnTo>
                  <a:lnTo>
                    <a:pt x="1435893" y="350043"/>
                  </a:lnTo>
                  <a:lnTo>
                    <a:pt x="1409700" y="361950"/>
                  </a:lnTo>
                  <a:lnTo>
                    <a:pt x="1373981" y="373856"/>
                  </a:lnTo>
                  <a:lnTo>
                    <a:pt x="1345406" y="388143"/>
                  </a:lnTo>
                  <a:lnTo>
                    <a:pt x="1288256" y="435768"/>
                  </a:lnTo>
                  <a:lnTo>
                    <a:pt x="1243012" y="476250"/>
                  </a:lnTo>
                  <a:lnTo>
                    <a:pt x="1188243" y="552450"/>
                  </a:lnTo>
                  <a:lnTo>
                    <a:pt x="1135856" y="616743"/>
                  </a:lnTo>
                  <a:lnTo>
                    <a:pt x="990600" y="757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E6E7D627-5C68-4B7D-A19E-104F4C2F7092}"/>
                </a:ext>
              </a:extLst>
            </p:cNvPr>
            <p:cNvSpPr/>
            <p:nvPr/>
          </p:nvSpPr>
          <p:spPr>
            <a:xfrm>
              <a:off x="5461000" y="4529138"/>
              <a:ext cx="1420813" cy="1419225"/>
            </a:xfrm>
            <a:custGeom>
              <a:avLst/>
              <a:gdLst>
                <a:gd name="connsiteX0" fmla="*/ 871538 w 1421607"/>
                <a:gd name="connsiteY0" fmla="*/ 971550 h 1419225"/>
                <a:gd name="connsiteX1" fmla="*/ 709613 w 1421607"/>
                <a:gd name="connsiteY1" fmla="*/ 771525 h 1419225"/>
                <a:gd name="connsiteX2" fmla="*/ 583407 w 1421607"/>
                <a:gd name="connsiteY2" fmla="*/ 628650 h 1419225"/>
                <a:gd name="connsiteX3" fmla="*/ 473869 w 1421607"/>
                <a:gd name="connsiteY3" fmla="*/ 511968 h 1419225"/>
                <a:gd name="connsiteX4" fmla="*/ 335757 w 1421607"/>
                <a:gd name="connsiteY4" fmla="*/ 373856 h 1419225"/>
                <a:gd name="connsiteX5" fmla="*/ 180975 w 1421607"/>
                <a:gd name="connsiteY5" fmla="*/ 221456 h 1419225"/>
                <a:gd name="connsiteX6" fmla="*/ 52388 w 1421607"/>
                <a:gd name="connsiteY6" fmla="*/ 97631 h 1419225"/>
                <a:gd name="connsiteX7" fmla="*/ 14288 w 1421607"/>
                <a:gd name="connsiteY7" fmla="*/ 59531 h 1419225"/>
                <a:gd name="connsiteX8" fmla="*/ 4763 w 1421607"/>
                <a:gd name="connsiteY8" fmla="*/ 35718 h 1419225"/>
                <a:gd name="connsiteX9" fmla="*/ 0 w 1421607"/>
                <a:gd name="connsiteY9" fmla="*/ 19050 h 1419225"/>
                <a:gd name="connsiteX10" fmla="*/ 7144 w 1421607"/>
                <a:gd name="connsiteY10" fmla="*/ 4762 h 1419225"/>
                <a:gd name="connsiteX11" fmla="*/ 28575 w 1421607"/>
                <a:gd name="connsiteY11" fmla="*/ 0 h 1419225"/>
                <a:gd name="connsiteX12" fmla="*/ 69057 w 1421607"/>
                <a:gd name="connsiteY12" fmla="*/ 11906 h 1419225"/>
                <a:gd name="connsiteX13" fmla="*/ 245269 w 1421607"/>
                <a:gd name="connsiteY13" fmla="*/ 119062 h 1419225"/>
                <a:gd name="connsiteX14" fmla="*/ 445294 w 1421607"/>
                <a:gd name="connsiteY14" fmla="*/ 245268 h 1419225"/>
                <a:gd name="connsiteX15" fmla="*/ 697707 w 1421607"/>
                <a:gd name="connsiteY15" fmla="*/ 407193 h 1419225"/>
                <a:gd name="connsiteX16" fmla="*/ 864394 w 1421607"/>
                <a:gd name="connsiteY16" fmla="*/ 514350 h 1419225"/>
                <a:gd name="connsiteX17" fmla="*/ 981075 w 1421607"/>
                <a:gd name="connsiteY17" fmla="*/ 600075 h 1419225"/>
                <a:gd name="connsiteX18" fmla="*/ 1033463 w 1421607"/>
                <a:gd name="connsiteY18" fmla="*/ 645318 h 1419225"/>
                <a:gd name="connsiteX19" fmla="*/ 1145382 w 1421607"/>
                <a:gd name="connsiteY19" fmla="*/ 764381 h 1419225"/>
                <a:gd name="connsiteX20" fmla="*/ 1233488 w 1421607"/>
                <a:gd name="connsiteY20" fmla="*/ 869156 h 1419225"/>
                <a:gd name="connsiteX21" fmla="*/ 1295400 w 1421607"/>
                <a:gd name="connsiteY21" fmla="*/ 950118 h 1419225"/>
                <a:gd name="connsiteX22" fmla="*/ 1373982 w 1421607"/>
                <a:gd name="connsiteY22" fmla="*/ 1088231 h 1419225"/>
                <a:gd name="connsiteX23" fmla="*/ 1402557 w 1421607"/>
                <a:gd name="connsiteY23" fmla="*/ 1162050 h 1419225"/>
                <a:gd name="connsiteX24" fmla="*/ 1421607 w 1421607"/>
                <a:gd name="connsiteY24" fmla="*/ 1247775 h 1419225"/>
                <a:gd name="connsiteX25" fmla="*/ 1421607 w 1421607"/>
                <a:gd name="connsiteY25" fmla="*/ 1312068 h 1419225"/>
                <a:gd name="connsiteX26" fmla="*/ 1407319 w 1421607"/>
                <a:gd name="connsiteY26" fmla="*/ 1369218 h 1419225"/>
                <a:gd name="connsiteX27" fmla="*/ 1388269 w 1421607"/>
                <a:gd name="connsiteY27" fmla="*/ 1395412 h 1419225"/>
                <a:gd name="connsiteX28" fmla="*/ 1364457 w 1421607"/>
                <a:gd name="connsiteY28" fmla="*/ 1414462 h 1419225"/>
                <a:gd name="connsiteX29" fmla="*/ 1338263 w 1421607"/>
                <a:gd name="connsiteY29" fmla="*/ 1419225 h 1419225"/>
                <a:gd name="connsiteX30" fmla="*/ 1276350 w 1421607"/>
                <a:gd name="connsiteY30" fmla="*/ 1416843 h 1419225"/>
                <a:gd name="connsiteX31" fmla="*/ 1228725 w 1421607"/>
                <a:gd name="connsiteY31" fmla="*/ 1400175 h 1419225"/>
                <a:gd name="connsiteX32" fmla="*/ 1193007 w 1421607"/>
                <a:gd name="connsiteY32" fmla="*/ 1378743 h 1419225"/>
                <a:gd name="connsiteX33" fmla="*/ 1152525 w 1421607"/>
                <a:gd name="connsiteY33" fmla="*/ 1343025 h 1419225"/>
                <a:gd name="connsiteX34" fmla="*/ 1104900 w 1421607"/>
                <a:gd name="connsiteY34" fmla="*/ 1271587 h 1419225"/>
                <a:gd name="connsiteX35" fmla="*/ 1004888 w 1421607"/>
                <a:gd name="connsiteY35" fmla="*/ 1143000 h 1419225"/>
                <a:gd name="connsiteX36" fmla="*/ 871538 w 1421607"/>
                <a:gd name="connsiteY36" fmla="*/ 97155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21607" h="1419225">
                  <a:moveTo>
                    <a:pt x="871538" y="971550"/>
                  </a:moveTo>
                  <a:lnTo>
                    <a:pt x="709613" y="771525"/>
                  </a:lnTo>
                  <a:lnTo>
                    <a:pt x="583407" y="628650"/>
                  </a:lnTo>
                  <a:lnTo>
                    <a:pt x="473869" y="511968"/>
                  </a:lnTo>
                  <a:lnTo>
                    <a:pt x="335757" y="373856"/>
                  </a:lnTo>
                  <a:lnTo>
                    <a:pt x="180975" y="221456"/>
                  </a:lnTo>
                  <a:lnTo>
                    <a:pt x="52388" y="97631"/>
                  </a:lnTo>
                  <a:lnTo>
                    <a:pt x="14288" y="59531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7" y="11906"/>
                  </a:lnTo>
                  <a:lnTo>
                    <a:pt x="245269" y="119062"/>
                  </a:lnTo>
                  <a:lnTo>
                    <a:pt x="445294" y="245268"/>
                  </a:lnTo>
                  <a:lnTo>
                    <a:pt x="697707" y="407193"/>
                  </a:lnTo>
                  <a:lnTo>
                    <a:pt x="864394" y="514350"/>
                  </a:lnTo>
                  <a:lnTo>
                    <a:pt x="981075" y="600075"/>
                  </a:lnTo>
                  <a:lnTo>
                    <a:pt x="1033463" y="645318"/>
                  </a:lnTo>
                  <a:lnTo>
                    <a:pt x="1145382" y="764381"/>
                  </a:lnTo>
                  <a:lnTo>
                    <a:pt x="1233488" y="869156"/>
                  </a:lnTo>
                  <a:lnTo>
                    <a:pt x="1295400" y="950118"/>
                  </a:lnTo>
                  <a:lnTo>
                    <a:pt x="1373982" y="1088231"/>
                  </a:lnTo>
                  <a:lnTo>
                    <a:pt x="1402557" y="1162050"/>
                  </a:lnTo>
                  <a:lnTo>
                    <a:pt x="1421607" y="1247775"/>
                  </a:lnTo>
                  <a:lnTo>
                    <a:pt x="1421607" y="1312068"/>
                  </a:lnTo>
                  <a:lnTo>
                    <a:pt x="1407319" y="1369218"/>
                  </a:lnTo>
                  <a:lnTo>
                    <a:pt x="1388269" y="1395412"/>
                  </a:lnTo>
                  <a:lnTo>
                    <a:pt x="1364457" y="1414462"/>
                  </a:lnTo>
                  <a:lnTo>
                    <a:pt x="1338263" y="1419225"/>
                  </a:lnTo>
                  <a:lnTo>
                    <a:pt x="1276350" y="1416843"/>
                  </a:lnTo>
                  <a:lnTo>
                    <a:pt x="1228725" y="1400175"/>
                  </a:lnTo>
                  <a:lnTo>
                    <a:pt x="1193007" y="1378743"/>
                  </a:lnTo>
                  <a:lnTo>
                    <a:pt x="1152525" y="1343025"/>
                  </a:lnTo>
                  <a:lnTo>
                    <a:pt x="1104900" y="1271587"/>
                  </a:lnTo>
                  <a:lnTo>
                    <a:pt x="1004888" y="1143000"/>
                  </a:lnTo>
                  <a:lnTo>
                    <a:pt x="871538" y="971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456583E1-F607-4670-AF4B-0836BDB0CAA2}"/>
                </a:ext>
              </a:extLst>
            </p:cNvPr>
            <p:cNvSpPr/>
            <p:nvPr/>
          </p:nvSpPr>
          <p:spPr>
            <a:xfrm rot="16200000">
              <a:off x="3130550" y="2722563"/>
              <a:ext cx="2166938" cy="671512"/>
            </a:xfrm>
            <a:custGeom>
              <a:avLst/>
              <a:gdLst>
                <a:gd name="connsiteX0" fmla="*/ 762000 w 2166937"/>
                <a:gd name="connsiteY0" fmla="*/ 616744 h 671513"/>
                <a:gd name="connsiteX1" fmla="*/ 30956 w 2166937"/>
                <a:gd name="connsiteY1" fmla="*/ 671513 h 671513"/>
                <a:gd name="connsiteX2" fmla="*/ 0 w 2166937"/>
                <a:gd name="connsiteY2" fmla="*/ 450057 h 671513"/>
                <a:gd name="connsiteX3" fmla="*/ 347662 w 2166937"/>
                <a:gd name="connsiteY3" fmla="*/ 421482 h 671513"/>
                <a:gd name="connsiteX4" fmla="*/ 1028700 w 2166937"/>
                <a:gd name="connsiteY4" fmla="*/ 373857 h 671513"/>
                <a:gd name="connsiteX5" fmla="*/ 1231106 w 2166937"/>
                <a:gd name="connsiteY5" fmla="*/ 352425 h 671513"/>
                <a:gd name="connsiteX6" fmla="*/ 1550194 w 2166937"/>
                <a:gd name="connsiteY6" fmla="*/ 323850 h 671513"/>
                <a:gd name="connsiteX7" fmla="*/ 1793081 w 2166937"/>
                <a:gd name="connsiteY7" fmla="*/ 304800 h 671513"/>
                <a:gd name="connsiteX8" fmla="*/ 1850231 w 2166937"/>
                <a:gd name="connsiteY8" fmla="*/ 292894 h 671513"/>
                <a:gd name="connsiteX9" fmla="*/ 1900237 w 2166937"/>
                <a:gd name="connsiteY9" fmla="*/ 278607 h 671513"/>
                <a:gd name="connsiteX10" fmla="*/ 1940719 w 2166937"/>
                <a:gd name="connsiteY10" fmla="*/ 257175 h 671513"/>
                <a:gd name="connsiteX11" fmla="*/ 1966912 w 2166937"/>
                <a:gd name="connsiteY11" fmla="*/ 240507 h 671513"/>
                <a:gd name="connsiteX12" fmla="*/ 1990725 w 2166937"/>
                <a:gd name="connsiteY12" fmla="*/ 211932 h 671513"/>
                <a:gd name="connsiteX13" fmla="*/ 2012156 w 2166937"/>
                <a:gd name="connsiteY13" fmla="*/ 166688 h 671513"/>
                <a:gd name="connsiteX14" fmla="*/ 2040731 w 2166937"/>
                <a:gd name="connsiteY14" fmla="*/ 95250 h 671513"/>
                <a:gd name="connsiteX15" fmla="*/ 2069306 w 2166937"/>
                <a:gd name="connsiteY15" fmla="*/ 47625 h 671513"/>
                <a:gd name="connsiteX16" fmla="*/ 2095500 w 2166937"/>
                <a:gd name="connsiteY16" fmla="*/ 19050 h 671513"/>
                <a:gd name="connsiteX17" fmla="*/ 2116931 w 2166937"/>
                <a:gd name="connsiteY17" fmla="*/ 4763 h 671513"/>
                <a:gd name="connsiteX18" fmla="*/ 2131219 w 2166937"/>
                <a:gd name="connsiteY18" fmla="*/ 0 h 671513"/>
                <a:gd name="connsiteX19" fmla="*/ 2147887 w 2166937"/>
                <a:gd name="connsiteY19" fmla="*/ 4763 h 671513"/>
                <a:gd name="connsiteX20" fmla="*/ 2157412 w 2166937"/>
                <a:gd name="connsiteY20" fmla="*/ 19050 h 671513"/>
                <a:gd name="connsiteX21" fmla="*/ 2162175 w 2166937"/>
                <a:gd name="connsiteY21" fmla="*/ 54769 h 671513"/>
                <a:gd name="connsiteX22" fmla="*/ 2164556 w 2166937"/>
                <a:gd name="connsiteY22" fmla="*/ 102394 h 671513"/>
                <a:gd name="connsiteX23" fmla="*/ 2166937 w 2166937"/>
                <a:gd name="connsiteY23" fmla="*/ 150019 h 671513"/>
                <a:gd name="connsiteX24" fmla="*/ 2159794 w 2166937"/>
                <a:gd name="connsiteY24" fmla="*/ 223838 h 671513"/>
                <a:gd name="connsiteX25" fmla="*/ 2145506 w 2166937"/>
                <a:gd name="connsiteY25" fmla="*/ 307182 h 671513"/>
                <a:gd name="connsiteX26" fmla="*/ 2128837 w 2166937"/>
                <a:gd name="connsiteY26" fmla="*/ 364332 h 671513"/>
                <a:gd name="connsiteX27" fmla="*/ 2107406 w 2166937"/>
                <a:gd name="connsiteY27" fmla="*/ 421482 h 671513"/>
                <a:gd name="connsiteX28" fmla="*/ 2066925 w 2166937"/>
                <a:gd name="connsiteY28" fmla="*/ 492919 h 671513"/>
                <a:gd name="connsiteX29" fmla="*/ 2005012 w 2166937"/>
                <a:gd name="connsiteY29" fmla="*/ 581025 h 671513"/>
                <a:gd name="connsiteX30" fmla="*/ 1964531 w 2166937"/>
                <a:gd name="connsiteY30" fmla="*/ 623888 h 671513"/>
                <a:gd name="connsiteX31" fmla="*/ 1940719 w 2166937"/>
                <a:gd name="connsiteY31" fmla="*/ 638175 h 671513"/>
                <a:gd name="connsiteX32" fmla="*/ 1924050 w 2166937"/>
                <a:gd name="connsiteY32" fmla="*/ 642938 h 671513"/>
                <a:gd name="connsiteX33" fmla="*/ 1909762 w 2166937"/>
                <a:gd name="connsiteY33" fmla="*/ 642938 h 671513"/>
                <a:gd name="connsiteX34" fmla="*/ 1890712 w 2166937"/>
                <a:gd name="connsiteY34" fmla="*/ 631032 h 671513"/>
                <a:gd name="connsiteX35" fmla="*/ 1852612 w 2166937"/>
                <a:gd name="connsiteY35" fmla="*/ 602457 h 671513"/>
                <a:gd name="connsiteX36" fmla="*/ 1816894 w 2166937"/>
                <a:gd name="connsiteY36" fmla="*/ 583407 h 671513"/>
                <a:gd name="connsiteX37" fmla="*/ 1774031 w 2166937"/>
                <a:gd name="connsiteY37" fmla="*/ 573882 h 671513"/>
                <a:gd name="connsiteX38" fmla="*/ 1683544 w 2166937"/>
                <a:gd name="connsiteY38" fmla="*/ 573882 h 671513"/>
                <a:gd name="connsiteX39" fmla="*/ 1269206 w 2166937"/>
                <a:gd name="connsiteY39" fmla="*/ 573882 h 671513"/>
                <a:gd name="connsiteX40" fmla="*/ 1076325 w 2166937"/>
                <a:gd name="connsiteY40" fmla="*/ 590550 h 671513"/>
                <a:gd name="connsiteX41" fmla="*/ 762000 w 2166937"/>
                <a:gd name="connsiteY41" fmla="*/ 616744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66937" h="671513">
                  <a:moveTo>
                    <a:pt x="762000" y="616744"/>
                  </a:moveTo>
                  <a:lnTo>
                    <a:pt x="30956" y="671513"/>
                  </a:lnTo>
                  <a:lnTo>
                    <a:pt x="0" y="450057"/>
                  </a:lnTo>
                  <a:lnTo>
                    <a:pt x="347662" y="421482"/>
                  </a:lnTo>
                  <a:lnTo>
                    <a:pt x="1028700" y="373857"/>
                  </a:lnTo>
                  <a:lnTo>
                    <a:pt x="1231106" y="352425"/>
                  </a:lnTo>
                  <a:lnTo>
                    <a:pt x="1550194" y="323850"/>
                  </a:lnTo>
                  <a:lnTo>
                    <a:pt x="1793081" y="304800"/>
                  </a:lnTo>
                  <a:lnTo>
                    <a:pt x="1850231" y="292894"/>
                  </a:lnTo>
                  <a:lnTo>
                    <a:pt x="1900237" y="278607"/>
                  </a:lnTo>
                  <a:lnTo>
                    <a:pt x="1940719" y="257175"/>
                  </a:lnTo>
                  <a:lnTo>
                    <a:pt x="1966912" y="240507"/>
                  </a:lnTo>
                  <a:lnTo>
                    <a:pt x="1990725" y="211932"/>
                  </a:lnTo>
                  <a:lnTo>
                    <a:pt x="2012156" y="166688"/>
                  </a:lnTo>
                  <a:lnTo>
                    <a:pt x="2040731" y="95250"/>
                  </a:lnTo>
                  <a:lnTo>
                    <a:pt x="2069306" y="47625"/>
                  </a:lnTo>
                  <a:lnTo>
                    <a:pt x="2095500" y="19050"/>
                  </a:lnTo>
                  <a:lnTo>
                    <a:pt x="2116931" y="4763"/>
                  </a:lnTo>
                  <a:lnTo>
                    <a:pt x="2131219" y="0"/>
                  </a:lnTo>
                  <a:lnTo>
                    <a:pt x="2147887" y="4763"/>
                  </a:lnTo>
                  <a:lnTo>
                    <a:pt x="2157412" y="19050"/>
                  </a:lnTo>
                  <a:lnTo>
                    <a:pt x="2162175" y="54769"/>
                  </a:lnTo>
                  <a:lnTo>
                    <a:pt x="2164556" y="102394"/>
                  </a:lnTo>
                  <a:lnTo>
                    <a:pt x="2166937" y="150019"/>
                  </a:lnTo>
                  <a:lnTo>
                    <a:pt x="2159794" y="223838"/>
                  </a:lnTo>
                  <a:lnTo>
                    <a:pt x="2145506" y="307182"/>
                  </a:lnTo>
                  <a:lnTo>
                    <a:pt x="2128837" y="364332"/>
                  </a:lnTo>
                  <a:lnTo>
                    <a:pt x="2107406" y="421482"/>
                  </a:lnTo>
                  <a:lnTo>
                    <a:pt x="2066925" y="492919"/>
                  </a:lnTo>
                  <a:lnTo>
                    <a:pt x="2005012" y="581025"/>
                  </a:lnTo>
                  <a:lnTo>
                    <a:pt x="1964531" y="623888"/>
                  </a:lnTo>
                  <a:lnTo>
                    <a:pt x="1940719" y="638175"/>
                  </a:lnTo>
                  <a:lnTo>
                    <a:pt x="1924050" y="642938"/>
                  </a:lnTo>
                  <a:lnTo>
                    <a:pt x="1909762" y="642938"/>
                  </a:lnTo>
                  <a:lnTo>
                    <a:pt x="1890712" y="631032"/>
                  </a:lnTo>
                  <a:lnTo>
                    <a:pt x="1852612" y="602457"/>
                  </a:lnTo>
                  <a:lnTo>
                    <a:pt x="1816894" y="583407"/>
                  </a:lnTo>
                  <a:lnTo>
                    <a:pt x="1774031" y="573882"/>
                  </a:lnTo>
                  <a:lnTo>
                    <a:pt x="1683544" y="573882"/>
                  </a:lnTo>
                  <a:lnTo>
                    <a:pt x="1269206" y="573882"/>
                  </a:lnTo>
                  <a:lnTo>
                    <a:pt x="1076325" y="590550"/>
                  </a:lnTo>
                  <a:lnTo>
                    <a:pt x="762000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0C1897F3-886E-4030-9990-D16DE87EC9E5}"/>
                </a:ext>
              </a:extLst>
            </p:cNvPr>
            <p:cNvSpPr/>
            <p:nvPr/>
          </p:nvSpPr>
          <p:spPr>
            <a:xfrm rot="16200000">
              <a:off x="4569619" y="2524919"/>
              <a:ext cx="2309812" cy="622300"/>
            </a:xfrm>
            <a:custGeom>
              <a:avLst/>
              <a:gdLst>
                <a:gd name="connsiteX0" fmla="*/ 588168 w 2309812"/>
                <a:gd name="connsiteY0" fmla="*/ 364331 h 621506"/>
                <a:gd name="connsiteX1" fmla="*/ 16668 w 2309812"/>
                <a:gd name="connsiteY1" fmla="*/ 304800 h 621506"/>
                <a:gd name="connsiteX2" fmla="*/ 0 w 2309812"/>
                <a:gd name="connsiteY2" fmla="*/ 107156 h 621506"/>
                <a:gd name="connsiteX3" fmla="*/ 257175 w 2309812"/>
                <a:gd name="connsiteY3" fmla="*/ 123825 h 621506"/>
                <a:gd name="connsiteX4" fmla="*/ 592931 w 2309812"/>
                <a:gd name="connsiteY4" fmla="*/ 145256 h 621506"/>
                <a:gd name="connsiteX5" fmla="*/ 1062037 w 2309812"/>
                <a:gd name="connsiteY5" fmla="*/ 173831 h 621506"/>
                <a:gd name="connsiteX6" fmla="*/ 1247775 w 2309812"/>
                <a:gd name="connsiteY6" fmla="*/ 200025 h 621506"/>
                <a:gd name="connsiteX7" fmla="*/ 1540668 w 2309812"/>
                <a:gd name="connsiteY7" fmla="*/ 207168 h 621506"/>
                <a:gd name="connsiteX8" fmla="*/ 1864518 w 2309812"/>
                <a:gd name="connsiteY8" fmla="*/ 216693 h 621506"/>
                <a:gd name="connsiteX9" fmla="*/ 2005012 w 2309812"/>
                <a:gd name="connsiteY9" fmla="*/ 221456 h 621506"/>
                <a:gd name="connsiteX10" fmla="*/ 2047875 w 2309812"/>
                <a:gd name="connsiteY10" fmla="*/ 216693 h 621506"/>
                <a:gd name="connsiteX11" fmla="*/ 2083593 w 2309812"/>
                <a:gd name="connsiteY11" fmla="*/ 207168 h 621506"/>
                <a:gd name="connsiteX12" fmla="*/ 2112168 w 2309812"/>
                <a:gd name="connsiteY12" fmla="*/ 192881 h 621506"/>
                <a:gd name="connsiteX13" fmla="*/ 2135981 w 2309812"/>
                <a:gd name="connsiteY13" fmla="*/ 171450 h 621506"/>
                <a:gd name="connsiteX14" fmla="*/ 2166937 w 2309812"/>
                <a:gd name="connsiteY14" fmla="*/ 123825 h 621506"/>
                <a:gd name="connsiteX15" fmla="*/ 2212181 w 2309812"/>
                <a:gd name="connsiteY15" fmla="*/ 52387 h 621506"/>
                <a:gd name="connsiteX16" fmla="*/ 2243137 w 2309812"/>
                <a:gd name="connsiteY16" fmla="*/ 19050 h 621506"/>
                <a:gd name="connsiteX17" fmla="*/ 2259806 w 2309812"/>
                <a:gd name="connsiteY17" fmla="*/ 7143 h 621506"/>
                <a:gd name="connsiteX18" fmla="*/ 2276475 w 2309812"/>
                <a:gd name="connsiteY18" fmla="*/ 0 h 621506"/>
                <a:gd name="connsiteX19" fmla="*/ 2295525 w 2309812"/>
                <a:gd name="connsiteY19" fmla="*/ 4762 h 621506"/>
                <a:gd name="connsiteX20" fmla="*/ 2305050 w 2309812"/>
                <a:gd name="connsiteY20" fmla="*/ 26193 h 621506"/>
                <a:gd name="connsiteX21" fmla="*/ 2309812 w 2309812"/>
                <a:gd name="connsiteY21" fmla="*/ 66675 h 621506"/>
                <a:gd name="connsiteX22" fmla="*/ 2307431 w 2309812"/>
                <a:gd name="connsiteY22" fmla="*/ 145256 h 621506"/>
                <a:gd name="connsiteX23" fmla="*/ 2300287 w 2309812"/>
                <a:gd name="connsiteY23" fmla="*/ 209550 h 621506"/>
                <a:gd name="connsiteX24" fmla="*/ 2278856 w 2309812"/>
                <a:gd name="connsiteY24" fmla="*/ 280987 h 621506"/>
                <a:gd name="connsiteX25" fmla="*/ 2245518 w 2309812"/>
                <a:gd name="connsiteY25" fmla="*/ 369093 h 621506"/>
                <a:gd name="connsiteX26" fmla="*/ 2214562 w 2309812"/>
                <a:gd name="connsiteY26" fmla="*/ 428625 h 621506"/>
                <a:gd name="connsiteX27" fmla="*/ 2157412 w 2309812"/>
                <a:gd name="connsiteY27" fmla="*/ 514350 h 621506"/>
                <a:gd name="connsiteX28" fmla="*/ 2078831 w 2309812"/>
                <a:gd name="connsiteY28" fmla="*/ 607218 h 621506"/>
                <a:gd name="connsiteX29" fmla="*/ 2050256 w 2309812"/>
                <a:gd name="connsiteY29" fmla="*/ 621506 h 621506"/>
                <a:gd name="connsiteX30" fmla="*/ 2009775 w 2309812"/>
                <a:gd name="connsiteY30" fmla="*/ 621506 h 621506"/>
                <a:gd name="connsiteX31" fmla="*/ 1985962 w 2309812"/>
                <a:gd name="connsiteY31" fmla="*/ 614362 h 621506"/>
                <a:gd name="connsiteX32" fmla="*/ 1957387 w 2309812"/>
                <a:gd name="connsiteY32" fmla="*/ 590550 h 621506"/>
                <a:gd name="connsiteX33" fmla="*/ 1864518 w 2309812"/>
                <a:gd name="connsiteY33" fmla="*/ 516731 h 621506"/>
                <a:gd name="connsiteX34" fmla="*/ 1835943 w 2309812"/>
                <a:gd name="connsiteY34" fmla="*/ 509587 h 621506"/>
                <a:gd name="connsiteX35" fmla="*/ 1259681 w 2309812"/>
                <a:gd name="connsiteY35" fmla="*/ 442912 h 621506"/>
                <a:gd name="connsiteX36" fmla="*/ 1071562 w 2309812"/>
                <a:gd name="connsiteY36" fmla="*/ 421481 h 621506"/>
                <a:gd name="connsiteX37" fmla="*/ 588168 w 2309812"/>
                <a:gd name="connsiteY37" fmla="*/ 364331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2" h="621506">
                  <a:moveTo>
                    <a:pt x="588168" y="364331"/>
                  </a:moveTo>
                  <a:lnTo>
                    <a:pt x="16668" y="304800"/>
                  </a:lnTo>
                  <a:lnTo>
                    <a:pt x="0" y="107156"/>
                  </a:lnTo>
                  <a:lnTo>
                    <a:pt x="257175" y="123825"/>
                  </a:lnTo>
                  <a:lnTo>
                    <a:pt x="592931" y="145256"/>
                  </a:lnTo>
                  <a:lnTo>
                    <a:pt x="1062037" y="173831"/>
                  </a:lnTo>
                  <a:lnTo>
                    <a:pt x="1247775" y="200025"/>
                  </a:lnTo>
                  <a:lnTo>
                    <a:pt x="1540668" y="207168"/>
                  </a:lnTo>
                  <a:lnTo>
                    <a:pt x="1864518" y="216693"/>
                  </a:lnTo>
                  <a:lnTo>
                    <a:pt x="2005012" y="221456"/>
                  </a:lnTo>
                  <a:lnTo>
                    <a:pt x="2047875" y="216693"/>
                  </a:lnTo>
                  <a:lnTo>
                    <a:pt x="2083593" y="207168"/>
                  </a:lnTo>
                  <a:lnTo>
                    <a:pt x="2112168" y="192881"/>
                  </a:lnTo>
                  <a:lnTo>
                    <a:pt x="2135981" y="171450"/>
                  </a:lnTo>
                  <a:lnTo>
                    <a:pt x="2166937" y="123825"/>
                  </a:lnTo>
                  <a:lnTo>
                    <a:pt x="2212181" y="52387"/>
                  </a:lnTo>
                  <a:cubicBezTo>
                    <a:pt x="2241517" y="20606"/>
                    <a:pt x="2230826" y="31361"/>
                    <a:pt x="2243137" y="19050"/>
                  </a:cubicBezTo>
                  <a:lnTo>
                    <a:pt x="2259806" y="7143"/>
                  </a:lnTo>
                  <a:lnTo>
                    <a:pt x="2276475" y="0"/>
                  </a:lnTo>
                  <a:lnTo>
                    <a:pt x="2295525" y="4762"/>
                  </a:lnTo>
                  <a:lnTo>
                    <a:pt x="2305050" y="26193"/>
                  </a:lnTo>
                  <a:lnTo>
                    <a:pt x="2309812" y="66675"/>
                  </a:lnTo>
                  <a:cubicBezTo>
                    <a:pt x="2309018" y="92869"/>
                    <a:pt x="2308225" y="119062"/>
                    <a:pt x="2307431" y="145256"/>
                  </a:cubicBezTo>
                  <a:lnTo>
                    <a:pt x="2300287" y="209550"/>
                  </a:lnTo>
                  <a:lnTo>
                    <a:pt x="2278856" y="280987"/>
                  </a:lnTo>
                  <a:lnTo>
                    <a:pt x="2245518" y="369093"/>
                  </a:lnTo>
                  <a:lnTo>
                    <a:pt x="2214562" y="428625"/>
                  </a:lnTo>
                  <a:lnTo>
                    <a:pt x="2157412" y="514350"/>
                  </a:lnTo>
                  <a:lnTo>
                    <a:pt x="2078831" y="607218"/>
                  </a:lnTo>
                  <a:lnTo>
                    <a:pt x="2050256" y="621506"/>
                  </a:lnTo>
                  <a:lnTo>
                    <a:pt x="2009775" y="621506"/>
                  </a:lnTo>
                  <a:lnTo>
                    <a:pt x="1985962" y="614362"/>
                  </a:lnTo>
                  <a:lnTo>
                    <a:pt x="1957387" y="590550"/>
                  </a:lnTo>
                  <a:lnTo>
                    <a:pt x="1864518" y="516731"/>
                  </a:lnTo>
                  <a:lnTo>
                    <a:pt x="1835943" y="509587"/>
                  </a:lnTo>
                  <a:lnTo>
                    <a:pt x="1259681" y="442912"/>
                  </a:lnTo>
                  <a:lnTo>
                    <a:pt x="1071562" y="421481"/>
                  </a:lnTo>
                  <a:lnTo>
                    <a:pt x="588168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652774AC-F3E9-4D58-B0BB-95B8D7644BB1}"/>
                </a:ext>
              </a:extLst>
            </p:cNvPr>
            <p:cNvSpPr/>
            <p:nvPr/>
          </p:nvSpPr>
          <p:spPr>
            <a:xfrm>
              <a:off x="2738438" y="3798888"/>
              <a:ext cx="4524375" cy="742950"/>
            </a:xfrm>
            <a:custGeom>
              <a:avLst/>
              <a:gdLst>
                <a:gd name="connsiteX0" fmla="*/ 2476195 w 4524451"/>
                <a:gd name="connsiteY0" fmla="*/ 354787 h 742493"/>
                <a:gd name="connsiteX1" fmla="*/ 2187245 w 4524451"/>
                <a:gd name="connsiteY1" fmla="*/ 384048 h 742493"/>
                <a:gd name="connsiteX2" fmla="*/ 1880007 w 4524451"/>
                <a:gd name="connsiteY2" fmla="*/ 431597 h 742493"/>
                <a:gd name="connsiteX3" fmla="*/ 1569111 w 4524451"/>
                <a:gd name="connsiteY3" fmla="*/ 479146 h 742493"/>
                <a:gd name="connsiteX4" fmla="*/ 1313079 w 4524451"/>
                <a:gd name="connsiteY4" fmla="*/ 526695 h 742493"/>
                <a:gd name="connsiteX5" fmla="*/ 1064362 w 4524451"/>
                <a:gd name="connsiteY5" fmla="*/ 577901 h 742493"/>
                <a:gd name="connsiteX6" fmla="*/ 950976 w 4524451"/>
                <a:gd name="connsiteY6" fmla="*/ 614477 h 742493"/>
                <a:gd name="connsiteX7" fmla="*/ 811987 w 4524451"/>
                <a:gd name="connsiteY7" fmla="*/ 665683 h 742493"/>
                <a:gd name="connsiteX8" fmla="*/ 676656 w 4524451"/>
                <a:gd name="connsiteY8" fmla="*/ 709575 h 742493"/>
                <a:gd name="connsiteX9" fmla="*/ 574243 w 4524451"/>
                <a:gd name="connsiteY9" fmla="*/ 738835 h 742493"/>
                <a:gd name="connsiteX10" fmla="*/ 512064 w 4524451"/>
                <a:gd name="connsiteY10" fmla="*/ 742493 h 742493"/>
                <a:gd name="connsiteX11" fmla="*/ 457200 w 4524451"/>
                <a:gd name="connsiteY11" fmla="*/ 727863 h 742493"/>
                <a:gd name="connsiteX12" fmla="*/ 373075 w 4524451"/>
                <a:gd name="connsiteY12" fmla="*/ 691287 h 742493"/>
                <a:gd name="connsiteX13" fmla="*/ 299923 w 4524451"/>
                <a:gd name="connsiteY13" fmla="*/ 651053 h 742493"/>
                <a:gd name="connsiteX14" fmla="*/ 219456 w 4524451"/>
                <a:gd name="connsiteY14" fmla="*/ 596189 h 742493"/>
                <a:gd name="connsiteX15" fmla="*/ 135331 w 4524451"/>
                <a:gd name="connsiteY15" fmla="*/ 526695 h 742493"/>
                <a:gd name="connsiteX16" fmla="*/ 58522 w 4524451"/>
                <a:gd name="connsiteY16" fmla="*/ 453543 h 742493"/>
                <a:gd name="connsiteX17" fmla="*/ 18288 w 4524451"/>
                <a:gd name="connsiteY17" fmla="*/ 413309 h 742493"/>
                <a:gd name="connsiteX18" fmla="*/ 3658 w 4524451"/>
                <a:gd name="connsiteY18" fmla="*/ 387706 h 742493"/>
                <a:gd name="connsiteX19" fmla="*/ 0 w 4524451"/>
                <a:gd name="connsiteY19" fmla="*/ 365760 h 742493"/>
                <a:gd name="connsiteX20" fmla="*/ 3658 w 4524451"/>
                <a:gd name="connsiteY20" fmla="*/ 351130 h 742493"/>
                <a:gd name="connsiteX21" fmla="*/ 25603 w 4524451"/>
                <a:gd name="connsiteY21" fmla="*/ 343815 h 742493"/>
                <a:gd name="connsiteX22" fmla="*/ 73152 w 4524451"/>
                <a:gd name="connsiteY22" fmla="*/ 358445 h 742493"/>
                <a:gd name="connsiteX23" fmla="*/ 230429 w 4524451"/>
                <a:gd name="connsiteY23" fmla="*/ 409651 h 742493"/>
                <a:gd name="connsiteX24" fmla="*/ 321869 w 4524451"/>
                <a:gd name="connsiteY24" fmla="*/ 431597 h 742493"/>
                <a:gd name="connsiteX25" fmla="*/ 387706 w 4524451"/>
                <a:gd name="connsiteY25" fmla="*/ 446227 h 742493"/>
                <a:gd name="connsiteX26" fmla="*/ 449885 w 4524451"/>
                <a:gd name="connsiteY26" fmla="*/ 453543 h 742493"/>
                <a:gd name="connsiteX27" fmla="*/ 574243 w 4524451"/>
                <a:gd name="connsiteY27" fmla="*/ 446227 h 742493"/>
                <a:gd name="connsiteX28" fmla="*/ 731520 w 4524451"/>
                <a:gd name="connsiteY28" fmla="*/ 431597 h 742493"/>
                <a:gd name="connsiteX29" fmla="*/ 994867 w 4524451"/>
                <a:gd name="connsiteY29" fmla="*/ 380391 h 742493"/>
                <a:gd name="connsiteX30" fmla="*/ 1181405 w 4524451"/>
                <a:gd name="connsiteY30" fmla="*/ 340157 h 742493"/>
                <a:gd name="connsiteX31" fmla="*/ 1572768 w 4524451"/>
                <a:gd name="connsiteY31" fmla="*/ 270663 h 742493"/>
                <a:gd name="connsiteX32" fmla="*/ 1817827 w 4524451"/>
                <a:gd name="connsiteY32" fmla="*/ 241402 h 742493"/>
                <a:gd name="connsiteX33" fmla="*/ 2139696 w 4524451"/>
                <a:gd name="connsiteY33" fmla="*/ 204826 h 742493"/>
                <a:gd name="connsiteX34" fmla="*/ 2498141 w 4524451"/>
                <a:gd name="connsiteY34" fmla="*/ 164592 h 742493"/>
                <a:gd name="connsiteX35" fmla="*/ 2787091 w 4524451"/>
                <a:gd name="connsiteY35" fmla="*/ 135331 h 742493"/>
                <a:gd name="connsiteX36" fmla="*/ 3002890 w 4524451"/>
                <a:gd name="connsiteY36" fmla="*/ 113386 h 742493"/>
                <a:gd name="connsiteX37" fmla="*/ 3244291 w 4524451"/>
                <a:gd name="connsiteY37" fmla="*/ 113386 h 742493"/>
                <a:gd name="connsiteX38" fmla="*/ 3416199 w 4524451"/>
                <a:gd name="connsiteY38" fmla="*/ 109728 h 742493"/>
                <a:gd name="connsiteX39" fmla="*/ 3522269 w 4524451"/>
                <a:gd name="connsiteY39" fmla="*/ 102413 h 742493"/>
                <a:gd name="connsiteX40" fmla="*/ 3624682 w 4524451"/>
                <a:gd name="connsiteY40" fmla="*/ 91440 h 742493"/>
                <a:gd name="connsiteX41" fmla="*/ 3770986 w 4524451"/>
                <a:gd name="connsiteY41" fmla="*/ 76810 h 742493"/>
                <a:gd name="connsiteX42" fmla="*/ 3866083 w 4524451"/>
                <a:gd name="connsiteY42" fmla="*/ 58522 h 742493"/>
                <a:gd name="connsiteX43" fmla="*/ 3935578 w 4524451"/>
                <a:gd name="connsiteY43" fmla="*/ 32919 h 742493"/>
                <a:gd name="connsiteX44" fmla="*/ 4008730 w 4524451"/>
                <a:gd name="connsiteY44" fmla="*/ 0 h 742493"/>
                <a:gd name="connsiteX45" fmla="*/ 4100170 w 4524451"/>
                <a:gd name="connsiteY45" fmla="*/ 10973 h 742493"/>
                <a:gd name="connsiteX46" fmla="*/ 4195267 w 4524451"/>
                <a:gd name="connsiteY46" fmla="*/ 32919 h 742493"/>
                <a:gd name="connsiteX47" fmla="*/ 4315968 w 4524451"/>
                <a:gd name="connsiteY47" fmla="*/ 84125 h 742493"/>
                <a:gd name="connsiteX48" fmla="*/ 4414723 w 4524451"/>
                <a:gd name="connsiteY48" fmla="*/ 138989 h 742493"/>
                <a:gd name="connsiteX49" fmla="*/ 4476903 w 4524451"/>
                <a:gd name="connsiteY49" fmla="*/ 190195 h 742493"/>
                <a:gd name="connsiteX50" fmla="*/ 4513479 w 4524451"/>
                <a:gd name="connsiteY50" fmla="*/ 237744 h 742493"/>
                <a:gd name="connsiteX51" fmla="*/ 4524451 w 4524451"/>
                <a:gd name="connsiteY51" fmla="*/ 277978 h 742493"/>
                <a:gd name="connsiteX52" fmla="*/ 4517136 w 4524451"/>
                <a:gd name="connsiteY52" fmla="*/ 325527 h 742493"/>
                <a:gd name="connsiteX53" fmla="*/ 4469587 w 4524451"/>
                <a:gd name="connsiteY53" fmla="*/ 358445 h 742493"/>
                <a:gd name="connsiteX54" fmla="*/ 4414723 w 4524451"/>
                <a:gd name="connsiteY54" fmla="*/ 380391 h 742493"/>
                <a:gd name="connsiteX55" fmla="*/ 4359859 w 4524451"/>
                <a:gd name="connsiteY55" fmla="*/ 384048 h 742493"/>
                <a:gd name="connsiteX56" fmla="*/ 4261104 w 4524451"/>
                <a:gd name="connsiteY56" fmla="*/ 365760 h 742493"/>
                <a:gd name="connsiteX57" fmla="*/ 4056279 w 4524451"/>
                <a:gd name="connsiteY57" fmla="*/ 340157 h 742493"/>
                <a:gd name="connsiteX58" fmla="*/ 3814877 w 4524451"/>
                <a:gd name="connsiteY58" fmla="*/ 325527 h 742493"/>
                <a:gd name="connsiteX59" fmla="*/ 3529584 w 4524451"/>
                <a:gd name="connsiteY59" fmla="*/ 318211 h 742493"/>
                <a:gd name="connsiteX60" fmla="*/ 3141879 w 4524451"/>
                <a:gd name="connsiteY60" fmla="*/ 318211 h 742493"/>
                <a:gd name="connsiteX61" fmla="*/ 2710282 w 4524451"/>
                <a:gd name="connsiteY61" fmla="*/ 336499 h 742493"/>
                <a:gd name="connsiteX62" fmla="*/ 2476195 w 4524451"/>
                <a:gd name="connsiteY62" fmla="*/ 354787 h 7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24451" h="742493">
                  <a:moveTo>
                    <a:pt x="2476195" y="354787"/>
                  </a:moveTo>
                  <a:lnTo>
                    <a:pt x="2187245" y="384048"/>
                  </a:lnTo>
                  <a:lnTo>
                    <a:pt x="1880007" y="431597"/>
                  </a:lnTo>
                  <a:lnTo>
                    <a:pt x="1569111" y="479146"/>
                  </a:lnTo>
                  <a:lnTo>
                    <a:pt x="1313079" y="526695"/>
                  </a:lnTo>
                  <a:lnTo>
                    <a:pt x="1064362" y="577901"/>
                  </a:lnTo>
                  <a:lnTo>
                    <a:pt x="950976" y="614477"/>
                  </a:lnTo>
                  <a:lnTo>
                    <a:pt x="811987" y="665683"/>
                  </a:lnTo>
                  <a:lnTo>
                    <a:pt x="676656" y="709575"/>
                  </a:lnTo>
                  <a:lnTo>
                    <a:pt x="574243" y="738835"/>
                  </a:lnTo>
                  <a:lnTo>
                    <a:pt x="512064" y="742493"/>
                  </a:lnTo>
                  <a:lnTo>
                    <a:pt x="457200" y="727863"/>
                  </a:lnTo>
                  <a:lnTo>
                    <a:pt x="373075" y="691287"/>
                  </a:lnTo>
                  <a:lnTo>
                    <a:pt x="299923" y="651053"/>
                  </a:lnTo>
                  <a:lnTo>
                    <a:pt x="219456" y="596189"/>
                  </a:lnTo>
                  <a:lnTo>
                    <a:pt x="135331" y="526695"/>
                  </a:lnTo>
                  <a:lnTo>
                    <a:pt x="58522" y="453543"/>
                  </a:lnTo>
                  <a:lnTo>
                    <a:pt x="18288" y="413309"/>
                  </a:lnTo>
                  <a:lnTo>
                    <a:pt x="3658" y="387706"/>
                  </a:lnTo>
                  <a:lnTo>
                    <a:pt x="0" y="365760"/>
                  </a:lnTo>
                  <a:lnTo>
                    <a:pt x="3658" y="351130"/>
                  </a:lnTo>
                  <a:lnTo>
                    <a:pt x="25603" y="343815"/>
                  </a:lnTo>
                  <a:lnTo>
                    <a:pt x="73152" y="358445"/>
                  </a:lnTo>
                  <a:lnTo>
                    <a:pt x="230429" y="409651"/>
                  </a:lnTo>
                  <a:lnTo>
                    <a:pt x="321869" y="431597"/>
                  </a:lnTo>
                  <a:lnTo>
                    <a:pt x="387706" y="446227"/>
                  </a:lnTo>
                  <a:cubicBezTo>
                    <a:pt x="444987" y="453865"/>
                    <a:pt x="424120" y="453543"/>
                    <a:pt x="449885" y="453543"/>
                  </a:cubicBezTo>
                  <a:lnTo>
                    <a:pt x="574243" y="446227"/>
                  </a:lnTo>
                  <a:lnTo>
                    <a:pt x="731520" y="431597"/>
                  </a:lnTo>
                  <a:lnTo>
                    <a:pt x="994867" y="380391"/>
                  </a:lnTo>
                  <a:lnTo>
                    <a:pt x="1181405" y="340157"/>
                  </a:lnTo>
                  <a:lnTo>
                    <a:pt x="1572768" y="270663"/>
                  </a:lnTo>
                  <a:lnTo>
                    <a:pt x="1817827" y="241402"/>
                  </a:lnTo>
                  <a:lnTo>
                    <a:pt x="2139696" y="204826"/>
                  </a:lnTo>
                  <a:lnTo>
                    <a:pt x="2498141" y="164592"/>
                  </a:lnTo>
                  <a:lnTo>
                    <a:pt x="2787091" y="135331"/>
                  </a:lnTo>
                  <a:lnTo>
                    <a:pt x="3002890" y="113386"/>
                  </a:lnTo>
                  <a:lnTo>
                    <a:pt x="3244291" y="113386"/>
                  </a:lnTo>
                  <a:lnTo>
                    <a:pt x="3416199" y="109728"/>
                  </a:lnTo>
                  <a:lnTo>
                    <a:pt x="3522269" y="102413"/>
                  </a:lnTo>
                  <a:lnTo>
                    <a:pt x="3624682" y="91440"/>
                  </a:lnTo>
                  <a:lnTo>
                    <a:pt x="3770986" y="76810"/>
                  </a:lnTo>
                  <a:lnTo>
                    <a:pt x="3866083" y="58522"/>
                  </a:lnTo>
                  <a:lnTo>
                    <a:pt x="3935578" y="32919"/>
                  </a:lnTo>
                  <a:lnTo>
                    <a:pt x="4008730" y="0"/>
                  </a:lnTo>
                  <a:lnTo>
                    <a:pt x="4100170" y="10973"/>
                  </a:lnTo>
                  <a:lnTo>
                    <a:pt x="4195267" y="32919"/>
                  </a:lnTo>
                  <a:lnTo>
                    <a:pt x="4315968" y="84125"/>
                  </a:lnTo>
                  <a:lnTo>
                    <a:pt x="4414723" y="138989"/>
                  </a:lnTo>
                  <a:lnTo>
                    <a:pt x="4476903" y="190195"/>
                  </a:lnTo>
                  <a:lnTo>
                    <a:pt x="4513479" y="237744"/>
                  </a:lnTo>
                  <a:lnTo>
                    <a:pt x="4524451" y="277978"/>
                  </a:lnTo>
                  <a:lnTo>
                    <a:pt x="4517136" y="325527"/>
                  </a:lnTo>
                  <a:lnTo>
                    <a:pt x="4469587" y="358445"/>
                  </a:lnTo>
                  <a:lnTo>
                    <a:pt x="4414723" y="380391"/>
                  </a:lnTo>
                  <a:lnTo>
                    <a:pt x="4359859" y="384048"/>
                  </a:lnTo>
                  <a:lnTo>
                    <a:pt x="4261104" y="365760"/>
                  </a:lnTo>
                  <a:lnTo>
                    <a:pt x="4056279" y="340157"/>
                  </a:lnTo>
                  <a:lnTo>
                    <a:pt x="3814877" y="325527"/>
                  </a:lnTo>
                  <a:lnTo>
                    <a:pt x="3529584" y="318211"/>
                  </a:lnTo>
                  <a:lnTo>
                    <a:pt x="3141879" y="318211"/>
                  </a:lnTo>
                  <a:lnTo>
                    <a:pt x="2710282" y="336499"/>
                  </a:lnTo>
                  <a:lnTo>
                    <a:pt x="2476195" y="35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A84937C4-1C89-4BFB-B923-F846D3DB727E}"/>
              </a:ext>
            </a:extLst>
          </p:cNvPr>
          <p:cNvGrpSpPr/>
          <p:nvPr/>
        </p:nvGrpSpPr>
        <p:grpSpPr>
          <a:xfrm>
            <a:off x="2586038" y="1528763"/>
            <a:ext cx="4524375" cy="4271962"/>
            <a:chOff x="2586038" y="1528763"/>
            <a:chExt cx="4524375" cy="4271962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8010E6AE-D5B7-426E-9CBF-B2C555DE8019}"/>
                </a:ext>
              </a:extLst>
            </p:cNvPr>
            <p:cNvSpPr/>
            <p:nvPr/>
          </p:nvSpPr>
          <p:spPr>
            <a:xfrm>
              <a:off x="3155950" y="2446338"/>
              <a:ext cx="3405188" cy="647700"/>
            </a:xfrm>
            <a:custGeom>
              <a:avLst/>
              <a:gdLst>
                <a:gd name="connsiteX0" fmla="*/ 1767092 w 3405159"/>
                <a:gd name="connsiteY0" fmla="*/ 381467 h 647933"/>
                <a:gd name="connsiteX1" fmla="*/ 1175257 w 3405159"/>
                <a:gd name="connsiteY1" fmla="*/ 465614 h 647933"/>
                <a:gd name="connsiteX2" fmla="*/ 920010 w 3405159"/>
                <a:gd name="connsiteY2" fmla="*/ 516103 h 647933"/>
                <a:gd name="connsiteX3" fmla="*/ 776960 w 3405159"/>
                <a:gd name="connsiteY3" fmla="*/ 538542 h 647933"/>
                <a:gd name="connsiteX4" fmla="*/ 656349 w 3405159"/>
                <a:gd name="connsiteY4" fmla="*/ 563786 h 647933"/>
                <a:gd name="connsiteX5" fmla="*/ 583421 w 3405159"/>
                <a:gd name="connsiteY5" fmla="*/ 586226 h 647933"/>
                <a:gd name="connsiteX6" fmla="*/ 443176 w 3405159"/>
                <a:gd name="connsiteY6" fmla="*/ 633909 h 647933"/>
                <a:gd name="connsiteX7" fmla="*/ 395492 w 3405159"/>
                <a:gd name="connsiteY7" fmla="*/ 647933 h 647933"/>
                <a:gd name="connsiteX8" fmla="*/ 361834 w 3405159"/>
                <a:gd name="connsiteY8" fmla="*/ 642324 h 647933"/>
                <a:gd name="connsiteX9" fmla="*/ 316955 w 3405159"/>
                <a:gd name="connsiteY9" fmla="*/ 622689 h 647933"/>
                <a:gd name="connsiteX10" fmla="*/ 244027 w 3405159"/>
                <a:gd name="connsiteY10" fmla="*/ 569396 h 647933"/>
                <a:gd name="connsiteX11" fmla="*/ 173905 w 3405159"/>
                <a:gd name="connsiteY11" fmla="*/ 510493 h 647933"/>
                <a:gd name="connsiteX12" fmla="*/ 112197 w 3405159"/>
                <a:gd name="connsiteY12" fmla="*/ 454395 h 647933"/>
                <a:gd name="connsiteX13" fmla="*/ 56099 w 3405159"/>
                <a:gd name="connsiteY13" fmla="*/ 384272 h 647933"/>
                <a:gd name="connsiteX14" fmla="*/ 16830 w 3405159"/>
                <a:gd name="connsiteY14" fmla="*/ 322564 h 647933"/>
                <a:gd name="connsiteX15" fmla="*/ 0 w 3405159"/>
                <a:gd name="connsiteY15" fmla="*/ 280491 h 647933"/>
                <a:gd name="connsiteX16" fmla="*/ 0 w 3405159"/>
                <a:gd name="connsiteY16" fmla="*/ 260856 h 647933"/>
                <a:gd name="connsiteX17" fmla="*/ 5610 w 3405159"/>
                <a:gd name="connsiteY17" fmla="*/ 241222 h 647933"/>
                <a:gd name="connsiteX18" fmla="*/ 19635 w 3405159"/>
                <a:gd name="connsiteY18" fmla="*/ 235612 h 647933"/>
                <a:gd name="connsiteX19" fmla="*/ 50489 w 3405159"/>
                <a:gd name="connsiteY19" fmla="*/ 244027 h 647933"/>
                <a:gd name="connsiteX20" fmla="*/ 148661 w 3405159"/>
                <a:gd name="connsiteY20" fmla="*/ 297320 h 647933"/>
                <a:gd name="connsiteX21" fmla="*/ 244027 w 3405159"/>
                <a:gd name="connsiteY21" fmla="*/ 353418 h 647933"/>
                <a:gd name="connsiteX22" fmla="*/ 272077 w 3405159"/>
                <a:gd name="connsiteY22" fmla="*/ 367443 h 647933"/>
                <a:gd name="connsiteX23" fmla="*/ 305735 w 3405159"/>
                <a:gd name="connsiteY23" fmla="*/ 375857 h 647933"/>
                <a:gd name="connsiteX24" fmla="*/ 359029 w 3405159"/>
                <a:gd name="connsiteY24" fmla="*/ 381467 h 647933"/>
                <a:gd name="connsiteX25" fmla="*/ 426346 w 3405159"/>
                <a:gd name="connsiteY25" fmla="*/ 375857 h 647933"/>
                <a:gd name="connsiteX26" fmla="*/ 552567 w 3405159"/>
                <a:gd name="connsiteY26" fmla="*/ 361833 h 647933"/>
                <a:gd name="connsiteX27" fmla="*/ 656349 w 3405159"/>
                <a:gd name="connsiteY27" fmla="*/ 345003 h 647933"/>
                <a:gd name="connsiteX28" fmla="*/ 911596 w 3405159"/>
                <a:gd name="connsiteY28" fmla="*/ 311345 h 647933"/>
                <a:gd name="connsiteX29" fmla="*/ 1164037 w 3405159"/>
                <a:gd name="connsiteY29" fmla="*/ 263661 h 647933"/>
                <a:gd name="connsiteX30" fmla="*/ 1539895 w 3405159"/>
                <a:gd name="connsiteY30" fmla="*/ 221587 h 647933"/>
                <a:gd name="connsiteX31" fmla="*/ 1943802 w 3405159"/>
                <a:gd name="connsiteY31" fmla="*/ 173904 h 647933"/>
                <a:gd name="connsiteX32" fmla="*/ 2302830 w 3405159"/>
                <a:gd name="connsiteY32" fmla="*/ 131830 h 647933"/>
                <a:gd name="connsiteX33" fmla="*/ 2574906 w 3405159"/>
                <a:gd name="connsiteY33" fmla="*/ 109391 h 647933"/>
                <a:gd name="connsiteX34" fmla="*/ 2667468 w 3405159"/>
                <a:gd name="connsiteY34" fmla="*/ 92562 h 647933"/>
                <a:gd name="connsiteX35" fmla="*/ 2788079 w 3405159"/>
                <a:gd name="connsiteY35" fmla="*/ 64513 h 647933"/>
                <a:gd name="connsiteX36" fmla="*/ 2872226 w 3405159"/>
                <a:gd name="connsiteY36" fmla="*/ 30854 h 647933"/>
                <a:gd name="connsiteX37" fmla="*/ 2959178 w 3405159"/>
                <a:gd name="connsiteY37" fmla="*/ 2805 h 647933"/>
                <a:gd name="connsiteX38" fmla="*/ 2995642 w 3405159"/>
                <a:gd name="connsiteY38" fmla="*/ 0 h 647933"/>
                <a:gd name="connsiteX39" fmla="*/ 3051740 w 3405159"/>
                <a:gd name="connsiteY39" fmla="*/ 5610 h 647933"/>
                <a:gd name="connsiteX40" fmla="*/ 3147107 w 3405159"/>
                <a:gd name="connsiteY40" fmla="*/ 30854 h 647933"/>
                <a:gd name="connsiteX41" fmla="*/ 3225645 w 3405159"/>
                <a:gd name="connsiteY41" fmla="*/ 61708 h 647933"/>
                <a:gd name="connsiteX42" fmla="*/ 3326621 w 3405159"/>
                <a:gd name="connsiteY42" fmla="*/ 115001 h 647933"/>
                <a:gd name="connsiteX43" fmla="*/ 3374305 w 3405159"/>
                <a:gd name="connsiteY43" fmla="*/ 145855 h 647933"/>
                <a:gd name="connsiteX44" fmla="*/ 3393939 w 3405159"/>
                <a:gd name="connsiteY44" fmla="*/ 171099 h 647933"/>
                <a:gd name="connsiteX45" fmla="*/ 3402354 w 3405159"/>
                <a:gd name="connsiteY45" fmla="*/ 187929 h 647933"/>
                <a:gd name="connsiteX46" fmla="*/ 3405159 w 3405159"/>
                <a:gd name="connsiteY46" fmla="*/ 207563 h 647933"/>
                <a:gd name="connsiteX47" fmla="*/ 3405159 w 3405159"/>
                <a:gd name="connsiteY47" fmla="*/ 227197 h 647933"/>
                <a:gd name="connsiteX48" fmla="*/ 3388329 w 3405159"/>
                <a:gd name="connsiteY48" fmla="*/ 263661 h 647933"/>
                <a:gd name="connsiteX49" fmla="*/ 3337841 w 3405159"/>
                <a:gd name="connsiteY49" fmla="*/ 305735 h 647933"/>
                <a:gd name="connsiteX50" fmla="*/ 3321012 w 3405159"/>
                <a:gd name="connsiteY50" fmla="*/ 308540 h 647933"/>
                <a:gd name="connsiteX51" fmla="*/ 3116253 w 3405159"/>
                <a:gd name="connsiteY51" fmla="*/ 302930 h 647933"/>
                <a:gd name="connsiteX52" fmla="*/ 2863812 w 3405159"/>
                <a:gd name="connsiteY52" fmla="*/ 300125 h 647933"/>
                <a:gd name="connsiteX53" fmla="*/ 2535637 w 3405159"/>
                <a:gd name="connsiteY53" fmla="*/ 308540 h 647933"/>
                <a:gd name="connsiteX54" fmla="*/ 2260756 w 3405159"/>
                <a:gd name="connsiteY54" fmla="*/ 336589 h 647933"/>
                <a:gd name="connsiteX55" fmla="*/ 1767092 w 3405159"/>
                <a:gd name="connsiteY55" fmla="*/ 381467 h 64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05159" h="647933">
                  <a:moveTo>
                    <a:pt x="1767092" y="381467"/>
                  </a:moveTo>
                  <a:lnTo>
                    <a:pt x="1175257" y="465614"/>
                  </a:lnTo>
                  <a:lnTo>
                    <a:pt x="920010" y="516103"/>
                  </a:lnTo>
                  <a:lnTo>
                    <a:pt x="776960" y="538542"/>
                  </a:lnTo>
                  <a:lnTo>
                    <a:pt x="656349" y="563786"/>
                  </a:lnTo>
                  <a:lnTo>
                    <a:pt x="583421" y="586226"/>
                  </a:lnTo>
                  <a:lnTo>
                    <a:pt x="443176" y="633909"/>
                  </a:lnTo>
                  <a:lnTo>
                    <a:pt x="395492" y="647933"/>
                  </a:lnTo>
                  <a:lnTo>
                    <a:pt x="361834" y="642324"/>
                  </a:lnTo>
                  <a:lnTo>
                    <a:pt x="316955" y="622689"/>
                  </a:lnTo>
                  <a:lnTo>
                    <a:pt x="244027" y="569396"/>
                  </a:lnTo>
                  <a:lnTo>
                    <a:pt x="173905" y="510493"/>
                  </a:lnTo>
                  <a:lnTo>
                    <a:pt x="112197" y="454395"/>
                  </a:lnTo>
                  <a:lnTo>
                    <a:pt x="56099" y="384272"/>
                  </a:lnTo>
                  <a:lnTo>
                    <a:pt x="16830" y="322564"/>
                  </a:lnTo>
                  <a:lnTo>
                    <a:pt x="0" y="280491"/>
                  </a:lnTo>
                  <a:lnTo>
                    <a:pt x="0" y="260856"/>
                  </a:lnTo>
                  <a:lnTo>
                    <a:pt x="5610" y="241222"/>
                  </a:lnTo>
                  <a:lnTo>
                    <a:pt x="19635" y="235612"/>
                  </a:lnTo>
                  <a:lnTo>
                    <a:pt x="50489" y="244027"/>
                  </a:lnTo>
                  <a:lnTo>
                    <a:pt x="148661" y="297320"/>
                  </a:lnTo>
                  <a:lnTo>
                    <a:pt x="244027" y="353418"/>
                  </a:lnTo>
                  <a:lnTo>
                    <a:pt x="272077" y="367443"/>
                  </a:lnTo>
                  <a:lnTo>
                    <a:pt x="305735" y="375857"/>
                  </a:lnTo>
                  <a:lnTo>
                    <a:pt x="359029" y="381467"/>
                  </a:lnTo>
                  <a:lnTo>
                    <a:pt x="426346" y="375857"/>
                  </a:lnTo>
                  <a:lnTo>
                    <a:pt x="552567" y="361833"/>
                  </a:lnTo>
                  <a:lnTo>
                    <a:pt x="656349" y="345003"/>
                  </a:lnTo>
                  <a:lnTo>
                    <a:pt x="911596" y="311345"/>
                  </a:lnTo>
                  <a:lnTo>
                    <a:pt x="1164037" y="263661"/>
                  </a:lnTo>
                  <a:lnTo>
                    <a:pt x="1539895" y="221587"/>
                  </a:lnTo>
                  <a:lnTo>
                    <a:pt x="1943802" y="173904"/>
                  </a:lnTo>
                  <a:lnTo>
                    <a:pt x="2302830" y="131830"/>
                  </a:lnTo>
                  <a:lnTo>
                    <a:pt x="2574906" y="109391"/>
                  </a:lnTo>
                  <a:lnTo>
                    <a:pt x="2667468" y="92562"/>
                  </a:lnTo>
                  <a:lnTo>
                    <a:pt x="2788079" y="64513"/>
                  </a:lnTo>
                  <a:lnTo>
                    <a:pt x="2872226" y="30854"/>
                  </a:lnTo>
                  <a:lnTo>
                    <a:pt x="2959178" y="2805"/>
                  </a:lnTo>
                  <a:lnTo>
                    <a:pt x="2995642" y="0"/>
                  </a:lnTo>
                  <a:lnTo>
                    <a:pt x="3051740" y="5610"/>
                  </a:lnTo>
                  <a:lnTo>
                    <a:pt x="3147107" y="30854"/>
                  </a:lnTo>
                  <a:lnTo>
                    <a:pt x="3225645" y="61708"/>
                  </a:lnTo>
                  <a:lnTo>
                    <a:pt x="3326621" y="115001"/>
                  </a:lnTo>
                  <a:lnTo>
                    <a:pt x="3374305" y="145855"/>
                  </a:lnTo>
                  <a:lnTo>
                    <a:pt x="3393939" y="171099"/>
                  </a:lnTo>
                  <a:lnTo>
                    <a:pt x="3402354" y="187929"/>
                  </a:lnTo>
                  <a:lnTo>
                    <a:pt x="3405159" y="207563"/>
                  </a:lnTo>
                  <a:lnTo>
                    <a:pt x="3405159" y="227197"/>
                  </a:lnTo>
                  <a:lnTo>
                    <a:pt x="3388329" y="263661"/>
                  </a:lnTo>
                  <a:lnTo>
                    <a:pt x="3337841" y="305735"/>
                  </a:lnTo>
                  <a:lnTo>
                    <a:pt x="3321012" y="308540"/>
                  </a:lnTo>
                  <a:lnTo>
                    <a:pt x="3116253" y="302930"/>
                  </a:lnTo>
                  <a:lnTo>
                    <a:pt x="2863812" y="300125"/>
                  </a:lnTo>
                  <a:lnTo>
                    <a:pt x="2535637" y="308540"/>
                  </a:lnTo>
                  <a:lnTo>
                    <a:pt x="2260756" y="336589"/>
                  </a:lnTo>
                  <a:lnTo>
                    <a:pt x="1767092" y="381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B525FC57-DA30-456D-9833-BFF237B1F546}"/>
                </a:ext>
              </a:extLst>
            </p:cNvPr>
            <p:cNvSpPr/>
            <p:nvPr/>
          </p:nvSpPr>
          <p:spPr>
            <a:xfrm>
              <a:off x="3014663" y="4443413"/>
              <a:ext cx="1460500" cy="1357312"/>
            </a:xfrm>
            <a:custGeom>
              <a:avLst/>
              <a:gdLst>
                <a:gd name="connsiteX0" fmla="*/ 990600 w 1459706"/>
                <a:gd name="connsiteY0" fmla="*/ 757237 h 1357312"/>
                <a:gd name="connsiteX1" fmla="*/ 812006 w 1459706"/>
                <a:gd name="connsiteY1" fmla="*/ 928687 h 1357312"/>
                <a:gd name="connsiteX2" fmla="*/ 678656 w 1459706"/>
                <a:gd name="connsiteY2" fmla="*/ 1033462 h 1357312"/>
                <a:gd name="connsiteX3" fmla="*/ 461962 w 1459706"/>
                <a:gd name="connsiteY3" fmla="*/ 1173956 h 1357312"/>
                <a:gd name="connsiteX4" fmla="*/ 295275 w 1459706"/>
                <a:gd name="connsiteY4" fmla="*/ 1266825 h 1357312"/>
                <a:gd name="connsiteX5" fmla="*/ 111918 w 1459706"/>
                <a:gd name="connsiteY5" fmla="*/ 1350168 h 1357312"/>
                <a:gd name="connsiteX6" fmla="*/ 61912 w 1459706"/>
                <a:gd name="connsiteY6" fmla="*/ 1357312 h 1357312"/>
                <a:gd name="connsiteX7" fmla="*/ 28575 w 1459706"/>
                <a:gd name="connsiteY7" fmla="*/ 1357312 h 1357312"/>
                <a:gd name="connsiteX8" fmla="*/ 14287 w 1459706"/>
                <a:gd name="connsiteY8" fmla="*/ 1354931 h 1357312"/>
                <a:gd name="connsiteX9" fmla="*/ 2381 w 1459706"/>
                <a:gd name="connsiteY9" fmla="*/ 1345406 h 1357312"/>
                <a:gd name="connsiteX10" fmla="*/ 0 w 1459706"/>
                <a:gd name="connsiteY10" fmla="*/ 1328737 h 1357312"/>
                <a:gd name="connsiteX11" fmla="*/ 9525 w 1459706"/>
                <a:gd name="connsiteY11" fmla="*/ 1309687 h 1357312"/>
                <a:gd name="connsiteX12" fmla="*/ 47625 w 1459706"/>
                <a:gd name="connsiteY12" fmla="*/ 1283493 h 1357312"/>
                <a:gd name="connsiteX13" fmla="*/ 171450 w 1459706"/>
                <a:gd name="connsiteY13" fmla="*/ 1195387 h 1357312"/>
                <a:gd name="connsiteX14" fmla="*/ 328612 w 1459706"/>
                <a:gd name="connsiteY14" fmla="*/ 1076325 h 1357312"/>
                <a:gd name="connsiteX15" fmla="*/ 476250 w 1459706"/>
                <a:gd name="connsiteY15" fmla="*/ 942975 h 1357312"/>
                <a:gd name="connsiteX16" fmla="*/ 635793 w 1459706"/>
                <a:gd name="connsiteY16" fmla="*/ 788193 h 1357312"/>
                <a:gd name="connsiteX17" fmla="*/ 757237 w 1459706"/>
                <a:gd name="connsiteY17" fmla="*/ 657225 h 1357312"/>
                <a:gd name="connsiteX18" fmla="*/ 878681 w 1459706"/>
                <a:gd name="connsiteY18" fmla="*/ 509587 h 1357312"/>
                <a:gd name="connsiteX19" fmla="*/ 940593 w 1459706"/>
                <a:gd name="connsiteY19" fmla="*/ 426243 h 1357312"/>
                <a:gd name="connsiteX20" fmla="*/ 997743 w 1459706"/>
                <a:gd name="connsiteY20" fmla="*/ 345281 h 1357312"/>
                <a:gd name="connsiteX21" fmla="*/ 1040606 w 1459706"/>
                <a:gd name="connsiteY21" fmla="*/ 276225 h 1357312"/>
                <a:gd name="connsiteX22" fmla="*/ 1064418 w 1459706"/>
                <a:gd name="connsiteY22" fmla="*/ 216693 h 1357312"/>
                <a:gd name="connsiteX23" fmla="*/ 1064418 w 1459706"/>
                <a:gd name="connsiteY23" fmla="*/ 197643 h 1357312"/>
                <a:gd name="connsiteX24" fmla="*/ 1045368 w 1459706"/>
                <a:gd name="connsiteY24" fmla="*/ 178593 h 1357312"/>
                <a:gd name="connsiteX25" fmla="*/ 1014412 w 1459706"/>
                <a:gd name="connsiteY25" fmla="*/ 145256 h 1357312"/>
                <a:gd name="connsiteX26" fmla="*/ 995362 w 1459706"/>
                <a:gd name="connsiteY26" fmla="*/ 114300 h 1357312"/>
                <a:gd name="connsiteX27" fmla="*/ 985837 w 1459706"/>
                <a:gd name="connsiteY27" fmla="*/ 80962 h 1357312"/>
                <a:gd name="connsiteX28" fmla="*/ 981075 w 1459706"/>
                <a:gd name="connsiteY28" fmla="*/ 54768 h 1357312"/>
                <a:gd name="connsiteX29" fmla="*/ 983456 w 1459706"/>
                <a:gd name="connsiteY29" fmla="*/ 26193 h 1357312"/>
                <a:gd name="connsiteX30" fmla="*/ 995362 w 1459706"/>
                <a:gd name="connsiteY30" fmla="*/ 11906 h 1357312"/>
                <a:gd name="connsiteX31" fmla="*/ 1016793 w 1459706"/>
                <a:gd name="connsiteY31" fmla="*/ 2381 h 1357312"/>
                <a:gd name="connsiteX32" fmla="*/ 1045368 w 1459706"/>
                <a:gd name="connsiteY32" fmla="*/ 0 h 1357312"/>
                <a:gd name="connsiteX33" fmla="*/ 1083468 w 1459706"/>
                <a:gd name="connsiteY33" fmla="*/ 9525 h 1357312"/>
                <a:gd name="connsiteX34" fmla="*/ 1164431 w 1459706"/>
                <a:gd name="connsiteY34" fmla="*/ 54768 h 1357312"/>
                <a:gd name="connsiteX35" fmla="*/ 1252537 w 1459706"/>
                <a:gd name="connsiteY35" fmla="*/ 104775 h 1357312"/>
                <a:gd name="connsiteX36" fmla="*/ 1345406 w 1459706"/>
                <a:gd name="connsiteY36" fmla="*/ 157162 h 1357312"/>
                <a:gd name="connsiteX37" fmla="*/ 1404937 w 1459706"/>
                <a:gd name="connsiteY37" fmla="*/ 197643 h 1357312"/>
                <a:gd name="connsiteX38" fmla="*/ 1433512 w 1459706"/>
                <a:gd name="connsiteY38" fmla="*/ 221456 h 1357312"/>
                <a:gd name="connsiteX39" fmla="*/ 1445418 w 1459706"/>
                <a:gd name="connsiteY39" fmla="*/ 238125 h 1357312"/>
                <a:gd name="connsiteX40" fmla="*/ 1454943 w 1459706"/>
                <a:gd name="connsiteY40" fmla="*/ 264318 h 1357312"/>
                <a:gd name="connsiteX41" fmla="*/ 1459706 w 1459706"/>
                <a:gd name="connsiteY41" fmla="*/ 283368 h 1357312"/>
                <a:gd name="connsiteX42" fmla="*/ 1459706 w 1459706"/>
                <a:gd name="connsiteY42" fmla="*/ 304800 h 1357312"/>
                <a:gd name="connsiteX43" fmla="*/ 1450181 w 1459706"/>
                <a:gd name="connsiteY43" fmla="*/ 333375 h 1357312"/>
                <a:gd name="connsiteX44" fmla="*/ 1435893 w 1459706"/>
                <a:gd name="connsiteY44" fmla="*/ 350043 h 1357312"/>
                <a:gd name="connsiteX45" fmla="*/ 1409700 w 1459706"/>
                <a:gd name="connsiteY45" fmla="*/ 361950 h 1357312"/>
                <a:gd name="connsiteX46" fmla="*/ 1373981 w 1459706"/>
                <a:gd name="connsiteY46" fmla="*/ 373856 h 1357312"/>
                <a:gd name="connsiteX47" fmla="*/ 1345406 w 1459706"/>
                <a:gd name="connsiteY47" fmla="*/ 388143 h 1357312"/>
                <a:gd name="connsiteX48" fmla="*/ 1288256 w 1459706"/>
                <a:gd name="connsiteY48" fmla="*/ 435768 h 1357312"/>
                <a:gd name="connsiteX49" fmla="*/ 1243012 w 1459706"/>
                <a:gd name="connsiteY49" fmla="*/ 476250 h 1357312"/>
                <a:gd name="connsiteX50" fmla="*/ 1188243 w 1459706"/>
                <a:gd name="connsiteY50" fmla="*/ 552450 h 1357312"/>
                <a:gd name="connsiteX51" fmla="*/ 1135856 w 1459706"/>
                <a:gd name="connsiteY51" fmla="*/ 616743 h 1357312"/>
                <a:gd name="connsiteX52" fmla="*/ 990600 w 1459706"/>
                <a:gd name="connsiteY52" fmla="*/ 757237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6" h="1357312">
                  <a:moveTo>
                    <a:pt x="990600" y="757237"/>
                  </a:moveTo>
                  <a:lnTo>
                    <a:pt x="812006" y="928687"/>
                  </a:lnTo>
                  <a:lnTo>
                    <a:pt x="678656" y="1033462"/>
                  </a:lnTo>
                  <a:lnTo>
                    <a:pt x="461962" y="1173956"/>
                  </a:lnTo>
                  <a:lnTo>
                    <a:pt x="295275" y="1266825"/>
                  </a:lnTo>
                  <a:lnTo>
                    <a:pt x="111918" y="1350168"/>
                  </a:lnTo>
                  <a:lnTo>
                    <a:pt x="61912" y="1357312"/>
                  </a:lnTo>
                  <a:lnTo>
                    <a:pt x="28575" y="1357312"/>
                  </a:lnTo>
                  <a:lnTo>
                    <a:pt x="14287" y="1354931"/>
                  </a:lnTo>
                  <a:lnTo>
                    <a:pt x="2381" y="1345406"/>
                  </a:lnTo>
                  <a:lnTo>
                    <a:pt x="0" y="1328737"/>
                  </a:lnTo>
                  <a:lnTo>
                    <a:pt x="9525" y="1309687"/>
                  </a:lnTo>
                  <a:lnTo>
                    <a:pt x="47625" y="1283493"/>
                  </a:lnTo>
                  <a:lnTo>
                    <a:pt x="171450" y="1195387"/>
                  </a:lnTo>
                  <a:lnTo>
                    <a:pt x="328612" y="1076325"/>
                  </a:lnTo>
                  <a:lnTo>
                    <a:pt x="476250" y="942975"/>
                  </a:lnTo>
                  <a:lnTo>
                    <a:pt x="635793" y="788193"/>
                  </a:lnTo>
                  <a:lnTo>
                    <a:pt x="757237" y="657225"/>
                  </a:lnTo>
                  <a:lnTo>
                    <a:pt x="878681" y="509587"/>
                  </a:lnTo>
                  <a:lnTo>
                    <a:pt x="940593" y="426243"/>
                  </a:lnTo>
                  <a:lnTo>
                    <a:pt x="997743" y="345281"/>
                  </a:lnTo>
                  <a:lnTo>
                    <a:pt x="1040606" y="276225"/>
                  </a:lnTo>
                  <a:lnTo>
                    <a:pt x="1064418" y="216693"/>
                  </a:lnTo>
                  <a:lnTo>
                    <a:pt x="1064418" y="197643"/>
                  </a:lnTo>
                  <a:lnTo>
                    <a:pt x="1045368" y="178593"/>
                  </a:lnTo>
                  <a:lnTo>
                    <a:pt x="1014412" y="145256"/>
                  </a:lnTo>
                  <a:lnTo>
                    <a:pt x="995362" y="114300"/>
                  </a:lnTo>
                  <a:lnTo>
                    <a:pt x="985837" y="80962"/>
                  </a:lnTo>
                  <a:lnTo>
                    <a:pt x="981075" y="54768"/>
                  </a:lnTo>
                  <a:lnTo>
                    <a:pt x="983456" y="26193"/>
                  </a:lnTo>
                  <a:lnTo>
                    <a:pt x="995362" y="11906"/>
                  </a:lnTo>
                  <a:lnTo>
                    <a:pt x="1016793" y="2381"/>
                  </a:lnTo>
                  <a:lnTo>
                    <a:pt x="1045368" y="0"/>
                  </a:lnTo>
                  <a:lnTo>
                    <a:pt x="1083468" y="9525"/>
                  </a:lnTo>
                  <a:lnTo>
                    <a:pt x="1164431" y="54768"/>
                  </a:lnTo>
                  <a:lnTo>
                    <a:pt x="1252537" y="104775"/>
                  </a:lnTo>
                  <a:lnTo>
                    <a:pt x="1345406" y="157162"/>
                  </a:lnTo>
                  <a:lnTo>
                    <a:pt x="1404937" y="197643"/>
                  </a:lnTo>
                  <a:lnTo>
                    <a:pt x="1433512" y="221456"/>
                  </a:lnTo>
                  <a:lnTo>
                    <a:pt x="1445418" y="238125"/>
                  </a:lnTo>
                  <a:lnTo>
                    <a:pt x="1454943" y="264318"/>
                  </a:lnTo>
                  <a:lnTo>
                    <a:pt x="1459706" y="283368"/>
                  </a:lnTo>
                  <a:lnTo>
                    <a:pt x="1459706" y="304800"/>
                  </a:lnTo>
                  <a:lnTo>
                    <a:pt x="1450181" y="333375"/>
                  </a:lnTo>
                  <a:lnTo>
                    <a:pt x="1435893" y="350043"/>
                  </a:lnTo>
                  <a:lnTo>
                    <a:pt x="1409700" y="361950"/>
                  </a:lnTo>
                  <a:lnTo>
                    <a:pt x="1373981" y="373856"/>
                  </a:lnTo>
                  <a:lnTo>
                    <a:pt x="1345406" y="388143"/>
                  </a:lnTo>
                  <a:lnTo>
                    <a:pt x="1288256" y="435768"/>
                  </a:lnTo>
                  <a:lnTo>
                    <a:pt x="1243012" y="476250"/>
                  </a:lnTo>
                  <a:lnTo>
                    <a:pt x="1188243" y="552450"/>
                  </a:lnTo>
                  <a:lnTo>
                    <a:pt x="1135856" y="616743"/>
                  </a:lnTo>
                  <a:lnTo>
                    <a:pt x="990600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F80A331A-832E-4060-873B-03C774308CFF}"/>
                </a:ext>
              </a:extLst>
            </p:cNvPr>
            <p:cNvSpPr/>
            <p:nvPr/>
          </p:nvSpPr>
          <p:spPr>
            <a:xfrm>
              <a:off x="5308600" y="4376738"/>
              <a:ext cx="1420813" cy="1419225"/>
            </a:xfrm>
            <a:custGeom>
              <a:avLst/>
              <a:gdLst>
                <a:gd name="connsiteX0" fmla="*/ 871538 w 1421607"/>
                <a:gd name="connsiteY0" fmla="*/ 971550 h 1419225"/>
                <a:gd name="connsiteX1" fmla="*/ 709613 w 1421607"/>
                <a:gd name="connsiteY1" fmla="*/ 771525 h 1419225"/>
                <a:gd name="connsiteX2" fmla="*/ 583407 w 1421607"/>
                <a:gd name="connsiteY2" fmla="*/ 628650 h 1419225"/>
                <a:gd name="connsiteX3" fmla="*/ 473869 w 1421607"/>
                <a:gd name="connsiteY3" fmla="*/ 511968 h 1419225"/>
                <a:gd name="connsiteX4" fmla="*/ 335757 w 1421607"/>
                <a:gd name="connsiteY4" fmla="*/ 373856 h 1419225"/>
                <a:gd name="connsiteX5" fmla="*/ 180975 w 1421607"/>
                <a:gd name="connsiteY5" fmla="*/ 221456 h 1419225"/>
                <a:gd name="connsiteX6" fmla="*/ 52388 w 1421607"/>
                <a:gd name="connsiteY6" fmla="*/ 97631 h 1419225"/>
                <a:gd name="connsiteX7" fmla="*/ 14288 w 1421607"/>
                <a:gd name="connsiteY7" fmla="*/ 59531 h 1419225"/>
                <a:gd name="connsiteX8" fmla="*/ 4763 w 1421607"/>
                <a:gd name="connsiteY8" fmla="*/ 35718 h 1419225"/>
                <a:gd name="connsiteX9" fmla="*/ 0 w 1421607"/>
                <a:gd name="connsiteY9" fmla="*/ 19050 h 1419225"/>
                <a:gd name="connsiteX10" fmla="*/ 7144 w 1421607"/>
                <a:gd name="connsiteY10" fmla="*/ 4762 h 1419225"/>
                <a:gd name="connsiteX11" fmla="*/ 28575 w 1421607"/>
                <a:gd name="connsiteY11" fmla="*/ 0 h 1419225"/>
                <a:gd name="connsiteX12" fmla="*/ 69057 w 1421607"/>
                <a:gd name="connsiteY12" fmla="*/ 11906 h 1419225"/>
                <a:gd name="connsiteX13" fmla="*/ 245269 w 1421607"/>
                <a:gd name="connsiteY13" fmla="*/ 119062 h 1419225"/>
                <a:gd name="connsiteX14" fmla="*/ 445294 w 1421607"/>
                <a:gd name="connsiteY14" fmla="*/ 245268 h 1419225"/>
                <a:gd name="connsiteX15" fmla="*/ 697707 w 1421607"/>
                <a:gd name="connsiteY15" fmla="*/ 407193 h 1419225"/>
                <a:gd name="connsiteX16" fmla="*/ 864394 w 1421607"/>
                <a:gd name="connsiteY16" fmla="*/ 514350 h 1419225"/>
                <a:gd name="connsiteX17" fmla="*/ 981075 w 1421607"/>
                <a:gd name="connsiteY17" fmla="*/ 600075 h 1419225"/>
                <a:gd name="connsiteX18" fmla="*/ 1033463 w 1421607"/>
                <a:gd name="connsiteY18" fmla="*/ 645318 h 1419225"/>
                <a:gd name="connsiteX19" fmla="*/ 1145382 w 1421607"/>
                <a:gd name="connsiteY19" fmla="*/ 764381 h 1419225"/>
                <a:gd name="connsiteX20" fmla="*/ 1233488 w 1421607"/>
                <a:gd name="connsiteY20" fmla="*/ 869156 h 1419225"/>
                <a:gd name="connsiteX21" fmla="*/ 1295400 w 1421607"/>
                <a:gd name="connsiteY21" fmla="*/ 950118 h 1419225"/>
                <a:gd name="connsiteX22" fmla="*/ 1373982 w 1421607"/>
                <a:gd name="connsiteY22" fmla="*/ 1088231 h 1419225"/>
                <a:gd name="connsiteX23" fmla="*/ 1402557 w 1421607"/>
                <a:gd name="connsiteY23" fmla="*/ 1162050 h 1419225"/>
                <a:gd name="connsiteX24" fmla="*/ 1421607 w 1421607"/>
                <a:gd name="connsiteY24" fmla="*/ 1247775 h 1419225"/>
                <a:gd name="connsiteX25" fmla="*/ 1421607 w 1421607"/>
                <a:gd name="connsiteY25" fmla="*/ 1312068 h 1419225"/>
                <a:gd name="connsiteX26" fmla="*/ 1407319 w 1421607"/>
                <a:gd name="connsiteY26" fmla="*/ 1369218 h 1419225"/>
                <a:gd name="connsiteX27" fmla="*/ 1388269 w 1421607"/>
                <a:gd name="connsiteY27" fmla="*/ 1395412 h 1419225"/>
                <a:gd name="connsiteX28" fmla="*/ 1364457 w 1421607"/>
                <a:gd name="connsiteY28" fmla="*/ 1414462 h 1419225"/>
                <a:gd name="connsiteX29" fmla="*/ 1338263 w 1421607"/>
                <a:gd name="connsiteY29" fmla="*/ 1419225 h 1419225"/>
                <a:gd name="connsiteX30" fmla="*/ 1276350 w 1421607"/>
                <a:gd name="connsiteY30" fmla="*/ 1416843 h 1419225"/>
                <a:gd name="connsiteX31" fmla="*/ 1228725 w 1421607"/>
                <a:gd name="connsiteY31" fmla="*/ 1400175 h 1419225"/>
                <a:gd name="connsiteX32" fmla="*/ 1193007 w 1421607"/>
                <a:gd name="connsiteY32" fmla="*/ 1378743 h 1419225"/>
                <a:gd name="connsiteX33" fmla="*/ 1152525 w 1421607"/>
                <a:gd name="connsiteY33" fmla="*/ 1343025 h 1419225"/>
                <a:gd name="connsiteX34" fmla="*/ 1104900 w 1421607"/>
                <a:gd name="connsiteY34" fmla="*/ 1271587 h 1419225"/>
                <a:gd name="connsiteX35" fmla="*/ 1004888 w 1421607"/>
                <a:gd name="connsiteY35" fmla="*/ 1143000 h 1419225"/>
                <a:gd name="connsiteX36" fmla="*/ 871538 w 1421607"/>
                <a:gd name="connsiteY36" fmla="*/ 97155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21607" h="1419225">
                  <a:moveTo>
                    <a:pt x="871538" y="971550"/>
                  </a:moveTo>
                  <a:lnTo>
                    <a:pt x="709613" y="771525"/>
                  </a:lnTo>
                  <a:lnTo>
                    <a:pt x="583407" y="628650"/>
                  </a:lnTo>
                  <a:lnTo>
                    <a:pt x="473869" y="511968"/>
                  </a:lnTo>
                  <a:lnTo>
                    <a:pt x="335757" y="373856"/>
                  </a:lnTo>
                  <a:lnTo>
                    <a:pt x="180975" y="221456"/>
                  </a:lnTo>
                  <a:lnTo>
                    <a:pt x="52388" y="97631"/>
                  </a:lnTo>
                  <a:lnTo>
                    <a:pt x="14288" y="59531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7" y="11906"/>
                  </a:lnTo>
                  <a:lnTo>
                    <a:pt x="245269" y="119062"/>
                  </a:lnTo>
                  <a:lnTo>
                    <a:pt x="445294" y="245268"/>
                  </a:lnTo>
                  <a:lnTo>
                    <a:pt x="697707" y="407193"/>
                  </a:lnTo>
                  <a:lnTo>
                    <a:pt x="864394" y="514350"/>
                  </a:lnTo>
                  <a:lnTo>
                    <a:pt x="981075" y="600075"/>
                  </a:lnTo>
                  <a:lnTo>
                    <a:pt x="1033463" y="645318"/>
                  </a:lnTo>
                  <a:lnTo>
                    <a:pt x="1145382" y="764381"/>
                  </a:lnTo>
                  <a:lnTo>
                    <a:pt x="1233488" y="869156"/>
                  </a:lnTo>
                  <a:lnTo>
                    <a:pt x="1295400" y="950118"/>
                  </a:lnTo>
                  <a:lnTo>
                    <a:pt x="1373982" y="1088231"/>
                  </a:lnTo>
                  <a:lnTo>
                    <a:pt x="1402557" y="1162050"/>
                  </a:lnTo>
                  <a:lnTo>
                    <a:pt x="1421607" y="1247775"/>
                  </a:lnTo>
                  <a:lnTo>
                    <a:pt x="1421607" y="1312068"/>
                  </a:lnTo>
                  <a:lnTo>
                    <a:pt x="1407319" y="1369218"/>
                  </a:lnTo>
                  <a:lnTo>
                    <a:pt x="1388269" y="1395412"/>
                  </a:lnTo>
                  <a:lnTo>
                    <a:pt x="1364457" y="1414462"/>
                  </a:lnTo>
                  <a:lnTo>
                    <a:pt x="1338263" y="1419225"/>
                  </a:lnTo>
                  <a:lnTo>
                    <a:pt x="1276350" y="1416843"/>
                  </a:lnTo>
                  <a:lnTo>
                    <a:pt x="1228725" y="1400175"/>
                  </a:lnTo>
                  <a:lnTo>
                    <a:pt x="1193007" y="1378743"/>
                  </a:lnTo>
                  <a:lnTo>
                    <a:pt x="1152525" y="1343025"/>
                  </a:lnTo>
                  <a:lnTo>
                    <a:pt x="1104900" y="1271587"/>
                  </a:lnTo>
                  <a:lnTo>
                    <a:pt x="1004888" y="1143000"/>
                  </a:lnTo>
                  <a:lnTo>
                    <a:pt x="871538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61D89DC-2523-4EA5-87B3-06F1E29C1F95}"/>
                </a:ext>
              </a:extLst>
            </p:cNvPr>
            <p:cNvSpPr/>
            <p:nvPr/>
          </p:nvSpPr>
          <p:spPr>
            <a:xfrm rot="16200000">
              <a:off x="2978150" y="2570163"/>
              <a:ext cx="2166938" cy="671512"/>
            </a:xfrm>
            <a:custGeom>
              <a:avLst/>
              <a:gdLst>
                <a:gd name="connsiteX0" fmla="*/ 762000 w 2166937"/>
                <a:gd name="connsiteY0" fmla="*/ 616744 h 671513"/>
                <a:gd name="connsiteX1" fmla="*/ 30956 w 2166937"/>
                <a:gd name="connsiteY1" fmla="*/ 671513 h 671513"/>
                <a:gd name="connsiteX2" fmla="*/ 0 w 2166937"/>
                <a:gd name="connsiteY2" fmla="*/ 450057 h 671513"/>
                <a:gd name="connsiteX3" fmla="*/ 347662 w 2166937"/>
                <a:gd name="connsiteY3" fmla="*/ 421482 h 671513"/>
                <a:gd name="connsiteX4" fmla="*/ 1028700 w 2166937"/>
                <a:gd name="connsiteY4" fmla="*/ 373857 h 671513"/>
                <a:gd name="connsiteX5" fmla="*/ 1231106 w 2166937"/>
                <a:gd name="connsiteY5" fmla="*/ 352425 h 671513"/>
                <a:gd name="connsiteX6" fmla="*/ 1550194 w 2166937"/>
                <a:gd name="connsiteY6" fmla="*/ 323850 h 671513"/>
                <a:gd name="connsiteX7" fmla="*/ 1793081 w 2166937"/>
                <a:gd name="connsiteY7" fmla="*/ 304800 h 671513"/>
                <a:gd name="connsiteX8" fmla="*/ 1850231 w 2166937"/>
                <a:gd name="connsiteY8" fmla="*/ 292894 h 671513"/>
                <a:gd name="connsiteX9" fmla="*/ 1900237 w 2166937"/>
                <a:gd name="connsiteY9" fmla="*/ 278607 h 671513"/>
                <a:gd name="connsiteX10" fmla="*/ 1940719 w 2166937"/>
                <a:gd name="connsiteY10" fmla="*/ 257175 h 671513"/>
                <a:gd name="connsiteX11" fmla="*/ 1966912 w 2166937"/>
                <a:gd name="connsiteY11" fmla="*/ 240507 h 671513"/>
                <a:gd name="connsiteX12" fmla="*/ 1990725 w 2166937"/>
                <a:gd name="connsiteY12" fmla="*/ 211932 h 671513"/>
                <a:gd name="connsiteX13" fmla="*/ 2012156 w 2166937"/>
                <a:gd name="connsiteY13" fmla="*/ 166688 h 671513"/>
                <a:gd name="connsiteX14" fmla="*/ 2040731 w 2166937"/>
                <a:gd name="connsiteY14" fmla="*/ 95250 h 671513"/>
                <a:gd name="connsiteX15" fmla="*/ 2069306 w 2166937"/>
                <a:gd name="connsiteY15" fmla="*/ 47625 h 671513"/>
                <a:gd name="connsiteX16" fmla="*/ 2095500 w 2166937"/>
                <a:gd name="connsiteY16" fmla="*/ 19050 h 671513"/>
                <a:gd name="connsiteX17" fmla="*/ 2116931 w 2166937"/>
                <a:gd name="connsiteY17" fmla="*/ 4763 h 671513"/>
                <a:gd name="connsiteX18" fmla="*/ 2131219 w 2166937"/>
                <a:gd name="connsiteY18" fmla="*/ 0 h 671513"/>
                <a:gd name="connsiteX19" fmla="*/ 2147887 w 2166937"/>
                <a:gd name="connsiteY19" fmla="*/ 4763 h 671513"/>
                <a:gd name="connsiteX20" fmla="*/ 2157412 w 2166937"/>
                <a:gd name="connsiteY20" fmla="*/ 19050 h 671513"/>
                <a:gd name="connsiteX21" fmla="*/ 2162175 w 2166937"/>
                <a:gd name="connsiteY21" fmla="*/ 54769 h 671513"/>
                <a:gd name="connsiteX22" fmla="*/ 2164556 w 2166937"/>
                <a:gd name="connsiteY22" fmla="*/ 102394 h 671513"/>
                <a:gd name="connsiteX23" fmla="*/ 2166937 w 2166937"/>
                <a:gd name="connsiteY23" fmla="*/ 150019 h 671513"/>
                <a:gd name="connsiteX24" fmla="*/ 2159794 w 2166937"/>
                <a:gd name="connsiteY24" fmla="*/ 223838 h 671513"/>
                <a:gd name="connsiteX25" fmla="*/ 2145506 w 2166937"/>
                <a:gd name="connsiteY25" fmla="*/ 307182 h 671513"/>
                <a:gd name="connsiteX26" fmla="*/ 2128837 w 2166937"/>
                <a:gd name="connsiteY26" fmla="*/ 364332 h 671513"/>
                <a:gd name="connsiteX27" fmla="*/ 2107406 w 2166937"/>
                <a:gd name="connsiteY27" fmla="*/ 421482 h 671513"/>
                <a:gd name="connsiteX28" fmla="*/ 2066925 w 2166937"/>
                <a:gd name="connsiteY28" fmla="*/ 492919 h 671513"/>
                <a:gd name="connsiteX29" fmla="*/ 2005012 w 2166937"/>
                <a:gd name="connsiteY29" fmla="*/ 581025 h 671513"/>
                <a:gd name="connsiteX30" fmla="*/ 1964531 w 2166937"/>
                <a:gd name="connsiteY30" fmla="*/ 623888 h 671513"/>
                <a:gd name="connsiteX31" fmla="*/ 1940719 w 2166937"/>
                <a:gd name="connsiteY31" fmla="*/ 638175 h 671513"/>
                <a:gd name="connsiteX32" fmla="*/ 1924050 w 2166937"/>
                <a:gd name="connsiteY32" fmla="*/ 642938 h 671513"/>
                <a:gd name="connsiteX33" fmla="*/ 1909762 w 2166937"/>
                <a:gd name="connsiteY33" fmla="*/ 642938 h 671513"/>
                <a:gd name="connsiteX34" fmla="*/ 1890712 w 2166937"/>
                <a:gd name="connsiteY34" fmla="*/ 631032 h 671513"/>
                <a:gd name="connsiteX35" fmla="*/ 1852612 w 2166937"/>
                <a:gd name="connsiteY35" fmla="*/ 602457 h 671513"/>
                <a:gd name="connsiteX36" fmla="*/ 1816894 w 2166937"/>
                <a:gd name="connsiteY36" fmla="*/ 583407 h 671513"/>
                <a:gd name="connsiteX37" fmla="*/ 1774031 w 2166937"/>
                <a:gd name="connsiteY37" fmla="*/ 573882 h 671513"/>
                <a:gd name="connsiteX38" fmla="*/ 1683544 w 2166937"/>
                <a:gd name="connsiteY38" fmla="*/ 573882 h 671513"/>
                <a:gd name="connsiteX39" fmla="*/ 1269206 w 2166937"/>
                <a:gd name="connsiteY39" fmla="*/ 573882 h 671513"/>
                <a:gd name="connsiteX40" fmla="*/ 1076325 w 2166937"/>
                <a:gd name="connsiteY40" fmla="*/ 590550 h 671513"/>
                <a:gd name="connsiteX41" fmla="*/ 762000 w 2166937"/>
                <a:gd name="connsiteY41" fmla="*/ 616744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66937" h="671513">
                  <a:moveTo>
                    <a:pt x="762000" y="616744"/>
                  </a:moveTo>
                  <a:lnTo>
                    <a:pt x="30956" y="671513"/>
                  </a:lnTo>
                  <a:lnTo>
                    <a:pt x="0" y="450057"/>
                  </a:lnTo>
                  <a:lnTo>
                    <a:pt x="347662" y="421482"/>
                  </a:lnTo>
                  <a:lnTo>
                    <a:pt x="1028700" y="373857"/>
                  </a:lnTo>
                  <a:lnTo>
                    <a:pt x="1231106" y="352425"/>
                  </a:lnTo>
                  <a:lnTo>
                    <a:pt x="1550194" y="323850"/>
                  </a:lnTo>
                  <a:lnTo>
                    <a:pt x="1793081" y="304800"/>
                  </a:lnTo>
                  <a:lnTo>
                    <a:pt x="1850231" y="292894"/>
                  </a:lnTo>
                  <a:lnTo>
                    <a:pt x="1900237" y="278607"/>
                  </a:lnTo>
                  <a:lnTo>
                    <a:pt x="1940719" y="257175"/>
                  </a:lnTo>
                  <a:lnTo>
                    <a:pt x="1966912" y="240507"/>
                  </a:lnTo>
                  <a:lnTo>
                    <a:pt x="1990725" y="211932"/>
                  </a:lnTo>
                  <a:lnTo>
                    <a:pt x="2012156" y="166688"/>
                  </a:lnTo>
                  <a:lnTo>
                    <a:pt x="2040731" y="95250"/>
                  </a:lnTo>
                  <a:lnTo>
                    <a:pt x="2069306" y="47625"/>
                  </a:lnTo>
                  <a:lnTo>
                    <a:pt x="2095500" y="19050"/>
                  </a:lnTo>
                  <a:lnTo>
                    <a:pt x="2116931" y="4763"/>
                  </a:lnTo>
                  <a:lnTo>
                    <a:pt x="2131219" y="0"/>
                  </a:lnTo>
                  <a:lnTo>
                    <a:pt x="2147887" y="4763"/>
                  </a:lnTo>
                  <a:lnTo>
                    <a:pt x="2157412" y="19050"/>
                  </a:lnTo>
                  <a:lnTo>
                    <a:pt x="2162175" y="54769"/>
                  </a:lnTo>
                  <a:lnTo>
                    <a:pt x="2164556" y="102394"/>
                  </a:lnTo>
                  <a:lnTo>
                    <a:pt x="2166937" y="150019"/>
                  </a:lnTo>
                  <a:lnTo>
                    <a:pt x="2159794" y="223838"/>
                  </a:lnTo>
                  <a:lnTo>
                    <a:pt x="2145506" y="307182"/>
                  </a:lnTo>
                  <a:lnTo>
                    <a:pt x="2128837" y="364332"/>
                  </a:lnTo>
                  <a:lnTo>
                    <a:pt x="2107406" y="421482"/>
                  </a:lnTo>
                  <a:lnTo>
                    <a:pt x="2066925" y="492919"/>
                  </a:lnTo>
                  <a:lnTo>
                    <a:pt x="2005012" y="581025"/>
                  </a:lnTo>
                  <a:lnTo>
                    <a:pt x="1964531" y="623888"/>
                  </a:lnTo>
                  <a:lnTo>
                    <a:pt x="1940719" y="638175"/>
                  </a:lnTo>
                  <a:lnTo>
                    <a:pt x="1924050" y="642938"/>
                  </a:lnTo>
                  <a:lnTo>
                    <a:pt x="1909762" y="642938"/>
                  </a:lnTo>
                  <a:lnTo>
                    <a:pt x="1890712" y="631032"/>
                  </a:lnTo>
                  <a:lnTo>
                    <a:pt x="1852612" y="602457"/>
                  </a:lnTo>
                  <a:lnTo>
                    <a:pt x="1816894" y="583407"/>
                  </a:lnTo>
                  <a:lnTo>
                    <a:pt x="1774031" y="573882"/>
                  </a:lnTo>
                  <a:lnTo>
                    <a:pt x="1683544" y="573882"/>
                  </a:lnTo>
                  <a:lnTo>
                    <a:pt x="1269206" y="573882"/>
                  </a:lnTo>
                  <a:lnTo>
                    <a:pt x="1076325" y="590550"/>
                  </a:lnTo>
                  <a:lnTo>
                    <a:pt x="7620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24BB32C0-F3C9-48D3-BADA-E3512CD17720}"/>
                </a:ext>
              </a:extLst>
            </p:cNvPr>
            <p:cNvSpPr/>
            <p:nvPr/>
          </p:nvSpPr>
          <p:spPr>
            <a:xfrm rot="16200000">
              <a:off x="4417219" y="2372519"/>
              <a:ext cx="2309812" cy="622300"/>
            </a:xfrm>
            <a:custGeom>
              <a:avLst/>
              <a:gdLst>
                <a:gd name="connsiteX0" fmla="*/ 588168 w 2309812"/>
                <a:gd name="connsiteY0" fmla="*/ 364331 h 621506"/>
                <a:gd name="connsiteX1" fmla="*/ 16668 w 2309812"/>
                <a:gd name="connsiteY1" fmla="*/ 304800 h 621506"/>
                <a:gd name="connsiteX2" fmla="*/ 0 w 2309812"/>
                <a:gd name="connsiteY2" fmla="*/ 107156 h 621506"/>
                <a:gd name="connsiteX3" fmla="*/ 257175 w 2309812"/>
                <a:gd name="connsiteY3" fmla="*/ 123825 h 621506"/>
                <a:gd name="connsiteX4" fmla="*/ 592931 w 2309812"/>
                <a:gd name="connsiteY4" fmla="*/ 145256 h 621506"/>
                <a:gd name="connsiteX5" fmla="*/ 1062037 w 2309812"/>
                <a:gd name="connsiteY5" fmla="*/ 173831 h 621506"/>
                <a:gd name="connsiteX6" fmla="*/ 1247775 w 2309812"/>
                <a:gd name="connsiteY6" fmla="*/ 200025 h 621506"/>
                <a:gd name="connsiteX7" fmla="*/ 1540668 w 2309812"/>
                <a:gd name="connsiteY7" fmla="*/ 207168 h 621506"/>
                <a:gd name="connsiteX8" fmla="*/ 1864518 w 2309812"/>
                <a:gd name="connsiteY8" fmla="*/ 216693 h 621506"/>
                <a:gd name="connsiteX9" fmla="*/ 2005012 w 2309812"/>
                <a:gd name="connsiteY9" fmla="*/ 221456 h 621506"/>
                <a:gd name="connsiteX10" fmla="*/ 2047875 w 2309812"/>
                <a:gd name="connsiteY10" fmla="*/ 216693 h 621506"/>
                <a:gd name="connsiteX11" fmla="*/ 2083593 w 2309812"/>
                <a:gd name="connsiteY11" fmla="*/ 207168 h 621506"/>
                <a:gd name="connsiteX12" fmla="*/ 2112168 w 2309812"/>
                <a:gd name="connsiteY12" fmla="*/ 192881 h 621506"/>
                <a:gd name="connsiteX13" fmla="*/ 2135981 w 2309812"/>
                <a:gd name="connsiteY13" fmla="*/ 171450 h 621506"/>
                <a:gd name="connsiteX14" fmla="*/ 2166937 w 2309812"/>
                <a:gd name="connsiteY14" fmla="*/ 123825 h 621506"/>
                <a:gd name="connsiteX15" fmla="*/ 2212181 w 2309812"/>
                <a:gd name="connsiteY15" fmla="*/ 52387 h 621506"/>
                <a:gd name="connsiteX16" fmla="*/ 2243137 w 2309812"/>
                <a:gd name="connsiteY16" fmla="*/ 19050 h 621506"/>
                <a:gd name="connsiteX17" fmla="*/ 2259806 w 2309812"/>
                <a:gd name="connsiteY17" fmla="*/ 7143 h 621506"/>
                <a:gd name="connsiteX18" fmla="*/ 2276475 w 2309812"/>
                <a:gd name="connsiteY18" fmla="*/ 0 h 621506"/>
                <a:gd name="connsiteX19" fmla="*/ 2295525 w 2309812"/>
                <a:gd name="connsiteY19" fmla="*/ 4762 h 621506"/>
                <a:gd name="connsiteX20" fmla="*/ 2305050 w 2309812"/>
                <a:gd name="connsiteY20" fmla="*/ 26193 h 621506"/>
                <a:gd name="connsiteX21" fmla="*/ 2309812 w 2309812"/>
                <a:gd name="connsiteY21" fmla="*/ 66675 h 621506"/>
                <a:gd name="connsiteX22" fmla="*/ 2307431 w 2309812"/>
                <a:gd name="connsiteY22" fmla="*/ 145256 h 621506"/>
                <a:gd name="connsiteX23" fmla="*/ 2300287 w 2309812"/>
                <a:gd name="connsiteY23" fmla="*/ 209550 h 621506"/>
                <a:gd name="connsiteX24" fmla="*/ 2278856 w 2309812"/>
                <a:gd name="connsiteY24" fmla="*/ 280987 h 621506"/>
                <a:gd name="connsiteX25" fmla="*/ 2245518 w 2309812"/>
                <a:gd name="connsiteY25" fmla="*/ 369093 h 621506"/>
                <a:gd name="connsiteX26" fmla="*/ 2214562 w 2309812"/>
                <a:gd name="connsiteY26" fmla="*/ 428625 h 621506"/>
                <a:gd name="connsiteX27" fmla="*/ 2157412 w 2309812"/>
                <a:gd name="connsiteY27" fmla="*/ 514350 h 621506"/>
                <a:gd name="connsiteX28" fmla="*/ 2078831 w 2309812"/>
                <a:gd name="connsiteY28" fmla="*/ 607218 h 621506"/>
                <a:gd name="connsiteX29" fmla="*/ 2050256 w 2309812"/>
                <a:gd name="connsiteY29" fmla="*/ 621506 h 621506"/>
                <a:gd name="connsiteX30" fmla="*/ 2009775 w 2309812"/>
                <a:gd name="connsiteY30" fmla="*/ 621506 h 621506"/>
                <a:gd name="connsiteX31" fmla="*/ 1985962 w 2309812"/>
                <a:gd name="connsiteY31" fmla="*/ 614362 h 621506"/>
                <a:gd name="connsiteX32" fmla="*/ 1957387 w 2309812"/>
                <a:gd name="connsiteY32" fmla="*/ 590550 h 621506"/>
                <a:gd name="connsiteX33" fmla="*/ 1864518 w 2309812"/>
                <a:gd name="connsiteY33" fmla="*/ 516731 h 621506"/>
                <a:gd name="connsiteX34" fmla="*/ 1835943 w 2309812"/>
                <a:gd name="connsiteY34" fmla="*/ 509587 h 621506"/>
                <a:gd name="connsiteX35" fmla="*/ 1259681 w 2309812"/>
                <a:gd name="connsiteY35" fmla="*/ 442912 h 621506"/>
                <a:gd name="connsiteX36" fmla="*/ 1071562 w 2309812"/>
                <a:gd name="connsiteY36" fmla="*/ 421481 h 621506"/>
                <a:gd name="connsiteX37" fmla="*/ 588168 w 2309812"/>
                <a:gd name="connsiteY37" fmla="*/ 364331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2" h="621506">
                  <a:moveTo>
                    <a:pt x="588168" y="364331"/>
                  </a:moveTo>
                  <a:lnTo>
                    <a:pt x="16668" y="304800"/>
                  </a:lnTo>
                  <a:lnTo>
                    <a:pt x="0" y="107156"/>
                  </a:lnTo>
                  <a:lnTo>
                    <a:pt x="257175" y="123825"/>
                  </a:lnTo>
                  <a:lnTo>
                    <a:pt x="592931" y="145256"/>
                  </a:lnTo>
                  <a:lnTo>
                    <a:pt x="1062037" y="173831"/>
                  </a:lnTo>
                  <a:lnTo>
                    <a:pt x="1247775" y="200025"/>
                  </a:lnTo>
                  <a:lnTo>
                    <a:pt x="1540668" y="207168"/>
                  </a:lnTo>
                  <a:lnTo>
                    <a:pt x="1864518" y="216693"/>
                  </a:lnTo>
                  <a:lnTo>
                    <a:pt x="2005012" y="221456"/>
                  </a:lnTo>
                  <a:lnTo>
                    <a:pt x="2047875" y="216693"/>
                  </a:lnTo>
                  <a:lnTo>
                    <a:pt x="2083593" y="207168"/>
                  </a:lnTo>
                  <a:lnTo>
                    <a:pt x="2112168" y="192881"/>
                  </a:lnTo>
                  <a:lnTo>
                    <a:pt x="2135981" y="171450"/>
                  </a:lnTo>
                  <a:lnTo>
                    <a:pt x="2166937" y="123825"/>
                  </a:lnTo>
                  <a:lnTo>
                    <a:pt x="2212181" y="52387"/>
                  </a:lnTo>
                  <a:cubicBezTo>
                    <a:pt x="2241517" y="20606"/>
                    <a:pt x="2230826" y="31361"/>
                    <a:pt x="2243137" y="19050"/>
                  </a:cubicBezTo>
                  <a:lnTo>
                    <a:pt x="2259806" y="7143"/>
                  </a:lnTo>
                  <a:lnTo>
                    <a:pt x="2276475" y="0"/>
                  </a:lnTo>
                  <a:lnTo>
                    <a:pt x="2295525" y="4762"/>
                  </a:lnTo>
                  <a:lnTo>
                    <a:pt x="2305050" y="26193"/>
                  </a:lnTo>
                  <a:lnTo>
                    <a:pt x="2309812" y="66675"/>
                  </a:lnTo>
                  <a:cubicBezTo>
                    <a:pt x="2309018" y="92869"/>
                    <a:pt x="2308225" y="119062"/>
                    <a:pt x="2307431" y="145256"/>
                  </a:cubicBezTo>
                  <a:lnTo>
                    <a:pt x="2300287" y="209550"/>
                  </a:lnTo>
                  <a:lnTo>
                    <a:pt x="2278856" y="280987"/>
                  </a:lnTo>
                  <a:lnTo>
                    <a:pt x="2245518" y="369093"/>
                  </a:lnTo>
                  <a:lnTo>
                    <a:pt x="2214562" y="428625"/>
                  </a:lnTo>
                  <a:lnTo>
                    <a:pt x="2157412" y="514350"/>
                  </a:lnTo>
                  <a:lnTo>
                    <a:pt x="2078831" y="607218"/>
                  </a:lnTo>
                  <a:lnTo>
                    <a:pt x="2050256" y="621506"/>
                  </a:lnTo>
                  <a:lnTo>
                    <a:pt x="2009775" y="621506"/>
                  </a:lnTo>
                  <a:lnTo>
                    <a:pt x="1985962" y="614362"/>
                  </a:lnTo>
                  <a:lnTo>
                    <a:pt x="1957387" y="590550"/>
                  </a:lnTo>
                  <a:lnTo>
                    <a:pt x="1864518" y="516731"/>
                  </a:lnTo>
                  <a:lnTo>
                    <a:pt x="1835943" y="509587"/>
                  </a:lnTo>
                  <a:lnTo>
                    <a:pt x="1259681" y="442912"/>
                  </a:lnTo>
                  <a:lnTo>
                    <a:pt x="1071562" y="421481"/>
                  </a:lnTo>
                  <a:lnTo>
                    <a:pt x="5881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FC70B7AC-07D7-41B1-94BC-A3F6CCE7B8A3}"/>
                </a:ext>
              </a:extLst>
            </p:cNvPr>
            <p:cNvSpPr/>
            <p:nvPr/>
          </p:nvSpPr>
          <p:spPr>
            <a:xfrm>
              <a:off x="2586038" y="3646488"/>
              <a:ext cx="4524375" cy="742950"/>
            </a:xfrm>
            <a:custGeom>
              <a:avLst/>
              <a:gdLst>
                <a:gd name="connsiteX0" fmla="*/ 2476195 w 4524451"/>
                <a:gd name="connsiteY0" fmla="*/ 354787 h 742493"/>
                <a:gd name="connsiteX1" fmla="*/ 2187245 w 4524451"/>
                <a:gd name="connsiteY1" fmla="*/ 384048 h 742493"/>
                <a:gd name="connsiteX2" fmla="*/ 1880007 w 4524451"/>
                <a:gd name="connsiteY2" fmla="*/ 431597 h 742493"/>
                <a:gd name="connsiteX3" fmla="*/ 1569111 w 4524451"/>
                <a:gd name="connsiteY3" fmla="*/ 479146 h 742493"/>
                <a:gd name="connsiteX4" fmla="*/ 1313079 w 4524451"/>
                <a:gd name="connsiteY4" fmla="*/ 526695 h 742493"/>
                <a:gd name="connsiteX5" fmla="*/ 1064362 w 4524451"/>
                <a:gd name="connsiteY5" fmla="*/ 577901 h 742493"/>
                <a:gd name="connsiteX6" fmla="*/ 950976 w 4524451"/>
                <a:gd name="connsiteY6" fmla="*/ 614477 h 742493"/>
                <a:gd name="connsiteX7" fmla="*/ 811987 w 4524451"/>
                <a:gd name="connsiteY7" fmla="*/ 665683 h 742493"/>
                <a:gd name="connsiteX8" fmla="*/ 676656 w 4524451"/>
                <a:gd name="connsiteY8" fmla="*/ 709575 h 742493"/>
                <a:gd name="connsiteX9" fmla="*/ 574243 w 4524451"/>
                <a:gd name="connsiteY9" fmla="*/ 738835 h 742493"/>
                <a:gd name="connsiteX10" fmla="*/ 512064 w 4524451"/>
                <a:gd name="connsiteY10" fmla="*/ 742493 h 742493"/>
                <a:gd name="connsiteX11" fmla="*/ 457200 w 4524451"/>
                <a:gd name="connsiteY11" fmla="*/ 727863 h 742493"/>
                <a:gd name="connsiteX12" fmla="*/ 373075 w 4524451"/>
                <a:gd name="connsiteY12" fmla="*/ 691287 h 742493"/>
                <a:gd name="connsiteX13" fmla="*/ 299923 w 4524451"/>
                <a:gd name="connsiteY13" fmla="*/ 651053 h 742493"/>
                <a:gd name="connsiteX14" fmla="*/ 219456 w 4524451"/>
                <a:gd name="connsiteY14" fmla="*/ 596189 h 742493"/>
                <a:gd name="connsiteX15" fmla="*/ 135331 w 4524451"/>
                <a:gd name="connsiteY15" fmla="*/ 526695 h 742493"/>
                <a:gd name="connsiteX16" fmla="*/ 58522 w 4524451"/>
                <a:gd name="connsiteY16" fmla="*/ 453543 h 742493"/>
                <a:gd name="connsiteX17" fmla="*/ 18288 w 4524451"/>
                <a:gd name="connsiteY17" fmla="*/ 413309 h 742493"/>
                <a:gd name="connsiteX18" fmla="*/ 3658 w 4524451"/>
                <a:gd name="connsiteY18" fmla="*/ 387706 h 742493"/>
                <a:gd name="connsiteX19" fmla="*/ 0 w 4524451"/>
                <a:gd name="connsiteY19" fmla="*/ 365760 h 742493"/>
                <a:gd name="connsiteX20" fmla="*/ 3658 w 4524451"/>
                <a:gd name="connsiteY20" fmla="*/ 351130 h 742493"/>
                <a:gd name="connsiteX21" fmla="*/ 25603 w 4524451"/>
                <a:gd name="connsiteY21" fmla="*/ 343815 h 742493"/>
                <a:gd name="connsiteX22" fmla="*/ 73152 w 4524451"/>
                <a:gd name="connsiteY22" fmla="*/ 358445 h 742493"/>
                <a:gd name="connsiteX23" fmla="*/ 230429 w 4524451"/>
                <a:gd name="connsiteY23" fmla="*/ 409651 h 742493"/>
                <a:gd name="connsiteX24" fmla="*/ 321869 w 4524451"/>
                <a:gd name="connsiteY24" fmla="*/ 431597 h 742493"/>
                <a:gd name="connsiteX25" fmla="*/ 387706 w 4524451"/>
                <a:gd name="connsiteY25" fmla="*/ 446227 h 742493"/>
                <a:gd name="connsiteX26" fmla="*/ 449885 w 4524451"/>
                <a:gd name="connsiteY26" fmla="*/ 453543 h 742493"/>
                <a:gd name="connsiteX27" fmla="*/ 574243 w 4524451"/>
                <a:gd name="connsiteY27" fmla="*/ 446227 h 742493"/>
                <a:gd name="connsiteX28" fmla="*/ 731520 w 4524451"/>
                <a:gd name="connsiteY28" fmla="*/ 431597 h 742493"/>
                <a:gd name="connsiteX29" fmla="*/ 994867 w 4524451"/>
                <a:gd name="connsiteY29" fmla="*/ 380391 h 742493"/>
                <a:gd name="connsiteX30" fmla="*/ 1181405 w 4524451"/>
                <a:gd name="connsiteY30" fmla="*/ 340157 h 742493"/>
                <a:gd name="connsiteX31" fmla="*/ 1572768 w 4524451"/>
                <a:gd name="connsiteY31" fmla="*/ 270663 h 742493"/>
                <a:gd name="connsiteX32" fmla="*/ 1817827 w 4524451"/>
                <a:gd name="connsiteY32" fmla="*/ 241402 h 742493"/>
                <a:gd name="connsiteX33" fmla="*/ 2139696 w 4524451"/>
                <a:gd name="connsiteY33" fmla="*/ 204826 h 742493"/>
                <a:gd name="connsiteX34" fmla="*/ 2498141 w 4524451"/>
                <a:gd name="connsiteY34" fmla="*/ 164592 h 742493"/>
                <a:gd name="connsiteX35" fmla="*/ 2787091 w 4524451"/>
                <a:gd name="connsiteY35" fmla="*/ 135331 h 742493"/>
                <a:gd name="connsiteX36" fmla="*/ 3002890 w 4524451"/>
                <a:gd name="connsiteY36" fmla="*/ 113386 h 742493"/>
                <a:gd name="connsiteX37" fmla="*/ 3244291 w 4524451"/>
                <a:gd name="connsiteY37" fmla="*/ 113386 h 742493"/>
                <a:gd name="connsiteX38" fmla="*/ 3416199 w 4524451"/>
                <a:gd name="connsiteY38" fmla="*/ 109728 h 742493"/>
                <a:gd name="connsiteX39" fmla="*/ 3522269 w 4524451"/>
                <a:gd name="connsiteY39" fmla="*/ 102413 h 742493"/>
                <a:gd name="connsiteX40" fmla="*/ 3624682 w 4524451"/>
                <a:gd name="connsiteY40" fmla="*/ 91440 h 742493"/>
                <a:gd name="connsiteX41" fmla="*/ 3770986 w 4524451"/>
                <a:gd name="connsiteY41" fmla="*/ 76810 h 742493"/>
                <a:gd name="connsiteX42" fmla="*/ 3866083 w 4524451"/>
                <a:gd name="connsiteY42" fmla="*/ 58522 h 742493"/>
                <a:gd name="connsiteX43" fmla="*/ 3935578 w 4524451"/>
                <a:gd name="connsiteY43" fmla="*/ 32919 h 742493"/>
                <a:gd name="connsiteX44" fmla="*/ 4008730 w 4524451"/>
                <a:gd name="connsiteY44" fmla="*/ 0 h 742493"/>
                <a:gd name="connsiteX45" fmla="*/ 4100170 w 4524451"/>
                <a:gd name="connsiteY45" fmla="*/ 10973 h 742493"/>
                <a:gd name="connsiteX46" fmla="*/ 4195267 w 4524451"/>
                <a:gd name="connsiteY46" fmla="*/ 32919 h 742493"/>
                <a:gd name="connsiteX47" fmla="*/ 4315968 w 4524451"/>
                <a:gd name="connsiteY47" fmla="*/ 84125 h 742493"/>
                <a:gd name="connsiteX48" fmla="*/ 4414723 w 4524451"/>
                <a:gd name="connsiteY48" fmla="*/ 138989 h 742493"/>
                <a:gd name="connsiteX49" fmla="*/ 4476903 w 4524451"/>
                <a:gd name="connsiteY49" fmla="*/ 190195 h 742493"/>
                <a:gd name="connsiteX50" fmla="*/ 4513479 w 4524451"/>
                <a:gd name="connsiteY50" fmla="*/ 237744 h 742493"/>
                <a:gd name="connsiteX51" fmla="*/ 4524451 w 4524451"/>
                <a:gd name="connsiteY51" fmla="*/ 277978 h 742493"/>
                <a:gd name="connsiteX52" fmla="*/ 4517136 w 4524451"/>
                <a:gd name="connsiteY52" fmla="*/ 325527 h 742493"/>
                <a:gd name="connsiteX53" fmla="*/ 4469587 w 4524451"/>
                <a:gd name="connsiteY53" fmla="*/ 358445 h 742493"/>
                <a:gd name="connsiteX54" fmla="*/ 4414723 w 4524451"/>
                <a:gd name="connsiteY54" fmla="*/ 380391 h 742493"/>
                <a:gd name="connsiteX55" fmla="*/ 4359859 w 4524451"/>
                <a:gd name="connsiteY55" fmla="*/ 384048 h 742493"/>
                <a:gd name="connsiteX56" fmla="*/ 4261104 w 4524451"/>
                <a:gd name="connsiteY56" fmla="*/ 365760 h 742493"/>
                <a:gd name="connsiteX57" fmla="*/ 4056279 w 4524451"/>
                <a:gd name="connsiteY57" fmla="*/ 340157 h 742493"/>
                <a:gd name="connsiteX58" fmla="*/ 3814877 w 4524451"/>
                <a:gd name="connsiteY58" fmla="*/ 325527 h 742493"/>
                <a:gd name="connsiteX59" fmla="*/ 3529584 w 4524451"/>
                <a:gd name="connsiteY59" fmla="*/ 318211 h 742493"/>
                <a:gd name="connsiteX60" fmla="*/ 3141879 w 4524451"/>
                <a:gd name="connsiteY60" fmla="*/ 318211 h 742493"/>
                <a:gd name="connsiteX61" fmla="*/ 2710282 w 4524451"/>
                <a:gd name="connsiteY61" fmla="*/ 336499 h 742493"/>
                <a:gd name="connsiteX62" fmla="*/ 2476195 w 4524451"/>
                <a:gd name="connsiteY62" fmla="*/ 354787 h 7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24451" h="742493">
                  <a:moveTo>
                    <a:pt x="2476195" y="354787"/>
                  </a:moveTo>
                  <a:lnTo>
                    <a:pt x="2187245" y="384048"/>
                  </a:lnTo>
                  <a:lnTo>
                    <a:pt x="1880007" y="431597"/>
                  </a:lnTo>
                  <a:lnTo>
                    <a:pt x="1569111" y="479146"/>
                  </a:lnTo>
                  <a:lnTo>
                    <a:pt x="1313079" y="526695"/>
                  </a:lnTo>
                  <a:lnTo>
                    <a:pt x="1064362" y="577901"/>
                  </a:lnTo>
                  <a:lnTo>
                    <a:pt x="950976" y="614477"/>
                  </a:lnTo>
                  <a:lnTo>
                    <a:pt x="811987" y="665683"/>
                  </a:lnTo>
                  <a:lnTo>
                    <a:pt x="676656" y="709575"/>
                  </a:lnTo>
                  <a:lnTo>
                    <a:pt x="574243" y="738835"/>
                  </a:lnTo>
                  <a:lnTo>
                    <a:pt x="512064" y="742493"/>
                  </a:lnTo>
                  <a:lnTo>
                    <a:pt x="457200" y="727863"/>
                  </a:lnTo>
                  <a:lnTo>
                    <a:pt x="373075" y="691287"/>
                  </a:lnTo>
                  <a:lnTo>
                    <a:pt x="299923" y="651053"/>
                  </a:lnTo>
                  <a:lnTo>
                    <a:pt x="219456" y="596189"/>
                  </a:lnTo>
                  <a:lnTo>
                    <a:pt x="135331" y="526695"/>
                  </a:lnTo>
                  <a:lnTo>
                    <a:pt x="58522" y="453543"/>
                  </a:lnTo>
                  <a:lnTo>
                    <a:pt x="18288" y="413309"/>
                  </a:lnTo>
                  <a:lnTo>
                    <a:pt x="3658" y="387706"/>
                  </a:lnTo>
                  <a:lnTo>
                    <a:pt x="0" y="365760"/>
                  </a:lnTo>
                  <a:lnTo>
                    <a:pt x="3658" y="351130"/>
                  </a:lnTo>
                  <a:lnTo>
                    <a:pt x="25603" y="343815"/>
                  </a:lnTo>
                  <a:lnTo>
                    <a:pt x="73152" y="358445"/>
                  </a:lnTo>
                  <a:lnTo>
                    <a:pt x="230429" y="409651"/>
                  </a:lnTo>
                  <a:lnTo>
                    <a:pt x="321869" y="431597"/>
                  </a:lnTo>
                  <a:lnTo>
                    <a:pt x="387706" y="446227"/>
                  </a:lnTo>
                  <a:cubicBezTo>
                    <a:pt x="444987" y="453865"/>
                    <a:pt x="424120" y="453543"/>
                    <a:pt x="449885" y="453543"/>
                  </a:cubicBezTo>
                  <a:lnTo>
                    <a:pt x="574243" y="446227"/>
                  </a:lnTo>
                  <a:lnTo>
                    <a:pt x="731520" y="431597"/>
                  </a:lnTo>
                  <a:lnTo>
                    <a:pt x="994867" y="380391"/>
                  </a:lnTo>
                  <a:lnTo>
                    <a:pt x="1181405" y="340157"/>
                  </a:lnTo>
                  <a:lnTo>
                    <a:pt x="1572768" y="270663"/>
                  </a:lnTo>
                  <a:lnTo>
                    <a:pt x="1817827" y="241402"/>
                  </a:lnTo>
                  <a:lnTo>
                    <a:pt x="2139696" y="204826"/>
                  </a:lnTo>
                  <a:lnTo>
                    <a:pt x="2498141" y="164592"/>
                  </a:lnTo>
                  <a:lnTo>
                    <a:pt x="2787091" y="135331"/>
                  </a:lnTo>
                  <a:lnTo>
                    <a:pt x="3002890" y="113386"/>
                  </a:lnTo>
                  <a:lnTo>
                    <a:pt x="3244291" y="113386"/>
                  </a:lnTo>
                  <a:lnTo>
                    <a:pt x="3416199" y="109728"/>
                  </a:lnTo>
                  <a:lnTo>
                    <a:pt x="3522269" y="102413"/>
                  </a:lnTo>
                  <a:lnTo>
                    <a:pt x="3624682" y="91440"/>
                  </a:lnTo>
                  <a:lnTo>
                    <a:pt x="3770986" y="76810"/>
                  </a:lnTo>
                  <a:lnTo>
                    <a:pt x="3866083" y="58522"/>
                  </a:lnTo>
                  <a:lnTo>
                    <a:pt x="3935578" y="32919"/>
                  </a:lnTo>
                  <a:lnTo>
                    <a:pt x="4008730" y="0"/>
                  </a:lnTo>
                  <a:lnTo>
                    <a:pt x="4100170" y="10973"/>
                  </a:lnTo>
                  <a:lnTo>
                    <a:pt x="4195267" y="32919"/>
                  </a:lnTo>
                  <a:lnTo>
                    <a:pt x="4315968" y="84125"/>
                  </a:lnTo>
                  <a:lnTo>
                    <a:pt x="4414723" y="138989"/>
                  </a:lnTo>
                  <a:lnTo>
                    <a:pt x="4476903" y="190195"/>
                  </a:lnTo>
                  <a:lnTo>
                    <a:pt x="4513479" y="237744"/>
                  </a:lnTo>
                  <a:lnTo>
                    <a:pt x="4524451" y="277978"/>
                  </a:lnTo>
                  <a:lnTo>
                    <a:pt x="4517136" y="325527"/>
                  </a:lnTo>
                  <a:lnTo>
                    <a:pt x="4469587" y="358445"/>
                  </a:lnTo>
                  <a:lnTo>
                    <a:pt x="4414723" y="380391"/>
                  </a:lnTo>
                  <a:lnTo>
                    <a:pt x="4359859" y="384048"/>
                  </a:lnTo>
                  <a:lnTo>
                    <a:pt x="4261104" y="365760"/>
                  </a:lnTo>
                  <a:lnTo>
                    <a:pt x="4056279" y="340157"/>
                  </a:lnTo>
                  <a:lnTo>
                    <a:pt x="3814877" y="325527"/>
                  </a:lnTo>
                  <a:lnTo>
                    <a:pt x="3529584" y="318211"/>
                  </a:lnTo>
                  <a:lnTo>
                    <a:pt x="3141879" y="318211"/>
                  </a:lnTo>
                  <a:lnTo>
                    <a:pt x="2710282" y="336499"/>
                  </a:lnTo>
                  <a:lnTo>
                    <a:pt x="2476195" y="35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3357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9772F81-4721-408B-A388-4CE16E10BD9B}"/>
              </a:ext>
            </a:extLst>
          </p:cNvPr>
          <p:cNvGrpSpPr/>
          <p:nvPr/>
        </p:nvGrpSpPr>
        <p:grpSpPr>
          <a:xfrm>
            <a:off x="2586038" y="1528763"/>
            <a:ext cx="4524375" cy="4271962"/>
            <a:chOff x="2586038" y="1528763"/>
            <a:chExt cx="4524375" cy="42719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7F1D54F-1D16-A040-8E23-DF25FA69AFA4}"/>
                </a:ext>
              </a:extLst>
            </p:cNvPr>
            <p:cNvSpPr/>
            <p:nvPr/>
          </p:nvSpPr>
          <p:spPr>
            <a:xfrm>
              <a:off x="3155950" y="2446338"/>
              <a:ext cx="3405188" cy="647700"/>
            </a:xfrm>
            <a:custGeom>
              <a:avLst/>
              <a:gdLst>
                <a:gd name="connsiteX0" fmla="*/ 1767092 w 3405159"/>
                <a:gd name="connsiteY0" fmla="*/ 381467 h 647933"/>
                <a:gd name="connsiteX1" fmla="*/ 1175257 w 3405159"/>
                <a:gd name="connsiteY1" fmla="*/ 465614 h 647933"/>
                <a:gd name="connsiteX2" fmla="*/ 920010 w 3405159"/>
                <a:gd name="connsiteY2" fmla="*/ 516103 h 647933"/>
                <a:gd name="connsiteX3" fmla="*/ 776960 w 3405159"/>
                <a:gd name="connsiteY3" fmla="*/ 538542 h 647933"/>
                <a:gd name="connsiteX4" fmla="*/ 656349 w 3405159"/>
                <a:gd name="connsiteY4" fmla="*/ 563786 h 647933"/>
                <a:gd name="connsiteX5" fmla="*/ 583421 w 3405159"/>
                <a:gd name="connsiteY5" fmla="*/ 586226 h 647933"/>
                <a:gd name="connsiteX6" fmla="*/ 443176 w 3405159"/>
                <a:gd name="connsiteY6" fmla="*/ 633909 h 647933"/>
                <a:gd name="connsiteX7" fmla="*/ 395492 w 3405159"/>
                <a:gd name="connsiteY7" fmla="*/ 647933 h 647933"/>
                <a:gd name="connsiteX8" fmla="*/ 361834 w 3405159"/>
                <a:gd name="connsiteY8" fmla="*/ 642324 h 647933"/>
                <a:gd name="connsiteX9" fmla="*/ 316955 w 3405159"/>
                <a:gd name="connsiteY9" fmla="*/ 622689 h 647933"/>
                <a:gd name="connsiteX10" fmla="*/ 244027 w 3405159"/>
                <a:gd name="connsiteY10" fmla="*/ 569396 h 647933"/>
                <a:gd name="connsiteX11" fmla="*/ 173905 w 3405159"/>
                <a:gd name="connsiteY11" fmla="*/ 510493 h 647933"/>
                <a:gd name="connsiteX12" fmla="*/ 112197 w 3405159"/>
                <a:gd name="connsiteY12" fmla="*/ 454395 h 647933"/>
                <a:gd name="connsiteX13" fmla="*/ 56099 w 3405159"/>
                <a:gd name="connsiteY13" fmla="*/ 384272 h 647933"/>
                <a:gd name="connsiteX14" fmla="*/ 16830 w 3405159"/>
                <a:gd name="connsiteY14" fmla="*/ 322564 h 647933"/>
                <a:gd name="connsiteX15" fmla="*/ 0 w 3405159"/>
                <a:gd name="connsiteY15" fmla="*/ 280491 h 647933"/>
                <a:gd name="connsiteX16" fmla="*/ 0 w 3405159"/>
                <a:gd name="connsiteY16" fmla="*/ 260856 h 647933"/>
                <a:gd name="connsiteX17" fmla="*/ 5610 w 3405159"/>
                <a:gd name="connsiteY17" fmla="*/ 241222 h 647933"/>
                <a:gd name="connsiteX18" fmla="*/ 19635 w 3405159"/>
                <a:gd name="connsiteY18" fmla="*/ 235612 h 647933"/>
                <a:gd name="connsiteX19" fmla="*/ 50489 w 3405159"/>
                <a:gd name="connsiteY19" fmla="*/ 244027 h 647933"/>
                <a:gd name="connsiteX20" fmla="*/ 148661 w 3405159"/>
                <a:gd name="connsiteY20" fmla="*/ 297320 h 647933"/>
                <a:gd name="connsiteX21" fmla="*/ 244027 w 3405159"/>
                <a:gd name="connsiteY21" fmla="*/ 353418 h 647933"/>
                <a:gd name="connsiteX22" fmla="*/ 272077 w 3405159"/>
                <a:gd name="connsiteY22" fmla="*/ 367443 h 647933"/>
                <a:gd name="connsiteX23" fmla="*/ 305735 w 3405159"/>
                <a:gd name="connsiteY23" fmla="*/ 375857 h 647933"/>
                <a:gd name="connsiteX24" fmla="*/ 359029 w 3405159"/>
                <a:gd name="connsiteY24" fmla="*/ 381467 h 647933"/>
                <a:gd name="connsiteX25" fmla="*/ 426346 w 3405159"/>
                <a:gd name="connsiteY25" fmla="*/ 375857 h 647933"/>
                <a:gd name="connsiteX26" fmla="*/ 552567 w 3405159"/>
                <a:gd name="connsiteY26" fmla="*/ 361833 h 647933"/>
                <a:gd name="connsiteX27" fmla="*/ 656349 w 3405159"/>
                <a:gd name="connsiteY27" fmla="*/ 345003 h 647933"/>
                <a:gd name="connsiteX28" fmla="*/ 911596 w 3405159"/>
                <a:gd name="connsiteY28" fmla="*/ 311345 h 647933"/>
                <a:gd name="connsiteX29" fmla="*/ 1164037 w 3405159"/>
                <a:gd name="connsiteY29" fmla="*/ 263661 h 647933"/>
                <a:gd name="connsiteX30" fmla="*/ 1539895 w 3405159"/>
                <a:gd name="connsiteY30" fmla="*/ 221587 h 647933"/>
                <a:gd name="connsiteX31" fmla="*/ 1943802 w 3405159"/>
                <a:gd name="connsiteY31" fmla="*/ 173904 h 647933"/>
                <a:gd name="connsiteX32" fmla="*/ 2302830 w 3405159"/>
                <a:gd name="connsiteY32" fmla="*/ 131830 h 647933"/>
                <a:gd name="connsiteX33" fmla="*/ 2574906 w 3405159"/>
                <a:gd name="connsiteY33" fmla="*/ 109391 h 647933"/>
                <a:gd name="connsiteX34" fmla="*/ 2667468 w 3405159"/>
                <a:gd name="connsiteY34" fmla="*/ 92562 h 647933"/>
                <a:gd name="connsiteX35" fmla="*/ 2788079 w 3405159"/>
                <a:gd name="connsiteY35" fmla="*/ 64513 h 647933"/>
                <a:gd name="connsiteX36" fmla="*/ 2872226 w 3405159"/>
                <a:gd name="connsiteY36" fmla="*/ 30854 h 647933"/>
                <a:gd name="connsiteX37" fmla="*/ 2959178 w 3405159"/>
                <a:gd name="connsiteY37" fmla="*/ 2805 h 647933"/>
                <a:gd name="connsiteX38" fmla="*/ 2995642 w 3405159"/>
                <a:gd name="connsiteY38" fmla="*/ 0 h 647933"/>
                <a:gd name="connsiteX39" fmla="*/ 3051740 w 3405159"/>
                <a:gd name="connsiteY39" fmla="*/ 5610 h 647933"/>
                <a:gd name="connsiteX40" fmla="*/ 3147107 w 3405159"/>
                <a:gd name="connsiteY40" fmla="*/ 30854 h 647933"/>
                <a:gd name="connsiteX41" fmla="*/ 3225645 w 3405159"/>
                <a:gd name="connsiteY41" fmla="*/ 61708 h 647933"/>
                <a:gd name="connsiteX42" fmla="*/ 3326621 w 3405159"/>
                <a:gd name="connsiteY42" fmla="*/ 115001 h 647933"/>
                <a:gd name="connsiteX43" fmla="*/ 3374305 w 3405159"/>
                <a:gd name="connsiteY43" fmla="*/ 145855 h 647933"/>
                <a:gd name="connsiteX44" fmla="*/ 3393939 w 3405159"/>
                <a:gd name="connsiteY44" fmla="*/ 171099 h 647933"/>
                <a:gd name="connsiteX45" fmla="*/ 3402354 w 3405159"/>
                <a:gd name="connsiteY45" fmla="*/ 187929 h 647933"/>
                <a:gd name="connsiteX46" fmla="*/ 3405159 w 3405159"/>
                <a:gd name="connsiteY46" fmla="*/ 207563 h 647933"/>
                <a:gd name="connsiteX47" fmla="*/ 3405159 w 3405159"/>
                <a:gd name="connsiteY47" fmla="*/ 227197 h 647933"/>
                <a:gd name="connsiteX48" fmla="*/ 3388329 w 3405159"/>
                <a:gd name="connsiteY48" fmla="*/ 263661 h 647933"/>
                <a:gd name="connsiteX49" fmla="*/ 3337841 w 3405159"/>
                <a:gd name="connsiteY49" fmla="*/ 305735 h 647933"/>
                <a:gd name="connsiteX50" fmla="*/ 3321012 w 3405159"/>
                <a:gd name="connsiteY50" fmla="*/ 308540 h 647933"/>
                <a:gd name="connsiteX51" fmla="*/ 3116253 w 3405159"/>
                <a:gd name="connsiteY51" fmla="*/ 302930 h 647933"/>
                <a:gd name="connsiteX52" fmla="*/ 2863812 w 3405159"/>
                <a:gd name="connsiteY52" fmla="*/ 300125 h 647933"/>
                <a:gd name="connsiteX53" fmla="*/ 2535637 w 3405159"/>
                <a:gd name="connsiteY53" fmla="*/ 308540 h 647933"/>
                <a:gd name="connsiteX54" fmla="*/ 2260756 w 3405159"/>
                <a:gd name="connsiteY54" fmla="*/ 336589 h 647933"/>
                <a:gd name="connsiteX55" fmla="*/ 1767092 w 3405159"/>
                <a:gd name="connsiteY55" fmla="*/ 381467 h 64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05159" h="647933">
                  <a:moveTo>
                    <a:pt x="1767092" y="381467"/>
                  </a:moveTo>
                  <a:lnTo>
                    <a:pt x="1175257" y="465614"/>
                  </a:lnTo>
                  <a:lnTo>
                    <a:pt x="920010" y="516103"/>
                  </a:lnTo>
                  <a:lnTo>
                    <a:pt x="776960" y="538542"/>
                  </a:lnTo>
                  <a:lnTo>
                    <a:pt x="656349" y="563786"/>
                  </a:lnTo>
                  <a:lnTo>
                    <a:pt x="583421" y="586226"/>
                  </a:lnTo>
                  <a:lnTo>
                    <a:pt x="443176" y="633909"/>
                  </a:lnTo>
                  <a:lnTo>
                    <a:pt x="395492" y="647933"/>
                  </a:lnTo>
                  <a:lnTo>
                    <a:pt x="361834" y="642324"/>
                  </a:lnTo>
                  <a:lnTo>
                    <a:pt x="316955" y="622689"/>
                  </a:lnTo>
                  <a:lnTo>
                    <a:pt x="244027" y="569396"/>
                  </a:lnTo>
                  <a:lnTo>
                    <a:pt x="173905" y="510493"/>
                  </a:lnTo>
                  <a:lnTo>
                    <a:pt x="112197" y="454395"/>
                  </a:lnTo>
                  <a:lnTo>
                    <a:pt x="56099" y="384272"/>
                  </a:lnTo>
                  <a:lnTo>
                    <a:pt x="16830" y="322564"/>
                  </a:lnTo>
                  <a:lnTo>
                    <a:pt x="0" y="280491"/>
                  </a:lnTo>
                  <a:lnTo>
                    <a:pt x="0" y="260856"/>
                  </a:lnTo>
                  <a:lnTo>
                    <a:pt x="5610" y="241222"/>
                  </a:lnTo>
                  <a:lnTo>
                    <a:pt x="19635" y="235612"/>
                  </a:lnTo>
                  <a:lnTo>
                    <a:pt x="50489" y="244027"/>
                  </a:lnTo>
                  <a:lnTo>
                    <a:pt x="148661" y="297320"/>
                  </a:lnTo>
                  <a:lnTo>
                    <a:pt x="244027" y="353418"/>
                  </a:lnTo>
                  <a:lnTo>
                    <a:pt x="272077" y="367443"/>
                  </a:lnTo>
                  <a:lnTo>
                    <a:pt x="305735" y="375857"/>
                  </a:lnTo>
                  <a:lnTo>
                    <a:pt x="359029" y="381467"/>
                  </a:lnTo>
                  <a:lnTo>
                    <a:pt x="426346" y="375857"/>
                  </a:lnTo>
                  <a:lnTo>
                    <a:pt x="552567" y="361833"/>
                  </a:lnTo>
                  <a:lnTo>
                    <a:pt x="656349" y="345003"/>
                  </a:lnTo>
                  <a:lnTo>
                    <a:pt x="911596" y="311345"/>
                  </a:lnTo>
                  <a:lnTo>
                    <a:pt x="1164037" y="263661"/>
                  </a:lnTo>
                  <a:lnTo>
                    <a:pt x="1539895" y="221587"/>
                  </a:lnTo>
                  <a:lnTo>
                    <a:pt x="1943802" y="173904"/>
                  </a:lnTo>
                  <a:lnTo>
                    <a:pt x="2302830" y="131830"/>
                  </a:lnTo>
                  <a:lnTo>
                    <a:pt x="2574906" y="109391"/>
                  </a:lnTo>
                  <a:lnTo>
                    <a:pt x="2667468" y="92562"/>
                  </a:lnTo>
                  <a:lnTo>
                    <a:pt x="2788079" y="64513"/>
                  </a:lnTo>
                  <a:lnTo>
                    <a:pt x="2872226" y="30854"/>
                  </a:lnTo>
                  <a:lnTo>
                    <a:pt x="2959178" y="2805"/>
                  </a:lnTo>
                  <a:lnTo>
                    <a:pt x="2995642" y="0"/>
                  </a:lnTo>
                  <a:lnTo>
                    <a:pt x="3051740" y="5610"/>
                  </a:lnTo>
                  <a:lnTo>
                    <a:pt x="3147107" y="30854"/>
                  </a:lnTo>
                  <a:lnTo>
                    <a:pt x="3225645" y="61708"/>
                  </a:lnTo>
                  <a:lnTo>
                    <a:pt x="3326621" y="115001"/>
                  </a:lnTo>
                  <a:lnTo>
                    <a:pt x="3374305" y="145855"/>
                  </a:lnTo>
                  <a:lnTo>
                    <a:pt x="3393939" y="171099"/>
                  </a:lnTo>
                  <a:lnTo>
                    <a:pt x="3402354" y="187929"/>
                  </a:lnTo>
                  <a:lnTo>
                    <a:pt x="3405159" y="207563"/>
                  </a:lnTo>
                  <a:lnTo>
                    <a:pt x="3405159" y="227197"/>
                  </a:lnTo>
                  <a:lnTo>
                    <a:pt x="3388329" y="263661"/>
                  </a:lnTo>
                  <a:lnTo>
                    <a:pt x="3337841" y="305735"/>
                  </a:lnTo>
                  <a:lnTo>
                    <a:pt x="3321012" y="308540"/>
                  </a:lnTo>
                  <a:lnTo>
                    <a:pt x="3116253" y="302930"/>
                  </a:lnTo>
                  <a:lnTo>
                    <a:pt x="2863812" y="300125"/>
                  </a:lnTo>
                  <a:lnTo>
                    <a:pt x="2535637" y="308540"/>
                  </a:lnTo>
                  <a:lnTo>
                    <a:pt x="2260756" y="336589"/>
                  </a:lnTo>
                  <a:lnTo>
                    <a:pt x="1767092" y="381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A7757EB-2D01-C74F-9C53-BD753F3162DA}"/>
                </a:ext>
              </a:extLst>
            </p:cNvPr>
            <p:cNvSpPr/>
            <p:nvPr/>
          </p:nvSpPr>
          <p:spPr>
            <a:xfrm>
              <a:off x="3014663" y="4443413"/>
              <a:ext cx="1460500" cy="1357312"/>
            </a:xfrm>
            <a:custGeom>
              <a:avLst/>
              <a:gdLst>
                <a:gd name="connsiteX0" fmla="*/ 990600 w 1459706"/>
                <a:gd name="connsiteY0" fmla="*/ 757237 h 1357312"/>
                <a:gd name="connsiteX1" fmla="*/ 812006 w 1459706"/>
                <a:gd name="connsiteY1" fmla="*/ 928687 h 1357312"/>
                <a:gd name="connsiteX2" fmla="*/ 678656 w 1459706"/>
                <a:gd name="connsiteY2" fmla="*/ 1033462 h 1357312"/>
                <a:gd name="connsiteX3" fmla="*/ 461962 w 1459706"/>
                <a:gd name="connsiteY3" fmla="*/ 1173956 h 1357312"/>
                <a:gd name="connsiteX4" fmla="*/ 295275 w 1459706"/>
                <a:gd name="connsiteY4" fmla="*/ 1266825 h 1357312"/>
                <a:gd name="connsiteX5" fmla="*/ 111918 w 1459706"/>
                <a:gd name="connsiteY5" fmla="*/ 1350168 h 1357312"/>
                <a:gd name="connsiteX6" fmla="*/ 61912 w 1459706"/>
                <a:gd name="connsiteY6" fmla="*/ 1357312 h 1357312"/>
                <a:gd name="connsiteX7" fmla="*/ 28575 w 1459706"/>
                <a:gd name="connsiteY7" fmla="*/ 1357312 h 1357312"/>
                <a:gd name="connsiteX8" fmla="*/ 14287 w 1459706"/>
                <a:gd name="connsiteY8" fmla="*/ 1354931 h 1357312"/>
                <a:gd name="connsiteX9" fmla="*/ 2381 w 1459706"/>
                <a:gd name="connsiteY9" fmla="*/ 1345406 h 1357312"/>
                <a:gd name="connsiteX10" fmla="*/ 0 w 1459706"/>
                <a:gd name="connsiteY10" fmla="*/ 1328737 h 1357312"/>
                <a:gd name="connsiteX11" fmla="*/ 9525 w 1459706"/>
                <a:gd name="connsiteY11" fmla="*/ 1309687 h 1357312"/>
                <a:gd name="connsiteX12" fmla="*/ 47625 w 1459706"/>
                <a:gd name="connsiteY12" fmla="*/ 1283493 h 1357312"/>
                <a:gd name="connsiteX13" fmla="*/ 171450 w 1459706"/>
                <a:gd name="connsiteY13" fmla="*/ 1195387 h 1357312"/>
                <a:gd name="connsiteX14" fmla="*/ 328612 w 1459706"/>
                <a:gd name="connsiteY14" fmla="*/ 1076325 h 1357312"/>
                <a:gd name="connsiteX15" fmla="*/ 476250 w 1459706"/>
                <a:gd name="connsiteY15" fmla="*/ 942975 h 1357312"/>
                <a:gd name="connsiteX16" fmla="*/ 635793 w 1459706"/>
                <a:gd name="connsiteY16" fmla="*/ 788193 h 1357312"/>
                <a:gd name="connsiteX17" fmla="*/ 757237 w 1459706"/>
                <a:gd name="connsiteY17" fmla="*/ 657225 h 1357312"/>
                <a:gd name="connsiteX18" fmla="*/ 878681 w 1459706"/>
                <a:gd name="connsiteY18" fmla="*/ 509587 h 1357312"/>
                <a:gd name="connsiteX19" fmla="*/ 940593 w 1459706"/>
                <a:gd name="connsiteY19" fmla="*/ 426243 h 1357312"/>
                <a:gd name="connsiteX20" fmla="*/ 997743 w 1459706"/>
                <a:gd name="connsiteY20" fmla="*/ 345281 h 1357312"/>
                <a:gd name="connsiteX21" fmla="*/ 1040606 w 1459706"/>
                <a:gd name="connsiteY21" fmla="*/ 276225 h 1357312"/>
                <a:gd name="connsiteX22" fmla="*/ 1064418 w 1459706"/>
                <a:gd name="connsiteY22" fmla="*/ 216693 h 1357312"/>
                <a:gd name="connsiteX23" fmla="*/ 1064418 w 1459706"/>
                <a:gd name="connsiteY23" fmla="*/ 197643 h 1357312"/>
                <a:gd name="connsiteX24" fmla="*/ 1045368 w 1459706"/>
                <a:gd name="connsiteY24" fmla="*/ 178593 h 1357312"/>
                <a:gd name="connsiteX25" fmla="*/ 1014412 w 1459706"/>
                <a:gd name="connsiteY25" fmla="*/ 145256 h 1357312"/>
                <a:gd name="connsiteX26" fmla="*/ 995362 w 1459706"/>
                <a:gd name="connsiteY26" fmla="*/ 114300 h 1357312"/>
                <a:gd name="connsiteX27" fmla="*/ 985837 w 1459706"/>
                <a:gd name="connsiteY27" fmla="*/ 80962 h 1357312"/>
                <a:gd name="connsiteX28" fmla="*/ 981075 w 1459706"/>
                <a:gd name="connsiteY28" fmla="*/ 54768 h 1357312"/>
                <a:gd name="connsiteX29" fmla="*/ 983456 w 1459706"/>
                <a:gd name="connsiteY29" fmla="*/ 26193 h 1357312"/>
                <a:gd name="connsiteX30" fmla="*/ 995362 w 1459706"/>
                <a:gd name="connsiteY30" fmla="*/ 11906 h 1357312"/>
                <a:gd name="connsiteX31" fmla="*/ 1016793 w 1459706"/>
                <a:gd name="connsiteY31" fmla="*/ 2381 h 1357312"/>
                <a:gd name="connsiteX32" fmla="*/ 1045368 w 1459706"/>
                <a:gd name="connsiteY32" fmla="*/ 0 h 1357312"/>
                <a:gd name="connsiteX33" fmla="*/ 1083468 w 1459706"/>
                <a:gd name="connsiteY33" fmla="*/ 9525 h 1357312"/>
                <a:gd name="connsiteX34" fmla="*/ 1164431 w 1459706"/>
                <a:gd name="connsiteY34" fmla="*/ 54768 h 1357312"/>
                <a:gd name="connsiteX35" fmla="*/ 1252537 w 1459706"/>
                <a:gd name="connsiteY35" fmla="*/ 104775 h 1357312"/>
                <a:gd name="connsiteX36" fmla="*/ 1345406 w 1459706"/>
                <a:gd name="connsiteY36" fmla="*/ 157162 h 1357312"/>
                <a:gd name="connsiteX37" fmla="*/ 1404937 w 1459706"/>
                <a:gd name="connsiteY37" fmla="*/ 197643 h 1357312"/>
                <a:gd name="connsiteX38" fmla="*/ 1433512 w 1459706"/>
                <a:gd name="connsiteY38" fmla="*/ 221456 h 1357312"/>
                <a:gd name="connsiteX39" fmla="*/ 1445418 w 1459706"/>
                <a:gd name="connsiteY39" fmla="*/ 238125 h 1357312"/>
                <a:gd name="connsiteX40" fmla="*/ 1454943 w 1459706"/>
                <a:gd name="connsiteY40" fmla="*/ 264318 h 1357312"/>
                <a:gd name="connsiteX41" fmla="*/ 1459706 w 1459706"/>
                <a:gd name="connsiteY41" fmla="*/ 283368 h 1357312"/>
                <a:gd name="connsiteX42" fmla="*/ 1459706 w 1459706"/>
                <a:gd name="connsiteY42" fmla="*/ 304800 h 1357312"/>
                <a:gd name="connsiteX43" fmla="*/ 1450181 w 1459706"/>
                <a:gd name="connsiteY43" fmla="*/ 333375 h 1357312"/>
                <a:gd name="connsiteX44" fmla="*/ 1435893 w 1459706"/>
                <a:gd name="connsiteY44" fmla="*/ 350043 h 1357312"/>
                <a:gd name="connsiteX45" fmla="*/ 1409700 w 1459706"/>
                <a:gd name="connsiteY45" fmla="*/ 361950 h 1357312"/>
                <a:gd name="connsiteX46" fmla="*/ 1373981 w 1459706"/>
                <a:gd name="connsiteY46" fmla="*/ 373856 h 1357312"/>
                <a:gd name="connsiteX47" fmla="*/ 1345406 w 1459706"/>
                <a:gd name="connsiteY47" fmla="*/ 388143 h 1357312"/>
                <a:gd name="connsiteX48" fmla="*/ 1288256 w 1459706"/>
                <a:gd name="connsiteY48" fmla="*/ 435768 h 1357312"/>
                <a:gd name="connsiteX49" fmla="*/ 1243012 w 1459706"/>
                <a:gd name="connsiteY49" fmla="*/ 476250 h 1357312"/>
                <a:gd name="connsiteX50" fmla="*/ 1188243 w 1459706"/>
                <a:gd name="connsiteY50" fmla="*/ 552450 h 1357312"/>
                <a:gd name="connsiteX51" fmla="*/ 1135856 w 1459706"/>
                <a:gd name="connsiteY51" fmla="*/ 616743 h 1357312"/>
                <a:gd name="connsiteX52" fmla="*/ 990600 w 1459706"/>
                <a:gd name="connsiteY52" fmla="*/ 757237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6" h="1357312">
                  <a:moveTo>
                    <a:pt x="990600" y="757237"/>
                  </a:moveTo>
                  <a:lnTo>
                    <a:pt x="812006" y="928687"/>
                  </a:lnTo>
                  <a:lnTo>
                    <a:pt x="678656" y="1033462"/>
                  </a:lnTo>
                  <a:lnTo>
                    <a:pt x="461962" y="1173956"/>
                  </a:lnTo>
                  <a:lnTo>
                    <a:pt x="295275" y="1266825"/>
                  </a:lnTo>
                  <a:lnTo>
                    <a:pt x="111918" y="1350168"/>
                  </a:lnTo>
                  <a:lnTo>
                    <a:pt x="61912" y="1357312"/>
                  </a:lnTo>
                  <a:lnTo>
                    <a:pt x="28575" y="1357312"/>
                  </a:lnTo>
                  <a:lnTo>
                    <a:pt x="14287" y="1354931"/>
                  </a:lnTo>
                  <a:lnTo>
                    <a:pt x="2381" y="1345406"/>
                  </a:lnTo>
                  <a:lnTo>
                    <a:pt x="0" y="1328737"/>
                  </a:lnTo>
                  <a:lnTo>
                    <a:pt x="9525" y="1309687"/>
                  </a:lnTo>
                  <a:lnTo>
                    <a:pt x="47625" y="1283493"/>
                  </a:lnTo>
                  <a:lnTo>
                    <a:pt x="171450" y="1195387"/>
                  </a:lnTo>
                  <a:lnTo>
                    <a:pt x="328612" y="1076325"/>
                  </a:lnTo>
                  <a:lnTo>
                    <a:pt x="476250" y="942975"/>
                  </a:lnTo>
                  <a:lnTo>
                    <a:pt x="635793" y="788193"/>
                  </a:lnTo>
                  <a:lnTo>
                    <a:pt x="757237" y="657225"/>
                  </a:lnTo>
                  <a:lnTo>
                    <a:pt x="878681" y="509587"/>
                  </a:lnTo>
                  <a:lnTo>
                    <a:pt x="940593" y="426243"/>
                  </a:lnTo>
                  <a:lnTo>
                    <a:pt x="997743" y="345281"/>
                  </a:lnTo>
                  <a:lnTo>
                    <a:pt x="1040606" y="276225"/>
                  </a:lnTo>
                  <a:lnTo>
                    <a:pt x="1064418" y="216693"/>
                  </a:lnTo>
                  <a:lnTo>
                    <a:pt x="1064418" y="197643"/>
                  </a:lnTo>
                  <a:lnTo>
                    <a:pt x="1045368" y="178593"/>
                  </a:lnTo>
                  <a:lnTo>
                    <a:pt x="1014412" y="145256"/>
                  </a:lnTo>
                  <a:lnTo>
                    <a:pt x="995362" y="114300"/>
                  </a:lnTo>
                  <a:lnTo>
                    <a:pt x="985837" y="80962"/>
                  </a:lnTo>
                  <a:lnTo>
                    <a:pt x="981075" y="54768"/>
                  </a:lnTo>
                  <a:lnTo>
                    <a:pt x="983456" y="26193"/>
                  </a:lnTo>
                  <a:lnTo>
                    <a:pt x="995362" y="11906"/>
                  </a:lnTo>
                  <a:lnTo>
                    <a:pt x="1016793" y="2381"/>
                  </a:lnTo>
                  <a:lnTo>
                    <a:pt x="1045368" y="0"/>
                  </a:lnTo>
                  <a:lnTo>
                    <a:pt x="1083468" y="9525"/>
                  </a:lnTo>
                  <a:lnTo>
                    <a:pt x="1164431" y="54768"/>
                  </a:lnTo>
                  <a:lnTo>
                    <a:pt x="1252537" y="104775"/>
                  </a:lnTo>
                  <a:lnTo>
                    <a:pt x="1345406" y="157162"/>
                  </a:lnTo>
                  <a:lnTo>
                    <a:pt x="1404937" y="197643"/>
                  </a:lnTo>
                  <a:lnTo>
                    <a:pt x="1433512" y="221456"/>
                  </a:lnTo>
                  <a:lnTo>
                    <a:pt x="1445418" y="238125"/>
                  </a:lnTo>
                  <a:lnTo>
                    <a:pt x="1454943" y="264318"/>
                  </a:lnTo>
                  <a:lnTo>
                    <a:pt x="1459706" y="283368"/>
                  </a:lnTo>
                  <a:lnTo>
                    <a:pt x="1459706" y="304800"/>
                  </a:lnTo>
                  <a:lnTo>
                    <a:pt x="1450181" y="333375"/>
                  </a:lnTo>
                  <a:lnTo>
                    <a:pt x="1435893" y="350043"/>
                  </a:lnTo>
                  <a:lnTo>
                    <a:pt x="1409700" y="361950"/>
                  </a:lnTo>
                  <a:lnTo>
                    <a:pt x="1373981" y="373856"/>
                  </a:lnTo>
                  <a:lnTo>
                    <a:pt x="1345406" y="388143"/>
                  </a:lnTo>
                  <a:lnTo>
                    <a:pt x="1288256" y="435768"/>
                  </a:lnTo>
                  <a:lnTo>
                    <a:pt x="1243012" y="476250"/>
                  </a:lnTo>
                  <a:lnTo>
                    <a:pt x="1188243" y="552450"/>
                  </a:lnTo>
                  <a:lnTo>
                    <a:pt x="1135856" y="616743"/>
                  </a:lnTo>
                  <a:lnTo>
                    <a:pt x="990600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360E148-0DA7-6E4D-960F-DBCF7C04B644}"/>
                </a:ext>
              </a:extLst>
            </p:cNvPr>
            <p:cNvSpPr/>
            <p:nvPr/>
          </p:nvSpPr>
          <p:spPr>
            <a:xfrm>
              <a:off x="5308600" y="4376738"/>
              <a:ext cx="1420813" cy="1419225"/>
            </a:xfrm>
            <a:custGeom>
              <a:avLst/>
              <a:gdLst>
                <a:gd name="connsiteX0" fmla="*/ 871538 w 1421607"/>
                <a:gd name="connsiteY0" fmla="*/ 971550 h 1419225"/>
                <a:gd name="connsiteX1" fmla="*/ 709613 w 1421607"/>
                <a:gd name="connsiteY1" fmla="*/ 771525 h 1419225"/>
                <a:gd name="connsiteX2" fmla="*/ 583407 w 1421607"/>
                <a:gd name="connsiteY2" fmla="*/ 628650 h 1419225"/>
                <a:gd name="connsiteX3" fmla="*/ 473869 w 1421607"/>
                <a:gd name="connsiteY3" fmla="*/ 511968 h 1419225"/>
                <a:gd name="connsiteX4" fmla="*/ 335757 w 1421607"/>
                <a:gd name="connsiteY4" fmla="*/ 373856 h 1419225"/>
                <a:gd name="connsiteX5" fmla="*/ 180975 w 1421607"/>
                <a:gd name="connsiteY5" fmla="*/ 221456 h 1419225"/>
                <a:gd name="connsiteX6" fmla="*/ 52388 w 1421607"/>
                <a:gd name="connsiteY6" fmla="*/ 97631 h 1419225"/>
                <a:gd name="connsiteX7" fmla="*/ 14288 w 1421607"/>
                <a:gd name="connsiteY7" fmla="*/ 59531 h 1419225"/>
                <a:gd name="connsiteX8" fmla="*/ 4763 w 1421607"/>
                <a:gd name="connsiteY8" fmla="*/ 35718 h 1419225"/>
                <a:gd name="connsiteX9" fmla="*/ 0 w 1421607"/>
                <a:gd name="connsiteY9" fmla="*/ 19050 h 1419225"/>
                <a:gd name="connsiteX10" fmla="*/ 7144 w 1421607"/>
                <a:gd name="connsiteY10" fmla="*/ 4762 h 1419225"/>
                <a:gd name="connsiteX11" fmla="*/ 28575 w 1421607"/>
                <a:gd name="connsiteY11" fmla="*/ 0 h 1419225"/>
                <a:gd name="connsiteX12" fmla="*/ 69057 w 1421607"/>
                <a:gd name="connsiteY12" fmla="*/ 11906 h 1419225"/>
                <a:gd name="connsiteX13" fmla="*/ 245269 w 1421607"/>
                <a:gd name="connsiteY13" fmla="*/ 119062 h 1419225"/>
                <a:gd name="connsiteX14" fmla="*/ 445294 w 1421607"/>
                <a:gd name="connsiteY14" fmla="*/ 245268 h 1419225"/>
                <a:gd name="connsiteX15" fmla="*/ 697707 w 1421607"/>
                <a:gd name="connsiteY15" fmla="*/ 407193 h 1419225"/>
                <a:gd name="connsiteX16" fmla="*/ 864394 w 1421607"/>
                <a:gd name="connsiteY16" fmla="*/ 514350 h 1419225"/>
                <a:gd name="connsiteX17" fmla="*/ 981075 w 1421607"/>
                <a:gd name="connsiteY17" fmla="*/ 600075 h 1419225"/>
                <a:gd name="connsiteX18" fmla="*/ 1033463 w 1421607"/>
                <a:gd name="connsiteY18" fmla="*/ 645318 h 1419225"/>
                <a:gd name="connsiteX19" fmla="*/ 1145382 w 1421607"/>
                <a:gd name="connsiteY19" fmla="*/ 764381 h 1419225"/>
                <a:gd name="connsiteX20" fmla="*/ 1233488 w 1421607"/>
                <a:gd name="connsiteY20" fmla="*/ 869156 h 1419225"/>
                <a:gd name="connsiteX21" fmla="*/ 1295400 w 1421607"/>
                <a:gd name="connsiteY21" fmla="*/ 950118 h 1419225"/>
                <a:gd name="connsiteX22" fmla="*/ 1373982 w 1421607"/>
                <a:gd name="connsiteY22" fmla="*/ 1088231 h 1419225"/>
                <a:gd name="connsiteX23" fmla="*/ 1402557 w 1421607"/>
                <a:gd name="connsiteY23" fmla="*/ 1162050 h 1419225"/>
                <a:gd name="connsiteX24" fmla="*/ 1421607 w 1421607"/>
                <a:gd name="connsiteY24" fmla="*/ 1247775 h 1419225"/>
                <a:gd name="connsiteX25" fmla="*/ 1421607 w 1421607"/>
                <a:gd name="connsiteY25" fmla="*/ 1312068 h 1419225"/>
                <a:gd name="connsiteX26" fmla="*/ 1407319 w 1421607"/>
                <a:gd name="connsiteY26" fmla="*/ 1369218 h 1419225"/>
                <a:gd name="connsiteX27" fmla="*/ 1388269 w 1421607"/>
                <a:gd name="connsiteY27" fmla="*/ 1395412 h 1419225"/>
                <a:gd name="connsiteX28" fmla="*/ 1364457 w 1421607"/>
                <a:gd name="connsiteY28" fmla="*/ 1414462 h 1419225"/>
                <a:gd name="connsiteX29" fmla="*/ 1338263 w 1421607"/>
                <a:gd name="connsiteY29" fmla="*/ 1419225 h 1419225"/>
                <a:gd name="connsiteX30" fmla="*/ 1276350 w 1421607"/>
                <a:gd name="connsiteY30" fmla="*/ 1416843 h 1419225"/>
                <a:gd name="connsiteX31" fmla="*/ 1228725 w 1421607"/>
                <a:gd name="connsiteY31" fmla="*/ 1400175 h 1419225"/>
                <a:gd name="connsiteX32" fmla="*/ 1193007 w 1421607"/>
                <a:gd name="connsiteY32" fmla="*/ 1378743 h 1419225"/>
                <a:gd name="connsiteX33" fmla="*/ 1152525 w 1421607"/>
                <a:gd name="connsiteY33" fmla="*/ 1343025 h 1419225"/>
                <a:gd name="connsiteX34" fmla="*/ 1104900 w 1421607"/>
                <a:gd name="connsiteY34" fmla="*/ 1271587 h 1419225"/>
                <a:gd name="connsiteX35" fmla="*/ 1004888 w 1421607"/>
                <a:gd name="connsiteY35" fmla="*/ 1143000 h 1419225"/>
                <a:gd name="connsiteX36" fmla="*/ 871538 w 1421607"/>
                <a:gd name="connsiteY36" fmla="*/ 97155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21607" h="1419225">
                  <a:moveTo>
                    <a:pt x="871538" y="971550"/>
                  </a:moveTo>
                  <a:lnTo>
                    <a:pt x="709613" y="771525"/>
                  </a:lnTo>
                  <a:lnTo>
                    <a:pt x="583407" y="628650"/>
                  </a:lnTo>
                  <a:lnTo>
                    <a:pt x="473869" y="511968"/>
                  </a:lnTo>
                  <a:lnTo>
                    <a:pt x="335757" y="373856"/>
                  </a:lnTo>
                  <a:lnTo>
                    <a:pt x="180975" y="221456"/>
                  </a:lnTo>
                  <a:lnTo>
                    <a:pt x="52388" y="97631"/>
                  </a:lnTo>
                  <a:lnTo>
                    <a:pt x="14288" y="59531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7" y="11906"/>
                  </a:lnTo>
                  <a:lnTo>
                    <a:pt x="245269" y="119062"/>
                  </a:lnTo>
                  <a:lnTo>
                    <a:pt x="445294" y="245268"/>
                  </a:lnTo>
                  <a:lnTo>
                    <a:pt x="697707" y="407193"/>
                  </a:lnTo>
                  <a:lnTo>
                    <a:pt x="864394" y="514350"/>
                  </a:lnTo>
                  <a:lnTo>
                    <a:pt x="981075" y="600075"/>
                  </a:lnTo>
                  <a:lnTo>
                    <a:pt x="1033463" y="645318"/>
                  </a:lnTo>
                  <a:lnTo>
                    <a:pt x="1145382" y="764381"/>
                  </a:lnTo>
                  <a:lnTo>
                    <a:pt x="1233488" y="869156"/>
                  </a:lnTo>
                  <a:lnTo>
                    <a:pt x="1295400" y="950118"/>
                  </a:lnTo>
                  <a:lnTo>
                    <a:pt x="1373982" y="1088231"/>
                  </a:lnTo>
                  <a:lnTo>
                    <a:pt x="1402557" y="1162050"/>
                  </a:lnTo>
                  <a:lnTo>
                    <a:pt x="1421607" y="1247775"/>
                  </a:lnTo>
                  <a:lnTo>
                    <a:pt x="1421607" y="1312068"/>
                  </a:lnTo>
                  <a:lnTo>
                    <a:pt x="1407319" y="1369218"/>
                  </a:lnTo>
                  <a:lnTo>
                    <a:pt x="1388269" y="1395412"/>
                  </a:lnTo>
                  <a:lnTo>
                    <a:pt x="1364457" y="1414462"/>
                  </a:lnTo>
                  <a:lnTo>
                    <a:pt x="1338263" y="1419225"/>
                  </a:lnTo>
                  <a:lnTo>
                    <a:pt x="1276350" y="1416843"/>
                  </a:lnTo>
                  <a:lnTo>
                    <a:pt x="1228725" y="1400175"/>
                  </a:lnTo>
                  <a:lnTo>
                    <a:pt x="1193007" y="1378743"/>
                  </a:lnTo>
                  <a:lnTo>
                    <a:pt x="1152525" y="1343025"/>
                  </a:lnTo>
                  <a:lnTo>
                    <a:pt x="1104900" y="1271587"/>
                  </a:lnTo>
                  <a:lnTo>
                    <a:pt x="1004888" y="1143000"/>
                  </a:lnTo>
                  <a:lnTo>
                    <a:pt x="871538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AD9568E-A4C6-0B45-B00B-6A54C6D10FEA}"/>
                </a:ext>
              </a:extLst>
            </p:cNvPr>
            <p:cNvSpPr/>
            <p:nvPr/>
          </p:nvSpPr>
          <p:spPr>
            <a:xfrm rot="16200000">
              <a:off x="2978150" y="2570163"/>
              <a:ext cx="2166938" cy="671512"/>
            </a:xfrm>
            <a:custGeom>
              <a:avLst/>
              <a:gdLst>
                <a:gd name="connsiteX0" fmla="*/ 762000 w 2166937"/>
                <a:gd name="connsiteY0" fmla="*/ 616744 h 671513"/>
                <a:gd name="connsiteX1" fmla="*/ 30956 w 2166937"/>
                <a:gd name="connsiteY1" fmla="*/ 671513 h 671513"/>
                <a:gd name="connsiteX2" fmla="*/ 0 w 2166937"/>
                <a:gd name="connsiteY2" fmla="*/ 450057 h 671513"/>
                <a:gd name="connsiteX3" fmla="*/ 347662 w 2166937"/>
                <a:gd name="connsiteY3" fmla="*/ 421482 h 671513"/>
                <a:gd name="connsiteX4" fmla="*/ 1028700 w 2166937"/>
                <a:gd name="connsiteY4" fmla="*/ 373857 h 671513"/>
                <a:gd name="connsiteX5" fmla="*/ 1231106 w 2166937"/>
                <a:gd name="connsiteY5" fmla="*/ 352425 h 671513"/>
                <a:gd name="connsiteX6" fmla="*/ 1550194 w 2166937"/>
                <a:gd name="connsiteY6" fmla="*/ 323850 h 671513"/>
                <a:gd name="connsiteX7" fmla="*/ 1793081 w 2166937"/>
                <a:gd name="connsiteY7" fmla="*/ 304800 h 671513"/>
                <a:gd name="connsiteX8" fmla="*/ 1850231 w 2166937"/>
                <a:gd name="connsiteY8" fmla="*/ 292894 h 671513"/>
                <a:gd name="connsiteX9" fmla="*/ 1900237 w 2166937"/>
                <a:gd name="connsiteY9" fmla="*/ 278607 h 671513"/>
                <a:gd name="connsiteX10" fmla="*/ 1940719 w 2166937"/>
                <a:gd name="connsiteY10" fmla="*/ 257175 h 671513"/>
                <a:gd name="connsiteX11" fmla="*/ 1966912 w 2166937"/>
                <a:gd name="connsiteY11" fmla="*/ 240507 h 671513"/>
                <a:gd name="connsiteX12" fmla="*/ 1990725 w 2166937"/>
                <a:gd name="connsiteY12" fmla="*/ 211932 h 671513"/>
                <a:gd name="connsiteX13" fmla="*/ 2012156 w 2166937"/>
                <a:gd name="connsiteY13" fmla="*/ 166688 h 671513"/>
                <a:gd name="connsiteX14" fmla="*/ 2040731 w 2166937"/>
                <a:gd name="connsiteY14" fmla="*/ 95250 h 671513"/>
                <a:gd name="connsiteX15" fmla="*/ 2069306 w 2166937"/>
                <a:gd name="connsiteY15" fmla="*/ 47625 h 671513"/>
                <a:gd name="connsiteX16" fmla="*/ 2095500 w 2166937"/>
                <a:gd name="connsiteY16" fmla="*/ 19050 h 671513"/>
                <a:gd name="connsiteX17" fmla="*/ 2116931 w 2166937"/>
                <a:gd name="connsiteY17" fmla="*/ 4763 h 671513"/>
                <a:gd name="connsiteX18" fmla="*/ 2131219 w 2166937"/>
                <a:gd name="connsiteY18" fmla="*/ 0 h 671513"/>
                <a:gd name="connsiteX19" fmla="*/ 2147887 w 2166937"/>
                <a:gd name="connsiteY19" fmla="*/ 4763 h 671513"/>
                <a:gd name="connsiteX20" fmla="*/ 2157412 w 2166937"/>
                <a:gd name="connsiteY20" fmla="*/ 19050 h 671513"/>
                <a:gd name="connsiteX21" fmla="*/ 2162175 w 2166937"/>
                <a:gd name="connsiteY21" fmla="*/ 54769 h 671513"/>
                <a:gd name="connsiteX22" fmla="*/ 2164556 w 2166937"/>
                <a:gd name="connsiteY22" fmla="*/ 102394 h 671513"/>
                <a:gd name="connsiteX23" fmla="*/ 2166937 w 2166937"/>
                <a:gd name="connsiteY23" fmla="*/ 150019 h 671513"/>
                <a:gd name="connsiteX24" fmla="*/ 2159794 w 2166937"/>
                <a:gd name="connsiteY24" fmla="*/ 223838 h 671513"/>
                <a:gd name="connsiteX25" fmla="*/ 2145506 w 2166937"/>
                <a:gd name="connsiteY25" fmla="*/ 307182 h 671513"/>
                <a:gd name="connsiteX26" fmla="*/ 2128837 w 2166937"/>
                <a:gd name="connsiteY26" fmla="*/ 364332 h 671513"/>
                <a:gd name="connsiteX27" fmla="*/ 2107406 w 2166937"/>
                <a:gd name="connsiteY27" fmla="*/ 421482 h 671513"/>
                <a:gd name="connsiteX28" fmla="*/ 2066925 w 2166937"/>
                <a:gd name="connsiteY28" fmla="*/ 492919 h 671513"/>
                <a:gd name="connsiteX29" fmla="*/ 2005012 w 2166937"/>
                <a:gd name="connsiteY29" fmla="*/ 581025 h 671513"/>
                <a:gd name="connsiteX30" fmla="*/ 1964531 w 2166937"/>
                <a:gd name="connsiteY30" fmla="*/ 623888 h 671513"/>
                <a:gd name="connsiteX31" fmla="*/ 1940719 w 2166937"/>
                <a:gd name="connsiteY31" fmla="*/ 638175 h 671513"/>
                <a:gd name="connsiteX32" fmla="*/ 1924050 w 2166937"/>
                <a:gd name="connsiteY32" fmla="*/ 642938 h 671513"/>
                <a:gd name="connsiteX33" fmla="*/ 1909762 w 2166937"/>
                <a:gd name="connsiteY33" fmla="*/ 642938 h 671513"/>
                <a:gd name="connsiteX34" fmla="*/ 1890712 w 2166937"/>
                <a:gd name="connsiteY34" fmla="*/ 631032 h 671513"/>
                <a:gd name="connsiteX35" fmla="*/ 1852612 w 2166937"/>
                <a:gd name="connsiteY35" fmla="*/ 602457 h 671513"/>
                <a:gd name="connsiteX36" fmla="*/ 1816894 w 2166937"/>
                <a:gd name="connsiteY36" fmla="*/ 583407 h 671513"/>
                <a:gd name="connsiteX37" fmla="*/ 1774031 w 2166937"/>
                <a:gd name="connsiteY37" fmla="*/ 573882 h 671513"/>
                <a:gd name="connsiteX38" fmla="*/ 1683544 w 2166937"/>
                <a:gd name="connsiteY38" fmla="*/ 573882 h 671513"/>
                <a:gd name="connsiteX39" fmla="*/ 1269206 w 2166937"/>
                <a:gd name="connsiteY39" fmla="*/ 573882 h 671513"/>
                <a:gd name="connsiteX40" fmla="*/ 1076325 w 2166937"/>
                <a:gd name="connsiteY40" fmla="*/ 590550 h 671513"/>
                <a:gd name="connsiteX41" fmla="*/ 762000 w 2166937"/>
                <a:gd name="connsiteY41" fmla="*/ 616744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66937" h="671513">
                  <a:moveTo>
                    <a:pt x="762000" y="616744"/>
                  </a:moveTo>
                  <a:lnTo>
                    <a:pt x="30956" y="671513"/>
                  </a:lnTo>
                  <a:lnTo>
                    <a:pt x="0" y="450057"/>
                  </a:lnTo>
                  <a:lnTo>
                    <a:pt x="347662" y="421482"/>
                  </a:lnTo>
                  <a:lnTo>
                    <a:pt x="1028700" y="373857"/>
                  </a:lnTo>
                  <a:lnTo>
                    <a:pt x="1231106" y="352425"/>
                  </a:lnTo>
                  <a:lnTo>
                    <a:pt x="1550194" y="323850"/>
                  </a:lnTo>
                  <a:lnTo>
                    <a:pt x="1793081" y="304800"/>
                  </a:lnTo>
                  <a:lnTo>
                    <a:pt x="1850231" y="292894"/>
                  </a:lnTo>
                  <a:lnTo>
                    <a:pt x="1900237" y="278607"/>
                  </a:lnTo>
                  <a:lnTo>
                    <a:pt x="1940719" y="257175"/>
                  </a:lnTo>
                  <a:lnTo>
                    <a:pt x="1966912" y="240507"/>
                  </a:lnTo>
                  <a:lnTo>
                    <a:pt x="1990725" y="211932"/>
                  </a:lnTo>
                  <a:lnTo>
                    <a:pt x="2012156" y="166688"/>
                  </a:lnTo>
                  <a:lnTo>
                    <a:pt x="2040731" y="95250"/>
                  </a:lnTo>
                  <a:lnTo>
                    <a:pt x="2069306" y="47625"/>
                  </a:lnTo>
                  <a:lnTo>
                    <a:pt x="2095500" y="19050"/>
                  </a:lnTo>
                  <a:lnTo>
                    <a:pt x="2116931" y="4763"/>
                  </a:lnTo>
                  <a:lnTo>
                    <a:pt x="2131219" y="0"/>
                  </a:lnTo>
                  <a:lnTo>
                    <a:pt x="2147887" y="4763"/>
                  </a:lnTo>
                  <a:lnTo>
                    <a:pt x="2157412" y="19050"/>
                  </a:lnTo>
                  <a:lnTo>
                    <a:pt x="2162175" y="54769"/>
                  </a:lnTo>
                  <a:lnTo>
                    <a:pt x="2164556" y="102394"/>
                  </a:lnTo>
                  <a:lnTo>
                    <a:pt x="2166937" y="150019"/>
                  </a:lnTo>
                  <a:lnTo>
                    <a:pt x="2159794" y="223838"/>
                  </a:lnTo>
                  <a:lnTo>
                    <a:pt x="2145506" y="307182"/>
                  </a:lnTo>
                  <a:lnTo>
                    <a:pt x="2128837" y="364332"/>
                  </a:lnTo>
                  <a:lnTo>
                    <a:pt x="2107406" y="421482"/>
                  </a:lnTo>
                  <a:lnTo>
                    <a:pt x="2066925" y="492919"/>
                  </a:lnTo>
                  <a:lnTo>
                    <a:pt x="2005012" y="581025"/>
                  </a:lnTo>
                  <a:lnTo>
                    <a:pt x="1964531" y="623888"/>
                  </a:lnTo>
                  <a:lnTo>
                    <a:pt x="1940719" y="638175"/>
                  </a:lnTo>
                  <a:lnTo>
                    <a:pt x="1924050" y="642938"/>
                  </a:lnTo>
                  <a:lnTo>
                    <a:pt x="1909762" y="642938"/>
                  </a:lnTo>
                  <a:lnTo>
                    <a:pt x="1890712" y="631032"/>
                  </a:lnTo>
                  <a:lnTo>
                    <a:pt x="1852612" y="602457"/>
                  </a:lnTo>
                  <a:lnTo>
                    <a:pt x="1816894" y="583407"/>
                  </a:lnTo>
                  <a:lnTo>
                    <a:pt x="1774031" y="573882"/>
                  </a:lnTo>
                  <a:lnTo>
                    <a:pt x="1683544" y="573882"/>
                  </a:lnTo>
                  <a:lnTo>
                    <a:pt x="1269206" y="573882"/>
                  </a:lnTo>
                  <a:lnTo>
                    <a:pt x="1076325" y="590550"/>
                  </a:lnTo>
                  <a:lnTo>
                    <a:pt x="7620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9988C8A-8DEB-E845-BB4C-106CB2C2CD51}"/>
                </a:ext>
              </a:extLst>
            </p:cNvPr>
            <p:cNvSpPr/>
            <p:nvPr/>
          </p:nvSpPr>
          <p:spPr>
            <a:xfrm rot="16200000">
              <a:off x="4417219" y="2372519"/>
              <a:ext cx="2309812" cy="622300"/>
            </a:xfrm>
            <a:custGeom>
              <a:avLst/>
              <a:gdLst>
                <a:gd name="connsiteX0" fmla="*/ 588168 w 2309812"/>
                <a:gd name="connsiteY0" fmla="*/ 364331 h 621506"/>
                <a:gd name="connsiteX1" fmla="*/ 16668 w 2309812"/>
                <a:gd name="connsiteY1" fmla="*/ 304800 h 621506"/>
                <a:gd name="connsiteX2" fmla="*/ 0 w 2309812"/>
                <a:gd name="connsiteY2" fmla="*/ 107156 h 621506"/>
                <a:gd name="connsiteX3" fmla="*/ 257175 w 2309812"/>
                <a:gd name="connsiteY3" fmla="*/ 123825 h 621506"/>
                <a:gd name="connsiteX4" fmla="*/ 592931 w 2309812"/>
                <a:gd name="connsiteY4" fmla="*/ 145256 h 621506"/>
                <a:gd name="connsiteX5" fmla="*/ 1062037 w 2309812"/>
                <a:gd name="connsiteY5" fmla="*/ 173831 h 621506"/>
                <a:gd name="connsiteX6" fmla="*/ 1247775 w 2309812"/>
                <a:gd name="connsiteY6" fmla="*/ 200025 h 621506"/>
                <a:gd name="connsiteX7" fmla="*/ 1540668 w 2309812"/>
                <a:gd name="connsiteY7" fmla="*/ 207168 h 621506"/>
                <a:gd name="connsiteX8" fmla="*/ 1864518 w 2309812"/>
                <a:gd name="connsiteY8" fmla="*/ 216693 h 621506"/>
                <a:gd name="connsiteX9" fmla="*/ 2005012 w 2309812"/>
                <a:gd name="connsiteY9" fmla="*/ 221456 h 621506"/>
                <a:gd name="connsiteX10" fmla="*/ 2047875 w 2309812"/>
                <a:gd name="connsiteY10" fmla="*/ 216693 h 621506"/>
                <a:gd name="connsiteX11" fmla="*/ 2083593 w 2309812"/>
                <a:gd name="connsiteY11" fmla="*/ 207168 h 621506"/>
                <a:gd name="connsiteX12" fmla="*/ 2112168 w 2309812"/>
                <a:gd name="connsiteY12" fmla="*/ 192881 h 621506"/>
                <a:gd name="connsiteX13" fmla="*/ 2135981 w 2309812"/>
                <a:gd name="connsiteY13" fmla="*/ 171450 h 621506"/>
                <a:gd name="connsiteX14" fmla="*/ 2166937 w 2309812"/>
                <a:gd name="connsiteY14" fmla="*/ 123825 h 621506"/>
                <a:gd name="connsiteX15" fmla="*/ 2212181 w 2309812"/>
                <a:gd name="connsiteY15" fmla="*/ 52387 h 621506"/>
                <a:gd name="connsiteX16" fmla="*/ 2243137 w 2309812"/>
                <a:gd name="connsiteY16" fmla="*/ 19050 h 621506"/>
                <a:gd name="connsiteX17" fmla="*/ 2259806 w 2309812"/>
                <a:gd name="connsiteY17" fmla="*/ 7143 h 621506"/>
                <a:gd name="connsiteX18" fmla="*/ 2276475 w 2309812"/>
                <a:gd name="connsiteY18" fmla="*/ 0 h 621506"/>
                <a:gd name="connsiteX19" fmla="*/ 2295525 w 2309812"/>
                <a:gd name="connsiteY19" fmla="*/ 4762 h 621506"/>
                <a:gd name="connsiteX20" fmla="*/ 2305050 w 2309812"/>
                <a:gd name="connsiteY20" fmla="*/ 26193 h 621506"/>
                <a:gd name="connsiteX21" fmla="*/ 2309812 w 2309812"/>
                <a:gd name="connsiteY21" fmla="*/ 66675 h 621506"/>
                <a:gd name="connsiteX22" fmla="*/ 2307431 w 2309812"/>
                <a:gd name="connsiteY22" fmla="*/ 145256 h 621506"/>
                <a:gd name="connsiteX23" fmla="*/ 2300287 w 2309812"/>
                <a:gd name="connsiteY23" fmla="*/ 209550 h 621506"/>
                <a:gd name="connsiteX24" fmla="*/ 2278856 w 2309812"/>
                <a:gd name="connsiteY24" fmla="*/ 280987 h 621506"/>
                <a:gd name="connsiteX25" fmla="*/ 2245518 w 2309812"/>
                <a:gd name="connsiteY25" fmla="*/ 369093 h 621506"/>
                <a:gd name="connsiteX26" fmla="*/ 2214562 w 2309812"/>
                <a:gd name="connsiteY26" fmla="*/ 428625 h 621506"/>
                <a:gd name="connsiteX27" fmla="*/ 2157412 w 2309812"/>
                <a:gd name="connsiteY27" fmla="*/ 514350 h 621506"/>
                <a:gd name="connsiteX28" fmla="*/ 2078831 w 2309812"/>
                <a:gd name="connsiteY28" fmla="*/ 607218 h 621506"/>
                <a:gd name="connsiteX29" fmla="*/ 2050256 w 2309812"/>
                <a:gd name="connsiteY29" fmla="*/ 621506 h 621506"/>
                <a:gd name="connsiteX30" fmla="*/ 2009775 w 2309812"/>
                <a:gd name="connsiteY30" fmla="*/ 621506 h 621506"/>
                <a:gd name="connsiteX31" fmla="*/ 1985962 w 2309812"/>
                <a:gd name="connsiteY31" fmla="*/ 614362 h 621506"/>
                <a:gd name="connsiteX32" fmla="*/ 1957387 w 2309812"/>
                <a:gd name="connsiteY32" fmla="*/ 590550 h 621506"/>
                <a:gd name="connsiteX33" fmla="*/ 1864518 w 2309812"/>
                <a:gd name="connsiteY33" fmla="*/ 516731 h 621506"/>
                <a:gd name="connsiteX34" fmla="*/ 1835943 w 2309812"/>
                <a:gd name="connsiteY34" fmla="*/ 509587 h 621506"/>
                <a:gd name="connsiteX35" fmla="*/ 1259681 w 2309812"/>
                <a:gd name="connsiteY35" fmla="*/ 442912 h 621506"/>
                <a:gd name="connsiteX36" fmla="*/ 1071562 w 2309812"/>
                <a:gd name="connsiteY36" fmla="*/ 421481 h 621506"/>
                <a:gd name="connsiteX37" fmla="*/ 588168 w 2309812"/>
                <a:gd name="connsiteY37" fmla="*/ 364331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2" h="621506">
                  <a:moveTo>
                    <a:pt x="588168" y="364331"/>
                  </a:moveTo>
                  <a:lnTo>
                    <a:pt x="16668" y="304800"/>
                  </a:lnTo>
                  <a:lnTo>
                    <a:pt x="0" y="107156"/>
                  </a:lnTo>
                  <a:lnTo>
                    <a:pt x="257175" y="123825"/>
                  </a:lnTo>
                  <a:lnTo>
                    <a:pt x="592931" y="145256"/>
                  </a:lnTo>
                  <a:lnTo>
                    <a:pt x="1062037" y="173831"/>
                  </a:lnTo>
                  <a:lnTo>
                    <a:pt x="1247775" y="200025"/>
                  </a:lnTo>
                  <a:lnTo>
                    <a:pt x="1540668" y="207168"/>
                  </a:lnTo>
                  <a:lnTo>
                    <a:pt x="1864518" y="216693"/>
                  </a:lnTo>
                  <a:lnTo>
                    <a:pt x="2005012" y="221456"/>
                  </a:lnTo>
                  <a:lnTo>
                    <a:pt x="2047875" y="216693"/>
                  </a:lnTo>
                  <a:lnTo>
                    <a:pt x="2083593" y="207168"/>
                  </a:lnTo>
                  <a:lnTo>
                    <a:pt x="2112168" y="192881"/>
                  </a:lnTo>
                  <a:lnTo>
                    <a:pt x="2135981" y="171450"/>
                  </a:lnTo>
                  <a:lnTo>
                    <a:pt x="2166937" y="123825"/>
                  </a:lnTo>
                  <a:lnTo>
                    <a:pt x="2212181" y="52387"/>
                  </a:lnTo>
                  <a:cubicBezTo>
                    <a:pt x="2241517" y="20606"/>
                    <a:pt x="2230826" y="31361"/>
                    <a:pt x="2243137" y="19050"/>
                  </a:cubicBezTo>
                  <a:lnTo>
                    <a:pt x="2259806" y="7143"/>
                  </a:lnTo>
                  <a:lnTo>
                    <a:pt x="2276475" y="0"/>
                  </a:lnTo>
                  <a:lnTo>
                    <a:pt x="2295525" y="4762"/>
                  </a:lnTo>
                  <a:lnTo>
                    <a:pt x="2305050" y="26193"/>
                  </a:lnTo>
                  <a:lnTo>
                    <a:pt x="2309812" y="66675"/>
                  </a:lnTo>
                  <a:cubicBezTo>
                    <a:pt x="2309018" y="92869"/>
                    <a:pt x="2308225" y="119062"/>
                    <a:pt x="2307431" y="145256"/>
                  </a:cubicBezTo>
                  <a:lnTo>
                    <a:pt x="2300287" y="209550"/>
                  </a:lnTo>
                  <a:lnTo>
                    <a:pt x="2278856" y="280987"/>
                  </a:lnTo>
                  <a:lnTo>
                    <a:pt x="2245518" y="369093"/>
                  </a:lnTo>
                  <a:lnTo>
                    <a:pt x="2214562" y="428625"/>
                  </a:lnTo>
                  <a:lnTo>
                    <a:pt x="2157412" y="514350"/>
                  </a:lnTo>
                  <a:lnTo>
                    <a:pt x="2078831" y="607218"/>
                  </a:lnTo>
                  <a:lnTo>
                    <a:pt x="2050256" y="621506"/>
                  </a:lnTo>
                  <a:lnTo>
                    <a:pt x="2009775" y="621506"/>
                  </a:lnTo>
                  <a:lnTo>
                    <a:pt x="1985962" y="614362"/>
                  </a:lnTo>
                  <a:lnTo>
                    <a:pt x="1957387" y="590550"/>
                  </a:lnTo>
                  <a:lnTo>
                    <a:pt x="1864518" y="516731"/>
                  </a:lnTo>
                  <a:lnTo>
                    <a:pt x="1835943" y="509587"/>
                  </a:lnTo>
                  <a:lnTo>
                    <a:pt x="1259681" y="442912"/>
                  </a:lnTo>
                  <a:lnTo>
                    <a:pt x="1071562" y="421481"/>
                  </a:lnTo>
                  <a:lnTo>
                    <a:pt x="5881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0EBEAD4-E17D-7249-BE6D-9A16CEAABDDF}"/>
                </a:ext>
              </a:extLst>
            </p:cNvPr>
            <p:cNvSpPr/>
            <p:nvPr/>
          </p:nvSpPr>
          <p:spPr>
            <a:xfrm>
              <a:off x="2586038" y="3646488"/>
              <a:ext cx="4524375" cy="742950"/>
            </a:xfrm>
            <a:custGeom>
              <a:avLst/>
              <a:gdLst>
                <a:gd name="connsiteX0" fmla="*/ 2476195 w 4524451"/>
                <a:gd name="connsiteY0" fmla="*/ 354787 h 742493"/>
                <a:gd name="connsiteX1" fmla="*/ 2187245 w 4524451"/>
                <a:gd name="connsiteY1" fmla="*/ 384048 h 742493"/>
                <a:gd name="connsiteX2" fmla="*/ 1880007 w 4524451"/>
                <a:gd name="connsiteY2" fmla="*/ 431597 h 742493"/>
                <a:gd name="connsiteX3" fmla="*/ 1569111 w 4524451"/>
                <a:gd name="connsiteY3" fmla="*/ 479146 h 742493"/>
                <a:gd name="connsiteX4" fmla="*/ 1313079 w 4524451"/>
                <a:gd name="connsiteY4" fmla="*/ 526695 h 742493"/>
                <a:gd name="connsiteX5" fmla="*/ 1064362 w 4524451"/>
                <a:gd name="connsiteY5" fmla="*/ 577901 h 742493"/>
                <a:gd name="connsiteX6" fmla="*/ 950976 w 4524451"/>
                <a:gd name="connsiteY6" fmla="*/ 614477 h 742493"/>
                <a:gd name="connsiteX7" fmla="*/ 811987 w 4524451"/>
                <a:gd name="connsiteY7" fmla="*/ 665683 h 742493"/>
                <a:gd name="connsiteX8" fmla="*/ 676656 w 4524451"/>
                <a:gd name="connsiteY8" fmla="*/ 709575 h 742493"/>
                <a:gd name="connsiteX9" fmla="*/ 574243 w 4524451"/>
                <a:gd name="connsiteY9" fmla="*/ 738835 h 742493"/>
                <a:gd name="connsiteX10" fmla="*/ 512064 w 4524451"/>
                <a:gd name="connsiteY10" fmla="*/ 742493 h 742493"/>
                <a:gd name="connsiteX11" fmla="*/ 457200 w 4524451"/>
                <a:gd name="connsiteY11" fmla="*/ 727863 h 742493"/>
                <a:gd name="connsiteX12" fmla="*/ 373075 w 4524451"/>
                <a:gd name="connsiteY12" fmla="*/ 691287 h 742493"/>
                <a:gd name="connsiteX13" fmla="*/ 299923 w 4524451"/>
                <a:gd name="connsiteY13" fmla="*/ 651053 h 742493"/>
                <a:gd name="connsiteX14" fmla="*/ 219456 w 4524451"/>
                <a:gd name="connsiteY14" fmla="*/ 596189 h 742493"/>
                <a:gd name="connsiteX15" fmla="*/ 135331 w 4524451"/>
                <a:gd name="connsiteY15" fmla="*/ 526695 h 742493"/>
                <a:gd name="connsiteX16" fmla="*/ 58522 w 4524451"/>
                <a:gd name="connsiteY16" fmla="*/ 453543 h 742493"/>
                <a:gd name="connsiteX17" fmla="*/ 18288 w 4524451"/>
                <a:gd name="connsiteY17" fmla="*/ 413309 h 742493"/>
                <a:gd name="connsiteX18" fmla="*/ 3658 w 4524451"/>
                <a:gd name="connsiteY18" fmla="*/ 387706 h 742493"/>
                <a:gd name="connsiteX19" fmla="*/ 0 w 4524451"/>
                <a:gd name="connsiteY19" fmla="*/ 365760 h 742493"/>
                <a:gd name="connsiteX20" fmla="*/ 3658 w 4524451"/>
                <a:gd name="connsiteY20" fmla="*/ 351130 h 742493"/>
                <a:gd name="connsiteX21" fmla="*/ 25603 w 4524451"/>
                <a:gd name="connsiteY21" fmla="*/ 343815 h 742493"/>
                <a:gd name="connsiteX22" fmla="*/ 73152 w 4524451"/>
                <a:gd name="connsiteY22" fmla="*/ 358445 h 742493"/>
                <a:gd name="connsiteX23" fmla="*/ 230429 w 4524451"/>
                <a:gd name="connsiteY23" fmla="*/ 409651 h 742493"/>
                <a:gd name="connsiteX24" fmla="*/ 321869 w 4524451"/>
                <a:gd name="connsiteY24" fmla="*/ 431597 h 742493"/>
                <a:gd name="connsiteX25" fmla="*/ 387706 w 4524451"/>
                <a:gd name="connsiteY25" fmla="*/ 446227 h 742493"/>
                <a:gd name="connsiteX26" fmla="*/ 449885 w 4524451"/>
                <a:gd name="connsiteY26" fmla="*/ 453543 h 742493"/>
                <a:gd name="connsiteX27" fmla="*/ 574243 w 4524451"/>
                <a:gd name="connsiteY27" fmla="*/ 446227 h 742493"/>
                <a:gd name="connsiteX28" fmla="*/ 731520 w 4524451"/>
                <a:gd name="connsiteY28" fmla="*/ 431597 h 742493"/>
                <a:gd name="connsiteX29" fmla="*/ 994867 w 4524451"/>
                <a:gd name="connsiteY29" fmla="*/ 380391 h 742493"/>
                <a:gd name="connsiteX30" fmla="*/ 1181405 w 4524451"/>
                <a:gd name="connsiteY30" fmla="*/ 340157 h 742493"/>
                <a:gd name="connsiteX31" fmla="*/ 1572768 w 4524451"/>
                <a:gd name="connsiteY31" fmla="*/ 270663 h 742493"/>
                <a:gd name="connsiteX32" fmla="*/ 1817827 w 4524451"/>
                <a:gd name="connsiteY32" fmla="*/ 241402 h 742493"/>
                <a:gd name="connsiteX33" fmla="*/ 2139696 w 4524451"/>
                <a:gd name="connsiteY33" fmla="*/ 204826 h 742493"/>
                <a:gd name="connsiteX34" fmla="*/ 2498141 w 4524451"/>
                <a:gd name="connsiteY34" fmla="*/ 164592 h 742493"/>
                <a:gd name="connsiteX35" fmla="*/ 2787091 w 4524451"/>
                <a:gd name="connsiteY35" fmla="*/ 135331 h 742493"/>
                <a:gd name="connsiteX36" fmla="*/ 3002890 w 4524451"/>
                <a:gd name="connsiteY36" fmla="*/ 113386 h 742493"/>
                <a:gd name="connsiteX37" fmla="*/ 3244291 w 4524451"/>
                <a:gd name="connsiteY37" fmla="*/ 113386 h 742493"/>
                <a:gd name="connsiteX38" fmla="*/ 3416199 w 4524451"/>
                <a:gd name="connsiteY38" fmla="*/ 109728 h 742493"/>
                <a:gd name="connsiteX39" fmla="*/ 3522269 w 4524451"/>
                <a:gd name="connsiteY39" fmla="*/ 102413 h 742493"/>
                <a:gd name="connsiteX40" fmla="*/ 3624682 w 4524451"/>
                <a:gd name="connsiteY40" fmla="*/ 91440 h 742493"/>
                <a:gd name="connsiteX41" fmla="*/ 3770986 w 4524451"/>
                <a:gd name="connsiteY41" fmla="*/ 76810 h 742493"/>
                <a:gd name="connsiteX42" fmla="*/ 3866083 w 4524451"/>
                <a:gd name="connsiteY42" fmla="*/ 58522 h 742493"/>
                <a:gd name="connsiteX43" fmla="*/ 3935578 w 4524451"/>
                <a:gd name="connsiteY43" fmla="*/ 32919 h 742493"/>
                <a:gd name="connsiteX44" fmla="*/ 4008730 w 4524451"/>
                <a:gd name="connsiteY44" fmla="*/ 0 h 742493"/>
                <a:gd name="connsiteX45" fmla="*/ 4100170 w 4524451"/>
                <a:gd name="connsiteY45" fmla="*/ 10973 h 742493"/>
                <a:gd name="connsiteX46" fmla="*/ 4195267 w 4524451"/>
                <a:gd name="connsiteY46" fmla="*/ 32919 h 742493"/>
                <a:gd name="connsiteX47" fmla="*/ 4315968 w 4524451"/>
                <a:gd name="connsiteY47" fmla="*/ 84125 h 742493"/>
                <a:gd name="connsiteX48" fmla="*/ 4414723 w 4524451"/>
                <a:gd name="connsiteY48" fmla="*/ 138989 h 742493"/>
                <a:gd name="connsiteX49" fmla="*/ 4476903 w 4524451"/>
                <a:gd name="connsiteY49" fmla="*/ 190195 h 742493"/>
                <a:gd name="connsiteX50" fmla="*/ 4513479 w 4524451"/>
                <a:gd name="connsiteY50" fmla="*/ 237744 h 742493"/>
                <a:gd name="connsiteX51" fmla="*/ 4524451 w 4524451"/>
                <a:gd name="connsiteY51" fmla="*/ 277978 h 742493"/>
                <a:gd name="connsiteX52" fmla="*/ 4517136 w 4524451"/>
                <a:gd name="connsiteY52" fmla="*/ 325527 h 742493"/>
                <a:gd name="connsiteX53" fmla="*/ 4469587 w 4524451"/>
                <a:gd name="connsiteY53" fmla="*/ 358445 h 742493"/>
                <a:gd name="connsiteX54" fmla="*/ 4414723 w 4524451"/>
                <a:gd name="connsiteY54" fmla="*/ 380391 h 742493"/>
                <a:gd name="connsiteX55" fmla="*/ 4359859 w 4524451"/>
                <a:gd name="connsiteY55" fmla="*/ 384048 h 742493"/>
                <a:gd name="connsiteX56" fmla="*/ 4261104 w 4524451"/>
                <a:gd name="connsiteY56" fmla="*/ 365760 h 742493"/>
                <a:gd name="connsiteX57" fmla="*/ 4056279 w 4524451"/>
                <a:gd name="connsiteY57" fmla="*/ 340157 h 742493"/>
                <a:gd name="connsiteX58" fmla="*/ 3814877 w 4524451"/>
                <a:gd name="connsiteY58" fmla="*/ 325527 h 742493"/>
                <a:gd name="connsiteX59" fmla="*/ 3529584 w 4524451"/>
                <a:gd name="connsiteY59" fmla="*/ 318211 h 742493"/>
                <a:gd name="connsiteX60" fmla="*/ 3141879 w 4524451"/>
                <a:gd name="connsiteY60" fmla="*/ 318211 h 742493"/>
                <a:gd name="connsiteX61" fmla="*/ 2710282 w 4524451"/>
                <a:gd name="connsiteY61" fmla="*/ 336499 h 742493"/>
                <a:gd name="connsiteX62" fmla="*/ 2476195 w 4524451"/>
                <a:gd name="connsiteY62" fmla="*/ 354787 h 7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24451" h="742493">
                  <a:moveTo>
                    <a:pt x="2476195" y="354787"/>
                  </a:moveTo>
                  <a:lnTo>
                    <a:pt x="2187245" y="384048"/>
                  </a:lnTo>
                  <a:lnTo>
                    <a:pt x="1880007" y="431597"/>
                  </a:lnTo>
                  <a:lnTo>
                    <a:pt x="1569111" y="479146"/>
                  </a:lnTo>
                  <a:lnTo>
                    <a:pt x="1313079" y="526695"/>
                  </a:lnTo>
                  <a:lnTo>
                    <a:pt x="1064362" y="577901"/>
                  </a:lnTo>
                  <a:lnTo>
                    <a:pt x="950976" y="614477"/>
                  </a:lnTo>
                  <a:lnTo>
                    <a:pt x="811987" y="665683"/>
                  </a:lnTo>
                  <a:lnTo>
                    <a:pt x="676656" y="709575"/>
                  </a:lnTo>
                  <a:lnTo>
                    <a:pt x="574243" y="738835"/>
                  </a:lnTo>
                  <a:lnTo>
                    <a:pt x="512064" y="742493"/>
                  </a:lnTo>
                  <a:lnTo>
                    <a:pt x="457200" y="727863"/>
                  </a:lnTo>
                  <a:lnTo>
                    <a:pt x="373075" y="691287"/>
                  </a:lnTo>
                  <a:lnTo>
                    <a:pt x="299923" y="651053"/>
                  </a:lnTo>
                  <a:lnTo>
                    <a:pt x="219456" y="596189"/>
                  </a:lnTo>
                  <a:lnTo>
                    <a:pt x="135331" y="526695"/>
                  </a:lnTo>
                  <a:lnTo>
                    <a:pt x="58522" y="453543"/>
                  </a:lnTo>
                  <a:lnTo>
                    <a:pt x="18288" y="413309"/>
                  </a:lnTo>
                  <a:lnTo>
                    <a:pt x="3658" y="387706"/>
                  </a:lnTo>
                  <a:lnTo>
                    <a:pt x="0" y="365760"/>
                  </a:lnTo>
                  <a:lnTo>
                    <a:pt x="3658" y="351130"/>
                  </a:lnTo>
                  <a:lnTo>
                    <a:pt x="25603" y="343815"/>
                  </a:lnTo>
                  <a:lnTo>
                    <a:pt x="73152" y="358445"/>
                  </a:lnTo>
                  <a:lnTo>
                    <a:pt x="230429" y="409651"/>
                  </a:lnTo>
                  <a:lnTo>
                    <a:pt x="321869" y="431597"/>
                  </a:lnTo>
                  <a:lnTo>
                    <a:pt x="387706" y="446227"/>
                  </a:lnTo>
                  <a:cubicBezTo>
                    <a:pt x="444987" y="453865"/>
                    <a:pt x="424120" y="453543"/>
                    <a:pt x="449885" y="453543"/>
                  </a:cubicBezTo>
                  <a:lnTo>
                    <a:pt x="574243" y="446227"/>
                  </a:lnTo>
                  <a:lnTo>
                    <a:pt x="731520" y="431597"/>
                  </a:lnTo>
                  <a:lnTo>
                    <a:pt x="994867" y="380391"/>
                  </a:lnTo>
                  <a:lnTo>
                    <a:pt x="1181405" y="340157"/>
                  </a:lnTo>
                  <a:lnTo>
                    <a:pt x="1572768" y="270663"/>
                  </a:lnTo>
                  <a:lnTo>
                    <a:pt x="1817827" y="241402"/>
                  </a:lnTo>
                  <a:lnTo>
                    <a:pt x="2139696" y="204826"/>
                  </a:lnTo>
                  <a:lnTo>
                    <a:pt x="2498141" y="164592"/>
                  </a:lnTo>
                  <a:lnTo>
                    <a:pt x="2787091" y="135331"/>
                  </a:lnTo>
                  <a:lnTo>
                    <a:pt x="3002890" y="113386"/>
                  </a:lnTo>
                  <a:lnTo>
                    <a:pt x="3244291" y="113386"/>
                  </a:lnTo>
                  <a:lnTo>
                    <a:pt x="3416199" y="109728"/>
                  </a:lnTo>
                  <a:lnTo>
                    <a:pt x="3522269" y="102413"/>
                  </a:lnTo>
                  <a:lnTo>
                    <a:pt x="3624682" y="91440"/>
                  </a:lnTo>
                  <a:lnTo>
                    <a:pt x="3770986" y="76810"/>
                  </a:lnTo>
                  <a:lnTo>
                    <a:pt x="3866083" y="58522"/>
                  </a:lnTo>
                  <a:lnTo>
                    <a:pt x="3935578" y="32919"/>
                  </a:lnTo>
                  <a:lnTo>
                    <a:pt x="4008730" y="0"/>
                  </a:lnTo>
                  <a:lnTo>
                    <a:pt x="4100170" y="10973"/>
                  </a:lnTo>
                  <a:lnTo>
                    <a:pt x="4195267" y="32919"/>
                  </a:lnTo>
                  <a:lnTo>
                    <a:pt x="4315968" y="84125"/>
                  </a:lnTo>
                  <a:lnTo>
                    <a:pt x="4414723" y="138989"/>
                  </a:lnTo>
                  <a:lnTo>
                    <a:pt x="4476903" y="190195"/>
                  </a:lnTo>
                  <a:lnTo>
                    <a:pt x="4513479" y="237744"/>
                  </a:lnTo>
                  <a:lnTo>
                    <a:pt x="4524451" y="277978"/>
                  </a:lnTo>
                  <a:lnTo>
                    <a:pt x="4517136" y="325527"/>
                  </a:lnTo>
                  <a:lnTo>
                    <a:pt x="4469587" y="358445"/>
                  </a:lnTo>
                  <a:lnTo>
                    <a:pt x="4414723" y="380391"/>
                  </a:lnTo>
                  <a:lnTo>
                    <a:pt x="4359859" y="384048"/>
                  </a:lnTo>
                  <a:lnTo>
                    <a:pt x="4261104" y="365760"/>
                  </a:lnTo>
                  <a:lnTo>
                    <a:pt x="4056279" y="340157"/>
                  </a:lnTo>
                  <a:lnTo>
                    <a:pt x="3814877" y="325527"/>
                  </a:lnTo>
                  <a:lnTo>
                    <a:pt x="3529584" y="318211"/>
                  </a:lnTo>
                  <a:lnTo>
                    <a:pt x="3141879" y="318211"/>
                  </a:lnTo>
                  <a:lnTo>
                    <a:pt x="2710282" y="336499"/>
                  </a:lnTo>
                  <a:lnTo>
                    <a:pt x="2476195" y="35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6769866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1C3366A-E3A4-BF4E-90E6-84A1756EE3D2}"/>
              </a:ext>
            </a:extLst>
          </p:cNvPr>
          <p:cNvSpPr/>
          <p:nvPr/>
        </p:nvSpPr>
        <p:spPr>
          <a:xfrm>
            <a:off x="2990850" y="1628775"/>
            <a:ext cx="1062038" cy="528638"/>
          </a:xfrm>
          <a:custGeom>
            <a:avLst/>
            <a:gdLst>
              <a:gd name="connsiteX0" fmla="*/ 573881 w 1062038"/>
              <a:gd name="connsiteY0" fmla="*/ 438150 h 528638"/>
              <a:gd name="connsiteX1" fmla="*/ 416719 w 1062038"/>
              <a:gd name="connsiteY1" fmla="*/ 366713 h 528638"/>
              <a:gd name="connsiteX2" fmla="*/ 326231 w 1062038"/>
              <a:gd name="connsiteY2" fmla="*/ 316706 h 528638"/>
              <a:gd name="connsiteX3" fmla="*/ 230981 w 1062038"/>
              <a:gd name="connsiteY3" fmla="*/ 254794 h 528638"/>
              <a:gd name="connsiteX4" fmla="*/ 150019 w 1062038"/>
              <a:gd name="connsiteY4" fmla="*/ 192881 h 528638"/>
              <a:gd name="connsiteX5" fmla="*/ 88106 w 1062038"/>
              <a:gd name="connsiteY5" fmla="*/ 140494 h 528638"/>
              <a:gd name="connsiteX6" fmla="*/ 28575 w 1062038"/>
              <a:gd name="connsiteY6" fmla="*/ 83344 h 528638"/>
              <a:gd name="connsiteX7" fmla="*/ 9525 w 1062038"/>
              <a:gd name="connsiteY7" fmla="*/ 64294 h 528638"/>
              <a:gd name="connsiteX8" fmla="*/ 0 w 1062038"/>
              <a:gd name="connsiteY8" fmla="*/ 45244 h 528638"/>
              <a:gd name="connsiteX9" fmla="*/ 0 w 1062038"/>
              <a:gd name="connsiteY9" fmla="*/ 21431 h 528638"/>
              <a:gd name="connsiteX10" fmla="*/ 4763 w 1062038"/>
              <a:gd name="connsiteY10" fmla="*/ 9525 h 528638"/>
              <a:gd name="connsiteX11" fmla="*/ 19050 w 1062038"/>
              <a:gd name="connsiteY11" fmla="*/ 0 h 528638"/>
              <a:gd name="connsiteX12" fmla="*/ 40481 w 1062038"/>
              <a:gd name="connsiteY12" fmla="*/ 2381 h 528638"/>
              <a:gd name="connsiteX13" fmla="*/ 123825 w 1062038"/>
              <a:gd name="connsiteY13" fmla="*/ 45244 h 528638"/>
              <a:gd name="connsiteX14" fmla="*/ 207169 w 1062038"/>
              <a:gd name="connsiteY14" fmla="*/ 80963 h 528638"/>
              <a:gd name="connsiteX15" fmla="*/ 300038 w 1062038"/>
              <a:gd name="connsiteY15" fmla="*/ 121444 h 528638"/>
              <a:gd name="connsiteX16" fmla="*/ 371475 w 1062038"/>
              <a:gd name="connsiteY16" fmla="*/ 145256 h 528638"/>
              <a:gd name="connsiteX17" fmla="*/ 485775 w 1062038"/>
              <a:gd name="connsiteY17" fmla="*/ 183356 h 528638"/>
              <a:gd name="connsiteX18" fmla="*/ 583406 w 1062038"/>
              <a:gd name="connsiteY18" fmla="*/ 209550 h 528638"/>
              <a:gd name="connsiteX19" fmla="*/ 669131 w 1062038"/>
              <a:gd name="connsiteY19" fmla="*/ 228600 h 528638"/>
              <a:gd name="connsiteX20" fmla="*/ 750094 w 1062038"/>
              <a:gd name="connsiteY20" fmla="*/ 242888 h 528638"/>
              <a:gd name="connsiteX21" fmla="*/ 902494 w 1062038"/>
              <a:gd name="connsiteY21" fmla="*/ 264319 h 528638"/>
              <a:gd name="connsiteX22" fmla="*/ 945356 w 1062038"/>
              <a:gd name="connsiteY22" fmla="*/ 276225 h 528638"/>
              <a:gd name="connsiteX23" fmla="*/ 985838 w 1062038"/>
              <a:gd name="connsiteY23" fmla="*/ 292894 h 528638"/>
              <a:gd name="connsiteX24" fmla="*/ 1012031 w 1062038"/>
              <a:gd name="connsiteY24" fmla="*/ 307181 h 528638"/>
              <a:gd name="connsiteX25" fmla="*/ 1038225 w 1062038"/>
              <a:gd name="connsiteY25" fmla="*/ 326231 h 528638"/>
              <a:gd name="connsiteX26" fmla="*/ 1057275 w 1062038"/>
              <a:gd name="connsiteY26" fmla="*/ 352425 h 528638"/>
              <a:gd name="connsiteX27" fmla="*/ 1062038 w 1062038"/>
              <a:gd name="connsiteY27" fmla="*/ 383381 h 528638"/>
              <a:gd name="connsiteX28" fmla="*/ 1057275 w 1062038"/>
              <a:gd name="connsiteY28" fmla="*/ 426244 h 528638"/>
              <a:gd name="connsiteX29" fmla="*/ 1047750 w 1062038"/>
              <a:gd name="connsiteY29" fmla="*/ 459581 h 528638"/>
              <a:gd name="connsiteX30" fmla="*/ 1033463 w 1062038"/>
              <a:gd name="connsiteY30" fmla="*/ 476250 h 528638"/>
              <a:gd name="connsiteX31" fmla="*/ 1012031 w 1062038"/>
              <a:gd name="connsiteY31" fmla="*/ 492919 h 528638"/>
              <a:gd name="connsiteX32" fmla="*/ 976313 w 1062038"/>
              <a:gd name="connsiteY32" fmla="*/ 509588 h 528638"/>
              <a:gd name="connsiteX33" fmla="*/ 935831 w 1062038"/>
              <a:gd name="connsiteY33" fmla="*/ 521494 h 528638"/>
              <a:gd name="connsiteX34" fmla="*/ 900113 w 1062038"/>
              <a:gd name="connsiteY34" fmla="*/ 526256 h 528638"/>
              <a:gd name="connsiteX35" fmla="*/ 864394 w 1062038"/>
              <a:gd name="connsiteY35" fmla="*/ 528638 h 528638"/>
              <a:gd name="connsiteX36" fmla="*/ 833438 w 1062038"/>
              <a:gd name="connsiteY36" fmla="*/ 526256 h 528638"/>
              <a:gd name="connsiteX37" fmla="*/ 776288 w 1062038"/>
              <a:gd name="connsiteY37" fmla="*/ 511969 h 528638"/>
              <a:gd name="connsiteX38" fmla="*/ 573881 w 1062038"/>
              <a:gd name="connsiteY38" fmla="*/ 438150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62038" h="528638">
                <a:moveTo>
                  <a:pt x="573881" y="438150"/>
                </a:moveTo>
                <a:lnTo>
                  <a:pt x="416719" y="366713"/>
                </a:lnTo>
                <a:lnTo>
                  <a:pt x="326231" y="316706"/>
                </a:lnTo>
                <a:lnTo>
                  <a:pt x="230981" y="254794"/>
                </a:lnTo>
                <a:lnTo>
                  <a:pt x="150019" y="192881"/>
                </a:lnTo>
                <a:lnTo>
                  <a:pt x="88106" y="140494"/>
                </a:lnTo>
                <a:lnTo>
                  <a:pt x="28575" y="83344"/>
                </a:lnTo>
                <a:lnTo>
                  <a:pt x="9525" y="64294"/>
                </a:lnTo>
                <a:lnTo>
                  <a:pt x="0" y="45244"/>
                </a:lnTo>
                <a:lnTo>
                  <a:pt x="0" y="21431"/>
                </a:lnTo>
                <a:lnTo>
                  <a:pt x="4763" y="9525"/>
                </a:lnTo>
                <a:lnTo>
                  <a:pt x="19050" y="0"/>
                </a:lnTo>
                <a:lnTo>
                  <a:pt x="40481" y="2381"/>
                </a:lnTo>
                <a:lnTo>
                  <a:pt x="123825" y="45244"/>
                </a:lnTo>
                <a:lnTo>
                  <a:pt x="207169" y="80963"/>
                </a:lnTo>
                <a:lnTo>
                  <a:pt x="300038" y="121444"/>
                </a:lnTo>
                <a:lnTo>
                  <a:pt x="371475" y="145256"/>
                </a:lnTo>
                <a:lnTo>
                  <a:pt x="485775" y="183356"/>
                </a:lnTo>
                <a:lnTo>
                  <a:pt x="583406" y="209550"/>
                </a:lnTo>
                <a:lnTo>
                  <a:pt x="669131" y="228600"/>
                </a:lnTo>
                <a:lnTo>
                  <a:pt x="750094" y="242888"/>
                </a:lnTo>
                <a:lnTo>
                  <a:pt x="902494" y="264319"/>
                </a:lnTo>
                <a:lnTo>
                  <a:pt x="945356" y="276225"/>
                </a:lnTo>
                <a:lnTo>
                  <a:pt x="985838" y="292894"/>
                </a:lnTo>
                <a:lnTo>
                  <a:pt x="1012031" y="307181"/>
                </a:lnTo>
                <a:lnTo>
                  <a:pt x="1038225" y="326231"/>
                </a:lnTo>
                <a:lnTo>
                  <a:pt x="1057275" y="352425"/>
                </a:lnTo>
                <a:lnTo>
                  <a:pt x="1062038" y="383381"/>
                </a:lnTo>
                <a:lnTo>
                  <a:pt x="1057275" y="426244"/>
                </a:lnTo>
                <a:lnTo>
                  <a:pt x="1047750" y="459581"/>
                </a:lnTo>
                <a:lnTo>
                  <a:pt x="1033463" y="476250"/>
                </a:lnTo>
                <a:lnTo>
                  <a:pt x="1012031" y="492919"/>
                </a:lnTo>
                <a:lnTo>
                  <a:pt x="976313" y="509588"/>
                </a:lnTo>
                <a:lnTo>
                  <a:pt x="935831" y="521494"/>
                </a:lnTo>
                <a:lnTo>
                  <a:pt x="900113" y="526256"/>
                </a:lnTo>
                <a:lnTo>
                  <a:pt x="864394" y="528638"/>
                </a:lnTo>
                <a:lnTo>
                  <a:pt x="833438" y="526256"/>
                </a:lnTo>
                <a:lnTo>
                  <a:pt x="776288" y="511969"/>
                </a:lnTo>
                <a:lnTo>
                  <a:pt x="573881" y="438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1E915AF-BECE-D445-9B32-CD3BC187D4A4}"/>
              </a:ext>
            </a:extLst>
          </p:cNvPr>
          <p:cNvSpPr/>
          <p:nvPr/>
        </p:nvSpPr>
        <p:spPr>
          <a:xfrm>
            <a:off x="2481263" y="2481263"/>
            <a:ext cx="2038350" cy="568325"/>
          </a:xfrm>
          <a:custGeom>
            <a:avLst/>
            <a:gdLst>
              <a:gd name="connsiteX0" fmla="*/ 1216818 w 2038350"/>
              <a:gd name="connsiteY0" fmla="*/ 342900 h 569118"/>
              <a:gd name="connsiteX1" fmla="*/ 859631 w 2038350"/>
              <a:gd name="connsiteY1" fmla="*/ 421481 h 569118"/>
              <a:gd name="connsiteX2" fmla="*/ 673893 w 2038350"/>
              <a:gd name="connsiteY2" fmla="*/ 461962 h 569118"/>
              <a:gd name="connsiteX3" fmla="*/ 588168 w 2038350"/>
              <a:gd name="connsiteY3" fmla="*/ 488156 h 569118"/>
              <a:gd name="connsiteX4" fmla="*/ 500062 w 2038350"/>
              <a:gd name="connsiteY4" fmla="*/ 519112 h 569118"/>
              <a:gd name="connsiteX5" fmla="*/ 373856 w 2038350"/>
              <a:gd name="connsiteY5" fmla="*/ 569118 h 569118"/>
              <a:gd name="connsiteX6" fmla="*/ 347662 w 2038350"/>
              <a:gd name="connsiteY6" fmla="*/ 566737 h 569118"/>
              <a:gd name="connsiteX7" fmla="*/ 309562 w 2038350"/>
              <a:gd name="connsiteY7" fmla="*/ 557212 h 569118"/>
              <a:gd name="connsiteX8" fmla="*/ 261937 w 2038350"/>
              <a:gd name="connsiteY8" fmla="*/ 533400 h 569118"/>
              <a:gd name="connsiteX9" fmla="*/ 221456 w 2038350"/>
              <a:gd name="connsiteY9" fmla="*/ 504825 h 569118"/>
              <a:gd name="connsiteX10" fmla="*/ 178593 w 2038350"/>
              <a:gd name="connsiteY10" fmla="*/ 461962 h 569118"/>
              <a:gd name="connsiteX11" fmla="*/ 111918 w 2038350"/>
              <a:gd name="connsiteY11" fmla="*/ 395287 h 569118"/>
              <a:gd name="connsiteX12" fmla="*/ 73818 w 2038350"/>
              <a:gd name="connsiteY12" fmla="*/ 347662 h 569118"/>
              <a:gd name="connsiteX13" fmla="*/ 42862 w 2038350"/>
              <a:gd name="connsiteY13" fmla="*/ 309562 h 569118"/>
              <a:gd name="connsiteX14" fmla="*/ 9525 w 2038350"/>
              <a:gd name="connsiteY14" fmla="*/ 266700 h 569118"/>
              <a:gd name="connsiteX15" fmla="*/ 2381 w 2038350"/>
              <a:gd name="connsiteY15" fmla="*/ 247650 h 569118"/>
              <a:gd name="connsiteX16" fmla="*/ 0 w 2038350"/>
              <a:gd name="connsiteY16" fmla="*/ 221456 h 569118"/>
              <a:gd name="connsiteX17" fmla="*/ 7143 w 2038350"/>
              <a:gd name="connsiteY17" fmla="*/ 209550 h 569118"/>
              <a:gd name="connsiteX18" fmla="*/ 28575 w 2038350"/>
              <a:gd name="connsiteY18" fmla="*/ 204787 h 569118"/>
              <a:gd name="connsiteX19" fmla="*/ 54768 w 2038350"/>
              <a:gd name="connsiteY19" fmla="*/ 209550 h 569118"/>
              <a:gd name="connsiteX20" fmla="*/ 90487 w 2038350"/>
              <a:gd name="connsiteY20" fmla="*/ 238125 h 569118"/>
              <a:gd name="connsiteX21" fmla="*/ 142875 w 2038350"/>
              <a:gd name="connsiteY21" fmla="*/ 273843 h 569118"/>
              <a:gd name="connsiteX22" fmla="*/ 178593 w 2038350"/>
              <a:gd name="connsiteY22" fmla="*/ 295275 h 569118"/>
              <a:gd name="connsiteX23" fmla="*/ 228600 w 2038350"/>
              <a:gd name="connsiteY23" fmla="*/ 314325 h 569118"/>
              <a:gd name="connsiteX24" fmla="*/ 280987 w 2038350"/>
              <a:gd name="connsiteY24" fmla="*/ 321468 h 569118"/>
              <a:gd name="connsiteX25" fmla="*/ 359568 w 2038350"/>
              <a:gd name="connsiteY25" fmla="*/ 323850 h 569118"/>
              <a:gd name="connsiteX26" fmla="*/ 447675 w 2038350"/>
              <a:gd name="connsiteY26" fmla="*/ 316706 h 569118"/>
              <a:gd name="connsiteX27" fmla="*/ 552450 w 2038350"/>
              <a:gd name="connsiteY27" fmla="*/ 304800 h 569118"/>
              <a:gd name="connsiteX28" fmla="*/ 702468 w 2038350"/>
              <a:gd name="connsiteY28" fmla="*/ 269081 h 569118"/>
              <a:gd name="connsiteX29" fmla="*/ 1088231 w 2038350"/>
              <a:gd name="connsiteY29" fmla="*/ 178593 h 569118"/>
              <a:gd name="connsiteX30" fmla="*/ 1259681 w 2038350"/>
              <a:gd name="connsiteY30" fmla="*/ 130968 h 569118"/>
              <a:gd name="connsiteX31" fmla="*/ 1390650 w 2038350"/>
              <a:gd name="connsiteY31" fmla="*/ 92868 h 569118"/>
              <a:gd name="connsiteX32" fmla="*/ 1426368 w 2038350"/>
              <a:gd name="connsiteY32" fmla="*/ 78581 h 569118"/>
              <a:gd name="connsiteX33" fmla="*/ 1476375 w 2038350"/>
              <a:gd name="connsiteY33" fmla="*/ 50006 h 569118"/>
              <a:gd name="connsiteX34" fmla="*/ 1516856 w 2038350"/>
              <a:gd name="connsiteY34" fmla="*/ 21431 h 569118"/>
              <a:gd name="connsiteX35" fmla="*/ 1531143 w 2038350"/>
              <a:gd name="connsiteY35" fmla="*/ 9525 h 569118"/>
              <a:gd name="connsiteX36" fmla="*/ 1576387 w 2038350"/>
              <a:gd name="connsiteY36" fmla="*/ 2381 h 569118"/>
              <a:gd name="connsiteX37" fmla="*/ 1652587 w 2038350"/>
              <a:gd name="connsiteY37" fmla="*/ 0 h 569118"/>
              <a:gd name="connsiteX38" fmla="*/ 1731168 w 2038350"/>
              <a:gd name="connsiteY38" fmla="*/ 7143 h 569118"/>
              <a:gd name="connsiteX39" fmla="*/ 1804987 w 2038350"/>
              <a:gd name="connsiteY39" fmla="*/ 16668 h 569118"/>
              <a:gd name="connsiteX40" fmla="*/ 1866900 w 2038350"/>
              <a:gd name="connsiteY40" fmla="*/ 30956 h 569118"/>
              <a:gd name="connsiteX41" fmla="*/ 1931193 w 2038350"/>
              <a:gd name="connsiteY41" fmla="*/ 52387 h 569118"/>
              <a:gd name="connsiteX42" fmla="*/ 1983581 w 2038350"/>
              <a:gd name="connsiteY42" fmla="*/ 73818 h 569118"/>
              <a:gd name="connsiteX43" fmla="*/ 2009775 w 2038350"/>
              <a:gd name="connsiteY43" fmla="*/ 90487 h 569118"/>
              <a:gd name="connsiteX44" fmla="*/ 2028825 w 2038350"/>
              <a:gd name="connsiteY44" fmla="*/ 109537 h 569118"/>
              <a:gd name="connsiteX45" fmla="*/ 2038350 w 2038350"/>
              <a:gd name="connsiteY45" fmla="*/ 128587 h 569118"/>
              <a:gd name="connsiteX46" fmla="*/ 2038350 w 2038350"/>
              <a:gd name="connsiteY46" fmla="*/ 150018 h 569118"/>
              <a:gd name="connsiteX47" fmla="*/ 2028825 w 2038350"/>
              <a:gd name="connsiteY47" fmla="*/ 176212 h 569118"/>
              <a:gd name="connsiteX48" fmla="*/ 2014537 w 2038350"/>
              <a:gd name="connsiteY48" fmla="*/ 192881 h 569118"/>
              <a:gd name="connsiteX49" fmla="*/ 1988343 w 2038350"/>
              <a:gd name="connsiteY49" fmla="*/ 207168 h 569118"/>
              <a:gd name="connsiteX50" fmla="*/ 1921668 w 2038350"/>
              <a:gd name="connsiteY50" fmla="*/ 226218 h 569118"/>
              <a:gd name="connsiteX51" fmla="*/ 1769268 w 2038350"/>
              <a:gd name="connsiteY51" fmla="*/ 247650 h 569118"/>
              <a:gd name="connsiteX52" fmla="*/ 1478756 w 2038350"/>
              <a:gd name="connsiteY52" fmla="*/ 295275 h 569118"/>
              <a:gd name="connsiteX53" fmla="*/ 1216818 w 2038350"/>
              <a:gd name="connsiteY53" fmla="*/ 342900 h 5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8350" h="569118">
                <a:moveTo>
                  <a:pt x="1216818" y="342900"/>
                </a:moveTo>
                <a:lnTo>
                  <a:pt x="859631" y="421481"/>
                </a:lnTo>
                <a:lnTo>
                  <a:pt x="673893" y="461962"/>
                </a:lnTo>
                <a:lnTo>
                  <a:pt x="588168" y="488156"/>
                </a:lnTo>
                <a:lnTo>
                  <a:pt x="500062" y="519112"/>
                </a:lnTo>
                <a:lnTo>
                  <a:pt x="373856" y="569118"/>
                </a:lnTo>
                <a:lnTo>
                  <a:pt x="347662" y="566737"/>
                </a:lnTo>
                <a:lnTo>
                  <a:pt x="309562" y="557212"/>
                </a:lnTo>
                <a:lnTo>
                  <a:pt x="261937" y="533400"/>
                </a:lnTo>
                <a:lnTo>
                  <a:pt x="221456" y="504825"/>
                </a:lnTo>
                <a:lnTo>
                  <a:pt x="178593" y="461962"/>
                </a:lnTo>
                <a:lnTo>
                  <a:pt x="111918" y="395287"/>
                </a:lnTo>
                <a:lnTo>
                  <a:pt x="73818" y="347662"/>
                </a:lnTo>
                <a:lnTo>
                  <a:pt x="42862" y="309562"/>
                </a:lnTo>
                <a:lnTo>
                  <a:pt x="9525" y="266700"/>
                </a:lnTo>
                <a:lnTo>
                  <a:pt x="2381" y="247650"/>
                </a:lnTo>
                <a:lnTo>
                  <a:pt x="0" y="221456"/>
                </a:lnTo>
                <a:lnTo>
                  <a:pt x="7143" y="209550"/>
                </a:lnTo>
                <a:lnTo>
                  <a:pt x="28575" y="204787"/>
                </a:lnTo>
                <a:lnTo>
                  <a:pt x="54768" y="209550"/>
                </a:lnTo>
                <a:lnTo>
                  <a:pt x="90487" y="238125"/>
                </a:lnTo>
                <a:lnTo>
                  <a:pt x="142875" y="273843"/>
                </a:lnTo>
                <a:lnTo>
                  <a:pt x="178593" y="295275"/>
                </a:lnTo>
                <a:lnTo>
                  <a:pt x="228600" y="314325"/>
                </a:lnTo>
                <a:lnTo>
                  <a:pt x="280987" y="321468"/>
                </a:lnTo>
                <a:lnTo>
                  <a:pt x="359568" y="323850"/>
                </a:lnTo>
                <a:lnTo>
                  <a:pt x="447675" y="316706"/>
                </a:lnTo>
                <a:lnTo>
                  <a:pt x="552450" y="304800"/>
                </a:lnTo>
                <a:lnTo>
                  <a:pt x="702468" y="269081"/>
                </a:lnTo>
                <a:lnTo>
                  <a:pt x="1088231" y="178593"/>
                </a:lnTo>
                <a:lnTo>
                  <a:pt x="1259681" y="130968"/>
                </a:lnTo>
                <a:lnTo>
                  <a:pt x="1390650" y="92868"/>
                </a:lnTo>
                <a:lnTo>
                  <a:pt x="1426368" y="78581"/>
                </a:lnTo>
                <a:lnTo>
                  <a:pt x="1476375" y="50006"/>
                </a:lnTo>
                <a:lnTo>
                  <a:pt x="1516856" y="21431"/>
                </a:lnTo>
                <a:lnTo>
                  <a:pt x="1531143" y="9525"/>
                </a:lnTo>
                <a:lnTo>
                  <a:pt x="1576387" y="2381"/>
                </a:lnTo>
                <a:lnTo>
                  <a:pt x="1652587" y="0"/>
                </a:lnTo>
                <a:lnTo>
                  <a:pt x="1731168" y="7143"/>
                </a:lnTo>
                <a:lnTo>
                  <a:pt x="1804987" y="16668"/>
                </a:lnTo>
                <a:lnTo>
                  <a:pt x="1866900" y="30956"/>
                </a:lnTo>
                <a:lnTo>
                  <a:pt x="1931193" y="52387"/>
                </a:lnTo>
                <a:lnTo>
                  <a:pt x="1983581" y="73818"/>
                </a:lnTo>
                <a:lnTo>
                  <a:pt x="2009775" y="90487"/>
                </a:lnTo>
                <a:lnTo>
                  <a:pt x="2028825" y="109537"/>
                </a:lnTo>
                <a:lnTo>
                  <a:pt x="2038350" y="128587"/>
                </a:lnTo>
                <a:lnTo>
                  <a:pt x="2038350" y="150018"/>
                </a:lnTo>
                <a:lnTo>
                  <a:pt x="2028825" y="176212"/>
                </a:lnTo>
                <a:lnTo>
                  <a:pt x="2014537" y="192881"/>
                </a:lnTo>
                <a:lnTo>
                  <a:pt x="1988343" y="207168"/>
                </a:lnTo>
                <a:lnTo>
                  <a:pt x="1921668" y="226218"/>
                </a:lnTo>
                <a:lnTo>
                  <a:pt x="1769268" y="247650"/>
                </a:lnTo>
                <a:lnTo>
                  <a:pt x="1478756" y="295275"/>
                </a:lnTo>
                <a:lnTo>
                  <a:pt x="1216818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9AC3523-DA0D-1F47-BABD-0F79988D2D01}"/>
              </a:ext>
            </a:extLst>
          </p:cNvPr>
          <p:cNvSpPr/>
          <p:nvPr/>
        </p:nvSpPr>
        <p:spPr>
          <a:xfrm>
            <a:off x="2943225" y="3205163"/>
            <a:ext cx="1160463" cy="384175"/>
          </a:xfrm>
          <a:custGeom>
            <a:avLst/>
            <a:gdLst>
              <a:gd name="connsiteX0" fmla="*/ 781050 w 1159669"/>
              <a:gd name="connsiteY0" fmla="*/ 297656 h 383381"/>
              <a:gd name="connsiteX1" fmla="*/ 569119 w 1159669"/>
              <a:gd name="connsiteY1" fmla="*/ 352425 h 383381"/>
              <a:gd name="connsiteX2" fmla="*/ 442913 w 1159669"/>
              <a:gd name="connsiteY2" fmla="*/ 373856 h 383381"/>
              <a:gd name="connsiteX3" fmla="*/ 373856 w 1159669"/>
              <a:gd name="connsiteY3" fmla="*/ 381000 h 383381"/>
              <a:gd name="connsiteX4" fmla="*/ 326231 w 1159669"/>
              <a:gd name="connsiteY4" fmla="*/ 383381 h 383381"/>
              <a:gd name="connsiteX5" fmla="*/ 292894 w 1159669"/>
              <a:gd name="connsiteY5" fmla="*/ 378618 h 383381"/>
              <a:gd name="connsiteX6" fmla="*/ 261938 w 1159669"/>
              <a:gd name="connsiteY6" fmla="*/ 366712 h 383381"/>
              <a:gd name="connsiteX7" fmla="*/ 209550 w 1159669"/>
              <a:gd name="connsiteY7" fmla="*/ 340518 h 383381"/>
              <a:gd name="connsiteX8" fmla="*/ 150019 w 1159669"/>
              <a:gd name="connsiteY8" fmla="*/ 302418 h 383381"/>
              <a:gd name="connsiteX9" fmla="*/ 83344 w 1159669"/>
              <a:gd name="connsiteY9" fmla="*/ 250031 h 383381"/>
              <a:gd name="connsiteX10" fmla="*/ 26194 w 1159669"/>
              <a:gd name="connsiteY10" fmla="*/ 195262 h 383381"/>
              <a:gd name="connsiteX11" fmla="*/ 11906 w 1159669"/>
              <a:gd name="connsiteY11" fmla="*/ 180975 h 383381"/>
              <a:gd name="connsiteX12" fmla="*/ 0 w 1159669"/>
              <a:gd name="connsiteY12" fmla="*/ 154781 h 383381"/>
              <a:gd name="connsiteX13" fmla="*/ 2381 w 1159669"/>
              <a:gd name="connsiteY13" fmla="*/ 135731 h 383381"/>
              <a:gd name="connsiteX14" fmla="*/ 9525 w 1159669"/>
              <a:gd name="connsiteY14" fmla="*/ 123825 h 383381"/>
              <a:gd name="connsiteX15" fmla="*/ 23813 w 1159669"/>
              <a:gd name="connsiteY15" fmla="*/ 119062 h 383381"/>
              <a:gd name="connsiteX16" fmla="*/ 45244 w 1159669"/>
              <a:gd name="connsiteY16" fmla="*/ 126206 h 383381"/>
              <a:gd name="connsiteX17" fmla="*/ 73819 w 1159669"/>
              <a:gd name="connsiteY17" fmla="*/ 142875 h 383381"/>
              <a:gd name="connsiteX18" fmla="*/ 114300 w 1159669"/>
              <a:gd name="connsiteY18" fmla="*/ 164306 h 383381"/>
              <a:gd name="connsiteX19" fmla="*/ 157163 w 1159669"/>
              <a:gd name="connsiteY19" fmla="*/ 180975 h 383381"/>
              <a:gd name="connsiteX20" fmla="*/ 195263 w 1159669"/>
              <a:gd name="connsiteY20" fmla="*/ 192881 h 383381"/>
              <a:gd name="connsiteX21" fmla="*/ 235744 w 1159669"/>
              <a:gd name="connsiteY21" fmla="*/ 202406 h 383381"/>
              <a:gd name="connsiteX22" fmla="*/ 276225 w 1159669"/>
              <a:gd name="connsiteY22" fmla="*/ 202406 h 383381"/>
              <a:gd name="connsiteX23" fmla="*/ 350044 w 1159669"/>
              <a:gd name="connsiteY23" fmla="*/ 192881 h 383381"/>
              <a:gd name="connsiteX24" fmla="*/ 502444 w 1159669"/>
              <a:gd name="connsiteY24" fmla="*/ 159543 h 383381"/>
              <a:gd name="connsiteX25" fmla="*/ 661988 w 1159669"/>
              <a:gd name="connsiteY25" fmla="*/ 116681 h 383381"/>
              <a:gd name="connsiteX26" fmla="*/ 764381 w 1159669"/>
              <a:gd name="connsiteY26" fmla="*/ 85725 h 383381"/>
              <a:gd name="connsiteX27" fmla="*/ 835819 w 1159669"/>
              <a:gd name="connsiteY27" fmla="*/ 47625 h 383381"/>
              <a:gd name="connsiteX28" fmla="*/ 909638 w 1159669"/>
              <a:gd name="connsiteY28" fmla="*/ 0 h 383381"/>
              <a:gd name="connsiteX29" fmla="*/ 933450 w 1159669"/>
              <a:gd name="connsiteY29" fmla="*/ 0 h 383381"/>
              <a:gd name="connsiteX30" fmla="*/ 992981 w 1159669"/>
              <a:gd name="connsiteY30" fmla="*/ 23812 h 383381"/>
              <a:gd name="connsiteX31" fmla="*/ 1047750 w 1159669"/>
              <a:gd name="connsiteY31" fmla="*/ 47625 h 383381"/>
              <a:gd name="connsiteX32" fmla="*/ 1092994 w 1159669"/>
              <a:gd name="connsiteY32" fmla="*/ 76200 h 383381"/>
              <a:gd name="connsiteX33" fmla="*/ 1126331 w 1159669"/>
              <a:gd name="connsiteY33" fmla="*/ 97631 h 383381"/>
              <a:gd name="connsiteX34" fmla="*/ 1150144 w 1159669"/>
              <a:gd name="connsiteY34" fmla="*/ 114300 h 383381"/>
              <a:gd name="connsiteX35" fmla="*/ 1157288 w 1159669"/>
              <a:gd name="connsiteY35" fmla="*/ 130968 h 383381"/>
              <a:gd name="connsiteX36" fmla="*/ 1159669 w 1159669"/>
              <a:gd name="connsiteY36" fmla="*/ 150018 h 383381"/>
              <a:gd name="connsiteX37" fmla="*/ 1152525 w 1159669"/>
              <a:gd name="connsiteY37" fmla="*/ 176212 h 383381"/>
              <a:gd name="connsiteX38" fmla="*/ 1138238 w 1159669"/>
              <a:gd name="connsiteY38" fmla="*/ 197643 h 383381"/>
              <a:gd name="connsiteX39" fmla="*/ 1095375 w 1159669"/>
              <a:gd name="connsiteY39" fmla="*/ 214312 h 383381"/>
              <a:gd name="connsiteX40" fmla="*/ 781050 w 1159669"/>
              <a:gd name="connsiteY40" fmla="*/ 297656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59669" h="383381">
                <a:moveTo>
                  <a:pt x="781050" y="297656"/>
                </a:moveTo>
                <a:lnTo>
                  <a:pt x="569119" y="352425"/>
                </a:lnTo>
                <a:lnTo>
                  <a:pt x="442913" y="373856"/>
                </a:lnTo>
                <a:lnTo>
                  <a:pt x="373856" y="381000"/>
                </a:lnTo>
                <a:lnTo>
                  <a:pt x="326231" y="383381"/>
                </a:lnTo>
                <a:lnTo>
                  <a:pt x="292894" y="378618"/>
                </a:lnTo>
                <a:lnTo>
                  <a:pt x="261938" y="366712"/>
                </a:lnTo>
                <a:lnTo>
                  <a:pt x="209550" y="340518"/>
                </a:lnTo>
                <a:lnTo>
                  <a:pt x="150019" y="302418"/>
                </a:lnTo>
                <a:lnTo>
                  <a:pt x="83344" y="250031"/>
                </a:lnTo>
                <a:lnTo>
                  <a:pt x="26194" y="195262"/>
                </a:lnTo>
                <a:lnTo>
                  <a:pt x="11906" y="180975"/>
                </a:lnTo>
                <a:lnTo>
                  <a:pt x="0" y="154781"/>
                </a:lnTo>
                <a:lnTo>
                  <a:pt x="2381" y="135731"/>
                </a:lnTo>
                <a:lnTo>
                  <a:pt x="9525" y="123825"/>
                </a:lnTo>
                <a:lnTo>
                  <a:pt x="23813" y="119062"/>
                </a:lnTo>
                <a:lnTo>
                  <a:pt x="45244" y="126206"/>
                </a:lnTo>
                <a:lnTo>
                  <a:pt x="73819" y="142875"/>
                </a:lnTo>
                <a:lnTo>
                  <a:pt x="114300" y="164306"/>
                </a:lnTo>
                <a:lnTo>
                  <a:pt x="157163" y="180975"/>
                </a:lnTo>
                <a:lnTo>
                  <a:pt x="195263" y="192881"/>
                </a:lnTo>
                <a:lnTo>
                  <a:pt x="235744" y="202406"/>
                </a:lnTo>
                <a:lnTo>
                  <a:pt x="276225" y="202406"/>
                </a:lnTo>
                <a:lnTo>
                  <a:pt x="350044" y="192881"/>
                </a:lnTo>
                <a:lnTo>
                  <a:pt x="502444" y="159543"/>
                </a:lnTo>
                <a:lnTo>
                  <a:pt x="661988" y="116681"/>
                </a:lnTo>
                <a:lnTo>
                  <a:pt x="764381" y="85725"/>
                </a:lnTo>
                <a:lnTo>
                  <a:pt x="835819" y="47625"/>
                </a:lnTo>
                <a:lnTo>
                  <a:pt x="909638" y="0"/>
                </a:lnTo>
                <a:lnTo>
                  <a:pt x="933450" y="0"/>
                </a:lnTo>
                <a:lnTo>
                  <a:pt x="992981" y="23812"/>
                </a:lnTo>
                <a:lnTo>
                  <a:pt x="1047750" y="47625"/>
                </a:lnTo>
                <a:lnTo>
                  <a:pt x="1092994" y="76200"/>
                </a:lnTo>
                <a:lnTo>
                  <a:pt x="1126331" y="97631"/>
                </a:lnTo>
                <a:lnTo>
                  <a:pt x="1150144" y="114300"/>
                </a:lnTo>
                <a:lnTo>
                  <a:pt x="1157288" y="130968"/>
                </a:lnTo>
                <a:lnTo>
                  <a:pt x="1159669" y="150018"/>
                </a:lnTo>
                <a:lnTo>
                  <a:pt x="1152525" y="176212"/>
                </a:lnTo>
                <a:lnTo>
                  <a:pt x="1138238" y="197643"/>
                </a:lnTo>
                <a:lnTo>
                  <a:pt x="1095375" y="214312"/>
                </a:lnTo>
                <a:lnTo>
                  <a:pt x="781050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23BC55B-370F-D54F-83B4-EB81C524C51D}"/>
              </a:ext>
            </a:extLst>
          </p:cNvPr>
          <p:cNvSpPr/>
          <p:nvPr/>
        </p:nvSpPr>
        <p:spPr>
          <a:xfrm>
            <a:off x="2943225" y="3846513"/>
            <a:ext cx="1131888" cy="363537"/>
          </a:xfrm>
          <a:custGeom>
            <a:avLst/>
            <a:gdLst>
              <a:gd name="connsiteX0" fmla="*/ 714375 w 1131094"/>
              <a:gd name="connsiteY0" fmla="*/ 307181 h 364331"/>
              <a:gd name="connsiteX1" fmla="*/ 576263 w 1131094"/>
              <a:gd name="connsiteY1" fmla="*/ 335756 h 364331"/>
              <a:gd name="connsiteX2" fmla="*/ 492919 w 1131094"/>
              <a:gd name="connsiteY2" fmla="*/ 347662 h 364331"/>
              <a:gd name="connsiteX3" fmla="*/ 426244 w 1131094"/>
              <a:gd name="connsiteY3" fmla="*/ 357187 h 364331"/>
              <a:gd name="connsiteX4" fmla="*/ 333375 w 1131094"/>
              <a:gd name="connsiteY4" fmla="*/ 364331 h 364331"/>
              <a:gd name="connsiteX5" fmla="*/ 300038 w 1131094"/>
              <a:gd name="connsiteY5" fmla="*/ 361950 h 364331"/>
              <a:gd name="connsiteX6" fmla="*/ 264319 w 1131094"/>
              <a:gd name="connsiteY6" fmla="*/ 357187 h 364331"/>
              <a:gd name="connsiteX7" fmla="*/ 221456 w 1131094"/>
              <a:gd name="connsiteY7" fmla="*/ 340519 h 364331"/>
              <a:gd name="connsiteX8" fmla="*/ 173831 w 1131094"/>
              <a:gd name="connsiteY8" fmla="*/ 321469 h 364331"/>
              <a:gd name="connsiteX9" fmla="*/ 92869 w 1131094"/>
              <a:gd name="connsiteY9" fmla="*/ 273844 h 364331"/>
              <a:gd name="connsiteX10" fmla="*/ 38100 w 1131094"/>
              <a:gd name="connsiteY10" fmla="*/ 233362 h 364331"/>
              <a:gd name="connsiteX11" fmla="*/ 11906 w 1131094"/>
              <a:gd name="connsiteY11" fmla="*/ 211931 h 364331"/>
              <a:gd name="connsiteX12" fmla="*/ 0 w 1131094"/>
              <a:gd name="connsiteY12" fmla="*/ 183356 h 364331"/>
              <a:gd name="connsiteX13" fmla="*/ 4763 w 1131094"/>
              <a:gd name="connsiteY13" fmla="*/ 154781 h 364331"/>
              <a:gd name="connsiteX14" fmla="*/ 14288 w 1131094"/>
              <a:gd name="connsiteY14" fmla="*/ 147637 h 364331"/>
              <a:gd name="connsiteX15" fmla="*/ 33338 w 1131094"/>
              <a:gd name="connsiteY15" fmla="*/ 147637 h 364331"/>
              <a:gd name="connsiteX16" fmla="*/ 59531 w 1131094"/>
              <a:gd name="connsiteY16" fmla="*/ 157162 h 364331"/>
              <a:gd name="connsiteX17" fmla="*/ 102394 w 1131094"/>
              <a:gd name="connsiteY17" fmla="*/ 178594 h 364331"/>
              <a:gd name="connsiteX18" fmla="*/ 154781 w 1131094"/>
              <a:gd name="connsiteY18" fmla="*/ 197644 h 364331"/>
              <a:gd name="connsiteX19" fmla="*/ 216694 w 1131094"/>
              <a:gd name="connsiteY19" fmla="*/ 207169 h 364331"/>
              <a:gd name="connsiteX20" fmla="*/ 261938 w 1131094"/>
              <a:gd name="connsiteY20" fmla="*/ 202406 h 364331"/>
              <a:gd name="connsiteX21" fmla="*/ 400050 w 1131094"/>
              <a:gd name="connsiteY21" fmla="*/ 171450 h 364331"/>
              <a:gd name="connsiteX22" fmla="*/ 561975 w 1131094"/>
              <a:gd name="connsiteY22" fmla="*/ 126206 h 364331"/>
              <a:gd name="connsiteX23" fmla="*/ 702469 w 1131094"/>
              <a:gd name="connsiteY23" fmla="*/ 80962 h 364331"/>
              <a:gd name="connsiteX24" fmla="*/ 792956 w 1131094"/>
              <a:gd name="connsiteY24" fmla="*/ 45244 h 364331"/>
              <a:gd name="connsiteX25" fmla="*/ 871538 w 1131094"/>
              <a:gd name="connsiteY25" fmla="*/ 4762 h 364331"/>
              <a:gd name="connsiteX26" fmla="*/ 912019 w 1131094"/>
              <a:gd name="connsiteY26" fmla="*/ 0 h 364331"/>
              <a:gd name="connsiteX27" fmla="*/ 964406 w 1131094"/>
              <a:gd name="connsiteY27" fmla="*/ 7144 h 364331"/>
              <a:gd name="connsiteX28" fmla="*/ 1021556 w 1131094"/>
              <a:gd name="connsiteY28" fmla="*/ 21431 h 364331"/>
              <a:gd name="connsiteX29" fmla="*/ 1059656 w 1131094"/>
              <a:gd name="connsiteY29" fmla="*/ 42862 h 364331"/>
              <a:gd name="connsiteX30" fmla="*/ 1090613 w 1131094"/>
              <a:gd name="connsiteY30" fmla="*/ 66675 h 364331"/>
              <a:gd name="connsiteX31" fmla="*/ 1112044 w 1131094"/>
              <a:gd name="connsiteY31" fmla="*/ 88106 h 364331"/>
              <a:gd name="connsiteX32" fmla="*/ 1126331 w 1131094"/>
              <a:gd name="connsiteY32" fmla="*/ 111919 h 364331"/>
              <a:gd name="connsiteX33" fmla="*/ 1131094 w 1131094"/>
              <a:gd name="connsiteY33" fmla="*/ 126206 h 364331"/>
              <a:gd name="connsiteX34" fmla="*/ 1121569 w 1131094"/>
              <a:gd name="connsiteY34" fmla="*/ 150019 h 364331"/>
              <a:gd name="connsiteX35" fmla="*/ 1085850 w 1131094"/>
              <a:gd name="connsiteY35" fmla="*/ 188119 h 364331"/>
              <a:gd name="connsiteX36" fmla="*/ 1033463 w 1131094"/>
              <a:gd name="connsiteY36" fmla="*/ 219075 h 364331"/>
              <a:gd name="connsiteX37" fmla="*/ 978694 w 1131094"/>
              <a:gd name="connsiteY37" fmla="*/ 242887 h 364331"/>
              <a:gd name="connsiteX38" fmla="*/ 919163 w 1131094"/>
              <a:gd name="connsiteY38" fmla="*/ 259556 h 364331"/>
              <a:gd name="connsiteX39" fmla="*/ 714375 w 1131094"/>
              <a:gd name="connsiteY39" fmla="*/ 30718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31094" h="364331">
                <a:moveTo>
                  <a:pt x="714375" y="307181"/>
                </a:moveTo>
                <a:lnTo>
                  <a:pt x="576263" y="335756"/>
                </a:lnTo>
                <a:lnTo>
                  <a:pt x="492919" y="347662"/>
                </a:lnTo>
                <a:lnTo>
                  <a:pt x="426244" y="357187"/>
                </a:lnTo>
                <a:lnTo>
                  <a:pt x="333375" y="364331"/>
                </a:lnTo>
                <a:lnTo>
                  <a:pt x="300038" y="361950"/>
                </a:lnTo>
                <a:lnTo>
                  <a:pt x="264319" y="357187"/>
                </a:lnTo>
                <a:lnTo>
                  <a:pt x="221456" y="340519"/>
                </a:lnTo>
                <a:lnTo>
                  <a:pt x="173831" y="321469"/>
                </a:lnTo>
                <a:lnTo>
                  <a:pt x="92869" y="273844"/>
                </a:lnTo>
                <a:lnTo>
                  <a:pt x="38100" y="233362"/>
                </a:lnTo>
                <a:lnTo>
                  <a:pt x="11906" y="211931"/>
                </a:lnTo>
                <a:lnTo>
                  <a:pt x="0" y="183356"/>
                </a:lnTo>
                <a:lnTo>
                  <a:pt x="4763" y="154781"/>
                </a:lnTo>
                <a:lnTo>
                  <a:pt x="14288" y="147637"/>
                </a:lnTo>
                <a:lnTo>
                  <a:pt x="33338" y="147637"/>
                </a:lnTo>
                <a:lnTo>
                  <a:pt x="59531" y="157162"/>
                </a:lnTo>
                <a:lnTo>
                  <a:pt x="102394" y="178594"/>
                </a:lnTo>
                <a:lnTo>
                  <a:pt x="154781" y="197644"/>
                </a:lnTo>
                <a:lnTo>
                  <a:pt x="216694" y="207169"/>
                </a:lnTo>
                <a:lnTo>
                  <a:pt x="261938" y="202406"/>
                </a:lnTo>
                <a:lnTo>
                  <a:pt x="400050" y="171450"/>
                </a:lnTo>
                <a:lnTo>
                  <a:pt x="561975" y="126206"/>
                </a:lnTo>
                <a:lnTo>
                  <a:pt x="702469" y="80962"/>
                </a:lnTo>
                <a:lnTo>
                  <a:pt x="792956" y="45244"/>
                </a:lnTo>
                <a:lnTo>
                  <a:pt x="871538" y="4762"/>
                </a:lnTo>
                <a:lnTo>
                  <a:pt x="912019" y="0"/>
                </a:lnTo>
                <a:lnTo>
                  <a:pt x="964406" y="7144"/>
                </a:lnTo>
                <a:lnTo>
                  <a:pt x="1021556" y="21431"/>
                </a:lnTo>
                <a:lnTo>
                  <a:pt x="1059656" y="42862"/>
                </a:lnTo>
                <a:lnTo>
                  <a:pt x="1090613" y="66675"/>
                </a:lnTo>
                <a:lnTo>
                  <a:pt x="1112044" y="88106"/>
                </a:lnTo>
                <a:lnTo>
                  <a:pt x="1126331" y="111919"/>
                </a:lnTo>
                <a:lnTo>
                  <a:pt x="1131094" y="126206"/>
                </a:lnTo>
                <a:lnTo>
                  <a:pt x="1121569" y="150019"/>
                </a:lnTo>
                <a:lnTo>
                  <a:pt x="1085850" y="188119"/>
                </a:lnTo>
                <a:lnTo>
                  <a:pt x="1033463" y="219075"/>
                </a:lnTo>
                <a:lnTo>
                  <a:pt x="978694" y="242887"/>
                </a:lnTo>
                <a:lnTo>
                  <a:pt x="919163" y="259556"/>
                </a:lnTo>
                <a:lnTo>
                  <a:pt x="714375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CBF89F9-B792-4840-A367-93E603117EB8}"/>
              </a:ext>
            </a:extLst>
          </p:cNvPr>
          <p:cNvSpPr/>
          <p:nvPr/>
        </p:nvSpPr>
        <p:spPr>
          <a:xfrm>
            <a:off x="2651125" y="4656138"/>
            <a:ext cx="682625" cy="1123950"/>
          </a:xfrm>
          <a:custGeom>
            <a:avLst/>
            <a:gdLst>
              <a:gd name="connsiteX0" fmla="*/ 335757 w 683419"/>
              <a:gd name="connsiteY0" fmla="*/ 585787 h 1123950"/>
              <a:gd name="connsiteX1" fmla="*/ 302419 w 683419"/>
              <a:gd name="connsiteY1" fmla="*/ 416719 h 1123950"/>
              <a:gd name="connsiteX2" fmla="*/ 273844 w 683419"/>
              <a:gd name="connsiteY2" fmla="*/ 321469 h 1123950"/>
              <a:gd name="connsiteX3" fmla="*/ 240507 w 683419"/>
              <a:gd name="connsiteY3" fmla="*/ 245269 h 1123950"/>
              <a:gd name="connsiteX4" fmla="*/ 219075 w 683419"/>
              <a:gd name="connsiteY4" fmla="*/ 204787 h 1123950"/>
              <a:gd name="connsiteX5" fmla="*/ 173832 w 683419"/>
              <a:gd name="connsiteY5" fmla="*/ 150019 h 1123950"/>
              <a:gd name="connsiteX6" fmla="*/ 138113 w 683419"/>
              <a:gd name="connsiteY6" fmla="*/ 121444 h 1123950"/>
              <a:gd name="connsiteX7" fmla="*/ 88107 w 683419"/>
              <a:gd name="connsiteY7" fmla="*/ 95250 h 1123950"/>
              <a:gd name="connsiteX8" fmla="*/ 26194 w 683419"/>
              <a:gd name="connsiteY8" fmla="*/ 73819 h 1123950"/>
              <a:gd name="connsiteX9" fmla="*/ 11907 w 683419"/>
              <a:gd name="connsiteY9" fmla="*/ 64294 h 1123950"/>
              <a:gd name="connsiteX10" fmla="*/ 4763 w 683419"/>
              <a:gd name="connsiteY10" fmla="*/ 47625 h 1123950"/>
              <a:gd name="connsiteX11" fmla="*/ 0 w 683419"/>
              <a:gd name="connsiteY11" fmla="*/ 30956 h 1123950"/>
              <a:gd name="connsiteX12" fmla="*/ 7144 w 683419"/>
              <a:gd name="connsiteY12" fmla="*/ 9525 h 1123950"/>
              <a:gd name="connsiteX13" fmla="*/ 28575 w 683419"/>
              <a:gd name="connsiteY13" fmla="*/ 2381 h 1123950"/>
              <a:gd name="connsiteX14" fmla="*/ 78582 w 683419"/>
              <a:gd name="connsiteY14" fmla="*/ 0 h 1123950"/>
              <a:gd name="connsiteX15" fmla="*/ 145257 w 683419"/>
              <a:gd name="connsiteY15" fmla="*/ 2381 h 1123950"/>
              <a:gd name="connsiteX16" fmla="*/ 207169 w 683419"/>
              <a:gd name="connsiteY16" fmla="*/ 9525 h 1123950"/>
              <a:gd name="connsiteX17" fmla="*/ 273844 w 683419"/>
              <a:gd name="connsiteY17" fmla="*/ 26194 h 1123950"/>
              <a:gd name="connsiteX18" fmla="*/ 388144 w 683419"/>
              <a:gd name="connsiteY18" fmla="*/ 61912 h 1123950"/>
              <a:gd name="connsiteX19" fmla="*/ 466725 w 683419"/>
              <a:gd name="connsiteY19" fmla="*/ 180975 h 1123950"/>
              <a:gd name="connsiteX20" fmla="*/ 521494 w 683419"/>
              <a:gd name="connsiteY20" fmla="*/ 342900 h 1123950"/>
              <a:gd name="connsiteX21" fmla="*/ 576263 w 683419"/>
              <a:gd name="connsiteY21" fmla="*/ 552450 h 1123950"/>
              <a:gd name="connsiteX22" fmla="*/ 600075 w 683419"/>
              <a:gd name="connsiteY22" fmla="*/ 659606 h 1123950"/>
              <a:gd name="connsiteX23" fmla="*/ 623888 w 683419"/>
              <a:gd name="connsiteY23" fmla="*/ 769144 h 1123950"/>
              <a:gd name="connsiteX24" fmla="*/ 683419 w 683419"/>
              <a:gd name="connsiteY24" fmla="*/ 914400 h 1123950"/>
              <a:gd name="connsiteX25" fmla="*/ 683419 w 683419"/>
              <a:gd name="connsiteY25" fmla="*/ 1000125 h 1123950"/>
              <a:gd name="connsiteX26" fmla="*/ 673894 w 683419"/>
              <a:gd name="connsiteY26" fmla="*/ 1059656 h 1123950"/>
              <a:gd name="connsiteX27" fmla="*/ 654844 w 683419"/>
              <a:gd name="connsiteY27" fmla="*/ 1092994 h 1123950"/>
              <a:gd name="connsiteX28" fmla="*/ 635794 w 683419"/>
              <a:gd name="connsiteY28" fmla="*/ 1114425 h 1123950"/>
              <a:gd name="connsiteX29" fmla="*/ 609600 w 683419"/>
              <a:gd name="connsiteY29" fmla="*/ 1123950 h 1123950"/>
              <a:gd name="connsiteX30" fmla="*/ 583407 w 683419"/>
              <a:gd name="connsiteY30" fmla="*/ 1119187 h 1123950"/>
              <a:gd name="connsiteX31" fmla="*/ 547688 w 683419"/>
              <a:gd name="connsiteY31" fmla="*/ 1104900 h 1123950"/>
              <a:gd name="connsiteX32" fmla="*/ 519113 w 683419"/>
              <a:gd name="connsiteY32" fmla="*/ 1083469 h 1123950"/>
              <a:gd name="connsiteX33" fmla="*/ 471488 w 683419"/>
              <a:gd name="connsiteY33" fmla="*/ 1038225 h 1123950"/>
              <a:gd name="connsiteX34" fmla="*/ 421482 w 683419"/>
              <a:gd name="connsiteY34" fmla="*/ 966787 h 1123950"/>
              <a:gd name="connsiteX35" fmla="*/ 373857 w 683419"/>
              <a:gd name="connsiteY35" fmla="*/ 883444 h 1123950"/>
              <a:gd name="connsiteX36" fmla="*/ 350044 w 683419"/>
              <a:gd name="connsiteY36" fmla="*/ 823912 h 1123950"/>
              <a:gd name="connsiteX37" fmla="*/ 352425 w 683419"/>
              <a:gd name="connsiteY37" fmla="*/ 757237 h 1123950"/>
              <a:gd name="connsiteX38" fmla="*/ 335757 w 683419"/>
              <a:gd name="connsiteY38" fmla="*/ 585787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3419" h="1123950">
                <a:moveTo>
                  <a:pt x="335757" y="585787"/>
                </a:moveTo>
                <a:lnTo>
                  <a:pt x="302419" y="416719"/>
                </a:lnTo>
                <a:lnTo>
                  <a:pt x="273844" y="321469"/>
                </a:lnTo>
                <a:lnTo>
                  <a:pt x="240507" y="245269"/>
                </a:lnTo>
                <a:lnTo>
                  <a:pt x="219075" y="204787"/>
                </a:lnTo>
                <a:lnTo>
                  <a:pt x="173832" y="150019"/>
                </a:lnTo>
                <a:lnTo>
                  <a:pt x="138113" y="121444"/>
                </a:lnTo>
                <a:lnTo>
                  <a:pt x="88107" y="95250"/>
                </a:lnTo>
                <a:lnTo>
                  <a:pt x="26194" y="73819"/>
                </a:lnTo>
                <a:lnTo>
                  <a:pt x="11907" y="64294"/>
                </a:lnTo>
                <a:lnTo>
                  <a:pt x="4763" y="47625"/>
                </a:lnTo>
                <a:lnTo>
                  <a:pt x="0" y="30956"/>
                </a:lnTo>
                <a:lnTo>
                  <a:pt x="7144" y="9525"/>
                </a:lnTo>
                <a:lnTo>
                  <a:pt x="28575" y="2381"/>
                </a:lnTo>
                <a:lnTo>
                  <a:pt x="78582" y="0"/>
                </a:lnTo>
                <a:lnTo>
                  <a:pt x="145257" y="2381"/>
                </a:lnTo>
                <a:lnTo>
                  <a:pt x="207169" y="9525"/>
                </a:lnTo>
                <a:lnTo>
                  <a:pt x="273844" y="26194"/>
                </a:lnTo>
                <a:lnTo>
                  <a:pt x="388144" y="61912"/>
                </a:lnTo>
                <a:lnTo>
                  <a:pt x="466725" y="180975"/>
                </a:lnTo>
                <a:lnTo>
                  <a:pt x="521494" y="342900"/>
                </a:lnTo>
                <a:lnTo>
                  <a:pt x="576263" y="552450"/>
                </a:lnTo>
                <a:lnTo>
                  <a:pt x="600075" y="659606"/>
                </a:lnTo>
                <a:lnTo>
                  <a:pt x="623888" y="769144"/>
                </a:lnTo>
                <a:lnTo>
                  <a:pt x="683419" y="914400"/>
                </a:lnTo>
                <a:lnTo>
                  <a:pt x="683419" y="1000125"/>
                </a:lnTo>
                <a:lnTo>
                  <a:pt x="673894" y="1059656"/>
                </a:lnTo>
                <a:lnTo>
                  <a:pt x="654844" y="1092994"/>
                </a:lnTo>
                <a:lnTo>
                  <a:pt x="635794" y="1114425"/>
                </a:lnTo>
                <a:lnTo>
                  <a:pt x="609600" y="1123950"/>
                </a:lnTo>
                <a:lnTo>
                  <a:pt x="583407" y="1119187"/>
                </a:lnTo>
                <a:lnTo>
                  <a:pt x="547688" y="1104900"/>
                </a:lnTo>
                <a:lnTo>
                  <a:pt x="519113" y="1083469"/>
                </a:lnTo>
                <a:lnTo>
                  <a:pt x="471488" y="1038225"/>
                </a:lnTo>
                <a:lnTo>
                  <a:pt x="421482" y="966787"/>
                </a:lnTo>
                <a:lnTo>
                  <a:pt x="373857" y="883444"/>
                </a:lnTo>
                <a:lnTo>
                  <a:pt x="350044" y="823912"/>
                </a:lnTo>
                <a:cubicBezTo>
                  <a:pt x="350838" y="801687"/>
                  <a:pt x="354409" y="788590"/>
                  <a:pt x="352425" y="757237"/>
                </a:cubicBezTo>
                <a:lnTo>
                  <a:pt x="335757" y="585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B11EADA-9A9C-C14F-B895-F882AA01FF7B}"/>
              </a:ext>
            </a:extLst>
          </p:cNvPr>
          <p:cNvSpPr/>
          <p:nvPr/>
        </p:nvSpPr>
        <p:spPr>
          <a:xfrm>
            <a:off x="6219825" y="1719263"/>
            <a:ext cx="655638" cy="625475"/>
          </a:xfrm>
          <a:custGeom>
            <a:avLst/>
            <a:gdLst>
              <a:gd name="connsiteX0" fmla="*/ 378619 w 654844"/>
              <a:gd name="connsiteY0" fmla="*/ 459581 h 626268"/>
              <a:gd name="connsiteX1" fmla="*/ 195263 w 654844"/>
              <a:gd name="connsiteY1" fmla="*/ 266700 h 626268"/>
              <a:gd name="connsiteX2" fmla="*/ 26194 w 654844"/>
              <a:gd name="connsiteY2" fmla="*/ 92868 h 626268"/>
              <a:gd name="connsiteX3" fmla="*/ 11906 w 654844"/>
              <a:gd name="connsiteY3" fmla="*/ 71437 h 626268"/>
              <a:gd name="connsiteX4" fmla="*/ 0 w 654844"/>
              <a:gd name="connsiteY4" fmla="*/ 35718 h 626268"/>
              <a:gd name="connsiteX5" fmla="*/ 0 w 654844"/>
              <a:gd name="connsiteY5" fmla="*/ 14287 h 626268"/>
              <a:gd name="connsiteX6" fmla="*/ 7144 w 654844"/>
              <a:gd name="connsiteY6" fmla="*/ 4762 h 626268"/>
              <a:gd name="connsiteX7" fmla="*/ 28575 w 654844"/>
              <a:gd name="connsiteY7" fmla="*/ 0 h 626268"/>
              <a:gd name="connsiteX8" fmla="*/ 71438 w 654844"/>
              <a:gd name="connsiteY8" fmla="*/ 14287 h 626268"/>
              <a:gd name="connsiteX9" fmla="*/ 226219 w 654844"/>
              <a:gd name="connsiteY9" fmla="*/ 76200 h 626268"/>
              <a:gd name="connsiteX10" fmla="*/ 400050 w 654844"/>
              <a:gd name="connsiteY10" fmla="*/ 147637 h 626268"/>
              <a:gd name="connsiteX11" fmla="*/ 519113 w 654844"/>
              <a:gd name="connsiteY11" fmla="*/ 192881 h 626268"/>
              <a:gd name="connsiteX12" fmla="*/ 571500 w 654844"/>
              <a:gd name="connsiteY12" fmla="*/ 266700 h 626268"/>
              <a:gd name="connsiteX13" fmla="*/ 611981 w 654844"/>
              <a:gd name="connsiteY13" fmla="*/ 335756 h 626268"/>
              <a:gd name="connsiteX14" fmla="*/ 635794 w 654844"/>
              <a:gd name="connsiteY14" fmla="*/ 395287 h 626268"/>
              <a:gd name="connsiteX15" fmla="*/ 650081 w 654844"/>
              <a:gd name="connsiteY15" fmla="*/ 454818 h 626268"/>
              <a:gd name="connsiteX16" fmla="*/ 654844 w 654844"/>
              <a:gd name="connsiteY16" fmla="*/ 502443 h 626268"/>
              <a:gd name="connsiteX17" fmla="*/ 650081 w 654844"/>
              <a:gd name="connsiteY17" fmla="*/ 545306 h 626268"/>
              <a:gd name="connsiteX18" fmla="*/ 640556 w 654844"/>
              <a:gd name="connsiteY18" fmla="*/ 581025 h 626268"/>
              <a:gd name="connsiteX19" fmla="*/ 626269 w 654844"/>
              <a:gd name="connsiteY19" fmla="*/ 602456 h 626268"/>
              <a:gd name="connsiteX20" fmla="*/ 607219 w 654844"/>
              <a:gd name="connsiteY20" fmla="*/ 619125 h 626268"/>
              <a:gd name="connsiteX21" fmla="*/ 583406 w 654844"/>
              <a:gd name="connsiteY21" fmla="*/ 626268 h 626268"/>
              <a:gd name="connsiteX22" fmla="*/ 557213 w 654844"/>
              <a:gd name="connsiteY22" fmla="*/ 619125 h 626268"/>
              <a:gd name="connsiteX23" fmla="*/ 521494 w 654844"/>
              <a:gd name="connsiteY23" fmla="*/ 595312 h 626268"/>
              <a:gd name="connsiteX24" fmla="*/ 466725 w 654844"/>
              <a:gd name="connsiteY24" fmla="*/ 545306 h 626268"/>
              <a:gd name="connsiteX25" fmla="*/ 378619 w 654844"/>
              <a:gd name="connsiteY25" fmla="*/ 459581 h 62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4844" h="626268">
                <a:moveTo>
                  <a:pt x="378619" y="459581"/>
                </a:moveTo>
                <a:lnTo>
                  <a:pt x="195263" y="266700"/>
                </a:lnTo>
                <a:lnTo>
                  <a:pt x="26194" y="92868"/>
                </a:lnTo>
                <a:lnTo>
                  <a:pt x="11906" y="71437"/>
                </a:lnTo>
                <a:lnTo>
                  <a:pt x="0" y="35718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71438" y="14287"/>
                </a:lnTo>
                <a:lnTo>
                  <a:pt x="226219" y="76200"/>
                </a:lnTo>
                <a:lnTo>
                  <a:pt x="400050" y="147637"/>
                </a:lnTo>
                <a:lnTo>
                  <a:pt x="519113" y="192881"/>
                </a:lnTo>
                <a:lnTo>
                  <a:pt x="571500" y="266700"/>
                </a:lnTo>
                <a:lnTo>
                  <a:pt x="611981" y="335756"/>
                </a:lnTo>
                <a:lnTo>
                  <a:pt x="635794" y="395287"/>
                </a:lnTo>
                <a:lnTo>
                  <a:pt x="650081" y="454818"/>
                </a:lnTo>
                <a:lnTo>
                  <a:pt x="654844" y="502443"/>
                </a:lnTo>
                <a:lnTo>
                  <a:pt x="650081" y="545306"/>
                </a:lnTo>
                <a:lnTo>
                  <a:pt x="640556" y="581025"/>
                </a:lnTo>
                <a:lnTo>
                  <a:pt x="626269" y="602456"/>
                </a:lnTo>
                <a:lnTo>
                  <a:pt x="607219" y="619125"/>
                </a:lnTo>
                <a:lnTo>
                  <a:pt x="583406" y="626268"/>
                </a:lnTo>
                <a:lnTo>
                  <a:pt x="557213" y="619125"/>
                </a:lnTo>
                <a:lnTo>
                  <a:pt x="521494" y="595312"/>
                </a:lnTo>
                <a:lnTo>
                  <a:pt x="466725" y="545306"/>
                </a:lnTo>
                <a:lnTo>
                  <a:pt x="378619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86B0CDE-5DF9-4C4D-BC07-CA8A24D49EB4}"/>
              </a:ext>
            </a:extLst>
          </p:cNvPr>
          <p:cNvSpPr/>
          <p:nvPr/>
        </p:nvSpPr>
        <p:spPr>
          <a:xfrm>
            <a:off x="4395788" y="2579688"/>
            <a:ext cx="2493962" cy="555625"/>
          </a:xfrm>
          <a:custGeom>
            <a:avLst/>
            <a:gdLst>
              <a:gd name="connsiteX0" fmla="*/ 1866900 w 2493168"/>
              <a:gd name="connsiteY0" fmla="*/ 316706 h 557212"/>
              <a:gd name="connsiteX1" fmla="*/ 1550193 w 2493168"/>
              <a:gd name="connsiteY1" fmla="*/ 361950 h 557212"/>
              <a:gd name="connsiteX2" fmla="*/ 1385887 w 2493168"/>
              <a:gd name="connsiteY2" fmla="*/ 400050 h 557212"/>
              <a:gd name="connsiteX3" fmla="*/ 1214437 w 2493168"/>
              <a:gd name="connsiteY3" fmla="*/ 426244 h 557212"/>
              <a:gd name="connsiteX4" fmla="*/ 964406 w 2493168"/>
              <a:gd name="connsiteY4" fmla="*/ 469106 h 557212"/>
              <a:gd name="connsiteX5" fmla="*/ 659606 w 2493168"/>
              <a:gd name="connsiteY5" fmla="*/ 521494 h 557212"/>
              <a:gd name="connsiteX6" fmla="*/ 516731 w 2493168"/>
              <a:gd name="connsiteY6" fmla="*/ 542925 h 557212"/>
              <a:gd name="connsiteX7" fmla="*/ 409575 w 2493168"/>
              <a:gd name="connsiteY7" fmla="*/ 552450 h 557212"/>
              <a:gd name="connsiteX8" fmla="*/ 330993 w 2493168"/>
              <a:gd name="connsiteY8" fmla="*/ 557212 h 557212"/>
              <a:gd name="connsiteX9" fmla="*/ 290512 w 2493168"/>
              <a:gd name="connsiteY9" fmla="*/ 550069 h 557212"/>
              <a:gd name="connsiteX10" fmla="*/ 226218 w 2493168"/>
              <a:gd name="connsiteY10" fmla="*/ 526256 h 557212"/>
              <a:gd name="connsiteX11" fmla="*/ 164306 w 2493168"/>
              <a:gd name="connsiteY11" fmla="*/ 490537 h 557212"/>
              <a:gd name="connsiteX12" fmla="*/ 126206 w 2493168"/>
              <a:gd name="connsiteY12" fmla="*/ 461962 h 557212"/>
              <a:gd name="connsiteX13" fmla="*/ 83343 w 2493168"/>
              <a:gd name="connsiteY13" fmla="*/ 421481 h 557212"/>
              <a:gd name="connsiteX14" fmla="*/ 40481 w 2493168"/>
              <a:gd name="connsiteY14" fmla="*/ 369094 h 557212"/>
              <a:gd name="connsiteX15" fmla="*/ 11906 w 2493168"/>
              <a:gd name="connsiteY15" fmla="*/ 321469 h 557212"/>
              <a:gd name="connsiteX16" fmla="*/ 0 w 2493168"/>
              <a:gd name="connsiteY16" fmla="*/ 290512 h 557212"/>
              <a:gd name="connsiteX17" fmla="*/ 0 w 2493168"/>
              <a:gd name="connsiteY17" fmla="*/ 273844 h 557212"/>
              <a:gd name="connsiteX18" fmla="*/ 7143 w 2493168"/>
              <a:gd name="connsiteY18" fmla="*/ 254794 h 557212"/>
              <a:gd name="connsiteX19" fmla="*/ 23812 w 2493168"/>
              <a:gd name="connsiteY19" fmla="*/ 252412 h 557212"/>
              <a:gd name="connsiteX20" fmla="*/ 47625 w 2493168"/>
              <a:gd name="connsiteY20" fmla="*/ 259556 h 557212"/>
              <a:gd name="connsiteX21" fmla="*/ 83343 w 2493168"/>
              <a:gd name="connsiteY21" fmla="*/ 283369 h 557212"/>
              <a:gd name="connsiteX22" fmla="*/ 121443 w 2493168"/>
              <a:gd name="connsiteY22" fmla="*/ 309562 h 557212"/>
              <a:gd name="connsiteX23" fmla="*/ 161925 w 2493168"/>
              <a:gd name="connsiteY23" fmla="*/ 328612 h 557212"/>
              <a:gd name="connsiteX24" fmla="*/ 202406 w 2493168"/>
              <a:gd name="connsiteY24" fmla="*/ 342900 h 557212"/>
              <a:gd name="connsiteX25" fmla="*/ 259556 w 2493168"/>
              <a:gd name="connsiteY25" fmla="*/ 359569 h 557212"/>
              <a:gd name="connsiteX26" fmla="*/ 319087 w 2493168"/>
              <a:gd name="connsiteY26" fmla="*/ 366712 h 557212"/>
              <a:gd name="connsiteX27" fmla="*/ 407193 w 2493168"/>
              <a:gd name="connsiteY27" fmla="*/ 361950 h 557212"/>
              <a:gd name="connsiteX28" fmla="*/ 661987 w 2493168"/>
              <a:gd name="connsiteY28" fmla="*/ 319087 h 557212"/>
              <a:gd name="connsiteX29" fmla="*/ 976312 w 2493168"/>
              <a:gd name="connsiteY29" fmla="*/ 261937 h 557212"/>
              <a:gd name="connsiteX30" fmla="*/ 1333500 w 2493168"/>
              <a:gd name="connsiteY30" fmla="*/ 202406 h 557212"/>
              <a:gd name="connsiteX31" fmla="*/ 1557337 w 2493168"/>
              <a:gd name="connsiteY31" fmla="*/ 157162 h 557212"/>
              <a:gd name="connsiteX32" fmla="*/ 1726406 w 2493168"/>
              <a:gd name="connsiteY32" fmla="*/ 116681 h 557212"/>
              <a:gd name="connsiteX33" fmla="*/ 1835943 w 2493168"/>
              <a:gd name="connsiteY33" fmla="*/ 92869 h 557212"/>
              <a:gd name="connsiteX34" fmla="*/ 1952625 w 2493168"/>
              <a:gd name="connsiteY34" fmla="*/ 59531 h 557212"/>
              <a:gd name="connsiteX35" fmla="*/ 2038350 w 2493168"/>
              <a:gd name="connsiteY35" fmla="*/ 23812 h 557212"/>
              <a:gd name="connsiteX36" fmla="*/ 2074068 w 2493168"/>
              <a:gd name="connsiteY36" fmla="*/ 2381 h 557212"/>
              <a:gd name="connsiteX37" fmla="*/ 2150268 w 2493168"/>
              <a:gd name="connsiteY37" fmla="*/ 0 h 557212"/>
              <a:gd name="connsiteX38" fmla="*/ 2226468 w 2493168"/>
              <a:gd name="connsiteY38" fmla="*/ 7144 h 557212"/>
              <a:gd name="connsiteX39" fmla="*/ 2297906 w 2493168"/>
              <a:gd name="connsiteY39" fmla="*/ 19050 h 557212"/>
              <a:gd name="connsiteX40" fmla="*/ 2355056 w 2493168"/>
              <a:gd name="connsiteY40" fmla="*/ 33337 h 557212"/>
              <a:gd name="connsiteX41" fmla="*/ 2395537 w 2493168"/>
              <a:gd name="connsiteY41" fmla="*/ 42862 h 557212"/>
              <a:gd name="connsiteX42" fmla="*/ 2426493 w 2493168"/>
              <a:gd name="connsiteY42" fmla="*/ 59531 h 557212"/>
              <a:gd name="connsiteX43" fmla="*/ 2459831 w 2493168"/>
              <a:gd name="connsiteY43" fmla="*/ 85725 h 557212"/>
              <a:gd name="connsiteX44" fmla="*/ 2476500 w 2493168"/>
              <a:gd name="connsiteY44" fmla="*/ 109537 h 557212"/>
              <a:gd name="connsiteX45" fmla="*/ 2490787 w 2493168"/>
              <a:gd name="connsiteY45" fmla="*/ 130969 h 557212"/>
              <a:gd name="connsiteX46" fmla="*/ 2493168 w 2493168"/>
              <a:gd name="connsiteY46" fmla="*/ 152400 h 557212"/>
              <a:gd name="connsiteX47" fmla="*/ 2483643 w 2493168"/>
              <a:gd name="connsiteY47" fmla="*/ 185737 h 557212"/>
              <a:gd name="connsiteX48" fmla="*/ 2462212 w 2493168"/>
              <a:gd name="connsiteY48" fmla="*/ 209550 h 557212"/>
              <a:gd name="connsiteX49" fmla="*/ 2424112 w 2493168"/>
              <a:gd name="connsiteY49" fmla="*/ 233362 h 557212"/>
              <a:gd name="connsiteX50" fmla="*/ 2290762 w 2493168"/>
              <a:gd name="connsiteY50" fmla="*/ 257175 h 557212"/>
              <a:gd name="connsiteX51" fmla="*/ 2102643 w 2493168"/>
              <a:gd name="connsiteY51" fmla="*/ 285750 h 557212"/>
              <a:gd name="connsiteX52" fmla="*/ 1866900 w 2493168"/>
              <a:gd name="connsiteY52" fmla="*/ 316706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93168" h="557212">
                <a:moveTo>
                  <a:pt x="1866900" y="316706"/>
                </a:moveTo>
                <a:lnTo>
                  <a:pt x="1550193" y="361950"/>
                </a:lnTo>
                <a:lnTo>
                  <a:pt x="1385887" y="400050"/>
                </a:lnTo>
                <a:lnTo>
                  <a:pt x="1214437" y="426244"/>
                </a:lnTo>
                <a:lnTo>
                  <a:pt x="964406" y="469106"/>
                </a:lnTo>
                <a:lnTo>
                  <a:pt x="659606" y="521494"/>
                </a:lnTo>
                <a:lnTo>
                  <a:pt x="516731" y="542925"/>
                </a:lnTo>
                <a:lnTo>
                  <a:pt x="409575" y="552450"/>
                </a:lnTo>
                <a:lnTo>
                  <a:pt x="330993" y="557212"/>
                </a:lnTo>
                <a:lnTo>
                  <a:pt x="290512" y="550069"/>
                </a:lnTo>
                <a:lnTo>
                  <a:pt x="226218" y="526256"/>
                </a:lnTo>
                <a:lnTo>
                  <a:pt x="164306" y="490537"/>
                </a:lnTo>
                <a:lnTo>
                  <a:pt x="126206" y="461962"/>
                </a:lnTo>
                <a:lnTo>
                  <a:pt x="83343" y="421481"/>
                </a:lnTo>
                <a:lnTo>
                  <a:pt x="40481" y="369094"/>
                </a:lnTo>
                <a:lnTo>
                  <a:pt x="11906" y="321469"/>
                </a:lnTo>
                <a:lnTo>
                  <a:pt x="0" y="290512"/>
                </a:lnTo>
                <a:lnTo>
                  <a:pt x="0" y="273844"/>
                </a:lnTo>
                <a:lnTo>
                  <a:pt x="7143" y="254794"/>
                </a:lnTo>
                <a:lnTo>
                  <a:pt x="23812" y="252412"/>
                </a:lnTo>
                <a:lnTo>
                  <a:pt x="47625" y="259556"/>
                </a:lnTo>
                <a:lnTo>
                  <a:pt x="83343" y="283369"/>
                </a:lnTo>
                <a:lnTo>
                  <a:pt x="121443" y="309562"/>
                </a:lnTo>
                <a:lnTo>
                  <a:pt x="161925" y="328612"/>
                </a:lnTo>
                <a:lnTo>
                  <a:pt x="202406" y="342900"/>
                </a:lnTo>
                <a:lnTo>
                  <a:pt x="259556" y="359569"/>
                </a:lnTo>
                <a:lnTo>
                  <a:pt x="319087" y="366712"/>
                </a:lnTo>
                <a:lnTo>
                  <a:pt x="407193" y="361950"/>
                </a:lnTo>
                <a:lnTo>
                  <a:pt x="661987" y="319087"/>
                </a:lnTo>
                <a:lnTo>
                  <a:pt x="976312" y="261937"/>
                </a:lnTo>
                <a:lnTo>
                  <a:pt x="1333500" y="202406"/>
                </a:lnTo>
                <a:lnTo>
                  <a:pt x="1557337" y="157162"/>
                </a:lnTo>
                <a:lnTo>
                  <a:pt x="1726406" y="116681"/>
                </a:lnTo>
                <a:lnTo>
                  <a:pt x="1835943" y="92869"/>
                </a:lnTo>
                <a:lnTo>
                  <a:pt x="1952625" y="59531"/>
                </a:lnTo>
                <a:lnTo>
                  <a:pt x="2038350" y="23812"/>
                </a:lnTo>
                <a:lnTo>
                  <a:pt x="2074068" y="2381"/>
                </a:lnTo>
                <a:lnTo>
                  <a:pt x="2150268" y="0"/>
                </a:lnTo>
                <a:lnTo>
                  <a:pt x="2226468" y="7144"/>
                </a:lnTo>
                <a:lnTo>
                  <a:pt x="2297906" y="19050"/>
                </a:lnTo>
                <a:lnTo>
                  <a:pt x="2355056" y="33337"/>
                </a:lnTo>
                <a:lnTo>
                  <a:pt x="2395537" y="42862"/>
                </a:lnTo>
                <a:lnTo>
                  <a:pt x="2426493" y="59531"/>
                </a:lnTo>
                <a:lnTo>
                  <a:pt x="2459831" y="85725"/>
                </a:lnTo>
                <a:lnTo>
                  <a:pt x="2476500" y="109537"/>
                </a:lnTo>
                <a:lnTo>
                  <a:pt x="2490787" y="130969"/>
                </a:lnTo>
                <a:lnTo>
                  <a:pt x="2493168" y="152400"/>
                </a:lnTo>
                <a:lnTo>
                  <a:pt x="2483643" y="185737"/>
                </a:lnTo>
                <a:lnTo>
                  <a:pt x="2462212" y="209550"/>
                </a:lnTo>
                <a:lnTo>
                  <a:pt x="2424112" y="233362"/>
                </a:lnTo>
                <a:lnTo>
                  <a:pt x="2290762" y="257175"/>
                </a:lnTo>
                <a:lnTo>
                  <a:pt x="2102643" y="285750"/>
                </a:lnTo>
                <a:lnTo>
                  <a:pt x="1866900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8A9EAA9-D747-B247-8741-B4CC6C2CDC11}"/>
              </a:ext>
            </a:extLst>
          </p:cNvPr>
          <p:cNvSpPr/>
          <p:nvPr/>
        </p:nvSpPr>
        <p:spPr>
          <a:xfrm>
            <a:off x="4332288" y="3659188"/>
            <a:ext cx="1306512" cy="374650"/>
          </a:xfrm>
          <a:custGeom>
            <a:avLst/>
            <a:gdLst>
              <a:gd name="connsiteX0" fmla="*/ 964406 w 1307306"/>
              <a:gd name="connsiteY0" fmla="*/ 264319 h 373857"/>
              <a:gd name="connsiteX1" fmla="*/ 688181 w 1307306"/>
              <a:gd name="connsiteY1" fmla="*/ 333375 h 373857"/>
              <a:gd name="connsiteX2" fmla="*/ 497681 w 1307306"/>
              <a:gd name="connsiteY2" fmla="*/ 373857 h 373857"/>
              <a:gd name="connsiteX3" fmla="*/ 361950 w 1307306"/>
              <a:gd name="connsiteY3" fmla="*/ 373857 h 373857"/>
              <a:gd name="connsiteX4" fmla="*/ 304800 w 1307306"/>
              <a:gd name="connsiteY4" fmla="*/ 369094 h 373857"/>
              <a:gd name="connsiteX5" fmla="*/ 266700 w 1307306"/>
              <a:gd name="connsiteY5" fmla="*/ 361950 h 373857"/>
              <a:gd name="connsiteX6" fmla="*/ 238125 w 1307306"/>
              <a:gd name="connsiteY6" fmla="*/ 354807 h 373857"/>
              <a:gd name="connsiteX7" fmla="*/ 195262 w 1307306"/>
              <a:gd name="connsiteY7" fmla="*/ 338138 h 373857"/>
              <a:gd name="connsiteX8" fmla="*/ 130969 w 1307306"/>
              <a:gd name="connsiteY8" fmla="*/ 304800 h 373857"/>
              <a:gd name="connsiteX9" fmla="*/ 90487 w 1307306"/>
              <a:gd name="connsiteY9" fmla="*/ 276225 h 373857"/>
              <a:gd name="connsiteX10" fmla="*/ 54769 w 1307306"/>
              <a:gd name="connsiteY10" fmla="*/ 245269 h 373857"/>
              <a:gd name="connsiteX11" fmla="*/ 19050 w 1307306"/>
              <a:gd name="connsiteY11" fmla="*/ 207169 h 373857"/>
              <a:gd name="connsiteX12" fmla="*/ 2381 w 1307306"/>
              <a:gd name="connsiteY12" fmla="*/ 180975 h 373857"/>
              <a:gd name="connsiteX13" fmla="*/ 0 w 1307306"/>
              <a:gd name="connsiteY13" fmla="*/ 152400 h 373857"/>
              <a:gd name="connsiteX14" fmla="*/ 7144 w 1307306"/>
              <a:gd name="connsiteY14" fmla="*/ 140494 h 373857"/>
              <a:gd name="connsiteX15" fmla="*/ 23812 w 1307306"/>
              <a:gd name="connsiteY15" fmla="*/ 133350 h 373857"/>
              <a:gd name="connsiteX16" fmla="*/ 40481 w 1307306"/>
              <a:gd name="connsiteY16" fmla="*/ 135732 h 373857"/>
              <a:gd name="connsiteX17" fmla="*/ 64294 w 1307306"/>
              <a:gd name="connsiteY17" fmla="*/ 152400 h 373857"/>
              <a:gd name="connsiteX18" fmla="*/ 109537 w 1307306"/>
              <a:gd name="connsiteY18" fmla="*/ 173832 h 373857"/>
              <a:gd name="connsiteX19" fmla="*/ 157162 w 1307306"/>
              <a:gd name="connsiteY19" fmla="*/ 190500 h 373857"/>
              <a:gd name="connsiteX20" fmla="*/ 209550 w 1307306"/>
              <a:gd name="connsiteY20" fmla="*/ 204788 h 373857"/>
              <a:gd name="connsiteX21" fmla="*/ 252412 w 1307306"/>
              <a:gd name="connsiteY21" fmla="*/ 211932 h 373857"/>
              <a:gd name="connsiteX22" fmla="*/ 300037 w 1307306"/>
              <a:gd name="connsiteY22" fmla="*/ 216694 h 373857"/>
              <a:gd name="connsiteX23" fmla="*/ 357187 w 1307306"/>
              <a:gd name="connsiteY23" fmla="*/ 209550 h 373857"/>
              <a:gd name="connsiteX24" fmla="*/ 466725 w 1307306"/>
              <a:gd name="connsiteY24" fmla="*/ 190500 h 373857"/>
              <a:gd name="connsiteX25" fmla="*/ 638175 w 1307306"/>
              <a:gd name="connsiteY25" fmla="*/ 147638 h 373857"/>
              <a:gd name="connsiteX26" fmla="*/ 835819 w 1307306"/>
              <a:gd name="connsiteY26" fmla="*/ 83344 h 373857"/>
              <a:gd name="connsiteX27" fmla="*/ 871537 w 1307306"/>
              <a:gd name="connsiteY27" fmla="*/ 50007 h 373857"/>
              <a:gd name="connsiteX28" fmla="*/ 909637 w 1307306"/>
              <a:gd name="connsiteY28" fmla="*/ 26194 h 373857"/>
              <a:gd name="connsiteX29" fmla="*/ 957262 w 1307306"/>
              <a:gd name="connsiteY29" fmla="*/ 7144 h 373857"/>
              <a:gd name="connsiteX30" fmla="*/ 1012031 w 1307306"/>
              <a:gd name="connsiteY30" fmla="*/ 0 h 373857"/>
              <a:gd name="connsiteX31" fmla="*/ 1071562 w 1307306"/>
              <a:gd name="connsiteY31" fmla="*/ 14288 h 373857"/>
              <a:gd name="connsiteX32" fmla="*/ 1173956 w 1307306"/>
              <a:gd name="connsiteY32" fmla="*/ 52388 h 373857"/>
              <a:gd name="connsiteX33" fmla="*/ 1252537 w 1307306"/>
              <a:gd name="connsiteY33" fmla="*/ 80963 h 373857"/>
              <a:gd name="connsiteX34" fmla="*/ 1269206 w 1307306"/>
              <a:gd name="connsiteY34" fmla="*/ 88107 h 373857"/>
              <a:gd name="connsiteX35" fmla="*/ 1281112 w 1307306"/>
              <a:gd name="connsiteY35" fmla="*/ 102394 h 373857"/>
              <a:gd name="connsiteX36" fmla="*/ 1297781 w 1307306"/>
              <a:gd name="connsiteY36" fmla="*/ 126207 h 373857"/>
              <a:gd name="connsiteX37" fmla="*/ 1307306 w 1307306"/>
              <a:gd name="connsiteY37" fmla="*/ 154782 h 373857"/>
              <a:gd name="connsiteX38" fmla="*/ 1302544 w 1307306"/>
              <a:gd name="connsiteY38" fmla="*/ 178594 h 373857"/>
              <a:gd name="connsiteX39" fmla="*/ 1276350 w 1307306"/>
              <a:gd name="connsiteY39" fmla="*/ 197644 h 373857"/>
              <a:gd name="connsiteX40" fmla="*/ 964406 w 1307306"/>
              <a:gd name="connsiteY40" fmla="*/ 264319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07306" h="373857">
                <a:moveTo>
                  <a:pt x="964406" y="264319"/>
                </a:moveTo>
                <a:lnTo>
                  <a:pt x="688181" y="333375"/>
                </a:lnTo>
                <a:lnTo>
                  <a:pt x="497681" y="373857"/>
                </a:lnTo>
                <a:lnTo>
                  <a:pt x="361950" y="373857"/>
                </a:lnTo>
                <a:lnTo>
                  <a:pt x="304800" y="369094"/>
                </a:lnTo>
                <a:lnTo>
                  <a:pt x="266700" y="361950"/>
                </a:lnTo>
                <a:lnTo>
                  <a:pt x="238125" y="354807"/>
                </a:lnTo>
                <a:lnTo>
                  <a:pt x="195262" y="338138"/>
                </a:lnTo>
                <a:lnTo>
                  <a:pt x="130969" y="304800"/>
                </a:lnTo>
                <a:lnTo>
                  <a:pt x="90487" y="276225"/>
                </a:lnTo>
                <a:lnTo>
                  <a:pt x="54769" y="245269"/>
                </a:lnTo>
                <a:lnTo>
                  <a:pt x="19050" y="207169"/>
                </a:lnTo>
                <a:lnTo>
                  <a:pt x="2381" y="180975"/>
                </a:lnTo>
                <a:lnTo>
                  <a:pt x="0" y="152400"/>
                </a:lnTo>
                <a:lnTo>
                  <a:pt x="7144" y="140494"/>
                </a:lnTo>
                <a:lnTo>
                  <a:pt x="23812" y="133350"/>
                </a:lnTo>
                <a:lnTo>
                  <a:pt x="40481" y="135732"/>
                </a:lnTo>
                <a:lnTo>
                  <a:pt x="64294" y="152400"/>
                </a:lnTo>
                <a:lnTo>
                  <a:pt x="109537" y="173832"/>
                </a:lnTo>
                <a:lnTo>
                  <a:pt x="157162" y="190500"/>
                </a:lnTo>
                <a:lnTo>
                  <a:pt x="209550" y="204788"/>
                </a:lnTo>
                <a:lnTo>
                  <a:pt x="252412" y="211932"/>
                </a:lnTo>
                <a:lnTo>
                  <a:pt x="300037" y="216694"/>
                </a:lnTo>
                <a:lnTo>
                  <a:pt x="357187" y="209550"/>
                </a:lnTo>
                <a:lnTo>
                  <a:pt x="466725" y="190500"/>
                </a:lnTo>
                <a:lnTo>
                  <a:pt x="638175" y="147638"/>
                </a:lnTo>
                <a:lnTo>
                  <a:pt x="835819" y="83344"/>
                </a:lnTo>
                <a:lnTo>
                  <a:pt x="871537" y="50007"/>
                </a:lnTo>
                <a:lnTo>
                  <a:pt x="909637" y="26194"/>
                </a:lnTo>
                <a:lnTo>
                  <a:pt x="957262" y="7144"/>
                </a:lnTo>
                <a:lnTo>
                  <a:pt x="1012031" y="0"/>
                </a:lnTo>
                <a:lnTo>
                  <a:pt x="1071562" y="14288"/>
                </a:lnTo>
                <a:lnTo>
                  <a:pt x="1173956" y="52388"/>
                </a:lnTo>
                <a:lnTo>
                  <a:pt x="1252537" y="80963"/>
                </a:lnTo>
                <a:lnTo>
                  <a:pt x="1269206" y="88107"/>
                </a:lnTo>
                <a:lnTo>
                  <a:pt x="1281112" y="102394"/>
                </a:lnTo>
                <a:lnTo>
                  <a:pt x="1297781" y="126207"/>
                </a:lnTo>
                <a:lnTo>
                  <a:pt x="1307306" y="154782"/>
                </a:lnTo>
                <a:lnTo>
                  <a:pt x="1302544" y="178594"/>
                </a:lnTo>
                <a:cubicBezTo>
                  <a:pt x="1278111" y="198140"/>
                  <a:pt x="1288896" y="197644"/>
                  <a:pt x="1276350" y="197644"/>
                </a:cubicBezTo>
                <a:lnTo>
                  <a:pt x="964406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A388723-009A-8F4D-A63B-32836EBDF5E0}"/>
              </a:ext>
            </a:extLst>
          </p:cNvPr>
          <p:cNvSpPr/>
          <p:nvPr/>
        </p:nvSpPr>
        <p:spPr>
          <a:xfrm>
            <a:off x="2914650" y="4411663"/>
            <a:ext cx="1389063" cy="1103312"/>
          </a:xfrm>
          <a:custGeom>
            <a:avLst/>
            <a:gdLst>
              <a:gd name="connsiteX0" fmla="*/ 521494 w 1388269"/>
              <a:gd name="connsiteY0" fmla="*/ 345282 h 1102519"/>
              <a:gd name="connsiteX1" fmla="*/ 135731 w 1388269"/>
              <a:gd name="connsiteY1" fmla="*/ 445294 h 1102519"/>
              <a:gd name="connsiteX2" fmla="*/ 0 w 1388269"/>
              <a:gd name="connsiteY2" fmla="*/ 297657 h 1102519"/>
              <a:gd name="connsiteX3" fmla="*/ 228600 w 1388269"/>
              <a:gd name="connsiteY3" fmla="*/ 252413 h 1102519"/>
              <a:gd name="connsiteX4" fmla="*/ 457200 w 1388269"/>
              <a:gd name="connsiteY4" fmla="*/ 197644 h 1102519"/>
              <a:gd name="connsiteX5" fmla="*/ 700088 w 1388269"/>
              <a:gd name="connsiteY5" fmla="*/ 130969 h 1102519"/>
              <a:gd name="connsiteX6" fmla="*/ 862013 w 1388269"/>
              <a:gd name="connsiteY6" fmla="*/ 80963 h 1102519"/>
              <a:gd name="connsiteX7" fmla="*/ 973931 w 1388269"/>
              <a:gd name="connsiteY7" fmla="*/ 35719 h 1102519"/>
              <a:gd name="connsiteX8" fmla="*/ 1052513 w 1388269"/>
              <a:gd name="connsiteY8" fmla="*/ 0 h 1102519"/>
              <a:gd name="connsiteX9" fmla="*/ 1081088 w 1388269"/>
              <a:gd name="connsiteY9" fmla="*/ 11907 h 1102519"/>
              <a:gd name="connsiteX10" fmla="*/ 1190625 w 1388269"/>
              <a:gd name="connsiteY10" fmla="*/ 76200 h 1102519"/>
              <a:gd name="connsiteX11" fmla="*/ 1278731 w 1388269"/>
              <a:gd name="connsiteY11" fmla="*/ 130969 h 1102519"/>
              <a:gd name="connsiteX12" fmla="*/ 1321594 w 1388269"/>
              <a:gd name="connsiteY12" fmla="*/ 161925 h 1102519"/>
              <a:gd name="connsiteX13" fmla="*/ 1364456 w 1388269"/>
              <a:gd name="connsiteY13" fmla="*/ 197644 h 1102519"/>
              <a:gd name="connsiteX14" fmla="*/ 1378744 w 1388269"/>
              <a:gd name="connsiteY14" fmla="*/ 214313 h 1102519"/>
              <a:gd name="connsiteX15" fmla="*/ 1385888 w 1388269"/>
              <a:gd name="connsiteY15" fmla="*/ 228600 h 1102519"/>
              <a:gd name="connsiteX16" fmla="*/ 1388269 w 1388269"/>
              <a:gd name="connsiteY16" fmla="*/ 252413 h 1102519"/>
              <a:gd name="connsiteX17" fmla="*/ 1383506 w 1388269"/>
              <a:gd name="connsiteY17" fmla="*/ 278607 h 1102519"/>
              <a:gd name="connsiteX18" fmla="*/ 1369219 w 1388269"/>
              <a:gd name="connsiteY18" fmla="*/ 304800 h 1102519"/>
              <a:gd name="connsiteX19" fmla="*/ 1340644 w 1388269"/>
              <a:gd name="connsiteY19" fmla="*/ 338138 h 1102519"/>
              <a:gd name="connsiteX20" fmla="*/ 1290638 w 1388269"/>
              <a:gd name="connsiteY20" fmla="*/ 573882 h 1102519"/>
              <a:gd name="connsiteX21" fmla="*/ 1250156 w 1388269"/>
              <a:gd name="connsiteY21" fmla="*/ 745332 h 1102519"/>
              <a:gd name="connsiteX22" fmla="*/ 1214438 w 1388269"/>
              <a:gd name="connsiteY22" fmla="*/ 878682 h 1102519"/>
              <a:gd name="connsiteX23" fmla="*/ 1183481 w 1388269"/>
              <a:gd name="connsiteY23" fmla="*/ 971550 h 1102519"/>
              <a:gd name="connsiteX24" fmla="*/ 1154906 w 1388269"/>
              <a:gd name="connsiteY24" fmla="*/ 1042988 h 1102519"/>
              <a:gd name="connsiteX25" fmla="*/ 1138238 w 1388269"/>
              <a:gd name="connsiteY25" fmla="*/ 1069182 h 1102519"/>
              <a:gd name="connsiteX26" fmla="*/ 1123950 w 1388269"/>
              <a:gd name="connsiteY26" fmla="*/ 1085850 h 1102519"/>
              <a:gd name="connsiteX27" fmla="*/ 1109663 w 1388269"/>
              <a:gd name="connsiteY27" fmla="*/ 1095375 h 1102519"/>
              <a:gd name="connsiteX28" fmla="*/ 1083469 w 1388269"/>
              <a:gd name="connsiteY28" fmla="*/ 1102519 h 1102519"/>
              <a:gd name="connsiteX29" fmla="*/ 1057275 w 1388269"/>
              <a:gd name="connsiteY29" fmla="*/ 1102519 h 1102519"/>
              <a:gd name="connsiteX30" fmla="*/ 1035844 w 1388269"/>
              <a:gd name="connsiteY30" fmla="*/ 1095375 h 1102519"/>
              <a:gd name="connsiteX31" fmla="*/ 1007269 w 1388269"/>
              <a:gd name="connsiteY31" fmla="*/ 1078707 h 1102519"/>
              <a:gd name="connsiteX32" fmla="*/ 966788 w 1388269"/>
              <a:gd name="connsiteY32" fmla="*/ 1045369 h 1102519"/>
              <a:gd name="connsiteX33" fmla="*/ 952500 w 1388269"/>
              <a:gd name="connsiteY33" fmla="*/ 1031082 h 1102519"/>
              <a:gd name="connsiteX34" fmla="*/ 985838 w 1388269"/>
              <a:gd name="connsiteY34" fmla="*/ 852488 h 1102519"/>
              <a:gd name="connsiteX35" fmla="*/ 1031081 w 1388269"/>
              <a:gd name="connsiteY35" fmla="*/ 500063 h 1102519"/>
              <a:gd name="connsiteX36" fmla="*/ 1045369 w 1388269"/>
              <a:gd name="connsiteY36" fmla="*/ 307182 h 1102519"/>
              <a:gd name="connsiteX37" fmla="*/ 1042988 w 1388269"/>
              <a:gd name="connsiteY37" fmla="*/ 278607 h 1102519"/>
              <a:gd name="connsiteX38" fmla="*/ 1035844 w 1388269"/>
              <a:gd name="connsiteY38" fmla="*/ 261938 h 1102519"/>
              <a:gd name="connsiteX39" fmla="*/ 1021556 w 1388269"/>
              <a:gd name="connsiteY39" fmla="*/ 250032 h 1102519"/>
              <a:gd name="connsiteX40" fmla="*/ 1002506 w 1388269"/>
              <a:gd name="connsiteY40" fmla="*/ 242888 h 1102519"/>
              <a:gd name="connsiteX41" fmla="*/ 962025 w 1388269"/>
              <a:gd name="connsiteY41" fmla="*/ 238125 h 1102519"/>
              <a:gd name="connsiteX42" fmla="*/ 859631 w 1388269"/>
              <a:gd name="connsiteY42" fmla="*/ 259557 h 1102519"/>
              <a:gd name="connsiteX43" fmla="*/ 521494 w 1388269"/>
              <a:gd name="connsiteY43" fmla="*/ 345282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388269" h="1102519">
                <a:moveTo>
                  <a:pt x="521494" y="345282"/>
                </a:moveTo>
                <a:lnTo>
                  <a:pt x="135731" y="445294"/>
                </a:lnTo>
                <a:lnTo>
                  <a:pt x="0" y="297657"/>
                </a:lnTo>
                <a:lnTo>
                  <a:pt x="228600" y="252413"/>
                </a:lnTo>
                <a:lnTo>
                  <a:pt x="457200" y="197644"/>
                </a:lnTo>
                <a:lnTo>
                  <a:pt x="700088" y="130969"/>
                </a:lnTo>
                <a:lnTo>
                  <a:pt x="862013" y="80963"/>
                </a:lnTo>
                <a:lnTo>
                  <a:pt x="973931" y="35719"/>
                </a:lnTo>
                <a:lnTo>
                  <a:pt x="1052513" y="0"/>
                </a:lnTo>
                <a:lnTo>
                  <a:pt x="1081088" y="11907"/>
                </a:lnTo>
                <a:lnTo>
                  <a:pt x="1190625" y="76200"/>
                </a:lnTo>
                <a:lnTo>
                  <a:pt x="1278731" y="130969"/>
                </a:lnTo>
                <a:lnTo>
                  <a:pt x="1321594" y="161925"/>
                </a:lnTo>
                <a:lnTo>
                  <a:pt x="1364456" y="197644"/>
                </a:lnTo>
                <a:lnTo>
                  <a:pt x="1378744" y="214313"/>
                </a:lnTo>
                <a:lnTo>
                  <a:pt x="1385888" y="228600"/>
                </a:lnTo>
                <a:lnTo>
                  <a:pt x="1388269" y="252413"/>
                </a:lnTo>
                <a:lnTo>
                  <a:pt x="1383506" y="278607"/>
                </a:lnTo>
                <a:lnTo>
                  <a:pt x="1369219" y="304800"/>
                </a:lnTo>
                <a:lnTo>
                  <a:pt x="1340644" y="338138"/>
                </a:lnTo>
                <a:lnTo>
                  <a:pt x="1290638" y="573882"/>
                </a:lnTo>
                <a:lnTo>
                  <a:pt x="1250156" y="745332"/>
                </a:lnTo>
                <a:lnTo>
                  <a:pt x="1214438" y="878682"/>
                </a:lnTo>
                <a:lnTo>
                  <a:pt x="1183481" y="971550"/>
                </a:lnTo>
                <a:lnTo>
                  <a:pt x="1154906" y="1042988"/>
                </a:lnTo>
                <a:lnTo>
                  <a:pt x="1138238" y="1069182"/>
                </a:lnTo>
                <a:lnTo>
                  <a:pt x="1123950" y="1085850"/>
                </a:lnTo>
                <a:lnTo>
                  <a:pt x="1109663" y="1095375"/>
                </a:lnTo>
                <a:lnTo>
                  <a:pt x="1083469" y="1102519"/>
                </a:lnTo>
                <a:lnTo>
                  <a:pt x="1057275" y="1102519"/>
                </a:lnTo>
                <a:lnTo>
                  <a:pt x="1035844" y="1095375"/>
                </a:lnTo>
                <a:lnTo>
                  <a:pt x="1007269" y="1078707"/>
                </a:lnTo>
                <a:lnTo>
                  <a:pt x="966788" y="1045369"/>
                </a:lnTo>
                <a:lnTo>
                  <a:pt x="952500" y="1031082"/>
                </a:lnTo>
                <a:lnTo>
                  <a:pt x="985838" y="852488"/>
                </a:lnTo>
                <a:lnTo>
                  <a:pt x="1031081" y="500063"/>
                </a:lnTo>
                <a:lnTo>
                  <a:pt x="1045369" y="307182"/>
                </a:lnTo>
                <a:lnTo>
                  <a:pt x="1042988" y="278607"/>
                </a:lnTo>
                <a:lnTo>
                  <a:pt x="1035844" y="261938"/>
                </a:lnTo>
                <a:lnTo>
                  <a:pt x="1021556" y="250032"/>
                </a:lnTo>
                <a:lnTo>
                  <a:pt x="1002506" y="242888"/>
                </a:lnTo>
                <a:lnTo>
                  <a:pt x="962025" y="238125"/>
                </a:lnTo>
                <a:lnTo>
                  <a:pt x="859631" y="259557"/>
                </a:lnTo>
                <a:lnTo>
                  <a:pt x="521494" y="3452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9B1D9B1-9FC8-9742-A0EC-3454E16A1A5D}"/>
              </a:ext>
            </a:extLst>
          </p:cNvPr>
          <p:cNvSpPr/>
          <p:nvPr/>
        </p:nvSpPr>
        <p:spPr>
          <a:xfrm>
            <a:off x="3190875" y="5272088"/>
            <a:ext cx="766763" cy="346075"/>
          </a:xfrm>
          <a:custGeom>
            <a:avLst/>
            <a:gdLst>
              <a:gd name="connsiteX0" fmla="*/ 352425 w 766763"/>
              <a:gd name="connsiteY0" fmla="*/ 269081 h 345281"/>
              <a:gd name="connsiteX1" fmla="*/ 71438 w 766763"/>
              <a:gd name="connsiteY1" fmla="*/ 345281 h 345281"/>
              <a:gd name="connsiteX2" fmla="*/ 0 w 766763"/>
              <a:gd name="connsiteY2" fmla="*/ 161925 h 345281"/>
              <a:gd name="connsiteX3" fmla="*/ 328613 w 766763"/>
              <a:gd name="connsiteY3" fmla="*/ 92868 h 345281"/>
              <a:gd name="connsiteX4" fmla="*/ 585788 w 766763"/>
              <a:gd name="connsiteY4" fmla="*/ 35718 h 345281"/>
              <a:gd name="connsiteX5" fmla="*/ 754856 w 766763"/>
              <a:gd name="connsiteY5" fmla="*/ 0 h 345281"/>
              <a:gd name="connsiteX6" fmla="*/ 766763 w 766763"/>
              <a:gd name="connsiteY6" fmla="*/ 169068 h 345281"/>
              <a:gd name="connsiteX7" fmla="*/ 352425 w 766763"/>
              <a:gd name="connsiteY7" fmla="*/ 269081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6763" h="345281">
                <a:moveTo>
                  <a:pt x="352425" y="269081"/>
                </a:moveTo>
                <a:lnTo>
                  <a:pt x="71438" y="345281"/>
                </a:lnTo>
                <a:lnTo>
                  <a:pt x="0" y="161925"/>
                </a:lnTo>
                <a:lnTo>
                  <a:pt x="328613" y="92868"/>
                </a:lnTo>
                <a:lnTo>
                  <a:pt x="585788" y="35718"/>
                </a:lnTo>
                <a:lnTo>
                  <a:pt x="754856" y="0"/>
                </a:lnTo>
                <a:lnTo>
                  <a:pt x="766763" y="169068"/>
                </a:lnTo>
                <a:lnTo>
                  <a:pt x="352425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4740E6D-6530-C74A-BB2B-9311B490253D}"/>
              </a:ext>
            </a:extLst>
          </p:cNvPr>
          <p:cNvSpPr/>
          <p:nvPr/>
        </p:nvSpPr>
        <p:spPr>
          <a:xfrm>
            <a:off x="4819650" y="3957638"/>
            <a:ext cx="371475" cy="1157287"/>
          </a:xfrm>
          <a:custGeom>
            <a:avLst/>
            <a:gdLst>
              <a:gd name="connsiteX0" fmla="*/ 100013 w 371475"/>
              <a:gd name="connsiteY0" fmla="*/ 676275 h 1157287"/>
              <a:gd name="connsiteX1" fmla="*/ 102394 w 371475"/>
              <a:gd name="connsiteY1" fmla="*/ 280987 h 1157287"/>
              <a:gd name="connsiteX2" fmla="*/ 97631 w 371475"/>
              <a:gd name="connsiteY2" fmla="*/ 216693 h 1157287"/>
              <a:gd name="connsiteX3" fmla="*/ 80963 w 371475"/>
              <a:gd name="connsiteY3" fmla="*/ 154781 h 1157287"/>
              <a:gd name="connsiteX4" fmla="*/ 57150 w 371475"/>
              <a:gd name="connsiteY4" fmla="*/ 107156 h 1157287"/>
              <a:gd name="connsiteX5" fmla="*/ 0 w 371475"/>
              <a:gd name="connsiteY5" fmla="*/ 9525 h 1157287"/>
              <a:gd name="connsiteX6" fmla="*/ 190500 w 371475"/>
              <a:gd name="connsiteY6" fmla="*/ 0 h 1157287"/>
              <a:gd name="connsiteX7" fmla="*/ 257175 w 371475"/>
              <a:gd name="connsiteY7" fmla="*/ 78581 h 1157287"/>
              <a:gd name="connsiteX8" fmla="*/ 292894 w 371475"/>
              <a:gd name="connsiteY8" fmla="*/ 109537 h 1157287"/>
              <a:gd name="connsiteX9" fmla="*/ 328613 w 371475"/>
              <a:gd name="connsiteY9" fmla="*/ 130968 h 1157287"/>
              <a:gd name="connsiteX10" fmla="*/ 350044 w 371475"/>
              <a:gd name="connsiteY10" fmla="*/ 142875 h 1157287"/>
              <a:gd name="connsiteX11" fmla="*/ 361950 w 371475"/>
              <a:gd name="connsiteY11" fmla="*/ 154781 h 1157287"/>
              <a:gd name="connsiteX12" fmla="*/ 371475 w 371475"/>
              <a:gd name="connsiteY12" fmla="*/ 178593 h 1157287"/>
              <a:gd name="connsiteX13" fmla="*/ 371475 w 371475"/>
              <a:gd name="connsiteY13" fmla="*/ 211931 h 1157287"/>
              <a:gd name="connsiteX14" fmla="*/ 364331 w 371475"/>
              <a:gd name="connsiteY14" fmla="*/ 259556 h 1157287"/>
              <a:gd name="connsiteX15" fmla="*/ 347663 w 371475"/>
              <a:gd name="connsiteY15" fmla="*/ 302418 h 1157287"/>
              <a:gd name="connsiteX16" fmla="*/ 338138 w 371475"/>
              <a:gd name="connsiteY16" fmla="*/ 621506 h 1157287"/>
              <a:gd name="connsiteX17" fmla="*/ 330994 w 371475"/>
              <a:gd name="connsiteY17" fmla="*/ 1035843 h 1157287"/>
              <a:gd name="connsiteX18" fmla="*/ 100013 w 371475"/>
              <a:gd name="connsiteY18" fmla="*/ 1157287 h 1157287"/>
              <a:gd name="connsiteX19" fmla="*/ 100013 w 371475"/>
              <a:gd name="connsiteY19" fmla="*/ 676275 h 115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1475" h="1157287">
                <a:moveTo>
                  <a:pt x="100013" y="676275"/>
                </a:moveTo>
                <a:cubicBezTo>
                  <a:pt x="100807" y="544512"/>
                  <a:pt x="101600" y="412750"/>
                  <a:pt x="102394" y="280987"/>
                </a:cubicBezTo>
                <a:lnTo>
                  <a:pt x="97631" y="216693"/>
                </a:lnTo>
                <a:lnTo>
                  <a:pt x="80963" y="154781"/>
                </a:lnTo>
                <a:lnTo>
                  <a:pt x="57150" y="107156"/>
                </a:lnTo>
                <a:lnTo>
                  <a:pt x="0" y="9525"/>
                </a:lnTo>
                <a:lnTo>
                  <a:pt x="190500" y="0"/>
                </a:lnTo>
                <a:lnTo>
                  <a:pt x="257175" y="78581"/>
                </a:lnTo>
                <a:lnTo>
                  <a:pt x="292894" y="109537"/>
                </a:lnTo>
                <a:lnTo>
                  <a:pt x="328613" y="130968"/>
                </a:lnTo>
                <a:lnTo>
                  <a:pt x="350044" y="142875"/>
                </a:lnTo>
                <a:lnTo>
                  <a:pt x="361950" y="154781"/>
                </a:lnTo>
                <a:lnTo>
                  <a:pt x="371475" y="178593"/>
                </a:lnTo>
                <a:lnTo>
                  <a:pt x="371475" y="211931"/>
                </a:lnTo>
                <a:lnTo>
                  <a:pt x="364331" y="259556"/>
                </a:lnTo>
                <a:lnTo>
                  <a:pt x="347663" y="302418"/>
                </a:lnTo>
                <a:lnTo>
                  <a:pt x="338138" y="621506"/>
                </a:lnTo>
                <a:lnTo>
                  <a:pt x="330994" y="1035843"/>
                </a:lnTo>
                <a:lnTo>
                  <a:pt x="100013" y="1157287"/>
                </a:lnTo>
                <a:lnTo>
                  <a:pt x="100013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8DA8BFE-EAE0-BC45-A520-127DD482C65F}"/>
              </a:ext>
            </a:extLst>
          </p:cNvPr>
          <p:cNvSpPr/>
          <p:nvPr/>
        </p:nvSpPr>
        <p:spPr>
          <a:xfrm>
            <a:off x="4414838" y="4675188"/>
            <a:ext cx="1417637" cy="676275"/>
          </a:xfrm>
          <a:custGeom>
            <a:avLst/>
            <a:gdLst>
              <a:gd name="connsiteX0" fmla="*/ 859631 w 1416843"/>
              <a:gd name="connsiteY0" fmla="*/ 369094 h 676275"/>
              <a:gd name="connsiteX1" fmla="*/ 602456 w 1416843"/>
              <a:gd name="connsiteY1" fmla="*/ 519112 h 676275"/>
              <a:gd name="connsiteX2" fmla="*/ 452437 w 1416843"/>
              <a:gd name="connsiteY2" fmla="*/ 607219 h 676275"/>
              <a:gd name="connsiteX3" fmla="*/ 347662 w 1416843"/>
              <a:gd name="connsiteY3" fmla="*/ 666750 h 676275"/>
              <a:gd name="connsiteX4" fmla="*/ 297656 w 1416843"/>
              <a:gd name="connsiteY4" fmla="*/ 673894 h 676275"/>
              <a:gd name="connsiteX5" fmla="*/ 252412 w 1416843"/>
              <a:gd name="connsiteY5" fmla="*/ 676275 h 676275"/>
              <a:gd name="connsiteX6" fmla="*/ 228600 w 1416843"/>
              <a:gd name="connsiteY6" fmla="*/ 666750 h 676275"/>
              <a:gd name="connsiteX7" fmla="*/ 192881 w 1416843"/>
              <a:gd name="connsiteY7" fmla="*/ 647700 h 676275"/>
              <a:gd name="connsiteX8" fmla="*/ 133350 w 1416843"/>
              <a:gd name="connsiteY8" fmla="*/ 590550 h 676275"/>
              <a:gd name="connsiteX9" fmla="*/ 61912 w 1416843"/>
              <a:gd name="connsiteY9" fmla="*/ 502444 h 676275"/>
              <a:gd name="connsiteX10" fmla="*/ 30956 w 1416843"/>
              <a:gd name="connsiteY10" fmla="*/ 457200 h 676275"/>
              <a:gd name="connsiteX11" fmla="*/ 9525 w 1416843"/>
              <a:gd name="connsiteY11" fmla="*/ 416719 h 676275"/>
              <a:gd name="connsiteX12" fmla="*/ 0 w 1416843"/>
              <a:gd name="connsiteY12" fmla="*/ 388144 h 676275"/>
              <a:gd name="connsiteX13" fmla="*/ 4762 w 1416843"/>
              <a:gd name="connsiteY13" fmla="*/ 373856 h 676275"/>
              <a:gd name="connsiteX14" fmla="*/ 23812 w 1416843"/>
              <a:gd name="connsiteY14" fmla="*/ 369094 h 676275"/>
              <a:gd name="connsiteX15" fmla="*/ 64293 w 1416843"/>
              <a:gd name="connsiteY15" fmla="*/ 381000 h 676275"/>
              <a:gd name="connsiteX16" fmla="*/ 109537 w 1416843"/>
              <a:gd name="connsiteY16" fmla="*/ 385762 h 676275"/>
              <a:gd name="connsiteX17" fmla="*/ 157162 w 1416843"/>
              <a:gd name="connsiteY17" fmla="*/ 400050 h 676275"/>
              <a:gd name="connsiteX18" fmla="*/ 223837 w 1416843"/>
              <a:gd name="connsiteY18" fmla="*/ 414337 h 676275"/>
              <a:gd name="connsiteX19" fmla="*/ 285750 w 1416843"/>
              <a:gd name="connsiteY19" fmla="*/ 414337 h 676275"/>
              <a:gd name="connsiteX20" fmla="*/ 373856 w 1416843"/>
              <a:gd name="connsiteY20" fmla="*/ 395287 h 676275"/>
              <a:gd name="connsiteX21" fmla="*/ 509587 w 1416843"/>
              <a:gd name="connsiteY21" fmla="*/ 338137 h 676275"/>
              <a:gd name="connsiteX22" fmla="*/ 726281 w 1416843"/>
              <a:gd name="connsiteY22" fmla="*/ 252412 h 676275"/>
              <a:gd name="connsiteX23" fmla="*/ 973931 w 1416843"/>
              <a:gd name="connsiteY23" fmla="*/ 150019 h 676275"/>
              <a:gd name="connsiteX24" fmla="*/ 1171575 w 1416843"/>
              <a:gd name="connsiteY24" fmla="*/ 76200 h 676275"/>
              <a:gd name="connsiteX25" fmla="*/ 1295400 w 1416843"/>
              <a:gd name="connsiteY25" fmla="*/ 26194 h 676275"/>
              <a:gd name="connsiteX26" fmla="*/ 1362075 w 1416843"/>
              <a:gd name="connsiteY26" fmla="*/ 2381 h 676275"/>
              <a:gd name="connsiteX27" fmla="*/ 1385887 w 1416843"/>
              <a:gd name="connsiteY27" fmla="*/ 0 h 676275"/>
              <a:gd name="connsiteX28" fmla="*/ 1404937 w 1416843"/>
              <a:gd name="connsiteY28" fmla="*/ 0 h 676275"/>
              <a:gd name="connsiteX29" fmla="*/ 1409700 w 1416843"/>
              <a:gd name="connsiteY29" fmla="*/ 4762 h 676275"/>
              <a:gd name="connsiteX30" fmla="*/ 1416843 w 1416843"/>
              <a:gd name="connsiteY30" fmla="*/ 14287 h 676275"/>
              <a:gd name="connsiteX31" fmla="*/ 1409700 w 1416843"/>
              <a:gd name="connsiteY31" fmla="*/ 38100 h 676275"/>
              <a:gd name="connsiteX32" fmla="*/ 1385887 w 1416843"/>
              <a:gd name="connsiteY32" fmla="*/ 57150 h 676275"/>
              <a:gd name="connsiteX33" fmla="*/ 1271587 w 1416843"/>
              <a:gd name="connsiteY33" fmla="*/ 126206 h 676275"/>
              <a:gd name="connsiteX34" fmla="*/ 1040606 w 1416843"/>
              <a:gd name="connsiteY34" fmla="*/ 264319 h 676275"/>
              <a:gd name="connsiteX35" fmla="*/ 859631 w 1416843"/>
              <a:gd name="connsiteY35" fmla="*/ 369094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16843" h="676275">
                <a:moveTo>
                  <a:pt x="859631" y="369094"/>
                </a:moveTo>
                <a:lnTo>
                  <a:pt x="602456" y="519112"/>
                </a:lnTo>
                <a:lnTo>
                  <a:pt x="452437" y="607219"/>
                </a:lnTo>
                <a:lnTo>
                  <a:pt x="347662" y="666750"/>
                </a:lnTo>
                <a:lnTo>
                  <a:pt x="297656" y="673894"/>
                </a:lnTo>
                <a:lnTo>
                  <a:pt x="252412" y="676275"/>
                </a:lnTo>
                <a:lnTo>
                  <a:pt x="228600" y="666750"/>
                </a:lnTo>
                <a:lnTo>
                  <a:pt x="192881" y="647700"/>
                </a:lnTo>
                <a:lnTo>
                  <a:pt x="133350" y="590550"/>
                </a:lnTo>
                <a:lnTo>
                  <a:pt x="61912" y="502444"/>
                </a:lnTo>
                <a:lnTo>
                  <a:pt x="30956" y="457200"/>
                </a:lnTo>
                <a:lnTo>
                  <a:pt x="9525" y="416719"/>
                </a:lnTo>
                <a:lnTo>
                  <a:pt x="0" y="388144"/>
                </a:lnTo>
                <a:lnTo>
                  <a:pt x="4762" y="373856"/>
                </a:lnTo>
                <a:lnTo>
                  <a:pt x="23812" y="369094"/>
                </a:lnTo>
                <a:lnTo>
                  <a:pt x="64293" y="381000"/>
                </a:lnTo>
                <a:lnTo>
                  <a:pt x="109537" y="385762"/>
                </a:lnTo>
                <a:lnTo>
                  <a:pt x="157162" y="400050"/>
                </a:lnTo>
                <a:lnTo>
                  <a:pt x="223837" y="414337"/>
                </a:lnTo>
                <a:lnTo>
                  <a:pt x="285750" y="414337"/>
                </a:lnTo>
                <a:lnTo>
                  <a:pt x="373856" y="395287"/>
                </a:lnTo>
                <a:lnTo>
                  <a:pt x="509587" y="338137"/>
                </a:lnTo>
                <a:lnTo>
                  <a:pt x="726281" y="252412"/>
                </a:lnTo>
                <a:lnTo>
                  <a:pt x="973931" y="150019"/>
                </a:lnTo>
                <a:lnTo>
                  <a:pt x="1171575" y="76200"/>
                </a:lnTo>
                <a:lnTo>
                  <a:pt x="1295400" y="26194"/>
                </a:lnTo>
                <a:lnTo>
                  <a:pt x="1362075" y="2381"/>
                </a:lnTo>
                <a:lnTo>
                  <a:pt x="1385887" y="0"/>
                </a:lnTo>
                <a:lnTo>
                  <a:pt x="1404937" y="0"/>
                </a:lnTo>
                <a:lnTo>
                  <a:pt x="1409700" y="4762"/>
                </a:lnTo>
                <a:lnTo>
                  <a:pt x="1416843" y="14287"/>
                </a:lnTo>
                <a:lnTo>
                  <a:pt x="1409700" y="38100"/>
                </a:lnTo>
                <a:lnTo>
                  <a:pt x="1385887" y="57150"/>
                </a:lnTo>
                <a:lnTo>
                  <a:pt x="1271587" y="126206"/>
                </a:lnTo>
                <a:lnTo>
                  <a:pt x="1040606" y="264319"/>
                </a:lnTo>
                <a:lnTo>
                  <a:pt x="859631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A44DD51-91E3-354F-8A90-89F0FCF39D7D}"/>
              </a:ext>
            </a:extLst>
          </p:cNvPr>
          <p:cNvSpPr/>
          <p:nvPr/>
        </p:nvSpPr>
        <p:spPr>
          <a:xfrm rot="16200000">
            <a:off x="4098925" y="2822576"/>
            <a:ext cx="4511675" cy="2152650"/>
          </a:xfrm>
          <a:custGeom>
            <a:avLst/>
            <a:gdLst>
              <a:gd name="connsiteX0" fmla="*/ 2244090 w 4511040"/>
              <a:gd name="connsiteY0" fmla="*/ 861060 h 2152650"/>
              <a:gd name="connsiteX1" fmla="*/ 2007870 w 4511040"/>
              <a:gd name="connsiteY1" fmla="*/ 922020 h 2152650"/>
              <a:gd name="connsiteX2" fmla="*/ 1882140 w 4511040"/>
              <a:gd name="connsiteY2" fmla="*/ 963930 h 2152650"/>
              <a:gd name="connsiteX3" fmla="*/ 1687830 w 4511040"/>
              <a:gd name="connsiteY3" fmla="*/ 1032510 h 2152650"/>
              <a:gd name="connsiteX4" fmla="*/ 1501140 w 4511040"/>
              <a:gd name="connsiteY4" fmla="*/ 1116330 h 2152650"/>
              <a:gd name="connsiteX5" fmla="*/ 1344930 w 4511040"/>
              <a:gd name="connsiteY5" fmla="*/ 1192530 h 2152650"/>
              <a:gd name="connsiteX6" fmla="*/ 1162050 w 4511040"/>
              <a:gd name="connsiteY6" fmla="*/ 1299210 h 2152650"/>
              <a:gd name="connsiteX7" fmla="*/ 1070610 w 4511040"/>
              <a:gd name="connsiteY7" fmla="*/ 1356360 h 2152650"/>
              <a:gd name="connsiteX8" fmla="*/ 933450 w 4511040"/>
              <a:gd name="connsiteY8" fmla="*/ 1455420 h 2152650"/>
              <a:gd name="connsiteX9" fmla="*/ 815340 w 4511040"/>
              <a:gd name="connsiteY9" fmla="*/ 1554480 h 2152650"/>
              <a:gd name="connsiteX10" fmla="*/ 727710 w 4511040"/>
              <a:gd name="connsiteY10" fmla="*/ 1634490 h 2152650"/>
              <a:gd name="connsiteX11" fmla="*/ 643890 w 4511040"/>
              <a:gd name="connsiteY11" fmla="*/ 1733550 h 2152650"/>
              <a:gd name="connsiteX12" fmla="*/ 480060 w 4511040"/>
              <a:gd name="connsiteY12" fmla="*/ 2034540 h 2152650"/>
              <a:gd name="connsiteX13" fmla="*/ 426720 w 4511040"/>
              <a:gd name="connsiteY13" fmla="*/ 2042160 h 2152650"/>
              <a:gd name="connsiteX14" fmla="*/ 369570 w 4511040"/>
              <a:gd name="connsiteY14" fmla="*/ 2057400 h 2152650"/>
              <a:gd name="connsiteX15" fmla="*/ 312420 w 4511040"/>
              <a:gd name="connsiteY15" fmla="*/ 2084070 h 2152650"/>
              <a:gd name="connsiteX16" fmla="*/ 262890 w 4511040"/>
              <a:gd name="connsiteY16" fmla="*/ 2114550 h 2152650"/>
              <a:gd name="connsiteX17" fmla="*/ 232410 w 4511040"/>
              <a:gd name="connsiteY17" fmla="*/ 2129790 h 2152650"/>
              <a:gd name="connsiteX18" fmla="*/ 152400 w 4511040"/>
              <a:gd name="connsiteY18" fmla="*/ 2145030 h 2152650"/>
              <a:gd name="connsiteX19" fmla="*/ 83820 w 4511040"/>
              <a:gd name="connsiteY19" fmla="*/ 2152650 h 2152650"/>
              <a:gd name="connsiteX20" fmla="*/ 34290 w 4511040"/>
              <a:gd name="connsiteY20" fmla="*/ 2141220 h 2152650"/>
              <a:gd name="connsiteX21" fmla="*/ 3810 w 4511040"/>
              <a:gd name="connsiteY21" fmla="*/ 2114550 h 2152650"/>
              <a:gd name="connsiteX22" fmla="*/ 0 w 4511040"/>
              <a:gd name="connsiteY22" fmla="*/ 2057400 h 2152650"/>
              <a:gd name="connsiteX23" fmla="*/ 7620 w 4511040"/>
              <a:gd name="connsiteY23" fmla="*/ 2007870 h 2152650"/>
              <a:gd name="connsiteX24" fmla="*/ 30480 w 4511040"/>
              <a:gd name="connsiteY24" fmla="*/ 1965960 h 2152650"/>
              <a:gd name="connsiteX25" fmla="*/ 76200 w 4511040"/>
              <a:gd name="connsiteY25" fmla="*/ 1905000 h 2152650"/>
              <a:gd name="connsiteX26" fmla="*/ 148590 w 4511040"/>
              <a:gd name="connsiteY26" fmla="*/ 1817370 h 2152650"/>
              <a:gd name="connsiteX27" fmla="*/ 274320 w 4511040"/>
              <a:gd name="connsiteY27" fmla="*/ 1684020 h 2152650"/>
              <a:gd name="connsiteX28" fmla="*/ 461010 w 4511040"/>
              <a:gd name="connsiteY28" fmla="*/ 1508760 h 2152650"/>
              <a:gd name="connsiteX29" fmla="*/ 586740 w 4511040"/>
              <a:gd name="connsiteY29" fmla="*/ 1405890 h 2152650"/>
              <a:gd name="connsiteX30" fmla="*/ 742950 w 4511040"/>
              <a:gd name="connsiteY30" fmla="*/ 1295400 h 2152650"/>
              <a:gd name="connsiteX31" fmla="*/ 1043940 w 4511040"/>
              <a:gd name="connsiteY31" fmla="*/ 1108710 h 2152650"/>
              <a:gd name="connsiteX32" fmla="*/ 1192530 w 4511040"/>
              <a:gd name="connsiteY32" fmla="*/ 1024890 h 2152650"/>
              <a:gd name="connsiteX33" fmla="*/ 1371600 w 4511040"/>
              <a:gd name="connsiteY33" fmla="*/ 933450 h 2152650"/>
              <a:gd name="connsiteX34" fmla="*/ 1558290 w 4511040"/>
              <a:gd name="connsiteY34" fmla="*/ 857250 h 2152650"/>
              <a:gd name="connsiteX35" fmla="*/ 1687830 w 4511040"/>
              <a:gd name="connsiteY35" fmla="*/ 807720 h 2152650"/>
              <a:gd name="connsiteX36" fmla="*/ 1847850 w 4511040"/>
              <a:gd name="connsiteY36" fmla="*/ 754380 h 2152650"/>
              <a:gd name="connsiteX37" fmla="*/ 2080260 w 4511040"/>
              <a:gd name="connsiteY37" fmla="*/ 685800 h 2152650"/>
              <a:gd name="connsiteX38" fmla="*/ 2297430 w 4511040"/>
              <a:gd name="connsiteY38" fmla="*/ 632460 h 2152650"/>
              <a:gd name="connsiteX39" fmla="*/ 2705100 w 4511040"/>
              <a:gd name="connsiteY39" fmla="*/ 541020 h 2152650"/>
              <a:gd name="connsiteX40" fmla="*/ 3181350 w 4511040"/>
              <a:gd name="connsiteY40" fmla="*/ 468630 h 2152650"/>
              <a:gd name="connsiteX41" fmla="*/ 3368040 w 4511040"/>
              <a:gd name="connsiteY41" fmla="*/ 445770 h 2152650"/>
              <a:gd name="connsiteX42" fmla="*/ 3756660 w 4511040"/>
              <a:gd name="connsiteY42" fmla="*/ 419100 h 2152650"/>
              <a:gd name="connsiteX43" fmla="*/ 3939540 w 4511040"/>
              <a:gd name="connsiteY43" fmla="*/ 396240 h 2152650"/>
              <a:gd name="connsiteX44" fmla="*/ 4103370 w 4511040"/>
              <a:gd name="connsiteY44" fmla="*/ 369570 h 2152650"/>
              <a:gd name="connsiteX45" fmla="*/ 4187190 w 4511040"/>
              <a:gd name="connsiteY45" fmla="*/ 350520 h 2152650"/>
              <a:gd name="connsiteX46" fmla="*/ 4251960 w 4511040"/>
              <a:gd name="connsiteY46" fmla="*/ 316230 h 2152650"/>
              <a:gd name="connsiteX47" fmla="*/ 4316730 w 4511040"/>
              <a:gd name="connsiteY47" fmla="*/ 266700 h 2152650"/>
              <a:gd name="connsiteX48" fmla="*/ 4358640 w 4511040"/>
              <a:gd name="connsiteY48" fmla="*/ 217170 h 2152650"/>
              <a:gd name="connsiteX49" fmla="*/ 4400550 w 4511040"/>
              <a:gd name="connsiteY49" fmla="*/ 152400 h 2152650"/>
              <a:gd name="connsiteX50" fmla="*/ 4434840 w 4511040"/>
              <a:gd name="connsiteY50" fmla="*/ 60960 h 2152650"/>
              <a:gd name="connsiteX51" fmla="*/ 4450080 w 4511040"/>
              <a:gd name="connsiteY51" fmla="*/ 15240 h 2152650"/>
              <a:gd name="connsiteX52" fmla="*/ 4469130 w 4511040"/>
              <a:gd name="connsiteY52" fmla="*/ 0 h 2152650"/>
              <a:gd name="connsiteX53" fmla="*/ 4488180 w 4511040"/>
              <a:gd name="connsiteY53" fmla="*/ 0 h 2152650"/>
              <a:gd name="connsiteX54" fmla="*/ 4499610 w 4511040"/>
              <a:gd name="connsiteY54" fmla="*/ 22860 h 2152650"/>
              <a:gd name="connsiteX55" fmla="*/ 4507230 w 4511040"/>
              <a:gd name="connsiteY55" fmla="*/ 83820 h 2152650"/>
              <a:gd name="connsiteX56" fmla="*/ 4511040 w 4511040"/>
              <a:gd name="connsiteY56" fmla="*/ 160020 h 2152650"/>
              <a:gd name="connsiteX57" fmla="*/ 4507230 w 4511040"/>
              <a:gd name="connsiteY57" fmla="*/ 224790 h 2152650"/>
              <a:gd name="connsiteX58" fmla="*/ 4491990 w 4511040"/>
              <a:gd name="connsiteY58" fmla="*/ 278130 h 2152650"/>
              <a:gd name="connsiteX59" fmla="*/ 4465320 w 4511040"/>
              <a:gd name="connsiteY59" fmla="*/ 346710 h 2152650"/>
              <a:gd name="connsiteX60" fmla="*/ 4389120 w 4511040"/>
              <a:gd name="connsiteY60" fmla="*/ 487680 h 2152650"/>
              <a:gd name="connsiteX61" fmla="*/ 4282440 w 4511040"/>
              <a:gd name="connsiteY61" fmla="*/ 628650 h 2152650"/>
              <a:gd name="connsiteX62" fmla="*/ 4248150 w 4511040"/>
              <a:gd name="connsiteY62" fmla="*/ 651510 h 2152650"/>
              <a:gd name="connsiteX63" fmla="*/ 4160520 w 4511040"/>
              <a:gd name="connsiteY63" fmla="*/ 659130 h 2152650"/>
              <a:gd name="connsiteX64" fmla="*/ 4038600 w 4511040"/>
              <a:gd name="connsiteY64" fmla="*/ 647700 h 2152650"/>
              <a:gd name="connsiteX65" fmla="*/ 3783330 w 4511040"/>
              <a:gd name="connsiteY65" fmla="*/ 655320 h 2152650"/>
              <a:gd name="connsiteX66" fmla="*/ 3398520 w 4511040"/>
              <a:gd name="connsiteY66" fmla="*/ 674370 h 2152650"/>
              <a:gd name="connsiteX67" fmla="*/ 3219450 w 4511040"/>
              <a:gd name="connsiteY67" fmla="*/ 689610 h 2152650"/>
              <a:gd name="connsiteX68" fmla="*/ 2880360 w 4511040"/>
              <a:gd name="connsiteY68" fmla="*/ 739140 h 2152650"/>
              <a:gd name="connsiteX69" fmla="*/ 2636520 w 4511040"/>
              <a:gd name="connsiteY69" fmla="*/ 777240 h 2152650"/>
              <a:gd name="connsiteX70" fmla="*/ 2244090 w 4511040"/>
              <a:gd name="connsiteY70" fmla="*/ 86106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11040" h="2152650">
                <a:moveTo>
                  <a:pt x="2244090" y="861060"/>
                </a:moveTo>
                <a:lnTo>
                  <a:pt x="2007870" y="922020"/>
                </a:lnTo>
                <a:lnTo>
                  <a:pt x="1882140" y="963930"/>
                </a:lnTo>
                <a:lnTo>
                  <a:pt x="1687830" y="1032510"/>
                </a:lnTo>
                <a:lnTo>
                  <a:pt x="1501140" y="1116330"/>
                </a:lnTo>
                <a:lnTo>
                  <a:pt x="1344930" y="1192530"/>
                </a:lnTo>
                <a:lnTo>
                  <a:pt x="1162050" y="1299210"/>
                </a:lnTo>
                <a:lnTo>
                  <a:pt x="1070610" y="1356360"/>
                </a:lnTo>
                <a:lnTo>
                  <a:pt x="933450" y="1455420"/>
                </a:lnTo>
                <a:lnTo>
                  <a:pt x="815340" y="1554480"/>
                </a:lnTo>
                <a:lnTo>
                  <a:pt x="727710" y="1634490"/>
                </a:lnTo>
                <a:lnTo>
                  <a:pt x="643890" y="1733550"/>
                </a:lnTo>
                <a:lnTo>
                  <a:pt x="480060" y="2034540"/>
                </a:lnTo>
                <a:lnTo>
                  <a:pt x="426720" y="2042160"/>
                </a:lnTo>
                <a:lnTo>
                  <a:pt x="369570" y="2057400"/>
                </a:lnTo>
                <a:lnTo>
                  <a:pt x="312420" y="2084070"/>
                </a:lnTo>
                <a:lnTo>
                  <a:pt x="262890" y="2114550"/>
                </a:lnTo>
                <a:lnTo>
                  <a:pt x="232410" y="2129790"/>
                </a:lnTo>
                <a:lnTo>
                  <a:pt x="152400" y="2145030"/>
                </a:lnTo>
                <a:lnTo>
                  <a:pt x="83820" y="2152650"/>
                </a:lnTo>
                <a:lnTo>
                  <a:pt x="34290" y="2141220"/>
                </a:lnTo>
                <a:lnTo>
                  <a:pt x="3810" y="2114550"/>
                </a:lnTo>
                <a:lnTo>
                  <a:pt x="0" y="2057400"/>
                </a:lnTo>
                <a:lnTo>
                  <a:pt x="7620" y="2007870"/>
                </a:lnTo>
                <a:lnTo>
                  <a:pt x="30480" y="1965960"/>
                </a:lnTo>
                <a:lnTo>
                  <a:pt x="76200" y="1905000"/>
                </a:lnTo>
                <a:lnTo>
                  <a:pt x="148590" y="1817370"/>
                </a:lnTo>
                <a:lnTo>
                  <a:pt x="274320" y="1684020"/>
                </a:lnTo>
                <a:lnTo>
                  <a:pt x="461010" y="1508760"/>
                </a:lnTo>
                <a:lnTo>
                  <a:pt x="586740" y="1405890"/>
                </a:lnTo>
                <a:lnTo>
                  <a:pt x="742950" y="1295400"/>
                </a:lnTo>
                <a:lnTo>
                  <a:pt x="1043940" y="1108710"/>
                </a:lnTo>
                <a:lnTo>
                  <a:pt x="1192530" y="1024890"/>
                </a:lnTo>
                <a:lnTo>
                  <a:pt x="1371600" y="933450"/>
                </a:lnTo>
                <a:lnTo>
                  <a:pt x="1558290" y="857250"/>
                </a:lnTo>
                <a:lnTo>
                  <a:pt x="1687830" y="807720"/>
                </a:lnTo>
                <a:lnTo>
                  <a:pt x="1847850" y="754380"/>
                </a:lnTo>
                <a:lnTo>
                  <a:pt x="2080260" y="685800"/>
                </a:lnTo>
                <a:lnTo>
                  <a:pt x="2297430" y="632460"/>
                </a:lnTo>
                <a:lnTo>
                  <a:pt x="2705100" y="541020"/>
                </a:lnTo>
                <a:lnTo>
                  <a:pt x="3181350" y="468630"/>
                </a:lnTo>
                <a:lnTo>
                  <a:pt x="3368040" y="445770"/>
                </a:lnTo>
                <a:lnTo>
                  <a:pt x="3756660" y="419100"/>
                </a:lnTo>
                <a:lnTo>
                  <a:pt x="3939540" y="396240"/>
                </a:lnTo>
                <a:lnTo>
                  <a:pt x="4103370" y="369570"/>
                </a:lnTo>
                <a:lnTo>
                  <a:pt x="4187190" y="350520"/>
                </a:lnTo>
                <a:lnTo>
                  <a:pt x="4251960" y="316230"/>
                </a:lnTo>
                <a:lnTo>
                  <a:pt x="4316730" y="266700"/>
                </a:lnTo>
                <a:lnTo>
                  <a:pt x="4358640" y="217170"/>
                </a:lnTo>
                <a:lnTo>
                  <a:pt x="4400550" y="152400"/>
                </a:lnTo>
                <a:lnTo>
                  <a:pt x="4434840" y="60960"/>
                </a:lnTo>
                <a:lnTo>
                  <a:pt x="4450080" y="15240"/>
                </a:lnTo>
                <a:lnTo>
                  <a:pt x="4469130" y="0"/>
                </a:lnTo>
                <a:lnTo>
                  <a:pt x="4488180" y="0"/>
                </a:lnTo>
                <a:lnTo>
                  <a:pt x="4499610" y="22860"/>
                </a:lnTo>
                <a:lnTo>
                  <a:pt x="4507230" y="83820"/>
                </a:lnTo>
                <a:lnTo>
                  <a:pt x="4511040" y="160020"/>
                </a:lnTo>
                <a:lnTo>
                  <a:pt x="4507230" y="224790"/>
                </a:lnTo>
                <a:lnTo>
                  <a:pt x="4491990" y="278130"/>
                </a:lnTo>
                <a:lnTo>
                  <a:pt x="4465320" y="346710"/>
                </a:lnTo>
                <a:lnTo>
                  <a:pt x="4389120" y="487680"/>
                </a:lnTo>
                <a:lnTo>
                  <a:pt x="4282440" y="628650"/>
                </a:lnTo>
                <a:lnTo>
                  <a:pt x="4248150" y="651510"/>
                </a:lnTo>
                <a:lnTo>
                  <a:pt x="4160520" y="659130"/>
                </a:lnTo>
                <a:lnTo>
                  <a:pt x="4038600" y="647700"/>
                </a:lnTo>
                <a:lnTo>
                  <a:pt x="3783330" y="655320"/>
                </a:lnTo>
                <a:lnTo>
                  <a:pt x="3398520" y="674370"/>
                </a:lnTo>
                <a:lnTo>
                  <a:pt x="3219450" y="689610"/>
                </a:lnTo>
                <a:lnTo>
                  <a:pt x="2880360" y="739140"/>
                </a:lnTo>
                <a:lnTo>
                  <a:pt x="2636520" y="777240"/>
                </a:lnTo>
                <a:lnTo>
                  <a:pt x="2244090" y="8610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6487335-5C6C-0A42-A850-8C153A6429AD}"/>
              </a:ext>
            </a:extLst>
          </p:cNvPr>
          <p:cNvSpPr/>
          <p:nvPr/>
        </p:nvSpPr>
        <p:spPr>
          <a:xfrm>
            <a:off x="6905625" y="4757738"/>
            <a:ext cx="495300" cy="977900"/>
          </a:xfrm>
          <a:custGeom>
            <a:avLst/>
            <a:gdLst>
              <a:gd name="connsiteX0" fmla="*/ 450056 w 495300"/>
              <a:gd name="connsiteY0" fmla="*/ 359568 h 978693"/>
              <a:gd name="connsiteX1" fmla="*/ 416719 w 495300"/>
              <a:gd name="connsiteY1" fmla="*/ 681037 h 978693"/>
              <a:gd name="connsiteX2" fmla="*/ 407194 w 495300"/>
              <a:gd name="connsiteY2" fmla="*/ 826293 h 978693"/>
              <a:gd name="connsiteX3" fmla="*/ 409575 w 495300"/>
              <a:gd name="connsiteY3" fmla="*/ 978693 h 978693"/>
              <a:gd name="connsiteX4" fmla="*/ 0 w 495300"/>
              <a:gd name="connsiteY4" fmla="*/ 723900 h 978693"/>
              <a:gd name="connsiteX5" fmla="*/ 102394 w 495300"/>
              <a:gd name="connsiteY5" fmla="*/ 733425 h 978693"/>
              <a:gd name="connsiteX6" fmla="*/ 142875 w 495300"/>
              <a:gd name="connsiteY6" fmla="*/ 723900 h 978693"/>
              <a:gd name="connsiteX7" fmla="*/ 173831 w 495300"/>
              <a:gd name="connsiteY7" fmla="*/ 697706 h 978693"/>
              <a:gd name="connsiteX8" fmla="*/ 200025 w 495300"/>
              <a:gd name="connsiteY8" fmla="*/ 640556 h 978693"/>
              <a:gd name="connsiteX9" fmla="*/ 297656 w 495300"/>
              <a:gd name="connsiteY9" fmla="*/ 381000 h 978693"/>
              <a:gd name="connsiteX10" fmla="*/ 381000 w 495300"/>
              <a:gd name="connsiteY10" fmla="*/ 157162 h 978693"/>
              <a:gd name="connsiteX11" fmla="*/ 416719 w 495300"/>
              <a:gd name="connsiteY11" fmla="*/ 61912 h 978693"/>
              <a:gd name="connsiteX12" fmla="*/ 431006 w 495300"/>
              <a:gd name="connsiteY12" fmla="*/ 28575 h 978693"/>
              <a:gd name="connsiteX13" fmla="*/ 447675 w 495300"/>
              <a:gd name="connsiteY13" fmla="*/ 9525 h 978693"/>
              <a:gd name="connsiteX14" fmla="*/ 469106 w 495300"/>
              <a:gd name="connsiteY14" fmla="*/ 0 h 978693"/>
              <a:gd name="connsiteX15" fmla="*/ 485775 w 495300"/>
              <a:gd name="connsiteY15" fmla="*/ 4762 h 978693"/>
              <a:gd name="connsiteX16" fmla="*/ 495300 w 495300"/>
              <a:gd name="connsiteY16" fmla="*/ 23812 h 978693"/>
              <a:gd name="connsiteX17" fmla="*/ 495300 w 495300"/>
              <a:gd name="connsiteY17" fmla="*/ 52387 h 978693"/>
              <a:gd name="connsiteX18" fmla="*/ 450056 w 495300"/>
              <a:gd name="connsiteY18" fmla="*/ 359568 h 978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95300" h="978693">
                <a:moveTo>
                  <a:pt x="450056" y="359568"/>
                </a:moveTo>
                <a:lnTo>
                  <a:pt x="416719" y="681037"/>
                </a:lnTo>
                <a:lnTo>
                  <a:pt x="407194" y="826293"/>
                </a:lnTo>
                <a:cubicBezTo>
                  <a:pt x="407988" y="877093"/>
                  <a:pt x="408781" y="927893"/>
                  <a:pt x="409575" y="978693"/>
                </a:cubicBezTo>
                <a:lnTo>
                  <a:pt x="0" y="723900"/>
                </a:lnTo>
                <a:lnTo>
                  <a:pt x="102394" y="733425"/>
                </a:lnTo>
                <a:lnTo>
                  <a:pt x="142875" y="723900"/>
                </a:lnTo>
                <a:lnTo>
                  <a:pt x="173831" y="697706"/>
                </a:lnTo>
                <a:lnTo>
                  <a:pt x="200025" y="640556"/>
                </a:lnTo>
                <a:lnTo>
                  <a:pt x="297656" y="381000"/>
                </a:lnTo>
                <a:lnTo>
                  <a:pt x="381000" y="157162"/>
                </a:lnTo>
                <a:lnTo>
                  <a:pt x="416719" y="61912"/>
                </a:lnTo>
                <a:lnTo>
                  <a:pt x="431006" y="28575"/>
                </a:lnTo>
                <a:lnTo>
                  <a:pt x="447675" y="9525"/>
                </a:lnTo>
                <a:lnTo>
                  <a:pt x="469106" y="0"/>
                </a:lnTo>
                <a:lnTo>
                  <a:pt x="485775" y="4762"/>
                </a:lnTo>
                <a:lnTo>
                  <a:pt x="495300" y="23812"/>
                </a:lnTo>
                <a:lnTo>
                  <a:pt x="495300" y="52387"/>
                </a:lnTo>
                <a:lnTo>
                  <a:pt x="450056" y="3595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48FA9D5-0BD7-4F7E-872A-44A439074749}"/>
              </a:ext>
            </a:extLst>
          </p:cNvPr>
          <p:cNvGrpSpPr/>
          <p:nvPr/>
        </p:nvGrpSpPr>
        <p:grpSpPr>
          <a:xfrm>
            <a:off x="2510631" y="1643063"/>
            <a:ext cx="4949825" cy="4525963"/>
            <a:chOff x="2633663" y="1781175"/>
            <a:chExt cx="4949825" cy="45259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9364853-F395-4665-AFBE-6E8B8BC1F3A3}"/>
                </a:ext>
              </a:extLst>
            </p:cNvPr>
            <p:cNvSpPr/>
            <p:nvPr/>
          </p:nvSpPr>
          <p:spPr>
            <a:xfrm>
              <a:off x="3143250" y="1781175"/>
              <a:ext cx="1062038" cy="528638"/>
            </a:xfrm>
            <a:custGeom>
              <a:avLst/>
              <a:gdLst>
                <a:gd name="connsiteX0" fmla="*/ 573881 w 1062038"/>
                <a:gd name="connsiteY0" fmla="*/ 438150 h 528638"/>
                <a:gd name="connsiteX1" fmla="*/ 416719 w 1062038"/>
                <a:gd name="connsiteY1" fmla="*/ 366713 h 528638"/>
                <a:gd name="connsiteX2" fmla="*/ 326231 w 1062038"/>
                <a:gd name="connsiteY2" fmla="*/ 316706 h 528638"/>
                <a:gd name="connsiteX3" fmla="*/ 230981 w 1062038"/>
                <a:gd name="connsiteY3" fmla="*/ 254794 h 528638"/>
                <a:gd name="connsiteX4" fmla="*/ 150019 w 1062038"/>
                <a:gd name="connsiteY4" fmla="*/ 192881 h 528638"/>
                <a:gd name="connsiteX5" fmla="*/ 88106 w 1062038"/>
                <a:gd name="connsiteY5" fmla="*/ 140494 h 528638"/>
                <a:gd name="connsiteX6" fmla="*/ 28575 w 1062038"/>
                <a:gd name="connsiteY6" fmla="*/ 83344 h 528638"/>
                <a:gd name="connsiteX7" fmla="*/ 9525 w 1062038"/>
                <a:gd name="connsiteY7" fmla="*/ 64294 h 528638"/>
                <a:gd name="connsiteX8" fmla="*/ 0 w 1062038"/>
                <a:gd name="connsiteY8" fmla="*/ 45244 h 528638"/>
                <a:gd name="connsiteX9" fmla="*/ 0 w 1062038"/>
                <a:gd name="connsiteY9" fmla="*/ 21431 h 528638"/>
                <a:gd name="connsiteX10" fmla="*/ 4763 w 1062038"/>
                <a:gd name="connsiteY10" fmla="*/ 9525 h 528638"/>
                <a:gd name="connsiteX11" fmla="*/ 19050 w 1062038"/>
                <a:gd name="connsiteY11" fmla="*/ 0 h 528638"/>
                <a:gd name="connsiteX12" fmla="*/ 40481 w 1062038"/>
                <a:gd name="connsiteY12" fmla="*/ 2381 h 528638"/>
                <a:gd name="connsiteX13" fmla="*/ 123825 w 1062038"/>
                <a:gd name="connsiteY13" fmla="*/ 45244 h 528638"/>
                <a:gd name="connsiteX14" fmla="*/ 207169 w 1062038"/>
                <a:gd name="connsiteY14" fmla="*/ 80963 h 528638"/>
                <a:gd name="connsiteX15" fmla="*/ 300038 w 1062038"/>
                <a:gd name="connsiteY15" fmla="*/ 121444 h 528638"/>
                <a:gd name="connsiteX16" fmla="*/ 371475 w 1062038"/>
                <a:gd name="connsiteY16" fmla="*/ 145256 h 528638"/>
                <a:gd name="connsiteX17" fmla="*/ 485775 w 1062038"/>
                <a:gd name="connsiteY17" fmla="*/ 183356 h 528638"/>
                <a:gd name="connsiteX18" fmla="*/ 583406 w 1062038"/>
                <a:gd name="connsiteY18" fmla="*/ 209550 h 528638"/>
                <a:gd name="connsiteX19" fmla="*/ 669131 w 1062038"/>
                <a:gd name="connsiteY19" fmla="*/ 228600 h 528638"/>
                <a:gd name="connsiteX20" fmla="*/ 750094 w 1062038"/>
                <a:gd name="connsiteY20" fmla="*/ 242888 h 528638"/>
                <a:gd name="connsiteX21" fmla="*/ 902494 w 1062038"/>
                <a:gd name="connsiteY21" fmla="*/ 264319 h 528638"/>
                <a:gd name="connsiteX22" fmla="*/ 945356 w 1062038"/>
                <a:gd name="connsiteY22" fmla="*/ 276225 h 528638"/>
                <a:gd name="connsiteX23" fmla="*/ 985838 w 1062038"/>
                <a:gd name="connsiteY23" fmla="*/ 292894 h 528638"/>
                <a:gd name="connsiteX24" fmla="*/ 1012031 w 1062038"/>
                <a:gd name="connsiteY24" fmla="*/ 307181 h 528638"/>
                <a:gd name="connsiteX25" fmla="*/ 1038225 w 1062038"/>
                <a:gd name="connsiteY25" fmla="*/ 326231 h 528638"/>
                <a:gd name="connsiteX26" fmla="*/ 1057275 w 1062038"/>
                <a:gd name="connsiteY26" fmla="*/ 352425 h 528638"/>
                <a:gd name="connsiteX27" fmla="*/ 1062038 w 1062038"/>
                <a:gd name="connsiteY27" fmla="*/ 383381 h 528638"/>
                <a:gd name="connsiteX28" fmla="*/ 1057275 w 1062038"/>
                <a:gd name="connsiteY28" fmla="*/ 426244 h 528638"/>
                <a:gd name="connsiteX29" fmla="*/ 1047750 w 1062038"/>
                <a:gd name="connsiteY29" fmla="*/ 459581 h 528638"/>
                <a:gd name="connsiteX30" fmla="*/ 1033463 w 1062038"/>
                <a:gd name="connsiteY30" fmla="*/ 476250 h 528638"/>
                <a:gd name="connsiteX31" fmla="*/ 1012031 w 1062038"/>
                <a:gd name="connsiteY31" fmla="*/ 492919 h 528638"/>
                <a:gd name="connsiteX32" fmla="*/ 976313 w 1062038"/>
                <a:gd name="connsiteY32" fmla="*/ 509588 h 528638"/>
                <a:gd name="connsiteX33" fmla="*/ 935831 w 1062038"/>
                <a:gd name="connsiteY33" fmla="*/ 521494 h 528638"/>
                <a:gd name="connsiteX34" fmla="*/ 900113 w 1062038"/>
                <a:gd name="connsiteY34" fmla="*/ 526256 h 528638"/>
                <a:gd name="connsiteX35" fmla="*/ 864394 w 1062038"/>
                <a:gd name="connsiteY35" fmla="*/ 528638 h 528638"/>
                <a:gd name="connsiteX36" fmla="*/ 833438 w 1062038"/>
                <a:gd name="connsiteY36" fmla="*/ 526256 h 528638"/>
                <a:gd name="connsiteX37" fmla="*/ 776288 w 1062038"/>
                <a:gd name="connsiteY37" fmla="*/ 511969 h 528638"/>
                <a:gd name="connsiteX38" fmla="*/ 573881 w 1062038"/>
                <a:gd name="connsiteY38" fmla="*/ 43815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528638">
                  <a:moveTo>
                    <a:pt x="573881" y="438150"/>
                  </a:moveTo>
                  <a:lnTo>
                    <a:pt x="416719" y="366713"/>
                  </a:lnTo>
                  <a:lnTo>
                    <a:pt x="326231" y="316706"/>
                  </a:lnTo>
                  <a:lnTo>
                    <a:pt x="230981" y="254794"/>
                  </a:lnTo>
                  <a:lnTo>
                    <a:pt x="150019" y="192881"/>
                  </a:lnTo>
                  <a:lnTo>
                    <a:pt x="88106" y="140494"/>
                  </a:lnTo>
                  <a:lnTo>
                    <a:pt x="28575" y="83344"/>
                  </a:lnTo>
                  <a:lnTo>
                    <a:pt x="9525" y="64294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0481" y="2381"/>
                  </a:lnTo>
                  <a:lnTo>
                    <a:pt x="123825" y="45244"/>
                  </a:lnTo>
                  <a:lnTo>
                    <a:pt x="207169" y="80963"/>
                  </a:lnTo>
                  <a:lnTo>
                    <a:pt x="300038" y="121444"/>
                  </a:lnTo>
                  <a:lnTo>
                    <a:pt x="371475" y="145256"/>
                  </a:lnTo>
                  <a:lnTo>
                    <a:pt x="485775" y="183356"/>
                  </a:lnTo>
                  <a:lnTo>
                    <a:pt x="583406" y="209550"/>
                  </a:lnTo>
                  <a:lnTo>
                    <a:pt x="669131" y="228600"/>
                  </a:lnTo>
                  <a:lnTo>
                    <a:pt x="750094" y="242888"/>
                  </a:lnTo>
                  <a:lnTo>
                    <a:pt x="902494" y="264319"/>
                  </a:lnTo>
                  <a:lnTo>
                    <a:pt x="945356" y="276225"/>
                  </a:lnTo>
                  <a:lnTo>
                    <a:pt x="985838" y="292894"/>
                  </a:lnTo>
                  <a:lnTo>
                    <a:pt x="1012031" y="307181"/>
                  </a:lnTo>
                  <a:lnTo>
                    <a:pt x="1038225" y="326231"/>
                  </a:lnTo>
                  <a:lnTo>
                    <a:pt x="1057275" y="352425"/>
                  </a:lnTo>
                  <a:lnTo>
                    <a:pt x="1062038" y="383381"/>
                  </a:lnTo>
                  <a:lnTo>
                    <a:pt x="1057275" y="426244"/>
                  </a:lnTo>
                  <a:lnTo>
                    <a:pt x="1047750" y="459581"/>
                  </a:lnTo>
                  <a:lnTo>
                    <a:pt x="1033463" y="476250"/>
                  </a:lnTo>
                  <a:lnTo>
                    <a:pt x="1012031" y="492919"/>
                  </a:lnTo>
                  <a:lnTo>
                    <a:pt x="976313" y="509588"/>
                  </a:lnTo>
                  <a:lnTo>
                    <a:pt x="935831" y="521494"/>
                  </a:lnTo>
                  <a:lnTo>
                    <a:pt x="900113" y="526256"/>
                  </a:lnTo>
                  <a:lnTo>
                    <a:pt x="864394" y="528638"/>
                  </a:lnTo>
                  <a:lnTo>
                    <a:pt x="833438" y="526256"/>
                  </a:lnTo>
                  <a:lnTo>
                    <a:pt x="776288" y="511969"/>
                  </a:lnTo>
                  <a:lnTo>
                    <a:pt x="573881" y="438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852DBC3B-B129-4F04-8B38-F3EBEDBBD45A}"/>
                </a:ext>
              </a:extLst>
            </p:cNvPr>
            <p:cNvSpPr/>
            <p:nvPr/>
          </p:nvSpPr>
          <p:spPr>
            <a:xfrm>
              <a:off x="2633663" y="2633663"/>
              <a:ext cx="2038350" cy="568325"/>
            </a:xfrm>
            <a:custGeom>
              <a:avLst/>
              <a:gdLst>
                <a:gd name="connsiteX0" fmla="*/ 1216818 w 2038350"/>
                <a:gd name="connsiteY0" fmla="*/ 342900 h 569118"/>
                <a:gd name="connsiteX1" fmla="*/ 859631 w 2038350"/>
                <a:gd name="connsiteY1" fmla="*/ 421481 h 569118"/>
                <a:gd name="connsiteX2" fmla="*/ 673893 w 2038350"/>
                <a:gd name="connsiteY2" fmla="*/ 461962 h 569118"/>
                <a:gd name="connsiteX3" fmla="*/ 588168 w 2038350"/>
                <a:gd name="connsiteY3" fmla="*/ 488156 h 569118"/>
                <a:gd name="connsiteX4" fmla="*/ 500062 w 2038350"/>
                <a:gd name="connsiteY4" fmla="*/ 519112 h 569118"/>
                <a:gd name="connsiteX5" fmla="*/ 373856 w 2038350"/>
                <a:gd name="connsiteY5" fmla="*/ 569118 h 569118"/>
                <a:gd name="connsiteX6" fmla="*/ 347662 w 2038350"/>
                <a:gd name="connsiteY6" fmla="*/ 566737 h 569118"/>
                <a:gd name="connsiteX7" fmla="*/ 309562 w 2038350"/>
                <a:gd name="connsiteY7" fmla="*/ 557212 h 569118"/>
                <a:gd name="connsiteX8" fmla="*/ 261937 w 2038350"/>
                <a:gd name="connsiteY8" fmla="*/ 533400 h 569118"/>
                <a:gd name="connsiteX9" fmla="*/ 221456 w 2038350"/>
                <a:gd name="connsiteY9" fmla="*/ 504825 h 569118"/>
                <a:gd name="connsiteX10" fmla="*/ 178593 w 2038350"/>
                <a:gd name="connsiteY10" fmla="*/ 461962 h 569118"/>
                <a:gd name="connsiteX11" fmla="*/ 111918 w 2038350"/>
                <a:gd name="connsiteY11" fmla="*/ 395287 h 569118"/>
                <a:gd name="connsiteX12" fmla="*/ 73818 w 2038350"/>
                <a:gd name="connsiteY12" fmla="*/ 347662 h 569118"/>
                <a:gd name="connsiteX13" fmla="*/ 42862 w 2038350"/>
                <a:gd name="connsiteY13" fmla="*/ 309562 h 569118"/>
                <a:gd name="connsiteX14" fmla="*/ 9525 w 2038350"/>
                <a:gd name="connsiteY14" fmla="*/ 266700 h 569118"/>
                <a:gd name="connsiteX15" fmla="*/ 2381 w 2038350"/>
                <a:gd name="connsiteY15" fmla="*/ 247650 h 569118"/>
                <a:gd name="connsiteX16" fmla="*/ 0 w 2038350"/>
                <a:gd name="connsiteY16" fmla="*/ 221456 h 569118"/>
                <a:gd name="connsiteX17" fmla="*/ 7143 w 2038350"/>
                <a:gd name="connsiteY17" fmla="*/ 209550 h 569118"/>
                <a:gd name="connsiteX18" fmla="*/ 28575 w 2038350"/>
                <a:gd name="connsiteY18" fmla="*/ 204787 h 569118"/>
                <a:gd name="connsiteX19" fmla="*/ 54768 w 2038350"/>
                <a:gd name="connsiteY19" fmla="*/ 209550 h 569118"/>
                <a:gd name="connsiteX20" fmla="*/ 90487 w 2038350"/>
                <a:gd name="connsiteY20" fmla="*/ 238125 h 569118"/>
                <a:gd name="connsiteX21" fmla="*/ 142875 w 2038350"/>
                <a:gd name="connsiteY21" fmla="*/ 273843 h 569118"/>
                <a:gd name="connsiteX22" fmla="*/ 178593 w 2038350"/>
                <a:gd name="connsiteY22" fmla="*/ 295275 h 569118"/>
                <a:gd name="connsiteX23" fmla="*/ 228600 w 2038350"/>
                <a:gd name="connsiteY23" fmla="*/ 314325 h 569118"/>
                <a:gd name="connsiteX24" fmla="*/ 280987 w 2038350"/>
                <a:gd name="connsiteY24" fmla="*/ 321468 h 569118"/>
                <a:gd name="connsiteX25" fmla="*/ 359568 w 2038350"/>
                <a:gd name="connsiteY25" fmla="*/ 323850 h 569118"/>
                <a:gd name="connsiteX26" fmla="*/ 447675 w 2038350"/>
                <a:gd name="connsiteY26" fmla="*/ 316706 h 569118"/>
                <a:gd name="connsiteX27" fmla="*/ 552450 w 2038350"/>
                <a:gd name="connsiteY27" fmla="*/ 304800 h 569118"/>
                <a:gd name="connsiteX28" fmla="*/ 702468 w 2038350"/>
                <a:gd name="connsiteY28" fmla="*/ 269081 h 569118"/>
                <a:gd name="connsiteX29" fmla="*/ 1088231 w 2038350"/>
                <a:gd name="connsiteY29" fmla="*/ 178593 h 569118"/>
                <a:gd name="connsiteX30" fmla="*/ 1259681 w 2038350"/>
                <a:gd name="connsiteY30" fmla="*/ 130968 h 569118"/>
                <a:gd name="connsiteX31" fmla="*/ 1390650 w 2038350"/>
                <a:gd name="connsiteY31" fmla="*/ 92868 h 569118"/>
                <a:gd name="connsiteX32" fmla="*/ 1426368 w 2038350"/>
                <a:gd name="connsiteY32" fmla="*/ 78581 h 569118"/>
                <a:gd name="connsiteX33" fmla="*/ 1476375 w 2038350"/>
                <a:gd name="connsiteY33" fmla="*/ 50006 h 569118"/>
                <a:gd name="connsiteX34" fmla="*/ 1516856 w 2038350"/>
                <a:gd name="connsiteY34" fmla="*/ 21431 h 569118"/>
                <a:gd name="connsiteX35" fmla="*/ 1531143 w 2038350"/>
                <a:gd name="connsiteY35" fmla="*/ 9525 h 569118"/>
                <a:gd name="connsiteX36" fmla="*/ 1576387 w 2038350"/>
                <a:gd name="connsiteY36" fmla="*/ 2381 h 569118"/>
                <a:gd name="connsiteX37" fmla="*/ 1652587 w 2038350"/>
                <a:gd name="connsiteY37" fmla="*/ 0 h 569118"/>
                <a:gd name="connsiteX38" fmla="*/ 1731168 w 2038350"/>
                <a:gd name="connsiteY38" fmla="*/ 7143 h 569118"/>
                <a:gd name="connsiteX39" fmla="*/ 1804987 w 2038350"/>
                <a:gd name="connsiteY39" fmla="*/ 16668 h 569118"/>
                <a:gd name="connsiteX40" fmla="*/ 1866900 w 2038350"/>
                <a:gd name="connsiteY40" fmla="*/ 30956 h 569118"/>
                <a:gd name="connsiteX41" fmla="*/ 1931193 w 2038350"/>
                <a:gd name="connsiteY41" fmla="*/ 52387 h 569118"/>
                <a:gd name="connsiteX42" fmla="*/ 1983581 w 2038350"/>
                <a:gd name="connsiteY42" fmla="*/ 73818 h 569118"/>
                <a:gd name="connsiteX43" fmla="*/ 2009775 w 2038350"/>
                <a:gd name="connsiteY43" fmla="*/ 90487 h 569118"/>
                <a:gd name="connsiteX44" fmla="*/ 2028825 w 2038350"/>
                <a:gd name="connsiteY44" fmla="*/ 109537 h 569118"/>
                <a:gd name="connsiteX45" fmla="*/ 2038350 w 2038350"/>
                <a:gd name="connsiteY45" fmla="*/ 128587 h 569118"/>
                <a:gd name="connsiteX46" fmla="*/ 2038350 w 2038350"/>
                <a:gd name="connsiteY46" fmla="*/ 150018 h 569118"/>
                <a:gd name="connsiteX47" fmla="*/ 2028825 w 2038350"/>
                <a:gd name="connsiteY47" fmla="*/ 176212 h 569118"/>
                <a:gd name="connsiteX48" fmla="*/ 2014537 w 2038350"/>
                <a:gd name="connsiteY48" fmla="*/ 192881 h 569118"/>
                <a:gd name="connsiteX49" fmla="*/ 1988343 w 2038350"/>
                <a:gd name="connsiteY49" fmla="*/ 207168 h 569118"/>
                <a:gd name="connsiteX50" fmla="*/ 1921668 w 2038350"/>
                <a:gd name="connsiteY50" fmla="*/ 226218 h 569118"/>
                <a:gd name="connsiteX51" fmla="*/ 1769268 w 2038350"/>
                <a:gd name="connsiteY51" fmla="*/ 247650 h 569118"/>
                <a:gd name="connsiteX52" fmla="*/ 1478756 w 2038350"/>
                <a:gd name="connsiteY52" fmla="*/ 295275 h 569118"/>
                <a:gd name="connsiteX53" fmla="*/ 1216818 w 2038350"/>
                <a:gd name="connsiteY53" fmla="*/ 342900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8350" h="569118">
                  <a:moveTo>
                    <a:pt x="1216818" y="342900"/>
                  </a:moveTo>
                  <a:lnTo>
                    <a:pt x="859631" y="421481"/>
                  </a:lnTo>
                  <a:lnTo>
                    <a:pt x="673893" y="461962"/>
                  </a:lnTo>
                  <a:lnTo>
                    <a:pt x="588168" y="488156"/>
                  </a:lnTo>
                  <a:lnTo>
                    <a:pt x="500062" y="519112"/>
                  </a:lnTo>
                  <a:lnTo>
                    <a:pt x="373856" y="569118"/>
                  </a:lnTo>
                  <a:lnTo>
                    <a:pt x="347662" y="566737"/>
                  </a:lnTo>
                  <a:lnTo>
                    <a:pt x="309562" y="557212"/>
                  </a:lnTo>
                  <a:lnTo>
                    <a:pt x="261937" y="533400"/>
                  </a:lnTo>
                  <a:lnTo>
                    <a:pt x="221456" y="504825"/>
                  </a:lnTo>
                  <a:lnTo>
                    <a:pt x="178593" y="461962"/>
                  </a:lnTo>
                  <a:lnTo>
                    <a:pt x="111918" y="395287"/>
                  </a:lnTo>
                  <a:lnTo>
                    <a:pt x="73818" y="347662"/>
                  </a:lnTo>
                  <a:lnTo>
                    <a:pt x="42862" y="309562"/>
                  </a:lnTo>
                  <a:lnTo>
                    <a:pt x="9525" y="266700"/>
                  </a:lnTo>
                  <a:lnTo>
                    <a:pt x="2381" y="247650"/>
                  </a:lnTo>
                  <a:lnTo>
                    <a:pt x="0" y="221456"/>
                  </a:lnTo>
                  <a:lnTo>
                    <a:pt x="7143" y="209550"/>
                  </a:lnTo>
                  <a:lnTo>
                    <a:pt x="28575" y="204787"/>
                  </a:lnTo>
                  <a:lnTo>
                    <a:pt x="54768" y="209550"/>
                  </a:lnTo>
                  <a:lnTo>
                    <a:pt x="90487" y="238125"/>
                  </a:lnTo>
                  <a:lnTo>
                    <a:pt x="142875" y="273843"/>
                  </a:lnTo>
                  <a:lnTo>
                    <a:pt x="178593" y="295275"/>
                  </a:lnTo>
                  <a:lnTo>
                    <a:pt x="228600" y="314325"/>
                  </a:lnTo>
                  <a:lnTo>
                    <a:pt x="280987" y="321468"/>
                  </a:lnTo>
                  <a:lnTo>
                    <a:pt x="359568" y="323850"/>
                  </a:lnTo>
                  <a:lnTo>
                    <a:pt x="447675" y="316706"/>
                  </a:lnTo>
                  <a:lnTo>
                    <a:pt x="552450" y="304800"/>
                  </a:lnTo>
                  <a:lnTo>
                    <a:pt x="702468" y="269081"/>
                  </a:lnTo>
                  <a:lnTo>
                    <a:pt x="1088231" y="178593"/>
                  </a:lnTo>
                  <a:lnTo>
                    <a:pt x="1259681" y="130968"/>
                  </a:lnTo>
                  <a:lnTo>
                    <a:pt x="1390650" y="92868"/>
                  </a:lnTo>
                  <a:lnTo>
                    <a:pt x="1426368" y="78581"/>
                  </a:lnTo>
                  <a:lnTo>
                    <a:pt x="1476375" y="50006"/>
                  </a:lnTo>
                  <a:lnTo>
                    <a:pt x="1516856" y="21431"/>
                  </a:lnTo>
                  <a:lnTo>
                    <a:pt x="1531143" y="9525"/>
                  </a:lnTo>
                  <a:lnTo>
                    <a:pt x="1576387" y="2381"/>
                  </a:lnTo>
                  <a:lnTo>
                    <a:pt x="1652587" y="0"/>
                  </a:lnTo>
                  <a:lnTo>
                    <a:pt x="1731168" y="7143"/>
                  </a:lnTo>
                  <a:lnTo>
                    <a:pt x="1804987" y="16668"/>
                  </a:lnTo>
                  <a:lnTo>
                    <a:pt x="1866900" y="30956"/>
                  </a:lnTo>
                  <a:lnTo>
                    <a:pt x="1931193" y="52387"/>
                  </a:lnTo>
                  <a:lnTo>
                    <a:pt x="1983581" y="73818"/>
                  </a:lnTo>
                  <a:lnTo>
                    <a:pt x="2009775" y="90487"/>
                  </a:lnTo>
                  <a:lnTo>
                    <a:pt x="2028825" y="109537"/>
                  </a:lnTo>
                  <a:lnTo>
                    <a:pt x="2038350" y="128587"/>
                  </a:lnTo>
                  <a:lnTo>
                    <a:pt x="2038350" y="150018"/>
                  </a:lnTo>
                  <a:lnTo>
                    <a:pt x="2028825" y="176212"/>
                  </a:lnTo>
                  <a:lnTo>
                    <a:pt x="2014537" y="192881"/>
                  </a:lnTo>
                  <a:lnTo>
                    <a:pt x="1988343" y="207168"/>
                  </a:lnTo>
                  <a:lnTo>
                    <a:pt x="1921668" y="226218"/>
                  </a:lnTo>
                  <a:lnTo>
                    <a:pt x="1769268" y="247650"/>
                  </a:lnTo>
                  <a:lnTo>
                    <a:pt x="1478756" y="295275"/>
                  </a:lnTo>
                  <a:lnTo>
                    <a:pt x="1216818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84F6E61E-8F95-458D-A2D6-144E59604ED6}"/>
                </a:ext>
              </a:extLst>
            </p:cNvPr>
            <p:cNvSpPr/>
            <p:nvPr/>
          </p:nvSpPr>
          <p:spPr>
            <a:xfrm>
              <a:off x="3095625" y="3357563"/>
              <a:ext cx="1160463" cy="384175"/>
            </a:xfrm>
            <a:custGeom>
              <a:avLst/>
              <a:gdLst>
                <a:gd name="connsiteX0" fmla="*/ 781050 w 1159669"/>
                <a:gd name="connsiteY0" fmla="*/ 297656 h 383381"/>
                <a:gd name="connsiteX1" fmla="*/ 569119 w 1159669"/>
                <a:gd name="connsiteY1" fmla="*/ 352425 h 383381"/>
                <a:gd name="connsiteX2" fmla="*/ 442913 w 1159669"/>
                <a:gd name="connsiteY2" fmla="*/ 373856 h 383381"/>
                <a:gd name="connsiteX3" fmla="*/ 373856 w 1159669"/>
                <a:gd name="connsiteY3" fmla="*/ 381000 h 383381"/>
                <a:gd name="connsiteX4" fmla="*/ 326231 w 1159669"/>
                <a:gd name="connsiteY4" fmla="*/ 383381 h 383381"/>
                <a:gd name="connsiteX5" fmla="*/ 292894 w 1159669"/>
                <a:gd name="connsiteY5" fmla="*/ 378618 h 383381"/>
                <a:gd name="connsiteX6" fmla="*/ 261938 w 1159669"/>
                <a:gd name="connsiteY6" fmla="*/ 366712 h 383381"/>
                <a:gd name="connsiteX7" fmla="*/ 209550 w 1159669"/>
                <a:gd name="connsiteY7" fmla="*/ 340518 h 383381"/>
                <a:gd name="connsiteX8" fmla="*/ 150019 w 1159669"/>
                <a:gd name="connsiteY8" fmla="*/ 302418 h 383381"/>
                <a:gd name="connsiteX9" fmla="*/ 83344 w 1159669"/>
                <a:gd name="connsiteY9" fmla="*/ 250031 h 383381"/>
                <a:gd name="connsiteX10" fmla="*/ 26194 w 1159669"/>
                <a:gd name="connsiteY10" fmla="*/ 195262 h 383381"/>
                <a:gd name="connsiteX11" fmla="*/ 11906 w 1159669"/>
                <a:gd name="connsiteY11" fmla="*/ 180975 h 383381"/>
                <a:gd name="connsiteX12" fmla="*/ 0 w 1159669"/>
                <a:gd name="connsiteY12" fmla="*/ 154781 h 383381"/>
                <a:gd name="connsiteX13" fmla="*/ 2381 w 1159669"/>
                <a:gd name="connsiteY13" fmla="*/ 135731 h 383381"/>
                <a:gd name="connsiteX14" fmla="*/ 9525 w 1159669"/>
                <a:gd name="connsiteY14" fmla="*/ 123825 h 383381"/>
                <a:gd name="connsiteX15" fmla="*/ 23813 w 1159669"/>
                <a:gd name="connsiteY15" fmla="*/ 119062 h 383381"/>
                <a:gd name="connsiteX16" fmla="*/ 45244 w 1159669"/>
                <a:gd name="connsiteY16" fmla="*/ 126206 h 383381"/>
                <a:gd name="connsiteX17" fmla="*/ 73819 w 1159669"/>
                <a:gd name="connsiteY17" fmla="*/ 142875 h 383381"/>
                <a:gd name="connsiteX18" fmla="*/ 114300 w 1159669"/>
                <a:gd name="connsiteY18" fmla="*/ 164306 h 383381"/>
                <a:gd name="connsiteX19" fmla="*/ 157163 w 1159669"/>
                <a:gd name="connsiteY19" fmla="*/ 180975 h 383381"/>
                <a:gd name="connsiteX20" fmla="*/ 195263 w 1159669"/>
                <a:gd name="connsiteY20" fmla="*/ 192881 h 383381"/>
                <a:gd name="connsiteX21" fmla="*/ 235744 w 1159669"/>
                <a:gd name="connsiteY21" fmla="*/ 202406 h 383381"/>
                <a:gd name="connsiteX22" fmla="*/ 276225 w 1159669"/>
                <a:gd name="connsiteY22" fmla="*/ 202406 h 383381"/>
                <a:gd name="connsiteX23" fmla="*/ 350044 w 1159669"/>
                <a:gd name="connsiteY23" fmla="*/ 192881 h 383381"/>
                <a:gd name="connsiteX24" fmla="*/ 502444 w 1159669"/>
                <a:gd name="connsiteY24" fmla="*/ 159543 h 383381"/>
                <a:gd name="connsiteX25" fmla="*/ 661988 w 1159669"/>
                <a:gd name="connsiteY25" fmla="*/ 116681 h 383381"/>
                <a:gd name="connsiteX26" fmla="*/ 764381 w 1159669"/>
                <a:gd name="connsiteY26" fmla="*/ 85725 h 383381"/>
                <a:gd name="connsiteX27" fmla="*/ 835819 w 1159669"/>
                <a:gd name="connsiteY27" fmla="*/ 47625 h 383381"/>
                <a:gd name="connsiteX28" fmla="*/ 909638 w 1159669"/>
                <a:gd name="connsiteY28" fmla="*/ 0 h 383381"/>
                <a:gd name="connsiteX29" fmla="*/ 933450 w 1159669"/>
                <a:gd name="connsiteY29" fmla="*/ 0 h 383381"/>
                <a:gd name="connsiteX30" fmla="*/ 992981 w 1159669"/>
                <a:gd name="connsiteY30" fmla="*/ 23812 h 383381"/>
                <a:gd name="connsiteX31" fmla="*/ 1047750 w 1159669"/>
                <a:gd name="connsiteY31" fmla="*/ 47625 h 383381"/>
                <a:gd name="connsiteX32" fmla="*/ 1092994 w 1159669"/>
                <a:gd name="connsiteY32" fmla="*/ 76200 h 383381"/>
                <a:gd name="connsiteX33" fmla="*/ 1126331 w 1159669"/>
                <a:gd name="connsiteY33" fmla="*/ 97631 h 383381"/>
                <a:gd name="connsiteX34" fmla="*/ 1150144 w 1159669"/>
                <a:gd name="connsiteY34" fmla="*/ 114300 h 383381"/>
                <a:gd name="connsiteX35" fmla="*/ 1157288 w 1159669"/>
                <a:gd name="connsiteY35" fmla="*/ 130968 h 383381"/>
                <a:gd name="connsiteX36" fmla="*/ 1159669 w 1159669"/>
                <a:gd name="connsiteY36" fmla="*/ 150018 h 383381"/>
                <a:gd name="connsiteX37" fmla="*/ 1152525 w 1159669"/>
                <a:gd name="connsiteY37" fmla="*/ 176212 h 383381"/>
                <a:gd name="connsiteX38" fmla="*/ 1138238 w 1159669"/>
                <a:gd name="connsiteY38" fmla="*/ 197643 h 383381"/>
                <a:gd name="connsiteX39" fmla="*/ 1095375 w 1159669"/>
                <a:gd name="connsiteY39" fmla="*/ 214312 h 383381"/>
                <a:gd name="connsiteX40" fmla="*/ 781050 w 1159669"/>
                <a:gd name="connsiteY40" fmla="*/ 2976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669" h="383381">
                  <a:moveTo>
                    <a:pt x="781050" y="297656"/>
                  </a:moveTo>
                  <a:lnTo>
                    <a:pt x="569119" y="352425"/>
                  </a:lnTo>
                  <a:lnTo>
                    <a:pt x="442913" y="373856"/>
                  </a:lnTo>
                  <a:lnTo>
                    <a:pt x="373856" y="381000"/>
                  </a:lnTo>
                  <a:lnTo>
                    <a:pt x="326231" y="383381"/>
                  </a:lnTo>
                  <a:lnTo>
                    <a:pt x="292894" y="378618"/>
                  </a:lnTo>
                  <a:lnTo>
                    <a:pt x="261938" y="366712"/>
                  </a:lnTo>
                  <a:lnTo>
                    <a:pt x="209550" y="340518"/>
                  </a:lnTo>
                  <a:lnTo>
                    <a:pt x="150019" y="302418"/>
                  </a:lnTo>
                  <a:lnTo>
                    <a:pt x="83344" y="250031"/>
                  </a:lnTo>
                  <a:lnTo>
                    <a:pt x="26194" y="195262"/>
                  </a:lnTo>
                  <a:lnTo>
                    <a:pt x="11906" y="180975"/>
                  </a:lnTo>
                  <a:lnTo>
                    <a:pt x="0" y="154781"/>
                  </a:lnTo>
                  <a:lnTo>
                    <a:pt x="2381" y="135731"/>
                  </a:lnTo>
                  <a:lnTo>
                    <a:pt x="9525" y="123825"/>
                  </a:lnTo>
                  <a:lnTo>
                    <a:pt x="23813" y="119062"/>
                  </a:lnTo>
                  <a:lnTo>
                    <a:pt x="45244" y="126206"/>
                  </a:lnTo>
                  <a:lnTo>
                    <a:pt x="73819" y="142875"/>
                  </a:lnTo>
                  <a:lnTo>
                    <a:pt x="114300" y="164306"/>
                  </a:lnTo>
                  <a:lnTo>
                    <a:pt x="157163" y="180975"/>
                  </a:lnTo>
                  <a:lnTo>
                    <a:pt x="195263" y="192881"/>
                  </a:lnTo>
                  <a:lnTo>
                    <a:pt x="235744" y="202406"/>
                  </a:lnTo>
                  <a:lnTo>
                    <a:pt x="276225" y="202406"/>
                  </a:lnTo>
                  <a:lnTo>
                    <a:pt x="350044" y="192881"/>
                  </a:lnTo>
                  <a:lnTo>
                    <a:pt x="502444" y="159543"/>
                  </a:lnTo>
                  <a:lnTo>
                    <a:pt x="661988" y="116681"/>
                  </a:lnTo>
                  <a:lnTo>
                    <a:pt x="764381" y="85725"/>
                  </a:lnTo>
                  <a:lnTo>
                    <a:pt x="835819" y="47625"/>
                  </a:lnTo>
                  <a:lnTo>
                    <a:pt x="909638" y="0"/>
                  </a:lnTo>
                  <a:lnTo>
                    <a:pt x="933450" y="0"/>
                  </a:lnTo>
                  <a:lnTo>
                    <a:pt x="992981" y="23812"/>
                  </a:lnTo>
                  <a:lnTo>
                    <a:pt x="1047750" y="47625"/>
                  </a:lnTo>
                  <a:lnTo>
                    <a:pt x="1092994" y="76200"/>
                  </a:lnTo>
                  <a:lnTo>
                    <a:pt x="1126331" y="97631"/>
                  </a:lnTo>
                  <a:lnTo>
                    <a:pt x="1150144" y="114300"/>
                  </a:lnTo>
                  <a:lnTo>
                    <a:pt x="1157288" y="130968"/>
                  </a:lnTo>
                  <a:lnTo>
                    <a:pt x="1159669" y="150018"/>
                  </a:lnTo>
                  <a:lnTo>
                    <a:pt x="1152525" y="176212"/>
                  </a:lnTo>
                  <a:lnTo>
                    <a:pt x="1138238" y="197643"/>
                  </a:lnTo>
                  <a:lnTo>
                    <a:pt x="1095375" y="214312"/>
                  </a:lnTo>
                  <a:lnTo>
                    <a:pt x="781050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E14E7575-E31B-413B-B184-D132AD5491E4}"/>
                </a:ext>
              </a:extLst>
            </p:cNvPr>
            <p:cNvSpPr/>
            <p:nvPr/>
          </p:nvSpPr>
          <p:spPr>
            <a:xfrm>
              <a:off x="3095625" y="3998913"/>
              <a:ext cx="1131888" cy="363537"/>
            </a:xfrm>
            <a:custGeom>
              <a:avLst/>
              <a:gdLst>
                <a:gd name="connsiteX0" fmla="*/ 714375 w 1131094"/>
                <a:gd name="connsiteY0" fmla="*/ 307181 h 364331"/>
                <a:gd name="connsiteX1" fmla="*/ 576263 w 1131094"/>
                <a:gd name="connsiteY1" fmla="*/ 335756 h 364331"/>
                <a:gd name="connsiteX2" fmla="*/ 492919 w 1131094"/>
                <a:gd name="connsiteY2" fmla="*/ 347662 h 364331"/>
                <a:gd name="connsiteX3" fmla="*/ 426244 w 1131094"/>
                <a:gd name="connsiteY3" fmla="*/ 357187 h 364331"/>
                <a:gd name="connsiteX4" fmla="*/ 333375 w 1131094"/>
                <a:gd name="connsiteY4" fmla="*/ 364331 h 364331"/>
                <a:gd name="connsiteX5" fmla="*/ 300038 w 1131094"/>
                <a:gd name="connsiteY5" fmla="*/ 361950 h 364331"/>
                <a:gd name="connsiteX6" fmla="*/ 264319 w 1131094"/>
                <a:gd name="connsiteY6" fmla="*/ 357187 h 364331"/>
                <a:gd name="connsiteX7" fmla="*/ 221456 w 1131094"/>
                <a:gd name="connsiteY7" fmla="*/ 340519 h 364331"/>
                <a:gd name="connsiteX8" fmla="*/ 173831 w 1131094"/>
                <a:gd name="connsiteY8" fmla="*/ 321469 h 364331"/>
                <a:gd name="connsiteX9" fmla="*/ 92869 w 1131094"/>
                <a:gd name="connsiteY9" fmla="*/ 273844 h 364331"/>
                <a:gd name="connsiteX10" fmla="*/ 38100 w 1131094"/>
                <a:gd name="connsiteY10" fmla="*/ 233362 h 364331"/>
                <a:gd name="connsiteX11" fmla="*/ 11906 w 1131094"/>
                <a:gd name="connsiteY11" fmla="*/ 211931 h 364331"/>
                <a:gd name="connsiteX12" fmla="*/ 0 w 1131094"/>
                <a:gd name="connsiteY12" fmla="*/ 183356 h 364331"/>
                <a:gd name="connsiteX13" fmla="*/ 4763 w 1131094"/>
                <a:gd name="connsiteY13" fmla="*/ 154781 h 364331"/>
                <a:gd name="connsiteX14" fmla="*/ 14288 w 1131094"/>
                <a:gd name="connsiteY14" fmla="*/ 147637 h 364331"/>
                <a:gd name="connsiteX15" fmla="*/ 33338 w 1131094"/>
                <a:gd name="connsiteY15" fmla="*/ 147637 h 364331"/>
                <a:gd name="connsiteX16" fmla="*/ 59531 w 1131094"/>
                <a:gd name="connsiteY16" fmla="*/ 157162 h 364331"/>
                <a:gd name="connsiteX17" fmla="*/ 102394 w 1131094"/>
                <a:gd name="connsiteY17" fmla="*/ 178594 h 364331"/>
                <a:gd name="connsiteX18" fmla="*/ 154781 w 1131094"/>
                <a:gd name="connsiteY18" fmla="*/ 197644 h 364331"/>
                <a:gd name="connsiteX19" fmla="*/ 216694 w 1131094"/>
                <a:gd name="connsiteY19" fmla="*/ 207169 h 364331"/>
                <a:gd name="connsiteX20" fmla="*/ 261938 w 1131094"/>
                <a:gd name="connsiteY20" fmla="*/ 202406 h 364331"/>
                <a:gd name="connsiteX21" fmla="*/ 400050 w 1131094"/>
                <a:gd name="connsiteY21" fmla="*/ 171450 h 364331"/>
                <a:gd name="connsiteX22" fmla="*/ 561975 w 1131094"/>
                <a:gd name="connsiteY22" fmla="*/ 126206 h 364331"/>
                <a:gd name="connsiteX23" fmla="*/ 702469 w 1131094"/>
                <a:gd name="connsiteY23" fmla="*/ 80962 h 364331"/>
                <a:gd name="connsiteX24" fmla="*/ 792956 w 1131094"/>
                <a:gd name="connsiteY24" fmla="*/ 45244 h 364331"/>
                <a:gd name="connsiteX25" fmla="*/ 871538 w 1131094"/>
                <a:gd name="connsiteY25" fmla="*/ 4762 h 364331"/>
                <a:gd name="connsiteX26" fmla="*/ 912019 w 1131094"/>
                <a:gd name="connsiteY26" fmla="*/ 0 h 364331"/>
                <a:gd name="connsiteX27" fmla="*/ 964406 w 1131094"/>
                <a:gd name="connsiteY27" fmla="*/ 7144 h 364331"/>
                <a:gd name="connsiteX28" fmla="*/ 1021556 w 1131094"/>
                <a:gd name="connsiteY28" fmla="*/ 21431 h 364331"/>
                <a:gd name="connsiteX29" fmla="*/ 1059656 w 1131094"/>
                <a:gd name="connsiteY29" fmla="*/ 42862 h 364331"/>
                <a:gd name="connsiteX30" fmla="*/ 1090613 w 1131094"/>
                <a:gd name="connsiteY30" fmla="*/ 66675 h 364331"/>
                <a:gd name="connsiteX31" fmla="*/ 1112044 w 1131094"/>
                <a:gd name="connsiteY31" fmla="*/ 88106 h 364331"/>
                <a:gd name="connsiteX32" fmla="*/ 1126331 w 1131094"/>
                <a:gd name="connsiteY32" fmla="*/ 111919 h 364331"/>
                <a:gd name="connsiteX33" fmla="*/ 1131094 w 1131094"/>
                <a:gd name="connsiteY33" fmla="*/ 126206 h 364331"/>
                <a:gd name="connsiteX34" fmla="*/ 1121569 w 1131094"/>
                <a:gd name="connsiteY34" fmla="*/ 150019 h 364331"/>
                <a:gd name="connsiteX35" fmla="*/ 1085850 w 1131094"/>
                <a:gd name="connsiteY35" fmla="*/ 188119 h 364331"/>
                <a:gd name="connsiteX36" fmla="*/ 1033463 w 1131094"/>
                <a:gd name="connsiteY36" fmla="*/ 219075 h 364331"/>
                <a:gd name="connsiteX37" fmla="*/ 978694 w 1131094"/>
                <a:gd name="connsiteY37" fmla="*/ 242887 h 364331"/>
                <a:gd name="connsiteX38" fmla="*/ 919163 w 1131094"/>
                <a:gd name="connsiteY38" fmla="*/ 259556 h 364331"/>
                <a:gd name="connsiteX39" fmla="*/ 714375 w 1131094"/>
                <a:gd name="connsiteY39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1094" h="364331">
                  <a:moveTo>
                    <a:pt x="714375" y="307181"/>
                  </a:moveTo>
                  <a:lnTo>
                    <a:pt x="576263" y="335756"/>
                  </a:lnTo>
                  <a:lnTo>
                    <a:pt x="492919" y="347662"/>
                  </a:lnTo>
                  <a:lnTo>
                    <a:pt x="426244" y="357187"/>
                  </a:lnTo>
                  <a:lnTo>
                    <a:pt x="333375" y="364331"/>
                  </a:lnTo>
                  <a:lnTo>
                    <a:pt x="300038" y="361950"/>
                  </a:lnTo>
                  <a:lnTo>
                    <a:pt x="264319" y="357187"/>
                  </a:lnTo>
                  <a:lnTo>
                    <a:pt x="221456" y="340519"/>
                  </a:lnTo>
                  <a:lnTo>
                    <a:pt x="173831" y="321469"/>
                  </a:lnTo>
                  <a:lnTo>
                    <a:pt x="92869" y="273844"/>
                  </a:lnTo>
                  <a:lnTo>
                    <a:pt x="38100" y="233362"/>
                  </a:lnTo>
                  <a:lnTo>
                    <a:pt x="11906" y="211931"/>
                  </a:lnTo>
                  <a:lnTo>
                    <a:pt x="0" y="183356"/>
                  </a:lnTo>
                  <a:lnTo>
                    <a:pt x="4763" y="154781"/>
                  </a:lnTo>
                  <a:lnTo>
                    <a:pt x="14288" y="147637"/>
                  </a:lnTo>
                  <a:lnTo>
                    <a:pt x="33338" y="147637"/>
                  </a:lnTo>
                  <a:lnTo>
                    <a:pt x="59531" y="157162"/>
                  </a:lnTo>
                  <a:lnTo>
                    <a:pt x="102394" y="178594"/>
                  </a:lnTo>
                  <a:lnTo>
                    <a:pt x="154781" y="197644"/>
                  </a:lnTo>
                  <a:lnTo>
                    <a:pt x="216694" y="207169"/>
                  </a:lnTo>
                  <a:lnTo>
                    <a:pt x="261938" y="202406"/>
                  </a:lnTo>
                  <a:lnTo>
                    <a:pt x="400050" y="171450"/>
                  </a:lnTo>
                  <a:lnTo>
                    <a:pt x="561975" y="126206"/>
                  </a:lnTo>
                  <a:lnTo>
                    <a:pt x="702469" y="80962"/>
                  </a:lnTo>
                  <a:lnTo>
                    <a:pt x="792956" y="45244"/>
                  </a:lnTo>
                  <a:lnTo>
                    <a:pt x="871538" y="4762"/>
                  </a:lnTo>
                  <a:lnTo>
                    <a:pt x="912019" y="0"/>
                  </a:lnTo>
                  <a:lnTo>
                    <a:pt x="964406" y="7144"/>
                  </a:lnTo>
                  <a:lnTo>
                    <a:pt x="1021556" y="21431"/>
                  </a:lnTo>
                  <a:lnTo>
                    <a:pt x="1059656" y="42862"/>
                  </a:lnTo>
                  <a:lnTo>
                    <a:pt x="1090613" y="66675"/>
                  </a:lnTo>
                  <a:lnTo>
                    <a:pt x="1112044" y="88106"/>
                  </a:lnTo>
                  <a:lnTo>
                    <a:pt x="1126331" y="111919"/>
                  </a:lnTo>
                  <a:lnTo>
                    <a:pt x="1131094" y="126206"/>
                  </a:lnTo>
                  <a:lnTo>
                    <a:pt x="1121569" y="150019"/>
                  </a:lnTo>
                  <a:lnTo>
                    <a:pt x="1085850" y="188119"/>
                  </a:lnTo>
                  <a:lnTo>
                    <a:pt x="1033463" y="219075"/>
                  </a:lnTo>
                  <a:lnTo>
                    <a:pt x="978694" y="242887"/>
                  </a:lnTo>
                  <a:lnTo>
                    <a:pt x="919163" y="259556"/>
                  </a:lnTo>
                  <a:lnTo>
                    <a:pt x="714375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3DFC4007-BB8E-47B7-B27E-274D6F7AF621}"/>
                </a:ext>
              </a:extLst>
            </p:cNvPr>
            <p:cNvSpPr/>
            <p:nvPr/>
          </p:nvSpPr>
          <p:spPr>
            <a:xfrm>
              <a:off x="2803525" y="4808538"/>
              <a:ext cx="682625" cy="1123950"/>
            </a:xfrm>
            <a:custGeom>
              <a:avLst/>
              <a:gdLst>
                <a:gd name="connsiteX0" fmla="*/ 335757 w 683419"/>
                <a:gd name="connsiteY0" fmla="*/ 585787 h 1123950"/>
                <a:gd name="connsiteX1" fmla="*/ 302419 w 683419"/>
                <a:gd name="connsiteY1" fmla="*/ 416719 h 1123950"/>
                <a:gd name="connsiteX2" fmla="*/ 273844 w 683419"/>
                <a:gd name="connsiteY2" fmla="*/ 321469 h 1123950"/>
                <a:gd name="connsiteX3" fmla="*/ 240507 w 683419"/>
                <a:gd name="connsiteY3" fmla="*/ 245269 h 1123950"/>
                <a:gd name="connsiteX4" fmla="*/ 219075 w 683419"/>
                <a:gd name="connsiteY4" fmla="*/ 204787 h 1123950"/>
                <a:gd name="connsiteX5" fmla="*/ 173832 w 683419"/>
                <a:gd name="connsiteY5" fmla="*/ 150019 h 1123950"/>
                <a:gd name="connsiteX6" fmla="*/ 138113 w 683419"/>
                <a:gd name="connsiteY6" fmla="*/ 121444 h 1123950"/>
                <a:gd name="connsiteX7" fmla="*/ 88107 w 683419"/>
                <a:gd name="connsiteY7" fmla="*/ 95250 h 1123950"/>
                <a:gd name="connsiteX8" fmla="*/ 26194 w 683419"/>
                <a:gd name="connsiteY8" fmla="*/ 73819 h 1123950"/>
                <a:gd name="connsiteX9" fmla="*/ 11907 w 683419"/>
                <a:gd name="connsiteY9" fmla="*/ 64294 h 1123950"/>
                <a:gd name="connsiteX10" fmla="*/ 4763 w 683419"/>
                <a:gd name="connsiteY10" fmla="*/ 47625 h 1123950"/>
                <a:gd name="connsiteX11" fmla="*/ 0 w 683419"/>
                <a:gd name="connsiteY11" fmla="*/ 30956 h 1123950"/>
                <a:gd name="connsiteX12" fmla="*/ 7144 w 683419"/>
                <a:gd name="connsiteY12" fmla="*/ 9525 h 1123950"/>
                <a:gd name="connsiteX13" fmla="*/ 28575 w 683419"/>
                <a:gd name="connsiteY13" fmla="*/ 2381 h 1123950"/>
                <a:gd name="connsiteX14" fmla="*/ 78582 w 683419"/>
                <a:gd name="connsiteY14" fmla="*/ 0 h 1123950"/>
                <a:gd name="connsiteX15" fmla="*/ 145257 w 683419"/>
                <a:gd name="connsiteY15" fmla="*/ 2381 h 1123950"/>
                <a:gd name="connsiteX16" fmla="*/ 207169 w 683419"/>
                <a:gd name="connsiteY16" fmla="*/ 9525 h 1123950"/>
                <a:gd name="connsiteX17" fmla="*/ 273844 w 683419"/>
                <a:gd name="connsiteY17" fmla="*/ 26194 h 1123950"/>
                <a:gd name="connsiteX18" fmla="*/ 388144 w 683419"/>
                <a:gd name="connsiteY18" fmla="*/ 61912 h 1123950"/>
                <a:gd name="connsiteX19" fmla="*/ 466725 w 683419"/>
                <a:gd name="connsiteY19" fmla="*/ 180975 h 1123950"/>
                <a:gd name="connsiteX20" fmla="*/ 521494 w 683419"/>
                <a:gd name="connsiteY20" fmla="*/ 342900 h 1123950"/>
                <a:gd name="connsiteX21" fmla="*/ 576263 w 683419"/>
                <a:gd name="connsiteY21" fmla="*/ 552450 h 1123950"/>
                <a:gd name="connsiteX22" fmla="*/ 600075 w 683419"/>
                <a:gd name="connsiteY22" fmla="*/ 659606 h 1123950"/>
                <a:gd name="connsiteX23" fmla="*/ 623888 w 683419"/>
                <a:gd name="connsiteY23" fmla="*/ 769144 h 1123950"/>
                <a:gd name="connsiteX24" fmla="*/ 683419 w 683419"/>
                <a:gd name="connsiteY24" fmla="*/ 914400 h 1123950"/>
                <a:gd name="connsiteX25" fmla="*/ 683419 w 683419"/>
                <a:gd name="connsiteY25" fmla="*/ 1000125 h 1123950"/>
                <a:gd name="connsiteX26" fmla="*/ 673894 w 683419"/>
                <a:gd name="connsiteY26" fmla="*/ 1059656 h 1123950"/>
                <a:gd name="connsiteX27" fmla="*/ 654844 w 683419"/>
                <a:gd name="connsiteY27" fmla="*/ 1092994 h 1123950"/>
                <a:gd name="connsiteX28" fmla="*/ 635794 w 683419"/>
                <a:gd name="connsiteY28" fmla="*/ 1114425 h 1123950"/>
                <a:gd name="connsiteX29" fmla="*/ 609600 w 683419"/>
                <a:gd name="connsiteY29" fmla="*/ 1123950 h 1123950"/>
                <a:gd name="connsiteX30" fmla="*/ 583407 w 683419"/>
                <a:gd name="connsiteY30" fmla="*/ 1119187 h 1123950"/>
                <a:gd name="connsiteX31" fmla="*/ 547688 w 683419"/>
                <a:gd name="connsiteY31" fmla="*/ 1104900 h 1123950"/>
                <a:gd name="connsiteX32" fmla="*/ 519113 w 683419"/>
                <a:gd name="connsiteY32" fmla="*/ 1083469 h 1123950"/>
                <a:gd name="connsiteX33" fmla="*/ 471488 w 683419"/>
                <a:gd name="connsiteY33" fmla="*/ 1038225 h 1123950"/>
                <a:gd name="connsiteX34" fmla="*/ 421482 w 683419"/>
                <a:gd name="connsiteY34" fmla="*/ 966787 h 1123950"/>
                <a:gd name="connsiteX35" fmla="*/ 373857 w 683419"/>
                <a:gd name="connsiteY35" fmla="*/ 883444 h 1123950"/>
                <a:gd name="connsiteX36" fmla="*/ 350044 w 683419"/>
                <a:gd name="connsiteY36" fmla="*/ 823912 h 1123950"/>
                <a:gd name="connsiteX37" fmla="*/ 352425 w 683419"/>
                <a:gd name="connsiteY37" fmla="*/ 757237 h 1123950"/>
                <a:gd name="connsiteX38" fmla="*/ 335757 w 683419"/>
                <a:gd name="connsiteY38" fmla="*/ 585787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3419" h="1123950">
                  <a:moveTo>
                    <a:pt x="335757" y="585787"/>
                  </a:moveTo>
                  <a:lnTo>
                    <a:pt x="302419" y="416719"/>
                  </a:lnTo>
                  <a:lnTo>
                    <a:pt x="273844" y="321469"/>
                  </a:lnTo>
                  <a:lnTo>
                    <a:pt x="240507" y="245269"/>
                  </a:lnTo>
                  <a:lnTo>
                    <a:pt x="219075" y="204787"/>
                  </a:lnTo>
                  <a:lnTo>
                    <a:pt x="173832" y="150019"/>
                  </a:lnTo>
                  <a:lnTo>
                    <a:pt x="138113" y="121444"/>
                  </a:lnTo>
                  <a:lnTo>
                    <a:pt x="88107" y="95250"/>
                  </a:lnTo>
                  <a:lnTo>
                    <a:pt x="26194" y="73819"/>
                  </a:lnTo>
                  <a:lnTo>
                    <a:pt x="11907" y="64294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7144" y="9525"/>
                  </a:lnTo>
                  <a:lnTo>
                    <a:pt x="28575" y="2381"/>
                  </a:lnTo>
                  <a:lnTo>
                    <a:pt x="78582" y="0"/>
                  </a:lnTo>
                  <a:lnTo>
                    <a:pt x="145257" y="2381"/>
                  </a:lnTo>
                  <a:lnTo>
                    <a:pt x="207169" y="9525"/>
                  </a:lnTo>
                  <a:lnTo>
                    <a:pt x="273844" y="26194"/>
                  </a:lnTo>
                  <a:lnTo>
                    <a:pt x="388144" y="61912"/>
                  </a:lnTo>
                  <a:lnTo>
                    <a:pt x="466725" y="180975"/>
                  </a:lnTo>
                  <a:lnTo>
                    <a:pt x="521494" y="342900"/>
                  </a:lnTo>
                  <a:lnTo>
                    <a:pt x="576263" y="552450"/>
                  </a:lnTo>
                  <a:lnTo>
                    <a:pt x="600075" y="659606"/>
                  </a:lnTo>
                  <a:lnTo>
                    <a:pt x="623888" y="769144"/>
                  </a:lnTo>
                  <a:lnTo>
                    <a:pt x="683419" y="914400"/>
                  </a:lnTo>
                  <a:lnTo>
                    <a:pt x="683419" y="1000125"/>
                  </a:lnTo>
                  <a:lnTo>
                    <a:pt x="673894" y="1059656"/>
                  </a:lnTo>
                  <a:lnTo>
                    <a:pt x="654844" y="1092994"/>
                  </a:lnTo>
                  <a:lnTo>
                    <a:pt x="635794" y="1114425"/>
                  </a:lnTo>
                  <a:lnTo>
                    <a:pt x="609600" y="1123950"/>
                  </a:lnTo>
                  <a:lnTo>
                    <a:pt x="583407" y="1119187"/>
                  </a:lnTo>
                  <a:lnTo>
                    <a:pt x="547688" y="1104900"/>
                  </a:lnTo>
                  <a:lnTo>
                    <a:pt x="519113" y="1083469"/>
                  </a:lnTo>
                  <a:lnTo>
                    <a:pt x="471488" y="1038225"/>
                  </a:lnTo>
                  <a:lnTo>
                    <a:pt x="421482" y="966787"/>
                  </a:lnTo>
                  <a:lnTo>
                    <a:pt x="373857" y="883444"/>
                  </a:lnTo>
                  <a:lnTo>
                    <a:pt x="350044" y="823912"/>
                  </a:lnTo>
                  <a:cubicBezTo>
                    <a:pt x="350838" y="801687"/>
                    <a:pt x="354409" y="788590"/>
                    <a:pt x="352425" y="757237"/>
                  </a:cubicBezTo>
                  <a:lnTo>
                    <a:pt x="335757" y="585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8B63118E-D2A4-4B04-9ED3-82E9853850BA}"/>
                </a:ext>
              </a:extLst>
            </p:cNvPr>
            <p:cNvSpPr/>
            <p:nvPr/>
          </p:nvSpPr>
          <p:spPr>
            <a:xfrm>
              <a:off x="6372225" y="1871663"/>
              <a:ext cx="655638" cy="625475"/>
            </a:xfrm>
            <a:custGeom>
              <a:avLst/>
              <a:gdLst>
                <a:gd name="connsiteX0" fmla="*/ 378619 w 654844"/>
                <a:gd name="connsiteY0" fmla="*/ 459581 h 626268"/>
                <a:gd name="connsiteX1" fmla="*/ 195263 w 654844"/>
                <a:gd name="connsiteY1" fmla="*/ 266700 h 626268"/>
                <a:gd name="connsiteX2" fmla="*/ 26194 w 654844"/>
                <a:gd name="connsiteY2" fmla="*/ 92868 h 626268"/>
                <a:gd name="connsiteX3" fmla="*/ 11906 w 654844"/>
                <a:gd name="connsiteY3" fmla="*/ 71437 h 626268"/>
                <a:gd name="connsiteX4" fmla="*/ 0 w 654844"/>
                <a:gd name="connsiteY4" fmla="*/ 35718 h 626268"/>
                <a:gd name="connsiteX5" fmla="*/ 0 w 654844"/>
                <a:gd name="connsiteY5" fmla="*/ 14287 h 626268"/>
                <a:gd name="connsiteX6" fmla="*/ 7144 w 654844"/>
                <a:gd name="connsiteY6" fmla="*/ 4762 h 626268"/>
                <a:gd name="connsiteX7" fmla="*/ 28575 w 654844"/>
                <a:gd name="connsiteY7" fmla="*/ 0 h 626268"/>
                <a:gd name="connsiteX8" fmla="*/ 71438 w 654844"/>
                <a:gd name="connsiteY8" fmla="*/ 14287 h 626268"/>
                <a:gd name="connsiteX9" fmla="*/ 226219 w 654844"/>
                <a:gd name="connsiteY9" fmla="*/ 76200 h 626268"/>
                <a:gd name="connsiteX10" fmla="*/ 400050 w 654844"/>
                <a:gd name="connsiteY10" fmla="*/ 147637 h 626268"/>
                <a:gd name="connsiteX11" fmla="*/ 519113 w 654844"/>
                <a:gd name="connsiteY11" fmla="*/ 192881 h 626268"/>
                <a:gd name="connsiteX12" fmla="*/ 571500 w 654844"/>
                <a:gd name="connsiteY12" fmla="*/ 266700 h 626268"/>
                <a:gd name="connsiteX13" fmla="*/ 611981 w 654844"/>
                <a:gd name="connsiteY13" fmla="*/ 335756 h 626268"/>
                <a:gd name="connsiteX14" fmla="*/ 635794 w 654844"/>
                <a:gd name="connsiteY14" fmla="*/ 395287 h 626268"/>
                <a:gd name="connsiteX15" fmla="*/ 650081 w 654844"/>
                <a:gd name="connsiteY15" fmla="*/ 454818 h 626268"/>
                <a:gd name="connsiteX16" fmla="*/ 654844 w 654844"/>
                <a:gd name="connsiteY16" fmla="*/ 502443 h 626268"/>
                <a:gd name="connsiteX17" fmla="*/ 650081 w 654844"/>
                <a:gd name="connsiteY17" fmla="*/ 545306 h 626268"/>
                <a:gd name="connsiteX18" fmla="*/ 640556 w 654844"/>
                <a:gd name="connsiteY18" fmla="*/ 581025 h 626268"/>
                <a:gd name="connsiteX19" fmla="*/ 626269 w 654844"/>
                <a:gd name="connsiteY19" fmla="*/ 602456 h 626268"/>
                <a:gd name="connsiteX20" fmla="*/ 607219 w 654844"/>
                <a:gd name="connsiteY20" fmla="*/ 619125 h 626268"/>
                <a:gd name="connsiteX21" fmla="*/ 583406 w 654844"/>
                <a:gd name="connsiteY21" fmla="*/ 626268 h 626268"/>
                <a:gd name="connsiteX22" fmla="*/ 557213 w 654844"/>
                <a:gd name="connsiteY22" fmla="*/ 619125 h 626268"/>
                <a:gd name="connsiteX23" fmla="*/ 521494 w 654844"/>
                <a:gd name="connsiteY23" fmla="*/ 595312 h 626268"/>
                <a:gd name="connsiteX24" fmla="*/ 466725 w 654844"/>
                <a:gd name="connsiteY24" fmla="*/ 545306 h 626268"/>
                <a:gd name="connsiteX25" fmla="*/ 378619 w 654844"/>
                <a:gd name="connsiteY25" fmla="*/ 459581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844" h="626268">
                  <a:moveTo>
                    <a:pt x="378619" y="459581"/>
                  </a:moveTo>
                  <a:lnTo>
                    <a:pt x="195263" y="266700"/>
                  </a:lnTo>
                  <a:lnTo>
                    <a:pt x="26194" y="92868"/>
                  </a:lnTo>
                  <a:lnTo>
                    <a:pt x="11906" y="71437"/>
                  </a:lnTo>
                  <a:lnTo>
                    <a:pt x="0" y="35718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1438" y="14287"/>
                  </a:lnTo>
                  <a:lnTo>
                    <a:pt x="226219" y="76200"/>
                  </a:lnTo>
                  <a:lnTo>
                    <a:pt x="400050" y="147637"/>
                  </a:lnTo>
                  <a:lnTo>
                    <a:pt x="519113" y="192881"/>
                  </a:lnTo>
                  <a:lnTo>
                    <a:pt x="571500" y="266700"/>
                  </a:lnTo>
                  <a:lnTo>
                    <a:pt x="611981" y="335756"/>
                  </a:lnTo>
                  <a:lnTo>
                    <a:pt x="635794" y="395287"/>
                  </a:lnTo>
                  <a:lnTo>
                    <a:pt x="650081" y="454818"/>
                  </a:lnTo>
                  <a:lnTo>
                    <a:pt x="654844" y="502443"/>
                  </a:lnTo>
                  <a:lnTo>
                    <a:pt x="650081" y="545306"/>
                  </a:lnTo>
                  <a:lnTo>
                    <a:pt x="640556" y="581025"/>
                  </a:lnTo>
                  <a:lnTo>
                    <a:pt x="626269" y="602456"/>
                  </a:lnTo>
                  <a:lnTo>
                    <a:pt x="607219" y="619125"/>
                  </a:lnTo>
                  <a:lnTo>
                    <a:pt x="583406" y="626268"/>
                  </a:lnTo>
                  <a:lnTo>
                    <a:pt x="557213" y="619125"/>
                  </a:lnTo>
                  <a:lnTo>
                    <a:pt x="521494" y="595312"/>
                  </a:lnTo>
                  <a:lnTo>
                    <a:pt x="466725" y="545306"/>
                  </a:lnTo>
                  <a:lnTo>
                    <a:pt x="378619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A35102EA-B6A3-4983-98D3-A41921A0A841}"/>
                </a:ext>
              </a:extLst>
            </p:cNvPr>
            <p:cNvSpPr/>
            <p:nvPr/>
          </p:nvSpPr>
          <p:spPr>
            <a:xfrm>
              <a:off x="4548188" y="2732088"/>
              <a:ext cx="2493962" cy="555625"/>
            </a:xfrm>
            <a:custGeom>
              <a:avLst/>
              <a:gdLst>
                <a:gd name="connsiteX0" fmla="*/ 1866900 w 2493168"/>
                <a:gd name="connsiteY0" fmla="*/ 316706 h 557212"/>
                <a:gd name="connsiteX1" fmla="*/ 1550193 w 2493168"/>
                <a:gd name="connsiteY1" fmla="*/ 361950 h 557212"/>
                <a:gd name="connsiteX2" fmla="*/ 1385887 w 2493168"/>
                <a:gd name="connsiteY2" fmla="*/ 400050 h 557212"/>
                <a:gd name="connsiteX3" fmla="*/ 1214437 w 2493168"/>
                <a:gd name="connsiteY3" fmla="*/ 426244 h 557212"/>
                <a:gd name="connsiteX4" fmla="*/ 964406 w 2493168"/>
                <a:gd name="connsiteY4" fmla="*/ 469106 h 557212"/>
                <a:gd name="connsiteX5" fmla="*/ 659606 w 2493168"/>
                <a:gd name="connsiteY5" fmla="*/ 521494 h 557212"/>
                <a:gd name="connsiteX6" fmla="*/ 516731 w 2493168"/>
                <a:gd name="connsiteY6" fmla="*/ 542925 h 557212"/>
                <a:gd name="connsiteX7" fmla="*/ 409575 w 2493168"/>
                <a:gd name="connsiteY7" fmla="*/ 552450 h 557212"/>
                <a:gd name="connsiteX8" fmla="*/ 330993 w 2493168"/>
                <a:gd name="connsiteY8" fmla="*/ 557212 h 557212"/>
                <a:gd name="connsiteX9" fmla="*/ 290512 w 2493168"/>
                <a:gd name="connsiteY9" fmla="*/ 550069 h 557212"/>
                <a:gd name="connsiteX10" fmla="*/ 226218 w 2493168"/>
                <a:gd name="connsiteY10" fmla="*/ 526256 h 557212"/>
                <a:gd name="connsiteX11" fmla="*/ 164306 w 2493168"/>
                <a:gd name="connsiteY11" fmla="*/ 490537 h 557212"/>
                <a:gd name="connsiteX12" fmla="*/ 126206 w 2493168"/>
                <a:gd name="connsiteY12" fmla="*/ 461962 h 557212"/>
                <a:gd name="connsiteX13" fmla="*/ 83343 w 2493168"/>
                <a:gd name="connsiteY13" fmla="*/ 421481 h 557212"/>
                <a:gd name="connsiteX14" fmla="*/ 40481 w 2493168"/>
                <a:gd name="connsiteY14" fmla="*/ 369094 h 557212"/>
                <a:gd name="connsiteX15" fmla="*/ 11906 w 2493168"/>
                <a:gd name="connsiteY15" fmla="*/ 321469 h 557212"/>
                <a:gd name="connsiteX16" fmla="*/ 0 w 2493168"/>
                <a:gd name="connsiteY16" fmla="*/ 290512 h 557212"/>
                <a:gd name="connsiteX17" fmla="*/ 0 w 2493168"/>
                <a:gd name="connsiteY17" fmla="*/ 273844 h 557212"/>
                <a:gd name="connsiteX18" fmla="*/ 7143 w 2493168"/>
                <a:gd name="connsiteY18" fmla="*/ 254794 h 557212"/>
                <a:gd name="connsiteX19" fmla="*/ 23812 w 2493168"/>
                <a:gd name="connsiteY19" fmla="*/ 252412 h 557212"/>
                <a:gd name="connsiteX20" fmla="*/ 47625 w 2493168"/>
                <a:gd name="connsiteY20" fmla="*/ 259556 h 557212"/>
                <a:gd name="connsiteX21" fmla="*/ 83343 w 2493168"/>
                <a:gd name="connsiteY21" fmla="*/ 283369 h 557212"/>
                <a:gd name="connsiteX22" fmla="*/ 121443 w 2493168"/>
                <a:gd name="connsiteY22" fmla="*/ 309562 h 557212"/>
                <a:gd name="connsiteX23" fmla="*/ 161925 w 2493168"/>
                <a:gd name="connsiteY23" fmla="*/ 328612 h 557212"/>
                <a:gd name="connsiteX24" fmla="*/ 202406 w 2493168"/>
                <a:gd name="connsiteY24" fmla="*/ 342900 h 557212"/>
                <a:gd name="connsiteX25" fmla="*/ 259556 w 2493168"/>
                <a:gd name="connsiteY25" fmla="*/ 359569 h 557212"/>
                <a:gd name="connsiteX26" fmla="*/ 319087 w 2493168"/>
                <a:gd name="connsiteY26" fmla="*/ 366712 h 557212"/>
                <a:gd name="connsiteX27" fmla="*/ 407193 w 2493168"/>
                <a:gd name="connsiteY27" fmla="*/ 361950 h 557212"/>
                <a:gd name="connsiteX28" fmla="*/ 661987 w 2493168"/>
                <a:gd name="connsiteY28" fmla="*/ 319087 h 557212"/>
                <a:gd name="connsiteX29" fmla="*/ 976312 w 2493168"/>
                <a:gd name="connsiteY29" fmla="*/ 261937 h 557212"/>
                <a:gd name="connsiteX30" fmla="*/ 1333500 w 2493168"/>
                <a:gd name="connsiteY30" fmla="*/ 202406 h 557212"/>
                <a:gd name="connsiteX31" fmla="*/ 1557337 w 2493168"/>
                <a:gd name="connsiteY31" fmla="*/ 157162 h 557212"/>
                <a:gd name="connsiteX32" fmla="*/ 1726406 w 2493168"/>
                <a:gd name="connsiteY32" fmla="*/ 116681 h 557212"/>
                <a:gd name="connsiteX33" fmla="*/ 1835943 w 2493168"/>
                <a:gd name="connsiteY33" fmla="*/ 92869 h 557212"/>
                <a:gd name="connsiteX34" fmla="*/ 1952625 w 2493168"/>
                <a:gd name="connsiteY34" fmla="*/ 59531 h 557212"/>
                <a:gd name="connsiteX35" fmla="*/ 2038350 w 2493168"/>
                <a:gd name="connsiteY35" fmla="*/ 23812 h 557212"/>
                <a:gd name="connsiteX36" fmla="*/ 2074068 w 2493168"/>
                <a:gd name="connsiteY36" fmla="*/ 2381 h 557212"/>
                <a:gd name="connsiteX37" fmla="*/ 2150268 w 2493168"/>
                <a:gd name="connsiteY37" fmla="*/ 0 h 557212"/>
                <a:gd name="connsiteX38" fmla="*/ 2226468 w 2493168"/>
                <a:gd name="connsiteY38" fmla="*/ 7144 h 557212"/>
                <a:gd name="connsiteX39" fmla="*/ 2297906 w 2493168"/>
                <a:gd name="connsiteY39" fmla="*/ 19050 h 557212"/>
                <a:gd name="connsiteX40" fmla="*/ 2355056 w 2493168"/>
                <a:gd name="connsiteY40" fmla="*/ 33337 h 557212"/>
                <a:gd name="connsiteX41" fmla="*/ 2395537 w 2493168"/>
                <a:gd name="connsiteY41" fmla="*/ 42862 h 557212"/>
                <a:gd name="connsiteX42" fmla="*/ 2426493 w 2493168"/>
                <a:gd name="connsiteY42" fmla="*/ 59531 h 557212"/>
                <a:gd name="connsiteX43" fmla="*/ 2459831 w 2493168"/>
                <a:gd name="connsiteY43" fmla="*/ 85725 h 557212"/>
                <a:gd name="connsiteX44" fmla="*/ 2476500 w 2493168"/>
                <a:gd name="connsiteY44" fmla="*/ 109537 h 557212"/>
                <a:gd name="connsiteX45" fmla="*/ 2490787 w 2493168"/>
                <a:gd name="connsiteY45" fmla="*/ 130969 h 557212"/>
                <a:gd name="connsiteX46" fmla="*/ 2493168 w 2493168"/>
                <a:gd name="connsiteY46" fmla="*/ 152400 h 557212"/>
                <a:gd name="connsiteX47" fmla="*/ 2483643 w 2493168"/>
                <a:gd name="connsiteY47" fmla="*/ 185737 h 557212"/>
                <a:gd name="connsiteX48" fmla="*/ 2462212 w 2493168"/>
                <a:gd name="connsiteY48" fmla="*/ 209550 h 557212"/>
                <a:gd name="connsiteX49" fmla="*/ 2424112 w 2493168"/>
                <a:gd name="connsiteY49" fmla="*/ 233362 h 557212"/>
                <a:gd name="connsiteX50" fmla="*/ 2290762 w 2493168"/>
                <a:gd name="connsiteY50" fmla="*/ 257175 h 557212"/>
                <a:gd name="connsiteX51" fmla="*/ 2102643 w 2493168"/>
                <a:gd name="connsiteY51" fmla="*/ 285750 h 557212"/>
                <a:gd name="connsiteX52" fmla="*/ 1866900 w 2493168"/>
                <a:gd name="connsiteY52" fmla="*/ 3167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93168" h="557212">
                  <a:moveTo>
                    <a:pt x="1866900" y="316706"/>
                  </a:moveTo>
                  <a:lnTo>
                    <a:pt x="1550193" y="361950"/>
                  </a:lnTo>
                  <a:lnTo>
                    <a:pt x="1385887" y="400050"/>
                  </a:lnTo>
                  <a:lnTo>
                    <a:pt x="1214437" y="426244"/>
                  </a:lnTo>
                  <a:lnTo>
                    <a:pt x="964406" y="469106"/>
                  </a:lnTo>
                  <a:lnTo>
                    <a:pt x="659606" y="521494"/>
                  </a:lnTo>
                  <a:lnTo>
                    <a:pt x="516731" y="542925"/>
                  </a:lnTo>
                  <a:lnTo>
                    <a:pt x="409575" y="552450"/>
                  </a:lnTo>
                  <a:lnTo>
                    <a:pt x="330993" y="557212"/>
                  </a:lnTo>
                  <a:lnTo>
                    <a:pt x="290512" y="550069"/>
                  </a:lnTo>
                  <a:lnTo>
                    <a:pt x="226218" y="526256"/>
                  </a:lnTo>
                  <a:lnTo>
                    <a:pt x="164306" y="490537"/>
                  </a:lnTo>
                  <a:lnTo>
                    <a:pt x="126206" y="461962"/>
                  </a:lnTo>
                  <a:lnTo>
                    <a:pt x="83343" y="421481"/>
                  </a:lnTo>
                  <a:lnTo>
                    <a:pt x="40481" y="369094"/>
                  </a:lnTo>
                  <a:lnTo>
                    <a:pt x="11906" y="321469"/>
                  </a:lnTo>
                  <a:lnTo>
                    <a:pt x="0" y="290512"/>
                  </a:lnTo>
                  <a:lnTo>
                    <a:pt x="0" y="273844"/>
                  </a:lnTo>
                  <a:lnTo>
                    <a:pt x="7143" y="254794"/>
                  </a:lnTo>
                  <a:lnTo>
                    <a:pt x="23812" y="252412"/>
                  </a:lnTo>
                  <a:lnTo>
                    <a:pt x="47625" y="259556"/>
                  </a:lnTo>
                  <a:lnTo>
                    <a:pt x="83343" y="283369"/>
                  </a:lnTo>
                  <a:lnTo>
                    <a:pt x="121443" y="309562"/>
                  </a:lnTo>
                  <a:lnTo>
                    <a:pt x="161925" y="328612"/>
                  </a:lnTo>
                  <a:lnTo>
                    <a:pt x="202406" y="342900"/>
                  </a:lnTo>
                  <a:lnTo>
                    <a:pt x="259556" y="359569"/>
                  </a:lnTo>
                  <a:lnTo>
                    <a:pt x="319087" y="366712"/>
                  </a:lnTo>
                  <a:lnTo>
                    <a:pt x="407193" y="361950"/>
                  </a:lnTo>
                  <a:lnTo>
                    <a:pt x="661987" y="319087"/>
                  </a:lnTo>
                  <a:lnTo>
                    <a:pt x="976312" y="261937"/>
                  </a:lnTo>
                  <a:lnTo>
                    <a:pt x="1333500" y="202406"/>
                  </a:lnTo>
                  <a:lnTo>
                    <a:pt x="1557337" y="157162"/>
                  </a:lnTo>
                  <a:lnTo>
                    <a:pt x="1726406" y="116681"/>
                  </a:lnTo>
                  <a:lnTo>
                    <a:pt x="1835943" y="92869"/>
                  </a:lnTo>
                  <a:lnTo>
                    <a:pt x="1952625" y="59531"/>
                  </a:lnTo>
                  <a:lnTo>
                    <a:pt x="2038350" y="23812"/>
                  </a:lnTo>
                  <a:lnTo>
                    <a:pt x="2074068" y="2381"/>
                  </a:lnTo>
                  <a:lnTo>
                    <a:pt x="2150268" y="0"/>
                  </a:lnTo>
                  <a:lnTo>
                    <a:pt x="2226468" y="7144"/>
                  </a:lnTo>
                  <a:lnTo>
                    <a:pt x="2297906" y="19050"/>
                  </a:lnTo>
                  <a:lnTo>
                    <a:pt x="2355056" y="33337"/>
                  </a:lnTo>
                  <a:lnTo>
                    <a:pt x="2395537" y="42862"/>
                  </a:lnTo>
                  <a:lnTo>
                    <a:pt x="2426493" y="59531"/>
                  </a:lnTo>
                  <a:lnTo>
                    <a:pt x="2459831" y="85725"/>
                  </a:lnTo>
                  <a:lnTo>
                    <a:pt x="2476500" y="109537"/>
                  </a:lnTo>
                  <a:lnTo>
                    <a:pt x="2490787" y="130969"/>
                  </a:lnTo>
                  <a:lnTo>
                    <a:pt x="2493168" y="152400"/>
                  </a:lnTo>
                  <a:lnTo>
                    <a:pt x="2483643" y="185737"/>
                  </a:lnTo>
                  <a:lnTo>
                    <a:pt x="2462212" y="209550"/>
                  </a:lnTo>
                  <a:lnTo>
                    <a:pt x="2424112" y="233362"/>
                  </a:lnTo>
                  <a:lnTo>
                    <a:pt x="2290762" y="257175"/>
                  </a:lnTo>
                  <a:lnTo>
                    <a:pt x="2102643" y="285750"/>
                  </a:lnTo>
                  <a:lnTo>
                    <a:pt x="1866900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5B472DEE-EF94-4C53-BEB1-AB08FB69092B}"/>
                </a:ext>
              </a:extLst>
            </p:cNvPr>
            <p:cNvSpPr/>
            <p:nvPr/>
          </p:nvSpPr>
          <p:spPr>
            <a:xfrm>
              <a:off x="4484688" y="3811588"/>
              <a:ext cx="1306512" cy="374650"/>
            </a:xfrm>
            <a:custGeom>
              <a:avLst/>
              <a:gdLst>
                <a:gd name="connsiteX0" fmla="*/ 964406 w 1307306"/>
                <a:gd name="connsiteY0" fmla="*/ 264319 h 373857"/>
                <a:gd name="connsiteX1" fmla="*/ 688181 w 1307306"/>
                <a:gd name="connsiteY1" fmla="*/ 333375 h 373857"/>
                <a:gd name="connsiteX2" fmla="*/ 497681 w 1307306"/>
                <a:gd name="connsiteY2" fmla="*/ 373857 h 373857"/>
                <a:gd name="connsiteX3" fmla="*/ 361950 w 1307306"/>
                <a:gd name="connsiteY3" fmla="*/ 373857 h 373857"/>
                <a:gd name="connsiteX4" fmla="*/ 304800 w 1307306"/>
                <a:gd name="connsiteY4" fmla="*/ 369094 h 373857"/>
                <a:gd name="connsiteX5" fmla="*/ 266700 w 1307306"/>
                <a:gd name="connsiteY5" fmla="*/ 361950 h 373857"/>
                <a:gd name="connsiteX6" fmla="*/ 238125 w 1307306"/>
                <a:gd name="connsiteY6" fmla="*/ 354807 h 373857"/>
                <a:gd name="connsiteX7" fmla="*/ 195262 w 1307306"/>
                <a:gd name="connsiteY7" fmla="*/ 338138 h 373857"/>
                <a:gd name="connsiteX8" fmla="*/ 130969 w 1307306"/>
                <a:gd name="connsiteY8" fmla="*/ 304800 h 373857"/>
                <a:gd name="connsiteX9" fmla="*/ 90487 w 1307306"/>
                <a:gd name="connsiteY9" fmla="*/ 276225 h 373857"/>
                <a:gd name="connsiteX10" fmla="*/ 54769 w 1307306"/>
                <a:gd name="connsiteY10" fmla="*/ 245269 h 373857"/>
                <a:gd name="connsiteX11" fmla="*/ 19050 w 1307306"/>
                <a:gd name="connsiteY11" fmla="*/ 207169 h 373857"/>
                <a:gd name="connsiteX12" fmla="*/ 2381 w 1307306"/>
                <a:gd name="connsiteY12" fmla="*/ 180975 h 373857"/>
                <a:gd name="connsiteX13" fmla="*/ 0 w 1307306"/>
                <a:gd name="connsiteY13" fmla="*/ 152400 h 373857"/>
                <a:gd name="connsiteX14" fmla="*/ 7144 w 1307306"/>
                <a:gd name="connsiteY14" fmla="*/ 140494 h 373857"/>
                <a:gd name="connsiteX15" fmla="*/ 23812 w 1307306"/>
                <a:gd name="connsiteY15" fmla="*/ 133350 h 373857"/>
                <a:gd name="connsiteX16" fmla="*/ 40481 w 1307306"/>
                <a:gd name="connsiteY16" fmla="*/ 135732 h 373857"/>
                <a:gd name="connsiteX17" fmla="*/ 64294 w 1307306"/>
                <a:gd name="connsiteY17" fmla="*/ 152400 h 373857"/>
                <a:gd name="connsiteX18" fmla="*/ 109537 w 1307306"/>
                <a:gd name="connsiteY18" fmla="*/ 173832 h 373857"/>
                <a:gd name="connsiteX19" fmla="*/ 157162 w 1307306"/>
                <a:gd name="connsiteY19" fmla="*/ 190500 h 373857"/>
                <a:gd name="connsiteX20" fmla="*/ 209550 w 1307306"/>
                <a:gd name="connsiteY20" fmla="*/ 204788 h 373857"/>
                <a:gd name="connsiteX21" fmla="*/ 252412 w 1307306"/>
                <a:gd name="connsiteY21" fmla="*/ 211932 h 373857"/>
                <a:gd name="connsiteX22" fmla="*/ 300037 w 1307306"/>
                <a:gd name="connsiteY22" fmla="*/ 216694 h 373857"/>
                <a:gd name="connsiteX23" fmla="*/ 357187 w 1307306"/>
                <a:gd name="connsiteY23" fmla="*/ 209550 h 373857"/>
                <a:gd name="connsiteX24" fmla="*/ 466725 w 1307306"/>
                <a:gd name="connsiteY24" fmla="*/ 190500 h 373857"/>
                <a:gd name="connsiteX25" fmla="*/ 638175 w 1307306"/>
                <a:gd name="connsiteY25" fmla="*/ 147638 h 373857"/>
                <a:gd name="connsiteX26" fmla="*/ 835819 w 1307306"/>
                <a:gd name="connsiteY26" fmla="*/ 83344 h 373857"/>
                <a:gd name="connsiteX27" fmla="*/ 871537 w 1307306"/>
                <a:gd name="connsiteY27" fmla="*/ 50007 h 373857"/>
                <a:gd name="connsiteX28" fmla="*/ 909637 w 1307306"/>
                <a:gd name="connsiteY28" fmla="*/ 26194 h 373857"/>
                <a:gd name="connsiteX29" fmla="*/ 957262 w 1307306"/>
                <a:gd name="connsiteY29" fmla="*/ 7144 h 373857"/>
                <a:gd name="connsiteX30" fmla="*/ 1012031 w 1307306"/>
                <a:gd name="connsiteY30" fmla="*/ 0 h 373857"/>
                <a:gd name="connsiteX31" fmla="*/ 1071562 w 1307306"/>
                <a:gd name="connsiteY31" fmla="*/ 14288 h 373857"/>
                <a:gd name="connsiteX32" fmla="*/ 1173956 w 1307306"/>
                <a:gd name="connsiteY32" fmla="*/ 52388 h 373857"/>
                <a:gd name="connsiteX33" fmla="*/ 1252537 w 1307306"/>
                <a:gd name="connsiteY33" fmla="*/ 80963 h 373857"/>
                <a:gd name="connsiteX34" fmla="*/ 1269206 w 1307306"/>
                <a:gd name="connsiteY34" fmla="*/ 88107 h 373857"/>
                <a:gd name="connsiteX35" fmla="*/ 1281112 w 1307306"/>
                <a:gd name="connsiteY35" fmla="*/ 102394 h 373857"/>
                <a:gd name="connsiteX36" fmla="*/ 1297781 w 1307306"/>
                <a:gd name="connsiteY36" fmla="*/ 126207 h 373857"/>
                <a:gd name="connsiteX37" fmla="*/ 1307306 w 1307306"/>
                <a:gd name="connsiteY37" fmla="*/ 154782 h 373857"/>
                <a:gd name="connsiteX38" fmla="*/ 1302544 w 1307306"/>
                <a:gd name="connsiteY38" fmla="*/ 178594 h 373857"/>
                <a:gd name="connsiteX39" fmla="*/ 1276350 w 1307306"/>
                <a:gd name="connsiteY39" fmla="*/ 197644 h 373857"/>
                <a:gd name="connsiteX40" fmla="*/ 964406 w 1307306"/>
                <a:gd name="connsiteY40" fmla="*/ 264319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7306" h="373857">
                  <a:moveTo>
                    <a:pt x="964406" y="264319"/>
                  </a:moveTo>
                  <a:lnTo>
                    <a:pt x="688181" y="333375"/>
                  </a:lnTo>
                  <a:lnTo>
                    <a:pt x="497681" y="373857"/>
                  </a:lnTo>
                  <a:lnTo>
                    <a:pt x="361950" y="373857"/>
                  </a:lnTo>
                  <a:lnTo>
                    <a:pt x="304800" y="369094"/>
                  </a:lnTo>
                  <a:lnTo>
                    <a:pt x="266700" y="361950"/>
                  </a:lnTo>
                  <a:lnTo>
                    <a:pt x="238125" y="354807"/>
                  </a:lnTo>
                  <a:lnTo>
                    <a:pt x="195262" y="338138"/>
                  </a:lnTo>
                  <a:lnTo>
                    <a:pt x="130969" y="304800"/>
                  </a:lnTo>
                  <a:lnTo>
                    <a:pt x="90487" y="276225"/>
                  </a:lnTo>
                  <a:lnTo>
                    <a:pt x="54769" y="245269"/>
                  </a:lnTo>
                  <a:lnTo>
                    <a:pt x="19050" y="207169"/>
                  </a:lnTo>
                  <a:lnTo>
                    <a:pt x="2381" y="180975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23812" y="133350"/>
                  </a:lnTo>
                  <a:lnTo>
                    <a:pt x="40481" y="135732"/>
                  </a:lnTo>
                  <a:lnTo>
                    <a:pt x="64294" y="152400"/>
                  </a:lnTo>
                  <a:lnTo>
                    <a:pt x="109537" y="173832"/>
                  </a:lnTo>
                  <a:lnTo>
                    <a:pt x="157162" y="190500"/>
                  </a:lnTo>
                  <a:lnTo>
                    <a:pt x="209550" y="204788"/>
                  </a:lnTo>
                  <a:lnTo>
                    <a:pt x="252412" y="211932"/>
                  </a:lnTo>
                  <a:lnTo>
                    <a:pt x="300037" y="216694"/>
                  </a:lnTo>
                  <a:lnTo>
                    <a:pt x="357187" y="209550"/>
                  </a:lnTo>
                  <a:lnTo>
                    <a:pt x="466725" y="190500"/>
                  </a:lnTo>
                  <a:lnTo>
                    <a:pt x="638175" y="147638"/>
                  </a:lnTo>
                  <a:lnTo>
                    <a:pt x="835819" y="83344"/>
                  </a:lnTo>
                  <a:lnTo>
                    <a:pt x="871537" y="50007"/>
                  </a:lnTo>
                  <a:lnTo>
                    <a:pt x="909637" y="26194"/>
                  </a:lnTo>
                  <a:lnTo>
                    <a:pt x="957262" y="7144"/>
                  </a:lnTo>
                  <a:lnTo>
                    <a:pt x="1012031" y="0"/>
                  </a:lnTo>
                  <a:lnTo>
                    <a:pt x="1071562" y="14288"/>
                  </a:lnTo>
                  <a:lnTo>
                    <a:pt x="1173956" y="52388"/>
                  </a:lnTo>
                  <a:lnTo>
                    <a:pt x="1252537" y="80963"/>
                  </a:lnTo>
                  <a:lnTo>
                    <a:pt x="1269206" y="88107"/>
                  </a:lnTo>
                  <a:lnTo>
                    <a:pt x="1281112" y="102394"/>
                  </a:lnTo>
                  <a:lnTo>
                    <a:pt x="1297781" y="126207"/>
                  </a:lnTo>
                  <a:lnTo>
                    <a:pt x="1307306" y="154782"/>
                  </a:lnTo>
                  <a:lnTo>
                    <a:pt x="1302544" y="178594"/>
                  </a:lnTo>
                  <a:cubicBezTo>
                    <a:pt x="1278111" y="198140"/>
                    <a:pt x="1288896" y="197644"/>
                    <a:pt x="1276350" y="197644"/>
                  </a:cubicBezTo>
                  <a:lnTo>
                    <a:pt x="964406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F4D51C09-B7C1-4BA8-8E36-4E57C07C4AD0}"/>
                </a:ext>
              </a:extLst>
            </p:cNvPr>
            <p:cNvSpPr/>
            <p:nvPr/>
          </p:nvSpPr>
          <p:spPr>
            <a:xfrm>
              <a:off x="3067050" y="4564063"/>
              <a:ext cx="1389063" cy="1103312"/>
            </a:xfrm>
            <a:custGeom>
              <a:avLst/>
              <a:gdLst>
                <a:gd name="connsiteX0" fmla="*/ 521494 w 1388269"/>
                <a:gd name="connsiteY0" fmla="*/ 345282 h 1102519"/>
                <a:gd name="connsiteX1" fmla="*/ 135731 w 1388269"/>
                <a:gd name="connsiteY1" fmla="*/ 445294 h 1102519"/>
                <a:gd name="connsiteX2" fmla="*/ 0 w 1388269"/>
                <a:gd name="connsiteY2" fmla="*/ 297657 h 1102519"/>
                <a:gd name="connsiteX3" fmla="*/ 228600 w 1388269"/>
                <a:gd name="connsiteY3" fmla="*/ 252413 h 1102519"/>
                <a:gd name="connsiteX4" fmla="*/ 457200 w 1388269"/>
                <a:gd name="connsiteY4" fmla="*/ 197644 h 1102519"/>
                <a:gd name="connsiteX5" fmla="*/ 700088 w 1388269"/>
                <a:gd name="connsiteY5" fmla="*/ 130969 h 1102519"/>
                <a:gd name="connsiteX6" fmla="*/ 862013 w 1388269"/>
                <a:gd name="connsiteY6" fmla="*/ 80963 h 1102519"/>
                <a:gd name="connsiteX7" fmla="*/ 973931 w 1388269"/>
                <a:gd name="connsiteY7" fmla="*/ 35719 h 1102519"/>
                <a:gd name="connsiteX8" fmla="*/ 1052513 w 1388269"/>
                <a:gd name="connsiteY8" fmla="*/ 0 h 1102519"/>
                <a:gd name="connsiteX9" fmla="*/ 1081088 w 1388269"/>
                <a:gd name="connsiteY9" fmla="*/ 11907 h 1102519"/>
                <a:gd name="connsiteX10" fmla="*/ 1190625 w 1388269"/>
                <a:gd name="connsiteY10" fmla="*/ 76200 h 1102519"/>
                <a:gd name="connsiteX11" fmla="*/ 1278731 w 1388269"/>
                <a:gd name="connsiteY11" fmla="*/ 130969 h 1102519"/>
                <a:gd name="connsiteX12" fmla="*/ 1321594 w 1388269"/>
                <a:gd name="connsiteY12" fmla="*/ 161925 h 1102519"/>
                <a:gd name="connsiteX13" fmla="*/ 1364456 w 1388269"/>
                <a:gd name="connsiteY13" fmla="*/ 197644 h 1102519"/>
                <a:gd name="connsiteX14" fmla="*/ 1378744 w 1388269"/>
                <a:gd name="connsiteY14" fmla="*/ 214313 h 1102519"/>
                <a:gd name="connsiteX15" fmla="*/ 1385888 w 1388269"/>
                <a:gd name="connsiteY15" fmla="*/ 228600 h 1102519"/>
                <a:gd name="connsiteX16" fmla="*/ 1388269 w 1388269"/>
                <a:gd name="connsiteY16" fmla="*/ 252413 h 1102519"/>
                <a:gd name="connsiteX17" fmla="*/ 1383506 w 1388269"/>
                <a:gd name="connsiteY17" fmla="*/ 278607 h 1102519"/>
                <a:gd name="connsiteX18" fmla="*/ 1369219 w 1388269"/>
                <a:gd name="connsiteY18" fmla="*/ 304800 h 1102519"/>
                <a:gd name="connsiteX19" fmla="*/ 1340644 w 1388269"/>
                <a:gd name="connsiteY19" fmla="*/ 338138 h 1102519"/>
                <a:gd name="connsiteX20" fmla="*/ 1290638 w 1388269"/>
                <a:gd name="connsiteY20" fmla="*/ 573882 h 1102519"/>
                <a:gd name="connsiteX21" fmla="*/ 1250156 w 1388269"/>
                <a:gd name="connsiteY21" fmla="*/ 745332 h 1102519"/>
                <a:gd name="connsiteX22" fmla="*/ 1214438 w 1388269"/>
                <a:gd name="connsiteY22" fmla="*/ 878682 h 1102519"/>
                <a:gd name="connsiteX23" fmla="*/ 1183481 w 1388269"/>
                <a:gd name="connsiteY23" fmla="*/ 971550 h 1102519"/>
                <a:gd name="connsiteX24" fmla="*/ 1154906 w 1388269"/>
                <a:gd name="connsiteY24" fmla="*/ 1042988 h 1102519"/>
                <a:gd name="connsiteX25" fmla="*/ 1138238 w 1388269"/>
                <a:gd name="connsiteY25" fmla="*/ 1069182 h 1102519"/>
                <a:gd name="connsiteX26" fmla="*/ 1123950 w 1388269"/>
                <a:gd name="connsiteY26" fmla="*/ 1085850 h 1102519"/>
                <a:gd name="connsiteX27" fmla="*/ 1109663 w 1388269"/>
                <a:gd name="connsiteY27" fmla="*/ 1095375 h 1102519"/>
                <a:gd name="connsiteX28" fmla="*/ 1083469 w 1388269"/>
                <a:gd name="connsiteY28" fmla="*/ 1102519 h 1102519"/>
                <a:gd name="connsiteX29" fmla="*/ 1057275 w 1388269"/>
                <a:gd name="connsiteY29" fmla="*/ 1102519 h 1102519"/>
                <a:gd name="connsiteX30" fmla="*/ 1035844 w 1388269"/>
                <a:gd name="connsiteY30" fmla="*/ 1095375 h 1102519"/>
                <a:gd name="connsiteX31" fmla="*/ 1007269 w 1388269"/>
                <a:gd name="connsiteY31" fmla="*/ 1078707 h 1102519"/>
                <a:gd name="connsiteX32" fmla="*/ 966788 w 1388269"/>
                <a:gd name="connsiteY32" fmla="*/ 1045369 h 1102519"/>
                <a:gd name="connsiteX33" fmla="*/ 952500 w 1388269"/>
                <a:gd name="connsiteY33" fmla="*/ 1031082 h 1102519"/>
                <a:gd name="connsiteX34" fmla="*/ 985838 w 1388269"/>
                <a:gd name="connsiteY34" fmla="*/ 852488 h 1102519"/>
                <a:gd name="connsiteX35" fmla="*/ 1031081 w 1388269"/>
                <a:gd name="connsiteY35" fmla="*/ 500063 h 1102519"/>
                <a:gd name="connsiteX36" fmla="*/ 1045369 w 1388269"/>
                <a:gd name="connsiteY36" fmla="*/ 307182 h 1102519"/>
                <a:gd name="connsiteX37" fmla="*/ 1042988 w 1388269"/>
                <a:gd name="connsiteY37" fmla="*/ 278607 h 1102519"/>
                <a:gd name="connsiteX38" fmla="*/ 1035844 w 1388269"/>
                <a:gd name="connsiteY38" fmla="*/ 261938 h 1102519"/>
                <a:gd name="connsiteX39" fmla="*/ 1021556 w 1388269"/>
                <a:gd name="connsiteY39" fmla="*/ 250032 h 1102519"/>
                <a:gd name="connsiteX40" fmla="*/ 1002506 w 1388269"/>
                <a:gd name="connsiteY40" fmla="*/ 242888 h 1102519"/>
                <a:gd name="connsiteX41" fmla="*/ 962025 w 1388269"/>
                <a:gd name="connsiteY41" fmla="*/ 238125 h 1102519"/>
                <a:gd name="connsiteX42" fmla="*/ 859631 w 1388269"/>
                <a:gd name="connsiteY42" fmla="*/ 259557 h 1102519"/>
                <a:gd name="connsiteX43" fmla="*/ 521494 w 1388269"/>
                <a:gd name="connsiteY43" fmla="*/ 345282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88269" h="1102519">
                  <a:moveTo>
                    <a:pt x="521494" y="345282"/>
                  </a:moveTo>
                  <a:lnTo>
                    <a:pt x="135731" y="445294"/>
                  </a:lnTo>
                  <a:lnTo>
                    <a:pt x="0" y="297657"/>
                  </a:lnTo>
                  <a:lnTo>
                    <a:pt x="228600" y="252413"/>
                  </a:lnTo>
                  <a:lnTo>
                    <a:pt x="457200" y="197644"/>
                  </a:lnTo>
                  <a:lnTo>
                    <a:pt x="700088" y="130969"/>
                  </a:lnTo>
                  <a:lnTo>
                    <a:pt x="862013" y="80963"/>
                  </a:lnTo>
                  <a:lnTo>
                    <a:pt x="973931" y="35719"/>
                  </a:lnTo>
                  <a:lnTo>
                    <a:pt x="1052513" y="0"/>
                  </a:lnTo>
                  <a:lnTo>
                    <a:pt x="1081088" y="11907"/>
                  </a:lnTo>
                  <a:lnTo>
                    <a:pt x="1190625" y="76200"/>
                  </a:lnTo>
                  <a:lnTo>
                    <a:pt x="1278731" y="130969"/>
                  </a:lnTo>
                  <a:lnTo>
                    <a:pt x="1321594" y="161925"/>
                  </a:lnTo>
                  <a:lnTo>
                    <a:pt x="1364456" y="197644"/>
                  </a:lnTo>
                  <a:lnTo>
                    <a:pt x="1378744" y="214313"/>
                  </a:lnTo>
                  <a:lnTo>
                    <a:pt x="1385888" y="228600"/>
                  </a:lnTo>
                  <a:lnTo>
                    <a:pt x="1388269" y="252413"/>
                  </a:lnTo>
                  <a:lnTo>
                    <a:pt x="1383506" y="278607"/>
                  </a:lnTo>
                  <a:lnTo>
                    <a:pt x="1369219" y="304800"/>
                  </a:lnTo>
                  <a:lnTo>
                    <a:pt x="1340644" y="338138"/>
                  </a:lnTo>
                  <a:lnTo>
                    <a:pt x="1290638" y="573882"/>
                  </a:lnTo>
                  <a:lnTo>
                    <a:pt x="1250156" y="745332"/>
                  </a:lnTo>
                  <a:lnTo>
                    <a:pt x="1214438" y="878682"/>
                  </a:lnTo>
                  <a:lnTo>
                    <a:pt x="1183481" y="971550"/>
                  </a:lnTo>
                  <a:lnTo>
                    <a:pt x="1154906" y="1042988"/>
                  </a:lnTo>
                  <a:lnTo>
                    <a:pt x="1138238" y="1069182"/>
                  </a:lnTo>
                  <a:lnTo>
                    <a:pt x="1123950" y="1085850"/>
                  </a:lnTo>
                  <a:lnTo>
                    <a:pt x="1109663" y="1095375"/>
                  </a:lnTo>
                  <a:lnTo>
                    <a:pt x="1083469" y="1102519"/>
                  </a:lnTo>
                  <a:lnTo>
                    <a:pt x="1057275" y="1102519"/>
                  </a:lnTo>
                  <a:lnTo>
                    <a:pt x="1035844" y="1095375"/>
                  </a:lnTo>
                  <a:lnTo>
                    <a:pt x="1007269" y="1078707"/>
                  </a:lnTo>
                  <a:lnTo>
                    <a:pt x="966788" y="1045369"/>
                  </a:lnTo>
                  <a:lnTo>
                    <a:pt x="952500" y="1031082"/>
                  </a:lnTo>
                  <a:lnTo>
                    <a:pt x="985838" y="852488"/>
                  </a:lnTo>
                  <a:lnTo>
                    <a:pt x="1031081" y="500063"/>
                  </a:lnTo>
                  <a:lnTo>
                    <a:pt x="1045369" y="307182"/>
                  </a:lnTo>
                  <a:lnTo>
                    <a:pt x="1042988" y="278607"/>
                  </a:lnTo>
                  <a:lnTo>
                    <a:pt x="1035844" y="261938"/>
                  </a:lnTo>
                  <a:lnTo>
                    <a:pt x="1021556" y="250032"/>
                  </a:lnTo>
                  <a:lnTo>
                    <a:pt x="1002506" y="242888"/>
                  </a:lnTo>
                  <a:lnTo>
                    <a:pt x="962025" y="238125"/>
                  </a:lnTo>
                  <a:lnTo>
                    <a:pt x="859631" y="259557"/>
                  </a:lnTo>
                  <a:lnTo>
                    <a:pt x="521494" y="3452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0D78830B-DB5C-4639-A0BE-D394172ACA75}"/>
                </a:ext>
              </a:extLst>
            </p:cNvPr>
            <p:cNvSpPr/>
            <p:nvPr/>
          </p:nvSpPr>
          <p:spPr>
            <a:xfrm>
              <a:off x="3343275" y="5424488"/>
              <a:ext cx="766763" cy="346075"/>
            </a:xfrm>
            <a:custGeom>
              <a:avLst/>
              <a:gdLst>
                <a:gd name="connsiteX0" fmla="*/ 352425 w 766763"/>
                <a:gd name="connsiteY0" fmla="*/ 269081 h 345281"/>
                <a:gd name="connsiteX1" fmla="*/ 71438 w 766763"/>
                <a:gd name="connsiteY1" fmla="*/ 345281 h 345281"/>
                <a:gd name="connsiteX2" fmla="*/ 0 w 766763"/>
                <a:gd name="connsiteY2" fmla="*/ 161925 h 345281"/>
                <a:gd name="connsiteX3" fmla="*/ 328613 w 766763"/>
                <a:gd name="connsiteY3" fmla="*/ 92868 h 345281"/>
                <a:gd name="connsiteX4" fmla="*/ 585788 w 766763"/>
                <a:gd name="connsiteY4" fmla="*/ 35718 h 345281"/>
                <a:gd name="connsiteX5" fmla="*/ 754856 w 766763"/>
                <a:gd name="connsiteY5" fmla="*/ 0 h 345281"/>
                <a:gd name="connsiteX6" fmla="*/ 766763 w 766763"/>
                <a:gd name="connsiteY6" fmla="*/ 169068 h 345281"/>
                <a:gd name="connsiteX7" fmla="*/ 352425 w 766763"/>
                <a:gd name="connsiteY7" fmla="*/ 2690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3" h="345281">
                  <a:moveTo>
                    <a:pt x="352425" y="269081"/>
                  </a:moveTo>
                  <a:lnTo>
                    <a:pt x="71438" y="345281"/>
                  </a:lnTo>
                  <a:lnTo>
                    <a:pt x="0" y="161925"/>
                  </a:lnTo>
                  <a:lnTo>
                    <a:pt x="328613" y="92868"/>
                  </a:lnTo>
                  <a:lnTo>
                    <a:pt x="585788" y="35718"/>
                  </a:lnTo>
                  <a:lnTo>
                    <a:pt x="754856" y="0"/>
                  </a:lnTo>
                  <a:lnTo>
                    <a:pt x="766763" y="169068"/>
                  </a:lnTo>
                  <a:lnTo>
                    <a:pt x="352425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A6B71831-F8B7-4E45-A8FD-B73DF95BBC37}"/>
                </a:ext>
              </a:extLst>
            </p:cNvPr>
            <p:cNvSpPr/>
            <p:nvPr/>
          </p:nvSpPr>
          <p:spPr>
            <a:xfrm>
              <a:off x="4972050" y="4110038"/>
              <a:ext cx="371475" cy="1157287"/>
            </a:xfrm>
            <a:custGeom>
              <a:avLst/>
              <a:gdLst>
                <a:gd name="connsiteX0" fmla="*/ 100013 w 371475"/>
                <a:gd name="connsiteY0" fmla="*/ 676275 h 1157287"/>
                <a:gd name="connsiteX1" fmla="*/ 102394 w 371475"/>
                <a:gd name="connsiteY1" fmla="*/ 280987 h 1157287"/>
                <a:gd name="connsiteX2" fmla="*/ 97631 w 371475"/>
                <a:gd name="connsiteY2" fmla="*/ 216693 h 1157287"/>
                <a:gd name="connsiteX3" fmla="*/ 80963 w 371475"/>
                <a:gd name="connsiteY3" fmla="*/ 154781 h 1157287"/>
                <a:gd name="connsiteX4" fmla="*/ 57150 w 371475"/>
                <a:gd name="connsiteY4" fmla="*/ 107156 h 1157287"/>
                <a:gd name="connsiteX5" fmla="*/ 0 w 371475"/>
                <a:gd name="connsiteY5" fmla="*/ 9525 h 1157287"/>
                <a:gd name="connsiteX6" fmla="*/ 190500 w 371475"/>
                <a:gd name="connsiteY6" fmla="*/ 0 h 1157287"/>
                <a:gd name="connsiteX7" fmla="*/ 257175 w 371475"/>
                <a:gd name="connsiteY7" fmla="*/ 78581 h 1157287"/>
                <a:gd name="connsiteX8" fmla="*/ 292894 w 371475"/>
                <a:gd name="connsiteY8" fmla="*/ 109537 h 1157287"/>
                <a:gd name="connsiteX9" fmla="*/ 328613 w 371475"/>
                <a:gd name="connsiteY9" fmla="*/ 130968 h 1157287"/>
                <a:gd name="connsiteX10" fmla="*/ 350044 w 371475"/>
                <a:gd name="connsiteY10" fmla="*/ 142875 h 1157287"/>
                <a:gd name="connsiteX11" fmla="*/ 361950 w 371475"/>
                <a:gd name="connsiteY11" fmla="*/ 154781 h 1157287"/>
                <a:gd name="connsiteX12" fmla="*/ 371475 w 371475"/>
                <a:gd name="connsiteY12" fmla="*/ 178593 h 1157287"/>
                <a:gd name="connsiteX13" fmla="*/ 371475 w 371475"/>
                <a:gd name="connsiteY13" fmla="*/ 211931 h 1157287"/>
                <a:gd name="connsiteX14" fmla="*/ 364331 w 371475"/>
                <a:gd name="connsiteY14" fmla="*/ 259556 h 1157287"/>
                <a:gd name="connsiteX15" fmla="*/ 347663 w 371475"/>
                <a:gd name="connsiteY15" fmla="*/ 302418 h 1157287"/>
                <a:gd name="connsiteX16" fmla="*/ 338138 w 371475"/>
                <a:gd name="connsiteY16" fmla="*/ 621506 h 1157287"/>
                <a:gd name="connsiteX17" fmla="*/ 330994 w 371475"/>
                <a:gd name="connsiteY17" fmla="*/ 1035843 h 1157287"/>
                <a:gd name="connsiteX18" fmla="*/ 100013 w 371475"/>
                <a:gd name="connsiteY18" fmla="*/ 1157287 h 1157287"/>
                <a:gd name="connsiteX19" fmla="*/ 100013 w 371475"/>
                <a:gd name="connsiteY19" fmla="*/ 676275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475" h="1157287">
                  <a:moveTo>
                    <a:pt x="100013" y="676275"/>
                  </a:moveTo>
                  <a:cubicBezTo>
                    <a:pt x="100807" y="544512"/>
                    <a:pt x="101600" y="412750"/>
                    <a:pt x="102394" y="280987"/>
                  </a:cubicBezTo>
                  <a:lnTo>
                    <a:pt x="97631" y="216693"/>
                  </a:lnTo>
                  <a:lnTo>
                    <a:pt x="80963" y="154781"/>
                  </a:lnTo>
                  <a:lnTo>
                    <a:pt x="57150" y="107156"/>
                  </a:lnTo>
                  <a:lnTo>
                    <a:pt x="0" y="9525"/>
                  </a:lnTo>
                  <a:lnTo>
                    <a:pt x="190500" y="0"/>
                  </a:lnTo>
                  <a:lnTo>
                    <a:pt x="257175" y="78581"/>
                  </a:lnTo>
                  <a:lnTo>
                    <a:pt x="292894" y="109537"/>
                  </a:lnTo>
                  <a:lnTo>
                    <a:pt x="328613" y="130968"/>
                  </a:lnTo>
                  <a:lnTo>
                    <a:pt x="350044" y="142875"/>
                  </a:lnTo>
                  <a:lnTo>
                    <a:pt x="361950" y="154781"/>
                  </a:lnTo>
                  <a:lnTo>
                    <a:pt x="371475" y="178593"/>
                  </a:lnTo>
                  <a:lnTo>
                    <a:pt x="371475" y="211931"/>
                  </a:lnTo>
                  <a:lnTo>
                    <a:pt x="364331" y="259556"/>
                  </a:lnTo>
                  <a:lnTo>
                    <a:pt x="347663" y="302418"/>
                  </a:lnTo>
                  <a:lnTo>
                    <a:pt x="338138" y="621506"/>
                  </a:lnTo>
                  <a:lnTo>
                    <a:pt x="330994" y="1035843"/>
                  </a:lnTo>
                  <a:lnTo>
                    <a:pt x="100013" y="1157287"/>
                  </a:lnTo>
                  <a:lnTo>
                    <a:pt x="100013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D780D8D5-1AD7-4F9C-BB75-406BF28E9A4E}"/>
                </a:ext>
              </a:extLst>
            </p:cNvPr>
            <p:cNvSpPr/>
            <p:nvPr/>
          </p:nvSpPr>
          <p:spPr>
            <a:xfrm>
              <a:off x="4567238" y="4827588"/>
              <a:ext cx="1417637" cy="676275"/>
            </a:xfrm>
            <a:custGeom>
              <a:avLst/>
              <a:gdLst>
                <a:gd name="connsiteX0" fmla="*/ 859631 w 1416843"/>
                <a:gd name="connsiteY0" fmla="*/ 369094 h 676275"/>
                <a:gd name="connsiteX1" fmla="*/ 602456 w 1416843"/>
                <a:gd name="connsiteY1" fmla="*/ 519112 h 676275"/>
                <a:gd name="connsiteX2" fmla="*/ 452437 w 1416843"/>
                <a:gd name="connsiteY2" fmla="*/ 607219 h 676275"/>
                <a:gd name="connsiteX3" fmla="*/ 347662 w 1416843"/>
                <a:gd name="connsiteY3" fmla="*/ 666750 h 676275"/>
                <a:gd name="connsiteX4" fmla="*/ 297656 w 1416843"/>
                <a:gd name="connsiteY4" fmla="*/ 673894 h 676275"/>
                <a:gd name="connsiteX5" fmla="*/ 252412 w 1416843"/>
                <a:gd name="connsiteY5" fmla="*/ 676275 h 676275"/>
                <a:gd name="connsiteX6" fmla="*/ 228600 w 1416843"/>
                <a:gd name="connsiteY6" fmla="*/ 666750 h 676275"/>
                <a:gd name="connsiteX7" fmla="*/ 192881 w 1416843"/>
                <a:gd name="connsiteY7" fmla="*/ 647700 h 676275"/>
                <a:gd name="connsiteX8" fmla="*/ 133350 w 1416843"/>
                <a:gd name="connsiteY8" fmla="*/ 590550 h 676275"/>
                <a:gd name="connsiteX9" fmla="*/ 61912 w 1416843"/>
                <a:gd name="connsiteY9" fmla="*/ 502444 h 676275"/>
                <a:gd name="connsiteX10" fmla="*/ 30956 w 1416843"/>
                <a:gd name="connsiteY10" fmla="*/ 457200 h 676275"/>
                <a:gd name="connsiteX11" fmla="*/ 9525 w 1416843"/>
                <a:gd name="connsiteY11" fmla="*/ 416719 h 676275"/>
                <a:gd name="connsiteX12" fmla="*/ 0 w 1416843"/>
                <a:gd name="connsiteY12" fmla="*/ 388144 h 676275"/>
                <a:gd name="connsiteX13" fmla="*/ 4762 w 1416843"/>
                <a:gd name="connsiteY13" fmla="*/ 373856 h 676275"/>
                <a:gd name="connsiteX14" fmla="*/ 23812 w 1416843"/>
                <a:gd name="connsiteY14" fmla="*/ 369094 h 676275"/>
                <a:gd name="connsiteX15" fmla="*/ 64293 w 1416843"/>
                <a:gd name="connsiteY15" fmla="*/ 381000 h 676275"/>
                <a:gd name="connsiteX16" fmla="*/ 109537 w 1416843"/>
                <a:gd name="connsiteY16" fmla="*/ 385762 h 676275"/>
                <a:gd name="connsiteX17" fmla="*/ 157162 w 1416843"/>
                <a:gd name="connsiteY17" fmla="*/ 400050 h 676275"/>
                <a:gd name="connsiteX18" fmla="*/ 223837 w 1416843"/>
                <a:gd name="connsiteY18" fmla="*/ 414337 h 676275"/>
                <a:gd name="connsiteX19" fmla="*/ 285750 w 1416843"/>
                <a:gd name="connsiteY19" fmla="*/ 414337 h 676275"/>
                <a:gd name="connsiteX20" fmla="*/ 373856 w 1416843"/>
                <a:gd name="connsiteY20" fmla="*/ 395287 h 676275"/>
                <a:gd name="connsiteX21" fmla="*/ 509587 w 1416843"/>
                <a:gd name="connsiteY21" fmla="*/ 338137 h 676275"/>
                <a:gd name="connsiteX22" fmla="*/ 726281 w 1416843"/>
                <a:gd name="connsiteY22" fmla="*/ 252412 h 676275"/>
                <a:gd name="connsiteX23" fmla="*/ 973931 w 1416843"/>
                <a:gd name="connsiteY23" fmla="*/ 150019 h 676275"/>
                <a:gd name="connsiteX24" fmla="*/ 1171575 w 1416843"/>
                <a:gd name="connsiteY24" fmla="*/ 76200 h 676275"/>
                <a:gd name="connsiteX25" fmla="*/ 1295400 w 1416843"/>
                <a:gd name="connsiteY25" fmla="*/ 26194 h 676275"/>
                <a:gd name="connsiteX26" fmla="*/ 1362075 w 1416843"/>
                <a:gd name="connsiteY26" fmla="*/ 2381 h 676275"/>
                <a:gd name="connsiteX27" fmla="*/ 1385887 w 1416843"/>
                <a:gd name="connsiteY27" fmla="*/ 0 h 676275"/>
                <a:gd name="connsiteX28" fmla="*/ 1404937 w 1416843"/>
                <a:gd name="connsiteY28" fmla="*/ 0 h 676275"/>
                <a:gd name="connsiteX29" fmla="*/ 1409700 w 1416843"/>
                <a:gd name="connsiteY29" fmla="*/ 4762 h 676275"/>
                <a:gd name="connsiteX30" fmla="*/ 1416843 w 1416843"/>
                <a:gd name="connsiteY30" fmla="*/ 14287 h 676275"/>
                <a:gd name="connsiteX31" fmla="*/ 1409700 w 1416843"/>
                <a:gd name="connsiteY31" fmla="*/ 38100 h 676275"/>
                <a:gd name="connsiteX32" fmla="*/ 1385887 w 1416843"/>
                <a:gd name="connsiteY32" fmla="*/ 57150 h 676275"/>
                <a:gd name="connsiteX33" fmla="*/ 1271587 w 1416843"/>
                <a:gd name="connsiteY33" fmla="*/ 126206 h 676275"/>
                <a:gd name="connsiteX34" fmla="*/ 1040606 w 1416843"/>
                <a:gd name="connsiteY34" fmla="*/ 264319 h 676275"/>
                <a:gd name="connsiteX35" fmla="*/ 859631 w 1416843"/>
                <a:gd name="connsiteY35" fmla="*/ 36909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676275">
                  <a:moveTo>
                    <a:pt x="859631" y="369094"/>
                  </a:moveTo>
                  <a:lnTo>
                    <a:pt x="602456" y="519112"/>
                  </a:lnTo>
                  <a:lnTo>
                    <a:pt x="452437" y="607219"/>
                  </a:lnTo>
                  <a:lnTo>
                    <a:pt x="347662" y="666750"/>
                  </a:lnTo>
                  <a:lnTo>
                    <a:pt x="297656" y="673894"/>
                  </a:lnTo>
                  <a:lnTo>
                    <a:pt x="252412" y="676275"/>
                  </a:lnTo>
                  <a:lnTo>
                    <a:pt x="228600" y="666750"/>
                  </a:lnTo>
                  <a:lnTo>
                    <a:pt x="192881" y="647700"/>
                  </a:lnTo>
                  <a:lnTo>
                    <a:pt x="133350" y="590550"/>
                  </a:lnTo>
                  <a:lnTo>
                    <a:pt x="61912" y="502444"/>
                  </a:lnTo>
                  <a:lnTo>
                    <a:pt x="30956" y="457200"/>
                  </a:lnTo>
                  <a:lnTo>
                    <a:pt x="9525" y="416719"/>
                  </a:lnTo>
                  <a:lnTo>
                    <a:pt x="0" y="388144"/>
                  </a:lnTo>
                  <a:lnTo>
                    <a:pt x="4762" y="373856"/>
                  </a:lnTo>
                  <a:lnTo>
                    <a:pt x="23812" y="369094"/>
                  </a:lnTo>
                  <a:lnTo>
                    <a:pt x="64293" y="381000"/>
                  </a:lnTo>
                  <a:lnTo>
                    <a:pt x="109537" y="385762"/>
                  </a:lnTo>
                  <a:lnTo>
                    <a:pt x="157162" y="400050"/>
                  </a:lnTo>
                  <a:lnTo>
                    <a:pt x="223837" y="414337"/>
                  </a:lnTo>
                  <a:lnTo>
                    <a:pt x="285750" y="414337"/>
                  </a:lnTo>
                  <a:lnTo>
                    <a:pt x="373856" y="395287"/>
                  </a:lnTo>
                  <a:lnTo>
                    <a:pt x="509587" y="338137"/>
                  </a:lnTo>
                  <a:lnTo>
                    <a:pt x="726281" y="252412"/>
                  </a:lnTo>
                  <a:lnTo>
                    <a:pt x="973931" y="150019"/>
                  </a:lnTo>
                  <a:lnTo>
                    <a:pt x="1171575" y="76200"/>
                  </a:lnTo>
                  <a:lnTo>
                    <a:pt x="1295400" y="26194"/>
                  </a:lnTo>
                  <a:lnTo>
                    <a:pt x="1362075" y="2381"/>
                  </a:lnTo>
                  <a:lnTo>
                    <a:pt x="1385887" y="0"/>
                  </a:lnTo>
                  <a:lnTo>
                    <a:pt x="1404937" y="0"/>
                  </a:lnTo>
                  <a:lnTo>
                    <a:pt x="1409700" y="4762"/>
                  </a:lnTo>
                  <a:lnTo>
                    <a:pt x="1416843" y="14287"/>
                  </a:lnTo>
                  <a:lnTo>
                    <a:pt x="1409700" y="38100"/>
                  </a:lnTo>
                  <a:lnTo>
                    <a:pt x="1385887" y="57150"/>
                  </a:lnTo>
                  <a:lnTo>
                    <a:pt x="1271587" y="126206"/>
                  </a:lnTo>
                  <a:lnTo>
                    <a:pt x="1040606" y="264319"/>
                  </a:lnTo>
                  <a:lnTo>
                    <a:pt x="859631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51A16BFC-8332-415F-A97B-77750F88741B}"/>
                </a:ext>
              </a:extLst>
            </p:cNvPr>
            <p:cNvSpPr/>
            <p:nvPr/>
          </p:nvSpPr>
          <p:spPr>
            <a:xfrm rot="16200000">
              <a:off x="4251325" y="2974976"/>
              <a:ext cx="4511675" cy="2152650"/>
            </a:xfrm>
            <a:custGeom>
              <a:avLst/>
              <a:gdLst>
                <a:gd name="connsiteX0" fmla="*/ 2244090 w 4511040"/>
                <a:gd name="connsiteY0" fmla="*/ 861060 h 2152650"/>
                <a:gd name="connsiteX1" fmla="*/ 2007870 w 4511040"/>
                <a:gd name="connsiteY1" fmla="*/ 922020 h 2152650"/>
                <a:gd name="connsiteX2" fmla="*/ 1882140 w 4511040"/>
                <a:gd name="connsiteY2" fmla="*/ 963930 h 2152650"/>
                <a:gd name="connsiteX3" fmla="*/ 1687830 w 4511040"/>
                <a:gd name="connsiteY3" fmla="*/ 1032510 h 2152650"/>
                <a:gd name="connsiteX4" fmla="*/ 1501140 w 4511040"/>
                <a:gd name="connsiteY4" fmla="*/ 1116330 h 2152650"/>
                <a:gd name="connsiteX5" fmla="*/ 1344930 w 4511040"/>
                <a:gd name="connsiteY5" fmla="*/ 1192530 h 2152650"/>
                <a:gd name="connsiteX6" fmla="*/ 1162050 w 4511040"/>
                <a:gd name="connsiteY6" fmla="*/ 1299210 h 2152650"/>
                <a:gd name="connsiteX7" fmla="*/ 1070610 w 4511040"/>
                <a:gd name="connsiteY7" fmla="*/ 1356360 h 2152650"/>
                <a:gd name="connsiteX8" fmla="*/ 933450 w 4511040"/>
                <a:gd name="connsiteY8" fmla="*/ 1455420 h 2152650"/>
                <a:gd name="connsiteX9" fmla="*/ 815340 w 4511040"/>
                <a:gd name="connsiteY9" fmla="*/ 1554480 h 2152650"/>
                <a:gd name="connsiteX10" fmla="*/ 727710 w 4511040"/>
                <a:gd name="connsiteY10" fmla="*/ 1634490 h 2152650"/>
                <a:gd name="connsiteX11" fmla="*/ 643890 w 4511040"/>
                <a:gd name="connsiteY11" fmla="*/ 1733550 h 2152650"/>
                <a:gd name="connsiteX12" fmla="*/ 480060 w 4511040"/>
                <a:gd name="connsiteY12" fmla="*/ 2034540 h 2152650"/>
                <a:gd name="connsiteX13" fmla="*/ 426720 w 4511040"/>
                <a:gd name="connsiteY13" fmla="*/ 2042160 h 2152650"/>
                <a:gd name="connsiteX14" fmla="*/ 369570 w 4511040"/>
                <a:gd name="connsiteY14" fmla="*/ 2057400 h 2152650"/>
                <a:gd name="connsiteX15" fmla="*/ 312420 w 4511040"/>
                <a:gd name="connsiteY15" fmla="*/ 2084070 h 2152650"/>
                <a:gd name="connsiteX16" fmla="*/ 262890 w 4511040"/>
                <a:gd name="connsiteY16" fmla="*/ 2114550 h 2152650"/>
                <a:gd name="connsiteX17" fmla="*/ 232410 w 4511040"/>
                <a:gd name="connsiteY17" fmla="*/ 2129790 h 2152650"/>
                <a:gd name="connsiteX18" fmla="*/ 152400 w 4511040"/>
                <a:gd name="connsiteY18" fmla="*/ 2145030 h 2152650"/>
                <a:gd name="connsiteX19" fmla="*/ 83820 w 4511040"/>
                <a:gd name="connsiteY19" fmla="*/ 2152650 h 2152650"/>
                <a:gd name="connsiteX20" fmla="*/ 34290 w 4511040"/>
                <a:gd name="connsiteY20" fmla="*/ 2141220 h 2152650"/>
                <a:gd name="connsiteX21" fmla="*/ 3810 w 4511040"/>
                <a:gd name="connsiteY21" fmla="*/ 2114550 h 2152650"/>
                <a:gd name="connsiteX22" fmla="*/ 0 w 4511040"/>
                <a:gd name="connsiteY22" fmla="*/ 2057400 h 2152650"/>
                <a:gd name="connsiteX23" fmla="*/ 7620 w 4511040"/>
                <a:gd name="connsiteY23" fmla="*/ 2007870 h 2152650"/>
                <a:gd name="connsiteX24" fmla="*/ 30480 w 4511040"/>
                <a:gd name="connsiteY24" fmla="*/ 1965960 h 2152650"/>
                <a:gd name="connsiteX25" fmla="*/ 76200 w 4511040"/>
                <a:gd name="connsiteY25" fmla="*/ 1905000 h 2152650"/>
                <a:gd name="connsiteX26" fmla="*/ 148590 w 4511040"/>
                <a:gd name="connsiteY26" fmla="*/ 1817370 h 2152650"/>
                <a:gd name="connsiteX27" fmla="*/ 274320 w 4511040"/>
                <a:gd name="connsiteY27" fmla="*/ 1684020 h 2152650"/>
                <a:gd name="connsiteX28" fmla="*/ 461010 w 4511040"/>
                <a:gd name="connsiteY28" fmla="*/ 1508760 h 2152650"/>
                <a:gd name="connsiteX29" fmla="*/ 586740 w 4511040"/>
                <a:gd name="connsiteY29" fmla="*/ 1405890 h 2152650"/>
                <a:gd name="connsiteX30" fmla="*/ 742950 w 4511040"/>
                <a:gd name="connsiteY30" fmla="*/ 1295400 h 2152650"/>
                <a:gd name="connsiteX31" fmla="*/ 1043940 w 4511040"/>
                <a:gd name="connsiteY31" fmla="*/ 1108710 h 2152650"/>
                <a:gd name="connsiteX32" fmla="*/ 1192530 w 4511040"/>
                <a:gd name="connsiteY32" fmla="*/ 1024890 h 2152650"/>
                <a:gd name="connsiteX33" fmla="*/ 1371600 w 4511040"/>
                <a:gd name="connsiteY33" fmla="*/ 933450 h 2152650"/>
                <a:gd name="connsiteX34" fmla="*/ 1558290 w 4511040"/>
                <a:gd name="connsiteY34" fmla="*/ 857250 h 2152650"/>
                <a:gd name="connsiteX35" fmla="*/ 1687830 w 4511040"/>
                <a:gd name="connsiteY35" fmla="*/ 807720 h 2152650"/>
                <a:gd name="connsiteX36" fmla="*/ 1847850 w 4511040"/>
                <a:gd name="connsiteY36" fmla="*/ 754380 h 2152650"/>
                <a:gd name="connsiteX37" fmla="*/ 2080260 w 4511040"/>
                <a:gd name="connsiteY37" fmla="*/ 685800 h 2152650"/>
                <a:gd name="connsiteX38" fmla="*/ 2297430 w 4511040"/>
                <a:gd name="connsiteY38" fmla="*/ 632460 h 2152650"/>
                <a:gd name="connsiteX39" fmla="*/ 2705100 w 4511040"/>
                <a:gd name="connsiteY39" fmla="*/ 541020 h 2152650"/>
                <a:gd name="connsiteX40" fmla="*/ 3181350 w 4511040"/>
                <a:gd name="connsiteY40" fmla="*/ 468630 h 2152650"/>
                <a:gd name="connsiteX41" fmla="*/ 3368040 w 4511040"/>
                <a:gd name="connsiteY41" fmla="*/ 445770 h 2152650"/>
                <a:gd name="connsiteX42" fmla="*/ 3756660 w 4511040"/>
                <a:gd name="connsiteY42" fmla="*/ 419100 h 2152650"/>
                <a:gd name="connsiteX43" fmla="*/ 3939540 w 4511040"/>
                <a:gd name="connsiteY43" fmla="*/ 396240 h 2152650"/>
                <a:gd name="connsiteX44" fmla="*/ 4103370 w 4511040"/>
                <a:gd name="connsiteY44" fmla="*/ 369570 h 2152650"/>
                <a:gd name="connsiteX45" fmla="*/ 4187190 w 4511040"/>
                <a:gd name="connsiteY45" fmla="*/ 350520 h 2152650"/>
                <a:gd name="connsiteX46" fmla="*/ 4251960 w 4511040"/>
                <a:gd name="connsiteY46" fmla="*/ 316230 h 2152650"/>
                <a:gd name="connsiteX47" fmla="*/ 4316730 w 4511040"/>
                <a:gd name="connsiteY47" fmla="*/ 266700 h 2152650"/>
                <a:gd name="connsiteX48" fmla="*/ 4358640 w 4511040"/>
                <a:gd name="connsiteY48" fmla="*/ 217170 h 2152650"/>
                <a:gd name="connsiteX49" fmla="*/ 4400550 w 4511040"/>
                <a:gd name="connsiteY49" fmla="*/ 152400 h 2152650"/>
                <a:gd name="connsiteX50" fmla="*/ 4434840 w 4511040"/>
                <a:gd name="connsiteY50" fmla="*/ 60960 h 2152650"/>
                <a:gd name="connsiteX51" fmla="*/ 4450080 w 4511040"/>
                <a:gd name="connsiteY51" fmla="*/ 15240 h 2152650"/>
                <a:gd name="connsiteX52" fmla="*/ 4469130 w 4511040"/>
                <a:gd name="connsiteY52" fmla="*/ 0 h 2152650"/>
                <a:gd name="connsiteX53" fmla="*/ 4488180 w 4511040"/>
                <a:gd name="connsiteY53" fmla="*/ 0 h 2152650"/>
                <a:gd name="connsiteX54" fmla="*/ 4499610 w 4511040"/>
                <a:gd name="connsiteY54" fmla="*/ 22860 h 2152650"/>
                <a:gd name="connsiteX55" fmla="*/ 4507230 w 4511040"/>
                <a:gd name="connsiteY55" fmla="*/ 83820 h 2152650"/>
                <a:gd name="connsiteX56" fmla="*/ 4511040 w 4511040"/>
                <a:gd name="connsiteY56" fmla="*/ 160020 h 2152650"/>
                <a:gd name="connsiteX57" fmla="*/ 4507230 w 4511040"/>
                <a:gd name="connsiteY57" fmla="*/ 224790 h 2152650"/>
                <a:gd name="connsiteX58" fmla="*/ 4491990 w 4511040"/>
                <a:gd name="connsiteY58" fmla="*/ 278130 h 2152650"/>
                <a:gd name="connsiteX59" fmla="*/ 4465320 w 4511040"/>
                <a:gd name="connsiteY59" fmla="*/ 346710 h 2152650"/>
                <a:gd name="connsiteX60" fmla="*/ 4389120 w 4511040"/>
                <a:gd name="connsiteY60" fmla="*/ 487680 h 2152650"/>
                <a:gd name="connsiteX61" fmla="*/ 4282440 w 4511040"/>
                <a:gd name="connsiteY61" fmla="*/ 628650 h 2152650"/>
                <a:gd name="connsiteX62" fmla="*/ 4248150 w 4511040"/>
                <a:gd name="connsiteY62" fmla="*/ 651510 h 2152650"/>
                <a:gd name="connsiteX63" fmla="*/ 4160520 w 4511040"/>
                <a:gd name="connsiteY63" fmla="*/ 659130 h 2152650"/>
                <a:gd name="connsiteX64" fmla="*/ 4038600 w 4511040"/>
                <a:gd name="connsiteY64" fmla="*/ 647700 h 2152650"/>
                <a:gd name="connsiteX65" fmla="*/ 3783330 w 4511040"/>
                <a:gd name="connsiteY65" fmla="*/ 655320 h 2152650"/>
                <a:gd name="connsiteX66" fmla="*/ 3398520 w 4511040"/>
                <a:gd name="connsiteY66" fmla="*/ 674370 h 2152650"/>
                <a:gd name="connsiteX67" fmla="*/ 3219450 w 4511040"/>
                <a:gd name="connsiteY67" fmla="*/ 689610 h 2152650"/>
                <a:gd name="connsiteX68" fmla="*/ 2880360 w 4511040"/>
                <a:gd name="connsiteY68" fmla="*/ 739140 h 2152650"/>
                <a:gd name="connsiteX69" fmla="*/ 2636520 w 4511040"/>
                <a:gd name="connsiteY69" fmla="*/ 777240 h 2152650"/>
                <a:gd name="connsiteX70" fmla="*/ 2244090 w 4511040"/>
                <a:gd name="connsiteY70" fmla="*/ 86106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11040" h="2152650">
                  <a:moveTo>
                    <a:pt x="2244090" y="861060"/>
                  </a:moveTo>
                  <a:lnTo>
                    <a:pt x="2007870" y="922020"/>
                  </a:lnTo>
                  <a:lnTo>
                    <a:pt x="1882140" y="963930"/>
                  </a:lnTo>
                  <a:lnTo>
                    <a:pt x="1687830" y="1032510"/>
                  </a:lnTo>
                  <a:lnTo>
                    <a:pt x="1501140" y="1116330"/>
                  </a:lnTo>
                  <a:lnTo>
                    <a:pt x="1344930" y="1192530"/>
                  </a:lnTo>
                  <a:lnTo>
                    <a:pt x="1162050" y="1299210"/>
                  </a:lnTo>
                  <a:lnTo>
                    <a:pt x="1070610" y="1356360"/>
                  </a:lnTo>
                  <a:lnTo>
                    <a:pt x="933450" y="1455420"/>
                  </a:lnTo>
                  <a:lnTo>
                    <a:pt x="815340" y="1554480"/>
                  </a:lnTo>
                  <a:lnTo>
                    <a:pt x="727710" y="1634490"/>
                  </a:lnTo>
                  <a:lnTo>
                    <a:pt x="643890" y="1733550"/>
                  </a:lnTo>
                  <a:lnTo>
                    <a:pt x="480060" y="2034540"/>
                  </a:lnTo>
                  <a:lnTo>
                    <a:pt x="426720" y="2042160"/>
                  </a:lnTo>
                  <a:lnTo>
                    <a:pt x="369570" y="2057400"/>
                  </a:lnTo>
                  <a:lnTo>
                    <a:pt x="312420" y="2084070"/>
                  </a:lnTo>
                  <a:lnTo>
                    <a:pt x="262890" y="2114550"/>
                  </a:lnTo>
                  <a:lnTo>
                    <a:pt x="232410" y="2129790"/>
                  </a:lnTo>
                  <a:lnTo>
                    <a:pt x="152400" y="2145030"/>
                  </a:lnTo>
                  <a:lnTo>
                    <a:pt x="83820" y="2152650"/>
                  </a:lnTo>
                  <a:lnTo>
                    <a:pt x="34290" y="2141220"/>
                  </a:lnTo>
                  <a:lnTo>
                    <a:pt x="3810" y="2114550"/>
                  </a:lnTo>
                  <a:lnTo>
                    <a:pt x="0" y="2057400"/>
                  </a:lnTo>
                  <a:lnTo>
                    <a:pt x="7620" y="2007870"/>
                  </a:lnTo>
                  <a:lnTo>
                    <a:pt x="30480" y="1965960"/>
                  </a:lnTo>
                  <a:lnTo>
                    <a:pt x="76200" y="1905000"/>
                  </a:lnTo>
                  <a:lnTo>
                    <a:pt x="148590" y="1817370"/>
                  </a:lnTo>
                  <a:lnTo>
                    <a:pt x="274320" y="1684020"/>
                  </a:lnTo>
                  <a:lnTo>
                    <a:pt x="461010" y="1508760"/>
                  </a:lnTo>
                  <a:lnTo>
                    <a:pt x="586740" y="1405890"/>
                  </a:lnTo>
                  <a:lnTo>
                    <a:pt x="742950" y="1295400"/>
                  </a:lnTo>
                  <a:lnTo>
                    <a:pt x="1043940" y="1108710"/>
                  </a:lnTo>
                  <a:lnTo>
                    <a:pt x="1192530" y="1024890"/>
                  </a:lnTo>
                  <a:lnTo>
                    <a:pt x="1371600" y="933450"/>
                  </a:lnTo>
                  <a:lnTo>
                    <a:pt x="1558290" y="857250"/>
                  </a:lnTo>
                  <a:lnTo>
                    <a:pt x="1687830" y="807720"/>
                  </a:lnTo>
                  <a:lnTo>
                    <a:pt x="1847850" y="754380"/>
                  </a:lnTo>
                  <a:lnTo>
                    <a:pt x="2080260" y="685800"/>
                  </a:lnTo>
                  <a:lnTo>
                    <a:pt x="2297430" y="632460"/>
                  </a:lnTo>
                  <a:lnTo>
                    <a:pt x="2705100" y="541020"/>
                  </a:lnTo>
                  <a:lnTo>
                    <a:pt x="3181350" y="468630"/>
                  </a:lnTo>
                  <a:lnTo>
                    <a:pt x="3368040" y="445770"/>
                  </a:lnTo>
                  <a:lnTo>
                    <a:pt x="3756660" y="419100"/>
                  </a:lnTo>
                  <a:lnTo>
                    <a:pt x="3939540" y="396240"/>
                  </a:lnTo>
                  <a:lnTo>
                    <a:pt x="4103370" y="369570"/>
                  </a:lnTo>
                  <a:lnTo>
                    <a:pt x="4187190" y="350520"/>
                  </a:lnTo>
                  <a:lnTo>
                    <a:pt x="4251960" y="316230"/>
                  </a:lnTo>
                  <a:lnTo>
                    <a:pt x="4316730" y="266700"/>
                  </a:lnTo>
                  <a:lnTo>
                    <a:pt x="4358640" y="217170"/>
                  </a:lnTo>
                  <a:lnTo>
                    <a:pt x="4400550" y="152400"/>
                  </a:lnTo>
                  <a:lnTo>
                    <a:pt x="4434840" y="60960"/>
                  </a:lnTo>
                  <a:lnTo>
                    <a:pt x="4450080" y="15240"/>
                  </a:lnTo>
                  <a:lnTo>
                    <a:pt x="4469130" y="0"/>
                  </a:lnTo>
                  <a:lnTo>
                    <a:pt x="4488180" y="0"/>
                  </a:lnTo>
                  <a:lnTo>
                    <a:pt x="4499610" y="22860"/>
                  </a:lnTo>
                  <a:lnTo>
                    <a:pt x="4507230" y="83820"/>
                  </a:lnTo>
                  <a:lnTo>
                    <a:pt x="4511040" y="160020"/>
                  </a:lnTo>
                  <a:lnTo>
                    <a:pt x="4507230" y="224790"/>
                  </a:lnTo>
                  <a:lnTo>
                    <a:pt x="4491990" y="278130"/>
                  </a:lnTo>
                  <a:lnTo>
                    <a:pt x="4465320" y="346710"/>
                  </a:lnTo>
                  <a:lnTo>
                    <a:pt x="4389120" y="487680"/>
                  </a:lnTo>
                  <a:lnTo>
                    <a:pt x="4282440" y="628650"/>
                  </a:lnTo>
                  <a:lnTo>
                    <a:pt x="4248150" y="651510"/>
                  </a:lnTo>
                  <a:lnTo>
                    <a:pt x="4160520" y="659130"/>
                  </a:lnTo>
                  <a:lnTo>
                    <a:pt x="4038600" y="647700"/>
                  </a:lnTo>
                  <a:lnTo>
                    <a:pt x="3783330" y="655320"/>
                  </a:lnTo>
                  <a:lnTo>
                    <a:pt x="3398520" y="674370"/>
                  </a:lnTo>
                  <a:lnTo>
                    <a:pt x="3219450" y="689610"/>
                  </a:lnTo>
                  <a:lnTo>
                    <a:pt x="2880360" y="739140"/>
                  </a:lnTo>
                  <a:lnTo>
                    <a:pt x="2636520" y="777240"/>
                  </a:lnTo>
                  <a:lnTo>
                    <a:pt x="2244090" y="8610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A3F76642-1348-48F3-9395-77FCCE22A8B2}"/>
                </a:ext>
              </a:extLst>
            </p:cNvPr>
            <p:cNvSpPr/>
            <p:nvPr/>
          </p:nvSpPr>
          <p:spPr>
            <a:xfrm>
              <a:off x="7058025" y="4910138"/>
              <a:ext cx="495300" cy="977900"/>
            </a:xfrm>
            <a:custGeom>
              <a:avLst/>
              <a:gdLst>
                <a:gd name="connsiteX0" fmla="*/ 450056 w 495300"/>
                <a:gd name="connsiteY0" fmla="*/ 359568 h 978693"/>
                <a:gd name="connsiteX1" fmla="*/ 416719 w 495300"/>
                <a:gd name="connsiteY1" fmla="*/ 681037 h 978693"/>
                <a:gd name="connsiteX2" fmla="*/ 407194 w 495300"/>
                <a:gd name="connsiteY2" fmla="*/ 826293 h 978693"/>
                <a:gd name="connsiteX3" fmla="*/ 409575 w 495300"/>
                <a:gd name="connsiteY3" fmla="*/ 978693 h 978693"/>
                <a:gd name="connsiteX4" fmla="*/ 0 w 495300"/>
                <a:gd name="connsiteY4" fmla="*/ 723900 h 978693"/>
                <a:gd name="connsiteX5" fmla="*/ 102394 w 495300"/>
                <a:gd name="connsiteY5" fmla="*/ 733425 h 978693"/>
                <a:gd name="connsiteX6" fmla="*/ 142875 w 495300"/>
                <a:gd name="connsiteY6" fmla="*/ 723900 h 978693"/>
                <a:gd name="connsiteX7" fmla="*/ 173831 w 495300"/>
                <a:gd name="connsiteY7" fmla="*/ 697706 h 978693"/>
                <a:gd name="connsiteX8" fmla="*/ 200025 w 495300"/>
                <a:gd name="connsiteY8" fmla="*/ 640556 h 978693"/>
                <a:gd name="connsiteX9" fmla="*/ 297656 w 495300"/>
                <a:gd name="connsiteY9" fmla="*/ 381000 h 978693"/>
                <a:gd name="connsiteX10" fmla="*/ 381000 w 495300"/>
                <a:gd name="connsiteY10" fmla="*/ 157162 h 978693"/>
                <a:gd name="connsiteX11" fmla="*/ 416719 w 495300"/>
                <a:gd name="connsiteY11" fmla="*/ 61912 h 978693"/>
                <a:gd name="connsiteX12" fmla="*/ 431006 w 495300"/>
                <a:gd name="connsiteY12" fmla="*/ 28575 h 978693"/>
                <a:gd name="connsiteX13" fmla="*/ 447675 w 495300"/>
                <a:gd name="connsiteY13" fmla="*/ 9525 h 978693"/>
                <a:gd name="connsiteX14" fmla="*/ 469106 w 495300"/>
                <a:gd name="connsiteY14" fmla="*/ 0 h 978693"/>
                <a:gd name="connsiteX15" fmla="*/ 485775 w 495300"/>
                <a:gd name="connsiteY15" fmla="*/ 4762 h 978693"/>
                <a:gd name="connsiteX16" fmla="*/ 495300 w 495300"/>
                <a:gd name="connsiteY16" fmla="*/ 23812 h 978693"/>
                <a:gd name="connsiteX17" fmla="*/ 495300 w 495300"/>
                <a:gd name="connsiteY17" fmla="*/ 52387 h 978693"/>
                <a:gd name="connsiteX18" fmla="*/ 450056 w 495300"/>
                <a:gd name="connsiteY18" fmla="*/ 359568 h 9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5300" h="978693">
                  <a:moveTo>
                    <a:pt x="450056" y="359568"/>
                  </a:moveTo>
                  <a:lnTo>
                    <a:pt x="416719" y="681037"/>
                  </a:lnTo>
                  <a:lnTo>
                    <a:pt x="407194" y="826293"/>
                  </a:lnTo>
                  <a:cubicBezTo>
                    <a:pt x="407988" y="877093"/>
                    <a:pt x="408781" y="927893"/>
                    <a:pt x="409575" y="978693"/>
                  </a:cubicBezTo>
                  <a:lnTo>
                    <a:pt x="0" y="723900"/>
                  </a:lnTo>
                  <a:lnTo>
                    <a:pt x="102394" y="733425"/>
                  </a:lnTo>
                  <a:lnTo>
                    <a:pt x="142875" y="723900"/>
                  </a:lnTo>
                  <a:lnTo>
                    <a:pt x="173831" y="697706"/>
                  </a:lnTo>
                  <a:lnTo>
                    <a:pt x="200025" y="640556"/>
                  </a:lnTo>
                  <a:lnTo>
                    <a:pt x="297656" y="381000"/>
                  </a:lnTo>
                  <a:lnTo>
                    <a:pt x="381000" y="157162"/>
                  </a:lnTo>
                  <a:lnTo>
                    <a:pt x="416719" y="61912"/>
                  </a:lnTo>
                  <a:lnTo>
                    <a:pt x="431006" y="28575"/>
                  </a:lnTo>
                  <a:lnTo>
                    <a:pt x="447675" y="9525"/>
                  </a:lnTo>
                  <a:lnTo>
                    <a:pt x="469106" y="0"/>
                  </a:lnTo>
                  <a:lnTo>
                    <a:pt x="485775" y="4762"/>
                  </a:lnTo>
                  <a:lnTo>
                    <a:pt x="495300" y="23812"/>
                  </a:lnTo>
                  <a:lnTo>
                    <a:pt x="495300" y="52387"/>
                  </a:lnTo>
                  <a:lnTo>
                    <a:pt x="450056" y="3595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C40CD452-FC93-4600-B68A-76C597560AAB}"/>
              </a:ext>
            </a:extLst>
          </p:cNvPr>
          <p:cNvGrpSpPr/>
          <p:nvPr/>
        </p:nvGrpSpPr>
        <p:grpSpPr>
          <a:xfrm>
            <a:off x="2481263" y="1628775"/>
            <a:ext cx="4949825" cy="4525963"/>
            <a:chOff x="2481263" y="1628775"/>
            <a:chExt cx="4949825" cy="4525963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84D14768-35B1-47BF-9146-7315C4E7B875}"/>
                </a:ext>
              </a:extLst>
            </p:cNvPr>
            <p:cNvSpPr/>
            <p:nvPr/>
          </p:nvSpPr>
          <p:spPr>
            <a:xfrm>
              <a:off x="2990850" y="1628775"/>
              <a:ext cx="1062038" cy="528638"/>
            </a:xfrm>
            <a:custGeom>
              <a:avLst/>
              <a:gdLst>
                <a:gd name="connsiteX0" fmla="*/ 573881 w 1062038"/>
                <a:gd name="connsiteY0" fmla="*/ 438150 h 528638"/>
                <a:gd name="connsiteX1" fmla="*/ 416719 w 1062038"/>
                <a:gd name="connsiteY1" fmla="*/ 366713 h 528638"/>
                <a:gd name="connsiteX2" fmla="*/ 326231 w 1062038"/>
                <a:gd name="connsiteY2" fmla="*/ 316706 h 528638"/>
                <a:gd name="connsiteX3" fmla="*/ 230981 w 1062038"/>
                <a:gd name="connsiteY3" fmla="*/ 254794 h 528638"/>
                <a:gd name="connsiteX4" fmla="*/ 150019 w 1062038"/>
                <a:gd name="connsiteY4" fmla="*/ 192881 h 528638"/>
                <a:gd name="connsiteX5" fmla="*/ 88106 w 1062038"/>
                <a:gd name="connsiteY5" fmla="*/ 140494 h 528638"/>
                <a:gd name="connsiteX6" fmla="*/ 28575 w 1062038"/>
                <a:gd name="connsiteY6" fmla="*/ 83344 h 528638"/>
                <a:gd name="connsiteX7" fmla="*/ 9525 w 1062038"/>
                <a:gd name="connsiteY7" fmla="*/ 64294 h 528638"/>
                <a:gd name="connsiteX8" fmla="*/ 0 w 1062038"/>
                <a:gd name="connsiteY8" fmla="*/ 45244 h 528638"/>
                <a:gd name="connsiteX9" fmla="*/ 0 w 1062038"/>
                <a:gd name="connsiteY9" fmla="*/ 21431 h 528638"/>
                <a:gd name="connsiteX10" fmla="*/ 4763 w 1062038"/>
                <a:gd name="connsiteY10" fmla="*/ 9525 h 528638"/>
                <a:gd name="connsiteX11" fmla="*/ 19050 w 1062038"/>
                <a:gd name="connsiteY11" fmla="*/ 0 h 528638"/>
                <a:gd name="connsiteX12" fmla="*/ 40481 w 1062038"/>
                <a:gd name="connsiteY12" fmla="*/ 2381 h 528638"/>
                <a:gd name="connsiteX13" fmla="*/ 123825 w 1062038"/>
                <a:gd name="connsiteY13" fmla="*/ 45244 h 528638"/>
                <a:gd name="connsiteX14" fmla="*/ 207169 w 1062038"/>
                <a:gd name="connsiteY14" fmla="*/ 80963 h 528638"/>
                <a:gd name="connsiteX15" fmla="*/ 300038 w 1062038"/>
                <a:gd name="connsiteY15" fmla="*/ 121444 h 528638"/>
                <a:gd name="connsiteX16" fmla="*/ 371475 w 1062038"/>
                <a:gd name="connsiteY16" fmla="*/ 145256 h 528638"/>
                <a:gd name="connsiteX17" fmla="*/ 485775 w 1062038"/>
                <a:gd name="connsiteY17" fmla="*/ 183356 h 528638"/>
                <a:gd name="connsiteX18" fmla="*/ 583406 w 1062038"/>
                <a:gd name="connsiteY18" fmla="*/ 209550 h 528638"/>
                <a:gd name="connsiteX19" fmla="*/ 669131 w 1062038"/>
                <a:gd name="connsiteY19" fmla="*/ 228600 h 528638"/>
                <a:gd name="connsiteX20" fmla="*/ 750094 w 1062038"/>
                <a:gd name="connsiteY20" fmla="*/ 242888 h 528638"/>
                <a:gd name="connsiteX21" fmla="*/ 902494 w 1062038"/>
                <a:gd name="connsiteY21" fmla="*/ 264319 h 528638"/>
                <a:gd name="connsiteX22" fmla="*/ 945356 w 1062038"/>
                <a:gd name="connsiteY22" fmla="*/ 276225 h 528638"/>
                <a:gd name="connsiteX23" fmla="*/ 985838 w 1062038"/>
                <a:gd name="connsiteY23" fmla="*/ 292894 h 528638"/>
                <a:gd name="connsiteX24" fmla="*/ 1012031 w 1062038"/>
                <a:gd name="connsiteY24" fmla="*/ 307181 h 528638"/>
                <a:gd name="connsiteX25" fmla="*/ 1038225 w 1062038"/>
                <a:gd name="connsiteY25" fmla="*/ 326231 h 528638"/>
                <a:gd name="connsiteX26" fmla="*/ 1057275 w 1062038"/>
                <a:gd name="connsiteY26" fmla="*/ 352425 h 528638"/>
                <a:gd name="connsiteX27" fmla="*/ 1062038 w 1062038"/>
                <a:gd name="connsiteY27" fmla="*/ 383381 h 528638"/>
                <a:gd name="connsiteX28" fmla="*/ 1057275 w 1062038"/>
                <a:gd name="connsiteY28" fmla="*/ 426244 h 528638"/>
                <a:gd name="connsiteX29" fmla="*/ 1047750 w 1062038"/>
                <a:gd name="connsiteY29" fmla="*/ 459581 h 528638"/>
                <a:gd name="connsiteX30" fmla="*/ 1033463 w 1062038"/>
                <a:gd name="connsiteY30" fmla="*/ 476250 h 528638"/>
                <a:gd name="connsiteX31" fmla="*/ 1012031 w 1062038"/>
                <a:gd name="connsiteY31" fmla="*/ 492919 h 528638"/>
                <a:gd name="connsiteX32" fmla="*/ 976313 w 1062038"/>
                <a:gd name="connsiteY32" fmla="*/ 509588 h 528638"/>
                <a:gd name="connsiteX33" fmla="*/ 935831 w 1062038"/>
                <a:gd name="connsiteY33" fmla="*/ 521494 h 528638"/>
                <a:gd name="connsiteX34" fmla="*/ 900113 w 1062038"/>
                <a:gd name="connsiteY34" fmla="*/ 526256 h 528638"/>
                <a:gd name="connsiteX35" fmla="*/ 864394 w 1062038"/>
                <a:gd name="connsiteY35" fmla="*/ 528638 h 528638"/>
                <a:gd name="connsiteX36" fmla="*/ 833438 w 1062038"/>
                <a:gd name="connsiteY36" fmla="*/ 526256 h 528638"/>
                <a:gd name="connsiteX37" fmla="*/ 776288 w 1062038"/>
                <a:gd name="connsiteY37" fmla="*/ 511969 h 528638"/>
                <a:gd name="connsiteX38" fmla="*/ 573881 w 1062038"/>
                <a:gd name="connsiteY38" fmla="*/ 43815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528638">
                  <a:moveTo>
                    <a:pt x="573881" y="438150"/>
                  </a:moveTo>
                  <a:lnTo>
                    <a:pt x="416719" y="366713"/>
                  </a:lnTo>
                  <a:lnTo>
                    <a:pt x="326231" y="316706"/>
                  </a:lnTo>
                  <a:lnTo>
                    <a:pt x="230981" y="254794"/>
                  </a:lnTo>
                  <a:lnTo>
                    <a:pt x="150019" y="192881"/>
                  </a:lnTo>
                  <a:lnTo>
                    <a:pt x="88106" y="140494"/>
                  </a:lnTo>
                  <a:lnTo>
                    <a:pt x="28575" y="83344"/>
                  </a:lnTo>
                  <a:lnTo>
                    <a:pt x="9525" y="64294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0481" y="2381"/>
                  </a:lnTo>
                  <a:lnTo>
                    <a:pt x="123825" y="45244"/>
                  </a:lnTo>
                  <a:lnTo>
                    <a:pt x="207169" y="80963"/>
                  </a:lnTo>
                  <a:lnTo>
                    <a:pt x="300038" y="121444"/>
                  </a:lnTo>
                  <a:lnTo>
                    <a:pt x="371475" y="145256"/>
                  </a:lnTo>
                  <a:lnTo>
                    <a:pt x="485775" y="183356"/>
                  </a:lnTo>
                  <a:lnTo>
                    <a:pt x="583406" y="209550"/>
                  </a:lnTo>
                  <a:lnTo>
                    <a:pt x="669131" y="228600"/>
                  </a:lnTo>
                  <a:lnTo>
                    <a:pt x="750094" y="242888"/>
                  </a:lnTo>
                  <a:lnTo>
                    <a:pt x="902494" y="264319"/>
                  </a:lnTo>
                  <a:lnTo>
                    <a:pt x="945356" y="276225"/>
                  </a:lnTo>
                  <a:lnTo>
                    <a:pt x="985838" y="292894"/>
                  </a:lnTo>
                  <a:lnTo>
                    <a:pt x="1012031" y="307181"/>
                  </a:lnTo>
                  <a:lnTo>
                    <a:pt x="1038225" y="326231"/>
                  </a:lnTo>
                  <a:lnTo>
                    <a:pt x="1057275" y="352425"/>
                  </a:lnTo>
                  <a:lnTo>
                    <a:pt x="1062038" y="383381"/>
                  </a:lnTo>
                  <a:lnTo>
                    <a:pt x="1057275" y="426244"/>
                  </a:lnTo>
                  <a:lnTo>
                    <a:pt x="1047750" y="459581"/>
                  </a:lnTo>
                  <a:lnTo>
                    <a:pt x="1033463" y="476250"/>
                  </a:lnTo>
                  <a:lnTo>
                    <a:pt x="1012031" y="492919"/>
                  </a:lnTo>
                  <a:lnTo>
                    <a:pt x="976313" y="509588"/>
                  </a:lnTo>
                  <a:lnTo>
                    <a:pt x="935831" y="521494"/>
                  </a:lnTo>
                  <a:lnTo>
                    <a:pt x="900113" y="526256"/>
                  </a:lnTo>
                  <a:lnTo>
                    <a:pt x="864394" y="528638"/>
                  </a:lnTo>
                  <a:lnTo>
                    <a:pt x="833438" y="526256"/>
                  </a:lnTo>
                  <a:lnTo>
                    <a:pt x="776288" y="511969"/>
                  </a:lnTo>
                  <a:lnTo>
                    <a:pt x="573881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6A7915EB-4753-4177-8B36-745DA919935D}"/>
                </a:ext>
              </a:extLst>
            </p:cNvPr>
            <p:cNvSpPr/>
            <p:nvPr/>
          </p:nvSpPr>
          <p:spPr>
            <a:xfrm>
              <a:off x="2481263" y="2481263"/>
              <a:ext cx="2038350" cy="568325"/>
            </a:xfrm>
            <a:custGeom>
              <a:avLst/>
              <a:gdLst>
                <a:gd name="connsiteX0" fmla="*/ 1216818 w 2038350"/>
                <a:gd name="connsiteY0" fmla="*/ 342900 h 569118"/>
                <a:gd name="connsiteX1" fmla="*/ 859631 w 2038350"/>
                <a:gd name="connsiteY1" fmla="*/ 421481 h 569118"/>
                <a:gd name="connsiteX2" fmla="*/ 673893 w 2038350"/>
                <a:gd name="connsiteY2" fmla="*/ 461962 h 569118"/>
                <a:gd name="connsiteX3" fmla="*/ 588168 w 2038350"/>
                <a:gd name="connsiteY3" fmla="*/ 488156 h 569118"/>
                <a:gd name="connsiteX4" fmla="*/ 500062 w 2038350"/>
                <a:gd name="connsiteY4" fmla="*/ 519112 h 569118"/>
                <a:gd name="connsiteX5" fmla="*/ 373856 w 2038350"/>
                <a:gd name="connsiteY5" fmla="*/ 569118 h 569118"/>
                <a:gd name="connsiteX6" fmla="*/ 347662 w 2038350"/>
                <a:gd name="connsiteY6" fmla="*/ 566737 h 569118"/>
                <a:gd name="connsiteX7" fmla="*/ 309562 w 2038350"/>
                <a:gd name="connsiteY7" fmla="*/ 557212 h 569118"/>
                <a:gd name="connsiteX8" fmla="*/ 261937 w 2038350"/>
                <a:gd name="connsiteY8" fmla="*/ 533400 h 569118"/>
                <a:gd name="connsiteX9" fmla="*/ 221456 w 2038350"/>
                <a:gd name="connsiteY9" fmla="*/ 504825 h 569118"/>
                <a:gd name="connsiteX10" fmla="*/ 178593 w 2038350"/>
                <a:gd name="connsiteY10" fmla="*/ 461962 h 569118"/>
                <a:gd name="connsiteX11" fmla="*/ 111918 w 2038350"/>
                <a:gd name="connsiteY11" fmla="*/ 395287 h 569118"/>
                <a:gd name="connsiteX12" fmla="*/ 73818 w 2038350"/>
                <a:gd name="connsiteY12" fmla="*/ 347662 h 569118"/>
                <a:gd name="connsiteX13" fmla="*/ 42862 w 2038350"/>
                <a:gd name="connsiteY13" fmla="*/ 309562 h 569118"/>
                <a:gd name="connsiteX14" fmla="*/ 9525 w 2038350"/>
                <a:gd name="connsiteY14" fmla="*/ 266700 h 569118"/>
                <a:gd name="connsiteX15" fmla="*/ 2381 w 2038350"/>
                <a:gd name="connsiteY15" fmla="*/ 247650 h 569118"/>
                <a:gd name="connsiteX16" fmla="*/ 0 w 2038350"/>
                <a:gd name="connsiteY16" fmla="*/ 221456 h 569118"/>
                <a:gd name="connsiteX17" fmla="*/ 7143 w 2038350"/>
                <a:gd name="connsiteY17" fmla="*/ 209550 h 569118"/>
                <a:gd name="connsiteX18" fmla="*/ 28575 w 2038350"/>
                <a:gd name="connsiteY18" fmla="*/ 204787 h 569118"/>
                <a:gd name="connsiteX19" fmla="*/ 54768 w 2038350"/>
                <a:gd name="connsiteY19" fmla="*/ 209550 h 569118"/>
                <a:gd name="connsiteX20" fmla="*/ 90487 w 2038350"/>
                <a:gd name="connsiteY20" fmla="*/ 238125 h 569118"/>
                <a:gd name="connsiteX21" fmla="*/ 142875 w 2038350"/>
                <a:gd name="connsiteY21" fmla="*/ 273843 h 569118"/>
                <a:gd name="connsiteX22" fmla="*/ 178593 w 2038350"/>
                <a:gd name="connsiteY22" fmla="*/ 295275 h 569118"/>
                <a:gd name="connsiteX23" fmla="*/ 228600 w 2038350"/>
                <a:gd name="connsiteY23" fmla="*/ 314325 h 569118"/>
                <a:gd name="connsiteX24" fmla="*/ 280987 w 2038350"/>
                <a:gd name="connsiteY24" fmla="*/ 321468 h 569118"/>
                <a:gd name="connsiteX25" fmla="*/ 359568 w 2038350"/>
                <a:gd name="connsiteY25" fmla="*/ 323850 h 569118"/>
                <a:gd name="connsiteX26" fmla="*/ 447675 w 2038350"/>
                <a:gd name="connsiteY26" fmla="*/ 316706 h 569118"/>
                <a:gd name="connsiteX27" fmla="*/ 552450 w 2038350"/>
                <a:gd name="connsiteY27" fmla="*/ 304800 h 569118"/>
                <a:gd name="connsiteX28" fmla="*/ 702468 w 2038350"/>
                <a:gd name="connsiteY28" fmla="*/ 269081 h 569118"/>
                <a:gd name="connsiteX29" fmla="*/ 1088231 w 2038350"/>
                <a:gd name="connsiteY29" fmla="*/ 178593 h 569118"/>
                <a:gd name="connsiteX30" fmla="*/ 1259681 w 2038350"/>
                <a:gd name="connsiteY30" fmla="*/ 130968 h 569118"/>
                <a:gd name="connsiteX31" fmla="*/ 1390650 w 2038350"/>
                <a:gd name="connsiteY31" fmla="*/ 92868 h 569118"/>
                <a:gd name="connsiteX32" fmla="*/ 1426368 w 2038350"/>
                <a:gd name="connsiteY32" fmla="*/ 78581 h 569118"/>
                <a:gd name="connsiteX33" fmla="*/ 1476375 w 2038350"/>
                <a:gd name="connsiteY33" fmla="*/ 50006 h 569118"/>
                <a:gd name="connsiteX34" fmla="*/ 1516856 w 2038350"/>
                <a:gd name="connsiteY34" fmla="*/ 21431 h 569118"/>
                <a:gd name="connsiteX35" fmla="*/ 1531143 w 2038350"/>
                <a:gd name="connsiteY35" fmla="*/ 9525 h 569118"/>
                <a:gd name="connsiteX36" fmla="*/ 1576387 w 2038350"/>
                <a:gd name="connsiteY36" fmla="*/ 2381 h 569118"/>
                <a:gd name="connsiteX37" fmla="*/ 1652587 w 2038350"/>
                <a:gd name="connsiteY37" fmla="*/ 0 h 569118"/>
                <a:gd name="connsiteX38" fmla="*/ 1731168 w 2038350"/>
                <a:gd name="connsiteY38" fmla="*/ 7143 h 569118"/>
                <a:gd name="connsiteX39" fmla="*/ 1804987 w 2038350"/>
                <a:gd name="connsiteY39" fmla="*/ 16668 h 569118"/>
                <a:gd name="connsiteX40" fmla="*/ 1866900 w 2038350"/>
                <a:gd name="connsiteY40" fmla="*/ 30956 h 569118"/>
                <a:gd name="connsiteX41" fmla="*/ 1931193 w 2038350"/>
                <a:gd name="connsiteY41" fmla="*/ 52387 h 569118"/>
                <a:gd name="connsiteX42" fmla="*/ 1983581 w 2038350"/>
                <a:gd name="connsiteY42" fmla="*/ 73818 h 569118"/>
                <a:gd name="connsiteX43" fmla="*/ 2009775 w 2038350"/>
                <a:gd name="connsiteY43" fmla="*/ 90487 h 569118"/>
                <a:gd name="connsiteX44" fmla="*/ 2028825 w 2038350"/>
                <a:gd name="connsiteY44" fmla="*/ 109537 h 569118"/>
                <a:gd name="connsiteX45" fmla="*/ 2038350 w 2038350"/>
                <a:gd name="connsiteY45" fmla="*/ 128587 h 569118"/>
                <a:gd name="connsiteX46" fmla="*/ 2038350 w 2038350"/>
                <a:gd name="connsiteY46" fmla="*/ 150018 h 569118"/>
                <a:gd name="connsiteX47" fmla="*/ 2028825 w 2038350"/>
                <a:gd name="connsiteY47" fmla="*/ 176212 h 569118"/>
                <a:gd name="connsiteX48" fmla="*/ 2014537 w 2038350"/>
                <a:gd name="connsiteY48" fmla="*/ 192881 h 569118"/>
                <a:gd name="connsiteX49" fmla="*/ 1988343 w 2038350"/>
                <a:gd name="connsiteY49" fmla="*/ 207168 h 569118"/>
                <a:gd name="connsiteX50" fmla="*/ 1921668 w 2038350"/>
                <a:gd name="connsiteY50" fmla="*/ 226218 h 569118"/>
                <a:gd name="connsiteX51" fmla="*/ 1769268 w 2038350"/>
                <a:gd name="connsiteY51" fmla="*/ 247650 h 569118"/>
                <a:gd name="connsiteX52" fmla="*/ 1478756 w 2038350"/>
                <a:gd name="connsiteY52" fmla="*/ 295275 h 569118"/>
                <a:gd name="connsiteX53" fmla="*/ 1216818 w 2038350"/>
                <a:gd name="connsiteY53" fmla="*/ 342900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8350" h="569118">
                  <a:moveTo>
                    <a:pt x="1216818" y="342900"/>
                  </a:moveTo>
                  <a:lnTo>
                    <a:pt x="859631" y="421481"/>
                  </a:lnTo>
                  <a:lnTo>
                    <a:pt x="673893" y="461962"/>
                  </a:lnTo>
                  <a:lnTo>
                    <a:pt x="588168" y="488156"/>
                  </a:lnTo>
                  <a:lnTo>
                    <a:pt x="500062" y="519112"/>
                  </a:lnTo>
                  <a:lnTo>
                    <a:pt x="373856" y="569118"/>
                  </a:lnTo>
                  <a:lnTo>
                    <a:pt x="347662" y="566737"/>
                  </a:lnTo>
                  <a:lnTo>
                    <a:pt x="309562" y="557212"/>
                  </a:lnTo>
                  <a:lnTo>
                    <a:pt x="261937" y="533400"/>
                  </a:lnTo>
                  <a:lnTo>
                    <a:pt x="221456" y="504825"/>
                  </a:lnTo>
                  <a:lnTo>
                    <a:pt x="178593" y="461962"/>
                  </a:lnTo>
                  <a:lnTo>
                    <a:pt x="111918" y="395287"/>
                  </a:lnTo>
                  <a:lnTo>
                    <a:pt x="73818" y="347662"/>
                  </a:lnTo>
                  <a:lnTo>
                    <a:pt x="42862" y="309562"/>
                  </a:lnTo>
                  <a:lnTo>
                    <a:pt x="9525" y="266700"/>
                  </a:lnTo>
                  <a:lnTo>
                    <a:pt x="2381" y="247650"/>
                  </a:lnTo>
                  <a:lnTo>
                    <a:pt x="0" y="221456"/>
                  </a:lnTo>
                  <a:lnTo>
                    <a:pt x="7143" y="209550"/>
                  </a:lnTo>
                  <a:lnTo>
                    <a:pt x="28575" y="204787"/>
                  </a:lnTo>
                  <a:lnTo>
                    <a:pt x="54768" y="209550"/>
                  </a:lnTo>
                  <a:lnTo>
                    <a:pt x="90487" y="238125"/>
                  </a:lnTo>
                  <a:lnTo>
                    <a:pt x="142875" y="273843"/>
                  </a:lnTo>
                  <a:lnTo>
                    <a:pt x="178593" y="295275"/>
                  </a:lnTo>
                  <a:lnTo>
                    <a:pt x="228600" y="314325"/>
                  </a:lnTo>
                  <a:lnTo>
                    <a:pt x="280987" y="321468"/>
                  </a:lnTo>
                  <a:lnTo>
                    <a:pt x="359568" y="323850"/>
                  </a:lnTo>
                  <a:lnTo>
                    <a:pt x="447675" y="316706"/>
                  </a:lnTo>
                  <a:lnTo>
                    <a:pt x="552450" y="304800"/>
                  </a:lnTo>
                  <a:lnTo>
                    <a:pt x="702468" y="269081"/>
                  </a:lnTo>
                  <a:lnTo>
                    <a:pt x="1088231" y="178593"/>
                  </a:lnTo>
                  <a:lnTo>
                    <a:pt x="1259681" y="130968"/>
                  </a:lnTo>
                  <a:lnTo>
                    <a:pt x="1390650" y="92868"/>
                  </a:lnTo>
                  <a:lnTo>
                    <a:pt x="1426368" y="78581"/>
                  </a:lnTo>
                  <a:lnTo>
                    <a:pt x="1476375" y="50006"/>
                  </a:lnTo>
                  <a:lnTo>
                    <a:pt x="1516856" y="21431"/>
                  </a:lnTo>
                  <a:lnTo>
                    <a:pt x="1531143" y="9525"/>
                  </a:lnTo>
                  <a:lnTo>
                    <a:pt x="1576387" y="2381"/>
                  </a:lnTo>
                  <a:lnTo>
                    <a:pt x="1652587" y="0"/>
                  </a:lnTo>
                  <a:lnTo>
                    <a:pt x="1731168" y="7143"/>
                  </a:lnTo>
                  <a:lnTo>
                    <a:pt x="1804987" y="16668"/>
                  </a:lnTo>
                  <a:lnTo>
                    <a:pt x="1866900" y="30956"/>
                  </a:lnTo>
                  <a:lnTo>
                    <a:pt x="1931193" y="52387"/>
                  </a:lnTo>
                  <a:lnTo>
                    <a:pt x="1983581" y="73818"/>
                  </a:lnTo>
                  <a:lnTo>
                    <a:pt x="2009775" y="90487"/>
                  </a:lnTo>
                  <a:lnTo>
                    <a:pt x="2028825" y="109537"/>
                  </a:lnTo>
                  <a:lnTo>
                    <a:pt x="2038350" y="128587"/>
                  </a:lnTo>
                  <a:lnTo>
                    <a:pt x="2038350" y="150018"/>
                  </a:lnTo>
                  <a:lnTo>
                    <a:pt x="2028825" y="176212"/>
                  </a:lnTo>
                  <a:lnTo>
                    <a:pt x="2014537" y="192881"/>
                  </a:lnTo>
                  <a:lnTo>
                    <a:pt x="1988343" y="207168"/>
                  </a:lnTo>
                  <a:lnTo>
                    <a:pt x="1921668" y="226218"/>
                  </a:lnTo>
                  <a:lnTo>
                    <a:pt x="1769268" y="247650"/>
                  </a:lnTo>
                  <a:lnTo>
                    <a:pt x="1478756" y="295275"/>
                  </a:lnTo>
                  <a:lnTo>
                    <a:pt x="1216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">
              <a:extLst>
                <a:ext uri="{FF2B5EF4-FFF2-40B4-BE49-F238E27FC236}">
                  <a16:creationId xmlns:a16="http://schemas.microsoft.com/office/drawing/2014/main" id="{B4C8C04C-F6EB-4850-8CEC-E1CE12CAEB4A}"/>
                </a:ext>
              </a:extLst>
            </p:cNvPr>
            <p:cNvSpPr/>
            <p:nvPr/>
          </p:nvSpPr>
          <p:spPr>
            <a:xfrm>
              <a:off x="2943225" y="3205163"/>
              <a:ext cx="1160463" cy="384175"/>
            </a:xfrm>
            <a:custGeom>
              <a:avLst/>
              <a:gdLst>
                <a:gd name="connsiteX0" fmla="*/ 781050 w 1159669"/>
                <a:gd name="connsiteY0" fmla="*/ 297656 h 383381"/>
                <a:gd name="connsiteX1" fmla="*/ 569119 w 1159669"/>
                <a:gd name="connsiteY1" fmla="*/ 352425 h 383381"/>
                <a:gd name="connsiteX2" fmla="*/ 442913 w 1159669"/>
                <a:gd name="connsiteY2" fmla="*/ 373856 h 383381"/>
                <a:gd name="connsiteX3" fmla="*/ 373856 w 1159669"/>
                <a:gd name="connsiteY3" fmla="*/ 381000 h 383381"/>
                <a:gd name="connsiteX4" fmla="*/ 326231 w 1159669"/>
                <a:gd name="connsiteY4" fmla="*/ 383381 h 383381"/>
                <a:gd name="connsiteX5" fmla="*/ 292894 w 1159669"/>
                <a:gd name="connsiteY5" fmla="*/ 378618 h 383381"/>
                <a:gd name="connsiteX6" fmla="*/ 261938 w 1159669"/>
                <a:gd name="connsiteY6" fmla="*/ 366712 h 383381"/>
                <a:gd name="connsiteX7" fmla="*/ 209550 w 1159669"/>
                <a:gd name="connsiteY7" fmla="*/ 340518 h 383381"/>
                <a:gd name="connsiteX8" fmla="*/ 150019 w 1159669"/>
                <a:gd name="connsiteY8" fmla="*/ 302418 h 383381"/>
                <a:gd name="connsiteX9" fmla="*/ 83344 w 1159669"/>
                <a:gd name="connsiteY9" fmla="*/ 250031 h 383381"/>
                <a:gd name="connsiteX10" fmla="*/ 26194 w 1159669"/>
                <a:gd name="connsiteY10" fmla="*/ 195262 h 383381"/>
                <a:gd name="connsiteX11" fmla="*/ 11906 w 1159669"/>
                <a:gd name="connsiteY11" fmla="*/ 180975 h 383381"/>
                <a:gd name="connsiteX12" fmla="*/ 0 w 1159669"/>
                <a:gd name="connsiteY12" fmla="*/ 154781 h 383381"/>
                <a:gd name="connsiteX13" fmla="*/ 2381 w 1159669"/>
                <a:gd name="connsiteY13" fmla="*/ 135731 h 383381"/>
                <a:gd name="connsiteX14" fmla="*/ 9525 w 1159669"/>
                <a:gd name="connsiteY14" fmla="*/ 123825 h 383381"/>
                <a:gd name="connsiteX15" fmla="*/ 23813 w 1159669"/>
                <a:gd name="connsiteY15" fmla="*/ 119062 h 383381"/>
                <a:gd name="connsiteX16" fmla="*/ 45244 w 1159669"/>
                <a:gd name="connsiteY16" fmla="*/ 126206 h 383381"/>
                <a:gd name="connsiteX17" fmla="*/ 73819 w 1159669"/>
                <a:gd name="connsiteY17" fmla="*/ 142875 h 383381"/>
                <a:gd name="connsiteX18" fmla="*/ 114300 w 1159669"/>
                <a:gd name="connsiteY18" fmla="*/ 164306 h 383381"/>
                <a:gd name="connsiteX19" fmla="*/ 157163 w 1159669"/>
                <a:gd name="connsiteY19" fmla="*/ 180975 h 383381"/>
                <a:gd name="connsiteX20" fmla="*/ 195263 w 1159669"/>
                <a:gd name="connsiteY20" fmla="*/ 192881 h 383381"/>
                <a:gd name="connsiteX21" fmla="*/ 235744 w 1159669"/>
                <a:gd name="connsiteY21" fmla="*/ 202406 h 383381"/>
                <a:gd name="connsiteX22" fmla="*/ 276225 w 1159669"/>
                <a:gd name="connsiteY22" fmla="*/ 202406 h 383381"/>
                <a:gd name="connsiteX23" fmla="*/ 350044 w 1159669"/>
                <a:gd name="connsiteY23" fmla="*/ 192881 h 383381"/>
                <a:gd name="connsiteX24" fmla="*/ 502444 w 1159669"/>
                <a:gd name="connsiteY24" fmla="*/ 159543 h 383381"/>
                <a:gd name="connsiteX25" fmla="*/ 661988 w 1159669"/>
                <a:gd name="connsiteY25" fmla="*/ 116681 h 383381"/>
                <a:gd name="connsiteX26" fmla="*/ 764381 w 1159669"/>
                <a:gd name="connsiteY26" fmla="*/ 85725 h 383381"/>
                <a:gd name="connsiteX27" fmla="*/ 835819 w 1159669"/>
                <a:gd name="connsiteY27" fmla="*/ 47625 h 383381"/>
                <a:gd name="connsiteX28" fmla="*/ 909638 w 1159669"/>
                <a:gd name="connsiteY28" fmla="*/ 0 h 383381"/>
                <a:gd name="connsiteX29" fmla="*/ 933450 w 1159669"/>
                <a:gd name="connsiteY29" fmla="*/ 0 h 383381"/>
                <a:gd name="connsiteX30" fmla="*/ 992981 w 1159669"/>
                <a:gd name="connsiteY30" fmla="*/ 23812 h 383381"/>
                <a:gd name="connsiteX31" fmla="*/ 1047750 w 1159669"/>
                <a:gd name="connsiteY31" fmla="*/ 47625 h 383381"/>
                <a:gd name="connsiteX32" fmla="*/ 1092994 w 1159669"/>
                <a:gd name="connsiteY32" fmla="*/ 76200 h 383381"/>
                <a:gd name="connsiteX33" fmla="*/ 1126331 w 1159669"/>
                <a:gd name="connsiteY33" fmla="*/ 97631 h 383381"/>
                <a:gd name="connsiteX34" fmla="*/ 1150144 w 1159669"/>
                <a:gd name="connsiteY34" fmla="*/ 114300 h 383381"/>
                <a:gd name="connsiteX35" fmla="*/ 1157288 w 1159669"/>
                <a:gd name="connsiteY35" fmla="*/ 130968 h 383381"/>
                <a:gd name="connsiteX36" fmla="*/ 1159669 w 1159669"/>
                <a:gd name="connsiteY36" fmla="*/ 150018 h 383381"/>
                <a:gd name="connsiteX37" fmla="*/ 1152525 w 1159669"/>
                <a:gd name="connsiteY37" fmla="*/ 176212 h 383381"/>
                <a:gd name="connsiteX38" fmla="*/ 1138238 w 1159669"/>
                <a:gd name="connsiteY38" fmla="*/ 197643 h 383381"/>
                <a:gd name="connsiteX39" fmla="*/ 1095375 w 1159669"/>
                <a:gd name="connsiteY39" fmla="*/ 214312 h 383381"/>
                <a:gd name="connsiteX40" fmla="*/ 781050 w 1159669"/>
                <a:gd name="connsiteY40" fmla="*/ 2976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669" h="383381">
                  <a:moveTo>
                    <a:pt x="781050" y="297656"/>
                  </a:moveTo>
                  <a:lnTo>
                    <a:pt x="569119" y="352425"/>
                  </a:lnTo>
                  <a:lnTo>
                    <a:pt x="442913" y="373856"/>
                  </a:lnTo>
                  <a:lnTo>
                    <a:pt x="373856" y="381000"/>
                  </a:lnTo>
                  <a:lnTo>
                    <a:pt x="326231" y="383381"/>
                  </a:lnTo>
                  <a:lnTo>
                    <a:pt x="292894" y="378618"/>
                  </a:lnTo>
                  <a:lnTo>
                    <a:pt x="261938" y="366712"/>
                  </a:lnTo>
                  <a:lnTo>
                    <a:pt x="209550" y="340518"/>
                  </a:lnTo>
                  <a:lnTo>
                    <a:pt x="150019" y="302418"/>
                  </a:lnTo>
                  <a:lnTo>
                    <a:pt x="83344" y="250031"/>
                  </a:lnTo>
                  <a:lnTo>
                    <a:pt x="26194" y="195262"/>
                  </a:lnTo>
                  <a:lnTo>
                    <a:pt x="11906" y="180975"/>
                  </a:lnTo>
                  <a:lnTo>
                    <a:pt x="0" y="154781"/>
                  </a:lnTo>
                  <a:lnTo>
                    <a:pt x="2381" y="135731"/>
                  </a:lnTo>
                  <a:lnTo>
                    <a:pt x="9525" y="123825"/>
                  </a:lnTo>
                  <a:lnTo>
                    <a:pt x="23813" y="119062"/>
                  </a:lnTo>
                  <a:lnTo>
                    <a:pt x="45244" y="126206"/>
                  </a:lnTo>
                  <a:lnTo>
                    <a:pt x="73819" y="142875"/>
                  </a:lnTo>
                  <a:lnTo>
                    <a:pt x="114300" y="164306"/>
                  </a:lnTo>
                  <a:lnTo>
                    <a:pt x="157163" y="180975"/>
                  </a:lnTo>
                  <a:lnTo>
                    <a:pt x="195263" y="192881"/>
                  </a:lnTo>
                  <a:lnTo>
                    <a:pt x="235744" y="202406"/>
                  </a:lnTo>
                  <a:lnTo>
                    <a:pt x="276225" y="202406"/>
                  </a:lnTo>
                  <a:lnTo>
                    <a:pt x="350044" y="192881"/>
                  </a:lnTo>
                  <a:lnTo>
                    <a:pt x="502444" y="159543"/>
                  </a:lnTo>
                  <a:lnTo>
                    <a:pt x="661988" y="116681"/>
                  </a:lnTo>
                  <a:lnTo>
                    <a:pt x="764381" y="85725"/>
                  </a:lnTo>
                  <a:lnTo>
                    <a:pt x="835819" y="47625"/>
                  </a:lnTo>
                  <a:lnTo>
                    <a:pt x="909638" y="0"/>
                  </a:lnTo>
                  <a:lnTo>
                    <a:pt x="933450" y="0"/>
                  </a:lnTo>
                  <a:lnTo>
                    <a:pt x="992981" y="23812"/>
                  </a:lnTo>
                  <a:lnTo>
                    <a:pt x="1047750" y="47625"/>
                  </a:lnTo>
                  <a:lnTo>
                    <a:pt x="1092994" y="76200"/>
                  </a:lnTo>
                  <a:lnTo>
                    <a:pt x="1126331" y="97631"/>
                  </a:lnTo>
                  <a:lnTo>
                    <a:pt x="1150144" y="114300"/>
                  </a:lnTo>
                  <a:lnTo>
                    <a:pt x="1157288" y="130968"/>
                  </a:lnTo>
                  <a:lnTo>
                    <a:pt x="1159669" y="150018"/>
                  </a:lnTo>
                  <a:lnTo>
                    <a:pt x="1152525" y="176212"/>
                  </a:lnTo>
                  <a:lnTo>
                    <a:pt x="1138238" y="197643"/>
                  </a:lnTo>
                  <a:lnTo>
                    <a:pt x="1095375" y="214312"/>
                  </a:lnTo>
                  <a:lnTo>
                    <a:pt x="7810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B96A61C3-1620-442D-B385-4463C03CB124}"/>
                </a:ext>
              </a:extLst>
            </p:cNvPr>
            <p:cNvSpPr/>
            <p:nvPr/>
          </p:nvSpPr>
          <p:spPr>
            <a:xfrm>
              <a:off x="2943225" y="3846513"/>
              <a:ext cx="1131888" cy="363537"/>
            </a:xfrm>
            <a:custGeom>
              <a:avLst/>
              <a:gdLst>
                <a:gd name="connsiteX0" fmla="*/ 714375 w 1131094"/>
                <a:gd name="connsiteY0" fmla="*/ 307181 h 364331"/>
                <a:gd name="connsiteX1" fmla="*/ 576263 w 1131094"/>
                <a:gd name="connsiteY1" fmla="*/ 335756 h 364331"/>
                <a:gd name="connsiteX2" fmla="*/ 492919 w 1131094"/>
                <a:gd name="connsiteY2" fmla="*/ 347662 h 364331"/>
                <a:gd name="connsiteX3" fmla="*/ 426244 w 1131094"/>
                <a:gd name="connsiteY3" fmla="*/ 357187 h 364331"/>
                <a:gd name="connsiteX4" fmla="*/ 333375 w 1131094"/>
                <a:gd name="connsiteY4" fmla="*/ 364331 h 364331"/>
                <a:gd name="connsiteX5" fmla="*/ 300038 w 1131094"/>
                <a:gd name="connsiteY5" fmla="*/ 361950 h 364331"/>
                <a:gd name="connsiteX6" fmla="*/ 264319 w 1131094"/>
                <a:gd name="connsiteY6" fmla="*/ 357187 h 364331"/>
                <a:gd name="connsiteX7" fmla="*/ 221456 w 1131094"/>
                <a:gd name="connsiteY7" fmla="*/ 340519 h 364331"/>
                <a:gd name="connsiteX8" fmla="*/ 173831 w 1131094"/>
                <a:gd name="connsiteY8" fmla="*/ 321469 h 364331"/>
                <a:gd name="connsiteX9" fmla="*/ 92869 w 1131094"/>
                <a:gd name="connsiteY9" fmla="*/ 273844 h 364331"/>
                <a:gd name="connsiteX10" fmla="*/ 38100 w 1131094"/>
                <a:gd name="connsiteY10" fmla="*/ 233362 h 364331"/>
                <a:gd name="connsiteX11" fmla="*/ 11906 w 1131094"/>
                <a:gd name="connsiteY11" fmla="*/ 211931 h 364331"/>
                <a:gd name="connsiteX12" fmla="*/ 0 w 1131094"/>
                <a:gd name="connsiteY12" fmla="*/ 183356 h 364331"/>
                <a:gd name="connsiteX13" fmla="*/ 4763 w 1131094"/>
                <a:gd name="connsiteY13" fmla="*/ 154781 h 364331"/>
                <a:gd name="connsiteX14" fmla="*/ 14288 w 1131094"/>
                <a:gd name="connsiteY14" fmla="*/ 147637 h 364331"/>
                <a:gd name="connsiteX15" fmla="*/ 33338 w 1131094"/>
                <a:gd name="connsiteY15" fmla="*/ 147637 h 364331"/>
                <a:gd name="connsiteX16" fmla="*/ 59531 w 1131094"/>
                <a:gd name="connsiteY16" fmla="*/ 157162 h 364331"/>
                <a:gd name="connsiteX17" fmla="*/ 102394 w 1131094"/>
                <a:gd name="connsiteY17" fmla="*/ 178594 h 364331"/>
                <a:gd name="connsiteX18" fmla="*/ 154781 w 1131094"/>
                <a:gd name="connsiteY18" fmla="*/ 197644 h 364331"/>
                <a:gd name="connsiteX19" fmla="*/ 216694 w 1131094"/>
                <a:gd name="connsiteY19" fmla="*/ 207169 h 364331"/>
                <a:gd name="connsiteX20" fmla="*/ 261938 w 1131094"/>
                <a:gd name="connsiteY20" fmla="*/ 202406 h 364331"/>
                <a:gd name="connsiteX21" fmla="*/ 400050 w 1131094"/>
                <a:gd name="connsiteY21" fmla="*/ 171450 h 364331"/>
                <a:gd name="connsiteX22" fmla="*/ 561975 w 1131094"/>
                <a:gd name="connsiteY22" fmla="*/ 126206 h 364331"/>
                <a:gd name="connsiteX23" fmla="*/ 702469 w 1131094"/>
                <a:gd name="connsiteY23" fmla="*/ 80962 h 364331"/>
                <a:gd name="connsiteX24" fmla="*/ 792956 w 1131094"/>
                <a:gd name="connsiteY24" fmla="*/ 45244 h 364331"/>
                <a:gd name="connsiteX25" fmla="*/ 871538 w 1131094"/>
                <a:gd name="connsiteY25" fmla="*/ 4762 h 364331"/>
                <a:gd name="connsiteX26" fmla="*/ 912019 w 1131094"/>
                <a:gd name="connsiteY26" fmla="*/ 0 h 364331"/>
                <a:gd name="connsiteX27" fmla="*/ 964406 w 1131094"/>
                <a:gd name="connsiteY27" fmla="*/ 7144 h 364331"/>
                <a:gd name="connsiteX28" fmla="*/ 1021556 w 1131094"/>
                <a:gd name="connsiteY28" fmla="*/ 21431 h 364331"/>
                <a:gd name="connsiteX29" fmla="*/ 1059656 w 1131094"/>
                <a:gd name="connsiteY29" fmla="*/ 42862 h 364331"/>
                <a:gd name="connsiteX30" fmla="*/ 1090613 w 1131094"/>
                <a:gd name="connsiteY30" fmla="*/ 66675 h 364331"/>
                <a:gd name="connsiteX31" fmla="*/ 1112044 w 1131094"/>
                <a:gd name="connsiteY31" fmla="*/ 88106 h 364331"/>
                <a:gd name="connsiteX32" fmla="*/ 1126331 w 1131094"/>
                <a:gd name="connsiteY32" fmla="*/ 111919 h 364331"/>
                <a:gd name="connsiteX33" fmla="*/ 1131094 w 1131094"/>
                <a:gd name="connsiteY33" fmla="*/ 126206 h 364331"/>
                <a:gd name="connsiteX34" fmla="*/ 1121569 w 1131094"/>
                <a:gd name="connsiteY34" fmla="*/ 150019 h 364331"/>
                <a:gd name="connsiteX35" fmla="*/ 1085850 w 1131094"/>
                <a:gd name="connsiteY35" fmla="*/ 188119 h 364331"/>
                <a:gd name="connsiteX36" fmla="*/ 1033463 w 1131094"/>
                <a:gd name="connsiteY36" fmla="*/ 219075 h 364331"/>
                <a:gd name="connsiteX37" fmla="*/ 978694 w 1131094"/>
                <a:gd name="connsiteY37" fmla="*/ 242887 h 364331"/>
                <a:gd name="connsiteX38" fmla="*/ 919163 w 1131094"/>
                <a:gd name="connsiteY38" fmla="*/ 259556 h 364331"/>
                <a:gd name="connsiteX39" fmla="*/ 714375 w 1131094"/>
                <a:gd name="connsiteY39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1094" h="364331">
                  <a:moveTo>
                    <a:pt x="714375" y="307181"/>
                  </a:moveTo>
                  <a:lnTo>
                    <a:pt x="576263" y="335756"/>
                  </a:lnTo>
                  <a:lnTo>
                    <a:pt x="492919" y="347662"/>
                  </a:lnTo>
                  <a:lnTo>
                    <a:pt x="426244" y="357187"/>
                  </a:lnTo>
                  <a:lnTo>
                    <a:pt x="333375" y="364331"/>
                  </a:lnTo>
                  <a:lnTo>
                    <a:pt x="300038" y="361950"/>
                  </a:lnTo>
                  <a:lnTo>
                    <a:pt x="264319" y="357187"/>
                  </a:lnTo>
                  <a:lnTo>
                    <a:pt x="221456" y="340519"/>
                  </a:lnTo>
                  <a:lnTo>
                    <a:pt x="173831" y="321469"/>
                  </a:lnTo>
                  <a:lnTo>
                    <a:pt x="92869" y="273844"/>
                  </a:lnTo>
                  <a:lnTo>
                    <a:pt x="38100" y="233362"/>
                  </a:lnTo>
                  <a:lnTo>
                    <a:pt x="11906" y="211931"/>
                  </a:lnTo>
                  <a:lnTo>
                    <a:pt x="0" y="183356"/>
                  </a:lnTo>
                  <a:lnTo>
                    <a:pt x="4763" y="154781"/>
                  </a:lnTo>
                  <a:lnTo>
                    <a:pt x="14288" y="147637"/>
                  </a:lnTo>
                  <a:lnTo>
                    <a:pt x="33338" y="147637"/>
                  </a:lnTo>
                  <a:lnTo>
                    <a:pt x="59531" y="157162"/>
                  </a:lnTo>
                  <a:lnTo>
                    <a:pt x="102394" y="178594"/>
                  </a:lnTo>
                  <a:lnTo>
                    <a:pt x="154781" y="197644"/>
                  </a:lnTo>
                  <a:lnTo>
                    <a:pt x="216694" y="207169"/>
                  </a:lnTo>
                  <a:lnTo>
                    <a:pt x="261938" y="202406"/>
                  </a:lnTo>
                  <a:lnTo>
                    <a:pt x="400050" y="171450"/>
                  </a:lnTo>
                  <a:lnTo>
                    <a:pt x="561975" y="126206"/>
                  </a:lnTo>
                  <a:lnTo>
                    <a:pt x="702469" y="80962"/>
                  </a:lnTo>
                  <a:lnTo>
                    <a:pt x="792956" y="45244"/>
                  </a:lnTo>
                  <a:lnTo>
                    <a:pt x="871538" y="4762"/>
                  </a:lnTo>
                  <a:lnTo>
                    <a:pt x="912019" y="0"/>
                  </a:lnTo>
                  <a:lnTo>
                    <a:pt x="964406" y="7144"/>
                  </a:lnTo>
                  <a:lnTo>
                    <a:pt x="1021556" y="21431"/>
                  </a:lnTo>
                  <a:lnTo>
                    <a:pt x="1059656" y="42862"/>
                  </a:lnTo>
                  <a:lnTo>
                    <a:pt x="1090613" y="66675"/>
                  </a:lnTo>
                  <a:lnTo>
                    <a:pt x="1112044" y="88106"/>
                  </a:lnTo>
                  <a:lnTo>
                    <a:pt x="1126331" y="111919"/>
                  </a:lnTo>
                  <a:lnTo>
                    <a:pt x="1131094" y="126206"/>
                  </a:lnTo>
                  <a:lnTo>
                    <a:pt x="1121569" y="150019"/>
                  </a:lnTo>
                  <a:lnTo>
                    <a:pt x="1085850" y="188119"/>
                  </a:lnTo>
                  <a:lnTo>
                    <a:pt x="1033463" y="219075"/>
                  </a:lnTo>
                  <a:lnTo>
                    <a:pt x="978694" y="242887"/>
                  </a:lnTo>
                  <a:lnTo>
                    <a:pt x="919163" y="259556"/>
                  </a:lnTo>
                  <a:lnTo>
                    <a:pt x="714375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3B94F6C8-023F-4B27-BAB3-1DC4834BD158}"/>
                </a:ext>
              </a:extLst>
            </p:cNvPr>
            <p:cNvSpPr/>
            <p:nvPr/>
          </p:nvSpPr>
          <p:spPr>
            <a:xfrm>
              <a:off x="2651125" y="4656138"/>
              <a:ext cx="682625" cy="1123950"/>
            </a:xfrm>
            <a:custGeom>
              <a:avLst/>
              <a:gdLst>
                <a:gd name="connsiteX0" fmla="*/ 335757 w 683419"/>
                <a:gd name="connsiteY0" fmla="*/ 585787 h 1123950"/>
                <a:gd name="connsiteX1" fmla="*/ 302419 w 683419"/>
                <a:gd name="connsiteY1" fmla="*/ 416719 h 1123950"/>
                <a:gd name="connsiteX2" fmla="*/ 273844 w 683419"/>
                <a:gd name="connsiteY2" fmla="*/ 321469 h 1123950"/>
                <a:gd name="connsiteX3" fmla="*/ 240507 w 683419"/>
                <a:gd name="connsiteY3" fmla="*/ 245269 h 1123950"/>
                <a:gd name="connsiteX4" fmla="*/ 219075 w 683419"/>
                <a:gd name="connsiteY4" fmla="*/ 204787 h 1123950"/>
                <a:gd name="connsiteX5" fmla="*/ 173832 w 683419"/>
                <a:gd name="connsiteY5" fmla="*/ 150019 h 1123950"/>
                <a:gd name="connsiteX6" fmla="*/ 138113 w 683419"/>
                <a:gd name="connsiteY6" fmla="*/ 121444 h 1123950"/>
                <a:gd name="connsiteX7" fmla="*/ 88107 w 683419"/>
                <a:gd name="connsiteY7" fmla="*/ 95250 h 1123950"/>
                <a:gd name="connsiteX8" fmla="*/ 26194 w 683419"/>
                <a:gd name="connsiteY8" fmla="*/ 73819 h 1123950"/>
                <a:gd name="connsiteX9" fmla="*/ 11907 w 683419"/>
                <a:gd name="connsiteY9" fmla="*/ 64294 h 1123950"/>
                <a:gd name="connsiteX10" fmla="*/ 4763 w 683419"/>
                <a:gd name="connsiteY10" fmla="*/ 47625 h 1123950"/>
                <a:gd name="connsiteX11" fmla="*/ 0 w 683419"/>
                <a:gd name="connsiteY11" fmla="*/ 30956 h 1123950"/>
                <a:gd name="connsiteX12" fmla="*/ 7144 w 683419"/>
                <a:gd name="connsiteY12" fmla="*/ 9525 h 1123950"/>
                <a:gd name="connsiteX13" fmla="*/ 28575 w 683419"/>
                <a:gd name="connsiteY13" fmla="*/ 2381 h 1123950"/>
                <a:gd name="connsiteX14" fmla="*/ 78582 w 683419"/>
                <a:gd name="connsiteY14" fmla="*/ 0 h 1123950"/>
                <a:gd name="connsiteX15" fmla="*/ 145257 w 683419"/>
                <a:gd name="connsiteY15" fmla="*/ 2381 h 1123950"/>
                <a:gd name="connsiteX16" fmla="*/ 207169 w 683419"/>
                <a:gd name="connsiteY16" fmla="*/ 9525 h 1123950"/>
                <a:gd name="connsiteX17" fmla="*/ 273844 w 683419"/>
                <a:gd name="connsiteY17" fmla="*/ 26194 h 1123950"/>
                <a:gd name="connsiteX18" fmla="*/ 388144 w 683419"/>
                <a:gd name="connsiteY18" fmla="*/ 61912 h 1123950"/>
                <a:gd name="connsiteX19" fmla="*/ 466725 w 683419"/>
                <a:gd name="connsiteY19" fmla="*/ 180975 h 1123950"/>
                <a:gd name="connsiteX20" fmla="*/ 521494 w 683419"/>
                <a:gd name="connsiteY20" fmla="*/ 342900 h 1123950"/>
                <a:gd name="connsiteX21" fmla="*/ 576263 w 683419"/>
                <a:gd name="connsiteY21" fmla="*/ 552450 h 1123950"/>
                <a:gd name="connsiteX22" fmla="*/ 600075 w 683419"/>
                <a:gd name="connsiteY22" fmla="*/ 659606 h 1123950"/>
                <a:gd name="connsiteX23" fmla="*/ 623888 w 683419"/>
                <a:gd name="connsiteY23" fmla="*/ 769144 h 1123950"/>
                <a:gd name="connsiteX24" fmla="*/ 683419 w 683419"/>
                <a:gd name="connsiteY24" fmla="*/ 914400 h 1123950"/>
                <a:gd name="connsiteX25" fmla="*/ 683419 w 683419"/>
                <a:gd name="connsiteY25" fmla="*/ 1000125 h 1123950"/>
                <a:gd name="connsiteX26" fmla="*/ 673894 w 683419"/>
                <a:gd name="connsiteY26" fmla="*/ 1059656 h 1123950"/>
                <a:gd name="connsiteX27" fmla="*/ 654844 w 683419"/>
                <a:gd name="connsiteY27" fmla="*/ 1092994 h 1123950"/>
                <a:gd name="connsiteX28" fmla="*/ 635794 w 683419"/>
                <a:gd name="connsiteY28" fmla="*/ 1114425 h 1123950"/>
                <a:gd name="connsiteX29" fmla="*/ 609600 w 683419"/>
                <a:gd name="connsiteY29" fmla="*/ 1123950 h 1123950"/>
                <a:gd name="connsiteX30" fmla="*/ 583407 w 683419"/>
                <a:gd name="connsiteY30" fmla="*/ 1119187 h 1123950"/>
                <a:gd name="connsiteX31" fmla="*/ 547688 w 683419"/>
                <a:gd name="connsiteY31" fmla="*/ 1104900 h 1123950"/>
                <a:gd name="connsiteX32" fmla="*/ 519113 w 683419"/>
                <a:gd name="connsiteY32" fmla="*/ 1083469 h 1123950"/>
                <a:gd name="connsiteX33" fmla="*/ 471488 w 683419"/>
                <a:gd name="connsiteY33" fmla="*/ 1038225 h 1123950"/>
                <a:gd name="connsiteX34" fmla="*/ 421482 w 683419"/>
                <a:gd name="connsiteY34" fmla="*/ 966787 h 1123950"/>
                <a:gd name="connsiteX35" fmla="*/ 373857 w 683419"/>
                <a:gd name="connsiteY35" fmla="*/ 883444 h 1123950"/>
                <a:gd name="connsiteX36" fmla="*/ 350044 w 683419"/>
                <a:gd name="connsiteY36" fmla="*/ 823912 h 1123950"/>
                <a:gd name="connsiteX37" fmla="*/ 352425 w 683419"/>
                <a:gd name="connsiteY37" fmla="*/ 757237 h 1123950"/>
                <a:gd name="connsiteX38" fmla="*/ 335757 w 683419"/>
                <a:gd name="connsiteY38" fmla="*/ 585787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3419" h="1123950">
                  <a:moveTo>
                    <a:pt x="335757" y="585787"/>
                  </a:moveTo>
                  <a:lnTo>
                    <a:pt x="302419" y="416719"/>
                  </a:lnTo>
                  <a:lnTo>
                    <a:pt x="273844" y="321469"/>
                  </a:lnTo>
                  <a:lnTo>
                    <a:pt x="240507" y="245269"/>
                  </a:lnTo>
                  <a:lnTo>
                    <a:pt x="219075" y="204787"/>
                  </a:lnTo>
                  <a:lnTo>
                    <a:pt x="173832" y="150019"/>
                  </a:lnTo>
                  <a:lnTo>
                    <a:pt x="138113" y="121444"/>
                  </a:lnTo>
                  <a:lnTo>
                    <a:pt x="88107" y="95250"/>
                  </a:lnTo>
                  <a:lnTo>
                    <a:pt x="26194" y="73819"/>
                  </a:lnTo>
                  <a:lnTo>
                    <a:pt x="11907" y="64294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7144" y="9525"/>
                  </a:lnTo>
                  <a:lnTo>
                    <a:pt x="28575" y="2381"/>
                  </a:lnTo>
                  <a:lnTo>
                    <a:pt x="78582" y="0"/>
                  </a:lnTo>
                  <a:lnTo>
                    <a:pt x="145257" y="2381"/>
                  </a:lnTo>
                  <a:lnTo>
                    <a:pt x="207169" y="9525"/>
                  </a:lnTo>
                  <a:lnTo>
                    <a:pt x="273844" y="26194"/>
                  </a:lnTo>
                  <a:lnTo>
                    <a:pt x="388144" y="61912"/>
                  </a:lnTo>
                  <a:lnTo>
                    <a:pt x="466725" y="180975"/>
                  </a:lnTo>
                  <a:lnTo>
                    <a:pt x="521494" y="342900"/>
                  </a:lnTo>
                  <a:lnTo>
                    <a:pt x="576263" y="552450"/>
                  </a:lnTo>
                  <a:lnTo>
                    <a:pt x="600075" y="659606"/>
                  </a:lnTo>
                  <a:lnTo>
                    <a:pt x="623888" y="769144"/>
                  </a:lnTo>
                  <a:lnTo>
                    <a:pt x="683419" y="914400"/>
                  </a:lnTo>
                  <a:lnTo>
                    <a:pt x="683419" y="1000125"/>
                  </a:lnTo>
                  <a:lnTo>
                    <a:pt x="673894" y="1059656"/>
                  </a:lnTo>
                  <a:lnTo>
                    <a:pt x="654844" y="1092994"/>
                  </a:lnTo>
                  <a:lnTo>
                    <a:pt x="635794" y="1114425"/>
                  </a:lnTo>
                  <a:lnTo>
                    <a:pt x="609600" y="1123950"/>
                  </a:lnTo>
                  <a:lnTo>
                    <a:pt x="583407" y="1119187"/>
                  </a:lnTo>
                  <a:lnTo>
                    <a:pt x="547688" y="1104900"/>
                  </a:lnTo>
                  <a:lnTo>
                    <a:pt x="519113" y="1083469"/>
                  </a:lnTo>
                  <a:lnTo>
                    <a:pt x="471488" y="1038225"/>
                  </a:lnTo>
                  <a:lnTo>
                    <a:pt x="421482" y="966787"/>
                  </a:lnTo>
                  <a:lnTo>
                    <a:pt x="373857" y="883444"/>
                  </a:lnTo>
                  <a:lnTo>
                    <a:pt x="350044" y="823912"/>
                  </a:lnTo>
                  <a:cubicBezTo>
                    <a:pt x="350838" y="801687"/>
                    <a:pt x="354409" y="788590"/>
                    <a:pt x="352425" y="757237"/>
                  </a:cubicBezTo>
                  <a:lnTo>
                    <a:pt x="33575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BF00A71A-22AA-44E9-A99F-B9513FAC5023}"/>
                </a:ext>
              </a:extLst>
            </p:cNvPr>
            <p:cNvSpPr/>
            <p:nvPr/>
          </p:nvSpPr>
          <p:spPr>
            <a:xfrm>
              <a:off x="6219825" y="1719263"/>
              <a:ext cx="655638" cy="625475"/>
            </a:xfrm>
            <a:custGeom>
              <a:avLst/>
              <a:gdLst>
                <a:gd name="connsiteX0" fmla="*/ 378619 w 654844"/>
                <a:gd name="connsiteY0" fmla="*/ 459581 h 626268"/>
                <a:gd name="connsiteX1" fmla="*/ 195263 w 654844"/>
                <a:gd name="connsiteY1" fmla="*/ 266700 h 626268"/>
                <a:gd name="connsiteX2" fmla="*/ 26194 w 654844"/>
                <a:gd name="connsiteY2" fmla="*/ 92868 h 626268"/>
                <a:gd name="connsiteX3" fmla="*/ 11906 w 654844"/>
                <a:gd name="connsiteY3" fmla="*/ 71437 h 626268"/>
                <a:gd name="connsiteX4" fmla="*/ 0 w 654844"/>
                <a:gd name="connsiteY4" fmla="*/ 35718 h 626268"/>
                <a:gd name="connsiteX5" fmla="*/ 0 w 654844"/>
                <a:gd name="connsiteY5" fmla="*/ 14287 h 626268"/>
                <a:gd name="connsiteX6" fmla="*/ 7144 w 654844"/>
                <a:gd name="connsiteY6" fmla="*/ 4762 h 626268"/>
                <a:gd name="connsiteX7" fmla="*/ 28575 w 654844"/>
                <a:gd name="connsiteY7" fmla="*/ 0 h 626268"/>
                <a:gd name="connsiteX8" fmla="*/ 71438 w 654844"/>
                <a:gd name="connsiteY8" fmla="*/ 14287 h 626268"/>
                <a:gd name="connsiteX9" fmla="*/ 226219 w 654844"/>
                <a:gd name="connsiteY9" fmla="*/ 76200 h 626268"/>
                <a:gd name="connsiteX10" fmla="*/ 400050 w 654844"/>
                <a:gd name="connsiteY10" fmla="*/ 147637 h 626268"/>
                <a:gd name="connsiteX11" fmla="*/ 519113 w 654844"/>
                <a:gd name="connsiteY11" fmla="*/ 192881 h 626268"/>
                <a:gd name="connsiteX12" fmla="*/ 571500 w 654844"/>
                <a:gd name="connsiteY12" fmla="*/ 266700 h 626268"/>
                <a:gd name="connsiteX13" fmla="*/ 611981 w 654844"/>
                <a:gd name="connsiteY13" fmla="*/ 335756 h 626268"/>
                <a:gd name="connsiteX14" fmla="*/ 635794 w 654844"/>
                <a:gd name="connsiteY14" fmla="*/ 395287 h 626268"/>
                <a:gd name="connsiteX15" fmla="*/ 650081 w 654844"/>
                <a:gd name="connsiteY15" fmla="*/ 454818 h 626268"/>
                <a:gd name="connsiteX16" fmla="*/ 654844 w 654844"/>
                <a:gd name="connsiteY16" fmla="*/ 502443 h 626268"/>
                <a:gd name="connsiteX17" fmla="*/ 650081 w 654844"/>
                <a:gd name="connsiteY17" fmla="*/ 545306 h 626268"/>
                <a:gd name="connsiteX18" fmla="*/ 640556 w 654844"/>
                <a:gd name="connsiteY18" fmla="*/ 581025 h 626268"/>
                <a:gd name="connsiteX19" fmla="*/ 626269 w 654844"/>
                <a:gd name="connsiteY19" fmla="*/ 602456 h 626268"/>
                <a:gd name="connsiteX20" fmla="*/ 607219 w 654844"/>
                <a:gd name="connsiteY20" fmla="*/ 619125 h 626268"/>
                <a:gd name="connsiteX21" fmla="*/ 583406 w 654844"/>
                <a:gd name="connsiteY21" fmla="*/ 626268 h 626268"/>
                <a:gd name="connsiteX22" fmla="*/ 557213 w 654844"/>
                <a:gd name="connsiteY22" fmla="*/ 619125 h 626268"/>
                <a:gd name="connsiteX23" fmla="*/ 521494 w 654844"/>
                <a:gd name="connsiteY23" fmla="*/ 595312 h 626268"/>
                <a:gd name="connsiteX24" fmla="*/ 466725 w 654844"/>
                <a:gd name="connsiteY24" fmla="*/ 545306 h 626268"/>
                <a:gd name="connsiteX25" fmla="*/ 378619 w 654844"/>
                <a:gd name="connsiteY25" fmla="*/ 459581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844" h="626268">
                  <a:moveTo>
                    <a:pt x="378619" y="459581"/>
                  </a:moveTo>
                  <a:lnTo>
                    <a:pt x="195263" y="266700"/>
                  </a:lnTo>
                  <a:lnTo>
                    <a:pt x="26194" y="92868"/>
                  </a:lnTo>
                  <a:lnTo>
                    <a:pt x="11906" y="71437"/>
                  </a:lnTo>
                  <a:lnTo>
                    <a:pt x="0" y="35718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1438" y="14287"/>
                  </a:lnTo>
                  <a:lnTo>
                    <a:pt x="226219" y="76200"/>
                  </a:lnTo>
                  <a:lnTo>
                    <a:pt x="400050" y="147637"/>
                  </a:lnTo>
                  <a:lnTo>
                    <a:pt x="519113" y="192881"/>
                  </a:lnTo>
                  <a:lnTo>
                    <a:pt x="571500" y="266700"/>
                  </a:lnTo>
                  <a:lnTo>
                    <a:pt x="611981" y="335756"/>
                  </a:lnTo>
                  <a:lnTo>
                    <a:pt x="635794" y="395287"/>
                  </a:lnTo>
                  <a:lnTo>
                    <a:pt x="650081" y="454818"/>
                  </a:lnTo>
                  <a:lnTo>
                    <a:pt x="654844" y="502443"/>
                  </a:lnTo>
                  <a:lnTo>
                    <a:pt x="650081" y="545306"/>
                  </a:lnTo>
                  <a:lnTo>
                    <a:pt x="640556" y="581025"/>
                  </a:lnTo>
                  <a:lnTo>
                    <a:pt x="626269" y="602456"/>
                  </a:lnTo>
                  <a:lnTo>
                    <a:pt x="607219" y="619125"/>
                  </a:lnTo>
                  <a:lnTo>
                    <a:pt x="583406" y="626268"/>
                  </a:lnTo>
                  <a:lnTo>
                    <a:pt x="557213" y="619125"/>
                  </a:lnTo>
                  <a:lnTo>
                    <a:pt x="521494" y="595312"/>
                  </a:lnTo>
                  <a:lnTo>
                    <a:pt x="466725" y="545306"/>
                  </a:lnTo>
                  <a:lnTo>
                    <a:pt x="378619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8A4619B1-089F-407D-8310-E2F7249EDA81}"/>
                </a:ext>
              </a:extLst>
            </p:cNvPr>
            <p:cNvSpPr/>
            <p:nvPr/>
          </p:nvSpPr>
          <p:spPr>
            <a:xfrm>
              <a:off x="4395788" y="2579688"/>
              <a:ext cx="2493962" cy="555625"/>
            </a:xfrm>
            <a:custGeom>
              <a:avLst/>
              <a:gdLst>
                <a:gd name="connsiteX0" fmla="*/ 1866900 w 2493168"/>
                <a:gd name="connsiteY0" fmla="*/ 316706 h 557212"/>
                <a:gd name="connsiteX1" fmla="*/ 1550193 w 2493168"/>
                <a:gd name="connsiteY1" fmla="*/ 361950 h 557212"/>
                <a:gd name="connsiteX2" fmla="*/ 1385887 w 2493168"/>
                <a:gd name="connsiteY2" fmla="*/ 400050 h 557212"/>
                <a:gd name="connsiteX3" fmla="*/ 1214437 w 2493168"/>
                <a:gd name="connsiteY3" fmla="*/ 426244 h 557212"/>
                <a:gd name="connsiteX4" fmla="*/ 964406 w 2493168"/>
                <a:gd name="connsiteY4" fmla="*/ 469106 h 557212"/>
                <a:gd name="connsiteX5" fmla="*/ 659606 w 2493168"/>
                <a:gd name="connsiteY5" fmla="*/ 521494 h 557212"/>
                <a:gd name="connsiteX6" fmla="*/ 516731 w 2493168"/>
                <a:gd name="connsiteY6" fmla="*/ 542925 h 557212"/>
                <a:gd name="connsiteX7" fmla="*/ 409575 w 2493168"/>
                <a:gd name="connsiteY7" fmla="*/ 552450 h 557212"/>
                <a:gd name="connsiteX8" fmla="*/ 330993 w 2493168"/>
                <a:gd name="connsiteY8" fmla="*/ 557212 h 557212"/>
                <a:gd name="connsiteX9" fmla="*/ 290512 w 2493168"/>
                <a:gd name="connsiteY9" fmla="*/ 550069 h 557212"/>
                <a:gd name="connsiteX10" fmla="*/ 226218 w 2493168"/>
                <a:gd name="connsiteY10" fmla="*/ 526256 h 557212"/>
                <a:gd name="connsiteX11" fmla="*/ 164306 w 2493168"/>
                <a:gd name="connsiteY11" fmla="*/ 490537 h 557212"/>
                <a:gd name="connsiteX12" fmla="*/ 126206 w 2493168"/>
                <a:gd name="connsiteY12" fmla="*/ 461962 h 557212"/>
                <a:gd name="connsiteX13" fmla="*/ 83343 w 2493168"/>
                <a:gd name="connsiteY13" fmla="*/ 421481 h 557212"/>
                <a:gd name="connsiteX14" fmla="*/ 40481 w 2493168"/>
                <a:gd name="connsiteY14" fmla="*/ 369094 h 557212"/>
                <a:gd name="connsiteX15" fmla="*/ 11906 w 2493168"/>
                <a:gd name="connsiteY15" fmla="*/ 321469 h 557212"/>
                <a:gd name="connsiteX16" fmla="*/ 0 w 2493168"/>
                <a:gd name="connsiteY16" fmla="*/ 290512 h 557212"/>
                <a:gd name="connsiteX17" fmla="*/ 0 w 2493168"/>
                <a:gd name="connsiteY17" fmla="*/ 273844 h 557212"/>
                <a:gd name="connsiteX18" fmla="*/ 7143 w 2493168"/>
                <a:gd name="connsiteY18" fmla="*/ 254794 h 557212"/>
                <a:gd name="connsiteX19" fmla="*/ 23812 w 2493168"/>
                <a:gd name="connsiteY19" fmla="*/ 252412 h 557212"/>
                <a:gd name="connsiteX20" fmla="*/ 47625 w 2493168"/>
                <a:gd name="connsiteY20" fmla="*/ 259556 h 557212"/>
                <a:gd name="connsiteX21" fmla="*/ 83343 w 2493168"/>
                <a:gd name="connsiteY21" fmla="*/ 283369 h 557212"/>
                <a:gd name="connsiteX22" fmla="*/ 121443 w 2493168"/>
                <a:gd name="connsiteY22" fmla="*/ 309562 h 557212"/>
                <a:gd name="connsiteX23" fmla="*/ 161925 w 2493168"/>
                <a:gd name="connsiteY23" fmla="*/ 328612 h 557212"/>
                <a:gd name="connsiteX24" fmla="*/ 202406 w 2493168"/>
                <a:gd name="connsiteY24" fmla="*/ 342900 h 557212"/>
                <a:gd name="connsiteX25" fmla="*/ 259556 w 2493168"/>
                <a:gd name="connsiteY25" fmla="*/ 359569 h 557212"/>
                <a:gd name="connsiteX26" fmla="*/ 319087 w 2493168"/>
                <a:gd name="connsiteY26" fmla="*/ 366712 h 557212"/>
                <a:gd name="connsiteX27" fmla="*/ 407193 w 2493168"/>
                <a:gd name="connsiteY27" fmla="*/ 361950 h 557212"/>
                <a:gd name="connsiteX28" fmla="*/ 661987 w 2493168"/>
                <a:gd name="connsiteY28" fmla="*/ 319087 h 557212"/>
                <a:gd name="connsiteX29" fmla="*/ 976312 w 2493168"/>
                <a:gd name="connsiteY29" fmla="*/ 261937 h 557212"/>
                <a:gd name="connsiteX30" fmla="*/ 1333500 w 2493168"/>
                <a:gd name="connsiteY30" fmla="*/ 202406 h 557212"/>
                <a:gd name="connsiteX31" fmla="*/ 1557337 w 2493168"/>
                <a:gd name="connsiteY31" fmla="*/ 157162 h 557212"/>
                <a:gd name="connsiteX32" fmla="*/ 1726406 w 2493168"/>
                <a:gd name="connsiteY32" fmla="*/ 116681 h 557212"/>
                <a:gd name="connsiteX33" fmla="*/ 1835943 w 2493168"/>
                <a:gd name="connsiteY33" fmla="*/ 92869 h 557212"/>
                <a:gd name="connsiteX34" fmla="*/ 1952625 w 2493168"/>
                <a:gd name="connsiteY34" fmla="*/ 59531 h 557212"/>
                <a:gd name="connsiteX35" fmla="*/ 2038350 w 2493168"/>
                <a:gd name="connsiteY35" fmla="*/ 23812 h 557212"/>
                <a:gd name="connsiteX36" fmla="*/ 2074068 w 2493168"/>
                <a:gd name="connsiteY36" fmla="*/ 2381 h 557212"/>
                <a:gd name="connsiteX37" fmla="*/ 2150268 w 2493168"/>
                <a:gd name="connsiteY37" fmla="*/ 0 h 557212"/>
                <a:gd name="connsiteX38" fmla="*/ 2226468 w 2493168"/>
                <a:gd name="connsiteY38" fmla="*/ 7144 h 557212"/>
                <a:gd name="connsiteX39" fmla="*/ 2297906 w 2493168"/>
                <a:gd name="connsiteY39" fmla="*/ 19050 h 557212"/>
                <a:gd name="connsiteX40" fmla="*/ 2355056 w 2493168"/>
                <a:gd name="connsiteY40" fmla="*/ 33337 h 557212"/>
                <a:gd name="connsiteX41" fmla="*/ 2395537 w 2493168"/>
                <a:gd name="connsiteY41" fmla="*/ 42862 h 557212"/>
                <a:gd name="connsiteX42" fmla="*/ 2426493 w 2493168"/>
                <a:gd name="connsiteY42" fmla="*/ 59531 h 557212"/>
                <a:gd name="connsiteX43" fmla="*/ 2459831 w 2493168"/>
                <a:gd name="connsiteY43" fmla="*/ 85725 h 557212"/>
                <a:gd name="connsiteX44" fmla="*/ 2476500 w 2493168"/>
                <a:gd name="connsiteY44" fmla="*/ 109537 h 557212"/>
                <a:gd name="connsiteX45" fmla="*/ 2490787 w 2493168"/>
                <a:gd name="connsiteY45" fmla="*/ 130969 h 557212"/>
                <a:gd name="connsiteX46" fmla="*/ 2493168 w 2493168"/>
                <a:gd name="connsiteY46" fmla="*/ 152400 h 557212"/>
                <a:gd name="connsiteX47" fmla="*/ 2483643 w 2493168"/>
                <a:gd name="connsiteY47" fmla="*/ 185737 h 557212"/>
                <a:gd name="connsiteX48" fmla="*/ 2462212 w 2493168"/>
                <a:gd name="connsiteY48" fmla="*/ 209550 h 557212"/>
                <a:gd name="connsiteX49" fmla="*/ 2424112 w 2493168"/>
                <a:gd name="connsiteY49" fmla="*/ 233362 h 557212"/>
                <a:gd name="connsiteX50" fmla="*/ 2290762 w 2493168"/>
                <a:gd name="connsiteY50" fmla="*/ 257175 h 557212"/>
                <a:gd name="connsiteX51" fmla="*/ 2102643 w 2493168"/>
                <a:gd name="connsiteY51" fmla="*/ 285750 h 557212"/>
                <a:gd name="connsiteX52" fmla="*/ 1866900 w 2493168"/>
                <a:gd name="connsiteY52" fmla="*/ 3167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93168" h="557212">
                  <a:moveTo>
                    <a:pt x="1866900" y="316706"/>
                  </a:moveTo>
                  <a:lnTo>
                    <a:pt x="1550193" y="361950"/>
                  </a:lnTo>
                  <a:lnTo>
                    <a:pt x="1385887" y="400050"/>
                  </a:lnTo>
                  <a:lnTo>
                    <a:pt x="1214437" y="426244"/>
                  </a:lnTo>
                  <a:lnTo>
                    <a:pt x="964406" y="469106"/>
                  </a:lnTo>
                  <a:lnTo>
                    <a:pt x="659606" y="521494"/>
                  </a:lnTo>
                  <a:lnTo>
                    <a:pt x="516731" y="542925"/>
                  </a:lnTo>
                  <a:lnTo>
                    <a:pt x="409575" y="552450"/>
                  </a:lnTo>
                  <a:lnTo>
                    <a:pt x="330993" y="557212"/>
                  </a:lnTo>
                  <a:lnTo>
                    <a:pt x="290512" y="550069"/>
                  </a:lnTo>
                  <a:lnTo>
                    <a:pt x="226218" y="526256"/>
                  </a:lnTo>
                  <a:lnTo>
                    <a:pt x="164306" y="490537"/>
                  </a:lnTo>
                  <a:lnTo>
                    <a:pt x="126206" y="461962"/>
                  </a:lnTo>
                  <a:lnTo>
                    <a:pt x="83343" y="421481"/>
                  </a:lnTo>
                  <a:lnTo>
                    <a:pt x="40481" y="369094"/>
                  </a:lnTo>
                  <a:lnTo>
                    <a:pt x="11906" y="321469"/>
                  </a:lnTo>
                  <a:lnTo>
                    <a:pt x="0" y="290512"/>
                  </a:lnTo>
                  <a:lnTo>
                    <a:pt x="0" y="273844"/>
                  </a:lnTo>
                  <a:lnTo>
                    <a:pt x="7143" y="254794"/>
                  </a:lnTo>
                  <a:lnTo>
                    <a:pt x="23812" y="252412"/>
                  </a:lnTo>
                  <a:lnTo>
                    <a:pt x="47625" y="259556"/>
                  </a:lnTo>
                  <a:lnTo>
                    <a:pt x="83343" y="283369"/>
                  </a:lnTo>
                  <a:lnTo>
                    <a:pt x="121443" y="309562"/>
                  </a:lnTo>
                  <a:lnTo>
                    <a:pt x="161925" y="328612"/>
                  </a:lnTo>
                  <a:lnTo>
                    <a:pt x="202406" y="342900"/>
                  </a:lnTo>
                  <a:lnTo>
                    <a:pt x="259556" y="359569"/>
                  </a:lnTo>
                  <a:lnTo>
                    <a:pt x="319087" y="366712"/>
                  </a:lnTo>
                  <a:lnTo>
                    <a:pt x="407193" y="361950"/>
                  </a:lnTo>
                  <a:lnTo>
                    <a:pt x="661987" y="319087"/>
                  </a:lnTo>
                  <a:lnTo>
                    <a:pt x="976312" y="261937"/>
                  </a:lnTo>
                  <a:lnTo>
                    <a:pt x="1333500" y="202406"/>
                  </a:lnTo>
                  <a:lnTo>
                    <a:pt x="1557337" y="157162"/>
                  </a:lnTo>
                  <a:lnTo>
                    <a:pt x="1726406" y="116681"/>
                  </a:lnTo>
                  <a:lnTo>
                    <a:pt x="1835943" y="92869"/>
                  </a:lnTo>
                  <a:lnTo>
                    <a:pt x="1952625" y="59531"/>
                  </a:lnTo>
                  <a:lnTo>
                    <a:pt x="2038350" y="23812"/>
                  </a:lnTo>
                  <a:lnTo>
                    <a:pt x="2074068" y="2381"/>
                  </a:lnTo>
                  <a:lnTo>
                    <a:pt x="2150268" y="0"/>
                  </a:lnTo>
                  <a:lnTo>
                    <a:pt x="2226468" y="7144"/>
                  </a:lnTo>
                  <a:lnTo>
                    <a:pt x="2297906" y="19050"/>
                  </a:lnTo>
                  <a:lnTo>
                    <a:pt x="2355056" y="33337"/>
                  </a:lnTo>
                  <a:lnTo>
                    <a:pt x="2395537" y="42862"/>
                  </a:lnTo>
                  <a:lnTo>
                    <a:pt x="2426493" y="59531"/>
                  </a:lnTo>
                  <a:lnTo>
                    <a:pt x="2459831" y="85725"/>
                  </a:lnTo>
                  <a:lnTo>
                    <a:pt x="2476500" y="109537"/>
                  </a:lnTo>
                  <a:lnTo>
                    <a:pt x="2490787" y="130969"/>
                  </a:lnTo>
                  <a:lnTo>
                    <a:pt x="2493168" y="152400"/>
                  </a:lnTo>
                  <a:lnTo>
                    <a:pt x="2483643" y="185737"/>
                  </a:lnTo>
                  <a:lnTo>
                    <a:pt x="2462212" y="209550"/>
                  </a:lnTo>
                  <a:lnTo>
                    <a:pt x="2424112" y="233362"/>
                  </a:lnTo>
                  <a:lnTo>
                    <a:pt x="2290762" y="257175"/>
                  </a:lnTo>
                  <a:lnTo>
                    <a:pt x="2102643" y="285750"/>
                  </a:lnTo>
                  <a:lnTo>
                    <a:pt x="18669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04DE83EF-6A79-4BE2-887C-CB58843C1021}"/>
                </a:ext>
              </a:extLst>
            </p:cNvPr>
            <p:cNvSpPr/>
            <p:nvPr/>
          </p:nvSpPr>
          <p:spPr>
            <a:xfrm>
              <a:off x="4332288" y="3659188"/>
              <a:ext cx="1306512" cy="374650"/>
            </a:xfrm>
            <a:custGeom>
              <a:avLst/>
              <a:gdLst>
                <a:gd name="connsiteX0" fmla="*/ 964406 w 1307306"/>
                <a:gd name="connsiteY0" fmla="*/ 264319 h 373857"/>
                <a:gd name="connsiteX1" fmla="*/ 688181 w 1307306"/>
                <a:gd name="connsiteY1" fmla="*/ 333375 h 373857"/>
                <a:gd name="connsiteX2" fmla="*/ 497681 w 1307306"/>
                <a:gd name="connsiteY2" fmla="*/ 373857 h 373857"/>
                <a:gd name="connsiteX3" fmla="*/ 361950 w 1307306"/>
                <a:gd name="connsiteY3" fmla="*/ 373857 h 373857"/>
                <a:gd name="connsiteX4" fmla="*/ 304800 w 1307306"/>
                <a:gd name="connsiteY4" fmla="*/ 369094 h 373857"/>
                <a:gd name="connsiteX5" fmla="*/ 266700 w 1307306"/>
                <a:gd name="connsiteY5" fmla="*/ 361950 h 373857"/>
                <a:gd name="connsiteX6" fmla="*/ 238125 w 1307306"/>
                <a:gd name="connsiteY6" fmla="*/ 354807 h 373857"/>
                <a:gd name="connsiteX7" fmla="*/ 195262 w 1307306"/>
                <a:gd name="connsiteY7" fmla="*/ 338138 h 373857"/>
                <a:gd name="connsiteX8" fmla="*/ 130969 w 1307306"/>
                <a:gd name="connsiteY8" fmla="*/ 304800 h 373857"/>
                <a:gd name="connsiteX9" fmla="*/ 90487 w 1307306"/>
                <a:gd name="connsiteY9" fmla="*/ 276225 h 373857"/>
                <a:gd name="connsiteX10" fmla="*/ 54769 w 1307306"/>
                <a:gd name="connsiteY10" fmla="*/ 245269 h 373857"/>
                <a:gd name="connsiteX11" fmla="*/ 19050 w 1307306"/>
                <a:gd name="connsiteY11" fmla="*/ 207169 h 373857"/>
                <a:gd name="connsiteX12" fmla="*/ 2381 w 1307306"/>
                <a:gd name="connsiteY12" fmla="*/ 180975 h 373857"/>
                <a:gd name="connsiteX13" fmla="*/ 0 w 1307306"/>
                <a:gd name="connsiteY13" fmla="*/ 152400 h 373857"/>
                <a:gd name="connsiteX14" fmla="*/ 7144 w 1307306"/>
                <a:gd name="connsiteY14" fmla="*/ 140494 h 373857"/>
                <a:gd name="connsiteX15" fmla="*/ 23812 w 1307306"/>
                <a:gd name="connsiteY15" fmla="*/ 133350 h 373857"/>
                <a:gd name="connsiteX16" fmla="*/ 40481 w 1307306"/>
                <a:gd name="connsiteY16" fmla="*/ 135732 h 373857"/>
                <a:gd name="connsiteX17" fmla="*/ 64294 w 1307306"/>
                <a:gd name="connsiteY17" fmla="*/ 152400 h 373857"/>
                <a:gd name="connsiteX18" fmla="*/ 109537 w 1307306"/>
                <a:gd name="connsiteY18" fmla="*/ 173832 h 373857"/>
                <a:gd name="connsiteX19" fmla="*/ 157162 w 1307306"/>
                <a:gd name="connsiteY19" fmla="*/ 190500 h 373857"/>
                <a:gd name="connsiteX20" fmla="*/ 209550 w 1307306"/>
                <a:gd name="connsiteY20" fmla="*/ 204788 h 373857"/>
                <a:gd name="connsiteX21" fmla="*/ 252412 w 1307306"/>
                <a:gd name="connsiteY21" fmla="*/ 211932 h 373857"/>
                <a:gd name="connsiteX22" fmla="*/ 300037 w 1307306"/>
                <a:gd name="connsiteY22" fmla="*/ 216694 h 373857"/>
                <a:gd name="connsiteX23" fmla="*/ 357187 w 1307306"/>
                <a:gd name="connsiteY23" fmla="*/ 209550 h 373857"/>
                <a:gd name="connsiteX24" fmla="*/ 466725 w 1307306"/>
                <a:gd name="connsiteY24" fmla="*/ 190500 h 373857"/>
                <a:gd name="connsiteX25" fmla="*/ 638175 w 1307306"/>
                <a:gd name="connsiteY25" fmla="*/ 147638 h 373857"/>
                <a:gd name="connsiteX26" fmla="*/ 835819 w 1307306"/>
                <a:gd name="connsiteY26" fmla="*/ 83344 h 373857"/>
                <a:gd name="connsiteX27" fmla="*/ 871537 w 1307306"/>
                <a:gd name="connsiteY27" fmla="*/ 50007 h 373857"/>
                <a:gd name="connsiteX28" fmla="*/ 909637 w 1307306"/>
                <a:gd name="connsiteY28" fmla="*/ 26194 h 373857"/>
                <a:gd name="connsiteX29" fmla="*/ 957262 w 1307306"/>
                <a:gd name="connsiteY29" fmla="*/ 7144 h 373857"/>
                <a:gd name="connsiteX30" fmla="*/ 1012031 w 1307306"/>
                <a:gd name="connsiteY30" fmla="*/ 0 h 373857"/>
                <a:gd name="connsiteX31" fmla="*/ 1071562 w 1307306"/>
                <a:gd name="connsiteY31" fmla="*/ 14288 h 373857"/>
                <a:gd name="connsiteX32" fmla="*/ 1173956 w 1307306"/>
                <a:gd name="connsiteY32" fmla="*/ 52388 h 373857"/>
                <a:gd name="connsiteX33" fmla="*/ 1252537 w 1307306"/>
                <a:gd name="connsiteY33" fmla="*/ 80963 h 373857"/>
                <a:gd name="connsiteX34" fmla="*/ 1269206 w 1307306"/>
                <a:gd name="connsiteY34" fmla="*/ 88107 h 373857"/>
                <a:gd name="connsiteX35" fmla="*/ 1281112 w 1307306"/>
                <a:gd name="connsiteY35" fmla="*/ 102394 h 373857"/>
                <a:gd name="connsiteX36" fmla="*/ 1297781 w 1307306"/>
                <a:gd name="connsiteY36" fmla="*/ 126207 h 373857"/>
                <a:gd name="connsiteX37" fmla="*/ 1307306 w 1307306"/>
                <a:gd name="connsiteY37" fmla="*/ 154782 h 373857"/>
                <a:gd name="connsiteX38" fmla="*/ 1302544 w 1307306"/>
                <a:gd name="connsiteY38" fmla="*/ 178594 h 373857"/>
                <a:gd name="connsiteX39" fmla="*/ 1276350 w 1307306"/>
                <a:gd name="connsiteY39" fmla="*/ 197644 h 373857"/>
                <a:gd name="connsiteX40" fmla="*/ 964406 w 1307306"/>
                <a:gd name="connsiteY40" fmla="*/ 264319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7306" h="373857">
                  <a:moveTo>
                    <a:pt x="964406" y="264319"/>
                  </a:moveTo>
                  <a:lnTo>
                    <a:pt x="688181" y="333375"/>
                  </a:lnTo>
                  <a:lnTo>
                    <a:pt x="497681" y="373857"/>
                  </a:lnTo>
                  <a:lnTo>
                    <a:pt x="361950" y="373857"/>
                  </a:lnTo>
                  <a:lnTo>
                    <a:pt x="304800" y="369094"/>
                  </a:lnTo>
                  <a:lnTo>
                    <a:pt x="266700" y="361950"/>
                  </a:lnTo>
                  <a:lnTo>
                    <a:pt x="238125" y="354807"/>
                  </a:lnTo>
                  <a:lnTo>
                    <a:pt x="195262" y="338138"/>
                  </a:lnTo>
                  <a:lnTo>
                    <a:pt x="130969" y="304800"/>
                  </a:lnTo>
                  <a:lnTo>
                    <a:pt x="90487" y="276225"/>
                  </a:lnTo>
                  <a:lnTo>
                    <a:pt x="54769" y="245269"/>
                  </a:lnTo>
                  <a:lnTo>
                    <a:pt x="19050" y="207169"/>
                  </a:lnTo>
                  <a:lnTo>
                    <a:pt x="2381" y="180975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23812" y="133350"/>
                  </a:lnTo>
                  <a:lnTo>
                    <a:pt x="40481" y="135732"/>
                  </a:lnTo>
                  <a:lnTo>
                    <a:pt x="64294" y="152400"/>
                  </a:lnTo>
                  <a:lnTo>
                    <a:pt x="109537" y="173832"/>
                  </a:lnTo>
                  <a:lnTo>
                    <a:pt x="157162" y="190500"/>
                  </a:lnTo>
                  <a:lnTo>
                    <a:pt x="209550" y="204788"/>
                  </a:lnTo>
                  <a:lnTo>
                    <a:pt x="252412" y="211932"/>
                  </a:lnTo>
                  <a:lnTo>
                    <a:pt x="300037" y="216694"/>
                  </a:lnTo>
                  <a:lnTo>
                    <a:pt x="357187" y="209550"/>
                  </a:lnTo>
                  <a:lnTo>
                    <a:pt x="466725" y="190500"/>
                  </a:lnTo>
                  <a:lnTo>
                    <a:pt x="638175" y="147638"/>
                  </a:lnTo>
                  <a:lnTo>
                    <a:pt x="835819" y="83344"/>
                  </a:lnTo>
                  <a:lnTo>
                    <a:pt x="871537" y="50007"/>
                  </a:lnTo>
                  <a:lnTo>
                    <a:pt x="909637" y="26194"/>
                  </a:lnTo>
                  <a:lnTo>
                    <a:pt x="957262" y="7144"/>
                  </a:lnTo>
                  <a:lnTo>
                    <a:pt x="1012031" y="0"/>
                  </a:lnTo>
                  <a:lnTo>
                    <a:pt x="1071562" y="14288"/>
                  </a:lnTo>
                  <a:lnTo>
                    <a:pt x="1173956" y="52388"/>
                  </a:lnTo>
                  <a:lnTo>
                    <a:pt x="1252537" y="80963"/>
                  </a:lnTo>
                  <a:lnTo>
                    <a:pt x="1269206" y="88107"/>
                  </a:lnTo>
                  <a:lnTo>
                    <a:pt x="1281112" y="102394"/>
                  </a:lnTo>
                  <a:lnTo>
                    <a:pt x="1297781" y="126207"/>
                  </a:lnTo>
                  <a:lnTo>
                    <a:pt x="1307306" y="154782"/>
                  </a:lnTo>
                  <a:lnTo>
                    <a:pt x="1302544" y="178594"/>
                  </a:lnTo>
                  <a:cubicBezTo>
                    <a:pt x="1278111" y="198140"/>
                    <a:pt x="1288896" y="197644"/>
                    <a:pt x="1276350" y="197644"/>
                  </a:cubicBezTo>
                  <a:lnTo>
                    <a:pt x="964406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7576173D-80F3-4A9E-BEDC-671B8E38ACE7}"/>
                </a:ext>
              </a:extLst>
            </p:cNvPr>
            <p:cNvSpPr/>
            <p:nvPr/>
          </p:nvSpPr>
          <p:spPr>
            <a:xfrm>
              <a:off x="2914650" y="4411663"/>
              <a:ext cx="1389063" cy="1103312"/>
            </a:xfrm>
            <a:custGeom>
              <a:avLst/>
              <a:gdLst>
                <a:gd name="connsiteX0" fmla="*/ 521494 w 1388269"/>
                <a:gd name="connsiteY0" fmla="*/ 345282 h 1102519"/>
                <a:gd name="connsiteX1" fmla="*/ 135731 w 1388269"/>
                <a:gd name="connsiteY1" fmla="*/ 445294 h 1102519"/>
                <a:gd name="connsiteX2" fmla="*/ 0 w 1388269"/>
                <a:gd name="connsiteY2" fmla="*/ 297657 h 1102519"/>
                <a:gd name="connsiteX3" fmla="*/ 228600 w 1388269"/>
                <a:gd name="connsiteY3" fmla="*/ 252413 h 1102519"/>
                <a:gd name="connsiteX4" fmla="*/ 457200 w 1388269"/>
                <a:gd name="connsiteY4" fmla="*/ 197644 h 1102519"/>
                <a:gd name="connsiteX5" fmla="*/ 700088 w 1388269"/>
                <a:gd name="connsiteY5" fmla="*/ 130969 h 1102519"/>
                <a:gd name="connsiteX6" fmla="*/ 862013 w 1388269"/>
                <a:gd name="connsiteY6" fmla="*/ 80963 h 1102519"/>
                <a:gd name="connsiteX7" fmla="*/ 973931 w 1388269"/>
                <a:gd name="connsiteY7" fmla="*/ 35719 h 1102519"/>
                <a:gd name="connsiteX8" fmla="*/ 1052513 w 1388269"/>
                <a:gd name="connsiteY8" fmla="*/ 0 h 1102519"/>
                <a:gd name="connsiteX9" fmla="*/ 1081088 w 1388269"/>
                <a:gd name="connsiteY9" fmla="*/ 11907 h 1102519"/>
                <a:gd name="connsiteX10" fmla="*/ 1190625 w 1388269"/>
                <a:gd name="connsiteY10" fmla="*/ 76200 h 1102519"/>
                <a:gd name="connsiteX11" fmla="*/ 1278731 w 1388269"/>
                <a:gd name="connsiteY11" fmla="*/ 130969 h 1102519"/>
                <a:gd name="connsiteX12" fmla="*/ 1321594 w 1388269"/>
                <a:gd name="connsiteY12" fmla="*/ 161925 h 1102519"/>
                <a:gd name="connsiteX13" fmla="*/ 1364456 w 1388269"/>
                <a:gd name="connsiteY13" fmla="*/ 197644 h 1102519"/>
                <a:gd name="connsiteX14" fmla="*/ 1378744 w 1388269"/>
                <a:gd name="connsiteY14" fmla="*/ 214313 h 1102519"/>
                <a:gd name="connsiteX15" fmla="*/ 1385888 w 1388269"/>
                <a:gd name="connsiteY15" fmla="*/ 228600 h 1102519"/>
                <a:gd name="connsiteX16" fmla="*/ 1388269 w 1388269"/>
                <a:gd name="connsiteY16" fmla="*/ 252413 h 1102519"/>
                <a:gd name="connsiteX17" fmla="*/ 1383506 w 1388269"/>
                <a:gd name="connsiteY17" fmla="*/ 278607 h 1102519"/>
                <a:gd name="connsiteX18" fmla="*/ 1369219 w 1388269"/>
                <a:gd name="connsiteY18" fmla="*/ 304800 h 1102519"/>
                <a:gd name="connsiteX19" fmla="*/ 1340644 w 1388269"/>
                <a:gd name="connsiteY19" fmla="*/ 338138 h 1102519"/>
                <a:gd name="connsiteX20" fmla="*/ 1290638 w 1388269"/>
                <a:gd name="connsiteY20" fmla="*/ 573882 h 1102519"/>
                <a:gd name="connsiteX21" fmla="*/ 1250156 w 1388269"/>
                <a:gd name="connsiteY21" fmla="*/ 745332 h 1102519"/>
                <a:gd name="connsiteX22" fmla="*/ 1214438 w 1388269"/>
                <a:gd name="connsiteY22" fmla="*/ 878682 h 1102519"/>
                <a:gd name="connsiteX23" fmla="*/ 1183481 w 1388269"/>
                <a:gd name="connsiteY23" fmla="*/ 971550 h 1102519"/>
                <a:gd name="connsiteX24" fmla="*/ 1154906 w 1388269"/>
                <a:gd name="connsiteY24" fmla="*/ 1042988 h 1102519"/>
                <a:gd name="connsiteX25" fmla="*/ 1138238 w 1388269"/>
                <a:gd name="connsiteY25" fmla="*/ 1069182 h 1102519"/>
                <a:gd name="connsiteX26" fmla="*/ 1123950 w 1388269"/>
                <a:gd name="connsiteY26" fmla="*/ 1085850 h 1102519"/>
                <a:gd name="connsiteX27" fmla="*/ 1109663 w 1388269"/>
                <a:gd name="connsiteY27" fmla="*/ 1095375 h 1102519"/>
                <a:gd name="connsiteX28" fmla="*/ 1083469 w 1388269"/>
                <a:gd name="connsiteY28" fmla="*/ 1102519 h 1102519"/>
                <a:gd name="connsiteX29" fmla="*/ 1057275 w 1388269"/>
                <a:gd name="connsiteY29" fmla="*/ 1102519 h 1102519"/>
                <a:gd name="connsiteX30" fmla="*/ 1035844 w 1388269"/>
                <a:gd name="connsiteY30" fmla="*/ 1095375 h 1102519"/>
                <a:gd name="connsiteX31" fmla="*/ 1007269 w 1388269"/>
                <a:gd name="connsiteY31" fmla="*/ 1078707 h 1102519"/>
                <a:gd name="connsiteX32" fmla="*/ 966788 w 1388269"/>
                <a:gd name="connsiteY32" fmla="*/ 1045369 h 1102519"/>
                <a:gd name="connsiteX33" fmla="*/ 952500 w 1388269"/>
                <a:gd name="connsiteY33" fmla="*/ 1031082 h 1102519"/>
                <a:gd name="connsiteX34" fmla="*/ 985838 w 1388269"/>
                <a:gd name="connsiteY34" fmla="*/ 852488 h 1102519"/>
                <a:gd name="connsiteX35" fmla="*/ 1031081 w 1388269"/>
                <a:gd name="connsiteY35" fmla="*/ 500063 h 1102519"/>
                <a:gd name="connsiteX36" fmla="*/ 1045369 w 1388269"/>
                <a:gd name="connsiteY36" fmla="*/ 307182 h 1102519"/>
                <a:gd name="connsiteX37" fmla="*/ 1042988 w 1388269"/>
                <a:gd name="connsiteY37" fmla="*/ 278607 h 1102519"/>
                <a:gd name="connsiteX38" fmla="*/ 1035844 w 1388269"/>
                <a:gd name="connsiteY38" fmla="*/ 261938 h 1102519"/>
                <a:gd name="connsiteX39" fmla="*/ 1021556 w 1388269"/>
                <a:gd name="connsiteY39" fmla="*/ 250032 h 1102519"/>
                <a:gd name="connsiteX40" fmla="*/ 1002506 w 1388269"/>
                <a:gd name="connsiteY40" fmla="*/ 242888 h 1102519"/>
                <a:gd name="connsiteX41" fmla="*/ 962025 w 1388269"/>
                <a:gd name="connsiteY41" fmla="*/ 238125 h 1102519"/>
                <a:gd name="connsiteX42" fmla="*/ 859631 w 1388269"/>
                <a:gd name="connsiteY42" fmla="*/ 259557 h 1102519"/>
                <a:gd name="connsiteX43" fmla="*/ 521494 w 1388269"/>
                <a:gd name="connsiteY43" fmla="*/ 345282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88269" h="1102519">
                  <a:moveTo>
                    <a:pt x="521494" y="345282"/>
                  </a:moveTo>
                  <a:lnTo>
                    <a:pt x="135731" y="445294"/>
                  </a:lnTo>
                  <a:lnTo>
                    <a:pt x="0" y="297657"/>
                  </a:lnTo>
                  <a:lnTo>
                    <a:pt x="228600" y="252413"/>
                  </a:lnTo>
                  <a:lnTo>
                    <a:pt x="457200" y="197644"/>
                  </a:lnTo>
                  <a:lnTo>
                    <a:pt x="700088" y="130969"/>
                  </a:lnTo>
                  <a:lnTo>
                    <a:pt x="862013" y="80963"/>
                  </a:lnTo>
                  <a:lnTo>
                    <a:pt x="973931" y="35719"/>
                  </a:lnTo>
                  <a:lnTo>
                    <a:pt x="1052513" y="0"/>
                  </a:lnTo>
                  <a:lnTo>
                    <a:pt x="1081088" y="11907"/>
                  </a:lnTo>
                  <a:lnTo>
                    <a:pt x="1190625" y="76200"/>
                  </a:lnTo>
                  <a:lnTo>
                    <a:pt x="1278731" y="130969"/>
                  </a:lnTo>
                  <a:lnTo>
                    <a:pt x="1321594" y="161925"/>
                  </a:lnTo>
                  <a:lnTo>
                    <a:pt x="1364456" y="197644"/>
                  </a:lnTo>
                  <a:lnTo>
                    <a:pt x="1378744" y="214313"/>
                  </a:lnTo>
                  <a:lnTo>
                    <a:pt x="1385888" y="228600"/>
                  </a:lnTo>
                  <a:lnTo>
                    <a:pt x="1388269" y="252413"/>
                  </a:lnTo>
                  <a:lnTo>
                    <a:pt x="1383506" y="278607"/>
                  </a:lnTo>
                  <a:lnTo>
                    <a:pt x="1369219" y="304800"/>
                  </a:lnTo>
                  <a:lnTo>
                    <a:pt x="1340644" y="338138"/>
                  </a:lnTo>
                  <a:lnTo>
                    <a:pt x="1290638" y="573882"/>
                  </a:lnTo>
                  <a:lnTo>
                    <a:pt x="1250156" y="745332"/>
                  </a:lnTo>
                  <a:lnTo>
                    <a:pt x="1214438" y="878682"/>
                  </a:lnTo>
                  <a:lnTo>
                    <a:pt x="1183481" y="971550"/>
                  </a:lnTo>
                  <a:lnTo>
                    <a:pt x="1154906" y="1042988"/>
                  </a:lnTo>
                  <a:lnTo>
                    <a:pt x="1138238" y="1069182"/>
                  </a:lnTo>
                  <a:lnTo>
                    <a:pt x="1123950" y="1085850"/>
                  </a:lnTo>
                  <a:lnTo>
                    <a:pt x="1109663" y="1095375"/>
                  </a:lnTo>
                  <a:lnTo>
                    <a:pt x="1083469" y="1102519"/>
                  </a:lnTo>
                  <a:lnTo>
                    <a:pt x="1057275" y="1102519"/>
                  </a:lnTo>
                  <a:lnTo>
                    <a:pt x="1035844" y="1095375"/>
                  </a:lnTo>
                  <a:lnTo>
                    <a:pt x="1007269" y="1078707"/>
                  </a:lnTo>
                  <a:lnTo>
                    <a:pt x="966788" y="1045369"/>
                  </a:lnTo>
                  <a:lnTo>
                    <a:pt x="952500" y="1031082"/>
                  </a:lnTo>
                  <a:lnTo>
                    <a:pt x="985838" y="852488"/>
                  </a:lnTo>
                  <a:lnTo>
                    <a:pt x="1031081" y="500063"/>
                  </a:lnTo>
                  <a:lnTo>
                    <a:pt x="1045369" y="307182"/>
                  </a:lnTo>
                  <a:lnTo>
                    <a:pt x="1042988" y="278607"/>
                  </a:lnTo>
                  <a:lnTo>
                    <a:pt x="1035844" y="261938"/>
                  </a:lnTo>
                  <a:lnTo>
                    <a:pt x="1021556" y="250032"/>
                  </a:lnTo>
                  <a:lnTo>
                    <a:pt x="1002506" y="242888"/>
                  </a:lnTo>
                  <a:lnTo>
                    <a:pt x="962025" y="238125"/>
                  </a:lnTo>
                  <a:lnTo>
                    <a:pt x="859631" y="259557"/>
                  </a:lnTo>
                  <a:lnTo>
                    <a:pt x="521494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F0A58BAE-1529-4B77-8F93-DC241EE0F98B}"/>
                </a:ext>
              </a:extLst>
            </p:cNvPr>
            <p:cNvSpPr/>
            <p:nvPr/>
          </p:nvSpPr>
          <p:spPr>
            <a:xfrm>
              <a:off x="3190875" y="5272088"/>
              <a:ext cx="766763" cy="346075"/>
            </a:xfrm>
            <a:custGeom>
              <a:avLst/>
              <a:gdLst>
                <a:gd name="connsiteX0" fmla="*/ 352425 w 766763"/>
                <a:gd name="connsiteY0" fmla="*/ 269081 h 345281"/>
                <a:gd name="connsiteX1" fmla="*/ 71438 w 766763"/>
                <a:gd name="connsiteY1" fmla="*/ 345281 h 345281"/>
                <a:gd name="connsiteX2" fmla="*/ 0 w 766763"/>
                <a:gd name="connsiteY2" fmla="*/ 161925 h 345281"/>
                <a:gd name="connsiteX3" fmla="*/ 328613 w 766763"/>
                <a:gd name="connsiteY3" fmla="*/ 92868 h 345281"/>
                <a:gd name="connsiteX4" fmla="*/ 585788 w 766763"/>
                <a:gd name="connsiteY4" fmla="*/ 35718 h 345281"/>
                <a:gd name="connsiteX5" fmla="*/ 754856 w 766763"/>
                <a:gd name="connsiteY5" fmla="*/ 0 h 345281"/>
                <a:gd name="connsiteX6" fmla="*/ 766763 w 766763"/>
                <a:gd name="connsiteY6" fmla="*/ 169068 h 345281"/>
                <a:gd name="connsiteX7" fmla="*/ 352425 w 766763"/>
                <a:gd name="connsiteY7" fmla="*/ 2690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3" h="345281">
                  <a:moveTo>
                    <a:pt x="352425" y="269081"/>
                  </a:moveTo>
                  <a:lnTo>
                    <a:pt x="71438" y="345281"/>
                  </a:lnTo>
                  <a:lnTo>
                    <a:pt x="0" y="161925"/>
                  </a:lnTo>
                  <a:lnTo>
                    <a:pt x="328613" y="92868"/>
                  </a:lnTo>
                  <a:lnTo>
                    <a:pt x="585788" y="35718"/>
                  </a:lnTo>
                  <a:lnTo>
                    <a:pt x="754856" y="0"/>
                  </a:lnTo>
                  <a:lnTo>
                    <a:pt x="766763" y="169068"/>
                  </a:lnTo>
                  <a:lnTo>
                    <a:pt x="3524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9554266C-56B5-469C-A127-96330206F7DE}"/>
                </a:ext>
              </a:extLst>
            </p:cNvPr>
            <p:cNvSpPr/>
            <p:nvPr/>
          </p:nvSpPr>
          <p:spPr>
            <a:xfrm>
              <a:off x="4819650" y="3957638"/>
              <a:ext cx="371475" cy="1157287"/>
            </a:xfrm>
            <a:custGeom>
              <a:avLst/>
              <a:gdLst>
                <a:gd name="connsiteX0" fmla="*/ 100013 w 371475"/>
                <a:gd name="connsiteY0" fmla="*/ 676275 h 1157287"/>
                <a:gd name="connsiteX1" fmla="*/ 102394 w 371475"/>
                <a:gd name="connsiteY1" fmla="*/ 280987 h 1157287"/>
                <a:gd name="connsiteX2" fmla="*/ 97631 w 371475"/>
                <a:gd name="connsiteY2" fmla="*/ 216693 h 1157287"/>
                <a:gd name="connsiteX3" fmla="*/ 80963 w 371475"/>
                <a:gd name="connsiteY3" fmla="*/ 154781 h 1157287"/>
                <a:gd name="connsiteX4" fmla="*/ 57150 w 371475"/>
                <a:gd name="connsiteY4" fmla="*/ 107156 h 1157287"/>
                <a:gd name="connsiteX5" fmla="*/ 0 w 371475"/>
                <a:gd name="connsiteY5" fmla="*/ 9525 h 1157287"/>
                <a:gd name="connsiteX6" fmla="*/ 190500 w 371475"/>
                <a:gd name="connsiteY6" fmla="*/ 0 h 1157287"/>
                <a:gd name="connsiteX7" fmla="*/ 257175 w 371475"/>
                <a:gd name="connsiteY7" fmla="*/ 78581 h 1157287"/>
                <a:gd name="connsiteX8" fmla="*/ 292894 w 371475"/>
                <a:gd name="connsiteY8" fmla="*/ 109537 h 1157287"/>
                <a:gd name="connsiteX9" fmla="*/ 328613 w 371475"/>
                <a:gd name="connsiteY9" fmla="*/ 130968 h 1157287"/>
                <a:gd name="connsiteX10" fmla="*/ 350044 w 371475"/>
                <a:gd name="connsiteY10" fmla="*/ 142875 h 1157287"/>
                <a:gd name="connsiteX11" fmla="*/ 361950 w 371475"/>
                <a:gd name="connsiteY11" fmla="*/ 154781 h 1157287"/>
                <a:gd name="connsiteX12" fmla="*/ 371475 w 371475"/>
                <a:gd name="connsiteY12" fmla="*/ 178593 h 1157287"/>
                <a:gd name="connsiteX13" fmla="*/ 371475 w 371475"/>
                <a:gd name="connsiteY13" fmla="*/ 211931 h 1157287"/>
                <a:gd name="connsiteX14" fmla="*/ 364331 w 371475"/>
                <a:gd name="connsiteY14" fmla="*/ 259556 h 1157287"/>
                <a:gd name="connsiteX15" fmla="*/ 347663 w 371475"/>
                <a:gd name="connsiteY15" fmla="*/ 302418 h 1157287"/>
                <a:gd name="connsiteX16" fmla="*/ 338138 w 371475"/>
                <a:gd name="connsiteY16" fmla="*/ 621506 h 1157287"/>
                <a:gd name="connsiteX17" fmla="*/ 330994 w 371475"/>
                <a:gd name="connsiteY17" fmla="*/ 1035843 h 1157287"/>
                <a:gd name="connsiteX18" fmla="*/ 100013 w 371475"/>
                <a:gd name="connsiteY18" fmla="*/ 1157287 h 1157287"/>
                <a:gd name="connsiteX19" fmla="*/ 100013 w 371475"/>
                <a:gd name="connsiteY19" fmla="*/ 676275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475" h="1157287">
                  <a:moveTo>
                    <a:pt x="100013" y="676275"/>
                  </a:moveTo>
                  <a:cubicBezTo>
                    <a:pt x="100807" y="544512"/>
                    <a:pt x="101600" y="412750"/>
                    <a:pt x="102394" y="280987"/>
                  </a:cubicBezTo>
                  <a:lnTo>
                    <a:pt x="97631" y="216693"/>
                  </a:lnTo>
                  <a:lnTo>
                    <a:pt x="80963" y="154781"/>
                  </a:lnTo>
                  <a:lnTo>
                    <a:pt x="57150" y="107156"/>
                  </a:lnTo>
                  <a:lnTo>
                    <a:pt x="0" y="9525"/>
                  </a:lnTo>
                  <a:lnTo>
                    <a:pt x="190500" y="0"/>
                  </a:lnTo>
                  <a:lnTo>
                    <a:pt x="257175" y="78581"/>
                  </a:lnTo>
                  <a:lnTo>
                    <a:pt x="292894" y="109537"/>
                  </a:lnTo>
                  <a:lnTo>
                    <a:pt x="328613" y="130968"/>
                  </a:lnTo>
                  <a:lnTo>
                    <a:pt x="350044" y="142875"/>
                  </a:lnTo>
                  <a:lnTo>
                    <a:pt x="361950" y="154781"/>
                  </a:lnTo>
                  <a:lnTo>
                    <a:pt x="371475" y="178593"/>
                  </a:lnTo>
                  <a:lnTo>
                    <a:pt x="371475" y="211931"/>
                  </a:lnTo>
                  <a:lnTo>
                    <a:pt x="364331" y="259556"/>
                  </a:lnTo>
                  <a:lnTo>
                    <a:pt x="347663" y="302418"/>
                  </a:lnTo>
                  <a:lnTo>
                    <a:pt x="338138" y="621506"/>
                  </a:lnTo>
                  <a:lnTo>
                    <a:pt x="330994" y="1035843"/>
                  </a:lnTo>
                  <a:lnTo>
                    <a:pt x="100013" y="1157287"/>
                  </a:lnTo>
                  <a:lnTo>
                    <a:pt x="10001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CF90DB31-3AE5-4CD3-BE81-040CAC89C9FE}"/>
                </a:ext>
              </a:extLst>
            </p:cNvPr>
            <p:cNvSpPr/>
            <p:nvPr/>
          </p:nvSpPr>
          <p:spPr>
            <a:xfrm>
              <a:off x="4414838" y="4675188"/>
              <a:ext cx="1417637" cy="676275"/>
            </a:xfrm>
            <a:custGeom>
              <a:avLst/>
              <a:gdLst>
                <a:gd name="connsiteX0" fmla="*/ 859631 w 1416843"/>
                <a:gd name="connsiteY0" fmla="*/ 369094 h 676275"/>
                <a:gd name="connsiteX1" fmla="*/ 602456 w 1416843"/>
                <a:gd name="connsiteY1" fmla="*/ 519112 h 676275"/>
                <a:gd name="connsiteX2" fmla="*/ 452437 w 1416843"/>
                <a:gd name="connsiteY2" fmla="*/ 607219 h 676275"/>
                <a:gd name="connsiteX3" fmla="*/ 347662 w 1416843"/>
                <a:gd name="connsiteY3" fmla="*/ 666750 h 676275"/>
                <a:gd name="connsiteX4" fmla="*/ 297656 w 1416843"/>
                <a:gd name="connsiteY4" fmla="*/ 673894 h 676275"/>
                <a:gd name="connsiteX5" fmla="*/ 252412 w 1416843"/>
                <a:gd name="connsiteY5" fmla="*/ 676275 h 676275"/>
                <a:gd name="connsiteX6" fmla="*/ 228600 w 1416843"/>
                <a:gd name="connsiteY6" fmla="*/ 666750 h 676275"/>
                <a:gd name="connsiteX7" fmla="*/ 192881 w 1416843"/>
                <a:gd name="connsiteY7" fmla="*/ 647700 h 676275"/>
                <a:gd name="connsiteX8" fmla="*/ 133350 w 1416843"/>
                <a:gd name="connsiteY8" fmla="*/ 590550 h 676275"/>
                <a:gd name="connsiteX9" fmla="*/ 61912 w 1416843"/>
                <a:gd name="connsiteY9" fmla="*/ 502444 h 676275"/>
                <a:gd name="connsiteX10" fmla="*/ 30956 w 1416843"/>
                <a:gd name="connsiteY10" fmla="*/ 457200 h 676275"/>
                <a:gd name="connsiteX11" fmla="*/ 9525 w 1416843"/>
                <a:gd name="connsiteY11" fmla="*/ 416719 h 676275"/>
                <a:gd name="connsiteX12" fmla="*/ 0 w 1416843"/>
                <a:gd name="connsiteY12" fmla="*/ 388144 h 676275"/>
                <a:gd name="connsiteX13" fmla="*/ 4762 w 1416843"/>
                <a:gd name="connsiteY13" fmla="*/ 373856 h 676275"/>
                <a:gd name="connsiteX14" fmla="*/ 23812 w 1416843"/>
                <a:gd name="connsiteY14" fmla="*/ 369094 h 676275"/>
                <a:gd name="connsiteX15" fmla="*/ 64293 w 1416843"/>
                <a:gd name="connsiteY15" fmla="*/ 381000 h 676275"/>
                <a:gd name="connsiteX16" fmla="*/ 109537 w 1416843"/>
                <a:gd name="connsiteY16" fmla="*/ 385762 h 676275"/>
                <a:gd name="connsiteX17" fmla="*/ 157162 w 1416843"/>
                <a:gd name="connsiteY17" fmla="*/ 400050 h 676275"/>
                <a:gd name="connsiteX18" fmla="*/ 223837 w 1416843"/>
                <a:gd name="connsiteY18" fmla="*/ 414337 h 676275"/>
                <a:gd name="connsiteX19" fmla="*/ 285750 w 1416843"/>
                <a:gd name="connsiteY19" fmla="*/ 414337 h 676275"/>
                <a:gd name="connsiteX20" fmla="*/ 373856 w 1416843"/>
                <a:gd name="connsiteY20" fmla="*/ 395287 h 676275"/>
                <a:gd name="connsiteX21" fmla="*/ 509587 w 1416843"/>
                <a:gd name="connsiteY21" fmla="*/ 338137 h 676275"/>
                <a:gd name="connsiteX22" fmla="*/ 726281 w 1416843"/>
                <a:gd name="connsiteY22" fmla="*/ 252412 h 676275"/>
                <a:gd name="connsiteX23" fmla="*/ 973931 w 1416843"/>
                <a:gd name="connsiteY23" fmla="*/ 150019 h 676275"/>
                <a:gd name="connsiteX24" fmla="*/ 1171575 w 1416843"/>
                <a:gd name="connsiteY24" fmla="*/ 76200 h 676275"/>
                <a:gd name="connsiteX25" fmla="*/ 1295400 w 1416843"/>
                <a:gd name="connsiteY25" fmla="*/ 26194 h 676275"/>
                <a:gd name="connsiteX26" fmla="*/ 1362075 w 1416843"/>
                <a:gd name="connsiteY26" fmla="*/ 2381 h 676275"/>
                <a:gd name="connsiteX27" fmla="*/ 1385887 w 1416843"/>
                <a:gd name="connsiteY27" fmla="*/ 0 h 676275"/>
                <a:gd name="connsiteX28" fmla="*/ 1404937 w 1416843"/>
                <a:gd name="connsiteY28" fmla="*/ 0 h 676275"/>
                <a:gd name="connsiteX29" fmla="*/ 1409700 w 1416843"/>
                <a:gd name="connsiteY29" fmla="*/ 4762 h 676275"/>
                <a:gd name="connsiteX30" fmla="*/ 1416843 w 1416843"/>
                <a:gd name="connsiteY30" fmla="*/ 14287 h 676275"/>
                <a:gd name="connsiteX31" fmla="*/ 1409700 w 1416843"/>
                <a:gd name="connsiteY31" fmla="*/ 38100 h 676275"/>
                <a:gd name="connsiteX32" fmla="*/ 1385887 w 1416843"/>
                <a:gd name="connsiteY32" fmla="*/ 57150 h 676275"/>
                <a:gd name="connsiteX33" fmla="*/ 1271587 w 1416843"/>
                <a:gd name="connsiteY33" fmla="*/ 126206 h 676275"/>
                <a:gd name="connsiteX34" fmla="*/ 1040606 w 1416843"/>
                <a:gd name="connsiteY34" fmla="*/ 264319 h 676275"/>
                <a:gd name="connsiteX35" fmla="*/ 859631 w 1416843"/>
                <a:gd name="connsiteY35" fmla="*/ 36909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676275">
                  <a:moveTo>
                    <a:pt x="859631" y="369094"/>
                  </a:moveTo>
                  <a:lnTo>
                    <a:pt x="602456" y="519112"/>
                  </a:lnTo>
                  <a:lnTo>
                    <a:pt x="452437" y="607219"/>
                  </a:lnTo>
                  <a:lnTo>
                    <a:pt x="347662" y="666750"/>
                  </a:lnTo>
                  <a:lnTo>
                    <a:pt x="297656" y="673894"/>
                  </a:lnTo>
                  <a:lnTo>
                    <a:pt x="252412" y="676275"/>
                  </a:lnTo>
                  <a:lnTo>
                    <a:pt x="228600" y="666750"/>
                  </a:lnTo>
                  <a:lnTo>
                    <a:pt x="192881" y="647700"/>
                  </a:lnTo>
                  <a:lnTo>
                    <a:pt x="133350" y="590550"/>
                  </a:lnTo>
                  <a:lnTo>
                    <a:pt x="61912" y="502444"/>
                  </a:lnTo>
                  <a:lnTo>
                    <a:pt x="30956" y="457200"/>
                  </a:lnTo>
                  <a:lnTo>
                    <a:pt x="9525" y="416719"/>
                  </a:lnTo>
                  <a:lnTo>
                    <a:pt x="0" y="388144"/>
                  </a:lnTo>
                  <a:lnTo>
                    <a:pt x="4762" y="373856"/>
                  </a:lnTo>
                  <a:lnTo>
                    <a:pt x="23812" y="369094"/>
                  </a:lnTo>
                  <a:lnTo>
                    <a:pt x="64293" y="381000"/>
                  </a:lnTo>
                  <a:lnTo>
                    <a:pt x="109537" y="385762"/>
                  </a:lnTo>
                  <a:lnTo>
                    <a:pt x="157162" y="400050"/>
                  </a:lnTo>
                  <a:lnTo>
                    <a:pt x="223837" y="414337"/>
                  </a:lnTo>
                  <a:lnTo>
                    <a:pt x="285750" y="414337"/>
                  </a:lnTo>
                  <a:lnTo>
                    <a:pt x="373856" y="395287"/>
                  </a:lnTo>
                  <a:lnTo>
                    <a:pt x="509587" y="338137"/>
                  </a:lnTo>
                  <a:lnTo>
                    <a:pt x="726281" y="252412"/>
                  </a:lnTo>
                  <a:lnTo>
                    <a:pt x="973931" y="150019"/>
                  </a:lnTo>
                  <a:lnTo>
                    <a:pt x="1171575" y="76200"/>
                  </a:lnTo>
                  <a:lnTo>
                    <a:pt x="1295400" y="26194"/>
                  </a:lnTo>
                  <a:lnTo>
                    <a:pt x="1362075" y="2381"/>
                  </a:lnTo>
                  <a:lnTo>
                    <a:pt x="1385887" y="0"/>
                  </a:lnTo>
                  <a:lnTo>
                    <a:pt x="1404937" y="0"/>
                  </a:lnTo>
                  <a:lnTo>
                    <a:pt x="1409700" y="4762"/>
                  </a:lnTo>
                  <a:lnTo>
                    <a:pt x="1416843" y="14287"/>
                  </a:lnTo>
                  <a:lnTo>
                    <a:pt x="1409700" y="38100"/>
                  </a:lnTo>
                  <a:lnTo>
                    <a:pt x="1385887" y="57150"/>
                  </a:lnTo>
                  <a:lnTo>
                    <a:pt x="1271587" y="126206"/>
                  </a:lnTo>
                  <a:lnTo>
                    <a:pt x="1040606" y="264319"/>
                  </a:lnTo>
                  <a:lnTo>
                    <a:pt x="859631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F24C5BAD-C5A4-43E6-88EB-08ED4033F8B0}"/>
                </a:ext>
              </a:extLst>
            </p:cNvPr>
            <p:cNvSpPr/>
            <p:nvPr/>
          </p:nvSpPr>
          <p:spPr>
            <a:xfrm rot="16200000">
              <a:off x="4098925" y="2822576"/>
              <a:ext cx="4511675" cy="2152650"/>
            </a:xfrm>
            <a:custGeom>
              <a:avLst/>
              <a:gdLst>
                <a:gd name="connsiteX0" fmla="*/ 2244090 w 4511040"/>
                <a:gd name="connsiteY0" fmla="*/ 861060 h 2152650"/>
                <a:gd name="connsiteX1" fmla="*/ 2007870 w 4511040"/>
                <a:gd name="connsiteY1" fmla="*/ 922020 h 2152650"/>
                <a:gd name="connsiteX2" fmla="*/ 1882140 w 4511040"/>
                <a:gd name="connsiteY2" fmla="*/ 963930 h 2152650"/>
                <a:gd name="connsiteX3" fmla="*/ 1687830 w 4511040"/>
                <a:gd name="connsiteY3" fmla="*/ 1032510 h 2152650"/>
                <a:gd name="connsiteX4" fmla="*/ 1501140 w 4511040"/>
                <a:gd name="connsiteY4" fmla="*/ 1116330 h 2152650"/>
                <a:gd name="connsiteX5" fmla="*/ 1344930 w 4511040"/>
                <a:gd name="connsiteY5" fmla="*/ 1192530 h 2152650"/>
                <a:gd name="connsiteX6" fmla="*/ 1162050 w 4511040"/>
                <a:gd name="connsiteY6" fmla="*/ 1299210 h 2152650"/>
                <a:gd name="connsiteX7" fmla="*/ 1070610 w 4511040"/>
                <a:gd name="connsiteY7" fmla="*/ 1356360 h 2152650"/>
                <a:gd name="connsiteX8" fmla="*/ 933450 w 4511040"/>
                <a:gd name="connsiteY8" fmla="*/ 1455420 h 2152650"/>
                <a:gd name="connsiteX9" fmla="*/ 815340 w 4511040"/>
                <a:gd name="connsiteY9" fmla="*/ 1554480 h 2152650"/>
                <a:gd name="connsiteX10" fmla="*/ 727710 w 4511040"/>
                <a:gd name="connsiteY10" fmla="*/ 1634490 h 2152650"/>
                <a:gd name="connsiteX11" fmla="*/ 643890 w 4511040"/>
                <a:gd name="connsiteY11" fmla="*/ 1733550 h 2152650"/>
                <a:gd name="connsiteX12" fmla="*/ 480060 w 4511040"/>
                <a:gd name="connsiteY12" fmla="*/ 2034540 h 2152650"/>
                <a:gd name="connsiteX13" fmla="*/ 426720 w 4511040"/>
                <a:gd name="connsiteY13" fmla="*/ 2042160 h 2152650"/>
                <a:gd name="connsiteX14" fmla="*/ 369570 w 4511040"/>
                <a:gd name="connsiteY14" fmla="*/ 2057400 h 2152650"/>
                <a:gd name="connsiteX15" fmla="*/ 312420 w 4511040"/>
                <a:gd name="connsiteY15" fmla="*/ 2084070 h 2152650"/>
                <a:gd name="connsiteX16" fmla="*/ 262890 w 4511040"/>
                <a:gd name="connsiteY16" fmla="*/ 2114550 h 2152650"/>
                <a:gd name="connsiteX17" fmla="*/ 232410 w 4511040"/>
                <a:gd name="connsiteY17" fmla="*/ 2129790 h 2152650"/>
                <a:gd name="connsiteX18" fmla="*/ 152400 w 4511040"/>
                <a:gd name="connsiteY18" fmla="*/ 2145030 h 2152650"/>
                <a:gd name="connsiteX19" fmla="*/ 83820 w 4511040"/>
                <a:gd name="connsiteY19" fmla="*/ 2152650 h 2152650"/>
                <a:gd name="connsiteX20" fmla="*/ 34290 w 4511040"/>
                <a:gd name="connsiteY20" fmla="*/ 2141220 h 2152650"/>
                <a:gd name="connsiteX21" fmla="*/ 3810 w 4511040"/>
                <a:gd name="connsiteY21" fmla="*/ 2114550 h 2152650"/>
                <a:gd name="connsiteX22" fmla="*/ 0 w 4511040"/>
                <a:gd name="connsiteY22" fmla="*/ 2057400 h 2152650"/>
                <a:gd name="connsiteX23" fmla="*/ 7620 w 4511040"/>
                <a:gd name="connsiteY23" fmla="*/ 2007870 h 2152650"/>
                <a:gd name="connsiteX24" fmla="*/ 30480 w 4511040"/>
                <a:gd name="connsiteY24" fmla="*/ 1965960 h 2152650"/>
                <a:gd name="connsiteX25" fmla="*/ 76200 w 4511040"/>
                <a:gd name="connsiteY25" fmla="*/ 1905000 h 2152650"/>
                <a:gd name="connsiteX26" fmla="*/ 148590 w 4511040"/>
                <a:gd name="connsiteY26" fmla="*/ 1817370 h 2152650"/>
                <a:gd name="connsiteX27" fmla="*/ 274320 w 4511040"/>
                <a:gd name="connsiteY27" fmla="*/ 1684020 h 2152650"/>
                <a:gd name="connsiteX28" fmla="*/ 461010 w 4511040"/>
                <a:gd name="connsiteY28" fmla="*/ 1508760 h 2152650"/>
                <a:gd name="connsiteX29" fmla="*/ 586740 w 4511040"/>
                <a:gd name="connsiteY29" fmla="*/ 1405890 h 2152650"/>
                <a:gd name="connsiteX30" fmla="*/ 742950 w 4511040"/>
                <a:gd name="connsiteY30" fmla="*/ 1295400 h 2152650"/>
                <a:gd name="connsiteX31" fmla="*/ 1043940 w 4511040"/>
                <a:gd name="connsiteY31" fmla="*/ 1108710 h 2152650"/>
                <a:gd name="connsiteX32" fmla="*/ 1192530 w 4511040"/>
                <a:gd name="connsiteY32" fmla="*/ 1024890 h 2152650"/>
                <a:gd name="connsiteX33" fmla="*/ 1371600 w 4511040"/>
                <a:gd name="connsiteY33" fmla="*/ 933450 h 2152650"/>
                <a:gd name="connsiteX34" fmla="*/ 1558290 w 4511040"/>
                <a:gd name="connsiteY34" fmla="*/ 857250 h 2152650"/>
                <a:gd name="connsiteX35" fmla="*/ 1687830 w 4511040"/>
                <a:gd name="connsiteY35" fmla="*/ 807720 h 2152650"/>
                <a:gd name="connsiteX36" fmla="*/ 1847850 w 4511040"/>
                <a:gd name="connsiteY36" fmla="*/ 754380 h 2152650"/>
                <a:gd name="connsiteX37" fmla="*/ 2080260 w 4511040"/>
                <a:gd name="connsiteY37" fmla="*/ 685800 h 2152650"/>
                <a:gd name="connsiteX38" fmla="*/ 2297430 w 4511040"/>
                <a:gd name="connsiteY38" fmla="*/ 632460 h 2152650"/>
                <a:gd name="connsiteX39" fmla="*/ 2705100 w 4511040"/>
                <a:gd name="connsiteY39" fmla="*/ 541020 h 2152650"/>
                <a:gd name="connsiteX40" fmla="*/ 3181350 w 4511040"/>
                <a:gd name="connsiteY40" fmla="*/ 468630 h 2152650"/>
                <a:gd name="connsiteX41" fmla="*/ 3368040 w 4511040"/>
                <a:gd name="connsiteY41" fmla="*/ 445770 h 2152650"/>
                <a:gd name="connsiteX42" fmla="*/ 3756660 w 4511040"/>
                <a:gd name="connsiteY42" fmla="*/ 419100 h 2152650"/>
                <a:gd name="connsiteX43" fmla="*/ 3939540 w 4511040"/>
                <a:gd name="connsiteY43" fmla="*/ 396240 h 2152650"/>
                <a:gd name="connsiteX44" fmla="*/ 4103370 w 4511040"/>
                <a:gd name="connsiteY44" fmla="*/ 369570 h 2152650"/>
                <a:gd name="connsiteX45" fmla="*/ 4187190 w 4511040"/>
                <a:gd name="connsiteY45" fmla="*/ 350520 h 2152650"/>
                <a:gd name="connsiteX46" fmla="*/ 4251960 w 4511040"/>
                <a:gd name="connsiteY46" fmla="*/ 316230 h 2152650"/>
                <a:gd name="connsiteX47" fmla="*/ 4316730 w 4511040"/>
                <a:gd name="connsiteY47" fmla="*/ 266700 h 2152650"/>
                <a:gd name="connsiteX48" fmla="*/ 4358640 w 4511040"/>
                <a:gd name="connsiteY48" fmla="*/ 217170 h 2152650"/>
                <a:gd name="connsiteX49" fmla="*/ 4400550 w 4511040"/>
                <a:gd name="connsiteY49" fmla="*/ 152400 h 2152650"/>
                <a:gd name="connsiteX50" fmla="*/ 4434840 w 4511040"/>
                <a:gd name="connsiteY50" fmla="*/ 60960 h 2152650"/>
                <a:gd name="connsiteX51" fmla="*/ 4450080 w 4511040"/>
                <a:gd name="connsiteY51" fmla="*/ 15240 h 2152650"/>
                <a:gd name="connsiteX52" fmla="*/ 4469130 w 4511040"/>
                <a:gd name="connsiteY52" fmla="*/ 0 h 2152650"/>
                <a:gd name="connsiteX53" fmla="*/ 4488180 w 4511040"/>
                <a:gd name="connsiteY53" fmla="*/ 0 h 2152650"/>
                <a:gd name="connsiteX54" fmla="*/ 4499610 w 4511040"/>
                <a:gd name="connsiteY54" fmla="*/ 22860 h 2152650"/>
                <a:gd name="connsiteX55" fmla="*/ 4507230 w 4511040"/>
                <a:gd name="connsiteY55" fmla="*/ 83820 h 2152650"/>
                <a:gd name="connsiteX56" fmla="*/ 4511040 w 4511040"/>
                <a:gd name="connsiteY56" fmla="*/ 160020 h 2152650"/>
                <a:gd name="connsiteX57" fmla="*/ 4507230 w 4511040"/>
                <a:gd name="connsiteY57" fmla="*/ 224790 h 2152650"/>
                <a:gd name="connsiteX58" fmla="*/ 4491990 w 4511040"/>
                <a:gd name="connsiteY58" fmla="*/ 278130 h 2152650"/>
                <a:gd name="connsiteX59" fmla="*/ 4465320 w 4511040"/>
                <a:gd name="connsiteY59" fmla="*/ 346710 h 2152650"/>
                <a:gd name="connsiteX60" fmla="*/ 4389120 w 4511040"/>
                <a:gd name="connsiteY60" fmla="*/ 487680 h 2152650"/>
                <a:gd name="connsiteX61" fmla="*/ 4282440 w 4511040"/>
                <a:gd name="connsiteY61" fmla="*/ 628650 h 2152650"/>
                <a:gd name="connsiteX62" fmla="*/ 4248150 w 4511040"/>
                <a:gd name="connsiteY62" fmla="*/ 651510 h 2152650"/>
                <a:gd name="connsiteX63" fmla="*/ 4160520 w 4511040"/>
                <a:gd name="connsiteY63" fmla="*/ 659130 h 2152650"/>
                <a:gd name="connsiteX64" fmla="*/ 4038600 w 4511040"/>
                <a:gd name="connsiteY64" fmla="*/ 647700 h 2152650"/>
                <a:gd name="connsiteX65" fmla="*/ 3783330 w 4511040"/>
                <a:gd name="connsiteY65" fmla="*/ 655320 h 2152650"/>
                <a:gd name="connsiteX66" fmla="*/ 3398520 w 4511040"/>
                <a:gd name="connsiteY66" fmla="*/ 674370 h 2152650"/>
                <a:gd name="connsiteX67" fmla="*/ 3219450 w 4511040"/>
                <a:gd name="connsiteY67" fmla="*/ 689610 h 2152650"/>
                <a:gd name="connsiteX68" fmla="*/ 2880360 w 4511040"/>
                <a:gd name="connsiteY68" fmla="*/ 739140 h 2152650"/>
                <a:gd name="connsiteX69" fmla="*/ 2636520 w 4511040"/>
                <a:gd name="connsiteY69" fmla="*/ 777240 h 2152650"/>
                <a:gd name="connsiteX70" fmla="*/ 2244090 w 4511040"/>
                <a:gd name="connsiteY70" fmla="*/ 86106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11040" h="2152650">
                  <a:moveTo>
                    <a:pt x="2244090" y="861060"/>
                  </a:moveTo>
                  <a:lnTo>
                    <a:pt x="2007870" y="922020"/>
                  </a:lnTo>
                  <a:lnTo>
                    <a:pt x="1882140" y="963930"/>
                  </a:lnTo>
                  <a:lnTo>
                    <a:pt x="1687830" y="1032510"/>
                  </a:lnTo>
                  <a:lnTo>
                    <a:pt x="1501140" y="1116330"/>
                  </a:lnTo>
                  <a:lnTo>
                    <a:pt x="1344930" y="1192530"/>
                  </a:lnTo>
                  <a:lnTo>
                    <a:pt x="1162050" y="1299210"/>
                  </a:lnTo>
                  <a:lnTo>
                    <a:pt x="1070610" y="1356360"/>
                  </a:lnTo>
                  <a:lnTo>
                    <a:pt x="933450" y="1455420"/>
                  </a:lnTo>
                  <a:lnTo>
                    <a:pt x="815340" y="1554480"/>
                  </a:lnTo>
                  <a:lnTo>
                    <a:pt x="727710" y="1634490"/>
                  </a:lnTo>
                  <a:lnTo>
                    <a:pt x="643890" y="1733550"/>
                  </a:lnTo>
                  <a:lnTo>
                    <a:pt x="480060" y="2034540"/>
                  </a:lnTo>
                  <a:lnTo>
                    <a:pt x="426720" y="2042160"/>
                  </a:lnTo>
                  <a:lnTo>
                    <a:pt x="369570" y="2057400"/>
                  </a:lnTo>
                  <a:lnTo>
                    <a:pt x="312420" y="2084070"/>
                  </a:lnTo>
                  <a:lnTo>
                    <a:pt x="262890" y="2114550"/>
                  </a:lnTo>
                  <a:lnTo>
                    <a:pt x="232410" y="2129790"/>
                  </a:lnTo>
                  <a:lnTo>
                    <a:pt x="152400" y="2145030"/>
                  </a:lnTo>
                  <a:lnTo>
                    <a:pt x="83820" y="2152650"/>
                  </a:lnTo>
                  <a:lnTo>
                    <a:pt x="34290" y="2141220"/>
                  </a:lnTo>
                  <a:lnTo>
                    <a:pt x="3810" y="2114550"/>
                  </a:lnTo>
                  <a:lnTo>
                    <a:pt x="0" y="2057400"/>
                  </a:lnTo>
                  <a:lnTo>
                    <a:pt x="7620" y="2007870"/>
                  </a:lnTo>
                  <a:lnTo>
                    <a:pt x="30480" y="1965960"/>
                  </a:lnTo>
                  <a:lnTo>
                    <a:pt x="76200" y="1905000"/>
                  </a:lnTo>
                  <a:lnTo>
                    <a:pt x="148590" y="1817370"/>
                  </a:lnTo>
                  <a:lnTo>
                    <a:pt x="274320" y="1684020"/>
                  </a:lnTo>
                  <a:lnTo>
                    <a:pt x="461010" y="1508760"/>
                  </a:lnTo>
                  <a:lnTo>
                    <a:pt x="586740" y="1405890"/>
                  </a:lnTo>
                  <a:lnTo>
                    <a:pt x="742950" y="1295400"/>
                  </a:lnTo>
                  <a:lnTo>
                    <a:pt x="1043940" y="1108710"/>
                  </a:lnTo>
                  <a:lnTo>
                    <a:pt x="1192530" y="1024890"/>
                  </a:lnTo>
                  <a:lnTo>
                    <a:pt x="1371600" y="933450"/>
                  </a:lnTo>
                  <a:lnTo>
                    <a:pt x="1558290" y="857250"/>
                  </a:lnTo>
                  <a:lnTo>
                    <a:pt x="1687830" y="807720"/>
                  </a:lnTo>
                  <a:lnTo>
                    <a:pt x="1847850" y="754380"/>
                  </a:lnTo>
                  <a:lnTo>
                    <a:pt x="2080260" y="685800"/>
                  </a:lnTo>
                  <a:lnTo>
                    <a:pt x="2297430" y="632460"/>
                  </a:lnTo>
                  <a:lnTo>
                    <a:pt x="2705100" y="541020"/>
                  </a:lnTo>
                  <a:lnTo>
                    <a:pt x="3181350" y="468630"/>
                  </a:lnTo>
                  <a:lnTo>
                    <a:pt x="3368040" y="445770"/>
                  </a:lnTo>
                  <a:lnTo>
                    <a:pt x="3756660" y="419100"/>
                  </a:lnTo>
                  <a:lnTo>
                    <a:pt x="3939540" y="396240"/>
                  </a:lnTo>
                  <a:lnTo>
                    <a:pt x="4103370" y="369570"/>
                  </a:lnTo>
                  <a:lnTo>
                    <a:pt x="4187190" y="350520"/>
                  </a:lnTo>
                  <a:lnTo>
                    <a:pt x="4251960" y="316230"/>
                  </a:lnTo>
                  <a:lnTo>
                    <a:pt x="4316730" y="266700"/>
                  </a:lnTo>
                  <a:lnTo>
                    <a:pt x="4358640" y="217170"/>
                  </a:lnTo>
                  <a:lnTo>
                    <a:pt x="4400550" y="152400"/>
                  </a:lnTo>
                  <a:lnTo>
                    <a:pt x="4434840" y="60960"/>
                  </a:lnTo>
                  <a:lnTo>
                    <a:pt x="4450080" y="15240"/>
                  </a:lnTo>
                  <a:lnTo>
                    <a:pt x="4469130" y="0"/>
                  </a:lnTo>
                  <a:lnTo>
                    <a:pt x="4488180" y="0"/>
                  </a:lnTo>
                  <a:lnTo>
                    <a:pt x="4499610" y="22860"/>
                  </a:lnTo>
                  <a:lnTo>
                    <a:pt x="4507230" y="83820"/>
                  </a:lnTo>
                  <a:lnTo>
                    <a:pt x="4511040" y="160020"/>
                  </a:lnTo>
                  <a:lnTo>
                    <a:pt x="4507230" y="224790"/>
                  </a:lnTo>
                  <a:lnTo>
                    <a:pt x="4491990" y="278130"/>
                  </a:lnTo>
                  <a:lnTo>
                    <a:pt x="4465320" y="346710"/>
                  </a:lnTo>
                  <a:lnTo>
                    <a:pt x="4389120" y="487680"/>
                  </a:lnTo>
                  <a:lnTo>
                    <a:pt x="4282440" y="628650"/>
                  </a:lnTo>
                  <a:lnTo>
                    <a:pt x="4248150" y="651510"/>
                  </a:lnTo>
                  <a:lnTo>
                    <a:pt x="4160520" y="659130"/>
                  </a:lnTo>
                  <a:lnTo>
                    <a:pt x="4038600" y="647700"/>
                  </a:lnTo>
                  <a:lnTo>
                    <a:pt x="3783330" y="655320"/>
                  </a:lnTo>
                  <a:lnTo>
                    <a:pt x="3398520" y="674370"/>
                  </a:lnTo>
                  <a:lnTo>
                    <a:pt x="3219450" y="689610"/>
                  </a:lnTo>
                  <a:lnTo>
                    <a:pt x="2880360" y="739140"/>
                  </a:lnTo>
                  <a:lnTo>
                    <a:pt x="2636520" y="777240"/>
                  </a:lnTo>
                  <a:lnTo>
                    <a:pt x="2244090" y="8610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897BBAC0-C169-4D6C-A577-09BD95EE2D35}"/>
                </a:ext>
              </a:extLst>
            </p:cNvPr>
            <p:cNvSpPr/>
            <p:nvPr/>
          </p:nvSpPr>
          <p:spPr>
            <a:xfrm>
              <a:off x="6905625" y="4757738"/>
              <a:ext cx="495300" cy="977900"/>
            </a:xfrm>
            <a:custGeom>
              <a:avLst/>
              <a:gdLst>
                <a:gd name="connsiteX0" fmla="*/ 450056 w 495300"/>
                <a:gd name="connsiteY0" fmla="*/ 359568 h 978693"/>
                <a:gd name="connsiteX1" fmla="*/ 416719 w 495300"/>
                <a:gd name="connsiteY1" fmla="*/ 681037 h 978693"/>
                <a:gd name="connsiteX2" fmla="*/ 407194 w 495300"/>
                <a:gd name="connsiteY2" fmla="*/ 826293 h 978693"/>
                <a:gd name="connsiteX3" fmla="*/ 409575 w 495300"/>
                <a:gd name="connsiteY3" fmla="*/ 978693 h 978693"/>
                <a:gd name="connsiteX4" fmla="*/ 0 w 495300"/>
                <a:gd name="connsiteY4" fmla="*/ 723900 h 978693"/>
                <a:gd name="connsiteX5" fmla="*/ 102394 w 495300"/>
                <a:gd name="connsiteY5" fmla="*/ 733425 h 978693"/>
                <a:gd name="connsiteX6" fmla="*/ 142875 w 495300"/>
                <a:gd name="connsiteY6" fmla="*/ 723900 h 978693"/>
                <a:gd name="connsiteX7" fmla="*/ 173831 w 495300"/>
                <a:gd name="connsiteY7" fmla="*/ 697706 h 978693"/>
                <a:gd name="connsiteX8" fmla="*/ 200025 w 495300"/>
                <a:gd name="connsiteY8" fmla="*/ 640556 h 978693"/>
                <a:gd name="connsiteX9" fmla="*/ 297656 w 495300"/>
                <a:gd name="connsiteY9" fmla="*/ 381000 h 978693"/>
                <a:gd name="connsiteX10" fmla="*/ 381000 w 495300"/>
                <a:gd name="connsiteY10" fmla="*/ 157162 h 978693"/>
                <a:gd name="connsiteX11" fmla="*/ 416719 w 495300"/>
                <a:gd name="connsiteY11" fmla="*/ 61912 h 978693"/>
                <a:gd name="connsiteX12" fmla="*/ 431006 w 495300"/>
                <a:gd name="connsiteY12" fmla="*/ 28575 h 978693"/>
                <a:gd name="connsiteX13" fmla="*/ 447675 w 495300"/>
                <a:gd name="connsiteY13" fmla="*/ 9525 h 978693"/>
                <a:gd name="connsiteX14" fmla="*/ 469106 w 495300"/>
                <a:gd name="connsiteY14" fmla="*/ 0 h 978693"/>
                <a:gd name="connsiteX15" fmla="*/ 485775 w 495300"/>
                <a:gd name="connsiteY15" fmla="*/ 4762 h 978693"/>
                <a:gd name="connsiteX16" fmla="*/ 495300 w 495300"/>
                <a:gd name="connsiteY16" fmla="*/ 23812 h 978693"/>
                <a:gd name="connsiteX17" fmla="*/ 495300 w 495300"/>
                <a:gd name="connsiteY17" fmla="*/ 52387 h 978693"/>
                <a:gd name="connsiteX18" fmla="*/ 450056 w 495300"/>
                <a:gd name="connsiteY18" fmla="*/ 359568 h 9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5300" h="978693">
                  <a:moveTo>
                    <a:pt x="450056" y="359568"/>
                  </a:moveTo>
                  <a:lnTo>
                    <a:pt x="416719" y="681037"/>
                  </a:lnTo>
                  <a:lnTo>
                    <a:pt x="407194" y="826293"/>
                  </a:lnTo>
                  <a:cubicBezTo>
                    <a:pt x="407988" y="877093"/>
                    <a:pt x="408781" y="927893"/>
                    <a:pt x="409575" y="978693"/>
                  </a:cubicBezTo>
                  <a:lnTo>
                    <a:pt x="0" y="723900"/>
                  </a:lnTo>
                  <a:lnTo>
                    <a:pt x="102394" y="733425"/>
                  </a:lnTo>
                  <a:lnTo>
                    <a:pt x="142875" y="723900"/>
                  </a:lnTo>
                  <a:lnTo>
                    <a:pt x="173831" y="697706"/>
                  </a:lnTo>
                  <a:lnTo>
                    <a:pt x="200025" y="640556"/>
                  </a:lnTo>
                  <a:lnTo>
                    <a:pt x="297656" y="381000"/>
                  </a:lnTo>
                  <a:lnTo>
                    <a:pt x="381000" y="157162"/>
                  </a:lnTo>
                  <a:lnTo>
                    <a:pt x="416719" y="61912"/>
                  </a:lnTo>
                  <a:lnTo>
                    <a:pt x="431006" y="28575"/>
                  </a:lnTo>
                  <a:lnTo>
                    <a:pt x="447675" y="9525"/>
                  </a:lnTo>
                  <a:lnTo>
                    <a:pt x="469106" y="0"/>
                  </a:lnTo>
                  <a:lnTo>
                    <a:pt x="485775" y="4762"/>
                  </a:lnTo>
                  <a:lnTo>
                    <a:pt x="495300" y="23812"/>
                  </a:lnTo>
                  <a:lnTo>
                    <a:pt x="495300" y="52387"/>
                  </a:lnTo>
                  <a:lnTo>
                    <a:pt x="450056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9390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0AAAEF-60E3-44E4-8589-39AFC3EEBE84}"/>
              </a:ext>
            </a:extLst>
          </p:cNvPr>
          <p:cNvGrpSpPr/>
          <p:nvPr/>
        </p:nvGrpSpPr>
        <p:grpSpPr>
          <a:xfrm>
            <a:off x="2481263" y="1628775"/>
            <a:ext cx="4949825" cy="4525963"/>
            <a:chOff x="2481263" y="1628775"/>
            <a:chExt cx="4949825" cy="452596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3CABD76-787E-644C-A8BA-64E034A836A7}"/>
                </a:ext>
              </a:extLst>
            </p:cNvPr>
            <p:cNvSpPr/>
            <p:nvPr/>
          </p:nvSpPr>
          <p:spPr>
            <a:xfrm>
              <a:off x="2990850" y="1628775"/>
              <a:ext cx="1062038" cy="528638"/>
            </a:xfrm>
            <a:custGeom>
              <a:avLst/>
              <a:gdLst>
                <a:gd name="connsiteX0" fmla="*/ 573881 w 1062038"/>
                <a:gd name="connsiteY0" fmla="*/ 438150 h 528638"/>
                <a:gd name="connsiteX1" fmla="*/ 416719 w 1062038"/>
                <a:gd name="connsiteY1" fmla="*/ 366713 h 528638"/>
                <a:gd name="connsiteX2" fmla="*/ 326231 w 1062038"/>
                <a:gd name="connsiteY2" fmla="*/ 316706 h 528638"/>
                <a:gd name="connsiteX3" fmla="*/ 230981 w 1062038"/>
                <a:gd name="connsiteY3" fmla="*/ 254794 h 528638"/>
                <a:gd name="connsiteX4" fmla="*/ 150019 w 1062038"/>
                <a:gd name="connsiteY4" fmla="*/ 192881 h 528638"/>
                <a:gd name="connsiteX5" fmla="*/ 88106 w 1062038"/>
                <a:gd name="connsiteY5" fmla="*/ 140494 h 528638"/>
                <a:gd name="connsiteX6" fmla="*/ 28575 w 1062038"/>
                <a:gd name="connsiteY6" fmla="*/ 83344 h 528638"/>
                <a:gd name="connsiteX7" fmla="*/ 9525 w 1062038"/>
                <a:gd name="connsiteY7" fmla="*/ 64294 h 528638"/>
                <a:gd name="connsiteX8" fmla="*/ 0 w 1062038"/>
                <a:gd name="connsiteY8" fmla="*/ 45244 h 528638"/>
                <a:gd name="connsiteX9" fmla="*/ 0 w 1062038"/>
                <a:gd name="connsiteY9" fmla="*/ 21431 h 528638"/>
                <a:gd name="connsiteX10" fmla="*/ 4763 w 1062038"/>
                <a:gd name="connsiteY10" fmla="*/ 9525 h 528638"/>
                <a:gd name="connsiteX11" fmla="*/ 19050 w 1062038"/>
                <a:gd name="connsiteY11" fmla="*/ 0 h 528638"/>
                <a:gd name="connsiteX12" fmla="*/ 40481 w 1062038"/>
                <a:gd name="connsiteY12" fmla="*/ 2381 h 528638"/>
                <a:gd name="connsiteX13" fmla="*/ 123825 w 1062038"/>
                <a:gd name="connsiteY13" fmla="*/ 45244 h 528638"/>
                <a:gd name="connsiteX14" fmla="*/ 207169 w 1062038"/>
                <a:gd name="connsiteY14" fmla="*/ 80963 h 528638"/>
                <a:gd name="connsiteX15" fmla="*/ 300038 w 1062038"/>
                <a:gd name="connsiteY15" fmla="*/ 121444 h 528638"/>
                <a:gd name="connsiteX16" fmla="*/ 371475 w 1062038"/>
                <a:gd name="connsiteY16" fmla="*/ 145256 h 528638"/>
                <a:gd name="connsiteX17" fmla="*/ 485775 w 1062038"/>
                <a:gd name="connsiteY17" fmla="*/ 183356 h 528638"/>
                <a:gd name="connsiteX18" fmla="*/ 583406 w 1062038"/>
                <a:gd name="connsiteY18" fmla="*/ 209550 h 528638"/>
                <a:gd name="connsiteX19" fmla="*/ 669131 w 1062038"/>
                <a:gd name="connsiteY19" fmla="*/ 228600 h 528638"/>
                <a:gd name="connsiteX20" fmla="*/ 750094 w 1062038"/>
                <a:gd name="connsiteY20" fmla="*/ 242888 h 528638"/>
                <a:gd name="connsiteX21" fmla="*/ 902494 w 1062038"/>
                <a:gd name="connsiteY21" fmla="*/ 264319 h 528638"/>
                <a:gd name="connsiteX22" fmla="*/ 945356 w 1062038"/>
                <a:gd name="connsiteY22" fmla="*/ 276225 h 528638"/>
                <a:gd name="connsiteX23" fmla="*/ 985838 w 1062038"/>
                <a:gd name="connsiteY23" fmla="*/ 292894 h 528638"/>
                <a:gd name="connsiteX24" fmla="*/ 1012031 w 1062038"/>
                <a:gd name="connsiteY24" fmla="*/ 307181 h 528638"/>
                <a:gd name="connsiteX25" fmla="*/ 1038225 w 1062038"/>
                <a:gd name="connsiteY25" fmla="*/ 326231 h 528638"/>
                <a:gd name="connsiteX26" fmla="*/ 1057275 w 1062038"/>
                <a:gd name="connsiteY26" fmla="*/ 352425 h 528638"/>
                <a:gd name="connsiteX27" fmla="*/ 1062038 w 1062038"/>
                <a:gd name="connsiteY27" fmla="*/ 383381 h 528638"/>
                <a:gd name="connsiteX28" fmla="*/ 1057275 w 1062038"/>
                <a:gd name="connsiteY28" fmla="*/ 426244 h 528638"/>
                <a:gd name="connsiteX29" fmla="*/ 1047750 w 1062038"/>
                <a:gd name="connsiteY29" fmla="*/ 459581 h 528638"/>
                <a:gd name="connsiteX30" fmla="*/ 1033463 w 1062038"/>
                <a:gd name="connsiteY30" fmla="*/ 476250 h 528638"/>
                <a:gd name="connsiteX31" fmla="*/ 1012031 w 1062038"/>
                <a:gd name="connsiteY31" fmla="*/ 492919 h 528638"/>
                <a:gd name="connsiteX32" fmla="*/ 976313 w 1062038"/>
                <a:gd name="connsiteY32" fmla="*/ 509588 h 528638"/>
                <a:gd name="connsiteX33" fmla="*/ 935831 w 1062038"/>
                <a:gd name="connsiteY33" fmla="*/ 521494 h 528638"/>
                <a:gd name="connsiteX34" fmla="*/ 900113 w 1062038"/>
                <a:gd name="connsiteY34" fmla="*/ 526256 h 528638"/>
                <a:gd name="connsiteX35" fmla="*/ 864394 w 1062038"/>
                <a:gd name="connsiteY35" fmla="*/ 528638 h 528638"/>
                <a:gd name="connsiteX36" fmla="*/ 833438 w 1062038"/>
                <a:gd name="connsiteY36" fmla="*/ 526256 h 528638"/>
                <a:gd name="connsiteX37" fmla="*/ 776288 w 1062038"/>
                <a:gd name="connsiteY37" fmla="*/ 511969 h 528638"/>
                <a:gd name="connsiteX38" fmla="*/ 573881 w 1062038"/>
                <a:gd name="connsiteY38" fmla="*/ 43815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528638">
                  <a:moveTo>
                    <a:pt x="573881" y="438150"/>
                  </a:moveTo>
                  <a:lnTo>
                    <a:pt x="416719" y="366713"/>
                  </a:lnTo>
                  <a:lnTo>
                    <a:pt x="326231" y="316706"/>
                  </a:lnTo>
                  <a:lnTo>
                    <a:pt x="230981" y="254794"/>
                  </a:lnTo>
                  <a:lnTo>
                    <a:pt x="150019" y="192881"/>
                  </a:lnTo>
                  <a:lnTo>
                    <a:pt x="88106" y="140494"/>
                  </a:lnTo>
                  <a:lnTo>
                    <a:pt x="28575" y="83344"/>
                  </a:lnTo>
                  <a:lnTo>
                    <a:pt x="9525" y="64294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0481" y="2381"/>
                  </a:lnTo>
                  <a:lnTo>
                    <a:pt x="123825" y="45244"/>
                  </a:lnTo>
                  <a:lnTo>
                    <a:pt x="207169" y="80963"/>
                  </a:lnTo>
                  <a:lnTo>
                    <a:pt x="300038" y="121444"/>
                  </a:lnTo>
                  <a:lnTo>
                    <a:pt x="371475" y="145256"/>
                  </a:lnTo>
                  <a:lnTo>
                    <a:pt x="485775" y="183356"/>
                  </a:lnTo>
                  <a:lnTo>
                    <a:pt x="583406" y="209550"/>
                  </a:lnTo>
                  <a:lnTo>
                    <a:pt x="669131" y="228600"/>
                  </a:lnTo>
                  <a:lnTo>
                    <a:pt x="750094" y="242888"/>
                  </a:lnTo>
                  <a:lnTo>
                    <a:pt x="902494" y="264319"/>
                  </a:lnTo>
                  <a:lnTo>
                    <a:pt x="945356" y="276225"/>
                  </a:lnTo>
                  <a:lnTo>
                    <a:pt x="985838" y="292894"/>
                  </a:lnTo>
                  <a:lnTo>
                    <a:pt x="1012031" y="307181"/>
                  </a:lnTo>
                  <a:lnTo>
                    <a:pt x="1038225" y="326231"/>
                  </a:lnTo>
                  <a:lnTo>
                    <a:pt x="1057275" y="352425"/>
                  </a:lnTo>
                  <a:lnTo>
                    <a:pt x="1062038" y="383381"/>
                  </a:lnTo>
                  <a:lnTo>
                    <a:pt x="1057275" y="426244"/>
                  </a:lnTo>
                  <a:lnTo>
                    <a:pt x="1047750" y="459581"/>
                  </a:lnTo>
                  <a:lnTo>
                    <a:pt x="1033463" y="476250"/>
                  </a:lnTo>
                  <a:lnTo>
                    <a:pt x="1012031" y="492919"/>
                  </a:lnTo>
                  <a:lnTo>
                    <a:pt x="976313" y="509588"/>
                  </a:lnTo>
                  <a:lnTo>
                    <a:pt x="935831" y="521494"/>
                  </a:lnTo>
                  <a:lnTo>
                    <a:pt x="900113" y="526256"/>
                  </a:lnTo>
                  <a:lnTo>
                    <a:pt x="864394" y="528638"/>
                  </a:lnTo>
                  <a:lnTo>
                    <a:pt x="833438" y="526256"/>
                  </a:lnTo>
                  <a:lnTo>
                    <a:pt x="776288" y="511969"/>
                  </a:lnTo>
                  <a:lnTo>
                    <a:pt x="573881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D175BB4-D752-7F46-A80B-F2B80843F14A}"/>
                </a:ext>
              </a:extLst>
            </p:cNvPr>
            <p:cNvSpPr/>
            <p:nvPr/>
          </p:nvSpPr>
          <p:spPr>
            <a:xfrm>
              <a:off x="2481263" y="2481263"/>
              <a:ext cx="2038350" cy="568325"/>
            </a:xfrm>
            <a:custGeom>
              <a:avLst/>
              <a:gdLst>
                <a:gd name="connsiteX0" fmla="*/ 1216818 w 2038350"/>
                <a:gd name="connsiteY0" fmla="*/ 342900 h 569118"/>
                <a:gd name="connsiteX1" fmla="*/ 859631 w 2038350"/>
                <a:gd name="connsiteY1" fmla="*/ 421481 h 569118"/>
                <a:gd name="connsiteX2" fmla="*/ 673893 w 2038350"/>
                <a:gd name="connsiteY2" fmla="*/ 461962 h 569118"/>
                <a:gd name="connsiteX3" fmla="*/ 588168 w 2038350"/>
                <a:gd name="connsiteY3" fmla="*/ 488156 h 569118"/>
                <a:gd name="connsiteX4" fmla="*/ 500062 w 2038350"/>
                <a:gd name="connsiteY4" fmla="*/ 519112 h 569118"/>
                <a:gd name="connsiteX5" fmla="*/ 373856 w 2038350"/>
                <a:gd name="connsiteY5" fmla="*/ 569118 h 569118"/>
                <a:gd name="connsiteX6" fmla="*/ 347662 w 2038350"/>
                <a:gd name="connsiteY6" fmla="*/ 566737 h 569118"/>
                <a:gd name="connsiteX7" fmla="*/ 309562 w 2038350"/>
                <a:gd name="connsiteY7" fmla="*/ 557212 h 569118"/>
                <a:gd name="connsiteX8" fmla="*/ 261937 w 2038350"/>
                <a:gd name="connsiteY8" fmla="*/ 533400 h 569118"/>
                <a:gd name="connsiteX9" fmla="*/ 221456 w 2038350"/>
                <a:gd name="connsiteY9" fmla="*/ 504825 h 569118"/>
                <a:gd name="connsiteX10" fmla="*/ 178593 w 2038350"/>
                <a:gd name="connsiteY10" fmla="*/ 461962 h 569118"/>
                <a:gd name="connsiteX11" fmla="*/ 111918 w 2038350"/>
                <a:gd name="connsiteY11" fmla="*/ 395287 h 569118"/>
                <a:gd name="connsiteX12" fmla="*/ 73818 w 2038350"/>
                <a:gd name="connsiteY12" fmla="*/ 347662 h 569118"/>
                <a:gd name="connsiteX13" fmla="*/ 42862 w 2038350"/>
                <a:gd name="connsiteY13" fmla="*/ 309562 h 569118"/>
                <a:gd name="connsiteX14" fmla="*/ 9525 w 2038350"/>
                <a:gd name="connsiteY14" fmla="*/ 266700 h 569118"/>
                <a:gd name="connsiteX15" fmla="*/ 2381 w 2038350"/>
                <a:gd name="connsiteY15" fmla="*/ 247650 h 569118"/>
                <a:gd name="connsiteX16" fmla="*/ 0 w 2038350"/>
                <a:gd name="connsiteY16" fmla="*/ 221456 h 569118"/>
                <a:gd name="connsiteX17" fmla="*/ 7143 w 2038350"/>
                <a:gd name="connsiteY17" fmla="*/ 209550 h 569118"/>
                <a:gd name="connsiteX18" fmla="*/ 28575 w 2038350"/>
                <a:gd name="connsiteY18" fmla="*/ 204787 h 569118"/>
                <a:gd name="connsiteX19" fmla="*/ 54768 w 2038350"/>
                <a:gd name="connsiteY19" fmla="*/ 209550 h 569118"/>
                <a:gd name="connsiteX20" fmla="*/ 90487 w 2038350"/>
                <a:gd name="connsiteY20" fmla="*/ 238125 h 569118"/>
                <a:gd name="connsiteX21" fmla="*/ 142875 w 2038350"/>
                <a:gd name="connsiteY21" fmla="*/ 273843 h 569118"/>
                <a:gd name="connsiteX22" fmla="*/ 178593 w 2038350"/>
                <a:gd name="connsiteY22" fmla="*/ 295275 h 569118"/>
                <a:gd name="connsiteX23" fmla="*/ 228600 w 2038350"/>
                <a:gd name="connsiteY23" fmla="*/ 314325 h 569118"/>
                <a:gd name="connsiteX24" fmla="*/ 280987 w 2038350"/>
                <a:gd name="connsiteY24" fmla="*/ 321468 h 569118"/>
                <a:gd name="connsiteX25" fmla="*/ 359568 w 2038350"/>
                <a:gd name="connsiteY25" fmla="*/ 323850 h 569118"/>
                <a:gd name="connsiteX26" fmla="*/ 447675 w 2038350"/>
                <a:gd name="connsiteY26" fmla="*/ 316706 h 569118"/>
                <a:gd name="connsiteX27" fmla="*/ 552450 w 2038350"/>
                <a:gd name="connsiteY27" fmla="*/ 304800 h 569118"/>
                <a:gd name="connsiteX28" fmla="*/ 702468 w 2038350"/>
                <a:gd name="connsiteY28" fmla="*/ 269081 h 569118"/>
                <a:gd name="connsiteX29" fmla="*/ 1088231 w 2038350"/>
                <a:gd name="connsiteY29" fmla="*/ 178593 h 569118"/>
                <a:gd name="connsiteX30" fmla="*/ 1259681 w 2038350"/>
                <a:gd name="connsiteY30" fmla="*/ 130968 h 569118"/>
                <a:gd name="connsiteX31" fmla="*/ 1390650 w 2038350"/>
                <a:gd name="connsiteY31" fmla="*/ 92868 h 569118"/>
                <a:gd name="connsiteX32" fmla="*/ 1426368 w 2038350"/>
                <a:gd name="connsiteY32" fmla="*/ 78581 h 569118"/>
                <a:gd name="connsiteX33" fmla="*/ 1476375 w 2038350"/>
                <a:gd name="connsiteY33" fmla="*/ 50006 h 569118"/>
                <a:gd name="connsiteX34" fmla="*/ 1516856 w 2038350"/>
                <a:gd name="connsiteY34" fmla="*/ 21431 h 569118"/>
                <a:gd name="connsiteX35" fmla="*/ 1531143 w 2038350"/>
                <a:gd name="connsiteY35" fmla="*/ 9525 h 569118"/>
                <a:gd name="connsiteX36" fmla="*/ 1576387 w 2038350"/>
                <a:gd name="connsiteY36" fmla="*/ 2381 h 569118"/>
                <a:gd name="connsiteX37" fmla="*/ 1652587 w 2038350"/>
                <a:gd name="connsiteY37" fmla="*/ 0 h 569118"/>
                <a:gd name="connsiteX38" fmla="*/ 1731168 w 2038350"/>
                <a:gd name="connsiteY38" fmla="*/ 7143 h 569118"/>
                <a:gd name="connsiteX39" fmla="*/ 1804987 w 2038350"/>
                <a:gd name="connsiteY39" fmla="*/ 16668 h 569118"/>
                <a:gd name="connsiteX40" fmla="*/ 1866900 w 2038350"/>
                <a:gd name="connsiteY40" fmla="*/ 30956 h 569118"/>
                <a:gd name="connsiteX41" fmla="*/ 1931193 w 2038350"/>
                <a:gd name="connsiteY41" fmla="*/ 52387 h 569118"/>
                <a:gd name="connsiteX42" fmla="*/ 1983581 w 2038350"/>
                <a:gd name="connsiteY42" fmla="*/ 73818 h 569118"/>
                <a:gd name="connsiteX43" fmla="*/ 2009775 w 2038350"/>
                <a:gd name="connsiteY43" fmla="*/ 90487 h 569118"/>
                <a:gd name="connsiteX44" fmla="*/ 2028825 w 2038350"/>
                <a:gd name="connsiteY44" fmla="*/ 109537 h 569118"/>
                <a:gd name="connsiteX45" fmla="*/ 2038350 w 2038350"/>
                <a:gd name="connsiteY45" fmla="*/ 128587 h 569118"/>
                <a:gd name="connsiteX46" fmla="*/ 2038350 w 2038350"/>
                <a:gd name="connsiteY46" fmla="*/ 150018 h 569118"/>
                <a:gd name="connsiteX47" fmla="*/ 2028825 w 2038350"/>
                <a:gd name="connsiteY47" fmla="*/ 176212 h 569118"/>
                <a:gd name="connsiteX48" fmla="*/ 2014537 w 2038350"/>
                <a:gd name="connsiteY48" fmla="*/ 192881 h 569118"/>
                <a:gd name="connsiteX49" fmla="*/ 1988343 w 2038350"/>
                <a:gd name="connsiteY49" fmla="*/ 207168 h 569118"/>
                <a:gd name="connsiteX50" fmla="*/ 1921668 w 2038350"/>
                <a:gd name="connsiteY50" fmla="*/ 226218 h 569118"/>
                <a:gd name="connsiteX51" fmla="*/ 1769268 w 2038350"/>
                <a:gd name="connsiteY51" fmla="*/ 247650 h 569118"/>
                <a:gd name="connsiteX52" fmla="*/ 1478756 w 2038350"/>
                <a:gd name="connsiteY52" fmla="*/ 295275 h 569118"/>
                <a:gd name="connsiteX53" fmla="*/ 1216818 w 2038350"/>
                <a:gd name="connsiteY53" fmla="*/ 342900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8350" h="569118">
                  <a:moveTo>
                    <a:pt x="1216818" y="342900"/>
                  </a:moveTo>
                  <a:lnTo>
                    <a:pt x="859631" y="421481"/>
                  </a:lnTo>
                  <a:lnTo>
                    <a:pt x="673893" y="461962"/>
                  </a:lnTo>
                  <a:lnTo>
                    <a:pt x="588168" y="488156"/>
                  </a:lnTo>
                  <a:lnTo>
                    <a:pt x="500062" y="519112"/>
                  </a:lnTo>
                  <a:lnTo>
                    <a:pt x="373856" y="569118"/>
                  </a:lnTo>
                  <a:lnTo>
                    <a:pt x="347662" y="566737"/>
                  </a:lnTo>
                  <a:lnTo>
                    <a:pt x="309562" y="557212"/>
                  </a:lnTo>
                  <a:lnTo>
                    <a:pt x="261937" y="533400"/>
                  </a:lnTo>
                  <a:lnTo>
                    <a:pt x="221456" y="504825"/>
                  </a:lnTo>
                  <a:lnTo>
                    <a:pt x="178593" y="461962"/>
                  </a:lnTo>
                  <a:lnTo>
                    <a:pt x="111918" y="395287"/>
                  </a:lnTo>
                  <a:lnTo>
                    <a:pt x="73818" y="347662"/>
                  </a:lnTo>
                  <a:lnTo>
                    <a:pt x="42862" y="309562"/>
                  </a:lnTo>
                  <a:lnTo>
                    <a:pt x="9525" y="266700"/>
                  </a:lnTo>
                  <a:lnTo>
                    <a:pt x="2381" y="247650"/>
                  </a:lnTo>
                  <a:lnTo>
                    <a:pt x="0" y="221456"/>
                  </a:lnTo>
                  <a:lnTo>
                    <a:pt x="7143" y="209550"/>
                  </a:lnTo>
                  <a:lnTo>
                    <a:pt x="28575" y="204787"/>
                  </a:lnTo>
                  <a:lnTo>
                    <a:pt x="54768" y="209550"/>
                  </a:lnTo>
                  <a:lnTo>
                    <a:pt x="90487" y="238125"/>
                  </a:lnTo>
                  <a:lnTo>
                    <a:pt x="142875" y="273843"/>
                  </a:lnTo>
                  <a:lnTo>
                    <a:pt x="178593" y="295275"/>
                  </a:lnTo>
                  <a:lnTo>
                    <a:pt x="228600" y="314325"/>
                  </a:lnTo>
                  <a:lnTo>
                    <a:pt x="280987" y="321468"/>
                  </a:lnTo>
                  <a:lnTo>
                    <a:pt x="359568" y="323850"/>
                  </a:lnTo>
                  <a:lnTo>
                    <a:pt x="447675" y="316706"/>
                  </a:lnTo>
                  <a:lnTo>
                    <a:pt x="552450" y="304800"/>
                  </a:lnTo>
                  <a:lnTo>
                    <a:pt x="702468" y="269081"/>
                  </a:lnTo>
                  <a:lnTo>
                    <a:pt x="1088231" y="178593"/>
                  </a:lnTo>
                  <a:lnTo>
                    <a:pt x="1259681" y="130968"/>
                  </a:lnTo>
                  <a:lnTo>
                    <a:pt x="1390650" y="92868"/>
                  </a:lnTo>
                  <a:lnTo>
                    <a:pt x="1426368" y="78581"/>
                  </a:lnTo>
                  <a:lnTo>
                    <a:pt x="1476375" y="50006"/>
                  </a:lnTo>
                  <a:lnTo>
                    <a:pt x="1516856" y="21431"/>
                  </a:lnTo>
                  <a:lnTo>
                    <a:pt x="1531143" y="9525"/>
                  </a:lnTo>
                  <a:lnTo>
                    <a:pt x="1576387" y="2381"/>
                  </a:lnTo>
                  <a:lnTo>
                    <a:pt x="1652587" y="0"/>
                  </a:lnTo>
                  <a:lnTo>
                    <a:pt x="1731168" y="7143"/>
                  </a:lnTo>
                  <a:lnTo>
                    <a:pt x="1804987" y="16668"/>
                  </a:lnTo>
                  <a:lnTo>
                    <a:pt x="1866900" y="30956"/>
                  </a:lnTo>
                  <a:lnTo>
                    <a:pt x="1931193" y="52387"/>
                  </a:lnTo>
                  <a:lnTo>
                    <a:pt x="1983581" y="73818"/>
                  </a:lnTo>
                  <a:lnTo>
                    <a:pt x="2009775" y="90487"/>
                  </a:lnTo>
                  <a:lnTo>
                    <a:pt x="2028825" y="109537"/>
                  </a:lnTo>
                  <a:lnTo>
                    <a:pt x="2038350" y="128587"/>
                  </a:lnTo>
                  <a:lnTo>
                    <a:pt x="2038350" y="150018"/>
                  </a:lnTo>
                  <a:lnTo>
                    <a:pt x="2028825" y="176212"/>
                  </a:lnTo>
                  <a:lnTo>
                    <a:pt x="2014537" y="192881"/>
                  </a:lnTo>
                  <a:lnTo>
                    <a:pt x="1988343" y="207168"/>
                  </a:lnTo>
                  <a:lnTo>
                    <a:pt x="1921668" y="226218"/>
                  </a:lnTo>
                  <a:lnTo>
                    <a:pt x="1769268" y="247650"/>
                  </a:lnTo>
                  <a:lnTo>
                    <a:pt x="1478756" y="295275"/>
                  </a:lnTo>
                  <a:lnTo>
                    <a:pt x="1216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12A029E-A851-5444-ADA9-4EA35D257F75}"/>
                </a:ext>
              </a:extLst>
            </p:cNvPr>
            <p:cNvSpPr/>
            <p:nvPr/>
          </p:nvSpPr>
          <p:spPr>
            <a:xfrm>
              <a:off x="2943225" y="3205163"/>
              <a:ext cx="1160463" cy="384175"/>
            </a:xfrm>
            <a:custGeom>
              <a:avLst/>
              <a:gdLst>
                <a:gd name="connsiteX0" fmla="*/ 781050 w 1159669"/>
                <a:gd name="connsiteY0" fmla="*/ 297656 h 383381"/>
                <a:gd name="connsiteX1" fmla="*/ 569119 w 1159669"/>
                <a:gd name="connsiteY1" fmla="*/ 352425 h 383381"/>
                <a:gd name="connsiteX2" fmla="*/ 442913 w 1159669"/>
                <a:gd name="connsiteY2" fmla="*/ 373856 h 383381"/>
                <a:gd name="connsiteX3" fmla="*/ 373856 w 1159669"/>
                <a:gd name="connsiteY3" fmla="*/ 381000 h 383381"/>
                <a:gd name="connsiteX4" fmla="*/ 326231 w 1159669"/>
                <a:gd name="connsiteY4" fmla="*/ 383381 h 383381"/>
                <a:gd name="connsiteX5" fmla="*/ 292894 w 1159669"/>
                <a:gd name="connsiteY5" fmla="*/ 378618 h 383381"/>
                <a:gd name="connsiteX6" fmla="*/ 261938 w 1159669"/>
                <a:gd name="connsiteY6" fmla="*/ 366712 h 383381"/>
                <a:gd name="connsiteX7" fmla="*/ 209550 w 1159669"/>
                <a:gd name="connsiteY7" fmla="*/ 340518 h 383381"/>
                <a:gd name="connsiteX8" fmla="*/ 150019 w 1159669"/>
                <a:gd name="connsiteY8" fmla="*/ 302418 h 383381"/>
                <a:gd name="connsiteX9" fmla="*/ 83344 w 1159669"/>
                <a:gd name="connsiteY9" fmla="*/ 250031 h 383381"/>
                <a:gd name="connsiteX10" fmla="*/ 26194 w 1159669"/>
                <a:gd name="connsiteY10" fmla="*/ 195262 h 383381"/>
                <a:gd name="connsiteX11" fmla="*/ 11906 w 1159669"/>
                <a:gd name="connsiteY11" fmla="*/ 180975 h 383381"/>
                <a:gd name="connsiteX12" fmla="*/ 0 w 1159669"/>
                <a:gd name="connsiteY12" fmla="*/ 154781 h 383381"/>
                <a:gd name="connsiteX13" fmla="*/ 2381 w 1159669"/>
                <a:gd name="connsiteY13" fmla="*/ 135731 h 383381"/>
                <a:gd name="connsiteX14" fmla="*/ 9525 w 1159669"/>
                <a:gd name="connsiteY14" fmla="*/ 123825 h 383381"/>
                <a:gd name="connsiteX15" fmla="*/ 23813 w 1159669"/>
                <a:gd name="connsiteY15" fmla="*/ 119062 h 383381"/>
                <a:gd name="connsiteX16" fmla="*/ 45244 w 1159669"/>
                <a:gd name="connsiteY16" fmla="*/ 126206 h 383381"/>
                <a:gd name="connsiteX17" fmla="*/ 73819 w 1159669"/>
                <a:gd name="connsiteY17" fmla="*/ 142875 h 383381"/>
                <a:gd name="connsiteX18" fmla="*/ 114300 w 1159669"/>
                <a:gd name="connsiteY18" fmla="*/ 164306 h 383381"/>
                <a:gd name="connsiteX19" fmla="*/ 157163 w 1159669"/>
                <a:gd name="connsiteY19" fmla="*/ 180975 h 383381"/>
                <a:gd name="connsiteX20" fmla="*/ 195263 w 1159669"/>
                <a:gd name="connsiteY20" fmla="*/ 192881 h 383381"/>
                <a:gd name="connsiteX21" fmla="*/ 235744 w 1159669"/>
                <a:gd name="connsiteY21" fmla="*/ 202406 h 383381"/>
                <a:gd name="connsiteX22" fmla="*/ 276225 w 1159669"/>
                <a:gd name="connsiteY22" fmla="*/ 202406 h 383381"/>
                <a:gd name="connsiteX23" fmla="*/ 350044 w 1159669"/>
                <a:gd name="connsiteY23" fmla="*/ 192881 h 383381"/>
                <a:gd name="connsiteX24" fmla="*/ 502444 w 1159669"/>
                <a:gd name="connsiteY24" fmla="*/ 159543 h 383381"/>
                <a:gd name="connsiteX25" fmla="*/ 661988 w 1159669"/>
                <a:gd name="connsiteY25" fmla="*/ 116681 h 383381"/>
                <a:gd name="connsiteX26" fmla="*/ 764381 w 1159669"/>
                <a:gd name="connsiteY26" fmla="*/ 85725 h 383381"/>
                <a:gd name="connsiteX27" fmla="*/ 835819 w 1159669"/>
                <a:gd name="connsiteY27" fmla="*/ 47625 h 383381"/>
                <a:gd name="connsiteX28" fmla="*/ 909638 w 1159669"/>
                <a:gd name="connsiteY28" fmla="*/ 0 h 383381"/>
                <a:gd name="connsiteX29" fmla="*/ 933450 w 1159669"/>
                <a:gd name="connsiteY29" fmla="*/ 0 h 383381"/>
                <a:gd name="connsiteX30" fmla="*/ 992981 w 1159669"/>
                <a:gd name="connsiteY30" fmla="*/ 23812 h 383381"/>
                <a:gd name="connsiteX31" fmla="*/ 1047750 w 1159669"/>
                <a:gd name="connsiteY31" fmla="*/ 47625 h 383381"/>
                <a:gd name="connsiteX32" fmla="*/ 1092994 w 1159669"/>
                <a:gd name="connsiteY32" fmla="*/ 76200 h 383381"/>
                <a:gd name="connsiteX33" fmla="*/ 1126331 w 1159669"/>
                <a:gd name="connsiteY33" fmla="*/ 97631 h 383381"/>
                <a:gd name="connsiteX34" fmla="*/ 1150144 w 1159669"/>
                <a:gd name="connsiteY34" fmla="*/ 114300 h 383381"/>
                <a:gd name="connsiteX35" fmla="*/ 1157288 w 1159669"/>
                <a:gd name="connsiteY35" fmla="*/ 130968 h 383381"/>
                <a:gd name="connsiteX36" fmla="*/ 1159669 w 1159669"/>
                <a:gd name="connsiteY36" fmla="*/ 150018 h 383381"/>
                <a:gd name="connsiteX37" fmla="*/ 1152525 w 1159669"/>
                <a:gd name="connsiteY37" fmla="*/ 176212 h 383381"/>
                <a:gd name="connsiteX38" fmla="*/ 1138238 w 1159669"/>
                <a:gd name="connsiteY38" fmla="*/ 197643 h 383381"/>
                <a:gd name="connsiteX39" fmla="*/ 1095375 w 1159669"/>
                <a:gd name="connsiteY39" fmla="*/ 214312 h 383381"/>
                <a:gd name="connsiteX40" fmla="*/ 781050 w 1159669"/>
                <a:gd name="connsiteY40" fmla="*/ 2976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669" h="383381">
                  <a:moveTo>
                    <a:pt x="781050" y="297656"/>
                  </a:moveTo>
                  <a:lnTo>
                    <a:pt x="569119" y="352425"/>
                  </a:lnTo>
                  <a:lnTo>
                    <a:pt x="442913" y="373856"/>
                  </a:lnTo>
                  <a:lnTo>
                    <a:pt x="373856" y="381000"/>
                  </a:lnTo>
                  <a:lnTo>
                    <a:pt x="326231" y="383381"/>
                  </a:lnTo>
                  <a:lnTo>
                    <a:pt x="292894" y="378618"/>
                  </a:lnTo>
                  <a:lnTo>
                    <a:pt x="261938" y="366712"/>
                  </a:lnTo>
                  <a:lnTo>
                    <a:pt x="209550" y="340518"/>
                  </a:lnTo>
                  <a:lnTo>
                    <a:pt x="150019" y="302418"/>
                  </a:lnTo>
                  <a:lnTo>
                    <a:pt x="83344" y="250031"/>
                  </a:lnTo>
                  <a:lnTo>
                    <a:pt x="26194" y="195262"/>
                  </a:lnTo>
                  <a:lnTo>
                    <a:pt x="11906" y="180975"/>
                  </a:lnTo>
                  <a:lnTo>
                    <a:pt x="0" y="154781"/>
                  </a:lnTo>
                  <a:lnTo>
                    <a:pt x="2381" y="135731"/>
                  </a:lnTo>
                  <a:lnTo>
                    <a:pt x="9525" y="123825"/>
                  </a:lnTo>
                  <a:lnTo>
                    <a:pt x="23813" y="119062"/>
                  </a:lnTo>
                  <a:lnTo>
                    <a:pt x="45244" y="126206"/>
                  </a:lnTo>
                  <a:lnTo>
                    <a:pt x="73819" y="142875"/>
                  </a:lnTo>
                  <a:lnTo>
                    <a:pt x="114300" y="164306"/>
                  </a:lnTo>
                  <a:lnTo>
                    <a:pt x="157163" y="180975"/>
                  </a:lnTo>
                  <a:lnTo>
                    <a:pt x="195263" y="192881"/>
                  </a:lnTo>
                  <a:lnTo>
                    <a:pt x="235744" y="202406"/>
                  </a:lnTo>
                  <a:lnTo>
                    <a:pt x="276225" y="202406"/>
                  </a:lnTo>
                  <a:lnTo>
                    <a:pt x="350044" y="192881"/>
                  </a:lnTo>
                  <a:lnTo>
                    <a:pt x="502444" y="159543"/>
                  </a:lnTo>
                  <a:lnTo>
                    <a:pt x="661988" y="116681"/>
                  </a:lnTo>
                  <a:lnTo>
                    <a:pt x="764381" y="85725"/>
                  </a:lnTo>
                  <a:lnTo>
                    <a:pt x="835819" y="47625"/>
                  </a:lnTo>
                  <a:lnTo>
                    <a:pt x="909638" y="0"/>
                  </a:lnTo>
                  <a:lnTo>
                    <a:pt x="933450" y="0"/>
                  </a:lnTo>
                  <a:lnTo>
                    <a:pt x="992981" y="23812"/>
                  </a:lnTo>
                  <a:lnTo>
                    <a:pt x="1047750" y="47625"/>
                  </a:lnTo>
                  <a:lnTo>
                    <a:pt x="1092994" y="76200"/>
                  </a:lnTo>
                  <a:lnTo>
                    <a:pt x="1126331" y="97631"/>
                  </a:lnTo>
                  <a:lnTo>
                    <a:pt x="1150144" y="114300"/>
                  </a:lnTo>
                  <a:lnTo>
                    <a:pt x="1157288" y="130968"/>
                  </a:lnTo>
                  <a:lnTo>
                    <a:pt x="1159669" y="150018"/>
                  </a:lnTo>
                  <a:lnTo>
                    <a:pt x="1152525" y="176212"/>
                  </a:lnTo>
                  <a:lnTo>
                    <a:pt x="1138238" y="197643"/>
                  </a:lnTo>
                  <a:lnTo>
                    <a:pt x="1095375" y="214312"/>
                  </a:lnTo>
                  <a:lnTo>
                    <a:pt x="7810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6D9E1F7-9BD3-3247-939F-E683AE2D11E3}"/>
                </a:ext>
              </a:extLst>
            </p:cNvPr>
            <p:cNvSpPr/>
            <p:nvPr/>
          </p:nvSpPr>
          <p:spPr>
            <a:xfrm>
              <a:off x="2943225" y="3846513"/>
              <a:ext cx="1131888" cy="363537"/>
            </a:xfrm>
            <a:custGeom>
              <a:avLst/>
              <a:gdLst>
                <a:gd name="connsiteX0" fmla="*/ 714375 w 1131094"/>
                <a:gd name="connsiteY0" fmla="*/ 307181 h 364331"/>
                <a:gd name="connsiteX1" fmla="*/ 576263 w 1131094"/>
                <a:gd name="connsiteY1" fmla="*/ 335756 h 364331"/>
                <a:gd name="connsiteX2" fmla="*/ 492919 w 1131094"/>
                <a:gd name="connsiteY2" fmla="*/ 347662 h 364331"/>
                <a:gd name="connsiteX3" fmla="*/ 426244 w 1131094"/>
                <a:gd name="connsiteY3" fmla="*/ 357187 h 364331"/>
                <a:gd name="connsiteX4" fmla="*/ 333375 w 1131094"/>
                <a:gd name="connsiteY4" fmla="*/ 364331 h 364331"/>
                <a:gd name="connsiteX5" fmla="*/ 300038 w 1131094"/>
                <a:gd name="connsiteY5" fmla="*/ 361950 h 364331"/>
                <a:gd name="connsiteX6" fmla="*/ 264319 w 1131094"/>
                <a:gd name="connsiteY6" fmla="*/ 357187 h 364331"/>
                <a:gd name="connsiteX7" fmla="*/ 221456 w 1131094"/>
                <a:gd name="connsiteY7" fmla="*/ 340519 h 364331"/>
                <a:gd name="connsiteX8" fmla="*/ 173831 w 1131094"/>
                <a:gd name="connsiteY8" fmla="*/ 321469 h 364331"/>
                <a:gd name="connsiteX9" fmla="*/ 92869 w 1131094"/>
                <a:gd name="connsiteY9" fmla="*/ 273844 h 364331"/>
                <a:gd name="connsiteX10" fmla="*/ 38100 w 1131094"/>
                <a:gd name="connsiteY10" fmla="*/ 233362 h 364331"/>
                <a:gd name="connsiteX11" fmla="*/ 11906 w 1131094"/>
                <a:gd name="connsiteY11" fmla="*/ 211931 h 364331"/>
                <a:gd name="connsiteX12" fmla="*/ 0 w 1131094"/>
                <a:gd name="connsiteY12" fmla="*/ 183356 h 364331"/>
                <a:gd name="connsiteX13" fmla="*/ 4763 w 1131094"/>
                <a:gd name="connsiteY13" fmla="*/ 154781 h 364331"/>
                <a:gd name="connsiteX14" fmla="*/ 14288 w 1131094"/>
                <a:gd name="connsiteY14" fmla="*/ 147637 h 364331"/>
                <a:gd name="connsiteX15" fmla="*/ 33338 w 1131094"/>
                <a:gd name="connsiteY15" fmla="*/ 147637 h 364331"/>
                <a:gd name="connsiteX16" fmla="*/ 59531 w 1131094"/>
                <a:gd name="connsiteY16" fmla="*/ 157162 h 364331"/>
                <a:gd name="connsiteX17" fmla="*/ 102394 w 1131094"/>
                <a:gd name="connsiteY17" fmla="*/ 178594 h 364331"/>
                <a:gd name="connsiteX18" fmla="*/ 154781 w 1131094"/>
                <a:gd name="connsiteY18" fmla="*/ 197644 h 364331"/>
                <a:gd name="connsiteX19" fmla="*/ 216694 w 1131094"/>
                <a:gd name="connsiteY19" fmla="*/ 207169 h 364331"/>
                <a:gd name="connsiteX20" fmla="*/ 261938 w 1131094"/>
                <a:gd name="connsiteY20" fmla="*/ 202406 h 364331"/>
                <a:gd name="connsiteX21" fmla="*/ 400050 w 1131094"/>
                <a:gd name="connsiteY21" fmla="*/ 171450 h 364331"/>
                <a:gd name="connsiteX22" fmla="*/ 561975 w 1131094"/>
                <a:gd name="connsiteY22" fmla="*/ 126206 h 364331"/>
                <a:gd name="connsiteX23" fmla="*/ 702469 w 1131094"/>
                <a:gd name="connsiteY23" fmla="*/ 80962 h 364331"/>
                <a:gd name="connsiteX24" fmla="*/ 792956 w 1131094"/>
                <a:gd name="connsiteY24" fmla="*/ 45244 h 364331"/>
                <a:gd name="connsiteX25" fmla="*/ 871538 w 1131094"/>
                <a:gd name="connsiteY25" fmla="*/ 4762 h 364331"/>
                <a:gd name="connsiteX26" fmla="*/ 912019 w 1131094"/>
                <a:gd name="connsiteY26" fmla="*/ 0 h 364331"/>
                <a:gd name="connsiteX27" fmla="*/ 964406 w 1131094"/>
                <a:gd name="connsiteY27" fmla="*/ 7144 h 364331"/>
                <a:gd name="connsiteX28" fmla="*/ 1021556 w 1131094"/>
                <a:gd name="connsiteY28" fmla="*/ 21431 h 364331"/>
                <a:gd name="connsiteX29" fmla="*/ 1059656 w 1131094"/>
                <a:gd name="connsiteY29" fmla="*/ 42862 h 364331"/>
                <a:gd name="connsiteX30" fmla="*/ 1090613 w 1131094"/>
                <a:gd name="connsiteY30" fmla="*/ 66675 h 364331"/>
                <a:gd name="connsiteX31" fmla="*/ 1112044 w 1131094"/>
                <a:gd name="connsiteY31" fmla="*/ 88106 h 364331"/>
                <a:gd name="connsiteX32" fmla="*/ 1126331 w 1131094"/>
                <a:gd name="connsiteY32" fmla="*/ 111919 h 364331"/>
                <a:gd name="connsiteX33" fmla="*/ 1131094 w 1131094"/>
                <a:gd name="connsiteY33" fmla="*/ 126206 h 364331"/>
                <a:gd name="connsiteX34" fmla="*/ 1121569 w 1131094"/>
                <a:gd name="connsiteY34" fmla="*/ 150019 h 364331"/>
                <a:gd name="connsiteX35" fmla="*/ 1085850 w 1131094"/>
                <a:gd name="connsiteY35" fmla="*/ 188119 h 364331"/>
                <a:gd name="connsiteX36" fmla="*/ 1033463 w 1131094"/>
                <a:gd name="connsiteY36" fmla="*/ 219075 h 364331"/>
                <a:gd name="connsiteX37" fmla="*/ 978694 w 1131094"/>
                <a:gd name="connsiteY37" fmla="*/ 242887 h 364331"/>
                <a:gd name="connsiteX38" fmla="*/ 919163 w 1131094"/>
                <a:gd name="connsiteY38" fmla="*/ 259556 h 364331"/>
                <a:gd name="connsiteX39" fmla="*/ 714375 w 1131094"/>
                <a:gd name="connsiteY39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1094" h="364331">
                  <a:moveTo>
                    <a:pt x="714375" y="307181"/>
                  </a:moveTo>
                  <a:lnTo>
                    <a:pt x="576263" y="335756"/>
                  </a:lnTo>
                  <a:lnTo>
                    <a:pt x="492919" y="347662"/>
                  </a:lnTo>
                  <a:lnTo>
                    <a:pt x="426244" y="357187"/>
                  </a:lnTo>
                  <a:lnTo>
                    <a:pt x="333375" y="364331"/>
                  </a:lnTo>
                  <a:lnTo>
                    <a:pt x="300038" y="361950"/>
                  </a:lnTo>
                  <a:lnTo>
                    <a:pt x="264319" y="357187"/>
                  </a:lnTo>
                  <a:lnTo>
                    <a:pt x="221456" y="340519"/>
                  </a:lnTo>
                  <a:lnTo>
                    <a:pt x="173831" y="321469"/>
                  </a:lnTo>
                  <a:lnTo>
                    <a:pt x="92869" y="273844"/>
                  </a:lnTo>
                  <a:lnTo>
                    <a:pt x="38100" y="233362"/>
                  </a:lnTo>
                  <a:lnTo>
                    <a:pt x="11906" y="211931"/>
                  </a:lnTo>
                  <a:lnTo>
                    <a:pt x="0" y="183356"/>
                  </a:lnTo>
                  <a:lnTo>
                    <a:pt x="4763" y="154781"/>
                  </a:lnTo>
                  <a:lnTo>
                    <a:pt x="14288" y="147637"/>
                  </a:lnTo>
                  <a:lnTo>
                    <a:pt x="33338" y="147637"/>
                  </a:lnTo>
                  <a:lnTo>
                    <a:pt x="59531" y="157162"/>
                  </a:lnTo>
                  <a:lnTo>
                    <a:pt x="102394" y="178594"/>
                  </a:lnTo>
                  <a:lnTo>
                    <a:pt x="154781" y="197644"/>
                  </a:lnTo>
                  <a:lnTo>
                    <a:pt x="216694" y="207169"/>
                  </a:lnTo>
                  <a:lnTo>
                    <a:pt x="261938" y="202406"/>
                  </a:lnTo>
                  <a:lnTo>
                    <a:pt x="400050" y="171450"/>
                  </a:lnTo>
                  <a:lnTo>
                    <a:pt x="561975" y="126206"/>
                  </a:lnTo>
                  <a:lnTo>
                    <a:pt x="702469" y="80962"/>
                  </a:lnTo>
                  <a:lnTo>
                    <a:pt x="792956" y="45244"/>
                  </a:lnTo>
                  <a:lnTo>
                    <a:pt x="871538" y="4762"/>
                  </a:lnTo>
                  <a:lnTo>
                    <a:pt x="912019" y="0"/>
                  </a:lnTo>
                  <a:lnTo>
                    <a:pt x="964406" y="7144"/>
                  </a:lnTo>
                  <a:lnTo>
                    <a:pt x="1021556" y="21431"/>
                  </a:lnTo>
                  <a:lnTo>
                    <a:pt x="1059656" y="42862"/>
                  </a:lnTo>
                  <a:lnTo>
                    <a:pt x="1090613" y="66675"/>
                  </a:lnTo>
                  <a:lnTo>
                    <a:pt x="1112044" y="88106"/>
                  </a:lnTo>
                  <a:lnTo>
                    <a:pt x="1126331" y="111919"/>
                  </a:lnTo>
                  <a:lnTo>
                    <a:pt x="1131094" y="126206"/>
                  </a:lnTo>
                  <a:lnTo>
                    <a:pt x="1121569" y="150019"/>
                  </a:lnTo>
                  <a:lnTo>
                    <a:pt x="1085850" y="188119"/>
                  </a:lnTo>
                  <a:lnTo>
                    <a:pt x="1033463" y="219075"/>
                  </a:lnTo>
                  <a:lnTo>
                    <a:pt x="978694" y="242887"/>
                  </a:lnTo>
                  <a:lnTo>
                    <a:pt x="919163" y="259556"/>
                  </a:lnTo>
                  <a:lnTo>
                    <a:pt x="714375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5174DE6-87EC-234A-B6D3-4272C5B07E97}"/>
                </a:ext>
              </a:extLst>
            </p:cNvPr>
            <p:cNvSpPr/>
            <p:nvPr/>
          </p:nvSpPr>
          <p:spPr>
            <a:xfrm>
              <a:off x="2651125" y="4656138"/>
              <a:ext cx="682625" cy="1123950"/>
            </a:xfrm>
            <a:custGeom>
              <a:avLst/>
              <a:gdLst>
                <a:gd name="connsiteX0" fmla="*/ 335757 w 683419"/>
                <a:gd name="connsiteY0" fmla="*/ 585787 h 1123950"/>
                <a:gd name="connsiteX1" fmla="*/ 302419 w 683419"/>
                <a:gd name="connsiteY1" fmla="*/ 416719 h 1123950"/>
                <a:gd name="connsiteX2" fmla="*/ 273844 w 683419"/>
                <a:gd name="connsiteY2" fmla="*/ 321469 h 1123950"/>
                <a:gd name="connsiteX3" fmla="*/ 240507 w 683419"/>
                <a:gd name="connsiteY3" fmla="*/ 245269 h 1123950"/>
                <a:gd name="connsiteX4" fmla="*/ 219075 w 683419"/>
                <a:gd name="connsiteY4" fmla="*/ 204787 h 1123950"/>
                <a:gd name="connsiteX5" fmla="*/ 173832 w 683419"/>
                <a:gd name="connsiteY5" fmla="*/ 150019 h 1123950"/>
                <a:gd name="connsiteX6" fmla="*/ 138113 w 683419"/>
                <a:gd name="connsiteY6" fmla="*/ 121444 h 1123950"/>
                <a:gd name="connsiteX7" fmla="*/ 88107 w 683419"/>
                <a:gd name="connsiteY7" fmla="*/ 95250 h 1123950"/>
                <a:gd name="connsiteX8" fmla="*/ 26194 w 683419"/>
                <a:gd name="connsiteY8" fmla="*/ 73819 h 1123950"/>
                <a:gd name="connsiteX9" fmla="*/ 11907 w 683419"/>
                <a:gd name="connsiteY9" fmla="*/ 64294 h 1123950"/>
                <a:gd name="connsiteX10" fmla="*/ 4763 w 683419"/>
                <a:gd name="connsiteY10" fmla="*/ 47625 h 1123950"/>
                <a:gd name="connsiteX11" fmla="*/ 0 w 683419"/>
                <a:gd name="connsiteY11" fmla="*/ 30956 h 1123950"/>
                <a:gd name="connsiteX12" fmla="*/ 7144 w 683419"/>
                <a:gd name="connsiteY12" fmla="*/ 9525 h 1123950"/>
                <a:gd name="connsiteX13" fmla="*/ 28575 w 683419"/>
                <a:gd name="connsiteY13" fmla="*/ 2381 h 1123950"/>
                <a:gd name="connsiteX14" fmla="*/ 78582 w 683419"/>
                <a:gd name="connsiteY14" fmla="*/ 0 h 1123950"/>
                <a:gd name="connsiteX15" fmla="*/ 145257 w 683419"/>
                <a:gd name="connsiteY15" fmla="*/ 2381 h 1123950"/>
                <a:gd name="connsiteX16" fmla="*/ 207169 w 683419"/>
                <a:gd name="connsiteY16" fmla="*/ 9525 h 1123950"/>
                <a:gd name="connsiteX17" fmla="*/ 273844 w 683419"/>
                <a:gd name="connsiteY17" fmla="*/ 26194 h 1123950"/>
                <a:gd name="connsiteX18" fmla="*/ 388144 w 683419"/>
                <a:gd name="connsiteY18" fmla="*/ 61912 h 1123950"/>
                <a:gd name="connsiteX19" fmla="*/ 466725 w 683419"/>
                <a:gd name="connsiteY19" fmla="*/ 180975 h 1123950"/>
                <a:gd name="connsiteX20" fmla="*/ 521494 w 683419"/>
                <a:gd name="connsiteY20" fmla="*/ 342900 h 1123950"/>
                <a:gd name="connsiteX21" fmla="*/ 576263 w 683419"/>
                <a:gd name="connsiteY21" fmla="*/ 552450 h 1123950"/>
                <a:gd name="connsiteX22" fmla="*/ 600075 w 683419"/>
                <a:gd name="connsiteY22" fmla="*/ 659606 h 1123950"/>
                <a:gd name="connsiteX23" fmla="*/ 623888 w 683419"/>
                <a:gd name="connsiteY23" fmla="*/ 769144 h 1123950"/>
                <a:gd name="connsiteX24" fmla="*/ 683419 w 683419"/>
                <a:gd name="connsiteY24" fmla="*/ 914400 h 1123950"/>
                <a:gd name="connsiteX25" fmla="*/ 683419 w 683419"/>
                <a:gd name="connsiteY25" fmla="*/ 1000125 h 1123950"/>
                <a:gd name="connsiteX26" fmla="*/ 673894 w 683419"/>
                <a:gd name="connsiteY26" fmla="*/ 1059656 h 1123950"/>
                <a:gd name="connsiteX27" fmla="*/ 654844 w 683419"/>
                <a:gd name="connsiteY27" fmla="*/ 1092994 h 1123950"/>
                <a:gd name="connsiteX28" fmla="*/ 635794 w 683419"/>
                <a:gd name="connsiteY28" fmla="*/ 1114425 h 1123950"/>
                <a:gd name="connsiteX29" fmla="*/ 609600 w 683419"/>
                <a:gd name="connsiteY29" fmla="*/ 1123950 h 1123950"/>
                <a:gd name="connsiteX30" fmla="*/ 583407 w 683419"/>
                <a:gd name="connsiteY30" fmla="*/ 1119187 h 1123950"/>
                <a:gd name="connsiteX31" fmla="*/ 547688 w 683419"/>
                <a:gd name="connsiteY31" fmla="*/ 1104900 h 1123950"/>
                <a:gd name="connsiteX32" fmla="*/ 519113 w 683419"/>
                <a:gd name="connsiteY32" fmla="*/ 1083469 h 1123950"/>
                <a:gd name="connsiteX33" fmla="*/ 471488 w 683419"/>
                <a:gd name="connsiteY33" fmla="*/ 1038225 h 1123950"/>
                <a:gd name="connsiteX34" fmla="*/ 421482 w 683419"/>
                <a:gd name="connsiteY34" fmla="*/ 966787 h 1123950"/>
                <a:gd name="connsiteX35" fmla="*/ 373857 w 683419"/>
                <a:gd name="connsiteY35" fmla="*/ 883444 h 1123950"/>
                <a:gd name="connsiteX36" fmla="*/ 350044 w 683419"/>
                <a:gd name="connsiteY36" fmla="*/ 823912 h 1123950"/>
                <a:gd name="connsiteX37" fmla="*/ 352425 w 683419"/>
                <a:gd name="connsiteY37" fmla="*/ 757237 h 1123950"/>
                <a:gd name="connsiteX38" fmla="*/ 335757 w 683419"/>
                <a:gd name="connsiteY38" fmla="*/ 585787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3419" h="1123950">
                  <a:moveTo>
                    <a:pt x="335757" y="585787"/>
                  </a:moveTo>
                  <a:lnTo>
                    <a:pt x="302419" y="416719"/>
                  </a:lnTo>
                  <a:lnTo>
                    <a:pt x="273844" y="321469"/>
                  </a:lnTo>
                  <a:lnTo>
                    <a:pt x="240507" y="245269"/>
                  </a:lnTo>
                  <a:lnTo>
                    <a:pt x="219075" y="204787"/>
                  </a:lnTo>
                  <a:lnTo>
                    <a:pt x="173832" y="150019"/>
                  </a:lnTo>
                  <a:lnTo>
                    <a:pt x="138113" y="121444"/>
                  </a:lnTo>
                  <a:lnTo>
                    <a:pt x="88107" y="95250"/>
                  </a:lnTo>
                  <a:lnTo>
                    <a:pt x="26194" y="73819"/>
                  </a:lnTo>
                  <a:lnTo>
                    <a:pt x="11907" y="64294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7144" y="9525"/>
                  </a:lnTo>
                  <a:lnTo>
                    <a:pt x="28575" y="2381"/>
                  </a:lnTo>
                  <a:lnTo>
                    <a:pt x="78582" y="0"/>
                  </a:lnTo>
                  <a:lnTo>
                    <a:pt x="145257" y="2381"/>
                  </a:lnTo>
                  <a:lnTo>
                    <a:pt x="207169" y="9525"/>
                  </a:lnTo>
                  <a:lnTo>
                    <a:pt x="273844" y="26194"/>
                  </a:lnTo>
                  <a:lnTo>
                    <a:pt x="388144" y="61912"/>
                  </a:lnTo>
                  <a:lnTo>
                    <a:pt x="466725" y="180975"/>
                  </a:lnTo>
                  <a:lnTo>
                    <a:pt x="521494" y="342900"/>
                  </a:lnTo>
                  <a:lnTo>
                    <a:pt x="576263" y="552450"/>
                  </a:lnTo>
                  <a:lnTo>
                    <a:pt x="600075" y="659606"/>
                  </a:lnTo>
                  <a:lnTo>
                    <a:pt x="623888" y="769144"/>
                  </a:lnTo>
                  <a:lnTo>
                    <a:pt x="683419" y="914400"/>
                  </a:lnTo>
                  <a:lnTo>
                    <a:pt x="683419" y="1000125"/>
                  </a:lnTo>
                  <a:lnTo>
                    <a:pt x="673894" y="1059656"/>
                  </a:lnTo>
                  <a:lnTo>
                    <a:pt x="654844" y="1092994"/>
                  </a:lnTo>
                  <a:lnTo>
                    <a:pt x="635794" y="1114425"/>
                  </a:lnTo>
                  <a:lnTo>
                    <a:pt x="609600" y="1123950"/>
                  </a:lnTo>
                  <a:lnTo>
                    <a:pt x="583407" y="1119187"/>
                  </a:lnTo>
                  <a:lnTo>
                    <a:pt x="547688" y="1104900"/>
                  </a:lnTo>
                  <a:lnTo>
                    <a:pt x="519113" y="1083469"/>
                  </a:lnTo>
                  <a:lnTo>
                    <a:pt x="471488" y="1038225"/>
                  </a:lnTo>
                  <a:lnTo>
                    <a:pt x="421482" y="966787"/>
                  </a:lnTo>
                  <a:lnTo>
                    <a:pt x="373857" y="883444"/>
                  </a:lnTo>
                  <a:lnTo>
                    <a:pt x="350044" y="823912"/>
                  </a:lnTo>
                  <a:cubicBezTo>
                    <a:pt x="350838" y="801687"/>
                    <a:pt x="354409" y="788590"/>
                    <a:pt x="352425" y="757237"/>
                  </a:cubicBezTo>
                  <a:lnTo>
                    <a:pt x="33575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1B99711-519B-5D40-B1C7-B0ECF3CFC964}"/>
                </a:ext>
              </a:extLst>
            </p:cNvPr>
            <p:cNvSpPr/>
            <p:nvPr/>
          </p:nvSpPr>
          <p:spPr>
            <a:xfrm>
              <a:off x="6219825" y="1719263"/>
              <a:ext cx="655638" cy="625475"/>
            </a:xfrm>
            <a:custGeom>
              <a:avLst/>
              <a:gdLst>
                <a:gd name="connsiteX0" fmla="*/ 378619 w 654844"/>
                <a:gd name="connsiteY0" fmla="*/ 459581 h 626268"/>
                <a:gd name="connsiteX1" fmla="*/ 195263 w 654844"/>
                <a:gd name="connsiteY1" fmla="*/ 266700 h 626268"/>
                <a:gd name="connsiteX2" fmla="*/ 26194 w 654844"/>
                <a:gd name="connsiteY2" fmla="*/ 92868 h 626268"/>
                <a:gd name="connsiteX3" fmla="*/ 11906 w 654844"/>
                <a:gd name="connsiteY3" fmla="*/ 71437 h 626268"/>
                <a:gd name="connsiteX4" fmla="*/ 0 w 654844"/>
                <a:gd name="connsiteY4" fmla="*/ 35718 h 626268"/>
                <a:gd name="connsiteX5" fmla="*/ 0 w 654844"/>
                <a:gd name="connsiteY5" fmla="*/ 14287 h 626268"/>
                <a:gd name="connsiteX6" fmla="*/ 7144 w 654844"/>
                <a:gd name="connsiteY6" fmla="*/ 4762 h 626268"/>
                <a:gd name="connsiteX7" fmla="*/ 28575 w 654844"/>
                <a:gd name="connsiteY7" fmla="*/ 0 h 626268"/>
                <a:gd name="connsiteX8" fmla="*/ 71438 w 654844"/>
                <a:gd name="connsiteY8" fmla="*/ 14287 h 626268"/>
                <a:gd name="connsiteX9" fmla="*/ 226219 w 654844"/>
                <a:gd name="connsiteY9" fmla="*/ 76200 h 626268"/>
                <a:gd name="connsiteX10" fmla="*/ 400050 w 654844"/>
                <a:gd name="connsiteY10" fmla="*/ 147637 h 626268"/>
                <a:gd name="connsiteX11" fmla="*/ 519113 w 654844"/>
                <a:gd name="connsiteY11" fmla="*/ 192881 h 626268"/>
                <a:gd name="connsiteX12" fmla="*/ 571500 w 654844"/>
                <a:gd name="connsiteY12" fmla="*/ 266700 h 626268"/>
                <a:gd name="connsiteX13" fmla="*/ 611981 w 654844"/>
                <a:gd name="connsiteY13" fmla="*/ 335756 h 626268"/>
                <a:gd name="connsiteX14" fmla="*/ 635794 w 654844"/>
                <a:gd name="connsiteY14" fmla="*/ 395287 h 626268"/>
                <a:gd name="connsiteX15" fmla="*/ 650081 w 654844"/>
                <a:gd name="connsiteY15" fmla="*/ 454818 h 626268"/>
                <a:gd name="connsiteX16" fmla="*/ 654844 w 654844"/>
                <a:gd name="connsiteY16" fmla="*/ 502443 h 626268"/>
                <a:gd name="connsiteX17" fmla="*/ 650081 w 654844"/>
                <a:gd name="connsiteY17" fmla="*/ 545306 h 626268"/>
                <a:gd name="connsiteX18" fmla="*/ 640556 w 654844"/>
                <a:gd name="connsiteY18" fmla="*/ 581025 h 626268"/>
                <a:gd name="connsiteX19" fmla="*/ 626269 w 654844"/>
                <a:gd name="connsiteY19" fmla="*/ 602456 h 626268"/>
                <a:gd name="connsiteX20" fmla="*/ 607219 w 654844"/>
                <a:gd name="connsiteY20" fmla="*/ 619125 h 626268"/>
                <a:gd name="connsiteX21" fmla="*/ 583406 w 654844"/>
                <a:gd name="connsiteY21" fmla="*/ 626268 h 626268"/>
                <a:gd name="connsiteX22" fmla="*/ 557213 w 654844"/>
                <a:gd name="connsiteY22" fmla="*/ 619125 h 626268"/>
                <a:gd name="connsiteX23" fmla="*/ 521494 w 654844"/>
                <a:gd name="connsiteY23" fmla="*/ 595312 h 626268"/>
                <a:gd name="connsiteX24" fmla="*/ 466725 w 654844"/>
                <a:gd name="connsiteY24" fmla="*/ 545306 h 626268"/>
                <a:gd name="connsiteX25" fmla="*/ 378619 w 654844"/>
                <a:gd name="connsiteY25" fmla="*/ 459581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844" h="626268">
                  <a:moveTo>
                    <a:pt x="378619" y="459581"/>
                  </a:moveTo>
                  <a:lnTo>
                    <a:pt x="195263" y="266700"/>
                  </a:lnTo>
                  <a:lnTo>
                    <a:pt x="26194" y="92868"/>
                  </a:lnTo>
                  <a:lnTo>
                    <a:pt x="11906" y="71437"/>
                  </a:lnTo>
                  <a:lnTo>
                    <a:pt x="0" y="35718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1438" y="14287"/>
                  </a:lnTo>
                  <a:lnTo>
                    <a:pt x="226219" y="76200"/>
                  </a:lnTo>
                  <a:lnTo>
                    <a:pt x="400050" y="147637"/>
                  </a:lnTo>
                  <a:lnTo>
                    <a:pt x="519113" y="192881"/>
                  </a:lnTo>
                  <a:lnTo>
                    <a:pt x="571500" y="266700"/>
                  </a:lnTo>
                  <a:lnTo>
                    <a:pt x="611981" y="335756"/>
                  </a:lnTo>
                  <a:lnTo>
                    <a:pt x="635794" y="395287"/>
                  </a:lnTo>
                  <a:lnTo>
                    <a:pt x="650081" y="454818"/>
                  </a:lnTo>
                  <a:lnTo>
                    <a:pt x="654844" y="502443"/>
                  </a:lnTo>
                  <a:lnTo>
                    <a:pt x="650081" y="545306"/>
                  </a:lnTo>
                  <a:lnTo>
                    <a:pt x="640556" y="581025"/>
                  </a:lnTo>
                  <a:lnTo>
                    <a:pt x="626269" y="602456"/>
                  </a:lnTo>
                  <a:lnTo>
                    <a:pt x="607219" y="619125"/>
                  </a:lnTo>
                  <a:lnTo>
                    <a:pt x="583406" y="626268"/>
                  </a:lnTo>
                  <a:lnTo>
                    <a:pt x="557213" y="619125"/>
                  </a:lnTo>
                  <a:lnTo>
                    <a:pt x="521494" y="595312"/>
                  </a:lnTo>
                  <a:lnTo>
                    <a:pt x="466725" y="545306"/>
                  </a:lnTo>
                  <a:lnTo>
                    <a:pt x="378619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A443F4-A6F1-CB44-B703-2BDF07E3744A}"/>
                </a:ext>
              </a:extLst>
            </p:cNvPr>
            <p:cNvSpPr/>
            <p:nvPr/>
          </p:nvSpPr>
          <p:spPr>
            <a:xfrm>
              <a:off x="4395788" y="2579688"/>
              <a:ext cx="2493962" cy="555625"/>
            </a:xfrm>
            <a:custGeom>
              <a:avLst/>
              <a:gdLst>
                <a:gd name="connsiteX0" fmla="*/ 1866900 w 2493168"/>
                <a:gd name="connsiteY0" fmla="*/ 316706 h 557212"/>
                <a:gd name="connsiteX1" fmla="*/ 1550193 w 2493168"/>
                <a:gd name="connsiteY1" fmla="*/ 361950 h 557212"/>
                <a:gd name="connsiteX2" fmla="*/ 1385887 w 2493168"/>
                <a:gd name="connsiteY2" fmla="*/ 400050 h 557212"/>
                <a:gd name="connsiteX3" fmla="*/ 1214437 w 2493168"/>
                <a:gd name="connsiteY3" fmla="*/ 426244 h 557212"/>
                <a:gd name="connsiteX4" fmla="*/ 964406 w 2493168"/>
                <a:gd name="connsiteY4" fmla="*/ 469106 h 557212"/>
                <a:gd name="connsiteX5" fmla="*/ 659606 w 2493168"/>
                <a:gd name="connsiteY5" fmla="*/ 521494 h 557212"/>
                <a:gd name="connsiteX6" fmla="*/ 516731 w 2493168"/>
                <a:gd name="connsiteY6" fmla="*/ 542925 h 557212"/>
                <a:gd name="connsiteX7" fmla="*/ 409575 w 2493168"/>
                <a:gd name="connsiteY7" fmla="*/ 552450 h 557212"/>
                <a:gd name="connsiteX8" fmla="*/ 330993 w 2493168"/>
                <a:gd name="connsiteY8" fmla="*/ 557212 h 557212"/>
                <a:gd name="connsiteX9" fmla="*/ 290512 w 2493168"/>
                <a:gd name="connsiteY9" fmla="*/ 550069 h 557212"/>
                <a:gd name="connsiteX10" fmla="*/ 226218 w 2493168"/>
                <a:gd name="connsiteY10" fmla="*/ 526256 h 557212"/>
                <a:gd name="connsiteX11" fmla="*/ 164306 w 2493168"/>
                <a:gd name="connsiteY11" fmla="*/ 490537 h 557212"/>
                <a:gd name="connsiteX12" fmla="*/ 126206 w 2493168"/>
                <a:gd name="connsiteY12" fmla="*/ 461962 h 557212"/>
                <a:gd name="connsiteX13" fmla="*/ 83343 w 2493168"/>
                <a:gd name="connsiteY13" fmla="*/ 421481 h 557212"/>
                <a:gd name="connsiteX14" fmla="*/ 40481 w 2493168"/>
                <a:gd name="connsiteY14" fmla="*/ 369094 h 557212"/>
                <a:gd name="connsiteX15" fmla="*/ 11906 w 2493168"/>
                <a:gd name="connsiteY15" fmla="*/ 321469 h 557212"/>
                <a:gd name="connsiteX16" fmla="*/ 0 w 2493168"/>
                <a:gd name="connsiteY16" fmla="*/ 290512 h 557212"/>
                <a:gd name="connsiteX17" fmla="*/ 0 w 2493168"/>
                <a:gd name="connsiteY17" fmla="*/ 273844 h 557212"/>
                <a:gd name="connsiteX18" fmla="*/ 7143 w 2493168"/>
                <a:gd name="connsiteY18" fmla="*/ 254794 h 557212"/>
                <a:gd name="connsiteX19" fmla="*/ 23812 w 2493168"/>
                <a:gd name="connsiteY19" fmla="*/ 252412 h 557212"/>
                <a:gd name="connsiteX20" fmla="*/ 47625 w 2493168"/>
                <a:gd name="connsiteY20" fmla="*/ 259556 h 557212"/>
                <a:gd name="connsiteX21" fmla="*/ 83343 w 2493168"/>
                <a:gd name="connsiteY21" fmla="*/ 283369 h 557212"/>
                <a:gd name="connsiteX22" fmla="*/ 121443 w 2493168"/>
                <a:gd name="connsiteY22" fmla="*/ 309562 h 557212"/>
                <a:gd name="connsiteX23" fmla="*/ 161925 w 2493168"/>
                <a:gd name="connsiteY23" fmla="*/ 328612 h 557212"/>
                <a:gd name="connsiteX24" fmla="*/ 202406 w 2493168"/>
                <a:gd name="connsiteY24" fmla="*/ 342900 h 557212"/>
                <a:gd name="connsiteX25" fmla="*/ 259556 w 2493168"/>
                <a:gd name="connsiteY25" fmla="*/ 359569 h 557212"/>
                <a:gd name="connsiteX26" fmla="*/ 319087 w 2493168"/>
                <a:gd name="connsiteY26" fmla="*/ 366712 h 557212"/>
                <a:gd name="connsiteX27" fmla="*/ 407193 w 2493168"/>
                <a:gd name="connsiteY27" fmla="*/ 361950 h 557212"/>
                <a:gd name="connsiteX28" fmla="*/ 661987 w 2493168"/>
                <a:gd name="connsiteY28" fmla="*/ 319087 h 557212"/>
                <a:gd name="connsiteX29" fmla="*/ 976312 w 2493168"/>
                <a:gd name="connsiteY29" fmla="*/ 261937 h 557212"/>
                <a:gd name="connsiteX30" fmla="*/ 1333500 w 2493168"/>
                <a:gd name="connsiteY30" fmla="*/ 202406 h 557212"/>
                <a:gd name="connsiteX31" fmla="*/ 1557337 w 2493168"/>
                <a:gd name="connsiteY31" fmla="*/ 157162 h 557212"/>
                <a:gd name="connsiteX32" fmla="*/ 1726406 w 2493168"/>
                <a:gd name="connsiteY32" fmla="*/ 116681 h 557212"/>
                <a:gd name="connsiteX33" fmla="*/ 1835943 w 2493168"/>
                <a:gd name="connsiteY33" fmla="*/ 92869 h 557212"/>
                <a:gd name="connsiteX34" fmla="*/ 1952625 w 2493168"/>
                <a:gd name="connsiteY34" fmla="*/ 59531 h 557212"/>
                <a:gd name="connsiteX35" fmla="*/ 2038350 w 2493168"/>
                <a:gd name="connsiteY35" fmla="*/ 23812 h 557212"/>
                <a:gd name="connsiteX36" fmla="*/ 2074068 w 2493168"/>
                <a:gd name="connsiteY36" fmla="*/ 2381 h 557212"/>
                <a:gd name="connsiteX37" fmla="*/ 2150268 w 2493168"/>
                <a:gd name="connsiteY37" fmla="*/ 0 h 557212"/>
                <a:gd name="connsiteX38" fmla="*/ 2226468 w 2493168"/>
                <a:gd name="connsiteY38" fmla="*/ 7144 h 557212"/>
                <a:gd name="connsiteX39" fmla="*/ 2297906 w 2493168"/>
                <a:gd name="connsiteY39" fmla="*/ 19050 h 557212"/>
                <a:gd name="connsiteX40" fmla="*/ 2355056 w 2493168"/>
                <a:gd name="connsiteY40" fmla="*/ 33337 h 557212"/>
                <a:gd name="connsiteX41" fmla="*/ 2395537 w 2493168"/>
                <a:gd name="connsiteY41" fmla="*/ 42862 h 557212"/>
                <a:gd name="connsiteX42" fmla="*/ 2426493 w 2493168"/>
                <a:gd name="connsiteY42" fmla="*/ 59531 h 557212"/>
                <a:gd name="connsiteX43" fmla="*/ 2459831 w 2493168"/>
                <a:gd name="connsiteY43" fmla="*/ 85725 h 557212"/>
                <a:gd name="connsiteX44" fmla="*/ 2476500 w 2493168"/>
                <a:gd name="connsiteY44" fmla="*/ 109537 h 557212"/>
                <a:gd name="connsiteX45" fmla="*/ 2490787 w 2493168"/>
                <a:gd name="connsiteY45" fmla="*/ 130969 h 557212"/>
                <a:gd name="connsiteX46" fmla="*/ 2493168 w 2493168"/>
                <a:gd name="connsiteY46" fmla="*/ 152400 h 557212"/>
                <a:gd name="connsiteX47" fmla="*/ 2483643 w 2493168"/>
                <a:gd name="connsiteY47" fmla="*/ 185737 h 557212"/>
                <a:gd name="connsiteX48" fmla="*/ 2462212 w 2493168"/>
                <a:gd name="connsiteY48" fmla="*/ 209550 h 557212"/>
                <a:gd name="connsiteX49" fmla="*/ 2424112 w 2493168"/>
                <a:gd name="connsiteY49" fmla="*/ 233362 h 557212"/>
                <a:gd name="connsiteX50" fmla="*/ 2290762 w 2493168"/>
                <a:gd name="connsiteY50" fmla="*/ 257175 h 557212"/>
                <a:gd name="connsiteX51" fmla="*/ 2102643 w 2493168"/>
                <a:gd name="connsiteY51" fmla="*/ 285750 h 557212"/>
                <a:gd name="connsiteX52" fmla="*/ 1866900 w 2493168"/>
                <a:gd name="connsiteY52" fmla="*/ 3167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93168" h="557212">
                  <a:moveTo>
                    <a:pt x="1866900" y="316706"/>
                  </a:moveTo>
                  <a:lnTo>
                    <a:pt x="1550193" y="361950"/>
                  </a:lnTo>
                  <a:lnTo>
                    <a:pt x="1385887" y="400050"/>
                  </a:lnTo>
                  <a:lnTo>
                    <a:pt x="1214437" y="426244"/>
                  </a:lnTo>
                  <a:lnTo>
                    <a:pt x="964406" y="469106"/>
                  </a:lnTo>
                  <a:lnTo>
                    <a:pt x="659606" y="521494"/>
                  </a:lnTo>
                  <a:lnTo>
                    <a:pt x="516731" y="542925"/>
                  </a:lnTo>
                  <a:lnTo>
                    <a:pt x="409575" y="552450"/>
                  </a:lnTo>
                  <a:lnTo>
                    <a:pt x="330993" y="557212"/>
                  </a:lnTo>
                  <a:lnTo>
                    <a:pt x="290512" y="550069"/>
                  </a:lnTo>
                  <a:lnTo>
                    <a:pt x="226218" y="526256"/>
                  </a:lnTo>
                  <a:lnTo>
                    <a:pt x="164306" y="490537"/>
                  </a:lnTo>
                  <a:lnTo>
                    <a:pt x="126206" y="461962"/>
                  </a:lnTo>
                  <a:lnTo>
                    <a:pt x="83343" y="421481"/>
                  </a:lnTo>
                  <a:lnTo>
                    <a:pt x="40481" y="369094"/>
                  </a:lnTo>
                  <a:lnTo>
                    <a:pt x="11906" y="321469"/>
                  </a:lnTo>
                  <a:lnTo>
                    <a:pt x="0" y="290512"/>
                  </a:lnTo>
                  <a:lnTo>
                    <a:pt x="0" y="273844"/>
                  </a:lnTo>
                  <a:lnTo>
                    <a:pt x="7143" y="254794"/>
                  </a:lnTo>
                  <a:lnTo>
                    <a:pt x="23812" y="252412"/>
                  </a:lnTo>
                  <a:lnTo>
                    <a:pt x="47625" y="259556"/>
                  </a:lnTo>
                  <a:lnTo>
                    <a:pt x="83343" y="283369"/>
                  </a:lnTo>
                  <a:lnTo>
                    <a:pt x="121443" y="309562"/>
                  </a:lnTo>
                  <a:lnTo>
                    <a:pt x="161925" y="328612"/>
                  </a:lnTo>
                  <a:lnTo>
                    <a:pt x="202406" y="342900"/>
                  </a:lnTo>
                  <a:lnTo>
                    <a:pt x="259556" y="359569"/>
                  </a:lnTo>
                  <a:lnTo>
                    <a:pt x="319087" y="366712"/>
                  </a:lnTo>
                  <a:lnTo>
                    <a:pt x="407193" y="361950"/>
                  </a:lnTo>
                  <a:lnTo>
                    <a:pt x="661987" y="319087"/>
                  </a:lnTo>
                  <a:lnTo>
                    <a:pt x="976312" y="261937"/>
                  </a:lnTo>
                  <a:lnTo>
                    <a:pt x="1333500" y="202406"/>
                  </a:lnTo>
                  <a:lnTo>
                    <a:pt x="1557337" y="157162"/>
                  </a:lnTo>
                  <a:lnTo>
                    <a:pt x="1726406" y="116681"/>
                  </a:lnTo>
                  <a:lnTo>
                    <a:pt x="1835943" y="92869"/>
                  </a:lnTo>
                  <a:lnTo>
                    <a:pt x="1952625" y="59531"/>
                  </a:lnTo>
                  <a:lnTo>
                    <a:pt x="2038350" y="23812"/>
                  </a:lnTo>
                  <a:lnTo>
                    <a:pt x="2074068" y="2381"/>
                  </a:lnTo>
                  <a:lnTo>
                    <a:pt x="2150268" y="0"/>
                  </a:lnTo>
                  <a:lnTo>
                    <a:pt x="2226468" y="7144"/>
                  </a:lnTo>
                  <a:lnTo>
                    <a:pt x="2297906" y="19050"/>
                  </a:lnTo>
                  <a:lnTo>
                    <a:pt x="2355056" y="33337"/>
                  </a:lnTo>
                  <a:lnTo>
                    <a:pt x="2395537" y="42862"/>
                  </a:lnTo>
                  <a:lnTo>
                    <a:pt x="2426493" y="59531"/>
                  </a:lnTo>
                  <a:lnTo>
                    <a:pt x="2459831" y="85725"/>
                  </a:lnTo>
                  <a:lnTo>
                    <a:pt x="2476500" y="109537"/>
                  </a:lnTo>
                  <a:lnTo>
                    <a:pt x="2490787" y="130969"/>
                  </a:lnTo>
                  <a:lnTo>
                    <a:pt x="2493168" y="152400"/>
                  </a:lnTo>
                  <a:lnTo>
                    <a:pt x="2483643" y="185737"/>
                  </a:lnTo>
                  <a:lnTo>
                    <a:pt x="2462212" y="209550"/>
                  </a:lnTo>
                  <a:lnTo>
                    <a:pt x="2424112" y="233362"/>
                  </a:lnTo>
                  <a:lnTo>
                    <a:pt x="2290762" y="257175"/>
                  </a:lnTo>
                  <a:lnTo>
                    <a:pt x="2102643" y="285750"/>
                  </a:lnTo>
                  <a:lnTo>
                    <a:pt x="18669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025AB9A-53C6-0249-9340-77CDC99735CA}"/>
                </a:ext>
              </a:extLst>
            </p:cNvPr>
            <p:cNvSpPr/>
            <p:nvPr/>
          </p:nvSpPr>
          <p:spPr>
            <a:xfrm>
              <a:off x="4332288" y="3659188"/>
              <a:ext cx="1306512" cy="374650"/>
            </a:xfrm>
            <a:custGeom>
              <a:avLst/>
              <a:gdLst>
                <a:gd name="connsiteX0" fmla="*/ 964406 w 1307306"/>
                <a:gd name="connsiteY0" fmla="*/ 264319 h 373857"/>
                <a:gd name="connsiteX1" fmla="*/ 688181 w 1307306"/>
                <a:gd name="connsiteY1" fmla="*/ 333375 h 373857"/>
                <a:gd name="connsiteX2" fmla="*/ 497681 w 1307306"/>
                <a:gd name="connsiteY2" fmla="*/ 373857 h 373857"/>
                <a:gd name="connsiteX3" fmla="*/ 361950 w 1307306"/>
                <a:gd name="connsiteY3" fmla="*/ 373857 h 373857"/>
                <a:gd name="connsiteX4" fmla="*/ 304800 w 1307306"/>
                <a:gd name="connsiteY4" fmla="*/ 369094 h 373857"/>
                <a:gd name="connsiteX5" fmla="*/ 266700 w 1307306"/>
                <a:gd name="connsiteY5" fmla="*/ 361950 h 373857"/>
                <a:gd name="connsiteX6" fmla="*/ 238125 w 1307306"/>
                <a:gd name="connsiteY6" fmla="*/ 354807 h 373857"/>
                <a:gd name="connsiteX7" fmla="*/ 195262 w 1307306"/>
                <a:gd name="connsiteY7" fmla="*/ 338138 h 373857"/>
                <a:gd name="connsiteX8" fmla="*/ 130969 w 1307306"/>
                <a:gd name="connsiteY8" fmla="*/ 304800 h 373857"/>
                <a:gd name="connsiteX9" fmla="*/ 90487 w 1307306"/>
                <a:gd name="connsiteY9" fmla="*/ 276225 h 373857"/>
                <a:gd name="connsiteX10" fmla="*/ 54769 w 1307306"/>
                <a:gd name="connsiteY10" fmla="*/ 245269 h 373857"/>
                <a:gd name="connsiteX11" fmla="*/ 19050 w 1307306"/>
                <a:gd name="connsiteY11" fmla="*/ 207169 h 373857"/>
                <a:gd name="connsiteX12" fmla="*/ 2381 w 1307306"/>
                <a:gd name="connsiteY12" fmla="*/ 180975 h 373857"/>
                <a:gd name="connsiteX13" fmla="*/ 0 w 1307306"/>
                <a:gd name="connsiteY13" fmla="*/ 152400 h 373857"/>
                <a:gd name="connsiteX14" fmla="*/ 7144 w 1307306"/>
                <a:gd name="connsiteY14" fmla="*/ 140494 h 373857"/>
                <a:gd name="connsiteX15" fmla="*/ 23812 w 1307306"/>
                <a:gd name="connsiteY15" fmla="*/ 133350 h 373857"/>
                <a:gd name="connsiteX16" fmla="*/ 40481 w 1307306"/>
                <a:gd name="connsiteY16" fmla="*/ 135732 h 373857"/>
                <a:gd name="connsiteX17" fmla="*/ 64294 w 1307306"/>
                <a:gd name="connsiteY17" fmla="*/ 152400 h 373857"/>
                <a:gd name="connsiteX18" fmla="*/ 109537 w 1307306"/>
                <a:gd name="connsiteY18" fmla="*/ 173832 h 373857"/>
                <a:gd name="connsiteX19" fmla="*/ 157162 w 1307306"/>
                <a:gd name="connsiteY19" fmla="*/ 190500 h 373857"/>
                <a:gd name="connsiteX20" fmla="*/ 209550 w 1307306"/>
                <a:gd name="connsiteY20" fmla="*/ 204788 h 373857"/>
                <a:gd name="connsiteX21" fmla="*/ 252412 w 1307306"/>
                <a:gd name="connsiteY21" fmla="*/ 211932 h 373857"/>
                <a:gd name="connsiteX22" fmla="*/ 300037 w 1307306"/>
                <a:gd name="connsiteY22" fmla="*/ 216694 h 373857"/>
                <a:gd name="connsiteX23" fmla="*/ 357187 w 1307306"/>
                <a:gd name="connsiteY23" fmla="*/ 209550 h 373857"/>
                <a:gd name="connsiteX24" fmla="*/ 466725 w 1307306"/>
                <a:gd name="connsiteY24" fmla="*/ 190500 h 373857"/>
                <a:gd name="connsiteX25" fmla="*/ 638175 w 1307306"/>
                <a:gd name="connsiteY25" fmla="*/ 147638 h 373857"/>
                <a:gd name="connsiteX26" fmla="*/ 835819 w 1307306"/>
                <a:gd name="connsiteY26" fmla="*/ 83344 h 373857"/>
                <a:gd name="connsiteX27" fmla="*/ 871537 w 1307306"/>
                <a:gd name="connsiteY27" fmla="*/ 50007 h 373857"/>
                <a:gd name="connsiteX28" fmla="*/ 909637 w 1307306"/>
                <a:gd name="connsiteY28" fmla="*/ 26194 h 373857"/>
                <a:gd name="connsiteX29" fmla="*/ 957262 w 1307306"/>
                <a:gd name="connsiteY29" fmla="*/ 7144 h 373857"/>
                <a:gd name="connsiteX30" fmla="*/ 1012031 w 1307306"/>
                <a:gd name="connsiteY30" fmla="*/ 0 h 373857"/>
                <a:gd name="connsiteX31" fmla="*/ 1071562 w 1307306"/>
                <a:gd name="connsiteY31" fmla="*/ 14288 h 373857"/>
                <a:gd name="connsiteX32" fmla="*/ 1173956 w 1307306"/>
                <a:gd name="connsiteY32" fmla="*/ 52388 h 373857"/>
                <a:gd name="connsiteX33" fmla="*/ 1252537 w 1307306"/>
                <a:gd name="connsiteY33" fmla="*/ 80963 h 373857"/>
                <a:gd name="connsiteX34" fmla="*/ 1269206 w 1307306"/>
                <a:gd name="connsiteY34" fmla="*/ 88107 h 373857"/>
                <a:gd name="connsiteX35" fmla="*/ 1281112 w 1307306"/>
                <a:gd name="connsiteY35" fmla="*/ 102394 h 373857"/>
                <a:gd name="connsiteX36" fmla="*/ 1297781 w 1307306"/>
                <a:gd name="connsiteY36" fmla="*/ 126207 h 373857"/>
                <a:gd name="connsiteX37" fmla="*/ 1307306 w 1307306"/>
                <a:gd name="connsiteY37" fmla="*/ 154782 h 373857"/>
                <a:gd name="connsiteX38" fmla="*/ 1302544 w 1307306"/>
                <a:gd name="connsiteY38" fmla="*/ 178594 h 373857"/>
                <a:gd name="connsiteX39" fmla="*/ 1276350 w 1307306"/>
                <a:gd name="connsiteY39" fmla="*/ 197644 h 373857"/>
                <a:gd name="connsiteX40" fmla="*/ 964406 w 1307306"/>
                <a:gd name="connsiteY40" fmla="*/ 264319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7306" h="373857">
                  <a:moveTo>
                    <a:pt x="964406" y="264319"/>
                  </a:moveTo>
                  <a:lnTo>
                    <a:pt x="688181" y="333375"/>
                  </a:lnTo>
                  <a:lnTo>
                    <a:pt x="497681" y="373857"/>
                  </a:lnTo>
                  <a:lnTo>
                    <a:pt x="361950" y="373857"/>
                  </a:lnTo>
                  <a:lnTo>
                    <a:pt x="304800" y="369094"/>
                  </a:lnTo>
                  <a:lnTo>
                    <a:pt x="266700" y="361950"/>
                  </a:lnTo>
                  <a:lnTo>
                    <a:pt x="238125" y="354807"/>
                  </a:lnTo>
                  <a:lnTo>
                    <a:pt x="195262" y="338138"/>
                  </a:lnTo>
                  <a:lnTo>
                    <a:pt x="130969" y="304800"/>
                  </a:lnTo>
                  <a:lnTo>
                    <a:pt x="90487" y="276225"/>
                  </a:lnTo>
                  <a:lnTo>
                    <a:pt x="54769" y="245269"/>
                  </a:lnTo>
                  <a:lnTo>
                    <a:pt x="19050" y="207169"/>
                  </a:lnTo>
                  <a:lnTo>
                    <a:pt x="2381" y="180975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23812" y="133350"/>
                  </a:lnTo>
                  <a:lnTo>
                    <a:pt x="40481" y="135732"/>
                  </a:lnTo>
                  <a:lnTo>
                    <a:pt x="64294" y="152400"/>
                  </a:lnTo>
                  <a:lnTo>
                    <a:pt x="109537" y="173832"/>
                  </a:lnTo>
                  <a:lnTo>
                    <a:pt x="157162" y="190500"/>
                  </a:lnTo>
                  <a:lnTo>
                    <a:pt x="209550" y="204788"/>
                  </a:lnTo>
                  <a:lnTo>
                    <a:pt x="252412" y="211932"/>
                  </a:lnTo>
                  <a:lnTo>
                    <a:pt x="300037" y="216694"/>
                  </a:lnTo>
                  <a:lnTo>
                    <a:pt x="357187" y="209550"/>
                  </a:lnTo>
                  <a:lnTo>
                    <a:pt x="466725" y="190500"/>
                  </a:lnTo>
                  <a:lnTo>
                    <a:pt x="638175" y="147638"/>
                  </a:lnTo>
                  <a:lnTo>
                    <a:pt x="835819" y="83344"/>
                  </a:lnTo>
                  <a:lnTo>
                    <a:pt x="871537" y="50007"/>
                  </a:lnTo>
                  <a:lnTo>
                    <a:pt x="909637" y="26194"/>
                  </a:lnTo>
                  <a:lnTo>
                    <a:pt x="957262" y="7144"/>
                  </a:lnTo>
                  <a:lnTo>
                    <a:pt x="1012031" y="0"/>
                  </a:lnTo>
                  <a:lnTo>
                    <a:pt x="1071562" y="14288"/>
                  </a:lnTo>
                  <a:lnTo>
                    <a:pt x="1173956" y="52388"/>
                  </a:lnTo>
                  <a:lnTo>
                    <a:pt x="1252537" y="80963"/>
                  </a:lnTo>
                  <a:lnTo>
                    <a:pt x="1269206" y="88107"/>
                  </a:lnTo>
                  <a:lnTo>
                    <a:pt x="1281112" y="102394"/>
                  </a:lnTo>
                  <a:lnTo>
                    <a:pt x="1297781" y="126207"/>
                  </a:lnTo>
                  <a:lnTo>
                    <a:pt x="1307306" y="154782"/>
                  </a:lnTo>
                  <a:lnTo>
                    <a:pt x="1302544" y="178594"/>
                  </a:lnTo>
                  <a:cubicBezTo>
                    <a:pt x="1278111" y="198140"/>
                    <a:pt x="1288896" y="197644"/>
                    <a:pt x="1276350" y="197644"/>
                  </a:cubicBezTo>
                  <a:lnTo>
                    <a:pt x="964406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62BA471-915F-364D-AED8-275FC987EFC2}"/>
                </a:ext>
              </a:extLst>
            </p:cNvPr>
            <p:cNvSpPr/>
            <p:nvPr/>
          </p:nvSpPr>
          <p:spPr>
            <a:xfrm>
              <a:off x="2914650" y="4411663"/>
              <a:ext cx="1389063" cy="1103312"/>
            </a:xfrm>
            <a:custGeom>
              <a:avLst/>
              <a:gdLst>
                <a:gd name="connsiteX0" fmla="*/ 521494 w 1388269"/>
                <a:gd name="connsiteY0" fmla="*/ 345282 h 1102519"/>
                <a:gd name="connsiteX1" fmla="*/ 135731 w 1388269"/>
                <a:gd name="connsiteY1" fmla="*/ 445294 h 1102519"/>
                <a:gd name="connsiteX2" fmla="*/ 0 w 1388269"/>
                <a:gd name="connsiteY2" fmla="*/ 297657 h 1102519"/>
                <a:gd name="connsiteX3" fmla="*/ 228600 w 1388269"/>
                <a:gd name="connsiteY3" fmla="*/ 252413 h 1102519"/>
                <a:gd name="connsiteX4" fmla="*/ 457200 w 1388269"/>
                <a:gd name="connsiteY4" fmla="*/ 197644 h 1102519"/>
                <a:gd name="connsiteX5" fmla="*/ 700088 w 1388269"/>
                <a:gd name="connsiteY5" fmla="*/ 130969 h 1102519"/>
                <a:gd name="connsiteX6" fmla="*/ 862013 w 1388269"/>
                <a:gd name="connsiteY6" fmla="*/ 80963 h 1102519"/>
                <a:gd name="connsiteX7" fmla="*/ 973931 w 1388269"/>
                <a:gd name="connsiteY7" fmla="*/ 35719 h 1102519"/>
                <a:gd name="connsiteX8" fmla="*/ 1052513 w 1388269"/>
                <a:gd name="connsiteY8" fmla="*/ 0 h 1102519"/>
                <a:gd name="connsiteX9" fmla="*/ 1081088 w 1388269"/>
                <a:gd name="connsiteY9" fmla="*/ 11907 h 1102519"/>
                <a:gd name="connsiteX10" fmla="*/ 1190625 w 1388269"/>
                <a:gd name="connsiteY10" fmla="*/ 76200 h 1102519"/>
                <a:gd name="connsiteX11" fmla="*/ 1278731 w 1388269"/>
                <a:gd name="connsiteY11" fmla="*/ 130969 h 1102519"/>
                <a:gd name="connsiteX12" fmla="*/ 1321594 w 1388269"/>
                <a:gd name="connsiteY12" fmla="*/ 161925 h 1102519"/>
                <a:gd name="connsiteX13" fmla="*/ 1364456 w 1388269"/>
                <a:gd name="connsiteY13" fmla="*/ 197644 h 1102519"/>
                <a:gd name="connsiteX14" fmla="*/ 1378744 w 1388269"/>
                <a:gd name="connsiteY14" fmla="*/ 214313 h 1102519"/>
                <a:gd name="connsiteX15" fmla="*/ 1385888 w 1388269"/>
                <a:gd name="connsiteY15" fmla="*/ 228600 h 1102519"/>
                <a:gd name="connsiteX16" fmla="*/ 1388269 w 1388269"/>
                <a:gd name="connsiteY16" fmla="*/ 252413 h 1102519"/>
                <a:gd name="connsiteX17" fmla="*/ 1383506 w 1388269"/>
                <a:gd name="connsiteY17" fmla="*/ 278607 h 1102519"/>
                <a:gd name="connsiteX18" fmla="*/ 1369219 w 1388269"/>
                <a:gd name="connsiteY18" fmla="*/ 304800 h 1102519"/>
                <a:gd name="connsiteX19" fmla="*/ 1340644 w 1388269"/>
                <a:gd name="connsiteY19" fmla="*/ 338138 h 1102519"/>
                <a:gd name="connsiteX20" fmla="*/ 1290638 w 1388269"/>
                <a:gd name="connsiteY20" fmla="*/ 573882 h 1102519"/>
                <a:gd name="connsiteX21" fmla="*/ 1250156 w 1388269"/>
                <a:gd name="connsiteY21" fmla="*/ 745332 h 1102519"/>
                <a:gd name="connsiteX22" fmla="*/ 1214438 w 1388269"/>
                <a:gd name="connsiteY22" fmla="*/ 878682 h 1102519"/>
                <a:gd name="connsiteX23" fmla="*/ 1183481 w 1388269"/>
                <a:gd name="connsiteY23" fmla="*/ 971550 h 1102519"/>
                <a:gd name="connsiteX24" fmla="*/ 1154906 w 1388269"/>
                <a:gd name="connsiteY24" fmla="*/ 1042988 h 1102519"/>
                <a:gd name="connsiteX25" fmla="*/ 1138238 w 1388269"/>
                <a:gd name="connsiteY25" fmla="*/ 1069182 h 1102519"/>
                <a:gd name="connsiteX26" fmla="*/ 1123950 w 1388269"/>
                <a:gd name="connsiteY26" fmla="*/ 1085850 h 1102519"/>
                <a:gd name="connsiteX27" fmla="*/ 1109663 w 1388269"/>
                <a:gd name="connsiteY27" fmla="*/ 1095375 h 1102519"/>
                <a:gd name="connsiteX28" fmla="*/ 1083469 w 1388269"/>
                <a:gd name="connsiteY28" fmla="*/ 1102519 h 1102519"/>
                <a:gd name="connsiteX29" fmla="*/ 1057275 w 1388269"/>
                <a:gd name="connsiteY29" fmla="*/ 1102519 h 1102519"/>
                <a:gd name="connsiteX30" fmla="*/ 1035844 w 1388269"/>
                <a:gd name="connsiteY30" fmla="*/ 1095375 h 1102519"/>
                <a:gd name="connsiteX31" fmla="*/ 1007269 w 1388269"/>
                <a:gd name="connsiteY31" fmla="*/ 1078707 h 1102519"/>
                <a:gd name="connsiteX32" fmla="*/ 966788 w 1388269"/>
                <a:gd name="connsiteY32" fmla="*/ 1045369 h 1102519"/>
                <a:gd name="connsiteX33" fmla="*/ 952500 w 1388269"/>
                <a:gd name="connsiteY33" fmla="*/ 1031082 h 1102519"/>
                <a:gd name="connsiteX34" fmla="*/ 985838 w 1388269"/>
                <a:gd name="connsiteY34" fmla="*/ 852488 h 1102519"/>
                <a:gd name="connsiteX35" fmla="*/ 1031081 w 1388269"/>
                <a:gd name="connsiteY35" fmla="*/ 500063 h 1102519"/>
                <a:gd name="connsiteX36" fmla="*/ 1045369 w 1388269"/>
                <a:gd name="connsiteY36" fmla="*/ 307182 h 1102519"/>
                <a:gd name="connsiteX37" fmla="*/ 1042988 w 1388269"/>
                <a:gd name="connsiteY37" fmla="*/ 278607 h 1102519"/>
                <a:gd name="connsiteX38" fmla="*/ 1035844 w 1388269"/>
                <a:gd name="connsiteY38" fmla="*/ 261938 h 1102519"/>
                <a:gd name="connsiteX39" fmla="*/ 1021556 w 1388269"/>
                <a:gd name="connsiteY39" fmla="*/ 250032 h 1102519"/>
                <a:gd name="connsiteX40" fmla="*/ 1002506 w 1388269"/>
                <a:gd name="connsiteY40" fmla="*/ 242888 h 1102519"/>
                <a:gd name="connsiteX41" fmla="*/ 962025 w 1388269"/>
                <a:gd name="connsiteY41" fmla="*/ 238125 h 1102519"/>
                <a:gd name="connsiteX42" fmla="*/ 859631 w 1388269"/>
                <a:gd name="connsiteY42" fmla="*/ 259557 h 1102519"/>
                <a:gd name="connsiteX43" fmla="*/ 521494 w 1388269"/>
                <a:gd name="connsiteY43" fmla="*/ 345282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88269" h="1102519">
                  <a:moveTo>
                    <a:pt x="521494" y="345282"/>
                  </a:moveTo>
                  <a:lnTo>
                    <a:pt x="135731" y="445294"/>
                  </a:lnTo>
                  <a:lnTo>
                    <a:pt x="0" y="297657"/>
                  </a:lnTo>
                  <a:lnTo>
                    <a:pt x="228600" y="252413"/>
                  </a:lnTo>
                  <a:lnTo>
                    <a:pt x="457200" y="197644"/>
                  </a:lnTo>
                  <a:lnTo>
                    <a:pt x="700088" y="130969"/>
                  </a:lnTo>
                  <a:lnTo>
                    <a:pt x="862013" y="80963"/>
                  </a:lnTo>
                  <a:lnTo>
                    <a:pt x="973931" y="35719"/>
                  </a:lnTo>
                  <a:lnTo>
                    <a:pt x="1052513" y="0"/>
                  </a:lnTo>
                  <a:lnTo>
                    <a:pt x="1081088" y="11907"/>
                  </a:lnTo>
                  <a:lnTo>
                    <a:pt x="1190625" y="76200"/>
                  </a:lnTo>
                  <a:lnTo>
                    <a:pt x="1278731" y="130969"/>
                  </a:lnTo>
                  <a:lnTo>
                    <a:pt x="1321594" y="161925"/>
                  </a:lnTo>
                  <a:lnTo>
                    <a:pt x="1364456" y="197644"/>
                  </a:lnTo>
                  <a:lnTo>
                    <a:pt x="1378744" y="214313"/>
                  </a:lnTo>
                  <a:lnTo>
                    <a:pt x="1385888" y="228600"/>
                  </a:lnTo>
                  <a:lnTo>
                    <a:pt x="1388269" y="252413"/>
                  </a:lnTo>
                  <a:lnTo>
                    <a:pt x="1383506" y="278607"/>
                  </a:lnTo>
                  <a:lnTo>
                    <a:pt x="1369219" y="304800"/>
                  </a:lnTo>
                  <a:lnTo>
                    <a:pt x="1340644" y="338138"/>
                  </a:lnTo>
                  <a:lnTo>
                    <a:pt x="1290638" y="573882"/>
                  </a:lnTo>
                  <a:lnTo>
                    <a:pt x="1250156" y="745332"/>
                  </a:lnTo>
                  <a:lnTo>
                    <a:pt x="1214438" y="878682"/>
                  </a:lnTo>
                  <a:lnTo>
                    <a:pt x="1183481" y="971550"/>
                  </a:lnTo>
                  <a:lnTo>
                    <a:pt x="1154906" y="1042988"/>
                  </a:lnTo>
                  <a:lnTo>
                    <a:pt x="1138238" y="1069182"/>
                  </a:lnTo>
                  <a:lnTo>
                    <a:pt x="1123950" y="1085850"/>
                  </a:lnTo>
                  <a:lnTo>
                    <a:pt x="1109663" y="1095375"/>
                  </a:lnTo>
                  <a:lnTo>
                    <a:pt x="1083469" y="1102519"/>
                  </a:lnTo>
                  <a:lnTo>
                    <a:pt x="1057275" y="1102519"/>
                  </a:lnTo>
                  <a:lnTo>
                    <a:pt x="1035844" y="1095375"/>
                  </a:lnTo>
                  <a:lnTo>
                    <a:pt x="1007269" y="1078707"/>
                  </a:lnTo>
                  <a:lnTo>
                    <a:pt x="966788" y="1045369"/>
                  </a:lnTo>
                  <a:lnTo>
                    <a:pt x="952500" y="1031082"/>
                  </a:lnTo>
                  <a:lnTo>
                    <a:pt x="985838" y="852488"/>
                  </a:lnTo>
                  <a:lnTo>
                    <a:pt x="1031081" y="500063"/>
                  </a:lnTo>
                  <a:lnTo>
                    <a:pt x="1045369" y="307182"/>
                  </a:lnTo>
                  <a:lnTo>
                    <a:pt x="1042988" y="278607"/>
                  </a:lnTo>
                  <a:lnTo>
                    <a:pt x="1035844" y="261938"/>
                  </a:lnTo>
                  <a:lnTo>
                    <a:pt x="1021556" y="250032"/>
                  </a:lnTo>
                  <a:lnTo>
                    <a:pt x="1002506" y="242888"/>
                  </a:lnTo>
                  <a:lnTo>
                    <a:pt x="962025" y="238125"/>
                  </a:lnTo>
                  <a:lnTo>
                    <a:pt x="859631" y="259557"/>
                  </a:lnTo>
                  <a:lnTo>
                    <a:pt x="521494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7A65C17-9080-7A43-9E21-02EFA684971E}"/>
                </a:ext>
              </a:extLst>
            </p:cNvPr>
            <p:cNvSpPr/>
            <p:nvPr/>
          </p:nvSpPr>
          <p:spPr>
            <a:xfrm>
              <a:off x="3190875" y="5272088"/>
              <a:ext cx="766763" cy="346075"/>
            </a:xfrm>
            <a:custGeom>
              <a:avLst/>
              <a:gdLst>
                <a:gd name="connsiteX0" fmla="*/ 352425 w 766763"/>
                <a:gd name="connsiteY0" fmla="*/ 269081 h 345281"/>
                <a:gd name="connsiteX1" fmla="*/ 71438 w 766763"/>
                <a:gd name="connsiteY1" fmla="*/ 345281 h 345281"/>
                <a:gd name="connsiteX2" fmla="*/ 0 w 766763"/>
                <a:gd name="connsiteY2" fmla="*/ 161925 h 345281"/>
                <a:gd name="connsiteX3" fmla="*/ 328613 w 766763"/>
                <a:gd name="connsiteY3" fmla="*/ 92868 h 345281"/>
                <a:gd name="connsiteX4" fmla="*/ 585788 w 766763"/>
                <a:gd name="connsiteY4" fmla="*/ 35718 h 345281"/>
                <a:gd name="connsiteX5" fmla="*/ 754856 w 766763"/>
                <a:gd name="connsiteY5" fmla="*/ 0 h 345281"/>
                <a:gd name="connsiteX6" fmla="*/ 766763 w 766763"/>
                <a:gd name="connsiteY6" fmla="*/ 169068 h 345281"/>
                <a:gd name="connsiteX7" fmla="*/ 352425 w 766763"/>
                <a:gd name="connsiteY7" fmla="*/ 2690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3" h="345281">
                  <a:moveTo>
                    <a:pt x="352425" y="269081"/>
                  </a:moveTo>
                  <a:lnTo>
                    <a:pt x="71438" y="345281"/>
                  </a:lnTo>
                  <a:lnTo>
                    <a:pt x="0" y="161925"/>
                  </a:lnTo>
                  <a:lnTo>
                    <a:pt x="328613" y="92868"/>
                  </a:lnTo>
                  <a:lnTo>
                    <a:pt x="585788" y="35718"/>
                  </a:lnTo>
                  <a:lnTo>
                    <a:pt x="754856" y="0"/>
                  </a:lnTo>
                  <a:lnTo>
                    <a:pt x="766763" y="169068"/>
                  </a:lnTo>
                  <a:lnTo>
                    <a:pt x="3524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AA59F50-513D-A841-A50F-A972B7961574}"/>
                </a:ext>
              </a:extLst>
            </p:cNvPr>
            <p:cNvSpPr/>
            <p:nvPr/>
          </p:nvSpPr>
          <p:spPr>
            <a:xfrm>
              <a:off x="4819650" y="3957638"/>
              <a:ext cx="371475" cy="1157287"/>
            </a:xfrm>
            <a:custGeom>
              <a:avLst/>
              <a:gdLst>
                <a:gd name="connsiteX0" fmla="*/ 100013 w 371475"/>
                <a:gd name="connsiteY0" fmla="*/ 676275 h 1157287"/>
                <a:gd name="connsiteX1" fmla="*/ 102394 w 371475"/>
                <a:gd name="connsiteY1" fmla="*/ 280987 h 1157287"/>
                <a:gd name="connsiteX2" fmla="*/ 97631 w 371475"/>
                <a:gd name="connsiteY2" fmla="*/ 216693 h 1157287"/>
                <a:gd name="connsiteX3" fmla="*/ 80963 w 371475"/>
                <a:gd name="connsiteY3" fmla="*/ 154781 h 1157287"/>
                <a:gd name="connsiteX4" fmla="*/ 57150 w 371475"/>
                <a:gd name="connsiteY4" fmla="*/ 107156 h 1157287"/>
                <a:gd name="connsiteX5" fmla="*/ 0 w 371475"/>
                <a:gd name="connsiteY5" fmla="*/ 9525 h 1157287"/>
                <a:gd name="connsiteX6" fmla="*/ 190500 w 371475"/>
                <a:gd name="connsiteY6" fmla="*/ 0 h 1157287"/>
                <a:gd name="connsiteX7" fmla="*/ 257175 w 371475"/>
                <a:gd name="connsiteY7" fmla="*/ 78581 h 1157287"/>
                <a:gd name="connsiteX8" fmla="*/ 292894 w 371475"/>
                <a:gd name="connsiteY8" fmla="*/ 109537 h 1157287"/>
                <a:gd name="connsiteX9" fmla="*/ 328613 w 371475"/>
                <a:gd name="connsiteY9" fmla="*/ 130968 h 1157287"/>
                <a:gd name="connsiteX10" fmla="*/ 350044 w 371475"/>
                <a:gd name="connsiteY10" fmla="*/ 142875 h 1157287"/>
                <a:gd name="connsiteX11" fmla="*/ 361950 w 371475"/>
                <a:gd name="connsiteY11" fmla="*/ 154781 h 1157287"/>
                <a:gd name="connsiteX12" fmla="*/ 371475 w 371475"/>
                <a:gd name="connsiteY12" fmla="*/ 178593 h 1157287"/>
                <a:gd name="connsiteX13" fmla="*/ 371475 w 371475"/>
                <a:gd name="connsiteY13" fmla="*/ 211931 h 1157287"/>
                <a:gd name="connsiteX14" fmla="*/ 364331 w 371475"/>
                <a:gd name="connsiteY14" fmla="*/ 259556 h 1157287"/>
                <a:gd name="connsiteX15" fmla="*/ 347663 w 371475"/>
                <a:gd name="connsiteY15" fmla="*/ 302418 h 1157287"/>
                <a:gd name="connsiteX16" fmla="*/ 338138 w 371475"/>
                <a:gd name="connsiteY16" fmla="*/ 621506 h 1157287"/>
                <a:gd name="connsiteX17" fmla="*/ 330994 w 371475"/>
                <a:gd name="connsiteY17" fmla="*/ 1035843 h 1157287"/>
                <a:gd name="connsiteX18" fmla="*/ 100013 w 371475"/>
                <a:gd name="connsiteY18" fmla="*/ 1157287 h 1157287"/>
                <a:gd name="connsiteX19" fmla="*/ 100013 w 371475"/>
                <a:gd name="connsiteY19" fmla="*/ 676275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475" h="1157287">
                  <a:moveTo>
                    <a:pt x="100013" y="676275"/>
                  </a:moveTo>
                  <a:cubicBezTo>
                    <a:pt x="100807" y="544512"/>
                    <a:pt x="101600" y="412750"/>
                    <a:pt x="102394" y="280987"/>
                  </a:cubicBezTo>
                  <a:lnTo>
                    <a:pt x="97631" y="216693"/>
                  </a:lnTo>
                  <a:lnTo>
                    <a:pt x="80963" y="154781"/>
                  </a:lnTo>
                  <a:lnTo>
                    <a:pt x="57150" y="107156"/>
                  </a:lnTo>
                  <a:lnTo>
                    <a:pt x="0" y="9525"/>
                  </a:lnTo>
                  <a:lnTo>
                    <a:pt x="190500" y="0"/>
                  </a:lnTo>
                  <a:lnTo>
                    <a:pt x="257175" y="78581"/>
                  </a:lnTo>
                  <a:lnTo>
                    <a:pt x="292894" y="109537"/>
                  </a:lnTo>
                  <a:lnTo>
                    <a:pt x="328613" y="130968"/>
                  </a:lnTo>
                  <a:lnTo>
                    <a:pt x="350044" y="142875"/>
                  </a:lnTo>
                  <a:lnTo>
                    <a:pt x="361950" y="154781"/>
                  </a:lnTo>
                  <a:lnTo>
                    <a:pt x="371475" y="178593"/>
                  </a:lnTo>
                  <a:lnTo>
                    <a:pt x="371475" y="211931"/>
                  </a:lnTo>
                  <a:lnTo>
                    <a:pt x="364331" y="259556"/>
                  </a:lnTo>
                  <a:lnTo>
                    <a:pt x="347663" y="302418"/>
                  </a:lnTo>
                  <a:lnTo>
                    <a:pt x="338138" y="621506"/>
                  </a:lnTo>
                  <a:lnTo>
                    <a:pt x="330994" y="1035843"/>
                  </a:lnTo>
                  <a:lnTo>
                    <a:pt x="100013" y="1157287"/>
                  </a:lnTo>
                  <a:lnTo>
                    <a:pt x="10001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4660D95-90C8-8745-A248-6E7DC5AF90F8}"/>
                </a:ext>
              </a:extLst>
            </p:cNvPr>
            <p:cNvSpPr/>
            <p:nvPr/>
          </p:nvSpPr>
          <p:spPr>
            <a:xfrm>
              <a:off x="4414838" y="4675188"/>
              <a:ext cx="1417637" cy="676275"/>
            </a:xfrm>
            <a:custGeom>
              <a:avLst/>
              <a:gdLst>
                <a:gd name="connsiteX0" fmla="*/ 859631 w 1416843"/>
                <a:gd name="connsiteY0" fmla="*/ 369094 h 676275"/>
                <a:gd name="connsiteX1" fmla="*/ 602456 w 1416843"/>
                <a:gd name="connsiteY1" fmla="*/ 519112 h 676275"/>
                <a:gd name="connsiteX2" fmla="*/ 452437 w 1416843"/>
                <a:gd name="connsiteY2" fmla="*/ 607219 h 676275"/>
                <a:gd name="connsiteX3" fmla="*/ 347662 w 1416843"/>
                <a:gd name="connsiteY3" fmla="*/ 666750 h 676275"/>
                <a:gd name="connsiteX4" fmla="*/ 297656 w 1416843"/>
                <a:gd name="connsiteY4" fmla="*/ 673894 h 676275"/>
                <a:gd name="connsiteX5" fmla="*/ 252412 w 1416843"/>
                <a:gd name="connsiteY5" fmla="*/ 676275 h 676275"/>
                <a:gd name="connsiteX6" fmla="*/ 228600 w 1416843"/>
                <a:gd name="connsiteY6" fmla="*/ 666750 h 676275"/>
                <a:gd name="connsiteX7" fmla="*/ 192881 w 1416843"/>
                <a:gd name="connsiteY7" fmla="*/ 647700 h 676275"/>
                <a:gd name="connsiteX8" fmla="*/ 133350 w 1416843"/>
                <a:gd name="connsiteY8" fmla="*/ 590550 h 676275"/>
                <a:gd name="connsiteX9" fmla="*/ 61912 w 1416843"/>
                <a:gd name="connsiteY9" fmla="*/ 502444 h 676275"/>
                <a:gd name="connsiteX10" fmla="*/ 30956 w 1416843"/>
                <a:gd name="connsiteY10" fmla="*/ 457200 h 676275"/>
                <a:gd name="connsiteX11" fmla="*/ 9525 w 1416843"/>
                <a:gd name="connsiteY11" fmla="*/ 416719 h 676275"/>
                <a:gd name="connsiteX12" fmla="*/ 0 w 1416843"/>
                <a:gd name="connsiteY12" fmla="*/ 388144 h 676275"/>
                <a:gd name="connsiteX13" fmla="*/ 4762 w 1416843"/>
                <a:gd name="connsiteY13" fmla="*/ 373856 h 676275"/>
                <a:gd name="connsiteX14" fmla="*/ 23812 w 1416843"/>
                <a:gd name="connsiteY14" fmla="*/ 369094 h 676275"/>
                <a:gd name="connsiteX15" fmla="*/ 64293 w 1416843"/>
                <a:gd name="connsiteY15" fmla="*/ 381000 h 676275"/>
                <a:gd name="connsiteX16" fmla="*/ 109537 w 1416843"/>
                <a:gd name="connsiteY16" fmla="*/ 385762 h 676275"/>
                <a:gd name="connsiteX17" fmla="*/ 157162 w 1416843"/>
                <a:gd name="connsiteY17" fmla="*/ 400050 h 676275"/>
                <a:gd name="connsiteX18" fmla="*/ 223837 w 1416843"/>
                <a:gd name="connsiteY18" fmla="*/ 414337 h 676275"/>
                <a:gd name="connsiteX19" fmla="*/ 285750 w 1416843"/>
                <a:gd name="connsiteY19" fmla="*/ 414337 h 676275"/>
                <a:gd name="connsiteX20" fmla="*/ 373856 w 1416843"/>
                <a:gd name="connsiteY20" fmla="*/ 395287 h 676275"/>
                <a:gd name="connsiteX21" fmla="*/ 509587 w 1416843"/>
                <a:gd name="connsiteY21" fmla="*/ 338137 h 676275"/>
                <a:gd name="connsiteX22" fmla="*/ 726281 w 1416843"/>
                <a:gd name="connsiteY22" fmla="*/ 252412 h 676275"/>
                <a:gd name="connsiteX23" fmla="*/ 973931 w 1416843"/>
                <a:gd name="connsiteY23" fmla="*/ 150019 h 676275"/>
                <a:gd name="connsiteX24" fmla="*/ 1171575 w 1416843"/>
                <a:gd name="connsiteY24" fmla="*/ 76200 h 676275"/>
                <a:gd name="connsiteX25" fmla="*/ 1295400 w 1416843"/>
                <a:gd name="connsiteY25" fmla="*/ 26194 h 676275"/>
                <a:gd name="connsiteX26" fmla="*/ 1362075 w 1416843"/>
                <a:gd name="connsiteY26" fmla="*/ 2381 h 676275"/>
                <a:gd name="connsiteX27" fmla="*/ 1385887 w 1416843"/>
                <a:gd name="connsiteY27" fmla="*/ 0 h 676275"/>
                <a:gd name="connsiteX28" fmla="*/ 1404937 w 1416843"/>
                <a:gd name="connsiteY28" fmla="*/ 0 h 676275"/>
                <a:gd name="connsiteX29" fmla="*/ 1409700 w 1416843"/>
                <a:gd name="connsiteY29" fmla="*/ 4762 h 676275"/>
                <a:gd name="connsiteX30" fmla="*/ 1416843 w 1416843"/>
                <a:gd name="connsiteY30" fmla="*/ 14287 h 676275"/>
                <a:gd name="connsiteX31" fmla="*/ 1409700 w 1416843"/>
                <a:gd name="connsiteY31" fmla="*/ 38100 h 676275"/>
                <a:gd name="connsiteX32" fmla="*/ 1385887 w 1416843"/>
                <a:gd name="connsiteY32" fmla="*/ 57150 h 676275"/>
                <a:gd name="connsiteX33" fmla="*/ 1271587 w 1416843"/>
                <a:gd name="connsiteY33" fmla="*/ 126206 h 676275"/>
                <a:gd name="connsiteX34" fmla="*/ 1040606 w 1416843"/>
                <a:gd name="connsiteY34" fmla="*/ 264319 h 676275"/>
                <a:gd name="connsiteX35" fmla="*/ 859631 w 1416843"/>
                <a:gd name="connsiteY35" fmla="*/ 36909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676275">
                  <a:moveTo>
                    <a:pt x="859631" y="369094"/>
                  </a:moveTo>
                  <a:lnTo>
                    <a:pt x="602456" y="519112"/>
                  </a:lnTo>
                  <a:lnTo>
                    <a:pt x="452437" y="607219"/>
                  </a:lnTo>
                  <a:lnTo>
                    <a:pt x="347662" y="666750"/>
                  </a:lnTo>
                  <a:lnTo>
                    <a:pt x="297656" y="673894"/>
                  </a:lnTo>
                  <a:lnTo>
                    <a:pt x="252412" y="676275"/>
                  </a:lnTo>
                  <a:lnTo>
                    <a:pt x="228600" y="666750"/>
                  </a:lnTo>
                  <a:lnTo>
                    <a:pt x="192881" y="647700"/>
                  </a:lnTo>
                  <a:lnTo>
                    <a:pt x="133350" y="590550"/>
                  </a:lnTo>
                  <a:lnTo>
                    <a:pt x="61912" y="502444"/>
                  </a:lnTo>
                  <a:lnTo>
                    <a:pt x="30956" y="457200"/>
                  </a:lnTo>
                  <a:lnTo>
                    <a:pt x="9525" y="416719"/>
                  </a:lnTo>
                  <a:lnTo>
                    <a:pt x="0" y="388144"/>
                  </a:lnTo>
                  <a:lnTo>
                    <a:pt x="4762" y="373856"/>
                  </a:lnTo>
                  <a:lnTo>
                    <a:pt x="23812" y="369094"/>
                  </a:lnTo>
                  <a:lnTo>
                    <a:pt x="64293" y="381000"/>
                  </a:lnTo>
                  <a:lnTo>
                    <a:pt x="109537" y="385762"/>
                  </a:lnTo>
                  <a:lnTo>
                    <a:pt x="157162" y="400050"/>
                  </a:lnTo>
                  <a:lnTo>
                    <a:pt x="223837" y="414337"/>
                  </a:lnTo>
                  <a:lnTo>
                    <a:pt x="285750" y="414337"/>
                  </a:lnTo>
                  <a:lnTo>
                    <a:pt x="373856" y="395287"/>
                  </a:lnTo>
                  <a:lnTo>
                    <a:pt x="509587" y="338137"/>
                  </a:lnTo>
                  <a:lnTo>
                    <a:pt x="726281" y="252412"/>
                  </a:lnTo>
                  <a:lnTo>
                    <a:pt x="973931" y="150019"/>
                  </a:lnTo>
                  <a:lnTo>
                    <a:pt x="1171575" y="76200"/>
                  </a:lnTo>
                  <a:lnTo>
                    <a:pt x="1295400" y="26194"/>
                  </a:lnTo>
                  <a:lnTo>
                    <a:pt x="1362075" y="2381"/>
                  </a:lnTo>
                  <a:lnTo>
                    <a:pt x="1385887" y="0"/>
                  </a:lnTo>
                  <a:lnTo>
                    <a:pt x="1404937" y="0"/>
                  </a:lnTo>
                  <a:lnTo>
                    <a:pt x="1409700" y="4762"/>
                  </a:lnTo>
                  <a:lnTo>
                    <a:pt x="1416843" y="14287"/>
                  </a:lnTo>
                  <a:lnTo>
                    <a:pt x="1409700" y="38100"/>
                  </a:lnTo>
                  <a:lnTo>
                    <a:pt x="1385887" y="57150"/>
                  </a:lnTo>
                  <a:lnTo>
                    <a:pt x="1271587" y="126206"/>
                  </a:lnTo>
                  <a:lnTo>
                    <a:pt x="1040606" y="264319"/>
                  </a:lnTo>
                  <a:lnTo>
                    <a:pt x="859631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290EC3A-2DB0-A84C-9B49-9D273775CDCE}"/>
                </a:ext>
              </a:extLst>
            </p:cNvPr>
            <p:cNvSpPr/>
            <p:nvPr/>
          </p:nvSpPr>
          <p:spPr>
            <a:xfrm rot="16200000">
              <a:off x="4098925" y="2822576"/>
              <a:ext cx="4511675" cy="2152650"/>
            </a:xfrm>
            <a:custGeom>
              <a:avLst/>
              <a:gdLst>
                <a:gd name="connsiteX0" fmla="*/ 2244090 w 4511040"/>
                <a:gd name="connsiteY0" fmla="*/ 861060 h 2152650"/>
                <a:gd name="connsiteX1" fmla="*/ 2007870 w 4511040"/>
                <a:gd name="connsiteY1" fmla="*/ 922020 h 2152650"/>
                <a:gd name="connsiteX2" fmla="*/ 1882140 w 4511040"/>
                <a:gd name="connsiteY2" fmla="*/ 963930 h 2152650"/>
                <a:gd name="connsiteX3" fmla="*/ 1687830 w 4511040"/>
                <a:gd name="connsiteY3" fmla="*/ 1032510 h 2152650"/>
                <a:gd name="connsiteX4" fmla="*/ 1501140 w 4511040"/>
                <a:gd name="connsiteY4" fmla="*/ 1116330 h 2152650"/>
                <a:gd name="connsiteX5" fmla="*/ 1344930 w 4511040"/>
                <a:gd name="connsiteY5" fmla="*/ 1192530 h 2152650"/>
                <a:gd name="connsiteX6" fmla="*/ 1162050 w 4511040"/>
                <a:gd name="connsiteY6" fmla="*/ 1299210 h 2152650"/>
                <a:gd name="connsiteX7" fmla="*/ 1070610 w 4511040"/>
                <a:gd name="connsiteY7" fmla="*/ 1356360 h 2152650"/>
                <a:gd name="connsiteX8" fmla="*/ 933450 w 4511040"/>
                <a:gd name="connsiteY8" fmla="*/ 1455420 h 2152650"/>
                <a:gd name="connsiteX9" fmla="*/ 815340 w 4511040"/>
                <a:gd name="connsiteY9" fmla="*/ 1554480 h 2152650"/>
                <a:gd name="connsiteX10" fmla="*/ 727710 w 4511040"/>
                <a:gd name="connsiteY10" fmla="*/ 1634490 h 2152650"/>
                <a:gd name="connsiteX11" fmla="*/ 643890 w 4511040"/>
                <a:gd name="connsiteY11" fmla="*/ 1733550 h 2152650"/>
                <a:gd name="connsiteX12" fmla="*/ 480060 w 4511040"/>
                <a:gd name="connsiteY12" fmla="*/ 2034540 h 2152650"/>
                <a:gd name="connsiteX13" fmla="*/ 426720 w 4511040"/>
                <a:gd name="connsiteY13" fmla="*/ 2042160 h 2152650"/>
                <a:gd name="connsiteX14" fmla="*/ 369570 w 4511040"/>
                <a:gd name="connsiteY14" fmla="*/ 2057400 h 2152650"/>
                <a:gd name="connsiteX15" fmla="*/ 312420 w 4511040"/>
                <a:gd name="connsiteY15" fmla="*/ 2084070 h 2152650"/>
                <a:gd name="connsiteX16" fmla="*/ 262890 w 4511040"/>
                <a:gd name="connsiteY16" fmla="*/ 2114550 h 2152650"/>
                <a:gd name="connsiteX17" fmla="*/ 232410 w 4511040"/>
                <a:gd name="connsiteY17" fmla="*/ 2129790 h 2152650"/>
                <a:gd name="connsiteX18" fmla="*/ 152400 w 4511040"/>
                <a:gd name="connsiteY18" fmla="*/ 2145030 h 2152650"/>
                <a:gd name="connsiteX19" fmla="*/ 83820 w 4511040"/>
                <a:gd name="connsiteY19" fmla="*/ 2152650 h 2152650"/>
                <a:gd name="connsiteX20" fmla="*/ 34290 w 4511040"/>
                <a:gd name="connsiteY20" fmla="*/ 2141220 h 2152650"/>
                <a:gd name="connsiteX21" fmla="*/ 3810 w 4511040"/>
                <a:gd name="connsiteY21" fmla="*/ 2114550 h 2152650"/>
                <a:gd name="connsiteX22" fmla="*/ 0 w 4511040"/>
                <a:gd name="connsiteY22" fmla="*/ 2057400 h 2152650"/>
                <a:gd name="connsiteX23" fmla="*/ 7620 w 4511040"/>
                <a:gd name="connsiteY23" fmla="*/ 2007870 h 2152650"/>
                <a:gd name="connsiteX24" fmla="*/ 30480 w 4511040"/>
                <a:gd name="connsiteY24" fmla="*/ 1965960 h 2152650"/>
                <a:gd name="connsiteX25" fmla="*/ 76200 w 4511040"/>
                <a:gd name="connsiteY25" fmla="*/ 1905000 h 2152650"/>
                <a:gd name="connsiteX26" fmla="*/ 148590 w 4511040"/>
                <a:gd name="connsiteY26" fmla="*/ 1817370 h 2152650"/>
                <a:gd name="connsiteX27" fmla="*/ 274320 w 4511040"/>
                <a:gd name="connsiteY27" fmla="*/ 1684020 h 2152650"/>
                <a:gd name="connsiteX28" fmla="*/ 461010 w 4511040"/>
                <a:gd name="connsiteY28" fmla="*/ 1508760 h 2152650"/>
                <a:gd name="connsiteX29" fmla="*/ 586740 w 4511040"/>
                <a:gd name="connsiteY29" fmla="*/ 1405890 h 2152650"/>
                <a:gd name="connsiteX30" fmla="*/ 742950 w 4511040"/>
                <a:gd name="connsiteY30" fmla="*/ 1295400 h 2152650"/>
                <a:gd name="connsiteX31" fmla="*/ 1043940 w 4511040"/>
                <a:gd name="connsiteY31" fmla="*/ 1108710 h 2152650"/>
                <a:gd name="connsiteX32" fmla="*/ 1192530 w 4511040"/>
                <a:gd name="connsiteY32" fmla="*/ 1024890 h 2152650"/>
                <a:gd name="connsiteX33" fmla="*/ 1371600 w 4511040"/>
                <a:gd name="connsiteY33" fmla="*/ 933450 h 2152650"/>
                <a:gd name="connsiteX34" fmla="*/ 1558290 w 4511040"/>
                <a:gd name="connsiteY34" fmla="*/ 857250 h 2152650"/>
                <a:gd name="connsiteX35" fmla="*/ 1687830 w 4511040"/>
                <a:gd name="connsiteY35" fmla="*/ 807720 h 2152650"/>
                <a:gd name="connsiteX36" fmla="*/ 1847850 w 4511040"/>
                <a:gd name="connsiteY36" fmla="*/ 754380 h 2152650"/>
                <a:gd name="connsiteX37" fmla="*/ 2080260 w 4511040"/>
                <a:gd name="connsiteY37" fmla="*/ 685800 h 2152650"/>
                <a:gd name="connsiteX38" fmla="*/ 2297430 w 4511040"/>
                <a:gd name="connsiteY38" fmla="*/ 632460 h 2152650"/>
                <a:gd name="connsiteX39" fmla="*/ 2705100 w 4511040"/>
                <a:gd name="connsiteY39" fmla="*/ 541020 h 2152650"/>
                <a:gd name="connsiteX40" fmla="*/ 3181350 w 4511040"/>
                <a:gd name="connsiteY40" fmla="*/ 468630 h 2152650"/>
                <a:gd name="connsiteX41" fmla="*/ 3368040 w 4511040"/>
                <a:gd name="connsiteY41" fmla="*/ 445770 h 2152650"/>
                <a:gd name="connsiteX42" fmla="*/ 3756660 w 4511040"/>
                <a:gd name="connsiteY42" fmla="*/ 419100 h 2152650"/>
                <a:gd name="connsiteX43" fmla="*/ 3939540 w 4511040"/>
                <a:gd name="connsiteY43" fmla="*/ 396240 h 2152650"/>
                <a:gd name="connsiteX44" fmla="*/ 4103370 w 4511040"/>
                <a:gd name="connsiteY44" fmla="*/ 369570 h 2152650"/>
                <a:gd name="connsiteX45" fmla="*/ 4187190 w 4511040"/>
                <a:gd name="connsiteY45" fmla="*/ 350520 h 2152650"/>
                <a:gd name="connsiteX46" fmla="*/ 4251960 w 4511040"/>
                <a:gd name="connsiteY46" fmla="*/ 316230 h 2152650"/>
                <a:gd name="connsiteX47" fmla="*/ 4316730 w 4511040"/>
                <a:gd name="connsiteY47" fmla="*/ 266700 h 2152650"/>
                <a:gd name="connsiteX48" fmla="*/ 4358640 w 4511040"/>
                <a:gd name="connsiteY48" fmla="*/ 217170 h 2152650"/>
                <a:gd name="connsiteX49" fmla="*/ 4400550 w 4511040"/>
                <a:gd name="connsiteY49" fmla="*/ 152400 h 2152650"/>
                <a:gd name="connsiteX50" fmla="*/ 4434840 w 4511040"/>
                <a:gd name="connsiteY50" fmla="*/ 60960 h 2152650"/>
                <a:gd name="connsiteX51" fmla="*/ 4450080 w 4511040"/>
                <a:gd name="connsiteY51" fmla="*/ 15240 h 2152650"/>
                <a:gd name="connsiteX52" fmla="*/ 4469130 w 4511040"/>
                <a:gd name="connsiteY52" fmla="*/ 0 h 2152650"/>
                <a:gd name="connsiteX53" fmla="*/ 4488180 w 4511040"/>
                <a:gd name="connsiteY53" fmla="*/ 0 h 2152650"/>
                <a:gd name="connsiteX54" fmla="*/ 4499610 w 4511040"/>
                <a:gd name="connsiteY54" fmla="*/ 22860 h 2152650"/>
                <a:gd name="connsiteX55" fmla="*/ 4507230 w 4511040"/>
                <a:gd name="connsiteY55" fmla="*/ 83820 h 2152650"/>
                <a:gd name="connsiteX56" fmla="*/ 4511040 w 4511040"/>
                <a:gd name="connsiteY56" fmla="*/ 160020 h 2152650"/>
                <a:gd name="connsiteX57" fmla="*/ 4507230 w 4511040"/>
                <a:gd name="connsiteY57" fmla="*/ 224790 h 2152650"/>
                <a:gd name="connsiteX58" fmla="*/ 4491990 w 4511040"/>
                <a:gd name="connsiteY58" fmla="*/ 278130 h 2152650"/>
                <a:gd name="connsiteX59" fmla="*/ 4465320 w 4511040"/>
                <a:gd name="connsiteY59" fmla="*/ 346710 h 2152650"/>
                <a:gd name="connsiteX60" fmla="*/ 4389120 w 4511040"/>
                <a:gd name="connsiteY60" fmla="*/ 487680 h 2152650"/>
                <a:gd name="connsiteX61" fmla="*/ 4282440 w 4511040"/>
                <a:gd name="connsiteY61" fmla="*/ 628650 h 2152650"/>
                <a:gd name="connsiteX62" fmla="*/ 4248150 w 4511040"/>
                <a:gd name="connsiteY62" fmla="*/ 651510 h 2152650"/>
                <a:gd name="connsiteX63" fmla="*/ 4160520 w 4511040"/>
                <a:gd name="connsiteY63" fmla="*/ 659130 h 2152650"/>
                <a:gd name="connsiteX64" fmla="*/ 4038600 w 4511040"/>
                <a:gd name="connsiteY64" fmla="*/ 647700 h 2152650"/>
                <a:gd name="connsiteX65" fmla="*/ 3783330 w 4511040"/>
                <a:gd name="connsiteY65" fmla="*/ 655320 h 2152650"/>
                <a:gd name="connsiteX66" fmla="*/ 3398520 w 4511040"/>
                <a:gd name="connsiteY66" fmla="*/ 674370 h 2152650"/>
                <a:gd name="connsiteX67" fmla="*/ 3219450 w 4511040"/>
                <a:gd name="connsiteY67" fmla="*/ 689610 h 2152650"/>
                <a:gd name="connsiteX68" fmla="*/ 2880360 w 4511040"/>
                <a:gd name="connsiteY68" fmla="*/ 739140 h 2152650"/>
                <a:gd name="connsiteX69" fmla="*/ 2636520 w 4511040"/>
                <a:gd name="connsiteY69" fmla="*/ 777240 h 2152650"/>
                <a:gd name="connsiteX70" fmla="*/ 2244090 w 4511040"/>
                <a:gd name="connsiteY70" fmla="*/ 86106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11040" h="2152650">
                  <a:moveTo>
                    <a:pt x="2244090" y="861060"/>
                  </a:moveTo>
                  <a:lnTo>
                    <a:pt x="2007870" y="922020"/>
                  </a:lnTo>
                  <a:lnTo>
                    <a:pt x="1882140" y="963930"/>
                  </a:lnTo>
                  <a:lnTo>
                    <a:pt x="1687830" y="1032510"/>
                  </a:lnTo>
                  <a:lnTo>
                    <a:pt x="1501140" y="1116330"/>
                  </a:lnTo>
                  <a:lnTo>
                    <a:pt x="1344930" y="1192530"/>
                  </a:lnTo>
                  <a:lnTo>
                    <a:pt x="1162050" y="1299210"/>
                  </a:lnTo>
                  <a:lnTo>
                    <a:pt x="1070610" y="1356360"/>
                  </a:lnTo>
                  <a:lnTo>
                    <a:pt x="933450" y="1455420"/>
                  </a:lnTo>
                  <a:lnTo>
                    <a:pt x="815340" y="1554480"/>
                  </a:lnTo>
                  <a:lnTo>
                    <a:pt x="727710" y="1634490"/>
                  </a:lnTo>
                  <a:lnTo>
                    <a:pt x="643890" y="1733550"/>
                  </a:lnTo>
                  <a:lnTo>
                    <a:pt x="480060" y="2034540"/>
                  </a:lnTo>
                  <a:lnTo>
                    <a:pt x="426720" y="2042160"/>
                  </a:lnTo>
                  <a:lnTo>
                    <a:pt x="369570" y="2057400"/>
                  </a:lnTo>
                  <a:lnTo>
                    <a:pt x="312420" y="2084070"/>
                  </a:lnTo>
                  <a:lnTo>
                    <a:pt x="262890" y="2114550"/>
                  </a:lnTo>
                  <a:lnTo>
                    <a:pt x="232410" y="2129790"/>
                  </a:lnTo>
                  <a:lnTo>
                    <a:pt x="152400" y="2145030"/>
                  </a:lnTo>
                  <a:lnTo>
                    <a:pt x="83820" y="2152650"/>
                  </a:lnTo>
                  <a:lnTo>
                    <a:pt x="34290" y="2141220"/>
                  </a:lnTo>
                  <a:lnTo>
                    <a:pt x="3810" y="2114550"/>
                  </a:lnTo>
                  <a:lnTo>
                    <a:pt x="0" y="2057400"/>
                  </a:lnTo>
                  <a:lnTo>
                    <a:pt x="7620" y="2007870"/>
                  </a:lnTo>
                  <a:lnTo>
                    <a:pt x="30480" y="1965960"/>
                  </a:lnTo>
                  <a:lnTo>
                    <a:pt x="76200" y="1905000"/>
                  </a:lnTo>
                  <a:lnTo>
                    <a:pt x="148590" y="1817370"/>
                  </a:lnTo>
                  <a:lnTo>
                    <a:pt x="274320" y="1684020"/>
                  </a:lnTo>
                  <a:lnTo>
                    <a:pt x="461010" y="1508760"/>
                  </a:lnTo>
                  <a:lnTo>
                    <a:pt x="586740" y="1405890"/>
                  </a:lnTo>
                  <a:lnTo>
                    <a:pt x="742950" y="1295400"/>
                  </a:lnTo>
                  <a:lnTo>
                    <a:pt x="1043940" y="1108710"/>
                  </a:lnTo>
                  <a:lnTo>
                    <a:pt x="1192530" y="1024890"/>
                  </a:lnTo>
                  <a:lnTo>
                    <a:pt x="1371600" y="933450"/>
                  </a:lnTo>
                  <a:lnTo>
                    <a:pt x="1558290" y="857250"/>
                  </a:lnTo>
                  <a:lnTo>
                    <a:pt x="1687830" y="807720"/>
                  </a:lnTo>
                  <a:lnTo>
                    <a:pt x="1847850" y="754380"/>
                  </a:lnTo>
                  <a:lnTo>
                    <a:pt x="2080260" y="685800"/>
                  </a:lnTo>
                  <a:lnTo>
                    <a:pt x="2297430" y="632460"/>
                  </a:lnTo>
                  <a:lnTo>
                    <a:pt x="2705100" y="541020"/>
                  </a:lnTo>
                  <a:lnTo>
                    <a:pt x="3181350" y="468630"/>
                  </a:lnTo>
                  <a:lnTo>
                    <a:pt x="3368040" y="445770"/>
                  </a:lnTo>
                  <a:lnTo>
                    <a:pt x="3756660" y="419100"/>
                  </a:lnTo>
                  <a:lnTo>
                    <a:pt x="3939540" y="396240"/>
                  </a:lnTo>
                  <a:lnTo>
                    <a:pt x="4103370" y="369570"/>
                  </a:lnTo>
                  <a:lnTo>
                    <a:pt x="4187190" y="350520"/>
                  </a:lnTo>
                  <a:lnTo>
                    <a:pt x="4251960" y="316230"/>
                  </a:lnTo>
                  <a:lnTo>
                    <a:pt x="4316730" y="266700"/>
                  </a:lnTo>
                  <a:lnTo>
                    <a:pt x="4358640" y="217170"/>
                  </a:lnTo>
                  <a:lnTo>
                    <a:pt x="4400550" y="152400"/>
                  </a:lnTo>
                  <a:lnTo>
                    <a:pt x="4434840" y="60960"/>
                  </a:lnTo>
                  <a:lnTo>
                    <a:pt x="4450080" y="15240"/>
                  </a:lnTo>
                  <a:lnTo>
                    <a:pt x="4469130" y="0"/>
                  </a:lnTo>
                  <a:lnTo>
                    <a:pt x="4488180" y="0"/>
                  </a:lnTo>
                  <a:lnTo>
                    <a:pt x="4499610" y="22860"/>
                  </a:lnTo>
                  <a:lnTo>
                    <a:pt x="4507230" y="83820"/>
                  </a:lnTo>
                  <a:lnTo>
                    <a:pt x="4511040" y="160020"/>
                  </a:lnTo>
                  <a:lnTo>
                    <a:pt x="4507230" y="224790"/>
                  </a:lnTo>
                  <a:lnTo>
                    <a:pt x="4491990" y="278130"/>
                  </a:lnTo>
                  <a:lnTo>
                    <a:pt x="4465320" y="346710"/>
                  </a:lnTo>
                  <a:lnTo>
                    <a:pt x="4389120" y="487680"/>
                  </a:lnTo>
                  <a:lnTo>
                    <a:pt x="4282440" y="628650"/>
                  </a:lnTo>
                  <a:lnTo>
                    <a:pt x="4248150" y="651510"/>
                  </a:lnTo>
                  <a:lnTo>
                    <a:pt x="4160520" y="659130"/>
                  </a:lnTo>
                  <a:lnTo>
                    <a:pt x="4038600" y="647700"/>
                  </a:lnTo>
                  <a:lnTo>
                    <a:pt x="3783330" y="655320"/>
                  </a:lnTo>
                  <a:lnTo>
                    <a:pt x="3398520" y="674370"/>
                  </a:lnTo>
                  <a:lnTo>
                    <a:pt x="3219450" y="689610"/>
                  </a:lnTo>
                  <a:lnTo>
                    <a:pt x="2880360" y="739140"/>
                  </a:lnTo>
                  <a:lnTo>
                    <a:pt x="2636520" y="777240"/>
                  </a:lnTo>
                  <a:lnTo>
                    <a:pt x="2244090" y="8610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2B3E2EE-C1A6-0C41-B439-59CAC146C994}"/>
                </a:ext>
              </a:extLst>
            </p:cNvPr>
            <p:cNvSpPr/>
            <p:nvPr/>
          </p:nvSpPr>
          <p:spPr>
            <a:xfrm>
              <a:off x="6905625" y="4757738"/>
              <a:ext cx="495300" cy="977900"/>
            </a:xfrm>
            <a:custGeom>
              <a:avLst/>
              <a:gdLst>
                <a:gd name="connsiteX0" fmla="*/ 450056 w 495300"/>
                <a:gd name="connsiteY0" fmla="*/ 359568 h 978693"/>
                <a:gd name="connsiteX1" fmla="*/ 416719 w 495300"/>
                <a:gd name="connsiteY1" fmla="*/ 681037 h 978693"/>
                <a:gd name="connsiteX2" fmla="*/ 407194 w 495300"/>
                <a:gd name="connsiteY2" fmla="*/ 826293 h 978693"/>
                <a:gd name="connsiteX3" fmla="*/ 409575 w 495300"/>
                <a:gd name="connsiteY3" fmla="*/ 978693 h 978693"/>
                <a:gd name="connsiteX4" fmla="*/ 0 w 495300"/>
                <a:gd name="connsiteY4" fmla="*/ 723900 h 978693"/>
                <a:gd name="connsiteX5" fmla="*/ 102394 w 495300"/>
                <a:gd name="connsiteY5" fmla="*/ 733425 h 978693"/>
                <a:gd name="connsiteX6" fmla="*/ 142875 w 495300"/>
                <a:gd name="connsiteY6" fmla="*/ 723900 h 978693"/>
                <a:gd name="connsiteX7" fmla="*/ 173831 w 495300"/>
                <a:gd name="connsiteY7" fmla="*/ 697706 h 978693"/>
                <a:gd name="connsiteX8" fmla="*/ 200025 w 495300"/>
                <a:gd name="connsiteY8" fmla="*/ 640556 h 978693"/>
                <a:gd name="connsiteX9" fmla="*/ 297656 w 495300"/>
                <a:gd name="connsiteY9" fmla="*/ 381000 h 978693"/>
                <a:gd name="connsiteX10" fmla="*/ 381000 w 495300"/>
                <a:gd name="connsiteY10" fmla="*/ 157162 h 978693"/>
                <a:gd name="connsiteX11" fmla="*/ 416719 w 495300"/>
                <a:gd name="connsiteY11" fmla="*/ 61912 h 978693"/>
                <a:gd name="connsiteX12" fmla="*/ 431006 w 495300"/>
                <a:gd name="connsiteY12" fmla="*/ 28575 h 978693"/>
                <a:gd name="connsiteX13" fmla="*/ 447675 w 495300"/>
                <a:gd name="connsiteY13" fmla="*/ 9525 h 978693"/>
                <a:gd name="connsiteX14" fmla="*/ 469106 w 495300"/>
                <a:gd name="connsiteY14" fmla="*/ 0 h 978693"/>
                <a:gd name="connsiteX15" fmla="*/ 485775 w 495300"/>
                <a:gd name="connsiteY15" fmla="*/ 4762 h 978693"/>
                <a:gd name="connsiteX16" fmla="*/ 495300 w 495300"/>
                <a:gd name="connsiteY16" fmla="*/ 23812 h 978693"/>
                <a:gd name="connsiteX17" fmla="*/ 495300 w 495300"/>
                <a:gd name="connsiteY17" fmla="*/ 52387 h 978693"/>
                <a:gd name="connsiteX18" fmla="*/ 450056 w 495300"/>
                <a:gd name="connsiteY18" fmla="*/ 359568 h 9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5300" h="978693">
                  <a:moveTo>
                    <a:pt x="450056" y="359568"/>
                  </a:moveTo>
                  <a:lnTo>
                    <a:pt x="416719" y="681037"/>
                  </a:lnTo>
                  <a:lnTo>
                    <a:pt x="407194" y="826293"/>
                  </a:lnTo>
                  <a:cubicBezTo>
                    <a:pt x="407988" y="877093"/>
                    <a:pt x="408781" y="927893"/>
                    <a:pt x="409575" y="978693"/>
                  </a:cubicBezTo>
                  <a:lnTo>
                    <a:pt x="0" y="723900"/>
                  </a:lnTo>
                  <a:lnTo>
                    <a:pt x="102394" y="733425"/>
                  </a:lnTo>
                  <a:lnTo>
                    <a:pt x="142875" y="723900"/>
                  </a:lnTo>
                  <a:lnTo>
                    <a:pt x="173831" y="697706"/>
                  </a:lnTo>
                  <a:lnTo>
                    <a:pt x="200025" y="640556"/>
                  </a:lnTo>
                  <a:lnTo>
                    <a:pt x="297656" y="381000"/>
                  </a:lnTo>
                  <a:lnTo>
                    <a:pt x="381000" y="157162"/>
                  </a:lnTo>
                  <a:lnTo>
                    <a:pt x="416719" y="61912"/>
                  </a:lnTo>
                  <a:lnTo>
                    <a:pt x="431006" y="28575"/>
                  </a:lnTo>
                  <a:lnTo>
                    <a:pt x="447675" y="9525"/>
                  </a:lnTo>
                  <a:lnTo>
                    <a:pt x="469106" y="0"/>
                  </a:lnTo>
                  <a:lnTo>
                    <a:pt x="485775" y="4762"/>
                  </a:lnTo>
                  <a:lnTo>
                    <a:pt x="495300" y="23812"/>
                  </a:lnTo>
                  <a:lnTo>
                    <a:pt x="495300" y="52387"/>
                  </a:lnTo>
                  <a:lnTo>
                    <a:pt x="450056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9529346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CDAE068-D4A7-8744-9C9E-35A7E2AC3EBF}"/>
              </a:ext>
            </a:extLst>
          </p:cNvPr>
          <p:cNvSpPr/>
          <p:nvPr/>
        </p:nvSpPr>
        <p:spPr>
          <a:xfrm>
            <a:off x="2508250" y="2706688"/>
            <a:ext cx="1811338" cy="546100"/>
          </a:xfrm>
          <a:custGeom>
            <a:avLst/>
            <a:gdLst>
              <a:gd name="connsiteX0" fmla="*/ 1290638 w 1812132"/>
              <a:gd name="connsiteY0" fmla="*/ 307182 h 545307"/>
              <a:gd name="connsiteX1" fmla="*/ 1114425 w 1812132"/>
              <a:gd name="connsiteY1" fmla="*/ 347663 h 545307"/>
              <a:gd name="connsiteX2" fmla="*/ 902494 w 1812132"/>
              <a:gd name="connsiteY2" fmla="*/ 409575 h 545307"/>
              <a:gd name="connsiteX3" fmla="*/ 700088 w 1812132"/>
              <a:gd name="connsiteY3" fmla="*/ 469107 h 545307"/>
              <a:gd name="connsiteX4" fmla="*/ 578644 w 1812132"/>
              <a:gd name="connsiteY4" fmla="*/ 507207 h 545307"/>
              <a:gd name="connsiteX5" fmla="*/ 509588 w 1812132"/>
              <a:gd name="connsiteY5" fmla="*/ 526257 h 545307"/>
              <a:gd name="connsiteX6" fmla="*/ 461963 w 1812132"/>
              <a:gd name="connsiteY6" fmla="*/ 533400 h 545307"/>
              <a:gd name="connsiteX7" fmla="*/ 390525 w 1812132"/>
              <a:gd name="connsiteY7" fmla="*/ 540544 h 545307"/>
              <a:gd name="connsiteX8" fmla="*/ 338138 w 1812132"/>
              <a:gd name="connsiteY8" fmla="*/ 545307 h 545307"/>
              <a:gd name="connsiteX9" fmla="*/ 300038 w 1812132"/>
              <a:gd name="connsiteY9" fmla="*/ 535782 h 545307"/>
              <a:gd name="connsiteX10" fmla="*/ 223838 w 1812132"/>
              <a:gd name="connsiteY10" fmla="*/ 497682 h 545307"/>
              <a:gd name="connsiteX11" fmla="*/ 150019 w 1812132"/>
              <a:gd name="connsiteY11" fmla="*/ 447675 h 545307"/>
              <a:gd name="connsiteX12" fmla="*/ 107157 w 1812132"/>
              <a:gd name="connsiteY12" fmla="*/ 414338 h 545307"/>
              <a:gd name="connsiteX13" fmla="*/ 66675 w 1812132"/>
              <a:gd name="connsiteY13" fmla="*/ 371475 h 545307"/>
              <a:gd name="connsiteX14" fmla="*/ 30957 w 1812132"/>
              <a:gd name="connsiteY14" fmla="*/ 330994 h 545307"/>
              <a:gd name="connsiteX15" fmla="*/ 7144 w 1812132"/>
              <a:gd name="connsiteY15" fmla="*/ 290513 h 545307"/>
              <a:gd name="connsiteX16" fmla="*/ 0 w 1812132"/>
              <a:gd name="connsiteY16" fmla="*/ 271463 h 545307"/>
              <a:gd name="connsiteX17" fmla="*/ 0 w 1812132"/>
              <a:gd name="connsiteY17" fmla="*/ 259557 h 545307"/>
              <a:gd name="connsiteX18" fmla="*/ 7144 w 1812132"/>
              <a:gd name="connsiteY18" fmla="*/ 242888 h 545307"/>
              <a:gd name="connsiteX19" fmla="*/ 28575 w 1812132"/>
              <a:gd name="connsiteY19" fmla="*/ 240507 h 545307"/>
              <a:gd name="connsiteX20" fmla="*/ 76200 w 1812132"/>
              <a:gd name="connsiteY20" fmla="*/ 254794 h 545307"/>
              <a:gd name="connsiteX21" fmla="*/ 154782 w 1812132"/>
              <a:gd name="connsiteY21" fmla="*/ 280988 h 545307"/>
              <a:gd name="connsiteX22" fmla="*/ 238125 w 1812132"/>
              <a:gd name="connsiteY22" fmla="*/ 304800 h 545307"/>
              <a:gd name="connsiteX23" fmla="*/ 288132 w 1812132"/>
              <a:gd name="connsiteY23" fmla="*/ 316707 h 545307"/>
              <a:gd name="connsiteX24" fmla="*/ 326232 w 1812132"/>
              <a:gd name="connsiteY24" fmla="*/ 321469 h 545307"/>
              <a:gd name="connsiteX25" fmla="*/ 390525 w 1812132"/>
              <a:gd name="connsiteY25" fmla="*/ 319088 h 545307"/>
              <a:gd name="connsiteX26" fmla="*/ 561975 w 1812132"/>
              <a:gd name="connsiteY26" fmla="*/ 290513 h 545307"/>
              <a:gd name="connsiteX27" fmla="*/ 921544 w 1812132"/>
              <a:gd name="connsiteY27" fmla="*/ 207169 h 545307"/>
              <a:gd name="connsiteX28" fmla="*/ 1128713 w 1812132"/>
              <a:gd name="connsiteY28" fmla="*/ 140494 h 545307"/>
              <a:gd name="connsiteX29" fmla="*/ 1209675 w 1812132"/>
              <a:gd name="connsiteY29" fmla="*/ 116682 h 545307"/>
              <a:gd name="connsiteX30" fmla="*/ 1262063 w 1812132"/>
              <a:gd name="connsiteY30" fmla="*/ 100013 h 545307"/>
              <a:gd name="connsiteX31" fmla="*/ 1376363 w 1812132"/>
              <a:gd name="connsiteY31" fmla="*/ 50007 h 545307"/>
              <a:gd name="connsiteX32" fmla="*/ 1416844 w 1812132"/>
              <a:gd name="connsiteY32" fmla="*/ 28575 h 545307"/>
              <a:gd name="connsiteX33" fmla="*/ 1452563 w 1812132"/>
              <a:gd name="connsiteY33" fmla="*/ 9525 h 545307"/>
              <a:gd name="connsiteX34" fmla="*/ 1488282 w 1812132"/>
              <a:gd name="connsiteY34" fmla="*/ 0 h 545307"/>
              <a:gd name="connsiteX35" fmla="*/ 1540669 w 1812132"/>
              <a:gd name="connsiteY35" fmla="*/ 2382 h 545307"/>
              <a:gd name="connsiteX36" fmla="*/ 1583532 w 1812132"/>
              <a:gd name="connsiteY36" fmla="*/ 9525 h 545307"/>
              <a:gd name="connsiteX37" fmla="*/ 1638300 w 1812132"/>
              <a:gd name="connsiteY37" fmla="*/ 26194 h 545307"/>
              <a:gd name="connsiteX38" fmla="*/ 1702594 w 1812132"/>
              <a:gd name="connsiteY38" fmla="*/ 52388 h 545307"/>
              <a:gd name="connsiteX39" fmla="*/ 1747838 w 1812132"/>
              <a:gd name="connsiteY39" fmla="*/ 71438 h 545307"/>
              <a:gd name="connsiteX40" fmla="*/ 1781175 w 1812132"/>
              <a:gd name="connsiteY40" fmla="*/ 95250 h 545307"/>
              <a:gd name="connsiteX41" fmla="*/ 1800225 w 1812132"/>
              <a:gd name="connsiteY41" fmla="*/ 121444 h 545307"/>
              <a:gd name="connsiteX42" fmla="*/ 1809750 w 1812132"/>
              <a:gd name="connsiteY42" fmla="*/ 142875 h 545307"/>
              <a:gd name="connsiteX43" fmla="*/ 1812132 w 1812132"/>
              <a:gd name="connsiteY43" fmla="*/ 164307 h 545307"/>
              <a:gd name="connsiteX44" fmla="*/ 1807369 w 1812132"/>
              <a:gd name="connsiteY44" fmla="*/ 185738 h 545307"/>
              <a:gd name="connsiteX45" fmla="*/ 1793082 w 1812132"/>
              <a:gd name="connsiteY45" fmla="*/ 209550 h 545307"/>
              <a:gd name="connsiteX46" fmla="*/ 1766888 w 1812132"/>
              <a:gd name="connsiteY46" fmla="*/ 226219 h 545307"/>
              <a:gd name="connsiteX47" fmla="*/ 1728788 w 1812132"/>
              <a:gd name="connsiteY47" fmla="*/ 240507 h 545307"/>
              <a:gd name="connsiteX48" fmla="*/ 1633538 w 1812132"/>
              <a:gd name="connsiteY48" fmla="*/ 257175 h 545307"/>
              <a:gd name="connsiteX49" fmla="*/ 1290638 w 1812132"/>
              <a:gd name="connsiteY49" fmla="*/ 307182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12132" h="545307">
                <a:moveTo>
                  <a:pt x="1290638" y="307182"/>
                </a:moveTo>
                <a:lnTo>
                  <a:pt x="1114425" y="347663"/>
                </a:lnTo>
                <a:lnTo>
                  <a:pt x="902494" y="409575"/>
                </a:lnTo>
                <a:lnTo>
                  <a:pt x="700088" y="469107"/>
                </a:lnTo>
                <a:lnTo>
                  <a:pt x="578644" y="507207"/>
                </a:lnTo>
                <a:lnTo>
                  <a:pt x="509588" y="526257"/>
                </a:lnTo>
                <a:lnTo>
                  <a:pt x="461963" y="533400"/>
                </a:lnTo>
                <a:lnTo>
                  <a:pt x="390525" y="540544"/>
                </a:lnTo>
                <a:lnTo>
                  <a:pt x="338138" y="545307"/>
                </a:lnTo>
                <a:lnTo>
                  <a:pt x="300038" y="535782"/>
                </a:lnTo>
                <a:lnTo>
                  <a:pt x="223838" y="497682"/>
                </a:lnTo>
                <a:lnTo>
                  <a:pt x="150019" y="447675"/>
                </a:lnTo>
                <a:lnTo>
                  <a:pt x="107157" y="414338"/>
                </a:lnTo>
                <a:lnTo>
                  <a:pt x="66675" y="371475"/>
                </a:lnTo>
                <a:lnTo>
                  <a:pt x="30957" y="330994"/>
                </a:lnTo>
                <a:lnTo>
                  <a:pt x="7144" y="290513"/>
                </a:lnTo>
                <a:lnTo>
                  <a:pt x="0" y="271463"/>
                </a:lnTo>
                <a:lnTo>
                  <a:pt x="0" y="259557"/>
                </a:lnTo>
                <a:lnTo>
                  <a:pt x="7144" y="242888"/>
                </a:lnTo>
                <a:lnTo>
                  <a:pt x="28575" y="240507"/>
                </a:lnTo>
                <a:lnTo>
                  <a:pt x="76200" y="254794"/>
                </a:lnTo>
                <a:lnTo>
                  <a:pt x="154782" y="280988"/>
                </a:lnTo>
                <a:lnTo>
                  <a:pt x="238125" y="304800"/>
                </a:lnTo>
                <a:lnTo>
                  <a:pt x="288132" y="316707"/>
                </a:lnTo>
                <a:lnTo>
                  <a:pt x="326232" y="321469"/>
                </a:lnTo>
                <a:lnTo>
                  <a:pt x="390525" y="319088"/>
                </a:lnTo>
                <a:lnTo>
                  <a:pt x="561975" y="290513"/>
                </a:lnTo>
                <a:lnTo>
                  <a:pt x="921544" y="207169"/>
                </a:lnTo>
                <a:lnTo>
                  <a:pt x="1128713" y="140494"/>
                </a:lnTo>
                <a:lnTo>
                  <a:pt x="1209675" y="116682"/>
                </a:lnTo>
                <a:lnTo>
                  <a:pt x="1262063" y="100013"/>
                </a:lnTo>
                <a:lnTo>
                  <a:pt x="1376363" y="50007"/>
                </a:lnTo>
                <a:lnTo>
                  <a:pt x="1416844" y="28575"/>
                </a:lnTo>
                <a:lnTo>
                  <a:pt x="1452563" y="9525"/>
                </a:lnTo>
                <a:lnTo>
                  <a:pt x="1488282" y="0"/>
                </a:lnTo>
                <a:lnTo>
                  <a:pt x="1540669" y="2382"/>
                </a:lnTo>
                <a:lnTo>
                  <a:pt x="1583532" y="9525"/>
                </a:lnTo>
                <a:lnTo>
                  <a:pt x="1638300" y="26194"/>
                </a:lnTo>
                <a:lnTo>
                  <a:pt x="1702594" y="52388"/>
                </a:lnTo>
                <a:lnTo>
                  <a:pt x="1747838" y="71438"/>
                </a:lnTo>
                <a:lnTo>
                  <a:pt x="1781175" y="95250"/>
                </a:lnTo>
                <a:lnTo>
                  <a:pt x="1800225" y="121444"/>
                </a:lnTo>
                <a:lnTo>
                  <a:pt x="1809750" y="142875"/>
                </a:lnTo>
                <a:lnTo>
                  <a:pt x="1812132" y="164307"/>
                </a:lnTo>
                <a:lnTo>
                  <a:pt x="1807369" y="185738"/>
                </a:lnTo>
                <a:lnTo>
                  <a:pt x="1793082" y="209550"/>
                </a:lnTo>
                <a:lnTo>
                  <a:pt x="1766888" y="226219"/>
                </a:lnTo>
                <a:lnTo>
                  <a:pt x="1728788" y="240507"/>
                </a:lnTo>
                <a:lnTo>
                  <a:pt x="1633538" y="257175"/>
                </a:lnTo>
                <a:lnTo>
                  <a:pt x="1290638" y="3071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2EDAAA2-B0AC-4546-A16F-BBE9172E0BAF}"/>
              </a:ext>
            </a:extLst>
          </p:cNvPr>
          <p:cNvSpPr/>
          <p:nvPr/>
        </p:nvSpPr>
        <p:spPr>
          <a:xfrm>
            <a:off x="3836988" y="4144963"/>
            <a:ext cx="1687512" cy="482600"/>
          </a:xfrm>
          <a:custGeom>
            <a:avLst/>
            <a:gdLst>
              <a:gd name="connsiteX0" fmla="*/ 1050131 w 1688306"/>
              <a:gd name="connsiteY0" fmla="*/ 261938 h 481013"/>
              <a:gd name="connsiteX1" fmla="*/ 854869 w 1688306"/>
              <a:gd name="connsiteY1" fmla="*/ 314325 h 481013"/>
              <a:gd name="connsiteX2" fmla="*/ 604837 w 1688306"/>
              <a:gd name="connsiteY2" fmla="*/ 357188 h 481013"/>
              <a:gd name="connsiteX3" fmla="*/ 469106 w 1688306"/>
              <a:gd name="connsiteY3" fmla="*/ 404813 h 481013"/>
              <a:gd name="connsiteX4" fmla="*/ 340519 w 1688306"/>
              <a:gd name="connsiteY4" fmla="*/ 447675 h 481013"/>
              <a:gd name="connsiteX5" fmla="*/ 304800 w 1688306"/>
              <a:gd name="connsiteY5" fmla="*/ 469107 h 481013"/>
              <a:gd name="connsiteX6" fmla="*/ 261937 w 1688306"/>
              <a:gd name="connsiteY6" fmla="*/ 481013 h 481013"/>
              <a:gd name="connsiteX7" fmla="*/ 238125 w 1688306"/>
              <a:gd name="connsiteY7" fmla="*/ 481013 h 481013"/>
              <a:gd name="connsiteX8" fmla="*/ 197644 w 1688306"/>
              <a:gd name="connsiteY8" fmla="*/ 471488 h 481013"/>
              <a:gd name="connsiteX9" fmla="*/ 176212 w 1688306"/>
              <a:gd name="connsiteY9" fmla="*/ 454819 h 481013"/>
              <a:gd name="connsiteX10" fmla="*/ 121444 w 1688306"/>
              <a:gd name="connsiteY10" fmla="*/ 402432 h 481013"/>
              <a:gd name="connsiteX11" fmla="*/ 54769 w 1688306"/>
              <a:gd name="connsiteY11" fmla="*/ 319088 h 481013"/>
              <a:gd name="connsiteX12" fmla="*/ 21431 w 1688306"/>
              <a:gd name="connsiteY12" fmla="*/ 261938 h 481013"/>
              <a:gd name="connsiteX13" fmla="*/ 7144 w 1688306"/>
              <a:gd name="connsiteY13" fmla="*/ 235744 h 481013"/>
              <a:gd name="connsiteX14" fmla="*/ 0 w 1688306"/>
              <a:gd name="connsiteY14" fmla="*/ 207169 h 481013"/>
              <a:gd name="connsiteX15" fmla="*/ 7144 w 1688306"/>
              <a:gd name="connsiteY15" fmla="*/ 188119 h 481013"/>
              <a:gd name="connsiteX16" fmla="*/ 26194 w 1688306"/>
              <a:gd name="connsiteY16" fmla="*/ 180975 h 481013"/>
              <a:gd name="connsiteX17" fmla="*/ 45244 w 1688306"/>
              <a:gd name="connsiteY17" fmla="*/ 188119 h 481013"/>
              <a:gd name="connsiteX18" fmla="*/ 90487 w 1688306"/>
              <a:gd name="connsiteY18" fmla="*/ 214313 h 481013"/>
              <a:gd name="connsiteX19" fmla="*/ 123825 w 1688306"/>
              <a:gd name="connsiteY19" fmla="*/ 226219 h 481013"/>
              <a:gd name="connsiteX20" fmla="*/ 157162 w 1688306"/>
              <a:gd name="connsiteY20" fmla="*/ 233363 h 481013"/>
              <a:gd name="connsiteX21" fmla="*/ 197644 w 1688306"/>
              <a:gd name="connsiteY21" fmla="*/ 240507 h 481013"/>
              <a:gd name="connsiteX22" fmla="*/ 235744 w 1688306"/>
              <a:gd name="connsiteY22" fmla="*/ 242888 h 481013"/>
              <a:gd name="connsiteX23" fmla="*/ 273844 w 1688306"/>
              <a:gd name="connsiteY23" fmla="*/ 242888 h 481013"/>
              <a:gd name="connsiteX24" fmla="*/ 316706 w 1688306"/>
              <a:gd name="connsiteY24" fmla="*/ 245269 h 481013"/>
              <a:gd name="connsiteX25" fmla="*/ 369094 w 1688306"/>
              <a:gd name="connsiteY25" fmla="*/ 240507 h 481013"/>
              <a:gd name="connsiteX26" fmla="*/ 659606 w 1688306"/>
              <a:gd name="connsiteY26" fmla="*/ 176213 h 481013"/>
              <a:gd name="connsiteX27" fmla="*/ 942975 w 1688306"/>
              <a:gd name="connsiteY27" fmla="*/ 109538 h 481013"/>
              <a:gd name="connsiteX28" fmla="*/ 1126331 w 1688306"/>
              <a:gd name="connsiteY28" fmla="*/ 66675 h 481013"/>
              <a:gd name="connsiteX29" fmla="*/ 1350169 w 1688306"/>
              <a:gd name="connsiteY29" fmla="*/ 21432 h 481013"/>
              <a:gd name="connsiteX30" fmla="*/ 1419225 w 1688306"/>
              <a:gd name="connsiteY30" fmla="*/ 0 h 481013"/>
              <a:gd name="connsiteX31" fmla="*/ 1428750 w 1688306"/>
              <a:gd name="connsiteY31" fmla="*/ 0 h 481013"/>
              <a:gd name="connsiteX32" fmla="*/ 1507331 w 1688306"/>
              <a:gd name="connsiteY32" fmla="*/ 50007 h 481013"/>
              <a:gd name="connsiteX33" fmla="*/ 1595437 w 1688306"/>
              <a:gd name="connsiteY33" fmla="*/ 114300 h 481013"/>
              <a:gd name="connsiteX34" fmla="*/ 1650206 w 1688306"/>
              <a:gd name="connsiteY34" fmla="*/ 157163 h 481013"/>
              <a:gd name="connsiteX35" fmla="*/ 1676400 w 1688306"/>
              <a:gd name="connsiteY35" fmla="*/ 190500 h 481013"/>
              <a:gd name="connsiteX36" fmla="*/ 1685925 w 1688306"/>
              <a:gd name="connsiteY36" fmla="*/ 219075 h 481013"/>
              <a:gd name="connsiteX37" fmla="*/ 1688306 w 1688306"/>
              <a:gd name="connsiteY37" fmla="*/ 245269 h 481013"/>
              <a:gd name="connsiteX38" fmla="*/ 1681162 w 1688306"/>
              <a:gd name="connsiteY38" fmla="*/ 283369 h 481013"/>
              <a:gd name="connsiteX39" fmla="*/ 1366837 w 1688306"/>
              <a:gd name="connsiteY39" fmla="*/ 204788 h 481013"/>
              <a:gd name="connsiteX40" fmla="*/ 1343025 w 1688306"/>
              <a:gd name="connsiteY40" fmla="*/ 197644 h 481013"/>
              <a:gd name="connsiteX41" fmla="*/ 1050131 w 1688306"/>
              <a:gd name="connsiteY41" fmla="*/ 261938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88306" h="481013">
                <a:moveTo>
                  <a:pt x="1050131" y="261938"/>
                </a:moveTo>
                <a:lnTo>
                  <a:pt x="854869" y="314325"/>
                </a:lnTo>
                <a:lnTo>
                  <a:pt x="604837" y="357188"/>
                </a:lnTo>
                <a:lnTo>
                  <a:pt x="469106" y="404813"/>
                </a:lnTo>
                <a:lnTo>
                  <a:pt x="340519" y="447675"/>
                </a:lnTo>
                <a:lnTo>
                  <a:pt x="304800" y="469107"/>
                </a:lnTo>
                <a:lnTo>
                  <a:pt x="261937" y="481013"/>
                </a:lnTo>
                <a:lnTo>
                  <a:pt x="238125" y="481013"/>
                </a:lnTo>
                <a:lnTo>
                  <a:pt x="197644" y="471488"/>
                </a:lnTo>
                <a:lnTo>
                  <a:pt x="176212" y="454819"/>
                </a:lnTo>
                <a:lnTo>
                  <a:pt x="121444" y="402432"/>
                </a:lnTo>
                <a:lnTo>
                  <a:pt x="54769" y="319088"/>
                </a:lnTo>
                <a:lnTo>
                  <a:pt x="21431" y="261938"/>
                </a:lnTo>
                <a:lnTo>
                  <a:pt x="7144" y="235744"/>
                </a:lnTo>
                <a:lnTo>
                  <a:pt x="0" y="207169"/>
                </a:lnTo>
                <a:lnTo>
                  <a:pt x="7144" y="188119"/>
                </a:lnTo>
                <a:lnTo>
                  <a:pt x="26194" y="180975"/>
                </a:lnTo>
                <a:lnTo>
                  <a:pt x="45244" y="188119"/>
                </a:lnTo>
                <a:lnTo>
                  <a:pt x="90487" y="214313"/>
                </a:lnTo>
                <a:lnTo>
                  <a:pt x="123825" y="226219"/>
                </a:lnTo>
                <a:lnTo>
                  <a:pt x="157162" y="233363"/>
                </a:lnTo>
                <a:lnTo>
                  <a:pt x="197644" y="240507"/>
                </a:lnTo>
                <a:lnTo>
                  <a:pt x="235744" y="242888"/>
                </a:lnTo>
                <a:lnTo>
                  <a:pt x="273844" y="242888"/>
                </a:lnTo>
                <a:lnTo>
                  <a:pt x="316706" y="245269"/>
                </a:lnTo>
                <a:lnTo>
                  <a:pt x="369094" y="240507"/>
                </a:lnTo>
                <a:lnTo>
                  <a:pt x="659606" y="176213"/>
                </a:lnTo>
                <a:lnTo>
                  <a:pt x="942975" y="109538"/>
                </a:lnTo>
                <a:lnTo>
                  <a:pt x="1126331" y="66675"/>
                </a:lnTo>
                <a:lnTo>
                  <a:pt x="1350169" y="21432"/>
                </a:lnTo>
                <a:lnTo>
                  <a:pt x="1419225" y="0"/>
                </a:lnTo>
                <a:lnTo>
                  <a:pt x="1428750" y="0"/>
                </a:lnTo>
                <a:lnTo>
                  <a:pt x="1507331" y="50007"/>
                </a:lnTo>
                <a:lnTo>
                  <a:pt x="1595437" y="114300"/>
                </a:lnTo>
                <a:lnTo>
                  <a:pt x="1650206" y="157163"/>
                </a:lnTo>
                <a:lnTo>
                  <a:pt x="1676400" y="190500"/>
                </a:lnTo>
                <a:lnTo>
                  <a:pt x="1685925" y="219075"/>
                </a:lnTo>
                <a:lnTo>
                  <a:pt x="1688306" y="245269"/>
                </a:lnTo>
                <a:lnTo>
                  <a:pt x="1681162" y="283369"/>
                </a:lnTo>
                <a:lnTo>
                  <a:pt x="1366837" y="204788"/>
                </a:lnTo>
                <a:lnTo>
                  <a:pt x="1343025" y="197644"/>
                </a:lnTo>
                <a:lnTo>
                  <a:pt x="1050131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1DC7AD5-E028-DB4C-AF6E-A4E122AA9D65}"/>
              </a:ext>
            </a:extLst>
          </p:cNvPr>
          <p:cNvSpPr/>
          <p:nvPr/>
        </p:nvSpPr>
        <p:spPr>
          <a:xfrm>
            <a:off x="5627688" y="3900488"/>
            <a:ext cx="1658937" cy="490537"/>
          </a:xfrm>
          <a:custGeom>
            <a:avLst/>
            <a:gdLst>
              <a:gd name="connsiteX0" fmla="*/ 1059656 w 1659903"/>
              <a:gd name="connsiteY0" fmla="*/ 280987 h 490537"/>
              <a:gd name="connsiteX1" fmla="*/ 719137 w 1659903"/>
              <a:gd name="connsiteY1" fmla="*/ 378618 h 490537"/>
              <a:gd name="connsiteX2" fmla="*/ 381000 w 1659903"/>
              <a:gd name="connsiteY2" fmla="*/ 464343 h 490537"/>
              <a:gd name="connsiteX3" fmla="*/ 314325 w 1659903"/>
              <a:gd name="connsiteY3" fmla="*/ 483393 h 490537"/>
              <a:gd name="connsiteX4" fmla="*/ 276225 w 1659903"/>
              <a:gd name="connsiteY4" fmla="*/ 490537 h 490537"/>
              <a:gd name="connsiteX5" fmla="*/ 238125 w 1659903"/>
              <a:gd name="connsiteY5" fmla="*/ 488156 h 490537"/>
              <a:gd name="connsiteX6" fmla="*/ 204787 w 1659903"/>
              <a:gd name="connsiteY6" fmla="*/ 476250 h 490537"/>
              <a:gd name="connsiteX7" fmla="*/ 176212 w 1659903"/>
              <a:gd name="connsiteY7" fmla="*/ 454818 h 490537"/>
              <a:gd name="connsiteX8" fmla="*/ 109537 w 1659903"/>
              <a:gd name="connsiteY8" fmla="*/ 397668 h 490537"/>
              <a:gd name="connsiteX9" fmla="*/ 47625 w 1659903"/>
              <a:gd name="connsiteY9" fmla="*/ 340518 h 490537"/>
              <a:gd name="connsiteX10" fmla="*/ 11906 w 1659903"/>
              <a:gd name="connsiteY10" fmla="*/ 302418 h 490537"/>
              <a:gd name="connsiteX11" fmla="*/ 0 w 1659903"/>
              <a:gd name="connsiteY11" fmla="*/ 280987 h 490537"/>
              <a:gd name="connsiteX12" fmla="*/ 0 w 1659903"/>
              <a:gd name="connsiteY12" fmla="*/ 257175 h 490537"/>
              <a:gd name="connsiteX13" fmla="*/ 9525 w 1659903"/>
              <a:gd name="connsiteY13" fmla="*/ 245268 h 490537"/>
              <a:gd name="connsiteX14" fmla="*/ 38100 w 1659903"/>
              <a:gd name="connsiteY14" fmla="*/ 238125 h 490537"/>
              <a:gd name="connsiteX15" fmla="*/ 88106 w 1659903"/>
              <a:gd name="connsiteY15" fmla="*/ 252412 h 490537"/>
              <a:gd name="connsiteX16" fmla="*/ 204787 w 1659903"/>
              <a:gd name="connsiteY16" fmla="*/ 288131 h 490537"/>
              <a:gd name="connsiteX17" fmla="*/ 221456 w 1659903"/>
              <a:gd name="connsiteY17" fmla="*/ 290512 h 490537"/>
              <a:gd name="connsiteX18" fmla="*/ 247650 w 1659903"/>
              <a:gd name="connsiteY18" fmla="*/ 290512 h 490537"/>
              <a:gd name="connsiteX19" fmla="*/ 385762 w 1659903"/>
              <a:gd name="connsiteY19" fmla="*/ 266700 h 490537"/>
              <a:gd name="connsiteX20" fmla="*/ 502444 w 1659903"/>
              <a:gd name="connsiteY20" fmla="*/ 242887 h 490537"/>
              <a:gd name="connsiteX21" fmla="*/ 814387 w 1659903"/>
              <a:gd name="connsiteY21" fmla="*/ 171450 h 490537"/>
              <a:gd name="connsiteX22" fmla="*/ 1045369 w 1659903"/>
              <a:gd name="connsiteY22" fmla="*/ 114300 h 490537"/>
              <a:gd name="connsiteX23" fmla="*/ 1171575 w 1659903"/>
              <a:gd name="connsiteY23" fmla="*/ 85725 h 490537"/>
              <a:gd name="connsiteX24" fmla="*/ 1364456 w 1659903"/>
              <a:gd name="connsiteY24" fmla="*/ 2381 h 490537"/>
              <a:gd name="connsiteX25" fmla="*/ 1373981 w 1659903"/>
              <a:gd name="connsiteY25" fmla="*/ 0 h 490537"/>
              <a:gd name="connsiteX26" fmla="*/ 1412081 w 1659903"/>
              <a:gd name="connsiteY26" fmla="*/ 16668 h 490537"/>
              <a:gd name="connsiteX27" fmla="*/ 1512094 w 1659903"/>
              <a:gd name="connsiteY27" fmla="*/ 85725 h 490537"/>
              <a:gd name="connsiteX28" fmla="*/ 1612106 w 1659903"/>
              <a:gd name="connsiteY28" fmla="*/ 164306 h 490537"/>
              <a:gd name="connsiteX29" fmla="*/ 1640681 w 1659903"/>
              <a:gd name="connsiteY29" fmla="*/ 192881 h 490537"/>
              <a:gd name="connsiteX30" fmla="*/ 1654969 w 1659903"/>
              <a:gd name="connsiteY30" fmla="*/ 219075 h 490537"/>
              <a:gd name="connsiteX31" fmla="*/ 1659731 w 1659903"/>
              <a:gd name="connsiteY31" fmla="*/ 242887 h 490537"/>
              <a:gd name="connsiteX32" fmla="*/ 1654969 w 1659903"/>
              <a:gd name="connsiteY32" fmla="*/ 266700 h 490537"/>
              <a:gd name="connsiteX33" fmla="*/ 1640681 w 1659903"/>
              <a:gd name="connsiteY33" fmla="*/ 288131 h 490537"/>
              <a:gd name="connsiteX34" fmla="*/ 1619250 w 1659903"/>
              <a:gd name="connsiteY34" fmla="*/ 302418 h 490537"/>
              <a:gd name="connsiteX35" fmla="*/ 1588294 w 1659903"/>
              <a:gd name="connsiteY35" fmla="*/ 326231 h 490537"/>
              <a:gd name="connsiteX36" fmla="*/ 1562100 w 1659903"/>
              <a:gd name="connsiteY36" fmla="*/ 361950 h 490537"/>
              <a:gd name="connsiteX37" fmla="*/ 1259681 w 1659903"/>
              <a:gd name="connsiteY37" fmla="*/ 278606 h 490537"/>
              <a:gd name="connsiteX38" fmla="*/ 1223962 w 1659903"/>
              <a:gd name="connsiteY38" fmla="*/ 269081 h 490537"/>
              <a:gd name="connsiteX39" fmla="*/ 1183481 w 1659903"/>
              <a:gd name="connsiteY39" fmla="*/ 261937 h 490537"/>
              <a:gd name="connsiteX40" fmla="*/ 1138237 w 1659903"/>
              <a:gd name="connsiteY40" fmla="*/ 261937 h 490537"/>
              <a:gd name="connsiteX41" fmla="*/ 1059656 w 1659903"/>
              <a:gd name="connsiteY41" fmla="*/ 280987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59903" h="490537">
                <a:moveTo>
                  <a:pt x="1059656" y="280987"/>
                </a:moveTo>
                <a:lnTo>
                  <a:pt x="719137" y="378618"/>
                </a:lnTo>
                <a:lnTo>
                  <a:pt x="381000" y="464343"/>
                </a:lnTo>
                <a:lnTo>
                  <a:pt x="314325" y="483393"/>
                </a:lnTo>
                <a:lnTo>
                  <a:pt x="276225" y="490537"/>
                </a:lnTo>
                <a:lnTo>
                  <a:pt x="238125" y="488156"/>
                </a:lnTo>
                <a:lnTo>
                  <a:pt x="204787" y="476250"/>
                </a:lnTo>
                <a:lnTo>
                  <a:pt x="176212" y="454818"/>
                </a:lnTo>
                <a:lnTo>
                  <a:pt x="109537" y="397668"/>
                </a:lnTo>
                <a:lnTo>
                  <a:pt x="47625" y="340518"/>
                </a:lnTo>
                <a:lnTo>
                  <a:pt x="11906" y="302418"/>
                </a:lnTo>
                <a:lnTo>
                  <a:pt x="0" y="280987"/>
                </a:lnTo>
                <a:lnTo>
                  <a:pt x="0" y="257175"/>
                </a:lnTo>
                <a:lnTo>
                  <a:pt x="9525" y="245268"/>
                </a:lnTo>
                <a:lnTo>
                  <a:pt x="38100" y="238125"/>
                </a:lnTo>
                <a:lnTo>
                  <a:pt x="88106" y="252412"/>
                </a:lnTo>
                <a:lnTo>
                  <a:pt x="204787" y="288131"/>
                </a:lnTo>
                <a:lnTo>
                  <a:pt x="221456" y="290512"/>
                </a:lnTo>
                <a:lnTo>
                  <a:pt x="247650" y="290512"/>
                </a:lnTo>
                <a:lnTo>
                  <a:pt x="385762" y="266700"/>
                </a:lnTo>
                <a:lnTo>
                  <a:pt x="502444" y="242887"/>
                </a:lnTo>
                <a:lnTo>
                  <a:pt x="814387" y="171450"/>
                </a:lnTo>
                <a:lnTo>
                  <a:pt x="1045369" y="114300"/>
                </a:lnTo>
                <a:lnTo>
                  <a:pt x="1171575" y="85725"/>
                </a:lnTo>
                <a:lnTo>
                  <a:pt x="1364456" y="2381"/>
                </a:lnTo>
                <a:lnTo>
                  <a:pt x="1373981" y="0"/>
                </a:lnTo>
                <a:lnTo>
                  <a:pt x="1412081" y="16668"/>
                </a:lnTo>
                <a:lnTo>
                  <a:pt x="1512094" y="85725"/>
                </a:lnTo>
                <a:lnTo>
                  <a:pt x="1612106" y="164306"/>
                </a:lnTo>
                <a:lnTo>
                  <a:pt x="1640681" y="192881"/>
                </a:lnTo>
                <a:lnTo>
                  <a:pt x="1654969" y="219075"/>
                </a:lnTo>
                <a:cubicBezTo>
                  <a:pt x="1659903" y="241281"/>
                  <a:pt x="1659731" y="233188"/>
                  <a:pt x="1659731" y="242887"/>
                </a:cubicBezTo>
                <a:lnTo>
                  <a:pt x="1654969" y="266700"/>
                </a:lnTo>
                <a:lnTo>
                  <a:pt x="1640681" y="288131"/>
                </a:lnTo>
                <a:lnTo>
                  <a:pt x="1619250" y="302418"/>
                </a:lnTo>
                <a:lnTo>
                  <a:pt x="1588294" y="326231"/>
                </a:lnTo>
                <a:lnTo>
                  <a:pt x="1562100" y="361950"/>
                </a:lnTo>
                <a:lnTo>
                  <a:pt x="1259681" y="278606"/>
                </a:lnTo>
                <a:lnTo>
                  <a:pt x="1223962" y="269081"/>
                </a:lnTo>
                <a:lnTo>
                  <a:pt x="1183481" y="261937"/>
                </a:lnTo>
                <a:lnTo>
                  <a:pt x="1138237" y="261937"/>
                </a:lnTo>
                <a:lnTo>
                  <a:pt x="1059656" y="2809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DE14A57-96FD-344D-93EC-DB6D5DD879BE}"/>
              </a:ext>
            </a:extLst>
          </p:cNvPr>
          <p:cNvSpPr/>
          <p:nvPr/>
        </p:nvSpPr>
        <p:spPr>
          <a:xfrm rot="16200000">
            <a:off x="1349375" y="3490913"/>
            <a:ext cx="4268787" cy="471488"/>
          </a:xfrm>
          <a:custGeom>
            <a:avLst/>
            <a:gdLst>
              <a:gd name="connsiteX0" fmla="*/ 1993392 w 4268419"/>
              <a:gd name="connsiteY0" fmla="*/ 362102 h 471830"/>
              <a:gd name="connsiteX1" fmla="*/ 1356970 w 4268419"/>
              <a:gd name="connsiteY1" fmla="*/ 351129 h 471830"/>
              <a:gd name="connsiteX2" fmla="*/ 1009498 w 4268419"/>
              <a:gd name="connsiteY2" fmla="*/ 347472 h 471830"/>
              <a:gd name="connsiteX3" fmla="*/ 672998 w 4268419"/>
              <a:gd name="connsiteY3" fmla="*/ 340156 h 471830"/>
              <a:gd name="connsiteX4" fmla="*/ 376733 w 4268419"/>
              <a:gd name="connsiteY4" fmla="*/ 336499 h 471830"/>
              <a:gd name="connsiteX5" fmla="*/ 219456 w 4268419"/>
              <a:gd name="connsiteY5" fmla="*/ 336499 h 471830"/>
              <a:gd name="connsiteX6" fmla="*/ 106070 w 4268419"/>
              <a:gd name="connsiteY6" fmla="*/ 321868 h 471830"/>
              <a:gd name="connsiteX7" fmla="*/ 36576 w 4268419"/>
              <a:gd name="connsiteY7" fmla="*/ 299923 h 471830"/>
              <a:gd name="connsiteX8" fmla="*/ 7315 w 4268419"/>
              <a:gd name="connsiteY8" fmla="*/ 274320 h 471830"/>
              <a:gd name="connsiteX9" fmla="*/ 0 w 4268419"/>
              <a:gd name="connsiteY9" fmla="*/ 230428 h 471830"/>
              <a:gd name="connsiteX10" fmla="*/ 3658 w 4268419"/>
              <a:gd name="connsiteY10" fmla="*/ 193852 h 471830"/>
              <a:gd name="connsiteX11" fmla="*/ 10973 w 4268419"/>
              <a:gd name="connsiteY11" fmla="*/ 164592 h 471830"/>
              <a:gd name="connsiteX12" fmla="*/ 32918 w 4268419"/>
              <a:gd name="connsiteY12" fmla="*/ 135331 h 471830"/>
              <a:gd name="connsiteX13" fmla="*/ 65837 w 4268419"/>
              <a:gd name="connsiteY13" fmla="*/ 117043 h 471830"/>
              <a:gd name="connsiteX14" fmla="*/ 175565 w 4268419"/>
              <a:gd name="connsiteY14" fmla="*/ 91440 h 471830"/>
              <a:gd name="connsiteX15" fmla="*/ 310896 w 4268419"/>
              <a:gd name="connsiteY15" fmla="*/ 62179 h 471830"/>
              <a:gd name="connsiteX16" fmla="*/ 435254 w 4268419"/>
              <a:gd name="connsiteY16" fmla="*/ 43891 h 471830"/>
              <a:gd name="connsiteX17" fmla="*/ 475488 w 4268419"/>
              <a:gd name="connsiteY17" fmla="*/ 51206 h 471830"/>
              <a:gd name="connsiteX18" fmla="*/ 570586 w 4268419"/>
              <a:gd name="connsiteY18" fmla="*/ 65836 h 471830"/>
              <a:gd name="connsiteX19" fmla="*/ 918058 w 4268419"/>
              <a:gd name="connsiteY19" fmla="*/ 91440 h 471830"/>
              <a:gd name="connsiteX20" fmla="*/ 1572768 w 4268419"/>
              <a:gd name="connsiteY20" fmla="*/ 131673 h 471830"/>
              <a:gd name="connsiteX21" fmla="*/ 2190902 w 4268419"/>
              <a:gd name="connsiteY21" fmla="*/ 157276 h 471830"/>
              <a:gd name="connsiteX22" fmla="*/ 2743200 w 4268419"/>
              <a:gd name="connsiteY22" fmla="*/ 179222 h 471830"/>
              <a:gd name="connsiteX23" fmla="*/ 2955341 w 4268419"/>
              <a:gd name="connsiteY23" fmla="*/ 179222 h 471830"/>
              <a:gd name="connsiteX24" fmla="*/ 3405226 w 4268419"/>
              <a:gd name="connsiteY24" fmla="*/ 179222 h 471830"/>
              <a:gd name="connsiteX25" fmla="*/ 3727094 w 4268419"/>
              <a:gd name="connsiteY25" fmla="*/ 179222 h 471830"/>
              <a:gd name="connsiteX26" fmla="*/ 3942893 w 4268419"/>
              <a:gd name="connsiteY26" fmla="*/ 175564 h 471830"/>
              <a:gd name="connsiteX27" fmla="*/ 4016045 w 4268419"/>
              <a:gd name="connsiteY27" fmla="*/ 171907 h 471830"/>
              <a:gd name="connsiteX28" fmla="*/ 4059936 w 4268419"/>
              <a:gd name="connsiteY28" fmla="*/ 160934 h 471830"/>
              <a:gd name="connsiteX29" fmla="*/ 4103827 w 4268419"/>
              <a:gd name="connsiteY29" fmla="*/ 135331 h 471830"/>
              <a:gd name="connsiteX30" fmla="*/ 4140403 w 4268419"/>
              <a:gd name="connsiteY30" fmla="*/ 106070 h 471830"/>
              <a:gd name="connsiteX31" fmla="*/ 4162349 w 4268419"/>
              <a:gd name="connsiteY31" fmla="*/ 73152 h 471830"/>
              <a:gd name="connsiteX32" fmla="*/ 4184294 w 4268419"/>
              <a:gd name="connsiteY32" fmla="*/ 36576 h 471830"/>
              <a:gd name="connsiteX33" fmla="*/ 4195267 w 4268419"/>
              <a:gd name="connsiteY33" fmla="*/ 7315 h 471830"/>
              <a:gd name="connsiteX34" fmla="*/ 4206240 w 4268419"/>
              <a:gd name="connsiteY34" fmla="*/ 0 h 471830"/>
              <a:gd name="connsiteX35" fmla="*/ 4224528 w 4268419"/>
              <a:gd name="connsiteY35" fmla="*/ 3657 h 471830"/>
              <a:gd name="connsiteX36" fmla="*/ 4242816 w 4268419"/>
              <a:gd name="connsiteY36" fmla="*/ 18288 h 471830"/>
              <a:gd name="connsiteX37" fmla="*/ 4257446 w 4268419"/>
              <a:gd name="connsiteY37" fmla="*/ 43891 h 471830"/>
              <a:gd name="connsiteX38" fmla="*/ 4264762 w 4268419"/>
              <a:gd name="connsiteY38" fmla="*/ 87782 h 471830"/>
              <a:gd name="connsiteX39" fmla="*/ 4268419 w 4268419"/>
              <a:gd name="connsiteY39" fmla="*/ 128016 h 471830"/>
              <a:gd name="connsiteX40" fmla="*/ 4268419 w 4268419"/>
              <a:gd name="connsiteY40" fmla="*/ 182880 h 471830"/>
              <a:gd name="connsiteX41" fmla="*/ 4261104 w 4268419"/>
              <a:gd name="connsiteY41" fmla="*/ 230428 h 471830"/>
              <a:gd name="connsiteX42" fmla="*/ 4246474 w 4268419"/>
              <a:gd name="connsiteY42" fmla="*/ 277977 h 471830"/>
              <a:gd name="connsiteX43" fmla="*/ 4217213 w 4268419"/>
              <a:gd name="connsiteY43" fmla="*/ 329184 h 471830"/>
              <a:gd name="connsiteX44" fmla="*/ 4173322 w 4268419"/>
              <a:gd name="connsiteY44" fmla="*/ 384048 h 471830"/>
              <a:gd name="connsiteX45" fmla="*/ 4125773 w 4268419"/>
              <a:gd name="connsiteY45" fmla="*/ 424281 h 471830"/>
              <a:gd name="connsiteX46" fmla="*/ 4059936 w 4268419"/>
              <a:gd name="connsiteY46" fmla="*/ 468172 h 471830"/>
              <a:gd name="connsiteX47" fmla="*/ 4030675 w 4268419"/>
              <a:gd name="connsiteY47" fmla="*/ 471830 h 471830"/>
              <a:gd name="connsiteX48" fmla="*/ 3986784 w 4268419"/>
              <a:gd name="connsiteY48" fmla="*/ 468172 h 471830"/>
              <a:gd name="connsiteX49" fmla="*/ 3906317 w 4268419"/>
              <a:gd name="connsiteY49" fmla="*/ 446227 h 471830"/>
              <a:gd name="connsiteX50" fmla="*/ 3811219 w 4268419"/>
              <a:gd name="connsiteY50" fmla="*/ 424281 h 471830"/>
              <a:gd name="connsiteX51" fmla="*/ 3719779 w 4268419"/>
              <a:gd name="connsiteY51" fmla="*/ 405993 h 471830"/>
              <a:gd name="connsiteX52" fmla="*/ 3551530 w 4268419"/>
              <a:gd name="connsiteY52" fmla="*/ 391363 h 471830"/>
              <a:gd name="connsiteX53" fmla="*/ 3240634 w 4268419"/>
              <a:gd name="connsiteY53" fmla="*/ 384048 h 471830"/>
              <a:gd name="connsiteX54" fmla="*/ 3002890 w 4268419"/>
              <a:gd name="connsiteY54" fmla="*/ 384048 h 471830"/>
              <a:gd name="connsiteX55" fmla="*/ 2794406 w 4268419"/>
              <a:gd name="connsiteY55" fmla="*/ 376732 h 471830"/>
              <a:gd name="connsiteX56" fmla="*/ 1993392 w 4268419"/>
              <a:gd name="connsiteY56" fmla="*/ 362102 h 47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68419" h="471830">
                <a:moveTo>
                  <a:pt x="1993392" y="362102"/>
                </a:moveTo>
                <a:lnTo>
                  <a:pt x="1356970" y="351129"/>
                </a:lnTo>
                <a:lnTo>
                  <a:pt x="1009498" y="347472"/>
                </a:lnTo>
                <a:lnTo>
                  <a:pt x="672998" y="340156"/>
                </a:lnTo>
                <a:lnTo>
                  <a:pt x="376733" y="336499"/>
                </a:lnTo>
                <a:lnTo>
                  <a:pt x="219456" y="336499"/>
                </a:lnTo>
                <a:lnTo>
                  <a:pt x="106070" y="321868"/>
                </a:lnTo>
                <a:lnTo>
                  <a:pt x="36576" y="299923"/>
                </a:lnTo>
                <a:lnTo>
                  <a:pt x="7315" y="274320"/>
                </a:lnTo>
                <a:lnTo>
                  <a:pt x="0" y="230428"/>
                </a:lnTo>
                <a:lnTo>
                  <a:pt x="3658" y="193852"/>
                </a:lnTo>
                <a:lnTo>
                  <a:pt x="10973" y="164592"/>
                </a:lnTo>
                <a:lnTo>
                  <a:pt x="32918" y="135331"/>
                </a:lnTo>
                <a:lnTo>
                  <a:pt x="65837" y="117043"/>
                </a:lnTo>
                <a:lnTo>
                  <a:pt x="175565" y="91440"/>
                </a:lnTo>
                <a:lnTo>
                  <a:pt x="310896" y="62179"/>
                </a:lnTo>
                <a:lnTo>
                  <a:pt x="435254" y="43891"/>
                </a:lnTo>
                <a:lnTo>
                  <a:pt x="475488" y="51206"/>
                </a:lnTo>
                <a:lnTo>
                  <a:pt x="570586" y="65836"/>
                </a:lnTo>
                <a:lnTo>
                  <a:pt x="918058" y="91440"/>
                </a:lnTo>
                <a:lnTo>
                  <a:pt x="1572768" y="131673"/>
                </a:lnTo>
                <a:lnTo>
                  <a:pt x="2190902" y="157276"/>
                </a:lnTo>
                <a:lnTo>
                  <a:pt x="2743200" y="179222"/>
                </a:lnTo>
                <a:lnTo>
                  <a:pt x="2955341" y="179222"/>
                </a:lnTo>
                <a:lnTo>
                  <a:pt x="3405226" y="179222"/>
                </a:lnTo>
                <a:lnTo>
                  <a:pt x="3727094" y="179222"/>
                </a:lnTo>
                <a:lnTo>
                  <a:pt x="3942893" y="175564"/>
                </a:lnTo>
                <a:lnTo>
                  <a:pt x="4016045" y="171907"/>
                </a:lnTo>
                <a:lnTo>
                  <a:pt x="4059936" y="160934"/>
                </a:lnTo>
                <a:lnTo>
                  <a:pt x="4103827" y="135331"/>
                </a:lnTo>
                <a:lnTo>
                  <a:pt x="4140403" y="106070"/>
                </a:lnTo>
                <a:lnTo>
                  <a:pt x="4162349" y="73152"/>
                </a:lnTo>
                <a:lnTo>
                  <a:pt x="4184294" y="36576"/>
                </a:lnTo>
                <a:lnTo>
                  <a:pt x="4195267" y="7315"/>
                </a:lnTo>
                <a:lnTo>
                  <a:pt x="4206240" y="0"/>
                </a:lnTo>
                <a:lnTo>
                  <a:pt x="4224528" y="3657"/>
                </a:lnTo>
                <a:lnTo>
                  <a:pt x="4242816" y="18288"/>
                </a:lnTo>
                <a:lnTo>
                  <a:pt x="4257446" y="43891"/>
                </a:lnTo>
                <a:lnTo>
                  <a:pt x="4264762" y="87782"/>
                </a:lnTo>
                <a:lnTo>
                  <a:pt x="4268419" y="128016"/>
                </a:lnTo>
                <a:lnTo>
                  <a:pt x="4268419" y="182880"/>
                </a:lnTo>
                <a:lnTo>
                  <a:pt x="4261104" y="230428"/>
                </a:lnTo>
                <a:lnTo>
                  <a:pt x="4246474" y="277977"/>
                </a:lnTo>
                <a:lnTo>
                  <a:pt x="4217213" y="329184"/>
                </a:lnTo>
                <a:lnTo>
                  <a:pt x="4173322" y="384048"/>
                </a:lnTo>
                <a:lnTo>
                  <a:pt x="4125773" y="424281"/>
                </a:lnTo>
                <a:lnTo>
                  <a:pt x="4059936" y="468172"/>
                </a:lnTo>
                <a:lnTo>
                  <a:pt x="4030675" y="471830"/>
                </a:lnTo>
                <a:lnTo>
                  <a:pt x="3986784" y="468172"/>
                </a:lnTo>
                <a:lnTo>
                  <a:pt x="3906317" y="446227"/>
                </a:lnTo>
                <a:lnTo>
                  <a:pt x="3811219" y="424281"/>
                </a:lnTo>
                <a:lnTo>
                  <a:pt x="3719779" y="405993"/>
                </a:lnTo>
                <a:lnTo>
                  <a:pt x="3551530" y="391363"/>
                </a:lnTo>
                <a:lnTo>
                  <a:pt x="3240634" y="384048"/>
                </a:lnTo>
                <a:lnTo>
                  <a:pt x="3002890" y="384048"/>
                </a:lnTo>
                <a:lnTo>
                  <a:pt x="2794406" y="376732"/>
                </a:lnTo>
                <a:lnTo>
                  <a:pt x="1993392" y="36210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4B69109-46FE-0643-A372-79674A36090D}"/>
              </a:ext>
            </a:extLst>
          </p:cNvPr>
          <p:cNvSpPr/>
          <p:nvPr/>
        </p:nvSpPr>
        <p:spPr>
          <a:xfrm>
            <a:off x="4443413" y="2000250"/>
            <a:ext cx="2352675" cy="523875"/>
          </a:xfrm>
          <a:custGeom>
            <a:avLst/>
            <a:gdLst>
              <a:gd name="connsiteX0" fmla="*/ 1531143 w 2352675"/>
              <a:gd name="connsiteY0" fmla="*/ 283369 h 523875"/>
              <a:gd name="connsiteX1" fmla="*/ 1078706 w 2352675"/>
              <a:gd name="connsiteY1" fmla="*/ 354806 h 523875"/>
              <a:gd name="connsiteX2" fmla="*/ 762000 w 2352675"/>
              <a:gd name="connsiteY2" fmla="*/ 409575 h 523875"/>
              <a:gd name="connsiteX3" fmla="*/ 633412 w 2352675"/>
              <a:gd name="connsiteY3" fmla="*/ 431006 h 523875"/>
              <a:gd name="connsiteX4" fmla="*/ 509587 w 2352675"/>
              <a:gd name="connsiteY4" fmla="*/ 464344 h 523875"/>
              <a:gd name="connsiteX5" fmla="*/ 459581 w 2352675"/>
              <a:gd name="connsiteY5" fmla="*/ 488156 h 523875"/>
              <a:gd name="connsiteX6" fmla="*/ 431006 w 2352675"/>
              <a:gd name="connsiteY6" fmla="*/ 507206 h 523875"/>
              <a:gd name="connsiteX7" fmla="*/ 416718 w 2352675"/>
              <a:gd name="connsiteY7" fmla="*/ 514350 h 523875"/>
              <a:gd name="connsiteX8" fmla="*/ 392906 w 2352675"/>
              <a:gd name="connsiteY8" fmla="*/ 519113 h 523875"/>
              <a:gd name="connsiteX9" fmla="*/ 364331 w 2352675"/>
              <a:gd name="connsiteY9" fmla="*/ 523875 h 523875"/>
              <a:gd name="connsiteX10" fmla="*/ 328612 w 2352675"/>
              <a:gd name="connsiteY10" fmla="*/ 521494 h 523875"/>
              <a:gd name="connsiteX11" fmla="*/ 307181 w 2352675"/>
              <a:gd name="connsiteY11" fmla="*/ 519113 h 523875"/>
              <a:gd name="connsiteX12" fmla="*/ 266700 w 2352675"/>
              <a:gd name="connsiteY12" fmla="*/ 504825 h 523875"/>
              <a:gd name="connsiteX13" fmla="*/ 228600 w 2352675"/>
              <a:gd name="connsiteY13" fmla="*/ 481013 h 523875"/>
              <a:gd name="connsiteX14" fmla="*/ 192881 w 2352675"/>
              <a:gd name="connsiteY14" fmla="*/ 454819 h 523875"/>
              <a:gd name="connsiteX15" fmla="*/ 147637 w 2352675"/>
              <a:gd name="connsiteY15" fmla="*/ 411956 h 523875"/>
              <a:gd name="connsiteX16" fmla="*/ 107156 w 2352675"/>
              <a:gd name="connsiteY16" fmla="*/ 371475 h 523875"/>
              <a:gd name="connsiteX17" fmla="*/ 76200 w 2352675"/>
              <a:gd name="connsiteY17" fmla="*/ 333375 h 523875"/>
              <a:gd name="connsiteX18" fmla="*/ 40481 w 2352675"/>
              <a:gd name="connsiteY18" fmla="*/ 288131 h 523875"/>
              <a:gd name="connsiteX19" fmla="*/ 16668 w 2352675"/>
              <a:gd name="connsiteY19" fmla="*/ 240506 h 523875"/>
              <a:gd name="connsiteX20" fmla="*/ 7143 w 2352675"/>
              <a:gd name="connsiteY20" fmla="*/ 209550 h 523875"/>
              <a:gd name="connsiteX21" fmla="*/ 0 w 2352675"/>
              <a:gd name="connsiteY21" fmla="*/ 183356 h 523875"/>
              <a:gd name="connsiteX22" fmla="*/ 2381 w 2352675"/>
              <a:gd name="connsiteY22" fmla="*/ 173831 h 523875"/>
              <a:gd name="connsiteX23" fmla="*/ 11906 w 2352675"/>
              <a:gd name="connsiteY23" fmla="*/ 166688 h 523875"/>
              <a:gd name="connsiteX24" fmla="*/ 28575 w 2352675"/>
              <a:gd name="connsiteY24" fmla="*/ 166688 h 523875"/>
              <a:gd name="connsiteX25" fmla="*/ 71437 w 2352675"/>
              <a:gd name="connsiteY25" fmla="*/ 185738 h 523875"/>
              <a:gd name="connsiteX26" fmla="*/ 176212 w 2352675"/>
              <a:gd name="connsiteY26" fmla="*/ 233363 h 523875"/>
              <a:gd name="connsiteX27" fmla="*/ 247650 w 2352675"/>
              <a:gd name="connsiteY27" fmla="*/ 261938 h 523875"/>
              <a:gd name="connsiteX28" fmla="*/ 290512 w 2352675"/>
              <a:gd name="connsiteY28" fmla="*/ 278606 h 523875"/>
              <a:gd name="connsiteX29" fmla="*/ 345281 w 2352675"/>
              <a:gd name="connsiteY29" fmla="*/ 288131 h 523875"/>
              <a:gd name="connsiteX30" fmla="*/ 378618 w 2352675"/>
              <a:gd name="connsiteY30" fmla="*/ 290513 h 523875"/>
              <a:gd name="connsiteX31" fmla="*/ 421481 w 2352675"/>
              <a:gd name="connsiteY31" fmla="*/ 290513 h 523875"/>
              <a:gd name="connsiteX32" fmla="*/ 476250 w 2352675"/>
              <a:gd name="connsiteY32" fmla="*/ 285750 h 523875"/>
              <a:gd name="connsiteX33" fmla="*/ 540543 w 2352675"/>
              <a:gd name="connsiteY33" fmla="*/ 271463 h 523875"/>
              <a:gd name="connsiteX34" fmla="*/ 888206 w 2352675"/>
              <a:gd name="connsiteY34" fmla="*/ 200025 h 523875"/>
              <a:gd name="connsiteX35" fmla="*/ 1207293 w 2352675"/>
              <a:gd name="connsiteY35" fmla="*/ 154781 h 523875"/>
              <a:gd name="connsiteX36" fmla="*/ 1526381 w 2352675"/>
              <a:gd name="connsiteY36" fmla="*/ 97631 h 523875"/>
              <a:gd name="connsiteX37" fmla="*/ 1674018 w 2352675"/>
              <a:gd name="connsiteY37" fmla="*/ 73819 h 523875"/>
              <a:gd name="connsiteX38" fmla="*/ 1826418 w 2352675"/>
              <a:gd name="connsiteY38" fmla="*/ 52388 h 523875"/>
              <a:gd name="connsiteX39" fmla="*/ 1938337 w 2352675"/>
              <a:gd name="connsiteY39" fmla="*/ 42863 h 523875"/>
              <a:gd name="connsiteX40" fmla="*/ 1988343 w 2352675"/>
              <a:gd name="connsiteY40" fmla="*/ 26194 h 523875"/>
              <a:gd name="connsiteX41" fmla="*/ 2043112 w 2352675"/>
              <a:gd name="connsiteY41" fmla="*/ 2381 h 523875"/>
              <a:gd name="connsiteX42" fmla="*/ 2062162 w 2352675"/>
              <a:gd name="connsiteY42" fmla="*/ 0 h 523875"/>
              <a:gd name="connsiteX43" fmla="*/ 2121693 w 2352675"/>
              <a:gd name="connsiteY43" fmla="*/ 19050 h 523875"/>
              <a:gd name="connsiteX44" fmla="*/ 2178843 w 2352675"/>
              <a:gd name="connsiteY44" fmla="*/ 47625 h 523875"/>
              <a:gd name="connsiteX45" fmla="*/ 2235993 w 2352675"/>
              <a:gd name="connsiteY45" fmla="*/ 80963 h 523875"/>
              <a:gd name="connsiteX46" fmla="*/ 2300287 w 2352675"/>
              <a:gd name="connsiteY46" fmla="*/ 126206 h 523875"/>
              <a:gd name="connsiteX47" fmla="*/ 2328862 w 2352675"/>
              <a:gd name="connsiteY47" fmla="*/ 150019 h 523875"/>
              <a:gd name="connsiteX48" fmla="*/ 2345531 w 2352675"/>
              <a:gd name="connsiteY48" fmla="*/ 171450 h 523875"/>
              <a:gd name="connsiteX49" fmla="*/ 2352675 w 2352675"/>
              <a:gd name="connsiteY49" fmla="*/ 188119 h 523875"/>
              <a:gd name="connsiteX50" fmla="*/ 2350293 w 2352675"/>
              <a:gd name="connsiteY50" fmla="*/ 214313 h 523875"/>
              <a:gd name="connsiteX51" fmla="*/ 2328862 w 2352675"/>
              <a:gd name="connsiteY51" fmla="*/ 245269 h 523875"/>
              <a:gd name="connsiteX52" fmla="*/ 2302668 w 2352675"/>
              <a:gd name="connsiteY52" fmla="*/ 278606 h 523875"/>
              <a:gd name="connsiteX53" fmla="*/ 1876425 w 2352675"/>
              <a:gd name="connsiteY53" fmla="*/ 238125 h 523875"/>
              <a:gd name="connsiteX54" fmla="*/ 1814512 w 2352675"/>
              <a:gd name="connsiteY54" fmla="*/ 238125 h 523875"/>
              <a:gd name="connsiteX55" fmla="*/ 1726406 w 2352675"/>
              <a:gd name="connsiteY55" fmla="*/ 245269 h 523875"/>
              <a:gd name="connsiteX56" fmla="*/ 1531143 w 2352675"/>
              <a:gd name="connsiteY56" fmla="*/ 283369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52675" h="523875">
                <a:moveTo>
                  <a:pt x="1531143" y="283369"/>
                </a:moveTo>
                <a:lnTo>
                  <a:pt x="1078706" y="354806"/>
                </a:lnTo>
                <a:lnTo>
                  <a:pt x="762000" y="409575"/>
                </a:lnTo>
                <a:lnTo>
                  <a:pt x="633412" y="431006"/>
                </a:lnTo>
                <a:lnTo>
                  <a:pt x="509587" y="464344"/>
                </a:lnTo>
                <a:lnTo>
                  <a:pt x="459581" y="488156"/>
                </a:lnTo>
                <a:lnTo>
                  <a:pt x="431006" y="507206"/>
                </a:lnTo>
                <a:lnTo>
                  <a:pt x="416718" y="514350"/>
                </a:lnTo>
                <a:lnTo>
                  <a:pt x="392906" y="519113"/>
                </a:lnTo>
                <a:lnTo>
                  <a:pt x="364331" y="523875"/>
                </a:lnTo>
                <a:lnTo>
                  <a:pt x="328612" y="521494"/>
                </a:lnTo>
                <a:lnTo>
                  <a:pt x="307181" y="519113"/>
                </a:lnTo>
                <a:lnTo>
                  <a:pt x="266700" y="504825"/>
                </a:lnTo>
                <a:lnTo>
                  <a:pt x="228600" y="481013"/>
                </a:lnTo>
                <a:lnTo>
                  <a:pt x="192881" y="454819"/>
                </a:lnTo>
                <a:lnTo>
                  <a:pt x="147637" y="411956"/>
                </a:lnTo>
                <a:lnTo>
                  <a:pt x="107156" y="371475"/>
                </a:lnTo>
                <a:lnTo>
                  <a:pt x="76200" y="333375"/>
                </a:lnTo>
                <a:lnTo>
                  <a:pt x="40481" y="288131"/>
                </a:lnTo>
                <a:lnTo>
                  <a:pt x="16668" y="240506"/>
                </a:lnTo>
                <a:lnTo>
                  <a:pt x="7143" y="209550"/>
                </a:lnTo>
                <a:lnTo>
                  <a:pt x="0" y="183356"/>
                </a:lnTo>
                <a:lnTo>
                  <a:pt x="2381" y="173831"/>
                </a:lnTo>
                <a:lnTo>
                  <a:pt x="11906" y="166688"/>
                </a:lnTo>
                <a:lnTo>
                  <a:pt x="28575" y="166688"/>
                </a:lnTo>
                <a:lnTo>
                  <a:pt x="71437" y="185738"/>
                </a:lnTo>
                <a:lnTo>
                  <a:pt x="176212" y="233363"/>
                </a:lnTo>
                <a:lnTo>
                  <a:pt x="247650" y="261938"/>
                </a:lnTo>
                <a:lnTo>
                  <a:pt x="290512" y="278606"/>
                </a:lnTo>
                <a:lnTo>
                  <a:pt x="345281" y="288131"/>
                </a:lnTo>
                <a:lnTo>
                  <a:pt x="378618" y="290513"/>
                </a:lnTo>
                <a:lnTo>
                  <a:pt x="421481" y="290513"/>
                </a:lnTo>
                <a:lnTo>
                  <a:pt x="476250" y="285750"/>
                </a:lnTo>
                <a:lnTo>
                  <a:pt x="540543" y="271463"/>
                </a:lnTo>
                <a:lnTo>
                  <a:pt x="888206" y="200025"/>
                </a:lnTo>
                <a:lnTo>
                  <a:pt x="1207293" y="154781"/>
                </a:lnTo>
                <a:lnTo>
                  <a:pt x="1526381" y="97631"/>
                </a:lnTo>
                <a:lnTo>
                  <a:pt x="1674018" y="73819"/>
                </a:lnTo>
                <a:lnTo>
                  <a:pt x="1826418" y="52388"/>
                </a:lnTo>
                <a:lnTo>
                  <a:pt x="1938337" y="42863"/>
                </a:lnTo>
                <a:lnTo>
                  <a:pt x="1988343" y="26194"/>
                </a:lnTo>
                <a:lnTo>
                  <a:pt x="2043112" y="2381"/>
                </a:lnTo>
                <a:lnTo>
                  <a:pt x="2062162" y="0"/>
                </a:lnTo>
                <a:lnTo>
                  <a:pt x="2121693" y="19050"/>
                </a:lnTo>
                <a:lnTo>
                  <a:pt x="2178843" y="47625"/>
                </a:lnTo>
                <a:lnTo>
                  <a:pt x="2235993" y="80963"/>
                </a:lnTo>
                <a:lnTo>
                  <a:pt x="2300287" y="126206"/>
                </a:lnTo>
                <a:lnTo>
                  <a:pt x="2328862" y="150019"/>
                </a:lnTo>
                <a:lnTo>
                  <a:pt x="2345531" y="171450"/>
                </a:lnTo>
                <a:lnTo>
                  <a:pt x="2352675" y="188119"/>
                </a:lnTo>
                <a:lnTo>
                  <a:pt x="2350293" y="214313"/>
                </a:lnTo>
                <a:lnTo>
                  <a:pt x="2328862" y="245269"/>
                </a:lnTo>
                <a:lnTo>
                  <a:pt x="2302668" y="278606"/>
                </a:lnTo>
                <a:lnTo>
                  <a:pt x="1876425" y="238125"/>
                </a:lnTo>
                <a:lnTo>
                  <a:pt x="1814512" y="238125"/>
                </a:lnTo>
                <a:lnTo>
                  <a:pt x="1726406" y="245269"/>
                </a:lnTo>
                <a:lnTo>
                  <a:pt x="1531143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0303E06-C51D-8E40-8C47-F83C75C76AC2}"/>
              </a:ext>
            </a:extLst>
          </p:cNvPr>
          <p:cNvSpPr/>
          <p:nvPr/>
        </p:nvSpPr>
        <p:spPr>
          <a:xfrm>
            <a:off x="5837238" y="2201863"/>
            <a:ext cx="915987" cy="1384300"/>
          </a:xfrm>
          <a:custGeom>
            <a:avLst/>
            <a:gdLst>
              <a:gd name="connsiteX0" fmla="*/ 702469 w 916781"/>
              <a:gd name="connsiteY0" fmla="*/ 528638 h 1383507"/>
              <a:gd name="connsiteX1" fmla="*/ 626269 w 916781"/>
              <a:gd name="connsiteY1" fmla="*/ 726282 h 1383507"/>
              <a:gd name="connsiteX2" fmla="*/ 588169 w 916781"/>
              <a:gd name="connsiteY2" fmla="*/ 823913 h 1383507"/>
              <a:gd name="connsiteX3" fmla="*/ 545306 w 916781"/>
              <a:gd name="connsiteY3" fmla="*/ 923925 h 1383507"/>
              <a:gd name="connsiteX4" fmla="*/ 514350 w 916781"/>
              <a:gd name="connsiteY4" fmla="*/ 978694 h 1383507"/>
              <a:gd name="connsiteX5" fmla="*/ 440531 w 916781"/>
              <a:gd name="connsiteY5" fmla="*/ 1092994 h 1383507"/>
              <a:gd name="connsiteX6" fmla="*/ 354806 w 916781"/>
              <a:gd name="connsiteY6" fmla="*/ 1200150 h 1383507"/>
              <a:gd name="connsiteX7" fmla="*/ 264319 w 916781"/>
              <a:gd name="connsiteY7" fmla="*/ 1285875 h 1383507"/>
              <a:gd name="connsiteX8" fmla="*/ 173831 w 916781"/>
              <a:gd name="connsiteY8" fmla="*/ 1352550 h 1383507"/>
              <a:gd name="connsiteX9" fmla="*/ 121444 w 916781"/>
              <a:gd name="connsiteY9" fmla="*/ 1376363 h 1383507"/>
              <a:gd name="connsiteX10" fmla="*/ 88106 w 916781"/>
              <a:gd name="connsiteY10" fmla="*/ 1383507 h 1383507"/>
              <a:gd name="connsiteX11" fmla="*/ 52387 w 916781"/>
              <a:gd name="connsiteY11" fmla="*/ 1383507 h 1383507"/>
              <a:gd name="connsiteX12" fmla="*/ 30956 w 916781"/>
              <a:gd name="connsiteY12" fmla="*/ 1373982 h 1383507"/>
              <a:gd name="connsiteX13" fmla="*/ 16669 w 916781"/>
              <a:gd name="connsiteY13" fmla="*/ 1357313 h 1383507"/>
              <a:gd name="connsiteX14" fmla="*/ 7144 w 916781"/>
              <a:gd name="connsiteY14" fmla="*/ 1316832 h 1383507"/>
              <a:gd name="connsiteX15" fmla="*/ 0 w 916781"/>
              <a:gd name="connsiteY15" fmla="*/ 1235869 h 1383507"/>
              <a:gd name="connsiteX16" fmla="*/ 242887 w 916781"/>
              <a:gd name="connsiteY16" fmla="*/ 940594 h 1383507"/>
              <a:gd name="connsiteX17" fmla="*/ 307181 w 916781"/>
              <a:gd name="connsiteY17" fmla="*/ 857250 h 1383507"/>
              <a:gd name="connsiteX18" fmla="*/ 350044 w 916781"/>
              <a:gd name="connsiteY18" fmla="*/ 785813 h 1383507"/>
              <a:gd name="connsiteX19" fmla="*/ 392906 w 916781"/>
              <a:gd name="connsiteY19" fmla="*/ 685800 h 1383507"/>
              <a:gd name="connsiteX20" fmla="*/ 450056 w 916781"/>
              <a:gd name="connsiteY20" fmla="*/ 552450 h 1383507"/>
              <a:gd name="connsiteX21" fmla="*/ 492919 w 916781"/>
              <a:gd name="connsiteY21" fmla="*/ 428625 h 1383507"/>
              <a:gd name="connsiteX22" fmla="*/ 531019 w 916781"/>
              <a:gd name="connsiteY22" fmla="*/ 304800 h 1383507"/>
              <a:gd name="connsiteX23" fmla="*/ 564356 w 916781"/>
              <a:gd name="connsiteY23" fmla="*/ 202407 h 1383507"/>
              <a:gd name="connsiteX24" fmla="*/ 585787 w 916781"/>
              <a:gd name="connsiteY24" fmla="*/ 119063 h 1383507"/>
              <a:gd name="connsiteX25" fmla="*/ 585787 w 916781"/>
              <a:gd name="connsiteY25" fmla="*/ 104775 h 1383507"/>
              <a:gd name="connsiteX26" fmla="*/ 578644 w 916781"/>
              <a:gd name="connsiteY26" fmla="*/ 78582 h 1383507"/>
              <a:gd name="connsiteX27" fmla="*/ 559594 w 916781"/>
              <a:gd name="connsiteY27" fmla="*/ 59532 h 1383507"/>
              <a:gd name="connsiteX28" fmla="*/ 504825 w 916781"/>
              <a:gd name="connsiteY28" fmla="*/ 0 h 1383507"/>
              <a:gd name="connsiteX29" fmla="*/ 916781 w 916781"/>
              <a:gd name="connsiteY29" fmla="*/ 35719 h 1383507"/>
              <a:gd name="connsiteX30" fmla="*/ 907256 w 916781"/>
              <a:gd name="connsiteY30" fmla="*/ 76200 h 1383507"/>
              <a:gd name="connsiteX31" fmla="*/ 850106 w 916781"/>
              <a:gd name="connsiteY31" fmla="*/ 188119 h 1383507"/>
              <a:gd name="connsiteX32" fmla="*/ 702469 w 916781"/>
              <a:gd name="connsiteY32" fmla="*/ 528638 h 138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16781" h="1383507">
                <a:moveTo>
                  <a:pt x="702469" y="528638"/>
                </a:moveTo>
                <a:lnTo>
                  <a:pt x="626269" y="726282"/>
                </a:lnTo>
                <a:lnTo>
                  <a:pt x="588169" y="823913"/>
                </a:lnTo>
                <a:lnTo>
                  <a:pt x="545306" y="923925"/>
                </a:lnTo>
                <a:lnTo>
                  <a:pt x="514350" y="978694"/>
                </a:lnTo>
                <a:lnTo>
                  <a:pt x="440531" y="1092994"/>
                </a:lnTo>
                <a:lnTo>
                  <a:pt x="354806" y="1200150"/>
                </a:lnTo>
                <a:lnTo>
                  <a:pt x="264319" y="1285875"/>
                </a:lnTo>
                <a:lnTo>
                  <a:pt x="173831" y="1352550"/>
                </a:lnTo>
                <a:lnTo>
                  <a:pt x="121444" y="1376363"/>
                </a:lnTo>
                <a:lnTo>
                  <a:pt x="88106" y="1383507"/>
                </a:lnTo>
                <a:lnTo>
                  <a:pt x="52387" y="1383507"/>
                </a:lnTo>
                <a:lnTo>
                  <a:pt x="30956" y="1373982"/>
                </a:lnTo>
                <a:lnTo>
                  <a:pt x="16669" y="1357313"/>
                </a:lnTo>
                <a:lnTo>
                  <a:pt x="7144" y="1316832"/>
                </a:lnTo>
                <a:lnTo>
                  <a:pt x="0" y="1235869"/>
                </a:lnTo>
                <a:lnTo>
                  <a:pt x="242887" y="940594"/>
                </a:lnTo>
                <a:lnTo>
                  <a:pt x="307181" y="857250"/>
                </a:lnTo>
                <a:lnTo>
                  <a:pt x="350044" y="785813"/>
                </a:lnTo>
                <a:lnTo>
                  <a:pt x="392906" y="685800"/>
                </a:lnTo>
                <a:lnTo>
                  <a:pt x="450056" y="552450"/>
                </a:lnTo>
                <a:lnTo>
                  <a:pt x="492919" y="428625"/>
                </a:lnTo>
                <a:lnTo>
                  <a:pt x="531019" y="304800"/>
                </a:lnTo>
                <a:lnTo>
                  <a:pt x="564356" y="202407"/>
                </a:lnTo>
                <a:lnTo>
                  <a:pt x="585787" y="119063"/>
                </a:lnTo>
                <a:lnTo>
                  <a:pt x="585787" y="104775"/>
                </a:lnTo>
                <a:lnTo>
                  <a:pt x="578644" y="78582"/>
                </a:lnTo>
                <a:lnTo>
                  <a:pt x="559594" y="59532"/>
                </a:lnTo>
                <a:lnTo>
                  <a:pt x="504825" y="0"/>
                </a:lnTo>
                <a:lnTo>
                  <a:pt x="916781" y="35719"/>
                </a:lnTo>
                <a:lnTo>
                  <a:pt x="907256" y="76200"/>
                </a:lnTo>
                <a:lnTo>
                  <a:pt x="850106" y="188119"/>
                </a:lnTo>
                <a:lnTo>
                  <a:pt x="702469" y="528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156E571-F4C1-A44E-9784-F4E4DDCEFCE6}"/>
              </a:ext>
            </a:extLst>
          </p:cNvPr>
          <p:cNvSpPr/>
          <p:nvPr/>
        </p:nvSpPr>
        <p:spPr>
          <a:xfrm>
            <a:off x="5503863" y="3071813"/>
            <a:ext cx="611187" cy="406400"/>
          </a:xfrm>
          <a:custGeom>
            <a:avLst/>
            <a:gdLst>
              <a:gd name="connsiteX0" fmla="*/ 228600 w 611981"/>
              <a:gd name="connsiteY0" fmla="*/ 61912 h 407193"/>
              <a:gd name="connsiteX1" fmla="*/ 321469 w 611981"/>
              <a:gd name="connsiteY1" fmla="*/ 102393 h 407193"/>
              <a:gd name="connsiteX2" fmla="*/ 369094 w 611981"/>
              <a:gd name="connsiteY2" fmla="*/ 121443 h 407193"/>
              <a:gd name="connsiteX3" fmla="*/ 397669 w 611981"/>
              <a:gd name="connsiteY3" fmla="*/ 128587 h 407193"/>
              <a:gd name="connsiteX4" fmla="*/ 447675 w 611981"/>
              <a:gd name="connsiteY4" fmla="*/ 135731 h 407193"/>
              <a:gd name="connsiteX5" fmla="*/ 466725 w 611981"/>
              <a:gd name="connsiteY5" fmla="*/ 135731 h 407193"/>
              <a:gd name="connsiteX6" fmla="*/ 502444 w 611981"/>
              <a:gd name="connsiteY6" fmla="*/ 128587 h 407193"/>
              <a:gd name="connsiteX7" fmla="*/ 611981 w 611981"/>
              <a:gd name="connsiteY7" fmla="*/ 73818 h 407193"/>
              <a:gd name="connsiteX8" fmla="*/ 350044 w 611981"/>
              <a:gd name="connsiteY8" fmla="*/ 407193 h 407193"/>
              <a:gd name="connsiteX9" fmla="*/ 330994 w 611981"/>
              <a:gd name="connsiteY9" fmla="*/ 361950 h 407193"/>
              <a:gd name="connsiteX10" fmla="*/ 316706 w 611981"/>
              <a:gd name="connsiteY10" fmla="*/ 330993 h 407193"/>
              <a:gd name="connsiteX11" fmla="*/ 300037 w 611981"/>
              <a:gd name="connsiteY11" fmla="*/ 297656 h 407193"/>
              <a:gd name="connsiteX12" fmla="*/ 269081 w 611981"/>
              <a:gd name="connsiteY12" fmla="*/ 261937 h 407193"/>
              <a:gd name="connsiteX13" fmla="*/ 221456 w 611981"/>
              <a:gd name="connsiteY13" fmla="*/ 219075 h 407193"/>
              <a:gd name="connsiteX14" fmla="*/ 169069 w 611981"/>
              <a:gd name="connsiteY14" fmla="*/ 176212 h 407193"/>
              <a:gd name="connsiteX15" fmla="*/ 119062 w 611981"/>
              <a:gd name="connsiteY15" fmla="*/ 138112 h 407193"/>
              <a:gd name="connsiteX16" fmla="*/ 78581 w 611981"/>
              <a:gd name="connsiteY16" fmla="*/ 109537 h 407193"/>
              <a:gd name="connsiteX17" fmla="*/ 40481 w 611981"/>
              <a:gd name="connsiteY17" fmla="*/ 78581 h 407193"/>
              <a:gd name="connsiteX18" fmla="*/ 11906 w 611981"/>
              <a:gd name="connsiteY18" fmla="*/ 50006 h 407193"/>
              <a:gd name="connsiteX19" fmla="*/ 2381 w 611981"/>
              <a:gd name="connsiteY19" fmla="*/ 33337 h 407193"/>
              <a:gd name="connsiteX20" fmla="*/ 0 w 611981"/>
              <a:gd name="connsiteY20" fmla="*/ 16668 h 407193"/>
              <a:gd name="connsiteX21" fmla="*/ 4762 w 611981"/>
              <a:gd name="connsiteY21" fmla="*/ 4762 h 407193"/>
              <a:gd name="connsiteX22" fmla="*/ 21431 w 611981"/>
              <a:gd name="connsiteY22" fmla="*/ 0 h 407193"/>
              <a:gd name="connsiteX23" fmla="*/ 57150 w 611981"/>
              <a:gd name="connsiteY23" fmla="*/ 2381 h 407193"/>
              <a:gd name="connsiteX24" fmla="*/ 228600 w 611981"/>
              <a:gd name="connsiteY24" fmla="*/ 61912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11981" h="407193">
                <a:moveTo>
                  <a:pt x="228600" y="61912"/>
                </a:moveTo>
                <a:lnTo>
                  <a:pt x="321469" y="102393"/>
                </a:lnTo>
                <a:lnTo>
                  <a:pt x="369094" y="121443"/>
                </a:lnTo>
                <a:lnTo>
                  <a:pt x="397669" y="128587"/>
                </a:lnTo>
                <a:lnTo>
                  <a:pt x="447675" y="135731"/>
                </a:lnTo>
                <a:lnTo>
                  <a:pt x="466725" y="135731"/>
                </a:lnTo>
                <a:lnTo>
                  <a:pt x="502444" y="128587"/>
                </a:lnTo>
                <a:lnTo>
                  <a:pt x="611981" y="73818"/>
                </a:lnTo>
                <a:lnTo>
                  <a:pt x="350044" y="407193"/>
                </a:lnTo>
                <a:lnTo>
                  <a:pt x="330994" y="361950"/>
                </a:lnTo>
                <a:lnTo>
                  <a:pt x="316706" y="330993"/>
                </a:lnTo>
                <a:lnTo>
                  <a:pt x="300037" y="297656"/>
                </a:lnTo>
                <a:lnTo>
                  <a:pt x="269081" y="261937"/>
                </a:lnTo>
                <a:lnTo>
                  <a:pt x="221456" y="219075"/>
                </a:lnTo>
                <a:lnTo>
                  <a:pt x="169069" y="176212"/>
                </a:lnTo>
                <a:lnTo>
                  <a:pt x="119062" y="138112"/>
                </a:lnTo>
                <a:lnTo>
                  <a:pt x="78581" y="109537"/>
                </a:lnTo>
                <a:lnTo>
                  <a:pt x="40481" y="78581"/>
                </a:lnTo>
                <a:lnTo>
                  <a:pt x="11906" y="50006"/>
                </a:lnTo>
                <a:lnTo>
                  <a:pt x="2381" y="33337"/>
                </a:lnTo>
                <a:lnTo>
                  <a:pt x="0" y="16668"/>
                </a:lnTo>
                <a:lnTo>
                  <a:pt x="4762" y="4762"/>
                </a:lnTo>
                <a:lnTo>
                  <a:pt x="21431" y="0"/>
                </a:lnTo>
                <a:lnTo>
                  <a:pt x="57150" y="2381"/>
                </a:lnTo>
                <a:lnTo>
                  <a:pt x="228600" y="61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6CE30AC-508F-0A47-AE65-4A56914EAE17}"/>
              </a:ext>
            </a:extLst>
          </p:cNvPr>
          <p:cNvSpPr/>
          <p:nvPr/>
        </p:nvSpPr>
        <p:spPr>
          <a:xfrm rot="16200000">
            <a:off x="4112419" y="1780381"/>
            <a:ext cx="2084388" cy="1323975"/>
          </a:xfrm>
          <a:custGeom>
            <a:avLst/>
            <a:gdLst>
              <a:gd name="connsiteX0" fmla="*/ 592931 w 2083594"/>
              <a:gd name="connsiteY0" fmla="*/ 666750 h 1323975"/>
              <a:gd name="connsiteX1" fmla="*/ 426244 w 2083594"/>
              <a:gd name="connsiteY1" fmla="*/ 523875 h 1323975"/>
              <a:gd name="connsiteX2" fmla="*/ 257175 w 2083594"/>
              <a:gd name="connsiteY2" fmla="*/ 352425 h 1323975"/>
              <a:gd name="connsiteX3" fmla="*/ 83344 w 2083594"/>
              <a:gd name="connsiteY3" fmla="*/ 152400 h 1323975"/>
              <a:gd name="connsiteX4" fmla="*/ 7144 w 2083594"/>
              <a:gd name="connsiteY4" fmla="*/ 57150 h 1323975"/>
              <a:gd name="connsiteX5" fmla="*/ 0 w 2083594"/>
              <a:gd name="connsiteY5" fmla="*/ 35719 h 1323975"/>
              <a:gd name="connsiteX6" fmla="*/ 0 w 2083594"/>
              <a:gd name="connsiteY6" fmla="*/ 21431 h 1323975"/>
              <a:gd name="connsiteX7" fmla="*/ 4762 w 2083594"/>
              <a:gd name="connsiteY7" fmla="*/ 7144 h 1323975"/>
              <a:gd name="connsiteX8" fmla="*/ 19050 w 2083594"/>
              <a:gd name="connsiteY8" fmla="*/ 0 h 1323975"/>
              <a:gd name="connsiteX9" fmla="*/ 47625 w 2083594"/>
              <a:gd name="connsiteY9" fmla="*/ 0 h 1323975"/>
              <a:gd name="connsiteX10" fmla="*/ 92869 w 2083594"/>
              <a:gd name="connsiteY10" fmla="*/ 35719 h 1323975"/>
              <a:gd name="connsiteX11" fmla="*/ 328612 w 2083594"/>
              <a:gd name="connsiteY11" fmla="*/ 233362 h 1323975"/>
              <a:gd name="connsiteX12" fmla="*/ 445294 w 2083594"/>
              <a:gd name="connsiteY12" fmla="*/ 330994 h 1323975"/>
              <a:gd name="connsiteX13" fmla="*/ 566737 w 2083594"/>
              <a:gd name="connsiteY13" fmla="*/ 433387 h 1323975"/>
              <a:gd name="connsiteX14" fmla="*/ 700087 w 2083594"/>
              <a:gd name="connsiteY14" fmla="*/ 528637 h 1323975"/>
              <a:gd name="connsiteX15" fmla="*/ 850106 w 2083594"/>
              <a:gd name="connsiteY15" fmla="*/ 621506 h 1323975"/>
              <a:gd name="connsiteX16" fmla="*/ 1073944 w 2083594"/>
              <a:gd name="connsiteY16" fmla="*/ 735806 h 1323975"/>
              <a:gd name="connsiteX17" fmla="*/ 1278731 w 2083594"/>
              <a:gd name="connsiteY17" fmla="*/ 833437 h 1323975"/>
              <a:gd name="connsiteX18" fmla="*/ 1516856 w 2083594"/>
              <a:gd name="connsiteY18" fmla="*/ 923925 h 1323975"/>
              <a:gd name="connsiteX19" fmla="*/ 1681162 w 2083594"/>
              <a:gd name="connsiteY19" fmla="*/ 971550 h 1323975"/>
              <a:gd name="connsiteX20" fmla="*/ 1764506 w 2083594"/>
              <a:gd name="connsiteY20" fmla="*/ 988219 h 1323975"/>
              <a:gd name="connsiteX21" fmla="*/ 1807369 w 2083594"/>
              <a:gd name="connsiteY21" fmla="*/ 990600 h 1323975"/>
              <a:gd name="connsiteX22" fmla="*/ 1850231 w 2083594"/>
              <a:gd name="connsiteY22" fmla="*/ 988219 h 1323975"/>
              <a:gd name="connsiteX23" fmla="*/ 1890712 w 2083594"/>
              <a:gd name="connsiteY23" fmla="*/ 978694 h 1323975"/>
              <a:gd name="connsiteX24" fmla="*/ 1924050 w 2083594"/>
              <a:gd name="connsiteY24" fmla="*/ 964406 h 1323975"/>
              <a:gd name="connsiteX25" fmla="*/ 1955006 w 2083594"/>
              <a:gd name="connsiteY25" fmla="*/ 928687 h 1323975"/>
              <a:gd name="connsiteX26" fmla="*/ 1985962 w 2083594"/>
              <a:gd name="connsiteY26" fmla="*/ 885825 h 1323975"/>
              <a:gd name="connsiteX27" fmla="*/ 2000250 w 2083594"/>
              <a:gd name="connsiteY27" fmla="*/ 864394 h 1323975"/>
              <a:gd name="connsiteX28" fmla="*/ 2016919 w 2083594"/>
              <a:gd name="connsiteY28" fmla="*/ 847725 h 1323975"/>
              <a:gd name="connsiteX29" fmla="*/ 2031206 w 2083594"/>
              <a:gd name="connsiteY29" fmla="*/ 840581 h 1323975"/>
              <a:gd name="connsiteX30" fmla="*/ 2052637 w 2083594"/>
              <a:gd name="connsiteY30" fmla="*/ 845344 h 1323975"/>
              <a:gd name="connsiteX31" fmla="*/ 2066925 w 2083594"/>
              <a:gd name="connsiteY31" fmla="*/ 859631 h 1323975"/>
              <a:gd name="connsiteX32" fmla="*/ 2076450 w 2083594"/>
              <a:gd name="connsiteY32" fmla="*/ 881062 h 1323975"/>
              <a:gd name="connsiteX33" fmla="*/ 2083594 w 2083594"/>
              <a:gd name="connsiteY33" fmla="*/ 904875 h 1323975"/>
              <a:gd name="connsiteX34" fmla="*/ 2078831 w 2083594"/>
              <a:gd name="connsiteY34" fmla="*/ 954881 h 1323975"/>
              <a:gd name="connsiteX35" fmla="*/ 2057400 w 2083594"/>
              <a:gd name="connsiteY35" fmla="*/ 1035844 h 1323975"/>
              <a:gd name="connsiteX36" fmla="*/ 2014537 w 2083594"/>
              <a:gd name="connsiteY36" fmla="*/ 1143000 h 1323975"/>
              <a:gd name="connsiteX37" fmla="*/ 1962150 w 2083594"/>
              <a:gd name="connsiteY37" fmla="*/ 1223962 h 1323975"/>
              <a:gd name="connsiteX38" fmla="*/ 1926431 w 2083594"/>
              <a:gd name="connsiteY38" fmla="*/ 1262062 h 1323975"/>
              <a:gd name="connsiteX39" fmla="*/ 1869281 w 2083594"/>
              <a:gd name="connsiteY39" fmla="*/ 1304925 h 1323975"/>
              <a:gd name="connsiteX40" fmla="*/ 1826419 w 2083594"/>
              <a:gd name="connsiteY40" fmla="*/ 1323975 h 1323975"/>
              <a:gd name="connsiteX41" fmla="*/ 1802606 w 2083594"/>
              <a:gd name="connsiteY41" fmla="*/ 1321594 h 1323975"/>
              <a:gd name="connsiteX42" fmla="*/ 1735931 w 2083594"/>
              <a:gd name="connsiteY42" fmla="*/ 1293019 h 1323975"/>
              <a:gd name="connsiteX43" fmla="*/ 1647825 w 2083594"/>
              <a:gd name="connsiteY43" fmla="*/ 1254919 h 1323975"/>
              <a:gd name="connsiteX44" fmla="*/ 1566862 w 2083594"/>
              <a:gd name="connsiteY44" fmla="*/ 1223962 h 1323975"/>
              <a:gd name="connsiteX45" fmla="*/ 1307306 w 2083594"/>
              <a:gd name="connsiteY45" fmla="*/ 1143000 h 1323975"/>
              <a:gd name="connsiteX46" fmla="*/ 1128712 w 2083594"/>
              <a:gd name="connsiteY46" fmla="*/ 1031081 h 1323975"/>
              <a:gd name="connsiteX47" fmla="*/ 1019175 w 2083594"/>
              <a:gd name="connsiteY47" fmla="*/ 966787 h 1323975"/>
              <a:gd name="connsiteX48" fmla="*/ 890587 w 2083594"/>
              <a:gd name="connsiteY48" fmla="*/ 883444 h 1323975"/>
              <a:gd name="connsiteX49" fmla="*/ 785812 w 2083594"/>
              <a:gd name="connsiteY49" fmla="*/ 812006 h 1323975"/>
              <a:gd name="connsiteX50" fmla="*/ 592931 w 2083594"/>
              <a:gd name="connsiteY50" fmla="*/ 66675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83594" h="1323975">
                <a:moveTo>
                  <a:pt x="592931" y="666750"/>
                </a:moveTo>
                <a:lnTo>
                  <a:pt x="426244" y="523875"/>
                </a:lnTo>
                <a:lnTo>
                  <a:pt x="257175" y="352425"/>
                </a:lnTo>
                <a:lnTo>
                  <a:pt x="83344" y="152400"/>
                </a:lnTo>
                <a:lnTo>
                  <a:pt x="7144" y="57150"/>
                </a:lnTo>
                <a:lnTo>
                  <a:pt x="0" y="35719"/>
                </a:lnTo>
                <a:lnTo>
                  <a:pt x="0" y="21431"/>
                </a:lnTo>
                <a:lnTo>
                  <a:pt x="4762" y="7144"/>
                </a:lnTo>
                <a:lnTo>
                  <a:pt x="19050" y="0"/>
                </a:lnTo>
                <a:lnTo>
                  <a:pt x="47625" y="0"/>
                </a:lnTo>
                <a:lnTo>
                  <a:pt x="92869" y="35719"/>
                </a:lnTo>
                <a:lnTo>
                  <a:pt x="328612" y="233362"/>
                </a:lnTo>
                <a:lnTo>
                  <a:pt x="445294" y="330994"/>
                </a:lnTo>
                <a:lnTo>
                  <a:pt x="566737" y="433387"/>
                </a:lnTo>
                <a:lnTo>
                  <a:pt x="700087" y="528637"/>
                </a:lnTo>
                <a:lnTo>
                  <a:pt x="850106" y="621506"/>
                </a:lnTo>
                <a:lnTo>
                  <a:pt x="1073944" y="735806"/>
                </a:lnTo>
                <a:lnTo>
                  <a:pt x="1278731" y="833437"/>
                </a:lnTo>
                <a:lnTo>
                  <a:pt x="1516856" y="923925"/>
                </a:lnTo>
                <a:lnTo>
                  <a:pt x="1681162" y="971550"/>
                </a:lnTo>
                <a:lnTo>
                  <a:pt x="1764506" y="988219"/>
                </a:lnTo>
                <a:lnTo>
                  <a:pt x="1807369" y="990600"/>
                </a:lnTo>
                <a:lnTo>
                  <a:pt x="1850231" y="988219"/>
                </a:lnTo>
                <a:lnTo>
                  <a:pt x="1890712" y="978694"/>
                </a:lnTo>
                <a:lnTo>
                  <a:pt x="1924050" y="964406"/>
                </a:lnTo>
                <a:lnTo>
                  <a:pt x="1955006" y="928687"/>
                </a:lnTo>
                <a:lnTo>
                  <a:pt x="1985962" y="885825"/>
                </a:lnTo>
                <a:lnTo>
                  <a:pt x="2000250" y="864394"/>
                </a:lnTo>
                <a:lnTo>
                  <a:pt x="2016919" y="847725"/>
                </a:lnTo>
                <a:lnTo>
                  <a:pt x="2031206" y="840581"/>
                </a:lnTo>
                <a:lnTo>
                  <a:pt x="2052637" y="845344"/>
                </a:lnTo>
                <a:lnTo>
                  <a:pt x="2066925" y="859631"/>
                </a:lnTo>
                <a:lnTo>
                  <a:pt x="2076450" y="881062"/>
                </a:lnTo>
                <a:lnTo>
                  <a:pt x="2083594" y="904875"/>
                </a:lnTo>
                <a:lnTo>
                  <a:pt x="2078831" y="954881"/>
                </a:lnTo>
                <a:lnTo>
                  <a:pt x="2057400" y="1035844"/>
                </a:lnTo>
                <a:lnTo>
                  <a:pt x="2014537" y="1143000"/>
                </a:lnTo>
                <a:lnTo>
                  <a:pt x="1962150" y="1223962"/>
                </a:lnTo>
                <a:lnTo>
                  <a:pt x="1926431" y="1262062"/>
                </a:lnTo>
                <a:lnTo>
                  <a:pt x="1869281" y="1304925"/>
                </a:lnTo>
                <a:lnTo>
                  <a:pt x="1826419" y="1323975"/>
                </a:lnTo>
                <a:lnTo>
                  <a:pt x="1802606" y="1321594"/>
                </a:lnTo>
                <a:lnTo>
                  <a:pt x="1735931" y="1293019"/>
                </a:lnTo>
                <a:lnTo>
                  <a:pt x="1647825" y="1254919"/>
                </a:lnTo>
                <a:lnTo>
                  <a:pt x="1566862" y="1223962"/>
                </a:lnTo>
                <a:lnTo>
                  <a:pt x="1307306" y="1143000"/>
                </a:lnTo>
                <a:lnTo>
                  <a:pt x="1128712" y="1031081"/>
                </a:lnTo>
                <a:lnTo>
                  <a:pt x="1019175" y="966787"/>
                </a:lnTo>
                <a:lnTo>
                  <a:pt x="890587" y="883444"/>
                </a:lnTo>
                <a:lnTo>
                  <a:pt x="785812" y="812006"/>
                </a:lnTo>
                <a:lnTo>
                  <a:pt x="592931" y="666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00F6A5B-989D-8E4A-B018-5E2F90BE74BD}"/>
              </a:ext>
            </a:extLst>
          </p:cNvPr>
          <p:cNvSpPr/>
          <p:nvPr/>
        </p:nvSpPr>
        <p:spPr>
          <a:xfrm>
            <a:off x="4741863" y="4319588"/>
            <a:ext cx="776287" cy="1547812"/>
          </a:xfrm>
          <a:custGeom>
            <a:avLst/>
            <a:gdLst>
              <a:gd name="connsiteX0" fmla="*/ 428625 w 776287"/>
              <a:gd name="connsiteY0" fmla="*/ 473868 h 1547812"/>
              <a:gd name="connsiteX1" fmla="*/ 471487 w 776287"/>
              <a:gd name="connsiteY1" fmla="*/ 280987 h 1547812"/>
              <a:gd name="connsiteX2" fmla="*/ 490537 w 776287"/>
              <a:gd name="connsiteY2" fmla="*/ 166687 h 1547812"/>
              <a:gd name="connsiteX3" fmla="*/ 497681 w 776287"/>
              <a:gd name="connsiteY3" fmla="*/ 119062 h 1547812"/>
              <a:gd name="connsiteX4" fmla="*/ 497681 w 776287"/>
              <a:gd name="connsiteY4" fmla="*/ 95250 h 1547812"/>
              <a:gd name="connsiteX5" fmla="*/ 495300 w 776287"/>
              <a:gd name="connsiteY5" fmla="*/ 69056 h 1547812"/>
              <a:gd name="connsiteX6" fmla="*/ 483394 w 776287"/>
              <a:gd name="connsiteY6" fmla="*/ 40481 h 1547812"/>
              <a:gd name="connsiteX7" fmla="*/ 459581 w 776287"/>
              <a:gd name="connsiteY7" fmla="*/ 0 h 1547812"/>
              <a:gd name="connsiteX8" fmla="*/ 776287 w 776287"/>
              <a:gd name="connsiteY8" fmla="*/ 73818 h 1547812"/>
              <a:gd name="connsiteX9" fmla="*/ 776287 w 776287"/>
              <a:gd name="connsiteY9" fmla="*/ 109537 h 1547812"/>
              <a:gd name="connsiteX10" fmla="*/ 754856 w 776287"/>
              <a:gd name="connsiteY10" fmla="*/ 157162 h 1547812"/>
              <a:gd name="connsiteX11" fmla="*/ 726281 w 776287"/>
              <a:gd name="connsiteY11" fmla="*/ 200025 h 1547812"/>
              <a:gd name="connsiteX12" fmla="*/ 711994 w 776287"/>
              <a:gd name="connsiteY12" fmla="*/ 233362 h 1547812"/>
              <a:gd name="connsiteX13" fmla="*/ 700087 w 776287"/>
              <a:gd name="connsiteY13" fmla="*/ 273843 h 1547812"/>
              <a:gd name="connsiteX14" fmla="*/ 688181 w 776287"/>
              <a:gd name="connsiteY14" fmla="*/ 335756 h 1547812"/>
              <a:gd name="connsiteX15" fmla="*/ 678656 w 776287"/>
              <a:gd name="connsiteY15" fmla="*/ 400050 h 1547812"/>
              <a:gd name="connsiteX16" fmla="*/ 666750 w 776287"/>
              <a:gd name="connsiteY16" fmla="*/ 466725 h 1547812"/>
              <a:gd name="connsiteX17" fmla="*/ 581025 w 776287"/>
              <a:gd name="connsiteY17" fmla="*/ 745331 h 1547812"/>
              <a:gd name="connsiteX18" fmla="*/ 511969 w 776287"/>
              <a:gd name="connsiteY18" fmla="*/ 942975 h 1547812"/>
              <a:gd name="connsiteX19" fmla="*/ 450056 w 776287"/>
              <a:gd name="connsiteY19" fmla="*/ 1092993 h 1547812"/>
              <a:gd name="connsiteX20" fmla="*/ 388144 w 776287"/>
              <a:gd name="connsiteY20" fmla="*/ 1223962 h 1547812"/>
              <a:gd name="connsiteX21" fmla="*/ 319087 w 776287"/>
              <a:gd name="connsiteY21" fmla="*/ 1338262 h 1547812"/>
              <a:gd name="connsiteX22" fmla="*/ 242887 w 776287"/>
              <a:gd name="connsiteY22" fmla="*/ 1433512 h 1547812"/>
              <a:gd name="connsiteX23" fmla="*/ 178594 w 776287"/>
              <a:gd name="connsiteY23" fmla="*/ 1502568 h 1547812"/>
              <a:gd name="connsiteX24" fmla="*/ 130969 w 776287"/>
              <a:gd name="connsiteY24" fmla="*/ 1543050 h 1547812"/>
              <a:gd name="connsiteX25" fmla="*/ 114300 w 776287"/>
              <a:gd name="connsiteY25" fmla="*/ 1547812 h 1547812"/>
              <a:gd name="connsiteX26" fmla="*/ 88106 w 776287"/>
              <a:gd name="connsiteY26" fmla="*/ 1540668 h 1547812"/>
              <a:gd name="connsiteX27" fmla="*/ 59531 w 776287"/>
              <a:gd name="connsiteY27" fmla="*/ 1519237 h 1547812"/>
              <a:gd name="connsiteX28" fmla="*/ 40481 w 776287"/>
              <a:gd name="connsiteY28" fmla="*/ 1490662 h 1547812"/>
              <a:gd name="connsiteX29" fmla="*/ 14287 w 776287"/>
              <a:gd name="connsiteY29" fmla="*/ 1431131 h 1547812"/>
              <a:gd name="connsiteX30" fmla="*/ 7144 w 776287"/>
              <a:gd name="connsiteY30" fmla="*/ 1388268 h 1547812"/>
              <a:gd name="connsiteX31" fmla="*/ 0 w 776287"/>
              <a:gd name="connsiteY31" fmla="*/ 1364456 h 1547812"/>
              <a:gd name="connsiteX32" fmla="*/ 204787 w 776287"/>
              <a:gd name="connsiteY32" fmla="*/ 1064418 h 1547812"/>
              <a:gd name="connsiteX33" fmla="*/ 252412 w 776287"/>
              <a:gd name="connsiteY33" fmla="*/ 978693 h 1547812"/>
              <a:gd name="connsiteX34" fmla="*/ 288131 w 776287"/>
              <a:gd name="connsiteY34" fmla="*/ 895350 h 1547812"/>
              <a:gd name="connsiteX35" fmla="*/ 333375 w 776287"/>
              <a:gd name="connsiteY35" fmla="*/ 776287 h 1547812"/>
              <a:gd name="connsiteX36" fmla="*/ 381000 w 776287"/>
              <a:gd name="connsiteY36" fmla="*/ 642937 h 1547812"/>
              <a:gd name="connsiteX37" fmla="*/ 428625 w 776287"/>
              <a:gd name="connsiteY37" fmla="*/ 473868 h 1547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76287" h="1547812">
                <a:moveTo>
                  <a:pt x="428625" y="473868"/>
                </a:moveTo>
                <a:lnTo>
                  <a:pt x="471487" y="280987"/>
                </a:lnTo>
                <a:lnTo>
                  <a:pt x="490537" y="166687"/>
                </a:lnTo>
                <a:lnTo>
                  <a:pt x="497681" y="119062"/>
                </a:lnTo>
                <a:lnTo>
                  <a:pt x="497681" y="95250"/>
                </a:lnTo>
                <a:cubicBezTo>
                  <a:pt x="495221" y="70647"/>
                  <a:pt x="495300" y="79414"/>
                  <a:pt x="495300" y="69056"/>
                </a:cubicBezTo>
                <a:lnTo>
                  <a:pt x="483394" y="40481"/>
                </a:lnTo>
                <a:lnTo>
                  <a:pt x="459581" y="0"/>
                </a:lnTo>
                <a:lnTo>
                  <a:pt x="776287" y="73818"/>
                </a:lnTo>
                <a:lnTo>
                  <a:pt x="776287" y="109537"/>
                </a:lnTo>
                <a:lnTo>
                  <a:pt x="754856" y="157162"/>
                </a:lnTo>
                <a:lnTo>
                  <a:pt x="726281" y="200025"/>
                </a:lnTo>
                <a:lnTo>
                  <a:pt x="711994" y="233362"/>
                </a:lnTo>
                <a:lnTo>
                  <a:pt x="700087" y="273843"/>
                </a:lnTo>
                <a:lnTo>
                  <a:pt x="688181" y="335756"/>
                </a:lnTo>
                <a:lnTo>
                  <a:pt x="678656" y="400050"/>
                </a:lnTo>
                <a:lnTo>
                  <a:pt x="666750" y="466725"/>
                </a:lnTo>
                <a:lnTo>
                  <a:pt x="581025" y="745331"/>
                </a:lnTo>
                <a:lnTo>
                  <a:pt x="511969" y="942975"/>
                </a:lnTo>
                <a:lnTo>
                  <a:pt x="450056" y="1092993"/>
                </a:lnTo>
                <a:lnTo>
                  <a:pt x="388144" y="1223962"/>
                </a:lnTo>
                <a:lnTo>
                  <a:pt x="319087" y="1338262"/>
                </a:lnTo>
                <a:lnTo>
                  <a:pt x="242887" y="1433512"/>
                </a:lnTo>
                <a:lnTo>
                  <a:pt x="178594" y="1502568"/>
                </a:lnTo>
                <a:lnTo>
                  <a:pt x="130969" y="1543050"/>
                </a:lnTo>
                <a:lnTo>
                  <a:pt x="114300" y="1547812"/>
                </a:lnTo>
                <a:lnTo>
                  <a:pt x="88106" y="1540668"/>
                </a:lnTo>
                <a:lnTo>
                  <a:pt x="59531" y="1519237"/>
                </a:lnTo>
                <a:lnTo>
                  <a:pt x="40481" y="1490662"/>
                </a:lnTo>
                <a:lnTo>
                  <a:pt x="14287" y="1431131"/>
                </a:lnTo>
                <a:lnTo>
                  <a:pt x="7144" y="1388268"/>
                </a:lnTo>
                <a:lnTo>
                  <a:pt x="0" y="1364456"/>
                </a:lnTo>
                <a:lnTo>
                  <a:pt x="204787" y="1064418"/>
                </a:lnTo>
                <a:lnTo>
                  <a:pt x="252412" y="978693"/>
                </a:lnTo>
                <a:lnTo>
                  <a:pt x="288131" y="895350"/>
                </a:lnTo>
                <a:lnTo>
                  <a:pt x="333375" y="776287"/>
                </a:lnTo>
                <a:lnTo>
                  <a:pt x="381000" y="642937"/>
                </a:lnTo>
                <a:lnTo>
                  <a:pt x="428625" y="4738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0BAD562-DCC4-AC48-BB72-E71E69B855E3}"/>
              </a:ext>
            </a:extLst>
          </p:cNvPr>
          <p:cNvSpPr/>
          <p:nvPr/>
        </p:nvSpPr>
        <p:spPr>
          <a:xfrm>
            <a:off x="4508500" y="5372100"/>
            <a:ext cx="471488" cy="381000"/>
          </a:xfrm>
          <a:custGeom>
            <a:avLst/>
            <a:gdLst>
              <a:gd name="connsiteX0" fmla="*/ 164307 w 471488"/>
              <a:gd name="connsiteY0" fmla="*/ 50006 h 381000"/>
              <a:gd name="connsiteX1" fmla="*/ 290513 w 471488"/>
              <a:gd name="connsiteY1" fmla="*/ 88106 h 381000"/>
              <a:gd name="connsiteX2" fmla="*/ 319088 w 471488"/>
              <a:gd name="connsiteY2" fmla="*/ 92869 h 381000"/>
              <a:gd name="connsiteX3" fmla="*/ 335757 w 471488"/>
              <a:gd name="connsiteY3" fmla="*/ 92869 h 381000"/>
              <a:gd name="connsiteX4" fmla="*/ 364332 w 471488"/>
              <a:gd name="connsiteY4" fmla="*/ 88106 h 381000"/>
              <a:gd name="connsiteX5" fmla="*/ 471488 w 471488"/>
              <a:gd name="connsiteY5" fmla="*/ 14288 h 381000"/>
              <a:gd name="connsiteX6" fmla="*/ 273844 w 471488"/>
              <a:gd name="connsiteY6" fmla="*/ 381000 h 381000"/>
              <a:gd name="connsiteX7" fmla="*/ 223838 w 471488"/>
              <a:gd name="connsiteY7" fmla="*/ 295275 h 381000"/>
              <a:gd name="connsiteX8" fmla="*/ 176213 w 471488"/>
              <a:gd name="connsiteY8" fmla="*/ 235744 h 381000"/>
              <a:gd name="connsiteX9" fmla="*/ 142875 w 471488"/>
              <a:gd name="connsiteY9" fmla="*/ 200025 h 381000"/>
              <a:gd name="connsiteX10" fmla="*/ 90488 w 471488"/>
              <a:gd name="connsiteY10" fmla="*/ 147638 h 381000"/>
              <a:gd name="connsiteX11" fmla="*/ 16669 w 471488"/>
              <a:gd name="connsiteY11" fmla="*/ 78581 h 381000"/>
              <a:gd name="connsiteX12" fmla="*/ 4763 w 471488"/>
              <a:gd name="connsiteY12" fmla="*/ 61913 h 381000"/>
              <a:gd name="connsiteX13" fmla="*/ 0 w 471488"/>
              <a:gd name="connsiteY13" fmla="*/ 40481 h 381000"/>
              <a:gd name="connsiteX14" fmla="*/ 0 w 471488"/>
              <a:gd name="connsiteY14" fmla="*/ 23813 h 381000"/>
              <a:gd name="connsiteX15" fmla="*/ 4763 w 471488"/>
              <a:gd name="connsiteY15" fmla="*/ 9525 h 381000"/>
              <a:gd name="connsiteX16" fmla="*/ 16669 w 471488"/>
              <a:gd name="connsiteY16" fmla="*/ 0 h 381000"/>
              <a:gd name="connsiteX17" fmla="*/ 50007 w 471488"/>
              <a:gd name="connsiteY17" fmla="*/ 7144 h 381000"/>
              <a:gd name="connsiteX18" fmla="*/ 164307 w 471488"/>
              <a:gd name="connsiteY18" fmla="*/ 50006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71488" h="381000">
                <a:moveTo>
                  <a:pt x="164307" y="50006"/>
                </a:moveTo>
                <a:lnTo>
                  <a:pt x="290513" y="88106"/>
                </a:lnTo>
                <a:lnTo>
                  <a:pt x="319088" y="92869"/>
                </a:lnTo>
                <a:lnTo>
                  <a:pt x="335757" y="92869"/>
                </a:lnTo>
                <a:lnTo>
                  <a:pt x="364332" y="88106"/>
                </a:lnTo>
                <a:lnTo>
                  <a:pt x="471488" y="14288"/>
                </a:lnTo>
                <a:lnTo>
                  <a:pt x="273844" y="381000"/>
                </a:lnTo>
                <a:lnTo>
                  <a:pt x="223838" y="295275"/>
                </a:lnTo>
                <a:lnTo>
                  <a:pt x="176213" y="235744"/>
                </a:lnTo>
                <a:lnTo>
                  <a:pt x="142875" y="200025"/>
                </a:lnTo>
                <a:lnTo>
                  <a:pt x="90488" y="147638"/>
                </a:lnTo>
                <a:lnTo>
                  <a:pt x="16669" y="78581"/>
                </a:lnTo>
                <a:lnTo>
                  <a:pt x="4763" y="61913"/>
                </a:lnTo>
                <a:lnTo>
                  <a:pt x="0" y="40481"/>
                </a:lnTo>
                <a:lnTo>
                  <a:pt x="0" y="23813"/>
                </a:lnTo>
                <a:lnTo>
                  <a:pt x="4763" y="9525"/>
                </a:lnTo>
                <a:lnTo>
                  <a:pt x="16669" y="0"/>
                </a:lnTo>
                <a:lnTo>
                  <a:pt x="50007" y="7144"/>
                </a:lnTo>
                <a:lnTo>
                  <a:pt x="164307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39CB156-BA72-BC49-B50B-F1D2B943977C}"/>
              </a:ext>
            </a:extLst>
          </p:cNvPr>
          <p:cNvSpPr/>
          <p:nvPr/>
        </p:nvSpPr>
        <p:spPr>
          <a:xfrm rot="16200000">
            <a:off x="3346450" y="4181475"/>
            <a:ext cx="2000250" cy="1066800"/>
          </a:xfrm>
          <a:custGeom>
            <a:avLst/>
            <a:gdLst>
              <a:gd name="connsiteX0" fmla="*/ 959643 w 2000250"/>
              <a:gd name="connsiteY0" fmla="*/ 754856 h 1066800"/>
              <a:gd name="connsiteX1" fmla="*/ 792956 w 2000250"/>
              <a:gd name="connsiteY1" fmla="*/ 666750 h 1066800"/>
              <a:gd name="connsiteX2" fmla="*/ 581025 w 2000250"/>
              <a:gd name="connsiteY2" fmla="*/ 533400 h 1066800"/>
              <a:gd name="connsiteX3" fmla="*/ 400050 w 2000250"/>
              <a:gd name="connsiteY3" fmla="*/ 402431 h 1066800"/>
              <a:gd name="connsiteX4" fmla="*/ 226218 w 2000250"/>
              <a:gd name="connsiteY4" fmla="*/ 259556 h 1066800"/>
              <a:gd name="connsiteX5" fmla="*/ 83343 w 2000250"/>
              <a:gd name="connsiteY5" fmla="*/ 133350 h 1066800"/>
              <a:gd name="connsiteX6" fmla="*/ 26193 w 2000250"/>
              <a:gd name="connsiteY6" fmla="*/ 83343 h 1066800"/>
              <a:gd name="connsiteX7" fmla="*/ 9525 w 2000250"/>
              <a:gd name="connsiteY7" fmla="*/ 57150 h 1066800"/>
              <a:gd name="connsiteX8" fmla="*/ 0 w 2000250"/>
              <a:gd name="connsiteY8" fmla="*/ 26193 h 1066800"/>
              <a:gd name="connsiteX9" fmla="*/ 0 w 2000250"/>
              <a:gd name="connsiteY9" fmla="*/ 9525 h 1066800"/>
              <a:gd name="connsiteX10" fmla="*/ 4762 w 2000250"/>
              <a:gd name="connsiteY10" fmla="*/ 4762 h 1066800"/>
              <a:gd name="connsiteX11" fmla="*/ 19050 w 2000250"/>
              <a:gd name="connsiteY11" fmla="*/ 0 h 1066800"/>
              <a:gd name="connsiteX12" fmla="*/ 54768 w 2000250"/>
              <a:gd name="connsiteY12" fmla="*/ 19050 h 1066800"/>
              <a:gd name="connsiteX13" fmla="*/ 261937 w 2000250"/>
              <a:gd name="connsiteY13" fmla="*/ 171450 h 1066800"/>
              <a:gd name="connsiteX14" fmla="*/ 469106 w 2000250"/>
              <a:gd name="connsiteY14" fmla="*/ 300037 h 1066800"/>
              <a:gd name="connsiteX15" fmla="*/ 673893 w 2000250"/>
              <a:gd name="connsiteY15" fmla="*/ 414337 h 1066800"/>
              <a:gd name="connsiteX16" fmla="*/ 942975 w 2000250"/>
              <a:gd name="connsiteY16" fmla="*/ 542925 h 1066800"/>
              <a:gd name="connsiteX17" fmla="*/ 1219200 w 2000250"/>
              <a:gd name="connsiteY17" fmla="*/ 647700 h 1066800"/>
              <a:gd name="connsiteX18" fmla="*/ 1388268 w 2000250"/>
              <a:gd name="connsiteY18" fmla="*/ 688181 h 1066800"/>
              <a:gd name="connsiteX19" fmla="*/ 1576387 w 2000250"/>
              <a:gd name="connsiteY19" fmla="*/ 738187 h 1066800"/>
              <a:gd name="connsiteX20" fmla="*/ 1724025 w 2000250"/>
              <a:gd name="connsiteY20" fmla="*/ 776287 h 1066800"/>
              <a:gd name="connsiteX21" fmla="*/ 1771650 w 2000250"/>
              <a:gd name="connsiteY21" fmla="*/ 781050 h 1066800"/>
              <a:gd name="connsiteX22" fmla="*/ 1800225 w 2000250"/>
              <a:gd name="connsiteY22" fmla="*/ 783431 h 1066800"/>
              <a:gd name="connsiteX23" fmla="*/ 1838325 w 2000250"/>
              <a:gd name="connsiteY23" fmla="*/ 778668 h 1066800"/>
              <a:gd name="connsiteX24" fmla="*/ 1866900 w 2000250"/>
              <a:gd name="connsiteY24" fmla="*/ 771525 h 1066800"/>
              <a:gd name="connsiteX25" fmla="*/ 1919287 w 2000250"/>
              <a:gd name="connsiteY25" fmla="*/ 742950 h 1066800"/>
              <a:gd name="connsiteX26" fmla="*/ 1945481 w 2000250"/>
              <a:gd name="connsiteY26" fmla="*/ 728662 h 1066800"/>
              <a:gd name="connsiteX27" fmla="*/ 1969293 w 2000250"/>
              <a:gd name="connsiteY27" fmla="*/ 719137 h 1066800"/>
              <a:gd name="connsiteX28" fmla="*/ 1985962 w 2000250"/>
              <a:gd name="connsiteY28" fmla="*/ 719137 h 1066800"/>
              <a:gd name="connsiteX29" fmla="*/ 1995487 w 2000250"/>
              <a:gd name="connsiteY29" fmla="*/ 723900 h 1066800"/>
              <a:gd name="connsiteX30" fmla="*/ 2000250 w 2000250"/>
              <a:gd name="connsiteY30" fmla="*/ 742950 h 1066800"/>
              <a:gd name="connsiteX31" fmla="*/ 1993106 w 2000250"/>
              <a:gd name="connsiteY31" fmla="*/ 797718 h 1066800"/>
              <a:gd name="connsiteX32" fmla="*/ 1978818 w 2000250"/>
              <a:gd name="connsiteY32" fmla="*/ 852487 h 1066800"/>
              <a:gd name="connsiteX33" fmla="*/ 1959768 w 2000250"/>
              <a:gd name="connsiteY33" fmla="*/ 902493 h 1066800"/>
              <a:gd name="connsiteX34" fmla="*/ 1916906 w 2000250"/>
              <a:gd name="connsiteY34" fmla="*/ 959643 h 1066800"/>
              <a:gd name="connsiteX35" fmla="*/ 1854993 w 2000250"/>
              <a:gd name="connsiteY35" fmla="*/ 1035843 h 1066800"/>
              <a:gd name="connsiteX36" fmla="*/ 1816893 w 2000250"/>
              <a:gd name="connsiteY36" fmla="*/ 1062037 h 1066800"/>
              <a:gd name="connsiteX37" fmla="*/ 1793081 w 2000250"/>
              <a:gd name="connsiteY37" fmla="*/ 1066800 h 1066800"/>
              <a:gd name="connsiteX38" fmla="*/ 1747837 w 2000250"/>
              <a:gd name="connsiteY38" fmla="*/ 1057275 h 1066800"/>
              <a:gd name="connsiteX39" fmla="*/ 1693068 w 2000250"/>
              <a:gd name="connsiteY39" fmla="*/ 1038225 h 1066800"/>
              <a:gd name="connsiteX40" fmla="*/ 1581150 w 2000250"/>
              <a:gd name="connsiteY40" fmla="*/ 992981 h 1066800"/>
              <a:gd name="connsiteX41" fmla="*/ 1414462 w 2000250"/>
              <a:gd name="connsiteY41" fmla="*/ 947737 h 1066800"/>
              <a:gd name="connsiteX42" fmla="*/ 1245393 w 2000250"/>
              <a:gd name="connsiteY42" fmla="*/ 878681 h 1066800"/>
              <a:gd name="connsiteX43" fmla="*/ 959643 w 2000250"/>
              <a:gd name="connsiteY43" fmla="*/ 75485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00250" h="1066800">
                <a:moveTo>
                  <a:pt x="959643" y="754856"/>
                </a:moveTo>
                <a:lnTo>
                  <a:pt x="792956" y="666750"/>
                </a:lnTo>
                <a:lnTo>
                  <a:pt x="581025" y="533400"/>
                </a:lnTo>
                <a:lnTo>
                  <a:pt x="400050" y="402431"/>
                </a:lnTo>
                <a:lnTo>
                  <a:pt x="226218" y="259556"/>
                </a:lnTo>
                <a:lnTo>
                  <a:pt x="83343" y="133350"/>
                </a:lnTo>
                <a:lnTo>
                  <a:pt x="26193" y="83343"/>
                </a:lnTo>
                <a:lnTo>
                  <a:pt x="9525" y="57150"/>
                </a:lnTo>
                <a:lnTo>
                  <a:pt x="0" y="26193"/>
                </a:lnTo>
                <a:lnTo>
                  <a:pt x="0" y="9525"/>
                </a:lnTo>
                <a:lnTo>
                  <a:pt x="4762" y="4762"/>
                </a:lnTo>
                <a:lnTo>
                  <a:pt x="19050" y="0"/>
                </a:lnTo>
                <a:lnTo>
                  <a:pt x="54768" y="19050"/>
                </a:lnTo>
                <a:lnTo>
                  <a:pt x="261937" y="171450"/>
                </a:lnTo>
                <a:lnTo>
                  <a:pt x="469106" y="300037"/>
                </a:lnTo>
                <a:lnTo>
                  <a:pt x="673893" y="414337"/>
                </a:lnTo>
                <a:lnTo>
                  <a:pt x="942975" y="542925"/>
                </a:lnTo>
                <a:lnTo>
                  <a:pt x="1219200" y="647700"/>
                </a:lnTo>
                <a:lnTo>
                  <a:pt x="1388268" y="688181"/>
                </a:lnTo>
                <a:lnTo>
                  <a:pt x="1576387" y="738187"/>
                </a:lnTo>
                <a:lnTo>
                  <a:pt x="1724025" y="776287"/>
                </a:lnTo>
                <a:lnTo>
                  <a:pt x="1771650" y="781050"/>
                </a:lnTo>
                <a:lnTo>
                  <a:pt x="1800225" y="783431"/>
                </a:lnTo>
                <a:lnTo>
                  <a:pt x="1838325" y="778668"/>
                </a:lnTo>
                <a:lnTo>
                  <a:pt x="1866900" y="771525"/>
                </a:lnTo>
                <a:lnTo>
                  <a:pt x="1919287" y="742950"/>
                </a:lnTo>
                <a:lnTo>
                  <a:pt x="1945481" y="728662"/>
                </a:lnTo>
                <a:lnTo>
                  <a:pt x="1969293" y="719137"/>
                </a:lnTo>
                <a:lnTo>
                  <a:pt x="1985962" y="719137"/>
                </a:lnTo>
                <a:lnTo>
                  <a:pt x="1995487" y="723900"/>
                </a:lnTo>
                <a:lnTo>
                  <a:pt x="2000250" y="742950"/>
                </a:lnTo>
                <a:lnTo>
                  <a:pt x="1993106" y="797718"/>
                </a:lnTo>
                <a:lnTo>
                  <a:pt x="1978818" y="852487"/>
                </a:lnTo>
                <a:lnTo>
                  <a:pt x="1959768" y="902493"/>
                </a:lnTo>
                <a:lnTo>
                  <a:pt x="1916906" y="959643"/>
                </a:lnTo>
                <a:lnTo>
                  <a:pt x="1854993" y="1035843"/>
                </a:lnTo>
                <a:lnTo>
                  <a:pt x="1816893" y="1062037"/>
                </a:lnTo>
                <a:lnTo>
                  <a:pt x="1793081" y="1066800"/>
                </a:lnTo>
                <a:lnTo>
                  <a:pt x="1747837" y="1057275"/>
                </a:lnTo>
                <a:lnTo>
                  <a:pt x="1693068" y="1038225"/>
                </a:lnTo>
                <a:lnTo>
                  <a:pt x="1581150" y="992981"/>
                </a:lnTo>
                <a:lnTo>
                  <a:pt x="1414462" y="947737"/>
                </a:lnTo>
                <a:lnTo>
                  <a:pt x="1245393" y="878681"/>
                </a:lnTo>
                <a:lnTo>
                  <a:pt x="959643" y="7548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0D19375-11BE-4241-B9F6-AD449A68325A}"/>
              </a:ext>
            </a:extLst>
          </p:cNvPr>
          <p:cNvSpPr/>
          <p:nvPr/>
        </p:nvSpPr>
        <p:spPr>
          <a:xfrm>
            <a:off x="6418263" y="4151313"/>
            <a:ext cx="784225" cy="1785937"/>
          </a:xfrm>
          <a:custGeom>
            <a:avLst/>
            <a:gdLst>
              <a:gd name="connsiteX0" fmla="*/ 388307 w 784130"/>
              <a:gd name="connsiteY0" fmla="*/ 538620 h 1786212"/>
              <a:gd name="connsiteX1" fmla="*/ 455948 w 784130"/>
              <a:gd name="connsiteY1" fmla="*/ 273068 h 1786212"/>
              <a:gd name="connsiteX2" fmla="*/ 483505 w 784130"/>
              <a:gd name="connsiteY2" fmla="*/ 152818 h 1786212"/>
              <a:gd name="connsiteX3" fmla="*/ 496031 w 784130"/>
              <a:gd name="connsiteY3" fmla="*/ 95198 h 1786212"/>
              <a:gd name="connsiteX4" fmla="*/ 498536 w 784130"/>
              <a:gd name="connsiteY4" fmla="*/ 77662 h 1786212"/>
              <a:gd name="connsiteX5" fmla="*/ 491021 w 784130"/>
              <a:gd name="connsiteY5" fmla="*/ 55115 h 1786212"/>
              <a:gd name="connsiteX6" fmla="*/ 460958 w 784130"/>
              <a:gd name="connsiteY6" fmla="*/ 0 h 1786212"/>
              <a:gd name="connsiteX7" fmla="*/ 784130 w 784130"/>
              <a:gd name="connsiteY7" fmla="*/ 77662 h 1786212"/>
              <a:gd name="connsiteX8" fmla="*/ 769099 w 784130"/>
              <a:gd name="connsiteY8" fmla="*/ 112735 h 1786212"/>
              <a:gd name="connsiteX9" fmla="*/ 759078 w 784130"/>
              <a:gd name="connsiteY9" fmla="*/ 132776 h 1786212"/>
              <a:gd name="connsiteX10" fmla="*/ 744046 w 784130"/>
              <a:gd name="connsiteY10" fmla="*/ 205427 h 1786212"/>
              <a:gd name="connsiteX11" fmla="*/ 671396 w 784130"/>
              <a:gd name="connsiteY11" fmla="*/ 498536 h 1786212"/>
              <a:gd name="connsiteX12" fmla="*/ 613776 w 784130"/>
              <a:gd name="connsiteY12" fmla="*/ 718994 h 1786212"/>
              <a:gd name="connsiteX13" fmla="*/ 563672 w 784130"/>
              <a:gd name="connsiteY13" fmla="*/ 904380 h 1786212"/>
              <a:gd name="connsiteX14" fmla="*/ 516073 w 784130"/>
              <a:gd name="connsiteY14" fmla="*/ 1047176 h 1786212"/>
              <a:gd name="connsiteX15" fmla="*/ 460958 w 784130"/>
              <a:gd name="connsiteY15" fmla="*/ 1205004 h 1786212"/>
              <a:gd name="connsiteX16" fmla="*/ 403339 w 784130"/>
              <a:gd name="connsiteY16" fmla="*/ 1355317 h 1786212"/>
              <a:gd name="connsiteX17" fmla="*/ 303130 w 784130"/>
              <a:gd name="connsiteY17" fmla="*/ 1550723 h 1786212"/>
              <a:gd name="connsiteX18" fmla="*/ 200417 w 784130"/>
              <a:gd name="connsiteY18" fmla="*/ 1691014 h 1786212"/>
              <a:gd name="connsiteX19" fmla="*/ 152818 w 784130"/>
              <a:gd name="connsiteY19" fmla="*/ 1738613 h 1786212"/>
              <a:gd name="connsiteX20" fmla="*/ 107724 w 784130"/>
              <a:gd name="connsiteY20" fmla="*/ 1763665 h 1786212"/>
              <a:gd name="connsiteX21" fmla="*/ 67641 w 784130"/>
              <a:gd name="connsiteY21" fmla="*/ 1781202 h 1786212"/>
              <a:gd name="connsiteX22" fmla="*/ 40084 w 784130"/>
              <a:gd name="connsiteY22" fmla="*/ 1786212 h 1786212"/>
              <a:gd name="connsiteX23" fmla="*/ 17537 w 784130"/>
              <a:gd name="connsiteY23" fmla="*/ 1778696 h 1786212"/>
              <a:gd name="connsiteX24" fmla="*/ 5011 w 784130"/>
              <a:gd name="connsiteY24" fmla="*/ 1761160 h 1786212"/>
              <a:gd name="connsiteX25" fmla="*/ 0 w 784130"/>
              <a:gd name="connsiteY25" fmla="*/ 1746129 h 1786212"/>
              <a:gd name="connsiteX26" fmla="*/ 0 w 784130"/>
              <a:gd name="connsiteY26" fmla="*/ 1691014 h 1786212"/>
              <a:gd name="connsiteX27" fmla="*/ 180375 w 784130"/>
              <a:gd name="connsiteY27" fmla="*/ 1199994 h 1786212"/>
              <a:gd name="connsiteX28" fmla="*/ 263047 w 784130"/>
              <a:gd name="connsiteY28" fmla="*/ 956989 h 1786212"/>
              <a:gd name="connsiteX29" fmla="*/ 335698 w 784130"/>
              <a:gd name="connsiteY29" fmla="*/ 729015 h 1786212"/>
              <a:gd name="connsiteX30" fmla="*/ 388307 w 784130"/>
              <a:gd name="connsiteY30" fmla="*/ 538620 h 178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84130" h="1786212">
                <a:moveTo>
                  <a:pt x="388307" y="538620"/>
                </a:moveTo>
                <a:lnTo>
                  <a:pt x="455948" y="273068"/>
                </a:lnTo>
                <a:lnTo>
                  <a:pt x="483505" y="152818"/>
                </a:lnTo>
                <a:lnTo>
                  <a:pt x="496031" y="95198"/>
                </a:lnTo>
                <a:lnTo>
                  <a:pt x="498536" y="77662"/>
                </a:lnTo>
                <a:lnTo>
                  <a:pt x="491021" y="55115"/>
                </a:lnTo>
                <a:lnTo>
                  <a:pt x="460958" y="0"/>
                </a:lnTo>
                <a:lnTo>
                  <a:pt x="784130" y="77662"/>
                </a:lnTo>
                <a:lnTo>
                  <a:pt x="769099" y="112735"/>
                </a:lnTo>
                <a:lnTo>
                  <a:pt x="759078" y="132776"/>
                </a:lnTo>
                <a:lnTo>
                  <a:pt x="744046" y="205427"/>
                </a:lnTo>
                <a:lnTo>
                  <a:pt x="671396" y="498536"/>
                </a:lnTo>
                <a:lnTo>
                  <a:pt x="613776" y="718994"/>
                </a:lnTo>
                <a:lnTo>
                  <a:pt x="563672" y="904380"/>
                </a:lnTo>
                <a:lnTo>
                  <a:pt x="516073" y="1047176"/>
                </a:lnTo>
                <a:lnTo>
                  <a:pt x="460958" y="1205004"/>
                </a:lnTo>
                <a:lnTo>
                  <a:pt x="403339" y="1355317"/>
                </a:lnTo>
                <a:lnTo>
                  <a:pt x="303130" y="1550723"/>
                </a:lnTo>
                <a:lnTo>
                  <a:pt x="200417" y="1691014"/>
                </a:lnTo>
                <a:lnTo>
                  <a:pt x="152818" y="1738613"/>
                </a:lnTo>
                <a:lnTo>
                  <a:pt x="107724" y="1763665"/>
                </a:lnTo>
                <a:lnTo>
                  <a:pt x="67641" y="1781202"/>
                </a:lnTo>
                <a:lnTo>
                  <a:pt x="40084" y="1786212"/>
                </a:lnTo>
                <a:lnTo>
                  <a:pt x="17537" y="1778696"/>
                </a:lnTo>
                <a:lnTo>
                  <a:pt x="5011" y="1761160"/>
                </a:lnTo>
                <a:lnTo>
                  <a:pt x="0" y="1746129"/>
                </a:lnTo>
                <a:lnTo>
                  <a:pt x="0" y="1691014"/>
                </a:lnTo>
                <a:lnTo>
                  <a:pt x="180375" y="1199994"/>
                </a:lnTo>
                <a:lnTo>
                  <a:pt x="263047" y="956989"/>
                </a:lnTo>
                <a:lnTo>
                  <a:pt x="335698" y="729015"/>
                </a:lnTo>
                <a:lnTo>
                  <a:pt x="388307" y="5386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0ABEC99-2BCF-3D49-961A-0A7858509497}"/>
              </a:ext>
            </a:extLst>
          </p:cNvPr>
          <p:cNvSpPr/>
          <p:nvPr/>
        </p:nvSpPr>
        <p:spPr>
          <a:xfrm>
            <a:off x="6076950" y="5322888"/>
            <a:ext cx="576263" cy="552450"/>
          </a:xfrm>
          <a:custGeom>
            <a:avLst/>
            <a:gdLst>
              <a:gd name="connsiteX0" fmla="*/ 180975 w 576263"/>
              <a:gd name="connsiteY0" fmla="*/ 83344 h 552450"/>
              <a:gd name="connsiteX1" fmla="*/ 254794 w 576263"/>
              <a:gd name="connsiteY1" fmla="*/ 116681 h 552450"/>
              <a:gd name="connsiteX2" fmla="*/ 297656 w 576263"/>
              <a:gd name="connsiteY2" fmla="*/ 130969 h 552450"/>
              <a:gd name="connsiteX3" fmla="*/ 335756 w 576263"/>
              <a:gd name="connsiteY3" fmla="*/ 140494 h 552450"/>
              <a:gd name="connsiteX4" fmla="*/ 369094 w 576263"/>
              <a:gd name="connsiteY4" fmla="*/ 142875 h 552450"/>
              <a:gd name="connsiteX5" fmla="*/ 392906 w 576263"/>
              <a:gd name="connsiteY5" fmla="*/ 140494 h 552450"/>
              <a:gd name="connsiteX6" fmla="*/ 421481 w 576263"/>
              <a:gd name="connsiteY6" fmla="*/ 133350 h 552450"/>
              <a:gd name="connsiteX7" fmla="*/ 461963 w 576263"/>
              <a:gd name="connsiteY7" fmla="*/ 111919 h 552450"/>
              <a:gd name="connsiteX8" fmla="*/ 576263 w 576263"/>
              <a:gd name="connsiteY8" fmla="*/ 0 h 552450"/>
              <a:gd name="connsiteX9" fmla="*/ 352425 w 576263"/>
              <a:gd name="connsiteY9" fmla="*/ 552450 h 552450"/>
              <a:gd name="connsiteX10" fmla="*/ 340519 w 576263"/>
              <a:gd name="connsiteY10" fmla="*/ 514350 h 552450"/>
              <a:gd name="connsiteX11" fmla="*/ 311944 w 576263"/>
              <a:gd name="connsiteY11" fmla="*/ 438150 h 552450"/>
              <a:gd name="connsiteX12" fmla="*/ 266700 w 576263"/>
              <a:gd name="connsiteY12" fmla="*/ 354806 h 552450"/>
              <a:gd name="connsiteX13" fmla="*/ 235744 w 576263"/>
              <a:gd name="connsiteY13" fmla="*/ 311944 h 552450"/>
              <a:gd name="connsiteX14" fmla="*/ 197644 w 576263"/>
              <a:gd name="connsiteY14" fmla="*/ 264319 h 552450"/>
              <a:gd name="connsiteX15" fmla="*/ 147638 w 576263"/>
              <a:gd name="connsiteY15" fmla="*/ 209550 h 552450"/>
              <a:gd name="connsiteX16" fmla="*/ 92869 w 576263"/>
              <a:gd name="connsiteY16" fmla="*/ 154781 h 552450"/>
              <a:gd name="connsiteX17" fmla="*/ 42863 w 576263"/>
              <a:gd name="connsiteY17" fmla="*/ 111919 h 552450"/>
              <a:gd name="connsiteX18" fmla="*/ 19050 w 576263"/>
              <a:gd name="connsiteY18" fmla="*/ 88106 h 552450"/>
              <a:gd name="connsiteX19" fmla="*/ 2381 w 576263"/>
              <a:gd name="connsiteY19" fmla="*/ 61912 h 552450"/>
              <a:gd name="connsiteX20" fmla="*/ 0 w 576263"/>
              <a:gd name="connsiteY20" fmla="*/ 38100 h 552450"/>
              <a:gd name="connsiteX21" fmla="*/ 9525 w 576263"/>
              <a:gd name="connsiteY21" fmla="*/ 28575 h 552450"/>
              <a:gd name="connsiteX22" fmla="*/ 23813 w 576263"/>
              <a:gd name="connsiteY22" fmla="*/ 21431 h 552450"/>
              <a:gd name="connsiteX23" fmla="*/ 50006 w 576263"/>
              <a:gd name="connsiteY23" fmla="*/ 26194 h 552450"/>
              <a:gd name="connsiteX24" fmla="*/ 180975 w 576263"/>
              <a:gd name="connsiteY24" fmla="*/ 83344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6263" h="552450">
                <a:moveTo>
                  <a:pt x="180975" y="83344"/>
                </a:moveTo>
                <a:lnTo>
                  <a:pt x="254794" y="116681"/>
                </a:lnTo>
                <a:lnTo>
                  <a:pt x="297656" y="130969"/>
                </a:lnTo>
                <a:lnTo>
                  <a:pt x="335756" y="140494"/>
                </a:lnTo>
                <a:lnTo>
                  <a:pt x="369094" y="142875"/>
                </a:lnTo>
                <a:lnTo>
                  <a:pt x="392906" y="140494"/>
                </a:lnTo>
                <a:lnTo>
                  <a:pt x="421481" y="133350"/>
                </a:lnTo>
                <a:lnTo>
                  <a:pt x="461963" y="111919"/>
                </a:lnTo>
                <a:lnTo>
                  <a:pt x="576263" y="0"/>
                </a:lnTo>
                <a:lnTo>
                  <a:pt x="352425" y="552450"/>
                </a:lnTo>
                <a:lnTo>
                  <a:pt x="340519" y="514350"/>
                </a:lnTo>
                <a:lnTo>
                  <a:pt x="311944" y="438150"/>
                </a:lnTo>
                <a:lnTo>
                  <a:pt x="266700" y="354806"/>
                </a:lnTo>
                <a:lnTo>
                  <a:pt x="235744" y="311944"/>
                </a:lnTo>
                <a:lnTo>
                  <a:pt x="197644" y="264319"/>
                </a:lnTo>
                <a:lnTo>
                  <a:pt x="147638" y="209550"/>
                </a:lnTo>
                <a:lnTo>
                  <a:pt x="92869" y="154781"/>
                </a:lnTo>
                <a:lnTo>
                  <a:pt x="42863" y="111919"/>
                </a:lnTo>
                <a:lnTo>
                  <a:pt x="19050" y="88106"/>
                </a:lnTo>
                <a:lnTo>
                  <a:pt x="2381" y="61912"/>
                </a:lnTo>
                <a:lnTo>
                  <a:pt x="0" y="38100"/>
                </a:lnTo>
                <a:lnTo>
                  <a:pt x="9525" y="28575"/>
                </a:lnTo>
                <a:lnTo>
                  <a:pt x="23813" y="21431"/>
                </a:lnTo>
                <a:lnTo>
                  <a:pt x="50006" y="26194"/>
                </a:lnTo>
                <a:lnTo>
                  <a:pt x="180975" y="833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9683FCB-9192-604C-8679-677E9A0F5545}"/>
              </a:ext>
            </a:extLst>
          </p:cNvPr>
          <p:cNvSpPr/>
          <p:nvPr/>
        </p:nvSpPr>
        <p:spPr>
          <a:xfrm rot="16200000">
            <a:off x="4790282" y="4107656"/>
            <a:ext cx="2201862" cy="1241425"/>
          </a:xfrm>
          <a:custGeom>
            <a:avLst/>
            <a:gdLst>
              <a:gd name="connsiteX0" fmla="*/ 976312 w 2202656"/>
              <a:gd name="connsiteY0" fmla="*/ 812006 h 1240631"/>
              <a:gd name="connsiteX1" fmla="*/ 764381 w 2202656"/>
              <a:gd name="connsiteY1" fmla="*/ 685800 h 1240631"/>
              <a:gd name="connsiteX2" fmla="*/ 576262 w 2202656"/>
              <a:gd name="connsiteY2" fmla="*/ 566737 h 1240631"/>
              <a:gd name="connsiteX3" fmla="*/ 400050 w 2202656"/>
              <a:gd name="connsiteY3" fmla="*/ 438150 h 1240631"/>
              <a:gd name="connsiteX4" fmla="*/ 285750 w 2202656"/>
              <a:gd name="connsiteY4" fmla="*/ 342900 h 1240631"/>
              <a:gd name="connsiteX5" fmla="*/ 154781 w 2202656"/>
              <a:gd name="connsiteY5" fmla="*/ 219075 h 1240631"/>
              <a:gd name="connsiteX6" fmla="*/ 52387 w 2202656"/>
              <a:gd name="connsiteY6" fmla="*/ 107156 h 1240631"/>
              <a:gd name="connsiteX7" fmla="*/ 21431 w 2202656"/>
              <a:gd name="connsiteY7" fmla="*/ 64293 h 1240631"/>
              <a:gd name="connsiteX8" fmla="*/ 7143 w 2202656"/>
              <a:gd name="connsiteY8" fmla="*/ 33337 h 1240631"/>
              <a:gd name="connsiteX9" fmla="*/ 0 w 2202656"/>
              <a:gd name="connsiteY9" fmla="*/ 9525 h 1240631"/>
              <a:gd name="connsiteX10" fmla="*/ 2381 w 2202656"/>
              <a:gd name="connsiteY10" fmla="*/ 2381 h 1240631"/>
              <a:gd name="connsiteX11" fmla="*/ 16668 w 2202656"/>
              <a:gd name="connsiteY11" fmla="*/ 0 h 1240631"/>
              <a:gd name="connsiteX12" fmla="*/ 40481 w 2202656"/>
              <a:gd name="connsiteY12" fmla="*/ 11906 h 1240631"/>
              <a:gd name="connsiteX13" fmla="*/ 161925 w 2202656"/>
              <a:gd name="connsiteY13" fmla="*/ 114300 h 1240631"/>
              <a:gd name="connsiteX14" fmla="*/ 361950 w 2202656"/>
              <a:gd name="connsiteY14" fmla="*/ 254793 h 1240631"/>
              <a:gd name="connsiteX15" fmla="*/ 573881 w 2202656"/>
              <a:gd name="connsiteY15" fmla="*/ 383381 h 1240631"/>
              <a:gd name="connsiteX16" fmla="*/ 742950 w 2202656"/>
              <a:gd name="connsiteY16" fmla="*/ 478631 h 1240631"/>
              <a:gd name="connsiteX17" fmla="*/ 1016793 w 2202656"/>
              <a:gd name="connsiteY17" fmla="*/ 619125 h 1240631"/>
              <a:gd name="connsiteX18" fmla="*/ 1188243 w 2202656"/>
              <a:gd name="connsiteY18" fmla="*/ 695325 h 1240631"/>
              <a:gd name="connsiteX19" fmla="*/ 1481137 w 2202656"/>
              <a:gd name="connsiteY19" fmla="*/ 814387 h 1240631"/>
              <a:gd name="connsiteX20" fmla="*/ 1678781 w 2202656"/>
              <a:gd name="connsiteY20" fmla="*/ 854868 h 1240631"/>
              <a:gd name="connsiteX21" fmla="*/ 1819275 w 2202656"/>
              <a:gd name="connsiteY21" fmla="*/ 900112 h 1240631"/>
              <a:gd name="connsiteX22" fmla="*/ 2016918 w 2202656"/>
              <a:gd name="connsiteY22" fmla="*/ 952500 h 1240631"/>
              <a:gd name="connsiteX23" fmla="*/ 2038350 w 2202656"/>
              <a:gd name="connsiteY23" fmla="*/ 954881 h 1240631"/>
              <a:gd name="connsiteX24" fmla="*/ 2069306 w 2202656"/>
              <a:gd name="connsiteY24" fmla="*/ 950118 h 1240631"/>
              <a:gd name="connsiteX25" fmla="*/ 2114550 w 2202656"/>
              <a:gd name="connsiteY25" fmla="*/ 923925 h 1240631"/>
              <a:gd name="connsiteX26" fmla="*/ 2145506 w 2202656"/>
              <a:gd name="connsiteY26" fmla="*/ 892968 h 1240631"/>
              <a:gd name="connsiteX27" fmla="*/ 2159793 w 2202656"/>
              <a:gd name="connsiteY27" fmla="*/ 878681 h 1240631"/>
              <a:gd name="connsiteX28" fmla="*/ 2185987 w 2202656"/>
              <a:gd name="connsiteY28" fmla="*/ 873918 h 1240631"/>
              <a:gd name="connsiteX29" fmla="*/ 2197893 w 2202656"/>
              <a:gd name="connsiteY29" fmla="*/ 878681 h 1240631"/>
              <a:gd name="connsiteX30" fmla="*/ 2202656 w 2202656"/>
              <a:gd name="connsiteY30" fmla="*/ 890587 h 1240631"/>
              <a:gd name="connsiteX31" fmla="*/ 2197893 w 2202656"/>
              <a:gd name="connsiteY31" fmla="*/ 916781 h 1240631"/>
              <a:gd name="connsiteX32" fmla="*/ 2181225 w 2202656"/>
              <a:gd name="connsiteY32" fmla="*/ 971550 h 1240631"/>
              <a:gd name="connsiteX33" fmla="*/ 2143125 w 2202656"/>
              <a:gd name="connsiteY33" fmla="*/ 1059656 h 1240631"/>
              <a:gd name="connsiteX34" fmla="*/ 2097881 w 2202656"/>
              <a:gd name="connsiteY34" fmla="*/ 1138237 h 1240631"/>
              <a:gd name="connsiteX35" fmla="*/ 2026443 w 2202656"/>
              <a:gd name="connsiteY35" fmla="*/ 1202531 h 1240631"/>
              <a:gd name="connsiteX36" fmla="*/ 1974056 w 2202656"/>
              <a:gd name="connsiteY36" fmla="*/ 1238250 h 1240631"/>
              <a:gd name="connsiteX37" fmla="*/ 1947862 w 2202656"/>
              <a:gd name="connsiteY37" fmla="*/ 1240631 h 1240631"/>
              <a:gd name="connsiteX38" fmla="*/ 1893093 w 2202656"/>
              <a:gd name="connsiteY38" fmla="*/ 1219200 h 1240631"/>
              <a:gd name="connsiteX39" fmla="*/ 1721643 w 2202656"/>
              <a:gd name="connsiteY39" fmla="*/ 1138237 h 1240631"/>
              <a:gd name="connsiteX40" fmla="*/ 1552575 w 2202656"/>
              <a:gd name="connsiteY40" fmla="*/ 1083468 h 1240631"/>
              <a:gd name="connsiteX41" fmla="*/ 1409700 w 2202656"/>
              <a:gd name="connsiteY41" fmla="*/ 1023937 h 1240631"/>
              <a:gd name="connsiteX42" fmla="*/ 1212056 w 2202656"/>
              <a:gd name="connsiteY42" fmla="*/ 935831 h 1240631"/>
              <a:gd name="connsiteX43" fmla="*/ 976312 w 2202656"/>
              <a:gd name="connsiteY43" fmla="*/ 812006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02656" h="1240631">
                <a:moveTo>
                  <a:pt x="976312" y="812006"/>
                </a:moveTo>
                <a:lnTo>
                  <a:pt x="764381" y="685800"/>
                </a:lnTo>
                <a:lnTo>
                  <a:pt x="576262" y="566737"/>
                </a:lnTo>
                <a:lnTo>
                  <a:pt x="400050" y="438150"/>
                </a:lnTo>
                <a:lnTo>
                  <a:pt x="285750" y="342900"/>
                </a:lnTo>
                <a:lnTo>
                  <a:pt x="154781" y="219075"/>
                </a:lnTo>
                <a:lnTo>
                  <a:pt x="52387" y="107156"/>
                </a:lnTo>
                <a:lnTo>
                  <a:pt x="21431" y="64293"/>
                </a:lnTo>
                <a:lnTo>
                  <a:pt x="7143" y="33337"/>
                </a:lnTo>
                <a:lnTo>
                  <a:pt x="0" y="9525"/>
                </a:lnTo>
                <a:lnTo>
                  <a:pt x="2381" y="2381"/>
                </a:lnTo>
                <a:lnTo>
                  <a:pt x="16668" y="0"/>
                </a:lnTo>
                <a:lnTo>
                  <a:pt x="40481" y="11906"/>
                </a:lnTo>
                <a:lnTo>
                  <a:pt x="161925" y="114300"/>
                </a:lnTo>
                <a:lnTo>
                  <a:pt x="361950" y="254793"/>
                </a:lnTo>
                <a:lnTo>
                  <a:pt x="573881" y="383381"/>
                </a:lnTo>
                <a:lnTo>
                  <a:pt x="742950" y="478631"/>
                </a:lnTo>
                <a:lnTo>
                  <a:pt x="1016793" y="619125"/>
                </a:lnTo>
                <a:lnTo>
                  <a:pt x="1188243" y="695325"/>
                </a:lnTo>
                <a:lnTo>
                  <a:pt x="1481137" y="814387"/>
                </a:lnTo>
                <a:lnTo>
                  <a:pt x="1678781" y="854868"/>
                </a:lnTo>
                <a:lnTo>
                  <a:pt x="1819275" y="900112"/>
                </a:lnTo>
                <a:lnTo>
                  <a:pt x="2016918" y="952500"/>
                </a:lnTo>
                <a:lnTo>
                  <a:pt x="2038350" y="954881"/>
                </a:lnTo>
                <a:lnTo>
                  <a:pt x="2069306" y="950118"/>
                </a:lnTo>
                <a:lnTo>
                  <a:pt x="2114550" y="923925"/>
                </a:lnTo>
                <a:lnTo>
                  <a:pt x="2145506" y="892968"/>
                </a:lnTo>
                <a:lnTo>
                  <a:pt x="2159793" y="878681"/>
                </a:lnTo>
                <a:lnTo>
                  <a:pt x="2185987" y="873918"/>
                </a:lnTo>
                <a:lnTo>
                  <a:pt x="2197893" y="878681"/>
                </a:lnTo>
                <a:lnTo>
                  <a:pt x="2202656" y="890587"/>
                </a:lnTo>
                <a:lnTo>
                  <a:pt x="2197893" y="916781"/>
                </a:lnTo>
                <a:lnTo>
                  <a:pt x="2181225" y="971550"/>
                </a:lnTo>
                <a:lnTo>
                  <a:pt x="2143125" y="1059656"/>
                </a:lnTo>
                <a:lnTo>
                  <a:pt x="2097881" y="1138237"/>
                </a:lnTo>
                <a:lnTo>
                  <a:pt x="2026443" y="1202531"/>
                </a:lnTo>
                <a:lnTo>
                  <a:pt x="1974056" y="1238250"/>
                </a:lnTo>
                <a:lnTo>
                  <a:pt x="1947862" y="1240631"/>
                </a:lnTo>
                <a:lnTo>
                  <a:pt x="1893093" y="1219200"/>
                </a:lnTo>
                <a:lnTo>
                  <a:pt x="1721643" y="1138237"/>
                </a:lnTo>
                <a:lnTo>
                  <a:pt x="1552575" y="1083468"/>
                </a:lnTo>
                <a:lnTo>
                  <a:pt x="1409700" y="1023937"/>
                </a:lnTo>
                <a:lnTo>
                  <a:pt x="1212056" y="935831"/>
                </a:lnTo>
                <a:lnTo>
                  <a:pt x="976312" y="8120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F3D59C6-6A5A-4A94-9426-EAAEC4157831}"/>
              </a:ext>
            </a:extLst>
          </p:cNvPr>
          <p:cNvGrpSpPr/>
          <p:nvPr/>
        </p:nvGrpSpPr>
        <p:grpSpPr>
          <a:xfrm>
            <a:off x="2490787" y="1386223"/>
            <a:ext cx="4778375" cy="4537075"/>
            <a:chOff x="2660650" y="1552575"/>
            <a:chExt cx="4778375" cy="453707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E24297B-A50F-4B38-9224-6AC5B66A55CD}"/>
                </a:ext>
              </a:extLst>
            </p:cNvPr>
            <p:cNvSpPr/>
            <p:nvPr/>
          </p:nvSpPr>
          <p:spPr>
            <a:xfrm>
              <a:off x="2660650" y="2859088"/>
              <a:ext cx="1811338" cy="546100"/>
            </a:xfrm>
            <a:custGeom>
              <a:avLst/>
              <a:gdLst>
                <a:gd name="connsiteX0" fmla="*/ 1290638 w 1812132"/>
                <a:gd name="connsiteY0" fmla="*/ 307182 h 545307"/>
                <a:gd name="connsiteX1" fmla="*/ 1114425 w 1812132"/>
                <a:gd name="connsiteY1" fmla="*/ 347663 h 545307"/>
                <a:gd name="connsiteX2" fmla="*/ 902494 w 1812132"/>
                <a:gd name="connsiteY2" fmla="*/ 409575 h 545307"/>
                <a:gd name="connsiteX3" fmla="*/ 700088 w 1812132"/>
                <a:gd name="connsiteY3" fmla="*/ 469107 h 545307"/>
                <a:gd name="connsiteX4" fmla="*/ 578644 w 1812132"/>
                <a:gd name="connsiteY4" fmla="*/ 507207 h 545307"/>
                <a:gd name="connsiteX5" fmla="*/ 509588 w 1812132"/>
                <a:gd name="connsiteY5" fmla="*/ 526257 h 545307"/>
                <a:gd name="connsiteX6" fmla="*/ 461963 w 1812132"/>
                <a:gd name="connsiteY6" fmla="*/ 533400 h 545307"/>
                <a:gd name="connsiteX7" fmla="*/ 390525 w 1812132"/>
                <a:gd name="connsiteY7" fmla="*/ 540544 h 545307"/>
                <a:gd name="connsiteX8" fmla="*/ 338138 w 1812132"/>
                <a:gd name="connsiteY8" fmla="*/ 545307 h 545307"/>
                <a:gd name="connsiteX9" fmla="*/ 300038 w 1812132"/>
                <a:gd name="connsiteY9" fmla="*/ 535782 h 545307"/>
                <a:gd name="connsiteX10" fmla="*/ 223838 w 1812132"/>
                <a:gd name="connsiteY10" fmla="*/ 497682 h 545307"/>
                <a:gd name="connsiteX11" fmla="*/ 150019 w 1812132"/>
                <a:gd name="connsiteY11" fmla="*/ 447675 h 545307"/>
                <a:gd name="connsiteX12" fmla="*/ 107157 w 1812132"/>
                <a:gd name="connsiteY12" fmla="*/ 414338 h 545307"/>
                <a:gd name="connsiteX13" fmla="*/ 66675 w 1812132"/>
                <a:gd name="connsiteY13" fmla="*/ 371475 h 545307"/>
                <a:gd name="connsiteX14" fmla="*/ 30957 w 1812132"/>
                <a:gd name="connsiteY14" fmla="*/ 330994 h 545307"/>
                <a:gd name="connsiteX15" fmla="*/ 7144 w 1812132"/>
                <a:gd name="connsiteY15" fmla="*/ 290513 h 545307"/>
                <a:gd name="connsiteX16" fmla="*/ 0 w 1812132"/>
                <a:gd name="connsiteY16" fmla="*/ 271463 h 545307"/>
                <a:gd name="connsiteX17" fmla="*/ 0 w 1812132"/>
                <a:gd name="connsiteY17" fmla="*/ 259557 h 545307"/>
                <a:gd name="connsiteX18" fmla="*/ 7144 w 1812132"/>
                <a:gd name="connsiteY18" fmla="*/ 242888 h 545307"/>
                <a:gd name="connsiteX19" fmla="*/ 28575 w 1812132"/>
                <a:gd name="connsiteY19" fmla="*/ 240507 h 545307"/>
                <a:gd name="connsiteX20" fmla="*/ 76200 w 1812132"/>
                <a:gd name="connsiteY20" fmla="*/ 254794 h 545307"/>
                <a:gd name="connsiteX21" fmla="*/ 154782 w 1812132"/>
                <a:gd name="connsiteY21" fmla="*/ 280988 h 545307"/>
                <a:gd name="connsiteX22" fmla="*/ 238125 w 1812132"/>
                <a:gd name="connsiteY22" fmla="*/ 304800 h 545307"/>
                <a:gd name="connsiteX23" fmla="*/ 288132 w 1812132"/>
                <a:gd name="connsiteY23" fmla="*/ 316707 h 545307"/>
                <a:gd name="connsiteX24" fmla="*/ 326232 w 1812132"/>
                <a:gd name="connsiteY24" fmla="*/ 321469 h 545307"/>
                <a:gd name="connsiteX25" fmla="*/ 390525 w 1812132"/>
                <a:gd name="connsiteY25" fmla="*/ 319088 h 545307"/>
                <a:gd name="connsiteX26" fmla="*/ 561975 w 1812132"/>
                <a:gd name="connsiteY26" fmla="*/ 290513 h 545307"/>
                <a:gd name="connsiteX27" fmla="*/ 921544 w 1812132"/>
                <a:gd name="connsiteY27" fmla="*/ 207169 h 545307"/>
                <a:gd name="connsiteX28" fmla="*/ 1128713 w 1812132"/>
                <a:gd name="connsiteY28" fmla="*/ 140494 h 545307"/>
                <a:gd name="connsiteX29" fmla="*/ 1209675 w 1812132"/>
                <a:gd name="connsiteY29" fmla="*/ 116682 h 545307"/>
                <a:gd name="connsiteX30" fmla="*/ 1262063 w 1812132"/>
                <a:gd name="connsiteY30" fmla="*/ 100013 h 545307"/>
                <a:gd name="connsiteX31" fmla="*/ 1376363 w 1812132"/>
                <a:gd name="connsiteY31" fmla="*/ 50007 h 545307"/>
                <a:gd name="connsiteX32" fmla="*/ 1416844 w 1812132"/>
                <a:gd name="connsiteY32" fmla="*/ 28575 h 545307"/>
                <a:gd name="connsiteX33" fmla="*/ 1452563 w 1812132"/>
                <a:gd name="connsiteY33" fmla="*/ 9525 h 545307"/>
                <a:gd name="connsiteX34" fmla="*/ 1488282 w 1812132"/>
                <a:gd name="connsiteY34" fmla="*/ 0 h 545307"/>
                <a:gd name="connsiteX35" fmla="*/ 1540669 w 1812132"/>
                <a:gd name="connsiteY35" fmla="*/ 2382 h 545307"/>
                <a:gd name="connsiteX36" fmla="*/ 1583532 w 1812132"/>
                <a:gd name="connsiteY36" fmla="*/ 9525 h 545307"/>
                <a:gd name="connsiteX37" fmla="*/ 1638300 w 1812132"/>
                <a:gd name="connsiteY37" fmla="*/ 26194 h 545307"/>
                <a:gd name="connsiteX38" fmla="*/ 1702594 w 1812132"/>
                <a:gd name="connsiteY38" fmla="*/ 52388 h 545307"/>
                <a:gd name="connsiteX39" fmla="*/ 1747838 w 1812132"/>
                <a:gd name="connsiteY39" fmla="*/ 71438 h 545307"/>
                <a:gd name="connsiteX40" fmla="*/ 1781175 w 1812132"/>
                <a:gd name="connsiteY40" fmla="*/ 95250 h 545307"/>
                <a:gd name="connsiteX41" fmla="*/ 1800225 w 1812132"/>
                <a:gd name="connsiteY41" fmla="*/ 121444 h 545307"/>
                <a:gd name="connsiteX42" fmla="*/ 1809750 w 1812132"/>
                <a:gd name="connsiteY42" fmla="*/ 142875 h 545307"/>
                <a:gd name="connsiteX43" fmla="*/ 1812132 w 1812132"/>
                <a:gd name="connsiteY43" fmla="*/ 164307 h 545307"/>
                <a:gd name="connsiteX44" fmla="*/ 1807369 w 1812132"/>
                <a:gd name="connsiteY44" fmla="*/ 185738 h 545307"/>
                <a:gd name="connsiteX45" fmla="*/ 1793082 w 1812132"/>
                <a:gd name="connsiteY45" fmla="*/ 209550 h 545307"/>
                <a:gd name="connsiteX46" fmla="*/ 1766888 w 1812132"/>
                <a:gd name="connsiteY46" fmla="*/ 226219 h 545307"/>
                <a:gd name="connsiteX47" fmla="*/ 1728788 w 1812132"/>
                <a:gd name="connsiteY47" fmla="*/ 240507 h 545307"/>
                <a:gd name="connsiteX48" fmla="*/ 1633538 w 1812132"/>
                <a:gd name="connsiteY48" fmla="*/ 257175 h 545307"/>
                <a:gd name="connsiteX49" fmla="*/ 1290638 w 1812132"/>
                <a:gd name="connsiteY49" fmla="*/ 307182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12132" h="545307">
                  <a:moveTo>
                    <a:pt x="1290638" y="307182"/>
                  </a:moveTo>
                  <a:lnTo>
                    <a:pt x="1114425" y="347663"/>
                  </a:lnTo>
                  <a:lnTo>
                    <a:pt x="902494" y="409575"/>
                  </a:lnTo>
                  <a:lnTo>
                    <a:pt x="700088" y="469107"/>
                  </a:lnTo>
                  <a:lnTo>
                    <a:pt x="578644" y="507207"/>
                  </a:lnTo>
                  <a:lnTo>
                    <a:pt x="509588" y="526257"/>
                  </a:lnTo>
                  <a:lnTo>
                    <a:pt x="461963" y="533400"/>
                  </a:lnTo>
                  <a:lnTo>
                    <a:pt x="390525" y="540544"/>
                  </a:lnTo>
                  <a:lnTo>
                    <a:pt x="338138" y="545307"/>
                  </a:lnTo>
                  <a:lnTo>
                    <a:pt x="300038" y="535782"/>
                  </a:lnTo>
                  <a:lnTo>
                    <a:pt x="223838" y="497682"/>
                  </a:lnTo>
                  <a:lnTo>
                    <a:pt x="150019" y="447675"/>
                  </a:lnTo>
                  <a:lnTo>
                    <a:pt x="107157" y="414338"/>
                  </a:lnTo>
                  <a:lnTo>
                    <a:pt x="66675" y="371475"/>
                  </a:lnTo>
                  <a:lnTo>
                    <a:pt x="30957" y="330994"/>
                  </a:lnTo>
                  <a:lnTo>
                    <a:pt x="7144" y="290513"/>
                  </a:lnTo>
                  <a:lnTo>
                    <a:pt x="0" y="271463"/>
                  </a:lnTo>
                  <a:lnTo>
                    <a:pt x="0" y="259557"/>
                  </a:lnTo>
                  <a:lnTo>
                    <a:pt x="7144" y="242888"/>
                  </a:lnTo>
                  <a:lnTo>
                    <a:pt x="28575" y="240507"/>
                  </a:lnTo>
                  <a:lnTo>
                    <a:pt x="76200" y="254794"/>
                  </a:lnTo>
                  <a:lnTo>
                    <a:pt x="154782" y="280988"/>
                  </a:lnTo>
                  <a:lnTo>
                    <a:pt x="238125" y="304800"/>
                  </a:lnTo>
                  <a:lnTo>
                    <a:pt x="288132" y="316707"/>
                  </a:lnTo>
                  <a:lnTo>
                    <a:pt x="326232" y="321469"/>
                  </a:lnTo>
                  <a:lnTo>
                    <a:pt x="390525" y="319088"/>
                  </a:lnTo>
                  <a:lnTo>
                    <a:pt x="561975" y="290513"/>
                  </a:lnTo>
                  <a:lnTo>
                    <a:pt x="921544" y="207169"/>
                  </a:lnTo>
                  <a:lnTo>
                    <a:pt x="1128713" y="140494"/>
                  </a:lnTo>
                  <a:lnTo>
                    <a:pt x="1209675" y="116682"/>
                  </a:lnTo>
                  <a:lnTo>
                    <a:pt x="1262063" y="100013"/>
                  </a:lnTo>
                  <a:lnTo>
                    <a:pt x="1376363" y="50007"/>
                  </a:lnTo>
                  <a:lnTo>
                    <a:pt x="1416844" y="28575"/>
                  </a:lnTo>
                  <a:lnTo>
                    <a:pt x="1452563" y="9525"/>
                  </a:lnTo>
                  <a:lnTo>
                    <a:pt x="1488282" y="0"/>
                  </a:lnTo>
                  <a:lnTo>
                    <a:pt x="1540669" y="2382"/>
                  </a:lnTo>
                  <a:lnTo>
                    <a:pt x="1583532" y="9525"/>
                  </a:lnTo>
                  <a:lnTo>
                    <a:pt x="1638300" y="26194"/>
                  </a:lnTo>
                  <a:lnTo>
                    <a:pt x="1702594" y="52388"/>
                  </a:lnTo>
                  <a:lnTo>
                    <a:pt x="1747838" y="71438"/>
                  </a:lnTo>
                  <a:lnTo>
                    <a:pt x="1781175" y="95250"/>
                  </a:lnTo>
                  <a:lnTo>
                    <a:pt x="1800225" y="121444"/>
                  </a:lnTo>
                  <a:lnTo>
                    <a:pt x="1809750" y="142875"/>
                  </a:lnTo>
                  <a:lnTo>
                    <a:pt x="1812132" y="164307"/>
                  </a:lnTo>
                  <a:lnTo>
                    <a:pt x="1807369" y="185738"/>
                  </a:lnTo>
                  <a:lnTo>
                    <a:pt x="1793082" y="209550"/>
                  </a:lnTo>
                  <a:lnTo>
                    <a:pt x="1766888" y="226219"/>
                  </a:lnTo>
                  <a:lnTo>
                    <a:pt x="1728788" y="240507"/>
                  </a:lnTo>
                  <a:lnTo>
                    <a:pt x="1633538" y="257175"/>
                  </a:lnTo>
                  <a:lnTo>
                    <a:pt x="1290638" y="3071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B114AA60-A496-4B2D-814D-0E334BE53B95}"/>
                </a:ext>
              </a:extLst>
            </p:cNvPr>
            <p:cNvSpPr/>
            <p:nvPr/>
          </p:nvSpPr>
          <p:spPr>
            <a:xfrm>
              <a:off x="3989388" y="4297363"/>
              <a:ext cx="1687512" cy="482600"/>
            </a:xfrm>
            <a:custGeom>
              <a:avLst/>
              <a:gdLst>
                <a:gd name="connsiteX0" fmla="*/ 1050131 w 1688306"/>
                <a:gd name="connsiteY0" fmla="*/ 261938 h 481013"/>
                <a:gd name="connsiteX1" fmla="*/ 854869 w 1688306"/>
                <a:gd name="connsiteY1" fmla="*/ 314325 h 481013"/>
                <a:gd name="connsiteX2" fmla="*/ 604837 w 1688306"/>
                <a:gd name="connsiteY2" fmla="*/ 357188 h 481013"/>
                <a:gd name="connsiteX3" fmla="*/ 469106 w 1688306"/>
                <a:gd name="connsiteY3" fmla="*/ 404813 h 481013"/>
                <a:gd name="connsiteX4" fmla="*/ 340519 w 1688306"/>
                <a:gd name="connsiteY4" fmla="*/ 447675 h 481013"/>
                <a:gd name="connsiteX5" fmla="*/ 304800 w 1688306"/>
                <a:gd name="connsiteY5" fmla="*/ 469107 h 481013"/>
                <a:gd name="connsiteX6" fmla="*/ 261937 w 1688306"/>
                <a:gd name="connsiteY6" fmla="*/ 481013 h 481013"/>
                <a:gd name="connsiteX7" fmla="*/ 238125 w 1688306"/>
                <a:gd name="connsiteY7" fmla="*/ 481013 h 481013"/>
                <a:gd name="connsiteX8" fmla="*/ 197644 w 1688306"/>
                <a:gd name="connsiteY8" fmla="*/ 471488 h 481013"/>
                <a:gd name="connsiteX9" fmla="*/ 176212 w 1688306"/>
                <a:gd name="connsiteY9" fmla="*/ 454819 h 481013"/>
                <a:gd name="connsiteX10" fmla="*/ 121444 w 1688306"/>
                <a:gd name="connsiteY10" fmla="*/ 402432 h 481013"/>
                <a:gd name="connsiteX11" fmla="*/ 54769 w 1688306"/>
                <a:gd name="connsiteY11" fmla="*/ 319088 h 481013"/>
                <a:gd name="connsiteX12" fmla="*/ 21431 w 1688306"/>
                <a:gd name="connsiteY12" fmla="*/ 261938 h 481013"/>
                <a:gd name="connsiteX13" fmla="*/ 7144 w 1688306"/>
                <a:gd name="connsiteY13" fmla="*/ 235744 h 481013"/>
                <a:gd name="connsiteX14" fmla="*/ 0 w 1688306"/>
                <a:gd name="connsiteY14" fmla="*/ 207169 h 481013"/>
                <a:gd name="connsiteX15" fmla="*/ 7144 w 1688306"/>
                <a:gd name="connsiteY15" fmla="*/ 188119 h 481013"/>
                <a:gd name="connsiteX16" fmla="*/ 26194 w 1688306"/>
                <a:gd name="connsiteY16" fmla="*/ 180975 h 481013"/>
                <a:gd name="connsiteX17" fmla="*/ 45244 w 1688306"/>
                <a:gd name="connsiteY17" fmla="*/ 188119 h 481013"/>
                <a:gd name="connsiteX18" fmla="*/ 90487 w 1688306"/>
                <a:gd name="connsiteY18" fmla="*/ 214313 h 481013"/>
                <a:gd name="connsiteX19" fmla="*/ 123825 w 1688306"/>
                <a:gd name="connsiteY19" fmla="*/ 226219 h 481013"/>
                <a:gd name="connsiteX20" fmla="*/ 157162 w 1688306"/>
                <a:gd name="connsiteY20" fmla="*/ 233363 h 481013"/>
                <a:gd name="connsiteX21" fmla="*/ 197644 w 1688306"/>
                <a:gd name="connsiteY21" fmla="*/ 240507 h 481013"/>
                <a:gd name="connsiteX22" fmla="*/ 235744 w 1688306"/>
                <a:gd name="connsiteY22" fmla="*/ 242888 h 481013"/>
                <a:gd name="connsiteX23" fmla="*/ 273844 w 1688306"/>
                <a:gd name="connsiteY23" fmla="*/ 242888 h 481013"/>
                <a:gd name="connsiteX24" fmla="*/ 316706 w 1688306"/>
                <a:gd name="connsiteY24" fmla="*/ 245269 h 481013"/>
                <a:gd name="connsiteX25" fmla="*/ 369094 w 1688306"/>
                <a:gd name="connsiteY25" fmla="*/ 240507 h 481013"/>
                <a:gd name="connsiteX26" fmla="*/ 659606 w 1688306"/>
                <a:gd name="connsiteY26" fmla="*/ 176213 h 481013"/>
                <a:gd name="connsiteX27" fmla="*/ 942975 w 1688306"/>
                <a:gd name="connsiteY27" fmla="*/ 109538 h 481013"/>
                <a:gd name="connsiteX28" fmla="*/ 1126331 w 1688306"/>
                <a:gd name="connsiteY28" fmla="*/ 66675 h 481013"/>
                <a:gd name="connsiteX29" fmla="*/ 1350169 w 1688306"/>
                <a:gd name="connsiteY29" fmla="*/ 21432 h 481013"/>
                <a:gd name="connsiteX30" fmla="*/ 1419225 w 1688306"/>
                <a:gd name="connsiteY30" fmla="*/ 0 h 481013"/>
                <a:gd name="connsiteX31" fmla="*/ 1428750 w 1688306"/>
                <a:gd name="connsiteY31" fmla="*/ 0 h 481013"/>
                <a:gd name="connsiteX32" fmla="*/ 1507331 w 1688306"/>
                <a:gd name="connsiteY32" fmla="*/ 50007 h 481013"/>
                <a:gd name="connsiteX33" fmla="*/ 1595437 w 1688306"/>
                <a:gd name="connsiteY33" fmla="*/ 114300 h 481013"/>
                <a:gd name="connsiteX34" fmla="*/ 1650206 w 1688306"/>
                <a:gd name="connsiteY34" fmla="*/ 157163 h 481013"/>
                <a:gd name="connsiteX35" fmla="*/ 1676400 w 1688306"/>
                <a:gd name="connsiteY35" fmla="*/ 190500 h 481013"/>
                <a:gd name="connsiteX36" fmla="*/ 1685925 w 1688306"/>
                <a:gd name="connsiteY36" fmla="*/ 219075 h 481013"/>
                <a:gd name="connsiteX37" fmla="*/ 1688306 w 1688306"/>
                <a:gd name="connsiteY37" fmla="*/ 245269 h 481013"/>
                <a:gd name="connsiteX38" fmla="*/ 1681162 w 1688306"/>
                <a:gd name="connsiteY38" fmla="*/ 283369 h 481013"/>
                <a:gd name="connsiteX39" fmla="*/ 1366837 w 1688306"/>
                <a:gd name="connsiteY39" fmla="*/ 204788 h 481013"/>
                <a:gd name="connsiteX40" fmla="*/ 1343025 w 1688306"/>
                <a:gd name="connsiteY40" fmla="*/ 197644 h 481013"/>
                <a:gd name="connsiteX41" fmla="*/ 1050131 w 1688306"/>
                <a:gd name="connsiteY41" fmla="*/ 261938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306" h="481013">
                  <a:moveTo>
                    <a:pt x="1050131" y="261938"/>
                  </a:moveTo>
                  <a:lnTo>
                    <a:pt x="854869" y="314325"/>
                  </a:lnTo>
                  <a:lnTo>
                    <a:pt x="604837" y="357188"/>
                  </a:lnTo>
                  <a:lnTo>
                    <a:pt x="469106" y="404813"/>
                  </a:lnTo>
                  <a:lnTo>
                    <a:pt x="340519" y="447675"/>
                  </a:lnTo>
                  <a:lnTo>
                    <a:pt x="304800" y="469107"/>
                  </a:lnTo>
                  <a:lnTo>
                    <a:pt x="261937" y="481013"/>
                  </a:lnTo>
                  <a:lnTo>
                    <a:pt x="238125" y="481013"/>
                  </a:lnTo>
                  <a:lnTo>
                    <a:pt x="197644" y="471488"/>
                  </a:lnTo>
                  <a:lnTo>
                    <a:pt x="176212" y="454819"/>
                  </a:lnTo>
                  <a:lnTo>
                    <a:pt x="121444" y="402432"/>
                  </a:lnTo>
                  <a:lnTo>
                    <a:pt x="54769" y="319088"/>
                  </a:lnTo>
                  <a:lnTo>
                    <a:pt x="21431" y="261938"/>
                  </a:lnTo>
                  <a:lnTo>
                    <a:pt x="7144" y="235744"/>
                  </a:lnTo>
                  <a:lnTo>
                    <a:pt x="0" y="207169"/>
                  </a:lnTo>
                  <a:lnTo>
                    <a:pt x="7144" y="188119"/>
                  </a:lnTo>
                  <a:lnTo>
                    <a:pt x="26194" y="180975"/>
                  </a:lnTo>
                  <a:lnTo>
                    <a:pt x="45244" y="188119"/>
                  </a:lnTo>
                  <a:lnTo>
                    <a:pt x="90487" y="214313"/>
                  </a:lnTo>
                  <a:lnTo>
                    <a:pt x="123825" y="226219"/>
                  </a:lnTo>
                  <a:lnTo>
                    <a:pt x="157162" y="233363"/>
                  </a:lnTo>
                  <a:lnTo>
                    <a:pt x="197644" y="240507"/>
                  </a:lnTo>
                  <a:lnTo>
                    <a:pt x="235744" y="242888"/>
                  </a:lnTo>
                  <a:lnTo>
                    <a:pt x="273844" y="242888"/>
                  </a:lnTo>
                  <a:lnTo>
                    <a:pt x="316706" y="245269"/>
                  </a:lnTo>
                  <a:lnTo>
                    <a:pt x="369094" y="240507"/>
                  </a:lnTo>
                  <a:lnTo>
                    <a:pt x="659606" y="176213"/>
                  </a:lnTo>
                  <a:lnTo>
                    <a:pt x="942975" y="109538"/>
                  </a:lnTo>
                  <a:lnTo>
                    <a:pt x="1126331" y="66675"/>
                  </a:lnTo>
                  <a:lnTo>
                    <a:pt x="1350169" y="21432"/>
                  </a:lnTo>
                  <a:lnTo>
                    <a:pt x="1419225" y="0"/>
                  </a:lnTo>
                  <a:lnTo>
                    <a:pt x="1428750" y="0"/>
                  </a:lnTo>
                  <a:lnTo>
                    <a:pt x="1507331" y="50007"/>
                  </a:lnTo>
                  <a:lnTo>
                    <a:pt x="1595437" y="114300"/>
                  </a:lnTo>
                  <a:lnTo>
                    <a:pt x="1650206" y="157163"/>
                  </a:lnTo>
                  <a:lnTo>
                    <a:pt x="1676400" y="190500"/>
                  </a:lnTo>
                  <a:lnTo>
                    <a:pt x="1685925" y="219075"/>
                  </a:lnTo>
                  <a:lnTo>
                    <a:pt x="1688306" y="245269"/>
                  </a:lnTo>
                  <a:lnTo>
                    <a:pt x="1681162" y="283369"/>
                  </a:lnTo>
                  <a:lnTo>
                    <a:pt x="1366837" y="204788"/>
                  </a:lnTo>
                  <a:lnTo>
                    <a:pt x="1343025" y="197644"/>
                  </a:lnTo>
                  <a:lnTo>
                    <a:pt x="1050131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332B675A-4985-4128-8122-C9221406ACFD}"/>
                </a:ext>
              </a:extLst>
            </p:cNvPr>
            <p:cNvSpPr/>
            <p:nvPr/>
          </p:nvSpPr>
          <p:spPr>
            <a:xfrm>
              <a:off x="5780088" y="4052888"/>
              <a:ext cx="1658937" cy="490537"/>
            </a:xfrm>
            <a:custGeom>
              <a:avLst/>
              <a:gdLst>
                <a:gd name="connsiteX0" fmla="*/ 1059656 w 1659903"/>
                <a:gd name="connsiteY0" fmla="*/ 280987 h 490537"/>
                <a:gd name="connsiteX1" fmla="*/ 719137 w 1659903"/>
                <a:gd name="connsiteY1" fmla="*/ 378618 h 490537"/>
                <a:gd name="connsiteX2" fmla="*/ 381000 w 1659903"/>
                <a:gd name="connsiteY2" fmla="*/ 464343 h 490537"/>
                <a:gd name="connsiteX3" fmla="*/ 314325 w 1659903"/>
                <a:gd name="connsiteY3" fmla="*/ 483393 h 490537"/>
                <a:gd name="connsiteX4" fmla="*/ 276225 w 1659903"/>
                <a:gd name="connsiteY4" fmla="*/ 490537 h 490537"/>
                <a:gd name="connsiteX5" fmla="*/ 238125 w 1659903"/>
                <a:gd name="connsiteY5" fmla="*/ 488156 h 490537"/>
                <a:gd name="connsiteX6" fmla="*/ 204787 w 1659903"/>
                <a:gd name="connsiteY6" fmla="*/ 476250 h 490537"/>
                <a:gd name="connsiteX7" fmla="*/ 176212 w 1659903"/>
                <a:gd name="connsiteY7" fmla="*/ 454818 h 490537"/>
                <a:gd name="connsiteX8" fmla="*/ 109537 w 1659903"/>
                <a:gd name="connsiteY8" fmla="*/ 397668 h 490537"/>
                <a:gd name="connsiteX9" fmla="*/ 47625 w 1659903"/>
                <a:gd name="connsiteY9" fmla="*/ 340518 h 490537"/>
                <a:gd name="connsiteX10" fmla="*/ 11906 w 1659903"/>
                <a:gd name="connsiteY10" fmla="*/ 302418 h 490537"/>
                <a:gd name="connsiteX11" fmla="*/ 0 w 1659903"/>
                <a:gd name="connsiteY11" fmla="*/ 280987 h 490537"/>
                <a:gd name="connsiteX12" fmla="*/ 0 w 1659903"/>
                <a:gd name="connsiteY12" fmla="*/ 257175 h 490537"/>
                <a:gd name="connsiteX13" fmla="*/ 9525 w 1659903"/>
                <a:gd name="connsiteY13" fmla="*/ 245268 h 490537"/>
                <a:gd name="connsiteX14" fmla="*/ 38100 w 1659903"/>
                <a:gd name="connsiteY14" fmla="*/ 238125 h 490537"/>
                <a:gd name="connsiteX15" fmla="*/ 88106 w 1659903"/>
                <a:gd name="connsiteY15" fmla="*/ 252412 h 490537"/>
                <a:gd name="connsiteX16" fmla="*/ 204787 w 1659903"/>
                <a:gd name="connsiteY16" fmla="*/ 288131 h 490537"/>
                <a:gd name="connsiteX17" fmla="*/ 221456 w 1659903"/>
                <a:gd name="connsiteY17" fmla="*/ 290512 h 490537"/>
                <a:gd name="connsiteX18" fmla="*/ 247650 w 1659903"/>
                <a:gd name="connsiteY18" fmla="*/ 290512 h 490537"/>
                <a:gd name="connsiteX19" fmla="*/ 385762 w 1659903"/>
                <a:gd name="connsiteY19" fmla="*/ 266700 h 490537"/>
                <a:gd name="connsiteX20" fmla="*/ 502444 w 1659903"/>
                <a:gd name="connsiteY20" fmla="*/ 242887 h 490537"/>
                <a:gd name="connsiteX21" fmla="*/ 814387 w 1659903"/>
                <a:gd name="connsiteY21" fmla="*/ 171450 h 490537"/>
                <a:gd name="connsiteX22" fmla="*/ 1045369 w 1659903"/>
                <a:gd name="connsiteY22" fmla="*/ 114300 h 490537"/>
                <a:gd name="connsiteX23" fmla="*/ 1171575 w 1659903"/>
                <a:gd name="connsiteY23" fmla="*/ 85725 h 490537"/>
                <a:gd name="connsiteX24" fmla="*/ 1364456 w 1659903"/>
                <a:gd name="connsiteY24" fmla="*/ 2381 h 490537"/>
                <a:gd name="connsiteX25" fmla="*/ 1373981 w 1659903"/>
                <a:gd name="connsiteY25" fmla="*/ 0 h 490537"/>
                <a:gd name="connsiteX26" fmla="*/ 1412081 w 1659903"/>
                <a:gd name="connsiteY26" fmla="*/ 16668 h 490537"/>
                <a:gd name="connsiteX27" fmla="*/ 1512094 w 1659903"/>
                <a:gd name="connsiteY27" fmla="*/ 85725 h 490537"/>
                <a:gd name="connsiteX28" fmla="*/ 1612106 w 1659903"/>
                <a:gd name="connsiteY28" fmla="*/ 164306 h 490537"/>
                <a:gd name="connsiteX29" fmla="*/ 1640681 w 1659903"/>
                <a:gd name="connsiteY29" fmla="*/ 192881 h 490537"/>
                <a:gd name="connsiteX30" fmla="*/ 1654969 w 1659903"/>
                <a:gd name="connsiteY30" fmla="*/ 219075 h 490537"/>
                <a:gd name="connsiteX31" fmla="*/ 1659731 w 1659903"/>
                <a:gd name="connsiteY31" fmla="*/ 242887 h 490537"/>
                <a:gd name="connsiteX32" fmla="*/ 1654969 w 1659903"/>
                <a:gd name="connsiteY32" fmla="*/ 266700 h 490537"/>
                <a:gd name="connsiteX33" fmla="*/ 1640681 w 1659903"/>
                <a:gd name="connsiteY33" fmla="*/ 288131 h 490537"/>
                <a:gd name="connsiteX34" fmla="*/ 1619250 w 1659903"/>
                <a:gd name="connsiteY34" fmla="*/ 302418 h 490537"/>
                <a:gd name="connsiteX35" fmla="*/ 1588294 w 1659903"/>
                <a:gd name="connsiteY35" fmla="*/ 326231 h 490537"/>
                <a:gd name="connsiteX36" fmla="*/ 1562100 w 1659903"/>
                <a:gd name="connsiteY36" fmla="*/ 361950 h 490537"/>
                <a:gd name="connsiteX37" fmla="*/ 1259681 w 1659903"/>
                <a:gd name="connsiteY37" fmla="*/ 278606 h 490537"/>
                <a:gd name="connsiteX38" fmla="*/ 1223962 w 1659903"/>
                <a:gd name="connsiteY38" fmla="*/ 269081 h 490537"/>
                <a:gd name="connsiteX39" fmla="*/ 1183481 w 1659903"/>
                <a:gd name="connsiteY39" fmla="*/ 261937 h 490537"/>
                <a:gd name="connsiteX40" fmla="*/ 1138237 w 1659903"/>
                <a:gd name="connsiteY40" fmla="*/ 261937 h 490537"/>
                <a:gd name="connsiteX41" fmla="*/ 1059656 w 1659903"/>
                <a:gd name="connsiteY41" fmla="*/ 28098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9903" h="490537">
                  <a:moveTo>
                    <a:pt x="1059656" y="280987"/>
                  </a:moveTo>
                  <a:lnTo>
                    <a:pt x="719137" y="378618"/>
                  </a:lnTo>
                  <a:lnTo>
                    <a:pt x="381000" y="464343"/>
                  </a:lnTo>
                  <a:lnTo>
                    <a:pt x="314325" y="483393"/>
                  </a:lnTo>
                  <a:lnTo>
                    <a:pt x="276225" y="490537"/>
                  </a:lnTo>
                  <a:lnTo>
                    <a:pt x="238125" y="488156"/>
                  </a:lnTo>
                  <a:lnTo>
                    <a:pt x="204787" y="476250"/>
                  </a:lnTo>
                  <a:lnTo>
                    <a:pt x="176212" y="454818"/>
                  </a:lnTo>
                  <a:lnTo>
                    <a:pt x="109537" y="397668"/>
                  </a:lnTo>
                  <a:lnTo>
                    <a:pt x="47625" y="340518"/>
                  </a:lnTo>
                  <a:lnTo>
                    <a:pt x="11906" y="302418"/>
                  </a:lnTo>
                  <a:lnTo>
                    <a:pt x="0" y="280987"/>
                  </a:lnTo>
                  <a:lnTo>
                    <a:pt x="0" y="257175"/>
                  </a:lnTo>
                  <a:lnTo>
                    <a:pt x="9525" y="245268"/>
                  </a:lnTo>
                  <a:lnTo>
                    <a:pt x="38100" y="238125"/>
                  </a:lnTo>
                  <a:lnTo>
                    <a:pt x="88106" y="252412"/>
                  </a:lnTo>
                  <a:lnTo>
                    <a:pt x="204787" y="288131"/>
                  </a:lnTo>
                  <a:lnTo>
                    <a:pt x="221456" y="290512"/>
                  </a:lnTo>
                  <a:lnTo>
                    <a:pt x="247650" y="290512"/>
                  </a:lnTo>
                  <a:lnTo>
                    <a:pt x="385762" y="266700"/>
                  </a:lnTo>
                  <a:lnTo>
                    <a:pt x="502444" y="242887"/>
                  </a:lnTo>
                  <a:lnTo>
                    <a:pt x="814387" y="171450"/>
                  </a:lnTo>
                  <a:lnTo>
                    <a:pt x="1045369" y="114300"/>
                  </a:lnTo>
                  <a:lnTo>
                    <a:pt x="1171575" y="85725"/>
                  </a:lnTo>
                  <a:lnTo>
                    <a:pt x="1364456" y="2381"/>
                  </a:lnTo>
                  <a:lnTo>
                    <a:pt x="1373981" y="0"/>
                  </a:lnTo>
                  <a:lnTo>
                    <a:pt x="1412081" y="16668"/>
                  </a:lnTo>
                  <a:lnTo>
                    <a:pt x="1512094" y="85725"/>
                  </a:lnTo>
                  <a:lnTo>
                    <a:pt x="1612106" y="164306"/>
                  </a:lnTo>
                  <a:lnTo>
                    <a:pt x="1640681" y="192881"/>
                  </a:lnTo>
                  <a:lnTo>
                    <a:pt x="1654969" y="219075"/>
                  </a:lnTo>
                  <a:cubicBezTo>
                    <a:pt x="1659903" y="241281"/>
                    <a:pt x="1659731" y="233188"/>
                    <a:pt x="1659731" y="242887"/>
                  </a:cubicBezTo>
                  <a:lnTo>
                    <a:pt x="1654969" y="266700"/>
                  </a:lnTo>
                  <a:lnTo>
                    <a:pt x="1640681" y="288131"/>
                  </a:lnTo>
                  <a:lnTo>
                    <a:pt x="1619250" y="302418"/>
                  </a:lnTo>
                  <a:lnTo>
                    <a:pt x="1588294" y="326231"/>
                  </a:lnTo>
                  <a:lnTo>
                    <a:pt x="1562100" y="361950"/>
                  </a:lnTo>
                  <a:lnTo>
                    <a:pt x="1259681" y="278606"/>
                  </a:lnTo>
                  <a:lnTo>
                    <a:pt x="1223962" y="269081"/>
                  </a:lnTo>
                  <a:lnTo>
                    <a:pt x="1183481" y="261937"/>
                  </a:lnTo>
                  <a:lnTo>
                    <a:pt x="1138237" y="261937"/>
                  </a:lnTo>
                  <a:lnTo>
                    <a:pt x="1059656" y="2809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84398576-6DE1-4D75-BFCE-5E59F004A5AA}"/>
                </a:ext>
              </a:extLst>
            </p:cNvPr>
            <p:cNvSpPr/>
            <p:nvPr/>
          </p:nvSpPr>
          <p:spPr>
            <a:xfrm rot="16200000">
              <a:off x="1501775" y="3643313"/>
              <a:ext cx="4268787" cy="471488"/>
            </a:xfrm>
            <a:custGeom>
              <a:avLst/>
              <a:gdLst>
                <a:gd name="connsiteX0" fmla="*/ 1993392 w 4268419"/>
                <a:gd name="connsiteY0" fmla="*/ 362102 h 471830"/>
                <a:gd name="connsiteX1" fmla="*/ 1356970 w 4268419"/>
                <a:gd name="connsiteY1" fmla="*/ 351129 h 471830"/>
                <a:gd name="connsiteX2" fmla="*/ 1009498 w 4268419"/>
                <a:gd name="connsiteY2" fmla="*/ 347472 h 471830"/>
                <a:gd name="connsiteX3" fmla="*/ 672998 w 4268419"/>
                <a:gd name="connsiteY3" fmla="*/ 340156 h 471830"/>
                <a:gd name="connsiteX4" fmla="*/ 376733 w 4268419"/>
                <a:gd name="connsiteY4" fmla="*/ 336499 h 471830"/>
                <a:gd name="connsiteX5" fmla="*/ 219456 w 4268419"/>
                <a:gd name="connsiteY5" fmla="*/ 336499 h 471830"/>
                <a:gd name="connsiteX6" fmla="*/ 106070 w 4268419"/>
                <a:gd name="connsiteY6" fmla="*/ 321868 h 471830"/>
                <a:gd name="connsiteX7" fmla="*/ 36576 w 4268419"/>
                <a:gd name="connsiteY7" fmla="*/ 299923 h 471830"/>
                <a:gd name="connsiteX8" fmla="*/ 7315 w 4268419"/>
                <a:gd name="connsiteY8" fmla="*/ 274320 h 471830"/>
                <a:gd name="connsiteX9" fmla="*/ 0 w 4268419"/>
                <a:gd name="connsiteY9" fmla="*/ 230428 h 471830"/>
                <a:gd name="connsiteX10" fmla="*/ 3658 w 4268419"/>
                <a:gd name="connsiteY10" fmla="*/ 193852 h 471830"/>
                <a:gd name="connsiteX11" fmla="*/ 10973 w 4268419"/>
                <a:gd name="connsiteY11" fmla="*/ 164592 h 471830"/>
                <a:gd name="connsiteX12" fmla="*/ 32918 w 4268419"/>
                <a:gd name="connsiteY12" fmla="*/ 135331 h 471830"/>
                <a:gd name="connsiteX13" fmla="*/ 65837 w 4268419"/>
                <a:gd name="connsiteY13" fmla="*/ 117043 h 471830"/>
                <a:gd name="connsiteX14" fmla="*/ 175565 w 4268419"/>
                <a:gd name="connsiteY14" fmla="*/ 91440 h 471830"/>
                <a:gd name="connsiteX15" fmla="*/ 310896 w 4268419"/>
                <a:gd name="connsiteY15" fmla="*/ 62179 h 471830"/>
                <a:gd name="connsiteX16" fmla="*/ 435254 w 4268419"/>
                <a:gd name="connsiteY16" fmla="*/ 43891 h 471830"/>
                <a:gd name="connsiteX17" fmla="*/ 475488 w 4268419"/>
                <a:gd name="connsiteY17" fmla="*/ 51206 h 471830"/>
                <a:gd name="connsiteX18" fmla="*/ 570586 w 4268419"/>
                <a:gd name="connsiteY18" fmla="*/ 65836 h 471830"/>
                <a:gd name="connsiteX19" fmla="*/ 918058 w 4268419"/>
                <a:gd name="connsiteY19" fmla="*/ 91440 h 471830"/>
                <a:gd name="connsiteX20" fmla="*/ 1572768 w 4268419"/>
                <a:gd name="connsiteY20" fmla="*/ 131673 h 471830"/>
                <a:gd name="connsiteX21" fmla="*/ 2190902 w 4268419"/>
                <a:gd name="connsiteY21" fmla="*/ 157276 h 471830"/>
                <a:gd name="connsiteX22" fmla="*/ 2743200 w 4268419"/>
                <a:gd name="connsiteY22" fmla="*/ 179222 h 471830"/>
                <a:gd name="connsiteX23" fmla="*/ 2955341 w 4268419"/>
                <a:gd name="connsiteY23" fmla="*/ 179222 h 471830"/>
                <a:gd name="connsiteX24" fmla="*/ 3405226 w 4268419"/>
                <a:gd name="connsiteY24" fmla="*/ 179222 h 471830"/>
                <a:gd name="connsiteX25" fmla="*/ 3727094 w 4268419"/>
                <a:gd name="connsiteY25" fmla="*/ 179222 h 471830"/>
                <a:gd name="connsiteX26" fmla="*/ 3942893 w 4268419"/>
                <a:gd name="connsiteY26" fmla="*/ 175564 h 471830"/>
                <a:gd name="connsiteX27" fmla="*/ 4016045 w 4268419"/>
                <a:gd name="connsiteY27" fmla="*/ 171907 h 471830"/>
                <a:gd name="connsiteX28" fmla="*/ 4059936 w 4268419"/>
                <a:gd name="connsiteY28" fmla="*/ 160934 h 471830"/>
                <a:gd name="connsiteX29" fmla="*/ 4103827 w 4268419"/>
                <a:gd name="connsiteY29" fmla="*/ 135331 h 471830"/>
                <a:gd name="connsiteX30" fmla="*/ 4140403 w 4268419"/>
                <a:gd name="connsiteY30" fmla="*/ 106070 h 471830"/>
                <a:gd name="connsiteX31" fmla="*/ 4162349 w 4268419"/>
                <a:gd name="connsiteY31" fmla="*/ 73152 h 471830"/>
                <a:gd name="connsiteX32" fmla="*/ 4184294 w 4268419"/>
                <a:gd name="connsiteY32" fmla="*/ 36576 h 471830"/>
                <a:gd name="connsiteX33" fmla="*/ 4195267 w 4268419"/>
                <a:gd name="connsiteY33" fmla="*/ 7315 h 471830"/>
                <a:gd name="connsiteX34" fmla="*/ 4206240 w 4268419"/>
                <a:gd name="connsiteY34" fmla="*/ 0 h 471830"/>
                <a:gd name="connsiteX35" fmla="*/ 4224528 w 4268419"/>
                <a:gd name="connsiteY35" fmla="*/ 3657 h 471830"/>
                <a:gd name="connsiteX36" fmla="*/ 4242816 w 4268419"/>
                <a:gd name="connsiteY36" fmla="*/ 18288 h 471830"/>
                <a:gd name="connsiteX37" fmla="*/ 4257446 w 4268419"/>
                <a:gd name="connsiteY37" fmla="*/ 43891 h 471830"/>
                <a:gd name="connsiteX38" fmla="*/ 4264762 w 4268419"/>
                <a:gd name="connsiteY38" fmla="*/ 87782 h 471830"/>
                <a:gd name="connsiteX39" fmla="*/ 4268419 w 4268419"/>
                <a:gd name="connsiteY39" fmla="*/ 128016 h 471830"/>
                <a:gd name="connsiteX40" fmla="*/ 4268419 w 4268419"/>
                <a:gd name="connsiteY40" fmla="*/ 182880 h 471830"/>
                <a:gd name="connsiteX41" fmla="*/ 4261104 w 4268419"/>
                <a:gd name="connsiteY41" fmla="*/ 230428 h 471830"/>
                <a:gd name="connsiteX42" fmla="*/ 4246474 w 4268419"/>
                <a:gd name="connsiteY42" fmla="*/ 277977 h 471830"/>
                <a:gd name="connsiteX43" fmla="*/ 4217213 w 4268419"/>
                <a:gd name="connsiteY43" fmla="*/ 329184 h 471830"/>
                <a:gd name="connsiteX44" fmla="*/ 4173322 w 4268419"/>
                <a:gd name="connsiteY44" fmla="*/ 384048 h 471830"/>
                <a:gd name="connsiteX45" fmla="*/ 4125773 w 4268419"/>
                <a:gd name="connsiteY45" fmla="*/ 424281 h 471830"/>
                <a:gd name="connsiteX46" fmla="*/ 4059936 w 4268419"/>
                <a:gd name="connsiteY46" fmla="*/ 468172 h 471830"/>
                <a:gd name="connsiteX47" fmla="*/ 4030675 w 4268419"/>
                <a:gd name="connsiteY47" fmla="*/ 471830 h 471830"/>
                <a:gd name="connsiteX48" fmla="*/ 3986784 w 4268419"/>
                <a:gd name="connsiteY48" fmla="*/ 468172 h 471830"/>
                <a:gd name="connsiteX49" fmla="*/ 3906317 w 4268419"/>
                <a:gd name="connsiteY49" fmla="*/ 446227 h 471830"/>
                <a:gd name="connsiteX50" fmla="*/ 3811219 w 4268419"/>
                <a:gd name="connsiteY50" fmla="*/ 424281 h 471830"/>
                <a:gd name="connsiteX51" fmla="*/ 3719779 w 4268419"/>
                <a:gd name="connsiteY51" fmla="*/ 405993 h 471830"/>
                <a:gd name="connsiteX52" fmla="*/ 3551530 w 4268419"/>
                <a:gd name="connsiteY52" fmla="*/ 391363 h 471830"/>
                <a:gd name="connsiteX53" fmla="*/ 3240634 w 4268419"/>
                <a:gd name="connsiteY53" fmla="*/ 384048 h 471830"/>
                <a:gd name="connsiteX54" fmla="*/ 3002890 w 4268419"/>
                <a:gd name="connsiteY54" fmla="*/ 384048 h 471830"/>
                <a:gd name="connsiteX55" fmla="*/ 2794406 w 4268419"/>
                <a:gd name="connsiteY55" fmla="*/ 376732 h 471830"/>
                <a:gd name="connsiteX56" fmla="*/ 1993392 w 4268419"/>
                <a:gd name="connsiteY56" fmla="*/ 362102 h 47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68419" h="471830">
                  <a:moveTo>
                    <a:pt x="1993392" y="362102"/>
                  </a:moveTo>
                  <a:lnTo>
                    <a:pt x="1356970" y="351129"/>
                  </a:lnTo>
                  <a:lnTo>
                    <a:pt x="1009498" y="347472"/>
                  </a:lnTo>
                  <a:lnTo>
                    <a:pt x="672998" y="340156"/>
                  </a:lnTo>
                  <a:lnTo>
                    <a:pt x="376733" y="336499"/>
                  </a:lnTo>
                  <a:lnTo>
                    <a:pt x="219456" y="336499"/>
                  </a:lnTo>
                  <a:lnTo>
                    <a:pt x="106070" y="321868"/>
                  </a:lnTo>
                  <a:lnTo>
                    <a:pt x="36576" y="299923"/>
                  </a:lnTo>
                  <a:lnTo>
                    <a:pt x="7315" y="274320"/>
                  </a:lnTo>
                  <a:lnTo>
                    <a:pt x="0" y="230428"/>
                  </a:lnTo>
                  <a:lnTo>
                    <a:pt x="3658" y="193852"/>
                  </a:lnTo>
                  <a:lnTo>
                    <a:pt x="10973" y="164592"/>
                  </a:lnTo>
                  <a:lnTo>
                    <a:pt x="32918" y="135331"/>
                  </a:lnTo>
                  <a:lnTo>
                    <a:pt x="65837" y="117043"/>
                  </a:lnTo>
                  <a:lnTo>
                    <a:pt x="175565" y="91440"/>
                  </a:lnTo>
                  <a:lnTo>
                    <a:pt x="310896" y="62179"/>
                  </a:lnTo>
                  <a:lnTo>
                    <a:pt x="435254" y="43891"/>
                  </a:lnTo>
                  <a:lnTo>
                    <a:pt x="475488" y="51206"/>
                  </a:lnTo>
                  <a:lnTo>
                    <a:pt x="570586" y="65836"/>
                  </a:lnTo>
                  <a:lnTo>
                    <a:pt x="918058" y="91440"/>
                  </a:lnTo>
                  <a:lnTo>
                    <a:pt x="1572768" y="131673"/>
                  </a:lnTo>
                  <a:lnTo>
                    <a:pt x="2190902" y="157276"/>
                  </a:lnTo>
                  <a:lnTo>
                    <a:pt x="2743200" y="179222"/>
                  </a:lnTo>
                  <a:lnTo>
                    <a:pt x="2955341" y="179222"/>
                  </a:lnTo>
                  <a:lnTo>
                    <a:pt x="3405226" y="179222"/>
                  </a:lnTo>
                  <a:lnTo>
                    <a:pt x="3727094" y="179222"/>
                  </a:lnTo>
                  <a:lnTo>
                    <a:pt x="3942893" y="175564"/>
                  </a:lnTo>
                  <a:lnTo>
                    <a:pt x="4016045" y="171907"/>
                  </a:lnTo>
                  <a:lnTo>
                    <a:pt x="4059936" y="160934"/>
                  </a:lnTo>
                  <a:lnTo>
                    <a:pt x="4103827" y="135331"/>
                  </a:lnTo>
                  <a:lnTo>
                    <a:pt x="4140403" y="106070"/>
                  </a:lnTo>
                  <a:lnTo>
                    <a:pt x="4162349" y="73152"/>
                  </a:lnTo>
                  <a:lnTo>
                    <a:pt x="4184294" y="36576"/>
                  </a:lnTo>
                  <a:lnTo>
                    <a:pt x="4195267" y="7315"/>
                  </a:lnTo>
                  <a:lnTo>
                    <a:pt x="4206240" y="0"/>
                  </a:lnTo>
                  <a:lnTo>
                    <a:pt x="4224528" y="3657"/>
                  </a:lnTo>
                  <a:lnTo>
                    <a:pt x="4242816" y="18288"/>
                  </a:lnTo>
                  <a:lnTo>
                    <a:pt x="4257446" y="43891"/>
                  </a:lnTo>
                  <a:lnTo>
                    <a:pt x="4264762" y="87782"/>
                  </a:lnTo>
                  <a:lnTo>
                    <a:pt x="4268419" y="128016"/>
                  </a:lnTo>
                  <a:lnTo>
                    <a:pt x="4268419" y="182880"/>
                  </a:lnTo>
                  <a:lnTo>
                    <a:pt x="4261104" y="230428"/>
                  </a:lnTo>
                  <a:lnTo>
                    <a:pt x="4246474" y="277977"/>
                  </a:lnTo>
                  <a:lnTo>
                    <a:pt x="4217213" y="329184"/>
                  </a:lnTo>
                  <a:lnTo>
                    <a:pt x="4173322" y="384048"/>
                  </a:lnTo>
                  <a:lnTo>
                    <a:pt x="4125773" y="424281"/>
                  </a:lnTo>
                  <a:lnTo>
                    <a:pt x="4059936" y="468172"/>
                  </a:lnTo>
                  <a:lnTo>
                    <a:pt x="4030675" y="471830"/>
                  </a:lnTo>
                  <a:lnTo>
                    <a:pt x="3986784" y="468172"/>
                  </a:lnTo>
                  <a:lnTo>
                    <a:pt x="3906317" y="446227"/>
                  </a:lnTo>
                  <a:lnTo>
                    <a:pt x="3811219" y="424281"/>
                  </a:lnTo>
                  <a:lnTo>
                    <a:pt x="3719779" y="405993"/>
                  </a:lnTo>
                  <a:lnTo>
                    <a:pt x="3551530" y="391363"/>
                  </a:lnTo>
                  <a:lnTo>
                    <a:pt x="3240634" y="384048"/>
                  </a:lnTo>
                  <a:lnTo>
                    <a:pt x="3002890" y="384048"/>
                  </a:lnTo>
                  <a:lnTo>
                    <a:pt x="2794406" y="376732"/>
                  </a:lnTo>
                  <a:lnTo>
                    <a:pt x="1993392" y="36210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075E6BA7-266B-47EE-A358-0471A1116DDE}"/>
                </a:ext>
              </a:extLst>
            </p:cNvPr>
            <p:cNvSpPr/>
            <p:nvPr/>
          </p:nvSpPr>
          <p:spPr>
            <a:xfrm>
              <a:off x="4595813" y="2152650"/>
              <a:ext cx="2352675" cy="523875"/>
            </a:xfrm>
            <a:custGeom>
              <a:avLst/>
              <a:gdLst>
                <a:gd name="connsiteX0" fmla="*/ 1531143 w 2352675"/>
                <a:gd name="connsiteY0" fmla="*/ 283369 h 523875"/>
                <a:gd name="connsiteX1" fmla="*/ 1078706 w 2352675"/>
                <a:gd name="connsiteY1" fmla="*/ 354806 h 523875"/>
                <a:gd name="connsiteX2" fmla="*/ 762000 w 2352675"/>
                <a:gd name="connsiteY2" fmla="*/ 409575 h 523875"/>
                <a:gd name="connsiteX3" fmla="*/ 633412 w 2352675"/>
                <a:gd name="connsiteY3" fmla="*/ 431006 h 523875"/>
                <a:gd name="connsiteX4" fmla="*/ 509587 w 2352675"/>
                <a:gd name="connsiteY4" fmla="*/ 464344 h 523875"/>
                <a:gd name="connsiteX5" fmla="*/ 459581 w 2352675"/>
                <a:gd name="connsiteY5" fmla="*/ 488156 h 523875"/>
                <a:gd name="connsiteX6" fmla="*/ 431006 w 2352675"/>
                <a:gd name="connsiteY6" fmla="*/ 507206 h 523875"/>
                <a:gd name="connsiteX7" fmla="*/ 416718 w 2352675"/>
                <a:gd name="connsiteY7" fmla="*/ 514350 h 523875"/>
                <a:gd name="connsiteX8" fmla="*/ 392906 w 2352675"/>
                <a:gd name="connsiteY8" fmla="*/ 519113 h 523875"/>
                <a:gd name="connsiteX9" fmla="*/ 364331 w 2352675"/>
                <a:gd name="connsiteY9" fmla="*/ 523875 h 523875"/>
                <a:gd name="connsiteX10" fmla="*/ 328612 w 2352675"/>
                <a:gd name="connsiteY10" fmla="*/ 521494 h 523875"/>
                <a:gd name="connsiteX11" fmla="*/ 307181 w 2352675"/>
                <a:gd name="connsiteY11" fmla="*/ 519113 h 523875"/>
                <a:gd name="connsiteX12" fmla="*/ 266700 w 2352675"/>
                <a:gd name="connsiteY12" fmla="*/ 504825 h 523875"/>
                <a:gd name="connsiteX13" fmla="*/ 228600 w 2352675"/>
                <a:gd name="connsiteY13" fmla="*/ 481013 h 523875"/>
                <a:gd name="connsiteX14" fmla="*/ 192881 w 2352675"/>
                <a:gd name="connsiteY14" fmla="*/ 454819 h 523875"/>
                <a:gd name="connsiteX15" fmla="*/ 147637 w 2352675"/>
                <a:gd name="connsiteY15" fmla="*/ 411956 h 523875"/>
                <a:gd name="connsiteX16" fmla="*/ 107156 w 2352675"/>
                <a:gd name="connsiteY16" fmla="*/ 371475 h 523875"/>
                <a:gd name="connsiteX17" fmla="*/ 76200 w 2352675"/>
                <a:gd name="connsiteY17" fmla="*/ 333375 h 523875"/>
                <a:gd name="connsiteX18" fmla="*/ 40481 w 2352675"/>
                <a:gd name="connsiteY18" fmla="*/ 288131 h 523875"/>
                <a:gd name="connsiteX19" fmla="*/ 16668 w 2352675"/>
                <a:gd name="connsiteY19" fmla="*/ 240506 h 523875"/>
                <a:gd name="connsiteX20" fmla="*/ 7143 w 2352675"/>
                <a:gd name="connsiteY20" fmla="*/ 209550 h 523875"/>
                <a:gd name="connsiteX21" fmla="*/ 0 w 2352675"/>
                <a:gd name="connsiteY21" fmla="*/ 183356 h 523875"/>
                <a:gd name="connsiteX22" fmla="*/ 2381 w 2352675"/>
                <a:gd name="connsiteY22" fmla="*/ 173831 h 523875"/>
                <a:gd name="connsiteX23" fmla="*/ 11906 w 2352675"/>
                <a:gd name="connsiteY23" fmla="*/ 166688 h 523875"/>
                <a:gd name="connsiteX24" fmla="*/ 28575 w 2352675"/>
                <a:gd name="connsiteY24" fmla="*/ 166688 h 523875"/>
                <a:gd name="connsiteX25" fmla="*/ 71437 w 2352675"/>
                <a:gd name="connsiteY25" fmla="*/ 185738 h 523875"/>
                <a:gd name="connsiteX26" fmla="*/ 176212 w 2352675"/>
                <a:gd name="connsiteY26" fmla="*/ 233363 h 523875"/>
                <a:gd name="connsiteX27" fmla="*/ 247650 w 2352675"/>
                <a:gd name="connsiteY27" fmla="*/ 261938 h 523875"/>
                <a:gd name="connsiteX28" fmla="*/ 290512 w 2352675"/>
                <a:gd name="connsiteY28" fmla="*/ 278606 h 523875"/>
                <a:gd name="connsiteX29" fmla="*/ 345281 w 2352675"/>
                <a:gd name="connsiteY29" fmla="*/ 288131 h 523875"/>
                <a:gd name="connsiteX30" fmla="*/ 378618 w 2352675"/>
                <a:gd name="connsiteY30" fmla="*/ 290513 h 523875"/>
                <a:gd name="connsiteX31" fmla="*/ 421481 w 2352675"/>
                <a:gd name="connsiteY31" fmla="*/ 290513 h 523875"/>
                <a:gd name="connsiteX32" fmla="*/ 476250 w 2352675"/>
                <a:gd name="connsiteY32" fmla="*/ 285750 h 523875"/>
                <a:gd name="connsiteX33" fmla="*/ 540543 w 2352675"/>
                <a:gd name="connsiteY33" fmla="*/ 271463 h 523875"/>
                <a:gd name="connsiteX34" fmla="*/ 888206 w 2352675"/>
                <a:gd name="connsiteY34" fmla="*/ 200025 h 523875"/>
                <a:gd name="connsiteX35" fmla="*/ 1207293 w 2352675"/>
                <a:gd name="connsiteY35" fmla="*/ 154781 h 523875"/>
                <a:gd name="connsiteX36" fmla="*/ 1526381 w 2352675"/>
                <a:gd name="connsiteY36" fmla="*/ 97631 h 523875"/>
                <a:gd name="connsiteX37" fmla="*/ 1674018 w 2352675"/>
                <a:gd name="connsiteY37" fmla="*/ 73819 h 523875"/>
                <a:gd name="connsiteX38" fmla="*/ 1826418 w 2352675"/>
                <a:gd name="connsiteY38" fmla="*/ 52388 h 523875"/>
                <a:gd name="connsiteX39" fmla="*/ 1938337 w 2352675"/>
                <a:gd name="connsiteY39" fmla="*/ 42863 h 523875"/>
                <a:gd name="connsiteX40" fmla="*/ 1988343 w 2352675"/>
                <a:gd name="connsiteY40" fmla="*/ 26194 h 523875"/>
                <a:gd name="connsiteX41" fmla="*/ 2043112 w 2352675"/>
                <a:gd name="connsiteY41" fmla="*/ 2381 h 523875"/>
                <a:gd name="connsiteX42" fmla="*/ 2062162 w 2352675"/>
                <a:gd name="connsiteY42" fmla="*/ 0 h 523875"/>
                <a:gd name="connsiteX43" fmla="*/ 2121693 w 2352675"/>
                <a:gd name="connsiteY43" fmla="*/ 19050 h 523875"/>
                <a:gd name="connsiteX44" fmla="*/ 2178843 w 2352675"/>
                <a:gd name="connsiteY44" fmla="*/ 47625 h 523875"/>
                <a:gd name="connsiteX45" fmla="*/ 2235993 w 2352675"/>
                <a:gd name="connsiteY45" fmla="*/ 80963 h 523875"/>
                <a:gd name="connsiteX46" fmla="*/ 2300287 w 2352675"/>
                <a:gd name="connsiteY46" fmla="*/ 126206 h 523875"/>
                <a:gd name="connsiteX47" fmla="*/ 2328862 w 2352675"/>
                <a:gd name="connsiteY47" fmla="*/ 150019 h 523875"/>
                <a:gd name="connsiteX48" fmla="*/ 2345531 w 2352675"/>
                <a:gd name="connsiteY48" fmla="*/ 171450 h 523875"/>
                <a:gd name="connsiteX49" fmla="*/ 2352675 w 2352675"/>
                <a:gd name="connsiteY49" fmla="*/ 188119 h 523875"/>
                <a:gd name="connsiteX50" fmla="*/ 2350293 w 2352675"/>
                <a:gd name="connsiteY50" fmla="*/ 214313 h 523875"/>
                <a:gd name="connsiteX51" fmla="*/ 2328862 w 2352675"/>
                <a:gd name="connsiteY51" fmla="*/ 245269 h 523875"/>
                <a:gd name="connsiteX52" fmla="*/ 2302668 w 2352675"/>
                <a:gd name="connsiteY52" fmla="*/ 278606 h 523875"/>
                <a:gd name="connsiteX53" fmla="*/ 1876425 w 2352675"/>
                <a:gd name="connsiteY53" fmla="*/ 238125 h 523875"/>
                <a:gd name="connsiteX54" fmla="*/ 1814512 w 2352675"/>
                <a:gd name="connsiteY54" fmla="*/ 238125 h 523875"/>
                <a:gd name="connsiteX55" fmla="*/ 1726406 w 2352675"/>
                <a:gd name="connsiteY55" fmla="*/ 245269 h 523875"/>
                <a:gd name="connsiteX56" fmla="*/ 1531143 w 2352675"/>
                <a:gd name="connsiteY56" fmla="*/ 283369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2675" h="523875">
                  <a:moveTo>
                    <a:pt x="1531143" y="283369"/>
                  </a:moveTo>
                  <a:lnTo>
                    <a:pt x="1078706" y="354806"/>
                  </a:lnTo>
                  <a:lnTo>
                    <a:pt x="762000" y="409575"/>
                  </a:lnTo>
                  <a:lnTo>
                    <a:pt x="633412" y="431006"/>
                  </a:lnTo>
                  <a:lnTo>
                    <a:pt x="509587" y="464344"/>
                  </a:lnTo>
                  <a:lnTo>
                    <a:pt x="459581" y="488156"/>
                  </a:lnTo>
                  <a:lnTo>
                    <a:pt x="431006" y="507206"/>
                  </a:lnTo>
                  <a:lnTo>
                    <a:pt x="416718" y="514350"/>
                  </a:lnTo>
                  <a:lnTo>
                    <a:pt x="392906" y="519113"/>
                  </a:lnTo>
                  <a:lnTo>
                    <a:pt x="364331" y="523875"/>
                  </a:lnTo>
                  <a:lnTo>
                    <a:pt x="328612" y="521494"/>
                  </a:lnTo>
                  <a:lnTo>
                    <a:pt x="307181" y="519113"/>
                  </a:lnTo>
                  <a:lnTo>
                    <a:pt x="266700" y="504825"/>
                  </a:lnTo>
                  <a:lnTo>
                    <a:pt x="228600" y="481013"/>
                  </a:lnTo>
                  <a:lnTo>
                    <a:pt x="192881" y="454819"/>
                  </a:lnTo>
                  <a:lnTo>
                    <a:pt x="147637" y="411956"/>
                  </a:lnTo>
                  <a:lnTo>
                    <a:pt x="107156" y="371475"/>
                  </a:lnTo>
                  <a:lnTo>
                    <a:pt x="76200" y="333375"/>
                  </a:lnTo>
                  <a:lnTo>
                    <a:pt x="40481" y="288131"/>
                  </a:lnTo>
                  <a:lnTo>
                    <a:pt x="16668" y="240506"/>
                  </a:lnTo>
                  <a:lnTo>
                    <a:pt x="7143" y="209550"/>
                  </a:lnTo>
                  <a:lnTo>
                    <a:pt x="0" y="183356"/>
                  </a:lnTo>
                  <a:lnTo>
                    <a:pt x="2381" y="173831"/>
                  </a:lnTo>
                  <a:lnTo>
                    <a:pt x="11906" y="166688"/>
                  </a:lnTo>
                  <a:lnTo>
                    <a:pt x="28575" y="166688"/>
                  </a:lnTo>
                  <a:lnTo>
                    <a:pt x="71437" y="185738"/>
                  </a:lnTo>
                  <a:lnTo>
                    <a:pt x="176212" y="233363"/>
                  </a:lnTo>
                  <a:lnTo>
                    <a:pt x="247650" y="261938"/>
                  </a:lnTo>
                  <a:lnTo>
                    <a:pt x="290512" y="278606"/>
                  </a:lnTo>
                  <a:lnTo>
                    <a:pt x="345281" y="288131"/>
                  </a:lnTo>
                  <a:lnTo>
                    <a:pt x="378618" y="290513"/>
                  </a:lnTo>
                  <a:lnTo>
                    <a:pt x="421481" y="290513"/>
                  </a:lnTo>
                  <a:lnTo>
                    <a:pt x="476250" y="285750"/>
                  </a:lnTo>
                  <a:lnTo>
                    <a:pt x="540543" y="271463"/>
                  </a:lnTo>
                  <a:lnTo>
                    <a:pt x="888206" y="200025"/>
                  </a:lnTo>
                  <a:lnTo>
                    <a:pt x="1207293" y="154781"/>
                  </a:lnTo>
                  <a:lnTo>
                    <a:pt x="1526381" y="97631"/>
                  </a:lnTo>
                  <a:lnTo>
                    <a:pt x="1674018" y="73819"/>
                  </a:lnTo>
                  <a:lnTo>
                    <a:pt x="1826418" y="52388"/>
                  </a:lnTo>
                  <a:lnTo>
                    <a:pt x="1938337" y="42863"/>
                  </a:lnTo>
                  <a:lnTo>
                    <a:pt x="1988343" y="26194"/>
                  </a:lnTo>
                  <a:lnTo>
                    <a:pt x="2043112" y="2381"/>
                  </a:lnTo>
                  <a:lnTo>
                    <a:pt x="2062162" y="0"/>
                  </a:lnTo>
                  <a:lnTo>
                    <a:pt x="2121693" y="19050"/>
                  </a:lnTo>
                  <a:lnTo>
                    <a:pt x="2178843" y="47625"/>
                  </a:lnTo>
                  <a:lnTo>
                    <a:pt x="2235993" y="80963"/>
                  </a:lnTo>
                  <a:lnTo>
                    <a:pt x="2300287" y="126206"/>
                  </a:lnTo>
                  <a:lnTo>
                    <a:pt x="2328862" y="150019"/>
                  </a:lnTo>
                  <a:lnTo>
                    <a:pt x="2345531" y="171450"/>
                  </a:lnTo>
                  <a:lnTo>
                    <a:pt x="2352675" y="188119"/>
                  </a:lnTo>
                  <a:lnTo>
                    <a:pt x="2350293" y="214313"/>
                  </a:lnTo>
                  <a:lnTo>
                    <a:pt x="2328862" y="245269"/>
                  </a:lnTo>
                  <a:lnTo>
                    <a:pt x="2302668" y="278606"/>
                  </a:lnTo>
                  <a:lnTo>
                    <a:pt x="1876425" y="238125"/>
                  </a:lnTo>
                  <a:lnTo>
                    <a:pt x="1814512" y="238125"/>
                  </a:lnTo>
                  <a:lnTo>
                    <a:pt x="1726406" y="245269"/>
                  </a:lnTo>
                  <a:lnTo>
                    <a:pt x="1531143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C7CFA262-62E6-49BF-8B66-F502CF0D1A77}"/>
                </a:ext>
              </a:extLst>
            </p:cNvPr>
            <p:cNvSpPr/>
            <p:nvPr/>
          </p:nvSpPr>
          <p:spPr>
            <a:xfrm>
              <a:off x="5989638" y="2354263"/>
              <a:ext cx="915987" cy="1384300"/>
            </a:xfrm>
            <a:custGeom>
              <a:avLst/>
              <a:gdLst>
                <a:gd name="connsiteX0" fmla="*/ 702469 w 916781"/>
                <a:gd name="connsiteY0" fmla="*/ 528638 h 1383507"/>
                <a:gd name="connsiteX1" fmla="*/ 626269 w 916781"/>
                <a:gd name="connsiteY1" fmla="*/ 726282 h 1383507"/>
                <a:gd name="connsiteX2" fmla="*/ 588169 w 916781"/>
                <a:gd name="connsiteY2" fmla="*/ 823913 h 1383507"/>
                <a:gd name="connsiteX3" fmla="*/ 545306 w 916781"/>
                <a:gd name="connsiteY3" fmla="*/ 923925 h 1383507"/>
                <a:gd name="connsiteX4" fmla="*/ 514350 w 916781"/>
                <a:gd name="connsiteY4" fmla="*/ 978694 h 1383507"/>
                <a:gd name="connsiteX5" fmla="*/ 440531 w 916781"/>
                <a:gd name="connsiteY5" fmla="*/ 1092994 h 1383507"/>
                <a:gd name="connsiteX6" fmla="*/ 354806 w 916781"/>
                <a:gd name="connsiteY6" fmla="*/ 1200150 h 1383507"/>
                <a:gd name="connsiteX7" fmla="*/ 264319 w 916781"/>
                <a:gd name="connsiteY7" fmla="*/ 1285875 h 1383507"/>
                <a:gd name="connsiteX8" fmla="*/ 173831 w 916781"/>
                <a:gd name="connsiteY8" fmla="*/ 1352550 h 1383507"/>
                <a:gd name="connsiteX9" fmla="*/ 121444 w 916781"/>
                <a:gd name="connsiteY9" fmla="*/ 1376363 h 1383507"/>
                <a:gd name="connsiteX10" fmla="*/ 88106 w 916781"/>
                <a:gd name="connsiteY10" fmla="*/ 1383507 h 1383507"/>
                <a:gd name="connsiteX11" fmla="*/ 52387 w 916781"/>
                <a:gd name="connsiteY11" fmla="*/ 1383507 h 1383507"/>
                <a:gd name="connsiteX12" fmla="*/ 30956 w 916781"/>
                <a:gd name="connsiteY12" fmla="*/ 1373982 h 1383507"/>
                <a:gd name="connsiteX13" fmla="*/ 16669 w 916781"/>
                <a:gd name="connsiteY13" fmla="*/ 1357313 h 1383507"/>
                <a:gd name="connsiteX14" fmla="*/ 7144 w 916781"/>
                <a:gd name="connsiteY14" fmla="*/ 1316832 h 1383507"/>
                <a:gd name="connsiteX15" fmla="*/ 0 w 916781"/>
                <a:gd name="connsiteY15" fmla="*/ 1235869 h 1383507"/>
                <a:gd name="connsiteX16" fmla="*/ 242887 w 916781"/>
                <a:gd name="connsiteY16" fmla="*/ 940594 h 1383507"/>
                <a:gd name="connsiteX17" fmla="*/ 307181 w 916781"/>
                <a:gd name="connsiteY17" fmla="*/ 857250 h 1383507"/>
                <a:gd name="connsiteX18" fmla="*/ 350044 w 916781"/>
                <a:gd name="connsiteY18" fmla="*/ 785813 h 1383507"/>
                <a:gd name="connsiteX19" fmla="*/ 392906 w 916781"/>
                <a:gd name="connsiteY19" fmla="*/ 685800 h 1383507"/>
                <a:gd name="connsiteX20" fmla="*/ 450056 w 916781"/>
                <a:gd name="connsiteY20" fmla="*/ 552450 h 1383507"/>
                <a:gd name="connsiteX21" fmla="*/ 492919 w 916781"/>
                <a:gd name="connsiteY21" fmla="*/ 428625 h 1383507"/>
                <a:gd name="connsiteX22" fmla="*/ 531019 w 916781"/>
                <a:gd name="connsiteY22" fmla="*/ 304800 h 1383507"/>
                <a:gd name="connsiteX23" fmla="*/ 564356 w 916781"/>
                <a:gd name="connsiteY23" fmla="*/ 202407 h 1383507"/>
                <a:gd name="connsiteX24" fmla="*/ 585787 w 916781"/>
                <a:gd name="connsiteY24" fmla="*/ 119063 h 1383507"/>
                <a:gd name="connsiteX25" fmla="*/ 585787 w 916781"/>
                <a:gd name="connsiteY25" fmla="*/ 104775 h 1383507"/>
                <a:gd name="connsiteX26" fmla="*/ 578644 w 916781"/>
                <a:gd name="connsiteY26" fmla="*/ 78582 h 1383507"/>
                <a:gd name="connsiteX27" fmla="*/ 559594 w 916781"/>
                <a:gd name="connsiteY27" fmla="*/ 59532 h 1383507"/>
                <a:gd name="connsiteX28" fmla="*/ 504825 w 916781"/>
                <a:gd name="connsiteY28" fmla="*/ 0 h 1383507"/>
                <a:gd name="connsiteX29" fmla="*/ 916781 w 916781"/>
                <a:gd name="connsiteY29" fmla="*/ 35719 h 1383507"/>
                <a:gd name="connsiteX30" fmla="*/ 907256 w 916781"/>
                <a:gd name="connsiteY30" fmla="*/ 76200 h 1383507"/>
                <a:gd name="connsiteX31" fmla="*/ 850106 w 916781"/>
                <a:gd name="connsiteY31" fmla="*/ 188119 h 1383507"/>
                <a:gd name="connsiteX32" fmla="*/ 702469 w 916781"/>
                <a:gd name="connsiteY32" fmla="*/ 528638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1" h="1383507">
                  <a:moveTo>
                    <a:pt x="702469" y="528638"/>
                  </a:moveTo>
                  <a:lnTo>
                    <a:pt x="626269" y="726282"/>
                  </a:lnTo>
                  <a:lnTo>
                    <a:pt x="588169" y="823913"/>
                  </a:lnTo>
                  <a:lnTo>
                    <a:pt x="545306" y="923925"/>
                  </a:lnTo>
                  <a:lnTo>
                    <a:pt x="514350" y="978694"/>
                  </a:lnTo>
                  <a:lnTo>
                    <a:pt x="440531" y="1092994"/>
                  </a:lnTo>
                  <a:lnTo>
                    <a:pt x="354806" y="1200150"/>
                  </a:lnTo>
                  <a:lnTo>
                    <a:pt x="264319" y="1285875"/>
                  </a:lnTo>
                  <a:lnTo>
                    <a:pt x="173831" y="1352550"/>
                  </a:lnTo>
                  <a:lnTo>
                    <a:pt x="121444" y="1376363"/>
                  </a:lnTo>
                  <a:lnTo>
                    <a:pt x="88106" y="1383507"/>
                  </a:lnTo>
                  <a:lnTo>
                    <a:pt x="52387" y="1383507"/>
                  </a:lnTo>
                  <a:lnTo>
                    <a:pt x="30956" y="1373982"/>
                  </a:lnTo>
                  <a:lnTo>
                    <a:pt x="16669" y="1357313"/>
                  </a:lnTo>
                  <a:lnTo>
                    <a:pt x="7144" y="1316832"/>
                  </a:lnTo>
                  <a:lnTo>
                    <a:pt x="0" y="1235869"/>
                  </a:lnTo>
                  <a:lnTo>
                    <a:pt x="242887" y="940594"/>
                  </a:lnTo>
                  <a:lnTo>
                    <a:pt x="307181" y="857250"/>
                  </a:lnTo>
                  <a:lnTo>
                    <a:pt x="350044" y="785813"/>
                  </a:lnTo>
                  <a:lnTo>
                    <a:pt x="392906" y="685800"/>
                  </a:lnTo>
                  <a:lnTo>
                    <a:pt x="450056" y="552450"/>
                  </a:lnTo>
                  <a:lnTo>
                    <a:pt x="492919" y="428625"/>
                  </a:lnTo>
                  <a:lnTo>
                    <a:pt x="531019" y="304800"/>
                  </a:lnTo>
                  <a:lnTo>
                    <a:pt x="564356" y="202407"/>
                  </a:lnTo>
                  <a:lnTo>
                    <a:pt x="585787" y="119063"/>
                  </a:lnTo>
                  <a:lnTo>
                    <a:pt x="585787" y="104775"/>
                  </a:lnTo>
                  <a:lnTo>
                    <a:pt x="578644" y="78582"/>
                  </a:lnTo>
                  <a:lnTo>
                    <a:pt x="559594" y="59532"/>
                  </a:lnTo>
                  <a:lnTo>
                    <a:pt x="504825" y="0"/>
                  </a:lnTo>
                  <a:lnTo>
                    <a:pt x="916781" y="35719"/>
                  </a:lnTo>
                  <a:lnTo>
                    <a:pt x="907256" y="76200"/>
                  </a:lnTo>
                  <a:lnTo>
                    <a:pt x="850106" y="188119"/>
                  </a:lnTo>
                  <a:lnTo>
                    <a:pt x="702469" y="528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727A5A2F-3928-48FF-A714-1BC2A6D05E59}"/>
                </a:ext>
              </a:extLst>
            </p:cNvPr>
            <p:cNvSpPr/>
            <p:nvPr/>
          </p:nvSpPr>
          <p:spPr>
            <a:xfrm>
              <a:off x="5656263" y="3224213"/>
              <a:ext cx="611187" cy="406400"/>
            </a:xfrm>
            <a:custGeom>
              <a:avLst/>
              <a:gdLst>
                <a:gd name="connsiteX0" fmla="*/ 228600 w 611981"/>
                <a:gd name="connsiteY0" fmla="*/ 61912 h 407193"/>
                <a:gd name="connsiteX1" fmla="*/ 321469 w 611981"/>
                <a:gd name="connsiteY1" fmla="*/ 102393 h 407193"/>
                <a:gd name="connsiteX2" fmla="*/ 369094 w 611981"/>
                <a:gd name="connsiteY2" fmla="*/ 121443 h 407193"/>
                <a:gd name="connsiteX3" fmla="*/ 397669 w 611981"/>
                <a:gd name="connsiteY3" fmla="*/ 128587 h 407193"/>
                <a:gd name="connsiteX4" fmla="*/ 447675 w 611981"/>
                <a:gd name="connsiteY4" fmla="*/ 135731 h 407193"/>
                <a:gd name="connsiteX5" fmla="*/ 466725 w 611981"/>
                <a:gd name="connsiteY5" fmla="*/ 135731 h 407193"/>
                <a:gd name="connsiteX6" fmla="*/ 502444 w 611981"/>
                <a:gd name="connsiteY6" fmla="*/ 128587 h 407193"/>
                <a:gd name="connsiteX7" fmla="*/ 611981 w 611981"/>
                <a:gd name="connsiteY7" fmla="*/ 73818 h 407193"/>
                <a:gd name="connsiteX8" fmla="*/ 350044 w 611981"/>
                <a:gd name="connsiteY8" fmla="*/ 407193 h 407193"/>
                <a:gd name="connsiteX9" fmla="*/ 330994 w 611981"/>
                <a:gd name="connsiteY9" fmla="*/ 361950 h 407193"/>
                <a:gd name="connsiteX10" fmla="*/ 316706 w 611981"/>
                <a:gd name="connsiteY10" fmla="*/ 330993 h 407193"/>
                <a:gd name="connsiteX11" fmla="*/ 300037 w 611981"/>
                <a:gd name="connsiteY11" fmla="*/ 297656 h 407193"/>
                <a:gd name="connsiteX12" fmla="*/ 269081 w 611981"/>
                <a:gd name="connsiteY12" fmla="*/ 261937 h 407193"/>
                <a:gd name="connsiteX13" fmla="*/ 221456 w 611981"/>
                <a:gd name="connsiteY13" fmla="*/ 219075 h 407193"/>
                <a:gd name="connsiteX14" fmla="*/ 169069 w 611981"/>
                <a:gd name="connsiteY14" fmla="*/ 176212 h 407193"/>
                <a:gd name="connsiteX15" fmla="*/ 119062 w 611981"/>
                <a:gd name="connsiteY15" fmla="*/ 138112 h 407193"/>
                <a:gd name="connsiteX16" fmla="*/ 78581 w 611981"/>
                <a:gd name="connsiteY16" fmla="*/ 109537 h 407193"/>
                <a:gd name="connsiteX17" fmla="*/ 40481 w 611981"/>
                <a:gd name="connsiteY17" fmla="*/ 78581 h 407193"/>
                <a:gd name="connsiteX18" fmla="*/ 11906 w 611981"/>
                <a:gd name="connsiteY18" fmla="*/ 50006 h 407193"/>
                <a:gd name="connsiteX19" fmla="*/ 2381 w 611981"/>
                <a:gd name="connsiteY19" fmla="*/ 33337 h 407193"/>
                <a:gd name="connsiteX20" fmla="*/ 0 w 611981"/>
                <a:gd name="connsiteY20" fmla="*/ 16668 h 407193"/>
                <a:gd name="connsiteX21" fmla="*/ 4762 w 611981"/>
                <a:gd name="connsiteY21" fmla="*/ 4762 h 407193"/>
                <a:gd name="connsiteX22" fmla="*/ 21431 w 611981"/>
                <a:gd name="connsiteY22" fmla="*/ 0 h 407193"/>
                <a:gd name="connsiteX23" fmla="*/ 57150 w 611981"/>
                <a:gd name="connsiteY23" fmla="*/ 2381 h 407193"/>
                <a:gd name="connsiteX24" fmla="*/ 228600 w 611981"/>
                <a:gd name="connsiteY24" fmla="*/ 6191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981" h="407193">
                  <a:moveTo>
                    <a:pt x="228600" y="61912"/>
                  </a:moveTo>
                  <a:lnTo>
                    <a:pt x="321469" y="102393"/>
                  </a:lnTo>
                  <a:lnTo>
                    <a:pt x="369094" y="121443"/>
                  </a:lnTo>
                  <a:lnTo>
                    <a:pt x="397669" y="128587"/>
                  </a:lnTo>
                  <a:lnTo>
                    <a:pt x="447675" y="135731"/>
                  </a:lnTo>
                  <a:lnTo>
                    <a:pt x="466725" y="135731"/>
                  </a:lnTo>
                  <a:lnTo>
                    <a:pt x="502444" y="128587"/>
                  </a:lnTo>
                  <a:lnTo>
                    <a:pt x="611981" y="73818"/>
                  </a:lnTo>
                  <a:lnTo>
                    <a:pt x="350044" y="407193"/>
                  </a:lnTo>
                  <a:lnTo>
                    <a:pt x="330994" y="361950"/>
                  </a:lnTo>
                  <a:lnTo>
                    <a:pt x="316706" y="330993"/>
                  </a:lnTo>
                  <a:lnTo>
                    <a:pt x="300037" y="297656"/>
                  </a:lnTo>
                  <a:lnTo>
                    <a:pt x="269081" y="261937"/>
                  </a:lnTo>
                  <a:lnTo>
                    <a:pt x="221456" y="219075"/>
                  </a:lnTo>
                  <a:lnTo>
                    <a:pt x="169069" y="176212"/>
                  </a:lnTo>
                  <a:lnTo>
                    <a:pt x="119062" y="138112"/>
                  </a:lnTo>
                  <a:lnTo>
                    <a:pt x="78581" y="109537"/>
                  </a:lnTo>
                  <a:lnTo>
                    <a:pt x="40481" y="78581"/>
                  </a:lnTo>
                  <a:lnTo>
                    <a:pt x="11906" y="50006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7150" y="2381"/>
                  </a:lnTo>
                  <a:lnTo>
                    <a:pt x="228600" y="61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EF34C538-57B7-4BFE-82A0-6CC645C30BB6}"/>
                </a:ext>
              </a:extLst>
            </p:cNvPr>
            <p:cNvSpPr/>
            <p:nvPr/>
          </p:nvSpPr>
          <p:spPr>
            <a:xfrm rot="16200000">
              <a:off x="4264819" y="1932781"/>
              <a:ext cx="2084388" cy="1323975"/>
            </a:xfrm>
            <a:custGeom>
              <a:avLst/>
              <a:gdLst>
                <a:gd name="connsiteX0" fmla="*/ 592931 w 2083594"/>
                <a:gd name="connsiteY0" fmla="*/ 666750 h 1323975"/>
                <a:gd name="connsiteX1" fmla="*/ 426244 w 2083594"/>
                <a:gd name="connsiteY1" fmla="*/ 523875 h 1323975"/>
                <a:gd name="connsiteX2" fmla="*/ 257175 w 2083594"/>
                <a:gd name="connsiteY2" fmla="*/ 352425 h 1323975"/>
                <a:gd name="connsiteX3" fmla="*/ 83344 w 2083594"/>
                <a:gd name="connsiteY3" fmla="*/ 152400 h 1323975"/>
                <a:gd name="connsiteX4" fmla="*/ 7144 w 2083594"/>
                <a:gd name="connsiteY4" fmla="*/ 57150 h 1323975"/>
                <a:gd name="connsiteX5" fmla="*/ 0 w 2083594"/>
                <a:gd name="connsiteY5" fmla="*/ 35719 h 1323975"/>
                <a:gd name="connsiteX6" fmla="*/ 0 w 2083594"/>
                <a:gd name="connsiteY6" fmla="*/ 21431 h 1323975"/>
                <a:gd name="connsiteX7" fmla="*/ 4762 w 2083594"/>
                <a:gd name="connsiteY7" fmla="*/ 7144 h 1323975"/>
                <a:gd name="connsiteX8" fmla="*/ 19050 w 2083594"/>
                <a:gd name="connsiteY8" fmla="*/ 0 h 1323975"/>
                <a:gd name="connsiteX9" fmla="*/ 47625 w 2083594"/>
                <a:gd name="connsiteY9" fmla="*/ 0 h 1323975"/>
                <a:gd name="connsiteX10" fmla="*/ 92869 w 2083594"/>
                <a:gd name="connsiteY10" fmla="*/ 35719 h 1323975"/>
                <a:gd name="connsiteX11" fmla="*/ 328612 w 2083594"/>
                <a:gd name="connsiteY11" fmla="*/ 233362 h 1323975"/>
                <a:gd name="connsiteX12" fmla="*/ 445294 w 2083594"/>
                <a:gd name="connsiteY12" fmla="*/ 330994 h 1323975"/>
                <a:gd name="connsiteX13" fmla="*/ 566737 w 2083594"/>
                <a:gd name="connsiteY13" fmla="*/ 433387 h 1323975"/>
                <a:gd name="connsiteX14" fmla="*/ 700087 w 2083594"/>
                <a:gd name="connsiteY14" fmla="*/ 528637 h 1323975"/>
                <a:gd name="connsiteX15" fmla="*/ 850106 w 2083594"/>
                <a:gd name="connsiteY15" fmla="*/ 621506 h 1323975"/>
                <a:gd name="connsiteX16" fmla="*/ 1073944 w 2083594"/>
                <a:gd name="connsiteY16" fmla="*/ 735806 h 1323975"/>
                <a:gd name="connsiteX17" fmla="*/ 1278731 w 2083594"/>
                <a:gd name="connsiteY17" fmla="*/ 833437 h 1323975"/>
                <a:gd name="connsiteX18" fmla="*/ 1516856 w 2083594"/>
                <a:gd name="connsiteY18" fmla="*/ 923925 h 1323975"/>
                <a:gd name="connsiteX19" fmla="*/ 1681162 w 2083594"/>
                <a:gd name="connsiteY19" fmla="*/ 971550 h 1323975"/>
                <a:gd name="connsiteX20" fmla="*/ 1764506 w 2083594"/>
                <a:gd name="connsiteY20" fmla="*/ 988219 h 1323975"/>
                <a:gd name="connsiteX21" fmla="*/ 1807369 w 2083594"/>
                <a:gd name="connsiteY21" fmla="*/ 990600 h 1323975"/>
                <a:gd name="connsiteX22" fmla="*/ 1850231 w 2083594"/>
                <a:gd name="connsiteY22" fmla="*/ 988219 h 1323975"/>
                <a:gd name="connsiteX23" fmla="*/ 1890712 w 2083594"/>
                <a:gd name="connsiteY23" fmla="*/ 978694 h 1323975"/>
                <a:gd name="connsiteX24" fmla="*/ 1924050 w 2083594"/>
                <a:gd name="connsiteY24" fmla="*/ 964406 h 1323975"/>
                <a:gd name="connsiteX25" fmla="*/ 1955006 w 2083594"/>
                <a:gd name="connsiteY25" fmla="*/ 928687 h 1323975"/>
                <a:gd name="connsiteX26" fmla="*/ 1985962 w 2083594"/>
                <a:gd name="connsiteY26" fmla="*/ 885825 h 1323975"/>
                <a:gd name="connsiteX27" fmla="*/ 2000250 w 2083594"/>
                <a:gd name="connsiteY27" fmla="*/ 864394 h 1323975"/>
                <a:gd name="connsiteX28" fmla="*/ 2016919 w 2083594"/>
                <a:gd name="connsiteY28" fmla="*/ 847725 h 1323975"/>
                <a:gd name="connsiteX29" fmla="*/ 2031206 w 2083594"/>
                <a:gd name="connsiteY29" fmla="*/ 840581 h 1323975"/>
                <a:gd name="connsiteX30" fmla="*/ 2052637 w 2083594"/>
                <a:gd name="connsiteY30" fmla="*/ 845344 h 1323975"/>
                <a:gd name="connsiteX31" fmla="*/ 2066925 w 2083594"/>
                <a:gd name="connsiteY31" fmla="*/ 859631 h 1323975"/>
                <a:gd name="connsiteX32" fmla="*/ 2076450 w 2083594"/>
                <a:gd name="connsiteY32" fmla="*/ 881062 h 1323975"/>
                <a:gd name="connsiteX33" fmla="*/ 2083594 w 2083594"/>
                <a:gd name="connsiteY33" fmla="*/ 904875 h 1323975"/>
                <a:gd name="connsiteX34" fmla="*/ 2078831 w 2083594"/>
                <a:gd name="connsiteY34" fmla="*/ 954881 h 1323975"/>
                <a:gd name="connsiteX35" fmla="*/ 2057400 w 2083594"/>
                <a:gd name="connsiteY35" fmla="*/ 1035844 h 1323975"/>
                <a:gd name="connsiteX36" fmla="*/ 2014537 w 2083594"/>
                <a:gd name="connsiteY36" fmla="*/ 1143000 h 1323975"/>
                <a:gd name="connsiteX37" fmla="*/ 1962150 w 2083594"/>
                <a:gd name="connsiteY37" fmla="*/ 1223962 h 1323975"/>
                <a:gd name="connsiteX38" fmla="*/ 1926431 w 2083594"/>
                <a:gd name="connsiteY38" fmla="*/ 1262062 h 1323975"/>
                <a:gd name="connsiteX39" fmla="*/ 1869281 w 2083594"/>
                <a:gd name="connsiteY39" fmla="*/ 1304925 h 1323975"/>
                <a:gd name="connsiteX40" fmla="*/ 1826419 w 2083594"/>
                <a:gd name="connsiteY40" fmla="*/ 1323975 h 1323975"/>
                <a:gd name="connsiteX41" fmla="*/ 1802606 w 2083594"/>
                <a:gd name="connsiteY41" fmla="*/ 1321594 h 1323975"/>
                <a:gd name="connsiteX42" fmla="*/ 1735931 w 2083594"/>
                <a:gd name="connsiteY42" fmla="*/ 1293019 h 1323975"/>
                <a:gd name="connsiteX43" fmla="*/ 1647825 w 2083594"/>
                <a:gd name="connsiteY43" fmla="*/ 1254919 h 1323975"/>
                <a:gd name="connsiteX44" fmla="*/ 1566862 w 2083594"/>
                <a:gd name="connsiteY44" fmla="*/ 1223962 h 1323975"/>
                <a:gd name="connsiteX45" fmla="*/ 1307306 w 2083594"/>
                <a:gd name="connsiteY45" fmla="*/ 1143000 h 1323975"/>
                <a:gd name="connsiteX46" fmla="*/ 1128712 w 2083594"/>
                <a:gd name="connsiteY46" fmla="*/ 1031081 h 1323975"/>
                <a:gd name="connsiteX47" fmla="*/ 1019175 w 2083594"/>
                <a:gd name="connsiteY47" fmla="*/ 966787 h 1323975"/>
                <a:gd name="connsiteX48" fmla="*/ 890587 w 2083594"/>
                <a:gd name="connsiteY48" fmla="*/ 883444 h 1323975"/>
                <a:gd name="connsiteX49" fmla="*/ 785812 w 2083594"/>
                <a:gd name="connsiteY49" fmla="*/ 812006 h 1323975"/>
                <a:gd name="connsiteX50" fmla="*/ 592931 w 2083594"/>
                <a:gd name="connsiteY50" fmla="*/ 6667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1323975">
                  <a:moveTo>
                    <a:pt x="592931" y="666750"/>
                  </a:moveTo>
                  <a:lnTo>
                    <a:pt x="426244" y="523875"/>
                  </a:lnTo>
                  <a:lnTo>
                    <a:pt x="257175" y="352425"/>
                  </a:lnTo>
                  <a:lnTo>
                    <a:pt x="83344" y="152400"/>
                  </a:lnTo>
                  <a:lnTo>
                    <a:pt x="7144" y="57150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7625" y="0"/>
                  </a:lnTo>
                  <a:lnTo>
                    <a:pt x="92869" y="35719"/>
                  </a:lnTo>
                  <a:lnTo>
                    <a:pt x="328612" y="233362"/>
                  </a:lnTo>
                  <a:lnTo>
                    <a:pt x="445294" y="330994"/>
                  </a:lnTo>
                  <a:lnTo>
                    <a:pt x="566737" y="433387"/>
                  </a:lnTo>
                  <a:lnTo>
                    <a:pt x="700087" y="528637"/>
                  </a:lnTo>
                  <a:lnTo>
                    <a:pt x="850106" y="621506"/>
                  </a:lnTo>
                  <a:lnTo>
                    <a:pt x="1073944" y="735806"/>
                  </a:lnTo>
                  <a:lnTo>
                    <a:pt x="1278731" y="833437"/>
                  </a:lnTo>
                  <a:lnTo>
                    <a:pt x="1516856" y="923925"/>
                  </a:lnTo>
                  <a:lnTo>
                    <a:pt x="1681162" y="971550"/>
                  </a:lnTo>
                  <a:lnTo>
                    <a:pt x="1764506" y="988219"/>
                  </a:lnTo>
                  <a:lnTo>
                    <a:pt x="1807369" y="990600"/>
                  </a:lnTo>
                  <a:lnTo>
                    <a:pt x="1850231" y="988219"/>
                  </a:lnTo>
                  <a:lnTo>
                    <a:pt x="1890712" y="978694"/>
                  </a:lnTo>
                  <a:lnTo>
                    <a:pt x="1924050" y="964406"/>
                  </a:lnTo>
                  <a:lnTo>
                    <a:pt x="1955006" y="928687"/>
                  </a:lnTo>
                  <a:lnTo>
                    <a:pt x="1985962" y="885825"/>
                  </a:lnTo>
                  <a:lnTo>
                    <a:pt x="2000250" y="864394"/>
                  </a:lnTo>
                  <a:lnTo>
                    <a:pt x="2016919" y="847725"/>
                  </a:lnTo>
                  <a:lnTo>
                    <a:pt x="2031206" y="840581"/>
                  </a:lnTo>
                  <a:lnTo>
                    <a:pt x="2052637" y="845344"/>
                  </a:lnTo>
                  <a:lnTo>
                    <a:pt x="2066925" y="859631"/>
                  </a:lnTo>
                  <a:lnTo>
                    <a:pt x="2076450" y="881062"/>
                  </a:lnTo>
                  <a:lnTo>
                    <a:pt x="2083594" y="904875"/>
                  </a:lnTo>
                  <a:lnTo>
                    <a:pt x="2078831" y="954881"/>
                  </a:lnTo>
                  <a:lnTo>
                    <a:pt x="2057400" y="1035844"/>
                  </a:lnTo>
                  <a:lnTo>
                    <a:pt x="2014537" y="1143000"/>
                  </a:lnTo>
                  <a:lnTo>
                    <a:pt x="1962150" y="1223962"/>
                  </a:lnTo>
                  <a:lnTo>
                    <a:pt x="1926431" y="1262062"/>
                  </a:lnTo>
                  <a:lnTo>
                    <a:pt x="1869281" y="1304925"/>
                  </a:lnTo>
                  <a:lnTo>
                    <a:pt x="1826419" y="1323975"/>
                  </a:lnTo>
                  <a:lnTo>
                    <a:pt x="1802606" y="1321594"/>
                  </a:lnTo>
                  <a:lnTo>
                    <a:pt x="1735931" y="1293019"/>
                  </a:lnTo>
                  <a:lnTo>
                    <a:pt x="1647825" y="1254919"/>
                  </a:lnTo>
                  <a:lnTo>
                    <a:pt x="1566862" y="1223962"/>
                  </a:lnTo>
                  <a:lnTo>
                    <a:pt x="1307306" y="1143000"/>
                  </a:lnTo>
                  <a:lnTo>
                    <a:pt x="1128712" y="1031081"/>
                  </a:lnTo>
                  <a:lnTo>
                    <a:pt x="1019175" y="966787"/>
                  </a:lnTo>
                  <a:lnTo>
                    <a:pt x="890587" y="883444"/>
                  </a:lnTo>
                  <a:lnTo>
                    <a:pt x="785812" y="812006"/>
                  </a:lnTo>
                  <a:lnTo>
                    <a:pt x="592931" y="666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F1F557D-15AE-4A9D-9107-6C63F23ABE72}"/>
                </a:ext>
              </a:extLst>
            </p:cNvPr>
            <p:cNvSpPr/>
            <p:nvPr/>
          </p:nvSpPr>
          <p:spPr>
            <a:xfrm>
              <a:off x="4894263" y="4471988"/>
              <a:ext cx="776287" cy="1547812"/>
            </a:xfrm>
            <a:custGeom>
              <a:avLst/>
              <a:gdLst>
                <a:gd name="connsiteX0" fmla="*/ 428625 w 776287"/>
                <a:gd name="connsiteY0" fmla="*/ 473868 h 1547812"/>
                <a:gd name="connsiteX1" fmla="*/ 471487 w 776287"/>
                <a:gd name="connsiteY1" fmla="*/ 280987 h 1547812"/>
                <a:gd name="connsiteX2" fmla="*/ 490537 w 776287"/>
                <a:gd name="connsiteY2" fmla="*/ 166687 h 1547812"/>
                <a:gd name="connsiteX3" fmla="*/ 497681 w 776287"/>
                <a:gd name="connsiteY3" fmla="*/ 119062 h 1547812"/>
                <a:gd name="connsiteX4" fmla="*/ 497681 w 776287"/>
                <a:gd name="connsiteY4" fmla="*/ 95250 h 1547812"/>
                <a:gd name="connsiteX5" fmla="*/ 495300 w 776287"/>
                <a:gd name="connsiteY5" fmla="*/ 69056 h 1547812"/>
                <a:gd name="connsiteX6" fmla="*/ 483394 w 776287"/>
                <a:gd name="connsiteY6" fmla="*/ 40481 h 1547812"/>
                <a:gd name="connsiteX7" fmla="*/ 459581 w 776287"/>
                <a:gd name="connsiteY7" fmla="*/ 0 h 1547812"/>
                <a:gd name="connsiteX8" fmla="*/ 776287 w 776287"/>
                <a:gd name="connsiteY8" fmla="*/ 73818 h 1547812"/>
                <a:gd name="connsiteX9" fmla="*/ 776287 w 776287"/>
                <a:gd name="connsiteY9" fmla="*/ 109537 h 1547812"/>
                <a:gd name="connsiteX10" fmla="*/ 754856 w 776287"/>
                <a:gd name="connsiteY10" fmla="*/ 157162 h 1547812"/>
                <a:gd name="connsiteX11" fmla="*/ 726281 w 776287"/>
                <a:gd name="connsiteY11" fmla="*/ 200025 h 1547812"/>
                <a:gd name="connsiteX12" fmla="*/ 711994 w 776287"/>
                <a:gd name="connsiteY12" fmla="*/ 233362 h 1547812"/>
                <a:gd name="connsiteX13" fmla="*/ 700087 w 776287"/>
                <a:gd name="connsiteY13" fmla="*/ 273843 h 1547812"/>
                <a:gd name="connsiteX14" fmla="*/ 688181 w 776287"/>
                <a:gd name="connsiteY14" fmla="*/ 335756 h 1547812"/>
                <a:gd name="connsiteX15" fmla="*/ 678656 w 776287"/>
                <a:gd name="connsiteY15" fmla="*/ 400050 h 1547812"/>
                <a:gd name="connsiteX16" fmla="*/ 666750 w 776287"/>
                <a:gd name="connsiteY16" fmla="*/ 466725 h 1547812"/>
                <a:gd name="connsiteX17" fmla="*/ 581025 w 776287"/>
                <a:gd name="connsiteY17" fmla="*/ 745331 h 1547812"/>
                <a:gd name="connsiteX18" fmla="*/ 511969 w 776287"/>
                <a:gd name="connsiteY18" fmla="*/ 942975 h 1547812"/>
                <a:gd name="connsiteX19" fmla="*/ 450056 w 776287"/>
                <a:gd name="connsiteY19" fmla="*/ 1092993 h 1547812"/>
                <a:gd name="connsiteX20" fmla="*/ 388144 w 776287"/>
                <a:gd name="connsiteY20" fmla="*/ 1223962 h 1547812"/>
                <a:gd name="connsiteX21" fmla="*/ 319087 w 776287"/>
                <a:gd name="connsiteY21" fmla="*/ 1338262 h 1547812"/>
                <a:gd name="connsiteX22" fmla="*/ 242887 w 776287"/>
                <a:gd name="connsiteY22" fmla="*/ 1433512 h 1547812"/>
                <a:gd name="connsiteX23" fmla="*/ 178594 w 776287"/>
                <a:gd name="connsiteY23" fmla="*/ 1502568 h 1547812"/>
                <a:gd name="connsiteX24" fmla="*/ 130969 w 776287"/>
                <a:gd name="connsiteY24" fmla="*/ 1543050 h 1547812"/>
                <a:gd name="connsiteX25" fmla="*/ 114300 w 776287"/>
                <a:gd name="connsiteY25" fmla="*/ 1547812 h 1547812"/>
                <a:gd name="connsiteX26" fmla="*/ 88106 w 776287"/>
                <a:gd name="connsiteY26" fmla="*/ 1540668 h 1547812"/>
                <a:gd name="connsiteX27" fmla="*/ 59531 w 776287"/>
                <a:gd name="connsiteY27" fmla="*/ 1519237 h 1547812"/>
                <a:gd name="connsiteX28" fmla="*/ 40481 w 776287"/>
                <a:gd name="connsiteY28" fmla="*/ 1490662 h 1547812"/>
                <a:gd name="connsiteX29" fmla="*/ 14287 w 776287"/>
                <a:gd name="connsiteY29" fmla="*/ 1431131 h 1547812"/>
                <a:gd name="connsiteX30" fmla="*/ 7144 w 776287"/>
                <a:gd name="connsiteY30" fmla="*/ 1388268 h 1547812"/>
                <a:gd name="connsiteX31" fmla="*/ 0 w 776287"/>
                <a:gd name="connsiteY31" fmla="*/ 1364456 h 1547812"/>
                <a:gd name="connsiteX32" fmla="*/ 204787 w 776287"/>
                <a:gd name="connsiteY32" fmla="*/ 1064418 h 1547812"/>
                <a:gd name="connsiteX33" fmla="*/ 252412 w 776287"/>
                <a:gd name="connsiteY33" fmla="*/ 978693 h 1547812"/>
                <a:gd name="connsiteX34" fmla="*/ 288131 w 776287"/>
                <a:gd name="connsiteY34" fmla="*/ 895350 h 1547812"/>
                <a:gd name="connsiteX35" fmla="*/ 333375 w 776287"/>
                <a:gd name="connsiteY35" fmla="*/ 776287 h 1547812"/>
                <a:gd name="connsiteX36" fmla="*/ 381000 w 776287"/>
                <a:gd name="connsiteY36" fmla="*/ 642937 h 1547812"/>
                <a:gd name="connsiteX37" fmla="*/ 428625 w 776287"/>
                <a:gd name="connsiteY37" fmla="*/ 473868 h 154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6287" h="1547812">
                  <a:moveTo>
                    <a:pt x="428625" y="473868"/>
                  </a:moveTo>
                  <a:lnTo>
                    <a:pt x="471487" y="280987"/>
                  </a:lnTo>
                  <a:lnTo>
                    <a:pt x="490537" y="166687"/>
                  </a:lnTo>
                  <a:lnTo>
                    <a:pt x="497681" y="119062"/>
                  </a:lnTo>
                  <a:lnTo>
                    <a:pt x="497681" y="95250"/>
                  </a:lnTo>
                  <a:cubicBezTo>
                    <a:pt x="495221" y="70647"/>
                    <a:pt x="495300" y="79414"/>
                    <a:pt x="495300" y="69056"/>
                  </a:cubicBezTo>
                  <a:lnTo>
                    <a:pt x="483394" y="40481"/>
                  </a:lnTo>
                  <a:lnTo>
                    <a:pt x="459581" y="0"/>
                  </a:lnTo>
                  <a:lnTo>
                    <a:pt x="776287" y="73818"/>
                  </a:lnTo>
                  <a:lnTo>
                    <a:pt x="776287" y="109537"/>
                  </a:lnTo>
                  <a:lnTo>
                    <a:pt x="754856" y="157162"/>
                  </a:lnTo>
                  <a:lnTo>
                    <a:pt x="726281" y="200025"/>
                  </a:lnTo>
                  <a:lnTo>
                    <a:pt x="711994" y="233362"/>
                  </a:lnTo>
                  <a:lnTo>
                    <a:pt x="700087" y="273843"/>
                  </a:lnTo>
                  <a:lnTo>
                    <a:pt x="688181" y="335756"/>
                  </a:lnTo>
                  <a:lnTo>
                    <a:pt x="678656" y="400050"/>
                  </a:lnTo>
                  <a:lnTo>
                    <a:pt x="666750" y="466725"/>
                  </a:lnTo>
                  <a:lnTo>
                    <a:pt x="581025" y="745331"/>
                  </a:lnTo>
                  <a:lnTo>
                    <a:pt x="511969" y="942975"/>
                  </a:lnTo>
                  <a:lnTo>
                    <a:pt x="450056" y="1092993"/>
                  </a:lnTo>
                  <a:lnTo>
                    <a:pt x="388144" y="1223962"/>
                  </a:lnTo>
                  <a:lnTo>
                    <a:pt x="319087" y="1338262"/>
                  </a:lnTo>
                  <a:lnTo>
                    <a:pt x="242887" y="1433512"/>
                  </a:lnTo>
                  <a:lnTo>
                    <a:pt x="178594" y="1502568"/>
                  </a:lnTo>
                  <a:lnTo>
                    <a:pt x="130969" y="1543050"/>
                  </a:lnTo>
                  <a:lnTo>
                    <a:pt x="114300" y="1547812"/>
                  </a:lnTo>
                  <a:lnTo>
                    <a:pt x="88106" y="1540668"/>
                  </a:lnTo>
                  <a:lnTo>
                    <a:pt x="59531" y="1519237"/>
                  </a:lnTo>
                  <a:lnTo>
                    <a:pt x="40481" y="1490662"/>
                  </a:lnTo>
                  <a:lnTo>
                    <a:pt x="14287" y="1431131"/>
                  </a:lnTo>
                  <a:lnTo>
                    <a:pt x="7144" y="1388268"/>
                  </a:lnTo>
                  <a:lnTo>
                    <a:pt x="0" y="1364456"/>
                  </a:lnTo>
                  <a:lnTo>
                    <a:pt x="204787" y="1064418"/>
                  </a:lnTo>
                  <a:lnTo>
                    <a:pt x="252412" y="978693"/>
                  </a:lnTo>
                  <a:lnTo>
                    <a:pt x="288131" y="895350"/>
                  </a:lnTo>
                  <a:lnTo>
                    <a:pt x="333375" y="776287"/>
                  </a:lnTo>
                  <a:lnTo>
                    <a:pt x="381000" y="642937"/>
                  </a:lnTo>
                  <a:lnTo>
                    <a:pt x="428625" y="4738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C441B5E2-269E-4831-BA68-1EBC9AF6DFAB}"/>
                </a:ext>
              </a:extLst>
            </p:cNvPr>
            <p:cNvSpPr/>
            <p:nvPr/>
          </p:nvSpPr>
          <p:spPr>
            <a:xfrm>
              <a:off x="4660900" y="5524500"/>
              <a:ext cx="471488" cy="381000"/>
            </a:xfrm>
            <a:custGeom>
              <a:avLst/>
              <a:gdLst>
                <a:gd name="connsiteX0" fmla="*/ 164307 w 471488"/>
                <a:gd name="connsiteY0" fmla="*/ 50006 h 381000"/>
                <a:gd name="connsiteX1" fmla="*/ 290513 w 471488"/>
                <a:gd name="connsiteY1" fmla="*/ 88106 h 381000"/>
                <a:gd name="connsiteX2" fmla="*/ 319088 w 471488"/>
                <a:gd name="connsiteY2" fmla="*/ 92869 h 381000"/>
                <a:gd name="connsiteX3" fmla="*/ 335757 w 471488"/>
                <a:gd name="connsiteY3" fmla="*/ 92869 h 381000"/>
                <a:gd name="connsiteX4" fmla="*/ 364332 w 471488"/>
                <a:gd name="connsiteY4" fmla="*/ 88106 h 381000"/>
                <a:gd name="connsiteX5" fmla="*/ 471488 w 471488"/>
                <a:gd name="connsiteY5" fmla="*/ 14288 h 381000"/>
                <a:gd name="connsiteX6" fmla="*/ 273844 w 471488"/>
                <a:gd name="connsiteY6" fmla="*/ 381000 h 381000"/>
                <a:gd name="connsiteX7" fmla="*/ 223838 w 471488"/>
                <a:gd name="connsiteY7" fmla="*/ 295275 h 381000"/>
                <a:gd name="connsiteX8" fmla="*/ 176213 w 471488"/>
                <a:gd name="connsiteY8" fmla="*/ 235744 h 381000"/>
                <a:gd name="connsiteX9" fmla="*/ 142875 w 471488"/>
                <a:gd name="connsiteY9" fmla="*/ 200025 h 381000"/>
                <a:gd name="connsiteX10" fmla="*/ 90488 w 471488"/>
                <a:gd name="connsiteY10" fmla="*/ 147638 h 381000"/>
                <a:gd name="connsiteX11" fmla="*/ 16669 w 471488"/>
                <a:gd name="connsiteY11" fmla="*/ 78581 h 381000"/>
                <a:gd name="connsiteX12" fmla="*/ 4763 w 471488"/>
                <a:gd name="connsiteY12" fmla="*/ 61913 h 381000"/>
                <a:gd name="connsiteX13" fmla="*/ 0 w 471488"/>
                <a:gd name="connsiteY13" fmla="*/ 40481 h 381000"/>
                <a:gd name="connsiteX14" fmla="*/ 0 w 471488"/>
                <a:gd name="connsiteY14" fmla="*/ 23813 h 381000"/>
                <a:gd name="connsiteX15" fmla="*/ 4763 w 471488"/>
                <a:gd name="connsiteY15" fmla="*/ 9525 h 381000"/>
                <a:gd name="connsiteX16" fmla="*/ 16669 w 471488"/>
                <a:gd name="connsiteY16" fmla="*/ 0 h 381000"/>
                <a:gd name="connsiteX17" fmla="*/ 50007 w 471488"/>
                <a:gd name="connsiteY17" fmla="*/ 7144 h 381000"/>
                <a:gd name="connsiteX18" fmla="*/ 164307 w 471488"/>
                <a:gd name="connsiteY18" fmla="*/ 500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8" h="381000">
                  <a:moveTo>
                    <a:pt x="164307" y="50006"/>
                  </a:moveTo>
                  <a:lnTo>
                    <a:pt x="290513" y="88106"/>
                  </a:lnTo>
                  <a:lnTo>
                    <a:pt x="319088" y="92869"/>
                  </a:lnTo>
                  <a:lnTo>
                    <a:pt x="335757" y="92869"/>
                  </a:lnTo>
                  <a:lnTo>
                    <a:pt x="364332" y="88106"/>
                  </a:lnTo>
                  <a:lnTo>
                    <a:pt x="471488" y="14288"/>
                  </a:lnTo>
                  <a:lnTo>
                    <a:pt x="273844" y="381000"/>
                  </a:lnTo>
                  <a:lnTo>
                    <a:pt x="223838" y="295275"/>
                  </a:lnTo>
                  <a:lnTo>
                    <a:pt x="176213" y="235744"/>
                  </a:lnTo>
                  <a:lnTo>
                    <a:pt x="142875" y="200025"/>
                  </a:lnTo>
                  <a:lnTo>
                    <a:pt x="90488" y="147638"/>
                  </a:lnTo>
                  <a:lnTo>
                    <a:pt x="16669" y="78581"/>
                  </a:lnTo>
                  <a:lnTo>
                    <a:pt x="4763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50007" y="7144"/>
                  </a:lnTo>
                  <a:lnTo>
                    <a:pt x="164307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EFF50AA9-D1AB-45FD-AECE-90B859FFB073}"/>
                </a:ext>
              </a:extLst>
            </p:cNvPr>
            <p:cNvSpPr/>
            <p:nvPr/>
          </p:nvSpPr>
          <p:spPr>
            <a:xfrm rot="16200000">
              <a:off x="3498850" y="4333875"/>
              <a:ext cx="2000250" cy="1066800"/>
            </a:xfrm>
            <a:custGeom>
              <a:avLst/>
              <a:gdLst>
                <a:gd name="connsiteX0" fmla="*/ 959643 w 2000250"/>
                <a:gd name="connsiteY0" fmla="*/ 754856 h 1066800"/>
                <a:gd name="connsiteX1" fmla="*/ 792956 w 2000250"/>
                <a:gd name="connsiteY1" fmla="*/ 666750 h 1066800"/>
                <a:gd name="connsiteX2" fmla="*/ 581025 w 2000250"/>
                <a:gd name="connsiteY2" fmla="*/ 533400 h 1066800"/>
                <a:gd name="connsiteX3" fmla="*/ 400050 w 2000250"/>
                <a:gd name="connsiteY3" fmla="*/ 402431 h 1066800"/>
                <a:gd name="connsiteX4" fmla="*/ 226218 w 2000250"/>
                <a:gd name="connsiteY4" fmla="*/ 259556 h 1066800"/>
                <a:gd name="connsiteX5" fmla="*/ 83343 w 2000250"/>
                <a:gd name="connsiteY5" fmla="*/ 133350 h 1066800"/>
                <a:gd name="connsiteX6" fmla="*/ 26193 w 2000250"/>
                <a:gd name="connsiteY6" fmla="*/ 83343 h 1066800"/>
                <a:gd name="connsiteX7" fmla="*/ 9525 w 2000250"/>
                <a:gd name="connsiteY7" fmla="*/ 57150 h 1066800"/>
                <a:gd name="connsiteX8" fmla="*/ 0 w 2000250"/>
                <a:gd name="connsiteY8" fmla="*/ 26193 h 1066800"/>
                <a:gd name="connsiteX9" fmla="*/ 0 w 2000250"/>
                <a:gd name="connsiteY9" fmla="*/ 9525 h 1066800"/>
                <a:gd name="connsiteX10" fmla="*/ 4762 w 2000250"/>
                <a:gd name="connsiteY10" fmla="*/ 4762 h 1066800"/>
                <a:gd name="connsiteX11" fmla="*/ 19050 w 2000250"/>
                <a:gd name="connsiteY11" fmla="*/ 0 h 1066800"/>
                <a:gd name="connsiteX12" fmla="*/ 54768 w 2000250"/>
                <a:gd name="connsiteY12" fmla="*/ 19050 h 1066800"/>
                <a:gd name="connsiteX13" fmla="*/ 261937 w 2000250"/>
                <a:gd name="connsiteY13" fmla="*/ 171450 h 1066800"/>
                <a:gd name="connsiteX14" fmla="*/ 469106 w 2000250"/>
                <a:gd name="connsiteY14" fmla="*/ 300037 h 1066800"/>
                <a:gd name="connsiteX15" fmla="*/ 673893 w 2000250"/>
                <a:gd name="connsiteY15" fmla="*/ 414337 h 1066800"/>
                <a:gd name="connsiteX16" fmla="*/ 942975 w 2000250"/>
                <a:gd name="connsiteY16" fmla="*/ 542925 h 1066800"/>
                <a:gd name="connsiteX17" fmla="*/ 1219200 w 2000250"/>
                <a:gd name="connsiteY17" fmla="*/ 647700 h 1066800"/>
                <a:gd name="connsiteX18" fmla="*/ 1388268 w 2000250"/>
                <a:gd name="connsiteY18" fmla="*/ 688181 h 1066800"/>
                <a:gd name="connsiteX19" fmla="*/ 1576387 w 2000250"/>
                <a:gd name="connsiteY19" fmla="*/ 738187 h 1066800"/>
                <a:gd name="connsiteX20" fmla="*/ 1724025 w 2000250"/>
                <a:gd name="connsiteY20" fmla="*/ 776287 h 1066800"/>
                <a:gd name="connsiteX21" fmla="*/ 1771650 w 2000250"/>
                <a:gd name="connsiteY21" fmla="*/ 781050 h 1066800"/>
                <a:gd name="connsiteX22" fmla="*/ 1800225 w 2000250"/>
                <a:gd name="connsiteY22" fmla="*/ 783431 h 1066800"/>
                <a:gd name="connsiteX23" fmla="*/ 1838325 w 2000250"/>
                <a:gd name="connsiteY23" fmla="*/ 778668 h 1066800"/>
                <a:gd name="connsiteX24" fmla="*/ 1866900 w 2000250"/>
                <a:gd name="connsiteY24" fmla="*/ 771525 h 1066800"/>
                <a:gd name="connsiteX25" fmla="*/ 1919287 w 2000250"/>
                <a:gd name="connsiteY25" fmla="*/ 742950 h 1066800"/>
                <a:gd name="connsiteX26" fmla="*/ 1945481 w 2000250"/>
                <a:gd name="connsiteY26" fmla="*/ 728662 h 1066800"/>
                <a:gd name="connsiteX27" fmla="*/ 1969293 w 2000250"/>
                <a:gd name="connsiteY27" fmla="*/ 719137 h 1066800"/>
                <a:gd name="connsiteX28" fmla="*/ 1985962 w 2000250"/>
                <a:gd name="connsiteY28" fmla="*/ 719137 h 1066800"/>
                <a:gd name="connsiteX29" fmla="*/ 1995487 w 2000250"/>
                <a:gd name="connsiteY29" fmla="*/ 723900 h 1066800"/>
                <a:gd name="connsiteX30" fmla="*/ 2000250 w 2000250"/>
                <a:gd name="connsiteY30" fmla="*/ 742950 h 1066800"/>
                <a:gd name="connsiteX31" fmla="*/ 1993106 w 2000250"/>
                <a:gd name="connsiteY31" fmla="*/ 797718 h 1066800"/>
                <a:gd name="connsiteX32" fmla="*/ 1978818 w 2000250"/>
                <a:gd name="connsiteY32" fmla="*/ 852487 h 1066800"/>
                <a:gd name="connsiteX33" fmla="*/ 1959768 w 2000250"/>
                <a:gd name="connsiteY33" fmla="*/ 902493 h 1066800"/>
                <a:gd name="connsiteX34" fmla="*/ 1916906 w 2000250"/>
                <a:gd name="connsiteY34" fmla="*/ 959643 h 1066800"/>
                <a:gd name="connsiteX35" fmla="*/ 1854993 w 2000250"/>
                <a:gd name="connsiteY35" fmla="*/ 1035843 h 1066800"/>
                <a:gd name="connsiteX36" fmla="*/ 1816893 w 2000250"/>
                <a:gd name="connsiteY36" fmla="*/ 1062037 h 1066800"/>
                <a:gd name="connsiteX37" fmla="*/ 1793081 w 2000250"/>
                <a:gd name="connsiteY37" fmla="*/ 1066800 h 1066800"/>
                <a:gd name="connsiteX38" fmla="*/ 1747837 w 2000250"/>
                <a:gd name="connsiteY38" fmla="*/ 1057275 h 1066800"/>
                <a:gd name="connsiteX39" fmla="*/ 1693068 w 2000250"/>
                <a:gd name="connsiteY39" fmla="*/ 1038225 h 1066800"/>
                <a:gd name="connsiteX40" fmla="*/ 1581150 w 2000250"/>
                <a:gd name="connsiteY40" fmla="*/ 992981 h 1066800"/>
                <a:gd name="connsiteX41" fmla="*/ 1414462 w 2000250"/>
                <a:gd name="connsiteY41" fmla="*/ 947737 h 1066800"/>
                <a:gd name="connsiteX42" fmla="*/ 1245393 w 2000250"/>
                <a:gd name="connsiteY42" fmla="*/ 878681 h 1066800"/>
                <a:gd name="connsiteX43" fmla="*/ 959643 w 2000250"/>
                <a:gd name="connsiteY43" fmla="*/ 7548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0250" h="1066800">
                  <a:moveTo>
                    <a:pt x="959643" y="754856"/>
                  </a:moveTo>
                  <a:lnTo>
                    <a:pt x="792956" y="666750"/>
                  </a:lnTo>
                  <a:lnTo>
                    <a:pt x="581025" y="533400"/>
                  </a:lnTo>
                  <a:lnTo>
                    <a:pt x="400050" y="402431"/>
                  </a:lnTo>
                  <a:lnTo>
                    <a:pt x="226218" y="259556"/>
                  </a:lnTo>
                  <a:lnTo>
                    <a:pt x="83343" y="133350"/>
                  </a:lnTo>
                  <a:lnTo>
                    <a:pt x="26193" y="83343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54768" y="19050"/>
                  </a:lnTo>
                  <a:lnTo>
                    <a:pt x="261937" y="171450"/>
                  </a:lnTo>
                  <a:lnTo>
                    <a:pt x="469106" y="300037"/>
                  </a:lnTo>
                  <a:lnTo>
                    <a:pt x="673893" y="414337"/>
                  </a:lnTo>
                  <a:lnTo>
                    <a:pt x="942975" y="542925"/>
                  </a:lnTo>
                  <a:lnTo>
                    <a:pt x="1219200" y="647700"/>
                  </a:lnTo>
                  <a:lnTo>
                    <a:pt x="1388268" y="688181"/>
                  </a:lnTo>
                  <a:lnTo>
                    <a:pt x="1576387" y="738187"/>
                  </a:lnTo>
                  <a:lnTo>
                    <a:pt x="1724025" y="776287"/>
                  </a:lnTo>
                  <a:lnTo>
                    <a:pt x="1771650" y="781050"/>
                  </a:lnTo>
                  <a:lnTo>
                    <a:pt x="1800225" y="783431"/>
                  </a:lnTo>
                  <a:lnTo>
                    <a:pt x="1838325" y="778668"/>
                  </a:lnTo>
                  <a:lnTo>
                    <a:pt x="1866900" y="771525"/>
                  </a:lnTo>
                  <a:lnTo>
                    <a:pt x="1919287" y="742950"/>
                  </a:lnTo>
                  <a:lnTo>
                    <a:pt x="1945481" y="728662"/>
                  </a:lnTo>
                  <a:lnTo>
                    <a:pt x="1969293" y="719137"/>
                  </a:lnTo>
                  <a:lnTo>
                    <a:pt x="1985962" y="719137"/>
                  </a:lnTo>
                  <a:lnTo>
                    <a:pt x="1995487" y="723900"/>
                  </a:lnTo>
                  <a:lnTo>
                    <a:pt x="2000250" y="742950"/>
                  </a:lnTo>
                  <a:lnTo>
                    <a:pt x="1993106" y="797718"/>
                  </a:lnTo>
                  <a:lnTo>
                    <a:pt x="1978818" y="852487"/>
                  </a:lnTo>
                  <a:lnTo>
                    <a:pt x="1959768" y="902493"/>
                  </a:lnTo>
                  <a:lnTo>
                    <a:pt x="1916906" y="959643"/>
                  </a:lnTo>
                  <a:lnTo>
                    <a:pt x="1854993" y="1035843"/>
                  </a:lnTo>
                  <a:lnTo>
                    <a:pt x="1816893" y="1062037"/>
                  </a:lnTo>
                  <a:lnTo>
                    <a:pt x="1793081" y="1066800"/>
                  </a:lnTo>
                  <a:lnTo>
                    <a:pt x="1747837" y="1057275"/>
                  </a:lnTo>
                  <a:lnTo>
                    <a:pt x="1693068" y="1038225"/>
                  </a:lnTo>
                  <a:lnTo>
                    <a:pt x="1581150" y="992981"/>
                  </a:lnTo>
                  <a:lnTo>
                    <a:pt x="1414462" y="947737"/>
                  </a:lnTo>
                  <a:lnTo>
                    <a:pt x="1245393" y="878681"/>
                  </a:lnTo>
                  <a:lnTo>
                    <a:pt x="959643" y="7548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64C7B475-634B-4F04-BBCF-068B89760694}"/>
                </a:ext>
              </a:extLst>
            </p:cNvPr>
            <p:cNvSpPr/>
            <p:nvPr/>
          </p:nvSpPr>
          <p:spPr>
            <a:xfrm>
              <a:off x="6570663" y="4303713"/>
              <a:ext cx="784225" cy="1785937"/>
            </a:xfrm>
            <a:custGeom>
              <a:avLst/>
              <a:gdLst>
                <a:gd name="connsiteX0" fmla="*/ 388307 w 784130"/>
                <a:gd name="connsiteY0" fmla="*/ 538620 h 1786212"/>
                <a:gd name="connsiteX1" fmla="*/ 455948 w 784130"/>
                <a:gd name="connsiteY1" fmla="*/ 273068 h 1786212"/>
                <a:gd name="connsiteX2" fmla="*/ 483505 w 784130"/>
                <a:gd name="connsiteY2" fmla="*/ 152818 h 1786212"/>
                <a:gd name="connsiteX3" fmla="*/ 496031 w 784130"/>
                <a:gd name="connsiteY3" fmla="*/ 95198 h 1786212"/>
                <a:gd name="connsiteX4" fmla="*/ 498536 w 784130"/>
                <a:gd name="connsiteY4" fmla="*/ 77662 h 1786212"/>
                <a:gd name="connsiteX5" fmla="*/ 491021 w 784130"/>
                <a:gd name="connsiteY5" fmla="*/ 55115 h 1786212"/>
                <a:gd name="connsiteX6" fmla="*/ 460958 w 784130"/>
                <a:gd name="connsiteY6" fmla="*/ 0 h 1786212"/>
                <a:gd name="connsiteX7" fmla="*/ 784130 w 784130"/>
                <a:gd name="connsiteY7" fmla="*/ 77662 h 1786212"/>
                <a:gd name="connsiteX8" fmla="*/ 769099 w 784130"/>
                <a:gd name="connsiteY8" fmla="*/ 112735 h 1786212"/>
                <a:gd name="connsiteX9" fmla="*/ 759078 w 784130"/>
                <a:gd name="connsiteY9" fmla="*/ 132776 h 1786212"/>
                <a:gd name="connsiteX10" fmla="*/ 744046 w 784130"/>
                <a:gd name="connsiteY10" fmla="*/ 205427 h 1786212"/>
                <a:gd name="connsiteX11" fmla="*/ 671396 w 784130"/>
                <a:gd name="connsiteY11" fmla="*/ 498536 h 1786212"/>
                <a:gd name="connsiteX12" fmla="*/ 613776 w 784130"/>
                <a:gd name="connsiteY12" fmla="*/ 718994 h 1786212"/>
                <a:gd name="connsiteX13" fmla="*/ 563672 w 784130"/>
                <a:gd name="connsiteY13" fmla="*/ 904380 h 1786212"/>
                <a:gd name="connsiteX14" fmla="*/ 516073 w 784130"/>
                <a:gd name="connsiteY14" fmla="*/ 1047176 h 1786212"/>
                <a:gd name="connsiteX15" fmla="*/ 460958 w 784130"/>
                <a:gd name="connsiteY15" fmla="*/ 1205004 h 1786212"/>
                <a:gd name="connsiteX16" fmla="*/ 403339 w 784130"/>
                <a:gd name="connsiteY16" fmla="*/ 1355317 h 1786212"/>
                <a:gd name="connsiteX17" fmla="*/ 303130 w 784130"/>
                <a:gd name="connsiteY17" fmla="*/ 1550723 h 1786212"/>
                <a:gd name="connsiteX18" fmla="*/ 200417 w 784130"/>
                <a:gd name="connsiteY18" fmla="*/ 1691014 h 1786212"/>
                <a:gd name="connsiteX19" fmla="*/ 152818 w 784130"/>
                <a:gd name="connsiteY19" fmla="*/ 1738613 h 1786212"/>
                <a:gd name="connsiteX20" fmla="*/ 107724 w 784130"/>
                <a:gd name="connsiteY20" fmla="*/ 1763665 h 1786212"/>
                <a:gd name="connsiteX21" fmla="*/ 67641 w 784130"/>
                <a:gd name="connsiteY21" fmla="*/ 1781202 h 1786212"/>
                <a:gd name="connsiteX22" fmla="*/ 40084 w 784130"/>
                <a:gd name="connsiteY22" fmla="*/ 1786212 h 1786212"/>
                <a:gd name="connsiteX23" fmla="*/ 17537 w 784130"/>
                <a:gd name="connsiteY23" fmla="*/ 1778696 h 1786212"/>
                <a:gd name="connsiteX24" fmla="*/ 5011 w 784130"/>
                <a:gd name="connsiteY24" fmla="*/ 1761160 h 1786212"/>
                <a:gd name="connsiteX25" fmla="*/ 0 w 784130"/>
                <a:gd name="connsiteY25" fmla="*/ 1746129 h 1786212"/>
                <a:gd name="connsiteX26" fmla="*/ 0 w 784130"/>
                <a:gd name="connsiteY26" fmla="*/ 1691014 h 1786212"/>
                <a:gd name="connsiteX27" fmla="*/ 180375 w 784130"/>
                <a:gd name="connsiteY27" fmla="*/ 1199994 h 1786212"/>
                <a:gd name="connsiteX28" fmla="*/ 263047 w 784130"/>
                <a:gd name="connsiteY28" fmla="*/ 956989 h 1786212"/>
                <a:gd name="connsiteX29" fmla="*/ 335698 w 784130"/>
                <a:gd name="connsiteY29" fmla="*/ 729015 h 1786212"/>
                <a:gd name="connsiteX30" fmla="*/ 388307 w 784130"/>
                <a:gd name="connsiteY30" fmla="*/ 538620 h 178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84130" h="1786212">
                  <a:moveTo>
                    <a:pt x="388307" y="538620"/>
                  </a:moveTo>
                  <a:lnTo>
                    <a:pt x="455948" y="273068"/>
                  </a:lnTo>
                  <a:lnTo>
                    <a:pt x="483505" y="152818"/>
                  </a:lnTo>
                  <a:lnTo>
                    <a:pt x="496031" y="95198"/>
                  </a:lnTo>
                  <a:lnTo>
                    <a:pt x="498536" y="77662"/>
                  </a:lnTo>
                  <a:lnTo>
                    <a:pt x="491021" y="55115"/>
                  </a:lnTo>
                  <a:lnTo>
                    <a:pt x="460958" y="0"/>
                  </a:lnTo>
                  <a:lnTo>
                    <a:pt x="784130" y="77662"/>
                  </a:lnTo>
                  <a:lnTo>
                    <a:pt x="769099" y="112735"/>
                  </a:lnTo>
                  <a:lnTo>
                    <a:pt x="759078" y="132776"/>
                  </a:lnTo>
                  <a:lnTo>
                    <a:pt x="744046" y="205427"/>
                  </a:lnTo>
                  <a:lnTo>
                    <a:pt x="671396" y="498536"/>
                  </a:lnTo>
                  <a:lnTo>
                    <a:pt x="613776" y="718994"/>
                  </a:lnTo>
                  <a:lnTo>
                    <a:pt x="563672" y="904380"/>
                  </a:lnTo>
                  <a:lnTo>
                    <a:pt x="516073" y="1047176"/>
                  </a:lnTo>
                  <a:lnTo>
                    <a:pt x="460958" y="1205004"/>
                  </a:lnTo>
                  <a:lnTo>
                    <a:pt x="403339" y="1355317"/>
                  </a:lnTo>
                  <a:lnTo>
                    <a:pt x="303130" y="1550723"/>
                  </a:lnTo>
                  <a:lnTo>
                    <a:pt x="200417" y="1691014"/>
                  </a:lnTo>
                  <a:lnTo>
                    <a:pt x="152818" y="1738613"/>
                  </a:lnTo>
                  <a:lnTo>
                    <a:pt x="107724" y="1763665"/>
                  </a:lnTo>
                  <a:lnTo>
                    <a:pt x="67641" y="1781202"/>
                  </a:lnTo>
                  <a:lnTo>
                    <a:pt x="40084" y="1786212"/>
                  </a:lnTo>
                  <a:lnTo>
                    <a:pt x="17537" y="1778696"/>
                  </a:lnTo>
                  <a:lnTo>
                    <a:pt x="5011" y="1761160"/>
                  </a:lnTo>
                  <a:lnTo>
                    <a:pt x="0" y="1746129"/>
                  </a:lnTo>
                  <a:lnTo>
                    <a:pt x="0" y="1691014"/>
                  </a:lnTo>
                  <a:lnTo>
                    <a:pt x="180375" y="1199994"/>
                  </a:lnTo>
                  <a:lnTo>
                    <a:pt x="263047" y="956989"/>
                  </a:lnTo>
                  <a:lnTo>
                    <a:pt x="335698" y="729015"/>
                  </a:lnTo>
                  <a:lnTo>
                    <a:pt x="388307" y="5386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62CCDBC6-2764-41F4-A51F-BD6CD1FD1940}"/>
                </a:ext>
              </a:extLst>
            </p:cNvPr>
            <p:cNvSpPr/>
            <p:nvPr/>
          </p:nvSpPr>
          <p:spPr>
            <a:xfrm>
              <a:off x="6229350" y="5475288"/>
              <a:ext cx="576263" cy="552450"/>
            </a:xfrm>
            <a:custGeom>
              <a:avLst/>
              <a:gdLst>
                <a:gd name="connsiteX0" fmla="*/ 180975 w 576263"/>
                <a:gd name="connsiteY0" fmla="*/ 83344 h 552450"/>
                <a:gd name="connsiteX1" fmla="*/ 254794 w 576263"/>
                <a:gd name="connsiteY1" fmla="*/ 116681 h 552450"/>
                <a:gd name="connsiteX2" fmla="*/ 297656 w 576263"/>
                <a:gd name="connsiteY2" fmla="*/ 130969 h 552450"/>
                <a:gd name="connsiteX3" fmla="*/ 335756 w 576263"/>
                <a:gd name="connsiteY3" fmla="*/ 140494 h 552450"/>
                <a:gd name="connsiteX4" fmla="*/ 369094 w 576263"/>
                <a:gd name="connsiteY4" fmla="*/ 142875 h 552450"/>
                <a:gd name="connsiteX5" fmla="*/ 392906 w 576263"/>
                <a:gd name="connsiteY5" fmla="*/ 140494 h 552450"/>
                <a:gd name="connsiteX6" fmla="*/ 421481 w 576263"/>
                <a:gd name="connsiteY6" fmla="*/ 133350 h 552450"/>
                <a:gd name="connsiteX7" fmla="*/ 461963 w 576263"/>
                <a:gd name="connsiteY7" fmla="*/ 111919 h 552450"/>
                <a:gd name="connsiteX8" fmla="*/ 576263 w 576263"/>
                <a:gd name="connsiteY8" fmla="*/ 0 h 552450"/>
                <a:gd name="connsiteX9" fmla="*/ 352425 w 576263"/>
                <a:gd name="connsiteY9" fmla="*/ 552450 h 552450"/>
                <a:gd name="connsiteX10" fmla="*/ 340519 w 576263"/>
                <a:gd name="connsiteY10" fmla="*/ 514350 h 552450"/>
                <a:gd name="connsiteX11" fmla="*/ 311944 w 576263"/>
                <a:gd name="connsiteY11" fmla="*/ 438150 h 552450"/>
                <a:gd name="connsiteX12" fmla="*/ 266700 w 576263"/>
                <a:gd name="connsiteY12" fmla="*/ 354806 h 552450"/>
                <a:gd name="connsiteX13" fmla="*/ 235744 w 576263"/>
                <a:gd name="connsiteY13" fmla="*/ 311944 h 552450"/>
                <a:gd name="connsiteX14" fmla="*/ 197644 w 576263"/>
                <a:gd name="connsiteY14" fmla="*/ 264319 h 552450"/>
                <a:gd name="connsiteX15" fmla="*/ 147638 w 576263"/>
                <a:gd name="connsiteY15" fmla="*/ 209550 h 552450"/>
                <a:gd name="connsiteX16" fmla="*/ 92869 w 576263"/>
                <a:gd name="connsiteY16" fmla="*/ 154781 h 552450"/>
                <a:gd name="connsiteX17" fmla="*/ 42863 w 576263"/>
                <a:gd name="connsiteY17" fmla="*/ 111919 h 552450"/>
                <a:gd name="connsiteX18" fmla="*/ 19050 w 576263"/>
                <a:gd name="connsiteY18" fmla="*/ 88106 h 552450"/>
                <a:gd name="connsiteX19" fmla="*/ 2381 w 576263"/>
                <a:gd name="connsiteY19" fmla="*/ 61912 h 552450"/>
                <a:gd name="connsiteX20" fmla="*/ 0 w 576263"/>
                <a:gd name="connsiteY20" fmla="*/ 38100 h 552450"/>
                <a:gd name="connsiteX21" fmla="*/ 9525 w 576263"/>
                <a:gd name="connsiteY21" fmla="*/ 28575 h 552450"/>
                <a:gd name="connsiteX22" fmla="*/ 23813 w 576263"/>
                <a:gd name="connsiteY22" fmla="*/ 21431 h 552450"/>
                <a:gd name="connsiteX23" fmla="*/ 50006 w 576263"/>
                <a:gd name="connsiteY23" fmla="*/ 26194 h 552450"/>
                <a:gd name="connsiteX24" fmla="*/ 180975 w 576263"/>
                <a:gd name="connsiteY24" fmla="*/ 8334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6263" h="552450">
                  <a:moveTo>
                    <a:pt x="180975" y="83344"/>
                  </a:moveTo>
                  <a:lnTo>
                    <a:pt x="254794" y="116681"/>
                  </a:lnTo>
                  <a:lnTo>
                    <a:pt x="297656" y="130969"/>
                  </a:lnTo>
                  <a:lnTo>
                    <a:pt x="335756" y="140494"/>
                  </a:lnTo>
                  <a:lnTo>
                    <a:pt x="369094" y="142875"/>
                  </a:lnTo>
                  <a:lnTo>
                    <a:pt x="392906" y="140494"/>
                  </a:lnTo>
                  <a:lnTo>
                    <a:pt x="421481" y="133350"/>
                  </a:lnTo>
                  <a:lnTo>
                    <a:pt x="461963" y="111919"/>
                  </a:lnTo>
                  <a:lnTo>
                    <a:pt x="576263" y="0"/>
                  </a:lnTo>
                  <a:lnTo>
                    <a:pt x="352425" y="552450"/>
                  </a:lnTo>
                  <a:lnTo>
                    <a:pt x="340519" y="514350"/>
                  </a:lnTo>
                  <a:lnTo>
                    <a:pt x="311944" y="438150"/>
                  </a:lnTo>
                  <a:lnTo>
                    <a:pt x="266700" y="354806"/>
                  </a:lnTo>
                  <a:lnTo>
                    <a:pt x="235744" y="311944"/>
                  </a:lnTo>
                  <a:lnTo>
                    <a:pt x="197644" y="264319"/>
                  </a:lnTo>
                  <a:lnTo>
                    <a:pt x="147638" y="209550"/>
                  </a:lnTo>
                  <a:lnTo>
                    <a:pt x="92869" y="154781"/>
                  </a:lnTo>
                  <a:lnTo>
                    <a:pt x="42863" y="111919"/>
                  </a:lnTo>
                  <a:lnTo>
                    <a:pt x="19050" y="88106"/>
                  </a:lnTo>
                  <a:lnTo>
                    <a:pt x="2381" y="61912"/>
                  </a:lnTo>
                  <a:lnTo>
                    <a:pt x="0" y="38100"/>
                  </a:lnTo>
                  <a:lnTo>
                    <a:pt x="9525" y="28575"/>
                  </a:lnTo>
                  <a:lnTo>
                    <a:pt x="23813" y="21431"/>
                  </a:lnTo>
                  <a:lnTo>
                    <a:pt x="50006" y="26194"/>
                  </a:lnTo>
                  <a:lnTo>
                    <a:pt x="180975" y="833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3D49ADEE-C1E0-4185-8A17-3536C188BB22}"/>
                </a:ext>
              </a:extLst>
            </p:cNvPr>
            <p:cNvSpPr/>
            <p:nvPr/>
          </p:nvSpPr>
          <p:spPr>
            <a:xfrm rot="16200000">
              <a:off x="4942682" y="4260056"/>
              <a:ext cx="2201862" cy="1241425"/>
            </a:xfrm>
            <a:custGeom>
              <a:avLst/>
              <a:gdLst>
                <a:gd name="connsiteX0" fmla="*/ 976312 w 2202656"/>
                <a:gd name="connsiteY0" fmla="*/ 812006 h 1240631"/>
                <a:gd name="connsiteX1" fmla="*/ 764381 w 2202656"/>
                <a:gd name="connsiteY1" fmla="*/ 685800 h 1240631"/>
                <a:gd name="connsiteX2" fmla="*/ 576262 w 2202656"/>
                <a:gd name="connsiteY2" fmla="*/ 566737 h 1240631"/>
                <a:gd name="connsiteX3" fmla="*/ 400050 w 2202656"/>
                <a:gd name="connsiteY3" fmla="*/ 438150 h 1240631"/>
                <a:gd name="connsiteX4" fmla="*/ 285750 w 2202656"/>
                <a:gd name="connsiteY4" fmla="*/ 342900 h 1240631"/>
                <a:gd name="connsiteX5" fmla="*/ 154781 w 2202656"/>
                <a:gd name="connsiteY5" fmla="*/ 219075 h 1240631"/>
                <a:gd name="connsiteX6" fmla="*/ 52387 w 2202656"/>
                <a:gd name="connsiteY6" fmla="*/ 107156 h 1240631"/>
                <a:gd name="connsiteX7" fmla="*/ 21431 w 2202656"/>
                <a:gd name="connsiteY7" fmla="*/ 64293 h 1240631"/>
                <a:gd name="connsiteX8" fmla="*/ 7143 w 2202656"/>
                <a:gd name="connsiteY8" fmla="*/ 33337 h 1240631"/>
                <a:gd name="connsiteX9" fmla="*/ 0 w 2202656"/>
                <a:gd name="connsiteY9" fmla="*/ 9525 h 1240631"/>
                <a:gd name="connsiteX10" fmla="*/ 2381 w 2202656"/>
                <a:gd name="connsiteY10" fmla="*/ 2381 h 1240631"/>
                <a:gd name="connsiteX11" fmla="*/ 16668 w 2202656"/>
                <a:gd name="connsiteY11" fmla="*/ 0 h 1240631"/>
                <a:gd name="connsiteX12" fmla="*/ 40481 w 2202656"/>
                <a:gd name="connsiteY12" fmla="*/ 11906 h 1240631"/>
                <a:gd name="connsiteX13" fmla="*/ 161925 w 2202656"/>
                <a:gd name="connsiteY13" fmla="*/ 114300 h 1240631"/>
                <a:gd name="connsiteX14" fmla="*/ 361950 w 2202656"/>
                <a:gd name="connsiteY14" fmla="*/ 254793 h 1240631"/>
                <a:gd name="connsiteX15" fmla="*/ 573881 w 2202656"/>
                <a:gd name="connsiteY15" fmla="*/ 383381 h 1240631"/>
                <a:gd name="connsiteX16" fmla="*/ 742950 w 2202656"/>
                <a:gd name="connsiteY16" fmla="*/ 478631 h 1240631"/>
                <a:gd name="connsiteX17" fmla="*/ 1016793 w 2202656"/>
                <a:gd name="connsiteY17" fmla="*/ 619125 h 1240631"/>
                <a:gd name="connsiteX18" fmla="*/ 1188243 w 2202656"/>
                <a:gd name="connsiteY18" fmla="*/ 695325 h 1240631"/>
                <a:gd name="connsiteX19" fmla="*/ 1481137 w 2202656"/>
                <a:gd name="connsiteY19" fmla="*/ 814387 h 1240631"/>
                <a:gd name="connsiteX20" fmla="*/ 1678781 w 2202656"/>
                <a:gd name="connsiteY20" fmla="*/ 854868 h 1240631"/>
                <a:gd name="connsiteX21" fmla="*/ 1819275 w 2202656"/>
                <a:gd name="connsiteY21" fmla="*/ 900112 h 1240631"/>
                <a:gd name="connsiteX22" fmla="*/ 2016918 w 2202656"/>
                <a:gd name="connsiteY22" fmla="*/ 952500 h 1240631"/>
                <a:gd name="connsiteX23" fmla="*/ 2038350 w 2202656"/>
                <a:gd name="connsiteY23" fmla="*/ 954881 h 1240631"/>
                <a:gd name="connsiteX24" fmla="*/ 2069306 w 2202656"/>
                <a:gd name="connsiteY24" fmla="*/ 950118 h 1240631"/>
                <a:gd name="connsiteX25" fmla="*/ 2114550 w 2202656"/>
                <a:gd name="connsiteY25" fmla="*/ 923925 h 1240631"/>
                <a:gd name="connsiteX26" fmla="*/ 2145506 w 2202656"/>
                <a:gd name="connsiteY26" fmla="*/ 892968 h 1240631"/>
                <a:gd name="connsiteX27" fmla="*/ 2159793 w 2202656"/>
                <a:gd name="connsiteY27" fmla="*/ 878681 h 1240631"/>
                <a:gd name="connsiteX28" fmla="*/ 2185987 w 2202656"/>
                <a:gd name="connsiteY28" fmla="*/ 873918 h 1240631"/>
                <a:gd name="connsiteX29" fmla="*/ 2197893 w 2202656"/>
                <a:gd name="connsiteY29" fmla="*/ 878681 h 1240631"/>
                <a:gd name="connsiteX30" fmla="*/ 2202656 w 2202656"/>
                <a:gd name="connsiteY30" fmla="*/ 890587 h 1240631"/>
                <a:gd name="connsiteX31" fmla="*/ 2197893 w 2202656"/>
                <a:gd name="connsiteY31" fmla="*/ 916781 h 1240631"/>
                <a:gd name="connsiteX32" fmla="*/ 2181225 w 2202656"/>
                <a:gd name="connsiteY32" fmla="*/ 971550 h 1240631"/>
                <a:gd name="connsiteX33" fmla="*/ 2143125 w 2202656"/>
                <a:gd name="connsiteY33" fmla="*/ 1059656 h 1240631"/>
                <a:gd name="connsiteX34" fmla="*/ 2097881 w 2202656"/>
                <a:gd name="connsiteY34" fmla="*/ 1138237 h 1240631"/>
                <a:gd name="connsiteX35" fmla="*/ 2026443 w 2202656"/>
                <a:gd name="connsiteY35" fmla="*/ 1202531 h 1240631"/>
                <a:gd name="connsiteX36" fmla="*/ 1974056 w 2202656"/>
                <a:gd name="connsiteY36" fmla="*/ 1238250 h 1240631"/>
                <a:gd name="connsiteX37" fmla="*/ 1947862 w 2202656"/>
                <a:gd name="connsiteY37" fmla="*/ 1240631 h 1240631"/>
                <a:gd name="connsiteX38" fmla="*/ 1893093 w 2202656"/>
                <a:gd name="connsiteY38" fmla="*/ 1219200 h 1240631"/>
                <a:gd name="connsiteX39" fmla="*/ 1721643 w 2202656"/>
                <a:gd name="connsiteY39" fmla="*/ 1138237 h 1240631"/>
                <a:gd name="connsiteX40" fmla="*/ 1552575 w 2202656"/>
                <a:gd name="connsiteY40" fmla="*/ 1083468 h 1240631"/>
                <a:gd name="connsiteX41" fmla="*/ 1409700 w 2202656"/>
                <a:gd name="connsiteY41" fmla="*/ 1023937 h 1240631"/>
                <a:gd name="connsiteX42" fmla="*/ 1212056 w 2202656"/>
                <a:gd name="connsiteY42" fmla="*/ 935831 h 1240631"/>
                <a:gd name="connsiteX43" fmla="*/ 976312 w 2202656"/>
                <a:gd name="connsiteY43" fmla="*/ 812006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02656" h="1240631">
                  <a:moveTo>
                    <a:pt x="976312" y="812006"/>
                  </a:moveTo>
                  <a:lnTo>
                    <a:pt x="764381" y="685800"/>
                  </a:lnTo>
                  <a:lnTo>
                    <a:pt x="576262" y="566737"/>
                  </a:lnTo>
                  <a:lnTo>
                    <a:pt x="400050" y="438150"/>
                  </a:lnTo>
                  <a:lnTo>
                    <a:pt x="285750" y="342900"/>
                  </a:lnTo>
                  <a:lnTo>
                    <a:pt x="154781" y="219075"/>
                  </a:lnTo>
                  <a:lnTo>
                    <a:pt x="52387" y="107156"/>
                  </a:lnTo>
                  <a:lnTo>
                    <a:pt x="21431" y="64293"/>
                  </a:lnTo>
                  <a:lnTo>
                    <a:pt x="7143" y="33337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40481" y="11906"/>
                  </a:lnTo>
                  <a:lnTo>
                    <a:pt x="161925" y="114300"/>
                  </a:lnTo>
                  <a:lnTo>
                    <a:pt x="361950" y="254793"/>
                  </a:lnTo>
                  <a:lnTo>
                    <a:pt x="573881" y="383381"/>
                  </a:lnTo>
                  <a:lnTo>
                    <a:pt x="742950" y="478631"/>
                  </a:lnTo>
                  <a:lnTo>
                    <a:pt x="1016793" y="619125"/>
                  </a:lnTo>
                  <a:lnTo>
                    <a:pt x="1188243" y="695325"/>
                  </a:lnTo>
                  <a:lnTo>
                    <a:pt x="1481137" y="814387"/>
                  </a:lnTo>
                  <a:lnTo>
                    <a:pt x="1678781" y="854868"/>
                  </a:lnTo>
                  <a:lnTo>
                    <a:pt x="1819275" y="900112"/>
                  </a:lnTo>
                  <a:lnTo>
                    <a:pt x="2016918" y="952500"/>
                  </a:lnTo>
                  <a:lnTo>
                    <a:pt x="2038350" y="954881"/>
                  </a:lnTo>
                  <a:lnTo>
                    <a:pt x="2069306" y="950118"/>
                  </a:lnTo>
                  <a:lnTo>
                    <a:pt x="2114550" y="923925"/>
                  </a:lnTo>
                  <a:lnTo>
                    <a:pt x="2145506" y="892968"/>
                  </a:lnTo>
                  <a:lnTo>
                    <a:pt x="2159793" y="878681"/>
                  </a:lnTo>
                  <a:lnTo>
                    <a:pt x="2185987" y="873918"/>
                  </a:lnTo>
                  <a:lnTo>
                    <a:pt x="2197893" y="878681"/>
                  </a:lnTo>
                  <a:lnTo>
                    <a:pt x="2202656" y="890587"/>
                  </a:lnTo>
                  <a:lnTo>
                    <a:pt x="2197893" y="916781"/>
                  </a:lnTo>
                  <a:lnTo>
                    <a:pt x="2181225" y="971550"/>
                  </a:lnTo>
                  <a:lnTo>
                    <a:pt x="2143125" y="1059656"/>
                  </a:lnTo>
                  <a:lnTo>
                    <a:pt x="2097881" y="1138237"/>
                  </a:lnTo>
                  <a:lnTo>
                    <a:pt x="2026443" y="1202531"/>
                  </a:lnTo>
                  <a:lnTo>
                    <a:pt x="1974056" y="1238250"/>
                  </a:lnTo>
                  <a:lnTo>
                    <a:pt x="1947862" y="1240631"/>
                  </a:lnTo>
                  <a:lnTo>
                    <a:pt x="1893093" y="1219200"/>
                  </a:lnTo>
                  <a:lnTo>
                    <a:pt x="1721643" y="1138237"/>
                  </a:lnTo>
                  <a:lnTo>
                    <a:pt x="1552575" y="1083468"/>
                  </a:lnTo>
                  <a:lnTo>
                    <a:pt x="1409700" y="1023937"/>
                  </a:lnTo>
                  <a:lnTo>
                    <a:pt x="1212056" y="935831"/>
                  </a:lnTo>
                  <a:lnTo>
                    <a:pt x="976312" y="8120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E39CCDC0-4454-4A08-BC4E-4696BC517142}"/>
              </a:ext>
            </a:extLst>
          </p:cNvPr>
          <p:cNvGrpSpPr/>
          <p:nvPr/>
        </p:nvGrpSpPr>
        <p:grpSpPr>
          <a:xfrm>
            <a:off x="2508250" y="1400175"/>
            <a:ext cx="4778375" cy="4537075"/>
            <a:chOff x="2508250" y="1400175"/>
            <a:chExt cx="4778375" cy="453707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1D25E78A-0758-40F4-B195-A76924424726}"/>
                </a:ext>
              </a:extLst>
            </p:cNvPr>
            <p:cNvSpPr/>
            <p:nvPr/>
          </p:nvSpPr>
          <p:spPr>
            <a:xfrm>
              <a:off x="2508250" y="2706688"/>
              <a:ext cx="1811338" cy="546100"/>
            </a:xfrm>
            <a:custGeom>
              <a:avLst/>
              <a:gdLst>
                <a:gd name="connsiteX0" fmla="*/ 1290638 w 1812132"/>
                <a:gd name="connsiteY0" fmla="*/ 307182 h 545307"/>
                <a:gd name="connsiteX1" fmla="*/ 1114425 w 1812132"/>
                <a:gd name="connsiteY1" fmla="*/ 347663 h 545307"/>
                <a:gd name="connsiteX2" fmla="*/ 902494 w 1812132"/>
                <a:gd name="connsiteY2" fmla="*/ 409575 h 545307"/>
                <a:gd name="connsiteX3" fmla="*/ 700088 w 1812132"/>
                <a:gd name="connsiteY3" fmla="*/ 469107 h 545307"/>
                <a:gd name="connsiteX4" fmla="*/ 578644 w 1812132"/>
                <a:gd name="connsiteY4" fmla="*/ 507207 h 545307"/>
                <a:gd name="connsiteX5" fmla="*/ 509588 w 1812132"/>
                <a:gd name="connsiteY5" fmla="*/ 526257 h 545307"/>
                <a:gd name="connsiteX6" fmla="*/ 461963 w 1812132"/>
                <a:gd name="connsiteY6" fmla="*/ 533400 h 545307"/>
                <a:gd name="connsiteX7" fmla="*/ 390525 w 1812132"/>
                <a:gd name="connsiteY7" fmla="*/ 540544 h 545307"/>
                <a:gd name="connsiteX8" fmla="*/ 338138 w 1812132"/>
                <a:gd name="connsiteY8" fmla="*/ 545307 h 545307"/>
                <a:gd name="connsiteX9" fmla="*/ 300038 w 1812132"/>
                <a:gd name="connsiteY9" fmla="*/ 535782 h 545307"/>
                <a:gd name="connsiteX10" fmla="*/ 223838 w 1812132"/>
                <a:gd name="connsiteY10" fmla="*/ 497682 h 545307"/>
                <a:gd name="connsiteX11" fmla="*/ 150019 w 1812132"/>
                <a:gd name="connsiteY11" fmla="*/ 447675 h 545307"/>
                <a:gd name="connsiteX12" fmla="*/ 107157 w 1812132"/>
                <a:gd name="connsiteY12" fmla="*/ 414338 h 545307"/>
                <a:gd name="connsiteX13" fmla="*/ 66675 w 1812132"/>
                <a:gd name="connsiteY13" fmla="*/ 371475 h 545307"/>
                <a:gd name="connsiteX14" fmla="*/ 30957 w 1812132"/>
                <a:gd name="connsiteY14" fmla="*/ 330994 h 545307"/>
                <a:gd name="connsiteX15" fmla="*/ 7144 w 1812132"/>
                <a:gd name="connsiteY15" fmla="*/ 290513 h 545307"/>
                <a:gd name="connsiteX16" fmla="*/ 0 w 1812132"/>
                <a:gd name="connsiteY16" fmla="*/ 271463 h 545307"/>
                <a:gd name="connsiteX17" fmla="*/ 0 w 1812132"/>
                <a:gd name="connsiteY17" fmla="*/ 259557 h 545307"/>
                <a:gd name="connsiteX18" fmla="*/ 7144 w 1812132"/>
                <a:gd name="connsiteY18" fmla="*/ 242888 h 545307"/>
                <a:gd name="connsiteX19" fmla="*/ 28575 w 1812132"/>
                <a:gd name="connsiteY19" fmla="*/ 240507 h 545307"/>
                <a:gd name="connsiteX20" fmla="*/ 76200 w 1812132"/>
                <a:gd name="connsiteY20" fmla="*/ 254794 h 545307"/>
                <a:gd name="connsiteX21" fmla="*/ 154782 w 1812132"/>
                <a:gd name="connsiteY21" fmla="*/ 280988 h 545307"/>
                <a:gd name="connsiteX22" fmla="*/ 238125 w 1812132"/>
                <a:gd name="connsiteY22" fmla="*/ 304800 h 545307"/>
                <a:gd name="connsiteX23" fmla="*/ 288132 w 1812132"/>
                <a:gd name="connsiteY23" fmla="*/ 316707 h 545307"/>
                <a:gd name="connsiteX24" fmla="*/ 326232 w 1812132"/>
                <a:gd name="connsiteY24" fmla="*/ 321469 h 545307"/>
                <a:gd name="connsiteX25" fmla="*/ 390525 w 1812132"/>
                <a:gd name="connsiteY25" fmla="*/ 319088 h 545307"/>
                <a:gd name="connsiteX26" fmla="*/ 561975 w 1812132"/>
                <a:gd name="connsiteY26" fmla="*/ 290513 h 545307"/>
                <a:gd name="connsiteX27" fmla="*/ 921544 w 1812132"/>
                <a:gd name="connsiteY27" fmla="*/ 207169 h 545307"/>
                <a:gd name="connsiteX28" fmla="*/ 1128713 w 1812132"/>
                <a:gd name="connsiteY28" fmla="*/ 140494 h 545307"/>
                <a:gd name="connsiteX29" fmla="*/ 1209675 w 1812132"/>
                <a:gd name="connsiteY29" fmla="*/ 116682 h 545307"/>
                <a:gd name="connsiteX30" fmla="*/ 1262063 w 1812132"/>
                <a:gd name="connsiteY30" fmla="*/ 100013 h 545307"/>
                <a:gd name="connsiteX31" fmla="*/ 1376363 w 1812132"/>
                <a:gd name="connsiteY31" fmla="*/ 50007 h 545307"/>
                <a:gd name="connsiteX32" fmla="*/ 1416844 w 1812132"/>
                <a:gd name="connsiteY32" fmla="*/ 28575 h 545307"/>
                <a:gd name="connsiteX33" fmla="*/ 1452563 w 1812132"/>
                <a:gd name="connsiteY33" fmla="*/ 9525 h 545307"/>
                <a:gd name="connsiteX34" fmla="*/ 1488282 w 1812132"/>
                <a:gd name="connsiteY34" fmla="*/ 0 h 545307"/>
                <a:gd name="connsiteX35" fmla="*/ 1540669 w 1812132"/>
                <a:gd name="connsiteY35" fmla="*/ 2382 h 545307"/>
                <a:gd name="connsiteX36" fmla="*/ 1583532 w 1812132"/>
                <a:gd name="connsiteY36" fmla="*/ 9525 h 545307"/>
                <a:gd name="connsiteX37" fmla="*/ 1638300 w 1812132"/>
                <a:gd name="connsiteY37" fmla="*/ 26194 h 545307"/>
                <a:gd name="connsiteX38" fmla="*/ 1702594 w 1812132"/>
                <a:gd name="connsiteY38" fmla="*/ 52388 h 545307"/>
                <a:gd name="connsiteX39" fmla="*/ 1747838 w 1812132"/>
                <a:gd name="connsiteY39" fmla="*/ 71438 h 545307"/>
                <a:gd name="connsiteX40" fmla="*/ 1781175 w 1812132"/>
                <a:gd name="connsiteY40" fmla="*/ 95250 h 545307"/>
                <a:gd name="connsiteX41" fmla="*/ 1800225 w 1812132"/>
                <a:gd name="connsiteY41" fmla="*/ 121444 h 545307"/>
                <a:gd name="connsiteX42" fmla="*/ 1809750 w 1812132"/>
                <a:gd name="connsiteY42" fmla="*/ 142875 h 545307"/>
                <a:gd name="connsiteX43" fmla="*/ 1812132 w 1812132"/>
                <a:gd name="connsiteY43" fmla="*/ 164307 h 545307"/>
                <a:gd name="connsiteX44" fmla="*/ 1807369 w 1812132"/>
                <a:gd name="connsiteY44" fmla="*/ 185738 h 545307"/>
                <a:gd name="connsiteX45" fmla="*/ 1793082 w 1812132"/>
                <a:gd name="connsiteY45" fmla="*/ 209550 h 545307"/>
                <a:gd name="connsiteX46" fmla="*/ 1766888 w 1812132"/>
                <a:gd name="connsiteY46" fmla="*/ 226219 h 545307"/>
                <a:gd name="connsiteX47" fmla="*/ 1728788 w 1812132"/>
                <a:gd name="connsiteY47" fmla="*/ 240507 h 545307"/>
                <a:gd name="connsiteX48" fmla="*/ 1633538 w 1812132"/>
                <a:gd name="connsiteY48" fmla="*/ 257175 h 545307"/>
                <a:gd name="connsiteX49" fmla="*/ 1290638 w 1812132"/>
                <a:gd name="connsiteY49" fmla="*/ 307182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12132" h="545307">
                  <a:moveTo>
                    <a:pt x="1290638" y="307182"/>
                  </a:moveTo>
                  <a:lnTo>
                    <a:pt x="1114425" y="347663"/>
                  </a:lnTo>
                  <a:lnTo>
                    <a:pt x="902494" y="409575"/>
                  </a:lnTo>
                  <a:lnTo>
                    <a:pt x="700088" y="469107"/>
                  </a:lnTo>
                  <a:lnTo>
                    <a:pt x="578644" y="507207"/>
                  </a:lnTo>
                  <a:lnTo>
                    <a:pt x="509588" y="526257"/>
                  </a:lnTo>
                  <a:lnTo>
                    <a:pt x="461963" y="533400"/>
                  </a:lnTo>
                  <a:lnTo>
                    <a:pt x="390525" y="540544"/>
                  </a:lnTo>
                  <a:lnTo>
                    <a:pt x="338138" y="545307"/>
                  </a:lnTo>
                  <a:lnTo>
                    <a:pt x="300038" y="535782"/>
                  </a:lnTo>
                  <a:lnTo>
                    <a:pt x="223838" y="497682"/>
                  </a:lnTo>
                  <a:lnTo>
                    <a:pt x="150019" y="447675"/>
                  </a:lnTo>
                  <a:lnTo>
                    <a:pt x="107157" y="414338"/>
                  </a:lnTo>
                  <a:lnTo>
                    <a:pt x="66675" y="371475"/>
                  </a:lnTo>
                  <a:lnTo>
                    <a:pt x="30957" y="330994"/>
                  </a:lnTo>
                  <a:lnTo>
                    <a:pt x="7144" y="290513"/>
                  </a:lnTo>
                  <a:lnTo>
                    <a:pt x="0" y="271463"/>
                  </a:lnTo>
                  <a:lnTo>
                    <a:pt x="0" y="259557"/>
                  </a:lnTo>
                  <a:lnTo>
                    <a:pt x="7144" y="242888"/>
                  </a:lnTo>
                  <a:lnTo>
                    <a:pt x="28575" y="240507"/>
                  </a:lnTo>
                  <a:lnTo>
                    <a:pt x="76200" y="254794"/>
                  </a:lnTo>
                  <a:lnTo>
                    <a:pt x="154782" y="280988"/>
                  </a:lnTo>
                  <a:lnTo>
                    <a:pt x="238125" y="304800"/>
                  </a:lnTo>
                  <a:lnTo>
                    <a:pt x="288132" y="316707"/>
                  </a:lnTo>
                  <a:lnTo>
                    <a:pt x="326232" y="321469"/>
                  </a:lnTo>
                  <a:lnTo>
                    <a:pt x="390525" y="319088"/>
                  </a:lnTo>
                  <a:lnTo>
                    <a:pt x="561975" y="290513"/>
                  </a:lnTo>
                  <a:lnTo>
                    <a:pt x="921544" y="207169"/>
                  </a:lnTo>
                  <a:lnTo>
                    <a:pt x="1128713" y="140494"/>
                  </a:lnTo>
                  <a:lnTo>
                    <a:pt x="1209675" y="116682"/>
                  </a:lnTo>
                  <a:lnTo>
                    <a:pt x="1262063" y="100013"/>
                  </a:lnTo>
                  <a:lnTo>
                    <a:pt x="1376363" y="50007"/>
                  </a:lnTo>
                  <a:lnTo>
                    <a:pt x="1416844" y="28575"/>
                  </a:lnTo>
                  <a:lnTo>
                    <a:pt x="1452563" y="9525"/>
                  </a:lnTo>
                  <a:lnTo>
                    <a:pt x="1488282" y="0"/>
                  </a:lnTo>
                  <a:lnTo>
                    <a:pt x="1540669" y="2382"/>
                  </a:lnTo>
                  <a:lnTo>
                    <a:pt x="1583532" y="9525"/>
                  </a:lnTo>
                  <a:lnTo>
                    <a:pt x="1638300" y="26194"/>
                  </a:lnTo>
                  <a:lnTo>
                    <a:pt x="1702594" y="52388"/>
                  </a:lnTo>
                  <a:lnTo>
                    <a:pt x="1747838" y="71438"/>
                  </a:lnTo>
                  <a:lnTo>
                    <a:pt x="1781175" y="95250"/>
                  </a:lnTo>
                  <a:lnTo>
                    <a:pt x="1800225" y="121444"/>
                  </a:lnTo>
                  <a:lnTo>
                    <a:pt x="1809750" y="142875"/>
                  </a:lnTo>
                  <a:lnTo>
                    <a:pt x="1812132" y="164307"/>
                  </a:lnTo>
                  <a:lnTo>
                    <a:pt x="1807369" y="185738"/>
                  </a:lnTo>
                  <a:lnTo>
                    <a:pt x="1793082" y="209550"/>
                  </a:lnTo>
                  <a:lnTo>
                    <a:pt x="1766888" y="226219"/>
                  </a:lnTo>
                  <a:lnTo>
                    <a:pt x="1728788" y="240507"/>
                  </a:lnTo>
                  <a:lnTo>
                    <a:pt x="1633538" y="257175"/>
                  </a:lnTo>
                  <a:lnTo>
                    <a:pt x="1290638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E2601C48-E701-4690-86E4-7A1B75633AB1}"/>
                </a:ext>
              </a:extLst>
            </p:cNvPr>
            <p:cNvSpPr/>
            <p:nvPr/>
          </p:nvSpPr>
          <p:spPr>
            <a:xfrm>
              <a:off x="3836988" y="4144963"/>
              <a:ext cx="1687512" cy="482600"/>
            </a:xfrm>
            <a:custGeom>
              <a:avLst/>
              <a:gdLst>
                <a:gd name="connsiteX0" fmla="*/ 1050131 w 1688306"/>
                <a:gd name="connsiteY0" fmla="*/ 261938 h 481013"/>
                <a:gd name="connsiteX1" fmla="*/ 854869 w 1688306"/>
                <a:gd name="connsiteY1" fmla="*/ 314325 h 481013"/>
                <a:gd name="connsiteX2" fmla="*/ 604837 w 1688306"/>
                <a:gd name="connsiteY2" fmla="*/ 357188 h 481013"/>
                <a:gd name="connsiteX3" fmla="*/ 469106 w 1688306"/>
                <a:gd name="connsiteY3" fmla="*/ 404813 h 481013"/>
                <a:gd name="connsiteX4" fmla="*/ 340519 w 1688306"/>
                <a:gd name="connsiteY4" fmla="*/ 447675 h 481013"/>
                <a:gd name="connsiteX5" fmla="*/ 304800 w 1688306"/>
                <a:gd name="connsiteY5" fmla="*/ 469107 h 481013"/>
                <a:gd name="connsiteX6" fmla="*/ 261937 w 1688306"/>
                <a:gd name="connsiteY6" fmla="*/ 481013 h 481013"/>
                <a:gd name="connsiteX7" fmla="*/ 238125 w 1688306"/>
                <a:gd name="connsiteY7" fmla="*/ 481013 h 481013"/>
                <a:gd name="connsiteX8" fmla="*/ 197644 w 1688306"/>
                <a:gd name="connsiteY8" fmla="*/ 471488 h 481013"/>
                <a:gd name="connsiteX9" fmla="*/ 176212 w 1688306"/>
                <a:gd name="connsiteY9" fmla="*/ 454819 h 481013"/>
                <a:gd name="connsiteX10" fmla="*/ 121444 w 1688306"/>
                <a:gd name="connsiteY10" fmla="*/ 402432 h 481013"/>
                <a:gd name="connsiteX11" fmla="*/ 54769 w 1688306"/>
                <a:gd name="connsiteY11" fmla="*/ 319088 h 481013"/>
                <a:gd name="connsiteX12" fmla="*/ 21431 w 1688306"/>
                <a:gd name="connsiteY12" fmla="*/ 261938 h 481013"/>
                <a:gd name="connsiteX13" fmla="*/ 7144 w 1688306"/>
                <a:gd name="connsiteY13" fmla="*/ 235744 h 481013"/>
                <a:gd name="connsiteX14" fmla="*/ 0 w 1688306"/>
                <a:gd name="connsiteY14" fmla="*/ 207169 h 481013"/>
                <a:gd name="connsiteX15" fmla="*/ 7144 w 1688306"/>
                <a:gd name="connsiteY15" fmla="*/ 188119 h 481013"/>
                <a:gd name="connsiteX16" fmla="*/ 26194 w 1688306"/>
                <a:gd name="connsiteY16" fmla="*/ 180975 h 481013"/>
                <a:gd name="connsiteX17" fmla="*/ 45244 w 1688306"/>
                <a:gd name="connsiteY17" fmla="*/ 188119 h 481013"/>
                <a:gd name="connsiteX18" fmla="*/ 90487 w 1688306"/>
                <a:gd name="connsiteY18" fmla="*/ 214313 h 481013"/>
                <a:gd name="connsiteX19" fmla="*/ 123825 w 1688306"/>
                <a:gd name="connsiteY19" fmla="*/ 226219 h 481013"/>
                <a:gd name="connsiteX20" fmla="*/ 157162 w 1688306"/>
                <a:gd name="connsiteY20" fmla="*/ 233363 h 481013"/>
                <a:gd name="connsiteX21" fmla="*/ 197644 w 1688306"/>
                <a:gd name="connsiteY21" fmla="*/ 240507 h 481013"/>
                <a:gd name="connsiteX22" fmla="*/ 235744 w 1688306"/>
                <a:gd name="connsiteY22" fmla="*/ 242888 h 481013"/>
                <a:gd name="connsiteX23" fmla="*/ 273844 w 1688306"/>
                <a:gd name="connsiteY23" fmla="*/ 242888 h 481013"/>
                <a:gd name="connsiteX24" fmla="*/ 316706 w 1688306"/>
                <a:gd name="connsiteY24" fmla="*/ 245269 h 481013"/>
                <a:gd name="connsiteX25" fmla="*/ 369094 w 1688306"/>
                <a:gd name="connsiteY25" fmla="*/ 240507 h 481013"/>
                <a:gd name="connsiteX26" fmla="*/ 659606 w 1688306"/>
                <a:gd name="connsiteY26" fmla="*/ 176213 h 481013"/>
                <a:gd name="connsiteX27" fmla="*/ 942975 w 1688306"/>
                <a:gd name="connsiteY27" fmla="*/ 109538 h 481013"/>
                <a:gd name="connsiteX28" fmla="*/ 1126331 w 1688306"/>
                <a:gd name="connsiteY28" fmla="*/ 66675 h 481013"/>
                <a:gd name="connsiteX29" fmla="*/ 1350169 w 1688306"/>
                <a:gd name="connsiteY29" fmla="*/ 21432 h 481013"/>
                <a:gd name="connsiteX30" fmla="*/ 1419225 w 1688306"/>
                <a:gd name="connsiteY30" fmla="*/ 0 h 481013"/>
                <a:gd name="connsiteX31" fmla="*/ 1428750 w 1688306"/>
                <a:gd name="connsiteY31" fmla="*/ 0 h 481013"/>
                <a:gd name="connsiteX32" fmla="*/ 1507331 w 1688306"/>
                <a:gd name="connsiteY32" fmla="*/ 50007 h 481013"/>
                <a:gd name="connsiteX33" fmla="*/ 1595437 w 1688306"/>
                <a:gd name="connsiteY33" fmla="*/ 114300 h 481013"/>
                <a:gd name="connsiteX34" fmla="*/ 1650206 w 1688306"/>
                <a:gd name="connsiteY34" fmla="*/ 157163 h 481013"/>
                <a:gd name="connsiteX35" fmla="*/ 1676400 w 1688306"/>
                <a:gd name="connsiteY35" fmla="*/ 190500 h 481013"/>
                <a:gd name="connsiteX36" fmla="*/ 1685925 w 1688306"/>
                <a:gd name="connsiteY36" fmla="*/ 219075 h 481013"/>
                <a:gd name="connsiteX37" fmla="*/ 1688306 w 1688306"/>
                <a:gd name="connsiteY37" fmla="*/ 245269 h 481013"/>
                <a:gd name="connsiteX38" fmla="*/ 1681162 w 1688306"/>
                <a:gd name="connsiteY38" fmla="*/ 283369 h 481013"/>
                <a:gd name="connsiteX39" fmla="*/ 1366837 w 1688306"/>
                <a:gd name="connsiteY39" fmla="*/ 204788 h 481013"/>
                <a:gd name="connsiteX40" fmla="*/ 1343025 w 1688306"/>
                <a:gd name="connsiteY40" fmla="*/ 197644 h 481013"/>
                <a:gd name="connsiteX41" fmla="*/ 1050131 w 1688306"/>
                <a:gd name="connsiteY41" fmla="*/ 261938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306" h="481013">
                  <a:moveTo>
                    <a:pt x="1050131" y="261938"/>
                  </a:moveTo>
                  <a:lnTo>
                    <a:pt x="854869" y="314325"/>
                  </a:lnTo>
                  <a:lnTo>
                    <a:pt x="604837" y="357188"/>
                  </a:lnTo>
                  <a:lnTo>
                    <a:pt x="469106" y="404813"/>
                  </a:lnTo>
                  <a:lnTo>
                    <a:pt x="340519" y="447675"/>
                  </a:lnTo>
                  <a:lnTo>
                    <a:pt x="304800" y="469107"/>
                  </a:lnTo>
                  <a:lnTo>
                    <a:pt x="261937" y="481013"/>
                  </a:lnTo>
                  <a:lnTo>
                    <a:pt x="238125" y="481013"/>
                  </a:lnTo>
                  <a:lnTo>
                    <a:pt x="197644" y="471488"/>
                  </a:lnTo>
                  <a:lnTo>
                    <a:pt x="176212" y="454819"/>
                  </a:lnTo>
                  <a:lnTo>
                    <a:pt x="121444" y="402432"/>
                  </a:lnTo>
                  <a:lnTo>
                    <a:pt x="54769" y="319088"/>
                  </a:lnTo>
                  <a:lnTo>
                    <a:pt x="21431" y="261938"/>
                  </a:lnTo>
                  <a:lnTo>
                    <a:pt x="7144" y="235744"/>
                  </a:lnTo>
                  <a:lnTo>
                    <a:pt x="0" y="207169"/>
                  </a:lnTo>
                  <a:lnTo>
                    <a:pt x="7144" y="188119"/>
                  </a:lnTo>
                  <a:lnTo>
                    <a:pt x="26194" y="180975"/>
                  </a:lnTo>
                  <a:lnTo>
                    <a:pt x="45244" y="188119"/>
                  </a:lnTo>
                  <a:lnTo>
                    <a:pt x="90487" y="214313"/>
                  </a:lnTo>
                  <a:lnTo>
                    <a:pt x="123825" y="226219"/>
                  </a:lnTo>
                  <a:lnTo>
                    <a:pt x="157162" y="233363"/>
                  </a:lnTo>
                  <a:lnTo>
                    <a:pt x="197644" y="240507"/>
                  </a:lnTo>
                  <a:lnTo>
                    <a:pt x="235744" y="242888"/>
                  </a:lnTo>
                  <a:lnTo>
                    <a:pt x="273844" y="242888"/>
                  </a:lnTo>
                  <a:lnTo>
                    <a:pt x="316706" y="245269"/>
                  </a:lnTo>
                  <a:lnTo>
                    <a:pt x="369094" y="240507"/>
                  </a:lnTo>
                  <a:lnTo>
                    <a:pt x="659606" y="176213"/>
                  </a:lnTo>
                  <a:lnTo>
                    <a:pt x="942975" y="109538"/>
                  </a:lnTo>
                  <a:lnTo>
                    <a:pt x="1126331" y="66675"/>
                  </a:lnTo>
                  <a:lnTo>
                    <a:pt x="1350169" y="21432"/>
                  </a:lnTo>
                  <a:lnTo>
                    <a:pt x="1419225" y="0"/>
                  </a:lnTo>
                  <a:lnTo>
                    <a:pt x="1428750" y="0"/>
                  </a:lnTo>
                  <a:lnTo>
                    <a:pt x="1507331" y="50007"/>
                  </a:lnTo>
                  <a:lnTo>
                    <a:pt x="1595437" y="114300"/>
                  </a:lnTo>
                  <a:lnTo>
                    <a:pt x="1650206" y="157163"/>
                  </a:lnTo>
                  <a:lnTo>
                    <a:pt x="1676400" y="190500"/>
                  </a:lnTo>
                  <a:lnTo>
                    <a:pt x="1685925" y="219075"/>
                  </a:lnTo>
                  <a:lnTo>
                    <a:pt x="1688306" y="245269"/>
                  </a:lnTo>
                  <a:lnTo>
                    <a:pt x="1681162" y="283369"/>
                  </a:lnTo>
                  <a:lnTo>
                    <a:pt x="1366837" y="204788"/>
                  </a:lnTo>
                  <a:lnTo>
                    <a:pt x="1343025" y="197644"/>
                  </a:lnTo>
                  <a:lnTo>
                    <a:pt x="1050131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E91ACDDC-F878-409D-8293-B9C8EEA02171}"/>
                </a:ext>
              </a:extLst>
            </p:cNvPr>
            <p:cNvSpPr/>
            <p:nvPr/>
          </p:nvSpPr>
          <p:spPr>
            <a:xfrm>
              <a:off x="5627688" y="3900488"/>
              <a:ext cx="1658937" cy="490537"/>
            </a:xfrm>
            <a:custGeom>
              <a:avLst/>
              <a:gdLst>
                <a:gd name="connsiteX0" fmla="*/ 1059656 w 1659903"/>
                <a:gd name="connsiteY0" fmla="*/ 280987 h 490537"/>
                <a:gd name="connsiteX1" fmla="*/ 719137 w 1659903"/>
                <a:gd name="connsiteY1" fmla="*/ 378618 h 490537"/>
                <a:gd name="connsiteX2" fmla="*/ 381000 w 1659903"/>
                <a:gd name="connsiteY2" fmla="*/ 464343 h 490537"/>
                <a:gd name="connsiteX3" fmla="*/ 314325 w 1659903"/>
                <a:gd name="connsiteY3" fmla="*/ 483393 h 490537"/>
                <a:gd name="connsiteX4" fmla="*/ 276225 w 1659903"/>
                <a:gd name="connsiteY4" fmla="*/ 490537 h 490537"/>
                <a:gd name="connsiteX5" fmla="*/ 238125 w 1659903"/>
                <a:gd name="connsiteY5" fmla="*/ 488156 h 490537"/>
                <a:gd name="connsiteX6" fmla="*/ 204787 w 1659903"/>
                <a:gd name="connsiteY6" fmla="*/ 476250 h 490537"/>
                <a:gd name="connsiteX7" fmla="*/ 176212 w 1659903"/>
                <a:gd name="connsiteY7" fmla="*/ 454818 h 490537"/>
                <a:gd name="connsiteX8" fmla="*/ 109537 w 1659903"/>
                <a:gd name="connsiteY8" fmla="*/ 397668 h 490537"/>
                <a:gd name="connsiteX9" fmla="*/ 47625 w 1659903"/>
                <a:gd name="connsiteY9" fmla="*/ 340518 h 490537"/>
                <a:gd name="connsiteX10" fmla="*/ 11906 w 1659903"/>
                <a:gd name="connsiteY10" fmla="*/ 302418 h 490537"/>
                <a:gd name="connsiteX11" fmla="*/ 0 w 1659903"/>
                <a:gd name="connsiteY11" fmla="*/ 280987 h 490537"/>
                <a:gd name="connsiteX12" fmla="*/ 0 w 1659903"/>
                <a:gd name="connsiteY12" fmla="*/ 257175 h 490537"/>
                <a:gd name="connsiteX13" fmla="*/ 9525 w 1659903"/>
                <a:gd name="connsiteY13" fmla="*/ 245268 h 490537"/>
                <a:gd name="connsiteX14" fmla="*/ 38100 w 1659903"/>
                <a:gd name="connsiteY14" fmla="*/ 238125 h 490537"/>
                <a:gd name="connsiteX15" fmla="*/ 88106 w 1659903"/>
                <a:gd name="connsiteY15" fmla="*/ 252412 h 490537"/>
                <a:gd name="connsiteX16" fmla="*/ 204787 w 1659903"/>
                <a:gd name="connsiteY16" fmla="*/ 288131 h 490537"/>
                <a:gd name="connsiteX17" fmla="*/ 221456 w 1659903"/>
                <a:gd name="connsiteY17" fmla="*/ 290512 h 490537"/>
                <a:gd name="connsiteX18" fmla="*/ 247650 w 1659903"/>
                <a:gd name="connsiteY18" fmla="*/ 290512 h 490537"/>
                <a:gd name="connsiteX19" fmla="*/ 385762 w 1659903"/>
                <a:gd name="connsiteY19" fmla="*/ 266700 h 490537"/>
                <a:gd name="connsiteX20" fmla="*/ 502444 w 1659903"/>
                <a:gd name="connsiteY20" fmla="*/ 242887 h 490537"/>
                <a:gd name="connsiteX21" fmla="*/ 814387 w 1659903"/>
                <a:gd name="connsiteY21" fmla="*/ 171450 h 490537"/>
                <a:gd name="connsiteX22" fmla="*/ 1045369 w 1659903"/>
                <a:gd name="connsiteY22" fmla="*/ 114300 h 490537"/>
                <a:gd name="connsiteX23" fmla="*/ 1171575 w 1659903"/>
                <a:gd name="connsiteY23" fmla="*/ 85725 h 490537"/>
                <a:gd name="connsiteX24" fmla="*/ 1364456 w 1659903"/>
                <a:gd name="connsiteY24" fmla="*/ 2381 h 490537"/>
                <a:gd name="connsiteX25" fmla="*/ 1373981 w 1659903"/>
                <a:gd name="connsiteY25" fmla="*/ 0 h 490537"/>
                <a:gd name="connsiteX26" fmla="*/ 1412081 w 1659903"/>
                <a:gd name="connsiteY26" fmla="*/ 16668 h 490537"/>
                <a:gd name="connsiteX27" fmla="*/ 1512094 w 1659903"/>
                <a:gd name="connsiteY27" fmla="*/ 85725 h 490537"/>
                <a:gd name="connsiteX28" fmla="*/ 1612106 w 1659903"/>
                <a:gd name="connsiteY28" fmla="*/ 164306 h 490537"/>
                <a:gd name="connsiteX29" fmla="*/ 1640681 w 1659903"/>
                <a:gd name="connsiteY29" fmla="*/ 192881 h 490537"/>
                <a:gd name="connsiteX30" fmla="*/ 1654969 w 1659903"/>
                <a:gd name="connsiteY30" fmla="*/ 219075 h 490537"/>
                <a:gd name="connsiteX31" fmla="*/ 1659731 w 1659903"/>
                <a:gd name="connsiteY31" fmla="*/ 242887 h 490537"/>
                <a:gd name="connsiteX32" fmla="*/ 1654969 w 1659903"/>
                <a:gd name="connsiteY32" fmla="*/ 266700 h 490537"/>
                <a:gd name="connsiteX33" fmla="*/ 1640681 w 1659903"/>
                <a:gd name="connsiteY33" fmla="*/ 288131 h 490537"/>
                <a:gd name="connsiteX34" fmla="*/ 1619250 w 1659903"/>
                <a:gd name="connsiteY34" fmla="*/ 302418 h 490537"/>
                <a:gd name="connsiteX35" fmla="*/ 1588294 w 1659903"/>
                <a:gd name="connsiteY35" fmla="*/ 326231 h 490537"/>
                <a:gd name="connsiteX36" fmla="*/ 1562100 w 1659903"/>
                <a:gd name="connsiteY36" fmla="*/ 361950 h 490537"/>
                <a:gd name="connsiteX37" fmla="*/ 1259681 w 1659903"/>
                <a:gd name="connsiteY37" fmla="*/ 278606 h 490537"/>
                <a:gd name="connsiteX38" fmla="*/ 1223962 w 1659903"/>
                <a:gd name="connsiteY38" fmla="*/ 269081 h 490537"/>
                <a:gd name="connsiteX39" fmla="*/ 1183481 w 1659903"/>
                <a:gd name="connsiteY39" fmla="*/ 261937 h 490537"/>
                <a:gd name="connsiteX40" fmla="*/ 1138237 w 1659903"/>
                <a:gd name="connsiteY40" fmla="*/ 261937 h 490537"/>
                <a:gd name="connsiteX41" fmla="*/ 1059656 w 1659903"/>
                <a:gd name="connsiteY41" fmla="*/ 28098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9903" h="490537">
                  <a:moveTo>
                    <a:pt x="1059656" y="280987"/>
                  </a:moveTo>
                  <a:lnTo>
                    <a:pt x="719137" y="378618"/>
                  </a:lnTo>
                  <a:lnTo>
                    <a:pt x="381000" y="464343"/>
                  </a:lnTo>
                  <a:lnTo>
                    <a:pt x="314325" y="483393"/>
                  </a:lnTo>
                  <a:lnTo>
                    <a:pt x="276225" y="490537"/>
                  </a:lnTo>
                  <a:lnTo>
                    <a:pt x="238125" y="488156"/>
                  </a:lnTo>
                  <a:lnTo>
                    <a:pt x="204787" y="476250"/>
                  </a:lnTo>
                  <a:lnTo>
                    <a:pt x="176212" y="454818"/>
                  </a:lnTo>
                  <a:lnTo>
                    <a:pt x="109537" y="397668"/>
                  </a:lnTo>
                  <a:lnTo>
                    <a:pt x="47625" y="340518"/>
                  </a:lnTo>
                  <a:lnTo>
                    <a:pt x="11906" y="302418"/>
                  </a:lnTo>
                  <a:lnTo>
                    <a:pt x="0" y="280987"/>
                  </a:lnTo>
                  <a:lnTo>
                    <a:pt x="0" y="257175"/>
                  </a:lnTo>
                  <a:lnTo>
                    <a:pt x="9525" y="245268"/>
                  </a:lnTo>
                  <a:lnTo>
                    <a:pt x="38100" y="238125"/>
                  </a:lnTo>
                  <a:lnTo>
                    <a:pt x="88106" y="252412"/>
                  </a:lnTo>
                  <a:lnTo>
                    <a:pt x="204787" y="288131"/>
                  </a:lnTo>
                  <a:lnTo>
                    <a:pt x="221456" y="290512"/>
                  </a:lnTo>
                  <a:lnTo>
                    <a:pt x="247650" y="290512"/>
                  </a:lnTo>
                  <a:lnTo>
                    <a:pt x="385762" y="266700"/>
                  </a:lnTo>
                  <a:lnTo>
                    <a:pt x="502444" y="242887"/>
                  </a:lnTo>
                  <a:lnTo>
                    <a:pt x="814387" y="171450"/>
                  </a:lnTo>
                  <a:lnTo>
                    <a:pt x="1045369" y="114300"/>
                  </a:lnTo>
                  <a:lnTo>
                    <a:pt x="1171575" y="85725"/>
                  </a:lnTo>
                  <a:lnTo>
                    <a:pt x="1364456" y="2381"/>
                  </a:lnTo>
                  <a:lnTo>
                    <a:pt x="1373981" y="0"/>
                  </a:lnTo>
                  <a:lnTo>
                    <a:pt x="1412081" y="16668"/>
                  </a:lnTo>
                  <a:lnTo>
                    <a:pt x="1512094" y="85725"/>
                  </a:lnTo>
                  <a:lnTo>
                    <a:pt x="1612106" y="164306"/>
                  </a:lnTo>
                  <a:lnTo>
                    <a:pt x="1640681" y="192881"/>
                  </a:lnTo>
                  <a:lnTo>
                    <a:pt x="1654969" y="219075"/>
                  </a:lnTo>
                  <a:cubicBezTo>
                    <a:pt x="1659903" y="241281"/>
                    <a:pt x="1659731" y="233188"/>
                    <a:pt x="1659731" y="242887"/>
                  </a:cubicBezTo>
                  <a:lnTo>
                    <a:pt x="1654969" y="266700"/>
                  </a:lnTo>
                  <a:lnTo>
                    <a:pt x="1640681" y="288131"/>
                  </a:lnTo>
                  <a:lnTo>
                    <a:pt x="1619250" y="302418"/>
                  </a:lnTo>
                  <a:lnTo>
                    <a:pt x="1588294" y="326231"/>
                  </a:lnTo>
                  <a:lnTo>
                    <a:pt x="1562100" y="361950"/>
                  </a:lnTo>
                  <a:lnTo>
                    <a:pt x="1259681" y="278606"/>
                  </a:lnTo>
                  <a:lnTo>
                    <a:pt x="1223962" y="269081"/>
                  </a:lnTo>
                  <a:lnTo>
                    <a:pt x="1183481" y="261937"/>
                  </a:lnTo>
                  <a:lnTo>
                    <a:pt x="1138237" y="261937"/>
                  </a:lnTo>
                  <a:lnTo>
                    <a:pt x="10596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8C035C62-CA1D-4F52-A1EA-284B8260773C}"/>
                </a:ext>
              </a:extLst>
            </p:cNvPr>
            <p:cNvSpPr/>
            <p:nvPr/>
          </p:nvSpPr>
          <p:spPr>
            <a:xfrm rot="16200000">
              <a:off x="1349375" y="3490913"/>
              <a:ext cx="4268787" cy="471488"/>
            </a:xfrm>
            <a:custGeom>
              <a:avLst/>
              <a:gdLst>
                <a:gd name="connsiteX0" fmla="*/ 1993392 w 4268419"/>
                <a:gd name="connsiteY0" fmla="*/ 362102 h 471830"/>
                <a:gd name="connsiteX1" fmla="*/ 1356970 w 4268419"/>
                <a:gd name="connsiteY1" fmla="*/ 351129 h 471830"/>
                <a:gd name="connsiteX2" fmla="*/ 1009498 w 4268419"/>
                <a:gd name="connsiteY2" fmla="*/ 347472 h 471830"/>
                <a:gd name="connsiteX3" fmla="*/ 672998 w 4268419"/>
                <a:gd name="connsiteY3" fmla="*/ 340156 h 471830"/>
                <a:gd name="connsiteX4" fmla="*/ 376733 w 4268419"/>
                <a:gd name="connsiteY4" fmla="*/ 336499 h 471830"/>
                <a:gd name="connsiteX5" fmla="*/ 219456 w 4268419"/>
                <a:gd name="connsiteY5" fmla="*/ 336499 h 471830"/>
                <a:gd name="connsiteX6" fmla="*/ 106070 w 4268419"/>
                <a:gd name="connsiteY6" fmla="*/ 321868 h 471830"/>
                <a:gd name="connsiteX7" fmla="*/ 36576 w 4268419"/>
                <a:gd name="connsiteY7" fmla="*/ 299923 h 471830"/>
                <a:gd name="connsiteX8" fmla="*/ 7315 w 4268419"/>
                <a:gd name="connsiteY8" fmla="*/ 274320 h 471830"/>
                <a:gd name="connsiteX9" fmla="*/ 0 w 4268419"/>
                <a:gd name="connsiteY9" fmla="*/ 230428 h 471830"/>
                <a:gd name="connsiteX10" fmla="*/ 3658 w 4268419"/>
                <a:gd name="connsiteY10" fmla="*/ 193852 h 471830"/>
                <a:gd name="connsiteX11" fmla="*/ 10973 w 4268419"/>
                <a:gd name="connsiteY11" fmla="*/ 164592 h 471830"/>
                <a:gd name="connsiteX12" fmla="*/ 32918 w 4268419"/>
                <a:gd name="connsiteY12" fmla="*/ 135331 h 471830"/>
                <a:gd name="connsiteX13" fmla="*/ 65837 w 4268419"/>
                <a:gd name="connsiteY13" fmla="*/ 117043 h 471830"/>
                <a:gd name="connsiteX14" fmla="*/ 175565 w 4268419"/>
                <a:gd name="connsiteY14" fmla="*/ 91440 h 471830"/>
                <a:gd name="connsiteX15" fmla="*/ 310896 w 4268419"/>
                <a:gd name="connsiteY15" fmla="*/ 62179 h 471830"/>
                <a:gd name="connsiteX16" fmla="*/ 435254 w 4268419"/>
                <a:gd name="connsiteY16" fmla="*/ 43891 h 471830"/>
                <a:gd name="connsiteX17" fmla="*/ 475488 w 4268419"/>
                <a:gd name="connsiteY17" fmla="*/ 51206 h 471830"/>
                <a:gd name="connsiteX18" fmla="*/ 570586 w 4268419"/>
                <a:gd name="connsiteY18" fmla="*/ 65836 h 471830"/>
                <a:gd name="connsiteX19" fmla="*/ 918058 w 4268419"/>
                <a:gd name="connsiteY19" fmla="*/ 91440 h 471830"/>
                <a:gd name="connsiteX20" fmla="*/ 1572768 w 4268419"/>
                <a:gd name="connsiteY20" fmla="*/ 131673 h 471830"/>
                <a:gd name="connsiteX21" fmla="*/ 2190902 w 4268419"/>
                <a:gd name="connsiteY21" fmla="*/ 157276 h 471830"/>
                <a:gd name="connsiteX22" fmla="*/ 2743200 w 4268419"/>
                <a:gd name="connsiteY22" fmla="*/ 179222 h 471830"/>
                <a:gd name="connsiteX23" fmla="*/ 2955341 w 4268419"/>
                <a:gd name="connsiteY23" fmla="*/ 179222 h 471830"/>
                <a:gd name="connsiteX24" fmla="*/ 3405226 w 4268419"/>
                <a:gd name="connsiteY24" fmla="*/ 179222 h 471830"/>
                <a:gd name="connsiteX25" fmla="*/ 3727094 w 4268419"/>
                <a:gd name="connsiteY25" fmla="*/ 179222 h 471830"/>
                <a:gd name="connsiteX26" fmla="*/ 3942893 w 4268419"/>
                <a:gd name="connsiteY26" fmla="*/ 175564 h 471830"/>
                <a:gd name="connsiteX27" fmla="*/ 4016045 w 4268419"/>
                <a:gd name="connsiteY27" fmla="*/ 171907 h 471830"/>
                <a:gd name="connsiteX28" fmla="*/ 4059936 w 4268419"/>
                <a:gd name="connsiteY28" fmla="*/ 160934 h 471830"/>
                <a:gd name="connsiteX29" fmla="*/ 4103827 w 4268419"/>
                <a:gd name="connsiteY29" fmla="*/ 135331 h 471830"/>
                <a:gd name="connsiteX30" fmla="*/ 4140403 w 4268419"/>
                <a:gd name="connsiteY30" fmla="*/ 106070 h 471830"/>
                <a:gd name="connsiteX31" fmla="*/ 4162349 w 4268419"/>
                <a:gd name="connsiteY31" fmla="*/ 73152 h 471830"/>
                <a:gd name="connsiteX32" fmla="*/ 4184294 w 4268419"/>
                <a:gd name="connsiteY32" fmla="*/ 36576 h 471830"/>
                <a:gd name="connsiteX33" fmla="*/ 4195267 w 4268419"/>
                <a:gd name="connsiteY33" fmla="*/ 7315 h 471830"/>
                <a:gd name="connsiteX34" fmla="*/ 4206240 w 4268419"/>
                <a:gd name="connsiteY34" fmla="*/ 0 h 471830"/>
                <a:gd name="connsiteX35" fmla="*/ 4224528 w 4268419"/>
                <a:gd name="connsiteY35" fmla="*/ 3657 h 471830"/>
                <a:gd name="connsiteX36" fmla="*/ 4242816 w 4268419"/>
                <a:gd name="connsiteY36" fmla="*/ 18288 h 471830"/>
                <a:gd name="connsiteX37" fmla="*/ 4257446 w 4268419"/>
                <a:gd name="connsiteY37" fmla="*/ 43891 h 471830"/>
                <a:gd name="connsiteX38" fmla="*/ 4264762 w 4268419"/>
                <a:gd name="connsiteY38" fmla="*/ 87782 h 471830"/>
                <a:gd name="connsiteX39" fmla="*/ 4268419 w 4268419"/>
                <a:gd name="connsiteY39" fmla="*/ 128016 h 471830"/>
                <a:gd name="connsiteX40" fmla="*/ 4268419 w 4268419"/>
                <a:gd name="connsiteY40" fmla="*/ 182880 h 471830"/>
                <a:gd name="connsiteX41" fmla="*/ 4261104 w 4268419"/>
                <a:gd name="connsiteY41" fmla="*/ 230428 h 471830"/>
                <a:gd name="connsiteX42" fmla="*/ 4246474 w 4268419"/>
                <a:gd name="connsiteY42" fmla="*/ 277977 h 471830"/>
                <a:gd name="connsiteX43" fmla="*/ 4217213 w 4268419"/>
                <a:gd name="connsiteY43" fmla="*/ 329184 h 471830"/>
                <a:gd name="connsiteX44" fmla="*/ 4173322 w 4268419"/>
                <a:gd name="connsiteY44" fmla="*/ 384048 h 471830"/>
                <a:gd name="connsiteX45" fmla="*/ 4125773 w 4268419"/>
                <a:gd name="connsiteY45" fmla="*/ 424281 h 471830"/>
                <a:gd name="connsiteX46" fmla="*/ 4059936 w 4268419"/>
                <a:gd name="connsiteY46" fmla="*/ 468172 h 471830"/>
                <a:gd name="connsiteX47" fmla="*/ 4030675 w 4268419"/>
                <a:gd name="connsiteY47" fmla="*/ 471830 h 471830"/>
                <a:gd name="connsiteX48" fmla="*/ 3986784 w 4268419"/>
                <a:gd name="connsiteY48" fmla="*/ 468172 h 471830"/>
                <a:gd name="connsiteX49" fmla="*/ 3906317 w 4268419"/>
                <a:gd name="connsiteY49" fmla="*/ 446227 h 471830"/>
                <a:gd name="connsiteX50" fmla="*/ 3811219 w 4268419"/>
                <a:gd name="connsiteY50" fmla="*/ 424281 h 471830"/>
                <a:gd name="connsiteX51" fmla="*/ 3719779 w 4268419"/>
                <a:gd name="connsiteY51" fmla="*/ 405993 h 471830"/>
                <a:gd name="connsiteX52" fmla="*/ 3551530 w 4268419"/>
                <a:gd name="connsiteY52" fmla="*/ 391363 h 471830"/>
                <a:gd name="connsiteX53" fmla="*/ 3240634 w 4268419"/>
                <a:gd name="connsiteY53" fmla="*/ 384048 h 471830"/>
                <a:gd name="connsiteX54" fmla="*/ 3002890 w 4268419"/>
                <a:gd name="connsiteY54" fmla="*/ 384048 h 471830"/>
                <a:gd name="connsiteX55" fmla="*/ 2794406 w 4268419"/>
                <a:gd name="connsiteY55" fmla="*/ 376732 h 471830"/>
                <a:gd name="connsiteX56" fmla="*/ 1993392 w 4268419"/>
                <a:gd name="connsiteY56" fmla="*/ 362102 h 47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68419" h="471830">
                  <a:moveTo>
                    <a:pt x="1993392" y="362102"/>
                  </a:moveTo>
                  <a:lnTo>
                    <a:pt x="1356970" y="351129"/>
                  </a:lnTo>
                  <a:lnTo>
                    <a:pt x="1009498" y="347472"/>
                  </a:lnTo>
                  <a:lnTo>
                    <a:pt x="672998" y="340156"/>
                  </a:lnTo>
                  <a:lnTo>
                    <a:pt x="376733" y="336499"/>
                  </a:lnTo>
                  <a:lnTo>
                    <a:pt x="219456" y="336499"/>
                  </a:lnTo>
                  <a:lnTo>
                    <a:pt x="106070" y="321868"/>
                  </a:lnTo>
                  <a:lnTo>
                    <a:pt x="36576" y="299923"/>
                  </a:lnTo>
                  <a:lnTo>
                    <a:pt x="7315" y="274320"/>
                  </a:lnTo>
                  <a:lnTo>
                    <a:pt x="0" y="230428"/>
                  </a:lnTo>
                  <a:lnTo>
                    <a:pt x="3658" y="193852"/>
                  </a:lnTo>
                  <a:lnTo>
                    <a:pt x="10973" y="164592"/>
                  </a:lnTo>
                  <a:lnTo>
                    <a:pt x="32918" y="135331"/>
                  </a:lnTo>
                  <a:lnTo>
                    <a:pt x="65837" y="117043"/>
                  </a:lnTo>
                  <a:lnTo>
                    <a:pt x="175565" y="91440"/>
                  </a:lnTo>
                  <a:lnTo>
                    <a:pt x="310896" y="62179"/>
                  </a:lnTo>
                  <a:lnTo>
                    <a:pt x="435254" y="43891"/>
                  </a:lnTo>
                  <a:lnTo>
                    <a:pt x="475488" y="51206"/>
                  </a:lnTo>
                  <a:lnTo>
                    <a:pt x="570586" y="65836"/>
                  </a:lnTo>
                  <a:lnTo>
                    <a:pt x="918058" y="91440"/>
                  </a:lnTo>
                  <a:lnTo>
                    <a:pt x="1572768" y="131673"/>
                  </a:lnTo>
                  <a:lnTo>
                    <a:pt x="2190902" y="157276"/>
                  </a:lnTo>
                  <a:lnTo>
                    <a:pt x="2743200" y="179222"/>
                  </a:lnTo>
                  <a:lnTo>
                    <a:pt x="2955341" y="179222"/>
                  </a:lnTo>
                  <a:lnTo>
                    <a:pt x="3405226" y="179222"/>
                  </a:lnTo>
                  <a:lnTo>
                    <a:pt x="3727094" y="179222"/>
                  </a:lnTo>
                  <a:lnTo>
                    <a:pt x="3942893" y="175564"/>
                  </a:lnTo>
                  <a:lnTo>
                    <a:pt x="4016045" y="171907"/>
                  </a:lnTo>
                  <a:lnTo>
                    <a:pt x="4059936" y="160934"/>
                  </a:lnTo>
                  <a:lnTo>
                    <a:pt x="4103827" y="135331"/>
                  </a:lnTo>
                  <a:lnTo>
                    <a:pt x="4140403" y="106070"/>
                  </a:lnTo>
                  <a:lnTo>
                    <a:pt x="4162349" y="73152"/>
                  </a:lnTo>
                  <a:lnTo>
                    <a:pt x="4184294" y="36576"/>
                  </a:lnTo>
                  <a:lnTo>
                    <a:pt x="4195267" y="7315"/>
                  </a:lnTo>
                  <a:lnTo>
                    <a:pt x="4206240" y="0"/>
                  </a:lnTo>
                  <a:lnTo>
                    <a:pt x="4224528" y="3657"/>
                  </a:lnTo>
                  <a:lnTo>
                    <a:pt x="4242816" y="18288"/>
                  </a:lnTo>
                  <a:lnTo>
                    <a:pt x="4257446" y="43891"/>
                  </a:lnTo>
                  <a:lnTo>
                    <a:pt x="4264762" y="87782"/>
                  </a:lnTo>
                  <a:lnTo>
                    <a:pt x="4268419" y="128016"/>
                  </a:lnTo>
                  <a:lnTo>
                    <a:pt x="4268419" y="182880"/>
                  </a:lnTo>
                  <a:lnTo>
                    <a:pt x="4261104" y="230428"/>
                  </a:lnTo>
                  <a:lnTo>
                    <a:pt x="4246474" y="277977"/>
                  </a:lnTo>
                  <a:lnTo>
                    <a:pt x="4217213" y="329184"/>
                  </a:lnTo>
                  <a:lnTo>
                    <a:pt x="4173322" y="384048"/>
                  </a:lnTo>
                  <a:lnTo>
                    <a:pt x="4125773" y="424281"/>
                  </a:lnTo>
                  <a:lnTo>
                    <a:pt x="4059936" y="468172"/>
                  </a:lnTo>
                  <a:lnTo>
                    <a:pt x="4030675" y="471830"/>
                  </a:lnTo>
                  <a:lnTo>
                    <a:pt x="3986784" y="468172"/>
                  </a:lnTo>
                  <a:lnTo>
                    <a:pt x="3906317" y="446227"/>
                  </a:lnTo>
                  <a:lnTo>
                    <a:pt x="3811219" y="424281"/>
                  </a:lnTo>
                  <a:lnTo>
                    <a:pt x="3719779" y="405993"/>
                  </a:lnTo>
                  <a:lnTo>
                    <a:pt x="3551530" y="391363"/>
                  </a:lnTo>
                  <a:lnTo>
                    <a:pt x="3240634" y="384048"/>
                  </a:lnTo>
                  <a:lnTo>
                    <a:pt x="3002890" y="384048"/>
                  </a:lnTo>
                  <a:lnTo>
                    <a:pt x="2794406" y="376732"/>
                  </a:lnTo>
                  <a:lnTo>
                    <a:pt x="1993392" y="362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C07BECBA-C45C-4726-A86D-6EAC9F90812F}"/>
                </a:ext>
              </a:extLst>
            </p:cNvPr>
            <p:cNvSpPr/>
            <p:nvPr/>
          </p:nvSpPr>
          <p:spPr>
            <a:xfrm>
              <a:off x="4443413" y="2000250"/>
              <a:ext cx="2352675" cy="523875"/>
            </a:xfrm>
            <a:custGeom>
              <a:avLst/>
              <a:gdLst>
                <a:gd name="connsiteX0" fmla="*/ 1531143 w 2352675"/>
                <a:gd name="connsiteY0" fmla="*/ 283369 h 523875"/>
                <a:gd name="connsiteX1" fmla="*/ 1078706 w 2352675"/>
                <a:gd name="connsiteY1" fmla="*/ 354806 h 523875"/>
                <a:gd name="connsiteX2" fmla="*/ 762000 w 2352675"/>
                <a:gd name="connsiteY2" fmla="*/ 409575 h 523875"/>
                <a:gd name="connsiteX3" fmla="*/ 633412 w 2352675"/>
                <a:gd name="connsiteY3" fmla="*/ 431006 h 523875"/>
                <a:gd name="connsiteX4" fmla="*/ 509587 w 2352675"/>
                <a:gd name="connsiteY4" fmla="*/ 464344 h 523875"/>
                <a:gd name="connsiteX5" fmla="*/ 459581 w 2352675"/>
                <a:gd name="connsiteY5" fmla="*/ 488156 h 523875"/>
                <a:gd name="connsiteX6" fmla="*/ 431006 w 2352675"/>
                <a:gd name="connsiteY6" fmla="*/ 507206 h 523875"/>
                <a:gd name="connsiteX7" fmla="*/ 416718 w 2352675"/>
                <a:gd name="connsiteY7" fmla="*/ 514350 h 523875"/>
                <a:gd name="connsiteX8" fmla="*/ 392906 w 2352675"/>
                <a:gd name="connsiteY8" fmla="*/ 519113 h 523875"/>
                <a:gd name="connsiteX9" fmla="*/ 364331 w 2352675"/>
                <a:gd name="connsiteY9" fmla="*/ 523875 h 523875"/>
                <a:gd name="connsiteX10" fmla="*/ 328612 w 2352675"/>
                <a:gd name="connsiteY10" fmla="*/ 521494 h 523875"/>
                <a:gd name="connsiteX11" fmla="*/ 307181 w 2352675"/>
                <a:gd name="connsiteY11" fmla="*/ 519113 h 523875"/>
                <a:gd name="connsiteX12" fmla="*/ 266700 w 2352675"/>
                <a:gd name="connsiteY12" fmla="*/ 504825 h 523875"/>
                <a:gd name="connsiteX13" fmla="*/ 228600 w 2352675"/>
                <a:gd name="connsiteY13" fmla="*/ 481013 h 523875"/>
                <a:gd name="connsiteX14" fmla="*/ 192881 w 2352675"/>
                <a:gd name="connsiteY14" fmla="*/ 454819 h 523875"/>
                <a:gd name="connsiteX15" fmla="*/ 147637 w 2352675"/>
                <a:gd name="connsiteY15" fmla="*/ 411956 h 523875"/>
                <a:gd name="connsiteX16" fmla="*/ 107156 w 2352675"/>
                <a:gd name="connsiteY16" fmla="*/ 371475 h 523875"/>
                <a:gd name="connsiteX17" fmla="*/ 76200 w 2352675"/>
                <a:gd name="connsiteY17" fmla="*/ 333375 h 523875"/>
                <a:gd name="connsiteX18" fmla="*/ 40481 w 2352675"/>
                <a:gd name="connsiteY18" fmla="*/ 288131 h 523875"/>
                <a:gd name="connsiteX19" fmla="*/ 16668 w 2352675"/>
                <a:gd name="connsiteY19" fmla="*/ 240506 h 523875"/>
                <a:gd name="connsiteX20" fmla="*/ 7143 w 2352675"/>
                <a:gd name="connsiteY20" fmla="*/ 209550 h 523875"/>
                <a:gd name="connsiteX21" fmla="*/ 0 w 2352675"/>
                <a:gd name="connsiteY21" fmla="*/ 183356 h 523875"/>
                <a:gd name="connsiteX22" fmla="*/ 2381 w 2352675"/>
                <a:gd name="connsiteY22" fmla="*/ 173831 h 523875"/>
                <a:gd name="connsiteX23" fmla="*/ 11906 w 2352675"/>
                <a:gd name="connsiteY23" fmla="*/ 166688 h 523875"/>
                <a:gd name="connsiteX24" fmla="*/ 28575 w 2352675"/>
                <a:gd name="connsiteY24" fmla="*/ 166688 h 523875"/>
                <a:gd name="connsiteX25" fmla="*/ 71437 w 2352675"/>
                <a:gd name="connsiteY25" fmla="*/ 185738 h 523875"/>
                <a:gd name="connsiteX26" fmla="*/ 176212 w 2352675"/>
                <a:gd name="connsiteY26" fmla="*/ 233363 h 523875"/>
                <a:gd name="connsiteX27" fmla="*/ 247650 w 2352675"/>
                <a:gd name="connsiteY27" fmla="*/ 261938 h 523875"/>
                <a:gd name="connsiteX28" fmla="*/ 290512 w 2352675"/>
                <a:gd name="connsiteY28" fmla="*/ 278606 h 523875"/>
                <a:gd name="connsiteX29" fmla="*/ 345281 w 2352675"/>
                <a:gd name="connsiteY29" fmla="*/ 288131 h 523875"/>
                <a:gd name="connsiteX30" fmla="*/ 378618 w 2352675"/>
                <a:gd name="connsiteY30" fmla="*/ 290513 h 523875"/>
                <a:gd name="connsiteX31" fmla="*/ 421481 w 2352675"/>
                <a:gd name="connsiteY31" fmla="*/ 290513 h 523875"/>
                <a:gd name="connsiteX32" fmla="*/ 476250 w 2352675"/>
                <a:gd name="connsiteY32" fmla="*/ 285750 h 523875"/>
                <a:gd name="connsiteX33" fmla="*/ 540543 w 2352675"/>
                <a:gd name="connsiteY33" fmla="*/ 271463 h 523875"/>
                <a:gd name="connsiteX34" fmla="*/ 888206 w 2352675"/>
                <a:gd name="connsiteY34" fmla="*/ 200025 h 523875"/>
                <a:gd name="connsiteX35" fmla="*/ 1207293 w 2352675"/>
                <a:gd name="connsiteY35" fmla="*/ 154781 h 523875"/>
                <a:gd name="connsiteX36" fmla="*/ 1526381 w 2352675"/>
                <a:gd name="connsiteY36" fmla="*/ 97631 h 523875"/>
                <a:gd name="connsiteX37" fmla="*/ 1674018 w 2352675"/>
                <a:gd name="connsiteY37" fmla="*/ 73819 h 523875"/>
                <a:gd name="connsiteX38" fmla="*/ 1826418 w 2352675"/>
                <a:gd name="connsiteY38" fmla="*/ 52388 h 523875"/>
                <a:gd name="connsiteX39" fmla="*/ 1938337 w 2352675"/>
                <a:gd name="connsiteY39" fmla="*/ 42863 h 523875"/>
                <a:gd name="connsiteX40" fmla="*/ 1988343 w 2352675"/>
                <a:gd name="connsiteY40" fmla="*/ 26194 h 523875"/>
                <a:gd name="connsiteX41" fmla="*/ 2043112 w 2352675"/>
                <a:gd name="connsiteY41" fmla="*/ 2381 h 523875"/>
                <a:gd name="connsiteX42" fmla="*/ 2062162 w 2352675"/>
                <a:gd name="connsiteY42" fmla="*/ 0 h 523875"/>
                <a:gd name="connsiteX43" fmla="*/ 2121693 w 2352675"/>
                <a:gd name="connsiteY43" fmla="*/ 19050 h 523875"/>
                <a:gd name="connsiteX44" fmla="*/ 2178843 w 2352675"/>
                <a:gd name="connsiteY44" fmla="*/ 47625 h 523875"/>
                <a:gd name="connsiteX45" fmla="*/ 2235993 w 2352675"/>
                <a:gd name="connsiteY45" fmla="*/ 80963 h 523875"/>
                <a:gd name="connsiteX46" fmla="*/ 2300287 w 2352675"/>
                <a:gd name="connsiteY46" fmla="*/ 126206 h 523875"/>
                <a:gd name="connsiteX47" fmla="*/ 2328862 w 2352675"/>
                <a:gd name="connsiteY47" fmla="*/ 150019 h 523875"/>
                <a:gd name="connsiteX48" fmla="*/ 2345531 w 2352675"/>
                <a:gd name="connsiteY48" fmla="*/ 171450 h 523875"/>
                <a:gd name="connsiteX49" fmla="*/ 2352675 w 2352675"/>
                <a:gd name="connsiteY49" fmla="*/ 188119 h 523875"/>
                <a:gd name="connsiteX50" fmla="*/ 2350293 w 2352675"/>
                <a:gd name="connsiteY50" fmla="*/ 214313 h 523875"/>
                <a:gd name="connsiteX51" fmla="*/ 2328862 w 2352675"/>
                <a:gd name="connsiteY51" fmla="*/ 245269 h 523875"/>
                <a:gd name="connsiteX52" fmla="*/ 2302668 w 2352675"/>
                <a:gd name="connsiteY52" fmla="*/ 278606 h 523875"/>
                <a:gd name="connsiteX53" fmla="*/ 1876425 w 2352675"/>
                <a:gd name="connsiteY53" fmla="*/ 238125 h 523875"/>
                <a:gd name="connsiteX54" fmla="*/ 1814512 w 2352675"/>
                <a:gd name="connsiteY54" fmla="*/ 238125 h 523875"/>
                <a:gd name="connsiteX55" fmla="*/ 1726406 w 2352675"/>
                <a:gd name="connsiteY55" fmla="*/ 245269 h 523875"/>
                <a:gd name="connsiteX56" fmla="*/ 1531143 w 2352675"/>
                <a:gd name="connsiteY56" fmla="*/ 283369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2675" h="523875">
                  <a:moveTo>
                    <a:pt x="1531143" y="283369"/>
                  </a:moveTo>
                  <a:lnTo>
                    <a:pt x="1078706" y="354806"/>
                  </a:lnTo>
                  <a:lnTo>
                    <a:pt x="762000" y="409575"/>
                  </a:lnTo>
                  <a:lnTo>
                    <a:pt x="633412" y="431006"/>
                  </a:lnTo>
                  <a:lnTo>
                    <a:pt x="509587" y="464344"/>
                  </a:lnTo>
                  <a:lnTo>
                    <a:pt x="459581" y="488156"/>
                  </a:lnTo>
                  <a:lnTo>
                    <a:pt x="431006" y="507206"/>
                  </a:lnTo>
                  <a:lnTo>
                    <a:pt x="416718" y="514350"/>
                  </a:lnTo>
                  <a:lnTo>
                    <a:pt x="392906" y="519113"/>
                  </a:lnTo>
                  <a:lnTo>
                    <a:pt x="364331" y="523875"/>
                  </a:lnTo>
                  <a:lnTo>
                    <a:pt x="328612" y="521494"/>
                  </a:lnTo>
                  <a:lnTo>
                    <a:pt x="307181" y="519113"/>
                  </a:lnTo>
                  <a:lnTo>
                    <a:pt x="266700" y="504825"/>
                  </a:lnTo>
                  <a:lnTo>
                    <a:pt x="228600" y="481013"/>
                  </a:lnTo>
                  <a:lnTo>
                    <a:pt x="192881" y="454819"/>
                  </a:lnTo>
                  <a:lnTo>
                    <a:pt x="147637" y="411956"/>
                  </a:lnTo>
                  <a:lnTo>
                    <a:pt x="107156" y="371475"/>
                  </a:lnTo>
                  <a:lnTo>
                    <a:pt x="76200" y="333375"/>
                  </a:lnTo>
                  <a:lnTo>
                    <a:pt x="40481" y="288131"/>
                  </a:lnTo>
                  <a:lnTo>
                    <a:pt x="16668" y="240506"/>
                  </a:lnTo>
                  <a:lnTo>
                    <a:pt x="7143" y="209550"/>
                  </a:lnTo>
                  <a:lnTo>
                    <a:pt x="0" y="183356"/>
                  </a:lnTo>
                  <a:lnTo>
                    <a:pt x="2381" y="173831"/>
                  </a:lnTo>
                  <a:lnTo>
                    <a:pt x="11906" y="166688"/>
                  </a:lnTo>
                  <a:lnTo>
                    <a:pt x="28575" y="166688"/>
                  </a:lnTo>
                  <a:lnTo>
                    <a:pt x="71437" y="185738"/>
                  </a:lnTo>
                  <a:lnTo>
                    <a:pt x="176212" y="233363"/>
                  </a:lnTo>
                  <a:lnTo>
                    <a:pt x="247650" y="261938"/>
                  </a:lnTo>
                  <a:lnTo>
                    <a:pt x="290512" y="278606"/>
                  </a:lnTo>
                  <a:lnTo>
                    <a:pt x="345281" y="288131"/>
                  </a:lnTo>
                  <a:lnTo>
                    <a:pt x="378618" y="290513"/>
                  </a:lnTo>
                  <a:lnTo>
                    <a:pt x="421481" y="290513"/>
                  </a:lnTo>
                  <a:lnTo>
                    <a:pt x="476250" y="285750"/>
                  </a:lnTo>
                  <a:lnTo>
                    <a:pt x="540543" y="271463"/>
                  </a:lnTo>
                  <a:lnTo>
                    <a:pt x="888206" y="200025"/>
                  </a:lnTo>
                  <a:lnTo>
                    <a:pt x="1207293" y="154781"/>
                  </a:lnTo>
                  <a:lnTo>
                    <a:pt x="1526381" y="97631"/>
                  </a:lnTo>
                  <a:lnTo>
                    <a:pt x="1674018" y="73819"/>
                  </a:lnTo>
                  <a:lnTo>
                    <a:pt x="1826418" y="52388"/>
                  </a:lnTo>
                  <a:lnTo>
                    <a:pt x="1938337" y="42863"/>
                  </a:lnTo>
                  <a:lnTo>
                    <a:pt x="1988343" y="26194"/>
                  </a:lnTo>
                  <a:lnTo>
                    <a:pt x="2043112" y="2381"/>
                  </a:lnTo>
                  <a:lnTo>
                    <a:pt x="2062162" y="0"/>
                  </a:lnTo>
                  <a:lnTo>
                    <a:pt x="2121693" y="19050"/>
                  </a:lnTo>
                  <a:lnTo>
                    <a:pt x="2178843" y="47625"/>
                  </a:lnTo>
                  <a:lnTo>
                    <a:pt x="2235993" y="80963"/>
                  </a:lnTo>
                  <a:lnTo>
                    <a:pt x="2300287" y="126206"/>
                  </a:lnTo>
                  <a:lnTo>
                    <a:pt x="2328862" y="150019"/>
                  </a:lnTo>
                  <a:lnTo>
                    <a:pt x="2345531" y="171450"/>
                  </a:lnTo>
                  <a:lnTo>
                    <a:pt x="2352675" y="188119"/>
                  </a:lnTo>
                  <a:lnTo>
                    <a:pt x="2350293" y="214313"/>
                  </a:lnTo>
                  <a:lnTo>
                    <a:pt x="2328862" y="245269"/>
                  </a:lnTo>
                  <a:lnTo>
                    <a:pt x="2302668" y="278606"/>
                  </a:lnTo>
                  <a:lnTo>
                    <a:pt x="1876425" y="238125"/>
                  </a:lnTo>
                  <a:lnTo>
                    <a:pt x="1814512" y="238125"/>
                  </a:lnTo>
                  <a:lnTo>
                    <a:pt x="1726406" y="245269"/>
                  </a:lnTo>
                  <a:lnTo>
                    <a:pt x="153114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C230C535-D9F3-442B-BD76-B01737D32234}"/>
                </a:ext>
              </a:extLst>
            </p:cNvPr>
            <p:cNvSpPr/>
            <p:nvPr/>
          </p:nvSpPr>
          <p:spPr>
            <a:xfrm>
              <a:off x="5837238" y="2201863"/>
              <a:ext cx="915987" cy="1384300"/>
            </a:xfrm>
            <a:custGeom>
              <a:avLst/>
              <a:gdLst>
                <a:gd name="connsiteX0" fmla="*/ 702469 w 916781"/>
                <a:gd name="connsiteY0" fmla="*/ 528638 h 1383507"/>
                <a:gd name="connsiteX1" fmla="*/ 626269 w 916781"/>
                <a:gd name="connsiteY1" fmla="*/ 726282 h 1383507"/>
                <a:gd name="connsiteX2" fmla="*/ 588169 w 916781"/>
                <a:gd name="connsiteY2" fmla="*/ 823913 h 1383507"/>
                <a:gd name="connsiteX3" fmla="*/ 545306 w 916781"/>
                <a:gd name="connsiteY3" fmla="*/ 923925 h 1383507"/>
                <a:gd name="connsiteX4" fmla="*/ 514350 w 916781"/>
                <a:gd name="connsiteY4" fmla="*/ 978694 h 1383507"/>
                <a:gd name="connsiteX5" fmla="*/ 440531 w 916781"/>
                <a:gd name="connsiteY5" fmla="*/ 1092994 h 1383507"/>
                <a:gd name="connsiteX6" fmla="*/ 354806 w 916781"/>
                <a:gd name="connsiteY6" fmla="*/ 1200150 h 1383507"/>
                <a:gd name="connsiteX7" fmla="*/ 264319 w 916781"/>
                <a:gd name="connsiteY7" fmla="*/ 1285875 h 1383507"/>
                <a:gd name="connsiteX8" fmla="*/ 173831 w 916781"/>
                <a:gd name="connsiteY8" fmla="*/ 1352550 h 1383507"/>
                <a:gd name="connsiteX9" fmla="*/ 121444 w 916781"/>
                <a:gd name="connsiteY9" fmla="*/ 1376363 h 1383507"/>
                <a:gd name="connsiteX10" fmla="*/ 88106 w 916781"/>
                <a:gd name="connsiteY10" fmla="*/ 1383507 h 1383507"/>
                <a:gd name="connsiteX11" fmla="*/ 52387 w 916781"/>
                <a:gd name="connsiteY11" fmla="*/ 1383507 h 1383507"/>
                <a:gd name="connsiteX12" fmla="*/ 30956 w 916781"/>
                <a:gd name="connsiteY12" fmla="*/ 1373982 h 1383507"/>
                <a:gd name="connsiteX13" fmla="*/ 16669 w 916781"/>
                <a:gd name="connsiteY13" fmla="*/ 1357313 h 1383507"/>
                <a:gd name="connsiteX14" fmla="*/ 7144 w 916781"/>
                <a:gd name="connsiteY14" fmla="*/ 1316832 h 1383507"/>
                <a:gd name="connsiteX15" fmla="*/ 0 w 916781"/>
                <a:gd name="connsiteY15" fmla="*/ 1235869 h 1383507"/>
                <a:gd name="connsiteX16" fmla="*/ 242887 w 916781"/>
                <a:gd name="connsiteY16" fmla="*/ 940594 h 1383507"/>
                <a:gd name="connsiteX17" fmla="*/ 307181 w 916781"/>
                <a:gd name="connsiteY17" fmla="*/ 857250 h 1383507"/>
                <a:gd name="connsiteX18" fmla="*/ 350044 w 916781"/>
                <a:gd name="connsiteY18" fmla="*/ 785813 h 1383507"/>
                <a:gd name="connsiteX19" fmla="*/ 392906 w 916781"/>
                <a:gd name="connsiteY19" fmla="*/ 685800 h 1383507"/>
                <a:gd name="connsiteX20" fmla="*/ 450056 w 916781"/>
                <a:gd name="connsiteY20" fmla="*/ 552450 h 1383507"/>
                <a:gd name="connsiteX21" fmla="*/ 492919 w 916781"/>
                <a:gd name="connsiteY21" fmla="*/ 428625 h 1383507"/>
                <a:gd name="connsiteX22" fmla="*/ 531019 w 916781"/>
                <a:gd name="connsiteY22" fmla="*/ 304800 h 1383507"/>
                <a:gd name="connsiteX23" fmla="*/ 564356 w 916781"/>
                <a:gd name="connsiteY23" fmla="*/ 202407 h 1383507"/>
                <a:gd name="connsiteX24" fmla="*/ 585787 w 916781"/>
                <a:gd name="connsiteY24" fmla="*/ 119063 h 1383507"/>
                <a:gd name="connsiteX25" fmla="*/ 585787 w 916781"/>
                <a:gd name="connsiteY25" fmla="*/ 104775 h 1383507"/>
                <a:gd name="connsiteX26" fmla="*/ 578644 w 916781"/>
                <a:gd name="connsiteY26" fmla="*/ 78582 h 1383507"/>
                <a:gd name="connsiteX27" fmla="*/ 559594 w 916781"/>
                <a:gd name="connsiteY27" fmla="*/ 59532 h 1383507"/>
                <a:gd name="connsiteX28" fmla="*/ 504825 w 916781"/>
                <a:gd name="connsiteY28" fmla="*/ 0 h 1383507"/>
                <a:gd name="connsiteX29" fmla="*/ 916781 w 916781"/>
                <a:gd name="connsiteY29" fmla="*/ 35719 h 1383507"/>
                <a:gd name="connsiteX30" fmla="*/ 907256 w 916781"/>
                <a:gd name="connsiteY30" fmla="*/ 76200 h 1383507"/>
                <a:gd name="connsiteX31" fmla="*/ 850106 w 916781"/>
                <a:gd name="connsiteY31" fmla="*/ 188119 h 1383507"/>
                <a:gd name="connsiteX32" fmla="*/ 702469 w 916781"/>
                <a:gd name="connsiteY32" fmla="*/ 528638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1" h="1383507">
                  <a:moveTo>
                    <a:pt x="702469" y="528638"/>
                  </a:moveTo>
                  <a:lnTo>
                    <a:pt x="626269" y="726282"/>
                  </a:lnTo>
                  <a:lnTo>
                    <a:pt x="588169" y="823913"/>
                  </a:lnTo>
                  <a:lnTo>
                    <a:pt x="545306" y="923925"/>
                  </a:lnTo>
                  <a:lnTo>
                    <a:pt x="514350" y="978694"/>
                  </a:lnTo>
                  <a:lnTo>
                    <a:pt x="440531" y="1092994"/>
                  </a:lnTo>
                  <a:lnTo>
                    <a:pt x="354806" y="1200150"/>
                  </a:lnTo>
                  <a:lnTo>
                    <a:pt x="264319" y="1285875"/>
                  </a:lnTo>
                  <a:lnTo>
                    <a:pt x="173831" y="1352550"/>
                  </a:lnTo>
                  <a:lnTo>
                    <a:pt x="121444" y="1376363"/>
                  </a:lnTo>
                  <a:lnTo>
                    <a:pt x="88106" y="1383507"/>
                  </a:lnTo>
                  <a:lnTo>
                    <a:pt x="52387" y="1383507"/>
                  </a:lnTo>
                  <a:lnTo>
                    <a:pt x="30956" y="1373982"/>
                  </a:lnTo>
                  <a:lnTo>
                    <a:pt x="16669" y="1357313"/>
                  </a:lnTo>
                  <a:lnTo>
                    <a:pt x="7144" y="1316832"/>
                  </a:lnTo>
                  <a:lnTo>
                    <a:pt x="0" y="1235869"/>
                  </a:lnTo>
                  <a:lnTo>
                    <a:pt x="242887" y="940594"/>
                  </a:lnTo>
                  <a:lnTo>
                    <a:pt x="307181" y="857250"/>
                  </a:lnTo>
                  <a:lnTo>
                    <a:pt x="350044" y="785813"/>
                  </a:lnTo>
                  <a:lnTo>
                    <a:pt x="392906" y="685800"/>
                  </a:lnTo>
                  <a:lnTo>
                    <a:pt x="450056" y="552450"/>
                  </a:lnTo>
                  <a:lnTo>
                    <a:pt x="492919" y="428625"/>
                  </a:lnTo>
                  <a:lnTo>
                    <a:pt x="531019" y="304800"/>
                  </a:lnTo>
                  <a:lnTo>
                    <a:pt x="564356" y="202407"/>
                  </a:lnTo>
                  <a:lnTo>
                    <a:pt x="585787" y="119063"/>
                  </a:lnTo>
                  <a:lnTo>
                    <a:pt x="585787" y="104775"/>
                  </a:lnTo>
                  <a:lnTo>
                    <a:pt x="578644" y="78582"/>
                  </a:lnTo>
                  <a:lnTo>
                    <a:pt x="559594" y="59532"/>
                  </a:lnTo>
                  <a:lnTo>
                    <a:pt x="504825" y="0"/>
                  </a:lnTo>
                  <a:lnTo>
                    <a:pt x="916781" y="35719"/>
                  </a:lnTo>
                  <a:lnTo>
                    <a:pt x="907256" y="76200"/>
                  </a:lnTo>
                  <a:lnTo>
                    <a:pt x="850106" y="188119"/>
                  </a:lnTo>
                  <a:lnTo>
                    <a:pt x="702469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E2E2218B-15BB-4ED2-9611-D2371EA34A32}"/>
                </a:ext>
              </a:extLst>
            </p:cNvPr>
            <p:cNvSpPr/>
            <p:nvPr/>
          </p:nvSpPr>
          <p:spPr>
            <a:xfrm>
              <a:off x="5503863" y="3071813"/>
              <a:ext cx="611187" cy="406400"/>
            </a:xfrm>
            <a:custGeom>
              <a:avLst/>
              <a:gdLst>
                <a:gd name="connsiteX0" fmla="*/ 228600 w 611981"/>
                <a:gd name="connsiteY0" fmla="*/ 61912 h 407193"/>
                <a:gd name="connsiteX1" fmla="*/ 321469 w 611981"/>
                <a:gd name="connsiteY1" fmla="*/ 102393 h 407193"/>
                <a:gd name="connsiteX2" fmla="*/ 369094 w 611981"/>
                <a:gd name="connsiteY2" fmla="*/ 121443 h 407193"/>
                <a:gd name="connsiteX3" fmla="*/ 397669 w 611981"/>
                <a:gd name="connsiteY3" fmla="*/ 128587 h 407193"/>
                <a:gd name="connsiteX4" fmla="*/ 447675 w 611981"/>
                <a:gd name="connsiteY4" fmla="*/ 135731 h 407193"/>
                <a:gd name="connsiteX5" fmla="*/ 466725 w 611981"/>
                <a:gd name="connsiteY5" fmla="*/ 135731 h 407193"/>
                <a:gd name="connsiteX6" fmla="*/ 502444 w 611981"/>
                <a:gd name="connsiteY6" fmla="*/ 128587 h 407193"/>
                <a:gd name="connsiteX7" fmla="*/ 611981 w 611981"/>
                <a:gd name="connsiteY7" fmla="*/ 73818 h 407193"/>
                <a:gd name="connsiteX8" fmla="*/ 350044 w 611981"/>
                <a:gd name="connsiteY8" fmla="*/ 407193 h 407193"/>
                <a:gd name="connsiteX9" fmla="*/ 330994 w 611981"/>
                <a:gd name="connsiteY9" fmla="*/ 361950 h 407193"/>
                <a:gd name="connsiteX10" fmla="*/ 316706 w 611981"/>
                <a:gd name="connsiteY10" fmla="*/ 330993 h 407193"/>
                <a:gd name="connsiteX11" fmla="*/ 300037 w 611981"/>
                <a:gd name="connsiteY11" fmla="*/ 297656 h 407193"/>
                <a:gd name="connsiteX12" fmla="*/ 269081 w 611981"/>
                <a:gd name="connsiteY12" fmla="*/ 261937 h 407193"/>
                <a:gd name="connsiteX13" fmla="*/ 221456 w 611981"/>
                <a:gd name="connsiteY13" fmla="*/ 219075 h 407193"/>
                <a:gd name="connsiteX14" fmla="*/ 169069 w 611981"/>
                <a:gd name="connsiteY14" fmla="*/ 176212 h 407193"/>
                <a:gd name="connsiteX15" fmla="*/ 119062 w 611981"/>
                <a:gd name="connsiteY15" fmla="*/ 138112 h 407193"/>
                <a:gd name="connsiteX16" fmla="*/ 78581 w 611981"/>
                <a:gd name="connsiteY16" fmla="*/ 109537 h 407193"/>
                <a:gd name="connsiteX17" fmla="*/ 40481 w 611981"/>
                <a:gd name="connsiteY17" fmla="*/ 78581 h 407193"/>
                <a:gd name="connsiteX18" fmla="*/ 11906 w 611981"/>
                <a:gd name="connsiteY18" fmla="*/ 50006 h 407193"/>
                <a:gd name="connsiteX19" fmla="*/ 2381 w 611981"/>
                <a:gd name="connsiteY19" fmla="*/ 33337 h 407193"/>
                <a:gd name="connsiteX20" fmla="*/ 0 w 611981"/>
                <a:gd name="connsiteY20" fmla="*/ 16668 h 407193"/>
                <a:gd name="connsiteX21" fmla="*/ 4762 w 611981"/>
                <a:gd name="connsiteY21" fmla="*/ 4762 h 407193"/>
                <a:gd name="connsiteX22" fmla="*/ 21431 w 611981"/>
                <a:gd name="connsiteY22" fmla="*/ 0 h 407193"/>
                <a:gd name="connsiteX23" fmla="*/ 57150 w 611981"/>
                <a:gd name="connsiteY23" fmla="*/ 2381 h 407193"/>
                <a:gd name="connsiteX24" fmla="*/ 228600 w 611981"/>
                <a:gd name="connsiteY24" fmla="*/ 6191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981" h="407193">
                  <a:moveTo>
                    <a:pt x="228600" y="61912"/>
                  </a:moveTo>
                  <a:lnTo>
                    <a:pt x="321469" y="102393"/>
                  </a:lnTo>
                  <a:lnTo>
                    <a:pt x="369094" y="121443"/>
                  </a:lnTo>
                  <a:lnTo>
                    <a:pt x="397669" y="128587"/>
                  </a:lnTo>
                  <a:lnTo>
                    <a:pt x="447675" y="135731"/>
                  </a:lnTo>
                  <a:lnTo>
                    <a:pt x="466725" y="135731"/>
                  </a:lnTo>
                  <a:lnTo>
                    <a:pt x="502444" y="128587"/>
                  </a:lnTo>
                  <a:lnTo>
                    <a:pt x="611981" y="73818"/>
                  </a:lnTo>
                  <a:lnTo>
                    <a:pt x="350044" y="407193"/>
                  </a:lnTo>
                  <a:lnTo>
                    <a:pt x="330994" y="361950"/>
                  </a:lnTo>
                  <a:lnTo>
                    <a:pt x="316706" y="330993"/>
                  </a:lnTo>
                  <a:lnTo>
                    <a:pt x="300037" y="297656"/>
                  </a:lnTo>
                  <a:lnTo>
                    <a:pt x="269081" y="261937"/>
                  </a:lnTo>
                  <a:lnTo>
                    <a:pt x="221456" y="219075"/>
                  </a:lnTo>
                  <a:lnTo>
                    <a:pt x="169069" y="176212"/>
                  </a:lnTo>
                  <a:lnTo>
                    <a:pt x="119062" y="138112"/>
                  </a:lnTo>
                  <a:lnTo>
                    <a:pt x="78581" y="109537"/>
                  </a:lnTo>
                  <a:lnTo>
                    <a:pt x="40481" y="78581"/>
                  </a:lnTo>
                  <a:lnTo>
                    <a:pt x="11906" y="50006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7150" y="2381"/>
                  </a:lnTo>
                  <a:lnTo>
                    <a:pt x="22860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A6409C48-2994-4648-9330-2AAD83A1EC0D}"/>
                </a:ext>
              </a:extLst>
            </p:cNvPr>
            <p:cNvSpPr/>
            <p:nvPr/>
          </p:nvSpPr>
          <p:spPr>
            <a:xfrm rot="16200000">
              <a:off x="4112419" y="1780381"/>
              <a:ext cx="2084388" cy="1323975"/>
            </a:xfrm>
            <a:custGeom>
              <a:avLst/>
              <a:gdLst>
                <a:gd name="connsiteX0" fmla="*/ 592931 w 2083594"/>
                <a:gd name="connsiteY0" fmla="*/ 666750 h 1323975"/>
                <a:gd name="connsiteX1" fmla="*/ 426244 w 2083594"/>
                <a:gd name="connsiteY1" fmla="*/ 523875 h 1323975"/>
                <a:gd name="connsiteX2" fmla="*/ 257175 w 2083594"/>
                <a:gd name="connsiteY2" fmla="*/ 352425 h 1323975"/>
                <a:gd name="connsiteX3" fmla="*/ 83344 w 2083594"/>
                <a:gd name="connsiteY3" fmla="*/ 152400 h 1323975"/>
                <a:gd name="connsiteX4" fmla="*/ 7144 w 2083594"/>
                <a:gd name="connsiteY4" fmla="*/ 57150 h 1323975"/>
                <a:gd name="connsiteX5" fmla="*/ 0 w 2083594"/>
                <a:gd name="connsiteY5" fmla="*/ 35719 h 1323975"/>
                <a:gd name="connsiteX6" fmla="*/ 0 w 2083594"/>
                <a:gd name="connsiteY6" fmla="*/ 21431 h 1323975"/>
                <a:gd name="connsiteX7" fmla="*/ 4762 w 2083594"/>
                <a:gd name="connsiteY7" fmla="*/ 7144 h 1323975"/>
                <a:gd name="connsiteX8" fmla="*/ 19050 w 2083594"/>
                <a:gd name="connsiteY8" fmla="*/ 0 h 1323975"/>
                <a:gd name="connsiteX9" fmla="*/ 47625 w 2083594"/>
                <a:gd name="connsiteY9" fmla="*/ 0 h 1323975"/>
                <a:gd name="connsiteX10" fmla="*/ 92869 w 2083594"/>
                <a:gd name="connsiteY10" fmla="*/ 35719 h 1323975"/>
                <a:gd name="connsiteX11" fmla="*/ 328612 w 2083594"/>
                <a:gd name="connsiteY11" fmla="*/ 233362 h 1323975"/>
                <a:gd name="connsiteX12" fmla="*/ 445294 w 2083594"/>
                <a:gd name="connsiteY12" fmla="*/ 330994 h 1323975"/>
                <a:gd name="connsiteX13" fmla="*/ 566737 w 2083594"/>
                <a:gd name="connsiteY13" fmla="*/ 433387 h 1323975"/>
                <a:gd name="connsiteX14" fmla="*/ 700087 w 2083594"/>
                <a:gd name="connsiteY14" fmla="*/ 528637 h 1323975"/>
                <a:gd name="connsiteX15" fmla="*/ 850106 w 2083594"/>
                <a:gd name="connsiteY15" fmla="*/ 621506 h 1323975"/>
                <a:gd name="connsiteX16" fmla="*/ 1073944 w 2083594"/>
                <a:gd name="connsiteY16" fmla="*/ 735806 h 1323975"/>
                <a:gd name="connsiteX17" fmla="*/ 1278731 w 2083594"/>
                <a:gd name="connsiteY17" fmla="*/ 833437 h 1323975"/>
                <a:gd name="connsiteX18" fmla="*/ 1516856 w 2083594"/>
                <a:gd name="connsiteY18" fmla="*/ 923925 h 1323975"/>
                <a:gd name="connsiteX19" fmla="*/ 1681162 w 2083594"/>
                <a:gd name="connsiteY19" fmla="*/ 971550 h 1323975"/>
                <a:gd name="connsiteX20" fmla="*/ 1764506 w 2083594"/>
                <a:gd name="connsiteY20" fmla="*/ 988219 h 1323975"/>
                <a:gd name="connsiteX21" fmla="*/ 1807369 w 2083594"/>
                <a:gd name="connsiteY21" fmla="*/ 990600 h 1323975"/>
                <a:gd name="connsiteX22" fmla="*/ 1850231 w 2083594"/>
                <a:gd name="connsiteY22" fmla="*/ 988219 h 1323975"/>
                <a:gd name="connsiteX23" fmla="*/ 1890712 w 2083594"/>
                <a:gd name="connsiteY23" fmla="*/ 978694 h 1323975"/>
                <a:gd name="connsiteX24" fmla="*/ 1924050 w 2083594"/>
                <a:gd name="connsiteY24" fmla="*/ 964406 h 1323975"/>
                <a:gd name="connsiteX25" fmla="*/ 1955006 w 2083594"/>
                <a:gd name="connsiteY25" fmla="*/ 928687 h 1323975"/>
                <a:gd name="connsiteX26" fmla="*/ 1985962 w 2083594"/>
                <a:gd name="connsiteY26" fmla="*/ 885825 h 1323975"/>
                <a:gd name="connsiteX27" fmla="*/ 2000250 w 2083594"/>
                <a:gd name="connsiteY27" fmla="*/ 864394 h 1323975"/>
                <a:gd name="connsiteX28" fmla="*/ 2016919 w 2083594"/>
                <a:gd name="connsiteY28" fmla="*/ 847725 h 1323975"/>
                <a:gd name="connsiteX29" fmla="*/ 2031206 w 2083594"/>
                <a:gd name="connsiteY29" fmla="*/ 840581 h 1323975"/>
                <a:gd name="connsiteX30" fmla="*/ 2052637 w 2083594"/>
                <a:gd name="connsiteY30" fmla="*/ 845344 h 1323975"/>
                <a:gd name="connsiteX31" fmla="*/ 2066925 w 2083594"/>
                <a:gd name="connsiteY31" fmla="*/ 859631 h 1323975"/>
                <a:gd name="connsiteX32" fmla="*/ 2076450 w 2083594"/>
                <a:gd name="connsiteY32" fmla="*/ 881062 h 1323975"/>
                <a:gd name="connsiteX33" fmla="*/ 2083594 w 2083594"/>
                <a:gd name="connsiteY33" fmla="*/ 904875 h 1323975"/>
                <a:gd name="connsiteX34" fmla="*/ 2078831 w 2083594"/>
                <a:gd name="connsiteY34" fmla="*/ 954881 h 1323975"/>
                <a:gd name="connsiteX35" fmla="*/ 2057400 w 2083594"/>
                <a:gd name="connsiteY35" fmla="*/ 1035844 h 1323975"/>
                <a:gd name="connsiteX36" fmla="*/ 2014537 w 2083594"/>
                <a:gd name="connsiteY36" fmla="*/ 1143000 h 1323975"/>
                <a:gd name="connsiteX37" fmla="*/ 1962150 w 2083594"/>
                <a:gd name="connsiteY37" fmla="*/ 1223962 h 1323975"/>
                <a:gd name="connsiteX38" fmla="*/ 1926431 w 2083594"/>
                <a:gd name="connsiteY38" fmla="*/ 1262062 h 1323975"/>
                <a:gd name="connsiteX39" fmla="*/ 1869281 w 2083594"/>
                <a:gd name="connsiteY39" fmla="*/ 1304925 h 1323975"/>
                <a:gd name="connsiteX40" fmla="*/ 1826419 w 2083594"/>
                <a:gd name="connsiteY40" fmla="*/ 1323975 h 1323975"/>
                <a:gd name="connsiteX41" fmla="*/ 1802606 w 2083594"/>
                <a:gd name="connsiteY41" fmla="*/ 1321594 h 1323975"/>
                <a:gd name="connsiteX42" fmla="*/ 1735931 w 2083594"/>
                <a:gd name="connsiteY42" fmla="*/ 1293019 h 1323975"/>
                <a:gd name="connsiteX43" fmla="*/ 1647825 w 2083594"/>
                <a:gd name="connsiteY43" fmla="*/ 1254919 h 1323975"/>
                <a:gd name="connsiteX44" fmla="*/ 1566862 w 2083594"/>
                <a:gd name="connsiteY44" fmla="*/ 1223962 h 1323975"/>
                <a:gd name="connsiteX45" fmla="*/ 1307306 w 2083594"/>
                <a:gd name="connsiteY45" fmla="*/ 1143000 h 1323975"/>
                <a:gd name="connsiteX46" fmla="*/ 1128712 w 2083594"/>
                <a:gd name="connsiteY46" fmla="*/ 1031081 h 1323975"/>
                <a:gd name="connsiteX47" fmla="*/ 1019175 w 2083594"/>
                <a:gd name="connsiteY47" fmla="*/ 966787 h 1323975"/>
                <a:gd name="connsiteX48" fmla="*/ 890587 w 2083594"/>
                <a:gd name="connsiteY48" fmla="*/ 883444 h 1323975"/>
                <a:gd name="connsiteX49" fmla="*/ 785812 w 2083594"/>
                <a:gd name="connsiteY49" fmla="*/ 812006 h 1323975"/>
                <a:gd name="connsiteX50" fmla="*/ 592931 w 2083594"/>
                <a:gd name="connsiteY50" fmla="*/ 6667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1323975">
                  <a:moveTo>
                    <a:pt x="592931" y="666750"/>
                  </a:moveTo>
                  <a:lnTo>
                    <a:pt x="426244" y="523875"/>
                  </a:lnTo>
                  <a:lnTo>
                    <a:pt x="257175" y="352425"/>
                  </a:lnTo>
                  <a:lnTo>
                    <a:pt x="83344" y="152400"/>
                  </a:lnTo>
                  <a:lnTo>
                    <a:pt x="7144" y="57150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7625" y="0"/>
                  </a:lnTo>
                  <a:lnTo>
                    <a:pt x="92869" y="35719"/>
                  </a:lnTo>
                  <a:lnTo>
                    <a:pt x="328612" y="233362"/>
                  </a:lnTo>
                  <a:lnTo>
                    <a:pt x="445294" y="330994"/>
                  </a:lnTo>
                  <a:lnTo>
                    <a:pt x="566737" y="433387"/>
                  </a:lnTo>
                  <a:lnTo>
                    <a:pt x="700087" y="528637"/>
                  </a:lnTo>
                  <a:lnTo>
                    <a:pt x="850106" y="621506"/>
                  </a:lnTo>
                  <a:lnTo>
                    <a:pt x="1073944" y="735806"/>
                  </a:lnTo>
                  <a:lnTo>
                    <a:pt x="1278731" y="833437"/>
                  </a:lnTo>
                  <a:lnTo>
                    <a:pt x="1516856" y="923925"/>
                  </a:lnTo>
                  <a:lnTo>
                    <a:pt x="1681162" y="971550"/>
                  </a:lnTo>
                  <a:lnTo>
                    <a:pt x="1764506" y="988219"/>
                  </a:lnTo>
                  <a:lnTo>
                    <a:pt x="1807369" y="990600"/>
                  </a:lnTo>
                  <a:lnTo>
                    <a:pt x="1850231" y="988219"/>
                  </a:lnTo>
                  <a:lnTo>
                    <a:pt x="1890712" y="978694"/>
                  </a:lnTo>
                  <a:lnTo>
                    <a:pt x="1924050" y="964406"/>
                  </a:lnTo>
                  <a:lnTo>
                    <a:pt x="1955006" y="928687"/>
                  </a:lnTo>
                  <a:lnTo>
                    <a:pt x="1985962" y="885825"/>
                  </a:lnTo>
                  <a:lnTo>
                    <a:pt x="2000250" y="864394"/>
                  </a:lnTo>
                  <a:lnTo>
                    <a:pt x="2016919" y="847725"/>
                  </a:lnTo>
                  <a:lnTo>
                    <a:pt x="2031206" y="840581"/>
                  </a:lnTo>
                  <a:lnTo>
                    <a:pt x="2052637" y="845344"/>
                  </a:lnTo>
                  <a:lnTo>
                    <a:pt x="2066925" y="859631"/>
                  </a:lnTo>
                  <a:lnTo>
                    <a:pt x="2076450" y="881062"/>
                  </a:lnTo>
                  <a:lnTo>
                    <a:pt x="2083594" y="904875"/>
                  </a:lnTo>
                  <a:lnTo>
                    <a:pt x="2078831" y="954881"/>
                  </a:lnTo>
                  <a:lnTo>
                    <a:pt x="2057400" y="1035844"/>
                  </a:lnTo>
                  <a:lnTo>
                    <a:pt x="2014537" y="1143000"/>
                  </a:lnTo>
                  <a:lnTo>
                    <a:pt x="1962150" y="1223962"/>
                  </a:lnTo>
                  <a:lnTo>
                    <a:pt x="1926431" y="1262062"/>
                  </a:lnTo>
                  <a:lnTo>
                    <a:pt x="1869281" y="1304925"/>
                  </a:lnTo>
                  <a:lnTo>
                    <a:pt x="1826419" y="1323975"/>
                  </a:lnTo>
                  <a:lnTo>
                    <a:pt x="1802606" y="1321594"/>
                  </a:lnTo>
                  <a:lnTo>
                    <a:pt x="1735931" y="1293019"/>
                  </a:lnTo>
                  <a:lnTo>
                    <a:pt x="1647825" y="1254919"/>
                  </a:lnTo>
                  <a:lnTo>
                    <a:pt x="1566862" y="1223962"/>
                  </a:lnTo>
                  <a:lnTo>
                    <a:pt x="1307306" y="1143000"/>
                  </a:lnTo>
                  <a:lnTo>
                    <a:pt x="1128712" y="1031081"/>
                  </a:lnTo>
                  <a:lnTo>
                    <a:pt x="1019175" y="966787"/>
                  </a:lnTo>
                  <a:lnTo>
                    <a:pt x="890587" y="883444"/>
                  </a:lnTo>
                  <a:lnTo>
                    <a:pt x="785812" y="812006"/>
                  </a:lnTo>
                  <a:lnTo>
                    <a:pt x="5929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B692F968-9485-485D-9702-8BF1C8D37AAF}"/>
                </a:ext>
              </a:extLst>
            </p:cNvPr>
            <p:cNvSpPr/>
            <p:nvPr/>
          </p:nvSpPr>
          <p:spPr>
            <a:xfrm>
              <a:off x="4741863" y="4319588"/>
              <a:ext cx="776287" cy="1547812"/>
            </a:xfrm>
            <a:custGeom>
              <a:avLst/>
              <a:gdLst>
                <a:gd name="connsiteX0" fmla="*/ 428625 w 776287"/>
                <a:gd name="connsiteY0" fmla="*/ 473868 h 1547812"/>
                <a:gd name="connsiteX1" fmla="*/ 471487 w 776287"/>
                <a:gd name="connsiteY1" fmla="*/ 280987 h 1547812"/>
                <a:gd name="connsiteX2" fmla="*/ 490537 w 776287"/>
                <a:gd name="connsiteY2" fmla="*/ 166687 h 1547812"/>
                <a:gd name="connsiteX3" fmla="*/ 497681 w 776287"/>
                <a:gd name="connsiteY3" fmla="*/ 119062 h 1547812"/>
                <a:gd name="connsiteX4" fmla="*/ 497681 w 776287"/>
                <a:gd name="connsiteY4" fmla="*/ 95250 h 1547812"/>
                <a:gd name="connsiteX5" fmla="*/ 495300 w 776287"/>
                <a:gd name="connsiteY5" fmla="*/ 69056 h 1547812"/>
                <a:gd name="connsiteX6" fmla="*/ 483394 w 776287"/>
                <a:gd name="connsiteY6" fmla="*/ 40481 h 1547812"/>
                <a:gd name="connsiteX7" fmla="*/ 459581 w 776287"/>
                <a:gd name="connsiteY7" fmla="*/ 0 h 1547812"/>
                <a:gd name="connsiteX8" fmla="*/ 776287 w 776287"/>
                <a:gd name="connsiteY8" fmla="*/ 73818 h 1547812"/>
                <a:gd name="connsiteX9" fmla="*/ 776287 w 776287"/>
                <a:gd name="connsiteY9" fmla="*/ 109537 h 1547812"/>
                <a:gd name="connsiteX10" fmla="*/ 754856 w 776287"/>
                <a:gd name="connsiteY10" fmla="*/ 157162 h 1547812"/>
                <a:gd name="connsiteX11" fmla="*/ 726281 w 776287"/>
                <a:gd name="connsiteY11" fmla="*/ 200025 h 1547812"/>
                <a:gd name="connsiteX12" fmla="*/ 711994 w 776287"/>
                <a:gd name="connsiteY12" fmla="*/ 233362 h 1547812"/>
                <a:gd name="connsiteX13" fmla="*/ 700087 w 776287"/>
                <a:gd name="connsiteY13" fmla="*/ 273843 h 1547812"/>
                <a:gd name="connsiteX14" fmla="*/ 688181 w 776287"/>
                <a:gd name="connsiteY14" fmla="*/ 335756 h 1547812"/>
                <a:gd name="connsiteX15" fmla="*/ 678656 w 776287"/>
                <a:gd name="connsiteY15" fmla="*/ 400050 h 1547812"/>
                <a:gd name="connsiteX16" fmla="*/ 666750 w 776287"/>
                <a:gd name="connsiteY16" fmla="*/ 466725 h 1547812"/>
                <a:gd name="connsiteX17" fmla="*/ 581025 w 776287"/>
                <a:gd name="connsiteY17" fmla="*/ 745331 h 1547812"/>
                <a:gd name="connsiteX18" fmla="*/ 511969 w 776287"/>
                <a:gd name="connsiteY18" fmla="*/ 942975 h 1547812"/>
                <a:gd name="connsiteX19" fmla="*/ 450056 w 776287"/>
                <a:gd name="connsiteY19" fmla="*/ 1092993 h 1547812"/>
                <a:gd name="connsiteX20" fmla="*/ 388144 w 776287"/>
                <a:gd name="connsiteY20" fmla="*/ 1223962 h 1547812"/>
                <a:gd name="connsiteX21" fmla="*/ 319087 w 776287"/>
                <a:gd name="connsiteY21" fmla="*/ 1338262 h 1547812"/>
                <a:gd name="connsiteX22" fmla="*/ 242887 w 776287"/>
                <a:gd name="connsiteY22" fmla="*/ 1433512 h 1547812"/>
                <a:gd name="connsiteX23" fmla="*/ 178594 w 776287"/>
                <a:gd name="connsiteY23" fmla="*/ 1502568 h 1547812"/>
                <a:gd name="connsiteX24" fmla="*/ 130969 w 776287"/>
                <a:gd name="connsiteY24" fmla="*/ 1543050 h 1547812"/>
                <a:gd name="connsiteX25" fmla="*/ 114300 w 776287"/>
                <a:gd name="connsiteY25" fmla="*/ 1547812 h 1547812"/>
                <a:gd name="connsiteX26" fmla="*/ 88106 w 776287"/>
                <a:gd name="connsiteY26" fmla="*/ 1540668 h 1547812"/>
                <a:gd name="connsiteX27" fmla="*/ 59531 w 776287"/>
                <a:gd name="connsiteY27" fmla="*/ 1519237 h 1547812"/>
                <a:gd name="connsiteX28" fmla="*/ 40481 w 776287"/>
                <a:gd name="connsiteY28" fmla="*/ 1490662 h 1547812"/>
                <a:gd name="connsiteX29" fmla="*/ 14287 w 776287"/>
                <a:gd name="connsiteY29" fmla="*/ 1431131 h 1547812"/>
                <a:gd name="connsiteX30" fmla="*/ 7144 w 776287"/>
                <a:gd name="connsiteY30" fmla="*/ 1388268 h 1547812"/>
                <a:gd name="connsiteX31" fmla="*/ 0 w 776287"/>
                <a:gd name="connsiteY31" fmla="*/ 1364456 h 1547812"/>
                <a:gd name="connsiteX32" fmla="*/ 204787 w 776287"/>
                <a:gd name="connsiteY32" fmla="*/ 1064418 h 1547812"/>
                <a:gd name="connsiteX33" fmla="*/ 252412 w 776287"/>
                <a:gd name="connsiteY33" fmla="*/ 978693 h 1547812"/>
                <a:gd name="connsiteX34" fmla="*/ 288131 w 776287"/>
                <a:gd name="connsiteY34" fmla="*/ 895350 h 1547812"/>
                <a:gd name="connsiteX35" fmla="*/ 333375 w 776287"/>
                <a:gd name="connsiteY35" fmla="*/ 776287 h 1547812"/>
                <a:gd name="connsiteX36" fmla="*/ 381000 w 776287"/>
                <a:gd name="connsiteY36" fmla="*/ 642937 h 1547812"/>
                <a:gd name="connsiteX37" fmla="*/ 428625 w 776287"/>
                <a:gd name="connsiteY37" fmla="*/ 473868 h 154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6287" h="1547812">
                  <a:moveTo>
                    <a:pt x="428625" y="473868"/>
                  </a:moveTo>
                  <a:lnTo>
                    <a:pt x="471487" y="280987"/>
                  </a:lnTo>
                  <a:lnTo>
                    <a:pt x="490537" y="166687"/>
                  </a:lnTo>
                  <a:lnTo>
                    <a:pt x="497681" y="119062"/>
                  </a:lnTo>
                  <a:lnTo>
                    <a:pt x="497681" y="95250"/>
                  </a:lnTo>
                  <a:cubicBezTo>
                    <a:pt x="495221" y="70647"/>
                    <a:pt x="495300" y="79414"/>
                    <a:pt x="495300" y="69056"/>
                  </a:cubicBezTo>
                  <a:lnTo>
                    <a:pt x="483394" y="40481"/>
                  </a:lnTo>
                  <a:lnTo>
                    <a:pt x="459581" y="0"/>
                  </a:lnTo>
                  <a:lnTo>
                    <a:pt x="776287" y="73818"/>
                  </a:lnTo>
                  <a:lnTo>
                    <a:pt x="776287" y="109537"/>
                  </a:lnTo>
                  <a:lnTo>
                    <a:pt x="754856" y="157162"/>
                  </a:lnTo>
                  <a:lnTo>
                    <a:pt x="726281" y="200025"/>
                  </a:lnTo>
                  <a:lnTo>
                    <a:pt x="711994" y="233362"/>
                  </a:lnTo>
                  <a:lnTo>
                    <a:pt x="700087" y="273843"/>
                  </a:lnTo>
                  <a:lnTo>
                    <a:pt x="688181" y="335756"/>
                  </a:lnTo>
                  <a:lnTo>
                    <a:pt x="678656" y="400050"/>
                  </a:lnTo>
                  <a:lnTo>
                    <a:pt x="666750" y="466725"/>
                  </a:lnTo>
                  <a:lnTo>
                    <a:pt x="581025" y="745331"/>
                  </a:lnTo>
                  <a:lnTo>
                    <a:pt x="511969" y="942975"/>
                  </a:lnTo>
                  <a:lnTo>
                    <a:pt x="450056" y="1092993"/>
                  </a:lnTo>
                  <a:lnTo>
                    <a:pt x="388144" y="1223962"/>
                  </a:lnTo>
                  <a:lnTo>
                    <a:pt x="319087" y="1338262"/>
                  </a:lnTo>
                  <a:lnTo>
                    <a:pt x="242887" y="1433512"/>
                  </a:lnTo>
                  <a:lnTo>
                    <a:pt x="178594" y="1502568"/>
                  </a:lnTo>
                  <a:lnTo>
                    <a:pt x="130969" y="1543050"/>
                  </a:lnTo>
                  <a:lnTo>
                    <a:pt x="114300" y="1547812"/>
                  </a:lnTo>
                  <a:lnTo>
                    <a:pt x="88106" y="1540668"/>
                  </a:lnTo>
                  <a:lnTo>
                    <a:pt x="59531" y="1519237"/>
                  </a:lnTo>
                  <a:lnTo>
                    <a:pt x="40481" y="1490662"/>
                  </a:lnTo>
                  <a:lnTo>
                    <a:pt x="14287" y="1431131"/>
                  </a:lnTo>
                  <a:lnTo>
                    <a:pt x="7144" y="1388268"/>
                  </a:lnTo>
                  <a:lnTo>
                    <a:pt x="0" y="1364456"/>
                  </a:lnTo>
                  <a:lnTo>
                    <a:pt x="204787" y="1064418"/>
                  </a:lnTo>
                  <a:lnTo>
                    <a:pt x="252412" y="978693"/>
                  </a:lnTo>
                  <a:lnTo>
                    <a:pt x="288131" y="895350"/>
                  </a:lnTo>
                  <a:lnTo>
                    <a:pt x="333375" y="776287"/>
                  </a:lnTo>
                  <a:lnTo>
                    <a:pt x="381000" y="642937"/>
                  </a:lnTo>
                  <a:lnTo>
                    <a:pt x="42862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696B8782-E41A-418F-A33C-251FD8606F11}"/>
                </a:ext>
              </a:extLst>
            </p:cNvPr>
            <p:cNvSpPr/>
            <p:nvPr/>
          </p:nvSpPr>
          <p:spPr>
            <a:xfrm>
              <a:off x="4508500" y="5372100"/>
              <a:ext cx="471488" cy="381000"/>
            </a:xfrm>
            <a:custGeom>
              <a:avLst/>
              <a:gdLst>
                <a:gd name="connsiteX0" fmla="*/ 164307 w 471488"/>
                <a:gd name="connsiteY0" fmla="*/ 50006 h 381000"/>
                <a:gd name="connsiteX1" fmla="*/ 290513 w 471488"/>
                <a:gd name="connsiteY1" fmla="*/ 88106 h 381000"/>
                <a:gd name="connsiteX2" fmla="*/ 319088 w 471488"/>
                <a:gd name="connsiteY2" fmla="*/ 92869 h 381000"/>
                <a:gd name="connsiteX3" fmla="*/ 335757 w 471488"/>
                <a:gd name="connsiteY3" fmla="*/ 92869 h 381000"/>
                <a:gd name="connsiteX4" fmla="*/ 364332 w 471488"/>
                <a:gd name="connsiteY4" fmla="*/ 88106 h 381000"/>
                <a:gd name="connsiteX5" fmla="*/ 471488 w 471488"/>
                <a:gd name="connsiteY5" fmla="*/ 14288 h 381000"/>
                <a:gd name="connsiteX6" fmla="*/ 273844 w 471488"/>
                <a:gd name="connsiteY6" fmla="*/ 381000 h 381000"/>
                <a:gd name="connsiteX7" fmla="*/ 223838 w 471488"/>
                <a:gd name="connsiteY7" fmla="*/ 295275 h 381000"/>
                <a:gd name="connsiteX8" fmla="*/ 176213 w 471488"/>
                <a:gd name="connsiteY8" fmla="*/ 235744 h 381000"/>
                <a:gd name="connsiteX9" fmla="*/ 142875 w 471488"/>
                <a:gd name="connsiteY9" fmla="*/ 200025 h 381000"/>
                <a:gd name="connsiteX10" fmla="*/ 90488 w 471488"/>
                <a:gd name="connsiteY10" fmla="*/ 147638 h 381000"/>
                <a:gd name="connsiteX11" fmla="*/ 16669 w 471488"/>
                <a:gd name="connsiteY11" fmla="*/ 78581 h 381000"/>
                <a:gd name="connsiteX12" fmla="*/ 4763 w 471488"/>
                <a:gd name="connsiteY12" fmla="*/ 61913 h 381000"/>
                <a:gd name="connsiteX13" fmla="*/ 0 w 471488"/>
                <a:gd name="connsiteY13" fmla="*/ 40481 h 381000"/>
                <a:gd name="connsiteX14" fmla="*/ 0 w 471488"/>
                <a:gd name="connsiteY14" fmla="*/ 23813 h 381000"/>
                <a:gd name="connsiteX15" fmla="*/ 4763 w 471488"/>
                <a:gd name="connsiteY15" fmla="*/ 9525 h 381000"/>
                <a:gd name="connsiteX16" fmla="*/ 16669 w 471488"/>
                <a:gd name="connsiteY16" fmla="*/ 0 h 381000"/>
                <a:gd name="connsiteX17" fmla="*/ 50007 w 471488"/>
                <a:gd name="connsiteY17" fmla="*/ 7144 h 381000"/>
                <a:gd name="connsiteX18" fmla="*/ 164307 w 471488"/>
                <a:gd name="connsiteY18" fmla="*/ 500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8" h="381000">
                  <a:moveTo>
                    <a:pt x="164307" y="50006"/>
                  </a:moveTo>
                  <a:lnTo>
                    <a:pt x="290513" y="88106"/>
                  </a:lnTo>
                  <a:lnTo>
                    <a:pt x="319088" y="92869"/>
                  </a:lnTo>
                  <a:lnTo>
                    <a:pt x="335757" y="92869"/>
                  </a:lnTo>
                  <a:lnTo>
                    <a:pt x="364332" y="88106"/>
                  </a:lnTo>
                  <a:lnTo>
                    <a:pt x="471488" y="14288"/>
                  </a:lnTo>
                  <a:lnTo>
                    <a:pt x="273844" y="381000"/>
                  </a:lnTo>
                  <a:lnTo>
                    <a:pt x="223838" y="295275"/>
                  </a:lnTo>
                  <a:lnTo>
                    <a:pt x="176213" y="235744"/>
                  </a:lnTo>
                  <a:lnTo>
                    <a:pt x="142875" y="200025"/>
                  </a:lnTo>
                  <a:lnTo>
                    <a:pt x="90488" y="147638"/>
                  </a:lnTo>
                  <a:lnTo>
                    <a:pt x="16669" y="78581"/>
                  </a:lnTo>
                  <a:lnTo>
                    <a:pt x="4763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50007" y="7144"/>
                  </a:lnTo>
                  <a:lnTo>
                    <a:pt x="16430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D911DDBD-E716-4CFE-81F4-1A1538FF14C1}"/>
                </a:ext>
              </a:extLst>
            </p:cNvPr>
            <p:cNvSpPr/>
            <p:nvPr/>
          </p:nvSpPr>
          <p:spPr>
            <a:xfrm rot="16200000">
              <a:off x="3346450" y="4181475"/>
              <a:ext cx="2000250" cy="1066800"/>
            </a:xfrm>
            <a:custGeom>
              <a:avLst/>
              <a:gdLst>
                <a:gd name="connsiteX0" fmla="*/ 959643 w 2000250"/>
                <a:gd name="connsiteY0" fmla="*/ 754856 h 1066800"/>
                <a:gd name="connsiteX1" fmla="*/ 792956 w 2000250"/>
                <a:gd name="connsiteY1" fmla="*/ 666750 h 1066800"/>
                <a:gd name="connsiteX2" fmla="*/ 581025 w 2000250"/>
                <a:gd name="connsiteY2" fmla="*/ 533400 h 1066800"/>
                <a:gd name="connsiteX3" fmla="*/ 400050 w 2000250"/>
                <a:gd name="connsiteY3" fmla="*/ 402431 h 1066800"/>
                <a:gd name="connsiteX4" fmla="*/ 226218 w 2000250"/>
                <a:gd name="connsiteY4" fmla="*/ 259556 h 1066800"/>
                <a:gd name="connsiteX5" fmla="*/ 83343 w 2000250"/>
                <a:gd name="connsiteY5" fmla="*/ 133350 h 1066800"/>
                <a:gd name="connsiteX6" fmla="*/ 26193 w 2000250"/>
                <a:gd name="connsiteY6" fmla="*/ 83343 h 1066800"/>
                <a:gd name="connsiteX7" fmla="*/ 9525 w 2000250"/>
                <a:gd name="connsiteY7" fmla="*/ 57150 h 1066800"/>
                <a:gd name="connsiteX8" fmla="*/ 0 w 2000250"/>
                <a:gd name="connsiteY8" fmla="*/ 26193 h 1066800"/>
                <a:gd name="connsiteX9" fmla="*/ 0 w 2000250"/>
                <a:gd name="connsiteY9" fmla="*/ 9525 h 1066800"/>
                <a:gd name="connsiteX10" fmla="*/ 4762 w 2000250"/>
                <a:gd name="connsiteY10" fmla="*/ 4762 h 1066800"/>
                <a:gd name="connsiteX11" fmla="*/ 19050 w 2000250"/>
                <a:gd name="connsiteY11" fmla="*/ 0 h 1066800"/>
                <a:gd name="connsiteX12" fmla="*/ 54768 w 2000250"/>
                <a:gd name="connsiteY12" fmla="*/ 19050 h 1066800"/>
                <a:gd name="connsiteX13" fmla="*/ 261937 w 2000250"/>
                <a:gd name="connsiteY13" fmla="*/ 171450 h 1066800"/>
                <a:gd name="connsiteX14" fmla="*/ 469106 w 2000250"/>
                <a:gd name="connsiteY14" fmla="*/ 300037 h 1066800"/>
                <a:gd name="connsiteX15" fmla="*/ 673893 w 2000250"/>
                <a:gd name="connsiteY15" fmla="*/ 414337 h 1066800"/>
                <a:gd name="connsiteX16" fmla="*/ 942975 w 2000250"/>
                <a:gd name="connsiteY16" fmla="*/ 542925 h 1066800"/>
                <a:gd name="connsiteX17" fmla="*/ 1219200 w 2000250"/>
                <a:gd name="connsiteY17" fmla="*/ 647700 h 1066800"/>
                <a:gd name="connsiteX18" fmla="*/ 1388268 w 2000250"/>
                <a:gd name="connsiteY18" fmla="*/ 688181 h 1066800"/>
                <a:gd name="connsiteX19" fmla="*/ 1576387 w 2000250"/>
                <a:gd name="connsiteY19" fmla="*/ 738187 h 1066800"/>
                <a:gd name="connsiteX20" fmla="*/ 1724025 w 2000250"/>
                <a:gd name="connsiteY20" fmla="*/ 776287 h 1066800"/>
                <a:gd name="connsiteX21" fmla="*/ 1771650 w 2000250"/>
                <a:gd name="connsiteY21" fmla="*/ 781050 h 1066800"/>
                <a:gd name="connsiteX22" fmla="*/ 1800225 w 2000250"/>
                <a:gd name="connsiteY22" fmla="*/ 783431 h 1066800"/>
                <a:gd name="connsiteX23" fmla="*/ 1838325 w 2000250"/>
                <a:gd name="connsiteY23" fmla="*/ 778668 h 1066800"/>
                <a:gd name="connsiteX24" fmla="*/ 1866900 w 2000250"/>
                <a:gd name="connsiteY24" fmla="*/ 771525 h 1066800"/>
                <a:gd name="connsiteX25" fmla="*/ 1919287 w 2000250"/>
                <a:gd name="connsiteY25" fmla="*/ 742950 h 1066800"/>
                <a:gd name="connsiteX26" fmla="*/ 1945481 w 2000250"/>
                <a:gd name="connsiteY26" fmla="*/ 728662 h 1066800"/>
                <a:gd name="connsiteX27" fmla="*/ 1969293 w 2000250"/>
                <a:gd name="connsiteY27" fmla="*/ 719137 h 1066800"/>
                <a:gd name="connsiteX28" fmla="*/ 1985962 w 2000250"/>
                <a:gd name="connsiteY28" fmla="*/ 719137 h 1066800"/>
                <a:gd name="connsiteX29" fmla="*/ 1995487 w 2000250"/>
                <a:gd name="connsiteY29" fmla="*/ 723900 h 1066800"/>
                <a:gd name="connsiteX30" fmla="*/ 2000250 w 2000250"/>
                <a:gd name="connsiteY30" fmla="*/ 742950 h 1066800"/>
                <a:gd name="connsiteX31" fmla="*/ 1993106 w 2000250"/>
                <a:gd name="connsiteY31" fmla="*/ 797718 h 1066800"/>
                <a:gd name="connsiteX32" fmla="*/ 1978818 w 2000250"/>
                <a:gd name="connsiteY32" fmla="*/ 852487 h 1066800"/>
                <a:gd name="connsiteX33" fmla="*/ 1959768 w 2000250"/>
                <a:gd name="connsiteY33" fmla="*/ 902493 h 1066800"/>
                <a:gd name="connsiteX34" fmla="*/ 1916906 w 2000250"/>
                <a:gd name="connsiteY34" fmla="*/ 959643 h 1066800"/>
                <a:gd name="connsiteX35" fmla="*/ 1854993 w 2000250"/>
                <a:gd name="connsiteY35" fmla="*/ 1035843 h 1066800"/>
                <a:gd name="connsiteX36" fmla="*/ 1816893 w 2000250"/>
                <a:gd name="connsiteY36" fmla="*/ 1062037 h 1066800"/>
                <a:gd name="connsiteX37" fmla="*/ 1793081 w 2000250"/>
                <a:gd name="connsiteY37" fmla="*/ 1066800 h 1066800"/>
                <a:gd name="connsiteX38" fmla="*/ 1747837 w 2000250"/>
                <a:gd name="connsiteY38" fmla="*/ 1057275 h 1066800"/>
                <a:gd name="connsiteX39" fmla="*/ 1693068 w 2000250"/>
                <a:gd name="connsiteY39" fmla="*/ 1038225 h 1066800"/>
                <a:gd name="connsiteX40" fmla="*/ 1581150 w 2000250"/>
                <a:gd name="connsiteY40" fmla="*/ 992981 h 1066800"/>
                <a:gd name="connsiteX41" fmla="*/ 1414462 w 2000250"/>
                <a:gd name="connsiteY41" fmla="*/ 947737 h 1066800"/>
                <a:gd name="connsiteX42" fmla="*/ 1245393 w 2000250"/>
                <a:gd name="connsiteY42" fmla="*/ 878681 h 1066800"/>
                <a:gd name="connsiteX43" fmla="*/ 959643 w 2000250"/>
                <a:gd name="connsiteY43" fmla="*/ 7548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0250" h="1066800">
                  <a:moveTo>
                    <a:pt x="959643" y="754856"/>
                  </a:moveTo>
                  <a:lnTo>
                    <a:pt x="792956" y="666750"/>
                  </a:lnTo>
                  <a:lnTo>
                    <a:pt x="581025" y="533400"/>
                  </a:lnTo>
                  <a:lnTo>
                    <a:pt x="400050" y="402431"/>
                  </a:lnTo>
                  <a:lnTo>
                    <a:pt x="226218" y="259556"/>
                  </a:lnTo>
                  <a:lnTo>
                    <a:pt x="83343" y="133350"/>
                  </a:lnTo>
                  <a:lnTo>
                    <a:pt x="26193" y="83343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54768" y="19050"/>
                  </a:lnTo>
                  <a:lnTo>
                    <a:pt x="261937" y="171450"/>
                  </a:lnTo>
                  <a:lnTo>
                    <a:pt x="469106" y="300037"/>
                  </a:lnTo>
                  <a:lnTo>
                    <a:pt x="673893" y="414337"/>
                  </a:lnTo>
                  <a:lnTo>
                    <a:pt x="942975" y="542925"/>
                  </a:lnTo>
                  <a:lnTo>
                    <a:pt x="1219200" y="647700"/>
                  </a:lnTo>
                  <a:lnTo>
                    <a:pt x="1388268" y="688181"/>
                  </a:lnTo>
                  <a:lnTo>
                    <a:pt x="1576387" y="738187"/>
                  </a:lnTo>
                  <a:lnTo>
                    <a:pt x="1724025" y="776287"/>
                  </a:lnTo>
                  <a:lnTo>
                    <a:pt x="1771650" y="781050"/>
                  </a:lnTo>
                  <a:lnTo>
                    <a:pt x="1800225" y="783431"/>
                  </a:lnTo>
                  <a:lnTo>
                    <a:pt x="1838325" y="778668"/>
                  </a:lnTo>
                  <a:lnTo>
                    <a:pt x="1866900" y="771525"/>
                  </a:lnTo>
                  <a:lnTo>
                    <a:pt x="1919287" y="742950"/>
                  </a:lnTo>
                  <a:lnTo>
                    <a:pt x="1945481" y="728662"/>
                  </a:lnTo>
                  <a:lnTo>
                    <a:pt x="1969293" y="719137"/>
                  </a:lnTo>
                  <a:lnTo>
                    <a:pt x="1985962" y="719137"/>
                  </a:lnTo>
                  <a:lnTo>
                    <a:pt x="1995487" y="723900"/>
                  </a:lnTo>
                  <a:lnTo>
                    <a:pt x="2000250" y="742950"/>
                  </a:lnTo>
                  <a:lnTo>
                    <a:pt x="1993106" y="797718"/>
                  </a:lnTo>
                  <a:lnTo>
                    <a:pt x="1978818" y="852487"/>
                  </a:lnTo>
                  <a:lnTo>
                    <a:pt x="1959768" y="902493"/>
                  </a:lnTo>
                  <a:lnTo>
                    <a:pt x="1916906" y="959643"/>
                  </a:lnTo>
                  <a:lnTo>
                    <a:pt x="1854993" y="1035843"/>
                  </a:lnTo>
                  <a:lnTo>
                    <a:pt x="1816893" y="1062037"/>
                  </a:lnTo>
                  <a:lnTo>
                    <a:pt x="1793081" y="1066800"/>
                  </a:lnTo>
                  <a:lnTo>
                    <a:pt x="1747837" y="1057275"/>
                  </a:lnTo>
                  <a:lnTo>
                    <a:pt x="1693068" y="1038225"/>
                  </a:lnTo>
                  <a:lnTo>
                    <a:pt x="1581150" y="992981"/>
                  </a:lnTo>
                  <a:lnTo>
                    <a:pt x="1414462" y="947737"/>
                  </a:lnTo>
                  <a:lnTo>
                    <a:pt x="1245393" y="878681"/>
                  </a:lnTo>
                  <a:lnTo>
                    <a:pt x="959643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13343637-D069-4B10-9D8A-D256A0F20ABF}"/>
                </a:ext>
              </a:extLst>
            </p:cNvPr>
            <p:cNvSpPr/>
            <p:nvPr/>
          </p:nvSpPr>
          <p:spPr>
            <a:xfrm>
              <a:off x="6418263" y="4151313"/>
              <a:ext cx="784225" cy="1785937"/>
            </a:xfrm>
            <a:custGeom>
              <a:avLst/>
              <a:gdLst>
                <a:gd name="connsiteX0" fmla="*/ 388307 w 784130"/>
                <a:gd name="connsiteY0" fmla="*/ 538620 h 1786212"/>
                <a:gd name="connsiteX1" fmla="*/ 455948 w 784130"/>
                <a:gd name="connsiteY1" fmla="*/ 273068 h 1786212"/>
                <a:gd name="connsiteX2" fmla="*/ 483505 w 784130"/>
                <a:gd name="connsiteY2" fmla="*/ 152818 h 1786212"/>
                <a:gd name="connsiteX3" fmla="*/ 496031 w 784130"/>
                <a:gd name="connsiteY3" fmla="*/ 95198 h 1786212"/>
                <a:gd name="connsiteX4" fmla="*/ 498536 w 784130"/>
                <a:gd name="connsiteY4" fmla="*/ 77662 h 1786212"/>
                <a:gd name="connsiteX5" fmla="*/ 491021 w 784130"/>
                <a:gd name="connsiteY5" fmla="*/ 55115 h 1786212"/>
                <a:gd name="connsiteX6" fmla="*/ 460958 w 784130"/>
                <a:gd name="connsiteY6" fmla="*/ 0 h 1786212"/>
                <a:gd name="connsiteX7" fmla="*/ 784130 w 784130"/>
                <a:gd name="connsiteY7" fmla="*/ 77662 h 1786212"/>
                <a:gd name="connsiteX8" fmla="*/ 769099 w 784130"/>
                <a:gd name="connsiteY8" fmla="*/ 112735 h 1786212"/>
                <a:gd name="connsiteX9" fmla="*/ 759078 w 784130"/>
                <a:gd name="connsiteY9" fmla="*/ 132776 h 1786212"/>
                <a:gd name="connsiteX10" fmla="*/ 744046 w 784130"/>
                <a:gd name="connsiteY10" fmla="*/ 205427 h 1786212"/>
                <a:gd name="connsiteX11" fmla="*/ 671396 w 784130"/>
                <a:gd name="connsiteY11" fmla="*/ 498536 h 1786212"/>
                <a:gd name="connsiteX12" fmla="*/ 613776 w 784130"/>
                <a:gd name="connsiteY12" fmla="*/ 718994 h 1786212"/>
                <a:gd name="connsiteX13" fmla="*/ 563672 w 784130"/>
                <a:gd name="connsiteY13" fmla="*/ 904380 h 1786212"/>
                <a:gd name="connsiteX14" fmla="*/ 516073 w 784130"/>
                <a:gd name="connsiteY14" fmla="*/ 1047176 h 1786212"/>
                <a:gd name="connsiteX15" fmla="*/ 460958 w 784130"/>
                <a:gd name="connsiteY15" fmla="*/ 1205004 h 1786212"/>
                <a:gd name="connsiteX16" fmla="*/ 403339 w 784130"/>
                <a:gd name="connsiteY16" fmla="*/ 1355317 h 1786212"/>
                <a:gd name="connsiteX17" fmla="*/ 303130 w 784130"/>
                <a:gd name="connsiteY17" fmla="*/ 1550723 h 1786212"/>
                <a:gd name="connsiteX18" fmla="*/ 200417 w 784130"/>
                <a:gd name="connsiteY18" fmla="*/ 1691014 h 1786212"/>
                <a:gd name="connsiteX19" fmla="*/ 152818 w 784130"/>
                <a:gd name="connsiteY19" fmla="*/ 1738613 h 1786212"/>
                <a:gd name="connsiteX20" fmla="*/ 107724 w 784130"/>
                <a:gd name="connsiteY20" fmla="*/ 1763665 h 1786212"/>
                <a:gd name="connsiteX21" fmla="*/ 67641 w 784130"/>
                <a:gd name="connsiteY21" fmla="*/ 1781202 h 1786212"/>
                <a:gd name="connsiteX22" fmla="*/ 40084 w 784130"/>
                <a:gd name="connsiteY22" fmla="*/ 1786212 h 1786212"/>
                <a:gd name="connsiteX23" fmla="*/ 17537 w 784130"/>
                <a:gd name="connsiteY23" fmla="*/ 1778696 h 1786212"/>
                <a:gd name="connsiteX24" fmla="*/ 5011 w 784130"/>
                <a:gd name="connsiteY24" fmla="*/ 1761160 h 1786212"/>
                <a:gd name="connsiteX25" fmla="*/ 0 w 784130"/>
                <a:gd name="connsiteY25" fmla="*/ 1746129 h 1786212"/>
                <a:gd name="connsiteX26" fmla="*/ 0 w 784130"/>
                <a:gd name="connsiteY26" fmla="*/ 1691014 h 1786212"/>
                <a:gd name="connsiteX27" fmla="*/ 180375 w 784130"/>
                <a:gd name="connsiteY27" fmla="*/ 1199994 h 1786212"/>
                <a:gd name="connsiteX28" fmla="*/ 263047 w 784130"/>
                <a:gd name="connsiteY28" fmla="*/ 956989 h 1786212"/>
                <a:gd name="connsiteX29" fmla="*/ 335698 w 784130"/>
                <a:gd name="connsiteY29" fmla="*/ 729015 h 1786212"/>
                <a:gd name="connsiteX30" fmla="*/ 388307 w 784130"/>
                <a:gd name="connsiteY30" fmla="*/ 538620 h 178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84130" h="1786212">
                  <a:moveTo>
                    <a:pt x="388307" y="538620"/>
                  </a:moveTo>
                  <a:lnTo>
                    <a:pt x="455948" y="273068"/>
                  </a:lnTo>
                  <a:lnTo>
                    <a:pt x="483505" y="152818"/>
                  </a:lnTo>
                  <a:lnTo>
                    <a:pt x="496031" y="95198"/>
                  </a:lnTo>
                  <a:lnTo>
                    <a:pt x="498536" y="77662"/>
                  </a:lnTo>
                  <a:lnTo>
                    <a:pt x="491021" y="55115"/>
                  </a:lnTo>
                  <a:lnTo>
                    <a:pt x="460958" y="0"/>
                  </a:lnTo>
                  <a:lnTo>
                    <a:pt x="784130" y="77662"/>
                  </a:lnTo>
                  <a:lnTo>
                    <a:pt x="769099" y="112735"/>
                  </a:lnTo>
                  <a:lnTo>
                    <a:pt x="759078" y="132776"/>
                  </a:lnTo>
                  <a:lnTo>
                    <a:pt x="744046" y="205427"/>
                  </a:lnTo>
                  <a:lnTo>
                    <a:pt x="671396" y="498536"/>
                  </a:lnTo>
                  <a:lnTo>
                    <a:pt x="613776" y="718994"/>
                  </a:lnTo>
                  <a:lnTo>
                    <a:pt x="563672" y="904380"/>
                  </a:lnTo>
                  <a:lnTo>
                    <a:pt x="516073" y="1047176"/>
                  </a:lnTo>
                  <a:lnTo>
                    <a:pt x="460958" y="1205004"/>
                  </a:lnTo>
                  <a:lnTo>
                    <a:pt x="403339" y="1355317"/>
                  </a:lnTo>
                  <a:lnTo>
                    <a:pt x="303130" y="1550723"/>
                  </a:lnTo>
                  <a:lnTo>
                    <a:pt x="200417" y="1691014"/>
                  </a:lnTo>
                  <a:lnTo>
                    <a:pt x="152818" y="1738613"/>
                  </a:lnTo>
                  <a:lnTo>
                    <a:pt x="107724" y="1763665"/>
                  </a:lnTo>
                  <a:lnTo>
                    <a:pt x="67641" y="1781202"/>
                  </a:lnTo>
                  <a:lnTo>
                    <a:pt x="40084" y="1786212"/>
                  </a:lnTo>
                  <a:lnTo>
                    <a:pt x="17537" y="1778696"/>
                  </a:lnTo>
                  <a:lnTo>
                    <a:pt x="5011" y="1761160"/>
                  </a:lnTo>
                  <a:lnTo>
                    <a:pt x="0" y="1746129"/>
                  </a:lnTo>
                  <a:lnTo>
                    <a:pt x="0" y="1691014"/>
                  </a:lnTo>
                  <a:lnTo>
                    <a:pt x="180375" y="1199994"/>
                  </a:lnTo>
                  <a:lnTo>
                    <a:pt x="263047" y="956989"/>
                  </a:lnTo>
                  <a:lnTo>
                    <a:pt x="335698" y="729015"/>
                  </a:lnTo>
                  <a:lnTo>
                    <a:pt x="388307" y="538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6D7E372C-5644-495B-9AB2-268CAE17EF20}"/>
                </a:ext>
              </a:extLst>
            </p:cNvPr>
            <p:cNvSpPr/>
            <p:nvPr/>
          </p:nvSpPr>
          <p:spPr>
            <a:xfrm>
              <a:off x="6076950" y="5322888"/>
              <a:ext cx="576263" cy="552450"/>
            </a:xfrm>
            <a:custGeom>
              <a:avLst/>
              <a:gdLst>
                <a:gd name="connsiteX0" fmla="*/ 180975 w 576263"/>
                <a:gd name="connsiteY0" fmla="*/ 83344 h 552450"/>
                <a:gd name="connsiteX1" fmla="*/ 254794 w 576263"/>
                <a:gd name="connsiteY1" fmla="*/ 116681 h 552450"/>
                <a:gd name="connsiteX2" fmla="*/ 297656 w 576263"/>
                <a:gd name="connsiteY2" fmla="*/ 130969 h 552450"/>
                <a:gd name="connsiteX3" fmla="*/ 335756 w 576263"/>
                <a:gd name="connsiteY3" fmla="*/ 140494 h 552450"/>
                <a:gd name="connsiteX4" fmla="*/ 369094 w 576263"/>
                <a:gd name="connsiteY4" fmla="*/ 142875 h 552450"/>
                <a:gd name="connsiteX5" fmla="*/ 392906 w 576263"/>
                <a:gd name="connsiteY5" fmla="*/ 140494 h 552450"/>
                <a:gd name="connsiteX6" fmla="*/ 421481 w 576263"/>
                <a:gd name="connsiteY6" fmla="*/ 133350 h 552450"/>
                <a:gd name="connsiteX7" fmla="*/ 461963 w 576263"/>
                <a:gd name="connsiteY7" fmla="*/ 111919 h 552450"/>
                <a:gd name="connsiteX8" fmla="*/ 576263 w 576263"/>
                <a:gd name="connsiteY8" fmla="*/ 0 h 552450"/>
                <a:gd name="connsiteX9" fmla="*/ 352425 w 576263"/>
                <a:gd name="connsiteY9" fmla="*/ 552450 h 552450"/>
                <a:gd name="connsiteX10" fmla="*/ 340519 w 576263"/>
                <a:gd name="connsiteY10" fmla="*/ 514350 h 552450"/>
                <a:gd name="connsiteX11" fmla="*/ 311944 w 576263"/>
                <a:gd name="connsiteY11" fmla="*/ 438150 h 552450"/>
                <a:gd name="connsiteX12" fmla="*/ 266700 w 576263"/>
                <a:gd name="connsiteY12" fmla="*/ 354806 h 552450"/>
                <a:gd name="connsiteX13" fmla="*/ 235744 w 576263"/>
                <a:gd name="connsiteY13" fmla="*/ 311944 h 552450"/>
                <a:gd name="connsiteX14" fmla="*/ 197644 w 576263"/>
                <a:gd name="connsiteY14" fmla="*/ 264319 h 552450"/>
                <a:gd name="connsiteX15" fmla="*/ 147638 w 576263"/>
                <a:gd name="connsiteY15" fmla="*/ 209550 h 552450"/>
                <a:gd name="connsiteX16" fmla="*/ 92869 w 576263"/>
                <a:gd name="connsiteY16" fmla="*/ 154781 h 552450"/>
                <a:gd name="connsiteX17" fmla="*/ 42863 w 576263"/>
                <a:gd name="connsiteY17" fmla="*/ 111919 h 552450"/>
                <a:gd name="connsiteX18" fmla="*/ 19050 w 576263"/>
                <a:gd name="connsiteY18" fmla="*/ 88106 h 552450"/>
                <a:gd name="connsiteX19" fmla="*/ 2381 w 576263"/>
                <a:gd name="connsiteY19" fmla="*/ 61912 h 552450"/>
                <a:gd name="connsiteX20" fmla="*/ 0 w 576263"/>
                <a:gd name="connsiteY20" fmla="*/ 38100 h 552450"/>
                <a:gd name="connsiteX21" fmla="*/ 9525 w 576263"/>
                <a:gd name="connsiteY21" fmla="*/ 28575 h 552450"/>
                <a:gd name="connsiteX22" fmla="*/ 23813 w 576263"/>
                <a:gd name="connsiteY22" fmla="*/ 21431 h 552450"/>
                <a:gd name="connsiteX23" fmla="*/ 50006 w 576263"/>
                <a:gd name="connsiteY23" fmla="*/ 26194 h 552450"/>
                <a:gd name="connsiteX24" fmla="*/ 180975 w 576263"/>
                <a:gd name="connsiteY24" fmla="*/ 8334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6263" h="552450">
                  <a:moveTo>
                    <a:pt x="180975" y="83344"/>
                  </a:moveTo>
                  <a:lnTo>
                    <a:pt x="254794" y="116681"/>
                  </a:lnTo>
                  <a:lnTo>
                    <a:pt x="297656" y="130969"/>
                  </a:lnTo>
                  <a:lnTo>
                    <a:pt x="335756" y="140494"/>
                  </a:lnTo>
                  <a:lnTo>
                    <a:pt x="369094" y="142875"/>
                  </a:lnTo>
                  <a:lnTo>
                    <a:pt x="392906" y="140494"/>
                  </a:lnTo>
                  <a:lnTo>
                    <a:pt x="421481" y="133350"/>
                  </a:lnTo>
                  <a:lnTo>
                    <a:pt x="461963" y="111919"/>
                  </a:lnTo>
                  <a:lnTo>
                    <a:pt x="576263" y="0"/>
                  </a:lnTo>
                  <a:lnTo>
                    <a:pt x="352425" y="552450"/>
                  </a:lnTo>
                  <a:lnTo>
                    <a:pt x="340519" y="514350"/>
                  </a:lnTo>
                  <a:lnTo>
                    <a:pt x="311944" y="438150"/>
                  </a:lnTo>
                  <a:lnTo>
                    <a:pt x="266700" y="354806"/>
                  </a:lnTo>
                  <a:lnTo>
                    <a:pt x="235744" y="311944"/>
                  </a:lnTo>
                  <a:lnTo>
                    <a:pt x="197644" y="264319"/>
                  </a:lnTo>
                  <a:lnTo>
                    <a:pt x="147638" y="209550"/>
                  </a:lnTo>
                  <a:lnTo>
                    <a:pt x="92869" y="154781"/>
                  </a:lnTo>
                  <a:lnTo>
                    <a:pt x="42863" y="111919"/>
                  </a:lnTo>
                  <a:lnTo>
                    <a:pt x="19050" y="88106"/>
                  </a:lnTo>
                  <a:lnTo>
                    <a:pt x="2381" y="61912"/>
                  </a:lnTo>
                  <a:lnTo>
                    <a:pt x="0" y="38100"/>
                  </a:lnTo>
                  <a:lnTo>
                    <a:pt x="9525" y="28575"/>
                  </a:lnTo>
                  <a:lnTo>
                    <a:pt x="23813" y="21431"/>
                  </a:lnTo>
                  <a:lnTo>
                    <a:pt x="50006" y="26194"/>
                  </a:lnTo>
                  <a:lnTo>
                    <a:pt x="18097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F76D0391-3557-425F-8411-D71EE13AF4A2}"/>
                </a:ext>
              </a:extLst>
            </p:cNvPr>
            <p:cNvSpPr/>
            <p:nvPr/>
          </p:nvSpPr>
          <p:spPr>
            <a:xfrm rot="16200000">
              <a:off x="4790282" y="4107656"/>
              <a:ext cx="2201862" cy="1241425"/>
            </a:xfrm>
            <a:custGeom>
              <a:avLst/>
              <a:gdLst>
                <a:gd name="connsiteX0" fmla="*/ 976312 w 2202656"/>
                <a:gd name="connsiteY0" fmla="*/ 812006 h 1240631"/>
                <a:gd name="connsiteX1" fmla="*/ 764381 w 2202656"/>
                <a:gd name="connsiteY1" fmla="*/ 685800 h 1240631"/>
                <a:gd name="connsiteX2" fmla="*/ 576262 w 2202656"/>
                <a:gd name="connsiteY2" fmla="*/ 566737 h 1240631"/>
                <a:gd name="connsiteX3" fmla="*/ 400050 w 2202656"/>
                <a:gd name="connsiteY3" fmla="*/ 438150 h 1240631"/>
                <a:gd name="connsiteX4" fmla="*/ 285750 w 2202656"/>
                <a:gd name="connsiteY4" fmla="*/ 342900 h 1240631"/>
                <a:gd name="connsiteX5" fmla="*/ 154781 w 2202656"/>
                <a:gd name="connsiteY5" fmla="*/ 219075 h 1240631"/>
                <a:gd name="connsiteX6" fmla="*/ 52387 w 2202656"/>
                <a:gd name="connsiteY6" fmla="*/ 107156 h 1240631"/>
                <a:gd name="connsiteX7" fmla="*/ 21431 w 2202656"/>
                <a:gd name="connsiteY7" fmla="*/ 64293 h 1240631"/>
                <a:gd name="connsiteX8" fmla="*/ 7143 w 2202656"/>
                <a:gd name="connsiteY8" fmla="*/ 33337 h 1240631"/>
                <a:gd name="connsiteX9" fmla="*/ 0 w 2202656"/>
                <a:gd name="connsiteY9" fmla="*/ 9525 h 1240631"/>
                <a:gd name="connsiteX10" fmla="*/ 2381 w 2202656"/>
                <a:gd name="connsiteY10" fmla="*/ 2381 h 1240631"/>
                <a:gd name="connsiteX11" fmla="*/ 16668 w 2202656"/>
                <a:gd name="connsiteY11" fmla="*/ 0 h 1240631"/>
                <a:gd name="connsiteX12" fmla="*/ 40481 w 2202656"/>
                <a:gd name="connsiteY12" fmla="*/ 11906 h 1240631"/>
                <a:gd name="connsiteX13" fmla="*/ 161925 w 2202656"/>
                <a:gd name="connsiteY13" fmla="*/ 114300 h 1240631"/>
                <a:gd name="connsiteX14" fmla="*/ 361950 w 2202656"/>
                <a:gd name="connsiteY14" fmla="*/ 254793 h 1240631"/>
                <a:gd name="connsiteX15" fmla="*/ 573881 w 2202656"/>
                <a:gd name="connsiteY15" fmla="*/ 383381 h 1240631"/>
                <a:gd name="connsiteX16" fmla="*/ 742950 w 2202656"/>
                <a:gd name="connsiteY16" fmla="*/ 478631 h 1240631"/>
                <a:gd name="connsiteX17" fmla="*/ 1016793 w 2202656"/>
                <a:gd name="connsiteY17" fmla="*/ 619125 h 1240631"/>
                <a:gd name="connsiteX18" fmla="*/ 1188243 w 2202656"/>
                <a:gd name="connsiteY18" fmla="*/ 695325 h 1240631"/>
                <a:gd name="connsiteX19" fmla="*/ 1481137 w 2202656"/>
                <a:gd name="connsiteY19" fmla="*/ 814387 h 1240631"/>
                <a:gd name="connsiteX20" fmla="*/ 1678781 w 2202656"/>
                <a:gd name="connsiteY20" fmla="*/ 854868 h 1240631"/>
                <a:gd name="connsiteX21" fmla="*/ 1819275 w 2202656"/>
                <a:gd name="connsiteY21" fmla="*/ 900112 h 1240631"/>
                <a:gd name="connsiteX22" fmla="*/ 2016918 w 2202656"/>
                <a:gd name="connsiteY22" fmla="*/ 952500 h 1240631"/>
                <a:gd name="connsiteX23" fmla="*/ 2038350 w 2202656"/>
                <a:gd name="connsiteY23" fmla="*/ 954881 h 1240631"/>
                <a:gd name="connsiteX24" fmla="*/ 2069306 w 2202656"/>
                <a:gd name="connsiteY24" fmla="*/ 950118 h 1240631"/>
                <a:gd name="connsiteX25" fmla="*/ 2114550 w 2202656"/>
                <a:gd name="connsiteY25" fmla="*/ 923925 h 1240631"/>
                <a:gd name="connsiteX26" fmla="*/ 2145506 w 2202656"/>
                <a:gd name="connsiteY26" fmla="*/ 892968 h 1240631"/>
                <a:gd name="connsiteX27" fmla="*/ 2159793 w 2202656"/>
                <a:gd name="connsiteY27" fmla="*/ 878681 h 1240631"/>
                <a:gd name="connsiteX28" fmla="*/ 2185987 w 2202656"/>
                <a:gd name="connsiteY28" fmla="*/ 873918 h 1240631"/>
                <a:gd name="connsiteX29" fmla="*/ 2197893 w 2202656"/>
                <a:gd name="connsiteY29" fmla="*/ 878681 h 1240631"/>
                <a:gd name="connsiteX30" fmla="*/ 2202656 w 2202656"/>
                <a:gd name="connsiteY30" fmla="*/ 890587 h 1240631"/>
                <a:gd name="connsiteX31" fmla="*/ 2197893 w 2202656"/>
                <a:gd name="connsiteY31" fmla="*/ 916781 h 1240631"/>
                <a:gd name="connsiteX32" fmla="*/ 2181225 w 2202656"/>
                <a:gd name="connsiteY32" fmla="*/ 971550 h 1240631"/>
                <a:gd name="connsiteX33" fmla="*/ 2143125 w 2202656"/>
                <a:gd name="connsiteY33" fmla="*/ 1059656 h 1240631"/>
                <a:gd name="connsiteX34" fmla="*/ 2097881 w 2202656"/>
                <a:gd name="connsiteY34" fmla="*/ 1138237 h 1240631"/>
                <a:gd name="connsiteX35" fmla="*/ 2026443 w 2202656"/>
                <a:gd name="connsiteY35" fmla="*/ 1202531 h 1240631"/>
                <a:gd name="connsiteX36" fmla="*/ 1974056 w 2202656"/>
                <a:gd name="connsiteY36" fmla="*/ 1238250 h 1240631"/>
                <a:gd name="connsiteX37" fmla="*/ 1947862 w 2202656"/>
                <a:gd name="connsiteY37" fmla="*/ 1240631 h 1240631"/>
                <a:gd name="connsiteX38" fmla="*/ 1893093 w 2202656"/>
                <a:gd name="connsiteY38" fmla="*/ 1219200 h 1240631"/>
                <a:gd name="connsiteX39" fmla="*/ 1721643 w 2202656"/>
                <a:gd name="connsiteY39" fmla="*/ 1138237 h 1240631"/>
                <a:gd name="connsiteX40" fmla="*/ 1552575 w 2202656"/>
                <a:gd name="connsiteY40" fmla="*/ 1083468 h 1240631"/>
                <a:gd name="connsiteX41" fmla="*/ 1409700 w 2202656"/>
                <a:gd name="connsiteY41" fmla="*/ 1023937 h 1240631"/>
                <a:gd name="connsiteX42" fmla="*/ 1212056 w 2202656"/>
                <a:gd name="connsiteY42" fmla="*/ 935831 h 1240631"/>
                <a:gd name="connsiteX43" fmla="*/ 976312 w 2202656"/>
                <a:gd name="connsiteY43" fmla="*/ 812006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02656" h="1240631">
                  <a:moveTo>
                    <a:pt x="976312" y="812006"/>
                  </a:moveTo>
                  <a:lnTo>
                    <a:pt x="764381" y="685800"/>
                  </a:lnTo>
                  <a:lnTo>
                    <a:pt x="576262" y="566737"/>
                  </a:lnTo>
                  <a:lnTo>
                    <a:pt x="400050" y="438150"/>
                  </a:lnTo>
                  <a:lnTo>
                    <a:pt x="285750" y="342900"/>
                  </a:lnTo>
                  <a:lnTo>
                    <a:pt x="154781" y="219075"/>
                  </a:lnTo>
                  <a:lnTo>
                    <a:pt x="52387" y="107156"/>
                  </a:lnTo>
                  <a:lnTo>
                    <a:pt x="21431" y="64293"/>
                  </a:lnTo>
                  <a:lnTo>
                    <a:pt x="7143" y="33337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40481" y="11906"/>
                  </a:lnTo>
                  <a:lnTo>
                    <a:pt x="161925" y="114300"/>
                  </a:lnTo>
                  <a:lnTo>
                    <a:pt x="361950" y="254793"/>
                  </a:lnTo>
                  <a:lnTo>
                    <a:pt x="573881" y="383381"/>
                  </a:lnTo>
                  <a:lnTo>
                    <a:pt x="742950" y="478631"/>
                  </a:lnTo>
                  <a:lnTo>
                    <a:pt x="1016793" y="619125"/>
                  </a:lnTo>
                  <a:lnTo>
                    <a:pt x="1188243" y="695325"/>
                  </a:lnTo>
                  <a:lnTo>
                    <a:pt x="1481137" y="814387"/>
                  </a:lnTo>
                  <a:lnTo>
                    <a:pt x="1678781" y="854868"/>
                  </a:lnTo>
                  <a:lnTo>
                    <a:pt x="1819275" y="900112"/>
                  </a:lnTo>
                  <a:lnTo>
                    <a:pt x="2016918" y="952500"/>
                  </a:lnTo>
                  <a:lnTo>
                    <a:pt x="2038350" y="954881"/>
                  </a:lnTo>
                  <a:lnTo>
                    <a:pt x="2069306" y="950118"/>
                  </a:lnTo>
                  <a:lnTo>
                    <a:pt x="2114550" y="923925"/>
                  </a:lnTo>
                  <a:lnTo>
                    <a:pt x="2145506" y="892968"/>
                  </a:lnTo>
                  <a:lnTo>
                    <a:pt x="2159793" y="878681"/>
                  </a:lnTo>
                  <a:lnTo>
                    <a:pt x="2185987" y="873918"/>
                  </a:lnTo>
                  <a:lnTo>
                    <a:pt x="2197893" y="878681"/>
                  </a:lnTo>
                  <a:lnTo>
                    <a:pt x="2202656" y="890587"/>
                  </a:lnTo>
                  <a:lnTo>
                    <a:pt x="2197893" y="916781"/>
                  </a:lnTo>
                  <a:lnTo>
                    <a:pt x="2181225" y="971550"/>
                  </a:lnTo>
                  <a:lnTo>
                    <a:pt x="2143125" y="1059656"/>
                  </a:lnTo>
                  <a:lnTo>
                    <a:pt x="2097881" y="1138237"/>
                  </a:lnTo>
                  <a:lnTo>
                    <a:pt x="2026443" y="1202531"/>
                  </a:lnTo>
                  <a:lnTo>
                    <a:pt x="1974056" y="1238250"/>
                  </a:lnTo>
                  <a:lnTo>
                    <a:pt x="1947862" y="1240631"/>
                  </a:lnTo>
                  <a:lnTo>
                    <a:pt x="1893093" y="1219200"/>
                  </a:lnTo>
                  <a:lnTo>
                    <a:pt x="1721643" y="1138237"/>
                  </a:lnTo>
                  <a:lnTo>
                    <a:pt x="1552575" y="1083468"/>
                  </a:lnTo>
                  <a:lnTo>
                    <a:pt x="1409700" y="1023937"/>
                  </a:lnTo>
                  <a:lnTo>
                    <a:pt x="1212056" y="935831"/>
                  </a:lnTo>
                  <a:lnTo>
                    <a:pt x="9763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1582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ごんぎつね　　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散 続 松 側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7369743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B886786E-4F8E-104B-A0AC-61F5D7954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5F687A-0E69-429D-AF8F-4104AFF536B7}"/>
              </a:ext>
            </a:extLst>
          </p:cNvPr>
          <p:cNvGrpSpPr/>
          <p:nvPr/>
        </p:nvGrpSpPr>
        <p:grpSpPr>
          <a:xfrm>
            <a:off x="2508250" y="1400175"/>
            <a:ext cx="4778375" cy="4537075"/>
            <a:chOff x="2508250" y="1400175"/>
            <a:chExt cx="4778375" cy="45370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66FEC95-0E81-E641-B7DC-2199AF04937C}"/>
                </a:ext>
              </a:extLst>
            </p:cNvPr>
            <p:cNvSpPr/>
            <p:nvPr/>
          </p:nvSpPr>
          <p:spPr>
            <a:xfrm>
              <a:off x="2508250" y="2706688"/>
              <a:ext cx="1811338" cy="546100"/>
            </a:xfrm>
            <a:custGeom>
              <a:avLst/>
              <a:gdLst>
                <a:gd name="connsiteX0" fmla="*/ 1290638 w 1812132"/>
                <a:gd name="connsiteY0" fmla="*/ 307182 h 545307"/>
                <a:gd name="connsiteX1" fmla="*/ 1114425 w 1812132"/>
                <a:gd name="connsiteY1" fmla="*/ 347663 h 545307"/>
                <a:gd name="connsiteX2" fmla="*/ 902494 w 1812132"/>
                <a:gd name="connsiteY2" fmla="*/ 409575 h 545307"/>
                <a:gd name="connsiteX3" fmla="*/ 700088 w 1812132"/>
                <a:gd name="connsiteY3" fmla="*/ 469107 h 545307"/>
                <a:gd name="connsiteX4" fmla="*/ 578644 w 1812132"/>
                <a:gd name="connsiteY4" fmla="*/ 507207 h 545307"/>
                <a:gd name="connsiteX5" fmla="*/ 509588 w 1812132"/>
                <a:gd name="connsiteY5" fmla="*/ 526257 h 545307"/>
                <a:gd name="connsiteX6" fmla="*/ 461963 w 1812132"/>
                <a:gd name="connsiteY6" fmla="*/ 533400 h 545307"/>
                <a:gd name="connsiteX7" fmla="*/ 390525 w 1812132"/>
                <a:gd name="connsiteY7" fmla="*/ 540544 h 545307"/>
                <a:gd name="connsiteX8" fmla="*/ 338138 w 1812132"/>
                <a:gd name="connsiteY8" fmla="*/ 545307 h 545307"/>
                <a:gd name="connsiteX9" fmla="*/ 300038 w 1812132"/>
                <a:gd name="connsiteY9" fmla="*/ 535782 h 545307"/>
                <a:gd name="connsiteX10" fmla="*/ 223838 w 1812132"/>
                <a:gd name="connsiteY10" fmla="*/ 497682 h 545307"/>
                <a:gd name="connsiteX11" fmla="*/ 150019 w 1812132"/>
                <a:gd name="connsiteY11" fmla="*/ 447675 h 545307"/>
                <a:gd name="connsiteX12" fmla="*/ 107157 w 1812132"/>
                <a:gd name="connsiteY12" fmla="*/ 414338 h 545307"/>
                <a:gd name="connsiteX13" fmla="*/ 66675 w 1812132"/>
                <a:gd name="connsiteY13" fmla="*/ 371475 h 545307"/>
                <a:gd name="connsiteX14" fmla="*/ 30957 w 1812132"/>
                <a:gd name="connsiteY14" fmla="*/ 330994 h 545307"/>
                <a:gd name="connsiteX15" fmla="*/ 7144 w 1812132"/>
                <a:gd name="connsiteY15" fmla="*/ 290513 h 545307"/>
                <a:gd name="connsiteX16" fmla="*/ 0 w 1812132"/>
                <a:gd name="connsiteY16" fmla="*/ 271463 h 545307"/>
                <a:gd name="connsiteX17" fmla="*/ 0 w 1812132"/>
                <a:gd name="connsiteY17" fmla="*/ 259557 h 545307"/>
                <a:gd name="connsiteX18" fmla="*/ 7144 w 1812132"/>
                <a:gd name="connsiteY18" fmla="*/ 242888 h 545307"/>
                <a:gd name="connsiteX19" fmla="*/ 28575 w 1812132"/>
                <a:gd name="connsiteY19" fmla="*/ 240507 h 545307"/>
                <a:gd name="connsiteX20" fmla="*/ 76200 w 1812132"/>
                <a:gd name="connsiteY20" fmla="*/ 254794 h 545307"/>
                <a:gd name="connsiteX21" fmla="*/ 154782 w 1812132"/>
                <a:gd name="connsiteY21" fmla="*/ 280988 h 545307"/>
                <a:gd name="connsiteX22" fmla="*/ 238125 w 1812132"/>
                <a:gd name="connsiteY22" fmla="*/ 304800 h 545307"/>
                <a:gd name="connsiteX23" fmla="*/ 288132 w 1812132"/>
                <a:gd name="connsiteY23" fmla="*/ 316707 h 545307"/>
                <a:gd name="connsiteX24" fmla="*/ 326232 w 1812132"/>
                <a:gd name="connsiteY24" fmla="*/ 321469 h 545307"/>
                <a:gd name="connsiteX25" fmla="*/ 390525 w 1812132"/>
                <a:gd name="connsiteY25" fmla="*/ 319088 h 545307"/>
                <a:gd name="connsiteX26" fmla="*/ 561975 w 1812132"/>
                <a:gd name="connsiteY26" fmla="*/ 290513 h 545307"/>
                <a:gd name="connsiteX27" fmla="*/ 921544 w 1812132"/>
                <a:gd name="connsiteY27" fmla="*/ 207169 h 545307"/>
                <a:gd name="connsiteX28" fmla="*/ 1128713 w 1812132"/>
                <a:gd name="connsiteY28" fmla="*/ 140494 h 545307"/>
                <a:gd name="connsiteX29" fmla="*/ 1209675 w 1812132"/>
                <a:gd name="connsiteY29" fmla="*/ 116682 h 545307"/>
                <a:gd name="connsiteX30" fmla="*/ 1262063 w 1812132"/>
                <a:gd name="connsiteY30" fmla="*/ 100013 h 545307"/>
                <a:gd name="connsiteX31" fmla="*/ 1376363 w 1812132"/>
                <a:gd name="connsiteY31" fmla="*/ 50007 h 545307"/>
                <a:gd name="connsiteX32" fmla="*/ 1416844 w 1812132"/>
                <a:gd name="connsiteY32" fmla="*/ 28575 h 545307"/>
                <a:gd name="connsiteX33" fmla="*/ 1452563 w 1812132"/>
                <a:gd name="connsiteY33" fmla="*/ 9525 h 545307"/>
                <a:gd name="connsiteX34" fmla="*/ 1488282 w 1812132"/>
                <a:gd name="connsiteY34" fmla="*/ 0 h 545307"/>
                <a:gd name="connsiteX35" fmla="*/ 1540669 w 1812132"/>
                <a:gd name="connsiteY35" fmla="*/ 2382 h 545307"/>
                <a:gd name="connsiteX36" fmla="*/ 1583532 w 1812132"/>
                <a:gd name="connsiteY36" fmla="*/ 9525 h 545307"/>
                <a:gd name="connsiteX37" fmla="*/ 1638300 w 1812132"/>
                <a:gd name="connsiteY37" fmla="*/ 26194 h 545307"/>
                <a:gd name="connsiteX38" fmla="*/ 1702594 w 1812132"/>
                <a:gd name="connsiteY38" fmla="*/ 52388 h 545307"/>
                <a:gd name="connsiteX39" fmla="*/ 1747838 w 1812132"/>
                <a:gd name="connsiteY39" fmla="*/ 71438 h 545307"/>
                <a:gd name="connsiteX40" fmla="*/ 1781175 w 1812132"/>
                <a:gd name="connsiteY40" fmla="*/ 95250 h 545307"/>
                <a:gd name="connsiteX41" fmla="*/ 1800225 w 1812132"/>
                <a:gd name="connsiteY41" fmla="*/ 121444 h 545307"/>
                <a:gd name="connsiteX42" fmla="*/ 1809750 w 1812132"/>
                <a:gd name="connsiteY42" fmla="*/ 142875 h 545307"/>
                <a:gd name="connsiteX43" fmla="*/ 1812132 w 1812132"/>
                <a:gd name="connsiteY43" fmla="*/ 164307 h 545307"/>
                <a:gd name="connsiteX44" fmla="*/ 1807369 w 1812132"/>
                <a:gd name="connsiteY44" fmla="*/ 185738 h 545307"/>
                <a:gd name="connsiteX45" fmla="*/ 1793082 w 1812132"/>
                <a:gd name="connsiteY45" fmla="*/ 209550 h 545307"/>
                <a:gd name="connsiteX46" fmla="*/ 1766888 w 1812132"/>
                <a:gd name="connsiteY46" fmla="*/ 226219 h 545307"/>
                <a:gd name="connsiteX47" fmla="*/ 1728788 w 1812132"/>
                <a:gd name="connsiteY47" fmla="*/ 240507 h 545307"/>
                <a:gd name="connsiteX48" fmla="*/ 1633538 w 1812132"/>
                <a:gd name="connsiteY48" fmla="*/ 257175 h 545307"/>
                <a:gd name="connsiteX49" fmla="*/ 1290638 w 1812132"/>
                <a:gd name="connsiteY49" fmla="*/ 307182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12132" h="545307">
                  <a:moveTo>
                    <a:pt x="1290638" y="307182"/>
                  </a:moveTo>
                  <a:lnTo>
                    <a:pt x="1114425" y="347663"/>
                  </a:lnTo>
                  <a:lnTo>
                    <a:pt x="902494" y="409575"/>
                  </a:lnTo>
                  <a:lnTo>
                    <a:pt x="700088" y="469107"/>
                  </a:lnTo>
                  <a:lnTo>
                    <a:pt x="578644" y="507207"/>
                  </a:lnTo>
                  <a:lnTo>
                    <a:pt x="509588" y="526257"/>
                  </a:lnTo>
                  <a:lnTo>
                    <a:pt x="461963" y="533400"/>
                  </a:lnTo>
                  <a:lnTo>
                    <a:pt x="390525" y="540544"/>
                  </a:lnTo>
                  <a:lnTo>
                    <a:pt x="338138" y="545307"/>
                  </a:lnTo>
                  <a:lnTo>
                    <a:pt x="300038" y="535782"/>
                  </a:lnTo>
                  <a:lnTo>
                    <a:pt x="223838" y="497682"/>
                  </a:lnTo>
                  <a:lnTo>
                    <a:pt x="150019" y="447675"/>
                  </a:lnTo>
                  <a:lnTo>
                    <a:pt x="107157" y="414338"/>
                  </a:lnTo>
                  <a:lnTo>
                    <a:pt x="66675" y="371475"/>
                  </a:lnTo>
                  <a:lnTo>
                    <a:pt x="30957" y="330994"/>
                  </a:lnTo>
                  <a:lnTo>
                    <a:pt x="7144" y="290513"/>
                  </a:lnTo>
                  <a:lnTo>
                    <a:pt x="0" y="271463"/>
                  </a:lnTo>
                  <a:lnTo>
                    <a:pt x="0" y="259557"/>
                  </a:lnTo>
                  <a:lnTo>
                    <a:pt x="7144" y="242888"/>
                  </a:lnTo>
                  <a:lnTo>
                    <a:pt x="28575" y="240507"/>
                  </a:lnTo>
                  <a:lnTo>
                    <a:pt x="76200" y="254794"/>
                  </a:lnTo>
                  <a:lnTo>
                    <a:pt x="154782" y="280988"/>
                  </a:lnTo>
                  <a:lnTo>
                    <a:pt x="238125" y="304800"/>
                  </a:lnTo>
                  <a:lnTo>
                    <a:pt x="288132" y="316707"/>
                  </a:lnTo>
                  <a:lnTo>
                    <a:pt x="326232" y="321469"/>
                  </a:lnTo>
                  <a:lnTo>
                    <a:pt x="390525" y="319088"/>
                  </a:lnTo>
                  <a:lnTo>
                    <a:pt x="561975" y="290513"/>
                  </a:lnTo>
                  <a:lnTo>
                    <a:pt x="921544" y="207169"/>
                  </a:lnTo>
                  <a:lnTo>
                    <a:pt x="1128713" y="140494"/>
                  </a:lnTo>
                  <a:lnTo>
                    <a:pt x="1209675" y="116682"/>
                  </a:lnTo>
                  <a:lnTo>
                    <a:pt x="1262063" y="100013"/>
                  </a:lnTo>
                  <a:lnTo>
                    <a:pt x="1376363" y="50007"/>
                  </a:lnTo>
                  <a:lnTo>
                    <a:pt x="1416844" y="28575"/>
                  </a:lnTo>
                  <a:lnTo>
                    <a:pt x="1452563" y="9525"/>
                  </a:lnTo>
                  <a:lnTo>
                    <a:pt x="1488282" y="0"/>
                  </a:lnTo>
                  <a:lnTo>
                    <a:pt x="1540669" y="2382"/>
                  </a:lnTo>
                  <a:lnTo>
                    <a:pt x="1583532" y="9525"/>
                  </a:lnTo>
                  <a:lnTo>
                    <a:pt x="1638300" y="26194"/>
                  </a:lnTo>
                  <a:lnTo>
                    <a:pt x="1702594" y="52388"/>
                  </a:lnTo>
                  <a:lnTo>
                    <a:pt x="1747838" y="71438"/>
                  </a:lnTo>
                  <a:lnTo>
                    <a:pt x="1781175" y="95250"/>
                  </a:lnTo>
                  <a:lnTo>
                    <a:pt x="1800225" y="121444"/>
                  </a:lnTo>
                  <a:lnTo>
                    <a:pt x="1809750" y="142875"/>
                  </a:lnTo>
                  <a:lnTo>
                    <a:pt x="1812132" y="164307"/>
                  </a:lnTo>
                  <a:lnTo>
                    <a:pt x="1807369" y="185738"/>
                  </a:lnTo>
                  <a:lnTo>
                    <a:pt x="1793082" y="209550"/>
                  </a:lnTo>
                  <a:lnTo>
                    <a:pt x="1766888" y="226219"/>
                  </a:lnTo>
                  <a:lnTo>
                    <a:pt x="1728788" y="240507"/>
                  </a:lnTo>
                  <a:lnTo>
                    <a:pt x="1633538" y="257175"/>
                  </a:lnTo>
                  <a:lnTo>
                    <a:pt x="1290638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CF2C907-E1C2-5544-984A-7CA5DFA9CBFF}"/>
                </a:ext>
              </a:extLst>
            </p:cNvPr>
            <p:cNvSpPr/>
            <p:nvPr/>
          </p:nvSpPr>
          <p:spPr>
            <a:xfrm>
              <a:off x="3836988" y="4144963"/>
              <a:ext cx="1687512" cy="482600"/>
            </a:xfrm>
            <a:custGeom>
              <a:avLst/>
              <a:gdLst>
                <a:gd name="connsiteX0" fmla="*/ 1050131 w 1688306"/>
                <a:gd name="connsiteY0" fmla="*/ 261938 h 481013"/>
                <a:gd name="connsiteX1" fmla="*/ 854869 w 1688306"/>
                <a:gd name="connsiteY1" fmla="*/ 314325 h 481013"/>
                <a:gd name="connsiteX2" fmla="*/ 604837 w 1688306"/>
                <a:gd name="connsiteY2" fmla="*/ 357188 h 481013"/>
                <a:gd name="connsiteX3" fmla="*/ 469106 w 1688306"/>
                <a:gd name="connsiteY3" fmla="*/ 404813 h 481013"/>
                <a:gd name="connsiteX4" fmla="*/ 340519 w 1688306"/>
                <a:gd name="connsiteY4" fmla="*/ 447675 h 481013"/>
                <a:gd name="connsiteX5" fmla="*/ 304800 w 1688306"/>
                <a:gd name="connsiteY5" fmla="*/ 469107 h 481013"/>
                <a:gd name="connsiteX6" fmla="*/ 261937 w 1688306"/>
                <a:gd name="connsiteY6" fmla="*/ 481013 h 481013"/>
                <a:gd name="connsiteX7" fmla="*/ 238125 w 1688306"/>
                <a:gd name="connsiteY7" fmla="*/ 481013 h 481013"/>
                <a:gd name="connsiteX8" fmla="*/ 197644 w 1688306"/>
                <a:gd name="connsiteY8" fmla="*/ 471488 h 481013"/>
                <a:gd name="connsiteX9" fmla="*/ 176212 w 1688306"/>
                <a:gd name="connsiteY9" fmla="*/ 454819 h 481013"/>
                <a:gd name="connsiteX10" fmla="*/ 121444 w 1688306"/>
                <a:gd name="connsiteY10" fmla="*/ 402432 h 481013"/>
                <a:gd name="connsiteX11" fmla="*/ 54769 w 1688306"/>
                <a:gd name="connsiteY11" fmla="*/ 319088 h 481013"/>
                <a:gd name="connsiteX12" fmla="*/ 21431 w 1688306"/>
                <a:gd name="connsiteY12" fmla="*/ 261938 h 481013"/>
                <a:gd name="connsiteX13" fmla="*/ 7144 w 1688306"/>
                <a:gd name="connsiteY13" fmla="*/ 235744 h 481013"/>
                <a:gd name="connsiteX14" fmla="*/ 0 w 1688306"/>
                <a:gd name="connsiteY14" fmla="*/ 207169 h 481013"/>
                <a:gd name="connsiteX15" fmla="*/ 7144 w 1688306"/>
                <a:gd name="connsiteY15" fmla="*/ 188119 h 481013"/>
                <a:gd name="connsiteX16" fmla="*/ 26194 w 1688306"/>
                <a:gd name="connsiteY16" fmla="*/ 180975 h 481013"/>
                <a:gd name="connsiteX17" fmla="*/ 45244 w 1688306"/>
                <a:gd name="connsiteY17" fmla="*/ 188119 h 481013"/>
                <a:gd name="connsiteX18" fmla="*/ 90487 w 1688306"/>
                <a:gd name="connsiteY18" fmla="*/ 214313 h 481013"/>
                <a:gd name="connsiteX19" fmla="*/ 123825 w 1688306"/>
                <a:gd name="connsiteY19" fmla="*/ 226219 h 481013"/>
                <a:gd name="connsiteX20" fmla="*/ 157162 w 1688306"/>
                <a:gd name="connsiteY20" fmla="*/ 233363 h 481013"/>
                <a:gd name="connsiteX21" fmla="*/ 197644 w 1688306"/>
                <a:gd name="connsiteY21" fmla="*/ 240507 h 481013"/>
                <a:gd name="connsiteX22" fmla="*/ 235744 w 1688306"/>
                <a:gd name="connsiteY22" fmla="*/ 242888 h 481013"/>
                <a:gd name="connsiteX23" fmla="*/ 273844 w 1688306"/>
                <a:gd name="connsiteY23" fmla="*/ 242888 h 481013"/>
                <a:gd name="connsiteX24" fmla="*/ 316706 w 1688306"/>
                <a:gd name="connsiteY24" fmla="*/ 245269 h 481013"/>
                <a:gd name="connsiteX25" fmla="*/ 369094 w 1688306"/>
                <a:gd name="connsiteY25" fmla="*/ 240507 h 481013"/>
                <a:gd name="connsiteX26" fmla="*/ 659606 w 1688306"/>
                <a:gd name="connsiteY26" fmla="*/ 176213 h 481013"/>
                <a:gd name="connsiteX27" fmla="*/ 942975 w 1688306"/>
                <a:gd name="connsiteY27" fmla="*/ 109538 h 481013"/>
                <a:gd name="connsiteX28" fmla="*/ 1126331 w 1688306"/>
                <a:gd name="connsiteY28" fmla="*/ 66675 h 481013"/>
                <a:gd name="connsiteX29" fmla="*/ 1350169 w 1688306"/>
                <a:gd name="connsiteY29" fmla="*/ 21432 h 481013"/>
                <a:gd name="connsiteX30" fmla="*/ 1419225 w 1688306"/>
                <a:gd name="connsiteY30" fmla="*/ 0 h 481013"/>
                <a:gd name="connsiteX31" fmla="*/ 1428750 w 1688306"/>
                <a:gd name="connsiteY31" fmla="*/ 0 h 481013"/>
                <a:gd name="connsiteX32" fmla="*/ 1507331 w 1688306"/>
                <a:gd name="connsiteY32" fmla="*/ 50007 h 481013"/>
                <a:gd name="connsiteX33" fmla="*/ 1595437 w 1688306"/>
                <a:gd name="connsiteY33" fmla="*/ 114300 h 481013"/>
                <a:gd name="connsiteX34" fmla="*/ 1650206 w 1688306"/>
                <a:gd name="connsiteY34" fmla="*/ 157163 h 481013"/>
                <a:gd name="connsiteX35" fmla="*/ 1676400 w 1688306"/>
                <a:gd name="connsiteY35" fmla="*/ 190500 h 481013"/>
                <a:gd name="connsiteX36" fmla="*/ 1685925 w 1688306"/>
                <a:gd name="connsiteY36" fmla="*/ 219075 h 481013"/>
                <a:gd name="connsiteX37" fmla="*/ 1688306 w 1688306"/>
                <a:gd name="connsiteY37" fmla="*/ 245269 h 481013"/>
                <a:gd name="connsiteX38" fmla="*/ 1681162 w 1688306"/>
                <a:gd name="connsiteY38" fmla="*/ 283369 h 481013"/>
                <a:gd name="connsiteX39" fmla="*/ 1366837 w 1688306"/>
                <a:gd name="connsiteY39" fmla="*/ 204788 h 481013"/>
                <a:gd name="connsiteX40" fmla="*/ 1343025 w 1688306"/>
                <a:gd name="connsiteY40" fmla="*/ 197644 h 481013"/>
                <a:gd name="connsiteX41" fmla="*/ 1050131 w 1688306"/>
                <a:gd name="connsiteY41" fmla="*/ 261938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306" h="481013">
                  <a:moveTo>
                    <a:pt x="1050131" y="261938"/>
                  </a:moveTo>
                  <a:lnTo>
                    <a:pt x="854869" y="314325"/>
                  </a:lnTo>
                  <a:lnTo>
                    <a:pt x="604837" y="357188"/>
                  </a:lnTo>
                  <a:lnTo>
                    <a:pt x="469106" y="404813"/>
                  </a:lnTo>
                  <a:lnTo>
                    <a:pt x="340519" y="447675"/>
                  </a:lnTo>
                  <a:lnTo>
                    <a:pt x="304800" y="469107"/>
                  </a:lnTo>
                  <a:lnTo>
                    <a:pt x="261937" y="481013"/>
                  </a:lnTo>
                  <a:lnTo>
                    <a:pt x="238125" y="481013"/>
                  </a:lnTo>
                  <a:lnTo>
                    <a:pt x="197644" y="471488"/>
                  </a:lnTo>
                  <a:lnTo>
                    <a:pt x="176212" y="454819"/>
                  </a:lnTo>
                  <a:lnTo>
                    <a:pt x="121444" y="402432"/>
                  </a:lnTo>
                  <a:lnTo>
                    <a:pt x="54769" y="319088"/>
                  </a:lnTo>
                  <a:lnTo>
                    <a:pt x="21431" y="261938"/>
                  </a:lnTo>
                  <a:lnTo>
                    <a:pt x="7144" y="235744"/>
                  </a:lnTo>
                  <a:lnTo>
                    <a:pt x="0" y="207169"/>
                  </a:lnTo>
                  <a:lnTo>
                    <a:pt x="7144" y="188119"/>
                  </a:lnTo>
                  <a:lnTo>
                    <a:pt x="26194" y="180975"/>
                  </a:lnTo>
                  <a:lnTo>
                    <a:pt x="45244" y="188119"/>
                  </a:lnTo>
                  <a:lnTo>
                    <a:pt x="90487" y="214313"/>
                  </a:lnTo>
                  <a:lnTo>
                    <a:pt x="123825" y="226219"/>
                  </a:lnTo>
                  <a:lnTo>
                    <a:pt x="157162" y="233363"/>
                  </a:lnTo>
                  <a:lnTo>
                    <a:pt x="197644" y="240507"/>
                  </a:lnTo>
                  <a:lnTo>
                    <a:pt x="235744" y="242888"/>
                  </a:lnTo>
                  <a:lnTo>
                    <a:pt x="273844" y="242888"/>
                  </a:lnTo>
                  <a:lnTo>
                    <a:pt x="316706" y="245269"/>
                  </a:lnTo>
                  <a:lnTo>
                    <a:pt x="369094" y="240507"/>
                  </a:lnTo>
                  <a:lnTo>
                    <a:pt x="659606" y="176213"/>
                  </a:lnTo>
                  <a:lnTo>
                    <a:pt x="942975" y="109538"/>
                  </a:lnTo>
                  <a:lnTo>
                    <a:pt x="1126331" y="66675"/>
                  </a:lnTo>
                  <a:lnTo>
                    <a:pt x="1350169" y="21432"/>
                  </a:lnTo>
                  <a:lnTo>
                    <a:pt x="1419225" y="0"/>
                  </a:lnTo>
                  <a:lnTo>
                    <a:pt x="1428750" y="0"/>
                  </a:lnTo>
                  <a:lnTo>
                    <a:pt x="1507331" y="50007"/>
                  </a:lnTo>
                  <a:lnTo>
                    <a:pt x="1595437" y="114300"/>
                  </a:lnTo>
                  <a:lnTo>
                    <a:pt x="1650206" y="157163"/>
                  </a:lnTo>
                  <a:lnTo>
                    <a:pt x="1676400" y="190500"/>
                  </a:lnTo>
                  <a:lnTo>
                    <a:pt x="1685925" y="219075"/>
                  </a:lnTo>
                  <a:lnTo>
                    <a:pt x="1688306" y="245269"/>
                  </a:lnTo>
                  <a:lnTo>
                    <a:pt x="1681162" y="283369"/>
                  </a:lnTo>
                  <a:lnTo>
                    <a:pt x="1366837" y="204788"/>
                  </a:lnTo>
                  <a:lnTo>
                    <a:pt x="1343025" y="197644"/>
                  </a:lnTo>
                  <a:lnTo>
                    <a:pt x="1050131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1B9FA35-35C4-0042-BFF6-87C4B40A28DF}"/>
                </a:ext>
              </a:extLst>
            </p:cNvPr>
            <p:cNvSpPr/>
            <p:nvPr/>
          </p:nvSpPr>
          <p:spPr>
            <a:xfrm>
              <a:off x="5627688" y="3900488"/>
              <a:ext cx="1658937" cy="490537"/>
            </a:xfrm>
            <a:custGeom>
              <a:avLst/>
              <a:gdLst>
                <a:gd name="connsiteX0" fmla="*/ 1059656 w 1659903"/>
                <a:gd name="connsiteY0" fmla="*/ 280987 h 490537"/>
                <a:gd name="connsiteX1" fmla="*/ 719137 w 1659903"/>
                <a:gd name="connsiteY1" fmla="*/ 378618 h 490537"/>
                <a:gd name="connsiteX2" fmla="*/ 381000 w 1659903"/>
                <a:gd name="connsiteY2" fmla="*/ 464343 h 490537"/>
                <a:gd name="connsiteX3" fmla="*/ 314325 w 1659903"/>
                <a:gd name="connsiteY3" fmla="*/ 483393 h 490537"/>
                <a:gd name="connsiteX4" fmla="*/ 276225 w 1659903"/>
                <a:gd name="connsiteY4" fmla="*/ 490537 h 490537"/>
                <a:gd name="connsiteX5" fmla="*/ 238125 w 1659903"/>
                <a:gd name="connsiteY5" fmla="*/ 488156 h 490537"/>
                <a:gd name="connsiteX6" fmla="*/ 204787 w 1659903"/>
                <a:gd name="connsiteY6" fmla="*/ 476250 h 490537"/>
                <a:gd name="connsiteX7" fmla="*/ 176212 w 1659903"/>
                <a:gd name="connsiteY7" fmla="*/ 454818 h 490537"/>
                <a:gd name="connsiteX8" fmla="*/ 109537 w 1659903"/>
                <a:gd name="connsiteY8" fmla="*/ 397668 h 490537"/>
                <a:gd name="connsiteX9" fmla="*/ 47625 w 1659903"/>
                <a:gd name="connsiteY9" fmla="*/ 340518 h 490537"/>
                <a:gd name="connsiteX10" fmla="*/ 11906 w 1659903"/>
                <a:gd name="connsiteY10" fmla="*/ 302418 h 490537"/>
                <a:gd name="connsiteX11" fmla="*/ 0 w 1659903"/>
                <a:gd name="connsiteY11" fmla="*/ 280987 h 490537"/>
                <a:gd name="connsiteX12" fmla="*/ 0 w 1659903"/>
                <a:gd name="connsiteY12" fmla="*/ 257175 h 490537"/>
                <a:gd name="connsiteX13" fmla="*/ 9525 w 1659903"/>
                <a:gd name="connsiteY13" fmla="*/ 245268 h 490537"/>
                <a:gd name="connsiteX14" fmla="*/ 38100 w 1659903"/>
                <a:gd name="connsiteY14" fmla="*/ 238125 h 490537"/>
                <a:gd name="connsiteX15" fmla="*/ 88106 w 1659903"/>
                <a:gd name="connsiteY15" fmla="*/ 252412 h 490537"/>
                <a:gd name="connsiteX16" fmla="*/ 204787 w 1659903"/>
                <a:gd name="connsiteY16" fmla="*/ 288131 h 490537"/>
                <a:gd name="connsiteX17" fmla="*/ 221456 w 1659903"/>
                <a:gd name="connsiteY17" fmla="*/ 290512 h 490537"/>
                <a:gd name="connsiteX18" fmla="*/ 247650 w 1659903"/>
                <a:gd name="connsiteY18" fmla="*/ 290512 h 490537"/>
                <a:gd name="connsiteX19" fmla="*/ 385762 w 1659903"/>
                <a:gd name="connsiteY19" fmla="*/ 266700 h 490537"/>
                <a:gd name="connsiteX20" fmla="*/ 502444 w 1659903"/>
                <a:gd name="connsiteY20" fmla="*/ 242887 h 490537"/>
                <a:gd name="connsiteX21" fmla="*/ 814387 w 1659903"/>
                <a:gd name="connsiteY21" fmla="*/ 171450 h 490537"/>
                <a:gd name="connsiteX22" fmla="*/ 1045369 w 1659903"/>
                <a:gd name="connsiteY22" fmla="*/ 114300 h 490537"/>
                <a:gd name="connsiteX23" fmla="*/ 1171575 w 1659903"/>
                <a:gd name="connsiteY23" fmla="*/ 85725 h 490537"/>
                <a:gd name="connsiteX24" fmla="*/ 1364456 w 1659903"/>
                <a:gd name="connsiteY24" fmla="*/ 2381 h 490537"/>
                <a:gd name="connsiteX25" fmla="*/ 1373981 w 1659903"/>
                <a:gd name="connsiteY25" fmla="*/ 0 h 490537"/>
                <a:gd name="connsiteX26" fmla="*/ 1412081 w 1659903"/>
                <a:gd name="connsiteY26" fmla="*/ 16668 h 490537"/>
                <a:gd name="connsiteX27" fmla="*/ 1512094 w 1659903"/>
                <a:gd name="connsiteY27" fmla="*/ 85725 h 490537"/>
                <a:gd name="connsiteX28" fmla="*/ 1612106 w 1659903"/>
                <a:gd name="connsiteY28" fmla="*/ 164306 h 490537"/>
                <a:gd name="connsiteX29" fmla="*/ 1640681 w 1659903"/>
                <a:gd name="connsiteY29" fmla="*/ 192881 h 490537"/>
                <a:gd name="connsiteX30" fmla="*/ 1654969 w 1659903"/>
                <a:gd name="connsiteY30" fmla="*/ 219075 h 490537"/>
                <a:gd name="connsiteX31" fmla="*/ 1659731 w 1659903"/>
                <a:gd name="connsiteY31" fmla="*/ 242887 h 490537"/>
                <a:gd name="connsiteX32" fmla="*/ 1654969 w 1659903"/>
                <a:gd name="connsiteY32" fmla="*/ 266700 h 490537"/>
                <a:gd name="connsiteX33" fmla="*/ 1640681 w 1659903"/>
                <a:gd name="connsiteY33" fmla="*/ 288131 h 490537"/>
                <a:gd name="connsiteX34" fmla="*/ 1619250 w 1659903"/>
                <a:gd name="connsiteY34" fmla="*/ 302418 h 490537"/>
                <a:gd name="connsiteX35" fmla="*/ 1588294 w 1659903"/>
                <a:gd name="connsiteY35" fmla="*/ 326231 h 490537"/>
                <a:gd name="connsiteX36" fmla="*/ 1562100 w 1659903"/>
                <a:gd name="connsiteY36" fmla="*/ 361950 h 490537"/>
                <a:gd name="connsiteX37" fmla="*/ 1259681 w 1659903"/>
                <a:gd name="connsiteY37" fmla="*/ 278606 h 490537"/>
                <a:gd name="connsiteX38" fmla="*/ 1223962 w 1659903"/>
                <a:gd name="connsiteY38" fmla="*/ 269081 h 490537"/>
                <a:gd name="connsiteX39" fmla="*/ 1183481 w 1659903"/>
                <a:gd name="connsiteY39" fmla="*/ 261937 h 490537"/>
                <a:gd name="connsiteX40" fmla="*/ 1138237 w 1659903"/>
                <a:gd name="connsiteY40" fmla="*/ 261937 h 490537"/>
                <a:gd name="connsiteX41" fmla="*/ 1059656 w 1659903"/>
                <a:gd name="connsiteY41" fmla="*/ 28098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9903" h="490537">
                  <a:moveTo>
                    <a:pt x="1059656" y="280987"/>
                  </a:moveTo>
                  <a:lnTo>
                    <a:pt x="719137" y="378618"/>
                  </a:lnTo>
                  <a:lnTo>
                    <a:pt x="381000" y="464343"/>
                  </a:lnTo>
                  <a:lnTo>
                    <a:pt x="314325" y="483393"/>
                  </a:lnTo>
                  <a:lnTo>
                    <a:pt x="276225" y="490537"/>
                  </a:lnTo>
                  <a:lnTo>
                    <a:pt x="238125" y="488156"/>
                  </a:lnTo>
                  <a:lnTo>
                    <a:pt x="204787" y="476250"/>
                  </a:lnTo>
                  <a:lnTo>
                    <a:pt x="176212" y="454818"/>
                  </a:lnTo>
                  <a:lnTo>
                    <a:pt x="109537" y="397668"/>
                  </a:lnTo>
                  <a:lnTo>
                    <a:pt x="47625" y="340518"/>
                  </a:lnTo>
                  <a:lnTo>
                    <a:pt x="11906" y="302418"/>
                  </a:lnTo>
                  <a:lnTo>
                    <a:pt x="0" y="280987"/>
                  </a:lnTo>
                  <a:lnTo>
                    <a:pt x="0" y="257175"/>
                  </a:lnTo>
                  <a:lnTo>
                    <a:pt x="9525" y="245268"/>
                  </a:lnTo>
                  <a:lnTo>
                    <a:pt x="38100" y="238125"/>
                  </a:lnTo>
                  <a:lnTo>
                    <a:pt x="88106" y="252412"/>
                  </a:lnTo>
                  <a:lnTo>
                    <a:pt x="204787" y="288131"/>
                  </a:lnTo>
                  <a:lnTo>
                    <a:pt x="221456" y="290512"/>
                  </a:lnTo>
                  <a:lnTo>
                    <a:pt x="247650" y="290512"/>
                  </a:lnTo>
                  <a:lnTo>
                    <a:pt x="385762" y="266700"/>
                  </a:lnTo>
                  <a:lnTo>
                    <a:pt x="502444" y="242887"/>
                  </a:lnTo>
                  <a:lnTo>
                    <a:pt x="814387" y="171450"/>
                  </a:lnTo>
                  <a:lnTo>
                    <a:pt x="1045369" y="114300"/>
                  </a:lnTo>
                  <a:lnTo>
                    <a:pt x="1171575" y="85725"/>
                  </a:lnTo>
                  <a:lnTo>
                    <a:pt x="1364456" y="2381"/>
                  </a:lnTo>
                  <a:lnTo>
                    <a:pt x="1373981" y="0"/>
                  </a:lnTo>
                  <a:lnTo>
                    <a:pt x="1412081" y="16668"/>
                  </a:lnTo>
                  <a:lnTo>
                    <a:pt x="1512094" y="85725"/>
                  </a:lnTo>
                  <a:lnTo>
                    <a:pt x="1612106" y="164306"/>
                  </a:lnTo>
                  <a:lnTo>
                    <a:pt x="1640681" y="192881"/>
                  </a:lnTo>
                  <a:lnTo>
                    <a:pt x="1654969" y="219075"/>
                  </a:lnTo>
                  <a:cubicBezTo>
                    <a:pt x="1659903" y="241281"/>
                    <a:pt x="1659731" y="233188"/>
                    <a:pt x="1659731" y="242887"/>
                  </a:cubicBezTo>
                  <a:lnTo>
                    <a:pt x="1654969" y="266700"/>
                  </a:lnTo>
                  <a:lnTo>
                    <a:pt x="1640681" y="288131"/>
                  </a:lnTo>
                  <a:lnTo>
                    <a:pt x="1619250" y="302418"/>
                  </a:lnTo>
                  <a:lnTo>
                    <a:pt x="1588294" y="326231"/>
                  </a:lnTo>
                  <a:lnTo>
                    <a:pt x="1562100" y="361950"/>
                  </a:lnTo>
                  <a:lnTo>
                    <a:pt x="1259681" y="278606"/>
                  </a:lnTo>
                  <a:lnTo>
                    <a:pt x="1223962" y="269081"/>
                  </a:lnTo>
                  <a:lnTo>
                    <a:pt x="1183481" y="261937"/>
                  </a:lnTo>
                  <a:lnTo>
                    <a:pt x="1138237" y="261937"/>
                  </a:lnTo>
                  <a:lnTo>
                    <a:pt x="10596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E37185A-E620-F94B-A73E-77FB82EF0840}"/>
                </a:ext>
              </a:extLst>
            </p:cNvPr>
            <p:cNvSpPr/>
            <p:nvPr/>
          </p:nvSpPr>
          <p:spPr>
            <a:xfrm rot="16200000">
              <a:off x="1349375" y="3490913"/>
              <a:ext cx="4268787" cy="471488"/>
            </a:xfrm>
            <a:custGeom>
              <a:avLst/>
              <a:gdLst>
                <a:gd name="connsiteX0" fmla="*/ 1993392 w 4268419"/>
                <a:gd name="connsiteY0" fmla="*/ 362102 h 471830"/>
                <a:gd name="connsiteX1" fmla="*/ 1356970 w 4268419"/>
                <a:gd name="connsiteY1" fmla="*/ 351129 h 471830"/>
                <a:gd name="connsiteX2" fmla="*/ 1009498 w 4268419"/>
                <a:gd name="connsiteY2" fmla="*/ 347472 h 471830"/>
                <a:gd name="connsiteX3" fmla="*/ 672998 w 4268419"/>
                <a:gd name="connsiteY3" fmla="*/ 340156 h 471830"/>
                <a:gd name="connsiteX4" fmla="*/ 376733 w 4268419"/>
                <a:gd name="connsiteY4" fmla="*/ 336499 h 471830"/>
                <a:gd name="connsiteX5" fmla="*/ 219456 w 4268419"/>
                <a:gd name="connsiteY5" fmla="*/ 336499 h 471830"/>
                <a:gd name="connsiteX6" fmla="*/ 106070 w 4268419"/>
                <a:gd name="connsiteY6" fmla="*/ 321868 h 471830"/>
                <a:gd name="connsiteX7" fmla="*/ 36576 w 4268419"/>
                <a:gd name="connsiteY7" fmla="*/ 299923 h 471830"/>
                <a:gd name="connsiteX8" fmla="*/ 7315 w 4268419"/>
                <a:gd name="connsiteY8" fmla="*/ 274320 h 471830"/>
                <a:gd name="connsiteX9" fmla="*/ 0 w 4268419"/>
                <a:gd name="connsiteY9" fmla="*/ 230428 h 471830"/>
                <a:gd name="connsiteX10" fmla="*/ 3658 w 4268419"/>
                <a:gd name="connsiteY10" fmla="*/ 193852 h 471830"/>
                <a:gd name="connsiteX11" fmla="*/ 10973 w 4268419"/>
                <a:gd name="connsiteY11" fmla="*/ 164592 h 471830"/>
                <a:gd name="connsiteX12" fmla="*/ 32918 w 4268419"/>
                <a:gd name="connsiteY12" fmla="*/ 135331 h 471830"/>
                <a:gd name="connsiteX13" fmla="*/ 65837 w 4268419"/>
                <a:gd name="connsiteY13" fmla="*/ 117043 h 471830"/>
                <a:gd name="connsiteX14" fmla="*/ 175565 w 4268419"/>
                <a:gd name="connsiteY14" fmla="*/ 91440 h 471830"/>
                <a:gd name="connsiteX15" fmla="*/ 310896 w 4268419"/>
                <a:gd name="connsiteY15" fmla="*/ 62179 h 471830"/>
                <a:gd name="connsiteX16" fmla="*/ 435254 w 4268419"/>
                <a:gd name="connsiteY16" fmla="*/ 43891 h 471830"/>
                <a:gd name="connsiteX17" fmla="*/ 475488 w 4268419"/>
                <a:gd name="connsiteY17" fmla="*/ 51206 h 471830"/>
                <a:gd name="connsiteX18" fmla="*/ 570586 w 4268419"/>
                <a:gd name="connsiteY18" fmla="*/ 65836 h 471830"/>
                <a:gd name="connsiteX19" fmla="*/ 918058 w 4268419"/>
                <a:gd name="connsiteY19" fmla="*/ 91440 h 471830"/>
                <a:gd name="connsiteX20" fmla="*/ 1572768 w 4268419"/>
                <a:gd name="connsiteY20" fmla="*/ 131673 h 471830"/>
                <a:gd name="connsiteX21" fmla="*/ 2190902 w 4268419"/>
                <a:gd name="connsiteY21" fmla="*/ 157276 h 471830"/>
                <a:gd name="connsiteX22" fmla="*/ 2743200 w 4268419"/>
                <a:gd name="connsiteY22" fmla="*/ 179222 h 471830"/>
                <a:gd name="connsiteX23" fmla="*/ 2955341 w 4268419"/>
                <a:gd name="connsiteY23" fmla="*/ 179222 h 471830"/>
                <a:gd name="connsiteX24" fmla="*/ 3405226 w 4268419"/>
                <a:gd name="connsiteY24" fmla="*/ 179222 h 471830"/>
                <a:gd name="connsiteX25" fmla="*/ 3727094 w 4268419"/>
                <a:gd name="connsiteY25" fmla="*/ 179222 h 471830"/>
                <a:gd name="connsiteX26" fmla="*/ 3942893 w 4268419"/>
                <a:gd name="connsiteY26" fmla="*/ 175564 h 471830"/>
                <a:gd name="connsiteX27" fmla="*/ 4016045 w 4268419"/>
                <a:gd name="connsiteY27" fmla="*/ 171907 h 471830"/>
                <a:gd name="connsiteX28" fmla="*/ 4059936 w 4268419"/>
                <a:gd name="connsiteY28" fmla="*/ 160934 h 471830"/>
                <a:gd name="connsiteX29" fmla="*/ 4103827 w 4268419"/>
                <a:gd name="connsiteY29" fmla="*/ 135331 h 471830"/>
                <a:gd name="connsiteX30" fmla="*/ 4140403 w 4268419"/>
                <a:gd name="connsiteY30" fmla="*/ 106070 h 471830"/>
                <a:gd name="connsiteX31" fmla="*/ 4162349 w 4268419"/>
                <a:gd name="connsiteY31" fmla="*/ 73152 h 471830"/>
                <a:gd name="connsiteX32" fmla="*/ 4184294 w 4268419"/>
                <a:gd name="connsiteY32" fmla="*/ 36576 h 471830"/>
                <a:gd name="connsiteX33" fmla="*/ 4195267 w 4268419"/>
                <a:gd name="connsiteY33" fmla="*/ 7315 h 471830"/>
                <a:gd name="connsiteX34" fmla="*/ 4206240 w 4268419"/>
                <a:gd name="connsiteY34" fmla="*/ 0 h 471830"/>
                <a:gd name="connsiteX35" fmla="*/ 4224528 w 4268419"/>
                <a:gd name="connsiteY35" fmla="*/ 3657 h 471830"/>
                <a:gd name="connsiteX36" fmla="*/ 4242816 w 4268419"/>
                <a:gd name="connsiteY36" fmla="*/ 18288 h 471830"/>
                <a:gd name="connsiteX37" fmla="*/ 4257446 w 4268419"/>
                <a:gd name="connsiteY37" fmla="*/ 43891 h 471830"/>
                <a:gd name="connsiteX38" fmla="*/ 4264762 w 4268419"/>
                <a:gd name="connsiteY38" fmla="*/ 87782 h 471830"/>
                <a:gd name="connsiteX39" fmla="*/ 4268419 w 4268419"/>
                <a:gd name="connsiteY39" fmla="*/ 128016 h 471830"/>
                <a:gd name="connsiteX40" fmla="*/ 4268419 w 4268419"/>
                <a:gd name="connsiteY40" fmla="*/ 182880 h 471830"/>
                <a:gd name="connsiteX41" fmla="*/ 4261104 w 4268419"/>
                <a:gd name="connsiteY41" fmla="*/ 230428 h 471830"/>
                <a:gd name="connsiteX42" fmla="*/ 4246474 w 4268419"/>
                <a:gd name="connsiteY42" fmla="*/ 277977 h 471830"/>
                <a:gd name="connsiteX43" fmla="*/ 4217213 w 4268419"/>
                <a:gd name="connsiteY43" fmla="*/ 329184 h 471830"/>
                <a:gd name="connsiteX44" fmla="*/ 4173322 w 4268419"/>
                <a:gd name="connsiteY44" fmla="*/ 384048 h 471830"/>
                <a:gd name="connsiteX45" fmla="*/ 4125773 w 4268419"/>
                <a:gd name="connsiteY45" fmla="*/ 424281 h 471830"/>
                <a:gd name="connsiteX46" fmla="*/ 4059936 w 4268419"/>
                <a:gd name="connsiteY46" fmla="*/ 468172 h 471830"/>
                <a:gd name="connsiteX47" fmla="*/ 4030675 w 4268419"/>
                <a:gd name="connsiteY47" fmla="*/ 471830 h 471830"/>
                <a:gd name="connsiteX48" fmla="*/ 3986784 w 4268419"/>
                <a:gd name="connsiteY48" fmla="*/ 468172 h 471830"/>
                <a:gd name="connsiteX49" fmla="*/ 3906317 w 4268419"/>
                <a:gd name="connsiteY49" fmla="*/ 446227 h 471830"/>
                <a:gd name="connsiteX50" fmla="*/ 3811219 w 4268419"/>
                <a:gd name="connsiteY50" fmla="*/ 424281 h 471830"/>
                <a:gd name="connsiteX51" fmla="*/ 3719779 w 4268419"/>
                <a:gd name="connsiteY51" fmla="*/ 405993 h 471830"/>
                <a:gd name="connsiteX52" fmla="*/ 3551530 w 4268419"/>
                <a:gd name="connsiteY52" fmla="*/ 391363 h 471830"/>
                <a:gd name="connsiteX53" fmla="*/ 3240634 w 4268419"/>
                <a:gd name="connsiteY53" fmla="*/ 384048 h 471830"/>
                <a:gd name="connsiteX54" fmla="*/ 3002890 w 4268419"/>
                <a:gd name="connsiteY54" fmla="*/ 384048 h 471830"/>
                <a:gd name="connsiteX55" fmla="*/ 2794406 w 4268419"/>
                <a:gd name="connsiteY55" fmla="*/ 376732 h 471830"/>
                <a:gd name="connsiteX56" fmla="*/ 1993392 w 4268419"/>
                <a:gd name="connsiteY56" fmla="*/ 362102 h 47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68419" h="471830">
                  <a:moveTo>
                    <a:pt x="1993392" y="362102"/>
                  </a:moveTo>
                  <a:lnTo>
                    <a:pt x="1356970" y="351129"/>
                  </a:lnTo>
                  <a:lnTo>
                    <a:pt x="1009498" y="347472"/>
                  </a:lnTo>
                  <a:lnTo>
                    <a:pt x="672998" y="340156"/>
                  </a:lnTo>
                  <a:lnTo>
                    <a:pt x="376733" y="336499"/>
                  </a:lnTo>
                  <a:lnTo>
                    <a:pt x="219456" y="336499"/>
                  </a:lnTo>
                  <a:lnTo>
                    <a:pt x="106070" y="321868"/>
                  </a:lnTo>
                  <a:lnTo>
                    <a:pt x="36576" y="299923"/>
                  </a:lnTo>
                  <a:lnTo>
                    <a:pt x="7315" y="274320"/>
                  </a:lnTo>
                  <a:lnTo>
                    <a:pt x="0" y="230428"/>
                  </a:lnTo>
                  <a:lnTo>
                    <a:pt x="3658" y="193852"/>
                  </a:lnTo>
                  <a:lnTo>
                    <a:pt x="10973" y="164592"/>
                  </a:lnTo>
                  <a:lnTo>
                    <a:pt x="32918" y="135331"/>
                  </a:lnTo>
                  <a:lnTo>
                    <a:pt x="65837" y="117043"/>
                  </a:lnTo>
                  <a:lnTo>
                    <a:pt x="175565" y="91440"/>
                  </a:lnTo>
                  <a:lnTo>
                    <a:pt x="310896" y="62179"/>
                  </a:lnTo>
                  <a:lnTo>
                    <a:pt x="435254" y="43891"/>
                  </a:lnTo>
                  <a:lnTo>
                    <a:pt x="475488" y="51206"/>
                  </a:lnTo>
                  <a:lnTo>
                    <a:pt x="570586" y="65836"/>
                  </a:lnTo>
                  <a:lnTo>
                    <a:pt x="918058" y="91440"/>
                  </a:lnTo>
                  <a:lnTo>
                    <a:pt x="1572768" y="131673"/>
                  </a:lnTo>
                  <a:lnTo>
                    <a:pt x="2190902" y="157276"/>
                  </a:lnTo>
                  <a:lnTo>
                    <a:pt x="2743200" y="179222"/>
                  </a:lnTo>
                  <a:lnTo>
                    <a:pt x="2955341" y="179222"/>
                  </a:lnTo>
                  <a:lnTo>
                    <a:pt x="3405226" y="179222"/>
                  </a:lnTo>
                  <a:lnTo>
                    <a:pt x="3727094" y="179222"/>
                  </a:lnTo>
                  <a:lnTo>
                    <a:pt x="3942893" y="175564"/>
                  </a:lnTo>
                  <a:lnTo>
                    <a:pt x="4016045" y="171907"/>
                  </a:lnTo>
                  <a:lnTo>
                    <a:pt x="4059936" y="160934"/>
                  </a:lnTo>
                  <a:lnTo>
                    <a:pt x="4103827" y="135331"/>
                  </a:lnTo>
                  <a:lnTo>
                    <a:pt x="4140403" y="106070"/>
                  </a:lnTo>
                  <a:lnTo>
                    <a:pt x="4162349" y="73152"/>
                  </a:lnTo>
                  <a:lnTo>
                    <a:pt x="4184294" y="36576"/>
                  </a:lnTo>
                  <a:lnTo>
                    <a:pt x="4195267" y="7315"/>
                  </a:lnTo>
                  <a:lnTo>
                    <a:pt x="4206240" y="0"/>
                  </a:lnTo>
                  <a:lnTo>
                    <a:pt x="4224528" y="3657"/>
                  </a:lnTo>
                  <a:lnTo>
                    <a:pt x="4242816" y="18288"/>
                  </a:lnTo>
                  <a:lnTo>
                    <a:pt x="4257446" y="43891"/>
                  </a:lnTo>
                  <a:lnTo>
                    <a:pt x="4264762" y="87782"/>
                  </a:lnTo>
                  <a:lnTo>
                    <a:pt x="4268419" y="128016"/>
                  </a:lnTo>
                  <a:lnTo>
                    <a:pt x="4268419" y="182880"/>
                  </a:lnTo>
                  <a:lnTo>
                    <a:pt x="4261104" y="230428"/>
                  </a:lnTo>
                  <a:lnTo>
                    <a:pt x="4246474" y="277977"/>
                  </a:lnTo>
                  <a:lnTo>
                    <a:pt x="4217213" y="329184"/>
                  </a:lnTo>
                  <a:lnTo>
                    <a:pt x="4173322" y="384048"/>
                  </a:lnTo>
                  <a:lnTo>
                    <a:pt x="4125773" y="424281"/>
                  </a:lnTo>
                  <a:lnTo>
                    <a:pt x="4059936" y="468172"/>
                  </a:lnTo>
                  <a:lnTo>
                    <a:pt x="4030675" y="471830"/>
                  </a:lnTo>
                  <a:lnTo>
                    <a:pt x="3986784" y="468172"/>
                  </a:lnTo>
                  <a:lnTo>
                    <a:pt x="3906317" y="446227"/>
                  </a:lnTo>
                  <a:lnTo>
                    <a:pt x="3811219" y="424281"/>
                  </a:lnTo>
                  <a:lnTo>
                    <a:pt x="3719779" y="405993"/>
                  </a:lnTo>
                  <a:lnTo>
                    <a:pt x="3551530" y="391363"/>
                  </a:lnTo>
                  <a:lnTo>
                    <a:pt x="3240634" y="384048"/>
                  </a:lnTo>
                  <a:lnTo>
                    <a:pt x="3002890" y="384048"/>
                  </a:lnTo>
                  <a:lnTo>
                    <a:pt x="2794406" y="376732"/>
                  </a:lnTo>
                  <a:lnTo>
                    <a:pt x="1993392" y="362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259CC69-3AF1-4149-BDC6-EFECFC3AEB22}"/>
                </a:ext>
              </a:extLst>
            </p:cNvPr>
            <p:cNvSpPr/>
            <p:nvPr/>
          </p:nvSpPr>
          <p:spPr>
            <a:xfrm>
              <a:off x="4443413" y="2000250"/>
              <a:ext cx="2352675" cy="523875"/>
            </a:xfrm>
            <a:custGeom>
              <a:avLst/>
              <a:gdLst>
                <a:gd name="connsiteX0" fmla="*/ 1531143 w 2352675"/>
                <a:gd name="connsiteY0" fmla="*/ 283369 h 523875"/>
                <a:gd name="connsiteX1" fmla="*/ 1078706 w 2352675"/>
                <a:gd name="connsiteY1" fmla="*/ 354806 h 523875"/>
                <a:gd name="connsiteX2" fmla="*/ 762000 w 2352675"/>
                <a:gd name="connsiteY2" fmla="*/ 409575 h 523875"/>
                <a:gd name="connsiteX3" fmla="*/ 633412 w 2352675"/>
                <a:gd name="connsiteY3" fmla="*/ 431006 h 523875"/>
                <a:gd name="connsiteX4" fmla="*/ 509587 w 2352675"/>
                <a:gd name="connsiteY4" fmla="*/ 464344 h 523875"/>
                <a:gd name="connsiteX5" fmla="*/ 459581 w 2352675"/>
                <a:gd name="connsiteY5" fmla="*/ 488156 h 523875"/>
                <a:gd name="connsiteX6" fmla="*/ 431006 w 2352675"/>
                <a:gd name="connsiteY6" fmla="*/ 507206 h 523875"/>
                <a:gd name="connsiteX7" fmla="*/ 416718 w 2352675"/>
                <a:gd name="connsiteY7" fmla="*/ 514350 h 523875"/>
                <a:gd name="connsiteX8" fmla="*/ 392906 w 2352675"/>
                <a:gd name="connsiteY8" fmla="*/ 519113 h 523875"/>
                <a:gd name="connsiteX9" fmla="*/ 364331 w 2352675"/>
                <a:gd name="connsiteY9" fmla="*/ 523875 h 523875"/>
                <a:gd name="connsiteX10" fmla="*/ 328612 w 2352675"/>
                <a:gd name="connsiteY10" fmla="*/ 521494 h 523875"/>
                <a:gd name="connsiteX11" fmla="*/ 307181 w 2352675"/>
                <a:gd name="connsiteY11" fmla="*/ 519113 h 523875"/>
                <a:gd name="connsiteX12" fmla="*/ 266700 w 2352675"/>
                <a:gd name="connsiteY12" fmla="*/ 504825 h 523875"/>
                <a:gd name="connsiteX13" fmla="*/ 228600 w 2352675"/>
                <a:gd name="connsiteY13" fmla="*/ 481013 h 523875"/>
                <a:gd name="connsiteX14" fmla="*/ 192881 w 2352675"/>
                <a:gd name="connsiteY14" fmla="*/ 454819 h 523875"/>
                <a:gd name="connsiteX15" fmla="*/ 147637 w 2352675"/>
                <a:gd name="connsiteY15" fmla="*/ 411956 h 523875"/>
                <a:gd name="connsiteX16" fmla="*/ 107156 w 2352675"/>
                <a:gd name="connsiteY16" fmla="*/ 371475 h 523875"/>
                <a:gd name="connsiteX17" fmla="*/ 76200 w 2352675"/>
                <a:gd name="connsiteY17" fmla="*/ 333375 h 523875"/>
                <a:gd name="connsiteX18" fmla="*/ 40481 w 2352675"/>
                <a:gd name="connsiteY18" fmla="*/ 288131 h 523875"/>
                <a:gd name="connsiteX19" fmla="*/ 16668 w 2352675"/>
                <a:gd name="connsiteY19" fmla="*/ 240506 h 523875"/>
                <a:gd name="connsiteX20" fmla="*/ 7143 w 2352675"/>
                <a:gd name="connsiteY20" fmla="*/ 209550 h 523875"/>
                <a:gd name="connsiteX21" fmla="*/ 0 w 2352675"/>
                <a:gd name="connsiteY21" fmla="*/ 183356 h 523875"/>
                <a:gd name="connsiteX22" fmla="*/ 2381 w 2352675"/>
                <a:gd name="connsiteY22" fmla="*/ 173831 h 523875"/>
                <a:gd name="connsiteX23" fmla="*/ 11906 w 2352675"/>
                <a:gd name="connsiteY23" fmla="*/ 166688 h 523875"/>
                <a:gd name="connsiteX24" fmla="*/ 28575 w 2352675"/>
                <a:gd name="connsiteY24" fmla="*/ 166688 h 523875"/>
                <a:gd name="connsiteX25" fmla="*/ 71437 w 2352675"/>
                <a:gd name="connsiteY25" fmla="*/ 185738 h 523875"/>
                <a:gd name="connsiteX26" fmla="*/ 176212 w 2352675"/>
                <a:gd name="connsiteY26" fmla="*/ 233363 h 523875"/>
                <a:gd name="connsiteX27" fmla="*/ 247650 w 2352675"/>
                <a:gd name="connsiteY27" fmla="*/ 261938 h 523875"/>
                <a:gd name="connsiteX28" fmla="*/ 290512 w 2352675"/>
                <a:gd name="connsiteY28" fmla="*/ 278606 h 523875"/>
                <a:gd name="connsiteX29" fmla="*/ 345281 w 2352675"/>
                <a:gd name="connsiteY29" fmla="*/ 288131 h 523875"/>
                <a:gd name="connsiteX30" fmla="*/ 378618 w 2352675"/>
                <a:gd name="connsiteY30" fmla="*/ 290513 h 523875"/>
                <a:gd name="connsiteX31" fmla="*/ 421481 w 2352675"/>
                <a:gd name="connsiteY31" fmla="*/ 290513 h 523875"/>
                <a:gd name="connsiteX32" fmla="*/ 476250 w 2352675"/>
                <a:gd name="connsiteY32" fmla="*/ 285750 h 523875"/>
                <a:gd name="connsiteX33" fmla="*/ 540543 w 2352675"/>
                <a:gd name="connsiteY33" fmla="*/ 271463 h 523875"/>
                <a:gd name="connsiteX34" fmla="*/ 888206 w 2352675"/>
                <a:gd name="connsiteY34" fmla="*/ 200025 h 523875"/>
                <a:gd name="connsiteX35" fmla="*/ 1207293 w 2352675"/>
                <a:gd name="connsiteY35" fmla="*/ 154781 h 523875"/>
                <a:gd name="connsiteX36" fmla="*/ 1526381 w 2352675"/>
                <a:gd name="connsiteY36" fmla="*/ 97631 h 523875"/>
                <a:gd name="connsiteX37" fmla="*/ 1674018 w 2352675"/>
                <a:gd name="connsiteY37" fmla="*/ 73819 h 523875"/>
                <a:gd name="connsiteX38" fmla="*/ 1826418 w 2352675"/>
                <a:gd name="connsiteY38" fmla="*/ 52388 h 523875"/>
                <a:gd name="connsiteX39" fmla="*/ 1938337 w 2352675"/>
                <a:gd name="connsiteY39" fmla="*/ 42863 h 523875"/>
                <a:gd name="connsiteX40" fmla="*/ 1988343 w 2352675"/>
                <a:gd name="connsiteY40" fmla="*/ 26194 h 523875"/>
                <a:gd name="connsiteX41" fmla="*/ 2043112 w 2352675"/>
                <a:gd name="connsiteY41" fmla="*/ 2381 h 523875"/>
                <a:gd name="connsiteX42" fmla="*/ 2062162 w 2352675"/>
                <a:gd name="connsiteY42" fmla="*/ 0 h 523875"/>
                <a:gd name="connsiteX43" fmla="*/ 2121693 w 2352675"/>
                <a:gd name="connsiteY43" fmla="*/ 19050 h 523875"/>
                <a:gd name="connsiteX44" fmla="*/ 2178843 w 2352675"/>
                <a:gd name="connsiteY44" fmla="*/ 47625 h 523875"/>
                <a:gd name="connsiteX45" fmla="*/ 2235993 w 2352675"/>
                <a:gd name="connsiteY45" fmla="*/ 80963 h 523875"/>
                <a:gd name="connsiteX46" fmla="*/ 2300287 w 2352675"/>
                <a:gd name="connsiteY46" fmla="*/ 126206 h 523875"/>
                <a:gd name="connsiteX47" fmla="*/ 2328862 w 2352675"/>
                <a:gd name="connsiteY47" fmla="*/ 150019 h 523875"/>
                <a:gd name="connsiteX48" fmla="*/ 2345531 w 2352675"/>
                <a:gd name="connsiteY48" fmla="*/ 171450 h 523875"/>
                <a:gd name="connsiteX49" fmla="*/ 2352675 w 2352675"/>
                <a:gd name="connsiteY49" fmla="*/ 188119 h 523875"/>
                <a:gd name="connsiteX50" fmla="*/ 2350293 w 2352675"/>
                <a:gd name="connsiteY50" fmla="*/ 214313 h 523875"/>
                <a:gd name="connsiteX51" fmla="*/ 2328862 w 2352675"/>
                <a:gd name="connsiteY51" fmla="*/ 245269 h 523875"/>
                <a:gd name="connsiteX52" fmla="*/ 2302668 w 2352675"/>
                <a:gd name="connsiteY52" fmla="*/ 278606 h 523875"/>
                <a:gd name="connsiteX53" fmla="*/ 1876425 w 2352675"/>
                <a:gd name="connsiteY53" fmla="*/ 238125 h 523875"/>
                <a:gd name="connsiteX54" fmla="*/ 1814512 w 2352675"/>
                <a:gd name="connsiteY54" fmla="*/ 238125 h 523875"/>
                <a:gd name="connsiteX55" fmla="*/ 1726406 w 2352675"/>
                <a:gd name="connsiteY55" fmla="*/ 245269 h 523875"/>
                <a:gd name="connsiteX56" fmla="*/ 1531143 w 2352675"/>
                <a:gd name="connsiteY56" fmla="*/ 283369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2675" h="523875">
                  <a:moveTo>
                    <a:pt x="1531143" y="283369"/>
                  </a:moveTo>
                  <a:lnTo>
                    <a:pt x="1078706" y="354806"/>
                  </a:lnTo>
                  <a:lnTo>
                    <a:pt x="762000" y="409575"/>
                  </a:lnTo>
                  <a:lnTo>
                    <a:pt x="633412" y="431006"/>
                  </a:lnTo>
                  <a:lnTo>
                    <a:pt x="509587" y="464344"/>
                  </a:lnTo>
                  <a:lnTo>
                    <a:pt x="459581" y="488156"/>
                  </a:lnTo>
                  <a:lnTo>
                    <a:pt x="431006" y="507206"/>
                  </a:lnTo>
                  <a:lnTo>
                    <a:pt x="416718" y="514350"/>
                  </a:lnTo>
                  <a:lnTo>
                    <a:pt x="392906" y="519113"/>
                  </a:lnTo>
                  <a:lnTo>
                    <a:pt x="364331" y="523875"/>
                  </a:lnTo>
                  <a:lnTo>
                    <a:pt x="328612" y="521494"/>
                  </a:lnTo>
                  <a:lnTo>
                    <a:pt x="307181" y="519113"/>
                  </a:lnTo>
                  <a:lnTo>
                    <a:pt x="266700" y="504825"/>
                  </a:lnTo>
                  <a:lnTo>
                    <a:pt x="228600" y="481013"/>
                  </a:lnTo>
                  <a:lnTo>
                    <a:pt x="192881" y="454819"/>
                  </a:lnTo>
                  <a:lnTo>
                    <a:pt x="147637" y="411956"/>
                  </a:lnTo>
                  <a:lnTo>
                    <a:pt x="107156" y="371475"/>
                  </a:lnTo>
                  <a:lnTo>
                    <a:pt x="76200" y="333375"/>
                  </a:lnTo>
                  <a:lnTo>
                    <a:pt x="40481" y="288131"/>
                  </a:lnTo>
                  <a:lnTo>
                    <a:pt x="16668" y="240506"/>
                  </a:lnTo>
                  <a:lnTo>
                    <a:pt x="7143" y="209550"/>
                  </a:lnTo>
                  <a:lnTo>
                    <a:pt x="0" y="183356"/>
                  </a:lnTo>
                  <a:lnTo>
                    <a:pt x="2381" y="173831"/>
                  </a:lnTo>
                  <a:lnTo>
                    <a:pt x="11906" y="166688"/>
                  </a:lnTo>
                  <a:lnTo>
                    <a:pt x="28575" y="166688"/>
                  </a:lnTo>
                  <a:lnTo>
                    <a:pt x="71437" y="185738"/>
                  </a:lnTo>
                  <a:lnTo>
                    <a:pt x="176212" y="233363"/>
                  </a:lnTo>
                  <a:lnTo>
                    <a:pt x="247650" y="261938"/>
                  </a:lnTo>
                  <a:lnTo>
                    <a:pt x="290512" y="278606"/>
                  </a:lnTo>
                  <a:lnTo>
                    <a:pt x="345281" y="288131"/>
                  </a:lnTo>
                  <a:lnTo>
                    <a:pt x="378618" y="290513"/>
                  </a:lnTo>
                  <a:lnTo>
                    <a:pt x="421481" y="290513"/>
                  </a:lnTo>
                  <a:lnTo>
                    <a:pt x="476250" y="285750"/>
                  </a:lnTo>
                  <a:lnTo>
                    <a:pt x="540543" y="271463"/>
                  </a:lnTo>
                  <a:lnTo>
                    <a:pt x="888206" y="200025"/>
                  </a:lnTo>
                  <a:lnTo>
                    <a:pt x="1207293" y="154781"/>
                  </a:lnTo>
                  <a:lnTo>
                    <a:pt x="1526381" y="97631"/>
                  </a:lnTo>
                  <a:lnTo>
                    <a:pt x="1674018" y="73819"/>
                  </a:lnTo>
                  <a:lnTo>
                    <a:pt x="1826418" y="52388"/>
                  </a:lnTo>
                  <a:lnTo>
                    <a:pt x="1938337" y="42863"/>
                  </a:lnTo>
                  <a:lnTo>
                    <a:pt x="1988343" y="26194"/>
                  </a:lnTo>
                  <a:lnTo>
                    <a:pt x="2043112" y="2381"/>
                  </a:lnTo>
                  <a:lnTo>
                    <a:pt x="2062162" y="0"/>
                  </a:lnTo>
                  <a:lnTo>
                    <a:pt x="2121693" y="19050"/>
                  </a:lnTo>
                  <a:lnTo>
                    <a:pt x="2178843" y="47625"/>
                  </a:lnTo>
                  <a:lnTo>
                    <a:pt x="2235993" y="80963"/>
                  </a:lnTo>
                  <a:lnTo>
                    <a:pt x="2300287" y="126206"/>
                  </a:lnTo>
                  <a:lnTo>
                    <a:pt x="2328862" y="150019"/>
                  </a:lnTo>
                  <a:lnTo>
                    <a:pt x="2345531" y="171450"/>
                  </a:lnTo>
                  <a:lnTo>
                    <a:pt x="2352675" y="188119"/>
                  </a:lnTo>
                  <a:lnTo>
                    <a:pt x="2350293" y="214313"/>
                  </a:lnTo>
                  <a:lnTo>
                    <a:pt x="2328862" y="245269"/>
                  </a:lnTo>
                  <a:lnTo>
                    <a:pt x="2302668" y="278606"/>
                  </a:lnTo>
                  <a:lnTo>
                    <a:pt x="1876425" y="238125"/>
                  </a:lnTo>
                  <a:lnTo>
                    <a:pt x="1814512" y="238125"/>
                  </a:lnTo>
                  <a:lnTo>
                    <a:pt x="1726406" y="245269"/>
                  </a:lnTo>
                  <a:lnTo>
                    <a:pt x="153114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7D621C4-CE20-AF4C-973F-1E8E9AAD4014}"/>
                </a:ext>
              </a:extLst>
            </p:cNvPr>
            <p:cNvSpPr/>
            <p:nvPr/>
          </p:nvSpPr>
          <p:spPr>
            <a:xfrm>
              <a:off x="5837238" y="2201863"/>
              <a:ext cx="915987" cy="1384300"/>
            </a:xfrm>
            <a:custGeom>
              <a:avLst/>
              <a:gdLst>
                <a:gd name="connsiteX0" fmla="*/ 702469 w 916781"/>
                <a:gd name="connsiteY0" fmla="*/ 528638 h 1383507"/>
                <a:gd name="connsiteX1" fmla="*/ 626269 w 916781"/>
                <a:gd name="connsiteY1" fmla="*/ 726282 h 1383507"/>
                <a:gd name="connsiteX2" fmla="*/ 588169 w 916781"/>
                <a:gd name="connsiteY2" fmla="*/ 823913 h 1383507"/>
                <a:gd name="connsiteX3" fmla="*/ 545306 w 916781"/>
                <a:gd name="connsiteY3" fmla="*/ 923925 h 1383507"/>
                <a:gd name="connsiteX4" fmla="*/ 514350 w 916781"/>
                <a:gd name="connsiteY4" fmla="*/ 978694 h 1383507"/>
                <a:gd name="connsiteX5" fmla="*/ 440531 w 916781"/>
                <a:gd name="connsiteY5" fmla="*/ 1092994 h 1383507"/>
                <a:gd name="connsiteX6" fmla="*/ 354806 w 916781"/>
                <a:gd name="connsiteY6" fmla="*/ 1200150 h 1383507"/>
                <a:gd name="connsiteX7" fmla="*/ 264319 w 916781"/>
                <a:gd name="connsiteY7" fmla="*/ 1285875 h 1383507"/>
                <a:gd name="connsiteX8" fmla="*/ 173831 w 916781"/>
                <a:gd name="connsiteY8" fmla="*/ 1352550 h 1383507"/>
                <a:gd name="connsiteX9" fmla="*/ 121444 w 916781"/>
                <a:gd name="connsiteY9" fmla="*/ 1376363 h 1383507"/>
                <a:gd name="connsiteX10" fmla="*/ 88106 w 916781"/>
                <a:gd name="connsiteY10" fmla="*/ 1383507 h 1383507"/>
                <a:gd name="connsiteX11" fmla="*/ 52387 w 916781"/>
                <a:gd name="connsiteY11" fmla="*/ 1383507 h 1383507"/>
                <a:gd name="connsiteX12" fmla="*/ 30956 w 916781"/>
                <a:gd name="connsiteY12" fmla="*/ 1373982 h 1383507"/>
                <a:gd name="connsiteX13" fmla="*/ 16669 w 916781"/>
                <a:gd name="connsiteY13" fmla="*/ 1357313 h 1383507"/>
                <a:gd name="connsiteX14" fmla="*/ 7144 w 916781"/>
                <a:gd name="connsiteY14" fmla="*/ 1316832 h 1383507"/>
                <a:gd name="connsiteX15" fmla="*/ 0 w 916781"/>
                <a:gd name="connsiteY15" fmla="*/ 1235869 h 1383507"/>
                <a:gd name="connsiteX16" fmla="*/ 242887 w 916781"/>
                <a:gd name="connsiteY16" fmla="*/ 940594 h 1383507"/>
                <a:gd name="connsiteX17" fmla="*/ 307181 w 916781"/>
                <a:gd name="connsiteY17" fmla="*/ 857250 h 1383507"/>
                <a:gd name="connsiteX18" fmla="*/ 350044 w 916781"/>
                <a:gd name="connsiteY18" fmla="*/ 785813 h 1383507"/>
                <a:gd name="connsiteX19" fmla="*/ 392906 w 916781"/>
                <a:gd name="connsiteY19" fmla="*/ 685800 h 1383507"/>
                <a:gd name="connsiteX20" fmla="*/ 450056 w 916781"/>
                <a:gd name="connsiteY20" fmla="*/ 552450 h 1383507"/>
                <a:gd name="connsiteX21" fmla="*/ 492919 w 916781"/>
                <a:gd name="connsiteY21" fmla="*/ 428625 h 1383507"/>
                <a:gd name="connsiteX22" fmla="*/ 531019 w 916781"/>
                <a:gd name="connsiteY22" fmla="*/ 304800 h 1383507"/>
                <a:gd name="connsiteX23" fmla="*/ 564356 w 916781"/>
                <a:gd name="connsiteY23" fmla="*/ 202407 h 1383507"/>
                <a:gd name="connsiteX24" fmla="*/ 585787 w 916781"/>
                <a:gd name="connsiteY24" fmla="*/ 119063 h 1383507"/>
                <a:gd name="connsiteX25" fmla="*/ 585787 w 916781"/>
                <a:gd name="connsiteY25" fmla="*/ 104775 h 1383507"/>
                <a:gd name="connsiteX26" fmla="*/ 578644 w 916781"/>
                <a:gd name="connsiteY26" fmla="*/ 78582 h 1383507"/>
                <a:gd name="connsiteX27" fmla="*/ 559594 w 916781"/>
                <a:gd name="connsiteY27" fmla="*/ 59532 h 1383507"/>
                <a:gd name="connsiteX28" fmla="*/ 504825 w 916781"/>
                <a:gd name="connsiteY28" fmla="*/ 0 h 1383507"/>
                <a:gd name="connsiteX29" fmla="*/ 916781 w 916781"/>
                <a:gd name="connsiteY29" fmla="*/ 35719 h 1383507"/>
                <a:gd name="connsiteX30" fmla="*/ 907256 w 916781"/>
                <a:gd name="connsiteY30" fmla="*/ 76200 h 1383507"/>
                <a:gd name="connsiteX31" fmla="*/ 850106 w 916781"/>
                <a:gd name="connsiteY31" fmla="*/ 188119 h 1383507"/>
                <a:gd name="connsiteX32" fmla="*/ 702469 w 916781"/>
                <a:gd name="connsiteY32" fmla="*/ 528638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1" h="1383507">
                  <a:moveTo>
                    <a:pt x="702469" y="528638"/>
                  </a:moveTo>
                  <a:lnTo>
                    <a:pt x="626269" y="726282"/>
                  </a:lnTo>
                  <a:lnTo>
                    <a:pt x="588169" y="823913"/>
                  </a:lnTo>
                  <a:lnTo>
                    <a:pt x="545306" y="923925"/>
                  </a:lnTo>
                  <a:lnTo>
                    <a:pt x="514350" y="978694"/>
                  </a:lnTo>
                  <a:lnTo>
                    <a:pt x="440531" y="1092994"/>
                  </a:lnTo>
                  <a:lnTo>
                    <a:pt x="354806" y="1200150"/>
                  </a:lnTo>
                  <a:lnTo>
                    <a:pt x="264319" y="1285875"/>
                  </a:lnTo>
                  <a:lnTo>
                    <a:pt x="173831" y="1352550"/>
                  </a:lnTo>
                  <a:lnTo>
                    <a:pt x="121444" y="1376363"/>
                  </a:lnTo>
                  <a:lnTo>
                    <a:pt x="88106" y="1383507"/>
                  </a:lnTo>
                  <a:lnTo>
                    <a:pt x="52387" y="1383507"/>
                  </a:lnTo>
                  <a:lnTo>
                    <a:pt x="30956" y="1373982"/>
                  </a:lnTo>
                  <a:lnTo>
                    <a:pt x="16669" y="1357313"/>
                  </a:lnTo>
                  <a:lnTo>
                    <a:pt x="7144" y="1316832"/>
                  </a:lnTo>
                  <a:lnTo>
                    <a:pt x="0" y="1235869"/>
                  </a:lnTo>
                  <a:lnTo>
                    <a:pt x="242887" y="940594"/>
                  </a:lnTo>
                  <a:lnTo>
                    <a:pt x="307181" y="857250"/>
                  </a:lnTo>
                  <a:lnTo>
                    <a:pt x="350044" y="785813"/>
                  </a:lnTo>
                  <a:lnTo>
                    <a:pt x="392906" y="685800"/>
                  </a:lnTo>
                  <a:lnTo>
                    <a:pt x="450056" y="552450"/>
                  </a:lnTo>
                  <a:lnTo>
                    <a:pt x="492919" y="428625"/>
                  </a:lnTo>
                  <a:lnTo>
                    <a:pt x="531019" y="304800"/>
                  </a:lnTo>
                  <a:lnTo>
                    <a:pt x="564356" y="202407"/>
                  </a:lnTo>
                  <a:lnTo>
                    <a:pt x="585787" y="119063"/>
                  </a:lnTo>
                  <a:lnTo>
                    <a:pt x="585787" y="104775"/>
                  </a:lnTo>
                  <a:lnTo>
                    <a:pt x="578644" y="78582"/>
                  </a:lnTo>
                  <a:lnTo>
                    <a:pt x="559594" y="59532"/>
                  </a:lnTo>
                  <a:lnTo>
                    <a:pt x="504825" y="0"/>
                  </a:lnTo>
                  <a:lnTo>
                    <a:pt x="916781" y="35719"/>
                  </a:lnTo>
                  <a:lnTo>
                    <a:pt x="907256" y="76200"/>
                  </a:lnTo>
                  <a:lnTo>
                    <a:pt x="850106" y="188119"/>
                  </a:lnTo>
                  <a:lnTo>
                    <a:pt x="702469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5C5E791-CB49-B34A-B3C5-693B6E860653}"/>
                </a:ext>
              </a:extLst>
            </p:cNvPr>
            <p:cNvSpPr/>
            <p:nvPr/>
          </p:nvSpPr>
          <p:spPr>
            <a:xfrm>
              <a:off x="5503863" y="3071813"/>
              <a:ext cx="611187" cy="406400"/>
            </a:xfrm>
            <a:custGeom>
              <a:avLst/>
              <a:gdLst>
                <a:gd name="connsiteX0" fmla="*/ 228600 w 611981"/>
                <a:gd name="connsiteY0" fmla="*/ 61912 h 407193"/>
                <a:gd name="connsiteX1" fmla="*/ 321469 w 611981"/>
                <a:gd name="connsiteY1" fmla="*/ 102393 h 407193"/>
                <a:gd name="connsiteX2" fmla="*/ 369094 w 611981"/>
                <a:gd name="connsiteY2" fmla="*/ 121443 h 407193"/>
                <a:gd name="connsiteX3" fmla="*/ 397669 w 611981"/>
                <a:gd name="connsiteY3" fmla="*/ 128587 h 407193"/>
                <a:gd name="connsiteX4" fmla="*/ 447675 w 611981"/>
                <a:gd name="connsiteY4" fmla="*/ 135731 h 407193"/>
                <a:gd name="connsiteX5" fmla="*/ 466725 w 611981"/>
                <a:gd name="connsiteY5" fmla="*/ 135731 h 407193"/>
                <a:gd name="connsiteX6" fmla="*/ 502444 w 611981"/>
                <a:gd name="connsiteY6" fmla="*/ 128587 h 407193"/>
                <a:gd name="connsiteX7" fmla="*/ 611981 w 611981"/>
                <a:gd name="connsiteY7" fmla="*/ 73818 h 407193"/>
                <a:gd name="connsiteX8" fmla="*/ 350044 w 611981"/>
                <a:gd name="connsiteY8" fmla="*/ 407193 h 407193"/>
                <a:gd name="connsiteX9" fmla="*/ 330994 w 611981"/>
                <a:gd name="connsiteY9" fmla="*/ 361950 h 407193"/>
                <a:gd name="connsiteX10" fmla="*/ 316706 w 611981"/>
                <a:gd name="connsiteY10" fmla="*/ 330993 h 407193"/>
                <a:gd name="connsiteX11" fmla="*/ 300037 w 611981"/>
                <a:gd name="connsiteY11" fmla="*/ 297656 h 407193"/>
                <a:gd name="connsiteX12" fmla="*/ 269081 w 611981"/>
                <a:gd name="connsiteY12" fmla="*/ 261937 h 407193"/>
                <a:gd name="connsiteX13" fmla="*/ 221456 w 611981"/>
                <a:gd name="connsiteY13" fmla="*/ 219075 h 407193"/>
                <a:gd name="connsiteX14" fmla="*/ 169069 w 611981"/>
                <a:gd name="connsiteY14" fmla="*/ 176212 h 407193"/>
                <a:gd name="connsiteX15" fmla="*/ 119062 w 611981"/>
                <a:gd name="connsiteY15" fmla="*/ 138112 h 407193"/>
                <a:gd name="connsiteX16" fmla="*/ 78581 w 611981"/>
                <a:gd name="connsiteY16" fmla="*/ 109537 h 407193"/>
                <a:gd name="connsiteX17" fmla="*/ 40481 w 611981"/>
                <a:gd name="connsiteY17" fmla="*/ 78581 h 407193"/>
                <a:gd name="connsiteX18" fmla="*/ 11906 w 611981"/>
                <a:gd name="connsiteY18" fmla="*/ 50006 h 407193"/>
                <a:gd name="connsiteX19" fmla="*/ 2381 w 611981"/>
                <a:gd name="connsiteY19" fmla="*/ 33337 h 407193"/>
                <a:gd name="connsiteX20" fmla="*/ 0 w 611981"/>
                <a:gd name="connsiteY20" fmla="*/ 16668 h 407193"/>
                <a:gd name="connsiteX21" fmla="*/ 4762 w 611981"/>
                <a:gd name="connsiteY21" fmla="*/ 4762 h 407193"/>
                <a:gd name="connsiteX22" fmla="*/ 21431 w 611981"/>
                <a:gd name="connsiteY22" fmla="*/ 0 h 407193"/>
                <a:gd name="connsiteX23" fmla="*/ 57150 w 611981"/>
                <a:gd name="connsiteY23" fmla="*/ 2381 h 407193"/>
                <a:gd name="connsiteX24" fmla="*/ 228600 w 611981"/>
                <a:gd name="connsiteY24" fmla="*/ 6191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981" h="407193">
                  <a:moveTo>
                    <a:pt x="228600" y="61912"/>
                  </a:moveTo>
                  <a:lnTo>
                    <a:pt x="321469" y="102393"/>
                  </a:lnTo>
                  <a:lnTo>
                    <a:pt x="369094" y="121443"/>
                  </a:lnTo>
                  <a:lnTo>
                    <a:pt x="397669" y="128587"/>
                  </a:lnTo>
                  <a:lnTo>
                    <a:pt x="447675" y="135731"/>
                  </a:lnTo>
                  <a:lnTo>
                    <a:pt x="466725" y="135731"/>
                  </a:lnTo>
                  <a:lnTo>
                    <a:pt x="502444" y="128587"/>
                  </a:lnTo>
                  <a:lnTo>
                    <a:pt x="611981" y="73818"/>
                  </a:lnTo>
                  <a:lnTo>
                    <a:pt x="350044" y="407193"/>
                  </a:lnTo>
                  <a:lnTo>
                    <a:pt x="330994" y="361950"/>
                  </a:lnTo>
                  <a:lnTo>
                    <a:pt x="316706" y="330993"/>
                  </a:lnTo>
                  <a:lnTo>
                    <a:pt x="300037" y="297656"/>
                  </a:lnTo>
                  <a:lnTo>
                    <a:pt x="269081" y="261937"/>
                  </a:lnTo>
                  <a:lnTo>
                    <a:pt x="221456" y="219075"/>
                  </a:lnTo>
                  <a:lnTo>
                    <a:pt x="169069" y="176212"/>
                  </a:lnTo>
                  <a:lnTo>
                    <a:pt x="119062" y="138112"/>
                  </a:lnTo>
                  <a:lnTo>
                    <a:pt x="78581" y="109537"/>
                  </a:lnTo>
                  <a:lnTo>
                    <a:pt x="40481" y="78581"/>
                  </a:lnTo>
                  <a:lnTo>
                    <a:pt x="11906" y="50006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7150" y="2381"/>
                  </a:lnTo>
                  <a:lnTo>
                    <a:pt x="22860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D3882D3-785D-894F-A148-0FD0617DE9D9}"/>
                </a:ext>
              </a:extLst>
            </p:cNvPr>
            <p:cNvSpPr/>
            <p:nvPr/>
          </p:nvSpPr>
          <p:spPr>
            <a:xfrm rot="16200000">
              <a:off x="4112419" y="1780381"/>
              <a:ext cx="2084388" cy="1323975"/>
            </a:xfrm>
            <a:custGeom>
              <a:avLst/>
              <a:gdLst>
                <a:gd name="connsiteX0" fmla="*/ 592931 w 2083594"/>
                <a:gd name="connsiteY0" fmla="*/ 666750 h 1323975"/>
                <a:gd name="connsiteX1" fmla="*/ 426244 w 2083594"/>
                <a:gd name="connsiteY1" fmla="*/ 523875 h 1323975"/>
                <a:gd name="connsiteX2" fmla="*/ 257175 w 2083594"/>
                <a:gd name="connsiteY2" fmla="*/ 352425 h 1323975"/>
                <a:gd name="connsiteX3" fmla="*/ 83344 w 2083594"/>
                <a:gd name="connsiteY3" fmla="*/ 152400 h 1323975"/>
                <a:gd name="connsiteX4" fmla="*/ 7144 w 2083594"/>
                <a:gd name="connsiteY4" fmla="*/ 57150 h 1323975"/>
                <a:gd name="connsiteX5" fmla="*/ 0 w 2083594"/>
                <a:gd name="connsiteY5" fmla="*/ 35719 h 1323975"/>
                <a:gd name="connsiteX6" fmla="*/ 0 w 2083594"/>
                <a:gd name="connsiteY6" fmla="*/ 21431 h 1323975"/>
                <a:gd name="connsiteX7" fmla="*/ 4762 w 2083594"/>
                <a:gd name="connsiteY7" fmla="*/ 7144 h 1323975"/>
                <a:gd name="connsiteX8" fmla="*/ 19050 w 2083594"/>
                <a:gd name="connsiteY8" fmla="*/ 0 h 1323975"/>
                <a:gd name="connsiteX9" fmla="*/ 47625 w 2083594"/>
                <a:gd name="connsiteY9" fmla="*/ 0 h 1323975"/>
                <a:gd name="connsiteX10" fmla="*/ 92869 w 2083594"/>
                <a:gd name="connsiteY10" fmla="*/ 35719 h 1323975"/>
                <a:gd name="connsiteX11" fmla="*/ 328612 w 2083594"/>
                <a:gd name="connsiteY11" fmla="*/ 233362 h 1323975"/>
                <a:gd name="connsiteX12" fmla="*/ 445294 w 2083594"/>
                <a:gd name="connsiteY12" fmla="*/ 330994 h 1323975"/>
                <a:gd name="connsiteX13" fmla="*/ 566737 w 2083594"/>
                <a:gd name="connsiteY13" fmla="*/ 433387 h 1323975"/>
                <a:gd name="connsiteX14" fmla="*/ 700087 w 2083594"/>
                <a:gd name="connsiteY14" fmla="*/ 528637 h 1323975"/>
                <a:gd name="connsiteX15" fmla="*/ 850106 w 2083594"/>
                <a:gd name="connsiteY15" fmla="*/ 621506 h 1323975"/>
                <a:gd name="connsiteX16" fmla="*/ 1073944 w 2083594"/>
                <a:gd name="connsiteY16" fmla="*/ 735806 h 1323975"/>
                <a:gd name="connsiteX17" fmla="*/ 1278731 w 2083594"/>
                <a:gd name="connsiteY17" fmla="*/ 833437 h 1323975"/>
                <a:gd name="connsiteX18" fmla="*/ 1516856 w 2083594"/>
                <a:gd name="connsiteY18" fmla="*/ 923925 h 1323975"/>
                <a:gd name="connsiteX19" fmla="*/ 1681162 w 2083594"/>
                <a:gd name="connsiteY19" fmla="*/ 971550 h 1323975"/>
                <a:gd name="connsiteX20" fmla="*/ 1764506 w 2083594"/>
                <a:gd name="connsiteY20" fmla="*/ 988219 h 1323975"/>
                <a:gd name="connsiteX21" fmla="*/ 1807369 w 2083594"/>
                <a:gd name="connsiteY21" fmla="*/ 990600 h 1323975"/>
                <a:gd name="connsiteX22" fmla="*/ 1850231 w 2083594"/>
                <a:gd name="connsiteY22" fmla="*/ 988219 h 1323975"/>
                <a:gd name="connsiteX23" fmla="*/ 1890712 w 2083594"/>
                <a:gd name="connsiteY23" fmla="*/ 978694 h 1323975"/>
                <a:gd name="connsiteX24" fmla="*/ 1924050 w 2083594"/>
                <a:gd name="connsiteY24" fmla="*/ 964406 h 1323975"/>
                <a:gd name="connsiteX25" fmla="*/ 1955006 w 2083594"/>
                <a:gd name="connsiteY25" fmla="*/ 928687 h 1323975"/>
                <a:gd name="connsiteX26" fmla="*/ 1985962 w 2083594"/>
                <a:gd name="connsiteY26" fmla="*/ 885825 h 1323975"/>
                <a:gd name="connsiteX27" fmla="*/ 2000250 w 2083594"/>
                <a:gd name="connsiteY27" fmla="*/ 864394 h 1323975"/>
                <a:gd name="connsiteX28" fmla="*/ 2016919 w 2083594"/>
                <a:gd name="connsiteY28" fmla="*/ 847725 h 1323975"/>
                <a:gd name="connsiteX29" fmla="*/ 2031206 w 2083594"/>
                <a:gd name="connsiteY29" fmla="*/ 840581 h 1323975"/>
                <a:gd name="connsiteX30" fmla="*/ 2052637 w 2083594"/>
                <a:gd name="connsiteY30" fmla="*/ 845344 h 1323975"/>
                <a:gd name="connsiteX31" fmla="*/ 2066925 w 2083594"/>
                <a:gd name="connsiteY31" fmla="*/ 859631 h 1323975"/>
                <a:gd name="connsiteX32" fmla="*/ 2076450 w 2083594"/>
                <a:gd name="connsiteY32" fmla="*/ 881062 h 1323975"/>
                <a:gd name="connsiteX33" fmla="*/ 2083594 w 2083594"/>
                <a:gd name="connsiteY33" fmla="*/ 904875 h 1323975"/>
                <a:gd name="connsiteX34" fmla="*/ 2078831 w 2083594"/>
                <a:gd name="connsiteY34" fmla="*/ 954881 h 1323975"/>
                <a:gd name="connsiteX35" fmla="*/ 2057400 w 2083594"/>
                <a:gd name="connsiteY35" fmla="*/ 1035844 h 1323975"/>
                <a:gd name="connsiteX36" fmla="*/ 2014537 w 2083594"/>
                <a:gd name="connsiteY36" fmla="*/ 1143000 h 1323975"/>
                <a:gd name="connsiteX37" fmla="*/ 1962150 w 2083594"/>
                <a:gd name="connsiteY37" fmla="*/ 1223962 h 1323975"/>
                <a:gd name="connsiteX38" fmla="*/ 1926431 w 2083594"/>
                <a:gd name="connsiteY38" fmla="*/ 1262062 h 1323975"/>
                <a:gd name="connsiteX39" fmla="*/ 1869281 w 2083594"/>
                <a:gd name="connsiteY39" fmla="*/ 1304925 h 1323975"/>
                <a:gd name="connsiteX40" fmla="*/ 1826419 w 2083594"/>
                <a:gd name="connsiteY40" fmla="*/ 1323975 h 1323975"/>
                <a:gd name="connsiteX41" fmla="*/ 1802606 w 2083594"/>
                <a:gd name="connsiteY41" fmla="*/ 1321594 h 1323975"/>
                <a:gd name="connsiteX42" fmla="*/ 1735931 w 2083594"/>
                <a:gd name="connsiteY42" fmla="*/ 1293019 h 1323975"/>
                <a:gd name="connsiteX43" fmla="*/ 1647825 w 2083594"/>
                <a:gd name="connsiteY43" fmla="*/ 1254919 h 1323975"/>
                <a:gd name="connsiteX44" fmla="*/ 1566862 w 2083594"/>
                <a:gd name="connsiteY44" fmla="*/ 1223962 h 1323975"/>
                <a:gd name="connsiteX45" fmla="*/ 1307306 w 2083594"/>
                <a:gd name="connsiteY45" fmla="*/ 1143000 h 1323975"/>
                <a:gd name="connsiteX46" fmla="*/ 1128712 w 2083594"/>
                <a:gd name="connsiteY46" fmla="*/ 1031081 h 1323975"/>
                <a:gd name="connsiteX47" fmla="*/ 1019175 w 2083594"/>
                <a:gd name="connsiteY47" fmla="*/ 966787 h 1323975"/>
                <a:gd name="connsiteX48" fmla="*/ 890587 w 2083594"/>
                <a:gd name="connsiteY48" fmla="*/ 883444 h 1323975"/>
                <a:gd name="connsiteX49" fmla="*/ 785812 w 2083594"/>
                <a:gd name="connsiteY49" fmla="*/ 812006 h 1323975"/>
                <a:gd name="connsiteX50" fmla="*/ 592931 w 2083594"/>
                <a:gd name="connsiteY50" fmla="*/ 6667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1323975">
                  <a:moveTo>
                    <a:pt x="592931" y="666750"/>
                  </a:moveTo>
                  <a:lnTo>
                    <a:pt x="426244" y="523875"/>
                  </a:lnTo>
                  <a:lnTo>
                    <a:pt x="257175" y="352425"/>
                  </a:lnTo>
                  <a:lnTo>
                    <a:pt x="83344" y="152400"/>
                  </a:lnTo>
                  <a:lnTo>
                    <a:pt x="7144" y="57150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7625" y="0"/>
                  </a:lnTo>
                  <a:lnTo>
                    <a:pt x="92869" y="35719"/>
                  </a:lnTo>
                  <a:lnTo>
                    <a:pt x="328612" y="233362"/>
                  </a:lnTo>
                  <a:lnTo>
                    <a:pt x="445294" y="330994"/>
                  </a:lnTo>
                  <a:lnTo>
                    <a:pt x="566737" y="433387"/>
                  </a:lnTo>
                  <a:lnTo>
                    <a:pt x="700087" y="528637"/>
                  </a:lnTo>
                  <a:lnTo>
                    <a:pt x="850106" y="621506"/>
                  </a:lnTo>
                  <a:lnTo>
                    <a:pt x="1073944" y="735806"/>
                  </a:lnTo>
                  <a:lnTo>
                    <a:pt x="1278731" y="833437"/>
                  </a:lnTo>
                  <a:lnTo>
                    <a:pt x="1516856" y="923925"/>
                  </a:lnTo>
                  <a:lnTo>
                    <a:pt x="1681162" y="971550"/>
                  </a:lnTo>
                  <a:lnTo>
                    <a:pt x="1764506" y="988219"/>
                  </a:lnTo>
                  <a:lnTo>
                    <a:pt x="1807369" y="990600"/>
                  </a:lnTo>
                  <a:lnTo>
                    <a:pt x="1850231" y="988219"/>
                  </a:lnTo>
                  <a:lnTo>
                    <a:pt x="1890712" y="978694"/>
                  </a:lnTo>
                  <a:lnTo>
                    <a:pt x="1924050" y="964406"/>
                  </a:lnTo>
                  <a:lnTo>
                    <a:pt x="1955006" y="928687"/>
                  </a:lnTo>
                  <a:lnTo>
                    <a:pt x="1985962" y="885825"/>
                  </a:lnTo>
                  <a:lnTo>
                    <a:pt x="2000250" y="864394"/>
                  </a:lnTo>
                  <a:lnTo>
                    <a:pt x="2016919" y="847725"/>
                  </a:lnTo>
                  <a:lnTo>
                    <a:pt x="2031206" y="840581"/>
                  </a:lnTo>
                  <a:lnTo>
                    <a:pt x="2052637" y="845344"/>
                  </a:lnTo>
                  <a:lnTo>
                    <a:pt x="2066925" y="859631"/>
                  </a:lnTo>
                  <a:lnTo>
                    <a:pt x="2076450" y="881062"/>
                  </a:lnTo>
                  <a:lnTo>
                    <a:pt x="2083594" y="904875"/>
                  </a:lnTo>
                  <a:lnTo>
                    <a:pt x="2078831" y="954881"/>
                  </a:lnTo>
                  <a:lnTo>
                    <a:pt x="2057400" y="1035844"/>
                  </a:lnTo>
                  <a:lnTo>
                    <a:pt x="2014537" y="1143000"/>
                  </a:lnTo>
                  <a:lnTo>
                    <a:pt x="1962150" y="1223962"/>
                  </a:lnTo>
                  <a:lnTo>
                    <a:pt x="1926431" y="1262062"/>
                  </a:lnTo>
                  <a:lnTo>
                    <a:pt x="1869281" y="1304925"/>
                  </a:lnTo>
                  <a:lnTo>
                    <a:pt x="1826419" y="1323975"/>
                  </a:lnTo>
                  <a:lnTo>
                    <a:pt x="1802606" y="1321594"/>
                  </a:lnTo>
                  <a:lnTo>
                    <a:pt x="1735931" y="1293019"/>
                  </a:lnTo>
                  <a:lnTo>
                    <a:pt x="1647825" y="1254919"/>
                  </a:lnTo>
                  <a:lnTo>
                    <a:pt x="1566862" y="1223962"/>
                  </a:lnTo>
                  <a:lnTo>
                    <a:pt x="1307306" y="1143000"/>
                  </a:lnTo>
                  <a:lnTo>
                    <a:pt x="1128712" y="1031081"/>
                  </a:lnTo>
                  <a:lnTo>
                    <a:pt x="1019175" y="966787"/>
                  </a:lnTo>
                  <a:lnTo>
                    <a:pt x="890587" y="883444"/>
                  </a:lnTo>
                  <a:lnTo>
                    <a:pt x="785812" y="812006"/>
                  </a:lnTo>
                  <a:lnTo>
                    <a:pt x="5929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F155856-0143-1141-9F07-F6B32EC829CD}"/>
                </a:ext>
              </a:extLst>
            </p:cNvPr>
            <p:cNvSpPr/>
            <p:nvPr/>
          </p:nvSpPr>
          <p:spPr>
            <a:xfrm>
              <a:off x="4741863" y="4319588"/>
              <a:ext cx="776287" cy="1547812"/>
            </a:xfrm>
            <a:custGeom>
              <a:avLst/>
              <a:gdLst>
                <a:gd name="connsiteX0" fmla="*/ 428625 w 776287"/>
                <a:gd name="connsiteY0" fmla="*/ 473868 h 1547812"/>
                <a:gd name="connsiteX1" fmla="*/ 471487 w 776287"/>
                <a:gd name="connsiteY1" fmla="*/ 280987 h 1547812"/>
                <a:gd name="connsiteX2" fmla="*/ 490537 w 776287"/>
                <a:gd name="connsiteY2" fmla="*/ 166687 h 1547812"/>
                <a:gd name="connsiteX3" fmla="*/ 497681 w 776287"/>
                <a:gd name="connsiteY3" fmla="*/ 119062 h 1547812"/>
                <a:gd name="connsiteX4" fmla="*/ 497681 w 776287"/>
                <a:gd name="connsiteY4" fmla="*/ 95250 h 1547812"/>
                <a:gd name="connsiteX5" fmla="*/ 495300 w 776287"/>
                <a:gd name="connsiteY5" fmla="*/ 69056 h 1547812"/>
                <a:gd name="connsiteX6" fmla="*/ 483394 w 776287"/>
                <a:gd name="connsiteY6" fmla="*/ 40481 h 1547812"/>
                <a:gd name="connsiteX7" fmla="*/ 459581 w 776287"/>
                <a:gd name="connsiteY7" fmla="*/ 0 h 1547812"/>
                <a:gd name="connsiteX8" fmla="*/ 776287 w 776287"/>
                <a:gd name="connsiteY8" fmla="*/ 73818 h 1547812"/>
                <a:gd name="connsiteX9" fmla="*/ 776287 w 776287"/>
                <a:gd name="connsiteY9" fmla="*/ 109537 h 1547812"/>
                <a:gd name="connsiteX10" fmla="*/ 754856 w 776287"/>
                <a:gd name="connsiteY10" fmla="*/ 157162 h 1547812"/>
                <a:gd name="connsiteX11" fmla="*/ 726281 w 776287"/>
                <a:gd name="connsiteY11" fmla="*/ 200025 h 1547812"/>
                <a:gd name="connsiteX12" fmla="*/ 711994 w 776287"/>
                <a:gd name="connsiteY12" fmla="*/ 233362 h 1547812"/>
                <a:gd name="connsiteX13" fmla="*/ 700087 w 776287"/>
                <a:gd name="connsiteY13" fmla="*/ 273843 h 1547812"/>
                <a:gd name="connsiteX14" fmla="*/ 688181 w 776287"/>
                <a:gd name="connsiteY14" fmla="*/ 335756 h 1547812"/>
                <a:gd name="connsiteX15" fmla="*/ 678656 w 776287"/>
                <a:gd name="connsiteY15" fmla="*/ 400050 h 1547812"/>
                <a:gd name="connsiteX16" fmla="*/ 666750 w 776287"/>
                <a:gd name="connsiteY16" fmla="*/ 466725 h 1547812"/>
                <a:gd name="connsiteX17" fmla="*/ 581025 w 776287"/>
                <a:gd name="connsiteY17" fmla="*/ 745331 h 1547812"/>
                <a:gd name="connsiteX18" fmla="*/ 511969 w 776287"/>
                <a:gd name="connsiteY18" fmla="*/ 942975 h 1547812"/>
                <a:gd name="connsiteX19" fmla="*/ 450056 w 776287"/>
                <a:gd name="connsiteY19" fmla="*/ 1092993 h 1547812"/>
                <a:gd name="connsiteX20" fmla="*/ 388144 w 776287"/>
                <a:gd name="connsiteY20" fmla="*/ 1223962 h 1547812"/>
                <a:gd name="connsiteX21" fmla="*/ 319087 w 776287"/>
                <a:gd name="connsiteY21" fmla="*/ 1338262 h 1547812"/>
                <a:gd name="connsiteX22" fmla="*/ 242887 w 776287"/>
                <a:gd name="connsiteY22" fmla="*/ 1433512 h 1547812"/>
                <a:gd name="connsiteX23" fmla="*/ 178594 w 776287"/>
                <a:gd name="connsiteY23" fmla="*/ 1502568 h 1547812"/>
                <a:gd name="connsiteX24" fmla="*/ 130969 w 776287"/>
                <a:gd name="connsiteY24" fmla="*/ 1543050 h 1547812"/>
                <a:gd name="connsiteX25" fmla="*/ 114300 w 776287"/>
                <a:gd name="connsiteY25" fmla="*/ 1547812 h 1547812"/>
                <a:gd name="connsiteX26" fmla="*/ 88106 w 776287"/>
                <a:gd name="connsiteY26" fmla="*/ 1540668 h 1547812"/>
                <a:gd name="connsiteX27" fmla="*/ 59531 w 776287"/>
                <a:gd name="connsiteY27" fmla="*/ 1519237 h 1547812"/>
                <a:gd name="connsiteX28" fmla="*/ 40481 w 776287"/>
                <a:gd name="connsiteY28" fmla="*/ 1490662 h 1547812"/>
                <a:gd name="connsiteX29" fmla="*/ 14287 w 776287"/>
                <a:gd name="connsiteY29" fmla="*/ 1431131 h 1547812"/>
                <a:gd name="connsiteX30" fmla="*/ 7144 w 776287"/>
                <a:gd name="connsiteY30" fmla="*/ 1388268 h 1547812"/>
                <a:gd name="connsiteX31" fmla="*/ 0 w 776287"/>
                <a:gd name="connsiteY31" fmla="*/ 1364456 h 1547812"/>
                <a:gd name="connsiteX32" fmla="*/ 204787 w 776287"/>
                <a:gd name="connsiteY32" fmla="*/ 1064418 h 1547812"/>
                <a:gd name="connsiteX33" fmla="*/ 252412 w 776287"/>
                <a:gd name="connsiteY33" fmla="*/ 978693 h 1547812"/>
                <a:gd name="connsiteX34" fmla="*/ 288131 w 776287"/>
                <a:gd name="connsiteY34" fmla="*/ 895350 h 1547812"/>
                <a:gd name="connsiteX35" fmla="*/ 333375 w 776287"/>
                <a:gd name="connsiteY35" fmla="*/ 776287 h 1547812"/>
                <a:gd name="connsiteX36" fmla="*/ 381000 w 776287"/>
                <a:gd name="connsiteY36" fmla="*/ 642937 h 1547812"/>
                <a:gd name="connsiteX37" fmla="*/ 428625 w 776287"/>
                <a:gd name="connsiteY37" fmla="*/ 473868 h 154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6287" h="1547812">
                  <a:moveTo>
                    <a:pt x="428625" y="473868"/>
                  </a:moveTo>
                  <a:lnTo>
                    <a:pt x="471487" y="280987"/>
                  </a:lnTo>
                  <a:lnTo>
                    <a:pt x="490537" y="166687"/>
                  </a:lnTo>
                  <a:lnTo>
                    <a:pt x="497681" y="119062"/>
                  </a:lnTo>
                  <a:lnTo>
                    <a:pt x="497681" y="95250"/>
                  </a:lnTo>
                  <a:cubicBezTo>
                    <a:pt x="495221" y="70647"/>
                    <a:pt x="495300" y="79414"/>
                    <a:pt x="495300" y="69056"/>
                  </a:cubicBezTo>
                  <a:lnTo>
                    <a:pt x="483394" y="40481"/>
                  </a:lnTo>
                  <a:lnTo>
                    <a:pt x="459581" y="0"/>
                  </a:lnTo>
                  <a:lnTo>
                    <a:pt x="776287" y="73818"/>
                  </a:lnTo>
                  <a:lnTo>
                    <a:pt x="776287" y="109537"/>
                  </a:lnTo>
                  <a:lnTo>
                    <a:pt x="754856" y="157162"/>
                  </a:lnTo>
                  <a:lnTo>
                    <a:pt x="726281" y="200025"/>
                  </a:lnTo>
                  <a:lnTo>
                    <a:pt x="711994" y="233362"/>
                  </a:lnTo>
                  <a:lnTo>
                    <a:pt x="700087" y="273843"/>
                  </a:lnTo>
                  <a:lnTo>
                    <a:pt x="688181" y="335756"/>
                  </a:lnTo>
                  <a:lnTo>
                    <a:pt x="678656" y="400050"/>
                  </a:lnTo>
                  <a:lnTo>
                    <a:pt x="666750" y="466725"/>
                  </a:lnTo>
                  <a:lnTo>
                    <a:pt x="581025" y="745331"/>
                  </a:lnTo>
                  <a:lnTo>
                    <a:pt x="511969" y="942975"/>
                  </a:lnTo>
                  <a:lnTo>
                    <a:pt x="450056" y="1092993"/>
                  </a:lnTo>
                  <a:lnTo>
                    <a:pt x="388144" y="1223962"/>
                  </a:lnTo>
                  <a:lnTo>
                    <a:pt x="319087" y="1338262"/>
                  </a:lnTo>
                  <a:lnTo>
                    <a:pt x="242887" y="1433512"/>
                  </a:lnTo>
                  <a:lnTo>
                    <a:pt x="178594" y="1502568"/>
                  </a:lnTo>
                  <a:lnTo>
                    <a:pt x="130969" y="1543050"/>
                  </a:lnTo>
                  <a:lnTo>
                    <a:pt x="114300" y="1547812"/>
                  </a:lnTo>
                  <a:lnTo>
                    <a:pt x="88106" y="1540668"/>
                  </a:lnTo>
                  <a:lnTo>
                    <a:pt x="59531" y="1519237"/>
                  </a:lnTo>
                  <a:lnTo>
                    <a:pt x="40481" y="1490662"/>
                  </a:lnTo>
                  <a:lnTo>
                    <a:pt x="14287" y="1431131"/>
                  </a:lnTo>
                  <a:lnTo>
                    <a:pt x="7144" y="1388268"/>
                  </a:lnTo>
                  <a:lnTo>
                    <a:pt x="0" y="1364456"/>
                  </a:lnTo>
                  <a:lnTo>
                    <a:pt x="204787" y="1064418"/>
                  </a:lnTo>
                  <a:lnTo>
                    <a:pt x="252412" y="978693"/>
                  </a:lnTo>
                  <a:lnTo>
                    <a:pt x="288131" y="895350"/>
                  </a:lnTo>
                  <a:lnTo>
                    <a:pt x="333375" y="776287"/>
                  </a:lnTo>
                  <a:lnTo>
                    <a:pt x="381000" y="642937"/>
                  </a:lnTo>
                  <a:lnTo>
                    <a:pt x="42862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86E44D3-23AE-7C43-9F4F-1FD60AB1C007}"/>
                </a:ext>
              </a:extLst>
            </p:cNvPr>
            <p:cNvSpPr/>
            <p:nvPr/>
          </p:nvSpPr>
          <p:spPr>
            <a:xfrm>
              <a:off x="4508500" y="5372100"/>
              <a:ext cx="471488" cy="381000"/>
            </a:xfrm>
            <a:custGeom>
              <a:avLst/>
              <a:gdLst>
                <a:gd name="connsiteX0" fmla="*/ 164307 w 471488"/>
                <a:gd name="connsiteY0" fmla="*/ 50006 h 381000"/>
                <a:gd name="connsiteX1" fmla="*/ 290513 w 471488"/>
                <a:gd name="connsiteY1" fmla="*/ 88106 h 381000"/>
                <a:gd name="connsiteX2" fmla="*/ 319088 w 471488"/>
                <a:gd name="connsiteY2" fmla="*/ 92869 h 381000"/>
                <a:gd name="connsiteX3" fmla="*/ 335757 w 471488"/>
                <a:gd name="connsiteY3" fmla="*/ 92869 h 381000"/>
                <a:gd name="connsiteX4" fmla="*/ 364332 w 471488"/>
                <a:gd name="connsiteY4" fmla="*/ 88106 h 381000"/>
                <a:gd name="connsiteX5" fmla="*/ 471488 w 471488"/>
                <a:gd name="connsiteY5" fmla="*/ 14288 h 381000"/>
                <a:gd name="connsiteX6" fmla="*/ 273844 w 471488"/>
                <a:gd name="connsiteY6" fmla="*/ 381000 h 381000"/>
                <a:gd name="connsiteX7" fmla="*/ 223838 w 471488"/>
                <a:gd name="connsiteY7" fmla="*/ 295275 h 381000"/>
                <a:gd name="connsiteX8" fmla="*/ 176213 w 471488"/>
                <a:gd name="connsiteY8" fmla="*/ 235744 h 381000"/>
                <a:gd name="connsiteX9" fmla="*/ 142875 w 471488"/>
                <a:gd name="connsiteY9" fmla="*/ 200025 h 381000"/>
                <a:gd name="connsiteX10" fmla="*/ 90488 w 471488"/>
                <a:gd name="connsiteY10" fmla="*/ 147638 h 381000"/>
                <a:gd name="connsiteX11" fmla="*/ 16669 w 471488"/>
                <a:gd name="connsiteY11" fmla="*/ 78581 h 381000"/>
                <a:gd name="connsiteX12" fmla="*/ 4763 w 471488"/>
                <a:gd name="connsiteY12" fmla="*/ 61913 h 381000"/>
                <a:gd name="connsiteX13" fmla="*/ 0 w 471488"/>
                <a:gd name="connsiteY13" fmla="*/ 40481 h 381000"/>
                <a:gd name="connsiteX14" fmla="*/ 0 w 471488"/>
                <a:gd name="connsiteY14" fmla="*/ 23813 h 381000"/>
                <a:gd name="connsiteX15" fmla="*/ 4763 w 471488"/>
                <a:gd name="connsiteY15" fmla="*/ 9525 h 381000"/>
                <a:gd name="connsiteX16" fmla="*/ 16669 w 471488"/>
                <a:gd name="connsiteY16" fmla="*/ 0 h 381000"/>
                <a:gd name="connsiteX17" fmla="*/ 50007 w 471488"/>
                <a:gd name="connsiteY17" fmla="*/ 7144 h 381000"/>
                <a:gd name="connsiteX18" fmla="*/ 164307 w 471488"/>
                <a:gd name="connsiteY18" fmla="*/ 500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8" h="381000">
                  <a:moveTo>
                    <a:pt x="164307" y="50006"/>
                  </a:moveTo>
                  <a:lnTo>
                    <a:pt x="290513" y="88106"/>
                  </a:lnTo>
                  <a:lnTo>
                    <a:pt x="319088" y="92869"/>
                  </a:lnTo>
                  <a:lnTo>
                    <a:pt x="335757" y="92869"/>
                  </a:lnTo>
                  <a:lnTo>
                    <a:pt x="364332" y="88106"/>
                  </a:lnTo>
                  <a:lnTo>
                    <a:pt x="471488" y="14288"/>
                  </a:lnTo>
                  <a:lnTo>
                    <a:pt x="273844" y="381000"/>
                  </a:lnTo>
                  <a:lnTo>
                    <a:pt x="223838" y="295275"/>
                  </a:lnTo>
                  <a:lnTo>
                    <a:pt x="176213" y="235744"/>
                  </a:lnTo>
                  <a:lnTo>
                    <a:pt x="142875" y="200025"/>
                  </a:lnTo>
                  <a:lnTo>
                    <a:pt x="90488" y="147638"/>
                  </a:lnTo>
                  <a:lnTo>
                    <a:pt x="16669" y="78581"/>
                  </a:lnTo>
                  <a:lnTo>
                    <a:pt x="4763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50007" y="7144"/>
                  </a:lnTo>
                  <a:lnTo>
                    <a:pt x="16430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211240C-A439-A744-A546-2AA0D9B45513}"/>
                </a:ext>
              </a:extLst>
            </p:cNvPr>
            <p:cNvSpPr/>
            <p:nvPr/>
          </p:nvSpPr>
          <p:spPr>
            <a:xfrm rot="16200000">
              <a:off x="3346450" y="4181475"/>
              <a:ext cx="2000250" cy="1066800"/>
            </a:xfrm>
            <a:custGeom>
              <a:avLst/>
              <a:gdLst>
                <a:gd name="connsiteX0" fmla="*/ 959643 w 2000250"/>
                <a:gd name="connsiteY0" fmla="*/ 754856 h 1066800"/>
                <a:gd name="connsiteX1" fmla="*/ 792956 w 2000250"/>
                <a:gd name="connsiteY1" fmla="*/ 666750 h 1066800"/>
                <a:gd name="connsiteX2" fmla="*/ 581025 w 2000250"/>
                <a:gd name="connsiteY2" fmla="*/ 533400 h 1066800"/>
                <a:gd name="connsiteX3" fmla="*/ 400050 w 2000250"/>
                <a:gd name="connsiteY3" fmla="*/ 402431 h 1066800"/>
                <a:gd name="connsiteX4" fmla="*/ 226218 w 2000250"/>
                <a:gd name="connsiteY4" fmla="*/ 259556 h 1066800"/>
                <a:gd name="connsiteX5" fmla="*/ 83343 w 2000250"/>
                <a:gd name="connsiteY5" fmla="*/ 133350 h 1066800"/>
                <a:gd name="connsiteX6" fmla="*/ 26193 w 2000250"/>
                <a:gd name="connsiteY6" fmla="*/ 83343 h 1066800"/>
                <a:gd name="connsiteX7" fmla="*/ 9525 w 2000250"/>
                <a:gd name="connsiteY7" fmla="*/ 57150 h 1066800"/>
                <a:gd name="connsiteX8" fmla="*/ 0 w 2000250"/>
                <a:gd name="connsiteY8" fmla="*/ 26193 h 1066800"/>
                <a:gd name="connsiteX9" fmla="*/ 0 w 2000250"/>
                <a:gd name="connsiteY9" fmla="*/ 9525 h 1066800"/>
                <a:gd name="connsiteX10" fmla="*/ 4762 w 2000250"/>
                <a:gd name="connsiteY10" fmla="*/ 4762 h 1066800"/>
                <a:gd name="connsiteX11" fmla="*/ 19050 w 2000250"/>
                <a:gd name="connsiteY11" fmla="*/ 0 h 1066800"/>
                <a:gd name="connsiteX12" fmla="*/ 54768 w 2000250"/>
                <a:gd name="connsiteY12" fmla="*/ 19050 h 1066800"/>
                <a:gd name="connsiteX13" fmla="*/ 261937 w 2000250"/>
                <a:gd name="connsiteY13" fmla="*/ 171450 h 1066800"/>
                <a:gd name="connsiteX14" fmla="*/ 469106 w 2000250"/>
                <a:gd name="connsiteY14" fmla="*/ 300037 h 1066800"/>
                <a:gd name="connsiteX15" fmla="*/ 673893 w 2000250"/>
                <a:gd name="connsiteY15" fmla="*/ 414337 h 1066800"/>
                <a:gd name="connsiteX16" fmla="*/ 942975 w 2000250"/>
                <a:gd name="connsiteY16" fmla="*/ 542925 h 1066800"/>
                <a:gd name="connsiteX17" fmla="*/ 1219200 w 2000250"/>
                <a:gd name="connsiteY17" fmla="*/ 647700 h 1066800"/>
                <a:gd name="connsiteX18" fmla="*/ 1388268 w 2000250"/>
                <a:gd name="connsiteY18" fmla="*/ 688181 h 1066800"/>
                <a:gd name="connsiteX19" fmla="*/ 1576387 w 2000250"/>
                <a:gd name="connsiteY19" fmla="*/ 738187 h 1066800"/>
                <a:gd name="connsiteX20" fmla="*/ 1724025 w 2000250"/>
                <a:gd name="connsiteY20" fmla="*/ 776287 h 1066800"/>
                <a:gd name="connsiteX21" fmla="*/ 1771650 w 2000250"/>
                <a:gd name="connsiteY21" fmla="*/ 781050 h 1066800"/>
                <a:gd name="connsiteX22" fmla="*/ 1800225 w 2000250"/>
                <a:gd name="connsiteY22" fmla="*/ 783431 h 1066800"/>
                <a:gd name="connsiteX23" fmla="*/ 1838325 w 2000250"/>
                <a:gd name="connsiteY23" fmla="*/ 778668 h 1066800"/>
                <a:gd name="connsiteX24" fmla="*/ 1866900 w 2000250"/>
                <a:gd name="connsiteY24" fmla="*/ 771525 h 1066800"/>
                <a:gd name="connsiteX25" fmla="*/ 1919287 w 2000250"/>
                <a:gd name="connsiteY25" fmla="*/ 742950 h 1066800"/>
                <a:gd name="connsiteX26" fmla="*/ 1945481 w 2000250"/>
                <a:gd name="connsiteY26" fmla="*/ 728662 h 1066800"/>
                <a:gd name="connsiteX27" fmla="*/ 1969293 w 2000250"/>
                <a:gd name="connsiteY27" fmla="*/ 719137 h 1066800"/>
                <a:gd name="connsiteX28" fmla="*/ 1985962 w 2000250"/>
                <a:gd name="connsiteY28" fmla="*/ 719137 h 1066800"/>
                <a:gd name="connsiteX29" fmla="*/ 1995487 w 2000250"/>
                <a:gd name="connsiteY29" fmla="*/ 723900 h 1066800"/>
                <a:gd name="connsiteX30" fmla="*/ 2000250 w 2000250"/>
                <a:gd name="connsiteY30" fmla="*/ 742950 h 1066800"/>
                <a:gd name="connsiteX31" fmla="*/ 1993106 w 2000250"/>
                <a:gd name="connsiteY31" fmla="*/ 797718 h 1066800"/>
                <a:gd name="connsiteX32" fmla="*/ 1978818 w 2000250"/>
                <a:gd name="connsiteY32" fmla="*/ 852487 h 1066800"/>
                <a:gd name="connsiteX33" fmla="*/ 1959768 w 2000250"/>
                <a:gd name="connsiteY33" fmla="*/ 902493 h 1066800"/>
                <a:gd name="connsiteX34" fmla="*/ 1916906 w 2000250"/>
                <a:gd name="connsiteY34" fmla="*/ 959643 h 1066800"/>
                <a:gd name="connsiteX35" fmla="*/ 1854993 w 2000250"/>
                <a:gd name="connsiteY35" fmla="*/ 1035843 h 1066800"/>
                <a:gd name="connsiteX36" fmla="*/ 1816893 w 2000250"/>
                <a:gd name="connsiteY36" fmla="*/ 1062037 h 1066800"/>
                <a:gd name="connsiteX37" fmla="*/ 1793081 w 2000250"/>
                <a:gd name="connsiteY37" fmla="*/ 1066800 h 1066800"/>
                <a:gd name="connsiteX38" fmla="*/ 1747837 w 2000250"/>
                <a:gd name="connsiteY38" fmla="*/ 1057275 h 1066800"/>
                <a:gd name="connsiteX39" fmla="*/ 1693068 w 2000250"/>
                <a:gd name="connsiteY39" fmla="*/ 1038225 h 1066800"/>
                <a:gd name="connsiteX40" fmla="*/ 1581150 w 2000250"/>
                <a:gd name="connsiteY40" fmla="*/ 992981 h 1066800"/>
                <a:gd name="connsiteX41" fmla="*/ 1414462 w 2000250"/>
                <a:gd name="connsiteY41" fmla="*/ 947737 h 1066800"/>
                <a:gd name="connsiteX42" fmla="*/ 1245393 w 2000250"/>
                <a:gd name="connsiteY42" fmla="*/ 878681 h 1066800"/>
                <a:gd name="connsiteX43" fmla="*/ 959643 w 2000250"/>
                <a:gd name="connsiteY43" fmla="*/ 7548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0250" h="1066800">
                  <a:moveTo>
                    <a:pt x="959643" y="754856"/>
                  </a:moveTo>
                  <a:lnTo>
                    <a:pt x="792956" y="666750"/>
                  </a:lnTo>
                  <a:lnTo>
                    <a:pt x="581025" y="533400"/>
                  </a:lnTo>
                  <a:lnTo>
                    <a:pt x="400050" y="402431"/>
                  </a:lnTo>
                  <a:lnTo>
                    <a:pt x="226218" y="259556"/>
                  </a:lnTo>
                  <a:lnTo>
                    <a:pt x="83343" y="133350"/>
                  </a:lnTo>
                  <a:lnTo>
                    <a:pt x="26193" y="83343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54768" y="19050"/>
                  </a:lnTo>
                  <a:lnTo>
                    <a:pt x="261937" y="171450"/>
                  </a:lnTo>
                  <a:lnTo>
                    <a:pt x="469106" y="300037"/>
                  </a:lnTo>
                  <a:lnTo>
                    <a:pt x="673893" y="414337"/>
                  </a:lnTo>
                  <a:lnTo>
                    <a:pt x="942975" y="542925"/>
                  </a:lnTo>
                  <a:lnTo>
                    <a:pt x="1219200" y="647700"/>
                  </a:lnTo>
                  <a:lnTo>
                    <a:pt x="1388268" y="688181"/>
                  </a:lnTo>
                  <a:lnTo>
                    <a:pt x="1576387" y="738187"/>
                  </a:lnTo>
                  <a:lnTo>
                    <a:pt x="1724025" y="776287"/>
                  </a:lnTo>
                  <a:lnTo>
                    <a:pt x="1771650" y="781050"/>
                  </a:lnTo>
                  <a:lnTo>
                    <a:pt x="1800225" y="783431"/>
                  </a:lnTo>
                  <a:lnTo>
                    <a:pt x="1838325" y="778668"/>
                  </a:lnTo>
                  <a:lnTo>
                    <a:pt x="1866900" y="771525"/>
                  </a:lnTo>
                  <a:lnTo>
                    <a:pt x="1919287" y="742950"/>
                  </a:lnTo>
                  <a:lnTo>
                    <a:pt x="1945481" y="728662"/>
                  </a:lnTo>
                  <a:lnTo>
                    <a:pt x="1969293" y="719137"/>
                  </a:lnTo>
                  <a:lnTo>
                    <a:pt x="1985962" y="719137"/>
                  </a:lnTo>
                  <a:lnTo>
                    <a:pt x="1995487" y="723900"/>
                  </a:lnTo>
                  <a:lnTo>
                    <a:pt x="2000250" y="742950"/>
                  </a:lnTo>
                  <a:lnTo>
                    <a:pt x="1993106" y="797718"/>
                  </a:lnTo>
                  <a:lnTo>
                    <a:pt x="1978818" y="852487"/>
                  </a:lnTo>
                  <a:lnTo>
                    <a:pt x="1959768" y="902493"/>
                  </a:lnTo>
                  <a:lnTo>
                    <a:pt x="1916906" y="959643"/>
                  </a:lnTo>
                  <a:lnTo>
                    <a:pt x="1854993" y="1035843"/>
                  </a:lnTo>
                  <a:lnTo>
                    <a:pt x="1816893" y="1062037"/>
                  </a:lnTo>
                  <a:lnTo>
                    <a:pt x="1793081" y="1066800"/>
                  </a:lnTo>
                  <a:lnTo>
                    <a:pt x="1747837" y="1057275"/>
                  </a:lnTo>
                  <a:lnTo>
                    <a:pt x="1693068" y="1038225"/>
                  </a:lnTo>
                  <a:lnTo>
                    <a:pt x="1581150" y="992981"/>
                  </a:lnTo>
                  <a:lnTo>
                    <a:pt x="1414462" y="947737"/>
                  </a:lnTo>
                  <a:lnTo>
                    <a:pt x="1245393" y="878681"/>
                  </a:lnTo>
                  <a:lnTo>
                    <a:pt x="959643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171C93E-268B-F14B-A361-F15DF65FBC3C}"/>
                </a:ext>
              </a:extLst>
            </p:cNvPr>
            <p:cNvSpPr/>
            <p:nvPr/>
          </p:nvSpPr>
          <p:spPr>
            <a:xfrm>
              <a:off x="6418263" y="4151313"/>
              <a:ext cx="784225" cy="1785937"/>
            </a:xfrm>
            <a:custGeom>
              <a:avLst/>
              <a:gdLst>
                <a:gd name="connsiteX0" fmla="*/ 388307 w 784130"/>
                <a:gd name="connsiteY0" fmla="*/ 538620 h 1786212"/>
                <a:gd name="connsiteX1" fmla="*/ 455948 w 784130"/>
                <a:gd name="connsiteY1" fmla="*/ 273068 h 1786212"/>
                <a:gd name="connsiteX2" fmla="*/ 483505 w 784130"/>
                <a:gd name="connsiteY2" fmla="*/ 152818 h 1786212"/>
                <a:gd name="connsiteX3" fmla="*/ 496031 w 784130"/>
                <a:gd name="connsiteY3" fmla="*/ 95198 h 1786212"/>
                <a:gd name="connsiteX4" fmla="*/ 498536 w 784130"/>
                <a:gd name="connsiteY4" fmla="*/ 77662 h 1786212"/>
                <a:gd name="connsiteX5" fmla="*/ 491021 w 784130"/>
                <a:gd name="connsiteY5" fmla="*/ 55115 h 1786212"/>
                <a:gd name="connsiteX6" fmla="*/ 460958 w 784130"/>
                <a:gd name="connsiteY6" fmla="*/ 0 h 1786212"/>
                <a:gd name="connsiteX7" fmla="*/ 784130 w 784130"/>
                <a:gd name="connsiteY7" fmla="*/ 77662 h 1786212"/>
                <a:gd name="connsiteX8" fmla="*/ 769099 w 784130"/>
                <a:gd name="connsiteY8" fmla="*/ 112735 h 1786212"/>
                <a:gd name="connsiteX9" fmla="*/ 759078 w 784130"/>
                <a:gd name="connsiteY9" fmla="*/ 132776 h 1786212"/>
                <a:gd name="connsiteX10" fmla="*/ 744046 w 784130"/>
                <a:gd name="connsiteY10" fmla="*/ 205427 h 1786212"/>
                <a:gd name="connsiteX11" fmla="*/ 671396 w 784130"/>
                <a:gd name="connsiteY11" fmla="*/ 498536 h 1786212"/>
                <a:gd name="connsiteX12" fmla="*/ 613776 w 784130"/>
                <a:gd name="connsiteY12" fmla="*/ 718994 h 1786212"/>
                <a:gd name="connsiteX13" fmla="*/ 563672 w 784130"/>
                <a:gd name="connsiteY13" fmla="*/ 904380 h 1786212"/>
                <a:gd name="connsiteX14" fmla="*/ 516073 w 784130"/>
                <a:gd name="connsiteY14" fmla="*/ 1047176 h 1786212"/>
                <a:gd name="connsiteX15" fmla="*/ 460958 w 784130"/>
                <a:gd name="connsiteY15" fmla="*/ 1205004 h 1786212"/>
                <a:gd name="connsiteX16" fmla="*/ 403339 w 784130"/>
                <a:gd name="connsiteY16" fmla="*/ 1355317 h 1786212"/>
                <a:gd name="connsiteX17" fmla="*/ 303130 w 784130"/>
                <a:gd name="connsiteY17" fmla="*/ 1550723 h 1786212"/>
                <a:gd name="connsiteX18" fmla="*/ 200417 w 784130"/>
                <a:gd name="connsiteY18" fmla="*/ 1691014 h 1786212"/>
                <a:gd name="connsiteX19" fmla="*/ 152818 w 784130"/>
                <a:gd name="connsiteY19" fmla="*/ 1738613 h 1786212"/>
                <a:gd name="connsiteX20" fmla="*/ 107724 w 784130"/>
                <a:gd name="connsiteY20" fmla="*/ 1763665 h 1786212"/>
                <a:gd name="connsiteX21" fmla="*/ 67641 w 784130"/>
                <a:gd name="connsiteY21" fmla="*/ 1781202 h 1786212"/>
                <a:gd name="connsiteX22" fmla="*/ 40084 w 784130"/>
                <a:gd name="connsiteY22" fmla="*/ 1786212 h 1786212"/>
                <a:gd name="connsiteX23" fmla="*/ 17537 w 784130"/>
                <a:gd name="connsiteY23" fmla="*/ 1778696 h 1786212"/>
                <a:gd name="connsiteX24" fmla="*/ 5011 w 784130"/>
                <a:gd name="connsiteY24" fmla="*/ 1761160 h 1786212"/>
                <a:gd name="connsiteX25" fmla="*/ 0 w 784130"/>
                <a:gd name="connsiteY25" fmla="*/ 1746129 h 1786212"/>
                <a:gd name="connsiteX26" fmla="*/ 0 w 784130"/>
                <a:gd name="connsiteY26" fmla="*/ 1691014 h 1786212"/>
                <a:gd name="connsiteX27" fmla="*/ 180375 w 784130"/>
                <a:gd name="connsiteY27" fmla="*/ 1199994 h 1786212"/>
                <a:gd name="connsiteX28" fmla="*/ 263047 w 784130"/>
                <a:gd name="connsiteY28" fmla="*/ 956989 h 1786212"/>
                <a:gd name="connsiteX29" fmla="*/ 335698 w 784130"/>
                <a:gd name="connsiteY29" fmla="*/ 729015 h 1786212"/>
                <a:gd name="connsiteX30" fmla="*/ 388307 w 784130"/>
                <a:gd name="connsiteY30" fmla="*/ 538620 h 178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84130" h="1786212">
                  <a:moveTo>
                    <a:pt x="388307" y="538620"/>
                  </a:moveTo>
                  <a:lnTo>
                    <a:pt x="455948" y="273068"/>
                  </a:lnTo>
                  <a:lnTo>
                    <a:pt x="483505" y="152818"/>
                  </a:lnTo>
                  <a:lnTo>
                    <a:pt x="496031" y="95198"/>
                  </a:lnTo>
                  <a:lnTo>
                    <a:pt x="498536" y="77662"/>
                  </a:lnTo>
                  <a:lnTo>
                    <a:pt x="491021" y="55115"/>
                  </a:lnTo>
                  <a:lnTo>
                    <a:pt x="460958" y="0"/>
                  </a:lnTo>
                  <a:lnTo>
                    <a:pt x="784130" y="77662"/>
                  </a:lnTo>
                  <a:lnTo>
                    <a:pt x="769099" y="112735"/>
                  </a:lnTo>
                  <a:lnTo>
                    <a:pt x="759078" y="132776"/>
                  </a:lnTo>
                  <a:lnTo>
                    <a:pt x="744046" y="205427"/>
                  </a:lnTo>
                  <a:lnTo>
                    <a:pt x="671396" y="498536"/>
                  </a:lnTo>
                  <a:lnTo>
                    <a:pt x="613776" y="718994"/>
                  </a:lnTo>
                  <a:lnTo>
                    <a:pt x="563672" y="904380"/>
                  </a:lnTo>
                  <a:lnTo>
                    <a:pt x="516073" y="1047176"/>
                  </a:lnTo>
                  <a:lnTo>
                    <a:pt x="460958" y="1205004"/>
                  </a:lnTo>
                  <a:lnTo>
                    <a:pt x="403339" y="1355317"/>
                  </a:lnTo>
                  <a:lnTo>
                    <a:pt x="303130" y="1550723"/>
                  </a:lnTo>
                  <a:lnTo>
                    <a:pt x="200417" y="1691014"/>
                  </a:lnTo>
                  <a:lnTo>
                    <a:pt x="152818" y="1738613"/>
                  </a:lnTo>
                  <a:lnTo>
                    <a:pt x="107724" y="1763665"/>
                  </a:lnTo>
                  <a:lnTo>
                    <a:pt x="67641" y="1781202"/>
                  </a:lnTo>
                  <a:lnTo>
                    <a:pt x="40084" y="1786212"/>
                  </a:lnTo>
                  <a:lnTo>
                    <a:pt x="17537" y="1778696"/>
                  </a:lnTo>
                  <a:lnTo>
                    <a:pt x="5011" y="1761160"/>
                  </a:lnTo>
                  <a:lnTo>
                    <a:pt x="0" y="1746129"/>
                  </a:lnTo>
                  <a:lnTo>
                    <a:pt x="0" y="1691014"/>
                  </a:lnTo>
                  <a:lnTo>
                    <a:pt x="180375" y="1199994"/>
                  </a:lnTo>
                  <a:lnTo>
                    <a:pt x="263047" y="956989"/>
                  </a:lnTo>
                  <a:lnTo>
                    <a:pt x="335698" y="729015"/>
                  </a:lnTo>
                  <a:lnTo>
                    <a:pt x="388307" y="538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F48D7D6-3069-BD44-A392-11FBB9A87B7F}"/>
                </a:ext>
              </a:extLst>
            </p:cNvPr>
            <p:cNvSpPr/>
            <p:nvPr/>
          </p:nvSpPr>
          <p:spPr>
            <a:xfrm>
              <a:off x="6076950" y="5322888"/>
              <a:ext cx="576263" cy="552450"/>
            </a:xfrm>
            <a:custGeom>
              <a:avLst/>
              <a:gdLst>
                <a:gd name="connsiteX0" fmla="*/ 180975 w 576263"/>
                <a:gd name="connsiteY0" fmla="*/ 83344 h 552450"/>
                <a:gd name="connsiteX1" fmla="*/ 254794 w 576263"/>
                <a:gd name="connsiteY1" fmla="*/ 116681 h 552450"/>
                <a:gd name="connsiteX2" fmla="*/ 297656 w 576263"/>
                <a:gd name="connsiteY2" fmla="*/ 130969 h 552450"/>
                <a:gd name="connsiteX3" fmla="*/ 335756 w 576263"/>
                <a:gd name="connsiteY3" fmla="*/ 140494 h 552450"/>
                <a:gd name="connsiteX4" fmla="*/ 369094 w 576263"/>
                <a:gd name="connsiteY4" fmla="*/ 142875 h 552450"/>
                <a:gd name="connsiteX5" fmla="*/ 392906 w 576263"/>
                <a:gd name="connsiteY5" fmla="*/ 140494 h 552450"/>
                <a:gd name="connsiteX6" fmla="*/ 421481 w 576263"/>
                <a:gd name="connsiteY6" fmla="*/ 133350 h 552450"/>
                <a:gd name="connsiteX7" fmla="*/ 461963 w 576263"/>
                <a:gd name="connsiteY7" fmla="*/ 111919 h 552450"/>
                <a:gd name="connsiteX8" fmla="*/ 576263 w 576263"/>
                <a:gd name="connsiteY8" fmla="*/ 0 h 552450"/>
                <a:gd name="connsiteX9" fmla="*/ 352425 w 576263"/>
                <a:gd name="connsiteY9" fmla="*/ 552450 h 552450"/>
                <a:gd name="connsiteX10" fmla="*/ 340519 w 576263"/>
                <a:gd name="connsiteY10" fmla="*/ 514350 h 552450"/>
                <a:gd name="connsiteX11" fmla="*/ 311944 w 576263"/>
                <a:gd name="connsiteY11" fmla="*/ 438150 h 552450"/>
                <a:gd name="connsiteX12" fmla="*/ 266700 w 576263"/>
                <a:gd name="connsiteY12" fmla="*/ 354806 h 552450"/>
                <a:gd name="connsiteX13" fmla="*/ 235744 w 576263"/>
                <a:gd name="connsiteY13" fmla="*/ 311944 h 552450"/>
                <a:gd name="connsiteX14" fmla="*/ 197644 w 576263"/>
                <a:gd name="connsiteY14" fmla="*/ 264319 h 552450"/>
                <a:gd name="connsiteX15" fmla="*/ 147638 w 576263"/>
                <a:gd name="connsiteY15" fmla="*/ 209550 h 552450"/>
                <a:gd name="connsiteX16" fmla="*/ 92869 w 576263"/>
                <a:gd name="connsiteY16" fmla="*/ 154781 h 552450"/>
                <a:gd name="connsiteX17" fmla="*/ 42863 w 576263"/>
                <a:gd name="connsiteY17" fmla="*/ 111919 h 552450"/>
                <a:gd name="connsiteX18" fmla="*/ 19050 w 576263"/>
                <a:gd name="connsiteY18" fmla="*/ 88106 h 552450"/>
                <a:gd name="connsiteX19" fmla="*/ 2381 w 576263"/>
                <a:gd name="connsiteY19" fmla="*/ 61912 h 552450"/>
                <a:gd name="connsiteX20" fmla="*/ 0 w 576263"/>
                <a:gd name="connsiteY20" fmla="*/ 38100 h 552450"/>
                <a:gd name="connsiteX21" fmla="*/ 9525 w 576263"/>
                <a:gd name="connsiteY21" fmla="*/ 28575 h 552450"/>
                <a:gd name="connsiteX22" fmla="*/ 23813 w 576263"/>
                <a:gd name="connsiteY22" fmla="*/ 21431 h 552450"/>
                <a:gd name="connsiteX23" fmla="*/ 50006 w 576263"/>
                <a:gd name="connsiteY23" fmla="*/ 26194 h 552450"/>
                <a:gd name="connsiteX24" fmla="*/ 180975 w 576263"/>
                <a:gd name="connsiteY24" fmla="*/ 8334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6263" h="552450">
                  <a:moveTo>
                    <a:pt x="180975" y="83344"/>
                  </a:moveTo>
                  <a:lnTo>
                    <a:pt x="254794" y="116681"/>
                  </a:lnTo>
                  <a:lnTo>
                    <a:pt x="297656" y="130969"/>
                  </a:lnTo>
                  <a:lnTo>
                    <a:pt x="335756" y="140494"/>
                  </a:lnTo>
                  <a:lnTo>
                    <a:pt x="369094" y="142875"/>
                  </a:lnTo>
                  <a:lnTo>
                    <a:pt x="392906" y="140494"/>
                  </a:lnTo>
                  <a:lnTo>
                    <a:pt x="421481" y="133350"/>
                  </a:lnTo>
                  <a:lnTo>
                    <a:pt x="461963" y="111919"/>
                  </a:lnTo>
                  <a:lnTo>
                    <a:pt x="576263" y="0"/>
                  </a:lnTo>
                  <a:lnTo>
                    <a:pt x="352425" y="552450"/>
                  </a:lnTo>
                  <a:lnTo>
                    <a:pt x="340519" y="514350"/>
                  </a:lnTo>
                  <a:lnTo>
                    <a:pt x="311944" y="438150"/>
                  </a:lnTo>
                  <a:lnTo>
                    <a:pt x="266700" y="354806"/>
                  </a:lnTo>
                  <a:lnTo>
                    <a:pt x="235744" y="311944"/>
                  </a:lnTo>
                  <a:lnTo>
                    <a:pt x="197644" y="264319"/>
                  </a:lnTo>
                  <a:lnTo>
                    <a:pt x="147638" y="209550"/>
                  </a:lnTo>
                  <a:lnTo>
                    <a:pt x="92869" y="154781"/>
                  </a:lnTo>
                  <a:lnTo>
                    <a:pt x="42863" y="111919"/>
                  </a:lnTo>
                  <a:lnTo>
                    <a:pt x="19050" y="88106"/>
                  </a:lnTo>
                  <a:lnTo>
                    <a:pt x="2381" y="61912"/>
                  </a:lnTo>
                  <a:lnTo>
                    <a:pt x="0" y="38100"/>
                  </a:lnTo>
                  <a:lnTo>
                    <a:pt x="9525" y="28575"/>
                  </a:lnTo>
                  <a:lnTo>
                    <a:pt x="23813" y="21431"/>
                  </a:lnTo>
                  <a:lnTo>
                    <a:pt x="50006" y="26194"/>
                  </a:lnTo>
                  <a:lnTo>
                    <a:pt x="18097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D23B9BF-F68D-D741-9B60-D34AF7E59FFE}"/>
                </a:ext>
              </a:extLst>
            </p:cNvPr>
            <p:cNvSpPr/>
            <p:nvPr/>
          </p:nvSpPr>
          <p:spPr>
            <a:xfrm rot="16200000">
              <a:off x="4790282" y="4107656"/>
              <a:ext cx="2201862" cy="1241425"/>
            </a:xfrm>
            <a:custGeom>
              <a:avLst/>
              <a:gdLst>
                <a:gd name="connsiteX0" fmla="*/ 976312 w 2202656"/>
                <a:gd name="connsiteY0" fmla="*/ 812006 h 1240631"/>
                <a:gd name="connsiteX1" fmla="*/ 764381 w 2202656"/>
                <a:gd name="connsiteY1" fmla="*/ 685800 h 1240631"/>
                <a:gd name="connsiteX2" fmla="*/ 576262 w 2202656"/>
                <a:gd name="connsiteY2" fmla="*/ 566737 h 1240631"/>
                <a:gd name="connsiteX3" fmla="*/ 400050 w 2202656"/>
                <a:gd name="connsiteY3" fmla="*/ 438150 h 1240631"/>
                <a:gd name="connsiteX4" fmla="*/ 285750 w 2202656"/>
                <a:gd name="connsiteY4" fmla="*/ 342900 h 1240631"/>
                <a:gd name="connsiteX5" fmla="*/ 154781 w 2202656"/>
                <a:gd name="connsiteY5" fmla="*/ 219075 h 1240631"/>
                <a:gd name="connsiteX6" fmla="*/ 52387 w 2202656"/>
                <a:gd name="connsiteY6" fmla="*/ 107156 h 1240631"/>
                <a:gd name="connsiteX7" fmla="*/ 21431 w 2202656"/>
                <a:gd name="connsiteY7" fmla="*/ 64293 h 1240631"/>
                <a:gd name="connsiteX8" fmla="*/ 7143 w 2202656"/>
                <a:gd name="connsiteY8" fmla="*/ 33337 h 1240631"/>
                <a:gd name="connsiteX9" fmla="*/ 0 w 2202656"/>
                <a:gd name="connsiteY9" fmla="*/ 9525 h 1240631"/>
                <a:gd name="connsiteX10" fmla="*/ 2381 w 2202656"/>
                <a:gd name="connsiteY10" fmla="*/ 2381 h 1240631"/>
                <a:gd name="connsiteX11" fmla="*/ 16668 w 2202656"/>
                <a:gd name="connsiteY11" fmla="*/ 0 h 1240631"/>
                <a:gd name="connsiteX12" fmla="*/ 40481 w 2202656"/>
                <a:gd name="connsiteY12" fmla="*/ 11906 h 1240631"/>
                <a:gd name="connsiteX13" fmla="*/ 161925 w 2202656"/>
                <a:gd name="connsiteY13" fmla="*/ 114300 h 1240631"/>
                <a:gd name="connsiteX14" fmla="*/ 361950 w 2202656"/>
                <a:gd name="connsiteY14" fmla="*/ 254793 h 1240631"/>
                <a:gd name="connsiteX15" fmla="*/ 573881 w 2202656"/>
                <a:gd name="connsiteY15" fmla="*/ 383381 h 1240631"/>
                <a:gd name="connsiteX16" fmla="*/ 742950 w 2202656"/>
                <a:gd name="connsiteY16" fmla="*/ 478631 h 1240631"/>
                <a:gd name="connsiteX17" fmla="*/ 1016793 w 2202656"/>
                <a:gd name="connsiteY17" fmla="*/ 619125 h 1240631"/>
                <a:gd name="connsiteX18" fmla="*/ 1188243 w 2202656"/>
                <a:gd name="connsiteY18" fmla="*/ 695325 h 1240631"/>
                <a:gd name="connsiteX19" fmla="*/ 1481137 w 2202656"/>
                <a:gd name="connsiteY19" fmla="*/ 814387 h 1240631"/>
                <a:gd name="connsiteX20" fmla="*/ 1678781 w 2202656"/>
                <a:gd name="connsiteY20" fmla="*/ 854868 h 1240631"/>
                <a:gd name="connsiteX21" fmla="*/ 1819275 w 2202656"/>
                <a:gd name="connsiteY21" fmla="*/ 900112 h 1240631"/>
                <a:gd name="connsiteX22" fmla="*/ 2016918 w 2202656"/>
                <a:gd name="connsiteY22" fmla="*/ 952500 h 1240631"/>
                <a:gd name="connsiteX23" fmla="*/ 2038350 w 2202656"/>
                <a:gd name="connsiteY23" fmla="*/ 954881 h 1240631"/>
                <a:gd name="connsiteX24" fmla="*/ 2069306 w 2202656"/>
                <a:gd name="connsiteY24" fmla="*/ 950118 h 1240631"/>
                <a:gd name="connsiteX25" fmla="*/ 2114550 w 2202656"/>
                <a:gd name="connsiteY25" fmla="*/ 923925 h 1240631"/>
                <a:gd name="connsiteX26" fmla="*/ 2145506 w 2202656"/>
                <a:gd name="connsiteY26" fmla="*/ 892968 h 1240631"/>
                <a:gd name="connsiteX27" fmla="*/ 2159793 w 2202656"/>
                <a:gd name="connsiteY27" fmla="*/ 878681 h 1240631"/>
                <a:gd name="connsiteX28" fmla="*/ 2185987 w 2202656"/>
                <a:gd name="connsiteY28" fmla="*/ 873918 h 1240631"/>
                <a:gd name="connsiteX29" fmla="*/ 2197893 w 2202656"/>
                <a:gd name="connsiteY29" fmla="*/ 878681 h 1240631"/>
                <a:gd name="connsiteX30" fmla="*/ 2202656 w 2202656"/>
                <a:gd name="connsiteY30" fmla="*/ 890587 h 1240631"/>
                <a:gd name="connsiteX31" fmla="*/ 2197893 w 2202656"/>
                <a:gd name="connsiteY31" fmla="*/ 916781 h 1240631"/>
                <a:gd name="connsiteX32" fmla="*/ 2181225 w 2202656"/>
                <a:gd name="connsiteY32" fmla="*/ 971550 h 1240631"/>
                <a:gd name="connsiteX33" fmla="*/ 2143125 w 2202656"/>
                <a:gd name="connsiteY33" fmla="*/ 1059656 h 1240631"/>
                <a:gd name="connsiteX34" fmla="*/ 2097881 w 2202656"/>
                <a:gd name="connsiteY34" fmla="*/ 1138237 h 1240631"/>
                <a:gd name="connsiteX35" fmla="*/ 2026443 w 2202656"/>
                <a:gd name="connsiteY35" fmla="*/ 1202531 h 1240631"/>
                <a:gd name="connsiteX36" fmla="*/ 1974056 w 2202656"/>
                <a:gd name="connsiteY36" fmla="*/ 1238250 h 1240631"/>
                <a:gd name="connsiteX37" fmla="*/ 1947862 w 2202656"/>
                <a:gd name="connsiteY37" fmla="*/ 1240631 h 1240631"/>
                <a:gd name="connsiteX38" fmla="*/ 1893093 w 2202656"/>
                <a:gd name="connsiteY38" fmla="*/ 1219200 h 1240631"/>
                <a:gd name="connsiteX39" fmla="*/ 1721643 w 2202656"/>
                <a:gd name="connsiteY39" fmla="*/ 1138237 h 1240631"/>
                <a:gd name="connsiteX40" fmla="*/ 1552575 w 2202656"/>
                <a:gd name="connsiteY40" fmla="*/ 1083468 h 1240631"/>
                <a:gd name="connsiteX41" fmla="*/ 1409700 w 2202656"/>
                <a:gd name="connsiteY41" fmla="*/ 1023937 h 1240631"/>
                <a:gd name="connsiteX42" fmla="*/ 1212056 w 2202656"/>
                <a:gd name="connsiteY42" fmla="*/ 935831 h 1240631"/>
                <a:gd name="connsiteX43" fmla="*/ 976312 w 2202656"/>
                <a:gd name="connsiteY43" fmla="*/ 812006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02656" h="1240631">
                  <a:moveTo>
                    <a:pt x="976312" y="812006"/>
                  </a:moveTo>
                  <a:lnTo>
                    <a:pt x="764381" y="685800"/>
                  </a:lnTo>
                  <a:lnTo>
                    <a:pt x="576262" y="566737"/>
                  </a:lnTo>
                  <a:lnTo>
                    <a:pt x="400050" y="438150"/>
                  </a:lnTo>
                  <a:lnTo>
                    <a:pt x="285750" y="342900"/>
                  </a:lnTo>
                  <a:lnTo>
                    <a:pt x="154781" y="219075"/>
                  </a:lnTo>
                  <a:lnTo>
                    <a:pt x="52387" y="107156"/>
                  </a:lnTo>
                  <a:lnTo>
                    <a:pt x="21431" y="64293"/>
                  </a:lnTo>
                  <a:lnTo>
                    <a:pt x="7143" y="33337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40481" y="11906"/>
                  </a:lnTo>
                  <a:lnTo>
                    <a:pt x="161925" y="114300"/>
                  </a:lnTo>
                  <a:lnTo>
                    <a:pt x="361950" y="254793"/>
                  </a:lnTo>
                  <a:lnTo>
                    <a:pt x="573881" y="383381"/>
                  </a:lnTo>
                  <a:lnTo>
                    <a:pt x="742950" y="478631"/>
                  </a:lnTo>
                  <a:lnTo>
                    <a:pt x="1016793" y="619125"/>
                  </a:lnTo>
                  <a:lnTo>
                    <a:pt x="1188243" y="695325"/>
                  </a:lnTo>
                  <a:lnTo>
                    <a:pt x="1481137" y="814387"/>
                  </a:lnTo>
                  <a:lnTo>
                    <a:pt x="1678781" y="854868"/>
                  </a:lnTo>
                  <a:lnTo>
                    <a:pt x="1819275" y="900112"/>
                  </a:lnTo>
                  <a:lnTo>
                    <a:pt x="2016918" y="952500"/>
                  </a:lnTo>
                  <a:lnTo>
                    <a:pt x="2038350" y="954881"/>
                  </a:lnTo>
                  <a:lnTo>
                    <a:pt x="2069306" y="950118"/>
                  </a:lnTo>
                  <a:lnTo>
                    <a:pt x="2114550" y="923925"/>
                  </a:lnTo>
                  <a:lnTo>
                    <a:pt x="2145506" y="892968"/>
                  </a:lnTo>
                  <a:lnTo>
                    <a:pt x="2159793" y="878681"/>
                  </a:lnTo>
                  <a:lnTo>
                    <a:pt x="2185987" y="873918"/>
                  </a:lnTo>
                  <a:lnTo>
                    <a:pt x="2197893" y="878681"/>
                  </a:lnTo>
                  <a:lnTo>
                    <a:pt x="2202656" y="890587"/>
                  </a:lnTo>
                  <a:lnTo>
                    <a:pt x="2197893" y="916781"/>
                  </a:lnTo>
                  <a:lnTo>
                    <a:pt x="2181225" y="971550"/>
                  </a:lnTo>
                  <a:lnTo>
                    <a:pt x="2143125" y="1059656"/>
                  </a:lnTo>
                  <a:lnTo>
                    <a:pt x="2097881" y="1138237"/>
                  </a:lnTo>
                  <a:lnTo>
                    <a:pt x="2026443" y="1202531"/>
                  </a:lnTo>
                  <a:lnTo>
                    <a:pt x="1974056" y="1238250"/>
                  </a:lnTo>
                  <a:lnTo>
                    <a:pt x="1947862" y="1240631"/>
                  </a:lnTo>
                  <a:lnTo>
                    <a:pt x="1893093" y="1219200"/>
                  </a:lnTo>
                  <a:lnTo>
                    <a:pt x="1721643" y="1138237"/>
                  </a:lnTo>
                  <a:lnTo>
                    <a:pt x="1552575" y="1083468"/>
                  </a:lnTo>
                  <a:lnTo>
                    <a:pt x="1409700" y="1023937"/>
                  </a:lnTo>
                  <a:lnTo>
                    <a:pt x="1212056" y="935831"/>
                  </a:lnTo>
                  <a:lnTo>
                    <a:pt x="9763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448627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633" y="2747963"/>
            <a:ext cx="926211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④いろいろな意味を表す漢字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選 灯 副 夫 札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5179002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C9F132FB-02A6-FC47-971C-64D7DC1679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D47E422C-8852-F346-821B-B850C7AE8533}"/>
              </a:ext>
            </a:extLst>
          </p:cNvPr>
          <p:cNvSpPr/>
          <p:nvPr/>
        </p:nvSpPr>
        <p:spPr>
          <a:xfrm>
            <a:off x="3952875" y="1600200"/>
            <a:ext cx="1417638" cy="884238"/>
          </a:xfrm>
          <a:custGeom>
            <a:avLst/>
            <a:gdLst>
              <a:gd name="connsiteX0" fmla="*/ 483394 w 1416844"/>
              <a:gd name="connsiteY0" fmla="*/ 171450 h 883444"/>
              <a:gd name="connsiteX1" fmla="*/ 407194 w 1416844"/>
              <a:gd name="connsiteY1" fmla="*/ 185738 h 883444"/>
              <a:gd name="connsiteX2" fmla="*/ 352425 w 1416844"/>
              <a:gd name="connsiteY2" fmla="*/ 192881 h 883444"/>
              <a:gd name="connsiteX3" fmla="*/ 283369 w 1416844"/>
              <a:gd name="connsiteY3" fmla="*/ 200025 h 883444"/>
              <a:gd name="connsiteX4" fmla="*/ 226219 w 1416844"/>
              <a:gd name="connsiteY4" fmla="*/ 195263 h 883444"/>
              <a:gd name="connsiteX5" fmla="*/ 114300 w 1416844"/>
              <a:gd name="connsiteY5" fmla="*/ 176213 h 883444"/>
              <a:gd name="connsiteX6" fmla="*/ 47625 w 1416844"/>
              <a:gd name="connsiteY6" fmla="*/ 161925 h 883444"/>
              <a:gd name="connsiteX7" fmla="*/ 21431 w 1416844"/>
              <a:gd name="connsiteY7" fmla="*/ 159544 h 883444"/>
              <a:gd name="connsiteX8" fmla="*/ 4763 w 1416844"/>
              <a:gd name="connsiteY8" fmla="*/ 164306 h 883444"/>
              <a:gd name="connsiteX9" fmla="*/ 0 w 1416844"/>
              <a:gd name="connsiteY9" fmla="*/ 183356 h 883444"/>
              <a:gd name="connsiteX10" fmla="*/ 11906 w 1416844"/>
              <a:gd name="connsiteY10" fmla="*/ 200025 h 883444"/>
              <a:gd name="connsiteX11" fmla="*/ 57150 w 1416844"/>
              <a:gd name="connsiteY11" fmla="*/ 238125 h 883444"/>
              <a:gd name="connsiteX12" fmla="*/ 142875 w 1416844"/>
              <a:gd name="connsiteY12" fmla="*/ 302419 h 883444"/>
              <a:gd name="connsiteX13" fmla="*/ 197644 w 1416844"/>
              <a:gd name="connsiteY13" fmla="*/ 342900 h 883444"/>
              <a:gd name="connsiteX14" fmla="*/ 261938 w 1416844"/>
              <a:gd name="connsiteY14" fmla="*/ 381000 h 883444"/>
              <a:gd name="connsiteX15" fmla="*/ 295275 w 1416844"/>
              <a:gd name="connsiteY15" fmla="*/ 395288 h 883444"/>
              <a:gd name="connsiteX16" fmla="*/ 330994 w 1416844"/>
              <a:gd name="connsiteY16" fmla="*/ 404813 h 883444"/>
              <a:gd name="connsiteX17" fmla="*/ 376238 w 1416844"/>
              <a:gd name="connsiteY17" fmla="*/ 395288 h 883444"/>
              <a:gd name="connsiteX18" fmla="*/ 473869 w 1416844"/>
              <a:gd name="connsiteY18" fmla="*/ 366713 h 883444"/>
              <a:gd name="connsiteX19" fmla="*/ 623888 w 1416844"/>
              <a:gd name="connsiteY19" fmla="*/ 323850 h 883444"/>
              <a:gd name="connsiteX20" fmla="*/ 826294 w 1416844"/>
              <a:gd name="connsiteY20" fmla="*/ 257175 h 883444"/>
              <a:gd name="connsiteX21" fmla="*/ 933450 w 1416844"/>
              <a:gd name="connsiteY21" fmla="*/ 214313 h 883444"/>
              <a:gd name="connsiteX22" fmla="*/ 969169 w 1416844"/>
              <a:gd name="connsiteY22" fmla="*/ 202406 h 883444"/>
              <a:gd name="connsiteX23" fmla="*/ 995363 w 1416844"/>
              <a:gd name="connsiteY23" fmla="*/ 202406 h 883444"/>
              <a:gd name="connsiteX24" fmla="*/ 1023938 w 1416844"/>
              <a:gd name="connsiteY24" fmla="*/ 209550 h 883444"/>
              <a:gd name="connsiteX25" fmla="*/ 1050131 w 1416844"/>
              <a:gd name="connsiteY25" fmla="*/ 221456 h 883444"/>
              <a:gd name="connsiteX26" fmla="*/ 1064419 w 1416844"/>
              <a:gd name="connsiteY26" fmla="*/ 233363 h 883444"/>
              <a:gd name="connsiteX27" fmla="*/ 1073944 w 1416844"/>
              <a:gd name="connsiteY27" fmla="*/ 250031 h 883444"/>
              <a:gd name="connsiteX28" fmla="*/ 1081088 w 1416844"/>
              <a:gd name="connsiteY28" fmla="*/ 278606 h 883444"/>
              <a:gd name="connsiteX29" fmla="*/ 1078706 w 1416844"/>
              <a:gd name="connsiteY29" fmla="*/ 335756 h 883444"/>
              <a:gd name="connsiteX30" fmla="*/ 1076325 w 1416844"/>
              <a:gd name="connsiteY30" fmla="*/ 381000 h 883444"/>
              <a:gd name="connsiteX31" fmla="*/ 1071563 w 1416844"/>
              <a:gd name="connsiteY31" fmla="*/ 440531 h 883444"/>
              <a:gd name="connsiteX32" fmla="*/ 1054894 w 1416844"/>
              <a:gd name="connsiteY32" fmla="*/ 521494 h 883444"/>
              <a:gd name="connsiteX33" fmla="*/ 1019175 w 1416844"/>
              <a:gd name="connsiteY33" fmla="*/ 664369 h 883444"/>
              <a:gd name="connsiteX34" fmla="*/ 995363 w 1416844"/>
              <a:gd name="connsiteY34" fmla="*/ 807244 h 883444"/>
              <a:gd name="connsiteX35" fmla="*/ 1012031 w 1416844"/>
              <a:gd name="connsiteY35" fmla="*/ 831056 h 883444"/>
              <a:gd name="connsiteX36" fmla="*/ 1047750 w 1416844"/>
              <a:gd name="connsiteY36" fmla="*/ 862013 h 883444"/>
              <a:gd name="connsiteX37" fmla="*/ 1081088 w 1416844"/>
              <a:gd name="connsiteY37" fmla="*/ 878681 h 883444"/>
              <a:gd name="connsiteX38" fmla="*/ 1100138 w 1416844"/>
              <a:gd name="connsiteY38" fmla="*/ 883444 h 883444"/>
              <a:gd name="connsiteX39" fmla="*/ 1114425 w 1416844"/>
              <a:gd name="connsiteY39" fmla="*/ 876300 h 883444"/>
              <a:gd name="connsiteX40" fmla="*/ 1128713 w 1416844"/>
              <a:gd name="connsiteY40" fmla="*/ 864394 h 883444"/>
              <a:gd name="connsiteX41" fmla="*/ 1162050 w 1416844"/>
              <a:gd name="connsiteY41" fmla="*/ 833438 h 883444"/>
              <a:gd name="connsiteX42" fmla="*/ 1173956 w 1416844"/>
              <a:gd name="connsiteY42" fmla="*/ 821531 h 883444"/>
              <a:gd name="connsiteX43" fmla="*/ 1193006 w 1416844"/>
              <a:gd name="connsiteY43" fmla="*/ 773906 h 883444"/>
              <a:gd name="connsiteX44" fmla="*/ 1231106 w 1416844"/>
              <a:gd name="connsiteY44" fmla="*/ 676275 h 883444"/>
              <a:gd name="connsiteX45" fmla="*/ 1269206 w 1416844"/>
              <a:gd name="connsiteY45" fmla="*/ 573881 h 883444"/>
              <a:gd name="connsiteX46" fmla="*/ 1300163 w 1416844"/>
              <a:gd name="connsiteY46" fmla="*/ 492919 h 883444"/>
              <a:gd name="connsiteX47" fmla="*/ 1321594 w 1416844"/>
              <a:gd name="connsiteY47" fmla="*/ 426244 h 883444"/>
              <a:gd name="connsiteX48" fmla="*/ 1340644 w 1416844"/>
              <a:gd name="connsiteY48" fmla="*/ 350044 h 883444"/>
              <a:gd name="connsiteX49" fmla="*/ 1347788 w 1416844"/>
              <a:gd name="connsiteY49" fmla="*/ 314325 h 883444"/>
              <a:gd name="connsiteX50" fmla="*/ 1362075 w 1416844"/>
              <a:gd name="connsiteY50" fmla="*/ 302419 h 883444"/>
              <a:gd name="connsiteX51" fmla="*/ 1383506 w 1416844"/>
              <a:gd name="connsiteY51" fmla="*/ 280988 h 883444"/>
              <a:gd name="connsiteX52" fmla="*/ 1397794 w 1416844"/>
              <a:gd name="connsiteY52" fmla="*/ 264319 h 883444"/>
              <a:gd name="connsiteX53" fmla="*/ 1412081 w 1416844"/>
              <a:gd name="connsiteY53" fmla="*/ 233363 h 883444"/>
              <a:gd name="connsiteX54" fmla="*/ 1416844 w 1416844"/>
              <a:gd name="connsiteY54" fmla="*/ 200025 h 883444"/>
              <a:gd name="connsiteX55" fmla="*/ 1388269 w 1416844"/>
              <a:gd name="connsiteY55" fmla="*/ 169069 h 883444"/>
              <a:gd name="connsiteX56" fmla="*/ 1314450 w 1416844"/>
              <a:gd name="connsiteY56" fmla="*/ 107156 h 883444"/>
              <a:gd name="connsiteX57" fmla="*/ 1252538 w 1416844"/>
              <a:gd name="connsiteY57" fmla="*/ 61913 h 883444"/>
              <a:gd name="connsiteX58" fmla="*/ 1190625 w 1416844"/>
              <a:gd name="connsiteY58" fmla="*/ 28575 h 883444"/>
              <a:gd name="connsiteX59" fmla="*/ 1145381 w 1416844"/>
              <a:gd name="connsiteY59" fmla="*/ 7144 h 883444"/>
              <a:gd name="connsiteX60" fmla="*/ 1104900 w 1416844"/>
              <a:gd name="connsiteY60" fmla="*/ 0 h 883444"/>
              <a:gd name="connsiteX61" fmla="*/ 1071563 w 1416844"/>
              <a:gd name="connsiteY61" fmla="*/ 7144 h 883444"/>
              <a:gd name="connsiteX62" fmla="*/ 1014413 w 1416844"/>
              <a:gd name="connsiteY62" fmla="*/ 28575 h 883444"/>
              <a:gd name="connsiteX63" fmla="*/ 981075 w 1416844"/>
              <a:gd name="connsiteY63" fmla="*/ 47625 h 883444"/>
              <a:gd name="connsiteX64" fmla="*/ 847725 w 1416844"/>
              <a:gd name="connsiteY64" fmla="*/ 85725 h 883444"/>
              <a:gd name="connsiteX65" fmla="*/ 695325 w 1416844"/>
              <a:gd name="connsiteY65" fmla="*/ 123825 h 883444"/>
              <a:gd name="connsiteX66" fmla="*/ 483394 w 1416844"/>
              <a:gd name="connsiteY66" fmla="*/ 171450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416844" h="883444">
                <a:moveTo>
                  <a:pt x="483394" y="171450"/>
                </a:moveTo>
                <a:lnTo>
                  <a:pt x="407194" y="185738"/>
                </a:lnTo>
                <a:lnTo>
                  <a:pt x="352425" y="192881"/>
                </a:lnTo>
                <a:lnTo>
                  <a:pt x="283369" y="200025"/>
                </a:lnTo>
                <a:lnTo>
                  <a:pt x="226219" y="195263"/>
                </a:lnTo>
                <a:lnTo>
                  <a:pt x="114300" y="176213"/>
                </a:lnTo>
                <a:lnTo>
                  <a:pt x="47625" y="161925"/>
                </a:lnTo>
                <a:lnTo>
                  <a:pt x="21431" y="159544"/>
                </a:lnTo>
                <a:lnTo>
                  <a:pt x="4763" y="164306"/>
                </a:lnTo>
                <a:lnTo>
                  <a:pt x="0" y="183356"/>
                </a:lnTo>
                <a:lnTo>
                  <a:pt x="11906" y="200025"/>
                </a:lnTo>
                <a:lnTo>
                  <a:pt x="57150" y="238125"/>
                </a:lnTo>
                <a:lnTo>
                  <a:pt x="142875" y="302419"/>
                </a:lnTo>
                <a:lnTo>
                  <a:pt x="197644" y="342900"/>
                </a:lnTo>
                <a:lnTo>
                  <a:pt x="261938" y="381000"/>
                </a:lnTo>
                <a:lnTo>
                  <a:pt x="295275" y="395288"/>
                </a:lnTo>
                <a:lnTo>
                  <a:pt x="330994" y="404813"/>
                </a:lnTo>
                <a:lnTo>
                  <a:pt x="376238" y="395288"/>
                </a:lnTo>
                <a:lnTo>
                  <a:pt x="473869" y="366713"/>
                </a:lnTo>
                <a:lnTo>
                  <a:pt x="623888" y="323850"/>
                </a:lnTo>
                <a:lnTo>
                  <a:pt x="826294" y="257175"/>
                </a:lnTo>
                <a:lnTo>
                  <a:pt x="933450" y="214313"/>
                </a:lnTo>
                <a:lnTo>
                  <a:pt x="969169" y="202406"/>
                </a:lnTo>
                <a:lnTo>
                  <a:pt x="995363" y="202406"/>
                </a:lnTo>
                <a:lnTo>
                  <a:pt x="1023938" y="209550"/>
                </a:lnTo>
                <a:lnTo>
                  <a:pt x="1050131" y="221456"/>
                </a:lnTo>
                <a:lnTo>
                  <a:pt x="1064419" y="233363"/>
                </a:lnTo>
                <a:lnTo>
                  <a:pt x="1073944" y="250031"/>
                </a:lnTo>
                <a:lnTo>
                  <a:pt x="1081088" y="278606"/>
                </a:lnTo>
                <a:lnTo>
                  <a:pt x="1078706" y="335756"/>
                </a:lnTo>
                <a:lnTo>
                  <a:pt x="1076325" y="381000"/>
                </a:lnTo>
                <a:lnTo>
                  <a:pt x="1071563" y="440531"/>
                </a:lnTo>
                <a:lnTo>
                  <a:pt x="1054894" y="521494"/>
                </a:lnTo>
                <a:lnTo>
                  <a:pt x="1019175" y="664369"/>
                </a:lnTo>
                <a:lnTo>
                  <a:pt x="995363" y="807244"/>
                </a:lnTo>
                <a:lnTo>
                  <a:pt x="1012031" y="831056"/>
                </a:lnTo>
                <a:lnTo>
                  <a:pt x="1047750" y="862013"/>
                </a:lnTo>
                <a:lnTo>
                  <a:pt x="1081088" y="878681"/>
                </a:lnTo>
                <a:lnTo>
                  <a:pt x="1100138" y="883444"/>
                </a:lnTo>
                <a:lnTo>
                  <a:pt x="1114425" y="876300"/>
                </a:lnTo>
                <a:lnTo>
                  <a:pt x="1128713" y="864394"/>
                </a:lnTo>
                <a:lnTo>
                  <a:pt x="1162050" y="833438"/>
                </a:lnTo>
                <a:lnTo>
                  <a:pt x="1173956" y="821531"/>
                </a:lnTo>
                <a:lnTo>
                  <a:pt x="1193006" y="773906"/>
                </a:lnTo>
                <a:lnTo>
                  <a:pt x="1231106" y="676275"/>
                </a:lnTo>
                <a:lnTo>
                  <a:pt x="1269206" y="573881"/>
                </a:lnTo>
                <a:lnTo>
                  <a:pt x="1300163" y="492919"/>
                </a:lnTo>
                <a:lnTo>
                  <a:pt x="1321594" y="426244"/>
                </a:lnTo>
                <a:lnTo>
                  <a:pt x="1340644" y="350044"/>
                </a:lnTo>
                <a:lnTo>
                  <a:pt x="1347788" y="314325"/>
                </a:lnTo>
                <a:lnTo>
                  <a:pt x="1362075" y="302419"/>
                </a:lnTo>
                <a:lnTo>
                  <a:pt x="1383506" y="280988"/>
                </a:lnTo>
                <a:lnTo>
                  <a:pt x="1397794" y="264319"/>
                </a:lnTo>
                <a:lnTo>
                  <a:pt x="1412081" y="233363"/>
                </a:lnTo>
                <a:lnTo>
                  <a:pt x="1416844" y="200025"/>
                </a:lnTo>
                <a:lnTo>
                  <a:pt x="1388269" y="169069"/>
                </a:lnTo>
                <a:lnTo>
                  <a:pt x="1314450" y="107156"/>
                </a:lnTo>
                <a:lnTo>
                  <a:pt x="1252538" y="61913"/>
                </a:lnTo>
                <a:lnTo>
                  <a:pt x="1190625" y="28575"/>
                </a:lnTo>
                <a:lnTo>
                  <a:pt x="1145381" y="7144"/>
                </a:lnTo>
                <a:lnTo>
                  <a:pt x="1104900" y="0"/>
                </a:lnTo>
                <a:lnTo>
                  <a:pt x="1071563" y="7144"/>
                </a:lnTo>
                <a:lnTo>
                  <a:pt x="1014413" y="28575"/>
                </a:lnTo>
                <a:lnTo>
                  <a:pt x="981075" y="47625"/>
                </a:lnTo>
                <a:lnTo>
                  <a:pt x="847725" y="85725"/>
                </a:lnTo>
                <a:lnTo>
                  <a:pt x="695325" y="123825"/>
                </a:lnTo>
                <a:lnTo>
                  <a:pt x="483394" y="171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8D0D33DC-5E40-0942-9BFD-A851B39C5545}"/>
              </a:ext>
            </a:extLst>
          </p:cNvPr>
          <p:cNvSpPr/>
          <p:nvPr/>
        </p:nvSpPr>
        <p:spPr>
          <a:xfrm>
            <a:off x="5538788" y="1535113"/>
            <a:ext cx="1279525" cy="903287"/>
          </a:xfrm>
          <a:custGeom>
            <a:avLst/>
            <a:gdLst>
              <a:gd name="connsiteX0" fmla="*/ 564356 w 1278731"/>
              <a:gd name="connsiteY0" fmla="*/ 126207 h 902494"/>
              <a:gd name="connsiteX1" fmla="*/ 409575 w 1278731"/>
              <a:gd name="connsiteY1" fmla="*/ 152400 h 902494"/>
              <a:gd name="connsiteX2" fmla="*/ 335756 w 1278731"/>
              <a:gd name="connsiteY2" fmla="*/ 166688 h 902494"/>
              <a:gd name="connsiteX3" fmla="*/ 280987 w 1278731"/>
              <a:gd name="connsiteY3" fmla="*/ 173832 h 902494"/>
              <a:gd name="connsiteX4" fmla="*/ 245268 w 1278731"/>
              <a:gd name="connsiteY4" fmla="*/ 176213 h 902494"/>
              <a:gd name="connsiteX5" fmla="*/ 192881 w 1278731"/>
              <a:gd name="connsiteY5" fmla="*/ 166688 h 902494"/>
              <a:gd name="connsiteX6" fmla="*/ 152400 w 1278731"/>
              <a:gd name="connsiteY6" fmla="*/ 152400 h 902494"/>
              <a:gd name="connsiteX7" fmla="*/ 107156 w 1278731"/>
              <a:gd name="connsiteY7" fmla="*/ 135732 h 902494"/>
              <a:gd name="connsiteX8" fmla="*/ 52387 w 1278731"/>
              <a:gd name="connsiteY8" fmla="*/ 107157 h 902494"/>
              <a:gd name="connsiteX9" fmla="*/ 33337 w 1278731"/>
              <a:gd name="connsiteY9" fmla="*/ 100013 h 902494"/>
              <a:gd name="connsiteX10" fmla="*/ 16668 w 1278731"/>
              <a:gd name="connsiteY10" fmla="*/ 97632 h 902494"/>
              <a:gd name="connsiteX11" fmla="*/ 0 w 1278731"/>
              <a:gd name="connsiteY11" fmla="*/ 102394 h 902494"/>
              <a:gd name="connsiteX12" fmla="*/ 0 w 1278731"/>
              <a:gd name="connsiteY12" fmla="*/ 119063 h 902494"/>
              <a:gd name="connsiteX13" fmla="*/ 4762 w 1278731"/>
              <a:gd name="connsiteY13" fmla="*/ 138113 h 902494"/>
              <a:gd name="connsiteX14" fmla="*/ 23812 w 1278731"/>
              <a:gd name="connsiteY14" fmla="*/ 169069 h 902494"/>
              <a:gd name="connsiteX15" fmla="*/ 52387 w 1278731"/>
              <a:gd name="connsiteY15" fmla="*/ 202407 h 902494"/>
              <a:gd name="connsiteX16" fmla="*/ 90487 w 1278731"/>
              <a:gd name="connsiteY16" fmla="*/ 238125 h 902494"/>
              <a:gd name="connsiteX17" fmla="*/ 123825 w 1278731"/>
              <a:gd name="connsiteY17" fmla="*/ 264319 h 902494"/>
              <a:gd name="connsiteX18" fmla="*/ 166687 w 1278731"/>
              <a:gd name="connsiteY18" fmla="*/ 292894 h 902494"/>
              <a:gd name="connsiteX19" fmla="*/ 216693 w 1278731"/>
              <a:gd name="connsiteY19" fmla="*/ 321469 h 902494"/>
              <a:gd name="connsiteX20" fmla="*/ 250031 w 1278731"/>
              <a:gd name="connsiteY20" fmla="*/ 340519 h 902494"/>
              <a:gd name="connsiteX21" fmla="*/ 269081 w 1278731"/>
              <a:gd name="connsiteY21" fmla="*/ 347663 h 902494"/>
              <a:gd name="connsiteX22" fmla="*/ 290512 w 1278731"/>
              <a:gd name="connsiteY22" fmla="*/ 347663 h 902494"/>
              <a:gd name="connsiteX23" fmla="*/ 326231 w 1278731"/>
              <a:gd name="connsiteY23" fmla="*/ 345282 h 902494"/>
              <a:gd name="connsiteX24" fmla="*/ 364331 w 1278731"/>
              <a:gd name="connsiteY24" fmla="*/ 330994 h 902494"/>
              <a:gd name="connsiteX25" fmla="*/ 407193 w 1278731"/>
              <a:gd name="connsiteY25" fmla="*/ 311944 h 902494"/>
              <a:gd name="connsiteX26" fmla="*/ 454818 w 1278731"/>
              <a:gd name="connsiteY26" fmla="*/ 295275 h 902494"/>
              <a:gd name="connsiteX27" fmla="*/ 588168 w 1278731"/>
              <a:gd name="connsiteY27" fmla="*/ 264319 h 902494"/>
              <a:gd name="connsiteX28" fmla="*/ 762000 w 1278731"/>
              <a:gd name="connsiteY28" fmla="*/ 233363 h 902494"/>
              <a:gd name="connsiteX29" fmla="*/ 852487 w 1278731"/>
              <a:gd name="connsiteY29" fmla="*/ 221457 h 902494"/>
              <a:gd name="connsiteX30" fmla="*/ 885825 w 1278731"/>
              <a:gd name="connsiteY30" fmla="*/ 221457 h 902494"/>
              <a:gd name="connsiteX31" fmla="*/ 921543 w 1278731"/>
              <a:gd name="connsiteY31" fmla="*/ 228600 h 902494"/>
              <a:gd name="connsiteX32" fmla="*/ 950118 w 1278731"/>
              <a:gd name="connsiteY32" fmla="*/ 247650 h 902494"/>
              <a:gd name="connsiteX33" fmla="*/ 959643 w 1278731"/>
              <a:gd name="connsiteY33" fmla="*/ 261938 h 902494"/>
              <a:gd name="connsiteX34" fmla="*/ 966787 w 1278731"/>
              <a:gd name="connsiteY34" fmla="*/ 285750 h 902494"/>
              <a:gd name="connsiteX35" fmla="*/ 969168 w 1278731"/>
              <a:gd name="connsiteY35" fmla="*/ 338138 h 902494"/>
              <a:gd name="connsiteX36" fmla="*/ 962025 w 1278731"/>
              <a:gd name="connsiteY36" fmla="*/ 397669 h 902494"/>
              <a:gd name="connsiteX37" fmla="*/ 945356 w 1278731"/>
              <a:gd name="connsiteY37" fmla="*/ 500063 h 902494"/>
              <a:gd name="connsiteX38" fmla="*/ 900112 w 1278731"/>
              <a:gd name="connsiteY38" fmla="*/ 716757 h 902494"/>
              <a:gd name="connsiteX39" fmla="*/ 881062 w 1278731"/>
              <a:gd name="connsiteY39" fmla="*/ 826294 h 902494"/>
              <a:gd name="connsiteX40" fmla="*/ 885825 w 1278731"/>
              <a:gd name="connsiteY40" fmla="*/ 857250 h 902494"/>
              <a:gd name="connsiteX41" fmla="*/ 895350 w 1278731"/>
              <a:gd name="connsiteY41" fmla="*/ 878682 h 902494"/>
              <a:gd name="connsiteX42" fmla="*/ 909637 w 1278731"/>
              <a:gd name="connsiteY42" fmla="*/ 895350 h 902494"/>
              <a:gd name="connsiteX43" fmla="*/ 933450 w 1278731"/>
              <a:gd name="connsiteY43" fmla="*/ 900113 h 902494"/>
              <a:gd name="connsiteX44" fmla="*/ 964406 w 1278731"/>
              <a:gd name="connsiteY44" fmla="*/ 902494 h 902494"/>
              <a:gd name="connsiteX45" fmla="*/ 1000125 w 1278731"/>
              <a:gd name="connsiteY45" fmla="*/ 895350 h 902494"/>
              <a:gd name="connsiteX46" fmla="*/ 1016793 w 1278731"/>
              <a:gd name="connsiteY46" fmla="*/ 881063 h 902494"/>
              <a:gd name="connsiteX47" fmla="*/ 1047750 w 1278731"/>
              <a:gd name="connsiteY47" fmla="*/ 785813 h 902494"/>
              <a:gd name="connsiteX48" fmla="*/ 1112043 w 1278731"/>
              <a:gd name="connsiteY48" fmla="*/ 585788 h 902494"/>
              <a:gd name="connsiteX49" fmla="*/ 1159668 w 1278731"/>
              <a:gd name="connsiteY49" fmla="*/ 428625 h 902494"/>
              <a:gd name="connsiteX50" fmla="*/ 1171575 w 1278731"/>
              <a:gd name="connsiteY50" fmla="*/ 395288 h 902494"/>
              <a:gd name="connsiteX51" fmla="*/ 1219200 w 1278731"/>
              <a:gd name="connsiteY51" fmla="*/ 350044 h 902494"/>
              <a:gd name="connsiteX52" fmla="*/ 1266825 w 1278731"/>
              <a:gd name="connsiteY52" fmla="*/ 304800 h 902494"/>
              <a:gd name="connsiteX53" fmla="*/ 1278731 w 1278731"/>
              <a:gd name="connsiteY53" fmla="*/ 288132 h 902494"/>
              <a:gd name="connsiteX54" fmla="*/ 1278731 w 1278731"/>
              <a:gd name="connsiteY54" fmla="*/ 273844 h 902494"/>
              <a:gd name="connsiteX55" fmla="*/ 1257300 w 1278731"/>
              <a:gd name="connsiteY55" fmla="*/ 226219 h 902494"/>
              <a:gd name="connsiteX56" fmla="*/ 1223962 w 1278731"/>
              <a:gd name="connsiteY56" fmla="*/ 176213 h 902494"/>
              <a:gd name="connsiteX57" fmla="*/ 1159668 w 1278731"/>
              <a:gd name="connsiteY57" fmla="*/ 104775 h 902494"/>
              <a:gd name="connsiteX58" fmla="*/ 1095375 w 1278731"/>
              <a:gd name="connsiteY58" fmla="*/ 50007 h 902494"/>
              <a:gd name="connsiteX59" fmla="*/ 1052512 w 1278731"/>
              <a:gd name="connsiteY59" fmla="*/ 11907 h 902494"/>
              <a:gd name="connsiteX60" fmla="*/ 1023937 w 1278731"/>
              <a:gd name="connsiteY60" fmla="*/ 0 h 902494"/>
              <a:gd name="connsiteX61" fmla="*/ 997743 w 1278731"/>
              <a:gd name="connsiteY61" fmla="*/ 0 h 902494"/>
              <a:gd name="connsiteX62" fmla="*/ 959643 w 1278731"/>
              <a:gd name="connsiteY62" fmla="*/ 9525 h 902494"/>
              <a:gd name="connsiteX63" fmla="*/ 909637 w 1278731"/>
              <a:gd name="connsiteY63" fmla="*/ 33338 h 902494"/>
              <a:gd name="connsiteX64" fmla="*/ 862012 w 1278731"/>
              <a:gd name="connsiteY64" fmla="*/ 59532 h 902494"/>
              <a:gd name="connsiteX65" fmla="*/ 814387 w 1278731"/>
              <a:gd name="connsiteY65" fmla="*/ 73819 h 902494"/>
              <a:gd name="connsiteX66" fmla="*/ 564356 w 1278731"/>
              <a:gd name="connsiteY66" fmla="*/ 126207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278731" h="902494">
                <a:moveTo>
                  <a:pt x="564356" y="126207"/>
                </a:moveTo>
                <a:lnTo>
                  <a:pt x="409575" y="152400"/>
                </a:lnTo>
                <a:lnTo>
                  <a:pt x="335756" y="166688"/>
                </a:lnTo>
                <a:lnTo>
                  <a:pt x="280987" y="173832"/>
                </a:lnTo>
                <a:lnTo>
                  <a:pt x="245268" y="176213"/>
                </a:lnTo>
                <a:lnTo>
                  <a:pt x="192881" y="166688"/>
                </a:lnTo>
                <a:lnTo>
                  <a:pt x="152400" y="152400"/>
                </a:lnTo>
                <a:lnTo>
                  <a:pt x="107156" y="135732"/>
                </a:lnTo>
                <a:lnTo>
                  <a:pt x="52387" y="107157"/>
                </a:lnTo>
                <a:lnTo>
                  <a:pt x="33337" y="100013"/>
                </a:lnTo>
                <a:lnTo>
                  <a:pt x="16668" y="97632"/>
                </a:lnTo>
                <a:lnTo>
                  <a:pt x="0" y="102394"/>
                </a:lnTo>
                <a:lnTo>
                  <a:pt x="0" y="119063"/>
                </a:lnTo>
                <a:lnTo>
                  <a:pt x="4762" y="138113"/>
                </a:lnTo>
                <a:lnTo>
                  <a:pt x="23812" y="169069"/>
                </a:lnTo>
                <a:lnTo>
                  <a:pt x="52387" y="202407"/>
                </a:lnTo>
                <a:lnTo>
                  <a:pt x="90487" y="238125"/>
                </a:lnTo>
                <a:lnTo>
                  <a:pt x="123825" y="264319"/>
                </a:lnTo>
                <a:lnTo>
                  <a:pt x="166687" y="292894"/>
                </a:lnTo>
                <a:lnTo>
                  <a:pt x="216693" y="321469"/>
                </a:lnTo>
                <a:lnTo>
                  <a:pt x="250031" y="340519"/>
                </a:lnTo>
                <a:lnTo>
                  <a:pt x="269081" y="347663"/>
                </a:lnTo>
                <a:lnTo>
                  <a:pt x="290512" y="347663"/>
                </a:lnTo>
                <a:lnTo>
                  <a:pt x="326231" y="345282"/>
                </a:lnTo>
                <a:lnTo>
                  <a:pt x="364331" y="330994"/>
                </a:lnTo>
                <a:lnTo>
                  <a:pt x="407193" y="311944"/>
                </a:lnTo>
                <a:lnTo>
                  <a:pt x="454818" y="295275"/>
                </a:lnTo>
                <a:lnTo>
                  <a:pt x="588168" y="264319"/>
                </a:lnTo>
                <a:lnTo>
                  <a:pt x="762000" y="233363"/>
                </a:lnTo>
                <a:lnTo>
                  <a:pt x="852487" y="221457"/>
                </a:lnTo>
                <a:lnTo>
                  <a:pt x="885825" y="221457"/>
                </a:lnTo>
                <a:lnTo>
                  <a:pt x="921543" y="228600"/>
                </a:lnTo>
                <a:lnTo>
                  <a:pt x="950118" y="247650"/>
                </a:lnTo>
                <a:lnTo>
                  <a:pt x="959643" y="261938"/>
                </a:lnTo>
                <a:lnTo>
                  <a:pt x="966787" y="285750"/>
                </a:lnTo>
                <a:lnTo>
                  <a:pt x="969168" y="338138"/>
                </a:lnTo>
                <a:lnTo>
                  <a:pt x="962025" y="397669"/>
                </a:lnTo>
                <a:lnTo>
                  <a:pt x="945356" y="500063"/>
                </a:lnTo>
                <a:lnTo>
                  <a:pt x="900112" y="716757"/>
                </a:lnTo>
                <a:lnTo>
                  <a:pt x="881062" y="826294"/>
                </a:lnTo>
                <a:lnTo>
                  <a:pt x="885825" y="857250"/>
                </a:lnTo>
                <a:lnTo>
                  <a:pt x="895350" y="878682"/>
                </a:lnTo>
                <a:lnTo>
                  <a:pt x="909637" y="895350"/>
                </a:lnTo>
                <a:lnTo>
                  <a:pt x="933450" y="900113"/>
                </a:lnTo>
                <a:lnTo>
                  <a:pt x="964406" y="902494"/>
                </a:lnTo>
                <a:lnTo>
                  <a:pt x="1000125" y="895350"/>
                </a:lnTo>
                <a:lnTo>
                  <a:pt x="1016793" y="881063"/>
                </a:lnTo>
                <a:lnTo>
                  <a:pt x="1047750" y="785813"/>
                </a:lnTo>
                <a:lnTo>
                  <a:pt x="1112043" y="585788"/>
                </a:lnTo>
                <a:lnTo>
                  <a:pt x="1159668" y="428625"/>
                </a:lnTo>
                <a:lnTo>
                  <a:pt x="1171575" y="395288"/>
                </a:lnTo>
                <a:lnTo>
                  <a:pt x="1219200" y="350044"/>
                </a:lnTo>
                <a:lnTo>
                  <a:pt x="1266825" y="304800"/>
                </a:lnTo>
                <a:lnTo>
                  <a:pt x="1278731" y="288132"/>
                </a:lnTo>
                <a:lnTo>
                  <a:pt x="1278731" y="273844"/>
                </a:lnTo>
                <a:lnTo>
                  <a:pt x="1257300" y="226219"/>
                </a:lnTo>
                <a:lnTo>
                  <a:pt x="1223962" y="176213"/>
                </a:lnTo>
                <a:lnTo>
                  <a:pt x="1159668" y="104775"/>
                </a:lnTo>
                <a:lnTo>
                  <a:pt x="1095375" y="50007"/>
                </a:lnTo>
                <a:lnTo>
                  <a:pt x="1052512" y="11907"/>
                </a:lnTo>
                <a:lnTo>
                  <a:pt x="1023937" y="0"/>
                </a:lnTo>
                <a:lnTo>
                  <a:pt x="997743" y="0"/>
                </a:lnTo>
                <a:lnTo>
                  <a:pt x="959643" y="9525"/>
                </a:lnTo>
                <a:lnTo>
                  <a:pt x="909637" y="33338"/>
                </a:lnTo>
                <a:lnTo>
                  <a:pt x="862012" y="59532"/>
                </a:lnTo>
                <a:lnTo>
                  <a:pt x="814387" y="73819"/>
                </a:lnTo>
                <a:lnTo>
                  <a:pt x="564356" y="1262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69273AEE-343A-5A40-9062-B1ABB5C6259A}"/>
              </a:ext>
            </a:extLst>
          </p:cNvPr>
          <p:cNvSpPr/>
          <p:nvPr/>
        </p:nvSpPr>
        <p:spPr>
          <a:xfrm>
            <a:off x="4138613" y="3495675"/>
            <a:ext cx="2614612" cy="430213"/>
          </a:xfrm>
          <a:custGeom>
            <a:avLst/>
            <a:gdLst>
              <a:gd name="connsiteX0" fmla="*/ 1343025 w 2614612"/>
              <a:gd name="connsiteY0" fmla="*/ 109538 h 431006"/>
              <a:gd name="connsiteX1" fmla="*/ 1593056 w 2614612"/>
              <a:gd name="connsiteY1" fmla="*/ 80963 h 431006"/>
              <a:gd name="connsiteX2" fmla="*/ 1728787 w 2614612"/>
              <a:gd name="connsiteY2" fmla="*/ 64294 h 431006"/>
              <a:gd name="connsiteX3" fmla="*/ 1902618 w 2614612"/>
              <a:gd name="connsiteY3" fmla="*/ 42863 h 431006"/>
              <a:gd name="connsiteX4" fmla="*/ 2059781 w 2614612"/>
              <a:gd name="connsiteY4" fmla="*/ 47625 h 431006"/>
              <a:gd name="connsiteX5" fmla="*/ 2150268 w 2614612"/>
              <a:gd name="connsiteY5" fmla="*/ 45244 h 431006"/>
              <a:gd name="connsiteX6" fmla="*/ 2205037 w 2614612"/>
              <a:gd name="connsiteY6" fmla="*/ 28575 h 431006"/>
              <a:gd name="connsiteX7" fmla="*/ 2278856 w 2614612"/>
              <a:gd name="connsiteY7" fmla="*/ 0 h 431006"/>
              <a:gd name="connsiteX8" fmla="*/ 2314575 w 2614612"/>
              <a:gd name="connsiteY8" fmla="*/ 9525 h 431006"/>
              <a:gd name="connsiteX9" fmla="*/ 2376487 w 2614612"/>
              <a:gd name="connsiteY9" fmla="*/ 33338 h 431006"/>
              <a:gd name="connsiteX10" fmla="*/ 2452687 w 2614612"/>
              <a:gd name="connsiteY10" fmla="*/ 64294 h 431006"/>
              <a:gd name="connsiteX11" fmla="*/ 2497931 w 2614612"/>
              <a:gd name="connsiteY11" fmla="*/ 85725 h 431006"/>
              <a:gd name="connsiteX12" fmla="*/ 2547937 w 2614612"/>
              <a:gd name="connsiteY12" fmla="*/ 116681 h 431006"/>
              <a:gd name="connsiteX13" fmla="*/ 2578893 w 2614612"/>
              <a:gd name="connsiteY13" fmla="*/ 138113 h 431006"/>
              <a:gd name="connsiteX14" fmla="*/ 2595562 w 2614612"/>
              <a:gd name="connsiteY14" fmla="*/ 154781 h 431006"/>
              <a:gd name="connsiteX15" fmla="*/ 2605087 w 2614612"/>
              <a:gd name="connsiteY15" fmla="*/ 166688 h 431006"/>
              <a:gd name="connsiteX16" fmla="*/ 2612231 w 2614612"/>
              <a:gd name="connsiteY16" fmla="*/ 183356 h 431006"/>
              <a:gd name="connsiteX17" fmla="*/ 2614612 w 2614612"/>
              <a:gd name="connsiteY17" fmla="*/ 200025 h 431006"/>
              <a:gd name="connsiteX18" fmla="*/ 2609850 w 2614612"/>
              <a:gd name="connsiteY18" fmla="*/ 223838 h 431006"/>
              <a:gd name="connsiteX19" fmla="*/ 2597943 w 2614612"/>
              <a:gd name="connsiteY19" fmla="*/ 238125 h 431006"/>
              <a:gd name="connsiteX20" fmla="*/ 2571750 w 2614612"/>
              <a:gd name="connsiteY20" fmla="*/ 250031 h 431006"/>
              <a:gd name="connsiteX21" fmla="*/ 2552700 w 2614612"/>
              <a:gd name="connsiteY21" fmla="*/ 252413 h 431006"/>
              <a:gd name="connsiteX22" fmla="*/ 2514600 w 2614612"/>
              <a:gd name="connsiteY22" fmla="*/ 252413 h 431006"/>
              <a:gd name="connsiteX23" fmla="*/ 2445543 w 2614612"/>
              <a:gd name="connsiteY23" fmla="*/ 245269 h 431006"/>
              <a:gd name="connsiteX24" fmla="*/ 2369343 w 2614612"/>
              <a:gd name="connsiteY24" fmla="*/ 240506 h 431006"/>
              <a:gd name="connsiteX25" fmla="*/ 2238375 w 2614612"/>
              <a:gd name="connsiteY25" fmla="*/ 235744 h 431006"/>
              <a:gd name="connsiteX26" fmla="*/ 2116931 w 2614612"/>
              <a:gd name="connsiteY26" fmla="*/ 235744 h 431006"/>
              <a:gd name="connsiteX27" fmla="*/ 1985962 w 2614612"/>
              <a:gd name="connsiteY27" fmla="*/ 240506 h 431006"/>
              <a:gd name="connsiteX28" fmla="*/ 1905000 w 2614612"/>
              <a:gd name="connsiteY28" fmla="*/ 247650 h 431006"/>
              <a:gd name="connsiteX29" fmla="*/ 1695450 w 2614612"/>
              <a:gd name="connsiteY29" fmla="*/ 266700 h 431006"/>
              <a:gd name="connsiteX30" fmla="*/ 1512093 w 2614612"/>
              <a:gd name="connsiteY30" fmla="*/ 283369 h 431006"/>
              <a:gd name="connsiteX31" fmla="*/ 1197768 w 2614612"/>
              <a:gd name="connsiteY31" fmla="*/ 311944 h 431006"/>
              <a:gd name="connsiteX32" fmla="*/ 945356 w 2614612"/>
              <a:gd name="connsiteY32" fmla="*/ 335756 h 431006"/>
              <a:gd name="connsiteX33" fmla="*/ 738187 w 2614612"/>
              <a:gd name="connsiteY33" fmla="*/ 352425 h 431006"/>
              <a:gd name="connsiteX34" fmla="*/ 642937 w 2614612"/>
              <a:gd name="connsiteY34" fmla="*/ 376238 h 431006"/>
              <a:gd name="connsiteX35" fmla="*/ 509587 w 2614612"/>
              <a:gd name="connsiteY35" fmla="*/ 404813 h 431006"/>
              <a:gd name="connsiteX36" fmla="*/ 490537 w 2614612"/>
              <a:gd name="connsiteY36" fmla="*/ 416719 h 431006"/>
              <a:gd name="connsiteX37" fmla="*/ 459581 w 2614612"/>
              <a:gd name="connsiteY37" fmla="*/ 428625 h 431006"/>
              <a:gd name="connsiteX38" fmla="*/ 426243 w 2614612"/>
              <a:gd name="connsiteY38" fmla="*/ 431006 h 431006"/>
              <a:gd name="connsiteX39" fmla="*/ 385762 w 2614612"/>
              <a:gd name="connsiteY39" fmla="*/ 426244 h 431006"/>
              <a:gd name="connsiteX40" fmla="*/ 359568 w 2614612"/>
              <a:gd name="connsiteY40" fmla="*/ 414338 h 431006"/>
              <a:gd name="connsiteX41" fmla="*/ 280987 w 2614612"/>
              <a:gd name="connsiteY41" fmla="*/ 364331 h 431006"/>
              <a:gd name="connsiteX42" fmla="*/ 176212 w 2614612"/>
              <a:gd name="connsiteY42" fmla="*/ 290513 h 431006"/>
              <a:gd name="connsiteX43" fmla="*/ 80962 w 2614612"/>
              <a:gd name="connsiteY43" fmla="*/ 214313 h 431006"/>
              <a:gd name="connsiteX44" fmla="*/ 28575 w 2614612"/>
              <a:gd name="connsiteY44" fmla="*/ 164306 h 431006"/>
              <a:gd name="connsiteX45" fmla="*/ 4762 w 2614612"/>
              <a:gd name="connsiteY45" fmla="*/ 138113 h 431006"/>
              <a:gd name="connsiteX46" fmla="*/ 0 w 2614612"/>
              <a:gd name="connsiteY46" fmla="*/ 128588 h 431006"/>
              <a:gd name="connsiteX47" fmla="*/ 0 w 2614612"/>
              <a:gd name="connsiteY47" fmla="*/ 116681 h 431006"/>
              <a:gd name="connsiteX48" fmla="*/ 4762 w 2614612"/>
              <a:gd name="connsiteY48" fmla="*/ 109538 h 431006"/>
              <a:gd name="connsiteX49" fmla="*/ 21431 w 2614612"/>
              <a:gd name="connsiteY49" fmla="*/ 109538 h 431006"/>
              <a:gd name="connsiteX50" fmla="*/ 64293 w 2614612"/>
              <a:gd name="connsiteY50" fmla="*/ 119063 h 431006"/>
              <a:gd name="connsiteX51" fmla="*/ 152400 w 2614612"/>
              <a:gd name="connsiteY51" fmla="*/ 152400 h 431006"/>
              <a:gd name="connsiteX52" fmla="*/ 257175 w 2614612"/>
              <a:gd name="connsiteY52" fmla="*/ 183356 h 431006"/>
              <a:gd name="connsiteX53" fmla="*/ 307181 w 2614612"/>
              <a:gd name="connsiteY53" fmla="*/ 195263 h 431006"/>
              <a:gd name="connsiteX54" fmla="*/ 366712 w 2614612"/>
              <a:gd name="connsiteY54" fmla="*/ 202406 h 431006"/>
              <a:gd name="connsiteX55" fmla="*/ 500062 w 2614612"/>
              <a:gd name="connsiteY55" fmla="*/ 200025 h 431006"/>
              <a:gd name="connsiteX56" fmla="*/ 707231 w 2614612"/>
              <a:gd name="connsiteY56" fmla="*/ 180975 h 431006"/>
              <a:gd name="connsiteX57" fmla="*/ 978693 w 2614612"/>
              <a:gd name="connsiteY57" fmla="*/ 150019 h 431006"/>
              <a:gd name="connsiteX58" fmla="*/ 1343025 w 2614612"/>
              <a:gd name="connsiteY58" fmla="*/ 109538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14612" h="431006">
                <a:moveTo>
                  <a:pt x="1343025" y="109538"/>
                </a:moveTo>
                <a:lnTo>
                  <a:pt x="1593056" y="80963"/>
                </a:lnTo>
                <a:lnTo>
                  <a:pt x="1728787" y="64294"/>
                </a:lnTo>
                <a:lnTo>
                  <a:pt x="1902618" y="42863"/>
                </a:lnTo>
                <a:lnTo>
                  <a:pt x="2059781" y="47625"/>
                </a:lnTo>
                <a:lnTo>
                  <a:pt x="2150268" y="45244"/>
                </a:lnTo>
                <a:lnTo>
                  <a:pt x="2205037" y="28575"/>
                </a:lnTo>
                <a:lnTo>
                  <a:pt x="2278856" y="0"/>
                </a:lnTo>
                <a:lnTo>
                  <a:pt x="2314575" y="9525"/>
                </a:lnTo>
                <a:lnTo>
                  <a:pt x="2376487" y="33338"/>
                </a:lnTo>
                <a:lnTo>
                  <a:pt x="2452687" y="64294"/>
                </a:lnTo>
                <a:lnTo>
                  <a:pt x="2497931" y="85725"/>
                </a:lnTo>
                <a:lnTo>
                  <a:pt x="2547937" y="116681"/>
                </a:lnTo>
                <a:lnTo>
                  <a:pt x="2578893" y="138113"/>
                </a:lnTo>
                <a:lnTo>
                  <a:pt x="2595562" y="154781"/>
                </a:lnTo>
                <a:lnTo>
                  <a:pt x="2605087" y="166688"/>
                </a:lnTo>
                <a:lnTo>
                  <a:pt x="2612231" y="183356"/>
                </a:lnTo>
                <a:lnTo>
                  <a:pt x="2614612" y="200025"/>
                </a:lnTo>
                <a:lnTo>
                  <a:pt x="2609850" y="223838"/>
                </a:lnTo>
                <a:lnTo>
                  <a:pt x="2597943" y="238125"/>
                </a:lnTo>
                <a:lnTo>
                  <a:pt x="2571750" y="250031"/>
                </a:lnTo>
                <a:lnTo>
                  <a:pt x="2552700" y="252413"/>
                </a:lnTo>
                <a:lnTo>
                  <a:pt x="2514600" y="252413"/>
                </a:lnTo>
                <a:lnTo>
                  <a:pt x="2445543" y="245269"/>
                </a:lnTo>
                <a:lnTo>
                  <a:pt x="2369343" y="240506"/>
                </a:lnTo>
                <a:lnTo>
                  <a:pt x="2238375" y="235744"/>
                </a:lnTo>
                <a:lnTo>
                  <a:pt x="2116931" y="235744"/>
                </a:lnTo>
                <a:lnTo>
                  <a:pt x="1985962" y="240506"/>
                </a:lnTo>
                <a:lnTo>
                  <a:pt x="1905000" y="247650"/>
                </a:lnTo>
                <a:lnTo>
                  <a:pt x="1695450" y="266700"/>
                </a:lnTo>
                <a:lnTo>
                  <a:pt x="1512093" y="283369"/>
                </a:lnTo>
                <a:lnTo>
                  <a:pt x="1197768" y="311944"/>
                </a:lnTo>
                <a:lnTo>
                  <a:pt x="945356" y="335756"/>
                </a:lnTo>
                <a:lnTo>
                  <a:pt x="738187" y="352425"/>
                </a:lnTo>
                <a:lnTo>
                  <a:pt x="642937" y="376238"/>
                </a:lnTo>
                <a:lnTo>
                  <a:pt x="509587" y="404813"/>
                </a:lnTo>
                <a:lnTo>
                  <a:pt x="490537" y="416719"/>
                </a:lnTo>
                <a:lnTo>
                  <a:pt x="459581" y="428625"/>
                </a:lnTo>
                <a:lnTo>
                  <a:pt x="426243" y="431006"/>
                </a:lnTo>
                <a:lnTo>
                  <a:pt x="385762" y="426244"/>
                </a:lnTo>
                <a:lnTo>
                  <a:pt x="359568" y="414338"/>
                </a:lnTo>
                <a:lnTo>
                  <a:pt x="280987" y="364331"/>
                </a:lnTo>
                <a:lnTo>
                  <a:pt x="176212" y="290513"/>
                </a:lnTo>
                <a:lnTo>
                  <a:pt x="80962" y="214313"/>
                </a:lnTo>
                <a:lnTo>
                  <a:pt x="28575" y="164306"/>
                </a:lnTo>
                <a:lnTo>
                  <a:pt x="4762" y="138113"/>
                </a:lnTo>
                <a:lnTo>
                  <a:pt x="0" y="128588"/>
                </a:lnTo>
                <a:lnTo>
                  <a:pt x="0" y="116681"/>
                </a:lnTo>
                <a:lnTo>
                  <a:pt x="4762" y="109538"/>
                </a:lnTo>
                <a:lnTo>
                  <a:pt x="21431" y="109538"/>
                </a:lnTo>
                <a:lnTo>
                  <a:pt x="64293" y="119063"/>
                </a:lnTo>
                <a:lnTo>
                  <a:pt x="152400" y="152400"/>
                </a:lnTo>
                <a:lnTo>
                  <a:pt x="257175" y="183356"/>
                </a:lnTo>
                <a:lnTo>
                  <a:pt x="307181" y="195263"/>
                </a:lnTo>
                <a:lnTo>
                  <a:pt x="366712" y="202406"/>
                </a:lnTo>
                <a:lnTo>
                  <a:pt x="500062" y="200025"/>
                </a:lnTo>
                <a:lnTo>
                  <a:pt x="707231" y="180975"/>
                </a:lnTo>
                <a:lnTo>
                  <a:pt x="978693" y="150019"/>
                </a:lnTo>
                <a:lnTo>
                  <a:pt x="1343025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31A58E0-F7B9-7F40-AA56-521ADEEF0D89}"/>
              </a:ext>
            </a:extLst>
          </p:cNvPr>
          <p:cNvSpPr/>
          <p:nvPr/>
        </p:nvSpPr>
        <p:spPr>
          <a:xfrm>
            <a:off x="5761038" y="4525963"/>
            <a:ext cx="968375" cy="784225"/>
          </a:xfrm>
          <a:custGeom>
            <a:avLst/>
            <a:gdLst>
              <a:gd name="connsiteX0" fmla="*/ 438150 w 969169"/>
              <a:gd name="connsiteY0" fmla="*/ 383382 h 783432"/>
              <a:gd name="connsiteX1" fmla="*/ 319087 w 969169"/>
              <a:gd name="connsiteY1" fmla="*/ 280988 h 783432"/>
              <a:gd name="connsiteX2" fmla="*/ 230981 w 969169"/>
              <a:gd name="connsiteY2" fmla="*/ 209550 h 783432"/>
              <a:gd name="connsiteX3" fmla="*/ 90487 w 969169"/>
              <a:gd name="connsiteY3" fmla="*/ 100013 h 783432"/>
              <a:gd name="connsiteX4" fmla="*/ 7144 w 969169"/>
              <a:gd name="connsiteY4" fmla="*/ 33338 h 783432"/>
              <a:gd name="connsiteX5" fmla="*/ 0 w 969169"/>
              <a:gd name="connsiteY5" fmla="*/ 23813 h 783432"/>
              <a:gd name="connsiteX6" fmla="*/ 0 w 969169"/>
              <a:gd name="connsiteY6" fmla="*/ 11907 h 783432"/>
              <a:gd name="connsiteX7" fmla="*/ 9525 w 969169"/>
              <a:gd name="connsiteY7" fmla="*/ 0 h 783432"/>
              <a:gd name="connsiteX8" fmla="*/ 64294 w 969169"/>
              <a:gd name="connsiteY8" fmla="*/ 11907 h 783432"/>
              <a:gd name="connsiteX9" fmla="*/ 216694 w 969169"/>
              <a:gd name="connsiteY9" fmla="*/ 61913 h 783432"/>
              <a:gd name="connsiteX10" fmla="*/ 366712 w 969169"/>
              <a:gd name="connsiteY10" fmla="*/ 121444 h 783432"/>
              <a:gd name="connsiteX11" fmla="*/ 483394 w 969169"/>
              <a:gd name="connsiteY11" fmla="*/ 169069 h 783432"/>
              <a:gd name="connsiteX12" fmla="*/ 607219 w 969169"/>
              <a:gd name="connsiteY12" fmla="*/ 230982 h 783432"/>
              <a:gd name="connsiteX13" fmla="*/ 711994 w 969169"/>
              <a:gd name="connsiteY13" fmla="*/ 285750 h 783432"/>
              <a:gd name="connsiteX14" fmla="*/ 783431 w 969169"/>
              <a:gd name="connsiteY14" fmla="*/ 323850 h 783432"/>
              <a:gd name="connsiteX15" fmla="*/ 800100 w 969169"/>
              <a:gd name="connsiteY15" fmla="*/ 338138 h 783432"/>
              <a:gd name="connsiteX16" fmla="*/ 835819 w 969169"/>
              <a:gd name="connsiteY16" fmla="*/ 383382 h 783432"/>
              <a:gd name="connsiteX17" fmla="*/ 892969 w 969169"/>
              <a:gd name="connsiteY17" fmla="*/ 459582 h 783432"/>
              <a:gd name="connsiteX18" fmla="*/ 928687 w 969169"/>
              <a:gd name="connsiteY18" fmla="*/ 511969 h 783432"/>
              <a:gd name="connsiteX19" fmla="*/ 962025 w 969169"/>
              <a:gd name="connsiteY19" fmla="*/ 576263 h 783432"/>
              <a:gd name="connsiteX20" fmla="*/ 969169 w 969169"/>
              <a:gd name="connsiteY20" fmla="*/ 602457 h 783432"/>
              <a:gd name="connsiteX21" fmla="*/ 969169 w 969169"/>
              <a:gd name="connsiteY21" fmla="*/ 631032 h 783432"/>
              <a:gd name="connsiteX22" fmla="*/ 959644 w 969169"/>
              <a:gd name="connsiteY22" fmla="*/ 690563 h 783432"/>
              <a:gd name="connsiteX23" fmla="*/ 945356 w 969169"/>
              <a:gd name="connsiteY23" fmla="*/ 733425 h 783432"/>
              <a:gd name="connsiteX24" fmla="*/ 926306 w 969169"/>
              <a:gd name="connsiteY24" fmla="*/ 762000 h 783432"/>
              <a:gd name="connsiteX25" fmla="*/ 907256 w 969169"/>
              <a:gd name="connsiteY25" fmla="*/ 778669 h 783432"/>
              <a:gd name="connsiteX26" fmla="*/ 885825 w 969169"/>
              <a:gd name="connsiteY26" fmla="*/ 783432 h 783432"/>
              <a:gd name="connsiteX27" fmla="*/ 850106 w 969169"/>
              <a:gd name="connsiteY27" fmla="*/ 776288 h 783432"/>
              <a:gd name="connsiteX28" fmla="*/ 816769 w 969169"/>
              <a:gd name="connsiteY28" fmla="*/ 759619 h 783432"/>
              <a:gd name="connsiteX29" fmla="*/ 769144 w 969169"/>
              <a:gd name="connsiteY29" fmla="*/ 719138 h 783432"/>
              <a:gd name="connsiteX30" fmla="*/ 716756 w 969169"/>
              <a:gd name="connsiteY30" fmla="*/ 661988 h 783432"/>
              <a:gd name="connsiteX31" fmla="*/ 652462 w 969169"/>
              <a:gd name="connsiteY31" fmla="*/ 592932 h 783432"/>
              <a:gd name="connsiteX32" fmla="*/ 590550 w 969169"/>
              <a:gd name="connsiteY32" fmla="*/ 526257 h 783432"/>
              <a:gd name="connsiteX33" fmla="*/ 438150 w 969169"/>
              <a:gd name="connsiteY33" fmla="*/ 383382 h 78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9169" h="783432">
                <a:moveTo>
                  <a:pt x="438150" y="383382"/>
                </a:moveTo>
                <a:lnTo>
                  <a:pt x="319087" y="280988"/>
                </a:lnTo>
                <a:lnTo>
                  <a:pt x="230981" y="209550"/>
                </a:lnTo>
                <a:lnTo>
                  <a:pt x="90487" y="100013"/>
                </a:lnTo>
                <a:lnTo>
                  <a:pt x="7144" y="33338"/>
                </a:lnTo>
                <a:lnTo>
                  <a:pt x="0" y="23813"/>
                </a:lnTo>
                <a:lnTo>
                  <a:pt x="0" y="11907"/>
                </a:lnTo>
                <a:lnTo>
                  <a:pt x="9525" y="0"/>
                </a:lnTo>
                <a:lnTo>
                  <a:pt x="64294" y="11907"/>
                </a:lnTo>
                <a:lnTo>
                  <a:pt x="216694" y="61913"/>
                </a:lnTo>
                <a:lnTo>
                  <a:pt x="366712" y="121444"/>
                </a:lnTo>
                <a:lnTo>
                  <a:pt x="483394" y="169069"/>
                </a:lnTo>
                <a:lnTo>
                  <a:pt x="607219" y="230982"/>
                </a:lnTo>
                <a:lnTo>
                  <a:pt x="711994" y="285750"/>
                </a:lnTo>
                <a:lnTo>
                  <a:pt x="783431" y="323850"/>
                </a:lnTo>
                <a:lnTo>
                  <a:pt x="800100" y="338138"/>
                </a:lnTo>
                <a:lnTo>
                  <a:pt x="835819" y="383382"/>
                </a:lnTo>
                <a:lnTo>
                  <a:pt x="892969" y="459582"/>
                </a:lnTo>
                <a:lnTo>
                  <a:pt x="928687" y="511969"/>
                </a:lnTo>
                <a:lnTo>
                  <a:pt x="962025" y="576263"/>
                </a:lnTo>
                <a:lnTo>
                  <a:pt x="969169" y="602457"/>
                </a:lnTo>
                <a:lnTo>
                  <a:pt x="969169" y="631032"/>
                </a:lnTo>
                <a:lnTo>
                  <a:pt x="959644" y="690563"/>
                </a:lnTo>
                <a:lnTo>
                  <a:pt x="945356" y="733425"/>
                </a:lnTo>
                <a:lnTo>
                  <a:pt x="926306" y="762000"/>
                </a:lnTo>
                <a:lnTo>
                  <a:pt x="907256" y="778669"/>
                </a:lnTo>
                <a:lnTo>
                  <a:pt x="885825" y="783432"/>
                </a:lnTo>
                <a:lnTo>
                  <a:pt x="850106" y="776288"/>
                </a:lnTo>
                <a:lnTo>
                  <a:pt x="816769" y="759619"/>
                </a:lnTo>
                <a:lnTo>
                  <a:pt x="769144" y="719138"/>
                </a:lnTo>
                <a:lnTo>
                  <a:pt x="716756" y="661988"/>
                </a:lnTo>
                <a:lnTo>
                  <a:pt x="652462" y="592932"/>
                </a:lnTo>
                <a:lnTo>
                  <a:pt x="590550" y="526257"/>
                </a:lnTo>
                <a:lnTo>
                  <a:pt x="438150" y="3833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E469A0C4-6B99-884B-8EDE-F5AE80D094CF}"/>
              </a:ext>
            </a:extLst>
          </p:cNvPr>
          <p:cNvSpPr/>
          <p:nvPr/>
        </p:nvSpPr>
        <p:spPr>
          <a:xfrm>
            <a:off x="4252913" y="4522788"/>
            <a:ext cx="1047750" cy="736600"/>
          </a:xfrm>
          <a:custGeom>
            <a:avLst/>
            <a:gdLst>
              <a:gd name="connsiteX0" fmla="*/ 616743 w 1047750"/>
              <a:gd name="connsiteY0" fmla="*/ 485775 h 738187"/>
              <a:gd name="connsiteX1" fmla="*/ 733425 w 1047750"/>
              <a:gd name="connsiteY1" fmla="*/ 426244 h 738187"/>
              <a:gd name="connsiteX2" fmla="*/ 871537 w 1047750"/>
              <a:gd name="connsiteY2" fmla="*/ 350044 h 738187"/>
              <a:gd name="connsiteX3" fmla="*/ 940593 w 1047750"/>
              <a:gd name="connsiteY3" fmla="*/ 314325 h 738187"/>
              <a:gd name="connsiteX4" fmla="*/ 985837 w 1047750"/>
              <a:gd name="connsiteY4" fmla="*/ 300037 h 738187"/>
              <a:gd name="connsiteX5" fmla="*/ 1021556 w 1047750"/>
              <a:gd name="connsiteY5" fmla="*/ 285750 h 738187"/>
              <a:gd name="connsiteX6" fmla="*/ 1040606 w 1047750"/>
              <a:gd name="connsiteY6" fmla="*/ 269081 h 738187"/>
              <a:gd name="connsiteX7" fmla="*/ 1047750 w 1047750"/>
              <a:gd name="connsiteY7" fmla="*/ 254794 h 738187"/>
              <a:gd name="connsiteX8" fmla="*/ 1047750 w 1047750"/>
              <a:gd name="connsiteY8" fmla="*/ 240506 h 738187"/>
              <a:gd name="connsiteX9" fmla="*/ 1028700 w 1047750"/>
              <a:gd name="connsiteY9" fmla="*/ 209550 h 738187"/>
              <a:gd name="connsiteX10" fmla="*/ 964406 w 1047750"/>
              <a:gd name="connsiteY10" fmla="*/ 169069 h 738187"/>
              <a:gd name="connsiteX11" fmla="*/ 866775 w 1047750"/>
              <a:gd name="connsiteY11" fmla="*/ 109537 h 738187"/>
              <a:gd name="connsiteX12" fmla="*/ 773906 w 1047750"/>
              <a:gd name="connsiteY12" fmla="*/ 59531 h 738187"/>
              <a:gd name="connsiteX13" fmla="*/ 692943 w 1047750"/>
              <a:gd name="connsiteY13" fmla="*/ 23812 h 738187"/>
              <a:gd name="connsiteX14" fmla="*/ 654843 w 1047750"/>
              <a:gd name="connsiteY14" fmla="*/ 9525 h 738187"/>
              <a:gd name="connsiteX15" fmla="*/ 614362 w 1047750"/>
              <a:gd name="connsiteY15" fmla="*/ 0 h 738187"/>
              <a:gd name="connsiteX16" fmla="*/ 602456 w 1047750"/>
              <a:gd name="connsiteY16" fmla="*/ 0 h 738187"/>
              <a:gd name="connsiteX17" fmla="*/ 581025 w 1047750"/>
              <a:gd name="connsiteY17" fmla="*/ 2381 h 738187"/>
              <a:gd name="connsiteX18" fmla="*/ 571500 w 1047750"/>
              <a:gd name="connsiteY18" fmla="*/ 16669 h 738187"/>
              <a:gd name="connsiteX19" fmla="*/ 578643 w 1047750"/>
              <a:gd name="connsiteY19" fmla="*/ 38100 h 738187"/>
              <a:gd name="connsiteX20" fmla="*/ 600075 w 1047750"/>
              <a:gd name="connsiteY20" fmla="*/ 69056 h 738187"/>
              <a:gd name="connsiteX21" fmla="*/ 616743 w 1047750"/>
              <a:gd name="connsiteY21" fmla="*/ 97631 h 738187"/>
              <a:gd name="connsiteX22" fmla="*/ 635793 w 1047750"/>
              <a:gd name="connsiteY22" fmla="*/ 135731 h 738187"/>
              <a:gd name="connsiteX23" fmla="*/ 642937 w 1047750"/>
              <a:gd name="connsiteY23" fmla="*/ 159544 h 738187"/>
              <a:gd name="connsiteX24" fmla="*/ 645318 w 1047750"/>
              <a:gd name="connsiteY24" fmla="*/ 192881 h 738187"/>
              <a:gd name="connsiteX25" fmla="*/ 633412 w 1047750"/>
              <a:gd name="connsiteY25" fmla="*/ 226219 h 738187"/>
              <a:gd name="connsiteX26" fmla="*/ 597693 w 1047750"/>
              <a:gd name="connsiteY26" fmla="*/ 266700 h 738187"/>
              <a:gd name="connsiteX27" fmla="*/ 509587 w 1047750"/>
              <a:gd name="connsiteY27" fmla="*/ 347662 h 738187"/>
              <a:gd name="connsiteX28" fmla="*/ 390525 w 1047750"/>
              <a:gd name="connsiteY28" fmla="*/ 440531 h 738187"/>
              <a:gd name="connsiteX29" fmla="*/ 259556 w 1047750"/>
              <a:gd name="connsiteY29" fmla="*/ 531019 h 738187"/>
              <a:gd name="connsiteX30" fmla="*/ 88106 w 1047750"/>
              <a:gd name="connsiteY30" fmla="*/ 642937 h 738187"/>
              <a:gd name="connsiteX31" fmla="*/ 38100 w 1047750"/>
              <a:gd name="connsiteY31" fmla="*/ 676275 h 738187"/>
              <a:gd name="connsiteX32" fmla="*/ 19050 w 1047750"/>
              <a:gd name="connsiteY32" fmla="*/ 695325 h 738187"/>
              <a:gd name="connsiteX33" fmla="*/ 4762 w 1047750"/>
              <a:gd name="connsiteY33" fmla="*/ 711994 h 738187"/>
              <a:gd name="connsiteX34" fmla="*/ 0 w 1047750"/>
              <a:gd name="connsiteY34" fmla="*/ 728662 h 738187"/>
              <a:gd name="connsiteX35" fmla="*/ 7143 w 1047750"/>
              <a:gd name="connsiteY35" fmla="*/ 738187 h 738187"/>
              <a:gd name="connsiteX36" fmla="*/ 35718 w 1047750"/>
              <a:gd name="connsiteY36" fmla="*/ 731044 h 738187"/>
              <a:gd name="connsiteX37" fmla="*/ 107156 w 1047750"/>
              <a:gd name="connsiteY37" fmla="*/ 702469 h 738187"/>
              <a:gd name="connsiteX38" fmla="*/ 228600 w 1047750"/>
              <a:gd name="connsiteY38" fmla="*/ 659606 h 738187"/>
              <a:gd name="connsiteX39" fmla="*/ 404812 w 1047750"/>
              <a:gd name="connsiteY39" fmla="*/ 588169 h 738187"/>
              <a:gd name="connsiteX40" fmla="*/ 616743 w 1047750"/>
              <a:gd name="connsiteY40" fmla="*/ 485775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47750" h="738187">
                <a:moveTo>
                  <a:pt x="616743" y="485775"/>
                </a:moveTo>
                <a:lnTo>
                  <a:pt x="733425" y="426244"/>
                </a:lnTo>
                <a:lnTo>
                  <a:pt x="871537" y="350044"/>
                </a:lnTo>
                <a:lnTo>
                  <a:pt x="940593" y="314325"/>
                </a:lnTo>
                <a:lnTo>
                  <a:pt x="985837" y="300037"/>
                </a:lnTo>
                <a:lnTo>
                  <a:pt x="1021556" y="285750"/>
                </a:lnTo>
                <a:lnTo>
                  <a:pt x="1040606" y="269081"/>
                </a:lnTo>
                <a:lnTo>
                  <a:pt x="1047750" y="254794"/>
                </a:lnTo>
                <a:lnTo>
                  <a:pt x="1047750" y="240506"/>
                </a:lnTo>
                <a:lnTo>
                  <a:pt x="1028700" y="209550"/>
                </a:lnTo>
                <a:lnTo>
                  <a:pt x="964406" y="169069"/>
                </a:lnTo>
                <a:lnTo>
                  <a:pt x="866775" y="109537"/>
                </a:lnTo>
                <a:lnTo>
                  <a:pt x="773906" y="59531"/>
                </a:lnTo>
                <a:lnTo>
                  <a:pt x="692943" y="23812"/>
                </a:lnTo>
                <a:lnTo>
                  <a:pt x="654843" y="9525"/>
                </a:lnTo>
                <a:lnTo>
                  <a:pt x="614362" y="0"/>
                </a:lnTo>
                <a:lnTo>
                  <a:pt x="602456" y="0"/>
                </a:lnTo>
                <a:lnTo>
                  <a:pt x="581025" y="2381"/>
                </a:lnTo>
                <a:lnTo>
                  <a:pt x="571500" y="16669"/>
                </a:lnTo>
                <a:lnTo>
                  <a:pt x="578643" y="38100"/>
                </a:lnTo>
                <a:lnTo>
                  <a:pt x="600075" y="69056"/>
                </a:lnTo>
                <a:lnTo>
                  <a:pt x="616743" y="97631"/>
                </a:lnTo>
                <a:lnTo>
                  <a:pt x="635793" y="135731"/>
                </a:lnTo>
                <a:lnTo>
                  <a:pt x="642937" y="159544"/>
                </a:lnTo>
                <a:lnTo>
                  <a:pt x="645318" y="192881"/>
                </a:lnTo>
                <a:lnTo>
                  <a:pt x="633412" y="226219"/>
                </a:lnTo>
                <a:lnTo>
                  <a:pt x="597693" y="266700"/>
                </a:lnTo>
                <a:lnTo>
                  <a:pt x="509587" y="347662"/>
                </a:lnTo>
                <a:lnTo>
                  <a:pt x="390525" y="440531"/>
                </a:lnTo>
                <a:lnTo>
                  <a:pt x="259556" y="531019"/>
                </a:lnTo>
                <a:lnTo>
                  <a:pt x="88106" y="642937"/>
                </a:lnTo>
                <a:lnTo>
                  <a:pt x="38100" y="676275"/>
                </a:lnTo>
                <a:lnTo>
                  <a:pt x="19050" y="695325"/>
                </a:lnTo>
                <a:lnTo>
                  <a:pt x="4762" y="711994"/>
                </a:lnTo>
                <a:lnTo>
                  <a:pt x="0" y="728662"/>
                </a:lnTo>
                <a:lnTo>
                  <a:pt x="7143" y="738187"/>
                </a:lnTo>
                <a:lnTo>
                  <a:pt x="35718" y="731044"/>
                </a:lnTo>
                <a:lnTo>
                  <a:pt x="107156" y="702469"/>
                </a:lnTo>
                <a:lnTo>
                  <a:pt x="228600" y="659606"/>
                </a:lnTo>
                <a:lnTo>
                  <a:pt x="404812" y="588169"/>
                </a:lnTo>
                <a:lnTo>
                  <a:pt x="616743" y="485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C945F9AF-A992-0147-9B82-BB185DAB369D}"/>
              </a:ext>
            </a:extLst>
          </p:cNvPr>
          <p:cNvSpPr/>
          <p:nvPr/>
        </p:nvSpPr>
        <p:spPr>
          <a:xfrm>
            <a:off x="2773363" y="1747838"/>
            <a:ext cx="742950" cy="654050"/>
          </a:xfrm>
          <a:custGeom>
            <a:avLst/>
            <a:gdLst>
              <a:gd name="connsiteX0" fmla="*/ 702469 w 742950"/>
              <a:gd name="connsiteY0" fmla="*/ 461962 h 654843"/>
              <a:gd name="connsiteX1" fmla="*/ 726282 w 742950"/>
              <a:gd name="connsiteY1" fmla="*/ 511968 h 654843"/>
              <a:gd name="connsiteX2" fmla="*/ 735807 w 742950"/>
              <a:gd name="connsiteY2" fmla="*/ 538162 h 654843"/>
              <a:gd name="connsiteX3" fmla="*/ 742950 w 742950"/>
              <a:gd name="connsiteY3" fmla="*/ 576262 h 654843"/>
              <a:gd name="connsiteX4" fmla="*/ 742950 w 742950"/>
              <a:gd name="connsiteY4" fmla="*/ 607218 h 654843"/>
              <a:gd name="connsiteX5" fmla="*/ 723900 w 742950"/>
              <a:gd name="connsiteY5" fmla="*/ 640556 h 654843"/>
              <a:gd name="connsiteX6" fmla="*/ 697707 w 742950"/>
              <a:gd name="connsiteY6" fmla="*/ 650081 h 654843"/>
              <a:gd name="connsiteX7" fmla="*/ 659607 w 742950"/>
              <a:gd name="connsiteY7" fmla="*/ 654843 h 654843"/>
              <a:gd name="connsiteX8" fmla="*/ 616744 w 742950"/>
              <a:gd name="connsiteY8" fmla="*/ 654843 h 654843"/>
              <a:gd name="connsiteX9" fmla="*/ 554832 w 742950"/>
              <a:gd name="connsiteY9" fmla="*/ 642937 h 654843"/>
              <a:gd name="connsiteX10" fmla="*/ 504825 w 742950"/>
              <a:gd name="connsiteY10" fmla="*/ 626268 h 654843"/>
              <a:gd name="connsiteX11" fmla="*/ 469107 w 742950"/>
              <a:gd name="connsiteY11" fmla="*/ 611981 h 654843"/>
              <a:gd name="connsiteX12" fmla="*/ 447675 w 742950"/>
              <a:gd name="connsiteY12" fmla="*/ 597693 h 654843"/>
              <a:gd name="connsiteX13" fmla="*/ 407194 w 742950"/>
              <a:gd name="connsiteY13" fmla="*/ 569118 h 654843"/>
              <a:gd name="connsiteX14" fmla="*/ 371475 w 742950"/>
              <a:gd name="connsiteY14" fmla="*/ 528637 h 654843"/>
              <a:gd name="connsiteX15" fmla="*/ 319088 w 742950"/>
              <a:gd name="connsiteY15" fmla="*/ 478631 h 654843"/>
              <a:gd name="connsiteX16" fmla="*/ 266700 w 742950"/>
              <a:gd name="connsiteY16" fmla="*/ 426243 h 654843"/>
              <a:gd name="connsiteX17" fmla="*/ 207169 w 742950"/>
              <a:gd name="connsiteY17" fmla="*/ 354806 h 654843"/>
              <a:gd name="connsiteX18" fmla="*/ 126207 w 742950"/>
              <a:gd name="connsiteY18" fmla="*/ 245268 h 654843"/>
              <a:gd name="connsiteX19" fmla="*/ 64294 w 742950"/>
              <a:gd name="connsiteY19" fmla="*/ 150018 h 654843"/>
              <a:gd name="connsiteX20" fmla="*/ 21432 w 742950"/>
              <a:gd name="connsiteY20" fmla="*/ 80962 h 654843"/>
              <a:gd name="connsiteX21" fmla="*/ 0 w 742950"/>
              <a:gd name="connsiteY21" fmla="*/ 33337 h 654843"/>
              <a:gd name="connsiteX22" fmla="*/ 0 w 742950"/>
              <a:gd name="connsiteY22" fmla="*/ 23812 h 654843"/>
              <a:gd name="connsiteX23" fmla="*/ 0 w 742950"/>
              <a:gd name="connsiteY23" fmla="*/ 7143 h 654843"/>
              <a:gd name="connsiteX24" fmla="*/ 7144 w 742950"/>
              <a:gd name="connsiteY24" fmla="*/ 0 h 654843"/>
              <a:gd name="connsiteX25" fmla="*/ 23813 w 742950"/>
              <a:gd name="connsiteY25" fmla="*/ 2381 h 654843"/>
              <a:gd name="connsiteX26" fmla="*/ 45244 w 742950"/>
              <a:gd name="connsiteY26" fmla="*/ 21431 h 654843"/>
              <a:gd name="connsiteX27" fmla="*/ 85725 w 742950"/>
              <a:gd name="connsiteY27" fmla="*/ 57150 h 654843"/>
              <a:gd name="connsiteX28" fmla="*/ 142875 w 742950"/>
              <a:gd name="connsiteY28" fmla="*/ 100012 h 654843"/>
              <a:gd name="connsiteX29" fmla="*/ 195263 w 742950"/>
              <a:gd name="connsiteY29" fmla="*/ 138112 h 654843"/>
              <a:gd name="connsiteX30" fmla="*/ 254794 w 742950"/>
              <a:gd name="connsiteY30" fmla="*/ 173831 h 654843"/>
              <a:gd name="connsiteX31" fmla="*/ 326232 w 742950"/>
              <a:gd name="connsiteY31" fmla="*/ 211931 h 654843"/>
              <a:gd name="connsiteX32" fmla="*/ 397669 w 742950"/>
              <a:gd name="connsiteY32" fmla="*/ 242887 h 654843"/>
              <a:gd name="connsiteX33" fmla="*/ 473869 w 742950"/>
              <a:gd name="connsiteY33" fmla="*/ 269081 h 654843"/>
              <a:gd name="connsiteX34" fmla="*/ 547688 w 742950"/>
              <a:gd name="connsiteY34" fmla="*/ 285750 h 654843"/>
              <a:gd name="connsiteX35" fmla="*/ 590550 w 742950"/>
              <a:gd name="connsiteY35" fmla="*/ 292893 h 654843"/>
              <a:gd name="connsiteX36" fmla="*/ 607219 w 742950"/>
              <a:gd name="connsiteY36" fmla="*/ 295275 h 654843"/>
              <a:gd name="connsiteX37" fmla="*/ 621507 w 742950"/>
              <a:gd name="connsiteY37" fmla="*/ 316706 h 654843"/>
              <a:gd name="connsiteX38" fmla="*/ 654844 w 742950"/>
              <a:gd name="connsiteY38" fmla="*/ 373856 h 654843"/>
              <a:gd name="connsiteX39" fmla="*/ 702469 w 742950"/>
              <a:gd name="connsiteY39" fmla="*/ 461962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2950" h="654843">
                <a:moveTo>
                  <a:pt x="702469" y="461962"/>
                </a:moveTo>
                <a:lnTo>
                  <a:pt x="726282" y="511968"/>
                </a:lnTo>
                <a:lnTo>
                  <a:pt x="735807" y="538162"/>
                </a:lnTo>
                <a:lnTo>
                  <a:pt x="742950" y="576262"/>
                </a:lnTo>
                <a:lnTo>
                  <a:pt x="742950" y="607218"/>
                </a:lnTo>
                <a:lnTo>
                  <a:pt x="723900" y="640556"/>
                </a:lnTo>
                <a:lnTo>
                  <a:pt x="697707" y="650081"/>
                </a:lnTo>
                <a:lnTo>
                  <a:pt x="659607" y="654843"/>
                </a:lnTo>
                <a:lnTo>
                  <a:pt x="616744" y="654843"/>
                </a:lnTo>
                <a:lnTo>
                  <a:pt x="554832" y="642937"/>
                </a:lnTo>
                <a:lnTo>
                  <a:pt x="504825" y="626268"/>
                </a:lnTo>
                <a:lnTo>
                  <a:pt x="469107" y="611981"/>
                </a:lnTo>
                <a:lnTo>
                  <a:pt x="447675" y="597693"/>
                </a:lnTo>
                <a:lnTo>
                  <a:pt x="407194" y="569118"/>
                </a:lnTo>
                <a:lnTo>
                  <a:pt x="371475" y="528637"/>
                </a:lnTo>
                <a:lnTo>
                  <a:pt x="319088" y="478631"/>
                </a:lnTo>
                <a:lnTo>
                  <a:pt x="266700" y="426243"/>
                </a:lnTo>
                <a:lnTo>
                  <a:pt x="207169" y="354806"/>
                </a:lnTo>
                <a:lnTo>
                  <a:pt x="126207" y="245268"/>
                </a:lnTo>
                <a:lnTo>
                  <a:pt x="64294" y="150018"/>
                </a:lnTo>
                <a:lnTo>
                  <a:pt x="21432" y="80962"/>
                </a:lnTo>
                <a:lnTo>
                  <a:pt x="0" y="33337"/>
                </a:lnTo>
                <a:lnTo>
                  <a:pt x="0" y="23812"/>
                </a:lnTo>
                <a:lnTo>
                  <a:pt x="0" y="7143"/>
                </a:lnTo>
                <a:lnTo>
                  <a:pt x="7144" y="0"/>
                </a:lnTo>
                <a:lnTo>
                  <a:pt x="23813" y="2381"/>
                </a:lnTo>
                <a:lnTo>
                  <a:pt x="45244" y="21431"/>
                </a:lnTo>
                <a:lnTo>
                  <a:pt x="85725" y="57150"/>
                </a:lnTo>
                <a:lnTo>
                  <a:pt x="142875" y="100012"/>
                </a:lnTo>
                <a:lnTo>
                  <a:pt x="195263" y="138112"/>
                </a:lnTo>
                <a:lnTo>
                  <a:pt x="254794" y="173831"/>
                </a:lnTo>
                <a:lnTo>
                  <a:pt x="326232" y="211931"/>
                </a:lnTo>
                <a:lnTo>
                  <a:pt x="397669" y="242887"/>
                </a:lnTo>
                <a:lnTo>
                  <a:pt x="473869" y="269081"/>
                </a:lnTo>
                <a:lnTo>
                  <a:pt x="547688" y="285750"/>
                </a:lnTo>
                <a:lnTo>
                  <a:pt x="590550" y="292893"/>
                </a:lnTo>
                <a:lnTo>
                  <a:pt x="607219" y="295275"/>
                </a:lnTo>
                <a:lnTo>
                  <a:pt x="621507" y="316706"/>
                </a:lnTo>
                <a:lnTo>
                  <a:pt x="654844" y="373856"/>
                </a:lnTo>
                <a:lnTo>
                  <a:pt x="702469" y="4619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A08C1E38-91A8-CE48-8118-62DA9C22708B}"/>
              </a:ext>
            </a:extLst>
          </p:cNvPr>
          <p:cNvSpPr/>
          <p:nvPr/>
        </p:nvSpPr>
        <p:spPr>
          <a:xfrm>
            <a:off x="2513013" y="3424238"/>
            <a:ext cx="1289050" cy="1390650"/>
          </a:xfrm>
          <a:custGeom>
            <a:avLst/>
            <a:gdLst>
              <a:gd name="connsiteX0" fmla="*/ 628650 w 1290637"/>
              <a:gd name="connsiteY0" fmla="*/ 328612 h 1390650"/>
              <a:gd name="connsiteX1" fmla="*/ 783431 w 1290637"/>
              <a:gd name="connsiteY1" fmla="*/ 230981 h 1390650"/>
              <a:gd name="connsiteX2" fmla="*/ 835819 w 1290637"/>
              <a:gd name="connsiteY2" fmla="*/ 202406 h 1390650"/>
              <a:gd name="connsiteX3" fmla="*/ 862012 w 1290637"/>
              <a:gd name="connsiteY3" fmla="*/ 192881 h 1390650"/>
              <a:gd name="connsiteX4" fmla="*/ 869156 w 1290637"/>
              <a:gd name="connsiteY4" fmla="*/ 192881 h 1390650"/>
              <a:gd name="connsiteX5" fmla="*/ 878681 w 1290637"/>
              <a:gd name="connsiteY5" fmla="*/ 195262 h 1390650"/>
              <a:gd name="connsiteX6" fmla="*/ 883444 w 1290637"/>
              <a:gd name="connsiteY6" fmla="*/ 209550 h 1390650"/>
              <a:gd name="connsiteX7" fmla="*/ 873919 w 1290637"/>
              <a:gd name="connsiteY7" fmla="*/ 242887 h 1390650"/>
              <a:gd name="connsiteX8" fmla="*/ 823912 w 1290637"/>
              <a:gd name="connsiteY8" fmla="*/ 378618 h 1390650"/>
              <a:gd name="connsiteX9" fmla="*/ 733425 w 1290637"/>
              <a:gd name="connsiteY9" fmla="*/ 583406 h 1390650"/>
              <a:gd name="connsiteX10" fmla="*/ 671512 w 1290637"/>
              <a:gd name="connsiteY10" fmla="*/ 719137 h 1390650"/>
              <a:gd name="connsiteX11" fmla="*/ 635794 w 1290637"/>
              <a:gd name="connsiteY11" fmla="*/ 785812 h 1390650"/>
              <a:gd name="connsiteX12" fmla="*/ 626269 w 1290637"/>
              <a:gd name="connsiteY12" fmla="*/ 812006 h 1390650"/>
              <a:gd name="connsiteX13" fmla="*/ 628650 w 1290637"/>
              <a:gd name="connsiteY13" fmla="*/ 826293 h 1390650"/>
              <a:gd name="connsiteX14" fmla="*/ 635794 w 1290637"/>
              <a:gd name="connsiteY14" fmla="*/ 852487 h 1390650"/>
              <a:gd name="connsiteX15" fmla="*/ 657225 w 1290637"/>
              <a:gd name="connsiteY15" fmla="*/ 885825 h 1390650"/>
              <a:gd name="connsiteX16" fmla="*/ 683419 w 1290637"/>
              <a:gd name="connsiteY16" fmla="*/ 909637 h 1390650"/>
              <a:gd name="connsiteX17" fmla="*/ 721519 w 1290637"/>
              <a:gd name="connsiteY17" fmla="*/ 954881 h 1390650"/>
              <a:gd name="connsiteX18" fmla="*/ 752475 w 1290637"/>
              <a:gd name="connsiteY18" fmla="*/ 1002506 h 1390650"/>
              <a:gd name="connsiteX19" fmla="*/ 781050 w 1290637"/>
              <a:gd name="connsiteY19" fmla="*/ 1064418 h 1390650"/>
              <a:gd name="connsiteX20" fmla="*/ 797719 w 1290637"/>
              <a:gd name="connsiteY20" fmla="*/ 1107281 h 1390650"/>
              <a:gd name="connsiteX21" fmla="*/ 809625 w 1290637"/>
              <a:gd name="connsiteY21" fmla="*/ 1150143 h 1390650"/>
              <a:gd name="connsiteX22" fmla="*/ 1100137 w 1290637"/>
              <a:gd name="connsiteY22" fmla="*/ 1390650 h 1390650"/>
              <a:gd name="connsiteX23" fmla="*/ 1138237 w 1290637"/>
              <a:gd name="connsiteY23" fmla="*/ 1385887 h 1390650"/>
              <a:gd name="connsiteX24" fmla="*/ 1171575 w 1290637"/>
              <a:gd name="connsiteY24" fmla="*/ 1376362 h 1390650"/>
              <a:gd name="connsiteX25" fmla="*/ 1200150 w 1290637"/>
              <a:gd name="connsiteY25" fmla="*/ 1359693 h 1390650"/>
              <a:gd name="connsiteX26" fmla="*/ 1216819 w 1290637"/>
              <a:gd name="connsiteY26" fmla="*/ 1343025 h 1390650"/>
              <a:gd name="connsiteX27" fmla="*/ 1228725 w 1290637"/>
              <a:gd name="connsiteY27" fmla="*/ 1312068 h 1390650"/>
              <a:gd name="connsiteX28" fmla="*/ 1231106 w 1290637"/>
              <a:gd name="connsiteY28" fmla="*/ 1281112 h 1390650"/>
              <a:gd name="connsiteX29" fmla="*/ 1223962 w 1290637"/>
              <a:gd name="connsiteY29" fmla="*/ 1252537 h 1390650"/>
              <a:gd name="connsiteX30" fmla="*/ 1193006 w 1290637"/>
              <a:gd name="connsiteY30" fmla="*/ 1193006 h 1390650"/>
              <a:gd name="connsiteX31" fmla="*/ 1147762 w 1290637"/>
              <a:gd name="connsiteY31" fmla="*/ 1128712 h 1390650"/>
              <a:gd name="connsiteX32" fmla="*/ 1100137 w 1290637"/>
              <a:gd name="connsiteY32" fmla="*/ 1081087 h 1390650"/>
              <a:gd name="connsiteX33" fmla="*/ 1042987 w 1290637"/>
              <a:gd name="connsiteY33" fmla="*/ 1031081 h 1390650"/>
              <a:gd name="connsiteX34" fmla="*/ 976312 w 1290637"/>
              <a:gd name="connsiteY34" fmla="*/ 973931 h 1390650"/>
              <a:gd name="connsiteX35" fmla="*/ 928687 w 1290637"/>
              <a:gd name="connsiteY35" fmla="*/ 938212 h 1390650"/>
              <a:gd name="connsiteX36" fmla="*/ 869156 w 1290637"/>
              <a:gd name="connsiteY36" fmla="*/ 900112 h 1390650"/>
              <a:gd name="connsiteX37" fmla="*/ 814387 w 1290637"/>
              <a:gd name="connsiteY37" fmla="*/ 869156 h 1390650"/>
              <a:gd name="connsiteX38" fmla="*/ 783431 w 1290637"/>
              <a:gd name="connsiteY38" fmla="*/ 845343 h 1390650"/>
              <a:gd name="connsiteX39" fmla="*/ 766762 w 1290637"/>
              <a:gd name="connsiteY39" fmla="*/ 823912 h 1390650"/>
              <a:gd name="connsiteX40" fmla="*/ 757237 w 1290637"/>
              <a:gd name="connsiteY40" fmla="*/ 797718 h 1390650"/>
              <a:gd name="connsiteX41" fmla="*/ 754856 w 1290637"/>
              <a:gd name="connsiteY41" fmla="*/ 769143 h 1390650"/>
              <a:gd name="connsiteX42" fmla="*/ 764381 w 1290637"/>
              <a:gd name="connsiteY42" fmla="*/ 728662 h 1390650"/>
              <a:gd name="connsiteX43" fmla="*/ 783431 w 1290637"/>
              <a:gd name="connsiteY43" fmla="*/ 692943 h 1390650"/>
              <a:gd name="connsiteX44" fmla="*/ 814387 w 1290637"/>
              <a:gd name="connsiteY44" fmla="*/ 647700 h 1390650"/>
              <a:gd name="connsiteX45" fmla="*/ 866775 w 1290637"/>
              <a:gd name="connsiteY45" fmla="*/ 585787 h 1390650"/>
              <a:gd name="connsiteX46" fmla="*/ 947737 w 1290637"/>
              <a:gd name="connsiteY46" fmla="*/ 507206 h 1390650"/>
              <a:gd name="connsiteX47" fmla="*/ 1031081 w 1290637"/>
              <a:gd name="connsiteY47" fmla="*/ 426243 h 1390650"/>
              <a:gd name="connsiteX48" fmla="*/ 1104900 w 1290637"/>
              <a:gd name="connsiteY48" fmla="*/ 350043 h 1390650"/>
              <a:gd name="connsiteX49" fmla="*/ 1154906 w 1290637"/>
              <a:gd name="connsiteY49" fmla="*/ 302418 h 1390650"/>
              <a:gd name="connsiteX50" fmla="*/ 1195387 w 1290637"/>
              <a:gd name="connsiteY50" fmla="*/ 266700 h 1390650"/>
              <a:gd name="connsiteX51" fmla="*/ 1235869 w 1290637"/>
              <a:gd name="connsiteY51" fmla="*/ 238125 h 1390650"/>
              <a:gd name="connsiteX52" fmla="*/ 1266825 w 1290637"/>
              <a:gd name="connsiteY52" fmla="*/ 221456 h 1390650"/>
              <a:gd name="connsiteX53" fmla="*/ 1285875 w 1290637"/>
              <a:gd name="connsiteY53" fmla="*/ 207168 h 1390650"/>
              <a:gd name="connsiteX54" fmla="*/ 1290637 w 1290637"/>
              <a:gd name="connsiteY54" fmla="*/ 197643 h 1390650"/>
              <a:gd name="connsiteX55" fmla="*/ 1288256 w 1290637"/>
              <a:gd name="connsiteY55" fmla="*/ 180975 h 1390650"/>
              <a:gd name="connsiteX56" fmla="*/ 1271587 w 1290637"/>
              <a:gd name="connsiteY56" fmla="*/ 161925 h 1390650"/>
              <a:gd name="connsiteX57" fmla="*/ 1219200 w 1290637"/>
              <a:gd name="connsiteY57" fmla="*/ 116681 h 1390650"/>
              <a:gd name="connsiteX58" fmla="*/ 1143000 w 1290637"/>
              <a:gd name="connsiteY58" fmla="*/ 66675 h 1390650"/>
              <a:gd name="connsiteX59" fmla="*/ 1066800 w 1290637"/>
              <a:gd name="connsiteY59" fmla="*/ 23812 h 1390650"/>
              <a:gd name="connsiteX60" fmla="*/ 1021556 w 1290637"/>
              <a:gd name="connsiteY60" fmla="*/ 4762 h 1390650"/>
              <a:gd name="connsiteX61" fmla="*/ 992981 w 1290637"/>
              <a:gd name="connsiteY61" fmla="*/ 0 h 1390650"/>
              <a:gd name="connsiteX62" fmla="*/ 966787 w 1290637"/>
              <a:gd name="connsiteY62" fmla="*/ 0 h 1390650"/>
              <a:gd name="connsiteX63" fmla="*/ 914400 w 1290637"/>
              <a:gd name="connsiteY63" fmla="*/ 11906 h 1390650"/>
              <a:gd name="connsiteX64" fmla="*/ 781050 w 1290637"/>
              <a:gd name="connsiteY64" fmla="*/ 61912 h 1390650"/>
              <a:gd name="connsiteX65" fmla="*/ 583406 w 1290637"/>
              <a:gd name="connsiteY65" fmla="*/ 140493 h 1390650"/>
              <a:gd name="connsiteX66" fmla="*/ 442912 w 1290637"/>
              <a:gd name="connsiteY66" fmla="*/ 197643 h 1390650"/>
              <a:gd name="connsiteX67" fmla="*/ 388144 w 1290637"/>
              <a:gd name="connsiteY67" fmla="*/ 216693 h 1390650"/>
              <a:gd name="connsiteX68" fmla="*/ 323850 w 1290637"/>
              <a:gd name="connsiteY68" fmla="*/ 226218 h 1390650"/>
              <a:gd name="connsiteX69" fmla="*/ 271462 w 1290637"/>
              <a:gd name="connsiteY69" fmla="*/ 230981 h 1390650"/>
              <a:gd name="connsiteX70" fmla="*/ 228600 w 1290637"/>
              <a:gd name="connsiteY70" fmla="*/ 223837 h 1390650"/>
              <a:gd name="connsiteX71" fmla="*/ 166687 w 1290637"/>
              <a:gd name="connsiteY71" fmla="*/ 197643 h 1390650"/>
              <a:gd name="connsiteX72" fmla="*/ 114300 w 1290637"/>
              <a:gd name="connsiteY72" fmla="*/ 164306 h 1390650"/>
              <a:gd name="connsiteX73" fmla="*/ 61912 w 1290637"/>
              <a:gd name="connsiteY73" fmla="*/ 128587 h 1390650"/>
              <a:gd name="connsiteX74" fmla="*/ 42862 w 1290637"/>
              <a:gd name="connsiteY74" fmla="*/ 116681 h 1390650"/>
              <a:gd name="connsiteX75" fmla="*/ 26194 w 1290637"/>
              <a:gd name="connsiteY75" fmla="*/ 109537 h 1390650"/>
              <a:gd name="connsiteX76" fmla="*/ 14287 w 1290637"/>
              <a:gd name="connsiteY76" fmla="*/ 109537 h 1390650"/>
              <a:gd name="connsiteX77" fmla="*/ 0 w 1290637"/>
              <a:gd name="connsiteY77" fmla="*/ 114300 h 1390650"/>
              <a:gd name="connsiteX78" fmla="*/ 0 w 1290637"/>
              <a:gd name="connsiteY78" fmla="*/ 128587 h 1390650"/>
              <a:gd name="connsiteX79" fmla="*/ 4762 w 1290637"/>
              <a:gd name="connsiteY79" fmla="*/ 150018 h 1390650"/>
              <a:gd name="connsiteX80" fmla="*/ 16669 w 1290637"/>
              <a:gd name="connsiteY80" fmla="*/ 176212 h 1390650"/>
              <a:gd name="connsiteX81" fmla="*/ 40481 w 1290637"/>
              <a:gd name="connsiteY81" fmla="*/ 226218 h 1390650"/>
              <a:gd name="connsiteX82" fmla="*/ 73819 w 1290637"/>
              <a:gd name="connsiteY82" fmla="*/ 276225 h 1390650"/>
              <a:gd name="connsiteX83" fmla="*/ 119062 w 1290637"/>
              <a:gd name="connsiteY83" fmla="*/ 330993 h 1390650"/>
              <a:gd name="connsiteX84" fmla="*/ 159544 w 1290637"/>
              <a:gd name="connsiteY84" fmla="*/ 369093 h 1390650"/>
              <a:gd name="connsiteX85" fmla="*/ 211931 w 1290637"/>
              <a:gd name="connsiteY85" fmla="*/ 419100 h 1390650"/>
              <a:gd name="connsiteX86" fmla="*/ 285750 w 1290637"/>
              <a:gd name="connsiteY86" fmla="*/ 469106 h 1390650"/>
              <a:gd name="connsiteX87" fmla="*/ 328612 w 1290637"/>
              <a:gd name="connsiteY87" fmla="*/ 492918 h 1390650"/>
              <a:gd name="connsiteX88" fmla="*/ 338137 w 1290637"/>
              <a:gd name="connsiteY88" fmla="*/ 492918 h 1390650"/>
              <a:gd name="connsiteX89" fmla="*/ 390525 w 1290637"/>
              <a:gd name="connsiteY89" fmla="*/ 464343 h 1390650"/>
              <a:gd name="connsiteX90" fmla="*/ 557212 w 1290637"/>
              <a:gd name="connsiteY90" fmla="*/ 369093 h 1390650"/>
              <a:gd name="connsiteX91" fmla="*/ 628650 w 1290637"/>
              <a:gd name="connsiteY91" fmla="*/ 328612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290637" h="1390650">
                <a:moveTo>
                  <a:pt x="628650" y="328612"/>
                </a:moveTo>
                <a:lnTo>
                  <a:pt x="783431" y="230981"/>
                </a:lnTo>
                <a:lnTo>
                  <a:pt x="835819" y="202406"/>
                </a:lnTo>
                <a:lnTo>
                  <a:pt x="862012" y="192881"/>
                </a:lnTo>
                <a:lnTo>
                  <a:pt x="869156" y="192881"/>
                </a:lnTo>
                <a:lnTo>
                  <a:pt x="878681" y="195262"/>
                </a:lnTo>
                <a:lnTo>
                  <a:pt x="883444" y="209550"/>
                </a:lnTo>
                <a:lnTo>
                  <a:pt x="873919" y="242887"/>
                </a:lnTo>
                <a:lnTo>
                  <a:pt x="823912" y="378618"/>
                </a:lnTo>
                <a:lnTo>
                  <a:pt x="733425" y="583406"/>
                </a:lnTo>
                <a:lnTo>
                  <a:pt x="671512" y="719137"/>
                </a:lnTo>
                <a:lnTo>
                  <a:pt x="635794" y="785812"/>
                </a:lnTo>
                <a:lnTo>
                  <a:pt x="626269" y="812006"/>
                </a:lnTo>
                <a:lnTo>
                  <a:pt x="628650" y="826293"/>
                </a:lnTo>
                <a:lnTo>
                  <a:pt x="635794" y="852487"/>
                </a:lnTo>
                <a:lnTo>
                  <a:pt x="657225" y="885825"/>
                </a:lnTo>
                <a:lnTo>
                  <a:pt x="683419" y="909637"/>
                </a:lnTo>
                <a:lnTo>
                  <a:pt x="721519" y="954881"/>
                </a:lnTo>
                <a:lnTo>
                  <a:pt x="752475" y="1002506"/>
                </a:lnTo>
                <a:lnTo>
                  <a:pt x="781050" y="1064418"/>
                </a:lnTo>
                <a:lnTo>
                  <a:pt x="797719" y="1107281"/>
                </a:lnTo>
                <a:lnTo>
                  <a:pt x="809625" y="1150143"/>
                </a:lnTo>
                <a:lnTo>
                  <a:pt x="1100137" y="1390650"/>
                </a:lnTo>
                <a:lnTo>
                  <a:pt x="1138237" y="1385887"/>
                </a:lnTo>
                <a:lnTo>
                  <a:pt x="1171575" y="1376362"/>
                </a:lnTo>
                <a:lnTo>
                  <a:pt x="1200150" y="1359693"/>
                </a:lnTo>
                <a:lnTo>
                  <a:pt x="1216819" y="1343025"/>
                </a:lnTo>
                <a:lnTo>
                  <a:pt x="1228725" y="1312068"/>
                </a:lnTo>
                <a:lnTo>
                  <a:pt x="1231106" y="1281112"/>
                </a:lnTo>
                <a:lnTo>
                  <a:pt x="1223962" y="1252537"/>
                </a:lnTo>
                <a:lnTo>
                  <a:pt x="1193006" y="1193006"/>
                </a:lnTo>
                <a:lnTo>
                  <a:pt x="1147762" y="1128712"/>
                </a:lnTo>
                <a:lnTo>
                  <a:pt x="1100137" y="1081087"/>
                </a:lnTo>
                <a:lnTo>
                  <a:pt x="1042987" y="1031081"/>
                </a:lnTo>
                <a:lnTo>
                  <a:pt x="976312" y="973931"/>
                </a:lnTo>
                <a:lnTo>
                  <a:pt x="928687" y="938212"/>
                </a:lnTo>
                <a:lnTo>
                  <a:pt x="869156" y="900112"/>
                </a:lnTo>
                <a:lnTo>
                  <a:pt x="814387" y="869156"/>
                </a:lnTo>
                <a:lnTo>
                  <a:pt x="783431" y="845343"/>
                </a:lnTo>
                <a:lnTo>
                  <a:pt x="766762" y="823912"/>
                </a:lnTo>
                <a:lnTo>
                  <a:pt x="757237" y="797718"/>
                </a:lnTo>
                <a:lnTo>
                  <a:pt x="754856" y="769143"/>
                </a:lnTo>
                <a:lnTo>
                  <a:pt x="764381" y="728662"/>
                </a:lnTo>
                <a:lnTo>
                  <a:pt x="783431" y="692943"/>
                </a:lnTo>
                <a:lnTo>
                  <a:pt x="814387" y="647700"/>
                </a:lnTo>
                <a:lnTo>
                  <a:pt x="866775" y="585787"/>
                </a:lnTo>
                <a:lnTo>
                  <a:pt x="947737" y="507206"/>
                </a:lnTo>
                <a:lnTo>
                  <a:pt x="1031081" y="426243"/>
                </a:lnTo>
                <a:lnTo>
                  <a:pt x="1104900" y="350043"/>
                </a:lnTo>
                <a:lnTo>
                  <a:pt x="1154906" y="302418"/>
                </a:lnTo>
                <a:lnTo>
                  <a:pt x="1195387" y="266700"/>
                </a:lnTo>
                <a:lnTo>
                  <a:pt x="1235869" y="238125"/>
                </a:lnTo>
                <a:lnTo>
                  <a:pt x="1266825" y="221456"/>
                </a:lnTo>
                <a:lnTo>
                  <a:pt x="1285875" y="207168"/>
                </a:lnTo>
                <a:lnTo>
                  <a:pt x="1290637" y="197643"/>
                </a:lnTo>
                <a:lnTo>
                  <a:pt x="1288256" y="180975"/>
                </a:lnTo>
                <a:lnTo>
                  <a:pt x="1271587" y="161925"/>
                </a:lnTo>
                <a:lnTo>
                  <a:pt x="1219200" y="116681"/>
                </a:lnTo>
                <a:lnTo>
                  <a:pt x="1143000" y="66675"/>
                </a:lnTo>
                <a:lnTo>
                  <a:pt x="1066800" y="23812"/>
                </a:lnTo>
                <a:lnTo>
                  <a:pt x="1021556" y="4762"/>
                </a:lnTo>
                <a:lnTo>
                  <a:pt x="992981" y="0"/>
                </a:lnTo>
                <a:lnTo>
                  <a:pt x="966787" y="0"/>
                </a:lnTo>
                <a:lnTo>
                  <a:pt x="914400" y="11906"/>
                </a:lnTo>
                <a:lnTo>
                  <a:pt x="781050" y="61912"/>
                </a:lnTo>
                <a:lnTo>
                  <a:pt x="583406" y="140493"/>
                </a:lnTo>
                <a:lnTo>
                  <a:pt x="442912" y="197643"/>
                </a:lnTo>
                <a:lnTo>
                  <a:pt x="388144" y="216693"/>
                </a:lnTo>
                <a:lnTo>
                  <a:pt x="323850" y="226218"/>
                </a:lnTo>
                <a:lnTo>
                  <a:pt x="271462" y="230981"/>
                </a:lnTo>
                <a:lnTo>
                  <a:pt x="228600" y="223837"/>
                </a:lnTo>
                <a:lnTo>
                  <a:pt x="166687" y="197643"/>
                </a:lnTo>
                <a:lnTo>
                  <a:pt x="114300" y="164306"/>
                </a:lnTo>
                <a:lnTo>
                  <a:pt x="61912" y="128587"/>
                </a:lnTo>
                <a:lnTo>
                  <a:pt x="42862" y="116681"/>
                </a:lnTo>
                <a:lnTo>
                  <a:pt x="26194" y="109537"/>
                </a:lnTo>
                <a:lnTo>
                  <a:pt x="14287" y="109537"/>
                </a:lnTo>
                <a:lnTo>
                  <a:pt x="0" y="114300"/>
                </a:lnTo>
                <a:lnTo>
                  <a:pt x="0" y="128587"/>
                </a:lnTo>
                <a:lnTo>
                  <a:pt x="4762" y="150018"/>
                </a:lnTo>
                <a:lnTo>
                  <a:pt x="16669" y="176212"/>
                </a:lnTo>
                <a:lnTo>
                  <a:pt x="40481" y="226218"/>
                </a:lnTo>
                <a:lnTo>
                  <a:pt x="73819" y="276225"/>
                </a:lnTo>
                <a:lnTo>
                  <a:pt x="119062" y="330993"/>
                </a:lnTo>
                <a:lnTo>
                  <a:pt x="159544" y="369093"/>
                </a:lnTo>
                <a:lnTo>
                  <a:pt x="211931" y="419100"/>
                </a:lnTo>
                <a:lnTo>
                  <a:pt x="285750" y="469106"/>
                </a:lnTo>
                <a:lnTo>
                  <a:pt x="328612" y="492918"/>
                </a:lnTo>
                <a:lnTo>
                  <a:pt x="338137" y="492918"/>
                </a:lnTo>
                <a:lnTo>
                  <a:pt x="390525" y="464343"/>
                </a:lnTo>
                <a:lnTo>
                  <a:pt x="557212" y="369093"/>
                </a:lnTo>
                <a:lnTo>
                  <a:pt x="628650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4914DFBC-C104-7340-B5FE-61C72AD00D91}"/>
              </a:ext>
            </a:extLst>
          </p:cNvPr>
          <p:cNvSpPr/>
          <p:nvPr/>
        </p:nvSpPr>
        <p:spPr>
          <a:xfrm>
            <a:off x="4257675" y="2262188"/>
            <a:ext cx="760413" cy="241300"/>
          </a:xfrm>
          <a:custGeom>
            <a:avLst/>
            <a:gdLst>
              <a:gd name="connsiteX0" fmla="*/ 161925 w 759619"/>
              <a:gd name="connsiteY0" fmla="*/ 100012 h 240506"/>
              <a:gd name="connsiteX1" fmla="*/ 345281 w 759619"/>
              <a:gd name="connsiteY1" fmla="*/ 69056 h 240506"/>
              <a:gd name="connsiteX2" fmla="*/ 616744 w 759619"/>
              <a:gd name="connsiteY2" fmla="*/ 23812 h 240506"/>
              <a:gd name="connsiteX3" fmla="*/ 759619 w 759619"/>
              <a:gd name="connsiteY3" fmla="*/ 0 h 240506"/>
              <a:gd name="connsiteX4" fmla="*/ 726281 w 759619"/>
              <a:gd name="connsiteY4" fmla="*/ 180975 h 240506"/>
              <a:gd name="connsiteX5" fmla="*/ 711994 w 759619"/>
              <a:gd name="connsiteY5" fmla="*/ 169068 h 240506"/>
              <a:gd name="connsiteX6" fmla="*/ 688181 w 759619"/>
              <a:gd name="connsiteY6" fmla="*/ 145256 h 240506"/>
              <a:gd name="connsiteX7" fmla="*/ 659606 w 759619"/>
              <a:gd name="connsiteY7" fmla="*/ 145256 h 240506"/>
              <a:gd name="connsiteX8" fmla="*/ 447675 w 759619"/>
              <a:gd name="connsiteY8" fmla="*/ 176212 h 240506"/>
              <a:gd name="connsiteX9" fmla="*/ 228600 w 759619"/>
              <a:gd name="connsiteY9" fmla="*/ 209550 h 240506"/>
              <a:gd name="connsiteX10" fmla="*/ 19050 w 759619"/>
              <a:gd name="connsiteY10" fmla="*/ 240506 h 240506"/>
              <a:gd name="connsiteX11" fmla="*/ 0 w 759619"/>
              <a:gd name="connsiteY11" fmla="*/ 126206 h 240506"/>
              <a:gd name="connsiteX12" fmla="*/ 161925 w 759619"/>
              <a:gd name="connsiteY12" fmla="*/ 100012 h 24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59619" h="240506">
                <a:moveTo>
                  <a:pt x="161925" y="100012"/>
                </a:moveTo>
                <a:lnTo>
                  <a:pt x="345281" y="69056"/>
                </a:lnTo>
                <a:lnTo>
                  <a:pt x="616744" y="23812"/>
                </a:lnTo>
                <a:lnTo>
                  <a:pt x="759619" y="0"/>
                </a:lnTo>
                <a:lnTo>
                  <a:pt x="726281" y="180975"/>
                </a:lnTo>
                <a:lnTo>
                  <a:pt x="711994" y="169068"/>
                </a:lnTo>
                <a:lnTo>
                  <a:pt x="688181" y="145256"/>
                </a:lnTo>
                <a:lnTo>
                  <a:pt x="659606" y="145256"/>
                </a:lnTo>
                <a:lnTo>
                  <a:pt x="447675" y="176212"/>
                </a:lnTo>
                <a:lnTo>
                  <a:pt x="228600" y="209550"/>
                </a:lnTo>
                <a:lnTo>
                  <a:pt x="19050" y="240506"/>
                </a:lnTo>
                <a:lnTo>
                  <a:pt x="0" y="126206"/>
                </a:lnTo>
                <a:lnTo>
                  <a:pt x="161925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BA3B50B-5ED7-AF43-A674-C186D3BA07E6}"/>
              </a:ext>
            </a:extLst>
          </p:cNvPr>
          <p:cNvSpPr/>
          <p:nvPr/>
        </p:nvSpPr>
        <p:spPr>
          <a:xfrm>
            <a:off x="4038600" y="2266950"/>
            <a:ext cx="1455738" cy="804863"/>
          </a:xfrm>
          <a:custGeom>
            <a:avLst/>
            <a:gdLst>
              <a:gd name="connsiteX0" fmla="*/ 302419 w 1454944"/>
              <a:gd name="connsiteY0" fmla="*/ 264319 h 804863"/>
              <a:gd name="connsiteX1" fmla="*/ 304800 w 1454944"/>
              <a:gd name="connsiteY1" fmla="*/ 214313 h 804863"/>
              <a:gd name="connsiteX2" fmla="*/ 307181 w 1454944"/>
              <a:gd name="connsiteY2" fmla="*/ 123825 h 804863"/>
              <a:gd name="connsiteX3" fmla="*/ 238125 w 1454944"/>
              <a:gd name="connsiteY3" fmla="*/ 80963 h 804863"/>
              <a:gd name="connsiteX4" fmla="*/ 200025 w 1454944"/>
              <a:gd name="connsiteY4" fmla="*/ 59531 h 804863"/>
              <a:gd name="connsiteX5" fmla="*/ 147638 w 1454944"/>
              <a:gd name="connsiteY5" fmla="*/ 33338 h 804863"/>
              <a:gd name="connsiteX6" fmla="*/ 107156 w 1454944"/>
              <a:gd name="connsiteY6" fmla="*/ 16669 h 804863"/>
              <a:gd name="connsiteX7" fmla="*/ 73819 w 1454944"/>
              <a:gd name="connsiteY7" fmla="*/ 7144 h 804863"/>
              <a:gd name="connsiteX8" fmla="*/ 28575 w 1454944"/>
              <a:gd name="connsiteY8" fmla="*/ 0 h 804863"/>
              <a:gd name="connsiteX9" fmla="*/ 4763 w 1454944"/>
              <a:gd name="connsiteY9" fmla="*/ 4763 h 804863"/>
              <a:gd name="connsiteX10" fmla="*/ 0 w 1454944"/>
              <a:gd name="connsiteY10" fmla="*/ 19050 h 804863"/>
              <a:gd name="connsiteX11" fmla="*/ 4763 w 1454944"/>
              <a:gd name="connsiteY11" fmla="*/ 35719 h 804863"/>
              <a:gd name="connsiteX12" fmla="*/ 26194 w 1454944"/>
              <a:gd name="connsiteY12" fmla="*/ 54769 h 804863"/>
              <a:gd name="connsiteX13" fmla="*/ 45244 w 1454944"/>
              <a:gd name="connsiteY13" fmla="*/ 66675 h 804863"/>
              <a:gd name="connsiteX14" fmla="*/ 69056 w 1454944"/>
              <a:gd name="connsiteY14" fmla="*/ 85725 h 804863"/>
              <a:gd name="connsiteX15" fmla="*/ 92869 w 1454944"/>
              <a:gd name="connsiteY15" fmla="*/ 114300 h 804863"/>
              <a:gd name="connsiteX16" fmla="*/ 104775 w 1454944"/>
              <a:gd name="connsiteY16" fmla="*/ 135731 h 804863"/>
              <a:gd name="connsiteX17" fmla="*/ 119063 w 1454944"/>
              <a:gd name="connsiteY17" fmla="*/ 171450 h 804863"/>
              <a:gd name="connsiteX18" fmla="*/ 123825 w 1454944"/>
              <a:gd name="connsiteY18" fmla="*/ 211931 h 804863"/>
              <a:gd name="connsiteX19" fmla="*/ 126206 w 1454944"/>
              <a:gd name="connsiteY19" fmla="*/ 347663 h 804863"/>
              <a:gd name="connsiteX20" fmla="*/ 123825 w 1454944"/>
              <a:gd name="connsiteY20" fmla="*/ 459581 h 804863"/>
              <a:gd name="connsiteX21" fmla="*/ 128588 w 1454944"/>
              <a:gd name="connsiteY21" fmla="*/ 507206 h 804863"/>
              <a:gd name="connsiteX22" fmla="*/ 138113 w 1454944"/>
              <a:gd name="connsiteY22" fmla="*/ 552450 h 804863"/>
              <a:gd name="connsiteX23" fmla="*/ 154781 w 1454944"/>
              <a:gd name="connsiteY23" fmla="*/ 592931 h 804863"/>
              <a:gd name="connsiteX24" fmla="*/ 171450 w 1454944"/>
              <a:gd name="connsiteY24" fmla="*/ 623888 h 804863"/>
              <a:gd name="connsiteX25" fmla="*/ 200025 w 1454944"/>
              <a:gd name="connsiteY25" fmla="*/ 661988 h 804863"/>
              <a:gd name="connsiteX26" fmla="*/ 240506 w 1454944"/>
              <a:gd name="connsiteY26" fmla="*/ 707231 h 804863"/>
              <a:gd name="connsiteX27" fmla="*/ 278606 w 1454944"/>
              <a:gd name="connsiteY27" fmla="*/ 738188 h 804863"/>
              <a:gd name="connsiteX28" fmla="*/ 314325 w 1454944"/>
              <a:gd name="connsiteY28" fmla="*/ 759619 h 804863"/>
              <a:gd name="connsiteX29" fmla="*/ 369094 w 1454944"/>
              <a:gd name="connsiteY29" fmla="*/ 778669 h 804863"/>
              <a:gd name="connsiteX30" fmla="*/ 435769 w 1454944"/>
              <a:gd name="connsiteY30" fmla="*/ 790575 h 804863"/>
              <a:gd name="connsiteX31" fmla="*/ 616744 w 1454944"/>
              <a:gd name="connsiteY31" fmla="*/ 804863 h 804863"/>
              <a:gd name="connsiteX32" fmla="*/ 771525 w 1454944"/>
              <a:gd name="connsiteY32" fmla="*/ 804863 h 804863"/>
              <a:gd name="connsiteX33" fmla="*/ 921544 w 1454944"/>
              <a:gd name="connsiteY33" fmla="*/ 800100 h 804863"/>
              <a:gd name="connsiteX34" fmla="*/ 1090613 w 1454944"/>
              <a:gd name="connsiteY34" fmla="*/ 783431 h 804863"/>
              <a:gd name="connsiteX35" fmla="*/ 1214438 w 1454944"/>
              <a:gd name="connsiteY35" fmla="*/ 764381 h 804863"/>
              <a:gd name="connsiteX36" fmla="*/ 1273969 w 1454944"/>
              <a:gd name="connsiteY36" fmla="*/ 754856 h 804863"/>
              <a:gd name="connsiteX37" fmla="*/ 1335881 w 1454944"/>
              <a:gd name="connsiteY37" fmla="*/ 738188 h 804863"/>
              <a:gd name="connsiteX38" fmla="*/ 1378744 w 1454944"/>
              <a:gd name="connsiteY38" fmla="*/ 714375 h 804863"/>
              <a:gd name="connsiteX39" fmla="*/ 1416844 w 1454944"/>
              <a:gd name="connsiteY39" fmla="*/ 692944 h 804863"/>
              <a:gd name="connsiteX40" fmla="*/ 1443038 w 1454944"/>
              <a:gd name="connsiteY40" fmla="*/ 671513 h 804863"/>
              <a:gd name="connsiteX41" fmla="*/ 1452563 w 1454944"/>
              <a:gd name="connsiteY41" fmla="*/ 654844 h 804863"/>
              <a:gd name="connsiteX42" fmla="*/ 1454944 w 1454944"/>
              <a:gd name="connsiteY42" fmla="*/ 628650 h 804863"/>
              <a:gd name="connsiteX43" fmla="*/ 1447800 w 1454944"/>
              <a:gd name="connsiteY43" fmla="*/ 595313 h 804863"/>
              <a:gd name="connsiteX44" fmla="*/ 1431131 w 1454944"/>
              <a:gd name="connsiteY44" fmla="*/ 566738 h 804863"/>
              <a:gd name="connsiteX45" fmla="*/ 1395413 w 1454944"/>
              <a:gd name="connsiteY45" fmla="*/ 533400 h 804863"/>
              <a:gd name="connsiteX46" fmla="*/ 1381125 w 1454944"/>
              <a:gd name="connsiteY46" fmla="*/ 521494 h 804863"/>
              <a:gd name="connsiteX47" fmla="*/ 1123950 w 1454944"/>
              <a:gd name="connsiteY47" fmla="*/ 583406 h 804863"/>
              <a:gd name="connsiteX48" fmla="*/ 1073944 w 1454944"/>
              <a:gd name="connsiteY48" fmla="*/ 595313 h 804863"/>
              <a:gd name="connsiteX49" fmla="*/ 973931 w 1454944"/>
              <a:gd name="connsiteY49" fmla="*/ 611981 h 804863"/>
              <a:gd name="connsiteX50" fmla="*/ 857250 w 1454944"/>
              <a:gd name="connsiteY50" fmla="*/ 621506 h 804863"/>
              <a:gd name="connsiteX51" fmla="*/ 695325 w 1454944"/>
              <a:gd name="connsiteY51" fmla="*/ 626269 h 804863"/>
              <a:gd name="connsiteX52" fmla="*/ 588169 w 1454944"/>
              <a:gd name="connsiteY52" fmla="*/ 628650 h 804863"/>
              <a:gd name="connsiteX53" fmla="*/ 514350 w 1454944"/>
              <a:gd name="connsiteY53" fmla="*/ 621506 h 804863"/>
              <a:gd name="connsiteX54" fmla="*/ 461963 w 1454944"/>
              <a:gd name="connsiteY54" fmla="*/ 609600 h 804863"/>
              <a:gd name="connsiteX55" fmla="*/ 416719 w 1454944"/>
              <a:gd name="connsiteY55" fmla="*/ 590550 h 804863"/>
              <a:gd name="connsiteX56" fmla="*/ 383381 w 1454944"/>
              <a:gd name="connsiteY56" fmla="*/ 571500 h 804863"/>
              <a:gd name="connsiteX57" fmla="*/ 359569 w 1454944"/>
              <a:gd name="connsiteY57" fmla="*/ 547688 h 804863"/>
              <a:gd name="connsiteX58" fmla="*/ 342900 w 1454944"/>
              <a:gd name="connsiteY58" fmla="*/ 526256 h 804863"/>
              <a:gd name="connsiteX59" fmla="*/ 326231 w 1454944"/>
              <a:gd name="connsiteY59" fmla="*/ 490538 h 804863"/>
              <a:gd name="connsiteX60" fmla="*/ 314325 w 1454944"/>
              <a:gd name="connsiteY60" fmla="*/ 452438 h 804863"/>
              <a:gd name="connsiteX61" fmla="*/ 307181 w 1454944"/>
              <a:gd name="connsiteY61" fmla="*/ 400050 h 804863"/>
              <a:gd name="connsiteX62" fmla="*/ 302419 w 1454944"/>
              <a:gd name="connsiteY62" fmla="*/ 264319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454944" h="804863">
                <a:moveTo>
                  <a:pt x="302419" y="264319"/>
                </a:moveTo>
                <a:lnTo>
                  <a:pt x="304800" y="214313"/>
                </a:lnTo>
                <a:cubicBezTo>
                  <a:pt x="305594" y="184150"/>
                  <a:pt x="325437" y="150416"/>
                  <a:pt x="307181" y="123825"/>
                </a:cubicBezTo>
                <a:lnTo>
                  <a:pt x="238125" y="80963"/>
                </a:lnTo>
                <a:lnTo>
                  <a:pt x="200025" y="59531"/>
                </a:lnTo>
                <a:lnTo>
                  <a:pt x="147638" y="33338"/>
                </a:lnTo>
                <a:lnTo>
                  <a:pt x="107156" y="16669"/>
                </a:lnTo>
                <a:lnTo>
                  <a:pt x="73819" y="7144"/>
                </a:lnTo>
                <a:lnTo>
                  <a:pt x="28575" y="0"/>
                </a:lnTo>
                <a:lnTo>
                  <a:pt x="4763" y="4763"/>
                </a:lnTo>
                <a:lnTo>
                  <a:pt x="0" y="19050"/>
                </a:lnTo>
                <a:lnTo>
                  <a:pt x="4763" y="35719"/>
                </a:lnTo>
                <a:lnTo>
                  <a:pt x="26194" y="54769"/>
                </a:lnTo>
                <a:lnTo>
                  <a:pt x="45244" y="66675"/>
                </a:lnTo>
                <a:lnTo>
                  <a:pt x="69056" y="85725"/>
                </a:lnTo>
                <a:lnTo>
                  <a:pt x="92869" y="114300"/>
                </a:lnTo>
                <a:lnTo>
                  <a:pt x="104775" y="135731"/>
                </a:lnTo>
                <a:lnTo>
                  <a:pt x="119063" y="171450"/>
                </a:lnTo>
                <a:lnTo>
                  <a:pt x="123825" y="211931"/>
                </a:lnTo>
                <a:cubicBezTo>
                  <a:pt x="124619" y="257175"/>
                  <a:pt x="125412" y="302419"/>
                  <a:pt x="126206" y="347663"/>
                </a:cubicBezTo>
                <a:cubicBezTo>
                  <a:pt x="125412" y="384969"/>
                  <a:pt x="124619" y="422275"/>
                  <a:pt x="123825" y="459581"/>
                </a:cubicBezTo>
                <a:lnTo>
                  <a:pt x="128588" y="507206"/>
                </a:lnTo>
                <a:lnTo>
                  <a:pt x="138113" y="552450"/>
                </a:lnTo>
                <a:lnTo>
                  <a:pt x="154781" y="592931"/>
                </a:lnTo>
                <a:lnTo>
                  <a:pt x="171450" y="623888"/>
                </a:lnTo>
                <a:lnTo>
                  <a:pt x="200025" y="661988"/>
                </a:lnTo>
                <a:lnTo>
                  <a:pt x="240506" y="707231"/>
                </a:lnTo>
                <a:lnTo>
                  <a:pt x="278606" y="738188"/>
                </a:lnTo>
                <a:lnTo>
                  <a:pt x="314325" y="759619"/>
                </a:lnTo>
                <a:lnTo>
                  <a:pt x="369094" y="778669"/>
                </a:lnTo>
                <a:lnTo>
                  <a:pt x="435769" y="790575"/>
                </a:lnTo>
                <a:lnTo>
                  <a:pt x="616744" y="804863"/>
                </a:lnTo>
                <a:lnTo>
                  <a:pt x="771525" y="804863"/>
                </a:lnTo>
                <a:lnTo>
                  <a:pt x="921544" y="800100"/>
                </a:lnTo>
                <a:lnTo>
                  <a:pt x="1090613" y="783431"/>
                </a:lnTo>
                <a:lnTo>
                  <a:pt x="1214438" y="764381"/>
                </a:lnTo>
                <a:lnTo>
                  <a:pt x="1273969" y="754856"/>
                </a:lnTo>
                <a:lnTo>
                  <a:pt x="1335881" y="738188"/>
                </a:lnTo>
                <a:lnTo>
                  <a:pt x="1378744" y="714375"/>
                </a:lnTo>
                <a:lnTo>
                  <a:pt x="1416844" y="692944"/>
                </a:lnTo>
                <a:lnTo>
                  <a:pt x="1443038" y="671513"/>
                </a:lnTo>
                <a:lnTo>
                  <a:pt x="1452563" y="654844"/>
                </a:lnTo>
                <a:lnTo>
                  <a:pt x="1454944" y="628650"/>
                </a:lnTo>
                <a:lnTo>
                  <a:pt x="1447800" y="595313"/>
                </a:lnTo>
                <a:lnTo>
                  <a:pt x="1431131" y="566738"/>
                </a:lnTo>
                <a:lnTo>
                  <a:pt x="1395413" y="533400"/>
                </a:lnTo>
                <a:lnTo>
                  <a:pt x="1381125" y="521494"/>
                </a:lnTo>
                <a:lnTo>
                  <a:pt x="1123950" y="583406"/>
                </a:lnTo>
                <a:lnTo>
                  <a:pt x="1073944" y="595313"/>
                </a:lnTo>
                <a:lnTo>
                  <a:pt x="973931" y="611981"/>
                </a:lnTo>
                <a:cubicBezTo>
                  <a:pt x="935043" y="615222"/>
                  <a:pt x="922337" y="619125"/>
                  <a:pt x="857250" y="621506"/>
                </a:cubicBezTo>
                <a:lnTo>
                  <a:pt x="695325" y="626269"/>
                </a:lnTo>
                <a:lnTo>
                  <a:pt x="588169" y="628650"/>
                </a:lnTo>
                <a:lnTo>
                  <a:pt x="514350" y="621506"/>
                </a:lnTo>
                <a:lnTo>
                  <a:pt x="461963" y="609600"/>
                </a:lnTo>
                <a:lnTo>
                  <a:pt x="416719" y="590550"/>
                </a:lnTo>
                <a:lnTo>
                  <a:pt x="383381" y="571500"/>
                </a:lnTo>
                <a:lnTo>
                  <a:pt x="359569" y="547688"/>
                </a:lnTo>
                <a:lnTo>
                  <a:pt x="342900" y="526256"/>
                </a:lnTo>
                <a:lnTo>
                  <a:pt x="326231" y="490538"/>
                </a:lnTo>
                <a:lnTo>
                  <a:pt x="314325" y="452438"/>
                </a:lnTo>
                <a:lnTo>
                  <a:pt x="307181" y="400050"/>
                </a:lnTo>
                <a:lnTo>
                  <a:pt x="302419" y="2643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6CE92F94-1611-A64E-8F30-4868CDAE0107}"/>
              </a:ext>
            </a:extLst>
          </p:cNvPr>
          <p:cNvSpPr/>
          <p:nvPr/>
        </p:nvSpPr>
        <p:spPr>
          <a:xfrm>
            <a:off x="5106988" y="2427288"/>
            <a:ext cx="369887" cy="438150"/>
          </a:xfrm>
          <a:custGeom>
            <a:avLst/>
            <a:gdLst>
              <a:gd name="connsiteX0" fmla="*/ 264319 w 369094"/>
              <a:gd name="connsiteY0" fmla="*/ 145256 h 438150"/>
              <a:gd name="connsiteX1" fmla="*/ 261938 w 369094"/>
              <a:gd name="connsiteY1" fmla="*/ 76200 h 438150"/>
              <a:gd name="connsiteX2" fmla="*/ 259557 w 369094"/>
              <a:gd name="connsiteY2" fmla="*/ 30956 h 438150"/>
              <a:gd name="connsiteX3" fmla="*/ 252413 w 369094"/>
              <a:gd name="connsiteY3" fmla="*/ 11906 h 438150"/>
              <a:gd name="connsiteX4" fmla="*/ 245269 w 369094"/>
              <a:gd name="connsiteY4" fmla="*/ 2381 h 438150"/>
              <a:gd name="connsiteX5" fmla="*/ 235744 w 369094"/>
              <a:gd name="connsiteY5" fmla="*/ 0 h 438150"/>
              <a:gd name="connsiteX6" fmla="*/ 221457 w 369094"/>
              <a:gd name="connsiteY6" fmla="*/ 7144 h 438150"/>
              <a:gd name="connsiteX7" fmla="*/ 209550 w 369094"/>
              <a:gd name="connsiteY7" fmla="*/ 40481 h 438150"/>
              <a:gd name="connsiteX8" fmla="*/ 185738 w 369094"/>
              <a:gd name="connsiteY8" fmla="*/ 138112 h 438150"/>
              <a:gd name="connsiteX9" fmla="*/ 157163 w 369094"/>
              <a:gd name="connsiteY9" fmla="*/ 240506 h 438150"/>
              <a:gd name="connsiteX10" fmla="*/ 123825 w 369094"/>
              <a:gd name="connsiteY10" fmla="*/ 328612 h 438150"/>
              <a:gd name="connsiteX11" fmla="*/ 102394 w 369094"/>
              <a:gd name="connsiteY11" fmla="*/ 371475 h 438150"/>
              <a:gd name="connsiteX12" fmla="*/ 83344 w 369094"/>
              <a:gd name="connsiteY12" fmla="*/ 404812 h 438150"/>
              <a:gd name="connsiteX13" fmla="*/ 64294 w 369094"/>
              <a:gd name="connsiteY13" fmla="*/ 426244 h 438150"/>
              <a:gd name="connsiteX14" fmla="*/ 0 w 369094"/>
              <a:gd name="connsiteY14" fmla="*/ 438150 h 438150"/>
              <a:gd name="connsiteX15" fmla="*/ 369094 w 369094"/>
              <a:gd name="connsiteY15" fmla="*/ 423862 h 438150"/>
              <a:gd name="connsiteX16" fmla="*/ 359569 w 369094"/>
              <a:gd name="connsiteY16" fmla="*/ 404812 h 438150"/>
              <a:gd name="connsiteX17" fmla="*/ 311944 w 369094"/>
              <a:gd name="connsiteY17" fmla="*/ 361950 h 438150"/>
              <a:gd name="connsiteX18" fmla="*/ 297657 w 369094"/>
              <a:gd name="connsiteY18" fmla="*/ 335756 h 438150"/>
              <a:gd name="connsiteX19" fmla="*/ 285750 w 369094"/>
              <a:gd name="connsiteY19" fmla="*/ 292894 h 438150"/>
              <a:gd name="connsiteX20" fmla="*/ 271463 w 369094"/>
              <a:gd name="connsiteY20" fmla="*/ 223837 h 438150"/>
              <a:gd name="connsiteX21" fmla="*/ 264319 w 369094"/>
              <a:gd name="connsiteY21" fmla="*/ 145256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9094" h="438150">
                <a:moveTo>
                  <a:pt x="264319" y="145256"/>
                </a:moveTo>
                <a:cubicBezTo>
                  <a:pt x="263525" y="122237"/>
                  <a:pt x="262732" y="99219"/>
                  <a:pt x="261938" y="76200"/>
                </a:cubicBezTo>
                <a:lnTo>
                  <a:pt x="259557" y="30956"/>
                </a:lnTo>
                <a:lnTo>
                  <a:pt x="252413" y="11906"/>
                </a:lnTo>
                <a:lnTo>
                  <a:pt x="245269" y="2381"/>
                </a:lnTo>
                <a:lnTo>
                  <a:pt x="235744" y="0"/>
                </a:lnTo>
                <a:lnTo>
                  <a:pt x="221457" y="7144"/>
                </a:lnTo>
                <a:lnTo>
                  <a:pt x="209550" y="40481"/>
                </a:lnTo>
                <a:lnTo>
                  <a:pt x="185738" y="138112"/>
                </a:lnTo>
                <a:lnTo>
                  <a:pt x="157163" y="240506"/>
                </a:lnTo>
                <a:lnTo>
                  <a:pt x="123825" y="328612"/>
                </a:lnTo>
                <a:lnTo>
                  <a:pt x="102394" y="371475"/>
                </a:lnTo>
                <a:lnTo>
                  <a:pt x="83344" y="404812"/>
                </a:lnTo>
                <a:lnTo>
                  <a:pt x="64294" y="426244"/>
                </a:lnTo>
                <a:lnTo>
                  <a:pt x="0" y="438150"/>
                </a:lnTo>
                <a:lnTo>
                  <a:pt x="369094" y="423862"/>
                </a:lnTo>
                <a:lnTo>
                  <a:pt x="359569" y="404812"/>
                </a:lnTo>
                <a:lnTo>
                  <a:pt x="311944" y="361950"/>
                </a:lnTo>
                <a:lnTo>
                  <a:pt x="297657" y="335756"/>
                </a:lnTo>
                <a:lnTo>
                  <a:pt x="285750" y="292894"/>
                </a:lnTo>
                <a:lnTo>
                  <a:pt x="271463" y="223837"/>
                </a:lnTo>
                <a:lnTo>
                  <a:pt x="264319" y="145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28CA0B31-4D1B-4941-BBA1-7A830FD4BF94}"/>
              </a:ext>
            </a:extLst>
          </p:cNvPr>
          <p:cNvSpPr/>
          <p:nvPr/>
        </p:nvSpPr>
        <p:spPr>
          <a:xfrm>
            <a:off x="5729288" y="2220913"/>
            <a:ext cx="755650" cy="187325"/>
          </a:xfrm>
          <a:custGeom>
            <a:avLst/>
            <a:gdLst>
              <a:gd name="connsiteX0" fmla="*/ 169068 w 754856"/>
              <a:gd name="connsiteY0" fmla="*/ 57150 h 185738"/>
              <a:gd name="connsiteX1" fmla="*/ 483393 w 754856"/>
              <a:gd name="connsiteY1" fmla="*/ 26194 h 185738"/>
              <a:gd name="connsiteX2" fmla="*/ 742950 w 754856"/>
              <a:gd name="connsiteY2" fmla="*/ 0 h 185738"/>
              <a:gd name="connsiteX3" fmla="*/ 754856 w 754856"/>
              <a:gd name="connsiteY3" fmla="*/ 130969 h 185738"/>
              <a:gd name="connsiteX4" fmla="*/ 461962 w 754856"/>
              <a:gd name="connsiteY4" fmla="*/ 152400 h 185738"/>
              <a:gd name="connsiteX5" fmla="*/ 207168 w 754856"/>
              <a:gd name="connsiteY5" fmla="*/ 171450 h 185738"/>
              <a:gd name="connsiteX6" fmla="*/ 42862 w 754856"/>
              <a:gd name="connsiteY6" fmla="*/ 185738 h 185738"/>
              <a:gd name="connsiteX7" fmla="*/ 0 w 754856"/>
              <a:gd name="connsiteY7" fmla="*/ 71438 h 185738"/>
              <a:gd name="connsiteX8" fmla="*/ 169068 w 754856"/>
              <a:gd name="connsiteY8" fmla="*/ 57150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4856" h="185738">
                <a:moveTo>
                  <a:pt x="169068" y="57150"/>
                </a:moveTo>
                <a:lnTo>
                  <a:pt x="483393" y="26194"/>
                </a:lnTo>
                <a:lnTo>
                  <a:pt x="742950" y="0"/>
                </a:lnTo>
                <a:lnTo>
                  <a:pt x="754856" y="130969"/>
                </a:lnTo>
                <a:lnTo>
                  <a:pt x="461962" y="152400"/>
                </a:lnTo>
                <a:lnTo>
                  <a:pt x="207168" y="171450"/>
                </a:lnTo>
                <a:lnTo>
                  <a:pt x="42862" y="185738"/>
                </a:lnTo>
                <a:lnTo>
                  <a:pt x="0" y="71438"/>
                </a:lnTo>
                <a:lnTo>
                  <a:pt x="169068" y="571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ACD87B1-618A-B54E-9090-0C34F9BC0F84}"/>
              </a:ext>
            </a:extLst>
          </p:cNvPr>
          <p:cNvSpPr/>
          <p:nvPr/>
        </p:nvSpPr>
        <p:spPr>
          <a:xfrm>
            <a:off x="5519738" y="2192338"/>
            <a:ext cx="1590675" cy="879475"/>
          </a:xfrm>
          <a:custGeom>
            <a:avLst/>
            <a:gdLst>
              <a:gd name="connsiteX0" fmla="*/ 319087 w 1590675"/>
              <a:gd name="connsiteY0" fmla="*/ 323850 h 878682"/>
              <a:gd name="connsiteX1" fmla="*/ 319087 w 1590675"/>
              <a:gd name="connsiteY1" fmla="*/ 197644 h 878682"/>
              <a:gd name="connsiteX2" fmla="*/ 269081 w 1590675"/>
              <a:gd name="connsiteY2" fmla="*/ 102394 h 878682"/>
              <a:gd name="connsiteX3" fmla="*/ 192881 w 1590675"/>
              <a:gd name="connsiteY3" fmla="*/ 69057 h 878682"/>
              <a:gd name="connsiteX4" fmla="*/ 121443 w 1590675"/>
              <a:gd name="connsiteY4" fmla="*/ 35719 h 878682"/>
              <a:gd name="connsiteX5" fmla="*/ 50006 w 1590675"/>
              <a:gd name="connsiteY5" fmla="*/ 9525 h 878682"/>
              <a:gd name="connsiteX6" fmla="*/ 26193 w 1590675"/>
              <a:gd name="connsiteY6" fmla="*/ 2382 h 878682"/>
              <a:gd name="connsiteX7" fmla="*/ 7143 w 1590675"/>
              <a:gd name="connsiteY7" fmla="*/ 0 h 878682"/>
              <a:gd name="connsiteX8" fmla="*/ 0 w 1590675"/>
              <a:gd name="connsiteY8" fmla="*/ 7144 h 878682"/>
              <a:gd name="connsiteX9" fmla="*/ 4762 w 1590675"/>
              <a:gd name="connsiteY9" fmla="*/ 28575 h 878682"/>
              <a:gd name="connsiteX10" fmla="*/ 28575 w 1590675"/>
              <a:gd name="connsiteY10" fmla="*/ 52388 h 878682"/>
              <a:gd name="connsiteX11" fmla="*/ 52387 w 1590675"/>
              <a:gd name="connsiteY11" fmla="*/ 73819 h 878682"/>
              <a:gd name="connsiteX12" fmla="*/ 76200 w 1590675"/>
              <a:gd name="connsiteY12" fmla="*/ 104775 h 878682"/>
              <a:gd name="connsiteX13" fmla="*/ 92868 w 1590675"/>
              <a:gd name="connsiteY13" fmla="*/ 133350 h 878682"/>
              <a:gd name="connsiteX14" fmla="*/ 111918 w 1590675"/>
              <a:gd name="connsiteY14" fmla="*/ 190500 h 878682"/>
              <a:gd name="connsiteX15" fmla="*/ 116681 w 1590675"/>
              <a:gd name="connsiteY15" fmla="*/ 223838 h 878682"/>
              <a:gd name="connsiteX16" fmla="*/ 116681 w 1590675"/>
              <a:gd name="connsiteY16" fmla="*/ 352425 h 878682"/>
              <a:gd name="connsiteX17" fmla="*/ 119062 w 1590675"/>
              <a:gd name="connsiteY17" fmla="*/ 459582 h 878682"/>
              <a:gd name="connsiteX18" fmla="*/ 123825 w 1590675"/>
              <a:gd name="connsiteY18" fmla="*/ 531019 h 878682"/>
              <a:gd name="connsiteX19" fmla="*/ 133350 w 1590675"/>
              <a:gd name="connsiteY19" fmla="*/ 607219 h 878682"/>
              <a:gd name="connsiteX20" fmla="*/ 147637 w 1590675"/>
              <a:gd name="connsiteY20" fmla="*/ 666750 h 878682"/>
              <a:gd name="connsiteX21" fmla="*/ 164306 w 1590675"/>
              <a:gd name="connsiteY21" fmla="*/ 716757 h 878682"/>
              <a:gd name="connsiteX22" fmla="*/ 173831 w 1590675"/>
              <a:gd name="connsiteY22" fmla="*/ 745332 h 878682"/>
              <a:gd name="connsiteX23" fmla="*/ 192881 w 1590675"/>
              <a:gd name="connsiteY23" fmla="*/ 776288 h 878682"/>
              <a:gd name="connsiteX24" fmla="*/ 228600 w 1590675"/>
              <a:gd name="connsiteY24" fmla="*/ 809625 h 878682"/>
              <a:gd name="connsiteX25" fmla="*/ 266700 w 1590675"/>
              <a:gd name="connsiteY25" fmla="*/ 833438 h 878682"/>
              <a:gd name="connsiteX26" fmla="*/ 326231 w 1590675"/>
              <a:gd name="connsiteY26" fmla="*/ 854869 h 878682"/>
              <a:gd name="connsiteX27" fmla="*/ 400050 w 1590675"/>
              <a:gd name="connsiteY27" fmla="*/ 869157 h 878682"/>
              <a:gd name="connsiteX28" fmla="*/ 490537 w 1590675"/>
              <a:gd name="connsiteY28" fmla="*/ 878682 h 878682"/>
              <a:gd name="connsiteX29" fmla="*/ 645318 w 1590675"/>
              <a:gd name="connsiteY29" fmla="*/ 878682 h 878682"/>
              <a:gd name="connsiteX30" fmla="*/ 890587 w 1590675"/>
              <a:gd name="connsiteY30" fmla="*/ 876300 h 878682"/>
              <a:gd name="connsiteX31" fmla="*/ 1069181 w 1590675"/>
              <a:gd name="connsiteY31" fmla="*/ 869157 h 878682"/>
              <a:gd name="connsiteX32" fmla="*/ 1169193 w 1590675"/>
              <a:gd name="connsiteY32" fmla="*/ 864394 h 878682"/>
              <a:gd name="connsiteX33" fmla="*/ 1238250 w 1590675"/>
              <a:gd name="connsiteY33" fmla="*/ 859632 h 878682"/>
              <a:gd name="connsiteX34" fmla="*/ 1316831 w 1590675"/>
              <a:gd name="connsiteY34" fmla="*/ 850107 h 878682"/>
              <a:gd name="connsiteX35" fmla="*/ 1397793 w 1590675"/>
              <a:gd name="connsiteY35" fmla="*/ 833438 h 878682"/>
              <a:gd name="connsiteX36" fmla="*/ 1462087 w 1590675"/>
              <a:gd name="connsiteY36" fmla="*/ 812007 h 878682"/>
              <a:gd name="connsiteX37" fmla="*/ 1516856 w 1590675"/>
              <a:gd name="connsiteY37" fmla="*/ 788194 h 878682"/>
              <a:gd name="connsiteX38" fmla="*/ 1545431 w 1590675"/>
              <a:gd name="connsiteY38" fmla="*/ 773907 h 878682"/>
              <a:gd name="connsiteX39" fmla="*/ 1571625 w 1590675"/>
              <a:gd name="connsiteY39" fmla="*/ 752475 h 878682"/>
              <a:gd name="connsiteX40" fmla="*/ 1588293 w 1590675"/>
              <a:gd name="connsiteY40" fmla="*/ 728663 h 878682"/>
              <a:gd name="connsiteX41" fmla="*/ 1590675 w 1590675"/>
              <a:gd name="connsiteY41" fmla="*/ 704850 h 878682"/>
              <a:gd name="connsiteX42" fmla="*/ 1585912 w 1590675"/>
              <a:gd name="connsiteY42" fmla="*/ 671513 h 878682"/>
              <a:gd name="connsiteX43" fmla="*/ 1574006 w 1590675"/>
              <a:gd name="connsiteY43" fmla="*/ 635794 h 878682"/>
              <a:gd name="connsiteX44" fmla="*/ 1552575 w 1590675"/>
              <a:gd name="connsiteY44" fmla="*/ 602457 h 878682"/>
              <a:gd name="connsiteX45" fmla="*/ 1526381 w 1590675"/>
              <a:gd name="connsiteY45" fmla="*/ 576263 h 878682"/>
              <a:gd name="connsiteX46" fmla="*/ 1154906 w 1590675"/>
              <a:gd name="connsiteY46" fmla="*/ 664369 h 878682"/>
              <a:gd name="connsiteX47" fmla="*/ 1078706 w 1590675"/>
              <a:gd name="connsiteY47" fmla="*/ 683419 h 878682"/>
              <a:gd name="connsiteX48" fmla="*/ 962025 w 1590675"/>
              <a:gd name="connsiteY48" fmla="*/ 695325 h 878682"/>
              <a:gd name="connsiteX49" fmla="*/ 788193 w 1590675"/>
              <a:gd name="connsiteY49" fmla="*/ 702469 h 878682"/>
              <a:gd name="connsiteX50" fmla="*/ 611981 w 1590675"/>
              <a:gd name="connsiteY50" fmla="*/ 700088 h 878682"/>
              <a:gd name="connsiteX51" fmla="*/ 497681 w 1590675"/>
              <a:gd name="connsiteY51" fmla="*/ 690563 h 878682"/>
              <a:gd name="connsiteX52" fmla="*/ 423862 w 1590675"/>
              <a:gd name="connsiteY52" fmla="*/ 681038 h 878682"/>
              <a:gd name="connsiteX53" fmla="*/ 383381 w 1590675"/>
              <a:gd name="connsiteY53" fmla="*/ 669132 h 878682"/>
              <a:gd name="connsiteX54" fmla="*/ 359568 w 1590675"/>
              <a:gd name="connsiteY54" fmla="*/ 657225 h 878682"/>
              <a:gd name="connsiteX55" fmla="*/ 345281 w 1590675"/>
              <a:gd name="connsiteY55" fmla="*/ 640557 h 878682"/>
              <a:gd name="connsiteX56" fmla="*/ 330993 w 1590675"/>
              <a:gd name="connsiteY56" fmla="*/ 597694 h 878682"/>
              <a:gd name="connsiteX57" fmla="*/ 321468 w 1590675"/>
              <a:gd name="connsiteY57" fmla="*/ 528638 h 878682"/>
              <a:gd name="connsiteX58" fmla="*/ 316706 w 1590675"/>
              <a:gd name="connsiteY58" fmla="*/ 390525 h 878682"/>
              <a:gd name="connsiteX59" fmla="*/ 319087 w 1590675"/>
              <a:gd name="connsiteY59" fmla="*/ 323850 h 8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90675" h="878682">
                <a:moveTo>
                  <a:pt x="319087" y="323850"/>
                </a:moveTo>
                <a:lnTo>
                  <a:pt x="319087" y="197644"/>
                </a:lnTo>
                <a:lnTo>
                  <a:pt x="269081" y="102394"/>
                </a:lnTo>
                <a:lnTo>
                  <a:pt x="192881" y="69057"/>
                </a:lnTo>
                <a:lnTo>
                  <a:pt x="121443" y="35719"/>
                </a:lnTo>
                <a:lnTo>
                  <a:pt x="50006" y="9525"/>
                </a:lnTo>
                <a:lnTo>
                  <a:pt x="26193" y="2382"/>
                </a:lnTo>
                <a:lnTo>
                  <a:pt x="7143" y="0"/>
                </a:lnTo>
                <a:lnTo>
                  <a:pt x="0" y="7144"/>
                </a:lnTo>
                <a:lnTo>
                  <a:pt x="4762" y="28575"/>
                </a:lnTo>
                <a:lnTo>
                  <a:pt x="28575" y="52388"/>
                </a:lnTo>
                <a:lnTo>
                  <a:pt x="52387" y="73819"/>
                </a:lnTo>
                <a:lnTo>
                  <a:pt x="76200" y="104775"/>
                </a:lnTo>
                <a:lnTo>
                  <a:pt x="92868" y="133350"/>
                </a:lnTo>
                <a:lnTo>
                  <a:pt x="111918" y="190500"/>
                </a:lnTo>
                <a:lnTo>
                  <a:pt x="116681" y="223838"/>
                </a:lnTo>
                <a:lnTo>
                  <a:pt x="116681" y="352425"/>
                </a:lnTo>
                <a:cubicBezTo>
                  <a:pt x="117475" y="388144"/>
                  <a:pt x="117475" y="430610"/>
                  <a:pt x="119062" y="459582"/>
                </a:cubicBezTo>
                <a:lnTo>
                  <a:pt x="123825" y="531019"/>
                </a:lnTo>
                <a:lnTo>
                  <a:pt x="133350" y="607219"/>
                </a:lnTo>
                <a:lnTo>
                  <a:pt x="147637" y="666750"/>
                </a:lnTo>
                <a:lnTo>
                  <a:pt x="164306" y="716757"/>
                </a:lnTo>
                <a:lnTo>
                  <a:pt x="173831" y="745332"/>
                </a:lnTo>
                <a:lnTo>
                  <a:pt x="192881" y="776288"/>
                </a:lnTo>
                <a:lnTo>
                  <a:pt x="228600" y="809625"/>
                </a:lnTo>
                <a:lnTo>
                  <a:pt x="266700" y="833438"/>
                </a:lnTo>
                <a:lnTo>
                  <a:pt x="326231" y="854869"/>
                </a:lnTo>
                <a:lnTo>
                  <a:pt x="400050" y="869157"/>
                </a:lnTo>
                <a:lnTo>
                  <a:pt x="490537" y="878682"/>
                </a:lnTo>
                <a:lnTo>
                  <a:pt x="645318" y="878682"/>
                </a:lnTo>
                <a:lnTo>
                  <a:pt x="890587" y="876300"/>
                </a:lnTo>
                <a:lnTo>
                  <a:pt x="1069181" y="869157"/>
                </a:lnTo>
                <a:lnTo>
                  <a:pt x="1169193" y="864394"/>
                </a:lnTo>
                <a:lnTo>
                  <a:pt x="1238250" y="859632"/>
                </a:lnTo>
                <a:lnTo>
                  <a:pt x="1316831" y="850107"/>
                </a:lnTo>
                <a:lnTo>
                  <a:pt x="1397793" y="833438"/>
                </a:lnTo>
                <a:lnTo>
                  <a:pt x="1462087" y="812007"/>
                </a:lnTo>
                <a:lnTo>
                  <a:pt x="1516856" y="788194"/>
                </a:lnTo>
                <a:lnTo>
                  <a:pt x="1545431" y="773907"/>
                </a:lnTo>
                <a:lnTo>
                  <a:pt x="1571625" y="752475"/>
                </a:lnTo>
                <a:lnTo>
                  <a:pt x="1588293" y="728663"/>
                </a:lnTo>
                <a:lnTo>
                  <a:pt x="1590675" y="704850"/>
                </a:lnTo>
                <a:lnTo>
                  <a:pt x="1585912" y="671513"/>
                </a:lnTo>
                <a:lnTo>
                  <a:pt x="1574006" y="635794"/>
                </a:lnTo>
                <a:lnTo>
                  <a:pt x="1552575" y="602457"/>
                </a:lnTo>
                <a:lnTo>
                  <a:pt x="1526381" y="576263"/>
                </a:lnTo>
                <a:lnTo>
                  <a:pt x="1154906" y="664369"/>
                </a:lnTo>
                <a:lnTo>
                  <a:pt x="1078706" y="683419"/>
                </a:lnTo>
                <a:lnTo>
                  <a:pt x="962025" y="695325"/>
                </a:lnTo>
                <a:lnTo>
                  <a:pt x="788193" y="702469"/>
                </a:lnTo>
                <a:lnTo>
                  <a:pt x="611981" y="700088"/>
                </a:lnTo>
                <a:lnTo>
                  <a:pt x="497681" y="690563"/>
                </a:lnTo>
                <a:lnTo>
                  <a:pt x="423862" y="681038"/>
                </a:lnTo>
                <a:lnTo>
                  <a:pt x="383381" y="669132"/>
                </a:lnTo>
                <a:lnTo>
                  <a:pt x="359568" y="657225"/>
                </a:lnTo>
                <a:lnTo>
                  <a:pt x="345281" y="640557"/>
                </a:lnTo>
                <a:lnTo>
                  <a:pt x="330993" y="597694"/>
                </a:lnTo>
                <a:lnTo>
                  <a:pt x="321468" y="528638"/>
                </a:lnTo>
                <a:lnTo>
                  <a:pt x="316706" y="390525"/>
                </a:lnTo>
                <a:cubicBezTo>
                  <a:pt x="317500" y="368300"/>
                  <a:pt x="318293" y="346075"/>
                  <a:pt x="319087" y="32385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315F6F1B-6E93-CD41-B703-407A6936792E}"/>
              </a:ext>
            </a:extLst>
          </p:cNvPr>
          <p:cNvSpPr/>
          <p:nvPr/>
        </p:nvSpPr>
        <p:spPr>
          <a:xfrm>
            <a:off x="6610350" y="2268538"/>
            <a:ext cx="485775" cy="608012"/>
          </a:xfrm>
          <a:custGeom>
            <a:avLst/>
            <a:gdLst>
              <a:gd name="connsiteX0" fmla="*/ 273844 w 485775"/>
              <a:gd name="connsiteY0" fmla="*/ 188119 h 607219"/>
              <a:gd name="connsiteX1" fmla="*/ 247650 w 485775"/>
              <a:gd name="connsiteY1" fmla="*/ 309563 h 607219"/>
              <a:gd name="connsiteX2" fmla="*/ 221456 w 485775"/>
              <a:gd name="connsiteY2" fmla="*/ 404813 h 607219"/>
              <a:gd name="connsiteX3" fmla="*/ 202406 w 485775"/>
              <a:gd name="connsiteY3" fmla="*/ 457200 h 607219"/>
              <a:gd name="connsiteX4" fmla="*/ 185738 w 485775"/>
              <a:gd name="connsiteY4" fmla="*/ 485775 h 607219"/>
              <a:gd name="connsiteX5" fmla="*/ 152400 w 485775"/>
              <a:gd name="connsiteY5" fmla="*/ 528638 h 607219"/>
              <a:gd name="connsiteX6" fmla="*/ 116681 w 485775"/>
              <a:gd name="connsiteY6" fmla="*/ 559594 h 607219"/>
              <a:gd name="connsiteX7" fmla="*/ 76200 w 485775"/>
              <a:gd name="connsiteY7" fmla="*/ 588169 h 607219"/>
              <a:gd name="connsiteX8" fmla="*/ 0 w 485775"/>
              <a:gd name="connsiteY8" fmla="*/ 607219 h 607219"/>
              <a:gd name="connsiteX9" fmla="*/ 485775 w 485775"/>
              <a:gd name="connsiteY9" fmla="*/ 578644 h 607219"/>
              <a:gd name="connsiteX10" fmla="*/ 476250 w 485775"/>
              <a:gd name="connsiteY10" fmla="*/ 550069 h 607219"/>
              <a:gd name="connsiteX11" fmla="*/ 461963 w 485775"/>
              <a:gd name="connsiteY11" fmla="*/ 528638 h 607219"/>
              <a:gd name="connsiteX12" fmla="*/ 433388 w 485775"/>
              <a:gd name="connsiteY12" fmla="*/ 497682 h 607219"/>
              <a:gd name="connsiteX13" fmla="*/ 416719 w 485775"/>
              <a:gd name="connsiteY13" fmla="*/ 471488 h 607219"/>
              <a:gd name="connsiteX14" fmla="*/ 402431 w 485775"/>
              <a:gd name="connsiteY14" fmla="*/ 442913 h 607219"/>
              <a:gd name="connsiteX15" fmla="*/ 385763 w 485775"/>
              <a:gd name="connsiteY15" fmla="*/ 392907 h 607219"/>
              <a:gd name="connsiteX16" fmla="*/ 373856 w 485775"/>
              <a:gd name="connsiteY16" fmla="*/ 335757 h 607219"/>
              <a:gd name="connsiteX17" fmla="*/ 359569 w 485775"/>
              <a:gd name="connsiteY17" fmla="*/ 250032 h 607219"/>
              <a:gd name="connsiteX18" fmla="*/ 345281 w 485775"/>
              <a:gd name="connsiteY18" fmla="*/ 133350 h 607219"/>
              <a:gd name="connsiteX19" fmla="*/ 345281 w 485775"/>
              <a:gd name="connsiteY19" fmla="*/ 73819 h 607219"/>
              <a:gd name="connsiteX20" fmla="*/ 342900 w 485775"/>
              <a:gd name="connsiteY20" fmla="*/ 28575 h 607219"/>
              <a:gd name="connsiteX21" fmla="*/ 333375 w 485775"/>
              <a:gd name="connsiteY21" fmla="*/ 7144 h 607219"/>
              <a:gd name="connsiteX22" fmla="*/ 323850 w 485775"/>
              <a:gd name="connsiteY22" fmla="*/ 0 h 607219"/>
              <a:gd name="connsiteX23" fmla="*/ 316706 w 485775"/>
              <a:gd name="connsiteY23" fmla="*/ 0 h 607219"/>
              <a:gd name="connsiteX24" fmla="*/ 307181 w 485775"/>
              <a:gd name="connsiteY24" fmla="*/ 9525 h 607219"/>
              <a:gd name="connsiteX25" fmla="*/ 297656 w 485775"/>
              <a:gd name="connsiteY25" fmla="*/ 33338 h 607219"/>
              <a:gd name="connsiteX26" fmla="*/ 273844 w 485775"/>
              <a:gd name="connsiteY26" fmla="*/ 188119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85775" h="607219">
                <a:moveTo>
                  <a:pt x="273844" y="188119"/>
                </a:moveTo>
                <a:lnTo>
                  <a:pt x="247650" y="309563"/>
                </a:lnTo>
                <a:lnTo>
                  <a:pt x="221456" y="404813"/>
                </a:lnTo>
                <a:lnTo>
                  <a:pt x="202406" y="457200"/>
                </a:lnTo>
                <a:lnTo>
                  <a:pt x="185738" y="485775"/>
                </a:lnTo>
                <a:lnTo>
                  <a:pt x="152400" y="528638"/>
                </a:lnTo>
                <a:lnTo>
                  <a:pt x="116681" y="559594"/>
                </a:lnTo>
                <a:lnTo>
                  <a:pt x="76200" y="588169"/>
                </a:lnTo>
                <a:lnTo>
                  <a:pt x="0" y="607219"/>
                </a:lnTo>
                <a:lnTo>
                  <a:pt x="485775" y="578644"/>
                </a:lnTo>
                <a:lnTo>
                  <a:pt x="476250" y="550069"/>
                </a:lnTo>
                <a:lnTo>
                  <a:pt x="461963" y="528638"/>
                </a:lnTo>
                <a:lnTo>
                  <a:pt x="433388" y="497682"/>
                </a:lnTo>
                <a:lnTo>
                  <a:pt x="416719" y="471488"/>
                </a:lnTo>
                <a:lnTo>
                  <a:pt x="402431" y="442913"/>
                </a:lnTo>
                <a:lnTo>
                  <a:pt x="385763" y="392907"/>
                </a:lnTo>
                <a:lnTo>
                  <a:pt x="373856" y="335757"/>
                </a:lnTo>
                <a:lnTo>
                  <a:pt x="359569" y="250032"/>
                </a:lnTo>
                <a:lnTo>
                  <a:pt x="345281" y="133350"/>
                </a:lnTo>
                <a:lnTo>
                  <a:pt x="345281" y="73819"/>
                </a:lnTo>
                <a:lnTo>
                  <a:pt x="342900" y="28575"/>
                </a:lnTo>
                <a:lnTo>
                  <a:pt x="333375" y="7144"/>
                </a:lnTo>
                <a:lnTo>
                  <a:pt x="323850" y="0"/>
                </a:lnTo>
                <a:lnTo>
                  <a:pt x="316706" y="0"/>
                </a:lnTo>
                <a:lnTo>
                  <a:pt x="307181" y="9525"/>
                </a:lnTo>
                <a:lnTo>
                  <a:pt x="297656" y="33338"/>
                </a:lnTo>
                <a:cubicBezTo>
                  <a:pt x="291979" y="69832"/>
                  <a:pt x="280988" y="105942"/>
                  <a:pt x="273844" y="188119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B1C105B2-0A23-C244-888F-31A5BF7CDB92}"/>
              </a:ext>
            </a:extLst>
          </p:cNvPr>
          <p:cNvSpPr/>
          <p:nvPr/>
        </p:nvSpPr>
        <p:spPr>
          <a:xfrm>
            <a:off x="4624388" y="3141663"/>
            <a:ext cx="482600" cy="1211262"/>
          </a:xfrm>
          <a:custGeom>
            <a:avLst/>
            <a:gdLst>
              <a:gd name="connsiteX0" fmla="*/ 457200 w 483393"/>
              <a:gd name="connsiteY0" fmla="*/ 821531 h 1212056"/>
              <a:gd name="connsiteX1" fmla="*/ 452437 w 483393"/>
              <a:gd name="connsiteY1" fmla="*/ 681037 h 1212056"/>
              <a:gd name="connsiteX2" fmla="*/ 431006 w 483393"/>
              <a:gd name="connsiteY2" fmla="*/ 516731 h 1212056"/>
              <a:gd name="connsiteX3" fmla="*/ 433387 w 483393"/>
              <a:gd name="connsiteY3" fmla="*/ 290512 h 1212056"/>
              <a:gd name="connsiteX4" fmla="*/ 438150 w 483393"/>
              <a:gd name="connsiteY4" fmla="*/ 276225 h 1212056"/>
              <a:gd name="connsiteX5" fmla="*/ 450056 w 483393"/>
              <a:gd name="connsiteY5" fmla="*/ 250031 h 1212056"/>
              <a:gd name="connsiteX6" fmla="*/ 461962 w 483393"/>
              <a:gd name="connsiteY6" fmla="*/ 211931 h 1212056"/>
              <a:gd name="connsiteX7" fmla="*/ 466725 w 483393"/>
              <a:gd name="connsiteY7" fmla="*/ 178594 h 1212056"/>
              <a:gd name="connsiteX8" fmla="*/ 464343 w 483393"/>
              <a:gd name="connsiteY8" fmla="*/ 157162 h 1212056"/>
              <a:gd name="connsiteX9" fmla="*/ 459581 w 483393"/>
              <a:gd name="connsiteY9" fmla="*/ 140494 h 1212056"/>
              <a:gd name="connsiteX10" fmla="*/ 450056 w 483393"/>
              <a:gd name="connsiteY10" fmla="*/ 121444 h 1212056"/>
              <a:gd name="connsiteX11" fmla="*/ 438150 w 483393"/>
              <a:gd name="connsiteY11" fmla="*/ 109537 h 1212056"/>
              <a:gd name="connsiteX12" fmla="*/ 392906 w 483393"/>
              <a:gd name="connsiteY12" fmla="*/ 90487 h 1212056"/>
              <a:gd name="connsiteX13" fmla="*/ 323850 w 483393"/>
              <a:gd name="connsiteY13" fmla="*/ 66675 h 1212056"/>
              <a:gd name="connsiteX14" fmla="*/ 250031 w 483393"/>
              <a:gd name="connsiteY14" fmla="*/ 40481 h 1212056"/>
              <a:gd name="connsiteX15" fmla="*/ 188118 w 483393"/>
              <a:gd name="connsiteY15" fmla="*/ 23812 h 1212056"/>
              <a:gd name="connsiteX16" fmla="*/ 123825 w 483393"/>
              <a:gd name="connsiteY16" fmla="*/ 11906 h 1212056"/>
              <a:gd name="connsiteX17" fmla="*/ 47625 w 483393"/>
              <a:gd name="connsiteY17" fmla="*/ 0 h 1212056"/>
              <a:gd name="connsiteX18" fmla="*/ 23812 w 483393"/>
              <a:gd name="connsiteY18" fmla="*/ 0 h 1212056"/>
              <a:gd name="connsiteX19" fmla="*/ 7143 w 483393"/>
              <a:gd name="connsiteY19" fmla="*/ 9525 h 1212056"/>
              <a:gd name="connsiteX20" fmla="*/ 0 w 483393"/>
              <a:gd name="connsiteY20" fmla="*/ 23812 h 1212056"/>
              <a:gd name="connsiteX21" fmla="*/ 7143 w 483393"/>
              <a:gd name="connsiteY21" fmla="*/ 42862 h 1212056"/>
              <a:gd name="connsiteX22" fmla="*/ 30956 w 483393"/>
              <a:gd name="connsiteY22" fmla="*/ 59531 h 1212056"/>
              <a:gd name="connsiteX23" fmla="*/ 66675 w 483393"/>
              <a:gd name="connsiteY23" fmla="*/ 83344 h 1212056"/>
              <a:gd name="connsiteX24" fmla="*/ 119062 w 483393"/>
              <a:gd name="connsiteY24" fmla="*/ 126206 h 1212056"/>
              <a:gd name="connsiteX25" fmla="*/ 159543 w 483393"/>
              <a:gd name="connsiteY25" fmla="*/ 166687 h 1212056"/>
              <a:gd name="connsiteX26" fmla="*/ 169068 w 483393"/>
              <a:gd name="connsiteY26" fmla="*/ 197644 h 1212056"/>
              <a:gd name="connsiteX27" fmla="*/ 197643 w 483393"/>
              <a:gd name="connsiteY27" fmla="*/ 433387 h 1212056"/>
              <a:gd name="connsiteX28" fmla="*/ 209550 w 483393"/>
              <a:gd name="connsiteY28" fmla="*/ 540544 h 1212056"/>
              <a:gd name="connsiteX29" fmla="*/ 233362 w 483393"/>
              <a:gd name="connsiteY29" fmla="*/ 750094 h 1212056"/>
              <a:gd name="connsiteX30" fmla="*/ 252412 w 483393"/>
              <a:gd name="connsiteY30" fmla="*/ 923925 h 1212056"/>
              <a:gd name="connsiteX31" fmla="*/ 283368 w 483393"/>
              <a:gd name="connsiteY31" fmla="*/ 1212056 h 1212056"/>
              <a:gd name="connsiteX32" fmla="*/ 483393 w 483393"/>
              <a:gd name="connsiteY32" fmla="*/ 1188244 h 1212056"/>
              <a:gd name="connsiteX33" fmla="*/ 457200 w 483393"/>
              <a:gd name="connsiteY33" fmla="*/ 821531 h 1212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83393" h="1212056">
                <a:moveTo>
                  <a:pt x="457200" y="821531"/>
                </a:moveTo>
                <a:lnTo>
                  <a:pt x="452437" y="681037"/>
                </a:lnTo>
                <a:lnTo>
                  <a:pt x="431006" y="516731"/>
                </a:lnTo>
                <a:cubicBezTo>
                  <a:pt x="431800" y="441325"/>
                  <a:pt x="432593" y="365918"/>
                  <a:pt x="433387" y="290512"/>
                </a:cubicBezTo>
                <a:lnTo>
                  <a:pt x="438150" y="276225"/>
                </a:lnTo>
                <a:lnTo>
                  <a:pt x="450056" y="250031"/>
                </a:lnTo>
                <a:lnTo>
                  <a:pt x="461962" y="211931"/>
                </a:lnTo>
                <a:lnTo>
                  <a:pt x="466725" y="178594"/>
                </a:lnTo>
                <a:lnTo>
                  <a:pt x="464343" y="157162"/>
                </a:lnTo>
                <a:lnTo>
                  <a:pt x="459581" y="140494"/>
                </a:lnTo>
                <a:lnTo>
                  <a:pt x="450056" y="121444"/>
                </a:lnTo>
                <a:lnTo>
                  <a:pt x="438150" y="109537"/>
                </a:lnTo>
                <a:lnTo>
                  <a:pt x="392906" y="90487"/>
                </a:lnTo>
                <a:lnTo>
                  <a:pt x="323850" y="66675"/>
                </a:lnTo>
                <a:lnTo>
                  <a:pt x="250031" y="40481"/>
                </a:lnTo>
                <a:lnTo>
                  <a:pt x="188118" y="23812"/>
                </a:lnTo>
                <a:lnTo>
                  <a:pt x="123825" y="11906"/>
                </a:lnTo>
                <a:lnTo>
                  <a:pt x="47625" y="0"/>
                </a:lnTo>
                <a:lnTo>
                  <a:pt x="23812" y="0"/>
                </a:lnTo>
                <a:lnTo>
                  <a:pt x="7143" y="9525"/>
                </a:lnTo>
                <a:lnTo>
                  <a:pt x="0" y="23812"/>
                </a:lnTo>
                <a:lnTo>
                  <a:pt x="7143" y="42862"/>
                </a:lnTo>
                <a:lnTo>
                  <a:pt x="30956" y="59531"/>
                </a:lnTo>
                <a:lnTo>
                  <a:pt x="66675" y="83344"/>
                </a:lnTo>
                <a:lnTo>
                  <a:pt x="119062" y="126206"/>
                </a:lnTo>
                <a:lnTo>
                  <a:pt x="159543" y="166687"/>
                </a:lnTo>
                <a:lnTo>
                  <a:pt x="169068" y="197644"/>
                </a:lnTo>
                <a:lnTo>
                  <a:pt x="197643" y="433387"/>
                </a:lnTo>
                <a:lnTo>
                  <a:pt x="209550" y="540544"/>
                </a:lnTo>
                <a:lnTo>
                  <a:pt x="233362" y="750094"/>
                </a:lnTo>
                <a:lnTo>
                  <a:pt x="252412" y="923925"/>
                </a:lnTo>
                <a:lnTo>
                  <a:pt x="283368" y="1212056"/>
                </a:lnTo>
                <a:lnTo>
                  <a:pt x="483393" y="1188244"/>
                </a:lnTo>
                <a:lnTo>
                  <a:pt x="457200" y="821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78F75895-AB35-0448-B8BF-72FEAAC32C4A}"/>
              </a:ext>
            </a:extLst>
          </p:cNvPr>
          <p:cNvSpPr/>
          <p:nvPr/>
        </p:nvSpPr>
        <p:spPr>
          <a:xfrm>
            <a:off x="5697538" y="3074988"/>
            <a:ext cx="466725" cy="1184275"/>
          </a:xfrm>
          <a:custGeom>
            <a:avLst/>
            <a:gdLst>
              <a:gd name="connsiteX0" fmla="*/ 138113 w 466725"/>
              <a:gd name="connsiteY0" fmla="*/ 357187 h 1185862"/>
              <a:gd name="connsiteX1" fmla="*/ 140494 w 466725"/>
              <a:gd name="connsiteY1" fmla="*/ 219075 h 1185862"/>
              <a:gd name="connsiteX2" fmla="*/ 126207 w 466725"/>
              <a:gd name="connsiteY2" fmla="*/ 188119 h 1185862"/>
              <a:gd name="connsiteX3" fmla="*/ 95250 w 466725"/>
              <a:gd name="connsiteY3" fmla="*/ 142875 h 1185862"/>
              <a:gd name="connsiteX4" fmla="*/ 59532 w 466725"/>
              <a:gd name="connsiteY4" fmla="*/ 100012 h 1185862"/>
              <a:gd name="connsiteX5" fmla="*/ 23813 w 466725"/>
              <a:gd name="connsiteY5" fmla="*/ 61912 h 1185862"/>
              <a:gd name="connsiteX6" fmla="*/ 9525 w 466725"/>
              <a:gd name="connsiteY6" fmla="*/ 47625 h 1185862"/>
              <a:gd name="connsiteX7" fmla="*/ 0 w 466725"/>
              <a:gd name="connsiteY7" fmla="*/ 30956 h 1185862"/>
              <a:gd name="connsiteX8" fmla="*/ 2382 w 466725"/>
              <a:gd name="connsiteY8" fmla="*/ 19050 h 1185862"/>
              <a:gd name="connsiteX9" fmla="*/ 9525 w 466725"/>
              <a:gd name="connsiteY9" fmla="*/ 9525 h 1185862"/>
              <a:gd name="connsiteX10" fmla="*/ 30957 w 466725"/>
              <a:gd name="connsiteY10" fmla="*/ 0 h 1185862"/>
              <a:gd name="connsiteX11" fmla="*/ 95250 w 466725"/>
              <a:gd name="connsiteY11" fmla="*/ 4762 h 1185862"/>
              <a:gd name="connsiteX12" fmla="*/ 159544 w 466725"/>
              <a:gd name="connsiteY12" fmla="*/ 21431 h 1185862"/>
              <a:gd name="connsiteX13" fmla="*/ 204788 w 466725"/>
              <a:gd name="connsiteY13" fmla="*/ 40481 h 1185862"/>
              <a:gd name="connsiteX14" fmla="*/ 259557 w 466725"/>
              <a:gd name="connsiteY14" fmla="*/ 64294 h 1185862"/>
              <a:gd name="connsiteX15" fmla="*/ 319088 w 466725"/>
              <a:gd name="connsiteY15" fmla="*/ 97631 h 1185862"/>
              <a:gd name="connsiteX16" fmla="*/ 376238 w 466725"/>
              <a:gd name="connsiteY16" fmla="*/ 135731 h 1185862"/>
              <a:gd name="connsiteX17" fmla="*/ 423863 w 466725"/>
              <a:gd name="connsiteY17" fmla="*/ 173831 h 1185862"/>
              <a:gd name="connsiteX18" fmla="*/ 445294 w 466725"/>
              <a:gd name="connsiteY18" fmla="*/ 192881 h 1185862"/>
              <a:gd name="connsiteX19" fmla="*/ 464344 w 466725"/>
              <a:gd name="connsiteY19" fmla="*/ 216694 h 1185862"/>
              <a:gd name="connsiteX20" fmla="*/ 466725 w 466725"/>
              <a:gd name="connsiteY20" fmla="*/ 235744 h 1185862"/>
              <a:gd name="connsiteX21" fmla="*/ 461963 w 466725"/>
              <a:gd name="connsiteY21" fmla="*/ 266700 h 1185862"/>
              <a:gd name="connsiteX22" fmla="*/ 450057 w 466725"/>
              <a:gd name="connsiteY22" fmla="*/ 290512 h 1185862"/>
              <a:gd name="connsiteX23" fmla="*/ 426244 w 466725"/>
              <a:gd name="connsiteY23" fmla="*/ 319087 h 1185862"/>
              <a:gd name="connsiteX24" fmla="*/ 397669 w 466725"/>
              <a:gd name="connsiteY24" fmla="*/ 342900 h 1185862"/>
              <a:gd name="connsiteX25" fmla="*/ 378619 w 466725"/>
              <a:gd name="connsiteY25" fmla="*/ 371475 h 1185862"/>
              <a:gd name="connsiteX26" fmla="*/ 364332 w 466725"/>
              <a:gd name="connsiteY26" fmla="*/ 421481 h 1185862"/>
              <a:gd name="connsiteX27" fmla="*/ 361950 w 466725"/>
              <a:gd name="connsiteY27" fmla="*/ 476250 h 1185862"/>
              <a:gd name="connsiteX28" fmla="*/ 366713 w 466725"/>
              <a:gd name="connsiteY28" fmla="*/ 654844 h 1185862"/>
              <a:gd name="connsiteX29" fmla="*/ 309563 w 466725"/>
              <a:gd name="connsiteY29" fmla="*/ 1185862 h 1185862"/>
              <a:gd name="connsiteX30" fmla="*/ 92869 w 466725"/>
              <a:gd name="connsiteY30" fmla="*/ 1183481 h 1185862"/>
              <a:gd name="connsiteX31" fmla="*/ 107157 w 466725"/>
              <a:gd name="connsiteY31" fmla="*/ 871537 h 1185862"/>
              <a:gd name="connsiteX32" fmla="*/ 119063 w 466725"/>
              <a:gd name="connsiteY32" fmla="*/ 671512 h 1185862"/>
              <a:gd name="connsiteX33" fmla="*/ 140494 w 466725"/>
              <a:gd name="connsiteY33" fmla="*/ 497681 h 1185862"/>
              <a:gd name="connsiteX34" fmla="*/ 138113 w 466725"/>
              <a:gd name="connsiteY34" fmla="*/ 357187 h 1185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66725" h="1185862">
                <a:moveTo>
                  <a:pt x="138113" y="357187"/>
                </a:moveTo>
                <a:cubicBezTo>
                  <a:pt x="138907" y="311150"/>
                  <a:pt x="139700" y="265112"/>
                  <a:pt x="140494" y="219075"/>
                </a:cubicBezTo>
                <a:lnTo>
                  <a:pt x="126207" y="188119"/>
                </a:lnTo>
                <a:lnTo>
                  <a:pt x="95250" y="142875"/>
                </a:lnTo>
                <a:lnTo>
                  <a:pt x="59532" y="100012"/>
                </a:lnTo>
                <a:lnTo>
                  <a:pt x="23813" y="61912"/>
                </a:lnTo>
                <a:lnTo>
                  <a:pt x="9525" y="47625"/>
                </a:lnTo>
                <a:lnTo>
                  <a:pt x="0" y="30956"/>
                </a:lnTo>
                <a:lnTo>
                  <a:pt x="2382" y="19050"/>
                </a:lnTo>
                <a:lnTo>
                  <a:pt x="9525" y="9525"/>
                </a:lnTo>
                <a:lnTo>
                  <a:pt x="30957" y="0"/>
                </a:lnTo>
                <a:lnTo>
                  <a:pt x="95250" y="4762"/>
                </a:lnTo>
                <a:lnTo>
                  <a:pt x="159544" y="21431"/>
                </a:lnTo>
                <a:lnTo>
                  <a:pt x="204788" y="40481"/>
                </a:lnTo>
                <a:lnTo>
                  <a:pt x="259557" y="64294"/>
                </a:lnTo>
                <a:lnTo>
                  <a:pt x="319088" y="97631"/>
                </a:lnTo>
                <a:lnTo>
                  <a:pt x="376238" y="135731"/>
                </a:lnTo>
                <a:lnTo>
                  <a:pt x="423863" y="173831"/>
                </a:lnTo>
                <a:lnTo>
                  <a:pt x="445294" y="192881"/>
                </a:lnTo>
                <a:lnTo>
                  <a:pt x="464344" y="216694"/>
                </a:lnTo>
                <a:lnTo>
                  <a:pt x="466725" y="235744"/>
                </a:lnTo>
                <a:lnTo>
                  <a:pt x="461963" y="266700"/>
                </a:lnTo>
                <a:lnTo>
                  <a:pt x="450057" y="290512"/>
                </a:lnTo>
                <a:lnTo>
                  <a:pt x="426244" y="319087"/>
                </a:lnTo>
                <a:lnTo>
                  <a:pt x="397669" y="342900"/>
                </a:lnTo>
                <a:lnTo>
                  <a:pt x="378619" y="371475"/>
                </a:lnTo>
                <a:lnTo>
                  <a:pt x="364332" y="421481"/>
                </a:lnTo>
                <a:lnTo>
                  <a:pt x="361950" y="476250"/>
                </a:lnTo>
                <a:lnTo>
                  <a:pt x="366713" y="654844"/>
                </a:lnTo>
                <a:lnTo>
                  <a:pt x="309563" y="1185862"/>
                </a:lnTo>
                <a:lnTo>
                  <a:pt x="92869" y="1183481"/>
                </a:lnTo>
                <a:lnTo>
                  <a:pt x="107157" y="871537"/>
                </a:lnTo>
                <a:lnTo>
                  <a:pt x="119063" y="671512"/>
                </a:lnTo>
                <a:lnTo>
                  <a:pt x="140494" y="497681"/>
                </a:lnTo>
                <a:cubicBezTo>
                  <a:pt x="139700" y="457994"/>
                  <a:pt x="138907" y="418306"/>
                  <a:pt x="138113" y="3571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2B55CBF-4E13-FA4A-99C0-42ADFBDE44D2}"/>
              </a:ext>
            </a:extLst>
          </p:cNvPr>
          <p:cNvSpPr/>
          <p:nvPr/>
        </p:nvSpPr>
        <p:spPr>
          <a:xfrm>
            <a:off x="3813175" y="4100513"/>
            <a:ext cx="3281363" cy="471487"/>
          </a:xfrm>
          <a:custGeom>
            <a:avLst/>
            <a:gdLst>
              <a:gd name="connsiteX0" fmla="*/ 1461408 w 3282043"/>
              <a:gd name="connsiteY0" fmla="*/ 138793 h 470807"/>
              <a:gd name="connsiteX1" fmla="*/ 1779815 w 3282043"/>
              <a:gd name="connsiteY1" fmla="*/ 108857 h 470807"/>
              <a:gd name="connsiteX2" fmla="*/ 1997529 w 3282043"/>
              <a:gd name="connsiteY2" fmla="*/ 87086 h 470807"/>
              <a:gd name="connsiteX3" fmla="*/ 2217965 w 3282043"/>
              <a:gd name="connsiteY3" fmla="*/ 87086 h 470807"/>
              <a:gd name="connsiteX4" fmla="*/ 2299608 w 3282043"/>
              <a:gd name="connsiteY4" fmla="*/ 87086 h 470807"/>
              <a:gd name="connsiteX5" fmla="*/ 2389415 w 3282043"/>
              <a:gd name="connsiteY5" fmla="*/ 84364 h 470807"/>
              <a:gd name="connsiteX6" fmla="*/ 2490108 w 3282043"/>
              <a:gd name="connsiteY6" fmla="*/ 76200 h 470807"/>
              <a:gd name="connsiteX7" fmla="*/ 2582636 w 3282043"/>
              <a:gd name="connsiteY7" fmla="*/ 62593 h 470807"/>
              <a:gd name="connsiteX8" fmla="*/ 2650672 w 3282043"/>
              <a:gd name="connsiteY8" fmla="*/ 48986 h 470807"/>
              <a:gd name="connsiteX9" fmla="*/ 2686050 w 3282043"/>
              <a:gd name="connsiteY9" fmla="*/ 35378 h 470807"/>
              <a:gd name="connsiteX10" fmla="*/ 2745922 w 3282043"/>
              <a:gd name="connsiteY10" fmla="*/ 5443 h 470807"/>
              <a:gd name="connsiteX11" fmla="*/ 2759529 w 3282043"/>
              <a:gd name="connsiteY11" fmla="*/ 0 h 470807"/>
              <a:gd name="connsiteX12" fmla="*/ 2813958 w 3282043"/>
              <a:gd name="connsiteY12" fmla="*/ 8164 h 470807"/>
              <a:gd name="connsiteX13" fmla="*/ 2881993 w 3282043"/>
              <a:gd name="connsiteY13" fmla="*/ 21771 h 470807"/>
              <a:gd name="connsiteX14" fmla="*/ 2982686 w 3282043"/>
              <a:gd name="connsiteY14" fmla="*/ 46264 h 470807"/>
              <a:gd name="connsiteX15" fmla="*/ 3056165 w 3282043"/>
              <a:gd name="connsiteY15" fmla="*/ 70757 h 470807"/>
              <a:gd name="connsiteX16" fmla="*/ 3135086 w 3282043"/>
              <a:gd name="connsiteY16" fmla="*/ 103414 h 470807"/>
              <a:gd name="connsiteX17" fmla="*/ 3186793 w 3282043"/>
              <a:gd name="connsiteY17" fmla="*/ 127907 h 470807"/>
              <a:gd name="connsiteX18" fmla="*/ 3243943 w 3282043"/>
              <a:gd name="connsiteY18" fmla="*/ 163286 h 470807"/>
              <a:gd name="connsiteX19" fmla="*/ 3265715 w 3282043"/>
              <a:gd name="connsiteY19" fmla="*/ 185057 h 470807"/>
              <a:gd name="connsiteX20" fmla="*/ 3273879 w 3282043"/>
              <a:gd name="connsiteY20" fmla="*/ 198664 h 470807"/>
              <a:gd name="connsiteX21" fmla="*/ 3279322 w 3282043"/>
              <a:gd name="connsiteY21" fmla="*/ 217714 h 470807"/>
              <a:gd name="connsiteX22" fmla="*/ 3282043 w 3282043"/>
              <a:gd name="connsiteY22" fmla="*/ 239486 h 470807"/>
              <a:gd name="connsiteX23" fmla="*/ 3273879 w 3282043"/>
              <a:gd name="connsiteY23" fmla="*/ 266700 h 470807"/>
              <a:gd name="connsiteX24" fmla="*/ 3254829 w 3282043"/>
              <a:gd name="connsiteY24" fmla="*/ 285750 h 470807"/>
              <a:gd name="connsiteX25" fmla="*/ 3216729 w 3282043"/>
              <a:gd name="connsiteY25" fmla="*/ 291193 h 470807"/>
              <a:gd name="connsiteX26" fmla="*/ 3077936 w 3282043"/>
              <a:gd name="connsiteY26" fmla="*/ 285750 h 470807"/>
              <a:gd name="connsiteX27" fmla="*/ 2857500 w 3282043"/>
              <a:gd name="connsiteY27" fmla="*/ 280307 h 470807"/>
              <a:gd name="connsiteX28" fmla="*/ 2658836 w 3282043"/>
              <a:gd name="connsiteY28" fmla="*/ 274864 h 470807"/>
              <a:gd name="connsiteX29" fmla="*/ 2381250 w 3282043"/>
              <a:gd name="connsiteY29" fmla="*/ 269421 h 470807"/>
              <a:gd name="connsiteX30" fmla="*/ 2141765 w 3282043"/>
              <a:gd name="connsiteY30" fmla="*/ 266700 h 470807"/>
              <a:gd name="connsiteX31" fmla="*/ 1828800 w 3282043"/>
              <a:gd name="connsiteY31" fmla="*/ 272143 h 470807"/>
              <a:gd name="connsiteX32" fmla="*/ 1537608 w 3282043"/>
              <a:gd name="connsiteY32" fmla="*/ 288471 h 470807"/>
              <a:gd name="connsiteX33" fmla="*/ 1352550 w 3282043"/>
              <a:gd name="connsiteY33" fmla="*/ 299357 h 470807"/>
              <a:gd name="connsiteX34" fmla="*/ 1211036 w 3282043"/>
              <a:gd name="connsiteY34" fmla="*/ 310243 h 470807"/>
              <a:gd name="connsiteX35" fmla="*/ 1034143 w 3282043"/>
              <a:gd name="connsiteY35" fmla="*/ 334736 h 470807"/>
              <a:gd name="connsiteX36" fmla="*/ 873579 w 3282043"/>
              <a:gd name="connsiteY36" fmla="*/ 361950 h 470807"/>
              <a:gd name="connsiteX37" fmla="*/ 723900 w 3282043"/>
              <a:gd name="connsiteY37" fmla="*/ 397328 h 470807"/>
              <a:gd name="connsiteX38" fmla="*/ 593272 w 3282043"/>
              <a:gd name="connsiteY38" fmla="*/ 429986 h 470807"/>
              <a:gd name="connsiteX39" fmla="*/ 487136 w 3282043"/>
              <a:gd name="connsiteY39" fmla="*/ 468086 h 470807"/>
              <a:gd name="connsiteX40" fmla="*/ 459922 w 3282043"/>
              <a:gd name="connsiteY40" fmla="*/ 470807 h 470807"/>
              <a:gd name="connsiteX41" fmla="*/ 410936 w 3282043"/>
              <a:gd name="connsiteY41" fmla="*/ 462643 h 470807"/>
              <a:gd name="connsiteX42" fmla="*/ 351065 w 3282043"/>
              <a:gd name="connsiteY42" fmla="*/ 449036 h 470807"/>
              <a:gd name="connsiteX43" fmla="*/ 310243 w 3282043"/>
              <a:gd name="connsiteY43" fmla="*/ 429986 h 470807"/>
              <a:gd name="connsiteX44" fmla="*/ 250372 w 3282043"/>
              <a:gd name="connsiteY44" fmla="*/ 383721 h 470807"/>
              <a:gd name="connsiteX45" fmla="*/ 179615 w 3282043"/>
              <a:gd name="connsiteY45" fmla="*/ 329293 h 470807"/>
              <a:gd name="connsiteX46" fmla="*/ 95250 w 3282043"/>
              <a:gd name="connsiteY46" fmla="*/ 263978 h 470807"/>
              <a:gd name="connsiteX47" fmla="*/ 46265 w 3282043"/>
              <a:gd name="connsiteY47" fmla="*/ 225878 h 470807"/>
              <a:gd name="connsiteX48" fmla="*/ 10886 w 3282043"/>
              <a:gd name="connsiteY48" fmla="*/ 193221 h 470807"/>
              <a:gd name="connsiteX49" fmla="*/ 0 w 3282043"/>
              <a:gd name="connsiteY49" fmla="*/ 176893 h 470807"/>
              <a:gd name="connsiteX50" fmla="*/ 8165 w 3282043"/>
              <a:gd name="connsiteY50" fmla="*/ 163286 h 470807"/>
              <a:gd name="connsiteX51" fmla="*/ 29936 w 3282043"/>
              <a:gd name="connsiteY51" fmla="*/ 160564 h 470807"/>
              <a:gd name="connsiteX52" fmla="*/ 59872 w 3282043"/>
              <a:gd name="connsiteY52" fmla="*/ 168728 h 470807"/>
              <a:gd name="connsiteX53" fmla="*/ 106136 w 3282043"/>
              <a:gd name="connsiteY53" fmla="*/ 187778 h 470807"/>
              <a:gd name="connsiteX54" fmla="*/ 201386 w 3282043"/>
              <a:gd name="connsiteY54" fmla="*/ 217714 h 470807"/>
              <a:gd name="connsiteX55" fmla="*/ 277586 w 3282043"/>
              <a:gd name="connsiteY55" fmla="*/ 234043 h 470807"/>
              <a:gd name="connsiteX56" fmla="*/ 342900 w 3282043"/>
              <a:gd name="connsiteY56" fmla="*/ 242207 h 470807"/>
              <a:gd name="connsiteX57" fmla="*/ 421822 w 3282043"/>
              <a:gd name="connsiteY57" fmla="*/ 247650 h 470807"/>
              <a:gd name="connsiteX58" fmla="*/ 612322 w 3282043"/>
              <a:gd name="connsiteY58" fmla="*/ 234043 h 470807"/>
              <a:gd name="connsiteX59" fmla="*/ 1031422 w 3282043"/>
              <a:gd name="connsiteY59" fmla="*/ 185057 h 470807"/>
              <a:gd name="connsiteX60" fmla="*/ 1461408 w 3282043"/>
              <a:gd name="connsiteY60" fmla="*/ 138793 h 47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282043" h="470807">
                <a:moveTo>
                  <a:pt x="1461408" y="138793"/>
                </a:moveTo>
                <a:lnTo>
                  <a:pt x="1779815" y="108857"/>
                </a:lnTo>
                <a:lnTo>
                  <a:pt x="1997529" y="87086"/>
                </a:lnTo>
                <a:lnTo>
                  <a:pt x="2217965" y="87086"/>
                </a:lnTo>
                <a:lnTo>
                  <a:pt x="2299608" y="87086"/>
                </a:lnTo>
                <a:lnTo>
                  <a:pt x="2389415" y="84364"/>
                </a:lnTo>
                <a:lnTo>
                  <a:pt x="2490108" y="76200"/>
                </a:lnTo>
                <a:lnTo>
                  <a:pt x="2582636" y="62593"/>
                </a:lnTo>
                <a:lnTo>
                  <a:pt x="2650672" y="48986"/>
                </a:lnTo>
                <a:lnTo>
                  <a:pt x="2686050" y="35378"/>
                </a:lnTo>
                <a:lnTo>
                  <a:pt x="2745922" y="5443"/>
                </a:lnTo>
                <a:lnTo>
                  <a:pt x="2759529" y="0"/>
                </a:lnTo>
                <a:lnTo>
                  <a:pt x="2813958" y="8164"/>
                </a:lnTo>
                <a:lnTo>
                  <a:pt x="2881993" y="21771"/>
                </a:lnTo>
                <a:lnTo>
                  <a:pt x="2982686" y="46264"/>
                </a:lnTo>
                <a:lnTo>
                  <a:pt x="3056165" y="70757"/>
                </a:lnTo>
                <a:lnTo>
                  <a:pt x="3135086" y="103414"/>
                </a:lnTo>
                <a:lnTo>
                  <a:pt x="3186793" y="127907"/>
                </a:lnTo>
                <a:lnTo>
                  <a:pt x="3243943" y="163286"/>
                </a:lnTo>
                <a:lnTo>
                  <a:pt x="3265715" y="185057"/>
                </a:lnTo>
                <a:lnTo>
                  <a:pt x="3273879" y="198664"/>
                </a:lnTo>
                <a:lnTo>
                  <a:pt x="3279322" y="217714"/>
                </a:lnTo>
                <a:lnTo>
                  <a:pt x="3282043" y="239486"/>
                </a:lnTo>
                <a:lnTo>
                  <a:pt x="3273879" y="266700"/>
                </a:lnTo>
                <a:lnTo>
                  <a:pt x="3254829" y="285750"/>
                </a:lnTo>
                <a:lnTo>
                  <a:pt x="3216729" y="291193"/>
                </a:lnTo>
                <a:lnTo>
                  <a:pt x="3077936" y="285750"/>
                </a:lnTo>
                <a:lnTo>
                  <a:pt x="2857500" y="280307"/>
                </a:lnTo>
                <a:lnTo>
                  <a:pt x="2658836" y="274864"/>
                </a:lnTo>
                <a:lnTo>
                  <a:pt x="2381250" y="269421"/>
                </a:lnTo>
                <a:lnTo>
                  <a:pt x="2141765" y="266700"/>
                </a:lnTo>
                <a:lnTo>
                  <a:pt x="1828800" y="272143"/>
                </a:lnTo>
                <a:lnTo>
                  <a:pt x="1537608" y="288471"/>
                </a:lnTo>
                <a:lnTo>
                  <a:pt x="1352550" y="299357"/>
                </a:lnTo>
                <a:lnTo>
                  <a:pt x="1211036" y="310243"/>
                </a:lnTo>
                <a:lnTo>
                  <a:pt x="1034143" y="334736"/>
                </a:lnTo>
                <a:lnTo>
                  <a:pt x="873579" y="361950"/>
                </a:lnTo>
                <a:lnTo>
                  <a:pt x="723900" y="397328"/>
                </a:lnTo>
                <a:lnTo>
                  <a:pt x="593272" y="429986"/>
                </a:lnTo>
                <a:lnTo>
                  <a:pt x="487136" y="468086"/>
                </a:lnTo>
                <a:lnTo>
                  <a:pt x="459922" y="470807"/>
                </a:lnTo>
                <a:lnTo>
                  <a:pt x="410936" y="462643"/>
                </a:lnTo>
                <a:lnTo>
                  <a:pt x="351065" y="449036"/>
                </a:lnTo>
                <a:lnTo>
                  <a:pt x="310243" y="429986"/>
                </a:lnTo>
                <a:lnTo>
                  <a:pt x="250372" y="383721"/>
                </a:lnTo>
                <a:lnTo>
                  <a:pt x="179615" y="329293"/>
                </a:lnTo>
                <a:lnTo>
                  <a:pt x="95250" y="263978"/>
                </a:lnTo>
                <a:lnTo>
                  <a:pt x="46265" y="225878"/>
                </a:lnTo>
                <a:lnTo>
                  <a:pt x="10886" y="193221"/>
                </a:lnTo>
                <a:lnTo>
                  <a:pt x="0" y="176893"/>
                </a:lnTo>
                <a:lnTo>
                  <a:pt x="8165" y="163286"/>
                </a:lnTo>
                <a:lnTo>
                  <a:pt x="29936" y="160564"/>
                </a:lnTo>
                <a:lnTo>
                  <a:pt x="59872" y="168728"/>
                </a:lnTo>
                <a:lnTo>
                  <a:pt x="106136" y="187778"/>
                </a:lnTo>
                <a:lnTo>
                  <a:pt x="201386" y="217714"/>
                </a:lnTo>
                <a:lnTo>
                  <a:pt x="277586" y="234043"/>
                </a:lnTo>
                <a:lnTo>
                  <a:pt x="342900" y="242207"/>
                </a:lnTo>
                <a:lnTo>
                  <a:pt x="421822" y="247650"/>
                </a:lnTo>
                <a:lnTo>
                  <a:pt x="612322" y="234043"/>
                </a:lnTo>
                <a:lnTo>
                  <a:pt x="1031422" y="185057"/>
                </a:lnTo>
                <a:lnTo>
                  <a:pt x="1461408" y="138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3E74A7A2-4E06-2547-BB04-45F88C965641}"/>
              </a:ext>
            </a:extLst>
          </p:cNvPr>
          <p:cNvSpPr/>
          <p:nvPr/>
        </p:nvSpPr>
        <p:spPr>
          <a:xfrm>
            <a:off x="2609850" y="4514850"/>
            <a:ext cx="1076325" cy="735013"/>
          </a:xfrm>
          <a:custGeom>
            <a:avLst/>
            <a:gdLst>
              <a:gd name="connsiteX0" fmla="*/ 438150 w 1076325"/>
              <a:gd name="connsiteY0" fmla="*/ 347663 h 735806"/>
              <a:gd name="connsiteX1" fmla="*/ 538163 w 1076325"/>
              <a:gd name="connsiteY1" fmla="*/ 271463 h 735806"/>
              <a:gd name="connsiteX2" fmla="*/ 595313 w 1076325"/>
              <a:gd name="connsiteY2" fmla="*/ 226219 h 735806"/>
              <a:gd name="connsiteX3" fmla="*/ 647700 w 1076325"/>
              <a:gd name="connsiteY3" fmla="*/ 183356 h 735806"/>
              <a:gd name="connsiteX4" fmla="*/ 671513 w 1076325"/>
              <a:gd name="connsiteY4" fmla="*/ 157163 h 735806"/>
              <a:gd name="connsiteX5" fmla="*/ 692944 w 1076325"/>
              <a:gd name="connsiteY5" fmla="*/ 128588 h 735806"/>
              <a:gd name="connsiteX6" fmla="*/ 702469 w 1076325"/>
              <a:gd name="connsiteY6" fmla="*/ 104775 h 735806"/>
              <a:gd name="connsiteX7" fmla="*/ 707231 w 1076325"/>
              <a:gd name="connsiteY7" fmla="*/ 88106 h 735806"/>
              <a:gd name="connsiteX8" fmla="*/ 711994 w 1076325"/>
              <a:gd name="connsiteY8" fmla="*/ 66675 h 735806"/>
              <a:gd name="connsiteX9" fmla="*/ 711994 w 1076325"/>
              <a:gd name="connsiteY9" fmla="*/ 57150 h 735806"/>
              <a:gd name="connsiteX10" fmla="*/ 695325 w 1076325"/>
              <a:gd name="connsiteY10" fmla="*/ 0 h 735806"/>
              <a:gd name="connsiteX11" fmla="*/ 1076325 w 1076325"/>
              <a:gd name="connsiteY11" fmla="*/ 280988 h 735806"/>
              <a:gd name="connsiteX12" fmla="*/ 1042988 w 1076325"/>
              <a:gd name="connsiteY12" fmla="*/ 292894 h 735806"/>
              <a:gd name="connsiteX13" fmla="*/ 1000125 w 1076325"/>
              <a:gd name="connsiteY13" fmla="*/ 300038 h 735806"/>
              <a:gd name="connsiteX14" fmla="*/ 954881 w 1076325"/>
              <a:gd name="connsiteY14" fmla="*/ 302419 h 735806"/>
              <a:gd name="connsiteX15" fmla="*/ 888206 w 1076325"/>
              <a:gd name="connsiteY15" fmla="*/ 309563 h 735806"/>
              <a:gd name="connsiteX16" fmla="*/ 831056 w 1076325"/>
              <a:gd name="connsiteY16" fmla="*/ 321469 h 735806"/>
              <a:gd name="connsiteX17" fmla="*/ 750094 w 1076325"/>
              <a:gd name="connsiteY17" fmla="*/ 347663 h 735806"/>
              <a:gd name="connsiteX18" fmla="*/ 673894 w 1076325"/>
              <a:gd name="connsiteY18" fmla="*/ 381000 h 735806"/>
              <a:gd name="connsiteX19" fmla="*/ 569119 w 1076325"/>
              <a:gd name="connsiteY19" fmla="*/ 438150 h 735806"/>
              <a:gd name="connsiteX20" fmla="*/ 419100 w 1076325"/>
              <a:gd name="connsiteY20" fmla="*/ 528638 h 735806"/>
              <a:gd name="connsiteX21" fmla="*/ 192881 w 1076325"/>
              <a:gd name="connsiteY21" fmla="*/ 676275 h 735806"/>
              <a:gd name="connsiteX22" fmla="*/ 109538 w 1076325"/>
              <a:gd name="connsiteY22" fmla="*/ 735806 h 735806"/>
              <a:gd name="connsiteX23" fmla="*/ 0 w 1076325"/>
              <a:gd name="connsiteY23" fmla="*/ 673894 h 735806"/>
              <a:gd name="connsiteX24" fmla="*/ 9525 w 1076325"/>
              <a:gd name="connsiteY24" fmla="*/ 642938 h 735806"/>
              <a:gd name="connsiteX25" fmla="*/ 28575 w 1076325"/>
              <a:gd name="connsiteY25" fmla="*/ 614363 h 735806"/>
              <a:gd name="connsiteX26" fmla="*/ 42863 w 1076325"/>
              <a:gd name="connsiteY26" fmla="*/ 597694 h 735806"/>
              <a:gd name="connsiteX27" fmla="*/ 78581 w 1076325"/>
              <a:gd name="connsiteY27" fmla="*/ 576263 h 735806"/>
              <a:gd name="connsiteX28" fmla="*/ 119063 w 1076325"/>
              <a:gd name="connsiteY28" fmla="*/ 557213 h 735806"/>
              <a:gd name="connsiteX29" fmla="*/ 250031 w 1076325"/>
              <a:gd name="connsiteY29" fmla="*/ 478631 h 735806"/>
              <a:gd name="connsiteX30" fmla="*/ 438150 w 1076325"/>
              <a:gd name="connsiteY30" fmla="*/ 347663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76325" h="735806">
                <a:moveTo>
                  <a:pt x="438150" y="347663"/>
                </a:moveTo>
                <a:lnTo>
                  <a:pt x="538163" y="271463"/>
                </a:lnTo>
                <a:lnTo>
                  <a:pt x="595313" y="226219"/>
                </a:lnTo>
                <a:lnTo>
                  <a:pt x="647700" y="183356"/>
                </a:lnTo>
                <a:lnTo>
                  <a:pt x="671513" y="157163"/>
                </a:lnTo>
                <a:lnTo>
                  <a:pt x="692944" y="128588"/>
                </a:lnTo>
                <a:lnTo>
                  <a:pt x="702469" y="104775"/>
                </a:lnTo>
                <a:lnTo>
                  <a:pt x="707231" y="88106"/>
                </a:lnTo>
                <a:lnTo>
                  <a:pt x="711994" y="66675"/>
                </a:lnTo>
                <a:lnTo>
                  <a:pt x="711994" y="57150"/>
                </a:lnTo>
                <a:lnTo>
                  <a:pt x="695325" y="0"/>
                </a:lnTo>
                <a:lnTo>
                  <a:pt x="1076325" y="280988"/>
                </a:lnTo>
                <a:lnTo>
                  <a:pt x="1042988" y="292894"/>
                </a:lnTo>
                <a:lnTo>
                  <a:pt x="1000125" y="300038"/>
                </a:lnTo>
                <a:lnTo>
                  <a:pt x="954881" y="302419"/>
                </a:lnTo>
                <a:lnTo>
                  <a:pt x="888206" y="309563"/>
                </a:lnTo>
                <a:lnTo>
                  <a:pt x="831056" y="321469"/>
                </a:lnTo>
                <a:lnTo>
                  <a:pt x="750094" y="347663"/>
                </a:lnTo>
                <a:lnTo>
                  <a:pt x="673894" y="381000"/>
                </a:lnTo>
                <a:lnTo>
                  <a:pt x="569119" y="438150"/>
                </a:lnTo>
                <a:lnTo>
                  <a:pt x="419100" y="528638"/>
                </a:lnTo>
                <a:lnTo>
                  <a:pt x="192881" y="676275"/>
                </a:lnTo>
                <a:lnTo>
                  <a:pt x="109538" y="735806"/>
                </a:lnTo>
                <a:lnTo>
                  <a:pt x="0" y="673894"/>
                </a:lnTo>
                <a:lnTo>
                  <a:pt x="9525" y="642938"/>
                </a:lnTo>
                <a:lnTo>
                  <a:pt x="28575" y="614363"/>
                </a:lnTo>
                <a:lnTo>
                  <a:pt x="42863" y="597694"/>
                </a:lnTo>
                <a:lnTo>
                  <a:pt x="78581" y="576263"/>
                </a:lnTo>
                <a:lnTo>
                  <a:pt x="119063" y="557213"/>
                </a:lnTo>
                <a:lnTo>
                  <a:pt x="250031" y="478631"/>
                </a:lnTo>
                <a:lnTo>
                  <a:pt x="438150" y="347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491197E2-CE21-BC4D-8726-53AA05B7148C}"/>
              </a:ext>
            </a:extLst>
          </p:cNvPr>
          <p:cNvSpPr/>
          <p:nvPr/>
        </p:nvSpPr>
        <p:spPr>
          <a:xfrm>
            <a:off x="2600325" y="5146675"/>
            <a:ext cx="4535488" cy="892175"/>
          </a:xfrm>
          <a:custGeom>
            <a:avLst/>
            <a:gdLst>
              <a:gd name="connsiteX0" fmla="*/ 2062886 w 4535424"/>
              <a:gd name="connsiteY0" fmla="*/ 490119 h 892455"/>
              <a:gd name="connsiteX1" fmla="*/ 1923897 w 4535424"/>
              <a:gd name="connsiteY1" fmla="*/ 446227 h 892455"/>
              <a:gd name="connsiteX2" fmla="*/ 1741017 w 4535424"/>
              <a:gd name="connsiteY2" fmla="*/ 387706 h 892455"/>
              <a:gd name="connsiteX3" fmla="*/ 1634947 w 4535424"/>
              <a:gd name="connsiteY3" fmla="*/ 351130 h 892455"/>
              <a:gd name="connsiteX4" fmla="*/ 1550822 w 4535424"/>
              <a:gd name="connsiteY4" fmla="*/ 325527 h 892455"/>
              <a:gd name="connsiteX5" fmla="*/ 1452067 w 4535424"/>
              <a:gd name="connsiteY5" fmla="*/ 296266 h 892455"/>
              <a:gd name="connsiteX6" fmla="*/ 1331366 w 4535424"/>
              <a:gd name="connsiteY6" fmla="*/ 267005 h 892455"/>
              <a:gd name="connsiteX7" fmla="*/ 1207008 w 4535424"/>
              <a:gd name="connsiteY7" fmla="*/ 241402 h 892455"/>
              <a:gd name="connsiteX8" fmla="*/ 1060704 w 4535424"/>
              <a:gd name="connsiteY8" fmla="*/ 215799 h 892455"/>
              <a:gd name="connsiteX9" fmla="*/ 910742 w 4535424"/>
              <a:gd name="connsiteY9" fmla="*/ 197511 h 892455"/>
              <a:gd name="connsiteX10" fmla="*/ 749808 w 4535424"/>
              <a:gd name="connsiteY10" fmla="*/ 186538 h 892455"/>
              <a:gd name="connsiteX11" fmla="*/ 574243 w 4535424"/>
              <a:gd name="connsiteY11" fmla="*/ 179223 h 892455"/>
              <a:gd name="connsiteX12" fmla="*/ 398678 w 4535424"/>
              <a:gd name="connsiteY12" fmla="*/ 186538 h 892455"/>
              <a:gd name="connsiteX13" fmla="*/ 292608 w 4535424"/>
              <a:gd name="connsiteY13" fmla="*/ 190195 h 892455"/>
              <a:gd name="connsiteX14" fmla="*/ 175564 w 4535424"/>
              <a:gd name="connsiteY14" fmla="*/ 197511 h 892455"/>
              <a:gd name="connsiteX15" fmla="*/ 117043 w 4535424"/>
              <a:gd name="connsiteY15" fmla="*/ 201168 h 892455"/>
              <a:gd name="connsiteX16" fmla="*/ 84124 w 4535424"/>
              <a:gd name="connsiteY16" fmla="*/ 197511 h 892455"/>
              <a:gd name="connsiteX17" fmla="*/ 43891 w 4535424"/>
              <a:gd name="connsiteY17" fmla="*/ 186538 h 892455"/>
              <a:gd name="connsiteX18" fmla="*/ 25603 w 4535424"/>
              <a:gd name="connsiteY18" fmla="*/ 168250 h 892455"/>
              <a:gd name="connsiteX19" fmla="*/ 7315 w 4535424"/>
              <a:gd name="connsiteY19" fmla="*/ 142647 h 892455"/>
              <a:gd name="connsiteX20" fmla="*/ 0 w 4535424"/>
              <a:gd name="connsiteY20" fmla="*/ 113386 h 892455"/>
              <a:gd name="connsiteX21" fmla="*/ 7315 w 4535424"/>
              <a:gd name="connsiteY21" fmla="*/ 73152 h 892455"/>
              <a:gd name="connsiteX22" fmla="*/ 14630 w 4535424"/>
              <a:gd name="connsiteY22" fmla="*/ 36576 h 892455"/>
              <a:gd name="connsiteX23" fmla="*/ 32918 w 4535424"/>
              <a:gd name="connsiteY23" fmla="*/ 0 h 892455"/>
              <a:gd name="connsiteX24" fmla="*/ 256032 w 4535424"/>
              <a:gd name="connsiteY24" fmla="*/ 43891 h 892455"/>
              <a:gd name="connsiteX25" fmla="*/ 416966 w 4535424"/>
              <a:gd name="connsiteY25" fmla="*/ 47549 h 892455"/>
              <a:gd name="connsiteX26" fmla="*/ 596188 w 4535424"/>
              <a:gd name="connsiteY26" fmla="*/ 54864 h 892455"/>
              <a:gd name="connsiteX27" fmla="*/ 859536 w 4535424"/>
              <a:gd name="connsiteY27" fmla="*/ 69495 h 892455"/>
              <a:gd name="connsiteX28" fmla="*/ 1057046 w 4535424"/>
              <a:gd name="connsiteY28" fmla="*/ 87783 h 892455"/>
              <a:gd name="connsiteX29" fmla="*/ 1221638 w 4535424"/>
              <a:gd name="connsiteY29" fmla="*/ 106071 h 892455"/>
              <a:gd name="connsiteX30" fmla="*/ 1356969 w 4535424"/>
              <a:gd name="connsiteY30" fmla="*/ 128016 h 892455"/>
              <a:gd name="connsiteX31" fmla="*/ 1525219 w 4535424"/>
              <a:gd name="connsiteY31" fmla="*/ 160935 h 892455"/>
              <a:gd name="connsiteX32" fmla="*/ 1667865 w 4535424"/>
              <a:gd name="connsiteY32" fmla="*/ 197511 h 892455"/>
              <a:gd name="connsiteX33" fmla="*/ 1854403 w 4535424"/>
              <a:gd name="connsiteY33" fmla="*/ 245059 h 892455"/>
              <a:gd name="connsiteX34" fmla="*/ 2088489 w 4535424"/>
              <a:gd name="connsiteY34" fmla="*/ 296266 h 892455"/>
              <a:gd name="connsiteX35" fmla="*/ 2271369 w 4535424"/>
              <a:gd name="connsiteY35" fmla="*/ 329184 h 892455"/>
              <a:gd name="connsiteX36" fmla="*/ 2490825 w 4535424"/>
              <a:gd name="connsiteY36" fmla="*/ 369418 h 892455"/>
              <a:gd name="connsiteX37" fmla="*/ 2732227 w 4535424"/>
              <a:gd name="connsiteY37" fmla="*/ 413309 h 892455"/>
              <a:gd name="connsiteX38" fmla="*/ 2969971 w 4535424"/>
              <a:gd name="connsiteY38" fmla="*/ 453543 h 892455"/>
              <a:gd name="connsiteX39" fmla="*/ 3200400 w 4535424"/>
              <a:gd name="connsiteY39" fmla="*/ 490119 h 892455"/>
              <a:gd name="connsiteX40" fmla="*/ 3405225 w 4535424"/>
              <a:gd name="connsiteY40" fmla="*/ 519379 h 892455"/>
              <a:gd name="connsiteX41" fmla="*/ 3547872 w 4535424"/>
              <a:gd name="connsiteY41" fmla="*/ 537667 h 892455"/>
              <a:gd name="connsiteX42" fmla="*/ 3712464 w 4535424"/>
              <a:gd name="connsiteY42" fmla="*/ 548640 h 892455"/>
              <a:gd name="connsiteX43" fmla="*/ 3917289 w 4535424"/>
              <a:gd name="connsiteY43" fmla="*/ 555955 h 892455"/>
              <a:gd name="connsiteX44" fmla="*/ 4180636 w 4535424"/>
              <a:gd name="connsiteY44" fmla="*/ 548640 h 892455"/>
              <a:gd name="connsiteX45" fmla="*/ 4451299 w 4535424"/>
              <a:gd name="connsiteY45" fmla="*/ 523037 h 892455"/>
              <a:gd name="connsiteX46" fmla="*/ 4513478 w 4535424"/>
              <a:gd name="connsiteY46" fmla="*/ 515722 h 892455"/>
              <a:gd name="connsiteX47" fmla="*/ 4528108 w 4535424"/>
              <a:gd name="connsiteY47" fmla="*/ 519379 h 892455"/>
              <a:gd name="connsiteX48" fmla="*/ 4535424 w 4535424"/>
              <a:gd name="connsiteY48" fmla="*/ 526695 h 892455"/>
              <a:gd name="connsiteX49" fmla="*/ 4531766 w 4535424"/>
              <a:gd name="connsiteY49" fmla="*/ 537667 h 892455"/>
              <a:gd name="connsiteX50" fmla="*/ 4509820 w 4535424"/>
              <a:gd name="connsiteY50" fmla="*/ 563271 h 892455"/>
              <a:gd name="connsiteX51" fmla="*/ 4429353 w 4535424"/>
              <a:gd name="connsiteY51" fmla="*/ 610819 h 892455"/>
              <a:gd name="connsiteX52" fmla="*/ 4304995 w 4535424"/>
              <a:gd name="connsiteY52" fmla="*/ 676656 h 892455"/>
              <a:gd name="connsiteX53" fmla="*/ 4180636 w 4535424"/>
              <a:gd name="connsiteY53" fmla="*/ 735178 h 892455"/>
              <a:gd name="connsiteX54" fmla="*/ 4001414 w 4535424"/>
              <a:gd name="connsiteY54" fmla="*/ 804672 h 892455"/>
              <a:gd name="connsiteX55" fmla="*/ 3858768 w 4535424"/>
              <a:gd name="connsiteY55" fmla="*/ 859536 h 892455"/>
              <a:gd name="connsiteX56" fmla="*/ 3781958 w 4535424"/>
              <a:gd name="connsiteY56" fmla="*/ 885139 h 892455"/>
              <a:gd name="connsiteX57" fmla="*/ 3730752 w 4535424"/>
              <a:gd name="connsiteY57" fmla="*/ 892455 h 892455"/>
              <a:gd name="connsiteX58" fmla="*/ 3653942 w 4535424"/>
              <a:gd name="connsiteY58" fmla="*/ 892455 h 892455"/>
              <a:gd name="connsiteX59" fmla="*/ 3569817 w 4535424"/>
              <a:gd name="connsiteY59" fmla="*/ 877824 h 892455"/>
              <a:gd name="connsiteX60" fmla="*/ 3419856 w 4535424"/>
              <a:gd name="connsiteY60" fmla="*/ 844906 h 892455"/>
              <a:gd name="connsiteX61" fmla="*/ 3215030 w 4535424"/>
              <a:gd name="connsiteY61" fmla="*/ 797357 h 892455"/>
              <a:gd name="connsiteX62" fmla="*/ 2988259 w 4535424"/>
              <a:gd name="connsiteY62" fmla="*/ 742493 h 892455"/>
              <a:gd name="connsiteX63" fmla="*/ 2743200 w 4535424"/>
              <a:gd name="connsiteY63" fmla="*/ 680314 h 892455"/>
              <a:gd name="connsiteX64" fmla="*/ 2509113 w 4535424"/>
              <a:gd name="connsiteY64" fmla="*/ 618135 h 892455"/>
              <a:gd name="connsiteX65" fmla="*/ 2216505 w 4535424"/>
              <a:gd name="connsiteY65" fmla="*/ 534010 h 892455"/>
              <a:gd name="connsiteX66" fmla="*/ 2062886 w 4535424"/>
              <a:gd name="connsiteY66" fmla="*/ 490119 h 89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35424" h="892455">
                <a:moveTo>
                  <a:pt x="2062886" y="490119"/>
                </a:moveTo>
                <a:lnTo>
                  <a:pt x="1923897" y="446227"/>
                </a:lnTo>
                <a:lnTo>
                  <a:pt x="1741017" y="387706"/>
                </a:lnTo>
                <a:lnTo>
                  <a:pt x="1634947" y="351130"/>
                </a:lnTo>
                <a:lnTo>
                  <a:pt x="1550822" y="325527"/>
                </a:lnTo>
                <a:lnTo>
                  <a:pt x="1452067" y="296266"/>
                </a:lnTo>
                <a:lnTo>
                  <a:pt x="1331366" y="267005"/>
                </a:lnTo>
                <a:lnTo>
                  <a:pt x="1207008" y="241402"/>
                </a:lnTo>
                <a:lnTo>
                  <a:pt x="1060704" y="215799"/>
                </a:lnTo>
                <a:lnTo>
                  <a:pt x="910742" y="197511"/>
                </a:lnTo>
                <a:lnTo>
                  <a:pt x="749808" y="186538"/>
                </a:lnTo>
                <a:lnTo>
                  <a:pt x="574243" y="179223"/>
                </a:lnTo>
                <a:lnTo>
                  <a:pt x="398678" y="186538"/>
                </a:lnTo>
                <a:lnTo>
                  <a:pt x="292608" y="190195"/>
                </a:lnTo>
                <a:lnTo>
                  <a:pt x="175564" y="197511"/>
                </a:lnTo>
                <a:lnTo>
                  <a:pt x="117043" y="201168"/>
                </a:lnTo>
                <a:lnTo>
                  <a:pt x="84124" y="197511"/>
                </a:lnTo>
                <a:lnTo>
                  <a:pt x="43891" y="186538"/>
                </a:lnTo>
                <a:lnTo>
                  <a:pt x="25603" y="168250"/>
                </a:lnTo>
                <a:lnTo>
                  <a:pt x="7315" y="142647"/>
                </a:lnTo>
                <a:lnTo>
                  <a:pt x="0" y="113386"/>
                </a:lnTo>
                <a:lnTo>
                  <a:pt x="7315" y="73152"/>
                </a:lnTo>
                <a:lnTo>
                  <a:pt x="14630" y="36576"/>
                </a:lnTo>
                <a:lnTo>
                  <a:pt x="32918" y="0"/>
                </a:lnTo>
                <a:lnTo>
                  <a:pt x="256032" y="43891"/>
                </a:lnTo>
                <a:lnTo>
                  <a:pt x="416966" y="47549"/>
                </a:lnTo>
                <a:lnTo>
                  <a:pt x="596188" y="54864"/>
                </a:lnTo>
                <a:lnTo>
                  <a:pt x="859536" y="69495"/>
                </a:lnTo>
                <a:lnTo>
                  <a:pt x="1057046" y="87783"/>
                </a:lnTo>
                <a:lnTo>
                  <a:pt x="1221638" y="106071"/>
                </a:lnTo>
                <a:lnTo>
                  <a:pt x="1356969" y="128016"/>
                </a:lnTo>
                <a:lnTo>
                  <a:pt x="1525219" y="160935"/>
                </a:lnTo>
                <a:lnTo>
                  <a:pt x="1667865" y="197511"/>
                </a:lnTo>
                <a:lnTo>
                  <a:pt x="1854403" y="245059"/>
                </a:lnTo>
                <a:lnTo>
                  <a:pt x="2088489" y="296266"/>
                </a:lnTo>
                <a:lnTo>
                  <a:pt x="2271369" y="329184"/>
                </a:lnTo>
                <a:lnTo>
                  <a:pt x="2490825" y="369418"/>
                </a:lnTo>
                <a:lnTo>
                  <a:pt x="2732227" y="413309"/>
                </a:lnTo>
                <a:lnTo>
                  <a:pt x="2969971" y="453543"/>
                </a:lnTo>
                <a:lnTo>
                  <a:pt x="3200400" y="490119"/>
                </a:lnTo>
                <a:lnTo>
                  <a:pt x="3405225" y="519379"/>
                </a:lnTo>
                <a:lnTo>
                  <a:pt x="3547872" y="537667"/>
                </a:lnTo>
                <a:lnTo>
                  <a:pt x="3712464" y="548640"/>
                </a:lnTo>
                <a:lnTo>
                  <a:pt x="3917289" y="555955"/>
                </a:lnTo>
                <a:lnTo>
                  <a:pt x="4180636" y="548640"/>
                </a:lnTo>
                <a:lnTo>
                  <a:pt x="4451299" y="523037"/>
                </a:lnTo>
                <a:lnTo>
                  <a:pt x="4513478" y="515722"/>
                </a:lnTo>
                <a:lnTo>
                  <a:pt x="4528108" y="519379"/>
                </a:lnTo>
                <a:lnTo>
                  <a:pt x="4535424" y="526695"/>
                </a:lnTo>
                <a:lnTo>
                  <a:pt x="4531766" y="537667"/>
                </a:lnTo>
                <a:lnTo>
                  <a:pt x="4509820" y="563271"/>
                </a:lnTo>
                <a:lnTo>
                  <a:pt x="4429353" y="610819"/>
                </a:lnTo>
                <a:lnTo>
                  <a:pt x="4304995" y="676656"/>
                </a:lnTo>
                <a:lnTo>
                  <a:pt x="4180636" y="735178"/>
                </a:lnTo>
                <a:lnTo>
                  <a:pt x="4001414" y="804672"/>
                </a:lnTo>
                <a:lnTo>
                  <a:pt x="3858768" y="859536"/>
                </a:lnTo>
                <a:lnTo>
                  <a:pt x="3781958" y="885139"/>
                </a:lnTo>
                <a:lnTo>
                  <a:pt x="3730752" y="892455"/>
                </a:lnTo>
                <a:lnTo>
                  <a:pt x="3653942" y="892455"/>
                </a:lnTo>
                <a:lnTo>
                  <a:pt x="3569817" y="877824"/>
                </a:lnTo>
                <a:lnTo>
                  <a:pt x="3419856" y="844906"/>
                </a:lnTo>
                <a:lnTo>
                  <a:pt x="3215030" y="797357"/>
                </a:lnTo>
                <a:lnTo>
                  <a:pt x="2988259" y="742493"/>
                </a:lnTo>
                <a:lnTo>
                  <a:pt x="2743200" y="680314"/>
                </a:lnTo>
                <a:lnTo>
                  <a:pt x="2509113" y="618135"/>
                </a:lnTo>
                <a:lnTo>
                  <a:pt x="2216505" y="534010"/>
                </a:lnTo>
                <a:lnTo>
                  <a:pt x="2062886" y="490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7C40C8C-8CB2-479F-BE9E-8F7E8AFC5D4D}"/>
              </a:ext>
            </a:extLst>
          </p:cNvPr>
          <p:cNvGrpSpPr/>
          <p:nvPr/>
        </p:nvGrpSpPr>
        <p:grpSpPr>
          <a:xfrm>
            <a:off x="2510807" y="1519556"/>
            <a:ext cx="4622800" cy="4503737"/>
            <a:chOff x="2665413" y="1687513"/>
            <a:chExt cx="4622800" cy="4503737"/>
          </a:xfrm>
        </p:grpSpPr>
        <p:sp>
          <p:nvSpPr>
            <p:cNvPr id="22" name="フリーフォーム 66">
              <a:extLst>
                <a:ext uri="{FF2B5EF4-FFF2-40B4-BE49-F238E27FC236}">
                  <a16:creationId xmlns:a16="http://schemas.microsoft.com/office/drawing/2014/main" id="{D0244DE4-802D-40D3-8895-D0BA92F6665E}"/>
                </a:ext>
              </a:extLst>
            </p:cNvPr>
            <p:cNvSpPr/>
            <p:nvPr/>
          </p:nvSpPr>
          <p:spPr>
            <a:xfrm>
              <a:off x="4105275" y="1752600"/>
              <a:ext cx="1417638" cy="884238"/>
            </a:xfrm>
            <a:custGeom>
              <a:avLst/>
              <a:gdLst>
                <a:gd name="connsiteX0" fmla="*/ 483394 w 1416844"/>
                <a:gd name="connsiteY0" fmla="*/ 171450 h 883444"/>
                <a:gd name="connsiteX1" fmla="*/ 407194 w 1416844"/>
                <a:gd name="connsiteY1" fmla="*/ 185738 h 883444"/>
                <a:gd name="connsiteX2" fmla="*/ 352425 w 1416844"/>
                <a:gd name="connsiteY2" fmla="*/ 192881 h 883444"/>
                <a:gd name="connsiteX3" fmla="*/ 283369 w 1416844"/>
                <a:gd name="connsiteY3" fmla="*/ 200025 h 883444"/>
                <a:gd name="connsiteX4" fmla="*/ 226219 w 1416844"/>
                <a:gd name="connsiteY4" fmla="*/ 195263 h 883444"/>
                <a:gd name="connsiteX5" fmla="*/ 114300 w 1416844"/>
                <a:gd name="connsiteY5" fmla="*/ 176213 h 883444"/>
                <a:gd name="connsiteX6" fmla="*/ 47625 w 1416844"/>
                <a:gd name="connsiteY6" fmla="*/ 161925 h 883444"/>
                <a:gd name="connsiteX7" fmla="*/ 21431 w 1416844"/>
                <a:gd name="connsiteY7" fmla="*/ 159544 h 883444"/>
                <a:gd name="connsiteX8" fmla="*/ 4763 w 1416844"/>
                <a:gd name="connsiteY8" fmla="*/ 164306 h 883444"/>
                <a:gd name="connsiteX9" fmla="*/ 0 w 1416844"/>
                <a:gd name="connsiteY9" fmla="*/ 183356 h 883444"/>
                <a:gd name="connsiteX10" fmla="*/ 11906 w 1416844"/>
                <a:gd name="connsiteY10" fmla="*/ 200025 h 883444"/>
                <a:gd name="connsiteX11" fmla="*/ 57150 w 1416844"/>
                <a:gd name="connsiteY11" fmla="*/ 238125 h 883444"/>
                <a:gd name="connsiteX12" fmla="*/ 142875 w 1416844"/>
                <a:gd name="connsiteY12" fmla="*/ 302419 h 883444"/>
                <a:gd name="connsiteX13" fmla="*/ 197644 w 1416844"/>
                <a:gd name="connsiteY13" fmla="*/ 342900 h 883444"/>
                <a:gd name="connsiteX14" fmla="*/ 261938 w 1416844"/>
                <a:gd name="connsiteY14" fmla="*/ 381000 h 883444"/>
                <a:gd name="connsiteX15" fmla="*/ 295275 w 1416844"/>
                <a:gd name="connsiteY15" fmla="*/ 395288 h 883444"/>
                <a:gd name="connsiteX16" fmla="*/ 330994 w 1416844"/>
                <a:gd name="connsiteY16" fmla="*/ 404813 h 883444"/>
                <a:gd name="connsiteX17" fmla="*/ 376238 w 1416844"/>
                <a:gd name="connsiteY17" fmla="*/ 395288 h 883444"/>
                <a:gd name="connsiteX18" fmla="*/ 473869 w 1416844"/>
                <a:gd name="connsiteY18" fmla="*/ 366713 h 883444"/>
                <a:gd name="connsiteX19" fmla="*/ 623888 w 1416844"/>
                <a:gd name="connsiteY19" fmla="*/ 323850 h 883444"/>
                <a:gd name="connsiteX20" fmla="*/ 826294 w 1416844"/>
                <a:gd name="connsiteY20" fmla="*/ 257175 h 883444"/>
                <a:gd name="connsiteX21" fmla="*/ 933450 w 1416844"/>
                <a:gd name="connsiteY21" fmla="*/ 214313 h 883444"/>
                <a:gd name="connsiteX22" fmla="*/ 969169 w 1416844"/>
                <a:gd name="connsiteY22" fmla="*/ 202406 h 883444"/>
                <a:gd name="connsiteX23" fmla="*/ 995363 w 1416844"/>
                <a:gd name="connsiteY23" fmla="*/ 202406 h 883444"/>
                <a:gd name="connsiteX24" fmla="*/ 1023938 w 1416844"/>
                <a:gd name="connsiteY24" fmla="*/ 209550 h 883444"/>
                <a:gd name="connsiteX25" fmla="*/ 1050131 w 1416844"/>
                <a:gd name="connsiteY25" fmla="*/ 221456 h 883444"/>
                <a:gd name="connsiteX26" fmla="*/ 1064419 w 1416844"/>
                <a:gd name="connsiteY26" fmla="*/ 233363 h 883444"/>
                <a:gd name="connsiteX27" fmla="*/ 1073944 w 1416844"/>
                <a:gd name="connsiteY27" fmla="*/ 250031 h 883444"/>
                <a:gd name="connsiteX28" fmla="*/ 1081088 w 1416844"/>
                <a:gd name="connsiteY28" fmla="*/ 278606 h 883444"/>
                <a:gd name="connsiteX29" fmla="*/ 1078706 w 1416844"/>
                <a:gd name="connsiteY29" fmla="*/ 335756 h 883444"/>
                <a:gd name="connsiteX30" fmla="*/ 1076325 w 1416844"/>
                <a:gd name="connsiteY30" fmla="*/ 381000 h 883444"/>
                <a:gd name="connsiteX31" fmla="*/ 1071563 w 1416844"/>
                <a:gd name="connsiteY31" fmla="*/ 440531 h 883444"/>
                <a:gd name="connsiteX32" fmla="*/ 1054894 w 1416844"/>
                <a:gd name="connsiteY32" fmla="*/ 521494 h 883444"/>
                <a:gd name="connsiteX33" fmla="*/ 1019175 w 1416844"/>
                <a:gd name="connsiteY33" fmla="*/ 664369 h 883444"/>
                <a:gd name="connsiteX34" fmla="*/ 995363 w 1416844"/>
                <a:gd name="connsiteY34" fmla="*/ 807244 h 883444"/>
                <a:gd name="connsiteX35" fmla="*/ 1012031 w 1416844"/>
                <a:gd name="connsiteY35" fmla="*/ 831056 h 883444"/>
                <a:gd name="connsiteX36" fmla="*/ 1047750 w 1416844"/>
                <a:gd name="connsiteY36" fmla="*/ 862013 h 883444"/>
                <a:gd name="connsiteX37" fmla="*/ 1081088 w 1416844"/>
                <a:gd name="connsiteY37" fmla="*/ 878681 h 883444"/>
                <a:gd name="connsiteX38" fmla="*/ 1100138 w 1416844"/>
                <a:gd name="connsiteY38" fmla="*/ 883444 h 883444"/>
                <a:gd name="connsiteX39" fmla="*/ 1114425 w 1416844"/>
                <a:gd name="connsiteY39" fmla="*/ 876300 h 883444"/>
                <a:gd name="connsiteX40" fmla="*/ 1128713 w 1416844"/>
                <a:gd name="connsiteY40" fmla="*/ 864394 h 883444"/>
                <a:gd name="connsiteX41" fmla="*/ 1162050 w 1416844"/>
                <a:gd name="connsiteY41" fmla="*/ 833438 h 883444"/>
                <a:gd name="connsiteX42" fmla="*/ 1173956 w 1416844"/>
                <a:gd name="connsiteY42" fmla="*/ 821531 h 883444"/>
                <a:gd name="connsiteX43" fmla="*/ 1193006 w 1416844"/>
                <a:gd name="connsiteY43" fmla="*/ 773906 h 883444"/>
                <a:gd name="connsiteX44" fmla="*/ 1231106 w 1416844"/>
                <a:gd name="connsiteY44" fmla="*/ 676275 h 883444"/>
                <a:gd name="connsiteX45" fmla="*/ 1269206 w 1416844"/>
                <a:gd name="connsiteY45" fmla="*/ 573881 h 883444"/>
                <a:gd name="connsiteX46" fmla="*/ 1300163 w 1416844"/>
                <a:gd name="connsiteY46" fmla="*/ 492919 h 883444"/>
                <a:gd name="connsiteX47" fmla="*/ 1321594 w 1416844"/>
                <a:gd name="connsiteY47" fmla="*/ 426244 h 883444"/>
                <a:gd name="connsiteX48" fmla="*/ 1340644 w 1416844"/>
                <a:gd name="connsiteY48" fmla="*/ 350044 h 883444"/>
                <a:gd name="connsiteX49" fmla="*/ 1347788 w 1416844"/>
                <a:gd name="connsiteY49" fmla="*/ 314325 h 883444"/>
                <a:gd name="connsiteX50" fmla="*/ 1362075 w 1416844"/>
                <a:gd name="connsiteY50" fmla="*/ 302419 h 883444"/>
                <a:gd name="connsiteX51" fmla="*/ 1383506 w 1416844"/>
                <a:gd name="connsiteY51" fmla="*/ 280988 h 883444"/>
                <a:gd name="connsiteX52" fmla="*/ 1397794 w 1416844"/>
                <a:gd name="connsiteY52" fmla="*/ 264319 h 883444"/>
                <a:gd name="connsiteX53" fmla="*/ 1412081 w 1416844"/>
                <a:gd name="connsiteY53" fmla="*/ 233363 h 883444"/>
                <a:gd name="connsiteX54" fmla="*/ 1416844 w 1416844"/>
                <a:gd name="connsiteY54" fmla="*/ 200025 h 883444"/>
                <a:gd name="connsiteX55" fmla="*/ 1388269 w 1416844"/>
                <a:gd name="connsiteY55" fmla="*/ 169069 h 883444"/>
                <a:gd name="connsiteX56" fmla="*/ 1314450 w 1416844"/>
                <a:gd name="connsiteY56" fmla="*/ 107156 h 883444"/>
                <a:gd name="connsiteX57" fmla="*/ 1252538 w 1416844"/>
                <a:gd name="connsiteY57" fmla="*/ 61913 h 883444"/>
                <a:gd name="connsiteX58" fmla="*/ 1190625 w 1416844"/>
                <a:gd name="connsiteY58" fmla="*/ 28575 h 883444"/>
                <a:gd name="connsiteX59" fmla="*/ 1145381 w 1416844"/>
                <a:gd name="connsiteY59" fmla="*/ 7144 h 883444"/>
                <a:gd name="connsiteX60" fmla="*/ 1104900 w 1416844"/>
                <a:gd name="connsiteY60" fmla="*/ 0 h 883444"/>
                <a:gd name="connsiteX61" fmla="*/ 1071563 w 1416844"/>
                <a:gd name="connsiteY61" fmla="*/ 7144 h 883444"/>
                <a:gd name="connsiteX62" fmla="*/ 1014413 w 1416844"/>
                <a:gd name="connsiteY62" fmla="*/ 28575 h 883444"/>
                <a:gd name="connsiteX63" fmla="*/ 981075 w 1416844"/>
                <a:gd name="connsiteY63" fmla="*/ 47625 h 883444"/>
                <a:gd name="connsiteX64" fmla="*/ 847725 w 1416844"/>
                <a:gd name="connsiteY64" fmla="*/ 85725 h 883444"/>
                <a:gd name="connsiteX65" fmla="*/ 695325 w 1416844"/>
                <a:gd name="connsiteY65" fmla="*/ 123825 h 883444"/>
                <a:gd name="connsiteX66" fmla="*/ 483394 w 1416844"/>
                <a:gd name="connsiteY66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416844" h="883444">
                  <a:moveTo>
                    <a:pt x="483394" y="171450"/>
                  </a:moveTo>
                  <a:lnTo>
                    <a:pt x="407194" y="185738"/>
                  </a:lnTo>
                  <a:lnTo>
                    <a:pt x="352425" y="192881"/>
                  </a:lnTo>
                  <a:lnTo>
                    <a:pt x="283369" y="200025"/>
                  </a:lnTo>
                  <a:lnTo>
                    <a:pt x="226219" y="195263"/>
                  </a:lnTo>
                  <a:lnTo>
                    <a:pt x="114300" y="176213"/>
                  </a:lnTo>
                  <a:lnTo>
                    <a:pt x="47625" y="161925"/>
                  </a:lnTo>
                  <a:lnTo>
                    <a:pt x="21431" y="159544"/>
                  </a:lnTo>
                  <a:lnTo>
                    <a:pt x="4763" y="164306"/>
                  </a:lnTo>
                  <a:lnTo>
                    <a:pt x="0" y="183356"/>
                  </a:lnTo>
                  <a:lnTo>
                    <a:pt x="11906" y="200025"/>
                  </a:lnTo>
                  <a:lnTo>
                    <a:pt x="57150" y="238125"/>
                  </a:lnTo>
                  <a:lnTo>
                    <a:pt x="142875" y="302419"/>
                  </a:lnTo>
                  <a:lnTo>
                    <a:pt x="197644" y="342900"/>
                  </a:lnTo>
                  <a:lnTo>
                    <a:pt x="261938" y="381000"/>
                  </a:lnTo>
                  <a:lnTo>
                    <a:pt x="295275" y="395288"/>
                  </a:lnTo>
                  <a:lnTo>
                    <a:pt x="330994" y="404813"/>
                  </a:lnTo>
                  <a:lnTo>
                    <a:pt x="376238" y="395288"/>
                  </a:lnTo>
                  <a:lnTo>
                    <a:pt x="473869" y="366713"/>
                  </a:lnTo>
                  <a:lnTo>
                    <a:pt x="623888" y="323850"/>
                  </a:lnTo>
                  <a:lnTo>
                    <a:pt x="826294" y="257175"/>
                  </a:lnTo>
                  <a:lnTo>
                    <a:pt x="933450" y="214313"/>
                  </a:lnTo>
                  <a:lnTo>
                    <a:pt x="969169" y="202406"/>
                  </a:lnTo>
                  <a:lnTo>
                    <a:pt x="995363" y="202406"/>
                  </a:lnTo>
                  <a:lnTo>
                    <a:pt x="1023938" y="209550"/>
                  </a:lnTo>
                  <a:lnTo>
                    <a:pt x="1050131" y="221456"/>
                  </a:lnTo>
                  <a:lnTo>
                    <a:pt x="1064419" y="233363"/>
                  </a:lnTo>
                  <a:lnTo>
                    <a:pt x="1073944" y="250031"/>
                  </a:lnTo>
                  <a:lnTo>
                    <a:pt x="1081088" y="278606"/>
                  </a:lnTo>
                  <a:lnTo>
                    <a:pt x="1078706" y="335756"/>
                  </a:lnTo>
                  <a:lnTo>
                    <a:pt x="1076325" y="381000"/>
                  </a:lnTo>
                  <a:lnTo>
                    <a:pt x="1071563" y="440531"/>
                  </a:lnTo>
                  <a:lnTo>
                    <a:pt x="1054894" y="521494"/>
                  </a:lnTo>
                  <a:lnTo>
                    <a:pt x="1019175" y="664369"/>
                  </a:lnTo>
                  <a:lnTo>
                    <a:pt x="995363" y="807244"/>
                  </a:lnTo>
                  <a:lnTo>
                    <a:pt x="1012031" y="831056"/>
                  </a:lnTo>
                  <a:lnTo>
                    <a:pt x="1047750" y="862013"/>
                  </a:lnTo>
                  <a:lnTo>
                    <a:pt x="1081088" y="878681"/>
                  </a:lnTo>
                  <a:lnTo>
                    <a:pt x="1100138" y="883444"/>
                  </a:lnTo>
                  <a:lnTo>
                    <a:pt x="1114425" y="876300"/>
                  </a:lnTo>
                  <a:lnTo>
                    <a:pt x="1128713" y="864394"/>
                  </a:lnTo>
                  <a:lnTo>
                    <a:pt x="1162050" y="833438"/>
                  </a:lnTo>
                  <a:lnTo>
                    <a:pt x="1173956" y="821531"/>
                  </a:lnTo>
                  <a:lnTo>
                    <a:pt x="1193006" y="773906"/>
                  </a:lnTo>
                  <a:lnTo>
                    <a:pt x="1231106" y="676275"/>
                  </a:lnTo>
                  <a:lnTo>
                    <a:pt x="1269206" y="573881"/>
                  </a:lnTo>
                  <a:lnTo>
                    <a:pt x="1300163" y="492919"/>
                  </a:lnTo>
                  <a:lnTo>
                    <a:pt x="1321594" y="426244"/>
                  </a:lnTo>
                  <a:lnTo>
                    <a:pt x="1340644" y="350044"/>
                  </a:lnTo>
                  <a:lnTo>
                    <a:pt x="1347788" y="314325"/>
                  </a:lnTo>
                  <a:lnTo>
                    <a:pt x="1362075" y="302419"/>
                  </a:lnTo>
                  <a:lnTo>
                    <a:pt x="1383506" y="280988"/>
                  </a:lnTo>
                  <a:lnTo>
                    <a:pt x="1397794" y="264319"/>
                  </a:lnTo>
                  <a:lnTo>
                    <a:pt x="1412081" y="233363"/>
                  </a:lnTo>
                  <a:lnTo>
                    <a:pt x="1416844" y="200025"/>
                  </a:lnTo>
                  <a:lnTo>
                    <a:pt x="1388269" y="169069"/>
                  </a:lnTo>
                  <a:lnTo>
                    <a:pt x="1314450" y="107156"/>
                  </a:lnTo>
                  <a:lnTo>
                    <a:pt x="1252538" y="61913"/>
                  </a:lnTo>
                  <a:lnTo>
                    <a:pt x="1190625" y="28575"/>
                  </a:lnTo>
                  <a:lnTo>
                    <a:pt x="1145381" y="7144"/>
                  </a:lnTo>
                  <a:lnTo>
                    <a:pt x="1104900" y="0"/>
                  </a:lnTo>
                  <a:lnTo>
                    <a:pt x="1071563" y="7144"/>
                  </a:lnTo>
                  <a:lnTo>
                    <a:pt x="1014413" y="28575"/>
                  </a:lnTo>
                  <a:lnTo>
                    <a:pt x="981075" y="47625"/>
                  </a:lnTo>
                  <a:lnTo>
                    <a:pt x="847725" y="85725"/>
                  </a:lnTo>
                  <a:lnTo>
                    <a:pt x="695325" y="123825"/>
                  </a:lnTo>
                  <a:lnTo>
                    <a:pt x="483394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0">
              <a:extLst>
                <a:ext uri="{FF2B5EF4-FFF2-40B4-BE49-F238E27FC236}">
                  <a16:creationId xmlns:a16="http://schemas.microsoft.com/office/drawing/2014/main" id="{CB165FA6-BE1F-4906-87D3-C7284A2AF9C6}"/>
                </a:ext>
              </a:extLst>
            </p:cNvPr>
            <p:cNvSpPr/>
            <p:nvPr/>
          </p:nvSpPr>
          <p:spPr>
            <a:xfrm>
              <a:off x="5691188" y="1687513"/>
              <a:ext cx="1279525" cy="903287"/>
            </a:xfrm>
            <a:custGeom>
              <a:avLst/>
              <a:gdLst>
                <a:gd name="connsiteX0" fmla="*/ 564356 w 1278731"/>
                <a:gd name="connsiteY0" fmla="*/ 126207 h 902494"/>
                <a:gd name="connsiteX1" fmla="*/ 409575 w 1278731"/>
                <a:gd name="connsiteY1" fmla="*/ 152400 h 902494"/>
                <a:gd name="connsiteX2" fmla="*/ 335756 w 1278731"/>
                <a:gd name="connsiteY2" fmla="*/ 166688 h 902494"/>
                <a:gd name="connsiteX3" fmla="*/ 280987 w 1278731"/>
                <a:gd name="connsiteY3" fmla="*/ 173832 h 902494"/>
                <a:gd name="connsiteX4" fmla="*/ 245268 w 1278731"/>
                <a:gd name="connsiteY4" fmla="*/ 176213 h 902494"/>
                <a:gd name="connsiteX5" fmla="*/ 192881 w 1278731"/>
                <a:gd name="connsiteY5" fmla="*/ 166688 h 902494"/>
                <a:gd name="connsiteX6" fmla="*/ 152400 w 1278731"/>
                <a:gd name="connsiteY6" fmla="*/ 152400 h 902494"/>
                <a:gd name="connsiteX7" fmla="*/ 107156 w 1278731"/>
                <a:gd name="connsiteY7" fmla="*/ 135732 h 902494"/>
                <a:gd name="connsiteX8" fmla="*/ 52387 w 1278731"/>
                <a:gd name="connsiteY8" fmla="*/ 107157 h 902494"/>
                <a:gd name="connsiteX9" fmla="*/ 33337 w 1278731"/>
                <a:gd name="connsiteY9" fmla="*/ 100013 h 902494"/>
                <a:gd name="connsiteX10" fmla="*/ 16668 w 1278731"/>
                <a:gd name="connsiteY10" fmla="*/ 97632 h 902494"/>
                <a:gd name="connsiteX11" fmla="*/ 0 w 1278731"/>
                <a:gd name="connsiteY11" fmla="*/ 102394 h 902494"/>
                <a:gd name="connsiteX12" fmla="*/ 0 w 1278731"/>
                <a:gd name="connsiteY12" fmla="*/ 119063 h 902494"/>
                <a:gd name="connsiteX13" fmla="*/ 4762 w 1278731"/>
                <a:gd name="connsiteY13" fmla="*/ 138113 h 902494"/>
                <a:gd name="connsiteX14" fmla="*/ 23812 w 1278731"/>
                <a:gd name="connsiteY14" fmla="*/ 169069 h 902494"/>
                <a:gd name="connsiteX15" fmla="*/ 52387 w 1278731"/>
                <a:gd name="connsiteY15" fmla="*/ 202407 h 902494"/>
                <a:gd name="connsiteX16" fmla="*/ 90487 w 1278731"/>
                <a:gd name="connsiteY16" fmla="*/ 238125 h 902494"/>
                <a:gd name="connsiteX17" fmla="*/ 123825 w 1278731"/>
                <a:gd name="connsiteY17" fmla="*/ 264319 h 902494"/>
                <a:gd name="connsiteX18" fmla="*/ 166687 w 1278731"/>
                <a:gd name="connsiteY18" fmla="*/ 292894 h 902494"/>
                <a:gd name="connsiteX19" fmla="*/ 216693 w 1278731"/>
                <a:gd name="connsiteY19" fmla="*/ 321469 h 902494"/>
                <a:gd name="connsiteX20" fmla="*/ 250031 w 1278731"/>
                <a:gd name="connsiteY20" fmla="*/ 340519 h 902494"/>
                <a:gd name="connsiteX21" fmla="*/ 269081 w 1278731"/>
                <a:gd name="connsiteY21" fmla="*/ 347663 h 902494"/>
                <a:gd name="connsiteX22" fmla="*/ 290512 w 1278731"/>
                <a:gd name="connsiteY22" fmla="*/ 347663 h 902494"/>
                <a:gd name="connsiteX23" fmla="*/ 326231 w 1278731"/>
                <a:gd name="connsiteY23" fmla="*/ 345282 h 902494"/>
                <a:gd name="connsiteX24" fmla="*/ 364331 w 1278731"/>
                <a:gd name="connsiteY24" fmla="*/ 330994 h 902494"/>
                <a:gd name="connsiteX25" fmla="*/ 407193 w 1278731"/>
                <a:gd name="connsiteY25" fmla="*/ 311944 h 902494"/>
                <a:gd name="connsiteX26" fmla="*/ 454818 w 1278731"/>
                <a:gd name="connsiteY26" fmla="*/ 295275 h 902494"/>
                <a:gd name="connsiteX27" fmla="*/ 588168 w 1278731"/>
                <a:gd name="connsiteY27" fmla="*/ 264319 h 902494"/>
                <a:gd name="connsiteX28" fmla="*/ 762000 w 1278731"/>
                <a:gd name="connsiteY28" fmla="*/ 233363 h 902494"/>
                <a:gd name="connsiteX29" fmla="*/ 852487 w 1278731"/>
                <a:gd name="connsiteY29" fmla="*/ 221457 h 902494"/>
                <a:gd name="connsiteX30" fmla="*/ 885825 w 1278731"/>
                <a:gd name="connsiteY30" fmla="*/ 221457 h 902494"/>
                <a:gd name="connsiteX31" fmla="*/ 921543 w 1278731"/>
                <a:gd name="connsiteY31" fmla="*/ 228600 h 902494"/>
                <a:gd name="connsiteX32" fmla="*/ 950118 w 1278731"/>
                <a:gd name="connsiteY32" fmla="*/ 247650 h 902494"/>
                <a:gd name="connsiteX33" fmla="*/ 959643 w 1278731"/>
                <a:gd name="connsiteY33" fmla="*/ 261938 h 902494"/>
                <a:gd name="connsiteX34" fmla="*/ 966787 w 1278731"/>
                <a:gd name="connsiteY34" fmla="*/ 285750 h 902494"/>
                <a:gd name="connsiteX35" fmla="*/ 969168 w 1278731"/>
                <a:gd name="connsiteY35" fmla="*/ 338138 h 902494"/>
                <a:gd name="connsiteX36" fmla="*/ 962025 w 1278731"/>
                <a:gd name="connsiteY36" fmla="*/ 397669 h 902494"/>
                <a:gd name="connsiteX37" fmla="*/ 945356 w 1278731"/>
                <a:gd name="connsiteY37" fmla="*/ 500063 h 902494"/>
                <a:gd name="connsiteX38" fmla="*/ 900112 w 1278731"/>
                <a:gd name="connsiteY38" fmla="*/ 716757 h 902494"/>
                <a:gd name="connsiteX39" fmla="*/ 881062 w 1278731"/>
                <a:gd name="connsiteY39" fmla="*/ 826294 h 902494"/>
                <a:gd name="connsiteX40" fmla="*/ 885825 w 1278731"/>
                <a:gd name="connsiteY40" fmla="*/ 857250 h 902494"/>
                <a:gd name="connsiteX41" fmla="*/ 895350 w 1278731"/>
                <a:gd name="connsiteY41" fmla="*/ 878682 h 902494"/>
                <a:gd name="connsiteX42" fmla="*/ 909637 w 1278731"/>
                <a:gd name="connsiteY42" fmla="*/ 895350 h 902494"/>
                <a:gd name="connsiteX43" fmla="*/ 933450 w 1278731"/>
                <a:gd name="connsiteY43" fmla="*/ 900113 h 902494"/>
                <a:gd name="connsiteX44" fmla="*/ 964406 w 1278731"/>
                <a:gd name="connsiteY44" fmla="*/ 902494 h 902494"/>
                <a:gd name="connsiteX45" fmla="*/ 1000125 w 1278731"/>
                <a:gd name="connsiteY45" fmla="*/ 895350 h 902494"/>
                <a:gd name="connsiteX46" fmla="*/ 1016793 w 1278731"/>
                <a:gd name="connsiteY46" fmla="*/ 881063 h 902494"/>
                <a:gd name="connsiteX47" fmla="*/ 1047750 w 1278731"/>
                <a:gd name="connsiteY47" fmla="*/ 785813 h 902494"/>
                <a:gd name="connsiteX48" fmla="*/ 1112043 w 1278731"/>
                <a:gd name="connsiteY48" fmla="*/ 585788 h 902494"/>
                <a:gd name="connsiteX49" fmla="*/ 1159668 w 1278731"/>
                <a:gd name="connsiteY49" fmla="*/ 428625 h 902494"/>
                <a:gd name="connsiteX50" fmla="*/ 1171575 w 1278731"/>
                <a:gd name="connsiteY50" fmla="*/ 395288 h 902494"/>
                <a:gd name="connsiteX51" fmla="*/ 1219200 w 1278731"/>
                <a:gd name="connsiteY51" fmla="*/ 350044 h 902494"/>
                <a:gd name="connsiteX52" fmla="*/ 1266825 w 1278731"/>
                <a:gd name="connsiteY52" fmla="*/ 304800 h 902494"/>
                <a:gd name="connsiteX53" fmla="*/ 1278731 w 1278731"/>
                <a:gd name="connsiteY53" fmla="*/ 288132 h 902494"/>
                <a:gd name="connsiteX54" fmla="*/ 1278731 w 1278731"/>
                <a:gd name="connsiteY54" fmla="*/ 273844 h 902494"/>
                <a:gd name="connsiteX55" fmla="*/ 1257300 w 1278731"/>
                <a:gd name="connsiteY55" fmla="*/ 226219 h 902494"/>
                <a:gd name="connsiteX56" fmla="*/ 1223962 w 1278731"/>
                <a:gd name="connsiteY56" fmla="*/ 176213 h 902494"/>
                <a:gd name="connsiteX57" fmla="*/ 1159668 w 1278731"/>
                <a:gd name="connsiteY57" fmla="*/ 104775 h 902494"/>
                <a:gd name="connsiteX58" fmla="*/ 1095375 w 1278731"/>
                <a:gd name="connsiteY58" fmla="*/ 50007 h 902494"/>
                <a:gd name="connsiteX59" fmla="*/ 1052512 w 1278731"/>
                <a:gd name="connsiteY59" fmla="*/ 11907 h 902494"/>
                <a:gd name="connsiteX60" fmla="*/ 1023937 w 1278731"/>
                <a:gd name="connsiteY60" fmla="*/ 0 h 902494"/>
                <a:gd name="connsiteX61" fmla="*/ 997743 w 1278731"/>
                <a:gd name="connsiteY61" fmla="*/ 0 h 902494"/>
                <a:gd name="connsiteX62" fmla="*/ 959643 w 1278731"/>
                <a:gd name="connsiteY62" fmla="*/ 9525 h 902494"/>
                <a:gd name="connsiteX63" fmla="*/ 909637 w 1278731"/>
                <a:gd name="connsiteY63" fmla="*/ 33338 h 902494"/>
                <a:gd name="connsiteX64" fmla="*/ 862012 w 1278731"/>
                <a:gd name="connsiteY64" fmla="*/ 59532 h 902494"/>
                <a:gd name="connsiteX65" fmla="*/ 814387 w 1278731"/>
                <a:gd name="connsiteY65" fmla="*/ 73819 h 902494"/>
                <a:gd name="connsiteX66" fmla="*/ 564356 w 1278731"/>
                <a:gd name="connsiteY66" fmla="*/ 126207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78731" h="902494">
                  <a:moveTo>
                    <a:pt x="564356" y="126207"/>
                  </a:moveTo>
                  <a:lnTo>
                    <a:pt x="409575" y="152400"/>
                  </a:lnTo>
                  <a:lnTo>
                    <a:pt x="335756" y="166688"/>
                  </a:lnTo>
                  <a:lnTo>
                    <a:pt x="280987" y="173832"/>
                  </a:lnTo>
                  <a:lnTo>
                    <a:pt x="245268" y="176213"/>
                  </a:lnTo>
                  <a:lnTo>
                    <a:pt x="192881" y="166688"/>
                  </a:lnTo>
                  <a:lnTo>
                    <a:pt x="152400" y="152400"/>
                  </a:lnTo>
                  <a:lnTo>
                    <a:pt x="107156" y="135732"/>
                  </a:lnTo>
                  <a:lnTo>
                    <a:pt x="52387" y="107157"/>
                  </a:lnTo>
                  <a:lnTo>
                    <a:pt x="33337" y="100013"/>
                  </a:lnTo>
                  <a:lnTo>
                    <a:pt x="16668" y="97632"/>
                  </a:lnTo>
                  <a:lnTo>
                    <a:pt x="0" y="102394"/>
                  </a:lnTo>
                  <a:lnTo>
                    <a:pt x="0" y="119063"/>
                  </a:lnTo>
                  <a:lnTo>
                    <a:pt x="4762" y="138113"/>
                  </a:lnTo>
                  <a:lnTo>
                    <a:pt x="23812" y="169069"/>
                  </a:lnTo>
                  <a:lnTo>
                    <a:pt x="52387" y="202407"/>
                  </a:lnTo>
                  <a:lnTo>
                    <a:pt x="90487" y="238125"/>
                  </a:lnTo>
                  <a:lnTo>
                    <a:pt x="123825" y="264319"/>
                  </a:lnTo>
                  <a:lnTo>
                    <a:pt x="166687" y="292894"/>
                  </a:lnTo>
                  <a:lnTo>
                    <a:pt x="216693" y="321469"/>
                  </a:lnTo>
                  <a:lnTo>
                    <a:pt x="250031" y="340519"/>
                  </a:lnTo>
                  <a:lnTo>
                    <a:pt x="269081" y="347663"/>
                  </a:lnTo>
                  <a:lnTo>
                    <a:pt x="290512" y="347663"/>
                  </a:lnTo>
                  <a:lnTo>
                    <a:pt x="326231" y="345282"/>
                  </a:lnTo>
                  <a:lnTo>
                    <a:pt x="364331" y="330994"/>
                  </a:lnTo>
                  <a:lnTo>
                    <a:pt x="407193" y="311944"/>
                  </a:lnTo>
                  <a:lnTo>
                    <a:pt x="454818" y="295275"/>
                  </a:lnTo>
                  <a:lnTo>
                    <a:pt x="588168" y="264319"/>
                  </a:lnTo>
                  <a:lnTo>
                    <a:pt x="762000" y="233363"/>
                  </a:lnTo>
                  <a:lnTo>
                    <a:pt x="852487" y="221457"/>
                  </a:lnTo>
                  <a:lnTo>
                    <a:pt x="885825" y="221457"/>
                  </a:lnTo>
                  <a:lnTo>
                    <a:pt x="921543" y="228600"/>
                  </a:lnTo>
                  <a:lnTo>
                    <a:pt x="950118" y="247650"/>
                  </a:lnTo>
                  <a:lnTo>
                    <a:pt x="959643" y="261938"/>
                  </a:lnTo>
                  <a:lnTo>
                    <a:pt x="966787" y="285750"/>
                  </a:lnTo>
                  <a:lnTo>
                    <a:pt x="969168" y="338138"/>
                  </a:lnTo>
                  <a:lnTo>
                    <a:pt x="962025" y="397669"/>
                  </a:lnTo>
                  <a:lnTo>
                    <a:pt x="945356" y="500063"/>
                  </a:lnTo>
                  <a:lnTo>
                    <a:pt x="900112" y="716757"/>
                  </a:lnTo>
                  <a:lnTo>
                    <a:pt x="881062" y="826294"/>
                  </a:lnTo>
                  <a:lnTo>
                    <a:pt x="885825" y="857250"/>
                  </a:lnTo>
                  <a:lnTo>
                    <a:pt x="895350" y="878682"/>
                  </a:lnTo>
                  <a:lnTo>
                    <a:pt x="909637" y="895350"/>
                  </a:lnTo>
                  <a:lnTo>
                    <a:pt x="933450" y="900113"/>
                  </a:lnTo>
                  <a:lnTo>
                    <a:pt x="964406" y="902494"/>
                  </a:lnTo>
                  <a:lnTo>
                    <a:pt x="1000125" y="895350"/>
                  </a:lnTo>
                  <a:lnTo>
                    <a:pt x="1016793" y="881063"/>
                  </a:lnTo>
                  <a:lnTo>
                    <a:pt x="1047750" y="785813"/>
                  </a:lnTo>
                  <a:lnTo>
                    <a:pt x="1112043" y="585788"/>
                  </a:lnTo>
                  <a:lnTo>
                    <a:pt x="1159668" y="428625"/>
                  </a:lnTo>
                  <a:lnTo>
                    <a:pt x="1171575" y="395288"/>
                  </a:lnTo>
                  <a:lnTo>
                    <a:pt x="1219200" y="350044"/>
                  </a:lnTo>
                  <a:lnTo>
                    <a:pt x="1266825" y="304800"/>
                  </a:lnTo>
                  <a:lnTo>
                    <a:pt x="1278731" y="288132"/>
                  </a:lnTo>
                  <a:lnTo>
                    <a:pt x="1278731" y="273844"/>
                  </a:lnTo>
                  <a:lnTo>
                    <a:pt x="1257300" y="226219"/>
                  </a:lnTo>
                  <a:lnTo>
                    <a:pt x="1223962" y="176213"/>
                  </a:lnTo>
                  <a:lnTo>
                    <a:pt x="1159668" y="104775"/>
                  </a:lnTo>
                  <a:lnTo>
                    <a:pt x="1095375" y="50007"/>
                  </a:lnTo>
                  <a:lnTo>
                    <a:pt x="1052512" y="11907"/>
                  </a:lnTo>
                  <a:lnTo>
                    <a:pt x="1023937" y="0"/>
                  </a:lnTo>
                  <a:lnTo>
                    <a:pt x="997743" y="0"/>
                  </a:lnTo>
                  <a:lnTo>
                    <a:pt x="959643" y="9525"/>
                  </a:lnTo>
                  <a:lnTo>
                    <a:pt x="909637" y="33338"/>
                  </a:lnTo>
                  <a:lnTo>
                    <a:pt x="862012" y="59532"/>
                  </a:lnTo>
                  <a:lnTo>
                    <a:pt x="814387" y="73819"/>
                  </a:lnTo>
                  <a:lnTo>
                    <a:pt x="564356" y="1262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4">
              <a:extLst>
                <a:ext uri="{FF2B5EF4-FFF2-40B4-BE49-F238E27FC236}">
                  <a16:creationId xmlns:a16="http://schemas.microsoft.com/office/drawing/2014/main" id="{169F684C-27E2-4401-B865-C43C8C00E9CF}"/>
                </a:ext>
              </a:extLst>
            </p:cNvPr>
            <p:cNvSpPr/>
            <p:nvPr/>
          </p:nvSpPr>
          <p:spPr>
            <a:xfrm>
              <a:off x="4291013" y="3648075"/>
              <a:ext cx="2614612" cy="430213"/>
            </a:xfrm>
            <a:custGeom>
              <a:avLst/>
              <a:gdLst>
                <a:gd name="connsiteX0" fmla="*/ 1343025 w 2614612"/>
                <a:gd name="connsiteY0" fmla="*/ 109538 h 431006"/>
                <a:gd name="connsiteX1" fmla="*/ 1593056 w 2614612"/>
                <a:gd name="connsiteY1" fmla="*/ 80963 h 431006"/>
                <a:gd name="connsiteX2" fmla="*/ 1728787 w 2614612"/>
                <a:gd name="connsiteY2" fmla="*/ 64294 h 431006"/>
                <a:gd name="connsiteX3" fmla="*/ 1902618 w 2614612"/>
                <a:gd name="connsiteY3" fmla="*/ 42863 h 431006"/>
                <a:gd name="connsiteX4" fmla="*/ 2059781 w 2614612"/>
                <a:gd name="connsiteY4" fmla="*/ 47625 h 431006"/>
                <a:gd name="connsiteX5" fmla="*/ 2150268 w 2614612"/>
                <a:gd name="connsiteY5" fmla="*/ 45244 h 431006"/>
                <a:gd name="connsiteX6" fmla="*/ 2205037 w 2614612"/>
                <a:gd name="connsiteY6" fmla="*/ 28575 h 431006"/>
                <a:gd name="connsiteX7" fmla="*/ 2278856 w 2614612"/>
                <a:gd name="connsiteY7" fmla="*/ 0 h 431006"/>
                <a:gd name="connsiteX8" fmla="*/ 2314575 w 2614612"/>
                <a:gd name="connsiteY8" fmla="*/ 9525 h 431006"/>
                <a:gd name="connsiteX9" fmla="*/ 2376487 w 2614612"/>
                <a:gd name="connsiteY9" fmla="*/ 33338 h 431006"/>
                <a:gd name="connsiteX10" fmla="*/ 2452687 w 2614612"/>
                <a:gd name="connsiteY10" fmla="*/ 64294 h 431006"/>
                <a:gd name="connsiteX11" fmla="*/ 2497931 w 2614612"/>
                <a:gd name="connsiteY11" fmla="*/ 85725 h 431006"/>
                <a:gd name="connsiteX12" fmla="*/ 2547937 w 2614612"/>
                <a:gd name="connsiteY12" fmla="*/ 116681 h 431006"/>
                <a:gd name="connsiteX13" fmla="*/ 2578893 w 2614612"/>
                <a:gd name="connsiteY13" fmla="*/ 138113 h 431006"/>
                <a:gd name="connsiteX14" fmla="*/ 2595562 w 2614612"/>
                <a:gd name="connsiteY14" fmla="*/ 154781 h 431006"/>
                <a:gd name="connsiteX15" fmla="*/ 2605087 w 2614612"/>
                <a:gd name="connsiteY15" fmla="*/ 166688 h 431006"/>
                <a:gd name="connsiteX16" fmla="*/ 2612231 w 2614612"/>
                <a:gd name="connsiteY16" fmla="*/ 183356 h 431006"/>
                <a:gd name="connsiteX17" fmla="*/ 2614612 w 2614612"/>
                <a:gd name="connsiteY17" fmla="*/ 200025 h 431006"/>
                <a:gd name="connsiteX18" fmla="*/ 2609850 w 2614612"/>
                <a:gd name="connsiteY18" fmla="*/ 223838 h 431006"/>
                <a:gd name="connsiteX19" fmla="*/ 2597943 w 2614612"/>
                <a:gd name="connsiteY19" fmla="*/ 238125 h 431006"/>
                <a:gd name="connsiteX20" fmla="*/ 2571750 w 2614612"/>
                <a:gd name="connsiteY20" fmla="*/ 250031 h 431006"/>
                <a:gd name="connsiteX21" fmla="*/ 2552700 w 2614612"/>
                <a:gd name="connsiteY21" fmla="*/ 252413 h 431006"/>
                <a:gd name="connsiteX22" fmla="*/ 2514600 w 2614612"/>
                <a:gd name="connsiteY22" fmla="*/ 252413 h 431006"/>
                <a:gd name="connsiteX23" fmla="*/ 2445543 w 2614612"/>
                <a:gd name="connsiteY23" fmla="*/ 245269 h 431006"/>
                <a:gd name="connsiteX24" fmla="*/ 2369343 w 2614612"/>
                <a:gd name="connsiteY24" fmla="*/ 240506 h 431006"/>
                <a:gd name="connsiteX25" fmla="*/ 2238375 w 2614612"/>
                <a:gd name="connsiteY25" fmla="*/ 235744 h 431006"/>
                <a:gd name="connsiteX26" fmla="*/ 2116931 w 2614612"/>
                <a:gd name="connsiteY26" fmla="*/ 235744 h 431006"/>
                <a:gd name="connsiteX27" fmla="*/ 1985962 w 2614612"/>
                <a:gd name="connsiteY27" fmla="*/ 240506 h 431006"/>
                <a:gd name="connsiteX28" fmla="*/ 1905000 w 2614612"/>
                <a:gd name="connsiteY28" fmla="*/ 247650 h 431006"/>
                <a:gd name="connsiteX29" fmla="*/ 1695450 w 2614612"/>
                <a:gd name="connsiteY29" fmla="*/ 266700 h 431006"/>
                <a:gd name="connsiteX30" fmla="*/ 1512093 w 2614612"/>
                <a:gd name="connsiteY30" fmla="*/ 283369 h 431006"/>
                <a:gd name="connsiteX31" fmla="*/ 1197768 w 2614612"/>
                <a:gd name="connsiteY31" fmla="*/ 311944 h 431006"/>
                <a:gd name="connsiteX32" fmla="*/ 945356 w 2614612"/>
                <a:gd name="connsiteY32" fmla="*/ 335756 h 431006"/>
                <a:gd name="connsiteX33" fmla="*/ 738187 w 2614612"/>
                <a:gd name="connsiteY33" fmla="*/ 352425 h 431006"/>
                <a:gd name="connsiteX34" fmla="*/ 642937 w 2614612"/>
                <a:gd name="connsiteY34" fmla="*/ 376238 h 431006"/>
                <a:gd name="connsiteX35" fmla="*/ 509587 w 2614612"/>
                <a:gd name="connsiteY35" fmla="*/ 404813 h 431006"/>
                <a:gd name="connsiteX36" fmla="*/ 490537 w 2614612"/>
                <a:gd name="connsiteY36" fmla="*/ 416719 h 431006"/>
                <a:gd name="connsiteX37" fmla="*/ 459581 w 2614612"/>
                <a:gd name="connsiteY37" fmla="*/ 428625 h 431006"/>
                <a:gd name="connsiteX38" fmla="*/ 426243 w 2614612"/>
                <a:gd name="connsiteY38" fmla="*/ 431006 h 431006"/>
                <a:gd name="connsiteX39" fmla="*/ 385762 w 2614612"/>
                <a:gd name="connsiteY39" fmla="*/ 426244 h 431006"/>
                <a:gd name="connsiteX40" fmla="*/ 359568 w 2614612"/>
                <a:gd name="connsiteY40" fmla="*/ 414338 h 431006"/>
                <a:gd name="connsiteX41" fmla="*/ 280987 w 2614612"/>
                <a:gd name="connsiteY41" fmla="*/ 364331 h 431006"/>
                <a:gd name="connsiteX42" fmla="*/ 176212 w 2614612"/>
                <a:gd name="connsiteY42" fmla="*/ 290513 h 431006"/>
                <a:gd name="connsiteX43" fmla="*/ 80962 w 2614612"/>
                <a:gd name="connsiteY43" fmla="*/ 214313 h 431006"/>
                <a:gd name="connsiteX44" fmla="*/ 28575 w 2614612"/>
                <a:gd name="connsiteY44" fmla="*/ 164306 h 431006"/>
                <a:gd name="connsiteX45" fmla="*/ 4762 w 2614612"/>
                <a:gd name="connsiteY45" fmla="*/ 138113 h 431006"/>
                <a:gd name="connsiteX46" fmla="*/ 0 w 2614612"/>
                <a:gd name="connsiteY46" fmla="*/ 128588 h 431006"/>
                <a:gd name="connsiteX47" fmla="*/ 0 w 2614612"/>
                <a:gd name="connsiteY47" fmla="*/ 116681 h 431006"/>
                <a:gd name="connsiteX48" fmla="*/ 4762 w 2614612"/>
                <a:gd name="connsiteY48" fmla="*/ 109538 h 431006"/>
                <a:gd name="connsiteX49" fmla="*/ 21431 w 2614612"/>
                <a:gd name="connsiteY49" fmla="*/ 109538 h 431006"/>
                <a:gd name="connsiteX50" fmla="*/ 64293 w 2614612"/>
                <a:gd name="connsiteY50" fmla="*/ 119063 h 431006"/>
                <a:gd name="connsiteX51" fmla="*/ 152400 w 2614612"/>
                <a:gd name="connsiteY51" fmla="*/ 152400 h 431006"/>
                <a:gd name="connsiteX52" fmla="*/ 257175 w 2614612"/>
                <a:gd name="connsiteY52" fmla="*/ 183356 h 431006"/>
                <a:gd name="connsiteX53" fmla="*/ 307181 w 2614612"/>
                <a:gd name="connsiteY53" fmla="*/ 195263 h 431006"/>
                <a:gd name="connsiteX54" fmla="*/ 366712 w 2614612"/>
                <a:gd name="connsiteY54" fmla="*/ 202406 h 431006"/>
                <a:gd name="connsiteX55" fmla="*/ 500062 w 2614612"/>
                <a:gd name="connsiteY55" fmla="*/ 200025 h 431006"/>
                <a:gd name="connsiteX56" fmla="*/ 707231 w 2614612"/>
                <a:gd name="connsiteY56" fmla="*/ 180975 h 431006"/>
                <a:gd name="connsiteX57" fmla="*/ 978693 w 2614612"/>
                <a:gd name="connsiteY57" fmla="*/ 150019 h 431006"/>
                <a:gd name="connsiteX58" fmla="*/ 1343025 w 2614612"/>
                <a:gd name="connsiteY58" fmla="*/ 109538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14612" h="431006">
                  <a:moveTo>
                    <a:pt x="1343025" y="109538"/>
                  </a:moveTo>
                  <a:lnTo>
                    <a:pt x="1593056" y="80963"/>
                  </a:lnTo>
                  <a:lnTo>
                    <a:pt x="1728787" y="64294"/>
                  </a:lnTo>
                  <a:lnTo>
                    <a:pt x="1902618" y="42863"/>
                  </a:lnTo>
                  <a:lnTo>
                    <a:pt x="2059781" y="47625"/>
                  </a:lnTo>
                  <a:lnTo>
                    <a:pt x="2150268" y="45244"/>
                  </a:lnTo>
                  <a:lnTo>
                    <a:pt x="2205037" y="28575"/>
                  </a:lnTo>
                  <a:lnTo>
                    <a:pt x="2278856" y="0"/>
                  </a:lnTo>
                  <a:lnTo>
                    <a:pt x="2314575" y="9525"/>
                  </a:lnTo>
                  <a:lnTo>
                    <a:pt x="2376487" y="33338"/>
                  </a:lnTo>
                  <a:lnTo>
                    <a:pt x="2452687" y="64294"/>
                  </a:lnTo>
                  <a:lnTo>
                    <a:pt x="2497931" y="85725"/>
                  </a:lnTo>
                  <a:lnTo>
                    <a:pt x="2547937" y="116681"/>
                  </a:lnTo>
                  <a:lnTo>
                    <a:pt x="2578893" y="138113"/>
                  </a:lnTo>
                  <a:lnTo>
                    <a:pt x="2595562" y="154781"/>
                  </a:lnTo>
                  <a:lnTo>
                    <a:pt x="2605087" y="166688"/>
                  </a:lnTo>
                  <a:lnTo>
                    <a:pt x="2612231" y="183356"/>
                  </a:lnTo>
                  <a:lnTo>
                    <a:pt x="2614612" y="200025"/>
                  </a:lnTo>
                  <a:lnTo>
                    <a:pt x="2609850" y="223838"/>
                  </a:lnTo>
                  <a:lnTo>
                    <a:pt x="2597943" y="238125"/>
                  </a:lnTo>
                  <a:lnTo>
                    <a:pt x="2571750" y="250031"/>
                  </a:lnTo>
                  <a:lnTo>
                    <a:pt x="2552700" y="252413"/>
                  </a:lnTo>
                  <a:lnTo>
                    <a:pt x="2514600" y="252413"/>
                  </a:lnTo>
                  <a:lnTo>
                    <a:pt x="2445543" y="245269"/>
                  </a:lnTo>
                  <a:lnTo>
                    <a:pt x="2369343" y="240506"/>
                  </a:lnTo>
                  <a:lnTo>
                    <a:pt x="2238375" y="235744"/>
                  </a:lnTo>
                  <a:lnTo>
                    <a:pt x="2116931" y="235744"/>
                  </a:lnTo>
                  <a:lnTo>
                    <a:pt x="1985962" y="240506"/>
                  </a:lnTo>
                  <a:lnTo>
                    <a:pt x="1905000" y="247650"/>
                  </a:lnTo>
                  <a:lnTo>
                    <a:pt x="1695450" y="266700"/>
                  </a:lnTo>
                  <a:lnTo>
                    <a:pt x="1512093" y="283369"/>
                  </a:lnTo>
                  <a:lnTo>
                    <a:pt x="1197768" y="311944"/>
                  </a:lnTo>
                  <a:lnTo>
                    <a:pt x="945356" y="335756"/>
                  </a:lnTo>
                  <a:lnTo>
                    <a:pt x="738187" y="352425"/>
                  </a:lnTo>
                  <a:lnTo>
                    <a:pt x="642937" y="376238"/>
                  </a:lnTo>
                  <a:lnTo>
                    <a:pt x="509587" y="404813"/>
                  </a:lnTo>
                  <a:lnTo>
                    <a:pt x="490537" y="416719"/>
                  </a:lnTo>
                  <a:lnTo>
                    <a:pt x="459581" y="428625"/>
                  </a:lnTo>
                  <a:lnTo>
                    <a:pt x="426243" y="431006"/>
                  </a:lnTo>
                  <a:lnTo>
                    <a:pt x="385762" y="426244"/>
                  </a:lnTo>
                  <a:lnTo>
                    <a:pt x="359568" y="414338"/>
                  </a:lnTo>
                  <a:lnTo>
                    <a:pt x="280987" y="364331"/>
                  </a:lnTo>
                  <a:lnTo>
                    <a:pt x="176212" y="290513"/>
                  </a:lnTo>
                  <a:lnTo>
                    <a:pt x="80962" y="214313"/>
                  </a:lnTo>
                  <a:lnTo>
                    <a:pt x="28575" y="164306"/>
                  </a:lnTo>
                  <a:lnTo>
                    <a:pt x="4762" y="138113"/>
                  </a:lnTo>
                  <a:lnTo>
                    <a:pt x="0" y="128588"/>
                  </a:lnTo>
                  <a:lnTo>
                    <a:pt x="0" y="116681"/>
                  </a:lnTo>
                  <a:lnTo>
                    <a:pt x="4762" y="109538"/>
                  </a:lnTo>
                  <a:lnTo>
                    <a:pt x="21431" y="109538"/>
                  </a:lnTo>
                  <a:lnTo>
                    <a:pt x="64293" y="119063"/>
                  </a:lnTo>
                  <a:lnTo>
                    <a:pt x="152400" y="152400"/>
                  </a:lnTo>
                  <a:lnTo>
                    <a:pt x="257175" y="183356"/>
                  </a:lnTo>
                  <a:lnTo>
                    <a:pt x="307181" y="195263"/>
                  </a:lnTo>
                  <a:lnTo>
                    <a:pt x="366712" y="202406"/>
                  </a:lnTo>
                  <a:lnTo>
                    <a:pt x="500062" y="200025"/>
                  </a:lnTo>
                  <a:lnTo>
                    <a:pt x="707231" y="180975"/>
                  </a:lnTo>
                  <a:lnTo>
                    <a:pt x="978693" y="150019"/>
                  </a:lnTo>
                  <a:lnTo>
                    <a:pt x="1343025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8">
              <a:extLst>
                <a:ext uri="{FF2B5EF4-FFF2-40B4-BE49-F238E27FC236}">
                  <a16:creationId xmlns:a16="http://schemas.microsoft.com/office/drawing/2014/main" id="{82F32338-DC7A-4CF9-9D9B-02F7FCC24972}"/>
                </a:ext>
              </a:extLst>
            </p:cNvPr>
            <p:cNvSpPr/>
            <p:nvPr/>
          </p:nvSpPr>
          <p:spPr>
            <a:xfrm>
              <a:off x="5913438" y="4678363"/>
              <a:ext cx="968375" cy="784225"/>
            </a:xfrm>
            <a:custGeom>
              <a:avLst/>
              <a:gdLst>
                <a:gd name="connsiteX0" fmla="*/ 438150 w 969169"/>
                <a:gd name="connsiteY0" fmla="*/ 383382 h 783432"/>
                <a:gd name="connsiteX1" fmla="*/ 319087 w 969169"/>
                <a:gd name="connsiteY1" fmla="*/ 280988 h 783432"/>
                <a:gd name="connsiteX2" fmla="*/ 230981 w 969169"/>
                <a:gd name="connsiteY2" fmla="*/ 209550 h 783432"/>
                <a:gd name="connsiteX3" fmla="*/ 90487 w 969169"/>
                <a:gd name="connsiteY3" fmla="*/ 100013 h 783432"/>
                <a:gd name="connsiteX4" fmla="*/ 7144 w 969169"/>
                <a:gd name="connsiteY4" fmla="*/ 33338 h 783432"/>
                <a:gd name="connsiteX5" fmla="*/ 0 w 969169"/>
                <a:gd name="connsiteY5" fmla="*/ 23813 h 783432"/>
                <a:gd name="connsiteX6" fmla="*/ 0 w 969169"/>
                <a:gd name="connsiteY6" fmla="*/ 11907 h 783432"/>
                <a:gd name="connsiteX7" fmla="*/ 9525 w 969169"/>
                <a:gd name="connsiteY7" fmla="*/ 0 h 783432"/>
                <a:gd name="connsiteX8" fmla="*/ 64294 w 969169"/>
                <a:gd name="connsiteY8" fmla="*/ 11907 h 783432"/>
                <a:gd name="connsiteX9" fmla="*/ 216694 w 969169"/>
                <a:gd name="connsiteY9" fmla="*/ 61913 h 783432"/>
                <a:gd name="connsiteX10" fmla="*/ 366712 w 969169"/>
                <a:gd name="connsiteY10" fmla="*/ 121444 h 783432"/>
                <a:gd name="connsiteX11" fmla="*/ 483394 w 969169"/>
                <a:gd name="connsiteY11" fmla="*/ 169069 h 783432"/>
                <a:gd name="connsiteX12" fmla="*/ 607219 w 969169"/>
                <a:gd name="connsiteY12" fmla="*/ 230982 h 783432"/>
                <a:gd name="connsiteX13" fmla="*/ 711994 w 969169"/>
                <a:gd name="connsiteY13" fmla="*/ 285750 h 783432"/>
                <a:gd name="connsiteX14" fmla="*/ 783431 w 969169"/>
                <a:gd name="connsiteY14" fmla="*/ 323850 h 783432"/>
                <a:gd name="connsiteX15" fmla="*/ 800100 w 969169"/>
                <a:gd name="connsiteY15" fmla="*/ 338138 h 783432"/>
                <a:gd name="connsiteX16" fmla="*/ 835819 w 969169"/>
                <a:gd name="connsiteY16" fmla="*/ 383382 h 783432"/>
                <a:gd name="connsiteX17" fmla="*/ 892969 w 969169"/>
                <a:gd name="connsiteY17" fmla="*/ 459582 h 783432"/>
                <a:gd name="connsiteX18" fmla="*/ 928687 w 969169"/>
                <a:gd name="connsiteY18" fmla="*/ 511969 h 783432"/>
                <a:gd name="connsiteX19" fmla="*/ 962025 w 969169"/>
                <a:gd name="connsiteY19" fmla="*/ 576263 h 783432"/>
                <a:gd name="connsiteX20" fmla="*/ 969169 w 969169"/>
                <a:gd name="connsiteY20" fmla="*/ 602457 h 783432"/>
                <a:gd name="connsiteX21" fmla="*/ 969169 w 969169"/>
                <a:gd name="connsiteY21" fmla="*/ 631032 h 783432"/>
                <a:gd name="connsiteX22" fmla="*/ 959644 w 969169"/>
                <a:gd name="connsiteY22" fmla="*/ 690563 h 783432"/>
                <a:gd name="connsiteX23" fmla="*/ 945356 w 969169"/>
                <a:gd name="connsiteY23" fmla="*/ 733425 h 783432"/>
                <a:gd name="connsiteX24" fmla="*/ 926306 w 969169"/>
                <a:gd name="connsiteY24" fmla="*/ 762000 h 783432"/>
                <a:gd name="connsiteX25" fmla="*/ 907256 w 969169"/>
                <a:gd name="connsiteY25" fmla="*/ 778669 h 783432"/>
                <a:gd name="connsiteX26" fmla="*/ 885825 w 969169"/>
                <a:gd name="connsiteY26" fmla="*/ 783432 h 783432"/>
                <a:gd name="connsiteX27" fmla="*/ 850106 w 969169"/>
                <a:gd name="connsiteY27" fmla="*/ 776288 h 783432"/>
                <a:gd name="connsiteX28" fmla="*/ 816769 w 969169"/>
                <a:gd name="connsiteY28" fmla="*/ 759619 h 783432"/>
                <a:gd name="connsiteX29" fmla="*/ 769144 w 969169"/>
                <a:gd name="connsiteY29" fmla="*/ 719138 h 783432"/>
                <a:gd name="connsiteX30" fmla="*/ 716756 w 969169"/>
                <a:gd name="connsiteY30" fmla="*/ 661988 h 783432"/>
                <a:gd name="connsiteX31" fmla="*/ 652462 w 969169"/>
                <a:gd name="connsiteY31" fmla="*/ 592932 h 783432"/>
                <a:gd name="connsiteX32" fmla="*/ 590550 w 969169"/>
                <a:gd name="connsiteY32" fmla="*/ 526257 h 783432"/>
                <a:gd name="connsiteX33" fmla="*/ 438150 w 969169"/>
                <a:gd name="connsiteY33" fmla="*/ 383382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9169" h="783432">
                  <a:moveTo>
                    <a:pt x="438150" y="383382"/>
                  </a:moveTo>
                  <a:lnTo>
                    <a:pt x="319087" y="280988"/>
                  </a:lnTo>
                  <a:lnTo>
                    <a:pt x="230981" y="209550"/>
                  </a:lnTo>
                  <a:lnTo>
                    <a:pt x="90487" y="100013"/>
                  </a:lnTo>
                  <a:lnTo>
                    <a:pt x="7144" y="33338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9525" y="0"/>
                  </a:lnTo>
                  <a:lnTo>
                    <a:pt x="64294" y="11907"/>
                  </a:lnTo>
                  <a:lnTo>
                    <a:pt x="216694" y="61913"/>
                  </a:lnTo>
                  <a:lnTo>
                    <a:pt x="366712" y="121444"/>
                  </a:lnTo>
                  <a:lnTo>
                    <a:pt x="483394" y="169069"/>
                  </a:lnTo>
                  <a:lnTo>
                    <a:pt x="607219" y="230982"/>
                  </a:lnTo>
                  <a:lnTo>
                    <a:pt x="711994" y="285750"/>
                  </a:lnTo>
                  <a:lnTo>
                    <a:pt x="783431" y="323850"/>
                  </a:lnTo>
                  <a:lnTo>
                    <a:pt x="800100" y="338138"/>
                  </a:lnTo>
                  <a:lnTo>
                    <a:pt x="835819" y="383382"/>
                  </a:lnTo>
                  <a:lnTo>
                    <a:pt x="892969" y="459582"/>
                  </a:lnTo>
                  <a:lnTo>
                    <a:pt x="928687" y="511969"/>
                  </a:lnTo>
                  <a:lnTo>
                    <a:pt x="962025" y="576263"/>
                  </a:lnTo>
                  <a:lnTo>
                    <a:pt x="969169" y="602457"/>
                  </a:lnTo>
                  <a:lnTo>
                    <a:pt x="969169" y="631032"/>
                  </a:lnTo>
                  <a:lnTo>
                    <a:pt x="959644" y="690563"/>
                  </a:lnTo>
                  <a:lnTo>
                    <a:pt x="945356" y="733425"/>
                  </a:lnTo>
                  <a:lnTo>
                    <a:pt x="926306" y="762000"/>
                  </a:lnTo>
                  <a:lnTo>
                    <a:pt x="907256" y="778669"/>
                  </a:lnTo>
                  <a:lnTo>
                    <a:pt x="885825" y="783432"/>
                  </a:lnTo>
                  <a:lnTo>
                    <a:pt x="850106" y="776288"/>
                  </a:lnTo>
                  <a:lnTo>
                    <a:pt x="816769" y="759619"/>
                  </a:lnTo>
                  <a:lnTo>
                    <a:pt x="769144" y="719138"/>
                  </a:lnTo>
                  <a:lnTo>
                    <a:pt x="716756" y="661988"/>
                  </a:lnTo>
                  <a:lnTo>
                    <a:pt x="652462" y="592932"/>
                  </a:lnTo>
                  <a:lnTo>
                    <a:pt x="590550" y="5262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9">
              <a:extLst>
                <a:ext uri="{FF2B5EF4-FFF2-40B4-BE49-F238E27FC236}">
                  <a16:creationId xmlns:a16="http://schemas.microsoft.com/office/drawing/2014/main" id="{353927B3-D6FF-48B7-8AC5-EA90A502745B}"/>
                </a:ext>
              </a:extLst>
            </p:cNvPr>
            <p:cNvSpPr/>
            <p:nvPr/>
          </p:nvSpPr>
          <p:spPr>
            <a:xfrm>
              <a:off x="4405313" y="4675188"/>
              <a:ext cx="1047750" cy="736600"/>
            </a:xfrm>
            <a:custGeom>
              <a:avLst/>
              <a:gdLst>
                <a:gd name="connsiteX0" fmla="*/ 616743 w 1047750"/>
                <a:gd name="connsiteY0" fmla="*/ 485775 h 738187"/>
                <a:gd name="connsiteX1" fmla="*/ 733425 w 1047750"/>
                <a:gd name="connsiteY1" fmla="*/ 426244 h 738187"/>
                <a:gd name="connsiteX2" fmla="*/ 871537 w 1047750"/>
                <a:gd name="connsiteY2" fmla="*/ 350044 h 738187"/>
                <a:gd name="connsiteX3" fmla="*/ 940593 w 1047750"/>
                <a:gd name="connsiteY3" fmla="*/ 314325 h 738187"/>
                <a:gd name="connsiteX4" fmla="*/ 985837 w 1047750"/>
                <a:gd name="connsiteY4" fmla="*/ 300037 h 738187"/>
                <a:gd name="connsiteX5" fmla="*/ 1021556 w 1047750"/>
                <a:gd name="connsiteY5" fmla="*/ 285750 h 738187"/>
                <a:gd name="connsiteX6" fmla="*/ 1040606 w 1047750"/>
                <a:gd name="connsiteY6" fmla="*/ 269081 h 738187"/>
                <a:gd name="connsiteX7" fmla="*/ 1047750 w 1047750"/>
                <a:gd name="connsiteY7" fmla="*/ 254794 h 738187"/>
                <a:gd name="connsiteX8" fmla="*/ 1047750 w 1047750"/>
                <a:gd name="connsiteY8" fmla="*/ 240506 h 738187"/>
                <a:gd name="connsiteX9" fmla="*/ 1028700 w 1047750"/>
                <a:gd name="connsiteY9" fmla="*/ 209550 h 738187"/>
                <a:gd name="connsiteX10" fmla="*/ 964406 w 1047750"/>
                <a:gd name="connsiteY10" fmla="*/ 169069 h 738187"/>
                <a:gd name="connsiteX11" fmla="*/ 866775 w 1047750"/>
                <a:gd name="connsiteY11" fmla="*/ 109537 h 738187"/>
                <a:gd name="connsiteX12" fmla="*/ 773906 w 1047750"/>
                <a:gd name="connsiteY12" fmla="*/ 59531 h 738187"/>
                <a:gd name="connsiteX13" fmla="*/ 692943 w 1047750"/>
                <a:gd name="connsiteY13" fmla="*/ 23812 h 738187"/>
                <a:gd name="connsiteX14" fmla="*/ 654843 w 1047750"/>
                <a:gd name="connsiteY14" fmla="*/ 9525 h 738187"/>
                <a:gd name="connsiteX15" fmla="*/ 614362 w 1047750"/>
                <a:gd name="connsiteY15" fmla="*/ 0 h 738187"/>
                <a:gd name="connsiteX16" fmla="*/ 602456 w 1047750"/>
                <a:gd name="connsiteY16" fmla="*/ 0 h 738187"/>
                <a:gd name="connsiteX17" fmla="*/ 581025 w 1047750"/>
                <a:gd name="connsiteY17" fmla="*/ 2381 h 738187"/>
                <a:gd name="connsiteX18" fmla="*/ 571500 w 1047750"/>
                <a:gd name="connsiteY18" fmla="*/ 16669 h 738187"/>
                <a:gd name="connsiteX19" fmla="*/ 578643 w 1047750"/>
                <a:gd name="connsiteY19" fmla="*/ 38100 h 738187"/>
                <a:gd name="connsiteX20" fmla="*/ 600075 w 1047750"/>
                <a:gd name="connsiteY20" fmla="*/ 69056 h 738187"/>
                <a:gd name="connsiteX21" fmla="*/ 616743 w 1047750"/>
                <a:gd name="connsiteY21" fmla="*/ 97631 h 738187"/>
                <a:gd name="connsiteX22" fmla="*/ 635793 w 1047750"/>
                <a:gd name="connsiteY22" fmla="*/ 135731 h 738187"/>
                <a:gd name="connsiteX23" fmla="*/ 642937 w 1047750"/>
                <a:gd name="connsiteY23" fmla="*/ 159544 h 738187"/>
                <a:gd name="connsiteX24" fmla="*/ 645318 w 1047750"/>
                <a:gd name="connsiteY24" fmla="*/ 192881 h 738187"/>
                <a:gd name="connsiteX25" fmla="*/ 633412 w 1047750"/>
                <a:gd name="connsiteY25" fmla="*/ 226219 h 738187"/>
                <a:gd name="connsiteX26" fmla="*/ 597693 w 1047750"/>
                <a:gd name="connsiteY26" fmla="*/ 266700 h 738187"/>
                <a:gd name="connsiteX27" fmla="*/ 509587 w 1047750"/>
                <a:gd name="connsiteY27" fmla="*/ 347662 h 738187"/>
                <a:gd name="connsiteX28" fmla="*/ 390525 w 1047750"/>
                <a:gd name="connsiteY28" fmla="*/ 440531 h 738187"/>
                <a:gd name="connsiteX29" fmla="*/ 259556 w 1047750"/>
                <a:gd name="connsiteY29" fmla="*/ 531019 h 738187"/>
                <a:gd name="connsiteX30" fmla="*/ 88106 w 1047750"/>
                <a:gd name="connsiteY30" fmla="*/ 642937 h 738187"/>
                <a:gd name="connsiteX31" fmla="*/ 38100 w 1047750"/>
                <a:gd name="connsiteY31" fmla="*/ 676275 h 738187"/>
                <a:gd name="connsiteX32" fmla="*/ 19050 w 1047750"/>
                <a:gd name="connsiteY32" fmla="*/ 695325 h 738187"/>
                <a:gd name="connsiteX33" fmla="*/ 4762 w 1047750"/>
                <a:gd name="connsiteY33" fmla="*/ 711994 h 738187"/>
                <a:gd name="connsiteX34" fmla="*/ 0 w 1047750"/>
                <a:gd name="connsiteY34" fmla="*/ 728662 h 738187"/>
                <a:gd name="connsiteX35" fmla="*/ 7143 w 1047750"/>
                <a:gd name="connsiteY35" fmla="*/ 738187 h 738187"/>
                <a:gd name="connsiteX36" fmla="*/ 35718 w 1047750"/>
                <a:gd name="connsiteY36" fmla="*/ 731044 h 738187"/>
                <a:gd name="connsiteX37" fmla="*/ 107156 w 1047750"/>
                <a:gd name="connsiteY37" fmla="*/ 702469 h 738187"/>
                <a:gd name="connsiteX38" fmla="*/ 228600 w 1047750"/>
                <a:gd name="connsiteY38" fmla="*/ 659606 h 738187"/>
                <a:gd name="connsiteX39" fmla="*/ 404812 w 1047750"/>
                <a:gd name="connsiteY39" fmla="*/ 588169 h 738187"/>
                <a:gd name="connsiteX40" fmla="*/ 616743 w 1047750"/>
                <a:gd name="connsiteY40" fmla="*/ 485775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7750" h="738187">
                  <a:moveTo>
                    <a:pt x="616743" y="485775"/>
                  </a:moveTo>
                  <a:lnTo>
                    <a:pt x="733425" y="426244"/>
                  </a:lnTo>
                  <a:lnTo>
                    <a:pt x="871537" y="350044"/>
                  </a:lnTo>
                  <a:lnTo>
                    <a:pt x="940593" y="314325"/>
                  </a:lnTo>
                  <a:lnTo>
                    <a:pt x="985837" y="300037"/>
                  </a:lnTo>
                  <a:lnTo>
                    <a:pt x="1021556" y="285750"/>
                  </a:lnTo>
                  <a:lnTo>
                    <a:pt x="1040606" y="269081"/>
                  </a:lnTo>
                  <a:lnTo>
                    <a:pt x="1047750" y="254794"/>
                  </a:lnTo>
                  <a:lnTo>
                    <a:pt x="1047750" y="240506"/>
                  </a:lnTo>
                  <a:lnTo>
                    <a:pt x="1028700" y="209550"/>
                  </a:lnTo>
                  <a:lnTo>
                    <a:pt x="964406" y="169069"/>
                  </a:lnTo>
                  <a:lnTo>
                    <a:pt x="866775" y="109537"/>
                  </a:lnTo>
                  <a:lnTo>
                    <a:pt x="773906" y="59531"/>
                  </a:lnTo>
                  <a:lnTo>
                    <a:pt x="692943" y="23812"/>
                  </a:lnTo>
                  <a:lnTo>
                    <a:pt x="654843" y="9525"/>
                  </a:lnTo>
                  <a:lnTo>
                    <a:pt x="614362" y="0"/>
                  </a:lnTo>
                  <a:lnTo>
                    <a:pt x="602456" y="0"/>
                  </a:lnTo>
                  <a:lnTo>
                    <a:pt x="581025" y="2381"/>
                  </a:lnTo>
                  <a:lnTo>
                    <a:pt x="571500" y="16669"/>
                  </a:lnTo>
                  <a:lnTo>
                    <a:pt x="578643" y="38100"/>
                  </a:lnTo>
                  <a:lnTo>
                    <a:pt x="600075" y="69056"/>
                  </a:lnTo>
                  <a:lnTo>
                    <a:pt x="616743" y="97631"/>
                  </a:lnTo>
                  <a:lnTo>
                    <a:pt x="635793" y="135731"/>
                  </a:lnTo>
                  <a:lnTo>
                    <a:pt x="642937" y="159544"/>
                  </a:lnTo>
                  <a:lnTo>
                    <a:pt x="645318" y="192881"/>
                  </a:lnTo>
                  <a:lnTo>
                    <a:pt x="633412" y="226219"/>
                  </a:lnTo>
                  <a:lnTo>
                    <a:pt x="597693" y="266700"/>
                  </a:lnTo>
                  <a:lnTo>
                    <a:pt x="509587" y="347662"/>
                  </a:lnTo>
                  <a:lnTo>
                    <a:pt x="390525" y="440531"/>
                  </a:lnTo>
                  <a:lnTo>
                    <a:pt x="259556" y="531019"/>
                  </a:lnTo>
                  <a:lnTo>
                    <a:pt x="88106" y="642937"/>
                  </a:lnTo>
                  <a:lnTo>
                    <a:pt x="38100" y="676275"/>
                  </a:lnTo>
                  <a:lnTo>
                    <a:pt x="19050" y="695325"/>
                  </a:lnTo>
                  <a:lnTo>
                    <a:pt x="4762" y="711994"/>
                  </a:lnTo>
                  <a:lnTo>
                    <a:pt x="0" y="728662"/>
                  </a:lnTo>
                  <a:lnTo>
                    <a:pt x="7143" y="738187"/>
                  </a:lnTo>
                  <a:lnTo>
                    <a:pt x="35718" y="731044"/>
                  </a:lnTo>
                  <a:lnTo>
                    <a:pt x="107156" y="702469"/>
                  </a:lnTo>
                  <a:lnTo>
                    <a:pt x="228600" y="659606"/>
                  </a:lnTo>
                  <a:lnTo>
                    <a:pt x="404812" y="588169"/>
                  </a:lnTo>
                  <a:lnTo>
                    <a:pt x="616743" y="485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0">
              <a:extLst>
                <a:ext uri="{FF2B5EF4-FFF2-40B4-BE49-F238E27FC236}">
                  <a16:creationId xmlns:a16="http://schemas.microsoft.com/office/drawing/2014/main" id="{E7BAB810-3522-4BD6-9B1B-849513D4C109}"/>
                </a:ext>
              </a:extLst>
            </p:cNvPr>
            <p:cNvSpPr/>
            <p:nvPr/>
          </p:nvSpPr>
          <p:spPr>
            <a:xfrm>
              <a:off x="2925763" y="1900238"/>
              <a:ext cx="742950" cy="654050"/>
            </a:xfrm>
            <a:custGeom>
              <a:avLst/>
              <a:gdLst>
                <a:gd name="connsiteX0" fmla="*/ 702469 w 742950"/>
                <a:gd name="connsiteY0" fmla="*/ 461962 h 654843"/>
                <a:gd name="connsiteX1" fmla="*/ 726282 w 742950"/>
                <a:gd name="connsiteY1" fmla="*/ 511968 h 654843"/>
                <a:gd name="connsiteX2" fmla="*/ 735807 w 742950"/>
                <a:gd name="connsiteY2" fmla="*/ 538162 h 654843"/>
                <a:gd name="connsiteX3" fmla="*/ 742950 w 742950"/>
                <a:gd name="connsiteY3" fmla="*/ 576262 h 654843"/>
                <a:gd name="connsiteX4" fmla="*/ 742950 w 742950"/>
                <a:gd name="connsiteY4" fmla="*/ 607218 h 654843"/>
                <a:gd name="connsiteX5" fmla="*/ 723900 w 742950"/>
                <a:gd name="connsiteY5" fmla="*/ 640556 h 654843"/>
                <a:gd name="connsiteX6" fmla="*/ 697707 w 742950"/>
                <a:gd name="connsiteY6" fmla="*/ 650081 h 654843"/>
                <a:gd name="connsiteX7" fmla="*/ 659607 w 742950"/>
                <a:gd name="connsiteY7" fmla="*/ 654843 h 654843"/>
                <a:gd name="connsiteX8" fmla="*/ 616744 w 742950"/>
                <a:gd name="connsiteY8" fmla="*/ 654843 h 654843"/>
                <a:gd name="connsiteX9" fmla="*/ 554832 w 742950"/>
                <a:gd name="connsiteY9" fmla="*/ 642937 h 654843"/>
                <a:gd name="connsiteX10" fmla="*/ 504825 w 742950"/>
                <a:gd name="connsiteY10" fmla="*/ 626268 h 654843"/>
                <a:gd name="connsiteX11" fmla="*/ 469107 w 742950"/>
                <a:gd name="connsiteY11" fmla="*/ 611981 h 654843"/>
                <a:gd name="connsiteX12" fmla="*/ 447675 w 742950"/>
                <a:gd name="connsiteY12" fmla="*/ 597693 h 654843"/>
                <a:gd name="connsiteX13" fmla="*/ 407194 w 742950"/>
                <a:gd name="connsiteY13" fmla="*/ 569118 h 654843"/>
                <a:gd name="connsiteX14" fmla="*/ 371475 w 742950"/>
                <a:gd name="connsiteY14" fmla="*/ 528637 h 654843"/>
                <a:gd name="connsiteX15" fmla="*/ 319088 w 742950"/>
                <a:gd name="connsiteY15" fmla="*/ 478631 h 654843"/>
                <a:gd name="connsiteX16" fmla="*/ 266700 w 742950"/>
                <a:gd name="connsiteY16" fmla="*/ 426243 h 654843"/>
                <a:gd name="connsiteX17" fmla="*/ 207169 w 742950"/>
                <a:gd name="connsiteY17" fmla="*/ 354806 h 654843"/>
                <a:gd name="connsiteX18" fmla="*/ 126207 w 742950"/>
                <a:gd name="connsiteY18" fmla="*/ 245268 h 654843"/>
                <a:gd name="connsiteX19" fmla="*/ 64294 w 742950"/>
                <a:gd name="connsiteY19" fmla="*/ 150018 h 654843"/>
                <a:gd name="connsiteX20" fmla="*/ 21432 w 742950"/>
                <a:gd name="connsiteY20" fmla="*/ 80962 h 654843"/>
                <a:gd name="connsiteX21" fmla="*/ 0 w 742950"/>
                <a:gd name="connsiteY21" fmla="*/ 33337 h 654843"/>
                <a:gd name="connsiteX22" fmla="*/ 0 w 742950"/>
                <a:gd name="connsiteY22" fmla="*/ 23812 h 654843"/>
                <a:gd name="connsiteX23" fmla="*/ 0 w 742950"/>
                <a:gd name="connsiteY23" fmla="*/ 7143 h 654843"/>
                <a:gd name="connsiteX24" fmla="*/ 7144 w 742950"/>
                <a:gd name="connsiteY24" fmla="*/ 0 h 654843"/>
                <a:gd name="connsiteX25" fmla="*/ 23813 w 742950"/>
                <a:gd name="connsiteY25" fmla="*/ 2381 h 654843"/>
                <a:gd name="connsiteX26" fmla="*/ 45244 w 742950"/>
                <a:gd name="connsiteY26" fmla="*/ 21431 h 654843"/>
                <a:gd name="connsiteX27" fmla="*/ 85725 w 742950"/>
                <a:gd name="connsiteY27" fmla="*/ 57150 h 654843"/>
                <a:gd name="connsiteX28" fmla="*/ 142875 w 742950"/>
                <a:gd name="connsiteY28" fmla="*/ 100012 h 654843"/>
                <a:gd name="connsiteX29" fmla="*/ 195263 w 742950"/>
                <a:gd name="connsiteY29" fmla="*/ 138112 h 654843"/>
                <a:gd name="connsiteX30" fmla="*/ 254794 w 742950"/>
                <a:gd name="connsiteY30" fmla="*/ 173831 h 654843"/>
                <a:gd name="connsiteX31" fmla="*/ 326232 w 742950"/>
                <a:gd name="connsiteY31" fmla="*/ 211931 h 654843"/>
                <a:gd name="connsiteX32" fmla="*/ 397669 w 742950"/>
                <a:gd name="connsiteY32" fmla="*/ 242887 h 654843"/>
                <a:gd name="connsiteX33" fmla="*/ 473869 w 742950"/>
                <a:gd name="connsiteY33" fmla="*/ 269081 h 654843"/>
                <a:gd name="connsiteX34" fmla="*/ 547688 w 742950"/>
                <a:gd name="connsiteY34" fmla="*/ 285750 h 654843"/>
                <a:gd name="connsiteX35" fmla="*/ 590550 w 742950"/>
                <a:gd name="connsiteY35" fmla="*/ 292893 h 654843"/>
                <a:gd name="connsiteX36" fmla="*/ 607219 w 742950"/>
                <a:gd name="connsiteY36" fmla="*/ 295275 h 654843"/>
                <a:gd name="connsiteX37" fmla="*/ 621507 w 742950"/>
                <a:gd name="connsiteY37" fmla="*/ 316706 h 654843"/>
                <a:gd name="connsiteX38" fmla="*/ 654844 w 742950"/>
                <a:gd name="connsiteY38" fmla="*/ 373856 h 654843"/>
                <a:gd name="connsiteX39" fmla="*/ 702469 w 742950"/>
                <a:gd name="connsiteY39" fmla="*/ 461962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654843">
                  <a:moveTo>
                    <a:pt x="702469" y="461962"/>
                  </a:moveTo>
                  <a:lnTo>
                    <a:pt x="726282" y="511968"/>
                  </a:lnTo>
                  <a:lnTo>
                    <a:pt x="735807" y="538162"/>
                  </a:lnTo>
                  <a:lnTo>
                    <a:pt x="742950" y="576262"/>
                  </a:lnTo>
                  <a:lnTo>
                    <a:pt x="742950" y="607218"/>
                  </a:lnTo>
                  <a:lnTo>
                    <a:pt x="723900" y="640556"/>
                  </a:lnTo>
                  <a:lnTo>
                    <a:pt x="697707" y="650081"/>
                  </a:lnTo>
                  <a:lnTo>
                    <a:pt x="659607" y="654843"/>
                  </a:lnTo>
                  <a:lnTo>
                    <a:pt x="616744" y="654843"/>
                  </a:lnTo>
                  <a:lnTo>
                    <a:pt x="554832" y="642937"/>
                  </a:lnTo>
                  <a:lnTo>
                    <a:pt x="504825" y="626268"/>
                  </a:lnTo>
                  <a:lnTo>
                    <a:pt x="469107" y="611981"/>
                  </a:lnTo>
                  <a:lnTo>
                    <a:pt x="447675" y="597693"/>
                  </a:lnTo>
                  <a:lnTo>
                    <a:pt x="407194" y="569118"/>
                  </a:lnTo>
                  <a:lnTo>
                    <a:pt x="371475" y="528637"/>
                  </a:lnTo>
                  <a:lnTo>
                    <a:pt x="319088" y="478631"/>
                  </a:lnTo>
                  <a:lnTo>
                    <a:pt x="266700" y="426243"/>
                  </a:lnTo>
                  <a:lnTo>
                    <a:pt x="207169" y="354806"/>
                  </a:lnTo>
                  <a:lnTo>
                    <a:pt x="126207" y="245268"/>
                  </a:lnTo>
                  <a:lnTo>
                    <a:pt x="64294" y="150018"/>
                  </a:lnTo>
                  <a:lnTo>
                    <a:pt x="21432" y="80962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23813" y="2381"/>
                  </a:lnTo>
                  <a:lnTo>
                    <a:pt x="45244" y="21431"/>
                  </a:lnTo>
                  <a:lnTo>
                    <a:pt x="85725" y="57150"/>
                  </a:lnTo>
                  <a:lnTo>
                    <a:pt x="142875" y="100012"/>
                  </a:lnTo>
                  <a:lnTo>
                    <a:pt x="195263" y="138112"/>
                  </a:lnTo>
                  <a:lnTo>
                    <a:pt x="254794" y="173831"/>
                  </a:lnTo>
                  <a:lnTo>
                    <a:pt x="326232" y="211931"/>
                  </a:lnTo>
                  <a:lnTo>
                    <a:pt x="397669" y="242887"/>
                  </a:lnTo>
                  <a:lnTo>
                    <a:pt x="473869" y="269081"/>
                  </a:lnTo>
                  <a:lnTo>
                    <a:pt x="547688" y="285750"/>
                  </a:lnTo>
                  <a:lnTo>
                    <a:pt x="590550" y="292893"/>
                  </a:lnTo>
                  <a:lnTo>
                    <a:pt x="607219" y="295275"/>
                  </a:lnTo>
                  <a:lnTo>
                    <a:pt x="621507" y="316706"/>
                  </a:lnTo>
                  <a:lnTo>
                    <a:pt x="654844" y="373856"/>
                  </a:lnTo>
                  <a:lnTo>
                    <a:pt x="702469" y="4619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6FC6E56E-5449-4C3C-8495-548AEF2618A8}"/>
                </a:ext>
              </a:extLst>
            </p:cNvPr>
            <p:cNvSpPr/>
            <p:nvPr/>
          </p:nvSpPr>
          <p:spPr>
            <a:xfrm>
              <a:off x="2665413" y="3576638"/>
              <a:ext cx="1289050" cy="1390650"/>
            </a:xfrm>
            <a:custGeom>
              <a:avLst/>
              <a:gdLst>
                <a:gd name="connsiteX0" fmla="*/ 628650 w 1290637"/>
                <a:gd name="connsiteY0" fmla="*/ 328612 h 1390650"/>
                <a:gd name="connsiteX1" fmla="*/ 783431 w 1290637"/>
                <a:gd name="connsiteY1" fmla="*/ 230981 h 1390650"/>
                <a:gd name="connsiteX2" fmla="*/ 835819 w 1290637"/>
                <a:gd name="connsiteY2" fmla="*/ 202406 h 1390650"/>
                <a:gd name="connsiteX3" fmla="*/ 862012 w 1290637"/>
                <a:gd name="connsiteY3" fmla="*/ 192881 h 1390650"/>
                <a:gd name="connsiteX4" fmla="*/ 869156 w 1290637"/>
                <a:gd name="connsiteY4" fmla="*/ 192881 h 1390650"/>
                <a:gd name="connsiteX5" fmla="*/ 878681 w 1290637"/>
                <a:gd name="connsiteY5" fmla="*/ 195262 h 1390650"/>
                <a:gd name="connsiteX6" fmla="*/ 883444 w 1290637"/>
                <a:gd name="connsiteY6" fmla="*/ 209550 h 1390650"/>
                <a:gd name="connsiteX7" fmla="*/ 873919 w 1290637"/>
                <a:gd name="connsiteY7" fmla="*/ 242887 h 1390650"/>
                <a:gd name="connsiteX8" fmla="*/ 823912 w 1290637"/>
                <a:gd name="connsiteY8" fmla="*/ 378618 h 1390650"/>
                <a:gd name="connsiteX9" fmla="*/ 733425 w 1290637"/>
                <a:gd name="connsiteY9" fmla="*/ 583406 h 1390650"/>
                <a:gd name="connsiteX10" fmla="*/ 671512 w 1290637"/>
                <a:gd name="connsiteY10" fmla="*/ 719137 h 1390650"/>
                <a:gd name="connsiteX11" fmla="*/ 635794 w 1290637"/>
                <a:gd name="connsiteY11" fmla="*/ 785812 h 1390650"/>
                <a:gd name="connsiteX12" fmla="*/ 626269 w 1290637"/>
                <a:gd name="connsiteY12" fmla="*/ 812006 h 1390650"/>
                <a:gd name="connsiteX13" fmla="*/ 628650 w 1290637"/>
                <a:gd name="connsiteY13" fmla="*/ 826293 h 1390650"/>
                <a:gd name="connsiteX14" fmla="*/ 635794 w 1290637"/>
                <a:gd name="connsiteY14" fmla="*/ 852487 h 1390650"/>
                <a:gd name="connsiteX15" fmla="*/ 657225 w 1290637"/>
                <a:gd name="connsiteY15" fmla="*/ 885825 h 1390650"/>
                <a:gd name="connsiteX16" fmla="*/ 683419 w 1290637"/>
                <a:gd name="connsiteY16" fmla="*/ 909637 h 1390650"/>
                <a:gd name="connsiteX17" fmla="*/ 721519 w 1290637"/>
                <a:gd name="connsiteY17" fmla="*/ 954881 h 1390650"/>
                <a:gd name="connsiteX18" fmla="*/ 752475 w 1290637"/>
                <a:gd name="connsiteY18" fmla="*/ 1002506 h 1390650"/>
                <a:gd name="connsiteX19" fmla="*/ 781050 w 1290637"/>
                <a:gd name="connsiteY19" fmla="*/ 1064418 h 1390650"/>
                <a:gd name="connsiteX20" fmla="*/ 797719 w 1290637"/>
                <a:gd name="connsiteY20" fmla="*/ 1107281 h 1390650"/>
                <a:gd name="connsiteX21" fmla="*/ 809625 w 1290637"/>
                <a:gd name="connsiteY21" fmla="*/ 1150143 h 1390650"/>
                <a:gd name="connsiteX22" fmla="*/ 1100137 w 1290637"/>
                <a:gd name="connsiteY22" fmla="*/ 1390650 h 1390650"/>
                <a:gd name="connsiteX23" fmla="*/ 1138237 w 1290637"/>
                <a:gd name="connsiteY23" fmla="*/ 1385887 h 1390650"/>
                <a:gd name="connsiteX24" fmla="*/ 1171575 w 1290637"/>
                <a:gd name="connsiteY24" fmla="*/ 1376362 h 1390650"/>
                <a:gd name="connsiteX25" fmla="*/ 1200150 w 1290637"/>
                <a:gd name="connsiteY25" fmla="*/ 1359693 h 1390650"/>
                <a:gd name="connsiteX26" fmla="*/ 1216819 w 1290637"/>
                <a:gd name="connsiteY26" fmla="*/ 1343025 h 1390650"/>
                <a:gd name="connsiteX27" fmla="*/ 1228725 w 1290637"/>
                <a:gd name="connsiteY27" fmla="*/ 1312068 h 1390650"/>
                <a:gd name="connsiteX28" fmla="*/ 1231106 w 1290637"/>
                <a:gd name="connsiteY28" fmla="*/ 1281112 h 1390650"/>
                <a:gd name="connsiteX29" fmla="*/ 1223962 w 1290637"/>
                <a:gd name="connsiteY29" fmla="*/ 1252537 h 1390650"/>
                <a:gd name="connsiteX30" fmla="*/ 1193006 w 1290637"/>
                <a:gd name="connsiteY30" fmla="*/ 1193006 h 1390650"/>
                <a:gd name="connsiteX31" fmla="*/ 1147762 w 1290637"/>
                <a:gd name="connsiteY31" fmla="*/ 1128712 h 1390650"/>
                <a:gd name="connsiteX32" fmla="*/ 1100137 w 1290637"/>
                <a:gd name="connsiteY32" fmla="*/ 1081087 h 1390650"/>
                <a:gd name="connsiteX33" fmla="*/ 1042987 w 1290637"/>
                <a:gd name="connsiteY33" fmla="*/ 1031081 h 1390650"/>
                <a:gd name="connsiteX34" fmla="*/ 976312 w 1290637"/>
                <a:gd name="connsiteY34" fmla="*/ 973931 h 1390650"/>
                <a:gd name="connsiteX35" fmla="*/ 928687 w 1290637"/>
                <a:gd name="connsiteY35" fmla="*/ 938212 h 1390650"/>
                <a:gd name="connsiteX36" fmla="*/ 869156 w 1290637"/>
                <a:gd name="connsiteY36" fmla="*/ 900112 h 1390650"/>
                <a:gd name="connsiteX37" fmla="*/ 814387 w 1290637"/>
                <a:gd name="connsiteY37" fmla="*/ 869156 h 1390650"/>
                <a:gd name="connsiteX38" fmla="*/ 783431 w 1290637"/>
                <a:gd name="connsiteY38" fmla="*/ 845343 h 1390650"/>
                <a:gd name="connsiteX39" fmla="*/ 766762 w 1290637"/>
                <a:gd name="connsiteY39" fmla="*/ 823912 h 1390650"/>
                <a:gd name="connsiteX40" fmla="*/ 757237 w 1290637"/>
                <a:gd name="connsiteY40" fmla="*/ 797718 h 1390650"/>
                <a:gd name="connsiteX41" fmla="*/ 754856 w 1290637"/>
                <a:gd name="connsiteY41" fmla="*/ 769143 h 1390650"/>
                <a:gd name="connsiteX42" fmla="*/ 764381 w 1290637"/>
                <a:gd name="connsiteY42" fmla="*/ 728662 h 1390650"/>
                <a:gd name="connsiteX43" fmla="*/ 783431 w 1290637"/>
                <a:gd name="connsiteY43" fmla="*/ 692943 h 1390650"/>
                <a:gd name="connsiteX44" fmla="*/ 814387 w 1290637"/>
                <a:gd name="connsiteY44" fmla="*/ 647700 h 1390650"/>
                <a:gd name="connsiteX45" fmla="*/ 866775 w 1290637"/>
                <a:gd name="connsiteY45" fmla="*/ 585787 h 1390650"/>
                <a:gd name="connsiteX46" fmla="*/ 947737 w 1290637"/>
                <a:gd name="connsiteY46" fmla="*/ 507206 h 1390650"/>
                <a:gd name="connsiteX47" fmla="*/ 1031081 w 1290637"/>
                <a:gd name="connsiteY47" fmla="*/ 426243 h 1390650"/>
                <a:gd name="connsiteX48" fmla="*/ 1104900 w 1290637"/>
                <a:gd name="connsiteY48" fmla="*/ 350043 h 1390650"/>
                <a:gd name="connsiteX49" fmla="*/ 1154906 w 1290637"/>
                <a:gd name="connsiteY49" fmla="*/ 302418 h 1390650"/>
                <a:gd name="connsiteX50" fmla="*/ 1195387 w 1290637"/>
                <a:gd name="connsiteY50" fmla="*/ 266700 h 1390650"/>
                <a:gd name="connsiteX51" fmla="*/ 1235869 w 1290637"/>
                <a:gd name="connsiteY51" fmla="*/ 238125 h 1390650"/>
                <a:gd name="connsiteX52" fmla="*/ 1266825 w 1290637"/>
                <a:gd name="connsiteY52" fmla="*/ 221456 h 1390650"/>
                <a:gd name="connsiteX53" fmla="*/ 1285875 w 1290637"/>
                <a:gd name="connsiteY53" fmla="*/ 207168 h 1390650"/>
                <a:gd name="connsiteX54" fmla="*/ 1290637 w 1290637"/>
                <a:gd name="connsiteY54" fmla="*/ 197643 h 1390650"/>
                <a:gd name="connsiteX55" fmla="*/ 1288256 w 1290637"/>
                <a:gd name="connsiteY55" fmla="*/ 180975 h 1390650"/>
                <a:gd name="connsiteX56" fmla="*/ 1271587 w 1290637"/>
                <a:gd name="connsiteY56" fmla="*/ 161925 h 1390650"/>
                <a:gd name="connsiteX57" fmla="*/ 1219200 w 1290637"/>
                <a:gd name="connsiteY57" fmla="*/ 116681 h 1390650"/>
                <a:gd name="connsiteX58" fmla="*/ 1143000 w 1290637"/>
                <a:gd name="connsiteY58" fmla="*/ 66675 h 1390650"/>
                <a:gd name="connsiteX59" fmla="*/ 1066800 w 1290637"/>
                <a:gd name="connsiteY59" fmla="*/ 23812 h 1390650"/>
                <a:gd name="connsiteX60" fmla="*/ 1021556 w 1290637"/>
                <a:gd name="connsiteY60" fmla="*/ 4762 h 1390650"/>
                <a:gd name="connsiteX61" fmla="*/ 992981 w 1290637"/>
                <a:gd name="connsiteY61" fmla="*/ 0 h 1390650"/>
                <a:gd name="connsiteX62" fmla="*/ 966787 w 1290637"/>
                <a:gd name="connsiteY62" fmla="*/ 0 h 1390650"/>
                <a:gd name="connsiteX63" fmla="*/ 914400 w 1290637"/>
                <a:gd name="connsiteY63" fmla="*/ 11906 h 1390650"/>
                <a:gd name="connsiteX64" fmla="*/ 781050 w 1290637"/>
                <a:gd name="connsiteY64" fmla="*/ 61912 h 1390650"/>
                <a:gd name="connsiteX65" fmla="*/ 583406 w 1290637"/>
                <a:gd name="connsiteY65" fmla="*/ 140493 h 1390650"/>
                <a:gd name="connsiteX66" fmla="*/ 442912 w 1290637"/>
                <a:gd name="connsiteY66" fmla="*/ 197643 h 1390650"/>
                <a:gd name="connsiteX67" fmla="*/ 388144 w 1290637"/>
                <a:gd name="connsiteY67" fmla="*/ 216693 h 1390650"/>
                <a:gd name="connsiteX68" fmla="*/ 323850 w 1290637"/>
                <a:gd name="connsiteY68" fmla="*/ 226218 h 1390650"/>
                <a:gd name="connsiteX69" fmla="*/ 271462 w 1290637"/>
                <a:gd name="connsiteY69" fmla="*/ 230981 h 1390650"/>
                <a:gd name="connsiteX70" fmla="*/ 228600 w 1290637"/>
                <a:gd name="connsiteY70" fmla="*/ 223837 h 1390650"/>
                <a:gd name="connsiteX71" fmla="*/ 166687 w 1290637"/>
                <a:gd name="connsiteY71" fmla="*/ 197643 h 1390650"/>
                <a:gd name="connsiteX72" fmla="*/ 114300 w 1290637"/>
                <a:gd name="connsiteY72" fmla="*/ 164306 h 1390650"/>
                <a:gd name="connsiteX73" fmla="*/ 61912 w 1290637"/>
                <a:gd name="connsiteY73" fmla="*/ 128587 h 1390650"/>
                <a:gd name="connsiteX74" fmla="*/ 42862 w 1290637"/>
                <a:gd name="connsiteY74" fmla="*/ 116681 h 1390650"/>
                <a:gd name="connsiteX75" fmla="*/ 26194 w 1290637"/>
                <a:gd name="connsiteY75" fmla="*/ 109537 h 1390650"/>
                <a:gd name="connsiteX76" fmla="*/ 14287 w 1290637"/>
                <a:gd name="connsiteY76" fmla="*/ 109537 h 1390650"/>
                <a:gd name="connsiteX77" fmla="*/ 0 w 1290637"/>
                <a:gd name="connsiteY77" fmla="*/ 114300 h 1390650"/>
                <a:gd name="connsiteX78" fmla="*/ 0 w 1290637"/>
                <a:gd name="connsiteY78" fmla="*/ 128587 h 1390650"/>
                <a:gd name="connsiteX79" fmla="*/ 4762 w 1290637"/>
                <a:gd name="connsiteY79" fmla="*/ 150018 h 1390650"/>
                <a:gd name="connsiteX80" fmla="*/ 16669 w 1290637"/>
                <a:gd name="connsiteY80" fmla="*/ 176212 h 1390650"/>
                <a:gd name="connsiteX81" fmla="*/ 40481 w 1290637"/>
                <a:gd name="connsiteY81" fmla="*/ 226218 h 1390650"/>
                <a:gd name="connsiteX82" fmla="*/ 73819 w 1290637"/>
                <a:gd name="connsiteY82" fmla="*/ 276225 h 1390650"/>
                <a:gd name="connsiteX83" fmla="*/ 119062 w 1290637"/>
                <a:gd name="connsiteY83" fmla="*/ 330993 h 1390650"/>
                <a:gd name="connsiteX84" fmla="*/ 159544 w 1290637"/>
                <a:gd name="connsiteY84" fmla="*/ 369093 h 1390650"/>
                <a:gd name="connsiteX85" fmla="*/ 211931 w 1290637"/>
                <a:gd name="connsiteY85" fmla="*/ 419100 h 1390650"/>
                <a:gd name="connsiteX86" fmla="*/ 285750 w 1290637"/>
                <a:gd name="connsiteY86" fmla="*/ 469106 h 1390650"/>
                <a:gd name="connsiteX87" fmla="*/ 328612 w 1290637"/>
                <a:gd name="connsiteY87" fmla="*/ 492918 h 1390650"/>
                <a:gd name="connsiteX88" fmla="*/ 338137 w 1290637"/>
                <a:gd name="connsiteY88" fmla="*/ 492918 h 1390650"/>
                <a:gd name="connsiteX89" fmla="*/ 390525 w 1290637"/>
                <a:gd name="connsiteY89" fmla="*/ 464343 h 1390650"/>
                <a:gd name="connsiteX90" fmla="*/ 557212 w 1290637"/>
                <a:gd name="connsiteY90" fmla="*/ 369093 h 1390650"/>
                <a:gd name="connsiteX91" fmla="*/ 628650 w 1290637"/>
                <a:gd name="connsiteY91" fmla="*/ 32861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90637" h="1390650">
                  <a:moveTo>
                    <a:pt x="628650" y="328612"/>
                  </a:moveTo>
                  <a:lnTo>
                    <a:pt x="783431" y="230981"/>
                  </a:lnTo>
                  <a:lnTo>
                    <a:pt x="835819" y="202406"/>
                  </a:lnTo>
                  <a:lnTo>
                    <a:pt x="862012" y="192881"/>
                  </a:lnTo>
                  <a:lnTo>
                    <a:pt x="869156" y="192881"/>
                  </a:lnTo>
                  <a:lnTo>
                    <a:pt x="878681" y="195262"/>
                  </a:lnTo>
                  <a:lnTo>
                    <a:pt x="883444" y="209550"/>
                  </a:lnTo>
                  <a:lnTo>
                    <a:pt x="873919" y="242887"/>
                  </a:lnTo>
                  <a:lnTo>
                    <a:pt x="823912" y="378618"/>
                  </a:lnTo>
                  <a:lnTo>
                    <a:pt x="733425" y="583406"/>
                  </a:lnTo>
                  <a:lnTo>
                    <a:pt x="671512" y="719137"/>
                  </a:lnTo>
                  <a:lnTo>
                    <a:pt x="635794" y="785812"/>
                  </a:lnTo>
                  <a:lnTo>
                    <a:pt x="626269" y="812006"/>
                  </a:lnTo>
                  <a:lnTo>
                    <a:pt x="628650" y="826293"/>
                  </a:lnTo>
                  <a:lnTo>
                    <a:pt x="635794" y="852487"/>
                  </a:lnTo>
                  <a:lnTo>
                    <a:pt x="657225" y="885825"/>
                  </a:lnTo>
                  <a:lnTo>
                    <a:pt x="683419" y="909637"/>
                  </a:lnTo>
                  <a:lnTo>
                    <a:pt x="721519" y="954881"/>
                  </a:lnTo>
                  <a:lnTo>
                    <a:pt x="752475" y="1002506"/>
                  </a:lnTo>
                  <a:lnTo>
                    <a:pt x="781050" y="1064418"/>
                  </a:lnTo>
                  <a:lnTo>
                    <a:pt x="797719" y="1107281"/>
                  </a:lnTo>
                  <a:lnTo>
                    <a:pt x="809625" y="1150143"/>
                  </a:lnTo>
                  <a:lnTo>
                    <a:pt x="1100137" y="1390650"/>
                  </a:lnTo>
                  <a:lnTo>
                    <a:pt x="1138237" y="1385887"/>
                  </a:lnTo>
                  <a:lnTo>
                    <a:pt x="1171575" y="1376362"/>
                  </a:lnTo>
                  <a:lnTo>
                    <a:pt x="1200150" y="1359693"/>
                  </a:lnTo>
                  <a:lnTo>
                    <a:pt x="1216819" y="1343025"/>
                  </a:lnTo>
                  <a:lnTo>
                    <a:pt x="1228725" y="1312068"/>
                  </a:lnTo>
                  <a:lnTo>
                    <a:pt x="1231106" y="1281112"/>
                  </a:lnTo>
                  <a:lnTo>
                    <a:pt x="1223962" y="1252537"/>
                  </a:lnTo>
                  <a:lnTo>
                    <a:pt x="1193006" y="1193006"/>
                  </a:lnTo>
                  <a:lnTo>
                    <a:pt x="1147762" y="1128712"/>
                  </a:lnTo>
                  <a:lnTo>
                    <a:pt x="1100137" y="1081087"/>
                  </a:lnTo>
                  <a:lnTo>
                    <a:pt x="1042987" y="1031081"/>
                  </a:lnTo>
                  <a:lnTo>
                    <a:pt x="976312" y="973931"/>
                  </a:lnTo>
                  <a:lnTo>
                    <a:pt x="928687" y="938212"/>
                  </a:lnTo>
                  <a:lnTo>
                    <a:pt x="869156" y="900112"/>
                  </a:lnTo>
                  <a:lnTo>
                    <a:pt x="814387" y="869156"/>
                  </a:lnTo>
                  <a:lnTo>
                    <a:pt x="783431" y="845343"/>
                  </a:lnTo>
                  <a:lnTo>
                    <a:pt x="766762" y="823912"/>
                  </a:lnTo>
                  <a:lnTo>
                    <a:pt x="757237" y="797718"/>
                  </a:lnTo>
                  <a:lnTo>
                    <a:pt x="754856" y="769143"/>
                  </a:lnTo>
                  <a:lnTo>
                    <a:pt x="764381" y="728662"/>
                  </a:lnTo>
                  <a:lnTo>
                    <a:pt x="783431" y="692943"/>
                  </a:lnTo>
                  <a:lnTo>
                    <a:pt x="814387" y="647700"/>
                  </a:lnTo>
                  <a:lnTo>
                    <a:pt x="866775" y="585787"/>
                  </a:lnTo>
                  <a:lnTo>
                    <a:pt x="947737" y="507206"/>
                  </a:lnTo>
                  <a:lnTo>
                    <a:pt x="1031081" y="426243"/>
                  </a:lnTo>
                  <a:lnTo>
                    <a:pt x="1104900" y="350043"/>
                  </a:lnTo>
                  <a:lnTo>
                    <a:pt x="1154906" y="302418"/>
                  </a:lnTo>
                  <a:lnTo>
                    <a:pt x="1195387" y="266700"/>
                  </a:lnTo>
                  <a:lnTo>
                    <a:pt x="1235869" y="238125"/>
                  </a:lnTo>
                  <a:lnTo>
                    <a:pt x="1266825" y="221456"/>
                  </a:lnTo>
                  <a:lnTo>
                    <a:pt x="1285875" y="207168"/>
                  </a:lnTo>
                  <a:lnTo>
                    <a:pt x="1290637" y="197643"/>
                  </a:lnTo>
                  <a:lnTo>
                    <a:pt x="1288256" y="180975"/>
                  </a:lnTo>
                  <a:lnTo>
                    <a:pt x="1271587" y="161925"/>
                  </a:lnTo>
                  <a:lnTo>
                    <a:pt x="1219200" y="116681"/>
                  </a:lnTo>
                  <a:lnTo>
                    <a:pt x="1143000" y="66675"/>
                  </a:lnTo>
                  <a:lnTo>
                    <a:pt x="1066800" y="23812"/>
                  </a:lnTo>
                  <a:lnTo>
                    <a:pt x="1021556" y="4762"/>
                  </a:lnTo>
                  <a:lnTo>
                    <a:pt x="992981" y="0"/>
                  </a:lnTo>
                  <a:lnTo>
                    <a:pt x="966787" y="0"/>
                  </a:lnTo>
                  <a:lnTo>
                    <a:pt x="914400" y="11906"/>
                  </a:lnTo>
                  <a:lnTo>
                    <a:pt x="781050" y="61912"/>
                  </a:lnTo>
                  <a:lnTo>
                    <a:pt x="583406" y="140493"/>
                  </a:lnTo>
                  <a:lnTo>
                    <a:pt x="442912" y="197643"/>
                  </a:lnTo>
                  <a:lnTo>
                    <a:pt x="388144" y="216693"/>
                  </a:lnTo>
                  <a:lnTo>
                    <a:pt x="323850" y="226218"/>
                  </a:lnTo>
                  <a:lnTo>
                    <a:pt x="271462" y="230981"/>
                  </a:lnTo>
                  <a:lnTo>
                    <a:pt x="228600" y="223837"/>
                  </a:lnTo>
                  <a:lnTo>
                    <a:pt x="166687" y="197643"/>
                  </a:lnTo>
                  <a:lnTo>
                    <a:pt x="114300" y="164306"/>
                  </a:lnTo>
                  <a:lnTo>
                    <a:pt x="61912" y="128587"/>
                  </a:lnTo>
                  <a:lnTo>
                    <a:pt x="42862" y="116681"/>
                  </a:lnTo>
                  <a:lnTo>
                    <a:pt x="26194" y="109537"/>
                  </a:lnTo>
                  <a:lnTo>
                    <a:pt x="14287" y="109537"/>
                  </a:lnTo>
                  <a:lnTo>
                    <a:pt x="0" y="114300"/>
                  </a:lnTo>
                  <a:lnTo>
                    <a:pt x="0" y="128587"/>
                  </a:lnTo>
                  <a:lnTo>
                    <a:pt x="4762" y="150018"/>
                  </a:lnTo>
                  <a:lnTo>
                    <a:pt x="16669" y="176212"/>
                  </a:lnTo>
                  <a:lnTo>
                    <a:pt x="40481" y="226218"/>
                  </a:lnTo>
                  <a:lnTo>
                    <a:pt x="73819" y="276225"/>
                  </a:lnTo>
                  <a:lnTo>
                    <a:pt x="119062" y="330993"/>
                  </a:lnTo>
                  <a:lnTo>
                    <a:pt x="159544" y="369093"/>
                  </a:lnTo>
                  <a:lnTo>
                    <a:pt x="211931" y="419100"/>
                  </a:lnTo>
                  <a:lnTo>
                    <a:pt x="285750" y="469106"/>
                  </a:lnTo>
                  <a:lnTo>
                    <a:pt x="328612" y="492918"/>
                  </a:lnTo>
                  <a:lnTo>
                    <a:pt x="338137" y="492918"/>
                  </a:lnTo>
                  <a:lnTo>
                    <a:pt x="390525" y="464343"/>
                  </a:lnTo>
                  <a:lnTo>
                    <a:pt x="557212" y="369093"/>
                  </a:lnTo>
                  <a:lnTo>
                    <a:pt x="628650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7">
              <a:extLst>
                <a:ext uri="{FF2B5EF4-FFF2-40B4-BE49-F238E27FC236}">
                  <a16:creationId xmlns:a16="http://schemas.microsoft.com/office/drawing/2014/main" id="{AF7EE19C-4A01-4DD5-94A0-BFB1A9CE480C}"/>
                </a:ext>
              </a:extLst>
            </p:cNvPr>
            <p:cNvSpPr/>
            <p:nvPr/>
          </p:nvSpPr>
          <p:spPr>
            <a:xfrm>
              <a:off x="4410075" y="2414588"/>
              <a:ext cx="760413" cy="241300"/>
            </a:xfrm>
            <a:custGeom>
              <a:avLst/>
              <a:gdLst>
                <a:gd name="connsiteX0" fmla="*/ 161925 w 759619"/>
                <a:gd name="connsiteY0" fmla="*/ 100012 h 240506"/>
                <a:gd name="connsiteX1" fmla="*/ 345281 w 759619"/>
                <a:gd name="connsiteY1" fmla="*/ 69056 h 240506"/>
                <a:gd name="connsiteX2" fmla="*/ 616744 w 759619"/>
                <a:gd name="connsiteY2" fmla="*/ 23812 h 240506"/>
                <a:gd name="connsiteX3" fmla="*/ 759619 w 759619"/>
                <a:gd name="connsiteY3" fmla="*/ 0 h 240506"/>
                <a:gd name="connsiteX4" fmla="*/ 726281 w 759619"/>
                <a:gd name="connsiteY4" fmla="*/ 180975 h 240506"/>
                <a:gd name="connsiteX5" fmla="*/ 711994 w 759619"/>
                <a:gd name="connsiteY5" fmla="*/ 169068 h 240506"/>
                <a:gd name="connsiteX6" fmla="*/ 688181 w 759619"/>
                <a:gd name="connsiteY6" fmla="*/ 145256 h 240506"/>
                <a:gd name="connsiteX7" fmla="*/ 659606 w 759619"/>
                <a:gd name="connsiteY7" fmla="*/ 145256 h 240506"/>
                <a:gd name="connsiteX8" fmla="*/ 447675 w 759619"/>
                <a:gd name="connsiteY8" fmla="*/ 176212 h 240506"/>
                <a:gd name="connsiteX9" fmla="*/ 228600 w 759619"/>
                <a:gd name="connsiteY9" fmla="*/ 209550 h 240506"/>
                <a:gd name="connsiteX10" fmla="*/ 19050 w 759619"/>
                <a:gd name="connsiteY10" fmla="*/ 240506 h 240506"/>
                <a:gd name="connsiteX11" fmla="*/ 0 w 759619"/>
                <a:gd name="connsiteY11" fmla="*/ 126206 h 240506"/>
                <a:gd name="connsiteX12" fmla="*/ 161925 w 759619"/>
                <a:gd name="connsiteY12" fmla="*/ 1000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9619" h="240506">
                  <a:moveTo>
                    <a:pt x="161925" y="100012"/>
                  </a:moveTo>
                  <a:lnTo>
                    <a:pt x="345281" y="69056"/>
                  </a:lnTo>
                  <a:lnTo>
                    <a:pt x="616744" y="23812"/>
                  </a:lnTo>
                  <a:lnTo>
                    <a:pt x="759619" y="0"/>
                  </a:lnTo>
                  <a:lnTo>
                    <a:pt x="726281" y="180975"/>
                  </a:lnTo>
                  <a:lnTo>
                    <a:pt x="711994" y="169068"/>
                  </a:lnTo>
                  <a:lnTo>
                    <a:pt x="688181" y="145256"/>
                  </a:lnTo>
                  <a:lnTo>
                    <a:pt x="659606" y="145256"/>
                  </a:lnTo>
                  <a:lnTo>
                    <a:pt x="447675" y="176212"/>
                  </a:lnTo>
                  <a:lnTo>
                    <a:pt x="228600" y="209550"/>
                  </a:lnTo>
                  <a:lnTo>
                    <a:pt x="19050" y="240506"/>
                  </a:lnTo>
                  <a:lnTo>
                    <a:pt x="0" y="126206"/>
                  </a:lnTo>
                  <a:lnTo>
                    <a:pt x="161925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8">
              <a:extLst>
                <a:ext uri="{FF2B5EF4-FFF2-40B4-BE49-F238E27FC236}">
                  <a16:creationId xmlns:a16="http://schemas.microsoft.com/office/drawing/2014/main" id="{9FABB5AE-26EA-42E1-A2C1-20E835BFC781}"/>
                </a:ext>
              </a:extLst>
            </p:cNvPr>
            <p:cNvSpPr/>
            <p:nvPr/>
          </p:nvSpPr>
          <p:spPr>
            <a:xfrm>
              <a:off x="4191000" y="2419350"/>
              <a:ext cx="1455738" cy="804863"/>
            </a:xfrm>
            <a:custGeom>
              <a:avLst/>
              <a:gdLst>
                <a:gd name="connsiteX0" fmla="*/ 302419 w 1454944"/>
                <a:gd name="connsiteY0" fmla="*/ 264319 h 804863"/>
                <a:gd name="connsiteX1" fmla="*/ 304800 w 1454944"/>
                <a:gd name="connsiteY1" fmla="*/ 214313 h 804863"/>
                <a:gd name="connsiteX2" fmla="*/ 307181 w 1454944"/>
                <a:gd name="connsiteY2" fmla="*/ 123825 h 804863"/>
                <a:gd name="connsiteX3" fmla="*/ 238125 w 1454944"/>
                <a:gd name="connsiteY3" fmla="*/ 80963 h 804863"/>
                <a:gd name="connsiteX4" fmla="*/ 200025 w 1454944"/>
                <a:gd name="connsiteY4" fmla="*/ 59531 h 804863"/>
                <a:gd name="connsiteX5" fmla="*/ 147638 w 1454944"/>
                <a:gd name="connsiteY5" fmla="*/ 33338 h 804863"/>
                <a:gd name="connsiteX6" fmla="*/ 107156 w 1454944"/>
                <a:gd name="connsiteY6" fmla="*/ 16669 h 804863"/>
                <a:gd name="connsiteX7" fmla="*/ 73819 w 1454944"/>
                <a:gd name="connsiteY7" fmla="*/ 7144 h 804863"/>
                <a:gd name="connsiteX8" fmla="*/ 28575 w 1454944"/>
                <a:gd name="connsiteY8" fmla="*/ 0 h 804863"/>
                <a:gd name="connsiteX9" fmla="*/ 4763 w 1454944"/>
                <a:gd name="connsiteY9" fmla="*/ 4763 h 804863"/>
                <a:gd name="connsiteX10" fmla="*/ 0 w 1454944"/>
                <a:gd name="connsiteY10" fmla="*/ 19050 h 804863"/>
                <a:gd name="connsiteX11" fmla="*/ 4763 w 1454944"/>
                <a:gd name="connsiteY11" fmla="*/ 35719 h 804863"/>
                <a:gd name="connsiteX12" fmla="*/ 26194 w 1454944"/>
                <a:gd name="connsiteY12" fmla="*/ 54769 h 804863"/>
                <a:gd name="connsiteX13" fmla="*/ 45244 w 1454944"/>
                <a:gd name="connsiteY13" fmla="*/ 66675 h 804863"/>
                <a:gd name="connsiteX14" fmla="*/ 69056 w 1454944"/>
                <a:gd name="connsiteY14" fmla="*/ 85725 h 804863"/>
                <a:gd name="connsiteX15" fmla="*/ 92869 w 1454944"/>
                <a:gd name="connsiteY15" fmla="*/ 114300 h 804863"/>
                <a:gd name="connsiteX16" fmla="*/ 104775 w 1454944"/>
                <a:gd name="connsiteY16" fmla="*/ 135731 h 804863"/>
                <a:gd name="connsiteX17" fmla="*/ 119063 w 1454944"/>
                <a:gd name="connsiteY17" fmla="*/ 171450 h 804863"/>
                <a:gd name="connsiteX18" fmla="*/ 123825 w 1454944"/>
                <a:gd name="connsiteY18" fmla="*/ 211931 h 804863"/>
                <a:gd name="connsiteX19" fmla="*/ 126206 w 1454944"/>
                <a:gd name="connsiteY19" fmla="*/ 347663 h 804863"/>
                <a:gd name="connsiteX20" fmla="*/ 123825 w 1454944"/>
                <a:gd name="connsiteY20" fmla="*/ 459581 h 804863"/>
                <a:gd name="connsiteX21" fmla="*/ 128588 w 1454944"/>
                <a:gd name="connsiteY21" fmla="*/ 507206 h 804863"/>
                <a:gd name="connsiteX22" fmla="*/ 138113 w 1454944"/>
                <a:gd name="connsiteY22" fmla="*/ 552450 h 804863"/>
                <a:gd name="connsiteX23" fmla="*/ 154781 w 1454944"/>
                <a:gd name="connsiteY23" fmla="*/ 592931 h 804863"/>
                <a:gd name="connsiteX24" fmla="*/ 171450 w 1454944"/>
                <a:gd name="connsiteY24" fmla="*/ 623888 h 804863"/>
                <a:gd name="connsiteX25" fmla="*/ 200025 w 1454944"/>
                <a:gd name="connsiteY25" fmla="*/ 661988 h 804863"/>
                <a:gd name="connsiteX26" fmla="*/ 240506 w 1454944"/>
                <a:gd name="connsiteY26" fmla="*/ 707231 h 804863"/>
                <a:gd name="connsiteX27" fmla="*/ 278606 w 1454944"/>
                <a:gd name="connsiteY27" fmla="*/ 738188 h 804863"/>
                <a:gd name="connsiteX28" fmla="*/ 314325 w 1454944"/>
                <a:gd name="connsiteY28" fmla="*/ 759619 h 804863"/>
                <a:gd name="connsiteX29" fmla="*/ 369094 w 1454944"/>
                <a:gd name="connsiteY29" fmla="*/ 778669 h 804863"/>
                <a:gd name="connsiteX30" fmla="*/ 435769 w 1454944"/>
                <a:gd name="connsiteY30" fmla="*/ 790575 h 804863"/>
                <a:gd name="connsiteX31" fmla="*/ 616744 w 1454944"/>
                <a:gd name="connsiteY31" fmla="*/ 804863 h 804863"/>
                <a:gd name="connsiteX32" fmla="*/ 771525 w 1454944"/>
                <a:gd name="connsiteY32" fmla="*/ 804863 h 804863"/>
                <a:gd name="connsiteX33" fmla="*/ 921544 w 1454944"/>
                <a:gd name="connsiteY33" fmla="*/ 800100 h 804863"/>
                <a:gd name="connsiteX34" fmla="*/ 1090613 w 1454944"/>
                <a:gd name="connsiteY34" fmla="*/ 783431 h 804863"/>
                <a:gd name="connsiteX35" fmla="*/ 1214438 w 1454944"/>
                <a:gd name="connsiteY35" fmla="*/ 764381 h 804863"/>
                <a:gd name="connsiteX36" fmla="*/ 1273969 w 1454944"/>
                <a:gd name="connsiteY36" fmla="*/ 754856 h 804863"/>
                <a:gd name="connsiteX37" fmla="*/ 1335881 w 1454944"/>
                <a:gd name="connsiteY37" fmla="*/ 738188 h 804863"/>
                <a:gd name="connsiteX38" fmla="*/ 1378744 w 1454944"/>
                <a:gd name="connsiteY38" fmla="*/ 714375 h 804863"/>
                <a:gd name="connsiteX39" fmla="*/ 1416844 w 1454944"/>
                <a:gd name="connsiteY39" fmla="*/ 692944 h 804863"/>
                <a:gd name="connsiteX40" fmla="*/ 1443038 w 1454944"/>
                <a:gd name="connsiteY40" fmla="*/ 671513 h 804863"/>
                <a:gd name="connsiteX41" fmla="*/ 1452563 w 1454944"/>
                <a:gd name="connsiteY41" fmla="*/ 654844 h 804863"/>
                <a:gd name="connsiteX42" fmla="*/ 1454944 w 1454944"/>
                <a:gd name="connsiteY42" fmla="*/ 628650 h 804863"/>
                <a:gd name="connsiteX43" fmla="*/ 1447800 w 1454944"/>
                <a:gd name="connsiteY43" fmla="*/ 595313 h 804863"/>
                <a:gd name="connsiteX44" fmla="*/ 1431131 w 1454944"/>
                <a:gd name="connsiteY44" fmla="*/ 566738 h 804863"/>
                <a:gd name="connsiteX45" fmla="*/ 1395413 w 1454944"/>
                <a:gd name="connsiteY45" fmla="*/ 533400 h 804863"/>
                <a:gd name="connsiteX46" fmla="*/ 1381125 w 1454944"/>
                <a:gd name="connsiteY46" fmla="*/ 521494 h 804863"/>
                <a:gd name="connsiteX47" fmla="*/ 1123950 w 1454944"/>
                <a:gd name="connsiteY47" fmla="*/ 583406 h 804863"/>
                <a:gd name="connsiteX48" fmla="*/ 1073944 w 1454944"/>
                <a:gd name="connsiteY48" fmla="*/ 595313 h 804863"/>
                <a:gd name="connsiteX49" fmla="*/ 973931 w 1454944"/>
                <a:gd name="connsiteY49" fmla="*/ 611981 h 804863"/>
                <a:gd name="connsiteX50" fmla="*/ 857250 w 1454944"/>
                <a:gd name="connsiteY50" fmla="*/ 621506 h 804863"/>
                <a:gd name="connsiteX51" fmla="*/ 695325 w 1454944"/>
                <a:gd name="connsiteY51" fmla="*/ 626269 h 804863"/>
                <a:gd name="connsiteX52" fmla="*/ 588169 w 1454944"/>
                <a:gd name="connsiteY52" fmla="*/ 628650 h 804863"/>
                <a:gd name="connsiteX53" fmla="*/ 514350 w 1454944"/>
                <a:gd name="connsiteY53" fmla="*/ 621506 h 804863"/>
                <a:gd name="connsiteX54" fmla="*/ 461963 w 1454944"/>
                <a:gd name="connsiteY54" fmla="*/ 609600 h 804863"/>
                <a:gd name="connsiteX55" fmla="*/ 416719 w 1454944"/>
                <a:gd name="connsiteY55" fmla="*/ 590550 h 804863"/>
                <a:gd name="connsiteX56" fmla="*/ 383381 w 1454944"/>
                <a:gd name="connsiteY56" fmla="*/ 571500 h 804863"/>
                <a:gd name="connsiteX57" fmla="*/ 359569 w 1454944"/>
                <a:gd name="connsiteY57" fmla="*/ 547688 h 804863"/>
                <a:gd name="connsiteX58" fmla="*/ 342900 w 1454944"/>
                <a:gd name="connsiteY58" fmla="*/ 526256 h 804863"/>
                <a:gd name="connsiteX59" fmla="*/ 326231 w 1454944"/>
                <a:gd name="connsiteY59" fmla="*/ 490538 h 804863"/>
                <a:gd name="connsiteX60" fmla="*/ 314325 w 1454944"/>
                <a:gd name="connsiteY60" fmla="*/ 452438 h 804863"/>
                <a:gd name="connsiteX61" fmla="*/ 307181 w 1454944"/>
                <a:gd name="connsiteY61" fmla="*/ 400050 h 804863"/>
                <a:gd name="connsiteX62" fmla="*/ 302419 w 1454944"/>
                <a:gd name="connsiteY62" fmla="*/ 2643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54944" h="804863">
                  <a:moveTo>
                    <a:pt x="302419" y="264319"/>
                  </a:moveTo>
                  <a:lnTo>
                    <a:pt x="304800" y="214313"/>
                  </a:lnTo>
                  <a:cubicBezTo>
                    <a:pt x="305594" y="184150"/>
                    <a:pt x="325437" y="150416"/>
                    <a:pt x="307181" y="123825"/>
                  </a:cubicBezTo>
                  <a:lnTo>
                    <a:pt x="238125" y="80963"/>
                  </a:lnTo>
                  <a:lnTo>
                    <a:pt x="200025" y="59531"/>
                  </a:lnTo>
                  <a:lnTo>
                    <a:pt x="147638" y="33338"/>
                  </a:lnTo>
                  <a:lnTo>
                    <a:pt x="107156" y="16669"/>
                  </a:lnTo>
                  <a:lnTo>
                    <a:pt x="73819" y="7144"/>
                  </a:lnTo>
                  <a:lnTo>
                    <a:pt x="28575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26194" y="54769"/>
                  </a:lnTo>
                  <a:lnTo>
                    <a:pt x="45244" y="66675"/>
                  </a:lnTo>
                  <a:lnTo>
                    <a:pt x="69056" y="85725"/>
                  </a:lnTo>
                  <a:lnTo>
                    <a:pt x="92869" y="114300"/>
                  </a:lnTo>
                  <a:lnTo>
                    <a:pt x="104775" y="135731"/>
                  </a:lnTo>
                  <a:lnTo>
                    <a:pt x="119063" y="171450"/>
                  </a:lnTo>
                  <a:lnTo>
                    <a:pt x="123825" y="211931"/>
                  </a:lnTo>
                  <a:cubicBezTo>
                    <a:pt x="124619" y="257175"/>
                    <a:pt x="125412" y="302419"/>
                    <a:pt x="126206" y="347663"/>
                  </a:cubicBezTo>
                  <a:cubicBezTo>
                    <a:pt x="125412" y="384969"/>
                    <a:pt x="124619" y="422275"/>
                    <a:pt x="123825" y="459581"/>
                  </a:cubicBezTo>
                  <a:lnTo>
                    <a:pt x="128588" y="507206"/>
                  </a:lnTo>
                  <a:lnTo>
                    <a:pt x="138113" y="552450"/>
                  </a:lnTo>
                  <a:lnTo>
                    <a:pt x="154781" y="592931"/>
                  </a:lnTo>
                  <a:lnTo>
                    <a:pt x="171450" y="623888"/>
                  </a:lnTo>
                  <a:lnTo>
                    <a:pt x="200025" y="661988"/>
                  </a:lnTo>
                  <a:lnTo>
                    <a:pt x="240506" y="707231"/>
                  </a:lnTo>
                  <a:lnTo>
                    <a:pt x="278606" y="738188"/>
                  </a:lnTo>
                  <a:lnTo>
                    <a:pt x="314325" y="759619"/>
                  </a:lnTo>
                  <a:lnTo>
                    <a:pt x="369094" y="778669"/>
                  </a:lnTo>
                  <a:lnTo>
                    <a:pt x="435769" y="790575"/>
                  </a:lnTo>
                  <a:lnTo>
                    <a:pt x="616744" y="804863"/>
                  </a:lnTo>
                  <a:lnTo>
                    <a:pt x="771525" y="804863"/>
                  </a:lnTo>
                  <a:lnTo>
                    <a:pt x="921544" y="800100"/>
                  </a:lnTo>
                  <a:lnTo>
                    <a:pt x="1090613" y="783431"/>
                  </a:lnTo>
                  <a:lnTo>
                    <a:pt x="1214438" y="764381"/>
                  </a:lnTo>
                  <a:lnTo>
                    <a:pt x="1273969" y="754856"/>
                  </a:lnTo>
                  <a:lnTo>
                    <a:pt x="1335881" y="738188"/>
                  </a:lnTo>
                  <a:lnTo>
                    <a:pt x="1378744" y="714375"/>
                  </a:lnTo>
                  <a:lnTo>
                    <a:pt x="1416844" y="692944"/>
                  </a:lnTo>
                  <a:lnTo>
                    <a:pt x="1443038" y="671513"/>
                  </a:lnTo>
                  <a:lnTo>
                    <a:pt x="1452563" y="654844"/>
                  </a:lnTo>
                  <a:lnTo>
                    <a:pt x="1454944" y="628650"/>
                  </a:lnTo>
                  <a:lnTo>
                    <a:pt x="1447800" y="595313"/>
                  </a:lnTo>
                  <a:lnTo>
                    <a:pt x="1431131" y="566738"/>
                  </a:lnTo>
                  <a:lnTo>
                    <a:pt x="1395413" y="533400"/>
                  </a:lnTo>
                  <a:lnTo>
                    <a:pt x="1381125" y="521494"/>
                  </a:lnTo>
                  <a:lnTo>
                    <a:pt x="1123950" y="583406"/>
                  </a:lnTo>
                  <a:lnTo>
                    <a:pt x="1073944" y="595313"/>
                  </a:lnTo>
                  <a:lnTo>
                    <a:pt x="973931" y="611981"/>
                  </a:lnTo>
                  <a:cubicBezTo>
                    <a:pt x="935043" y="615222"/>
                    <a:pt x="922337" y="619125"/>
                    <a:pt x="857250" y="621506"/>
                  </a:cubicBezTo>
                  <a:lnTo>
                    <a:pt x="695325" y="626269"/>
                  </a:lnTo>
                  <a:lnTo>
                    <a:pt x="588169" y="628650"/>
                  </a:lnTo>
                  <a:lnTo>
                    <a:pt x="514350" y="621506"/>
                  </a:lnTo>
                  <a:lnTo>
                    <a:pt x="461963" y="609600"/>
                  </a:lnTo>
                  <a:lnTo>
                    <a:pt x="416719" y="590550"/>
                  </a:lnTo>
                  <a:lnTo>
                    <a:pt x="383381" y="571500"/>
                  </a:lnTo>
                  <a:lnTo>
                    <a:pt x="359569" y="547688"/>
                  </a:lnTo>
                  <a:lnTo>
                    <a:pt x="342900" y="526256"/>
                  </a:lnTo>
                  <a:lnTo>
                    <a:pt x="326231" y="490538"/>
                  </a:lnTo>
                  <a:lnTo>
                    <a:pt x="314325" y="452438"/>
                  </a:lnTo>
                  <a:lnTo>
                    <a:pt x="307181" y="400050"/>
                  </a:lnTo>
                  <a:lnTo>
                    <a:pt x="302419" y="2643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9">
              <a:extLst>
                <a:ext uri="{FF2B5EF4-FFF2-40B4-BE49-F238E27FC236}">
                  <a16:creationId xmlns:a16="http://schemas.microsoft.com/office/drawing/2014/main" id="{06A7977F-79A5-4C4F-BBB9-5C39C3D81D3C}"/>
                </a:ext>
              </a:extLst>
            </p:cNvPr>
            <p:cNvSpPr/>
            <p:nvPr/>
          </p:nvSpPr>
          <p:spPr>
            <a:xfrm>
              <a:off x="5259388" y="2579688"/>
              <a:ext cx="369887" cy="438150"/>
            </a:xfrm>
            <a:custGeom>
              <a:avLst/>
              <a:gdLst>
                <a:gd name="connsiteX0" fmla="*/ 264319 w 369094"/>
                <a:gd name="connsiteY0" fmla="*/ 145256 h 438150"/>
                <a:gd name="connsiteX1" fmla="*/ 261938 w 369094"/>
                <a:gd name="connsiteY1" fmla="*/ 76200 h 438150"/>
                <a:gd name="connsiteX2" fmla="*/ 259557 w 369094"/>
                <a:gd name="connsiteY2" fmla="*/ 30956 h 438150"/>
                <a:gd name="connsiteX3" fmla="*/ 252413 w 369094"/>
                <a:gd name="connsiteY3" fmla="*/ 11906 h 438150"/>
                <a:gd name="connsiteX4" fmla="*/ 245269 w 369094"/>
                <a:gd name="connsiteY4" fmla="*/ 2381 h 438150"/>
                <a:gd name="connsiteX5" fmla="*/ 235744 w 369094"/>
                <a:gd name="connsiteY5" fmla="*/ 0 h 438150"/>
                <a:gd name="connsiteX6" fmla="*/ 221457 w 369094"/>
                <a:gd name="connsiteY6" fmla="*/ 7144 h 438150"/>
                <a:gd name="connsiteX7" fmla="*/ 209550 w 369094"/>
                <a:gd name="connsiteY7" fmla="*/ 40481 h 438150"/>
                <a:gd name="connsiteX8" fmla="*/ 185738 w 369094"/>
                <a:gd name="connsiteY8" fmla="*/ 138112 h 438150"/>
                <a:gd name="connsiteX9" fmla="*/ 157163 w 369094"/>
                <a:gd name="connsiteY9" fmla="*/ 240506 h 438150"/>
                <a:gd name="connsiteX10" fmla="*/ 123825 w 369094"/>
                <a:gd name="connsiteY10" fmla="*/ 328612 h 438150"/>
                <a:gd name="connsiteX11" fmla="*/ 102394 w 369094"/>
                <a:gd name="connsiteY11" fmla="*/ 371475 h 438150"/>
                <a:gd name="connsiteX12" fmla="*/ 83344 w 369094"/>
                <a:gd name="connsiteY12" fmla="*/ 404812 h 438150"/>
                <a:gd name="connsiteX13" fmla="*/ 64294 w 369094"/>
                <a:gd name="connsiteY13" fmla="*/ 426244 h 438150"/>
                <a:gd name="connsiteX14" fmla="*/ 0 w 369094"/>
                <a:gd name="connsiteY14" fmla="*/ 438150 h 438150"/>
                <a:gd name="connsiteX15" fmla="*/ 369094 w 369094"/>
                <a:gd name="connsiteY15" fmla="*/ 423862 h 438150"/>
                <a:gd name="connsiteX16" fmla="*/ 359569 w 369094"/>
                <a:gd name="connsiteY16" fmla="*/ 404812 h 438150"/>
                <a:gd name="connsiteX17" fmla="*/ 311944 w 369094"/>
                <a:gd name="connsiteY17" fmla="*/ 361950 h 438150"/>
                <a:gd name="connsiteX18" fmla="*/ 297657 w 369094"/>
                <a:gd name="connsiteY18" fmla="*/ 335756 h 438150"/>
                <a:gd name="connsiteX19" fmla="*/ 285750 w 369094"/>
                <a:gd name="connsiteY19" fmla="*/ 292894 h 438150"/>
                <a:gd name="connsiteX20" fmla="*/ 271463 w 369094"/>
                <a:gd name="connsiteY20" fmla="*/ 223837 h 438150"/>
                <a:gd name="connsiteX21" fmla="*/ 264319 w 369094"/>
                <a:gd name="connsiteY21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4" h="438150">
                  <a:moveTo>
                    <a:pt x="264319" y="145256"/>
                  </a:moveTo>
                  <a:cubicBezTo>
                    <a:pt x="263525" y="122237"/>
                    <a:pt x="262732" y="99219"/>
                    <a:pt x="261938" y="76200"/>
                  </a:cubicBezTo>
                  <a:lnTo>
                    <a:pt x="259557" y="30956"/>
                  </a:lnTo>
                  <a:lnTo>
                    <a:pt x="252413" y="11906"/>
                  </a:lnTo>
                  <a:lnTo>
                    <a:pt x="245269" y="2381"/>
                  </a:lnTo>
                  <a:lnTo>
                    <a:pt x="235744" y="0"/>
                  </a:lnTo>
                  <a:lnTo>
                    <a:pt x="221457" y="7144"/>
                  </a:lnTo>
                  <a:lnTo>
                    <a:pt x="209550" y="40481"/>
                  </a:lnTo>
                  <a:lnTo>
                    <a:pt x="185738" y="138112"/>
                  </a:lnTo>
                  <a:lnTo>
                    <a:pt x="157163" y="240506"/>
                  </a:lnTo>
                  <a:lnTo>
                    <a:pt x="123825" y="328612"/>
                  </a:lnTo>
                  <a:lnTo>
                    <a:pt x="102394" y="371475"/>
                  </a:lnTo>
                  <a:lnTo>
                    <a:pt x="83344" y="404812"/>
                  </a:lnTo>
                  <a:lnTo>
                    <a:pt x="64294" y="426244"/>
                  </a:lnTo>
                  <a:lnTo>
                    <a:pt x="0" y="438150"/>
                  </a:lnTo>
                  <a:lnTo>
                    <a:pt x="369094" y="423862"/>
                  </a:lnTo>
                  <a:lnTo>
                    <a:pt x="359569" y="404812"/>
                  </a:lnTo>
                  <a:lnTo>
                    <a:pt x="311944" y="361950"/>
                  </a:lnTo>
                  <a:lnTo>
                    <a:pt x="297657" y="335756"/>
                  </a:lnTo>
                  <a:lnTo>
                    <a:pt x="285750" y="292894"/>
                  </a:lnTo>
                  <a:lnTo>
                    <a:pt x="271463" y="223837"/>
                  </a:lnTo>
                  <a:lnTo>
                    <a:pt x="264319" y="145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1">
              <a:extLst>
                <a:ext uri="{FF2B5EF4-FFF2-40B4-BE49-F238E27FC236}">
                  <a16:creationId xmlns:a16="http://schemas.microsoft.com/office/drawing/2014/main" id="{652FB9BE-856F-4D0C-9571-A493BF8C4950}"/>
                </a:ext>
              </a:extLst>
            </p:cNvPr>
            <p:cNvSpPr/>
            <p:nvPr/>
          </p:nvSpPr>
          <p:spPr>
            <a:xfrm>
              <a:off x="5881688" y="2373313"/>
              <a:ext cx="755650" cy="187325"/>
            </a:xfrm>
            <a:custGeom>
              <a:avLst/>
              <a:gdLst>
                <a:gd name="connsiteX0" fmla="*/ 169068 w 754856"/>
                <a:gd name="connsiteY0" fmla="*/ 57150 h 185738"/>
                <a:gd name="connsiteX1" fmla="*/ 483393 w 754856"/>
                <a:gd name="connsiteY1" fmla="*/ 26194 h 185738"/>
                <a:gd name="connsiteX2" fmla="*/ 742950 w 754856"/>
                <a:gd name="connsiteY2" fmla="*/ 0 h 185738"/>
                <a:gd name="connsiteX3" fmla="*/ 754856 w 754856"/>
                <a:gd name="connsiteY3" fmla="*/ 130969 h 185738"/>
                <a:gd name="connsiteX4" fmla="*/ 461962 w 754856"/>
                <a:gd name="connsiteY4" fmla="*/ 152400 h 185738"/>
                <a:gd name="connsiteX5" fmla="*/ 207168 w 754856"/>
                <a:gd name="connsiteY5" fmla="*/ 171450 h 185738"/>
                <a:gd name="connsiteX6" fmla="*/ 42862 w 754856"/>
                <a:gd name="connsiteY6" fmla="*/ 185738 h 185738"/>
                <a:gd name="connsiteX7" fmla="*/ 0 w 754856"/>
                <a:gd name="connsiteY7" fmla="*/ 71438 h 185738"/>
                <a:gd name="connsiteX8" fmla="*/ 169068 w 754856"/>
                <a:gd name="connsiteY8" fmla="*/ 57150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856" h="185738">
                  <a:moveTo>
                    <a:pt x="169068" y="57150"/>
                  </a:moveTo>
                  <a:lnTo>
                    <a:pt x="483393" y="26194"/>
                  </a:lnTo>
                  <a:lnTo>
                    <a:pt x="742950" y="0"/>
                  </a:lnTo>
                  <a:lnTo>
                    <a:pt x="754856" y="130969"/>
                  </a:lnTo>
                  <a:lnTo>
                    <a:pt x="461962" y="152400"/>
                  </a:lnTo>
                  <a:lnTo>
                    <a:pt x="207168" y="171450"/>
                  </a:lnTo>
                  <a:lnTo>
                    <a:pt x="42862" y="185738"/>
                  </a:lnTo>
                  <a:lnTo>
                    <a:pt x="0" y="71438"/>
                  </a:lnTo>
                  <a:lnTo>
                    <a:pt x="169068" y="571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2">
              <a:extLst>
                <a:ext uri="{FF2B5EF4-FFF2-40B4-BE49-F238E27FC236}">
                  <a16:creationId xmlns:a16="http://schemas.microsoft.com/office/drawing/2014/main" id="{D9835B34-A17D-460D-A109-B1A9606CAF93}"/>
                </a:ext>
              </a:extLst>
            </p:cNvPr>
            <p:cNvSpPr/>
            <p:nvPr/>
          </p:nvSpPr>
          <p:spPr>
            <a:xfrm>
              <a:off x="5672138" y="2344738"/>
              <a:ext cx="1590675" cy="879475"/>
            </a:xfrm>
            <a:custGeom>
              <a:avLst/>
              <a:gdLst>
                <a:gd name="connsiteX0" fmla="*/ 319087 w 1590675"/>
                <a:gd name="connsiteY0" fmla="*/ 323850 h 878682"/>
                <a:gd name="connsiteX1" fmla="*/ 319087 w 1590675"/>
                <a:gd name="connsiteY1" fmla="*/ 197644 h 878682"/>
                <a:gd name="connsiteX2" fmla="*/ 269081 w 1590675"/>
                <a:gd name="connsiteY2" fmla="*/ 102394 h 878682"/>
                <a:gd name="connsiteX3" fmla="*/ 192881 w 1590675"/>
                <a:gd name="connsiteY3" fmla="*/ 69057 h 878682"/>
                <a:gd name="connsiteX4" fmla="*/ 121443 w 1590675"/>
                <a:gd name="connsiteY4" fmla="*/ 35719 h 878682"/>
                <a:gd name="connsiteX5" fmla="*/ 50006 w 1590675"/>
                <a:gd name="connsiteY5" fmla="*/ 9525 h 878682"/>
                <a:gd name="connsiteX6" fmla="*/ 26193 w 1590675"/>
                <a:gd name="connsiteY6" fmla="*/ 2382 h 878682"/>
                <a:gd name="connsiteX7" fmla="*/ 7143 w 1590675"/>
                <a:gd name="connsiteY7" fmla="*/ 0 h 878682"/>
                <a:gd name="connsiteX8" fmla="*/ 0 w 1590675"/>
                <a:gd name="connsiteY8" fmla="*/ 7144 h 878682"/>
                <a:gd name="connsiteX9" fmla="*/ 4762 w 1590675"/>
                <a:gd name="connsiteY9" fmla="*/ 28575 h 878682"/>
                <a:gd name="connsiteX10" fmla="*/ 28575 w 1590675"/>
                <a:gd name="connsiteY10" fmla="*/ 52388 h 878682"/>
                <a:gd name="connsiteX11" fmla="*/ 52387 w 1590675"/>
                <a:gd name="connsiteY11" fmla="*/ 73819 h 878682"/>
                <a:gd name="connsiteX12" fmla="*/ 76200 w 1590675"/>
                <a:gd name="connsiteY12" fmla="*/ 104775 h 878682"/>
                <a:gd name="connsiteX13" fmla="*/ 92868 w 1590675"/>
                <a:gd name="connsiteY13" fmla="*/ 133350 h 878682"/>
                <a:gd name="connsiteX14" fmla="*/ 111918 w 1590675"/>
                <a:gd name="connsiteY14" fmla="*/ 190500 h 878682"/>
                <a:gd name="connsiteX15" fmla="*/ 116681 w 1590675"/>
                <a:gd name="connsiteY15" fmla="*/ 223838 h 878682"/>
                <a:gd name="connsiteX16" fmla="*/ 116681 w 1590675"/>
                <a:gd name="connsiteY16" fmla="*/ 352425 h 878682"/>
                <a:gd name="connsiteX17" fmla="*/ 119062 w 1590675"/>
                <a:gd name="connsiteY17" fmla="*/ 459582 h 878682"/>
                <a:gd name="connsiteX18" fmla="*/ 123825 w 1590675"/>
                <a:gd name="connsiteY18" fmla="*/ 531019 h 878682"/>
                <a:gd name="connsiteX19" fmla="*/ 133350 w 1590675"/>
                <a:gd name="connsiteY19" fmla="*/ 607219 h 878682"/>
                <a:gd name="connsiteX20" fmla="*/ 147637 w 1590675"/>
                <a:gd name="connsiteY20" fmla="*/ 666750 h 878682"/>
                <a:gd name="connsiteX21" fmla="*/ 164306 w 1590675"/>
                <a:gd name="connsiteY21" fmla="*/ 716757 h 878682"/>
                <a:gd name="connsiteX22" fmla="*/ 173831 w 1590675"/>
                <a:gd name="connsiteY22" fmla="*/ 745332 h 878682"/>
                <a:gd name="connsiteX23" fmla="*/ 192881 w 1590675"/>
                <a:gd name="connsiteY23" fmla="*/ 776288 h 878682"/>
                <a:gd name="connsiteX24" fmla="*/ 228600 w 1590675"/>
                <a:gd name="connsiteY24" fmla="*/ 809625 h 878682"/>
                <a:gd name="connsiteX25" fmla="*/ 266700 w 1590675"/>
                <a:gd name="connsiteY25" fmla="*/ 833438 h 878682"/>
                <a:gd name="connsiteX26" fmla="*/ 326231 w 1590675"/>
                <a:gd name="connsiteY26" fmla="*/ 854869 h 878682"/>
                <a:gd name="connsiteX27" fmla="*/ 400050 w 1590675"/>
                <a:gd name="connsiteY27" fmla="*/ 869157 h 878682"/>
                <a:gd name="connsiteX28" fmla="*/ 490537 w 1590675"/>
                <a:gd name="connsiteY28" fmla="*/ 878682 h 878682"/>
                <a:gd name="connsiteX29" fmla="*/ 645318 w 1590675"/>
                <a:gd name="connsiteY29" fmla="*/ 878682 h 878682"/>
                <a:gd name="connsiteX30" fmla="*/ 890587 w 1590675"/>
                <a:gd name="connsiteY30" fmla="*/ 876300 h 878682"/>
                <a:gd name="connsiteX31" fmla="*/ 1069181 w 1590675"/>
                <a:gd name="connsiteY31" fmla="*/ 869157 h 878682"/>
                <a:gd name="connsiteX32" fmla="*/ 1169193 w 1590675"/>
                <a:gd name="connsiteY32" fmla="*/ 864394 h 878682"/>
                <a:gd name="connsiteX33" fmla="*/ 1238250 w 1590675"/>
                <a:gd name="connsiteY33" fmla="*/ 859632 h 878682"/>
                <a:gd name="connsiteX34" fmla="*/ 1316831 w 1590675"/>
                <a:gd name="connsiteY34" fmla="*/ 850107 h 878682"/>
                <a:gd name="connsiteX35" fmla="*/ 1397793 w 1590675"/>
                <a:gd name="connsiteY35" fmla="*/ 833438 h 878682"/>
                <a:gd name="connsiteX36" fmla="*/ 1462087 w 1590675"/>
                <a:gd name="connsiteY36" fmla="*/ 812007 h 878682"/>
                <a:gd name="connsiteX37" fmla="*/ 1516856 w 1590675"/>
                <a:gd name="connsiteY37" fmla="*/ 788194 h 878682"/>
                <a:gd name="connsiteX38" fmla="*/ 1545431 w 1590675"/>
                <a:gd name="connsiteY38" fmla="*/ 773907 h 878682"/>
                <a:gd name="connsiteX39" fmla="*/ 1571625 w 1590675"/>
                <a:gd name="connsiteY39" fmla="*/ 752475 h 878682"/>
                <a:gd name="connsiteX40" fmla="*/ 1588293 w 1590675"/>
                <a:gd name="connsiteY40" fmla="*/ 728663 h 878682"/>
                <a:gd name="connsiteX41" fmla="*/ 1590675 w 1590675"/>
                <a:gd name="connsiteY41" fmla="*/ 704850 h 878682"/>
                <a:gd name="connsiteX42" fmla="*/ 1585912 w 1590675"/>
                <a:gd name="connsiteY42" fmla="*/ 671513 h 878682"/>
                <a:gd name="connsiteX43" fmla="*/ 1574006 w 1590675"/>
                <a:gd name="connsiteY43" fmla="*/ 635794 h 878682"/>
                <a:gd name="connsiteX44" fmla="*/ 1552575 w 1590675"/>
                <a:gd name="connsiteY44" fmla="*/ 602457 h 878682"/>
                <a:gd name="connsiteX45" fmla="*/ 1526381 w 1590675"/>
                <a:gd name="connsiteY45" fmla="*/ 576263 h 878682"/>
                <a:gd name="connsiteX46" fmla="*/ 1154906 w 1590675"/>
                <a:gd name="connsiteY46" fmla="*/ 664369 h 878682"/>
                <a:gd name="connsiteX47" fmla="*/ 1078706 w 1590675"/>
                <a:gd name="connsiteY47" fmla="*/ 683419 h 878682"/>
                <a:gd name="connsiteX48" fmla="*/ 962025 w 1590675"/>
                <a:gd name="connsiteY48" fmla="*/ 695325 h 878682"/>
                <a:gd name="connsiteX49" fmla="*/ 788193 w 1590675"/>
                <a:gd name="connsiteY49" fmla="*/ 702469 h 878682"/>
                <a:gd name="connsiteX50" fmla="*/ 611981 w 1590675"/>
                <a:gd name="connsiteY50" fmla="*/ 700088 h 878682"/>
                <a:gd name="connsiteX51" fmla="*/ 497681 w 1590675"/>
                <a:gd name="connsiteY51" fmla="*/ 690563 h 878682"/>
                <a:gd name="connsiteX52" fmla="*/ 423862 w 1590675"/>
                <a:gd name="connsiteY52" fmla="*/ 681038 h 878682"/>
                <a:gd name="connsiteX53" fmla="*/ 383381 w 1590675"/>
                <a:gd name="connsiteY53" fmla="*/ 669132 h 878682"/>
                <a:gd name="connsiteX54" fmla="*/ 359568 w 1590675"/>
                <a:gd name="connsiteY54" fmla="*/ 657225 h 878682"/>
                <a:gd name="connsiteX55" fmla="*/ 345281 w 1590675"/>
                <a:gd name="connsiteY55" fmla="*/ 640557 h 878682"/>
                <a:gd name="connsiteX56" fmla="*/ 330993 w 1590675"/>
                <a:gd name="connsiteY56" fmla="*/ 597694 h 878682"/>
                <a:gd name="connsiteX57" fmla="*/ 321468 w 1590675"/>
                <a:gd name="connsiteY57" fmla="*/ 528638 h 878682"/>
                <a:gd name="connsiteX58" fmla="*/ 316706 w 1590675"/>
                <a:gd name="connsiteY58" fmla="*/ 390525 h 878682"/>
                <a:gd name="connsiteX59" fmla="*/ 319087 w 1590675"/>
                <a:gd name="connsiteY59" fmla="*/ 323850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90675" h="878682">
                  <a:moveTo>
                    <a:pt x="319087" y="323850"/>
                  </a:moveTo>
                  <a:lnTo>
                    <a:pt x="319087" y="197644"/>
                  </a:lnTo>
                  <a:lnTo>
                    <a:pt x="269081" y="102394"/>
                  </a:lnTo>
                  <a:lnTo>
                    <a:pt x="192881" y="69057"/>
                  </a:lnTo>
                  <a:lnTo>
                    <a:pt x="121443" y="35719"/>
                  </a:lnTo>
                  <a:lnTo>
                    <a:pt x="50006" y="9525"/>
                  </a:lnTo>
                  <a:lnTo>
                    <a:pt x="26193" y="2382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4762" y="28575"/>
                  </a:lnTo>
                  <a:lnTo>
                    <a:pt x="28575" y="52388"/>
                  </a:lnTo>
                  <a:lnTo>
                    <a:pt x="52387" y="73819"/>
                  </a:lnTo>
                  <a:lnTo>
                    <a:pt x="76200" y="104775"/>
                  </a:lnTo>
                  <a:lnTo>
                    <a:pt x="92868" y="133350"/>
                  </a:lnTo>
                  <a:lnTo>
                    <a:pt x="111918" y="190500"/>
                  </a:lnTo>
                  <a:lnTo>
                    <a:pt x="116681" y="223838"/>
                  </a:lnTo>
                  <a:lnTo>
                    <a:pt x="116681" y="352425"/>
                  </a:lnTo>
                  <a:cubicBezTo>
                    <a:pt x="117475" y="388144"/>
                    <a:pt x="117475" y="430610"/>
                    <a:pt x="119062" y="459582"/>
                  </a:cubicBezTo>
                  <a:lnTo>
                    <a:pt x="123825" y="531019"/>
                  </a:lnTo>
                  <a:lnTo>
                    <a:pt x="133350" y="607219"/>
                  </a:lnTo>
                  <a:lnTo>
                    <a:pt x="147637" y="666750"/>
                  </a:lnTo>
                  <a:lnTo>
                    <a:pt x="164306" y="716757"/>
                  </a:lnTo>
                  <a:lnTo>
                    <a:pt x="173831" y="745332"/>
                  </a:lnTo>
                  <a:lnTo>
                    <a:pt x="192881" y="776288"/>
                  </a:lnTo>
                  <a:lnTo>
                    <a:pt x="228600" y="809625"/>
                  </a:lnTo>
                  <a:lnTo>
                    <a:pt x="266700" y="833438"/>
                  </a:lnTo>
                  <a:lnTo>
                    <a:pt x="326231" y="854869"/>
                  </a:lnTo>
                  <a:lnTo>
                    <a:pt x="400050" y="869157"/>
                  </a:lnTo>
                  <a:lnTo>
                    <a:pt x="490537" y="878682"/>
                  </a:lnTo>
                  <a:lnTo>
                    <a:pt x="645318" y="878682"/>
                  </a:lnTo>
                  <a:lnTo>
                    <a:pt x="890587" y="876300"/>
                  </a:lnTo>
                  <a:lnTo>
                    <a:pt x="1069181" y="869157"/>
                  </a:lnTo>
                  <a:lnTo>
                    <a:pt x="1169193" y="864394"/>
                  </a:lnTo>
                  <a:lnTo>
                    <a:pt x="1238250" y="859632"/>
                  </a:lnTo>
                  <a:lnTo>
                    <a:pt x="1316831" y="850107"/>
                  </a:lnTo>
                  <a:lnTo>
                    <a:pt x="1397793" y="833438"/>
                  </a:lnTo>
                  <a:lnTo>
                    <a:pt x="1462087" y="812007"/>
                  </a:lnTo>
                  <a:lnTo>
                    <a:pt x="1516856" y="788194"/>
                  </a:lnTo>
                  <a:lnTo>
                    <a:pt x="1545431" y="773907"/>
                  </a:lnTo>
                  <a:lnTo>
                    <a:pt x="1571625" y="752475"/>
                  </a:lnTo>
                  <a:lnTo>
                    <a:pt x="1588293" y="728663"/>
                  </a:lnTo>
                  <a:lnTo>
                    <a:pt x="1590675" y="704850"/>
                  </a:lnTo>
                  <a:lnTo>
                    <a:pt x="1585912" y="671513"/>
                  </a:lnTo>
                  <a:lnTo>
                    <a:pt x="1574006" y="635794"/>
                  </a:lnTo>
                  <a:lnTo>
                    <a:pt x="1552575" y="602457"/>
                  </a:lnTo>
                  <a:lnTo>
                    <a:pt x="1526381" y="576263"/>
                  </a:lnTo>
                  <a:lnTo>
                    <a:pt x="1154906" y="664369"/>
                  </a:lnTo>
                  <a:lnTo>
                    <a:pt x="1078706" y="683419"/>
                  </a:lnTo>
                  <a:lnTo>
                    <a:pt x="962025" y="695325"/>
                  </a:lnTo>
                  <a:lnTo>
                    <a:pt x="788193" y="702469"/>
                  </a:lnTo>
                  <a:lnTo>
                    <a:pt x="611981" y="700088"/>
                  </a:lnTo>
                  <a:lnTo>
                    <a:pt x="497681" y="690563"/>
                  </a:lnTo>
                  <a:lnTo>
                    <a:pt x="423862" y="681038"/>
                  </a:lnTo>
                  <a:lnTo>
                    <a:pt x="383381" y="669132"/>
                  </a:lnTo>
                  <a:lnTo>
                    <a:pt x="359568" y="657225"/>
                  </a:lnTo>
                  <a:lnTo>
                    <a:pt x="345281" y="640557"/>
                  </a:lnTo>
                  <a:lnTo>
                    <a:pt x="330993" y="597694"/>
                  </a:lnTo>
                  <a:lnTo>
                    <a:pt x="321468" y="528638"/>
                  </a:lnTo>
                  <a:lnTo>
                    <a:pt x="316706" y="390525"/>
                  </a:lnTo>
                  <a:cubicBezTo>
                    <a:pt x="317500" y="368300"/>
                    <a:pt x="318293" y="346075"/>
                    <a:pt x="319087" y="32385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3">
              <a:extLst>
                <a:ext uri="{FF2B5EF4-FFF2-40B4-BE49-F238E27FC236}">
                  <a16:creationId xmlns:a16="http://schemas.microsoft.com/office/drawing/2014/main" id="{F298A3F7-1982-494A-97C8-996E7308E482}"/>
                </a:ext>
              </a:extLst>
            </p:cNvPr>
            <p:cNvSpPr/>
            <p:nvPr/>
          </p:nvSpPr>
          <p:spPr>
            <a:xfrm>
              <a:off x="6762750" y="2420938"/>
              <a:ext cx="485775" cy="608012"/>
            </a:xfrm>
            <a:custGeom>
              <a:avLst/>
              <a:gdLst>
                <a:gd name="connsiteX0" fmla="*/ 273844 w 485775"/>
                <a:gd name="connsiteY0" fmla="*/ 188119 h 607219"/>
                <a:gd name="connsiteX1" fmla="*/ 247650 w 485775"/>
                <a:gd name="connsiteY1" fmla="*/ 309563 h 607219"/>
                <a:gd name="connsiteX2" fmla="*/ 221456 w 485775"/>
                <a:gd name="connsiteY2" fmla="*/ 404813 h 607219"/>
                <a:gd name="connsiteX3" fmla="*/ 202406 w 485775"/>
                <a:gd name="connsiteY3" fmla="*/ 457200 h 607219"/>
                <a:gd name="connsiteX4" fmla="*/ 185738 w 485775"/>
                <a:gd name="connsiteY4" fmla="*/ 485775 h 607219"/>
                <a:gd name="connsiteX5" fmla="*/ 152400 w 485775"/>
                <a:gd name="connsiteY5" fmla="*/ 528638 h 607219"/>
                <a:gd name="connsiteX6" fmla="*/ 116681 w 485775"/>
                <a:gd name="connsiteY6" fmla="*/ 559594 h 607219"/>
                <a:gd name="connsiteX7" fmla="*/ 76200 w 485775"/>
                <a:gd name="connsiteY7" fmla="*/ 588169 h 607219"/>
                <a:gd name="connsiteX8" fmla="*/ 0 w 485775"/>
                <a:gd name="connsiteY8" fmla="*/ 607219 h 607219"/>
                <a:gd name="connsiteX9" fmla="*/ 485775 w 485775"/>
                <a:gd name="connsiteY9" fmla="*/ 578644 h 607219"/>
                <a:gd name="connsiteX10" fmla="*/ 476250 w 485775"/>
                <a:gd name="connsiteY10" fmla="*/ 550069 h 607219"/>
                <a:gd name="connsiteX11" fmla="*/ 461963 w 485775"/>
                <a:gd name="connsiteY11" fmla="*/ 528638 h 607219"/>
                <a:gd name="connsiteX12" fmla="*/ 433388 w 485775"/>
                <a:gd name="connsiteY12" fmla="*/ 497682 h 607219"/>
                <a:gd name="connsiteX13" fmla="*/ 416719 w 485775"/>
                <a:gd name="connsiteY13" fmla="*/ 471488 h 607219"/>
                <a:gd name="connsiteX14" fmla="*/ 402431 w 485775"/>
                <a:gd name="connsiteY14" fmla="*/ 442913 h 607219"/>
                <a:gd name="connsiteX15" fmla="*/ 385763 w 485775"/>
                <a:gd name="connsiteY15" fmla="*/ 392907 h 607219"/>
                <a:gd name="connsiteX16" fmla="*/ 373856 w 485775"/>
                <a:gd name="connsiteY16" fmla="*/ 335757 h 607219"/>
                <a:gd name="connsiteX17" fmla="*/ 359569 w 485775"/>
                <a:gd name="connsiteY17" fmla="*/ 250032 h 607219"/>
                <a:gd name="connsiteX18" fmla="*/ 345281 w 485775"/>
                <a:gd name="connsiteY18" fmla="*/ 133350 h 607219"/>
                <a:gd name="connsiteX19" fmla="*/ 345281 w 485775"/>
                <a:gd name="connsiteY19" fmla="*/ 73819 h 607219"/>
                <a:gd name="connsiteX20" fmla="*/ 342900 w 485775"/>
                <a:gd name="connsiteY20" fmla="*/ 28575 h 607219"/>
                <a:gd name="connsiteX21" fmla="*/ 333375 w 485775"/>
                <a:gd name="connsiteY21" fmla="*/ 7144 h 607219"/>
                <a:gd name="connsiteX22" fmla="*/ 323850 w 485775"/>
                <a:gd name="connsiteY22" fmla="*/ 0 h 607219"/>
                <a:gd name="connsiteX23" fmla="*/ 316706 w 485775"/>
                <a:gd name="connsiteY23" fmla="*/ 0 h 607219"/>
                <a:gd name="connsiteX24" fmla="*/ 307181 w 485775"/>
                <a:gd name="connsiteY24" fmla="*/ 9525 h 607219"/>
                <a:gd name="connsiteX25" fmla="*/ 297656 w 485775"/>
                <a:gd name="connsiteY25" fmla="*/ 33338 h 607219"/>
                <a:gd name="connsiteX26" fmla="*/ 273844 w 485775"/>
                <a:gd name="connsiteY26" fmla="*/ 188119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5775" h="607219">
                  <a:moveTo>
                    <a:pt x="273844" y="188119"/>
                  </a:moveTo>
                  <a:lnTo>
                    <a:pt x="247650" y="309563"/>
                  </a:lnTo>
                  <a:lnTo>
                    <a:pt x="221456" y="404813"/>
                  </a:lnTo>
                  <a:lnTo>
                    <a:pt x="202406" y="457200"/>
                  </a:lnTo>
                  <a:lnTo>
                    <a:pt x="185738" y="485775"/>
                  </a:lnTo>
                  <a:lnTo>
                    <a:pt x="152400" y="528638"/>
                  </a:lnTo>
                  <a:lnTo>
                    <a:pt x="116681" y="559594"/>
                  </a:lnTo>
                  <a:lnTo>
                    <a:pt x="76200" y="588169"/>
                  </a:lnTo>
                  <a:lnTo>
                    <a:pt x="0" y="607219"/>
                  </a:lnTo>
                  <a:lnTo>
                    <a:pt x="485775" y="578644"/>
                  </a:lnTo>
                  <a:lnTo>
                    <a:pt x="476250" y="550069"/>
                  </a:lnTo>
                  <a:lnTo>
                    <a:pt x="461963" y="528638"/>
                  </a:lnTo>
                  <a:lnTo>
                    <a:pt x="433388" y="497682"/>
                  </a:lnTo>
                  <a:lnTo>
                    <a:pt x="416719" y="471488"/>
                  </a:lnTo>
                  <a:lnTo>
                    <a:pt x="402431" y="442913"/>
                  </a:lnTo>
                  <a:lnTo>
                    <a:pt x="385763" y="392907"/>
                  </a:lnTo>
                  <a:lnTo>
                    <a:pt x="373856" y="335757"/>
                  </a:lnTo>
                  <a:lnTo>
                    <a:pt x="359569" y="250032"/>
                  </a:lnTo>
                  <a:lnTo>
                    <a:pt x="345281" y="133350"/>
                  </a:lnTo>
                  <a:lnTo>
                    <a:pt x="345281" y="73819"/>
                  </a:lnTo>
                  <a:lnTo>
                    <a:pt x="342900" y="28575"/>
                  </a:lnTo>
                  <a:lnTo>
                    <a:pt x="333375" y="7144"/>
                  </a:lnTo>
                  <a:lnTo>
                    <a:pt x="323850" y="0"/>
                  </a:lnTo>
                  <a:lnTo>
                    <a:pt x="316706" y="0"/>
                  </a:lnTo>
                  <a:lnTo>
                    <a:pt x="307181" y="9525"/>
                  </a:lnTo>
                  <a:lnTo>
                    <a:pt x="297656" y="33338"/>
                  </a:lnTo>
                  <a:cubicBezTo>
                    <a:pt x="291979" y="69832"/>
                    <a:pt x="280988" y="105942"/>
                    <a:pt x="273844" y="188119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5">
              <a:extLst>
                <a:ext uri="{FF2B5EF4-FFF2-40B4-BE49-F238E27FC236}">
                  <a16:creationId xmlns:a16="http://schemas.microsoft.com/office/drawing/2014/main" id="{C1C9AA05-D279-4590-83DD-3DF26B06212A}"/>
                </a:ext>
              </a:extLst>
            </p:cNvPr>
            <p:cNvSpPr/>
            <p:nvPr/>
          </p:nvSpPr>
          <p:spPr>
            <a:xfrm>
              <a:off x="4776788" y="3294063"/>
              <a:ext cx="482600" cy="1211262"/>
            </a:xfrm>
            <a:custGeom>
              <a:avLst/>
              <a:gdLst>
                <a:gd name="connsiteX0" fmla="*/ 457200 w 483393"/>
                <a:gd name="connsiteY0" fmla="*/ 821531 h 1212056"/>
                <a:gd name="connsiteX1" fmla="*/ 452437 w 483393"/>
                <a:gd name="connsiteY1" fmla="*/ 681037 h 1212056"/>
                <a:gd name="connsiteX2" fmla="*/ 431006 w 483393"/>
                <a:gd name="connsiteY2" fmla="*/ 516731 h 1212056"/>
                <a:gd name="connsiteX3" fmla="*/ 433387 w 483393"/>
                <a:gd name="connsiteY3" fmla="*/ 290512 h 1212056"/>
                <a:gd name="connsiteX4" fmla="*/ 438150 w 483393"/>
                <a:gd name="connsiteY4" fmla="*/ 276225 h 1212056"/>
                <a:gd name="connsiteX5" fmla="*/ 450056 w 483393"/>
                <a:gd name="connsiteY5" fmla="*/ 250031 h 1212056"/>
                <a:gd name="connsiteX6" fmla="*/ 461962 w 483393"/>
                <a:gd name="connsiteY6" fmla="*/ 211931 h 1212056"/>
                <a:gd name="connsiteX7" fmla="*/ 466725 w 483393"/>
                <a:gd name="connsiteY7" fmla="*/ 178594 h 1212056"/>
                <a:gd name="connsiteX8" fmla="*/ 464343 w 483393"/>
                <a:gd name="connsiteY8" fmla="*/ 157162 h 1212056"/>
                <a:gd name="connsiteX9" fmla="*/ 459581 w 483393"/>
                <a:gd name="connsiteY9" fmla="*/ 140494 h 1212056"/>
                <a:gd name="connsiteX10" fmla="*/ 450056 w 483393"/>
                <a:gd name="connsiteY10" fmla="*/ 121444 h 1212056"/>
                <a:gd name="connsiteX11" fmla="*/ 438150 w 483393"/>
                <a:gd name="connsiteY11" fmla="*/ 109537 h 1212056"/>
                <a:gd name="connsiteX12" fmla="*/ 392906 w 483393"/>
                <a:gd name="connsiteY12" fmla="*/ 90487 h 1212056"/>
                <a:gd name="connsiteX13" fmla="*/ 323850 w 483393"/>
                <a:gd name="connsiteY13" fmla="*/ 66675 h 1212056"/>
                <a:gd name="connsiteX14" fmla="*/ 250031 w 483393"/>
                <a:gd name="connsiteY14" fmla="*/ 40481 h 1212056"/>
                <a:gd name="connsiteX15" fmla="*/ 188118 w 483393"/>
                <a:gd name="connsiteY15" fmla="*/ 23812 h 1212056"/>
                <a:gd name="connsiteX16" fmla="*/ 123825 w 483393"/>
                <a:gd name="connsiteY16" fmla="*/ 11906 h 1212056"/>
                <a:gd name="connsiteX17" fmla="*/ 47625 w 483393"/>
                <a:gd name="connsiteY17" fmla="*/ 0 h 1212056"/>
                <a:gd name="connsiteX18" fmla="*/ 23812 w 483393"/>
                <a:gd name="connsiteY18" fmla="*/ 0 h 1212056"/>
                <a:gd name="connsiteX19" fmla="*/ 7143 w 483393"/>
                <a:gd name="connsiteY19" fmla="*/ 9525 h 1212056"/>
                <a:gd name="connsiteX20" fmla="*/ 0 w 483393"/>
                <a:gd name="connsiteY20" fmla="*/ 23812 h 1212056"/>
                <a:gd name="connsiteX21" fmla="*/ 7143 w 483393"/>
                <a:gd name="connsiteY21" fmla="*/ 42862 h 1212056"/>
                <a:gd name="connsiteX22" fmla="*/ 30956 w 483393"/>
                <a:gd name="connsiteY22" fmla="*/ 59531 h 1212056"/>
                <a:gd name="connsiteX23" fmla="*/ 66675 w 483393"/>
                <a:gd name="connsiteY23" fmla="*/ 83344 h 1212056"/>
                <a:gd name="connsiteX24" fmla="*/ 119062 w 483393"/>
                <a:gd name="connsiteY24" fmla="*/ 126206 h 1212056"/>
                <a:gd name="connsiteX25" fmla="*/ 159543 w 483393"/>
                <a:gd name="connsiteY25" fmla="*/ 166687 h 1212056"/>
                <a:gd name="connsiteX26" fmla="*/ 169068 w 483393"/>
                <a:gd name="connsiteY26" fmla="*/ 197644 h 1212056"/>
                <a:gd name="connsiteX27" fmla="*/ 197643 w 483393"/>
                <a:gd name="connsiteY27" fmla="*/ 433387 h 1212056"/>
                <a:gd name="connsiteX28" fmla="*/ 209550 w 483393"/>
                <a:gd name="connsiteY28" fmla="*/ 540544 h 1212056"/>
                <a:gd name="connsiteX29" fmla="*/ 233362 w 483393"/>
                <a:gd name="connsiteY29" fmla="*/ 750094 h 1212056"/>
                <a:gd name="connsiteX30" fmla="*/ 252412 w 483393"/>
                <a:gd name="connsiteY30" fmla="*/ 923925 h 1212056"/>
                <a:gd name="connsiteX31" fmla="*/ 283368 w 483393"/>
                <a:gd name="connsiteY31" fmla="*/ 1212056 h 1212056"/>
                <a:gd name="connsiteX32" fmla="*/ 483393 w 483393"/>
                <a:gd name="connsiteY32" fmla="*/ 1188244 h 1212056"/>
                <a:gd name="connsiteX33" fmla="*/ 457200 w 483393"/>
                <a:gd name="connsiteY33" fmla="*/ 821531 h 12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3" h="1212056">
                  <a:moveTo>
                    <a:pt x="457200" y="821531"/>
                  </a:moveTo>
                  <a:lnTo>
                    <a:pt x="452437" y="681037"/>
                  </a:lnTo>
                  <a:lnTo>
                    <a:pt x="431006" y="516731"/>
                  </a:lnTo>
                  <a:cubicBezTo>
                    <a:pt x="431800" y="441325"/>
                    <a:pt x="432593" y="365918"/>
                    <a:pt x="433387" y="290512"/>
                  </a:cubicBezTo>
                  <a:lnTo>
                    <a:pt x="438150" y="276225"/>
                  </a:lnTo>
                  <a:lnTo>
                    <a:pt x="450056" y="250031"/>
                  </a:lnTo>
                  <a:lnTo>
                    <a:pt x="461962" y="211931"/>
                  </a:lnTo>
                  <a:lnTo>
                    <a:pt x="466725" y="178594"/>
                  </a:lnTo>
                  <a:lnTo>
                    <a:pt x="464343" y="157162"/>
                  </a:lnTo>
                  <a:lnTo>
                    <a:pt x="459581" y="140494"/>
                  </a:lnTo>
                  <a:lnTo>
                    <a:pt x="450056" y="121444"/>
                  </a:lnTo>
                  <a:lnTo>
                    <a:pt x="438150" y="109537"/>
                  </a:lnTo>
                  <a:lnTo>
                    <a:pt x="392906" y="90487"/>
                  </a:lnTo>
                  <a:lnTo>
                    <a:pt x="323850" y="66675"/>
                  </a:lnTo>
                  <a:lnTo>
                    <a:pt x="250031" y="40481"/>
                  </a:lnTo>
                  <a:lnTo>
                    <a:pt x="188118" y="23812"/>
                  </a:lnTo>
                  <a:lnTo>
                    <a:pt x="123825" y="11906"/>
                  </a:lnTo>
                  <a:lnTo>
                    <a:pt x="47625" y="0"/>
                  </a:lnTo>
                  <a:lnTo>
                    <a:pt x="23812" y="0"/>
                  </a:lnTo>
                  <a:lnTo>
                    <a:pt x="7143" y="9525"/>
                  </a:lnTo>
                  <a:lnTo>
                    <a:pt x="0" y="23812"/>
                  </a:lnTo>
                  <a:lnTo>
                    <a:pt x="7143" y="42862"/>
                  </a:lnTo>
                  <a:lnTo>
                    <a:pt x="30956" y="59531"/>
                  </a:lnTo>
                  <a:lnTo>
                    <a:pt x="66675" y="83344"/>
                  </a:lnTo>
                  <a:lnTo>
                    <a:pt x="119062" y="126206"/>
                  </a:lnTo>
                  <a:lnTo>
                    <a:pt x="159543" y="166687"/>
                  </a:lnTo>
                  <a:lnTo>
                    <a:pt x="169068" y="197644"/>
                  </a:lnTo>
                  <a:lnTo>
                    <a:pt x="197643" y="433387"/>
                  </a:lnTo>
                  <a:lnTo>
                    <a:pt x="209550" y="540544"/>
                  </a:lnTo>
                  <a:lnTo>
                    <a:pt x="233362" y="750094"/>
                  </a:lnTo>
                  <a:lnTo>
                    <a:pt x="252412" y="923925"/>
                  </a:lnTo>
                  <a:lnTo>
                    <a:pt x="283368" y="1212056"/>
                  </a:lnTo>
                  <a:lnTo>
                    <a:pt x="483393" y="1188244"/>
                  </a:lnTo>
                  <a:lnTo>
                    <a:pt x="457200" y="821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6">
              <a:extLst>
                <a:ext uri="{FF2B5EF4-FFF2-40B4-BE49-F238E27FC236}">
                  <a16:creationId xmlns:a16="http://schemas.microsoft.com/office/drawing/2014/main" id="{200D1091-6657-487C-A0C9-60DF2192D86A}"/>
                </a:ext>
              </a:extLst>
            </p:cNvPr>
            <p:cNvSpPr/>
            <p:nvPr/>
          </p:nvSpPr>
          <p:spPr>
            <a:xfrm>
              <a:off x="5849938" y="3227388"/>
              <a:ext cx="466725" cy="1184275"/>
            </a:xfrm>
            <a:custGeom>
              <a:avLst/>
              <a:gdLst>
                <a:gd name="connsiteX0" fmla="*/ 138113 w 466725"/>
                <a:gd name="connsiteY0" fmla="*/ 357187 h 1185862"/>
                <a:gd name="connsiteX1" fmla="*/ 140494 w 466725"/>
                <a:gd name="connsiteY1" fmla="*/ 219075 h 1185862"/>
                <a:gd name="connsiteX2" fmla="*/ 126207 w 466725"/>
                <a:gd name="connsiteY2" fmla="*/ 188119 h 1185862"/>
                <a:gd name="connsiteX3" fmla="*/ 95250 w 466725"/>
                <a:gd name="connsiteY3" fmla="*/ 142875 h 1185862"/>
                <a:gd name="connsiteX4" fmla="*/ 59532 w 466725"/>
                <a:gd name="connsiteY4" fmla="*/ 100012 h 1185862"/>
                <a:gd name="connsiteX5" fmla="*/ 23813 w 466725"/>
                <a:gd name="connsiteY5" fmla="*/ 61912 h 1185862"/>
                <a:gd name="connsiteX6" fmla="*/ 9525 w 466725"/>
                <a:gd name="connsiteY6" fmla="*/ 47625 h 1185862"/>
                <a:gd name="connsiteX7" fmla="*/ 0 w 466725"/>
                <a:gd name="connsiteY7" fmla="*/ 30956 h 1185862"/>
                <a:gd name="connsiteX8" fmla="*/ 2382 w 466725"/>
                <a:gd name="connsiteY8" fmla="*/ 19050 h 1185862"/>
                <a:gd name="connsiteX9" fmla="*/ 9525 w 466725"/>
                <a:gd name="connsiteY9" fmla="*/ 9525 h 1185862"/>
                <a:gd name="connsiteX10" fmla="*/ 30957 w 466725"/>
                <a:gd name="connsiteY10" fmla="*/ 0 h 1185862"/>
                <a:gd name="connsiteX11" fmla="*/ 95250 w 466725"/>
                <a:gd name="connsiteY11" fmla="*/ 4762 h 1185862"/>
                <a:gd name="connsiteX12" fmla="*/ 159544 w 466725"/>
                <a:gd name="connsiteY12" fmla="*/ 21431 h 1185862"/>
                <a:gd name="connsiteX13" fmla="*/ 204788 w 466725"/>
                <a:gd name="connsiteY13" fmla="*/ 40481 h 1185862"/>
                <a:gd name="connsiteX14" fmla="*/ 259557 w 466725"/>
                <a:gd name="connsiteY14" fmla="*/ 64294 h 1185862"/>
                <a:gd name="connsiteX15" fmla="*/ 319088 w 466725"/>
                <a:gd name="connsiteY15" fmla="*/ 97631 h 1185862"/>
                <a:gd name="connsiteX16" fmla="*/ 376238 w 466725"/>
                <a:gd name="connsiteY16" fmla="*/ 135731 h 1185862"/>
                <a:gd name="connsiteX17" fmla="*/ 423863 w 466725"/>
                <a:gd name="connsiteY17" fmla="*/ 173831 h 1185862"/>
                <a:gd name="connsiteX18" fmla="*/ 445294 w 466725"/>
                <a:gd name="connsiteY18" fmla="*/ 192881 h 1185862"/>
                <a:gd name="connsiteX19" fmla="*/ 464344 w 466725"/>
                <a:gd name="connsiteY19" fmla="*/ 216694 h 1185862"/>
                <a:gd name="connsiteX20" fmla="*/ 466725 w 466725"/>
                <a:gd name="connsiteY20" fmla="*/ 235744 h 1185862"/>
                <a:gd name="connsiteX21" fmla="*/ 461963 w 466725"/>
                <a:gd name="connsiteY21" fmla="*/ 266700 h 1185862"/>
                <a:gd name="connsiteX22" fmla="*/ 450057 w 466725"/>
                <a:gd name="connsiteY22" fmla="*/ 290512 h 1185862"/>
                <a:gd name="connsiteX23" fmla="*/ 426244 w 466725"/>
                <a:gd name="connsiteY23" fmla="*/ 319087 h 1185862"/>
                <a:gd name="connsiteX24" fmla="*/ 397669 w 466725"/>
                <a:gd name="connsiteY24" fmla="*/ 342900 h 1185862"/>
                <a:gd name="connsiteX25" fmla="*/ 378619 w 466725"/>
                <a:gd name="connsiteY25" fmla="*/ 371475 h 1185862"/>
                <a:gd name="connsiteX26" fmla="*/ 364332 w 466725"/>
                <a:gd name="connsiteY26" fmla="*/ 421481 h 1185862"/>
                <a:gd name="connsiteX27" fmla="*/ 361950 w 466725"/>
                <a:gd name="connsiteY27" fmla="*/ 476250 h 1185862"/>
                <a:gd name="connsiteX28" fmla="*/ 366713 w 466725"/>
                <a:gd name="connsiteY28" fmla="*/ 654844 h 1185862"/>
                <a:gd name="connsiteX29" fmla="*/ 309563 w 466725"/>
                <a:gd name="connsiteY29" fmla="*/ 1185862 h 1185862"/>
                <a:gd name="connsiteX30" fmla="*/ 92869 w 466725"/>
                <a:gd name="connsiteY30" fmla="*/ 1183481 h 1185862"/>
                <a:gd name="connsiteX31" fmla="*/ 107157 w 466725"/>
                <a:gd name="connsiteY31" fmla="*/ 871537 h 1185862"/>
                <a:gd name="connsiteX32" fmla="*/ 119063 w 466725"/>
                <a:gd name="connsiteY32" fmla="*/ 671512 h 1185862"/>
                <a:gd name="connsiteX33" fmla="*/ 140494 w 466725"/>
                <a:gd name="connsiteY33" fmla="*/ 497681 h 1185862"/>
                <a:gd name="connsiteX34" fmla="*/ 138113 w 466725"/>
                <a:gd name="connsiteY34" fmla="*/ 3571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1185862">
                  <a:moveTo>
                    <a:pt x="138113" y="357187"/>
                  </a:moveTo>
                  <a:cubicBezTo>
                    <a:pt x="138907" y="311150"/>
                    <a:pt x="139700" y="265112"/>
                    <a:pt x="140494" y="219075"/>
                  </a:cubicBezTo>
                  <a:lnTo>
                    <a:pt x="126207" y="188119"/>
                  </a:lnTo>
                  <a:lnTo>
                    <a:pt x="95250" y="142875"/>
                  </a:lnTo>
                  <a:lnTo>
                    <a:pt x="59532" y="100012"/>
                  </a:lnTo>
                  <a:lnTo>
                    <a:pt x="23813" y="61912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30957" y="0"/>
                  </a:lnTo>
                  <a:lnTo>
                    <a:pt x="95250" y="4762"/>
                  </a:lnTo>
                  <a:lnTo>
                    <a:pt x="159544" y="21431"/>
                  </a:lnTo>
                  <a:lnTo>
                    <a:pt x="204788" y="40481"/>
                  </a:lnTo>
                  <a:lnTo>
                    <a:pt x="259557" y="64294"/>
                  </a:lnTo>
                  <a:lnTo>
                    <a:pt x="319088" y="97631"/>
                  </a:lnTo>
                  <a:lnTo>
                    <a:pt x="376238" y="135731"/>
                  </a:lnTo>
                  <a:lnTo>
                    <a:pt x="423863" y="173831"/>
                  </a:lnTo>
                  <a:lnTo>
                    <a:pt x="445294" y="192881"/>
                  </a:lnTo>
                  <a:lnTo>
                    <a:pt x="464344" y="216694"/>
                  </a:lnTo>
                  <a:lnTo>
                    <a:pt x="466725" y="235744"/>
                  </a:lnTo>
                  <a:lnTo>
                    <a:pt x="461963" y="266700"/>
                  </a:lnTo>
                  <a:lnTo>
                    <a:pt x="450057" y="290512"/>
                  </a:lnTo>
                  <a:lnTo>
                    <a:pt x="426244" y="319087"/>
                  </a:lnTo>
                  <a:lnTo>
                    <a:pt x="397669" y="342900"/>
                  </a:lnTo>
                  <a:lnTo>
                    <a:pt x="378619" y="371475"/>
                  </a:lnTo>
                  <a:lnTo>
                    <a:pt x="364332" y="421481"/>
                  </a:lnTo>
                  <a:lnTo>
                    <a:pt x="361950" y="476250"/>
                  </a:lnTo>
                  <a:lnTo>
                    <a:pt x="366713" y="654844"/>
                  </a:lnTo>
                  <a:lnTo>
                    <a:pt x="309563" y="1185862"/>
                  </a:lnTo>
                  <a:lnTo>
                    <a:pt x="92869" y="1183481"/>
                  </a:lnTo>
                  <a:lnTo>
                    <a:pt x="107157" y="871537"/>
                  </a:lnTo>
                  <a:lnTo>
                    <a:pt x="119063" y="671512"/>
                  </a:lnTo>
                  <a:lnTo>
                    <a:pt x="140494" y="497681"/>
                  </a:lnTo>
                  <a:cubicBezTo>
                    <a:pt x="139700" y="457994"/>
                    <a:pt x="138907" y="418306"/>
                    <a:pt x="138113" y="3571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7">
              <a:extLst>
                <a:ext uri="{FF2B5EF4-FFF2-40B4-BE49-F238E27FC236}">
                  <a16:creationId xmlns:a16="http://schemas.microsoft.com/office/drawing/2014/main" id="{828D04F2-E96F-476C-BB25-DB3270358B6B}"/>
                </a:ext>
              </a:extLst>
            </p:cNvPr>
            <p:cNvSpPr/>
            <p:nvPr/>
          </p:nvSpPr>
          <p:spPr>
            <a:xfrm>
              <a:off x="3965575" y="4252913"/>
              <a:ext cx="3281363" cy="471487"/>
            </a:xfrm>
            <a:custGeom>
              <a:avLst/>
              <a:gdLst>
                <a:gd name="connsiteX0" fmla="*/ 1461408 w 3282043"/>
                <a:gd name="connsiteY0" fmla="*/ 138793 h 470807"/>
                <a:gd name="connsiteX1" fmla="*/ 1779815 w 3282043"/>
                <a:gd name="connsiteY1" fmla="*/ 108857 h 470807"/>
                <a:gd name="connsiteX2" fmla="*/ 1997529 w 3282043"/>
                <a:gd name="connsiteY2" fmla="*/ 87086 h 470807"/>
                <a:gd name="connsiteX3" fmla="*/ 2217965 w 3282043"/>
                <a:gd name="connsiteY3" fmla="*/ 87086 h 470807"/>
                <a:gd name="connsiteX4" fmla="*/ 2299608 w 3282043"/>
                <a:gd name="connsiteY4" fmla="*/ 87086 h 470807"/>
                <a:gd name="connsiteX5" fmla="*/ 2389415 w 3282043"/>
                <a:gd name="connsiteY5" fmla="*/ 84364 h 470807"/>
                <a:gd name="connsiteX6" fmla="*/ 2490108 w 3282043"/>
                <a:gd name="connsiteY6" fmla="*/ 76200 h 470807"/>
                <a:gd name="connsiteX7" fmla="*/ 2582636 w 3282043"/>
                <a:gd name="connsiteY7" fmla="*/ 62593 h 470807"/>
                <a:gd name="connsiteX8" fmla="*/ 2650672 w 3282043"/>
                <a:gd name="connsiteY8" fmla="*/ 48986 h 470807"/>
                <a:gd name="connsiteX9" fmla="*/ 2686050 w 3282043"/>
                <a:gd name="connsiteY9" fmla="*/ 35378 h 470807"/>
                <a:gd name="connsiteX10" fmla="*/ 2745922 w 3282043"/>
                <a:gd name="connsiteY10" fmla="*/ 5443 h 470807"/>
                <a:gd name="connsiteX11" fmla="*/ 2759529 w 3282043"/>
                <a:gd name="connsiteY11" fmla="*/ 0 h 470807"/>
                <a:gd name="connsiteX12" fmla="*/ 2813958 w 3282043"/>
                <a:gd name="connsiteY12" fmla="*/ 8164 h 470807"/>
                <a:gd name="connsiteX13" fmla="*/ 2881993 w 3282043"/>
                <a:gd name="connsiteY13" fmla="*/ 21771 h 470807"/>
                <a:gd name="connsiteX14" fmla="*/ 2982686 w 3282043"/>
                <a:gd name="connsiteY14" fmla="*/ 46264 h 470807"/>
                <a:gd name="connsiteX15" fmla="*/ 3056165 w 3282043"/>
                <a:gd name="connsiteY15" fmla="*/ 70757 h 470807"/>
                <a:gd name="connsiteX16" fmla="*/ 3135086 w 3282043"/>
                <a:gd name="connsiteY16" fmla="*/ 103414 h 470807"/>
                <a:gd name="connsiteX17" fmla="*/ 3186793 w 3282043"/>
                <a:gd name="connsiteY17" fmla="*/ 127907 h 470807"/>
                <a:gd name="connsiteX18" fmla="*/ 3243943 w 3282043"/>
                <a:gd name="connsiteY18" fmla="*/ 163286 h 470807"/>
                <a:gd name="connsiteX19" fmla="*/ 3265715 w 3282043"/>
                <a:gd name="connsiteY19" fmla="*/ 185057 h 470807"/>
                <a:gd name="connsiteX20" fmla="*/ 3273879 w 3282043"/>
                <a:gd name="connsiteY20" fmla="*/ 198664 h 470807"/>
                <a:gd name="connsiteX21" fmla="*/ 3279322 w 3282043"/>
                <a:gd name="connsiteY21" fmla="*/ 217714 h 470807"/>
                <a:gd name="connsiteX22" fmla="*/ 3282043 w 3282043"/>
                <a:gd name="connsiteY22" fmla="*/ 239486 h 470807"/>
                <a:gd name="connsiteX23" fmla="*/ 3273879 w 3282043"/>
                <a:gd name="connsiteY23" fmla="*/ 266700 h 470807"/>
                <a:gd name="connsiteX24" fmla="*/ 3254829 w 3282043"/>
                <a:gd name="connsiteY24" fmla="*/ 285750 h 470807"/>
                <a:gd name="connsiteX25" fmla="*/ 3216729 w 3282043"/>
                <a:gd name="connsiteY25" fmla="*/ 291193 h 470807"/>
                <a:gd name="connsiteX26" fmla="*/ 3077936 w 3282043"/>
                <a:gd name="connsiteY26" fmla="*/ 285750 h 470807"/>
                <a:gd name="connsiteX27" fmla="*/ 2857500 w 3282043"/>
                <a:gd name="connsiteY27" fmla="*/ 280307 h 470807"/>
                <a:gd name="connsiteX28" fmla="*/ 2658836 w 3282043"/>
                <a:gd name="connsiteY28" fmla="*/ 274864 h 470807"/>
                <a:gd name="connsiteX29" fmla="*/ 2381250 w 3282043"/>
                <a:gd name="connsiteY29" fmla="*/ 269421 h 470807"/>
                <a:gd name="connsiteX30" fmla="*/ 2141765 w 3282043"/>
                <a:gd name="connsiteY30" fmla="*/ 266700 h 470807"/>
                <a:gd name="connsiteX31" fmla="*/ 1828800 w 3282043"/>
                <a:gd name="connsiteY31" fmla="*/ 272143 h 470807"/>
                <a:gd name="connsiteX32" fmla="*/ 1537608 w 3282043"/>
                <a:gd name="connsiteY32" fmla="*/ 288471 h 470807"/>
                <a:gd name="connsiteX33" fmla="*/ 1352550 w 3282043"/>
                <a:gd name="connsiteY33" fmla="*/ 299357 h 470807"/>
                <a:gd name="connsiteX34" fmla="*/ 1211036 w 3282043"/>
                <a:gd name="connsiteY34" fmla="*/ 310243 h 470807"/>
                <a:gd name="connsiteX35" fmla="*/ 1034143 w 3282043"/>
                <a:gd name="connsiteY35" fmla="*/ 334736 h 470807"/>
                <a:gd name="connsiteX36" fmla="*/ 873579 w 3282043"/>
                <a:gd name="connsiteY36" fmla="*/ 361950 h 470807"/>
                <a:gd name="connsiteX37" fmla="*/ 723900 w 3282043"/>
                <a:gd name="connsiteY37" fmla="*/ 397328 h 470807"/>
                <a:gd name="connsiteX38" fmla="*/ 593272 w 3282043"/>
                <a:gd name="connsiteY38" fmla="*/ 429986 h 470807"/>
                <a:gd name="connsiteX39" fmla="*/ 487136 w 3282043"/>
                <a:gd name="connsiteY39" fmla="*/ 468086 h 470807"/>
                <a:gd name="connsiteX40" fmla="*/ 459922 w 3282043"/>
                <a:gd name="connsiteY40" fmla="*/ 470807 h 470807"/>
                <a:gd name="connsiteX41" fmla="*/ 410936 w 3282043"/>
                <a:gd name="connsiteY41" fmla="*/ 462643 h 470807"/>
                <a:gd name="connsiteX42" fmla="*/ 351065 w 3282043"/>
                <a:gd name="connsiteY42" fmla="*/ 449036 h 470807"/>
                <a:gd name="connsiteX43" fmla="*/ 310243 w 3282043"/>
                <a:gd name="connsiteY43" fmla="*/ 429986 h 470807"/>
                <a:gd name="connsiteX44" fmla="*/ 250372 w 3282043"/>
                <a:gd name="connsiteY44" fmla="*/ 383721 h 470807"/>
                <a:gd name="connsiteX45" fmla="*/ 179615 w 3282043"/>
                <a:gd name="connsiteY45" fmla="*/ 329293 h 470807"/>
                <a:gd name="connsiteX46" fmla="*/ 95250 w 3282043"/>
                <a:gd name="connsiteY46" fmla="*/ 263978 h 470807"/>
                <a:gd name="connsiteX47" fmla="*/ 46265 w 3282043"/>
                <a:gd name="connsiteY47" fmla="*/ 225878 h 470807"/>
                <a:gd name="connsiteX48" fmla="*/ 10886 w 3282043"/>
                <a:gd name="connsiteY48" fmla="*/ 193221 h 470807"/>
                <a:gd name="connsiteX49" fmla="*/ 0 w 3282043"/>
                <a:gd name="connsiteY49" fmla="*/ 176893 h 470807"/>
                <a:gd name="connsiteX50" fmla="*/ 8165 w 3282043"/>
                <a:gd name="connsiteY50" fmla="*/ 163286 h 470807"/>
                <a:gd name="connsiteX51" fmla="*/ 29936 w 3282043"/>
                <a:gd name="connsiteY51" fmla="*/ 160564 h 470807"/>
                <a:gd name="connsiteX52" fmla="*/ 59872 w 3282043"/>
                <a:gd name="connsiteY52" fmla="*/ 168728 h 470807"/>
                <a:gd name="connsiteX53" fmla="*/ 106136 w 3282043"/>
                <a:gd name="connsiteY53" fmla="*/ 187778 h 470807"/>
                <a:gd name="connsiteX54" fmla="*/ 201386 w 3282043"/>
                <a:gd name="connsiteY54" fmla="*/ 217714 h 470807"/>
                <a:gd name="connsiteX55" fmla="*/ 277586 w 3282043"/>
                <a:gd name="connsiteY55" fmla="*/ 234043 h 470807"/>
                <a:gd name="connsiteX56" fmla="*/ 342900 w 3282043"/>
                <a:gd name="connsiteY56" fmla="*/ 242207 h 470807"/>
                <a:gd name="connsiteX57" fmla="*/ 421822 w 3282043"/>
                <a:gd name="connsiteY57" fmla="*/ 247650 h 470807"/>
                <a:gd name="connsiteX58" fmla="*/ 612322 w 3282043"/>
                <a:gd name="connsiteY58" fmla="*/ 234043 h 470807"/>
                <a:gd name="connsiteX59" fmla="*/ 1031422 w 3282043"/>
                <a:gd name="connsiteY59" fmla="*/ 185057 h 470807"/>
                <a:gd name="connsiteX60" fmla="*/ 1461408 w 3282043"/>
                <a:gd name="connsiteY60" fmla="*/ 138793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82043" h="470807">
                  <a:moveTo>
                    <a:pt x="1461408" y="138793"/>
                  </a:moveTo>
                  <a:lnTo>
                    <a:pt x="1779815" y="108857"/>
                  </a:lnTo>
                  <a:lnTo>
                    <a:pt x="1997529" y="87086"/>
                  </a:lnTo>
                  <a:lnTo>
                    <a:pt x="2217965" y="87086"/>
                  </a:lnTo>
                  <a:lnTo>
                    <a:pt x="2299608" y="87086"/>
                  </a:lnTo>
                  <a:lnTo>
                    <a:pt x="2389415" y="84364"/>
                  </a:lnTo>
                  <a:lnTo>
                    <a:pt x="2490108" y="76200"/>
                  </a:lnTo>
                  <a:lnTo>
                    <a:pt x="2582636" y="62593"/>
                  </a:lnTo>
                  <a:lnTo>
                    <a:pt x="2650672" y="48986"/>
                  </a:lnTo>
                  <a:lnTo>
                    <a:pt x="2686050" y="35378"/>
                  </a:lnTo>
                  <a:lnTo>
                    <a:pt x="2745922" y="5443"/>
                  </a:lnTo>
                  <a:lnTo>
                    <a:pt x="2759529" y="0"/>
                  </a:lnTo>
                  <a:lnTo>
                    <a:pt x="2813958" y="8164"/>
                  </a:lnTo>
                  <a:lnTo>
                    <a:pt x="2881993" y="21771"/>
                  </a:lnTo>
                  <a:lnTo>
                    <a:pt x="2982686" y="46264"/>
                  </a:lnTo>
                  <a:lnTo>
                    <a:pt x="3056165" y="70757"/>
                  </a:lnTo>
                  <a:lnTo>
                    <a:pt x="3135086" y="103414"/>
                  </a:lnTo>
                  <a:lnTo>
                    <a:pt x="3186793" y="127907"/>
                  </a:lnTo>
                  <a:lnTo>
                    <a:pt x="3243943" y="163286"/>
                  </a:lnTo>
                  <a:lnTo>
                    <a:pt x="3265715" y="185057"/>
                  </a:lnTo>
                  <a:lnTo>
                    <a:pt x="3273879" y="198664"/>
                  </a:lnTo>
                  <a:lnTo>
                    <a:pt x="3279322" y="217714"/>
                  </a:lnTo>
                  <a:lnTo>
                    <a:pt x="3282043" y="239486"/>
                  </a:lnTo>
                  <a:lnTo>
                    <a:pt x="3273879" y="266700"/>
                  </a:lnTo>
                  <a:lnTo>
                    <a:pt x="3254829" y="285750"/>
                  </a:lnTo>
                  <a:lnTo>
                    <a:pt x="3216729" y="291193"/>
                  </a:lnTo>
                  <a:lnTo>
                    <a:pt x="3077936" y="285750"/>
                  </a:lnTo>
                  <a:lnTo>
                    <a:pt x="2857500" y="280307"/>
                  </a:lnTo>
                  <a:lnTo>
                    <a:pt x="2658836" y="274864"/>
                  </a:lnTo>
                  <a:lnTo>
                    <a:pt x="2381250" y="269421"/>
                  </a:lnTo>
                  <a:lnTo>
                    <a:pt x="2141765" y="266700"/>
                  </a:lnTo>
                  <a:lnTo>
                    <a:pt x="1828800" y="272143"/>
                  </a:lnTo>
                  <a:lnTo>
                    <a:pt x="1537608" y="288471"/>
                  </a:lnTo>
                  <a:lnTo>
                    <a:pt x="1352550" y="299357"/>
                  </a:lnTo>
                  <a:lnTo>
                    <a:pt x="1211036" y="310243"/>
                  </a:lnTo>
                  <a:lnTo>
                    <a:pt x="1034143" y="334736"/>
                  </a:lnTo>
                  <a:lnTo>
                    <a:pt x="873579" y="361950"/>
                  </a:lnTo>
                  <a:lnTo>
                    <a:pt x="723900" y="397328"/>
                  </a:lnTo>
                  <a:lnTo>
                    <a:pt x="593272" y="429986"/>
                  </a:lnTo>
                  <a:lnTo>
                    <a:pt x="487136" y="468086"/>
                  </a:lnTo>
                  <a:lnTo>
                    <a:pt x="459922" y="470807"/>
                  </a:lnTo>
                  <a:lnTo>
                    <a:pt x="410936" y="462643"/>
                  </a:lnTo>
                  <a:lnTo>
                    <a:pt x="351065" y="449036"/>
                  </a:lnTo>
                  <a:lnTo>
                    <a:pt x="310243" y="429986"/>
                  </a:lnTo>
                  <a:lnTo>
                    <a:pt x="250372" y="383721"/>
                  </a:lnTo>
                  <a:lnTo>
                    <a:pt x="179615" y="329293"/>
                  </a:lnTo>
                  <a:lnTo>
                    <a:pt x="95250" y="263978"/>
                  </a:lnTo>
                  <a:lnTo>
                    <a:pt x="46265" y="225878"/>
                  </a:lnTo>
                  <a:lnTo>
                    <a:pt x="10886" y="193221"/>
                  </a:lnTo>
                  <a:lnTo>
                    <a:pt x="0" y="176893"/>
                  </a:lnTo>
                  <a:lnTo>
                    <a:pt x="8165" y="163286"/>
                  </a:lnTo>
                  <a:lnTo>
                    <a:pt x="29936" y="160564"/>
                  </a:lnTo>
                  <a:lnTo>
                    <a:pt x="59872" y="168728"/>
                  </a:lnTo>
                  <a:lnTo>
                    <a:pt x="106136" y="187778"/>
                  </a:lnTo>
                  <a:lnTo>
                    <a:pt x="201386" y="217714"/>
                  </a:lnTo>
                  <a:lnTo>
                    <a:pt x="277586" y="234043"/>
                  </a:lnTo>
                  <a:lnTo>
                    <a:pt x="342900" y="242207"/>
                  </a:lnTo>
                  <a:lnTo>
                    <a:pt x="421822" y="247650"/>
                  </a:lnTo>
                  <a:lnTo>
                    <a:pt x="612322" y="234043"/>
                  </a:lnTo>
                  <a:lnTo>
                    <a:pt x="1031422" y="185057"/>
                  </a:lnTo>
                  <a:lnTo>
                    <a:pt x="1461408" y="138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2">
              <a:extLst>
                <a:ext uri="{FF2B5EF4-FFF2-40B4-BE49-F238E27FC236}">
                  <a16:creationId xmlns:a16="http://schemas.microsoft.com/office/drawing/2014/main" id="{AB268D12-9425-41FF-B7CD-1D191589F9BC}"/>
                </a:ext>
              </a:extLst>
            </p:cNvPr>
            <p:cNvSpPr/>
            <p:nvPr/>
          </p:nvSpPr>
          <p:spPr>
            <a:xfrm>
              <a:off x="2762250" y="4667250"/>
              <a:ext cx="1076325" cy="735013"/>
            </a:xfrm>
            <a:custGeom>
              <a:avLst/>
              <a:gdLst>
                <a:gd name="connsiteX0" fmla="*/ 438150 w 1076325"/>
                <a:gd name="connsiteY0" fmla="*/ 347663 h 735806"/>
                <a:gd name="connsiteX1" fmla="*/ 538163 w 1076325"/>
                <a:gd name="connsiteY1" fmla="*/ 271463 h 735806"/>
                <a:gd name="connsiteX2" fmla="*/ 595313 w 1076325"/>
                <a:gd name="connsiteY2" fmla="*/ 226219 h 735806"/>
                <a:gd name="connsiteX3" fmla="*/ 647700 w 1076325"/>
                <a:gd name="connsiteY3" fmla="*/ 183356 h 735806"/>
                <a:gd name="connsiteX4" fmla="*/ 671513 w 1076325"/>
                <a:gd name="connsiteY4" fmla="*/ 157163 h 735806"/>
                <a:gd name="connsiteX5" fmla="*/ 692944 w 1076325"/>
                <a:gd name="connsiteY5" fmla="*/ 128588 h 735806"/>
                <a:gd name="connsiteX6" fmla="*/ 702469 w 1076325"/>
                <a:gd name="connsiteY6" fmla="*/ 104775 h 735806"/>
                <a:gd name="connsiteX7" fmla="*/ 707231 w 1076325"/>
                <a:gd name="connsiteY7" fmla="*/ 88106 h 735806"/>
                <a:gd name="connsiteX8" fmla="*/ 711994 w 1076325"/>
                <a:gd name="connsiteY8" fmla="*/ 66675 h 735806"/>
                <a:gd name="connsiteX9" fmla="*/ 711994 w 1076325"/>
                <a:gd name="connsiteY9" fmla="*/ 57150 h 735806"/>
                <a:gd name="connsiteX10" fmla="*/ 695325 w 1076325"/>
                <a:gd name="connsiteY10" fmla="*/ 0 h 735806"/>
                <a:gd name="connsiteX11" fmla="*/ 1076325 w 1076325"/>
                <a:gd name="connsiteY11" fmla="*/ 280988 h 735806"/>
                <a:gd name="connsiteX12" fmla="*/ 1042988 w 1076325"/>
                <a:gd name="connsiteY12" fmla="*/ 292894 h 735806"/>
                <a:gd name="connsiteX13" fmla="*/ 1000125 w 1076325"/>
                <a:gd name="connsiteY13" fmla="*/ 300038 h 735806"/>
                <a:gd name="connsiteX14" fmla="*/ 954881 w 1076325"/>
                <a:gd name="connsiteY14" fmla="*/ 302419 h 735806"/>
                <a:gd name="connsiteX15" fmla="*/ 888206 w 1076325"/>
                <a:gd name="connsiteY15" fmla="*/ 309563 h 735806"/>
                <a:gd name="connsiteX16" fmla="*/ 831056 w 1076325"/>
                <a:gd name="connsiteY16" fmla="*/ 321469 h 735806"/>
                <a:gd name="connsiteX17" fmla="*/ 750094 w 1076325"/>
                <a:gd name="connsiteY17" fmla="*/ 347663 h 735806"/>
                <a:gd name="connsiteX18" fmla="*/ 673894 w 1076325"/>
                <a:gd name="connsiteY18" fmla="*/ 381000 h 735806"/>
                <a:gd name="connsiteX19" fmla="*/ 569119 w 1076325"/>
                <a:gd name="connsiteY19" fmla="*/ 438150 h 735806"/>
                <a:gd name="connsiteX20" fmla="*/ 419100 w 1076325"/>
                <a:gd name="connsiteY20" fmla="*/ 528638 h 735806"/>
                <a:gd name="connsiteX21" fmla="*/ 192881 w 1076325"/>
                <a:gd name="connsiteY21" fmla="*/ 676275 h 735806"/>
                <a:gd name="connsiteX22" fmla="*/ 109538 w 1076325"/>
                <a:gd name="connsiteY22" fmla="*/ 735806 h 735806"/>
                <a:gd name="connsiteX23" fmla="*/ 0 w 1076325"/>
                <a:gd name="connsiteY23" fmla="*/ 673894 h 735806"/>
                <a:gd name="connsiteX24" fmla="*/ 9525 w 1076325"/>
                <a:gd name="connsiteY24" fmla="*/ 642938 h 735806"/>
                <a:gd name="connsiteX25" fmla="*/ 28575 w 1076325"/>
                <a:gd name="connsiteY25" fmla="*/ 614363 h 735806"/>
                <a:gd name="connsiteX26" fmla="*/ 42863 w 1076325"/>
                <a:gd name="connsiteY26" fmla="*/ 597694 h 735806"/>
                <a:gd name="connsiteX27" fmla="*/ 78581 w 1076325"/>
                <a:gd name="connsiteY27" fmla="*/ 576263 h 735806"/>
                <a:gd name="connsiteX28" fmla="*/ 119063 w 1076325"/>
                <a:gd name="connsiteY28" fmla="*/ 557213 h 735806"/>
                <a:gd name="connsiteX29" fmla="*/ 250031 w 1076325"/>
                <a:gd name="connsiteY29" fmla="*/ 478631 h 735806"/>
                <a:gd name="connsiteX30" fmla="*/ 438150 w 1076325"/>
                <a:gd name="connsiteY30" fmla="*/ 34766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735806">
                  <a:moveTo>
                    <a:pt x="438150" y="347663"/>
                  </a:moveTo>
                  <a:lnTo>
                    <a:pt x="538163" y="271463"/>
                  </a:lnTo>
                  <a:lnTo>
                    <a:pt x="595313" y="226219"/>
                  </a:lnTo>
                  <a:lnTo>
                    <a:pt x="647700" y="183356"/>
                  </a:lnTo>
                  <a:lnTo>
                    <a:pt x="671513" y="157163"/>
                  </a:lnTo>
                  <a:lnTo>
                    <a:pt x="692944" y="128588"/>
                  </a:lnTo>
                  <a:lnTo>
                    <a:pt x="702469" y="104775"/>
                  </a:lnTo>
                  <a:lnTo>
                    <a:pt x="707231" y="88106"/>
                  </a:lnTo>
                  <a:lnTo>
                    <a:pt x="711994" y="66675"/>
                  </a:lnTo>
                  <a:lnTo>
                    <a:pt x="711994" y="57150"/>
                  </a:lnTo>
                  <a:lnTo>
                    <a:pt x="695325" y="0"/>
                  </a:lnTo>
                  <a:lnTo>
                    <a:pt x="1076325" y="280988"/>
                  </a:lnTo>
                  <a:lnTo>
                    <a:pt x="1042988" y="292894"/>
                  </a:lnTo>
                  <a:lnTo>
                    <a:pt x="1000125" y="300038"/>
                  </a:lnTo>
                  <a:lnTo>
                    <a:pt x="954881" y="302419"/>
                  </a:lnTo>
                  <a:lnTo>
                    <a:pt x="888206" y="309563"/>
                  </a:lnTo>
                  <a:lnTo>
                    <a:pt x="831056" y="321469"/>
                  </a:lnTo>
                  <a:lnTo>
                    <a:pt x="750094" y="347663"/>
                  </a:lnTo>
                  <a:lnTo>
                    <a:pt x="673894" y="381000"/>
                  </a:lnTo>
                  <a:lnTo>
                    <a:pt x="569119" y="438150"/>
                  </a:lnTo>
                  <a:lnTo>
                    <a:pt x="419100" y="528638"/>
                  </a:lnTo>
                  <a:lnTo>
                    <a:pt x="192881" y="676275"/>
                  </a:lnTo>
                  <a:lnTo>
                    <a:pt x="109538" y="735806"/>
                  </a:lnTo>
                  <a:lnTo>
                    <a:pt x="0" y="673894"/>
                  </a:lnTo>
                  <a:lnTo>
                    <a:pt x="9525" y="642938"/>
                  </a:lnTo>
                  <a:lnTo>
                    <a:pt x="28575" y="614363"/>
                  </a:lnTo>
                  <a:lnTo>
                    <a:pt x="42863" y="597694"/>
                  </a:lnTo>
                  <a:lnTo>
                    <a:pt x="78581" y="576263"/>
                  </a:lnTo>
                  <a:lnTo>
                    <a:pt x="119063" y="557213"/>
                  </a:lnTo>
                  <a:lnTo>
                    <a:pt x="250031" y="478631"/>
                  </a:lnTo>
                  <a:lnTo>
                    <a:pt x="438150" y="347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3">
              <a:extLst>
                <a:ext uri="{FF2B5EF4-FFF2-40B4-BE49-F238E27FC236}">
                  <a16:creationId xmlns:a16="http://schemas.microsoft.com/office/drawing/2014/main" id="{5395F35A-26D5-4E06-9416-BFFA7D8D3E33}"/>
                </a:ext>
              </a:extLst>
            </p:cNvPr>
            <p:cNvSpPr/>
            <p:nvPr/>
          </p:nvSpPr>
          <p:spPr>
            <a:xfrm>
              <a:off x="2752725" y="5299075"/>
              <a:ext cx="4535488" cy="892175"/>
            </a:xfrm>
            <a:custGeom>
              <a:avLst/>
              <a:gdLst>
                <a:gd name="connsiteX0" fmla="*/ 2062886 w 4535424"/>
                <a:gd name="connsiteY0" fmla="*/ 490119 h 892455"/>
                <a:gd name="connsiteX1" fmla="*/ 1923897 w 4535424"/>
                <a:gd name="connsiteY1" fmla="*/ 446227 h 892455"/>
                <a:gd name="connsiteX2" fmla="*/ 1741017 w 4535424"/>
                <a:gd name="connsiteY2" fmla="*/ 387706 h 892455"/>
                <a:gd name="connsiteX3" fmla="*/ 1634947 w 4535424"/>
                <a:gd name="connsiteY3" fmla="*/ 351130 h 892455"/>
                <a:gd name="connsiteX4" fmla="*/ 1550822 w 4535424"/>
                <a:gd name="connsiteY4" fmla="*/ 325527 h 892455"/>
                <a:gd name="connsiteX5" fmla="*/ 1452067 w 4535424"/>
                <a:gd name="connsiteY5" fmla="*/ 296266 h 892455"/>
                <a:gd name="connsiteX6" fmla="*/ 1331366 w 4535424"/>
                <a:gd name="connsiteY6" fmla="*/ 267005 h 892455"/>
                <a:gd name="connsiteX7" fmla="*/ 1207008 w 4535424"/>
                <a:gd name="connsiteY7" fmla="*/ 241402 h 892455"/>
                <a:gd name="connsiteX8" fmla="*/ 1060704 w 4535424"/>
                <a:gd name="connsiteY8" fmla="*/ 215799 h 892455"/>
                <a:gd name="connsiteX9" fmla="*/ 910742 w 4535424"/>
                <a:gd name="connsiteY9" fmla="*/ 197511 h 892455"/>
                <a:gd name="connsiteX10" fmla="*/ 749808 w 4535424"/>
                <a:gd name="connsiteY10" fmla="*/ 186538 h 892455"/>
                <a:gd name="connsiteX11" fmla="*/ 574243 w 4535424"/>
                <a:gd name="connsiteY11" fmla="*/ 179223 h 892455"/>
                <a:gd name="connsiteX12" fmla="*/ 398678 w 4535424"/>
                <a:gd name="connsiteY12" fmla="*/ 186538 h 892455"/>
                <a:gd name="connsiteX13" fmla="*/ 292608 w 4535424"/>
                <a:gd name="connsiteY13" fmla="*/ 190195 h 892455"/>
                <a:gd name="connsiteX14" fmla="*/ 175564 w 4535424"/>
                <a:gd name="connsiteY14" fmla="*/ 197511 h 892455"/>
                <a:gd name="connsiteX15" fmla="*/ 117043 w 4535424"/>
                <a:gd name="connsiteY15" fmla="*/ 201168 h 892455"/>
                <a:gd name="connsiteX16" fmla="*/ 84124 w 4535424"/>
                <a:gd name="connsiteY16" fmla="*/ 197511 h 892455"/>
                <a:gd name="connsiteX17" fmla="*/ 43891 w 4535424"/>
                <a:gd name="connsiteY17" fmla="*/ 186538 h 892455"/>
                <a:gd name="connsiteX18" fmla="*/ 25603 w 4535424"/>
                <a:gd name="connsiteY18" fmla="*/ 168250 h 892455"/>
                <a:gd name="connsiteX19" fmla="*/ 7315 w 4535424"/>
                <a:gd name="connsiteY19" fmla="*/ 142647 h 892455"/>
                <a:gd name="connsiteX20" fmla="*/ 0 w 4535424"/>
                <a:gd name="connsiteY20" fmla="*/ 113386 h 892455"/>
                <a:gd name="connsiteX21" fmla="*/ 7315 w 4535424"/>
                <a:gd name="connsiteY21" fmla="*/ 73152 h 892455"/>
                <a:gd name="connsiteX22" fmla="*/ 14630 w 4535424"/>
                <a:gd name="connsiteY22" fmla="*/ 36576 h 892455"/>
                <a:gd name="connsiteX23" fmla="*/ 32918 w 4535424"/>
                <a:gd name="connsiteY23" fmla="*/ 0 h 892455"/>
                <a:gd name="connsiteX24" fmla="*/ 256032 w 4535424"/>
                <a:gd name="connsiteY24" fmla="*/ 43891 h 892455"/>
                <a:gd name="connsiteX25" fmla="*/ 416966 w 4535424"/>
                <a:gd name="connsiteY25" fmla="*/ 47549 h 892455"/>
                <a:gd name="connsiteX26" fmla="*/ 596188 w 4535424"/>
                <a:gd name="connsiteY26" fmla="*/ 54864 h 892455"/>
                <a:gd name="connsiteX27" fmla="*/ 859536 w 4535424"/>
                <a:gd name="connsiteY27" fmla="*/ 69495 h 892455"/>
                <a:gd name="connsiteX28" fmla="*/ 1057046 w 4535424"/>
                <a:gd name="connsiteY28" fmla="*/ 87783 h 892455"/>
                <a:gd name="connsiteX29" fmla="*/ 1221638 w 4535424"/>
                <a:gd name="connsiteY29" fmla="*/ 106071 h 892455"/>
                <a:gd name="connsiteX30" fmla="*/ 1356969 w 4535424"/>
                <a:gd name="connsiteY30" fmla="*/ 128016 h 892455"/>
                <a:gd name="connsiteX31" fmla="*/ 1525219 w 4535424"/>
                <a:gd name="connsiteY31" fmla="*/ 160935 h 892455"/>
                <a:gd name="connsiteX32" fmla="*/ 1667865 w 4535424"/>
                <a:gd name="connsiteY32" fmla="*/ 197511 h 892455"/>
                <a:gd name="connsiteX33" fmla="*/ 1854403 w 4535424"/>
                <a:gd name="connsiteY33" fmla="*/ 245059 h 892455"/>
                <a:gd name="connsiteX34" fmla="*/ 2088489 w 4535424"/>
                <a:gd name="connsiteY34" fmla="*/ 296266 h 892455"/>
                <a:gd name="connsiteX35" fmla="*/ 2271369 w 4535424"/>
                <a:gd name="connsiteY35" fmla="*/ 329184 h 892455"/>
                <a:gd name="connsiteX36" fmla="*/ 2490825 w 4535424"/>
                <a:gd name="connsiteY36" fmla="*/ 369418 h 892455"/>
                <a:gd name="connsiteX37" fmla="*/ 2732227 w 4535424"/>
                <a:gd name="connsiteY37" fmla="*/ 413309 h 892455"/>
                <a:gd name="connsiteX38" fmla="*/ 2969971 w 4535424"/>
                <a:gd name="connsiteY38" fmla="*/ 453543 h 892455"/>
                <a:gd name="connsiteX39" fmla="*/ 3200400 w 4535424"/>
                <a:gd name="connsiteY39" fmla="*/ 490119 h 892455"/>
                <a:gd name="connsiteX40" fmla="*/ 3405225 w 4535424"/>
                <a:gd name="connsiteY40" fmla="*/ 519379 h 892455"/>
                <a:gd name="connsiteX41" fmla="*/ 3547872 w 4535424"/>
                <a:gd name="connsiteY41" fmla="*/ 537667 h 892455"/>
                <a:gd name="connsiteX42" fmla="*/ 3712464 w 4535424"/>
                <a:gd name="connsiteY42" fmla="*/ 548640 h 892455"/>
                <a:gd name="connsiteX43" fmla="*/ 3917289 w 4535424"/>
                <a:gd name="connsiteY43" fmla="*/ 555955 h 892455"/>
                <a:gd name="connsiteX44" fmla="*/ 4180636 w 4535424"/>
                <a:gd name="connsiteY44" fmla="*/ 548640 h 892455"/>
                <a:gd name="connsiteX45" fmla="*/ 4451299 w 4535424"/>
                <a:gd name="connsiteY45" fmla="*/ 523037 h 892455"/>
                <a:gd name="connsiteX46" fmla="*/ 4513478 w 4535424"/>
                <a:gd name="connsiteY46" fmla="*/ 515722 h 892455"/>
                <a:gd name="connsiteX47" fmla="*/ 4528108 w 4535424"/>
                <a:gd name="connsiteY47" fmla="*/ 519379 h 892455"/>
                <a:gd name="connsiteX48" fmla="*/ 4535424 w 4535424"/>
                <a:gd name="connsiteY48" fmla="*/ 526695 h 892455"/>
                <a:gd name="connsiteX49" fmla="*/ 4531766 w 4535424"/>
                <a:gd name="connsiteY49" fmla="*/ 537667 h 892455"/>
                <a:gd name="connsiteX50" fmla="*/ 4509820 w 4535424"/>
                <a:gd name="connsiteY50" fmla="*/ 563271 h 892455"/>
                <a:gd name="connsiteX51" fmla="*/ 4429353 w 4535424"/>
                <a:gd name="connsiteY51" fmla="*/ 610819 h 892455"/>
                <a:gd name="connsiteX52" fmla="*/ 4304995 w 4535424"/>
                <a:gd name="connsiteY52" fmla="*/ 676656 h 892455"/>
                <a:gd name="connsiteX53" fmla="*/ 4180636 w 4535424"/>
                <a:gd name="connsiteY53" fmla="*/ 735178 h 892455"/>
                <a:gd name="connsiteX54" fmla="*/ 4001414 w 4535424"/>
                <a:gd name="connsiteY54" fmla="*/ 804672 h 892455"/>
                <a:gd name="connsiteX55" fmla="*/ 3858768 w 4535424"/>
                <a:gd name="connsiteY55" fmla="*/ 859536 h 892455"/>
                <a:gd name="connsiteX56" fmla="*/ 3781958 w 4535424"/>
                <a:gd name="connsiteY56" fmla="*/ 885139 h 892455"/>
                <a:gd name="connsiteX57" fmla="*/ 3730752 w 4535424"/>
                <a:gd name="connsiteY57" fmla="*/ 892455 h 892455"/>
                <a:gd name="connsiteX58" fmla="*/ 3653942 w 4535424"/>
                <a:gd name="connsiteY58" fmla="*/ 892455 h 892455"/>
                <a:gd name="connsiteX59" fmla="*/ 3569817 w 4535424"/>
                <a:gd name="connsiteY59" fmla="*/ 877824 h 892455"/>
                <a:gd name="connsiteX60" fmla="*/ 3419856 w 4535424"/>
                <a:gd name="connsiteY60" fmla="*/ 844906 h 892455"/>
                <a:gd name="connsiteX61" fmla="*/ 3215030 w 4535424"/>
                <a:gd name="connsiteY61" fmla="*/ 797357 h 892455"/>
                <a:gd name="connsiteX62" fmla="*/ 2988259 w 4535424"/>
                <a:gd name="connsiteY62" fmla="*/ 742493 h 892455"/>
                <a:gd name="connsiteX63" fmla="*/ 2743200 w 4535424"/>
                <a:gd name="connsiteY63" fmla="*/ 680314 h 892455"/>
                <a:gd name="connsiteX64" fmla="*/ 2509113 w 4535424"/>
                <a:gd name="connsiteY64" fmla="*/ 618135 h 892455"/>
                <a:gd name="connsiteX65" fmla="*/ 2216505 w 4535424"/>
                <a:gd name="connsiteY65" fmla="*/ 534010 h 892455"/>
                <a:gd name="connsiteX66" fmla="*/ 2062886 w 4535424"/>
                <a:gd name="connsiteY66" fmla="*/ 490119 h 89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35424" h="892455">
                  <a:moveTo>
                    <a:pt x="2062886" y="490119"/>
                  </a:moveTo>
                  <a:lnTo>
                    <a:pt x="1923897" y="446227"/>
                  </a:lnTo>
                  <a:lnTo>
                    <a:pt x="1741017" y="387706"/>
                  </a:lnTo>
                  <a:lnTo>
                    <a:pt x="1634947" y="351130"/>
                  </a:lnTo>
                  <a:lnTo>
                    <a:pt x="1550822" y="325527"/>
                  </a:lnTo>
                  <a:lnTo>
                    <a:pt x="1452067" y="296266"/>
                  </a:lnTo>
                  <a:lnTo>
                    <a:pt x="1331366" y="267005"/>
                  </a:lnTo>
                  <a:lnTo>
                    <a:pt x="1207008" y="241402"/>
                  </a:lnTo>
                  <a:lnTo>
                    <a:pt x="1060704" y="215799"/>
                  </a:lnTo>
                  <a:lnTo>
                    <a:pt x="910742" y="197511"/>
                  </a:lnTo>
                  <a:lnTo>
                    <a:pt x="749808" y="186538"/>
                  </a:lnTo>
                  <a:lnTo>
                    <a:pt x="574243" y="179223"/>
                  </a:lnTo>
                  <a:lnTo>
                    <a:pt x="398678" y="186538"/>
                  </a:lnTo>
                  <a:lnTo>
                    <a:pt x="292608" y="190195"/>
                  </a:lnTo>
                  <a:lnTo>
                    <a:pt x="175564" y="197511"/>
                  </a:lnTo>
                  <a:lnTo>
                    <a:pt x="117043" y="201168"/>
                  </a:lnTo>
                  <a:lnTo>
                    <a:pt x="84124" y="197511"/>
                  </a:lnTo>
                  <a:lnTo>
                    <a:pt x="43891" y="186538"/>
                  </a:lnTo>
                  <a:lnTo>
                    <a:pt x="25603" y="168250"/>
                  </a:lnTo>
                  <a:lnTo>
                    <a:pt x="7315" y="142647"/>
                  </a:lnTo>
                  <a:lnTo>
                    <a:pt x="0" y="113386"/>
                  </a:lnTo>
                  <a:lnTo>
                    <a:pt x="7315" y="73152"/>
                  </a:lnTo>
                  <a:lnTo>
                    <a:pt x="14630" y="36576"/>
                  </a:lnTo>
                  <a:lnTo>
                    <a:pt x="32918" y="0"/>
                  </a:lnTo>
                  <a:lnTo>
                    <a:pt x="256032" y="43891"/>
                  </a:lnTo>
                  <a:lnTo>
                    <a:pt x="416966" y="47549"/>
                  </a:lnTo>
                  <a:lnTo>
                    <a:pt x="596188" y="54864"/>
                  </a:lnTo>
                  <a:lnTo>
                    <a:pt x="859536" y="69495"/>
                  </a:lnTo>
                  <a:lnTo>
                    <a:pt x="1057046" y="87783"/>
                  </a:lnTo>
                  <a:lnTo>
                    <a:pt x="1221638" y="106071"/>
                  </a:lnTo>
                  <a:lnTo>
                    <a:pt x="1356969" y="128016"/>
                  </a:lnTo>
                  <a:lnTo>
                    <a:pt x="1525219" y="160935"/>
                  </a:lnTo>
                  <a:lnTo>
                    <a:pt x="1667865" y="197511"/>
                  </a:lnTo>
                  <a:lnTo>
                    <a:pt x="1854403" y="245059"/>
                  </a:lnTo>
                  <a:lnTo>
                    <a:pt x="2088489" y="296266"/>
                  </a:lnTo>
                  <a:lnTo>
                    <a:pt x="2271369" y="329184"/>
                  </a:lnTo>
                  <a:lnTo>
                    <a:pt x="2490825" y="369418"/>
                  </a:lnTo>
                  <a:lnTo>
                    <a:pt x="2732227" y="413309"/>
                  </a:lnTo>
                  <a:lnTo>
                    <a:pt x="2969971" y="453543"/>
                  </a:lnTo>
                  <a:lnTo>
                    <a:pt x="3200400" y="490119"/>
                  </a:lnTo>
                  <a:lnTo>
                    <a:pt x="3405225" y="519379"/>
                  </a:lnTo>
                  <a:lnTo>
                    <a:pt x="3547872" y="537667"/>
                  </a:lnTo>
                  <a:lnTo>
                    <a:pt x="3712464" y="548640"/>
                  </a:lnTo>
                  <a:lnTo>
                    <a:pt x="3917289" y="555955"/>
                  </a:lnTo>
                  <a:lnTo>
                    <a:pt x="4180636" y="548640"/>
                  </a:lnTo>
                  <a:lnTo>
                    <a:pt x="4451299" y="523037"/>
                  </a:lnTo>
                  <a:lnTo>
                    <a:pt x="4513478" y="515722"/>
                  </a:lnTo>
                  <a:lnTo>
                    <a:pt x="4528108" y="519379"/>
                  </a:lnTo>
                  <a:lnTo>
                    <a:pt x="4535424" y="526695"/>
                  </a:lnTo>
                  <a:lnTo>
                    <a:pt x="4531766" y="537667"/>
                  </a:lnTo>
                  <a:lnTo>
                    <a:pt x="4509820" y="563271"/>
                  </a:lnTo>
                  <a:lnTo>
                    <a:pt x="4429353" y="610819"/>
                  </a:lnTo>
                  <a:lnTo>
                    <a:pt x="4304995" y="676656"/>
                  </a:lnTo>
                  <a:lnTo>
                    <a:pt x="4180636" y="735178"/>
                  </a:lnTo>
                  <a:lnTo>
                    <a:pt x="4001414" y="804672"/>
                  </a:lnTo>
                  <a:lnTo>
                    <a:pt x="3858768" y="859536"/>
                  </a:lnTo>
                  <a:lnTo>
                    <a:pt x="3781958" y="885139"/>
                  </a:lnTo>
                  <a:lnTo>
                    <a:pt x="3730752" y="892455"/>
                  </a:lnTo>
                  <a:lnTo>
                    <a:pt x="3653942" y="892455"/>
                  </a:lnTo>
                  <a:lnTo>
                    <a:pt x="3569817" y="877824"/>
                  </a:lnTo>
                  <a:lnTo>
                    <a:pt x="3419856" y="844906"/>
                  </a:lnTo>
                  <a:lnTo>
                    <a:pt x="3215030" y="797357"/>
                  </a:lnTo>
                  <a:lnTo>
                    <a:pt x="2988259" y="742493"/>
                  </a:lnTo>
                  <a:lnTo>
                    <a:pt x="2743200" y="680314"/>
                  </a:lnTo>
                  <a:lnTo>
                    <a:pt x="2509113" y="618135"/>
                  </a:lnTo>
                  <a:lnTo>
                    <a:pt x="2216505" y="534010"/>
                  </a:lnTo>
                  <a:lnTo>
                    <a:pt x="2062886" y="490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31A6E90C-3AA8-4911-AD7C-E6A70548F566}"/>
              </a:ext>
            </a:extLst>
          </p:cNvPr>
          <p:cNvGrpSpPr/>
          <p:nvPr/>
        </p:nvGrpSpPr>
        <p:grpSpPr>
          <a:xfrm>
            <a:off x="2513013" y="1535113"/>
            <a:ext cx="4622800" cy="4503737"/>
            <a:chOff x="2513013" y="1535113"/>
            <a:chExt cx="4622800" cy="4503737"/>
          </a:xfrm>
        </p:grpSpPr>
        <p:sp>
          <p:nvSpPr>
            <p:cNvPr id="41" name="フリーフォーム 66">
              <a:extLst>
                <a:ext uri="{FF2B5EF4-FFF2-40B4-BE49-F238E27FC236}">
                  <a16:creationId xmlns:a16="http://schemas.microsoft.com/office/drawing/2014/main" id="{1BD8BC4F-0265-4CB0-898C-301BDD408F69}"/>
                </a:ext>
              </a:extLst>
            </p:cNvPr>
            <p:cNvSpPr/>
            <p:nvPr/>
          </p:nvSpPr>
          <p:spPr>
            <a:xfrm>
              <a:off x="3952875" y="1600200"/>
              <a:ext cx="1417638" cy="884238"/>
            </a:xfrm>
            <a:custGeom>
              <a:avLst/>
              <a:gdLst>
                <a:gd name="connsiteX0" fmla="*/ 483394 w 1416844"/>
                <a:gd name="connsiteY0" fmla="*/ 171450 h 883444"/>
                <a:gd name="connsiteX1" fmla="*/ 407194 w 1416844"/>
                <a:gd name="connsiteY1" fmla="*/ 185738 h 883444"/>
                <a:gd name="connsiteX2" fmla="*/ 352425 w 1416844"/>
                <a:gd name="connsiteY2" fmla="*/ 192881 h 883444"/>
                <a:gd name="connsiteX3" fmla="*/ 283369 w 1416844"/>
                <a:gd name="connsiteY3" fmla="*/ 200025 h 883444"/>
                <a:gd name="connsiteX4" fmla="*/ 226219 w 1416844"/>
                <a:gd name="connsiteY4" fmla="*/ 195263 h 883444"/>
                <a:gd name="connsiteX5" fmla="*/ 114300 w 1416844"/>
                <a:gd name="connsiteY5" fmla="*/ 176213 h 883444"/>
                <a:gd name="connsiteX6" fmla="*/ 47625 w 1416844"/>
                <a:gd name="connsiteY6" fmla="*/ 161925 h 883444"/>
                <a:gd name="connsiteX7" fmla="*/ 21431 w 1416844"/>
                <a:gd name="connsiteY7" fmla="*/ 159544 h 883444"/>
                <a:gd name="connsiteX8" fmla="*/ 4763 w 1416844"/>
                <a:gd name="connsiteY8" fmla="*/ 164306 h 883444"/>
                <a:gd name="connsiteX9" fmla="*/ 0 w 1416844"/>
                <a:gd name="connsiteY9" fmla="*/ 183356 h 883444"/>
                <a:gd name="connsiteX10" fmla="*/ 11906 w 1416844"/>
                <a:gd name="connsiteY10" fmla="*/ 200025 h 883444"/>
                <a:gd name="connsiteX11" fmla="*/ 57150 w 1416844"/>
                <a:gd name="connsiteY11" fmla="*/ 238125 h 883444"/>
                <a:gd name="connsiteX12" fmla="*/ 142875 w 1416844"/>
                <a:gd name="connsiteY12" fmla="*/ 302419 h 883444"/>
                <a:gd name="connsiteX13" fmla="*/ 197644 w 1416844"/>
                <a:gd name="connsiteY13" fmla="*/ 342900 h 883444"/>
                <a:gd name="connsiteX14" fmla="*/ 261938 w 1416844"/>
                <a:gd name="connsiteY14" fmla="*/ 381000 h 883444"/>
                <a:gd name="connsiteX15" fmla="*/ 295275 w 1416844"/>
                <a:gd name="connsiteY15" fmla="*/ 395288 h 883444"/>
                <a:gd name="connsiteX16" fmla="*/ 330994 w 1416844"/>
                <a:gd name="connsiteY16" fmla="*/ 404813 h 883444"/>
                <a:gd name="connsiteX17" fmla="*/ 376238 w 1416844"/>
                <a:gd name="connsiteY17" fmla="*/ 395288 h 883444"/>
                <a:gd name="connsiteX18" fmla="*/ 473869 w 1416844"/>
                <a:gd name="connsiteY18" fmla="*/ 366713 h 883444"/>
                <a:gd name="connsiteX19" fmla="*/ 623888 w 1416844"/>
                <a:gd name="connsiteY19" fmla="*/ 323850 h 883444"/>
                <a:gd name="connsiteX20" fmla="*/ 826294 w 1416844"/>
                <a:gd name="connsiteY20" fmla="*/ 257175 h 883444"/>
                <a:gd name="connsiteX21" fmla="*/ 933450 w 1416844"/>
                <a:gd name="connsiteY21" fmla="*/ 214313 h 883444"/>
                <a:gd name="connsiteX22" fmla="*/ 969169 w 1416844"/>
                <a:gd name="connsiteY22" fmla="*/ 202406 h 883444"/>
                <a:gd name="connsiteX23" fmla="*/ 995363 w 1416844"/>
                <a:gd name="connsiteY23" fmla="*/ 202406 h 883444"/>
                <a:gd name="connsiteX24" fmla="*/ 1023938 w 1416844"/>
                <a:gd name="connsiteY24" fmla="*/ 209550 h 883444"/>
                <a:gd name="connsiteX25" fmla="*/ 1050131 w 1416844"/>
                <a:gd name="connsiteY25" fmla="*/ 221456 h 883444"/>
                <a:gd name="connsiteX26" fmla="*/ 1064419 w 1416844"/>
                <a:gd name="connsiteY26" fmla="*/ 233363 h 883444"/>
                <a:gd name="connsiteX27" fmla="*/ 1073944 w 1416844"/>
                <a:gd name="connsiteY27" fmla="*/ 250031 h 883444"/>
                <a:gd name="connsiteX28" fmla="*/ 1081088 w 1416844"/>
                <a:gd name="connsiteY28" fmla="*/ 278606 h 883444"/>
                <a:gd name="connsiteX29" fmla="*/ 1078706 w 1416844"/>
                <a:gd name="connsiteY29" fmla="*/ 335756 h 883444"/>
                <a:gd name="connsiteX30" fmla="*/ 1076325 w 1416844"/>
                <a:gd name="connsiteY30" fmla="*/ 381000 h 883444"/>
                <a:gd name="connsiteX31" fmla="*/ 1071563 w 1416844"/>
                <a:gd name="connsiteY31" fmla="*/ 440531 h 883444"/>
                <a:gd name="connsiteX32" fmla="*/ 1054894 w 1416844"/>
                <a:gd name="connsiteY32" fmla="*/ 521494 h 883444"/>
                <a:gd name="connsiteX33" fmla="*/ 1019175 w 1416844"/>
                <a:gd name="connsiteY33" fmla="*/ 664369 h 883444"/>
                <a:gd name="connsiteX34" fmla="*/ 995363 w 1416844"/>
                <a:gd name="connsiteY34" fmla="*/ 807244 h 883444"/>
                <a:gd name="connsiteX35" fmla="*/ 1012031 w 1416844"/>
                <a:gd name="connsiteY35" fmla="*/ 831056 h 883444"/>
                <a:gd name="connsiteX36" fmla="*/ 1047750 w 1416844"/>
                <a:gd name="connsiteY36" fmla="*/ 862013 h 883444"/>
                <a:gd name="connsiteX37" fmla="*/ 1081088 w 1416844"/>
                <a:gd name="connsiteY37" fmla="*/ 878681 h 883444"/>
                <a:gd name="connsiteX38" fmla="*/ 1100138 w 1416844"/>
                <a:gd name="connsiteY38" fmla="*/ 883444 h 883444"/>
                <a:gd name="connsiteX39" fmla="*/ 1114425 w 1416844"/>
                <a:gd name="connsiteY39" fmla="*/ 876300 h 883444"/>
                <a:gd name="connsiteX40" fmla="*/ 1128713 w 1416844"/>
                <a:gd name="connsiteY40" fmla="*/ 864394 h 883444"/>
                <a:gd name="connsiteX41" fmla="*/ 1162050 w 1416844"/>
                <a:gd name="connsiteY41" fmla="*/ 833438 h 883444"/>
                <a:gd name="connsiteX42" fmla="*/ 1173956 w 1416844"/>
                <a:gd name="connsiteY42" fmla="*/ 821531 h 883444"/>
                <a:gd name="connsiteX43" fmla="*/ 1193006 w 1416844"/>
                <a:gd name="connsiteY43" fmla="*/ 773906 h 883444"/>
                <a:gd name="connsiteX44" fmla="*/ 1231106 w 1416844"/>
                <a:gd name="connsiteY44" fmla="*/ 676275 h 883444"/>
                <a:gd name="connsiteX45" fmla="*/ 1269206 w 1416844"/>
                <a:gd name="connsiteY45" fmla="*/ 573881 h 883444"/>
                <a:gd name="connsiteX46" fmla="*/ 1300163 w 1416844"/>
                <a:gd name="connsiteY46" fmla="*/ 492919 h 883444"/>
                <a:gd name="connsiteX47" fmla="*/ 1321594 w 1416844"/>
                <a:gd name="connsiteY47" fmla="*/ 426244 h 883444"/>
                <a:gd name="connsiteX48" fmla="*/ 1340644 w 1416844"/>
                <a:gd name="connsiteY48" fmla="*/ 350044 h 883444"/>
                <a:gd name="connsiteX49" fmla="*/ 1347788 w 1416844"/>
                <a:gd name="connsiteY49" fmla="*/ 314325 h 883444"/>
                <a:gd name="connsiteX50" fmla="*/ 1362075 w 1416844"/>
                <a:gd name="connsiteY50" fmla="*/ 302419 h 883444"/>
                <a:gd name="connsiteX51" fmla="*/ 1383506 w 1416844"/>
                <a:gd name="connsiteY51" fmla="*/ 280988 h 883444"/>
                <a:gd name="connsiteX52" fmla="*/ 1397794 w 1416844"/>
                <a:gd name="connsiteY52" fmla="*/ 264319 h 883444"/>
                <a:gd name="connsiteX53" fmla="*/ 1412081 w 1416844"/>
                <a:gd name="connsiteY53" fmla="*/ 233363 h 883444"/>
                <a:gd name="connsiteX54" fmla="*/ 1416844 w 1416844"/>
                <a:gd name="connsiteY54" fmla="*/ 200025 h 883444"/>
                <a:gd name="connsiteX55" fmla="*/ 1388269 w 1416844"/>
                <a:gd name="connsiteY55" fmla="*/ 169069 h 883444"/>
                <a:gd name="connsiteX56" fmla="*/ 1314450 w 1416844"/>
                <a:gd name="connsiteY56" fmla="*/ 107156 h 883444"/>
                <a:gd name="connsiteX57" fmla="*/ 1252538 w 1416844"/>
                <a:gd name="connsiteY57" fmla="*/ 61913 h 883444"/>
                <a:gd name="connsiteX58" fmla="*/ 1190625 w 1416844"/>
                <a:gd name="connsiteY58" fmla="*/ 28575 h 883444"/>
                <a:gd name="connsiteX59" fmla="*/ 1145381 w 1416844"/>
                <a:gd name="connsiteY59" fmla="*/ 7144 h 883444"/>
                <a:gd name="connsiteX60" fmla="*/ 1104900 w 1416844"/>
                <a:gd name="connsiteY60" fmla="*/ 0 h 883444"/>
                <a:gd name="connsiteX61" fmla="*/ 1071563 w 1416844"/>
                <a:gd name="connsiteY61" fmla="*/ 7144 h 883444"/>
                <a:gd name="connsiteX62" fmla="*/ 1014413 w 1416844"/>
                <a:gd name="connsiteY62" fmla="*/ 28575 h 883444"/>
                <a:gd name="connsiteX63" fmla="*/ 981075 w 1416844"/>
                <a:gd name="connsiteY63" fmla="*/ 47625 h 883444"/>
                <a:gd name="connsiteX64" fmla="*/ 847725 w 1416844"/>
                <a:gd name="connsiteY64" fmla="*/ 85725 h 883444"/>
                <a:gd name="connsiteX65" fmla="*/ 695325 w 1416844"/>
                <a:gd name="connsiteY65" fmla="*/ 123825 h 883444"/>
                <a:gd name="connsiteX66" fmla="*/ 483394 w 1416844"/>
                <a:gd name="connsiteY66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416844" h="883444">
                  <a:moveTo>
                    <a:pt x="483394" y="171450"/>
                  </a:moveTo>
                  <a:lnTo>
                    <a:pt x="407194" y="185738"/>
                  </a:lnTo>
                  <a:lnTo>
                    <a:pt x="352425" y="192881"/>
                  </a:lnTo>
                  <a:lnTo>
                    <a:pt x="283369" y="200025"/>
                  </a:lnTo>
                  <a:lnTo>
                    <a:pt x="226219" y="195263"/>
                  </a:lnTo>
                  <a:lnTo>
                    <a:pt x="114300" y="176213"/>
                  </a:lnTo>
                  <a:lnTo>
                    <a:pt x="47625" y="161925"/>
                  </a:lnTo>
                  <a:lnTo>
                    <a:pt x="21431" y="159544"/>
                  </a:lnTo>
                  <a:lnTo>
                    <a:pt x="4763" y="164306"/>
                  </a:lnTo>
                  <a:lnTo>
                    <a:pt x="0" y="183356"/>
                  </a:lnTo>
                  <a:lnTo>
                    <a:pt x="11906" y="200025"/>
                  </a:lnTo>
                  <a:lnTo>
                    <a:pt x="57150" y="238125"/>
                  </a:lnTo>
                  <a:lnTo>
                    <a:pt x="142875" y="302419"/>
                  </a:lnTo>
                  <a:lnTo>
                    <a:pt x="197644" y="342900"/>
                  </a:lnTo>
                  <a:lnTo>
                    <a:pt x="261938" y="381000"/>
                  </a:lnTo>
                  <a:lnTo>
                    <a:pt x="295275" y="395288"/>
                  </a:lnTo>
                  <a:lnTo>
                    <a:pt x="330994" y="404813"/>
                  </a:lnTo>
                  <a:lnTo>
                    <a:pt x="376238" y="395288"/>
                  </a:lnTo>
                  <a:lnTo>
                    <a:pt x="473869" y="366713"/>
                  </a:lnTo>
                  <a:lnTo>
                    <a:pt x="623888" y="323850"/>
                  </a:lnTo>
                  <a:lnTo>
                    <a:pt x="826294" y="257175"/>
                  </a:lnTo>
                  <a:lnTo>
                    <a:pt x="933450" y="214313"/>
                  </a:lnTo>
                  <a:lnTo>
                    <a:pt x="969169" y="202406"/>
                  </a:lnTo>
                  <a:lnTo>
                    <a:pt x="995363" y="202406"/>
                  </a:lnTo>
                  <a:lnTo>
                    <a:pt x="1023938" y="209550"/>
                  </a:lnTo>
                  <a:lnTo>
                    <a:pt x="1050131" y="221456"/>
                  </a:lnTo>
                  <a:lnTo>
                    <a:pt x="1064419" y="233363"/>
                  </a:lnTo>
                  <a:lnTo>
                    <a:pt x="1073944" y="250031"/>
                  </a:lnTo>
                  <a:lnTo>
                    <a:pt x="1081088" y="278606"/>
                  </a:lnTo>
                  <a:lnTo>
                    <a:pt x="1078706" y="335756"/>
                  </a:lnTo>
                  <a:lnTo>
                    <a:pt x="1076325" y="381000"/>
                  </a:lnTo>
                  <a:lnTo>
                    <a:pt x="1071563" y="440531"/>
                  </a:lnTo>
                  <a:lnTo>
                    <a:pt x="1054894" y="521494"/>
                  </a:lnTo>
                  <a:lnTo>
                    <a:pt x="1019175" y="664369"/>
                  </a:lnTo>
                  <a:lnTo>
                    <a:pt x="995363" y="807244"/>
                  </a:lnTo>
                  <a:lnTo>
                    <a:pt x="1012031" y="831056"/>
                  </a:lnTo>
                  <a:lnTo>
                    <a:pt x="1047750" y="862013"/>
                  </a:lnTo>
                  <a:lnTo>
                    <a:pt x="1081088" y="878681"/>
                  </a:lnTo>
                  <a:lnTo>
                    <a:pt x="1100138" y="883444"/>
                  </a:lnTo>
                  <a:lnTo>
                    <a:pt x="1114425" y="876300"/>
                  </a:lnTo>
                  <a:lnTo>
                    <a:pt x="1128713" y="864394"/>
                  </a:lnTo>
                  <a:lnTo>
                    <a:pt x="1162050" y="833438"/>
                  </a:lnTo>
                  <a:lnTo>
                    <a:pt x="1173956" y="821531"/>
                  </a:lnTo>
                  <a:lnTo>
                    <a:pt x="1193006" y="773906"/>
                  </a:lnTo>
                  <a:lnTo>
                    <a:pt x="1231106" y="676275"/>
                  </a:lnTo>
                  <a:lnTo>
                    <a:pt x="1269206" y="573881"/>
                  </a:lnTo>
                  <a:lnTo>
                    <a:pt x="1300163" y="492919"/>
                  </a:lnTo>
                  <a:lnTo>
                    <a:pt x="1321594" y="426244"/>
                  </a:lnTo>
                  <a:lnTo>
                    <a:pt x="1340644" y="350044"/>
                  </a:lnTo>
                  <a:lnTo>
                    <a:pt x="1347788" y="314325"/>
                  </a:lnTo>
                  <a:lnTo>
                    <a:pt x="1362075" y="302419"/>
                  </a:lnTo>
                  <a:lnTo>
                    <a:pt x="1383506" y="280988"/>
                  </a:lnTo>
                  <a:lnTo>
                    <a:pt x="1397794" y="264319"/>
                  </a:lnTo>
                  <a:lnTo>
                    <a:pt x="1412081" y="233363"/>
                  </a:lnTo>
                  <a:lnTo>
                    <a:pt x="1416844" y="200025"/>
                  </a:lnTo>
                  <a:lnTo>
                    <a:pt x="1388269" y="169069"/>
                  </a:lnTo>
                  <a:lnTo>
                    <a:pt x="1314450" y="107156"/>
                  </a:lnTo>
                  <a:lnTo>
                    <a:pt x="1252538" y="61913"/>
                  </a:lnTo>
                  <a:lnTo>
                    <a:pt x="1190625" y="28575"/>
                  </a:lnTo>
                  <a:lnTo>
                    <a:pt x="1145381" y="7144"/>
                  </a:lnTo>
                  <a:lnTo>
                    <a:pt x="1104900" y="0"/>
                  </a:lnTo>
                  <a:lnTo>
                    <a:pt x="1071563" y="7144"/>
                  </a:lnTo>
                  <a:lnTo>
                    <a:pt x="1014413" y="28575"/>
                  </a:lnTo>
                  <a:lnTo>
                    <a:pt x="981075" y="47625"/>
                  </a:lnTo>
                  <a:lnTo>
                    <a:pt x="847725" y="85725"/>
                  </a:lnTo>
                  <a:lnTo>
                    <a:pt x="695325" y="123825"/>
                  </a:lnTo>
                  <a:lnTo>
                    <a:pt x="483394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0">
              <a:extLst>
                <a:ext uri="{FF2B5EF4-FFF2-40B4-BE49-F238E27FC236}">
                  <a16:creationId xmlns:a16="http://schemas.microsoft.com/office/drawing/2014/main" id="{0B462681-B288-44AF-9B11-3BD85BA59629}"/>
                </a:ext>
              </a:extLst>
            </p:cNvPr>
            <p:cNvSpPr/>
            <p:nvPr/>
          </p:nvSpPr>
          <p:spPr>
            <a:xfrm>
              <a:off x="5538788" y="1535113"/>
              <a:ext cx="1279525" cy="903287"/>
            </a:xfrm>
            <a:custGeom>
              <a:avLst/>
              <a:gdLst>
                <a:gd name="connsiteX0" fmla="*/ 564356 w 1278731"/>
                <a:gd name="connsiteY0" fmla="*/ 126207 h 902494"/>
                <a:gd name="connsiteX1" fmla="*/ 409575 w 1278731"/>
                <a:gd name="connsiteY1" fmla="*/ 152400 h 902494"/>
                <a:gd name="connsiteX2" fmla="*/ 335756 w 1278731"/>
                <a:gd name="connsiteY2" fmla="*/ 166688 h 902494"/>
                <a:gd name="connsiteX3" fmla="*/ 280987 w 1278731"/>
                <a:gd name="connsiteY3" fmla="*/ 173832 h 902494"/>
                <a:gd name="connsiteX4" fmla="*/ 245268 w 1278731"/>
                <a:gd name="connsiteY4" fmla="*/ 176213 h 902494"/>
                <a:gd name="connsiteX5" fmla="*/ 192881 w 1278731"/>
                <a:gd name="connsiteY5" fmla="*/ 166688 h 902494"/>
                <a:gd name="connsiteX6" fmla="*/ 152400 w 1278731"/>
                <a:gd name="connsiteY6" fmla="*/ 152400 h 902494"/>
                <a:gd name="connsiteX7" fmla="*/ 107156 w 1278731"/>
                <a:gd name="connsiteY7" fmla="*/ 135732 h 902494"/>
                <a:gd name="connsiteX8" fmla="*/ 52387 w 1278731"/>
                <a:gd name="connsiteY8" fmla="*/ 107157 h 902494"/>
                <a:gd name="connsiteX9" fmla="*/ 33337 w 1278731"/>
                <a:gd name="connsiteY9" fmla="*/ 100013 h 902494"/>
                <a:gd name="connsiteX10" fmla="*/ 16668 w 1278731"/>
                <a:gd name="connsiteY10" fmla="*/ 97632 h 902494"/>
                <a:gd name="connsiteX11" fmla="*/ 0 w 1278731"/>
                <a:gd name="connsiteY11" fmla="*/ 102394 h 902494"/>
                <a:gd name="connsiteX12" fmla="*/ 0 w 1278731"/>
                <a:gd name="connsiteY12" fmla="*/ 119063 h 902494"/>
                <a:gd name="connsiteX13" fmla="*/ 4762 w 1278731"/>
                <a:gd name="connsiteY13" fmla="*/ 138113 h 902494"/>
                <a:gd name="connsiteX14" fmla="*/ 23812 w 1278731"/>
                <a:gd name="connsiteY14" fmla="*/ 169069 h 902494"/>
                <a:gd name="connsiteX15" fmla="*/ 52387 w 1278731"/>
                <a:gd name="connsiteY15" fmla="*/ 202407 h 902494"/>
                <a:gd name="connsiteX16" fmla="*/ 90487 w 1278731"/>
                <a:gd name="connsiteY16" fmla="*/ 238125 h 902494"/>
                <a:gd name="connsiteX17" fmla="*/ 123825 w 1278731"/>
                <a:gd name="connsiteY17" fmla="*/ 264319 h 902494"/>
                <a:gd name="connsiteX18" fmla="*/ 166687 w 1278731"/>
                <a:gd name="connsiteY18" fmla="*/ 292894 h 902494"/>
                <a:gd name="connsiteX19" fmla="*/ 216693 w 1278731"/>
                <a:gd name="connsiteY19" fmla="*/ 321469 h 902494"/>
                <a:gd name="connsiteX20" fmla="*/ 250031 w 1278731"/>
                <a:gd name="connsiteY20" fmla="*/ 340519 h 902494"/>
                <a:gd name="connsiteX21" fmla="*/ 269081 w 1278731"/>
                <a:gd name="connsiteY21" fmla="*/ 347663 h 902494"/>
                <a:gd name="connsiteX22" fmla="*/ 290512 w 1278731"/>
                <a:gd name="connsiteY22" fmla="*/ 347663 h 902494"/>
                <a:gd name="connsiteX23" fmla="*/ 326231 w 1278731"/>
                <a:gd name="connsiteY23" fmla="*/ 345282 h 902494"/>
                <a:gd name="connsiteX24" fmla="*/ 364331 w 1278731"/>
                <a:gd name="connsiteY24" fmla="*/ 330994 h 902494"/>
                <a:gd name="connsiteX25" fmla="*/ 407193 w 1278731"/>
                <a:gd name="connsiteY25" fmla="*/ 311944 h 902494"/>
                <a:gd name="connsiteX26" fmla="*/ 454818 w 1278731"/>
                <a:gd name="connsiteY26" fmla="*/ 295275 h 902494"/>
                <a:gd name="connsiteX27" fmla="*/ 588168 w 1278731"/>
                <a:gd name="connsiteY27" fmla="*/ 264319 h 902494"/>
                <a:gd name="connsiteX28" fmla="*/ 762000 w 1278731"/>
                <a:gd name="connsiteY28" fmla="*/ 233363 h 902494"/>
                <a:gd name="connsiteX29" fmla="*/ 852487 w 1278731"/>
                <a:gd name="connsiteY29" fmla="*/ 221457 h 902494"/>
                <a:gd name="connsiteX30" fmla="*/ 885825 w 1278731"/>
                <a:gd name="connsiteY30" fmla="*/ 221457 h 902494"/>
                <a:gd name="connsiteX31" fmla="*/ 921543 w 1278731"/>
                <a:gd name="connsiteY31" fmla="*/ 228600 h 902494"/>
                <a:gd name="connsiteX32" fmla="*/ 950118 w 1278731"/>
                <a:gd name="connsiteY32" fmla="*/ 247650 h 902494"/>
                <a:gd name="connsiteX33" fmla="*/ 959643 w 1278731"/>
                <a:gd name="connsiteY33" fmla="*/ 261938 h 902494"/>
                <a:gd name="connsiteX34" fmla="*/ 966787 w 1278731"/>
                <a:gd name="connsiteY34" fmla="*/ 285750 h 902494"/>
                <a:gd name="connsiteX35" fmla="*/ 969168 w 1278731"/>
                <a:gd name="connsiteY35" fmla="*/ 338138 h 902494"/>
                <a:gd name="connsiteX36" fmla="*/ 962025 w 1278731"/>
                <a:gd name="connsiteY36" fmla="*/ 397669 h 902494"/>
                <a:gd name="connsiteX37" fmla="*/ 945356 w 1278731"/>
                <a:gd name="connsiteY37" fmla="*/ 500063 h 902494"/>
                <a:gd name="connsiteX38" fmla="*/ 900112 w 1278731"/>
                <a:gd name="connsiteY38" fmla="*/ 716757 h 902494"/>
                <a:gd name="connsiteX39" fmla="*/ 881062 w 1278731"/>
                <a:gd name="connsiteY39" fmla="*/ 826294 h 902494"/>
                <a:gd name="connsiteX40" fmla="*/ 885825 w 1278731"/>
                <a:gd name="connsiteY40" fmla="*/ 857250 h 902494"/>
                <a:gd name="connsiteX41" fmla="*/ 895350 w 1278731"/>
                <a:gd name="connsiteY41" fmla="*/ 878682 h 902494"/>
                <a:gd name="connsiteX42" fmla="*/ 909637 w 1278731"/>
                <a:gd name="connsiteY42" fmla="*/ 895350 h 902494"/>
                <a:gd name="connsiteX43" fmla="*/ 933450 w 1278731"/>
                <a:gd name="connsiteY43" fmla="*/ 900113 h 902494"/>
                <a:gd name="connsiteX44" fmla="*/ 964406 w 1278731"/>
                <a:gd name="connsiteY44" fmla="*/ 902494 h 902494"/>
                <a:gd name="connsiteX45" fmla="*/ 1000125 w 1278731"/>
                <a:gd name="connsiteY45" fmla="*/ 895350 h 902494"/>
                <a:gd name="connsiteX46" fmla="*/ 1016793 w 1278731"/>
                <a:gd name="connsiteY46" fmla="*/ 881063 h 902494"/>
                <a:gd name="connsiteX47" fmla="*/ 1047750 w 1278731"/>
                <a:gd name="connsiteY47" fmla="*/ 785813 h 902494"/>
                <a:gd name="connsiteX48" fmla="*/ 1112043 w 1278731"/>
                <a:gd name="connsiteY48" fmla="*/ 585788 h 902494"/>
                <a:gd name="connsiteX49" fmla="*/ 1159668 w 1278731"/>
                <a:gd name="connsiteY49" fmla="*/ 428625 h 902494"/>
                <a:gd name="connsiteX50" fmla="*/ 1171575 w 1278731"/>
                <a:gd name="connsiteY50" fmla="*/ 395288 h 902494"/>
                <a:gd name="connsiteX51" fmla="*/ 1219200 w 1278731"/>
                <a:gd name="connsiteY51" fmla="*/ 350044 h 902494"/>
                <a:gd name="connsiteX52" fmla="*/ 1266825 w 1278731"/>
                <a:gd name="connsiteY52" fmla="*/ 304800 h 902494"/>
                <a:gd name="connsiteX53" fmla="*/ 1278731 w 1278731"/>
                <a:gd name="connsiteY53" fmla="*/ 288132 h 902494"/>
                <a:gd name="connsiteX54" fmla="*/ 1278731 w 1278731"/>
                <a:gd name="connsiteY54" fmla="*/ 273844 h 902494"/>
                <a:gd name="connsiteX55" fmla="*/ 1257300 w 1278731"/>
                <a:gd name="connsiteY55" fmla="*/ 226219 h 902494"/>
                <a:gd name="connsiteX56" fmla="*/ 1223962 w 1278731"/>
                <a:gd name="connsiteY56" fmla="*/ 176213 h 902494"/>
                <a:gd name="connsiteX57" fmla="*/ 1159668 w 1278731"/>
                <a:gd name="connsiteY57" fmla="*/ 104775 h 902494"/>
                <a:gd name="connsiteX58" fmla="*/ 1095375 w 1278731"/>
                <a:gd name="connsiteY58" fmla="*/ 50007 h 902494"/>
                <a:gd name="connsiteX59" fmla="*/ 1052512 w 1278731"/>
                <a:gd name="connsiteY59" fmla="*/ 11907 h 902494"/>
                <a:gd name="connsiteX60" fmla="*/ 1023937 w 1278731"/>
                <a:gd name="connsiteY60" fmla="*/ 0 h 902494"/>
                <a:gd name="connsiteX61" fmla="*/ 997743 w 1278731"/>
                <a:gd name="connsiteY61" fmla="*/ 0 h 902494"/>
                <a:gd name="connsiteX62" fmla="*/ 959643 w 1278731"/>
                <a:gd name="connsiteY62" fmla="*/ 9525 h 902494"/>
                <a:gd name="connsiteX63" fmla="*/ 909637 w 1278731"/>
                <a:gd name="connsiteY63" fmla="*/ 33338 h 902494"/>
                <a:gd name="connsiteX64" fmla="*/ 862012 w 1278731"/>
                <a:gd name="connsiteY64" fmla="*/ 59532 h 902494"/>
                <a:gd name="connsiteX65" fmla="*/ 814387 w 1278731"/>
                <a:gd name="connsiteY65" fmla="*/ 73819 h 902494"/>
                <a:gd name="connsiteX66" fmla="*/ 564356 w 1278731"/>
                <a:gd name="connsiteY66" fmla="*/ 126207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78731" h="902494">
                  <a:moveTo>
                    <a:pt x="564356" y="126207"/>
                  </a:moveTo>
                  <a:lnTo>
                    <a:pt x="409575" y="152400"/>
                  </a:lnTo>
                  <a:lnTo>
                    <a:pt x="335756" y="166688"/>
                  </a:lnTo>
                  <a:lnTo>
                    <a:pt x="280987" y="173832"/>
                  </a:lnTo>
                  <a:lnTo>
                    <a:pt x="245268" y="176213"/>
                  </a:lnTo>
                  <a:lnTo>
                    <a:pt x="192881" y="166688"/>
                  </a:lnTo>
                  <a:lnTo>
                    <a:pt x="152400" y="152400"/>
                  </a:lnTo>
                  <a:lnTo>
                    <a:pt x="107156" y="135732"/>
                  </a:lnTo>
                  <a:lnTo>
                    <a:pt x="52387" y="107157"/>
                  </a:lnTo>
                  <a:lnTo>
                    <a:pt x="33337" y="100013"/>
                  </a:lnTo>
                  <a:lnTo>
                    <a:pt x="16668" y="97632"/>
                  </a:lnTo>
                  <a:lnTo>
                    <a:pt x="0" y="102394"/>
                  </a:lnTo>
                  <a:lnTo>
                    <a:pt x="0" y="119063"/>
                  </a:lnTo>
                  <a:lnTo>
                    <a:pt x="4762" y="138113"/>
                  </a:lnTo>
                  <a:lnTo>
                    <a:pt x="23812" y="169069"/>
                  </a:lnTo>
                  <a:lnTo>
                    <a:pt x="52387" y="202407"/>
                  </a:lnTo>
                  <a:lnTo>
                    <a:pt x="90487" y="238125"/>
                  </a:lnTo>
                  <a:lnTo>
                    <a:pt x="123825" y="264319"/>
                  </a:lnTo>
                  <a:lnTo>
                    <a:pt x="166687" y="292894"/>
                  </a:lnTo>
                  <a:lnTo>
                    <a:pt x="216693" y="321469"/>
                  </a:lnTo>
                  <a:lnTo>
                    <a:pt x="250031" y="340519"/>
                  </a:lnTo>
                  <a:lnTo>
                    <a:pt x="269081" y="347663"/>
                  </a:lnTo>
                  <a:lnTo>
                    <a:pt x="290512" y="347663"/>
                  </a:lnTo>
                  <a:lnTo>
                    <a:pt x="326231" y="345282"/>
                  </a:lnTo>
                  <a:lnTo>
                    <a:pt x="364331" y="330994"/>
                  </a:lnTo>
                  <a:lnTo>
                    <a:pt x="407193" y="311944"/>
                  </a:lnTo>
                  <a:lnTo>
                    <a:pt x="454818" y="295275"/>
                  </a:lnTo>
                  <a:lnTo>
                    <a:pt x="588168" y="264319"/>
                  </a:lnTo>
                  <a:lnTo>
                    <a:pt x="762000" y="233363"/>
                  </a:lnTo>
                  <a:lnTo>
                    <a:pt x="852487" y="221457"/>
                  </a:lnTo>
                  <a:lnTo>
                    <a:pt x="885825" y="221457"/>
                  </a:lnTo>
                  <a:lnTo>
                    <a:pt x="921543" y="228600"/>
                  </a:lnTo>
                  <a:lnTo>
                    <a:pt x="950118" y="247650"/>
                  </a:lnTo>
                  <a:lnTo>
                    <a:pt x="959643" y="261938"/>
                  </a:lnTo>
                  <a:lnTo>
                    <a:pt x="966787" y="285750"/>
                  </a:lnTo>
                  <a:lnTo>
                    <a:pt x="969168" y="338138"/>
                  </a:lnTo>
                  <a:lnTo>
                    <a:pt x="962025" y="397669"/>
                  </a:lnTo>
                  <a:lnTo>
                    <a:pt x="945356" y="500063"/>
                  </a:lnTo>
                  <a:lnTo>
                    <a:pt x="900112" y="716757"/>
                  </a:lnTo>
                  <a:lnTo>
                    <a:pt x="881062" y="826294"/>
                  </a:lnTo>
                  <a:lnTo>
                    <a:pt x="885825" y="857250"/>
                  </a:lnTo>
                  <a:lnTo>
                    <a:pt x="895350" y="878682"/>
                  </a:lnTo>
                  <a:lnTo>
                    <a:pt x="909637" y="895350"/>
                  </a:lnTo>
                  <a:lnTo>
                    <a:pt x="933450" y="900113"/>
                  </a:lnTo>
                  <a:lnTo>
                    <a:pt x="964406" y="902494"/>
                  </a:lnTo>
                  <a:lnTo>
                    <a:pt x="1000125" y="895350"/>
                  </a:lnTo>
                  <a:lnTo>
                    <a:pt x="1016793" y="881063"/>
                  </a:lnTo>
                  <a:lnTo>
                    <a:pt x="1047750" y="785813"/>
                  </a:lnTo>
                  <a:lnTo>
                    <a:pt x="1112043" y="585788"/>
                  </a:lnTo>
                  <a:lnTo>
                    <a:pt x="1159668" y="428625"/>
                  </a:lnTo>
                  <a:lnTo>
                    <a:pt x="1171575" y="395288"/>
                  </a:lnTo>
                  <a:lnTo>
                    <a:pt x="1219200" y="350044"/>
                  </a:lnTo>
                  <a:lnTo>
                    <a:pt x="1266825" y="304800"/>
                  </a:lnTo>
                  <a:lnTo>
                    <a:pt x="1278731" y="288132"/>
                  </a:lnTo>
                  <a:lnTo>
                    <a:pt x="1278731" y="273844"/>
                  </a:lnTo>
                  <a:lnTo>
                    <a:pt x="1257300" y="226219"/>
                  </a:lnTo>
                  <a:lnTo>
                    <a:pt x="1223962" y="176213"/>
                  </a:lnTo>
                  <a:lnTo>
                    <a:pt x="1159668" y="104775"/>
                  </a:lnTo>
                  <a:lnTo>
                    <a:pt x="1095375" y="50007"/>
                  </a:lnTo>
                  <a:lnTo>
                    <a:pt x="1052512" y="11907"/>
                  </a:lnTo>
                  <a:lnTo>
                    <a:pt x="1023937" y="0"/>
                  </a:lnTo>
                  <a:lnTo>
                    <a:pt x="997743" y="0"/>
                  </a:lnTo>
                  <a:lnTo>
                    <a:pt x="959643" y="9525"/>
                  </a:lnTo>
                  <a:lnTo>
                    <a:pt x="909637" y="33338"/>
                  </a:lnTo>
                  <a:lnTo>
                    <a:pt x="862012" y="59532"/>
                  </a:lnTo>
                  <a:lnTo>
                    <a:pt x="814387" y="73819"/>
                  </a:lnTo>
                  <a:lnTo>
                    <a:pt x="564356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4">
              <a:extLst>
                <a:ext uri="{FF2B5EF4-FFF2-40B4-BE49-F238E27FC236}">
                  <a16:creationId xmlns:a16="http://schemas.microsoft.com/office/drawing/2014/main" id="{CDC8EC8D-862E-4562-9EB2-4711ECF47578}"/>
                </a:ext>
              </a:extLst>
            </p:cNvPr>
            <p:cNvSpPr/>
            <p:nvPr/>
          </p:nvSpPr>
          <p:spPr>
            <a:xfrm>
              <a:off x="4138613" y="3495675"/>
              <a:ext cx="2614612" cy="430213"/>
            </a:xfrm>
            <a:custGeom>
              <a:avLst/>
              <a:gdLst>
                <a:gd name="connsiteX0" fmla="*/ 1343025 w 2614612"/>
                <a:gd name="connsiteY0" fmla="*/ 109538 h 431006"/>
                <a:gd name="connsiteX1" fmla="*/ 1593056 w 2614612"/>
                <a:gd name="connsiteY1" fmla="*/ 80963 h 431006"/>
                <a:gd name="connsiteX2" fmla="*/ 1728787 w 2614612"/>
                <a:gd name="connsiteY2" fmla="*/ 64294 h 431006"/>
                <a:gd name="connsiteX3" fmla="*/ 1902618 w 2614612"/>
                <a:gd name="connsiteY3" fmla="*/ 42863 h 431006"/>
                <a:gd name="connsiteX4" fmla="*/ 2059781 w 2614612"/>
                <a:gd name="connsiteY4" fmla="*/ 47625 h 431006"/>
                <a:gd name="connsiteX5" fmla="*/ 2150268 w 2614612"/>
                <a:gd name="connsiteY5" fmla="*/ 45244 h 431006"/>
                <a:gd name="connsiteX6" fmla="*/ 2205037 w 2614612"/>
                <a:gd name="connsiteY6" fmla="*/ 28575 h 431006"/>
                <a:gd name="connsiteX7" fmla="*/ 2278856 w 2614612"/>
                <a:gd name="connsiteY7" fmla="*/ 0 h 431006"/>
                <a:gd name="connsiteX8" fmla="*/ 2314575 w 2614612"/>
                <a:gd name="connsiteY8" fmla="*/ 9525 h 431006"/>
                <a:gd name="connsiteX9" fmla="*/ 2376487 w 2614612"/>
                <a:gd name="connsiteY9" fmla="*/ 33338 h 431006"/>
                <a:gd name="connsiteX10" fmla="*/ 2452687 w 2614612"/>
                <a:gd name="connsiteY10" fmla="*/ 64294 h 431006"/>
                <a:gd name="connsiteX11" fmla="*/ 2497931 w 2614612"/>
                <a:gd name="connsiteY11" fmla="*/ 85725 h 431006"/>
                <a:gd name="connsiteX12" fmla="*/ 2547937 w 2614612"/>
                <a:gd name="connsiteY12" fmla="*/ 116681 h 431006"/>
                <a:gd name="connsiteX13" fmla="*/ 2578893 w 2614612"/>
                <a:gd name="connsiteY13" fmla="*/ 138113 h 431006"/>
                <a:gd name="connsiteX14" fmla="*/ 2595562 w 2614612"/>
                <a:gd name="connsiteY14" fmla="*/ 154781 h 431006"/>
                <a:gd name="connsiteX15" fmla="*/ 2605087 w 2614612"/>
                <a:gd name="connsiteY15" fmla="*/ 166688 h 431006"/>
                <a:gd name="connsiteX16" fmla="*/ 2612231 w 2614612"/>
                <a:gd name="connsiteY16" fmla="*/ 183356 h 431006"/>
                <a:gd name="connsiteX17" fmla="*/ 2614612 w 2614612"/>
                <a:gd name="connsiteY17" fmla="*/ 200025 h 431006"/>
                <a:gd name="connsiteX18" fmla="*/ 2609850 w 2614612"/>
                <a:gd name="connsiteY18" fmla="*/ 223838 h 431006"/>
                <a:gd name="connsiteX19" fmla="*/ 2597943 w 2614612"/>
                <a:gd name="connsiteY19" fmla="*/ 238125 h 431006"/>
                <a:gd name="connsiteX20" fmla="*/ 2571750 w 2614612"/>
                <a:gd name="connsiteY20" fmla="*/ 250031 h 431006"/>
                <a:gd name="connsiteX21" fmla="*/ 2552700 w 2614612"/>
                <a:gd name="connsiteY21" fmla="*/ 252413 h 431006"/>
                <a:gd name="connsiteX22" fmla="*/ 2514600 w 2614612"/>
                <a:gd name="connsiteY22" fmla="*/ 252413 h 431006"/>
                <a:gd name="connsiteX23" fmla="*/ 2445543 w 2614612"/>
                <a:gd name="connsiteY23" fmla="*/ 245269 h 431006"/>
                <a:gd name="connsiteX24" fmla="*/ 2369343 w 2614612"/>
                <a:gd name="connsiteY24" fmla="*/ 240506 h 431006"/>
                <a:gd name="connsiteX25" fmla="*/ 2238375 w 2614612"/>
                <a:gd name="connsiteY25" fmla="*/ 235744 h 431006"/>
                <a:gd name="connsiteX26" fmla="*/ 2116931 w 2614612"/>
                <a:gd name="connsiteY26" fmla="*/ 235744 h 431006"/>
                <a:gd name="connsiteX27" fmla="*/ 1985962 w 2614612"/>
                <a:gd name="connsiteY27" fmla="*/ 240506 h 431006"/>
                <a:gd name="connsiteX28" fmla="*/ 1905000 w 2614612"/>
                <a:gd name="connsiteY28" fmla="*/ 247650 h 431006"/>
                <a:gd name="connsiteX29" fmla="*/ 1695450 w 2614612"/>
                <a:gd name="connsiteY29" fmla="*/ 266700 h 431006"/>
                <a:gd name="connsiteX30" fmla="*/ 1512093 w 2614612"/>
                <a:gd name="connsiteY30" fmla="*/ 283369 h 431006"/>
                <a:gd name="connsiteX31" fmla="*/ 1197768 w 2614612"/>
                <a:gd name="connsiteY31" fmla="*/ 311944 h 431006"/>
                <a:gd name="connsiteX32" fmla="*/ 945356 w 2614612"/>
                <a:gd name="connsiteY32" fmla="*/ 335756 h 431006"/>
                <a:gd name="connsiteX33" fmla="*/ 738187 w 2614612"/>
                <a:gd name="connsiteY33" fmla="*/ 352425 h 431006"/>
                <a:gd name="connsiteX34" fmla="*/ 642937 w 2614612"/>
                <a:gd name="connsiteY34" fmla="*/ 376238 h 431006"/>
                <a:gd name="connsiteX35" fmla="*/ 509587 w 2614612"/>
                <a:gd name="connsiteY35" fmla="*/ 404813 h 431006"/>
                <a:gd name="connsiteX36" fmla="*/ 490537 w 2614612"/>
                <a:gd name="connsiteY36" fmla="*/ 416719 h 431006"/>
                <a:gd name="connsiteX37" fmla="*/ 459581 w 2614612"/>
                <a:gd name="connsiteY37" fmla="*/ 428625 h 431006"/>
                <a:gd name="connsiteX38" fmla="*/ 426243 w 2614612"/>
                <a:gd name="connsiteY38" fmla="*/ 431006 h 431006"/>
                <a:gd name="connsiteX39" fmla="*/ 385762 w 2614612"/>
                <a:gd name="connsiteY39" fmla="*/ 426244 h 431006"/>
                <a:gd name="connsiteX40" fmla="*/ 359568 w 2614612"/>
                <a:gd name="connsiteY40" fmla="*/ 414338 h 431006"/>
                <a:gd name="connsiteX41" fmla="*/ 280987 w 2614612"/>
                <a:gd name="connsiteY41" fmla="*/ 364331 h 431006"/>
                <a:gd name="connsiteX42" fmla="*/ 176212 w 2614612"/>
                <a:gd name="connsiteY42" fmla="*/ 290513 h 431006"/>
                <a:gd name="connsiteX43" fmla="*/ 80962 w 2614612"/>
                <a:gd name="connsiteY43" fmla="*/ 214313 h 431006"/>
                <a:gd name="connsiteX44" fmla="*/ 28575 w 2614612"/>
                <a:gd name="connsiteY44" fmla="*/ 164306 h 431006"/>
                <a:gd name="connsiteX45" fmla="*/ 4762 w 2614612"/>
                <a:gd name="connsiteY45" fmla="*/ 138113 h 431006"/>
                <a:gd name="connsiteX46" fmla="*/ 0 w 2614612"/>
                <a:gd name="connsiteY46" fmla="*/ 128588 h 431006"/>
                <a:gd name="connsiteX47" fmla="*/ 0 w 2614612"/>
                <a:gd name="connsiteY47" fmla="*/ 116681 h 431006"/>
                <a:gd name="connsiteX48" fmla="*/ 4762 w 2614612"/>
                <a:gd name="connsiteY48" fmla="*/ 109538 h 431006"/>
                <a:gd name="connsiteX49" fmla="*/ 21431 w 2614612"/>
                <a:gd name="connsiteY49" fmla="*/ 109538 h 431006"/>
                <a:gd name="connsiteX50" fmla="*/ 64293 w 2614612"/>
                <a:gd name="connsiteY50" fmla="*/ 119063 h 431006"/>
                <a:gd name="connsiteX51" fmla="*/ 152400 w 2614612"/>
                <a:gd name="connsiteY51" fmla="*/ 152400 h 431006"/>
                <a:gd name="connsiteX52" fmla="*/ 257175 w 2614612"/>
                <a:gd name="connsiteY52" fmla="*/ 183356 h 431006"/>
                <a:gd name="connsiteX53" fmla="*/ 307181 w 2614612"/>
                <a:gd name="connsiteY53" fmla="*/ 195263 h 431006"/>
                <a:gd name="connsiteX54" fmla="*/ 366712 w 2614612"/>
                <a:gd name="connsiteY54" fmla="*/ 202406 h 431006"/>
                <a:gd name="connsiteX55" fmla="*/ 500062 w 2614612"/>
                <a:gd name="connsiteY55" fmla="*/ 200025 h 431006"/>
                <a:gd name="connsiteX56" fmla="*/ 707231 w 2614612"/>
                <a:gd name="connsiteY56" fmla="*/ 180975 h 431006"/>
                <a:gd name="connsiteX57" fmla="*/ 978693 w 2614612"/>
                <a:gd name="connsiteY57" fmla="*/ 150019 h 431006"/>
                <a:gd name="connsiteX58" fmla="*/ 1343025 w 2614612"/>
                <a:gd name="connsiteY58" fmla="*/ 109538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14612" h="431006">
                  <a:moveTo>
                    <a:pt x="1343025" y="109538"/>
                  </a:moveTo>
                  <a:lnTo>
                    <a:pt x="1593056" y="80963"/>
                  </a:lnTo>
                  <a:lnTo>
                    <a:pt x="1728787" y="64294"/>
                  </a:lnTo>
                  <a:lnTo>
                    <a:pt x="1902618" y="42863"/>
                  </a:lnTo>
                  <a:lnTo>
                    <a:pt x="2059781" y="47625"/>
                  </a:lnTo>
                  <a:lnTo>
                    <a:pt x="2150268" y="45244"/>
                  </a:lnTo>
                  <a:lnTo>
                    <a:pt x="2205037" y="28575"/>
                  </a:lnTo>
                  <a:lnTo>
                    <a:pt x="2278856" y="0"/>
                  </a:lnTo>
                  <a:lnTo>
                    <a:pt x="2314575" y="9525"/>
                  </a:lnTo>
                  <a:lnTo>
                    <a:pt x="2376487" y="33338"/>
                  </a:lnTo>
                  <a:lnTo>
                    <a:pt x="2452687" y="64294"/>
                  </a:lnTo>
                  <a:lnTo>
                    <a:pt x="2497931" y="85725"/>
                  </a:lnTo>
                  <a:lnTo>
                    <a:pt x="2547937" y="116681"/>
                  </a:lnTo>
                  <a:lnTo>
                    <a:pt x="2578893" y="138113"/>
                  </a:lnTo>
                  <a:lnTo>
                    <a:pt x="2595562" y="154781"/>
                  </a:lnTo>
                  <a:lnTo>
                    <a:pt x="2605087" y="166688"/>
                  </a:lnTo>
                  <a:lnTo>
                    <a:pt x="2612231" y="183356"/>
                  </a:lnTo>
                  <a:lnTo>
                    <a:pt x="2614612" y="200025"/>
                  </a:lnTo>
                  <a:lnTo>
                    <a:pt x="2609850" y="223838"/>
                  </a:lnTo>
                  <a:lnTo>
                    <a:pt x="2597943" y="238125"/>
                  </a:lnTo>
                  <a:lnTo>
                    <a:pt x="2571750" y="250031"/>
                  </a:lnTo>
                  <a:lnTo>
                    <a:pt x="2552700" y="252413"/>
                  </a:lnTo>
                  <a:lnTo>
                    <a:pt x="2514600" y="252413"/>
                  </a:lnTo>
                  <a:lnTo>
                    <a:pt x="2445543" y="245269"/>
                  </a:lnTo>
                  <a:lnTo>
                    <a:pt x="2369343" y="240506"/>
                  </a:lnTo>
                  <a:lnTo>
                    <a:pt x="2238375" y="235744"/>
                  </a:lnTo>
                  <a:lnTo>
                    <a:pt x="2116931" y="235744"/>
                  </a:lnTo>
                  <a:lnTo>
                    <a:pt x="1985962" y="240506"/>
                  </a:lnTo>
                  <a:lnTo>
                    <a:pt x="1905000" y="247650"/>
                  </a:lnTo>
                  <a:lnTo>
                    <a:pt x="1695450" y="266700"/>
                  </a:lnTo>
                  <a:lnTo>
                    <a:pt x="1512093" y="283369"/>
                  </a:lnTo>
                  <a:lnTo>
                    <a:pt x="1197768" y="311944"/>
                  </a:lnTo>
                  <a:lnTo>
                    <a:pt x="945356" y="335756"/>
                  </a:lnTo>
                  <a:lnTo>
                    <a:pt x="738187" y="352425"/>
                  </a:lnTo>
                  <a:lnTo>
                    <a:pt x="642937" y="376238"/>
                  </a:lnTo>
                  <a:lnTo>
                    <a:pt x="509587" y="404813"/>
                  </a:lnTo>
                  <a:lnTo>
                    <a:pt x="490537" y="416719"/>
                  </a:lnTo>
                  <a:lnTo>
                    <a:pt x="459581" y="428625"/>
                  </a:lnTo>
                  <a:lnTo>
                    <a:pt x="426243" y="431006"/>
                  </a:lnTo>
                  <a:lnTo>
                    <a:pt x="385762" y="426244"/>
                  </a:lnTo>
                  <a:lnTo>
                    <a:pt x="359568" y="414338"/>
                  </a:lnTo>
                  <a:lnTo>
                    <a:pt x="280987" y="364331"/>
                  </a:lnTo>
                  <a:lnTo>
                    <a:pt x="176212" y="290513"/>
                  </a:lnTo>
                  <a:lnTo>
                    <a:pt x="80962" y="214313"/>
                  </a:lnTo>
                  <a:lnTo>
                    <a:pt x="28575" y="164306"/>
                  </a:lnTo>
                  <a:lnTo>
                    <a:pt x="4762" y="138113"/>
                  </a:lnTo>
                  <a:lnTo>
                    <a:pt x="0" y="128588"/>
                  </a:lnTo>
                  <a:lnTo>
                    <a:pt x="0" y="116681"/>
                  </a:lnTo>
                  <a:lnTo>
                    <a:pt x="4762" y="109538"/>
                  </a:lnTo>
                  <a:lnTo>
                    <a:pt x="21431" y="109538"/>
                  </a:lnTo>
                  <a:lnTo>
                    <a:pt x="64293" y="119063"/>
                  </a:lnTo>
                  <a:lnTo>
                    <a:pt x="152400" y="152400"/>
                  </a:lnTo>
                  <a:lnTo>
                    <a:pt x="257175" y="183356"/>
                  </a:lnTo>
                  <a:lnTo>
                    <a:pt x="307181" y="195263"/>
                  </a:lnTo>
                  <a:lnTo>
                    <a:pt x="366712" y="202406"/>
                  </a:lnTo>
                  <a:lnTo>
                    <a:pt x="500062" y="200025"/>
                  </a:lnTo>
                  <a:lnTo>
                    <a:pt x="707231" y="180975"/>
                  </a:lnTo>
                  <a:lnTo>
                    <a:pt x="978693" y="150019"/>
                  </a:lnTo>
                  <a:lnTo>
                    <a:pt x="1343025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8">
              <a:extLst>
                <a:ext uri="{FF2B5EF4-FFF2-40B4-BE49-F238E27FC236}">
                  <a16:creationId xmlns:a16="http://schemas.microsoft.com/office/drawing/2014/main" id="{F736C16C-32BC-44DA-8848-5050AB651DEC}"/>
                </a:ext>
              </a:extLst>
            </p:cNvPr>
            <p:cNvSpPr/>
            <p:nvPr/>
          </p:nvSpPr>
          <p:spPr>
            <a:xfrm>
              <a:off x="5761038" y="4525963"/>
              <a:ext cx="968375" cy="784225"/>
            </a:xfrm>
            <a:custGeom>
              <a:avLst/>
              <a:gdLst>
                <a:gd name="connsiteX0" fmla="*/ 438150 w 969169"/>
                <a:gd name="connsiteY0" fmla="*/ 383382 h 783432"/>
                <a:gd name="connsiteX1" fmla="*/ 319087 w 969169"/>
                <a:gd name="connsiteY1" fmla="*/ 280988 h 783432"/>
                <a:gd name="connsiteX2" fmla="*/ 230981 w 969169"/>
                <a:gd name="connsiteY2" fmla="*/ 209550 h 783432"/>
                <a:gd name="connsiteX3" fmla="*/ 90487 w 969169"/>
                <a:gd name="connsiteY3" fmla="*/ 100013 h 783432"/>
                <a:gd name="connsiteX4" fmla="*/ 7144 w 969169"/>
                <a:gd name="connsiteY4" fmla="*/ 33338 h 783432"/>
                <a:gd name="connsiteX5" fmla="*/ 0 w 969169"/>
                <a:gd name="connsiteY5" fmla="*/ 23813 h 783432"/>
                <a:gd name="connsiteX6" fmla="*/ 0 w 969169"/>
                <a:gd name="connsiteY6" fmla="*/ 11907 h 783432"/>
                <a:gd name="connsiteX7" fmla="*/ 9525 w 969169"/>
                <a:gd name="connsiteY7" fmla="*/ 0 h 783432"/>
                <a:gd name="connsiteX8" fmla="*/ 64294 w 969169"/>
                <a:gd name="connsiteY8" fmla="*/ 11907 h 783432"/>
                <a:gd name="connsiteX9" fmla="*/ 216694 w 969169"/>
                <a:gd name="connsiteY9" fmla="*/ 61913 h 783432"/>
                <a:gd name="connsiteX10" fmla="*/ 366712 w 969169"/>
                <a:gd name="connsiteY10" fmla="*/ 121444 h 783432"/>
                <a:gd name="connsiteX11" fmla="*/ 483394 w 969169"/>
                <a:gd name="connsiteY11" fmla="*/ 169069 h 783432"/>
                <a:gd name="connsiteX12" fmla="*/ 607219 w 969169"/>
                <a:gd name="connsiteY12" fmla="*/ 230982 h 783432"/>
                <a:gd name="connsiteX13" fmla="*/ 711994 w 969169"/>
                <a:gd name="connsiteY13" fmla="*/ 285750 h 783432"/>
                <a:gd name="connsiteX14" fmla="*/ 783431 w 969169"/>
                <a:gd name="connsiteY14" fmla="*/ 323850 h 783432"/>
                <a:gd name="connsiteX15" fmla="*/ 800100 w 969169"/>
                <a:gd name="connsiteY15" fmla="*/ 338138 h 783432"/>
                <a:gd name="connsiteX16" fmla="*/ 835819 w 969169"/>
                <a:gd name="connsiteY16" fmla="*/ 383382 h 783432"/>
                <a:gd name="connsiteX17" fmla="*/ 892969 w 969169"/>
                <a:gd name="connsiteY17" fmla="*/ 459582 h 783432"/>
                <a:gd name="connsiteX18" fmla="*/ 928687 w 969169"/>
                <a:gd name="connsiteY18" fmla="*/ 511969 h 783432"/>
                <a:gd name="connsiteX19" fmla="*/ 962025 w 969169"/>
                <a:gd name="connsiteY19" fmla="*/ 576263 h 783432"/>
                <a:gd name="connsiteX20" fmla="*/ 969169 w 969169"/>
                <a:gd name="connsiteY20" fmla="*/ 602457 h 783432"/>
                <a:gd name="connsiteX21" fmla="*/ 969169 w 969169"/>
                <a:gd name="connsiteY21" fmla="*/ 631032 h 783432"/>
                <a:gd name="connsiteX22" fmla="*/ 959644 w 969169"/>
                <a:gd name="connsiteY22" fmla="*/ 690563 h 783432"/>
                <a:gd name="connsiteX23" fmla="*/ 945356 w 969169"/>
                <a:gd name="connsiteY23" fmla="*/ 733425 h 783432"/>
                <a:gd name="connsiteX24" fmla="*/ 926306 w 969169"/>
                <a:gd name="connsiteY24" fmla="*/ 762000 h 783432"/>
                <a:gd name="connsiteX25" fmla="*/ 907256 w 969169"/>
                <a:gd name="connsiteY25" fmla="*/ 778669 h 783432"/>
                <a:gd name="connsiteX26" fmla="*/ 885825 w 969169"/>
                <a:gd name="connsiteY26" fmla="*/ 783432 h 783432"/>
                <a:gd name="connsiteX27" fmla="*/ 850106 w 969169"/>
                <a:gd name="connsiteY27" fmla="*/ 776288 h 783432"/>
                <a:gd name="connsiteX28" fmla="*/ 816769 w 969169"/>
                <a:gd name="connsiteY28" fmla="*/ 759619 h 783432"/>
                <a:gd name="connsiteX29" fmla="*/ 769144 w 969169"/>
                <a:gd name="connsiteY29" fmla="*/ 719138 h 783432"/>
                <a:gd name="connsiteX30" fmla="*/ 716756 w 969169"/>
                <a:gd name="connsiteY30" fmla="*/ 661988 h 783432"/>
                <a:gd name="connsiteX31" fmla="*/ 652462 w 969169"/>
                <a:gd name="connsiteY31" fmla="*/ 592932 h 783432"/>
                <a:gd name="connsiteX32" fmla="*/ 590550 w 969169"/>
                <a:gd name="connsiteY32" fmla="*/ 526257 h 783432"/>
                <a:gd name="connsiteX33" fmla="*/ 438150 w 969169"/>
                <a:gd name="connsiteY33" fmla="*/ 383382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9169" h="783432">
                  <a:moveTo>
                    <a:pt x="438150" y="383382"/>
                  </a:moveTo>
                  <a:lnTo>
                    <a:pt x="319087" y="280988"/>
                  </a:lnTo>
                  <a:lnTo>
                    <a:pt x="230981" y="209550"/>
                  </a:lnTo>
                  <a:lnTo>
                    <a:pt x="90487" y="100013"/>
                  </a:lnTo>
                  <a:lnTo>
                    <a:pt x="7144" y="33338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9525" y="0"/>
                  </a:lnTo>
                  <a:lnTo>
                    <a:pt x="64294" y="11907"/>
                  </a:lnTo>
                  <a:lnTo>
                    <a:pt x="216694" y="61913"/>
                  </a:lnTo>
                  <a:lnTo>
                    <a:pt x="366712" y="121444"/>
                  </a:lnTo>
                  <a:lnTo>
                    <a:pt x="483394" y="169069"/>
                  </a:lnTo>
                  <a:lnTo>
                    <a:pt x="607219" y="230982"/>
                  </a:lnTo>
                  <a:lnTo>
                    <a:pt x="711994" y="285750"/>
                  </a:lnTo>
                  <a:lnTo>
                    <a:pt x="783431" y="323850"/>
                  </a:lnTo>
                  <a:lnTo>
                    <a:pt x="800100" y="338138"/>
                  </a:lnTo>
                  <a:lnTo>
                    <a:pt x="835819" y="383382"/>
                  </a:lnTo>
                  <a:lnTo>
                    <a:pt x="892969" y="459582"/>
                  </a:lnTo>
                  <a:lnTo>
                    <a:pt x="928687" y="511969"/>
                  </a:lnTo>
                  <a:lnTo>
                    <a:pt x="962025" y="576263"/>
                  </a:lnTo>
                  <a:lnTo>
                    <a:pt x="969169" y="602457"/>
                  </a:lnTo>
                  <a:lnTo>
                    <a:pt x="969169" y="631032"/>
                  </a:lnTo>
                  <a:lnTo>
                    <a:pt x="959644" y="690563"/>
                  </a:lnTo>
                  <a:lnTo>
                    <a:pt x="945356" y="733425"/>
                  </a:lnTo>
                  <a:lnTo>
                    <a:pt x="926306" y="762000"/>
                  </a:lnTo>
                  <a:lnTo>
                    <a:pt x="907256" y="778669"/>
                  </a:lnTo>
                  <a:lnTo>
                    <a:pt x="885825" y="783432"/>
                  </a:lnTo>
                  <a:lnTo>
                    <a:pt x="850106" y="776288"/>
                  </a:lnTo>
                  <a:lnTo>
                    <a:pt x="816769" y="759619"/>
                  </a:lnTo>
                  <a:lnTo>
                    <a:pt x="769144" y="719138"/>
                  </a:lnTo>
                  <a:lnTo>
                    <a:pt x="716756" y="661988"/>
                  </a:lnTo>
                  <a:lnTo>
                    <a:pt x="652462" y="592932"/>
                  </a:lnTo>
                  <a:lnTo>
                    <a:pt x="590550" y="5262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9">
              <a:extLst>
                <a:ext uri="{FF2B5EF4-FFF2-40B4-BE49-F238E27FC236}">
                  <a16:creationId xmlns:a16="http://schemas.microsoft.com/office/drawing/2014/main" id="{E047F7B0-618E-4137-AA9B-B122086C9E2B}"/>
                </a:ext>
              </a:extLst>
            </p:cNvPr>
            <p:cNvSpPr/>
            <p:nvPr/>
          </p:nvSpPr>
          <p:spPr>
            <a:xfrm>
              <a:off x="4252913" y="4522788"/>
              <a:ext cx="1047750" cy="736600"/>
            </a:xfrm>
            <a:custGeom>
              <a:avLst/>
              <a:gdLst>
                <a:gd name="connsiteX0" fmla="*/ 616743 w 1047750"/>
                <a:gd name="connsiteY0" fmla="*/ 485775 h 738187"/>
                <a:gd name="connsiteX1" fmla="*/ 733425 w 1047750"/>
                <a:gd name="connsiteY1" fmla="*/ 426244 h 738187"/>
                <a:gd name="connsiteX2" fmla="*/ 871537 w 1047750"/>
                <a:gd name="connsiteY2" fmla="*/ 350044 h 738187"/>
                <a:gd name="connsiteX3" fmla="*/ 940593 w 1047750"/>
                <a:gd name="connsiteY3" fmla="*/ 314325 h 738187"/>
                <a:gd name="connsiteX4" fmla="*/ 985837 w 1047750"/>
                <a:gd name="connsiteY4" fmla="*/ 300037 h 738187"/>
                <a:gd name="connsiteX5" fmla="*/ 1021556 w 1047750"/>
                <a:gd name="connsiteY5" fmla="*/ 285750 h 738187"/>
                <a:gd name="connsiteX6" fmla="*/ 1040606 w 1047750"/>
                <a:gd name="connsiteY6" fmla="*/ 269081 h 738187"/>
                <a:gd name="connsiteX7" fmla="*/ 1047750 w 1047750"/>
                <a:gd name="connsiteY7" fmla="*/ 254794 h 738187"/>
                <a:gd name="connsiteX8" fmla="*/ 1047750 w 1047750"/>
                <a:gd name="connsiteY8" fmla="*/ 240506 h 738187"/>
                <a:gd name="connsiteX9" fmla="*/ 1028700 w 1047750"/>
                <a:gd name="connsiteY9" fmla="*/ 209550 h 738187"/>
                <a:gd name="connsiteX10" fmla="*/ 964406 w 1047750"/>
                <a:gd name="connsiteY10" fmla="*/ 169069 h 738187"/>
                <a:gd name="connsiteX11" fmla="*/ 866775 w 1047750"/>
                <a:gd name="connsiteY11" fmla="*/ 109537 h 738187"/>
                <a:gd name="connsiteX12" fmla="*/ 773906 w 1047750"/>
                <a:gd name="connsiteY12" fmla="*/ 59531 h 738187"/>
                <a:gd name="connsiteX13" fmla="*/ 692943 w 1047750"/>
                <a:gd name="connsiteY13" fmla="*/ 23812 h 738187"/>
                <a:gd name="connsiteX14" fmla="*/ 654843 w 1047750"/>
                <a:gd name="connsiteY14" fmla="*/ 9525 h 738187"/>
                <a:gd name="connsiteX15" fmla="*/ 614362 w 1047750"/>
                <a:gd name="connsiteY15" fmla="*/ 0 h 738187"/>
                <a:gd name="connsiteX16" fmla="*/ 602456 w 1047750"/>
                <a:gd name="connsiteY16" fmla="*/ 0 h 738187"/>
                <a:gd name="connsiteX17" fmla="*/ 581025 w 1047750"/>
                <a:gd name="connsiteY17" fmla="*/ 2381 h 738187"/>
                <a:gd name="connsiteX18" fmla="*/ 571500 w 1047750"/>
                <a:gd name="connsiteY18" fmla="*/ 16669 h 738187"/>
                <a:gd name="connsiteX19" fmla="*/ 578643 w 1047750"/>
                <a:gd name="connsiteY19" fmla="*/ 38100 h 738187"/>
                <a:gd name="connsiteX20" fmla="*/ 600075 w 1047750"/>
                <a:gd name="connsiteY20" fmla="*/ 69056 h 738187"/>
                <a:gd name="connsiteX21" fmla="*/ 616743 w 1047750"/>
                <a:gd name="connsiteY21" fmla="*/ 97631 h 738187"/>
                <a:gd name="connsiteX22" fmla="*/ 635793 w 1047750"/>
                <a:gd name="connsiteY22" fmla="*/ 135731 h 738187"/>
                <a:gd name="connsiteX23" fmla="*/ 642937 w 1047750"/>
                <a:gd name="connsiteY23" fmla="*/ 159544 h 738187"/>
                <a:gd name="connsiteX24" fmla="*/ 645318 w 1047750"/>
                <a:gd name="connsiteY24" fmla="*/ 192881 h 738187"/>
                <a:gd name="connsiteX25" fmla="*/ 633412 w 1047750"/>
                <a:gd name="connsiteY25" fmla="*/ 226219 h 738187"/>
                <a:gd name="connsiteX26" fmla="*/ 597693 w 1047750"/>
                <a:gd name="connsiteY26" fmla="*/ 266700 h 738187"/>
                <a:gd name="connsiteX27" fmla="*/ 509587 w 1047750"/>
                <a:gd name="connsiteY27" fmla="*/ 347662 h 738187"/>
                <a:gd name="connsiteX28" fmla="*/ 390525 w 1047750"/>
                <a:gd name="connsiteY28" fmla="*/ 440531 h 738187"/>
                <a:gd name="connsiteX29" fmla="*/ 259556 w 1047750"/>
                <a:gd name="connsiteY29" fmla="*/ 531019 h 738187"/>
                <a:gd name="connsiteX30" fmla="*/ 88106 w 1047750"/>
                <a:gd name="connsiteY30" fmla="*/ 642937 h 738187"/>
                <a:gd name="connsiteX31" fmla="*/ 38100 w 1047750"/>
                <a:gd name="connsiteY31" fmla="*/ 676275 h 738187"/>
                <a:gd name="connsiteX32" fmla="*/ 19050 w 1047750"/>
                <a:gd name="connsiteY32" fmla="*/ 695325 h 738187"/>
                <a:gd name="connsiteX33" fmla="*/ 4762 w 1047750"/>
                <a:gd name="connsiteY33" fmla="*/ 711994 h 738187"/>
                <a:gd name="connsiteX34" fmla="*/ 0 w 1047750"/>
                <a:gd name="connsiteY34" fmla="*/ 728662 h 738187"/>
                <a:gd name="connsiteX35" fmla="*/ 7143 w 1047750"/>
                <a:gd name="connsiteY35" fmla="*/ 738187 h 738187"/>
                <a:gd name="connsiteX36" fmla="*/ 35718 w 1047750"/>
                <a:gd name="connsiteY36" fmla="*/ 731044 h 738187"/>
                <a:gd name="connsiteX37" fmla="*/ 107156 w 1047750"/>
                <a:gd name="connsiteY37" fmla="*/ 702469 h 738187"/>
                <a:gd name="connsiteX38" fmla="*/ 228600 w 1047750"/>
                <a:gd name="connsiteY38" fmla="*/ 659606 h 738187"/>
                <a:gd name="connsiteX39" fmla="*/ 404812 w 1047750"/>
                <a:gd name="connsiteY39" fmla="*/ 588169 h 738187"/>
                <a:gd name="connsiteX40" fmla="*/ 616743 w 1047750"/>
                <a:gd name="connsiteY40" fmla="*/ 485775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7750" h="738187">
                  <a:moveTo>
                    <a:pt x="616743" y="485775"/>
                  </a:moveTo>
                  <a:lnTo>
                    <a:pt x="733425" y="426244"/>
                  </a:lnTo>
                  <a:lnTo>
                    <a:pt x="871537" y="350044"/>
                  </a:lnTo>
                  <a:lnTo>
                    <a:pt x="940593" y="314325"/>
                  </a:lnTo>
                  <a:lnTo>
                    <a:pt x="985837" y="300037"/>
                  </a:lnTo>
                  <a:lnTo>
                    <a:pt x="1021556" y="285750"/>
                  </a:lnTo>
                  <a:lnTo>
                    <a:pt x="1040606" y="269081"/>
                  </a:lnTo>
                  <a:lnTo>
                    <a:pt x="1047750" y="254794"/>
                  </a:lnTo>
                  <a:lnTo>
                    <a:pt x="1047750" y="240506"/>
                  </a:lnTo>
                  <a:lnTo>
                    <a:pt x="1028700" y="209550"/>
                  </a:lnTo>
                  <a:lnTo>
                    <a:pt x="964406" y="169069"/>
                  </a:lnTo>
                  <a:lnTo>
                    <a:pt x="866775" y="109537"/>
                  </a:lnTo>
                  <a:lnTo>
                    <a:pt x="773906" y="59531"/>
                  </a:lnTo>
                  <a:lnTo>
                    <a:pt x="692943" y="23812"/>
                  </a:lnTo>
                  <a:lnTo>
                    <a:pt x="654843" y="9525"/>
                  </a:lnTo>
                  <a:lnTo>
                    <a:pt x="614362" y="0"/>
                  </a:lnTo>
                  <a:lnTo>
                    <a:pt x="602456" y="0"/>
                  </a:lnTo>
                  <a:lnTo>
                    <a:pt x="581025" y="2381"/>
                  </a:lnTo>
                  <a:lnTo>
                    <a:pt x="571500" y="16669"/>
                  </a:lnTo>
                  <a:lnTo>
                    <a:pt x="578643" y="38100"/>
                  </a:lnTo>
                  <a:lnTo>
                    <a:pt x="600075" y="69056"/>
                  </a:lnTo>
                  <a:lnTo>
                    <a:pt x="616743" y="97631"/>
                  </a:lnTo>
                  <a:lnTo>
                    <a:pt x="635793" y="135731"/>
                  </a:lnTo>
                  <a:lnTo>
                    <a:pt x="642937" y="159544"/>
                  </a:lnTo>
                  <a:lnTo>
                    <a:pt x="645318" y="192881"/>
                  </a:lnTo>
                  <a:lnTo>
                    <a:pt x="633412" y="226219"/>
                  </a:lnTo>
                  <a:lnTo>
                    <a:pt x="597693" y="266700"/>
                  </a:lnTo>
                  <a:lnTo>
                    <a:pt x="509587" y="347662"/>
                  </a:lnTo>
                  <a:lnTo>
                    <a:pt x="390525" y="440531"/>
                  </a:lnTo>
                  <a:lnTo>
                    <a:pt x="259556" y="531019"/>
                  </a:lnTo>
                  <a:lnTo>
                    <a:pt x="88106" y="642937"/>
                  </a:lnTo>
                  <a:lnTo>
                    <a:pt x="38100" y="676275"/>
                  </a:lnTo>
                  <a:lnTo>
                    <a:pt x="19050" y="695325"/>
                  </a:lnTo>
                  <a:lnTo>
                    <a:pt x="4762" y="711994"/>
                  </a:lnTo>
                  <a:lnTo>
                    <a:pt x="0" y="728662"/>
                  </a:lnTo>
                  <a:lnTo>
                    <a:pt x="7143" y="738187"/>
                  </a:lnTo>
                  <a:lnTo>
                    <a:pt x="35718" y="731044"/>
                  </a:lnTo>
                  <a:lnTo>
                    <a:pt x="107156" y="702469"/>
                  </a:lnTo>
                  <a:lnTo>
                    <a:pt x="228600" y="659606"/>
                  </a:lnTo>
                  <a:lnTo>
                    <a:pt x="404812" y="588169"/>
                  </a:lnTo>
                  <a:lnTo>
                    <a:pt x="61674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0">
              <a:extLst>
                <a:ext uri="{FF2B5EF4-FFF2-40B4-BE49-F238E27FC236}">
                  <a16:creationId xmlns:a16="http://schemas.microsoft.com/office/drawing/2014/main" id="{E5F42597-C2E3-4993-9858-24D341D972C3}"/>
                </a:ext>
              </a:extLst>
            </p:cNvPr>
            <p:cNvSpPr/>
            <p:nvPr/>
          </p:nvSpPr>
          <p:spPr>
            <a:xfrm>
              <a:off x="2773363" y="1747838"/>
              <a:ext cx="742950" cy="654050"/>
            </a:xfrm>
            <a:custGeom>
              <a:avLst/>
              <a:gdLst>
                <a:gd name="connsiteX0" fmla="*/ 702469 w 742950"/>
                <a:gd name="connsiteY0" fmla="*/ 461962 h 654843"/>
                <a:gd name="connsiteX1" fmla="*/ 726282 w 742950"/>
                <a:gd name="connsiteY1" fmla="*/ 511968 h 654843"/>
                <a:gd name="connsiteX2" fmla="*/ 735807 w 742950"/>
                <a:gd name="connsiteY2" fmla="*/ 538162 h 654843"/>
                <a:gd name="connsiteX3" fmla="*/ 742950 w 742950"/>
                <a:gd name="connsiteY3" fmla="*/ 576262 h 654843"/>
                <a:gd name="connsiteX4" fmla="*/ 742950 w 742950"/>
                <a:gd name="connsiteY4" fmla="*/ 607218 h 654843"/>
                <a:gd name="connsiteX5" fmla="*/ 723900 w 742950"/>
                <a:gd name="connsiteY5" fmla="*/ 640556 h 654843"/>
                <a:gd name="connsiteX6" fmla="*/ 697707 w 742950"/>
                <a:gd name="connsiteY6" fmla="*/ 650081 h 654843"/>
                <a:gd name="connsiteX7" fmla="*/ 659607 w 742950"/>
                <a:gd name="connsiteY7" fmla="*/ 654843 h 654843"/>
                <a:gd name="connsiteX8" fmla="*/ 616744 w 742950"/>
                <a:gd name="connsiteY8" fmla="*/ 654843 h 654843"/>
                <a:gd name="connsiteX9" fmla="*/ 554832 w 742950"/>
                <a:gd name="connsiteY9" fmla="*/ 642937 h 654843"/>
                <a:gd name="connsiteX10" fmla="*/ 504825 w 742950"/>
                <a:gd name="connsiteY10" fmla="*/ 626268 h 654843"/>
                <a:gd name="connsiteX11" fmla="*/ 469107 w 742950"/>
                <a:gd name="connsiteY11" fmla="*/ 611981 h 654843"/>
                <a:gd name="connsiteX12" fmla="*/ 447675 w 742950"/>
                <a:gd name="connsiteY12" fmla="*/ 597693 h 654843"/>
                <a:gd name="connsiteX13" fmla="*/ 407194 w 742950"/>
                <a:gd name="connsiteY13" fmla="*/ 569118 h 654843"/>
                <a:gd name="connsiteX14" fmla="*/ 371475 w 742950"/>
                <a:gd name="connsiteY14" fmla="*/ 528637 h 654843"/>
                <a:gd name="connsiteX15" fmla="*/ 319088 w 742950"/>
                <a:gd name="connsiteY15" fmla="*/ 478631 h 654843"/>
                <a:gd name="connsiteX16" fmla="*/ 266700 w 742950"/>
                <a:gd name="connsiteY16" fmla="*/ 426243 h 654843"/>
                <a:gd name="connsiteX17" fmla="*/ 207169 w 742950"/>
                <a:gd name="connsiteY17" fmla="*/ 354806 h 654843"/>
                <a:gd name="connsiteX18" fmla="*/ 126207 w 742950"/>
                <a:gd name="connsiteY18" fmla="*/ 245268 h 654843"/>
                <a:gd name="connsiteX19" fmla="*/ 64294 w 742950"/>
                <a:gd name="connsiteY19" fmla="*/ 150018 h 654843"/>
                <a:gd name="connsiteX20" fmla="*/ 21432 w 742950"/>
                <a:gd name="connsiteY20" fmla="*/ 80962 h 654843"/>
                <a:gd name="connsiteX21" fmla="*/ 0 w 742950"/>
                <a:gd name="connsiteY21" fmla="*/ 33337 h 654843"/>
                <a:gd name="connsiteX22" fmla="*/ 0 w 742950"/>
                <a:gd name="connsiteY22" fmla="*/ 23812 h 654843"/>
                <a:gd name="connsiteX23" fmla="*/ 0 w 742950"/>
                <a:gd name="connsiteY23" fmla="*/ 7143 h 654843"/>
                <a:gd name="connsiteX24" fmla="*/ 7144 w 742950"/>
                <a:gd name="connsiteY24" fmla="*/ 0 h 654843"/>
                <a:gd name="connsiteX25" fmla="*/ 23813 w 742950"/>
                <a:gd name="connsiteY25" fmla="*/ 2381 h 654843"/>
                <a:gd name="connsiteX26" fmla="*/ 45244 w 742950"/>
                <a:gd name="connsiteY26" fmla="*/ 21431 h 654843"/>
                <a:gd name="connsiteX27" fmla="*/ 85725 w 742950"/>
                <a:gd name="connsiteY27" fmla="*/ 57150 h 654843"/>
                <a:gd name="connsiteX28" fmla="*/ 142875 w 742950"/>
                <a:gd name="connsiteY28" fmla="*/ 100012 h 654843"/>
                <a:gd name="connsiteX29" fmla="*/ 195263 w 742950"/>
                <a:gd name="connsiteY29" fmla="*/ 138112 h 654843"/>
                <a:gd name="connsiteX30" fmla="*/ 254794 w 742950"/>
                <a:gd name="connsiteY30" fmla="*/ 173831 h 654843"/>
                <a:gd name="connsiteX31" fmla="*/ 326232 w 742950"/>
                <a:gd name="connsiteY31" fmla="*/ 211931 h 654843"/>
                <a:gd name="connsiteX32" fmla="*/ 397669 w 742950"/>
                <a:gd name="connsiteY32" fmla="*/ 242887 h 654843"/>
                <a:gd name="connsiteX33" fmla="*/ 473869 w 742950"/>
                <a:gd name="connsiteY33" fmla="*/ 269081 h 654843"/>
                <a:gd name="connsiteX34" fmla="*/ 547688 w 742950"/>
                <a:gd name="connsiteY34" fmla="*/ 285750 h 654843"/>
                <a:gd name="connsiteX35" fmla="*/ 590550 w 742950"/>
                <a:gd name="connsiteY35" fmla="*/ 292893 h 654843"/>
                <a:gd name="connsiteX36" fmla="*/ 607219 w 742950"/>
                <a:gd name="connsiteY36" fmla="*/ 295275 h 654843"/>
                <a:gd name="connsiteX37" fmla="*/ 621507 w 742950"/>
                <a:gd name="connsiteY37" fmla="*/ 316706 h 654843"/>
                <a:gd name="connsiteX38" fmla="*/ 654844 w 742950"/>
                <a:gd name="connsiteY38" fmla="*/ 373856 h 654843"/>
                <a:gd name="connsiteX39" fmla="*/ 702469 w 742950"/>
                <a:gd name="connsiteY39" fmla="*/ 461962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654843">
                  <a:moveTo>
                    <a:pt x="702469" y="461962"/>
                  </a:moveTo>
                  <a:lnTo>
                    <a:pt x="726282" y="511968"/>
                  </a:lnTo>
                  <a:lnTo>
                    <a:pt x="735807" y="538162"/>
                  </a:lnTo>
                  <a:lnTo>
                    <a:pt x="742950" y="576262"/>
                  </a:lnTo>
                  <a:lnTo>
                    <a:pt x="742950" y="607218"/>
                  </a:lnTo>
                  <a:lnTo>
                    <a:pt x="723900" y="640556"/>
                  </a:lnTo>
                  <a:lnTo>
                    <a:pt x="697707" y="650081"/>
                  </a:lnTo>
                  <a:lnTo>
                    <a:pt x="659607" y="654843"/>
                  </a:lnTo>
                  <a:lnTo>
                    <a:pt x="616744" y="654843"/>
                  </a:lnTo>
                  <a:lnTo>
                    <a:pt x="554832" y="642937"/>
                  </a:lnTo>
                  <a:lnTo>
                    <a:pt x="504825" y="626268"/>
                  </a:lnTo>
                  <a:lnTo>
                    <a:pt x="469107" y="611981"/>
                  </a:lnTo>
                  <a:lnTo>
                    <a:pt x="447675" y="597693"/>
                  </a:lnTo>
                  <a:lnTo>
                    <a:pt x="407194" y="569118"/>
                  </a:lnTo>
                  <a:lnTo>
                    <a:pt x="371475" y="528637"/>
                  </a:lnTo>
                  <a:lnTo>
                    <a:pt x="319088" y="478631"/>
                  </a:lnTo>
                  <a:lnTo>
                    <a:pt x="266700" y="426243"/>
                  </a:lnTo>
                  <a:lnTo>
                    <a:pt x="207169" y="354806"/>
                  </a:lnTo>
                  <a:lnTo>
                    <a:pt x="126207" y="245268"/>
                  </a:lnTo>
                  <a:lnTo>
                    <a:pt x="64294" y="150018"/>
                  </a:lnTo>
                  <a:lnTo>
                    <a:pt x="21432" y="80962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23813" y="2381"/>
                  </a:lnTo>
                  <a:lnTo>
                    <a:pt x="45244" y="21431"/>
                  </a:lnTo>
                  <a:lnTo>
                    <a:pt x="85725" y="57150"/>
                  </a:lnTo>
                  <a:lnTo>
                    <a:pt x="142875" y="100012"/>
                  </a:lnTo>
                  <a:lnTo>
                    <a:pt x="195263" y="138112"/>
                  </a:lnTo>
                  <a:lnTo>
                    <a:pt x="254794" y="173831"/>
                  </a:lnTo>
                  <a:lnTo>
                    <a:pt x="326232" y="211931"/>
                  </a:lnTo>
                  <a:lnTo>
                    <a:pt x="397669" y="242887"/>
                  </a:lnTo>
                  <a:lnTo>
                    <a:pt x="473869" y="269081"/>
                  </a:lnTo>
                  <a:lnTo>
                    <a:pt x="547688" y="285750"/>
                  </a:lnTo>
                  <a:lnTo>
                    <a:pt x="590550" y="292893"/>
                  </a:lnTo>
                  <a:lnTo>
                    <a:pt x="607219" y="295275"/>
                  </a:lnTo>
                  <a:lnTo>
                    <a:pt x="621507" y="316706"/>
                  </a:lnTo>
                  <a:lnTo>
                    <a:pt x="654844" y="373856"/>
                  </a:lnTo>
                  <a:lnTo>
                    <a:pt x="702469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1">
              <a:extLst>
                <a:ext uri="{FF2B5EF4-FFF2-40B4-BE49-F238E27FC236}">
                  <a16:creationId xmlns:a16="http://schemas.microsoft.com/office/drawing/2014/main" id="{E95F6155-F0B8-41C6-8E90-FDD5A2B642D2}"/>
                </a:ext>
              </a:extLst>
            </p:cNvPr>
            <p:cNvSpPr/>
            <p:nvPr/>
          </p:nvSpPr>
          <p:spPr>
            <a:xfrm>
              <a:off x="2513013" y="3424238"/>
              <a:ext cx="1289050" cy="1390650"/>
            </a:xfrm>
            <a:custGeom>
              <a:avLst/>
              <a:gdLst>
                <a:gd name="connsiteX0" fmla="*/ 628650 w 1290637"/>
                <a:gd name="connsiteY0" fmla="*/ 328612 h 1390650"/>
                <a:gd name="connsiteX1" fmla="*/ 783431 w 1290637"/>
                <a:gd name="connsiteY1" fmla="*/ 230981 h 1390650"/>
                <a:gd name="connsiteX2" fmla="*/ 835819 w 1290637"/>
                <a:gd name="connsiteY2" fmla="*/ 202406 h 1390650"/>
                <a:gd name="connsiteX3" fmla="*/ 862012 w 1290637"/>
                <a:gd name="connsiteY3" fmla="*/ 192881 h 1390650"/>
                <a:gd name="connsiteX4" fmla="*/ 869156 w 1290637"/>
                <a:gd name="connsiteY4" fmla="*/ 192881 h 1390650"/>
                <a:gd name="connsiteX5" fmla="*/ 878681 w 1290637"/>
                <a:gd name="connsiteY5" fmla="*/ 195262 h 1390650"/>
                <a:gd name="connsiteX6" fmla="*/ 883444 w 1290637"/>
                <a:gd name="connsiteY6" fmla="*/ 209550 h 1390650"/>
                <a:gd name="connsiteX7" fmla="*/ 873919 w 1290637"/>
                <a:gd name="connsiteY7" fmla="*/ 242887 h 1390650"/>
                <a:gd name="connsiteX8" fmla="*/ 823912 w 1290637"/>
                <a:gd name="connsiteY8" fmla="*/ 378618 h 1390650"/>
                <a:gd name="connsiteX9" fmla="*/ 733425 w 1290637"/>
                <a:gd name="connsiteY9" fmla="*/ 583406 h 1390650"/>
                <a:gd name="connsiteX10" fmla="*/ 671512 w 1290637"/>
                <a:gd name="connsiteY10" fmla="*/ 719137 h 1390650"/>
                <a:gd name="connsiteX11" fmla="*/ 635794 w 1290637"/>
                <a:gd name="connsiteY11" fmla="*/ 785812 h 1390650"/>
                <a:gd name="connsiteX12" fmla="*/ 626269 w 1290637"/>
                <a:gd name="connsiteY12" fmla="*/ 812006 h 1390650"/>
                <a:gd name="connsiteX13" fmla="*/ 628650 w 1290637"/>
                <a:gd name="connsiteY13" fmla="*/ 826293 h 1390650"/>
                <a:gd name="connsiteX14" fmla="*/ 635794 w 1290637"/>
                <a:gd name="connsiteY14" fmla="*/ 852487 h 1390650"/>
                <a:gd name="connsiteX15" fmla="*/ 657225 w 1290637"/>
                <a:gd name="connsiteY15" fmla="*/ 885825 h 1390650"/>
                <a:gd name="connsiteX16" fmla="*/ 683419 w 1290637"/>
                <a:gd name="connsiteY16" fmla="*/ 909637 h 1390650"/>
                <a:gd name="connsiteX17" fmla="*/ 721519 w 1290637"/>
                <a:gd name="connsiteY17" fmla="*/ 954881 h 1390650"/>
                <a:gd name="connsiteX18" fmla="*/ 752475 w 1290637"/>
                <a:gd name="connsiteY18" fmla="*/ 1002506 h 1390650"/>
                <a:gd name="connsiteX19" fmla="*/ 781050 w 1290637"/>
                <a:gd name="connsiteY19" fmla="*/ 1064418 h 1390650"/>
                <a:gd name="connsiteX20" fmla="*/ 797719 w 1290637"/>
                <a:gd name="connsiteY20" fmla="*/ 1107281 h 1390650"/>
                <a:gd name="connsiteX21" fmla="*/ 809625 w 1290637"/>
                <a:gd name="connsiteY21" fmla="*/ 1150143 h 1390650"/>
                <a:gd name="connsiteX22" fmla="*/ 1100137 w 1290637"/>
                <a:gd name="connsiteY22" fmla="*/ 1390650 h 1390650"/>
                <a:gd name="connsiteX23" fmla="*/ 1138237 w 1290637"/>
                <a:gd name="connsiteY23" fmla="*/ 1385887 h 1390650"/>
                <a:gd name="connsiteX24" fmla="*/ 1171575 w 1290637"/>
                <a:gd name="connsiteY24" fmla="*/ 1376362 h 1390650"/>
                <a:gd name="connsiteX25" fmla="*/ 1200150 w 1290637"/>
                <a:gd name="connsiteY25" fmla="*/ 1359693 h 1390650"/>
                <a:gd name="connsiteX26" fmla="*/ 1216819 w 1290637"/>
                <a:gd name="connsiteY26" fmla="*/ 1343025 h 1390650"/>
                <a:gd name="connsiteX27" fmla="*/ 1228725 w 1290637"/>
                <a:gd name="connsiteY27" fmla="*/ 1312068 h 1390650"/>
                <a:gd name="connsiteX28" fmla="*/ 1231106 w 1290637"/>
                <a:gd name="connsiteY28" fmla="*/ 1281112 h 1390650"/>
                <a:gd name="connsiteX29" fmla="*/ 1223962 w 1290637"/>
                <a:gd name="connsiteY29" fmla="*/ 1252537 h 1390650"/>
                <a:gd name="connsiteX30" fmla="*/ 1193006 w 1290637"/>
                <a:gd name="connsiteY30" fmla="*/ 1193006 h 1390650"/>
                <a:gd name="connsiteX31" fmla="*/ 1147762 w 1290637"/>
                <a:gd name="connsiteY31" fmla="*/ 1128712 h 1390650"/>
                <a:gd name="connsiteX32" fmla="*/ 1100137 w 1290637"/>
                <a:gd name="connsiteY32" fmla="*/ 1081087 h 1390650"/>
                <a:gd name="connsiteX33" fmla="*/ 1042987 w 1290637"/>
                <a:gd name="connsiteY33" fmla="*/ 1031081 h 1390650"/>
                <a:gd name="connsiteX34" fmla="*/ 976312 w 1290637"/>
                <a:gd name="connsiteY34" fmla="*/ 973931 h 1390650"/>
                <a:gd name="connsiteX35" fmla="*/ 928687 w 1290637"/>
                <a:gd name="connsiteY35" fmla="*/ 938212 h 1390650"/>
                <a:gd name="connsiteX36" fmla="*/ 869156 w 1290637"/>
                <a:gd name="connsiteY36" fmla="*/ 900112 h 1390650"/>
                <a:gd name="connsiteX37" fmla="*/ 814387 w 1290637"/>
                <a:gd name="connsiteY37" fmla="*/ 869156 h 1390650"/>
                <a:gd name="connsiteX38" fmla="*/ 783431 w 1290637"/>
                <a:gd name="connsiteY38" fmla="*/ 845343 h 1390650"/>
                <a:gd name="connsiteX39" fmla="*/ 766762 w 1290637"/>
                <a:gd name="connsiteY39" fmla="*/ 823912 h 1390650"/>
                <a:gd name="connsiteX40" fmla="*/ 757237 w 1290637"/>
                <a:gd name="connsiteY40" fmla="*/ 797718 h 1390650"/>
                <a:gd name="connsiteX41" fmla="*/ 754856 w 1290637"/>
                <a:gd name="connsiteY41" fmla="*/ 769143 h 1390650"/>
                <a:gd name="connsiteX42" fmla="*/ 764381 w 1290637"/>
                <a:gd name="connsiteY42" fmla="*/ 728662 h 1390650"/>
                <a:gd name="connsiteX43" fmla="*/ 783431 w 1290637"/>
                <a:gd name="connsiteY43" fmla="*/ 692943 h 1390650"/>
                <a:gd name="connsiteX44" fmla="*/ 814387 w 1290637"/>
                <a:gd name="connsiteY44" fmla="*/ 647700 h 1390650"/>
                <a:gd name="connsiteX45" fmla="*/ 866775 w 1290637"/>
                <a:gd name="connsiteY45" fmla="*/ 585787 h 1390650"/>
                <a:gd name="connsiteX46" fmla="*/ 947737 w 1290637"/>
                <a:gd name="connsiteY46" fmla="*/ 507206 h 1390650"/>
                <a:gd name="connsiteX47" fmla="*/ 1031081 w 1290637"/>
                <a:gd name="connsiteY47" fmla="*/ 426243 h 1390650"/>
                <a:gd name="connsiteX48" fmla="*/ 1104900 w 1290637"/>
                <a:gd name="connsiteY48" fmla="*/ 350043 h 1390650"/>
                <a:gd name="connsiteX49" fmla="*/ 1154906 w 1290637"/>
                <a:gd name="connsiteY49" fmla="*/ 302418 h 1390650"/>
                <a:gd name="connsiteX50" fmla="*/ 1195387 w 1290637"/>
                <a:gd name="connsiteY50" fmla="*/ 266700 h 1390650"/>
                <a:gd name="connsiteX51" fmla="*/ 1235869 w 1290637"/>
                <a:gd name="connsiteY51" fmla="*/ 238125 h 1390650"/>
                <a:gd name="connsiteX52" fmla="*/ 1266825 w 1290637"/>
                <a:gd name="connsiteY52" fmla="*/ 221456 h 1390650"/>
                <a:gd name="connsiteX53" fmla="*/ 1285875 w 1290637"/>
                <a:gd name="connsiteY53" fmla="*/ 207168 h 1390650"/>
                <a:gd name="connsiteX54" fmla="*/ 1290637 w 1290637"/>
                <a:gd name="connsiteY54" fmla="*/ 197643 h 1390650"/>
                <a:gd name="connsiteX55" fmla="*/ 1288256 w 1290637"/>
                <a:gd name="connsiteY55" fmla="*/ 180975 h 1390650"/>
                <a:gd name="connsiteX56" fmla="*/ 1271587 w 1290637"/>
                <a:gd name="connsiteY56" fmla="*/ 161925 h 1390650"/>
                <a:gd name="connsiteX57" fmla="*/ 1219200 w 1290637"/>
                <a:gd name="connsiteY57" fmla="*/ 116681 h 1390650"/>
                <a:gd name="connsiteX58" fmla="*/ 1143000 w 1290637"/>
                <a:gd name="connsiteY58" fmla="*/ 66675 h 1390650"/>
                <a:gd name="connsiteX59" fmla="*/ 1066800 w 1290637"/>
                <a:gd name="connsiteY59" fmla="*/ 23812 h 1390650"/>
                <a:gd name="connsiteX60" fmla="*/ 1021556 w 1290637"/>
                <a:gd name="connsiteY60" fmla="*/ 4762 h 1390650"/>
                <a:gd name="connsiteX61" fmla="*/ 992981 w 1290637"/>
                <a:gd name="connsiteY61" fmla="*/ 0 h 1390650"/>
                <a:gd name="connsiteX62" fmla="*/ 966787 w 1290637"/>
                <a:gd name="connsiteY62" fmla="*/ 0 h 1390650"/>
                <a:gd name="connsiteX63" fmla="*/ 914400 w 1290637"/>
                <a:gd name="connsiteY63" fmla="*/ 11906 h 1390650"/>
                <a:gd name="connsiteX64" fmla="*/ 781050 w 1290637"/>
                <a:gd name="connsiteY64" fmla="*/ 61912 h 1390650"/>
                <a:gd name="connsiteX65" fmla="*/ 583406 w 1290637"/>
                <a:gd name="connsiteY65" fmla="*/ 140493 h 1390650"/>
                <a:gd name="connsiteX66" fmla="*/ 442912 w 1290637"/>
                <a:gd name="connsiteY66" fmla="*/ 197643 h 1390650"/>
                <a:gd name="connsiteX67" fmla="*/ 388144 w 1290637"/>
                <a:gd name="connsiteY67" fmla="*/ 216693 h 1390650"/>
                <a:gd name="connsiteX68" fmla="*/ 323850 w 1290637"/>
                <a:gd name="connsiteY68" fmla="*/ 226218 h 1390650"/>
                <a:gd name="connsiteX69" fmla="*/ 271462 w 1290637"/>
                <a:gd name="connsiteY69" fmla="*/ 230981 h 1390650"/>
                <a:gd name="connsiteX70" fmla="*/ 228600 w 1290637"/>
                <a:gd name="connsiteY70" fmla="*/ 223837 h 1390650"/>
                <a:gd name="connsiteX71" fmla="*/ 166687 w 1290637"/>
                <a:gd name="connsiteY71" fmla="*/ 197643 h 1390650"/>
                <a:gd name="connsiteX72" fmla="*/ 114300 w 1290637"/>
                <a:gd name="connsiteY72" fmla="*/ 164306 h 1390650"/>
                <a:gd name="connsiteX73" fmla="*/ 61912 w 1290637"/>
                <a:gd name="connsiteY73" fmla="*/ 128587 h 1390650"/>
                <a:gd name="connsiteX74" fmla="*/ 42862 w 1290637"/>
                <a:gd name="connsiteY74" fmla="*/ 116681 h 1390650"/>
                <a:gd name="connsiteX75" fmla="*/ 26194 w 1290637"/>
                <a:gd name="connsiteY75" fmla="*/ 109537 h 1390650"/>
                <a:gd name="connsiteX76" fmla="*/ 14287 w 1290637"/>
                <a:gd name="connsiteY76" fmla="*/ 109537 h 1390650"/>
                <a:gd name="connsiteX77" fmla="*/ 0 w 1290637"/>
                <a:gd name="connsiteY77" fmla="*/ 114300 h 1390650"/>
                <a:gd name="connsiteX78" fmla="*/ 0 w 1290637"/>
                <a:gd name="connsiteY78" fmla="*/ 128587 h 1390650"/>
                <a:gd name="connsiteX79" fmla="*/ 4762 w 1290637"/>
                <a:gd name="connsiteY79" fmla="*/ 150018 h 1390650"/>
                <a:gd name="connsiteX80" fmla="*/ 16669 w 1290637"/>
                <a:gd name="connsiteY80" fmla="*/ 176212 h 1390650"/>
                <a:gd name="connsiteX81" fmla="*/ 40481 w 1290637"/>
                <a:gd name="connsiteY81" fmla="*/ 226218 h 1390650"/>
                <a:gd name="connsiteX82" fmla="*/ 73819 w 1290637"/>
                <a:gd name="connsiteY82" fmla="*/ 276225 h 1390650"/>
                <a:gd name="connsiteX83" fmla="*/ 119062 w 1290637"/>
                <a:gd name="connsiteY83" fmla="*/ 330993 h 1390650"/>
                <a:gd name="connsiteX84" fmla="*/ 159544 w 1290637"/>
                <a:gd name="connsiteY84" fmla="*/ 369093 h 1390650"/>
                <a:gd name="connsiteX85" fmla="*/ 211931 w 1290637"/>
                <a:gd name="connsiteY85" fmla="*/ 419100 h 1390650"/>
                <a:gd name="connsiteX86" fmla="*/ 285750 w 1290637"/>
                <a:gd name="connsiteY86" fmla="*/ 469106 h 1390650"/>
                <a:gd name="connsiteX87" fmla="*/ 328612 w 1290637"/>
                <a:gd name="connsiteY87" fmla="*/ 492918 h 1390650"/>
                <a:gd name="connsiteX88" fmla="*/ 338137 w 1290637"/>
                <a:gd name="connsiteY88" fmla="*/ 492918 h 1390650"/>
                <a:gd name="connsiteX89" fmla="*/ 390525 w 1290637"/>
                <a:gd name="connsiteY89" fmla="*/ 464343 h 1390650"/>
                <a:gd name="connsiteX90" fmla="*/ 557212 w 1290637"/>
                <a:gd name="connsiteY90" fmla="*/ 369093 h 1390650"/>
                <a:gd name="connsiteX91" fmla="*/ 628650 w 1290637"/>
                <a:gd name="connsiteY91" fmla="*/ 32861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90637" h="1390650">
                  <a:moveTo>
                    <a:pt x="628650" y="328612"/>
                  </a:moveTo>
                  <a:lnTo>
                    <a:pt x="783431" y="230981"/>
                  </a:lnTo>
                  <a:lnTo>
                    <a:pt x="835819" y="202406"/>
                  </a:lnTo>
                  <a:lnTo>
                    <a:pt x="862012" y="192881"/>
                  </a:lnTo>
                  <a:lnTo>
                    <a:pt x="869156" y="192881"/>
                  </a:lnTo>
                  <a:lnTo>
                    <a:pt x="878681" y="195262"/>
                  </a:lnTo>
                  <a:lnTo>
                    <a:pt x="883444" y="209550"/>
                  </a:lnTo>
                  <a:lnTo>
                    <a:pt x="873919" y="242887"/>
                  </a:lnTo>
                  <a:lnTo>
                    <a:pt x="823912" y="378618"/>
                  </a:lnTo>
                  <a:lnTo>
                    <a:pt x="733425" y="583406"/>
                  </a:lnTo>
                  <a:lnTo>
                    <a:pt x="671512" y="719137"/>
                  </a:lnTo>
                  <a:lnTo>
                    <a:pt x="635794" y="785812"/>
                  </a:lnTo>
                  <a:lnTo>
                    <a:pt x="626269" y="812006"/>
                  </a:lnTo>
                  <a:lnTo>
                    <a:pt x="628650" y="826293"/>
                  </a:lnTo>
                  <a:lnTo>
                    <a:pt x="635794" y="852487"/>
                  </a:lnTo>
                  <a:lnTo>
                    <a:pt x="657225" y="885825"/>
                  </a:lnTo>
                  <a:lnTo>
                    <a:pt x="683419" y="909637"/>
                  </a:lnTo>
                  <a:lnTo>
                    <a:pt x="721519" y="954881"/>
                  </a:lnTo>
                  <a:lnTo>
                    <a:pt x="752475" y="1002506"/>
                  </a:lnTo>
                  <a:lnTo>
                    <a:pt x="781050" y="1064418"/>
                  </a:lnTo>
                  <a:lnTo>
                    <a:pt x="797719" y="1107281"/>
                  </a:lnTo>
                  <a:lnTo>
                    <a:pt x="809625" y="1150143"/>
                  </a:lnTo>
                  <a:lnTo>
                    <a:pt x="1100137" y="1390650"/>
                  </a:lnTo>
                  <a:lnTo>
                    <a:pt x="1138237" y="1385887"/>
                  </a:lnTo>
                  <a:lnTo>
                    <a:pt x="1171575" y="1376362"/>
                  </a:lnTo>
                  <a:lnTo>
                    <a:pt x="1200150" y="1359693"/>
                  </a:lnTo>
                  <a:lnTo>
                    <a:pt x="1216819" y="1343025"/>
                  </a:lnTo>
                  <a:lnTo>
                    <a:pt x="1228725" y="1312068"/>
                  </a:lnTo>
                  <a:lnTo>
                    <a:pt x="1231106" y="1281112"/>
                  </a:lnTo>
                  <a:lnTo>
                    <a:pt x="1223962" y="1252537"/>
                  </a:lnTo>
                  <a:lnTo>
                    <a:pt x="1193006" y="1193006"/>
                  </a:lnTo>
                  <a:lnTo>
                    <a:pt x="1147762" y="1128712"/>
                  </a:lnTo>
                  <a:lnTo>
                    <a:pt x="1100137" y="1081087"/>
                  </a:lnTo>
                  <a:lnTo>
                    <a:pt x="1042987" y="1031081"/>
                  </a:lnTo>
                  <a:lnTo>
                    <a:pt x="976312" y="973931"/>
                  </a:lnTo>
                  <a:lnTo>
                    <a:pt x="928687" y="938212"/>
                  </a:lnTo>
                  <a:lnTo>
                    <a:pt x="869156" y="900112"/>
                  </a:lnTo>
                  <a:lnTo>
                    <a:pt x="814387" y="869156"/>
                  </a:lnTo>
                  <a:lnTo>
                    <a:pt x="783431" y="845343"/>
                  </a:lnTo>
                  <a:lnTo>
                    <a:pt x="766762" y="823912"/>
                  </a:lnTo>
                  <a:lnTo>
                    <a:pt x="757237" y="797718"/>
                  </a:lnTo>
                  <a:lnTo>
                    <a:pt x="754856" y="769143"/>
                  </a:lnTo>
                  <a:lnTo>
                    <a:pt x="764381" y="728662"/>
                  </a:lnTo>
                  <a:lnTo>
                    <a:pt x="783431" y="692943"/>
                  </a:lnTo>
                  <a:lnTo>
                    <a:pt x="814387" y="647700"/>
                  </a:lnTo>
                  <a:lnTo>
                    <a:pt x="866775" y="585787"/>
                  </a:lnTo>
                  <a:lnTo>
                    <a:pt x="947737" y="507206"/>
                  </a:lnTo>
                  <a:lnTo>
                    <a:pt x="1031081" y="426243"/>
                  </a:lnTo>
                  <a:lnTo>
                    <a:pt x="1104900" y="350043"/>
                  </a:lnTo>
                  <a:lnTo>
                    <a:pt x="1154906" y="302418"/>
                  </a:lnTo>
                  <a:lnTo>
                    <a:pt x="1195387" y="266700"/>
                  </a:lnTo>
                  <a:lnTo>
                    <a:pt x="1235869" y="238125"/>
                  </a:lnTo>
                  <a:lnTo>
                    <a:pt x="1266825" y="221456"/>
                  </a:lnTo>
                  <a:lnTo>
                    <a:pt x="1285875" y="207168"/>
                  </a:lnTo>
                  <a:lnTo>
                    <a:pt x="1290637" y="197643"/>
                  </a:lnTo>
                  <a:lnTo>
                    <a:pt x="1288256" y="180975"/>
                  </a:lnTo>
                  <a:lnTo>
                    <a:pt x="1271587" y="161925"/>
                  </a:lnTo>
                  <a:lnTo>
                    <a:pt x="1219200" y="116681"/>
                  </a:lnTo>
                  <a:lnTo>
                    <a:pt x="1143000" y="66675"/>
                  </a:lnTo>
                  <a:lnTo>
                    <a:pt x="1066800" y="23812"/>
                  </a:lnTo>
                  <a:lnTo>
                    <a:pt x="1021556" y="4762"/>
                  </a:lnTo>
                  <a:lnTo>
                    <a:pt x="992981" y="0"/>
                  </a:lnTo>
                  <a:lnTo>
                    <a:pt x="966787" y="0"/>
                  </a:lnTo>
                  <a:lnTo>
                    <a:pt x="914400" y="11906"/>
                  </a:lnTo>
                  <a:lnTo>
                    <a:pt x="781050" y="61912"/>
                  </a:lnTo>
                  <a:lnTo>
                    <a:pt x="583406" y="140493"/>
                  </a:lnTo>
                  <a:lnTo>
                    <a:pt x="442912" y="197643"/>
                  </a:lnTo>
                  <a:lnTo>
                    <a:pt x="388144" y="216693"/>
                  </a:lnTo>
                  <a:lnTo>
                    <a:pt x="323850" y="226218"/>
                  </a:lnTo>
                  <a:lnTo>
                    <a:pt x="271462" y="230981"/>
                  </a:lnTo>
                  <a:lnTo>
                    <a:pt x="228600" y="223837"/>
                  </a:lnTo>
                  <a:lnTo>
                    <a:pt x="166687" y="197643"/>
                  </a:lnTo>
                  <a:lnTo>
                    <a:pt x="114300" y="164306"/>
                  </a:lnTo>
                  <a:lnTo>
                    <a:pt x="61912" y="128587"/>
                  </a:lnTo>
                  <a:lnTo>
                    <a:pt x="42862" y="116681"/>
                  </a:lnTo>
                  <a:lnTo>
                    <a:pt x="26194" y="109537"/>
                  </a:lnTo>
                  <a:lnTo>
                    <a:pt x="14287" y="109537"/>
                  </a:lnTo>
                  <a:lnTo>
                    <a:pt x="0" y="114300"/>
                  </a:lnTo>
                  <a:lnTo>
                    <a:pt x="0" y="128587"/>
                  </a:lnTo>
                  <a:lnTo>
                    <a:pt x="4762" y="150018"/>
                  </a:lnTo>
                  <a:lnTo>
                    <a:pt x="16669" y="176212"/>
                  </a:lnTo>
                  <a:lnTo>
                    <a:pt x="40481" y="226218"/>
                  </a:lnTo>
                  <a:lnTo>
                    <a:pt x="73819" y="276225"/>
                  </a:lnTo>
                  <a:lnTo>
                    <a:pt x="119062" y="330993"/>
                  </a:lnTo>
                  <a:lnTo>
                    <a:pt x="159544" y="369093"/>
                  </a:lnTo>
                  <a:lnTo>
                    <a:pt x="211931" y="419100"/>
                  </a:lnTo>
                  <a:lnTo>
                    <a:pt x="285750" y="469106"/>
                  </a:lnTo>
                  <a:lnTo>
                    <a:pt x="328612" y="492918"/>
                  </a:lnTo>
                  <a:lnTo>
                    <a:pt x="338137" y="492918"/>
                  </a:lnTo>
                  <a:lnTo>
                    <a:pt x="390525" y="464343"/>
                  </a:lnTo>
                  <a:lnTo>
                    <a:pt x="557212" y="369093"/>
                  </a:lnTo>
                  <a:lnTo>
                    <a:pt x="62865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7">
              <a:extLst>
                <a:ext uri="{FF2B5EF4-FFF2-40B4-BE49-F238E27FC236}">
                  <a16:creationId xmlns:a16="http://schemas.microsoft.com/office/drawing/2014/main" id="{6DD0C699-4F6D-4D0A-9DF7-1ABE3A246672}"/>
                </a:ext>
              </a:extLst>
            </p:cNvPr>
            <p:cNvSpPr/>
            <p:nvPr/>
          </p:nvSpPr>
          <p:spPr>
            <a:xfrm>
              <a:off x="4257675" y="2262188"/>
              <a:ext cx="760413" cy="241300"/>
            </a:xfrm>
            <a:custGeom>
              <a:avLst/>
              <a:gdLst>
                <a:gd name="connsiteX0" fmla="*/ 161925 w 759619"/>
                <a:gd name="connsiteY0" fmla="*/ 100012 h 240506"/>
                <a:gd name="connsiteX1" fmla="*/ 345281 w 759619"/>
                <a:gd name="connsiteY1" fmla="*/ 69056 h 240506"/>
                <a:gd name="connsiteX2" fmla="*/ 616744 w 759619"/>
                <a:gd name="connsiteY2" fmla="*/ 23812 h 240506"/>
                <a:gd name="connsiteX3" fmla="*/ 759619 w 759619"/>
                <a:gd name="connsiteY3" fmla="*/ 0 h 240506"/>
                <a:gd name="connsiteX4" fmla="*/ 726281 w 759619"/>
                <a:gd name="connsiteY4" fmla="*/ 180975 h 240506"/>
                <a:gd name="connsiteX5" fmla="*/ 711994 w 759619"/>
                <a:gd name="connsiteY5" fmla="*/ 169068 h 240506"/>
                <a:gd name="connsiteX6" fmla="*/ 688181 w 759619"/>
                <a:gd name="connsiteY6" fmla="*/ 145256 h 240506"/>
                <a:gd name="connsiteX7" fmla="*/ 659606 w 759619"/>
                <a:gd name="connsiteY7" fmla="*/ 145256 h 240506"/>
                <a:gd name="connsiteX8" fmla="*/ 447675 w 759619"/>
                <a:gd name="connsiteY8" fmla="*/ 176212 h 240506"/>
                <a:gd name="connsiteX9" fmla="*/ 228600 w 759619"/>
                <a:gd name="connsiteY9" fmla="*/ 209550 h 240506"/>
                <a:gd name="connsiteX10" fmla="*/ 19050 w 759619"/>
                <a:gd name="connsiteY10" fmla="*/ 240506 h 240506"/>
                <a:gd name="connsiteX11" fmla="*/ 0 w 759619"/>
                <a:gd name="connsiteY11" fmla="*/ 126206 h 240506"/>
                <a:gd name="connsiteX12" fmla="*/ 161925 w 759619"/>
                <a:gd name="connsiteY12" fmla="*/ 1000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9619" h="240506">
                  <a:moveTo>
                    <a:pt x="161925" y="100012"/>
                  </a:moveTo>
                  <a:lnTo>
                    <a:pt x="345281" y="69056"/>
                  </a:lnTo>
                  <a:lnTo>
                    <a:pt x="616744" y="23812"/>
                  </a:lnTo>
                  <a:lnTo>
                    <a:pt x="759619" y="0"/>
                  </a:lnTo>
                  <a:lnTo>
                    <a:pt x="726281" y="180975"/>
                  </a:lnTo>
                  <a:lnTo>
                    <a:pt x="711994" y="169068"/>
                  </a:lnTo>
                  <a:lnTo>
                    <a:pt x="688181" y="145256"/>
                  </a:lnTo>
                  <a:lnTo>
                    <a:pt x="659606" y="145256"/>
                  </a:lnTo>
                  <a:lnTo>
                    <a:pt x="447675" y="176212"/>
                  </a:lnTo>
                  <a:lnTo>
                    <a:pt x="228600" y="209550"/>
                  </a:lnTo>
                  <a:lnTo>
                    <a:pt x="19050" y="240506"/>
                  </a:lnTo>
                  <a:lnTo>
                    <a:pt x="0" y="126206"/>
                  </a:lnTo>
                  <a:lnTo>
                    <a:pt x="161925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8">
              <a:extLst>
                <a:ext uri="{FF2B5EF4-FFF2-40B4-BE49-F238E27FC236}">
                  <a16:creationId xmlns:a16="http://schemas.microsoft.com/office/drawing/2014/main" id="{B4A37DD2-25CD-469D-9111-EA99DED8AEAE}"/>
                </a:ext>
              </a:extLst>
            </p:cNvPr>
            <p:cNvSpPr/>
            <p:nvPr/>
          </p:nvSpPr>
          <p:spPr>
            <a:xfrm>
              <a:off x="4038600" y="2266950"/>
              <a:ext cx="1455738" cy="804863"/>
            </a:xfrm>
            <a:custGeom>
              <a:avLst/>
              <a:gdLst>
                <a:gd name="connsiteX0" fmla="*/ 302419 w 1454944"/>
                <a:gd name="connsiteY0" fmla="*/ 264319 h 804863"/>
                <a:gd name="connsiteX1" fmla="*/ 304800 w 1454944"/>
                <a:gd name="connsiteY1" fmla="*/ 214313 h 804863"/>
                <a:gd name="connsiteX2" fmla="*/ 307181 w 1454944"/>
                <a:gd name="connsiteY2" fmla="*/ 123825 h 804863"/>
                <a:gd name="connsiteX3" fmla="*/ 238125 w 1454944"/>
                <a:gd name="connsiteY3" fmla="*/ 80963 h 804863"/>
                <a:gd name="connsiteX4" fmla="*/ 200025 w 1454944"/>
                <a:gd name="connsiteY4" fmla="*/ 59531 h 804863"/>
                <a:gd name="connsiteX5" fmla="*/ 147638 w 1454944"/>
                <a:gd name="connsiteY5" fmla="*/ 33338 h 804863"/>
                <a:gd name="connsiteX6" fmla="*/ 107156 w 1454944"/>
                <a:gd name="connsiteY6" fmla="*/ 16669 h 804863"/>
                <a:gd name="connsiteX7" fmla="*/ 73819 w 1454944"/>
                <a:gd name="connsiteY7" fmla="*/ 7144 h 804863"/>
                <a:gd name="connsiteX8" fmla="*/ 28575 w 1454944"/>
                <a:gd name="connsiteY8" fmla="*/ 0 h 804863"/>
                <a:gd name="connsiteX9" fmla="*/ 4763 w 1454944"/>
                <a:gd name="connsiteY9" fmla="*/ 4763 h 804863"/>
                <a:gd name="connsiteX10" fmla="*/ 0 w 1454944"/>
                <a:gd name="connsiteY10" fmla="*/ 19050 h 804863"/>
                <a:gd name="connsiteX11" fmla="*/ 4763 w 1454944"/>
                <a:gd name="connsiteY11" fmla="*/ 35719 h 804863"/>
                <a:gd name="connsiteX12" fmla="*/ 26194 w 1454944"/>
                <a:gd name="connsiteY12" fmla="*/ 54769 h 804863"/>
                <a:gd name="connsiteX13" fmla="*/ 45244 w 1454944"/>
                <a:gd name="connsiteY13" fmla="*/ 66675 h 804863"/>
                <a:gd name="connsiteX14" fmla="*/ 69056 w 1454944"/>
                <a:gd name="connsiteY14" fmla="*/ 85725 h 804863"/>
                <a:gd name="connsiteX15" fmla="*/ 92869 w 1454944"/>
                <a:gd name="connsiteY15" fmla="*/ 114300 h 804863"/>
                <a:gd name="connsiteX16" fmla="*/ 104775 w 1454944"/>
                <a:gd name="connsiteY16" fmla="*/ 135731 h 804863"/>
                <a:gd name="connsiteX17" fmla="*/ 119063 w 1454944"/>
                <a:gd name="connsiteY17" fmla="*/ 171450 h 804863"/>
                <a:gd name="connsiteX18" fmla="*/ 123825 w 1454944"/>
                <a:gd name="connsiteY18" fmla="*/ 211931 h 804863"/>
                <a:gd name="connsiteX19" fmla="*/ 126206 w 1454944"/>
                <a:gd name="connsiteY19" fmla="*/ 347663 h 804863"/>
                <a:gd name="connsiteX20" fmla="*/ 123825 w 1454944"/>
                <a:gd name="connsiteY20" fmla="*/ 459581 h 804863"/>
                <a:gd name="connsiteX21" fmla="*/ 128588 w 1454944"/>
                <a:gd name="connsiteY21" fmla="*/ 507206 h 804863"/>
                <a:gd name="connsiteX22" fmla="*/ 138113 w 1454944"/>
                <a:gd name="connsiteY22" fmla="*/ 552450 h 804863"/>
                <a:gd name="connsiteX23" fmla="*/ 154781 w 1454944"/>
                <a:gd name="connsiteY23" fmla="*/ 592931 h 804863"/>
                <a:gd name="connsiteX24" fmla="*/ 171450 w 1454944"/>
                <a:gd name="connsiteY24" fmla="*/ 623888 h 804863"/>
                <a:gd name="connsiteX25" fmla="*/ 200025 w 1454944"/>
                <a:gd name="connsiteY25" fmla="*/ 661988 h 804863"/>
                <a:gd name="connsiteX26" fmla="*/ 240506 w 1454944"/>
                <a:gd name="connsiteY26" fmla="*/ 707231 h 804863"/>
                <a:gd name="connsiteX27" fmla="*/ 278606 w 1454944"/>
                <a:gd name="connsiteY27" fmla="*/ 738188 h 804863"/>
                <a:gd name="connsiteX28" fmla="*/ 314325 w 1454944"/>
                <a:gd name="connsiteY28" fmla="*/ 759619 h 804863"/>
                <a:gd name="connsiteX29" fmla="*/ 369094 w 1454944"/>
                <a:gd name="connsiteY29" fmla="*/ 778669 h 804863"/>
                <a:gd name="connsiteX30" fmla="*/ 435769 w 1454944"/>
                <a:gd name="connsiteY30" fmla="*/ 790575 h 804863"/>
                <a:gd name="connsiteX31" fmla="*/ 616744 w 1454944"/>
                <a:gd name="connsiteY31" fmla="*/ 804863 h 804863"/>
                <a:gd name="connsiteX32" fmla="*/ 771525 w 1454944"/>
                <a:gd name="connsiteY32" fmla="*/ 804863 h 804863"/>
                <a:gd name="connsiteX33" fmla="*/ 921544 w 1454944"/>
                <a:gd name="connsiteY33" fmla="*/ 800100 h 804863"/>
                <a:gd name="connsiteX34" fmla="*/ 1090613 w 1454944"/>
                <a:gd name="connsiteY34" fmla="*/ 783431 h 804863"/>
                <a:gd name="connsiteX35" fmla="*/ 1214438 w 1454944"/>
                <a:gd name="connsiteY35" fmla="*/ 764381 h 804863"/>
                <a:gd name="connsiteX36" fmla="*/ 1273969 w 1454944"/>
                <a:gd name="connsiteY36" fmla="*/ 754856 h 804863"/>
                <a:gd name="connsiteX37" fmla="*/ 1335881 w 1454944"/>
                <a:gd name="connsiteY37" fmla="*/ 738188 h 804863"/>
                <a:gd name="connsiteX38" fmla="*/ 1378744 w 1454944"/>
                <a:gd name="connsiteY38" fmla="*/ 714375 h 804863"/>
                <a:gd name="connsiteX39" fmla="*/ 1416844 w 1454944"/>
                <a:gd name="connsiteY39" fmla="*/ 692944 h 804863"/>
                <a:gd name="connsiteX40" fmla="*/ 1443038 w 1454944"/>
                <a:gd name="connsiteY40" fmla="*/ 671513 h 804863"/>
                <a:gd name="connsiteX41" fmla="*/ 1452563 w 1454944"/>
                <a:gd name="connsiteY41" fmla="*/ 654844 h 804863"/>
                <a:gd name="connsiteX42" fmla="*/ 1454944 w 1454944"/>
                <a:gd name="connsiteY42" fmla="*/ 628650 h 804863"/>
                <a:gd name="connsiteX43" fmla="*/ 1447800 w 1454944"/>
                <a:gd name="connsiteY43" fmla="*/ 595313 h 804863"/>
                <a:gd name="connsiteX44" fmla="*/ 1431131 w 1454944"/>
                <a:gd name="connsiteY44" fmla="*/ 566738 h 804863"/>
                <a:gd name="connsiteX45" fmla="*/ 1395413 w 1454944"/>
                <a:gd name="connsiteY45" fmla="*/ 533400 h 804863"/>
                <a:gd name="connsiteX46" fmla="*/ 1381125 w 1454944"/>
                <a:gd name="connsiteY46" fmla="*/ 521494 h 804863"/>
                <a:gd name="connsiteX47" fmla="*/ 1123950 w 1454944"/>
                <a:gd name="connsiteY47" fmla="*/ 583406 h 804863"/>
                <a:gd name="connsiteX48" fmla="*/ 1073944 w 1454944"/>
                <a:gd name="connsiteY48" fmla="*/ 595313 h 804863"/>
                <a:gd name="connsiteX49" fmla="*/ 973931 w 1454944"/>
                <a:gd name="connsiteY49" fmla="*/ 611981 h 804863"/>
                <a:gd name="connsiteX50" fmla="*/ 857250 w 1454944"/>
                <a:gd name="connsiteY50" fmla="*/ 621506 h 804863"/>
                <a:gd name="connsiteX51" fmla="*/ 695325 w 1454944"/>
                <a:gd name="connsiteY51" fmla="*/ 626269 h 804863"/>
                <a:gd name="connsiteX52" fmla="*/ 588169 w 1454944"/>
                <a:gd name="connsiteY52" fmla="*/ 628650 h 804863"/>
                <a:gd name="connsiteX53" fmla="*/ 514350 w 1454944"/>
                <a:gd name="connsiteY53" fmla="*/ 621506 h 804863"/>
                <a:gd name="connsiteX54" fmla="*/ 461963 w 1454944"/>
                <a:gd name="connsiteY54" fmla="*/ 609600 h 804863"/>
                <a:gd name="connsiteX55" fmla="*/ 416719 w 1454944"/>
                <a:gd name="connsiteY55" fmla="*/ 590550 h 804863"/>
                <a:gd name="connsiteX56" fmla="*/ 383381 w 1454944"/>
                <a:gd name="connsiteY56" fmla="*/ 571500 h 804863"/>
                <a:gd name="connsiteX57" fmla="*/ 359569 w 1454944"/>
                <a:gd name="connsiteY57" fmla="*/ 547688 h 804863"/>
                <a:gd name="connsiteX58" fmla="*/ 342900 w 1454944"/>
                <a:gd name="connsiteY58" fmla="*/ 526256 h 804863"/>
                <a:gd name="connsiteX59" fmla="*/ 326231 w 1454944"/>
                <a:gd name="connsiteY59" fmla="*/ 490538 h 804863"/>
                <a:gd name="connsiteX60" fmla="*/ 314325 w 1454944"/>
                <a:gd name="connsiteY60" fmla="*/ 452438 h 804863"/>
                <a:gd name="connsiteX61" fmla="*/ 307181 w 1454944"/>
                <a:gd name="connsiteY61" fmla="*/ 400050 h 804863"/>
                <a:gd name="connsiteX62" fmla="*/ 302419 w 1454944"/>
                <a:gd name="connsiteY62" fmla="*/ 2643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54944" h="804863">
                  <a:moveTo>
                    <a:pt x="302419" y="264319"/>
                  </a:moveTo>
                  <a:lnTo>
                    <a:pt x="304800" y="214313"/>
                  </a:lnTo>
                  <a:cubicBezTo>
                    <a:pt x="305594" y="184150"/>
                    <a:pt x="325437" y="150416"/>
                    <a:pt x="307181" y="123825"/>
                  </a:cubicBezTo>
                  <a:lnTo>
                    <a:pt x="238125" y="80963"/>
                  </a:lnTo>
                  <a:lnTo>
                    <a:pt x="200025" y="59531"/>
                  </a:lnTo>
                  <a:lnTo>
                    <a:pt x="147638" y="33338"/>
                  </a:lnTo>
                  <a:lnTo>
                    <a:pt x="107156" y="16669"/>
                  </a:lnTo>
                  <a:lnTo>
                    <a:pt x="73819" y="7144"/>
                  </a:lnTo>
                  <a:lnTo>
                    <a:pt x="28575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26194" y="54769"/>
                  </a:lnTo>
                  <a:lnTo>
                    <a:pt x="45244" y="66675"/>
                  </a:lnTo>
                  <a:lnTo>
                    <a:pt x="69056" y="85725"/>
                  </a:lnTo>
                  <a:lnTo>
                    <a:pt x="92869" y="114300"/>
                  </a:lnTo>
                  <a:lnTo>
                    <a:pt x="104775" y="135731"/>
                  </a:lnTo>
                  <a:lnTo>
                    <a:pt x="119063" y="171450"/>
                  </a:lnTo>
                  <a:lnTo>
                    <a:pt x="123825" y="211931"/>
                  </a:lnTo>
                  <a:cubicBezTo>
                    <a:pt x="124619" y="257175"/>
                    <a:pt x="125412" y="302419"/>
                    <a:pt x="126206" y="347663"/>
                  </a:cubicBezTo>
                  <a:cubicBezTo>
                    <a:pt x="125412" y="384969"/>
                    <a:pt x="124619" y="422275"/>
                    <a:pt x="123825" y="459581"/>
                  </a:cubicBezTo>
                  <a:lnTo>
                    <a:pt x="128588" y="507206"/>
                  </a:lnTo>
                  <a:lnTo>
                    <a:pt x="138113" y="552450"/>
                  </a:lnTo>
                  <a:lnTo>
                    <a:pt x="154781" y="592931"/>
                  </a:lnTo>
                  <a:lnTo>
                    <a:pt x="171450" y="623888"/>
                  </a:lnTo>
                  <a:lnTo>
                    <a:pt x="200025" y="661988"/>
                  </a:lnTo>
                  <a:lnTo>
                    <a:pt x="240506" y="707231"/>
                  </a:lnTo>
                  <a:lnTo>
                    <a:pt x="278606" y="738188"/>
                  </a:lnTo>
                  <a:lnTo>
                    <a:pt x="314325" y="759619"/>
                  </a:lnTo>
                  <a:lnTo>
                    <a:pt x="369094" y="778669"/>
                  </a:lnTo>
                  <a:lnTo>
                    <a:pt x="435769" y="790575"/>
                  </a:lnTo>
                  <a:lnTo>
                    <a:pt x="616744" y="804863"/>
                  </a:lnTo>
                  <a:lnTo>
                    <a:pt x="771525" y="804863"/>
                  </a:lnTo>
                  <a:lnTo>
                    <a:pt x="921544" y="800100"/>
                  </a:lnTo>
                  <a:lnTo>
                    <a:pt x="1090613" y="783431"/>
                  </a:lnTo>
                  <a:lnTo>
                    <a:pt x="1214438" y="764381"/>
                  </a:lnTo>
                  <a:lnTo>
                    <a:pt x="1273969" y="754856"/>
                  </a:lnTo>
                  <a:lnTo>
                    <a:pt x="1335881" y="738188"/>
                  </a:lnTo>
                  <a:lnTo>
                    <a:pt x="1378744" y="714375"/>
                  </a:lnTo>
                  <a:lnTo>
                    <a:pt x="1416844" y="692944"/>
                  </a:lnTo>
                  <a:lnTo>
                    <a:pt x="1443038" y="671513"/>
                  </a:lnTo>
                  <a:lnTo>
                    <a:pt x="1452563" y="654844"/>
                  </a:lnTo>
                  <a:lnTo>
                    <a:pt x="1454944" y="628650"/>
                  </a:lnTo>
                  <a:lnTo>
                    <a:pt x="1447800" y="595313"/>
                  </a:lnTo>
                  <a:lnTo>
                    <a:pt x="1431131" y="566738"/>
                  </a:lnTo>
                  <a:lnTo>
                    <a:pt x="1395413" y="533400"/>
                  </a:lnTo>
                  <a:lnTo>
                    <a:pt x="1381125" y="521494"/>
                  </a:lnTo>
                  <a:lnTo>
                    <a:pt x="1123950" y="583406"/>
                  </a:lnTo>
                  <a:lnTo>
                    <a:pt x="1073944" y="595313"/>
                  </a:lnTo>
                  <a:lnTo>
                    <a:pt x="973931" y="611981"/>
                  </a:lnTo>
                  <a:cubicBezTo>
                    <a:pt x="935043" y="615222"/>
                    <a:pt x="922337" y="619125"/>
                    <a:pt x="857250" y="621506"/>
                  </a:cubicBezTo>
                  <a:lnTo>
                    <a:pt x="695325" y="626269"/>
                  </a:lnTo>
                  <a:lnTo>
                    <a:pt x="588169" y="628650"/>
                  </a:lnTo>
                  <a:lnTo>
                    <a:pt x="514350" y="621506"/>
                  </a:lnTo>
                  <a:lnTo>
                    <a:pt x="461963" y="609600"/>
                  </a:lnTo>
                  <a:lnTo>
                    <a:pt x="416719" y="590550"/>
                  </a:lnTo>
                  <a:lnTo>
                    <a:pt x="383381" y="571500"/>
                  </a:lnTo>
                  <a:lnTo>
                    <a:pt x="359569" y="547688"/>
                  </a:lnTo>
                  <a:lnTo>
                    <a:pt x="342900" y="526256"/>
                  </a:lnTo>
                  <a:lnTo>
                    <a:pt x="326231" y="490538"/>
                  </a:lnTo>
                  <a:lnTo>
                    <a:pt x="314325" y="452438"/>
                  </a:lnTo>
                  <a:lnTo>
                    <a:pt x="307181" y="400050"/>
                  </a:lnTo>
                  <a:lnTo>
                    <a:pt x="302419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9">
              <a:extLst>
                <a:ext uri="{FF2B5EF4-FFF2-40B4-BE49-F238E27FC236}">
                  <a16:creationId xmlns:a16="http://schemas.microsoft.com/office/drawing/2014/main" id="{EAF9CFD0-FD38-40F1-8D36-A386D4CAFF3C}"/>
                </a:ext>
              </a:extLst>
            </p:cNvPr>
            <p:cNvSpPr/>
            <p:nvPr/>
          </p:nvSpPr>
          <p:spPr>
            <a:xfrm>
              <a:off x="5106988" y="2427288"/>
              <a:ext cx="369887" cy="438150"/>
            </a:xfrm>
            <a:custGeom>
              <a:avLst/>
              <a:gdLst>
                <a:gd name="connsiteX0" fmla="*/ 264319 w 369094"/>
                <a:gd name="connsiteY0" fmla="*/ 145256 h 438150"/>
                <a:gd name="connsiteX1" fmla="*/ 261938 w 369094"/>
                <a:gd name="connsiteY1" fmla="*/ 76200 h 438150"/>
                <a:gd name="connsiteX2" fmla="*/ 259557 w 369094"/>
                <a:gd name="connsiteY2" fmla="*/ 30956 h 438150"/>
                <a:gd name="connsiteX3" fmla="*/ 252413 w 369094"/>
                <a:gd name="connsiteY3" fmla="*/ 11906 h 438150"/>
                <a:gd name="connsiteX4" fmla="*/ 245269 w 369094"/>
                <a:gd name="connsiteY4" fmla="*/ 2381 h 438150"/>
                <a:gd name="connsiteX5" fmla="*/ 235744 w 369094"/>
                <a:gd name="connsiteY5" fmla="*/ 0 h 438150"/>
                <a:gd name="connsiteX6" fmla="*/ 221457 w 369094"/>
                <a:gd name="connsiteY6" fmla="*/ 7144 h 438150"/>
                <a:gd name="connsiteX7" fmla="*/ 209550 w 369094"/>
                <a:gd name="connsiteY7" fmla="*/ 40481 h 438150"/>
                <a:gd name="connsiteX8" fmla="*/ 185738 w 369094"/>
                <a:gd name="connsiteY8" fmla="*/ 138112 h 438150"/>
                <a:gd name="connsiteX9" fmla="*/ 157163 w 369094"/>
                <a:gd name="connsiteY9" fmla="*/ 240506 h 438150"/>
                <a:gd name="connsiteX10" fmla="*/ 123825 w 369094"/>
                <a:gd name="connsiteY10" fmla="*/ 328612 h 438150"/>
                <a:gd name="connsiteX11" fmla="*/ 102394 w 369094"/>
                <a:gd name="connsiteY11" fmla="*/ 371475 h 438150"/>
                <a:gd name="connsiteX12" fmla="*/ 83344 w 369094"/>
                <a:gd name="connsiteY12" fmla="*/ 404812 h 438150"/>
                <a:gd name="connsiteX13" fmla="*/ 64294 w 369094"/>
                <a:gd name="connsiteY13" fmla="*/ 426244 h 438150"/>
                <a:gd name="connsiteX14" fmla="*/ 0 w 369094"/>
                <a:gd name="connsiteY14" fmla="*/ 438150 h 438150"/>
                <a:gd name="connsiteX15" fmla="*/ 369094 w 369094"/>
                <a:gd name="connsiteY15" fmla="*/ 423862 h 438150"/>
                <a:gd name="connsiteX16" fmla="*/ 359569 w 369094"/>
                <a:gd name="connsiteY16" fmla="*/ 404812 h 438150"/>
                <a:gd name="connsiteX17" fmla="*/ 311944 w 369094"/>
                <a:gd name="connsiteY17" fmla="*/ 361950 h 438150"/>
                <a:gd name="connsiteX18" fmla="*/ 297657 w 369094"/>
                <a:gd name="connsiteY18" fmla="*/ 335756 h 438150"/>
                <a:gd name="connsiteX19" fmla="*/ 285750 w 369094"/>
                <a:gd name="connsiteY19" fmla="*/ 292894 h 438150"/>
                <a:gd name="connsiteX20" fmla="*/ 271463 w 369094"/>
                <a:gd name="connsiteY20" fmla="*/ 223837 h 438150"/>
                <a:gd name="connsiteX21" fmla="*/ 264319 w 369094"/>
                <a:gd name="connsiteY21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4" h="438150">
                  <a:moveTo>
                    <a:pt x="264319" y="145256"/>
                  </a:moveTo>
                  <a:cubicBezTo>
                    <a:pt x="263525" y="122237"/>
                    <a:pt x="262732" y="99219"/>
                    <a:pt x="261938" y="76200"/>
                  </a:cubicBezTo>
                  <a:lnTo>
                    <a:pt x="259557" y="30956"/>
                  </a:lnTo>
                  <a:lnTo>
                    <a:pt x="252413" y="11906"/>
                  </a:lnTo>
                  <a:lnTo>
                    <a:pt x="245269" y="2381"/>
                  </a:lnTo>
                  <a:lnTo>
                    <a:pt x="235744" y="0"/>
                  </a:lnTo>
                  <a:lnTo>
                    <a:pt x="221457" y="7144"/>
                  </a:lnTo>
                  <a:lnTo>
                    <a:pt x="209550" y="40481"/>
                  </a:lnTo>
                  <a:lnTo>
                    <a:pt x="185738" y="138112"/>
                  </a:lnTo>
                  <a:lnTo>
                    <a:pt x="157163" y="240506"/>
                  </a:lnTo>
                  <a:lnTo>
                    <a:pt x="123825" y="328612"/>
                  </a:lnTo>
                  <a:lnTo>
                    <a:pt x="102394" y="371475"/>
                  </a:lnTo>
                  <a:lnTo>
                    <a:pt x="83344" y="404812"/>
                  </a:lnTo>
                  <a:lnTo>
                    <a:pt x="64294" y="426244"/>
                  </a:lnTo>
                  <a:lnTo>
                    <a:pt x="0" y="438150"/>
                  </a:lnTo>
                  <a:lnTo>
                    <a:pt x="369094" y="423862"/>
                  </a:lnTo>
                  <a:lnTo>
                    <a:pt x="359569" y="404812"/>
                  </a:lnTo>
                  <a:lnTo>
                    <a:pt x="311944" y="361950"/>
                  </a:lnTo>
                  <a:lnTo>
                    <a:pt x="297657" y="335756"/>
                  </a:lnTo>
                  <a:lnTo>
                    <a:pt x="285750" y="292894"/>
                  </a:lnTo>
                  <a:lnTo>
                    <a:pt x="271463" y="223837"/>
                  </a:lnTo>
                  <a:lnTo>
                    <a:pt x="264319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1">
              <a:extLst>
                <a:ext uri="{FF2B5EF4-FFF2-40B4-BE49-F238E27FC236}">
                  <a16:creationId xmlns:a16="http://schemas.microsoft.com/office/drawing/2014/main" id="{CFA0E58B-53E8-4349-89AF-D6D8C0A4E5F5}"/>
                </a:ext>
              </a:extLst>
            </p:cNvPr>
            <p:cNvSpPr/>
            <p:nvPr/>
          </p:nvSpPr>
          <p:spPr>
            <a:xfrm>
              <a:off x="5729288" y="2220913"/>
              <a:ext cx="755650" cy="187325"/>
            </a:xfrm>
            <a:custGeom>
              <a:avLst/>
              <a:gdLst>
                <a:gd name="connsiteX0" fmla="*/ 169068 w 754856"/>
                <a:gd name="connsiteY0" fmla="*/ 57150 h 185738"/>
                <a:gd name="connsiteX1" fmla="*/ 483393 w 754856"/>
                <a:gd name="connsiteY1" fmla="*/ 26194 h 185738"/>
                <a:gd name="connsiteX2" fmla="*/ 742950 w 754856"/>
                <a:gd name="connsiteY2" fmla="*/ 0 h 185738"/>
                <a:gd name="connsiteX3" fmla="*/ 754856 w 754856"/>
                <a:gd name="connsiteY3" fmla="*/ 130969 h 185738"/>
                <a:gd name="connsiteX4" fmla="*/ 461962 w 754856"/>
                <a:gd name="connsiteY4" fmla="*/ 152400 h 185738"/>
                <a:gd name="connsiteX5" fmla="*/ 207168 w 754856"/>
                <a:gd name="connsiteY5" fmla="*/ 171450 h 185738"/>
                <a:gd name="connsiteX6" fmla="*/ 42862 w 754856"/>
                <a:gd name="connsiteY6" fmla="*/ 185738 h 185738"/>
                <a:gd name="connsiteX7" fmla="*/ 0 w 754856"/>
                <a:gd name="connsiteY7" fmla="*/ 71438 h 185738"/>
                <a:gd name="connsiteX8" fmla="*/ 169068 w 754856"/>
                <a:gd name="connsiteY8" fmla="*/ 57150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856" h="185738">
                  <a:moveTo>
                    <a:pt x="169068" y="57150"/>
                  </a:moveTo>
                  <a:lnTo>
                    <a:pt x="483393" y="26194"/>
                  </a:lnTo>
                  <a:lnTo>
                    <a:pt x="742950" y="0"/>
                  </a:lnTo>
                  <a:lnTo>
                    <a:pt x="754856" y="130969"/>
                  </a:lnTo>
                  <a:lnTo>
                    <a:pt x="461962" y="152400"/>
                  </a:lnTo>
                  <a:lnTo>
                    <a:pt x="207168" y="171450"/>
                  </a:lnTo>
                  <a:lnTo>
                    <a:pt x="42862" y="185738"/>
                  </a:lnTo>
                  <a:lnTo>
                    <a:pt x="0" y="71438"/>
                  </a:lnTo>
                  <a:lnTo>
                    <a:pt x="169068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2">
              <a:extLst>
                <a:ext uri="{FF2B5EF4-FFF2-40B4-BE49-F238E27FC236}">
                  <a16:creationId xmlns:a16="http://schemas.microsoft.com/office/drawing/2014/main" id="{7F10F609-32CF-4C16-A11D-D0A01DE4FBDC}"/>
                </a:ext>
              </a:extLst>
            </p:cNvPr>
            <p:cNvSpPr/>
            <p:nvPr/>
          </p:nvSpPr>
          <p:spPr>
            <a:xfrm>
              <a:off x="5519738" y="2192338"/>
              <a:ext cx="1590675" cy="879475"/>
            </a:xfrm>
            <a:custGeom>
              <a:avLst/>
              <a:gdLst>
                <a:gd name="connsiteX0" fmla="*/ 319087 w 1590675"/>
                <a:gd name="connsiteY0" fmla="*/ 323850 h 878682"/>
                <a:gd name="connsiteX1" fmla="*/ 319087 w 1590675"/>
                <a:gd name="connsiteY1" fmla="*/ 197644 h 878682"/>
                <a:gd name="connsiteX2" fmla="*/ 269081 w 1590675"/>
                <a:gd name="connsiteY2" fmla="*/ 102394 h 878682"/>
                <a:gd name="connsiteX3" fmla="*/ 192881 w 1590675"/>
                <a:gd name="connsiteY3" fmla="*/ 69057 h 878682"/>
                <a:gd name="connsiteX4" fmla="*/ 121443 w 1590675"/>
                <a:gd name="connsiteY4" fmla="*/ 35719 h 878682"/>
                <a:gd name="connsiteX5" fmla="*/ 50006 w 1590675"/>
                <a:gd name="connsiteY5" fmla="*/ 9525 h 878682"/>
                <a:gd name="connsiteX6" fmla="*/ 26193 w 1590675"/>
                <a:gd name="connsiteY6" fmla="*/ 2382 h 878682"/>
                <a:gd name="connsiteX7" fmla="*/ 7143 w 1590675"/>
                <a:gd name="connsiteY7" fmla="*/ 0 h 878682"/>
                <a:gd name="connsiteX8" fmla="*/ 0 w 1590675"/>
                <a:gd name="connsiteY8" fmla="*/ 7144 h 878682"/>
                <a:gd name="connsiteX9" fmla="*/ 4762 w 1590675"/>
                <a:gd name="connsiteY9" fmla="*/ 28575 h 878682"/>
                <a:gd name="connsiteX10" fmla="*/ 28575 w 1590675"/>
                <a:gd name="connsiteY10" fmla="*/ 52388 h 878682"/>
                <a:gd name="connsiteX11" fmla="*/ 52387 w 1590675"/>
                <a:gd name="connsiteY11" fmla="*/ 73819 h 878682"/>
                <a:gd name="connsiteX12" fmla="*/ 76200 w 1590675"/>
                <a:gd name="connsiteY12" fmla="*/ 104775 h 878682"/>
                <a:gd name="connsiteX13" fmla="*/ 92868 w 1590675"/>
                <a:gd name="connsiteY13" fmla="*/ 133350 h 878682"/>
                <a:gd name="connsiteX14" fmla="*/ 111918 w 1590675"/>
                <a:gd name="connsiteY14" fmla="*/ 190500 h 878682"/>
                <a:gd name="connsiteX15" fmla="*/ 116681 w 1590675"/>
                <a:gd name="connsiteY15" fmla="*/ 223838 h 878682"/>
                <a:gd name="connsiteX16" fmla="*/ 116681 w 1590675"/>
                <a:gd name="connsiteY16" fmla="*/ 352425 h 878682"/>
                <a:gd name="connsiteX17" fmla="*/ 119062 w 1590675"/>
                <a:gd name="connsiteY17" fmla="*/ 459582 h 878682"/>
                <a:gd name="connsiteX18" fmla="*/ 123825 w 1590675"/>
                <a:gd name="connsiteY18" fmla="*/ 531019 h 878682"/>
                <a:gd name="connsiteX19" fmla="*/ 133350 w 1590675"/>
                <a:gd name="connsiteY19" fmla="*/ 607219 h 878682"/>
                <a:gd name="connsiteX20" fmla="*/ 147637 w 1590675"/>
                <a:gd name="connsiteY20" fmla="*/ 666750 h 878682"/>
                <a:gd name="connsiteX21" fmla="*/ 164306 w 1590675"/>
                <a:gd name="connsiteY21" fmla="*/ 716757 h 878682"/>
                <a:gd name="connsiteX22" fmla="*/ 173831 w 1590675"/>
                <a:gd name="connsiteY22" fmla="*/ 745332 h 878682"/>
                <a:gd name="connsiteX23" fmla="*/ 192881 w 1590675"/>
                <a:gd name="connsiteY23" fmla="*/ 776288 h 878682"/>
                <a:gd name="connsiteX24" fmla="*/ 228600 w 1590675"/>
                <a:gd name="connsiteY24" fmla="*/ 809625 h 878682"/>
                <a:gd name="connsiteX25" fmla="*/ 266700 w 1590675"/>
                <a:gd name="connsiteY25" fmla="*/ 833438 h 878682"/>
                <a:gd name="connsiteX26" fmla="*/ 326231 w 1590675"/>
                <a:gd name="connsiteY26" fmla="*/ 854869 h 878682"/>
                <a:gd name="connsiteX27" fmla="*/ 400050 w 1590675"/>
                <a:gd name="connsiteY27" fmla="*/ 869157 h 878682"/>
                <a:gd name="connsiteX28" fmla="*/ 490537 w 1590675"/>
                <a:gd name="connsiteY28" fmla="*/ 878682 h 878682"/>
                <a:gd name="connsiteX29" fmla="*/ 645318 w 1590675"/>
                <a:gd name="connsiteY29" fmla="*/ 878682 h 878682"/>
                <a:gd name="connsiteX30" fmla="*/ 890587 w 1590675"/>
                <a:gd name="connsiteY30" fmla="*/ 876300 h 878682"/>
                <a:gd name="connsiteX31" fmla="*/ 1069181 w 1590675"/>
                <a:gd name="connsiteY31" fmla="*/ 869157 h 878682"/>
                <a:gd name="connsiteX32" fmla="*/ 1169193 w 1590675"/>
                <a:gd name="connsiteY32" fmla="*/ 864394 h 878682"/>
                <a:gd name="connsiteX33" fmla="*/ 1238250 w 1590675"/>
                <a:gd name="connsiteY33" fmla="*/ 859632 h 878682"/>
                <a:gd name="connsiteX34" fmla="*/ 1316831 w 1590675"/>
                <a:gd name="connsiteY34" fmla="*/ 850107 h 878682"/>
                <a:gd name="connsiteX35" fmla="*/ 1397793 w 1590675"/>
                <a:gd name="connsiteY35" fmla="*/ 833438 h 878682"/>
                <a:gd name="connsiteX36" fmla="*/ 1462087 w 1590675"/>
                <a:gd name="connsiteY36" fmla="*/ 812007 h 878682"/>
                <a:gd name="connsiteX37" fmla="*/ 1516856 w 1590675"/>
                <a:gd name="connsiteY37" fmla="*/ 788194 h 878682"/>
                <a:gd name="connsiteX38" fmla="*/ 1545431 w 1590675"/>
                <a:gd name="connsiteY38" fmla="*/ 773907 h 878682"/>
                <a:gd name="connsiteX39" fmla="*/ 1571625 w 1590675"/>
                <a:gd name="connsiteY39" fmla="*/ 752475 h 878682"/>
                <a:gd name="connsiteX40" fmla="*/ 1588293 w 1590675"/>
                <a:gd name="connsiteY40" fmla="*/ 728663 h 878682"/>
                <a:gd name="connsiteX41" fmla="*/ 1590675 w 1590675"/>
                <a:gd name="connsiteY41" fmla="*/ 704850 h 878682"/>
                <a:gd name="connsiteX42" fmla="*/ 1585912 w 1590675"/>
                <a:gd name="connsiteY42" fmla="*/ 671513 h 878682"/>
                <a:gd name="connsiteX43" fmla="*/ 1574006 w 1590675"/>
                <a:gd name="connsiteY43" fmla="*/ 635794 h 878682"/>
                <a:gd name="connsiteX44" fmla="*/ 1552575 w 1590675"/>
                <a:gd name="connsiteY44" fmla="*/ 602457 h 878682"/>
                <a:gd name="connsiteX45" fmla="*/ 1526381 w 1590675"/>
                <a:gd name="connsiteY45" fmla="*/ 576263 h 878682"/>
                <a:gd name="connsiteX46" fmla="*/ 1154906 w 1590675"/>
                <a:gd name="connsiteY46" fmla="*/ 664369 h 878682"/>
                <a:gd name="connsiteX47" fmla="*/ 1078706 w 1590675"/>
                <a:gd name="connsiteY47" fmla="*/ 683419 h 878682"/>
                <a:gd name="connsiteX48" fmla="*/ 962025 w 1590675"/>
                <a:gd name="connsiteY48" fmla="*/ 695325 h 878682"/>
                <a:gd name="connsiteX49" fmla="*/ 788193 w 1590675"/>
                <a:gd name="connsiteY49" fmla="*/ 702469 h 878682"/>
                <a:gd name="connsiteX50" fmla="*/ 611981 w 1590675"/>
                <a:gd name="connsiteY50" fmla="*/ 700088 h 878682"/>
                <a:gd name="connsiteX51" fmla="*/ 497681 w 1590675"/>
                <a:gd name="connsiteY51" fmla="*/ 690563 h 878682"/>
                <a:gd name="connsiteX52" fmla="*/ 423862 w 1590675"/>
                <a:gd name="connsiteY52" fmla="*/ 681038 h 878682"/>
                <a:gd name="connsiteX53" fmla="*/ 383381 w 1590675"/>
                <a:gd name="connsiteY53" fmla="*/ 669132 h 878682"/>
                <a:gd name="connsiteX54" fmla="*/ 359568 w 1590675"/>
                <a:gd name="connsiteY54" fmla="*/ 657225 h 878682"/>
                <a:gd name="connsiteX55" fmla="*/ 345281 w 1590675"/>
                <a:gd name="connsiteY55" fmla="*/ 640557 h 878682"/>
                <a:gd name="connsiteX56" fmla="*/ 330993 w 1590675"/>
                <a:gd name="connsiteY56" fmla="*/ 597694 h 878682"/>
                <a:gd name="connsiteX57" fmla="*/ 321468 w 1590675"/>
                <a:gd name="connsiteY57" fmla="*/ 528638 h 878682"/>
                <a:gd name="connsiteX58" fmla="*/ 316706 w 1590675"/>
                <a:gd name="connsiteY58" fmla="*/ 390525 h 878682"/>
                <a:gd name="connsiteX59" fmla="*/ 319087 w 1590675"/>
                <a:gd name="connsiteY59" fmla="*/ 323850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90675" h="878682">
                  <a:moveTo>
                    <a:pt x="319087" y="323850"/>
                  </a:moveTo>
                  <a:lnTo>
                    <a:pt x="319087" y="197644"/>
                  </a:lnTo>
                  <a:lnTo>
                    <a:pt x="269081" y="102394"/>
                  </a:lnTo>
                  <a:lnTo>
                    <a:pt x="192881" y="69057"/>
                  </a:lnTo>
                  <a:lnTo>
                    <a:pt x="121443" y="35719"/>
                  </a:lnTo>
                  <a:lnTo>
                    <a:pt x="50006" y="9525"/>
                  </a:lnTo>
                  <a:lnTo>
                    <a:pt x="26193" y="2382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4762" y="28575"/>
                  </a:lnTo>
                  <a:lnTo>
                    <a:pt x="28575" y="52388"/>
                  </a:lnTo>
                  <a:lnTo>
                    <a:pt x="52387" y="73819"/>
                  </a:lnTo>
                  <a:lnTo>
                    <a:pt x="76200" y="104775"/>
                  </a:lnTo>
                  <a:lnTo>
                    <a:pt x="92868" y="133350"/>
                  </a:lnTo>
                  <a:lnTo>
                    <a:pt x="111918" y="190500"/>
                  </a:lnTo>
                  <a:lnTo>
                    <a:pt x="116681" y="223838"/>
                  </a:lnTo>
                  <a:lnTo>
                    <a:pt x="116681" y="352425"/>
                  </a:lnTo>
                  <a:cubicBezTo>
                    <a:pt x="117475" y="388144"/>
                    <a:pt x="117475" y="430610"/>
                    <a:pt x="119062" y="459582"/>
                  </a:cubicBezTo>
                  <a:lnTo>
                    <a:pt x="123825" y="531019"/>
                  </a:lnTo>
                  <a:lnTo>
                    <a:pt x="133350" y="607219"/>
                  </a:lnTo>
                  <a:lnTo>
                    <a:pt x="147637" y="666750"/>
                  </a:lnTo>
                  <a:lnTo>
                    <a:pt x="164306" y="716757"/>
                  </a:lnTo>
                  <a:lnTo>
                    <a:pt x="173831" y="745332"/>
                  </a:lnTo>
                  <a:lnTo>
                    <a:pt x="192881" y="776288"/>
                  </a:lnTo>
                  <a:lnTo>
                    <a:pt x="228600" y="809625"/>
                  </a:lnTo>
                  <a:lnTo>
                    <a:pt x="266700" y="833438"/>
                  </a:lnTo>
                  <a:lnTo>
                    <a:pt x="326231" y="854869"/>
                  </a:lnTo>
                  <a:lnTo>
                    <a:pt x="400050" y="869157"/>
                  </a:lnTo>
                  <a:lnTo>
                    <a:pt x="490537" y="878682"/>
                  </a:lnTo>
                  <a:lnTo>
                    <a:pt x="645318" y="878682"/>
                  </a:lnTo>
                  <a:lnTo>
                    <a:pt x="890587" y="876300"/>
                  </a:lnTo>
                  <a:lnTo>
                    <a:pt x="1069181" y="869157"/>
                  </a:lnTo>
                  <a:lnTo>
                    <a:pt x="1169193" y="864394"/>
                  </a:lnTo>
                  <a:lnTo>
                    <a:pt x="1238250" y="859632"/>
                  </a:lnTo>
                  <a:lnTo>
                    <a:pt x="1316831" y="850107"/>
                  </a:lnTo>
                  <a:lnTo>
                    <a:pt x="1397793" y="833438"/>
                  </a:lnTo>
                  <a:lnTo>
                    <a:pt x="1462087" y="812007"/>
                  </a:lnTo>
                  <a:lnTo>
                    <a:pt x="1516856" y="788194"/>
                  </a:lnTo>
                  <a:lnTo>
                    <a:pt x="1545431" y="773907"/>
                  </a:lnTo>
                  <a:lnTo>
                    <a:pt x="1571625" y="752475"/>
                  </a:lnTo>
                  <a:lnTo>
                    <a:pt x="1588293" y="728663"/>
                  </a:lnTo>
                  <a:lnTo>
                    <a:pt x="1590675" y="704850"/>
                  </a:lnTo>
                  <a:lnTo>
                    <a:pt x="1585912" y="671513"/>
                  </a:lnTo>
                  <a:lnTo>
                    <a:pt x="1574006" y="635794"/>
                  </a:lnTo>
                  <a:lnTo>
                    <a:pt x="1552575" y="602457"/>
                  </a:lnTo>
                  <a:lnTo>
                    <a:pt x="1526381" y="576263"/>
                  </a:lnTo>
                  <a:lnTo>
                    <a:pt x="1154906" y="664369"/>
                  </a:lnTo>
                  <a:lnTo>
                    <a:pt x="1078706" y="683419"/>
                  </a:lnTo>
                  <a:lnTo>
                    <a:pt x="962025" y="695325"/>
                  </a:lnTo>
                  <a:lnTo>
                    <a:pt x="788193" y="702469"/>
                  </a:lnTo>
                  <a:lnTo>
                    <a:pt x="611981" y="700088"/>
                  </a:lnTo>
                  <a:lnTo>
                    <a:pt x="497681" y="690563"/>
                  </a:lnTo>
                  <a:lnTo>
                    <a:pt x="423862" y="681038"/>
                  </a:lnTo>
                  <a:lnTo>
                    <a:pt x="383381" y="669132"/>
                  </a:lnTo>
                  <a:lnTo>
                    <a:pt x="359568" y="657225"/>
                  </a:lnTo>
                  <a:lnTo>
                    <a:pt x="345281" y="640557"/>
                  </a:lnTo>
                  <a:lnTo>
                    <a:pt x="330993" y="597694"/>
                  </a:lnTo>
                  <a:lnTo>
                    <a:pt x="321468" y="528638"/>
                  </a:lnTo>
                  <a:lnTo>
                    <a:pt x="316706" y="390525"/>
                  </a:lnTo>
                  <a:cubicBezTo>
                    <a:pt x="317500" y="368300"/>
                    <a:pt x="318293" y="346075"/>
                    <a:pt x="319087" y="3238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3">
              <a:extLst>
                <a:ext uri="{FF2B5EF4-FFF2-40B4-BE49-F238E27FC236}">
                  <a16:creationId xmlns:a16="http://schemas.microsoft.com/office/drawing/2014/main" id="{AA219212-D849-4D24-A9B6-A8CBD2BE1DF1}"/>
                </a:ext>
              </a:extLst>
            </p:cNvPr>
            <p:cNvSpPr/>
            <p:nvPr/>
          </p:nvSpPr>
          <p:spPr>
            <a:xfrm>
              <a:off x="6610350" y="2268538"/>
              <a:ext cx="485775" cy="608012"/>
            </a:xfrm>
            <a:custGeom>
              <a:avLst/>
              <a:gdLst>
                <a:gd name="connsiteX0" fmla="*/ 273844 w 485775"/>
                <a:gd name="connsiteY0" fmla="*/ 188119 h 607219"/>
                <a:gd name="connsiteX1" fmla="*/ 247650 w 485775"/>
                <a:gd name="connsiteY1" fmla="*/ 309563 h 607219"/>
                <a:gd name="connsiteX2" fmla="*/ 221456 w 485775"/>
                <a:gd name="connsiteY2" fmla="*/ 404813 h 607219"/>
                <a:gd name="connsiteX3" fmla="*/ 202406 w 485775"/>
                <a:gd name="connsiteY3" fmla="*/ 457200 h 607219"/>
                <a:gd name="connsiteX4" fmla="*/ 185738 w 485775"/>
                <a:gd name="connsiteY4" fmla="*/ 485775 h 607219"/>
                <a:gd name="connsiteX5" fmla="*/ 152400 w 485775"/>
                <a:gd name="connsiteY5" fmla="*/ 528638 h 607219"/>
                <a:gd name="connsiteX6" fmla="*/ 116681 w 485775"/>
                <a:gd name="connsiteY6" fmla="*/ 559594 h 607219"/>
                <a:gd name="connsiteX7" fmla="*/ 76200 w 485775"/>
                <a:gd name="connsiteY7" fmla="*/ 588169 h 607219"/>
                <a:gd name="connsiteX8" fmla="*/ 0 w 485775"/>
                <a:gd name="connsiteY8" fmla="*/ 607219 h 607219"/>
                <a:gd name="connsiteX9" fmla="*/ 485775 w 485775"/>
                <a:gd name="connsiteY9" fmla="*/ 578644 h 607219"/>
                <a:gd name="connsiteX10" fmla="*/ 476250 w 485775"/>
                <a:gd name="connsiteY10" fmla="*/ 550069 h 607219"/>
                <a:gd name="connsiteX11" fmla="*/ 461963 w 485775"/>
                <a:gd name="connsiteY11" fmla="*/ 528638 h 607219"/>
                <a:gd name="connsiteX12" fmla="*/ 433388 w 485775"/>
                <a:gd name="connsiteY12" fmla="*/ 497682 h 607219"/>
                <a:gd name="connsiteX13" fmla="*/ 416719 w 485775"/>
                <a:gd name="connsiteY13" fmla="*/ 471488 h 607219"/>
                <a:gd name="connsiteX14" fmla="*/ 402431 w 485775"/>
                <a:gd name="connsiteY14" fmla="*/ 442913 h 607219"/>
                <a:gd name="connsiteX15" fmla="*/ 385763 w 485775"/>
                <a:gd name="connsiteY15" fmla="*/ 392907 h 607219"/>
                <a:gd name="connsiteX16" fmla="*/ 373856 w 485775"/>
                <a:gd name="connsiteY16" fmla="*/ 335757 h 607219"/>
                <a:gd name="connsiteX17" fmla="*/ 359569 w 485775"/>
                <a:gd name="connsiteY17" fmla="*/ 250032 h 607219"/>
                <a:gd name="connsiteX18" fmla="*/ 345281 w 485775"/>
                <a:gd name="connsiteY18" fmla="*/ 133350 h 607219"/>
                <a:gd name="connsiteX19" fmla="*/ 345281 w 485775"/>
                <a:gd name="connsiteY19" fmla="*/ 73819 h 607219"/>
                <a:gd name="connsiteX20" fmla="*/ 342900 w 485775"/>
                <a:gd name="connsiteY20" fmla="*/ 28575 h 607219"/>
                <a:gd name="connsiteX21" fmla="*/ 333375 w 485775"/>
                <a:gd name="connsiteY21" fmla="*/ 7144 h 607219"/>
                <a:gd name="connsiteX22" fmla="*/ 323850 w 485775"/>
                <a:gd name="connsiteY22" fmla="*/ 0 h 607219"/>
                <a:gd name="connsiteX23" fmla="*/ 316706 w 485775"/>
                <a:gd name="connsiteY23" fmla="*/ 0 h 607219"/>
                <a:gd name="connsiteX24" fmla="*/ 307181 w 485775"/>
                <a:gd name="connsiteY24" fmla="*/ 9525 h 607219"/>
                <a:gd name="connsiteX25" fmla="*/ 297656 w 485775"/>
                <a:gd name="connsiteY25" fmla="*/ 33338 h 607219"/>
                <a:gd name="connsiteX26" fmla="*/ 273844 w 485775"/>
                <a:gd name="connsiteY26" fmla="*/ 188119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5775" h="607219">
                  <a:moveTo>
                    <a:pt x="273844" y="188119"/>
                  </a:moveTo>
                  <a:lnTo>
                    <a:pt x="247650" y="309563"/>
                  </a:lnTo>
                  <a:lnTo>
                    <a:pt x="221456" y="404813"/>
                  </a:lnTo>
                  <a:lnTo>
                    <a:pt x="202406" y="457200"/>
                  </a:lnTo>
                  <a:lnTo>
                    <a:pt x="185738" y="485775"/>
                  </a:lnTo>
                  <a:lnTo>
                    <a:pt x="152400" y="528638"/>
                  </a:lnTo>
                  <a:lnTo>
                    <a:pt x="116681" y="559594"/>
                  </a:lnTo>
                  <a:lnTo>
                    <a:pt x="76200" y="588169"/>
                  </a:lnTo>
                  <a:lnTo>
                    <a:pt x="0" y="607219"/>
                  </a:lnTo>
                  <a:lnTo>
                    <a:pt x="485775" y="578644"/>
                  </a:lnTo>
                  <a:lnTo>
                    <a:pt x="476250" y="550069"/>
                  </a:lnTo>
                  <a:lnTo>
                    <a:pt x="461963" y="528638"/>
                  </a:lnTo>
                  <a:lnTo>
                    <a:pt x="433388" y="497682"/>
                  </a:lnTo>
                  <a:lnTo>
                    <a:pt x="416719" y="471488"/>
                  </a:lnTo>
                  <a:lnTo>
                    <a:pt x="402431" y="442913"/>
                  </a:lnTo>
                  <a:lnTo>
                    <a:pt x="385763" y="392907"/>
                  </a:lnTo>
                  <a:lnTo>
                    <a:pt x="373856" y="335757"/>
                  </a:lnTo>
                  <a:lnTo>
                    <a:pt x="359569" y="250032"/>
                  </a:lnTo>
                  <a:lnTo>
                    <a:pt x="345281" y="133350"/>
                  </a:lnTo>
                  <a:lnTo>
                    <a:pt x="345281" y="73819"/>
                  </a:lnTo>
                  <a:lnTo>
                    <a:pt x="342900" y="28575"/>
                  </a:lnTo>
                  <a:lnTo>
                    <a:pt x="333375" y="7144"/>
                  </a:lnTo>
                  <a:lnTo>
                    <a:pt x="323850" y="0"/>
                  </a:lnTo>
                  <a:lnTo>
                    <a:pt x="316706" y="0"/>
                  </a:lnTo>
                  <a:lnTo>
                    <a:pt x="307181" y="9525"/>
                  </a:lnTo>
                  <a:lnTo>
                    <a:pt x="297656" y="33338"/>
                  </a:lnTo>
                  <a:cubicBezTo>
                    <a:pt x="291979" y="69832"/>
                    <a:pt x="280988" y="105942"/>
                    <a:pt x="273844" y="1881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5">
              <a:extLst>
                <a:ext uri="{FF2B5EF4-FFF2-40B4-BE49-F238E27FC236}">
                  <a16:creationId xmlns:a16="http://schemas.microsoft.com/office/drawing/2014/main" id="{4D300969-A223-46DA-ABA1-01BFC99365AC}"/>
                </a:ext>
              </a:extLst>
            </p:cNvPr>
            <p:cNvSpPr/>
            <p:nvPr/>
          </p:nvSpPr>
          <p:spPr>
            <a:xfrm>
              <a:off x="4624388" y="3141663"/>
              <a:ext cx="482600" cy="1211262"/>
            </a:xfrm>
            <a:custGeom>
              <a:avLst/>
              <a:gdLst>
                <a:gd name="connsiteX0" fmla="*/ 457200 w 483393"/>
                <a:gd name="connsiteY0" fmla="*/ 821531 h 1212056"/>
                <a:gd name="connsiteX1" fmla="*/ 452437 w 483393"/>
                <a:gd name="connsiteY1" fmla="*/ 681037 h 1212056"/>
                <a:gd name="connsiteX2" fmla="*/ 431006 w 483393"/>
                <a:gd name="connsiteY2" fmla="*/ 516731 h 1212056"/>
                <a:gd name="connsiteX3" fmla="*/ 433387 w 483393"/>
                <a:gd name="connsiteY3" fmla="*/ 290512 h 1212056"/>
                <a:gd name="connsiteX4" fmla="*/ 438150 w 483393"/>
                <a:gd name="connsiteY4" fmla="*/ 276225 h 1212056"/>
                <a:gd name="connsiteX5" fmla="*/ 450056 w 483393"/>
                <a:gd name="connsiteY5" fmla="*/ 250031 h 1212056"/>
                <a:gd name="connsiteX6" fmla="*/ 461962 w 483393"/>
                <a:gd name="connsiteY6" fmla="*/ 211931 h 1212056"/>
                <a:gd name="connsiteX7" fmla="*/ 466725 w 483393"/>
                <a:gd name="connsiteY7" fmla="*/ 178594 h 1212056"/>
                <a:gd name="connsiteX8" fmla="*/ 464343 w 483393"/>
                <a:gd name="connsiteY8" fmla="*/ 157162 h 1212056"/>
                <a:gd name="connsiteX9" fmla="*/ 459581 w 483393"/>
                <a:gd name="connsiteY9" fmla="*/ 140494 h 1212056"/>
                <a:gd name="connsiteX10" fmla="*/ 450056 w 483393"/>
                <a:gd name="connsiteY10" fmla="*/ 121444 h 1212056"/>
                <a:gd name="connsiteX11" fmla="*/ 438150 w 483393"/>
                <a:gd name="connsiteY11" fmla="*/ 109537 h 1212056"/>
                <a:gd name="connsiteX12" fmla="*/ 392906 w 483393"/>
                <a:gd name="connsiteY12" fmla="*/ 90487 h 1212056"/>
                <a:gd name="connsiteX13" fmla="*/ 323850 w 483393"/>
                <a:gd name="connsiteY13" fmla="*/ 66675 h 1212056"/>
                <a:gd name="connsiteX14" fmla="*/ 250031 w 483393"/>
                <a:gd name="connsiteY14" fmla="*/ 40481 h 1212056"/>
                <a:gd name="connsiteX15" fmla="*/ 188118 w 483393"/>
                <a:gd name="connsiteY15" fmla="*/ 23812 h 1212056"/>
                <a:gd name="connsiteX16" fmla="*/ 123825 w 483393"/>
                <a:gd name="connsiteY16" fmla="*/ 11906 h 1212056"/>
                <a:gd name="connsiteX17" fmla="*/ 47625 w 483393"/>
                <a:gd name="connsiteY17" fmla="*/ 0 h 1212056"/>
                <a:gd name="connsiteX18" fmla="*/ 23812 w 483393"/>
                <a:gd name="connsiteY18" fmla="*/ 0 h 1212056"/>
                <a:gd name="connsiteX19" fmla="*/ 7143 w 483393"/>
                <a:gd name="connsiteY19" fmla="*/ 9525 h 1212056"/>
                <a:gd name="connsiteX20" fmla="*/ 0 w 483393"/>
                <a:gd name="connsiteY20" fmla="*/ 23812 h 1212056"/>
                <a:gd name="connsiteX21" fmla="*/ 7143 w 483393"/>
                <a:gd name="connsiteY21" fmla="*/ 42862 h 1212056"/>
                <a:gd name="connsiteX22" fmla="*/ 30956 w 483393"/>
                <a:gd name="connsiteY22" fmla="*/ 59531 h 1212056"/>
                <a:gd name="connsiteX23" fmla="*/ 66675 w 483393"/>
                <a:gd name="connsiteY23" fmla="*/ 83344 h 1212056"/>
                <a:gd name="connsiteX24" fmla="*/ 119062 w 483393"/>
                <a:gd name="connsiteY24" fmla="*/ 126206 h 1212056"/>
                <a:gd name="connsiteX25" fmla="*/ 159543 w 483393"/>
                <a:gd name="connsiteY25" fmla="*/ 166687 h 1212056"/>
                <a:gd name="connsiteX26" fmla="*/ 169068 w 483393"/>
                <a:gd name="connsiteY26" fmla="*/ 197644 h 1212056"/>
                <a:gd name="connsiteX27" fmla="*/ 197643 w 483393"/>
                <a:gd name="connsiteY27" fmla="*/ 433387 h 1212056"/>
                <a:gd name="connsiteX28" fmla="*/ 209550 w 483393"/>
                <a:gd name="connsiteY28" fmla="*/ 540544 h 1212056"/>
                <a:gd name="connsiteX29" fmla="*/ 233362 w 483393"/>
                <a:gd name="connsiteY29" fmla="*/ 750094 h 1212056"/>
                <a:gd name="connsiteX30" fmla="*/ 252412 w 483393"/>
                <a:gd name="connsiteY30" fmla="*/ 923925 h 1212056"/>
                <a:gd name="connsiteX31" fmla="*/ 283368 w 483393"/>
                <a:gd name="connsiteY31" fmla="*/ 1212056 h 1212056"/>
                <a:gd name="connsiteX32" fmla="*/ 483393 w 483393"/>
                <a:gd name="connsiteY32" fmla="*/ 1188244 h 1212056"/>
                <a:gd name="connsiteX33" fmla="*/ 457200 w 483393"/>
                <a:gd name="connsiteY33" fmla="*/ 821531 h 12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3" h="1212056">
                  <a:moveTo>
                    <a:pt x="457200" y="821531"/>
                  </a:moveTo>
                  <a:lnTo>
                    <a:pt x="452437" y="681037"/>
                  </a:lnTo>
                  <a:lnTo>
                    <a:pt x="431006" y="516731"/>
                  </a:lnTo>
                  <a:cubicBezTo>
                    <a:pt x="431800" y="441325"/>
                    <a:pt x="432593" y="365918"/>
                    <a:pt x="433387" y="290512"/>
                  </a:cubicBezTo>
                  <a:lnTo>
                    <a:pt x="438150" y="276225"/>
                  </a:lnTo>
                  <a:lnTo>
                    <a:pt x="450056" y="250031"/>
                  </a:lnTo>
                  <a:lnTo>
                    <a:pt x="461962" y="211931"/>
                  </a:lnTo>
                  <a:lnTo>
                    <a:pt x="466725" y="178594"/>
                  </a:lnTo>
                  <a:lnTo>
                    <a:pt x="464343" y="157162"/>
                  </a:lnTo>
                  <a:lnTo>
                    <a:pt x="459581" y="140494"/>
                  </a:lnTo>
                  <a:lnTo>
                    <a:pt x="450056" y="121444"/>
                  </a:lnTo>
                  <a:lnTo>
                    <a:pt x="438150" y="109537"/>
                  </a:lnTo>
                  <a:lnTo>
                    <a:pt x="392906" y="90487"/>
                  </a:lnTo>
                  <a:lnTo>
                    <a:pt x="323850" y="66675"/>
                  </a:lnTo>
                  <a:lnTo>
                    <a:pt x="250031" y="40481"/>
                  </a:lnTo>
                  <a:lnTo>
                    <a:pt x="188118" y="23812"/>
                  </a:lnTo>
                  <a:lnTo>
                    <a:pt x="123825" y="11906"/>
                  </a:lnTo>
                  <a:lnTo>
                    <a:pt x="47625" y="0"/>
                  </a:lnTo>
                  <a:lnTo>
                    <a:pt x="23812" y="0"/>
                  </a:lnTo>
                  <a:lnTo>
                    <a:pt x="7143" y="9525"/>
                  </a:lnTo>
                  <a:lnTo>
                    <a:pt x="0" y="23812"/>
                  </a:lnTo>
                  <a:lnTo>
                    <a:pt x="7143" y="42862"/>
                  </a:lnTo>
                  <a:lnTo>
                    <a:pt x="30956" y="59531"/>
                  </a:lnTo>
                  <a:lnTo>
                    <a:pt x="66675" y="83344"/>
                  </a:lnTo>
                  <a:lnTo>
                    <a:pt x="119062" y="126206"/>
                  </a:lnTo>
                  <a:lnTo>
                    <a:pt x="159543" y="166687"/>
                  </a:lnTo>
                  <a:lnTo>
                    <a:pt x="169068" y="197644"/>
                  </a:lnTo>
                  <a:lnTo>
                    <a:pt x="197643" y="433387"/>
                  </a:lnTo>
                  <a:lnTo>
                    <a:pt x="209550" y="540544"/>
                  </a:lnTo>
                  <a:lnTo>
                    <a:pt x="233362" y="750094"/>
                  </a:lnTo>
                  <a:lnTo>
                    <a:pt x="252412" y="923925"/>
                  </a:lnTo>
                  <a:lnTo>
                    <a:pt x="283368" y="1212056"/>
                  </a:lnTo>
                  <a:lnTo>
                    <a:pt x="483393" y="1188244"/>
                  </a:lnTo>
                  <a:lnTo>
                    <a:pt x="457200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6">
              <a:extLst>
                <a:ext uri="{FF2B5EF4-FFF2-40B4-BE49-F238E27FC236}">
                  <a16:creationId xmlns:a16="http://schemas.microsoft.com/office/drawing/2014/main" id="{087D81E2-028D-454D-BDC7-77BA34FB8D26}"/>
                </a:ext>
              </a:extLst>
            </p:cNvPr>
            <p:cNvSpPr/>
            <p:nvPr/>
          </p:nvSpPr>
          <p:spPr>
            <a:xfrm>
              <a:off x="5697538" y="3074988"/>
              <a:ext cx="466725" cy="1184275"/>
            </a:xfrm>
            <a:custGeom>
              <a:avLst/>
              <a:gdLst>
                <a:gd name="connsiteX0" fmla="*/ 138113 w 466725"/>
                <a:gd name="connsiteY0" fmla="*/ 357187 h 1185862"/>
                <a:gd name="connsiteX1" fmla="*/ 140494 w 466725"/>
                <a:gd name="connsiteY1" fmla="*/ 219075 h 1185862"/>
                <a:gd name="connsiteX2" fmla="*/ 126207 w 466725"/>
                <a:gd name="connsiteY2" fmla="*/ 188119 h 1185862"/>
                <a:gd name="connsiteX3" fmla="*/ 95250 w 466725"/>
                <a:gd name="connsiteY3" fmla="*/ 142875 h 1185862"/>
                <a:gd name="connsiteX4" fmla="*/ 59532 w 466725"/>
                <a:gd name="connsiteY4" fmla="*/ 100012 h 1185862"/>
                <a:gd name="connsiteX5" fmla="*/ 23813 w 466725"/>
                <a:gd name="connsiteY5" fmla="*/ 61912 h 1185862"/>
                <a:gd name="connsiteX6" fmla="*/ 9525 w 466725"/>
                <a:gd name="connsiteY6" fmla="*/ 47625 h 1185862"/>
                <a:gd name="connsiteX7" fmla="*/ 0 w 466725"/>
                <a:gd name="connsiteY7" fmla="*/ 30956 h 1185862"/>
                <a:gd name="connsiteX8" fmla="*/ 2382 w 466725"/>
                <a:gd name="connsiteY8" fmla="*/ 19050 h 1185862"/>
                <a:gd name="connsiteX9" fmla="*/ 9525 w 466725"/>
                <a:gd name="connsiteY9" fmla="*/ 9525 h 1185862"/>
                <a:gd name="connsiteX10" fmla="*/ 30957 w 466725"/>
                <a:gd name="connsiteY10" fmla="*/ 0 h 1185862"/>
                <a:gd name="connsiteX11" fmla="*/ 95250 w 466725"/>
                <a:gd name="connsiteY11" fmla="*/ 4762 h 1185862"/>
                <a:gd name="connsiteX12" fmla="*/ 159544 w 466725"/>
                <a:gd name="connsiteY12" fmla="*/ 21431 h 1185862"/>
                <a:gd name="connsiteX13" fmla="*/ 204788 w 466725"/>
                <a:gd name="connsiteY13" fmla="*/ 40481 h 1185862"/>
                <a:gd name="connsiteX14" fmla="*/ 259557 w 466725"/>
                <a:gd name="connsiteY14" fmla="*/ 64294 h 1185862"/>
                <a:gd name="connsiteX15" fmla="*/ 319088 w 466725"/>
                <a:gd name="connsiteY15" fmla="*/ 97631 h 1185862"/>
                <a:gd name="connsiteX16" fmla="*/ 376238 w 466725"/>
                <a:gd name="connsiteY16" fmla="*/ 135731 h 1185862"/>
                <a:gd name="connsiteX17" fmla="*/ 423863 w 466725"/>
                <a:gd name="connsiteY17" fmla="*/ 173831 h 1185862"/>
                <a:gd name="connsiteX18" fmla="*/ 445294 w 466725"/>
                <a:gd name="connsiteY18" fmla="*/ 192881 h 1185862"/>
                <a:gd name="connsiteX19" fmla="*/ 464344 w 466725"/>
                <a:gd name="connsiteY19" fmla="*/ 216694 h 1185862"/>
                <a:gd name="connsiteX20" fmla="*/ 466725 w 466725"/>
                <a:gd name="connsiteY20" fmla="*/ 235744 h 1185862"/>
                <a:gd name="connsiteX21" fmla="*/ 461963 w 466725"/>
                <a:gd name="connsiteY21" fmla="*/ 266700 h 1185862"/>
                <a:gd name="connsiteX22" fmla="*/ 450057 w 466725"/>
                <a:gd name="connsiteY22" fmla="*/ 290512 h 1185862"/>
                <a:gd name="connsiteX23" fmla="*/ 426244 w 466725"/>
                <a:gd name="connsiteY23" fmla="*/ 319087 h 1185862"/>
                <a:gd name="connsiteX24" fmla="*/ 397669 w 466725"/>
                <a:gd name="connsiteY24" fmla="*/ 342900 h 1185862"/>
                <a:gd name="connsiteX25" fmla="*/ 378619 w 466725"/>
                <a:gd name="connsiteY25" fmla="*/ 371475 h 1185862"/>
                <a:gd name="connsiteX26" fmla="*/ 364332 w 466725"/>
                <a:gd name="connsiteY26" fmla="*/ 421481 h 1185862"/>
                <a:gd name="connsiteX27" fmla="*/ 361950 w 466725"/>
                <a:gd name="connsiteY27" fmla="*/ 476250 h 1185862"/>
                <a:gd name="connsiteX28" fmla="*/ 366713 w 466725"/>
                <a:gd name="connsiteY28" fmla="*/ 654844 h 1185862"/>
                <a:gd name="connsiteX29" fmla="*/ 309563 w 466725"/>
                <a:gd name="connsiteY29" fmla="*/ 1185862 h 1185862"/>
                <a:gd name="connsiteX30" fmla="*/ 92869 w 466725"/>
                <a:gd name="connsiteY30" fmla="*/ 1183481 h 1185862"/>
                <a:gd name="connsiteX31" fmla="*/ 107157 w 466725"/>
                <a:gd name="connsiteY31" fmla="*/ 871537 h 1185862"/>
                <a:gd name="connsiteX32" fmla="*/ 119063 w 466725"/>
                <a:gd name="connsiteY32" fmla="*/ 671512 h 1185862"/>
                <a:gd name="connsiteX33" fmla="*/ 140494 w 466725"/>
                <a:gd name="connsiteY33" fmla="*/ 497681 h 1185862"/>
                <a:gd name="connsiteX34" fmla="*/ 138113 w 466725"/>
                <a:gd name="connsiteY34" fmla="*/ 3571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1185862">
                  <a:moveTo>
                    <a:pt x="138113" y="357187"/>
                  </a:moveTo>
                  <a:cubicBezTo>
                    <a:pt x="138907" y="311150"/>
                    <a:pt x="139700" y="265112"/>
                    <a:pt x="140494" y="219075"/>
                  </a:cubicBezTo>
                  <a:lnTo>
                    <a:pt x="126207" y="188119"/>
                  </a:lnTo>
                  <a:lnTo>
                    <a:pt x="95250" y="142875"/>
                  </a:lnTo>
                  <a:lnTo>
                    <a:pt x="59532" y="100012"/>
                  </a:lnTo>
                  <a:lnTo>
                    <a:pt x="23813" y="61912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30957" y="0"/>
                  </a:lnTo>
                  <a:lnTo>
                    <a:pt x="95250" y="4762"/>
                  </a:lnTo>
                  <a:lnTo>
                    <a:pt x="159544" y="21431"/>
                  </a:lnTo>
                  <a:lnTo>
                    <a:pt x="204788" y="40481"/>
                  </a:lnTo>
                  <a:lnTo>
                    <a:pt x="259557" y="64294"/>
                  </a:lnTo>
                  <a:lnTo>
                    <a:pt x="319088" y="97631"/>
                  </a:lnTo>
                  <a:lnTo>
                    <a:pt x="376238" y="135731"/>
                  </a:lnTo>
                  <a:lnTo>
                    <a:pt x="423863" y="173831"/>
                  </a:lnTo>
                  <a:lnTo>
                    <a:pt x="445294" y="192881"/>
                  </a:lnTo>
                  <a:lnTo>
                    <a:pt x="464344" y="216694"/>
                  </a:lnTo>
                  <a:lnTo>
                    <a:pt x="466725" y="235744"/>
                  </a:lnTo>
                  <a:lnTo>
                    <a:pt x="461963" y="266700"/>
                  </a:lnTo>
                  <a:lnTo>
                    <a:pt x="450057" y="290512"/>
                  </a:lnTo>
                  <a:lnTo>
                    <a:pt x="426244" y="319087"/>
                  </a:lnTo>
                  <a:lnTo>
                    <a:pt x="397669" y="342900"/>
                  </a:lnTo>
                  <a:lnTo>
                    <a:pt x="378619" y="371475"/>
                  </a:lnTo>
                  <a:lnTo>
                    <a:pt x="364332" y="421481"/>
                  </a:lnTo>
                  <a:lnTo>
                    <a:pt x="361950" y="476250"/>
                  </a:lnTo>
                  <a:lnTo>
                    <a:pt x="366713" y="654844"/>
                  </a:lnTo>
                  <a:lnTo>
                    <a:pt x="309563" y="1185862"/>
                  </a:lnTo>
                  <a:lnTo>
                    <a:pt x="92869" y="1183481"/>
                  </a:lnTo>
                  <a:lnTo>
                    <a:pt x="107157" y="871537"/>
                  </a:lnTo>
                  <a:lnTo>
                    <a:pt x="119063" y="671512"/>
                  </a:lnTo>
                  <a:lnTo>
                    <a:pt x="140494" y="497681"/>
                  </a:lnTo>
                  <a:cubicBezTo>
                    <a:pt x="139700" y="457994"/>
                    <a:pt x="138907" y="418306"/>
                    <a:pt x="138113" y="3571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77">
              <a:extLst>
                <a:ext uri="{FF2B5EF4-FFF2-40B4-BE49-F238E27FC236}">
                  <a16:creationId xmlns:a16="http://schemas.microsoft.com/office/drawing/2014/main" id="{5C4929BE-6BAE-49AA-ABEA-A8373E7AB291}"/>
                </a:ext>
              </a:extLst>
            </p:cNvPr>
            <p:cNvSpPr/>
            <p:nvPr/>
          </p:nvSpPr>
          <p:spPr>
            <a:xfrm>
              <a:off x="3813175" y="4100513"/>
              <a:ext cx="3281363" cy="471487"/>
            </a:xfrm>
            <a:custGeom>
              <a:avLst/>
              <a:gdLst>
                <a:gd name="connsiteX0" fmla="*/ 1461408 w 3282043"/>
                <a:gd name="connsiteY0" fmla="*/ 138793 h 470807"/>
                <a:gd name="connsiteX1" fmla="*/ 1779815 w 3282043"/>
                <a:gd name="connsiteY1" fmla="*/ 108857 h 470807"/>
                <a:gd name="connsiteX2" fmla="*/ 1997529 w 3282043"/>
                <a:gd name="connsiteY2" fmla="*/ 87086 h 470807"/>
                <a:gd name="connsiteX3" fmla="*/ 2217965 w 3282043"/>
                <a:gd name="connsiteY3" fmla="*/ 87086 h 470807"/>
                <a:gd name="connsiteX4" fmla="*/ 2299608 w 3282043"/>
                <a:gd name="connsiteY4" fmla="*/ 87086 h 470807"/>
                <a:gd name="connsiteX5" fmla="*/ 2389415 w 3282043"/>
                <a:gd name="connsiteY5" fmla="*/ 84364 h 470807"/>
                <a:gd name="connsiteX6" fmla="*/ 2490108 w 3282043"/>
                <a:gd name="connsiteY6" fmla="*/ 76200 h 470807"/>
                <a:gd name="connsiteX7" fmla="*/ 2582636 w 3282043"/>
                <a:gd name="connsiteY7" fmla="*/ 62593 h 470807"/>
                <a:gd name="connsiteX8" fmla="*/ 2650672 w 3282043"/>
                <a:gd name="connsiteY8" fmla="*/ 48986 h 470807"/>
                <a:gd name="connsiteX9" fmla="*/ 2686050 w 3282043"/>
                <a:gd name="connsiteY9" fmla="*/ 35378 h 470807"/>
                <a:gd name="connsiteX10" fmla="*/ 2745922 w 3282043"/>
                <a:gd name="connsiteY10" fmla="*/ 5443 h 470807"/>
                <a:gd name="connsiteX11" fmla="*/ 2759529 w 3282043"/>
                <a:gd name="connsiteY11" fmla="*/ 0 h 470807"/>
                <a:gd name="connsiteX12" fmla="*/ 2813958 w 3282043"/>
                <a:gd name="connsiteY12" fmla="*/ 8164 h 470807"/>
                <a:gd name="connsiteX13" fmla="*/ 2881993 w 3282043"/>
                <a:gd name="connsiteY13" fmla="*/ 21771 h 470807"/>
                <a:gd name="connsiteX14" fmla="*/ 2982686 w 3282043"/>
                <a:gd name="connsiteY14" fmla="*/ 46264 h 470807"/>
                <a:gd name="connsiteX15" fmla="*/ 3056165 w 3282043"/>
                <a:gd name="connsiteY15" fmla="*/ 70757 h 470807"/>
                <a:gd name="connsiteX16" fmla="*/ 3135086 w 3282043"/>
                <a:gd name="connsiteY16" fmla="*/ 103414 h 470807"/>
                <a:gd name="connsiteX17" fmla="*/ 3186793 w 3282043"/>
                <a:gd name="connsiteY17" fmla="*/ 127907 h 470807"/>
                <a:gd name="connsiteX18" fmla="*/ 3243943 w 3282043"/>
                <a:gd name="connsiteY18" fmla="*/ 163286 h 470807"/>
                <a:gd name="connsiteX19" fmla="*/ 3265715 w 3282043"/>
                <a:gd name="connsiteY19" fmla="*/ 185057 h 470807"/>
                <a:gd name="connsiteX20" fmla="*/ 3273879 w 3282043"/>
                <a:gd name="connsiteY20" fmla="*/ 198664 h 470807"/>
                <a:gd name="connsiteX21" fmla="*/ 3279322 w 3282043"/>
                <a:gd name="connsiteY21" fmla="*/ 217714 h 470807"/>
                <a:gd name="connsiteX22" fmla="*/ 3282043 w 3282043"/>
                <a:gd name="connsiteY22" fmla="*/ 239486 h 470807"/>
                <a:gd name="connsiteX23" fmla="*/ 3273879 w 3282043"/>
                <a:gd name="connsiteY23" fmla="*/ 266700 h 470807"/>
                <a:gd name="connsiteX24" fmla="*/ 3254829 w 3282043"/>
                <a:gd name="connsiteY24" fmla="*/ 285750 h 470807"/>
                <a:gd name="connsiteX25" fmla="*/ 3216729 w 3282043"/>
                <a:gd name="connsiteY25" fmla="*/ 291193 h 470807"/>
                <a:gd name="connsiteX26" fmla="*/ 3077936 w 3282043"/>
                <a:gd name="connsiteY26" fmla="*/ 285750 h 470807"/>
                <a:gd name="connsiteX27" fmla="*/ 2857500 w 3282043"/>
                <a:gd name="connsiteY27" fmla="*/ 280307 h 470807"/>
                <a:gd name="connsiteX28" fmla="*/ 2658836 w 3282043"/>
                <a:gd name="connsiteY28" fmla="*/ 274864 h 470807"/>
                <a:gd name="connsiteX29" fmla="*/ 2381250 w 3282043"/>
                <a:gd name="connsiteY29" fmla="*/ 269421 h 470807"/>
                <a:gd name="connsiteX30" fmla="*/ 2141765 w 3282043"/>
                <a:gd name="connsiteY30" fmla="*/ 266700 h 470807"/>
                <a:gd name="connsiteX31" fmla="*/ 1828800 w 3282043"/>
                <a:gd name="connsiteY31" fmla="*/ 272143 h 470807"/>
                <a:gd name="connsiteX32" fmla="*/ 1537608 w 3282043"/>
                <a:gd name="connsiteY32" fmla="*/ 288471 h 470807"/>
                <a:gd name="connsiteX33" fmla="*/ 1352550 w 3282043"/>
                <a:gd name="connsiteY33" fmla="*/ 299357 h 470807"/>
                <a:gd name="connsiteX34" fmla="*/ 1211036 w 3282043"/>
                <a:gd name="connsiteY34" fmla="*/ 310243 h 470807"/>
                <a:gd name="connsiteX35" fmla="*/ 1034143 w 3282043"/>
                <a:gd name="connsiteY35" fmla="*/ 334736 h 470807"/>
                <a:gd name="connsiteX36" fmla="*/ 873579 w 3282043"/>
                <a:gd name="connsiteY36" fmla="*/ 361950 h 470807"/>
                <a:gd name="connsiteX37" fmla="*/ 723900 w 3282043"/>
                <a:gd name="connsiteY37" fmla="*/ 397328 h 470807"/>
                <a:gd name="connsiteX38" fmla="*/ 593272 w 3282043"/>
                <a:gd name="connsiteY38" fmla="*/ 429986 h 470807"/>
                <a:gd name="connsiteX39" fmla="*/ 487136 w 3282043"/>
                <a:gd name="connsiteY39" fmla="*/ 468086 h 470807"/>
                <a:gd name="connsiteX40" fmla="*/ 459922 w 3282043"/>
                <a:gd name="connsiteY40" fmla="*/ 470807 h 470807"/>
                <a:gd name="connsiteX41" fmla="*/ 410936 w 3282043"/>
                <a:gd name="connsiteY41" fmla="*/ 462643 h 470807"/>
                <a:gd name="connsiteX42" fmla="*/ 351065 w 3282043"/>
                <a:gd name="connsiteY42" fmla="*/ 449036 h 470807"/>
                <a:gd name="connsiteX43" fmla="*/ 310243 w 3282043"/>
                <a:gd name="connsiteY43" fmla="*/ 429986 h 470807"/>
                <a:gd name="connsiteX44" fmla="*/ 250372 w 3282043"/>
                <a:gd name="connsiteY44" fmla="*/ 383721 h 470807"/>
                <a:gd name="connsiteX45" fmla="*/ 179615 w 3282043"/>
                <a:gd name="connsiteY45" fmla="*/ 329293 h 470807"/>
                <a:gd name="connsiteX46" fmla="*/ 95250 w 3282043"/>
                <a:gd name="connsiteY46" fmla="*/ 263978 h 470807"/>
                <a:gd name="connsiteX47" fmla="*/ 46265 w 3282043"/>
                <a:gd name="connsiteY47" fmla="*/ 225878 h 470807"/>
                <a:gd name="connsiteX48" fmla="*/ 10886 w 3282043"/>
                <a:gd name="connsiteY48" fmla="*/ 193221 h 470807"/>
                <a:gd name="connsiteX49" fmla="*/ 0 w 3282043"/>
                <a:gd name="connsiteY49" fmla="*/ 176893 h 470807"/>
                <a:gd name="connsiteX50" fmla="*/ 8165 w 3282043"/>
                <a:gd name="connsiteY50" fmla="*/ 163286 h 470807"/>
                <a:gd name="connsiteX51" fmla="*/ 29936 w 3282043"/>
                <a:gd name="connsiteY51" fmla="*/ 160564 h 470807"/>
                <a:gd name="connsiteX52" fmla="*/ 59872 w 3282043"/>
                <a:gd name="connsiteY52" fmla="*/ 168728 h 470807"/>
                <a:gd name="connsiteX53" fmla="*/ 106136 w 3282043"/>
                <a:gd name="connsiteY53" fmla="*/ 187778 h 470807"/>
                <a:gd name="connsiteX54" fmla="*/ 201386 w 3282043"/>
                <a:gd name="connsiteY54" fmla="*/ 217714 h 470807"/>
                <a:gd name="connsiteX55" fmla="*/ 277586 w 3282043"/>
                <a:gd name="connsiteY55" fmla="*/ 234043 h 470807"/>
                <a:gd name="connsiteX56" fmla="*/ 342900 w 3282043"/>
                <a:gd name="connsiteY56" fmla="*/ 242207 h 470807"/>
                <a:gd name="connsiteX57" fmla="*/ 421822 w 3282043"/>
                <a:gd name="connsiteY57" fmla="*/ 247650 h 470807"/>
                <a:gd name="connsiteX58" fmla="*/ 612322 w 3282043"/>
                <a:gd name="connsiteY58" fmla="*/ 234043 h 470807"/>
                <a:gd name="connsiteX59" fmla="*/ 1031422 w 3282043"/>
                <a:gd name="connsiteY59" fmla="*/ 185057 h 470807"/>
                <a:gd name="connsiteX60" fmla="*/ 1461408 w 3282043"/>
                <a:gd name="connsiteY60" fmla="*/ 138793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82043" h="470807">
                  <a:moveTo>
                    <a:pt x="1461408" y="138793"/>
                  </a:moveTo>
                  <a:lnTo>
                    <a:pt x="1779815" y="108857"/>
                  </a:lnTo>
                  <a:lnTo>
                    <a:pt x="1997529" y="87086"/>
                  </a:lnTo>
                  <a:lnTo>
                    <a:pt x="2217965" y="87086"/>
                  </a:lnTo>
                  <a:lnTo>
                    <a:pt x="2299608" y="87086"/>
                  </a:lnTo>
                  <a:lnTo>
                    <a:pt x="2389415" y="84364"/>
                  </a:lnTo>
                  <a:lnTo>
                    <a:pt x="2490108" y="76200"/>
                  </a:lnTo>
                  <a:lnTo>
                    <a:pt x="2582636" y="62593"/>
                  </a:lnTo>
                  <a:lnTo>
                    <a:pt x="2650672" y="48986"/>
                  </a:lnTo>
                  <a:lnTo>
                    <a:pt x="2686050" y="35378"/>
                  </a:lnTo>
                  <a:lnTo>
                    <a:pt x="2745922" y="5443"/>
                  </a:lnTo>
                  <a:lnTo>
                    <a:pt x="2759529" y="0"/>
                  </a:lnTo>
                  <a:lnTo>
                    <a:pt x="2813958" y="8164"/>
                  </a:lnTo>
                  <a:lnTo>
                    <a:pt x="2881993" y="21771"/>
                  </a:lnTo>
                  <a:lnTo>
                    <a:pt x="2982686" y="46264"/>
                  </a:lnTo>
                  <a:lnTo>
                    <a:pt x="3056165" y="70757"/>
                  </a:lnTo>
                  <a:lnTo>
                    <a:pt x="3135086" y="103414"/>
                  </a:lnTo>
                  <a:lnTo>
                    <a:pt x="3186793" y="127907"/>
                  </a:lnTo>
                  <a:lnTo>
                    <a:pt x="3243943" y="163286"/>
                  </a:lnTo>
                  <a:lnTo>
                    <a:pt x="3265715" y="185057"/>
                  </a:lnTo>
                  <a:lnTo>
                    <a:pt x="3273879" y="198664"/>
                  </a:lnTo>
                  <a:lnTo>
                    <a:pt x="3279322" y="217714"/>
                  </a:lnTo>
                  <a:lnTo>
                    <a:pt x="3282043" y="239486"/>
                  </a:lnTo>
                  <a:lnTo>
                    <a:pt x="3273879" y="266700"/>
                  </a:lnTo>
                  <a:lnTo>
                    <a:pt x="3254829" y="285750"/>
                  </a:lnTo>
                  <a:lnTo>
                    <a:pt x="3216729" y="291193"/>
                  </a:lnTo>
                  <a:lnTo>
                    <a:pt x="3077936" y="285750"/>
                  </a:lnTo>
                  <a:lnTo>
                    <a:pt x="2857500" y="280307"/>
                  </a:lnTo>
                  <a:lnTo>
                    <a:pt x="2658836" y="274864"/>
                  </a:lnTo>
                  <a:lnTo>
                    <a:pt x="2381250" y="269421"/>
                  </a:lnTo>
                  <a:lnTo>
                    <a:pt x="2141765" y="266700"/>
                  </a:lnTo>
                  <a:lnTo>
                    <a:pt x="1828800" y="272143"/>
                  </a:lnTo>
                  <a:lnTo>
                    <a:pt x="1537608" y="288471"/>
                  </a:lnTo>
                  <a:lnTo>
                    <a:pt x="1352550" y="299357"/>
                  </a:lnTo>
                  <a:lnTo>
                    <a:pt x="1211036" y="310243"/>
                  </a:lnTo>
                  <a:lnTo>
                    <a:pt x="1034143" y="334736"/>
                  </a:lnTo>
                  <a:lnTo>
                    <a:pt x="873579" y="361950"/>
                  </a:lnTo>
                  <a:lnTo>
                    <a:pt x="723900" y="397328"/>
                  </a:lnTo>
                  <a:lnTo>
                    <a:pt x="593272" y="429986"/>
                  </a:lnTo>
                  <a:lnTo>
                    <a:pt x="487136" y="468086"/>
                  </a:lnTo>
                  <a:lnTo>
                    <a:pt x="459922" y="470807"/>
                  </a:lnTo>
                  <a:lnTo>
                    <a:pt x="410936" y="462643"/>
                  </a:lnTo>
                  <a:lnTo>
                    <a:pt x="351065" y="449036"/>
                  </a:lnTo>
                  <a:lnTo>
                    <a:pt x="310243" y="429986"/>
                  </a:lnTo>
                  <a:lnTo>
                    <a:pt x="250372" y="383721"/>
                  </a:lnTo>
                  <a:lnTo>
                    <a:pt x="179615" y="329293"/>
                  </a:lnTo>
                  <a:lnTo>
                    <a:pt x="95250" y="263978"/>
                  </a:lnTo>
                  <a:lnTo>
                    <a:pt x="46265" y="225878"/>
                  </a:lnTo>
                  <a:lnTo>
                    <a:pt x="10886" y="193221"/>
                  </a:lnTo>
                  <a:lnTo>
                    <a:pt x="0" y="176893"/>
                  </a:lnTo>
                  <a:lnTo>
                    <a:pt x="8165" y="163286"/>
                  </a:lnTo>
                  <a:lnTo>
                    <a:pt x="29936" y="160564"/>
                  </a:lnTo>
                  <a:lnTo>
                    <a:pt x="59872" y="168728"/>
                  </a:lnTo>
                  <a:lnTo>
                    <a:pt x="106136" y="187778"/>
                  </a:lnTo>
                  <a:lnTo>
                    <a:pt x="201386" y="217714"/>
                  </a:lnTo>
                  <a:lnTo>
                    <a:pt x="277586" y="234043"/>
                  </a:lnTo>
                  <a:lnTo>
                    <a:pt x="342900" y="242207"/>
                  </a:lnTo>
                  <a:lnTo>
                    <a:pt x="421822" y="247650"/>
                  </a:lnTo>
                  <a:lnTo>
                    <a:pt x="612322" y="234043"/>
                  </a:lnTo>
                  <a:lnTo>
                    <a:pt x="1031422" y="185057"/>
                  </a:lnTo>
                  <a:lnTo>
                    <a:pt x="1461408" y="138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2">
              <a:extLst>
                <a:ext uri="{FF2B5EF4-FFF2-40B4-BE49-F238E27FC236}">
                  <a16:creationId xmlns:a16="http://schemas.microsoft.com/office/drawing/2014/main" id="{C9E83914-2E27-446F-B32E-CF5CAFAAC349}"/>
                </a:ext>
              </a:extLst>
            </p:cNvPr>
            <p:cNvSpPr/>
            <p:nvPr/>
          </p:nvSpPr>
          <p:spPr>
            <a:xfrm>
              <a:off x="2609850" y="4514850"/>
              <a:ext cx="1076325" cy="735013"/>
            </a:xfrm>
            <a:custGeom>
              <a:avLst/>
              <a:gdLst>
                <a:gd name="connsiteX0" fmla="*/ 438150 w 1076325"/>
                <a:gd name="connsiteY0" fmla="*/ 347663 h 735806"/>
                <a:gd name="connsiteX1" fmla="*/ 538163 w 1076325"/>
                <a:gd name="connsiteY1" fmla="*/ 271463 h 735806"/>
                <a:gd name="connsiteX2" fmla="*/ 595313 w 1076325"/>
                <a:gd name="connsiteY2" fmla="*/ 226219 h 735806"/>
                <a:gd name="connsiteX3" fmla="*/ 647700 w 1076325"/>
                <a:gd name="connsiteY3" fmla="*/ 183356 h 735806"/>
                <a:gd name="connsiteX4" fmla="*/ 671513 w 1076325"/>
                <a:gd name="connsiteY4" fmla="*/ 157163 h 735806"/>
                <a:gd name="connsiteX5" fmla="*/ 692944 w 1076325"/>
                <a:gd name="connsiteY5" fmla="*/ 128588 h 735806"/>
                <a:gd name="connsiteX6" fmla="*/ 702469 w 1076325"/>
                <a:gd name="connsiteY6" fmla="*/ 104775 h 735806"/>
                <a:gd name="connsiteX7" fmla="*/ 707231 w 1076325"/>
                <a:gd name="connsiteY7" fmla="*/ 88106 h 735806"/>
                <a:gd name="connsiteX8" fmla="*/ 711994 w 1076325"/>
                <a:gd name="connsiteY8" fmla="*/ 66675 h 735806"/>
                <a:gd name="connsiteX9" fmla="*/ 711994 w 1076325"/>
                <a:gd name="connsiteY9" fmla="*/ 57150 h 735806"/>
                <a:gd name="connsiteX10" fmla="*/ 695325 w 1076325"/>
                <a:gd name="connsiteY10" fmla="*/ 0 h 735806"/>
                <a:gd name="connsiteX11" fmla="*/ 1076325 w 1076325"/>
                <a:gd name="connsiteY11" fmla="*/ 280988 h 735806"/>
                <a:gd name="connsiteX12" fmla="*/ 1042988 w 1076325"/>
                <a:gd name="connsiteY12" fmla="*/ 292894 h 735806"/>
                <a:gd name="connsiteX13" fmla="*/ 1000125 w 1076325"/>
                <a:gd name="connsiteY13" fmla="*/ 300038 h 735806"/>
                <a:gd name="connsiteX14" fmla="*/ 954881 w 1076325"/>
                <a:gd name="connsiteY14" fmla="*/ 302419 h 735806"/>
                <a:gd name="connsiteX15" fmla="*/ 888206 w 1076325"/>
                <a:gd name="connsiteY15" fmla="*/ 309563 h 735806"/>
                <a:gd name="connsiteX16" fmla="*/ 831056 w 1076325"/>
                <a:gd name="connsiteY16" fmla="*/ 321469 h 735806"/>
                <a:gd name="connsiteX17" fmla="*/ 750094 w 1076325"/>
                <a:gd name="connsiteY17" fmla="*/ 347663 h 735806"/>
                <a:gd name="connsiteX18" fmla="*/ 673894 w 1076325"/>
                <a:gd name="connsiteY18" fmla="*/ 381000 h 735806"/>
                <a:gd name="connsiteX19" fmla="*/ 569119 w 1076325"/>
                <a:gd name="connsiteY19" fmla="*/ 438150 h 735806"/>
                <a:gd name="connsiteX20" fmla="*/ 419100 w 1076325"/>
                <a:gd name="connsiteY20" fmla="*/ 528638 h 735806"/>
                <a:gd name="connsiteX21" fmla="*/ 192881 w 1076325"/>
                <a:gd name="connsiteY21" fmla="*/ 676275 h 735806"/>
                <a:gd name="connsiteX22" fmla="*/ 109538 w 1076325"/>
                <a:gd name="connsiteY22" fmla="*/ 735806 h 735806"/>
                <a:gd name="connsiteX23" fmla="*/ 0 w 1076325"/>
                <a:gd name="connsiteY23" fmla="*/ 673894 h 735806"/>
                <a:gd name="connsiteX24" fmla="*/ 9525 w 1076325"/>
                <a:gd name="connsiteY24" fmla="*/ 642938 h 735806"/>
                <a:gd name="connsiteX25" fmla="*/ 28575 w 1076325"/>
                <a:gd name="connsiteY25" fmla="*/ 614363 h 735806"/>
                <a:gd name="connsiteX26" fmla="*/ 42863 w 1076325"/>
                <a:gd name="connsiteY26" fmla="*/ 597694 h 735806"/>
                <a:gd name="connsiteX27" fmla="*/ 78581 w 1076325"/>
                <a:gd name="connsiteY27" fmla="*/ 576263 h 735806"/>
                <a:gd name="connsiteX28" fmla="*/ 119063 w 1076325"/>
                <a:gd name="connsiteY28" fmla="*/ 557213 h 735806"/>
                <a:gd name="connsiteX29" fmla="*/ 250031 w 1076325"/>
                <a:gd name="connsiteY29" fmla="*/ 478631 h 735806"/>
                <a:gd name="connsiteX30" fmla="*/ 438150 w 1076325"/>
                <a:gd name="connsiteY30" fmla="*/ 34766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735806">
                  <a:moveTo>
                    <a:pt x="438150" y="347663"/>
                  </a:moveTo>
                  <a:lnTo>
                    <a:pt x="538163" y="271463"/>
                  </a:lnTo>
                  <a:lnTo>
                    <a:pt x="595313" y="226219"/>
                  </a:lnTo>
                  <a:lnTo>
                    <a:pt x="647700" y="183356"/>
                  </a:lnTo>
                  <a:lnTo>
                    <a:pt x="671513" y="157163"/>
                  </a:lnTo>
                  <a:lnTo>
                    <a:pt x="692944" y="128588"/>
                  </a:lnTo>
                  <a:lnTo>
                    <a:pt x="702469" y="104775"/>
                  </a:lnTo>
                  <a:lnTo>
                    <a:pt x="707231" y="88106"/>
                  </a:lnTo>
                  <a:lnTo>
                    <a:pt x="711994" y="66675"/>
                  </a:lnTo>
                  <a:lnTo>
                    <a:pt x="711994" y="57150"/>
                  </a:lnTo>
                  <a:lnTo>
                    <a:pt x="695325" y="0"/>
                  </a:lnTo>
                  <a:lnTo>
                    <a:pt x="1076325" y="280988"/>
                  </a:lnTo>
                  <a:lnTo>
                    <a:pt x="1042988" y="292894"/>
                  </a:lnTo>
                  <a:lnTo>
                    <a:pt x="1000125" y="300038"/>
                  </a:lnTo>
                  <a:lnTo>
                    <a:pt x="954881" y="302419"/>
                  </a:lnTo>
                  <a:lnTo>
                    <a:pt x="888206" y="309563"/>
                  </a:lnTo>
                  <a:lnTo>
                    <a:pt x="831056" y="321469"/>
                  </a:lnTo>
                  <a:lnTo>
                    <a:pt x="750094" y="347663"/>
                  </a:lnTo>
                  <a:lnTo>
                    <a:pt x="673894" y="381000"/>
                  </a:lnTo>
                  <a:lnTo>
                    <a:pt x="569119" y="438150"/>
                  </a:lnTo>
                  <a:lnTo>
                    <a:pt x="419100" y="528638"/>
                  </a:lnTo>
                  <a:lnTo>
                    <a:pt x="192881" y="676275"/>
                  </a:lnTo>
                  <a:lnTo>
                    <a:pt x="109538" y="735806"/>
                  </a:lnTo>
                  <a:lnTo>
                    <a:pt x="0" y="673894"/>
                  </a:lnTo>
                  <a:lnTo>
                    <a:pt x="9525" y="642938"/>
                  </a:lnTo>
                  <a:lnTo>
                    <a:pt x="28575" y="614363"/>
                  </a:lnTo>
                  <a:lnTo>
                    <a:pt x="42863" y="597694"/>
                  </a:lnTo>
                  <a:lnTo>
                    <a:pt x="78581" y="576263"/>
                  </a:lnTo>
                  <a:lnTo>
                    <a:pt x="119063" y="557213"/>
                  </a:lnTo>
                  <a:lnTo>
                    <a:pt x="250031" y="478631"/>
                  </a:lnTo>
                  <a:lnTo>
                    <a:pt x="438150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83">
              <a:extLst>
                <a:ext uri="{FF2B5EF4-FFF2-40B4-BE49-F238E27FC236}">
                  <a16:creationId xmlns:a16="http://schemas.microsoft.com/office/drawing/2014/main" id="{BC613CAC-1DCD-4112-83C7-0A687DB356F2}"/>
                </a:ext>
              </a:extLst>
            </p:cNvPr>
            <p:cNvSpPr/>
            <p:nvPr/>
          </p:nvSpPr>
          <p:spPr>
            <a:xfrm>
              <a:off x="2600325" y="5146675"/>
              <a:ext cx="4535488" cy="892175"/>
            </a:xfrm>
            <a:custGeom>
              <a:avLst/>
              <a:gdLst>
                <a:gd name="connsiteX0" fmla="*/ 2062886 w 4535424"/>
                <a:gd name="connsiteY0" fmla="*/ 490119 h 892455"/>
                <a:gd name="connsiteX1" fmla="*/ 1923897 w 4535424"/>
                <a:gd name="connsiteY1" fmla="*/ 446227 h 892455"/>
                <a:gd name="connsiteX2" fmla="*/ 1741017 w 4535424"/>
                <a:gd name="connsiteY2" fmla="*/ 387706 h 892455"/>
                <a:gd name="connsiteX3" fmla="*/ 1634947 w 4535424"/>
                <a:gd name="connsiteY3" fmla="*/ 351130 h 892455"/>
                <a:gd name="connsiteX4" fmla="*/ 1550822 w 4535424"/>
                <a:gd name="connsiteY4" fmla="*/ 325527 h 892455"/>
                <a:gd name="connsiteX5" fmla="*/ 1452067 w 4535424"/>
                <a:gd name="connsiteY5" fmla="*/ 296266 h 892455"/>
                <a:gd name="connsiteX6" fmla="*/ 1331366 w 4535424"/>
                <a:gd name="connsiteY6" fmla="*/ 267005 h 892455"/>
                <a:gd name="connsiteX7" fmla="*/ 1207008 w 4535424"/>
                <a:gd name="connsiteY7" fmla="*/ 241402 h 892455"/>
                <a:gd name="connsiteX8" fmla="*/ 1060704 w 4535424"/>
                <a:gd name="connsiteY8" fmla="*/ 215799 h 892455"/>
                <a:gd name="connsiteX9" fmla="*/ 910742 w 4535424"/>
                <a:gd name="connsiteY9" fmla="*/ 197511 h 892455"/>
                <a:gd name="connsiteX10" fmla="*/ 749808 w 4535424"/>
                <a:gd name="connsiteY10" fmla="*/ 186538 h 892455"/>
                <a:gd name="connsiteX11" fmla="*/ 574243 w 4535424"/>
                <a:gd name="connsiteY11" fmla="*/ 179223 h 892455"/>
                <a:gd name="connsiteX12" fmla="*/ 398678 w 4535424"/>
                <a:gd name="connsiteY12" fmla="*/ 186538 h 892455"/>
                <a:gd name="connsiteX13" fmla="*/ 292608 w 4535424"/>
                <a:gd name="connsiteY13" fmla="*/ 190195 h 892455"/>
                <a:gd name="connsiteX14" fmla="*/ 175564 w 4535424"/>
                <a:gd name="connsiteY14" fmla="*/ 197511 h 892455"/>
                <a:gd name="connsiteX15" fmla="*/ 117043 w 4535424"/>
                <a:gd name="connsiteY15" fmla="*/ 201168 h 892455"/>
                <a:gd name="connsiteX16" fmla="*/ 84124 w 4535424"/>
                <a:gd name="connsiteY16" fmla="*/ 197511 h 892455"/>
                <a:gd name="connsiteX17" fmla="*/ 43891 w 4535424"/>
                <a:gd name="connsiteY17" fmla="*/ 186538 h 892455"/>
                <a:gd name="connsiteX18" fmla="*/ 25603 w 4535424"/>
                <a:gd name="connsiteY18" fmla="*/ 168250 h 892455"/>
                <a:gd name="connsiteX19" fmla="*/ 7315 w 4535424"/>
                <a:gd name="connsiteY19" fmla="*/ 142647 h 892455"/>
                <a:gd name="connsiteX20" fmla="*/ 0 w 4535424"/>
                <a:gd name="connsiteY20" fmla="*/ 113386 h 892455"/>
                <a:gd name="connsiteX21" fmla="*/ 7315 w 4535424"/>
                <a:gd name="connsiteY21" fmla="*/ 73152 h 892455"/>
                <a:gd name="connsiteX22" fmla="*/ 14630 w 4535424"/>
                <a:gd name="connsiteY22" fmla="*/ 36576 h 892455"/>
                <a:gd name="connsiteX23" fmla="*/ 32918 w 4535424"/>
                <a:gd name="connsiteY23" fmla="*/ 0 h 892455"/>
                <a:gd name="connsiteX24" fmla="*/ 256032 w 4535424"/>
                <a:gd name="connsiteY24" fmla="*/ 43891 h 892455"/>
                <a:gd name="connsiteX25" fmla="*/ 416966 w 4535424"/>
                <a:gd name="connsiteY25" fmla="*/ 47549 h 892455"/>
                <a:gd name="connsiteX26" fmla="*/ 596188 w 4535424"/>
                <a:gd name="connsiteY26" fmla="*/ 54864 h 892455"/>
                <a:gd name="connsiteX27" fmla="*/ 859536 w 4535424"/>
                <a:gd name="connsiteY27" fmla="*/ 69495 h 892455"/>
                <a:gd name="connsiteX28" fmla="*/ 1057046 w 4535424"/>
                <a:gd name="connsiteY28" fmla="*/ 87783 h 892455"/>
                <a:gd name="connsiteX29" fmla="*/ 1221638 w 4535424"/>
                <a:gd name="connsiteY29" fmla="*/ 106071 h 892455"/>
                <a:gd name="connsiteX30" fmla="*/ 1356969 w 4535424"/>
                <a:gd name="connsiteY30" fmla="*/ 128016 h 892455"/>
                <a:gd name="connsiteX31" fmla="*/ 1525219 w 4535424"/>
                <a:gd name="connsiteY31" fmla="*/ 160935 h 892455"/>
                <a:gd name="connsiteX32" fmla="*/ 1667865 w 4535424"/>
                <a:gd name="connsiteY32" fmla="*/ 197511 h 892455"/>
                <a:gd name="connsiteX33" fmla="*/ 1854403 w 4535424"/>
                <a:gd name="connsiteY33" fmla="*/ 245059 h 892455"/>
                <a:gd name="connsiteX34" fmla="*/ 2088489 w 4535424"/>
                <a:gd name="connsiteY34" fmla="*/ 296266 h 892455"/>
                <a:gd name="connsiteX35" fmla="*/ 2271369 w 4535424"/>
                <a:gd name="connsiteY35" fmla="*/ 329184 h 892455"/>
                <a:gd name="connsiteX36" fmla="*/ 2490825 w 4535424"/>
                <a:gd name="connsiteY36" fmla="*/ 369418 h 892455"/>
                <a:gd name="connsiteX37" fmla="*/ 2732227 w 4535424"/>
                <a:gd name="connsiteY37" fmla="*/ 413309 h 892455"/>
                <a:gd name="connsiteX38" fmla="*/ 2969971 w 4535424"/>
                <a:gd name="connsiteY38" fmla="*/ 453543 h 892455"/>
                <a:gd name="connsiteX39" fmla="*/ 3200400 w 4535424"/>
                <a:gd name="connsiteY39" fmla="*/ 490119 h 892455"/>
                <a:gd name="connsiteX40" fmla="*/ 3405225 w 4535424"/>
                <a:gd name="connsiteY40" fmla="*/ 519379 h 892455"/>
                <a:gd name="connsiteX41" fmla="*/ 3547872 w 4535424"/>
                <a:gd name="connsiteY41" fmla="*/ 537667 h 892455"/>
                <a:gd name="connsiteX42" fmla="*/ 3712464 w 4535424"/>
                <a:gd name="connsiteY42" fmla="*/ 548640 h 892455"/>
                <a:gd name="connsiteX43" fmla="*/ 3917289 w 4535424"/>
                <a:gd name="connsiteY43" fmla="*/ 555955 h 892455"/>
                <a:gd name="connsiteX44" fmla="*/ 4180636 w 4535424"/>
                <a:gd name="connsiteY44" fmla="*/ 548640 h 892455"/>
                <a:gd name="connsiteX45" fmla="*/ 4451299 w 4535424"/>
                <a:gd name="connsiteY45" fmla="*/ 523037 h 892455"/>
                <a:gd name="connsiteX46" fmla="*/ 4513478 w 4535424"/>
                <a:gd name="connsiteY46" fmla="*/ 515722 h 892455"/>
                <a:gd name="connsiteX47" fmla="*/ 4528108 w 4535424"/>
                <a:gd name="connsiteY47" fmla="*/ 519379 h 892455"/>
                <a:gd name="connsiteX48" fmla="*/ 4535424 w 4535424"/>
                <a:gd name="connsiteY48" fmla="*/ 526695 h 892455"/>
                <a:gd name="connsiteX49" fmla="*/ 4531766 w 4535424"/>
                <a:gd name="connsiteY49" fmla="*/ 537667 h 892455"/>
                <a:gd name="connsiteX50" fmla="*/ 4509820 w 4535424"/>
                <a:gd name="connsiteY50" fmla="*/ 563271 h 892455"/>
                <a:gd name="connsiteX51" fmla="*/ 4429353 w 4535424"/>
                <a:gd name="connsiteY51" fmla="*/ 610819 h 892455"/>
                <a:gd name="connsiteX52" fmla="*/ 4304995 w 4535424"/>
                <a:gd name="connsiteY52" fmla="*/ 676656 h 892455"/>
                <a:gd name="connsiteX53" fmla="*/ 4180636 w 4535424"/>
                <a:gd name="connsiteY53" fmla="*/ 735178 h 892455"/>
                <a:gd name="connsiteX54" fmla="*/ 4001414 w 4535424"/>
                <a:gd name="connsiteY54" fmla="*/ 804672 h 892455"/>
                <a:gd name="connsiteX55" fmla="*/ 3858768 w 4535424"/>
                <a:gd name="connsiteY55" fmla="*/ 859536 h 892455"/>
                <a:gd name="connsiteX56" fmla="*/ 3781958 w 4535424"/>
                <a:gd name="connsiteY56" fmla="*/ 885139 h 892455"/>
                <a:gd name="connsiteX57" fmla="*/ 3730752 w 4535424"/>
                <a:gd name="connsiteY57" fmla="*/ 892455 h 892455"/>
                <a:gd name="connsiteX58" fmla="*/ 3653942 w 4535424"/>
                <a:gd name="connsiteY58" fmla="*/ 892455 h 892455"/>
                <a:gd name="connsiteX59" fmla="*/ 3569817 w 4535424"/>
                <a:gd name="connsiteY59" fmla="*/ 877824 h 892455"/>
                <a:gd name="connsiteX60" fmla="*/ 3419856 w 4535424"/>
                <a:gd name="connsiteY60" fmla="*/ 844906 h 892455"/>
                <a:gd name="connsiteX61" fmla="*/ 3215030 w 4535424"/>
                <a:gd name="connsiteY61" fmla="*/ 797357 h 892455"/>
                <a:gd name="connsiteX62" fmla="*/ 2988259 w 4535424"/>
                <a:gd name="connsiteY62" fmla="*/ 742493 h 892455"/>
                <a:gd name="connsiteX63" fmla="*/ 2743200 w 4535424"/>
                <a:gd name="connsiteY63" fmla="*/ 680314 h 892455"/>
                <a:gd name="connsiteX64" fmla="*/ 2509113 w 4535424"/>
                <a:gd name="connsiteY64" fmla="*/ 618135 h 892455"/>
                <a:gd name="connsiteX65" fmla="*/ 2216505 w 4535424"/>
                <a:gd name="connsiteY65" fmla="*/ 534010 h 892455"/>
                <a:gd name="connsiteX66" fmla="*/ 2062886 w 4535424"/>
                <a:gd name="connsiteY66" fmla="*/ 490119 h 89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35424" h="892455">
                  <a:moveTo>
                    <a:pt x="2062886" y="490119"/>
                  </a:moveTo>
                  <a:lnTo>
                    <a:pt x="1923897" y="446227"/>
                  </a:lnTo>
                  <a:lnTo>
                    <a:pt x="1741017" y="387706"/>
                  </a:lnTo>
                  <a:lnTo>
                    <a:pt x="1634947" y="351130"/>
                  </a:lnTo>
                  <a:lnTo>
                    <a:pt x="1550822" y="325527"/>
                  </a:lnTo>
                  <a:lnTo>
                    <a:pt x="1452067" y="296266"/>
                  </a:lnTo>
                  <a:lnTo>
                    <a:pt x="1331366" y="267005"/>
                  </a:lnTo>
                  <a:lnTo>
                    <a:pt x="1207008" y="241402"/>
                  </a:lnTo>
                  <a:lnTo>
                    <a:pt x="1060704" y="215799"/>
                  </a:lnTo>
                  <a:lnTo>
                    <a:pt x="910742" y="197511"/>
                  </a:lnTo>
                  <a:lnTo>
                    <a:pt x="749808" y="186538"/>
                  </a:lnTo>
                  <a:lnTo>
                    <a:pt x="574243" y="179223"/>
                  </a:lnTo>
                  <a:lnTo>
                    <a:pt x="398678" y="186538"/>
                  </a:lnTo>
                  <a:lnTo>
                    <a:pt x="292608" y="190195"/>
                  </a:lnTo>
                  <a:lnTo>
                    <a:pt x="175564" y="197511"/>
                  </a:lnTo>
                  <a:lnTo>
                    <a:pt x="117043" y="201168"/>
                  </a:lnTo>
                  <a:lnTo>
                    <a:pt x="84124" y="197511"/>
                  </a:lnTo>
                  <a:lnTo>
                    <a:pt x="43891" y="186538"/>
                  </a:lnTo>
                  <a:lnTo>
                    <a:pt x="25603" y="168250"/>
                  </a:lnTo>
                  <a:lnTo>
                    <a:pt x="7315" y="142647"/>
                  </a:lnTo>
                  <a:lnTo>
                    <a:pt x="0" y="113386"/>
                  </a:lnTo>
                  <a:lnTo>
                    <a:pt x="7315" y="73152"/>
                  </a:lnTo>
                  <a:lnTo>
                    <a:pt x="14630" y="36576"/>
                  </a:lnTo>
                  <a:lnTo>
                    <a:pt x="32918" y="0"/>
                  </a:lnTo>
                  <a:lnTo>
                    <a:pt x="256032" y="43891"/>
                  </a:lnTo>
                  <a:lnTo>
                    <a:pt x="416966" y="47549"/>
                  </a:lnTo>
                  <a:lnTo>
                    <a:pt x="596188" y="54864"/>
                  </a:lnTo>
                  <a:lnTo>
                    <a:pt x="859536" y="69495"/>
                  </a:lnTo>
                  <a:lnTo>
                    <a:pt x="1057046" y="87783"/>
                  </a:lnTo>
                  <a:lnTo>
                    <a:pt x="1221638" y="106071"/>
                  </a:lnTo>
                  <a:lnTo>
                    <a:pt x="1356969" y="128016"/>
                  </a:lnTo>
                  <a:lnTo>
                    <a:pt x="1525219" y="160935"/>
                  </a:lnTo>
                  <a:lnTo>
                    <a:pt x="1667865" y="197511"/>
                  </a:lnTo>
                  <a:lnTo>
                    <a:pt x="1854403" y="245059"/>
                  </a:lnTo>
                  <a:lnTo>
                    <a:pt x="2088489" y="296266"/>
                  </a:lnTo>
                  <a:lnTo>
                    <a:pt x="2271369" y="329184"/>
                  </a:lnTo>
                  <a:lnTo>
                    <a:pt x="2490825" y="369418"/>
                  </a:lnTo>
                  <a:lnTo>
                    <a:pt x="2732227" y="413309"/>
                  </a:lnTo>
                  <a:lnTo>
                    <a:pt x="2969971" y="453543"/>
                  </a:lnTo>
                  <a:lnTo>
                    <a:pt x="3200400" y="490119"/>
                  </a:lnTo>
                  <a:lnTo>
                    <a:pt x="3405225" y="519379"/>
                  </a:lnTo>
                  <a:lnTo>
                    <a:pt x="3547872" y="537667"/>
                  </a:lnTo>
                  <a:lnTo>
                    <a:pt x="3712464" y="548640"/>
                  </a:lnTo>
                  <a:lnTo>
                    <a:pt x="3917289" y="555955"/>
                  </a:lnTo>
                  <a:lnTo>
                    <a:pt x="4180636" y="548640"/>
                  </a:lnTo>
                  <a:lnTo>
                    <a:pt x="4451299" y="523037"/>
                  </a:lnTo>
                  <a:lnTo>
                    <a:pt x="4513478" y="515722"/>
                  </a:lnTo>
                  <a:lnTo>
                    <a:pt x="4528108" y="519379"/>
                  </a:lnTo>
                  <a:lnTo>
                    <a:pt x="4535424" y="526695"/>
                  </a:lnTo>
                  <a:lnTo>
                    <a:pt x="4531766" y="537667"/>
                  </a:lnTo>
                  <a:lnTo>
                    <a:pt x="4509820" y="563271"/>
                  </a:lnTo>
                  <a:lnTo>
                    <a:pt x="4429353" y="610819"/>
                  </a:lnTo>
                  <a:lnTo>
                    <a:pt x="4304995" y="676656"/>
                  </a:lnTo>
                  <a:lnTo>
                    <a:pt x="4180636" y="735178"/>
                  </a:lnTo>
                  <a:lnTo>
                    <a:pt x="4001414" y="804672"/>
                  </a:lnTo>
                  <a:lnTo>
                    <a:pt x="3858768" y="859536"/>
                  </a:lnTo>
                  <a:lnTo>
                    <a:pt x="3781958" y="885139"/>
                  </a:lnTo>
                  <a:lnTo>
                    <a:pt x="3730752" y="892455"/>
                  </a:lnTo>
                  <a:lnTo>
                    <a:pt x="3653942" y="892455"/>
                  </a:lnTo>
                  <a:lnTo>
                    <a:pt x="3569817" y="877824"/>
                  </a:lnTo>
                  <a:lnTo>
                    <a:pt x="3419856" y="844906"/>
                  </a:lnTo>
                  <a:lnTo>
                    <a:pt x="3215030" y="797357"/>
                  </a:lnTo>
                  <a:lnTo>
                    <a:pt x="2988259" y="742493"/>
                  </a:lnTo>
                  <a:lnTo>
                    <a:pt x="2743200" y="680314"/>
                  </a:lnTo>
                  <a:lnTo>
                    <a:pt x="2509113" y="618135"/>
                  </a:lnTo>
                  <a:lnTo>
                    <a:pt x="2216505" y="534010"/>
                  </a:lnTo>
                  <a:lnTo>
                    <a:pt x="2062886" y="49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055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51D732B1-7D11-7944-8511-FF37242AD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A972421-3382-444F-B591-213AA4883998}"/>
              </a:ext>
            </a:extLst>
          </p:cNvPr>
          <p:cNvGrpSpPr/>
          <p:nvPr/>
        </p:nvGrpSpPr>
        <p:grpSpPr>
          <a:xfrm>
            <a:off x="2513013" y="1535113"/>
            <a:ext cx="4622800" cy="4503737"/>
            <a:chOff x="2513013" y="1535113"/>
            <a:chExt cx="4622800" cy="4503737"/>
          </a:xfrm>
        </p:grpSpPr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254F5767-5363-6140-8538-4AF124055653}"/>
                </a:ext>
              </a:extLst>
            </p:cNvPr>
            <p:cNvSpPr/>
            <p:nvPr/>
          </p:nvSpPr>
          <p:spPr>
            <a:xfrm>
              <a:off x="3952875" y="1600200"/>
              <a:ext cx="1417638" cy="884238"/>
            </a:xfrm>
            <a:custGeom>
              <a:avLst/>
              <a:gdLst>
                <a:gd name="connsiteX0" fmla="*/ 483394 w 1416844"/>
                <a:gd name="connsiteY0" fmla="*/ 171450 h 883444"/>
                <a:gd name="connsiteX1" fmla="*/ 407194 w 1416844"/>
                <a:gd name="connsiteY1" fmla="*/ 185738 h 883444"/>
                <a:gd name="connsiteX2" fmla="*/ 352425 w 1416844"/>
                <a:gd name="connsiteY2" fmla="*/ 192881 h 883444"/>
                <a:gd name="connsiteX3" fmla="*/ 283369 w 1416844"/>
                <a:gd name="connsiteY3" fmla="*/ 200025 h 883444"/>
                <a:gd name="connsiteX4" fmla="*/ 226219 w 1416844"/>
                <a:gd name="connsiteY4" fmla="*/ 195263 h 883444"/>
                <a:gd name="connsiteX5" fmla="*/ 114300 w 1416844"/>
                <a:gd name="connsiteY5" fmla="*/ 176213 h 883444"/>
                <a:gd name="connsiteX6" fmla="*/ 47625 w 1416844"/>
                <a:gd name="connsiteY6" fmla="*/ 161925 h 883444"/>
                <a:gd name="connsiteX7" fmla="*/ 21431 w 1416844"/>
                <a:gd name="connsiteY7" fmla="*/ 159544 h 883444"/>
                <a:gd name="connsiteX8" fmla="*/ 4763 w 1416844"/>
                <a:gd name="connsiteY8" fmla="*/ 164306 h 883444"/>
                <a:gd name="connsiteX9" fmla="*/ 0 w 1416844"/>
                <a:gd name="connsiteY9" fmla="*/ 183356 h 883444"/>
                <a:gd name="connsiteX10" fmla="*/ 11906 w 1416844"/>
                <a:gd name="connsiteY10" fmla="*/ 200025 h 883444"/>
                <a:gd name="connsiteX11" fmla="*/ 57150 w 1416844"/>
                <a:gd name="connsiteY11" fmla="*/ 238125 h 883444"/>
                <a:gd name="connsiteX12" fmla="*/ 142875 w 1416844"/>
                <a:gd name="connsiteY12" fmla="*/ 302419 h 883444"/>
                <a:gd name="connsiteX13" fmla="*/ 197644 w 1416844"/>
                <a:gd name="connsiteY13" fmla="*/ 342900 h 883444"/>
                <a:gd name="connsiteX14" fmla="*/ 261938 w 1416844"/>
                <a:gd name="connsiteY14" fmla="*/ 381000 h 883444"/>
                <a:gd name="connsiteX15" fmla="*/ 295275 w 1416844"/>
                <a:gd name="connsiteY15" fmla="*/ 395288 h 883444"/>
                <a:gd name="connsiteX16" fmla="*/ 330994 w 1416844"/>
                <a:gd name="connsiteY16" fmla="*/ 404813 h 883444"/>
                <a:gd name="connsiteX17" fmla="*/ 376238 w 1416844"/>
                <a:gd name="connsiteY17" fmla="*/ 395288 h 883444"/>
                <a:gd name="connsiteX18" fmla="*/ 473869 w 1416844"/>
                <a:gd name="connsiteY18" fmla="*/ 366713 h 883444"/>
                <a:gd name="connsiteX19" fmla="*/ 623888 w 1416844"/>
                <a:gd name="connsiteY19" fmla="*/ 323850 h 883444"/>
                <a:gd name="connsiteX20" fmla="*/ 826294 w 1416844"/>
                <a:gd name="connsiteY20" fmla="*/ 257175 h 883444"/>
                <a:gd name="connsiteX21" fmla="*/ 933450 w 1416844"/>
                <a:gd name="connsiteY21" fmla="*/ 214313 h 883444"/>
                <a:gd name="connsiteX22" fmla="*/ 969169 w 1416844"/>
                <a:gd name="connsiteY22" fmla="*/ 202406 h 883444"/>
                <a:gd name="connsiteX23" fmla="*/ 995363 w 1416844"/>
                <a:gd name="connsiteY23" fmla="*/ 202406 h 883444"/>
                <a:gd name="connsiteX24" fmla="*/ 1023938 w 1416844"/>
                <a:gd name="connsiteY24" fmla="*/ 209550 h 883444"/>
                <a:gd name="connsiteX25" fmla="*/ 1050131 w 1416844"/>
                <a:gd name="connsiteY25" fmla="*/ 221456 h 883444"/>
                <a:gd name="connsiteX26" fmla="*/ 1064419 w 1416844"/>
                <a:gd name="connsiteY26" fmla="*/ 233363 h 883444"/>
                <a:gd name="connsiteX27" fmla="*/ 1073944 w 1416844"/>
                <a:gd name="connsiteY27" fmla="*/ 250031 h 883444"/>
                <a:gd name="connsiteX28" fmla="*/ 1081088 w 1416844"/>
                <a:gd name="connsiteY28" fmla="*/ 278606 h 883444"/>
                <a:gd name="connsiteX29" fmla="*/ 1078706 w 1416844"/>
                <a:gd name="connsiteY29" fmla="*/ 335756 h 883444"/>
                <a:gd name="connsiteX30" fmla="*/ 1076325 w 1416844"/>
                <a:gd name="connsiteY30" fmla="*/ 381000 h 883444"/>
                <a:gd name="connsiteX31" fmla="*/ 1071563 w 1416844"/>
                <a:gd name="connsiteY31" fmla="*/ 440531 h 883444"/>
                <a:gd name="connsiteX32" fmla="*/ 1054894 w 1416844"/>
                <a:gd name="connsiteY32" fmla="*/ 521494 h 883444"/>
                <a:gd name="connsiteX33" fmla="*/ 1019175 w 1416844"/>
                <a:gd name="connsiteY33" fmla="*/ 664369 h 883444"/>
                <a:gd name="connsiteX34" fmla="*/ 995363 w 1416844"/>
                <a:gd name="connsiteY34" fmla="*/ 807244 h 883444"/>
                <a:gd name="connsiteX35" fmla="*/ 1012031 w 1416844"/>
                <a:gd name="connsiteY35" fmla="*/ 831056 h 883444"/>
                <a:gd name="connsiteX36" fmla="*/ 1047750 w 1416844"/>
                <a:gd name="connsiteY36" fmla="*/ 862013 h 883444"/>
                <a:gd name="connsiteX37" fmla="*/ 1081088 w 1416844"/>
                <a:gd name="connsiteY37" fmla="*/ 878681 h 883444"/>
                <a:gd name="connsiteX38" fmla="*/ 1100138 w 1416844"/>
                <a:gd name="connsiteY38" fmla="*/ 883444 h 883444"/>
                <a:gd name="connsiteX39" fmla="*/ 1114425 w 1416844"/>
                <a:gd name="connsiteY39" fmla="*/ 876300 h 883444"/>
                <a:gd name="connsiteX40" fmla="*/ 1128713 w 1416844"/>
                <a:gd name="connsiteY40" fmla="*/ 864394 h 883444"/>
                <a:gd name="connsiteX41" fmla="*/ 1162050 w 1416844"/>
                <a:gd name="connsiteY41" fmla="*/ 833438 h 883444"/>
                <a:gd name="connsiteX42" fmla="*/ 1173956 w 1416844"/>
                <a:gd name="connsiteY42" fmla="*/ 821531 h 883444"/>
                <a:gd name="connsiteX43" fmla="*/ 1193006 w 1416844"/>
                <a:gd name="connsiteY43" fmla="*/ 773906 h 883444"/>
                <a:gd name="connsiteX44" fmla="*/ 1231106 w 1416844"/>
                <a:gd name="connsiteY44" fmla="*/ 676275 h 883444"/>
                <a:gd name="connsiteX45" fmla="*/ 1269206 w 1416844"/>
                <a:gd name="connsiteY45" fmla="*/ 573881 h 883444"/>
                <a:gd name="connsiteX46" fmla="*/ 1300163 w 1416844"/>
                <a:gd name="connsiteY46" fmla="*/ 492919 h 883444"/>
                <a:gd name="connsiteX47" fmla="*/ 1321594 w 1416844"/>
                <a:gd name="connsiteY47" fmla="*/ 426244 h 883444"/>
                <a:gd name="connsiteX48" fmla="*/ 1340644 w 1416844"/>
                <a:gd name="connsiteY48" fmla="*/ 350044 h 883444"/>
                <a:gd name="connsiteX49" fmla="*/ 1347788 w 1416844"/>
                <a:gd name="connsiteY49" fmla="*/ 314325 h 883444"/>
                <a:gd name="connsiteX50" fmla="*/ 1362075 w 1416844"/>
                <a:gd name="connsiteY50" fmla="*/ 302419 h 883444"/>
                <a:gd name="connsiteX51" fmla="*/ 1383506 w 1416844"/>
                <a:gd name="connsiteY51" fmla="*/ 280988 h 883444"/>
                <a:gd name="connsiteX52" fmla="*/ 1397794 w 1416844"/>
                <a:gd name="connsiteY52" fmla="*/ 264319 h 883444"/>
                <a:gd name="connsiteX53" fmla="*/ 1412081 w 1416844"/>
                <a:gd name="connsiteY53" fmla="*/ 233363 h 883444"/>
                <a:gd name="connsiteX54" fmla="*/ 1416844 w 1416844"/>
                <a:gd name="connsiteY54" fmla="*/ 200025 h 883444"/>
                <a:gd name="connsiteX55" fmla="*/ 1388269 w 1416844"/>
                <a:gd name="connsiteY55" fmla="*/ 169069 h 883444"/>
                <a:gd name="connsiteX56" fmla="*/ 1314450 w 1416844"/>
                <a:gd name="connsiteY56" fmla="*/ 107156 h 883444"/>
                <a:gd name="connsiteX57" fmla="*/ 1252538 w 1416844"/>
                <a:gd name="connsiteY57" fmla="*/ 61913 h 883444"/>
                <a:gd name="connsiteX58" fmla="*/ 1190625 w 1416844"/>
                <a:gd name="connsiteY58" fmla="*/ 28575 h 883444"/>
                <a:gd name="connsiteX59" fmla="*/ 1145381 w 1416844"/>
                <a:gd name="connsiteY59" fmla="*/ 7144 h 883444"/>
                <a:gd name="connsiteX60" fmla="*/ 1104900 w 1416844"/>
                <a:gd name="connsiteY60" fmla="*/ 0 h 883444"/>
                <a:gd name="connsiteX61" fmla="*/ 1071563 w 1416844"/>
                <a:gd name="connsiteY61" fmla="*/ 7144 h 883444"/>
                <a:gd name="connsiteX62" fmla="*/ 1014413 w 1416844"/>
                <a:gd name="connsiteY62" fmla="*/ 28575 h 883444"/>
                <a:gd name="connsiteX63" fmla="*/ 981075 w 1416844"/>
                <a:gd name="connsiteY63" fmla="*/ 47625 h 883444"/>
                <a:gd name="connsiteX64" fmla="*/ 847725 w 1416844"/>
                <a:gd name="connsiteY64" fmla="*/ 85725 h 883444"/>
                <a:gd name="connsiteX65" fmla="*/ 695325 w 1416844"/>
                <a:gd name="connsiteY65" fmla="*/ 123825 h 883444"/>
                <a:gd name="connsiteX66" fmla="*/ 483394 w 1416844"/>
                <a:gd name="connsiteY66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416844" h="883444">
                  <a:moveTo>
                    <a:pt x="483394" y="171450"/>
                  </a:moveTo>
                  <a:lnTo>
                    <a:pt x="407194" y="185738"/>
                  </a:lnTo>
                  <a:lnTo>
                    <a:pt x="352425" y="192881"/>
                  </a:lnTo>
                  <a:lnTo>
                    <a:pt x="283369" y="200025"/>
                  </a:lnTo>
                  <a:lnTo>
                    <a:pt x="226219" y="195263"/>
                  </a:lnTo>
                  <a:lnTo>
                    <a:pt x="114300" y="176213"/>
                  </a:lnTo>
                  <a:lnTo>
                    <a:pt x="47625" y="161925"/>
                  </a:lnTo>
                  <a:lnTo>
                    <a:pt x="21431" y="159544"/>
                  </a:lnTo>
                  <a:lnTo>
                    <a:pt x="4763" y="164306"/>
                  </a:lnTo>
                  <a:lnTo>
                    <a:pt x="0" y="183356"/>
                  </a:lnTo>
                  <a:lnTo>
                    <a:pt x="11906" y="200025"/>
                  </a:lnTo>
                  <a:lnTo>
                    <a:pt x="57150" y="238125"/>
                  </a:lnTo>
                  <a:lnTo>
                    <a:pt x="142875" y="302419"/>
                  </a:lnTo>
                  <a:lnTo>
                    <a:pt x="197644" y="342900"/>
                  </a:lnTo>
                  <a:lnTo>
                    <a:pt x="261938" y="381000"/>
                  </a:lnTo>
                  <a:lnTo>
                    <a:pt x="295275" y="395288"/>
                  </a:lnTo>
                  <a:lnTo>
                    <a:pt x="330994" y="404813"/>
                  </a:lnTo>
                  <a:lnTo>
                    <a:pt x="376238" y="395288"/>
                  </a:lnTo>
                  <a:lnTo>
                    <a:pt x="473869" y="366713"/>
                  </a:lnTo>
                  <a:lnTo>
                    <a:pt x="623888" y="323850"/>
                  </a:lnTo>
                  <a:lnTo>
                    <a:pt x="826294" y="257175"/>
                  </a:lnTo>
                  <a:lnTo>
                    <a:pt x="933450" y="214313"/>
                  </a:lnTo>
                  <a:lnTo>
                    <a:pt x="969169" y="202406"/>
                  </a:lnTo>
                  <a:lnTo>
                    <a:pt x="995363" y="202406"/>
                  </a:lnTo>
                  <a:lnTo>
                    <a:pt x="1023938" y="209550"/>
                  </a:lnTo>
                  <a:lnTo>
                    <a:pt x="1050131" y="221456"/>
                  </a:lnTo>
                  <a:lnTo>
                    <a:pt x="1064419" y="233363"/>
                  </a:lnTo>
                  <a:lnTo>
                    <a:pt x="1073944" y="250031"/>
                  </a:lnTo>
                  <a:lnTo>
                    <a:pt x="1081088" y="278606"/>
                  </a:lnTo>
                  <a:lnTo>
                    <a:pt x="1078706" y="335756"/>
                  </a:lnTo>
                  <a:lnTo>
                    <a:pt x="1076325" y="381000"/>
                  </a:lnTo>
                  <a:lnTo>
                    <a:pt x="1071563" y="440531"/>
                  </a:lnTo>
                  <a:lnTo>
                    <a:pt x="1054894" y="521494"/>
                  </a:lnTo>
                  <a:lnTo>
                    <a:pt x="1019175" y="664369"/>
                  </a:lnTo>
                  <a:lnTo>
                    <a:pt x="995363" y="807244"/>
                  </a:lnTo>
                  <a:lnTo>
                    <a:pt x="1012031" y="831056"/>
                  </a:lnTo>
                  <a:lnTo>
                    <a:pt x="1047750" y="862013"/>
                  </a:lnTo>
                  <a:lnTo>
                    <a:pt x="1081088" y="878681"/>
                  </a:lnTo>
                  <a:lnTo>
                    <a:pt x="1100138" y="883444"/>
                  </a:lnTo>
                  <a:lnTo>
                    <a:pt x="1114425" y="876300"/>
                  </a:lnTo>
                  <a:lnTo>
                    <a:pt x="1128713" y="864394"/>
                  </a:lnTo>
                  <a:lnTo>
                    <a:pt x="1162050" y="833438"/>
                  </a:lnTo>
                  <a:lnTo>
                    <a:pt x="1173956" y="821531"/>
                  </a:lnTo>
                  <a:lnTo>
                    <a:pt x="1193006" y="773906"/>
                  </a:lnTo>
                  <a:lnTo>
                    <a:pt x="1231106" y="676275"/>
                  </a:lnTo>
                  <a:lnTo>
                    <a:pt x="1269206" y="573881"/>
                  </a:lnTo>
                  <a:lnTo>
                    <a:pt x="1300163" y="492919"/>
                  </a:lnTo>
                  <a:lnTo>
                    <a:pt x="1321594" y="426244"/>
                  </a:lnTo>
                  <a:lnTo>
                    <a:pt x="1340644" y="350044"/>
                  </a:lnTo>
                  <a:lnTo>
                    <a:pt x="1347788" y="314325"/>
                  </a:lnTo>
                  <a:lnTo>
                    <a:pt x="1362075" y="302419"/>
                  </a:lnTo>
                  <a:lnTo>
                    <a:pt x="1383506" y="280988"/>
                  </a:lnTo>
                  <a:lnTo>
                    <a:pt x="1397794" y="264319"/>
                  </a:lnTo>
                  <a:lnTo>
                    <a:pt x="1412081" y="233363"/>
                  </a:lnTo>
                  <a:lnTo>
                    <a:pt x="1416844" y="200025"/>
                  </a:lnTo>
                  <a:lnTo>
                    <a:pt x="1388269" y="169069"/>
                  </a:lnTo>
                  <a:lnTo>
                    <a:pt x="1314450" y="107156"/>
                  </a:lnTo>
                  <a:lnTo>
                    <a:pt x="1252538" y="61913"/>
                  </a:lnTo>
                  <a:lnTo>
                    <a:pt x="1190625" y="28575"/>
                  </a:lnTo>
                  <a:lnTo>
                    <a:pt x="1145381" y="7144"/>
                  </a:lnTo>
                  <a:lnTo>
                    <a:pt x="1104900" y="0"/>
                  </a:lnTo>
                  <a:lnTo>
                    <a:pt x="1071563" y="7144"/>
                  </a:lnTo>
                  <a:lnTo>
                    <a:pt x="1014413" y="28575"/>
                  </a:lnTo>
                  <a:lnTo>
                    <a:pt x="981075" y="47625"/>
                  </a:lnTo>
                  <a:lnTo>
                    <a:pt x="847725" y="85725"/>
                  </a:lnTo>
                  <a:lnTo>
                    <a:pt x="695325" y="123825"/>
                  </a:lnTo>
                  <a:lnTo>
                    <a:pt x="483394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1DEAB1A-554C-9746-9B63-E2E84CA6284C}"/>
                </a:ext>
              </a:extLst>
            </p:cNvPr>
            <p:cNvSpPr/>
            <p:nvPr/>
          </p:nvSpPr>
          <p:spPr>
            <a:xfrm>
              <a:off x="5538788" y="1535113"/>
              <a:ext cx="1279525" cy="903287"/>
            </a:xfrm>
            <a:custGeom>
              <a:avLst/>
              <a:gdLst>
                <a:gd name="connsiteX0" fmla="*/ 564356 w 1278731"/>
                <a:gd name="connsiteY0" fmla="*/ 126207 h 902494"/>
                <a:gd name="connsiteX1" fmla="*/ 409575 w 1278731"/>
                <a:gd name="connsiteY1" fmla="*/ 152400 h 902494"/>
                <a:gd name="connsiteX2" fmla="*/ 335756 w 1278731"/>
                <a:gd name="connsiteY2" fmla="*/ 166688 h 902494"/>
                <a:gd name="connsiteX3" fmla="*/ 280987 w 1278731"/>
                <a:gd name="connsiteY3" fmla="*/ 173832 h 902494"/>
                <a:gd name="connsiteX4" fmla="*/ 245268 w 1278731"/>
                <a:gd name="connsiteY4" fmla="*/ 176213 h 902494"/>
                <a:gd name="connsiteX5" fmla="*/ 192881 w 1278731"/>
                <a:gd name="connsiteY5" fmla="*/ 166688 h 902494"/>
                <a:gd name="connsiteX6" fmla="*/ 152400 w 1278731"/>
                <a:gd name="connsiteY6" fmla="*/ 152400 h 902494"/>
                <a:gd name="connsiteX7" fmla="*/ 107156 w 1278731"/>
                <a:gd name="connsiteY7" fmla="*/ 135732 h 902494"/>
                <a:gd name="connsiteX8" fmla="*/ 52387 w 1278731"/>
                <a:gd name="connsiteY8" fmla="*/ 107157 h 902494"/>
                <a:gd name="connsiteX9" fmla="*/ 33337 w 1278731"/>
                <a:gd name="connsiteY9" fmla="*/ 100013 h 902494"/>
                <a:gd name="connsiteX10" fmla="*/ 16668 w 1278731"/>
                <a:gd name="connsiteY10" fmla="*/ 97632 h 902494"/>
                <a:gd name="connsiteX11" fmla="*/ 0 w 1278731"/>
                <a:gd name="connsiteY11" fmla="*/ 102394 h 902494"/>
                <a:gd name="connsiteX12" fmla="*/ 0 w 1278731"/>
                <a:gd name="connsiteY12" fmla="*/ 119063 h 902494"/>
                <a:gd name="connsiteX13" fmla="*/ 4762 w 1278731"/>
                <a:gd name="connsiteY13" fmla="*/ 138113 h 902494"/>
                <a:gd name="connsiteX14" fmla="*/ 23812 w 1278731"/>
                <a:gd name="connsiteY14" fmla="*/ 169069 h 902494"/>
                <a:gd name="connsiteX15" fmla="*/ 52387 w 1278731"/>
                <a:gd name="connsiteY15" fmla="*/ 202407 h 902494"/>
                <a:gd name="connsiteX16" fmla="*/ 90487 w 1278731"/>
                <a:gd name="connsiteY16" fmla="*/ 238125 h 902494"/>
                <a:gd name="connsiteX17" fmla="*/ 123825 w 1278731"/>
                <a:gd name="connsiteY17" fmla="*/ 264319 h 902494"/>
                <a:gd name="connsiteX18" fmla="*/ 166687 w 1278731"/>
                <a:gd name="connsiteY18" fmla="*/ 292894 h 902494"/>
                <a:gd name="connsiteX19" fmla="*/ 216693 w 1278731"/>
                <a:gd name="connsiteY19" fmla="*/ 321469 h 902494"/>
                <a:gd name="connsiteX20" fmla="*/ 250031 w 1278731"/>
                <a:gd name="connsiteY20" fmla="*/ 340519 h 902494"/>
                <a:gd name="connsiteX21" fmla="*/ 269081 w 1278731"/>
                <a:gd name="connsiteY21" fmla="*/ 347663 h 902494"/>
                <a:gd name="connsiteX22" fmla="*/ 290512 w 1278731"/>
                <a:gd name="connsiteY22" fmla="*/ 347663 h 902494"/>
                <a:gd name="connsiteX23" fmla="*/ 326231 w 1278731"/>
                <a:gd name="connsiteY23" fmla="*/ 345282 h 902494"/>
                <a:gd name="connsiteX24" fmla="*/ 364331 w 1278731"/>
                <a:gd name="connsiteY24" fmla="*/ 330994 h 902494"/>
                <a:gd name="connsiteX25" fmla="*/ 407193 w 1278731"/>
                <a:gd name="connsiteY25" fmla="*/ 311944 h 902494"/>
                <a:gd name="connsiteX26" fmla="*/ 454818 w 1278731"/>
                <a:gd name="connsiteY26" fmla="*/ 295275 h 902494"/>
                <a:gd name="connsiteX27" fmla="*/ 588168 w 1278731"/>
                <a:gd name="connsiteY27" fmla="*/ 264319 h 902494"/>
                <a:gd name="connsiteX28" fmla="*/ 762000 w 1278731"/>
                <a:gd name="connsiteY28" fmla="*/ 233363 h 902494"/>
                <a:gd name="connsiteX29" fmla="*/ 852487 w 1278731"/>
                <a:gd name="connsiteY29" fmla="*/ 221457 h 902494"/>
                <a:gd name="connsiteX30" fmla="*/ 885825 w 1278731"/>
                <a:gd name="connsiteY30" fmla="*/ 221457 h 902494"/>
                <a:gd name="connsiteX31" fmla="*/ 921543 w 1278731"/>
                <a:gd name="connsiteY31" fmla="*/ 228600 h 902494"/>
                <a:gd name="connsiteX32" fmla="*/ 950118 w 1278731"/>
                <a:gd name="connsiteY32" fmla="*/ 247650 h 902494"/>
                <a:gd name="connsiteX33" fmla="*/ 959643 w 1278731"/>
                <a:gd name="connsiteY33" fmla="*/ 261938 h 902494"/>
                <a:gd name="connsiteX34" fmla="*/ 966787 w 1278731"/>
                <a:gd name="connsiteY34" fmla="*/ 285750 h 902494"/>
                <a:gd name="connsiteX35" fmla="*/ 969168 w 1278731"/>
                <a:gd name="connsiteY35" fmla="*/ 338138 h 902494"/>
                <a:gd name="connsiteX36" fmla="*/ 962025 w 1278731"/>
                <a:gd name="connsiteY36" fmla="*/ 397669 h 902494"/>
                <a:gd name="connsiteX37" fmla="*/ 945356 w 1278731"/>
                <a:gd name="connsiteY37" fmla="*/ 500063 h 902494"/>
                <a:gd name="connsiteX38" fmla="*/ 900112 w 1278731"/>
                <a:gd name="connsiteY38" fmla="*/ 716757 h 902494"/>
                <a:gd name="connsiteX39" fmla="*/ 881062 w 1278731"/>
                <a:gd name="connsiteY39" fmla="*/ 826294 h 902494"/>
                <a:gd name="connsiteX40" fmla="*/ 885825 w 1278731"/>
                <a:gd name="connsiteY40" fmla="*/ 857250 h 902494"/>
                <a:gd name="connsiteX41" fmla="*/ 895350 w 1278731"/>
                <a:gd name="connsiteY41" fmla="*/ 878682 h 902494"/>
                <a:gd name="connsiteX42" fmla="*/ 909637 w 1278731"/>
                <a:gd name="connsiteY42" fmla="*/ 895350 h 902494"/>
                <a:gd name="connsiteX43" fmla="*/ 933450 w 1278731"/>
                <a:gd name="connsiteY43" fmla="*/ 900113 h 902494"/>
                <a:gd name="connsiteX44" fmla="*/ 964406 w 1278731"/>
                <a:gd name="connsiteY44" fmla="*/ 902494 h 902494"/>
                <a:gd name="connsiteX45" fmla="*/ 1000125 w 1278731"/>
                <a:gd name="connsiteY45" fmla="*/ 895350 h 902494"/>
                <a:gd name="connsiteX46" fmla="*/ 1016793 w 1278731"/>
                <a:gd name="connsiteY46" fmla="*/ 881063 h 902494"/>
                <a:gd name="connsiteX47" fmla="*/ 1047750 w 1278731"/>
                <a:gd name="connsiteY47" fmla="*/ 785813 h 902494"/>
                <a:gd name="connsiteX48" fmla="*/ 1112043 w 1278731"/>
                <a:gd name="connsiteY48" fmla="*/ 585788 h 902494"/>
                <a:gd name="connsiteX49" fmla="*/ 1159668 w 1278731"/>
                <a:gd name="connsiteY49" fmla="*/ 428625 h 902494"/>
                <a:gd name="connsiteX50" fmla="*/ 1171575 w 1278731"/>
                <a:gd name="connsiteY50" fmla="*/ 395288 h 902494"/>
                <a:gd name="connsiteX51" fmla="*/ 1219200 w 1278731"/>
                <a:gd name="connsiteY51" fmla="*/ 350044 h 902494"/>
                <a:gd name="connsiteX52" fmla="*/ 1266825 w 1278731"/>
                <a:gd name="connsiteY52" fmla="*/ 304800 h 902494"/>
                <a:gd name="connsiteX53" fmla="*/ 1278731 w 1278731"/>
                <a:gd name="connsiteY53" fmla="*/ 288132 h 902494"/>
                <a:gd name="connsiteX54" fmla="*/ 1278731 w 1278731"/>
                <a:gd name="connsiteY54" fmla="*/ 273844 h 902494"/>
                <a:gd name="connsiteX55" fmla="*/ 1257300 w 1278731"/>
                <a:gd name="connsiteY55" fmla="*/ 226219 h 902494"/>
                <a:gd name="connsiteX56" fmla="*/ 1223962 w 1278731"/>
                <a:gd name="connsiteY56" fmla="*/ 176213 h 902494"/>
                <a:gd name="connsiteX57" fmla="*/ 1159668 w 1278731"/>
                <a:gd name="connsiteY57" fmla="*/ 104775 h 902494"/>
                <a:gd name="connsiteX58" fmla="*/ 1095375 w 1278731"/>
                <a:gd name="connsiteY58" fmla="*/ 50007 h 902494"/>
                <a:gd name="connsiteX59" fmla="*/ 1052512 w 1278731"/>
                <a:gd name="connsiteY59" fmla="*/ 11907 h 902494"/>
                <a:gd name="connsiteX60" fmla="*/ 1023937 w 1278731"/>
                <a:gd name="connsiteY60" fmla="*/ 0 h 902494"/>
                <a:gd name="connsiteX61" fmla="*/ 997743 w 1278731"/>
                <a:gd name="connsiteY61" fmla="*/ 0 h 902494"/>
                <a:gd name="connsiteX62" fmla="*/ 959643 w 1278731"/>
                <a:gd name="connsiteY62" fmla="*/ 9525 h 902494"/>
                <a:gd name="connsiteX63" fmla="*/ 909637 w 1278731"/>
                <a:gd name="connsiteY63" fmla="*/ 33338 h 902494"/>
                <a:gd name="connsiteX64" fmla="*/ 862012 w 1278731"/>
                <a:gd name="connsiteY64" fmla="*/ 59532 h 902494"/>
                <a:gd name="connsiteX65" fmla="*/ 814387 w 1278731"/>
                <a:gd name="connsiteY65" fmla="*/ 73819 h 902494"/>
                <a:gd name="connsiteX66" fmla="*/ 564356 w 1278731"/>
                <a:gd name="connsiteY66" fmla="*/ 126207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78731" h="902494">
                  <a:moveTo>
                    <a:pt x="564356" y="126207"/>
                  </a:moveTo>
                  <a:lnTo>
                    <a:pt x="409575" y="152400"/>
                  </a:lnTo>
                  <a:lnTo>
                    <a:pt x="335756" y="166688"/>
                  </a:lnTo>
                  <a:lnTo>
                    <a:pt x="280987" y="173832"/>
                  </a:lnTo>
                  <a:lnTo>
                    <a:pt x="245268" y="176213"/>
                  </a:lnTo>
                  <a:lnTo>
                    <a:pt x="192881" y="166688"/>
                  </a:lnTo>
                  <a:lnTo>
                    <a:pt x="152400" y="152400"/>
                  </a:lnTo>
                  <a:lnTo>
                    <a:pt x="107156" y="135732"/>
                  </a:lnTo>
                  <a:lnTo>
                    <a:pt x="52387" y="107157"/>
                  </a:lnTo>
                  <a:lnTo>
                    <a:pt x="33337" y="100013"/>
                  </a:lnTo>
                  <a:lnTo>
                    <a:pt x="16668" y="97632"/>
                  </a:lnTo>
                  <a:lnTo>
                    <a:pt x="0" y="102394"/>
                  </a:lnTo>
                  <a:lnTo>
                    <a:pt x="0" y="119063"/>
                  </a:lnTo>
                  <a:lnTo>
                    <a:pt x="4762" y="138113"/>
                  </a:lnTo>
                  <a:lnTo>
                    <a:pt x="23812" y="169069"/>
                  </a:lnTo>
                  <a:lnTo>
                    <a:pt x="52387" y="202407"/>
                  </a:lnTo>
                  <a:lnTo>
                    <a:pt x="90487" y="238125"/>
                  </a:lnTo>
                  <a:lnTo>
                    <a:pt x="123825" y="264319"/>
                  </a:lnTo>
                  <a:lnTo>
                    <a:pt x="166687" y="292894"/>
                  </a:lnTo>
                  <a:lnTo>
                    <a:pt x="216693" y="321469"/>
                  </a:lnTo>
                  <a:lnTo>
                    <a:pt x="250031" y="340519"/>
                  </a:lnTo>
                  <a:lnTo>
                    <a:pt x="269081" y="347663"/>
                  </a:lnTo>
                  <a:lnTo>
                    <a:pt x="290512" y="347663"/>
                  </a:lnTo>
                  <a:lnTo>
                    <a:pt x="326231" y="345282"/>
                  </a:lnTo>
                  <a:lnTo>
                    <a:pt x="364331" y="330994"/>
                  </a:lnTo>
                  <a:lnTo>
                    <a:pt x="407193" y="311944"/>
                  </a:lnTo>
                  <a:lnTo>
                    <a:pt x="454818" y="295275"/>
                  </a:lnTo>
                  <a:lnTo>
                    <a:pt x="588168" y="264319"/>
                  </a:lnTo>
                  <a:lnTo>
                    <a:pt x="762000" y="233363"/>
                  </a:lnTo>
                  <a:lnTo>
                    <a:pt x="852487" y="221457"/>
                  </a:lnTo>
                  <a:lnTo>
                    <a:pt x="885825" y="221457"/>
                  </a:lnTo>
                  <a:lnTo>
                    <a:pt x="921543" y="228600"/>
                  </a:lnTo>
                  <a:lnTo>
                    <a:pt x="950118" y="247650"/>
                  </a:lnTo>
                  <a:lnTo>
                    <a:pt x="959643" y="261938"/>
                  </a:lnTo>
                  <a:lnTo>
                    <a:pt x="966787" y="285750"/>
                  </a:lnTo>
                  <a:lnTo>
                    <a:pt x="969168" y="338138"/>
                  </a:lnTo>
                  <a:lnTo>
                    <a:pt x="962025" y="397669"/>
                  </a:lnTo>
                  <a:lnTo>
                    <a:pt x="945356" y="500063"/>
                  </a:lnTo>
                  <a:lnTo>
                    <a:pt x="900112" y="716757"/>
                  </a:lnTo>
                  <a:lnTo>
                    <a:pt x="881062" y="826294"/>
                  </a:lnTo>
                  <a:lnTo>
                    <a:pt x="885825" y="857250"/>
                  </a:lnTo>
                  <a:lnTo>
                    <a:pt x="895350" y="878682"/>
                  </a:lnTo>
                  <a:lnTo>
                    <a:pt x="909637" y="895350"/>
                  </a:lnTo>
                  <a:lnTo>
                    <a:pt x="933450" y="900113"/>
                  </a:lnTo>
                  <a:lnTo>
                    <a:pt x="964406" y="902494"/>
                  </a:lnTo>
                  <a:lnTo>
                    <a:pt x="1000125" y="895350"/>
                  </a:lnTo>
                  <a:lnTo>
                    <a:pt x="1016793" y="881063"/>
                  </a:lnTo>
                  <a:lnTo>
                    <a:pt x="1047750" y="785813"/>
                  </a:lnTo>
                  <a:lnTo>
                    <a:pt x="1112043" y="585788"/>
                  </a:lnTo>
                  <a:lnTo>
                    <a:pt x="1159668" y="428625"/>
                  </a:lnTo>
                  <a:lnTo>
                    <a:pt x="1171575" y="395288"/>
                  </a:lnTo>
                  <a:lnTo>
                    <a:pt x="1219200" y="350044"/>
                  </a:lnTo>
                  <a:lnTo>
                    <a:pt x="1266825" y="304800"/>
                  </a:lnTo>
                  <a:lnTo>
                    <a:pt x="1278731" y="288132"/>
                  </a:lnTo>
                  <a:lnTo>
                    <a:pt x="1278731" y="273844"/>
                  </a:lnTo>
                  <a:lnTo>
                    <a:pt x="1257300" y="226219"/>
                  </a:lnTo>
                  <a:lnTo>
                    <a:pt x="1223962" y="176213"/>
                  </a:lnTo>
                  <a:lnTo>
                    <a:pt x="1159668" y="104775"/>
                  </a:lnTo>
                  <a:lnTo>
                    <a:pt x="1095375" y="50007"/>
                  </a:lnTo>
                  <a:lnTo>
                    <a:pt x="1052512" y="11907"/>
                  </a:lnTo>
                  <a:lnTo>
                    <a:pt x="1023937" y="0"/>
                  </a:lnTo>
                  <a:lnTo>
                    <a:pt x="997743" y="0"/>
                  </a:lnTo>
                  <a:lnTo>
                    <a:pt x="959643" y="9525"/>
                  </a:lnTo>
                  <a:lnTo>
                    <a:pt x="909637" y="33338"/>
                  </a:lnTo>
                  <a:lnTo>
                    <a:pt x="862012" y="59532"/>
                  </a:lnTo>
                  <a:lnTo>
                    <a:pt x="814387" y="73819"/>
                  </a:lnTo>
                  <a:lnTo>
                    <a:pt x="564356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9D8CC36-A6B3-BB4E-A276-C003829FDD41}"/>
                </a:ext>
              </a:extLst>
            </p:cNvPr>
            <p:cNvSpPr/>
            <p:nvPr/>
          </p:nvSpPr>
          <p:spPr>
            <a:xfrm>
              <a:off x="4138613" y="3495675"/>
              <a:ext cx="2614612" cy="430213"/>
            </a:xfrm>
            <a:custGeom>
              <a:avLst/>
              <a:gdLst>
                <a:gd name="connsiteX0" fmla="*/ 1343025 w 2614612"/>
                <a:gd name="connsiteY0" fmla="*/ 109538 h 431006"/>
                <a:gd name="connsiteX1" fmla="*/ 1593056 w 2614612"/>
                <a:gd name="connsiteY1" fmla="*/ 80963 h 431006"/>
                <a:gd name="connsiteX2" fmla="*/ 1728787 w 2614612"/>
                <a:gd name="connsiteY2" fmla="*/ 64294 h 431006"/>
                <a:gd name="connsiteX3" fmla="*/ 1902618 w 2614612"/>
                <a:gd name="connsiteY3" fmla="*/ 42863 h 431006"/>
                <a:gd name="connsiteX4" fmla="*/ 2059781 w 2614612"/>
                <a:gd name="connsiteY4" fmla="*/ 47625 h 431006"/>
                <a:gd name="connsiteX5" fmla="*/ 2150268 w 2614612"/>
                <a:gd name="connsiteY5" fmla="*/ 45244 h 431006"/>
                <a:gd name="connsiteX6" fmla="*/ 2205037 w 2614612"/>
                <a:gd name="connsiteY6" fmla="*/ 28575 h 431006"/>
                <a:gd name="connsiteX7" fmla="*/ 2278856 w 2614612"/>
                <a:gd name="connsiteY7" fmla="*/ 0 h 431006"/>
                <a:gd name="connsiteX8" fmla="*/ 2314575 w 2614612"/>
                <a:gd name="connsiteY8" fmla="*/ 9525 h 431006"/>
                <a:gd name="connsiteX9" fmla="*/ 2376487 w 2614612"/>
                <a:gd name="connsiteY9" fmla="*/ 33338 h 431006"/>
                <a:gd name="connsiteX10" fmla="*/ 2452687 w 2614612"/>
                <a:gd name="connsiteY10" fmla="*/ 64294 h 431006"/>
                <a:gd name="connsiteX11" fmla="*/ 2497931 w 2614612"/>
                <a:gd name="connsiteY11" fmla="*/ 85725 h 431006"/>
                <a:gd name="connsiteX12" fmla="*/ 2547937 w 2614612"/>
                <a:gd name="connsiteY12" fmla="*/ 116681 h 431006"/>
                <a:gd name="connsiteX13" fmla="*/ 2578893 w 2614612"/>
                <a:gd name="connsiteY13" fmla="*/ 138113 h 431006"/>
                <a:gd name="connsiteX14" fmla="*/ 2595562 w 2614612"/>
                <a:gd name="connsiteY14" fmla="*/ 154781 h 431006"/>
                <a:gd name="connsiteX15" fmla="*/ 2605087 w 2614612"/>
                <a:gd name="connsiteY15" fmla="*/ 166688 h 431006"/>
                <a:gd name="connsiteX16" fmla="*/ 2612231 w 2614612"/>
                <a:gd name="connsiteY16" fmla="*/ 183356 h 431006"/>
                <a:gd name="connsiteX17" fmla="*/ 2614612 w 2614612"/>
                <a:gd name="connsiteY17" fmla="*/ 200025 h 431006"/>
                <a:gd name="connsiteX18" fmla="*/ 2609850 w 2614612"/>
                <a:gd name="connsiteY18" fmla="*/ 223838 h 431006"/>
                <a:gd name="connsiteX19" fmla="*/ 2597943 w 2614612"/>
                <a:gd name="connsiteY19" fmla="*/ 238125 h 431006"/>
                <a:gd name="connsiteX20" fmla="*/ 2571750 w 2614612"/>
                <a:gd name="connsiteY20" fmla="*/ 250031 h 431006"/>
                <a:gd name="connsiteX21" fmla="*/ 2552700 w 2614612"/>
                <a:gd name="connsiteY21" fmla="*/ 252413 h 431006"/>
                <a:gd name="connsiteX22" fmla="*/ 2514600 w 2614612"/>
                <a:gd name="connsiteY22" fmla="*/ 252413 h 431006"/>
                <a:gd name="connsiteX23" fmla="*/ 2445543 w 2614612"/>
                <a:gd name="connsiteY23" fmla="*/ 245269 h 431006"/>
                <a:gd name="connsiteX24" fmla="*/ 2369343 w 2614612"/>
                <a:gd name="connsiteY24" fmla="*/ 240506 h 431006"/>
                <a:gd name="connsiteX25" fmla="*/ 2238375 w 2614612"/>
                <a:gd name="connsiteY25" fmla="*/ 235744 h 431006"/>
                <a:gd name="connsiteX26" fmla="*/ 2116931 w 2614612"/>
                <a:gd name="connsiteY26" fmla="*/ 235744 h 431006"/>
                <a:gd name="connsiteX27" fmla="*/ 1985962 w 2614612"/>
                <a:gd name="connsiteY27" fmla="*/ 240506 h 431006"/>
                <a:gd name="connsiteX28" fmla="*/ 1905000 w 2614612"/>
                <a:gd name="connsiteY28" fmla="*/ 247650 h 431006"/>
                <a:gd name="connsiteX29" fmla="*/ 1695450 w 2614612"/>
                <a:gd name="connsiteY29" fmla="*/ 266700 h 431006"/>
                <a:gd name="connsiteX30" fmla="*/ 1512093 w 2614612"/>
                <a:gd name="connsiteY30" fmla="*/ 283369 h 431006"/>
                <a:gd name="connsiteX31" fmla="*/ 1197768 w 2614612"/>
                <a:gd name="connsiteY31" fmla="*/ 311944 h 431006"/>
                <a:gd name="connsiteX32" fmla="*/ 945356 w 2614612"/>
                <a:gd name="connsiteY32" fmla="*/ 335756 h 431006"/>
                <a:gd name="connsiteX33" fmla="*/ 738187 w 2614612"/>
                <a:gd name="connsiteY33" fmla="*/ 352425 h 431006"/>
                <a:gd name="connsiteX34" fmla="*/ 642937 w 2614612"/>
                <a:gd name="connsiteY34" fmla="*/ 376238 h 431006"/>
                <a:gd name="connsiteX35" fmla="*/ 509587 w 2614612"/>
                <a:gd name="connsiteY35" fmla="*/ 404813 h 431006"/>
                <a:gd name="connsiteX36" fmla="*/ 490537 w 2614612"/>
                <a:gd name="connsiteY36" fmla="*/ 416719 h 431006"/>
                <a:gd name="connsiteX37" fmla="*/ 459581 w 2614612"/>
                <a:gd name="connsiteY37" fmla="*/ 428625 h 431006"/>
                <a:gd name="connsiteX38" fmla="*/ 426243 w 2614612"/>
                <a:gd name="connsiteY38" fmla="*/ 431006 h 431006"/>
                <a:gd name="connsiteX39" fmla="*/ 385762 w 2614612"/>
                <a:gd name="connsiteY39" fmla="*/ 426244 h 431006"/>
                <a:gd name="connsiteX40" fmla="*/ 359568 w 2614612"/>
                <a:gd name="connsiteY40" fmla="*/ 414338 h 431006"/>
                <a:gd name="connsiteX41" fmla="*/ 280987 w 2614612"/>
                <a:gd name="connsiteY41" fmla="*/ 364331 h 431006"/>
                <a:gd name="connsiteX42" fmla="*/ 176212 w 2614612"/>
                <a:gd name="connsiteY42" fmla="*/ 290513 h 431006"/>
                <a:gd name="connsiteX43" fmla="*/ 80962 w 2614612"/>
                <a:gd name="connsiteY43" fmla="*/ 214313 h 431006"/>
                <a:gd name="connsiteX44" fmla="*/ 28575 w 2614612"/>
                <a:gd name="connsiteY44" fmla="*/ 164306 h 431006"/>
                <a:gd name="connsiteX45" fmla="*/ 4762 w 2614612"/>
                <a:gd name="connsiteY45" fmla="*/ 138113 h 431006"/>
                <a:gd name="connsiteX46" fmla="*/ 0 w 2614612"/>
                <a:gd name="connsiteY46" fmla="*/ 128588 h 431006"/>
                <a:gd name="connsiteX47" fmla="*/ 0 w 2614612"/>
                <a:gd name="connsiteY47" fmla="*/ 116681 h 431006"/>
                <a:gd name="connsiteX48" fmla="*/ 4762 w 2614612"/>
                <a:gd name="connsiteY48" fmla="*/ 109538 h 431006"/>
                <a:gd name="connsiteX49" fmla="*/ 21431 w 2614612"/>
                <a:gd name="connsiteY49" fmla="*/ 109538 h 431006"/>
                <a:gd name="connsiteX50" fmla="*/ 64293 w 2614612"/>
                <a:gd name="connsiteY50" fmla="*/ 119063 h 431006"/>
                <a:gd name="connsiteX51" fmla="*/ 152400 w 2614612"/>
                <a:gd name="connsiteY51" fmla="*/ 152400 h 431006"/>
                <a:gd name="connsiteX52" fmla="*/ 257175 w 2614612"/>
                <a:gd name="connsiteY52" fmla="*/ 183356 h 431006"/>
                <a:gd name="connsiteX53" fmla="*/ 307181 w 2614612"/>
                <a:gd name="connsiteY53" fmla="*/ 195263 h 431006"/>
                <a:gd name="connsiteX54" fmla="*/ 366712 w 2614612"/>
                <a:gd name="connsiteY54" fmla="*/ 202406 h 431006"/>
                <a:gd name="connsiteX55" fmla="*/ 500062 w 2614612"/>
                <a:gd name="connsiteY55" fmla="*/ 200025 h 431006"/>
                <a:gd name="connsiteX56" fmla="*/ 707231 w 2614612"/>
                <a:gd name="connsiteY56" fmla="*/ 180975 h 431006"/>
                <a:gd name="connsiteX57" fmla="*/ 978693 w 2614612"/>
                <a:gd name="connsiteY57" fmla="*/ 150019 h 431006"/>
                <a:gd name="connsiteX58" fmla="*/ 1343025 w 2614612"/>
                <a:gd name="connsiteY58" fmla="*/ 109538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14612" h="431006">
                  <a:moveTo>
                    <a:pt x="1343025" y="109538"/>
                  </a:moveTo>
                  <a:lnTo>
                    <a:pt x="1593056" y="80963"/>
                  </a:lnTo>
                  <a:lnTo>
                    <a:pt x="1728787" y="64294"/>
                  </a:lnTo>
                  <a:lnTo>
                    <a:pt x="1902618" y="42863"/>
                  </a:lnTo>
                  <a:lnTo>
                    <a:pt x="2059781" y="47625"/>
                  </a:lnTo>
                  <a:lnTo>
                    <a:pt x="2150268" y="45244"/>
                  </a:lnTo>
                  <a:lnTo>
                    <a:pt x="2205037" y="28575"/>
                  </a:lnTo>
                  <a:lnTo>
                    <a:pt x="2278856" y="0"/>
                  </a:lnTo>
                  <a:lnTo>
                    <a:pt x="2314575" y="9525"/>
                  </a:lnTo>
                  <a:lnTo>
                    <a:pt x="2376487" y="33338"/>
                  </a:lnTo>
                  <a:lnTo>
                    <a:pt x="2452687" y="64294"/>
                  </a:lnTo>
                  <a:lnTo>
                    <a:pt x="2497931" y="85725"/>
                  </a:lnTo>
                  <a:lnTo>
                    <a:pt x="2547937" y="116681"/>
                  </a:lnTo>
                  <a:lnTo>
                    <a:pt x="2578893" y="138113"/>
                  </a:lnTo>
                  <a:lnTo>
                    <a:pt x="2595562" y="154781"/>
                  </a:lnTo>
                  <a:lnTo>
                    <a:pt x="2605087" y="166688"/>
                  </a:lnTo>
                  <a:lnTo>
                    <a:pt x="2612231" y="183356"/>
                  </a:lnTo>
                  <a:lnTo>
                    <a:pt x="2614612" y="200025"/>
                  </a:lnTo>
                  <a:lnTo>
                    <a:pt x="2609850" y="223838"/>
                  </a:lnTo>
                  <a:lnTo>
                    <a:pt x="2597943" y="238125"/>
                  </a:lnTo>
                  <a:lnTo>
                    <a:pt x="2571750" y="250031"/>
                  </a:lnTo>
                  <a:lnTo>
                    <a:pt x="2552700" y="252413"/>
                  </a:lnTo>
                  <a:lnTo>
                    <a:pt x="2514600" y="252413"/>
                  </a:lnTo>
                  <a:lnTo>
                    <a:pt x="2445543" y="245269"/>
                  </a:lnTo>
                  <a:lnTo>
                    <a:pt x="2369343" y="240506"/>
                  </a:lnTo>
                  <a:lnTo>
                    <a:pt x="2238375" y="235744"/>
                  </a:lnTo>
                  <a:lnTo>
                    <a:pt x="2116931" y="235744"/>
                  </a:lnTo>
                  <a:lnTo>
                    <a:pt x="1985962" y="240506"/>
                  </a:lnTo>
                  <a:lnTo>
                    <a:pt x="1905000" y="247650"/>
                  </a:lnTo>
                  <a:lnTo>
                    <a:pt x="1695450" y="266700"/>
                  </a:lnTo>
                  <a:lnTo>
                    <a:pt x="1512093" y="283369"/>
                  </a:lnTo>
                  <a:lnTo>
                    <a:pt x="1197768" y="311944"/>
                  </a:lnTo>
                  <a:lnTo>
                    <a:pt x="945356" y="335756"/>
                  </a:lnTo>
                  <a:lnTo>
                    <a:pt x="738187" y="352425"/>
                  </a:lnTo>
                  <a:lnTo>
                    <a:pt x="642937" y="376238"/>
                  </a:lnTo>
                  <a:lnTo>
                    <a:pt x="509587" y="404813"/>
                  </a:lnTo>
                  <a:lnTo>
                    <a:pt x="490537" y="416719"/>
                  </a:lnTo>
                  <a:lnTo>
                    <a:pt x="459581" y="428625"/>
                  </a:lnTo>
                  <a:lnTo>
                    <a:pt x="426243" y="431006"/>
                  </a:lnTo>
                  <a:lnTo>
                    <a:pt x="385762" y="426244"/>
                  </a:lnTo>
                  <a:lnTo>
                    <a:pt x="359568" y="414338"/>
                  </a:lnTo>
                  <a:lnTo>
                    <a:pt x="280987" y="364331"/>
                  </a:lnTo>
                  <a:lnTo>
                    <a:pt x="176212" y="290513"/>
                  </a:lnTo>
                  <a:lnTo>
                    <a:pt x="80962" y="214313"/>
                  </a:lnTo>
                  <a:lnTo>
                    <a:pt x="28575" y="164306"/>
                  </a:lnTo>
                  <a:lnTo>
                    <a:pt x="4762" y="138113"/>
                  </a:lnTo>
                  <a:lnTo>
                    <a:pt x="0" y="128588"/>
                  </a:lnTo>
                  <a:lnTo>
                    <a:pt x="0" y="116681"/>
                  </a:lnTo>
                  <a:lnTo>
                    <a:pt x="4762" y="109538"/>
                  </a:lnTo>
                  <a:lnTo>
                    <a:pt x="21431" y="109538"/>
                  </a:lnTo>
                  <a:lnTo>
                    <a:pt x="64293" y="119063"/>
                  </a:lnTo>
                  <a:lnTo>
                    <a:pt x="152400" y="152400"/>
                  </a:lnTo>
                  <a:lnTo>
                    <a:pt x="257175" y="183356"/>
                  </a:lnTo>
                  <a:lnTo>
                    <a:pt x="307181" y="195263"/>
                  </a:lnTo>
                  <a:lnTo>
                    <a:pt x="366712" y="202406"/>
                  </a:lnTo>
                  <a:lnTo>
                    <a:pt x="500062" y="200025"/>
                  </a:lnTo>
                  <a:lnTo>
                    <a:pt x="707231" y="180975"/>
                  </a:lnTo>
                  <a:lnTo>
                    <a:pt x="978693" y="150019"/>
                  </a:lnTo>
                  <a:lnTo>
                    <a:pt x="1343025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2153418F-6670-D34D-9D39-1B5466D3DF43}"/>
                </a:ext>
              </a:extLst>
            </p:cNvPr>
            <p:cNvSpPr/>
            <p:nvPr/>
          </p:nvSpPr>
          <p:spPr>
            <a:xfrm>
              <a:off x="5761038" y="4525963"/>
              <a:ext cx="968375" cy="784225"/>
            </a:xfrm>
            <a:custGeom>
              <a:avLst/>
              <a:gdLst>
                <a:gd name="connsiteX0" fmla="*/ 438150 w 969169"/>
                <a:gd name="connsiteY0" fmla="*/ 383382 h 783432"/>
                <a:gd name="connsiteX1" fmla="*/ 319087 w 969169"/>
                <a:gd name="connsiteY1" fmla="*/ 280988 h 783432"/>
                <a:gd name="connsiteX2" fmla="*/ 230981 w 969169"/>
                <a:gd name="connsiteY2" fmla="*/ 209550 h 783432"/>
                <a:gd name="connsiteX3" fmla="*/ 90487 w 969169"/>
                <a:gd name="connsiteY3" fmla="*/ 100013 h 783432"/>
                <a:gd name="connsiteX4" fmla="*/ 7144 w 969169"/>
                <a:gd name="connsiteY4" fmla="*/ 33338 h 783432"/>
                <a:gd name="connsiteX5" fmla="*/ 0 w 969169"/>
                <a:gd name="connsiteY5" fmla="*/ 23813 h 783432"/>
                <a:gd name="connsiteX6" fmla="*/ 0 w 969169"/>
                <a:gd name="connsiteY6" fmla="*/ 11907 h 783432"/>
                <a:gd name="connsiteX7" fmla="*/ 9525 w 969169"/>
                <a:gd name="connsiteY7" fmla="*/ 0 h 783432"/>
                <a:gd name="connsiteX8" fmla="*/ 64294 w 969169"/>
                <a:gd name="connsiteY8" fmla="*/ 11907 h 783432"/>
                <a:gd name="connsiteX9" fmla="*/ 216694 w 969169"/>
                <a:gd name="connsiteY9" fmla="*/ 61913 h 783432"/>
                <a:gd name="connsiteX10" fmla="*/ 366712 w 969169"/>
                <a:gd name="connsiteY10" fmla="*/ 121444 h 783432"/>
                <a:gd name="connsiteX11" fmla="*/ 483394 w 969169"/>
                <a:gd name="connsiteY11" fmla="*/ 169069 h 783432"/>
                <a:gd name="connsiteX12" fmla="*/ 607219 w 969169"/>
                <a:gd name="connsiteY12" fmla="*/ 230982 h 783432"/>
                <a:gd name="connsiteX13" fmla="*/ 711994 w 969169"/>
                <a:gd name="connsiteY13" fmla="*/ 285750 h 783432"/>
                <a:gd name="connsiteX14" fmla="*/ 783431 w 969169"/>
                <a:gd name="connsiteY14" fmla="*/ 323850 h 783432"/>
                <a:gd name="connsiteX15" fmla="*/ 800100 w 969169"/>
                <a:gd name="connsiteY15" fmla="*/ 338138 h 783432"/>
                <a:gd name="connsiteX16" fmla="*/ 835819 w 969169"/>
                <a:gd name="connsiteY16" fmla="*/ 383382 h 783432"/>
                <a:gd name="connsiteX17" fmla="*/ 892969 w 969169"/>
                <a:gd name="connsiteY17" fmla="*/ 459582 h 783432"/>
                <a:gd name="connsiteX18" fmla="*/ 928687 w 969169"/>
                <a:gd name="connsiteY18" fmla="*/ 511969 h 783432"/>
                <a:gd name="connsiteX19" fmla="*/ 962025 w 969169"/>
                <a:gd name="connsiteY19" fmla="*/ 576263 h 783432"/>
                <a:gd name="connsiteX20" fmla="*/ 969169 w 969169"/>
                <a:gd name="connsiteY20" fmla="*/ 602457 h 783432"/>
                <a:gd name="connsiteX21" fmla="*/ 969169 w 969169"/>
                <a:gd name="connsiteY21" fmla="*/ 631032 h 783432"/>
                <a:gd name="connsiteX22" fmla="*/ 959644 w 969169"/>
                <a:gd name="connsiteY22" fmla="*/ 690563 h 783432"/>
                <a:gd name="connsiteX23" fmla="*/ 945356 w 969169"/>
                <a:gd name="connsiteY23" fmla="*/ 733425 h 783432"/>
                <a:gd name="connsiteX24" fmla="*/ 926306 w 969169"/>
                <a:gd name="connsiteY24" fmla="*/ 762000 h 783432"/>
                <a:gd name="connsiteX25" fmla="*/ 907256 w 969169"/>
                <a:gd name="connsiteY25" fmla="*/ 778669 h 783432"/>
                <a:gd name="connsiteX26" fmla="*/ 885825 w 969169"/>
                <a:gd name="connsiteY26" fmla="*/ 783432 h 783432"/>
                <a:gd name="connsiteX27" fmla="*/ 850106 w 969169"/>
                <a:gd name="connsiteY27" fmla="*/ 776288 h 783432"/>
                <a:gd name="connsiteX28" fmla="*/ 816769 w 969169"/>
                <a:gd name="connsiteY28" fmla="*/ 759619 h 783432"/>
                <a:gd name="connsiteX29" fmla="*/ 769144 w 969169"/>
                <a:gd name="connsiteY29" fmla="*/ 719138 h 783432"/>
                <a:gd name="connsiteX30" fmla="*/ 716756 w 969169"/>
                <a:gd name="connsiteY30" fmla="*/ 661988 h 783432"/>
                <a:gd name="connsiteX31" fmla="*/ 652462 w 969169"/>
                <a:gd name="connsiteY31" fmla="*/ 592932 h 783432"/>
                <a:gd name="connsiteX32" fmla="*/ 590550 w 969169"/>
                <a:gd name="connsiteY32" fmla="*/ 526257 h 783432"/>
                <a:gd name="connsiteX33" fmla="*/ 438150 w 969169"/>
                <a:gd name="connsiteY33" fmla="*/ 383382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9169" h="783432">
                  <a:moveTo>
                    <a:pt x="438150" y="383382"/>
                  </a:moveTo>
                  <a:lnTo>
                    <a:pt x="319087" y="280988"/>
                  </a:lnTo>
                  <a:lnTo>
                    <a:pt x="230981" y="209550"/>
                  </a:lnTo>
                  <a:lnTo>
                    <a:pt x="90487" y="100013"/>
                  </a:lnTo>
                  <a:lnTo>
                    <a:pt x="7144" y="33338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9525" y="0"/>
                  </a:lnTo>
                  <a:lnTo>
                    <a:pt x="64294" y="11907"/>
                  </a:lnTo>
                  <a:lnTo>
                    <a:pt x="216694" y="61913"/>
                  </a:lnTo>
                  <a:lnTo>
                    <a:pt x="366712" y="121444"/>
                  </a:lnTo>
                  <a:lnTo>
                    <a:pt x="483394" y="169069"/>
                  </a:lnTo>
                  <a:lnTo>
                    <a:pt x="607219" y="230982"/>
                  </a:lnTo>
                  <a:lnTo>
                    <a:pt x="711994" y="285750"/>
                  </a:lnTo>
                  <a:lnTo>
                    <a:pt x="783431" y="323850"/>
                  </a:lnTo>
                  <a:lnTo>
                    <a:pt x="800100" y="338138"/>
                  </a:lnTo>
                  <a:lnTo>
                    <a:pt x="835819" y="383382"/>
                  </a:lnTo>
                  <a:lnTo>
                    <a:pt x="892969" y="459582"/>
                  </a:lnTo>
                  <a:lnTo>
                    <a:pt x="928687" y="511969"/>
                  </a:lnTo>
                  <a:lnTo>
                    <a:pt x="962025" y="576263"/>
                  </a:lnTo>
                  <a:lnTo>
                    <a:pt x="969169" y="602457"/>
                  </a:lnTo>
                  <a:lnTo>
                    <a:pt x="969169" y="631032"/>
                  </a:lnTo>
                  <a:lnTo>
                    <a:pt x="959644" y="690563"/>
                  </a:lnTo>
                  <a:lnTo>
                    <a:pt x="945356" y="733425"/>
                  </a:lnTo>
                  <a:lnTo>
                    <a:pt x="926306" y="762000"/>
                  </a:lnTo>
                  <a:lnTo>
                    <a:pt x="907256" y="778669"/>
                  </a:lnTo>
                  <a:lnTo>
                    <a:pt x="885825" y="783432"/>
                  </a:lnTo>
                  <a:lnTo>
                    <a:pt x="850106" y="776288"/>
                  </a:lnTo>
                  <a:lnTo>
                    <a:pt x="816769" y="759619"/>
                  </a:lnTo>
                  <a:lnTo>
                    <a:pt x="769144" y="719138"/>
                  </a:lnTo>
                  <a:lnTo>
                    <a:pt x="716756" y="661988"/>
                  </a:lnTo>
                  <a:lnTo>
                    <a:pt x="652462" y="592932"/>
                  </a:lnTo>
                  <a:lnTo>
                    <a:pt x="590550" y="5262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10CC5EC6-CBCE-B042-8327-9AB22F068B6D}"/>
                </a:ext>
              </a:extLst>
            </p:cNvPr>
            <p:cNvSpPr/>
            <p:nvPr/>
          </p:nvSpPr>
          <p:spPr>
            <a:xfrm>
              <a:off x="4252913" y="4522788"/>
              <a:ext cx="1047750" cy="736600"/>
            </a:xfrm>
            <a:custGeom>
              <a:avLst/>
              <a:gdLst>
                <a:gd name="connsiteX0" fmla="*/ 616743 w 1047750"/>
                <a:gd name="connsiteY0" fmla="*/ 485775 h 738187"/>
                <a:gd name="connsiteX1" fmla="*/ 733425 w 1047750"/>
                <a:gd name="connsiteY1" fmla="*/ 426244 h 738187"/>
                <a:gd name="connsiteX2" fmla="*/ 871537 w 1047750"/>
                <a:gd name="connsiteY2" fmla="*/ 350044 h 738187"/>
                <a:gd name="connsiteX3" fmla="*/ 940593 w 1047750"/>
                <a:gd name="connsiteY3" fmla="*/ 314325 h 738187"/>
                <a:gd name="connsiteX4" fmla="*/ 985837 w 1047750"/>
                <a:gd name="connsiteY4" fmla="*/ 300037 h 738187"/>
                <a:gd name="connsiteX5" fmla="*/ 1021556 w 1047750"/>
                <a:gd name="connsiteY5" fmla="*/ 285750 h 738187"/>
                <a:gd name="connsiteX6" fmla="*/ 1040606 w 1047750"/>
                <a:gd name="connsiteY6" fmla="*/ 269081 h 738187"/>
                <a:gd name="connsiteX7" fmla="*/ 1047750 w 1047750"/>
                <a:gd name="connsiteY7" fmla="*/ 254794 h 738187"/>
                <a:gd name="connsiteX8" fmla="*/ 1047750 w 1047750"/>
                <a:gd name="connsiteY8" fmla="*/ 240506 h 738187"/>
                <a:gd name="connsiteX9" fmla="*/ 1028700 w 1047750"/>
                <a:gd name="connsiteY9" fmla="*/ 209550 h 738187"/>
                <a:gd name="connsiteX10" fmla="*/ 964406 w 1047750"/>
                <a:gd name="connsiteY10" fmla="*/ 169069 h 738187"/>
                <a:gd name="connsiteX11" fmla="*/ 866775 w 1047750"/>
                <a:gd name="connsiteY11" fmla="*/ 109537 h 738187"/>
                <a:gd name="connsiteX12" fmla="*/ 773906 w 1047750"/>
                <a:gd name="connsiteY12" fmla="*/ 59531 h 738187"/>
                <a:gd name="connsiteX13" fmla="*/ 692943 w 1047750"/>
                <a:gd name="connsiteY13" fmla="*/ 23812 h 738187"/>
                <a:gd name="connsiteX14" fmla="*/ 654843 w 1047750"/>
                <a:gd name="connsiteY14" fmla="*/ 9525 h 738187"/>
                <a:gd name="connsiteX15" fmla="*/ 614362 w 1047750"/>
                <a:gd name="connsiteY15" fmla="*/ 0 h 738187"/>
                <a:gd name="connsiteX16" fmla="*/ 602456 w 1047750"/>
                <a:gd name="connsiteY16" fmla="*/ 0 h 738187"/>
                <a:gd name="connsiteX17" fmla="*/ 581025 w 1047750"/>
                <a:gd name="connsiteY17" fmla="*/ 2381 h 738187"/>
                <a:gd name="connsiteX18" fmla="*/ 571500 w 1047750"/>
                <a:gd name="connsiteY18" fmla="*/ 16669 h 738187"/>
                <a:gd name="connsiteX19" fmla="*/ 578643 w 1047750"/>
                <a:gd name="connsiteY19" fmla="*/ 38100 h 738187"/>
                <a:gd name="connsiteX20" fmla="*/ 600075 w 1047750"/>
                <a:gd name="connsiteY20" fmla="*/ 69056 h 738187"/>
                <a:gd name="connsiteX21" fmla="*/ 616743 w 1047750"/>
                <a:gd name="connsiteY21" fmla="*/ 97631 h 738187"/>
                <a:gd name="connsiteX22" fmla="*/ 635793 w 1047750"/>
                <a:gd name="connsiteY22" fmla="*/ 135731 h 738187"/>
                <a:gd name="connsiteX23" fmla="*/ 642937 w 1047750"/>
                <a:gd name="connsiteY23" fmla="*/ 159544 h 738187"/>
                <a:gd name="connsiteX24" fmla="*/ 645318 w 1047750"/>
                <a:gd name="connsiteY24" fmla="*/ 192881 h 738187"/>
                <a:gd name="connsiteX25" fmla="*/ 633412 w 1047750"/>
                <a:gd name="connsiteY25" fmla="*/ 226219 h 738187"/>
                <a:gd name="connsiteX26" fmla="*/ 597693 w 1047750"/>
                <a:gd name="connsiteY26" fmla="*/ 266700 h 738187"/>
                <a:gd name="connsiteX27" fmla="*/ 509587 w 1047750"/>
                <a:gd name="connsiteY27" fmla="*/ 347662 h 738187"/>
                <a:gd name="connsiteX28" fmla="*/ 390525 w 1047750"/>
                <a:gd name="connsiteY28" fmla="*/ 440531 h 738187"/>
                <a:gd name="connsiteX29" fmla="*/ 259556 w 1047750"/>
                <a:gd name="connsiteY29" fmla="*/ 531019 h 738187"/>
                <a:gd name="connsiteX30" fmla="*/ 88106 w 1047750"/>
                <a:gd name="connsiteY30" fmla="*/ 642937 h 738187"/>
                <a:gd name="connsiteX31" fmla="*/ 38100 w 1047750"/>
                <a:gd name="connsiteY31" fmla="*/ 676275 h 738187"/>
                <a:gd name="connsiteX32" fmla="*/ 19050 w 1047750"/>
                <a:gd name="connsiteY32" fmla="*/ 695325 h 738187"/>
                <a:gd name="connsiteX33" fmla="*/ 4762 w 1047750"/>
                <a:gd name="connsiteY33" fmla="*/ 711994 h 738187"/>
                <a:gd name="connsiteX34" fmla="*/ 0 w 1047750"/>
                <a:gd name="connsiteY34" fmla="*/ 728662 h 738187"/>
                <a:gd name="connsiteX35" fmla="*/ 7143 w 1047750"/>
                <a:gd name="connsiteY35" fmla="*/ 738187 h 738187"/>
                <a:gd name="connsiteX36" fmla="*/ 35718 w 1047750"/>
                <a:gd name="connsiteY36" fmla="*/ 731044 h 738187"/>
                <a:gd name="connsiteX37" fmla="*/ 107156 w 1047750"/>
                <a:gd name="connsiteY37" fmla="*/ 702469 h 738187"/>
                <a:gd name="connsiteX38" fmla="*/ 228600 w 1047750"/>
                <a:gd name="connsiteY38" fmla="*/ 659606 h 738187"/>
                <a:gd name="connsiteX39" fmla="*/ 404812 w 1047750"/>
                <a:gd name="connsiteY39" fmla="*/ 588169 h 738187"/>
                <a:gd name="connsiteX40" fmla="*/ 616743 w 1047750"/>
                <a:gd name="connsiteY40" fmla="*/ 485775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7750" h="738187">
                  <a:moveTo>
                    <a:pt x="616743" y="485775"/>
                  </a:moveTo>
                  <a:lnTo>
                    <a:pt x="733425" y="426244"/>
                  </a:lnTo>
                  <a:lnTo>
                    <a:pt x="871537" y="350044"/>
                  </a:lnTo>
                  <a:lnTo>
                    <a:pt x="940593" y="314325"/>
                  </a:lnTo>
                  <a:lnTo>
                    <a:pt x="985837" y="300037"/>
                  </a:lnTo>
                  <a:lnTo>
                    <a:pt x="1021556" y="285750"/>
                  </a:lnTo>
                  <a:lnTo>
                    <a:pt x="1040606" y="269081"/>
                  </a:lnTo>
                  <a:lnTo>
                    <a:pt x="1047750" y="254794"/>
                  </a:lnTo>
                  <a:lnTo>
                    <a:pt x="1047750" y="240506"/>
                  </a:lnTo>
                  <a:lnTo>
                    <a:pt x="1028700" y="209550"/>
                  </a:lnTo>
                  <a:lnTo>
                    <a:pt x="964406" y="169069"/>
                  </a:lnTo>
                  <a:lnTo>
                    <a:pt x="866775" y="109537"/>
                  </a:lnTo>
                  <a:lnTo>
                    <a:pt x="773906" y="59531"/>
                  </a:lnTo>
                  <a:lnTo>
                    <a:pt x="692943" y="23812"/>
                  </a:lnTo>
                  <a:lnTo>
                    <a:pt x="654843" y="9525"/>
                  </a:lnTo>
                  <a:lnTo>
                    <a:pt x="614362" y="0"/>
                  </a:lnTo>
                  <a:lnTo>
                    <a:pt x="602456" y="0"/>
                  </a:lnTo>
                  <a:lnTo>
                    <a:pt x="581025" y="2381"/>
                  </a:lnTo>
                  <a:lnTo>
                    <a:pt x="571500" y="16669"/>
                  </a:lnTo>
                  <a:lnTo>
                    <a:pt x="578643" y="38100"/>
                  </a:lnTo>
                  <a:lnTo>
                    <a:pt x="600075" y="69056"/>
                  </a:lnTo>
                  <a:lnTo>
                    <a:pt x="616743" y="97631"/>
                  </a:lnTo>
                  <a:lnTo>
                    <a:pt x="635793" y="135731"/>
                  </a:lnTo>
                  <a:lnTo>
                    <a:pt x="642937" y="159544"/>
                  </a:lnTo>
                  <a:lnTo>
                    <a:pt x="645318" y="192881"/>
                  </a:lnTo>
                  <a:lnTo>
                    <a:pt x="633412" y="226219"/>
                  </a:lnTo>
                  <a:lnTo>
                    <a:pt x="597693" y="266700"/>
                  </a:lnTo>
                  <a:lnTo>
                    <a:pt x="509587" y="347662"/>
                  </a:lnTo>
                  <a:lnTo>
                    <a:pt x="390525" y="440531"/>
                  </a:lnTo>
                  <a:lnTo>
                    <a:pt x="259556" y="531019"/>
                  </a:lnTo>
                  <a:lnTo>
                    <a:pt x="88106" y="642937"/>
                  </a:lnTo>
                  <a:lnTo>
                    <a:pt x="38100" y="676275"/>
                  </a:lnTo>
                  <a:lnTo>
                    <a:pt x="19050" y="695325"/>
                  </a:lnTo>
                  <a:lnTo>
                    <a:pt x="4762" y="711994"/>
                  </a:lnTo>
                  <a:lnTo>
                    <a:pt x="0" y="728662"/>
                  </a:lnTo>
                  <a:lnTo>
                    <a:pt x="7143" y="738187"/>
                  </a:lnTo>
                  <a:lnTo>
                    <a:pt x="35718" y="731044"/>
                  </a:lnTo>
                  <a:lnTo>
                    <a:pt x="107156" y="702469"/>
                  </a:lnTo>
                  <a:lnTo>
                    <a:pt x="228600" y="659606"/>
                  </a:lnTo>
                  <a:lnTo>
                    <a:pt x="404812" y="588169"/>
                  </a:lnTo>
                  <a:lnTo>
                    <a:pt x="61674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9D57C4F4-6CFA-CC42-9941-DFEC934D020A}"/>
                </a:ext>
              </a:extLst>
            </p:cNvPr>
            <p:cNvSpPr/>
            <p:nvPr/>
          </p:nvSpPr>
          <p:spPr>
            <a:xfrm>
              <a:off x="2773363" y="1747838"/>
              <a:ext cx="742950" cy="654050"/>
            </a:xfrm>
            <a:custGeom>
              <a:avLst/>
              <a:gdLst>
                <a:gd name="connsiteX0" fmla="*/ 702469 w 742950"/>
                <a:gd name="connsiteY0" fmla="*/ 461962 h 654843"/>
                <a:gd name="connsiteX1" fmla="*/ 726282 w 742950"/>
                <a:gd name="connsiteY1" fmla="*/ 511968 h 654843"/>
                <a:gd name="connsiteX2" fmla="*/ 735807 w 742950"/>
                <a:gd name="connsiteY2" fmla="*/ 538162 h 654843"/>
                <a:gd name="connsiteX3" fmla="*/ 742950 w 742950"/>
                <a:gd name="connsiteY3" fmla="*/ 576262 h 654843"/>
                <a:gd name="connsiteX4" fmla="*/ 742950 w 742950"/>
                <a:gd name="connsiteY4" fmla="*/ 607218 h 654843"/>
                <a:gd name="connsiteX5" fmla="*/ 723900 w 742950"/>
                <a:gd name="connsiteY5" fmla="*/ 640556 h 654843"/>
                <a:gd name="connsiteX6" fmla="*/ 697707 w 742950"/>
                <a:gd name="connsiteY6" fmla="*/ 650081 h 654843"/>
                <a:gd name="connsiteX7" fmla="*/ 659607 w 742950"/>
                <a:gd name="connsiteY7" fmla="*/ 654843 h 654843"/>
                <a:gd name="connsiteX8" fmla="*/ 616744 w 742950"/>
                <a:gd name="connsiteY8" fmla="*/ 654843 h 654843"/>
                <a:gd name="connsiteX9" fmla="*/ 554832 w 742950"/>
                <a:gd name="connsiteY9" fmla="*/ 642937 h 654843"/>
                <a:gd name="connsiteX10" fmla="*/ 504825 w 742950"/>
                <a:gd name="connsiteY10" fmla="*/ 626268 h 654843"/>
                <a:gd name="connsiteX11" fmla="*/ 469107 w 742950"/>
                <a:gd name="connsiteY11" fmla="*/ 611981 h 654843"/>
                <a:gd name="connsiteX12" fmla="*/ 447675 w 742950"/>
                <a:gd name="connsiteY12" fmla="*/ 597693 h 654843"/>
                <a:gd name="connsiteX13" fmla="*/ 407194 w 742950"/>
                <a:gd name="connsiteY13" fmla="*/ 569118 h 654843"/>
                <a:gd name="connsiteX14" fmla="*/ 371475 w 742950"/>
                <a:gd name="connsiteY14" fmla="*/ 528637 h 654843"/>
                <a:gd name="connsiteX15" fmla="*/ 319088 w 742950"/>
                <a:gd name="connsiteY15" fmla="*/ 478631 h 654843"/>
                <a:gd name="connsiteX16" fmla="*/ 266700 w 742950"/>
                <a:gd name="connsiteY16" fmla="*/ 426243 h 654843"/>
                <a:gd name="connsiteX17" fmla="*/ 207169 w 742950"/>
                <a:gd name="connsiteY17" fmla="*/ 354806 h 654843"/>
                <a:gd name="connsiteX18" fmla="*/ 126207 w 742950"/>
                <a:gd name="connsiteY18" fmla="*/ 245268 h 654843"/>
                <a:gd name="connsiteX19" fmla="*/ 64294 w 742950"/>
                <a:gd name="connsiteY19" fmla="*/ 150018 h 654843"/>
                <a:gd name="connsiteX20" fmla="*/ 21432 w 742950"/>
                <a:gd name="connsiteY20" fmla="*/ 80962 h 654843"/>
                <a:gd name="connsiteX21" fmla="*/ 0 w 742950"/>
                <a:gd name="connsiteY21" fmla="*/ 33337 h 654843"/>
                <a:gd name="connsiteX22" fmla="*/ 0 w 742950"/>
                <a:gd name="connsiteY22" fmla="*/ 23812 h 654843"/>
                <a:gd name="connsiteX23" fmla="*/ 0 w 742950"/>
                <a:gd name="connsiteY23" fmla="*/ 7143 h 654843"/>
                <a:gd name="connsiteX24" fmla="*/ 7144 w 742950"/>
                <a:gd name="connsiteY24" fmla="*/ 0 h 654843"/>
                <a:gd name="connsiteX25" fmla="*/ 23813 w 742950"/>
                <a:gd name="connsiteY25" fmla="*/ 2381 h 654843"/>
                <a:gd name="connsiteX26" fmla="*/ 45244 w 742950"/>
                <a:gd name="connsiteY26" fmla="*/ 21431 h 654843"/>
                <a:gd name="connsiteX27" fmla="*/ 85725 w 742950"/>
                <a:gd name="connsiteY27" fmla="*/ 57150 h 654843"/>
                <a:gd name="connsiteX28" fmla="*/ 142875 w 742950"/>
                <a:gd name="connsiteY28" fmla="*/ 100012 h 654843"/>
                <a:gd name="connsiteX29" fmla="*/ 195263 w 742950"/>
                <a:gd name="connsiteY29" fmla="*/ 138112 h 654843"/>
                <a:gd name="connsiteX30" fmla="*/ 254794 w 742950"/>
                <a:gd name="connsiteY30" fmla="*/ 173831 h 654843"/>
                <a:gd name="connsiteX31" fmla="*/ 326232 w 742950"/>
                <a:gd name="connsiteY31" fmla="*/ 211931 h 654843"/>
                <a:gd name="connsiteX32" fmla="*/ 397669 w 742950"/>
                <a:gd name="connsiteY32" fmla="*/ 242887 h 654843"/>
                <a:gd name="connsiteX33" fmla="*/ 473869 w 742950"/>
                <a:gd name="connsiteY33" fmla="*/ 269081 h 654843"/>
                <a:gd name="connsiteX34" fmla="*/ 547688 w 742950"/>
                <a:gd name="connsiteY34" fmla="*/ 285750 h 654843"/>
                <a:gd name="connsiteX35" fmla="*/ 590550 w 742950"/>
                <a:gd name="connsiteY35" fmla="*/ 292893 h 654843"/>
                <a:gd name="connsiteX36" fmla="*/ 607219 w 742950"/>
                <a:gd name="connsiteY36" fmla="*/ 295275 h 654843"/>
                <a:gd name="connsiteX37" fmla="*/ 621507 w 742950"/>
                <a:gd name="connsiteY37" fmla="*/ 316706 h 654843"/>
                <a:gd name="connsiteX38" fmla="*/ 654844 w 742950"/>
                <a:gd name="connsiteY38" fmla="*/ 373856 h 654843"/>
                <a:gd name="connsiteX39" fmla="*/ 702469 w 742950"/>
                <a:gd name="connsiteY39" fmla="*/ 461962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654843">
                  <a:moveTo>
                    <a:pt x="702469" y="461962"/>
                  </a:moveTo>
                  <a:lnTo>
                    <a:pt x="726282" y="511968"/>
                  </a:lnTo>
                  <a:lnTo>
                    <a:pt x="735807" y="538162"/>
                  </a:lnTo>
                  <a:lnTo>
                    <a:pt x="742950" y="576262"/>
                  </a:lnTo>
                  <a:lnTo>
                    <a:pt x="742950" y="607218"/>
                  </a:lnTo>
                  <a:lnTo>
                    <a:pt x="723900" y="640556"/>
                  </a:lnTo>
                  <a:lnTo>
                    <a:pt x="697707" y="650081"/>
                  </a:lnTo>
                  <a:lnTo>
                    <a:pt x="659607" y="654843"/>
                  </a:lnTo>
                  <a:lnTo>
                    <a:pt x="616744" y="654843"/>
                  </a:lnTo>
                  <a:lnTo>
                    <a:pt x="554832" y="642937"/>
                  </a:lnTo>
                  <a:lnTo>
                    <a:pt x="504825" y="626268"/>
                  </a:lnTo>
                  <a:lnTo>
                    <a:pt x="469107" y="611981"/>
                  </a:lnTo>
                  <a:lnTo>
                    <a:pt x="447675" y="597693"/>
                  </a:lnTo>
                  <a:lnTo>
                    <a:pt x="407194" y="569118"/>
                  </a:lnTo>
                  <a:lnTo>
                    <a:pt x="371475" y="528637"/>
                  </a:lnTo>
                  <a:lnTo>
                    <a:pt x="319088" y="478631"/>
                  </a:lnTo>
                  <a:lnTo>
                    <a:pt x="266700" y="426243"/>
                  </a:lnTo>
                  <a:lnTo>
                    <a:pt x="207169" y="354806"/>
                  </a:lnTo>
                  <a:lnTo>
                    <a:pt x="126207" y="245268"/>
                  </a:lnTo>
                  <a:lnTo>
                    <a:pt x="64294" y="150018"/>
                  </a:lnTo>
                  <a:lnTo>
                    <a:pt x="21432" y="80962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23813" y="2381"/>
                  </a:lnTo>
                  <a:lnTo>
                    <a:pt x="45244" y="21431"/>
                  </a:lnTo>
                  <a:lnTo>
                    <a:pt x="85725" y="57150"/>
                  </a:lnTo>
                  <a:lnTo>
                    <a:pt x="142875" y="100012"/>
                  </a:lnTo>
                  <a:lnTo>
                    <a:pt x="195263" y="138112"/>
                  </a:lnTo>
                  <a:lnTo>
                    <a:pt x="254794" y="173831"/>
                  </a:lnTo>
                  <a:lnTo>
                    <a:pt x="326232" y="211931"/>
                  </a:lnTo>
                  <a:lnTo>
                    <a:pt x="397669" y="242887"/>
                  </a:lnTo>
                  <a:lnTo>
                    <a:pt x="473869" y="269081"/>
                  </a:lnTo>
                  <a:lnTo>
                    <a:pt x="547688" y="285750"/>
                  </a:lnTo>
                  <a:lnTo>
                    <a:pt x="590550" y="292893"/>
                  </a:lnTo>
                  <a:lnTo>
                    <a:pt x="607219" y="295275"/>
                  </a:lnTo>
                  <a:lnTo>
                    <a:pt x="621507" y="316706"/>
                  </a:lnTo>
                  <a:lnTo>
                    <a:pt x="654844" y="373856"/>
                  </a:lnTo>
                  <a:lnTo>
                    <a:pt x="702469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66134B33-252C-F146-B7F5-8560E5C3F3C2}"/>
                </a:ext>
              </a:extLst>
            </p:cNvPr>
            <p:cNvSpPr/>
            <p:nvPr/>
          </p:nvSpPr>
          <p:spPr>
            <a:xfrm>
              <a:off x="2513013" y="3424238"/>
              <a:ext cx="1289050" cy="1390650"/>
            </a:xfrm>
            <a:custGeom>
              <a:avLst/>
              <a:gdLst>
                <a:gd name="connsiteX0" fmla="*/ 628650 w 1290637"/>
                <a:gd name="connsiteY0" fmla="*/ 328612 h 1390650"/>
                <a:gd name="connsiteX1" fmla="*/ 783431 w 1290637"/>
                <a:gd name="connsiteY1" fmla="*/ 230981 h 1390650"/>
                <a:gd name="connsiteX2" fmla="*/ 835819 w 1290637"/>
                <a:gd name="connsiteY2" fmla="*/ 202406 h 1390650"/>
                <a:gd name="connsiteX3" fmla="*/ 862012 w 1290637"/>
                <a:gd name="connsiteY3" fmla="*/ 192881 h 1390650"/>
                <a:gd name="connsiteX4" fmla="*/ 869156 w 1290637"/>
                <a:gd name="connsiteY4" fmla="*/ 192881 h 1390650"/>
                <a:gd name="connsiteX5" fmla="*/ 878681 w 1290637"/>
                <a:gd name="connsiteY5" fmla="*/ 195262 h 1390650"/>
                <a:gd name="connsiteX6" fmla="*/ 883444 w 1290637"/>
                <a:gd name="connsiteY6" fmla="*/ 209550 h 1390650"/>
                <a:gd name="connsiteX7" fmla="*/ 873919 w 1290637"/>
                <a:gd name="connsiteY7" fmla="*/ 242887 h 1390650"/>
                <a:gd name="connsiteX8" fmla="*/ 823912 w 1290637"/>
                <a:gd name="connsiteY8" fmla="*/ 378618 h 1390650"/>
                <a:gd name="connsiteX9" fmla="*/ 733425 w 1290637"/>
                <a:gd name="connsiteY9" fmla="*/ 583406 h 1390650"/>
                <a:gd name="connsiteX10" fmla="*/ 671512 w 1290637"/>
                <a:gd name="connsiteY10" fmla="*/ 719137 h 1390650"/>
                <a:gd name="connsiteX11" fmla="*/ 635794 w 1290637"/>
                <a:gd name="connsiteY11" fmla="*/ 785812 h 1390650"/>
                <a:gd name="connsiteX12" fmla="*/ 626269 w 1290637"/>
                <a:gd name="connsiteY12" fmla="*/ 812006 h 1390650"/>
                <a:gd name="connsiteX13" fmla="*/ 628650 w 1290637"/>
                <a:gd name="connsiteY13" fmla="*/ 826293 h 1390650"/>
                <a:gd name="connsiteX14" fmla="*/ 635794 w 1290637"/>
                <a:gd name="connsiteY14" fmla="*/ 852487 h 1390650"/>
                <a:gd name="connsiteX15" fmla="*/ 657225 w 1290637"/>
                <a:gd name="connsiteY15" fmla="*/ 885825 h 1390650"/>
                <a:gd name="connsiteX16" fmla="*/ 683419 w 1290637"/>
                <a:gd name="connsiteY16" fmla="*/ 909637 h 1390650"/>
                <a:gd name="connsiteX17" fmla="*/ 721519 w 1290637"/>
                <a:gd name="connsiteY17" fmla="*/ 954881 h 1390650"/>
                <a:gd name="connsiteX18" fmla="*/ 752475 w 1290637"/>
                <a:gd name="connsiteY18" fmla="*/ 1002506 h 1390650"/>
                <a:gd name="connsiteX19" fmla="*/ 781050 w 1290637"/>
                <a:gd name="connsiteY19" fmla="*/ 1064418 h 1390650"/>
                <a:gd name="connsiteX20" fmla="*/ 797719 w 1290637"/>
                <a:gd name="connsiteY20" fmla="*/ 1107281 h 1390650"/>
                <a:gd name="connsiteX21" fmla="*/ 809625 w 1290637"/>
                <a:gd name="connsiteY21" fmla="*/ 1150143 h 1390650"/>
                <a:gd name="connsiteX22" fmla="*/ 1100137 w 1290637"/>
                <a:gd name="connsiteY22" fmla="*/ 1390650 h 1390650"/>
                <a:gd name="connsiteX23" fmla="*/ 1138237 w 1290637"/>
                <a:gd name="connsiteY23" fmla="*/ 1385887 h 1390650"/>
                <a:gd name="connsiteX24" fmla="*/ 1171575 w 1290637"/>
                <a:gd name="connsiteY24" fmla="*/ 1376362 h 1390650"/>
                <a:gd name="connsiteX25" fmla="*/ 1200150 w 1290637"/>
                <a:gd name="connsiteY25" fmla="*/ 1359693 h 1390650"/>
                <a:gd name="connsiteX26" fmla="*/ 1216819 w 1290637"/>
                <a:gd name="connsiteY26" fmla="*/ 1343025 h 1390650"/>
                <a:gd name="connsiteX27" fmla="*/ 1228725 w 1290637"/>
                <a:gd name="connsiteY27" fmla="*/ 1312068 h 1390650"/>
                <a:gd name="connsiteX28" fmla="*/ 1231106 w 1290637"/>
                <a:gd name="connsiteY28" fmla="*/ 1281112 h 1390650"/>
                <a:gd name="connsiteX29" fmla="*/ 1223962 w 1290637"/>
                <a:gd name="connsiteY29" fmla="*/ 1252537 h 1390650"/>
                <a:gd name="connsiteX30" fmla="*/ 1193006 w 1290637"/>
                <a:gd name="connsiteY30" fmla="*/ 1193006 h 1390650"/>
                <a:gd name="connsiteX31" fmla="*/ 1147762 w 1290637"/>
                <a:gd name="connsiteY31" fmla="*/ 1128712 h 1390650"/>
                <a:gd name="connsiteX32" fmla="*/ 1100137 w 1290637"/>
                <a:gd name="connsiteY32" fmla="*/ 1081087 h 1390650"/>
                <a:gd name="connsiteX33" fmla="*/ 1042987 w 1290637"/>
                <a:gd name="connsiteY33" fmla="*/ 1031081 h 1390650"/>
                <a:gd name="connsiteX34" fmla="*/ 976312 w 1290637"/>
                <a:gd name="connsiteY34" fmla="*/ 973931 h 1390650"/>
                <a:gd name="connsiteX35" fmla="*/ 928687 w 1290637"/>
                <a:gd name="connsiteY35" fmla="*/ 938212 h 1390650"/>
                <a:gd name="connsiteX36" fmla="*/ 869156 w 1290637"/>
                <a:gd name="connsiteY36" fmla="*/ 900112 h 1390650"/>
                <a:gd name="connsiteX37" fmla="*/ 814387 w 1290637"/>
                <a:gd name="connsiteY37" fmla="*/ 869156 h 1390650"/>
                <a:gd name="connsiteX38" fmla="*/ 783431 w 1290637"/>
                <a:gd name="connsiteY38" fmla="*/ 845343 h 1390650"/>
                <a:gd name="connsiteX39" fmla="*/ 766762 w 1290637"/>
                <a:gd name="connsiteY39" fmla="*/ 823912 h 1390650"/>
                <a:gd name="connsiteX40" fmla="*/ 757237 w 1290637"/>
                <a:gd name="connsiteY40" fmla="*/ 797718 h 1390650"/>
                <a:gd name="connsiteX41" fmla="*/ 754856 w 1290637"/>
                <a:gd name="connsiteY41" fmla="*/ 769143 h 1390650"/>
                <a:gd name="connsiteX42" fmla="*/ 764381 w 1290637"/>
                <a:gd name="connsiteY42" fmla="*/ 728662 h 1390650"/>
                <a:gd name="connsiteX43" fmla="*/ 783431 w 1290637"/>
                <a:gd name="connsiteY43" fmla="*/ 692943 h 1390650"/>
                <a:gd name="connsiteX44" fmla="*/ 814387 w 1290637"/>
                <a:gd name="connsiteY44" fmla="*/ 647700 h 1390650"/>
                <a:gd name="connsiteX45" fmla="*/ 866775 w 1290637"/>
                <a:gd name="connsiteY45" fmla="*/ 585787 h 1390650"/>
                <a:gd name="connsiteX46" fmla="*/ 947737 w 1290637"/>
                <a:gd name="connsiteY46" fmla="*/ 507206 h 1390650"/>
                <a:gd name="connsiteX47" fmla="*/ 1031081 w 1290637"/>
                <a:gd name="connsiteY47" fmla="*/ 426243 h 1390650"/>
                <a:gd name="connsiteX48" fmla="*/ 1104900 w 1290637"/>
                <a:gd name="connsiteY48" fmla="*/ 350043 h 1390650"/>
                <a:gd name="connsiteX49" fmla="*/ 1154906 w 1290637"/>
                <a:gd name="connsiteY49" fmla="*/ 302418 h 1390650"/>
                <a:gd name="connsiteX50" fmla="*/ 1195387 w 1290637"/>
                <a:gd name="connsiteY50" fmla="*/ 266700 h 1390650"/>
                <a:gd name="connsiteX51" fmla="*/ 1235869 w 1290637"/>
                <a:gd name="connsiteY51" fmla="*/ 238125 h 1390650"/>
                <a:gd name="connsiteX52" fmla="*/ 1266825 w 1290637"/>
                <a:gd name="connsiteY52" fmla="*/ 221456 h 1390650"/>
                <a:gd name="connsiteX53" fmla="*/ 1285875 w 1290637"/>
                <a:gd name="connsiteY53" fmla="*/ 207168 h 1390650"/>
                <a:gd name="connsiteX54" fmla="*/ 1290637 w 1290637"/>
                <a:gd name="connsiteY54" fmla="*/ 197643 h 1390650"/>
                <a:gd name="connsiteX55" fmla="*/ 1288256 w 1290637"/>
                <a:gd name="connsiteY55" fmla="*/ 180975 h 1390650"/>
                <a:gd name="connsiteX56" fmla="*/ 1271587 w 1290637"/>
                <a:gd name="connsiteY56" fmla="*/ 161925 h 1390650"/>
                <a:gd name="connsiteX57" fmla="*/ 1219200 w 1290637"/>
                <a:gd name="connsiteY57" fmla="*/ 116681 h 1390650"/>
                <a:gd name="connsiteX58" fmla="*/ 1143000 w 1290637"/>
                <a:gd name="connsiteY58" fmla="*/ 66675 h 1390650"/>
                <a:gd name="connsiteX59" fmla="*/ 1066800 w 1290637"/>
                <a:gd name="connsiteY59" fmla="*/ 23812 h 1390650"/>
                <a:gd name="connsiteX60" fmla="*/ 1021556 w 1290637"/>
                <a:gd name="connsiteY60" fmla="*/ 4762 h 1390650"/>
                <a:gd name="connsiteX61" fmla="*/ 992981 w 1290637"/>
                <a:gd name="connsiteY61" fmla="*/ 0 h 1390650"/>
                <a:gd name="connsiteX62" fmla="*/ 966787 w 1290637"/>
                <a:gd name="connsiteY62" fmla="*/ 0 h 1390650"/>
                <a:gd name="connsiteX63" fmla="*/ 914400 w 1290637"/>
                <a:gd name="connsiteY63" fmla="*/ 11906 h 1390650"/>
                <a:gd name="connsiteX64" fmla="*/ 781050 w 1290637"/>
                <a:gd name="connsiteY64" fmla="*/ 61912 h 1390650"/>
                <a:gd name="connsiteX65" fmla="*/ 583406 w 1290637"/>
                <a:gd name="connsiteY65" fmla="*/ 140493 h 1390650"/>
                <a:gd name="connsiteX66" fmla="*/ 442912 w 1290637"/>
                <a:gd name="connsiteY66" fmla="*/ 197643 h 1390650"/>
                <a:gd name="connsiteX67" fmla="*/ 388144 w 1290637"/>
                <a:gd name="connsiteY67" fmla="*/ 216693 h 1390650"/>
                <a:gd name="connsiteX68" fmla="*/ 323850 w 1290637"/>
                <a:gd name="connsiteY68" fmla="*/ 226218 h 1390650"/>
                <a:gd name="connsiteX69" fmla="*/ 271462 w 1290637"/>
                <a:gd name="connsiteY69" fmla="*/ 230981 h 1390650"/>
                <a:gd name="connsiteX70" fmla="*/ 228600 w 1290637"/>
                <a:gd name="connsiteY70" fmla="*/ 223837 h 1390650"/>
                <a:gd name="connsiteX71" fmla="*/ 166687 w 1290637"/>
                <a:gd name="connsiteY71" fmla="*/ 197643 h 1390650"/>
                <a:gd name="connsiteX72" fmla="*/ 114300 w 1290637"/>
                <a:gd name="connsiteY72" fmla="*/ 164306 h 1390650"/>
                <a:gd name="connsiteX73" fmla="*/ 61912 w 1290637"/>
                <a:gd name="connsiteY73" fmla="*/ 128587 h 1390650"/>
                <a:gd name="connsiteX74" fmla="*/ 42862 w 1290637"/>
                <a:gd name="connsiteY74" fmla="*/ 116681 h 1390650"/>
                <a:gd name="connsiteX75" fmla="*/ 26194 w 1290637"/>
                <a:gd name="connsiteY75" fmla="*/ 109537 h 1390650"/>
                <a:gd name="connsiteX76" fmla="*/ 14287 w 1290637"/>
                <a:gd name="connsiteY76" fmla="*/ 109537 h 1390650"/>
                <a:gd name="connsiteX77" fmla="*/ 0 w 1290637"/>
                <a:gd name="connsiteY77" fmla="*/ 114300 h 1390650"/>
                <a:gd name="connsiteX78" fmla="*/ 0 w 1290637"/>
                <a:gd name="connsiteY78" fmla="*/ 128587 h 1390650"/>
                <a:gd name="connsiteX79" fmla="*/ 4762 w 1290637"/>
                <a:gd name="connsiteY79" fmla="*/ 150018 h 1390650"/>
                <a:gd name="connsiteX80" fmla="*/ 16669 w 1290637"/>
                <a:gd name="connsiteY80" fmla="*/ 176212 h 1390650"/>
                <a:gd name="connsiteX81" fmla="*/ 40481 w 1290637"/>
                <a:gd name="connsiteY81" fmla="*/ 226218 h 1390650"/>
                <a:gd name="connsiteX82" fmla="*/ 73819 w 1290637"/>
                <a:gd name="connsiteY82" fmla="*/ 276225 h 1390650"/>
                <a:gd name="connsiteX83" fmla="*/ 119062 w 1290637"/>
                <a:gd name="connsiteY83" fmla="*/ 330993 h 1390650"/>
                <a:gd name="connsiteX84" fmla="*/ 159544 w 1290637"/>
                <a:gd name="connsiteY84" fmla="*/ 369093 h 1390650"/>
                <a:gd name="connsiteX85" fmla="*/ 211931 w 1290637"/>
                <a:gd name="connsiteY85" fmla="*/ 419100 h 1390650"/>
                <a:gd name="connsiteX86" fmla="*/ 285750 w 1290637"/>
                <a:gd name="connsiteY86" fmla="*/ 469106 h 1390650"/>
                <a:gd name="connsiteX87" fmla="*/ 328612 w 1290637"/>
                <a:gd name="connsiteY87" fmla="*/ 492918 h 1390650"/>
                <a:gd name="connsiteX88" fmla="*/ 338137 w 1290637"/>
                <a:gd name="connsiteY88" fmla="*/ 492918 h 1390650"/>
                <a:gd name="connsiteX89" fmla="*/ 390525 w 1290637"/>
                <a:gd name="connsiteY89" fmla="*/ 464343 h 1390650"/>
                <a:gd name="connsiteX90" fmla="*/ 557212 w 1290637"/>
                <a:gd name="connsiteY90" fmla="*/ 369093 h 1390650"/>
                <a:gd name="connsiteX91" fmla="*/ 628650 w 1290637"/>
                <a:gd name="connsiteY91" fmla="*/ 32861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90637" h="1390650">
                  <a:moveTo>
                    <a:pt x="628650" y="328612"/>
                  </a:moveTo>
                  <a:lnTo>
                    <a:pt x="783431" y="230981"/>
                  </a:lnTo>
                  <a:lnTo>
                    <a:pt x="835819" y="202406"/>
                  </a:lnTo>
                  <a:lnTo>
                    <a:pt x="862012" y="192881"/>
                  </a:lnTo>
                  <a:lnTo>
                    <a:pt x="869156" y="192881"/>
                  </a:lnTo>
                  <a:lnTo>
                    <a:pt x="878681" y="195262"/>
                  </a:lnTo>
                  <a:lnTo>
                    <a:pt x="883444" y="209550"/>
                  </a:lnTo>
                  <a:lnTo>
                    <a:pt x="873919" y="242887"/>
                  </a:lnTo>
                  <a:lnTo>
                    <a:pt x="823912" y="378618"/>
                  </a:lnTo>
                  <a:lnTo>
                    <a:pt x="733425" y="583406"/>
                  </a:lnTo>
                  <a:lnTo>
                    <a:pt x="671512" y="719137"/>
                  </a:lnTo>
                  <a:lnTo>
                    <a:pt x="635794" y="785812"/>
                  </a:lnTo>
                  <a:lnTo>
                    <a:pt x="626269" y="812006"/>
                  </a:lnTo>
                  <a:lnTo>
                    <a:pt x="628650" y="826293"/>
                  </a:lnTo>
                  <a:lnTo>
                    <a:pt x="635794" y="852487"/>
                  </a:lnTo>
                  <a:lnTo>
                    <a:pt x="657225" y="885825"/>
                  </a:lnTo>
                  <a:lnTo>
                    <a:pt x="683419" y="909637"/>
                  </a:lnTo>
                  <a:lnTo>
                    <a:pt x="721519" y="954881"/>
                  </a:lnTo>
                  <a:lnTo>
                    <a:pt x="752475" y="1002506"/>
                  </a:lnTo>
                  <a:lnTo>
                    <a:pt x="781050" y="1064418"/>
                  </a:lnTo>
                  <a:lnTo>
                    <a:pt x="797719" y="1107281"/>
                  </a:lnTo>
                  <a:lnTo>
                    <a:pt x="809625" y="1150143"/>
                  </a:lnTo>
                  <a:lnTo>
                    <a:pt x="1100137" y="1390650"/>
                  </a:lnTo>
                  <a:lnTo>
                    <a:pt x="1138237" y="1385887"/>
                  </a:lnTo>
                  <a:lnTo>
                    <a:pt x="1171575" y="1376362"/>
                  </a:lnTo>
                  <a:lnTo>
                    <a:pt x="1200150" y="1359693"/>
                  </a:lnTo>
                  <a:lnTo>
                    <a:pt x="1216819" y="1343025"/>
                  </a:lnTo>
                  <a:lnTo>
                    <a:pt x="1228725" y="1312068"/>
                  </a:lnTo>
                  <a:lnTo>
                    <a:pt x="1231106" y="1281112"/>
                  </a:lnTo>
                  <a:lnTo>
                    <a:pt x="1223962" y="1252537"/>
                  </a:lnTo>
                  <a:lnTo>
                    <a:pt x="1193006" y="1193006"/>
                  </a:lnTo>
                  <a:lnTo>
                    <a:pt x="1147762" y="1128712"/>
                  </a:lnTo>
                  <a:lnTo>
                    <a:pt x="1100137" y="1081087"/>
                  </a:lnTo>
                  <a:lnTo>
                    <a:pt x="1042987" y="1031081"/>
                  </a:lnTo>
                  <a:lnTo>
                    <a:pt x="976312" y="973931"/>
                  </a:lnTo>
                  <a:lnTo>
                    <a:pt x="928687" y="938212"/>
                  </a:lnTo>
                  <a:lnTo>
                    <a:pt x="869156" y="900112"/>
                  </a:lnTo>
                  <a:lnTo>
                    <a:pt x="814387" y="869156"/>
                  </a:lnTo>
                  <a:lnTo>
                    <a:pt x="783431" y="845343"/>
                  </a:lnTo>
                  <a:lnTo>
                    <a:pt x="766762" y="823912"/>
                  </a:lnTo>
                  <a:lnTo>
                    <a:pt x="757237" y="797718"/>
                  </a:lnTo>
                  <a:lnTo>
                    <a:pt x="754856" y="769143"/>
                  </a:lnTo>
                  <a:lnTo>
                    <a:pt x="764381" y="728662"/>
                  </a:lnTo>
                  <a:lnTo>
                    <a:pt x="783431" y="692943"/>
                  </a:lnTo>
                  <a:lnTo>
                    <a:pt x="814387" y="647700"/>
                  </a:lnTo>
                  <a:lnTo>
                    <a:pt x="866775" y="585787"/>
                  </a:lnTo>
                  <a:lnTo>
                    <a:pt x="947737" y="507206"/>
                  </a:lnTo>
                  <a:lnTo>
                    <a:pt x="1031081" y="426243"/>
                  </a:lnTo>
                  <a:lnTo>
                    <a:pt x="1104900" y="350043"/>
                  </a:lnTo>
                  <a:lnTo>
                    <a:pt x="1154906" y="302418"/>
                  </a:lnTo>
                  <a:lnTo>
                    <a:pt x="1195387" y="266700"/>
                  </a:lnTo>
                  <a:lnTo>
                    <a:pt x="1235869" y="238125"/>
                  </a:lnTo>
                  <a:lnTo>
                    <a:pt x="1266825" y="221456"/>
                  </a:lnTo>
                  <a:lnTo>
                    <a:pt x="1285875" y="207168"/>
                  </a:lnTo>
                  <a:lnTo>
                    <a:pt x="1290637" y="197643"/>
                  </a:lnTo>
                  <a:lnTo>
                    <a:pt x="1288256" y="180975"/>
                  </a:lnTo>
                  <a:lnTo>
                    <a:pt x="1271587" y="161925"/>
                  </a:lnTo>
                  <a:lnTo>
                    <a:pt x="1219200" y="116681"/>
                  </a:lnTo>
                  <a:lnTo>
                    <a:pt x="1143000" y="66675"/>
                  </a:lnTo>
                  <a:lnTo>
                    <a:pt x="1066800" y="23812"/>
                  </a:lnTo>
                  <a:lnTo>
                    <a:pt x="1021556" y="4762"/>
                  </a:lnTo>
                  <a:lnTo>
                    <a:pt x="992981" y="0"/>
                  </a:lnTo>
                  <a:lnTo>
                    <a:pt x="966787" y="0"/>
                  </a:lnTo>
                  <a:lnTo>
                    <a:pt x="914400" y="11906"/>
                  </a:lnTo>
                  <a:lnTo>
                    <a:pt x="781050" y="61912"/>
                  </a:lnTo>
                  <a:lnTo>
                    <a:pt x="583406" y="140493"/>
                  </a:lnTo>
                  <a:lnTo>
                    <a:pt x="442912" y="197643"/>
                  </a:lnTo>
                  <a:lnTo>
                    <a:pt x="388144" y="216693"/>
                  </a:lnTo>
                  <a:lnTo>
                    <a:pt x="323850" y="226218"/>
                  </a:lnTo>
                  <a:lnTo>
                    <a:pt x="271462" y="230981"/>
                  </a:lnTo>
                  <a:lnTo>
                    <a:pt x="228600" y="223837"/>
                  </a:lnTo>
                  <a:lnTo>
                    <a:pt x="166687" y="197643"/>
                  </a:lnTo>
                  <a:lnTo>
                    <a:pt x="114300" y="164306"/>
                  </a:lnTo>
                  <a:lnTo>
                    <a:pt x="61912" y="128587"/>
                  </a:lnTo>
                  <a:lnTo>
                    <a:pt x="42862" y="116681"/>
                  </a:lnTo>
                  <a:lnTo>
                    <a:pt x="26194" y="109537"/>
                  </a:lnTo>
                  <a:lnTo>
                    <a:pt x="14287" y="109537"/>
                  </a:lnTo>
                  <a:lnTo>
                    <a:pt x="0" y="114300"/>
                  </a:lnTo>
                  <a:lnTo>
                    <a:pt x="0" y="128587"/>
                  </a:lnTo>
                  <a:lnTo>
                    <a:pt x="4762" y="150018"/>
                  </a:lnTo>
                  <a:lnTo>
                    <a:pt x="16669" y="176212"/>
                  </a:lnTo>
                  <a:lnTo>
                    <a:pt x="40481" y="226218"/>
                  </a:lnTo>
                  <a:lnTo>
                    <a:pt x="73819" y="276225"/>
                  </a:lnTo>
                  <a:lnTo>
                    <a:pt x="119062" y="330993"/>
                  </a:lnTo>
                  <a:lnTo>
                    <a:pt x="159544" y="369093"/>
                  </a:lnTo>
                  <a:lnTo>
                    <a:pt x="211931" y="419100"/>
                  </a:lnTo>
                  <a:lnTo>
                    <a:pt x="285750" y="469106"/>
                  </a:lnTo>
                  <a:lnTo>
                    <a:pt x="328612" y="492918"/>
                  </a:lnTo>
                  <a:lnTo>
                    <a:pt x="338137" y="492918"/>
                  </a:lnTo>
                  <a:lnTo>
                    <a:pt x="390525" y="464343"/>
                  </a:lnTo>
                  <a:lnTo>
                    <a:pt x="557212" y="369093"/>
                  </a:lnTo>
                  <a:lnTo>
                    <a:pt x="62865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FF86F86A-03E2-B945-A3DF-565CF4DBEFB4}"/>
                </a:ext>
              </a:extLst>
            </p:cNvPr>
            <p:cNvSpPr/>
            <p:nvPr/>
          </p:nvSpPr>
          <p:spPr>
            <a:xfrm>
              <a:off x="4257675" y="2262188"/>
              <a:ext cx="760413" cy="241300"/>
            </a:xfrm>
            <a:custGeom>
              <a:avLst/>
              <a:gdLst>
                <a:gd name="connsiteX0" fmla="*/ 161925 w 759619"/>
                <a:gd name="connsiteY0" fmla="*/ 100012 h 240506"/>
                <a:gd name="connsiteX1" fmla="*/ 345281 w 759619"/>
                <a:gd name="connsiteY1" fmla="*/ 69056 h 240506"/>
                <a:gd name="connsiteX2" fmla="*/ 616744 w 759619"/>
                <a:gd name="connsiteY2" fmla="*/ 23812 h 240506"/>
                <a:gd name="connsiteX3" fmla="*/ 759619 w 759619"/>
                <a:gd name="connsiteY3" fmla="*/ 0 h 240506"/>
                <a:gd name="connsiteX4" fmla="*/ 726281 w 759619"/>
                <a:gd name="connsiteY4" fmla="*/ 180975 h 240506"/>
                <a:gd name="connsiteX5" fmla="*/ 711994 w 759619"/>
                <a:gd name="connsiteY5" fmla="*/ 169068 h 240506"/>
                <a:gd name="connsiteX6" fmla="*/ 688181 w 759619"/>
                <a:gd name="connsiteY6" fmla="*/ 145256 h 240506"/>
                <a:gd name="connsiteX7" fmla="*/ 659606 w 759619"/>
                <a:gd name="connsiteY7" fmla="*/ 145256 h 240506"/>
                <a:gd name="connsiteX8" fmla="*/ 447675 w 759619"/>
                <a:gd name="connsiteY8" fmla="*/ 176212 h 240506"/>
                <a:gd name="connsiteX9" fmla="*/ 228600 w 759619"/>
                <a:gd name="connsiteY9" fmla="*/ 209550 h 240506"/>
                <a:gd name="connsiteX10" fmla="*/ 19050 w 759619"/>
                <a:gd name="connsiteY10" fmla="*/ 240506 h 240506"/>
                <a:gd name="connsiteX11" fmla="*/ 0 w 759619"/>
                <a:gd name="connsiteY11" fmla="*/ 126206 h 240506"/>
                <a:gd name="connsiteX12" fmla="*/ 161925 w 759619"/>
                <a:gd name="connsiteY12" fmla="*/ 100012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9619" h="240506">
                  <a:moveTo>
                    <a:pt x="161925" y="100012"/>
                  </a:moveTo>
                  <a:lnTo>
                    <a:pt x="345281" y="69056"/>
                  </a:lnTo>
                  <a:lnTo>
                    <a:pt x="616744" y="23812"/>
                  </a:lnTo>
                  <a:lnTo>
                    <a:pt x="759619" y="0"/>
                  </a:lnTo>
                  <a:lnTo>
                    <a:pt x="726281" y="180975"/>
                  </a:lnTo>
                  <a:lnTo>
                    <a:pt x="711994" y="169068"/>
                  </a:lnTo>
                  <a:lnTo>
                    <a:pt x="688181" y="145256"/>
                  </a:lnTo>
                  <a:lnTo>
                    <a:pt x="659606" y="145256"/>
                  </a:lnTo>
                  <a:lnTo>
                    <a:pt x="447675" y="176212"/>
                  </a:lnTo>
                  <a:lnTo>
                    <a:pt x="228600" y="209550"/>
                  </a:lnTo>
                  <a:lnTo>
                    <a:pt x="19050" y="240506"/>
                  </a:lnTo>
                  <a:lnTo>
                    <a:pt x="0" y="126206"/>
                  </a:lnTo>
                  <a:lnTo>
                    <a:pt x="161925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95EC4782-0DA5-D743-B05B-92AF4D6CBFBC}"/>
                </a:ext>
              </a:extLst>
            </p:cNvPr>
            <p:cNvSpPr/>
            <p:nvPr/>
          </p:nvSpPr>
          <p:spPr>
            <a:xfrm>
              <a:off x="4038600" y="2266950"/>
              <a:ext cx="1455738" cy="804863"/>
            </a:xfrm>
            <a:custGeom>
              <a:avLst/>
              <a:gdLst>
                <a:gd name="connsiteX0" fmla="*/ 302419 w 1454944"/>
                <a:gd name="connsiteY0" fmla="*/ 264319 h 804863"/>
                <a:gd name="connsiteX1" fmla="*/ 304800 w 1454944"/>
                <a:gd name="connsiteY1" fmla="*/ 214313 h 804863"/>
                <a:gd name="connsiteX2" fmla="*/ 307181 w 1454944"/>
                <a:gd name="connsiteY2" fmla="*/ 123825 h 804863"/>
                <a:gd name="connsiteX3" fmla="*/ 238125 w 1454944"/>
                <a:gd name="connsiteY3" fmla="*/ 80963 h 804863"/>
                <a:gd name="connsiteX4" fmla="*/ 200025 w 1454944"/>
                <a:gd name="connsiteY4" fmla="*/ 59531 h 804863"/>
                <a:gd name="connsiteX5" fmla="*/ 147638 w 1454944"/>
                <a:gd name="connsiteY5" fmla="*/ 33338 h 804863"/>
                <a:gd name="connsiteX6" fmla="*/ 107156 w 1454944"/>
                <a:gd name="connsiteY6" fmla="*/ 16669 h 804863"/>
                <a:gd name="connsiteX7" fmla="*/ 73819 w 1454944"/>
                <a:gd name="connsiteY7" fmla="*/ 7144 h 804863"/>
                <a:gd name="connsiteX8" fmla="*/ 28575 w 1454944"/>
                <a:gd name="connsiteY8" fmla="*/ 0 h 804863"/>
                <a:gd name="connsiteX9" fmla="*/ 4763 w 1454944"/>
                <a:gd name="connsiteY9" fmla="*/ 4763 h 804863"/>
                <a:gd name="connsiteX10" fmla="*/ 0 w 1454944"/>
                <a:gd name="connsiteY10" fmla="*/ 19050 h 804863"/>
                <a:gd name="connsiteX11" fmla="*/ 4763 w 1454944"/>
                <a:gd name="connsiteY11" fmla="*/ 35719 h 804863"/>
                <a:gd name="connsiteX12" fmla="*/ 26194 w 1454944"/>
                <a:gd name="connsiteY12" fmla="*/ 54769 h 804863"/>
                <a:gd name="connsiteX13" fmla="*/ 45244 w 1454944"/>
                <a:gd name="connsiteY13" fmla="*/ 66675 h 804863"/>
                <a:gd name="connsiteX14" fmla="*/ 69056 w 1454944"/>
                <a:gd name="connsiteY14" fmla="*/ 85725 h 804863"/>
                <a:gd name="connsiteX15" fmla="*/ 92869 w 1454944"/>
                <a:gd name="connsiteY15" fmla="*/ 114300 h 804863"/>
                <a:gd name="connsiteX16" fmla="*/ 104775 w 1454944"/>
                <a:gd name="connsiteY16" fmla="*/ 135731 h 804863"/>
                <a:gd name="connsiteX17" fmla="*/ 119063 w 1454944"/>
                <a:gd name="connsiteY17" fmla="*/ 171450 h 804863"/>
                <a:gd name="connsiteX18" fmla="*/ 123825 w 1454944"/>
                <a:gd name="connsiteY18" fmla="*/ 211931 h 804863"/>
                <a:gd name="connsiteX19" fmla="*/ 126206 w 1454944"/>
                <a:gd name="connsiteY19" fmla="*/ 347663 h 804863"/>
                <a:gd name="connsiteX20" fmla="*/ 123825 w 1454944"/>
                <a:gd name="connsiteY20" fmla="*/ 459581 h 804863"/>
                <a:gd name="connsiteX21" fmla="*/ 128588 w 1454944"/>
                <a:gd name="connsiteY21" fmla="*/ 507206 h 804863"/>
                <a:gd name="connsiteX22" fmla="*/ 138113 w 1454944"/>
                <a:gd name="connsiteY22" fmla="*/ 552450 h 804863"/>
                <a:gd name="connsiteX23" fmla="*/ 154781 w 1454944"/>
                <a:gd name="connsiteY23" fmla="*/ 592931 h 804863"/>
                <a:gd name="connsiteX24" fmla="*/ 171450 w 1454944"/>
                <a:gd name="connsiteY24" fmla="*/ 623888 h 804863"/>
                <a:gd name="connsiteX25" fmla="*/ 200025 w 1454944"/>
                <a:gd name="connsiteY25" fmla="*/ 661988 h 804863"/>
                <a:gd name="connsiteX26" fmla="*/ 240506 w 1454944"/>
                <a:gd name="connsiteY26" fmla="*/ 707231 h 804863"/>
                <a:gd name="connsiteX27" fmla="*/ 278606 w 1454944"/>
                <a:gd name="connsiteY27" fmla="*/ 738188 h 804863"/>
                <a:gd name="connsiteX28" fmla="*/ 314325 w 1454944"/>
                <a:gd name="connsiteY28" fmla="*/ 759619 h 804863"/>
                <a:gd name="connsiteX29" fmla="*/ 369094 w 1454944"/>
                <a:gd name="connsiteY29" fmla="*/ 778669 h 804863"/>
                <a:gd name="connsiteX30" fmla="*/ 435769 w 1454944"/>
                <a:gd name="connsiteY30" fmla="*/ 790575 h 804863"/>
                <a:gd name="connsiteX31" fmla="*/ 616744 w 1454944"/>
                <a:gd name="connsiteY31" fmla="*/ 804863 h 804863"/>
                <a:gd name="connsiteX32" fmla="*/ 771525 w 1454944"/>
                <a:gd name="connsiteY32" fmla="*/ 804863 h 804863"/>
                <a:gd name="connsiteX33" fmla="*/ 921544 w 1454944"/>
                <a:gd name="connsiteY33" fmla="*/ 800100 h 804863"/>
                <a:gd name="connsiteX34" fmla="*/ 1090613 w 1454944"/>
                <a:gd name="connsiteY34" fmla="*/ 783431 h 804863"/>
                <a:gd name="connsiteX35" fmla="*/ 1214438 w 1454944"/>
                <a:gd name="connsiteY35" fmla="*/ 764381 h 804863"/>
                <a:gd name="connsiteX36" fmla="*/ 1273969 w 1454944"/>
                <a:gd name="connsiteY36" fmla="*/ 754856 h 804863"/>
                <a:gd name="connsiteX37" fmla="*/ 1335881 w 1454944"/>
                <a:gd name="connsiteY37" fmla="*/ 738188 h 804863"/>
                <a:gd name="connsiteX38" fmla="*/ 1378744 w 1454944"/>
                <a:gd name="connsiteY38" fmla="*/ 714375 h 804863"/>
                <a:gd name="connsiteX39" fmla="*/ 1416844 w 1454944"/>
                <a:gd name="connsiteY39" fmla="*/ 692944 h 804863"/>
                <a:gd name="connsiteX40" fmla="*/ 1443038 w 1454944"/>
                <a:gd name="connsiteY40" fmla="*/ 671513 h 804863"/>
                <a:gd name="connsiteX41" fmla="*/ 1452563 w 1454944"/>
                <a:gd name="connsiteY41" fmla="*/ 654844 h 804863"/>
                <a:gd name="connsiteX42" fmla="*/ 1454944 w 1454944"/>
                <a:gd name="connsiteY42" fmla="*/ 628650 h 804863"/>
                <a:gd name="connsiteX43" fmla="*/ 1447800 w 1454944"/>
                <a:gd name="connsiteY43" fmla="*/ 595313 h 804863"/>
                <a:gd name="connsiteX44" fmla="*/ 1431131 w 1454944"/>
                <a:gd name="connsiteY44" fmla="*/ 566738 h 804863"/>
                <a:gd name="connsiteX45" fmla="*/ 1395413 w 1454944"/>
                <a:gd name="connsiteY45" fmla="*/ 533400 h 804863"/>
                <a:gd name="connsiteX46" fmla="*/ 1381125 w 1454944"/>
                <a:gd name="connsiteY46" fmla="*/ 521494 h 804863"/>
                <a:gd name="connsiteX47" fmla="*/ 1123950 w 1454944"/>
                <a:gd name="connsiteY47" fmla="*/ 583406 h 804863"/>
                <a:gd name="connsiteX48" fmla="*/ 1073944 w 1454944"/>
                <a:gd name="connsiteY48" fmla="*/ 595313 h 804863"/>
                <a:gd name="connsiteX49" fmla="*/ 973931 w 1454944"/>
                <a:gd name="connsiteY49" fmla="*/ 611981 h 804863"/>
                <a:gd name="connsiteX50" fmla="*/ 857250 w 1454944"/>
                <a:gd name="connsiteY50" fmla="*/ 621506 h 804863"/>
                <a:gd name="connsiteX51" fmla="*/ 695325 w 1454944"/>
                <a:gd name="connsiteY51" fmla="*/ 626269 h 804863"/>
                <a:gd name="connsiteX52" fmla="*/ 588169 w 1454944"/>
                <a:gd name="connsiteY52" fmla="*/ 628650 h 804863"/>
                <a:gd name="connsiteX53" fmla="*/ 514350 w 1454944"/>
                <a:gd name="connsiteY53" fmla="*/ 621506 h 804863"/>
                <a:gd name="connsiteX54" fmla="*/ 461963 w 1454944"/>
                <a:gd name="connsiteY54" fmla="*/ 609600 h 804863"/>
                <a:gd name="connsiteX55" fmla="*/ 416719 w 1454944"/>
                <a:gd name="connsiteY55" fmla="*/ 590550 h 804863"/>
                <a:gd name="connsiteX56" fmla="*/ 383381 w 1454944"/>
                <a:gd name="connsiteY56" fmla="*/ 571500 h 804863"/>
                <a:gd name="connsiteX57" fmla="*/ 359569 w 1454944"/>
                <a:gd name="connsiteY57" fmla="*/ 547688 h 804863"/>
                <a:gd name="connsiteX58" fmla="*/ 342900 w 1454944"/>
                <a:gd name="connsiteY58" fmla="*/ 526256 h 804863"/>
                <a:gd name="connsiteX59" fmla="*/ 326231 w 1454944"/>
                <a:gd name="connsiteY59" fmla="*/ 490538 h 804863"/>
                <a:gd name="connsiteX60" fmla="*/ 314325 w 1454944"/>
                <a:gd name="connsiteY60" fmla="*/ 452438 h 804863"/>
                <a:gd name="connsiteX61" fmla="*/ 307181 w 1454944"/>
                <a:gd name="connsiteY61" fmla="*/ 400050 h 804863"/>
                <a:gd name="connsiteX62" fmla="*/ 302419 w 1454944"/>
                <a:gd name="connsiteY62" fmla="*/ 2643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54944" h="804863">
                  <a:moveTo>
                    <a:pt x="302419" y="264319"/>
                  </a:moveTo>
                  <a:lnTo>
                    <a:pt x="304800" y="214313"/>
                  </a:lnTo>
                  <a:cubicBezTo>
                    <a:pt x="305594" y="184150"/>
                    <a:pt x="325437" y="150416"/>
                    <a:pt x="307181" y="123825"/>
                  </a:cubicBezTo>
                  <a:lnTo>
                    <a:pt x="238125" y="80963"/>
                  </a:lnTo>
                  <a:lnTo>
                    <a:pt x="200025" y="59531"/>
                  </a:lnTo>
                  <a:lnTo>
                    <a:pt x="147638" y="33338"/>
                  </a:lnTo>
                  <a:lnTo>
                    <a:pt x="107156" y="16669"/>
                  </a:lnTo>
                  <a:lnTo>
                    <a:pt x="73819" y="7144"/>
                  </a:lnTo>
                  <a:lnTo>
                    <a:pt x="28575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26194" y="54769"/>
                  </a:lnTo>
                  <a:lnTo>
                    <a:pt x="45244" y="66675"/>
                  </a:lnTo>
                  <a:lnTo>
                    <a:pt x="69056" y="85725"/>
                  </a:lnTo>
                  <a:lnTo>
                    <a:pt x="92869" y="114300"/>
                  </a:lnTo>
                  <a:lnTo>
                    <a:pt x="104775" y="135731"/>
                  </a:lnTo>
                  <a:lnTo>
                    <a:pt x="119063" y="171450"/>
                  </a:lnTo>
                  <a:lnTo>
                    <a:pt x="123825" y="211931"/>
                  </a:lnTo>
                  <a:cubicBezTo>
                    <a:pt x="124619" y="257175"/>
                    <a:pt x="125412" y="302419"/>
                    <a:pt x="126206" y="347663"/>
                  </a:cubicBezTo>
                  <a:cubicBezTo>
                    <a:pt x="125412" y="384969"/>
                    <a:pt x="124619" y="422275"/>
                    <a:pt x="123825" y="459581"/>
                  </a:cubicBezTo>
                  <a:lnTo>
                    <a:pt x="128588" y="507206"/>
                  </a:lnTo>
                  <a:lnTo>
                    <a:pt x="138113" y="552450"/>
                  </a:lnTo>
                  <a:lnTo>
                    <a:pt x="154781" y="592931"/>
                  </a:lnTo>
                  <a:lnTo>
                    <a:pt x="171450" y="623888"/>
                  </a:lnTo>
                  <a:lnTo>
                    <a:pt x="200025" y="661988"/>
                  </a:lnTo>
                  <a:lnTo>
                    <a:pt x="240506" y="707231"/>
                  </a:lnTo>
                  <a:lnTo>
                    <a:pt x="278606" y="738188"/>
                  </a:lnTo>
                  <a:lnTo>
                    <a:pt x="314325" y="759619"/>
                  </a:lnTo>
                  <a:lnTo>
                    <a:pt x="369094" y="778669"/>
                  </a:lnTo>
                  <a:lnTo>
                    <a:pt x="435769" y="790575"/>
                  </a:lnTo>
                  <a:lnTo>
                    <a:pt x="616744" y="804863"/>
                  </a:lnTo>
                  <a:lnTo>
                    <a:pt x="771525" y="804863"/>
                  </a:lnTo>
                  <a:lnTo>
                    <a:pt x="921544" y="800100"/>
                  </a:lnTo>
                  <a:lnTo>
                    <a:pt x="1090613" y="783431"/>
                  </a:lnTo>
                  <a:lnTo>
                    <a:pt x="1214438" y="764381"/>
                  </a:lnTo>
                  <a:lnTo>
                    <a:pt x="1273969" y="754856"/>
                  </a:lnTo>
                  <a:lnTo>
                    <a:pt x="1335881" y="738188"/>
                  </a:lnTo>
                  <a:lnTo>
                    <a:pt x="1378744" y="714375"/>
                  </a:lnTo>
                  <a:lnTo>
                    <a:pt x="1416844" y="692944"/>
                  </a:lnTo>
                  <a:lnTo>
                    <a:pt x="1443038" y="671513"/>
                  </a:lnTo>
                  <a:lnTo>
                    <a:pt x="1452563" y="654844"/>
                  </a:lnTo>
                  <a:lnTo>
                    <a:pt x="1454944" y="628650"/>
                  </a:lnTo>
                  <a:lnTo>
                    <a:pt x="1447800" y="595313"/>
                  </a:lnTo>
                  <a:lnTo>
                    <a:pt x="1431131" y="566738"/>
                  </a:lnTo>
                  <a:lnTo>
                    <a:pt x="1395413" y="533400"/>
                  </a:lnTo>
                  <a:lnTo>
                    <a:pt x="1381125" y="521494"/>
                  </a:lnTo>
                  <a:lnTo>
                    <a:pt x="1123950" y="583406"/>
                  </a:lnTo>
                  <a:lnTo>
                    <a:pt x="1073944" y="595313"/>
                  </a:lnTo>
                  <a:lnTo>
                    <a:pt x="973931" y="611981"/>
                  </a:lnTo>
                  <a:cubicBezTo>
                    <a:pt x="935043" y="615222"/>
                    <a:pt x="922337" y="619125"/>
                    <a:pt x="857250" y="621506"/>
                  </a:cubicBezTo>
                  <a:lnTo>
                    <a:pt x="695325" y="626269"/>
                  </a:lnTo>
                  <a:lnTo>
                    <a:pt x="588169" y="628650"/>
                  </a:lnTo>
                  <a:lnTo>
                    <a:pt x="514350" y="621506"/>
                  </a:lnTo>
                  <a:lnTo>
                    <a:pt x="461963" y="609600"/>
                  </a:lnTo>
                  <a:lnTo>
                    <a:pt x="416719" y="590550"/>
                  </a:lnTo>
                  <a:lnTo>
                    <a:pt x="383381" y="571500"/>
                  </a:lnTo>
                  <a:lnTo>
                    <a:pt x="359569" y="547688"/>
                  </a:lnTo>
                  <a:lnTo>
                    <a:pt x="342900" y="526256"/>
                  </a:lnTo>
                  <a:lnTo>
                    <a:pt x="326231" y="490538"/>
                  </a:lnTo>
                  <a:lnTo>
                    <a:pt x="314325" y="452438"/>
                  </a:lnTo>
                  <a:lnTo>
                    <a:pt x="307181" y="400050"/>
                  </a:lnTo>
                  <a:lnTo>
                    <a:pt x="302419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6076CAA7-E50A-934C-BC7A-56A453451826}"/>
                </a:ext>
              </a:extLst>
            </p:cNvPr>
            <p:cNvSpPr/>
            <p:nvPr/>
          </p:nvSpPr>
          <p:spPr>
            <a:xfrm>
              <a:off x="5106988" y="2427288"/>
              <a:ext cx="369887" cy="438150"/>
            </a:xfrm>
            <a:custGeom>
              <a:avLst/>
              <a:gdLst>
                <a:gd name="connsiteX0" fmla="*/ 264319 w 369094"/>
                <a:gd name="connsiteY0" fmla="*/ 145256 h 438150"/>
                <a:gd name="connsiteX1" fmla="*/ 261938 w 369094"/>
                <a:gd name="connsiteY1" fmla="*/ 76200 h 438150"/>
                <a:gd name="connsiteX2" fmla="*/ 259557 w 369094"/>
                <a:gd name="connsiteY2" fmla="*/ 30956 h 438150"/>
                <a:gd name="connsiteX3" fmla="*/ 252413 w 369094"/>
                <a:gd name="connsiteY3" fmla="*/ 11906 h 438150"/>
                <a:gd name="connsiteX4" fmla="*/ 245269 w 369094"/>
                <a:gd name="connsiteY4" fmla="*/ 2381 h 438150"/>
                <a:gd name="connsiteX5" fmla="*/ 235744 w 369094"/>
                <a:gd name="connsiteY5" fmla="*/ 0 h 438150"/>
                <a:gd name="connsiteX6" fmla="*/ 221457 w 369094"/>
                <a:gd name="connsiteY6" fmla="*/ 7144 h 438150"/>
                <a:gd name="connsiteX7" fmla="*/ 209550 w 369094"/>
                <a:gd name="connsiteY7" fmla="*/ 40481 h 438150"/>
                <a:gd name="connsiteX8" fmla="*/ 185738 w 369094"/>
                <a:gd name="connsiteY8" fmla="*/ 138112 h 438150"/>
                <a:gd name="connsiteX9" fmla="*/ 157163 w 369094"/>
                <a:gd name="connsiteY9" fmla="*/ 240506 h 438150"/>
                <a:gd name="connsiteX10" fmla="*/ 123825 w 369094"/>
                <a:gd name="connsiteY10" fmla="*/ 328612 h 438150"/>
                <a:gd name="connsiteX11" fmla="*/ 102394 w 369094"/>
                <a:gd name="connsiteY11" fmla="*/ 371475 h 438150"/>
                <a:gd name="connsiteX12" fmla="*/ 83344 w 369094"/>
                <a:gd name="connsiteY12" fmla="*/ 404812 h 438150"/>
                <a:gd name="connsiteX13" fmla="*/ 64294 w 369094"/>
                <a:gd name="connsiteY13" fmla="*/ 426244 h 438150"/>
                <a:gd name="connsiteX14" fmla="*/ 0 w 369094"/>
                <a:gd name="connsiteY14" fmla="*/ 438150 h 438150"/>
                <a:gd name="connsiteX15" fmla="*/ 369094 w 369094"/>
                <a:gd name="connsiteY15" fmla="*/ 423862 h 438150"/>
                <a:gd name="connsiteX16" fmla="*/ 359569 w 369094"/>
                <a:gd name="connsiteY16" fmla="*/ 404812 h 438150"/>
                <a:gd name="connsiteX17" fmla="*/ 311944 w 369094"/>
                <a:gd name="connsiteY17" fmla="*/ 361950 h 438150"/>
                <a:gd name="connsiteX18" fmla="*/ 297657 w 369094"/>
                <a:gd name="connsiteY18" fmla="*/ 335756 h 438150"/>
                <a:gd name="connsiteX19" fmla="*/ 285750 w 369094"/>
                <a:gd name="connsiteY19" fmla="*/ 292894 h 438150"/>
                <a:gd name="connsiteX20" fmla="*/ 271463 w 369094"/>
                <a:gd name="connsiteY20" fmla="*/ 223837 h 438150"/>
                <a:gd name="connsiteX21" fmla="*/ 264319 w 369094"/>
                <a:gd name="connsiteY21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4" h="438150">
                  <a:moveTo>
                    <a:pt x="264319" y="145256"/>
                  </a:moveTo>
                  <a:cubicBezTo>
                    <a:pt x="263525" y="122237"/>
                    <a:pt x="262732" y="99219"/>
                    <a:pt x="261938" y="76200"/>
                  </a:cubicBezTo>
                  <a:lnTo>
                    <a:pt x="259557" y="30956"/>
                  </a:lnTo>
                  <a:lnTo>
                    <a:pt x="252413" y="11906"/>
                  </a:lnTo>
                  <a:lnTo>
                    <a:pt x="245269" y="2381"/>
                  </a:lnTo>
                  <a:lnTo>
                    <a:pt x="235744" y="0"/>
                  </a:lnTo>
                  <a:lnTo>
                    <a:pt x="221457" y="7144"/>
                  </a:lnTo>
                  <a:lnTo>
                    <a:pt x="209550" y="40481"/>
                  </a:lnTo>
                  <a:lnTo>
                    <a:pt x="185738" y="138112"/>
                  </a:lnTo>
                  <a:lnTo>
                    <a:pt x="157163" y="240506"/>
                  </a:lnTo>
                  <a:lnTo>
                    <a:pt x="123825" y="328612"/>
                  </a:lnTo>
                  <a:lnTo>
                    <a:pt x="102394" y="371475"/>
                  </a:lnTo>
                  <a:lnTo>
                    <a:pt x="83344" y="404812"/>
                  </a:lnTo>
                  <a:lnTo>
                    <a:pt x="64294" y="426244"/>
                  </a:lnTo>
                  <a:lnTo>
                    <a:pt x="0" y="438150"/>
                  </a:lnTo>
                  <a:lnTo>
                    <a:pt x="369094" y="423862"/>
                  </a:lnTo>
                  <a:lnTo>
                    <a:pt x="359569" y="404812"/>
                  </a:lnTo>
                  <a:lnTo>
                    <a:pt x="311944" y="361950"/>
                  </a:lnTo>
                  <a:lnTo>
                    <a:pt x="297657" y="335756"/>
                  </a:lnTo>
                  <a:lnTo>
                    <a:pt x="285750" y="292894"/>
                  </a:lnTo>
                  <a:lnTo>
                    <a:pt x="271463" y="223837"/>
                  </a:lnTo>
                  <a:lnTo>
                    <a:pt x="264319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CFC723C3-848C-F048-9106-766166A76C98}"/>
                </a:ext>
              </a:extLst>
            </p:cNvPr>
            <p:cNvSpPr/>
            <p:nvPr/>
          </p:nvSpPr>
          <p:spPr>
            <a:xfrm>
              <a:off x="5729288" y="2220913"/>
              <a:ext cx="755650" cy="187325"/>
            </a:xfrm>
            <a:custGeom>
              <a:avLst/>
              <a:gdLst>
                <a:gd name="connsiteX0" fmla="*/ 169068 w 754856"/>
                <a:gd name="connsiteY0" fmla="*/ 57150 h 185738"/>
                <a:gd name="connsiteX1" fmla="*/ 483393 w 754856"/>
                <a:gd name="connsiteY1" fmla="*/ 26194 h 185738"/>
                <a:gd name="connsiteX2" fmla="*/ 742950 w 754856"/>
                <a:gd name="connsiteY2" fmla="*/ 0 h 185738"/>
                <a:gd name="connsiteX3" fmla="*/ 754856 w 754856"/>
                <a:gd name="connsiteY3" fmla="*/ 130969 h 185738"/>
                <a:gd name="connsiteX4" fmla="*/ 461962 w 754856"/>
                <a:gd name="connsiteY4" fmla="*/ 152400 h 185738"/>
                <a:gd name="connsiteX5" fmla="*/ 207168 w 754856"/>
                <a:gd name="connsiteY5" fmla="*/ 171450 h 185738"/>
                <a:gd name="connsiteX6" fmla="*/ 42862 w 754856"/>
                <a:gd name="connsiteY6" fmla="*/ 185738 h 185738"/>
                <a:gd name="connsiteX7" fmla="*/ 0 w 754856"/>
                <a:gd name="connsiteY7" fmla="*/ 71438 h 185738"/>
                <a:gd name="connsiteX8" fmla="*/ 169068 w 754856"/>
                <a:gd name="connsiteY8" fmla="*/ 57150 h 18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4856" h="185738">
                  <a:moveTo>
                    <a:pt x="169068" y="57150"/>
                  </a:moveTo>
                  <a:lnTo>
                    <a:pt x="483393" y="26194"/>
                  </a:lnTo>
                  <a:lnTo>
                    <a:pt x="742950" y="0"/>
                  </a:lnTo>
                  <a:lnTo>
                    <a:pt x="754856" y="130969"/>
                  </a:lnTo>
                  <a:lnTo>
                    <a:pt x="461962" y="152400"/>
                  </a:lnTo>
                  <a:lnTo>
                    <a:pt x="207168" y="171450"/>
                  </a:lnTo>
                  <a:lnTo>
                    <a:pt x="42862" y="185738"/>
                  </a:lnTo>
                  <a:lnTo>
                    <a:pt x="0" y="71438"/>
                  </a:lnTo>
                  <a:lnTo>
                    <a:pt x="169068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4CA9D82A-B89A-7D48-AE10-9C274A462F6A}"/>
                </a:ext>
              </a:extLst>
            </p:cNvPr>
            <p:cNvSpPr/>
            <p:nvPr/>
          </p:nvSpPr>
          <p:spPr>
            <a:xfrm>
              <a:off x="5519738" y="2192338"/>
              <a:ext cx="1590675" cy="879475"/>
            </a:xfrm>
            <a:custGeom>
              <a:avLst/>
              <a:gdLst>
                <a:gd name="connsiteX0" fmla="*/ 319087 w 1590675"/>
                <a:gd name="connsiteY0" fmla="*/ 323850 h 878682"/>
                <a:gd name="connsiteX1" fmla="*/ 319087 w 1590675"/>
                <a:gd name="connsiteY1" fmla="*/ 197644 h 878682"/>
                <a:gd name="connsiteX2" fmla="*/ 269081 w 1590675"/>
                <a:gd name="connsiteY2" fmla="*/ 102394 h 878682"/>
                <a:gd name="connsiteX3" fmla="*/ 192881 w 1590675"/>
                <a:gd name="connsiteY3" fmla="*/ 69057 h 878682"/>
                <a:gd name="connsiteX4" fmla="*/ 121443 w 1590675"/>
                <a:gd name="connsiteY4" fmla="*/ 35719 h 878682"/>
                <a:gd name="connsiteX5" fmla="*/ 50006 w 1590675"/>
                <a:gd name="connsiteY5" fmla="*/ 9525 h 878682"/>
                <a:gd name="connsiteX6" fmla="*/ 26193 w 1590675"/>
                <a:gd name="connsiteY6" fmla="*/ 2382 h 878682"/>
                <a:gd name="connsiteX7" fmla="*/ 7143 w 1590675"/>
                <a:gd name="connsiteY7" fmla="*/ 0 h 878682"/>
                <a:gd name="connsiteX8" fmla="*/ 0 w 1590675"/>
                <a:gd name="connsiteY8" fmla="*/ 7144 h 878682"/>
                <a:gd name="connsiteX9" fmla="*/ 4762 w 1590675"/>
                <a:gd name="connsiteY9" fmla="*/ 28575 h 878682"/>
                <a:gd name="connsiteX10" fmla="*/ 28575 w 1590675"/>
                <a:gd name="connsiteY10" fmla="*/ 52388 h 878682"/>
                <a:gd name="connsiteX11" fmla="*/ 52387 w 1590675"/>
                <a:gd name="connsiteY11" fmla="*/ 73819 h 878682"/>
                <a:gd name="connsiteX12" fmla="*/ 76200 w 1590675"/>
                <a:gd name="connsiteY12" fmla="*/ 104775 h 878682"/>
                <a:gd name="connsiteX13" fmla="*/ 92868 w 1590675"/>
                <a:gd name="connsiteY13" fmla="*/ 133350 h 878682"/>
                <a:gd name="connsiteX14" fmla="*/ 111918 w 1590675"/>
                <a:gd name="connsiteY14" fmla="*/ 190500 h 878682"/>
                <a:gd name="connsiteX15" fmla="*/ 116681 w 1590675"/>
                <a:gd name="connsiteY15" fmla="*/ 223838 h 878682"/>
                <a:gd name="connsiteX16" fmla="*/ 116681 w 1590675"/>
                <a:gd name="connsiteY16" fmla="*/ 352425 h 878682"/>
                <a:gd name="connsiteX17" fmla="*/ 119062 w 1590675"/>
                <a:gd name="connsiteY17" fmla="*/ 459582 h 878682"/>
                <a:gd name="connsiteX18" fmla="*/ 123825 w 1590675"/>
                <a:gd name="connsiteY18" fmla="*/ 531019 h 878682"/>
                <a:gd name="connsiteX19" fmla="*/ 133350 w 1590675"/>
                <a:gd name="connsiteY19" fmla="*/ 607219 h 878682"/>
                <a:gd name="connsiteX20" fmla="*/ 147637 w 1590675"/>
                <a:gd name="connsiteY20" fmla="*/ 666750 h 878682"/>
                <a:gd name="connsiteX21" fmla="*/ 164306 w 1590675"/>
                <a:gd name="connsiteY21" fmla="*/ 716757 h 878682"/>
                <a:gd name="connsiteX22" fmla="*/ 173831 w 1590675"/>
                <a:gd name="connsiteY22" fmla="*/ 745332 h 878682"/>
                <a:gd name="connsiteX23" fmla="*/ 192881 w 1590675"/>
                <a:gd name="connsiteY23" fmla="*/ 776288 h 878682"/>
                <a:gd name="connsiteX24" fmla="*/ 228600 w 1590675"/>
                <a:gd name="connsiteY24" fmla="*/ 809625 h 878682"/>
                <a:gd name="connsiteX25" fmla="*/ 266700 w 1590675"/>
                <a:gd name="connsiteY25" fmla="*/ 833438 h 878682"/>
                <a:gd name="connsiteX26" fmla="*/ 326231 w 1590675"/>
                <a:gd name="connsiteY26" fmla="*/ 854869 h 878682"/>
                <a:gd name="connsiteX27" fmla="*/ 400050 w 1590675"/>
                <a:gd name="connsiteY27" fmla="*/ 869157 h 878682"/>
                <a:gd name="connsiteX28" fmla="*/ 490537 w 1590675"/>
                <a:gd name="connsiteY28" fmla="*/ 878682 h 878682"/>
                <a:gd name="connsiteX29" fmla="*/ 645318 w 1590675"/>
                <a:gd name="connsiteY29" fmla="*/ 878682 h 878682"/>
                <a:gd name="connsiteX30" fmla="*/ 890587 w 1590675"/>
                <a:gd name="connsiteY30" fmla="*/ 876300 h 878682"/>
                <a:gd name="connsiteX31" fmla="*/ 1069181 w 1590675"/>
                <a:gd name="connsiteY31" fmla="*/ 869157 h 878682"/>
                <a:gd name="connsiteX32" fmla="*/ 1169193 w 1590675"/>
                <a:gd name="connsiteY32" fmla="*/ 864394 h 878682"/>
                <a:gd name="connsiteX33" fmla="*/ 1238250 w 1590675"/>
                <a:gd name="connsiteY33" fmla="*/ 859632 h 878682"/>
                <a:gd name="connsiteX34" fmla="*/ 1316831 w 1590675"/>
                <a:gd name="connsiteY34" fmla="*/ 850107 h 878682"/>
                <a:gd name="connsiteX35" fmla="*/ 1397793 w 1590675"/>
                <a:gd name="connsiteY35" fmla="*/ 833438 h 878682"/>
                <a:gd name="connsiteX36" fmla="*/ 1462087 w 1590675"/>
                <a:gd name="connsiteY36" fmla="*/ 812007 h 878682"/>
                <a:gd name="connsiteX37" fmla="*/ 1516856 w 1590675"/>
                <a:gd name="connsiteY37" fmla="*/ 788194 h 878682"/>
                <a:gd name="connsiteX38" fmla="*/ 1545431 w 1590675"/>
                <a:gd name="connsiteY38" fmla="*/ 773907 h 878682"/>
                <a:gd name="connsiteX39" fmla="*/ 1571625 w 1590675"/>
                <a:gd name="connsiteY39" fmla="*/ 752475 h 878682"/>
                <a:gd name="connsiteX40" fmla="*/ 1588293 w 1590675"/>
                <a:gd name="connsiteY40" fmla="*/ 728663 h 878682"/>
                <a:gd name="connsiteX41" fmla="*/ 1590675 w 1590675"/>
                <a:gd name="connsiteY41" fmla="*/ 704850 h 878682"/>
                <a:gd name="connsiteX42" fmla="*/ 1585912 w 1590675"/>
                <a:gd name="connsiteY42" fmla="*/ 671513 h 878682"/>
                <a:gd name="connsiteX43" fmla="*/ 1574006 w 1590675"/>
                <a:gd name="connsiteY43" fmla="*/ 635794 h 878682"/>
                <a:gd name="connsiteX44" fmla="*/ 1552575 w 1590675"/>
                <a:gd name="connsiteY44" fmla="*/ 602457 h 878682"/>
                <a:gd name="connsiteX45" fmla="*/ 1526381 w 1590675"/>
                <a:gd name="connsiteY45" fmla="*/ 576263 h 878682"/>
                <a:gd name="connsiteX46" fmla="*/ 1154906 w 1590675"/>
                <a:gd name="connsiteY46" fmla="*/ 664369 h 878682"/>
                <a:gd name="connsiteX47" fmla="*/ 1078706 w 1590675"/>
                <a:gd name="connsiteY47" fmla="*/ 683419 h 878682"/>
                <a:gd name="connsiteX48" fmla="*/ 962025 w 1590675"/>
                <a:gd name="connsiteY48" fmla="*/ 695325 h 878682"/>
                <a:gd name="connsiteX49" fmla="*/ 788193 w 1590675"/>
                <a:gd name="connsiteY49" fmla="*/ 702469 h 878682"/>
                <a:gd name="connsiteX50" fmla="*/ 611981 w 1590675"/>
                <a:gd name="connsiteY50" fmla="*/ 700088 h 878682"/>
                <a:gd name="connsiteX51" fmla="*/ 497681 w 1590675"/>
                <a:gd name="connsiteY51" fmla="*/ 690563 h 878682"/>
                <a:gd name="connsiteX52" fmla="*/ 423862 w 1590675"/>
                <a:gd name="connsiteY52" fmla="*/ 681038 h 878682"/>
                <a:gd name="connsiteX53" fmla="*/ 383381 w 1590675"/>
                <a:gd name="connsiteY53" fmla="*/ 669132 h 878682"/>
                <a:gd name="connsiteX54" fmla="*/ 359568 w 1590675"/>
                <a:gd name="connsiteY54" fmla="*/ 657225 h 878682"/>
                <a:gd name="connsiteX55" fmla="*/ 345281 w 1590675"/>
                <a:gd name="connsiteY55" fmla="*/ 640557 h 878682"/>
                <a:gd name="connsiteX56" fmla="*/ 330993 w 1590675"/>
                <a:gd name="connsiteY56" fmla="*/ 597694 h 878682"/>
                <a:gd name="connsiteX57" fmla="*/ 321468 w 1590675"/>
                <a:gd name="connsiteY57" fmla="*/ 528638 h 878682"/>
                <a:gd name="connsiteX58" fmla="*/ 316706 w 1590675"/>
                <a:gd name="connsiteY58" fmla="*/ 390525 h 878682"/>
                <a:gd name="connsiteX59" fmla="*/ 319087 w 1590675"/>
                <a:gd name="connsiteY59" fmla="*/ 323850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90675" h="878682">
                  <a:moveTo>
                    <a:pt x="319087" y="323850"/>
                  </a:moveTo>
                  <a:lnTo>
                    <a:pt x="319087" y="197644"/>
                  </a:lnTo>
                  <a:lnTo>
                    <a:pt x="269081" y="102394"/>
                  </a:lnTo>
                  <a:lnTo>
                    <a:pt x="192881" y="69057"/>
                  </a:lnTo>
                  <a:lnTo>
                    <a:pt x="121443" y="35719"/>
                  </a:lnTo>
                  <a:lnTo>
                    <a:pt x="50006" y="9525"/>
                  </a:lnTo>
                  <a:lnTo>
                    <a:pt x="26193" y="2382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4762" y="28575"/>
                  </a:lnTo>
                  <a:lnTo>
                    <a:pt x="28575" y="52388"/>
                  </a:lnTo>
                  <a:lnTo>
                    <a:pt x="52387" y="73819"/>
                  </a:lnTo>
                  <a:lnTo>
                    <a:pt x="76200" y="104775"/>
                  </a:lnTo>
                  <a:lnTo>
                    <a:pt x="92868" y="133350"/>
                  </a:lnTo>
                  <a:lnTo>
                    <a:pt x="111918" y="190500"/>
                  </a:lnTo>
                  <a:lnTo>
                    <a:pt x="116681" y="223838"/>
                  </a:lnTo>
                  <a:lnTo>
                    <a:pt x="116681" y="352425"/>
                  </a:lnTo>
                  <a:cubicBezTo>
                    <a:pt x="117475" y="388144"/>
                    <a:pt x="117475" y="430610"/>
                    <a:pt x="119062" y="459582"/>
                  </a:cubicBezTo>
                  <a:lnTo>
                    <a:pt x="123825" y="531019"/>
                  </a:lnTo>
                  <a:lnTo>
                    <a:pt x="133350" y="607219"/>
                  </a:lnTo>
                  <a:lnTo>
                    <a:pt x="147637" y="666750"/>
                  </a:lnTo>
                  <a:lnTo>
                    <a:pt x="164306" y="716757"/>
                  </a:lnTo>
                  <a:lnTo>
                    <a:pt x="173831" y="745332"/>
                  </a:lnTo>
                  <a:lnTo>
                    <a:pt x="192881" y="776288"/>
                  </a:lnTo>
                  <a:lnTo>
                    <a:pt x="228600" y="809625"/>
                  </a:lnTo>
                  <a:lnTo>
                    <a:pt x="266700" y="833438"/>
                  </a:lnTo>
                  <a:lnTo>
                    <a:pt x="326231" y="854869"/>
                  </a:lnTo>
                  <a:lnTo>
                    <a:pt x="400050" y="869157"/>
                  </a:lnTo>
                  <a:lnTo>
                    <a:pt x="490537" y="878682"/>
                  </a:lnTo>
                  <a:lnTo>
                    <a:pt x="645318" y="878682"/>
                  </a:lnTo>
                  <a:lnTo>
                    <a:pt x="890587" y="876300"/>
                  </a:lnTo>
                  <a:lnTo>
                    <a:pt x="1069181" y="869157"/>
                  </a:lnTo>
                  <a:lnTo>
                    <a:pt x="1169193" y="864394"/>
                  </a:lnTo>
                  <a:lnTo>
                    <a:pt x="1238250" y="859632"/>
                  </a:lnTo>
                  <a:lnTo>
                    <a:pt x="1316831" y="850107"/>
                  </a:lnTo>
                  <a:lnTo>
                    <a:pt x="1397793" y="833438"/>
                  </a:lnTo>
                  <a:lnTo>
                    <a:pt x="1462087" y="812007"/>
                  </a:lnTo>
                  <a:lnTo>
                    <a:pt x="1516856" y="788194"/>
                  </a:lnTo>
                  <a:lnTo>
                    <a:pt x="1545431" y="773907"/>
                  </a:lnTo>
                  <a:lnTo>
                    <a:pt x="1571625" y="752475"/>
                  </a:lnTo>
                  <a:lnTo>
                    <a:pt x="1588293" y="728663"/>
                  </a:lnTo>
                  <a:lnTo>
                    <a:pt x="1590675" y="704850"/>
                  </a:lnTo>
                  <a:lnTo>
                    <a:pt x="1585912" y="671513"/>
                  </a:lnTo>
                  <a:lnTo>
                    <a:pt x="1574006" y="635794"/>
                  </a:lnTo>
                  <a:lnTo>
                    <a:pt x="1552575" y="602457"/>
                  </a:lnTo>
                  <a:lnTo>
                    <a:pt x="1526381" y="576263"/>
                  </a:lnTo>
                  <a:lnTo>
                    <a:pt x="1154906" y="664369"/>
                  </a:lnTo>
                  <a:lnTo>
                    <a:pt x="1078706" y="683419"/>
                  </a:lnTo>
                  <a:lnTo>
                    <a:pt x="962025" y="695325"/>
                  </a:lnTo>
                  <a:lnTo>
                    <a:pt x="788193" y="702469"/>
                  </a:lnTo>
                  <a:lnTo>
                    <a:pt x="611981" y="700088"/>
                  </a:lnTo>
                  <a:lnTo>
                    <a:pt x="497681" y="690563"/>
                  </a:lnTo>
                  <a:lnTo>
                    <a:pt x="423862" y="681038"/>
                  </a:lnTo>
                  <a:lnTo>
                    <a:pt x="383381" y="669132"/>
                  </a:lnTo>
                  <a:lnTo>
                    <a:pt x="359568" y="657225"/>
                  </a:lnTo>
                  <a:lnTo>
                    <a:pt x="345281" y="640557"/>
                  </a:lnTo>
                  <a:lnTo>
                    <a:pt x="330993" y="597694"/>
                  </a:lnTo>
                  <a:lnTo>
                    <a:pt x="321468" y="528638"/>
                  </a:lnTo>
                  <a:lnTo>
                    <a:pt x="316706" y="390525"/>
                  </a:lnTo>
                  <a:cubicBezTo>
                    <a:pt x="317500" y="368300"/>
                    <a:pt x="318293" y="346075"/>
                    <a:pt x="319087" y="3238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68E0B6E8-F342-B442-8BD8-4EB870C9688B}"/>
                </a:ext>
              </a:extLst>
            </p:cNvPr>
            <p:cNvSpPr/>
            <p:nvPr/>
          </p:nvSpPr>
          <p:spPr>
            <a:xfrm>
              <a:off x="6610350" y="2268538"/>
              <a:ext cx="485775" cy="608012"/>
            </a:xfrm>
            <a:custGeom>
              <a:avLst/>
              <a:gdLst>
                <a:gd name="connsiteX0" fmla="*/ 273844 w 485775"/>
                <a:gd name="connsiteY0" fmla="*/ 188119 h 607219"/>
                <a:gd name="connsiteX1" fmla="*/ 247650 w 485775"/>
                <a:gd name="connsiteY1" fmla="*/ 309563 h 607219"/>
                <a:gd name="connsiteX2" fmla="*/ 221456 w 485775"/>
                <a:gd name="connsiteY2" fmla="*/ 404813 h 607219"/>
                <a:gd name="connsiteX3" fmla="*/ 202406 w 485775"/>
                <a:gd name="connsiteY3" fmla="*/ 457200 h 607219"/>
                <a:gd name="connsiteX4" fmla="*/ 185738 w 485775"/>
                <a:gd name="connsiteY4" fmla="*/ 485775 h 607219"/>
                <a:gd name="connsiteX5" fmla="*/ 152400 w 485775"/>
                <a:gd name="connsiteY5" fmla="*/ 528638 h 607219"/>
                <a:gd name="connsiteX6" fmla="*/ 116681 w 485775"/>
                <a:gd name="connsiteY6" fmla="*/ 559594 h 607219"/>
                <a:gd name="connsiteX7" fmla="*/ 76200 w 485775"/>
                <a:gd name="connsiteY7" fmla="*/ 588169 h 607219"/>
                <a:gd name="connsiteX8" fmla="*/ 0 w 485775"/>
                <a:gd name="connsiteY8" fmla="*/ 607219 h 607219"/>
                <a:gd name="connsiteX9" fmla="*/ 485775 w 485775"/>
                <a:gd name="connsiteY9" fmla="*/ 578644 h 607219"/>
                <a:gd name="connsiteX10" fmla="*/ 476250 w 485775"/>
                <a:gd name="connsiteY10" fmla="*/ 550069 h 607219"/>
                <a:gd name="connsiteX11" fmla="*/ 461963 w 485775"/>
                <a:gd name="connsiteY11" fmla="*/ 528638 h 607219"/>
                <a:gd name="connsiteX12" fmla="*/ 433388 w 485775"/>
                <a:gd name="connsiteY12" fmla="*/ 497682 h 607219"/>
                <a:gd name="connsiteX13" fmla="*/ 416719 w 485775"/>
                <a:gd name="connsiteY13" fmla="*/ 471488 h 607219"/>
                <a:gd name="connsiteX14" fmla="*/ 402431 w 485775"/>
                <a:gd name="connsiteY14" fmla="*/ 442913 h 607219"/>
                <a:gd name="connsiteX15" fmla="*/ 385763 w 485775"/>
                <a:gd name="connsiteY15" fmla="*/ 392907 h 607219"/>
                <a:gd name="connsiteX16" fmla="*/ 373856 w 485775"/>
                <a:gd name="connsiteY16" fmla="*/ 335757 h 607219"/>
                <a:gd name="connsiteX17" fmla="*/ 359569 w 485775"/>
                <a:gd name="connsiteY17" fmla="*/ 250032 h 607219"/>
                <a:gd name="connsiteX18" fmla="*/ 345281 w 485775"/>
                <a:gd name="connsiteY18" fmla="*/ 133350 h 607219"/>
                <a:gd name="connsiteX19" fmla="*/ 345281 w 485775"/>
                <a:gd name="connsiteY19" fmla="*/ 73819 h 607219"/>
                <a:gd name="connsiteX20" fmla="*/ 342900 w 485775"/>
                <a:gd name="connsiteY20" fmla="*/ 28575 h 607219"/>
                <a:gd name="connsiteX21" fmla="*/ 333375 w 485775"/>
                <a:gd name="connsiteY21" fmla="*/ 7144 h 607219"/>
                <a:gd name="connsiteX22" fmla="*/ 323850 w 485775"/>
                <a:gd name="connsiteY22" fmla="*/ 0 h 607219"/>
                <a:gd name="connsiteX23" fmla="*/ 316706 w 485775"/>
                <a:gd name="connsiteY23" fmla="*/ 0 h 607219"/>
                <a:gd name="connsiteX24" fmla="*/ 307181 w 485775"/>
                <a:gd name="connsiteY24" fmla="*/ 9525 h 607219"/>
                <a:gd name="connsiteX25" fmla="*/ 297656 w 485775"/>
                <a:gd name="connsiteY25" fmla="*/ 33338 h 607219"/>
                <a:gd name="connsiteX26" fmla="*/ 273844 w 485775"/>
                <a:gd name="connsiteY26" fmla="*/ 188119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5775" h="607219">
                  <a:moveTo>
                    <a:pt x="273844" y="188119"/>
                  </a:moveTo>
                  <a:lnTo>
                    <a:pt x="247650" y="309563"/>
                  </a:lnTo>
                  <a:lnTo>
                    <a:pt x="221456" y="404813"/>
                  </a:lnTo>
                  <a:lnTo>
                    <a:pt x="202406" y="457200"/>
                  </a:lnTo>
                  <a:lnTo>
                    <a:pt x="185738" y="485775"/>
                  </a:lnTo>
                  <a:lnTo>
                    <a:pt x="152400" y="528638"/>
                  </a:lnTo>
                  <a:lnTo>
                    <a:pt x="116681" y="559594"/>
                  </a:lnTo>
                  <a:lnTo>
                    <a:pt x="76200" y="588169"/>
                  </a:lnTo>
                  <a:lnTo>
                    <a:pt x="0" y="607219"/>
                  </a:lnTo>
                  <a:lnTo>
                    <a:pt x="485775" y="578644"/>
                  </a:lnTo>
                  <a:lnTo>
                    <a:pt x="476250" y="550069"/>
                  </a:lnTo>
                  <a:lnTo>
                    <a:pt x="461963" y="528638"/>
                  </a:lnTo>
                  <a:lnTo>
                    <a:pt x="433388" y="497682"/>
                  </a:lnTo>
                  <a:lnTo>
                    <a:pt x="416719" y="471488"/>
                  </a:lnTo>
                  <a:lnTo>
                    <a:pt x="402431" y="442913"/>
                  </a:lnTo>
                  <a:lnTo>
                    <a:pt x="385763" y="392907"/>
                  </a:lnTo>
                  <a:lnTo>
                    <a:pt x="373856" y="335757"/>
                  </a:lnTo>
                  <a:lnTo>
                    <a:pt x="359569" y="250032"/>
                  </a:lnTo>
                  <a:lnTo>
                    <a:pt x="345281" y="133350"/>
                  </a:lnTo>
                  <a:lnTo>
                    <a:pt x="345281" y="73819"/>
                  </a:lnTo>
                  <a:lnTo>
                    <a:pt x="342900" y="28575"/>
                  </a:lnTo>
                  <a:lnTo>
                    <a:pt x="333375" y="7144"/>
                  </a:lnTo>
                  <a:lnTo>
                    <a:pt x="323850" y="0"/>
                  </a:lnTo>
                  <a:lnTo>
                    <a:pt x="316706" y="0"/>
                  </a:lnTo>
                  <a:lnTo>
                    <a:pt x="307181" y="9525"/>
                  </a:lnTo>
                  <a:lnTo>
                    <a:pt x="297656" y="33338"/>
                  </a:lnTo>
                  <a:cubicBezTo>
                    <a:pt x="291979" y="69832"/>
                    <a:pt x="280988" y="105942"/>
                    <a:pt x="273844" y="1881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ABC5DA9D-82CE-404F-8886-96036625F35A}"/>
                </a:ext>
              </a:extLst>
            </p:cNvPr>
            <p:cNvSpPr/>
            <p:nvPr/>
          </p:nvSpPr>
          <p:spPr>
            <a:xfrm>
              <a:off x="4624388" y="3141663"/>
              <a:ext cx="482600" cy="1211262"/>
            </a:xfrm>
            <a:custGeom>
              <a:avLst/>
              <a:gdLst>
                <a:gd name="connsiteX0" fmla="*/ 457200 w 483393"/>
                <a:gd name="connsiteY0" fmla="*/ 821531 h 1212056"/>
                <a:gd name="connsiteX1" fmla="*/ 452437 w 483393"/>
                <a:gd name="connsiteY1" fmla="*/ 681037 h 1212056"/>
                <a:gd name="connsiteX2" fmla="*/ 431006 w 483393"/>
                <a:gd name="connsiteY2" fmla="*/ 516731 h 1212056"/>
                <a:gd name="connsiteX3" fmla="*/ 433387 w 483393"/>
                <a:gd name="connsiteY3" fmla="*/ 290512 h 1212056"/>
                <a:gd name="connsiteX4" fmla="*/ 438150 w 483393"/>
                <a:gd name="connsiteY4" fmla="*/ 276225 h 1212056"/>
                <a:gd name="connsiteX5" fmla="*/ 450056 w 483393"/>
                <a:gd name="connsiteY5" fmla="*/ 250031 h 1212056"/>
                <a:gd name="connsiteX6" fmla="*/ 461962 w 483393"/>
                <a:gd name="connsiteY6" fmla="*/ 211931 h 1212056"/>
                <a:gd name="connsiteX7" fmla="*/ 466725 w 483393"/>
                <a:gd name="connsiteY7" fmla="*/ 178594 h 1212056"/>
                <a:gd name="connsiteX8" fmla="*/ 464343 w 483393"/>
                <a:gd name="connsiteY8" fmla="*/ 157162 h 1212056"/>
                <a:gd name="connsiteX9" fmla="*/ 459581 w 483393"/>
                <a:gd name="connsiteY9" fmla="*/ 140494 h 1212056"/>
                <a:gd name="connsiteX10" fmla="*/ 450056 w 483393"/>
                <a:gd name="connsiteY10" fmla="*/ 121444 h 1212056"/>
                <a:gd name="connsiteX11" fmla="*/ 438150 w 483393"/>
                <a:gd name="connsiteY11" fmla="*/ 109537 h 1212056"/>
                <a:gd name="connsiteX12" fmla="*/ 392906 w 483393"/>
                <a:gd name="connsiteY12" fmla="*/ 90487 h 1212056"/>
                <a:gd name="connsiteX13" fmla="*/ 323850 w 483393"/>
                <a:gd name="connsiteY13" fmla="*/ 66675 h 1212056"/>
                <a:gd name="connsiteX14" fmla="*/ 250031 w 483393"/>
                <a:gd name="connsiteY14" fmla="*/ 40481 h 1212056"/>
                <a:gd name="connsiteX15" fmla="*/ 188118 w 483393"/>
                <a:gd name="connsiteY15" fmla="*/ 23812 h 1212056"/>
                <a:gd name="connsiteX16" fmla="*/ 123825 w 483393"/>
                <a:gd name="connsiteY16" fmla="*/ 11906 h 1212056"/>
                <a:gd name="connsiteX17" fmla="*/ 47625 w 483393"/>
                <a:gd name="connsiteY17" fmla="*/ 0 h 1212056"/>
                <a:gd name="connsiteX18" fmla="*/ 23812 w 483393"/>
                <a:gd name="connsiteY18" fmla="*/ 0 h 1212056"/>
                <a:gd name="connsiteX19" fmla="*/ 7143 w 483393"/>
                <a:gd name="connsiteY19" fmla="*/ 9525 h 1212056"/>
                <a:gd name="connsiteX20" fmla="*/ 0 w 483393"/>
                <a:gd name="connsiteY20" fmla="*/ 23812 h 1212056"/>
                <a:gd name="connsiteX21" fmla="*/ 7143 w 483393"/>
                <a:gd name="connsiteY21" fmla="*/ 42862 h 1212056"/>
                <a:gd name="connsiteX22" fmla="*/ 30956 w 483393"/>
                <a:gd name="connsiteY22" fmla="*/ 59531 h 1212056"/>
                <a:gd name="connsiteX23" fmla="*/ 66675 w 483393"/>
                <a:gd name="connsiteY23" fmla="*/ 83344 h 1212056"/>
                <a:gd name="connsiteX24" fmla="*/ 119062 w 483393"/>
                <a:gd name="connsiteY24" fmla="*/ 126206 h 1212056"/>
                <a:gd name="connsiteX25" fmla="*/ 159543 w 483393"/>
                <a:gd name="connsiteY25" fmla="*/ 166687 h 1212056"/>
                <a:gd name="connsiteX26" fmla="*/ 169068 w 483393"/>
                <a:gd name="connsiteY26" fmla="*/ 197644 h 1212056"/>
                <a:gd name="connsiteX27" fmla="*/ 197643 w 483393"/>
                <a:gd name="connsiteY27" fmla="*/ 433387 h 1212056"/>
                <a:gd name="connsiteX28" fmla="*/ 209550 w 483393"/>
                <a:gd name="connsiteY28" fmla="*/ 540544 h 1212056"/>
                <a:gd name="connsiteX29" fmla="*/ 233362 w 483393"/>
                <a:gd name="connsiteY29" fmla="*/ 750094 h 1212056"/>
                <a:gd name="connsiteX30" fmla="*/ 252412 w 483393"/>
                <a:gd name="connsiteY30" fmla="*/ 923925 h 1212056"/>
                <a:gd name="connsiteX31" fmla="*/ 283368 w 483393"/>
                <a:gd name="connsiteY31" fmla="*/ 1212056 h 1212056"/>
                <a:gd name="connsiteX32" fmla="*/ 483393 w 483393"/>
                <a:gd name="connsiteY32" fmla="*/ 1188244 h 1212056"/>
                <a:gd name="connsiteX33" fmla="*/ 457200 w 483393"/>
                <a:gd name="connsiteY33" fmla="*/ 821531 h 12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3" h="1212056">
                  <a:moveTo>
                    <a:pt x="457200" y="821531"/>
                  </a:moveTo>
                  <a:lnTo>
                    <a:pt x="452437" y="681037"/>
                  </a:lnTo>
                  <a:lnTo>
                    <a:pt x="431006" y="516731"/>
                  </a:lnTo>
                  <a:cubicBezTo>
                    <a:pt x="431800" y="441325"/>
                    <a:pt x="432593" y="365918"/>
                    <a:pt x="433387" y="290512"/>
                  </a:cubicBezTo>
                  <a:lnTo>
                    <a:pt x="438150" y="276225"/>
                  </a:lnTo>
                  <a:lnTo>
                    <a:pt x="450056" y="250031"/>
                  </a:lnTo>
                  <a:lnTo>
                    <a:pt x="461962" y="211931"/>
                  </a:lnTo>
                  <a:lnTo>
                    <a:pt x="466725" y="178594"/>
                  </a:lnTo>
                  <a:lnTo>
                    <a:pt x="464343" y="157162"/>
                  </a:lnTo>
                  <a:lnTo>
                    <a:pt x="459581" y="140494"/>
                  </a:lnTo>
                  <a:lnTo>
                    <a:pt x="450056" y="121444"/>
                  </a:lnTo>
                  <a:lnTo>
                    <a:pt x="438150" y="109537"/>
                  </a:lnTo>
                  <a:lnTo>
                    <a:pt x="392906" y="90487"/>
                  </a:lnTo>
                  <a:lnTo>
                    <a:pt x="323850" y="66675"/>
                  </a:lnTo>
                  <a:lnTo>
                    <a:pt x="250031" y="40481"/>
                  </a:lnTo>
                  <a:lnTo>
                    <a:pt x="188118" y="23812"/>
                  </a:lnTo>
                  <a:lnTo>
                    <a:pt x="123825" y="11906"/>
                  </a:lnTo>
                  <a:lnTo>
                    <a:pt x="47625" y="0"/>
                  </a:lnTo>
                  <a:lnTo>
                    <a:pt x="23812" y="0"/>
                  </a:lnTo>
                  <a:lnTo>
                    <a:pt x="7143" y="9525"/>
                  </a:lnTo>
                  <a:lnTo>
                    <a:pt x="0" y="23812"/>
                  </a:lnTo>
                  <a:lnTo>
                    <a:pt x="7143" y="42862"/>
                  </a:lnTo>
                  <a:lnTo>
                    <a:pt x="30956" y="59531"/>
                  </a:lnTo>
                  <a:lnTo>
                    <a:pt x="66675" y="83344"/>
                  </a:lnTo>
                  <a:lnTo>
                    <a:pt x="119062" y="126206"/>
                  </a:lnTo>
                  <a:lnTo>
                    <a:pt x="159543" y="166687"/>
                  </a:lnTo>
                  <a:lnTo>
                    <a:pt x="169068" y="197644"/>
                  </a:lnTo>
                  <a:lnTo>
                    <a:pt x="197643" y="433387"/>
                  </a:lnTo>
                  <a:lnTo>
                    <a:pt x="209550" y="540544"/>
                  </a:lnTo>
                  <a:lnTo>
                    <a:pt x="233362" y="750094"/>
                  </a:lnTo>
                  <a:lnTo>
                    <a:pt x="252412" y="923925"/>
                  </a:lnTo>
                  <a:lnTo>
                    <a:pt x="283368" y="1212056"/>
                  </a:lnTo>
                  <a:lnTo>
                    <a:pt x="483393" y="1188244"/>
                  </a:lnTo>
                  <a:lnTo>
                    <a:pt x="457200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F4DC3E2E-B831-6941-8C91-B6CCAD3043C6}"/>
                </a:ext>
              </a:extLst>
            </p:cNvPr>
            <p:cNvSpPr/>
            <p:nvPr/>
          </p:nvSpPr>
          <p:spPr>
            <a:xfrm>
              <a:off x="5697538" y="3074988"/>
              <a:ext cx="466725" cy="1184275"/>
            </a:xfrm>
            <a:custGeom>
              <a:avLst/>
              <a:gdLst>
                <a:gd name="connsiteX0" fmla="*/ 138113 w 466725"/>
                <a:gd name="connsiteY0" fmla="*/ 357187 h 1185862"/>
                <a:gd name="connsiteX1" fmla="*/ 140494 w 466725"/>
                <a:gd name="connsiteY1" fmla="*/ 219075 h 1185862"/>
                <a:gd name="connsiteX2" fmla="*/ 126207 w 466725"/>
                <a:gd name="connsiteY2" fmla="*/ 188119 h 1185862"/>
                <a:gd name="connsiteX3" fmla="*/ 95250 w 466725"/>
                <a:gd name="connsiteY3" fmla="*/ 142875 h 1185862"/>
                <a:gd name="connsiteX4" fmla="*/ 59532 w 466725"/>
                <a:gd name="connsiteY4" fmla="*/ 100012 h 1185862"/>
                <a:gd name="connsiteX5" fmla="*/ 23813 w 466725"/>
                <a:gd name="connsiteY5" fmla="*/ 61912 h 1185862"/>
                <a:gd name="connsiteX6" fmla="*/ 9525 w 466725"/>
                <a:gd name="connsiteY6" fmla="*/ 47625 h 1185862"/>
                <a:gd name="connsiteX7" fmla="*/ 0 w 466725"/>
                <a:gd name="connsiteY7" fmla="*/ 30956 h 1185862"/>
                <a:gd name="connsiteX8" fmla="*/ 2382 w 466725"/>
                <a:gd name="connsiteY8" fmla="*/ 19050 h 1185862"/>
                <a:gd name="connsiteX9" fmla="*/ 9525 w 466725"/>
                <a:gd name="connsiteY9" fmla="*/ 9525 h 1185862"/>
                <a:gd name="connsiteX10" fmla="*/ 30957 w 466725"/>
                <a:gd name="connsiteY10" fmla="*/ 0 h 1185862"/>
                <a:gd name="connsiteX11" fmla="*/ 95250 w 466725"/>
                <a:gd name="connsiteY11" fmla="*/ 4762 h 1185862"/>
                <a:gd name="connsiteX12" fmla="*/ 159544 w 466725"/>
                <a:gd name="connsiteY12" fmla="*/ 21431 h 1185862"/>
                <a:gd name="connsiteX13" fmla="*/ 204788 w 466725"/>
                <a:gd name="connsiteY13" fmla="*/ 40481 h 1185862"/>
                <a:gd name="connsiteX14" fmla="*/ 259557 w 466725"/>
                <a:gd name="connsiteY14" fmla="*/ 64294 h 1185862"/>
                <a:gd name="connsiteX15" fmla="*/ 319088 w 466725"/>
                <a:gd name="connsiteY15" fmla="*/ 97631 h 1185862"/>
                <a:gd name="connsiteX16" fmla="*/ 376238 w 466725"/>
                <a:gd name="connsiteY16" fmla="*/ 135731 h 1185862"/>
                <a:gd name="connsiteX17" fmla="*/ 423863 w 466725"/>
                <a:gd name="connsiteY17" fmla="*/ 173831 h 1185862"/>
                <a:gd name="connsiteX18" fmla="*/ 445294 w 466725"/>
                <a:gd name="connsiteY18" fmla="*/ 192881 h 1185862"/>
                <a:gd name="connsiteX19" fmla="*/ 464344 w 466725"/>
                <a:gd name="connsiteY19" fmla="*/ 216694 h 1185862"/>
                <a:gd name="connsiteX20" fmla="*/ 466725 w 466725"/>
                <a:gd name="connsiteY20" fmla="*/ 235744 h 1185862"/>
                <a:gd name="connsiteX21" fmla="*/ 461963 w 466725"/>
                <a:gd name="connsiteY21" fmla="*/ 266700 h 1185862"/>
                <a:gd name="connsiteX22" fmla="*/ 450057 w 466725"/>
                <a:gd name="connsiteY22" fmla="*/ 290512 h 1185862"/>
                <a:gd name="connsiteX23" fmla="*/ 426244 w 466725"/>
                <a:gd name="connsiteY23" fmla="*/ 319087 h 1185862"/>
                <a:gd name="connsiteX24" fmla="*/ 397669 w 466725"/>
                <a:gd name="connsiteY24" fmla="*/ 342900 h 1185862"/>
                <a:gd name="connsiteX25" fmla="*/ 378619 w 466725"/>
                <a:gd name="connsiteY25" fmla="*/ 371475 h 1185862"/>
                <a:gd name="connsiteX26" fmla="*/ 364332 w 466725"/>
                <a:gd name="connsiteY26" fmla="*/ 421481 h 1185862"/>
                <a:gd name="connsiteX27" fmla="*/ 361950 w 466725"/>
                <a:gd name="connsiteY27" fmla="*/ 476250 h 1185862"/>
                <a:gd name="connsiteX28" fmla="*/ 366713 w 466725"/>
                <a:gd name="connsiteY28" fmla="*/ 654844 h 1185862"/>
                <a:gd name="connsiteX29" fmla="*/ 309563 w 466725"/>
                <a:gd name="connsiteY29" fmla="*/ 1185862 h 1185862"/>
                <a:gd name="connsiteX30" fmla="*/ 92869 w 466725"/>
                <a:gd name="connsiteY30" fmla="*/ 1183481 h 1185862"/>
                <a:gd name="connsiteX31" fmla="*/ 107157 w 466725"/>
                <a:gd name="connsiteY31" fmla="*/ 871537 h 1185862"/>
                <a:gd name="connsiteX32" fmla="*/ 119063 w 466725"/>
                <a:gd name="connsiteY32" fmla="*/ 671512 h 1185862"/>
                <a:gd name="connsiteX33" fmla="*/ 140494 w 466725"/>
                <a:gd name="connsiteY33" fmla="*/ 497681 h 1185862"/>
                <a:gd name="connsiteX34" fmla="*/ 138113 w 466725"/>
                <a:gd name="connsiteY34" fmla="*/ 3571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1185862">
                  <a:moveTo>
                    <a:pt x="138113" y="357187"/>
                  </a:moveTo>
                  <a:cubicBezTo>
                    <a:pt x="138907" y="311150"/>
                    <a:pt x="139700" y="265112"/>
                    <a:pt x="140494" y="219075"/>
                  </a:cubicBezTo>
                  <a:lnTo>
                    <a:pt x="126207" y="188119"/>
                  </a:lnTo>
                  <a:lnTo>
                    <a:pt x="95250" y="142875"/>
                  </a:lnTo>
                  <a:lnTo>
                    <a:pt x="59532" y="100012"/>
                  </a:lnTo>
                  <a:lnTo>
                    <a:pt x="23813" y="61912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2" y="19050"/>
                  </a:lnTo>
                  <a:lnTo>
                    <a:pt x="9525" y="9525"/>
                  </a:lnTo>
                  <a:lnTo>
                    <a:pt x="30957" y="0"/>
                  </a:lnTo>
                  <a:lnTo>
                    <a:pt x="95250" y="4762"/>
                  </a:lnTo>
                  <a:lnTo>
                    <a:pt x="159544" y="21431"/>
                  </a:lnTo>
                  <a:lnTo>
                    <a:pt x="204788" y="40481"/>
                  </a:lnTo>
                  <a:lnTo>
                    <a:pt x="259557" y="64294"/>
                  </a:lnTo>
                  <a:lnTo>
                    <a:pt x="319088" y="97631"/>
                  </a:lnTo>
                  <a:lnTo>
                    <a:pt x="376238" y="135731"/>
                  </a:lnTo>
                  <a:lnTo>
                    <a:pt x="423863" y="173831"/>
                  </a:lnTo>
                  <a:lnTo>
                    <a:pt x="445294" y="192881"/>
                  </a:lnTo>
                  <a:lnTo>
                    <a:pt x="464344" y="216694"/>
                  </a:lnTo>
                  <a:lnTo>
                    <a:pt x="466725" y="235744"/>
                  </a:lnTo>
                  <a:lnTo>
                    <a:pt x="461963" y="266700"/>
                  </a:lnTo>
                  <a:lnTo>
                    <a:pt x="450057" y="290512"/>
                  </a:lnTo>
                  <a:lnTo>
                    <a:pt x="426244" y="319087"/>
                  </a:lnTo>
                  <a:lnTo>
                    <a:pt x="397669" y="342900"/>
                  </a:lnTo>
                  <a:lnTo>
                    <a:pt x="378619" y="371475"/>
                  </a:lnTo>
                  <a:lnTo>
                    <a:pt x="364332" y="421481"/>
                  </a:lnTo>
                  <a:lnTo>
                    <a:pt x="361950" y="476250"/>
                  </a:lnTo>
                  <a:lnTo>
                    <a:pt x="366713" y="654844"/>
                  </a:lnTo>
                  <a:lnTo>
                    <a:pt x="309563" y="1185862"/>
                  </a:lnTo>
                  <a:lnTo>
                    <a:pt x="92869" y="1183481"/>
                  </a:lnTo>
                  <a:lnTo>
                    <a:pt x="107157" y="871537"/>
                  </a:lnTo>
                  <a:lnTo>
                    <a:pt x="119063" y="671512"/>
                  </a:lnTo>
                  <a:lnTo>
                    <a:pt x="140494" y="497681"/>
                  </a:lnTo>
                  <a:cubicBezTo>
                    <a:pt x="139700" y="457994"/>
                    <a:pt x="138907" y="418306"/>
                    <a:pt x="138113" y="3571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80527A92-A8D6-9947-AB9A-42B818F8CE42}"/>
                </a:ext>
              </a:extLst>
            </p:cNvPr>
            <p:cNvSpPr/>
            <p:nvPr/>
          </p:nvSpPr>
          <p:spPr>
            <a:xfrm>
              <a:off x="3813175" y="4100513"/>
              <a:ext cx="3281363" cy="471487"/>
            </a:xfrm>
            <a:custGeom>
              <a:avLst/>
              <a:gdLst>
                <a:gd name="connsiteX0" fmla="*/ 1461408 w 3282043"/>
                <a:gd name="connsiteY0" fmla="*/ 138793 h 470807"/>
                <a:gd name="connsiteX1" fmla="*/ 1779815 w 3282043"/>
                <a:gd name="connsiteY1" fmla="*/ 108857 h 470807"/>
                <a:gd name="connsiteX2" fmla="*/ 1997529 w 3282043"/>
                <a:gd name="connsiteY2" fmla="*/ 87086 h 470807"/>
                <a:gd name="connsiteX3" fmla="*/ 2217965 w 3282043"/>
                <a:gd name="connsiteY3" fmla="*/ 87086 h 470807"/>
                <a:gd name="connsiteX4" fmla="*/ 2299608 w 3282043"/>
                <a:gd name="connsiteY4" fmla="*/ 87086 h 470807"/>
                <a:gd name="connsiteX5" fmla="*/ 2389415 w 3282043"/>
                <a:gd name="connsiteY5" fmla="*/ 84364 h 470807"/>
                <a:gd name="connsiteX6" fmla="*/ 2490108 w 3282043"/>
                <a:gd name="connsiteY6" fmla="*/ 76200 h 470807"/>
                <a:gd name="connsiteX7" fmla="*/ 2582636 w 3282043"/>
                <a:gd name="connsiteY7" fmla="*/ 62593 h 470807"/>
                <a:gd name="connsiteX8" fmla="*/ 2650672 w 3282043"/>
                <a:gd name="connsiteY8" fmla="*/ 48986 h 470807"/>
                <a:gd name="connsiteX9" fmla="*/ 2686050 w 3282043"/>
                <a:gd name="connsiteY9" fmla="*/ 35378 h 470807"/>
                <a:gd name="connsiteX10" fmla="*/ 2745922 w 3282043"/>
                <a:gd name="connsiteY10" fmla="*/ 5443 h 470807"/>
                <a:gd name="connsiteX11" fmla="*/ 2759529 w 3282043"/>
                <a:gd name="connsiteY11" fmla="*/ 0 h 470807"/>
                <a:gd name="connsiteX12" fmla="*/ 2813958 w 3282043"/>
                <a:gd name="connsiteY12" fmla="*/ 8164 h 470807"/>
                <a:gd name="connsiteX13" fmla="*/ 2881993 w 3282043"/>
                <a:gd name="connsiteY13" fmla="*/ 21771 h 470807"/>
                <a:gd name="connsiteX14" fmla="*/ 2982686 w 3282043"/>
                <a:gd name="connsiteY14" fmla="*/ 46264 h 470807"/>
                <a:gd name="connsiteX15" fmla="*/ 3056165 w 3282043"/>
                <a:gd name="connsiteY15" fmla="*/ 70757 h 470807"/>
                <a:gd name="connsiteX16" fmla="*/ 3135086 w 3282043"/>
                <a:gd name="connsiteY16" fmla="*/ 103414 h 470807"/>
                <a:gd name="connsiteX17" fmla="*/ 3186793 w 3282043"/>
                <a:gd name="connsiteY17" fmla="*/ 127907 h 470807"/>
                <a:gd name="connsiteX18" fmla="*/ 3243943 w 3282043"/>
                <a:gd name="connsiteY18" fmla="*/ 163286 h 470807"/>
                <a:gd name="connsiteX19" fmla="*/ 3265715 w 3282043"/>
                <a:gd name="connsiteY19" fmla="*/ 185057 h 470807"/>
                <a:gd name="connsiteX20" fmla="*/ 3273879 w 3282043"/>
                <a:gd name="connsiteY20" fmla="*/ 198664 h 470807"/>
                <a:gd name="connsiteX21" fmla="*/ 3279322 w 3282043"/>
                <a:gd name="connsiteY21" fmla="*/ 217714 h 470807"/>
                <a:gd name="connsiteX22" fmla="*/ 3282043 w 3282043"/>
                <a:gd name="connsiteY22" fmla="*/ 239486 h 470807"/>
                <a:gd name="connsiteX23" fmla="*/ 3273879 w 3282043"/>
                <a:gd name="connsiteY23" fmla="*/ 266700 h 470807"/>
                <a:gd name="connsiteX24" fmla="*/ 3254829 w 3282043"/>
                <a:gd name="connsiteY24" fmla="*/ 285750 h 470807"/>
                <a:gd name="connsiteX25" fmla="*/ 3216729 w 3282043"/>
                <a:gd name="connsiteY25" fmla="*/ 291193 h 470807"/>
                <a:gd name="connsiteX26" fmla="*/ 3077936 w 3282043"/>
                <a:gd name="connsiteY26" fmla="*/ 285750 h 470807"/>
                <a:gd name="connsiteX27" fmla="*/ 2857500 w 3282043"/>
                <a:gd name="connsiteY27" fmla="*/ 280307 h 470807"/>
                <a:gd name="connsiteX28" fmla="*/ 2658836 w 3282043"/>
                <a:gd name="connsiteY28" fmla="*/ 274864 h 470807"/>
                <a:gd name="connsiteX29" fmla="*/ 2381250 w 3282043"/>
                <a:gd name="connsiteY29" fmla="*/ 269421 h 470807"/>
                <a:gd name="connsiteX30" fmla="*/ 2141765 w 3282043"/>
                <a:gd name="connsiteY30" fmla="*/ 266700 h 470807"/>
                <a:gd name="connsiteX31" fmla="*/ 1828800 w 3282043"/>
                <a:gd name="connsiteY31" fmla="*/ 272143 h 470807"/>
                <a:gd name="connsiteX32" fmla="*/ 1537608 w 3282043"/>
                <a:gd name="connsiteY32" fmla="*/ 288471 h 470807"/>
                <a:gd name="connsiteX33" fmla="*/ 1352550 w 3282043"/>
                <a:gd name="connsiteY33" fmla="*/ 299357 h 470807"/>
                <a:gd name="connsiteX34" fmla="*/ 1211036 w 3282043"/>
                <a:gd name="connsiteY34" fmla="*/ 310243 h 470807"/>
                <a:gd name="connsiteX35" fmla="*/ 1034143 w 3282043"/>
                <a:gd name="connsiteY35" fmla="*/ 334736 h 470807"/>
                <a:gd name="connsiteX36" fmla="*/ 873579 w 3282043"/>
                <a:gd name="connsiteY36" fmla="*/ 361950 h 470807"/>
                <a:gd name="connsiteX37" fmla="*/ 723900 w 3282043"/>
                <a:gd name="connsiteY37" fmla="*/ 397328 h 470807"/>
                <a:gd name="connsiteX38" fmla="*/ 593272 w 3282043"/>
                <a:gd name="connsiteY38" fmla="*/ 429986 h 470807"/>
                <a:gd name="connsiteX39" fmla="*/ 487136 w 3282043"/>
                <a:gd name="connsiteY39" fmla="*/ 468086 h 470807"/>
                <a:gd name="connsiteX40" fmla="*/ 459922 w 3282043"/>
                <a:gd name="connsiteY40" fmla="*/ 470807 h 470807"/>
                <a:gd name="connsiteX41" fmla="*/ 410936 w 3282043"/>
                <a:gd name="connsiteY41" fmla="*/ 462643 h 470807"/>
                <a:gd name="connsiteX42" fmla="*/ 351065 w 3282043"/>
                <a:gd name="connsiteY42" fmla="*/ 449036 h 470807"/>
                <a:gd name="connsiteX43" fmla="*/ 310243 w 3282043"/>
                <a:gd name="connsiteY43" fmla="*/ 429986 h 470807"/>
                <a:gd name="connsiteX44" fmla="*/ 250372 w 3282043"/>
                <a:gd name="connsiteY44" fmla="*/ 383721 h 470807"/>
                <a:gd name="connsiteX45" fmla="*/ 179615 w 3282043"/>
                <a:gd name="connsiteY45" fmla="*/ 329293 h 470807"/>
                <a:gd name="connsiteX46" fmla="*/ 95250 w 3282043"/>
                <a:gd name="connsiteY46" fmla="*/ 263978 h 470807"/>
                <a:gd name="connsiteX47" fmla="*/ 46265 w 3282043"/>
                <a:gd name="connsiteY47" fmla="*/ 225878 h 470807"/>
                <a:gd name="connsiteX48" fmla="*/ 10886 w 3282043"/>
                <a:gd name="connsiteY48" fmla="*/ 193221 h 470807"/>
                <a:gd name="connsiteX49" fmla="*/ 0 w 3282043"/>
                <a:gd name="connsiteY49" fmla="*/ 176893 h 470807"/>
                <a:gd name="connsiteX50" fmla="*/ 8165 w 3282043"/>
                <a:gd name="connsiteY50" fmla="*/ 163286 h 470807"/>
                <a:gd name="connsiteX51" fmla="*/ 29936 w 3282043"/>
                <a:gd name="connsiteY51" fmla="*/ 160564 h 470807"/>
                <a:gd name="connsiteX52" fmla="*/ 59872 w 3282043"/>
                <a:gd name="connsiteY52" fmla="*/ 168728 h 470807"/>
                <a:gd name="connsiteX53" fmla="*/ 106136 w 3282043"/>
                <a:gd name="connsiteY53" fmla="*/ 187778 h 470807"/>
                <a:gd name="connsiteX54" fmla="*/ 201386 w 3282043"/>
                <a:gd name="connsiteY54" fmla="*/ 217714 h 470807"/>
                <a:gd name="connsiteX55" fmla="*/ 277586 w 3282043"/>
                <a:gd name="connsiteY55" fmla="*/ 234043 h 470807"/>
                <a:gd name="connsiteX56" fmla="*/ 342900 w 3282043"/>
                <a:gd name="connsiteY56" fmla="*/ 242207 h 470807"/>
                <a:gd name="connsiteX57" fmla="*/ 421822 w 3282043"/>
                <a:gd name="connsiteY57" fmla="*/ 247650 h 470807"/>
                <a:gd name="connsiteX58" fmla="*/ 612322 w 3282043"/>
                <a:gd name="connsiteY58" fmla="*/ 234043 h 470807"/>
                <a:gd name="connsiteX59" fmla="*/ 1031422 w 3282043"/>
                <a:gd name="connsiteY59" fmla="*/ 185057 h 470807"/>
                <a:gd name="connsiteX60" fmla="*/ 1461408 w 3282043"/>
                <a:gd name="connsiteY60" fmla="*/ 138793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82043" h="470807">
                  <a:moveTo>
                    <a:pt x="1461408" y="138793"/>
                  </a:moveTo>
                  <a:lnTo>
                    <a:pt x="1779815" y="108857"/>
                  </a:lnTo>
                  <a:lnTo>
                    <a:pt x="1997529" y="87086"/>
                  </a:lnTo>
                  <a:lnTo>
                    <a:pt x="2217965" y="87086"/>
                  </a:lnTo>
                  <a:lnTo>
                    <a:pt x="2299608" y="87086"/>
                  </a:lnTo>
                  <a:lnTo>
                    <a:pt x="2389415" y="84364"/>
                  </a:lnTo>
                  <a:lnTo>
                    <a:pt x="2490108" y="76200"/>
                  </a:lnTo>
                  <a:lnTo>
                    <a:pt x="2582636" y="62593"/>
                  </a:lnTo>
                  <a:lnTo>
                    <a:pt x="2650672" y="48986"/>
                  </a:lnTo>
                  <a:lnTo>
                    <a:pt x="2686050" y="35378"/>
                  </a:lnTo>
                  <a:lnTo>
                    <a:pt x="2745922" y="5443"/>
                  </a:lnTo>
                  <a:lnTo>
                    <a:pt x="2759529" y="0"/>
                  </a:lnTo>
                  <a:lnTo>
                    <a:pt x="2813958" y="8164"/>
                  </a:lnTo>
                  <a:lnTo>
                    <a:pt x="2881993" y="21771"/>
                  </a:lnTo>
                  <a:lnTo>
                    <a:pt x="2982686" y="46264"/>
                  </a:lnTo>
                  <a:lnTo>
                    <a:pt x="3056165" y="70757"/>
                  </a:lnTo>
                  <a:lnTo>
                    <a:pt x="3135086" y="103414"/>
                  </a:lnTo>
                  <a:lnTo>
                    <a:pt x="3186793" y="127907"/>
                  </a:lnTo>
                  <a:lnTo>
                    <a:pt x="3243943" y="163286"/>
                  </a:lnTo>
                  <a:lnTo>
                    <a:pt x="3265715" y="185057"/>
                  </a:lnTo>
                  <a:lnTo>
                    <a:pt x="3273879" y="198664"/>
                  </a:lnTo>
                  <a:lnTo>
                    <a:pt x="3279322" y="217714"/>
                  </a:lnTo>
                  <a:lnTo>
                    <a:pt x="3282043" y="239486"/>
                  </a:lnTo>
                  <a:lnTo>
                    <a:pt x="3273879" y="266700"/>
                  </a:lnTo>
                  <a:lnTo>
                    <a:pt x="3254829" y="285750"/>
                  </a:lnTo>
                  <a:lnTo>
                    <a:pt x="3216729" y="291193"/>
                  </a:lnTo>
                  <a:lnTo>
                    <a:pt x="3077936" y="285750"/>
                  </a:lnTo>
                  <a:lnTo>
                    <a:pt x="2857500" y="280307"/>
                  </a:lnTo>
                  <a:lnTo>
                    <a:pt x="2658836" y="274864"/>
                  </a:lnTo>
                  <a:lnTo>
                    <a:pt x="2381250" y="269421"/>
                  </a:lnTo>
                  <a:lnTo>
                    <a:pt x="2141765" y="266700"/>
                  </a:lnTo>
                  <a:lnTo>
                    <a:pt x="1828800" y="272143"/>
                  </a:lnTo>
                  <a:lnTo>
                    <a:pt x="1537608" y="288471"/>
                  </a:lnTo>
                  <a:lnTo>
                    <a:pt x="1352550" y="299357"/>
                  </a:lnTo>
                  <a:lnTo>
                    <a:pt x="1211036" y="310243"/>
                  </a:lnTo>
                  <a:lnTo>
                    <a:pt x="1034143" y="334736"/>
                  </a:lnTo>
                  <a:lnTo>
                    <a:pt x="873579" y="361950"/>
                  </a:lnTo>
                  <a:lnTo>
                    <a:pt x="723900" y="397328"/>
                  </a:lnTo>
                  <a:lnTo>
                    <a:pt x="593272" y="429986"/>
                  </a:lnTo>
                  <a:lnTo>
                    <a:pt x="487136" y="468086"/>
                  </a:lnTo>
                  <a:lnTo>
                    <a:pt x="459922" y="470807"/>
                  </a:lnTo>
                  <a:lnTo>
                    <a:pt x="410936" y="462643"/>
                  </a:lnTo>
                  <a:lnTo>
                    <a:pt x="351065" y="449036"/>
                  </a:lnTo>
                  <a:lnTo>
                    <a:pt x="310243" y="429986"/>
                  </a:lnTo>
                  <a:lnTo>
                    <a:pt x="250372" y="383721"/>
                  </a:lnTo>
                  <a:lnTo>
                    <a:pt x="179615" y="329293"/>
                  </a:lnTo>
                  <a:lnTo>
                    <a:pt x="95250" y="263978"/>
                  </a:lnTo>
                  <a:lnTo>
                    <a:pt x="46265" y="225878"/>
                  </a:lnTo>
                  <a:lnTo>
                    <a:pt x="10886" y="193221"/>
                  </a:lnTo>
                  <a:lnTo>
                    <a:pt x="0" y="176893"/>
                  </a:lnTo>
                  <a:lnTo>
                    <a:pt x="8165" y="163286"/>
                  </a:lnTo>
                  <a:lnTo>
                    <a:pt x="29936" y="160564"/>
                  </a:lnTo>
                  <a:lnTo>
                    <a:pt x="59872" y="168728"/>
                  </a:lnTo>
                  <a:lnTo>
                    <a:pt x="106136" y="187778"/>
                  </a:lnTo>
                  <a:lnTo>
                    <a:pt x="201386" y="217714"/>
                  </a:lnTo>
                  <a:lnTo>
                    <a:pt x="277586" y="234043"/>
                  </a:lnTo>
                  <a:lnTo>
                    <a:pt x="342900" y="242207"/>
                  </a:lnTo>
                  <a:lnTo>
                    <a:pt x="421822" y="247650"/>
                  </a:lnTo>
                  <a:lnTo>
                    <a:pt x="612322" y="234043"/>
                  </a:lnTo>
                  <a:lnTo>
                    <a:pt x="1031422" y="185057"/>
                  </a:lnTo>
                  <a:lnTo>
                    <a:pt x="1461408" y="138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AD694387-BA98-FD4A-9223-EE2BFCBAC616}"/>
                </a:ext>
              </a:extLst>
            </p:cNvPr>
            <p:cNvSpPr/>
            <p:nvPr/>
          </p:nvSpPr>
          <p:spPr>
            <a:xfrm>
              <a:off x="2609850" y="4514850"/>
              <a:ext cx="1076325" cy="735013"/>
            </a:xfrm>
            <a:custGeom>
              <a:avLst/>
              <a:gdLst>
                <a:gd name="connsiteX0" fmla="*/ 438150 w 1076325"/>
                <a:gd name="connsiteY0" fmla="*/ 347663 h 735806"/>
                <a:gd name="connsiteX1" fmla="*/ 538163 w 1076325"/>
                <a:gd name="connsiteY1" fmla="*/ 271463 h 735806"/>
                <a:gd name="connsiteX2" fmla="*/ 595313 w 1076325"/>
                <a:gd name="connsiteY2" fmla="*/ 226219 h 735806"/>
                <a:gd name="connsiteX3" fmla="*/ 647700 w 1076325"/>
                <a:gd name="connsiteY3" fmla="*/ 183356 h 735806"/>
                <a:gd name="connsiteX4" fmla="*/ 671513 w 1076325"/>
                <a:gd name="connsiteY4" fmla="*/ 157163 h 735806"/>
                <a:gd name="connsiteX5" fmla="*/ 692944 w 1076325"/>
                <a:gd name="connsiteY5" fmla="*/ 128588 h 735806"/>
                <a:gd name="connsiteX6" fmla="*/ 702469 w 1076325"/>
                <a:gd name="connsiteY6" fmla="*/ 104775 h 735806"/>
                <a:gd name="connsiteX7" fmla="*/ 707231 w 1076325"/>
                <a:gd name="connsiteY7" fmla="*/ 88106 h 735806"/>
                <a:gd name="connsiteX8" fmla="*/ 711994 w 1076325"/>
                <a:gd name="connsiteY8" fmla="*/ 66675 h 735806"/>
                <a:gd name="connsiteX9" fmla="*/ 711994 w 1076325"/>
                <a:gd name="connsiteY9" fmla="*/ 57150 h 735806"/>
                <a:gd name="connsiteX10" fmla="*/ 695325 w 1076325"/>
                <a:gd name="connsiteY10" fmla="*/ 0 h 735806"/>
                <a:gd name="connsiteX11" fmla="*/ 1076325 w 1076325"/>
                <a:gd name="connsiteY11" fmla="*/ 280988 h 735806"/>
                <a:gd name="connsiteX12" fmla="*/ 1042988 w 1076325"/>
                <a:gd name="connsiteY12" fmla="*/ 292894 h 735806"/>
                <a:gd name="connsiteX13" fmla="*/ 1000125 w 1076325"/>
                <a:gd name="connsiteY13" fmla="*/ 300038 h 735806"/>
                <a:gd name="connsiteX14" fmla="*/ 954881 w 1076325"/>
                <a:gd name="connsiteY14" fmla="*/ 302419 h 735806"/>
                <a:gd name="connsiteX15" fmla="*/ 888206 w 1076325"/>
                <a:gd name="connsiteY15" fmla="*/ 309563 h 735806"/>
                <a:gd name="connsiteX16" fmla="*/ 831056 w 1076325"/>
                <a:gd name="connsiteY16" fmla="*/ 321469 h 735806"/>
                <a:gd name="connsiteX17" fmla="*/ 750094 w 1076325"/>
                <a:gd name="connsiteY17" fmla="*/ 347663 h 735806"/>
                <a:gd name="connsiteX18" fmla="*/ 673894 w 1076325"/>
                <a:gd name="connsiteY18" fmla="*/ 381000 h 735806"/>
                <a:gd name="connsiteX19" fmla="*/ 569119 w 1076325"/>
                <a:gd name="connsiteY19" fmla="*/ 438150 h 735806"/>
                <a:gd name="connsiteX20" fmla="*/ 419100 w 1076325"/>
                <a:gd name="connsiteY20" fmla="*/ 528638 h 735806"/>
                <a:gd name="connsiteX21" fmla="*/ 192881 w 1076325"/>
                <a:gd name="connsiteY21" fmla="*/ 676275 h 735806"/>
                <a:gd name="connsiteX22" fmla="*/ 109538 w 1076325"/>
                <a:gd name="connsiteY22" fmla="*/ 735806 h 735806"/>
                <a:gd name="connsiteX23" fmla="*/ 0 w 1076325"/>
                <a:gd name="connsiteY23" fmla="*/ 673894 h 735806"/>
                <a:gd name="connsiteX24" fmla="*/ 9525 w 1076325"/>
                <a:gd name="connsiteY24" fmla="*/ 642938 h 735806"/>
                <a:gd name="connsiteX25" fmla="*/ 28575 w 1076325"/>
                <a:gd name="connsiteY25" fmla="*/ 614363 h 735806"/>
                <a:gd name="connsiteX26" fmla="*/ 42863 w 1076325"/>
                <a:gd name="connsiteY26" fmla="*/ 597694 h 735806"/>
                <a:gd name="connsiteX27" fmla="*/ 78581 w 1076325"/>
                <a:gd name="connsiteY27" fmla="*/ 576263 h 735806"/>
                <a:gd name="connsiteX28" fmla="*/ 119063 w 1076325"/>
                <a:gd name="connsiteY28" fmla="*/ 557213 h 735806"/>
                <a:gd name="connsiteX29" fmla="*/ 250031 w 1076325"/>
                <a:gd name="connsiteY29" fmla="*/ 478631 h 735806"/>
                <a:gd name="connsiteX30" fmla="*/ 438150 w 1076325"/>
                <a:gd name="connsiteY30" fmla="*/ 34766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735806">
                  <a:moveTo>
                    <a:pt x="438150" y="347663"/>
                  </a:moveTo>
                  <a:lnTo>
                    <a:pt x="538163" y="271463"/>
                  </a:lnTo>
                  <a:lnTo>
                    <a:pt x="595313" y="226219"/>
                  </a:lnTo>
                  <a:lnTo>
                    <a:pt x="647700" y="183356"/>
                  </a:lnTo>
                  <a:lnTo>
                    <a:pt x="671513" y="157163"/>
                  </a:lnTo>
                  <a:lnTo>
                    <a:pt x="692944" y="128588"/>
                  </a:lnTo>
                  <a:lnTo>
                    <a:pt x="702469" y="104775"/>
                  </a:lnTo>
                  <a:lnTo>
                    <a:pt x="707231" y="88106"/>
                  </a:lnTo>
                  <a:lnTo>
                    <a:pt x="711994" y="66675"/>
                  </a:lnTo>
                  <a:lnTo>
                    <a:pt x="711994" y="57150"/>
                  </a:lnTo>
                  <a:lnTo>
                    <a:pt x="695325" y="0"/>
                  </a:lnTo>
                  <a:lnTo>
                    <a:pt x="1076325" y="280988"/>
                  </a:lnTo>
                  <a:lnTo>
                    <a:pt x="1042988" y="292894"/>
                  </a:lnTo>
                  <a:lnTo>
                    <a:pt x="1000125" y="300038"/>
                  </a:lnTo>
                  <a:lnTo>
                    <a:pt x="954881" y="302419"/>
                  </a:lnTo>
                  <a:lnTo>
                    <a:pt x="888206" y="309563"/>
                  </a:lnTo>
                  <a:lnTo>
                    <a:pt x="831056" y="321469"/>
                  </a:lnTo>
                  <a:lnTo>
                    <a:pt x="750094" y="347663"/>
                  </a:lnTo>
                  <a:lnTo>
                    <a:pt x="673894" y="381000"/>
                  </a:lnTo>
                  <a:lnTo>
                    <a:pt x="569119" y="438150"/>
                  </a:lnTo>
                  <a:lnTo>
                    <a:pt x="419100" y="528638"/>
                  </a:lnTo>
                  <a:lnTo>
                    <a:pt x="192881" y="676275"/>
                  </a:lnTo>
                  <a:lnTo>
                    <a:pt x="109538" y="735806"/>
                  </a:lnTo>
                  <a:lnTo>
                    <a:pt x="0" y="673894"/>
                  </a:lnTo>
                  <a:lnTo>
                    <a:pt x="9525" y="642938"/>
                  </a:lnTo>
                  <a:lnTo>
                    <a:pt x="28575" y="614363"/>
                  </a:lnTo>
                  <a:lnTo>
                    <a:pt x="42863" y="597694"/>
                  </a:lnTo>
                  <a:lnTo>
                    <a:pt x="78581" y="576263"/>
                  </a:lnTo>
                  <a:lnTo>
                    <a:pt x="119063" y="557213"/>
                  </a:lnTo>
                  <a:lnTo>
                    <a:pt x="250031" y="478631"/>
                  </a:lnTo>
                  <a:lnTo>
                    <a:pt x="438150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2D59C1C2-8205-5B4B-860D-45424D29FDDA}"/>
                </a:ext>
              </a:extLst>
            </p:cNvPr>
            <p:cNvSpPr/>
            <p:nvPr/>
          </p:nvSpPr>
          <p:spPr>
            <a:xfrm>
              <a:off x="2600325" y="5146675"/>
              <a:ext cx="4535488" cy="892175"/>
            </a:xfrm>
            <a:custGeom>
              <a:avLst/>
              <a:gdLst>
                <a:gd name="connsiteX0" fmla="*/ 2062886 w 4535424"/>
                <a:gd name="connsiteY0" fmla="*/ 490119 h 892455"/>
                <a:gd name="connsiteX1" fmla="*/ 1923897 w 4535424"/>
                <a:gd name="connsiteY1" fmla="*/ 446227 h 892455"/>
                <a:gd name="connsiteX2" fmla="*/ 1741017 w 4535424"/>
                <a:gd name="connsiteY2" fmla="*/ 387706 h 892455"/>
                <a:gd name="connsiteX3" fmla="*/ 1634947 w 4535424"/>
                <a:gd name="connsiteY3" fmla="*/ 351130 h 892455"/>
                <a:gd name="connsiteX4" fmla="*/ 1550822 w 4535424"/>
                <a:gd name="connsiteY4" fmla="*/ 325527 h 892455"/>
                <a:gd name="connsiteX5" fmla="*/ 1452067 w 4535424"/>
                <a:gd name="connsiteY5" fmla="*/ 296266 h 892455"/>
                <a:gd name="connsiteX6" fmla="*/ 1331366 w 4535424"/>
                <a:gd name="connsiteY6" fmla="*/ 267005 h 892455"/>
                <a:gd name="connsiteX7" fmla="*/ 1207008 w 4535424"/>
                <a:gd name="connsiteY7" fmla="*/ 241402 h 892455"/>
                <a:gd name="connsiteX8" fmla="*/ 1060704 w 4535424"/>
                <a:gd name="connsiteY8" fmla="*/ 215799 h 892455"/>
                <a:gd name="connsiteX9" fmla="*/ 910742 w 4535424"/>
                <a:gd name="connsiteY9" fmla="*/ 197511 h 892455"/>
                <a:gd name="connsiteX10" fmla="*/ 749808 w 4535424"/>
                <a:gd name="connsiteY10" fmla="*/ 186538 h 892455"/>
                <a:gd name="connsiteX11" fmla="*/ 574243 w 4535424"/>
                <a:gd name="connsiteY11" fmla="*/ 179223 h 892455"/>
                <a:gd name="connsiteX12" fmla="*/ 398678 w 4535424"/>
                <a:gd name="connsiteY12" fmla="*/ 186538 h 892455"/>
                <a:gd name="connsiteX13" fmla="*/ 292608 w 4535424"/>
                <a:gd name="connsiteY13" fmla="*/ 190195 h 892455"/>
                <a:gd name="connsiteX14" fmla="*/ 175564 w 4535424"/>
                <a:gd name="connsiteY14" fmla="*/ 197511 h 892455"/>
                <a:gd name="connsiteX15" fmla="*/ 117043 w 4535424"/>
                <a:gd name="connsiteY15" fmla="*/ 201168 h 892455"/>
                <a:gd name="connsiteX16" fmla="*/ 84124 w 4535424"/>
                <a:gd name="connsiteY16" fmla="*/ 197511 h 892455"/>
                <a:gd name="connsiteX17" fmla="*/ 43891 w 4535424"/>
                <a:gd name="connsiteY17" fmla="*/ 186538 h 892455"/>
                <a:gd name="connsiteX18" fmla="*/ 25603 w 4535424"/>
                <a:gd name="connsiteY18" fmla="*/ 168250 h 892455"/>
                <a:gd name="connsiteX19" fmla="*/ 7315 w 4535424"/>
                <a:gd name="connsiteY19" fmla="*/ 142647 h 892455"/>
                <a:gd name="connsiteX20" fmla="*/ 0 w 4535424"/>
                <a:gd name="connsiteY20" fmla="*/ 113386 h 892455"/>
                <a:gd name="connsiteX21" fmla="*/ 7315 w 4535424"/>
                <a:gd name="connsiteY21" fmla="*/ 73152 h 892455"/>
                <a:gd name="connsiteX22" fmla="*/ 14630 w 4535424"/>
                <a:gd name="connsiteY22" fmla="*/ 36576 h 892455"/>
                <a:gd name="connsiteX23" fmla="*/ 32918 w 4535424"/>
                <a:gd name="connsiteY23" fmla="*/ 0 h 892455"/>
                <a:gd name="connsiteX24" fmla="*/ 256032 w 4535424"/>
                <a:gd name="connsiteY24" fmla="*/ 43891 h 892455"/>
                <a:gd name="connsiteX25" fmla="*/ 416966 w 4535424"/>
                <a:gd name="connsiteY25" fmla="*/ 47549 h 892455"/>
                <a:gd name="connsiteX26" fmla="*/ 596188 w 4535424"/>
                <a:gd name="connsiteY26" fmla="*/ 54864 h 892455"/>
                <a:gd name="connsiteX27" fmla="*/ 859536 w 4535424"/>
                <a:gd name="connsiteY27" fmla="*/ 69495 h 892455"/>
                <a:gd name="connsiteX28" fmla="*/ 1057046 w 4535424"/>
                <a:gd name="connsiteY28" fmla="*/ 87783 h 892455"/>
                <a:gd name="connsiteX29" fmla="*/ 1221638 w 4535424"/>
                <a:gd name="connsiteY29" fmla="*/ 106071 h 892455"/>
                <a:gd name="connsiteX30" fmla="*/ 1356969 w 4535424"/>
                <a:gd name="connsiteY30" fmla="*/ 128016 h 892455"/>
                <a:gd name="connsiteX31" fmla="*/ 1525219 w 4535424"/>
                <a:gd name="connsiteY31" fmla="*/ 160935 h 892455"/>
                <a:gd name="connsiteX32" fmla="*/ 1667865 w 4535424"/>
                <a:gd name="connsiteY32" fmla="*/ 197511 h 892455"/>
                <a:gd name="connsiteX33" fmla="*/ 1854403 w 4535424"/>
                <a:gd name="connsiteY33" fmla="*/ 245059 h 892455"/>
                <a:gd name="connsiteX34" fmla="*/ 2088489 w 4535424"/>
                <a:gd name="connsiteY34" fmla="*/ 296266 h 892455"/>
                <a:gd name="connsiteX35" fmla="*/ 2271369 w 4535424"/>
                <a:gd name="connsiteY35" fmla="*/ 329184 h 892455"/>
                <a:gd name="connsiteX36" fmla="*/ 2490825 w 4535424"/>
                <a:gd name="connsiteY36" fmla="*/ 369418 h 892455"/>
                <a:gd name="connsiteX37" fmla="*/ 2732227 w 4535424"/>
                <a:gd name="connsiteY37" fmla="*/ 413309 h 892455"/>
                <a:gd name="connsiteX38" fmla="*/ 2969971 w 4535424"/>
                <a:gd name="connsiteY38" fmla="*/ 453543 h 892455"/>
                <a:gd name="connsiteX39" fmla="*/ 3200400 w 4535424"/>
                <a:gd name="connsiteY39" fmla="*/ 490119 h 892455"/>
                <a:gd name="connsiteX40" fmla="*/ 3405225 w 4535424"/>
                <a:gd name="connsiteY40" fmla="*/ 519379 h 892455"/>
                <a:gd name="connsiteX41" fmla="*/ 3547872 w 4535424"/>
                <a:gd name="connsiteY41" fmla="*/ 537667 h 892455"/>
                <a:gd name="connsiteX42" fmla="*/ 3712464 w 4535424"/>
                <a:gd name="connsiteY42" fmla="*/ 548640 h 892455"/>
                <a:gd name="connsiteX43" fmla="*/ 3917289 w 4535424"/>
                <a:gd name="connsiteY43" fmla="*/ 555955 h 892455"/>
                <a:gd name="connsiteX44" fmla="*/ 4180636 w 4535424"/>
                <a:gd name="connsiteY44" fmla="*/ 548640 h 892455"/>
                <a:gd name="connsiteX45" fmla="*/ 4451299 w 4535424"/>
                <a:gd name="connsiteY45" fmla="*/ 523037 h 892455"/>
                <a:gd name="connsiteX46" fmla="*/ 4513478 w 4535424"/>
                <a:gd name="connsiteY46" fmla="*/ 515722 h 892455"/>
                <a:gd name="connsiteX47" fmla="*/ 4528108 w 4535424"/>
                <a:gd name="connsiteY47" fmla="*/ 519379 h 892455"/>
                <a:gd name="connsiteX48" fmla="*/ 4535424 w 4535424"/>
                <a:gd name="connsiteY48" fmla="*/ 526695 h 892455"/>
                <a:gd name="connsiteX49" fmla="*/ 4531766 w 4535424"/>
                <a:gd name="connsiteY49" fmla="*/ 537667 h 892455"/>
                <a:gd name="connsiteX50" fmla="*/ 4509820 w 4535424"/>
                <a:gd name="connsiteY50" fmla="*/ 563271 h 892455"/>
                <a:gd name="connsiteX51" fmla="*/ 4429353 w 4535424"/>
                <a:gd name="connsiteY51" fmla="*/ 610819 h 892455"/>
                <a:gd name="connsiteX52" fmla="*/ 4304995 w 4535424"/>
                <a:gd name="connsiteY52" fmla="*/ 676656 h 892455"/>
                <a:gd name="connsiteX53" fmla="*/ 4180636 w 4535424"/>
                <a:gd name="connsiteY53" fmla="*/ 735178 h 892455"/>
                <a:gd name="connsiteX54" fmla="*/ 4001414 w 4535424"/>
                <a:gd name="connsiteY54" fmla="*/ 804672 h 892455"/>
                <a:gd name="connsiteX55" fmla="*/ 3858768 w 4535424"/>
                <a:gd name="connsiteY55" fmla="*/ 859536 h 892455"/>
                <a:gd name="connsiteX56" fmla="*/ 3781958 w 4535424"/>
                <a:gd name="connsiteY56" fmla="*/ 885139 h 892455"/>
                <a:gd name="connsiteX57" fmla="*/ 3730752 w 4535424"/>
                <a:gd name="connsiteY57" fmla="*/ 892455 h 892455"/>
                <a:gd name="connsiteX58" fmla="*/ 3653942 w 4535424"/>
                <a:gd name="connsiteY58" fmla="*/ 892455 h 892455"/>
                <a:gd name="connsiteX59" fmla="*/ 3569817 w 4535424"/>
                <a:gd name="connsiteY59" fmla="*/ 877824 h 892455"/>
                <a:gd name="connsiteX60" fmla="*/ 3419856 w 4535424"/>
                <a:gd name="connsiteY60" fmla="*/ 844906 h 892455"/>
                <a:gd name="connsiteX61" fmla="*/ 3215030 w 4535424"/>
                <a:gd name="connsiteY61" fmla="*/ 797357 h 892455"/>
                <a:gd name="connsiteX62" fmla="*/ 2988259 w 4535424"/>
                <a:gd name="connsiteY62" fmla="*/ 742493 h 892455"/>
                <a:gd name="connsiteX63" fmla="*/ 2743200 w 4535424"/>
                <a:gd name="connsiteY63" fmla="*/ 680314 h 892455"/>
                <a:gd name="connsiteX64" fmla="*/ 2509113 w 4535424"/>
                <a:gd name="connsiteY64" fmla="*/ 618135 h 892455"/>
                <a:gd name="connsiteX65" fmla="*/ 2216505 w 4535424"/>
                <a:gd name="connsiteY65" fmla="*/ 534010 h 892455"/>
                <a:gd name="connsiteX66" fmla="*/ 2062886 w 4535424"/>
                <a:gd name="connsiteY66" fmla="*/ 490119 h 89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35424" h="892455">
                  <a:moveTo>
                    <a:pt x="2062886" y="490119"/>
                  </a:moveTo>
                  <a:lnTo>
                    <a:pt x="1923897" y="446227"/>
                  </a:lnTo>
                  <a:lnTo>
                    <a:pt x="1741017" y="387706"/>
                  </a:lnTo>
                  <a:lnTo>
                    <a:pt x="1634947" y="351130"/>
                  </a:lnTo>
                  <a:lnTo>
                    <a:pt x="1550822" y="325527"/>
                  </a:lnTo>
                  <a:lnTo>
                    <a:pt x="1452067" y="296266"/>
                  </a:lnTo>
                  <a:lnTo>
                    <a:pt x="1331366" y="267005"/>
                  </a:lnTo>
                  <a:lnTo>
                    <a:pt x="1207008" y="241402"/>
                  </a:lnTo>
                  <a:lnTo>
                    <a:pt x="1060704" y="215799"/>
                  </a:lnTo>
                  <a:lnTo>
                    <a:pt x="910742" y="197511"/>
                  </a:lnTo>
                  <a:lnTo>
                    <a:pt x="749808" y="186538"/>
                  </a:lnTo>
                  <a:lnTo>
                    <a:pt x="574243" y="179223"/>
                  </a:lnTo>
                  <a:lnTo>
                    <a:pt x="398678" y="186538"/>
                  </a:lnTo>
                  <a:lnTo>
                    <a:pt x="292608" y="190195"/>
                  </a:lnTo>
                  <a:lnTo>
                    <a:pt x="175564" y="197511"/>
                  </a:lnTo>
                  <a:lnTo>
                    <a:pt x="117043" y="201168"/>
                  </a:lnTo>
                  <a:lnTo>
                    <a:pt x="84124" y="197511"/>
                  </a:lnTo>
                  <a:lnTo>
                    <a:pt x="43891" y="186538"/>
                  </a:lnTo>
                  <a:lnTo>
                    <a:pt x="25603" y="168250"/>
                  </a:lnTo>
                  <a:lnTo>
                    <a:pt x="7315" y="142647"/>
                  </a:lnTo>
                  <a:lnTo>
                    <a:pt x="0" y="113386"/>
                  </a:lnTo>
                  <a:lnTo>
                    <a:pt x="7315" y="73152"/>
                  </a:lnTo>
                  <a:lnTo>
                    <a:pt x="14630" y="36576"/>
                  </a:lnTo>
                  <a:lnTo>
                    <a:pt x="32918" y="0"/>
                  </a:lnTo>
                  <a:lnTo>
                    <a:pt x="256032" y="43891"/>
                  </a:lnTo>
                  <a:lnTo>
                    <a:pt x="416966" y="47549"/>
                  </a:lnTo>
                  <a:lnTo>
                    <a:pt x="596188" y="54864"/>
                  </a:lnTo>
                  <a:lnTo>
                    <a:pt x="859536" y="69495"/>
                  </a:lnTo>
                  <a:lnTo>
                    <a:pt x="1057046" y="87783"/>
                  </a:lnTo>
                  <a:lnTo>
                    <a:pt x="1221638" y="106071"/>
                  </a:lnTo>
                  <a:lnTo>
                    <a:pt x="1356969" y="128016"/>
                  </a:lnTo>
                  <a:lnTo>
                    <a:pt x="1525219" y="160935"/>
                  </a:lnTo>
                  <a:lnTo>
                    <a:pt x="1667865" y="197511"/>
                  </a:lnTo>
                  <a:lnTo>
                    <a:pt x="1854403" y="245059"/>
                  </a:lnTo>
                  <a:lnTo>
                    <a:pt x="2088489" y="296266"/>
                  </a:lnTo>
                  <a:lnTo>
                    <a:pt x="2271369" y="329184"/>
                  </a:lnTo>
                  <a:lnTo>
                    <a:pt x="2490825" y="369418"/>
                  </a:lnTo>
                  <a:lnTo>
                    <a:pt x="2732227" y="413309"/>
                  </a:lnTo>
                  <a:lnTo>
                    <a:pt x="2969971" y="453543"/>
                  </a:lnTo>
                  <a:lnTo>
                    <a:pt x="3200400" y="490119"/>
                  </a:lnTo>
                  <a:lnTo>
                    <a:pt x="3405225" y="519379"/>
                  </a:lnTo>
                  <a:lnTo>
                    <a:pt x="3547872" y="537667"/>
                  </a:lnTo>
                  <a:lnTo>
                    <a:pt x="3712464" y="548640"/>
                  </a:lnTo>
                  <a:lnTo>
                    <a:pt x="3917289" y="555955"/>
                  </a:lnTo>
                  <a:lnTo>
                    <a:pt x="4180636" y="548640"/>
                  </a:lnTo>
                  <a:lnTo>
                    <a:pt x="4451299" y="523037"/>
                  </a:lnTo>
                  <a:lnTo>
                    <a:pt x="4513478" y="515722"/>
                  </a:lnTo>
                  <a:lnTo>
                    <a:pt x="4528108" y="519379"/>
                  </a:lnTo>
                  <a:lnTo>
                    <a:pt x="4535424" y="526695"/>
                  </a:lnTo>
                  <a:lnTo>
                    <a:pt x="4531766" y="537667"/>
                  </a:lnTo>
                  <a:lnTo>
                    <a:pt x="4509820" y="563271"/>
                  </a:lnTo>
                  <a:lnTo>
                    <a:pt x="4429353" y="610819"/>
                  </a:lnTo>
                  <a:lnTo>
                    <a:pt x="4304995" y="676656"/>
                  </a:lnTo>
                  <a:lnTo>
                    <a:pt x="4180636" y="735178"/>
                  </a:lnTo>
                  <a:lnTo>
                    <a:pt x="4001414" y="804672"/>
                  </a:lnTo>
                  <a:lnTo>
                    <a:pt x="3858768" y="859536"/>
                  </a:lnTo>
                  <a:lnTo>
                    <a:pt x="3781958" y="885139"/>
                  </a:lnTo>
                  <a:lnTo>
                    <a:pt x="3730752" y="892455"/>
                  </a:lnTo>
                  <a:lnTo>
                    <a:pt x="3653942" y="892455"/>
                  </a:lnTo>
                  <a:lnTo>
                    <a:pt x="3569817" y="877824"/>
                  </a:lnTo>
                  <a:lnTo>
                    <a:pt x="3419856" y="844906"/>
                  </a:lnTo>
                  <a:lnTo>
                    <a:pt x="3215030" y="797357"/>
                  </a:lnTo>
                  <a:lnTo>
                    <a:pt x="2988259" y="742493"/>
                  </a:lnTo>
                  <a:lnTo>
                    <a:pt x="2743200" y="680314"/>
                  </a:lnTo>
                  <a:lnTo>
                    <a:pt x="2509113" y="618135"/>
                  </a:lnTo>
                  <a:lnTo>
                    <a:pt x="2216505" y="534010"/>
                  </a:lnTo>
                  <a:lnTo>
                    <a:pt x="2062886" y="49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52078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F1E03F52-05C8-DC4C-9437-2A59EEAB7D25}"/>
              </a:ext>
            </a:extLst>
          </p:cNvPr>
          <p:cNvSpPr/>
          <p:nvPr/>
        </p:nvSpPr>
        <p:spPr>
          <a:xfrm>
            <a:off x="2633663" y="2589213"/>
            <a:ext cx="503237" cy="1135062"/>
          </a:xfrm>
          <a:custGeom>
            <a:avLst/>
            <a:gdLst>
              <a:gd name="connsiteX0" fmla="*/ 180975 w 502443"/>
              <a:gd name="connsiteY0" fmla="*/ 573881 h 1135856"/>
              <a:gd name="connsiteX1" fmla="*/ 171450 w 502443"/>
              <a:gd name="connsiteY1" fmla="*/ 483394 h 1135856"/>
              <a:gd name="connsiteX2" fmla="*/ 161925 w 502443"/>
              <a:gd name="connsiteY2" fmla="*/ 428625 h 1135856"/>
              <a:gd name="connsiteX3" fmla="*/ 140493 w 502443"/>
              <a:gd name="connsiteY3" fmla="*/ 352425 h 1135856"/>
              <a:gd name="connsiteX4" fmla="*/ 102393 w 502443"/>
              <a:gd name="connsiteY4" fmla="*/ 252412 h 1135856"/>
              <a:gd name="connsiteX5" fmla="*/ 59531 w 502443"/>
              <a:gd name="connsiteY5" fmla="*/ 159544 h 1135856"/>
              <a:gd name="connsiteX6" fmla="*/ 21431 w 502443"/>
              <a:gd name="connsiteY6" fmla="*/ 80962 h 1135856"/>
              <a:gd name="connsiteX7" fmla="*/ 2381 w 502443"/>
              <a:gd name="connsiteY7" fmla="*/ 38100 h 1135856"/>
              <a:gd name="connsiteX8" fmla="*/ 0 w 502443"/>
              <a:gd name="connsiteY8" fmla="*/ 19050 h 1135856"/>
              <a:gd name="connsiteX9" fmla="*/ 2381 w 502443"/>
              <a:gd name="connsiteY9" fmla="*/ 7144 h 1135856"/>
              <a:gd name="connsiteX10" fmla="*/ 14287 w 502443"/>
              <a:gd name="connsiteY10" fmla="*/ 0 h 1135856"/>
              <a:gd name="connsiteX11" fmla="*/ 30956 w 502443"/>
              <a:gd name="connsiteY11" fmla="*/ 2381 h 1135856"/>
              <a:gd name="connsiteX12" fmla="*/ 59531 w 502443"/>
              <a:gd name="connsiteY12" fmla="*/ 16669 h 1135856"/>
              <a:gd name="connsiteX13" fmla="*/ 100012 w 502443"/>
              <a:gd name="connsiteY13" fmla="*/ 59531 h 1135856"/>
              <a:gd name="connsiteX14" fmla="*/ 154781 w 502443"/>
              <a:gd name="connsiteY14" fmla="*/ 119062 h 1135856"/>
              <a:gd name="connsiteX15" fmla="*/ 219075 w 502443"/>
              <a:gd name="connsiteY15" fmla="*/ 192881 h 1135856"/>
              <a:gd name="connsiteX16" fmla="*/ 280987 w 502443"/>
              <a:gd name="connsiteY16" fmla="*/ 264319 h 1135856"/>
              <a:gd name="connsiteX17" fmla="*/ 333375 w 502443"/>
              <a:gd name="connsiteY17" fmla="*/ 323850 h 1135856"/>
              <a:gd name="connsiteX18" fmla="*/ 392906 w 502443"/>
              <a:gd name="connsiteY18" fmla="*/ 400050 h 1135856"/>
              <a:gd name="connsiteX19" fmla="*/ 435768 w 502443"/>
              <a:gd name="connsiteY19" fmla="*/ 461962 h 1135856"/>
              <a:gd name="connsiteX20" fmla="*/ 459581 w 502443"/>
              <a:gd name="connsiteY20" fmla="*/ 504825 h 1135856"/>
              <a:gd name="connsiteX21" fmla="*/ 473868 w 502443"/>
              <a:gd name="connsiteY21" fmla="*/ 538162 h 1135856"/>
              <a:gd name="connsiteX22" fmla="*/ 485775 w 502443"/>
              <a:gd name="connsiteY22" fmla="*/ 592931 h 1135856"/>
              <a:gd name="connsiteX23" fmla="*/ 495300 w 502443"/>
              <a:gd name="connsiteY23" fmla="*/ 671512 h 1135856"/>
              <a:gd name="connsiteX24" fmla="*/ 502443 w 502443"/>
              <a:gd name="connsiteY24" fmla="*/ 752475 h 1135856"/>
              <a:gd name="connsiteX25" fmla="*/ 502443 w 502443"/>
              <a:gd name="connsiteY25" fmla="*/ 859631 h 1135856"/>
              <a:gd name="connsiteX26" fmla="*/ 500062 w 502443"/>
              <a:gd name="connsiteY26" fmla="*/ 933450 h 1135856"/>
              <a:gd name="connsiteX27" fmla="*/ 492918 w 502443"/>
              <a:gd name="connsiteY27" fmla="*/ 976312 h 1135856"/>
              <a:gd name="connsiteX28" fmla="*/ 478631 w 502443"/>
              <a:gd name="connsiteY28" fmla="*/ 1012031 h 1135856"/>
              <a:gd name="connsiteX29" fmla="*/ 454818 w 502443"/>
              <a:gd name="connsiteY29" fmla="*/ 1054894 h 1135856"/>
              <a:gd name="connsiteX30" fmla="*/ 426243 w 502443"/>
              <a:gd name="connsiteY30" fmla="*/ 1085850 h 1135856"/>
              <a:gd name="connsiteX31" fmla="*/ 388143 w 502443"/>
              <a:gd name="connsiteY31" fmla="*/ 1112044 h 1135856"/>
              <a:gd name="connsiteX32" fmla="*/ 357187 w 502443"/>
              <a:gd name="connsiteY32" fmla="*/ 1131094 h 1135856"/>
              <a:gd name="connsiteX33" fmla="*/ 330993 w 502443"/>
              <a:gd name="connsiteY33" fmla="*/ 1135856 h 1135856"/>
              <a:gd name="connsiteX34" fmla="*/ 307181 w 502443"/>
              <a:gd name="connsiteY34" fmla="*/ 1131094 h 1135856"/>
              <a:gd name="connsiteX35" fmla="*/ 290512 w 502443"/>
              <a:gd name="connsiteY35" fmla="*/ 1119187 h 1135856"/>
              <a:gd name="connsiteX36" fmla="*/ 273843 w 502443"/>
              <a:gd name="connsiteY36" fmla="*/ 1097756 h 1135856"/>
              <a:gd name="connsiteX37" fmla="*/ 252412 w 502443"/>
              <a:gd name="connsiteY37" fmla="*/ 1057275 h 1135856"/>
              <a:gd name="connsiteX38" fmla="*/ 226218 w 502443"/>
              <a:gd name="connsiteY38" fmla="*/ 988219 h 1135856"/>
              <a:gd name="connsiteX39" fmla="*/ 211931 w 502443"/>
              <a:gd name="connsiteY39" fmla="*/ 954881 h 1135856"/>
              <a:gd name="connsiteX40" fmla="*/ 204787 w 502443"/>
              <a:gd name="connsiteY40" fmla="*/ 862012 h 1135856"/>
              <a:gd name="connsiteX41" fmla="*/ 200025 w 502443"/>
              <a:gd name="connsiteY41" fmla="*/ 773906 h 1135856"/>
              <a:gd name="connsiteX42" fmla="*/ 192881 w 502443"/>
              <a:gd name="connsiteY42" fmla="*/ 681037 h 1135856"/>
              <a:gd name="connsiteX43" fmla="*/ 180975 w 502443"/>
              <a:gd name="connsiteY43" fmla="*/ 573881 h 113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2443" h="1135856">
                <a:moveTo>
                  <a:pt x="180975" y="573881"/>
                </a:moveTo>
                <a:lnTo>
                  <a:pt x="171450" y="483394"/>
                </a:lnTo>
                <a:lnTo>
                  <a:pt x="161925" y="428625"/>
                </a:lnTo>
                <a:lnTo>
                  <a:pt x="140493" y="352425"/>
                </a:lnTo>
                <a:lnTo>
                  <a:pt x="102393" y="252412"/>
                </a:lnTo>
                <a:lnTo>
                  <a:pt x="59531" y="159544"/>
                </a:lnTo>
                <a:lnTo>
                  <a:pt x="21431" y="80962"/>
                </a:lnTo>
                <a:lnTo>
                  <a:pt x="2381" y="38100"/>
                </a:lnTo>
                <a:lnTo>
                  <a:pt x="0" y="19050"/>
                </a:lnTo>
                <a:lnTo>
                  <a:pt x="2381" y="7144"/>
                </a:lnTo>
                <a:lnTo>
                  <a:pt x="14287" y="0"/>
                </a:lnTo>
                <a:lnTo>
                  <a:pt x="30956" y="2381"/>
                </a:lnTo>
                <a:lnTo>
                  <a:pt x="59531" y="16669"/>
                </a:lnTo>
                <a:lnTo>
                  <a:pt x="100012" y="59531"/>
                </a:lnTo>
                <a:lnTo>
                  <a:pt x="154781" y="119062"/>
                </a:lnTo>
                <a:lnTo>
                  <a:pt x="219075" y="192881"/>
                </a:lnTo>
                <a:lnTo>
                  <a:pt x="280987" y="264319"/>
                </a:lnTo>
                <a:lnTo>
                  <a:pt x="333375" y="323850"/>
                </a:lnTo>
                <a:lnTo>
                  <a:pt x="392906" y="400050"/>
                </a:lnTo>
                <a:lnTo>
                  <a:pt x="435768" y="461962"/>
                </a:lnTo>
                <a:lnTo>
                  <a:pt x="459581" y="504825"/>
                </a:lnTo>
                <a:lnTo>
                  <a:pt x="473868" y="538162"/>
                </a:lnTo>
                <a:lnTo>
                  <a:pt x="485775" y="592931"/>
                </a:lnTo>
                <a:lnTo>
                  <a:pt x="495300" y="671512"/>
                </a:lnTo>
                <a:lnTo>
                  <a:pt x="502443" y="752475"/>
                </a:lnTo>
                <a:lnTo>
                  <a:pt x="502443" y="859631"/>
                </a:lnTo>
                <a:cubicBezTo>
                  <a:pt x="501649" y="884237"/>
                  <a:pt x="500856" y="908844"/>
                  <a:pt x="500062" y="933450"/>
                </a:cubicBezTo>
                <a:lnTo>
                  <a:pt x="492918" y="976312"/>
                </a:lnTo>
                <a:lnTo>
                  <a:pt x="478631" y="1012031"/>
                </a:lnTo>
                <a:lnTo>
                  <a:pt x="454818" y="1054894"/>
                </a:lnTo>
                <a:lnTo>
                  <a:pt x="426243" y="1085850"/>
                </a:lnTo>
                <a:lnTo>
                  <a:pt x="388143" y="1112044"/>
                </a:lnTo>
                <a:lnTo>
                  <a:pt x="357187" y="1131094"/>
                </a:lnTo>
                <a:lnTo>
                  <a:pt x="330993" y="1135856"/>
                </a:lnTo>
                <a:lnTo>
                  <a:pt x="307181" y="1131094"/>
                </a:lnTo>
                <a:lnTo>
                  <a:pt x="290512" y="1119187"/>
                </a:lnTo>
                <a:lnTo>
                  <a:pt x="273843" y="1097756"/>
                </a:lnTo>
                <a:lnTo>
                  <a:pt x="252412" y="1057275"/>
                </a:lnTo>
                <a:lnTo>
                  <a:pt x="226218" y="988219"/>
                </a:lnTo>
                <a:lnTo>
                  <a:pt x="211931" y="954881"/>
                </a:lnTo>
                <a:lnTo>
                  <a:pt x="204787" y="862012"/>
                </a:lnTo>
                <a:lnTo>
                  <a:pt x="200025" y="773906"/>
                </a:lnTo>
                <a:lnTo>
                  <a:pt x="192881" y="681037"/>
                </a:lnTo>
                <a:lnTo>
                  <a:pt x="180975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D0FF37A-81B4-3240-B16D-C07EDC765973}"/>
              </a:ext>
            </a:extLst>
          </p:cNvPr>
          <p:cNvSpPr/>
          <p:nvPr/>
        </p:nvSpPr>
        <p:spPr>
          <a:xfrm>
            <a:off x="3765550" y="2287588"/>
            <a:ext cx="1062038" cy="806450"/>
          </a:xfrm>
          <a:custGeom>
            <a:avLst/>
            <a:gdLst>
              <a:gd name="connsiteX0" fmla="*/ 328613 w 1062038"/>
              <a:gd name="connsiteY0" fmla="*/ 671513 h 804863"/>
              <a:gd name="connsiteX1" fmla="*/ 492919 w 1062038"/>
              <a:gd name="connsiteY1" fmla="*/ 590550 h 804863"/>
              <a:gd name="connsiteX2" fmla="*/ 604838 w 1062038"/>
              <a:gd name="connsiteY2" fmla="*/ 535782 h 804863"/>
              <a:gd name="connsiteX3" fmla="*/ 681038 w 1062038"/>
              <a:gd name="connsiteY3" fmla="*/ 497682 h 804863"/>
              <a:gd name="connsiteX4" fmla="*/ 752475 w 1062038"/>
              <a:gd name="connsiteY4" fmla="*/ 469107 h 804863"/>
              <a:gd name="connsiteX5" fmla="*/ 800100 w 1062038"/>
              <a:gd name="connsiteY5" fmla="*/ 452438 h 804863"/>
              <a:gd name="connsiteX6" fmla="*/ 854869 w 1062038"/>
              <a:gd name="connsiteY6" fmla="*/ 438150 h 804863"/>
              <a:gd name="connsiteX7" fmla="*/ 928688 w 1062038"/>
              <a:gd name="connsiteY7" fmla="*/ 428625 h 804863"/>
              <a:gd name="connsiteX8" fmla="*/ 976313 w 1062038"/>
              <a:gd name="connsiteY8" fmla="*/ 423863 h 804863"/>
              <a:gd name="connsiteX9" fmla="*/ 1000125 w 1062038"/>
              <a:gd name="connsiteY9" fmla="*/ 419100 h 804863"/>
              <a:gd name="connsiteX10" fmla="*/ 1026319 w 1062038"/>
              <a:gd name="connsiteY10" fmla="*/ 409575 h 804863"/>
              <a:gd name="connsiteX11" fmla="*/ 1052513 w 1062038"/>
              <a:gd name="connsiteY11" fmla="*/ 388144 h 804863"/>
              <a:gd name="connsiteX12" fmla="*/ 1059657 w 1062038"/>
              <a:gd name="connsiteY12" fmla="*/ 371475 h 804863"/>
              <a:gd name="connsiteX13" fmla="*/ 1062038 w 1062038"/>
              <a:gd name="connsiteY13" fmla="*/ 352425 h 804863"/>
              <a:gd name="connsiteX14" fmla="*/ 1062038 w 1062038"/>
              <a:gd name="connsiteY14" fmla="*/ 326232 h 804863"/>
              <a:gd name="connsiteX15" fmla="*/ 1050132 w 1062038"/>
              <a:gd name="connsiteY15" fmla="*/ 290513 h 804863"/>
              <a:gd name="connsiteX16" fmla="*/ 1026319 w 1062038"/>
              <a:gd name="connsiteY16" fmla="*/ 252413 h 804863"/>
              <a:gd name="connsiteX17" fmla="*/ 978694 w 1062038"/>
              <a:gd name="connsiteY17" fmla="*/ 188119 h 804863"/>
              <a:gd name="connsiteX18" fmla="*/ 923925 w 1062038"/>
              <a:gd name="connsiteY18" fmla="*/ 130969 h 804863"/>
              <a:gd name="connsiteX19" fmla="*/ 885825 w 1062038"/>
              <a:gd name="connsiteY19" fmla="*/ 97632 h 804863"/>
              <a:gd name="connsiteX20" fmla="*/ 838200 w 1062038"/>
              <a:gd name="connsiteY20" fmla="*/ 66675 h 804863"/>
              <a:gd name="connsiteX21" fmla="*/ 797719 w 1062038"/>
              <a:gd name="connsiteY21" fmla="*/ 40482 h 804863"/>
              <a:gd name="connsiteX22" fmla="*/ 759619 w 1062038"/>
              <a:gd name="connsiteY22" fmla="*/ 23813 h 804863"/>
              <a:gd name="connsiteX23" fmla="*/ 704850 w 1062038"/>
              <a:gd name="connsiteY23" fmla="*/ 9525 h 804863"/>
              <a:gd name="connsiteX24" fmla="*/ 638175 w 1062038"/>
              <a:gd name="connsiteY24" fmla="*/ 0 h 804863"/>
              <a:gd name="connsiteX25" fmla="*/ 583407 w 1062038"/>
              <a:gd name="connsiteY25" fmla="*/ 2382 h 804863"/>
              <a:gd name="connsiteX26" fmla="*/ 554832 w 1062038"/>
              <a:gd name="connsiteY26" fmla="*/ 11907 h 804863"/>
              <a:gd name="connsiteX27" fmla="*/ 550069 w 1062038"/>
              <a:gd name="connsiteY27" fmla="*/ 23813 h 804863"/>
              <a:gd name="connsiteX28" fmla="*/ 557213 w 1062038"/>
              <a:gd name="connsiteY28" fmla="*/ 45244 h 804863"/>
              <a:gd name="connsiteX29" fmla="*/ 571500 w 1062038"/>
              <a:gd name="connsiteY29" fmla="*/ 64294 h 804863"/>
              <a:gd name="connsiteX30" fmla="*/ 595313 w 1062038"/>
              <a:gd name="connsiteY30" fmla="*/ 78582 h 804863"/>
              <a:gd name="connsiteX31" fmla="*/ 614363 w 1062038"/>
              <a:gd name="connsiteY31" fmla="*/ 88107 h 804863"/>
              <a:gd name="connsiteX32" fmla="*/ 633413 w 1062038"/>
              <a:gd name="connsiteY32" fmla="*/ 100013 h 804863"/>
              <a:gd name="connsiteX33" fmla="*/ 650082 w 1062038"/>
              <a:gd name="connsiteY33" fmla="*/ 116682 h 804863"/>
              <a:gd name="connsiteX34" fmla="*/ 661988 w 1062038"/>
              <a:gd name="connsiteY34" fmla="*/ 135732 h 804863"/>
              <a:gd name="connsiteX35" fmla="*/ 664369 w 1062038"/>
              <a:gd name="connsiteY35" fmla="*/ 161925 h 804863"/>
              <a:gd name="connsiteX36" fmla="*/ 654844 w 1062038"/>
              <a:gd name="connsiteY36" fmla="*/ 195263 h 804863"/>
              <a:gd name="connsiteX37" fmla="*/ 633413 w 1062038"/>
              <a:gd name="connsiteY37" fmla="*/ 221457 h 804863"/>
              <a:gd name="connsiteX38" fmla="*/ 578644 w 1062038"/>
              <a:gd name="connsiteY38" fmla="*/ 269082 h 804863"/>
              <a:gd name="connsiteX39" fmla="*/ 507207 w 1062038"/>
              <a:gd name="connsiteY39" fmla="*/ 338138 h 804863"/>
              <a:gd name="connsiteX40" fmla="*/ 350044 w 1062038"/>
              <a:gd name="connsiteY40" fmla="*/ 473869 h 804863"/>
              <a:gd name="connsiteX41" fmla="*/ 290513 w 1062038"/>
              <a:gd name="connsiteY41" fmla="*/ 521494 h 804863"/>
              <a:gd name="connsiteX42" fmla="*/ 119063 w 1062038"/>
              <a:gd name="connsiteY42" fmla="*/ 640557 h 804863"/>
              <a:gd name="connsiteX43" fmla="*/ 0 w 1062038"/>
              <a:gd name="connsiteY43" fmla="*/ 716757 h 804863"/>
              <a:gd name="connsiteX44" fmla="*/ 9525 w 1062038"/>
              <a:gd name="connsiteY44" fmla="*/ 804863 h 804863"/>
              <a:gd name="connsiteX45" fmla="*/ 166688 w 1062038"/>
              <a:gd name="connsiteY45" fmla="*/ 742950 h 804863"/>
              <a:gd name="connsiteX46" fmla="*/ 328613 w 1062038"/>
              <a:gd name="connsiteY46" fmla="*/ 671513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62038" h="804863">
                <a:moveTo>
                  <a:pt x="328613" y="671513"/>
                </a:moveTo>
                <a:lnTo>
                  <a:pt x="492919" y="590550"/>
                </a:lnTo>
                <a:lnTo>
                  <a:pt x="604838" y="535782"/>
                </a:lnTo>
                <a:lnTo>
                  <a:pt x="681038" y="497682"/>
                </a:lnTo>
                <a:lnTo>
                  <a:pt x="752475" y="469107"/>
                </a:lnTo>
                <a:lnTo>
                  <a:pt x="800100" y="452438"/>
                </a:lnTo>
                <a:lnTo>
                  <a:pt x="854869" y="438150"/>
                </a:lnTo>
                <a:lnTo>
                  <a:pt x="928688" y="428625"/>
                </a:lnTo>
                <a:lnTo>
                  <a:pt x="976313" y="423863"/>
                </a:lnTo>
                <a:lnTo>
                  <a:pt x="1000125" y="419100"/>
                </a:lnTo>
                <a:lnTo>
                  <a:pt x="1026319" y="409575"/>
                </a:lnTo>
                <a:lnTo>
                  <a:pt x="1052513" y="388144"/>
                </a:lnTo>
                <a:lnTo>
                  <a:pt x="1059657" y="371475"/>
                </a:lnTo>
                <a:lnTo>
                  <a:pt x="1062038" y="352425"/>
                </a:lnTo>
                <a:lnTo>
                  <a:pt x="1062038" y="326232"/>
                </a:lnTo>
                <a:lnTo>
                  <a:pt x="1050132" y="290513"/>
                </a:lnTo>
                <a:lnTo>
                  <a:pt x="1026319" y="252413"/>
                </a:lnTo>
                <a:lnTo>
                  <a:pt x="978694" y="188119"/>
                </a:lnTo>
                <a:lnTo>
                  <a:pt x="923925" y="130969"/>
                </a:lnTo>
                <a:lnTo>
                  <a:pt x="885825" y="97632"/>
                </a:lnTo>
                <a:lnTo>
                  <a:pt x="838200" y="66675"/>
                </a:lnTo>
                <a:lnTo>
                  <a:pt x="797719" y="40482"/>
                </a:lnTo>
                <a:lnTo>
                  <a:pt x="759619" y="23813"/>
                </a:lnTo>
                <a:lnTo>
                  <a:pt x="704850" y="9525"/>
                </a:lnTo>
                <a:lnTo>
                  <a:pt x="638175" y="0"/>
                </a:lnTo>
                <a:lnTo>
                  <a:pt x="583407" y="2382"/>
                </a:lnTo>
                <a:lnTo>
                  <a:pt x="554832" y="11907"/>
                </a:lnTo>
                <a:lnTo>
                  <a:pt x="550069" y="23813"/>
                </a:lnTo>
                <a:lnTo>
                  <a:pt x="557213" y="45244"/>
                </a:lnTo>
                <a:lnTo>
                  <a:pt x="571500" y="64294"/>
                </a:lnTo>
                <a:lnTo>
                  <a:pt x="595313" y="78582"/>
                </a:lnTo>
                <a:lnTo>
                  <a:pt x="614363" y="88107"/>
                </a:lnTo>
                <a:lnTo>
                  <a:pt x="633413" y="100013"/>
                </a:lnTo>
                <a:lnTo>
                  <a:pt x="650082" y="116682"/>
                </a:lnTo>
                <a:lnTo>
                  <a:pt x="661988" y="135732"/>
                </a:lnTo>
                <a:lnTo>
                  <a:pt x="664369" y="161925"/>
                </a:lnTo>
                <a:lnTo>
                  <a:pt x="654844" y="195263"/>
                </a:lnTo>
                <a:lnTo>
                  <a:pt x="633413" y="221457"/>
                </a:lnTo>
                <a:lnTo>
                  <a:pt x="578644" y="269082"/>
                </a:lnTo>
                <a:lnTo>
                  <a:pt x="507207" y="338138"/>
                </a:lnTo>
                <a:lnTo>
                  <a:pt x="350044" y="473869"/>
                </a:lnTo>
                <a:lnTo>
                  <a:pt x="290513" y="521494"/>
                </a:lnTo>
                <a:lnTo>
                  <a:pt x="119063" y="640557"/>
                </a:lnTo>
                <a:lnTo>
                  <a:pt x="0" y="716757"/>
                </a:lnTo>
                <a:lnTo>
                  <a:pt x="9525" y="804863"/>
                </a:lnTo>
                <a:lnTo>
                  <a:pt x="166688" y="742950"/>
                </a:lnTo>
                <a:lnTo>
                  <a:pt x="328613" y="671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F5F1C131-D1CE-7F40-91BC-A0EDB4F64018}"/>
              </a:ext>
            </a:extLst>
          </p:cNvPr>
          <p:cNvSpPr/>
          <p:nvPr/>
        </p:nvSpPr>
        <p:spPr>
          <a:xfrm rot="16200000">
            <a:off x="1141413" y="2919412"/>
            <a:ext cx="4002088" cy="1516063"/>
          </a:xfrm>
          <a:custGeom>
            <a:avLst/>
            <a:gdLst>
              <a:gd name="connsiteX0" fmla="*/ 2723465 w 4002967"/>
              <a:gd name="connsiteY0" fmla="*/ 1220296 h 1516325"/>
              <a:gd name="connsiteX1" fmla="*/ 3058964 w 4002967"/>
              <a:gd name="connsiteY1" fmla="*/ 1223585 h 1516325"/>
              <a:gd name="connsiteX2" fmla="*/ 3381307 w 4002967"/>
              <a:gd name="connsiteY2" fmla="*/ 1220296 h 1516325"/>
              <a:gd name="connsiteX3" fmla="*/ 3542478 w 4002967"/>
              <a:gd name="connsiteY3" fmla="*/ 1220296 h 1516325"/>
              <a:gd name="connsiteX4" fmla="*/ 3634576 w 4002967"/>
              <a:gd name="connsiteY4" fmla="*/ 1217007 h 1516325"/>
              <a:gd name="connsiteX5" fmla="*/ 3713517 w 4002967"/>
              <a:gd name="connsiteY5" fmla="*/ 1207139 h 1516325"/>
              <a:gd name="connsiteX6" fmla="*/ 3766144 w 4002967"/>
              <a:gd name="connsiteY6" fmla="*/ 1193983 h 1516325"/>
              <a:gd name="connsiteX7" fmla="*/ 3808904 w 4002967"/>
              <a:gd name="connsiteY7" fmla="*/ 1170958 h 1516325"/>
              <a:gd name="connsiteX8" fmla="*/ 3845085 w 4002967"/>
              <a:gd name="connsiteY8" fmla="*/ 1144644 h 1516325"/>
              <a:gd name="connsiteX9" fmla="*/ 3881266 w 4002967"/>
              <a:gd name="connsiteY9" fmla="*/ 1105174 h 1516325"/>
              <a:gd name="connsiteX10" fmla="*/ 3904291 w 4002967"/>
              <a:gd name="connsiteY10" fmla="*/ 1068993 h 1516325"/>
              <a:gd name="connsiteX11" fmla="*/ 3924026 w 4002967"/>
              <a:gd name="connsiteY11" fmla="*/ 1029522 h 1516325"/>
              <a:gd name="connsiteX12" fmla="*/ 3930604 w 4002967"/>
              <a:gd name="connsiteY12" fmla="*/ 1006498 h 1516325"/>
              <a:gd name="connsiteX13" fmla="*/ 3950340 w 4002967"/>
              <a:gd name="connsiteY13" fmla="*/ 990052 h 1516325"/>
              <a:gd name="connsiteX14" fmla="*/ 3963497 w 4002967"/>
              <a:gd name="connsiteY14" fmla="*/ 986762 h 1516325"/>
              <a:gd name="connsiteX15" fmla="*/ 3976653 w 4002967"/>
              <a:gd name="connsiteY15" fmla="*/ 990052 h 1516325"/>
              <a:gd name="connsiteX16" fmla="*/ 3986521 w 4002967"/>
              <a:gd name="connsiteY16" fmla="*/ 1006498 h 1516325"/>
              <a:gd name="connsiteX17" fmla="*/ 3996389 w 4002967"/>
              <a:gd name="connsiteY17" fmla="*/ 1036101 h 1516325"/>
              <a:gd name="connsiteX18" fmla="*/ 3999678 w 4002967"/>
              <a:gd name="connsiteY18" fmla="*/ 1065703 h 1516325"/>
              <a:gd name="connsiteX19" fmla="*/ 4002967 w 4002967"/>
              <a:gd name="connsiteY19" fmla="*/ 1101885 h 1516325"/>
              <a:gd name="connsiteX20" fmla="*/ 3999678 w 4002967"/>
              <a:gd name="connsiteY20" fmla="*/ 1161091 h 1516325"/>
              <a:gd name="connsiteX21" fmla="*/ 3993099 w 4002967"/>
              <a:gd name="connsiteY21" fmla="*/ 1203850 h 1516325"/>
              <a:gd name="connsiteX22" fmla="*/ 3979943 w 4002967"/>
              <a:gd name="connsiteY22" fmla="*/ 1253188 h 1516325"/>
              <a:gd name="connsiteX23" fmla="*/ 3960207 w 4002967"/>
              <a:gd name="connsiteY23" fmla="*/ 1299237 h 1516325"/>
              <a:gd name="connsiteX24" fmla="*/ 3937183 w 4002967"/>
              <a:gd name="connsiteY24" fmla="*/ 1338708 h 1516325"/>
              <a:gd name="connsiteX25" fmla="*/ 3901002 w 4002967"/>
              <a:gd name="connsiteY25" fmla="*/ 1391335 h 1516325"/>
              <a:gd name="connsiteX26" fmla="*/ 3845085 w 4002967"/>
              <a:gd name="connsiteY26" fmla="*/ 1447252 h 1516325"/>
              <a:gd name="connsiteX27" fmla="*/ 3795747 w 4002967"/>
              <a:gd name="connsiteY27" fmla="*/ 1486722 h 1516325"/>
              <a:gd name="connsiteX28" fmla="*/ 3752987 w 4002967"/>
              <a:gd name="connsiteY28" fmla="*/ 1513036 h 1516325"/>
              <a:gd name="connsiteX29" fmla="*/ 3736541 w 4002967"/>
              <a:gd name="connsiteY29" fmla="*/ 1516325 h 1516325"/>
              <a:gd name="connsiteX30" fmla="*/ 3713517 w 4002967"/>
              <a:gd name="connsiteY30" fmla="*/ 1516325 h 1516325"/>
              <a:gd name="connsiteX31" fmla="*/ 3677335 w 4002967"/>
              <a:gd name="connsiteY31" fmla="*/ 1506457 h 1516325"/>
              <a:gd name="connsiteX32" fmla="*/ 3647733 w 4002967"/>
              <a:gd name="connsiteY32" fmla="*/ 1490011 h 1516325"/>
              <a:gd name="connsiteX33" fmla="*/ 3611551 w 4002967"/>
              <a:gd name="connsiteY33" fmla="*/ 1466987 h 1516325"/>
              <a:gd name="connsiteX34" fmla="*/ 3585238 w 4002967"/>
              <a:gd name="connsiteY34" fmla="*/ 1447252 h 1516325"/>
              <a:gd name="connsiteX35" fmla="*/ 3493140 w 4002967"/>
              <a:gd name="connsiteY35" fmla="*/ 1443962 h 1516325"/>
              <a:gd name="connsiteX36" fmla="*/ 3259606 w 4002967"/>
              <a:gd name="connsiteY36" fmla="*/ 1443962 h 1516325"/>
              <a:gd name="connsiteX37" fmla="*/ 2976734 w 4002967"/>
              <a:gd name="connsiteY37" fmla="*/ 1443962 h 1516325"/>
              <a:gd name="connsiteX38" fmla="*/ 2700440 w 4002967"/>
              <a:gd name="connsiteY38" fmla="*/ 1443962 h 1516325"/>
              <a:gd name="connsiteX39" fmla="*/ 2559004 w 4002967"/>
              <a:gd name="connsiteY39" fmla="*/ 1443962 h 1516325"/>
              <a:gd name="connsiteX40" fmla="*/ 2407701 w 4002967"/>
              <a:gd name="connsiteY40" fmla="*/ 1430806 h 1516325"/>
              <a:gd name="connsiteX41" fmla="*/ 2282711 w 4002967"/>
              <a:gd name="connsiteY41" fmla="*/ 1424227 h 1516325"/>
              <a:gd name="connsiteX42" fmla="*/ 2105094 w 4002967"/>
              <a:gd name="connsiteY42" fmla="*/ 1404492 h 1516325"/>
              <a:gd name="connsiteX43" fmla="*/ 1897874 w 4002967"/>
              <a:gd name="connsiteY43" fmla="*/ 1381467 h 1516325"/>
              <a:gd name="connsiteX44" fmla="*/ 1697232 w 4002967"/>
              <a:gd name="connsiteY44" fmla="*/ 1348575 h 1516325"/>
              <a:gd name="connsiteX45" fmla="*/ 1601845 w 4002967"/>
              <a:gd name="connsiteY45" fmla="*/ 1328840 h 1516325"/>
              <a:gd name="connsiteX46" fmla="*/ 1519615 w 4002967"/>
              <a:gd name="connsiteY46" fmla="*/ 1309105 h 1516325"/>
              <a:gd name="connsiteX47" fmla="*/ 1427517 w 4002967"/>
              <a:gd name="connsiteY47" fmla="*/ 1282791 h 1516325"/>
              <a:gd name="connsiteX48" fmla="*/ 1292659 w 4002967"/>
              <a:gd name="connsiteY48" fmla="*/ 1230164 h 1516325"/>
              <a:gd name="connsiteX49" fmla="*/ 1210429 w 4002967"/>
              <a:gd name="connsiteY49" fmla="*/ 1193983 h 1516325"/>
              <a:gd name="connsiteX50" fmla="*/ 1092017 w 4002967"/>
              <a:gd name="connsiteY50" fmla="*/ 1134777 h 1516325"/>
              <a:gd name="connsiteX51" fmla="*/ 993341 w 4002967"/>
              <a:gd name="connsiteY51" fmla="*/ 1082150 h 1516325"/>
              <a:gd name="connsiteX52" fmla="*/ 901243 w 4002967"/>
              <a:gd name="connsiteY52" fmla="*/ 1022944 h 1516325"/>
              <a:gd name="connsiteX53" fmla="*/ 822302 w 4002967"/>
              <a:gd name="connsiteY53" fmla="*/ 967027 h 1516325"/>
              <a:gd name="connsiteX54" fmla="*/ 746651 w 4002967"/>
              <a:gd name="connsiteY54" fmla="*/ 914400 h 1516325"/>
              <a:gd name="connsiteX55" fmla="*/ 661131 w 4002967"/>
              <a:gd name="connsiteY55" fmla="*/ 845326 h 1516325"/>
              <a:gd name="connsiteX56" fmla="*/ 575612 w 4002967"/>
              <a:gd name="connsiteY56" fmla="*/ 772964 h 1516325"/>
              <a:gd name="connsiteX57" fmla="*/ 483514 w 4002967"/>
              <a:gd name="connsiteY57" fmla="*/ 687444 h 1516325"/>
              <a:gd name="connsiteX58" fmla="*/ 384838 w 4002967"/>
              <a:gd name="connsiteY58" fmla="*/ 578901 h 1516325"/>
              <a:gd name="connsiteX59" fmla="*/ 296029 w 4002967"/>
              <a:gd name="connsiteY59" fmla="*/ 476935 h 1516325"/>
              <a:gd name="connsiteX60" fmla="*/ 217088 w 4002967"/>
              <a:gd name="connsiteY60" fmla="*/ 371680 h 1516325"/>
              <a:gd name="connsiteX61" fmla="*/ 138147 w 4002967"/>
              <a:gd name="connsiteY61" fmla="*/ 259847 h 1516325"/>
              <a:gd name="connsiteX62" fmla="*/ 62495 w 4002967"/>
              <a:gd name="connsiteY62" fmla="*/ 141436 h 1516325"/>
              <a:gd name="connsiteX63" fmla="*/ 6579 w 4002967"/>
              <a:gd name="connsiteY63" fmla="*/ 42760 h 1516325"/>
              <a:gd name="connsiteX64" fmla="*/ 0 w 4002967"/>
              <a:gd name="connsiteY64" fmla="*/ 13157 h 1516325"/>
              <a:gd name="connsiteX65" fmla="*/ 6579 w 4002967"/>
              <a:gd name="connsiteY65" fmla="*/ 0 h 1516325"/>
              <a:gd name="connsiteX66" fmla="*/ 26314 w 4002967"/>
              <a:gd name="connsiteY66" fmla="*/ 0 h 1516325"/>
              <a:gd name="connsiteX67" fmla="*/ 42760 w 4002967"/>
              <a:gd name="connsiteY67" fmla="*/ 6578 h 1516325"/>
              <a:gd name="connsiteX68" fmla="*/ 62495 w 4002967"/>
              <a:gd name="connsiteY68" fmla="*/ 23024 h 1516325"/>
              <a:gd name="connsiteX69" fmla="*/ 85520 w 4002967"/>
              <a:gd name="connsiteY69" fmla="*/ 62495 h 1516325"/>
              <a:gd name="connsiteX70" fmla="*/ 138147 w 4002967"/>
              <a:gd name="connsiteY70" fmla="*/ 131568 h 1516325"/>
              <a:gd name="connsiteX71" fmla="*/ 197353 w 4002967"/>
              <a:gd name="connsiteY71" fmla="*/ 200642 h 1516325"/>
              <a:gd name="connsiteX72" fmla="*/ 279583 w 4002967"/>
              <a:gd name="connsiteY72" fmla="*/ 282872 h 1516325"/>
              <a:gd name="connsiteX73" fmla="*/ 368392 w 4002967"/>
              <a:gd name="connsiteY73" fmla="*/ 374970 h 1516325"/>
              <a:gd name="connsiteX74" fmla="*/ 447333 w 4002967"/>
              <a:gd name="connsiteY74" fmla="*/ 450621 h 1516325"/>
              <a:gd name="connsiteX75" fmla="*/ 522984 w 4002967"/>
              <a:gd name="connsiteY75" fmla="*/ 522984 h 1516325"/>
              <a:gd name="connsiteX76" fmla="*/ 647974 w 4002967"/>
              <a:gd name="connsiteY76" fmla="*/ 615082 h 1516325"/>
              <a:gd name="connsiteX77" fmla="*/ 743361 w 4002967"/>
              <a:gd name="connsiteY77" fmla="*/ 680866 h 1516325"/>
              <a:gd name="connsiteX78" fmla="*/ 865062 w 4002967"/>
              <a:gd name="connsiteY78" fmla="*/ 759807 h 1516325"/>
              <a:gd name="connsiteX79" fmla="*/ 973606 w 4002967"/>
              <a:gd name="connsiteY79" fmla="*/ 828880 h 1516325"/>
              <a:gd name="connsiteX80" fmla="*/ 1101885 w 4002967"/>
              <a:gd name="connsiteY80" fmla="*/ 894665 h 1516325"/>
              <a:gd name="connsiteX81" fmla="*/ 1269635 w 4002967"/>
              <a:gd name="connsiteY81" fmla="*/ 976895 h 1516325"/>
              <a:gd name="connsiteX82" fmla="*/ 1401203 w 4002967"/>
              <a:gd name="connsiteY82" fmla="*/ 1029522 h 1516325"/>
              <a:gd name="connsiteX83" fmla="*/ 1490012 w 4002967"/>
              <a:gd name="connsiteY83" fmla="*/ 1062414 h 1516325"/>
              <a:gd name="connsiteX84" fmla="*/ 1585399 w 4002967"/>
              <a:gd name="connsiteY84" fmla="*/ 1092017 h 1516325"/>
              <a:gd name="connsiteX85" fmla="*/ 1693943 w 4002967"/>
              <a:gd name="connsiteY85" fmla="*/ 1115042 h 1516325"/>
              <a:gd name="connsiteX86" fmla="*/ 1874849 w 4002967"/>
              <a:gd name="connsiteY86" fmla="*/ 1147934 h 1516325"/>
              <a:gd name="connsiteX87" fmla="*/ 2062334 w 4002967"/>
              <a:gd name="connsiteY87" fmla="*/ 1174247 h 1516325"/>
              <a:gd name="connsiteX88" fmla="*/ 2236662 w 4002967"/>
              <a:gd name="connsiteY88" fmla="*/ 1193983 h 1516325"/>
              <a:gd name="connsiteX89" fmla="*/ 2489931 w 4002967"/>
              <a:gd name="connsiteY89" fmla="*/ 1210429 h 1516325"/>
              <a:gd name="connsiteX90" fmla="*/ 2723465 w 4002967"/>
              <a:gd name="connsiteY90" fmla="*/ 1220296 h 151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002967" h="1516325">
                <a:moveTo>
                  <a:pt x="2723465" y="1220296"/>
                </a:moveTo>
                <a:lnTo>
                  <a:pt x="3058964" y="1223585"/>
                </a:lnTo>
                <a:lnTo>
                  <a:pt x="3381307" y="1220296"/>
                </a:lnTo>
                <a:lnTo>
                  <a:pt x="3542478" y="1220296"/>
                </a:lnTo>
                <a:lnTo>
                  <a:pt x="3634576" y="1217007"/>
                </a:lnTo>
                <a:lnTo>
                  <a:pt x="3713517" y="1207139"/>
                </a:lnTo>
                <a:lnTo>
                  <a:pt x="3766144" y="1193983"/>
                </a:lnTo>
                <a:lnTo>
                  <a:pt x="3808904" y="1170958"/>
                </a:lnTo>
                <a:lnTo>
                  <a:pt x="3845085" y="1144644"/>
                </a:lnTo>
                <a:lnTo>
                  <a:pt x="3881266" y="1105174"/>
                </a:lnTo>
                <a:lnTo>
                  <a:pt x="3904291" y="1068993"/>
                </a:lnTo>
                <a:lnTo>
                  <a:pt x="3924026" y="1029522"/>
                </a:lnTo>
                <a:lnTo>
                  <a:pt x="3930604" y="1006498"/>
                </a:lnTo>
                <a:lnTo>
                  <a:pt x="3950340" y="990052"/>
                </a:lnTo>
                <a:lnTo>
                  <a:pt x="3963497" y="986762"/>
                </a:lnTo>
                <a:lnTo>
                  <a:pt x="3976653" y="990052"/>
                </a:lnTo>
                <a:lnTo>
                  <a:pt x="3986521" y="1006498"/>
                </a:lnTo>
                <a:lnTo>
                  <a:pt x="3996389" y="1036101"/>
                </a:lnTo>
                <a:lnTo>
                  <a:pt x="3999678" y="1065703"/>
                </a:lnTo>
                <a:lnTo>
                  <a:pt x="4002967" y="1101885"/>
                </a:lnTo>
                <a:lnTo>
                  <a:pt x="3999678" y="1161091"/>
                </a:lnTo>
                <a:lnTo>
                  <a:pt x="3993099" y="1203850"/>
                </a:lnTo>
                <a:lnTo>
                  <a:pt x="3979943" y="1253188"/>
                </a:lnTo>
                <a:lnTo>
                  <a:pt x="3960207" y="1299237"/>
                </a:lnTo>
                <a:lnTo>
                  <a:pt x="3937183" y="1338708"/>
                </a:lnTo>
                <a:lnTo>
                  <a:pt x="3901002" y="1391335"/>
                </a:lnTo>
                <a:lnTo>
                  <a:pt x="3845085" y="1447252"/>
                </a:lnTo>
                <a:lnTo>
                  <a:pt x="3795747" y="1486722"/>
                </a:lnTo>
                <a:lnTo>
                  <a:pt x="3752987" y="1513036"/>
                </a:lnTo>
                <a:lnTo>
                  <a:pt x="3736541" y="1516325"/>
                </a:lnTo>
                <a:lnTo>
                  <a:pt x="3713517" y="1516325"/>
                </a:lnTo>
                <a:lnTo>
                  <a:pt x="3677335" y="1506457"/>
                </a:lnTo>
                <a:lnTo>
                  <a:pt x="3647733" y="1490011"/>
                </a:lnTo>
                <a:lnTo>
                  <a:pt x="3611551" y="1466987"/>
                </a:lnTo>
                <a:lnTo>
                  <a:pt x="3585238" y="1447252"/>
                </a:lnTo>
                <a:lnTo>
                  <a:pt x="3493140" y="1443962"/>
                </a:lnTo>
                <a:lnTo>
                  <a:pt x="3259606" y="1443962"/>
                </a:lnTo>
                <a:lnTo>
                  <a:pt x="2976734" y="1443962"/>
                </a:lnTo>
                <a:lnTo>
                  <a:pt x="2700440" y="1443962"/>
                </a:lnTo>
                <a:lnTo>
                  <a:pt x="2559004" y="1443962"/>
                </a:lnTo>
                <a:lnTo>
                  <a:pt x="2407701" y="1430806"/>
                </a:lnTo>
                <a:lnTo>
                  <a:pt x="2282711" y="1424227"/>
                </a:lnTo>
                <a:lnTo>
                  <a:pt x="2105094" y="1404492"/>
                </a:lnTo>
                <a:lnTo>
                  <a:pt x="1897874" y="1381467"/>
                </a:lnTo>
                <a:lnTo>
                  <a:pt x="1697232" y="1348575"/>
                </a:lnTo>
                <a:lnTo>
                  <a:pt x="1601845" y="1328840"/>
                </a:lnTo>
                <a:lnTo>
                  <a:pt x="1519615" y="1309105"/>
                </a:lnTo>
                <a:lnTo>
                  <a:pt x="1427517" y="1282791"/>
                </a:lnTo>
                <a:lnTo>
                  <a:pt x="1292659" y="1230164"/>
                </a:lnTo>
                <a:lnTo>
                  <a:pt x="1210429" y="1193983"/>
                </a:lnTo>
                <a:lnTo>
                  <a:pt x="1092017" y="1134777"/>
                </a:lnTo>
                <a:lnTo>
                  <a:pt x="993341" y="1082150"/>
                </a:lnTo>
                <a:lnTo>
                  <a:pt x="901243" y="1022944"/>
                </a:lnTo>
                <a:lnTo>
                  <a:pt x="822302" y="967027"/>
                </a:lnTo>
                <a:lnTo>
                  <a:pt x="746651" y="914400"/>
                </a:lnTo>
                <a:lnTo>
                  <a:pt x="661131" y="845326"/>
                </a:lnTo>
                <a:lnTo>
                  <a:pt x="575612" y="772964"/>
                </a:lnTo>
                <a:lnTo>
                  <a:pt x="483514" y="687444"/>
                </a:lnTo>
                <a:lnTo>
                  <a:pt x="384838" y="578901"/>
                </a:lnTo>
                <a:lnTo>
                  <a:pt x="296029" y="476935"/>
                </a:lnTo>
                <a:lnTo>
                  <a:pt x="217088" y="371680"/>
                </a:lnTo>
                <a:lnTo>
                  <a:pt x="138147" y="259847"/>
                </a:lnTo>
                <a:lnTo>
                  <a:pt x="62495" y="141436"/>
                </a:lnTo>
                <a:lnTo>
                  <a:pt x="6579" y="42760"/>
                </a:lnTo>
                <a:lnTo>
                  <a:pt x="0" y="13157"/>
                </a:lnTo>
                <a:lnTo>
                  <a:pt x="6579" y="0"/>
                </a:lnTo>
                <a:lnTo>
                  <a:pt x="26314" y="0"/>
                </a:lnTo>
                <a:lnTo>
                  <a:pt x="42760" y="6578"/>
                </a:lnTo>
                <a:lnTo>
                  <a:pt x="62495" y="23024"/>
                </a:lnTo>
                <a:lnTo>
                  <a:pt x="85520" y="62495"/>
                </a:lnTo>
                <a:lnTo>
                  <a:pt x="138147" y="131568"/>
                </a:lnTo>
                <a:lnTo>
                  <a:pt x="197353" y="200642"/>
                </a:lnTo>
                <a:lnTo>
                  <a:pt x="279583" y="282872"/>
                </a:lnTo>
                <a:lnTo>
                  <a:pt x="368392" y="374970"/>
                </a:lnTo>
                <a:lnTo>
                  <a:pt x="447333" y="450621"/>
                </a:lnTo>
                <a:lnTo>
                  <a:pt x="522984" y="522984"/>
                </a:lnTo>
                <a:lnTo>
                  <a:pt x="647974" y="615082"/>
                </a:lnTo>
                <a:lnTo>
                  <a:pt x="743361" y="680866"/>
                </a:lnTo>
                <a:lnTo>
                  <a:pt x="865062" y="759807"/>
                </a:lnTo>
                <a:lnTo>
                  <a:pt x="973606" y="828880"/>
                </a:lnTo>
                <a:lnTo>
                  <a:pt x="1101885" y="894665"/>
                </a:lnTo>
                <a:lnTo>
                  <a:pt x="1269635" y="976895"/>
                </a:lnTo>
                <a:lnTo>
                  <a:pt x="1401203" y="1029522"/>
                </a:lnTo>
                <a:lnTo>
                  <a:pt x="1490012" y="1062414"/>
                </a:lnTo>
                <a:lnTo>
                  <a:pt x="1585399" y="1092017"/>
                </a:lnTo>
                <a:lnTo>
                  <a:pt x="1693943" y="1115042"/>
                </a:lnTo>
                <a:lnTo>
                  <a:pt x="1874849" y="1147934"/>
                </a:lnTo>
                <a:lnTo>
                  <a:pt x="2062334" y="1174247"/>
                </a:lnTo>
                <a:lnTo>
                  <a:pt x="2236662" y="1193983"/>
                </a:lnTo>
                <a:lnTo>
                  <a:pt x="2489931" y="1210429"/>
                </a:lnTo>
                <a:lnTo>
                  <a:pt x="2723465" y="12202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2A4F3565-4E6E-8642-B213-AE2B2D19EF30}"/>
              </a:ext>
            </a:extLst>
          </p:cNvPr>
          <p:cNvSpPr/>
          <p:nvPr/>
        </p:nvSpPr>
        <p:spPr>
          <a:xfrm>
            <a:off x="3646488" y="4037013"/>
            <a:ext cx="852487" cy="847725"/>
          </a:xfrm>
          <a:custGeom>
            <a:avLst/>
            <a:gdLst>
              <a:gd name="connsiteX0" fmla="*/ 326231 w 852487"/>
              <a:gd name="connsiteY0" fmla="*/ 371475 h 847725"/>
              <a:gd name="connsiteX1" fmla="*/ 247650 w 852487"/>
              <a:gd name="connsiteY1" fmla="*/ 295275 h 847725"/>
              <a:gd name="connsiteX2" fmla="*/ 176212 w 852487"/>
              <a:gd name="connsiteY2" fmla="*/ 228600 h 847725"/>
              <a:gd name="connsiteX3" fmla="*/ 90487 w 852487"/>
              <a:gd name="connsiteY3" fmla="*/ 159544 h 847725"/>
              <a:gd name="connsiteX4" fmla="*/ 0 w 852487"/>
              <a:gd name="connsiteY4" fmla="*/ 92869 h 847725"/>
              <a:gd name="connsiteX5" fmla="*/ 26194 w 852487"/>
              <a:gd name="connsiteY5" fmla="*/ 0 h 847725"/>
              <a:gd name="connsiteX6" fmla="*/ 109537 w 852487"/>
              <a:gd name="connsiteY6" fmla="*/ 35719 h 847725"/>
              <a:gd name="connsiteX7" fmla="*/ 200025 w 852487"/>
              <a:gd name="connsiteY7" fmla="*/ 73819 h 847725"/>
              <a:gd name="connsiteX8" fmla="*/ 304800 w 852487"/>
              <a:gd name="connsiteY8" fmla="*/ 123825 h 847725"/>
              <a:gd name="connsiteX9" fmla="*/ 395287 w 852487"/>
              <a:gd name="connsiteY9" fmla="*/ 173831 h 847725"/>
              <a:gd name="connsiteX10" fmla="*/ 490537 w 852487"/>
              <a:gd name="connsiteY10" fmla="*/ 226219 h 847725"/>
              <a:gd name="connsiteX11" fmla="*/ 564356 w 852487"/>
              <a:gd name="connsiteY11" fmla="*/ 269081 h 847725"/>
              <a:gd name="connsiteX12" fmla="*/ 659606 w 852487"/>
              <a:gd name="connsiteY12" fmla="*/ 333375 h 847725"/>
              <a:gd name="connsiteX13" fmla="*/ 726281 w 852487"/>
              <a:gd name="connsiteY13" fmla="*/ 376237 h 847725"/>
              <a:gd name="connsiteX14" fmla="*/ 778669 w 852487"/>
              <a:gd name="connsiteY14" fmla="*/ 414337 h 847725"/>
              <a:gd name="connsiteX15" fmla="*/ 792956 w 852487"/>
              <a:gd name="connsiteY15" fmla="*/ 428625 h 847725"/>
              <a:gd name="connsiteX16" fmla="*/ 807244 w 852487"/>
              <a:gd name="connsiteY16" fmla="*/ 452437 h 847725"/>
              <a:gd name="connsiteX17" fmla="*/ 821531 w 852487"/>
              <a:gd name="connsiteY17" fmla="*/ 483394 h 847725"/>
              <a:gd name="connsiteX18" fmla="*/ 838200 w 852487"/>
              <a:gd name="connsiteY18" fmla="*/ 521494 h 847725"/>
              <a:gd name="connsiteX19" fmla="*/ 850106 w 852487"/>
              <a:gd name="connsiteY19" fmla="*/ 564356 h 847725"/>
              <a:gd name="connsiteX20" fmla="*/ 852487 w 852487"/>
              <a:gd name="connsiteY20" fmla="*/ 607219 h 847725"/>
              <a:gd name="connsiteX21" fmla="*/ 852487 w 852487"/>
              <a:gd name="connsiteY21" fmla="*/ 661987 h 847725"/>
              <a:gd name="connsiteX22" fmla="*/ 845344 w 852487"/>
              <a:gd name="connsiteY22" fmla="*/ 733425 h 847725"/>
              <a:gd name="connsiteX23" fmla="*/ 828675 w 852487"/>
              <a:gd name="connsiteY23" fmla="*/ 776287 h 847725"/>
              <a:gd name="connsiteX24" fmla="*/ 800100 w 852487"/>
              <a:gd name="connsiteY24" fmla="*/ 819150 h 847725"/>
              <a:gd name="connsiteX25" fmla="*/ 762000 w 852487"/>
              <a:gd name="connsiteY25" fmla="*/ 845344 h 847725"/>
              <a:gd name="connsiteX26" fmla="*/ 740569 w 852487"/>
              <a:gd name="connsiteY26" fmla="*/ 847725 h 847725"/>
              <a:gd name="connsiteX27" fmla="*/ 711994 w 852487"/>
              <a:gd name="connsiteY27" fmla="*/ 833437 h 847725"/>
              <a:gd name="connsiteX28" fmla="*/ 688181 w 852487"/>
              <a:gd name="connsiteY28" fmla="*/ 812006 h 847725"/>
              <a:gd name="connsiteX29" fmla="*/ 652462 w 852487"/>
              <a:gd name="connsiteY29" fmla="*/ 759619 h 847725"/>
              <a:gd name="connsiteX30" fmla="*/ 561975 w 852487"/>
              <a:gd name="connsiteY30" fmla="*/ 642937 h 847725"/>
              <a:gd name="connsiteX31" fmla="*/ 459581 w 852487"/>
              <a:gd name="connsiteY31" fmla="*/ 519112 h 847725"/>
              <a:gd name="connsiteX32" fmla="*/ 326231 w 852487"/>
              <a:gd name="connsiteY32" fmla="*/ 371475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52487" h="847725">
                <a:moveTo>
                  <a:pt x="326231" y="371475"/>
                </a:moveTo>
                <a:lnTo>
                  <a:pt x="247650" y="295275"/>
                </a:lnTo>
                <a:lnTo>
                  <a:pt x="176212" y="228600"/>
                </a:lnTo>
                <a:lnTo>
                  <a:pt x="90487" y="159544"/>
                </a:lnTo>
                <a:lnTo>
                  <a:pt x="0" y="92869"/>
                </a:lnTo>
                <a:lnTo>
                  <a:pt x="26194" y="0"/>
                </a:lnTo>
                <a:lnTo>
                  <a:pt x="109537" y="35719"/>
                </a:lnTo>
                <a:lnTo>
                  <a:pt x="200025" y="73819"/>
                </a:lnTo>
                <a:lnTo>
                  <a:pt x="304800" y="123825"/>
                </a:lnTo>
                <a:lnTo>
                  <a:pt x="395287" y="173831"/>
                </a:lnTo>
                <a:lnTo>
                  <a:pt x="490537" y="226219"/>
                </a:lnTo>
                <a:lnTo>
                  <a:pt x="564356" y="269081"/>
                </a:lnTo>
                <a:lnTo>
                  <a:pt x="659606" y="333375"/>
                </a:lnTo>
                <a:lnTo>
                  <a:pt x="726281" y="376237"/>
                </a:lnTo>
                <a:lnTo>
                  <a:pt x="778669" y="414337"/>
                </a:lnTo>
                <a:lnTo>
                  <a:pt x="792956" y="428625"/>
                </a:lnTo>
                <a:lnTo>
                  <a:pt x="807244" y="452437"/>
                </a:lnTo>
                <a:lnTo>
                  <a:pt x="821531" y="483394"/>
                </a:lnTo>
                <a:lnTo>
                  <a:pt x="838200" y="521494"/>
                </a:lnTo>
                <a:lnTo>
                  <a:pt x="850106" y="564356"/>
                </a:lnTo>
                <a:lnTo>
                  <a:pt x="852487" y="607219"/>
                </a:lnTo>
                <a:lnTo>
                  <a:pt x="852487" y="661987"/>
                </a:lnTo>
                <a:lnTo>
                  <a:pt x="845344" y="733425"/>
                </a:lnTo>
                <a:lnTo>
                  <a:pt x="828675" y="776287"/>
                </a:lnTo>
                <a:lnTo>
                  <a:pt x="800100" y="819150"/>
                </a:lnTo>
                <a:lnTo>
                  <a:pt x="762000" y="845344"/>
                </a:lnTo>
                <a:lnTo>
                  <a:pt x="740569" y="847725"/>
                </a:lnTo>
                <a:lnTo>
                  <a:pt x="711994" y="833437"/>
                </a:lnTo>
                <a:lnTo>
                  <a:pt x="688181" y="812006"/>
                </a:lnTo>
                <a:lnTo>
                  <a:pt x="652462" y="759619"/>
                </a:lnTo>
                <a:lnTo>
                  <a:pt x="561975" y="642937"/>
                </a:lnTo>
                <a:lnTo>
                  <a:pt x="459581" y="519112"/>
                </a:lnTo>
                <a:lnTo>
                  <a:pt x="326231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B99ECE4D-3D54-2E4D-9C5A-F2E5A301359C}"/>
              </a:ext>
            </a:extLst>
          </p:cNvPr>
          <p:cNvSpPr/>
          <p:nvPr/>
        </p:nvSpPr>
        <p:spPr>
          <a:xfrm>
            <a:off x="4810125" y="2066925"/>
            <a:ext cx="2446338" cy="465138"/>
          </a:xfrm>
          <a:custGeom>
            <a:avLst/>
            <a:gdLst>
              <a:gd name="connsiteX0" fmla="*/ 873919 w 2445544"/>
              <a:gd name="connsiteY0" fmla="*/ 178594 h 464344"/>
              <a:gd name="connsiteX1" fmla="*/ 1185863 w 2445544"/>
              <a:gd name="connsiteY1" fmla="*/ 126206 h 464344"/>
              <a:gd name="connsiteX2" fmla="*/ 1423988 w 2445544"/>
              <a:gd name="connsiteY2" fmla="*/ 88106 h 464344"/>
              <a:gd name="connsiteX3" fmla="*/ 1624013 w 2445544"/>
              <a:gd name="connsiteY3" fmla="*/ 59531 h 464344"/>
              <a:gd name="connsiteX4" fmla="*/ 1750219 w 2445544"/>
              <a:gd name="connsiteY4" fmla="*/ 45244 h 464344"/>
              <a:gd name="connsiteX5" fmla="*/ 1862138 w 2445544"/>
              <a:gd name="connsiteY5" fmla="*/ 26194 h 464344"/>
              <a:gd name="connsiteX6" fmla="*/ 2019300 w 2445544"/>
              <a:gd name="connsiteY6" fmla="*/ 0 h 464344"/>
              <a:gd name="connsiteX7" fmla="*/ 2062163 w 2445544"/>
              <a:gd name="connsiteY7" fmla="*/ 4763 h 464344"/>
              <a:gd name="connsiteX8" fmla="*/ 2114550 w 2445544"/>
              <a:gd name="connsiteY8" fmla="*/ 14288 h 464344"/>
              <a:gd name="connsiteX9" fmla="*/ 2193131 w 2445544"/>
              <a:gd name="connsiteY9" fmla="*/ 30956 h 464344"/>
              <a:gd name="connsiteX10" fmla="*/ 2255044 w 2445544"/>
              <a:gd name="connsiteY10" fmla="*/ 52388 h 464344"/>
              <a:gd name="connsiteX11" fmla="*/ 2314575 w 2445544"/>
              <a:gd name="connsiteY11" fmla="*/ 76200 h 464344"/>
              <a:gd name="connsiteX12" fmla="*/ 2364581 w 2445544"/>
              <a:gd name="connsiteY12" fmla="*/ 100013 h 464344"/>
              <a:gd name="connsiteX13" fmla="*/ 2402681 w 2445544"/>
              <a:gd name="connsiteY13" fmla="*/ 130969 h 464344"/>
              <a:gd name="connsiteX14" fmla="*/ 2424113 w 2445544"/>
              <a:gd name="connsiteY14" fmla="*/ 154781 h 464344"/>
              <a:gd name="connsiteX15" fmla="*/ 2438400 w 2445544"/>
              <a:gd name="connsiteY15" fmla="*/ 173831 h 464344"/>
              <a:gd name="connsiteX16" fmla="*/ 2443163 w 2445544"/>
              <a:gd name="connsiteY16" fmla="*/ 185738 h 464344"/>
              <a:gd name="connsiteX17" fmla="*/ 2445544 w 2445544"/>
              <a:gd name="connsiteY17" fmla="*/ 195263 h 464344"/>
              <a:gd name="connsiteX18" fmla="*/ 2443163 w 2445544"/>
              <a:gd name="connsiteY18" fmla="*/ 207169 h 464344"/>
              <a:gd name="connsiteX19" fmla="*/ 2436019 w 2445544"/>
              <a:gd name="connsiteY19" fmla="*/ 223838 h 464344"/>
              <a:gd name="connsiteX20" fmla="*/ 2424113 w 2445544"/>
              <a:gd name="connsiteY20" fmla="*/ 238125 h 464344"/>
              <a:gd name="connsiteX21" fmla="*/ 2390775 w 2445544"/>
              <a:gd name="connsiteY21" fmla="*/ 257175 h 464344"/>
              <a:gd name="connsiteX22" fmla="*/ 2350294 w 2445544"/>
              <a:gd name="connsiteY22" fmla="*/ 269081 h 464344"/>
              <a:gd name="connsiteX23" fmla="*/ 2300288 w 2445544"/>
              <a:gd name="connsiteY23" fmla="*/ 269081 h 464344"/>
              <a:gd name="connsiteX24" fmla="*/ 2190750 w 2445544"/>
              <a:gd name="connsiteY24" fmla="*/ 269081 h 464344"/>
              <a:gd name="connsiteX25" fmla="*/ 2024063 w 2445544"/>
              <a:gd name="connsiteY25" fmla="*/ 269081 h 464344"/>
              <a:gd name="connsiteX26" fmla="*/ 1862138 w 2445544"/>
              <a:gd name="connsiteY26" fmla="*/ 269081 h 464344"/>
              <a:gd name="connsiteX27" fmla="*/ 1762125 w 2445544"/>
              <a:gd name="connsiteY27" fmla="*/ 273844 h 464344"/>
              <a:gd name="connsiteX28" fmla="*/ 1493044 w 2445544"/>
              <a:gd name="connsiteY28" fmla="*/ 292894 h 464344"/>
              <a:gd name="connsiteX29" fmla="*/ 1314450 w 2445544"/>
              <a:gd name="connsiteY29" fmla="*/ 307181 h 464344"/>
              <a:gd name="connsiteX30" fmla="*/ 1190625 w 2445544"/>
              <a:gd name="connsiteY30" fmla="*/ 316706 h 464344"/>
              <a:gd name="connsiteX31" fmla="*/ 1031081 w 2445544"/>
              <a:gd name="connsiteY31" fmla="*/ 359569 h 464344"/>
              <a:gd name="connsiteX32" fmla="*/ 976313 w 2445544"/>
              <a:gd name="connsiteY32" fmla="*/ 366713 h 464344"/>
              <a:gd name="connsiteX33" fmla="*/ 878681 w 2445544"/>
              <a:gd name="connsiteY33" fmla="*/ 376238 h 464344"/>
              <a:gd name="connsiteX34" fmla="*/ 790575 w 2445544"/>
              <a:gd name="connsiteY34" fmla="*/ 378619 h 464344"/>
              <a:gd name="connsiteX35" fmla="*/ 754856 w 2445544"/>
              <a:gd name="connsiteY35" fmla="*/ 383381 h 464344"/>
              <a:gd name="connsiteX36" fmla="*/ 676275 w 2445544"/>
              <a:gd name="connsiteY36" fmla="*/ 402431 h 464344"/>
              <a:gd name="connsiteX37" fmla="*/ 573881 w 2445544"/>
              <a:gd name="connsiteY37" fmla="*/ 423863 h 464344"/>
              <a:gd name="connsiteX38" fmla="*/ 471488 w 2445544"/>
              <a:gd name="connsiteY38" fmla="*/ 440531 h 464344"/>
              <a:gd name="connsiteX39" fmla="*/ 402431 w 2445544"/>
              <a:gd name="connsiteY39" fmla="*/ 447675 h 464344"/>
              <a:gd name="connsiteX40" fmla="*/ 378619 w 2445544"/>
              <a:gd name="connsiteY40" fmla="*/ 457200 h 464344"/>
              <a:gd name="connsiteX41" fmla="*/ 335756 w 2445544"/>
              <a:gd name="connsiteY41" fmla="*/ 464344 h 464344"/>
              <a:gd name="connsiteX42" fmla="*/ 307181 w 2445544"/>
              <a:gd name="connsiteY42" fmla="*/ 464344 h 464344"/>
              <a:gd name="connsiteX43" fmla="*/ 261938 w 2445544"/>
              <a:gd name="connsiteY43" fmla="*/ 457200 h 464344"/>
              <a:gd name="connsiteX44" fmla="*/ 211931 w 2445544"/>
              <a:gd name="connsiteY44" fmla="*/ 438150 h 464344"/>
              <a:gd name="connsiteX45" fmla="*/ 173831 w 2445544"/>
              <a:gd name="connsiteY45" fmla="*/ 421481 h 464344"/>
              <a:gd name="connsiteX46" fmla="*/ 128588 w 2445544"/>
              <a:gd name="connsiteY46" fmla="*/ 390525 h 464344"/>
              <a:gd name="connsiteX47" fmla="*/ 97631 w 2445544"/>
              <a:gd name="connsiteY47" fmla="*/ 364331 h 464344"/>
              <a:gd name="connsiteX48" fmla="*/ 69056 w 2445544"/>
              <a:gd name="connsiteY48" fmla="*/ 338138 h 464344"/>
              <a:gd name="connsiteX49" fmla="*/ 47625 w 2445544"/>
              <a:gd name="connsiteY49" fmla="*/ 311944 h 464344"/>
              <a:gd name="connsiteX50" fmla="*/ 30956 w 2445544"/>
              <a:gd name="connsiteY50" fmla="*/ 285750 h 464344"/>
              <a:gd name="connsiteX51" fmla="*/ 16669 w 2445544"/>
              <a:gd name="connsiteY51" fmla="*/ 254794 h 464344"/>
              <a:gd name="connsiteX52" fmla="*/ 4763 w 2445544"/>
              <a:gd name="connsiteY52" fmla="*/ 221456 h 464344"/>
              <a:gd name="connsiteX53" fmla="*/ 0 w 2445544"/>
              <a:gd name="connsiteY53" fmla="*/ 190500 h 464344"/>
              <a:gd name="connsiteX54" fmla="*/ 2381 w 2445544"/>
              <a:gd name="connsiteY54" fmla="*/ 154781 h 464344"/>
              <a:gd name="connsiteX55" fmla="*/ 9525 w 2445544"/>
              <a:gd name="connsiteY55" fmla="*/ 135731 h 464344"/>
              <a:gd name="connsiteX56" fmla="*/ 21431 w 2445544"/>
              <a:gd name="connsiteY56" fmla="*/ 130969 h 464344"/>
              <a:gd name="connsiteX57" fmla="*/ 33338 w 2445544"/>
              <a:gd name="connsiteY57" fmla="*/ 133350 h 464344"/>
              <a:gd name="connsiteX58" fmla="*/ 52388 w 2445544"/>
              <a:gd name="connsiteY58" fmla="*/ 145256 h 464344"/>
              <a:gd name="connsiteX59" fmla="*/ 76200 w 2445544"/>
              <a:gd name="connsiteY59" fmla="*/ 161925 h 464344"/>
              <a:gd name="connsiteX60" fmla="*/ 123825 w 2445544"/>
              <a:gd name="connsiteY60" fmla="*/ 190500 h 464344"/>
              <a:gd name="connsiteX61" fmla="*/ 180975 w 2445544"/>
              <a:gd name="connsiteY61" fmla="*/ 211931 h 464344"/>
              <a:gd name="connsiteX62" fmla="*/ 242888 w 2445544"/>
              <a:gd name="connsiteY62" fmla="*/ 228600 h 464344"/>
              <a:gd name="connsiteX63" fmla="*/ 290513 w 2445544"/>
              <a:gd name="connsiteY63" fmla="*/ 238125 h 464344"/>
              <a:gd name="connsiteX64" fmla="*/ 373856 w 2445544"/>
              <a:gd name="connsiteY64" fmla="*/ 245269 h 464344"/>
              <a:gd name="connsiteX65" fmla="*/ 445294 w 2445544"/>
              <a:gd name="connsiteY65" fmla="*/ 245269 h 464344"/>
              <a:gd name="connsiteX66" fmla="*/ 550069 w 2445544"/>
              <a:gd name="connsiteY66" fmla="*/ 226219 h 464344"/>
              <a:gd name="connsiteX67" fmla="*/ 759619 w 2445544"/>
              <a:gd name="connsiteY67" fmla="*/ 195263 h 464344"/>
              <a:gd name="connsiteX68" fmla="*/ 873919 w 2445544"/>
              <a:gd name="connsiteY68" fmla="*/ 178594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45544" h="464344">
                <a:moveTo>
                  <a:pt x="873919" y="178594"/>
                </a:moveTo>
                <a:lnTo>
                  <a:pt x="1185863" y="126206"/>
                </a:lnTo>
                <a:lnTo>
                  <a:pt x="1423988" y="88106"/>
                </a:lnTo>
                <a:lnTo>
                  <a:pt x="1624013" y="59531"/>
                </a:lnTo>
                <a:lnTo>
                  <a:pt x="1750219" y="45244"/>
                </a:lnTo>
                <a:lnTo>
                  <a:pt x="1862138" y="26194"/>
                </a:lnTo>
                <a:lnTo>
                  <a:pt x="2019300" y="0"/>
                </a:lnTo>
                <a:lnTo>
                  <a:pt x="2062163" y="4763"/>
                </a:lnTo>
                <a:lnTo>
                  <a:pt x="2114550" y="14288"/>
                </a:lnTo>
                <a:lnTo>
                  <a:pt x="2193131" y="30956"/>
                </a:lnTo>
                <a:lnTo>
                  <a:pt x="2255044" y="52388"/>
                </a:lnTo>
                <a:lnTo>
                  <a:pt x="2314575" y="76200"/>
                </a:lnTo>
                <a:lnTo>
                  <a:pt x="2364581" y="100013"/>
                </a:lnTo>
                <a:lnTo>
                  <a:pt x="2402681" y="130969"/>
                </a:lnTo>
                <a:lnTo>
                  <a:pt x="2424113" y="154781"/>
                </a:lnTo>
                <a:lnTo>
                  <a:pt x="2438400" y="173831"/>
                </a:lnTo>
                <a:lnTo>
                  <a:pt x="2443163" y="185738"/>
                </a:lnTo>
                <a:lnTo>
                  <a:pt x="2445544" y="195263"/>
                </a:lnTo>
                <a:lnTo>
                  <a:pt x="2443163" y="207169"/>
                </a:lnTo>
                <a:lnTo>
                  <a:pt x="2436019" y="223838"/>
                </a:lnTo>
                <a:lnTo>
                  <a:pt x="2424113" y="238125"/>
                </a:lnTo>
                <a:lnTo>
                  <a:pt x="2390775" y="257175"/>
                </a:lnTo>
                <a:lnTo>
                  <a:pt x="2350294" y="269081"/>
                </a:lnTo>
                <a:lnTo>
                  <a:pt x="2300288" y="269081"/>
                </a:lnTo>
                <a:lnTo>
                  <a:pt x="2190750" y="269081"/>
                </a:lnTo>
                <a:lnTo>
                  <a:pt x="2024063" y="269081"/>
                </a:lnTo>
                <a:lnTo>
                  <a:pt x="1862138" y="269081"/>
                </a:lnTo>
                <a:lnTo>
                  <a:pt x="1762125" y="273844"/>
                </a:lnTo>
                <a:lnTo>
                  <a:pt x="1493044" y="292894"/>
                </a:lnTo>
                <a:lnTo>
                  <a:pt x="1314450" y="307181"/>
                </a:lnTo>
                <a:lnTo>
                  <a:pt x="1190625" y="316706"/>
                </a:lnTo>
                <a:lnTo>
                  <a:pt x="1031081" y="359569"/>
                </a:lnTo>
                <a:lnTo>
                  <a:pt x="976313" y="366713"/>
                </a:lnTo>
                <a:lnTo>
                  <a:pt x="878681" y="376238"/>
                </a:lnTo>
                <a:lnTo>
                  <a:pt x="790575" y="378619"/>
                </a:lnTo>
                <a:lnTo>
                  <a:pt x="754856" y="383381"/>
                </a:lnTo>
                <a:lnTo>
                  <a:pt x="676275" y="402431"/>
                </a:lnTo>
                <a:lnTo>
                  <a:pt x="573881" y="423863"/>
                </a:lnTo>
                <a:lnTo>
                  <a:pt x="471488" y="440531"/>
                </a:lnTo>
                <a:lnTo>
                  <a:pt x="402431" y="447675"/>
                </a:lnTo>
                <a:lnTo>
                  <a:pt x="378619" y="457200"/>
                </a:lnTo>
                <a:lnTo>
                  <a:pt x="335756" y="464344"/>
                </a:lnTo>
                <a:lnTo>
                  <a:pt x="307181" y="464344"/>
                </a:lnTo>
                <a:lnTo>
                  <a:pt x="261938" y="457200"/>
                </a:lnTo>
                <a:lnTo>
                  <a:pt x="211931" y="438150"/>
                </a:lnTo>
                <a:lnTo>
                  <a:pt x="173831" y="421481"/>
                </a:lnTo>
                <a:lnTo>
                  <a:pt x="128588" y="390525"/>
                </a:lnTo>
                <a:lnTo>
                  <a:pt x="97631" y="364331"/>
                </a:lnTo>
                <a:lnTo>
                  <a:pt x="69056" y="338138"/>
                </a:lnTo>
                <a:lnTo>
                  <a:pt x="47625" y="311944"/>
                </a:lnTo>
                <a:lnTo>
                  <a:pt x="30956" y="285750"/>
                </a:lnTo>
                <a:lnTo>
                  <a:pt x="16669" y="254794"/>
                </a:lnTo>
                <a:lnTo>
                  <a:pt x="4763" y="221456"/>
                </a:lnTo>
                <a:lnTo>
                  <a:pt x="0" y="190500"/>
                </a:lnTo>
                <a:lnTo>
                  <a:pt x="2381" y="154781"/>
                </a:lnTo>
                <a:lnTo>
                  <a:pt x="9525" y="135731"/>
                </a:lnTo>
                <a:lnTo>
                  <a:pt x="21431" y="130969"/>
                </a:lnTo>
                <a:lnTo>
                  <a:pt x="33338" y="133350"/>
                </a:lnTo>
                <a:lnTo>
                  <a:pt x="52388" y="145256"/>
                </a:lnTo>
                <a:lnTo>
                  <a:pt x="76200" y="161925"/>
                </a:lnTo>
                <a:lnTo>
                  <a:pt x="123825" y="190500"/>
                </a:lnTo>
                <a:lnTo>
                  <a:pt x="180975" y="211931"/>
                </a:lnTo>
                <a:lnTo>
                  <a:pt x="242888" y="228600"/>
                </a:lnTo>
                <a:lnTo>
                  <a:pt x="290513" y="238125"/>
                </a:lnTo>
                <a:lnTo>
                  <a:pt x="373856" y="245269"/>
                </a:lnTo>
                <a:lnTo>
                  <a:pt x="445294" y="245269"/>
                </a:lnTo>
                <a:lnTo>
                  <a:pt x="550069" y="226219"/>
                </a:lnTo>
                <a:lnTo>
                  <a:pt x="759619" y="195263"/>
                </a:lnTo>
                <a:lnTo>
                  <a:pt x="873919" y="178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23944891-3ED3-3D46-9E5B-C15C8F08592B}"/>
              </a:ext>
            </a:extLst>
          </p:cNvPr>
          <p:cNvSpPr/>
          <p:nvPr/>
        </p:nvSpPr>
        <p:spPr>
          <a:xfrm rot="16200000">
            <a:off x="4365625" y="3802063"/>
            <a:ext cx="3481388" cy="582612"/>
          </a:xfrm>
          <a:custGeom>
            <a:avLst/>
            <a:gdLst>
              <a:gd name="connsiteX0" fmla="*/ 1987450 w 3481643"/>
              <a:gd name="connsiteY0" fmla="*/ 311531 h 582678"/>
              <a:gd name="connsiteX1" fmla="*/ 2275904 w 3481643"/>
              <a:gd name="connsiteY1" fmla="*/ 311531 h 582678"/>
              <a:gd name="connsiteX2" fmla="*/ 2483592 w 3481643"/>
              <a:gd name="connsiteY2" fmla="*/ 314415 h 582678"/>
              <a:gd name="connsiteX3" fmla="*/ 2673971 w 3481643"/>
              <a:gd name="connsiteY3" fmla="*/ 314415 h 582678"/>
              <a:gd name="connsiteX4" fmla="*/ 2772046 w 3481643"/>
              <a:gd name="connsiteY4" fmla="*/ 308646 h 582678"/>
              <a:gd name="connsiteX5" fmla="*/ 2838390 w 3481643"/>
              <a:gd name="connsiteY5" fmla="*/ 302877 h 582678"/>
              <a:gd name="connsiteX6" fmla="*/ 2901850 w 3481643"/>
              <a:gd name="connsiteY6" fmla="*/ 294224 h 582678"/>
              <a:gd name="connsiteX7" fmla="*/ 2936465 w 3481643"/>
              <a:gd name="connsiteY7" fmla="*/ 288455 h 582678"/>
              <a:gd name="connsiteX8" fmla="*/ 2994156 w 3481643"/>
              <a:gd name="connsiteY8" fmla="*/ 276916 h 582678"/>
              <a:gd name="connsiteX9" fmla="*/ 3046077 w 3481643"/>
              <a:gd name="connsiteY9" fmla="*/ 259609 h 582678"/>
              <a:gd name="connsiteX10" fmla="*/ 3106653 w 3481643"/>
              <a:gd name="connsiteY10" fmla="*/ 230764 h 582678"/>
              <a:gd name="connsiteX11" fmla="*/ 3201843 w 3481643"/>
              <a:gd name="connsiteY11" fmla="*/ 173073 h 582678"/>
              <a:gd name="connsiteX12" fmla="*/ 3314340 w 3481643"/>
              <a:gd name="connsiteY12" fmla="*/ 98075 h 582678"/>
              <a:gd name="connsiteX13" fmla="*/ 3438375 w 3481643"/>
              <a:gd name="connsiteY13" fmla="*/ 0 h 582678"/>
              <a:gd name="connsiteX14" fmla="*/ 3481643 w 3481643"/>
              <a:gd name="connsiteY14" fmla="*/ 173073 h 582678"/>
              <a:gd name="connsiteX15" fmla="*/ 3348954 w 3481643"/>
              <a:gd name="connsiteY15" fmla="*/ 305762 h 582678"/>
              <a:gd name="connsiteX16" fmla="*/ 3236457 w 3481643"/>
              <a:gd name="connsiteY16" fmla="*/ 415374 h 582678"/>
              <a:gd name="connsiteX17" fmla="*/ 3181651 w 3481643"/>
              <a:gd name="connsiteY17" fmla="*/ 473065 h 582678"/>
              <a:gd name="connsiteX18" fmla="*/ 3155690 w 3481643"/>
              <a:gd name="connsiteY18" fmla="*/ 501911 h 582678"/>
              <a:gd name="connsiteX19" fmla="*/ 3129729 w 3481643"/>
              <a:gd name="connsiteY19" fmla="*/ 524987 h 582678"/>
              <a:gd name="connsiteX20" fmla="*/ 3083576 w 3481643"/>
              <a:gd name="connsiteY20" fmla="*/ 548063 h 582678"/>
              <a:gd name="connsiteX21" fmla="*/ 3040308 w 3481643"/>
              <a:gd name="connsiteY21" fmla="*/ 556717 h 582678"/>
              <a:gd name="connsiteX22" fmla="*/ 2976848 w 3481643"/>
              <a:gd name="connsiteY22" fmla="*/ 562486 h 582678"/>
              <a:gd name="connsiteX23" fmla="*/ 2898966 w 3481643"/>
              <a:gd name="connsiteY23" fmla="*/ 559602 h 582678"/>
              <a:gd name="connsiteX24" fmla="*/ 2699932 w 3481643"/>
              <a:gd name="connsiteY24" fmla="*/ 559602 h 582678"/>
              <a:gd name="connsiteX25" fmla="*/ 2474938 w 3481643"/>
              <a:gd name="connsiteY25" fmla="*/ 550948 h 582678"/>
              <a:gd name="connsiteX26" fmla="*/ 2192253 w 3481643"/>
              <a:gd name="connsiteY26" fmla="*/ 542294 h 582678"/>
              <a:gd name="connsiteX27" fmla="*/ 1915337 w 3481643"/>
              <a:gd name="connsiteY27" fmla="*/ 536525 h 582678"/>
              <a:gd name="connsiteX28" fmla="*/ 1698996 w 3481643"/>
              <a:gd name="connsiteY28" fmla="*/ 536525 h 582678"/>
              <a:gd name="connsiteX29" fmla="*/ 1517270 w 3481643"/>
              <a:gd name="connsiteY29" fmla="*/ 548063 h 582678"/>
              <a:gd name="connsiteX30" fmla="*/ 1174009 w 3481643"/>
              <a:gd name="connsiteY30" fmla="*/ 562486 h 582678"/>
              <a:gd name="connsiteX31" fmla="*/ 957668 w 3481643"/>
              <a:gd name="connsiteY31" fmla="*/ 574024 h 582678"/>
              <a:gd name="connsiteX32" fmla="*/ 744212 w 3481643"/>
              <a:gd name="connsiteY32" fmla="*/ 582678 h 582678"/>
              <a:gd name="connsiteX33" fmla="*/ 649022 w 3481643"/>
              <a:gd name="connsiteY33" fmla="*/ 579793 h 582678"/>
              <a:gd name="connsiteX34" fmla="*/ 519218 w 3481643"/>
              <a:gd name="connsiteY34" fmla="*/ 565371 h 582678"/>
              <a:gd name="connsiteX35" fmla="*/ 386529 w 3481643"/>
              <a:gd name="connsiteY35" fmla="*/ 539410 h 582678"/>
              <a:gd name="connsiteX36" fmla="*/ 294224 w 3481643"/>
              <a:gd name="connsiteY36" fmla="*/ 507680 h 582678"/>
              <a:gd name="connsiteX37" fmla="*/ 199034 w 3481643"/>
              <a:gd name="connsiteY37" fmla="*/ 470181 h 582678"/>
              <a:gd name="connsiteX38" fmla="*/ 92306 w 3481643"/>
              <a:gd name="connsiteY38" fmla="*/ 418259 h 582678"/>
              <a:gd name="connsiteX39" fmla="*/ 54807 w 3481643"/>
              <a:gd name="connsiteY39" fmla="*/ 392298 h 582678"/>
              <a:gd name="connsiteX40" fmla="*/ 25961 w 3481643"/>
              <a:gd name="connsiteY40" fmla="*/ 366337 h 582678"/>
              <a:gd name="connsiteX41" fmla="*/ 14423 w 3481643"/>
              <a:gd name="connsiteY41" fmla="*/ 346145 h 582678"/>
              <a:gd name="connsiteX42" fmla="*/ 5769 w 3481643"/>
              <a:gd name="connsiteY42" fmla="*/ 331723 h 582678"/>
              <a:gd name="connsiteX43" fmla="*/ 0 w 3481643"/>
              <a:gd name="connsiteY43" fmla="*/ 308646 h 582678"/>
              <a:gd name="connsiteX44" fmla="*/ 2885 w 3481643"/>
              <a:gd name="connsiteY44" fmla="*/ 282685 h 582678"/>
              <a:gd name="connsiteX45" fmla="*/ 17308 w 3481643"/>
              <a:gd name="connsiteY45" fmla="*/ 256725 h 582678"/>
              <a:gd name="connsiteX46" fmla="*/ 46153 w 3481643"/>
              <a:gd name="connsiteY46" fmla="*/ 233648 h 582678"/>
              <a:gd name="connsiteX47" fmla="*/ 86537 w 3481643"/>
              <a:gd name="connsiteY47" fmla="*/ 210572 h 582678"/>
              <a:gd name="connsiteX48" fmla="*/ 591332 w 3481643"/>
              <a:gd name="connsiteY48" fmla="*/ 297108 h 582678"/>
              <a:gd name="connsiteX49" fmla="*/ 634600 w 3481643"/>
              <a:gd name="connsiteY49" fmla="*/ 311531 h 582678"/>
              <a:gd name="connsiteX50" fmla="*/ 724021 w 3481643"/>
              <a:gd name="connsiteY50" fmla="*/ 328838 h 582678"/>
              <a:gd name="connsiteX51" fmla="*/ 862479 w 3481643"/>
              <a:gd name="connsiteY51" fmla="*/ 337492 h 582678"/>
              <a:gd name="connsiteX52" fmla="*/ 1003821 w 3481643"/>
              <a:gd name="connsiteY52" fmla="*/ 323069 h 582678"/>
              <a:gd name="connsiteX53" fmla="*/ 1277853 w 3481643"/>
              <a:gd name="connsiteY53" fmla="*/ 311531 h 582678"/>
              <a:gd name="connsiteX54" fmla="*/ 1621113 w 3481643"/>
              <a:gd name="connsiteY54" fmla="*/ 314415 h 582678"/>
              <a:gd name="connsiteX55" fmla="*/ 1987450 w 3481643"/>
              <a:gd name="connsiteY55" fmla="*/ 311531 h 58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81643" h="582678">
                <a:moveTo>
                  <a:pt x="1987450" y="311531"/>
                </a:moveTo>
                <a:lnTo>
                  <a:pt x="2275904" y="311531"/>
                </a:lnTo>
                <a:lnTo>
                  <a:pt x="2483592" y="314415"/>
                </a:lnTo>
                <a:lnTo>
                  <a:pt x="2673971" y="314415"/>
                </a:lnTo>
                <a:lnTo>
                  <a:pt x="2772046" y="308646"/>
                </a:lnTo>
                <a:lnTo>
                  <a:pt x="2838390" y="302877"/>
                </a:lnTo>
                <a:lnTo>
                  <a:pt x="2901850" y="294224"/>
                </a:lnTo>
                <a:lnTo>
                  <a:pt x="2936465" y="288455"/>
                </a:lnTo>
                <a:lnTo>
                  <a:pt x="2994156" y="276916"/>
                </a:lnTo>
                <a:lnTo>
                  <a:pt x="3046077" y="259609"/>
                </a:lnTo>
                <a:lnTo>
                  <a:pt x="3106653" y="230764"/>
                </a:lnTo>
                <a:lnTo>
                  <a:pt x="3201843" y="173073"/>
                </a:lnTo>
                <a:lnTo>
                  <a:pt x="3314340" y="98075"/>
                </a:lnTo>
                <a:lnTo>
                  <a:pt x="3438375" y="0"/>
                </a:lnTo>
                <a:lnTo>
                  <a:pt x="3481643" y="173073"/>
                </a:lnTo>
                <a:lnTo>
                  <a:pt x="3348954" y="305762"/>
                </a:lnTo>
                <a:lnTo>
                  <a:pt x="3236457" y="415374"/>
                </a:lnTo>
                <a:lnTo>
                  <a:pt x="3181651" y="473065"/>
                </a:lnTo>
                <a:lnTo>
                  <a:pt x="3155690" y="501911"/>
                </a:lnTo>
                <a:lnTo>
                  <a:pt x="3129729" y="524987"/>
                </a:lnTo>
                <a:lnTo>
                  <a:pt x="3083576" y="548063"/>
                </a:lnTo>
                <a:lnTo>
                  <a:pt x="3040308" y="556717"/>
                </a:lnTo>
                <a:lnTo>
                  <a:pt x="2976848" y="562486"/>
                </a:lnTo>
                <a:lnTo>
                  <a:pt x="2898966" y="559602"/>
                </a:lnTo>
                <a:lnTo>
                  <a:pt x="2699932" y="559602"/>
                </a:lnTo>
                <a:lnTo>
                  <a:pt x="2474938" y="550948"/>
                </a:lnTo>
                <a:lnTo>
                  <a:pt x="2192253" y="542294"/>
                </a:lnTo>
                <a:lnTo>
                  <a:pt x="1915337" y="536525"/>
                </a:lnTo>
                <a:lnTo>
                  <a:pt x="1698996" y="536525"/>
                </a:lnTo>
                <a:lnTo>
                  <a:pt x="1517270" y="548063"/>
                </a:lnTo>
                <a:lnTo>
                  <a:pt x="1174009" y="562486"/>
                </a:lnTo>
                <a:lnTo>
                  <a:pt x="957668" y="574024"/>
                </a:lnTo>
                <a:lnTo>
                  <a:pt x="744212" y="582678"/>
                </a:lnTo>
                <a:lnTo>
                  <a:pt x="649022" y="579793"/>
                </a:lnTo>
                <a:lnTo>
                  <a:pt x="519218" y="565371"/>
                </a:lnTo>
                <a:lnTo>
                  <a:pt x="386529" y="539410"/>
                </a:lnTo>
                <a:lnTo>
                  <a:pt x="294224" y="507680"/>
                </a:lnTo>
                <a:lnTo>
                  <a:pt x="199034" y="470181"/>
                </a:lnTo>
                <a:lnTo>
                  <a:pt x="92306" y="418259"/>
                </a:lnTo>
                <a:lnTo>
                  <a:pt x="54807" y="392298"/>
                </a:lnTo>
                <a:lnTo>
                  <a:pt x="25961" y="366337"/>
                </a:lnTo>
                <a:lnTo>
                  <a:pt x="14423" y="346145"/>
                </a:lnTo>
                <a:lnTo>
                  <a:pt x="5769" y="331723"/>
                </a:lnTo>
                <a:lnTo>
                  <a:pt x="0" y="308646"/>
                </a:lnTo>
                <a:lnTo>
                  <a:pt x="2885" y="282685"/>
                </a:lnTo>
                <a:lnTo>
                  <a:pt x="17308" y="256725"/>
                </a:lnTo>
                <a:lnTo>
                  <a:pt x="46153" y="233648"/>
                </a:lnTo>
                <a:lnTo>
                  <a:pt x="86537" y="210572"/>
                </a:lnTo>
                <a:lnTo>
                  <a:pt x="591332" y="297108"/>
                </a:lnTo>
                <a:lnTo>
                  <a:pt x="634600" y="311531"/>
                </a:lnTo>
                <a:lnTo>
                  <a:pt x="724021" y="328838"/>
                </a:lnTo>
                <a:lnTo>
                  <a:pt x="862479" y="337492"/>
                </a:lnTo>
                <a:lnTo>
                  <a:pt x="1003821" y="323069"/>
                </a:lnTo>
                <a:lnTo>
                  <a:pt x="1277853" y="311531"/>
                </a:lnTo>
                <a:lnTo>
                  <a:pt x="1621113" y="314415"/>
                </a:lnTo>
                <a:lnTo>
                  <a:pt x="1987450" y="311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338F904-D848-854F-8898-3252DC64FF16}"/>
              </a:ext>
            </a:extLst>
          </p:cNvPr>
          <p:cNvSpPr/>
          <p:nvPr/>
        </p:nvSpPr>
        <p:spPr>
          <a:xfrm rot="16200000">
            <a:off x="5278438" y="4949825"/>
            <a:ext cx="747712" cy="992188"/>
          </a:xfrm>
          <a:custGeom>
            <a:avLst/>
            <a:gdLst>
              <a:gd name="connsiteX0" fmla="*/ 661987 w 747712"/>
              <a:gd name="connsiteY0" fmla="*/ 242887 h 992981"/>
              <a:gd name="connsiteX1" fmla="*/ 616743 w 747712"/>
              <a:gd name="connsiteY1" fmla="*/ 361950 h 992981"/>
              <a:gd name="connsiteX2" fmla="*/ 592931 w 747712"/>
              <a:gd name="connsiteY2" fmla="*/ 426243 h 992981"/>
              <a:gd name="connsiteX3" fmla="*/ 566737 w 747712"/>
              <a:gd name="connsiteY3" fmla="*/ 504825 h 992981"/>
              <a:gd name="connsiteX4" fmla="*/ 542925 w 747712"/>
              <a:gd name="connsiteY4" fmla="*/ 585787 h 992981"/>
              <a:gd name="connsiteX5" fmla="*/ 526256 w 747712"/>
              <a:gd name="connsiteY5" fmla="*/ 654843 h 992981"/>
              <a:gd name="connsiteX6" fmla="*/ 519112 w 747712"/>
              <a:gd name="connsiteY6" fmla="*/ 719137 h 992981"/>
              <a:gd name="connsiteX7" fmla="*/ 514350 w 747712"/>
              <a:gd name="connsiteY7" fmla="*/ 783431 h 992981"/>
              <a:gd name="connsiteX8" fmla="*/ 511968 w 747712"/>
              <a:gd name="connsiteY8" fmla="*/ 840581 h 992981"/>
              <a:gd name="connsiteX9" fmla="*/ 516731 w 747712"/>
              <a:gd name="connsiteY9" fmla="*/ 883443 h 992981"/>
              <a:gd name="connsiteX10" fmla="*/ 521493 w 747712"/>
              <a:gd name="connsiteY10" fmla="*/ 904875 h 992981"/>
              <a:gd name="connsiteX11" fmla="*/ 535781 w 747712"/>
              <a:gd name="connsiteY11" fmla="*/ 928687 h 992981"/>
              <a:gd name="connsiteX12" fmla="*/ 557212 w 747712"/>
              <a:gd name="connsiteY12" fmla="*/ 945356 h 992981"/>
              <a:gd name="connsiteX13" fmla="*/ 592931 w 747712"/>
              <a:gd name="connsiteY13" fmla="*/ 962025 h 992981"/>
              <a:gd name="connsiteX14" fmla="*/ 666750 w 747712"/>
              <a:gd name="connsiteY14" fmla="*/ 983456 h 992981"/>
              <a:gd name="connsiteX15" fmla="*/ 702468 w 747712"/>
              <a:gd name="connsiteY15" fmla="*/ 992981 h 992981"/>
              <a:gd name="connsiteX16" fmla="*/ 0 w 747712"/>
              <a:gd name="connsiteY16" fmla="*/ 923925 h 992981"/>
              <a:gd name="connsiteX17" fmla="*/ 40481 w 747712"/>
              <a:gd name="connsiteY17" fmla="*/ 890587 h 992981"/>
              <a:gd name="connsiteX18" fmla="*/ 73818 w 747712"/>
              <a:gd name="connsiteY18" fmla="*/ 869156 h 992981"/>
              <a:gd name="connsiteX19" fmla="*/ 114300 w 747712"/>
              <a:gd name="connsiteY19" fmla="*/ 847725 h 992981"/>
              <a:gd name="connsiteX20" fmla="*/ 166687 w 747712"/>
              <a:gd name="connsiteY20" fmla="*/ 812006 h 992981"/>
              <a:gd name="connsiteX21" fmla="*/ 219075 w 747712"/>
              <a:gd name="connsiteY21" fmla="*/ 764381 h 992981"/>
              <a:gd name="connsiteX22" fmla="*/ 273843 w 747712"/>
              <a:gd name="connsiteY22" fmla="*/ 707231 h 992981"/>
              <a:gd name="connsiteX23" fmla="*/ 350043 w 747712"/>
              <a:gd name="connsiteY23" fmla="*/ 609600 h 992981"/>
              <a:gd name="connsiteX24" fmla="*/ 447675 w 747712"/>
              <a:gd name="connsiteY24" fmla="*/ 457200 h 992981"/>
              <a:gd name="connsiteX25" fmla="*/ 576262 w 747712"/>
              <a:gd name="connsiteY25" fmla="*/ 228600 h 992981"/>
              <a:gd name="connsiteX26" fmla="*/ 647700 w 747712"/>
              <a:gd name="connsiteY26" fmla="*/ 92868 h 992981"/>
              <a:gd name="connsiteX27" fmla="*/ 688181 w 747712"/>
              <a:gd name="connsiteY27" fmla="*/ 19050 h 992981"/>
              <a:gd name="connsiteX28" fmla="*/ 707231 w 747712"/>
              <a:gd name="connsiteY28" fmla="*/ 4762 h 992981"/>
              <a:gd name="connsiteX29" fmla="*/ 738187 w 747712"/>
              <a:gd name="connsiteY29" fmla="*/ 0 h 992981"/>
              <a:gd name="connsiteX30" fmla="*/ 745331 w 747712"/>
              <a:gd name="connsiteY30" fmla="*/ 2381 h 992981"/>
              <a:gd name="connsiteX31" fmla="*/ 747712 w 747712"/>
              <a:gd name="connsiteY31" fmla="*/ 14287 h 992981"/>
              <a:gd name="connsiteX32" fmla="*/ 745331 w 747712"/>
              <a:gd name="connsiteY32" fmla="*/ 35718 h 992981"/>
              <a:gd name="connsiteX33" fmla="*/ 711993 w 747712"/>
              <a:gd name="connsiteY33" fmla="*/ 123825 h 992981"/>
              <a:gd name="connsiteX34" fmla="*/ 661987 w 747712"/>
              <a:gd name="connsiteY34" fmla="*/ 242887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7712" h="992981">
                <a:moveTo>
                  <a:pt x="661987" y="242887"/>
                </a:moveTo>
                <a:lnTo>
                  <a:pt x="616743" y="361950"/>
                </a:lnTo>
                <a:lnTo>
                  <a:pt x="592931" y="426243"/>
                </a:lnTo>
                <a:lnTo>
                  <a:pt x="566737" y="504825"/>
                </a:lnTo>
                <a:lnTo>
                  <a:pt x="542925" y="585787"/>
                </a:lnTo>
                <a:lnTo>
                  <a:pt x="526256" y="654843"/>
                </a:lnTo>
                <a:lnTo>
                  <a:pt x="519112" y="719137"/>
                </a:lnTo>
                <a:lnTo>
                  <a:pt x="514350" y="783431"/>
                </a:lnTo>
                <a:lnTo>
                  <a:pt x="511968" y="840581"/>
                </a:lnTo>
                <a:lnTo>
                  <a:pt x="516731" y="883443"/>
                </a:lnTo>
                <a:lnTo>
                  <a:pt x="521493" y="904875"/>
                </a:lnTo>
                <a:lnTo>
                  <a:pt x="535781" y="928687"/>
                </a:lnTo>
                <a:lnTo>
                  <a:pt x="557212" y="945356"/>
                </a:lnTo>
                <a:lnTo>
                  <a:pt x="592931" y="962025"/>
                </a:lnTo>
                <a:lnTo>
                  <a:pt x="666750" y="983456"/>
                </a:lnTo>
                <a:lnTo>
                  <a:pt x="702468" y="992981"/>
                </a:lnTo>
                <a:lnTo>
                  <a:pt x="0" y="923925"/>
                </a:lnTo>
                <a:lnTo>
                  <a:pt x="40481" y="890587"/>
                </a:lnTo>
                <a:lnTo>
                  <a:pt x="73818" y="869156"/>
                </a:lnTo>
                <a:lnTo>
                  <a:pt x="114300" y="847725"/>
                </a:lnTo>
                <a:lnTo>
                  <a:pt x="166687" y="812006"/>
                </a:lnTo>
                <a:lnTo>
                  <a:pt x="219075" y="764381"/>
                </a:lnTo>
                <a:lnTo>
                  <a:pt x="273843" y="707231"/>
                </a:lnTo>
                <a:lnTo>
                  <a:pt x="350043" y="609600"/>
                </a:lnTo>
                <a:lnTo>
                  <a:pt x="447675" y="457200"/>
                </a:lnTo>
                <a:lnTo>
                  <a:pt x="576262" y="228600"/>
                </a:lnTo>
                <a:lnTo>
                  <a:pt x="647700" y="92868"/>
                </a:lnTo>
                <a:lnTo>
                  <a:pt x="688181" y="19050"/>
                </a:lnTo>
                <a:lnTo>
                  <a:pt x="707231" y="4762"/>
                </a:lnTo>
                <a:lnTo>
                  <a:pt x="738187" y="0"/>
                </a:lnTo>
                <a:lnTo>
                  <a:pt x="745331" y="2381"/>
                </a:lnTo>
                <a:lnTo>
                  <a:pt x="747712" y="14287"/>
                </a:lnTo>
                <a:lnTo>
                  <a:pt x="745331" y="35718"/>
                </a:lnTo>
                <a:lnTo>
                  <a:pt x="711993" y="123825"/>
                </a:lnTo>
                <a:lnTo>
                  <a:pt x="661987" y="242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7E49B0C-C260-4F95-8F1B-4DF88904C73A}"/>
              </a:ext>
            </a:extLst>
          </p:cNvPr>
          <p:cNvGrpSpPr/>
          <p:nvPr/>
        </p:nvGrpSpPr>
        <p:grpSpPr>
          <a:xfrm>
            <a:off x="2391569" y="1676400"/>
            <a:ext cx="4872038" cy="4157663"/>
            <a:chOff x="2536825" y="1828800"/>
            <a:chExt cx="4872038" cy="4157663"/>
          </a:xfrm>
        </p:grpSpPr>
        <p:sp>
          <p:nvSpPr>
            <p:cNvPr id="9" name="フリーフォーム 95">
              <a:extLst>
                <a:ext uri="{FF2B5EF4-FFF2-40B4-BE49-F238E27FC236}">
                  <a16:creationId xmlns:a16="http://schemas.microsoft.com/office/drawing/2014/main" id="{4EEB22B1-220E-4E9E-9CCF-F2BFBF7CFD05}"/>
                </a:ext>
              </a:extLst>
            </p:cNvPr>
            <p:cNvSpPr/>
            <p:nvPr/>
          </p:nvSpPr>
          <p:spPr>
            <a:xfrm>
              <a:off x="2786063" y="2741613"/>
              <a:ext cx="503237" cy="1135062"/>
            </a:xfrm>
            <a:custGeom>
              <a:avLst/>
              <a:gdLst>
                <a:gd name="connsiteX0" fmla="*/ 180975 w 502443"/>
                <a:gd name="connsiteY0" fmla="*/ 573881 h 1135856"/>
                <a:gd name="connsiteX1" fmla="*/ 171450 w 502443"/>
                <a:gd name="connsiteY1" fmla="*/ 483394 h 1135856"/>
                <a:gd name="connsiteX2" fmla="*/ 161925 w 502443"/>
                <a:gd name="connsiteY2" fmla="*/ 428625 h 1135856"/>
                <a:gd name="connsiteX3" fmla="*/ 140493 w 502443"/>
                <a:gd name="connsiteY3" fmla="*/ 352425 h 1135856"/>
                <a:gd name="connsiteX4" fmla="*/ 102393 w 502443"/>
                <a:gd name="connsiteY4" fmla="*/ 252412 h 1135856"/>
                <a:gd name="connsiteX5" fmla="*/ 59531 w 502443"/>
                <a:gd name="connsiteY5" fmla="*/ 159544 h 1135856"/>
                <a:gd name="connsiteX6" fmla="*/ 21431 w 502443"/>
                <a:gd name="connsiteY6" fmla="*/ 80962 h 1135856"/>
                <a:gd name="connsiteX7" fmla="*/ 2381 w 502443"/>
                <a:gd name="connsiteY7" fmla="*/ 38100 h 1135856"/>
                <a:gd name="connsiteX8" fmla="*/ 0 w 502443"/>
                <a:gd name="connsiteY8" fmla="*/ 19050 h 1135856"/>
                <a:gd name="connsiteX9" fmla="*/ 2381 w 502443"/>
                <a:gd name="connsiteY9" fmla="*/ 7144 h 1135856"/>
                <a:gd name="connsiteX10" fmla="*/ 14287 w 502443"/>
                <a:gd name="connsiteY10" fmla="*/ 0 h 1135856"/>
                <a:gd name="connsiteX11" fmla="*/ 30956 w 502443"/>
                <a:gd name="connsiteY11" fmla="*/ 2381 h 1135856"/>
                <a:gd name="connsiteX12" fmla="*/ 59531 w 502443"/>
                <a:gd name="connsiteY12" fmla="*/ 16669 h 1135856"/>
                <a:gd name="connsiteX13" fmla="*/ 100012 w 502443"/>
                <a:gd name="connsiteY13" fmla="*/ 59531 h 1135856"/>
                <a:gd name="connsiteX14" fmla="*/ 154781 w 502443"/>
                <a:gd name="connsiteY14" fmla="*/ 119062 h 1135856"/>
                <a:gd name="connsiteX15" fmla="*/ 219075 w 502443"/>
                <a:gd name="connsiteY15" fmla="*/ 192881 h 1135856"/>
                <a:gd name="connsiteX16" fmla="*/ 280987 w 502443"/>
                <a:gd name="connsiteY16" fmla="*/ 264319 h 1135856"/>
                <a:gd name="connsiteX17" fmla="*/ 333375 w 502443"/>
                <a:gd name="connsiteY17" fmla="*/ 323850 h 1135856"/>
                <a:gd name="connsiteX18" fmla="*/ 392906 w 502443"/>
                <a:gd name="connsiteY18" fmla="*/ 400050 h 1135856"/>
                <a:gd name="connsiteX19" fmla="*/ 435768 w 502443"/>
                <a:gd name="connsiteY19" fmla="*/ 461962 h 1135856"/>
                <a:gd name="connsiteX20" fmla="*/ 459581 w 502443"/>
                <a:gd name="connsiteY20" fmla="*/ 504825 h 1135856"/>
                <a:gd name="connsiteX21" fmla="*/ 473868 w 502443"/>
                <a:gd name="connsiteY21" fmla="*/ 538162 h 1135856"/>
                <a:gd name="connsiteX22" fmla="*/ 485775 w 502443"/>
                <a:gd name="connsiteY22" fmla="*/ 592931 h 1135856"/>
                <a:gd name="connsiteX23" fmla="*/ 495300 w 502443"/>
                <a:gd name="connsiteY23" fmla="*/ 671512 h 1135856"/>
                <a:gd name="connsiteX24" fmla="*/ 502443 w 502443"/>
                <a:gd name="connsiteY24" fmla="*/ 752475 h 1135856"/>
                <a:gd name="connsiteX25" fmla="*/ 502443 w 502443"/>
                <a:gd name="connsiteY25" fmla="*/ 859631 h 1135856"/>
                <a:gd name="connsiteX26" fmla="*/ 500062 w 502443"/>
                <a:gd name="connsiteY26" fmla="*/ 933450 h 1135856"/>
                <a:gd name="connsiteX27" fmla="*/ 492918 w 502443"/>
                <a:gd name="connsiteY27" fmla="*/ 976312 h 1135856"/>
                <a:gd name="connsiteX28" fmla="*/ 478631 w 502443"/>
                <a:gd name="connsiteY28" fmla="*/ 1012031 h 1135856"/>
                <a:gd name="connsiteX29" fmla="*/ 454818 w 502443"/>
                <a:gd name="connsiteY29" fmla="*/ 1054894 h 1135856"/>
                <a:gd name="connsiteX30" fmla="*/ 426243 w 502443"/>
                <a:gd name="connsiteY30" fmla="*/ 1085850 h 1135856"/>
                <a:gd name="connsiteX31" fmla="*/ 388143 w 502443"/>
                <a:gd name="connsiteY31" fmla="*/ 1112044 h 1135856"/>
                <a:gd name="connsiteX32" fmla="*/ 357187 w 502443"/>
                <a:gd name="connsiteY32" fmla="*/ 1131094 h 1135856"/>
                <a:gd name="connsiteX33" fmla="*/ 330993 w 502443"/>
                <a:gd name="connsiteY33" fmla="*/ 1135856 h 1135856"/>
                <a:gd name="connsiteX34" fmla="*/ 307181 w 502443"/>
                <a:gd name="connsiteY34" fmla="*/ 1131094 h 1135856"/>
                <a:gd name="connsiteX35" fmla="*/ 290512 w 502443"/>
                <a:gd name="connsiteY35" fmla="*/ 1119187 h 1135856"/>
                <a:gd name="connsiteX36" fmla="*/ 273843 w 502443"/>
                <a:gd name="connsiteY36" fmla="*/ 1097756 h 1135856"/>
                <a:gd name="connsiteX37" fmla="*/ 252412 w 502443"/>
                <a:gd name="connsiteY37" fmla="*/ 1057275 h 1135856"/>
                <a:gd name="connsiteX38" fmla="*/ 226218 w 502443"/>
                <a:gd name="connsiteY38" fmla="*/ 988219 h 1135856"/>
                <a:gd name="connsiteX39" fmla="*/ 211931 w 502443"/>
                <a:gd name="connsiteY39" fmla="*/ 954881 h 1135856"/>
                <a:gd name="connsiteX40" fmla="*/ 204787 w 502443"/>
                <a:gd name="connsiteY40" fmla="*/ 862012 h 1135856"/>
                <a:gd name="connsiteX41" fmla="*/ 200025 w 502443"/>
                <a:gd name="connsiteY41" fmla="*/ 773906 h 1135856"/>
                <a:gd name="connsiteX42" fmla="*/ 192881 w 502443"/>
                <a:gd name="connsiteY42" fmla="*/ 681037 h 1135856"/>
                <a:gd name="connsiteX43" fmla="*/ 180975 w 502443"/>
                <a:gd name="connsiteY43" fmla="*/ 573881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2443" h="1135856">
                  <a:moveTo>
                    <a:pt x="180975" y="573881"/>
                  </a:moveTo>
                  <a:lnTo>
                    <a:pt x="171450" y="483394"/>
                  </a:lnTo>
                  <a:lnTo>
                    <a:pt x="161925" y="428625"/>
                  </a:lnTo>
                  <a:lnTo>
                    <a:pt x="140493" y="352425"/>
                  </a:lnTo>
                  <a:lnTo>
                    <a:pt x="102393" y="252412"/>
                  </a:lnTo>
                  <a:lnTo>
                    <a:pt x="59531" y="159544"/>
                  </a:lnTo>
                  <a:lnTo>
                    <a:pt x="21431" y="80962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9531" y="16669"/>
                  </a:lnTo>
                  <a:lnTo>
                    <a:pt x="100012" y="59531"/>
                  </a:lnTo>
                  <a:lnTo>
                    <a:pt x="154781" y="119062"/>
                  </a:lnTo>
                  <a:lnTo>
                    <a:pt x="219075" y="192881"/>
                  </a:lnTo>
                  <a:lnTo>
                    <a:pt x="280987" y="264319"/>
                  </a:lnTo>
                  <a:lnTo>
                    <a:pt x="333375" y="323850"/>
                  </a:lnTo>
                  <a:lnTo>
                    <a:pt x="392906" y="400050"/>
                  </a:lnTo>
                  <a:lnTo>
                    <a:pt x="435768" y="461962"/>
                  </a:lnTo>
                  <a:lnTo>
                    <a:pt x="459581" y="504825"/>
                  </a:lnTo>
                  <a:lnTo>
                    <a:pt x="473868" y="538162"/>
                  </a:lnTo>
                  <a:lnTo>
                    <a:pt x="485775" y="592931"/>
                  </a:lnTo>
                  <a:lnTo>
                    <a:pt x="495300" y="671512"/>
                  </a:lnTo>
                  <a:lnTo>
                    <a:pt x="502443" y="752475"/>
                  </a:lnTo>
                  <a:lnTo>
                    <a:pt x="502443" y="859631"/>
                  </a:lnTo>
                  <a:cubicBezTo>
                    <a:pt x="501649" y="884237"/>
                    <a:pt x="500856" y="908844"/>
                    <a:pt x="500062" y="933450"/>
                  </a:cubicBezTo>
                  <a:lnTo>
                    <a:pt x="492918" y="976312"/>
                  </a:lnTo>
                  <a:lnTo>
                    <a:pt x="478631" y="1012031"/>
                  </a:lnTo>
                  <a:lnTo>
                    <a:pt x="454818" y="1054894"/>
                  </a:lnTo>
                  <a:lnTo>
                    <a:pt x="426243" y="1085850"/>
                  </a:lnTo>
                  <a:lnTo>
                    <a:pt x="388143" y="1112044"/>
                  </a:lnTo>
                  <a:lnTo>
                    <a:pt x="357187" y="1131094"/>
                  </a:lnTo>
                  <a:lnTo>
                    <a:pt x="330993" y="1135856"/>
                  </a:lnTo>
                  <a:lnTo>
                    <a:pt x="307181" y="1131094"/>
                  </a:lnTo>
                  <a:lnTo>
                    <a:pt x="290512" y="1119187"/>
                  </a:lnTo>
                  <a:lnTo>
                    <a:pt x="273843" y="1097756"/>
                  </a:lnTo>
                  <a:lnTo>
                    <a:pt x="252412" y="1057275"/>
                  </a:lnTo>
                  <a:lnTo>
                    <a:pt x="226218" y="988219"/>
                  </a:lnTo>
                  <a:lnTo>
                    <a:pt x="211931" y="954881"/>
                  </a:lnTo>
                  <a:lnTo>
                    <a:pt x="204787" y="862012"/>
                  </a:lnTo>
                  <a:lnTo>
                    <a:pt x="200025" y="773906"/>
                  </a:lnTo>
                  <a:lnTo>
                    <a:pt x="192881" y="681037"/>
                  </a:lnTo>
                  <a:lnTo>
                    <a:pt x="180975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6">
              <a:extLst>
                <a:ext uri="{FF2B5EF4-FFF2-40B4-BE49-F238E27FC236}">
                  <a16:creationId xmlns:a16="http://schemas.microsoft.com/office/drawing/2014/main" id="{363E6E6D-94E1-4761-950C-1744215DF060}"/>
                </a:ext>
              </a:extLst>
            </p:cNvPr>
            <p:cNvSpPr/>
            <p:nvPr/>
          </p:nvSpPr>
          <p:spPr>
            <a:xfrm>
              <a:off x="3917950" y="2439988"/>
              <a:ext cx="1062038" cy="806450"/>
            </a:xfrm>
            <a:custGeom>
              <a:avLst/>
              <a:gdLst>
                <a:gd name="connsiteX0" fmla="*/ 328613 w 1062038"/>
                <a:gd name="connsiteY0" fmla="*/ 671513 h 804863"/>
                <a:gd name="connsiteX1" fmla="*/ 492919 w 1062038"/>
                <a:gd name="connsiteY1" fmla="*/ 590550 h 804863"/>
                <a:gd name="connsiteX2" fmla="*/ 604838 w 1062038"/>
                <a:gd name="connsiteY2" fmla="*/ 535782 h 804863"/>
                <a:gd name="connsiteX3" fmla="*/ 681038 w 1062038"/>
                <a:gd name="connsiteY3" fmla="*/ 497682 h 804863"/>
                <a:gd name="connsiteX4" fmla="*/ 752475 w 1062038"/>
                <a:gd name="connsiteY4" fmla="*/ 469107 h 804863"/>
                <a:gd name="connsiteX5" fmla="*/ 800100 w 1062038"/>
                <a:gd name="connsiteY5" fmla="*/ 452438 h 804863"/>
                <a:gd name="connsiteX6" fmla="*/ 854869 w 1062038"/>
                <a:gd name="connsiteY6" fmla="*/ 438150 h 804863"/>
                <a:gd name="connsiteX7" fmla="*/ 928688 w 1062038"/>
                <a:gd name="connsiteY7" fmla="*/ 428625 h 804863"/>
                <a:gd name="connsiteX8" fmla="*/ 976313 w 1062038"/>
                <a:gd name="connsiteY8" fmla="*/ 423863 h 804863"/>
                <a:gd name="connsiteX9" fmla="*/ 1000125 w 1062038"/>
                <a:gd name="connsiteY9" fmla="*/ 419100 h 804863"/>
                <a:gd name="connsiteX10" fmla="*/ 1026319 w 1062038"/>
                <a:gd name="connsiteY10" fmla="*/ 409575 h 804863"/>
                <a:gd name="connsiteX11" fmla="*/ 1052513 w 1062038"/>
                <a:gd name="connsiteY11" fmla="*/ 388144 h 804863"/>
                <a:gd name="connsiteX12" fmla="*/ 1059657 w 1062038"/>
                <a:gd name="connsiteY12" fmla="*/ 371475 h 804863"/>
                <a:gd name="connsiteX13" fmla="*/ 1062038 w 1062038"/>
                <a:gd name="connsiteY13" fmla="*/ 352425 h 804863"/>
                <a:gd name="connsiteX14" fmla="*/ 1062038 w 1062038"/>
                <a:gd name="connsiteY14" fmla="*/ 326232 h 804863"/>
                <a:gd name="connsiteX15" fmla="*/ 1050132 w 1062038"/>
                <a:gd name="connsiteY15" fmla="*/ 290513 h 804863"/>
                <a:gd name="connsiteX16" fmla="*/ 1026319 w 1062038"/>
                <a:gd name="connsiteY16" fmla="*/ 252413 h 804863"/>
                <a:gd name="connsiteX17" fmla="*/ 978694 w 1062038"/>
                <a:gd name="connsiteY17" fmla="*/ 188119 h 804863"/>
                <a:gd name="connsiteX18" fmla="*/ 923925 w 1062038"/>
                <a:gd name="connsiteY18" fmla="*/ 130969 h 804863"/>
                <a:gd name="connsiteX19" fmla="*/ 885825 w 1062038"/>
                <a:gd name="connsiteY19" fmla="*/ 97632 h 804863"/>
                <a:gd name="connsiteX20" fmla="*/ 838200 w 1062038"/>
                <a:gd name="connsiteY20" fmla="*/ 66675 h 804863"/>
                <a:gd name="connsiteX21" fmla="*/ 797719 w 1062038"/>
                <a:gd name="connsiteY21" fmla="*/ 40482 h 804863"/>
                <a:gd name="connsiteX22" fmla="*/ 759619 w 1062038"/>
                <a:gd name="connsiteY22" fmla="*/ 23813 h 804863"/>
                <a:gd name="connsiteX23" fmla="*/ 704850 w 1062038"/>
                <a:gd name="connsiteY23" fmla="*/ 9525 h 804863"/>
                <a:gd name="connsiteX24" fmla="*/ 638175 w 1062038"/>
                <a:gd name="connsiteY24" fmla="*/ 0 h 804863"/>
                <a:gd name="connsiteX25" fmla="*/ 583407 w 1062038"/>
                <a:gd name="connsiteY25" fmla="*/ 2382 h 804863"/>
                <a:gd name="connsiteX26" fmla="*/ 554832 w 1062038"/>
                <a:gd name="connsiteY26" fmla="*/ 11907 h 804863"/>
                <a:gd name="connsiteX27" fmla="*/ 550069 w 1062038"/>
                <a:gd name="connsiteY27" fmla="*/ 23813 h 804863"/>
                <a:gd name="connsiteX28" fmla="*/ 557213 w 1062038"/>
                <a:gd name="connsiteY28" fmla="*/ 45244 h 804863"/>
                <a:gd name="connsiteX29" fmla="*/ 571500 w 1062038"/>
                <a:gd name="connsiteY29" fmla="*/ 64294 h 804863"/>
                <a:gd name="connsiteX30" fmla="*/ 595313 w 1062038"/>
                <a:gd name="connsiteY30" fmla="*/ 78582 h 804863"/>
                <a:gd name="connsiteX31" fmla="*/ 614363 w 1062038"/>
                <a:gd name="connsiteY31" fmla="*/ 88107 h 804863"/>
                <a:gd name="connsiteX32" fmla="*/ 633413 w 1062038"/>
                <a:gd name="connsiteY32" fmla="*/ 100013 h 804863"/>
                <a:gd name="connsiteX33" fmla="*/ 650082 w 1062038"/>
                <a:gd name="connsiteY33" fmla="*/ 116682 h 804863"/>
                <a:gd name="connsiteX34" fmla="*/ 661988 w 1062038"/>
                <a:gd name="connsiteY34" fmla="*/ 135732 h 804863"/>
                <a:gd name="connsiteX35" fmla="*/ 664369 w 1062038"/>
                <a:gd name="connsiteY35" fmla="*/ 161925 h 804863"/>
                <a:gd name="connsiteX36" fmla="*/ 654844 w 1062038"/>
                <a:gd name="connsiteY36" fmla="*/ 195263 h 804863"/>
                <a:gd name="connsiteX37" fmla="*/ 633413 w 1062038"/>
                <a:gd name="connsiteY37" fmla="*/ 221457 h 804863"/>
                <a:gd name="connsiteX38" fmla="*/ 578644 w 1062038"/>
                <a:gd name="connsiteY38" fmla="*/ 269082 h 804863"/>
                <a:gd name="connsiteX39" fmla="*/ 507207 w 1062038"/>
                <a:gd name="connsiteY39" fmla="*/ 338138 h 804863"/>
                <a:gd name="connsiteX40" fmla="*/ 350044 w 1062038"/>
                <a:gd name="connsiteY40" fmla="*/ 473869 h 804863"/>
                <a:gd name="connsiteX41" fmla="*/ 290513 w 1062038"/>
                <a:gd name="connsiteY41" fmla="*/ 521494 h 804863"/>
                <a:gd name="connsiteX42" fmla="*/ 119063 w 1062038"/>
                <a:gd name="connsiteY42" fmla="*/ 640557 h 804863"/>
                <a:gd name="connsiteX43" fmla="*/ 0 w 1062038"/>
                <a:gd name="connsiteY43" fmla="*/ 716757 h 804863"/>
                <a:gd name="connsiteX44" fmla="*/ 9525 w 1062038"/>
                <a:gd name="connsiteY44" fmla="*/ 804863 h 804863"/>
                <a:gd name="connsiteX45" fmla="*/ 166688 w 1062038"/>
                <a:gd name="connsiteY45" fmla="*/ 742950 h 804863"/>
                <a:gd name="connsiteX46" fmla="*/ 328613 w 1062038"/>
                <a:gd name="connsiteY46" fmla="*/ 671513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2038" h="804863">
                  <a:moveTo>
                    <a:pt x="328613" y="671513"/>
                  </a:moveTo>
                  <a:lnTo>
                    <a:pt x="492919" y="590550"/>
                  </a:lnTo>
                  <a:lnTo>
                    <a:pt x="604838" y="535782"/>
                  </a:lnTo>
                  <a:lnTo>
                    <a:pt x="681038" y="497682"/>
                  </a:lnTo>
                  <a:lnTo>
                    <a:pt x="752475" y="469107"/>
                  </a:lnTo>
                  <a:lnTo>
                    <a:pt x="800100" y="452438"/>
                  </a:lnTo>
                  <a:lnTo>
                    <a:pt x="854869" y="438150"/>
                  </a:lnTo>
                  <a:lnTo>
                    <a:pt x="928688" y="428625"/>
                  </a:lnTo>
                  <a:lnTo>
                    <a:pt x="976313" y="423863"/>
                  </a:lnTo>
                  <a:lnTo>
                    <a:pt x="1000125" y="419100"/>
                  </a:lnTo>
                  <a:lnTo>
                    <a:pt x="1026319" y="409575"/>
                  </a:lnTo>
                  <a:lnTo>
                    <a:pt x="1052513" y="388144"/>
                  </a:lnTo>
                  <a:lnTo>
                    <a:pt x="1059657" y="371475"/>
                  </a:lnTo>
                  <a:lnTo>
                    <a:pt x="1062038" y="352425"/>
                  </a:lnTo>
                  <a:lnTo>
                    <a:pt x="1062038" y="326232"/>
                  </a:lnTo>
                  <a:lnTo>
                    <a:pt x="1050132" y="290513"/>
                  </a:lnTo>
                  <a:lnTo>
                    <a:pt x="1026319" y="252413"/>
                  </a:lnTo>
                  <a:lnTo>
                    <a:pt x="978694" y="188119"/>
                  </a:lnTo>
                  <a:lnTo>
                    <a:pt x="923925" y="130969"/>
                  </a:lnTo>
                  <a:lnTo>
                    <a:pt x="885825" y="97632"/>
                  </a:lnTo>
                  <a:lnTo>
                    <a:pt x="838200" y="66675"/>
                  </a:lnTo>
                  <a:lnTo>
                    <a:pt x="797719" y="40482"/>
                  </a:lnTo>
                  <a:lnTo>
                    <a:pt x="759619" y="23813"/>
                  </a:lnTo>
                  <a:lnTo>
                    <a:pt x="704850" y="9525"/>
                  </a:lnTo>
                  <a:lnTo>
                    <a:pt x="638175" y="0"/>
                  </a:lnTo>
                  <a:lnTo>
                    <a:pt x="583407" y="2382"/>
                  </a:lnTo>
                  <a:lnTo>
                    <a:pt x="554832" y="11907"/>
                  </a:lnTo>
                  <a:lnTo>
                    <a:pt x="550069" y="23813"/>
                  </a:lnTo>
                  <a:lnTo>
                    <a:pt x="557213" y="45244"/>
                  </a:lnTo>
                  <a:lnTo>
                    <a:pt x="571500" y="64294"/>
                  </a:lnTo>
                  <a:lnTo>
                    <a:pt x="595313" y="78582"/>
                  </a:lnTo>
                  <a:lnTo>
                    <a:pt x="614363" y="88107"/>
                  </a:lnTo>
                  <a:lnTo>
                    <a:pt x="633413" y="100013"/>
                  </a:lnTo>
                  <a:lnTo>
                    <a:pt x="650082" y="116682"/>
                  </a:lnTo>
                  <a:lnTo>
                    <a:pt x="661988" y="135732"/>
                  </a:lnTo>
                  <a:lnTo>
                    <a:pt x="664369" y="161925"/>
                  </a:lnTo>
                  <a:lnTo>
                    <a:pt x="654844" y="195263"/>
                  </a:lnTo>
                  <a:lnTo>
                    <a:pt x="633413" y="221457"/>
                  </a:lnTo>
                  <a:lnTo>
                    <a:pt x="578644" y="269082"/>
                  </a:lnTo>
                  <a:lnTo>
                    <a:pt x="507207" y="338138"/>
                  </a:lnTo>
                  <a:lnTo>
                    <a:pt x="350044" y="473869"/>
                  </a:lnTo>
                  <a:lnTo>
                    <a:pt x="290513" y="521494"/>
                  </a:lnTo>
                  <a:lnTo>
                    <a:pt x="119063" y="640557"/>
                  </a:lnTo>
                  <a:lnTo>
                    <a:pt x="0" y="716757"/>
                  </a:lnTo>
                  <a:lnTo>
                    <a:pt x="9525" y="804863"/>
                  </a:lnTo>
                  <a:lnTo>
                    <a:pt x="166688" y="742950"/>
                  </a:lnTo>
                  <a:lnTo>
                    <a:pt x="328613" y="671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0">
              <a:extLst>
                <a:ext uri="{FF2B5EF4-FFF2-40B4-BE49-F238E27FC236}">
                  <a16:creationId xmlns:a16="http://schemas.microsoft.com/office/drawing/2014/main" id="{71063F73-CC69-4CF2-9AF5-0A597F52F52E}"/>
                </a:ext>
              </a:extLst>
            </p:cNvPr>
            <p:cNvSpPr/>
            <p:nvPr/>
          </p:nvSpPr>
          <p:spPr>
            <a:xfrm rot="16200000">
              <a:off x="1293813" y="3071812"/>
              <a:ext cx="4002088" cy="1516063"/>
            </a:xfrm>
            <a:custGeom>
              <a:avLst/>
              <a:gdLst>
                <a:gd name="connsiteX0" fmla="*/ 2723465 w 4002967"/>
                <a:gd name="connsiteY0" fmla="*/ 1220296 h 1516325"/>
                <a:gd name="connsiteX1" fmla="*/ 3058964 w 4002967"/>
                <a:gd name="connsiteY1" fmla="*/ 1223585 h 1516325"/>
                <a:gd name="connsiteX2" fmla="*/ 3381307 w 4002967"/>
                <a:gd name="connsiteY2" fmla="*/ 1220296 h 1516325"/>
                <a:gd name="connsiteX3" fmla="*/ 3542478 w 4002967"/>
                <a:gd name="connsiteY3" fmla="*/ 1220296 h 1516325"/>
                <a:gd name="connsiteX4" fmla="*/ 3634576 w 4002967"/>
                <a:gd name="connsiteY4" fmla="*/ 1217007 h 1516325"/>
                <a:gd name="connsiteX5" fmla="*/ 3713517 w 4002967"/>
                <a:gd name="connsiteY5" fmla="*/ 1207139 h 1516325"/>
                <a:gd name="connsiteX6" fmla="*/ 3766144 w 4002967"/>
                <a:gd name="connsiteY6" fmla="*/ 1193983 h 1516325"/>
                <a:gd name="connsiteX7" fmla="*/ 3808904 w 4002967"/>
                <a:gd name="connsiteY7" fmla="*/ 1170958 h 1516325"/>
                <a:gd name="connsiteX8" fmla="*/ 3845085 w 4002967"/>
                <a:gd name="connsiteY8" fmla="*/ 1144644 h 1516325"/>
                <a:gd name="connsiteX9" fmla="*/ 3881266 w 4002967"/>
                <a:gd name="connsiteY9" fmla="*/ 1105174 h 1516325"/>
                <a:gd name="connsiteX10" fmla="*/ 3904291 w 4002967"/>
                <a:gd name="connsiteY10" fmla="*/ 1068993 h 1516325"/>
                <a:gd name="connsiteX11" fmla="*/ 3924026 w 4002967"/>
                <a:gd name="connsiteY11" fmla="*/ 1029522 h 1516325"/>
                <a:gd name="connsiteX12" fmla="*/ 3930604 w 4002967"/>
                <a:gd name="connsiteY12" fmla="*/ 1006498 h 1516325"/>
                <a:gd name="connsiteX13" fmla="*/ 3950340 w 4002967"/>
                <a:gd name="connsiteY13" fmla="*/ 990052 h 1516325"/>
                <a:gd name="connsiteX14" fmla="*/ 3963497 w 4002967"/>
                <a:gd name="connsiteY14" fmla="*/ 986762 h 1516325"/>
                <a:gd name="connsiteX15" fmla="*/ 3976653 w 4002967"/>
                <a:gd name="connsiteY15" fmla="*/ 990052 h 1516325"/>
                <a:gd name="connsiteX16" fmla="*/ 3986521 w 4002967"/>
                <a:gd name="connsiteY16" fmla="*/ 1006498 h 1516325"/>
                <a:gd name="connsiteX17" fmla="*/ 3996389 w 4002967"/>
                <a:gd name="connsiteY17" fmla="*/ 1036101 h 1516325"/>
                <a:gd name="connsiteX18" fmla="*/ 3999678 w 4002967"/>
                <a:gd name="connsiteY18" fmla="*/ 1065703 h 1516325"/>
                <a:gd name="connsiteX19" fmla="*/ 4002967 w 4002967"/>
                <a:gd name="connsiteY19" fmla="*/ 1101885 h 1516325"/>
                <a:gd name="connsiteX20" fmla="*/ 3999678 w 4002967"/>
                <a:gd name="connsiteY20" fmla="*/ 1161091 h 1516325"/>
                <a:gd name="connsiteX21" fmla="*/ 3993099 w 4002967"/>
                <a:gd name="connsiteY21" fmla="*/ 1203850 h 1516325"/>
                <a:gd name="connsiteX22" fmla="*/ 3979943 w 4002967"/>
                <a:gd name="connsiteY22" fmla="*/ 1253188 h 1516325"/>
                <a:gd name="connsiteX23" fmla="*/ 3960207 w 4002967"/>
                <a:gd name="connsiteY23" fmla="*/ 1299237 h 1516325"/>
                <a:gd name="connsiteX24" fmla="*/ 3937183 w 4002967"/>
                <a:gd name="connsiteY24" fmla="*/ 1338708 h 1516325"/>
                <a:gd name="connsiteX25" fmla="*/ 3901002 w 4002967"/>
                <a:gd name="connsiteY25" fmla="*/ 1391335 h 1516325"/>
                <a:gd name="connsiteX26" fmla="*/ 3845085 w 4002967"/>
                <a:gd name="connsiteY26" fmla="*/ 1447252 h 1516325"/>
                <a:gd name="connsiteX27" fmla="*/ 3795747 w 4002967"/>
                <a:gd name="connsiteY27" fmla="*/ 1486722 h 1516325"/>
                <a:gd name="connsiteX28" fmla="*/ 3752987 w 4002967"/>
                <a:gd name="connsiteY28" fmla="*/ 1513036 h 1516325"/>
                <a:gd name="connsiteX29" fmla="*/ 3736541 w 4002967"/>
                <a:gd name="connsiteY29" fmla="*/ 1516325 h 1516325"/>
                <a:gd name="connsiteX30" fmla="*/ 3713517 w 4002967"/>
                <a:gd name="connsiteY30" fmla="*/ 1516325 h 1516325"/>
                <a:gd name="connsiteX31" fmla="*/ 3677335 w 4002967"/>
                <a:gd name="connsiteY31" fmla="*/ 1506457 h 1516325"/>
                <a:gd name="connsiteX32" fmla="*/ 3647733 w 4002967"/>
                <a:gd name="connsiteY32" fmla="*/ 1490011 h 1516325"/>
                <a:gd name="connsiteX33" fmla="*/ 3611551 w 4002967"/>
                <a:gd name="connsiteY33" fmla="*/ 1466987 h 1516325"/>
                <a:gd name="connsiteX34" fmla="*/ 3585238 w 4002967"/>
                <a:gd name="connsiteY34" fmla="*/ 1447252 h 1516325"/>
                <a:gd name="connsiteX35" fmla="*/ 3493140 w 4002967"/>
                <a:gd name="connsiteY35" fmla="*/ 1443962 h 1516325"/>
                <a:gd name="connsiteX36" fmla="*/ 3259606 w 4002967"/>
                <a:gd name="connsiteY36" fmla="*/ 1443962 h 1516325"/>
                <a:gd name="connsiteX37" fmla="*/ 2976734 w 4002967"/>
                <a:gd name="connsiteY37" fmla="*/ 1443962 h 1516325"/>
                <a:gd name="connsiteX38" fmla="*/ 2700440 w 4002967"/>
                <a:gd name="connsiteY38" fmla="*/ 1443962 h 1516325"/>
                <a:gd name="connsiteX39" fmla="*/ 2559004 w 4002967"/>
                <a:gd name="connsiteY39" fmla="*/ 1443962 h 1516325"/>
                <a:gd name="connsiteX40" fmla="*/ 2407701 w 4002967"/>
                <a:gd name="connsiteY40" fmla="*/ 1430806 h 1516325"/>
                <a:gd name="connsiteX41" fmla="*/ 2282711 w 4002967"/>
                <a:gd name="connsiteY41" fmla="*/ 1424227 h 1516325"/>
                <a:gd name="connsiteX42" fmla="*/ 2105094 w 4002967"/>
                <a:gd name="connsiteY42" fmla="*/ 1404492 h 1516325"/>
                <a:gd name="connsiteX43" fmla="*/ 1897874 w 4002967"/>
                <a:gd name="connsiteY43" fmla="*/ 1381467 h 1516325"/>
                <a:gd name="connsiteX44" fmla="*/ 1697232 w 4002967"/>
                <a:gd name="connsiteY44" fmla="*/ 1348575 h 1516325"/>
                <a:gd name="connsiteX45" fmla="*/ 1601845 w 4002967"/>
                <a:gd name="connsiteY45" fmla="*/ 1328840 h 1516325"/>
                <a:gd name="connsiteX46" fmla="*/ 1519615 w 4002967"/>
                <a:gd name="connsiteY46" fmla="*/ 1309105 h 1516325"/>
                <a:gd name="connsiteX47" fmla="*/ 1427517 w 4002967"/>
                <a:gd name="connsiteY47" fmla="*/ 1282791 h 1516325"/>
                <a:gd name="connsiteX48" fmla="*/ 1292659 w 4002967"/>
                <a:gd name="connsiteY48" fmla="*/ 1230164 h 1516325"/>
                <a:gd name="connsiteX49" fmla="*/ 1210429 w 4002967"/>
                <a:gd name="connsiteY49" fmla="*/ 1193983 h 1516325"/>
                <a:gd name="connsiteX50" fmla="*/ 1092017 w 4002967"/>
                <a:gd name="connsiteY50" fmla="*/ 1134777 h 1516325"/>
                <a:gd name="connsiteX51" fmla="*/ 993341 w 4002967"/>
                <a:gd name="connsiteY51" fmla="*/ 1082150 h 1516325"/>
                <a:gd name="connsiteX52" fmla="*/ 901243 w 4002967"/>
                <a:gd name="connsiteY52" fmla="*/ 1022944 h 1516325"/>
                <a:gd name="connsiteX53" fmla="*/ 822302 w 4002967"/>
                <a:gd name="connsiteY53" fmla="*/ 967027 h 1516325"/>
                <a:gd name="connsiteX54" fmla="*/ 746651 w 4002967"/>
                <a:gd name="connsiteY54" fmla="*/ 914400 h 1516325"/>
                <a:gd name="connsiteX55" fmla="*/ 661131 w 4002967"/>
                <a:gd name="connsiteY55" fmla="*/ 845326 h 1516325"/>
                <a:gd name="connsiteX56" fmla="*/ 575612 w 4002967"/>
                <a:gd name="connsiteY56" fmla="*/ 772964 h 1516325"/>
                <a:gd name="connsiteX57" fmla="*/ 483514 w 4002967"/>
                <a:gd name="connsiteY57" fmla="*/ 687444 h 1516325"/>
                <a:gd name="connsiteX58" fmla="*/ 384838 w 4002967"/>
                <a:gd name="connsiteY58" fmla="*/ 578901 h 1516325"/>
                <a:gd name="connsiteX59" fmla="*/ 296029 w 4002967"/>
                <a:gd name="connsiteY59" fmla="*/ 476935 h 1516325"/>
                <a:gd name="connsiteX60" fmla="*/ 217088 w 4002967"/>
                <a:gd name="connsiteY60" fmla="*/ 371680 h 1516325"/>
                <a:gd name="connsiteX61" fmla="*/ 138147 w 4002967"/>
                <a:gd name="connsiteY61" fmla="*/ 259847 h 1516325"/>
                <a:gd name="connsiteX62" fmla="*/ 62495 w 4002967"/>
                <a:gd name="connsiteY62" fmla="*/ 141436 h 1516325"/>
                <a:gd name="connsiteX63" fmla="*/ 6579 w 4002967"/>
                <a:gd name="connsiteY63" fmla="*/ 42760 h 1516325"/>
                <a:gd name="connsiteX64" fmla="*/ 0 w 4002967"/>
                <a:gd name="connsiteY64" fmla="*/ 13157 h 1516325"/>
                <a:gd name="connsiteX65" fmla="*/ 6579 w 4002967"/>
                <a:gd name="connsiteY65" fmla="*/ 0 h 1516325"/>
                <a:gd name="connsiteX66" fmla="*/ 26314 w 4002967"/>
                <a:gd name="connsiteY66" fmla="*/ 0 h 1516325"/>
                <a:gd name="connsiteX67" fmla="*/ 42760 w 4002967"/>
                <a:gd name="connsiteY67" fmla="*/ 6578 h 1516325"/>
                <a:gd name="connsiteX68" fmla="*/ 62495 w 4002967"/>
                <a:gd name="connsiteY68" fmla="*/ 23024 h 1516325"/>
                <a:gd name="connsiteX69" fmla="*/ 85520 w 4002967"/>
                <a:gd name="connsiteY69" fmla="*/ 62495 h 1516325"/>
                <a:gd name="connsiteX70" fmla="*/ 138147 w 4002967"/>
                <a:gd name="connsiteY70" fmla="*/ 131568 h 1516325"/>
                <a:gd name="connsiteX71" fmla="*/ 197353 w 4002967"/>
                <a:gd name="connsiteY71" fmla="*/ 200642 h 1516325"/>
                <a:gd name="connsiteX72" fmla="*/ 279583 w 4002967"/>
                <a:gd name="connsiteY72" fmla="*/ 282872 h 1516325"/>
                <a:gd name="connsiteX73" fmla="*/ 368392 w 4002967"/>
                <a:gd name="connsiteY73" fmla="*/ 374970 h 1516325"/>
                <a:gd name="connsiteX74" fmla="*/ 447333 w 4002967"/>
                <a:gd name="connsiteY74" fmla="*/ 450621 h 1516325"/>
                <a:gd name="connsiteX75" fmla="*/ 522984 w 4002967"/>
                <a:gd name="connsiteY75" fmla="*/ 522984 h 1516325"/>
                <a:gd name="connsiteX76" fmla="*/ 647974 w 4002967"/>
                <a:gd name="connsiteY76" fmla="*/ 615082 h 1516325"/>
                <a:gd name="connsiteX77" fmla="*/ 743361 w 4002967"/>
                <a:gd name="connsiteY77" fmla="*/ 680866 h 1516325"/>
                <a:gd name="connsiteX78" fmla="*/ 865062 w 4002967"/>
                <a:gd name="connsiteY78" fmla="*/ 759807 h 1516325"/>
                <a:gd name="connsiteX79" fmla="*/ 973606 w 4002967"/>
                <a:gd name="connsiteY79" fmla="*/ 828880 h 1516325"/>
                <a:gd name="connsiteX80" fmla="*/ 1101885 w 4002967"/>
                <a:gd name="connsiteY80" fmla="*/ 894665 h 1516325"/>
                <a:gd name="connsiteX81" fmla="*/ 1269635 w 4002967"/>
                <a:gd name="connsiteY81" fmla="*/ 976895 h 1516325"/>
                <a:gd name="connsiteX82" fmla="*/ 1401203 w 4002967"/>
                <a:gd name="connsiteY82" fmla="*/ 1029522 h 1516325"/>
                <a:gd name="connsiteX83" fmla="*/ 1490012 w 4002967"/>
                <a:gd name="connsiteY83" fmla="*/ 1062414 h 1516325"/>
                <a:gd name="connsiteX84" fmla="*/ 1585399 w 4002967"/>
                <a:gd name="connsiteY84" fmla="*/ 1092017 h 1516325"/>
                <a:gd name="connsiteX85" fmla="*/ 1693943 w 4002967"/>
                <a:gd name="connsiteY85" fmla="*/ 1115042 h 1516325"/>
                <a:gd name="connsiteX86" fmla="*/ 1874849 w 4002967"/>
                <a:gd name="connsiteY86" fmla="*/ 1147934 h 1516325"/>
                <a:gd name="connsiteX87" fmla="*/ 2062334 w 4002967"/>
                <a:gd name="connsiteY87" fmla="*/ 1174247 h 1516325"/>
                <a:gd name="connsiteX88" fmla="*/ 2236662 w 4002967"/>
                <a:gd name="connsiteY88" fmla="*/ 1193983 h 1516325"/>
                <a:gd name="connsiteX89" fmla="*/ 2489931 w 4002967"/>
                <a:gd name="connsiteY89" fmla="*/ 1210429 h 1516325"/>
                <a:gd name="connsiteX90" fmla="*/ 2723465 w 4002967"/>
                <a:gd name="connsiteY90" fmla="*/ 1220296 h 151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02967" h="1516325">
                  <a:moveTo>
                    <a:pt x="2723465" y="1220296"/>
                  </a:moveTo>
                  <a:lnTo>
                    <a:pt x="3058964" y="1223585"/>
                  </a:lnTo>
                  <a:lnTo>
                    <a:pt x="3381307" y="1220296"/>
                  </a:lnTo>
                  <a:lnTo>
                    <a:pt x="3542478" y="1220296"/>
                  </a:lnTo>
                  <a:lnTo>
                    <a:pt x="3634576" y="1217007"/>
                  </a:lnTo>
                  <a:lnTo>
                    <a:pt x="3713517" y="1207139"/>
                  </a:lnTo>
                  <a:lnTo>
                    <a:pt x="3766144" y="1193983"/>
                  </a:lnTo>
                  <a:lnTo>
                    <a:pt x="3808904" y="1170958"/>
                  </a:lnTo>
                  <a:lnTo>
                    <a:pt x="3845085" y="1144644"/>
                  </a:lnTo>
                  <a:lnTo>
                    <a:pt x="3881266" y="1105174"/>
                  </a:lnTo>
                  <a:lnTo>
                    <a:pt x="3904291" y="1068993"/>
                  </a:lnTo>
                  <a:lnTo>
                    <a:pt x="3924026" y="1029522"/>
                  </a:lnTo>
                  <a:lnTo>
                    <a:pt x="3930604" y="1006498"/>
                  </a:lnTo>
                  <a:lnTo>
                    <a:pt x="3950340" y="990052"/>
                  </a:lnTo>
                  <a:lnTo>
                    <a:pt x="3963497" y="986762"/>
                  </a:lnTo>
                  <a:lnTo>
                    <a:pt x="3976653" y="990052"/>
                  </a:lnTo>
                  <a:lnTo>
                    <a:pt x="3986521" y="1006498"/>
                  </a:lnTo>
                  <a:lnTo>
                    <a:pt x="3996389" y="1036101"/>
                  </a:lnTo>
                  <a:lnTo>
                    <a:pt x="3999678" y="1065703"/>
                  </a:lnTo>
                  <a:lnTo>
                    <a:pt x="4002967" y="1101885"/>
                  </a:lnTo>
                  <a:lnTo>
                    <a:pt x="3999678" y="1161091"/>
                  </a:lnTo>
                  <a:lnTo>
                    <a:pt x="3993099" y="1203850"/>
                  </a:lnTo>
                  <a:lnTo>
                    <a:pt x="3979943" y="1253188"/>
                  </a:lnTo>
                  <a:lnTo>
                    <a:pt x="3960207" y="1299237"/>
                  </a:lnTo>
                  <a:lnTo>
                    <a:pt x="3937183" y="1338708"/>
                  </a:lnTo>
                  <a:lnTo>
                    <a:pt x="3901002" y="1391335"/>
                  </a:lnTo>
                  <a:lnTo>
                    <a:pt x="3845085" y="1447252"/>
                  </a:lnTo>
                  <a:lnTo>
                    <a:pt x="3795747" y="1486722"/>
                  </a:lnTo>
                  <a:lnTo>
                    <a:pt x="3752987" y="1513036"/>
                  </a:lnTo>
                  <a:lnTo>
                    <a:pt x="3736541" y="1516325"/>
                  </a:lnTo>
                  <a:lnTo>
                    <a:pt x="3713517" y="1516325"/>
                  </a:lnTo>
                  <a:lnTo>
                    <a:pt x="3677335" y="1506457"/>
                  </a:lnTo>
                  <a:lnTo>
                    <a:pt x="3647733" y="1490011"/>
                  </a:lnTo>
                  <a:lnTo>
                    <a:pt x="3611551" y="1466987"/>
                  </a:lnTo>
                  <a:lnTo>
                    <a:pt x="3585238" y="1447252"/>
                  </a:lnTo>
                  <a:lnTo>
                    <a:pt x="3493140" y="1443962"/>
                  </a:lnTo>
                  <a:lnTo>
                    <a:pt x="3259606" y="1443962"/>
                  </a:lnTo>
                  <a:lnTo>
                    <a:pt x="2976734" y="1443962"/>
                  </a:lnTo>
                  <a:lnTo>
                    <a:pt x="2700440" y="1443962"/>
                  </a:lnTo>
                  <a:lnTo>
                    <a:pt x="2559004" y="1443962"/>
                  </a:lnTo>
                  <a:lnTo>
                    <a:pt x="2407701" y="1430806"/>
                  </a:lnTo>
                  <a:lnTo>
                    <a:pt x="2282711" y="1424227"/>
                  </a:lnTo>
                  <a:lnTo>
                    <a:pt x="2105094" y="1404492"/>
                  </a:lnTo>
                  <a:lnTo>
                    <a:pt x="1897874" y="1381467"/>
                  </a:lnTo>
                  <a:lnTo>
                    <a:pt x="1697232" y="1348575"/>
                  </a:lnTo>
                  <a:lnTo>
                    <a:pt x="1601845" y="1328840"/>
                  </a:lnTo>
                  <a:lnTo>
                    <a:pt x="1519615" y="1309105"/>
                  </a:lnTo>
                  <a:lnTo>
                    <a:pt x="1427517" y="1282791"/>
                  </a:lnTo>
                  <a:lnTo>
                    <a:pt x="1292659" y="1230164"/>
                  </a:lnTo>
                  <a:lnTo>
                    <a:pt x="1210429" y="1193983"/>
                  </a:lnTo>
                  <a:lnTo>
                    <a:pt x="1092017" y="1134777"/>
                  </a:lnTo>
                  <a:lnTo>
                    <a:pt x="993341" y="1082150"/>
                  </a:lnTo>
                  <a:lnTo>
                    <a:pt x="901243" y="1022944"/>
                  </a:lnTo>
                  <a:lnTo>
                    <a:pt x="822302" y="967027"/>
                  </a:lnTo>
                  <a:lnTo>
                    <a:pt x="746651" y="914400"/>
                  </a:lnTo>
                  <a:lnTo>
                    <a:pt x="661131" y="845326"/>
                  </a:lnTo>
                  <a:lnTo>
                    <a:pt x="575612" y="772964"/>
                  </a:lnTo>
                  <a:lnTo>
                    <a:pt x="483514" y="687444"/>
                  </a:lnTo>
                  <a:lnTo>
                    <a:pt x="384838" y="578901"/>
                  </a:lnTo>
                  <a:lnTo>
                    <a:pt x="296029" y="476935"/>
                  </a:lnTo>
                  <a:lnTo>
                    <a:pt x="217088" y="371680"/>
                  </a:lnTo>
                  <a:lnTo>
                    <a:pt x="138147" y="259847"/>
                  </a:lnTo>
                  <a:lnTo>
                    <a:pt x="62495" y="141436"/>
                  </a:lnTo>
                  <a:lnTo>
                    <a:pt x="6579" y="42760"/>
                  </a:lnTo>
                  <a:lnTo>
                    <a:pt x="0" y="13157"/>
                  </a:lnTo>
                  <a:lnTo>
                    <a:pt x="6579" y="0"/>
                  </a:lnTo>
                  <a:lnTo>
                    <a:pt x="26314" y="0"/>
                  </a:lnTo>
                  <a:lnTo>
                    <a:pt x="42760" y="6578"/>
                  </a:lnTo>
                  <a:lnTo>
                    <a:pt x="62495" y="23024"/>
                  </a:lnTo>
                  <a:lnTo>
                    <a:pt x="85520" y="62495"/>
                  </a:lnTo>
                  <a:lnTo>
                    <a:pt x="138147" y="131568"/>
                  </a:lnTo>
                  <a:lnTo>
                    <a:pt x="197353" y="200642"/>
                  </a:lnTo>
                  <a:lnTo>
                    <a:pt x="279583" y="282872"/>
                  </a:lnTo>
                  <a:lnTo>
                    <a:pt x="368392" y="374970"/>
                  </a:lnTo>
                  <a:lnTo>
                    <a:pt x="447333" y="450621"/>
                  </a:lnTo>
                  <a:lnTo>
                    <a:pt x="522984" y="522984"/>
                  </a:lnTo>
                  <a:lnTo>
                    <a:pt x="647974" y="615082"/>
                  </a:lnTo>
                  <a:lnTo>
                    <a:pt x="743361" y="680866"/>
                  </a:lnTo>
                  <a:lnTo>
                    <a:pt x="865062" y="759807"/>
                  </a:lnTo>
                  <a:lnTo>
                    <a:pt x="973606" y="828880"/>
                  </a:lnTo>
                  <a:lnTo>
                    <a:pt x="1101885" y="894665"/>
                  </a:lnTo>
                  <a:lnTo>
                    <a:pt x="1269635" y="976895"/>
                  </a:lnTo>
                  <a:lnTo>
                    <a:pt x="1401203" y="1029522"/>
                  </a:lnTo>
                  <a:lnTo>
                    <a:pt x="1490012" y="1062414"/>
                  </a:lnTo>
                  <a:lnTo>
                    <a:pt x="1585399" y="1092017"/>
                  </a:lnTo>
                  <a:lnTo>
                    <a:pt x="1693943" y="1115042"/>
                  </a:lnTo>
                  <a:lnTo>
                    <a:pt x="1874849" y="1147934"/>
                  </a:lnTo>
                  <a:lnTo>
                    <a:pt x="2062334" y="1174247"/>
                  </a:lnTo>
                  <a:lnTo>
                    <a:pt x="2236662" y="1193983"/>
                  </a:lnTo>
                  <a:lnTo>
                    <a:pt x="2489931" y="1210429"/>
                  </a:lnTo>
                  <a:lnTo>
                    <a:pt x="2723465" y="12202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7">
              <a:extLst>
                <a:ext uri="{FF2B5EF4-FFF2-40B4-BE49-F238E27FC236}">
                  <a16:creationId xmlns:a16="http://schemas.microsoft.com/office/drawing/2014/main" id="{6AEB9B0C-9543-497F-8C33-B86C171A4828}"/>
                </a:ext>
              </a:extLst>
            </p:cNvPr>
            <p:cNvSpPr/>
            <p:nvPr/>
          </p:nvSpPr>
          <p:spPr>
            <a:xfrm>
              <a:off x="3798888" y="4189413"/>
              <a:ext cx="852487" cy="847725"/>
            </a:xfrm>
            <a:custGeom>
              <a:avLst/>
              <a:gdLst>
                <a:gd name="connsiteX0" fmla="*/ 326231 w 852487"/>
                <a:gd name="connsiteY0" fmla="*/ 371475 h 847725"/>
                <a:gd name="connsiteX1" fmla="*/ 247650 w 852487"/>
                <a:gd name="connsiteY1" fmla="*/ 295275 h 847725"/>
                <a:gd name="connsiteX2" fmla="*/ 176212 w 852487"/>
                <a:gd name="connsiteY2" fmla="*/ 228600 h 847725"/>
                <a:gd name="connsiteX3" fmla="*/ 90487 w 852487"/>
                <a:gd name="connsiteY3" fmla="*/ 159544 h 847725"/>
                <a:gd name="connsiteX4" fmla="*/ 0 w 852487"/>
                <a:gd name="connsiteY4" fmla="*/ 92869 h 847725"/>
                <a:gd name="connsiteX5" fmla="*/ 26194 w 852487"/>
                <a:gd name="connsiteY5" fmla="*/ 0 h 847725"/>
                <a:gd name="connsiteX6" fmla="*/ 109537 w 852487"/>
                <a:gd name="connsiteY6" fmla="*/ 35719 h 847725"/>
                <a:gd name="connsiteX7" fmla="*/ 200025 w 852487"/>
                <a:gd name="connsiteY7" fmla="*/ 73819 h 847725"/>
                <a:gd name="connsiteX8" fmla="*/ 304800 w 852487"/>
                <a:gd name="connsiteY8" fmla="*/ 123825 h 847725"/>
                <a:gd name="connsiteX9" fmla="*/ 395287 w 852487"/>
                <a:gd name="connsiteY9" fmla="*/ 173831 h 847725"/>
                <a:gd name="connsiteX10" fmla="*/ 490537 w 852487"/>
                <a:gd name="connsiteY10" fmla="*/ 226219 h 847725"/>
                <a:gd name="connsiteX11" fmla="*/ 564356 w 852487"/>
                <a:gd name="connsiteY11" fmla="*/ 269081 h 847725"/>
                <a:gd name="connsiteX12" fmla="*/ 659606 w 852487"/>
                <a:gd name="connsiteY12" fmla="*/ 333375 h 847725"/>
                <a:gd name="connsiteX13" fmla="*/ 726281 w 852487"/>
                <a:gd name="connsiteY13" fmla="*/ 376237 h 847725"/>
                <a:gd name="connsiteX14" fmla="*/ 778669 w 852487"/>
                <a:gd name="connsiteY14" fmla="*/ 414337 h 847725"/>
                <a:gd name="connsiteX15" fmla="*/ 792956 w 852487"/>
                <a:gd name="connsiteY15" fmla="*/ 428625 h 847725"/>
                <a:gd name="connsiteX16" fmla="*/ 807244 w 852487"/>
                <a:gd name="connsiteY16" fmla="*/ 452437 h 847725"/>
                <a:gd name="connsiteX17" fmla="*/ 821531 w 852487"/>
                <a:gd name="connsiteY17" fmla="*/ 483394 h 847725"/>
                <a:gd name="connsiteX18" fmla="*/ 838200 w 852487"/>
                <a:gd name="connsiteY18" fmla="*/ 521494 h 847725"/>
                <a:gd name="connsiteX19" fmla="*/ 850106 w 852487"/>
                <a:gd name="connsiteY19" fmla="*/ 564356 h 847725"/>
                <a:gd name="connsiteX20" fmla="*/ 852487 w 852487"/>
                <a:gd name="connsiteY20" fmla="*/ 607219 h 847725"/>
                <a:gd name="connsiteX21" fmla="*/ 852487 w 852487"/>
                <a:gd name="connsiteY21" fmla="*/ 661987 h 847725"/>
                <a:gd name="connsiteX22" fmla="*/ 845344 w 852487"/>
                <a:gd name="connsiteY22" fmla="*/ 733425 h 847725"/>
                <a:gd name="connsiteX23" fmla="*/ 828675 w 852487"/>
                <a:gd name="connsiteY23" fmla="*/ 776287 h 847725"/>
                <a:gd name="connsiteX24" fmla="*/ 800100 w 852487"/>
                <a:gd name="connsiteY24" fmla="*/ 819150 h 847725"/>
                <a:gd name="connsiteX25" fmla="*/ 762000 w 852487"/>
                <a:gd name="connsiteY25" fmla="*/ 845344 h 847725"/>
                <a:gd name="connsiteX26" fmla="*/ 740569 w 852487"/>
                <a:gd name="connsiteY26" fmla="*/ 847725 h 847725"/>
                <a:gd name="connsiteX27" fmla="*/ 711994 w 852487"/>
                <a:gd name="connsiteY27" fmla="*/ 833437 h 847725"/>
                <a:gd name="connsiteX28" fmla="*/ 688181 w 852487"/>
                <a:gd name="connsiteY28" fmla="*/ 812006 h 847725"/>
                <a:gd name="connsiteX29" fmla="*/ 652462 w 852487"/>
                <a:gd name="connsiteY29" fmla="*/ 759619 h 847725"/>
                <a:gd name="connsiteX30" fmla="*/ 561975 w 852487"/>
                <a:gd name="connsiteY30" fmla="*/ 642937 h 847725"/>
                <a:gd name="connsiteX31" fmla="*/ 459581 w 852487"/>
                <a:gd name="connsiteY31" fmla="*/ 519112 h 847725"/>
                <a:gd name="connsiteX32" fmla="*/ 326231 w 852487"/>
                <a:gd name="connsiteY32" fmla="*/ 37147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2487" h="847725">
                  <a:moveTo>
                    <a:pt x="326231" y="371475"/>
                  </a:moveTo>
                  <a:lnTo>
                    <a:pt x="247650" y="295275"/>
                  </a:lnTo>
                  <a:lnTo>
                    <a:pt x="176212" y="228600"/>
                  </a:lnTo>
                  <a:lnTo>
                    <a:pt x="90487" y="159544"/>
                  </a:lnTo>
                  <a:lnTo>
                    <a:pt x="0" y="92869"/>
                  </a:lnTo>
                  <a:lnTo>
                    <a:pt x="26194" y="0"/>
                  </a:lnTo>
                  <a:lnTo>
                    <a:pt x="109537" y="35719"/>
                  </a:lnTo>
                  <a:lnTo>
                    <a:pt x="200025" y="73819"/>
                  </a:lnTo>
                  <a:lnTo>
                    <a:pt x="304800" y="123825"/>
                  </a:lnTo>
                  <a:lnTo>
                    <a:pt x="395287" y="173831"/>
                  </a:lnTo>
                  <a:lnTo>
                    <a:pt x="490537" y="226219"/>
                  </a:lnTo>
                  <a:lnTo>
                    <a:pt x="564356" y="269081"/>
                  </a:lnTo>
                  <a:lnTo>
                    <a:pt x="659606" y="333375"/>
                  </a:lnTo>
                  <a:lnTo>
                    <a:pt x="726281" y="376237"/>
                  </a:lnTo>
                  <a:lnTo>
                    <a:pt x="778669" y="414337"/>
                  </a:lnTo>
                  <a:lnTo>
                    <a:pt x="792956" y="428625"/>
                  </a:lnTo>
                  <a:lnTo>
                    <a:pt x="807244" y="452437"/>
                  </a:lnTo>
                  <a:lnTo>
                    <a:pt x="821531" y="483394"/>
                  </a:lnTo>
                  <a:lnTo>
                    <a:pt x="838200" y="521494"/>
                  </a:lnTo>
                  <a:lnTo>
                    <a:pt x="850106" y="564356"/>
                  </a:lnTo>
                  <a:lnTo>
                    <a:pt x="852487" y="607219"/>
                  </a:lnTo>
                  <a:lnTo>
                    <a:pt x="852487" y="661987"/>
                  </a:lnTo>
                  <a:lnTo>
                    <a:pt x="845344" y="733425"/>
                  </a:lnTo>
                  <a:lnTo>
                    <a:pt x="828675" y="776287"/>
                  </a:lnTo>
                  <a:lnTo>
                    <a:pt x="800100" y="819150"/>
                  </a:lnTo>
                  <a:lnTo>
                    <a:pt x="762000" y="845344"/>
                  </a:lnTo>
                  <a:lnTo>
                    <a:pt x="740569" y="847725"/>
                  </a:lnTo>
                  <a:lnTo>
                    <a:pt x="711994" y="833437"/>
                  </a:lnTo>
                  <a:lnTo>
                    <a:pt x="688181" y="812006"/>
                  </a:lnTo>
                  <a:lnTo>
                    <a:pt x="652462" y="759619"/>
                  </a:lnTo>
                  <a:lnTo>
                    <a:pt x="561975" y="642937"/>
                  </a:lnTo>
                  <a:lnTo>
                    <a:pt x="459581" y="519112"/>
                  </a:lnTo>
                  <a:lnTo>
                    <a:pt x="326231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8">
              <a:extLst>
                <a:ext uri="{FF2B5EF4-FFF2-40B4-BE49-F238E27FC236}">
                  <a16:creationId xmlns:a16="http://schemas.microsoft.com/office/drawing/2014/main" id="{39418913-87F7-45B5-BEF0-7AF73A380313}"/>
                </a:ext>
              </a:extLst>
            </p:cNvPr>
            <p:cNvSpPr/>
            <p:nvPr/>
          </p:nvSpPr>
          <p:spPr>
            <a:xfrm>
              <a:off x="4962525" y="2219325"/>
              <a:ext cx="2446338" cy="465138"/>
            </a:xfrm>
            <a:custGeom>
              <a:avLst/>
              <a:gdLst>
                <a:gd name="connsiteX0" fmla="*/ 873919 w 2445544"/>
                <a:gd name="connsiteY0" fmla="*/ 178594 h 464344"/>
                <a:gd name="connsiteX1" fmla="*/ 1185863 w 2445544"/>
                <a:gd name="connsiteY1" fmla="*/ 126206 h 464344"/>
                <a:gd name="connsiteX2" fmla="*/ 1423988 w 2445544"/>
                <a:gd name="connsiteY2" fmla="*/ 88106 h 464344"/>
                <a:gd name="connsiteX3" fmla="*/ 1624013 w 2445544"/>
                <a:gd name="connsiteY3" fmla="*/ 59531 h 464344"/>
                <a:gd name="connsiteX4" fmla="*/ 1750219 w 2445544"/>
                <a:gd name="connsiteY4" fmla="*/ 45244 h 464344"/>
                <a:gd name="connsiteX5" fmla="*/ 1862138 w 2445544"/>
                <a:gd name="connsiteY5" fmla="*/ 26194 h 464344"/>
                <a:gd name="connsiteX6" fmla="*/ 2019300 w 2445544"/>
                <a:gd name="connsiteY6" fmla="*/ 0 h 464344"/>
                <a:gd name="connsiteX7" fmla="*/ 2062163 w 2445544"/>
                <a:gd name="connsiteY7" fmla="*/ 4763 h 464344"/>
                <a:gd name="connsiteX8" fmla="*/ 2114550 w 2445544"/>
                <a:gd name="connsiteY8" fmla="*/ 14288 h 464344"/>
                <a:gd name="connsiteX9" fmla="*/ 2193131 w 2445544"/>
                <a:gd name="connsiteY9" fmla="*/ 30956 h 464344"/>
                <a:gd name="connsiteX10" fmla="*/ 2255044 w 2445544"/>
                <a:gd name="connsiteY10" fmla="*/ 52388 h 464344"/>
                <a:gd name="connsiteX11" fmla="*/ 2314575 w 2445544"/>
                <a:gd name="connsiteY11" fmla="*/ 76200 h 464344"/>
                <a:gd name="connsiteX12" fmla="*/ 2364581 w 2445544"/>
                <a:gd name="connsiteY12" fmla="*/ 100013 h 464344"/>
                <a:gd name="connsiteX13" fmla="*/ 2402681 w 2445544"/>
                <a:gd name="connsiteY13" fmla="*/ 130969 h 464344"/>
                <a:gd name="connsiteX14" fmla="*/ 2424113 w 2445544"/>
                <a:gd name="connsiteY14" fmla="*/ 154781 h 464344"/>
                <a:gd name="connsiteX15" fmla="*/ 2438400 w 2445544"/>
                <a:gd name="connsiteY15" fmla="*/ 173831 h 464344"/>
                <a:gd name="connsiteX16" fmla="*/ 2443163 w 2445544"/>
                <a:gd name="connsiteY16" fmla="*/ 185738 h 464344"/>
                <a:gd name="connsiteX17" fmla="*/ 2445544 w 2445544"/>
                <a:gd name="connsiteY17" fmla="*/ 195263 h 464344"/>
                <a:gd name="connsiteX18" fmla="*/ 2443163 w 2445544"/>
                <a:gd name="connsiteY18" fmla="*/ 207169 h 464344"/>
                <a:gd name="connsiteX19" fmla="*/ 2436019 w 2445544"/>
                <a:gd name="connsiteY19" fmla="*/ 223838 h 464344"/>
                <a:gd name="connsiteX20" fmla="*/ 2424113 w 2445544"/>
                <a:gd name="connsiteY20" fmla="*/ 238125 h 464344"/>
                <a:gd name="connsiteX21" fmla="*/ 2390775 w 2445544"/>
                <a:gd name="connsiteY21" fmla="*/ 257175 h 464344"/>
                <a:gd name="connsiteX22" fmla="*/ 2350294 w 2445544"/>
                <a:gd name="connsiteY22" fmla="*/ 269081 h 464344"/>
                <a:gd name="connsiteX23" fmla="*/ 2300288 w 2445544"/>
                <a:gd name="connsiteY23" fmla="*/ 269081 h 464344"/>
                <a:gd name="connsiteX24" fmla="*/ 2190750 w 2445544"/>
                <a:gd name="connsiteY24" fmla="*/ 269081 h 464344"/>
                <a:gd name="connsiteX25" fmla="*/ 2024063 w 2445544"/>
                <a:gd name="connsiteY25" fmla="*/ 269081 h 464344"/>
                <a:gd name="connsiteX26" fmla="*/ 1862138 w 2445544"/>
                <a:gd name="connsiteY26" fmla="*/ 269081 h 464344"/>
                <a:gd name="connsiteX27" fmla="*/ 1762125 w 2445544"/>
                <a:gd name="connsiteY27" fmla="*/ 273844 h 464344"/>
                <a:gd name="connsiteX28" fmla="*/ 1493044 w 2445544"/>
                <a:gd name="connsiteY28" fmla="*/ 292894 h 464344"/>
                <a:gd name="connsiteX29" fmla="*/ 1314450 w 2445544"/>
                <a:gd name="connsiteY29" fmla="*/ 307181 h 464344"/>
                <a:gd name="connsiteX30" fmla="*/ 1190625 w 2445544"/>
                <a:gd name="connsiteY30" fmla="*/ 316706 h 464344"/>
                <a:gd name="connsiteX31" fmla="*/ 1031081 w 2445544"/>
                <a:gd name="connsiteY31" fmla="*/ 359569 h 464344"/>
                <a:gd name="connsiteX32" fmla="*/ 976313 w 2445544"/>
                <a:gd name="connsiteY32" fmla="*/ 366713 h 464344"/>
                <a:gd name="connsiteX33" fmla="*/ 878681 w 2445544"/>
                <a:gd name="connsiteY33" fmla="*/ 376238 h 464344"/>
                <a:gd name="connsiteX34" fmla="*/ 790575 w 2445544"/>
                <a:gd name="connsiteY34" fmla="*/ 378619 h 464344"/>
                <a:gd name="connsiteX35" fmla="*/ 754856 w 2445544"/>
                <a:gd name="connsiteY35" fmla="*/ 383381 h 464344"/>
                <a:gd name="connsiteX36" fmla="*/ 676275 w 2445544"/>
                <a:gd name="connsiteY36" fmla="*/ 402431 h 464344"/>
                <a:gd name="connsiteX37" fmla="*/ 573881 w 2445544"/>
                <a:gd name="connsiteY37" fmla="*/ 423863 h 464344"/>
                <a:gd name="connsiteX38" fmla="*/ 471488 w 2445544"/>
                <a:gd name="connsiteY38" fmla="*/ 440531 h 464344"/>
                <a:gd name="connsiteX39" fmla="*/ 402431 w 2445544"/>
                <a:gd name="connsiteY39" fmla="*/ 447675 h 464344"/>
                <a:gd name="connsiteX40" fmla="*/ 378619 w 2445544"/>
                <a:gd name="connsiteY40" fmla="*/ 457200 h 464344"/>
                <a:gd name="connsiteX41" fmla="*/ 335756 w 2445544"/>
                <a:gd name="connsiteY41" fmla="*/ 464344 h 464344"/>
                <a:gd name="connsiteX42" fmla="*/ 307181 w 2445544"/>
                <a:gd name="connsiteY42" fmla="*/ 464344 h 464344"/>
                <a:gd name="connsiteX43" fmla="*/ 261938 w 2445544"/>
                <a:gd name="connsiteY43" fmla="*/ 457200 h 464344"/>
                <a:gd name="connsiteX44" fmla="*/ 211931 w 2445544"/>
                <a:gd name="connsiteY44" fmla="*/ 438150 h 464344"/>
                <a:gd name="connsiteX45" fmla="*/ 173831 w 2445544"/>
                <a:gd name="connsiteY45" fmla="*/ 421481 h 464344"/>
                <a:gd name="connsiteX46" fmla="*/ 128588 w 2445544"/>
                <a:gd name="connsiteY46" fmla="*/ 390525 h 464344"/>
                <a:gd name="connsiteX47" fmla="*/ 97631 w 2445544"/>
                <a:gd name="connsiteY47" fmla="*/ 364331 h 464344"/>
                <a:gd name="connsiteX48" fmla="*/ 69056 w 2445544"/>
                <a:gd name="connsiteY48" fmla="*/ 338138 h 464344"/>
                <a:gd name="connsiteX49" fmla="*/ 47625 w 2445544"/>
                <a:gd name="connsiteY49" fmla="*/ 311944 h 464344"/>
                <a:gd name="connsiteX50" fmla="*/ 30956 w 2445544"/>
                <a:gd name="connsiteY50" fmla="*/ 285750 h 464344"/>
                <a:gd name="connsiteX51" fmla="*/ 16669 w 2445544"/>
                <a:gd name="connsiteY51" fmla="*/ 254794 h 464344"/>
                <a:gd name="connsiteX52" fmla="*/ 4763 w 2445544"/>
                <a:gd name="connsiteY52" fmla="*/ 221456 h 464344"/>
                <a:gd name="connsiteX53" fmla="*/ 0 w 2445544"/>
                <a:gd name="connsiteY53" fmla="*/ 190500 h 464344"/>
                <a:gd name="connsiteX54" fmla="*/ 2381 w 2445544"/>
                <a:gd name="connsiteY54" fmla="*/ 154781 h 464344"/>
                <a:gd name="connsiteX55" fmla="*/ 9525 w 2445544"/>
                <a:gd name="connsiteY55" fmla="*/ 135731 h 464344"/>
                <a:gd name="connsiteX56" fmla="*/ 21431 w 2445544"/>
                <a:gd name="connsiteY56" fmla="*/ 130969 h 464344"/>
                <a:gd name="connsiteX57" fmla="*/ 33338 w 2445544"/>
                <a:gd name="connsiteY57" fmla="*/ 133350 h 464344"/>
                <a:gd name="connsiteX58" fmla="*/ 52388 w 2445544"/>
                <a:gd name="connsiteY58" fmla="*/ 145256 h 464344"/>
                <a:gd name="connsiteX59" fmla="*/ 76200 w 2445544"/>
                <a:gd name="connsiteY59" fmla="*/ 161925 h 464344"/>
                <a:gd name="connsiteX60" fmla="*/ 123825 w 2445544"/>
                <a:gd name="connsiteY60" fmla="*/ 190500 h 464344"/>
                <a:gd name="connsiteX61" fmla="*/ 180975 w 2445544"/>
                <a:gd name="connsiteY61" fmla="*/ 211931 h 464344"/>
                <a:gd name="connsiteX62" fmla="*/ 242888 w 2445544"/>
                <a:gd name="connsiteY62" fmla="*/ 228600 h 464344"/>
                <a:gd name="connsiteX63" fmla="*/ 290513 w 2445544"/>
                <a:gd name="connsiteY63" fmla="*/ 238125 h 464344"/>
                <a:gd name="connsiteX64" fmla="*/ 373856 w 2445544"/>
                <a:gd name="connsiteY64" fmla="*/ 245269 h 464344"/>
                <a:gd name="connsiteX65" fmla="*/ 445294 w 2445544"/>
                <a:gd name="connsiteY65" fmla="*/ 245269 h 464344"/>
                <a:gd name="connsiteX66" fmla="*/ 550069 w 2445544"/>
                <a:gd name="connsiteY66" fmla="*/ 226219 h 464344"/>
                <a:gd name="connsiteX67" fmla="*/ 759619 w 2445544"/>
                <a:gd name="connsiteY67" fmla="*/ 195263 h 464344"/>
                <a:gd name="connsiteX68" fmla="*/ 873919 w 2445544"/>
                <a:gd name="connsiteY68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45544" h="464344">
                  <a:moveTo>
                    <a:pt x="873919" y="178594"/>
                  </a:moveTo>
                  <a:lnTo>
                    <a:pt x="1185863" y="126206"/>
                  </a:lnTo>
                  <a:lnTo>
                    <a:pt x="1423988" y="88106"/>
                  </a:lnTo>
                  <a:lnTo>
                    <a:pt x="1624013" y="59531"/>
                  </a:lnTo>
                  <a:lnTo>
                    <a:pt x="1750219" y="45244"/>
                  </a:lnTo>
                  <a:lnTo>
                    <a:pt x="1862138" y="26194"/>
                  </a:lnTo>
                  <a:lnTo>
                    <a:pt x="2019300" y="0"/>
                  </a:lnTo>
                  <a:lnTo>
                    <a:pt x="2062163" y="4763"/>
                  </a:lnTo>
                  <a:lnTo>
                    <a:pt x="2114550" y="14288"/>
                  </a:lnTo>
                  <a:lnTo>
                    <a:pt x="2193131" y="30956"/>
                  </a:lnTo>
                  <a:lnTo>
                    <a:pt x="2255044" y="52388"/>
                  </a:lnTo>
                  <a:lnTo>
                    <a:pt x="2314575" y="76200"/>
                  </a:lnTo>
                  <a:lnTo>
                    <a:pt x="2364581" y="100013"/>
                  </a:lnTo>
                  <a:lnTo>
                    <a:pt x="2402681" y="130969"/>
                  </a:lnTo>
                  <a:lnTo>
                    <a:pt x="2424113" y="154781"/>
                  </a:lnTo>
                  <a:lnTo>
                    <a:pt x="2438400" y="173831"/>
                  </a:lnTo>
                  <a:lnTo>
                    <a:pt x="2443163" y="185738"/>
                  </a:lnTo>
                  <a:lnTo>
                    <a:pt x="2445544" y="195263"/>
                  </a:lnTo>
                  <a:lnTo>
                    <a:pt x="2443163" y="207169"/>
                  </a:lnTo>
                  <a:lnTo>
                    <a:pt x="2436019" y="223838"/>
                  </a:lnTo>
                  <a:lnTo>
                    <a:pt x="2424113" y="238125"/>
                  </a:lnTo>
                  <a:lnTo>
                    <a:pt x="2390775" y="257175"/>
                  </a:lnTo>
                  <a:lnTo>
                    <a:pt x="2350294" y="269081"/>
                  </a:lnTo>
                  <a:lnTo>
                    <a:pt x="2300288" y="269081"/>
                  </a:lnTo>
                  <a:lnTo>
                    <a:pt x="2190750" y="269081"/>
                  </a:lnTo>
                  <a:lnTo>
                    <a:pt x="2024063" y="269081"/>
                  </a:lnTo>
                  <a:lnTo>
                    <a:pt x="1862138" y="269081"/>
                  </a:lnTo>
                  <a:lnTo>
                    <a:pt x="1762125" y="273844"/>
                  </a:lnTo>
                  <a:lnTo>
                    <a:pt x="1493044" y="292894"/>
                  </a:lnTo>
                  <a:lnTo>
                    <a:pt x="1314450" y="307181"/>
                  </a:lnTo>
                  <a:lnTo>
                    <a:pt x="1190625" y="316706"/>
                  </a:lnTo>
                  <a:lnTo>
                    <a:pt x="1031081" y="359569"/>
                  </a:lnTo>
                  <a:lnTo>
                    <a:pt x="976313" y="366713"/>
                  </a:lnTo>
                  <a:lnTo>
                    <a:pt x="878681" y="376238"/>
                  </a:lnTo>
                  <a:lnTo>
                    <a:pt x="790575" y="378619"/>
                  </a:lnTo>
                  <a:lnTo>
                    <a:pt x="754856" y="383381"/>
                  </a:lnTo>
                  <a:lnTo>
                    <a:pt x="676275" y="402431"/>
                  </a:lnTo>
                  <a:lnTo>
                    <a:pt x="573881" y="423863"/>
                  </a:lnTo>
                  <a:lnTo>
                    <a:pt x="471488" y="440531"/>
                  </a:lnTo>
                  <a:lnTo>
                    <a:pt x="402431" y="447675"/>
                  </a:lnTo>
                  <a:lnTo>
                    <a:pt x="378619" y="457200"/>
                  </a:lnTo>
                  <a:lnTo>
                    <a:pt x="335756" y="464344"/>
                  </a:lnTo>
                  <a:lnTo>
                    <a:pt x="307181" y="464344"/>
                  </a:lnTo>
                  <a:lnTo>
                    <a:pt x="261938" y="457200"/>
                  </a:lnTo>
                  <a:lnTo>
                    <a:pt x="211931" y="438150"/>
                  </a:lnTo>
                  <a:lnTo>
                    <a:pt x="173831" y="421481"/>
                  </a:lnTo>
                  <a:lnTo>
                    <a:pt x="128588" y="390525"/>
                  </a:lnTo>
                  <a:lnTo>
                    <a:pt x="97631" y="364331"/>
                  </a:lnTo>
                  <a:lnTo>
                    <a:pt x="69056" y="338138"/>
                  </a:lnTo>
                  <a:lnTo>
                    <a:pt x="47625" y="311944"/>
                  </a:lnTo>
                  <a:lnTo>
                    <a:pt x="30956" y="285750"/>
                  </a:lnTo>
                  <a:lnTo>
                    <a:pt x="16669" y="254794"/>
                  </a:lnTo>
                  <a:lnTo>
                    <a:pt x="4763" y="221456"/>
                  </a:lnTo>
                  <a:lnTo>
                    <a:pt x="0" y="190500"/>
                  </a:lnTo>
                  <a:lnTo>
                    <a:pt x="2381" y="154781"/>
                  </a:lnTo>
                  <a:lnTo>
                    <a:pt x="9525" y="135731"/>
                  </a:lnTo>
                  <a:lnTo>
                    <a:pt x="21431" y="130969"/>
                  </a:lnTo>
                  <a:lnTo>
                    <a:pt x="33338" y="133350"/>
                  </a:lnTo>
                  <a:lnTo>
                    <a:pt x="52388" y="145256"/>
                  </a:lnTo>
                  <a:lnTo>
                    <a:pt x="76200" y="161925"/>
                  </a:lnTo>
                  <a:lnTo>
                    <a:pt x="123825" y="190500"/>
                  </a:lnTo>
                  <a:lnTo>
                    <a:pt x="180975" y="211931"/>
                  </a:lnTo>
                  <a:lnTo>
                    <a:pt x="242888" y="228600"/>
                  </a:lnTo>
                  <a:lnTo>
                    <a:pt x="290513" y="238125"/>
                  </a:lnTo>
                  <a:lnTo>
                    <a:pt x="373856" y="245269"/>
                  </a:lnTo>
                  <a:lnTo>
                    <a:pt x="445294" y="245269"/>
                  </a:lnTo>
                  <a:lnTo>
                    <a:pt x="550069" y="226219"/>
                  </a:lnTo>
                  <a:lnTo>
                    <a:pt x="759619" y="195263"/>
                  </a:lnTo>
                  <a:lnTo>
                    <a:pt x="873919" y="178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01">
              <a:extLst>
                <a:ext uri="{FF2B5EF4-FFF2-40B4-BE49-F238E27FC236}">
                  <a16:creationId xmlns:a16="http://schemas.microsoft.com/office/drawing/2014/main" id="{9B1EEACD-325D-4E3D-A54A-DD882C4EAA4F}"/>
                </a:ext>
              </a:extLst>
            </p:cNvPr>
            <p:cNvSpPr/>
            <p:nvPr/>
          </p:nvSpPr>
          <p:spPr>
            <a:xfrm rot="16200000">
              <a:off x="4518025" y="3954463"/>
              <a:ext cx="3481388" cy="582612"/>
            </a:xfrm>
            <a:custGeom>
              <a:avLst/>
              <a:gdLst>
                <a:gd name="connsiteX0" fmla="*/ 1987450 w 3481643"/>
                <a:gd name="connsiteY0" fmla="*/ 311531 h 582678"/>
                <a:gd name="connsiteX1" fmla="*/ 2275904 w 3481643"/>
                <a:gd name="connsiteY1" fmla="*/ 311531 h 582678"/>
                <a:gd name="connsiteX2" fmla="*/ 2483592 w 3481643"/>
                <a:gd name="connsiteY2" fmla="*/ 314415 h 582678"/>
                <a:gd name="connsiteX3" fmla="*/ 2673971 w 3481643"/>
                <a:gd name="connsiteY3" fmla="*/ 314415 h 582678"/>
                <a:gd name="connsiteX4" fmla="*/ 2772046 w 3481643"/>
                <a:gd name="connsiteY4" fmla="*/ 308646 h 582678"/>
                <a:gd name="connsiteX5" fmla="*/ 2838390 w 3481643"/>
                <a:gd name="connsiteY5" fmla="*/ 302877 h 582678"/>
                <a:gd name="connsiteX6" fmla="*/ 2901850 w 3481643"/>
                <a:gd name="connsiteY6" fmla="*/ 294224 h 582678"/>
                <a:gd name="connsiteX7" fmla="*/ 2936465 w 3481643"/>
                <a:gd name="connsiteY7" fmla="*/ 288455 h 582678"/>
                <a:gd name="connsiteX8" fmla="*/ 2994156 w 3481643"/>
                <a:gd name="connsiteY8" fmla="*/ 276916 h 582678"/>
                <a:gd name="connsiteX9" fmla="*/ 3046077 w 3481643"/>
                <a:gd name="connsiteY9" fmla="*/ 259609 h 582678"/>
                <a:gd name="connsiteX10" fmla="*/ 3106653 w 3481643"/>
                <a:gd name="connsiteY10" fmla="*/ 230764 h 582678"/>
                <a:gd name="connsiteX11" fmla="*/ 3201843 w 3481643"/>
                <a:gd name="connsiteY11" fmla="*/ 173073 h 582678"/>
                <a:gd name="connsiteX12" fmla="*/ 3314340 w 3481643"/>
                <a:gd name="connsiteY12" fmla="*/ 98075 h 582678"/>
                <a:gd name="connsiteX13" fmla="*/ 3438375 w 3481643"/>
                <a:gd name="connsiteY13" fmla="*/ 0 h 582678"/>
                <a:gd name="connsiteX14" fmla="*/ 3481643 w 3481643"/>
                <a:gd name="connsiteY14" fmla="*/ 173073 h 582678"/>
                <a:gd name="connsiteX15" fmla="*/ 3348954 w 3481643"/>
                <a:gd name="connsiteY15" fmla="*/ 305762 h 582678"/>
                <a:gd name="connsiteX16" fmla="*/ 3236457 w 3481643"/>
                <a:gd name="connsiteY16" fmla="*/ 415374 h 582678"/>
                <a:gd name="connsiteX17" fmla="*/ 3181651 w 3481643"/>
                <a:gd name="connsiteY17" fmla="*/ 473065 h 582678"/>
                <a:gd name="connsiteX18" fmla="*/ 3155690 w 3481643"/>
                <a:gd name="connsiteY18" fmla="*/ 501911 h 582678"/>
                <a:gd name="connsiteX19" fmla="*/ 3129729 w 3481643"/>
                <a:gd name="connsiteY19" fmla="*/ 524987 h 582678"/>
                <a:gd name="connsiteX20" fmla="*/ 3083576 w 3481643"/>
                <a:gd name="connsiteY20" fmla="*/ 548063 h 582678"/>
                <a:gd name="connsiteX21" fmla="*/ 3040308 w 3481643"/>
                <a:gd name="connsiteY21" fmla="*/ 556717 h 582678"/>
                <a:gd name="connsiteX22" fmla="*/ 2976848 w 3481643"/>
                <a:gd name="connsiteY22" fmla="*/ 562486 h 582678"/>
                <a:gd name="connsiteX23" fmla="*/ 2898966 w 3481643"/>
                <a:gd name="connsiteY23" fmla="*/ 559602 h 582678"/>
                <a:gd name="connsiteX24" fmla="*/ 2699932 w 3481643"/>
                <a:gd name="connsiteY24" fmla="*/ 559602 h 582678"/>
                <a:gd name="connsiteX25" fmla="*/ 2474938 w 3481643"/>
                <a:gd name="connsiteY25" fmla="*/ 550948 h 582678"/>
                <a:gd name="connsiteX26" fmla="*/ 2192253 w 3481643"/>
                <a:gd name="connsiteY26" fmla="*/ 542294 h 582678"/>
                <a:gd name="connsiteX27" fmla="*/ 1915337 w 3481643"/>
                <a:gd name="connsiteY27" fmla="*/ 536525 h 582678"/>
                <a:gd name="connsiteX28" fmla="*/ 1698996 w 3481643"/>
                <a:gd name="connsiteY28" fmla="*/ 536525 h 582678"/>
                <a:gd name="connsiteX29" fmla="*/ 1517270 w 3481643"/>
                <a:gd name="connsiteY29" fmla="*/ 548063 h 582678"/>
                <a:gd name="connsiteX30" fmla="*/ 1174009 w 3481643"/>
                <a:gd name="connsiteY30" fmla="*/ 562486 h 582678"/>
                <a:gd name="connsiteX31" fmla="*/ 957668 w 3481643"/>
                <a:gd name="connsiteY31" fmla="*/ 574024 h 582678"/>
                <a:gd name="connsiteX32" fmla="*/ 744212 w 3481643"/>
                <a:gd name="connsiteY32" fmla="*/ 582678 h 582678"/>
                <a:gd name="connsiteX33" fmla="*/ 649022 w 3481643"/>
                <a:gd name="connsiteY33" fmla="*/ 579793 h 582678"/>
                <a:gd name="connsiteX34" fmla="*/ 519218 w 3481643"/>
                <a:gd name="connsiteY34" fmla="*/ 565371 h 582678"/>
                <a:gd name="connsiteX35" fmla="*/ 386529 w 3481643"/>
                <a:gd name="connsiteY35" fmla="*/ 539410 h 582678"/>
                <a:gd name="connsiteX36" fmla="*/ 294224 w 3481643"/>
                <a:gd name="connsiteY36" fmla="*/ 507680 h 582678"/>
                <a:gd name="connsiteX37" fmla="*/ 199034 w 3481643"/>
                <a:gd name="connsiteY37" fmla="*/ 470181 h 582678"/>
                <a:gd name="connsiteX38" fmla="*/ 92306 w 3481643"/>
                <a:gd name="connsiteY38" fmla="*/ 418259 h 582678"/>
                <a:gd name="connsiteX39" fmla="*/ 54807 w 3481643"/>
                <a:gd name="connsiteY39" fmla="*/ 392298 h 582678"/>
                <a:gd name="connsiteX40" fmla="*/ 25961 w 3481643"/>
                <a:gd name="connsiteY40" fmla="*/ 366337 h 582678"/>
                <a:gd name="connsiteX41" fmla="*/ 14423 w 3481643"/>
                <a:gd name="connsiteY41" fmla="*/ 346145 h 582678"/>
                <a:gd name="connsiteX42" fmla="*/ 5769 w 3481643"/>
                <a:gd name="connsiteY42" fmla="*/ 331723 h 582678"/>
                <a:gd name="connsiteX43" fmla="*/ 0 w 3481643"/>
                <a:gd name="connsiteY43" fmla="*/ 308646 h 582678"/>
                <a:gd name="connsiteX44" fmla="*/ 2885 w 3481643"/>
                <a:gd name="connsiteY44" fmla="*/ 282685 h 582678"/>
                <a:gd name="connsiteX45" fmla="*/ 17308 w 3481643"/>
                <a:gd name="connsiteY45" fmla="*/ 256725 h 582678"/>
                <a:gd name="connsiteX46" fmla="*/ 46153 w 3481643"/>
                <a:gd name="connsiteY46" fmla="*/ 233648 h 582678"/>
                <a:gd name="connsiteX47" fmla="*/ 86537 w 3481643"/>
                <a:gd name="connsiteY47" fmla="*/ 210572 h 582678"/>
                <a:gd name="connsiteX48" fmla="*/ 591332 w 3481643"/>
                <a:gd name="connsiteY48" fmla="*/ 297108 h 582678"/>
                <a:gd name="connsiteX49" fmla="*/ 634600 w 3481643"/>
                <a:gd name="connsiteY49" fmla="*/ 311531 h 582678"/>
                <a:gd name="connsiteX50" fmla="*/ 724021 w 3481643"/>
                <a:gd name="connsiteY50" fmla="*/ 328838 h 582678"/>
                <a:gd name="connsiteX51" fmla="*/ 862479 w 3481643"/>
                <a:gd name="connsiteY51" fmla="*/ 337492 h 582678"/>
                <a:gd name="connsiteX52" fmla="*/ 1003821 w 3481643"/>
                <a:gd name="connsiteY52" fmla="*/ 323069 h 582678"/>
                <a:gd name="connsiteX53" fmla="*/ 1277853 w 3481643"/>
                <a:gd name="connsiteY53" fmla="*/ 311531 h 582678"/>
                <a:gd name="connsiteX54" fmla="*/ 1621113 w 3481643"/>
                <a:gd name="connsiteY54" fmla="*/ 314415 h 582678"/>
                <a:gd name="connsiteX55" fmla="*/ 1987450 w 3481643"/>
                <a:gd name="connsiteY55" fmla="*/ 311531 h 5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1643" h="582678">
                  <a:moveTo>
                    <a:pt x="1987450" y="311531"/>
                  </a:moveTo>
                  <a:lnTo>
                    <a:pt x="2275904" y="311531"/>
                  </a:lnTo>
                  <a:lnTo>
                    <a:pt x="2483592" y="314415"/>
                  </a:lnTo>
                  <a:lnTo>
                    <a:pt x="2673971" y="314415"/>
                  </a:lnTo>
                  <a:lnTo>
                    <a:pt x="2772046" y="308646"/>
                  </a:lnTo>
                  <a:lnTo>
                    <a:pt x="2838390" y="302877"/>
                  </a:lnTo>
                  <a:lnTo>
                    <a:pt x="2901850" y="294224"/>
                  </a:lnTo>
                  <a:lnTo>
                    <a:pt x="2936465" y="288455"/>
                  </a:lnTo>
                  <a:lnTo>
                    <a:pt x="2994156" y="276916"/>
                  </a:lnTo>
                  <a:lnTo>
                    <a:pt x="3046077" y="259609"/>
                  </a:lnTo>
                  <a:lnTo>
                    <a:pt x="3106653" y="230764"/>
                  </a:lnTo>
                  <a:lnTo>
                    <a:pt x="3201843" y="173073"/>
                  </a:lnTo>
                  <a:lnTo>
                    <a:pt x="3314340" y="98075"/>
                  </a:lnTo>
                  <a:lnTo>
                    <a:pt x="3438375" y="0"/>
                  </a:lnTo>
                  <a:lnTo>
                    <a:pt x="3481643" y="173073"/>
                  </a:lnTo>
                  <a:lnTo>
                    <a:pt x="3348954" y="305762"/>
                  </a:lnTo>
                  <a:lnTo>
                    <a:pt x="3236457" y="415374"/>
                  </a:lnTo>
                  <a:lnTo>
                    <a:pt x="3181651" y="473065"/>
                  </a:lnTo>
                  <a:lnTo>
                    <a:pt x="3155690" y="501911"/>
                  </a:lnTo>
                  <a:lnTo>
                    <a:pt x="3129729" y="524987"/>
                  </a:lnTo>
                  <a:lnTo>
                    <a:pt x="3083576" y="548063"/>
                  </a:lnTo>
                  <a:lnTo>
                    <a:pt x="3040308" y="556717"/>
                  </a:lnTo>
                  <a:lnTo>
                    <a:pt x="2976848" y="562486"/>
                  </a:lnTo>
                  <a:lnTo>
                    <a:pt x="2898966" y="559602"/>
                  </a:lnTo>
                  <a:lnTo>
                    <a:pt x="2699932" y="559602"/>
                  </a:lnTo>
                  <a:lnTo>
                    <a:pt x="2474938" y="550948"/>
                  </a:lnTo>
                  <a:lnTo>
                    <a:pt x="2192253" y="542294"/>
                  </a:lnTo>
                  <a:lnTo>
                    <a:pt x="1915337" y="536525"/>
                  </a:lnTo>
                  <a:lnTo>
                    <a:pt x="1698996" y="536525"/>
                  </a:lnTo>
                  <a:lnTo>
                    <a:pt x="1517270" y="548063"/>
                  </a:lnTo>
                  <a:lnTo>
                    <a:pt x="1174009" y="562486"/>
                  </a:lnTo>
                  <a:lnTo>
                    <a:pt x="957668" y="574024"/>
                  </a:lnTo>
                  <a:lnTo>
                    <a:pt x="744212" y="582678"/>
                  </a:lnTo>
                  <a:lnTo>
                    <a:pt x="649022" y="579793"/>
                  </a:lnTo>
                  <a:lnTo>
                    <a:pt x="519218" y="565371"/>
                  </a:lnTo>
                  <a:lnTo>
                    <a:pt x="386529" y="539410"/>
                  </a:lnTo>
                  <a:lnTo>
                    <a:pt x="294224" y="507680"/>
                  </a:lnTo>
                  <a:lnTo>
                    <a:pt x="199034" y="470181"/>
                  </a:lnTo>
                  <a:lnTo>
                    <a:pt x="92306" y="418259"/>
                  </a:lnTo>
                  <a:lnTo>
                    <a:pt x="54807" y="392298"/>
                  </a:lnTo>
                  <a:lnTo>
                    <a:pt x="25961" y="366337"/>
                  </a:lnTo>
                  <a:lnTo>
                    <a:pt x="14423" y="346145"/>
                  </a:lnTo>
                  <a:lnTo>
                    <a:pt x="5769" y="331723"/>
                  </a:lnTo>
                  <a:lnTo>
                    <a:pt x="0" y="308646"/>
                  </a:lnTo>
                  <a:lnTo>
                    <a:pt x="2885" y="282685"/>
                  </a:lnTo>
                  <a:lnTo>
                    <a:pt x="17308" y="256725"/>
                  </a:lnTo>
                  <a:lnTo>
                    <a:pt x="46153" y="233648"/>
                  </a:lnTo>
                  <a:lnTo>
                    <a:pt x="86537" y="210572"/>
                  </a:lnTo>
                  <a:lnTo>
                    <a:pt x="591332" y="297108"/>
                  </a:lnTo>
                  <a:lnTo>
                    <a:pt x="634600" y="311531"/>
                  </a:lnTo>
                  <a:lnTo>
                    <a:pt x="724021" y="328838"/>
                  </a:lnTo>
                  <a:lnTo>
                    <a:pt x="862479" y="337492"/>
                  </a:lnTo>
                  <a:lnTo>
                    <a:pt x="1003821" y="323069"/>
                  </a:lnTo>
                  <a:lnTo>
                    <a:pt x="1277853" y="311531"/>
                  </a:lnTo>
                  <a:lnTo>
                    <a:pt x="1621113" y="314415"/>
                  </a:lnTo>
                  <a:lnTo>
                    <a:pt x="1987450" y="311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2">
              <a:extLst>
                <a:ext uri="{FF2B5EF4-FFF2-40B4-BE49-F238E27FC236}">
                  <a16:creationId xmlns:a16="http://schemas.microsoft.com/office/drawing/2014/main" id="{DDA42BCF-A7DF-43FE-BF4B-2431B1F36996}"/>
                </a:ext>
              </a:extLst>
            </p:cNvPr>
            <p:cNvSpPr/>
            <p:nvPr/>
          </p:nvSpPr>
          <p:spPr>
            <a:xfrm rot="16200000">
              <a:off x="5430838" y="5102225"/>
              <a:ext cx="747712" cy="992188"/>
            </a:xfrm>
            <a:custGeom>
              <a:avLst/>
              <a:gdLst>
                <a:gd name="connsiteX0" fmla="*/ 661987 w 747712"/>
                <a:gd name="connsiteY0" fmla="*/ 242887 h 992981"/>
                <a:gd name="connsiteX1" fmla="*/ 616743 w 747712"/>
                <a:gd name="connsiteY1" fmla="*/ 361950 h 992981"/>
                <a:gd name="connsiteX2" fmla="*/ 592931 w 747712"/>
                <a:gd name="connsiteY2" fmla="*/ 426243 h 992981"/>
                <a:gd name="connsiteX3" fmla="*/ 566737 w 747712"/>
                <a:gd name="connsiteY3" fmla="*/ 504825 h 992981"/>
                <a:gd name="connsiteX4" fmla="*/ 542925 w 747712"/>
                <a:gd name="connsiteY4" fmla="*/ 585787 h 992981"/>
                <a:gd name="connsiteX5" fmla="*/ 526256 w 747712"/>
                <a:gd name="connsiteY5" fmla="*/ 654843 h 992981"/>
                <a:gd name="connsiteX6" fmla="*/ 519112 w 747712"/>
                <a:gd name="connsiteY6" fmla="*/ 719137 h 992981"/>
                <a:gd name="connsiteX7" fmla="*/ 514350 w 747712"/>
                <a:gd name="connsiteY7" fmla="*/ 783431 h 992981"/>
                <a:gd name="connsiteX8" fmla="*/ 511968 w 747712"/>
                <a:gd name="connsiteY8" fmla="*/ 840581 h 992981"/>
                <a:gd name="connsiteX9" fmla="*/ 516731 w 747712"/>
                <a:gd name="connsiteY9" fmla="*/ 883443 h 992981"/>
                <a:gd name="connsiteX10" fmla="*/ 521493 w 747712"/>
                <a:gd name="connsiteY10" fmla="*/ 904875 h 992981"/>
                <a:gd name="connsiteX11" fmla="*/ 535781 w 747712"/>
                <a:gd name="connsiteY11" fmla="*/ 928687 h 992981"/>
                <a:gd name="connsiteX12" fmla="*/ 557212 w 747712"/>
                <a:gd name="connsiteY12" fmla="*/ 945356 h 992981"/>
                <a:gd name="connsiteX13" fmla="*/ 592931 w 747712"/>
                <a:gd name="connsiteY13" fmla="*/ 962025 h 992981"/>
                <a:gd name="connsiteX14" fmla="*/ 666750 w 747712"/>
                <a:gd name="connsiteY14" fmla="*/ 983456 h 992981"/>
                <a:gd name="connsiteX15" fmla="*/ 702468 w 747712"/>
                <a:gd name="connsiteY15" fmla="*/ 992981 h 992981"/>
                <a:gd name="connsiteX16" fmla="*/ 0 w 747712"/>
                <a:gd name="connsiteY16" fmla="*/ 923925 h 992981"/>
                <a:gd name="connsiteX17" fmla="*/ 40481 w 747712"/>
                <a:gd name="connsiteY17" fmla="*/ 890587 h 992981"/>
                <a:gd name="connsiteX18" fmla="*/ 73818 w 747712"/>
                <a:gd name="connsiteY18" fmla="*/ 869156 h 992981"/>
                <a:gd name="connsiteX19" fmla="*/ 114300 w 747712"/>
                <a:gd name="connsiteY19" fmla="*/ 847725 h 992981"/>
                <a:gd name="connsiteX20" fmla="*/ 166687 w 747712"/>
                <a:gd name="connsiteY20" fmla="*/ 812006 h 992981"/>
                <a:gd name="connsiteX21" fmla="*/ 219075 w 747712"/>
                <a:gd name="connsiteY21" fmla="*/ 764381 h 992981"/>
                <a:gd name="connsiteX22" fmla="*/ 273843 w 747712"/>
                <a:gd name="connsiteY22" fmla="*/ 707231 h 992981"/>
                <a:gd name="connsiteX23" fmla="*/ 350043 w 747712"/>
                <a:gd name="connsiteY23" fmla="*/ 609600 h 992981"/>
                <a:gd name="connsiteX24" fmla="*/ 447675 w 747712"/>
                <a:gd name="connsiteY24" fmla="*/ 457200 h 992981"/>
                <a:gd name="connsiteX25" fmla="*/ 576262 w 747712"/>
                <a:gd name="connsiteY25" fmla="*/ 228600 h 992981"/>
                <a:gd name="connsiteX26" fmla="*/ 647700 w 747712"/>
                <a:gd name="connsiteY26" fmla="*/ 92868 h 992981"/>
                <a:gd name="connsiteX27" fmla="*/ 688181 w 747712"/>
                <a:gd name="connsiteY27" fmla="*/ 19050 h 992981"/>
                <a:gd name="connsiteX28" fmla="*/ 707231 w 747712"/>
                <a:gd name="connsiteY28" fmla="*/ 4762 h 992981"/>
                <a:gd name="connsiteX29" fmla="*/ 738187 w 747712"/>
                <a:gd name="connsiteY29" fmla="*/ 0 h 992981"/>
                <a:gd name="connsiteX30" fmla="*/ 745331 w 747712"/>
                <a:gd name="connsiteY30" fmla="*/ 2381 h 992981"/>
                <a:gd name="connsiteX31" fmla="*/ 747712 w 747712"/>
                <a:gd name="connsiteY31" fmla="*/ 14287 h 992981"/>
                <a:gd name="connsiteX32" fmla="*/ 745331 w 747712"/>
                <a:gd name="connsiteY32" fmla="*/ 35718 h 992981"/>
                <a:gd name="connsiteX33" fmla="*/ 711993 w 747712"/>
                <a:gd name="connsiteY33" fmla="*/ 123825 h 992981"/>
                <a:gd name="connsiteX34" fmla="*/ 661987 w 747712"/>
                <a:gd name="connsiteY34" fmla="*/ 242887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7712" h="992981">
                  <a:moveTo>
                    <a:pt x="661987" y="242887"/>
                  </a:moveTo>
                  <a:lnTo>
                    <a:pt x="616743" y="361950"/>
                  </a:lnTo>
                  <a:lnTo>
                    <a:pt x="592931" y="426243"/>
                  </a:lnTo>
                  <a:lnTo>
                    <a:pt x="566737" y="504825"/>
                  </a:lnTo>
                  <a:lnTo>
                    <a:pt x="542925" y="585787"/>
                  </a:lnTo>
                  <a:lnTo>
                    <a:pt x="526256" y="654843"/>
                  </a:lnTo>
                  <a:lnTo>
                    <a:pt x="519112" y="719137"/>
                  </a:lnTo>
                  <a:lnTo>
                    <a:pt x="514350" y="783431"/>
                  </a:lnTo>
                  <a:lnTo>
                    <a:pt x="511968" y="840581"/>
                  </a:lnTo>
                  <a:lnTo>
                    <a:pt x="516731" y="883443"/>
                  </a:lnTo>
                  <a:lnTo>
                    <a:pt x="521493" y="904875"/>
                  </a:lnTo>
                  <a:lnTo>
                    <a:pt x="535781" y="928687"/>
                  </a:lnTo>
                  <a:lnTo>
                    <a:pt x="557212" y="945356"/>
                  </a:lnTo>
                  <a:lnTo>
                    <a:pt x="592931" y="962025"/>
                  </a:lnTo>
                  <a:lnTo>
                    <a:pt x="666750" y="983456"/>
                  </a:lnTo>
                  <a:lnTo>
                    <a:pt x="702468" y="992981"/>
                  </a:lnTo>
                  <a:lnTo>
                    <a:pt x="0" y="923925"/>
                  </a:lnTo>
                  <a:lnTo>
                    <a:pt x="40481" y="890587"/>
                  </a:lnTo>
                  <a:lnTo>
                    <a:pt x="73818" y="869156"/>
                  </a:lnTo>
                  <a:lnTo>
                    <a:pt x="114300" y="847725"/>
                  </a:lnTo>
                  <a:lnTo>
                    <a:pt x="166687" y="812006"/>
                  </a:lnTo>
                  <a:lnTo>
                    <a:pt x="219075" y="764381"/>
                  </a:lnTo>
                  <a:lnTo>
                    <a:pt x="273843" y="707231"/>
                  </a:lnTo>
                  <a:lnTo>
                    <a:pt x="350043" y="609600"/>
                  </a:lnTo>
                  <a:lnTo>
                    <a:pt x="447675" y="457200"/>
                  </a:lnTo>
                  <a:lnTo>
                    <a:pt x="576262" y="228600"/>
                  </a:lnTo>
                  <a:lnTo>
                    <a:pt x="647700" y="92868"/>
                  </a:lnTo>
                  <a:lnTo>
                    <a:pt x="688181" y="19050"/>
                  </a:lnTo>
                  <a:lnTo>
                    <a:pt x="707231" y="4762"/>
                  </a:lnTo>
                  <a:lnTo>
                    <a:pt x="738187" y="0"/>
                  </a:lnTo>
                  <a:lnTo>
                    <a:pt x="745331" y="2381"/>
                  </a:lnTo>
                  <a:lnTo>
                    <a:pt x="747712" y="14287"/>
                  </a:lnTo>
                  <a:lnTo>
                    <a:pt x="745331" y="35718"/>
                  </a:lnTo>
                  <a:lnTo>
                    <a:pt x="711993" y="123825"/>
                  </a:lnTo>
                  <a:lnTo>
                    <a:pt x="661987" y="242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02B1ED07-E37D-40F0-86D9-611CB5D8882C}"/>
              </a:ext>
            </a:extLst>
          </p:cNvPr>
          <p:cNvGrpSpPr/>
          <p:nvPr/>
        </p:nvGrpSpPr>
        <p:grpSpPr>
          <a:xfrm>
            <a:off x="2384425" y="1676400"/>
            <a:ext cx="4872038" cy="4157663"/>
            <a:chOff x="2384425" y="1676400"/>
            <a:chExt cx="4872038" cy="4157663"/>
          </a:xfrm>
        </p:grpSpPr>
        <p:sp>
          <p:nvSpPr>
            <p:cNvPr id="18" name="フリーフォーム 95">
              <a:extLst>
                <a:ext uri="{FF2B5EF4-FFF2-40B4-BE49-F238E27FC236}">
                  <a16:creationId xmlns:a16="http://schemas.microsoft.com/office/drawing/2014/main" id="{E64194BD-00E8-49F1-8606-C6265C34815E}"/>
                </a:ext>
              </a:extLst>
            </p:cNvPr>
            <p:cNvSpPr/>
            <p:nvPr/>
          </p:nvSpPr>
          <p:spPr>
            <a:xfrm>
              <a:off x="2633663" y="2589213"/>
              <a:ext cx="503237" cy="1135062"/>
            </a:xfrm>
            <a:custGeom>
              <a:avLst/>
              <a:gdLst>
                <a:gd name="connsiteX0" fmla="*/ 180975 w 502443"/>
                <a:gd name="connsiteY0" fmla="*/ 573881 h 1135856"/>
                <a:gd name="connsiteX1" fmla="*/ 171450 w 502443"/>
                <a:gd name="connsiteY1" fmla="*/ 483394 h 1135856"/>
                <a:gd name="connsiteX2" fmla="*/ 161925 w 502443"/>
                <a:gd name="connsiteY2" fmla="*/ 428625 h 1135856"/>
                <a:gd name="connsiteX3" fmla="*/ 140493 w 502443"/>
                <a:gd name="connsiteY3" fmla="*/ 352425 h 1135856"/>
                <a:gd name="connsiteX4" fmla="*/ 102393 w 502443"/>
                <a:gd name="connsiteY4" fmla="*/ 252412 h 1135856"/>
                <a:gd name="connsiteX5" fmla="*/ 59531 w 502443"/>
                <a:gd name="connsiteY5" fmla="*/ 159544 h 1135856"/>
                <a:gd name="connsiteX6" fmla="*/ 21431 w 502443"/>
                <a:gd name="connsiteY6" fmla="*/ 80962 h 1135856"/>
                <a:gd name="connsiteX7" fmla="*/ 2381 w 502443"/>
                <a:gd name="connsiteY7" fmla="*/ 38100 h 1135856"/>
                <a:gd name="connsiteX8" fmla="*/ 0 w 502443"/>
                <a:gd name="connsiteY8" fmla="*/ 19050 h 1135856"/>
                <a:gd name="connsiteX9" fmla="*/ 2381 w 502443"/>
                <a:gd name="connsiteY9" fmla="*/ 7144 h 1135856"/>
                <a:gd name="connsiteX10" fmla="*/ 14287 w 502443"/>
                <a:gd name="connsiteY10" fmla="*/ 0 h 1135856"/>
                <a:gd name="connsiteX11" fmla="*/ 30956 w 502443"/>
                <a:gd name="connsiteY11" fmla="*/ 2381 h 1135856"/>
                <a:gd name="connsiteX12" fmla="*/ 59531 w 502443"/>
                <a:gd name="connsiteY12" fmla="*/ 16669 h 1135856"/>
                <a:gd name="connsiteX13" fmla="*/ 100012 w 502443"/>
                <a:gd name="connsiteY13" fmla="*/ 59531 h 1135856"/>
                <a:gd name="connsiteX14" fmla="*/ 154781 w 502443"/>
                <a:gd name="connsiteY14" fmla="*/ 119062 h 1135856"/>
                <a:gd name="connsiteX15" fmla="*/ 219075 w 502443"/>
                <a:gd name="connsiteY15" fmla="*/ 192881 h 1135856"/>
                <a:gd name="connsiteX16" fmla="*/ 280987 w 502443"/>
                <a:gd name="connsiteY16" fmla="*/ 264319 h 1135856"/>
                <a:gd name="connsiteX17" fmla="*/ 333375 w 502443"/>
                <a:gd name="connsiteY17" fmla="*/ 323850 h 1135856"/>
                <a:gd name="connsiteX18" fmla="*/ 392906 w 502443"/>
                <a:gd name="connsiteY18" fmla="*/ 400050 h 1135856"/>
                <a:gd name="connsiteX19" fmla="*/ 435768 w 502443"/>
                <a:gd name="connsiteY19" fmla="*/ 461962 h 1135856"/>
                <a:gd name="connsiteX20" fmla="*/ 459581 w 502443"/>
                <a:gd name="connsiteY20" fmla="*/ 504825 h 1135856"/>
                <a:gd name="connsiteX21" fmla="*/ 473868 w 502443"/>
                <a:gd name="connsiteY21" fmla="*/ 538162 h 1135856"/>
                <a:gd name="connsiteX22" fmla="*/ 485775 w 502443"/>
                <a:gd name="connsiteY22" fmla="*/ 592931 h 1135856"/>
                <a:gd name="connsiteX23" fmla="*/ 495300 w 502443"/>
                <a:gd name="connsiteY23" fmla="*/ 671512 h 1135856"/>
                <a:gd name="connsiteX24" fmla="*/ 502443 w 502443"/>
                <a:gd name="connsiteY24" fmla="*/ 752475 h 1135856"/>
                <a:gd name="connsiteX25" fmla="*/ 502443 w 502443"/>
                <a:gd name="connsiteY25" fmla="*/ 859631 h 1135856"/>
                <a:gd name="connsiteX26" fmla="*/ 500062 w 502443"/>
                <a:gd name="connsiteY26" fmla="*/ 933450 h 1135856"/>
                <a:gd name="connsiteX27" fmla="*/ 492918 w 502443"/>
                <a:gd name="connsiteY27" fmla="*/ 976312 h 1135856"/>
                <a:gd name="connsiteX28" fmla="*/ 478631 w 502443"/>
                <a:gd name="connsiteY28" fmla="*/ 1012031 h 1135856"/>
                <a:gd name="connsiteX29" fmla="*/ 454818 w 502443"/>
                <a:gd name="connsiteY29" fmla="*/ 1054894 h 1135856"/>
                <a:gd name="connsiteX30" fmla="*/ 426243 w 502443"/>
                <a:gd name="connsiteY30" fmla="*/ 1085850 h 1135856"/>
                <a:gd name="connsiteX31" fmla="*/ 388143 w 502443"/>
                <a:gd name="connsiteY31" fmla="*/ 1112044 h 1135856"/>
                <a:gd name="connsiteX32" fmla="*/ 357187 w 502443"/>
                <a:gd name="connsiteY32" fmla="*/ 1131094 h 1135856"/>
                <a:gd name="connsiteX33" fmla="*/ 330993 w 502443"/>
                <a:gd name="connsiteY33" fmla="*/ 1135856 h 1135856"/>
                <a:gd name="connsiteX34" fmla="*/ 307181 w 502443"/>
                <a:gd name="connsiteY34" fmla="*/ 1131094 h 1135856"/>
                <a:gd name="connsiteX35" fmla="*/ 290512 w 502443"/>
                <a:gd name="connsiteY35" fmla="*/ 1119187 h 1135856"/>
                <a:gd name="connsiteX36" fmla="*/ 273843 w 502443"/>
                <a:gd name="connsiteY36" fmla="*/ 1097756 h 1135856"/>
                <a:gd name="connsiteX37" fmla="*/ 252412 w 502443"/>
                <a:gd name="connsiteY37" fmla="*/ 1057275 h 1135856"/>
                <a:gd name="connsiteX38" fmla="*/ 226218 w 502443"/>
                <a:gd name="connsiteY38" fmla="*/ 988219 h 1135856"/>
                <a:gd name="connsiteX39" fmla="*/ 211931 w 502443"/>
                <a:gd name="connsiteY39" fmla="*/ 954881 h 1135856"/>
                <a:gd name="connsiteX40" fmla="*/ 204787 w 502443"/>
                <a:gd name="connsiteY40" fmla="*/ 862012 h 1135856"/>
                <a:gd name="connsiteX41" fmla="*/ 200025 w 502443"/>
                <a:gd name="connsiteY41" fmla="*/ 773906 h 1135856"/>
                <a:gd name="connsiteX42" fmla="*/ 192881 w 502443"/>
                <a:gd name="connsiteY42" fmla="*/ 681037 h 1135856"/>
                <a:gd name="connsiteX43" fmla="*/ 180975 w 502443"/>
                <a:gd name="connsiteY43" fmla="*/ 573881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2443" h="1135856">
                  <a:moveTo>
                    <a:pt x="180975" y="573881"/>
                  </a:moveTo>
                  <a:lnTo>
                    <a:pt x="171450" y="483394"/>
                  </a:lnTo>
                  <a:lnTo>
                    <a:pt x="161925" y="428625"/>
                  </a:lnTo>
                  <a:lnTo>
                    <a:pt x="140493" y="352425"/>
                  </a:lnTo>
                  <a:lnTo>
                    <a:pt x="102393" y="252412"/>
                  </a:lnTo>
                  <a:lnTo>
                    <a:pt x="59531" y="159544"/>
                  </a:lnTo>
                  <a:lnTo>
                    <a:pt x="21431" y="80962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9531" y="16669"/>
                  </a:lnTo>
                  <a:lnTo>
                    <a:pt x="100012" y="59531"/>
                  </a:lnTo>
                  <a:lnTo>
                    <a:pt x="154781" y="119062"/>
                  </a:lnTo>
                  <a:lnTo>
                    <a:pt x="219075" y="192881"/>
                  </a:lnTo>
                  <a:lnTo>
                    <a:pt x="280987" y="264319"/>
                  </a:lnTo>
                  <a:lnTo>
                    <a:pt x="333375" y="323850"/>
                  </a:lnTo>
                  <a:lnTo>
                    <a:pt x="392906" y="400050"/>
                  </a:lnTo>
                  <a:lnTo>
                    <a:pt x="435768" y="461962"/>
                  </a:lnTo>
                  <a:lnTo>
                    <a:pt x="459581" y="504825"/>
                  </a:lnTo>
                  <a:lnTo>
                    <a:pt x="473868" y="538162"/>
                  </a:lnTo>
                  <a:lnTo>
                    <a:pt x="485775" y="592931"/>
                  </a:lnTo>
                  <a:lnTo>
                    <a:pt x="495300" y="671512"/>
                  </a:lnTo>
                  <a:lnTo>
                    <a:pt x="502443" y="752475"/>
                  </a:lnTo>
                  <a:lnTo>
                    <a:pt x="502443" y="859631"/>
                  </a:lnTo>
                  <a:cubicBezTo>
                    <a:pt x="501649" y="884237"/>
                    <a:pt x="500856" y="908844"/>
                    <a:pt x="500062" y="933450"/>
                  </a:cubicBezTo>
                  <a:lnTo>
                    <a:pt x="492918" y="976312"/>
                  </a:lnTo>
                  <a:lnTo>
                    <a:pt x="478631" y="1012031"/>
                  </a:lnTo>
                  <a:lnTo>
                    <a:pt x="454818" y="1054894"/>
                  </a:lnTo>
                  <a:lnTo>
                    <a:pt x="426243" y="1085850"/>
                  </a:lnTo>
                  <a:lnTo>
                    <a:pt x="388143" y="1112044"/>
                  </a:lnTo>
                  <a:lnTo>
                    <a:pt x="357187" y="1131094"/>
                  </a:lnTo>
                  <a:lnTo>
                    <a:pt x="330993" y="1135856"/>
                  </a:lnTo>
                  <a:lnTo>
                    <a:pt x="307181" y="1131094"/>
                  </a:lnTo>
                  <a:lnTo>
                    <a:pt x="290512" y="1119187"/>
                  </a:lnTo>
                  <a:lnTo>
                    <a:pt x="273843" y="1097756"/>
                  </a:lnTo>
                  <a:lnTo>
                    <a:pt x="252412" y="1057275"/>
                  </a:lnTo>
                  <a:lnTo>
                    <a:pt x="226218" y="988219"/>
                  </a:lnTo>
                  <a:lnTo>
                    <a:pt x="211931" y="954881"/>
                  </a:lnTo>
                  <a:lnTo>
                    <a:pt x="204787" y="862012"/>
                  </a:lnTo>
                  <a:lnTo>
                    <a:pt x="200025" y="773906"/>
                  </a:lnTo>
                  <a:lnTo>
                    <a:pt x="192881" y="681037"/>
                  </a:lnTo>
                  <a:lnTo>
                    <a:pt x="180975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6">
              <a:extLst>
                <a:ext uri="{FF2B5EF4-FFF2-40B4-BE49-F238E27FC236}">
                  <a16:creationId xmlns:a16="http://schemas.microsoft.com/office/drawing/2014/main" id="{647D7436-CA26-4ACB-8D29-42BD59179241}"/>
                </a:ext>
              </a:extLst>
            </p:cNvPr>
            <p:cNvSpPr/>
            <p:nvPr/>
          </p:nvSpPr>
          <p:spPr>
            <a:xfrm>
              <a:off x="3765550" y="2287588"/>
              <a:ext cx="1062038" cy="806450"/>
            </a:xfrm>
            <a:custGeom>
              <a:avLst/>
              <a:gdLst>
                <a:gd name="connsiteX0" fmla="*/ 328613 w 1062038"/>
                <a:gd name="connsiteY0" fmla="*/ 671513 h 804863"/>
                <a:gd name="connsiteX1" fmla="*/ 492919 w 1062038"/>
                <a:gd name="connsiteY1" fmla="*/ 590550 h 804863"/>
                <a:gd name="connsiteX2" fmla="*/ 604838 w 1062038"/>
                <a:gd name="connsiteY2" fmla="*/ 535782 h 804863"/>
                <a:gd name="connsiteX3" fmla="*/ 681038 w 1062038"/>
                <a:gd name="connsiteY3" fmla="*/ 497682 h 804863"/>
                <a:gd name="connsiteX4" fmla="*/ 752475 w 1062038"/>
                <a:gd name="connsiteY4" fmla="*/ 469107 h 804863"/>
                <a:gd name="connsiteX5" fmla="*/ 800100 w 1062038"/>
                <a:gd name="connsiteY5" fmla="*/ 452438 h 804863"/>
                <a:gd name="connsiteX6" fmla="*/ 854869 w 1062038"/>
                <a:gd name="connsiteY6" fmla="*/ 438150 h 804863"/>
                <a:gd name="connsiteX7" fmla="*/ 928688 w 1062038"/>
                <a:gd name="connsiteY7" fmla="*/ 428625 h 804863"/>
                <a:gd name="connsiteX8" fmla="*/ 976313 w 1062038"/>
                <a:gd name="connsiteY8" fmla="*/ 423863 h 804863"/>
                <a:gd name="connsiteX9" fmla="*/ 1000125 w 1062038"/>
                <a:gd name="connsiteY9" fmla="*/ 419100 h 804863"/>
                <a:gd name="connsiteX10" fmla="*/ 1026319 w 1062038"/>
                <a:gd name="connsiteY10" fmla="*/ 409575 h 804863"/>
                <a:gd name="connsiteX11" fmla="*/ 1052513 w 1062038"/>
                <a:gd name="connsiteY11" fmla="*/ 388144 h 804863"/>
                <a:gd name="connsiteX12" fmla="*/ 1059657 w 1062038"/>
                <a:gd name="connsiteY12" fmla="*/ 371475 h 804863"/>
                <a:gd name="connsiteX13" fmla="*/ 1062038 w 1062038"/>
                <a:gd name="connsiteY13" fmla="*/ 352425 h 804863"/>
                <a:gd name="connsiteX14" fmla="*/ 1062038 w 1062038"/>
                <a:gd name="connsiteY14" fmla="*/ 326232 h 804863"/>
                <a:gd name="connsiteX15" fmla="*/ 1050132 w 1062038"/>
                <a:gd name="connsiteY15" fmla="*/ 290513 h 804863"/>
                <a:gd name="connsiteX16" fmla="*/ 1026319 w 1062038"/>
                <a:gd name="connsiteY16" fmla="*/ 252413 h 804863"/>
                <a:gd name="connsiteX17" fmla="*/ 978694 w 1062038"/>
                <a:gd name="connsiteY17" fmla="*/ 188119 h 804863"/>
                <a:gd name="connsiteX18" fmla="*/ 923925 w 1062038"/>
                <a:gd name="connsiteY18" fmla="*/ 130969 h 804863"/>
                <a:gd name="connsiteX19" fmla="*/ 885825 w 1062038"/>
                <a:gd name="connsiteY19" fmla="*/ 97632 h 804863"/>
                <a:gd name="connsiteX20" fmla="*/ 838200 w 1062038"/>
                <a:gd name="connsiteY20" fmla="*/ 66675 h 804863"/>
                <a:gd name="connsiteX21" fmla="*/ 797719 w 1062038"/>
                <a:gd name="connsiteY21" fmla="*/ 40482 h 804863"/>
                <a:gd name="connsiteX22" fmla="*/ 759619 w 1062038"/>
                <a:gd name="connsiteY22" fmla="*/ 23813 h 804863"/>
                <a:gd name="connsiteX23" fmla="*/ 704850 w 1062038"/>
                <a:gd name="connsiteY23" fmla="*/ 9525 h 804863"/>
                <a:gd name="connsiteX24" fmla="*/ 638175 w 1062038"/>
                <a:gd name="connsiteY24" fmla="*/ 0 h 804863"/>
                <a:gd name="connsiteX25" fmla="*/ 583407 w 1062038"/>
                <a:gd name="connsiteY25" fmla="*/ 2382 h 804863"/>
                <a:gd name="connsiteX26" fmla="*/ 554832 w 1062038"/>
                <a:gd name="connsiteY26" fmla="*/ 11907 h 804863"/>
                <a:gd name="connsiteX27" fmla="*/ 550069 w 1062038"/>
                <a:gd name="connsiteY27" fmla="*/ 23813 h 804863"/>
                <a:gd name="connsiteX28" fmla="*/ 557213 w 1062038"/>
                <a:gd name="connsiteY28" fmla="*/ 45244 h 804863"/>
                <a:gd name="connsiteX29" fmla="*/ 571500 w 1062038"/>
                <a:gd name="connsiteY29" fmla="*/ 64294 h 804863"/>
                <a:gd name="connsiteX30" fmla="*/ 595313 w 1062038"/>
                <a:gd name="connsiteY30" fmla="*/ 78582 h 804863"/>
                <a:gd name="connsiteX31" fmla="*/ 614363 w 1062038"/>
                <a:gd name="connsiteY31" fmla="*/ 88107 h 804863"/>
                <a:gd name="connsiteX32" fmla="*/ 633413 w 1062038"/>
                <a:gd name="connsiteY32" fmla="*/ 100013 h 804863"/>
                <a:gd name="connsiteX33" fmla="*/ 650082 w 1062038"/>
                <a:gd name="connsiteY33" fmla="*/ 116682 h 804863"/>
                <a:gd name="connsiteX34" fmla="*/ 661988 w 1062038"/>
                <a:gd name="connsiteY34" fmla="*/ 135732 h 804863"/>
                <a:gd name="connsiteX35" fmla="*/ 664369 w 1062038"/>
                <a:gd name="connsiteY35" fmla="*/ 161925 h 804863"/>
                <a:gd name="connsiteX36" fmla="*/ 654844 w 1062038"/>
                <a:gd name="connsiteY36" fmla="*/ 195263 h 804863"/>
                <a:gd name="connsiteX37" fmla="*/ 633413 w 1062038"/>
                <a:gd name="connsiteY37" fmla="*/ 221457 h 804863"/>
                <a:gd name="connsiteX38" fmla="*/ 578644 w 1062038"/>
                <a:gd name="connsiteY38" fmla="*/ 269082 h 804863"/>
                <a:gd name="connsiteX39" fmla="*/ 507207 w 1062038"/>
                <a:gd name="connsiteY39" fmla="*/ 338138 h 804863"/>
                <a:gd name="connsiteX40" fmla="*/ 350044 w 1062038"/>
                <a:gd name="connsiteY40" fmla="*/ 473869 h 804863"/>
                <a:gd name="connsiteX41" fmla="*/ 290513 w 1062038"/>
                <a:gd name="connsiteY41" fmla="*/ 521494 h 804863"/>
                <a:gd name="connsiteX42" fmla="*/ 119063 w 1062038"/>
                <a:gd name="connsiteY42" fmla="*/ 640557 h 804863"/>
                <a:gd name="connsiteX43" fmla="*/ 0 w 1062038"/>
                <a:gd name="connsiteY43" fmla="*/ 716757 h 804863"/>
                <a:gd name="connsiteX44" fmla="*/ 9525 w 1062038"/>
                <a:gd name="connsiteY44" fmla="*/ 804863 h 804863"/>
                <a:gd name="connsiteX45" fmla="*/ 166688 w 1062038"/>
                <a:gd name="connsiteY45" fmla="*/ 742950 h 804863"/>
                <a:gd name="connsiteX46" fmla="*/ 328613 w 1062038"/>
                <a:gd name="connsiteY46" fmla="*/ 671513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2038" h="804863">
                  <a:moveTo>
                    <a:pt x="328613" y="671513"/>
                  </a:moveTo>
                  <a:lnTo>
                    <a:pt x="492919" y="590550"/>
                  </a:lnTo>
                  <a:lnTo>
                    <a:pt x="604838" y="535782"/>
                  </a:lnTo>
                  <a:lnTo>
                    <a:pt x="681038" y="497682"/>
                  </a:lnTo>
                  <a:lnTo>
                    <a:pt x="752475" y="469107"/>
                  </a:lnTo>
                  <a:lnTo>
                    <a:pt x="800100" y="452438"/>
                  </a:lnTo>
                  <a:lnTo>
                    <a:pt x="854869" y="438150"/>
                  </a:lnTo>
                  <a:lnTo>
                    <a:pt x="928688" y="428625"/>
                  </a:lnTo>
                  <a:lnTo>
                    <a:pt x="976313" y="423863"/>
                  </a:lnTo>
                  <a:lnTo>
                    <a:pt x="1000125" y="419100"/>
                  </a:lnTo>
                  <a:lnTo>
                    <a:pt x="1026319" y="409575"/>
                  </a:lnTo>
                  <a:lnTo>
                    <a:pt x="1052513" y="388144"/>
                  </a:lnTo>
                  <a:lnTo>
                    <a:pt x="1059657" y="371475"/>
                  </a:lnTo>
                  <a:lnTo>
                    <a:pt x="1062038" y="352425"/>
                  </a:lnTo>
                  <a:lnTo>
                    <a:pt x="1062038" y="326232"/>
                  </a:lnTo>
                  <a:lnTo>
                    <a:pt x="1050132" y="290513"/>
                  </a:lnTo>
                  <a:lnTo>
                    <a:pt x="1026319" y="252413"/>
                  </a:lnTo>
                  <a:lnTo>
                    <a:pt x="978694" y="188119"/>
                  </a:lnTo>
                  <a:lnTo>
                    <a:pt x="923925" y="130969"/>
                  </a:lnTo>
                  <a:lnTo>
                    <a:pt x="885825" y="97632"/>
                  </a:lnTo>
                  <a:lnTo>
                    <a:pt x="838200" y="66675"/>
                  </a:lnTo>
                  <a:lnTo>
                    <a:pt x="797719" y="40482"/>
                  </a:lnTo>
                  <a:lnTo>
                    <a:pt x="759619" y="23813"/>
                  </a:lnTo>
                  <a:lnTo>
                    <a:pt x="704850" y="9525"/>
                  </a:lnTo>
                  <a:lnTo>
                    <a:pt x="638175" y="0"/>
                  </a:lnTo>
                  <a:lnTo>
                    <a:pt x="583407" y="2382"/>
                  </a:lnTo>
                  <a:lnTo>
                    <a:pt x="554832" y="11907"/>
                  </a:lnTo>
                  <a:lnTo>
                    <a:pt x="550069" y="23813"/>
                  </a:lnTo>
                  <a:lnTo>
                    <a:pt x="557213" y="45244"/>
                  </a:lnTo>
                  <a:lnTo>
                    <a:pt x="571500" y="64294"/>
                  </a:lnTo>
                  <a:lnTo>
                    <a:pt x="595313" y="78582"/>
                  </a:lnTo>
                  <a:lnTo>
                    <a:pt x="614363" y="88107"/>
                  </a:lnTo>
                  <a:lnTo>
                    <a:pt x="633413" y="100013"/>
                  </a:lnTo>
                  <a:lnTo>
                    <a:pt x="650082" y="116682"/>
                  </a:lnTo>
                  <a:lnTo>
                    <a:pt x="661988" y="135732"/>
                  </a:lnTo>
                  <a:lnTo>
                    <a:pt x="664369" y="161925"/>
                  </a:lnTo>
                  <a:lnTo>
                    <a:pt x="654844" y="195263"/>
                  </a:lnTo>
                  <a:lnTo>
                    <a:pt x="633413" y="221457"/>
                  </a:lnTo>
                  <a:lnTo>
                    <a:pt x="578644" y="269082"/>
                  </a:lnTo>
                  <a:lnTo>
                    <a:pt x="507207" y="338138"/>
                  </a:lnTo>
                  <a:lnTo>
                    <a:pt x="350044" y="473869"/>
                  </a:lnTo>
                  <a:lnTo>
                    <a:pt x="290513" y="521494"/>
                  </a:lnTo>
                  <a:lnTo>
                    <a:pt x="119063" y="640557"/>
                  </a:lnTo>
                  <a:lnTo>
                    <a:pt x="0" y="716757"/>
                  </a:lnTo>
                  <a:lnTo>
                    <a:pt x="9525" y="804863"/>
                  </a:lnTo>
                  <a:lnTo>
                    <a:pt x="166688" y="742950"/>
                  </a:lnTo>
                  <a:lnTo>
                    <a:pt x="328613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0">
              <a:extLst>
                <a:ext uri="{FF2B5EF4-FFF2-40B4-BE49-F238E27FC236}">
                  <a16:creationId xmlns:a16="http://schemas.microsoft.com/office/drawing/2014/main" id="{74535053-CAE9-4A8A-AE3D-23175E9A3FD2}"/>
                </a:ext>
              </a:extLst>
            </p:cNvPr>
            <p:cNvSpPr/>
            <p:nvPr/>
          </p:nvSpPr>
          <p:spPr>
            <a:xfrm rot="16200000">
              <a:off x="1141413" y="2919412"/>
              <a:ext cx="4002088" cy="1516063"/>
            </a:xfrm>
            <a:custGeom>
              <a:avLst/>
              <a:gdLst>
                <a:gd name="connsiteX0" fmla="*/ 2723465 w 4002967"/>
                <a:gd name="connsiteY0" fmla="*/ 1220296 h 1516325"/>
                <a:gd name="connsiteX1" fmla="*/ 3058964 w 4002967"/>
                <a:gd name="connsiteY1" fmla="*/ 1223585 h 1516325"/>
                <a:gd name="connsiteX2" fmla="*/ 3381307 w 4002967"/>
                <a:gd name="connsiteY2" fmla="*/ 1220296 h 1516325"/>
                <a:gd name="connsiteX3" fmla="*/ 3542478 w 4002967"/>
                <a:gd name="connsiteY3" fmla="*/ 1220296 h 1516325"/>
                <a:gd name="connsiteX4" fmla="*/ 3634576 w 4002967"/>
                <a:gd name="connsiteY4" fmla="*/ 1217007 h 1516325"/>
                <a:gd name="connsiteX5" fmla="*/ 3713517 w 4002967"/>
                <a:gd name="connsiteY5" fmla="*/ 1207139 h 1516325"/>
                <a:gd name="connsiteX6" fmla="*/ 3766144 w 4002967"/>
                <a:gd name="connsiteY6" fmla="*/ 1193983 h 1516325"/>
                <a:gd name="connsiteX7" fmla="*/ 3808904 w 4002967"/>
                <a:gd name="connsiteY7" fmla="*/ 1170958 h 1516325"/>
                <a:gd name="connsiteX8" fmla="*/ 3845085 w 4002967"/>
                <a:gd name="connsiteY8" fmla="*/ 1144644 h 1516325"/>
                <a:gd name="connsiteX9" fmla="*/ 3881266 w 4002967"/>
                <a:gd name="connsiteY9" fmla="*/ 1105174 h 1516325"/>
                <a:gd name="connsiteX10" fmla="*/ 3904291 w 4002967"/>
                <a:gd name="connsiteY10" fmla="*/ 1068993 h 1516325"/>
                <a:gd name="connsiteX11" fmla="*/ 3924026 w 4002967"/>
                <a:gd name="connsiteY11" fmla="*/ 1029522 h 1516325"/>
                <a:gd name="connsiteX12" fmla="*/ 3930604 w 4002967"/>
                <a:gd name="connsiteY12" fmla="*/ 1006498 h 1516325"/>
                <a:gd name="connsiteX13" fmla="*/ 3950340 w 4002967"/>
                <a:gd name="connsiteY13" fmla="*/ 990052 h 1516325"/>
                <a:gd name="connsiteX14" fmla="*/ 3963497 w 4002967"/>
                <a:gd name="connsiteY14" fmla="*/ 986762 h 1516325"/>
                <a:gd name="connsiteX15" fmla="*/ 3976653 w 4002967"/>
                <a:gd name="connsiteY15" fmla="*/ 990052 h 1516325"/>
                <a:gd name="connsiteX16" fmla="*/ 3986521 w 4002967"/>
                <a:gd name="connsiteY16" fmla="*/ 1006498 h 1516325"/>
                <a:gd name="connsiteX17" fmla="*/ 3996389 w 4002967"/>
                <a:gd name="connsiteY17" fmla="*/ 1036101 h 1516325"/>
                <a:gd name="connsiteX18" fmla="*/ 3999678 w 4002967"/>
                <a:gd name="connsiteY18" fmla="*/ 1065703 h 1516325"/>
                <a:gd name="connsiteX19" fmla="*/ 4002967 w 4002967"/>
                <a:gd name="connsiteY19" fmla="*/ 1101885 h 1516325"/>
                <a:gd name="connsiteX20" fmla="*/ 3999678 w 4002967"/>
                <a:gd name="connsiteY20" fmla="*/ 1161091 h 1516325"/>
                <a:gd name="connsiteX21" fmla="*/ 3993099 w 4002967"/>
                <a:gd name="connsiteY21" fmla="*/ 1203850 h 1516325"/>
                <a:gd name="connsiteX22" fmla="*/ 3979943 w 4002967"/>
                <a:gd name="connsiteY22" fmla="*/ 1253188 h 1516325"/>
                <a:gd name="connsiteX23" fmla="*/ 3960207 w 4002967"/>
                <a:gd name="connsiteY23" fmla="*/ 1299237 h 1516325"/>
                <a:gd name="connsiteX24" fmla="*/ 3937183 w 4002967"/>
                <a:gd name="connsiteY24" fmla="*/ 1338708 h 1516325"/>
                <a:gd name="connsiteX25" fmla="*/ 3901002 w 4002967"/>
                <a:gd name="connsiteY25" fmla="*/ 1391335 h 1516325"/>
                <a:gd name="connsiteX26" fmla="*/ 3845085 w 4002967"/>
                <a:gd name="connsiteY26" fmla="*/ 1447252 h 1516325"/>
                <a:gd name="connsiteX27" fmla="*/ 3795747 w 4002967"/>
                <a:gd name="connsiteY27" fmla="*/ 1486722 h 1516325"/>
                <a:gd name="connsiteX28" fmla="*/ 3752987 w 4002967"/>
                <a:gd name="connsiteY28" fmla="*/ 1513036 h 1516325"/>
                <a:gd name="connsiteX29" fmla="*/ 3736541 w 4002967"/>
                <a:gd name="connsiteY29" fmla="*/ 1516325 h 1516325"/>
                <a:gd name="connsiteX30" fmla="*/ 3713517 w 4002967"/>
                <a:gd name="connsiteY30" fmla="*/ 1516325 h 1516325"/>
                <a:gd name="connsiteX31" fmla="*/ 3677335 w 4002967"/>
                <a:gd name="connsiteY31" fmla="*/ 1506457 h 1516325"/>
                <a:gd name="connsiteX32" fmla="*/ 3647733 w 4002967"/>
                <a:gd name="connsiteY32" fmla="*/ 1490011 h 1516325"/>
                <a:gd name="connsiteX33" fmla="*/ 3611551 w 4002967"/>
                <a:gd name="connsiteY33" fmla="*/ 1466987 h 1516325"/>
                <a:gd name="connsiteX34" fmla="*/ 3585238 w 4002967"/>
                <a:gd name="connsiteY34" fmla="*/ 1447252 h 1516325"/>
                <a:gd name="connsiteX35" fmla="*/ 3493140 w 4002967"/>
                <a:gd name="connsiteY35" fmla="*/ 1443962 h 1516325"/>
                <a:gd name="connsiteX36" fmla="*/ 3259606 w 4002967"/>
                <a:gd name="connsiteY36" fmla="*/ 1443962 h 1516325"/>
                <a:gd name="connsiteX37" fmla="*/ 2976734 w 4002967"/>
                <a:gd name="connsiteY37" fmla="*/ 1443962 h 1516325"/>
                <a:gd name="connsiteX38" fmla="*/ 2700440 w 4002967"/>
                <a:gd name="connsiteY38" fmla="*/ 1443962 h 1516325"/>
                <a:gd name="connsiteX39" fmla="*/ 2559004 w 4002967"/>
                <a:gd name="connsiteY39" fmla="*/ 1443962 h 1516325"/>
                <a:gd name="connsiteX40" fmla="*/ 2407701 w 4002967"/>
                <a:gd name="connsiteY40" fmla="*/ 1430806 h 1516325"/>
                <a:gd name="connsiteX41" fmla="*/ 2282711 w 4002967"/>
                <a:gd name="connsiteY41" fmla="*/ 1424227 h 1516325"/>
                <a:gd name="connsiteX42" fmla="*/ 2105094 w 4002967"/>
                <a:gd name="connsiteY42" fmla="*/ 1404492 h 1516325"/>
                <a:gd name="connsiteX43" fmla="*/ 1897874 w 4002967"/>
                <a:gd name="connsiteY43" fmla="*/ 1381467 h 1516325"/>
                <a:gd name="connsiteX44" fmla="*/ 1697232 w 4002967"/>
                <a:gd name="connsiteY44" fmla="*/ 1348575 h 1516325"/>
                <a:gd name="connsiteX45" fmla="*/ 1601845 w 4002967"/>
                <a:gd name="connsiteY45" fmla="*/ 1328840 h 1516325"/>
                <a:gd name="connsiteX46" fmla="*/ 1519615 w 4002967"/>
                <a:gd name="connsiteY46" fmla="*/ 1309105 h 1516325"/>
                <a:gd name="connsiteX47" fmla="*/ 1427517 w 4002967"/>
                <a:gd name="connsiteY47" fmla="*/ 1282791 h 1516325"/>
                <a:gd name="connsiteX48" fmla="*/ 1292659 w 4002967"/>
                <a:gd name="connsiteY48" fmla="*/ 1230164 h 1516325"/>
                <a:gd name="connsiteX49" fmla="*/ 1210429 w 4002967"/>
                <a:gd name="connsiteY49" fmla="*/ 1193983 h 1516325"/>
                <a:gd name="connsiteX50" fmla="*/ 1092017 w 4002967"/>
                <a:gd name="connsiteY50" fmla="*/ 1134777 h 1516325"/>
                <a:gd name="connsiteX51" fmla="*/ 993341 w 4002967"/>
                <a:gd name="connsiteY51" fmla="*/ 1082150 h 1516325"/>
                <a:gd name="connsiteX52" fmla="*/ 901243 w 4002967"/>
                <a:gd name="connsiteY52" fmla="*/ 1022944 h 1516325"/>
                <a:gd name="connsiteX53" fmla="*/ 822302 w 4002967"/>
                <a:gd name="connsiteY53" fmla="*/ 967027 h 1516325"/>
                <a:gd name="connsiteX54" fmla="*/ 746651 w 4002967"/>
                <a:gd name="connsiteY54" fmla="*/ 914400 h 1516325"/>
                <a:gd name="connsiteX55" fmla="*/ 661131 w 4002967"/>
                <a:gd name="connsiteY55" fmla="*/ 845326 h 1516325"/>
                <a:gd name="connsiteX56" fmla="*/ 575612 w 4002967"/>
                <a:gd name="connsiteY56" fmla="*/ 772964 h 1516325"/>
                <a:gd name="connsiteX57" fmla="*/ 483514 w 4002967"/>
                <a:gd name="connsiteY57" fmla="*/ 687444 h 1516325"/>
                <a:gd name="connsiteX58" fmla="*/ 384838 w 4002967"/>
                <a:gd name="connsiteY58" fmla="*/ 578901 h 1516325"/>
                <a:gd name="connsiteX59" fmla="*/ 296029 w 4002967"/>
                <a:gd name="connsiteY59" fmla="*/ 476935 h 1516325"/>
                <a:gd name="connsiteX60" fmla="*/ 217088 w 4002967"/>
                <a:gd name="connsiteY60" fmla="*/ 371680 h 1516325"/>
                <a:gd name="connsiteX61" fmla="*/ 138147 w 4002967"/>
                <a:gd name="connsiteY61" fmla="*/ 259847 h 1516325"/>
                <a:gd name="connsiteX62" fmla="*/ 62495 w 4002967"/>
                <a:gd name="connsiteY62" fmla="*/ 141436 h 1516325"/>
                <a:gd name="connsiteX63" fmla="*/ 6579 w 4002967"/>
                <a:gd name="connsiteY63" fmla="*/ 42760 h 1516325"/>
                <a:gd name="connsiteX64" fmla="*/ 0 w 4002967"/>
                <a:gd name="connsiteY64" fmla="*/ 13157 h 1516325"/>
                <a:gd name="connsiteX65" fmla="*/ 6579 w 4002967"/>
                <a:gd name="connsiteY65" fmla="*/ 0 h 1516325"/>
                <a:gd name="connsiteX66" fmla="*/ 26314 w 4002967"/>
                <a:gd name="connsiteY66" fmla="*/ 0 h 1516325"/>
                <a:gd name="connsiteX67" fmla="*/ 42760 w 4002967"/>
                <a:gd name="connsiteY67" fmla="*/ 6578 h 1516325"/>
                <a:gd name="connsiteX68" fmla="*/ 62495 w 4002967"/>
                <a:gd name="connsiteY68" fmla="*/ 23024 h 1516325"/>
                <a:gd name="connsiteX69" fmla="*/ 85520 w 4002967"/>
                <a:gd name="connsiteY69" fmla="*/ 62495 h 1516325"/>
                <a:gd name="connsiteX70" fmla="*/ 138147 w 4002967"/>
                <a:gd name="connsiteY70" fmla="*/ 131568 h 1516325"/>
                <a:gd name="connsiteX71" fmla="*/ 197353 w 4002967"/>
                <a:gd name="connsiteY71" fmla="*/ 200642 h 1516325"/>
                <a:gd name="connsiteX72" fmla="*/ 279583 w 4002967"/>
                <a:gd name="connsiteY72" fmla="*/ 282872 h 1516325"/>
                <a:gd name="connsiteX73" fmla="*/ 368392 w 4002967"/>
                <a:gd name="connsiteY73" fmla="*/ 374970 h 1516325"/>
                <a:gd name="connsiteX74" fmla="*/ 447333 w 4002967"/>
                <a:gd name="connsiteY74" fmla="*/ 450621 h 1516325"/>
                <a:gd name="connsiteX75" fmla="*/ 522984 w 4002967"/>
                <a:gd name="connsiteY75" fmla="*/ 522984 h 1516325"/>
                <a:gd name="connsiteX76" fmla="*/ 647974 w 4002967"/>
                <a:gd name="connsiteY76" fmla="*/ 615082 h 1516325"/>
                <a:gd name="connsiteX77" fmla="*/ 743361 w 4002967"/>
                <a:gd name="connsiteY77" fmla="*/ 680866 h 1516325"/>
                <a:gd name="connsiteX78" fmla="*/ 865062 w 4002967"/>
                <a:gd name="connsiteY78" fmla="*/ 759807 h 1516325"/>
                <a:gd name="connsiteX79" fmla="*/ 973606 w 4002967"/>
                <a:gd name="connsiteY79" fmla="*/ 828880 h 1516325"/>
                <a:gd name="connsiteX80" fmla="*/ 1101885 w 4002967"/>
                <a:gd name="connsiteY80" fmla="*/ 894665 h 1516325"/>
                <a:gd name="connsiteX81" fmla="*/ 1269635 w 4002967"/>
                <a:gd name="connsiteY81" fmla="*/ 976895 h 1516325"/>
                <a:gd name="connsiteX82" fmla="*/ 1401203 w 4002967"/>
                <a:gd name="connsiteY82" fmla="*/ 1029522 h 1516325"/>
                <a:gd name="connsiteX83" fmla="*/ 1490012 w 4002967"/>
                <a:gd name="connsiteY83" fmla="*/ 1062414 h 1516325"/>
                <a:gd name="connsiteX84" fmla="*/ 1585399 w 4002967"/>
                <a:gd name="connsiteY84" fmla="*/ 1092017 h 1516325"/>
                <a:gd name="connsiteX85" fmla="*/ 1693943 w 4002967"/>
                <a:gd name="connsiteY85" fmla="*/ 1115042 h 1516325"/>
                <a:gd name="connsiteX86" fmla="*/ 1874849 w 4002967"/>
                <a:gd name="connsiteY86" fmla="*/ 1147934 h 1516325"/>
                <a:gd name="connsiteX87" fmla="*/ 2062334 w 4002967"/>
                <a:gd name="connsiteY87" fmla="*/ 1174247 h 1516325"/>
                <a:gd name="connsiteX88" fmla="*/ 2236662 w 4002967"/>
                <a:gd name="connsiteY88" fmla="*/ 1193983 h 1516325"/>
                <a:gd name="connsiteX89" fmla="*/ 2489931 w 4002967"/>
                <a:gd name="connsiteY89" fmla="*/ 1210429 h 1516325"/>
                <a:gd name="connsiteX90" fmla="*/ 2723465 w 4002967"/>
                <a:gd name="connsiteY90" fmla="*/ 1220296 h 151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02967" h="1516325">
                  <a:moveTo>
                    <a:pt x="2723465" y="1220296"/>
                  </a:moveTo>
                  <a:lnTo>
                    <a:pt x="3058964" y="1223585"/>
                  </a:lnTo>
                  <a:lnTo>
                    <a:pt x="3381307" y="1220296"/>
                  </a:lnTo>
                  <a:lnTo>
                    <a:pt x="3542478" y="1220296"/>
                  </a:lnTo>
                  <a:lnTo>
                    <a:pt x="3634576" y="1217007"/>
                  </a:lnTo>
                  <a:lnTo>
                    <a:pt x="3713517" y="1207139"/>
                  </a:lnTo>
                  <a:lnTo>
                    <a:pt x="3766144" y="1193983"/>
                  </a:lnTo>
                  <a:lnTo>
                    <a:pt x="3808904" y="1170958"/>
                  </a:lnTo>
                  <a:lnTo>
                    <a:pt x="3845085" y="1144644"/>
                  </a:lnTo>
                  <a:lnTo>
                    <a:pt x="3881266" y="1105174"/>
                  </a:lnTo>
                  <a:lnTo>
                    <a:pt x="3904291" y="1068993"/>
                  </a:lnTo>
                  <a:lnTo>
                    <a:pt x="3924026" y="1029522"/>
                  </a:lnTo>
                  <a:lnTo>
                    <a:pt x="3930604" y="1006498"/>
                  </a:lnTo>
                  <a:lnTo>
                    <a:pt x="3950340" y="990052"/>
                  </a:lnTo>
                  <a:lnTo>
                    <a:pt x="3963497" y="986762"/>
                  </a:lnTo>
                  <a:lnTo>
                    <a:pt x="3976653" y="990052"/>
                  </a:lnTo>
                  <a:lnTo>
                    <a:pt x="3986521" y="1006498"/>
                  </a:lnTo>
                  <a:lnTo>
                    <a:pt x="3996389" y="1036101"/>
                  </a:lnTo>
                  <a:lnTo>
                    <a:pt x="3999678" y="1065703"/>
                  </a:lnTo>
                  <a:lnTo>
                    <a:pt x="4002967" y="1101885"/>
                  </a:lnTo>
                  <a:lnTo>
                    <a:pt x="3999678" y="1161091"/>
                  </a:lnTo>
                  <a:lnTo>
                    <a:pt x="3993099" y="1203850"/>
                  </a:lnTo>
                  <a:lnTo>
                    <a:pt x="3979943" y="1253188"/>
                  </a:lnTo>
                  <a:lnTo>
                    <a:pt x="3960207" y="1299237"/>
                  </a:lnTo>
                  <a:lnTo>
                    <a:pt x="3937183" y="1338708"/>
                  </a:lnTo>
                  <a:lnTo>
                    <a:pt x="3901002" y="1391335"/>
                  </a:lnTo>
                  <a:lnTo>
                    <a:pt x="3845085" y="1447252"/>
                  </a:lnTo>
                  <a:lnTo>
                    <a:pt x="3795747" y="1486722"/>
                  </a:lnTo>
                  <a:lnTo>
                    <a:pt x="3752987" y="1513036"/>
                  </a:lnTo>
                  <a:lnTo>
                    <a:pt x="3736541" y="1516325"/>
                  </a:lnTo>
                  <a:lnTo>
                    <a:pt x="3713517" y="1516325"/>
                  </a:lnTo>
                  <a:lnTo>
                    <a:pt x="3677335" y="1506457"/>
                  </a:lnTo>
                  <a:lnTo>
                    <a:pt x="3647733" y="1490011"/>
                  </a:lnTo>
                  <a:lnTo>
                    <a:pt x="3611551" y="1466987"/>
                  </a:lnTo>
                  <a:lnTo>
                    <a:pt x="3585238" y="1447252"/>
                  </a:lnTo>
                  <a:lnTo>
                    <a:pt x="3493140" y="1443962"/>
                  </a:lnTo>
                  <a:lnTo>
                    <a:pt x="3259606" y="1443962"/>
                  </a:lnTo>
                  <a:lnTo>
                    <a:pt x="2976734" y="1443962"/>
                  </a:lnTo>
                  <a:lnTo>
                    <a:pt x="2700440" y="1443962"/>
                  </a:lnTo>
                  <a:lnTo>
                    <a:pt x="2559004" y="1443962"/>
                  </a:lnTo>
                  <a:lnTo>
                    <a:pt x="2407701" y="1430806"/>
                  </a:lnTo>
                  <a:lnTo>
                    <a:pt x="2282711" y="1424227"/>
                  </a:lnTo>
                  <a:lnTo>
                    <a:pt x="2105094" y="1404492"/>
                  </a:lnTo>
                  <a:lnTo>
                    <a:pt x="1897874" y="1381467"/>
                  </a:lnTo>
                  <a:lnTo>
                    <a:pt x="1697232" y="1348575"/>
                  </a:lnTo>
                  <a:lnTo>
                    <a:pt x="1601845" y="1328840"/>
                  </a:lnTo>
                  <a:lnTo>
                    <a:pt x="1519615" y="1309105"/>
                  </a:lnTo>
                  <a:lnTo>
                    <a:pt x="1427517" y="1282791"/>
                  </a:lnTo>
                  <a:lnTo>
                    <a:pt x="1292659" y="1230164"/>
                  </a:lnTo>
                  <a:lnTo>
                    <a:pt x="1210429" y="1193983"/>
                  </a:lnTo>
                  <a:lnTo>
                    <a:pt x="1092017" y="1134777"/>
                  </a:lnTo>
                  <a:lnTo>
                    <a:pt x="993341" y="1082150"/>
                  </a:lnTo>
                  <a:lnTo>
                    <a:pt x="901243" y="1022944"/>
                  </a:lnTo>
                  <a:lnTo>
                    <a:pt x="822302" y="967027"/>
                  </a:lnTo>
                  <a:lnTo>
                    <a:pt x="746651" y="914400"/>
                  </a:lnTo>
                  <a:lnTo>
                    <a:pt x="661131" y="845326"/>
                  </a:lnTo>
                  <a:lnTo>
                    <a:pt x="575612" y="772964"/>
                  </a:lnTo>
                  <a:lnTo>
                    <a:pt x="483514" y="687444"/>
                  </a:lnTo>
                  <a:lnTo>
                    <a:pt x="384838" y="578901"/>
                  </a:lnTo>
                  <a:lnTo>
                    <a:pt x="296029" y="476935"/>
                  </a:lnTo>
                  <a:lnTo>
                    <a:pt x="217088" y="371680"/>
                  </a:lnTo>
                  <a:lnTo>
                    <a:pt x="138147" y="259847"/>
                  </a:lnTo>
                  <a:lnTo>
                    <a:pt x="62495" y="141436"/>
                  </a:lnTo>
                  <a:lnTo>
                    <a:pt x="6579" y="42760"/>
                  </a:lnTo>
                  <a:lnTo>
                    <a:pt x="0" y="13157"/>
                  </a:lnTo>
                  <a:lnTo>
                    <a:pt x="6579" y="0"/>
                  </a:lnTo>
                  <a:lnTo>
                    <a:pt x="26314" y="0"/>
                  </a:lnTo>
                  <a:lnTo>
                    <a:pt x="42760" y="6578"/>
                  </a:lnTo>
                  <a:lnTo>
                    <a:pt x="62495" y="23024"/>
                  </a:lnTo>
                  <a:lnTo>
                    <a:pt x="85520" y="62495"/>
                  </a:lnTo>
                  <a:lnTo>
                    <a:pt x="138147" y="131568"/>
                  </a:lnTo>
                  <a:lnTo>
                    <a:pt x="197353" y="200642"/>
                  </a:lnTo>
                  <a:lnTo>
                    <a:pt x="279583" y="282872"/>
                  </a:lnTo>
                  <a:lnTo>
                    <a:pt x="368392" y="374970"/>
                  </a:lnTo>
                  <a:lnTo>
                    <a:pt x="447333" y="450621"/>
                  </a:lnTo>
                  <a:lnTo>
                    <a:pt x="522984" y="522984"/>
                  </a:lnTo>
                  <a:lnTo>
                    <a:pt x="647974" y="615082"/>
                  </a:lnTo>
                  <a:lnTo>
                    <a:pt x="743361" y="680866"/>
                  </a:lnTo>
                  <a:lnTo>
                    <a:pt x="865062" y="759807"/>
                  </a:lnTo>
                  <a:lnTo>
                    <a:pt x="973606" y="828880"/>
                  </a:lnTo>
                  <a:lnTo>
                    <a:pt x="1101885" y="894665"/>
                  </a:lnTo>
                  <a:lnTo>
                    <a:pt x="1269635" y="976895"/>
                  </a:lnTo>
                  <a:lnTo>
                    <a:pt x="1401203" y="1029522"/>
                  </a:lnTo>
                  <a:lnTo>
                    <a:pt x="1490012" y="1062414"/>
                  </a:lnTo>
                  <a:lnTo>
                    <a:pt x="1585399" y="1092017"/>
                  </a:lnTo>
                  <a:lnTo>
                    <a:pt x="1693943" y="1115042"/>
                  </a:lnTo>
                  <a:lnTo>
                    <a:pt x="1874849" y="1147934"/>
                  </a:lnTo>
                  <a:lnTo>
                    <a:pt x="2062334" y="1174247"/>
                  </a:lnTo>
                  <a:lnTo>
                    <a:pt x="2236662" y="1193983"/>
                  </a:lnTo>
                  <a:lnTo>
                    <a:pt x="2489931" y="1210429"/>
                  </a:lnTo>
                  <a:lnTo>
                    <a:pt x="2723465" y="12202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7">
              <a:extLst>
                <a:ext uri="{FF2B5EF4-FFF2-40B4-BE49-F238E27FC236}">
                  <a16:creationId xmlns:a16="http://schemas.microsoft.com/office/drawing/2014/main" id="{1D84CB21-10C5-4E0F-B84A-A8F4E350919B}"/>
                </a:ext>
              </a:extLst>
            </p:cNvPr>
            <p:cNvSpPr/>
            <p:nvPr/>
          </p:nvSpPr>
          <p:spPr>
            <a:xfrm>
              <a:off x="3646488" y="4037013"/>
              <a:ext cx="852487" cy="847725"/>
            </a:xfrm>
            <a:custGeom>
              <a:avLst/>
              <a:gdLst>
                <a:gd name="connsiteX0" fmla="*/ 326231 w 852487"/>
                <a:gd name="connsiteY0" fmla="*/ 371475 h 847725"/>
                <a:gd name="connsiteX1" fmla="*/ 247650 w 852487"/>
                <a:gd name="connsiteY1" fmla="*/ 295275 h 847725"/>
                <a:gd name="connsiteX2" fmla="*/ 176212 w 852487"/>
                <a:gd name="connsiteY2" fmla="*/ 228600 h 847725"/>
                <a:gd name="connsiteX3" fmla="*/ 90487 w 852487"/>
                <a:gd name="connsiteY3" fmla="*/ 159544 h 847725"/>
                <a:gd name="connsiteX4" fmla="*/ 0 w 852487"/>
                <a:gd name="connsiteY4" fmla="*/ 92869 h 847725"/>
                <a:gd name="connsiteX5" fmla="*/ 26194 w 852487"/>
                <a:gd name="connsiteY5" fmla="*/ 0 h 847725"/>
                <a:gd name="connsiteX6" fmla="*/ 109537 w 852487"/>
                <a:gd name="connsiteY6" fmla="*/ 35719 h 847725"/>
                <a:gd name="connsiteX7" fmla="*/ 200025 w 852487"/>
                <a:gd name="connsiteY7" fmla="*/ 73819 h 847725"/>
                <a:gd name="connsiteX8" fmla="*/ 304800 w 852487"/>
                <a:gd name="connsiteY8" fmla="*/ 123825 h 847725"/>
                <a:gd name="connsiteX9" fmla="*/ 395287 w 852487"/>
                <a:gd name="connsiteY9" fmla="*/ 173831 h 847725"/>
                <a:gd name="connsiteX10" fmla="*/ 490537 w 852487"/>
                <a:gd name="connsiteY10" fmla="*/ 226219 h 847725"/>
                <a:gd name="connsiteX11" fmla="*/ 564356 w 852487"/>
                <a:gd name="connsiteY11" fmla="*/ 269081 h 847725"/>
                <a:gd name="connsiteX12" fmla="*/ 659606 w 852487"/>
                <a:gd name="connsiteY12" fmla="*/ 333375 h 847725"/>
                <a:gd name="connsiteX13" fmla="*/ 726281 w 852487"/>
                <a:gd name="connsiteY13" fmla="*/ 376237 h 847725"/>
                <a:gd name="connsiteX14" fmla="*/ 778669 w 852487"/>
                <a:gd name="connsiteY14" fmla="*/ 414337 h 847725"/>
                <a:gd name="connsiteX15" fmla="*/ 792956 w 852487"/>
                <a:gd name="connsiteY15" fmla="*/ 428625 h 847725"/>
                <a:gd name="connsiteX16" fmla="*/ 807244 w 852487"/>
                <a:gd name="connsiteY16" fmla="*/ 452437 h 847725"/>
                <a:gd name="connsiteX17" fmla="*/ 821531 w 852487"/>
                <a:gd name="connsiteY17" fmla="*/ 483394 h 847725"/>
                <a:gd name="connsiteX18" fmla="*/ 838200 w 852487"/>
                <a:gd name="connsiteY18" fmla="*/ 521494 h 847725"/>
                <a:gd name="connsiteX19" fmla="*/ 850106 w 852487"/>
                <a:gd name="connsiteY19" fmla="*/ 564356 h 847725"/>
                <a:gd name="connsiteX20" fmla="*/ 852487 w 852487"/>
                <a:gd name="connsiteY20" fmla="*/ 607219 h 847725"/>
                <a:gd name="connsiteX21" fmla="*/ 852487 w 852487"/>
                <a:gd name="connsiteY21" fmla="*/ 661987 h 847725"/>
                <a:gd name="connsiteX22" fmla="*/ 845344 w 852487"/>
                <a:gd name="connsiteY22" fmla="*/ 733425 h 847725"/>
                <a:gd name="connsiteX23" fmla="*/ 828675 w 852487"/>
                <a:gd name="connsiteY23" fmla="*/ 776287 h 847725"/>
                <a:gd name="connsiteX24" fmla="*/ 800100 w 852487"/>
                <a:gd name="connsiteY24" fmla="*/ 819150 h 847725"/>
                <a:gd name="connsiteX25" fmla="*/ 762000 w 852487"/>
                <a:gd name="connsiteY25" fmla="*/ 845344 h 847725"/>
                <a:gd name="connsiteX26" fmla="*/ 740569 w 852487"/>
                <a:gd name="connsiteY26" fmla="*/ 847725 h 847725"/>
                <a:gd name="connsiteX27" fmla="*/ 711994 w 852487"/>
                <a:gd name="connsiteY27" fmla="*/ 833437 h 847725"/>
                <a:gd name="connsiteX28" fmla="*/ 688181 w 852487"/>
                <a:gd name="connsiteY28" fmla="*/ 812006 h 847725"/>
                <a:gd name="connsiteX29" fmla="*/ 652462 w 852487"/>
                <a:gd name="connsiteY29" fmla="*/ 759619 h 847725"/>
                <a:gd name="connsiteX30" fmla="*/ 561975 w 852487"/>
                <a:gd name="connsiteY30" fmla="*/ 642937 h 847725"/>
                <a:gd name="connsiteX31" fmla="*/ 459581 w 852487"/>
                <a:gd name="connsiteY31" fmla="*/ 519112 h 847725"/>
                <a:gd name="connsiteX32" fmla="*/ 326231 w 852487"/>
                <a:gd name="connsiteY32" fmla="*/ 37147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2487" h="847725">
                  <a:moveTo>
                    <a:pt x="326231" y="371475"/>
                  </a:moveTo>
                  <a:lnTo>
                    <a:pt x="247650" y="295275"/>
                  </a:lnTo>
                  <a:lnTo>
                    <a:pt x="176212" y="228600"/>
                  </a:lnTo>
                  <a:lnTo>
                    <a:pt x="90487" y="159544"/>
                  </a:lnTo>
                  <a:lnTo>
                    <a:pt x="0" y="92869"/>
                  </a:lnTo>
                  <a:lnTo>
                    <a:pt x="26194" y="0"/>
                  </a:lnTo>
                  <a:lnTo>
                    <a:pt x="109537" y="35719"/>
                  </a:lnTo>
                  <a:lnTo>
                    <a:pt x="200025" y="73819"/>
                  </a:lnTo>
                  <a:lnTo>
                    <a:pt x="304800" y="123825"/>
                  </a:lnTo>
                  <a:lnTo>
                    <a:pt x="395287" y="173831"/>
                  </a:lnTo>
                  <a:lnTo>
                    <a:pt x="490537" y="226219"/>
                  </a:lnTo>
                  <a:lnTo>
                    <a:pt x="564356" y="269081"/>
                  </a:lnTo>
                  <a:lnTo>
                    <a:pt x="659606" y="333375"/>
                  </a:lnTo>
                  <a:lnTo>
                    <a:pt x="726281" y="376237"/>
                  </a:lnTo>
                  <a:lnTo>
                    <a:pt x="778669" y="414337"/>
                  </a:lnTo>
                  <a:lnTo>
                    <a:pt x="792956" y="428625"/>
                  </a:lnTo>
                  <a:lnTo>
                    <a:pt x="807244" y="452437"/>
                  </a:lnTo>
                  <a:lnTo>
                    <a:pt x="821531" y="483394"/>
                  </a:lnTo>
                  <a:lnTo>
                    <a:pt x="838200" y="521494"/>
                  </a:lnTo>
                  <a:lnTo>
                    <a:pt x="850106" y="564356"/>
                  </a:lnTo>
                  <a:lnTo>
                    <a:pt x="852487" y="607219"/>
                  </a:lnTo>
                  <a:lnTo>
                    <a:pt x="852487" y="661987"/>
                  </a:lnTo>
                  <a:lnTo>
                    <a:pt x="845344" y="733425"/>
                  </a:lnTo>
                  <a:lnTo>
                    <a:pt x="828675" y="776287"/>
                  </a:lnTo>
                  <a:lnTo>
                    <a:pt x="800100" y="819150"/>
                  </a:lnTo>
                  <a:lnTo>
                    <a:pt x="762000" y="845344"/>
                  </a:lnTo>
                  <a:lnTo>
                    <a:pt x="740569" y="847725"/>
                  </a:lnTo>
                  <a:lnTo>
                    <a:pt x="711994" y="833437"/>
                  </a:lnTo>
                  <a:lnTo>
                    <a:pt x="688181" y="812006"/>
                  </a:lnTo>
                  <a:lnTo>
                    <a:pt x="652462" y="759619"/>
                  </a:lnTo>
                  <a:lnTo>
                    <a:pt x="561975" y="642937"/>
                  </a:lnTo>
                  <a:lnTo>
                    <a:pt x="459581" y="519112"/>
                  </a:lnTo>
                  <a:lnTo>
                    <a:pt x="32623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8">
              <a:extLst>
                <a:ext uri="{FF2B5EF4-FFF2-40B4-BE49-F238E27FC236}">
                  <a16:creationId xmlns:a16="http://schemas.microsoft.com/office/drawing/2014/main" id="{FA0BD9B0-1225-4300-8F3F-AF1586ADDECC}"/>
                </a:ext>
              </a:extLst>
            </p:cNvPr>
            <p:cNvSpPr/>
            <p:nvPr/>
          </p:nvSpPr>
          <p:spPr>
            <a:xfrm>
              <a:off x="4810125" y="2066925"/>
              <a:ext cx="2446338" cy="465138"/>
            </a:xfrm>
            <a:custGeom>
              <a:avLst/>
              <a:gdLst>
                <a:gd name="connsiteX0" fmla="*/ 873919 w 2445544"/>
                <a:gd name="connsiteY0" fmla="*/ 178594 h 464344"/>
                <a:gd name="connsiteX1" fmla="*/ 1185863 w 2445544"/>
                <a:gd name="connsiteY1" fmla="*/ 126206 h 464344"/>
                <a:gd name="connsiteX2" fmla="*/ 1423988 w 2445544"/>
                <a:gd name="connsiteY2" fmla="*/ 88106 h 464344"/>
                <a:gd name="connsiteX3" fmla="*/ 1624013 w 2445544"/>
                <a:gd name="connsiteY3" fmla="*/ 59531 h 464344"/>
                <a:gd name="connsiteX4" fmla="*/ 1750219 w 2445544"/>
                <a:gd name="connsiteY4" fmla="*/ 45244 h 464344"/>
                <a:gd name="connsiteX5" fmla="*/ 1862138 w 2445544"/>
                <a:gd name="connsiteY5" fmla="*/ 26194 h 464344"/>
                <a:gd name="connsiteX6" fmla="*/ 2019300 w 2445544"/>
                <a:gd name="connsiteY6" fmla="*/ 0 h 464344"/>
                <a:gd name="connsiteX7" fmla="*/ 2062163 w 2445544"/>
                <a:gd name="connsiteY7" fmla="*/ 4763 h 464344"/>
                <a:gd name="connsiteX8" fmla="*/ 2114550 w 2445544"/>
                <a:gd name="connsiteY8" fmla="*/ 14288 h 464344"/>
                <a:gd name="connsiteX9" fmla="*/ 2193131 w 2445544"/>
                <a:gd name="connsiteY9" fmla="*/ 30956 h 464344"/>
                <a:gd name="connsiteX10" fmla="*/ 2255044 w 2445544"/>
                <a:gd name="connsiteY10" fmla="*/ 52388 h 464344"/>
                <a:gd name="connsiteX11" fmla="*/ 2314575 w 2445544"/>
                <a:gd name="connsiteY11" fmla="*/ 76200 h 464344"/>
                <a:gd name="connsiteX12" fmla="*/ 2364581 w 2445544"/>
                <a:gd name="connsiteY12" fmla="*/ 100013 h 464344"/>
                <a:gd name="connsiteX13" fmla="*/ 2402681 w 2445544"/>
                <a:gd name="connsiteY13" fmla="*/ 130969 h 464344"/>
                <a:gd name="connsiteX14" fmla="*/ 2424113 w 2445544"/>
                <a:gd name="connsiteY14" fmla="*/ 154781 h 464344"/>
                <a:gd name="connsiteX15" fmla="*/ 2438400 w 2445544"/>
                <a:gd name="connsiteY15" fmla="*/ 173831 h 464344"/>
                <a:gd name="connsiteX16" fmla="*/ 2443163 w 2445544"/>
                <a:gd name="connsiteY16" fmla="*/ 185738 h 464344"/>
                <a:gd name="connsiteX17" fmla="*/ 2445544 w 2445544"/>
                <a:gd name="connsiteY17" fmla="*/ 195263 h 464344"/>
                <a:gd name="connsiteX18" fmla="*/ 2443163 w 2445544"/>
                <a:gd name="connsiteY18" fmla="*/ 207169 h 464344"/>
                <a:gd name="connsiteX19" fmla="*/ 2436019 w 2445544"/>
                <a:gd name="connsiteY19" fmla="*/ 223838 h 464344"/>
                <a:gd name="connsiteX20" fmla="*/ 2424113 w 2445544"/>
                <a:gd name="connsiteY20" fmla="*/ 238125 h 464344"/>
                <a:gd name="connsiteX21" fmla="*/ 2390775 w 2445544"/>
                <a:gd name="connsiteY21" fmla="*/ 257175 h 464344"/>
                <a:gd name="connsiteX22" fmla="*/ 2350294 w 2445544"/>
                <a:gd name="connsiteY22" fmla="*/ 269081 h 464344"/>
                <a:gd name="connsiteX23" fmla="*/ 2300288 w 2445544"/>
                <a:gd name="connsiteY23" fmla="*/ 269081 h 464344"/>
                <a:gd name="connsiteX24" fmla="*/ 2190750 w 2445544"/>
                <a:gd name="connsiteY24" fmla="*/ 269081 h 464344"/>
                <a:gd name="connsiteX25" fmla="*/ 2024063 w 2445544"/>
                <a:gd name="connsiteY25" fmla="*/ 269081 h 464344"/>
                <a:gd name="connsiteX26" fmla="*/ 1862138 w 2445544"/>
                <a:gd name="connsiteY26" fmla="*/ 269081 h 464344"/>
                <a:gd name="connsiteX27" fmla="*/ 1762125 w 2445544"/>
                <a:gd name="connsiteY27" fmla="*/ 273844 h 464344"/>
                <a:gd name="connsiteX28" fmla="*/ 1493044 w 2445544"/>
                <a:gd name="connsiteY28" fmla="*/ 292894 h 464344"/>
                <a:gd name="connsiteX29" fmla="*/ 1314450 w 2445544"/>
                <a:gd name="connsiteY29" fmla="*/ 307181 h 464344"/>
                <a:gd name="connsiteX30" fmla="*/ 1190625 w 2445544"/>
                <a:gd name="connsiteY30" fmla="*/ 316706 h 464344"/>
                <a:gd name="connsiteX31" fmla="*/ 1031081 w 2445544"/>
                <a:gd name="connsiteY31" fmla="*/ 359569 h 464344"/>
                <a:gd name="connsiteX32" fmla="*/ 976313 w 2445544"/>
                <a:gd name="connsiteY32" fmla="*/ 366713 h 464344"/>
                <a:gd name="connsiteX33" fmla="*/ 878681 w 2445544"/>
                <a:gd name="connsiteY33" fmla="*/ 376238 h 464344"/>
                <a:gd name="connsiteX34" fmla="*/ 790575 w 2445544"/>
                <a:gd name="connsiteY34" fmla="*/ 378619 h 464344"/>
                <a:gd name="connsiteX35" fmla="*/ 754856 w 2445544"/>
                <a:gd name="connsiteY35" fmla="*/ 383381 h 464344"/>
                <a:gd name="connsiteX36" fmla="*/ 676275 w 2445544"/>
                <a:gd name="connsiteY36" fmla="*/ 402431 h 464344"/>
                <a:gd name="connsiteX37" fmla="*/ 573881 w 2445544"/>
                <a:gd name="connsiteY37" fmla="*/ 423863 h 464344"/>
                <a:gd name="connsiteX38" fmla="*/ 471488 w 2445544"/>
                <a:gd name="connsiteY38" fmla="*/ 440531 h 464344"/>
                <a:gd name="connsiteX39" fmla="*/ 402431 w 2445544"/>
                <a:gd name="connsiteY39" fmla="*/ 447675 h 464344"/>
                <a:gd name="connsiteX40" fmla="*/ 378619 w 2445544"/>
                <a:gd name="connsiteY40" fmla="*/ 457200 h 464344"/>
                <a:gd name="connsiteX41" fmla="*/ 335756 w 2445544"/>
                <a:gd name="connsiteY41" fmla="*/ 464344 h 464344"/>
                <a:gd name="connsiteX42" fmla="*/ 307181 w 2445544"/>
                <a:gd name="connsiteY42" fmla="*/ 464344 h 464344"/>
                <a:gd name="connsiteX43" fmla="*/ 261938 w 2445544"/>
                <a:gd name="connsiteY43" fmla="*/ 457200 h 464344"/>
                <a:gd name="connsiteX44" fmla="*/ 211931 w 2445544"/>
                <a:gd name="connsiteY44" fmla="*/ 438150 h 464344"/>
                <a:gd name="connsiteX45" fmla="*/ 173831 w 2445544"/>
                <a:gd name="connsiteY45" fmla="*/ 421481 h 464344"/>
                <a:gd name="connsiteX46" fmla="*/ 128588 w 2445544"/>
                <a:gd name="connsiteY46" fmla="*/ 390525 h 464344"/>
                <a:gd name="connsiteX47" fmla="*/ 97631 w 2445544"/>
                <a:gd name="connsiteY47" fmla="*/ 364331 h 464344"/>
                <a:gd name="connsiteX48" fmla="*/ 69056 w 2445544"/>
                <a:gd name="connsiteY48" fmla="*/ 338138 h 464344"/>
                <a:gd name="connsiteX49" fmla="*/ 47625 w 2445544"/>
                <a:gd name="connsiteY49" fmla="*/ 311944 h 464344"/>
                <a:gd name="connsiteX50" fmla="*/ 30956 w 2445544"/>
                <a:gd name="connsiteY50" fmla="*/ 285750 h 464344"/>
                <a:gd name="connsiteX51" fmla="*/ 16669 w 2445544"/>
                <a:gd name="connsiteY51" fmla="*/ 254794 h 464344"/>
                <a:gd name="connsiteX52" fmla="*/ 4763 w 2445544"/>
                <a:gd name="connsiteY52" fmla="*/ 221456 h 464344"/>
                <a:gd name="connsiteX53" fmla="*/ 0 w 2445544"/>
                <a:gd name="connsiteY53" fmla="*/ 190500 h 464344"/>
                <a:gd name="connsiteX54" fmla="*/ 2381 w 2445544"/>
                <a:gd name="connsiteY54" fmla="*/ 154781 h 464344"/>
                <a:gd name="connsiteX55" fmla="*/ 9525 w 2445544"/>
                <a:gd name="connsiteY55" fmla="*/ 135731 h 464344"/>
                <a:gd name="connsiteX56" fmla="*/ 21431 w 2445544"/>
                <a:gd name="connsiteY56" fmla="*/ 130969 h 464344"/>
                <a:gd name="connsiteX57" fmla="*/ 33338 w 2445544"/>
                <a:gd name="connsiteY57" fmla="*/ 133350 h 464344"/>
                <a:gd name="connsiteX58" fmla="*/ 52388 w 2445544"/>
                <a:gd name="connsiteY58" fmla="*/ 145256 h 464344"/>
                <a:gd name="connsiteX59" fmla="*/ 76200 w 2445544"/>
                <a:gd name="connsiteY59" fmla="*/ 161925 h 464344"/>
                <a:gd name="connsiteX60" fmla="*/ 123825 w 2445544"/>
                <a:gd name="connsiteY60" fmla="*/ 190500 h 464344"/>
                <a:gd name="connsiteX61" fmla="*/ 180975 w 2445544"/>
                <a:gd name="connsiteY61" fmla="*/ 211931 h 464344"/>
                <a:gd name="connsiteX62" fmla="*/ 242888 w 2445544"/>
                <a:gd name="connsiteY62" fmla="*/ 228600 h 464344"/>
                <a:gd name="connsiteX63" fmla="*/ 290513 w 2445544"/>
                <a:gd name="connsiteY63" fmla="*/ 238125 h 464344"/>
                <a:gd name="connsiteX64" fmla="*/ 373856 w 2445544"/>
                <a:gd name="connsiteY64" fmla="*/ 245269 h 464344"/>
                <a:gd name="connsiteX65" fmla="*/ 445294 w 2445544"/>
                <a:gd name="connsiteY65" fmla="*/ 245269 h 464344"/>
                <a:gd name="connsiteX66" fmla="*/ 550069 w 2445544"/>
                <a:gd name="connsiteY66" fmla="*/ 226219 h 464344"/>
                <a:gd name="connsiteX67" fmla="*/ 759619 w 2445544"/>
                <a:gd name="connsiteY67" fmla="*/ 195263 h 464344"/>
                <a:gd name="connsiteX68" fmla="*/ 873919 w 2445544"/>
                <a:gd name="connsiteY68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45544" h="464344">
                  <a:moveTo>
                    <a:pt x="873919" y="178594"/>
                  </a:moveTo>
                  <a:lnTo>
                    <a:pt x="1185863" y="126206"/>
                  </a:lnTo>
                  <a:lnTo>
                    <a:pt x="1423988" y="88106"/>
                  </a:lnTo>
                  <a:lnTo>
                    <a:pt x="1624013" y="59531"/>
                  </a:lnTo>
                  <a:lnTo>
                    <a:pt x="1750219" y="45244"/>
                  </a:lnTo>
                  <a:lnTo>
                    <a:pt x="1862138" y="26194"/>
                  </a:lnTo>
                  <a:lnTo>
                    <a:pt x="2019300" y="0"/>
                  </a:lnTo>
                  <a:lnTo>
                    <a:pt x="2062163" y="4763"/>
                  </a:lnTo>
                  <a:lnTo>
                    <a:pt x="2114550" y="14288"/>
                  </a:lnTo>
                  <a:lnTo>
                    <a:pt x="2193131" y="30956"/>
                  </a:lnTo>
                  <a:lnTo>
                    <a:pt x="2255044" y="52388"/>
                  </a:lnTo>
                  <a:lnTo>
                    <a:pt x="2314575" y="76200"/>
                  </a:lnTo>
                  <a:lnTo>
                    <a:pt x="2364581" y="100013"/>
                  </a:lnTo>
                  <a:lnTo>
                    <a:pt x="2402681" y="130969"/>
                  </a:lnTo>
                  <a:lnTo>
                    <a:pt x="2424113" y="154781"/>
                  </a:lnTo>
                  <a:lnTo>
                    <a:pt x="2438400" y="173831"/>
                  </a:lnTo>
                  <a:lnTo>
                    <a:pt x="2443163" y="185738"/>
                  </a:lnTo>
                  <a:lnTo>
                    <a:pt x="2445544" y="195263"/>
                  </a:lnTo>
                  <a:lnTo>
                    <a:pt x="2443163" y="207169"/>
                  </a:lnTo>
                  <a:lnTo>
                    <a:pt x="2436019" y="223838"/>
                  </a:lnTo>
                  <a:lnTo>
                    <a:pt x="2424113" y="238125"/>
                  </a:lnTo>
                  <a:lnTo>
                    <a:pt x="2390775" y="257175"/>
                  </a:lnTo>
                  <a:lnTo>
                    <a:pt x="2350294" y="269081"/>
                  </a:lnTo>
                  <a:lnTo>
                    <a:pt x="2300288" y="269081"/>
                  </a:lnTo>
                  <a:lnTo>
                    <a:pt x="2190750" y="269081"/>
                  </a:lnTo>
                  <a:lnTo>
                    <a:pt x="2024063" y="269081"/>
                  </a:lnTo>
                  <a:lnTo>
                    <a:pt x="1862138" y="269081"/>
                  </a:lnTo>
                  <a:lnTo>
                    <a:pt x="1762125" y="273844"/>
                  </a:lnTo>
                  <a:lnTo>
                    <a:pt x="1493044" y="292894"/>
                  </a:lnTo>
                  <a:lnTo>
                    <a:pt x="1314450" y="307181"/>
                  </a:lnTo>
                  <a:lnTo>
                    <a:pt x="1190625" y="316706"/>
                  </a:lnTo>
                  <a:lnTo>
                    <a:pt x="1031081" y="359569"/>
                  </a:lnTo>
                  <a:lnTo>
                    <a:pt x="976313" y="366713"/>
                  </a:lnTo>
                  <a:lnTo>
                    <a:pt x="878681" y="376238"/>
                  </a:lnTo>
                  <a:lnTo>
                    <a:pt x="790575" y="378619"/>
                  </a:lnTo>
                  <a:lnTo>
                    <a:pt x="754856" y="383381"/>
                  </a:lnTo>
                  <a:lnTo>
                    <a:pt x="676275" y="402431"/>
                  </a:lnTo>
                  <a:lnTo>
                    <a:pt x="573881" y="423863"/>
                  </a:lnTo>
                  <a:lnTo>
                    <a:pt x="471488" y="440531"/>
                  </a:lnTo>
                  <a:lnTo>
                    <a:pt x="402431" y="447675"/>
                  </a:lnTo>
                  <a:lnTo>
                    <a:pt x="378619" y="457200"/>
                  </a:lnTo>
                  <a:lnTo>
                    <a:pt x="335756" y="464344"/>
                  </a:lnTo>
                  <a:lnTo>
                    <a:pt x="307181" y="464344"/>
                  </a:lnTo>
                  <a:lnTo>
                    <a:pt x="261938" y="457200"/>
                  </a:lnTo>
                  <a:lnTo>
                    <a:pt x="211931" y="438150"/>
                  </a:lnTo>
                  <a:lnTo>
                    <a:pt x="173831" y="421481"/>
                  </a:lnTo>
                  <a:lnTo>
                    <a:pt x="128588" y="390525"/>
                  </a:lnTo>
                  <a:lnTo>
                    <a:pt x="97631" y="364331"/>
                  </a:lnTo>
                  <a:lnTo>
                    <a:pt x="69056" y="338138"/>
                  </a:lnTo>
                  <a:lnTo>
                    <a:pt x="47625" y="311944"/>
                  </a:lnTo>
                  <a:lnTo>
                    <a:pt x="30956" y="285750"/>
                  </a:lnTo>
                  <a:lnTo>
                    <a:pt x="16669" y="254794"/>
                  </a:lnTo>
                  <a:lnTo>
                    <a:pt x="4763" y="221456"/>
                  </a:lnTo>
                  <a:lnTo>
                    <a:pt x="0" y="190500"/>
                  </a:lnTo>
                  <a:lnTo>
                    <a:pt x="2381" y="154781"/>
                  </a:lnTo>
                  <a:lnTo>
                    <a:pt x="9525" y="135731"/>
                  </a:lnTo>
                  <a:lnTo>
                    <a:pt x="21431" y="130969"/>
                  </a:lnTo>
                  <a:lnTo>
                    <a:pt x="33338" y="133350"/>
                  </a:lnTo>
                  <a:lnTo>
                    <a:pt x="52388" y="145256"/>
                  </a:lnTo>
                  <a:lnTo>
                    <a:pt x="76200" y="161925"/>
                  </a:lnTo>
                  <a:lnTo>
                    <a:pt x="123825" y="190500"/>
                  </a:lnTo>
                  <a:lnTo>
                    <a:pt x="180975" y="211931"/>
                  </a:lnTo>
                  <a:lnTo>
                    <a:pt x="242888" y="228600"/>
                  </a:lnTo>
                  <a:lnTo>
                    <a:pt x="290513" y="238125"/>
                  </a:lnTo>
                  <a:lnTo>
                    <a:pt x="373856" y="245269"/>
                  </a:lnTo>
                  <a:lnTo>
                    <a:pt x="445294" y="245269"/>
                  </a:lnTo>
                  <a:lnTo>
                    <a:pt x="550069" y="226219"/>
                  </a:lnTo>
                  <a:lnTo>
                    <a:pt x="759619" y="195263"/>
                  </a:lnTo>
                  <a:lnTo>
                    <a:pt x="873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1">
              <a:extLst>
                <a:ext uri="{FF2B5EF4-FFF2-40B4-BE49-F238E27FC236}">
                  <a16:creationId xmlns:a16="http://schemas.microsoft.com/office/drawing/2014/main" id="{BA540765-4C24-4D0A-81A8-53F09D90263C}"/>
                </a:ext>
              </a:extLst>
            </p:cNvPr>
            <p:cNvSpPr/>
            <p:nvPr/>
          </p:nvSpPr>
          <p:spPr>
            <a:xfrm rot="16200000">
              <a:off x="4365625" y="3802063"/>
              <a:ext cx="3481388" cy="582612"/>
            </a:xfrm>
            <a:custGeom>
              <a:avLst/>
              <a:gdLst>
                <a:gd name="connsiteX0" fmla="*/ 1987450 w 3481643"/>
                <a:gd name="connsiteY0" fmla="*/ 311531 h 582678"/>
                <a:gd name="connsiteX1" fmla="*/ 2275904 w 3481643"/>
                <a:gd name="connsiteY1" fmla="*/ 311531 h 582678"/>
                <a:gd name="connsiteX2" fmla="*/ 2483592 w 3481643"/>
                <a:gd name="connsiteY2" fmla="*/ 314415 h 582678"/>
                <a:gd name="connsiteX3" fmla="*/ 2673971 w 3481643"/>
                <a:gd name="connsiteY3" fmla="*/ 314415 h 582678"/>
                <a:gd name="connsiteX4" fmla="*/ 2772046 w 3481643"/>
                <a:gd name="connsiteY4" fmla="*/ 308646 h 582678"/>
                <a:gd name="connsiteX5" fmla="*/ 2838390 w 3481643"/>
                <a:gd name="connsiteY5" fmla="*/ 302877 h 582678"/>
                <a:gd name="connsiteX6" fmla="*/ 2901850 w 3481643"/>
                <a:gd name="connsiteY6" fmla="*/ 294224 h 582678"/>
                <a:gd name="connsiteX7" fmla="*/ 2936465 w 3481643"/>
                <a:gd name="connsiteY7" fmla="*/ 288455 h 582678"/>
                <a:gd name="connsiteX8" fmla="*/ 2994156 w 3481643"/>
                <a:gd name="connsiteY8" fmla="*/ 276916 h 582678"/>
                <a:gd name="connsiteX9" fmla="*/ 3046077 w 3481643"/>
                <a:gd name="connsiteY9" fmla="*/ 259609 h 582678"/>
                <a:gd name="connsiteX10" fmla="*/ 3106653 w 3481643"/>
                <a:gd name="connsiteY10" fmla="*/ 230764 h 582678"/>
                <a:gd name="connsiteX11" fmla="*/ 3201843 w 3481643"/>
                <a:gd name="connsiteY11" fmla="*/ 173073 h 582678"/>
                <a:gd name="connsiteX12" fmla="*/ 3314340 w 3481643"/>
                <a:gd name="connsiteY12" fmla="*/ 98075 h 582678"/>
                <a:gd name="connsiteX13" fmla="*/ 3438375 w 3481643"/>
                <a:gd name="connsiteY13" fmla="*/ 0 h 582678"/>
                <a:gd name="connsiteX14" fmla="*/ 3481643 w 3481643"/>
                <a:gd name="connsiteY14" fmla="*/ 173073 h 582678"/>
                <a:gd name="connsiteX15" fmla="*/ 3348954 w 3481643"/>
                <a:gd name="connsiteY15" fmla="*/ 305762 h 582678"/>
                <a:gd name="connsiteX16" fmla="*/ 3236457 w 3481643"/>
                <a:gd name="connsiteY16" fmla="*/ 415374 h 582678"/>
                <a:gd name="connsiteX17" fmla="*/ 3181651 w 3481643"/>
                <a:gd name="connsiteY17" fmla="*/ 473065 h 582678"/>
                <a:gd name="connsiteX18" fmla="*/ 3155690 w 3481643"/>
                <a:gd name="connsiteY18" fmla="*/ 501911 h 582678"/>
                <a:gd name="connsiteX19" fmla="*/ 3129729 w 3481643"/>
                <a:gd name="connsiteY19" fmla="*/ 524987 h 582678"/>
                <a:gd name="connsiteX20" fmla="*/ 3083576 w 3481643"/>
                <a:gd name="connsiteY20" fmla="*/ 548063 h 582678"/>
                <a:gd name="connsiteX21" fmla="*/ 3040308 w 3481643"/>
                <a:gd name="connsiteY21" fmla="*/ 556717 h 582678"/>
                <a:gd name="connsiteX22" fmla="*/ 2976848 w 3481643"/>
                <a:gd name="connsiteY22" fmla="*/ 562486 h 582678"/>
                <a:gd name="connsiteX23" fmla="*/ 2898966 w 3481643"/>
                <a:gd name="connsiteY23" fmla="*/ 559602 h 582678"/>
                <a:gd name="connsiteX24" fmla="*/ 2699932 w 3481643"/>
                <a:gd name="connsiteY24" fmla="*/ 559602 h 582678"/>
                <a:gd name="connsiteX25" fmla="*/ 2474938 w 3481643"/>
                <a:gd name="connsiteY25" fmla="*/ 550948 h 582678"/>
                <a:gd name="connsiteX26" fmla="*/ 2192253 w 3481643"/>
                <a:gd name="connsiteY26" fmla="*/ 542294 h 582678"/>
                <a:gd name="connsiteX27" fmla="*/ 1915337 w 3481643"/>
                <a:gd name="connsiteY27" fmla="*/ 536525 h 582678"/>
                <a:gd name="connsiteX28" fmla="*/ 1698996 w 3481643"/>
                <a:gd name="connsiteY28" fmla="*/ 536525 h 582678"/>
                <a:gd name="connsiteX29" fmla="*/ 1517270 w 3481643"/>
                <a:gd name="connsiteY29" fmla="*/ 548063 h 582678"/>
                <a:gd name="connsiteX30" fmla="*/ 1174009 w 3481643"/>
                <a:gd name="connsiteY30" fmla="*/ 562486 h 582678"/>
                <a:gd name="connsiteX31" fmla="*/ 957668 w 3481643"/>
                <a:gd name="connsiteY31" fmla="*/ 574024 h 582678"/>
                <a:gd name="connsiteX32" fmla="*/ 744212 w 3481643"/>
                <a:gd name="connsiteY32" fmla="*/ 582678 h 582678"/>
                <a:gd name="connsiteX33" fmla="*/ 649022 w 3481643"/>
                <a:gd name="connsiteY33" fmla="*/ 579793 h 582678"/>
                <a:gd name="connsiteX34" fmla="*/ 519218 w 3481643"/>
                <a:gd name="connsiteY34" fmla="*/ 565371 h 582678"/>
                <a:gd name="connsiteX35" fmla="*/ 386529 w 3481643"/>
                <a:gd name="connsiteY35" fmla="*/ 539410 h 582678"/>
                <a:gd name="connsiteX36" fmla="*/ 294224 w 3481643"/>
                <a:gd name="connsiteY36" fmla="*/ 507680 h 582678"/>
                <a:gd name="connsiteX37" fmla="*/ 199034 w 3481643"/>
                <a:gd name="connsiteY37" fmla="*/ 470181 h 582678"/>
                <a:gd name="connsiteX38" fmla="*/ 92306 w 3481643"/>
                <a:gd name="connsiteY38" fmla="*/ 418259 h 582678"/>
                <a:gd name="connsiteX39" fmla="*/ 54807 w 3481643"/>
                <a:gd name="connsiteY39" fmla="*/ 392298 h 582678"/>
                <a:gd name="connsiteX40" fmla="*/ 25961 w 3481643"/>
                <a:gd name="connsiteY40" fmla="*/ 366337 h 582678"/>
                <a:gd name="connsiteX41" fmla="*/ 14423 w 3481643"/>
                <a:gd name="connsiteY41" fmla="*/ 346145 h 582678"/>
                <a:gd name="connsiteX42" fmla="*/ 5769 w 3481643"/>
                <a:gd name="connsiteY42" fmla="*/ 331723 h 582678"/>
                <a:gd name="connsiteX43" fmla="*/ 0 w 3481643"/>
                <a:gd name="connsiteY43" fmla="*/ 308646 h 582678"/>
                <a:gd name="connsiteX44" fmla="*/ 2885 w 3481643"/>
                <a:gd name="connsiteY44" fmla="*/ 282685 h 582678"/>
                <a:gd name="connsiteX45" fmla="*/ 17308 w 3481643"/>
                <a:gd name="connsiteY45" fmla="*/ 256725 h 582678"/>
                <a:gd name="connsiteX46" fmla="*/ 46153 w 3481643"/>
                <a:gd name="connsiteY46" fmla="*/ 233648 h 582678"/>
                <a:gd name="connsiteX47" fmla="*/ 86537 w 3481643"/>
                <a:gd name="connsiteY47" fmla="*/ 210572 h 582678"/>
                <a:gd name="connsiteX48" fmla="*/ 591332 w 3481643"/>
                <a:gd name="connsiteY48" fmla="*/ 297108 h 582678"/>
                <a:gd name="connsiteX49" fmla="*/ 634600 w 3481643"/>
                <a:gd name="connsiteY49" fmla="*/ 311531 h 582678"/>
                <a:gd name="connsiteX50" fmla="*/ 724021 w 3481643"/>
                <a:gd name="connsiteY50" fmla="*/ 328838 h 582678"/>
                <a:gd name="connsiteX51" fmla="*/ 862479 w 3481643"/>
                <a:gd name="connsiteY51" fmla="*/ 337492 h 582678"/>
                <a:gd name="connsiteX52" fmla="*/ 1003821 w 3481643"/>
                <a:gd name="connsiteY52" fmla="*/ 323069 h 582678"/>
                <a:gd name="connsiteX53" fmla="*/ 1277853 w 3481643"/>
                <a:gd name="connsiteY53" fmla="*/ 311531 h 582678"/>
                <a:gd name="connsiteX54" fmla="*/ 1621113 w 3481643"/>
                <a:gd name="connsiteY54" fmla="*/ 314415 h 582678"/>
                <a:gd name="connsiteX55" fmla="*/ 1987450 w 3481643"/>
                <a:gd name="connsiteY55" fmla="*/ 311531 h 5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1643" h="582678">
                  <a:moveTo>
                    <a:pt x="1987450" y="311531"/>
                  </a:moveTo>
                  <a:lnTo>
                    <a:pt x="2275904" y="311531"/>
                  </a:lnTo>
                  <a:lnTo>
                    <a:pt x="2483592" y="314415"/>
                  </a:lnTo>
                  <a:lnTo>
                    <a:pt x="2673971" y="314415"/>
                  </a:lnTo>
                  <a:lnTo>
                    <a:pt x="2772046" y="308646"/>
                  </a:lnTo>
                  <a:lnTo>
                    <a:pt x="2838390" y="302877"/>
                  </a:lnTo>
                  <a:lnTo>
                    <a:pt x="2901850" y="294224"/>
                  </a:lnTo>
                  <a:lnTo>
                    <a:pt x="2936465" y="288455"/>
                  </a:lnTo>
                  <a:lnTo>
                    <a:pt x="2994156" y="276916"/>
                  </a:lnTo>
                  <a:lnTo>
                    <a:pt x="3046077" y="259609"/>
                  </a:lnTo>
                  <a:lnTo>
                    <a:pt x="3106653" y="230764"/>
                  </a:lnTo>
                  <a:lnTo>
                    <a:pt x="3201843" y="173073"/>
                  </a:lnTo>
                  <a:lnTo>
                    <a:pt x="3314340" y="98075"/>
                  </a:lnTo>
                  <a:lnTo>
                    <a:pt x="3438375" y="0"/>
                  </a:lnTo>
                  <a:lnTo>
                    <a:pt x="3481643" y="173073"/>
                  </a:lnTo>
                  <a:lnTo>
                    <a:pt x="3348954" y="305762"/>
                  </a:lnTo>
                  <a:lnTo>
                    <a:pt x="3236457" y="415374"/>
                  </a:lnTo>
                  <a:lnTo>
                    <a:pt x="3181651" y="473065"/>
                  </a:lnTo>
                  <a:lnTo>
                    <a:pt x="3155690" y="501911"/>
                  </a:lnTo>
                  <a:lnTo>
                    <a:pt x="3129729" y="524987"/>
                  </a:lnTo>
                  <a:lnTo>
                    <a:pt x="3083576" y="548063"/>
                  </a:lnTo>
                  <a:lnTo>
                    <a:pt x="3040308" y="556717"/>
                  </a:lnTo>
                  <a:lnTo>
                    <a:pt x="2976848" y="562486"/>
                  </a:lnTo>
                  <a:lnTo>
                    <a:pt x="2898966" y="559602"/>
                  </a:lnTo>
                  <a:lnTo>
                    <a:pt x="2699932" y="559602"/>
                  </a:lnTo>
                  <a:lnTo>
                    <a:pt x="2474938" y="550948"/>
                  </a:lnTo>
                  <a:lnTo>
                    <a:pt x="2192253" y="542294"/>
                  </a:lnTo>
                  <a:lnTo>
                    <a:pt x="1915337" y="536525"/>
                  </a:lnTo>
                  <a:lnTo>
                    <a:pt x="1698996" y="536525"/>
                  </a:lnTo>
                  <a:lnTo>
                    <a:pt x="1517270" y="548063"/>
                  </a:lnTo>
                  <a:lnTo>
                    <a:pt x="1174009" y="562486"/>
                  </a:lnTo>
                  <a:lnTo>
                    <a:pt x="957668" y="574024"/>
                  </a:lnTo>
                  <a:lnTo>
                    <a:pt x="744212" y="582678"/>
                  </a:lnTo>
                  <a:lnTo>
                    <a:pt x="649022" y="579793"/>
                  </a:lnTo>
                  <a:lnTo>
                    <a:pt x="519218" y="565371"/>
                  </a:lnTo>
                  <a:lnTo>
                    <a:pt x="386529" y="539410"/>
                  </a:lnTo>
                  <a:lnTo>
                    <a:pt x="294224" y="507680"/>
                  </a:lnTo>
                  <a:lnTo>
                    <a:pt x="199034" y="470181"/>
                  </a:lnTo>
                  <a:lnTo>
                    <a:pt x="92306" y="418259"/>
                  </a:lnTo>
                  <a:lnTo>
                    <a:pt x="54807" y="392298"/>
                  </a:lnTo>
                  <a:lnTo>
                    <a:pt x="25961" y="366337"/>
                  </a:lnTo>
                  <a:lnTo>
                    <a:pt x="14423" y="346145"/>
                  </a:lnTo>
                  <a:lnTo>
                    <a:pt x="5769" y="331723"/>
                  </a:lnTo>
                  <a:lnTo>
                    <a:pt x="0" y="308646"/>
                  </a:lnTo>
                  <a:lnTo>
                    <a:pt x="2885" y="282685"/>
                  </a:lnTo>
                  <a:lnTo>
                    <a:pt x="17308" y="256725"/>
                  </a:lnTo>
                  <a:lnTo>
                    <a:pt x="46153" y="233648"/>
                  </a:lnTo>
                  <a:lnTo>
                    <a:pt x="86537" y="210572"/>
                  </a:lnTo>
                  <a:lnTo>
                    <a:pt x="591332" y="297108"/>
                  </a:lnTo>
                  <a:lnTo>
                    <a:pt x="634600" y="311531"/>
                  </a:lnTo>
                  <a:lnTo>
                    <a:pt x="724021" y="328838"/>
                  </a:lnTo>
                  <a:lnTo>
                    <a:pt x="862479" y="337492"/>
                  </a:lnTo>
                  <a:lnTo>
                    <a:pt x="1003821" y="323069"/>
                  </a:lnTo>
                  <a:lnTo>
                    <a:pt x="1277853" y="311531"/>
                  </a:lnTo>
                  <a:lnTo>
                    <a:pt x="1621113" y="314415"/>
                  </a:lnTo>
                  <a:lnTo>
                    <a:pt x="1987450" y="31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2">
              <a:extLst>
                <a:ext uri="{FF2B5EF4-FFF2-40B4-BE49-F238E27FC236}">
                  <a16:creationId xmlns:a16="http://schemas.microsoft.com/office/drawing/2014/main" id="{00F4235E-8892-4B36-BFA7-2BB32CBB5D68}"/>
                </a:ext>
              </a:extLst>
            </p:cNvPr>
            <p:cNvSpPr/>
            <p:nvPr/>
          </p:nvSpPr>
          <p:spPr>
            <a:xfrm rot="16200000">
              <a:off x="5278438" y="4949825"/>
              <a:ext cx="747712" cy="992188"/>
            </a:xfrm>
            <a:custGeom>
              <a:avLst/>
              <a:gdLst>
                <a:gd name="connsiteX0" fmla="*/ 661987 w 747712"/>
                <a:gd name="connsiteY0" fmla="*/ 242887 h 992981"/>
                <a:gd name="connsiteX1" fmla="*/ 616743 w 747712"/>
                <a:gd name="connsiteY1" fmla="*/ 361950 h 992981"/>
                <a:gd name="connsiteX2" fmla="*/ 592931 w 747712"/>
                <a:gd name="connsiteY2" fmla="*/ 426243 h 992981"/>
                <a:gd name="connsiteX3" fmla="*/ 566737 w 747712"/>
                <a:gd name="connsiteY3" fmla="*/ 504825 h 992981"/>
                <a:gd name="connsiteX4" fmla="*/ 542925 w 747712"/>
                <a:gd name="connsiteY4" fmla="*/ 585787 h 992981"/>
                <a:gd name="connsiteX5" fmla="*/ 526256 w 747712"/>
                <a:gd name="connsiteY5" fmla="*/ 654843 h 992981"/>
                <a:gd name="connsiteX6" fmla="*/ 519112 w 747712"/>
                <a:gd name="connsiteY6" fmla="*/ 719137 h 992981"/>
                <a:gd name="connsiteX7" fmla="*/ 514350 w 747712"/>
                <a:gd name="connsiteY7" fmla="*/ 783431 h 992981"/>
                <a:gd name="connsiteX8" fmla="*/ 511968 w 747712"/>
                <a:gd name="connsiteY8" fmla="*/ 840581 h 992981"/>
                <a:gd name="connsiteX9" fmla="*/ 516731 w 747712"/>
                <a:gd name="connsiteY9" fmla="*/ 883443 h 992981"/>
                <a:gd name="connsiteX10" fmla="*/ 521493 w 747712"/>
                <a:gd name="connsiteY10" fmla="*/ 904875 h 992981"/>
                <a:gd name="connsiteX11" fmla="*/ 535781 w 747712"/>
                <a:gd name="connsiteY11" fmla="*/ 928687 h 992981"/>
                <a:gd name="connsiteX12" fmla="*/ 557212 w 747712"/>
                <a:gd name="connsiteY12" fmla="*/ 945356 h 992981"/>
                <a:gd name="connsiteX13" fmla="*/ 592931 w 747712"/>
                <a:gd name="connsiteY13" fmla="*/ 962025 h 992981"/>
                <a:gd name="connsiteX14" fmla="*/ 666750 w 747712"/>
                <a:gd name="connsiteY14" fmla="*/ 983456 h 992981"/>
                <a:gd name="connsiteX15" fmla="*/ 702468 w 747712"/>
                <a:gd name="connsiteY15" fmla="*/ 992981 h 992981"/>
                <a:gd name="connsiteX16" fmla="*/ 0 w 747712"/>
                <a:gd name="connsiteY16" fmla="*/ 923925 h 992981"/>
                <a:gd name="connsiteX17" fmla="*/ 40481 w 747712"/>
                <a:gd name="connsiteY17" fmla="*/ 890587 h 992981"/>
                <a:gd name="connsiteX18" fmla="*/ 73818 w 747712"/>
                <a:gd name="connsiteY18" fmla="*/ 869156 h 992981"/>
                <a:gd name="connsiteX19" fmla="*/ 114300 w 747712"/>
                <a:gd name="connsiteY19" fmla="*/ 847725 h 992981"/>
                <a:gd name="connsiteX20" fmla="*/ 166687 w 747712"/>
                <a:gd name="connsiteY20" fmla="*/ 812006 h 992981"/>
                <a:gd name="connsiteX21" fmla="*/ 219075 w 747712"/>
                <a:gd name="connsiteY21" fmla="*/ 764381 h 992981"/>
                <a:gd name="connsiteX22" fmla="*/ 273843 w 747712"/>
                <a:gd name="connsiteY22" fmla="*/ 707231 h 992981"/>
                <a:gd name="connsiteX23" fmla="*/ 350043 w 747712"/>
                <a:gd name="connsiteY23" fmla="*/ 609600 h 992981"/>
                <a:gd name="connsiteX24" fmla="*/ 447675 w 747712"/>
                <a:gd name="connsiteY24" fmla="*/ 457200 h 992981"/>
                <a:gd name="connsiteX25" fmla="*/ 576262 w 747712"/>
                <a:gd name="connsiteY25" fmla="*/ 228600 h 992981"/>
                <a:gd name="connsiteX26" fmla="*/ 647700 w 747712"/>
                <a:gd name="connsiteY26" fmla="*/ 92868 h 992981"/>
                <a:gd name="connsiteX27" fmla="*/ 688181 w 747712"/>
                <a:gd name="connsiteY27" fmla="*/ 19050 h 992981"/>
                <a:gd name="connsiteX28" fmla="*/ 707231 w 747712"/>
                <a:gd name="connsiteY28" fmla="*/ 4762 h 992981"/>
                <a:gd name="connsiteX29" fmla="*/ 738187 w 747712"/>
                <a:gd name="connsiteY29" fmla="*/ 0 h 992981"/>
                <a:gd name="connsiteX30" fmla="*/ 745331 w 747712"/>
                <a:gd name="connsiteY30" fmla="*/ 2381 h 992981"/>
                <a:gd name="connsiteX31" fmla="*/ 747712 w 747712"/>
                <a:gd name="connsiteY31" fmla="*/ 14287 h 992981"/>
                <a:gd name="connsiteX32" fmla="*/ 745331 w 747712"/>
                <a:gd name="connsiteY32" fmla="*/ 35718 h 992981"/>
                <a:gd name="connsiteX33" fmla="*/ 711993 w 747712"/>
                <a:gd name="connsiteY33" fmla="*/ 123825 h 992981"/>
                <a:gd name="connsiteX34" fmla="*/ 661987 w 747712"/>
                <a:gd name="connsiteY34" fmla="*/ 242887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7712" h="992981">
                  <a:moveTo>
                    <a:pt x="661987" y="242887"/>
                  </a:moveTo>
                  <a:lnTo>
                    <a:pt x="616743" y="361950"/>
                  </a:lnTo>
                  <a:lnTo>
                    <a:pt x="592931" y="426243"/>
                  </a:lnTo>
                  <a:lnTo>
                    <a:pt x="566737" y="504825"/>
                  </a:lnTo>
                  <a:lnTo>
                    <a:pt x="542925" y="585787"/>
                  </a:lnTo>
                  <a:lnTo>
                    <a:pt x="526256" y="654843"/>
                  </a:lnTo>
                  <a:lnTo>
                    <a:pt x="519112" y="719137"/>
                  </a:lnTo>
                  <a:lnTo>
                    <a:pt x="514350" y="783431"/>
                  </a:lnTo>
                  <a:lnTo>
                    <a:pt x="511968" y="840581"/>
                  </a:lnTo>
                  <a:lnTo>
                    <a:pt x="516731" y="883443"/>
                  </a:lnTo>
                  <a:lnTo>
                    <a:pt x="521493" y="904875"/>
                  </a:lnTo>
                  <a:lnTo>
                    <a:pt x="535781" y="928687"/>
                  </a:lnTo>
                  <a:lnTo>
                    <a:pt x="557212" y="945356"/>
                  </a:lnTo>
                  <a:lnTo>
                    <a:pt x="592931" y="962025"/>
                  </a:lnTo>
                  <a:lnTo>
                    <a:pt x="666750" y="983456"/>
                  </a:lnTo>
                  <a:lnTo>
                    <a:pt x="702468" y="992981"/>
                  </a:lnTo>
                  <a:lnTo>
                    <a:pt x="0" y="923925"/>
                  </a:lnTo>
                  <a:lnTo>
                    <a:pt x="40481" y="890587"/>
                  </a:lnTo>
                  <a:lnTo>
                    <a:pt x="73818" y="869156"/>
                  </a:lnTo>
                  <a:lnTo>
                    <a:pt x="114300" y="847725"/>
                  </a:lnTo>
                  <a:lnTo>
                    <a:pt x="166687" y="812006"/>
                  </a:lnTo>
                  <a:lnTo>
                    <a:pt x="219075" y="764381"/>
                  </a:lnTo>
                  <a:lnTo>
                    <a:pt x="273843" y="707231"/>
                  </a:lnTo>
                  <a:lnTo>
                    <a:pt x="350043" y="609600"/>
                  </a:lnTo>
                  <a:lnTo>
                    <a:pt x="447675" y="457200"/>
                  </a:lnTo>
                  <a:lnTo>
                    <a:pt x="576262" y="228600"/>
                  </a:lnTo>
                  <a:lnTo>
                    <a:pt x="647700" y="92868"/>
                  </a:lnTo>
                  <a:lnTo>
                    <a:pt x="688181" y="19050"/>
                  </a:lnTo>
                  <a:lnTo>
                    <a:pt x="707231" y="4762"/>
                  </a:lnTo>
                  <a:lnTo>
                    <a:pt x="738187" y="0"/>
                  </a:lnTo>
                  <a:lnTo>
                    <a:pt x="745331" y="2381"/>
                  </a:lnTo>
                  <a:lnTo>
                    <a:pt x="747712" y="14287"/>
                  </a:lnTo>
                  <a:lnTo>
                    <a:pt x="745331" y="35718"/>
                  </a:lnTo>
                  <a:lnTo>
                    <a:pt x="711993" y="123825"/>
                  </a:lnTo>
                  <a:lnTo>
                    <a:pt x="66198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1299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4F7716-574C-4460-859F-1118ABE88730}"/>
              </a:ext>
            </a:extLst>
          </p:cNvPr>
          <p:cNvGrpSpPr/>
          <p:nvPr/>
        </p:nvGrpSpPr>
        <p:grpSpPr>
          <a:xfrm>
            <a:off x="2384425" y="1676400"/>
            <a:ext cx="4872038" cy="4157663"/>
            <a:chOff x="2384425" y="1676400"/>
            <a:chExt cx="4872038" cy="4157663"/>
          </a:xfrm>
        </p:grpSpPr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402CD4C5-47F0-074F-ADDA-BE3F79CC6A37}"/>
                </a:ext>
              </a:extLst>
            </p:cNvPr>
            <p:cNvSpPr/>
            <p:nvPr/>
          </p:nvSpPr>
          <p:spPr>
            <a:xfrm>
              <a:off x="2633663" y="2589213"/>
              <a:ext cx="503237" cy="1135062"/>
            </a:xfrm>
            <a:custGeom>
              <a:avLst/>
              <a:gdLst>
                <a:gd name="connsiteX0" fmla="*/ 180975 w 502443"/>
                <a:gd name="connsiteY0" fmla="*/ 573881 h 1135856"/>
                <a:gd name="connsiteX1" fmla="*/ 171450 w 502443"/>
                <a:gd name="connsiteY1" fmla="*/ 483394 h 1135856"/>
                <a:gd name="connsiteX2" fmla="*/ 161925 w 502443"/>
                <a:gd name="connsiteY2" fmla="*/ 428625 h 1135856"/>
                <a:gd name="connsiteX3" fmla="*/ 140493 w 502443"/>
                <a:gd name="connsiteY3" fmla="*/ 352425 h 1135856"/>
                <a:gd name="connsiteX4" fmla="*/ 102393 w 502443"/>
                <a:gd name="connsiteY4" fmla="*/ 252412 h 1135856"/>
                <a:gd name="connsiteX5" fmla="*/ 59531 w 502443"/>
                <a:gd name="connsiteY5" fmla="*/ 159544 h 1135856"/>
                <a:gd name="connsiteX6" fmla="*/ 21431 w 502443"/>
                <a:gd name="connsiteY6" fmla="*/ 80962 h 1135856"/>
                <a:gd name="connsiteX7" fmla="*/ 2381 w 502443"/>
                <a:gd name="connsiteY7" fmla="*/ 38100 h 1135856"/>
                <a:gd name="connsiteX8" fmla="*/ 0 w 502443"/>
                <a:gd name="connsiteY8" fmla="*/ 19050 h 1135856"/>
                <a:gd name="connsiteX9" fmla="*/ 2381 w 502443"/>
                <a:gd name="connsiteY9" fmla="*/ 7144 h 1135856"/>
                <a:gd name="connsiteX10" fmla="*/ 14287 w 502443"/>
                <a:gd name="connsiteY10" fmla="*/ 0 h 1135856"/>
                <a:gd name="connsiteX11" fmla="*/ 30956 w 502443"/>
                <a:gd name="connsiteY11" fmla="*/ 2381 h 1135856"/>
                <a:gd name="connsiteX12" fmla="*/ 59531 w 502443"/>
                <a:gd name="connsiteY12" fmla="*/ 16669 h 1135856"/>
                <a:gd name="connsiteX13" fmla="*/ 100012 w 502443"/>
                <a:gd name="connsiteY13" fmla="*/ 59531 h 1135856"/>
                <a:gd name="connsiteX14" fmla="*/ 154781 w 502443"/>
                <a:gd name="connsiteY14" fmla="*/ 119062 h 1135856"/>
                <a:gd name="connsiteX15" fmla="*/ 219075 w 502443"/>
                <a:gd name="connsiteY15" fmla="*/ 192881 h 1135856"/>
                <a:gd name="connsiteX16" fmla="*/ 280987 w 502443"/>
                <a:gd name="connsiteY16" fmla="*/ 264319 h 1135856"/>
                <a:gd name="connsiteX17" fmla="*/ 333375 w 502443"/>
                <a:gd name="connsiteY17" fmla="*/ 323850 h 1135856"/>
                <a:gd name="connsiteX18" fmla="*/ 392906 w 502443"/>
                <a:gd name="connsiteY18" fmla="*/ 400050 h 1135856"/>
                <a:gd name="connsiteX19" fmla="*/ 435768 w 502443"/>
                <a:gd name="connsiteY19" fmla="*/ 461962 h 1135856"/>
                <a:gd name="connsiteX20" fmla="*/ 459581 w 502443"/>
                <a:gd name="connsiteY20" fmla="*/ 504825 h 1135856"/>
                <a:gd name="connsiteX21" fmla="*/ 473868 w 502443"/>
                <a:gd name="connsiteY21" fmla="*/ 538162 h 1135856"/>
                <a:gd name="connsiteX22" fmla="*/ 485775 w 502443"/>
                <a:gd name="connsiteY22" fmla="*/ 592931 h 1135856"/>
                <a:gd name="connsiteX23" fmla="*/ 495300 w 502443"/>
                <a:gd name="connsiteY23" fmla="*/ 671512 h 1135856"/>
                <a:gd name="connsiteX24" fmla="*/ 502443 w 502443"/>
                <a:gd name="connsiteY24" fmla="*/ 752475 h 1135856"/>
                <a:gd name="connsiteX25" fmla="*/ 502443 w 502443"/>
                <a:gd name="connsiteY25" fmla="*/ 859631 h 1135856"/>
                <a:gd name="connsiteX26" fmla="*/ 500062 w 502443"/>
                <a:gd name="connsiteY26" fmla="*/ 933450 h 1135856"/>
                <a:gd name="connsiteX27" fmla="*/ 492918 w 502443"/>
                <a:gd name="connsiteY27" fmla="*/ 976312 h 1135856"/>
                <a:gd name="connsiteX28" fmla="*/ 478631 w 502443"/>
                <a:gd name="connsiteY28" fmla="*/ 1012031 h 1135856"/>
                <a:gd name="connsiteX29" fmla="*/ 454818 w 502443"/>
                <a:gd name="connsiteY29" fmla="*/ 1054894 h 1135856"/>
                <a:gd name="connsiteX30" fmla="*/ 426243 w 502443"/>
                <a:gd name="connsiteY30" fmla="*/ 1085850 h 1135856"/>
                <a:gd name="connsiteX31" fmla="*/ 388143 w 502443"/>
                <a:gd name="connsiteY31" fmla="*/ 1112044 h 1135856"/>
                <a:gd name="connsiteX32" fmla="*/ 357187 w 502443"/>
                <a:gd name="connsiteY32" fmla="*/ 1131094 h 1135856"/>
                <a:gd name="connsiteX33" fmla="*/ 330993 w 502443"/>
                <a:gd name="connsiteY33" fmla="*/ 1135856 h 1135856"/>
                <a:gd name="connsiteX34" fmla="*/ 307181 w 502443"/>
                <a:gd name="connsiteY34" fmla="*/ 1131094 h 1135856"/>
                <a:gd name="connsiteX35" fmla="*/ 290512 w 502443"/>
                <a:gd name="connsiteY35" fmla="*/ 1119187 h 1135856"/>
                <a:gd name="connsiteX36" fmla="*/ 273843 w 502443"/>
                <a:gd name="connsiteY36" fmla="*/ 1097756 h 1135856"/>
                <a:gd name="connsiteX37" fmla="*/ 252412 w 502443"/>
                <a:gd name="connsiteY37" fmla="*/ 1057275 h 1135856"/>
                <a:gd name="connsiteX38" fmla="*/ 226218 w 502443"/>
                <a:gd name="connsiteY38" fmla="*/ 988219 h 1135856"/>
                <a:gd name="connsiteX39" fmla="*/ 211931 w 502443"/>
                <a:gd name="connsiteY39" fmla="*/ 954881 h 1135856"/>
                <a:gd name="connsiteX40" fmla="*/ 204787 w 502443"/>
                <a:gd name="connsiteY40" fmla="*/ 862012 h 1135856"/>
                <a:gd name="connsiteX41" fmla="*/ 200025 w 502443"/>
                <a:gd name="connsiteY41" fmla="*/ 773906 h 1135856"/>
                <a:gd name="connsiteX42" fmla="*/ 192881 w 502443"/>
                <a:gd name="connsiteY42" fmla="*/ 681037 h 1135856"/>
                <a:gd name="connsiteX43" fmla="*/ 180975 w 502443"/>
                <a:gd name="connsiteY43" fmla="*/ 573881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2443" h="1135856">
                  <a:moveTo>
                    <a:pt x="180975" y="573881"/>
                  </a:moveTo>
                  <a:lnTo>
                    <a:pt x="171450" y="483394"/>
                  </a:lnTo>
                  <a:lnTo>
                    <a:pt x="161925" y="428625"/>
                  </a:lnTo>
                  <a:lnTo>
                    <a:pt x="140493" y="352425"/>
                  </a:lnTo>
                  <a:lnTo>
                    <a:pt x="102393" y="252412"/>
                  </a:lnTo>
                  <a:lnTo>
                    <a:pt x="59531" y="159544"/>
                  </a:lnTo>
                  <a:lnTo>
                    <a:pt x="21431" y="80962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9531" y="16669"/>
                  </a:lnTo>
                  <a:lnTo>
                    <a:pt x="100012" y="59531"/>
                  </a:lnTo>
                  <a:lnTo>
                    <a:pt x="154781" y="119062"/>
                  </a:lnTo>
                  <a:lnTo>
                    <a:pt x="219075" y="192881"/>
                  </a:lnTo>
                  <a:lnTo>
                    <a:pt x="280987" y="264319"/>
                  </a:lnTo>
                  <a:lnTo>
                    <a:pt x="333375" y="323850"/>
                  </a:lnTo>
                  <a:lnTo>
                    <a:pt x="392906" y="400050"/>
                  </a:lnTo>
                  <a:lnTo>
                    <a:pt x="435768" y="461962"/>
                  </a:lnTo>
                  <a:lnTo>
                    <a:pt x="459581" y="504825"/>
                  </a:lnTo>
                  <a:lnTo>
                    <a:pt x="473868" y="538162"/>
                  </a:lnTo>
                  <a:lnTo>
                    <a:pt x="485775" y="592931"/>
                  </a:lnTo>
                  <a:lnTo>
                    <a:pt x="495300" y="671512"/>
                  </a:lnTo>
                  <a:lnTo>
                    <a:pt x="502443" y="752475"/>
                  </a:lnTo>
                  <a:lnTo>
                    <a:pt x="502443" y="859631"/>
                  </a:lnTo>
                  <a:cubicBezTo>
                    <a:pt x="501649" y="884237"/>
                    <a:pt x="500856" y="908844"/>
                    <a:pt x="500062" y="933450"/>
                  </a:cubicBezTo>
                  <a:lnTo>
                    <a:pt x="492918" y="976312"/>
                  </a:lnTo>
                  <a:lnTo>
                    <a:pt x="478631" y="1012031"/>
                  </a:lnTo>
                  <a:lnTo>
                    <a:pt x="454818" y="1054894"/>
                  </a:lnTo>
                  <a:lnTo>
                    <a:pt x="426243" y="1085850"/>
                  </a:lnTo>
                  <a:lnTo>
                    <a:pt x="388143" y="1112044"/>
                  </a:lnTo>
                  <a:lnTo>
                    <a:pt x="357187" y="1131094"/>
                  </a:lnTo>
                  <a:lnTo>
                    <a:pt x="330993" y="1135856"/>
                  </a:lnTo>
                  <a:lnTo>
                    <a:pt x="307181" y="1131094"/>
                  </a:lnTo>
                  <a:lnTo>
                    <a:pt x="290512" y="1119187"/>
                  </a:lnTo>
                  <a:lnTo>
                    <a:pt x="273843" y="1097756"/>
                  </a:lnTo>
                  <a:lnTo>
                    <a:pt x="252412" y="1057275"/>
                  </a:lnTo>
                  <a:lnTo>
                    <a:pt x="226218" y="988219"/>
                  </a:lnTo>
                  <a:lnTo>
                    <a:pt x="211931" y="954881"/>
                  </a:lnTo>
                  <a:lnTo>
                    <a:pt x="204787" y="862012"/>
                  </a:lnTo>
                  <a:lnTo>
                    <a:pt x="200025" y="773906"/>
                  </a:lnTo>
                  <a:lnTo>
                    <a:pt x="192881" y="681037"/>
                  </a:lnTo>
                  <a:lnTo>
                    <a:pt x="180975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465DF6D6-EBD9-794F-8EA5-9C8C9AA2ACB9}"/>
                </a:ext>
              </a:extLst>
            </p:cNvPr>
            <p:cNvSpPr/>
            <p:nvPr/>
          </p:nvSpPr>
          <p:spPr>
            <a:xfrm>
              <a:off x="3765550" y="2287588"/>
              <a:ext cx="1062038" cy="806450"/>
            </a:xfrm>
            <a:custGeom>
              <a:avLst/>
              <a:gdLst>
                <a:gd name="connsiteX0" fmla="*/ 328613 w 1062038"/>
                <a:gd name="connsiteY0" fmla="*/ 671513 h 804863"/>
                <a:gd name="connsiteX1" fmla="*/ 492919 w 1062038"/>
                <a:gd name="connsiteY1" fmla="*/ 590550 h 804863"/>
                <a:gd name="connsiteX2" fmla="*/ 604838 w 1062038"/>
                <a:gd name="connsiteY2" fmla="*/ 535782 h 804863"/>
                <a:gd name="connsiteX3" fmla="*/ 681038 w 1062038"/>
                <a:gd name="connsiteY3" fmla="*/ 497682 h 804863"/>
                <a:gd name="connsiteX4" fmla="*/ 752475 w 1062038"/>
                <a:gd name="connsiteY4" fmla="*/ 469107 h 804863"/>
                <a:gd name="connsiteX5" fmla="*/ 800100 w 1062038"/>
                <a:gd name="connsiteY5" fmla="*/ 452438 h 804863"/>
                <a:gd name="connsiteX6" fmla="*/ 854869 w 1062038"/>
                <a:gd name="connsiteY6" fmla="*/ 438150 h 804863"/>
                <a:gd name="connsiteX7" fmla="*/ 928688 w 1062038"/>
                <a:gd name="connsiteY7" fmla="*/ 428625 h 804863"/>
                <a:gd name="connsiteX8" fmla="*/ 976313 w 1062038"/>
                <a:gd name="connsiteY8" fmla="*/ 423863 h 804863"/>
                <a:gd name="connsiteX9" fmla="*/ 1000125 w 1062038"/>
                <a:gd name="connsiteY9" fmla="*/ 419100 h 804863"/>
                <a:gd name="connsiteX10" fmla="*/ 1026319 w 1062038"/>
                <a:gd name="connsiteY10" fmla="*/ 409575 h 804863"/>
                <a:gd name="connsiteX11" fmla="*/ 1052513 w 1062038"/>
                <a:gd name="connsiteY11" fmla="*/ 388144 h 804863"/>
                <a:gd name="connsiteX12" fmla="*/ 1059657 w 1062038"/>
                <a:gd name="connsiteY12" fmla="*/ 371475 h 804863"/>
                <a:gd name="connsiteX13" fmla="*/ 1062038 w 1062038"/>
                <a:gd name="connsiteY13" fmla="*/ 352425 h 804863"/>
                <a:gd name="connsiteX14" fmla="*/ 1062038 w 1062038"/>
                <a:gd name="connsiteY14" fmla="*/ 326232 h 804863"/>
                <a:gd name="connsiteX15" fmla="*/ 1050132 w 1062038"/>
                <a:gd name="connsiteY15" fmla="*/ 290513 h 804863"/>
                <a:gd name="connsiteX16" fmla="*/ 1026319 w 1062038"/>
                <a:gd name="connsiteY16" fmla="*/ 252413 h 804863"/>
                <a:gd name="connsiteX17" fmla="*/ 978694 w 1062038"/>
                <a:gd name="connsiteY17" fmla="*/ 188119 h 804863"/>
                <a:gd name="connsiteX18" fmla="*/ 923925 w 1062038"/>
                <a:gd name="connsiteY18" fmla="*/ 130969 h 804863"/>
                <a:gd name="connsiteX19" fmla="*/ 885825 w 1062038"/>
                <a:gd name="connsiteY19" fmla="*/ 97632 h 804863"/>
                <a:gd name="connsiteX20" fmla="*/ 838200 w 1062038"/>
                <a:gd name="connsiteY20" fmla="*/ 66675 h 804863"/>
                <a:gd name="connsiteX21" fmla="*/ 797719 w 1062038"/>
                <a:gd name="connsiteY21" fmla="*/ 40482 h 804863"/>
                <a:gd name="connsiteX22" fmla="*/ 759619 w 1062038"/>
                <a:gd name="connsiteY22" fmla="*/ 23813 h 804863"/>
                <a:gd name="connsiteX23" fmla="*/ 704850 w 1062038"/>
                <a:gd name="connsiteY23" fmla="*/ 9525 h 804863"/>
                <a:gd name="connsiteX24" fmla="*/ 638175 w 1062038"/>
                <a:gd name="connsiteY24" fmla="*/ 0 h 804863"/>
                <a:gd name="connsiteX25" fmla="*/ 583407 w 1062038"/>
                <a:gd name="connsiteY25" fmla="*/ 2382 h 804863"/>
                <a:gd name="connsiteX26" fmla="*/ 554832 w 1062038"/>
                <a:gd name="connsiteY26" fmla="*/ 11907 h 804863"/>
                <a:gd name="connsiteX27" fmla="*/ 550069 w 1062038"/>
                <a:gd name="connsiteY27" fmla="*/ 23813 h 804863"/>
                <a:gd name="connsiteX28" fmla="*/ 557213 w 1062038"/>
                <a:gd name="connsiteY28" fmla="*/ 45244 h 804863"/>
                <a:gd name="connsiteX29" fmla="*/ 571500 w 1062038"/>
                <a:gd name="connsiteY29" fmla="*/ 64294 h 804863"/>
                <a:gd name="connsiteX30" fmla="*/ 595313 w 1062038"/>
                <a:gd name="connsiteY30" fmla="*/ 78582 h 804863"/>
                <a:gd name="connsiteX31" fmla="*/ 614363 w 1062038"/>
                <a:gd name="connsiteY31" fmla="*/ 88107 h 804863"/>
                <a:gd name="connsiteX32" fmla="*/ 633413 w 1062038"/>
                <a:gd name="connsiteY32" fmla="*/ 100013 h 804863"/>
                <a:gd name="connsiteX33" fmla="*/ 650082 w 1062038"/>
                <a:gd name="connsiteY33" fmla="*/ 116682 h 804863"/>
                <a:gd name="connsiteX34" fmla="*/ 661988 w 1062038"/>
                <a:gd name="connsiteY34" fmla="*/ 135732 h 804863"/>
                <a:gd name="connsiteX35" fmla="*/ 664369 w 1062038"/>
                <a:gd name="connsiteY35" fmla="*/ 161925 h 804863"/>
                <a:gd name="connsiteX36" fmla="*/ 654844 w 1062038"/>
                <a:gd name="connsiteY36" fmla="*/ 195263 h 804863"/>
                <a:gd name="connsiteX37" fmla="*/ 633413 w 1062038"/>
                <a:gd name="connsiteY37" fmla="*/ 221457 h 804863"/>
                <a:gd name="connsiteX38" fmla="*/ 578644 w 1062038"/>
                <a:gd name="connsiteY38" fmla="*/ 269082 h 804863"/>
                <a:gd name="connsiteX39" fmla="*/ 507207 w 1062038"/>
                <a:gd name="connsiteY39" fmla="*/ 338138 h 804863"/>
                <a:gd name="connsiteX40" fmla="*/ 350044 w 1062038"/>
                <a:gd name="connsiteY40" fmla="*/ 473869 h 804863"/>
                <a:gd name="connsiteX41" fmla="*/ 290513 w 1062038"/>
                <a:gd name="connsiteY41" fmla="*/ 521494 h 804863"/>
                <a:gd name="connsiteX42" fmla="*/ 119063 w 1062038"/>
                <a:gd name="connsiteY42" fmla="*/ 640557 h 804863"/>
                <a:gd name="connsiteX43" fmla="*/ 0 w 1062038"/>
                <a:gd name="connsiteY43" fmla="*/ 716757 h 804863"/>
                <a:gd name="connsiteX44" fmla="*/ 9525 w 1062038"/>
                <a:gd name="connsiteY44" fmla="*/ 804863 h 804863"/>
                <a:gd name="connsiteX45" fmla="*/ 166688 w 1062038"/>
                <a:gd name="connsiteY45" fmla="*/ 742950 h 804863"/>
                <a:gd name="connsiteX46" fmla="*/ 328613 w 1062038"/>
                <a:gd name="connsiteY46" fmla="*/ 671513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2038" h="804863">
                  <a:moveTo>
                    <a:pt x="328613" y="671513"/>
                  </a:moveTo>
                  <a:lnTo>
                    <a:pt x="492919" y="590550"/>
                  </a:lnTo>
                  <a:lnTo>
                    <a:pt x="604838" y="535782"/>
                  </a:lnTo>
                  <a:lnTo>
                    <a:pt x="681038" y="497682"/>
                  </a:lnTo>
                  <a:lnTo>
                    <a:pt x="752475" y="469107"/>
                  </a:lnTo>
                  <a:lnTo>
                    <a:pt x="800100" y="452438"/>
                  </a:lnTo>
                  <a:lnTo>
                    <a:pt x="854869" y="438150"/>
                  </a:lnTo>
                  <a:lnTo>
                    <a:pt x="928688" y="428625"/>
                  </a:lnTo>
                  <a:lnTo>
                    <a:pt x="976313" y="423863"/>
                  </a:lnTo>
                  <a:lnTo>
                    <a:pt x="1000125" y="419100"/>
                  </a:lnTo>
                  <a:lnTo>
                    <a:pt x="1026319" y="409575"/>
                  </a:lnTo>
                  <a:lnTo>
                    <a:pt x="1052513" y="388144"/>
                  </a:lnTo>
                  <a:lnTo>
                    <a:pt x="1059657" y="371475"/>
                  </a:lnTo>
                  <a:lnTo>
                    <a:pt x="1062038" y="352425"/>
                  </a:lnTo>
                  <a:lnTo>
                    <a:pt x="1062038" y="326232"/>
                  </a:lnTo>
                  <a:lnTo>
                    <a:pt x="1050132" y="290513"/>
                  </a:lnTo>
                  <a:lnTo>
                    <a:pt x="1026319" y="252413"/>
                  </a:lnTo>
                  <a:lnTo>
                    <a:pt x="978694" y="188119"/>
                  </a:lnTo>
                  <a:lnTo>
                    <a:pt x="923925" y="130969"/>
                  </a:lnTo>
                  <a:lnTo>
                    <a:pt x="885825" y="97632"/>
                  </a:lnTo>
                  <a:lnTo>
                    <a:pt x="838200" y="66675"/>
                  </a:lnTo>
                  <a:lnTo>
                    <a:pt x="797719" y="40482"/>
                  </a:lnTo>
                  <a:lnTo>
                    <a:pt x="759619" y="23813"/>
                  </a:lnTo>
                  <a:lnTo>
                    <a:pt x="704850" y="9525"/>
                  </a:lnTo>
                  <a:lnTo>
                    <a:pt x="638175" y="0"/>
                  </a:lnTo>
                  <a:lnTo>
                    <a:pt x="583407" y="2382"/>
                  </a:lnTo>
                  <a:lnTo>
                    <a:pt x="554832" y="11907"/>
                  </a:lnTo>
                  <a:lnTo>
                    <a:pt x="550069" y="23813"/>
                  </a:lnTo>
                  <a:lnTo>
                    <a:pt x="557213" y="45244"/>
                  </a:lnTo>
                  <a:lnTo>
                    <a:pt x="571500" y="64294"/>
                  </a:lnTo>
                  <a:lnTo>
                    <a:pt x="595313" y="78582"/>
                  </a:lnTo>
                  <a:lnTo>
                    <a:pt x="614363" y="88107"/>
                  </a:lnTo>
                  <a:lnTo>
                    <a:pt x="633413" y="100013"/>
                  </a:lnTo>
                  <a:lnTo>
                    <a:pt x="650082" y="116682"/>
                  </a:lnTo>
                  <a:lnTo>
                    <a:pt x="661988" y="135732"/>
                  </a:lnTo>
                  <a:lnTo>
                    <a:pt x="664369" y="161925"/>
                  </a:lnTo>
                  <a:lnTo>
                    <a:pt x="654844" y="195263"/>
                  </a:lnTo>
                  <a:lnTo>
                    <a:pt x="633413" y="221457"/>
                  </a:lnTo>
                  <a:lnTo>
                    <a:pt x="578644" y="269082"/>
                  </a:lnTo>
                  <a:lnTo>
                    <a:pt x="507207" y="338138"/>
                  </a:lnTo>
                  <a:lnTo>
                    <a:pt x="350044" y="473869"/>
                  </a:lnTo>
                  <a:lnTo>
                    <a:pt x="290513" y="521494"/>
                  </a:lnTo>
                  <a:lnTo>
                    <a:pt x="119063" y="640557"/>
                  </a:lnTo>
                  <a:lnTo>
                    <a:pt x="0" y="716757"/>
                  </a:lnTo>
                  <a:lnTo>
                    <a:pt x="9525" y="804863"/>
                  </a:lnTo>
                  <a:lnTo>
                    <a:pt x="166688" y="742950"/>
                  </a:lnTo>
                  <a:lnTo>
                    <a:pt x="328613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2BBADEA0-AC88-944F-986A-EC7F1AC0606D}"/>
                </a:ext>
              </a:extLst>
            </p:cNvPr>
            <p:cNvSpPr/>
            <p:nvPr/>
          </p:nvSpPr>
          <p:spPr>
            <a:xfrm rot="16200000">
              <a:off x="1141413" y="2919412"/>
              <a:ext cx="4002088" cy="1516063"/>
            </a:xfrm>
            <a:custGeom>
              <a:avLst/>
              <a:gdLst>
                <a:gd name="connsiteX0" fmla="*/ 2723465 w 4002967"/>
                <a:gd name="connsiteY0" fmla="*/ 1220296 h 1516325"/>
                <a:gd name="connsiteX1" fmla="*/ 3058964 w 4002967"/>
                <a:gd name="connsiteY1" fmla="*/ 1223585 h 1516325"/>
                <a:gd name="connsiteX2" fmla="*/ 3381307 w 4002967"/>
                <a:gd name="connsiteY2" fmla="*/ 1220296 h 1516325"/>
                <a:gd name="connsiteX3" fmla="*/ 3542478 w 4002967"/>
                <a:gd name="connsiteY3" fmla="*/ 1220296 h 1516325"/>
                <a:gd name="connsiteX4" fmla="*/ 3634576 w 4002967"/>
                <a:gd name="connsiteY4" fmla="*/ 1217007 h 1516325"/>
                <a:gd name="connsiteX5" fmla="*/ 3713517 w 4002967"/>
                <a:gd name="connsiteY5" fmla="*/ 1207139 h 1516325"/>
                <a:gd name="connsiteX6" fmla="*/ 3766144 w 4002967"/>
                <a:gd name="connsiteY6" fmla="*/ 1193983 h 1516325"/>
                <a:gd name="connsiteX7" fmla="*/ 3808904 w 4002967"/>
                <a:gd name="connsiteY7" fmla="*/ 1170958 h 1516325"/>
                <a:gd name="connsiteX8" fmla="*/ 3845085 w 4002967"/>
                <a:gd name="connsiteY8" fmla="*/ 1144644 h 1516325"/>
                <a:gd name="connsiteX9" fmla="*/ 3881266 w 4002967"/>
                <a:gd name="connsiteY9" fmla="*/ 1105174 h 1516325"/>
                <a:gd name="connsiteX10" fmla="*/ 3904291 w 4002967"/>
                <a:gd name="connsiteY10" fmla="*/ 1068993 h 1516325"/>
                <a:gd name="connsiteX11" fmla="*/ 3924026 w 4002967"/>
                <a:gd name="connsiteY11" fmla="*/ 1029522 h 1516325"/>
                <a:gd name="connsiteX12" fmla="*/ 3930604 w 4002967"/>
                <a:gd name="connsiteY12" fmla="*/ 1006498 h 1516325"/>
                <a:gd name="connsiteX13" fmla="*/ 3950340 w 4002967"/>
                <a:gd name="connsiteY13" fmla="*/ 990052 h 1516325"/>
                <a:gd name="connsiteX14" fmla="*/ 3963497 w 4002967"/>
                <a:gd name="connsiteY14" fmla="*/ 986762 h 1516325"/>
                <a:gd name="connsiteX15" fmla="*/ 3976653 w 4002967"/>
                <a:gd name="connsiteY15" fmla="*/ 990052 h 1516325"/>
                <a:gd name="connsiteX16" fmla="*/ 3986521 w 4002967"/>
                <a:gd name="connsiteY16" fmla="*/ 1006498 h 1516325"/>
                <a:gd name="connsiteX17" fmla="*/ 3996389 w 4002967"/>
                <a:gd name="connsiteY17" fmla="*/ 1036101 h 1516325"/>
                <a:gd name="connsiteX18" fmla="*/ 3999678 w 4002967"/>
                <a:gd name="connsiteY18" fmla="*/ 1065703 h 1516325"/>
                <a:gd name="connsiteX19" fmla="*/ 4002967 w 4002967"/>
                <a:gd name="connsiteY19" fmla="*/ 1101885 h 1516325"/>
                <a:gd name="connsiteX20" fmla="*/ 3999678 w 4002967"/>
                <a:gd name="connsiteY20" fmla="*/ 1161091 h 1516325"/>
                <a:gd name="connsiteX21" fmla="*/ 3993099 w 4002967"/>
                <a:gd name="connsiteY21" fmla="*/ 1203850 h 1516325"/>
                <a:gd name="connsiteX22" fmla="*/ 3979943 w 4002967"/>
                <a:gd name="connsiteY22" fmla="*/ 1253188 h 1516325"/>
                <a:gd name="connsiteX23" fmla="*/ 3960207 w 4002967"/>
                <a:gd name="connsiteY23" fmla="*/ 1299237 h 1516325"/>
                <a:gd name="connsiteX24" fmla="*/ 3937183 w 4002967"/>
                <a:gd name="connsiteY24" fmla="*/ 1338708 h 1516325"/>
                <a:gd name="connsiteX25" fmla="*/ 3901002 w 4002967"/>
                <a:gd name="connsiteY25" fmla="*/ 1391335 h 1516325"/>
                <a:gd name="connsiteX26" fmla="*/ 3845085 w 4002967"/>
                <a:gd name="connsiteY26" fmla="*/ 1447252 h 1516325"/>
                <a:gd name="connsiteX27" fmla="*/ 3795747 w 4002967"/>
                <a:gd name="connsiteY27" fmla="*/ 1486722 h 1516325"/>
                <a:gd name="connsiteX28" fmla="*/ 3752987 w 4002967"/>
                <a:gd name="connsiteY28" fmla="*/ 1513036 h 1516325"/>
                <a:gd name="connsiteX29" fmla="*/ 3736541 w 4002967"/>
                <a:gd name="connsiteY29" fmla="*/ 1516325 h 1516325"/>
                <a:gd name="connsiteX30" fmla="*/ 3713517 w 4002967"/>
                <a:gd name="connsiteY30" fmla="*/ 1516325 h 1516325"/>
                <a:gd name="connsiteX31" fmla="*/ 3677335 w 4002967"/>
                <a:gd name="connsiteY31" fmla="*/ 1506457 h 1516325"/>
                <a:gd name="connsiteX32" fmla="*/ 3647733 w 4002967"/>
                <a:gd name="connsiteY32" fmla="*/ 1490011 h 1516325"/>
                <a:gd name="connsiteX33" fmla="*/ 3611551 w 4002967"/>
                <a:gd name="connsiteY33" fmla="*/ 1466987 h 1516325"/>
                <a:gd name="connsiteX34" fmla="*/ 3585238 w 4002967"/>
                <a:gd name="connsiteY34" fmla="*/ 1447252 h 1516325"/>
                <a:gd name="connsiteX35" fmla="*/ 3493140 w 4002967"/>
                <a:gd name="connsiteY35" fmla="*/ 1443962 h 1516325"/>
                <a:gd name="connsiteX36" fmla="*/ 3259606 w 4002967"/>
                <a:gd name="connsiteY36" fmla="*/ 1443962 h 1516325"/>
                <a:gd name="connsiteX37" fmla="*/ 2976734 w 4002967"/>
                <a:gd name="connsiteY37" fmla="*/ 1443962 h 1516325"/>
                <a:gd name="connsiteX38" fmla="*/ 2700440 w 4002967"/>
                <a:gd name="connsiteY38" fmla="*/ 1443962 h 1516325"/>
                <a:gd name="connsiteX39" fmla="*/ 2559004 w 4002967"/>
                <a:gd name="connsiteY39" fmla="*/ 1443962 h 1516325"/>
                <a:gd name="connsiteX40" fmla="*/ 2407701 w 4002967"/>
                <a:gd name="connsiteY40" fmla="*/ 1430806 h 1516325"/>
                <a:gd name="connsiteX41" fmla="*/ 2282711 w 4002967"/>
                <a:gd name="connsiteY41" fmla="*/ 1424227 h 1516325"/>
                <a:gd name="connsiteX42" fmla="*/ 2105094 w 4002967"/>
                <a:gd name="connsiteY42" fmla="*/ 1404492 h 1516325"/>
                <a:gd name="connsiteX43" fmla="*/ 1897874 w 4002967"/>
                <a:gd name="connsiteY43" fmla="*/ 1381467 h 1516325"/>
                <a:gd name="connsiteX44" fmla="*/ 1697232 w 4002967"/>
                <a:gd name="connsiteY44" fmla="*/ 1348575 h 1516325"/>
                <a:gd name="connsiteX45" fmla="*/ 1601845 w 4002967"/>
                <a:gd name="connsiteY45" fmla="*/ 1328840 h 1516325"/>
                <a:gd name="connsiteX46" fmla="*/ 1519615 w 4002967"/>
                <a:gd name="connsiteY46" fmla="*/ 1309105 h 1516325"/>
                <a:gd name="connsiteX47" fmla="*/ 1427517 w 4002967"/>
                <a:gd name="connsiteY47" fmla="*/ 1282791 h 1516325"/>
                <a:gd name="connsiteX48" fmla="*/ 1292659 w 4002967"/>
                <a:gd name="connsiteY48" fmla="*/ 1230164 h 1516325"/>
                <a:gd name="connsiteX49" fmla="*/ 1210429 w 4002967"/>
                <a:gd name="connsiteY49" fmla="*/ 1193983 h 1516325"/>
                <a:gd name="connsiteX50" fmla="*/ 1092017 w 4002967"/>
                <a:gd name="connsiteY50" fmla="*/ 1134777 h 1516325"/>
                <a:gd name="connsiteX51" fmla="*/ 993341 w 4002967"/>
                <a:gd name="connsiteY51" fmla="*/ 1082150 h 1516325"/>
                <a:gd name="connsiteX52" fmla="*/ 901243 w 4002967"/>
                <a:gd name="connsiteY52" fmla="*/ 1022944 h 1516325"/>
                <a:gd name="connsiteX53" fmla="*/ 822302 w 4002967"/>
                <a:gd name="connsiteY53" fmla="*/ 967027 h 1516325"/>
                <a:gd name="connsiteX54" fmla="*/ 746651 w 4002967"/>
                <a:gd name="connsiteY54" fmla="*/ 914400 h 1516325"/>
                <a:gd name="connsiteX55" fmla="*/ 661131 w 4002967"/>
                <a:gd name="connsiteY55" fmla="*/ 845326 h 1516325"/>
                <a:gd name="connsiteX56" fmla="*/ 575612 w 4002967"/>
                <a:gd name="connsiteY56" fmla="*/ 772964 h 1516325"/>
                <a:gd name="connsiteX57" fmla="*/ 483514 w 4002967"/>
                <a:gd name="connsiteY57" fmla="*/ 687444 h 1516325"/>
                <a:gd name="connsiteX58" fmla="*/ 384838 w 4002967"/>
                <a:gd name="connsiteY58" fmla="*/ 578901 h 1516325"/>
                <a:gd name="connsiteX59" fmla="*/ 296029 w 4002967"/>
                <a:gd name="connsiteY59" fmla="*/ 476935 h 1516325"/>
                <a:gd name="connsiteX60" fmla="*/ 217088 w 4002967"/>
                <a:gd name="connsiteY60" fmla="*/ 371680 h 1516325"/>
                <a:gd name="connsiteX61" fmla="*/ 138147 w 4002967"/>
                <a:gd name="connsiteY61" fmla="*/ 259847 h 1516325"/>
                <a:gd name="connsiteX62" fmla="*/ 62495 w 4002967"/>
                <a:gd name="connsiteY62" fmla="*/ 141436 h 1516325"/>
                <a:gd name="connsiteX63" fmla="*/ 6579 w 4002967"/>
                <a:gd name="connsiteY63" fmla="*/ 42760 h 1516325"/>
                <a:gd name="connsiteX64" fmla="*/ 0 w 4002967"/>
                <a:gd name="connsiteY64" fmla="*/ 13157 h 1516325"/>
                <a:gd name="connsiteX65" fmla="*/ 6579 w 4002967"/>
                <a:gd name="connsiteY65" fmla="*/ 0 h 1516325"/>
                <a:gd name="connsiteX66" fmla="*/ 26314 w 4002967"/>
                <a:gd name="connsiteY66" fmla="*/ 0 h 1516325"/>
                <a:gd name="connsiteX67" fmla="*/ 42760 w 4002967"/>
                <a:gd name="connsiteY67" fmla="*/ 6578 h 1516325"/>
                <a:gd name="connsiteX68" fmla="*/ 62495 w 4002967"/>
                <a:gd name="connsiteY68" fmla="*/ 23024 h 1516325"/>
                <a:gd name="connsiteX69" fmla="*/ 85520 w 4002967"/>
                <a:gd name="connsiteY69" fmla="*/ 62495 h 1516325"/>
                <a:gd name="connsiteX70" fmla="*/ 138147 w 4002967"/>
                <a:gd name="connsiteY70" fmla="*/ 131568 h 1516325"/>
                <a:gd name="connsiteX71" fmla="*/ 197353 w 4002967"/>
                <a:gd name="connsiteY71" fmla="*/ 200642 h 1516325"/>
                <a:gd name="connsiteX72" fmla="*/ 279583 w 4002967"/>
                <a:gd name="connsiteY72" fmla="*/ 282872 h 1516325"/>
                <a:gd name="connsiteX73" fmla="*/ 368392 w 4002967"/>
                <a:gd name="connsiteY73" fmla="*/ 374970 h 1516325"/>
                <a:gd name="connsiteX74" fmla="*/ 447333 w 4002967"/>
                <a:gd name="connsiteY74" fmla="*/ 450621 h 1516325"/>
                <a:gd name="connsiteX75" fmla="*/ 522984 w 4002967"/>
                <a:gd name="connsiteY75" fmla="*/ 522984 h 1516325"/>
                <a:gd name="connsiteX76" fmla="*/ 647974 w 4002967"/>
                <a:gd name="connsiteY76" fmla="*/ 615082 h 1516325"/>
                <a:gd name="connsiteX77" fmla="*/ 743361 w 4002967"/>
                <a:gd name="connsiteY77" fmla="*/ 680866 h 1516325"/>
                <a:gd name="connsiteX78" fmla="*/ 865062 w 4002967"/>
                <a:gd name="connsiteY78" fmla="*/ 759807 h 1516325"/>
                <a:gd name="connsiteX79" fmla="*/ 973606 w 4002967"/>
                <a:gd name="connsiteY79" fmla="*/ 828880 h 1516325"/>
                <a:gd name="connsiteX80" fmla="*/ 1101885 w 4002967"/>
                <a:gd name="connsiteY80" fmla="*/ 894665 h 1516325"/>
                <a:gd name="connsiteX81" fmla="*/ 1269635 w 4002967"/>
                <a:gd name="connsiteY81" fmla="*/ 976895 h 1516325"/>
                <a:gd name="connsiteX82" fmla="*/ 1401203 w 4002967"/>
                <a:gd name="connsiteY82" fmla="*/ 1029522 h 1516325"/>
                <a:gd name="connsiteX83" fmla="*/ 1490012 w 4002967"/>
                <a:gd name="connsiteY83" fmla="*/ 1062414 h 1516325"/>
                <a:gd name="connsiteX84" fmla="*/ 1585399 w 4002967"/>
                <a:gd name="connsiteY84" fmla="*/ 1092017 h 1516325"/>
                <a:gd name="connsiteX85" fmla="*/ 1693943 w 4002967"/>
                <a:gd name="connsiteY85" fmla="*/ 1115042 h 1516325"/>
                <a:gd name="connsiteX86" fmla="*/ 1874849 w 4002967"/>
                <a:gd name="connsiteY86" fmla="*/ 1147934 h 1516325"/>
                <a:gd name="connsiteX87" fmla="*/ 2062334 w 4002967"/>
                <a:gd name="connsiteY87" fmla="*/ 1174247 h 1516325"/>
                <a:gd name="connsiteX88" fmla="*/ 2236662 w 4002967"/>
                <a:gd name="connsiteY88" fmla="*/ 1193983 h 1516325"/>
                <a:gd name="connsiteX89" fmla="*/ 2489931 w 4002967"/>
                <a:gd name="connsiteY89" fmla="*/ 1210429 h 1516325"/>
                <a:gd name="connsiteX90" fmla="*/ 2723465 w 4002967"/>
                <a:gd name="connsiteY90" fmla="*/ 1220296 h 151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02967" h="1516325">
                  <a:moveTo>
                    <a:pt x="2723465" y="1220296"/>
                  </a:moveTo>
                  <a:lnTo>
                    <a:pt x="3058964" y="1223585"/>
                  </a:lnTo>
                  <a:lnTo>
                    <a:pt x="3381307" y="1220296"/>
                  </a:lnTo>
                  <a:lnTo>
                    <a:pt x="3542478" y="1220296"/>
                  </a:lnTo>
                  <a:lnTo>
                    <a:pt x="3634576" y="1217007"/>
                  </a:lnTo>
                  <a:lnTo>
                    <a:pt x="3713517" y="1207139"/>
                  </a:lnTo>
                  <a:lnTo>
                    <a:pt x="3766144" y="1193983"/>
                  </a:lnTo>
                  <a:lnTo>
                    <a:pt x="3808904" y="1170958"/>
                  </a:lnTo>
                  <a:lnTo>
                    <a:pt x="3845085" y="1144644"/>
                  </a:lnTo>
                  <a:lnTo>
                    <a:pt x="3881266" y="1105174"/>
                  </a:lnTo>
                  <a:lnTo>
                    <a:pt x="3904291" y="1068993"/>
                  </a:lnTo>
                  <a:lnTo>
                    <a:pt x="3924026" y="1029522"/>
                  </a:lnTo>
                  <a:lnTo>
                    <a:pt x="3930604" y="1006498"/>
                  </a:lnTo>
                  <a:lnTo>
                    <a:pt x="3950340" y="990052"/>
                  </a:lnTo>
                  <a:lnTo>
                    <a:pt x="3963497" y="986762"/>
                  </a:lnTo>
                  <a:lnTo>
                    <a:pt x="3976653" y="990052"/>
                  </a:lnTo>
                  <a:lnTo>
                    <a:pt x="3986521" y="1006498"/>
                  </a:lnTo>
                  <a:lnTo>
                    <a:pt x="3996389" y="1036101"/>
                  </a:lnTo>
                  <a:lnTo>
                    <a:pt x="3999678" y="1065703"/>
                  </a:lnTo>
                  <a:lnTo>
                    <a:pt x="4002967" y="1101885"/>
                  </a:lnTo>
                  <a:lnTo>
                    <a:pt x="3999678" y="1161091"/>
                  </a:lnTo>
                  <a:lnTo>
                    <a:pt x="3993099" y="1203850"/>
                  </a:lnTo>
                  <a:lnTo>
                    <a:pt x="3979943" y="1253188"/>
                  </a:lnTo>
                  <a:lnTo>
                    <a:pt x="3960207" y="1299237"/>
                  </a:lnTo>
                  <a:lnTo>
                    <a:pt x="3937183" y="1338708"/>
                  </a:lnTo>
                  <a:lnTo>
                    <a:pt x="3901002" y="1391335"/>
                  </a:lnTo>
                  <a:lnTo>
                    <a:pt x="3845085" y="1447252"/>
                  </a:lnTo>
                  <a:lnTo>
                    <a:pt x="3795747" y="1486722"/>
                  </a:lnTo>
                  <a:lnTo>
                    <a:pt x="3752987" y="1513036"/>
                  </a:lnTo>
                  <a:lnTo>
                    <a:pt x="3736541" y="1516325"/>
                  </a:lnTo>
                  <a:lnTo>
                    <a:pt x="3713517" y="1516325"/>
                  </a:lnTo>
                  <a:lnTo>
                    <a:pt x="3677335" y="1506457"/>
                  </a:lnTo>
                  <a:lnTo>
                    <a:pt x="3647733" y="1490011"/>
                  </a:lnTo>
                  <a:lnTo>
                    <a:pt x="3611551" y="1466987"/>
                  </a:lnTo>
                  <a:lnTo>
                    <a:pt x="3585238" y="1447252"/>
                  </a:lnTo>
                  <a:lnTo>
                    <a:pt x="3493140" y="1443962"/>
                  </a:lnTo>
                  <a:lnTo>
                    <a:pt x="3259606" y="1443962"/>
                  </a:lnTo>
                  <a:lnTo>
                    <a:pt x="2976734" y="1443962"/>
                  </a:lnTo>
                  <a:lnTo>
                    <a:pt x="2700440" y="1443962"/>
                  </a:lnTo>
                  <a:lnTo>
                    <a:pt x="2559004" y="1443962"/>
                  </a:lnTo>
                  <a:lnTo>
                    <a:pt x="2407701" y="1430806"/>
                  </a:lnTo>
                  <a:lnTo>
                    <a:pt x="2282711" y="1424227"/>
                  </a:lnTo>
                  <a:lnTo>
                    <a:pt x="2105094" y="1404492"/>
                  </a:lnTo>
                  <a:lnTo>
                    <a:pt x="1897874" y="1381467"/>
                  </a:lnTo>
                  <a:lnTo>
                    <a:pt x="1697232" y="1348575"/>
                  </a:lnTo>
                  <a:lnTo>
                    <a:pt x="1601845" y="1328840"/>
                  </a:lnTo>
                  <a:lnTo>
                    <a:pt x="1519615" y="1309105"/>
                  </a:lnTo>
                  <a:lnTo>
                    <a:pt x="1427517" y="1282791"/>
                  </a:lnTo>
                  <a:lnTo>
                    <a:pt x="1292659" y="1230164"/>
                  </a:lnTo>
                  <a:lnTo>
                    <a:pt x="1210429" y="1193983"/>
                  </a:lnTo>
                  <a:lnTo>
                    <a:pt x="1092017" y="1134777"/>
                  </a:lnTo>
                  <a:lnTo>
                    <a:pt x="993341" y="1082150"/>
                  </a:lnTo>
                  <a:lnTo>
                    <a:pt x="901243" y="1022944"/>
                  </a:lnTo>
                  <a:lnTo>
                    <a:pt x="822302" y="967027"/>
                  </a:lnTo>
                  <a:lnTo>
                    <a:pt x="746651" y="914400"/>
                  </a:lnTo>
                  <a:lnTo>
                    <a:pt x="661131" y="845326"/>
                  </a:lnTo>
                  <a:lnTo>
                    <a:pt x="575612" y="772964"/>
                  </a:lnTo>
                  <a:lnTo>
                    <a:pt x="483514" y="687444"/>
                  </a:lnTo>
                  <a:lnTo>
                    <a:pt x="384838" y="578901"/>
                  </a:lnTo>
                  <a:lnTo>
                    <a:pt x="296029" y="476935"/>
                  </a:lnTo>
                  <a:lnTo>
                    <a:pt x="217088" y="371680"/>
                  </a:lnTo>
                  <a:lnTo>
                    <a:pt x="138147" y="259847"/>
                  </a:lnTo>
                  <a:lnTo>
                    <a:pt x="62495" y="141436"/>
                  </a:lnTo>
                  <a:lnTo>
                    <a:pt x="6579" y="42760"/>
                  </a:lnTo>
                  <a:lnTo>
                    <a:pt x="0" y="13157"/>
                  </a:lnTo>
                  <a:lnTo>
                    <a:pt x="6579" y="0"/>
                  </a:lnTo>
                  <a:lnTo>
                    <a:pt x="26314" y="0"/>
                  </a:lnTo>
                  <a:lnTo>
                    <a:pt x="42760" y="6578"/>
                  </a:lnTo>
                  <a:lnTo>
                    <a:pt x="62495" y="23024"/>
                  </a:lnTo>
                  <a:lnTo>
                    <a:pt x="85520" y="62495"/>
                  </a:lnTo>
                  <a:lnTo>
                    <a:pt x="138147" y="131568"/>
                  </a:lnTo>
                  <a:lnTo>
                    <a:pt x="197353" y="200642"/>
                  </a:lnTo>
                  <a:lnTo>
                    <a:pt x="279583" y="282872"/>
                  </a:lnTo>
                  <a:lnTo>
                    <a:pt x="368392" y="374970"/>
                  </a:lnTo>
                  <a:lnTo>
                    <a:pt x="447333" y="450621"/>
                  </a:lnTo>
                  <a:lnTo>
                    <a:pt x="522984" y="522984"/>
                  </a:lnTo>
                  <a:lnTo>
                    <a:pt x="647974" y="615082"/>
                  </a:lnTo>
                  <a:lnTo>
                    <a:pt x="743361" y="680866"/>
                  </a:lnTo>
                  <a:lnTo>
                    <a:pt x="865062" y="759807"/>
                  </a:lnTo>
                  <a:lnTo>
                    <a:pt x="973606" y="828880"/>
                  </a:lnTo>
                  <a:lnTo>
                    <a:pt x="1101885" y="894665"/>
                  </a:lnTo>
                  <a:lnTo>
                    <a:pt x="1269635" y="976895"/>
                  </a:lnTo>
                  <a:lnTo>
                    <a:pt x="1401203" y="1029522"/>
                  </a:lnTo>
                  <a:lnTo>
                    <a:pt x="1490012" y="1062414"/>
                  </a:lnTo>
                  <a:lnTo>
                    <a:pt x="1585399" y="1092017"/>
                  </a:lnTo>
                  <a:lnTo>
                    <a:pt x="1693943" y="1115042"/>
                  </a:lnTo>
                  <a:lnTo>
                    <a:pt x="1874849" y="1147934"/>
                  </a:lnTo>
                  <a:lnTo>
                    <a:pt x="2062334" y="1174247"/>
                  </a:lnTo>
                  <a:lnTo>
                    <a:pt x="2236662" y="1193983"/>
                  </a:lnTo>
                  <a:lnTo>
                    <a:pt x="2489931" y="1210429"/>
                  </a:lnTo>
                  <a:lnTo>
                    <a:pt x="2723465" y="12202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2BED10B4-0C55-A343-A386-1A90D91EDCD6}"/>
                </a:ext>
              </a:extLst>
            </p:cNvPr>
            <p:cNvSpPr/>
            <p:nvPr/>
          </p:nvSpPr>
          <p:spPr>
            <a:xfrm>
              <a:off x="3646488" y="4037013"/>
              <a:ext cx="852487" cy="847725"/>
            </a:xfrm>
            <a:custGeom>
              <a:avLst/>
              <a:gdLst>
                <a:gd name="connsiteX0" fmla="*/ 326231 w 852487"/>
                <a:gd name="connsiteY0" fmla="*/ 371475 h 847725"/>
                <a:gd name="connsiteX1" fmla="*/ 247650 w 852487"/>
                <a:gd name="connsiteY1" fmla="*/ 295275 h 847725"/>
                <a:gd name="connsiteX2" fmla="*/ 176212 w 852487"/>
                <a:gd name="connsiteY2" fmla="*/ 228600 h 847725"/>
                <a:gd name="connsiteX3" fmla="*/ 90487 w 852487"/>
                <a:gd name="connsiteY3" fmla="*/ 159544 h 847725"/>
                <a:gd name="connsiteX4" fmla="*/ 0 w 852487"/>
                <a:gd name="connsiteY4" fmla="*/ 92869 h 847725"/>
                <a:gd name="connsiteX5" fmla="*/ 26194 w 852487"/>
                <a:gd name="connsiteY5" fmla="*/ 0 h 847725"/>
                <a:gd name="connsiteX6" fmla="*/ 109537 w 852487"/>
                <a:gd name="connsiteY6" fmla="*/ 35719 h 847725"/>
                <a:gd name="connsiteX7" fmla="*/ 200025 w 852487"/>
                <a:gd name="connsiteY7" fmla="*/ 73819 h 847725"/>
                <a:gd name="connsiteX8" fmla="*/ 304800 w 852487"/>
                <a:gd name="connsiteY8" fmla="*/ 123825 h 847725"/>
                <a:gd name="connsiteX9" fmla="*/ 395287 w 852487"/>
                <a:gd name="connsiteY9" fmla="*/ 173831 h 847725"/>
                <a:gd name="connsiteX10" fmla="*/ 490537 w 852487"/>
                <a:gd name="connsiteY10" fmla="*/ 226219 h 847725"/>
                <a:gd name="connsiteX11" fmla="*/ 564356 w 852487"/>
                <a:gd name="connsiteY11" fmla="*/ 269081 h 847725"/>
                <a:gd name="connsiteX12" fmla="*/ 659606 w 852487"/>
                <a:gd name="connsiteY12" fmla="*/ 333375 h 847725"/>
                <a:gd name="connsiteX13" fmla="*/ 726281 w 852487"/>
                <a:gd name="connsiteY13" fmla="*/ 376237 h 847725"/>
                <a:gd name="connsiteX14" fmla="*/ 778669 w 852487"/>
                <a:gd name="connsiteY14" fmla="*/ 414337 h 847725"/>
                <a:gd name="connsiteX15" fmla="*/ 792956 w 852487"/>
                <a:gd name="connsiteY15" fmla="*/ 428625 h 847725"/>
                <a:gd name="connsiteX16" fmla="*/ 807244 w 852487"/>
                <a:gd name="connsiteY16" fmla="*/ 452437 h 847725"/>
                <a:gd name="connsiteX17" fmla="*/ 821531 w 852487"/>
                <a:gd name="connsiteY17" fmla="*/ 483394 h 847725"/>
                <a:gd name="connsiteX18" fmla="*/ 838200 w 852487"/>
                <a:gd name="connsiteY18" fmla="*/ 521494 h 847725"/>
                <a:gd name="connsiteX19" fmla="*/ 850106 w 852487"/>
                <a:gd name="connsiteY19" fmla="*/ 564356 h 847725"/>
                <a:gd name="connsiteX20" fmla="*/ 852487 w 852487"/>
                <a:gd name="connsiteY20" fmla="*/ 607219 h 847725"/>
                <a:gd name="connsiteX21" fmla="*/ 852487 w 852487"/>
                <a:gd name="connsiteY21" fmla="*/ 661987 h 847725"/>
                <a:gd name="connsiteX22" fmla="*/ 845344 w 852487"/>
                <a:gd name="connsiteY22" fmla="*/ 733425 h 847725"/>
                <a:gd name="connsiteX23" fmla="*/ 828675 w 852487"/>
                <a:gd name="connsiteY23" fmla="*/ 776287 h 847725"/>
                <a:gd name="connsiteX24" fmla="*/ 800100 w 852487"/>
                <a:gd name="connsiteY24" fmla="*/ 819150 h 847725"/>
                <a:gd name="connsiteX25" fmla="*/ 762000 w 852487"/>
                <a:gd name="connsiteY25" fmla="*/ 845344 h 847725"/>
                <a:gd name="connsiteX26" fmla="*/ 740569 w 852487"/>
                <a:gd name="connsiteY26" fmla="*/ 847725 h 847725"/>
                <a:gd name="connsiteX27" fmla="*/ 711994 w 852487"/>
                <a:gd name="connsiteY27" fmla="*/ 833437 h 847725"/>
                <a:gd name="connsiteX28" fmla="*/ 688181 w 852487"/>
                <a:gd name="connsiteY28" fmla="*/ 812006 h 847725"/>
                <a:gd name="connsiteX29" fmla="*/ 652462 w 852487"/>
                <a:gd name="connsiteY29" fmla="*/ 759619 h 847725"/>
                <a:gd name="connsiteX30" fmla="*/ 561975 w 852487"/>
                <a:gd name="connsiteY30" fmla="*/ 642937 h 847725"/>
                <a:gd name="connsiteX31" fmla="*/ 459581 w 852487"/>
                <a:gd name="connsiteY31" fmla="*/ 519112 h 847725"/>
                <a:gd name="connsiteX32" fmla="*/ 326231 w 852487"/>
                <a:gd name="connsiteY32" fmla="*/ 37147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2487" h="847725">
                  <a:moveTo>
                    <a:pt x="326231" y="371475"/>
                  </a:moveTo>
                  <a:lnTo>
                    <a:pt x="247650" y="295275"/>
                  </a:lnTo>
                  <a:lnTo>
                    <a:pt x="176212" y="228600"/>
                  </a:lnTo>
                  <a:lnTo>
                    <a:pt x="90487" y="159544"/>
                  </a:lnTo>
                  <a:lnTo>
                    <a:pt x="0" y="92869"/>
                  </a:lnTo>
                  <a:lnTo>
                    <a:pt x="26194" y="0"/>
                  </a:lnTo>
                  <a:lnTo>
                    <a:pt x="109537" y="35719"/>
                  </a:lnTo>
                  <a:lnTo>
                    <a:pt x="200025" y="73819"/>
                  </a:lnTo>
                  <a:lnTo>
                    <a:pt x="304800" y="123825"/>
                  </a:lnTo>
                  <a:lnTo>
                    <a:pt x="395287" y="173831"/>
                  </a:lnTo>
                  <a:lnTo>
                    <a:pt x="490537" y="226219"/>
                  </a:lnTo>
                  <a:lnTo>
                    <a:pt x="564356" y="269081"/>
                  </a:lnTo>
                  <a:lnTo>
                    <a:pt x="659606" y="333375"/>
                  </a:lnTo>
                  <a:lnTo>
                    <a:pt x="726281" y="376237"/>
                  </a:lnTo>
                  <a:lnTo>
                    <a:pt x="778669" y="414337"/>
                  </a:lnTo>
                  <a:lnTo>
                    <a:pt x="792956" y="428625"/>
                  </a:lnTo>
                  <a:lnTo>
                    <a:pt x="807244" y="452437"/>
                  </a:lnTo>
                  <a:lnTo>
                    <a:pt x="821531" y="483394"/>
                  </a:lnTo>
                  <a:lnTo>
                    <a:pt x="838200" y="521494"/>
                  </a:lnTo>
                  <a:lnTo>
                    <a:pt x="850106" y="564356"/>
                  </a:lnTo>
                  <a:lnTo>
                    <a:pt x="852487" y="607219"/>
                  </a:lnTo>
                  <a:lnTo>
                    <a:pt x="852487" y="661987"/>
                  </a:lnTo>
                  <a:lnTo>
                    <a:pt x="845344" y="733425"/>
                  </a:lnTo>
                  <a:lnTo>
                    <a:pt x="828675" y="776287"/>
                  </a:lnTo>
                  <a:lnTo>
                    <a:pt x="800100" y="819150"/>
                  </a:lnTo>
                  <a:lnTo>
                    <a:pt x="762000" y="845344"/>
                  </a:lnTo>
                  <a:lnTo>
                    <a:pt x="740569" y="847725"/>
                  </a:lnTo>
                  <a:lnTo>
                    <a:pt x="711994" y="833437"/>
                  </a:lnTo>
                  <a:lnTo>
                    <a:pt x="688181" y="812006"/>
                  </a:lnTo>
                  <a:lnTo>
                    <a:pt x="652462" y="759619"/>
                  </a:lnTo>
                  <a:lnTo>
                    <a:pt x="561975" y="642937"/>
                  </a:lnTo>
                  <a:lnTo>
                    <a:pt x="459581" y="519112"/>
                  </a:lnTo>
                  <a:lnTo>
                    <a:pt x="32623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DEA1FFF7-C290-F544-901B-A7F9464DB35F}"/>
                </a:ext>
              </a:extLst>
            </p:cNvPr>
            <p:cNvSpPr/>
            <p:nvPr/>
          </p:nvSpPr>
          <p:spPr>
            <a:xfrm>
              <a:off x="4810125" y="2066925"/>
              <a:ext cx="2446338" cy="465138"/>
            </a:xfrm>
            <a:custGeom>
              <a:avLst/>
              <a:gdLst>
                <a:gd name="connsiteX0" fmla="*/ 873919 w 2445544"/>
                <a:gd name="connsiteY0" fmla="*/ 178594 h 464344"/>
                <a:gd name="connsiteX1" fmla="*/ 1185863 w 2445544"/>
                <a:gd name="connsiteY1" fmla="*/ 126206 h 464344"/>
                <a:gd name="connsiteX2" fmla="*/ 1423988 w 2445544"/>
                <a:gd name="connsiteY2" fmla="*/ 88106 h 464344"/>
                <a:gd name="connsiteX3" fmla="*/ 1624013 w 2445544"/>
                <a:gd name="connsiteY3" fmla="*/ 59531 h 464344"/>
                <a:gd name="connsiteX4" fmla="*/ 1750219 w 2445544"/>
                <a:gd name="connsiteY4" fmla="*/ 45244 h 464344"/>
                <a:gd name="connsiteX5" fmla="*/ 1862138 w 2445544"/>
                <a:gd name="connsiteY5" fmla="*/ 26194 h 464344"/>
                <a:gd name="connsiteX6" fmla="*/ 2019300 w 2445544"/>
                <a:gd name="connsiteY6" fmla="*/ 0 h 464344"/>
                <a:gd name="connsiteX7" fmla="*/ 2062163 w 2445544"/>
                <a:gd name="connsiteY7" fmla="*/ 4763 h 464344"/>
                <a:gd name="connsiteX8" fmla="*/ 2114550 w 2445544"/>
                <a:gd name="connsiteY8" fmla="*/ 14288 h 464344"/>
                <a:gd name="connsiteX9" fmla="*/ 2193131 w 2445544"/>
                <a:gd name="connsiteY9" fmla="*/ 30956 h 464344"/>
                <a:gd name="connsiteX10" fmla="*/ 2255044 w 2445544"/>
                <a:gd name="connsiteY10" fmla="*/ 52388 h 464344"/>
                <a:gd name="connsiteX11" fmla="*/ 2314575 w 2445544"/>
                <a:gd name="connsiteY11" fmla="*/ 76200 h 464344"/>
                <a:gd name="connsiteX12" fmla="*/ 2364581 w 2445544"/>
                <a:gd name="connsiteY12" fmla="*/ 100013 h 464344"/>
                <a:gd name="connsiteX13" fmla="*/ 2402681 w 2445544"/>
                <a:gd name="connsiteY13" fmla="*/ 130969 h 464344"/>
                <a:gd name="connsiteX14" fmla="*/ 2424113 w 2445544"/>
                <a:gd name="connsiteY14" fmla="*/ 154781 h 464344"/>
                <a:gd name="connsiteX15" fmla="*/ 2438400 w 2445544"/>
                <a:gd name="connsiteY15" fmla="*/ 173831 h 464344"/>
                <a:gd name="connsiteX16" fmla="*/ 2443163 w 2445544"/>
                <a:gd name="connsiteY16" fmla="*/ 185738 h 464344"/>
                <a:gd name="connsiteX17" fmla="*/ 2445544 w 2445544"/>
                <a:gd name="connsiteY17" fmla="*/ 195263 h 464344"/>
                <a:gd name="connsiteX18" fmla="*/ 2443163 w 2445544"/>
                <a:gd name="connsiteY18" fmla="*/ 207169 h 464344"/>
                <a:gd name="connsiteX19" fmla="*/ 2436019 w 2445544"/>
                <a:gd name="connsiteY19" fmla="*/ 223838 h 464344"/>
                <a:gd name="connsiteX20" fmla="*/ 2424113 w 2445544"/>
                <a:gd name="connsiteY20" fmla="*/ 238125 h 464344"/>
                <a:gd name="connsiteX21" fmla="*/ 2390775 w 2445544"/>
                <a:gd name="connsiteY21" fmla="*/ 257175 h 464344"/>
                <a:gd name="connsiteX22" fmla="*/ 2350294 w 2445544"/>
                <a:gd name="connsiteY22" fmla="*/ 269081 h 464344"/>
                <a:gd name="connsiteX23" fmla="*/ 2300288 w 2445544"/>
                <a:gd name="connsiteY23" fmla="*/ 269081 h 464344"/>
                <a:gd name="connsiteX24" fmla="*/ 2190750 w 2445544"/>
                <a:gd name="connsiteY24" fmla="*/ 269081 h 464344"/>
                <a:gd name="connsiteX25" fmla="*/ 2024063 w 2445544"/>
                <a:gd name="connsiteY25" fmla="*/ 269081 h 464344"/>
                <a:gd name="connsiteX26" fmla="*/ 1862138 w 2445544"/>
                <a:gd name="connsiteY26" fmla="*/ 269081 h 464344"/>
                <a:gd name="connsiteX27" fmla="*/ 1762125 w 2445544"/>
                <a:gd name="connsiteY27" fmla="*/ 273844 h 464344"/>
                <a:gd name="connsiteX28" fmla="*/ 1493044 w 2445544"/>
                <a:gd name="connsiteY28" fmla="*/ 292894 h 464344"/>
                <a:gd name="connsiteX29" fmla="*/ 1314450 w 2445544"/>
                <a:gd name="connsiteY29" fmla="*/ 307181 h 464344"/>
                <a:gd name="connsiteX30" fmla="*/ 1190625 w 2445544"/>
                <a:gd name="connsiteY30" fmla="*/ 316706 h 464344"/>
                <a:gd name="connsiteX31" fmla="*/ 1031081 w 2445544"/>
                <a:gd name="connsiteY31" fmla="*/ 359569 h 464344"/>
                <a:gd name="connsiteX32" fmla="*/ 976313 w 2445544"/>
                <a:gd name="connsiteY32" fmla="*/ 366713 h 464344"/>
                <a:gd name="connsiteX33" fmla="*/ 878681 w 2445544"/>
                <a:gd name="connsiteY33" fmla="*/ 376238 h 464344"/>
                <a:gd name="connsiteX34" fmla="*/ 790575 w 2445544"/>
                <a:gd name="connsiteY34" fmla="*/ 378619 h 464344"/>
                <a:gd name="connsiteX35" fmla="*/ 754856 w 2445544"/>
                <a:gd name="connsiteY35" fmla="*/ 383381 h 464344"/>
                <a:gd name="connsiteX36" fmla="*/ 676275 w 2445544"/>
                <a:gd name="connsiteY36" fmla="*/ 402431 h 464344"/>
                <a:gd name="connsiteX37" fmla="*/ 573881 w 2445544"/>
                <a:gd name="connsiteY37" fmla="*/ 423863 h 464344"/>
                <a:gd name="connsiteX38" fmla="*/ 471488 w 2445544"/>
                <a:gd name="connsiteY38" fmla="*/ 440531 h 464344"/>
                <a:gd name="connsiteX39" fmla="*/ 402431 w 2445544"/>
                <a:gd name="connsiteY39" fmla="*/ 447675 h 464344"/>
                <a:gd name="connsiteX40" fmla="*/ 378619 w 2445544"/>
                <a:gd name="connsiteY40" fmla="*/ 457200 h 464344"/>
                <a:gd name="connsiteX41" fmla="*/ 335756 w 2445544"/>
                <a:gd name="connsiteY41" fmla="*/ 464344 h 464344"/>
                <a:gd name="connsiteX42" fmla="*/ 307181 w 2445544"/>
                <a:gd name="connsiteY42" fmla="*/ 464344 h 464344"/>
                <a:gd name="connsiteX43" fmla="*/ 261938 w 2445544"/>
                <a:gd name="connsiteY43" fmla="*/ 457200 h 464344"/>
                <a:gd name="connsiteX44" fmla="*/ 211931 w 2445544"/>
                <a:gd name="connsiteY44" fmla="*/ 438150 h 464344"/>
                <a:gd name="connsiteX45" fmla="*/ 173831 w 2445544"/>
                <a:gd name="connsiteY45" fmla="*/ 421481 h 464344"/>
                <a:gd name="connsiteX46" fmla="*/ 128588 w 2445544"/>
                <a:gd name="connsiteY46" fmla="*/ 390525 h 464344"/>
                <a:gd name="connsiteX47" fmla="*/ 97631 w 2445544"/>
                <a:gd name="connsiteY47" fmla="*/ 364331 h 464344"/>
                <a:gd name="connsiteX48" fmla="*/ 69056 w 2445544"/>
                <a:gd name="connsiteY48" fmla="*/ 338138 h 464344"/>
                <a:gd name="connsiteX49" fmla="*/ 47625 w 2445544"/>
                <a:gd name="connsiteY49" fmla="*/ 311944 h 464344"/>
                <a:gd name="connsiteX50" fmla="*/ 30956 w 2445544"/>
                <a:gd name="connsiteY50" fmla="*/ 285750 h 464344"/>
                <a:gd name="connsiteX51" fmla="*/ 16669 w 2445544"/>
                <a:gd name="connsiteY51" fmla="*/ 254794 h 464344"/>
                <a:gd name="connsiteX52" fmla="*/ 4763 w 2445544"/>
                <a:gd name="connsiteY52" fmla="*/ 221456 h 464344"/>
                <a:gd name="connsiteX53" fmla="*/ 0 w 2445544"/>
                <a:gd name="connsiteY53" fmla="*/ 190500 h 464344"/>
                <a:gd name="connsiteX54" fmla="*/ 2381 w 2445544"/>
                <a:gd name="connsiteY54" fmla="*/ 154781 h 464344"/>
                <a:gd name="connsiteX55" fmla="*/ 9525 w 2445544"/>
                <a:gd name="connsiteY55" fmla="*/ 135731 h 464344"/>
                <a:gd name="connsiteX56" fmla="*/ 21431 w 2445544"/>
                <a:gd name="connsiteY56" fmla="*/ 130969 h 464344"/>
                <a:gd name="connsiteX57" fmla="*/ 33338 w 2445544"/>
                <a:gd name="connsiteY57" fmla="*/ 133350 h 464344"/>
                <a:gd name="connsiteX58" fmla="*/ 52388 w 2445544"/>
                <a:gd name="connsiteY58" fmla="*/ 145256 h 464344"/>
                <a:gd name="connsiteX59" fmla="*/ 76200 w 2445544"/>
                <a:gd name="connsiteY59" fmla="*/ 161925 h 464344"/>
                <a:gd name="connsiteX60" fmla="*/ 123825 w 2445544"/>
                <a:gd name="connsiteY60" fmla="*/ 190500 h 464344"/>
                <a:gd name="connsiteX61" fmla="*/ 180975 w 2445544"/>
                <a:gd name="connsiteY61" fmla="*/ 211931 h 464344"/>
                <a:gd name="connsiteX62" fmla="*/ 242888 w 2445544"/>
                <a:gd name="connsiteY62" fmla="*/ 228600 h 464344"/>
                <a:gd name="connsiteX63" fmla="*/ 290513 w 2445544"/>
                <a:gd name="connsiteY63" fmla="*/ 238125 h 464344"/>
                <a:gd name="connsiteX64" fmla="*/ 373856 w 2445544"/>
                <a:gd name="connsiteY64" fmla="*/ 245269 h 464344"/>
                <a:gd name="connsiteX65" fmla="*/ 445294 w 2445544"/>
                <a:gd name="connsiteY65" fmla="*/ 245269 h 464344"/>
                <a:gd name="connsiteX66" fmla="*/ 550069 w 2445544"/>
                <a:gd name="connsiteY66" fmla="*/ 226219 h 464344"/>
                <a:gd name="connsiteX67" fmla="*/ 759619 w 2445544"/>
                <a:gd name="connsiteY67" fmla="*/ 195263 h 464344"/>
                <a:gd name="connsiteX68" fmla="*/ 873919 w 2445544"/>
                <a:gd name="connsiteY68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45544" h="464344">
                  <a:moveTo>
                    <a:pt x="873919" y="178594"/>
                  </a:moveTo>
                  <a:lnTo>
                    <a:pt x="1185863" y="126206"/>
                  </a:lnTo>
                  <a:lnTo>
                    <a:pt x="1423988" y="88106"/>
                  </a:lnTo>
                  <a:lnTo>
                    <a:pt x="1624013" y="59531"/>
                  </a:lnTo>
                  <a:lnTo>
                    <a:pt x="1750219" y="45244"/>
                  </a:lnTo>
                  <a:lnTo>
                    <a:pt x="1862138" y="26194"/>
                  </a:lnTo>
                  <a:lnTo>
                    <a:pt x="2019300" y="0"/>
                  </a:lnTo>
                  <a:lnTo>
                    <a:pt x="2062163" y="4763"/>
                  </a:lnTo>
                  <a:lnTo>
                    <a:pt x="2114550" y="14288"/>
                  </a:lnTo>
                  <a:lnTo>
                    <a:pt x="2193131" y="30956"/>
                  </a:lnTo>
                  <a:lnTo>
                    <a:pt x="2255044" y="52388"/>
                  </a:lnTo>
                  <a:lnTo>
                    <a:pt x="2314575" y="76200"/>
                  </a:lnTo>
                  <a:lnTo>
                    <a:pt x="2364581" y="100013"/>
                  </a:lnTo>
                  <a:lnTo>
                    <a:pt x="2402681" y="130969"/>
                  </a:lnTo>
                  <a:lnTo>
                    <a:pt x="2424113" y="154781"/>
                  </a:lnTo>
                  <a:lnTo>
                    <a:pt x="2438400" y="173831"/>
                  </a:lnTo>
                  <a:lnTo>
                    <a:pt x="2443163" y="185738"/>
                  </a:lnTo>
                  <a:lnTo>
                    <a:pt x="2445544" y="195263"/>
                  </a:lnTo>
                  <a:lnTo>
                    <a:pt x="2443163" y="207169"/>
                  </a:lnTo>
                  <a:lnTo>
                    <a:pt x="2436019" y="223838"/>
                  </a:lnTo>
                  <a:lnTo>
                    <a:pt x="2424113" y="238125"/>
                  </a:lnTo>
                  <a:lnTo>
                    <a:pt x="2390775" y="257175"/>
                  </a:lnTo>
                  <a:lnTo>
                    <a:pt x="2350294" y="269081"/>
                  </a:lnTo>
                  <a:lnTo>
                    <a:pt x="2300288" y="269081"/>
                  </a:lnTo>
                  <a:lnTo>
                    <a:pt x="2190750" y="269081"/>
                  </a:lnTo>
                  <a:lnTo>
                    <a:pt x="2024063" y="269081"/>
                  </a:lnTo>
                  <a:lnTo>
                    <a:pt x="1862138" y="269081"/>
                  </a:lnTo>
                  <a:lnTo>
                    <a:pt x="1762125" y="273844"/>
                  </a:lnTo>
                  <a:lnTo>
                    <a:pt x="1493044" y="292894"/>
                  </a:lnTo>
                  <a:lnTo>
                    <a:pt x="1314450" y="307181"/>
                  </a:lnTo>
                  <a:lnTo>
                    <a:pt x="1190625" y="316706"/>
                  </a:lnTo>
                  <a:lnTo>
                    <a:pt x="1031081" y="359569"/>
                  </a:lnTo>
                  <a:lnTo>
                    <a:pt x="976313" y="366713"/>
                  </a:lnTo>
                  <a:lnTo>
                    <a:pt x="878681" y="376238"/>
                  </a:lnTo>
                  <a:lnTo>
                    <a:pt x="790575" y="378619"/>
                  </a:lnTo>
                  <a:lnTo>
                    <a:pt x="754856" y="383381"/>
                  </a:lnTo>
                  <a:lnTo>
                    <a:pt x="676275" y="402431"/>
                  </a:lnTo>
                  <a:lnTo>
                    <a:pt x="573881" y="423863"/>
                  </a:lnTo>
                  <a:lnTo>
                    <a:pt x="471488" y="440531"/>
                  </a:lnTo>
                  <a:lnTo>
                    <a:pt x="402431" y="447675"/>
                  </a:lnTo>
                  <a:lnTo>
                    <a:pt x="378619" y="457200"/>
                  </a:lnTo>
                  <a:lnTo>
                    <a:pt x="335756" y="464344"/>
                  </a:lnTo>
                  <a:lnTo>
                    <a:pt x="307181" y="464344"/>
                  </a:lnTo>
                  <a:lnTo>
                    <a:pt x="261938" y="457200"/>
                  </a:lnTo>
                  <a:lnTo>
                    <a:pt x="211931" y="438150"/>
                  </a:lnTo>
                  <a:lnTo>
                    <a:pt x="173831" y="421481"/>
                  </a:lnTo>
                  <a:lnTo>
                    <a:pt x="128588" y="390525"/>
                  </a:lnTo>
                  <a:lnTo>
                    <a:pt x="97631" y="364331"/>
                  </a:lnTo>
                  <a:lnTo>
                    <a:pt x="69056" y="338138"/>
                  </a:lnTo>
                  <a:lnTo>
                    <a:pt x="47625" y="311944"/>
                  </a:lnTo>
                  <a:lnTo>
                    <a:pt x="30956" y="285750"/>
                  </a:lnTo>
                  <a:lnTo>
                    <a:pt x="16669" y="254794"/>
                  </a:lnTo>
                  <a:lnTo>
                    <a:pt x="4763" y="221456"/>
                  </a:lnTo>
                  <a:lnTo>
                    <a:pt x="0" y="190500"/>
                  </a:lnTo>
                  <a:lnTo>
                    <a:pt x="2381" y="154781"/>
                  </a:lnTo>
                  <a:lnTo>
                    <a:pt x="9525" y="135731"/>
                  </a:lnTo>
                  <a:lnTo>
                    <a:pt x="21431" y="130969"/>
                  </a:lnTo>
                  <a:lnTo>
                    <a:pt x="33338" y="133350"/>
                  </a:lnTo>
                  <a:lnTo>
                    <a:pt x="52388" y="145256"/>
                  </a:lnTo>
                  <a:lnTo>
                    <a:pt x="76200" y="161925"/>
                  </a:lnTo>
                  <a:lnTo>
                    <a:pt x="123825" y="190500"/>
                  </a:lnTo>
                  <a:lnTo>
                    <a:pt x="180975" y="211931"/>
                  </a:lnTo>
                  <a:lnTo>
                    <a:pt x="242888" y="228600"/>
                  </a:lnTo>
                  <a:lnTo>
                    <a:pt x="290513" y="238125"/>
                  </a:lnTo>
                  <a:lnTo>
                    <a:pt x="373856" y="245269"/>
                  </a:lnTo>
                  <a:lnTo>
                    <a:pt x="445294" y="245269"/>
                  </a:lnTo>
                  <a:lnTo>
                    <a:pt x="550069" y="226219"/>
                  </a:lnTo>
                  <a:lnTo>
                    <a:pt x="759619" y="195263"/>
                  </a:lnTo>
                  <a:lnTo>
                    <a:pt x="873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516A793D-4BE4-8F46-AEB9-4E040F7BEA81}"/>
                </a:ext>
              </a:extLst>
            </p:cNvPr>
            <p:cNvSpPr/>
            <p:nvPr/>
          </p:nvSpPr>
          <p:spPr>
            <a:xfrm rot="16200000">
              <a:off x="4365625" y="3802063"/>
              <a:ext cx="3481388" cy="582612"/>
            </a:xfrm>
            <a:custGeom>
              <a:avLst/>
              <a:gdLst>
                <a:gd name="connsiteX0" fmla="*/ 1987450 w 3481643"/>
                <a:gd name="connsiteY0" fmla="*/ 311531 h 582678"/>
                <a:gd name="connsiteX1" fmla="*/ 2275904 w 3481643"/>
                <a:gd name="connsiteY1" fmla="*/ 311531 h 582678"/>
                <a:gd name="connsiteX2" fmla="*/ 2483592 w 3481643"/>
                <a:gd name="connsiteY2" fmla="*/ 314415 h 582678"/>
                <a:gd name="connsiteX3" fmla="*/ 2673971 w 3481643"/>
                <a:gd name="connsiteY3" fmla="*/ 314415 h 582678"/>
                <a:gd name="connsiteX4" fmla="*/ 2772046 w 3481643"/>
                <a:gd name="connsiteY4" fmla="*/ 308646 h 582678"/>
                <a:gd name="connsiteX5" fmla="*/ 2838390 w 3481643"/>
                <a:gd name="connsiteY5" fmla="*/ 302877 h 582678"/>
                <a:gd name="connsiteX6" fmla="*/ 2901850 w 3481643"/>
                <a:gd name="connsiteY6" fmla="*/ 294224 h 582678"/>
                <a:gd name="connsiteX7" fmla="*/ 2936465 w 3481643"/>
                <a:gd name="connsiteY7" fmla="*/ 288455 h 582678"/>
                <a:gd name="connsiteX8" fmla="*/ 2994156 w 3481643"/>
                <a:gd name="connsiteY8" fmla="*/ 276916 h 582678"/>
                <a:gd name="connsiteX9" fmla="*/ 3046077 w 3481643"/>
                <a:gd name="connsiteY9" fmla="*/ 259609 h 582678"/>
                <a:gd name="connsiteX10" fmla="*/ 3106653 w 3481643"/>
                <a:gd name="connsiteY10" fmla="*/ 230764 h 582678"/>
                <a:gd name="connsiteX11" fmla="*/ 3201843 w 3481643"/>
                <a:gd name="connsiteY11" fmla="*/ 173073 h 582678"/>
                <a:gd name="connsiteX12" fmla="*/ 3314340 w 3481643"/>
                <a:gd name="connsiteY12" fmla="*/ 98075 h 582678"/>
                <a:gd name="connsiteX13" fmla="*/ 3438375 w 3481643"/>
                <a:gd name="connsiteY13" fmla="*/ 0 h 582678"/>
                <a:gd name="connsiteX14" fmla="*/ 3481643 w 3481643"/>
                <a:gd name="connsiteY14" fmla="*/ 173073 h 582678"/>
                <a:gd name="connsiteX15" fmla="*/ 3348954 w 3481643"/>
                <a:gd name="connsiteY15" fmla="*/ 305762 h 582678"/>
                <a:gd name="connsiteX16" fmla="*/ 3236457 w 3481643"/>
                <a:gd name="connsiteY16" fmla="*/ 415374 h 582678"/>
                <a:gd name="connsiteX17" fmla="*/ 3181651 w 3481643"/>
                <a:gd name="connsiteY17" fmla="*/ 473065 h 582678"/>
                <a:gd name="connsiteX18" fmla="*/ 3155690 w 3481643"/>
                <a:gd name="connsiteY18" fmla="*/ 501911 h 582678"/>
                <a:gd name="connsiteX19" fmla="*/ 3129729 w 3481643"/>
                <a:gd name="connsiteY19" fmla="*/ 524987 h 582678"/>
                <a:gd name="connsiteX20" fmla="*/ 3083576 w 3481643"/>
                <a:gd name="connsiteY20" fmla="*/ 548063 h 582678"/>
                <a:gd name="connsiteX21" fmla="*/ 3040308 w 3481643"/>
                <a:gd name="connsiteY21" fmla="*/ 556717 h 582678"/>
                <a:gd name="connsiteX22" fmla="*/ 2976848 w 3481643"/>
                <a:gd name="connsiteY22" fmla="*/ 562486 h 582678"/>
                <a:gd name="connsiteX23" fmla="*/ 2898966 w 3481643"/>
                <a:gd name="connsiteY23" fmla="*/ 559602 h 582678"/>
                <a:gd name="connsiteX24" fmla="*/ 2699932 w 3481643"/>
                <a:gd name="connsiteY24" fmla="*/ 559602 h 582678"/>
                <a:gd name="connsiteX25" fmla="*/ 2474938 w 3481643"/>
                <a:gd name="connsiteY25" fmla="*/ 550948 h 582678"/>
                <a:gd name="connsiteX26" fmla="*/ 2192253 w 3481643"/>
                <a:gd name="connsiteY26" fmla="*/ 542294 h 582678"/>
                <a:gd name="connsiteX27" fmla="*/ 1915337 w 3481643"/>
                <a:gd name="connsiteY27" fmla="*/ 536525 h 582678"/>
                <a:gd name="connsiteX28" fmla="*/ 1698996 w 3481643"/>
                <a:gd name="connsiteY28" fmla="*/ 536525 h 582678"/>
                <a:gd name="connsiteX29" fmla="*/ 1517270 w 3481643"/>
                <a:gd name="connsiteY29" fmla="*/ 548063 h 582678"/>
                <a:gd name="connsiteX30" fmla="*/ 1174009 w 3481643"/>
                <a:gd name="connsiteY30" fmla="*/ 562486 h 582678"/>
                <a:gd name="connsiteX31" fmla="*/ 957668 w 3481643"/>
                <a:gd name="connsiteY31" fmla="*/ 574024 h 582678"/>
                <a:gd name="connsiteX32" fmla="*/ 744212 w 3481643"/>
                <a:gd name="connsiteY32" fmla="*/ 582678 h 582678"/>
                <a:gd name="connsiteX33" fmla="*/ 649022 w 3481643"/>
                <a:gd name="connsiteY33" fmla="*/ 579793 h 582678"/>
                <a:gd name="connsiteX34" fmla="*/ 519218 w 3481643"/>
                <a:gd name="connsiteY34" fmla="*/ 565371 h 582678"/>
                <a:gd name="connsiteX35" fmla="*/ 386529 w 3481643"/>
                <a:gd name="connsiteY35" fmla="*/ 539410 h 582678"/>
                <a:gd name="connsiteX36" fmla="*/ 294224 w 3481643"/>
                <a:gd name="connsiteY36" fmla="*/ 507680 h 582678"/>
                <a:gd name="connsiteX37" fmla="*/ 199034 w 3481643"/>
                <a:gd name="connsiteY37" fmla="*/ 470181 h 582678"/>
                <a:gd name="connsiteX38" fmla="*/ 92306 w 3481643"/>
                <a:gd name="connsiteY38" fmla="*/ 418259 h 582678"/>
                <a:gd name="connsiteX39" fmla="*/ 54807 w 3481643"/>
                <a:gd name="connsiteY39" fmla="*/ 392298 h 582678"/>
                <a:gd name="connsiteX40" fmla="*/ 25961 w 3481643"/>
                <a:gd name="connsiteY40" fmla="*/ 366337 h 582678"/>
                <a:gd name="connsiteX41" fmla="*/ 14423 w 3481643"/>
                <a:gd name="connsiteY41" fmla="*/ 346145 h 582678"/>
                <a:gd name="connsiteX42" fmla="*/ 5769 w 3481643"/>
                <a:gd name="connsiteY42" fmla="*/ 331723 h 582678"/>
                <a:gd name="connsiteX43" fmla="*/ 0 w 3481643"/>
                <a:gd name="connsiteY43" fmla="*/ 308646 h 582678"/>
                <a:gd name="connsiteX44" fmla="*/ 2885 w 3481643"/>
                <a:gd name="connsiteY44" fmla="*/ 282685 h 582678"/>
                <a:gd name="connsiteX45" fmla="*/ 17308 w 3481643"/>
                <a:gd name="connsiteY45" fmla="*/ 256725 h 582678"/>
                <a:gd name="connsiteX46" fmla="*/ 46153 w 3481643"/>
                <a:gd name="connsiteY46" fmla="*/ 233648 h 582678"/>
                <a:gd name="connsiteX47" fmla="*/ 86537 w 3481643"/>
                <a:gd name="connsiteY47" fmla="*/ 210572 h 582678"/>
                <a:gd name="connsiteX48" fmla="*/ 591332 w 3481643"/>
                <a:gd name="connsiteY48" fmla="*/ 297108 h 582678"/>
                <a:gd name="connsiteX49" fmla="*/ 634600 w 3481643"/>
                <a:gd name="connsiteY49" fmla="*/ 311531 h 582678"/>
                <a:gd name="connsiteX50" fmla="*/ 724021 w 3481643"/>
                <a:gd name="connsiteY50" fmla="*/ 328838 h 582678"/>
                <a:gd name="connsiteX51" fmla="*/ 862479 w 3481643"/>
                <a:gd name="connsiteY51" fmla="*/ 337492 h 582678"/>
                <a:gd name="connsiteX52" fmla="*/ 1003821 w 3481643"/>
                <a:gd name="connsiteY52" fmla="*/ 323069 h 582678"/>
                <a:gd name="connsiteX53" fmla="*/ 1277853 w 3481643"/>
                <a:gd name="connsiteY53" fmla="*/ 311531 h 582678"/>
                <a:gd name="connsiteX54" fmla="*/ 1621113 w 3481643"/>
                <a:gd name="connsiteY54" fmla="*/ 314415 h 582678"/>
                <a:gd name="connsiteX55" fmla="*/ 1987450 w 3481643"/>
                <a:gd name="connsiteY55" fmla="*/ 311531 h 5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1643" h="582678">
                  <a:moveTo>
                    <a:pt x="1987450" y="311531"/>
                  </a:moveTo>
                  <a:lnTo>
                    <a:pt x="2275904" y="311531"/>
                  </a:lnTo>
                  <a:lnTo>
                    <a:pt x="2483592" y="314415"/>
                  </a:lnTo>
                  <a:lnTo>
                    <a:pt x="2673971" y="314415"/>
                  </a:lnTo>
                  <a:lnTo>
                    <a:pt x="2772046" y="308646"/>
                  </a:lnTo>
                  <a:lnTo>
                    <a:pt x="2838390" y="302877"/>
                  </a:lnTo>
                  <a:lnTo>
                    <a:pt x="2901850" y="294224"/>
                  </a:lnTo>
                  <a:lnTo>
                    <a:pt x="2936465" y="288455"/>
                  </a:lnTo>
                  <a:lnTo>
                    <a:pt x="2994156" y="276916"/>
                  </a:lnTo>
                  <a:lnTo>
                    <a:pt x="3046077" y="259609"/>
                  </a:lnTo>
                  <a:lnTo>
                    <a:pt x="3106653" y="230764"/>
                  </a:lnTo>
                  <a:lnTo>
                    <a:pt x="3201843" y="173073"/>
                  </a:lnTo>
                  <a:lnTo>
                    <a:pt x="3314340" y="98075"/>
                  </a:lnTo>
                  <a:lnTo>
                    <a:pt x="3438375" y="0"/>
                  </a:lnTo>
                  <a:lnTo>
                    <a:pt x="3481643" y="173073"/>
                  </a:lnTo>
                  <a:lnTo>
                    <a:pt x="3348954" y="305762"/>
                  </a:lnTo>
                  <a:lnTo>
                    <a:pt x="3236457" y="415374"/>
                  </a:lnTo>
                  <a:lnTo>
                    <a:pt x="3181651" y="473065"/>
                  </a:lnTo>
                  <a:lnTo>
                    <a:pt x="3155690" y="501911"/>
                  </a:lnTo>
                  <a:lnTo>
                    <a:pt x="3129729" y="524987"/>
                  </a:lnTo>
                  <a:lnTo>
                    <a:pt x="3083576" y="548063"/>
                  </a:lnTo>
                  <a:lnTo>
                    <a:pt x="3040308" y="556717"/>
                  </a:lnTo>
                  <a:lnTo>
                    <a:pt x="2976848" y="562486"/>
                  </a:lnTo>
                  <a:lnTo>
                    <a:pt x="2898966" y="559602"/>
                  </a:lnTo>
                  <a:lnTo>
                    <a:pt x="2699932" y="559602"/>
                  </a:lnTo>
                  <a:lnTo>
                    <a:pt x="2474938" y="550948"/>
                  </a:lnTo>
                  <a:lnTo>
                    <a:pt x="2192253" y="542294"/>
                  </a:lnTo>
                  <a:lnTo>
                    <a:pt x="1915337" y="536525"/>
                  </a:lnTo>
                  <a:lnTo>
                    <a:pt x="1698996" y="536525"/>
                  </a:lnTo>
                  <a:lnTo>
                    <a:pt x="1517270" y="548063"/>
                  </a:lnTo>
                  <a:lnTo>
                    <a:pt x="1174009" y="562486"/>
                  </a:lnTo>
                  <a:lnTo>
                    <a:pt x="957668" y="574024"/>
                  </a:lnTo>
                  <a:lnTo>
                    <a:pt x="744212" y="582678"/>
                  </a:lnTo>
                  <a:lnTo>
                    <a:pt x="649022" y="579793"/>
                  </a:lnTo>
                  <a:lnTo>
                    <a:pt x="519218" y="565371"/>
                  </a:lnTo>
                  <a:lnTo>
                    <a:pt x="386529" y="539410"/>
                  </a:lnTo>
                  <a:lnTo>
                    <a:pt x="294224" y="507680"/>
                  </a:lnTo>
                  <a:lnTo>
                    <a:pt x="199034" y="470181"/>
                  </a:lnTo>
                  <a:lnTo>
                    <a:pt x="92306" y="418259"/>
                  </a:lnTo>
                  <a:lnTo>
                    <a:pt x="54807" y="392298"/>
                  </a:lnTo>
                  <a:lnTo>
                    <a:pt x="25961" y="366337"/>
                  </a:lnTo>
                  <a:lnTo>
                    <a:pt x="14423" y="346145"/>
                  </a:lnTo>
                  <a:lnTo>
                    <a:pt x="5769" y="331723"/>
                  </a:lnTo>
                  <a:lnTo>
                    <a:pt x="0" y="308646"/>
                  </a:lnTo>
                  <a:lnTo>
                    <a:pt x="2885" y="282685"/>
                  </a:lnTo>
                  <a:lnTo>
                    <a:pt x="17308" y="256725"/>
                  </a:lnTo>
                  <a:lnTo>
                    <a:pt x="46153" y="233648"/>
                  </a:lnTo>
                  <a:lnTo>
                    <a:pt x="86537" y="210572"/>
                  </a:lnTo>
                  <a:lnTo>
                    <a:pt x="591332" y="297108"/>
                  </a:lnTo>
                  <a:lnTo>
                    <a:pt x="634600" y="311531"/>
                  </a:lnTo>
                  <a:lnTo>
                    <a:pt x="724021" y="328838"/>
                  </a:lnTo>
                  <a:lnTo>
                    <a:pt x="862479" y="337492"/>
                  </a:lnTo>
                  <a:lnTo>
                    <a:pt x="1003821" y="323069"/>
                  </a:lnTo>
                  <a:lnTo>
                    <a:pt x="1277853" y="311531"/>
                  </a:lnTo>
                  <a:lnTo>
                    <a:pt x="1621113" y="314415"/>
                  </a:lnTo>
                  <a:lnTo>
                    <a:pt x="1987450" y="31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584055AA-DD16-2149-B8E5-0CD74B0E5B1B}"/>
                </a:ext>
              </a:extLst>
            </p:cNvPr>
            <p:cNvSpPr/>
            <p:nvPr/>
          </p:nvSpPr>
          <p:spPr>
            <a:xfrm rot="16200000">
              <a:off x="5278438" y="4949825"/>
              <a:ext cx="747712" cy="992188"/>
            </a:xfrm>
            <a:custGeom>
              <a:avLst/>
              <a:gdLst>
                <a:gd name="connsiteX0" fmla="*/ 661987 w 747712"/>
                <a:gd name="connsiteY0" fmla="*/ 242887 h 992981"/>
                <a:gd name="connsiteX1" fmla="*/ 616743 w 747712"/>
                <a:gd name="connsiteY1" fmla="*/ 361950 h 992981"/>
                <a:gd name="connsiteX2" fmla="*/ 592931 w 747712"/>
                <a:gd name="connsiteY2" fmla="*/ 426243 h 992981"/>
                <a:gd name="connsiteX3" fmla="*/ 566737 w 747712"/>
                <a:gd name="connsiteY3" fmla="*/ 504825 h 992981"/>
                <a:gd name="connsiteX4" fmla="*/ 542925 w 747712"/>
                <a:gd name="connsiteY4" fmla="*/ 585787 h 992981"/>
                <a:gd name="connsiteX5" fmla="*/ 526256 w 747712"/>
                <a:gd name="connsiteY5" fmla="*/ 654843 h 992981"/>
                <a:gd name="connsiteX6" fmla="*/ 519112 w 747712"/>
                <a:gd name="connsiteY6" fmla="*/ 719137 h 992981"/>
                <a:gd name="connsiteX7" fmla="*/ 514350 w 747712"/>
                <a:gd name="connsiteY7" fmla="*/ 783431 h 992981"/>
                <a:gd name="connsiteX8" fmla="*/ 511968 w 747712"/>
                <a:gd name="connsiteY8" fmla="*/ 840581 h 992981"/>
                <a:gd name="connsiteX9" fmla="*/ 516731 w 747712"/>
                <a:gd name="connsiteY9" fmla="*/ 883443 h 992981"/>
                <a:gd name="connsiteX10" fmla="*/ 521493 w 747712"/>
                <a:gd name="connsiteY10" fmla="*/ 904875 h 992981"/>
                <a:gd name="connsiteX11" fmla="*/ 535781 w 747712"/>
                <a:gd name="connsiteY11" fmla="*/ 928687 h 992981"/>
                <a:gd name="connsiteX12" fmla="*/ 557212 w 747712"/>
                <a:gd name="connsiteY12" fmla="*/ 945356 h 992981"/>
                <a:gd name="connsiteX13" fmla="*/ 592931 w 747712"/>
                <a:gd name="connsiteY13" fmla="*/ 962025 h 992981"/>
                <a:gd name="connsiteX14" fmla="*/ 666750 w 747712"/>
                <a:gd name="connsiteY14" fmla="*/ 983456 h 992981"/>
                <a:gd name="connsiteX15" fmla="*/ 702468 w 747712"/>
                <a:gd name="connsiteY15" fmla="*/ 992981 h 992981"/>
                <a:gd name="connsiteX16" fmla="*/ 0 w 747712"/>
                <a:gd name="connsiteY16" fmla="*/ 923925 h 992981"/>
                <a:gd name="connsiteX17" fmla="*/ 40481 w 747712"/>
                <a:gd name="connsiteY17" fmla="*/ 890587 h 992981"/>
                <a:gd name="connsiteX18" fmla="*/ 73818 w 747712"/>
                <a:gd name="connsiteY18" fmla="*/ 869156 h 992981"/>
                <a:gd name="connsiteX19" fmla="*/ 114300 w 747712"/>
                <a:gd name="connsiteY19" fmla="*/ 847725 h 992981"/>
                <a:gd name="connsiteX20" fmla="*/ 166687 w 747712"/>
                <a:gd name="connsiteY20" fmla="*/ 812006 h 992981"/>
                <a:gd name="connsiteX21" fmla="*/ 219075 w 747712"/>
                <a:gd name="connsiteY21" fmla="*/ 764381 h 992981"/>
                <a:gd name="connsiteX22" fmla="*/ 273843 w 747712"/>
                <a:gd name="connsiteY22" fmla="*/ 707231 h 992981"/>
                <a:gd name="connsiteX23" fmla="*/ 350043 w 747712"/>
                <a:gd name="connsiteY23" fmla="*/ 609600 h 992981"/>
                <a:gd name="connsiteX24" fmla="*/ 447675 w 747712"/>
                <a:gd name="connsiteY24" fmla="*/ 457200 h 992981"/>
                <a:gd name="connsiteX25" fmla="*/ 576262 w 747712"/>
                <a:gd name="connsiteY25" fmla="*/ 228600 h 992981"/>
                <a:gd name="connsiteX26" fmla="*/ 647700 w 747712"/>
                <a:gd name="connsiteY26" fmla="*/ 92868 h 992981"/>
                <a:gd name="connsiteX27" fmla="*/ 688181 w 747712"/>
                <a:gd name="connsiteY27" fmla="*/ 19050 h 992981"/>
                <a:gd name="connsiteX28" fmla="*/ 707231 w 747712"/>
                <a:gd name="connsiteY28" fmla="*/ 4762 h 992981"/>
                <a:gd name="connsiteX29" fmla="*/ 738187 w 747712"/>
                <a:gd name="connsiteY29" fmla="*/ 0 h 992981"/>
                <a:gd name="connsiteX30" fmla="*/ 745331 w 747712"/>
                <a:gd name="connsiteY30" fmla="*/ 2381 h 992981"/>
                <a:gd name="connsiteX31" fmla="*/ 747712 w 747712"/>
                <a:gd name="connsiteY31" fmla="*/ 14287 h 992981"/>
                <a:gd name="connsiteX32" fmla="*/ 745331 w 747712"/>
                <a:gd name="connsiteY32" fmla="*/ 35718 h 992981"/>
                <a:gd name="connsiteX33" fmla="*/ 711993 w 747712"/>
                <a:gd name="connsiteY33" fmla="*/ 123825 h 992981"/>
                <a:gd name="connsiteX34" fmla="*/ 661987 w 747712"/>
                <a:gd name="connsiteY34" fmla="*/ 242887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7712" h="992981">
                  <a:moveTo>
                    <a:pt x="661987" y="242887"/>
                  </a:moveTo>
                  <a:lnTo>
                    <a:pt x="616743" y="361950"/>
                  </a:lnTo>
                  <a:lnTo>
                    <a:pt x="592931" y="426243"/>
                  </a:lnTo>
                  <a:lnTo>
                    <a:pt x="566737" y="504825"/>
                  </a:lnTo>
                  <a:lnTo>
                    <a:pt x="542925" y="585787"/>
                  </a:lnTo>
                  <a:lnTo>
                    <a:pt x="526256" y="654843"/>
                  </a:lnTo>
                  <a:lnTo>
                    <a:pt x="519112" y="719137"/>
                  </a:lnTo>
                  <a:lnTo>
                    <a:pt x="514350" y="783431"/>
                  </a:lnTo>
                  <a:lnTo>
                    <a:pt x="511968" y="840581"/>
                  </a:lnTo>
                  <a:lnTo>
                    <a:pt x="516731" y="883443"/>
                  </a:lnTo>
                  <a:lnTo>
                    <a:pt x="521493" y="904875"/>
                  </a:lnTo>
                  <a:lnTo>
                    <a:pt x="535781" y="928687"/>
                  </a:lnTo>
                  <a:lnTo>
                    <a:pt x="557212" y="945356"/>
                  </a:lnTo>
                  <a:lnTo>
                    <a:pt x="592931" y="962025"/>
                  </a:lnTo>
                  <a:lnTo>
                    <a:pt x="666750" y="983456"/>
                  </a:lnTo>
                  <a:lnTo>
                    <a:pt x="702468" y="992981"/>
                  </a:lnTo>
                  <a:lnTo>
                    <a:pt x="0" y="923925"/>
                  </a:lnTo>
                  <a:lnTo>
                    <a:pt x="40481" y="890587"/>
                  </a:lnTo>
                  <a:lnTo>
                    <a:pt x="73818" y="869156"/>
                  </a:lnTo>
                  <a:lnTo>
                    <a:pt x="114300" y="847725"/>
                  </a:lnTo>
                  <a:lnTo>
                    <a:pt x="166687" y="812006"/>
                  </a:lnTo>
                  <a:lnTo>
                    <a:pt x="219075" y="764381"/>
                  </a:lnTo>
                  <a:lnTo>
                    <a:pt x="273843" y="707231"/>
                  </a:lnTo>
                  <a:lnTo>
                    <a:pt x="350043" y="609600"/>
                  </a:lnTo>
                  <a:lnTo>
                    <a:pt x="447675" y="457200"/>
                  </a:lnTo>
                  <a:lnTo>
                    <a:pt x="576262" y="228600"/>
                  </a:lnTo>
                  <a:lnTo>
                    <a:pt x="647700" y="92868"/>
                  </a:lnTo>
                  <a:lnTo>
                    <a:pt x="688181" y="19050"/>
                  </a:lnTo>
                  <a:lnTo>
                    <a:pt x="707231" y="4762"/>
                  </a:lnTo>
                  <a:lnTo>
                    <a:pt x="738187" y="0"/>
                  </a:lnTo>
                  <a:lnTo>
                    <a:pt x="745331" y="2381"/>
                  </a:lnTo>
                  <a:lnTo>
                    <a:pt x="747712" y="14287"/>
                  </a:lnTo>
                  <a:lnTo>
                    <a:pt x="745331" y="35718"/>
                  </a:lnTo>
                  <a:lnTo>
                    <a:pt x="711993" y="123825"/>
                  </a:lnTo>
                  <a:lnTo>
                    <a:pt x="66198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71803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E219E27-10C0-AE4B-9C5C-D6314077DCD8}"/>
              </a:ext>
            </a:extLst>
          </p:cNvPr>
          <p:cNvSpPr/>
          <p:nvPr/>
        </p:nvSpPr>
        <p:spPr bwMode="auto">
          <a:xfrm>
            <a:off x="2943225" y="1754188"/>
            <a:ext cx="2173288" cy="469900"/>
          </a:xfrm>
          <a:custGeom>
            <a:avLst/>
            <a:gdLst>
              <a:gd name="connsiteX0" fmla="*/ 1059656 w 2174081"/>
              <a:gd name="connsiteY0" fmla="*/ 183357 h 469107"/>
              <a:gd name="connsiteX1" fmla="*/ 1288256 w 2174081"/>
              <a:gd name="connsiteY1" fmla="*/ 138113 h 469107"/>
              <a:gd name="connsiteX2" fmla="*/ 1452563 w 2174081"/>
              <a:gd name="connsiteY2" fmla="*/ 102394 h 469107"/>
              <a:gd name="connsiteX3" fmla="*/ 1509713 w 2174081"/>
              <a:gd name="connsiteY3" fmla="*/ 90488 h 469107"/>
              <a:gd name="connsiteX4" fmla="*/ 1571625 w 2174081"/>
              <a:gd name="connsiteY4" fmla="*/ 64294 h 469107"/>
              <a:gd name="connsiteX5" fmla="*/ 1664494 w 2174081"/>
              <a:gd name="connsiteY5" fmla="*/ 30957 h 469107"/>
              <a:gd name="connsiteX6" fmla="*/ 1740694 w 2174081"/>
              <a:gd name="connsiteY6" fmla="*/ 4763 h 469107"/>
              <a:gd name="connsiteX7" fmla="*/ 1769269 w 2174081"/>
              <a:gd name="connsiteY7" fmla="*/ 0 h 469107"/>
              <a:gd name="connsiteX8" fmla="*/ 1807369 w 2174081"/>
              <a:gd name="connsiteY8" fmla="*/ 0 h 469107"/>
              <a:gd name="connsiteX9" fmla="*/ 1881188 w 2174081"/>
              <a:gd name="connsiteY9" fmla="*/ 4763 h 469107"/>
              <a:gd name="connsiteX10" fmla="*/ 1935956 w 2174081"/>
              <a:gd name="connsiteY10" fmla="*/ 9525 h 469107"/>
              <a:gd name="connsiteX11" fmla="*/ 1981200 w 2174081"/>
              <a:gd name="connsiteY11" fmla="*/ 19050 h 469107"/>
              <a:gd name="connsiteX12" fmla="*/ 2026444 w 2174081"/>
              <a:gd name="connsiteY12" fmla="*/ 33338 h 469107"/>
              <a:gd name="connsiteX13" fmla="*/ 2052638 w 2174081"/>
              <a:gd name="connsiteY13" fmla="*/ 42863 h 469107"/>
              <a:gd name="connsiteX14" fmla="*/ 2078831 w 2174081"/>
              <a:gd name="connsiteY14" fmla="*/ 57150 h 469107"/>
              <a:gd name="connsiteX15" fmla="*/ 2112169 w 2174081"/>
              <a:gd name="connsiteY15" fmla="*/ 80963 h 469107"/>
              <a:gd name="connsiteX16" fmla="*/ 2145506 w 2174081"/>
              <a:gd name="connsiteY16" fmla="*/ 109538 h 469107"/>
              <a:gd name="connsiteX17" fmla="*/ 2162175 w 2174081"/>
              <a:gd name="connsiteY17" fmla="*/ 126207 h 469107"/>
              <a:gd name="connsiteX18" fmla="*/ 2171700 w 2174081"/>
              <a:gd name="connsiteY18" fmla="*/ 140494 h 469107"/>
              <a:gd name="connsiteX19" fmla="*/ 2174081 w 2174081"/>
              <a:gd name="connsiteY19" fmla="*/ 159544 h 469107"/>
              <a:gd name="connsiteX20" fmla="*/ 2169319 w 2174081"/>
              <a:gd name="connsiteY20" fmla="*/ 185738 h 469107"/>
              <a:gd name="connsiteX21" fmla="*/ 2152650 w 2174081"/>
              <a:gd name="connsiteY21" fmla="*/ 209550 h 469107"/>
              <a:gd name="connsiteX22" fmla="*/ 2131219 w 2174081"/>
              <a:gd name="connsiteY22" fmla="*/ 221457 h 469107"/>
              <a:gd name="connsiteX23" fmla="*/ 2100263 w 2174081"/>
              <a:gd name="connsiteY23" fmla="*/ 233363 h 469107"/>
              <a:gd name="connsiteX24" fmla="*/ 2066925 w 2174081"/>
              <a:gd name="connsiteY24" fmla="*/ 242888 h 469107"/>
              <a:gd name="connsiteX25" fmla="*/ 2000250 w 2174081"/>
              <a:gd name="connsiteY25" fmla="*/ 247650 h 469107"/>
              <a:gd name="connsiteX26" fmla="*/ 1914525 w 2174081"/>
              <a:gd name="connsiteY26" fmla="*/ 247650 h 469107"/>
              <a:gd name="connsiteX27" fmla="*/ 1797844 w 2174081"/>
              <a:gd name="connsiteY27" fmla="*/ 250032 h 469107"/>
              <a:gd name="connsiteX28" fmla="*/ 1695450 w 2174081"/>
              <a:gd name="connsiteY28" fmla="*/ 257175 h 469107"/>
              <a:gd name="connsiteX29" fmla="*/ 1559719 w 2174081"/>
              <a:gd name="connsiteY29" fmla="*/ 269082 h 469107"/>
              <a:gd name="connsiteX30" fmla="*/ 1397794 w 2174081"/>
              <a:gd name="connsiteY30" fmla="*/ 290513 h 469107"/>
              <a:gd name="connsiteX31" fmla="*/ 1193006 w 2174081"/>
              <a:gd name="connsiteY31" fmla="*/ 321469 h 469107"/>
              <a:gd name="connsiteX32" fmla="*/ 981075 w 2174081"/>
              <a:gd name="connsiteY32" fmla="*/ 364332 h 469107"/>
              <a:gd name="connsiteX33" fmla="*/ 792956 w 2174081"/>
              <a:gd name="connsiteY33" fmla="*/ 402432 h 469107"/>
              <a:gd name="connsiteX34" fmla="*/ 628650 w 2174081"/>
              <a:gd name="connsiteY34" fmla="*/ 435769 h 469107"/>
              <a:gd name="connsiteX35" fmla="*/ 495300 w 2174081"/>
              <a:gd name="connsiteY35" fmla="*/ 461963 h 469107"/>
              <a:gd name="connsiteX36" fmla="*/ 454819 w 2174081"/>
              <a:gd name="connsiteY36" fmla="*/ 469107 h 469107"/>
              <a:gd name="connsiteX37" fmla="*/ 423863 w 2174081"/>
              <a:gd name="connsiteY37" fmla="*/ 469107 h 469107"/>
              <a:gd name="connsiteX38" fmla="*/ 383381 w 2174081"/>
              <a:gd name="connsiteY38" fmla="*/ 464344 h 469107"/>
              <a:gd name="connsiteX39" fmla="*/ 347663 w 2174081"/>
              <a:gd name="connsiteY39" fmla="*/ 454819 h 469107"/>
              <a:gd name="connsiteX40" fmla="*/ 316706 w 2174081"/>
              <a:gd name="connsiteY40" fmla="*/ 442913 h 469107"/>
              <a:gd name="connsiteX41" fmla="*/ 252413 w 2174081"/>
              <a:gd name="connsiteY41" fmla="*/ 407194 h 469107"/>
              <a:gd name="connsiteX42" fmla="*/ 202406 w 2174081"/>
              <a:gd name="connsiteY42" fmla="*/ 376238 h 469107"/>
              <a:gd name="connsiteX43" fmla="*/ 150019 w 2174081"/>
              <a:gd name="connsiteY43" fmla="*/ 335757 h 469107"/>
              <a:gd name="connsiteX44" fmla="*/ 121444 w 2174081"/>
              <a:gd name="connsiteY44" fmla="*/ 309563 h 469107"/>
              <a:gd name="connsiteX45" fmla="*/ 64294 w 2174081"/>
              <a:gd name="connsiteY45" fmla="*/ 266700 h 469107"/>
              <a:gd name="connsiteX46" fmla="*/ 30956 w 2174081"/>
              <a:gd name="connsiteY46" fmla="*/ 238125 h 469107"/>
              <a:gd name="connsiteX47" fmla="*/ 14288 w 2174081"/>
              <a:gd name="connsiteY47" fmla="*/ 221457 h 469107"/>
              <a:gd name="connsiteX48" fmla="*/ 4763 w 2174081"/>
              <a:gd name="connsiteY48" fmla="*/ 204788 h 469107"/>
              <a:gd name="connsiteX49" fmla="*/ 0 w 2174081"/>
              <a:gd name="connsiteY49" fmla="*/ 183357 h 469107"/>
              <a:gd name="connsiteX50" fmla="*/ 2381 w 2174081"/>
              <a:gd name="connsiteY50" fmla="*/ 171450 h 469107"/>
              <a:gd name="connsiteX51" fmla="*/ 11906 w 2174081"/>
              <a:gd name="connsiteY51" fmla="*/ 164307 h 469107"/>
              <a:gd name="connsiteX52" fmla="*/ 40481 w 2174081"/>
              <a:gd name="connsiteY52" fmla="*/ 171450 h 469107"/>
              <a:gd name="connsiteX53" fmla="*/ 119063 w 2174081"/>
              <a:gd name="connsiteY53" fmla="*/ 200025 h 469107"/>
              <a:gd name="connsiteX54" fmla="*/ 178594 w 2174081"/>
              <a:gd name="connsiteY54" fmla="*/ 216694 h 469107"/>
              <a:gd name="connsiteX55" fmla="*/ 254794 w 2174081"/>
              <a:gd name="connsiteY55" fmla="*/ 235744 h 469107"/>
              <a:gd name="connsiteX56" fmla="*/ 354806 w 2174081"/>
              <a:gd name="connsiteY56" fmla="*/ 247650 h 469107"/>
              <a:gd name="connsiteX57" fmla="*/ 447675 w 2174081"/>
              <a:gd name="connsiteY57" fmla="*/ 250032 h 469107"/>
              <a:gd name="connsiteX58" fmla="*/ 559594 w 2174081"/>
              <a:gd name="connsiteY58" fmla="*/ 245269 h 469107"/>
              <a:gd name="connsiteX59" fmla="*/ 766763 w 2174081"/>
              <a:gd name="connsiteY59" fmla="*/ 223838 h 469107"/>
              <a:gd name="connsiteX60" fmla="*/ 957263 w 2174081"/>
              <a:gd name="connsiteY60" fmla="*/ 197644 h 469107"/>
              <a:gd name="connsiteX61" fmla="*/ 1059656 w 2174081"/>
              <a:gd name="connsiteY61" fmla="*/ 183357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74081" h="469107">
                <a:moveTo>
                  <a:pt x="1059656" y="183357"/>
                </a:moveTo>
                <a:lnTo>
                  <a:pt x="1288256" y="138113"/>
                </a:lnTo>
                <a:lnTo>
                  <a:pt x="1452563" y="102394"/>
                </a:lnTo>
                <a:lnTo>
                  <a:pt x="1509713" y="90488"/>
                </a:lnTo>
                <a:lnTo>
                  <a:pt x="1571625" y="64294"/>
                </a:lnTo>
                <a:lnTo>
                  <a:pt x="1664494" y="30957"/>
                </a:lnTo>
                <a:lnTo>
                  <a:pt x="1740694" y="4763"/>
                </a:lnTo>
                <a:lnTo>
                  <a:pt x="1769269" y="0"/>
                </a:lnTo>
                <a:lnTo>
                  <a:pt x="1807369" y="0"/>
                </a:lnTo>
                <a:lnTo>
                  <a:pt x="1881188" y="4763"/>
                </a:lnTo>
                <a:lnTo>
                  <a:pt x="1935956" y="9525"/>
                </a:lnTo>
                <a:lnTo>
                  <a:pt x="1981200" y="19050"/>
                </a:lnTo>
                <a:lnTo>
                  <a:pt x="2026444" y="33338"/>
                </a:lnTo>
                <a:lnTo>
                  <a:pt x="2052638" y="42863"/>
                </a:lnTo>
                <a:lnTo>
                  <a:pt x="2078831" y="57150"/>
                </a:lnTo>
                <a:lnTo>
                  <a:pt x="2112169" y="80963"/>
                </a:lnTo>
                <a:lnTo>
                  <a:pt x="2145506" y="109538"/>
                </a:lnTo>
                <a:lnTo>
                  <a:pt x="2162175" y="126207"/>
                </a:lnTo>
                <a:lnTo>
                  <a:pt x="2171700" y="140494"/>
                </a:lnTo>
                <a:lnTo>
                  <a:pt x="2174081" y="159544"/>
                </a:lnTo>
                <a:lnTo>
                  <a:pt x="2169319" y="185738"/>
                </a:lnTo>
                <a:lnTo>
                  <a:pt x="2152650" y="209550"/>
                </a:lnTo>
                <a:lnTo>
                  <a:pt x="2131219" y="221457"/>
                </a:lnTo>
                <a:lnTo>
                  <a:pt x="2100263" y="233363"/>
                </a:lnTo>
                <a:lnTo>
                  <a:pt x="2066925" y="242888"/>
                </a:lnTo>
                <a:lnTo>
                  <a:pt x="2000250" y="247650"/>
                </a:lnTo>
                <a:lnTo>
                  <a:pt x="1914525" y="247650"/>
                </a:lnTo>
                <a:lnTo>
                  <a:pt x="1797844" y="250032"/>
                </a:lnTo>
                <a:lnTo>
                  <a:pt x="1695450" y="257175"/>
                </a:lnTo>
                <a:lnTo>
                  <a:pt x="1559719" y="269082"/>
                </a:lnTo>
                <a:lnTo>
                  <a:pt x="1397794" y="290513"/>
                </a:lnTo>
                <a:lnTo>
                  <a:pt x="1193006" y="321469"/>
                </a:lnTo>
                <a:lnTo>
                  <a:pt x="981075" y="364332"/>
                </a:lnTo>
                <a:lnTo>
                  <a:pt x="792956" y="402432"/>
                </a:lnTo>
                <a:lnTo>
                  <a:pt x="628650" y="435769"/>
                </a:lnTo>
                <a:lnTo>
                  <a:pt x="495300" y="461963"/>
                </a:lnTo>
                <a:lnTo>
                  <a:pt x="454819" y="469107"/>
                </a:lnTo>
                <a:lnTo>
                  <a:pt x="423863" y="469107"/>
                </a:lnTo>
                <a:lnTo>
                  <a:pt x="383381" y="464344"/>
                </a:lnTo>
                <a:lnTo>
                  <a:pt x="347663" y="454819"/>
                </a:lnTo>
                <a:lnTo>
                  <a:pt x="316706" y="442913"/>
                </a:lnTo>
                <a:lnTo>
                  <a:pt x="252413" y="407194"/>
                </a:lnTo>
                <a:lnTo>
                  <a:pt x="202406" y="376238"/>
                </a:lnTo>
                <a:lnTo>
                  <a:pt x="150019" y="335757"/>
                </a:lnTo>
                <a:lnTo>
                  <a:pt x="121444" y="309563"/>
                </a:lnTo>
                <a:lnTo>
                  <a:pt x="64294" y="266700"/>
                </a:lnTo>
                <a:lnTo>
                  <a:pt x="30956" y="238125"/>
                </a:lnTo>
                <a:lnTo>
                  <a:pt x="14288" y="221457"/>
                </a:lnTo>
                <a:lnTo>
                  <a:pt x="4763" y="204788"/>
                </a:lnTo>
                <a:lnTo>
                  <a:pt x="0" y="183357"/>
                </a:lnTo>
                <a:lnTo>
                  <a:pt x="2381" y="171450"/>
                </a:lnTo>
                <a:lnTo>
                  <a:pt x="11906" y="164307"/>
                </a:lnTo>
                <a:lnTo>
                  <a:pt x="40481" y="171450"/>
                </a:lnTo>
                <a:lnTo>
                  <a:pt x="119063" y="200025"/>
                </a:lnTo>
                <a:lnTo>
                  <a:pt x="178594" y="216694"/>
                </a:lnTo>
                <a:lnTo>
                  <a:pt x="254794" y="235744"/>
                </a:lnTo>
                <a:lnTo>
                  <a:pt x="354806" y="247650"/>
                </a:lnTo>
                <a:lnTo>
                  <a:pt x="447675" y="250032"/>
                </a:lnTo>
                <a:lnTo>
                  <a:pt x="559594" y="245269"/>
                </a:lnTo>
                <a:lnTo>
                  <a:pt x="766763" y="223838"/>
                </a:lnTo>
                <a:lnTo>
                  <a:pt x="957263" y="197644"/>
                </a:lnTo>
                <a:lnTo>
                  <a:pt x="1059656" y="1833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BE5D4AE-70BC-DC41-9BB4-5F571C79B9AF}"/>
              </a:ext>
            </a:extLst>
          </p:cNvPr>
          <p:cNvSpPr/>
          <p:nvPr/>
        </p:nvSpPr>
        <p:spPr bwMode="auto">
          <a:xfrm>
            <a:off x="3006725" y="2554288"/>
            <a:ext cx="490538" cy="1022350"/>
          </a:xfrm>
          <a:custGeom>
            <a:avLst/>
            <a:gdLst>
              <a:gd name="connsiteX0" fmla="*/ 395287 w 490537"/>
              <a:gd name="connsiteY0" fmla="*/ 335757 h 1021557"/>
              <a:gd name="connsiteX1" fmla="*/ 373856 w 490537"/>
              <a:gd name="connsiteY1" fmla="*/ 202407 h 1021557"/>
              <a:gd name="connsiteX2" fmla="*/ 350044 w 490537"/>
              <a:gd name="connsiteY2" fmla="*/ 71438 h 1021557"/>
              <a:gd name="connsiteX3" fmla="*/ 283369 w 490537"/>
              <a:gd name="connsiteY3" fmla="*/ 54769 h 1021557"/>
              <a:gd name="connsiteX4" fmla="*/ 190500 w 490537"/>
              <a:gd name="connsiteY4" fmla="*/ 35719 h 1021557"/>
              <a:gd name="connsiteX5" fmla="*/ 100012 w 490537"/>
              <a:gd name="connsiteY5" fmla="*/ 16669 h 1021557"/>
              <a:gd name="connsiteX6" fmla="*/ 33337 w 490537"/>
              <a:gd name="connsiteY6" fmla="*/ 2382 h 1021557"/>
              <a:gd name="connsiteX7" fmla="*/ 16669 w 490537"/>
              <a:gd name="connsiteY7" fmla="*/ 0 h 1021557"/>
              <a:gd name="connsiteX8" fmla="*/ 4762 w 490537"/>
              <a:gd name="connsiteY8" fmla="*/ 2382 h 1021557"/>
              <a:gd name="connsiteX9" fmla="*/ 0 w 490537"/>
              <a:gd name="connsiteY9" fmla="*/ 11907 h 1021557"/>
              <a:gd name="connsiteX10" fmla="*/ 4762 w 490537"/>
              <a:gd name="connsiteY10" fmla="*/ 26194 h 1021557"/>
              <a:gd name="connsiteX11" fmla="*/ 23812 w 490537"/>
              <a:gd name="connsiteY11" fmla="*/ 50007 h 1021557"/>
              <a:gd name="connsiteX12" fmla="*/ 45244 w 490537"/>
              <a:gd name="connsiteY12" fmla="*/ 69057 h 1021557"/>
              <a:gd name="connsiteX13" fmla="*/ 66675 w 490537"/>
              <a:gd name="connsiteY13" fmla="*/ 88107 h 1021557"/>
              <a:gd name="connsiteX14" fmla="*/ 95250 w 490537"/>
              <a:gd name="connsiteY14" fmla="*/ 119063 h 1021557"/>
              <a:gd name="connsiteX15" fmla="*/ 116681 w 490537"/>
              <a:gd name="connsiteY15" fmla="*/ 147638 h 1021557"/>
              <a:gd name="connsiteX16" fmla="*/ 135731 w 490537"/>
              <a:gd name="connsiteY16" fmla="*/ 183357 h 1021557"/>
              <a:gd name="connsiteX17" fmla="*/ 157162 w 490537"/>
              <a:gd name="connsiteY17" fmla="*/ 250032 h 1021557"/>
              <a:gd name="connsiteX18" fmla="*/ 166687 w 490537"/>
              <a:gd name="connsiteY18" fmla="*/ 280988 h 1021557"/>
              <a:gd name="connsiteX19" fmla="*/ 176212 w 490537"/>
              <a:gd name="connsiteY19" fmla="*/ 316707 h 1021557"/>
              <a:gd name="connsiteX20" fmla="*/ 192881 w 490537"/>
              <a:gd name="connsiteY20" fmla="*/ 385763 h 1021557"/>
              <a:gd name="connsiteX21" fmla="*/ 202406 w 490537"/>
              <a:gd name="connsiteY21" fmla="*/ 438150 h 1021557"/>
              <a:gd name="connsiteX22" fmla="*/ 211931 w 490537"/>
              <a:gd name="connsiteY22" fmla="*/ 485775 h 1021557"/>
              <a:gd name="connsiteX23" fmla="*/ 221456 w 490537"/>
              <a:gd name="connsiteY23" fmla="*/ 552450 h 1021557"/>
              <a:gd name="connsiteX24" fmla="*/ 230981 w 490537"/>
              <a:gd name="connsiteY24" fmla="*/ 635794 h 1021557"/>
              <a:gd name="connsiteX25" fmla="*/ 238125 w 490537"/>
              <a:gd name="connsiteY25" fmla="*/ 745332 h 1021557"/>
              <a:gd name="connsiteX26" fmla="*/ 238125 w 490537"/>
              <a:gd name="connsiteY26" fmla="*/ 812007 h 1021557"/>
              <a:gd name="connsiteX27" fmla="*/ 240506 w 490537"/>
              <a:gd name="connsiteY27" fmla="*/ 826294 h 1021557"/>
              <a:gd name="connsiteX28" fmla="*/ 261937 w 490537"/>
              <a:gd name="connsiteY28" fmla="*/ 866775 h 1021557"/>
              <a:gd name="connsiteX29" fmla="*/ 304800 w 490537"/>
              <a:gd name="connsiteY29" fmla="*/ 933450 h 1021557"/>
              <a:gd name="connsiteX30" fmla="*/ 321469 w 490537"/>
              <a:gd name="connsiteY30" fmla="*/ 959644 h 1021557"/>
              <a:gd name="connsiteX31" fmla="*/ 347662 w 490537"/>
              <a:gd name="connsiteY31" fmla="*/ 985838 h 1021557"/>
              <a:gd name="connsiteX32" fmla="*/ 376237 w 490537"/>
              <a:gd name="connsiteY32" fmla="*/ 1009650 h 1021557"/>
              <a:gd name="connsiteX33" fmla="*/ 390525 w 490537"/>
              <a:gd name="connsiteY33" fmla="*/ 1016794 h 1021557"/>
              <a:gd name="connsiteX34" fmla="*/ 407194 w 490537"/>
              <a:gd name="connsiteY34" fmla="*/ 1021557 h 1021557"/>
              <a:gd name="connsiteX35" fmla="*/ 421481 w 490537"/>
              <a:gd name="connsiteY35" fmla="*/ 1021557 h 1021557"/>
              <a:gd name="connsiteX36" fmla="*/ 440531 w 490537"/>
              <a:gd name="connsiteY36" fmla="*/ 1012032 h 1021557"/>
              <a:gd name="connsiteX37" fmla="*/ 450056 w 490537"/>
              <a:gd name="connsiteY37" fmla="*/ 992982 h 1021557"/>
              <a:gd name="connsiteX38" fmla="*/ 469106 w 490537"/>
              <a:gd name="connsiteY38" fmla="*/ 921544 h 1021557"/>
              <a:gd name="connsiteX39" fmla="*/ 481012 w 490537"/>
              <a:gd name="connsiteY39" fmla="*/ 857250 h 1021557"/>
              <a:gd name="connsiteX40" fmla="*/ 490537 w 490537"/>
              <a:gd name="connsiteY40" fmla="*/ 807244 h 1021557"/>
              <a:gd name="connsiteX41" fmla="*/ 447675 w 490537"/>
              <a:gd name="connsiteY41" fmla="*/ 700088 h 1021557"/>
              <a:gd name="connsiteX42" fmla="*/ 421481 w 490537"/>
              <a:gd name="connsiteY42" fmla="*/ 514350 h 1021557"/>
              <a:gd name="connsiteX43" fmla="*/ 395287 w 490537"/>
              <a:gd name="connsiteY43" fmla="*/ 335757 h 102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90537" h="1021557">
                <a:moveTo>
                  <a:pt x="395287" y="335757"/>
                </a:moveTo>
                <a:lnTo>
                  <a:pt x="373856" y="202407"/>
                </a:lnTo>
                <a:lnTo>
                  <a:pt x="350044" y="71438"/>
                </a:lnTo>
                <a:lnTo>
                  <a:pt x="283369" y="54769"/>
                </a:lnTo>
                <a:lnTo>
                  <a:pt x="190500" y="35719"/>
                </a:lnTo>
                <a:lnTo>
                  <a:pt x="100012" y="16669"/>
                </a:lnTo>
                <a:lnTo>
                  <a:pt x="33337" y="2382"/>
                </a:lnTo>
                <a:lnTo>
                  <a:pt x="16669" y="0"/>
                </a:lnTo>
                <a:lnTo>
                  <a:pt x="4762" y="2382"/>
                </a:lnTo>
                <a:lnTo>
                  <a:pt x="0" y="11907"/>
                </a:lnTo>
                <a:lnTo>
                  <a:pt x="4762" y="26194"/>
                </a:lnTo>
                <a:lnTo>
                  <a:pt x="23812" y="50007"/>
                </a:lnTo>
                <a:lnTo>
                  <a:pt x="45244" y="69057"/>
                </a:lnTo>
                <a:lnTo>
                  <a:pt x="66675" y="88107"/>
                </a:lnTo>
                <a:lnTo>
                  <a:pt x="95250" y="119063"/>
                </a:lnTo>
                <a:lnTo>
                  <a:pt x="116681" y="147638"/>
                </a:lnTo>
                <a:lnTo>
                  <a:pt x="135731" y="183357"/>
                </a:lnTo>
                <a:lnTo>
                  <a:pt x="157162" y="250032"/>
                </a:lnTo>
                <a:lnTo>
                  <a:pt x="166687" y="280988"/>
                </a:lnTo>
                <a:lnTo>
                  <a:pt x="176212" y="316707"/>
                </a:lnTo>
                <a:lnTo>
                  <a:pt x="192881" y="385763"/>
                </a:lnTo>
                <a:lnTo>
                  <a:pt x="202406" y="438150"/>
                </a:lnTo>
                <a:lnTo>
                  <a:pt x="211931" y="485775"/>
                </a:lnTo>
                <a:lnTo>
                  <a:pt x="221456" y="552450"/>
                </a:lnTo>
                <a:lnTo>
                  <a:pt x="230981" y="635794"/>
                </a:lnTo>
                <a:lnTo>
                  <a:pt x="238125" y="745332"/>
                </a:lnTo>
                <a:lnTo>
                  <a:pt x="238125" y="812007"/>
                </a:lnTo>
                <a:lnTo>
                  <a:pt x="240506" y="826294"/>
                </a:lnTo>
                <a:lnTo>
                  <a:pt x="261937" y="866775"/>
                </a:lnTo>
                <a:lnTo>
                  <a:pt x="304800" y="933450"/>
                </a:lnTo>
                <a:lnTo>
                  <a:pt x="321469" y="959644"/>
                </a:lnTo>
                <a:lnTo>
                  <a:pt x="347662" y="985838"/>
                </a:lnTo>
                <a:lnTo>
                  <a:pt x="376237" y="1009650"/>
                </a:lnTo>
                <a:lnTo>
                  <a:pt x="390525" y="1016794"/>
                </a:lnTo>
                <a:lnTo>
                  <a:pt x="407194" y="1021557"/>
                </a:lnTo>
                <a:lnTo>
                  <a:pt x="421481" y="1021557"/>
                </a:lnTo>
                <a:lnTo>
                  <a:pt x="440531" y="1012032"/>
                </a:lnTo>
                <a:lnTo>
                  <a:pt x="450056" y="992982"/>
                </a:lnTo>
                <a:lnTo>
                  <a:pt x="469106" y="921544"/>
                </a:lnTo>
                <a:lnTo>
                  <a:pt x="481012" y="857250"/>
                </a:lnTo>
                <a:lnTo>
                  <a:pt x="490537" y="807244"/>
                </a:lnTo>
                <a:lnTo>
                  <a:pt x="447675" y="700088"/>
                </a:lnTo>
                <a:lnTo>
                  <a:pt x="421481" y="514350"/>
                </a:lnTo>
                <a:lnTo>
                  <a:pt x="395287" y="3357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D7D93CA-B247-084A-BDE5-3E9B3A0A1EFD}"/>
              </a:ext>
            </a:extLst>
          </p:cNvPr>
          <p:cNvSpPr/>
          <p:nvPr/>
        </p:nvSpPr>
        <p:spPr bwMode="auto">
          <a:xfrm>
            <a:off x="2830513" y="3805238"/>
            <a:ext cx="485775" cy="1654175"/>
          </a:xfrm>
          <a:custGeom>
            <a:avLst/>
            <a:gdLst>
              <a:gd name="connsiteX0" fmla="*/ 416719 w 485775"/>
              <a:gd name="connsiteY0" fmla="*/ 454818 h 1654968"/>
              <a:gd name="connsiteX1" fmla="*/ 416719 w 485775"/>
              <a:gd name="connsiteY1" fmla="*/ 397668 h 1654968"/>
              <a:gd name="connsiteX2" fmla="*/ 404813 w 485775"/>
              <a:gd name="connsiteY2" fmla="*/ 328612 h 1654968"/>
              <a:gd name="connsiteX3" fmla="*/ 397669 w 485775"/>
              <a:gd name="connsiteY3" fmla="*/ 264318 h 1654968"/>
              <a:gd name="connsiteX4" fmla="*/ 395288 w 485775"/>
              <a:gd name="connsiteY4" fmla="*/ 207168 h 1654968"/>
              <a:gd name="connsiteX5" fmla="*/ 304800 w 485775"/>
              <a:gd name="connsiteY5" fmla="*/ 71437 h 1654968"/>
              <a:gd name="connsiteX6" fmla="*/ 259557 w 485775"/>
              <a:gd name="connsiteY6" fmla="*/ 52387 h 1654968"/>
              <a:gd name="connsiteX7" fmla="*/ 173832 w 485775"/>
              <a:gd name="connsiteY7" fmla="*/ 26193 h 1654968"/>
              <a:gd name="connsiteX8" fmla="*/ 92869 w 485775"/>
              <a:gd name="connsiteY8" fmla="*/ 9525 h 1654968"/>
              <a:gd name="connsiteX9" fmla="*/ 33338 w 485775"/>
              <a:gd name="connsiteY9" fmla="*/ 0 h 1654968"/>
              <a:gd name="connsiteX10" fmla="*/ 14288 w 485775"/>
              <a:gd name="connsiteY10" fmla="*/ 2381 h 1654968"/>
              <a:gd name="connsiteX11" fmla="*/ 0 w 485775"/>
              <a:gd name="connsiteY11" fmla="*/ 11906 h 1654968"/>
              <a:gd name="connsiteX12" fmla="*/ 0 w 485775"/>
              <a:gd name="connsiteY12" fmla="*/ 23812 h 1654968"/>
              <a:gd name="connsiteX13" fmla="*/ 14288 w 485775"/>
              <a:gd name="connsiteY13" fmla="*/ 47625 h 1654968"/>
              <a:gd name="connsiteX14" fmla="*/ 33338 w 485775"/>
              <a:gd name="connsiteY14" fmla="*/ 66675 h 1654968"/>
              <a:gd name="connsiteX15" fmla="*/ 64294 w 485775"/>
              <a:gd name="connsiteY15" fmla="*/ 92868 h 1654968"/>
              <a:gd name="connsiteX16" fmla="*/ 85725 w 485775"/>
              <a:gd name="connsiteY16" fmla="*/ 116681 h 1654968"/>
              <a:gd name="connsiteX17" fmla="*/ 104775 w 485775"/>
              <a:gd name="connsiteY17" fmla="*/ 140493 h 1654968"/>
              <a:gd name="connsiteX18" fmla="*/ 128588 w 485775"/>
              <a:gd name="connsiteY18" fmla="*/ 171450 h 1654968"/>
              <a:gd name="connsiteX19" fmla="*/ 140494 w 485775"/>
              <a:gd name="connsiteY19" fmla="*/ 190500 h 1654968"/>
              <a:gd name="connsiteX20" fmla="*/ 157163 w 485775"/>
              <a:gd name="connsiteY20" fmla="*/ 219075 h 1654968"/>
              <a:gd name="connsiteX21" fmla="*/ 176213 w 485775"/>
              <a:gd name="connsiteY21" fmla="*/ 261937 h 1654968"/>
              <a:gd name="connsiteX22" fmla="*/ 188119 w 485775"/>
              <a:gd name="connsiteY22" fmla="*/ 300037 h 1654968"/>
              <a:gd name="connsiteX23" fmla="*/ 200025 w 485775"/>
              <a:gd name="connsiteY23" fmla="*/ 350043 h 1654968"/>
              <a:gd name="connsiteX24" fmla="*/ 204788 w 485775"/>
              <a:gd name="connsiteY24" fmla="*/ 397668 h 1654968"/>
              <a:gd name="connsiteX25" fmla="*/ 219075 w 485775"/>
              <a:gd name="connsiteY25" fmla="*/ 531018 h 1654968"/>
              <a:gd name="connsiteX26" fmla="*/ 230982 w 485775"/>
              <a:gd name="connsiteY26" fmla="*/ 716756 h 1654968"/>
              <a:gd name="connsiteX27" fmla="*/ 235744 w 485775"/>
              <a:gd name="connsiteY27" fmla="*/ 900112 h 1654968"/>
              <a:gd name="connsiteX28" fmla="*/ 238125 w 485775"/>
              <a:gd name="connsiteY28" fmla="*/ 1095375 h 1654968"/>
              <a:gd name="connsiteX29" fmla="*/ 235744 w 485775"/>
              <a:gd name="connsiteY29" fmla="*/ 1166812 h 1654968"/>
              <a:gd name="connsiteX30" fmla="*/ 223838 w 485775"/>
              <a:gd name="connsiteY30" fmla="*/ 1295400 h 1654968"/>
              <a:gd name="connsiteX31" fmla="*/ 216694 w 485775"/>
              <a:gd name="connsiteY31" fmla="*/ 1362075 h 1654968"/>
              <a:gd name="connsiteX32" fmla="*/ 221457 w 485775"/>
              <a:gd name="connsiteY32" fmla="*/ 1393031 h 1654968"/>
              <a:gd name="connsiteX33" fmla="*/ 233363 w 485775"/>
              <a:gd name="connsiteY33" fmla="*/ 1443037 h 1654968"/>
              <a:gd name="connsiteX34" fmla="*/ 250032 w 485775"/>
              <a:gd name="connsiteY34" fmla="*/ 1495425 h 1654968"/>
              <a:gd name="connsiteX35" fmla="*/ 266700 w 485775"/>
              <a:gd name="connsiteY35" fmla="*/ 1535906 h 1654968"/>
              <a:gd name="connsiteX36" fmla="*/ 283369 w 485775"/>
              <a:gd name="connsiteY36" fmla="*/ 1564481 h 1654968"/>
              <a:gd name="connsiteX37" fmla="*/ 302419 w 485775"/>
              <a:gd name="connsiteY37" fmla="*/ 1595437 h 1654968"/>
              <a:gd name="connsiteX38" fmla="*/ 319088 w 485775"/>
              <a:gd name="connsiteY38" fmla="*/ 1612106 h 1654968"/>
              <a:gd name="connsiteX39" fmla="*/ 335757 w 485775"/>
              <a:gd name="connsiteY39" fmla="*/ 1624012 h 1654968"/>
              <a:gd name="connsiteX40" fmla="*/ 357188 w 485775"/>
              <a:gd name="connsiteY40" fmla="*/ 1640681 h 1654968"/>
              <a:gd name="connsiteX41" fmla="*/ 376238 w 485775"/>
              <a:gd name="connsiteY41" fmla="*/ 1652587 h 1654968"/>
              <a:gd name="connsiteX42" fmla="*/ 390525 w 485775"/>
              <a:gd name="connsiteY42" fmla="*/ 1654968 h 1654968"/>
              <a:gd name="connsiteX43" fmla="*/ 407194 w 485775"/>
              <a:gd name="connsiteY43" fmla="*/ 1654968 h 1654968"/>
              <a:gd name="connsiteX44" fmla="*/ 428625 w 485775"/>
              <a:gd name="connsiteY44" fmla="*/ 1645443 h 1654968"/>
              <a:gd name="connsiteX45" fmla="*/ 440532 w 485775"/>
              <a:gd name="connsiteY45" fmla="*/ 1633537 h 1654968"/>
              <a:gd name="connsiteX46" fmla="*/ 457200 w 485775"/>
              <a:gd name="connsiteY46" fmla="*/ 1590675 h 1654968"/>
              <a:gd name="connsiteX47" fmla="*/ 483394 w 485775"/>
              <a:gd name="connsiteY47" fmla="*/ 1524000 h 1654968"/>
              <a:gd name="connsiteX48" fmla="*/ 485775 w 485775"/>
              <a:gd name="connsiteY48" fmla="*/ 1500187 h 1654968"/>
              <a:gd name="connsiteX49" fmla="*/ 440532 w 485775"/>
              <a:gd name="connsiteY49" fmla="*/ 1364456 h 1654968"/>
              <a:gd name="connsiteX50" fmla="*/ 440532 w 485775"/>
              <a:gd name="connsiteY50" fmla="*/ 762000 h 1654968"/>
              <a:gd name="connsiteX51" fmla="*/ 416719 w 485775"/>
              <a:gd name="connsiteY51" fmla="*/ 695325 h 1654968"/>
              <a:gd name="connsiteX52" fmla="*/ 416719 w 485775"/>
              <a:gd name="connsiteY52" fmla="*/ 454818 h 165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5775" h="1654968">
                <a:moveTo>
                  <a:pt x="416719" y="454818"/>
                </a:moveTo>
                <a:lnTo>
                  <a:pt x="416719" y="397668"/>
                </a:lnTo>
                <a:lnTo>
                  <a:pt x="404813" y="328612"/>
                </a:lnTo>
                <a:lnTo>
                  <a:pt x="397669" y="264318"/>
                </a:lnTo>
                <a:cubicBezTo>
                  <a:pt x="396875" y="245268"/>
                  <a:pt x="396082" y="226218"/>
                  <a:pt x="395288" y="207168"/>
                </a:cubicBezTo>
                <a:lnTo>
                  <a:pt x="304800" y="71437"/>
                </a:lnTo>
                <a:lnTo>
                  <a:pt x="259557" y="52387"/>
                </a:lnTo>
                <a:lnTo>
                  <a:pt x="173832" y="26193"/>
                </a:lnTo>
                <a:lnTo>
                  <a:pt x="92869" y="9525"/>
                </a:lnTo>
                <a:lnTo>
                  <a:pt x="33338" y="0"/>
                </a:lnTo>
                <a:lnTo>
                  <a:pt x="14288" y="2381"/>
                </a:lnTo>
                <a:lnTo>
                  <a:pt x="0" y="11906"/>
                </a:lnTo>
                <a:lnTo>
                  <a:pt x="0" y="23812"/>
                </a:lnTo>
                <a:lnTo>
                  <a:pt x="14288" y="47625"/>
                </a:lnTo>
                <a:lnTo>
                  <a:pt x="33338" y="66675"/>
                </a:lnTo>
                <a:lnTo>
                  <a:pt x="64294" y="92868"/>
                </a:lnTo>
                <a:lnTo>
                  <a:pt x="85725" y="116681"/>
                </a:lnTo>
                <a:lnTo>
                  <a:pt x="104775" y="140493"/>
                </a:lnTo>
                <a:lnTo>
                  <a:pt x="128588" y="171450"/>
                </a:lnTo>
                <a:lnTo>
                  <a:pt x="140494" y="190500"/>
                </a:lnTo>
                <a:lnTo>
                  <a:pt x="157163" y="219075"/>
                </a:lnTo>
                <a:lnTo>
                  <a:pt x="176213" y="261937"/>
                </a:lnTo>
                <a:lnTo>
                  <a:pt x="188119" y="300037"/>
                </a:lnTo>
                <a:lnTo>
                  <a:pt x="200025" y="350043"/>
                </a:lnTo>
                <a:lnTo>
                  <a:pt x="204788" y="397668"/>
                </a:lnTo>
                <a:lnTo>
                  <a:pt x="219075" y="531018"/>
                </a:lnTo>
                <a:lnTo>
                  <a:pt x="230982" y="716756"/>
                </a:lnTo>
                <a:lnTo>
                  <a:pt x="235744" y="900112"/>
                </a:lnTo>
                <a:cubicBezTo>
                  <a:pt x="236538" y="965200"/>
                  <a:pt x="237331" y="1030287"/>
                  <a:pt x="238125" y="1095375"/>
                </a:cubicBezTo>
                <a:cubicBezTo>
                  <a:pt x="237331" y="1119187"/>
                  <a:pt x="236538" y="1143000"/>
                  <a:pt x="235744" y="1166812"/>
                </a:cubicBezTo>
                <a:lnTo>
                  <a:pt x="223838" y="1295400"/>
                </a:lnTo>
                <a:lnTo>
                  <a:pt x="216694" y="1362075"/>
                </a:lnTo>
                <a:lnTo>
                  <a:pt x="221457" y="1393031"/>
                </a:lnTo>
                <a:lnTo>
                  <a:pt x="233363" y="1443037"/>
                </a:lnTo>
                <a:lnTo>
                  <a:pt x="250032" y="1495425"/>
                </a:lnTo>
                <a:lnTo>
                  <a:pt x="266700" y="1535906"/>
                </a:lnTo>
                <a:lnTo>
                  <a:pt x="283369" y="1564481"/>
                </a:lnTo>
                <a:lnTo>
                  <a:pt x="302419" y="1595437"/>
                </a:lnTo>
                <a:lnTo>
                  <a:pt x="319088" y="1612106"/>
                </a:lnTo>
                <a:lnTo>
                  <a:pt x="335757" y="1624012"/>
                </a:lnTo>
                <a:lnTo>
                  <a:pt x="357188" y="1640681"/>
                </a:lnTo>
                <a:lnTo>
                  <a:pt x="376238" y="1652587"/>
                </a:lnTo>
                <a:lnTo>
                  <a:pt x="390525" y="1654968"/>
                </a:lnTo>
                <a:lnTo>
                  <a:pt x="407194" y="1654968"/>
                </a:lnTo>
                <a:lnTo>
                  <a:pt x="428625" y="1645443"/>
                </a:lnTo>
                <a:lnTo>
                  <a:pt x="440532" y="1633537"/>
                </a:lnTo>
                <a:lnTo>
                  <a:pt x="457200" y="1590675"/>
                </a:lnTo>
                <a:lnTo>
                  <a:pt x="483394" y="1524000"/>
                </a:lnTo>
                <a:lnTo>
                  <a:pt x="485775" y="1500187"/>
                </a:lnTo>
                <a:lnTo>
                  <a:pt x="440532" y="1364456"/>
                </a:lnTo>
                <a:lnTo>
                  <a:pt x="440532" y="762000"/>
                </a:lnTo>
                <a:lnTo>
                  <a:pt x="416719" y="695325"/>
                </a:lnTo>
                <a:lnTo>
                  <a:pt x="416719" y="4548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B32232DC-A246-6747-9DCC-56FE806FA243}"/>
              </a:ext>
            </a:extLst>
          </p:cNvPr>
          <p:cNvSpPr/>
          <p:nvPr/>
        </p:nvSpPr>
        <p:spPr bwMode="auto">
          <a:xfrm>
            <a:off x="5600700" y="2152650"/>
            <a:ext cx="517525" cy="2049463"/>
          </a:xfrm>
          <a:custGeom>
            <a:avLst/>
            <a:gdLst>
              <a:gd name="connsiteX0" fmla="*/ 214993 w 517071"/>
              <a:gd name="connsiteY0" fmla="*/ 674914 h 2049236"/>
              <a:gd name="connsiteX1" fmla="*/ 214993 w 517071"/>
              <a:gd name="connsiteY1" fmla="*/ 446314 h 2049236"/>
              <a:gd name="connsiteX2" fmla="*/ 212271 w 517071"/>
              <a:gd name="connsiteY2" fmla="*/ 361950 h 2049236"/>
              <a:gd name="connsiteX3" fmla="*/ 201386 w 517071"/>
              <a:gd name="connsiteY3" fmla="*/ 263979 h 2049236"/>
              <a:gd name="connsiteX4" fmla="*/ 190500 w 517071"/>
              <a:gd name="connsiteY4" fmla="*/ 220436 h 2049236"/>
              <a:gd name="connsiteX5" fmla="*/ 166007 w 517071"/>
              <a:gd name="connsiteY5" fmla="*/ 185057 h 2049236"/>
              <a:gd name="connsiteX6" fmla="*/ 130629 w 517071"/>
              <a:gd name="connsiteY6" fmla="*/ 144236 h 2049236"/>
              <a:gd name="connsiteX7" fmla="*/ 81643 w 517071"/>
              <a:gd name="connsiteY7" fmla="*/ 100693 h 2049236"/>
              <a:gd name="connsiteX8" fmla="*/ 43543 w 517071"/>
              <a:gd name="connsiteY8" fmla="*/ 70757 h 2049236"/>
              <a:gd name="connsiteX9" fmla="*/ 13607 w 517071"/>
              <a:gd name="connsiteY9" fmla="*/ 51707 h 2049236"/>
              <a:gd name="connsiteX10" fmla="*/ 5443 w 517071"/>
              <a:gd name="connsiteY10" fmla="*/ 38100 h 2049236"/>
              <a:gd name="connsiteX11" fmla="*/ 0 w 517071"/>
              <a:gd name="connsiteY11" fmla="*/ 19050 h 2049236"/>
              <a:gd name="connsiteX12" fmla="*/ 2721 w 517071"/>
              <a:gd name="connsiteY12" fmla="*/ 8164 h 2049236"/>
              <a:gd name="connsiteX13" fmla="*/ 13607 w 517071"/>
              <a:gd name="connsiteY13" fmla="*/ 0 h 2049236"/>
              <a:gd name="connsiteX14" fmla="*/ 35379 w 517071"/>
              <a:gd name="connsiteY14" fmla="*/ 2721 h 2049236"/>
              <a:gd name="connsiteX15" fmla="*/ 78921 w 517071"/>
              <a:gd name="connsiteY15" fmla="*/ 10886 h 2049236"/>
              <a:gd name="connsiteX16" fmla="*/ 146957 w 517071"/>
              <a:gd name="connsiteY16" fmla="*/ 29936 h 2049236"/>
              <a:gd name="connsiteX17" fmla="*/ 231321 w 517071"/>
              <a:gd name="connsiteY17" fmla="*/ 59871 h 2049236"/>
              <a:gd name="connsiteX18" fmla="*/ 291193 w 517071"/>
              <a:gd name="connsiteY18" fmla="*/ 87086 h 2049236"/>
              <a:gd name="connsiteX19" fmla="*/ 332014 w 517071"/>
              <a:gd name="connsiteY19" fmla="*/ 106136 h 2049236"/>
              <a:gd name="connsiteX20" fmla="*/ 383721 w 517071"/>
              <a:gd name="connsiteY20" fmla="*/ 136071 h 2049236"/>
              <a:gd name="connsiteX21" fmla="*/ 413657 w 517071"/>
              <a:gd name="connsiteY21" fmla="*/ 157843 h 2049236"/>
              <a:gd name="connsiteX22" fmla="*/ 443593 w 517071"/>
              <a:gd name="connsiteY22" fmla="*/ 182336 h 2049236"/>
              <a:gd name="connsiteX23" fmla="*/ 473529 w 517071"/>
              <a:gd name="connsiteY23" fmla="*/ 212271 h 2049236"/>
              <a:gd name="connsiteX24" fmla="*/ 489857 w 517071"/>
              <a:gd name="connsiteY24" fmla="*/ 234043 h 2049236"/>
              <a:gd name="connsiteX25" fmla="*/ 503464 w 517071"/>
              <a:gd name="connsiteY25" fmla="*/ 258536 h 2049236"/>
              <a:gd name="connsiteX26" fmla="*/ 511629 w 517071"/>
              <a:gd name="connsiteY26" fmla="*/ 283029 h 2049236"/>
              <a:gd name="connsiteX27" fmla="*/ 517071 w 517071"/>
              <a:gd name="connsiteY27" fmla="*/ 312964 h 2049236"/>
              <a:gd name="connsiteX28" fmla="*/ 514350 w 517071"/>
              <a:gd name="connsiteY28" fmla="*/ 340179 h 2049236"/>
              <a:gd name="connsiteX29" fmla="*/ 506186 w 517071"/>
              <a:gd name="connsiteY29" fmla="*/ 359229 h 2049236"/>
              <a:gd name="connsiteX30" fmla="*/ 484414 w 517071"/>
              <a:gd name="connsiteY30" fmla="*/ 386443 h 2049236"/>
              <a:gd name="connsiteX31" fmla="*/ 470807 w 517071"/>
              <a:gd name="connsiteY31" fmla="*/ 402771 h 2049236"/>
              <a:gd name="connsiteX32" fmla="*/ 457200 w 517071"/>
              <a:gd name="connsiteY32" fmla="*/ 429986 h 2049236"/>
              <a:gd name="connsiteX33" fmla="*/ 443593 w 517071"/>
              <a:gd name="connsiteY33" fmla="*/ 476250 h 2049236"/>
              <a:gd name="connsiteX34" fmla="*/ 435429 w 517071"/>
              <a:gd name="connsiteY34" fmla="*/ 530679 h 2049236"/>
              <a:gd name="connsiteX35" fmla="*/ 421821 w 517071"/>
              <a:gd name="connsiteY35" fmla="*/ 881743 h 2049236"/>
              <a:gd name="connsiteX36" fmla="*/ 416379 w 517071"/>
              <a:gd name="connsiteY36" fmla="*/ 1289957 h 2049236"/>
              <a:gd name="connsiteX37" fmla="*/ 416379 w 517071"/>
              <a:gd name="connsiteY37" fmla="*/ 1475014 h 2049236"/>
              <a:gd name="connsiteX38" fmla="*/ 408214 w 517071"/>
              <a:gd name="connsiteY38" fmla="*/ 1624693 h 2049236"/>
              <a:gd name="connsiteX39" fmla="*/ 394607 w 517071"/>
              <a:gd name="connsiteY39" fmla="*/ 1763486 h 2049236"/>
              <a:gd name="connsiteX40" fmla="*/ 394607 w 517071"/>
              <a:gd name="connsiteY40" fmla="*/ 1907721 h 2049236"/>
              <a:gd name="connsiteX41" fmla="*/ 397329 w 517071"/>
              <a:gd name="connsiteY41" fmla="*/ 1940379 h 2049236"/>
              <a:gd name="connsiteX42" fmla="*/ 383721 w 517071"/>
              <a:gd name="connsiteY42" fmla="*/ 1970314 h 2049236"/>
              <a:gd name="connsiteX43" fmla="*/ 356507 w 517071"/>
              <a:gd name="connsiteY43" fmla="*/ 2008414 h 2049236"/>
              <a:gd name="connsiteX44" fmla="*/ 326571 w 517071"/>
              <a:gd name="connsiteY44" fmla="*/ 2038350 h 2049236"/>
              <a:gd name="connsiteX45" fmla="*/ 307521 w 517071"/>
              <a:gd name="connsiteY45" fmla="*/ 2049236 h 2049236"/>
              <a:gd name="connsiteX46" fmla="*/ 293914 w 517071"/>
              <a:gd name="connsiteY46" fmla="*/ 2049236 h 2049236"/>
              <a:gd name="connsiteX47" fmla="*/ 269421 w 517071"/>
              <a:gd name="connsiteY47" fmla="*/ 2041071 h 2049236"/>
              <a:gd name="connsiteX48" fmla="*/ 231321 w 517071"/>
              <a:gd name="connsiteY48" fmla="*/ 2013857 h 2049236"/>
              <a:gd name="connsiteX49" fmla="*/ 206829 w 517071"/>
              <a:gd name="connsiteY49" fmla="*/ 1986643 h 2049236"/>
              <a:gd name="connsiteX50" fmla="*/ 193221 w 517071"/>
              <a:gd name="connsiteY50" fmla="*/ 1962150 h 2049236"/>
              <a:gd name="connsiteX51" fmla="*/ 174171 w 517071"/>
              <a:gd name="connsiteY51" fmla="*/ 1915886 h 2049236"/>
              <a:gd name="connsiteX52" fmla="*/ 157843 w 517071"/>
              <a:gd name="connsiteY52" fmla="*/ 1847850 h 2049236"/>
              <a:gd name="connsiteX53" fmla="*/ 149679 w 517071"/>
              <a:gd name="connsiteY53" fmla="*/ 1771650 h 2049236"/>
              <a:gd name="connsiteX54" fmla="*/ 146957 w 517071"/>
              <a:gd name="connsiteY54" fmla="*/ 1706336 h 2049236"/>
              <a:gd name="connsiteX55" fmla="*/ 157843 w 517071"/>
              <a:gd name="connsiteY55" fmla="*/ 1657350 h 2049236"/>
              <a:gd name="connsiteX56" fmla="*/ 176893 w 517071"/>
              <a:gd name="connsiteY56" fmla="*/ 1548493 h 2049236"/>
              <a:gd name="connsiteX57" fmla="*/ 187779 w 517071"/>
              <a:gd name="connsiteY57" fmla="*/ 1455964 h 2049236"/>
              <a:gd name="connsiteX58" fmla="*/ 198664 w 517071"/>
              <a:gd name="connsiteY58" fmla="*/ 1352550 h 2049236"/>
              <a:gd name="connsiteX59" fmla="*/ 206829 w 517071"/>
              <a:gd name="connsiteY59" fmla="*/ 1216479 h 2049236"/>
              <a:gd name="connsiteX60" fmla="*/ 214993 w 517071"/>
              <a:gd name="connsiteY60" fmla="*/ 1009650 h 2049236"/>
              <a:gd name="connsiteX61" fmla="*/ 214993 w 517071"/>
              <a:gd name="connsiteY61" fmla="*/ 674914 h 204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17071" h="2049236">
                <a:moveTo>
                  <a:pt x="214993" y="674914"/>
                </a:moveTo>
                <a:lnTo>
                  <a:pt x="214993" y="446314"/>
                </a:lnTo>
                <a:cubicBezTo>
                  <a:pt x="214086" y="418193"/>
                  <a:pt x="213178" y="390071"/>
                  <a:pt x="212271" y="361950"/>
                </a:cubicBezTo>
                <a:lnTo>
                  <a:pt x="201386" y="263979"/>
                </a:lnTo>
                <a:lnTo>
                  <a:pt x="190500" y="220436"/>
                </a:lnTo>
                <a:lnTo>
                  <a:pt x="166007" y="185057"/>
                </a:lnTo>
                <a:lnTo>
                  <a:pt x="130629" y="144236"/>
                </a:lnTo>
                <a:lnTo>
                  <a:pt x="81643" y="100693"/>
                </a:lnTo>
                <a:lnTo>
                  <a:pt x="43543" y="70757"/>
                </a:lnTo>
                <a:lnTo>
                  <a:pt x="13607" y="51707"/>
                </a:lnTo>
                <a:lnTo>
                  <a:pt x="5443" y="38100"/>
                </a:lnTo>
                <a:lnTo>
                  <a:pt x="0" y="19050"/>
                </a:lnTo>
                <a:lnTo>
                  <a:pt x="2721" y="8164"/>
                </a:lnTo>
                <a:lnTo>
                  <a:pt x="13607" y="0"/>
                </a:lnTo>
                <a:lnTo>
                  <a:pt x="35379" y="2721"/>
                </a:lnTo>
                <a:lnTo>
                  <a:pt x="78921" y="10886"/>
                </a:lnTo>
                <a:lnTo>
                  <a:pt x="146957" y="29936"/>
                </a:lnTo>
                <a:lnTo>
                  <a:pt x="231321" y="59871"/>
                </a:lnTo>
                <a:lnTo>
                  <a:pt x="291193" y="87086"/>
                </a:lnTo>
                <a:lnTo>
                  <a:pt x="332014" y="106136"/>
                </a:lnTo>
                <a:lnTo>
                  <a:pt x="383721" y="136071"/>
                </a:lnTo>
                <a:lnTo>
                  <a:pt x="413657" y="157843"/>
                </a:lnTo>
                <a:lnTo>
                  <a:pt x="443593" y="182336"/>
                </a:lnTo>
                <a:lnTo>
                  <a:pt x="473529" y="212271"/>
                </a:lnTo>
                <a:lnTo>
                  <a:pt x="489857" y="234043"/>
                </a:lnTo>
                <a:lnTo>
                  <a:pt x="503464" y="258536"/>
                </a:lnTo>
                <a:lnTo>
                  <a:pt x="511629" y="283029"/>
                </a:lnTo>
                <a:lnTo>
                  <a:pt x="517071" y="312964"/>
                </a:lnTo>
                <a:lnTo>
                  <a:pt x="514350" y="340179"/>
                </a:lnTo>
                <a:lnTo>
                  <a:pt x="506186" y="359229"/>
                </a:lnTo>
                <a:lnTo>
                  <a:pt x="484414" y="386443"/>
                </a:lnTo>
                <a:lnTo>
                  <a:pt x="470807" y="402771"/>
                </a:lnTo>
                <a:lnTo>
                  <a:pt x="457200" y="429986"/>
                </a:lnTo>
                <a:lnTo>
                  <a:pt x="443593" y="476250"/>
                </a:lnTo>
                <a:lnTo>
                  <a:pt x="435429" y="530679"/>
                </a:lnTo>
                <a:lnTo>
                  <a:pt x="421821" y="881743"/>
                </a:lnTo>
                <a:lnTo>
                  <a:pt x="416379" y="1289957"/>
                </a:lnTo>
                <a:lnTo>
                  <a:pt x="416379" y="1475014"/>
                </a:lnTo>
                <a:lnTo>
                  <a:pt x="408214" y="1624693"/>
                </a:lnTo>
                <a:lnTo>
                  <a:pt x="394607" y="1763486"/>
                </a:lnTo>
                <a:lnTo>
                  <a:pt x="394607" y="1907721"/>
                </a:lnTo>
                <a:lnTo>
                  <a:pt x="397329" y="1940379"/>
                </a:lnTo>
                <a:lnTo>
                  <a:pt x="383721" y="1970314"/>
                </a:lnTo>
                <a:lnTo>
                  <a:pt x="356507" y="2008414"/>
                </a:lnTo>
                <a:lnTo>
                  <a:pt x="326571" y="2038350"/>
                </a:lnTo>
                <a:lnTo>
                  <a:pt x="307521" y="2049236"/>
                </a:lnTo>
                <a:lnTo>
                  <a:pt x="293914" y="2049236"/>
                </a:lnTo>
                <a:lnTo>
                  <a:pt x="269421" y="2041071"/>
                </a:lnTo>
                <a:lnTo>
                  <a:pt x="231321" y="2013857"/>
                </a:lnTo>
                <a:lnTo>
                  <a:pt x="206829" y="1986643"/>
                </a:lnTo>
                <a:lnTo>
                  <a:pt x="193221" y="1962150"/>
                </a:lnTo>
                <a:lnTo>
                  <a:pt x="174171" y="1915886"/>
                </a:lnTo>
                <a:lnTo>
                  <a:pt x="157843" y="1847850"/>
                </a:lnTo>
                <a:lnTo>
                  <a:pt x="149679" y="1771650"/>
                </a:lnTo>
                <a:lnTo>
                  <a:pt x="146957" y="1706336"/>
                </a:lnTo>
                <a:lnTo>
                  <a:pt x="157843" y="1657350"/>
                </a:lnTo>
                <a:lnTo>
                  <a:pt x="176893" y="1548493"/>
                </a:lnTo>
                <a:lnTo>
                  <a:pt x="187779" y="1455964"/>
                </a:lnTo>
                <a:lnTo>
                  <a:pt x="198664" y="1352550"/>
                </a:lnTo>
                <a:lnTo>
                  <a:pt x="206829" y="1216479"/>
                </a:lnTo>
                <a:lnTo>
                  <a:pt x="214993" y="1009650"/>
                </a:lnTo>
                <a:lnTo>
                  <a:pt x="214993" y="67491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4871F5B-8098-8147-BA2F-F7BE39C23DC0}"/>
              </a:ext>
            </a:extLst>
          </p:cNvPr>
          <p:cNvSpPr/>
          <p:nvPr/>
        </p:nvSpPr>
        <p:spPr bwMode="auto">
          <a:xfrm rot="16200000">
            <a:off x="4599781" y="3529807"/>
            <a:ext cx="4373563" cy="590550"/>
          </a:xfrm>
          <a:custGeom>
            <a:avLst/>
            <a:gdLst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53050 w 4374292"/>
              <a:gd name="connsiteY63" fmla="*/ 511923 h 1055620"/>
              <a:gd name="connsiteX64" fmla="*/ 374233 w 4374292"/>
              <a:gd name="connsiteY64" fmla="*/ 483679 h 1055620"/>
              <a:gd name="connsiteX65" fmla="*/ 466027 w 4374292"/>
              <a:gd name="connsiteY65" fmla="*/ 342459 h 1055620"/>
              <a:gd name="connsiteX66" fmla="*/ 624899 w 4374292"/>
              <a:gd name="connsiteY66" fmla="*/ 77671 h 1055620"/>
              <a:gd name="connsiteX67" fmla="*/ 660204 w 4374292"/>
              <a:gd name="connsiteY67" fmla="*/ 21183 h 1055620"/>
              <a:gd name="connsiteX68" fmla="*/ 677857 w 4374292"/>
              <a:gd name="connsiteY68" fmla="*/ 7061 h 1055620"/>
              <a:gd name="connsiteX69" fmla="*/ 702570 w 4374292"/>
              <a:gd name="connsiteY69" fmla="*/ 0 h 1055620"/>
              <a:gd name="connsiteX70" fmla="*/ 713162 w 4374292"/>
              <a:gd name="connsiteY70" fmla="*/ 7061 h 1055620"/>
              <a:gd name="connsiteX71" fmla="*/ 720223 w 4374292"/>
              <a:gd name="connsiteY71" fmla="*/ 21183 h 1055620"/>
              <a:gd name="connsiteX72" fmla="*/ 709631 w 4374292"/>
              <a:gd name="connsiteY72" fmla="*/ 67080 h 1055620"/>
              <a:gd name="connsiteX73" fmla="*/ 684918 w 4374292"/>
              <a:gd name="connsiteY73" fmla="*/ 127098 h 1055620"/>
              <a:gd name="connsiteX74" fmla="*/ 635491 w 4374292"/>
              <a:gd name="connsiteY74" fmla="*/ 293032 h 1055620"/>
              <a:gd name="connsiteX75" fmla="*/ 582533 w 4374292"/>
              <a:gd name="connsiteY75" fmla="*/ 469557 h 1055620"/>
              <a:gd name="connsiteX76" fmla="*/ 554289 w 4374292"/>
              <a:gd name="connsiteY76" fmla="*/ 589594 h 1055620"/>
              <a:gd name="connsiteX77" fmla="*/ 550759 w 4374292"/>
              <a:gd name="connsiteY77" fmla="*/ 628430 h 1055620"/>
              <a:gd name="connsiteX78" fmla="*/ 557820 w 4374292"/>
              <a:gd name="connsiteY78" fmla="*/ 660204 h 1055620"/>
              <a:gd name="connsiteX79" fmla="*/ 579003 w 4374292"/>
              <a:gd name="connsiteY79" fmla="*/ 691979 h 1055620"/>
              <a:gd name="connsiteX80" fmla="*/ 607247 w 4374292"/>
              <a:gd name="connsiteY80" fmla="*/ 720223 h 1055620"/>
              <a:gd name="connsiteX81" fmla="*/ 628430 w 4374292"/>
              <a:gd name="connsiteY81" fmla="*/ 730814 h 1055620"/>
              <a:gd name="connsiteX82" fmla="*/ 727284 w 4374292"/>
              <a:gd name="connsiteY82" fmla="*/ 727284 h 1055620"/>
              <a:gd name="connsiteX83" fmla="*/ 988541 w 4374292"/>
              <a:gd name="connsiteY83" fmla="*/ 720223 h 1055620"/>
              <a:gd name="connsiteX84" fmla="*/ 1465159 w 4374292"/>
              <a:gd name="connsiteY84" fmla="*/ 713162 h 1055620"/>
              <a:gd name="connsiteX85" fmla="*/ 1902941 w 4374292"/>
              <a:gd name="connsiteY85" fmla="*/ 706101 h 1055620"/>
              <a:gd name="connsiteX86" fmla="*/ 1966490 w 4374292"/>
              <a:gd name="connsiteY86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53050 w 4374292"/>
              <a:gd name="connsiteY63" fmla="*/ 511923 h 1055620"/>
              <a:gd name="connsiteX64" fmla="*/ 374233 w 4374292"/>
              <a:gd name="connsiteY64" fmla="*/ 483679 h 1055620"/>
              <a:gd name="connsiteX65" fmla="*/ 466027 w 4374292"/>
              <a:gd name="connsiteY65" fmla="*/ 342459 h 1055620"/>
              <a:gd name="connsiteX66" fmla="*/ 624899 w 4374292"/>
              <a:gd name="connsiteY66" fmla="*/ 77671 h 1055620"/>
              <a:gd name="connsiteX67" fmla="*/ 660204 w 4374292"/>
              <a:gd name="connsiteY67" fmla="*/ 21183 h 1055620"/>
              <a:gd name="connsiteX68" fmla="*/ 677857 w 4374292"/>
              <a:gd name="connsiteY68" fmla="*/ 7061 h 1055620"/>
              <a:gd name="connsiteX69" fmla="*/ 702570 w 4374292"/>
              <a:gd name="connsiteY69" fmla="*/ 0 h 1055620"/>
              <a:gd name="connsiteX70" fmla="*/ 713162 w 4374292"/>
              <a:gd name="connsiteY70" fmla="*/ 7061 h 1055620"/>
              <a:gd name="connsiteX71" fmla="*/ 720223 w 4374292"/>
              <a:gd name="connsiteY71" fmla="*/ 21183 h 1055620"/>
              <a:gd name="connsiteX72" fmla="*/ 709631 w 4374292"/>
              <a:gd name="connsiteY72" fmla="*/ 67080 h 1055620"/>
              <a:gd name="connsiteX73" fmla="*/ 684918 w 4374292"/>
              <a:gd name="connsiteY73" fmla="*/ 127098 h 1055620"/>
              <a:gd name="connsiteX74" fmla="*/ 582533 w 4374292"/>
              <a:gd name="connsiteY74" fmla="*/ 469557 h 1055620"/>
              <a:gd name="connsiteX75" fmla="*/ 554289 w 4374292"/>
              <a:gd name="connsiteY75" fmla="*/ 589594 h 1055620"/>
              <a:gd name="connsiteX76" fmla="*/ 550759 w 4374292"/>
              <a:gd name="connsiteY76" fmla="*/ 628430 h 1055620"/>
              <a:gd name="connsiteX77" fmla="*/ 557820 w 4374292"/>
              <a:gd name="connsiteY77" fmla="*/ 660204 h 1055620"/>
              <a:gd name="connsiteX78" fmla="*/ 579003 w 4374292"/>
              <a:gd name="connsiteY78" fmla="*/ 691979 h 1055620"/>
              <a:gd name="connsiteX79" fmla="*/ 607247 w 4374292"/>
              <a:gd name="connsiteY79" fmla="*/ 720223 h 1055620"/>
              <a:gd name="connsiteX80" fmla="*/ 628430 w 4374292"/>
              <a:gd name="connsiteY80" fmla="*/ 730814 h 1055620"/>
              <a:gd name="connsiteX81" fmla="*/ 727284 w 4374292"/>
              <a:gd name="connsiteY81" fmla="*/ 727284 h 1055620"/>
              <a:gd name="connsiteX82" fmla="*/ 988541 w 4374292"/>
              <a:gd name="connsiteY82" fmla="*/ 720223 h 1055620"/>
              <a:gd name="connsiteX83" fmla="*/ 1465159 w 4374292"/>
              <a:gd name="connsiteY83" fmla="*/ 713162 h 1055620"/>
              <a:gd name="connsiteX84" fmla="*/ 1902941 w 4374292"/>
              <a:gd name="connsiteY84" fmla="*/ 706101 h 1055620"/>
              <a:gd name="connsiteX85" fmla="*/ 1966490 w 4374292"/>
              <a:gd name="connsiteY85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53050 w 4374292"/>
              <a:gd name="connsiteY63" fmla="*/ 511923 h 1055620"/>
              <a:gd name="connsiteX64" fmla="*/ 374233 w 4374292"/>
              <a:gd name="connsiteY64" fmla="*/ 483679 h 1055620"/>
              <a:gd name="connsiteX65" fmla="*/ 624899 w 4374292"/>
              <a:gd name="connsiteY65" fmla="*/ 77671 h 1055620"/>
              <a:gd name="connsiteX66" fmla="*/ 660204 w 4374292"/>
              <a:gd name="connsiteY66" fmla="*/ 21183 h 1055620"/>
              <a:gd name="connsiteX67" fmla="*/ 677857 w 4374292"/>
              <a:gd name="connsiteY67" fmla="*/ 7061 h 1055620"/>
              <a:gd name="connsiteX68" fmla="*/ 702570 w 4374292"/>
              <a:gd name="connsiteY68" fmla="*/ 0 h 1055620"/>
              <a:gd name="connsiteX69" fmla="*/ 713162 w 4374292"/>
              <a:gd name="connsiteY69" fmla="*/ 7061 h 1055620"/>
              <a:gd name="connsiteX70" fmla="*/ 720223 w 4374292"/>
              <a:gd name="connsiteY70" fmla="*/ 21183 h 1055620"/>
              <a:gd name="connsiteX71" fmla="*/ 709631 w 4374292"/>
              <a:gd name="connsiteY71" fmla="*/ 67080 h 1055620"/>
              <a:gd name="connsiteX72" fmla="*/ 684918 w 4374292"/>
              <a:gd name="connsiteY72" fmla="*/ 127098 h 1055620"/>
              <a:gd name="connsiteX73" fmla="*/ 582533 w 4374292"/>
              <a:gd name="connsiteY73" fmla="*/ 469557 h 1055620"/>
              <a:gd name="connsiteX74" fmla="*/ 554289 w 4374292"/>
              <a:gd name="connsiteY74" fmla="*/ 589594 h 1055620"/>
              <a:gd name="connsiteX75" fmla="*/ 550759 w 4374292"/>
              <a:gd name="connsiteY75" fmla="*/ 628430 h 1055620"/>
              <a:gd name="connsiteX76" fmla="*/ 557820 w 4374292"/>
              <a:gd name="connsiteY76" fmla="*/ 660204 h 1055620"/>
              <a:gd name="connsiteX77" fmla="*/ 579003 w 4374292"/>
              <a:gd name="connsiteY77" fmla="*/ 691979 h 1055620"/>
              <a:gd name="connsiteX78" fmla="*/ 607247 w 4374292"/>
              <a:gd name="connsiteY78" fmla="*/ 720223 h 1055620"/>
              <a:gd name="connsiteX79" fmla="*/ 628430 w 4374292"/>
              <a:gd name="connsiteY79" fmla="*/ 730814 h 1055620"/>
              <a:gd name="connsiteX80" fmla="*/ 727284 w 4374292"/>
              <a:gd name="connsiteY80" fmla="*/ 727284 h 1055620"/>
              <a:gd name="connsiteX81" fmla="*/ 988541 w 4374292"/>
              <a:gd name="connsiteY81" fmla="*/ 720223 h 1055620"/>
              <a:gd name="connsiteX82" fmla="*/ 1465159 w 4374292"/>
              <a:gd name="connsiteY82" fmla="*/ 713162 h 1055620"/>
              <a:gd name="connsiteX83" fmla="*/ 1902941 w 4374292"/>
              <a:gd name="connsiteY83" fmla="*/ 706101 h 1055620"/>
              <a:gd name="connsiteX84" fmla="*/ 1966490 w 4374292"/>
              <a:gd name="connsiteY84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74233 w 4374292"/>
              <a:gd name="connsiteY63" fmla="*/ 483679 h 1055620"/>
              <a:gd name="connsiteX64" fmla="*/ 624899 w 4374292"/>
              <a:gd name="connsiteY64" fmla="*/ 77671 h 1055620"/>
              <a:gd name="connsiteX65" fmla="*/ 660204 w 4374292"/>
              <a:gd name="connsiteY65" fmla="*/ 21183 h 1055620"/>
              <a:gd name="connsiteX66" fmla="*/ 677857 w 4374292"/>
              <a:gd name="connsiteY66" fmla="*/ 7061 h 1055620"/>
              <a:gd name="connsiteX67" fmla="*/ 702570 w 4374292"/>
              <a:gd name="connsiteY67" fmla="*/ 0 h 1055620"/>
              <a:gd name="connsiteX68" fmla="*/ 713162 w 4374292"/>
              <a:gd name="connsiteY68" fmla="*/ 7061 h 1055620"/>
              <a:gd name="connsiteX69" fmla="*/ 720223 w 4374292"/>
              <a:gd name="connsiteY69" fmla="*/ 21183 h 1055620"/>
              <a:gd name="connsiteX70" fmla="*/ 709631 w 4374292"/>
              <a:gd name="connsiteY70" fmla="*/ 67080 h 1055620"/>
              <a:gd name="connsiteX71" fmla="*/ 684918 w 4374292"/>
              <a:gd name="connsiteY71" fmla="*/ 127098 h 1055620"/>
              <a:gd name="connsiteX72" fmla="*/ 582533 w 4374292"/>
              <a:gd name="connsiteY72" fmla="*/ 469557 h 1055620"/>
              <a:gd name="connsiteX73" fmla="*/ 554289 w 4374292"/>
              <a:gd name="connsiteY73" fmla="*/ 589594 h 1055620"/>
              <a:gd name="connsiteX74" fmla="*/ 550759 w 4374292"/>
              <a:gd name="connsiteY74" fmla="*/ 628430 h 1055620"/>
              <a:gd name="connsiteX75" fmla="*/ 557820 w 4374292"/>
              <a:gd name="connsiteY75" fmla="*/ 660204 h 1055620"/>
              <a:gd name="connsiteX76" fmla="*/ 579003 w 4374292"/>
              <a:gd name="connsiteY76" fmla="*/ 691979 h 1055620"/>
              <a:gd name="connsiteX77" fmla="*/ 607247 w 4374292"/>
              <a:gd name="connsiteY77" fmla="*/ 720223 h 1055620"/>
              <a:gd name="connsiteX78" fmla="*/ 628430 w 4374292"/>
              <a:gd name="connsiteY78" fmla="*/ 730814 h 1055620"/>
              <a:gd name="connsiteX79" fmla="*/ 727284 w 4374292"/>
              <a:gd name="connsiteY79" fmla="*/ 727284 h 1055620"/>
              <a:gd name="connsiteX80" fmla="*/ 988541 w 4374292"/>
              <a:gd name="connsiteY80" fmla="*/ 720223 h 1055620"/>
              <a:gd name="connsiteX81" fmla="*/ 1465159 w 4374292"/>
              <a:gd name="connsiteY81" fmla="*/ 713162 h 1055620"/>
              <a:gd name="connsiteX82" fmla="*/ 1902941 w 4374292"/>
              <a:gd name="connsiteY82" fmla="*/ 706101 h 1055620"/>
              <a:gd name="connsiteX83" fmla="*/ 1966490 w 4374292"/>
              <a:gd name="connsiteY83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74233 w 4374292"/>
              <a:gd name="connsiteY62" fmla="*/ 483679 h 1055620"/>
              <a:gd name="connsiteX63" fmla="*/ 624899 w 4374292"/>
              <a:gd name="connsiteY63" fmla="*/ 77671 h 1055620"/>
              <a:gd name="connsiteX64" fmla="*/ 660204 w 4374292"/>
              <a:gd name="connsiteY64" fmla="*/ 21183 h 1055620"/>
              <a:gd name="connsiteX65" fmla="*/ 677857 w 4374292"/>
              <a:gd name="connsiteY65" fmla="*/ 7061 h 1055620"/>
              <a:gd name="connsiteX66" fmla="*/ 702570 w 4374292"/>
              <a:gd name="connsiteY66" fmla="*/ 0 h 1055620"/>
              <a:gd name="connsiteX67" fmla="*/ 713162 w 4374292"/>
              <a:gd name="connsiteY67" fmla="*/ 7061 h 1055620"/>
              <a:gd name="connsiteX68" fmla="*/ 720223 w 4374292"/>
              <a:gd name="connsiteY68" fmla="*/ 21183 h 1055620"/>
              <a:gd name="connsiteX69" fmla="*/ 709631 w 4374292"/>
              <a:gd name="connsiteY69" fmla="*/ 67080 h 1055620"/>
              <a:gd name="connsiteX70" fmla="*/ 684918 w 4374292"/>
              <a:gd name="connsiteY70" fmla="*/ 127098 h 1055620"/>
              <a:gd name="connsiteX71" fmla="*/ 582533 w 4374292"/>
              <a:gd name="connsiteY71" fmla="*/ 469557 h 1055620"/>
              <a:gd name="connsiteX72" fmla="*/ 554289 w 4374292"/>
              <a:gd name="connsiteY72" fmla="*/ 589594 h 1055620"/>
              <a:gd name="connsiteX73" fmla="*/ 550759 w 4374292"/>
              <a:gd name="connsiteY73" fmla="*/ 628430 h 1055620"/>
              <a:gd name="connsiteX74" fmla="*/ 557820 w 4374292"/>
              <a:gd name="connsiteY74" fmla="*/ 660204 h 1055620"/>
              <a:gd name="connsiteX75" fmla="*/ 579003 w 4374292"/>
              <a:gd name="connsiteY75" fmla="*/ 691979 h 1055620"/>
              <a:gd name="connsiteX76" fmla="*/ 607247 w 4374292"/>
              <a:gd name="connsiteY76" fmla="*/ 720223 h 1055620"/>
              <a:gd name="connsiteX77" fmla="*/ 628430 w 4374292"/>
              <a:gd name="connsiteY77" fmla="*/ 730814 h 1055620"/>
              <a:gd name="connsiteX78" fmla="*/ 727284 w 4374292"/>
              <a:gd name="connsiteY78" fmla="*/ 727284 h 1055620"/>
              <a:gd name="connsiteX79" fmla="*/ 988541 w 4374292"/>
              <a:gd name="connsiteY79" fmla="*/ 720223 h 1055620"/>
              <a:gd name="connsiteX80" fmla="*/ 1465159 w 4374292"/>
              <a:gd name="connsiteY80" fmla="*/ 713162 h 1055620"/>
              <a:gd name="connsiteX81" fmla="*/ 1902941 w 4374292"/>
              <a:gd name="connsiteY81" fmla="*/ 706101 h 1055620"/>
              <a:gd name="connsiteX82" fmla="*/ 1966490 w 4374292"/>
              <a:gd name="connsiteY82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374233 w 4374292"/>
              <a:gd name="connsiteY61" fmla="*/ 483679 h 1055620"/>
              <a:gd name="connsiteX62" fmla="*/ 624899 w 4374292"/>
              <a:gd name="connsiteY62" fmla="*/ 77671 h 1055620"/>
              <a:gd name="connsiteX63" fmla="*/ 660204 w 4374292"/>
              <a:gd name="connsiteY63" fmla="*/ 21183 h 1055620"/>
              <a:gd name="connsiteX64" fmla="*/ 677857 w 4374292"/>
              <a:gd name="connsiteY64" fmla="*/ 7061 h 1055620"/>
              <a:gd name="connsiteX65" fmla="*/ 702570 w 4374292"/>
              <a:gd name="connsiteY65" fmla="*/ 0 h 1055620"/>
              <a:gd name="connsiteX66" fmla="*/ 713162 w 4374292"/>
              <a:gd name="connsiteY66" fmla="*/ 7061 h 1055620"/>
              <a:gd name="connsiteX67" fmla="*/ 720223 w 4374292"/>
              <a:gd name="connsiteY67" fmla="*/ 21183 h 1055620"/>
              <a:gd name="connsiteX68" fmla="*/ 709631 w 4374292"/>
              <a:gd name="connsiteY68" fmla="*/ 67080 h 1055620"/>
              <a:gd name="connsiteX69" fmla="*/ 684918 w 4374292"/>
              <a:gd name="connsiteY69" fmla="*/ 127098 h 1055620"/>
              <a:gd name="connsiteX70" fmla="*/ 582533 w 4374292"/>
              <a:gd name="connsiteY70" fmla="*/ 469557 h 1055620"/>
              <a:gd name="connsiteX71" fmla="*/ 554289 w 4374292"/>
              <a:gd name="connsiteY71" fmla="*/ 589594 h 1055620"/>
              <a:gd name="connsiteX72" fmla="*/ 550759 w 4374292"/>
              <a:gd name="connsiteY72" fmla="*/ 628430 h 1055620"/>
              <a:gd name="connsiteX73" fmla="*/ 557820 w 4374292"/>
              <a:gd name="connsiteY73" fmla="*/ 660204 h 1055620"/>
              <a:gd name="connsiteX74" fmla="*/ 579003 w 4374292"/>
              <a:gd name="connsiteY74" fmla="*/ 691979 h 1055620"/>
              <a:gd name="connsiteX75" fmla="*/ 607247 w 4374292"/>
              <a:gd name="connsiteY75" fmla="*/ 720223 h 1055620"/>
              <a:gd name="connsiteX76" fmla="*/ 628430 w 4374292"/>
              <a:gd name="connsiteY76" fmla="*/ 730814 h 1055620"/>
              <a:gd name="connsiteX77" fmla="*/ 727284 w 4374292"/>
              <a:gd name="connsiteY77" fmla="*/ 727284 h 1055620"/>
              <a:gd name="connsiteX78" fmla="*/ 988541 w 4374292"/>
              <a:gd name="connsiteY78" fmla="*/ 720223 h 1055620"/>
              <a:gd name="connsiteX79" fmla="*/ 1465159 w 4374292"/>
              <a:gd name="connsiteY79" fmla="*/ 713162 h 1055620"/>
              <a:gd name="connsiteX80" fmla="*/ 1902941 w 4374292"/>
              <a:gd name="connsiteY80" fmla="*/ 706101 h 1055620"/>
              <a:gd name="connsiteX81" fmla="*/ 1966490 w 4374292"/>
              <a:gd name="connsiteY81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374233 w 4374292"/>
              <a:gd name="connsiteY61" fmla="*/ 483679 h 1055620"/>
              <a:gd name="connsiteX62" fmla="*/ 624899 w 4374292"/>
              <a:gd name="connsiteY62" fmla="*/ 77671 h 1055620"/>
              <a:gd name="connsiteX63" fmla="*/ 660204 w 4374292"/>
              <a:gd name="connsiteY63" fmla="*/ 21183 h 1055620"/>
              <a:gd name="connsiteX64" fmla="*/ 677857 w 4374292"/>
              <a:gd name="connsiteY64" fmla="*/ 7061 h 1055620"/>
              <a:gd name="connsiteX65" fmla="*/ 702570 w 4374292"/>
              <a:gd name="connsiteY65" fmla="*/ 0 h 1055620"/>
              <a:gd name="connsiteX66" fmla="*/ 713162 w 4374292"/>
              <a:gd name="connsiteY66" fmla="*/ 7061 h 1055620"/>
              <a:gd name="connsiteX67" fmla="*/ 720223 w 4374292"/>
              <a:gd name="connsiteY67" fmla="*/ 21183 h 1055620"/>
              <a:gd name="connsiteX68" fmla="*/ 709631 w 4374292"/>
              <a:gd name="connsiteY68" fmla="*/ 67080 h 1055620"/>
              <a:gd name="connsiteX69" fmla="*/ 684918 w 4374292"/>
              <a:gd name="connsiteY69" fmla="*/ 127098 h 1055620"/>
              <a:gd name="connsiteX70" fmla="*/ 582533 w 4374292"/>
              <a:gd name="connsiteY70" fmla="*/ 469557 h 1055620"/>
              <a:gd name="connsiteX71" fmla="*/ 554289 w 4374292"/>
              <a:gd name="connsiteY71" fmla="*/ 589594 h 1055620"/>
              <a:gd name="connsiteX72" fmla="*/ 557820 w 4374292"/>
              <a:gd name="connsiteY72" fmla="*/ 660204 h 1055620"/>
              <a:gd name="connsiteX73" fmla="*/ 579003 w 4374292"/>
              <a:gd name="connsiteY73" fmla="*/ 691979 h 1055620"/>
              <a:gd name="connsiteX74" fmla="*/ 607247 w 4374292"/>
              <a:gd name="connsiteY74" fmla="*/ 720223 h 1055620"/>
              <a:gd name="connsiteX75" fmla="*/ 628430 w 4374292"/>
              <a:gd name="connsiteY75" fmla="*/ 730814 h 1055620"/>
              <a:gd name="connsiteX76" fmla="*/ 727284 w 4374292"/>
              <a:gd name="connsiteY76" fmla="*/ 727284 h 1055620"/>
              <a:gd name="connsiteX77" fmla="*/ 988541 w 4374292"/>
              <a:gd name="connsiteY77" fmla="*/ 720223 h 1055620"/>
              <a:gd name="connsiteX78" fmla="*/ 1465159 w 4374292"/>
              <a:gd name="connsiteY78" fmla="*/ 713162 h 1055620"/>
              <a:gd name="connsiteX79" fmla="*/ 1902941 w 4374292"/>
              <a:gd name="connsiteY79" fmla="*/ 706101 h 1055620"/>
              <a:gd name="connsiteX80" fmla="*/ 1966490 w 4374292"/>
              <a:gd name="connsiteY80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374233 w 4374292"/>
              <a:gd name="connsiteY61" fmla="*/ 483679 h 1055620"/>
              <a:gd name="connsiteX62" fmla="*/ 624899 w 4374292"/>
              <a:gd name="connsiteY62" fmla="*/ 77671 h 1055620"/>
              <a:gd name="connsiteX63" fmla="*/ 677857 w 4374292"/>
              <a:gd name="connsiteY63" fmla="*/ 7061 h 1055620"/>
              <a:gd name="connsiteX64" fmla="*/ 702570 w 4374292"/>
              <a:gd name="connsiteY64" fmla="*/ 0 h 1055620"/>
              <a:gd name="connsiteX65" fmla="*/ 713162 w 4374292"/>
              <a:gd name="connsiteY65" fmla="*/ 7061 h 1055620"/>
              <a:gd name="connsiteX66" fmla="*/ 720223 w 4374292"/>
              <a:gd name="connsiteY66" fmla="*/ 21183 h 1055620"/>
              <a:gd name="connsiteX67" fmla="*/ 709631 w 4374292"/>
              <a:gd name="connsiteY67" fmla="*/ 67080 h 1055620"/>
              <a:gd name="connsiteX68" fmla="*/ 684918 w 4374292"/>
              <a:gd name="connsiteY68" fmla="*/ 127098 h 1055620"/>
              <a:gd name="connsiteX69" fmla="*/ 582533 w 4374292"/>
              <a:gd name="connsiteY69" fmla="*/ 469557 h 1055620"/>
              <a:gd name="connsiteX70" fmla="*/ 554289 w 4374292"/>
              <a:gd name="connsiteY70" fmla="*/ 589594 h 1055620"/>
              <a:gd name="connsiteX71" fmla="*/ 557820 w 4374292"/>
              <a:gd name="connsiteY71" fmla="*/ 660204 h 1055620"/>
              <a:gd name="connsiteX72" fmla="*/ 579003 w 4374292"/>
              <a:gd name="connsiteY72" fmla="*/ 691979 h 1055620"/>
              <a:gd name="connsiteX73" fmla="*/ 607247 w 4374292"/>
              <a:gd name="connsiteY73" fmla="*/ 720223 h 1055620"/>
              <a:gd name="connsiteX74" fmla="*/ 628430 w 4374292"/>
              <a:gd name="connsiteY74" fmla="*/ 730814 h 1055620"/>
              <a:gd name="connsiteX75" fmla="*/ 727284 w 4374292"/>
              <a:gd name="connsiteY75" fmla="*/ 727284 h 1055620"/>
              <a:gd name="connsiteX76" fmla="*/ 988541 w 4374292"/>
              <a:gd name="connsiteY76" fmla="*/ 720223 h 1055620"/>
              <a:gd name="connsiteX77" fmla="*/ 1465159 w 4374292"/>
              <a:gd name="connsiteY77" fmla="*/ 713162 h 1055620"/>
              <a:gd name="connsiteX78" fmla="*/ 1902941 w 4374292"/>
              <a:gd name="connsiteY78" fmla="*/ 706101 h 1055620"/>
              <a:gd name="connsiteX79" fmla="*/ 1966490 w 4374292"/>
              <a:gd name="connsiteY79" fmla="*/ 706101 h 1055620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13162 w 4374292"/>
              <a:gd name="connsiteY64" fmla="*/ 0 h 1048559"/>
              <a:gd name="connsiteX65" fmla="*/ 720223 w 4374292"/>
              <a:gd name="connsiteY65" fmla="*/ 14122 h 1048559"/>
              <a:gd name="connsiteX66" fmla="*/ 709631 w 4374292"/>
              <a:gd name="connsiteY66" fmla="*/ 60019 h 1048559"/>
              <a:gd name="connsiteX67" fmla="*/ 684918 w 4374292"/>
              <a:gd name="connsiteY67" fmla="*/ 120037 h 1048559"/>
              <a:gd name="connsiteX68" fmla="*/ 582533 w 4374292"/>
              <a:gd name="connsiteY68" fmla="*/ 462496 h 1048559"/>
              <a:gd name="connsiteX69" fmla="*/ 554289 w 4374292"/>
              <a:gd name="connsiteY69" fmla="*/ 582533 h 1048559"/>
              <a:gd name="connsiteX70" fmla="*/ 557820 w 4374292"/>
              <a:gd name="connsiteY70" fmla="*/ 653143 h 1048559"/>
              <a:gd name="connsiteX71" fmla="*/ 579003 w 4374292"/>
              <a:gd name="connsiteY71" fmla="*/ 684918 h 1048559"/>
              <a:gd name="connsiteX72" fmla="*/ 607247 w 4374292"/>
              <a:gd name="connsiteY72" fmla="*/ 713162 h 1048559"/>
              <a:gd name="connsiteX73" fmla="*/ 628430 w 4374292"/>
              <a:gd name="connsiteY73" fmla="*/ 723753 h 1048559"/>
              <a:gd name="connsiteX74" fmla="*/ 727284 w 4374292"/>
              <a:gd name="connsiteY74" fmla="*/ 720223 h 1048559"/>
              <a:gd name="connsiteX75" fmla="*/ 988541 w 4374292"/>
              <a:gd name="connsiteY75" fmla="*/ 713162 h 1048559"/>
              <a:gd name="connsiteX76" fmla="*/ 1465159 w 4374292"/>
              <a:gd name="connsiteY76" fmla="*/ 706101 h 1048559"/>
              <a:gd name="connsiteX77" fmla="*/ 1902941 w 4374292"/>
              <a:gd name="connsiteY77" fmla="*/ 699040 h 1048559"/>
              <a:gd name="connsiteX78" fmla="*/ 1966490 w 4374292"/>
              <a:gd name="connsiteY78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20223 w 4374292"/>
              <a:gd name="connsiteY64" fmla="*/ 14122 h 1048559"/>
              <a:gd name="connsiteX65" fmla="*/ 709631 w 4374292"/>
              <a:gd name="connsiteY65" fmla="*/ 60019 h 1048559"/>
              <a:gd name="connsiteX66" fmla="*/ 684918 w 4374292"/>
              <a:gd name="connsiteY66" fmla="*/ 120037 h 1048559"/>
              <a:gd name="connsiteX67" fmla="*/ 582533 w 4374292"/>
              <a:gd name="connsiteY67" fmla="*/ 462496 h 1048559"/>
              <a:gd name="connsiteX68" fmla="*/ 554289 w 4374292"/>
              <a:gd name="connsiteY68" fmla="*/ 582533 h 1048559"/>
              <a:gd name="connsiteX69" fmla="*/ 557820 w 4374292"/>
              <a:gd name="connsiteY69" fmla="*/ 653143 h 1048559"/>
              <a:gd name="connsiteX70" fmla="*/ 579003 w 4374292"/>
              <a:gd name="connsiteY70" fmla="*/ 684918 h 1048559"/>
              <a:gd name="connsiteX71" fmla="*/ 607247 w 4374292"/>
              <a:gd name="connsiteY71" fmla="*/ 713162 h 1048559"/>
              <a:gd name="connsiteX72" fmla="*/ 628430 w 4374292"/>
              <a:gd name="connsiteY72" fmla="*/ 723753 h 1048559"/>
              <a:gd name="connsiteX73" fmla="*/ 727284 w 4374292"/>
              <a:gd name="connsiteY73" fmla="*/ 720223 h 1048559"/>
              <a:gd name="connsiteX74" fmla="*/ 988541 w 4374292"/>
              <a:gd name="connsiteY74" fmla="*/ 713162 h 1048559"/>
              <a:gd name="connsiteX75" fmla="*/ 1465159 w 4374292"/>
              <a:gd name="connsiteY75" fmla="*/ 706101 h 1048559"/>
              <a:gd name="connsiteX76" fmla="*/ 1902941 w 4374292"/>
              <a:gd name="connsiteY76" fmla="*/ 699040 h 1048559"/>
              <a:gd name="connsiteX77" fmla="*/ 1966490 w 4374292"/>
              <a:gd name="connsiteY77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09631 w 4374292"/>
              <a:gd name="connsiteY64" fmla="*/ 60019 h 1048559"/>
              <a:gd name="connsiteX65" fmla="*/ 684918 w 4374292"/>
              <a:gd name="connsiteY65" fmla="*/ 120037 h 1048559"/>
              <a:gd name="connsiteX66" fmla="*/ 582533 w 4374292"/>
              <a:gd name="connsiteY66" fmla="*/ 462496 h 1048559"/>
              <a:gd name="connsiteX67" fmla="*/ 554289 w 4374292"/>
              <a:gd name="connsiteY67" fmla="*/ 582533 h 1048559"/>
              <a:gd name="connsiteX68" fmla="*/ 557820 w 4374292"/>
              <a:gd name="connsiteY68" fmla="*/ 653143 h 1048559"/>
              <a:gd name="connsiteX69" fmla="*/ 579003 w 4374292"/>
              <a:gd name="connsiteY69" fmla="*/ 684918 h 1048559"/>
              <a:gd name="connsiteX70" fmla="*/ 607247 w 4374292"/>
              <a:gd name="connsiteY70" fmla="*/ 713162 h 1048559"/>
              <a:gd name="connsiteX71" fmla="*/ 628430 w 4374292"/>
              <a:gd name="connsiteY71" fmla="*/ 723753 h 1048559"/>
              <a:gd name="connsiteX72" fmla="*/ 727284 w 4374292"/>
              <a:gd name="connsiteY72" fmla="*/ 720223 h 1048559"/>
              <a:gd name="connsiteX73" fmla="*/ 988541 w 4374292"/>
              <a:gd name="connsiteY73" fmla="*/ 713162 h 1048559"/>
              <a:gd name="connsiteX74" fmla="*/ 1465159 w 4374292"/>
              <a:gd name="connsiteY74" fmla="*/ 706101 h 1048559"/>
              <a:gd name="connsiteX75" fmla="*/ 1902941 w 4374292"/>
              <a:gd name="connsiteY75" fmla="*/ 699040 h 1048559"/>
              <a:gd name="connsiteX76" fmla="*/ 1966490 w 4374292"/>
              <a:gd name="connsiteY76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09631 w 4374292"/>
              <a:gd name="connsiteY64" fmla="*/ 60019 h 1048559"/>
              <a:gd name="connsiteX65" fmla="*/ 582533 w 4374292"/>
              <a:gd name="connsiteY65" fmla="*/ 462496 h 1048559"/>
              <a:gd name="connsiteX66" fmla="*/ 554289 w 4374292"/>
              <a:gd name="connsiteY66" fmla="*/ 582533 h 1048559"/>
              <a:gd name="connsiteX67" fmla="*/ 557820 w 4374292"/>
              <a:gd name="connsiteY67" fmla="*/ 653143 h 1048559"/>
              <a:gd name="connsiteX68" fmla="*/ 579003 w 4374292"/>
              <a:gd name="connsiteY68" fmla="*/ 684918 h 1048559"/>
              <a:gd name="connsiteX69" fmla="*/ 607247 w 4374292"/>
              <a:gd name="connsiteY69" fmla="*/ 713162 h 1048559"/>
              <a:gd name="connsiteX70" fmla="*/ 628430 w 4374292"/>
              <a:gd name="connsiteY70" fmla="*/ 723753 h 1048559"/>
              <a:gd name="connsiteX71" fmla="*/ 727284 w 4374292"/>
              <a:gd name="connsiteY71" fmla="*/ 720223 h 1048559"/>
              <a:gd name="connsiteX72" fmla="*/ 988541 w 4374292"/>
              <a:gd name="connsiteY72" fmla="*/ 713162 h 1048559"/>
              <a:gd name="connsiteX73" fmla="*/ 1465159 w 4374292"/>
              <a:gd name="connsiteY73" fmla="*/ 706101 h 1048559"/>
              <a:gd name="connsiteX74" fmla="*/ 1902941 w 4374292"/>
              <a:gd name="connsiteY74" fmla="*/ 699040 h 1048559"/>
              <a:gd name="connsiteX75" fmla="*/ 1966490 w 4374292"/>
              <a:gd name="connsiteY75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77857 w 4374292"/>
              <a:gd name="connsiteY62" fmla="*/ 0 h 1048559"/>
              <a:gd name="connsiteX63" fmla="*/ 709631 w 4374292"/>
              <a:gd name="connsiteY63" fmla="*/ 60019 h 1048559"/>
              <a:gd name="connsiteX64" fmla="*/ 582533 w 4374292"/>
              <a:gd name="connsiteY64" fmla="*/ 462496 h 1048559"/>
              <a:gd name="connsiteX65" fmla="*/ 554289 w 4374292"/>
              <a:gd name="connsiteY65" fmla="*/ 582533 h 1048559"/>
              <a:gd name="connsiteX66" fmla="*/ 557820 w 4374292"/>
              <a:gd name="connsiteY66" fmla="*/ 653143 h 1048559"/>
              <a:gd name="connsiteX67" fmla="*/ 579003 w 4374292"/>
              <a:gd name="connsiteY67" fmla="*/ 684918 h 1048559"/>
              <a:gd name="connsiteX68" fmla="*/ 607247 w 4374292"/>
              <a:gd name="connsiteY68" fmla="*/ 713162 h 1048559"/>
              <a:gd name="connsiteX69" fmla="*/ 628430 w 4374292"/>
              <a:gd name="connsiteY69" fmla="*/ 723753 h 1048559"/>
              <a:gd name="connsiteX70" fmla="*/ 727284 w 4374292"/>
              <a:gd name="connsiteY70" fmla="*/ 720223 h 1048559"/>
              <a:gd name="connsiteX71" fmla="*/ 988541 w 4374292"/>
              <a:gd name="connsiteY71" fmla="*/ 713162 h 1048559"/>
              <a:gd name="connsiteX72" fmla="*/ 1465159 w 4374292"/>
              <a:gd name="connsiteY72" fmla="*/ 706101 h 1048559"/>
              <a:gd name="connsiteX73" fmla="*/ 1902941 w 4374292"/>
              <a:gd name="connsiteY73" fmla="*/ 699040 h 1048559"/>
              <a:gd name="connsiteX74" fmla="*/ 1966490 w 4374292"/>
              <a:gd name="connsiteY74" fmla="*/ 699040 h 1048559"/>
              <a:gd name="connsiteX0" fmla="*/ 1966490 w 4374292"/>
              <a:gd name="connsiteY0" fmla="*/ 639021 h 988540"/>
              <a:gd name="connsiteX1" fmla="*/ 2418394 w 4374292"/>
              <a:gd name="connsiteY1" fmla="*/ 639021 h 988540"/>
              <a:gd name="connsiteX2" fmla="*/ 2877359 w 4374292"/>
              <a:gd name="connsiteY2" fmla="*/ 639021 h 988540"/>
              <a:gd name="connsiteX3" fmla="*/ 3272776 w 4374292"/>
              <a:gd name="connsiteY3" fmla="*/ 639021 h 988540"/>
              <a:gd name="connsiteX4" fmla="*/ 3488136 w 4374292"/>
              <a:gd name="connsiteY4" fmla="*/ 639021 h 988540"/>
              <a:gd name="connsiteX5" fmla="*/ 3650539 w 4374292"/>
              <a:gd name="connsiteY5" fmla="*/ 639021 h 988540"/>
              <a:gd name="connsiteX6" fmla="*/ 3728210 w 4374292"/>
              <a:gd name="connsiteY6" fmla="*/ 639021 h 988540"/>
              <a:gd name="connsiteX7" fmla="*/ 3802351 w 4374292"/>
              <a:gd name="connsiteY7" fmla="*/ 639021 h 988540"/>
              <a:gd name="connsiteX8" fmla="*/ 3876491 w 4374292"/>
              <a:gd name="connsiteY8" fmla="*/ 639021 h 988540"/>
              <a:gd name="connsiteX9" fmla="*/ 3950632 w 4374292"/>
              <a:gd name="connsiteY9" fmla="*/ 639021 h 988540"/>
              <a:gd name="connsiteX10" fmla="*/ 4017711 w 4374292"/>
              <a:gd name="connsiteY10" fmla="*/ 631960 h 988540"/>
              <a:gd name="connsiteX11" fmla="*/ 4077730 w 4374292"/>
              <a:gd name="connsiteY11" fmla="*/ 621368 h 988540"/>
              <a:gd name="connsiteX12" fmla="*/ 4130688 w 4374292"/>
              <a:gd name="connsiteY12" fmla="*/ 600185 h 988540"/>
              <a:gd name="connsiteX13" fmla="*/ 4173054 w 4374292"/>
              <a:gd name="connsiteY13" fmla="*/ 579002 h 988540"/>
              <a:gd name="connsiteX14" fmla="*/ 4211889 w 4374292"/>
              <a:gd name="connsiteY14" fmla="*/ 550758 h 988540"/>
              <a:gd name="connsiteX15" fmla="*/ 4254255 w 4374292"/>
              <a:gd name="connsiteY15" fmla="*/ 515453 h 988540"/>
              <a:gd name="connsiteX16" fmla="*/ 4275438 w 4374292"/>
              <a:gd name="connsiteY16" fmla="*/ 494270 h 988540"/>
              <a:gd name="connsiteX17" fmla="*/ 4303682 w 4374292"/>
              <a:gd name="connsiteY17" fmla="*/ 455435 h 988540"/>
              <a:gd name="connsiteX18" fmla="*/ 4328396 w 4374292"/>
              <a:gd name="connsiteY18" fmla="*/ 413069 h 988540"/>
              <a:gd name="connsiteX19" fmla="*/ 4349579 w 4374292"/>
              <a:gd name="connsiteY19" fmla="*/ 398947 h 988540"/>
              <a:gd name="connsiteX20" fmla="*/ 4367231 w 4374292"/>
              <a:gd name="connsiteY20" fmla="*/ 406008 h 988540"/>
              <a:gd name="connsiteX21" fmla="*/ 4370762 w 4374292"/>
              <a:gd name="connsiteY21" fmla="*/ 413069 h 988540"/>
              <a:gd name="connsiteX22" fmla="*/ 4374292 w 4374292"/>
              <a:gd name="connsiteY22" fmla="*/ 434252 h 988540"/>
              <a:gd name="connsiteX23" fmla="*/ 4367231 w 4374292"/>
              <a:gd name="connsiteY23" fmla="*/ 501331 h 988540"/>
              <a:gd name="connsiteX24" fmla="*/ 4363701 w 4374292"/>
              <a:gd name="connsiteY24" fmla="*/ 550758 h 988540"/>
              <a:gd name="connsiteX25" fmla="*/ 4346048 w 4374292"/>
              <a:gd name="connsiteY25" fmla="*/ 617838 h 988540"/>
              <a:gd name="connsiteX26" fmla="*/ 4314274 w 4374292"/>
              <a:gd name="connsiteY26" fmla="*/ 695509 h 988540"/>
              <a:gd name="connsiteX27" fmla="*/ 4275438 w 4374292"/>
              <a:gd name="connsiteY27" fmla="*/ 769649 h 988540"/>
              <a:gd name="connsiteX28" fmla="*/ 4208359 w 4374292"/>
              <a:gd name="connsiteY28" fmla="*/ 875564 h 988540"/>
              <a:gd name="connsiteX29" fmla="*/ 4169523 w 4374292"/>
              <a:gd name="connsiteY29" fmla="*/ 935583 h 988540"/>
              <a:gd name="connsiteX30" fmla="*/ 4137749 w 4374292"/>
              <a:gd name="connsiteY30" fmla="*/ 963827 h 988540"/>
              <a:gd name="connsiteX31" fmla="*/ 4113035 w 4374292"/>
              <a:gd name="connsiteY31" fmla="*/ 977949 h 988540"/>
              <a:gd name="connsiteX32" fmla="*/ 4081260 w 4374292"/>
              <a:gd name="connsiteY32" fmla="*/ 988540 h 988540"/>
              <a:gd name="connsiteX33" fmla="*/ 4035364 w 4374292"/>
              <a:gd name="connsiteY33" fmla="*/ 977949 h 988540"/>
              <a:gd name="connsiteX34" fmla="*/ 3985937 w 4374292"/>
              <a:gd name="connsiteY34" fmla="*/ 953235 h 988540"/>
              <a:gd name="connsiteX35" fmla="*/ 3922388 w 4374292"/>
              <a:gd name="connsiteY35" fmla="*/ 924991 h 988540"/>
              <a:gd name="connsiteX36" fmla="*/ 3837656 w 4374292"/>
              <a:gd name="connsiteY36" fmla="*/ 896747 h 988540"/>
              <a:gd name="connsiteX37" fmla="*/ 3788229 w 4374292"/>
              <a:gd name="connsiteY37" fmla="*/ 886156 h 988540"/>
              <a:gd name="connsiteX38" fmla="*/ 3668192 w 4374292"/>
              <a:gd name="connsiteY38" fmla="*/ 882625 h 988540"/>
              <a:gd name="connsiteX39" fmla="*/ 3424587 w 4374292"/>
              <a:gd name="connsiteY39" fmla="*/ 875564 h 988540"/>
              <a:gd name="connsiteX40" fmla="*/ 2958561 w 4374292"/>
              <a:gd name="connsiteY40" fmla="*/ 868503 h 988540"/>
              <a:gd name="connsiteX41" fmla="*/ 2672590 w 4374292"/>
              <a:gd name="connsiteY41" fmla="*/ 868503 h 988540"/>
              <a:gd name="connsiteX42" fmla="*/ 2323071 w 4374292"/>
              <a:gd name="connsiteY42" fmla="*/ 868503 h 988540"/>
              <a:gd name="connsiteX43" fmla="*/ 2019447 w 4374292"/>
              <a:gd name="connsiteY43" fmla="*/ 872034 h 988540"/>
              <a:gd name="connsiteX44" fmla="*/ 1592257 w 4374292"/>
              <a:gd name="connsiteY44" fmla="*/ 886156 h 988540"/>
              <a:gd name="connsiteX45" fmla="*/ 1306286 w 4374292"/>
              <a:gd name="connsiteY45" fmla="*/ 893217 h 988540"/>
              <a:gd name="connsiteX46" fmla="*/ 1027376 w 4374292"/>
              <a:gd name="connsiteY46" fmla="*/ 907339 h 988540"/>
              <a:gd name="connsiteX47" fmla="*/ 776711 w 4374292"/>
              <a:gd name="connsiteY47" fmla="*/ 924991 h 988540"/>
              <a:gd name="connsiteX48" fmla="*/ 600186 w 4374292"/>
              <a:gd name="connsiteY48" fmla="*/ 946174 h 988540"/>
              <a:gd name="connsiteX49" fmla="*/ 543698 w 4374292"/>
              <a:gd name="connsiteY49" fmla="*/ 953235 h 988540"/>
              <a:gd name="connsiteX50" fmla="*/ 504862 w 4374292"/>
              <a:gd name="connsiteY50" fmla="*/ 946174 h 988540"/>
              <a:gd name="connsiteX51" fmla="*/ 370703 w 4374292"/>
              <a:gd name="connsiteY51" fmla="*/ 903808 h 988540"/>
              <a:gd name="connsiteX52" fmla="*/ 211830 w 4374292"/>
              <a:gd name="connsiteY52" fmla="*/ 847320 h 988540"/>
              <a:gd name="connsiteX53" fmla="*/ 84732 w 4374292"/>
              <a:gd name="connsiteY53" fmla="*/ 797893 h 988540"/>
              <a:gd name="connsiteX54" fmla="*/ 24714 w 4374292"/>
              <a:gd name="connsiteY54" fmla="*/ 780241 h 988540"/>
              <a:gd name="connsiteX55" fmla="*/ 14122 w 4374292"/>
              <a:gd name="connsiteY55" fmla="*/ 769649 h 988540"/>
              <a:gd name="connsiteX56" fmla="*/ 7061 w 4374292"/>
              <a:gd name="connsiteY56" fmla="*/ 755527 h 988540"/>
              <a:gd name="connsiteX57" fmla="*/ 0 w 4374292"/>
              <a:gd name="connsiteY57" fmla="*/ 734344 h 988540"/>
              <a:gd name="connsiteX58" fmla="*/ 7061 w 4374292"/>
              <a:gd name="connsiteY58" fmla="*/ 709631 h 988540"/>
              <a:gd name="connsiteX59" fmla="*/ 24714 w 4374292"/>
              <a:gd name="connsiteY59" fmla="*/ 688448 h 988540"/>
              <a:gd name="connsiteX60" fmla="*/ 74141 w 4374292"/>
              <a:gd name="connsiteY60" fmla="*/ 656673 h 988540"/>
              <a:gd name="connsiteX61" fmla="*/ 374233 w 4374292"/>
              <a:gd name="connsiteY61" fmla="*/ 416599 h 988540"/>
              <a:gd name="connsiteX62" fmla="*/ 709631 w 4374292"/>
              <a:gd name="connsiteY62" fmla="*/ 0 h 988540"/>
              <a:gd name="connsiteX63" fmla="*/ 582533 w 4374292"/>
              <a:gd name="connsiteY63" fmla="*/ 402477 h 988540"/>
              <a:gd name="connsiteX64" fmla="*/ 554289 w 4374292"/>
              <a:gd name="connsiteY64" fmla="*/ 522514 h 988540"/>
              <a:gd name="connsiteX65" fmla="*/ 557820 w 4374292"/>
              <a:gd name="connsiteY65" fmla="*/ 593124 h 988540"/>
              <a:gd name="connsiteX66" fmla="*/ 579003 w 4374292"/>
              <a:gd name="connsiteY66" fmla="*/ 624899 h 988540"/>
              <a:gd name="connsiteX67" fmla="*/ 607247 w 4374292"/>
              <a:gd name="connsiteY67" fmla="*/ 653143 h 988540"/>
              <a:gd name="connsiteX68" fmla="*/ 628430 w 4374292"/>
              <a:gd name="connsiteY68" fmla="*/ 663734 h 988540"/>
              <a:gd name="connsiteX69" fmla="*/ 727284 w 4374292"/>
              <a:gd name="connsiteY69" fmla="*/ 660204 h 988540"/>
              <a:gd name="connsiteX70" fmla="*/ 988541 w 4374292"/>
              <a:gd name="connsiteY70" fmla="*/ 653143 h 988540"/>
              <a:gd name="connsiteX71" fmla="*/ 1465159 w 4374292"/>
              <a:gd name="connsiteY71" fmla="*/ 646082 h 988540"/>
              <a:gd name="connsiteX72" fmla="*/ 1902941 w 4374292"/>
              <a:gd name="connsiteY72" fmla="*/ 639021 h 988540"/>
              <a:gd name="connsiteX73" fmla="*/ 1966490 w 4374292"/>
              <a:gd name="connsiteY73" fmla="*/ 639021 h 988540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374233 w 4374292"/>
              <a:gd name="connsiteY61" fmla="*/ 17652 h 589593"/>
              <a:gd name="connsiteX62" fmla="*/ 582533 w 4374292"/>
              <a:gd name="connsiteY62" fmla="*/ 3530 h 589593"/>
              <a:gd name="connsiteX63" fmla="*/ 554289 w 4374292"/>
              <a:gd name="connsiteY63" fmla="*/ 123567 h 589593"/>
              <a:gd name="connsiteX64" fmla="*/ 557820 w 4374292"/>
              <a:gd name="connsiteY64" fmla="*/ 194177 h 589593"/>
              <a:gd name="connsiteX65" fmla="*/ 579003 w 4374292"/>
              <a:gd name="connsiteY65" fmla="*/ 225952 h 589593"/>
              <a:gd name="connsiteX66" fmla="*/ 607247 w 4374292"/>
              <a:gd name="connsiteY66" fmla="*/ 254196 h 589593"/>
              <a:gd name="connsiteX67" fmla="*/ 628430 w 4374292"/>
              <a:gd name="connsiteY67" fmla="*/ 264787 h 589593"/>
              <a:gd name="connsiteX68" fmla="*/ 727284 w 4374292"/>
              <a:gd name="connsiteY68" fmla="*/ 261257 h 589593"/>
              <a:gd name="connsiteX69" fmla="*/ 988541 w 4374292"/>
              <a:gd name="connsiteY69" fmla="*/ 254196 h 589593"/>
              <a:gd name="connsiteX70" fmla="*/ 1465159 w 4374292"/>
              <a:gd name="connsiteY70" fmla="*/ 247135 h 589593"/>
              <a:gd name="connsiteX71" fmla="*/ 1902941 w 4374292"/>
              <a:gd name="connsiteY71" fmla="*/ 240074 h 589593"/>
              <a:gd name="connsiteX72" fmla="*/ 1966490 w 4374292"/>
              <a:gd name="connsiteY72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82533 w 4374292"/>
              <a:gd name="connsiteY61" fmla="*/ 3530 h 589593"/>
              <a:gd name="connsiteX62" fmla="*/ 554289 w 4374292"/>
              <a:gd name="connsiteY62" fmla="*/ 123567 h 589593"/>
              <a:gd name="connsiteX63" fmla="*/ 557820 w 4374292"/>
              <a:gd name="connsiteY63" fmla="*/ 194177 h 589593"/>
              <a:gd name="connsiteX64" fmla="*/ 579003 w 4374292"/>
              <a:gd name="connsiteY64" fmla="*/ 225952 h 589593"/>
              <a:gd name="connsiteX65" fmla="*/ 607247 w 4374292"/>
              <a:gd name="connsiteY65" fmla="*/ 254196 h 589593"/>
              <a:gd name="connsiteX66" fmla="*/ 628430 w 4374292"/>
              <a:gd name="connsiteY66" fmla="*/ 264787 h 589593"/>
              <a:gd name="connsiteX67" fmla="*/ 727284 w 4374292"/>
              <a:gd name="connsiteY67" fmla="*/ 261257 h 589593"/>
              <a:gd name="connsiteX68" fmla="*/ 988541 w 4374292"/>
              <a:gd name="connsiteY68" fmla="*/ 254196 h 589593"/>
              <a:gd name="connsiteX69" fmla="*/ 1465159 w 4374292"/>
              <a:gd name="connsiteY69" fmla="*/ 247135 h 589593"/>
              <a:gd name="connsiteX70" fmla="*/ 1902941 w 4374292"/>
              <a:gd name="connsiteY70" fmla="*/ 240074 h 589593"/>
              <a:gd name="connsiteX71" fmla="*/ 1966490 w 4374292"/>
              <a:gd name="connsiteY71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54289 w 4374292"/>
              <a:gd name="connsiteY61" fmla="*/ 123567 h 589593"/>
              <a:gd name="connsiteX62" fmla="*/ 557820 w 4374292"/>
              <a:gd name="connsiteY62" fmla="*/ 194177 h 589593"/>
              <a:gd name="connsiteX63" fmla="*/ 579003 w 4374292"/>
              <a:gd name="connsiteY63" fmla="*/ 225952 h 589593"/>
              <a:gd name="connsiteX64" fmla="*/ 607247 w 4374292"/>
              <a:gd name="connsiteY64" fmla="*/ 254196 h 589593"/>
              <a:gd name="connsiteX65" fmla="*/ 628430 w 4374292"/>
              <a:gd name="connsiteY65" fmla="*/ 264787 h 589593"/>
              <a:gd name="connsiteX66" fmla="*/ 727284 w 4374292"/>
              <a:gd name="connsiteY66" fmla="*/ 261257 h 589593"/>
              <a:gd name="connsiteX67" fmla="*/ 988541 w 4374292"/>
              <a:gd name="connsiteY67" fmla="*/ 254196 h 589593"/>
              <a:gd name="connsiteX68" fmla="*/ 1465159 w 4374292"/>
              <a:gd name="connsiteY68" fmla="*/ 247135 h 589593"/>
              <a:gd name="connsiteX69" fmla="*/ 1902941 w 4374292"/>
              <a:gd name="connsiteY69" fmla="*/ 240074 h 589593"/>
              <a:gd name="connsiteX70" fmla="*/ 1966490 w 4374292"/>
              <a:gd name="connsiteY70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57820 w 4374292"/>
              <a:gd name="connsiteY61" fmla="*/ 194177 h 589593"/>
              <a:gd name="connsiteX62" fmla="*/ 579003 w 4374292"/>
              <a:gd name="connsiteY62" fmla="*/ 225952 h 589593"/>
              <a:gd name="connsiteX63" fmla="*/ 607247 w 4374292"/>
              <a:gd name="connsiteY63" fmla="*/ 254196 h 589593"/>
              <a:gd name="connsiteX64" fmla="*/ 628430 w 4374292"/>
              <a:gd name="connsiteY64" fmla="*/ 264787 h 589593"/>
              <a:gd name="connsiteX65" fmla="*/ 727284 w 4374292"/>
              <a:gd name="connsiteY65" fmla="*/ 261257 h 589593"/>
              <a:gd name="connsiteX66" fmla="*/ 988541 w 4374292"/>
              <a:gd name="connsiteY66" fmla="*/ 254196 h 589593"/>
              <a:gd name="connsiteX67" fmla="*/ 1465159 w 4374292"/>
              <a:gd name="connsiteY67" fmla="*/ 247135 h 589593"/>
              <a:gd name="connsiteX68" fmla="*/ 1902941 w 4374292"/>
              <a:gd name="connsiteY68" fmla="*/ 240074 h 589593"/>
              <a:gd name="connsiteX69" fmla="*/ 1966490 w 4374292"/>
              <a:gd name="connsiteY69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79003 w 4374292"/>
              <a:gd name="connsiteY61" fmla="*/ 225952 h 589593"/>
              <a:gd name="connsiteX62" fmla="*/ 607247 w 4374292"/>
              <a:gd name="connsiteY62" fmla="*/ 254196 h 589593"/>
              <a:gd name="connsiteX63" fmla="*/ 628430 w 4374292"/>
              <a:gd name="connsiteY63" fmla="*/ 264787 h 589593"/>
              <a:gd name="connsiteX64" fmla="*/ 727284 w 4374292"/>
              <a:gd name="connsiteY64" fmla="*/ 261257 h 589593"/>
              <a:gd name="connsiteX65" fmla="*/ 988541 w 4374292"/>
              <a:gd name="connsiteY65" fmla="*/ 254196 h 589593"/>
              <a:gd name="connsiteX66" fmla="*/ 1465159 w 4374292"/>
              <a:gd name="connsiteY66" fmla="*/ 247135 h 589593"/>
              <a:gd name="connsiteX67" fmla="*/ 1902941 w 4374292"/>
              <a:gd name="connsiteY67" fmla="*/ 240074 h 589593"/>
              <a:gd name="connsiteX68" fmla="*/ 1966490 w 4374292"/>
              <a:gd name="connsiteY68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607247 w 4374292"/>
              <a:gd name="connsiteY61" fmla="*/ 254196 h 589593"/>
              <a:gd name="connsiteX62" fmla="*/ 628430 w 4374292"/>
              <a:gd name="connsiteY62" fmla="*/ 264787 h 589593"/>
              <a:gd name="connsiteX63" fmla="*/ 727284 w 4374292"/>
              <a:gd name="connsiteY63" fmla="*/ 261257 h 589593"/>
              <a:gd name="connsiteX64" fmla="*/ 988541 w 4374292"/>
              <a:gd name="connsiteY64" fmla="*/ 254196 h 589593"/>
              <a:gd name="connsiteX65" fmla="*/ 1465159 w 4374292"/>
              <a:gd name="connsiteY65" fmla="*/ 247135 h 589593"/>
              <a:gd name="connsiteX66" fmla="*/ 1902941 w 4374292"/>
              <a:gd name="connsiteY66" fmla="*/ 240074 h 589593"/>
              <a:gd name="connsiteX67" fmla="*/ 1966490 w 4374292"/>
              <a:gd name="connsiteY67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607247 w 4374292"/>
              <a:gd name="connsiteY60" fmla="*/ 254196 h 589593"/>
              <a:gd name="connsiteX61" fmla="*/ 628430 w 4374292"/>
              <a:gd name="connsiteY61" fmla="*/ 264787 h 589593"/>
              <a:gd name="connsiteX62" fmla="*/ 727284 w 4374292"/>
              <a:gd name="connsiteY62" fmla="*/ 261257 h 589593"/>
              <a:gd name="connsiteX63" fmla="*/ 988541 w 4374292"/>
              <a:gd name="connsiteY63" fmla="*/ 254196 h 589593"/>
              <a:gd name="connsiteX64" fmla="*/ 1465159 w 4374292"/>
              <a:gd name="connsiteY64" fmla="*/ 247135 h 589593"/>
              <a:gd name="connsiteX65" fmla="*/ 1902941 w 4374292"/>
              <a:gd name="connsiteY65" fmla="*/ 240074 h 589593"/>
              <a:gd name="connsiteX66" fmla="*/ 1966490 w 4374292"/>
              <a:gd name="connsiteY66" fmla="*/ 240074 h 58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74292" h="589593">
                <a:moveTo>
                  <a:pt x="1966490" y="240074"/>
                </a:moveTo>
                <a:lnTo>
                  <a:pt x="2418394" y="240074"/>
                </a:lnTo>
                <a:lnTo>
                  <a:pt x="2877359" y="240074"/>
                </a:lnTo>
                <a:lnTo>
                  <a:pt x="3272776" y="240074"/>
                </a:lnTo>
                <a:lnTo>
                  <a:pt x="3488136" y="240074"/>
                </a:lnTo>
                <a:lnTo>
                  <a:pt x="3650539" y="240074"/>
                </a:lnTo>
                <a:lnTo>
                  <a:pt x="3728210" y="240074"/>
                </a:lnTo>
                <a:lnTo>
                  <a:pt x="3802351" y="240074"/>
                </a:lnTo>
                <a:lnTo>
                  <a:pt x="3876491" y="240074"/>
                </a:lnTo>
                <a:lnTo>
                  <a:pt x="3950632" y="240074"/>
                </a:lnTo>
                <a:lnTo>
                  <a:pt x="4017711" y="233013"/>
                </a:lnTo>
                <a:lnTo>
                  <a:pt x="4077730" y="222421"/>
                </a:lnTo>
                <a:lnTo>
                  <a:pt x="4130688" y="201238"/>
                </a:lnTo>
                <a:lnTo>
                  <a:pt x="4173054" y="180055"/>
                </a:lnTo>
                <a:lnTo>
                  <a:pt x="4211889" y="151811"/>
                </a:lnTo>
                <a:lnTo>
                  <a:pt x="4254255" y="116506"/>
                </a:lnTo>
                <a:lnTo>
                  <a:pt x="4275438" y="95323"/>
                </a:lnTo>
                <a:lnTo>
                  <a:pt x="4303682" y="56488"/>
                </a:lnTo>
                <a:lnTo>
                  <a:pt x="4328396" y="14122"/>
                </a:lnTo>
                <a:lnTo>
                  <a:pt x="4349579" y="0"/>
                </a:lnTo>
                <a:lnTo>
                  <a:pt x="4367231" y="7061"/>
                </a:lnTo>
                <a:lnTo>
                  <a:pt x="4370762" y="14122"/>
                </a:lnTo>
                <a:lnTo>
                  <a:pt x="4374292" y="35305"/>
                </a:lnTo>
                <a:lnTo>
                  <a:pt x="4367231" y="102384"/>
                </a:lnTo>
                <a:lnTo>
                  <a:pt x="4363701" y="151811"/>
                </a:lnTo>
                <a:lnTo>
                  <a:pt x="4346048" y="218891"/>
                </a:lnTo>
                <a:lnTo>
                  <a:pt x="4314274" y="296562"/>
                </a:lnTo>
                <a:lnTo>
                  <a:pt x="4275438" y="370702"/>
                </a:lnTo>
                <a:lnTo>
                  <a:pt x="4208359" y="476617"/>
                </a:lnTo>
                <a:lnTo>
                  <a:pt x="4169523" y="536636"/>
                </a:lnTo>
                <a:lnTo>
                  <a:pt x="4137749" y="564880"/>
                </a:lnTo>
                <a:lnTo>
                  <a:pt x="4113035" y="579002"/>
                </a:lnTo>
                <a:lnTo>
                  <a:pt x="4081260" y="589593"/>
                </a:lnTo>
                <a:lnTo>
                  <a:pt x="4035364" y="579002"/>
                </a:lnTo>
                <a:lnTo>
                  <a:pt x="3985937" y="554288"/>
                </a:lnTo>
                <a:lnTo>
                  <a:pt x="3922388" y="526044"/>
                </a:lnTo>
                <a:lnTo>
                  <a:pt x="3837656" y="497800"/>
                </a:lnTo>
                <a:lnTo>
                  <a:pt x="3788229" y="487209"/>
                </a:lnTo>
                <a:lnTo>
                  <a:pt x="3668192" y="483678"/>
                </a:lnTo>
                <a:lnTo>
                  <a:pt x="3424587" y="476617"/>
                </a:lnTo>
                <a:lnTo>
                  <a:pt x="2958561" y="469556"/>
                </a:lnTo>
                <a:lnTo>
                  <a:pt x="2672590" y="469556"/>
                </a:lnTo>
                <a:lnTo>
                  <a:pt x="2323071" y="469556"/>
                </a:lnTo>
                <a:lnTo>
                  <a:pt x="2019447" y="473087"/>
                </a:lnTo>
                <a:lnTo>
                  <a:pt x="1592257" y="487209"/>
                </a:lnTo>
                <a:lnTo>
                  <a:pt x="1306286" y="494270"/>
                </a:lnTo>
                <a:lnTo>
                  <a:pt x="1027376" y="508392"/>
                </a:lnTo>
                <a:lnTo>
                  <a:pt x="776711" y="526044"/>
                </a:lnTo>
                <a:lnTo>
                  <a:pt x="600186" y="547227"/>
                </a:lnTo>
                <a:lnTo>
                  <a:pt x="543698" y="554288"/>
                </a:lnTo>
                <a:lnTo>
                  <a:pt x="504862" y="547227"/>
                </a:lnTo>
                <a:lnTo>
                  <a:pt x="370703" y="504861"/>
                </a:lnTo>
                <a:lnTo>
                  <a:pt x="211830" y="448373"/>
                </a:lnTo>
                <a:lnTo>
                  <a:pt x="84732" y="398946"/>
                </a:lnTo>
                <a:lnTo>
                  <a:pt x="24714" y="381294"/>
                </a:lnTo>
                <a:lnTo>
                  <a:pt x="14122" y="370702"/>
                </a:lnTo>
                <a:lnTo>
                  <a:pt x="7061" y="356580"/>
                </a:lnTo>
                <a:lnTo>
                  <a:pt x="0" y="335397"/>
                </a:lnTo>
                <a:lnTo>
                  <a:pt x="7061" y="310684"/>
                </a:lnTo>
                <a:lnTo>
                  <a:pt x="24714" y="289501"/>
                </a:lnTo>
                <a:lnTo>
                  <a:pt x="607247" y="254196"/>
                </a:lnTo>
                <a:lnTo>
                  <a:pt x="628430" y="264787"/>
                </a:lnTo>
                <a:lnTo>
                  <a:pt x="727284" y="261257"/>
                </a:lnTo>
                <a:lnTo>
                  <a:pt x="988541" y="254196"/>
                </a:lnTo>
                <a:lnTo>
                  <a:pt x="1465159" y="247135"/>
                </a:lnTo>
                <a:lnTo>
                  <a:pt x="1902941" y="240074"/>
                </a:lnTo>
                <a:lnTo>
                  <a:pt x="1966490" y="24007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B048D1B-4431-724F-A8AE-6D6D92BF5292}"/>
              </a:ext>
            </a:extLst>
          </p:cNvPr>
          <p:cNvSpPr/>
          <p:nvPr/>
        </p:nvSpPr>
        <p:spPr bwMode="auto">
          <a:xfrm>
            <a:off x="3300413" y="2328863"/>
            <a:ext cx="1806575" cy="944562"/>
          </a:xfrm>
          <a:custGeom>
            <a:avLst/>
            <a:gdLst>
              <a:gd name="connsiteX0" fmla="*/ 590550 w 1807368"/>
              <a:gd name="connsiteY0" fmla="*/ 238125 h 945356"/>
              <a:gd name="connsiteX1" fmla="*/ 471487 w 1807368"/>
              <a:gd name="connsiteY1" fmla="*/ 254793 h 945356"/>
              <a:gd name="connsiteX2" fmla="*/ 335756 w 1807368"/>
              <a:gd name="connsiteY2" fmla="*/ 271462 h 945356"/>
              <a:gd name="connsiteX3" fmla="*/ 242887 w 1807368"/>
              <a:gd name="connsiteY3" fmla="*/ 280987 h 945356"/>
              <a:gd name="connsiteX4" fmla="*/ 133350 w 1807368"/>
              <a:gd name="connsiteY4" fmla="*/ 292893 h 945356"/>
              <a:gd name="connsiteX5" fmla="*/ 52387 w 1807368"/>
              <a:gd name="connsiteY5" fmla="*/ 300037 h 945356"/>
              <a:gd name="connsiteX6" fmla="*/ 0 w 1807368"/>
              <a:gd name="connsiteY6" fmla="*/ 285750 h 945356"/>
              <a:gd name="connsiteX7" fmla="*/ 45243 w 1807368"/>
              <a:gd name="connsiteY7" fmla="*/ 457200 h 945356"/>
              <a:gd name="connsiteX8" fmla="*/ 254793 w 1807368"/>
              <a:gd name="connsiteY8" fmla="*/ 428625 h 945356"/>
              <a:gd name="connsiteX9" fmla="*/ 547687 w 1807368"/>
              <a:gd name="connsiteY9" fmla="*/ 385762 h 945356"/>
              <a:gd name="connsiteX10" fmla="*/ 857250 w 1807368"/>
              <a:gd name="connsiteY10" fmla="*/ 340518 h 945356"/>
              <a:gd name="connsiteX11" fmla="*/ 1138237 w 1807368"/>
              <a:gd name="connsiteY11" fmla="*/ 300037 h 945356"/>
              <a:gd name="connsiteX12" fmla="*/ 1288256 w 1807368"/>
              <a:gd name="connsiteY12" fmla="*/ 276225 h 945356"/>
              <a:gd name="connsiteX13" fmla="*/ 1307306 w 1807368"/>
              <a:gd name="connsiteY13" fmla="*/ 276225 h 945356"/>
              <a:gd name="connsiteX14" fmla="*/ 1354931 w 1807368"/>
              <a:gd name="connsiteY14" fmla="*/ 280987 h 945356"/>
              <a:gd name="connsiteX15" fmla="*/ 1381125 w 1807368"/>
              <a:gd name="connsiteY15" fmla="*/ 285750 h 945356"/>
              <a:gd name="connsiteX16" fmla="*/ 1395412 w 1807368"/>
              <a:gd name="connsiteY16" fmla="*/ 290512 h 945356"/>
              <a:gd name="connsiteX17" fmla="*/ 1421606 w 1807368"/>
              <a:gd name="connsiteY17" fmla="*/ 300037 h 945356"/>
              <a:gd name="connsiteX18" fmla="*/ 1440656 w 1807368"/>
              <a:gd name="connsiteY18" fmla="*/ 309562 h 945356"/>
              <a:gd name="connsiteX19" fmla="*/ 1450181 w 1807368"/>
              <a:gd name="connsiteY19" fmla="*/ 328612 h 945356"/>
              <a:gd name="connsiteX20" fmla="*/ 1464468 w 1807368"/>
              <a:gd name="connsiteY20" fmla="*/ 378618 h 945356"/>
              <a:gd name="connsiteX21" fmla="*/ 1464468 w 1807368"/>
              <a:gd name="connsiteY21" fmla="*/ 404812 h 945356"/>
              <a:gd name="connsiteX22" fmla="*/ 1450181 w 1807368"/>
              <a:gd name="connsiteY22" fmla="*/ 473868 h 945356"/>
              <a:gd name="connsiteX23" fmla="*/ 1423987 w 1807368"/>
              <a:gd name="connsiteY23" fmla="*/ 597693 h 945356"/>
              <a:gd name="connsiteX24" fmla="*/ 1402556 w 1807368"/>
              <a:gd name="connsiteY24" fmla="*/ 719137 h 945356"/>
              <a:gd name="connsiteX25" fmla="*/ 1397793 w 1807368"/>
              <a:gd name="connsiteY25" fmla="*/ 747712 h 945356"/>
              <a:gd name="connsiteX26" fmla="*/ 1312068 w 1807368"/>
              <a:gd name="connsiteY26" fmla="*/ 900112 h 945356"/>
              <a:gd name="connsiteX27" fmla="*/ 1345406 w 1807368"/>
              <a:gd name="connsiteY27" fmla="*/ 919162 h 945356"/>
              <a:gd name="connsiteX28" fmla="*/ 1385887 w 1807368"/>
              <a:gd name="connsiteY28" fmla="*/ 933450 h 945356"/>
              <a:gd name="connsiteX29" fmla="*/ 1416843 w 1807368"/>
              <a:gd name="connsiteY29" fmla="*/ 942975 h 945356"/>
              <a:gd name="connsiteX30" fmla="*/ 1438275 w 1807368"/>
              <a:gd name="connsiteY30" fmla="*/ 945356 h 945356"/>
              <a:gd name="connsiteX31" fmla="*/ 1464468 w 1807368"/>
              <a:gd name="connsiteY31" fmla="*/ 938212 h 945356"/>
              <a:gd name="connsiteX32" fmla="*/ 1497806 w 1807368"/>
              <a:gd name="connsiteY32" fmla="*/ 912018 h 945356"/>
              <a:gd name="connsiteX33" fmla="*/ 1519237 w 1807368"/>
              <a:gd name="connsiteY33" fmla="*/ 883443 h 945356"/>
              <a:gd name="connsiteX34" fmla="*/ 1543050 w 1807368"/>
              <a:gd name="connsiteY34" fmla="*/ 842962 h 945356"/>
              <a:gd name="connsiteX35" fmla="*/ 1578768 w 1807368"/>
              <a:gd name="connsiteY35" fmla="*/ 762000 h 945356"/>
              <a:gd name="connsiteX36" fmla="*/ 1654968 w 1807368"/>
              <a:gd name="connsiteY36" fmla="*/ 588168 h 945356"/>
              <a:gd name="connsiteX37" fmla="*/ 1690687 w 1807368"/>
              <a:gd name="connsiteY37" fmla="*/ 495300 h 945356"/>
              <a:gd name="connsiteX38" fmla="*/ 1724025 w 1807368"/>
              <a:gd name="connsiteY38" fmla="*/ 421481 h 945356"/>
              <a:gd name="connsiteX39" fmla="*/ 1735931 w 1807368"/>
              <a:gd name="connsiteY39" fmla="*/ 397668 h 945356"/>
              <a:gd name="connsiteX40" fmla="*/ 1757362 w 1807368"/>
              <a:gd name="connsiteY40" fmla="*/ 364331 h 945356"/>
              <a:gd name="connsiteX41" fmla="*/ 1783556 w 1807368"/>
              <a:gd name="connsiteY41" fmla="*/ 335756 h 945356"/>
              <a:gd name="connsiteX42" fmla="*/ 1802606 w 1807368"/>
              <a:gd name="connsiteY42" fmla="*/ 314325 h 945356"/>
              <a:gd name="connsiteX43" fmla="*/ 1807368 w 1807368"/>
              <a:gd name="connsiteY43" fmla="*/ 292893 h 945356"/>
              <a:gd name="connsiteX44" fmla="*/ 1807368 w 1807368"/>
              <a:gd name="connsiteY44" fmla="*/ 269081 h 945356"/>
              <a:gd name="connsiteX45" fmla="*/ 1797843 w 1807368"/>
              <a:gd name="connsiteY45" fmla="*/ 245268 h 945356"/>
              <a:gd name="connsiteX46" fmla="*/ 1752600 w 1807368"/>
              <a:gd name="connsiteY46" fmla="*/ 202406 h 945356"/>
              <a:gd name="connsiteX47" fmla="*/ 1664493 w 1807368"/>
              <a:gd name="connsiteY47" fmla="*/ 133350 h 945356"/>
              <a:gd name="connsiteX48" fmla="*/ 1569243 w 1807368"/>
              <a:gd name="connsiteY48" fmla="*/ 66675 h 945356"/>
              <a:gd name="connsiteX49" fmla="*/ 1488281 w 1807368"/>
              <a:gd name="connsiteY49" fmla="*/ 19050 h 945356"/>
              <a:gd name="connsiteX50" fmla="*/ 1457325 w 1807368"/>
              <a:gd name="connsiteY50" fmla="*/ 4762 h 945356"/>
              <a:gd name="connsiteX51" fmla="*/ 1435893 w 1807368"/>
              <a:gd name="connsiteY51" fmla="*/ 0 h 945356"/>
              <a:gd name="connsiteX52" fmla="*/ 1412081 w 1807368"/>
              <a:gd name="connsiteY52" fmla="*/ 4762 h 945356"/>
              <a:gd name="connsiteX53" fmla="*/ 1390650 w 1807368"/>
              <a:gd name="connsiteY53" fmla="*/ 14287 h 945356"/>
              <a:gd name="connsiteX54" fmla="*/ 1369218 w 1807368"/>
              <a:gd name="connsiteY54" fmla="*/ 28575 h 945356"/>
              <a:gd name="connsiteX55" fmla="*/ 1350168 w 1807368"/>
              <a:gd name="connsiteY55" fmla="*/ 52387 h 945356"/>
              <a:gd name="connsiteX56" fmla="*/ 1328737 w 1807368"/>
              <a:gd name="connsiteY56" fmla="*/ 76200 h 945356"/>
              <a:gd name="connsiteX57" fmla="*/ 1214437 w 1807368"/>
              <a:gd name="connsiteY57" fmla="*/ 104775 h 945356"/>
              <a:gd name="connsiteX58" fmla="*/ 976312 w 1807368"/>
              <a:gd name="connsiteY58" fmla="*/ 161925 h 945356"/>
              <a:gd name="connsiteX59" fmla="*/ 819150 w 1807368"/>
              <a:gd name="connsiteY59" fmla="*/ 197643 h 945356"/>
              <a:gd name="connsiteX60" fmla="*/ 640556 w 1807368"/>
              <a:gd name="connsiteY60" fmla="*/ 230981 h 945356"/>
              <a:gd name="connsiteX61" fmla="*/ 590550 w 1807368"/>
              <a:gd name="connsiteY61" fmla="*/ 238125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807368" h="945356">
                <a:moveTo>
                  <a:pt x="590550" y="238125"/>
                </a:moveTo>
                <a:lnTo>
                  <a:pt x="471487" y="254793"/>
                </a:lnTo>
                <a:lnTo>
                  <a:pt x="335756" y="271462"/>
                </a:lnTo>
                <a:lnTo>
                  <a:pt x="242887" y="280987"/>
                </a:lnTo>
                <a:lnTo>
                  <a:pt x="133350" y="292893"/>
                </a:lnTo>
                <a:lnTo>
                  <a:pt x="52387" y="300037"/>
                </a:lnTo>
                <a:lnTo>
                  <a:pt x="0" y="285750"/>
                </a:lnTo>
                <a:lnTo>
                  <a:pt x="45243" y="457200"/>
                </a:lnTo>
                <a:lnTo>
                  <a:pt x="254793" y="428625"/>
                </a:lnTo>
                <a:lnTo>
                  <a:pt x="547687" y="385762"/>
                </a:lnTo>
                <a:lnTo>
                  <a:pt x="857250" y="340518"/>
                </a:lnTo>
                <a:lnTo>
                  <a:pt x="1138237" y="300037"/>
                </a:lnTo>
                <a:lnTo>
                  <a:pt x="1288256" y="276225"/>
                </a:lnTo>
                <a:lnTo>
                  <a:pt x="1307306" y="276225"/>
                </a:lnTo>
                <a:lnTo>
                  <a:pt x="1354931" y="280987"/>
                </a:lnTo>
                <a:lnTo>
                  <a:pt x="1381125" y="285750"/>
                </a:lnTo>
                <a:lnTo>
                  <a:pt x="1395412" y="290512"/>
                </a:lnTo>
                <a:lnTo>
                  <a:pt x="1421606" y="300037"/>
                </a:lnTo>
                <a:lnTo>
                  <a:pt x="1440656" y="309562"/>
                </a:lnTo>
                <a:lnTo>
                  <a:pt x="1450181" y="328612"/>
                </a:lnTo>
                <a:lnTo>
                  <a:pt x="1464468" y="378618"/>
                </a:lnTo>
                <a:lnTo>
                  <a:pt x="1464468" y="404812"/>
                </a:lnTo>
                <a:lnTo>
                  <a:pt x="1450181" y="473868"/>
                </a:lnTo>
                <a:lnTo>
                  <a:pt x="1423987" y="597693"/>
                </a:lnTo>
                <a:lnTo>
                  <a:pt x="1402556" y="719137"/>
                </a:lnTo>
                <a:lnTo>
                  <a:pt x="1397793" y="747712"/>
                </a:lnTo>
                <a:lnTo>
                  <a:pt x="1312068" y="900112"/>
                </a:lnTo>
                <a:lnTo>
                  <a:pt x="1345406" y="919162"/>
                </a:lnTo>
                <a:lnTo>
                  <a:pt x="1385887" y="933450"/>
                </a:lnTo>
                <a:lnTo>
                  <a:pt x="1416843" y="942975"/>
                </a:lnTo>
                <a:lnTo>
                  <a:pt x="1438275" y="945356"/>
                </a:lnTo>
                <a:lnTo>
                  <a:pt x="1464468" y="938212"/>
                </a:lnTo>
                <a:lnTo>
                  <a:pt x="1497806" y="912018"/>
                </a:lnTo>
                <a:lnTo>
                  <a:pt x="1519237" y="883443"/>
                </a:lnTo>
                <a:lnTo>
                  <a:pt x="1543050" y="842962"/>
                </a:lnTo>
                <a:lnTo>
                  <a:pt x="1578768" y="762000"/>
                </a:lnTo>
                <a:lnTo>
                  <a:pt x="1654968" y="588168"/>
                </a:lnTo>
                <a:lnTo>
                  <a:pt x="1690687" y="495300"/>
                </a:lnTo>
                <a:lnTo>
                  <a:pt x="1724025" y="421481"/>
                </a:lnTo>
                <a:lnTo>
                  <a:pt x="1735931" y="397668"/>
                </a:lnTo>
                <a:lnTo>
                  <a:pt x="1757362" y="364331"/>
                </a:lnTo>
                <a:lnTo>
                  <a:pt x="1783556" y="335756"/>
                </a:lnTo>
                <a:lnTo>
                  <a:pt x="1802606" y="314325"/>
                </a:lnTo>
                <a:lnTo>
                  <a:pt x="1807368" y="292893"/>
                </a:lnTo>
                <a:lnTo>
                  <a:pt x="1807368" y="269081"/>
                </a:lnTo>
                <a:lnTo>
                  <a:pt x="1797843" y="245268"/>
                </a:lnTo>
                <a:lnTo>
                  <a:pt x="1752600" y="202406"/>
                </a:lnTo>
                <a:lnTo>
                  <a:pt x="1664493" y="133350"/>
                </a:lnTo>
                <a:lnTo>
                  <a:pt x="1569243" y="66675"/>
                </a:lnTo>
                <a:lnTo>
                  <a:pt x="1488281" y="19050"/>
                </a:lnTo>
                <a:lnTo>
                  <a:pt x="1457325" y="4762"/>
                </a:lnTo>
                <a:lnTo>
                  <a:pt x="1435893" y="0"/>
                </a:lnTo>
                <a:lnTo>
                  <a:pt x="1412081" y="4762"/>
                </a:lnTo>
                <a:lnTo>
                  <a:pt x="1390650" y="14287"/>
                </a:lnTo>
                <a:lnTo>
                  <a:pt x="1369218" y="28575"/>
                </a:lnTo>
                <a:lnTo>
                  <a:pt x="1350168" y="52387"/>
                </a:lnTo>
                <a:lnTo>
                  <a:pt x="1328737" y="76200"/>
                </a:lnTo>
                <a:lnTo>
                  <a:pt x="1214437" y="104775"/>
                </a:lnTo>
                <a:lnTo>
                  <a:pt x="976312" y="161925"/>
                </a:lnTo>
                <a:lnTo>
                  <a:pt x="819150" y="197643"/>
                </a:lnTo>
                <a:lnTo>
                  <a:pt x="640556" y="230981"/>
                </a:lnTo>
                <a:lnTo>
                  <a:pt x="590550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F9BCBF7A-786D-FA40-8779-38C8B5A95642}"/>
              </a:ext>
            </a:extLst>
          </p:cNvPr>
          <p:cNvSpPr/>
          <p:nvPr/>
        </p:nvSpPr>
        <p:spPr bwMode="auto">
          <a:xfrm>
            <a:off x="3419475" y="3052763"/>
            <a:ext cx="1306513" cy="338137"/>
          </a:xfrm>
          <a:custGeom>
            <a:avLst/>
            <a:gdLst>
              <a:gd name="connsiteX0" fmla="*/ 473869 w 1307306"/>
              <a:gd name="connsiteY0" fmla="*/ 107156 h 338137"/>
              <a:gd name="connsiteX1" fmla="*/ 840581 w 1307306"/>
              <a:gd name="connsiteY1" fmla="*/ 50006 h 338137"/>
              <a:gd name="connsiteX2" fmla="*/ 1154906 w 1307306"/>
              <a:gd name="connsiteY2" fmla="*/ 2381 h 338137"/>
              <a:gd name="connsiteX3" fmla="*/ 1190625 w 1307306"/>
              <a:gd name="connsiteY3" fmla="*/ 0 h 338137"/>
              <a:gd name="connsiteX4" fmla="*/ 1219200 w 1307306"/>
              <a:gd name="connsiteY4" fmla="*/ 0 h 338137"/>
              <a:gd name="connsiteX5" fmla="*/ 1307306 w 1307306"/>
              <a:gd name="connsiteY5" fmla="*/ 0 h 338137"/>
              <a:gd name="connsiteX6" fmla="*/ 1235869 w 1307306"/>
              <a:gd name="connsiteY6" fmla="*/ 195262 h 338137"/>
              <a:gd name="connsiteX7" fmla="*/ 1193006 w 1307306"/>
              <a:gd name="connsiteY7" fmla="*/ 176212 h 338137"/>
              <a:gd name="connsiteX8" fmla="*/ 1164431 w 1307306"/>
              <a:gd name="connsiteY8" fmla="*/ 178593 h 338137"/>
              <a:gd name="connsiteX9" fmla="*/ 1026319 w 1307306"/>
              <a:gd name="connsiteY9" fmla="*/ 190500 h 338137"/>
              <a:gd name="connsiteX10" fmla="*/ 857250 w 1307306"/>
              <a:gd name="connsiteY10" fmla="*/ 211931 h 338137"/>
              <a:gd name="connsiteX11" fmla="*/ 590550 w 1307306"/>
              <a:gd name="connsiteY11" fmla="*/ 250031 h 338137"/>
              <a:gd name="connsiteX12" fmla="*/ 345281 w 1307306"/>
              <a:gd name="connsiteY12" fmla="*/ 288131 h 338137"/>
              <a:gd name="connsiteX13" fmla="*/ 173831 w 1307306"/>
              <a:gd name="connsiteY13" fmla="*/ 316706 h 338137"/>
              <a:gd name="connsiteX14" fmla="*/ 40481 w 1307306"/>
              <a:gd name="connsiteY14" fmla="*/ 338137 h 338137"/>
              <a:gd name="connsiteX15" fmla="*/ 0 w 1307306"/>
              <a:gd name="connsiteY15" fmla="*/ 178593 h 338137"/>
              <a:gd name="connsiteX16" fmla="*/ 314325 w 1307306"/>
              <a:gd name="connsiteY16" fmla="*/ 133350 h 338137"/>
              <a:gd name="connsiteX17" fmla="*/ 473869 w 1307306"/>
              <a:gd name="connsiteY17" fmla="*/ 107156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07306" h="338137">
                <a:moveTo>
                  <a:pt x="473869" y="107156"/>
                </a:moveTo>
                <a:lnTo>
                  <a:pt x="840581" y="50006"/>
                </a:lnTo>
                <a:lnTo>
                  <a:pt x="1154906" y="2381"/>
                </a:lnTo>
                <a:lnTo>
                  <a:pt x="1190625" y="0"/>
                </a:lnTo>
                <a:lnTo>
                  <a:pt x="1219200" y="0"/>
                </a:lnTo>
                <a:lnTo>
                  <a:pt x="1307306" y="0"/>
                </a:lnTo>
                <a:lnTo>
                  <a:pt x="1235869" y="195262"/>
                </a:lnTo>
                <a:lnTo>
                  <a:pt x="1193006" y="176212"/>
                </a:lnTo>
                <a:lnTo>
                  <a:pt x="1164431" y="178593"/>
                </a:lnTo>
                <a:lnTo>
                  <a:pt x="1026319" y="190500"/>
                </a:lnTo>
                <a:lnTo>
                  <a:pt x="857250" y="211931"/>
                </a:lnTo>
                <a:lnTo>
                  <a:pt x="590550" y="250031"/>
                </a:lnTo>
                <a:lnTo>
                  <a:pt x="345281" y="288131"/>
                </a:lnTo>
                <a:lnTo>
                  <a:pt x="173831" y="316706"/>
                </a:lnTo>
                <a:lnTo>
                  <a:pt x="40481" y="338137"/>
                </a:lnTo>
                <a:lnTo>
                  <a:pt x="0" y="178593"/>
                </a:lnTo>
                <a:lnTo>
                  <a:pt x="314325" y="133350"/>
                </a:lnTo>
                <a:lnTo>
                  <a:pt x="473869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E5A805A-D412-9845-9496-D8374CFC4441}"/>
              </a:ext>
            </a:extLst>
          </p:cNvPr>
          <p:cNvSpPr/>
          <p:nvPr/>
        </p:nvSpPr>
        <p:spPr bwMode="auto">
          <a:xfrm>
            <a:off x="3101975" y="3573463"/>
            <a:ext cx="2128838" cy="1708150"/>
          </a:xfrm>
          <a:custGeom>
            <a:avLst/>
            <a:gdLst>
              <a:gd name="connsiteX0" fmla="*/ 426244 w 2128837"/>
              <a:gd name="connsiteY0" fmla="*/ 288132 h 1707357"/>
              <a:gd name="connsiteX1" fmla="*/ 481012 w 2128837"/>
              <a:gd name="connsiteY1" fmla="*/ 283369 h 1707357"/>
              <a:gd name="connsiteX2" fmla="*/ 683419 w 2128837"/>
              <a:gd name="connsiteY2" fmla="*/ 245269 h 1707357"/>
              <a:gd name="connsiteX3" fmla="*/ 1059656 w 2128837"/>
              <a:gd name="connsiteY3" fmla="*/ 178594 h 1707357"/>
              <a:gd name="connsiteX4" fmla="*/ 1357312 w 2128837"/>
              <a:gd name="connsiteY4" fmla="*/ 126207 h 1707357"/>
              <a:gd name="connsiteX5" fmla="*/ 1497806 w 2128837"/>
              <a:gd name="connsiteY5" fmla="*/ 102394 h 1707357"/>
              <a:gd name="connsiteX6" fmla="*/ 1519237 w 2128837"/>
              <a:gd name="connsiteY6" fmla="*/ 92869 h 1707357"/>
              <a:gd name="connsiteX7" fmla="*/ 1559719 w 2128837"/>
              <a:gd name="connsiteY7" fmla="*/ 71438 h 1707357"/>
              <a:gd name="connsiteX8" fmla="*/ 1619250 w 2128837"/>
              <a:gd name="connsiteY8" fmla="*/ 42863 h 1707357"/>
              <a:gd name="connsiteX9" fmla="*/ 1659731 w 2128837"/>
              <a:gd name="connsiteY9" fmla="*/ 30957 h 1707357"/>
              <a:gd name="connsiteX10" fmla="*/ 1671637 w 2128837"/>
              <a:gd name="connsiteY10" fmla="*/ 21432 h 1707357"/>
              <a:gd name="connsiteX11" fmla="*/ 1683544 w 2128837"/>
              <a:gd name="connsiteY11" fmla="*/ 9525 h 1707357"/>
              <a:gd name="connsiteX12" fmla="*/ 1704975 w 2128837"/>
              <a:gd name="connsiteY12" fmla="*/ 2382 h 1707357"/>
              <a:gd name="connsiteX13" fmla="*/ 1728787 w 2128837"/>
              <a:gd name="connsiteY13" fmla="*/ 0 h 1707357"/>
              <a:gd name="connsiteX14" fmla="*/ 1747837 w 2128837"/>
              <a:gd name="connsiteY14" fmla="*/ 2382 h 1707357"/>
              <a:gd name="connsiteX15" fmla="*/ 1776412 w 2128837"/>
              <a:gd name="connsiteY15" fmla="*/ 11907 h 1707357"/>
              <a:gd name="connsiteX16" fmla="*/ 1800225 w 2128837"/>
              <a:gd name="connsiteY16" fmla="*/ 23813 h 1707357"/>
              <a:gd name="connsiteX17" fmla="*/ 1838325 w 2128837"/>
              <a:gd name="connsiteY17" fmla="*/ 45244 h 1707357"/>
              <a:gd name="connsiteX18" fmla="*/ 1874044 w 2128837"/>
              <a:gd name="connsiteY18" fmla="*/ 66675 h 1707357"/>
              <a:gd name="connsiteX19" fmla="*/ 1916906 w 2128837"/>
              <a:gd name="connsiteY19" fmla="*/ 95250 h 1707357"/>
              <a:gd name="connsiteX20" fmla="*/ 1955006 w 2128837"/>
              <a:gd name="connsiteY20" fmla="*/ 126207 h 1707357"/>
              <a:gd name="connsiteX21" fmla="*/ 2009775 w 2128837"/>
              <a:gd name="connsiteY21" fmla="*/ 173832 h 1707357"/>
              <a:gd name="connsiteX22" fmla="*/ 2052637 w 2128837"/>
              <a:gd name="connsiteY22" fmla="*/ 221457 h 1707357"/>
              <a:gd name="connsiteX23" fmla="*/ 2088356 w 2128837"/>
              <a:gd name="connsiteY23" fmla="*/ 264319 h 1707357"/>
              <a:gd name="connsiteX24" fmla="*/ 2114550 w 2128837"/>
              <a:gd name="connsiteY24" fmla="*/ 304800 h 1707357"/>
              <a:gd name="connsiteX25" fmla="*/ 2121694 w 2128837"/>
              <a:gd name="connsiteY25" fmla="*/ 321469 h 1707357"/>
              <a:gd name="connsiteX26" fmla="*/ 2128837 w 2128837"/>
              <a:gd name="connsiteY26" fmla="*/ 342900 h 1707357"/>
              <a:gd name="connsiteX27" fmla="*/ 2126456 w 2128837"/>
              <a:gd name="connsiteY27" fmla="*/ 369094 h 1707357"/>
              <a:gd name="connsiteX28" fmla="*/ 2114550 w 2128837"/>
              <a:gd name="connsiteY28" fmla="*/ 385763 h 1707357"/>
              <a:gd name="connsiteX29" fmla="*/ 2093119 w 2128837"/>
              <a:gd name="connsiteY29" fmla="*/ 407194 h 1707357"/>
              <a:gd name="connsiteX30" fmla="*/ 2076450 w 2128837"/>
              <a:gd name="connsiteY30" fmla="*/ 431007 h 1707357"/>
              <a:gd name="connsiteX31" fmla="*/ 2064544 w 2128837"/>
              <a:gd name="connsiteY31" fmla="*/ 461963 h 1707357"/>
              <a:gd name="connsiteX32" fmla="*/ 2045494 w 2128837"/>
              <a:gd name="connsiteY32" fmla="*/ 545307 h 1707357"/>
              <a:gd name="connsiteX33" fmla="*/ 2016919 w 2128837"/>
              <a:gd name="connsiteY33" fmla="*/ 759619 h 1707357"/>
              <a:gd name="connsiteX34" fmla="*/ 1966912 w 2128837"/>
              <a:gd name="connsiteY34" fmla="*/ 1121569 h 1707357"/>
              <a:gd name="connsiteX35" fmla="*/ 1912144 w 2128837"/>
              <a:gd name="connsiteY35" fmla="*/ 1516857 h 1707357"/>
              <a:gd name="connsiteX36" fmla="*/ 1900237 w 2128837"/>
              <a:gd name="connsiteY36" fmla="*/ 1547813 h 1707357"/>
              <a:gd name="connsiteX37" fmla="*/ 1831181 w 2128837"/>
              <a:gd name="connsiteY37" fmla="*/ 1666875 h 1707357"/>
              <a:gd name="connsiteX38" fmla="*/ 1807369 w 2128837"/>
              <a:gd name="connsiteY38" fmla="*/ 1700213 h 1707357"/>
              <a:gd name="connsiteX39" fmla="*/ 1793081 w 2128837"/>
              <a:gd name="connsiteY39" fmla="*/ 1707357 h 1707357"/>
              <a:gd name="connsiteX40" fmla="*/ 1778794 w 2128837"/>
              <a:gd name="connsiteY40" fmla="*/ 1707357 h 1707357"/>
              <a:gd name="connsiteX41" fmla="*/ 1750219 w 2128837"/>
              <a:gd name="connsiteY41" fmla="*/ 1690688 h 1707357"/>
              <a:gd name="connsiteX42" fmla="*/ 1719262 w 2128837"/>
              <a:gd name="connsiteY42" fmla="*/ 1664494 h 1707357"/>
              <a:gd name="connsiteX43" fmla="*/ 1685925 w 2128837"/>
              <a:gd name="connsiteY43" fmla="*/ 1626394 h 1707357"/>
              <a:gd name="connsiteX44" fmla="*/ 1662112 w 2128837"/>
              <a:gd name="connsiteY44" fmla="*/ 1597819 h 1707357"/>
              <a:gd name="connsiteX45" fmla="*/ 1707356 w 2128837"/>
              <a:gd name="connsiteY45" fmla="*/ 1443038 h 1707357"/>
              <a:gd name="connsiteX46" fmla="*/ 1721644 w 2128837"/>
              <a:gd name="connsiteY46" fmla="*/ 1240632 h 1707357"/>
              <a:gd name="connsiteX47" fmla="*/ 1745456 w 2128837"/>
              <a:gd name="connsiteY47" fmla="*/ 945357 h 1707357"/>
              <a:gd name="connsiteX48" fmla="*/ 1754981 w 2128837"/>
              <a:gd name="connsiteY48" fmla="*/ 812007 h 1707357"/>
              <a:gd name="connsiteX49" fmla="*/ 1774031 w 2128837"/>
              <a:gd name="connsiteY49" fmla="*/ 747713 h 1707357"/>
              <a:gd name="connsiteX50" fmla="*/ 1776412 w 2128837"/>
              <a:gd name="connsiteY50" fmla="*/ 590550 h 1707357"/>
              <a:gd name="connsiteX51" fmla="*/ 1774031 w 2128837"/>
              <a:gd name="connsiteY51" fmla="*/ 354807 h 1707357"/>
              <a:gd name="connsiteX52" fmla="*/ 1771650 w 2128837"/>
              <a:gd name="connsiteY52" fmla="*/ 323850 h 1707357"/>
              <a:gd name="connsiteX53" fmla="*/ 1766887 w 2128837"/>
              <a:gd name="connsiteY53" fmla="*/ 302419 h 1707357"/>
              <a:gd name="connsiteX54" fmla="*/ 1754981 w 2128837"/>
              <a:gd name="connsiteY54" fmla="*/ 285750 h 1707357"/>
              <a:gd name="connsiteX55" fmla="*/ 1731169 w 2128837"/>
              <a:gd name="connsiteY55" fmla="*/ 269082 h 1707357"/>
              <a:gd name="connsiteX56" fmla="*/ 1697831 w 2128837"/>
              <a:gd name="connsiteY56" fmla="*/ 259557 h 1707357"/>
              <a:gd name="connsiteX57" fmla="*/ 1671637 w 2128837"/>
              <a:gd name="connsiteY57" fmla="*/ 259557 h 1707357"/>
              <a:gd name="connsiteX58" fmla="*/ 1559719 w 2128837"/>
              <a:gd name="connsiteY58" fmla="*/ 264319 h 1707357"/>
              <a:gd name="connsiteX59" fmla="*/ 1364456 w 2128837"/>
              <a:gd name="connsiteY59" fmla="*/ 283369 h 1707357"/>
              <a:gd name="connsiteX60" fmla="*/ 1207294 w 2128837"/>
              <a:gd name="connsiteY60" fmla="*/ 302419 h 1707357"/>
              <a:gd name="connsiteX61" fmla="*/ 1102519 w 2128837"/>
              <a:gd name="connsiteY61" fmla="*/ 316707 h 1707357"/>
              <a:gd name="connsiteX62" fmla="*/ 1035844 w 2128837"/>
              <a:gd name="connsiteY62" fmla="*/ 326232 h 1707357"/>
              <a:gd name="connsiteX63" fmla="*/ 740569 w 2128837"/>
              <a:gd name="connsiteY63" fmla="*/ 373857 h 1707357"/>
              <a:gd name="connsiteX64" fmla="*/ 447675 w 2128837"/>
              <a:gd name="connsiteY64" fmla="*/ 426244 h 1707357"/>
              <a:gd name="connsiteX65" fmla="*/ 264319 w 2128837"/>
              <a:gd name="connsiteY65" fmla="*/ 457200 h 1707357"/>
              <a:gd name="connsiteX66" fmla="*/ 211931 w 2128837"/>
              <a:gd name="connsiteY66" fmla="*/ 459582 h 1707357"/>
              <a:gd name="connsiteX67" fmla="*/ 88106 w 2128837"/>
              <a:gd name="connsiteY67" fmla="*/ 459582 h 1707357"/>
              <a:gd name="connsiteX68" fmla="*/ 0 w 2128837"/>
              <a:gd name="connsiteY68" fmla="*/ 290513 h 1707357"/>
              <a:gd name="connsiteX69" fmla="*/ 30956 w 2128837"/>
              <a:gd name="connsiteY69" fmla="*/ 300038 h 1707357"/>
              <a:gd name="connsiteX70" fmla="*/ 61912 w 2128837"/>
              <a:gd name="connsiteY70" fmla="*/ 304800 h 1707357"/>
              <a:gd name="connsiteX71" fmla="*/ 150019 w 2128837"/>
              <a:gd name="connsiteY71" fmla="*/ 302419 h 1707357"/>
              <a:gd name="connsiteX72" fmla="*/ 314325 w 2128837"/>
              <a:gd name="connsiteY72" fmla="*/ 295275 h 1707357"/>
              <a:gd name="connsiteX73" fmla="*/ 426244 w 2128837"/>
              <a:gd name="connsiteY73" fmla="*/ 288132 h 170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28837" h="1707357">
                <a:moveTo>
                  <a:pt x="426244" y="288132"/>
                </a:moveTo>
                <a:lnTo>
                  <a:pt x="481012" y="283369"/>
                </a:lnTo>
                <a:lnTo>
                  <a:pt x="683419" y="245269"/>
                </a:lnTo>
                <a:lnTo>
                  <a:pt x="1059656" y="178594"/>
                </a:lnTo>
                <a:lnTo>
                  <a:pt x="1357312" y="126207"/>
                </a:lnTo>
                <a:lnTo>
                  <a:pt x="1497806" y="102394"/>
                </a:lnTo>
                <a:lnTo>
                  <a:pt x="1519237" y="92869"/>
                </a:lnTo>
                <a:lnTo>
                  <a:pt x="1559719" y="71438"/>
                </a:lnTo>
                <a:lnTo>
                  <a:pt x="1619250" y="42863"/>
                </a:lnTo>
                <a:lnTo>
                  <a:pt x="1659731" y="30957"/>
                </a:lnTo>
                <a:lnTo>
                  <a:pt x="1671637" y="21432"/>
                </a:lnTo>
                <a:lnTo>
                  <a:pt x="1683544" y="9525"/>
                </a:lnTo>
                <a:lnTo>
                  <a:pt x="1704975" y="2382"/>
                </a:lnTo>
                <a:lnTo>
                  <a:pt x="1728787" y="0"/>
                </a:lnTo>
                <a:lnTo>
                  <a:pt x="1747837" y="2382"/>
                </a:lnTo>
                <a:lnTo>
                  <a:pt x="1776412" y="11907"/>
                </a:lnTo>
                <a:lnTo>
                  <a:pt x="1800225" y="23813"/>
                </a:lnTo>
                <a:lnTo>
                  <a:pt x="1838325" y="45244"/>
                </a:lnTo>
                <a:lnTo>
                  <a:pt x="1874044" y="66675"/>
                </a:lnTo>
                <a:lnTo>
                  <a:pt x="1916906" y="95250"/>
                </a:lnTo>
                <a:lnTo>
                  <a:pt x="1955006" y="126207"/>
                </a:lnTo>
                <a:lnTo>
                  <a:pt x="2009775" y="173832"/>
                </a:lnTo>
                <a:lnTo>
                  <a:pt x="2052637" y="221457"/>
                </a:lnTo>
                <a:lnTo>
                  <a:pt x="2088356" y="264319"/>
                </a:lnTo>
                <a:lnTo>
                  <a:pt x="2114550" y="304800"/>
                </a:lnTo>
                <a:lnTo>
                  <a:pt x="2121694" y="321469"/>
                </a:lnTo>
                <a:lnTo>
                  <a:pt x="2128837" y="342900"/>
                </a:lnTo>
                <a:lnTo>
                  <a:pt x="2126456" y="369094"/>
                </a:lnTo>
                <a:lnTo>
                  <a:pt x="2114550" y="385763"/>
                </a:lnTo>
                <a:lnTo>
                  <a:pt x="2093119" y="407194"/>
                </a:lnTo>
                <a:lnTo>
                  <a:pt x="2076450" y="431007"/>
                </a:lnTo>
                <a:lnTo>
                  <a:pt x="2064544" y="461963"/>
                </a:lnTo>
                <a:lnTo>
                  <a:pt x="2045494" y="545307"/>
                </a:lnTo>
                <a:lnTo>
                  <a:pt x="2016919" y="759619"/>
                </a:lnTo>
                <a:lnTo>
                  <a:pt x="1966912" y="1121569"/>
                </a:lnTo>
                <a:lnTo>
                  <a:pt x="1912144" y="1516857"/>
                </a:lnTo>
                <a:lnTo>
                  <a:pt x="1900237" y="1547813"/>
                </a:lnTo>
                <a:lnTo>
                  <a:pt x="1831181" y="1666875"/>
                </a:lnTo>
                <a:lnTo>
                  <a:pt x="1807369" y="1700213"/>
                </a:lnTo>
                <a:lnTo>
                  <a:pt x="1793081" y="1707357"/>
                </a:lnTo>
                <a:lnTo>
                  <a:pt x="1778794" y="1707357"/>
                </a:lnTo>
                <a:lnTo>
                  <a:pt x="1750219" y="1690688"/>
                </a:lnTo>
                <a:lnTo>
                  <a:pt x="1719262" y="1664494"/>
                </a:lnTo>
                <a:lnTo>
                  <a:pt x="1685925" y="1626394"/>
                </a:lnTo>
                <a:lnTo>
                  <a:pt x="1662112" y="1597819"/>
                </a:lnTo>
                <a:lnTo>
                  <a:pt x="1707356" y="1443038"/>
                </a:lnTo>
                <a:lnTo>
                  <a:pt x="1721644" y="1240632"/>
                </a:lnTo>
                <a:lnTo>
                  <a:pt x="1745456" y="945357"/>
                </a:lnTo>
                <a:lnTo>
                  <a:pt x="1754981" y="812007"/>
                </a:lnTo>
                <a:lnTo>
                  <a:pt x="1774031" y="747713"/>
                </a:lnTo>
                <a:cubicBezTo>
                  <a:pt x="1774825" y="695325"/>
                  <a:pt x="1775618" y="642938"/>
                  <a:pt x="1776412" y="590550"/>
                </a:cubicBezTo>
                <a:cubicBezTo>
                  <a:pt x="1775618" y="511969"/>
                  <a:pt x="1774825" y="433388"/>
                  <a:pt x="1774031" y="354807"/>
                </a:cubicBezTo>
                <a:lnTo>
                  <a:pt x="1771650" y="323850"/>
                </a:lnTo>
                <a:lnTo>
                  <a:pt x="1766887" y="302419"/>
                </a:lnTo>
                <a:lnTo>
                  <a:pt x="1754981" y="285750"/>
                </a:lnTo>
                <a:lnTo>
                  <a:pt x="1731169" y="269082"/>
                </a:lnTo>
                <a:lnTo>
                  <a:pt x="1697831" y="259557"/>
                </a:lnTo>
                <a:lnTo>
                  <a:pt x="1671637" y="259557"/>
                </a:lnTo>
                <a:lnTo>
                  <a:pt x="1559719" y="264319"/>
                </a:lnTo>
                <a:lnTo>
                  <a:pt x="1364456" y="283369"/>
                </a:lnTo>
                <a:lnTo>
                  <a:pt x="1207294" y="302419"/>
                </a:lnTo>
                <a:lnTo>
                  <a:pt x="1102519" y="316707"/>
                </a:lnTo>
                <a:lnTo>
                  <a:pt x="1035844" y="326232"/>
                </a:lnTo>
                <a:lnTo>
                  <a:pt x="740569" y="373857"/>
                </a:lnTo>
                <a:lnTo>
                  <a:pt x="447675" y="426244"/>
                </a:lnTo>
                <a:lnTo>
                  <a:pt x="264319" y="457200"/>
                </a:lnTo>
                <a:lnTo>
                  <a:pt x="211931" y="459582"/>
                </a:lnTo>
                <a:lnTo>
                  <a:pt x="88106" y="459582"/>
                </a:lnTo>
                <a:lnTo>
                  <a:pt x="0" y="290513"/>
                </a:lnTo>
                <a:lnTo>
                  <a:pt x="30956" y="300038"/>
                </a:lnTo>
                <a:lnTo>
                  <a:pt x="61912" y="304800"/>
                </a:lnTo>
                <a:lnTo>
                  <a:pt x="150019" y="302419"/>
                </a:lnTo>
                <a:lnTo>
                  <a:pt x="314325" y="295275"/>
                </a:lnTo>
                <a:lnTo>
                  <a:pt x="426244" y="2881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1138DBC-31EA-E940-989F-5AE6AA4CBBC9}"/>
              </a:ext>
            </a:extLst>
          </p:cNvPr>
          <p:cNvSpPr/>
          <p:nvPr/>
        </p:nvSpPr>
        <p:spPr bwMode="auto">
          <a:xfrm>
            <a:off x="3857625" y="3867150"/>
            <a:ext cx="306388" cy="1292225"/>
          </a:xfrm>
          <a:custGeom>
            <a:avLst/>
            <a:gdLst>
              <a:gd name="connsiteX0" fmla="*/ 300038 w 307181"/>
              <a:gd name="connsiteY0" fmla="*/ 192881 h 1293019"/>
              <a:gd name="connsiteX1" fmla="*/ 307181 w 307181"/>
              <a:gd name="connsiteY1" fmla="*/ 0 h 1293019"/>
              <a:gd name="connsiteX2" fmla="*/ 0 w 307181"/>
              <a:gd name="connsiteY2" fmla="*/ 42863 h 1293019"/>
              <a:gd name="connsiteX3" fmla="*/ 23813 w 307181"/>
              <a:gd name="connsiteY3" fmla="*/ 85725 h 1293019"/>
              <a:gd name="connsiteX4" fmla="*/ 35719 w 307181"/>
              <a:gd name="connsiteY4" fmla="*/ 109538 h 1293019"/>
              <a:gd name="connsiteX5" fmla="*/ 45244 w 307181"/>
              <a:gd name="connsiteY5" fmla="*/ 140494 h 1293019"/>
              <a:gd name="connsiteX6" fmla="*/ 52388 w 307181"/>
              <a:gd name="connsiteY6" fmla="*/ 183356 h 1293019"/>
              <a:gd name="connsiteX7" fmla="*/ 57150 w 307181"/>
              <a:gd name="connsiteY7" fmla="*/ 252413 h 1293019"/>
              <a:gd name="connsiteX8" fmla="*/ 59531 w 307181"/>
              <a:gd name="connsiteY8" fmla="*/ 361950 h 1293019"/>
              <a:gd name="connsiteX9" fmla="*/ 59531 w 307181"/>
              <a:gd name="connsiteY9" fmla="*/ 550069 h 1293019"/>
              <a:gd name="connsiteX10" fmla="*/ 59531 w 307181"/>
              <a:gd name="connsiteY10" fmla="*/ 747713 h 1293019"/>
              <a:gd name="connsiteX11" fmla="*/ 47625 w 307181"/>
              <a:gd name="connsiteY11" fmla="*/ 973931 h 1293019"/>
              <a:gd name="connsiteX12" fmla="*/ 38100 w 307181"/>
              <a:gd name="connsiteY12" fmla="*/ 1293019 h 1293019"/>
              <a:gd name="connsiteX13" fmla="*/ 261938 w 307181"/>
              <a:gd name="connsiteY13" fmla="*/ 1243013 h 1293019"/>
              <a:gd name="connsiteX14" fmla="*/ 261938 w 307181"/>
              <a:gd name="connsiteY14" fmla="*/ 876300 h 1293019"/>
              <a:gd name="connsiteX15" fmla="*/ 261938 w 307181"/>
              <a:gd name="connsiteY15" fmla="*/ 650081 h 1293019"/>
              <a:gd name="connsiteX16" fmla="*/ 283369 w 307181"/>
              <a:gd name="connsiteY16" fmla="*/ 483394 h 1293019"/>
              <a:gd name="connsiteX17" fmla="*/ 300038 w 307181"/>
              <a:gd name="connsiteY17" fmla="*/ 192881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7181" h="1293019">
                <a:moveTo>
                  <a:pt x="300038" y="192881"/>
                </a:moveTo>
                <a:lnTo>
                  <a:pt x="307181" y="0"/>
                </a:lnTo>
                <a:lnTo>
                  <a:pt x="0" y="42863"/>
                </a:lnTo>
                <a:lnTo>
                  <a:pt x="23813" y="85725"/>
                </a:lnTo>
                <a:lnTo>
                  <a:pt x="35719" y="109538"/>
                </a:lnTo>
                <a:lnTo>
                  <a:pt x="45244" y="140494"/>
                </a:lnTo>
                <a:lnTo>
                  <a:pt x="52388" y="183356"/>
                </a:lnTo>
                <a:lnTo>
                  <a:pt x="57150" y="252413"/>
                </a:lnTo>
                <a:cubicBezTo>
                  <a:pt x="57944" y="288925"/>
                  <a:pt x="58737" y="325438"/>
                  <a:pt x="59531" y="361950"/>
                </a:cubicBezTo>
                <a:lnTo>
                  <a:pt x="59531" y="550069"/>
                </a:lnTo>
                <a:lnTo>
                  <a:pt x="59531" y="747713"/>
                </a:lnTo>
                <a:lnTo>
                  <a:pt x="47625" y="973931"/>
                </a:lnTo>
                <a:lnTo>
                  <a:pt x="38100" y="1293019"/>
                </a:lnTo>
                <a:lnTo>
                  <a:pt x="261938" y="1243013"/>
                </a:lnTo>
                <a:lnTo>
                  <a:pt x="261938" y="876300"/>
                </a:lnTo>
                <a:lnTo>
                  <a:pt x="261938" y="650081"/>
                </a:lnTo>
                <a:lnTo>
                  <a:pt x="283369" y="483394"/>
                </a:lnTo>
                <a:lnTo>
                  <a:pt x="300038" y="1928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ECC7699-F948-024A-A650-11A2C1080662}"/>
              </a:ext>
            </a:extLst>
          </p:cNvPr>
          <p:cNvSpPr/>
          <p:nvPr/>
        </p:nvSpPr>
        <p:spPr bwMode="auto">
          <a:xfrm>
            <a:off x="3216275" y="4254500"/>
            <a:ext cx="1693863" cy="381000"/>
          </a:xfrm>
          <a:custGeom>
            <a:avLst/>
            <a:gdLst>
              <a:gd name="connsiteX0" fmla="*/ 371475 w 1693069"/>
              <a:gd name="connsiteY0" fmla="*/ 202406 h 381000"/>
              <a:gd name="connsiteX1" fmla="*/ 521494 w 1693069"/>
              <a:gd name="connsiteY1" fmla="*/ 183356 h 381000"/>
              <a:gd name="connsiteX2" fmla="*/ 728662 w 1693069"/>
              <a:gd name="connsiteY2" fmla="*/ 152400 h 381000"/>
              <a:gd name="connsiteX3" fmla="*/ 902494 w 1693069"/>
              <a:gd name="connsiteY3" fmla="*/ 95250 h 381000"/>
              <a:gd name="connsiteX4" fmla="*/ 1123950 w 1693069"/>
              <a:gd name="connsiteY4" fmla="*/ 59531 h 381000"/>
              <a:gd name="connsiteX5" fmla="*/ 1431131 w 1693069"/>
              <a:gd name="connsiteY5" fmla="*/ 11906 h 381000"/>
              <a:gd name="connsiteX6" fmla="*/ 1502569 w 1693069"/>
              <a:gd name="connsiteY6" fmla="*/ 0 h 381000"/>
              <a:gd name="connsiteX7" fmla="*/ 1524000 w 1693069"/>
              <a:gd name="connsiteY7" fmla="*/ 2381 h 381000"/>
              <a:gd name="connsiteX8" fmla="*/ 1566862 w 1693069"/>
              <a:gd name="connsiteY8" fmla="*/ 11906 h 381000"/>
              <a:gd name="connsiteX9" fmla="*/ 1616869 w 1693069"/>
              <a:gd name="connsiteY9" fmla="*/ 28575 h 381000"/>
              <a:gd name="connsiteX10" fmla="*/ 1693069 w 1693069"/>
              <a:gd name="connsiteY10" fmla="*/ 57150 h 381000"/>
              <a:gd name="connsiteX11" fmla="*/ 1685925 w 1693069"/>
              <a:gd name="connsiteY11" fmla="*/ 135731 h 381000"/>
              <a:gd name="connsiteX12" fmla="*/ 1595437 w 1693069"/>
              <a:gd name="connsiteY12" fmla="*/ 171450 h 381000"/>
              <a:gd name="connsiteX13" fmla="*/ 1559719 w 1693069"/>
              <a:gd name="connsiteY13" fmla="*/ 180975 h 381000"/>
              <a:gd name="connsiteX14" fmla="*/ 1502569 w 1693069"/>
              <a:gd name="connsiteY14" fmla="*/ 188119 h 381000"/>
              <a:gd name="connsiteX15" fmla="*/ 1321594 w 1693069"/>
              <a:gd name="connsiteY15" fmla="*/ 211931 h 381000"/>
              <a:gd name="connsiteX16" fmla="*/ 1073944 w 1693069"/>
              <a:gd name="connsiteY16" fmla="*/ 245269 h 381000"/>
              <a:gd name="connsiteX17" fmla="*/ 876300 w 1693069"/>
              <a:gd name="connsiteY17" fmla="*/ 273844 h 381000"/>
              <a:gd name="connsiteX18" fmla="*/ 723900 w 1693069"/>
              <a:gd name="connsiteY18" fmla="*/ 309562 h 381000"/>
              <a:gd name="connsiteX19" fmla="*/ 581025 w 1693069"/>
              <a:gd name="connsiteY19" fmla="*/ 330994 h 381000"/>
              <a:gd name="connsiteX20" fmla="*/ 352425 w 1693069"/>
              <a:gd name="connsiteY20" fmla="*/ 361950 h 381000"/>
              <a:gd name="connsiteX21" fmla="*/ 152400 w 1693069"/>
              <a:gd name="connsiteY21" fmla="*/ 381000 h 381000"/>
              <a:gd name="connsiteX22" fmla="*/ 114300 w 1693069"/>
              <a:gd name="connsiteY22" fmla="*/ 366712 h 381000"/>
              <a:gd name="connsiteX23" fmla="*/ 23812 w 1693069"/>
              <a:gd name="connsiteY23" fmla="*/ 321469 h 381000"/>
              <a:gd name="connsiteX24" fmla="*/ 0 w 1693069"/>
              <a:gd name="connsiteY24" fmla="*/ 223837 h 381000"/>
              <a:gd name="connsiteX25" fmla="*/ 161925 w 1693069"/>
              <a:gd name="connsiteY25" fmla="*/ 223837 h 381000"/>
              <a:gd name="connsiteX26" fmla="*/ 371475 w 1693069"/>
              <a:gd name="connsiteY26" fmla="*/ 202406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693069" h="381000">
                <a:moveTo>
                  <a:pt x="371475" y="202406"/>
                </a:moveTo>
                <a:lnTo>
                  <a:pt x="521494" y="183356"/>
                </a:lnTo>
                <a:lnTo>
                  <a:pt x="728662" y="152400"/>
                </a:lnTo>
                <a:lnTo>
                  <a:pt x="902494" y="95250"/>
                </a:lnTo>
                <a:lnTo>
                  <a:pt x="1123950" y="59531"/>
                </a:lnTo>
                <a:lnTo>
                  <a:pt x="1431131" y="11906"/>
                </a:lnTo>
                <a:lnTo>
                  <a:pt x="1502569" y="0"/>
                </a:lnTo>
                <a:lnTo>
                  <a:pt x="1524000" y="2381"/>
                </a:lnTo>
                <a:lnTo>
                  <a:pt x="1566862" y="11906"/>
                </a:lnTo>
                <a:lnTo>
                  <a:pt x="1616869" y="28575"/>
                </a:lnTo>
                <a:lnTo>
                  <a:pt x="1693069" y="57150"/>
                </a:lnTo>
                <a:lnTo>
                  <a:pt x="1685925" y="135731"/>
                </a:lnTo>
                <a:lnTo>
                  <a:pt x="1595437" y="171450"/>
                </a:lnTo>
                <a:lnTo>
                  <a:pt x="1559719" y="180975"/>
                </a:lnTo>
                <a:lnTo>
                  <a:pt x="1502569" y="188119"/>
                </a:lnTo>
                <a:lnTo>
                  <a:pt x="1321594" y="211931"/>
                </a:lnTo>
                <a:lnTo>
                  <a:pt x="1073944" y="245269"/>
                </a:lnTo>
                <a:lnTo>
                  <a:pt x="876300" y="273844"/>
                </a:lnTo>
                <a:lnTo>
                  <a:pt x="723900" y="309562"/>
                </a:lnTo>
                <a:lnTo>
                  <a:pt x="581025" y="330994"/>
                </a:lnTo>
                <a:lnTo>
                  <a:pt x="352425" y="361950"/>
                </a:lnTo>
                <a:lnTo>
                  <a:pt x="152400" y="381000"/>
                </a:lnTo>
                <a:lnTo>
                  <a:pt x="114300" y="366712"/>
                </a:lnTo>
                <a:lnTo>
                  <a:pt x="23812" y="321469"/>
                </a:lnTo>
                <a:lnTo>
                  <a:pt x="0" y="223837"/>
                </a:lnTo>
                <a:lnTo>
                  <a:pt x="161925" y="223837"/>
                </a:lnTo>
                <a:lnTo>
                  <a:pt x="371475" y="2024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02135027-508A-504D-A2DB-E80237361926}"/>
              </a:ext>
            </a:extLst>
          </p:cNvPr>
          <p:cNvSpPr/>
          <p:nvPr/>
        </p:nvSpPr>
        <p:spPr bwMode="auto">
          <a:xfrm>
            <a:off x="3228975" y="4962525"/>
            <a:ext cx="1654175" cy="376238"/>
          </a:xfrm>
          <a:custGeom>
            <a:avLst/>
            <a:gdLst>
              <a:gd name="connsiteX0" fmla="*/ 354806 w 1654969"/>
              <a:gd name="connsiteY0" fmla="*/ 183356 h 376238"/>
              <a:gd name="connsiteX1" fmla="*/ 507206 w 1654969"/>
              <a:gd name="connsiteY1" fmla="*/ 166688 h 376238"/>
              <a:gd name="connsiteX2" fmla="*/ 676275 w 1654969"/>
              <a:gd name="connsiteY2" fmla="*/ 140494 h 376238"/>
              <a:gd name="connsiteX3" fmla="*/ 881063 w 1654969"/>
              <a:gd name="connsiteY3" fmla="*/ 100013 h 376238"/>
              <a:gd name="connsiteX4" fmla="*/ 1112044 w 1654969"/>
              <a:gd name="connsiteY4" fmla="*/ 59531 h 376238"/>
              <a:gd name="connsiteX5" fmla="*/ 1326356 w 1654969"/>
              <a:gd name="connsiteY5" fmla="*/ 21431 h 376238"/>
              <a:gd name="connsiteX6" fmla="*/ 1431131 w 1654969"/>
              <a:gd name="connsiteY6" fmla="*/ 2381 h 376238"/>
              <a:gd name="connsiteX7" fmla="*/ 1462088 w 1654969"/>
              <a:gd name="connsiteY7" fmla="*/ 0 h 376238"/>
              <a:gd name="connsiteX8" fmla="*/ 1483519 w 1654969"/>
              <a:gd name="connsiteY8" fmla="*/ 0 h 376238"/>
              <a:gd name="connsiteX9" fmla="*/ 1526381 w 1654969"/>
              <a:gd name="connsiteY9" fmla="*/ 4763 h 376238"/>
              <a:gd name="connsiteX10" fmla="*/ 1569244 w 1654969"/>
              <a:gd name="connsiteY10" fmla="*/ 21431 h 376238"/>
              <a:gd name="connsiteX11" fmla="*/ 1654969 w 1654969"/>
              <a:gd name="connsiteY11" fmla="*/ 61913 h 376238"/>
              <a:gd name="connsiteX12" fmla="*/ 1604963 w 1654969"/>
              <a:gd name="connsiteY12" fmla="*/ 204788 h 376238"/>
              <a:gd name="connsiteX13" fmla="*/ 1416844 w 1654969"/>
              <a:gd name="connsiteY13" fmla="*/ 219075 h 376238"/>
              <a:gd name="connsiteX14" fmla="*/ 1190625 w 1654969"/>
              <a:gd name="connsiteY14" fmla="*/ 242888 h 376238"/>
              <a:gd name="connsiteX15" fmla="*/ 754856 w 1654969"/>
              <a:gd name="connsiteY15" fmla="*/ 295275 h 376238"/>
              <a:gd name="connsiteX16" fmla="*/ 485775 w 1654969"/>
              <a:gd name="connsiteY16" fmla="*/ 333375 h 376238"/>
              <a:gd name="connsiteX17" fmla="*/ 283369 w 1654969"/>
              <a:gd name="connsiteY17" fmla="*/ 361950 h 376238"/>
              <a:gd name="connsiteX18" fmla="*/ 233363 w 1654969"/>
              <a:gd name="connsiteY18" fmla="*/ 371475 h 376238"/>
              <a:gd name="connsiteX19" fmla="*/ 190500 w 1654969"/>
              <a:gd name="connsiteY19" fmla="*/ 376238 h 376238"/>
              <a:gd name="connsiteX20" fmla="*/ 145256 w 1654969"/>
              <a:gd name="connsiteY20" fmla="*/ 376238 h 376238"/>
              <a:gd name="connsiteX21" fmla="*/ 57150 w 1654969"/>
              <a:gd name="connsiteY21" fmla="*/ 359569 h 376238"/>
              <a:gd name="connsiteX22" fmla="*/ 0 w 1654969"/>
              <a:gd name="connsiteY22" fmla="*/ 185738 h 376238"/>
              <a:gd name="connsiteX23" fmla="*/ 192881 w 1654969"/>
              <a:gd name="connsiteY23" fmla="*/ 192881 h 376238"/>
              <a:gd name="connsiteX24" fmla="*/ 354806 w 1654969"/>
              <a:gd name="connsiteY24" fmla="*/ 183356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54969" h="376238">
                <a:moveTo>
                  <a:pt x="354806" y="183356"/>
                </a:moveTo>
                <a:lnTo>
                  <a:pt x="507206" y="166688"/>
                </a:lnTo>
                <a:lnTo>
                  <a:pt x="676275" y="140494"/>
                </a:lnTo>
                <a:lnTo>
                  <a:pt x="881063" y="100013"/>
                </a:lnTo>
                <a:lnTo>
                  <a:pt x="1112044" y="59531"/>
                </a:lnTo>
                <a:lnTo>
                  <a:pt x="1326356" y="21431"/>
                </a:lnTo>
                <a:lnTo>
                  <a:pt x="1431131" y="2381"/>
                </a:lnTo>
                <a:lnTo>
                  <a:pt x="1462088" y="0"/>
                </a:lnTo>
                <a:lnTo>
                  <a:pt x="1483519" y="0"/>
                </a:lnTo>
                <a:lnTo>
                  <a:pt x="1526381" y="4763"/>
                </a:lnTo>
                <a:lnTo>
                  <a:pt x="1569244" y="21431"/>
                </a:lnTo>
                <a:lnTo>
                  <a:pt x="1654969" y="61913"/>
                </a:lnTo>
                <a:lnTo>
                  <a:pt x="1604963" y="204788"/>
                </a:lnTo>
                <a:lnTo>
                  <a:pt x="1416844" y="219075"/>
                </a:lnTo>
                <a:lnTo>
                  <a:pt x="1190625" y="242888"/>
                </a:lnTo>
                <a:lnTo>
                  <a:pt x="754856" y="295275"/>
                </a:lnTo>
                <a:lnTo>
                  <a:pt x="485775" y="333375"/>
                </a:lnTo>
                <a:lnTo>
                  <a:pt x="283369" y="361950"/>
                </a:lnTo>
                <a:lnTo>
                  <a:pt x="233363" y="371475"/>
                </a:lnTo>
                <a:lnTo>
                  <a:pt x="190500" y="376238"/>
                </a:lnTo>
                <a:lnTo>
                  <a:pt x="145256" y="376238"/>
                </a:lnTo>
                <a:lnTo>
                  <a:pt x="57150" y="359569"/>
                </a:lnTo>
                <a:lnTo>
                  <a:pt x="0" y="185738"/>
                </a:lnTo>
                <a:lnTo>
                  <a:pt x="192881" y="192881"/>
                </a:lnTo>
                <a:lnTo>
                  <a:pt x="354806" y="1833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DC43FD7-99AF-7540-95B8-F9D945265E8B}"/>
              </a:ext>
            </a:extLst>
          </p:cNvPr>
          <p:cNvSpPr/>
          <p:nvPr/>
        </p:nvSpPr>
        <p:spPr>
          <a:xfrm>
            <a:off x="6024563" y="5291138"/>
            <a:ext cx="795337" cy="719137"/>
          </a:xfrm>
          <a:custGeom>
            <a:avLst/>
            <a:gdLst>
              <a:gd name="connsiteX0" fmla="*/ 285750 w 795337"/>
              <a:gd name="connsiteY0" fmla="*/ 83343 h 719137"/>
              <a:gd name="connsiteX1" fmla="*/ 471487 w 795337"/>
              <a:gd name="connsiteY1" fmla="*/ 138112 h 719137"/>
              <a:gd name="connsiteX2" fmla="*/ 573881 w 795337"/>
              <a:gd name="connsiteY2" fmla="*/ 164306 h 719137"/>
              <a:gd name="connsiteX3" fmla="*/ 607218 w 795337"/>
              <a:gd name="connsiteY3" fmla="*/ 171450 h 719137"/>
              <a:gd name="connsiteX4" fmla="*/ 619125 w 795337"/>
              <a:gd name="connsiteY4" fmla="*/ 173831 h 719137"/>
              <a:gd name="connsiteX5" fmla="*/ 638175 w 795337"/>
              <a:gd name="connsiteY5" fmla="*/ 173831 h 719137"/>
              <a:gd name="connsiteX6" fmla="*/ 664368 w 795337"/>
              <a:gd name="connsiteY6" fmla="*/ 164306 h 719137"/>
              <a:gd name="connsiteX7" fmla="*/ 700087 w 795337"/>
              <a:gd name="connsiteY7" fmla="*/ 140493 h 719137"/>
              <a:gd name="connsiteX8" fmla="*/ 721518 w 795337"/>
              <a:gd name="connsiteY8" fmla="*/ 116681 h 719137"/>
              <a:gd name="connsiteX9" fmla="*/ 731043 w 795337"/>
              <a:gd name="connsiteY9" fmla="*/ 100012 h 719137"/>
              <a:gd name="connsiteX10" fmla="*/ 752475 w 795337"/>
              <a:gd name="connsiteY10" fmla="*/ 78581 h 719137"/>
              <a:gd name="connsiteX11" fmla="*/ 795337 w 795337"/>
              <a:gd name="connsiteY11" fmla="*/ 719137 h 719137"/>
              <a:gd name="connsiteX12" fmla="*/ 757237 w 795337"/>
              <a:gd name="connsiteY12" fmla="*/ 697706 h 719137"/>
              <a:gd name="connsiteX13" fmla="*/ 723900 w 795337"/>
              <a:gd name="connsiteY13" fmla="*/ 652462 h 719137"/>
              <a:gd name="connsiteX14" fmla="*/ 661987 w 795337"/>
              <a:gd name="connsiteY14" fmla="*/ 557212 h 719137"/>
              <a:gd name="connsiteX15" fmla="*/ 578643 w 795337"/>
              <a:gd name="connsiteY15" fmla="*/ 442912 h 719137"/>
              <a:gd name="connsiteX16" fmla="*/ 516731 w 795337"/>
              <a:gd name="connsiteY16" fmla="*/ 378618 h 719137"/>
              <a:gd name="connsiteX17" fmla="*/ 476250 w 795337"/>
              <a:gd name="connsiteY17" fmla="*/ 342900 h 719137"/>
              <a:gd name="connsiteX18" fmla="*/ 376237 w 795337"/>
              <a:gd name="connsiteY18" fmla="*/ 278606 h 719137"/>
              <a:gd name="connsiteX19" fmla="*/ 214312 w 795337"/>
              <a:gd name="connsiteY19" fmla="*/ 178593 h 719137"/>
              <a:gd name="connsiteX20" fmla="*/ 71437 w 795337"/>
              <a:gd name="connsiteY20" fmla="*/ 92868 h 719137"/>
              <a:gd name="connsiteX21" fmla="*/ 21431 w 795337"/>
              <a:gd name="connsiteY21" fmla="*/ 64293 h 719137"/>
              <a:gd name="connsiteX22" fmla="*/ 9525 w 795337"/>
              <a:gd name="connsiteY22" fmla="*/ 52387 h 719137"/>
              <a:gd name="connsiteX23" fmla="*/ 2381 w 795337"/>
              <a:gd name="connsiteY23" fmla="*/ 38100 h 719137"/>
              <a:gd name="connsiteX24" fmla="*/ 0 w 795337"/>
              <a:gd name="connsiteY24" fmla="*/ 26193 h 719137"/>
              <a:gd name="connsiteX25" fmla="*/ 0 w 795337"/>
              <a:gd name="connsiteY25" fmla="*/ 9525 h 719137"/>
              <a:gd name="connsiteX26" fmla="*/ 4762 w 795337"/>
              <a:gd name="connsiteY26" fmla="*/ 0 h 719137"/>
              <a:gd name="connsiteX27" fmla="*/ 23812 w 795337"/>
              <a:gd name="connsiteY27" fmla="*/ 0 h 719137"/>
              <a:gd name="connsiteX28" fmla="*/ 73818 w 795337"/>
              <a:gd name="connsiteY28" fmla="*/ 16668 h 719137"/>
              <a:gd name="connsiteX29" fmla="*/ 200025 w 795337"/>
              <a:gd name="connsiteY29" fmla="*/ 59531 h 719137"/>
              <a:gd name="connsiteX30" fmla="*/ 285750 w 795337"/>
              <a:gd name="connsiteY30" fmla="*/ 83343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95337" h="719137">
                <a:moveTo>
                  <a:pt x="285750" y="83343"/>
                </a:moveTo>
                <a:lnTo>
                  <a:pt x="471487" y="138112"/>
                </a:lnTo>
                <a:lnTo>
                  <a:pt x="573881" y="164306"/>
                </a:lnTo>
                <a:lnTo>
                  <a:pt x="607218" y="171450"/>
                </a:lnTo>
                <a:lnTo>
                  <a:pt x="619125" y="173831"/>
                </a:lnTo>
                <a:lnTo>
                  <a:pt x="638175" y="173831"/>
                </a:lnTo>
                <a:lnTo>
                  <a:pt x="664368" y="164306"/>
                </a:lnTo>
                <a:lnTo>
                  <a:pt x="700087" y="140493"/>
                </a:lnTo>
                <a:lnTo>
                  <a:pt x="721518" y="116681"/>
                </a:lnTo>
                <a:lnTo>
                  <a:pt x="731043" y="100012"/>
                </a:lnTo>
                <a:lnTo>
                  <a:pt x="752475" y="78581"/>
                </a:lnTo>
                <a:lnTo>
                  <a:pt x="795337" y="719137"/>
                </a:lnTo>
                <a:lnTo>
                  <a:pt x="757237" y="697706"/>
                </a:lnTo>
                <a:lnTo>
                  <a:pt x="723900" y="652462"/>
                </a:lnTo>
                <a:lnTo>
                  <a:pt x="661987" y="557212"/>
                </a:lnTo>
                <a:lnTo>
                  <a:pt x="578643" y="442912"/>
                </a:lnTo>
                <a:lnTo>
                  <a:pt x="516731" y="378618"/>
                </a:lnTo>
                <a:lnTo>
                  <a:pt x="476250" y="342900"/>
                </a:lnTo>
                <a:lnTo>
                  <a:pt x="376237" y="278606"/>
                </a:lnTo>
                <a:lnTo>
                  <a:pt x="214312" y="178593"/>
                </a:lnTo>
                <a:lnTo>
                  <a:pt x="71437" y="92868"/>
                </a:lnTo>
                <a:lnTo>
                  <a:pt x="21431" y="64293"/>
                </a:lnTo>
                <a:lnTo>
                  <a:pt x="9525" y="52387"/>
                </a:lnTo>
                <a:lnTo>
                  <a:pt x="2381" y="38100"/>
                </a:lnTo>
                <a:lnTo>
                  <a:pt x="0" y="26193"/>
                </a:lnTo>
                <a:lnTo>
                  <a:pt x="0" y="9525"/>
                </a:lnTo>
                <a:lnTo>
                  <a:pt x="4762" y="0"/>
                </a:lnTo>
                <a:lnTo>
                  <a:pt x="23812" y="0"/>
                </a:lnTo>
                <a:lnTo>
                  <a:pt x="73818" y="16668"/>
                </a:lnTo>
                <a:lnTo>
                  <a:pt x="200025" y="59531"/>
                </a:lnTo>
                <a:lnTo>
                  <a:pt x="285750" y="833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5C82276-6868-4A17-9B65-1AF1B681DCF1}"/>
              </a:ext>
            </a:extLst>
          </p:cNvPr>
          <p:cNvGrpSpPr/>
          <p:nvPr/>
        </p:nvGrpSpPr>
        <p:grpSpPr>
          <a:xfrm>
            <a:off x="2830513" y="1636712"/>
            <a:ext cx="4251325" cy="4373563"/>
            <a:chOff x="2982913" y="1790700"/>
            <a:chExt cx="4251325" cy="4373563"/>
          </a:xfrm>
        </p:grpSpPr>
        <p:sp>
          <p:nvSpPr>
            <p:cNvPr id="14" name="フリーフォーム 24">
              <a:extLst>
                <a:ext uri="{FF2B5EF4-FFF2-40B4-BE49-F238E27FC236}">
                  <a16:creationId xmlns:a16="http://schemas.microsoft.com/office/drawing/2014/main" id="{3E181C08-C255-43ED-A8D0-1B6989C2C54F}"/>
                </a:ext>
              </a:extLst>
            </p:cNvPr>
            <p:cNvSpPr/>
            <p:nvPr/>
          </p:nvSpPr>
          <p:spPr bwMode="auto">
            <a:xfrm>
              <a:off x="3095625" y="1906588"/>
              <a:ext cx="2173288" cy="469900"/>
            </a:xfrm>
            <a:custGeom>
              <a:avLst/>
              <a:gdLst>
                <a:gd name="connsiteX0" fmla="*/ 1059656 w 2174081"/>
                <a:gd name="connsiteY0" fmla="*/ 183357 h 469107"/>
                <a:gd name="connsiteX1" fmla="*/ 1288256 w 2174081"/>
                <a:gd name="connsiteY1" fmla="*/ 138113 h 469107"/>
                <a:gd name="connsiteX2" fmla="*/ 1452563 w 2174081"/>
                <a:gd name="connsiteY2" fmla="*/ 102394 h 469107"/>
                <a:gd name="connsiteX3" fmla="*/ 1509713 w 2174081"/>
                <a:gd name="connsiteY3" fmla="*/ 90488 h 469107"/>
                <a:gd name="connsiteX4" fmla="*/ 1571625 w 2174081"/>
                <a:gd name="connsiteY4" fmla="*/ 64294 h 469107"/>
                <a:gd name="connsiteX5" fmla="*/ 1664494 w 2174081"/>
                <a:gd name="connsiteY5" fmla="*/ 30957 h 469107"/>
                <a:gd name="connsiteX6" fmla="*/ 1740694 w 2174081"/>
                <a:gd name="connsiteY6" fmla="*/ 4763 h 469107"/>
                <a:gd name="connsiteX7" fmla="*/ 1769269 w 2174081"/>
                <a:gd name="connsiteY7" fmla="*/ 0 h 469107"/>
                <a:gd name="connsiteX8" fmla="*/ 1807369 w 2174081"/>
                <a:gd name="connsiteY8" fmla="*/ 0 h 469107"/>
                <a:gd name="connsiteX9" fmla="*/ 1881188 w 2174081"/>
                <a:gd name="connsiteY9" fmla="*/ 4763 h 469107"/>
                <a:gd name="connsiteX10" fmla="*/ 1935956 w 2174081"/>
                <a:gd name="connsiteY10" fmla="*/ 9525 h 469107"/>
                <a:gd name="connsiteX11" fmla="*/ 1981200 w 2174081"/>
                <a:gd name="connsiteY11" fmla="*/ 19050 h 469107"/>
                <a:gd name="connsiteX12" fmla="*/ 2026444 w 2174081"/>
                <a:gd name="connsiteY12" fmla="*/ 33338 h 469107"/>
                <a:gd name="connsiteX13" fmla="*/ 2052638 w 2174081"/>
                <a:gd name="connsiteY13" fmla="*/ 42863 h 469107"/>
                <a:gd name="connsiteX14" fmla="*/ 2078831 w 2174081"/>
                <a:gd name="connsiteY14" fmla="*/ 57150 h 469107"/>
                <a:gd name="connsiteX15" fmla="*/ 2112169 w 2174081"/>
                <a:gd name="connsiteY15" fmla="*/ 80963 h 469107"/>
                <a:gd name="connsiteX16" fmla="*/ 2145506 w 2174081"/>
                <a:gd name="connsiteY16" fmla="*/ 109538 h 469107"/>
                <a:gd name="connsiteX17" fmla="*/ 2162175 w 2174081"/>
                <a:gd name="connsiteY17" fmla="*/ 126207 h 469107"/>
                <a:gd name="connsiteX18" fmla="*/ 2171700 w 2174081"/>
                <a:gd name="connsiteY18" fmla="*/ 140494 h 469107"/>
                <a:gd name="connsiteX19" fmla="*/ 2174081 w 2174081"/>
                <a:gd name="connsiteY19" fmla="*/ 159544 h 469107"/>
                <a:gd name="connsiteX20" fmla="*/ 2169319 w 2174081"/>
                <a:gd name="connsiteY20" fmla="*/ 185738 h 469107"/>
                <a:gd name="connsiteX21" fmla="*/ 2152650 w 2174081"/>
                <a:gd name="connsiteY21" fmla="*/ 209550 h 469107"/>
                <a:gd name="connsiteX22" fmla="*/ 2131219 w 2174081"/>
                <a:gd name="connsiteY22" fmla="*/ 221457 h 469107"/>
                <a:gd name="connsiteX23" fmla="*/ 2100263 w 2174081"/>
                <a:gd name="connsiteY23" fmla="*/ 233363 h 469107"/>
                <a:gd name="connsiteX24" fmla="*/ 2066925 w 2174081"/>
                <a:gd name="connsiteY24" fmla="*/ 242888 h 469107"/>
                <a:gd name="connsiteX25" fmla="*/ 2000250 w 2174081"/>
                <a:gd name="connsiteY25" fmla="*/ 247650 h 469107"/>
                <a:gd name="connsiteX26" fmla="*/ 1914525 w 2174081"/>
                <a:gd name="connsiteY26" fmla="*/ 247650 h 469107"/>
                <a:gd name="connsiteX27" fmla="*/ 1797844 w 2174081"/>
                <a:gd name="connsiteY27" fmla="*/ 250032 h 469107"/>
                <a:gd name="connsiteX28" fmla="*/ 1695450 w 2174081"/>
                <a:gd name="connsiteY28" fmla="*/ 257175 h 469107"/>
                <a:gd name="connsiteX29" fmla="*/ 1559719 w 2174081"/>
                <a:gd name="connsiteY29" fmla="*/ 269082 h 469107"/>
                <a:gd name="connsiteX30" fmla="*/ 1397794 w 2174081"/>
                <a:gd name="connsiteY30" fmla="*/ 290513 h 469107"/>
                <a:gd name="connsiteX31" fmla="*/ 1193006 w 2174081"/>
                <a:gd name="connsiteY31" fmla="*/ 321469 h 469107"/>
                <a:gd name="connsiteX32" fmla="*/ 981075 w 2174081"/>
                <a:gd name="connsiteY32" fmla="*/ 364332 h 469107"/>
                <a:gd name="connsiteX33" fmla="*/ 792956 w 2174081"/>
                <a:gd name="connsiteY33" fmla="*/ 402432 h 469107"/>
                <a:gd name="connsiteX34" fmla="*/ 628650 w 2174081"/>
                <a:gd name="connsiteY34" fmla="*/ 435769 h 469107"/>
                <a:gd name="connsiteX35" fmla="*/ 495300 w 2174081"/>
                <a:gd name="connsiteY35" fmla="*/ 461963 h 469107"/>
                <a:gd name="connsiteX36" fmla="*/ 454819 w 2174081"/>
                <a:gd name="connsiteY36" fmla="*/ 469107 h 469107"/>
                <a:gd name="connsiteX37" fmla="*/ 423863 w 2174081"/>
                <a:gd name="connsiteY37" fmla="*/ 469107 h 469107"/>
                <a:gd name="connsiteX38" fmla="*/ 383381 w 2174081"/>
                <a:gd name="connsiteY38" fmla="*/ 464344 h 469107"/>
                <a:gd name="connsiteX39" fmla="*/ 347663 w 2174081"/>
                <a:gd name="connsiteY39" fmla="*/ 454819 h 469107"/>
                <a:gd name="connsiteX40" fmla="*/ 316706 w 2174081"/>
                <a:gd name="connsiteY40" fmla="*/ 442913 h 469107"/>
                <a:gd name="connsiteX41" fmla="*/ 252413 w 2174081"/>
                <a:gd name="connsiteY41" fmla="*/ 407194 h 469107"/>
                <a:gd name="connsiteX42" fmla="*/ 202406 w 2174081"/>
                <a:gd name="connsiteY42" fmla="*/ 376238 h 469107"/>
                <a:gd name="connsiteX43" fmla="*/ 150019 w 2174081"/>
                <a:gd name="connsiteY43" fmla="*/ 335757 h 469107"/>
                <a:gd name="connsiteX44" fmla="*/ 121444 w 2174081"/>
                <a:gd name="connsiteY44" fmla="*/ 309563 h 469107"/>
                <a:gd name="connsiteX45" fmla="*/ 64294 w 2174081"/>
                <a:gd name="connsiteY45" fmla="*/ 266700 h 469107"/>
                <a:gd name="connsiteX46" fmla="*/ 30956 w 2174081"/>
                <a:gd name="connsiteY46" fmla="*/ 238125 h 469107"/>
                <a:gd name="connsiteX47" fmla="*/ 14288 w 2174081"/>
                <a:gd name="connsiteY47" fmla="*/ 221457 h 469107"/>
                <a:gd name="connsiteX48" fmla="*/ 4763 w 2174081"/>
                <a:gd name="connsiteY48" fmla="*/ 204788 h 469107"/>
                <a:gd name="connsiteX49" fmla="*/ 0 w 2174081"/>
                <a:gd name="connsiteY49" fmla="*/ 183357 h 469107"/>
                <a:gd name="connsiteX50" fmla="*/ 2381 w 2174081"/>
                <a:gd name="connsiteY50" fmla="*/ 171450 h 469107"/>
                <a:gd name="connsiteX51" fmla="*/ 11906 w 2174081"/>
                <a:gd name="connsiteY51" fmla="*/ 164307 h 469107"/>
                <a:gd name="connsiteX52" fmla="*/ 40481 w 2174081"/>
                <a:gd name="connsiteY52" fmla="*/ 171450 h 469107"/>
                <a:gd name="connsiteX53" fmla="*/ 119063 w 2174081"/>
                <a:gd name="connsiteY53" fmla="*/ 200025 h 469107"/>
                <a:gd name="connsiteX54" fmla="*/ 178594 w 2174081"/>
                <a:gd name="connsiteY54" fmla="*/ 216694 h 469107"/>
                <a:gd name="connsiteX55" fmla="*/ 254794 w 2174081"/>
                <a:gd name="connsiteY55" fmla="*/ 235744 h 469107"/>
                <a:gd name="connsiteX56" fmla="*/ 354806 w 2174081"/>
                <a:gd name="connsiteY56" fmla="*/ 247650 h 469107"/>
                <a:gd name="connsiteX57" fmla="*/ 447675 w 2174081"/>
                <a:gd name="connsiteY57" fmla="*/ 250032 h 469107"/>
                <a:gd name="connsiteX58" fmla="*/ 559594 w 2174081"/>
                <a:gd name="connsiteY58" fmla="*/ 245269 h 469107"/>
                <a:gd name="connsiteX59" fmla="*/ 766763 w 2174081"/>
                <a:gd name="connsiteY59" fmla="*/ 223838 h 469107"/>
                <a:gd name="connsiteX60" fmla="*/ 957263 w 2174081"/>
                <a:gd name="connsiteY60" fmla="*/ 197644 h 469107"/>
                <a:gd name="connsiteX61" fmla="*/ 1059656 w 2174081"/>
                <a:gd name="connsiteY61" fmla="*/ 183357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74081" h="469107">
                  <a:moveTo>
                    <a:pt x="1059656" y="183357"/>
                  </a:moveTo>
                  <a:lnTo>
                    <a:pt x="1288256" y="138113"/>
                  </a:lnTo>
                  <a:lnTo>
                    <a:pt x="1452563" y="102394"/>
                  </a:lnTo>
                  <a:lnTo>
                    <a:pt x="1509713" y="90488"/>
                  </a:lnTo>
                  <a:lnTo>
                    <a:pt x="1571625" y="64294"/>
                  </a:lnTo>
                  <a:lnTo>
                    <a:pt x="1664494" y="30957"/>
                  </a:lnTo>
                  <a:lnTo>
                    <a:pt x="1740694" y="4763"/>
                  </a:lnTo>
                  <a:lnTo>
                    <a:pt x="1769269" y="0"/>
                  </a:lnTo>
                  <a:lnTo>
                    <a:pt x="1807369" y="0"/>
                  </a:lnTo>
                  <a:lnTo>
                    <a:pt x="1881188" y="4763"/>
                  </a:lnTo>
                  <a:lnTo>
                    <a:pt x="1935956" y="9525"/>
                  </a:lnTo>
                  <a:lnTo>
                    <a:pt x="1981200" y="19050"/>
                  </a:lnTo>
                  <a:lnTo>
                    <a:pt x="2026444" y="33338"/>
                  </a:lnTo>
                  <a:lnTo>
                    <a:pt x="2052638" y="42863"/>
                  </a:lnTo>
                  <a:lnTo>
                    <a:pt x="2078831" y="57150"/>
                  </a:lnTo>
                  <a:lnTo>
                    <a:pt x="2112169" y="80963"/>
                  </a:lnTo>
                  <a:lnTo>
                    <a:pt x="2145506" y="109538"/>
                  </a:lnTo>
                  <a:lnTo>
                    <a:pt x="2162175" y="126207"/>
                  </a:lnTo>
                  <a:lnTo>
                    <a:pt x="2171700" y="140494"/>
                  </a:lnTo>
                  <a:lnTo>
                    <a:pt x="2174081" y="159544"/>
                  </a:lnTo>
                  <a:lnTo>
                    <a:pt x="2169319" y="185738"/>
                  </a:lnTo>
                  <a:lnTo>
                    <a:pt x="2152650" y="209550"/>
                  </a:lnTo>
                  <a:lnTo>
                    <a:pt x="2131219" y="221457"/>
                  </a:lnTo>
                  <a:lnTo>
                    <a:pt x="2100263" y="233363"/>
                  </a:lnTo>
                  <a:lnTo>
                    <a:pt x="2066925" y="242888"/>
                  </a:lnTo>
                  <a:lnTo>
                    <a:pt x="2000250" y="247650"/>
                  </a:lnTo>
                  <a:lnTo>
                    <a:pt x="1914525" y="247650"/>
                  </a:lnTo>
                  <a:lnTo>
                    <a:pt x="1797844" y="250032"/>
                  </a:lnTo>
                  <a:lnTo>
                    <a:pt x="1695450" y="257175"/>
                  </a:lnTo>
                  <a:lnTo>
                    <a:pt x="1559719" y="269082"/>
                  </a:lnTo>
                  <a:lnTo>
                    <a:pt x="1397794" y="290513"/>
                  </a:lnTo>
                  <a:lnTo>
                    <a:pt x="1193006" y="321469"/>
                  </a:lnTo>
                  <a:lnTo>
                    <a:pt x="981075" y="364332"/>
                  </a:lnTo>
                  <a:lnTo>
                    <a:pt x="792956" y="402432"/>
                  </a:lnTo>
                  <a:lnTo>
                    <a:pt x="628650" y="435769"/>
                  </a:lnTo>
                  <a:lnTo>
                    <a:pt x="495300" y="461963"/>
                  </a:lnTo>
                  <a:lnTo>
                    <a:pt x="454819" y="469107"/>
                  </a:lnTo>
                  <a:lnTo>
                    <a:pt x="423863" y="469107"/>
                  </a:lnTo>
                  <a:lnTo>
                    <a:pt x="383381" y="464344"/>
                  </a:lnTo>
                  <a:lnTo>
                    <a:pt x="347663" y="454819"/>
                  </a:lnTo>
                  <a:lnTo>
                    <a:pt x="316706" y="442913"/>
                  </a:lnTo>
                  <a:lnTo>
                    <a:pt x="252413" y="407194"/>
                  </a:lnTo>
                  <a:lnTo>
                    <a:pt x="202406" y="376238"/>
                  </a:lnTo>
                  <a:lnTo>
                    <a:pt x="150019" y="335757"/>
                  </a:lnTo>
                  <a:lnTo>
                    <a:pt x="121444" y="309563"/>
                  </a:lnTo>
                  <a:lnTo>
                    <a:pt x="64294" y="266700"/>
                  </a:lnTo>
                  <a:lnTo>
                    <a:pt x="30956" y="238125"/>
                  </a:lnTo>
                  <a:lnTo>
                    <a:pt x="14288" y="221457"/>
                  </a:lnTo>
                  <a:lnTo>
                    <a:pt x="4763" y="204788"/>
                  </a:lnTo>
                  <a:lnTo>
                    <a:pt x="0" y="183357"/>
                  </a:lnTo>
                  <a:lnTo>
                    <a:pt x="2381" y="171450"/>
                  </a:lnTo>
                  <a:lnTo>
                    <a:pt x="11906" y="164307"/>
                  </a:lnTo>
                  <a:lnTo>
                    <a:pt x="40481" y="171450"/>
                  </a:lnTo>
                  <a:lnTo>
                    <a:pt x="119063" y="200025"/>
                  </a:lnTo>
                  <a:lnTo>
                    <a:pt x="178594" y="216694"/>
                  </a:lnTo>
                  <a:lnTo>
                    <a:pt x="254794" y="235744"/>
                  </a:lnTo>
                  <a:lnTo>
                    <a:pt x="354806" y="247650"/>
                  </a:lnTo>
                  <a:lnTo>
                    <a:pt x="447675" y="250032"/>
                  </a:lnTo>
                  <a:lnTo>
                    <a:pt x="559594" y="245269"/>
                  </a:lnTo>
                  <a:lnTo>
                    <a:pt x="766763" y="223838"/>
                  </a:lnTo>
                  <a:lnTo>
                    <a:pt x="957263" y="197644"/>
                  </a:lnTo>
                  <a:lnTo>
                    <a:pt x="1059656" y="1833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5">
              <a:extLst>
                <a:ext uri="{FF2B5EF4-FFF2-40B4-BE49-F238E27FC236}">
                  <a16:creationId xmlns:a16="http://schemas.microsoft.com/office/drawing/2014/main" id="{C31CE358-4A01-456F-A541-27DAF69405E9}"/>
                </a:ext>
              </a:extLst>
            </p:cNvPr>
            <p:cNvSpPr/>
            <p:nvPr/>
          </p:nvSpPr>
          <p:spPr bwMode="auto">
            <a:xfrm>
              <a:off x="3159125" y="2706688"/>
              <a:ext cx="490538" cy="1022350"/>
            </a:xfrm>
            <a:custGeom>
              <a:avLst/>
              <a:gdLst>
                <a:gd name="connsiteX0" fmla="*/ 395287 w 490537"/>
                <a:gd name="connsiteY0" fmla="*/ 335757 h 1021557"/>
                <a:gd name="connsiteX1" fmla="*/ 373856 w 490537"/>
                <a:gd name="connsiteY1" fmla="*/ 202407 h 1021557"/>
                <a:gd name="connsiteX2" fmla="*/ 350044 w 490537"/>
                <a:gd name="connsiteY2" fmla="*/ 71438 h 1021557"/>
                <a:gd name="connsiteX3" fmla="*/ 283369 w 490537"/>
                <a:gd name="connsiteY3" fmla="*/ 54769 h 1021557"/>
                <a:gd name="connsiteX4" fmla="*/ 190500 w 490537"/>
                <a:gd name="connsiteY4" fmla="*/ 35719 h 1021557"/>
                <a:gd name="connsiteX5" fmla="*/ 100012 w 490537"/>
                <a:gd name="connsiteY5" fmla="*/ 16669 h 1021557"/>
                <a:gd name="connsiteX6" fmla="*/ 33337 w 490537"/>
                <a:gd name="connsiteY6" fmla="*/ 2382 h 1021557"/>
                <a:gd name="connsiteX7" fmla="*/ 16669 w 490537"/>
                <a:gd name="connsiteY7" fmla="*/ 0 h 1021557"/>
                <a:gd name="connsiteX8" fmla="*/ 4762 w 490537"/>
                <a:gd name="connsiteY8" fmla="*/ 2382 h 1021557"/>
                <a:gd name="connsiteX9" fmla="*/ 0 w 490537"/>
                <a:gd name="connsiteY9" fmla="*/ 11907 h 1021557"/>
                <a:gd name="connsiteX10" fmla="*/ 4762 w 490537"/>
                <a:gd name="connsiteY10" fmla="*/ 26194 h 1021557"/>
                <a:gd name="connsiteX11" fmla="*/ 23812 w 490537"/>
                <a:gd name="connsiteY11" fmla="*/ 50007 h 1021557"/>
                <a:gd name="connsiteX12" fmla="*/ 45244 w 490537"/>
                <a:gd name="connsiteY12" fmla="*/ 69057 h 1021557"/>
                <a:gd name="connsiteX13" fmla="*/ 66675 w 490537"/>
                <a:gd name="connsiteY13" fmla="*/ 88107 h 1021557"/>
                <a:gd name="connsiteX14" fmla="*/ 95250 w 490537"/>
                <a:gd name="connsiteY14" fmla="*/ 119063 h 1021557"/>
                <a:gd name="connsiteX15" fmla="*/ 116681 w 490537"/>
                <a:gd name="connsiteY15" fmla="*/ 147638 h 1021557"/>
                <a:gd name="connsiteX16" fmla="*/ 135731 w 490537"/>
                <a:gd name="connsiteY16" fmla="*/ 183357 h 1021557"/>
                <a:gd name="connsiteX17" fmla="*/ 157162 w 490537"/>
                <a:gd name="connsiteY17" fmla="*/ 250032 h 1021557"/>
                <a:gd name="connsiteX18" fmla="*/ 166687 w 490537"/>
                <a:gd name="connsiteY18" fmla="*/ 280988 h 1021557"/>
                <a:gd name="connsiteX19" fmla="*/ 176212 w 490537"/>
                <a:gd name="connsiteY19" fmla="*/ 316707 h 1021557"/>
                <a:gd name="connsiteX20" fmla="*/ 192881 w 490537"/>
                <a:gd name="connsiteY20" fmla="*/ 385763 h 1021557"/>
                <a:gd name="connsiteX21" fmla="*/ 202406 w 490537"/>
                <a:gd name="connsiteY21" fmla="*/ 438150 h 1021557"/>
                <a:gd name="connsiteX22" fmla="*/ 211931 w 490537"/>
                <a:gd name="connsiteY22" fmla="*/ 485775 h 1021557"/>
                <a:gd name="connsiteX23" fmla="*/ 221456 w 490537"/>
                <a:gd name="connsiteY23" fmla="*/ 552450 h 1021557"/>
                <a:gd name="connsiteX24" fmla="*/ 230981 w 490537"/>
                <a:gd name="connsiteY24" fmla="*/ 635794 h 1021557"/>
                <a:gd name="connsiteX25" fmla="*/ 238125 w 490537"/>
                <a:gd name="connsiteY25" fmla="*/ 745332 h 1021557"/>
                <a:gd name="connsiteX26" fmla="*/ 238125 w 490537"/>
                <a:gd name="connsiteY26" fmla="*/ 812007 h 1021557"/>
                <a:gd name="connsiteX27" fmla="*/ 240506 w 490537"/>
                <a:gd name="connsiteY27" fmla="*/ 826294 h 1021557"/>
                <a:gd name="connsiteX28" fmla="*/ 261937 w 490537"/>
                <a:gd name="connsiteY28" fmla="*/ 866775 h 1021557"/>
                <a:gd name="connsiteX29" fmla="*/ 304800 w 490537"/>
                <a:gd name="connsiteY29" fmla="*/ 933450 h 1021557"/>
                <a:gd name="connsiteX30" fmla="*/ 321469 w 490537"/>
                <a:gd name="connsiteY30" fmla="*/ 959644 h 1021557"/>
                <a:gd name="connsiteX31" fmla="*/ 347662 w 490537"/>
                <a:gd name="connsiteY31" fmla="*/ 985838 h 1021557"/>
                <a:gd name="connsiteX32" fmla="*/ 376237 w 490537"/>
                <a:gd name="connsiteY32" fmla="*/ 1009650 h 1021557"/>
                <a:gd name="connsiteX33" fmla="*/ 390525 w 490537"/>
                <a:gd name="connsiteY33" fmla="*/ 1016794 h 1021557"/>
                <a:gd name="connsiteX34" fmla="*/ 407194 w 490537"/>
                <a:gd name="connsiteY34" fmla="*/ 1021557 h 1021557"/>
                <a:gd name="connsiteX35" fmla="*/ 421481 w 490537"/>
                <a:gd name="connsiteY35" fmla="*/ 1021557 h 1021557"/>
                <a:gd name="connsiteX36" fmla="*/ 440531 w 490537"/>
                <a:gd name="connsiteY36" fmla="*/ 1012032 h 1021557"/>
                <a:gd name="connsiteX37" fmla="*/ 450056 w 490537"/>
                <a:gd name="connsiteY37" fmla="*/ 992982 h 1021557"/>
                <a:gd name="connsiteX38" fmla="*/ 469106 w 490537"/>
                <a:gd name="connsiteY38" fmla="*/ 921544 h 1021557"/>
                <a:gd name="connsiteX39" fmla="*/ 481012 w 490537"/>
                <a:gd name="connsiteY39" fmla="*/ 857250 h 1021557"/>
                <a:gd name="connsiteX40" fmla="*/ 490537 w 490537"/>
                <a:gd name="connsiteY40" fmla="*/ 807244 h 1021557"/>
                <a:gd name="connsiteX41" fmla="*/ 447675 w 490537"/>
                <a:gd name="connsiteY41" fmla="*/ 700088 h 1021557"/>
                <a:gd name="connsiteX42" fmla="*/ 421481 w 490537"/>
                <a:gd name="connsiteY42" fmla="*/ 514350 h 1021557"/>
                <a:gd name="connsiteX43" fmla="*/ 395287 w 490537"/>
                <a:gd name="connsiteY43" fmla="*/ 335757 h 10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0537" h="1021557">
                  <a:moveTo>
                    <a:pt x="395287" y="335757"/>
                  </a:moveTo>
                  <a:lnTo>
                    <a:pt x="373856" y="202407"/>
                  </a:lnTo>
                  <a:lnTo>
                    <a:pt x="350044" y="71438"/>
                  </a:lnTo>
                  <a:lnTo>
                    <a:pt x="283369" y="54769"/>
                  </a:lnTo>
                  <a:lnTo>
                    <a:pt x="190500" y="35719"/>
                  </a:lnTo>
                  <a:lnTo>
                    <a:pt x="100012" y="16669"/>
                  </a:lnTo>
                  <a:lnTo>
                    <a:pt x="33337" y="2382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26194"/>
                  </a:lnTo>
                  <a:lnTo>
                    <a:pt x="23812" y="50007"/>
                  </a:lnTo>
                  <a:lnTo>
                    <a:pt x="45244" y="69057"/>
                  </a:lnTo>
                  <a:lnTo>
                    <a:pt x="66675" y="88107"/>
                  </a:lnTo>
                  <a:lnTo>
                    <a:pt x="95250" y="119063"/>
                  </a:lnTo>
                  <a:lnTo>
                    <a:pt x="116681" y="147638"/>
                  </a:lnTo>
                  <a:lnTo>
                    <a:pt x="135731" y="183357"/>
                  </a:lnTo>
                  <a:lnTo>
                    <a:pt x="157162" y="250032"/>
                  </a:lnTo>
                  <a:lnTo>
                    <a:pt x="166687" y="280988"/>
                  </a:lnTo>
                  <a:lnTo>
                    <a:pt x="176212" y="316707"/>
                  </a:lnTo>
                  <a:lnTo>
                    <a:pt x="192881" y="385763"/>
                  </a:lnTo>
                  <a:lnTo>
                    <a:pt x="202406" y="438150"/>
                  </a:lnTo>
                  <a:lnTo>
                    <a:pt x="211931" y="485775"/>
                  </a:lnTo>
                  <a:lnTo>
                    <a:pt x="221456" y="552450"/>
                  </a:lnTo>
                  <a:lnTo>
                    <a:pt x="230981" y="635794"/>
                  </a:lnTo>
                  <a:lnTo>
                    <a:pt x="238125" y="745332"/>
                  </a:lnTo>
                  <a:lnTo>
                    <a:pt x="238125" y="812007"/>
                  </a:lnTo>
                  <a:lnTo>
                    <a:pt x="240506" y="826294"/>
                  </a:lnTo>
                  <a:lnTo>
                    <a:pt x="261937" y="866775"/>
                  </a:lnTo>
                  <a:lnTo>
                    <a:pt x="304800" y="933450"/>
                  </a:lnTo>
                  <a:lnTo>
                    <a:pt x="321469" y="959644"/>
                  </a:lnTo>
                  <a:lnTo>
                    <a:pt x="347662" y="985838"/>
                  </a:lnTo>
                  <a:lnTo>
                    <a:pt x="376237" y="1009650"/>
                  </a:lnTo>
                  <a:lnTo>
                    <a:pt x="390525" y="1016794"/>
                  </a:lnTo>
                  <a:lnTo>
                    <a:pt x="407194" y="1021557"/>
                  </a:lnTo>
                  <a:lnTo>
                    <a:pt x="421481" y="1021557"/>
                  </a:lnTo>
                  <a:lnTo>
                    <a:pt x="440531" y="1012032"/>
                  </a:lnTo>
                  <a:lnTo>
                    <a:pt x="450056" y="992982"/>
                  </a:lnTo>
                  <a:lnTo>
                    <a:pt x="469106" y="921544"/>
                  </a:lnTo>
                  <a:lnTo>
                    <a:pt x="481012" y="857250"/>
                  </a:lnTo>
                  <a:lnTo>
                    <a:pt x="490537" y="807244"/>
                  </a:lnTo>
                  <a:lnTo>
                    <a:pt x="447675" y="700088"/>
                  </a:lnTo>
                  <a:lnTo>
                    <a:pt x="421481" y="514350"/>
                  </a:lnTo>
                  <a:lnTo>
                    <a:pt x="395287" y="3357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07B299F7-C4ED-4E7F-92E2-8B6CA6D9D63B}"/>
                </a:ext>
              </a:extLst>
            </p:cNvPr>
            <p:cNvSpPr/>
            <p:nvPr/>
          </p:nvSpPr>
          <p:spPr bwMode="auto">
            <a:xfrm>
              <a:off x="2982913" y="3957638"/>
              <a:ext cx="485775" cy="1654175"/>
            </a:xfrm>
            <a:custGeom>
              <a:avLst/>
              <a:gdLst>
                <a:gd name="connsiteX0" fmla="*/ 416719 w 485775"/>
                <a:gd name="connsiteY0" fmla="*/ 454818 h 1654968"/>
                <a:gd name="connsiteX1" fmla="*/ 416719 w 485775"/>
                <a:gd name="connsiteY1" fmla="*/ 397668 h 1654968"/>
                <a:gd name="connsiteX2" fmla="*/ 404813 w 485775"/>
                <a:gd name="connsiteY2" fmla="*/ 328612 h 1654968"/>
                <a:gd name="connsiteX3" fmla="*/ 397669 w 485775"/>
                <a:gd name="connsiteY3" fmla="*/ 264318 h 1654968"/>
                <a:gd name="connsiteX4" fmla="*/ 395288 w 485775"/>
                <a:gd name="connsiteY4" fmla="*/ 207168 h 1654968"/>
                <a:gd name="connsiteX5" fmla="*/ 304800 w 485775"/>
                <a:gd name="connsiteY5" fmla="*/ 71437 h 1654968"/>
                <a:gd name="connsiteX6" fmla="*/ 259557 w 485775"/>
                <a:gd name="connsiteY6" fmla="*/ 52387 h 1654968"/>
                <a:gd name="connsiteX7" fmla="*/ 173832 w 485775"/>
                <a:gd name="connsiteY7" fmla="*/ 26193 h 1654968"/>
                <a:gd name="connsiteX8" fmla="*/ 92869 w 485775"/>
                <a:gd name="connsiteY8" fmla="*/ 9525 h 1654968"/>
                <a:gd name="connsiteX9" fmla="*/ 33338 w 485775"/>
                <a:gd name="connsiteY9" fmla="*/ 0 h 1654968"/>
                <a:gd name="connsiteX10" fmla="*/ 14288 w 485775"/>
                <a:gd name="connsiteY10" fmla="*/ 2381 h 1654968"/>
                <a:gd name="connsiteX11" fmla="*/ 0 w 485775"/>
                <a:gd name="connsiteY11" fmla="*/ 11906 h 1654968"/>
                <a:gd name="connsiteX12" fmla="*/ 0 w 485775"/>
                <a:gd name="connsiteY12" fmla="*/ 23812 h 1654968"/>
                <a:gd name="connsiteX13" fmla="*/ 14288 w 485775"/>
                <a:gd name="connsiteY13" fmla="*/ 47625 h 1654968"/>
                <a:gd name="connsiteX14" fmla="*/ 33338 w 485775"/>
                <a:gd name="connsiteY14" fmla="*/ 66675 h 1654968"/>
                <a:gd name="connsiteX15" fmla="*/ 64294 w 485775"/>
                <a:gd name="connsiteY15" fmla="*/ 92868 h 1654968"/>
                <a:gd name="connsiteX16" fmla="*/ 85725 w 485775"/>
                <a:gd name="connsiteY16" fmla="*/ 116681 h 1654968"/>
                <a:gd name="connsiteX17" fmla="*/ 104775 w 485775"/>
                <a:gd name="connsiteY17" fmla="*/ 140493 h 1654968"/>
                <a:gd name="connsiteX18" fmla="*/ 128588 w 485775"/>
                <a:gd name="connsiteY18" fmla="*/ 171450 h 1654968"/>
                <a:gd name="connsiteX19" fmla="*/ 140494 w 485775"/>
                <a:gd name="connsiteY19" fmla="*/ 190500 h 1654968"/>
                <a:gd name="connsiteX20" fmla="*/ 157163 w 485775"/>
                <a:gd name="connsiteY20" fmla="*/ 219075 h 1654968"/>
                <a:gd name="connsiteX21" fmla="*/ 176213 w 485775"/>
                <a:gd name="connsiteY21" fmla="*/ 261937 h 1654968"/>
                <a:gd name="connsiteX22" fmla="*/ 188119 w 485775"/>
                <a:gd name="connsiteY22" fmla="*/ 300037 h 1654968"/>
                <a:gd name="connsiteX23" fmla="*/ 200025 w 485775"/>
                <a:gd name="connsiteY23" fmla="*/ 350043 h 1654968"/>
                <a:gd name="connsiteX24" fmla="*/ 204788 w 485775"/>
                <a:gd name="connsiteY24" fmla="*/ 397668 h 1654968"/>
                <a:gd name="connsiteX25" fmla="*/ 219075 w 485775"/>
                <a:gd name="connsiteY25" fmla="*/ 531018 h 1654968"/>
                <a:gd name="connsiteX26" fmla="*/ 230982 w 485775"/>
                <a:gd name="connsiteY26" fmla="*/ 716756 h 1654968"/>
                <a:gd name="connsiteX27" fmla="*/ 235744 w 485775"/>
                <a:gd name="connsiteY27" fmla="*/ 900112 h 1654968"/>
                <a:gd name="connsiteX28" fmla="*/ 238125 w 485775"/>
                <a:gd name="connsiteY28" fmla="*/ 1095375 h 1654968"/>
                <a:gd name="connsiteX29" fmla="*/ 235744 w 485775"/>
                <a:gd name="connsiteY29" fmla="*/ 1166812 h 1654968"/>
                <a:gd name="connsiteX30" fmla="*/ 223838 w 485775"/>
                <a:gd name="connsiteY30" fmla="*/ 1295400 h 1654968"/>
                <a:gd name="connsiteX31" fmla="*/ 216694 w 485775"/>
                <a:gd name="connsiteY31" fmla="*/ 1362075 h 1654968"/>
                <a:gd name="connsiteX32" fmla="*/ 221457 w 485775"/>
                <a:gd name="connsiteY32" fmla="*/ 1393031 h 1654968"/>
                <a:gd name="connsiteX33" fmla="*/ 233363 w 485775"/>
                <a:gd name="connsiteY33" fmla="*/ 1443037 h 1654968"/>
                <a:gd name="connsiteX34" fmla="*/ 250032 w 485775"/>
                <a:gd name="connsiteY34" fmla="*/ 1495425 h 1654968"/>
                <a:gd name="connsiteX35" fmla="*/ 266700 w 485775"/>
                <a:gd name="connsiteY35" fmla="*/ 1535906 h 1654968"/>
                <a:gd name="connsiteX36" fmla="*/ 283369 w 485775"/>
                <a:gd name="connsiteY36" fmla="*/ 1564481 h 1654968"/>
                <a:gd name="connsiteX37" fmla="*/ 302419 w 485775"/>
                <a:gd name="connsiteY37" fmla="*/ 1595437 h 1654968"/>
                <a:gd name="connsiteX38" fmla="*/ 319088 w 485775"/>
                <a:gd name="connsiteY38" fmla="*/ 1612106 h 1654968"/>
                <a:gd name="connsiteX39" fmla="*/ 335757 w 485775"/>
                <a:gd name="connsiteY39" fmla="*/ 1624012 h 1654968"/>
                <a:gd name="connsiteX40" fmla="*/ 357188 w 485775"/>
                <a:gd name="connsiteY40" fmla="*/ 1640681 h 1654968"/>
                <a:gd name="connsiteX41" fmla="*/ 376238 w 485775"/>
                <a:gd name="connsiteY41" fmla="*/ 1652587 h 1654968"/>
                <a:gd name="connsiteX42" fmla="*/ 390525 w 485775"/>
                <a:gd name="connsiteY42" fmla="*/ 1654968 h 1654968"/>
                <a:gd name="connsiteX43" fmla="*/ 407194 w 485775"/>
                <a:gd name="connsiteY43" fmla="*/ 1654968 h 1654968"/>
                <a:gd name="connsiteX44" fmla="*/ 428625 w 485775"/>
                <a:gd name="connsiteY44" fmla="*/ 1645443 h 1654968"/>
                <a:gd name="connsiteX45" fmla="*/ 440532 w 485775"/>
                <a:gd name="connsiteY45" fmla="*/ 1633537 h 1654968"/>
                <a:gd name="connsiteX46" fmla="*/ 457200 w 485775"/>
                <a:gd name="connsiteY46" fmla="*/ 1590675 h 1654968"/>
                <a:gd name="connsiteX47" fmla="*/ 483394 w 485775"/>
                <a:gd name="connsiteY47" fmla="*/ 1524000 h 1654968"/>
                <a:gd name="connsiteX48" fmla="*/ 485775 w 485775"/>
                <a:gd name="connsiteY48" fmla="*/ 1500187 h 1654968"/>
                <a:gd name="connsiteX49" fmla="*/ 440532 w 485775"/>
                <a:gd name="connsiteY49" fmla="*/ 1364456 h 1654968"/>
                <a:gd name="connsiteX50" fmla="*/ 440532 w 485775"/>
                <a:gd name="connsiteY50" fmla="*/ 762000 h 1654968"/>
                <a:gd name="connsiteX51" fmla="*/ 416719 w 485775"/>
                <a:gd name="connsiteY51" fmla="*/ 695325 h 1654968"/>
                <a:gd name="connsiteX52" fmla="*/ 416719 w 485775"/>
                <a:gd name="connsiteY52" fmla="*/ 454818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1654968">
                  <a:moveTo>
                    <a:pt x="416719" y="454818"/>
                  </a:moveTo>
                  <a:lnTo>
                    <a:pt x="416719" y="397668"/>
                  </a:lnTo>
                  <a:lnTo>
                    <a:pt x="404813" y="328612"/>
                  </a:lnTo>
                  <a:lnTo>
                    <a:pt x="397669" y="264318"/>
                  </a:lnTo>
                  <a:cubicBezTo>
                    <a:pt x="396875" y="245268"/>
                    <a:pt x="396082" y="226218"/>
                    <a:pt x="395288" y="207168"/>
                  </a:cubicBezTo>
                  <a:lnTo>
                    <a:pt x="304800" y="71437"/>
                  </a:lnTo>
                  <a:lnTo>
                    <a:pt x="259557" y="52387"/>
                  </a:lnTo>
                  <a:lnTo>
                    <a:pt x="173832" y="26193"/>
                  </a:lnTo>
                  <a:lnTo>
                    <a:pt x="92869" y="9525"/>
                  </a:lnTo>
                  <a:lnTo>
                    <a:pt x="33338" y="0"/>
                  </a:lnTo>
                  <a:lnTo>
                    <a:pt x="14288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14288" y="47625"/>
                  </a:lnTo>
                  <a:lnTo>
                    <a:pt x="33338" y="66675"/>
                  </a:lnTo>
                  <a:lnTo>
                    <a:pt x="64294" y="92868"/>
                  </a:lnTo>
                  <a:lnTo>
                    <a:pt x="85725" y="116681"/>
                  </a:lnTo>
                  <a:lnTo>
                    <a:pt x="104775" y="140493"/>
                  </a:lnTo>
                  <a:lnTo>
                    <a:pt x="128588" y="171450"/>
                  </a:lnTo>
                  <a:lnTo>
                    <a:pt x="140494" y="190500"/>
                  </a:lnTo>
                  <a:lnTo>
                    <a:pt x="157163" y="219075"/>
                  </a:lnTo>
                  <a:lnTo>
                    <a:pt x="176213" y="261937"/>
                  </a:lnTo>
                  <a:lnTo>
                    <a:pt x="188119" y="300037"/>
                  </a:lnTo>
                  <a:lnTo>
                    <a:pt x="200025" y="350043"/>
                  </a:lnTo>
                  <a:lnTo>
                    <a:pt x="204788" y="397668"/>
                  </a:lnTo>
                  <a:lnTo>
                    <a:pt x="219075" y="531018"/>
                  </a:lnTo>
                  <a:lnTo>
                    <a:pt x="230982" y="716756"/>
                  </a:lnTo>
                  <a:lnTo>
                    <a:pt x="235744" y="900112"/>
                  </a:lnTo>
                  <a:cubicBezTo>
                    <a:pt x="236538" y="965200"/>
                    <a:pt x="237331" y="1030287"/>
                    <a:pt x="238125" y="1095375"/>
                  </a:cubicBezTo>
                  <a:cubicBezTo>
                    <a:pt x="237331" y="1119187"/>
                    <a:pt x="236538" y="1143000"/>
                    <a:pt x="235744" y="1166812"/>
                  </a:cubicBezTo>
                  <a:lnTo>
                    <a:pt x="223838" y="1295400"/>
                  </a:lnTo>
                  <a:lnTo>
                    <a:pt x="216694" y="1362075"/>
                  </a:lnTo>
                  <a:lnTo>
                    <a:pt x="221457" y="1393031"/>
                  </a:lnTo>
                  <a:lnTo>
                    <a:pt x="233363" y="1443037"/>
                  </a:lnTo>
                  <a:lnTo>
                    <a:pt x="250032" y="1495425"/>
                  </a:lnTo>
                  <a:lnTo>
                    <a:pt x="266700" y="1535906"/>
                  </a:lnTo>
                  <a:lnTo>
                    <a:pt x="283369" y="1564481"/>
                  </a:lnTo>
                  <a:lnTo>
                    <a:pt x="302419" y="1595437"/>
                  </a:lnTo>
                  <a:lnTo>
                    <a:pt x="319088" y="1612106"/>
                  </a:lnTo>
                  <a:lnTo>
                    <a:pt x="335757" y="1624012"/>
                  </a:lnTo>
                  <a:lnTo>
                    <a:pt x="357188" y="1640681"/>
                  </a:lnTo>
                  <a:lnTo>
                    <a:pt x="376238" y="1652587"/>
                  </a:lnTo>
                  <a:lnTo>
                    <a:pt x="390525" y="1654968"/>
                  </a:lnTo>
                  <a:lnTo>
                    <a:pt x="407194" y="1654968"/>
                  </a:lnTo>
                  <a:lnTo>
                    <a:pt x="428625" y="1645443"/>
                  </a:lnTo>
                  <a:lnTo>
                    <a:pt x="440532" y="1633537"/>
                  </a:lnTo>
                  <a:lnTo>
                    <a:pt x="457200" y="1590675"/>
                  </a:lnTo>
                  <a:lnTo>
                    <a:pt x="483394" y="1524000"/>
                  </a:lnTo>
                  <a:lnTo>
                    <a:pt x="485775" y="1500187"/>
                  </a:lnTo>
                  <a:lnTo>
                    <a:pt x="440532" y="1364456"/>
                  </a:lnTo>
                  <a:lnTo>
                    <a:pt x="440532" y="762000"/>
                  </a:lnTo>
                  <a:lnTo>
                    <a:pt x="416719" y="695325"/>
                  </a:lnTo>
                  <a:lnTo>
                    <a:pt x="416719" y="4548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EBFE279E-8572-4AC2-A25E-D8692365B3F2}"/>
                </a:ext>
              </a:extLst>
            </p:cNvPr>
            <p:cNvSpPr/>
            <p:nvPr/>
          </p:nvSpPr>
          <p:spPr bwMode="auto">
            <a:xfrm>
              <a:off x="5753100" y="2305050"/>
              <a:ext cx="517525" cy="2049463"/>
            </a:xfrm>
            <a:custGeom>
              <a:avLst/>
              <a:gdLst>
                <a:gd name="connsiteX0" fmla="*/ 214993 w 517071"/>
                <a:gd name="connsiteY0" fmla="*/ 674914 h 2049236"/>
                <a:gd name="connsiteX1" fmla="*/ 214993 w 517071"/>
                <a:gd name="connsiteY1" fmla="*/ 446314 h 2049236"/>
                <a:gd name="connsiteX2" fmla="*/ 212271 w 517071"/>
                <a:gd name="connsiteY2" fmla="*/ 361950 h 2049236"/>
                <a:gd name="connsiteX3" fmla="*/ 201386 w 517071"/>
                <a:gd name="connsiteY3" fmla="*/ 263979 h 2049236"/>
                <a:gd name="connsiteX4" fmla="*/ 190500 w 517071"/>
                <a:gd name="connsiteY4" fmla="*/ 220436 h 2049236"/>
                <a:gd name="connsiteX5" fmla="*/ 166007 w 517071"/>
                <a:gd name="connsiteY5" fmla="*/ 185057 h 2049236"/>
                <a:gd name="connsiteX6" fmla="*/ 130629 w 517071"/>
                <a:gd name="connsiteY6" fmla="*/ 144236 h 2049236"/>
                <a:gd name="connsiteX7" fmla="*/ 81643 w 517071"/>
                <a:gd name="connsiteY7" fmla="*/ 100693 h 2049236"/>
                <a:gd name="connsiteX8" fmla="*/ 43543 w 517071"/>
                <a:gd name="connsiteY8" fmla="*/ 70757 h 2049236"/>
                <a:gd name="connsiteX9" fmla="*/ 13607 w 517071"/>
                <a:gd name="connsiteY9" fmla="*/ 51707 h 2049236"/>
                <a:gd name="connsiteX10" fmla="*/ 5443 w 517071"/>
                <a:gd name="connsiteY10" fmla="*/ 38100 h 2049236"/>
                <a:gd name="connsiteX11" fmla="*/ 0 w 517071"/>
                <a:gd name="connsiteY11" fmla="*/ 19050 h 2049236"/>
                <a:gd name="connsiteX12" fmla="*/ 2721 w 517071"/>
                <a:gd name="connsiteY12" fmla="*/ 8164 h 2049236"/>
                <a:gd name="connsiteX13" fmla="*/ 13607 w 517071"/>
                <a:gd name="connsiteY13" fmla="*/ 0 h 2049236"/>
                <a:gd name="connsiteX14" fmla="*/ 35379 w 517071"/>
                <a:gd name="connsiteY14" fmla="*/ 2721 h 2049236"/>
                <a:gd name="connsiteX15" fmla="*/ 78921 w 517071"/>
                <a:gd name="connsiteY15" fmla="*/ 10886 h 2049236"/>
                <a:gd name="connsiteX16" fmla="*/ 146957 w 517071"/>
                <a:gd name="connsiteY16" fmla="*/ 29936 h 2049236"/>
                <a:gd name="connsiteX17" fmla="*/ 231321 w 517071"/>
                <a:gd name="connsiteY17" fmla="*/ 59871 h 2049236"/>
                <a:gd name="connsiteX18" fmla="*/ 291193 w 517071"/>
                <a:gd name="connsiteY18" fmla="*/ 87086 h 2049236"/>
                <a:gd name="connsiteX19" fmla="*/ 332014 w 517071"/>
                <a:gd name="connsiteY19" fmla="*/ 106136 h 2049236"/>
                <a:gd name="connsiteX20" fmla="*/ 383721 w 517071"/>
                <a:gd name="connsiteY20" fmla="*/ 136071 h 2049236"/>
                <a:gd name="connsiteX21" fmla="*/ 413657 w 517071"/>
                <a:gd name="connsiteY21" fmla="*/ 157843 h 2049236"/>
                <a:gd name="connsiteX22" fmla="*/ 443593 w 517071"/>
                <a:gd name="connsiteY22" fmla="*/ 182336 h 2049236"/>
                <a:gd name="connsiteX23" fmla="*/ 473529 w 517071"/>
                <a:gd name="connsiteY23" fmla="*/ 212271 h 2049236"/>
                <a:gd name="connsiteX24" fmla="*/ 489857 w 517071"/>
                <a:gd name="connsiteY24" fmla="*/ 234043 h 2049236"/>
                <a:gd name="connsiteX25" fmla="*/ 503464 w 517071"/>
                <a:gd name="connsiteY25" fmla="*/ 258536 h 2049236"/>
                <a:gd name="connsiteX26" fmla="*/ 511629 w 517071"/>
                <a:gd name="connsiteY26" fmla="*/ 283029 h 2049236"/>
                <a:gd name="connsiteX27" fmla="*/ 517071 w 517071"/>
                <a:gd name="connsiteY27" fmla="*/ 312964 h 2049236"/>
                <a:gd name="connsiteX28" fmla="*/ 514350 w 517071"/>
                <a:gd name="connsiteY28" fmla="*/ 340179 h 2049236"/>
                <a:gd name="connsiteX29" fmla="*/ 506186 w 517071"/>
                <a:gd name="connsiteY29" fmla="*/ 359229 h 2049236"/>
                <a:gd name="connsiteX30" fmla="*/ 484414 w 517071"/>
                <a:gd name="connsiteY30" fmla="*/ 386443 h 2049236"/>
                <a:gd name="connsiteX31" fmla="*/ 470807 w 517071"/>
                <a:gd name="connsiteY31" fmla="*/ 402771 h 2049236"/>
                <a:gd name="connsiteX32" fmla="*/ 457200 w 517071"/>
                <a:gd name="connsiteY32" fmla="*/ 429986 h 2049236"/>
                <a:gd name="connsiteX33" fmla="*/ 443593 w 517071"/>
                <a:gd name="connsiteY33" fmla="*/ 476250 h 2049236"/>
                <a:gd name="connsiteX34" fmla="*/ 435429 w 517071"/>
                <a:gd name="connsiteY34" fmla="*/ 530679 h 2049236"/>
                <a:gd name="connsiteX35" fmla="*/ 421821 w 517071"/>
                <a:gd name="connsiteY35" fmla="*/ 881743 h 2049236"/>
                <a:gd name="connsiteX36" fmla="*/ 416379 w 517071"/>
                <a:gd name="connsiteY36" fmla="*/ 1289957 h 2049236"/>
                <a:gd name="connsiteX37" fmla="*/ 416379 w 517071"/>
                <a:gd name="connsiteY37" fmla="*/ 1475014 h 2049236"/>
                <a:gd name="connsiteX38" fmla="*/ 408214 w 517071"/>
                <a:gd name="connsiteY38" fmla="*/ 1624693 h 2049236"/>
                <a:gd name="connsiteX39" fmla="*/ 394607 w 517071"/>
                <a:gd name="connsiteY39" fmla="*/ 1763486 h 2049236"/>
                <a:gd name="connsiteX40" fmla="*/ 394607 w 517071"/>
                <a:gd name="connsiteY40" fmla="*/ 1907721 h 2049236"/>
                <a:gd name="connsiteX41" fmla="*/ 397329 w 517071"/>
                <a:gd name="connsiteY41" fmla="*/ 1940379 h 2049236"/>
                <a:gd name="connsiteX42" fmla="*/ 383721 w 517071"/>
                <a:gd name="connsiteY42" fmla="*/ 1970314 h 2049236"/>
                <a:gd name="connsiteX43" fmla="*/ 356507 w 517071"/>
                <a:gd name="connsiteY43" fmla="*/ 2008414 h 2049236"/>
                <a:gd name="connsiteX44" fmla="*/ 326571 w 517071"/>
                <a:gd name="connsiteY44" fmla="*/ 2038350 h 2049236"/>
                <a:gd name="connsiteX45" fmla="*/ 307521 w 517071"/>
                <a:gd name="connsiteY45" fmla="*/ 2049236 h 2049236"/>
                <a:gd name="connsiteX46" fmla="*/ 293914 w 517071"/>
                <a:gd name="connsiteY46" fmla="*/ 2049236 h 2049236"/>
                <a:gd name="connsiteX47" fmla="*/ 269421 w 517071"/>
                <a:gd name="connsiteY47" fmla="*/ 2041071 h 2049236"/>
                <a:gd name="connsiteX48" fmla="*/ 231321 w 517071"/>
                <a:gd name="connsiteY48" fmla="*/ 2013857 h 2049236"/>
                <a:gd name="connsiteX49" fmla="*/ 206829 w 517071"/>
                <a:gd name="connsiteY49" fmla="*/ 1986643 h 2049236"/>
                <a:gd name="connsiteX50" fmla="*/ 193221 w 517071"/>
                <a:gd name="connsiteY50" fmla="*/ 1962150 h 2049236"/>
                <a:gd name="connsiteX51" fmla="*/ 174171 w 517071"/>
                <a:gd name="connsiteY51" fmla="*/ 1915886 h 2049236"/>
                <a:gd name="connsiteX52" fmla="*/ 157843 w 517071"/>
                <a:gd name="connsiteY52" fmla="*/ 1847850 h 2049236"/>
                <a:gd name="connsiteX53" fmla="*/ 149679 w 517071"/>
                <a:gd name="connsiteY53" fmla="*/ 1771650 h 2049236"/>
                <a:gd name="connsiteX54" fmla="*/ 146957 w 517071"/>
                <a:gd name="connsiteY54" fmla="*/ 1706336 h 2049236"/>
                <a:gd name="connsiteX55" fmla="*/ 157843 w 517071"/>
                <a:gd name="connsiteY55" fmla="*/ 1657350 h 2049236"/>
                <a:gd name="connsiteX56" fmla="*/ 176893 w 517071"/>
                <a:gd name="connsiteY56" fmla="*/ 1548493 h 2049236"/>
                <a:gd name="connsiteX57" fmla="*/ 187779 w 517071"/>
                <a:gd name="connsiteY57" fmla="*/ 1455964 h 2049236"/>
                <a:gd name="connsiteX58" fmla="*/ 198664 w 517071"/>
                <a:gd name="connsiteY58" fmla="*/ 1352550 h 2049236"/>
                <a:gd name="connsiteX59" fmla="*/ 206829 w 517071"/>
                <a:gd name="connsiteY59" fmla="*/ 1216479 h 2049236"/>
                <a:gd name="connsiteX60" fmla="*/ 214993 w 517071"/>
                <a:gd name="connsiteY60" fmla="*/ 1009650 h 2049236"/>
                <a:gd name="connsiteX61" fmla="*/ 214993 w 517071"/>
                <a:gd name="connsiteY61" fmla="*/ 674914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7071" h="2049236">
                  <a:moveTo>
                    <a:pt x="214993" y="674914"/>
                  </a:moveTo>
                  <a:lnTo>
                    <a:pt x="214993" y="446314"/>
                  </a:lnTo>
                  <a:cubicBezTo>
                    <a:pt x="214086" y="418193"/>
                    <a:pt x="213178" y="390071"/>
                    <a:pt x="212271" y="361950"/>
                  </a:cubicBezTo>
                  <a:lnTo>
                    <a:pt x="201386" y="263979"/>
                  </a:lnTo>
                  <a:lnTo>
                    <a:pt x="190500" y="220436"/>
                  </a:lnTo>
                  <a:lnTo>
                    <a:pt x="166007" y="185057"/>
                  </a:lnTo>
                  <a:lnTo>
                    <a:pt x="130629" y="144236"/>
                  </a:lnTo>
                  <a:lnTo>
                    <a:pt x="81643" y="100693"/>
                  </a:lnTo>
                  <a:lnTo>
                    <a:pt x="43543" y="70757"/>
                  </a:lnTo>
                  <a:lnTo>
                    <a:pt x="13607" y="51707"/>
                  </a:lnTo>
                  <a:lnTo>
                    <a:pt x="5443" y="38100"/>
                  </a:lnTo>
                  <a:lnTo>
                    <a:pt x="0" y="19050"/>
                  </a:lnTo>
                  <a:lnTo>
                    <a:pt x="2721" y="8164"/>
                  </a:lnTo>
                  <a:lnTo>
                    <a:pt x="13607" y="0"/>
                  </a:lnTo>
                  <a:lnTo>
                    <a:pt x="35379" y="2721"/>
                  </a:lnTo>
                  <a:lnTo>
                    <a:pt x="78921" y="10886"/>
                  </a:lnTo>
                  <a:lnTo>
                    <a:pt x="146957" y="29936"/>
                  </a:lnTo>
                  <a:lnTo>
                    <a:pt x="231321" y="59871"/>
                  </a:lnTo>
                  <a:lnTo>
                    <a:pt x="291193" y="87086"/>
                  </a:lnTo>
                  <a:lnTo>
                    <a:pt x="332014" y="106136"/>
                  </a:lnTo>
                  <a:lnTo>
                    <a:pt x="383721" y="136071"/>
                  </a:lnTo>
                  <a:lnTo>
                    <a:pt x="413657" y="157843"/>
                  </a:lnTo>
                  <a:lnTo>
                    <a:pt x="443593" y="182336"/>
                  </a:lnTo>
                  <a:lnTo>
                    <a:pt x="473529" y="212271"/>
                  </a:lnTo>
                  <a:lnTo>
                    <a:pt x="489857" y="234043"/>
                  </a:lnTo>
                  <a:lnTo>
                    <a:pt x="503464" y="258536"/>
                  </a:lnTo>
                  <a:lnTo>
                    <a:pt x="511629" y="283029"/>
                  </a:lnTo>
                  <a:lnTo>
                    <a:pt x="517071" y="312964"/>
                  </a:lnTo>
                  <a:lnTo>
                    <a:pt x="514350" y="340179"/>
                  </a:lnTo>
                  <a:lnTo>
                    <a:pt x="506186" y="359229"/>
                  </a:lnTo>
                  <a:lnTo>
                    <a:pt x="484414" y="386443"/>
                  </a:lnTo>
                  <a:lnTo>
                    <a:pt x="470807" y="402771"/>
                  </a:lnTo>
                  <a:lnTo>
                    <a:pt x="457200" y="429986"/>
                  </a:lnTo>
                  <a:lnTo>
                    <a:pt x="443593" y="476250"/>
                  </a:lnTo>
                  <a:lnTo>
                    <a:pt x="435429" y="530679"/>
                  </a:lnTo>
                  <a:lnTo>
                    <a:pt x="421821" y="881743"/>
                  </a:lnTo>
                  <a:lnTo>
                    <a:pt x="416379" y="1289957"/>
                  </a:lnTo>
                  <a:lnTo>
                    <a:pt x="416379" y="1475014"/>
                  </a:lnTo>
                  <a:lnTo>
                    <a:pt x="408214" y="1624693"/>
                  </a:lnTo>
                  <a:lnTo>
                    <a:pt x="394607" y="1763486"/>
                  </a:lnTo>
                  <a:lnTo>
                    <a:pt x="394607" y="1907721"/>
                  </a:lnTo>
                  <a:lnTo>
                    <a:pt x="397329" y="1940379"/>
                  </a:lnTo>
                  <a:lnTo>
                    <a:pt x="383721" y="1970314"/>
                  </a:lnTo>
                  <a:lnTo>
                    <a:pt x="356507" y="2008414"/>
                  </a:lnTo>
                  <a:lnTo>
                    <a:pt x="326571" y="2038350"/>
                  </a:lnTo>
                  <a:lnTo>
                    <a:pt x="307521" y="2049236"/>
                  </a:lnTo>
                  <a:lnTo>
                    <a:pt x="293914" y="2049236"/>
                  </a:lnTo>
                  <a:lnTo>
                    <a:pt x="269421" y="2041071"/>
                  </a:lnTo>
                  <a:lnTo>
                    <a:pt x="231321" y="2013857"/>
                  </a:lnTo>
                  <a:lnTo>
                    <a:pt x="206829" y="1986643"/>
                  </a:lnTo>
                  <a:lnTo>
                    <a:pt x="193221" y="1962150"/>
                  </a:lnTo>
                  <a:lnTo>
                    <a:pt x="174171" y="1915886"/>
                  </a:lnTo>
                  <a:lnTo>
                    <a:pt x="157843" y="1847850"/>
                  </a:lnTo>
                  <a:lnTo>
                    <a:pt x="149679" y="1771650"/>
                  </a:lnTo>
                  <a:lnTo>
                    <a:pt x="146957" y="1706336"/>
                  </a:lnTo>
                  <a:lnTo>
                    <a:pt x="157843" y="1657350"/>
                  </a:lnTo>
                  <a:lnTo>
                    <a:pt x="176893" y="1548493"/>
                  </a:lnTo>
                  <a:lnTo>
                    <a:pt x="187779" y="1455964"/>
                  </a:lnTo>
                  <a:lnTo>
                    <a:pt x="198664" y="1352550"/>
                  </a:lnTo>
                  <a:lnTo>
                    <a:pt x="206829" y="1216479"/>
                  </a:lnTo>
                  <a:lnTo>
                    <a:pt x="214993" y="1009650"/>
                  </a:lnTo>
                  <a:lnTo>
                    <a:pt x="214993" y="67491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5">
              <a:extLst>
                <a:ext uri="{FF2B5EF4-FFF2-40B4-BE49-F238E27FC236}">
                  <a16:creationId xmlns:a16="http://schemas.microsoft.com/office/drawing/2014/main" id="{8B8CA37B-CE8E-4FE8-AB23-D8108689C935}"/>
                </a:ext>
              </a:extLst>
            </p:cNvPr>
            <p:cNvSpPr/>
            <p:nvPr/>
          </p:nvSpPr>
          <p:spPr bwMode="auto">
            <a:xfrm rot="16200000">
              <a:off x="4752181" y="3682207"/>
              <a:ext cx="4373563" cy="590550"/>
            </a:xfrm>
            <a:custGeom>
              <a:avLst/>
              <a:gdLst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635491 w 4374292"/>
                <a:gd name="connsiteY74" fmla="*/ 293032 h 1055620"/>
                <a:gd name="connsiteX75" fmla="*/ 582533 w 4374292"/>
                <a:gd name="connsiteY75" fmla="*/ 469557 h 1055620"/>
                <a:gd name="connsiteX76" fmla="*/ 554289 w 4374292"/>
                <a:gd name="connsiteY76" fmla="*/ 589594 h 1055620"/>
                <a:gd name="connsiteX77" fmla="*/ 550759 w 4374292"/>
                <a:gd name="connsiteY77" fmla="*/ 628430 h 1055620"/>
                <a:gd name="connsiteX78" fmla="*/ 557820 w 4374292"/>
                <a:gd name="connsiteY78" fmla="*/ 660204 h 1055620"/>
                <a:gd name="connsiteX79" fmla="*/ 579003 w 4374292"/>
                <a:gd name="connsiteY79" fmla="*/ 691979 h 1055620"/>
                <a:gd name="connsiteX80" fmla="*/ 607247 w 4374292"/>
                <a:gd name="connsiteY80" fmla="*/ 720223 h 1055620"/>
                <a:gd name="connsiteX81" fmla="*/ 628430 w 4374292"/>
                <a:gd name="connsiteY81" fmla="*/ 730814 h 1055620"/>
                <a:gd name="connsiteX82" fmla="*/ 727284 w 4374292"/>
                <a:gd name="connsiteY82" fmla="*/ 727284 h 1055620"/>
                <a:gd name="connsiteX83" fmla="*/ 988541 w 4374292"/>
                <a:gd name="connsiteY83" fmla="*/ 720223 h 1055620"/>
                <a:gd name="connsiteX84" fmla="*/ 1465159 w 4374292"/>
                <a:gd name="connsiteY84" fmla="*/ 713162 h 1055620"/>
                <a:gd name="connsiteX85" fmla="*/ 1902941 w 4374292"/>
                <a:gd name="connsiteY85" fmla="*/ 706101 h 1055620"/>
                <a:gd name="connsiteX86" fmla="*/ 1966490 w 4374292"/>
                <a:gd name="connsiteY86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582533 w 4374292"/>
                <a:gd name="connsiteY74" fmla="*/ 469557 h 1055620"/>
                <a:gd name="connsiteX75" fmla="*/ 554289 w 4374292"/>
                <a:gd name="connsiteY75" fmla="*/ 589594 h 1055620"/>
                <a:gd name="connsiteX76" fmla="*/ 550759 w 4374292"/>
                <a:gd name="connsiteY76" fmla="*/ 628430 h 1055620"/>
                <a:gd name="connsiteX77" fmla="*/ 557820 w 4374292"/>
                <a:gd name="connsiteY77" fmla="*/ 660204 h 1055620"/>
                <a:gd name="connsiteX78" fmla="*/ 579003 w 4374292"/>
                <a:gd name="connsiteY78" fmla="*/ 691979 h 1055620"/>
                <a:gd name="connsiteX79" fmla="*/ 607247 w 4374292"/>
                <a:gd name="connsiteY79" fmla="*/ 720223 h 1055620"/>
                <a:gd name="connsiteX80" fmla="*/ 628430 w 4374292"/>
                <a:gd name="connsiteY80" fmla="*/ 730814 h 1055620"/>
                <a:gd name="connsiteX81" fmla="*/ 727284 w 4374292"/>
                <a:gd name="connsiteY81" fmla="*/ 727284 h 1055620"/>
                <a:gd name="connsiteX82" fmla="*/ 988541 w 4374292"/>
                <a:gd name="connsiteY82" fmla="*/ 720223 h 1055620"/>
                <a:gd name="connsiteX83" fmla="*/ 1465159 w 4374292"/>
                <a:gd name="connsiteY83" fmla="*/ 713162 h 1055620"/>
                <a:gd name="connsiteX84" fmla="*/ 1902941 w 4374292"/>
                <a:gd name="connsiteY84" fmla="*/ 706101 h 1055620"/>
                <a:gd name="connsiteX85" fmla="*/ 1966490 w 4374292"/>
                <a:gd name="connsiteY85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624899 w 4374292"/>
                <a:gd name="connsiteY65" fmla="*/ 77671 h 1055620"/>
                <a:gd name="connsiteX66" fmla="*/ 660204 w 4374292"/>
                <a:gd name="connsiteY66" fmla="*/ 21183 h 1055620"/>
                <a:gd name="connsiteX67" fmla="*/ 677857 w 4374292"/>
                <a:gd name="connsiteY67" fmla="*/ 7061 h 1055620"/>
                <a:gd name="connsiteX68" fmla="*/ 702570 w 4374292"/>
                <a:gd name="connsiteY68" fmla="*/ 0 h 1055620"/>
                <a:gd name="connsiteX69" fmla="*/ 713162 w 4374292"/>
                <a:gd name="connsiteY69" fmla="*/ 7061 h 1055620"/>
                <a:gd name="connsiteX70" fmla="*/ 720223 w 4374292"/>
                <a:gd name="connsiteY70" fmla="*/ 21183 h 1055620"/>
                <a:gd name="connsiteX71" fmla="*/ 709631 w 4374292"/>
                <a:gd name="connsiteY71" fmla="*/ 67080 h 1055620"/>
                <a:gd name="connsiteX72" fmla="*/ 684918 w 4374292"/>
                <a:gd name="connsiteY72" fmla="*/ 127098 h 1055620"/>
                <a:gd name="connsiteX73" fmla="*/ 582533 w 4374292"/>
                <a:gd name="connsiteY73" fmla="*/ 469557 h 1055620"/>
                <a:gd name="connsiteX74" fmla="*/ 554289 w 4374292"/>
                <a:gd name="connsiteY74" fmla="*/ 589594 h 1055620"/>
                <a:gd name="connsiteX75" fmla="*/ 550759 w 4374292"/>
                <a:gd name="connsiteY75" fmla="*/ 628430 h 1055620"/>
                <a:gd name="connsiteX76" fmla="*/ 557820 w 4374292"/>
                <a:gd name="connsiteY76" fmla="*/ 660204 h 1055620"/>
                <a:gd name="connsiteX77" fmla="*/ 579003 w 4374292"/>
                <a:gd name="connsiteY77" fmla="*/ 691979 h 1055620"/>
                <a:gd name="connsiteX78" fmla="*/ 607247 w 4374292"/>
                <a:gd name="connsiteY78" fmla="*/ 720223 h 1055620"/>
                <a:gd name="connsiteX79" fmla="*/ 628430 w 4374292"/>
                <a:gd name="connsiteY79" fmla="*/ 730814 h 1055620"/>
                <a:gd name="connsiteX80" fmla="*/ 727284 w 4374292"/>
                <a:gd name="connsiteY80" fmla="*/ 727284 h 1055620"/>
                <a:gd name="connsiteX81" fmla="*/ 988541 w 4374292"/>
                <a:gd name="connsiteY81" fmla="*/ 720223 h 1055620"/>
                <a:gd name="connsiteX82" fmla="*/ 1465159 w 4374292"/>
                <a:gd name="connsiteY82" fmla="*/ 713162 h 1055620"/>
                <a:gd name="connsiteX83" fmla="*/ 1902941 w 4374292"/>
                <a:gd name="connsiteY83" fmla="*/ 706101 h 1055620"/>
                <a:gd name="connsiteX84" fmla="*/ 1966490 w 4374292"/>
                <a:gd name="connsiteY84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74233 w 4374292"/>
                <a:gd name="connsiteY63" fmla="*/ 483679 h 1055620"/>
                <a:gd name="connsiteX64" fmla="*/ 624899 w 4374292"/>
                <a:gd name="connsiteY64" fmla="*/ 77671 h 1055620"/>
                <a:gd name="connsiteX65" fmla="*/ 660204 w 4374292"/>
                <a:gd name="connsiteY65" fmla="*/ 21183 h 1055620"/>
                <a:gd name="connsiteX66" fmla="*/ 677857 w 4374292"/>
                <a:gd name="connsiteY66" fmla="*/ 7061 h 1055620"/>
                <a:gd name="connsiteX67" fmla="*/ 702570 w 4374292"/>
                <a:gd name="connsiteY67" fmla="*/ 0 h 1055620"/>
                <a:gd name="connsiteX68" fmla="*/ 713162 w 4374292"/>
                <a:gd name="connsiteY68" fmla="*/ 7061 h 1055620"/>
                <a:gd name="connsiteX69" fmla="*/ 720223 w 4374292"/>
                <a:gd name="connsiteY69" fmla="*/ 21183 h 1055620"/>
                <a:gd name="connsiteX70" fmla="*/ 709631 w 4374292"/>
                <a:gd name="connsiteY70" fmla="*/ 67080 h 1055620"/>
                <a:gd name="connsiteX71" fmla="*/ 684918 w 4374292"/>
                <a:gd name="connsiteY71" fmla="*/ 127098 h 1055620"/>
                <a:gd name="connsiteX72" fmla="*/ 582533 w 4374292"/>
                <a:gd name="connsiteY72" fmla="*/ 469557 h 1055620"/>
                <a:gd name="connsiteX73" fmla="*/ 554289 w 4374292"/>
                <a:gd name="connsiteY73" fmla="*/ 589594 h 1055620"/>
                <a:gd name="connsiteX74" fmla="*/ 550759 w 4374292"/>
                <a:gd name="connsiteY74" fmla="*/ 628430 h 1055620"/>
                <a:gd name="connsiteX75" fmla="*/ 557820 w 4374292"/>
                <a:gd name="connsiteY75" fmla="*/ 660204 h 1055620"/>
                <a:gd name="connsiteX76" fmla="*/ 579003 w 4374292"/>
                <a:gd name="connsiteY76" fmla="*/ 691979 h 1055620"/>
                <a:gd name="connsiteX77" fmla="*/ 607247 w 4374292"/>
                <a:gd name="connsiteY77" fmla="*/ 720223 h 1055620"/>
                <a:gd name="connsiteX78" fmla="*/ 628430 w 4374292"/>
                <a:gd name="connsiteY78" fmla="*/ 730814 h 1055620"/>
                <a:gd name="connsiteX79" fmla="*/ 727284 w 4374292"/>
                <a:gd name="connsiteY79" fmla="*/ 727284 h 1055620"/>
                <a:gd name="connsiteX80" fmla="*/ 988541 w 4374292"/>
                <a:gd name="connsiteY80" fmla="*/ 720223 h 1055620"/>
                <a:gd name="connsiteX81" fmla="*/ 1465159 w 4374292"/>
                <a:gd name="connsiteY81" fmla="*/ 713162 h 1055620"/>
                <a:gd name="connsiteX82" fmla="*/ 1902941 w 4374292"/>
                <a:gd name="connsiteY82" fmla="*/ 706101 h 1055620"/>
                <a:gd name="connsiteX83" fmla="*/ 1966490 w 4374292"/>
                <a:gd name="connsiteY83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74233 w 4374292"/>
                <a:gd name="connsiteY62" fmla="*/ 483679 h 1055620"/>
                <a:gd name="connsiteX63" fmla="*/ 624899 w 4374292"/>
                <a:gd name="connsiteY63" fmla="*/ 77671 h 1055620"/>
                <a:gd name="connsiteX64" fmla="*/ 660204 w 4374292"/>
                <a:gd name="connsiteY64" fmla="*/ 21183 h 1055620"/>
                <a:gd name="connsiteX65" fmla="*/ 677857 w 4374292"/>
                <a:gd name="connsiteY65" fmla="*/ 7061 h 1055620"/>
                <a:gd name="connsiteX66" fmla="*/ 702570 w 4374292"/>
                <a:gd name="connsiteY66" fmla="*/ 0 h 1055620"/>
                <a:gd name="connsiteX67" fmla="*/ 713162 w 4374292"/>
                <a:gd name="connsiteY67" fmla="*/ 7061 h 1055620"/>
                <a:gd name="connsiteX68" fmla="*/ 720223 w 4374292"/>
                <a:gd name="connsiteY68" fmla="*/ 21183 h 1055620"/>
                <a:gd name="connsiteX69" fmla="*/ 709631 w 4374292"/>
                <a:gd name="connsiteY69" fmla="*/ 67080 h 1055620"/>
                <a:gd name="connsiteX70" fmla="*/ 684918 w 4374292"/>
                <a:gd name="connsiteY70" fmla="*/ 127098 h 1055620"/>
                <a:gd name="connsiteX71" fmla="*/ 582533 w 4374292"/>
                <a:gd name="connsiteY71" fmla="*/ 469557 h 1055620"/>
                <a:gd name="connsiteX72" fmla="*/ 554289 w 4374292"/>
                <a:gd name="connsiteY72" fmla="*/ 589594 h 1055620"/>
                <a:gd name="connsiteX73" fmla="*/ 550759 w 4374292"/>
                <a:gd name="connsiteY73" fmla="*/ 628430 h 1055620"/>
                <a:gd name="connsiteX74" fmla="*/ 557820 w 4374292"/>
                <a:gd name="connsiteY74" fmla="*/ 660204 h 1055620"/>
                <a:gd name="connsiteX75" fmla="*/ 579003 w 4374292"/>
                <a:gd name="connsiteY75" fmla="*/ 691979 h 1055620"/>
                <a:gd name="connsiteX76" fmla="*/ 607247 w 4374292"/>
                <a:gd name="connsiteY76" fmla="*/ 720223 h 1055620"/>
                <a:gd name="connsiteX77" fmla="*/ 628430 w 4374292"/>
                <a:gd name="connsiteY77" fmla="*/ 730814 h 1055620"/>
                <a:gd name="connsiteX78" fmla="*/ 727284 w 4374292"/>
                <a:gd name="connsiteY78" fmla="*/ 727284 h 1055620"/>
                <a:gd name="connsiteX79" fmla="*/ 988541 w 4374292"/>
                <a:gd name="connsiteY79" fmla="*/ 720223 h 1055620"/>
                <a:gd name="connsiteX80" fmla="*/ 1465159 w 4374292"/>
                <a:gd name="connsiteY80" fmla="*/ 713162 h 1055620"/>
                <a:gd name="connsiteX81" fmla="*/ 1902941 w 4374292"/>
                <a:gd name="connsiteY81" fmla="*/ 706101 h 1055620"/>
                <a:gd name="connsiteX82" fmla="*/ 1966490 w 4374292"/>
                <a:gd name="connsiteY82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0759 w 4374292"/>
                <a:gd name="connsiteY72" fmla="*/ 628430 h 1055620"/>
                <a:gd name="connsiteX73" fmla="*/ 557820 w 4374292"/>
                <a:gd name="connsiteY73" fmla="*/ 660204 h 1055620"/>
                <a:gd name="connsiteX74" fmla="*/ 579003 w 4374292"/>
                <a:gd name="connsiteY74" fmla="*/ 691979 h 1055620"/>
                <a:gd name="connsiteX75" fmla="*/ 607247 w 4374292"/>
                <a:gd name="connsiteY75" fmla="*/ 720223 h 1055620"/>
                <a:gd name="connsiteX76" fmla="*/ 628430 w 4374292"/>
                <a:gd name="connsiteY76" fmla="*/ 730814 h 1055620"/>
                <a:gd name="connsiteX77" fmla="*/ 727284 w 4374292"/>
                <a:gd name="connsiteY77" fmla="*/ 727284 h 1055620"/>
                <a:gd name="connsiteX78" fmla="*/ 988541 w 4374292"/>
                <a:gd name="connsiteY78" fmla="*/ 720223 h 1055620"/>
                <a:gd name="connsiteX79" fmla="*/ 1465159 w 4374292"/>
                <a:gd name="connsiteY79" fmla="*/ 713162 h 1055620"/>
                <a:gd name="connsiteX80" fmla="*/ 1902941 w 4374292"/>
                <a:gd name="connsiteY80" fmla="*/ 706101 h 1055620"/>
                <a:gd name="connsiteX81" fmla="*/ 1966490 w 4374292"/>
                <a:gd name="connsiteY81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7820 w 4374292"/>
                <a:gd name="connsiteY72" fmla="*/ 660204 h 1055620"/>
                <a:gd name="connsiteX73" fmla="*/ 579003 w 4374292"/>
                <a:gd name="connsiteY73" fmla="*/ 691979 h 1055620"/>
                <a:gd name="connsiteX74" fmla="*/ 607247 w 4374292"/>
                <a:gd name="connsiteY74" fmla="*/ 720223 h 1055620"/>
                <a:gd name="connsiteX75" fmla="*/ 628430 w 4374292"/>
                <a:gd name="connsiteY75" fmla="*/ 730814 h 1055620"/>
                <a:gd name="connsiteX76" fmla="*/ 727284 w 4374292"/>
                <a:gd name="connsiteY76" fmla="*/ 727284 h 1055620"/>
                <a:gd name="connsiteX77" fmla="*/ 988541 w 4374292"/>
                <a:gd name="connsiteY77" fmla="*/ 720223 h 1055620"/>
                <a:gd name="connsiteX78" fmla="*/ 1465159 w 4374292"/>
                <a:gd name="connsiteY78" fmla="*/ 713162 h 1055620"/>
                <a:gd name="connsiteX79" fmla="*/ 1902941 w 4374292"/>
                <a:gd name="connsiteY79" fmla="*/ 706101 h 1055620"/>
                <a:gd name="connsiteX80" fmla="*/ 1966490 w 4374292"/>
                <a:gd name="connsiteY80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77857 w 4374292"/>
                <a:gd name="connsiteY63" fmla="*/ 7061 h 1055620"/>
                <a:gd name="connsiteX64" fmla="*/ 702570 w 4374292"/>
                <a:gd name="connsiteY64" fmla="*/ 0 h 1055620"/>
                <a:gd name="connsiteX65" fmla="*/ 713162 w 4374292"/>
                <a:gd name="connsiteY65" fmla="*/ 7061 h 1055620"/>
                <a:gd name="connsiteX66" fmla="*/ 720223 w 4374292"/>
                <a:gd name="connsiteY66" fmla="*/ 21183 h 1055620"/>
                <a:gd name="connsiteX67" fmla="*/ 709631 w 4374292"/>
                <a:gd name="connsiteY67" fmla="*/ 67080 h 1055620"/>
                <a:gd name="connsiteX68" fmla="*/ 684918 w 4374292"/>
                <a:gd name="connsiteY68" fmla="*/ 127098 h 1055620"/>
                <a:gd name="connsiteX69" fmla="*/ 582533 w 4374292"/>
                <a:gd name="connsiteY69" fmla="*/ 469557 h 1055620"/>
                <a:gd name="connsiteX70" fmla="*/ 554289 w 4374292"/>
                <a:gd name="connsiteY70" fmla="*/ 589594 h 1055620"/>
                <a:gd name="connsiteX71" fmla="*/ 557820 w 4374292"/>
                <a:gd name="connsiteY71" fmla="*/ 660204 h 1055620"/>
                <a:gd name="connsiteX72" fmla="*/ 579003 w 4374292"/>
                <a:gd name="connsiteY72" fmla="*/ 691979 h 1055620"/>
                <a:gd name="connsiteX73" fmla="*/ 607247 w 4374292"/>
                <a:gd name="connsiteY73" fmla="*/ 720223 h 1055620"/>
                <a:gd name="connsiteX74" fmla="*/ 628430 w 4374292"/>
                <a:gd name="connsiteY74" fmla="*/ 730814 h 1055620"/>
                <a:gd name="connsiteX75" fmla="*/ 727284 w 4374292"/>
                <a:gd name="connsiteY75" fmla="*/ 727284 h 1055620"/>
                <a:gd name="connsiteX76" fmla="*/ 988541 w 4374292"/>
                <a:gd name="connsiteY76" fmla="*/ 720223 h 1055620"/>
                <a:gd name="connsiteX77" fmla="*/ 1465159 w 4374292"/>
                <a:gd name="connsiteY77" fmla="*/ 713162 h 1055620"/>
                <a:gd name="connsiteX78" fmla="*/ 1902941 w 4374292"/>
                <a:gd name="connsiteY78" fmla="*/ 706101 h 1055620"/>
                <a:gd name="connsiteX79" fmla="*/ 1966490 w 4374292"/>
                <a:gd name="connsiteY79" fmla="*/ 706101 h 1055620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13162 w 4374292"/>
                <a:gd name="connsiteY64" fmla="*/ 0 h 1048559"/>
                <a:gd name="connsiteX65" fmla="*/ 720223 w 4374292"/>
                <a:gd name="connsiteY65" fmla="*/ 14122 h 1048559"/>
                <a:gd name="connsiteX66" fmla="*/ 709631 w 4374292"/>
                <a:gd name="connsiteY66" fmla="*/ 60019 h 1048559"/>
                <a:gd name="connsiteX67" fmla="*/ 684918 w 4374292"/>
                <a:gd name="connsiteY67" fmla="*/ 120037 h 1048559"/>
                <a:gd name="connsiteX68" fmla="*/ 582533 w 4374292"/>
                <a:gd name="connsiteY68" fmla="*/ 462496 h 1048559"/>
                <a:gd name="connsiteX69" fmla="*/ 554289 w 4374292"/>
                <a:gd name="connsiteY69" fmla="*/ 582533 h 1048559"/>
                <a:gd name="connsiteX70" fmla="*/ 557820 w 4374292"/>
                <a:gd name="connsiteY70" fmla="*/ 653143 h 1048559"/>
                <a:gd name="connsiteX71" fmla="*/ 579003 w 4374292"/>
                <a:gd name="connsiteY71" fmla="*/ 684918 h 1048559"/>
                <a:gd name="connsiteX72" fmla="*/ 607247 w 4374292"/>
                <a:gd name="connsiteY72" fmla="*/ 713162 h 1048559"/>
                <a:gd name="connsiteX73" fmla="*/ 628430 w 4374292"/>
                <a:gd name="connsiteY73" fmla="*/ 723753 h 1048559"/>
                <a:gd name="connsiteX74" fmla="*/ 727284 w 4374292"/>
                <a:gd name="connsiteY74" fmla="*/ 720223 h 1048559"/>
                <a:gd name="connsiteX75" fmla="*/ 988541 w 4374292"/>
                <a:gd name="connsiteY75" fmla="*/ 713162 h 1048559"/>
                <a:gd name="connsiteX76" fmla="*/ 1465159 w 4374292"/>
                <a:gd name="connsiteY76" fmla="*/ 706101 h 1048559"/>
                <a:gd name="connsiteX77" fmla="*/ 1902941 w 4374292"/>
                <a:gd name="connsiteY77" fmla="*/ 699040 h 1048559"/>
                <a:gd name="connsiteX78" fmla="*/ 1966490 w 4374292"/>
                <a:gd name="connsiteY78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20223 w 4374292"/>
                <a:gd name="connsiteY64" fmla="*/ 14122 h 1048559"/>
                <a:gd name="connsiteX65" fmla="*/ 709631 w 4374292"/>
                <a:gd name="connsiteY65" fmla="*/ 60019 h 1048559"/>
                <a:gd name="connsiteX66" fmla="*/ 684918 w 4374292"/>
                <a:gd name="connsiteY66" fmla="*/ 120037 h 1048559"/>
                <a:gd name="connsiteX67" fmla="*/ 582533 w 4374292"/>
                <a:gd name="connsiteY67" fmla="*/ 462496 h 1048559"/>
                <a:gd name="connsiteX68" fmla="*/ 554289 w 4374292"/>
                <a:gd name="connsiteY68" fmla="*/ 582533 h 1048559"/>
                <a:gd name="connsiteX69" fmla="*/ 557820 w 4374292"/>
                <a:gd name="connsiteY69" fmla="*/ 653143 h 1048559"/>
                <a:gd name="connsiteX70" fmla="*/ 579003 w 4374292"/>
                <a:gd name="connsiteY70" fmla="*/ 684918 h 1048559"/>
                <a:gd name="connsiteX71" fmla="*/ 607247 w 4374292"/>
                <a:gd name="connsiteY71" fmla="*/ 713162 h 1048559"/>
                <a:gd name="connsiteX72" fmla="*/ 628430 w 4374292"/>
                <a:gd name="connsiteY72" fmla="*/ 723753 h 1048559"/>
                <a:gd name="connsiteX73" fmla="*/ 727284 w 4374292"/>
                <a:gd name="connsiteY73" fmla="*/ 720223 h 1048559"/>
                <a:gd name="connsiteX74" fmla="*/ 988541 w 4374292"/>
                <a:gd name="connsiteY74" fmla="*/ 713162 h 1048559"/>
                <a:gd name="connsiteX75" fmla="*/ 1465159 w 4374292"/>
                <a:gd name="connsiteY75" fmla="*/ 706101 h 1048559"/>
                <a:gd name="connsiteX76" fmla="*/ 1902941 w 4374292"/>
                <a:gd name="connsiteY76" fmla="*/ 699040 h 1048559"/>
                <a:gd name="connsiteX77" fmla="*/ 1966490 w 4374292"/>
                <a:gd name="connsiteY77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684918 w 4374292"/>
                <a:gd name="connsiteY65" fmla="*/ 120037 h 1048559"/>
                <a:gd name="connsiteX66" fmla="*/ 582533 w 4374292"/>
                <a:gd name="connsiteY66" fmla="*/ 462496 h 1048559"/>
                <a:gd name="connsiteX67" fmla="*/ 554289 w 4374292"/>
                <a:gd name="connsiteY67" fmla="*/ 582533 h 1048559"/>
                <a:gd name="connsiteX68" fmla="*/ 557820 w 4374292"/>
                <a:gd name="connsiteY68" fmla="*/ 653143 h 1048559"/>
                <a:gd name="connsiteX69" fmla="*/ 579003 w 4374292"/>
                <a:gd name="connsiteY69" fmla="*/ 684918 h 1048559"/>
                <a:gd name="connsiteX70" fmla="*/ 607247 w 4374292"/>
                <a:gd name="connsiteY70" fmla="*/ 713162 h 1048559"/>
                <a:gd name="connsiteX71" fmla="*/ 628430 w 4374292"/>
                <a:gd name="connsiteY71" fmla="*/ 723753 h 1048559"/>
                <a:gd name="connsiteX72" fmla="*/ 727284 w 4374292"/>
                <a:gd name="connsiteY72" fmla="*/ 720223 h 1048559"/>
                <a:gd name="connsiteX73" fmla="*/ 988541 w 4374292"/>
                <a:gd name="connsiteY73" fmla="*/ 713162 h 1048559"/>
                <a:gd name="connsiteX74" fmla="*/ 1465159 w 4374292"/>
                <a:gd name="connsiteY74" fmla="*/ 706101 h 1048559"/>
                <a:gd name="connsiteX75" fmla="*/ 1902941 w 4374292"/>
                <a:gd name="connsiteY75" fmla="*/ 699040 h 1048559"/>
                <a:gd name="connsiteX76" fmla="*/ 1966490 w 4374292"/>
                <a:gd name="connsiteY76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582533 w 4374292"/>
                <a:gd name="connsiteY65" fmla="*/ 462496 h 1048559"/>
                <a:gd name="connsiteX66" fmla="*/ 554289 w 4374292"/>
                <a:gd name="connsiteY66" fmla="*/ 582533 h 1048559"/>
                <a:gd name="connsiteX67" fmla="*/ 557820 w 4374292"/>
                <a:gd name="connsiteY67" fmla="*/ 653143 h 1048559"/>
                <a:gd name="connsiteX68" fmla="*/ 579003 w 4374292"/>
                <a:gd name="connsiteY68" fmla="*/ 684918 h 1048559"/>
                <a:gd name="connsiteX69" fmla="*/ 607247 w 4374292"/>
                <a:gd name="connsiteY69" fmla="*/ 713162 h 1048559"/>
                <a:gd name="connsiteX70" fmla="*/ 628430 w 4374292"/>
                <a:gd name="connsiteY70" fmla="*/ 723753 h 1048559"/>
                <a:gd name="connsiteX71" fmla="*/ 727284 w 4374292"/>
                <a:gd name="connsiteY71" fmla="*/ 720223 h 1048559"/>
                <a:gd name="connsiteX72" fmla="*/ 988541 w 4374292"/>
                <a:gd name="connsiteY72" fmla="*/ 713162 h 1048559"/>
                <a:gd name="connsiteX73" fmla="*/ 1465159 w 4374292"/>
                <a:gd name="connsiteY73" fmla="*/ 706101 h 1048559"/>
                <a:gd name="connsiteX74" fmla="*/ 1902941 w 4374292"/>
                <a:gd name="connsiteY74" fmla="*/ 699040 h 1048559"/>
                <a:gd name="connsiteX75" fmla="*/ 1966490 w 4374292"/>
                <a:gd name="connsiteY75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77857 w 4374292"/>
                <a:gd name="connsiteY62" fmla="*/ 0 h 1048559"/>
                <a:gd name="connsiteX63" fmla="*/ 709631 w 4374292"/>
                <a:gd name="connsiteY63" fmla="*/ 60019 h 1048559"/>
                <a:gd name="connsiteX64" fmla="*/ 582533 w 4374292"/>
                <a:gd name="connsiteY64" fmla="*/ 462496 h 1048559"/>
                <a:gd name="connsiteX65" fmla="*/ 554289 w 4374292"/>
                <a:gd name="connsiteY65" fmla="*/ 582533 h 1048559"/>
                <a:gd name="connsiteX66" fmla="*/ 557820 w 4374292"/>
                <a:gd name="connsiteY66" fmla="*/ 653143 h 1048559"/>
                <a:gd name="connsiteX67" fmla="*/ 579003 w 4374292"/>
                <a:gd name="connsiteY67" fmla="*/ 684918 h 1048559"/>
                <a:gd name="connsiteX68" fmla="*/ 607247 w 4374292"/>
                <a:gd name="connsiteY68" fmla="*/ 713162 h 1048559"/>
                <a:gd name="connsiteX69" fmla="*/ 628430 w 4374292"/>
                <a:gd name="connsiteY69" fmla="*/ 723753 h 1048559"/>
                <a:gd name="connsiteX70" fmla="*/ 727284 w 4374292"/>
                <a:gd name="connsiteY70" fmla="*/ 720223 h 1048559"/>
                <a:gd name="connsiteX71" fmla="*/ 988541 w 4374292"/>
                <a:gd name="connsiteY71" fmla="*/ 713162 h 1048559"/>
                <a:gd name="connsiteX72" fmla="*/ 1465159 w 4374292"/>
                <a:gd name="connsiteY72" fmla="*/ 706101 h 1048559"/>
                <a:gd name="connsiteX73" fmla="*/ 1902941 w 4374292"/>
                <a:gd name="connsiteY73" fmla="*/ 699040 h 1048559"/>
                <a:gd name="connsiteX74" fmla="*/ 1966490 w 4374292"/>
                <a:gd name="connsiteY74" fmla="*/ 699040 h 1048559"/>
                <a:gd name="connsiteX0" fmla="*/ 1966490 w 4374292"/>
                <a:gd name="connsiteY0" fmla="*/ 639021 h 988540"/>
                <a:gd name="connsiteX1" fmla="*/ 2418394 w 4374292"/>
                <a:gd name="connsiteY1" fmla="*/ 639021 h 988540"/>
                <a:gd name="connsiteX2" fmla="*/ 2877359 w 4374292"/>
                <a:gd name="connsiteY2" fmla="*/ 639021 h 988540"/>
                <a:gd name="connsiteX3" fmla="*/ 3272776 w 4374292"/>
                <a:gd name="connsiteY3" fmla="*/ 639021 h 988540"/>
                <a:gd name="connsiteX4" fmla="*/ 3488136 w 4374292"/>
                <a:gd name="connsiteY4" fmla="*/ 639021 h 988540"/>
                <a:gd name="connsiteX5" fmla="*/ 3650539 w 4374292"/>
                <a:gd name="connsiteY5" fmla="*/ 639021 h 988540"/>
                <a:gd name="connsiteX6" fmla="*/ 3728210 w 4374292"/>
                <a:gd name="connsiteY6" fmla="*/ 639021 h 988540"/>
                <a:gd name="connsiteX7" fmla="*/ 3802351 w 4374292"/>
                <a:gd name="connsiteY7" fmla="*/ 639021 h 988540"/>
                <a:gd name="connsiteX8" fmla="*/ 3876491 w 4374292"/>
                <a:gd name="connsiteY8" fmla="*/ 639021 h 988540"/>
                <a:gd name="connsiteX9" fmla="*/ 3950632 w 4374292"/>
                <a:gd name="connsiteY9" fmla="*/ 639021 h 988540"/>
                <a:gd name="connsiteX10" fmla="*/ 4017711 w 4374292"/>
                <a:gd name="connsiteY10" fmla="*/ 631960 h 988540"/>
                <a:gd name="connsiteX11" fmla="*/ 4077730 w 4374292"/>
                <a:gd name="connsiteY11" fmla="*/ 621368 h 988540"/>
                <a:gd name="connsiteX12" fmla="*/ 4130688 w 4374292"/>
                <a:gd name="connsiteY12" fmla="*/ 600185 h 988540"/>
                <a:gd name="connsiteX13" fmla="*/ 4173054 w 4374292"/>
                <a:gd name="connsiteY13" fmla="*/ 579002 h 988540"/>
                <a:gd name="connsiteX14" fmla="*/ 4211889 w 4374292"/>
                <a:gd name="connsiteY14" fmla="*/ 550758 h 988540"/>
                <a:gd name="connsiteX15" fmla="*/ 4254255 w 4374292"/>
                <a:gd name="connsiteY15" fmla="*/ 515453 h 988540"/>
                <a:gd name="connsiteX16" fmla="*/ 4275438 w 4374292"/>
                <a:gd name="connsiteY16" fmla="*/ 494270 h 988540"/>
                <a:gd name="connsiteX17" fmla="*/ 4303682 w 4374292"/>
                <a:gd name="connsiteY17" fmla="*/ 455435 h 988540"/>
                <a:gd name="connsiteX18" fmla="*/ 4328396 w 4374292"/>
                <a:gd name="connsiteY18" fmla="*/ 413069 h 988540"/>
                <a:gd name="connsiteX19" fmla="*/ 4349579 w 4374292"/>
                <a:gd name="connsiteY19" fmla="*/ 398947 h 988540"/>
                <a:gd name="connsiteX20" fmla="*/ 4367231 w 4374292"/>
                <a:gd name="connsiteY20" fmla="*/ 406008 h 988540"/>
                <a:gd name="connsiteX21" fmla="*/ 4370762 w 4374292"/>
                <a:gd name="connsiteY21" fmla="*/ 413069 h 988540"/>
                <a:gd name="connsiteX22" fmla="*/ 4374292 w 4374292"/>
                <a:gd name="connsiteY22" fmla="*/ 434252 h 988540"/>
                <a:gd name="connsiteX23" fmla="*/ 4367231 w 4374292"/>
                <a:gd name="connsiteY23" fmla="*/ 501331 h 988540"/>
                <a:gd name="connsiteX24" fmla="*/ 4363701 w 4374292"/>
                <a:gd name="connsiteY24" fmla="*/ 550758 h 988540"/>
                <a:gd name="connsiteX25" fmla="*/ 4346048 w 4374292"/>
                <a:gd name="connsiteY25" fmla="*/ 617838 h 988540"/>
                <a:gd name="connsiteX26" fmla="*/ 4314274 w 4374292"/>
                <a:gd name="connsiteY26" fmla="*/ 695509 h 988540"/>
                <a:gd name="connsiteX27" fmla="*/ 4275438 w 4374292"/>
                <a:gd name="connsiteY27" fmla="*/ 769649 h 988540"/>
                <a:gd name="connsiteX28" fmla="*/ 4208359 w 4374292"/>
                <a:gd name="connsiteY28" fmla="*/ 875564 h 988540"/>
                <a:gd name="connsiteX29" fmla="*/ 4169523 w 4374292"/>
                <a:gd name="connsiteY29" fmla="*/ 935583 h 988540"/>
                <a:gd name="connsiteX30" fmla="*/ 4137749 w 4374292"/>
                <a:gd name="connsiteY30" fmla="*/ 963827 h 988540"/>
                <a:gd name="connsiteX31" fmla="*/ 4113035 w 4374292"/>
                <a:gd name="connsiteY31" fmla="*/ 977949 h 988540"/>
                <a:gd name="connsiteX32" fmla="*/ 4081260 w 4374292"/>
                <a:gd name="connsiteY32" fmla="*/ 988540 h 988540"/>
                <a:gd name="connsiteX33" fmla="*/ 4035364 w 4374292"/>
                <a:gd name="connsiteY33" fmla="*/ 977949 h 988540"/>
                <a:gd name="connsiteX34" fmla="*/ 3985937 w 4374292"/>
                <a:gd name="connsiteY34" fmla="*/ 953235 h 988540"/>
                <a:gd name="connsiteX35" fmla="*/ 3922388 w 4374292"/>
                <a:gd name="connsiteY35" fmla="*/ 924991 h 988540"/>
                <a:gd name="connsiteX36" fmla="*/ 3837656 w 4374292"/>
                <a:gd name="connsiteY36" fmla="*/ 896747 h 988540"/>
                <a:gd name="connsiteX37" fmla="*/ 3788229 w 4374292"/>
                <a:gd name="connsiteY37" fmla="*/ 886156 h 988540"/>
                <a:gd name="connsiteX38" fmla="*/ 3668192 w 4374292"/>
                <a:gd name="connsiteY38" fmla="*/ 882625 h 988540"/>
                <a:gd name="connsiteX39" fmla="*/ 3424587 w 4374292"/>
                <a:gd name="connsiteY39" fmla="*/ 875564 h 988540"/>
                <a:gd name="connsiteX40" fmla="*/ 2958561 w 4374292"/>
                <a:gd name="connsiteY40" fmla="*/ 868503 h 988540"/>
                <a:gd name="connsiteX41" fmla="*/ 2672590 w 4374292"/>
                <a:gd name="connsiteY41" fmla="*/ 868503 h 988540"/>
                <a:gd name="connsiteX42" fmla="*/ 2323071 w 4374292"/>
                <a:gd name="connsiteY42" fmla="*/ 868503 h 988540"/>
                <a:gd name="connsiteX43" fmla="*/ 2019447 w 4374292"/>
                <a:gd name="connsiteY43" fmla="*/ 872034 h 988540"/>
                <a:gd name="connsiteX44" fmla="*/ 1592257 w 4374292"/>
                <a:gd name="connsiteY44" fmla="*/ 886156 h 988540"/>
                <a:gd name="connsiteX45" fmla="*/ 1306286 w 4374292"/>
                <a:gd name="connsiteY45" fmla="*/ 893217 h 988540"/>
                <a:gd name="connsiteX46" fmla="*/ 1027376 w 4374292"/>
                <a:gd name="connsiteY46" fmla="*/ 907339 h 988540"/>
                <a:gd name="connsiteX47" fmla="*/ 776711 w 4374292"/>
                <a:gd name="connsiteY47" fmla="*/ 924991 h 988540"/>
                <a:gd name="connsiteX48" fmla="*/ 600186 w 4374292"/>
                <a:gd name="connsiteY48" fmla="*/ 946174 h 988540"/>
                <a:gd name="connsiteX49" fmla="*/ 543698 w 4374292"/>
                <a:gd name="connsiteY49" fmla="*/ 953235 h 988540"/>
                <a:gd name="connsiteX50" fmla="*/ 504862 w 4374292"/>
                <a:gd name="connsiteY50" fmla="*/ 946174 h 988540"/>
                <a:gd name="connsiteX51" fmla="*/ 370703 w 4374292"/>
                <a:gd name="connsiteY51" fmla="*/ 903808 h 988540"/>
                <a:gd name="connsiteX52" fmla="*/ 211830 w 4374292"/>
                <a:gd name="connsiteY52" fmla="*/ 847320 h 988540"/>
                <a:gd name="connsiteX53" fmla="*/ 84732 w 4374292"/>
                <a:gd name="connsiteY53" fmla="*/ 797893 h 988540"/>
                <a:gd name="connsiteX54" fmla="*/ 24714 w 4374292"/>
                <a:gd name="connsiteY54" fmla="*/ 780241 h 988540"/>
                <a:gd name="connsiteX55" fmla="*/ 14122 w 4374292"/>
                <a:gd name="connsiteY55" fmla="*/ 769649 h 988540"/>
                <a:gd name="connsiteX56" fmla="*/ 7061 w 4374292"/>
                <a:gd name="connsiteY56" fmla="*/ 755527 h 988540"/>
                <a:gd name="connsiteX57" fmla="*/ 0 w 4374292"/>
                <a:gd name="connsiteY57" fmla="*/ 734344 h 988540"/>
                <a:gd name="connsiteX58" fmla="*/ 7061 w 4374292"/>
                <a:gd name="connsiteY58" fmla="*/ 709631 h 988540"/>
                <a:gd name="connsiteX59" fmla="*/ 24714 w 4374292"/>
                <a:gd name="connsiteY59" fmla="*/ 688448 h 988540"/>
                <a:gd name="connsiteX60" fmla="*/ 74141 w 4374292"/>
                <a:gd name="connsiteY60" fmla="*/ 656673 h 988540"/>
                <a:gd name="connsiteX61" fmla="*/ 374233 w 4374292"/>
                <a:gd name="connsiteY61" fmla="*/ 416599 h 988540"/>
                <a:gd name="connsiteX62" fmla="*/ 709631 w 4374292"/>
                <a:gd name="connsiteY62" fmla="*/ 0 h 988540"/>
                <a:gd name="connsiteX63" fmla="*/ 582533 w 4374292"/>
                <a:gd name="connsiteY63" fmla="*/ 402477 h 988540"/>
                <a:gd name="connsiteX64" fmla="*/ 554289 w 4374292"/>
                <a:gd name="connsiteY64" fmla="*/ 522514 h 988540"/>
                <a:gd name="connsiteX65" fmla="*/ 557820 w 4374292"/>
                <a:gd name="connsiteY65" fmla="*/ 593124 h 988540"/>
                <a:gd name="connsiteX66" fmla="*/ 579003 w 4374292"/>
                <a:gd name="connsiteY66" fmla="*/ 624899 h 988540"/>
                <a:gd name="connsiteX67" fmla="*/ 607247 w 4374292"/>
                <a:gd name="connsiteY67" fmla="*/ 653143 h 988540"/>
                <a:gd name="connsiteX68" fmla="*/ 628430 w 4374292"/>
                <a:gd name="connsiteY68" fmla="*/ 663734 h 988540"/>
                <a:gd name="connsiteX69" fmla="*/ 727284 w 4374292"/>
                <a:gd name="connsiteY69" fmla="*/ 660204 h 988540"/>
                <a:gd name="connsiteX70" fmla="*/ 988541 w 4374292"/>
                <a:gd name="connsiteY70" fmla="*/ 653143 h 988540"/>
                <a:gd name="connsiteX71" fmla="*/ 1465159 w 4374292"/>
                <a:gd name="connsiteY71" fmla="*/ 646082 h 988540"/>
                <a:gd name="connsiteX72" fmla="*/ 1902941 w 4374292"/>
                <a:gd name="connsiteY72" fmla="*/ 639021 h 988540"/>
                <a:gd name="connsiteX73" fmla="*/ 1966490 w 4374292"/>
                <a:gd name="connsiteY73" fmla="*/ 639021 h 988540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374233 w 4374292"/>
                <a:gd name="connsiteY61" fmla="*/ 17652 h 589593"/>
                <a:gd name="connsiteX62" fmla="*/ 582533 w 4374292"/>
                <a:gd name="connsiteY62" fmla="*/ 3530 h 589593"/>
                <a:gd name="connsiteX63" fmla="*/ 554289 w 4374292"/>
                <a:gd name="connsiteY63" fmla="*/ 123567 h 589593"/>
                <a:gd name="connsiteX64" fmla="*/ 557820 w 4374292"/>
                <a:gd name="connsiteY64" fmla="*/ 194177 h 589593"/>
                <a:gd name="connsiteX65" fmla="*/ 579003 w 4374292"/>
                <a:gd name="connsiteY65" fmla="*/ 225952 h 589593"/>
                <a:gd name="connsiteX66" fmla="*/ 607247 w 4374292"/>
                <a:gd name="connsiteY66" fmla="*/ 254196 h 589593"/>
                <a:gd name="connsiteX67" fmla="*/ 628430 w 4374292"/>
                <a:gd name="connsiteY67" fmla="*/ 264787 h 589593"/>
                <a:gd name="connsiteX68" fmla="*/ 727284 w 4374292"/>
                <a:gd name="connsiteY68" fmla="*/ 261257 h 589593"/>
                <a:gd name="connsiteX69" fmla="*/ 988541 w 4374292"/>
                <a:gd name="connsiteY69" fmla="*/ 254196 h 589593"/>
                <a:gd name="connsiteX70" fmla="*/ 1465159 w 4374292"/>
                <a:gd name="connsiteY70" fmla="*/ 247135 h 589593"/>
                <a:gd name="connsiteX71" fmla="*/ 1902941 w 4374292"/>
                <a:gd name="connsiteY71" fmla="*/ 240074 h 589593"/>
                <a:gd name="connsiteX72" fmla="*/ 1966490 w 4374292"/>
                <a:gd name="connsiteY72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82533 w 4374292"/>
                <a:gd name="connsiteY61" fmla="*/ 3530 h 589593"/>
                <a:gd name="connsiteX62" fmla="*/ 554289 w 4374292"/>
                <a:gd name="connsiteY62" fmla="*/ 123567 h 589593"/>
                <a:gd name="connsiteX63" fmla="*/ 557820 w 4374292"/>
                <a:gd name="connsiteY63" fmla="*/ 194177 h 589593"/>
                <a:gd name="connsiteX64" fmla="*/ 579003 w 4374292"/>
                <a:gd name="connsiteY64" fmla="*/ 225952 h 589593"/>
                <a:gd name="connsiteX65" fmla="*/ 607247 w 4374292"/>
                <a:gd name="connsiteY65" fmla="*/ 254196 h 589593"/>
                <a:gd name="connsiteX66" fmla="*/ 628430 w 4374292"/>
                <a:gd name="connsiteY66" fmla="*/ 264787 h 589593"/>
                <a:gd name="connsiteX67" fmla="*/ 727284 w 4374292"/>
                <a:gd name="connsiteY67" fmla="*/ 261257 h 589593"/>
                <a:gd name="connsiteX68" fmla="*/ 988541 w 4374292"/>
                <a:gd name="connsiteY68" fmla="*/ 254196 h 589593"/>
                <a:gd name="connsiteX69" fmla="*/ 1465159 w 4374292"/>
                <a:gd name="connsiteY69" fmla="*/ 247135 h 589593"/>
                <a:gd name="connsiteX70" fmla="*/ 1902941 w 4374292"/>
                <a:gd name="connsiteY70" fmla="*/ 240074 h 589593"/>
                <a:gd name="connsiteX71" fmla="*/ 1966490 w 4374292"/>
                <a:gd name="connsiteY71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4289 w 4374292"/>
                <a:gd name="connsiteY61" fmla="*/ 123567 h 589593"/>
                <a:gd name="connsiteX62" fmla="*/ 557820 w 4374292"/>
                <a:gd name="connsiteY62" fmla="*/ 194177 h 589593"/>
                <a:gd name="connsiteX63" fmla="*/ 579003 w 4374292"/>
                <a:gd name="connsiteY63" fmla="*/ 225952 h 589593"/>
                <a:gd name="connsiteX64" fmla="*/ 607247 w 4374292"/>
                <a:gd name="connsiteY64" fmla="*/ 254196 h 589593"/>
                <a:gd name="connsiteX65" fmla="*/ 628430 w 4374292"/>
                <a:gd name="connsiteY65" fmla="*/ 264787 h 589593"/>
                <a:gd name="connsiteX66" fmla="*/ 727284 w 4374292"/>
                <a:gd name="connsiteY66" fmla="*/ 261257 h 589593"/>
                <a:gd name="connsiteX67" fmla="*/ 988541 w 4374292"/>
                <a:gd name="connsiteY67" fmla="*/ 254196 h 589593"/>
                <a:gd name="connsiteX68" fmla="*/ 1465159 w 4374292"/>
                <a:gd name="connsiteY68" fmla="*/ 247135 h 589593"/>
                <a:gd name="connsiteX69" fmla="*/ 1902941 w 4374292"/>
                <a:gd name="connsiteY69" fmla="*/ 240074 h 589593"/>
                <a:gd name="connsiteX70" fmla="*/ 1966490 w 4374292"/>
                <a:gd name="connsiteY70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7820 w 4374292"/>
                <a:gd name="connsiteY61" fmla="*/ 194177 h 589593"/>
                <a:gd name="connsiteX62" fmla="*/ 579003 w 4374292"/>
                <a:gd name="connsiteY62" fmla="*/ 225952 h 589593"/>
                <a:gd name="connsiteX63" fmla="*/ 607247 w 4374292"/>
                <a:gd name="connsiteY63" fmla="*/ 254196 h 589593"/>
                <a:gd name="connsiteX64" fmla="*/ 628430 w 4374292"/>
                <a:gd name="connsiteY64" fmla="*/ 264787 h 589593"/>
                <a:gd name="connsiteX65" fmla="*/ 727284 w 4374292"/>
                <a:gd name="connsiteY65" fmla="*/ 261257 h 589593"/>
                <a:gd name="connsiteX66" fmla="*/ 988541 w 4374292"/>
                <a:gd name="connsiteY66" fmla="*/ 254196 h 589593"/>
                <a:gd name="connsiteX67" fmla="*/ 1465159 w 4374292"/>
                <a:gd name="connsiteY67" fmla="*/ 247135 h 589593"/>
                <a:gd name="connsiteX68" fmla="*/ 1902941 w 4374292"/>
                <a:gd name="connsiteY68" fmla="*/ 240074 h 589593"/>
                <a:gd name="connsiteX69" fmla="*/ 1966490 w 4374292"/>
                <a:gd name="connsiteY69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79003 w 4374292"/>
                <a:gd name="connsiteY61" fmla="*/ 225952 h 589593"/>
                <a:gd name="connsiteX62" fmla="*/ 607247 w 4374292"/>
                <a:gd name="connsiteY62" fmla="*/ 254196 h 589593"/>
                <a:gd name="connsiteX63" fmla="*/ 628430 w 4374292"/>
                <a:gd name="connsiteY63" fmla="*/ 264787 h 589593"/>
                <a:gd name="connsiteX64" fmla="*/ 727284 w 4374292"/>
                <a:gd name="connsiteY64" fmla="*/ 261257 h 589593"/>
                <a:gd name="connsiteX65" fmla="*/ 988541 w 4374292"/>
                <a:gd name="connsiteY65" fmla="*/ 254196 h 589593"/>
                <a:gd name="connsiteX66" fmla="*/ 1465159 w 4374292"/>
                <a:gd name="connsiteY66" fmla="*/ 247135 h 589593"/>
                <a:gd name="connsiteX67" fmla="*/ 1902941 w 4374292"/>
                <a:gd name="connsiteY67" fmla="*/ 240074 h 589593"/>
                <a:gd name="connsiteX68" fmla="*/ 1966490 w 4374292"/>
                <a:gd name="connsiteY68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607247 w 4374292"/>
                <a:gd name="connsiteY61" fmla="*/ 254196 h 589593"/>
                <a:gd name="connsiteX62" fmla="*/ 628430 w 4374292"/>
                <a:gd name="connsiteY62" fmla="*/ 264787 h 589593"/>
                <a:gd name="connsiteX63" fmla="*/ 727284 w 4374292"/>
                <a:gd name="connsiteY63" fmla="*/ 261257 h 589593"/>
                <a:gd name="connsiteX64" fmla="*/ 988541 w 4374292"/>
                <a:gd name="connsiteY64" fmla="*/ 254196 h 589593"/>
                <a:gd name="connsiteX65" fmla="*/ 1465159 w 4374292"/>
                <a:gd name="connsiteY65" fmla="*/ 247135 h 589593"/>
                <a:gd name="connsiteX66" fmla="*/ 1902941 w 4374292"/>
                <a:gd name="connsiteY66" fmla="*/ 240074 h 589593"/>
                <a:gd name="connsiteX67" fmla="*/ 1966490 w 4374292"/>
                <a:gd name="connsiteY67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607247 w 4374292"/>
                <a:gd name="connsiteY60" fmla="*/ 254196 h 589593"/>
                <a:gd name="connsiteX61" fmla="*/ 628430 w 4374292"/>
                <a:gd name="connsiteY61" fmla="*/ 264787 h 589593"/>
                <a:gd name="connsiteX62" fmla="*/ 727284 w 4374292"/>
                <a:gd name="connsiteY62" fmla="*/ 261257 h 589593"/>
                <a:gd name="connsiteX63" fmla="*/ 988541 w 4374292"/>
                <a:gd name="connsiteY63" fmla="*/ 254196 h 589593"/>
                <a:gd name="connsiteX64" fmla="*/ 1465159 w 4374292"/>
                <a:gd name="connsiteY64" fmla="*/ 247135 h 589593"/>
                <a:gd name="connsiteX65" fmla="*/ 1902941 w 4374292"/>
                <a:gd name="connsiteY65" fmla="*/ 240074 h 589593"/>
                <a:gd name="connsiteX66" fmla="*/ 1966490 w 4374292"/>
                <a:gd name="connsiteY66" fmla="*/ 240074 h 58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74292" h="589593">
                  <a:moveTo>
                    <a:pt x="1966490" y="240074"/>
                  </a:moveTo>
                  <a:lnTo>
                    <a:pt x="2418394" y="240074"/>
                  </a:lnTo>
                  <a:lnTo>
                    <a:pt x="2877359" y="240074"/>
                  </a:lnTo>
                  <a:lnTo>
                    <a:pt x="3272776" y="240074"/>
                  </a:lnTo>
                  <a:lnTo>
                    <a:pt x="3488136" y="240074"/>
                  </a:lnTo>
                  <a:lnTo>
                    <a:pt x="3650539" y="240074"/>
                  </a:lnTo>
                  <a:lnTo>
                    <a:pt x="3728210" y="240074"/>
                  </a:lnTo>
                  <a:lnTo>
                    <a:pt x="3802351" y="240074"/>
                  </a:lnTo>
                  <a:lnTo>
                    <a:pt x="3876491" y="240074"/>
                  </a:lnTo>
                  <a:lnTo>
                    <a:pt x="3950632" y="240074"/>
                  </a:lnTo>
                  <a:lnTo>
                    <a:pt x="4017711" y="233013"/>
                  </a:lnTo>
                  <a:lnTo>
                    <a:pt x="4077730" y="222421"/>
                  </a:lnTo>
                  <a:lnTo>
                    <a:pt x="4130688" y="201238"/>
                  </a:lnTo>
                  <a:lnTo>
                    <a:pt x="4173054" y="180055"/>
                  </a:lnTo>
                  <a:lnTo>
                    <a:pt x="4211889" y="151811"/>
                  </a:lnTo>
                  <a:lnTo>
                    <a:pt x="4254255" y="116506"/>
                  </a:lnTo>
                  <a:lnTo>
                    <a:pt x="4275438" y="95323"/>
                  </a:lnTo>
                  <a:lnTo>
                    <a:pt x="4303682" y="56488"/>
                  </a:lnTo>
                  <a:lnTo>
                    <a:pt x="4328396" y="14122"/>
                  </a:lnTo>
                  <a:lnTo>
                    <a:pt x="4349579" y="0"/>
                  </a:lnTo>
                  <a:lnTo>
                    <a:pt x="4367231" y="7061"/>
                  </a:lnTo>
                  <a:lnTo>
                    <a:pt x="4370762" y="14122"/>
                  </a:lnTo>
                  <a:lnTo>
                    <a:pt x="4374292" y="35305"/>
                  </a:lnTo>
                  <a:lnTo>
                    <a:pt x="4367231" y="102384"/>
                  </a:lnTo>
                  <a:lnTo>
                    <a:pt x="4363701" y="151811"/>
                  </a:lnTo>
                  <a:lnTo>
                    <a:pt x="4346048" y="218891"/>
                  </a:lnTo>
                  <a:lnTo>
                    <a:pt x="4314274" y="296562"/>
                  </a:lnTo>
                  <a:lnTo>
                    <a:pt x="4275438" y="370702"/>
                  </a:lnTo>
                  <a:lnTo>
                    <a:pt x="4208359" y="476617"/>
                  </a:lnTo>
                  <a:lnTo>
                    <a:pt x="4169523" y="536636"/>
                  </a:lnTo>
                  <a:lnTo>
                    <a:pt x="4137749" y="564880"/>
                  </a:lnTo>
                  <a:lnTo>
                    <a:pt x="4113035" y="579002"/>
                  </a:lnTo>
                  <a:lnTo>
                    <a:pt x="4081260" y="589593"/>
                  </a:lnTo>
                  <a:lnTo>
                    <a:pt x="4035364" y="579002"/>
                  </a:lnTo>
                  <a:lnTo>
                    <a:pt x="3985937" y="554288"/>
                  </a:lnTo>
                  <a:lnTo>
                    <a:pt x="3922388" y="526044"/>
                  </a:lnTo>
                  <a:lnTo>
                    <a:pt x="3837656" y="497800"/>
                  </a:lnTo>
                  <a:lnTo>
                    <a:pt x="3788229" y="487209"/>
                  </a:lnTo>
                  <a:lnTo>
                    <a:pt x="3668192" y="483678"/>
                  </a:lnTo>
                  <a:lnTo>
                    <a:pt x="3424587" y="476617"/>
                  </a:lnTo>
                  <a:lnTo>
                    <a:pt x="2958561" y="469556"/>
                  </a:lnTo>
                  <a:lnTo>
                    <a:pt x="2672590" y="469556"/>
                  </a:lnTo>
                  <a:lnTo>
                    <a:pt x="2323071" y="469556"/>
                  </a:lnTo>
                  <a:lnTo>
                    <a:pt x="2019447" y="473087"/>
                  </a:lnTo>
                  <a:lnTo>
                    <a:pt x="1592257" y="487209"/>
                  </a:lnTo>
                  <a:lnTo>
                    <a:pt x="1306286" y="494270"/>
                  </a:lnTo>
                  <a:lnTo>
                    <a:pt x="1027376" y="508392"/>
                  </a:lnTo>
                  <a:lnTo>
                    <a:pt x="776711" y="526044"/>
                  </a:lnTo>
                  <a:lnTo>
                    <a:pt x="600186" y="547227"/>
                  </a:lnTo>
                  <a:lnTo>
                    <a:pt x="543698" y="554288"/>
                  </a:lnTo>
                  <a:lnTo>
                    <a:pt x="504862" y="547227"/>
                  </a:lnTo>
                  <a:lnTo>
                    <a:pt x="370703" y="504861"/>
                  </a:lnTo>
                  <a:lnTo>
                    <a:pt x="211830" y="448373"/>
                  </a:lnTo>
                  <a:lnTo>
                    <a:pt x="84732" y="398946"/>
                  </a:lnTo>
                  <a:lnTo>
                    <a:pt x="24714" y="381294"/>
                  </a:lnTo>
                  <a:lnTo>
                    <a:pt x="14122" y="370702"/>
                  </a:lnTo>
                  <a:lnTo>
                    <a:pt x="7061" y="356580"/>
                  </a:lnTo>
                  <a:lnTo>
                    <a:pt x="0" y="335397"/>
                  </a:lnTo>
                  <a:lnTo>
                    <a:pt x="7061" y="310684"/>
                  </a:lnTo>
                  <a:lnTo>
                    <a:pt x="24714" y="289501"/>
                  </a:lnTo>
                  <a:lnTo>
                    <a:pt x="607247" y="254196"/>
                  </a:lnTo>
                  <a:lnTo>
                    <a:pt x="628430" y="264787"/>
                  </a:lnTo>
                  <a:lnTo>
                    <a:pt x="727284" y="261257"/>
                  </a:lnTo>
                  <a:lnTo>
                    <a:pt x="988541" y="254196"/>
                  </a:lnTo>
                  <a:lnTo>
                    <a:pt x="1465159" y="247135"/>
                  </a:lnTo>
                  <a:lnTo>
                    <a:pt x="1902941" y="240074"/>
                  </a:lnTo>
                  <a:lnTo>
                    <a:pt x="1966490" y="24007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6">
              <a:extLst>
                <a:ext uri="{FF2B5EF4-FFF2-40B4-BE49-F238E27FC236}">
                  <a16:creationId xmlns:a16="http://schemas.microsoft.com/office/drawing/2014/main" id="{D479D6E4-2402-4C69-B158-B3588EC48BCA}"/>
                </a:ext>
              </a:extLst>
            </p:cNvPr>
            <p:cNvSpPr/>
            <p:nvPr/>
          </p:nvSpPr>
          <p:spPr bwMode="auto">
            <a:xfrm>
              <a:off x="3452813" y="2481263"/>
              <a:ext cx="1806575" cy="944562"/>
            </a:xfrm>
            <a:custGeom>
              <a:avLst/>
              <a:gdLst>
                <a:gd name="connsiteX0" fmla="*/ 590550 w 1807368"/>
                <a:gd name="connsiteY0" fmla="*/ 238125 h 945356"/>
                <a:gd name="connsiteX1" fmla="*/ 471487 w 1807368"/>
                <a:gd name="connsiteY1" fmla="*/ 254793 h 945356"/>
                <a:gd name="connsiteX2" fmla="*/ 335756 w 1807368"/>
                <a:gd name="connsiteY2" fmla="*/ 271462 h 945356"/>
                <a:gd name="connsiteX3" fmla="*/ 242887 w 1807368"/>
                <a:gd name="connsiteY3" fmla="*/ 280987 h 945356"/>
                <a:gd name="connsiteX4" fmla="*/ 133350 w 1807368"/>
                <a:gd name="connsiteY4" fmla="*/ 292893 h 945356"/>
                <a:gd name="connsiteX5" fmla="*/ 52387 w 1807368"/>
                <a:gd name="connsiteY5" fmla="*/ 300037 h 945356"/>
                <a:gd name="connsiteX6" fmla="*/ 0 w 1807368"/>
                <a:gd name="connsiteY6" fmla="*/ 285750 h 945356"/>
                <a:gd name="connsiteX7" fmla="*/ 45243 w 1807368"/>
                <a:gd name="connsiteY7" fmla="*/ 457200 h 945356"/>
                <a:gd name="connsiteX8" fmla="*/ 254793 w 1807368"/>
                <a:gd name="connsiteY8" fmla="*/ 428625 h 945356"/>
                <a:gd name="connsiteX9" fmla="*/ 547687 w 1807368"/>
                <a:gd name="connsiteY9" fmla="*/ 385762 h 945356"/>
                <a:gd name="connsiteX10" fmla="*/ 857250 w 1807368"/>
                <a:gd name="connsiteY10" fmla="*/ 340518 h 945356"/>
                <a:gd name="connsiteX11" fmla="*/ 1138237 w 1807368"/>
                <a:gd name="connsiteY11" fmla="*/ 300037 h 945356"/>
                <a:gd name="connsiteX12" fmla="*/ 1288256 w 1807368"/>
                <a:gd name="connsiteY12" fmla="*/ 276225 h 945356"/>
                <a:gd name="connsiteX13" fmla="*/ 1307306 w 1807368"/>
                <a:gd name="connsiteY13" fmla="*/ 276225 h 945356"/>
                <a:gd name="connsiteX14" fmla="*/ 1354931 w 1807368"/>
                <a:gd name="connsiteY14" fmla="*/ 280987 h 945356"/>
                <a:gd name="connsiteX15" fmla="*/ 1381125 w 1807368"/>
                <a:gd name="connsiteY15" fmla="*/ 285750 h 945356"/>
                <a:gd name="connsiteX16" fmla="*/ 1395412 w 1807368"/>
                <a:gd name="connsiteY16" fmla="*/ 290512 h 945356"/>
                <a:gd name="connsiteX17" fmla="*/ 1421606 w 1807368"/>
                <a:gd name="connsiteY17" fmla="*/ 300037 h 945356"/>
                <a:gd name="connsiteX18" fmla="*/ 1440656 w 1807368"/>
                <a:gd name="connsiteY18" fmla="*/ 309562 h 945356"/>
                <a:gd name="connsiteX19" fmla="*/ 1450181 w 1807368"/>
                <a:gd name="connsiteY19" fmla="*/ 328612 h 945356"/>
                <a:gd name="connsiteX20" fmla="*/ 1464468 w 1807368"/>
                <a:gd name="connsiteY20" fmla="*/ 378618 h 945356"/>
                <a:gd name="connsiteX21" fmla="*/ 1464468 w 1807368"/>
                <a:gd name="connsiteY21" fmla="*/ 404812 h 945356"/>
                <a:gd name="connsiteX22" fmla="*/ 1450181 w 1807368"/>
                <a:gd name="connsiteY22" fmla="*/ 473868 h 945356"/>
                <a:gd name="connsiteX23" fmla="*/ 1423987 w 1807368"/>
                <a:gd name="connsiteY23" fmla="*/ 597693 h 945356"/>
                <a:gd name="connsiteX24" fmla="*/ 1402556 w 1807368"/>
                <a:gd name="connsiteY24" fmla="*/ 719137 h 945356"/>
                <a:gd name="connsiteX25" fmla="*/ 1397793 w 1807368"/>
                <a:gd name="connsiteY25" fmla="*/ 747712 h 945356"/>
                <a:gd name="connsiteX26" fmla="*/ 1312068 w 1807368"/>
                <a:gd name="connsiteY26" fmla="*/ 900112 h 945356"/>
                <a:gd name="connsiteX27" fmla="*/ 1345406 w 1807368"/>
                <a:gd name="connsiteY27" fmla="*/ 919162 h 945356"/>
                <a:gd name="connsiteX28" fmla="*/ 1385887 w 1807368"/>
                <a:gd name="connsiteY28" fmla="*/ 933450 h 945356"/>
                <a:gd name="connsiteX29" fmla="*/ 1416843 w 1807368"/>
                <a:gd name="connsiteY29" fmla="*/ 942975 h 945356"/>
                <a:gd name="connsiteX30" fmla="*/ 1438275 w 1807368"/>
                <a:gd name="connsiteY30" fmla="*/ 945356 h 945356"/>
                <a:gd name="connsiteX31" fmla="*/ 1464468 w 1807368"/>
                <a:gd name="connsiteY31" fmla="*/ 938212 h 945356"/>
                <a:gd name="connsiteX32" fmla="*/ 1497806 w 1807368"/>
                <a:gd name="connsiteY32" fmla="*/ 912018 h 945356"/>
                <a:gd name="connsiteX33" fmla="*/ 1519237 w 1807368"/>
                <a:gd name="connsiteY33" fmla="*/ 883443 h 945356"/>
                <a:gd name="connsiteX34" fmla="*/ 1543050 w 1807368"/>
                <a:gd name="connsiteY34" fmla="*/ 842962 h 945356"/>
                <a:gd name="connsiteX35" fmla="*/ 1578768 w 1807368"/>
                <a:gd name="connsiteY35" fmla="*/ 762000 h 945356"/>
                <a:gd name="connsiteX36" fmla="*/ 1654968 w 1807368"/>
                <a:gd name="connsiteY36" fmla="*/ 588168 h 945356"/>
                <a:gd name="connsiteX37" fmla="*/ 1690687 w 1807368"/>
                <a:gd name="connsiteY37" fmla="*/ 495300 h 945356"/>
                <a:gd name="connsiteX38" fmla="*/ 1724025 w 1807368"/>
                <a:gd name="connsiteY38" fmla="*/ 421481 h 945356"/>
                <a:gd name="connsiteX39" fmla="*/ 1735931 w 1807368"/>
                <a:gd name="connsiteY39" fmla="*/ 397668 h 945356"/>
                <a:gd name="connsiteX40" fmla="*/ 1757362 w 1807368"/>
                <a:gd name="connsiteY40" fmla="*/ 364331 h 945356"/>
                <a:gd name="connsiteX41" fmla="*/ 1783556 w 1807368"/>
                <a:gd name="connsiteY41" fmla="*/ 335756 h 945356"/>
                <a:gd name="connsiteX42" fmla="*/ 1802606 w 1807368"/>
                <a:gd name="connsiteY42" fmla="*/ 314325 h 945356"/>
                <a:gd name="connsiteX43" fmla="*/ 1807368 w 1807368"/>
                <a:gd name="connsiteY43" fmla="*/ 292893 h 945356"/>
                <a:gd name="connsiteX44" fmla="*/ 1807368 w 1807368"/>
                <a:gd name="connsiteY44" fmla="*/ 269081 h 945356"/>
                <a:gd name="connsiteX45" fmla="*/ 1797843 w 1807368"/>
                <a:gd name="connsiteY45" fmla="*/ 245268 h 945356"/>
                <a:gd name="connsiteX46" fmla="*/ 1752600 w 1807368"/>
                <a:gd name="connsiteY46" fmla="*/ 202406 h 945356"/>
                <a:gd name="connsiteX47" fmla="*/ 1664493 w 1807368"/>
                <a:gd name="connsiteY47" fmla="*/ 133350 h 945356"/>
                <a:gd name="connsiteX48" fmla="*/ 1569243 w 1807368"/>
                <a:gd name="connsiteY48" fmla="*/ 66675 h 945356"/>
                <a:gd name="connsiteX49" fmla="*/ 1488281 w 1807368"/>
                <a:gd name="connsiteY49" fmla="*/ 19050 h 945356"/>
                <a:gd name="connsiteX50" fmla="*/ 1457325 w 1807368"/>
                <a:gd name="connsiteY50" fmla="*/ 4762 h 945356"/>
                <a:gd name="connsiteX51" fmla="*/ 1435893 w 1807368"/>
                <a:gd name="connsiteY51" fmla="*/ 0 h 945356"/>
                <a:gd name="connsiteX52" fmla="*/ 1412081 w 1807368"/>
                <a:gd name="connsiteY52" fmla="*/ 4762 h 945356"/>
                <a:gd name="connsiteX53" fmla="*/ 1390650 w 1807368"/>
                <a:gd name="connsiteY53" fmla="*/ 14287 h 945356"/>
                <a:gd name="connsiteX54" fmla="*/ 1369218 w 1807368"/>
                <a:gd name="connsiteY54" fmla="*/ 28575 h 945356"/>
                <a:gd name="connsiteX55" fmla="*/ 1350168 w 1807368"/>
                <a:gd name="connsiteY55" fmla="*/ 52387 h 945356"/>
                <a:gd name="connsiteX56" fmla="*/ 1328737 w 1807368"/>
                <a:gd name="connsiteY56" fmla="*/ 76200 h 945356"/>
                <a:gd name="connsiteX57" fmla="*/ 1214437 w 1807368"/>
                <a:gd name="connsiteY57" fmla="*/ 104775 h 945356"/>
                <a:gd name="connsiteX58" fmla="*/ 976312 w 1807368"/>
                <a:gd name="connsiteY58" fmla="*/ 161925 h 945356"/>
                <a:gd name="connsiteX59" fmla="*/ 819150 w 1807368"/>
                <a:gd name="connsiteY59" fmla="*/ 197643 h 945356"/>
                <a:gd name="connsiteX60" fmla="*/ 640556 w 1807368"/>
                <a:gd name="connsiteY60" fmla="*/ 230981 h 945356"/>
                <a:gd name="connsiteX61" fmla="*/ 590550 w 1807368"/>
                <a:gd name="connsiteY61" fmla="*/ 2381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07368" h="945356">
                  <a:moveTo>
                    <a:pt x="590550" y="238125"/>
                  </a:moveTo>
                  <a:lnTo>
                    <a:pt x="471487" y="254793"/>
                  </a:lnTo>
                  <a:lnTo>
                    <a:pt x="335756" y="271462"/>
                  </a:lnTo>
                  <a:lnTo>
                    <a:pt x="242887" y="280987"/>
                  </a:lnTo>
                  <a:lnTo>
                    <a:pt x="133350" y="292893"/>
                  </a:lnTo>
                  <a:lnTo>
                    <a:pt x="52387" y="300037"/>
                  </a:lnTo>
                  <a:lnTo>
                    <a:pt x="0" y="285750"/>
                  </a:lnTo>
                  <a:lnTo>
                    <a:pt x="45243" y="457200"/>
                  </a:lnTo>
                  <a:lnTo>
                    <a:pt x="254793" y="428625"/>
                  </a:lnTo>
                  <a:lnTo>
                    <a:pt x="547687" y="385762"/>
                  </a:lnTo>
                  <a:lnTo>
                    <a:pt x="857250" y="340518"/>
                  </a:lnTo>
                  <a:lnTo>
                    <a:pt x="1138237" y="300037"/>
                  </a:lnTo>
                  <a:lnTo>
                    <a:pt x="1288256" y="276225"/>
                  </a:lnTo>
                  <a:lnTo>
                    <a:pt x="1307306" y="276225"/>
                  </a:lnTo>
                  <a:lnTo>
                    <a:pt x="1354931" y="280987"/>
                  </a:lnTo>
                  <a:lnTo>
                    <a:pt x="1381125" y="285750"/>
                  </a:lnTo>
                  <a:lnTo>
                    <a:pt x="1395412" y="290512"/>
                  </a:lnTo>
                  <a:lnTo>
                    <a:pt x="1421606" y="300037"/>
                  </a:lnTo>
                  <a:lnTo>
                    <a:pt x="1440656" y="309562"/>
                  </a:lnTo>
                  <a:lnTo>
                    <a:pt x="1450181" y="328612"/>
                  </a:lnTo>
                  <a:lnTo>
                    <a:pt x="1464468" y="378618"/>
                  </a:lnTo>
                  <a:lnTo>
                    <a:pt x="1464468" y="404812"/>
                  </a:lnTo>
                  <a:lnTo>
                    <a:pt x="1450181" y="473868"/>
                  </a:lnTo>
                  <a:lnTo>
                    <a:pt x="1423987" y="597693"/>
                  </a:lnTo>
                  <a:lnTo>
                    <a:pt x="1402556" y="719137"/>
                  </a:lnTo>
                  <a:lnTo>
                    <a:pt x="1397793" y="747712"/>
                  </a:lnTo>
                  <a:lnTo>
                    <a:pt x="1312068" y="900112"/>
                  </a:lnTo>
                  <a:lnTo>
                    <a:pt x="1345406" y="919162"/>
                  </a:lnTo>
                  <a:lnTo>
                    <a:pt x="1385887" y="933450"/>
                  </a:lnTo>
                  <a:lnTo>
                    <a:pt x="1416843" y="942975"/>
                  </a:lnTo>
                  <a:lnTo>
                    <a:pt x="1438275" y="945356"/>
                  </a:lnTo>
                  <a:lnTo>
                    <a:pt x="1464468" y="938212"/>
                  </a:lnTo>
                  <a:lnTo>
                    <a:pt x="1497806" y="912018"/>
                  </a:lnTo>
                  <a:lnTo>
                    <a:pt x="1519237" y="883443"/>
                  </a:lnTo>
                  <a:lnTo>
                    <a:pt x="1543050" y="842962"/>
                  </a:lnTo>
                  <a:lnTo>
                    <a:pt x="1578768" y="762000"/>
                  </a:lnTo>
                  <a:lnTo>
                    <a:pt x="1654968" y="588168"/>
                  </a:lnTo>
                  <a:lnTo>
                    <a:pt x="1690687" y="495300"/>
                  </a:lnTo>
                  <a:lnTo>
                    <a:pt x="1724025" y="421481"/>
                  </a:lnTo>
                  <a:lnTo>
                    <a:pt x="1735931" y="397668"/>
                  </a:lnTo>
                  <a:lnTo>
                    <a:pt x="1757362" y="364331"/>
                  </a:lnTo>
                  <a:lnTo>
                    <a:pt x="1783556" y="335756"/>
                  </a:lnTo>
                  <a:lnTo>
                    <a:pt x="1802606" y="314325"/>
                  </a:lnTo>
                  <a:lnTo>
                    <a:pt x="1807368" y="292893"/>
                  </a:lnTo>
                  <a:lnTo>
                    <a:pt x="1807368" y="269081"/>
                  </a:lnTo>
                  <a:lnTo>
                    <a:pt x="1797843" y="245268"/>
                  </a:lnTo>
                  <a:lnTo>
                    <a:pt x="1752600" y="202406"/>
                  </a:lnTo>
                  <a:lnTo>
                    <a:pt x="1664493" y="133350"/>
                  </a:lnTo>
                  <a:lnTo>
                    <a:pt x="1569243" y="66675"/>
                  </a:lnTo>
                  <a:lnTo>
                    <a:pt x="1488281" y="19050"/>
                  </a:lnTo>
                  <a:lnTo>
                    <a:pt x="1457325" y="4762"/>
                  </a:lnTo>
                  <a:lnTo>
                    <a:pt x="1435893" y="0"/>
                  </a:lnTo>
                  <a:lnTo>
                    <a:pt x="1412081" y="4762"/>
                  </a:lnTo>
                  <a:lnTo>
                    <a:pt x="1390650" y="14287"/>
                  </a:lnTo>
                  <a:lnTo>
                    <a:pt x="1369218" y="28575"/>
                  </a:lnTo>
                  <a:lnTo>
                    <a:pt x="1350168" y="52387"/>
                  </a:lnTo>
                  <a:lnTo>
                    <a:pt x="1328737" y="76200"/>
                  </a:lnTo>
                  <a:lnTo>
                    <a:pt x="1214437" y="104775"/>
                  </a:lnTo>
                  <a:lnTo>
                    <a:pt x="976312" y="161925"/>
                  </a:lnTo>
                  <a:lnTo>
                    <a:pt x="819150" y="197643"/>
                  </a:lnTo>
                  <a:lnTo>
                    <a:pt x="640556" y="230981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7">
              <a:extLst>
                <a:ext uri="{FF2B5EF4-FFF2-40B4-BE49-F238E27FC236}">
                  <a16:creationId xmlns:a16="http://schemas.microsoft.com/office/drawing/2014/main" id="{1623802A-BDFC-4B53-989B-99160FFEA890}"/>
                </a:ext>
              </a:extLst>
            </p:cNvPr>
            <p:cNvSpPr/>
            <p:nvPr/>
          </p:nvSpPr>
          <p:spPr bwMode="auto">
            <a:xfrm>
              <a:off x="3571875" y="3205163"/>
              <a:ext cx="1306513" cy="338137"/>
            </a:xfrm>
            <a:custGeom>
              <a:avLst/>
              <a:gdLst>
                <a:gd name="connsiteX0" fmla="*/ 473869 w 1307306"/>
                <a:gd name="connsiteY0" fmla="*/ 107156 h 338137"/>
                <a:gd name="connsiteX1" fmla="*/ 840581 w 1307306"/>
                <a:gd name="connsiteY1" fmla="*/ 50006 h 338137"/>
                <a:gd name="connsiteX2" fmla="*/ 1154906 w 1307306"/>
                <a:gd name="connsiteY2" fmla="*/ 2381 h 338137"/>
                <a:gd name="connsiteX3" fmla="*/ 1190625 w 1307306"/>
                <a:gd name="connsiteY3" fmla="*/ 0 h 338137"/>
                <a:gd name="connsiteX4" fmla="*/ 1219200 w 1307306"/>
                <a:gd name="connsiteY4" fmla="*/ 0 h 338137"/>
                <a:gd name="connsiteX5" fmla="*/ 1307306 w 1307306"/>
                <a:gd name="connsiteY5" fmla="*/ 0 h 338137"/>
                <a:gd name="connsiteX6" fmla="*/ 1235869 w 1307306"/>
                <a:gd name="connsiteY6" fmla="*/ 195262 h 338137"/>
                <a:gd name="connsiteX7" fmla="*/ 1193006 w 1307306"/>
                <a:gd name="connsiteY7" fmla="*/ 176212 h 338137"/>
                <a:gd name="connsiteX8" fmla="*/ 1164431 w 1307306"/>
                <a:gd name="connsiteY8" fmla="*/ 178593 h 338137"/>
                <a:gd name="connsiteX9" fmla="*/ 1026319 w 1307306"/>
                <a:gd name="connsiteY9" fmla="*/ 190500 h 338137"/>
                <a:gd name="connsiteX10" fmla="*/ 857250 w 1307306"/>
                <a:gd name="connsiteY10" fmla="*/ 211931 h 338137"/>
                <a:gd name="connsiteX11" fmla="*/ 590550 w 1307306"/>
                <a:gd name="connsiteY11" fmla="*/ 250031 h 338137"/>
                <a:gd name="connsiteX12" fmla="*/ 345281 w 1307306"/>
                <a:gd name="connsiteY12" fmla="*/ 288131 h 338137"/>
                <a:gd name="connsiteX13" fmla="*/ 173831 w 1307306"/>
                <a:gd name="connsiteY13" fmla="*/ 316706 h 338137"/>
                <a:gd name="connsiteX14" fmla="*/ 40481 w 1307306"/>
                <a:gd name="connsiteY14" fmla="*/ 338137 h 338137"/>
                <a:gd name="connsiteX15" fmla="*/ 0 w 1307306"/>
                <a:gd name="connsiteY15" fmla="*/ 178593 h 338137"/>
                <a:gd name="connsiteX16" fmla="*/ 314325 w 1307306"/>
                <a:gd name="connsiteY16" fmla="*/ 133350 h 338137"/>
                <a:gd name="connsiteX17" fmla="*/ 473869 w 1307306"/>
                <a:gd name="connsiteY17" fmla="*/ 10715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7306" h="338137">
                  <a:moveTo>
                    <a:pt x="473869" y="107156"/>
                  </a:moveTo>
                  <a:lnTo>
                    <a:pt x="840581" y="50006"/>
                  </a:lnTo>
                  <a:lnTo>
                    <a:pt x="1154906" y="2381"/>
                  </a:lnTo>
                  <a:lnTo>
                    <a:pt x="1190625" y="0"/>
                  </a:lnTo>
                  <a:lnTo>
                    <a:pt x="1219200" y="0"/>
                  </a:lnTo>
                  <a:lnTo>
                    <a:pt x="1307306" y="0"/>
                  </a:lnTo>
                  <a:lnTo>
                    <a:pt x="1235869" y="195262"/>
                  </a:lnTo>
                  <a:lnTo>
                    <a:pt x="1193006" y="176212"/>
                  </a:lnTo>
                  <a:lnTo>
                    <a:pt x="1164431" y="178593"/>
                  </a:lnTo>
                  <a:lnTo>
                    <a:pt x="1026319" y="190500"/>
                  </a:lnTo>
                  <a:lnTo>
                    <a:pt x="857250" y="211931"/>
                  </a:lnTo>
                  <a:lnTo>
                    <a:pt x="590550" y="250031"/>
                  </a:lnTo>
                  <a:lnTo>
                    <a:pt x="345281" y="288131"/>
                  </a:lnTo>
                  <a:lnTo>
                    <a:pt x="173831" y="316706"/>
                  </a:lnTo>
                  <a:lnTo>
                    <a:pt x="40481" y="338137"/>
                  </a:lnTo>
                  <a:lnTo>
                    <a:pt x="0" y="178593"/>
                  </a:lnTo>
                  <a:lnTo>
                    <a:pt x="314325" y="133350"/>
                  </a:lnTo>
                  <a:lnTo>
                    <a:pt x="473869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9327FC1B-7F44-4D78-99C4-57071812E8D3}"/>
                </a:ext>
              </a:extLst>
            </p:cNvPr>
            <p:cNvSpPr/>
            <p:nvPr/>
          </p:nvSpPr>
          <p:spPr bwMode="auto">
            <a:xfrm>
              <a:off x="3254375" y="3725863"/>
              <a:ext cx="2128838" cy="1708150"/>
            </a:xfrm>
            <a:custGeom>
              <a:avLst/>
              <a:gdLst>
                <a:gd name="connsiteX0" fmla="*/ 426244 w 2128837"/>
                <a:gd name="connsiteY0" fmla="*/ 288132 h 1707357"/>
                <a:gd name="connsiteX1" fmla="*/ 481012 w 2128837"/>
                <a:gd name="connsiteY1" fmla="*/ 283369 h 1707357"/>
                <a:gd name="connsiteX2" fmla="*/ 683419 w 2128837"/>
                <a:gd name="connsiteY2" fmla="*/ 245269 h 1707357"/>
                <a:gd name="connsiteX3" fmla="*/ 1059656 w 2128837"/>
                <a:gd name="connsiteY3" fmla="*/ 178594 h 1707357"/>
                <a:gd name="connsiteX4" fmla="*/ 1357312 w 2128837"/>
                <a:gd name="connsiteY4" fmla="*/ 126207 h 1707357"/>
                <a:gd name="connsiteX5" fmla="*/ 1497806 w 2128837"/>
                <a:gd name="connsiteY5" fmla="*/ 102394 h 1707357"/>
                <a:gd name="connsiteX6" fmla="*/ 1519237 w 2128837"/>
                <a:gd name="connsiteY6" fmla="*/ 92869 h 1707357"/>
                <a:gd name="connsiteX7" fmla="*/ 1559719 w 2128837"/>
                <a:gd name="connsiteY7" fmla="*/ 71438 h 1707357"/>
                <a:gd name="connsiteX8" fmla="*/ 1619250 w 2128837"/>
                <a:gd name="connsiteY8" fmla="*/ 42863 h 1707357"/>
                <a:gd name="connsiteX9" fmla="*/ 1659731 w 2128837"/>
                <a:gd name="connsiteY9" fmla="*/ 30957 h 1707357"/>
                <a:gd name="connsiteX10" fmla="*/ 1671637 w 2128837"/>
                <a:gd name="connsiteY10" fmla="*/ 21432 h 1707357"/>
                <a:gd name="connsiteX11" fmla="*/ 1683544 w 2128837"/>
                <a:gd name="connsiteY11" fmla="*/ 9525 h 1707357"/>
                <a:gd name="connsiteX12" fmla="*/ 1704975 w 2128837"/>
                <a:gd name="connsiteY12" fmla="*/ 2382 h 1707357"/>
                <a:gd name="connsiteX13" fmla="*/ 1728787 w 2128837"/>
                <a:gd name="connsiteY13" fmla="*/ 0 h 1707357"/>
                <a:gd name="connsiteX14" fmla="*/ 1747837 w 2128837"/>
                <a:gd name="connsiteY14" fmla="*/ 2382 h 1707357"/>
                <a:gd name="connsiteX15" fmla="*/ 1776412 w 2128837"/>
                <a:gd name="connsiteY15" fmla="*/ 11907 h 1707357"/>
                <a:gd name="connsiteX16" fmla="*/ 1800225 w 2128837"/>
                <a:gd name="connsiteY16" fmla="*/ 23813 h 1707357"/>
                <a:gd name="connsiteX17" fmla="*/ 1838325 w 2128837"/>
                <a:gd name="connsiteY17" fmla="*/ 45244 h 1707357"/>
                <a:gd name="connsiteX18" fmla="*/ 1874044 w 2128837"/>
                <a:gd name="connsiteY18" fmla="*/ 66675 h 1707357"/>
                <a:gd name="connsiteX19" fmla="*/ 1916906 w 2128837"/>
                <a:gd name="connsiteY19" fmla="*/ 95250 h 1707357"/>
                <a:gd name="connsiteX20" fmla="*/ 1955006 w 2128837"/>
                <a:gd name="connsiteY20" fmla="*/ 126207 h 1707357"/>
                <a:gd name="connsiteX21" fmla="*/ 2009775 w 2128837"/>
                <a:gd name="connsiteY21" fmla="*/ 173832 h 1707357"/>
                <a:gd name="connsiteX22" fmla="*/ 2052637 w 2128837"/>
                <a:gd name="connsiteY22" fmla="*/ 221457 h 1707357"/>
                <a:gd name="connsiteX23" fmla="*/ 2088356 w 2128837"/>
                <a:gd name="connsiteY23" fmla="*/ 264319 h 1707357"/>
                <a:gd name="connsiteX24" fmla="*/ 2114550 w 2128837"/>
                <a:gd name="connsiteY24" fmla="*/ 304800 h 1707357"/>
                <a:gd name="connsiteX25" fmla="*/ 2121694 w 2128837"/>
                <a:gd name="connsiteY25" fmla="*/ 321469 h 1707357"/>
                <a:gd name="connsiteX26" fmla="*/ 2128837 w 2128837"/>
                <a:gd name="connsiteY26" fmla="*/ 342900 h 1707357"/>
                <a:gd name="connsiteX27" fmla="*/ 2126456 w 2128837"/>
                <a:gd name="connsiteY27" fmla="*/ 369094 h 1707357"/>
                <a:gd name="connsiteX28" fmla="*/ 2114550 w 2128837"/>
                <a:gd name="connsiteY28" fmla="*/ 385763 h 1707357"/>
                <a:gd name="connsiteX29" fmla="*/ 2093119 w 2128837"/>
                <a:gd name="connsiteY29" fmla="*/ 407194 h 1707357"/>
                <a:gd name="connsiteX30" fmla="*/ 2076450 w 2128837"/>
                <a:gd name="connsiteY30" fmla="*/ 431007 h 1707357"/>
                <a:gd name="connsiteX31" fmla="*/ 2064544 w 2128837"/>
                <a:gd name="connsiteY31" fmla="*/ 461963 h 1707357"/>
                <a:gd name="connsiteX32" fmla="*/ 2045494 w 2128837"/>
                <a:gd name="connsiteY32" fmla="*/ 545307 h 1707357"/>
                <a:gd name="connsiteX33" fmla="*/ 2016919 w 2128837"/>
                <a:gd name="connsiteY33" fmla="*/ 759619 h 1707357"/>
                <a:gd name="connsiteX34" fmla="*/ 1966912 w 2128837"/>
                <a:gd name="connsiteY34" fmla="*/ 1121569 h 1707357"/>
                <a:gd name="connsiteX35" fmla="*/ 1912144 w 2128837"/>
                <a:gd name="connsiteY35" fmla="*/ 1516857 h 1707357"/>
                <a:gd name="connsiteX36" fmla="*/ 1900237 w 2128837"/>
                <a:gd name="connsiteY36" fmla="*/ 1547813 h 1707357"/>
                <a:gd name="connsiteX37" fmla="*/ 1831181 w 2128837"/>
                <a:gd name="connsiteY37" fmla="*/ 1666875 h 1707357"/>
                <a:gd name="connsiteX38" fmla="*/ 1807369 w 2128837"/>
                <a:gd name="connsiteY38" fmla="*/ 1700213 h 1707357"/>
                <a:gd name="connsiteX39" fmla="*/ 1793081 w 2128837"/>
                <a:gd name="connsiteY39" fmla="*/ 1707357 h 1707357"/>
                <a:gd name="connsiteX40" fmla="*/ 1778794 w 2128837"/>
                <a:gd name="connsiteY40" fmla="*/ 1707357 h 1707357"/>
                <a:gd name="connsiteX41" fmla="*/ 1750219 w 2128837"/>
                <a:gd name="connsiteY41" fmla="*/ 1690688 h 1707357"/>
                <a:gd name="connsiteX42" fmla="*/ 1719262 w 2128837"/>
                <a:gd name="connsiteY42" fmla="*/ 1664494 h 1707357"/>
                <a:gd name="connsiteX43" fmla="*/ 1685925 w 2128837"/>
                <a:gd name="connsiteY43" fmla="*/ 1626394 h 1707357"/>
                <a:gd name="connsiteX44" fmla="*/ 1662112 w 2128837"/>
                <a:gd name="connsiteY44" fmla="*/ 1597819 h 1707357"/>
                <a:gd name="connsiteX45" fmla="*/ 1707356 w 2128837"/>
                <a:gd name="connsiteY45" fmla="*/ 1443038 h 1707357"/>
                <a:gd name="connsiteX46" fmla="*/ 1721644 w 2128837"/>
                <a:gd name="connsiteY46" fmla="*/ 1240632 h 1707357"/>
                <a:gd name="connsiteX47" fmla="*/ 1745456 w 2128837"/>
                <a:gd name="connsiteY47" fmla="*/ 945357 h 1707357"/>
                <a:gd name="connsiteX48" fmla="*/ 1754981 w 2128837"/>
                <a:gd name="connsiteY48" fmla="*/ 812007 h 1707357"/>
                <a:gd name="connsiteX49" fmla="*/ 1774031 w 2128837"/>
                <a:gd name="connsiteY49" fmla="*/ 747713 h 1707357"/>
                <a:gd name="connsiteX50" fmla="*/ 1776412 w 2128837"/>
                <a:gd name="connsiteY50" fmla="*/ 590550 h 1707357"/>
                <a:gd name="connsiteX51" fmla="*/ 1774031 w 2128837"/>
                <a:gd name="connsiteY51" fmla="*/ 354807 h 1707357"/>
                <a:gd name="connsiteX52" fmla="*/ 1771650 w 2128837"/>
                <a:gd name="connsiteY52" fmla="*/ 323850 h 1707357"/>
                <a:gd name="connsiteX53" fmla="*/ 1766887 w 2128837"/>
                <a:gd name="connsiteY53" fmla="*/ 302419 h 1707357"/>
                <a:gd name="connsiteX54" fmla="*/ 1754981 w 2128837"/>
                <a:gd name="connsiteY54" fmla="*/ 285750 h 1707357"/>
                <a:gd name="connsiteX55" fmla="*/ 1731169 w 2128837"/>
                <a:gd name="connsiteY55" fmla="*/ 269082 h 1707357"/>
                <a:gd name="connsiteX56" fmla="*/ 1697831 w 2128837"/>
                <a:gd name="connsiteY56" fmla="*/ 259557 h 1707357"/>
                <a:gd name="connsiteX57" fmla="*/ 1671637 w 2128837"/>
                <a:gd name="connsiteY57" fmla="*/ 259557 h 1707357"/>
                <a:gd name="connsiteX58" fmla="*/ 1559719 w 2128837"/>
                <a:gd name="connsiteY58" fmla="*/ 264319 h 1707357"/>
                <a:gd name="connsiteX59" fmla="*/ 1364456 w 2128837"/>
                <a:gd name="connsiteY59" fmla="*/ 283369 h 1707357"/>
                <a:gd name="connsiteX60" fmla="*/ 1207294 w 2128837"/>
                <a:gd name="connsiteY60" fmla="*/ 302419 h 1707357"/>
                <a:gd name="connsiteX61" fmla="*/ 1102519 w 2128837"/>
                <a:gd name="connsiteY61" fmla="*/ 316707 h 1707357"/>
                <a:gd name="connsiteX62" fmla="*/ 1035844 w 2128837"/>
                <a:gd name="connsiteY62" fmla="*/ 326232 h 1707357"/>
                <a:gd name="connsiteX63" fmla="*/ 740569 w 2128837"/>
                <a:gd name="connsiteY63" fmla="*/ 373857 h 1707357"/>
                <a:gd name="connsiteX64" fmla="*/ 447675 w 2128837"/>
                <a:gd name="connsiteY64" fmla="*/ 426244 h 1707357"/>
                <a:gd name="connsiteX65" fmla="*/ 264319 w 2128837"/>
                <a:gd name="connsiteY65" fmla="*/ 457200 h 1707357"/>
                <a:gd name="connsiteX66" fmla="*/ 211931 w 2128837"/>
                <a:gd name="connsiteY66" fmla="*/ 459582 h 1707357"/>
                <a:gd name="connsiteX67" fmla="*/ 88106 w 2128837"/>
                <a:gd name="connsiteY67" fmla="*/ 459582 h 1707357"/>
                <a:gd name="connsiteX68" fmla="*/ 0 w 2128837"/>
                <a:gd name="connsiteY68" fmla="*/ 290513 h 1707357"/>
                <a:gd name="connsiteX69" fmla="*/ 30956 w 2128837"/>
                <a:gd name="connsiteY69" fmla="*/ 300038 h 1707357"/>
                <a:gd name="connsiteX70" fmla="*/ 61912 w 2128837"/>
                <a:gd name="connsiteY70" fmla="*/ 304800 h 1707357"/>
                <a:gd name="connsiteX71" fmla="*/ 150019 w 2128837"/>
                <a:gd name="connsiteY71" fmla="*/ 302419 h 1707357"/>
                <a:gd name="connsiteX72" fmla="*/ 314325 w 2128837"/>
                <a:gd name="connsiteY72" fmla="*/ 295275 h 1707357"/>
                <a:gd name="connsiteX73" fmla="*/ 426244 w 2128837"/>
                <a:gd name="connsiteY73" fmla="*/ 288132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28837" h="1707357">
                  <a:moveTo>
                    <a:pt x="426244" y="288132"/>
                  </a:moveTo>
                  <a:lnTo>
                    <a:pt x="481012" y="283369"/>
                  </a:lnTo>
                  <a:lnTo>
                    <a:pt x="683419" y="245269"/>
                  </a:lnTo>
                  <a:lnTo>
                    <a:pt x="1059656" y="178594"/>
                  </a:lnTo>
                  <a:lnTo>
                    <a:pt x="1357312" y="126207"/>
                  </a:lnTo>
                  <a:lnTo>
                    <a:pt x="1497806" y="102394"/>
                  </a:lnTo>
                  <a:lnTo>
                    <a:pt x="1519237" y="92869"/>
                  </a:lnTo>
                  <a:lnTo>
                    <a:pt x="1559719" y="71438"/>
                  </a:lnTo>
                  <a:lnTo>
                    <a:pt x="1619250" y="42863"/>
                  </a:lnTo>
                  <a:lnTo>
                    <a:pt x="1659731" y="30957"/>
                  </a:lnTo>
                  <a:lnTo>
                    <a:pt x="1671637" y="21432"/>
                  </a:lnTo>
                  <a:lnTo>
                    <a:pt x="1683544" y="9525"/>
                  </a:lnTo>
                  <a:lnTo>
                    <a:pt x="1704975" y="2382"/>
                  </a:lnTo>
                  <a:lnTo>
                    <a:pt x="1728787" y="0"/>
                  </a:lnTo>
                  <a:lnTo>
                    <a:pt x="1747837" y="2382"/>
                  </a:lnTo>
                  <a:lnTo>
                    <a:pt x="1776412" y="11907"/>
                  </a:lnTo>
                  <a:lnTo>
                    <a:pt x="1800225" y="23813"/>
                  </a:lnTo>
                  <a:lnTo>
                    <a:pt x="1838325" y="45244"/>
                  </a:lnTo>
                  <a:lnTo>
                    <a:pt x="1874044" y="66675"/>
                  </a:lnTo>
                  <a:lnTo>
                    <a:pt x="1916906" y="95250"/>
                  </a:lnTo>
                  <a:lnTo>
                    <a:pt x="1955006" y="126207"/>
                  </a:lnTo>
                  <a:lnTo>
                    <a:pt x="2009775" y="173832"/>
                  </a:lnTo>
                  <a:lnTo>
                    <a:pt x="2052637" y="221457"/>
                  </a:lnTo>
                  <a:lnTo>
                    <a:pt x="2088356" y="264319"/>
                  </a:lnTo>
                  <a:lnTo>
                    <a:pt x="2114550" y="304800"/>
                  </a:lnTo>
                  <a:lnTo>
                    <a:pt x="2121694" y="321469"/>
                  </a:lnTo>
                  <a:lnTo>
                    <a:pt x="2128837" y="342900"/>
                  </a:lnTo>
                  <a:lnTo>
                    <a:pt x="2126456" y="369094"/>
                  </a:lnTo>
                  <a:lnTo>
                    <a:pt x="2114550" y="385763"/>
                  </a:lnTo>
                  <a:lnTo>
                    <a:pt x="2093119" y="407194"/>
                  </a:lnTo>
                  <a:lnTo>
                    <a:pt x="2076450" y="431007"/>
                  </a:lnTo>
                  <a:lnTo>
                    <a:pt x="2064544" y="461963"/>
                  </a:lnTo>
                  <a:lnTo>
                    <a:pt x="2045494" y="545307"/>
                  </a:lnTo>
                  <a:lnTo>
                    <a:pt x="2016919" y="759619"/>
                  </a:lnTo>
                  <a:lnTo>
                    <a:pt x="1966912" y="1121569"/>
                  </a:lnTo>
                  <a:lnTo>
                    <a:pt x="1912144" y="1516857"/>
                  </a:lnTo>
                  <a:lnTo>
                    <a:pt x="1900237" y="1547813"/>
                  </a:lnTo>
                  <a:lnTo>
                    <a:pt x="1831181" y="1666875"/>
                  </a:lnTo>
                  <a:lnTo>
                    <a:pt x="1807369" y="1700213"/>
                  </a:lnTo>
                  <a:lnTo>
                    <a:pt x="1793081" y="1707357"/>
                  </a:lnTo>
                  <a:lnTo>
                    <a:pt x="1778794" y="1707357"/>
                  </a:lnTo>
                  <a:lnTo>
                    <a:pt x="1750219" y="1690688"/>
                  </a:lnTo>
                  <a:lnTo>
                    <a:pt x="1719262" y="1664494"/>
                  </a:lnTo>
                  <a:lnTo>
                    <a:pt x="1685925" y="1626394"/>
                  </a:lnTo>
                  <a:lnTo>
                    <a:pt x="1662112" y="1597819"/>
                  </a:lnTo>
                  <a:lnTo>
                    <a:pt x="1707356" y="1443038"/>
                  </a:lnTo>
                  <a:lnTo>
                    <a:pt x="1721644" y="1240632"/>
                  </a:lnTo>
                  <a:lnTo>
                    <a:pt x="1745456" y="945357"/>
                  </a:lnTo>
                  <a:lnTo>
                    <a:pt x="1754981" y="812007"/>
                  </a:lnTo>
                  <a:lnTo>
                    <a:pt x="1774031" y="747713"/>
                  </a:lnTo>
                  <a:cubicBezTo>
                    <a:pt x="1774825" y="695325"/>
                    <a:pt x="1775618" y="642938"/>
                    <a:pt x="1776412" y="590550"/>
                  </a:cubicBezTo>
                  <a:cubicBezTo>
                    <a:pt x="1775618" y="511969"/>
                    <a:pt x="1774825" y="433388"/>
                    <a:pt x="1774031" y="354807"/>
                  </a:cubicBezTo>
                  <a:lnTo>
                    <a:pt x="1771650" y="323850"/>
                  </a:lnTo>
                  <a:lnTo>
                    <a:pt x="1766887" y="302419"/>
                  </a:lnTo>
                  <a:lnTo>
                    <a:pt x="1754981" y="285750"/>
                  </a:lnTo>
                  <a:lnTo>
                    <a:pt x="1731169" y="269082"/>
                  </a:lnTo>
                  <a:lnTo>
                    <a:pt x="1697831" y="259557"/>
                  </a:lnTo>
                  <a:lnTo>
                    <a:pt x="1671637" y="259557"/>
                  </a:lnTo>
                  <a:lnTo>
                    <a:pt x="1559719" y="264319"/>
                  </a:lnTo>
                  <a:lnTo>
                    <a:pt x="1364456" y="283369"/>
                  </a:lnTo>
                  <a:lnTo>
                    <a:pt x="1207294" y="302419"/>
                  </a:lnTo>
                  <a:lnTo>
                    <a:pt x="1102519" y="316707"/>
                  </a:lnTo>
                  <a:lnTo>
                    <a:pt x="1035844" y="326232"/>
                  </a:lnTo>
                  <a:lnTo>
                    <a:pt x="740569" y="373857"/>
                  </a:lnTo>
                  <a:lnTo>
                    <a:pt x="447675" y="426244"/>
                  </a:lnTo>
                  <a:lnTo>
                    <a:pt x="264319" y="457200"/>
                  </a:lnTo>
                  <a:lnTo>
                    <a:pt x="211931" y="459582"/>
                  </a:lnTo>
                  <a:lnTo>
                    <a:pt x="88106" y="459582"/>
                  </a:lnTo>
                  <a:lnTo>
                    <a:pt x="0" y="290513"/>
                  </a:lnTo>
                  <a:lnTo>
                    <a:pt x="30956" y="300038"/>
                  </a:lnTo>
                  <a:lnTo>
                    <a:pt x="61912" y="304800"/>
                  </a:lnTo>
                  <a:lnTo>
                    <a:pt x="150019" y="302419"/>
                  </a:lnTo>
                  <a:lnTo>
                    <a:pt x="314325" y="295275"/>
                  </a:lnTo>
                  <a:lnTo>
                    <a:pt x="426244" y="2881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8CBC5F41-9AA4-46B7-A635-E225F6E490CA}"/>
                </a:ext>
              </a:extLst>
            </p:cNvPr>
            <p:cNvSpPr/>
            <p:nvPr/>
          </p:nvSpPr>
          <p:spPr bwMode="auto">
            <a:xfrm>
              <a:off x="4010025" y="4019550"/>
              <a:ext cx="306388" cy="1292225"/>
            </a:xfrm>
            <a:custGeom>
              <a:avLst/>
              <a:gdLst>
                <a:gd name="connsiteX0" fmla="*/ 300038 w 307181"/>
                <a:gd name="connsiteY0" fmla="*/ 192881 h 1293019"/>
                <a:gd name="connsiteX1" fmla="*/ 307181 w 307181"/>
                <a:gd name="connsiteY1" fmla="*/ 0 h 1293019"/>
                <a:gd name="connsiteX2" fmla="*/ 0 w 307181"/>
                <a:gd name="connsiteY2" fmla="*/ 42863 h 1293019"/>
                <a:gd name="connsiteX3" fmla="*/ 23813 w 307181"/>
                <a:gd name="connsiteY3" fmla="*/ 85725 h 1293019"/>
                <a:gd name="connsiteX4" fmla="*/ 35719 w 307181"/>
                <a:gd name="connsiteY4" fmla="*/ 109538 h 1293019"/>
                <a:gd name="connsiteX5" fmla="*/ 45244 w 307181"/>
                <a:gd name="connsiteY5" fmla="*/ 140494 h 1293019"/>
                <a:gd name="connsiteX6" fmla="*/ 52388 w 307181"/>
                <a:gd name="connsiteY6" fmla="*/ 183356 h 1293019"/>
                <a:gd name="connsiteX7" fmla="*/ 57150 w 307181"/>
                <a:gd name="connsiteY7" fmla="*/ 252413 h 1293019"/>
                <a:gd name="connsiteX8" fmla="*/ 59531 w 307181"/>
                <a:gd name="connsiteY8" fmla="*/ 361950 h 1293019"/>
                <a:gd name="connsiteX9" fmla="*/ 59531 w 307181"/>
                <a:gd name="connsiteY9" fmla="*/ 550069 h 1293019"/>
                <a:gd name="connsiteX10" fmla="*/ 59531 w 307181"/>
                <a:gd name="connsiteY10" fmla="*/ 747713 h 1293019"/>
                <a:gd name="connsiteX11" fmla="*/ 47625 w 307181"/>
                <a:gd name="connsiteY11" fmla="*/ 973931 h 1293019"/>
                <a:gd name="connsiteX12" fmla="*/ 38100 w 307181"/>
                <a:gd name="connsiteY12" fmla="*/ 1293019 h 1293019"/>
                <a:gd name="connsiteX13" fmla="*/ 261938 w 307181"/>
                <a:gd name="connsiteY13" fmla="*/ 1243013 h 1293019"/>
                <a:gd name="connsiteX14" fmla="*/ 261938 w 307181"/>
                <a:gd name="connsiteY14" fmla="*/ 876300 h 1293019"/>
                <a:gd name="connsiteX15" fmla="*/ 261938 w 307181"/>
                <a:gd name="connsiteY15" fmla="*/ 650081 h 1293019"/>
                <a:gd name="connsiteX16" fmla="*/ 283369 w 307181"/>
                <a:gd name="connsiteY16" fmla="*/ 483394 h 1293019"/>
                <a:gd name="connsiteX17" fmla="*/ 300038 w 307181"/>
                <a:gd name="connsiteY17" fmla="*/ 19288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1293019">
                  <a:moveTo>
                    <a:pt x="300038" y="192881"/>
                  </a:moveTo>
                  <a:lnTo>
                    <a:pt x="307181" y="0"/>
                  </a:lnTo>
                  <a:lnTo>
                    <a:pt x="0" y="42863"/>
                  </a:lnTo>
                  <a:lnTo>
                    <a:pt x="23813" y="85725"/>
                  </a:lnTo>
                  <a:lnTo>
                    <a:pt x="35719" y="109538"/>
                  </a:lnTo>
                  <a:lnTo>
                    <a:pt x="45244" y="140494"/>
                  </a:lnTo>
                  <a:lnTo>
                    <a:pt x="52388" y="183356"/>
                  </a:lnTo>
                  <a:lnTo>
                    <a:pt x="57150" y="252413"/>
                  </a:lnTo>
                  <a:cubicBezTo>
                    <a:pt x="57944" y="288925"/>
                    <a:pt x="58737" y="325438"/>
                    <a:pt x="59531" y="361950"/>
                  </a:cubicBezTo>
                  <a:lnTo>
                    <a:pt x="59531" y="550069"/>
                  </a:lnTo>
                  <a:lnTo>
                    <a:pt x="59531" y="747713"/>
                  </a:lnTo>
                  <a:lnTo>
                    <a:pt x="47625" y="973931"/>
                  </a:lnTo>
                  <a:lnTo>
                    <a:pt x="38100" y="1293019"/>
                  </a:lnTo>
                  <a:lnTo>
                    <a:pt x="261938" y="1243013"/>
                  </a:lnTo>
                  <a:lnTo>
                    <a:pt x="261938" y="876300"/>
                  </a:lnTo>
                  <a:lnTo>
                    <a:pt x="261938" y="650081"/>
                  </a:lnTo>
                  <a:lnTo>
                    <a:pt x="283369" y="483394"/>
                  </a:lnTo>
                  <a:lnTo>
                    <a:pt x="300038" y="1928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0">
              <a:extLst>
                <a:ext uri="{FF2B5EF4-FFF2-40B4-BE49-F238E27FC236}">
                  <a16:creationId xmlns:a16="http://schemas.microsoft.com/office/drawing/2014/main" id="{6538FA73-D500-466E-B71D-417BD5AB021C}"/>
                </a:ext>
              </a:extLst>
            </p:cNvPr>
            <p:cNvSpPr/>
            <p:nvPr/>
          </p:nvSpPr>
          <p:spPr bwMode="auto">
            <a:xfrm>
              <a:off x="3368675" y="4406900"/>
              <a:ext cx="1693863" cy="381000"/>
            </a:xfrm>
            <a:custGeom>
              <a:avLst/>
              <a:gdLst>
                <a:gd name="connsiteX0" fmla="*/ 371475 w 1693069"/>
                <a:gd name="connsiteY0" fmla="*/ 202406 h 381000"/>
                <a:gd name="connsiteX1" fmla="*/ 521494 w 1693069"/>
                <a:gd name="connsiteY1" fmla="*/ 183356 h 381000"/>
                <a:gd name="connsiteX2" fmla="*/ 728662 w 1693069"/>
                <a:gd name="connsiteY2" fmla="*/ 152400 h 381000"/>
                <a:gd name="connsiteX3" fmla="*/ 902494 w 1693069"/>
                <a:gd name="connsiteY3" fmla="*/ 95250 h 381000"/>
                <a:gd name="connsiteX4" fmla="*/ 1123950 w 1693069"/>
                <a:gd name="connsiteY4" fmla="*/ 59531 h 381000"/>
                <a:gd name="connsiteX5" fmla="*/ 1431131 w 1693069"/>
                <a:gd name="connsiteY5" fmla="*/ 11906 h 381000"/>
                <a:gd name="connsiteX6" fmla="*/ 1502569 w 1693069"/>
                <a:gd name="connsiteY6" fmla="*/ 0 h 381000"/>
                <a:gd name="connsiteX7" fmla="*/ 1524000 w 1693069"/>
                <a:gd name="connsiteY7" fmla="*/ 2381 h 381000"/>
                <a:gd name="connsiteX8" fmla="*/ 1566862 w 1693069"/>
                <a:gd name="connsiteY8" fmla="*/ 11906 h 381000"/>
                <a:gd name="connsiteX9" fmla="*/ 1616869 w 1693069"/>
                <a:gd name="connsiteY9" fmla="*/ 28575 h 381000"/>
                <a:gd name="connsiteX10" fmla="*/ 1693069 w 1693069"/>
                <a:gd name="connsiteY10" fmla="*/ 57150 h 381000"/>
                <a:gd name="connsiteX11" fmla="*/ 1685925 w 1693069"/>
                <a:gd name="connsiteY11" fmla="*/ 135731 h 381000"/>
                <a:gd name="connsiteX12" fmla="*/ 1595437 w 1693069"/>
                <a:gd name="connsiteY12" fmla="*/ 171450 h 381000"/>
                <a:gd name="connsiteX13" fmla="*/ 1559719 w 1693069"/>
                <a:gd name="connsiteY13" fmla="*/ 180975 h 381000"/>
                <a:gd name="connsiteX14" fmla="*/ 1502569 w 1693069"/>
                <a:gd name="connsiteY14" fmla="*/ 188119 h 381000"/>
                <a:gd name="connsiteX15" fmla="*/ 1321594 w 1693069"/>
                <a:gd name="connsiteY15" fmla="*/ 211931 h 381000"/>
                <a:gd name="connsiteX16" fmla="*/ 1073944 w 1693069"/>
                <a:gd name="connsiteY16" fmla="*/ 245269 h 381000"/>
                <a:gd name="connsiteX17" fmla="*/ 876300 w 1693069"/>
                <a:gd name="connsiteY17" fmla="*/ 273844 h 381000"/>
                <a:gd name="connsiteX18" fmla="*/ 723900 w 1693069"/>
                <a:gd name="connsiteY18" fmla="*/ 309562 h 381000"/>
                <a:gd name="connsiteX19" fmla="*/ 581025 w 1693069"/>
                <a:gd name="connsiteY19" fmla="*/ 330994 h 381000"/>
                <a:gd name="connsiteX20" fmla="*/ 352425 w 1693069"/>
                <a:gd name="connsiteY20" fmla="*/ 361950 h 381000"/>
                <a:gd name="connsiteX21" fmla="*/ 152400 w 1693069"/>
                <a:gd name="connsiteY21" fmla="*/ 381000 h 381000"/>
                <a:gd name="connsiteX22" fmla="*/ 114300 w 1693069"/>
                <a:gd name="connsiteY22" fmla="*/ 366712 h 381000"/>
                <a:gd name="connsiteX23" fmla="*/ 23812 w 1693069"/>
                <a:gd name="connsiteY23" fmla="*/ 321469 h 381000"/>
                <a:gd name="connsiteX24" fmla="*/ 0 w 1693069"/>
                <a:gd name="connsiteY24" fmla="*/ 223837 h 381000"/>
                <a:gd name="connsiteX25" fmla="*/ 161925 w 1693069"/>
                <a:gd name="connsiteY25" fmla="*/ 223837 h 381000"/>
                <a:gd name="connsiteX26" fmla="*/ 371475 w 1693069"/>
                <a:gd name="connsiteY26" fmla="*/ 2024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3069" h="381000">
                  <a:moveTo>
                    <a:pt x="371475" y="202406"/>
                  </a:moveTo>
                  <a:lnTo>
                    <a:pt x="521494" y="183356"/>
                  </a:lnTo>
                  <a:lnTo>
                    <a:pt x="728662" y="152400"/>
                  </a:lnTo>
                  <a:lnTo>
                    <a:pt x="902494" y="95250"/>
                  </a:lnTo>
                  <a:lnTo>
                    <a:pt x="1123950" y="59531"/>
                  </a:lnTo>
                  <a:lnTo>
                    <a:pt x="1431131" y="11906"/>
                  </a:lnTo>
                  <a:lnTo>
                    <a:pt x="1502569" y="0"/>
                  </a:lnTo>
                  <a:lnTo>
                    <a:pt x="1524000" y="2381"/>
                  </a:lnTo>
                  <a:lnTo>
                    <a:pt x="1566862" y="11906"/>
                  </a:lnTo>
                  <a:lnTo>
                    <a:pt x="1616869" y="28575"/>
                  </a:lnTo>
                  <a:lnTo>
                    <a:pt x="1693069" y="57150"/>
                  </a:lnTo>
                  <a:lnTo>
                    <a:pt x="1685925" y="135731"/>
                  </a:lnTo>
                  <a:lnTo>
                    <a:pt x="1595437" y="171450"/>
                  </a:lnTo>
                  <a:lnTo>
                    <a:pt x="1559719" y="180975"/>
                  </a:lnTo>
                  <a:lnTo>
                    <a:pt x="1502569" y="188119"/>
                  </a:lnTo>
                  <a:lnTo>
                    <a:pt x="1321594" y="211931"/>
                  </a:lnTo>
                  <a:lnTo>
                    <a:pt x="1073944" y="245269"/>
                  </a:lnTo>
                  <a:lnTo>
                    <a:pt x="876300" y="273844"/>
                  </a:lnTo>
                  <a:lnTo>
                    <a:pt x="723900" y="309562"/>
                  </a:lnTo>
                  <a:lnTo>
                    <a:pt x="581025" y="330994"/>
                  </a:lnTo>
                  <a:lnTo>
                    <a:pt x="352425" y="361950"/>
                  </a:lnTo>
                  <a:lnTo>
                    <a:pt x="152400" y="381000"/>
                  </a:lnTo>
                  <a:lnTo>
                    <a:pt x="114300" y="366712"/>
                  </a:lnTo>
                  <a:lnTo>
                    <a:pt x="23812" y="321469"/>
                  </a:lnTo>
                  <a:lnTo>
                    <a:pt x="0" y="223837"/>
                  </a:lnTo>
                  <a:lnTo>
                    <a:pt x="161925" y="223837"/>
                  </a:lnTo>
                  <a:lnTo>
                    <a:pt x="371475" y="2024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2">
              <a:extLst>
                <a:ext uri="{FF2B5EF4-FFF2-40B4-BE49-F238E27FC236}">
                  <a16:creationId xmlns:a16="http://schemas.microsoft.com/office/drawing/2014/main" id="{A50C67BB-BA47-47EB-884F-56278387D72F}"/>
                </a:ext>
              </a:extLst>
            </p:cNvPr>
            <p:cNvSpPr/>
            <p:nvPr/>
          </p:nvSpPr>
          <p:spPr bwMode="auto">
            <a:xfrm>
              <a:off x="3381375" y="5114925"/>
              <a:ext cx="1654175" cy="376238"/>
            </a:xfrm>
            <a:custGeom>
              <a:avLst/>
              <a:gdLst>
                <a:gd name="connsiteX0" fmla="*/ 354806 w 1654969"/>
                <a:gd name="connsiteY0" fmla="*/ 183356 h 376238"/>
                <a:gd name="connsiteX1" fmla="*/ 507206 w 1654969"/>
                <a:gd name="connsiteY1" fmla="*/ 166688 h 376238"/>
                <a:gd name="connsiteX2" fmla="*/ 676275 w 1654969"/>
                <a:gd name="connsiteY2" fmla="*/ 140494 h 376238"/>
                <a:gd name="connsiteX3" fmla="*/ 881063 w 1654969"/>
                <a:gd name="connsiteY3" fmla="*/ 100013 h 376238"/>
                <a:gd name="connsiteX4" fmla="*/ 1112044 w 1654969"/>
                <a:gd name="connsiteY4" fmla="*/ 59531 h 376238"/>
                <a:gd name="connsiteX5" fmla="*/ 1326356 w 1654969"/>
                <a:gd name="connsiteY5" fmla="*/ 21431 h 376238"/>
                <a:gd name="connsiteX6" fmla="*/ 1431131 w 1654969"/>
                <a:gd name="connsiteY6" fmla="*/ 2381 h 376238"/>
                <a:gd name="connsiteX7" fmla="*/ 1462088 w 1654969"/>
                <a:gd name="connsiteY7" fmla="*/ 0 h 376238"/>
                <a:gd name="connsiteX8" fmla="*/ 1483519 w 1654969"/>
                <a:gd name="connsiteY8" fmla="*/ 0 h 376238"/>
                <a:gd name="connsiteX9" fmla="*/ 1526381 w 1654969"/>
                <a:gd name="connsiteY9" fmla="*/ 4763 h 376238"/>
                <a:gd name="connsiteX10" fmla="*/ 1569244 w 1654969"/>
                <a:gd name="connsiteY10" fmla="*/ 21431 h 376238"/>
                <a:gd name="connsiteX11" fmla="*/ 1654969 w 1654969"/>
                <a:gd name="connsiteY11" fmla="*/ 61913 h 376238"/>
                <a:gd name="connsiteX12" fmla="*/ 1604963 w 1654969"/>
                <a:gd name="connsiteY12" fmla="*/ 204788 h 376238"/>
                <a:gd name="connsiteX13" fmla="*/ 1416844 w 1654969"/>
                <a:gd name="connsiteY13" fmla="*/ 219075 h 376238"/>
                <a:gd name="connsiteX14" fmla="*/ 1190625 w 1654969"/>
                <a:gd name="connsiteY14" fmla="*/ 242888 h 376238"/>
                <a:gd name="connsiteX15" fmla="*/ 754856 w 1654969"/>
                <a:gd name="connsiteY15" fmla="*/ 295275 h 376238"/>
                <a:gd name="connsiteX16" fmla="*/ 485775 w 1654969"/>
                <a:gd name="connsiteY16" fmla="*/ 333375 h 376238"/>
                <a:gd name="connsiteX17" fmla="*/ 283369 w 1654969"/>
                <a:gd name="connsiteY17" fmla="*/ 361950 h 376238"/>
                <a:gd name="connsiteX18" fmla="*/ 233363 w 1654969"/>
                <a:gd name="connsiteY18" fmla="*/ 371475 h 376238"/>
                <a:gd name="connsiteX19" fmla="*/ 190500 w 1654969"/>
                <a:gd name="connsiteY19" fmla="*/ 376238 h 376238"/>
                <a:gd name="connsiteX20" fmla="*/ 145256 w 1654969"/>
                <a:gd name="connsiteY20" fmla="*/ 376238 h 376238"/>
                <a:gd name="connsiteX21" fmla="*/ 57150 w 1654969"/>
                <a:gd name="connsiteY21" fmla="*/ 359569 h 376238"/>
                <a:gd name="connsiteX22" fmla="*/ 0 w 1654969"/>
                <a:gd name="connsiteY22" fmla="*/ 185738 h 376238"/>
                <a:gd name="connsiteX23" fmla="*/ 192881 w 1654969"/>
                <a:gd name="connsiteY23" fmla="*/ 192881 h 376238"/>
                <a:gd name="connsiteX24" fmla="*/ 354806 w 1654969"/>
                <a:gd name="connsiteY24" fmla="*/ 183356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969" h="376238">
                  <a:moveTo>
                    <a:pt x="354806" y="183356"/>
                  </a:moveTo>
                  <a:lnTo>
                    <a:pt x="507206" y="166688"/>
                  </a:lnTo>
                  <a:lnTo>
                    <a:pt x="676275" y="140494"/>
                  </a:lnTo>
                  <a:lnTo>
                    <a:pt x="881063" y="100013"/>
                  </a:lnTo>
                  <a:lnTo>
                    <a:pt x="1112044" y="59531"/>
                  </a:lnTo>
                  <a:lnTo>
                    <a:pt x="1326356" y="21431"/>
                  </a:lnTo>
                  <a:lnTo>
                    <a:pt x="1431131" y="2381"/>
                  </a:lnTo>
                  <a:lnTo>
                    <a:pt x="1462088" y="0"/>
                  </a:lnTo>
                  <a:lnTo>
                    <a:pt x="1483519" y="0"/>
                  </a:lnTo>
                  <a:lnTo>
                    <a:pt x="1526381" y="4763"/>
                  </a:lnTo>
                  <a:lnTo>
                    <a:pt x="1569244" y="21431"/>
                  </a:lnTo>
                  <a:lnTo>
                    <a:pt x="1654969" y="61913"/>
                  </a:lnTo>
                  <a:lnTo>
                    <a:pt x="1604963" y="204788"/>
                  </a:lnTo>
                  <a:lnTo>
                    <a:pt x="1416844" y="219075"/>
                  </a:lnTo>
                  <a:lnTo>
                    <a:pt x="1190625" y="242888"/>
                  </a:lnTo>
                  <a:lnTo>
                    <a:pt x="754856" y="295275"/>
                  </a:lnTo>
                  <a:lnTo>
                    <a:pt x="485775" y="333375"/>
                  </a:lnTo>
                  <a:lnTo>
                    <a:pt x="283369" y="361950"/>
                  </a:lnTo>
                  <a:lnTo>
                    <a:pt x="233363" y="371475"/>
                  </a:lnTo>
                  <a:lnTo>
                    <a:pt x="190500" y="376238"/>
                  </a:lnTo>
                  <a:lnTo>
                    <a:pt x="145256" y="376238"/>
                  </a:lnTo>
                  <a:lnTo>
                    <a:pt x="57150" y="359569"/>
                  </a:lnTo>
                  <a:lnTo>
                    <a:pt x="0" y="185738"/>
                  </a:lnTo>
                  <a:lnTo>
                    <a:pt x="192881" y="192881"/>
                  </a:lnTo>
                  <a:lnTo>
                    <a:pt x="354806" y="1833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7">
              <a:extLst>
                <a:ext uri="{FF2B5EF4-FFF2-40B4-BE49-F238E27FC236}">
                  <a16:creationId xmlns:a16="http://schemas.microsoft.com/office/drawing/2014/main" id="{F0674A8C-C4E2-4973-99DE-945E4D825293}"/>
                </a:ext>
              </a:extLst>
            </p:cNvPr>
            <p:cNvSpPr/>
            <p:nvPr/>
          </p:nvSpPr>
          <p:spPr>
            <a:xfrm>
              <a:off x="6176963" y="5443538"/>
              <a:ext cx="795337" cy="719137"/>
            </a:xfrm>
            <a:custGeom>
              <a:avLst/>
              <a:gdLst>
                <a:gd name="connsiteX0" fmla="*/ 285750 w 795337"/>
                <a:gd name="connsiteY0" fmla="*/ 83343 h 719137"/>
                <a:gd name="connsiteX1" fmla="*/ 471487 w 795337"/>
                <a:gd name="connsiteY1" fmla="*/ 138112 h 719137"/>
                <a:gd name="connsiteX2" fmla="*/ 573881 w 795337"/>
                <a:gd name="connsiteY2" fmla="*/ 164306 h 719137"/>
                <a:gd name="connsiteX3" fmla="*/ 607218 w 795337"/>
                <a:gd name="connsiteY3" fmla="*/ 171450 h 719137"/>
                <a:gd name="connsiteX4" fmla="*/ 619125 w 795337"/>
                <a:gd name="connsiteY4" fmla="*/ 173831 h 719137"/>
                <a:gd name="connsiteX5" fmla="*/ 638175 w 795337"/>
                <a:gd name="connsiteY5" fmla="*/ 173831 h 719137"/>
                <a:gd name="connsiteX6" fmla="*/ 664368 w 795337"/>
                <a:gd name="connsiteY6" fmla="*/ 164306 h 719137"/>
                <a:gd name="connsiteX7" fmla="*/ 700087 w 795337"/>
                <a:gd name="connsiteY7" fmla="*/ 140493 h 719137"/>
                <a:gd name="connsiteX8" fmla="*/ 721518 w 795337"/>
                <a:gd name="connsiteY8" fmla="*/ 116681 h 719137"/>
                <a:gd name="connsiteX9" fmla="*/ 731043 w 795337"/>
                <a:gd name="connsiteY9" fmla="*/ 100012 h 719137"/>
                <a:gd name="connsiteX10" fmla="*/ 752475 w 795337"/>
                <a:gd name="connsiteY10" fmla="*/ 78581 h 719137"/>
                <a:gd name="connsiteX11" fmla="*/ 795337 w 795337"/>
                <a:gd name="connsiteY11" fmla="*/ 719137 h 719137"/>
                <a:gd name="connsiteX12" fmla="*/ 757237 w 795337"/>
                <a:gd name="connsiteY12" fmla="*/ 697706 h 719137"/>
                <a:gd name="connsiteX13" fmla="*/ 723900 w 795337"/>
                <a:gd name="connsiteY13" fmla="*/ 652462 h 719137"/>
                <a:gd name="connsiteX14" fmla="*/ 661987 w 795337"/>
                <a:gd name="connsiteY14" fmla="*/ 557212 h 719137"/>
                <a:gd name="connsiteX15" fmla="*/ 578643 w 795337"/>
                <a:gd name="connsiteY15" fmla="*/ 442912 h 719137"/>
                <a:gd name="connsiteX16" fmla="*/ 516731 w 795337"/>
                <a:gd name="connsiteY16" fmla="*/ 378618 h 719137"/>
                <a:gd name="connsiteX17" fmla="*/ 476250 w 795337"/>
                <a:gd name="connsiteY17" fmla="*/ 342900 h 719137"/>
                <a:gd name="connsiteX18" fmla="*/ 376237 w 795337"/>
                <a:gd name="connsiteY18" fmla="*/ 278606 h 719137"/>
                <a:gd name="connsiteX19" fmla="*/ 214312 w 795337"/>
                <a:gd name="connsiteY19" fmla="*/ 178593 h 719137"/>
                <a:gd name="connsiteX20" fmla="*/ 71437 w 795337"/>
                <a:gd name="connsiteY20" fmla="*/ 92868 h 719137"/>
                <a:gd name="connsiteX21" fmla="*/ 21431 w 795337"/>
                <a:gd name="connsiteY21" fmla="*/ 64293 h 719137"/>
                <a:gd name="connsiteX22" fmla="*/ 9525 w 795337"/>
                <a:gd name="connsiteY22" fmla="*/ 52387 h 719137"/>
                <a:gd name="connsiteX23" fmla="*/ 2381 w 795337"/>
                <a:gd name="connsiteY23" fmla="*/ 38100 h 719137"/>
                <a:gd name="connsiteX24" fmla="*/ 0 w 795337"/>
                <a:gd name="connsiteY24" fmla="*/ 26193 h 719137"/>
                <a:gd name="connsiteX25" fmla="*/ 0 w 795337"/>
                <a:gd name="connsiteY25" fmla="*/ 9525 h 719137"/>
                <a:gd name="connsiteX26" fmla="*/ 4762 w 795337"/>
                <a:gd name="connsiteY26" fmla="*/ 0 h 719137"/>
                <a:gd name="connsiteX27" fmla="*/ 23812 w 795337"/>
                <a:gd name="connsiteY27" fmla="*/ 0 h 719137"/>
                <a:gd name="connsiteX28" fmla="*/ 73818 w 795337"/>
                <a:gd name="connsiteY28" fmla="*/ 16668 h 719137"/>
                <a:gd name="connsiteX29" fmla="*/ 200025 w 795337"/>
                <a:gd name="connsiteY29" fmla="*/ 59531 h 719137"/>
                <a:gd name="connsiteX30" fmla="*/ 285750 w 795337"/>
                <a:gd name="connsiteY30" fmla="*/ 8334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337" h="719137">
                  <a:moveTo>
                    <a:pt x="285750" y="83343"/>
                  </a:moveTo>
                  <a:lnTo>
                    <a:pt x="471487" y="138112"/>
                  </a:lnTo>
                  <a:lnTo>
                    <a:pt x="573881" y="164306"/>
                  </a:lnTo>
                  <a:lnTo>
                    <a:pt x="607218" y="171450"/>
                  </a:lnTo>
                  <a:lnTo>
                    <a:pt x="619125" y="173831"/>
                  </a:lnTo>
                  <a:lnTo>
                    <a:pt x="638175" y="173831"/>
                  </a:lnTo>
                  <a:lnTo>
                    <a:pt x="664368" y="164306"/>
                  </a:lnTo>
                  <a:lnTo>
                    <a:pt x="700087" y="140493"/>
                  </a:lnTo>
                  <a:lnTo>
                    <a:pt x="721518" y="116681"/>
                  </a:lnTo>
                  <a:lnTo>
                    <a:pt x="731043" y="100012"/>
                  </a:lnTo>
                  <a:lnTo>
                    <a:pt x="752475" y="78581"/>
                  </a:lnTo>
                  <a:lnTo>
                    <a:pt x="795337" y="719137"/>
                  </a:lnTo>
                  <a:lnTo>
                    <a:pt x="757237" y="697706"/>
                  </a:lnTo>
                  <a:lnTo>
                    <a:pt x="723900" y="652462"/>
                  </a:lnTo>
                  <a:lnTo>
                    <a:pt x="661987" y="557212"/>
                  </a:lnTo>
                  <a:lnTo>
                    <a:pt x="578643" y="442912"/>
                  </a:lnTo>
                  <a:lnTo>
                    <a:pt x="516731" y="378618"/>
                  </a:lnTo>
                  <a:lnTo>
                    <a:pt x="476250" y="342900"/>
                  </a:lnTo>
                  <a:lnTo>
                    <a:pt x="376237" y="278606"/>
                  </a:lnTo>
                  <a:lnTo>
                    <a:pt x="214312" y="178593"/>
                  </a:lnTo>
                  <a:lnTo>
                    <a:pt x="71437" y="92868"/>
                  </a:lnTo>
                  <a:lnTo>
                    <a:pt x="21431" y="64293"/>
                  </a:lnTo>
                  <a:lnTo>
                    <a:pt x="9525" y="52387"/>
                  </a:lnTo>
                  <a:lnTo>
                    <a:pt x="2381" y="3810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73818" y="16668"/>
                  </a:lnTo>
                  <a:lnTo>
                    <a:pt x="200025" y="59531"/>
                  </a:lnTo>
                  <a:lnTo>
                    <a:pt x="285750" y="833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D3BDC211-0248-4078-B3AD-A4F026B9F7B9}"/>
              </a:ext>
            </a:extLst>
          </p:cNvPr>
          <p:cNvGrpSpPr/>
          <p:nvPr/>
        </p:nvGrpSpPr>
        <p:grpSpPr>
          <a:xfrm>
            <a:off x="2830513" y="1638300"/>
            <a:ext cx="4251325" cy="4373563"/>
            <a:chOff x="2830513" y="1638300"/>
            <a:chExt cx="4251325" cy="4373563"/>
          </a:xfrm>
        </p:grpSpPr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9E5452B0-D22F-4931-AC23-31605147F1C9}"/>
                </a:ext>
              </a:extLst>
            </p:cNvPr>
            <p:cNvSpPr/>
            <p:nvPr/>
          </p:nvSpPr>
          <p:spPr bwMode="auto">
            <a:xfrm>
              <a:off x="2943225" y="1754188"/>
              <a:ext cx="2173288" cy="469900"/>
            </a:xfrm>
            <a:custGeom>
              <a:avLst/>
              <a:gdLst>
                <a:gd name="connsiteX0" fmla="*/ 1059656 w 2174081"/>
                <a:gd name="connsiteY0" fmla="*/ 183357 h 469107"/>
                <a:gd name="connsiteX1" fmla="*/ 1288256 w 2174081"/>
                <a:gd name="connsiteY1" fmla="*/ 138113 h 469107"/>
                <a:gd name="connsiteX2" fmla="*/ 1452563 w 2174081"/>
                <a:gd name="connsiteY2" fmla="*/ 102394 h 469107"/>
                <a:gd name="connsiteX3" fmla="*/ 1509713 w 2174081"/>
                <a:gd name="connsiteY3" fmla="*/ 90488 h 469107"/>
                <a:gd name="connsiteX4" fmla="*/ 1571625 w 2174081"/>
                <a:gd name="connsiteY4" fmla="*/ 64294 h 469107"/>
                <a:gd name="connsiteX5" fmla="*/ 1664494 w 2174081"/>
                <a:gd name="connsiteY5" fmla="*/ 30957 h 469107"/>
                <a:gd name="connsiteX6" fmla="*/ 1740694 w 2174081"/>
                <a:gd name="connsiteY6" fmla="*/ 4763 h 469107"/>
                <a:gd name="connsiteX7" fmla="*/ 1769269 w 2174081"/>
                <a:gd name="connsiteY7" fmla="*/ 0 h 469107"/>
                <a:gd name="connsiteX8" fmla="*/ 1807369 w 2174081"/>
                <a:gd name="connsiteY8" fmla="*/ 0 h 469107"/>
                <a:gd name="connsiteX9" fmla="*/ 1881188 w 2174081"/>
                <a:gd name="connsiteY9" fmla="*/ 4763 h 469107"/>
                <a:gd name="connsiteX10" fmla="*/ 1935956 w 2174081"/>
                <a:gd name="connsiteY10" fmla="*/ 9525 h 469107"/>
                <a:gd name="connsiteX11" fmla="*/ 1981200 w 2174081"/>
                <a:gd name="connsiteY11" fmla="*/ 19050 h 469107"/>
                <a:gd name="connsiteX12" fmla="*/ 2026444 w 2174081"/>
                <a:gd name="connsiteY12" fmla="*/ 33338 h 469107"/>
                <a:gd name="connsiteX13" fmla="*/ 2052638 w 2174081"/>
                <a:gd name="connsiteY13" fmla="*/ 42863 h 469107"/>
                <a:gd name="connsiteX14" fmla="*/ 2078831 w 2174081"/>
                <a:gd name="connsiteY14" fmla="*/ 57150 h 469107"/>
                <a:gd name="connsiteX15" fmla="*/ 2112169 w 2174081"/>
                <a:gd name="connsiteY15" fmla="*/ 80963 h 469107"/>
                <a:gd name="connsiteX16" fmla="*/ 2145506 w 2174081"/>
                <a:gd name="connsiteY16" fmla="*/ 109538 h 469107"/>
                <a:gd name="connsiteX17" fmla="*/ 2162175 w 2174081"/>
                <a:gd name="connsiteY17" fmla="*/ 126207 h 469107"/>
                <a:gd name="connsiteX18" fmla="*/ 2171700 w 2174081"/>
                <a:gd name="connsiteY18" fmla="*/ 140494 h 469107"/>
                <a:gd name="connsiteX19" fmla="*/ 2174081 w 2174081"/>
                <a:gd name="connsiteY19" fmla="*/ 159544 h 469107"/>
                <a:gd name="connsiteX20" fmla="*/ 2169319 w 2174081"/>
                <a:gd name="connsiteY20" fmla="*/ 185738 h 469107"/>
                <a:gd name="connsiteX21" fmla="*/ 2152650 w 2174081"/>
                <a:gd name="connsiteY21" fmla="*/ 209550 h 469107"/>
                <a:gd name="connsiteX22" fmla="*/ 2131219 w 2174081"/>
                <a:gd name="connsiteY22" fmla="*/ 221457 h 469107"/>
                <a:gd name="connsiteX23" fmla="*/ 2100263 w 2174081"/>
                <a:gd name="connsiteY23" fmla="*/ 233363 h 469107"/>
                <a:gd name="connsiteX24" fmla="*/ 2066925 w 2174081"/>
                <a:gd name="connsiteY24" fmla="*/ 242888 h 469107"/>
                <a:gd name="connsiteX25" fmla="*/ 2000250 w 2174081"/>
                <a:gd name="connsiteY25" fmla="*/ 247650 h 469107"/>
                <a:gd name="connsiteX26" fmla="*/ 1914525 w 2174081"/>
                <a:gd name="connsiteY26" fmla="*/ 247650 h 469107"/>
                <a:gd name="connsiteX27" fmla="*/ 1797844 w 2174081"/>
                <a:gd name="connsiteY27" fmla="*/ 250032 h 469107"/>
                <a:gd name="connsiteX28" fmla="*/ 1695450 w 2174081"/>
                <a:gd name="connsiteY28" fmla="*/ 257175 h 469107"/>
                <a:gd name="connsiteX29" fmla="*/ 1559719 w 2174081"/>
                <a:gd name="connsiteY29" fmla="*/ 269082 h 469107"/>
                <a:gd name="connsiteX30" fmla="*/ 1397794 w 2174081"/>
                <a:gd name="connsiteY30" fmla="*/ 290513 h 469107"/>
                <a:gd name="connsiteX31" fmla="*/ 1193006 w 2174081"/>
                <a:gd name="connsiteY31" fmla="*/ 321469 h 469107"/>
                <a:gd name="connsiteX32" fmla="*/ 981075 w 2174081"/>
                <a:gd name="connsiteY32" fmla="*/ 364332 h 469107"/>
                <a:gd name="connsiteX33" fmla="*/ 792956 w 2174081"/>
                <a:gd name="connsiteY33" fmla="*/ 402432 h 469107"/>
                <a:gd name="connsiteX34" fmla="*/ 628650 w 2174081"/>
                <a:gd name="connsiteY34" fmla="*/ 435769 h 469107"/>
                <a:gd name="connsiteX35" fmla="*/ 495300 w 2174081"/>
                <a:gd name="connsiteY35" fmla="*/ 461963 h 469107"/>
                <a:gd name="connsiteX36" fmla="*/ 454819 w 2174081"/>
                <a:gd name="connsiteY36" fmla="*/ 469107 h 469107"/>
                <a:gd name="connsiteX37" fmla="*/ 423863 w 2174081"/>
                <a:gd name="connsiteY37" fmla="*/ 469107 h 469107"/>
                <a:gd name="connsiteX38" fmla="*/ 383381 w 2174081"/>
                <a:gd name="connsiteY38" fmla="*/ 464344 h 469107"/>
                <a:gd name="connsiteX39" fmla="*/ 347663 w 2174081"/>
                <a:gd name="connsiteY39" fmla="*/ 454819 h 469107"/>
                <a:gd name="connsiteX40" fmla="*/ 316706 w 2174081"/>
                <a:gd name="connsiteY40" fmla="*/ 442913 h 469107"/>
                <a:gd name="connsiteX41" fmla="*/ 252413 w 2174081"/>
                <a:gd name="connsiteY41" fmla="*/ 407194 h 469107"/>
                <a:gd name="connsiteX42" fmla="*/ 202406 w 2174081"/>
                <a:gd name="connsiteY42" fmla="*/ 376238 h 469107"/>
                <a:gd name="connsiteX43" fmla="*/ 150019 w 2174081"/>
                <a:gd name="connsiteY43" fmla="*/ 335757 h 469107"/>
                <a:gd name="connsiteX44" fmla="*/ 121444 w 2174081"/>
                <a:gd name="connsiteY44" fmla="*/ 309563 h 469107"/>
                <a:gd name="connsiteX45" fmla="*/ 64294 w 2174081"/>
                <a:gd name="connsiteY45" fmla="*/ 266700 h 469107"/>
                <a:gd name="connsiteX46" fmla="*/ 30956 w 2174081"/>
                <a:gd name="connsiteY46" fmla="*/ 238125 h 469107"/>
                <a:gd name="connsiteX47" fmla="*/ 14288 w 2174081"/>
                <a:gd name="connsiteY47" fmla="*/ 221457 h 469107"/>
                <a:gd name="connsiteX48" fmla="*/ 4763 w 2174081"/>
                <a:gd name="connsiteY48" fmla="*/ 204788 h 469107"/>
                <a:gd name="connsiteX49" fmla="*/ 0 w 2174081"/>
                <a:gd name="connsiteY49" fmla="*/ 183357 h 469107"/>
                <a:gd name="connsiteX50" fmla="*/ 2381 w 2174081"/>
                <a:gd name="connsiteY50" fmla="*/ 171450 h 469107"/>
                <a:gd name="connsiteX51" fmla="*/ 11906 w 2174081"/>
                <a:gd name="connsiteY51" fmla="*/ 164307 h 469107"/>
                <a:gd name="connsiteX52" fmla="*/ 40481 w 2174081"/>
                <a:gd name="connsiteY52" fmla="*/ 171450 h 469107"/>
                <a:gd name="connsiteX53" fmla="*/ 119063 w 2174081"/>
                <a:gd name="connsiteY53" fmla="*/ 200025 h 469107"/>
                <a:gd name="connsiteX54" fmla="*/ 178594 w 2174081"/>
                <a:gd name="connsiteY54" fmla="*/ 216694 h 469107"/>
                <a:gd name="connsiteX55" fmla="*/ 254794 w 2174081"/>
                <a:gd name="connsiteY55" fmla="*/ 235744 h 469107"/>
                <a:gd name="connsiteX56" fmla="*/ 354806 w 2174081"/>
                <a:gd name="connsiteY56" fmla="*/ 247650 h 469107"/>
                <a:gd name="connsiteX57" fmla="*/ 447675 w 2174081"/>
                <a:gd name="connsiteY57" fmla="*/ 250032 h 469107"/>
                <a:gd name="connsiteX58" fmla="*/ 559594 w 2174081"/>
                <a:gd name="connsiteY58" fmla="*/ 245269 h 469107"/>
                <a:gd name="connsiteX59" fmla="*/ 766763 w 2174081"/>
                <a:gd name="connsiteY59" fmla="*/ 223838 h 469107"/>
                <a:gd name="connsiteX60" fmla="*/ 957263 w 2174081"/>
                <a:gd name="connsiteY60" fmla="*/ 197644 h 469107"/>
                <a:gd name="connsiteX61" fmla="*/ 1059656 w 2174081"/>
                <a:gd name="connsiteY61" fmla="*/ 183357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74081" h="469107">
                  <a:moveTo>
                    <a:pt x="1059656" y="183357"/>
                  </a:moveTo>
                  <a:lnTo>
                    <a:pt x="1288256" y="138113"/>
                  </a:lnTo>
                  <a:lnTo>
                    <a:pt x="1452563" y="102394"/>
                  </a:lnTo>
                  <a:lnTo>
                    <a:pt x="1509713" y="90488"/>
                  </a:lnTo>
                  <a:lnTo>
                    <a:pt x="1571625" y="64294"/>
                  </a:lnTo>
                  <a:lnTo>
                    <a:pt x="1664494" y="30957"/>
                  </a:lnTo>
                  <a:lnTo>
                    <a:pt x="1740694" y="4763"/>
                  </a:lnTo>
                  <a:lnTo>
                    <a:pt x="1769269" y="0"/>
                  </a:lnTo>
                  <a:lnTo>
                    <a:pt x="1807369" y="0"/>
                  </a:lnTo>
                  <a:lnTo>
                    <a:pt x="1881188" y="4763"/>
                  </a:lnTo>
                  <a:lnTo>
                    <a:pt x="1935956" y="9525"/>
                  </a:lnTo>
                  <a:lnTo>
                    <a:pt x="1981200" y="19050"/>
                  </a:lnTo>
                  <a:lnTo>
                    <a:pt x="2026444" y="33338"/>
                  </a:lnTo>
                  <a:lnTo>
                    <a:pt x="2052638" y="42863"/>
                  </a:lnTo>
                  <a:lnTo>
                    <a:pt x="2078831" y="57150"/>
                  </a:lnTo>
                  <a:lnTo>
                    <a:pt x="2112169" y="80963"/>
                  </a:lnTo>
                  <a:lnTo>
                    <a:pt x="2145506" y="109538"/>
                  </a:lnTo>
                  <a:lnTo>
                    <a:pt x="2162175" y="126207"/>
                  </a:lnTo>
                  <a:lnTo>
                    <a:pt x="2171700" y="140494"/>
                  </a:lnTo>
                  <a:lnTo>
                    <a:pt x="2174081" y="159544"/>
                  </a:lnTo>
                  <a:lnTo>
                    <a:pt x="2169319" y="185738"/>
                  </a:lnTo>
                  <a:lnTo>
                    <a:pt x="2152650" y="209550"/>
                  </a:lnTo>
                  <a:lnTo>
                    <a:pt x="2131219" y="221457"/>
                  </a:lnTo>
                  <a:lnTo>
                    <a:pt x="2100263" y="233363"/>
                  </a:lnTo>
                  <a:lnTo>
                    <a:pt x="2066925" y="242888"/>
                  </a:lnTo>
                  <a:lnTo>
                    <a:pt x="2000250" y="247650"/>
                  </a:lnTo>
                  <a:lnTo>
                    <a:pt x="1914525" y="247650"/>
                  </a:lnTo>
                  <a:lnTo>
                    <a:pt x="1797844" y="250032"/>
                  </a:lnTo>
                  <a:lnTo>
                    <a:pt x="1695450" y="257175"/>
                  </a:lnTo>
                  <a:lnTo>
                    <a:pt x="1559719" y="269082"/>
                  </a:lnTo>
                  <a:lnTo>
                    <a:pt x="1397794" y="290513"/>
                  </a:lnTo>
                  <a:lnTo>
                    <a:pt x="1193006" y="321469"/>
                  </a:lnTo>
                  <a:lnTo>
                    <a:pt x="981075" y="364332"/>
                  </a:lnTo>
                  <a:lnTo>
                    <a:pt x="792956" y="402432"/>
                  </a:lnTo>
                  <a:lnTo>
                    <a:pt x="628650" y="435769"/>
                  </a:lnTo>
                  <a:lnTo>
                    <a:pt x="495300" y="461963"/>
                  </a:lnTo>
                  <a:lnTo>
                    <a:pt x="454819" y="469107"/>
                  </a:lnTo>
                  <a:lnTo>
                    <a:pt x="423863" y="469107"/>
                  </a:lnTo>
                  <a:lnTo>
                    <a:pt x="383381" y="464344"/>
                  </a:lnTo>
                  <a:lnTo>
                    <a:pt x="347663" y="454819"/>
                  </a:lnTo>
                  <a:lnTo>
                    <a:pt x="316706" y="442913"/>
                  </a:lnTo>
                  <a:lnTo>
                    <a:pt x="252413" y="407194"/>
                  </a:lnTo>
                  <a:lnTo>
                    <a:pt x="202406" y="376238"/>
                  </a:lnTo>
                  <a:lnTo>
                    <a:pt x="150019" y="335757"/>
                  </a:lnTo>
                  <a:lnTo>
                    <a:pt x="121444" y="309563"/>
                  </a:lnTo>
                  <a:lnTo>
                    <a:pt x="64294" y="266700"/>
                  </a:lnTo>
                  <a:lnTo>
                    <a:pt x="30956" y="238125"/>
                  </a:lnTo>
                  <a:lnTo>
                    <a:pt x="14288" y="221457"/>
                  </a:lnTo>
                  <a:lnTo>
                    <a:pt x="4763" y="204788"/>
                  </a:lnTo>
                  <a:lnTo>
                    <a:pt x="0" y="183357"/>
                  </a:lnTo>
                  <a:lnTo>
                    <a:pt x="2381" y="171450"/>
                  </a:lnTo>
                  <a:lnTo>
                    <a:pt x="11906" y="164307"/>
                  </a:lnTo>
                  <a:lnTo>
                    <a:pt x="40481" y="171450"/>
                  </a:lnTo>
                  <a:lnTo>
                    <a:pt x="119063" y="200025"/>
                  </a:lnTo>
                  <a:lnTo>
                    <a:pt x="178594" y="216694"/>
                  </a:lnTo>
                  <a:lnTo>
                    <a:pt x="254794" y="235744"/>
                  </a:lnTo>
                  <a:lnTo>
                    <a:pt x="354806" y="247650"/>
                  </a:lnTo>
                  <a:lnTo>
                    <a:pt x="447675" y="250032"/>
                  </a:lnTo>
                  <a:lnTo>
                    <a:pt x="559594" y="245269"/>
                  </a:lnTo>
                  <a:lnTo>
                    <a:pt x="766763" y="223838"/>
                  </a:lnTo>
                  <a:lnTo>
                    <a:pt x="957263" y="197644"/>
                  </a:lnTo>
                  <a:lnTo>
                    <a:pt x="1059656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B5B78947-40DE-4BDC-9B33-21AA4D8993F0}"/>
                </a:ext>
              </a:extLst>
            </p:cNvPr>
            <p:cNvSpPr/>
            <p:nvPr/>
          </p:nvSpPr>
          <p:spPr bwMode="auto">
            <a:xfrm>
              <a:off x="3006725" y="2554288"/>
              <a:ext cx="490538" cy="1022350"/>
            </a:xfrm>
            <a:custGeom>
              <a:avLst/>
              <a:gdLst>
                <a:gd name="connsiteX0" fmla="*/ 395287 w 490537"/>
                <a:gd name="connsiteY0" fmla="*/ 335757 h 1021557"/>
                <a:gd name="connsiteX1" fmla="*/ 373856 w 490537"/>
                <a:gd name="connsiteY1" fmla="*/ 202407 h 1021557"/>
                <a:gd name="connsiteX2" fmla="*/ 350044 w 490537"/>
                <a:gd name="connsiteY2" fmla="*/ 71438 h 1021557"/>
                <a:gd name="connsiteX3" fmla="*/ 283369 w 490537"/>
                <a:gd name="connsiteY3" fmla="*/ 54769 h 1021557"/>
                <a:gd name="connsiteX4" fmla="*/ 190500 w 490537"/>
                <a:gd name="connsiteY4" fmla="*/ 35719 h 1021557"/>
                <a:gd name="connsiteX5" fmla="*/ 100012 w 490537"/>
                <a:gd name="connsiteY5" fmla="*/ 16669 h 1021557"/>
                <a:gd name="connsiteX6" fmla="*/ 33337 w 490537"/>
                <a:gd name="connsiteY6" fmla="*/ 2382 h 1021557"/>
                <a:gd name="connsiteX7" fmla="*/ 16669 w 490537"/>
                <a:gd name="connsiteY7" fmla="*/ 0 h 1021557"/>
                <a:gd name="connsiteX8" fmla="*/ 4762 w 490537"/>
                <a:gd name="connsiteY8" fmla="*/ 2382 h 1021557"/>
                <a:gd name="connsiteX9" fmla="*/ 0 w 490537"/>
                <a:gd name="connsiteY9" fmla="*/ 11907 h 1021557"/>
                <a:gd name="connsiteX10" fmla="*/ 4762 w 490537"/>
                <a:gd name="connsiteY10" fmla="*/ 26194 h 1021557"/>
                <a:gd name="connsiteX11" fmla="*/ 23812 w 490537"/>
                <a:gd name="connsiteY11" fmla="*/ 50007 h 1021557"/>
                <a:gd name="connsiteX12" fmla="*/ 45244 w 490537"/>
                <a:gd name="connsiteY12" fmla="*/ 69057 h 1021557"/>
                <a:gd name="connsiteX13" fmla="*/ 66675 w 490537"/>
                <a:gd name="connsiteY13" fmla="*/ 88107 h 1021557"/>
                <a:gd name="connsiteX14" fmla="*/ 95250 w 490537"/>
                <a:gd name="connsiteY14" fmla="*/ 119063 h 1021557"/>
                <a:gd name="connsiteX15" fmla="*/ 116681 w 490537"/>
                <a:gd name="connsiteY15" fmla="*/ 147638 h 1021557"/>
                <a:gd name="connsiteX16" fmla="*/ 135731 w 490537"/>
                <a:gd name="connsiteY16" fmla="*/ 183357 h 1021557"/>
                <a:gd name="connsiteX17" fmla="*/ 157162 w 490537"/>
                <a:gd name="connsiteY17" fmla="*/ 250032 h 1021557"/>
                <a:gd name="connsiteX18" fmla="*/ 166687 w 490537"/>
                <a:gd name="connsiteY18" fmla="*/ 280988 h 1021557"/>
                <a:gd name="connsiteX19" fmla="*/ 176212 w 490537"/>
                <a:gd name="connsiteY19" fmla="*/ 316707 h 1021557"/>
                <a:gd name="connsiteX20" fmla="*/ 192881 w 490537"/>
                <a:gd name="connsiteY20" fmla="*/ 385763 h 1021557"/>
                <a:gd name="connsiteX21" fmla="*/ 202406 w 490537"/>
                <a:gd name="connsiteY21" fmla="*/ 438150 h 1021557"/>
                <a:gd name="connsiteX22" fmla="*/ 211931 w 490537"/>
                <a:gd name="connsiteY22" fmla="*/ 485775 h 1021557"/>
                <a:gd name="connsiteX23" fmla="*/ 221456 w 490537"/>
                <a:gd name="connsiteY23" fmla="*/ 552450 h 1021557"/>
                <a:gd name="connsiteX24" fmla="*/ 230981 w 490537"/>
                <a:gd name="connsiteY24" fmla="*/ 635794 h 1021557"/>
                <a:gd name="connsiteX25" fmla="*/ 238125 w 490537"/>
                <a:gd name="connsiteY25" fmla="*/ 745332 h 1021557"/>
                <a:gd name="connsiteX26" fmla="*/ 238125 w 490537"/>
                <a:gd name="connsiteY26" fmla="*/ 812007 h 1021557"/>
                <a:gd name="connsiteX27" fmla="*/ 240506 w 490537"/>
                <a:gd name="connsiteY27" fmla="*/ 826294 h 1021557"/>
                <a:gd name="connsiteX28" fmla="*/ 261937 w 490537"/>
                <a:gd name="connsiteY28" fmla="*/ 866775 h 1021557"/>
                <a:gd name="connsiteX29" fmla="*/ 304800 w 490537"/>
                <a:gd name="connsiteY29" fmla="*/ 933450 h 1021557"/>
                <a:gd name="connsiteX30" fmla="*/ 321469 w 490537"/>
                <a:gd name="connsiteY30" fmla="*/ 959644 h 1021557"/>
                <a:gd name="connsiteX31" fmla="*/ 347662 w 490537"/>
                <a:gd name="connsiteY31" fmla="*/ 985838 h 1021557"/>
                <a:gd name="connsiteX32" fmla="*/ 376237 w 490537"/>
                <a:gd name="connsiteY32" fmla="*/ 1009650 h 1021557"/>
                <a:gd name="connsiteX33" fmla="*/ 390525 w 490537"/>
                <a:gd name="connsiteY33" fmla="*/ 1016794 h 1021557"/>
                <a:gd name="connsiteX34" fmla="*/ 407194 w 490537"/>
                <a:gd name="connsiteY34" fmla="*/ 1021557 h 1021557"/>
                <a:gd name="connsiteX35" fmla="*/ 421481 w 490537"/>
                <a:gd name="connsiteY35" fmla="*/ 1021557 h 1021557"/>
                <a:gd name="connsiteX36" fmla="*/ 440531 w 490537"/>
                <a:gd name="connsiteY36" fmla="*/ 1012032 h 1021557"/>
                <a:gd name="connsiteX37" fmla="*/ 450056 w 490537"/>
                <a:gd name="connsiteY37" fmla="*/ 992982 h 1021557"/>
                <a:gd name="connsiteX38" fmla="*/ 469106 w 490537"/>
                <a:gd name="connsiteY38" fmla="*/ 921544 h 1021557"/>
                <a:gd name="connsiteX39" fmla="*/ 481012 w 490537"/>
                <a:gd name="connsiteY39" fmla="*/ 857250 h 1021557"/>
                <a:gd name="connsiteX40" fmla="*/ 490537 w 490537"/>
                <a:gd name="connsiteY40" fmla="*/ 807244 h 1021557"/>
                <a:gd name="connsiteX41" fmla="*/ 447675 w 490537"/>
                <a:gd name="connsiteY41" fmla="*/ 700088 h 1021557"/>
                <a:gd name="connsiteX42" fmla="*/ 421481 w 490537"/>
                <a:gd name="connsiteY42" fmla="*/ 514350 h 1021557"/>
                <a:gd name="connsiteX43" fmla="*/ 395287 w 490537"/>
                <a:gd name="connsiteY43" fmla="*/ 335757 h 10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0537" h="1021557">
                  <a:moveTo>
                    <a:pt x="395287" y="335757"/>
                  </a:moveTo>
                  <a:lnTo>
                    <a:pt x="373856" y="202407"/>
                  </a:lnTo>
                  <a:lnTo>
                    <a:pt x="350044" y="71438"/>
                  </a:lnTo>
                  <a:lnTo>
                    <a:pt x="283369" y="54769"/>
                  </a:lnTo>
                  <a:lnTo>
                    <a:pt x="190500" y="35719"/>
                  </a:lnTo>
                  <a:lnTo>
                    <a:pt x="100012" y="16669"/>
                  </a:lnTo>
                  <a:lnTo>
                    <a:pt x="33337" y="2382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26194"/>
                  </a:lnTo>
                  <a:lnTo>
                    <a:pt x="23812" y="50007"/>
                  </a:lnTo>
                  <a:lnTo>
                    <a:pt x="45244" y="69057"/>
                  </a:lnTo>
                  <a:lnTo>
                    <a:pt x="66675" y="88107"/>
                  </a:lnTo>
                  <a:lnTo>
                    <a:pt x="95250" y="119063"/>
                  </a:lnTo>
                  <a:lnTo>
                    <a:pt x="116681" y="147638"/>
                  </a:lnTo>
                  <a:lnTo>
                    <a:pt x="135731" y="183357"/>
                  </a:lnTo>
                  <a:lnTo>
                    <a:pt x="157162" y="250032"/>
                  </a:lnTo>
                  <a:lnTo>
                    <a:pt x="166687" y="280988"/>
                  </a:lnTo>
                  <a:lnTo>
                    <a:pt x="176212" y="316707"/>
                  </a:lnTo>
                  <a:lnTo>
                    <a:pt x="192881" y="385763"/>
                  </a:lnTo>
                  <a:lnTo>
                    <a:pt x="202406" y="438150"/>
                  </a:lnTo>
                  <a:lnTo>
                    <a:pt x="211931" y="485775"/>
                  </a:lnTo>
                  <a:lnTo>
                    <a:pt x="221456" y="552450"/>
                  </a:lnTo>
                  <a:lnTo>
                    <a:pt x="230981" y="635794"/>
                  </a:lnTo>
                  <a:lnTo>
                    <a:pt x="238125" y="745332"/>
                  </a:lnTo>
                  <a:lnTo>
                    <a:pt x="238125" y="812007"/>
                  </a:lnTo>
                  <a:lnTo>
                    <a:pt x="240506" y="826294"/>
                  </a:lnTo>
                  <a:lnTo>
                    <a:pt x="261937" y="866775"/>
                  </a:lnTo>
                  <a:lnTo>
                    <a:pt x="304800" y="933450"/>
                  </a:lnTo>
                  <a:lnTo>
                    <a:pt x="321469" y="959644"/>
                  </a:lnTo>
                  <a:lnTo>
                    <a:pt x="347662" y="985838"/>
                  </a:lnTo>
                  <a:lnTo>
                    <a:pt x="376237" y="1009650"/>
                  </a:lnTo>
                  <a:lnTo>
                    <a:pt x="390525" y="1016794"/>
                  </a:lnTo>
                  <a:lnTo>
                    <a:pt x="407194" y="1021557"/>
                  </a:lnTo>
                  <a:lnTo>
                    <a:pt x="421481" y="1021557"/>
                  </a:lnTo>
                  <a:lnTo>
                    <a:pt x="440531" y="1012032"/>
                  </a:lnTo>
                  <a:lnTo>
                    <a:pt x="450056" y="992982"/>
                  </a:lnTo>
                  <a:lnTo>
                    <a:pt x="469106" y="921544"/>
                  </a:lnTo>
                  <a:lnTo>
                    <a:pt x="481012" y="857250"/>
                  </a:lnTo>
                  <a:lnTo>
                    <a:pt x="490537" y="807244"/>
                  </a:lnTo>
                  <a:lnTo>
                    <a:pt x="447675" y="700088"/>
                  </a:lnTo>
                  <a:lnTo>
                    <a:pt x="421481" y="514350"/>
                  </a:lnTo>
                  <a:lnTo>
                    <a:pt x="395287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818B59EA-B89A-4014-9671-5A4FBC9795DA}"/>
                </a:ext>
              </a:extLst>
            </p:cNvPr>
            <p:cNvSpPr/>
            <p:nvPr/>
          </p:nvSpPr>
          <p:spPr bwMode="auto">
            <a:xfrm>
              <a:off x="2830513" y="3805238"/>
              <a:ext cx="485775" cy="1654175"/>
            </a:xfrm>
            <a:custGeom>
              <a:avLst/>
              <a:gdLst>
                <a:gd name="connsiteX0" fmla="*/ 416719 w 485775"/>
                <a:gd name="connsiteY0" fmla="*/ 454818 h 1654968"/>
                <a:gd name="connsiteX1" fmla="*/ 416719 w 485775"/>
                <a:gd name="connsiteY1" fmla="*/ 397668 h 1654968"/>
                <a:gd name="connsiteX2" fmla="*/ 404813 w 485775"/>
                <a:gd name="connsiteY2" fmla="*/ 328612 h 1654968"/>
                <a:gd name="connsiteX3" fmla="*/ 397669 w 485775"/>
                <a:gd name="connsiteY3" fmla="*/ 264318 h 1654968"/>
                <a:gd name="connsiteX4" fmla="*/ 395288 w 485775"/>
                <a:gd name="connsiteY4" fmla="*/ 207168 h 1654968"/>
                <a:gd name="connsiteX5" fmla="*/ 304800 w 485775"/>
                <a:gd name="connsiteY5" fmla="*/ 71437 h 1654968"/>
                <a:gd name="connsiteX6" fmla="*/ 259557 w 485775"/>
                <a:gd name="connsiteY6" fmla="*/ 52387 h 1654968"/>
                <a:gd name="connsiteX7" fmla="*/ 173832 w 485775"/>
                <a:gd name="connsiteY7" fmla="*/ 26193 h 1654968"/>
                <a:gd name="connsiteX8" fmla="*/ 92869 w 485775"/>
                <a:gd name="connsiteY8" fmla="*/ 9525 h 1654968"/>
                <a:gd name="connsiteX9" fmla="*/ 33338 w 485775"/>
                <a:gd name="connsiteY9" fmla="*/ 0 h 1654968"/>
                <a:gd name="connsiteX10" fmla="*/ 14288 w 485775"/>
                <a:gd name="connsiteY10" fmla="*/ 2381 h 1654968"/>
                <a:gd name="connsiteX11" fmla="*/ 0 w 485775"/>
                <a:gd name="connsiteY11" fmla="*/ 11906 h 1654968"/>
                <a:gd name="connsiteX12" fmla="*/ 0 w 485775"/>
                <a:gd name="connsiteY12" fmla="*/ 23812 h 1654968"/>
                <a:gd name="connsiteX13" fmla="*/ 14288 w 485775"/>
                <a:gd name="connsiteY13" fmla="*/ 47625 h 1654968"/>
                <a:gd name="connsiteX14" fmla="*/ 33338 w 485775"/>
                <a:gd name="connsiteY14" fmla="*/ 66675 h 1654968"/>
                <a:gd name="connsiteX15" fmla="*/ 64294 w 485775"/>
                <a:gd name="connsiteY15" fmla="*/ 92868 h 1654968"/>
                <a:gd name="connsiteX16" fmla="*/ 85725 w 485775"/>
                <a:gd name="connsiteY16" fmla="*/ 116681 h 1654968"/>
                <a:gd name="connsiteX17" fmla="*/ 104775 w 485775"/>
                <a:gd name="connsiteY17" fmla="*/ 140493 h 1654968"/>
                <a:gd name="connsiteX18" fmla="*/ 128588 w 485775"/>
                <a:gd name="connsiteY18" fmla="*/ 171450 h 1654968"/>
                <a:gd name="connsiteX19" fmla="*/ 140494 w 485775"/>
                <a:gd name="connsiteY19" fmla="*/ 190500 h 1654968"/>
                <a:gd name="connsiteX20" fmla="*/ 157163 w 485775"/>
                <a:gd name="connsiteY20" fmla="*/ 219075 h 1654968"/>
                <a:gd name="connsiteX21" fmla="*/ 176213 w 485775"/>
                <a:gd name="connsiteY21" fmla="*/ 261937 h 1654968"/>
                <a:gd name="connsiteX22" fmla="*/ 188119 w 485775"/>
                <a:gd name="connsiteY22" fmla="*/ 300037 h 1654968"/>
                <a:gd name="connsiteX23" fmla="*/ 200025 w 485775"/>
                <a:gd name="connsiteY23" fmla="*/ 350043 h 1654968"/>
                <a:gd name="connsiteX24" fmla="*/ 204788 w 485775"/>
                <a:gd name="connsiteY24" fmla="*/ 397668 h 1654968"/>
                <a:gd name="connsiteX25" fmla="*/ 219075 w 485775"/>
                <a:gd name="connsiteY25" fmla="*/ 531018 h 1654968"/>
                <a:gd name="connsiteX26" fmla="*/ 230982 w 485775"/>
                <a:gd name="connsiteY26" fmla="*/ 716756 h 1654968"/>
                <a:gd name="connsiteX27" fmla="*/ 235744 w 485775"/>
                <a:gd name="connsiteY27" fmla="*/ 900112 h 1654968"/>
                <a:gd name="connsiteX28" fmla="*/ 238125 w 485775"/>
                <a:gd name="connsiteY28" fmla="*/ 1095375 h 1654968"/>
                <a:gd name="connsiteX29" fmla="*/ 235744 w 485775"/>
                <a:gd name="connsiteY29" fmla="*/ 1166812 h 1654968"/>
                <a:gd name="connsiteX30" fmla="*/ 223838 w 485775"/>
                <a:gd name="connsiteY30" fmla="*/ 1295400 h 1654968"/>
                <a:gd name="connsiteX31" fmla="*/ 216694 w 485775"/>
                <a:gd name="connsiteY31" fmla="*/ 1362075 h 1654968"/>
                <a:gd name="connsiteX32" fmla="*/ 221457 w 485775"/>
                <a:gd name="connsiteY32" fmla="*/ 1393031 h 1654968"/>
                <a:gd name="connsiteX33" fmla="*/ 233363 w 485775"/>
                <a:gd name="connsiteY33" fmla="*/ 1443037 h 1654968"/>
                <a:gd name="connsiteX34" fmla="*/ 250032 w 485775"/>
                <a:gd name="connsiteY34" fmla="*/ 1495425 h 1654968"/>
                <a:gd name="connsiteX35" fmla="*/ 266700 w 485775"/>
                <a:gd name="connsiteY35" fmla="*/ 1535906 h 1654968"/>
                <a:gd name="connsiteX36" fmla="*/ 283369 w 485775"/>
                <a:gd name="connsiteY36" fmla="*/ 1564481 h 1654968"/>
                <a:gd name="connsiteX37" fmla="*/ 302419 w 485775"/>
                <a:gd name="connsiteY37" fmla="*/ 1595437 h 1654968"/>
                <a:gd name="connsiteX38" fmla="*/ 319088 w 485775"/>
                <a:gd name="connsiteY38" fmla="*/ 1612106 h 1654968"/>
                <a:gd name="connsiteX39" fmla="*/ 335757 w 485775"/>
                <a:gd name="connsiteY39" fmla="*/ 1624012 h 1654968"/>
                <a:gd name="connsiteX40" fmla="*/ 357188 w 485775"/>
                <a:gd name="connsiteY40" fmla="*/ 1640681 h 1654968"/>
                <a:gd name="connsiteX41" fmla="*/ 376238 w 485775"/>
                <a:gd name="connsiteY41" fmla="*/ 1652587 h 1654968"/>
                <a:gd name="connsiteX42" fmla="*/ 390525 w 485775"/>
                <a:gd name="connsiteY42" fmla="*/ 1654968 h 1654968"/>
                <a:gd name="connsiteX43" fmla="*/ 407194 w 485775"/>
                <a:gd name="connsiteY43" fmla="*/ 1654968 h 1654968"/>
                <a:gd name="connsiteX44" fmla="*/ 428625 w 485775"/>
                <a:gd name="connsiteY44" fmla="*/ 1645443 h 1654968"/>
                <a:gd name="connsiteX45" fmla="*/ 440532 w 485775"/>
                <a:gd name="connsiteY45" fmla="*/ 1633537 h 1654968"/>
                <a:gd name="connsiteX46" fmla="*/ 457200 w 485775"/>
                <a:gd name="connsiteY46" fmla="*/ 1590675 h 1654968"/>
                <a:gd name="connsiteX47" fmla="*/ 483394 w 485775"/>
                <a:gd name="connsiteY47" fmla="*/ 1524000 h 1654968"/>
                <a:gd name="connsiteX48" fmla="*/ 485775 w 485775"/>
                <a:gd name="connsiteY48" fmla="*/ 1500187 h 1654968"/>
                <a:gd name="connsiteX49" fmla="*/ 440532 w 485775"/>
                <a:gd name="connsiteY49" fmla="*/ 1364456 h 1654968"/>
                <a:gd name="connsiteX50" fmla="*/ 440532 w 485775"/>
                <a:gd name="connsiteY50" fmla="*/ 762000 h 1654968"/>
                <a:gd name="connsiteX51" fmla="*/ 416719 w 485775"/>
                <a:gd name="connsiteY51" fmla="*/ 695325 h 1654968"/>
                <a:gd name="connsiteX52" fmla="*/ 416719 w 485775"/>
                <a:gd name="connsiteY52" fmla="*/ 454818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1654968">
                  <a:moveTo>
                    <a:pt x="416719" y="454818"/>
                  </a:moveTo>
                  <a:lnTo>
                    <a:pt x="416719" y="397668"/>
                  </a:lnTo>
                  <a:lnTo>
                    <a:pt x="404813" y="328612"/>
                  </a:lnTo>
                  <a:lnTo>
                    <a:pt x="397669" y="264318"/>
                  </a:lnTo>
                  <a:cubicBezTo>
                    <a:pt x="396875" y="245268"/>
                    <a:pt x="396082" y="226218"/>
                    <a:pt x="395288" y="207168"/>
                  </a:cubicBezTo>
                  <a:lnTo>
                    <a:pt x="304800" y="71437"/>
                  </a:lnTo>
                  <a:lnTo>
                    <a:pt x="259557" y="52387"/>
                  </a:lnTo>
                  <a:lnTo>
                    <a:pt x="173832" y="26193"/>
                  </a:lnTo>
                  <a:lnTo>
                    <a:pt x="92869" y="9525"/>
                  </a:lnTo>
                  <a:lnTo>
                    <a:pt x="33338" y="0"/>
                  </a:lnTo>
                  <a:lnTo>
                    <a:pt x="14288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14288" y="47625"/>
                  </a:lnTo>
                  <a:lnTo>
                    <a:pt x="33338" y="66675"/>
                  </a:lnTo>
                  <a:lnTo>
                    <a:pt x="64294" y="92868"/>
                  </a:lnTo>
                  <a:lnTo>
                    <a:pt x="85725" y="116681"/>
                  </a:lnTo>
                  <a:lnTo>
                    <a:pt x="104775" y="140493"/>
                  </a:lnTo>
                  <a:lnTo>
                    <a:pt x="128588" y="171450"/>
                  </a:lnTo>
                  <a:lnTo>
                    <a:pt x="140494" y="190500"/>
                  </a:lnTo>
                  <a:lnTo>
                    <a:pt x="157163" y="219075"/>
                  </a:lnTo>
                  <a:lnTo>
                    <a:pt x="176213" y="261937"/>
                  </a:lnTo>
                  <a:lnTo>
                    <a:pt x="188119" y="300037"/>
                  </a:lnTo>
                  <a:lnTo>
                    <a:pt x="200025" y="350043"/>
                  </a:lnTo>
                  <a:lnTo>
                    <a:pt x="204788" y="397668"/>
                  </a:lnTo>
                  <a:lnTo>
                    <a:pt x="219075" y="531018"/>
                  </a:lnTo>
                  <a:lnTo>
                    <a:pt x="230982" y="716756"/>
                  </a:lnTo>
                  <a:lnTo>
                    <a:pt x="235744" y="900112"/>
                  </a:lnTo>
                  <a:cubicBezTo>
                    <a:pt x="236538" y="965200"/>
                    <a:pt x="237331" y="1030287"/>
                    <a:pt x="238125" y="1095375"/>
                  </a:cubicBezTo>
                  <a:cubicBezTo>
                    <a:pt x="237331" y="1119187"/>
                    <a:pt x="236538" y="1143000"/>
                    <a:pt x="235744" y="1166812"/>
                  </a:cubicBezTo>
                  <a:lnTo>
                    <a:pt x="223838" y="1295400"/>
                  </a:lnTo>
                  <a:lnTo>
                    <a:pt x="216694" y="1362075"/>
                  </a:lnTo>
                  <a:lnTo>
                    <a:pt x="221457" y="1393031"/>
                  </a:lnTo>
                  <a:lnTo>
                    <a:pt x="233363" y="1443037"/>
                  </a:lnTo>
                  <a:lnTo>
                    <a:pt x="250032" y="1495425"/>
                  </a:lnTo>
                  <a:lnTo>
                    <a:pt x="266700" y="1535906"/>
                  </a:lnTo>
                  <a:lnTo>
                    <a:pt x="283369" y="1564481"/>
                  </a:lnTo>
                  <a:lnTo>
                    <a:pt x="302419" y="1595437"/>
                  </a:lnTo>
                  <a:lnTo>
                    <a:pt x="319088" y="1612106"/>
                  </a:lnTo>
                  <a:lnTo>
                    <a:pt x="335757" y="1624012"/>
                  </a:lnTo>
                  <a:lnTo>
                    <a:pt x="357188" y="1640681"/>
                  </a:lnTo>
                  <a:lnTo>
                    <a:pt x="376238" y="1652587"/>
                  </a:lnTo>
                  <a:lnTo>
                    <a:pt x="390525" y="1654968"/>
                  </a:lnTo>
                  <a:lnTo>
                    <a:pt x="407194" y="1654968"/>
                  </a:lnTo>
                  <a:lnTo>
                    <a:pt x="428625" y="1645443"/>
                  </a:lnTo>
                  <a:lnTo>
                    <a:pt x="440532" y="1633537"/>
                  </a:lnTo>
                  <a:lnTo>
                    <a:pt x="457200" y="1590675"/>
                  </a:lnTo>
                  <a:lnTo>
                    <a:pt x="483394" y="1524000"/>
                  </a:lnTo>
                  <a:lnTo>
                    <a:pt x="485775" y="1500187"/>
                  </a:lnTo>
                  <a:lnTo>
                    <a:pt x="440532" y="1364456"/>
                  </a:lnTo>
                  <a:lnTo>
                    <a:pt x="440532" y="762000"/>
                  </a:lnTo>
                  <a:lnTo>
                    <a:pt x="416719" y="695325"/>
                  </a:lnTo>
                  <a:lnTo>
                    <a:pt x="41671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3">
              <a:extLst>
                <a:ext uri="{FF2B5EF4-FFF2-40B4-BE49-F238E27FC236}">
                  <a16:creationId xmlns:a16="http://schemas.microsoft.com/office/drawing/2014/main" id="{6BCB5852-881F-4421-BE08-9FB33B636993}"/>
                </a:ext>
              </a:extLst>
            </p:cNvPr>
            <p:cNvSpPr/>
            <p:nvPr/>
          </p:nvSpPr>
          <p:spPr bwMode="auto">
            <a:xfrm>
              <a:off x="5600700" y="2152650"/>
              <a:ext cx="517525" cy="2049463"/>
            </a:xfrm>
            <a:custGeom>
              <a:avLst/>
              <a:gdLst>
                <a:gd name="connsiteX0" fmla="*/ 214993 w 517071"/>
                <a:gd name="connsiteY0" fmla="*/ 674914 h 2049236"/>
                <a:gd name="connsiteX1" fmla="*/ 214993 w 517071"/>
                <a:gd name="connsiteY1" fmla="*/ 446314 h 2049236"/>
                <a:gd name="connsiteX2" fmla="*/ 212271 w 517071"/>
                <a:gd name="connsiteY2" fmla="*/ 361950 h 2049236"/>
                <a:gd name="connsiteX3" fmla="*/ 201386 w 517071"/>
                <a:gd name="connsiteY3" fmla="*/ 263979 h 2049236"/>
                <a:gd name="connsiteX4" fmla="*/ 190500 w 517071"/>
                <a:gd name="connsiteY4" fmla="*/ 220436 h 2049236"/>
                <a:gd name="connsiteX5" fmla="*/ 166007 w 517071"/>
                <a:gd name="connsiteY5" fmla="*/ 185057 h 2049236"/>
                <a:gd name="connsiteX6" fmla="*/ 130629 w 517071"/>
                <a:gd name="connsiteY6" fmla="*/ 144236 h 2049236"/>
                <a:gd name="connsiteX7" fmla="*/ 81643 w 517071"/>
                <a:gd name="connsiteY7" fmla="*/ 100693 h 2049236"/>
                <a:gd name="connsiteX8" fmla="*/ 43543 w 517071"/>
                <a:gd name="connsiteY8" fmla="*/ 70757 h 2049236"/>
                <a:gd name="connsiteX9" fmla="*/ 13607 w 517071"/>
                <a:gd name="connsiteY9" fmla="*/ 51707 h 2049236"/>
                <a:gd name="connsiteX10" fmla="*/ 5443 w 517071"/>
                <a:gd name="connsiteY10" fmla="*/ 38100 h 2049236"/>
                <a:gd name="connsiteX11" fmla="*/ 0 w 517071"/>
                <a:gd name="connsiteY11" fmla="*/ 19050 h 2049236"/>
                <a:gd name="connsiteX12" fmla="*/ 2721 w 517071"/>
                <a:gd name="connsiteY12" fmla="*/ 8164 h 2049236"/>
                <a:gd name="connsiteX13" fmla="*/ 13607 w 517071"/>
                <a:gd name="connsiteY13" fmla="*/ 0 h 2049236"/>
                <a:gd name="connsiteX14" fmla="*/ 35379 w 517071"/>
                <a:gd name="connsiteY14" fmla="*/ 2721 h 2049236"/>
                <a:gd name="connsiteX15" fmla="*/ 78921 w 517071"/>
                <a:gd name="connsiteY15" fmla="*/ 10886 h 2049236"/>
                <a:gd name="connsiteX16" fmla="*/ 146957 w 517071"/>
                <a:gd name="connsiteY16" fmla="*/ 29936 h 2049236"/>
                <a:gd name="connsiteX17" fmla="*/ 231321 w 517071"/>
                <a:gd name="connsiteY17" fmla="*/ 59871 h 2049236"/>
                <a:gd name="connsiteX18" fmla="*/ 291193 w 517071"/>
                <a:gd name="connsiteY18" fmla="*/ 87086 h 2049236"/>
                <a:gd name="connsiteX19" fmla="*/ 332014 w 517071"/>
                <a:gd name="connsiteY19" fmla="*/ 106136 h 2049236"/>
                <a:gd name="connsiteX20" fmla="*/ 383721 w 517071"/>
                <a:gd name="connsiteY20" fmla="*/ 136071 h 2049236"/>
                <a:gd name="connsiteX21" fmla="*/ 413657 w 517071"/>
                <a:gd name="connsiteY21" fmla="*/ 157843 h 2049236"/>
                <a:gd name="connsiteX22" fmla="*/ 443593 w 517071"/>
                <a:gd name="connsiteY22" fmla="*/ 182336 h 2049236"/>
                <a:gd name="connsiteX23" fmla="*/ 473529 w 517071"/>
                <a:gd name="connsiteY23" fmla="*/ 212271 h 2049236"/>
                <a:gd name="connsiteX24" fmla="*/ 489857 w 517071"/>
                <a:gd name="connsiteY24" fmla="*/ 234043 h 2049236"/>
                <a:gd name="connsiteX25" fmla="*/ 503464 w 517071"/>
                <a:gd name="connsiteY25" fmla="*/ 258536 h 2049236"/>
                <a:gd name="connsiteX26" fmla="*/ 511629 w 517071"/>
                <a:gd name="connsiteY26" fmla="*/ 283029 h 2049236"/>
                <a:gd name="connsiteX27" fmla="*/ 517071 w 517071"/>
                <a:gd name="connsiteY27" fmla="*/ 312964 h 2049236"/>
                <a:gd name="connsiteX28" fmla="*/ 514350 w 517071"/>
                <a:gd name="connsiteY28" fmla="*/ 340179 h 2049236"/>
                <a:gd name="connsiteX29" fmla="*/ 506186 w 517071"/>
                <a:gd name="connsiteY29" fmla="*/ 359229 h 2049236"/>
                <a:gd name="connsiteX30" fmla="*/ 484414 w 517071"/>
                <a:gd name="connsiteY30" fmla="*/ 386443 h 2049236"/>
                <a:gd name="connsiteX31" fmla="*/ 470807 w 517071"/>
                <a:gd name="connsiteY31" fmla="*/ 402771 h 2049236"/>
                <a:gd name="connsiteX32" fmla="*/ 457200 w 517071"/>
                <a:gd name="connsiteY32" fmla="*/ 429986 h 2049236"/>
                <a:gd name="connsiteX33" fmla="*/ 443593 w 517071"/>
                <a:gd name="connsiteY33" fmla="*/ 476250 h 2049236"/>
                <a:gd name="connsiteX34" fmla="*/ 435429 w 517071"/>
                <a:gd name="connsiteY34" fmla="*/ 530679 h 2049236"/>
                <a:gd name="connsiteX35" fmla="*/ 421821 w 517071"/>
                <a:gd name="connsiteY35" fmla="*/ 881743 h 2049236"/>
                <a:gd name="connsiteX36" fmla="*/ 416379 w 517071"/>
                <a:gd name="connsiteY36" fmla="*/ 1289957 h 2049236"/>
                <a:gd name="connsiteX37" fmla="*/ 416379 w 517071"/>
                <a:gd name="connsiteY37" fmla="*/ 1475014 h 2049236"/>
                <a:gd name="connsiteX38" fmla="*/ 408214 w 517071"/>
                <a:gd name="connsiteY38" fmla="*/ 1624693 h 2049236"/>
                <a:gd name="connsiteX39" fmla="*/ 394607 w 517071"/>
                <a:gd name="connsiteY39" fmla="*/ 1763486 h 2049236"/>
                <a:gd name="connsiteX40" fmla="*/ 394607 w 517071"/>
                <a:gd name="connsiteY40" fmla="*/ 1907721 h 2049236"/>
                <a:gd name="connsiteX41" fmla="*/ 397329 w 517071"/>
                <a:gd name="connsiteY41" fmla="*/ 1940379 h 2049236"/>
                <a:gd name="connsiteX42" fmla="*/ 383721 w 517071"/>
                <a:gd name="connsiteY42" fmla="*/ 1970314 h 2049236"/>
                <a:gd name="connsiteX43" fmla="*/ 356507 w 517071"/>
                <a:gd name="connsiteY43" fmla="*/ 2008414 h 2049236"/>
                <a:gd name="connsiteX44" fmla="*/ 326571 w 517071"/>
                <a:gd name="connsiteY44" fmla="*/ 2038350 h 2049236"/>
                <a:gd name="connsiteX45" fmla="*/ 307521 w 517071"/>
                <a:gd name="connsiteY45" fmla="*/ 2049236 h 2049236"/>
                <a:gd name="connsiteX46" fmla="*/ 293914 w 517071"/>
                <a:gd name="connsiteY46" fmla="*/ 2049236 h 2049236"/>
                <a:gd name="connsiteX47" fmla="*/ 269421 w 517071"/>
                <a:gd name="connsiteY47" fmla="*/ 2041071 h 2049236"/>
                <a:gd name="connsiteX48" fmla="*/ 231321 w 517071"/>
                <a:gd name="connsiteY48" fmla="*/ 2013857 h 2049236"/>
                <a:gd name="connsiteX49" fmla="*/ 206829 w 517071"/>
                <a:gd name="connsiteY49" fmla="*/ 1986643 h 2049236"/>
                <a:gd name="connsiteX50" fmla="*/ 193221 w 517071"/>
                <a:gd name="connsiteY50" fmla="*/ 1962150 h 2049236"/>
                <a:gd name="connsiteX51" fmla="*/ 174171 w 517071"/>
                <a:gd name="connsiteY51" fmla="*/ 1915886 h 2049236"/>
                <a:gd name="connsiteX52" fmla="*/ 157843 w 517071"/>
                <a:gd name="connsiteY52" fmla="*/ 1847850 h 2049236"/>
                <a:gd name="connsiteX53" fmla="*/ 149679 w 517071"/>
                <a:gd name="connsiteY53" fmla="*/ 1771650 h 2049236"/>
                <a:gd name="connsiteX54" fmla="*/ 146957 w 517071"/>
                <a:gd name="connsiteY54" fmla="*/ 1706336 h 2049236"/>
                <a:gd name="connsiteX55" fmla="*/ 157843 w 517071"/>
                <a:gd name="connsiteY55" fmla="*/ 1657350 h 2049236"/>
                <a:gd name="connsiteX56" fmla="*/ 176893 w 517071"/>
                <a:gd name="connsiteY56" fmla="*/ 1548493 h 2049236"/>
                <a:gd name="connsiteX57" fmla="*/ 187779 w 517071"/>
                <a:gd name="connsiteY57" fmla="*/ 1455964 h 2049236"/>
                <a:gd name="connsiteX58" fmla="*/ 198664 w 517071"/>
                <a:gd name="connsiteY58" fmla="*/ 1352550 h 2049236"/>
                <a:gd name="connsiteX59" fmla="*/ 206829 w 517071"/>
                <a:gd name="connsiteY59" fmla="*/ 1216479 h 2049236"/>
                <a:gd name="connsiteX60" fmla="*/ 214993 w 517071"/>
                <a:gd name="connsiteY60" fmla="*/ 1009650 h 2049236"/>
                <a:gd name="connsiteX61" fmla="*/ 214993 w 517071"/>
                <a:gd name="connsiteY61" fmla="*/ 674914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7071" h="2049236">
                  <a:moveTo>
                    <a:pt x="214993" y="674914"/>
                  </a:moveTo>
                  <a:lnTo>
                    <a:pt x="214993" y="446314"/>
                  </a:lnTo>
                  <a:cubicBezTo>
                    <a:pt x="214086" y="418193"/>
                    <a:pt x="213178" y="390071"/>
                    <a:pt x="212271" y="361950"/>
                  </a:cubicBezTo>
                  <a:lnTo>
                    <a:pt x="201386" y="263979"/>
                  </a:lnTo>
                  <a:lnTo>
                    <a:pt x="190500" y="220436"/>
                  </a:lnTo>
                  <a:lnTo>
                    <a:pt x="166007" y="185057"/>
                  </a:lnTo>
                  <a:lnTo>
                    <a:pt x="130629" y="144236"/>
                  </a:lnTo>
                  <a:lnTo>
                    <a:pt x="81643" y="100693"/>
                  </a:lnTo>
                  <a:lnTo>
                    <a:pt x="43543" y="70757"/>
                  </a:lnTo>
                  <a:lnTo>
                    <a:pt x="13607" y="51707"/>
                  </a:lnTo>
                  <a:lnTo>
                    <a:pt x="5443" y="38100"/>
                  </a:lnTo>
                  <a:lnTo>
                    <a:pt x="0" y="19050"/>
                  </a:lnTo>
                  <a:lnTo>
                    <a:pt x="2721" y="8164"/>
                  </a:lnTo>
                  <a:lnTo>
                    <a:pt x="13607" y="0"/>
                  </a:lnTo>
                  <a:lnTo>
                    <a:pt x="35379" y="2721"/>
                  </a:lnTo>
                  <a:lnTo>
                    <a:pt x="78921" y="10886"/>
                  </a:lnTo>
                  <a:lnTo>
                    <a:pt x="146957" y="29936"/>
                  </a:lnTo>
                  <a:lnTo>
                    <a:pt x="231321" y="59871"/>
                  </a:lnTo>
                  <a:lnTo>
                    <a:pt x="291193" y="87086"/>
                  </a:lnTo>
                  <a:lnTo>
                    <a:pt x="332014" y="106136"/>
                  </a:lnTo>
                  <a:lnTo>
                    <a:pt x="383721" y="136071"/>
                  </a:lnTo>
                  <a:lnTo>
                    <a:pt x="413657" y="157843"/>
                  </a:lnTo>
                  <a:lnTo>
                    <a:pt x="443593" y="182336"/>
                  </a:lnTo>
                  <a:lnTo>
                    <a:pt x="473529" y="212271"/>
                  </a:lnTo>
                  <a:lnTo>
                    <a:pt x="489857" y="234043"/>
                  </a:lnTo>
                  <a:lnTo>
                    <a:pt x="503464" y="258536"/>
                  </a:lnTo>
                  <a:lnTo>
                    <a:pt x="511629" y="283029"/>
                  </a:lnTo>
                  <a:lnTo>
                    <a:pt x="517071" y="312964"/>
                  </a:lnTo>
                  <a:lnTo>
                    <a:pt x="514350" y="340179"/>
                  </a:lnTo>
                  <a:lnTo>
                    <a:pt x="506186" y="359229"/>
                  </a:lnTo>
                  <a:lnTo>
                    <a:pt x="484414" y="386443"/>
                  </a:lnTo>
                  <a:lnTo>
                    <a:pt x="470807" y="402771"/>
                  </a:lnTo>
                  <a:lnTo>
                    <a:pt x="457200" y="429986"/>
                  </a:lnTo>
                  <a:lnTo>
                    <a:pt x="443593" y="476250"/>
                  </a:lnTo>
                  <a:lnTo>
                    <a:pt x="435429" y="530679"/>
                  </a:lnTo>
                  <a:lnTo>
                    <a:pt x="421821" y="881743"/>
                  </a:lnTo>
                  <a:lnTo>
                    <a:pt x="416379" y="1289957"/>
                  </a:lnTo>
                  <a:lnTo>
                    <a:pt x="416379" y="1475014"/>
                  </a:lnTo>
                  <a:lnTo>
                    <a:pt x="408214" y="1624693"/>
                  </a:lnTo>
                  <a:lnTo>
                    <a:pt x="394607" y="1763486"/>
                  </a:lnTo>
                  <a:lnTo>
                    <a:pt x="394607" y="1907721"/>
                  </a:lnTo>
                  <a:lnTo>
                    <a:pt x="397329" y="1940379"/>
                  </a:lnTo>
                  <a:lnTo>
                    <a:pt x="383721" y="1970314"/>
                  </a:lnTo>
                  <a:lnTo>
                    <a:pt x="356507" y="2008414"/>
                  </a:lnTo>
                  <a:lnTo>
                    <a:pt x="326571" y="2038350"/>
                  </a:lnTo>
                  <a:lnTo>
                    <a:pt x="307521" y="2049236"/>
                  </a:lnTo>
                  <a:lnTo>
                    <a:pt x="293914" y="2049236"/>
                  </a:lnTo>
                  <a:lnTo>
                    <a:pt x="269421" y="2041071"/>
                  </a:lnTo>
                  <a:lnTo>
                    <a:pt x="231321" y="2013857"/>
                  </a:lnTo>
                  <a:lnTo>
                    <a:pt x="206829" y="1986643"/>
                  </a:lnTo>
                  <a:lnTo>
                    <a:pt x="193221" y="1962150"/>
                  </a:lnTo>
                  <a:lnTo>
                    <a:pt x="174171" y="1915886"/>
                  </a:lnTo>
                  <a:lnTo>
                    <a:pt x="157843" y="1847850"/>
                  </a:lnTo>
                  <a:lnTo>
                    <a:pt x="149679" y="1771650"/>
                  </a:lnTo>
                  <a:lnTo>
                    <a:pt x="146957" y="1706336"/>
                  </a:lnTo>
                  <a:lnTo>
                    <a:pt x="157843" y="1657350"/>
                  </a:lnTo>
                  <a:lnTo>
                    <a:pt x="176893" y="1548493"/>
                  </a:lnTo>
                  <a:lnTo>
                    <a:pt x="187779" y="1455964"/>
                  </a:lnTo>
                  <a:lnTo>
                    <a:pt x="198664" y="1352550"/>
                  </a:lnTo>
                  <a:lnTo>
                    <a:pt x="206829" y="1216479"/>
                  </a:lnTo>
                  <a:lnTo>
                    <a:pt x="214993" y="1009650"/>
                  </a:lnTo>
                  <a:lnTo>
                    <a:pt x="214993" y="674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5">
              <a:extLst>
                <a:ext uri="{FF2B5EF4-FFF2-40B4-BE49-F238E27FC236}">
                  <a16:creationId xmlns:a16="http://schemas.microsoft.com/office/drawing/2014/main" id="{BCDDBD68-CA14-4133-9D99-6907A9050471}"/>
                </a:ext>
              </a:extLst>
            </p:cNvPr>
            <p:cNvSpPr/>
            <p:nvPr/>
          </p:nvSpPr>
          <p:spPr bwMode="auto">
            <a:xfrm rot="16200000">
              <a:off x="4599781" y="3529807"/>
              <a:ext cx="4373563" cy="590550"/>
            </a:xfrm>
            <a:custGeom>
              <a:avLst/>
              <a:gdLst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635491 w 4374292"/>
                <a:gd name="connsiteY74" fmla="*/ 293032 h 1055620"/>
                <a:gd name="connsiteX75" fmla="*/ 582533 w 4374292"/>
                <a:gd name="connsiteY75" fmla="*/ 469557 h 1055620"/>
                <a:gd name="connsiteX76" fmla="*/ 554289 w 4374292"/>
                <a:gd name="connsiteY76" fmla="*/ 589594 h 1055620"/>
                <a:gd name="connsiteX77" fmla="*/ 550759 w 4374292"/>
                <a:gd name="connsiteY77" fmla="*/ 628430 h 1055620"/>
                <a:gd name="connsiteX78" fmla="*/ 557820 w 4374292"/>
                <a:gd name="connsiteY78" fmla="*/ 660204 h 1055620"/>
                <a:gd name="connsiteX79" fmla="*/ 579003 w 4374292"/>
                <a:gd name="connsiteY79" fmla="*/ 691979 h 1055620"/>
                <a:gd name="connsiteX80" fmla="*/ 607247 w 4374292"/>
                <a:gd name="connsiteY80" fmla="*/ 720223 h 1055620"/>
                <a:gd name="connsiteX81" fmla="*/ 628430 w 4374292"/>
                <a:gd name="connsiteY81" fmla="*/ 730814 h 1055620"/>
                <a:gd name="connsiteX82" fmla="*/ 727284 w 4374292"/>
                <a:gd name="connsiteY82" fmla="*/ 727284 h 1055620"/>
                <a:gd name="connsiteX83" fmla="*/ 988541 w 4374292"/>
                <a:gd name="connsiteY83" fmla="*/ 720223 h 1055620"/>
                <a:gd name="connsiteX84" fmla="*/ 1465159 w 4374292"/>
                <a:gd name="connsiteY84" fmla="*/ 713162 h 1055620"/>
                <a:gd name="connsiteX85" fmla="*/ 1902941 w 4374292"/>
                <a:gd name="connsiteY85" fmla="*/ 706101 h 1055620"/>
                <a:gd name="connsiteX86" fmla="*/ 1966490 w 4374292"/>
                <a:gd name="connsiteY86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582533 w 4374292"/>
                <a:gd name="connsiteY74" fmla="*/ 469557 h 1055620"/>
                <a:gd name="connsiteX75" fmla="*/ 554289 w 4374292"/>
                <a:gd name="connsiteY75" fmla="*/ 589594 h 1055620"/>
                <a:gd name="connsiteX76" fmla="*/ 550759 w 4374292"/>
                <a:gd name="connsiteY76" fmla="*/ 628430 h 1055620"/>
                <a:gd name="connsiteX77" fmla="*/ 557820 w 4374292"/>
                <a:gd name="connsiteY77" fmla="*/ 660204 h 1055620"/>
                <a:gd name="connsiteX78" fmla="*/ 579003 w 4374292"/>
                <a:gd name="connsiteY78" fmla="*/ 691979 h 1055620"/>
                <a:gd name="connsiteX79" fmla="*/ 607247 w 4374292"/>
                <a:gd name="connsiteY79" fmla="*/ 720223 h 1055620"/>
                <a:gd name="connsiteX80" fmla="*/ 628430 w 4374292"/>
                <a:gd name="connsiteY80" fmla="*/ 730814 h 1055620"/>
                <a:gd name="connsiteX81" fmla="*/ 727284 w 4374292"/>
                <a:gd name="connsiteY81" fmla="*/ 727284 h 1055620"/>
                <a:gd name="connsiteX82" fmla="*/ 988541 w 4374292"/>
                <a:gd name="connsiteY82" fmla="*/ 720223 h 1055620"/>
                <a:gd name="connsiteX83" fmla="*/ 1465159 w 4374292"/>
                <a:gd name="connsiteY83" fmla="*/ 713162 h 1055620"/>
                <a:gd name="connsiteX84" fmla="*/ 1902941 w 4374292"/>
                <a:gd name="connsiteY84" fmla="*/ 706101 h 1055620"/>
                <a:gd name="connsiteX85" fmla="*/ 1966490 w 4374292"/>
                <a:gd name="connsiteY85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624899 w 4374292"/>
                <a:gd name="connsiteY65" fmla="*/ 77671 h 1055620"/>
                <a:gd name="connsiteX66" fmla="*/ 660204 w 4374292"/>
                <a:gd name="connsiteY66" fmla="*/ 21183 h 1055620"/>
                <a:gd name="connsiteX67" fmla="*/ 677857 w 4374292"/>
                <a:gd name="connsiteY67" fmla="*/ 7061 h 1055620"/>
                <a:gd name="connsiteX68" fmla="*/ 702570 w 4374292"/>
                <a:gd name="connsiteY68" fmla="*/ 0 h 1055620"/>
                <a:gd name="connsiteX69" fmla="*/ 713162 w 4374292"/>
                <a:gd name="connsiteY69" fmla="*/ 7061 h 1055620"/>
                <a:gd name="connsiteX70" fmla="*/ 720223 w 4374292"/>
                <a:gd name="connsiteY70" fmla="*/ 21183 h 1055620"/>
                <a:gd name="connsiteX71" fmla="*/ 709631 w 4374292"/>
                <a:gd name="connsiteY71" fmla="*/ 67080 h 1055620"/>
                <a:gd name="connsiteX72" fmla="*/ 684918 w 4374292"/>
                <a:gd name="connsiteY72" fmla="*/ 127098 h 1055620"/>
                <a:gd name="connsiteX73" fmla="*/ 582533 w 4374292"/>
                <a:gd name="connsiteY73" fmla="*/ 469557 h 1055620"/>
                <a:gd name="connsiteX74" fmla="*/ 554289 w 4374292"/>
                <a:gd name="connsiteY74" fmla="*/ 589594 h 1055620"/>
                <a:gd name="connsiteX75" fmla="*/ 550759 w 4374292"/>
                <a:gd name="connsiteY75" fmla="*/ 628430 h 1055620"/>
                <a:gd name="connsiteX76" fmla="*/ 557820 w 4374292"/>
                <a:gd name="connsiteY76" fmla="*/ 660204 h 1055620"/>
                <a:gd name="connsiteX77" fmla="*/ 579003 w 4374292"/>
                <a:gd name="connsiteY77" fmla="*/ 691979 h 1055620"/>
                <a:gd name="connsiteX78" fmla="*/ 607247 w 4374292"/>
                <a:gd name="connsiteY78" fmla="*/ 720223 h 1055620"/>
                <a:gd name="connsiteX79" fmla="*/ 628430 w 4374292"/>
                <a:gd name="connsiteY79" fmla="*/ 730814 h 1055620"/>
                <a:gd name="connsiteX80" fmla="*/ 727284 w 4374292"/>
                <a:gd name="connsiteY80" fmla="*/ 727284 h 1055620"/>
                <a:gd name="connsiteX81" fmla="*/ 988541 w 4374292"/>
                <a:gd name="connsiteY81" fmla="*/ 720223 h 1055620"/>
                <a:gd name="connsiteX82" fmla="*/ 1465159 w 4374292"/>
                <a:gd name="connsiteY82" fmla="*/ 713162 h 1055620"/>
                <a:gd name="connsiteX83" fmla="*/ 1902941 w 4374292"/>
                <a:gd name="connsiteY83" fmla="*/ 706101 h 1055620"/>
                <a:gd name="connsiteX84" fmla="*/ 1966490 w 4374292"/>
                <a:gd name="connsiteY84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74233 w 4374292"/>
                <a:gd name="connsiteY63" fmla="*/ 483679 h 1055620"/>
                <a:gd name="connsiteX64" fmla="*/ 624899 w 4374292"/>
                <a:gd name="connsiteY64" fmla="*/ 77671 h 1055620"/>
                <a:gd name="connsiteX65" fmla="*/ 660204 w 4374292"/>
                <a:gd name="connsiteY65" fmla="*/ 21183 h 1055620"/>
                <a:gd name="connsiteX66" fmla="*/ 677857 w 4374292"/>
                <a:gd name="connsiteY66" fmla="*/ 7061 h 1055620"/>
                <a:gd name="connsiteX67" fmla="*/ 702570 w 4374292"/>
                <a:gd name="connsiteY67" fmla="*/ 0 h 1055620"/>
                <a:gd name="connsiteX68" fmla="*/ 713162 w 4374292"/>
                <a:gd name="connsiteY68" fmla="*/ 7061 h 1055620"/>
                <a:gd name="connsiteX69" fmla="*/ 720223 w 4374292"/>
                <a:gd name="connsiteY69" fmla="*/ 21183 h 1055620"/>
                <a:gd name="connsiteX70" fmla="*/ 709631 w 4374292"/>
                <a:gd name="connsiteY70" fmla="*/ 67080 h 1055620"/>
                <a:gd name="connsiteX71" fmla="*/ 684918 w 4374292"/>
                <a:gd name="connsiteY71" fmla="*/ 127098 h 1055620"/>
                <a:gd name="connsiteX72" fmla="*/ 582533 w 4374292"/>
                <a:gd name="connsiteY72" fmla="*/ 469557 h 1055620"/>
                <a:gd name="connsiteX73" fmla="*/ 554289 w 4374292"/>
                <a:gd name="connsiteY73" fmla="*/ 589594 h 1055620"/>
                <a:gd name="connsiteX74" fmla="*/ 550759 w 4374292"/>
                <a:gd name="connsiteY74" fmla="*/ 628430 h 1055620"/>
                <a:gd name="connsiteX75" fmla="*/ 557820 w 4374292"/>
                <a:gd name="connsiteY75" fmla="*/ 660204 h 1055620"/>
                <a:gd name="connsiteX76" fmla="*/ 579003 w 4374292"/>
                <a:gd name="connsiteY76" fmla="*/ 691979 h 1055620"/>
                <a:gd name="connsiteX77" fmla="*/ 607247 w 4374292"/>
                <a:gd name="connsiteY77" fmla="*/ 720223 h 1055620"/>
                <a:gd name="connsiteX78" fmla="*/ 628430 w 4374292"/>
                <a:gd name="connsiteY78" fmla="*/ 730814 h 1055620"/>
                <a:gd name="connsiteX79" fmla="*/ 727284 w 4374292"/>
                <a:gd name="connsiteY79" fmla="*/ 727284 h 1055620"/>
                <a:gd name="connsiteX80" fmla="*/ 988541 w 4374292"/>
                <a:gd name="connsiteY80" fmla="*/ 720223 h 1055620"/>
                <a:gd name="connsiteX81" fmla="*/ 1465159 w 4374292"/>
                <a:gd name="connsiteY81" fmla="*/ 713162 h 1055620"/>
                <a:gd name="connsiteX82" fmla="*/ 1902941 w 4374292"/>
                <a:gd name="connsiteY82" fmla="*/ 706101 h 1055620"/>
                <a:gd name="connsiteX83" fmla="*/ 1966490 w 4374292"/>
                <a:gd name="connsiteY83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74233 w 4374292"/>
                <a:gd name="connsiteY62" fmla="*/ 483679 h 1055620"/>
                <a:gd name="connsiteX63" fmla="*/ 624899 w 4374292"/>
                <a:gd name="connsiteY63" fmla="*/ 77671 h 1055620"/>
                <a:gd name="connsiteX64" fmla="*/ 660204 w 4374292"/>
                <a:gd name="connsiteY64" fmla="*/ 21183 h 1055620"/>
                <a:gd name="connsiteX65" fmla="*/ 677857 w 4374292"/>
                <a:gd name="connsiteY65" fmla="*/ 7061 h 1055620"/>
                <a:gd name="connsiteX66" fmla="*/ 702570 w 4374292"/>
                <a:gd name="connsiteY66" fmla="*/ 0 h 1055620"/>
                <a:gd name="connsiteX67" fmla="*/ 713162 w 4374292"/>
                <a:gd name="connsiteY67" fmla="*/ 7061 h 1055620"/>
                <a:gd name="connsiteX68" fmla="*/ 720223 w 4374292"/>
                <a:gd name="connsiteY68" fmla="*/ 21183 h 1055620"/>
                <a:gd name="connsiteX69" fmla="*/ 709631 w 4374292"/>
                <a:gd name="connsiteY69" fmla="*/ 67080 h 1055620"/>
                <a:gd name="connsiteX70" fmla="*/ 684918 w 4374292"/>
                <a:gd name="connsiteY70" fmla="*/ 127098 h 1055620"/>
                <a:gd name="connsiteX71" fmla="*/ 582533 w 4374292"/>
                <a:gd name="connsiteY71" fmla="*/ 469557 h 1055620"/>
                <a:gd name="connsiteX72" fmla="*/ 554289 w 4374292"/>
                <a:gd name="connsiteY72" fmla="*/ 589594 h 1055620"/>
                <a:gd name="connsiteX73" fmla="*/ 550759 w 4374292"/>
                <a:gd name="connsiteY73" fmla="*/ 628430 h 1055620"/>
                <a:gd name="connsiteX74" fmla="*/ 557820 w 4374292"/>
                <a:gd name="connsiteY74" fmla="*/ 660204 h 1055620"/>
                <a:gd name="connsiteX75" fmla="*/ 579003 w 4374292"/>
                <a:gd name="connsiteY75" fmla="*/ 691979 h 1055620"/>
                <a:gd name="connsiteX76" fmla="*/ 607247 w 4374292"/>
                <a:gd name="connsiteY76" fmla="*/ 720223 h 1055620"/>
                <a:gd name="connsiteX77" fmla="*/ 628430 w 4374292"/>
                <a:gd name="connsiteY77" fmla="*/ 730814 h 1055620"/>
                <a:gd name="connsiteX78" fmla="*/ 727284 w 4374292"/>
                <a:gd name="connsiteY78" fmla="*/ 727284 h 1055620"/>
                <a:gd name="connsiteX79" fmla="*/ 988541 w 4374292"/>
                <a:gd name="connsiteY79" fmla="*/ 720223 h 1055620"/>
                <a:gd name="connsiteX80" fmla="*/ 1465159 w 4374292"/>
                <a:gd name="connsiteY80" fmla="*/ 713162 h 1055620"/>
                <a:gd name="connsiteX81" fmla="*/ 1902941 w 4374292"/>
                <a:gd name="connsiteY81" fmla="*/ 706101 h 1055620"/>
                <a:gd name="connsiteX82" fmla="*/ 1966490 w 4374292"/>
                <a:gd name="connsiteY82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0759 w 4374292"/>
                <a:gd name="connsiteY72" fmla="*/ 628430 h 1055620"/>
                <a:gd name="connsiteX73" fmla="*/ 557820 w 4374292"/>
                <a:gd name="connsiteY73" fmla="*/ 660204 h 1055620"/>
                <a:gd name="connsiteX74" fmla="*/ 579003 w 4374292"/>
                <a:gd name="connsiteY74" fmla="*/ 691979 h 1055620"/>
                <a:gd name="connsiteX75" fmla="*/ 607247 w 4374292"/>
                <a:gd name="connsiteY75" fmla="*/ 720223 h 1055620"/>
                <a:gd name="connsiteX76" fmla="*/ 628430 w 4374292"/>
                <a:gd name="connsiteY76" fmla="*/ 730814 h 1055620"/>
                <a:gd name="connsiteX77" fmla="*/ 727284 w 4374292"/>
                <a:gd name="connsiteY77" fmla="*/ 727284 h 1055620"/>
                <a:gd name="connsiteX78" fmla="*/ 988541 w 4374292"/>
                <a:gd name="connsiteY78" fmla="*/ 720223 h 1055620"/>
                <a:gd name="connsiteX79" fmla="*/ 1465159 w 4374292"/>
                <a:gd name="connsiteY79" fmla="*/ 713162 h 1055620"/>
                <a:gd name="connsiteX80" fmla="*/ 1902941 w 4374292"/>
                <a:gd name="connsiteY80" fmla="*/ 706101 h 1055620"/>
                <a:gd name="connsiteX81" fmla="*/ 1966490 w 4374292"/>
                <a:gd name="connsiteY81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7820 w 4374292"/>
                <a:gd name="connsiteY72" fmla="*/ 660204 h 1055620"/>
                <a:gd name="connsiteX73" fmla="*/ 579003 w 4374292"/>
                <a:gd name="connsiteY73" fmla="*/ 691979 h 1055620"/>
                <a:gd name="connsiteX74" fmla="*/ 607247 w 4374292"/>
                <a:gd name="connsiteY74" fmla="*/ 720223 h 1055620"/>
                <a:gd name="connsiteX75" fmla="*/ 628430 w 4374292"/>
                <a:gd name="connsiteY75" fmla="*/ 730814 h 1055620"/>
                <a:gd name="connsiteX76" fmla="*/ 727284 w 4374292"/>
                <a:gd name="connsiteY76" fmla="*/ 727284 h 1055620"/>
                <a:gd name="connsiteX77" fmla="*/ 988541 w 4374292"/>
                <a:gd name="connsiteY77" fmla="*/ 720223 h 1055620"/>
                <a:gd name="connsiteX78" fmla="*/ 1465159 w 4374292"/>
                <a:gd name="connsiteY78" fmla="*/ 713162 h 1055620"/>
                <a:gd name="connsiteX79" fmla="*/ 1902941 w 4374292"/>
                <a:gd name="connsiteY79" fmla="*/ 706101 h 1055620"/>
                <a:gd name="connsiteX80" fmla="*/ 1966490 w 4374292"/>
                <a:gd name="connsiteY80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77857 w 4374292"/>
                <a:gd name="connsiteY63" fmla="*/ 7061 h 1055620"/>
                <a:gd name="connsiteX64" fmla="*/ 702570 w 4374292"/>
                <a:gd name="connsiteY64" fmla="*/ 0 h 1055620"/>
                <a:gd name="connsiteX65" fmla="*/ 713162 w 4374292"/>
                <a:gd name="connsiteY65" fmla="*/ 7061 h 1055620"/>
                <a:gd name="connsiteX66" fmla="*/ 720223 w 4374292"/>
                <a:gd name="connsiteY66" fmla="*/ 21183 h 1055620"/>
                <a:gd name="connsiteX67" fmla="*/ 709631 w 4374292"/>
                <a:gd name="connsiteY67" fmla="*/ 67080 h 1055620"/>
                <a:gd name="connsiteX68" fmla="*/ 684918 w 4374292"/>
                <a:gd name="connsiteY68" fmla="*/ 127098 h 1055620"/>
                <a:gd name="connsiteX69" fmla="*/ 582533 w 4374292"/>
                <a:gd name="connsiteY69" fmla="*/ 469557 h 1055620"/>
                <a:gd name="connsiteX70" fmla="*/ 554289 w 4374292"/>
                <a:gd name="connsiteY70" fmla="*/ 589594 h 1055620"/>
                <a:gd name="connsiteX71" fmla="*/ 557820 w 4374292"/>
                <a:gd name="connsiteY71" fmla="*/ 660204 h 1055620"/>
                <a:gd name="connsiteX72" fmla="*/ 579003 w 4374292"/>
                <a:gd name="connsiteY72" fmla="*/ 691979 h 1055620"/>
                <a:gd name="connsiteX73" fmla="*/ 607247 w 4374292"/>
                <a:gd name="connsiteY73" fmla="*/ 720223 h 1055620"/>
                <a:gd name="connsiteX74" fmla="*/ 628430 w 4374292"/>
                <a:gd name="connsiteY74" fmla="*/ 730814 h 1055620"/>
                <a:gd name="connsiteX75" fmla="*/ 727284 w 4374292"/>
                <a:gd name="connsiteY75" fmla="*/ 727284 h 1055620"/>
                <a:gd name="connsiteX76" fmla="*/ 988541 w 4374292"/>
                <a:gd name="connsiteY76" fmla="*/ 720223 h 1055620"/>
                <a:gd name="connsiteX77" fmla="*/ 1465159 w 4374292"/>
                <a:gd name="connsiteY77" fmla="*/ 713162 h 1055620"/>
                <a:gd name="connsiteX78" fmla="*/ 1902941 w 4374292"/>
                <a:gd name="connsiteY78" fmla="*/ 706101 h 1055620"/>
                <a:gd name="connsiteX79" fmla="*/ 1966490 w 4374292"/>
                <a:gd name="connsiteY79" fmla="*/ 706101 h 1055620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13162 w 4374292"/>
                <a:gd name="connsiteY64" fmla="*/ 0 h 1048559"/>
                <a:gd name="connsiteX65" fmla="*/ 720223 w 4374292"/>
                <a:gd name="connsiteY65" fmla="*/ 14122 h 1048559"/>
                <a:gd name="connsiteX66" fmla="*/ 709631 w 4374292"/>
                <a:gd name="connsiteY66" fmla="*/ 60019 h 1048559"/>
                <a:gd name="connsiteX67" fmla="*/ 684918 w 4374292"/>
                <a:gd name="connsiteY67" fmla="*/ 120037 h 1048559"/>
                <a:gd name="connsiteX68" fmla="*/ 582533 w 4374292"/>
                <a:gd name="connsiteY68" fmla="*/ 462496 h 1048559"/>
                <a:gd name="connsiteX69" fmla="*/ 554289 w 4374292"/>
                <a:gd name="connsiteY69" fmla="*/ 582533 h 1048559"/>
                <a:gd name="connsiteX70" fmla="*/ 557820 w 4374292"/>
                <a:gd name="connsiteY70" fmla="*/ 653143 h 1048559"/>
                <a:gd name="connsiteX71" fmla="*/ 579003 w 4374292"/>
                <a:gd name="connsiteY71" fmla="*/ 684918 h 1048559"/>
                <a:gd name="connsiteX72" fmla="*/ 607247 w 4374292"/>
                <a:gd name="connsiteY72" fmla="*/ 713162 h 1048559"/>
                <a:gd name="connsiteX73" fmla="*/ 628430 w 4374292"/>
                <a:gd name="connsiteY73" fmla="*/ 723753 h 1048559"/>
                <a:gd name="connsiteX74" fmla="*/ 727284 w 4374292"/>
                <a:gd name="connsiteY74" fmla="*/ 720223 h 1048559"/>
                <a:gd name="connsiteX75" fmla="*/ 988541 w 4374292"/>
                <a:gd name="connsiteY75" fmla="*/ 713162 h 1048559"/>
                <a:gd name="connsiteX76" fmla="*/ 1465159 w 4374292"/>
                <a:gd name="connsiteY76" fmla="*/ 706101 h 1048559"/>
                <a:gd name="connsiteX77" fmla="*/ 1902941 w 4374292"/>
                <a:gd name="connsiteY77" fmla="*/ 699040 h 1048559"/>
                <a:gd name="connsiteX78" fmla="*/ 1966490 w 4374292"/>
                <a:gd name="connsiteY78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20223 w 4374292"/>
                <a:gd name="connsiteY64" fmla="*/ 14122 h 1048559"/>
                <a:gd name="connsiteX65" fmla="*/ 709631 w 4374292"/>
                <a:gd name="connsiteY65" fmla="*/ 60019 h 1048559"/>
                <a:gd name="connsiteX66" fmla="*/ 684918 w 4374292"/>
                <a:gd name="connsiteY66" fmla="*/ 120037 h 1048559"/>
                <a:gd name="connsiteX67" fmla="*/ 582533 w 4374292"/>
                <a:gd name="connsiteY67" fmla="*/ 462496 h 1048559"/>
                <a:gd name="connsiteX68" fmla="*/ 554289 w 4374292"/>
                <a:gd name="connsiteY68" fmla="*/ 582533 h 1048559"/>
                <a:gd name="connsiteX69" fmla="*/ 557820 w 4374292"/>
                <a:gd name="connsiteY69" fmla="*/ 653143 h 1048559"/>
                <a:gd name="connsiteX70" fmla="*/ 579003 w 4374292"/>
                <a:gd name="connsiteY70" fmla="*/ 684918 h 1048559"/>
                <a:gd name="connsiteX71" fmla="*/ 607247 w 4374292"/>
                <a:gd name="connsiteY71" fmla="*/ 713162 h 1048559"/>
                <a:gd name="connsiteX72" fmla="*/ 628430 w 4374292"/>
                <a:gd name="connsiteY72" fmla="*/ 723753 h 1048559"/>
                <a:gd name="connsiteX73" fmla="*/ 727284 w 4374292"/>
                <a:gd name="connsiteY73" fmla="*/ 720223 h 1048559"/>
                <a:gd name="connsiteX74" fmla="*/ 988541 w 4374292"/>
                <a:gd name="connsiteY74" fmla="*/ 713162 h 1048559"/>
                <a:gd name="connsiteX75" fmla="*/ 1465159 w 4374292"/>
                <a:gd name="connsiteY75" fmla="*/ 706101 h 1048559"/>
                <a:gd name="connsiteX76" fmla="*/ 1902941 w 4374292"/>
                <a:gd name="connsiteY76" fmla="*/ 699040 h 1048559"/>
                <a:gd name="connsiteX77" fmla="*/ 1966490 w 4374292"/>
                <a:gd name="connsiteY77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684918 w 4374292"/>
                <a:gd name="connsiteY65" fmla="*/ 120037 h 1048559"/>
                <a:gd name="connsiteX66" fmla="*/ 582533 w 4374292"/>
                <a:gd name="connsiteY66" fmla="*/ 462496 h 1048559"/>
                <a:gd name="connsiteX67" fmla="*/ 554289 w 4374292"/>
                <a:gd name="connsiteY67" fmla="*/ 582533 h 1048559"/>
                <a:gd name="connsiteX68" fmla="*/ 557820 w 4374292"/>
                <a:gd name="connsiteY68" fmla="*/ 653143 h 1048559"/>
                <a:gd name="connsiteX69" fmla="*/ 579003 w 4374292"/>
                <a:gd name="connsiteY69" fmla="*/ 684918 h 1048559"/>
                <a:gd name="connsiteX70" fmla="*/ 607247 w 4374292"/>
                <a:gd name="connsiteY70" fmla="*/ 713162 h 1048559"/>
                <a:gd name="connsiteX71" fmla="*/ 628430 w 4374292"/>
                <a:gd name="connsiteY71" fmla="*/ 723753 h 1048559"/>
                <a:gd name="connsiteX72" fmla="*/ 727284 w 4374292"/>
                <a:gd name="connsiteY72" fmla="*/ 720223 h 1048559"/>
                <a:gd name="connsiteX73" fmla="*/ 988541 w 4374292"/>
                <a:gd name="connsiteY73" fmla="*/ 713162 h 1048559"/>
                <a:gd name="connsiteX74" fmla="*/ 1465159 w 4374292"/>
                <a:gd name="connsiteY74" fmla="*/ 706101 h 1048559"/>
                <a:gd name="connsiteX75" fmla="*/ 1902941 w 4374292"/>
                <a:gd name="connsiteY75" fmla="*/ 699040 h 1048559"/>
                <a:gd name="connsiteX76" fmla="*/ 1966490 w 4374292"/>
                <a:gd name="connsiteY76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582533 w 4374292"/>
                <a:gd name="connsiteY65" fmla="*/ 462496 h 1048559"/>
                <a:gd name="connsiteX66" fmla="*/ 554289 w 4374292"/>
                <a:gd name="connsiteY66" fmla="*/ 582533 h 1048559"/>
                <a:gd name="connsiteX67" fmla="*/ 557820 w 4374292"/>
                <a:gd name="connsiteY67" fmla="*/ 653143 h 1048559"/>
                <a:gd name="connsiteX68" fmla="*/ 579003 w 4374292"/>
                <a:gd name="connsiteY68" fmla="*/ 684918 h 1048559"/>
                <a:gd name="connsiteX69" fmla="*/ 607247 w 4374292"/>
                <a:gd name="connsiteY69" fmla="*/ 713162 h 1048559"/>
                <a:gd name="connsiteX70" fmla="*/ 628430 w 4374292"/>
                <a:gd name="connsiteY70" fmla="*/ 723753 h 1048559"/>
                <a:gd name="connsiteX71" fmla="*/ 727284 w 4374292"/>
                <a:gd name="connsiteY71" fmla="*/ 720223 h 1048559"/>
                <a:gd name="connsiteX72" fmla="*/ 988541 w 4374292"/>
                <a:gd name="connsiteY72" fmla="*/ 713162 h 1048559"/>
                <a:gd name="connsiteX73" fmla="*/ 1465159 w 4374292"/>
                <a:gd name="connsiteY73" fmla="*/ 706101 h 1048559"/>
                <a:gd name="connsiteX74" fmla="*/ 1902941 w 4374292"/>
                <a:gd name="connsiteY74" fmla="*/ 699040 h 1048559"/>
                <a:gd name="connsiteX75" fmla="*/ 1966490 w 4374292"/>
                <a:gd name="connsiteY75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77857 w 4374292"/>
                <a:gd name="connsiteY62" fmla="*/ 0 h 1048559"/>
                <a:gd name="connsiteX63" fmla="*/ 709631 w 4374292"/>
                <a:gd name="connsiteY63" fmla="*/ 60019 h 1048559"/>
                <a:gd name="connsiteX64" fmla="*/ 582533 w 4374292"/>
                <a:gd name="connsiteY64" fmla="*/ 462496 h 1048559"/>
                <a:gd name="connsiteX65" fmla="*/ 554289 w 4374292"/>
                <a:gd name="connsiteY65" fmla="*/ 582533 h 1048559"/>
                <a:gd name="connsiteX66" fmla="*/ 557820 w 4374292"/>
                <a:gd name="connsiteY66" fmla="*/ 653143 h 1048559"/>
                <a:gd name="connsiteX67" fmla="*/ 579003 w 4374292"/>
                <a:gd name="connsiteY67" fmla="*/ 684918 h 1048559"/>
                <a:gd name="connsiteX68" fmla="*/ 607247 w 4374292"/>
                <a:gd name="connsiteY68" fmla="*/ 713162 h 1048559"/>
                <a:gd name="connsiteX69" fmla="*/ 628430 w 4374292"/>
                <a:gd name="connsiteY69" fmla="*/ 723753 h 1048559"/>
                <a:gd name="connsiteX70" fmla="*/ 727284 w 4374292"/>
                <a:gd name="connsiteY70" fmla="*/ 720223 h 1048559"/>
                <a:gd name="connsiteX71" fmla="*/ 988541 w 4374292"/>
                <a:gd name="connsiteY71" fmla="*/ 713162 h 1048559"/>
                <a:gd name="connsiteX72" fmla="*/ 1465159 w 4374292"/>
                <a:gd name="connsiteY72" fmla="*/ 706101 h 1048559"/>
                <a:gd name="connsiteX73" fmla="*/ 1902941 w 4374292"/>
                <a:gd name="connsiteY73" fmla="*/ 699040 h 1048559"/>
                <a:gd name="connsiteX74" fmla="*/ 1966490 w 4374292"/>
                <a:gd name="connsiteY74" fmla="*/ 699040 h 1048559"/>
                <a:gd name="connsiteX0" fmla="*/ 1966490 w 4374292"/>
                <a:gd name="connsiteY0" fmla="*/ 639021 h 988540"/>
                <a:gd name="connsiteX1" fmla="*/ 2418394 w 4374292"/>
                <a:gd name="connsiteY1" fmla="*/ 639021 h 988540"/>
                <a:gd name="connsiteX2" fmla="*/ 2877359 w 4374292"/>
                <a:gd name="connsiteY2" fmla="*/ 639021 h 988540"/>
                <a:gd name="connsiteX3" fmla="*/ 3272776 w 4374292"/>
                <a:gd name="connsiteY3" fmla="*/ 639021 h 988540"/>
                <a:gd name="connsiteX4" fmla="*/ 3488136 w 4374292"/>
                <a:gd name="connsiteY4" fmla="*/ 639021 h 988540"/>
                <a:gd name="connsiteX5" fmla="*/ 3650539 w 4374292"/>
                <a:gd name="connsiteY5" fmla="*/ 639021 h 988540"/>
                <a:gd name="connsiteX6" fmla="*/ 3728210 w 4374292"/>
                <a:gd name="connsiteY6" fmla="*/ 639021 h 988540"/>
                <a:gd name="connsiteX7" fmla="*/ 3802351 w 4374292"/>
                <a:gd name="connsiteY7" fmla="*/ 639021 h 988540"/>
                <a:gd name="connsiteX8" fmla="*/ 3876491 w 4374292"/>
                <a:gd name="connsiteY8" fmla="*/ 639021 h 988540"/>
                <a:gd name="connsiteX9" fmla="*/ 3950632 w 4374292"/>
                <a:gd name="connsiteY9" fmla="*/ 639021 h 988540"/>
                <a:gd name="connsiteX10" fmla="*/ 4017711 w 4374292"/>
                <a:gd name="connsiteY10" fmla="*/ 631960 h 988540"/>
                <a:gd name="connsiteX11" fmla="*/ 4077730 w 4374292"/>
                <a:gd name="connsiteY11" fmla="*/ 621368 h 988540"/>
                <a:gd name="connsiteX12" fmla="*/ 4130688 w 4374292"/>
                <a:gd name="connsiteY12" fmla="*/ 600185 h 988540"/>
                <a:gd name="connsiteX13" fmla="*/ 4173054 w 4374292"/>
                <a:gd name="connsiteY13" fmla="*/ 579002 h 988540"/>
                <a:gd name="connsiteX14" fmla="*/ 4211889 w 4374292"/>
                <a:gd name="connsiteY14" fmla="*/ 550758 h 988540"/>
                <a:gd name="connsiteX15" fmla="*/ 4254255 w 4374292"/>
                <a:gd name="connsiteY15" fmla="*/ 515453 h 988540"/>
                <a:gd name="connsiteX16" fmla="*/ 4275438 w 4374292"/>
                <a:gd name="connsiteY16" fmla="*/ 494270 h 988540"/>
                <a:gd name="connsiteX17" fmla="*/ 4303682 w 4374292"/>
                <a:gd name="connsiteY17" fmla="*/ 455435 h 988540"/>
                <a:gd name="connsiteX18" fmla="*/ 4328396 w 4374292"/>
                <a:gd name="connsiteY18" fmla="*/ 413069 h 988540"/>
                <a:gd name="connsiteX19" fmla="*/ 4349579 w 4374292"/>
                <a:gd name="connsiteY19" fmla="*/ 398947 h 988540"/>
                <a:gd name="connsiteX20" fmla="*/ 4367231 w 4374292"/>
                <a:gd name="connsiteY20" fmla="*/ 406008 h 988540"/>
                <a:gd name="connsiteX21" fmla="*/ 4370762 w 4374292"/>
                <a:gd name="connsiteY21" fmla="*/ 413069 h 988540"/>
                <a:gd name="connsiteX22" fmla="*/ 4374292 w 4374292"/>
                <a:gd name="connsiteY22" fmla="*/ 434252 h 988540"/>
                <a:gd name="connsiteX23" fmla="*/ 4367231 w 4374292"/>
                <a:gd name="connsiteY23" fmla="*/ 501331 h 988540"/>
                <a:gd name="connsiteX24" fmla="*/ 4363701 w 4374292"/>
                <a:gd name="connsiteY24" fmla="*/ 550758 h 988540"/>
                <a:gd name="connsiteX25" fmla="*/ 4346048 w 4374292"/>
                <a:gd name="connsiteY25" fmla="*/ 617838 h 988540"/>
                <a:gd name="connsiteX26" fmla="*/ 4314274 w 4374292"/>
                <a:gd name="connsiteY26" fmla="*/ 695509 h 988540"/>
                <a:gd name="connsiteX27" fmla="*/ 4275438 w 4374292"/>
                <a:gd name="connsiteY27" fmla="*/ 769649 h 988540"/>
                <a:gd name="connsiteX28" fmla="*/ 4208359 w 4374292"/>
                <a:gd name="connsiteY28" fmla="*/ 875564 h 988540"/>
                <a:gd name="connsiteX29" fmla="*/ 4169523 w 4374292"/>
                <a:gd name="connsiteY29" fmla="*/ 935583 h 988540"/>
                <a:gd name="connsiteX30" fmla="*/ 4137749 w 4374292"/>
                <a:gd name="connsiteY30" fmla="*/ 963827 h 988540"/>
                <a:gd name="connsiteX31" fmla="*/ 4113035 w 4374292"/>
                <a:gd name="connsiteY31" fmla="*/ 977949 h 988540"/>
                <a:gd name="connsiteX32" fmla="*/ 4081260 w 4374292"/>
                <a:gd name="connsiteY32" fmla="*/ 988540 h 988540"/>
                <a:gd name="connsiteX33" fmla="*/ 4035364 w 4374292"/>
                <a:gd name="connsiteY33" fmla="*/ 977949 h 988540"/>
                <a:gd name="connsiteX34" fmla="*/ 3985937 w 4374292"/>
                <a:gd name="connsiteY34" fmla="*/ 953235 h 988540"/>
                <a:gd name="connsiteX35" fmla="*/ 3922388 w 4374292"/>
                <a:gd name="connsiteY35" fmla="*/ 924991 h 988540"/>
                <a:gd name="connsiteX36" fmla="*/ 3837656 w 4374292"/>
                <a:gd name="connsiteY36" fmla="*/ 896747 h 988540"/>
                <a:gd name="connsiteX37" fmla="*/ 3788229 w 4374292"/>
                <a:gd name="connsiteY37" fmla="*/ 886156 h 988540"/>
                <a:gd name="connsiteX38" fmla="*/ 3668192 w 4374292"/>
                <a:gd name="connsiteY38" fmla="*/ 882625 h 988540"/>
                <a:gd name="connsiteX39" fmla="*/ 3424587 w 4374292"/>
                <a:gd name="connsiteY39" fmla="*/ 875564 h 988540"/>
                <a:gd name="connsiteX40" fmla="*/ 2958561 w 4374292"/>
                <a:gd name="connsiteY40" fmla="*/ 868503 h 988540"/>
                <a:gd name="connsiteX41" fmla="*/ 2672590 w 4374292"/>
                <a:gd name="connsiteY41" fmla="*/ 868503 h 988540"/>
                <a:gd name="connsiteX42" fmla="*/ 2323071 w 4374292"/>
                <a:gd name="connsiteY42" fmla="*/ 868503 h 988540"/>
                <a:gd name="connsiteX43" fmla="*/ 2019447 w 4374292"/>
                <a:gd name="connsiteY43" fmla="*/ 872034 h 988540"/>
                <a:gd name="connsiteX44" fmla="*/ 1592257 w 4374292"/>
                <a:gd name="connsiteY44" fmla="*/ 886156 h 988540"/>
                <a:gd name="connsiteX45" fmla="*/ 1306286 w 4374292"/>
                <a:gd name="connsiteY45" fmla="*/ 893217 h 988540"/>
                <a:gd name="connsiteX46" fmla="*/ 1027376 w 4374292"/>
                <a:gd name="connsiteY46" fmla="*/ 907339 h 988540"/>
                <a:gd name="connsiteX47" fmla="*/ 776711 w 4374292"/>
                <a:gd name="connsiteY47" fmla="*/ 924991 h 988540"/>
                <a:gd name="connsiteX48" fmla="*/ 600186 w 4374292"/>
                <a:gd name="connsiteY48" fmla="*/ 946174 h 988540"/>
                <a:gd name="connsiteX49" fmla="*/ 543698 w 4374292"/>
                <a:gd name="connsiteY49" fmla="*/ 953235 h 988540"/>
                <a:gd name="connsiteX50" fmla="*/ 504862 w 4374292"/>
                <a:gd name="connsiteY50" fmla="*/ 946174 h 988540"/>
                <a:gd name="connsiteX51" fmla="*/ 370703 w 4374292"/>
                <a:gd name="connsiteY51" fmla="*/ 903808 h 988540"/>
                <a:gd name="connsiteX52" fmla="*/ 211830 w 4374292"/>
                <a:gd name="connsiteY52" fmla="*/ 847320 h 988540"/>
                <a:gd name="connsiteX53" fmla="*/ 84732 w 4374292"/>
                <a:gd name="connsiteY53" fmla="*/ 797893 h 988540"/>
                <a:gd name="connsiteX54" fmla="*/ 24714 w 4374292"/>
                <a:gd name="connsiteY54" fmla="*/ 780241 h 988540"/>
                <a:gd name="connsiteX55" fmla="*/ 14122 w 4374292"/>
                <a:gd name="connsiteY55" fmla="*/ 769649 h 988540"/>
                <a:gd name="connsiteX56" fmla="*/ 7061 w 4374292"/>
                <a:gd name="connsiteY56" fmla="*/ 755527 h 988540"/>
                <a:gd name="connsiteX57" fmla="*/ 0 w 4374292"/>
                <a:gd name="connsiteY57" fmla="*/ 734344 h 988540"/>
                <a:gd name="connsiteX58" fmla="*/ 7061 w 4374292"/>
                <a:gd name="connsiteY58" fmla="*/ 709631 h 988540"/>
                <a:gd name="connsiteX59" fmla="*/ 24714 w 4374292"/>
                <a:gd name="connsiteY59" fmla="*/ 688448 h 988540"/>
                <a:gd name="connsiteX60" fmla="*/ 74141 w 4374292"/>
                <a:gd name="connsiteY60" fmla="*/ 656673 h 988540"/>
                <a:gd name="connsiteX61" fmla="*/ 374233 w 4374292"/>
                <a:gd name="connsiteY61" fmla="*/ 416599 h 988540"/>
                <a:gd name="connsiteX62" fmla="*/ 709631 w 4374292"/>
                <a:gd name="connsiteY62" fmla="*/ 0 h 988540"/>
                <a:gd name="connsiteX63" fmla="*/ 582533 w 4374292"/>
                <a:gd name="connsiteY63" fmla="*/ 402477 h 988540"/>
                <a:gd name="connsiteX64" fmla="*/ 554289 w 4374292"/>
                <a:gd name="connsiteY64" fmla="*/ 522514 h 988540"/>
                <a:gd name="connsiteX65" fmla="*/ 557820 w 4374292"/>
                <a:gd name="connsiteY65" fmla="*/ 593124 h 988540"/>
                <a:gd name="connsiteX66" fmla="*/ 579003 w 4374292"/>
                <a:gd name="connsiteY66" fmla="*/ 624899 h 988540"/>
                <a:gd name="connsiteX67" fmla="*/ 607247 w 4374292"/>
                <a:gd name="connsiteY67" fmla="*/ 653143 h 988540"/>
                <a:gd name="connsiteX68" fmla="*/ 628430 w 4374292"/>
                <a:gd name="connsiteY68" fmla="*/ 663734 h 988540"/>
                <a:gd name="connsiteX69" fmla="*/ 727284 w 4374292"/>
                <a:gd name="connsiteY69" fmla="*/ 660204 h 988540"/>
                <a:gd name="connsiteX70" fmla="*/ 988541 w 4374292"/>
                <a:gd name="connsiteY70" fmla="*/ 653143 h 988540"/>
                <a:gd name="connsiteX71" fmla="*/ 1465159 w 4374292"/>
                <a:gd name="connsiteY71" fmla="*/ 646082 h 988540"/>
                <a:gd name="connsiteX72" fmla="*/ 1902941 w 4374292"/>
                <a:gd name="connsiteY72" fmla="*/ 639021 h 988540"/>
                <a:gd name="connsiteX73" fmla="*/ 1966490 w 4374292"/>
                <a:gd name="connsiteY73" fmla="*/ 639021 h 988540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374233 w 4374292"/>
                <a:gd name="connsiteY61" fmla="*/ 17652 h 589593"/>
                <a:gd name="connsiteX62" fmla="*/ 582533 w 4374292"/>
                <a:gd name="connsiteY62" fmla="*/ 3530 h 589593"/>
                <a:gd name="connsiteX63" fmla="*/ 554289 w 4374292"/>
                <a:gd name="connsiteY63" fmla="*/ 123567 h 589593"/>
                <a:gd name="connsiteX64" fmla="*/ 557820 w 4374292"/>
                <a:gd name="connsiteY64" fmla="*/ 194177 h 589593"/>
                <a:gd name="connsiteX65" fmla="*/ 579003 w 4374292"/>
                <a:gd name="connsiteY65" fmla="*/ 225952 h 589593"/>
                <a:gd name="connsiteX66" fmla="*/ 607247 w 4374292"/>
                <a:gd name="connsiteY66" fmla="*/ 254196 h 589593"/>
                <a:gd name="connsiteX67" fmla="*/ 628430 w 4374292"/>
                <a:gd name="connsiteY67" fmla="*/ 264787 h 589593"/>
                <a:gd name="connsiteX68" fmla="*/ 727284 w 4374292"/>
                <a:gd name="connsiteY68" fmla="*/ 261257 h 589593"/>
                <a:gd name="connsiteX69" fmla="*/ 988541 w 4374292"/>
                <a:gd name="connsiteY69" fmla="*/ 254196 h 589593"/>
                <a:gd name="connsiteX70" fmla="*/ 1465159 w 4374292"/>
                <a:gd name="connsiteY70" fmla="*/ 247135 h 589593"/>
                <a:gd name="connsiteX71" fmla="*/ 1902941 w 4374292"/>
                <a:gd name="connsiteY71" fmla="*/ 240074 h 589593"/>
                <a:gd name="connsiteX72" fmla="*/ 1966490 w 4374292"/>
                <a:gd name="connsiteY72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82533 w 4374292"/>
                <a:gd name="connsiteY61" fmla="*/ 3530 h 589593"/>
                <a:gd name="connsiteX62" fmla="*/ 554289 w 4374292"/>
                <a:gd name="connsiteY62" fmla="*/ 123567 h 589593"/>
                <a:gd name="connsiteX63" fmla="*/ 557820 w 4374292"/>
                <a:gd name="connsiteY63" fmla="*/ 194177 h 589593"/>
                <a:gd name="connsiteX64" fmla="*/ 579003 w 4374292"/>
                <a:gd name="connsiteY64" fmla="*/ 225952 h 589593"/>
                <a:gd name="connsiteX65" fmla="*/ 607247 w 4374292"/>
                <a:gd name="connsiteY65" fmla="*/ 254196 h 589593"/>
                <a:gd name="connsiteX66" fmla="*/ 628430 w 4374292"/>
                <a:gd name="connsiteY66" fmla="*/ 264787 h 589593"/>
                <a:gd name="connsiteX67" fmla="*/ 727284 w 4374292"/>
                <a:gd name="connsiteY67" fmla="*/ 261257 h 589593"/>
                <a:gd name="connsiteX68" fmla="*/ 988541 w 4374292"/>
                <a:gd name="connsiteY68" fmla="*/ 254196 h 589593"/>
                <a:gd name="connsiteX69" fmla="*/ 1465159 w 4374292"/>
                <a:gd name="connsiteY69" fmla="*/ 247135 h 589593"/>
                <a:gd name="connsiteX70" fmla="*/ 1902941 w 4374292"/>
                <a:gd name="connsiteY70" fmla="*/ 240074 h 589593"/>
                <a:gd name="connsiteX71" fmla="*/ 1966490 w 4374292"/>
                <a:gd name="connsiteY71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4289 w 4374292"/>
                <a:gd name="connsiteY61" fmla="*/ 123567 h 589593"/>
                <a:gd name="connsiteX62" fmla="*/ 557820 w 4374292"/>
                <a:gd name="connsiteY62" fmla="*/ 194177 h 589593"/>
                <a:gd name="connsiteX63" fmla="*/ 579003 w 4374292"/>
                <a:gd name="connsiteY63" fmla="*/ 225952 h 589593"/>
                <a:gd name="connsiteX64" fmla="*/ 607247 w 4374292"/>
                <a:gd name="connsiteY64" fmla="*/ 254196 h 589593"/>
                <a:gd name="connsiteX65" fmla="*/ 628430 w 4374292"/>
                <a:gd name="connsiteY65" fmla="*/ 264787 h 589593"/>
                <a:gd name="connsiteX66" fmla="*/ 727284 w 4374292"/>
                <a:gd name="connsiteY66" fmla="*/ 261257 h 589593"/>
                <a:gd name="connsiteX67" fmla="*/ 988541 w 4374292"/>
                <a:gd name="connsiteY67" fmla="*/ 254196 h 589593"/>
                <a:gd name="connsiteX68" fmla="*/ 1465159 w 4374292"/>
                <a:gd name="connsiteY68" fmla="*/ 247135 h 589593"/>
                <a:gd name="connsiteX69" fmla="*/ 1902941 w 4374292"/>
                <a:gd name="connsiteY69" fmla="*/ 240074 h 589593"/>
                <a:gd name="connsiteX70" fmla="*/ 1966490 w 4374292"/>
                <a:gd name="connsiteY70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7820 w 4374292"/>
                <a:gd name="connsiteY61" fmla="*/ 194177 h 589593"/>
                <a:gd name="connsiteX62" fmla="*/ 579003 w 4374292"/>
                <a:gd name="connsiteY62" fmla="*/ 225952 h 589593"/>
                <a:gd name="connsiteX63" fmla="*/ 607247 w 4374292"/>
                <a:gd name="connsiteY63" fmla="*/ 254196 h 589593"/>
                <a:gd name="connsiteX64" fmla="*/ 628430 w 4374292"/>
                <a:gd name="connsiteY64" fmla="*/ 264787 h 589593"/>
                <a:gd name="connsiteX65" fmla="*/ 727284 w 4374292"/>
                <a:gd name="connsiteY65" fmla="*/ 261257 h 589593"/>
                <a:gd name="connsiteX66" fmla="*/ 988541 w 4374292"/>
                <a:gd name="connsiteY66" fmla="*/ 254196 h 589593"/>
                <a:gd name="connsiteX67" fmla="*/ 1465159 w 4374292"/>
                <a:gd name="connsiteY67" fmla="*/ 247135 h 589593"/>
                <a:gd name="connsiteX68" fmla="*/ 1902941 w 4374292"/>
                <a:gd name="connsiteY68" fmla="*/ 240074 h 589593"/>
                <a:gd name="connsiteX69" fmla="*/ 1966490 w 4374292"/>
                <a:gd name="connsiteY69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79003 w 4374292"/>
                <a:gd name="connsiteY61" fmla="*/ 225952 h 589593"/>
                <a:gd name="connsiteX62" fmla="*/ 607247 w 4374292"/>
                <a:gd name="connsiteY62" fmla="*/ 254196 h 589593"/>
                <a:gd name="connsiteX63" fmla="*/ 628430 w 4374292"/>
                <a:gd name="connsiteY63" fmla="*/ 264787 h 589593"/>
                <a:gd name="connsiteX64" fmla="*/ 727284 w 4374292"/>
                <a:gd name="connsiteY64" fmla="*/ 261257 h 589593"/>
                <a:gd name="connsiteX65" fmla="*/ 988541 w 4374292"/>
                <a:gd name="connsiteY65" fmla="*/ 254196 h 589593"/>
                <a:gd name="connsiteX66" fmla="*/ 1465159 w 4374292"/>
                <a:gd name="connsiteY66" fmla="*/ 247135 h 589593"/>
                <a:gd name="connsiteX67" fmla="*/ 1902941 w 4374292"/>
                <a:gd name="connsiteY67" fmla="*/ 240074 h 589593"/>
                <a:gd name="connsiteX68" fmla="*/ 1966490 w 4374292"/>
                <a:gd name="connsiteY68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607247 w 4374292"/>
                <a:gd name="connsiteY61" fmla="*/ 254196 h 589593"/>
                <a:gd name="connsiteX62" fmla="*/ 628430 w 4374292"/>
                <a:gd name="connsiteY62" fmla="*/ 264787 h 589593"/>
                <a:gd name="connsiteX63" fmla="*/ 727284 w 4374292"/>
                <a:gd name="connsiteY63" fmla="*/ 261257 h 589593"/>
                <a:gd name="connsiteX64" fmla="*/ 988541 w 4374292"/>
                <a:gd name="connsiteY64" fmla="*/ 254196 h 589593"/>
                <a:gd name="connsiteX65" fmla="*/ 1465159 w 4374292"/>
                <a:gd name="connsiteY65" fmla="*/ 247135 h 589593"/>
                <a:gd name="connsiteX66" fmla="*/ 1902941 w 4374292"/>
                <a:gd name="connsiteY66" fmla="*/ 240074 h 589593"/>
                <a:gd name="connsiteX67" fmla="*/ 1966490 w 4374292"/>
                <a:gd name="connsiteY67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607247 w 4374292"/>
                <a:gd name="connsiteY60" fmla="*/ 254196 h 589593"/>
                <a:gd name="connsiteX61" fmla="*/ 628430 w 4374292"/>
                <a:gd name="connsiteY61" fmla="*/ 264787 h 589593"/>
                <a:gd name="connsiteX62" fmla="*/ 727284 w 4374292"/>
                <a:gd name="connsiteY62" fmla="*/ 261257 h 589593"/>
                <a:gd name="connsiteX63" fmla="*/ 988541 w 4374292"/>
                <a:gd name="connsiteY63" fmla="*/ 254196 h 589593"/>
                <a:gd name="connsiteX64" fmla="*/ 1465159 w 4374292"/>
                <a:gd name="connsiteY64" fmla="*/ 247135 h 589593"/>
                <a:gd name="connsiteX65" fmla="*/ 1902941 w 4374292"/>
                <a:gd name="connsiteY65" fmla="*/ 240074 h 589593"/>
                <a:gd name="connsiteX66" fmla="*/ 1966490 w 4374292"/>
                <a:gd name="connsiteY66" fmla="*/ 240074 h 58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74292" h="589593">
                  <a:moveTo>
                    <a:pt x="1966490" y="240074"/>
                  </a:moveTo>
                  <a:lnTo>
                    <a:pt x="2418394" y="240074"/>
                  </a:lnTo>
                  <a:lnTo>
                    <a:pt x="2877359" y="240074"/>
                  </a:lnTo>
                  <a:lnTo>
                    <a:pt x="3272776" y="240074"/>
                  </a:lnTo>
                  <a:lnTo>
                    <a:pt x="3488136" y="240074"/>
                  </a:lnTo>
                  <a:lnTo>
                    <a:pt x="3650539" y="240074"/>
                  </a:lnTo>
                  <a:lnTo>
                    <a:pt x="3728210" y="240074"/>
                  </a:lnTo>
                  <a:lnTo>
                    <a:pt x="3802351" y="240074"/>
                  </a:lnTo>
                  <a:lnTo>
                    <a:pt x="3876491" y="240074"/>
                  </a:lnTo>
                  <a:lnTo>
                    <a:pt x="3950632" y="240074"/>
                  </a:lnTo>
                  <a:lnTo>
                    <a:pt x="4017711" y="233013"/>
                  </a:lnTo>
                  <a:lnTo>
                    <a:pt x="4077730" y="222421"/>
                  </a:lnTo>
                  <a:lnTo>
                    <a:pt x="4130688" y="201238"/>
                  </a:lnTo>
                  <a:lnTo>
                    <a:pt x="4173054" y="180055"/>
                  </a:lnTo>
                  <a:lnTo>
                    <a:pt x="4211889" y="151811"/>
                  </a:lnTo>
                  <a:lnTo>
                    <a:pt x="4254255" y="116506"/>
                  </a:lnTo>
                  <a:lnTo>
                    <a:pt x="4275438" y="95323"/>
                  </a:lnTo>
                  <a:lnTo>
                    <a:pt x="4303682" y="56488"/>
                  </a:lnTo>
                  <a:lnTo>
                    <a:pt x="4328396" y="14122"/>
                  </a:lnTo>
                  <a:lnTo>
                    <a:pt x="4349579" y="0"/>
                  </a:lnTo>
                  <a:lnTo>
                    <a:pt x="4367231" y="7061"/>
                  </a:lnTo>
                  <a:lnTo>
                    <a:pt x="4370762" y="14122"/>
                  </a:lnTo>
                  <a:lnTo>
                    <a:pt x="4374292" y="35305"/>
                  </a:lnTo>
                  <a:lnTo>
                    <a:pt x="4367231" y="102384"/>
                  </a:lnTo>
                  <a:lnTo>
                    <a:pt x="4363701" y="151811"/>
                  </a:lnTo>
                  <a:lnTo>
                    <a:pt x="4346048" y="218891"/>
                  </a:lnTo>
                  <a:lnTo>
                    <a:pt x="4314274" y="296562"/>
                  </a:lnTo>
                  <a:lnTo>
                    <a:pt x="4275438" y="370702"/>
                  </a:lnTo>
                  <a:lnTo>
                    <a:pt x="4208359" y="476617"/>
                  </a:lnTo>
                  <a:lnTo>
                    <a:pt x="4169523" y="536636"/>
                  </a:lnTo>
                  <a:lnTo>
                    <a:pt x="4137749" y="564880"/>
                  </a:lnTo>
                  <a:lnTo>
                    <a:pt x="4113035" y="579002"/>
                  </a:lnTo>
                  <a:lnTo>
                    <a:pt x="4081260" y="589593"/>
                  </a:lnTo>
                  <a:lnTo>
                    <a:pt x="4035364" y="579002"/>
                  </a:lnTo>
                  <a:lnTo>
                    <a:pt x="3985937" y="554288"/>
                  </a:lnTo>
                  <a:lnTo>
                    <a:pt x="3922388" y="526044"/>
                  </a:lnTo>
                  <a:lnTo>
                    <a:pt x="3837656" y="497800"/>
                  </a:lnTo>
                  <a:lnTo>
                    <a:pt x="3788229" y="487209"/>
                  </a:lnTo>
                  <a:lnTo>
                    <a:pt x="3668192" y="483678"/>
                  </a:lnTo>
                  <a:lnTo>
                    <a:pt x="3424587" y="476617"/>
                  </a:lnTo>
                  <a:lnTo>
                    <a:pt x="2958561" y="469556"/>
                  </a:lnTo>
                  <a:lnTo>
                    <a:pt x="2672590" y="469556"/>
                  </a:lnTo>
                  <a:lnTo>
                    <a:pt x="2323071" y="469556"/>
                  </a:lnTo>
                  <a:lnTo>
                    <a:pt x="2019447" y="473087"/>
                  </a:lnTo>
                  <a:lnTo>
                    <a:pt x="1592257" y="487209"/>
                  </a:lnTo>
                  <a:lnTo>
                    <a:pt x="1306286" y="494270"/>
                  </a:lnTo>
                  <a:lnTo>
                    <a:pt x="1027376" y="508392"/>
                  </a:lnTo>
                  <a:lnTo>
                    <a:pt x="776711" y="526044"/>
                  </a:lnTo>
                  <a:lnTo>
                    <a:pt x="600186" y="547227"/>
                  </a:lnTo>
                  <a:lnTo>
                    <a:pt x="543698" y="554288"/>
                  </a:lnTo>
                  <a:lnTo>
                    <a:pt x="504862" y="547227"/>
                  </a:lnTo>
                  <a:lnTo>
                    <a:pt x="370703" y="504861"/>
                  </a:lnTo>
                  <a:lnTo>
                    <a:pt x="211830" y="448373"/>
                  </a:lnTo>
                  <a:lnTo>
                    <a:pt x="84732" y="398946"/>
                  </a:lnTo>
                  <a:lnTo>
                    <a:pt x="24714" y="381294"/>
                  </a:lnTo>
                  <a:lnTo>
                    <a:pt x="14122" y="370702"/>
                  </a:lnTo>
                  <a:lnTo>
                    <a:pt x="7061" y="356580"/>
                  </a:lnTo>
                  <a:lnTo>
                    <a:pt x="0" y="335397"/>
                  </a:lnTo>
                  <a:lnTo>
                    <a:pt x="7061" y="310684"/>
                  </a:lnTo>
                  <a:lnTo>
                    <a:pt x="24714" y="289501"/>
                  </a:lnTo>
                  <a:lnTo>
                    <a:pt x="607247" y="254196"/>
                  </a:lnTo>
                  <a:lnTo>
                    <a:pt x="628430" y="264787"/>
                  </a:lnTo>
                  <a:lnTo>
                    <a:pt x="727284" y="261257"/>
                  </a:lnTo>
                  <a:lnTo>
                    <a:pt x="988541" y="254196"/>
                  </a:lnTo>
                  <a:lnTo>
                    <a:pt x="1465159" y="247135"/>
                  </a:lnTo>
                  <a:lnTo>
                    <a:pt x="1902941" y="240074"/>
                  </a:lnTo>
                  <a:lnTo>
                    <a:pt x="1966490" y="2400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57623078-2A44-4D94-9CBE-C80DE9822F2E}"/>
                </a:ext>
              </a:extLst>
            </p:cNvPr>
            <p:cNvSpPr/>
            <p:nvPr/>
          </p:nvSpPr>
          <p:spPr bwMode="auto">
            <a:xfrm>
              <a:off x="3300413" y="2328863"/>
              <a:ext cx="1806575" cy="944562"/>
            </a:xfrm>
            <a:custGeom>
              <a:avLst/>
              <a:gdLst>
                <a:gd name="connsiteX0" fmla="*/ 590550 w 1807368"/>
                <a:gd name="connsiteY0" fmla="*/ 238125 h 945356"/>
                <a:gd name="connsiteX1" fmla="*/ 471487 w 1807368"/>
                <a:gd name="connsiteY1" fmla="*/ 254793 h 945356"/>
                <a:gd name="connsiteX2" fmla="*/ 335756 w 1807368"/>
                <a:gd name="connsiteY2" fmla="*/ 271462 h 945356"/>
                <a:gd name="connsiteX3" fmla="*/ 242887 w 1807368"/>
                <a:gd name="connsiteY3" fmla="*/ 280987 h 945356"/>
                <a:gd name="connsiteX4" fmla="*/ 133350 w 1807368"/>
                <a:gd name="connsiteY4" fmla="*/ 292893 h 945356"/>
                <a:gd name="connsiteX5" fmla="*/ 52387 w 1807368"/>
                <a:gd name="connsiteY5" fmla="*/ 300037 h 945356"/>
                <a:gd name="connsiteX6" fmla="*/ 0 w 1807368"/>
                <a:gd name="connsiteY6" fmla="*/ 285750 h 945356"/>
                <a:gd name="connsiteX7" fmla="*/ 45243 w 1807368"/>
                <a:gd name="connsiteY7" fmla="*/ 457200 h 945356"/>
                <a:gd name="connsiteX8" fmla="*/ 254793 w 1807368"/>
                <a:gd name="connsiteY8" fmla="*/ 428625 h 945356"/>
                <a:gd name="connsiteX9" fmla="*/ 547687 w 1807368"/>
                <a:gd name="connsiteY9" fmla="*/ 385762 h 945356"/>
                <a:gd name="connsiteX10" fmla="*/ 857250 w 1807368"/>
                <a:gd name="connsiteY10" fmla="*/ 340518 h 945356"/>
                <a:gd name="connsiteX11" fmla="*/ 1138237 w 1807368"/>
                <a:gd name="connsiteY11" fmla="*/ 300037 h 945356"/>
                <a:gd name="connsiteX12" fmla="*/ 1288256 w 1807368"/>
                <a:gd name="connsiteY12" fmla="*/ 276225 h 945356"/>
                <a:gd name="connsiteX13" fmla="*/ 1307306 w 1807368"/>
                <a:gd name="connsiteY13" fmla="*/ 276225 h 945356"/>
                <a:gd name="connsiteX14" fmla="*/ 1354931 w 1807368"/>
                <a:gd name="connsiteY14" fmla="*/ 280987 h 945356"/>
                <a:gd name="connsiteX15" fmla="*/ 1381125 w 1807368"/>
                <a:gd name="connsiteY15" fmla="*/ 285750 h 945356"/>
                <a:gd name="connsiteX16" fmla="*/ 1395412 w 1807368"/>
                <a:gd name="connsiteY16" fmla="*/ 290512 h 945356"/>
                <a:gd name="connsiteX17" fmla="*/ 1421606 w 1807368"/>
                <a:gd name="connsiteY17" fmla="*/ 300037 h 945356"/>
                <a:gd name="connsiteX18" fmla="*/ 1440656 w 1807368"/>
                <a:gd name="connsiteY18" fmla="*/ 309562 h 945356"/>
                <a:gd name="connsiteX19" fmla="*/ 1450181 w 1807368"/>
                <a:gd name="connsiteY19" fmla="*/ 328612 h 945356"/>
                <a:gd name="connsiteX20" fmla="*/ 1464468 w 1807368"/>
                <a:gd name="connsiteY20" fmla="*/ 378618 h 945356"/>
                <a:gd name="connsiteX21" fmla="*/ 1464468 w 1807368"/>
                <a:gd name="connsiteY21" fmla="*/ 404812 h 945356"/>
                <a:gd name="connsiteX22" fmla="*/ 1450181 w 1807368"/>
                <a:gd name="connsiteY22" fmla="*/ 473868 h 945356"/>
                <a:gd name="connsiteX23" fmla="*/ 1423987 w 1807368"/>
                <a:gd name="connsiteY23" fmla="*/ 597693 h 945356"/>
                <a:gd name="connsiteX24" fmla="*/ 1402556 w 1807368"/>
                <a:gd name="connsiteY24" fmla="*/ 719137 h 945356"/>
                <a:gd name="connsiteX25" fmla="*/ 1397793 w 1807368"/>
                <a:gd name="connsiteY25" fmla="*/ 747712 h 945356"/>
                <a:gd name="connsiteX26" fmla="*/ 1312068 w 1807368"/>
                <a:gd name="connsiteY26" fmla="*/ 900112 h 945356"/>
                <a:gd name="connsiteX27" fmla="*/ 1345406 w 1807368"/>
                <a:gd name="connsiteY27" fmla="*/ 919162 h 945356"/>
                <a:gd name="connsiteX28" fmla="*/ 1385887 w 1807368"/>
                <a:gd name="connsiteY28" fmla="*/ 933450 h 945356"/>
                <a:gd name="connsiteX29" fmla="*/ 1416843 w 1807368"/>
                <a:gd name="connsiteY29" fmla="*/ 942975 h 945356"/>
                <a:gd name="connsiteX30" fmla="*/ 1438275 w 1807368"/>
                <a:gd name="connsiteY30" fmla="*/ 945356 h 945356"/>
                <a:gd name="connsiteX31" fmla="*/ 1464468 w 1807368"/>
                <a:gd name="connsiteY31" fmla="*/ 938212 h 945356"/>
                <a:gd name="connsiteX32" fmla="*/ 1497806 w 1807368"/>
                <a:gd name="connsiteY32" fmla="*/ 912018 h 945356"/>
                <a:gd name="connsiteX33" fmla="*/ 1519237 w 1807368"/>
                <a:gd name="connsiteY33" fmla="*/ 883443 h 945356"/>
                <a:gd name="connsiteX34" fmla="*/ 1543050 w 1807368"/>
                <a:gd name="connsiteY34" fmla="*/ 842962 h 945356"/>
                <a:gd name="connsiteX35" fmla="*/ 1578768 w 1807368"/>
                <a:gd name="connsiteY35" fmla="*/ 762000 h 945356"/>
                <a:gd name="connsiteX36" fmla="*/ 1654968 w 1807368"/>
                <a:gd name="connsiteY36" fmla="*/ 588168 h 945356"/>
                <a:gd name="connsiteX37" fmla="*/ 1690687 w 1807368"/>
                <a:gd name="connsiteY37" fmla="*/ 495300 h 945356"/>
                <a:gd name="connsiteX38" fmla="*/ 1724025 w 1807368"/>
                <a:gd name="connsiteY38" fmla="*/ 421481 h 945356"/>
                <a:gd name="connsiteX39" fmla="*/ 1735931 w 1807368"/>
                <a:gd name="connsiteY39" fmla="*/ 397668 h 945356"/>
                <a:gd name="connsiteX40" fmla="*/ 1757362 w 1807368"/>
                <a:gd name="connsiteY40" fmla="*/ 364331 h 945356"/>
                <a:gd name="connsiteX41" fmla="*/ 1783556 w 1807368"/>
                <a:gd name="connsiteY41" fmla="*/ 335756 h 945356"/>
                <a:gd name="connsiteX42" fmla="*/ 1802606 w 1807368"/>
                <a:gd name="connsiteY42" fmla="*/ 314325 h 945356"/>
                <a:gd name="connsiteX43" fmla="*/ 1807368 w 1807368"/>
                <a:gd name="connsiteY43" fmla="*/ 292893 h 945356"/>
                <a:gd name="connsiteX44" fmla="*/ 1807368 w 1807368"/>
                <a:gd name="connsiteY44" fmla="*/ 269081 h 945356"/>
                <a:gd name="connsiteX45" fmla="*/ 1797843 w 1807368"/>
                <a:gd name="connsiteY45" fmla="*/ 245268 h 945356"/>
                <a:gd name="connsiteX46" fmla="*/ 1752600 w 1807368"/>
                <a:gd name="connsiteY46" fmla="*/ 202406 h 945356"/>
                <a:gd name="connsiteX47" fmla="*/ 1664493 w 1807368"/>
                <a:gd name="connsiteY47" fmla="*/ 133350 h 945356"/>
                <a:gd name="connsiteX48" fmla="*/ 1569243 w 1807368"/>
                <a:gd name="connsiteY48" fmla="*/ 66675 h 945356"/>
                <a:gd name="connsiteX49" fmla="*/ 1488281 w 1807368"/>
                <a:gd name="connsiteY49" fmla="*/ 19050 h 945356"/>
                <a:gd name="connsiteX50" fmla="*/ 1457325 w 1807368"/>
                <a:gd name="connsiteY50" fmla="*/ 4762 h 945356"/>
                <a:gd name="connsiteX51" fmla="*/ 1435893 w 1807368"/>
                <a:gd name="connsiteY51" fmla="*/ 0 h 945356"/>
                <a:gd name="connsiteX52" fmla="*/ 1412081 w 1807368"/>
                <a:gd name="connsiteY52" fmla="*/ 4762 h 945356"/>
                <a:gd name="connsiteX53" fmla="*/ 1390650 w 1807368"/>
                <a:gd name="connsiteY53" fmla="*/ 14287 h 945356"/>
                <a:gd name="connsiteX54" fmla="*/ 1369218 w 1807368"/>
                <a:gd name="connsiteY54" fmla="*/ 28575 h 945356"/>
                <a:gd name="connsiteX55" fmla="*/ 1350168 w 1807368"/>
                <a:gd name="connsiteY55" fmla="*/ 52387 h 945356"/>
                <a:gd name="connsiteX56" fmla="*/ 1328737 w 1807368"/>
                <a:gd name="connsiteY56" fmla="*/ 76200 h 945356"/>
                <a:gd name="connsiteX57" fmla="*/ 1214437 w 1807368"/>
                <a:gd name="connsiteY57" fmla="*/ 104775 h 945356"/>
                <a:gd name="connsiteX58" fmla="*/ 976312 w 1807368"/>
                <a:gd name="connsiteY58" fmla="*/ 161925 h 945356"/>
                <a:gd name="connsiteX59" fmla="*/ 819150 w 1807368"/>
                <a:gd name="connsiteY59" fmla="*/ 197643 h 945356"/>
                <a:gd name="connsiteX60" fmla="*/ 640556 w 1807368"/>
                <a:gd name="connsiteY60" fmla="*/ 230981 h 945356"/>
                <a:gd name="connsiteX61" fmla="*/ 590550 w 1807368"/>
                <a:gd name="connsiteY61" fmla="*/ 2381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07368" h="945356">
                  <a:moveTo>
                    <a:pt x="590550" y="238125"/>
                  </a:moveTo>
                  <a:lnTo>
                    <a:pt x="471487" y="254793"/>
                  </a:lnTo>
                  <a:lnTo>
                    <a:pt x="335756" y="271462"/>
                  </a:lnTo>
                  <a:lnTo>
                    <a:pt x="242887" y="280987"/>
                  </a:lnTo>
                  <a:lnTo>
                    <a:pt x="133350" y="292893"/>
                  </a:lnTo>
                  <a:lnTo>
                    <a:pt x="52387" y="300037"/>
                  </a:lnTo>
                  <a:lnTo>
                    <a:pt x="0" y="285750"/>
                  </a:lnTo>
                  <a:lnTo>
                    <a:pt x="45243" y="457200"/>
                  </a:lnTo>
                  <a:lnTo>
                    <a:pt x="254793" y="428625"/>
                  </a:lnTo>
                  <a:lnTo>
                    <a:pt x="547687" y="385762"/>
                  </a:lnTo>
                  <a:lnTo>
                    <a:pt x="857250" y="340518"/>
                  </a:lnTo>
                  <a:lnTo>
                    <a:pt x="1138237" y="300037"/>
                  </a:lnTo>
                  <a:lnTo>
                    <a:pt x="1288256" y="276225"/>
                  </a:lnTo>
                  <a:lnTo>
                    <a:pt x="1307306" y="276225"/>
                  </a:lnTo>
                  <a:lnTo>
                    <a:pt x="1354931" y="280987"/>
                  </a:lnTo>
                  <a:lnTo>
                    <a:pt x="1381125" y="285750"/>
                  </a:lnTo>
                  <a:lnTo>
                    <a:pt x="1395412" y="290512"/>
                  </a:lnTo>
                  <a:lnTo>
                    <a:pt x="1421606" y="300037"/>
                  </a:lnTo>
                  <a:lnTo>
                    <a:pt x="1440656" y="309562"/>
                  </a:lnTo>
                  <a:lnTo>
                    <a:pt x="1450181" y="328612"/>
                  </a:lnTo>
                  <a:lnTo>
                    <a:pt x="1464468" y="378618"/>
                  </a:lnTo>
                  <a:lnTo>
                    <a:pt x="1464468" y="404812"/>
                  </a:lnTo>
                  <a:lnTo>
                    <a:pt x="1450181" y="473868"/>
                  </a:lnTo>
                  <a:lnTo>
                    <a:pt x="1423987" y="597693"/>
                  </a:lnTo>
                  <a:lnTo>
                    <a:pt x="1402556" y="719137"/>
                  </a:lnTo>
                  <a:lnTo>
                    <a:pt x="1397793" y="747712"/>
                  </a:lnTo>
                  <a:lnTo>
                    <a:pt x="1312068" y="900112"/>
                  </a:lnTo>
                  <a:lnTo>
                    <a:pt x="1345406" y="919162"/>
                  </a:lnTo>
                  <a:lnTo>
                    <a:pt x="1385887" y="933450"/>
                  </a:lnTo>
                  <a:lnTo>
                    <a:pt x="1416843" y="942975"/>
                  </a:lnTo>
                  <a:lnTo>
                    <a:pt x="1438275" y="945356"/>
                  </a:lnTo>
                  <a:lnTo>
                    <a:pt x="1464468" y="938212"/>
                  </a:lnTo>
                  <a:lnTo>
                    <a:pt x="1497806" y="912018"/>
                  </a:lnTo>
                  <a:lnTo>
                    <a:pt x="1519237" y="883443"/>
                  </a:lnTo>
                  <a:lnTo>
                    <a:pt x="1543050" y="842962"/>
                  </a:lnTo>
                  <a:lnTo>
                    <a:pt x="1578768" y="762000"/>
                  </a:lnTo>
                  <a:lnTo>
                    <a:pt x="1654968" y="588168"/>
                  </a:lnTo>
                  <a:lnTo>
                    <a:pt x="1690687" y="495300"/>
                  </a:lnTo>
                  <a:lnTo>
                    <a:pt x="1724025" y="421481"/>
                  </a:lnTo>
                  <a:lnTo>
                    <a:pt x="1735931" y="397668"/>
                  </a:lnTo>
                  <a:lnTo>
                    <a:pt x="1757362" y="364331"/>
                  </a:lnTo>
                  <a:lnTo>
                    <a:pt x="1783556" y="335756"/>
                  </a:lnTo>
                  <a:lnTo>
                    <a:pt x="1802606" y="314325"/>
                  </a:lnTo>
                  <a:lnTo>
                    <a:pt x="1807368" y="292893"/>
                  </a:lnTo>
                  <a:lnTo>
                    <a:pt x="1807368" y="269081"/>
                  </a:lnTo>
                  <a:lnTo>
                    <a:pt x="1797843" y="245268"/>
                  </a:lnTo>
                  <a:lnTo>
                    <a:pt x="1752600" y="202406"/>
                  </a:lnTo>
                  <a:lnTo>
                    <a:pt x="1664493" y="133350"/>
                  </a:lnTo>
                  <a:lnTo>
                    <a:pt x="1569243" y="66675"/>
                  </a:lnTo>
                  <a:lnTo>
                    <a:pt x="1488281" y="19050"/>
                  </a:lnTo>
                  <a:lnTo>
                    <a:pt x="1457325" y="4762"/>
                  </a:lnTo>
                  <a:lnTo>
                    <a:pt x="1435893" y="0"/>
                  </a:lnTo>
                  <a:lnTo>
                    <a:pt x="1412081" y="4762"/>
                  </a:lnTo>
                  <a:lnTo>
                    <a:pt x="1390650" y="14287"/>
                  </a:lnTo>
                  <a:lnTo>
                    <a:pt x="1369218" y="28575"/>
                  </a:lnTo>
                  <a:lnTo>
                    <a:pt x="1350168" y="52387"/>
                  </a:lnTo>
                  <a:lnTo>
                    <a:pt x="1328737" y="76200"/>
                  </a:lnTo>
                  <a:lnTo>
                    <a:pt x="1214437" y="104775"/>
                  </a:lnTo>
                  <a:lnTo>
                    <a:pt x="976312" y="161925"/>
                  </a:lnTo>
                  <a:lnTo>
                    <a:pt x="819150" y="197643"/>
                  </a:lnTo>
                  <a:lnTo>
                    <a:pt x="640556" y="230981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02C482D1-C50A-403D-B017-D0FC07CC0974}"/>
                </a:ext>
              </a:extLst>
            </p:cNvPr>
            <p:cNvSpPr/>
            <p:nvPr/>
          </p:nvSpPr>
          <p:spPr bwMode="auto">
            <a:xfrm>
              <a:off x="3419475" y="3052763"/>
              <a:ext cx="1306513" cy="338137"/>
            </a:xfrm>
            <a:custGeom>
              <a:avLst/>
              <a:gdLst>
                <a:gd name="connsiteX0" fmla="*/ 473869 w 1307306"/>
                <a:gd name="connsiteY0" fmla="*/ 107156 h 338137"/>
                <a:gd name="connsiteX1" fmla="*/ 840581 w 1307306"/>
                <a:gd name="connsiteY1" fmla="*/ 50006 h 338137"/>
                <a:gd name="connsiteX2" fmla="*/ 1154906 w 1307306"/>
                <a:gd name="connsiteY2" fmla="*/ 2381 h 338137"/>
                <a:gd name="connsiteX3" fmla="*/ 1190625 w 1307306"/>
                <a:gd name="connsiteY3" fmla="*/ 0 h 338137"/>
                <a:gd name="connsiteX4" fmla="*/ 1219200 w 1307306"/>
                <a:gd name="connsiteY4" fmla="*/ 0 h 338137"/>
                <a:gd name="connsiteX5" fmla="*/ 1307306 w 1307306"/>
                <a:gd name="connsiteY5" fmla="*/ 0 h 338137"/>
                <a:gd name="connsiteX6" fmla="*/ 1235869 w 1307306"/>
                <a:gd name="connsiteY6" fmla="*/ 195262 h 338137"/>
                <a:gd name="connsiteX7" fmla="*/ 1193006 w 1307306"/>
                <a:gd name="connsiteY7" fmla="*/ 176212 h 338137"/>
                <a:gd name="connsiteX8" fmla="*/ 1164431 w 1307306"/>
                <a:gd name="connsiteY8" fmla="*/ 178593 h 338137"/>
                <a:gd name="connsiteX9" fmla="*/ 1026319 w 1307306"/>
                <a:gd name="connsiteY9" fmla="*/ 190500 h 338137"/>
                <a:gd name="connsiteX10" fmla="*/ 857250 w 1307306"/>
                <a:gd name="connsiteY10" fmla="*/ 211931 h 338137"/>
                <a:gd name="connsiteX11" fmla="*/ 590550 w 1307306"/>
                <a:gd name="connsiteY11" fmla="*/ 250031 h 338137"/>
                <a:gd name="connsiteX12" fmla="*/ 345281 w 1307306"/>
                <a:gd name="connsiteY12" fmla="*/ 288131 h 338137"/>
                <a:gd name="connsiteX13" fmla="*/ 173831 w 1307306"/>
                <a:gd name="connsiteY13" fmla="*/ 316706 h 338137"/>
                <a:gd name="connsiteX14" fmla="*/ 40481 w 1307306"/>
                <a:gd name="connsiteY14" fmla="*/ 338137 h 338137"/>
                <a:gd name="connsiteX15" fmla="*/ 0 w 1307306"/>
                <a:gd name="connsiteY15" fmla="*/ 178593 h 338137"/>
                <a:gd name="connsiteX16" fmla="*/ 314325 w 1307306"/>
                <a:gd name="connsiteY16" fmla="*/ 133350 h 338137"/>
                <a:gd name="connsiteX17" fmla="*/ 473869 w 1307306"/>
                <a:gd name="connsiteY17" fmla="*/ 10715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7306" h="338137">
                  <a:moveTo>
                    <a:pt x="473869" y="107156"/>
                  </a:moveTo>
                  <a:lnTo>
                    <a:pt x="840581" y="50006"/>
                  </a:lnTo>
                  <a:lnTo>
                    <a:pt x="1154906" y="2381"/>
                  </a:lnTo>
                  <a:lnTo>
                    <a:pt x="1190625" y="0"/>
                  </a:lnTo>
                  <a:lnTo>
                    <a:pt x="1219200" y="0"/>
                  </a:lnTo>
                  <a:lnTo>
                    <a:pt x="1307306" y="0"/>
                  </a:lnTo>
                  <a:lnTo>
                    <a:pt x="1235869" y="195262"/>
                  </a:lnTo>
                  <a:lnTo>
                    <a:pt x="1193006" y="176212"/>
                  </a:lnTo>
                  <a:lnTo>
                    <a:pt x="1164431" y="178593"/>
                  </a:lnTo>
                  <a:lnTo>
                    <a:pt x="1026319" y="190500"/>
                  </a:lnTo>
                  <a:lnTo>
                    <a:pt x="857250" y="211931"/>
                  </a:lnTo>
                  <a:lnTo>
                    <a:pt x="590550" y="250031"/>
                  </a:lnTo>
                  <a:lnTo>
                    <a:pt x="345281" y="288131"/>
                  </a:lnTo>
                  <a:lnTo>
                    <a:pt x="173831" y="316706"/>
                  </a:lnTo>
                  <a:lnTo>
                    <a:pt x="40481" y="338137"/>
                  </a:lnTo>
                  <a:lnTo>
                    <a:pt x="0" y="178593"/>
                  </a:lnTo>
                  <a:lnTo>
                    <a:pt x="314325" y="133350"/>
                  </a:lnTo>
                  <a:lnTo>
                    <a:pt x="4738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6306BFEC-0AA5-4C84-BB68-493FC5F9F45A}"/>
                </a:ext>
              </a:extLst>
            </p:cNvPr>
            <p:cNvSpPr/>
            <p:nvPr/>
          </p:nvSpPr>
          <p:spPr bwMode="auto">
            <a:xfrm>
              <a:off x="3101975" y="3573463"/>
              <a:ext cx="2128838" cy="1708150"/>
            </a:xfrm>
            <a:custGeom>
              <a:avLst/>
              <a:gdLst>
                <a:gd name="connsiteX0" fmla="*/ 426244 w 2128837"/>
                <a:gd name="connsiteY0" fmla="*/ 288132 h 1707357"/>
                <a:gd name="connsiteX1" fmla="*/ 481012 w 2128837"/>
                <a:gd name="connsiteY1" fmla="*/ 283369 h 1707357"/>
                <a:gd name="connsiteX2" fmla="*/ 683419 w 2128837"/>
                <a:gd name="connsiteY2" fmla="*/ 245269 h 1707357"/>
                <a:gd name="connsiteX3" fmla="*/ 1059656 w 2128837"/>
                <a:gd name="connsiteY3" fmla="*/ 178594 h 1707357"/>
                <a:gd name="connsiteX4" fmla="*/ 1357312 w 2128837"/>
                <a:gd name="connsiteY4" fmla="*/ 126207 h 1707357"/>
                <a:gd name="connsiteX5" fmla="*/ 1497806 w 2128837"/>
                <a:gd name="connsiteY5" fmla="*/ 102394 h 1707357"/>
                <a:gd name="connsiteX6" fmla="*/ 1519237 w 2128837"/>
                <a:gd name="connsiteY6" fmla="*/ 92869 h 1707357"/>
                <a:gd name="connsiteX7" fmla="*/ 1559719 w 2128837"/>
                <a:gd name="connsiteY7" fmla="*/ 71438 h 1707357"/>
                <a:gd name="connsiteX8" fmla="*/ 1619250 w 2128837"/>
                <a:gd name="connsiteY8" fmla="*/ 42863 h 1707357"/>
                <a:gd name="connsiteX9" fmla="*/ 1659731 w 2128837"/>
                <a:gd name="connsiteY9" fmla="*/ 30957 h 1707357"/>
                <a:gd name="connsiteX10" fmla="*/ 1671637 w 2128837"/>
                <a:gd name="connsiteY10" fmla="*/ 21432 h 1707357"/>
                <a:gd name="connsiteX11" fmla="*/ 1683544 w 2128837"/>
                <a:gd name="connsiteY11" fmla="*/ 9525 h 1707357"/>
                <a:gd name="connsiteX12" fmla="*/ 1704975 w 2128837"/>
                <a:gd name="connsiteY12" fmla="*/ 2382 h 1707357"/>
                <a:gd name="connsiteX13" fmla="*/ 1728787 w 2128837"/>
                <a:gd name="connsiteY13" fmla="*/ 0 h 1707357"/>
                <a:gd name="connsiteX14" fmla="*/ 1747837 w 2128837"/>
                <a:gd name="connsiteY14" fmla="*/ 2382 h 1707357"/>
                <a:gd name="connsiteX15" fmla="*/ 1776412 w 2128837"/>
                <a:gd name="connsiteY15" fmla="*/ 11907 h 1707357"/>
                <a:gd name="connsiteX16" fmla="*/ 1800225 w 2128837"/>
                <a:gd name="connsiteY16" fmla="*/ 23813 h 1707357"/>
                <a:gd name="connsiteX17" fmla="*/ 1838325 w 2128837"/>
                <a:gd name="connsiteY17" fmla="*/ 45244 h 1707357"/>
                <a:gd name="connsiteX18" fmla="*/ 1874044 w 2128837"/>
                <a:gd name="connsiteY18" fmla="*/ 66675 h 1707357"/>
                <a:gd name="connsiteX19" fmla="*/ 1916906 w 2128837"/>
                <a:gd name="connsiteY19" fmla="*/ 95250 h 1707357"/>
                <a:gd name="connsiteX20" fmla="*/ 1955006 w 2128837"/>
                <a:gd name="connsiteY20" fmla="*/ 126207 h 1707357"/>
                <a:gd name="connsiteX21" fmla="*/ 2009775 w 2128837"/>
                <a:gd name="connsiteY21" fmla="*/ 173832 h 1707357"/>
                <a:gd name="connsiteX22" fmla="*/ 2052637 w 2128837"/>
                <a:gd name="connsiteY22" fmla="*/ 221457 h 1707357"/>
                <a:gd name="connsiteX23" fmla="*/ 2088356 w 2128837"/>
                <a:gd name="connsiteY23" fmla="*/ 264319 h 1707357"/>
                <a:gd name="connsiteX24" fmla="*/ 2114550 w 2128837"/>
                <a:gd name="connsiteY24" fmla="*/ 304800 h 1707357"/>
                <a:gd name="connsiteX25" fmla="*/ 2121694 w 2128837"/>
                <a:gd name="connsiteY25" fmla="*/ 321469 h 1707357"/>
                <a:gd name="connsiteX26" fmla="*/ 2128837 w 2128837"/>
                <a:gd name="connsiteY26" fmla="*/ 342900 h 1707357"/>
                <a:gd name="connsiteX27" fmla="*/ 2126456 w 2128837"/>
                <a:gd name="connsiteY27" fmla="*/ 369094 h 1707357"/>
                <a:gd name="connsiteX28" fmla="*/ 2114550 w 2128837"/>
                <a:gd name="connsiteY28" fmla="*/ 385763 h 1707357"/>
                <a:gd name="connsiteX29" fmla="*/ 2093119 w 2128837"/>
                <a:gd name="connsiteY29" fmla="*/ 407194 h 1707357"/>
                <a:gd name="connsiteX30" fmla="*/ 2076450 w 2128837"/>
                <a:gd name="connsiteY30" fmla="*/ 431007 h 1707357"/>
                <a:gd name="connsiteX31" fmla="*/ 2064544 w 2128837"/>
                <a:gd name="connsiteY31" fmla="*/ 461963 h 1707357"/>
                <a:gd name="connsiteX32" fmla="*/ 2045494 w 2128837"/>
                <a:gd name="connsiteY32" fmla="*/ 545307 h 1707357"/>
                <a:gd name="connsiteX33" fmla="*/ 2016919 w 2128837"/>
                <a:gd name="connsiteY33" fmla="*/ 759619 h 1707357"/>
                <a:gd name="connsiteX34" fmla="*/ 1966912 w 2128837"/>
                <a:gd name="connsiteY34" fmla="*/ 1121569 h 1707357"/>
                <a:gd name="connsiteX35" fmla="*/ 1912144 w 2128837"/>
                <a:gd name="connsiteY35" fmla="*/ 1516857 h 1707357"/>
                <a:gd name="connsiteX36" fmla="*/ 1900237 w 2128837"/>
                <a:gd name="connsiteY36" fmla="*/ 1547813 h 1707357"/>
                <a:gd name="connsiteX37" fmla="*/ 1831181 w 2128837"/>
                <a:gd name="connsiteY37" fmla="*/ 1666875 h 1707357"/>
                <a:gd name="connsiteX38" fmla="*/ 1807369 w 2128837"/>
                <a:gd name="connsiteY38" fmla="*/ 1700213 h 1707357"/>
                <a:gd name="connsiteX39" fmla="*/ 1793081 w 2128837"/>
                <a:gd name="connsiteY39" fmla="*/ 1707357 h 1707357"/>
                <a:gd name="connsiteX40" fmla="*/ 1778794 w 2128837"/>
                <a:gd name="connsiteY40" fmla="*/ 1707357 h 1707357"/>
                <a:gd name="connsiteX41" fmla="*/ 1750219 w 2128837"/>
                <a:gd name="connsiteY41" fmla="*/ 1690688 h 1707357"/>
                <a:gd name="connsiteX42" fmla="*/ 1719262 w 2128837"/>
                <a:gd name="connsiteY42" fmla="*/ 1664494 h 1707357"/>
                <a:gd name="connsiteX43" fmla="*/ 1685925 w 2128837"/>
                <a:gd name="connsiteY43" fmla="*/ 1626394 h 1707357"/>
                <a:gd name="connsiteX44" fmla="*/ 1662112 w 2128837"/>
                <a:gd name="connsiteY44" fmla="*/ 1597819 h 1707357"/>
                <a:gd name="connsiteX45" fmla="*/ 1707356 w 2128837"/>
                <a:gd name="connsiteY45" fmla="*/ 1443038 h 1707357"/>
                <a:gd name="connsiteX46" fmla="*/ 1721644 w 2128837"/>
                <a:gd name="connsiteY46" fmla="*/ 1240632 h 1707357"/>
                <a:gd name="connsiteX47" fmla="*/ 1745456 w 2128837"/>
                <a:gd name="connsiteY47" fmla="*/ 945357 h 1707357"/>
                <a:gd name="connsiteX48" fmla="*/ 1754981 w 2128837"/>
                <a:gd name="connsiteY48" fmla="*/ 812007 h 1707357"/>
                <a:gd name="connsiteX49" fmla="*/ 1774031 w 2128837"/>
                <a:gd name="connsiteY49" fmla="*/ 747713 h 1707357"/>
                <a:gd name="connsiteX50" fmla="*/ 1776412 w 2128837"/>
                <a:gd name="connsiteY50" fmla="*/ 590550 h 1707357"/>
                <a:gd name="connsiteX51" fmla="*/ 1774031 w 2128837"/>
                <a:gd name="connsiteY51" fmla="*/ 354807 h 1707357"/>
                <a:gd name="connsiteX52" fmla="*/ 1771650 w 2128837"/>
                <a:gd name="connsiteY52" fmla="*/ 323850 h 1707357"/>
                <a:gd name="connsiteX53" fmla="*/ 1766887 w 2128837"/>
                <a:gd name="connsiteY53" fmla="*/ 302419 h 1707357"/>
                <a:gd name="connsiteX54" fmla="*/ 1754981 w 2128837"/>
                <a:gd name="connsiteY54" fmla="*/ 285750 h 1707357"/>
                <a:gd name="connsiteX55" fmla="*/ 1731169 w 2128837"/>
                <a:gd name="connsiteY55" fmla="*/ 269082 h 1707357"/>
                <a:gd name="connsiteX56" fmla="*/ 1697831 w 2128837"/>
                <a:gd name="connsiteY56" fmla="*/ 259557 h 1707357"/>
                <a:gd name="connsiteX57" fmla="*/ 1671637 w 2128837"/>
                <a:gd name="connsiteY57" fmla="*/ 259557 h 1707357"/>
                <a:gd name="connsiteX58" fmla="*/ 1559719 w 2128837"/>
                <a:gd name="connsiteY58" fmla="*/ 264319 h 1707357"/>
                <a:gd name="connsiteX59" fmla="*/ 1364456 w 2128837"/>
                <a:gd name="connsiteY59" fmla="*/ 283369 h 1707357"/>
                <a:gd name="connsiteX60" fmla="*/ 1207294 w 2128837"/>
                <a:gd name="connsiteY60" fmla="*/ 302419 h 1707357"/>
                <a:gd name="connsiteX61" fmla="*/ 1102519 w 2128837"/>
                <a:gd name="connsiteY61" fmla="*/ 316707 h 1707357"/>
                <a:gd name="connsiteX62" fmla="*/ 1035844 w 2128837"/>
                <a:gd name="connsiteY62" fmla="*/ 326232 h 1707357"/>
                <a:gd name="connsiteX63" fmla="*/ 740569 w 2128837"/>
                <a:gd name="connsiteY63" fmla="*/ 373857 h 1707357"/>
                <a:gd name="connsiteX64" fmla="*/ 447675 w 2128837"/>
                <a:gd name="connsiteY64" fmla="*/ 426244 h 1707357"/>
                <a:gd name="connsiteX65" fmla="*/ 264319 w 2128837"/>
                <a:gd name="connsiteY65" fmla="*/ 457200 h 1707357"/>
                <a:gd name="connsiteX66" fmla="*/ 211931 w 2128837"/>
                <a:gd name="connsiteY66" fmla="*/ 459582 h 1707357"/>
                <a:gd name="connsiteX67" fmla="*/ 88106 w 2128837"/>
                <a:gd name="connsiteY67" fmla="*/ 459582 h 1707357"/>
                <a:gd name="connsiteX68" fmla="*/ 0 w 2128837"/>
                <a:gd name="connsiteY68" fmla="*/ 290513 h 1707357"/>
                <a:gd name="connsiteX69" fmla="*/ 30956 w 2128837"/>
                <a:gd name="connsiteY69" fmla="*/ 300038 h 1707357"/>
                <a:gd name="connsiteX70" fmla="*/ 61912 w 2128837"/>
                <a:gd name="connsiteY70" fmla="*/ 304800 h 1707357"/>
                <a:gd name="connsiteX71" fmla="*/ 150019 w 2128837"/>
                <a:gd name="connsiteY71" fmla="*/ 302419 h 1707357"/>
                <a:gd name="connsiteX72" fmla="*/ 314325 w 2128837"/>
                <a:gd name="connsiteY72" fmla="*/ 295275 h 1707357"/>
                <a:gd name="connsiteX73" fmla="*/ 426244 w 2128837"/>
                <a:gd name="connsiteY73" fmla="*/ 288132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28837" h="1707357">
                  <a:moveTo>
                    <a:pt x="426244" y="288132"/>
                  </a:moveTo>
                  <a:lnTo>
                    <a:pt x="481012" y="283369"/>
                  </a:lnTo>
                  <a:lnTo>
                    <a:pt x="683419" y="245269"/>
                  </a:lnTo>
                  <a:lnTo>
                    <a:pt x="1059656" y="178594"/>
                  </a:lnTo>
                  <a:lnTo>
                    <a:pt x="1357312" y="126207"/>
                  </a:lnTo>
                  <a:lnTo>
                    <a:pt x="1497806" y="102394"/>
                  </a:lnTo>
                  <a:lnTo>
                    <a:pt x="1519237" y="92869"/>
                  </a:lnTo>
                  <a:lnTo>
                    <a:pt x="1559719" y="71438"/>
                  </a:lnTo>
                  <a:lnTo>
                    <a:pt x="1619250" y="42863"/>
                  </a:lnTo>
                  <a:lnTo>
                    <a:pt x="1659731" y="30957"/>
                  </a:lnTo>
                  <a:lnTo>
                    <a:pt x="1671637" y="21432"/>
                  </a:lnTo>
                  <a:lnTo>
                    <a:pt x="1683544" y="9525"/>
                  </a:lnTo>
                  <a:lnTo>
                    <a:pt x="1704975" y="2382"/>
                  </a:lnTo>
                  <a:lnTo>
                    <a:pt x="1728787" y="0"/>
                  </a:lnTo>
                  <a:lnTo>
                    <a:pt x="1747837" y="2382"/>
                  </a:lnTo>
                  <a:lnTo>
                    <a:pt x="1776412" y="11907"/>
                  </a:lnTo>
                  <a:lnTo>
                    <a:pt x="1800225" y="23813"/>
                  </a:lnTo>
                  <a:lnTo>
                    <a:pt x="1838325" y="45244"/>
                  </a:lnTo>
                  <a:lnTo>
                    <a:pt x="1874044" y="66675"/>
                  </a:lnTo>
                  <a:lnTo>
                    <a:pt x="1916906" y="95250"/>
                  </a:lnTo>
                  <a:lnTo>
                    <a:pt x="1955006" y="126207"/>
                  </a:lnTo>
                  <a:lnTo>
                    <a:pt x="2009775" y="173832"/>
                  </a:lnTo>
                  <a:lnTo>
                    <a:pt x="2052637" y="221457"/>
                  </a:lnTo>
                  <a:lnTo>
                    <a:pt x="2088356" y="264319"/>
                  </a:lnTo>
                  <a:lnTo>
                    <a:pt x="2114550" y="304800"/>
                  </a:lnTo>
                  <a:lnTo>
                    <a:pt x="2121694" y="321469"/>
                  </a:lnTo>
                  <a:lnTo>
                    <a:pt x="2128837" y="342900"/>
                  </a:lnTo>
                  <a:lnTo>
                    <a:pt x="2126456" y="369094"/>
                  </a:lnTo>
                  <a:lnTo>
                    <a:pt x="2114550" y="385763"/>
                  </a:lnTo>
                  <a:lnTo>
                    <a:pt x="2093119" y="407194"/>
                  </a:lnTo>
                  <a:lnTo>
                    <a:pt x="2076450" y="431007"/>
                  </a:lnTo>
                  <a:lnTo>
                    <a:pt x="2064544" y="461963"/>
                  </a:lnTo>
                  <a:lnTo>
                    <a:pt x="2045494" y="545307"/>
                  </a:lnTo>
                  <a:lnTo>
                    <a:pt x="2016919" y="759619"/>
                  </a:lnTo>
                  <a:lnTo>
                    <a:pt x="1966912" y="1121569"/>
                  </a:lnTo>
                  <a:lnTo>
                    <a:pt x="1912144" y="1516857"/>
                  </a:lnTo>
                  <a:lnTo>
                    <a:pt x="1900237" y="1547813"/>
                  </a:lnTo>
                  <a:lnTo>
                    <a:pt x="1831181" y="1666875"/>
                  </a:lnTo>
                  <a:lnTo>
                    <a:pt x="1807369" y="1700213"/>
                  </a:lnTo>
                  <a:lnTo>
                    <a:pt x="1793081" y="1707357"/>
                  </a:lnTo>
                  <a:lnTo>
                    <a:pt x="1778794" y="1707357"/>
                  </a:lnTo>
                  <a:lnTo>
                    <a:pt x="1750219" y="1690688"/>
                  </a:lnTo>
                  <a:lnTo>
                    <a:pt x="1719262" y="1664494"/>
                  </a:lnTo>
                  <a:lnTo>
                    <a:pt x="1685925" y="1626394"/>
                  </a:lnTo>
                  <a:lnTo>
                    <a:pt x="1662112" y="1597819"/>
                  </a:lnTo>
                  <a:lnTo>
                    <a:pt x="1707356" y="1443038"/>
                  </a:lnTo>
                  <a:lnTo>
                    <a:pt x="1721644" y="1240632"/>
                  </a:lnTo>
                  <a:lnTo>
                    <a:pt x="1745456" y="945357"/>
                  </a:lnTo>
                  <a:lnTo>
                    <a:pt x="1754981" y="812007"/>
                  </a:lnTo>
                  <a:lnTo>
                    <a:pt x="1774031" y="747713"/>
                  </a:lnTo>
                  <a:cubicBezTo>
                    <a:pt x="1774825" y="695325"/>
                    <a:pt x="1775618" y="642938"/>
                    <a:pt x="1776412" y="590550"/>
                  </a:cubicBezTo>
                  <a:cubicBezTo>
                    <a:pt x="1775618" y="511969"/>
                    <a:pt x="1774825" y="433388"/>
                    <a:pt x="1774031" y="354807"/>
                  </a:cubicBezTo>
                  <a:lnTo>
                    <a:pt x="1771650" y="323850"/>
                  </a:lnTo>
                  <a:lnTo>
                    <a:pt x="1766887" y="302419"/>
                  </a:lnTo>
                  <a:lnTo>
                    <a:pt x="1754981" y="285750"/>
                  </a:lnTo>
                  <a:lnTo>
                    <a:pt x="1731169" y="269082"/>
                  </a:lnTo>
                  <a:lnTo>
                    <a:pt x="1697831" y="259557"/>
                  </a:lnTo>
                  <a:lnTo>
                    <a:pt x="1671637" y="259557"/>
                  </a:lnTo>
                  <a:lnTo>
                    <a:pt x="1559719" y="264319"/>
                  </a:lnTo>
                  <a:lnTo>
                    <a:pt x="1364456" y="283369"/>
                  </a:lnTo>
                  <a:lnTo>
                    <a:pt x="1207294" y="302419"/>
                  </a:lnTo>
                  <a:lnTo>
                    <a:pt x="1102519" y="316707"/>
                  </a:lnTo>
                  <a:lnTo>
                    <a:pt x="1035844" y="326232"/>
                  </a:lnTo>
                  <a:lnTo>
                    <a:pt x="740569" y="373857"/>
                  </a:lnTo>
                  <a:lnTo>
                    <a:pt x="447675" y="426244"/>
                  </a:lnTo>
                  <a:lnTo>
                    <a:pt x="264319" y="457200"/>
                  </a:lnTo>
                  <a:lnTo>
                    <a:pt x="211931" y="459582"/>
                  </a:lnTo>
                  <a:lnTo>
                    <a:pt x="88106" y="459582"/>
                  </a:lnTo>
                  <a:lnTo>
                    <a:pt x="0" y="290513"/>
                  </a:lnTo>
                  <a:lnTo>
                    <a:pt x="30956" y="300038"/>
                  </a:lnTo>
                  <a:lnTo>
                    <a:pt x="61912" y="304800"/>
                  </a:lnTo>
                  <a:lnTo>
                    <a:pt x="150019" y="302419"/>
                  </a:lnTo>
                  <a:lnTo>
                    <a:pt x="314325" y="295275"/>
                  </a:lnTo>
                  <a:lnTo>
                    <a:pt x="426244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1">
              <a:extLst>
                <a:ext uri="{FF2B5EF4-FFF2-40B4-BE49-F238E27FC236}">
                  <a16:creationId xmlns:a16="http://schemas.microsoft.com/office/drawing/2014/main" id="{47E223D3-7B6E-48AB-8390-F718943E0205}"/>
                </a:ext>
              </a:extLst>
            </p:cNvPr>
            <p:cNvSpPr/>
            <p:nvPr/>
          </p:nvSpPr>
          <p:spPr bwMode="auto">
            <a:xfrm>
              <a:off x="3857625" y="3867150"/>
              <a:ext cx="306388" cy="1292225"/>
            </a:xfrm>
            <a:custGeom>
              <a:avLst/>
              <a:gdLst>
                <a:gd name="connsiteX0" fmla="*/ 300038 w 307181"/>
                <a:gd name="connsiteY0" fmla="*/ 192881 h 1293019"/>
                <a:gd name="connsiteX1" fmla="*/ 307181 w 307181"/>
                <a:gd name="connsiteY1" fmla="*/ 0 h 1293019"/>
                <a:gd name="connsiteX2" fmla="*/ 0 w 307181"/>
                <a:gd name="connsiteY2" fmla="*/ 42863 h 1293019"/>
                <a:gd name="connsiteX3" fmla="*/ 23813 w 307181"/>
                <a:gd name="connsiteY3" fmla="*/ 85725 h 1293019"/>
                <a:gd name="connsiteX4" fmla="*/ 35719 w 307181"/>
                <a:gd name="connsiteY4" fmla="*/ 109538 h 1293019"/>
                <a:gd name="connsiteX5" fmla="*/ 45244 w 307181"/>
                <a:gd name="connsiteY5" fmla="*/ 140494 h 1293019"/>
                <a:gd name="connsiteX6" fmla="*/ 52388 w 307181"/>
                <a:gd name="connsiteY6" fmla="*/ 183356 h 1293019"/>
                <a:gd name="connsiteX7" fmla="*/ 57150 w 307181"/>
                <a:gd name="connsiteY7" fmla="*/ 252413 h 1293019"/>
                <a:gd name="connsiteX8" fmla="*/ 59531 w 307181"/>
                <a:gd name="connsiteY8" fmla="*/ 361950 h 1293019"/>
                <a:gd name="connsiteX9" fmla="*/ 59531 w 307181"/>
                <a:gd name="connsiteY9" fmla="*/ 550069 h 1293019"/>
                <a:gd name="connsiteX10" fmla="*/ 59531 w 307181"/>
                <a:gd name="connsiteY10" fmla="*/ 747713 h 1293019"/>
                <a:gd name="connsiteX11" fmla="*/ 47625 w 307181"/>
                <a:gd name="connsiteY11" fmla="*/ 973931 h 1293019"/>
                <a:gd name="connsiteX12" fmla="*/ 38100 w 307181"/>
                <a:gd name="connsiteY12" fmla="*/ 1293019 h 1293019"/>
                <a:gd name="connsiteX13" fmla="*/ 261938 w 307181"/>
                <a:gd name="connsiteY13" fmla="*/ 1243013 h 1293019"/>
                <a:gd name="connsiteX14" fmla="*/ 261938 w 307181"/>
                <a:gd name="connsiteY14" fmla="*/ 876300 h 1293019"/>
                <a:gd name="connsiteX15" fmla="*/ 261938 w 307181"/>
                <a:gd name="connsiteY15" fmla="*/ 650081 h 1293019"/>
                <a:gd name="connsiteX16" fmla="*/ 283369 w 307181"/>
                <a:gd name="connsiteY16" fmla="*/ 483394 h 1293019"/>
                <a:gd name="connsiteX17" fmla="*/ 300038 w 307181"/>
                <a:gd name="connsiteY17" fmla="*/ 19288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1293019">
                  <a:moveTo>
                    <a:pt x="300038" y="192881"/>
                  </a:moveTo>
                  <a:lnTo>
                    <a:pt x="307181" y="0"/>
                  </a:lnTo>
                  <a:lnTo>
                    <a:pt x="0" y="42863"/>
                  </a:lnTo>
                  <a:lnTo>
                    <a:pt x="23813" y="85725"/>
                  </a:lnTo>
                  <a:lnTo>
                    <a:pt x="35719" y="109538"/>
                  </a:lnTo>
                  <a:lnTo>
                    <a:pt x="45244" y="140494"/>
                  </a:lnTo>
                  <a:lnTo>
                    <a:pt x="52388" y="183356"/>
                  </a:lnTo>
                  <a:lnTo>
                    <a:pt x="57150" y="252413"/>
                  </a:lnTo>
                  <a:cubicBezTo>
                    <a:pt x="57944" y="288925"/>
                    <a:pt x="58737" y="325438"/>
                    <a:pt x="59531" y="361950"/>
                  </a:cubicBezTo>
                  <a:lnTo>
                    <a:pt x="59531" y="550069"/>
                  </a:lnTo>
                  <a:lnTo>
                    <a:pt x="59531" y="747713"/>
                  </a:lnTo>
                  <a:lnTo>
                    <a:pt x="47625" y="973931"/>
                  </a:lnTo>
                  <a:lnTo>
                    <a:pt x="38100" y="1293019"/>
                  </a:lnTo>
                  <a:lnTo>
                    <a:pt x="261938" y="1243013"/>
                  </a:lnTo>
                  <a:lnTo>
                    <a:pt x="261938" y="876300"/>
                  </a:lnTo>
                  <a:lnTo>
                    <a:pt x="261938" y="650081"/>
                  </a:lnTo>
                  <a:lnTo>
                    <a:pt x="283369" y="483394"/>
                  </a:lnTo>
                  <a:lnTo>
                    <a:pt x="300038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0">
              <a:extLst>
                <a:ext uri="{FF2B5EF4-FFF2-40B4-BE49-F238E27FC236}">
                  <a16:creationId xmlns:a16="http://schemas.microsoft.com/office/drawing/2014/main" id="{9B8BEBF0-444C-4830-9EFF-12390810A8CD}"/>
                </a:ext>
              </a:extLst>
            </p:cNvPr>
            <p:cNvSpPr/>
            <p:nvPr/>
          </p:nvSpPr>
          <p:spPr bwMode="auto">
            <a:xfrm>
              <a:off x="3216275" y="4254500"/>
              <a:ext cx="1693863" cy="381000"/>
            </a:xfrm>
            <a:custGeom>
              <a:avLst/>
              <a:gdLst>
                <a:gd name="connsiteX0" fmla="*/ 371475 w 1693069"/>
                <a:gd name="connsiteY0" fmla="*/ 202406 h 381000"/>
                <a:gd name="connsiteX1" fmla="*/ 521494 w 1693069"/>
                <a:gd name="connsiteY1" fmla="*/ 183356 h 381000"/>
                <a:gd name="connsiteX2" fmla="*/ 728662 w 1693069"/>
                <a:gd name="connsiteY2" fmla="*/ 152400 h 381000"/>
                <a:gd name="connsiteX3" fmla="*/ 902494 w 1693069"/>
                <a:gd name="connsiteY3" fmla="*/ 95250 h 381000"/>
                <a:gd name="connsiteX4" fmla="*/ 1123950 w 1693069"/>
                <a:gd name="connsiteY4" fmla="*/ 59531 h 381000"/>
                <a:gd name="connsiteX5" fmla="*/ 1431131 w 1693069"/>
                <a:gd name="connsiteY5" fmla="*/ 11906 h 381000"/>
                <a:gd name="connsiteX6" fmla="*/ 1502569 w 1693069"/>
                <a:gd name="connsiteY6" fmla="*/ 0 h 381000"/>
                <a:gd name="connsiteX7" fmla="*/ 1524000 w 1693069"/>
                <a:gd name="connsiteY7" fmla="*/ 2381 h 381000"/>
                <a:gd name="connsiteX8" fmla="*/ 1566862 w 1693069"/>
                <a:gd name="connsiteY8" fmla="*/ 11906 h 381000"/>
                <a:gd name="connsiteX9" fmla="*/ 1616869 w 1693069"/>
                <a:gd name="connsiteY9" fmla="*/ 28575 h 381000"/>
                <a:gd name="connsiteX10" fmla="*/ 1693069 w 1693069"/>
                <a:gd name="connsiteY10" fmla="*/ 57150 h 381000"/>
                <a:gd name="connsiteX11" fmla="*/ 1685925 w 1693069"/>
                <a:gd name="connsiteY11" fmla="*/ 135731 h 381000"/>
                <a:gd name="connsiteX12" fmla="*/ 1595437 w 1693069"/>
                <a:gd name="connsiteY12" fmla="*/ 171450 h 381000"/>
                <a:gd name="connsiteX13" fmla="*/ 1559719 w 1693069"/>
                <a:gd name="connsiteY13" fmla="*/ 180975 h 381000"/>
                <a:gd name="connsiteX14" fmla="*/ 1502569 w 1693069"/>
                <a:gd name="connsiteY14" fmla="*/ 188119 h 381000"/>
                <a:gd name="connsiteX15" fmla="*/ 1321594 w 1693069"/>
                <a:gd name="connsiteY15" fmla="*/ 211931 h 381000"/>
                <a:gd name="connsiteX16" fmla="*/ 1073944 w 1693069"/>
                <a:gd name="connsiteY16" fmla="*/ 245269 h 381000"/>
                <a:gd name="connsiteX17" fmla="*/ 876300 w 1693069"/>
                <a:gd name="connsiteY17" fmla="*/ 273844 h 381000"/>
                <a:gd name="connsiteX18" fmla="*/ 723900 w 1693069"/>
                <a:gd name="connsiteY18" fmla="*/ 309562 h 381000"/>
                <a:gd name="connsiteX19" fmla="*/ 581025 w 1693069"/>
                <a:gd name="connsiteY19" fmla="*/ 330994 h 381000"/>
                <a:gd name="connsiteX20" fmla="*/ 352425 w 1693069"/>
                <a:gd name="connsiteY20" fmla="*/ 361950 h 381000"/>
                <a:gd name="connsiteX21" fmla="*/ 152400 w 1693069"/>
                <a:gd name="connsiteY21" fmla="*/ 381000 h 381000"/>
                <a:gd name="connsiteX22" fmla="*/ 114300 w 1693069"/>
                <a:gd name="connsiteY22" fmla="*/ 366712 h 381000"/>
                <a:gd name="connsiteX23" fmla="*/ 23812 w 1693069"/>
                <a:gd name="connsiteY23" fmla="*/ 321469 h 381000"/>
                <a:gd name="connsiteX24" fmla="*/ 0 w 1693069"/>
                <a:gd name="connsiteY24" fmla="*/ 223837 h 381000"/>
                <a:gd name="connsiteX25" fmla="*/ 161925 w 1693069"/>
                <a:gd name="connsiteY25" fmla="*/ 223837 h 381000"/>
                <a:gd name="connsiteX26" fmla="*/ 371475 w 1693069"/>
                <a:gd name="connsiteY26" fmla="*/ 2024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3069" h="381000">
                  <a:moveTo>
                    <a:pt x="371475" y="202406"/>
                  </a:moveTo>
                  <a:lnTo>
                    <a:pt x="521494" y="183356"/>
                  </a:lnTo>
                  <a:lnTo>
                    <a:pt x="728662" y="152400"/>
                  </a:lnTo>
                  <a:lnTo>
                    <a:pt x="902494" y="95250"/>
                  </a:lnTo>
                  <a:lnTo>
                    <a:pt x="1123950" y="59531"/>
                  </a:lnTo>
                  <a:lnTo>
                    <a:pt x="1431131" y="11906"/>
                  </a:lnTo>
                  <a:lnTo>
                    <a:pt x="1502569" y="0"/>
                  </a:lnTo>
                  <a:lnTo>
                    <a:pt x="1524000" y="2381"/>
                  </a:lnTo>
                  <a:lnTo>
                    <a:pt x="1566862" y="11906"/>
                  </a:lnTo>
                  <a:lnTo>
                    <a:pt x="1616869" y="28575"/>
                  </a:lnTo>
                  <a:lnTo>
                    <a:pt x="1693069" y="57150"/>
                  </a:lnTo>
                  <a:lnTo>
                    <a:pt x="1685925" y="135731"/>
                  </a:lnTo>
                  <a:lnTo>
                    <a:pt x="1595437" y="171450"/>
                  </a:lnTo>
                  <a:lnTo>
                    <a:pt x="1559719" y="180975"/>
                  </a:lnTo>
                  <a:lnTo>
                    <a:pt x="1502569" y="188119"/>
                  </a:lnTo>
                  <a:lnTo>
                    <a:pt x="1321594" y="211931"/>
                  </a:lnTo>
                  <a:lnTo>
                    <a:pt x="1073944" y="245269"/>
                  </a:lnTo>
                  <a:lnTo>
                    <a:pt x="876300" y="273844"/>
                  </a:lnTo>
                  <a:lnTo>
                    <a:pt x="723900" y="309562"/>
                  </a:lnTo>
                  <a:lnTo>
                    <a:pt x="581025" y="330994"/>
                  </a:lnTo>
                  <a:lnTo>
                    <a:pt x="352425" y="361950"/>
                  </a:lnTo>
                  <a:lnTo>
                    <a:pt x="152400" y="381000"/>
                  </a:lnTo>
                  <a:lnTo>
                    <a:pt x="114300" y="366712"/>
                  </a:lnTo>
                  <a:lnTo>
                    <a:pt x="23812" y="321469"/>
                  </a:lnTo>
                  <a:lnTo>
                    <a:pt x="0" y="223837"/>
                  </a:lnTo>
                  <a:lnTo>
                    <a:pt x="161925" y="223837"/>
                  </a:lnTo>
                  <a:lnTo>
                    <a:pt x="37147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2">
              <a:extLst>
                <a:ext uri="{FF2B5EF4-FFF2-40B4-BE49-F238E27FC236}">
                  <a16:creationId xmlns:a16="http://schemas.microsoft.com/office/drawing/2014/main" id="{24E90979-91BE-4664-9E5A-7A4180747FD6}"/>
                </a:ext>
              </a:extLst>
            </p:cNvPr>
            <p:cNvSpPr/>
            <p:nvPr/>
          </p:nvSpPr>
          <p:spPr bwMode="auto">
            <a:xfrm>
              <a:off x="3228975" y="4962525"/>
              <a:ext cx="1654175" cy="376238"/>
            </a:xfrm>
            <a:custGeom>
              <a:avLst/>
              <a:gdLst>
                <a:gd name="connsiteX0" fmla="*/ 354806 w 1654969"/>
                <a:gd name="connsiteY0" fmla="*/ 183356 h 376238"/>
                <a:gd name="connsiteX1" fmla="*/ 507206 w 1654969"/>
                <a:gd name="connsiteY1" fmla="*/ 166688 h 376238"/>
                <a:gd name="connsiteX2" fmla="*/ 676275 w 1654969"/>
                <a:gd name="connsiteY2" fmla="*/ 140494 h 376238"/>
                <a:gd name="connsiteX3" fmla="*/ 881063 w 1654969"/>
                <a:gd name="connsiteY3" fmla="*/ 100013 h 376238"/>
                <a:gd name="connsiteX4" fmla="*/ 1112044 w 1654969"/>
                <a:gd name="connsiteY4" fmla="*/ 59531 h 376238"/>
                <a:gd name="connsiteX5" fmla="*/ 1326356 w 1654969"/>
                <a:gd name="connsiteY5" fmla="*/ 21431 h 376238"/>
                <a:gd name="connsiteX6" fmla="*/ 1431131 w 1654969"/>
                <a:gd name="connsiteY6" fmla="*/ 2381 h 376238"/>
                <a:gd name="connsiteX7" fmla="*/ 1462088 w 1654969"/>
                <a:gd name="connsiteY7" fmla="*/ 0 h 376238"/>
                <a:gd name="connsiteX8" fmla="*/ 1483519 w 1654969"/>
                <a:gd name="connsiteY8" fmla="*/ 0 h 376238"/>
                <a:gd name="connsiteX9" fmla="*/ 1526381 w 1654969"/>
                <a:gd name="connsiteY9" fmla="*/ 4763 h 376238"/>
                <a:gd name="connsiteX10" fmla="*/ 1569244 w 1654969"/>
                <a:gd name="connsiteY10" fmla="*/ 21431 h 376238"/>
                <a:gd name="connsiteX11" fmla="*/ 1654969 w 1654969"/>
                <a:gd name="connsiteY11" fmla="*/ 61913 h 376238"/>
                <a:gd name="connsiteX12" fmla="*/ 1604963 w 1654969"/>
                <a:gd name="connsiteY12" fmla="*/ 204788 h 376238"/>
                <a:gd name="connsiteX13" fmla="*/ 1416844 w 1654969"/>
                <a:gd name="connsiteY13" fmla="*/ 219075 h 376238"/>
                <a:gd name="connsiteX14" fmla="*/ 1190625 w 1654969"/>
                <a:gd name="connsiteY14" fmla="*/ 242888 h 376238"/>
                <a:gd name="connsiteX15" fmla="*/ 754856 w 1654969"/>
                <a:gd name="connsiteY15" fmla="*/ 295275 h 376238"/>
                <a:gd name="connsiteX16" fmla="*/ 485775 w 1654969"/>
                <a:gd name="connsiteY16" fmla="*/ 333375 h 376238"/>
                <a:gd name="connsiteX17" fmla="*/ 283369 w 1654969"/>
                <a:gd name="connsiteY17" fmla="*/ 361950 h 376238"/>
                <a:gd name="connsiteX18" fmla="*/ 233363 w 1654969"/>
                <a:gd name="connsiteY18" fmla="*/ 371475 h 376238"/>
                <a:gd name="connsiteX19" fmla="*/ 190500 w 1654969"/>
                <a:gd name="connsiteY19" fmla="*/ 376238 h 376238"/>
                <a:gd name="connsiteX20" fmla="*/ 145256 w 1654969"/>
                <a:gd name="connsiteY20" fmla="*/ 376238 h 376238"/>
                <a:gd name="connsiteX21" fmla="*/ 57150 w 1654969"/>
                <a:gd name="connsiteY21" fmla="*/ 359569 h 376238"/>
                <a:gd name="connsiteX22" fmla="*/ 0 w 1654969"/>
                <a:gd name="connsiteY22" fmla="*/ 185738 h 376238"/>
                <a:gd name="connsiteX23" fmla="*/ 192881 w 1654969"/>
                <a:gd name="connsiteY23" fmla="*/ 192881 h 376238"/>
                <a:gd name="connsiteX24" fmla="*/ 354806 w 1654969"/>
                <a:gd name="connsiteY24" fmla="*/ 183356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969" h="376238">
                  <a:moveTo>
                    <a:pt x="354806" y="183356"/>
                  </a:moveTo>
                  <a:lnTo>
                    <a:pt x="507206" y="166688"/>
                  </a:lnTo>
                  <a:lnTo>
                    <a:pt x="676275" y="140494"/>
                  </a:lnTo>
                  <a:lnTo>
                    <a:pt x="881063" y="100013"/>
                  </a:lnTo>
                  <a:lnTo>
                    <a:pt x="1112044" y="59531"/>
                  </a:lnTo>
                  <a:lnTo>
                    <a:pt x="1326356" y="21431"/>
                  </a:lnTo>
                  <a:lnTo>
                    <a:pt x="1431131" y="2381"/>
                  </a:lnTo>
                  <a:lnTo>
                    <a:pt x="1462088" y="0"/>
                  </a:lnTo>
                  <a:lnTo>
                    <a:pt x="1483519" y="0"/>
                  </a:lnTo>
                  <a:lnTo>
                    <a:pt x="1526381" y="4763"/>
                  </a:lnTo>
                  <a:lnTo>
                    <a:pt x="1569244" y="21431"/>
                  </a:lnTo>
                  <a:lnTo>
                    <a:pt x="1654969" y="61913"/>
                  </a:lnTo>
                  <a:lnTo>
                    <a:pt x="1604963" y="204788"/>
                  </a:lnTo>
                  <a:lnTo>
                    <a:pt x="1416844" y="219075"/>
                  </a:lnTo>
                  <a:lnTo>
                    <a:pt x="1190625" y="242888"/>
                  </a:lnTo>
                  <a:lnTo>
                    <a:pt x="754856" y="295275"/>
                  </a:lnTo>
                  <a:lnTo>
                    <a:pt x="485775" y="333375"/>
                  </a:lnTo>
                  <a:lnTo>
                    <a:pt x="283369" y="361950"/>
                  </a:lnTo>
                  <a:lnTo>
                    <a:pt x="233363" y="371475"/>
                  </a:lnTo>
                  <a:lnTo>
                    <a:pt x="190500" y="376238"/>
                  </a:lnTo>
                  <a:lnTo>
                    <a:pt x="145256" y="376238"/>
                  </a:lnTo>
                  <a:lnTo>
                    <a:pt x="57150" y="359569"/>
                  </a:lnTo>
                  <a:lnTo>
                    <a:pt x="0" y="185738"/>
                  </a:lnTo>
                  <a:lnTo>
                    <a:pt x="192881" y="192881"/>
                  </a:lnTo>
                  <a:lnTo>
                    <a:pt x="354806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EC87F202-EE33-48BC-A33D-5B861907A5C9}"/>
                </a:ext>
              </a:extLst>
            </p:cNvPr>
            <p:cNvSpPr/>
            <p:nvPr/>
          </p:nvSpPr>
          <p:spPr>
            <a:xfrm>
              <a:off x="6024563" y="5291138"/>
              <a:ext cx="795337" cy="719137"/>
            </a:xfrm>
            <a:custGeom>
              <a:avLst/>
              <a:gdLst>
                <a:gd name="connsiteX0" fmla="*/ 285750 w 795337"/>
                <a:gd name="connsiteY0" fmla="*/ 83343 h 719137"/>
                <a:gd name="connsiteX1" fmla="*/ 471487 w 795337"/>
                <a:gd name="connsiteY1" fmla="*/ 138112 h 719137"/>
                <a:gd name="connsiteX2" fmla="*/ 573881 w 795337"/>
                <a:gd name="connsiteY2" fmla="*/ 164306 h 719137"/>
                <a:gd name="connsiteX3" fmla="*/ 607218 w 795337"/>
                <a:gd name="connsiteY3" fmla="*/ 171450 h 719137"/>
                <a:gd name="connsiteX4" fmla="*/ 619125 w 795337"/>
                <a:gd name="connsiteY4" fmla="*/ 173831 h 719137"/>
                <a:gd name="connsiteX5" fmla="*/ 638175 w 795337"/>
                <a:gd name="connsiteY5" fmla="*/ 173831 h 719137"/>
                <a:gd name="connsiteX6" fmla="*/ 664368 w 795337"/>
                <a:gd name="connsiteY6" fmla="*/ 164306 h 719137"/>
                <a:gd name="connsiteX7" fmla="*/ 700087 w 795337"/>
                <a:gd name="connsiteY7" fmla="*/ 140493 h 719137"/>
                <a:gd name="connsiteX8" fmla="*/ 721518 w 795337"/>
                <a:gd name="connsiteY8" fmla="*/ 116681 h 719137"/>
                <a:gd name="connsiteX9" fmla="*/ 731043 w 795337"/>
                <a:gd name="connsiteY9" fmla="*/ 100012 h 719137"/>
                <a:gd name="connsiteX10" fmla="*/ 752475 w 795337"/>
                <a:gd name="connsiteY10" fmla="*/ 78581 h 719137"/>
                <a:gd name="connsiteX11" fmla="*/ 795337 w 795337"/>
                <a:gd name="connsiteY11" fmla="*/ 719137 h 719137"/>
                <a:gd name="connsiteX12" fmla="*/ 757237 w 795337"/>
                <a:gd name="connsiteY12" fmla="*/ 697706 h 719137"/>
                <a:gd name="connsiteX13" fmla="*/ 723900 w 795337"/>
                <a:gd name="connsiteY13" fmla="*/ 652462 h 719137"/>
                <a:gd name="connsiteX14" fmla="*/ 661987 w 795337"/>
                <a:gd name="connsiteY14" fmla="*/ 557212 h 719137"/>
                <a:gd name="connsiteX15" fmla="*/ 578643 w 795337"/>
                <a:gd name="connsiteY15" fmla="*/ 442912 h 719137"/>
                <a:gd name="connsiteX16" fmla="*/ 516731 w 795337"/>
                <a:gd name="connsiteY16" fmla="*/ 378618 h 719137"/>
                <a:gd name="connsiteX17" fmla="*/ 476250 w 795337"/>
                <a:gd name="connsiteY17" fmla="*/ 342900 h 719137"/>
                <a:gd name="connsiteX18" fmla="*/ 376237 w 795337"/>
                <a:gd name="connsiteY18" fmla="*/ 278606 h 719137"/>
                <a:gd name="connsiteX19" fmla="*/ 214312 w 795337"/>
                <a:gd name="connsiteY19" fmla="*/ 178593 h 719137"/>
                <a:gd name="connsiteX20" fmla="*/ 71437 w 795337"/>
                <a:gd name="connsiteY20" fmla="*/ 92868 h 719137"/>
                <a:gd name="connsiteX21" fmla="*/ 21431 w 795337"/>
                <a:gd name="connsiteY21" fmla="*/ 64293 h 719137"/>
                <a:gd name="connsiteX22" fmla="*/ 9525 w 795337"/>
                <a:gd name="connsiteY22" fmla="*/ 52387 h 719137"/>
                <a:gd name="connsiteX23" fmla="*/ 2381 w 795337"/>
                <a:gd name="connsiteY23" fmla="*/ 38100 h 719137"/>
                <a:gd name="connsiteX24" fmla="*/ 0 w 795337"/>
                <a:gd name="connsiteY24" fmla="*/ 26193 h 719137"/>
                <a:gd name="connsiteX25" fmla="*/ 0 w 795337"/>
                <a:gd name="connsiteY25" fmla="*/ 9525 h 719137"/>
                <a:gd name="connsiteX26" fmla="*/ 4762 w 795337"/>
                <a:gd name="connsiteY26" fmla="*/ 0 h 719137"/>
                <a:gd name="connsiteX27" fmla="*/ 23812 w 795337"/>
                <a:gd name="connsiteY27" fmla="*/ 0 h 719137"/>
                <a:gd name="connsiteX28" fmla="*/ 73818 w 795337"/>
                <a:gd name="connsiteY28" fmla="*/ 16668 h 719137"/>
                <a:gd name="connsiteX29" fmla="*/ 200025 w 795337"/>
                <a:gd name="connsiteY29" fmla="*/ 59531 h 719137"/>
                <a:gd name="connsiteX30" fmla="*/ 285750 w 795337"/>
                <a:gd name="connsiteY30" fmla="*/ 8334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337" h="719137">
                  <a:moveTo>
                    <a:pt x="285750" y="83343"/>
                  </a:moveTo>
                  <a:lnTo>
                    <a:pt x="471487" y="138112"/>
                  </a:lnTo>
                  <a:lnTo>
                    <a:pt x="573881" y="164306"/>
                  </a:lnTo>
                  <a:lnTo>
                    <a:pt x="607218" y="171450"/>
                  </a:lnTo>
                  <a:lnTo>
                    <a:pt x="619125" y="173831"/>
                  </a:lnTo>
                  <a:lnTo>
                    <a:pt x="638175" y="173831"/>
                  </a:lnTo>
                  <a:lnTo>
                    <a:pt x="664368" y="164306"/>
                  </a:lnTo>
                  <a:lnTo>
                    <a:pt x="700087" y="140493"/>
                  </a:lnTo>
                  <a:lnTo>
                    <a:pt x="721518" y="116681"/>
                  </a:lnTo>
                  <a:lnTo>
                    <a:pt x="731043" y="100012"/>
                  </a:lnTo>
                  <a:lnTo>
                    <a:pt x="752475" y="78581"/>
                  </a:lnTo>
                  <a:lnTo>
                    <a:pt x="795337" y="719137"/>
                  </a:lnTo>
                  <a:lnTo>
                    <a:pt x="757237" y="697706"/>
                  </a:lnTo>
                  <a:lnTo>
                    <a:pt x="723900" y="652462"/>
                  </a:lnTo>
                  <a:lnTo>
                    <a:pt x="661987" y="557212"/>
                  </a:lnTo>
                  <a:lnTo>
                    <a:pt x="578643" y="442912"/>
                  </a:lnTo>
                  <a:lnTo>
                    <a:pt x="516731" y="378618"/>
                  </a:lnTo>
                  <a:lnTo>
                    <a:pt x="476250" y="342900"/>
                  </a:lnTo>
                  <a:lnTo>
                    <a:pt x="376237" y="278606"/>
                  </a:lnTo>
                  <a:lnTo>
                    <a:pt x="214312" y="178593"/>
                  </a:lnTo>
                  <a:lnTo>
                    <a:pt x="71437" y="92868"/>
                  </a:lnTo>
                  <a:lnTo>
                    <a:pt x="21431" y="64293"/>
                  </a:lnTo>
                  <a:lnTo>
                    <a:pt x="9525" y="52387"/>
                  </a:lnTo>
                  <a:lnTo>
                    <a:pt x="2381" y="3810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73818" y="16668"/>
                  </a:lnTo>
                  <a:lnTo>
                    <a:pt x="200025" y="59531"/>
                  </a:lnTo>
                  <a:lnTo>
                    <a:pt x="285750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94485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432B02-10E3-4AC8-B6E5-CCD5D3EF02E1}"/>
              </a:ext>
            </a:extLst>
          </p:cNvPr>
          <p:cNvGrpSpPr/>
          <p:nvPr/>
        </p:nvGrpSpPr>
        <p:grpSpPr>
          <a:xfrm>
            <a:off x="2830513" y="1638300"/>
            <a:ext cx="4251325" cy="4373563"/>
            <a:chOff x="2830513" y="1638300"/>
            <a:chExt cx="4251325" cy="4373563"/>
          </a:xfrm>
        </p:grpSpPr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7F0CACD-0FFF-5D43-A90F-6C3B82940711}"/>
                </a:ext>
              </a:extLst>
            </p:cNvPr>
            <p:cNvSpPr/>
            <p:nvPr/>
          </p:nvSpPr>
          <p:spPr bwMode="auto">
            <a:xfrm>
              <a:off x="2943225" y="1754188"/>
              <a:ext cx="2173288" cy="469900"/>
            </a:xfrm>
            <a:custGeom>
              <a:avLst/>
              <a:gdLst>
                <a:gd name="connsiteX0" fmla="*/ 1059656 w 2174081"/>
                <a:gd name="connsiteY0" fmla="*/ 183357 h 469107"/>
                <a:gd name="connsiteX1" fmla="*/ 1288256 w 2174081"/>
                <a:gd name="connsiteY1" fmla="*/ 138113 h 469107"/>
                <a:gd name="connsiteX2" fmla="*/ 1452563 w 2174081"/>
                <a:gd name="connsiteY2" fmla="*/ 102394 h 469107"/>
                <a:gd name="connsiteX3" fmla="*/ 1509713 w 2174081"/>
                <a:gd name="connsiteY3" fmla="*/ 90488 h 469107"/>
                <a:gd name="connsiteX4" fmla="*/ 1571625 w 2174081"/>
                <a:gd name="connsiteY4" fmla="*/ 64294 h 469107"/>
                <a:gd name="connsiteX5" fmla="*/ 1664494 w 2174081"/>
                <a:gd name="connsiteY5" fmla="*/ 30957 h 469107"/>
                <a:gd name="connsiteX6" fmla="*/ 1740694 w 2174081"/>
                <a:gd name="connsiteY6" fmla="*/ 4763 h 469107"/>
                <a:gd name="connsiteX7" fmla="*/ 1769269 w 2174081"/>
                <a:gd name="connsiteY7" fmla="*/ 0 h 469107"/>
                <a:gd name="connsiteX8" fmla="*/ 1807369 w 2174081"/>
                <a:gd name="connsiteY8" fmla="*/ 0 h 469107"/>
                <a:gd name="connsiteX9" fmla="*/ 1881188 w 2174081"/>
                <a:gd name="connsiteY9" fmla="*/ 4763 h 469107"/>
                <a:gd name="connsiteX10" fmla="*/ 1935956 w 2174081"/>
                <a:gd name="connsiteY10" fmla="*/ 9525 h 469107"/>
                <a:gd name="connsiteX11" fmla="*/ 1981200 w 2174081"/>
                <a:gd name="connsiteY11" fmla="*/ 19050 h 469107"/>
                <a:gd name="connsiteX12" fmla="*/ 2026444 w 2174081"/>
                <a:gd name="connsiteY12" fmla="*/ 33338 h 469107"/>
                <a:gd name="connsiteX13" fmla="*/ 2052638 w 2174081"/>
                <a:gd name="connsiteY13" fmla="*/ 42863 h 469107"/>
                <a:gd name="connsiteX14" fmla="*/ 2078831 w 2174081"/>
                <a:gd name="connsiteY14" fmla="*/ 57150 h 469107"/>
                <a:gd name="connsiteX15" fmla="*/ 2112169 w 2174081"/>
                <a:gd name="connsiteY15" fmla="*/ 80963 h 469107"/>
                <a:gd name="connsiteX16" fmla="*/ 2145506 w 2174081"/>
                <a:gd name="connsiteY16" fmla="*/ 109538 h 469107"/>
                <a:gd name="connsiteX17" fmla="*/ 2162175 w 2174081"/>
                <a:gd name="connsiteY17" fmla="*/ 126207 h 469107"/>
                <a:gd name="connsiteX18" fmla="*/ 2171700 w 2174081"/>
                <a:gd name="connsiteY18" fmla="*/ 140494 h 469107"/>
                <a:gd name="connsiteX19" fmla="*/ 2174081 w 2174081"/>
                <a:gd name="connsiteY19" fmla="*/ 159544 h 469107"/>
                <a:gd name="connsiteX20" fmla="*/ 2169319 w 2174081"/>
                <a:gd name="connsiteY20" fmla="*/ 185738 h 469107"/>
                <a:gd name="connsiteX21" fmla="*/ 2152650 w 2174081"/>
                <a:gd name="connsiteY21" fmla="*/ 209550 h 469107"/>
                <a:gd name="connsiteX22" fmla="*/ 2131219 w 2174081"/>
                <a:gd name="connsiteY22" fmla="*/ 221457 h 469107"/>
                <a:gd name="connsiteX23" fmla="*/ 2100263 w 2174081"/>
                <a:gd name="connsiteY23" fmla="*/ 233363 h 469107"/>
                <a:gd name="connsiteX24" fmla="*/ 2066925 w 2174081"/>
                <a:gd name="connsiteY24" fmla="*/ 242888 h 469107"/>
                <a:gd name="connsiteX25" fmla="*/ 2000250 w 2174081"/>
                <a:gd name="connsiteY25" fmla="*/ 247650 h 469107"/>
                <a:gd name="connsiteX26" fmla="*/ 1914525 w 2174081"/>
                <a:gd name="connsiteY26" fmla="*/ 247650 h 469107"/>
                <a:gd name="connsiteX27" fmla="*/ 1797844 w 2174081"/>
                <a:gd name="connsiteY27" fmla="*/ 250032 h 469107"/>
                <a:gd name="connsiteX28" fmla="*/ 1695450 w 2174081"/>
                <a:gd name="connsiteY28" fmla="*/ 257175 h 469107"/>
                <a:gd name="connsiteX29" fmla="*/ 1559719 w 2174081"/>
                <a:gd name="connsiteY29" fmla="*/ 269082 h 469107"/>
                <a:gd name="connsiteX30" fmla="*/ 1397794 w 2174081"/>
                <a:gd name="connsiteY30" fmla="*/ 290513 h 469107"/>
                <a:gd name="connsiteX31" fmla="*/ 1193006 w 2174081"/>
                <a:gd name="connsiteY31" fmla="*/ 321469 h 469107"/>
                <a:gd name="connsiteX32" fmla="*/ 981075 w 2174081"/>
                <a:gd name="connsiteY32" fmla="*/ 364332 h 469107"/>
                <a:gd name="connsiteX33" fmla="*/ 792956 w 2174081"/>
                <a:gd name="connsiteY33" fmla="*/ 402432 h 469107"/>
                <a:gd name="connsiteX34" fmla="*/ 628650 w 2174081"/>
                <a:gd name="connsiteY34" fmla="*/ 435769 h 469107"/>
                <a:gd name="connsiteX35" fmla="*/ 495300 w 2174081"/>
                <a:gd name="connsiteY35" fmla="*/ 461963 h 469107"/>
                <a:gd name="connsiteX36" fmla="*/ 454819 w 2174081"/>
                <a:gd name="connsiteY36" fmla="*/ 469107 h 469107"/>
                <a:gd name="connsiteX37" fmla="*/ 423863 w 2174081"/>
                <a:gd name="connsiteY37" fmla="*/ 469107 h 469107"/>
                <a:gd name="connsiteX38" fmla="*/ 383381 w 2174081"/>
                <a:gd name="connsiteY38" fmla="*/ 464344 h 469107"/>
                <a:gd name="connsiteX39" fmla="*/ 347663 w 2174081"/>
                <a:gd name="connsiteY39" fmla="*/ 454819 h 469107"/>
                <a:gd name="connsiteX40" fmla="*/ 316706 w 2174081"/>
                <a:gd name="connsiteY40" fmla="*/ 442913 h 469107"/>
                <a:gd name="connsiteX41" fmla="*/ 252413 w 2174081"/>
                <a:gd name="connsiteY41" fmla="*/ 407194 h 469107"/>
                <a:gd name="connsiteX42" fmla="*/ 202406 w 2174081"/>
                <a:gd name="connsiteY42" fmla="*/ 376238 h 469107"/>
                <a:gd name="connsiteX43" fmla="*/ 150019 w 2174081"/>
                <a:gd name="connsiteY43" fmla="*/ 335757 h 469107"/>
                <a:gd name="connsiteX44" fmla="*/ 121444 w 2174081"/>
                <a:gd name="connsiteY44" fmla="*/ 309563 h 469107"/>
                <a:gd name="connsiteX45" fmla="*/ 64294 w 2174081"/>
                <a:gd name="connsiteY45" fmla="*/ 266700 h 469107"/>
                <a:gd name="connsiteX46" fmla="*/ 30956 w 2174081"/>
                <a:gd name="connsiteY46" fmla="*/ 238125 h 469107"/>
                <a:gd name="connsiteX47" fmla="*/ 14288 w 2174081"/>
                <a:gd name="connsiteY47" fmla="*/ 221457 h 469107"/>
                <a:gd name="connsiteX48" fmla="*/ 4763 w 2174081"/>
                <a:gd name="connsiteY48" fmla="*/ 204788 h 469107"/>
                <a:gd name="connsiteX49" fmla="*/ 0 w 2174081"/>
                <a:gd name="connsiteY49" fmla="*/ 183357 h 469107"/>
                <a:gd name="connsiteX50" fmla="*/ 2381 w 2174081"/>
                <a:gd name="connsiteY50" fmla="*/ 171450 h 469107"/>
                <a:gd name="connsiteX51" fmla="*/ 11906 w 2174081"/>
                <a:gd name="connsiteY51" fmla="*/ 164307 h 469107"/>
                <a:gd name="connsiteX52" fmla="*/ 40481 w 2174081"/>
                <a:gd name="connsiteY52" fmla="*/ 171450 h 469107"/>
                <a:gd name="connsiteX53" fmla="*/ 119063 w 2174081"/>
                <a:gd name="connsiteY53" fmla="*/ 200025 h 469107"/>
                <a:gd name="connsiteX54" fmla="*/ 178594 w 2174081"/>
                <a:gd name="connsiteY54" fmla="*/ 216694 h 469107"/>
                <a:gd name="connsiteX55" fmla="*/ 254794 w 2174081"/>
                <a:gd name="connsiteY55" fmla="*/ 235744 h 469107"/>
                <a:gd name="connsiteX56" fmla="*/ 354806 w 2174081"/>
                <a:gd name="connsiteY56" fmla="*/ 247650 h 469107"/>
                <a:gd name="connsiteX57" fmla="*/ 447675 w 2174081"/>
                <a:gd name="connsiteY57" fmla="*/ 250032 h 469107"/>
                <a:gd name="connsiteX58" fmla="*/ 559594 w 2174081"/>
                <a:gd name="connsiteY58" fmla="*/ 245269 h 469107"/>
                <a:gd name="connsiteX59" fmla="*/ 766763 w 2174081"/>
                <a:gd name="connsiteY59" fmla="*/ 223838 h 469107"/>
                <a:gd name="connsiteX60" fmla="*/ 957263 w 2174081"/>
                <a:gd name="connsiteY60" fmla="*/ 197644 h 469107"/>
                <a:gd name="connsiteX61" fmla="*/ 1059656 w 2174081"/>
                <a:gd name="connsiteY61" fmla="*/ 183357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74081" h="469107">
                  <a:moveTo>
                    <a:pt x="1059656" y="183357"/>
                  </a:moveTo>
                  <a:lnTo>
                    <a:pt x="1288256" y="138113"/>
                  </a:lnTo>
                  <a:lnTo>
                    <a:pt x="1452563" y="102394"/>
                  </a:lnTo>
                  <a:lnTo>
                    <a:pt x="1509713" y="90488"/>
                  </a:lnTo>
                  <a:lnTo>
                    <a:pt x="1571625" y="64294"/>
                  </a:lnTo>
                  <a:lnTo>
                    <a:pt x="1664494" y="30957"/>
                  </a:lnTo>
                  <a:lnTo>
                    <a:pt x="1740694" y="4763"/>
                  </a:lnTo>
                  <a:lnTo>
                    <a:pt x="1769269" y="0"/>
                  </a:lnTo>
                  <a:lnTo>
                    <a:pt x="1807369" y="0"/>
                  </a:lnTo>
                  <a:lnTo>
                    <a:pt x="1881188" y="4763"/>
                  </a:lnTo>
                  <a:lnTo>
                    <a:pt x="1935956" y="9525"/>
                  </a:lnTo>
                  <a:lnTo>
                    <a:pt x="1981200" y="19050"/>
                  </a:lnTo>
                  <a:lnTo>
                    <a:pt x="2026444" y="33338"/>
                  </a:lnTo>
                  <a:lnTo>
                    <a:pt x="2052638" y="42863"/>
                  </a:lnTo>
                  <a:lnTo>
                    <a:pt x="2078831" y="57150"/>
                  </a:lnTo>
                  <a:lnTo>
                    <a:pt x="2112169" y="80963"/>
                  </a:lnTo>
                  <a:lnTo>
                    <a:pt x="2145506" y="109538"/>
                  </a:lnTo>
                  <a:lnTo>
                    <a:pt x="2162175" y="126207"/>
                  </a:lnTo>
                  <a:lnTo>
                    <a:pt x="2171700" y="140494"/>
                  </a:lnTo>
                  <a:lnTo>
                    <a:pt x="2174081" y="159544"/>
                  </a:lnTo>
                  <a:lnTo>
                    <a:pt x="2169319" y="185738"/>
                  </a:lnTo>
                  <a:lnTo>
                    <a:pt x="2152650" y="209550"/>
                  </a:lnTo>
                  <a:lnTo>
                    <a:pt x="2131219" y="221457"/>
                  </a:lnTo>
                  <a:lnTo>
                    <a:pt x="2100263" y="233363"/>
                  </a:lnTo>
                  <a:lnTo>
                    <a:pt x="2066925" y="242888"/>
                  </a:lnTo>
                  <a:lnTo>
                    <a:pt x="2000250" y="247650"/>
                  </a:lnTo>
                  <a:lnTo>
                    <a:pt x="1914525" y="247650"/>
                  </a:lnTo>
                  <a:lnTo>
                    <a:pt x="1797844" y="250032"/>
                  </a:lnTo>
                  <a:lnTo>
                    <a:pt x="1695450" y="257175"/>
                  </a:lnTo>
                  <a:lnTo>
                    <a:pt x="1559719" y="269082"/>
                  </a:lnTo>
                  <a:lnTo>
                    <a:pt x="1397794" y="290513"/>
                  </a:lnTo>
                  <a:lnTo>
                    <a:pt x="1193006" y="321469"/>
                  </a:lnTo>
                  <a:lnTo>
                    <a:pt x="981075" y="364332"/>
                  </a:lnTo>
                  <a:lnTo>
                    <a:pt x="792956" y="402432"/>
                  </a:lnTo>
                  <a:lnTo>
                    <a:pt x="628650" y="435769"/>
                  </a:lnTo>
                  <a:lnTo>
                    <a:pt x="495300" y="461963"/>
                  </a:lnTo>
                  <a:lnTo>
                    <a:pt x="454819" y="469107"/>
                  </a:lnTo>
                  <a:lnTo>
                    <a:pt x="423863" y="469107"/>
                  </a:lnTo>
                  <a:lnTo>
                    <a:pt x="383381" y="464344"/>
                  </a:lnTo>
                  <a:lnTo>
                    <a:pt x="347663" y="454819"/>
                  </a:lnTo>
                  <a:lnTo>
                    <a:pt x="316706" y="442913"/>
                  </a:lnTo>
                  <a:lnTo>
                    <a:pt x="252413" y="407194"/>
                  </a:lnTo>
                  <a:lnTo>
                    <a:pt x="202406" y="376238"/>
                  </a:lnTo>
                  <a:lnTo>
                    <a:pt x="150019" y="335757"/>
                  </a:lnTo>
                  <a:lnTo>
                    <a:pt x="121444" y="309563"/>
                  </a:lnTo>
                  <a:lnTo>
                    <a:pt x="64294" y="266700"/>
                  </a:lnTo>
                  <a:lnTo>
                    <a:pt x="30956" y="238125"/>
                  </a:lnTo>
                  <a:lnTo>
                    <a:pt x="14288" y="221457"/>
                  </a:lnTo>
                  <a:lnTo>
                    <a:pt x="4763" y="204788"/>
                  </a:lnTo>
                  <a:lnTo>
                    <a:pt x="0" y="183357"/>
                  </a:lnTo>
                  <a:lnTo>
                    <a:pt x="2381" y="171450"/>
                  </a:lnTo>
                  <a:lnTo>
                    <a:pt x="11906" y="164307"/>
                  </a:lnTo>
                  <a:lnTo>
                    <a:pt x="40481" y="171450"/>
                  </a:lnTo>
                  <a:lnTo>
                    <a:pt x="119063" y="200025"/>
                  </a:lnTo>
                  <a:lnTo>
                    <a:pt x="178594" y="216694"/>
                  </a:lnTo>
                  <a:lnTo>
                    <a:pt x="254794" y="235744"/>
                  </a:lnTo>
                  <a:lnTo>
                    <a:pt x="354806" y="247650"/>
                  </a:lnTo>
                  <a:lnTo>
                    <a:pt x="447675" y="250032"/>
                  </a:lnTo>
                  <a:lnTo>
                    <a:pt x="559594" y="245269"/>
                  </a:lnTo>
                  <a:lnTo>
                    <a:pt x="766763" y="223838"/>
                  </a:lnTo>
                  <a:lnTo>
                    <a:pt x="957263" y="197644"/>
                  </a:lnTo>
                  <a:lnTo>
                    <a:pt x="1059656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439596F-DB68-C541-B3E5-3B1465F727DC}"/>
                </a:ext>
              </a:extLst>
            </p:cNvPr>
            <p:cNvSpPr/>
            <p:nvPr/>
          </p:nvSpPr>
          <p:spPr bwMode="auto">
            <a:xfrm>
              <a:off x="3006725" y="2554288"/>
              <a:ext cx="490538" cy="1022350"/>
            </a:xfrm>
            <a:custGeom>
              <a:avLst/>
              <a:gdLst>
                <a:gd name="connsiteX0" fmla="*/ 395287 w 490537"/>
                <a:gd name="connsiteY0" fmla="*/ 335757 h 1021557"/>
                <a:gd name="connsiteX1" fmla="*/ 373856 w 490537"/>
                <a:gd name="connsiteY1" fmla="*/ 202407 h 1021557"/>
                <a:gd name="connsiteX2" fmla="*/ 350044 w 490537"/>
                <a:gd name="connsiteY2" fmla="*/ 71438 h 1021557"/>
                <a:gd name="connsiteX3" fmla="*/ 283369 w 490537"/>
                <a:gd name="connsiteY3" fmla="*/ 54769 h 1021557"/>
                <a:gd name="connsiteX4" fmla="*/ 190500 w 490537"/>
                <a:gd name="connsiteY4" fmla="*/ 35719 h 1021557"/>
                <a:gd name="connsiteX5" fmla="*/ 100012 w 490537"/>
                <a:gd name="connsiteY5" fmla="*/ 16669 h 1021557"/>
                <a:gd name="connsiteX6" fmla="*/ 33337 w 490537"/>
                <a:gd name="connsiteY6" fmla="*/ 2382 h 1021557"/>
                <a:gd name="connsiteX7" fmla="*/ 16669 w 490537"/>
                <a:gd name="connsiteY7" fmla="*/ 0 h 1021557"/>
                <a:gd name="connsiteX8" fmla="*/ 4762 w 490537"/>
                <a:gd name="connsiteY8" fmla="*/ 2382 h 1021557"/>
                <a:gd name="connsiteX9" fmla="*/ 0 w 490537"/>
                <a:gd name="connsiteY9" fmla="*/ 11907 h 1021557"/>
                <a:gd name="connsiteX10" fmla="*/ 4762 w 490537"/>
                <a:gd name="connsiteY10" fmla="*/ 26194 h 1021557"/>
                <a:gd name="connsiteX11" fmla="*/ 23812 w 490537"/>
                <a:gd name="connsiteY11" fmla="*/ 50007 h 1021557"/>
                <a:gd name="connsiteX12" fmla="*/ 45244 w 490537"/>
                <a:gd name="connsiteY12" fmla="*/ 69057 h 1021557"/>
                <a:gd name="connsiteX13" fmla="*/ 66675 w 490537"/>
                <a:gd name="connsiteY13" fmla="*/ 88107 h 1021557"/>
                <a:gd name="connsiteX14" fmla="*/ 95250 w 490537"/>
                <a:gd name="connsiteY14" fmla="*/ 119063 h 1021557"/>
                <a:gd name="connsiteX15" fmla="*/ 116681 w 490537"/>
                <a:gd name="connsiteY15" fmla="*/ 147638 h 1021557"/>
                <a:gd name="connsiteX16" fmla="*/ 135731 w 490537"/>
                <a:gd name="connsiteY16" fmla="*/ 183357 h 1021557"/>
                <a:gd name="connsiteX17" fmla="*/ 157162 w 490537"/>
                <a:gd name="connsiteY17" fmla="*/ 250032 h 1021557"/>
                <a:gd name="connsiteX18" fmla="*/ 166687 w 490537"/>
                <a:gd name="connsiteY18" fmla="*/ 280988 h 1021557"/>
                <a:gd name="connsiteX19" fmla="*/ 176212 w 490537"/>
                <a:gd name="connsiteY19" fmla="*/ 316707 h 1021557"/>
                <a:gd name="connsiteX20" fmla="*/ 192881 w 490537"/>
                <a:gd name="connsiteY20" fmla="*/ 385763 h 1021557"/>
                <a:gd name="connsiteX21" fmla="*/ 202406 w 490537"/>
                <a:gd name="connsiteY21" fmla="*/ 438150 h 1021557"/>
                <a:gd name="connsiteX22" fmla="*/ 211931 w 490537"/>
                <a:gd name="connsiteY22" fmla="*/ 485775 h 1021557"/>
                <a:gd name="connsiteX23" fmla="*/ 221456 w 490537"/>
                <a:gd name="connsiteY23" fmla="*/ 552450 h 1021557"/>
                <a:gd name="connsiteX24" fmla="*/ 230981 w 490537"/>
                <a:gd name="connsiteY24" fmla="*/ 635794 h 1021557"/>
                <a:gd name="connsiteX25" fmla="*/ 238125 w 490537"/>
                <a:gd name="connsiteY25" fmla="*/ 745332 h 1021557"/>
                <a:gd name="connsiteX26" fmla="*/ 238125 w 490537"/>
                <a:gd name="connsiteY26" fmla="*/ 812007 h 1021557"/>
                <a:gd name="connsiteX27" fmla="*/ 240506 w 490537"/>
                <a:gd name="connsiteY27" fmla="*/ 826294 h 1021557"/>
                <a:gd name="connsiteX28" fmla="*/ 261937 w 490537"/>
                <a:gd name="connsiteY28" fmla="*/ 866775 h 1021557"/>
                <a:gd name="connsiteX29" fmla="*/ 304800 w 490537"/>
                <a:gd name="connsiteY29" fmla="*/ 933450 h 1021557"/>
                <a:gd name="connsiteX30" fmla="*/ 321469 w 490537"/>
                <a:gd name="connsiteY30" fmla="*/ 959644 h 1021557"/>
                <a:gd name="connsiteX31" fmla="*/ 347662 w 490537"/>
                <a:gd name="connsiteY31" fmla="*/ 985838 h 1021557"/>
                <a:gd name="connsiteX32" fmla="*/ 376237 w 490537"/>
                <a:gd name="connsiteY32" fmla="*/ 1009650 h 1021557"/>
                <a:gd name="connsiteX33" fmla="*/ 390525 w 490537"/>
                <a:gd name="connsiteY33" fmla="*/ 1016794 h 1021557"/>
                <a:gd name="connsiteX34" fmla="*/ 407194 w 490537"/>
                <a:gd name="connsiteY34" fmla="*/ 1021557 h 1021557"/>
                <a:gd name="connsiteX35" fmla="*/ 421481 w 490537"/>
                <a:gd name="connsiteY35" fmla="*/ 1021557 h 1021557"/>
                <a:gd name="connsiteX36" fmla="*/ 440531 w 490537"/>
                <a:gd name="connsiteY36" fmla="*/ 1012032 h 1021557"/>
                <a:gd name="connsiteX37" fmla="*/ 450056 w 490537"/>
                <a:gd name="connsiteY37" fmla="*/ 992982 h 1021557"/>
                <a:gd name="connsiteX38" fmla="*/ 469106 w 490537"/>
                <a:gd name="connsiteY38" fmla="*/ 921544 h 1021557"/>
                <a:gd name="connsiteX39" fmla="*/ 481012 w 490537"/>
                <a:gd name="connsiteY39" fmla="*/ 857250 h 1021557"/>
                <a:gd name="connsiteX40" fmla="*/ 490537 w 490537"/>
                <a:gd name="connsiteY40" fmla="*/ 807244 h 1021557"/>
                <a:gd name="connsiteX41" fmla="*/ 447675 w 490537"/>
                <a:gd name="connsiteY41" fmla="*/ 700088 h 1021557"/>
                <a:gd name="connsiteX42" fmla="*/ 421481 w 490537"/>
                <a:gd name="connsiteY42" fmla="*/ 514350 h 1021557"/>
                <a:gd name="connsiteX43" fmla="*/ 395287 w 490537"/>
                <a:gd name="connsiteY43" fmla="*/ 335757 h 10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0537" h="1021557">
                  <a:moveTo>
                    <a:pt x="395287" y="335757"/>
                  </a:moveTo>
                  <a:lnTo>
                    <a:pt x="373856" y="202407"/>
                  </a:lnTo>
                  <a:lnTo>
                    <a:pt x="350044" y="71438"/>
                  </a:lnTo>
                  <a:lnTo>
                    <a:pt x="283369" y="54769"/>
                  </a:lnTo>
                  <a:lnTo>
                    <a:pt x="190500" y="35719"/>
                  </a:lnTo>
                  <a:lnTo>
                    <a:pt x="100012" y="16669"/>
                  </a:lnTo>
                  <a:lnTo>
                    <a:pt x="33337" y="2382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26194"/>
                  </a:lnTo>
                  <a:lnTo>
                    <a:pt x="23812" y="50007"/>
                  </a:lnTo>
                  <a:lnTo>
                    <a:pt x="45244" y="69057"/>
                  </a:lnTo>
                  <a:lnTo>
                    <a:pt x="66675" y="88107"/>
                  </a:lnTo>
                  <a:lnTo>
                    <a:pt x="95250" y="119063"/>
                  </a:lnTo>
                  <a:lnTo>
                    <a:pt x="116681" y="147638"/>
                  </a:lnTo>
                  <a:lnTo>
                    <a:pt x="135731" y="183357"/>
                  </a:lnTo>
                  <a:lnTo>
                    <a:pt x="157162" y="250032"/>
                  </a:lnTo>
                  <a:lnTo>
                    <a:pt x="166687" y="280988"/>
                  </a:lnTo>
                  <a:lnTo>
                    <a:pt x="176212" y="316707"/>
                  </a:lnTo>
                  <a:lnTo>
                    <a:pt x="192881" y="385763"/>
                  </a:lnTo>
                  <a:lnTo>
                    <a:pt x="202406" y="438150"/>
                  </a:lnTo>
                  <a:lnTo>
                    <a:pt x="211931" y="485775"/>
                  </a:lnTo>
                  <a:lnTo>
                    <a:pt x="221456" y="552450"/>
                  </a:lnTo>
                  <a:lnTo>
                    <a:pt x="230981" y="635794"/>
                  </a:lnTo>
                  <a:lnTo>
                    <a:pt x="238125" y="745332"/>
                  </a:lnTo>
                  <a:lnTo>
                    <a:pt x="238125" y="812007"/>
                  </a:lnTo>
                  <a:lnTo>
                    <a:pt x="240506" y="826294"/>
                  </a:lnTo>
                  <a:lnTo>
                    <a:pt x="261937" y="866775"/>
                  </a:lnTo>
                  <a:lnTo>
                    <a:pt x="304800" y="933450"/>
                  </a:lnTo>
                  <a:lnTo>
                    <a:pt x="321469" y="959644"/>
                  </a:lnTo>
                  <a:lnTo>
                    <a:pt x="347662" y="985838"/>
                  </a:lnTo>
                  <a:lnTo>
                    <a:pt x="376237" y="1009650"/>
                  </a:lnTo>
                  <a:lnTo>
                    <a:pt x="390525" y="1016794"/>
                  </a:lnTo>
                  <a:lnTo>
                    <a:pt x="407194" y="1021557"/>
                  </a:lnTo>
                  <a:lnTo>
                    <a:pt x="421481" y="1021557"/>
                  </a:lnTo>
                  <a:lnTo>
                    <a:pt x="440531" y="1012032"/>
                  </a:lnTo>
                  <a:lnTo>
                    <a:pt x="450056" y="992982"/>
                  </a:lnTo>
                  <a:lnTo>
                    <a:pt x="469106" y="921544"/>
                  </a:lnTo>
                  <a:lnTo>
                    <a:pt x="481012" y="857250"/>
                  </a:lnTo>
                  <a:lnTo>
                    <a:pt x="490537" y="807244"/>
                  </a:lnTo>
                  <a:lnTo>
                    <a:pt x="447675" y="700088"/>
                  </a:lnTo>
                  <a:lnTo>
                    <a:pt x="421481" y="514350"/>
                  </a:lnTo>
                  <a:lnTo>
                    <a:pt x="395287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3604074-15A6-3845-8EE0-9C0B6FC6DA2F}"/>
                </a:ext>
              </a:extLst>
            </p:cNvPr>
            <p:cNvSpPr/>
            <p:nvPr/>
          </p:nvSpPr>
          <p:spPr bwMode="auto">
            <a:xfrm>
              <a:off x="2830513" y="3805238"/>
              <a:ext cx="485775" cy="1654175"/>
            </a:xfrm>
            <a:custGeom>
              <a:avLst/>
              <a:gdLst>
                <a:gd name="connsiteX0" fmla="*/ 416719 w 485775"/>
                <a:gd name="connsiteY0" fmla="*/ 454818 h 1654968"/>
                <a:gd name="connsiteX1" fmla="*/ 416719 w 485775"/>
                <a:gd name="connsiteY1" fmla="*/ 397668 h 1654968"/>
                <a:gd name="connsiteX2" fmla="*/ 404813 w 485775"/>
                <a:gd name="connsiteY2" fmla="*/ 328612 h 1654968"/>
                <a:gd name="connsiteX3" fmla="*/ 397669 w 485775"/>
                <a:gd name="connsiteY3" fmla="*/ 264318 h 1654968"/>
                <a:gd name="connsiteX4" fmla="*/ 395288 w 485775"/>
                <a:gd name="connsiteY4" fmla="*/ 207168 h 1654968"/>
                <a:gd name="connsiteX5" fmla="*/ 304800 w 485775"/>
                <a:gd name="connsiteY5" fmla="*/ 71437 h 1654968"/>
                <a:gd name="connsiteX6" fmla="*/ 259557 w 485775"/>
                <a:gd name="connsiteY6" fmla="*/ 52387 h 1654968"/>
                <a:gd name="connsiteX7" fmla="*/ 173832 w 485775"/>
                <a:gd name="connsiteY7" fmla="*/ 26193 h 1654968"/>
                <a:gd name="connsiteX8" fmla="*/ 92869 w 485775"/>
                <a:gd name="connsiteY8" fmla="*/ 9525 h 1654968"/>
                <a:gd name="connsiteX9" fmla="*/ 33338 w 485775"/>
                <a:gd name="connsiteY9" fmla="*/ 0 h 1654968"/>
                <a:gd name="connsiteX10" fmla="*/ 14288 w 485775"/>
                <a:gd name="connsiteY10" fmla="*/ 2381 h 1654968"/>
                <a:gd name="connsiteX11" fmla="*/ 0 w 485775"/>
                <a:gd name="connsiteY11" fmla="*/ 11906 h 1654968"/>
                <a:gd name="connsiteX12" fmla="*/ 0 w 485775"/>
                <a:gd name="connsiteY12" fmla="*/ 23812 h 1654968"/>
                <a:gd name="connsiteX13" fmla="*/ 14288 w 485775"/>
                <a:gd name="connsiteY13" fmla="*/ 47625 h 1654968"/>
                <a:gd name="connsiteX14" fmla="*/ 33338 w 485775"/>
                <a:gd name="connsiteY14" fmla="*/ 66675 h 1654968"/>
                <a:gd name="connsiteX15" fmla="*/ 64294 w 485775"/>
                <a:gd name="connsiteY15" fmla="*/ 92868 h 1654968"/>
                <a:gd name="connsiteX16" fmla="*/ 85725 w 485775"/>
                <a:gd name="connsiteY16" fmla="*/ 116681 h 1654968"/>
                <a:gd name="connsiteX17" fmla="*/ 104775 w 485775"/>
                <a:gd name="connsiteY17" fmla="*/ 140493 h 1654968"/>
                <a:gd name="connsiteX18" fmla="*/ 128588 w 485775"/>
                <a:gd name="connsiteY18" fmla="*/ 171450 h 1654968"/>
                <a:gd name="connsiteX19" fmla="*/ 140494 w 485775"/>
                <a:gd name="connsiteY19" fmla="*/ 190500 h 1654968"/>
                <a:gd name="connsiteX20" fmla="*/ 157163 w 485775"/>
                <a:gd name="connsiteY20" fmla="*/ 219075 h 1654968"/>
                <a:gd name="connsiteX21" fmla="*/ 176213 w 485775"/>
                <a:gd name="connsiteY21" fmla="*/ 261937 h 1654968"/>
                <a:gd name="connsiteX22" fmla="*/ 188119 w 485775"/>
                <a:gd name="connsiteY22" fmla="*/ 300037 h 1654968"/>
                <a:gd name="connsiteX23" fmla="*/ 200025 w 485775"/>
                <a:gd name="connsiteY23" fmla="*/ 350043 h 1654968"/>
                <a:gd name="connsiteX24" fmla="*/ 204788 w 485775"/>
                <a:gd name="connsiteY24" fmla="*/ 397668 h 1654968"/>
                <a:gd name="connsiteX25" fmla="*/ 219075 w 485775"/>
                <a:gd name="connsiteY25" fmla="*/ 531018 h 1654968"/>
                <a:gd name="connsiteX26" fmla="*/ 230982 w 485775"/>
                <a:gd name="connsiteY26" fmla="*/ 716756 h 1654968"/>
                <a:gd name="connsiteX27" fmla="*/ 235744 w 485775"/>
                <a:gd name="connsiteY27" fmla="*/ 900112 h 1654968"/>
                <a:gd name="connsiteX28" fmla="*/ 238125 w 485775"/>
                <a:gd name="connsiteY28" fmla="*/ 1095375 h 1654968"/>
                <a:gd name="connsiteX29" fmla="*/ 235744 w 485775"/>
                <a:gd name="connsiteY29" fmla="*/ 1166812 h 1654968"/>
                <a:gd name="connsiteX30" fmla="*/ 223838 w 485775"/>
                <a:gd name="connsiteY30" fmla="*/ 1295400 h 1654968"/>
                <a:gd name="connsiteX31" fmla="*/ 216694 w 485775"/>
                <a:gd name="connsiteY31" fmla="*/ 1362075 h 1654968"/>
                <a:gd name="connsiteX32" fmla="*/ 221457 w 485775"/>
                <a:gd name="connsiteY32" fmla="*/ 1393031 h 1654968"/>
                <a:gd name="connsiteX33" fmla="*/ 233363 w 485775"/>
                <a:gd name="connsiteY33" fmla="*/ 1443037 h 1654968"/>
                <a:gd name="connsiteX34" fmla="*/ 250032 w 485775"/>
                <a:gd name="connsiteY34" fmla="*/ 1495425 h 1654968"/>
                <a:gd name="connsiteX35" fmla="*/ 266700 w 485775"/>
                <a:gd name="connsiteY35" fmla="*/ 1535906 h 1654968"/>
                <a:gd name="connsiteX36" fmla="*/ 283369 w 485775"/>
                <a:gd name="connsiteY36" fmla="*/ 1564481 h 1654968"/>
                <a:gd name="connsiteX37" fmla="*/ 302419 w 485775"/>
                <a:gd name="connsiteY37" fmla="*/ 1595437 h 1654968"/>
                <a:gd name="connsiteX38" fmla="*/ 319088 w 485775"/>
                <a:gd name="connsiteY38" fmla="*/ 1612106 h 1654968"/>
                <a:gd name="connsiteX39" fmla="*/ 335757 w 485775"/>
                <a:gd name="connsiteY39" fmla="*/ 1624012 h 1654968"/>
                <a:gd name="connsiteX40" fmla="*/ 357188 w 485775"/>
                <a:gd name="connsiteY40" fmla="*/ 1640681 h 1654968"/>
                <a:gd name="connsiteX41" fmla="*/ 376238 w 485775"/>
                <a:gd name="connsiteY41" fmla="*/ 1652587 h 1654968"/>
                <a:gd name="connsiteX42" fmla="*/ 390525 w 485775"/>
                <a:gd name="connsiteY42" fmla="*/ 1654968 h 1654968"/>
                <a:gd name="connsiteX43" fmla="*/ 407194 w 485775"/>
                <a:gd name="connsiteY43" fmla="*/ 1654968 h 1654968"/>
                <a:gd name="connsiteX44" fmla="*/ 428625 w 485775"/>
                <a:gd name="connsiteY44" fmla="*/ 1645443 h 1654968"/>
                <a:gd name="connsiteX45" fmla="*/ 440532 w 485775"/>
                <a:gd name="connsiteY45" fmla="*/ 1633537 h 1654968"/>
                <a:gd name="connsiteX46" fmla="*/ 457200 w 485775"/>
                <a:gd name="connsiteY46" fmla="*/ 1590675 h 1654968"/>
                <a:gd name="connsiteX47" fmla="*/ 483394 w 485775"/>
                <a:gd name="connsiteY47" fmla="*/ 1524000 h 1654968"/>
                <a:gd name="connsiteX48" fmla="*/ 485775 w 485775"/>
                <a:gd name="connsiteY48" fmla="*/ 1500187 h 1654968"/>
                <a:gd name="connsiteX49" fmla="*/ 440532 w 485775"/>
                <a:gd name="connsiteY49" fmla="*/ 1364456 h 1654968"/>
                <a:gd name="connsiteX50" fmla="*/ 440532 w 485775"/>
                <a:gd name="connsiteY50" fmla="*/ 762000 h 1654968"/>
                <a:gd name="connsiteX51" fmla="*/ 416719 w 485775"/>
                <a:gd name="connsiteY51" fmla="*/ 695325 h 1654968"/>
                <a:gd name="connsiteX52" fmla="*/ 416719 w 485775"/>
                <a:gd name="connsiteY52" fmla="*/ 454818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1654968">
                  <a:moveTo>
                    <a:pt x="416719" y="454818"/>
                  </a:moveTo>
                  <a:lnTo>
                    <a:pt x="416719" y="397668"/>
                  </a:lnTo>
                  <a:lnTo>
                    <a:pt x="404813" y="328612"/>
                  </a:lnTo>
                  <a:lnTo>
                    <a:pt x="397669" y="264318"/>
                  </a:lnTo>
                  <a:cubicBezTo>
                    <a:pt x="396875" y="245268"/>
                    <a:pt x="396082" y="226218"/>
                    <a:pt x="395288" y="207168"/>
                  </a:cubicBezTo>
                  <a:lnTo>
                    <a:pt x="304800" y="71437"/>
                  </a:lnTo>
                  <a:lnTo>
                    <a:pt x="259557" y="52387"/>
                  </a:lnTo>
                  <a:lnTo>
                    <a:pt x="173832" y="26193"/>
                  </a:lnTo>
                  <a:lnTo>
                    <a:pt x="92869" y="9525"/>
                  </a:lnTo>
                  <a:lnTo>
                    <a:pt x="33338" y="0"/>
                  </a:lnTo>
                  <a:lnTo>
                    <a:pt x="14288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14288" y="47625"/>
                  </a:lnTo>
                  <a:lnTo>
                    <a:pt x="33338" y="66675"/>
                  </a:lnTo>
                  <a:lnTo>
                    <a:pt x="64294" y="92868"/>
                  </a:lnTo>
                  <a:lnTo>
                    <a:pt x="85725" y="116681"/>
                  </a:lnTo>
                  <a:lnTo>
                    <a:pt x="104775" y="140493"/>
                  </a:lnTo>
                  <a:lnTo>
                    <a:pt x="128588" y="171450"/>
                  </a:lnTo>
                  <a:lnTo>
                    <a:pt x="140494" y="190500"/>
                  </a:lnTo>
                  <a:lnTo>
                    <a:pt x="157163" y="219075"/>
                  </a:lnTo>
                  <a:lnTo>
                    <a:pt x="176213" y="261937"/>
                  </a:lnTo>
                  <a:lnTo>
                    <a:pt x="188119" y="300037"/>
                  </a:lnTo>
                  <a:lnTo>
                    <a:pt x="200025" y="350043"/>
                  </a:lnTo>
                  <a:lnTo>
                    <a:pt x="204788" y="397668"/>
                  </a:lnTo>
                  <a:lnTo>
                    <a:pt x="219075" y="531018"/>
                  </a:lnTo>
                  <a:lnTo>
                    <a:pt x="230982" y="716756"/>
                  </a:lnTo>
                  <a:lnTo>
                    <a:pt x="235744" y="900112"/>
                  </a:lnTo>
                  <a:cubicBezTo>
                    <a:pt x="236538" y="965200"/>
                    <a:pt x="237331" y="1030287"/>
                    <a:pt x="238125" y="1095375"/>
                  </a:cubicBezTo>
                  <a:cubicBezTo>
                    <a:pt x="237331" y="1119187"/>
                    <a:pt x="236538" y="1143000"/>
                    <a:pt x="235744" y="1166812"/>
                  </a:cubicBezTo>
                  <a:lnTo>
                    <a:pt x="223838" y="1295400"/>
                  </a:lnTo>
                  <a:lnTo>
                    <a:pt x="216694" y="1362075"/>
                  </a:lnTo>
                  <a:lnTo>
                    <a:pt x="221457" y="1393031"/>
                  </a:lnTo>
                  <a:lnTo>
                    <a:pt x="233363" y="1443037"/>
                  </a:lnTo>
                  <a:lnTo>
                    <a:pt x="250032" y="1495425"/>
                  </a:lnTo>
                  <a:lnTo>
                    <a:pt x="266700" y="1535906"/>
                  </a:lnTo>
                  <a:lnTo>
                    <a:pt x="283369" y="1564481"/>
                  </a:lnTo>
                  <a:lnTo>
                    <a:pt x="302419" y="1595437"/>
                  </a:lnTo>
                  <a:lnTo>
                    <a:pt x="319088" y="1612106"/>
                  </a:lnTo>
                  <a:lnTo>
                    <a:pt x="335757" y="1624012"/>
                  </a:lnTo>
                  <a:lnTo>
                    <a:pt x="357188" y="1640681"/>
                  </a:lnTo>
                  <a:lnTo>
                    <a:pt x="376238" y="1652587"/>
                  </a:lnTo>
                  <a:lnTo>
                    <a:pt x="390525" y="1654968"/>
                  </a:lnTo>
                  <a:lnTo>
                    <a:pt x="407194" y="1654968"/>
                  </a:lnTo>
                  <a:lnTo>
                    <a:pt x="428625" y="1645443"/>
                  </a:lnTo>
                  <a:lnTo>
                    <a:pt x="440532" y="1633537"/>
                  </a:lnTo>
                  <a:lnTo>
                    <a:pt x="457200" y="1590675"/>
                  </a:lnTo>
                  <a:lnTo>
                    <a:pt x="483394" y="1524000"/>
                  </a:lnTo>
                  <a:lnTo>
                    <a:pt x="485775" y="1500187"/>
                  </a:lnTo>
                  <a:lnTo>
                    <a:pt x="440532" y="1364456"/>
                  </a:lnTo>
                  <a:lnTo>
                    <a:pt x="440532" y="762000"/>
                  </a:lnTo>
                  <a:lnTo>
                    <a:pt x="416719" y="695325"/>
                  </a:lnTo>
                  <a:lnTo>
                    <a:pt x="41671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5FB9CE6-73C0-B546-BD7E-D7A716465D1F}"/>
                </a:ext>
              </a:extLst>
            </p:cNvPr>
            <p:cNvSpPr/>
            <p:nvPr/>
          </p:nvSpPr>
          <p:spPr bwMode="auto">
            <a:xfrm>
              <a:off x="5600700" y="2152650"/>
              <a:ext cx="517525" cy="2049463"/>
            </a:xfrm>
            <a:custGeom>
              <a:avLst/>
              <a:gdLst>
                <a:gd name="connsiteX0" fmla="*/ 214993 w 517071"/>
                <a:gd name="connsiteY0" fmla="*/ 674914 h 2049236"/>
                <a:gd name="connsiteX1" fmla="*/ 214993 w 517071"/>
                <a:gd name="connsiteY1" fmla="*/ 446314 h 2049236"/>
                <a:gd name="connsiteX2" fmla="*/ 212271 w 517071"/>
                <a:gd name="connsiteY2" fmla="*/ 361950 h 2049236"/>
                <a:gd name="connsiteX3" fmla="*/ 201386 w 517071"/>
                <a:gd name="connsiteY3" fmla="*/ 263979 h 2049236"/>
                <a:gd name="connsiteX4" fmla="*/ 190500 w 517071"/>
                <a:gd name="connsiteY4" fmla="*/ 220436 h 2049236"/>
                <a:gd name="connsiteX5" fmla="*/ 166007 w 517071"/>
                <a:gd name="connsiteY5" fmla="*/ 185057 h 2049236"/>
                <a:gd name="connsiteX6" fmla="*/ 130629 w 517071"/>
                <a:gd name="connsiteY6" fmla="*/ 144236 h 2049236"/>
                <a:gd name="connsiteX7" fmla="*/ 81643 w 517071"/>
                <a:gd name="connsiteY7" fmla="*/ 100693 h 2049236"/>
                <a:gd name="connsiteX8" fmla="*/ 43543 w 517071"/>
                <a:gd name="connsiteY8" fmla="*/ 70757 h 2049236"/>
                <a:gd name="connsiteX9" fmla="*/ 13607 w 517071"/>
                <a:gd name="connsiteY9" fmla="*/ 51707 h 2049236"/>
                <a:gd name="connsiteX10" fmla="*/ 5443 w 517071"/>
                <a:gd name="connsiteY10" fmla="*/ 38100 h 2049236"/>
                <a:gd name="connsiteX11" fmla="*/ 0 w 517071"/>
                <a:gd name="connsiteY11" fmla="*/ 19050 h 2049236"/>
                <a:gd name="connsiteX12" fmla="*/ 2721 w 517071"/>
                <a:gd name="connsiteY12" fmla="*/ 8164 h 2049236"/>
                <a:gd name="connsiteX13" fmla="*/ 13607 w 517071"/>
                <a:gd name="connsiteY13" fmla="*/ 0 h 2049236"/>
                <a:gd name="connsiteX14" fmla="*/ 35379 w 517071"/>
                <a:gd name="connsiteY14" fmla="*/ 2721 h 2049236"/>
                <a:gd name="connsiteX15" fmla="*/ 78921 w 517071"/>
                <a:gd name="connsiteY15" fmla="*/ 10886 h 2049236"/>
                <a:gd name="connsiteX16" fmla="*/ 146957 w 517071"/>
                <a:gd name="connsiteY16" fmla="*/ 29936 h 2049236"/>
                <a:gd name="connsiteX17" fmla="*/ 231321 w 517071"/>
                <a:gd name="connsiteY17" fmla="*/ 59871 h 2049236"/>
                <a:gd name="connsiteX18" fmla="*/ 291193 w 517071"/>
                <a:gd name="connsiteY18" fmla="*/ 87086 h 2049236"/>
                <a:gd name="connsiteX19" fmla="*/ 332014 w 517071"/>
                <a:gd name="connsiteY19" fmla="*/ 106136 h 2049236"/>
                <a:gd name="connsiteX20" fmla="*/ 383721 w 517071"/>
                <a:gd name="connsiteY20" fmla="*/ 136071 h 2049236"/>
                <a:gd name="connsiteX21" fmla="*/ 413657 w 517071"/>
                <a:gd name="connsiteY21" fmla="*/ 157843 h 2049236"/>
                <a:gd name="connsiteX22" fmla="*/ 443593 w 517071"/>
                <a:gd name="connsiteY22" fmla="*/ 182336 h 2049236"/>
                <a:gd name="connsiteX23" fmla="*/ 473529 w 517071"/>
                <a:gd name="connsiteY23" fmla="*/ 212271 h 2049236"/>
                <a:gd name="connsiteX24" fmla="*/ 489857 w 517071"/>
                <a:gd name="connsiteY24" fmla="*/ 234043 h 2049236"/>
                <a:gd name="connsiteX25" fmla="*/ 503464 w 517071"/>
                <a:gd name="connsiteY25" fmla="*/ 258536 h 2049236"/>
                <a:gd name="connsiteX26" fmla="*/ 511629 w 517071"/>
                <a:gd name="connsiteY26" fmla="*/ 283029 h 2049236"/>
                <a:gd name="connsiteX27" fmla="*/ 517071 w 517071"/>
                <a:gd name="connsiteY27" fmla="*/ 312964 h 2049236"/>
                <a:gd name="connsiteX28" fmla="*/ 514350 w 517071"/>
                <a:gd name="connsiteY28" fmla="*/ 340179 h 2049236"/>
                <a:gd name="connsiteX29" fmla="*/ 506186 w 517071"/>
                <a:gd name="connsiteY29" fmla="*/ 359229 h 2049236"/>
                <a:gd name="connsiteX30" fmla="*/ 484414 w 517071"/>
                <a:gd name="connsiteY30" fmla="*/ 386443 h 2049236"/>
                <a:gd name="connsiteX31" fmla="*/ 470807 w 517071"/>
                <a:gd name="connsiteY31" fmla="*/ 402771 h 2049236"/>
                <a:gd name="connsiteX32" fmla="*/ 457200 w 517071"/>
                <a:gd name="connsiteY32" fmla="*/ 429986 h 2049236"/>
                <a:gd name="connsiteX33" fmla="*/ 443593 w 517071"/>
                <a:gd name="connsiteY33" fmla="*/ 476250 h 2049236"/>
                <a:gd name="connsiteX34" fmla="*/ 435429 w 517071"/>
                <a:gd name="connsiteY34" fmla="*/ 530679 h 2049236"/>
                <a:gd name="connsiteX35" fmla="*/ 421821 w 517071"/>
                <a:gd name="connsiteY35" fmla="*/ 881743 h 2049236"/>
                <a:gd name="connsiteX36" fmla="*/ 416379 w 517071"/>
                <a:gd name="connsiteY36" fmla="*/ 1289957 h 2049236"/>
                <a:gd name="connsiteX37" fmla="*/ 416379 w 517071"/>
                <a:gd name="connsiteY37" fmla="*/ 1475014 h 2049236"/>
                <a:gd name="connsiteX38" fmla="*/ 408214 w 517071"/>
                <a:gd name="connsiteY38" fmla="*/ 1624693 h 2049236"/>
                <a:gd name="connsiteX39" fmla="*/ 394607 w 517071"/>
                <a:gd name="connsiteY39" fmla="*/ 1763486 h 2049236"/>
                <a:gd name="connsiteX40" fmla="*/ 394607 w 517071"/>
                <a:gd name="connsiteY40" fmla="*/ 1907721 h 2049236"/>
                <a:gd name="connsiteX41" fmla="*/ 397329 w 517071"/>
                <a:gd name="connsiteY41" fmla="*/ 1940379 h 2049236"/>
                <a:gd name="connsiteX42" fmla="*/ 383721 w 517071"/>
                <a:gd name="connsiteY42" fmla="*/ 1970314 h 2049236"/>
                <a:gd name="connsiteX43" fmla="*/ 356507 w 517071"/>
                <a:gd name="connsiteY43" fmla="*/ 2008414 h 2049236"/>
                <a:gd name="connsiteX44" fmla="*/ 326571 w 517071"/>
                <a:gd name="connsiteY44" fmla="*/ 2038350 h 2049236"/>
                <a:gd name="connsiteX45" fmla="*/ 307521 w 517071"/>
                <a:gd name="connsiteY45" fmla="*/ 2049236 h 2049236"/>
                <a:gd name="connsiteX46" fmla="*/ 293914 w 517071"/>
                <a:gd name="connsiteY46" fmla="*/ 2049236 h 2049236"/>
                <a:gd name="connsiteX47" fmla="*/ 269421 w 517071"/>
                <a:gd name="connsiteY47" fmla="*/ 2041071 h 2049236"/>
                <a:gd name="connsiteX48" fmla="*/ 231321 w 517071"/>
                <a:gd name="connsiteY48" fmla="*/ 2013857 h 2049236"/>
                <a:gd name="connsiteX49" fmla="*/ 206829 w 517071"/>
                <a:gd name="connsiteY49" fmla="*/ 1986643 h 2049236"/>
                <a:gd name="connsiteX50" fmla="*/ 193221 w 517071"/>
                <a:gd name="connsiteY50" fmla="*/ 1962150 h 2049236"/>
                <a:gd name="connsiteX51" fmla="*/ 174171 w 517071"/>
                <a:gd name="connsiteY51" fmla="*/ 1915886 h 2049236"/>
                <a:gd name="connsiteX52" fmla="*/ 157843 w 517071"/>
                <a:gd name="connsiteY52" fmla="*/ 1847850 h 2049236"/>
                <a:gd name="connsiteX53" fmla="*/ 149679 w 517071"/>
                <a:gd name="connsiteY53" fmla="*/ 1771650 h 2049236"/>
                <a:gd name="connsiteX54" fmla="*/ 146957 w 517071"/>
                <a:gd name="connsiteY54" fmla="*/ 1706336 h 2049236"/>
                <a:gd name="connsiteX55" fmla="*/ 157843 w 517071"/>
                <a:gd name="connsiteY55" fmla="*/ 1657350 h 2049236"/>
                <a:gd name="connsiteX56" fmla="*/ 176893 w 517071"/>
                <a:gd name="connsiteY56" fmla="*/ 1548493 h 2049236"/>
                <a:gd name="connsiteX57" fmla="*/ 187779 w 517071"/>
                <a:gd name="connsiteY57" fmla="*/ 1455964 h 2049236"/>
                <a:gd name="connsiteX58" fmla="*/ 198664 w 517071"/>
                <a:gd name="connsiteY58" fmla="*/ 1352550 h 2049236"/>
                <a:gd name="connsiteX59" fmla="*/ 206829 w 517071"/>
                <a:gd name="connsiteY59" fmla="*/ 1216479 h 2049236"/>
                <a:gd name="connsiteX60" fmla="*/ 214993 w 517071"/>
                <a:gd name="connsiteY60" fmla="*/ 1009650 h 2049236"/>
                <a:gd name="connsiteX61" fmla="*/ 214993 w 517071"/>
                <a:gd name="connsiteY61" fmla="*/ 674914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7071" h="2049236">
                  <a:moveTo>
                    <a:pt x="214993" y="674914"/>
                  </a:moveTo>
                  <a:lnTo>
                    <a:pt x="214993" y="446314"/>
                  </a:lnTo>
                  <a:cubicBezTo>
                    <a:pt x="214086" y="418193"/>
                    <a:pt x="213178" y="390071"/>
                    <a:pt x="212271" y="361950"/>
                  </a:cubicBezTo>
                  <a:lnTo>
                    <a:pt x="201386" y="263979"/>
                  </a:lnTo>
                  <a:lnTo>
                    <a:pt x="190500" y="220436"/>
                  </a:lnTo>
                  <a:lnTo>
                    <a:pt x="166007" y="185057"/>
                  </a:lnTo>
                  <a:lnTo>
                    <a:pt x="130629" y="144236"/>
                  </a:lnTo>
                  <a:lnTo>
                    <a:pt x="81643" y="100693"/>
                  </a:lnTo>
                  <a:lnTo>
                    <a:pt x="43543" y="70757"/>
                  </a:lnTo>
                  <a:lnTo>
                    <a:pt x="13607" y="51707"/>
                  </a:lnTo>
                  <a:lnTo>
                    <a:pt x="5443" y="38100"/>
                  </a:lnTo>
                  <a:lnTo>
                    <a:pt x="0" y="19050"/>
                  </a:lnTo>
                  <a:lnTo>
                    <a:pt x="2721" y="8164"/>
                  </a:lnTo>
                  <a:lnTo>
                    <a:pt x="13607" y="0"/>
                  </a:lnTo>
                  <a:lnTo>
                    <a:pt x="35379" y="2721"/>
                  </a:lnTo>
                  <a:lnTo>
                    <a:pt x="78921" y="10886"/>
                  </a:lnTo>
                  <a:lnTo>
                    <a:pt x="146957" y="29936"/>
                  </a:lnTo>
                  <a:lnTo>
                    <a:pt x="231321" y="59871"/>
                  </a:lnTo>
                  <a:lnTo>
                    <a:pt x="291193" y="87086"/>
                  </a:lnTo>
                  <a:lnTo>
                    <a:pt x="332014" y="106136"/>
                  </a:lnTo>
                  <a:lnTo>
                    <a:pt x="383721" y="136071"/>
                  </a:lnTo>
                  <a:lnTo>
                    <a:pt x="413657" y="157843"/>
                  </a:lnTo>
                  <a:lnTo>
                    <a:pt x="443593" y="182336"/>
                  </a:lnTo>
                  <a:lnTo>
                    <a:pt x="473529" y="212271"/>
                  </a:lnTo>
                  <a:lnTo>
                    <a:pt x="489857" y="234043"/>
                  </a:lnTo>
                  <a:lnTo>
                    <a:pt x="503464" y="258536"/>
                  </a:lnTo>
                  <a:lnTo>
                    <a:pt x="511629" y="283029"/>
                  </a:lnTo>
                  <a:lnTo>
                    <a:pt x="517071" y="312964"/>
                  </a:lnTo>
                  <a:lnTo>
                    <a:pt x="514350" y="340179"/>
                  </a:lnTo>
                  <a:lnTo>
                    <a:pt x="506186" y="359229"/>
                  </a:lnTo>
                  <a:lnTo>
                    <a:pt x="484414" y="386443"/>
                  </a:lnTo>
                  <a:lnTo>
                    <a:pt x="470807" y="402771"/>
                  </a:lnTo>
                  <a:lnTo>
                    <a:pt x="457200" y="429986"/>
                  </a:lnTo>
                  <a:lnTo>
                    <a:pt x="443593" y="476250"/>
                  </a:lnTo>
                  <a:lnTo>
                    <a:pt x="435429" y="530679"/>
                  </a:lnTo>
                  <a:lnTo>
                    <a:pt x="421821" y="881743"/>
                  </a:lnTo>
                  <a:lnTo>
                    <a:pt x="416379" y="1289957"/>
                  </a:lnTo>
                  <a:lnTo>
                    <a:pt x="416379" y="1475014"/>
                  </a:lnTo>
                  <a:lnTo>
                    <a:pt x="408214" y="1624693"/>
                  </a:lnTo>
                  <a:lnTo>
                    <a:pt x="394607" y="1763486"/>
                  </a:lnTo>
                  <a:lnTo>
                    <a:pt x="394607" y="1907721"/>
                  </a:lnTo>
                  <a:lnTo>
                    <a:pt x="397329" y="1940379"/>
                  </a:lnTo>
                  <a:lnTo>
                    <a:pt x="383721" y="1970314"/>
                  </a:lnTo>
                  <a:lnTo>
                    <a:pt x="356507" y="2008414"/>
                  </a:lnTo>
                  <a:lnTo>
                    <a:pt x="326571" y="2038350"/>
                  </a:lnTo>
                  <a:lnTo>
                    <a:pt x="307521" y="2049236"/>
                  </a:lnTo>
                  <a:lnTo>
                    <a:pt x="293914" y="2049236"/>
                  </a:lnTo>
                  <a:lnTo>
                    <a:pt x="269421" y="2041071"/>
                  </a:lnTo>
                  <a:lnTo>
                    <a:pt x="231321" y="2013857"/>
                  </a:lnTo>
                  <a:lnTo>
                    <a:pt x="206829" y="1986643"/>
                  </a:lnTo>
                  <a:lnTo>
                    <a:pt x="193221" y="1962150"/>
                  </a:lnTo>
                  <a:lnTo>
                    <a:pt x="174171" y="1915886"/>
                  </a:lnTo>
                  <a:lnTo>
                    <a:pt x="157843" y="1847850"/>
                  </a:lnTo>
                  <a:lnTo>
                    <a:pt x="149679" y="1771650"/>
                  </a:lnTo>
                  <a:lnTo>
                    <a:pt x="146957" y="1706336"/>
                  </a:lnTo>
                  <a:lnTo>
                    <a:pt x="157843" y="1657350"/>
                  </a:lnTo>
                  <a:lnTo>
                    <a:pt x="176893" y="1548493"/>
                  </a:lnTo>
                  <a:lnTo>
                    <a:pt x="187779" y="1455964"/>
                  </a:lnTo>
                  <a:lnTo>
                    <a:pt x="198664" y="1352550"/>
                  </a:lnTo>
                  <a:lnTo>
                    <a:pt x="206829" y="1216479"/>
                  </a:lnTo>
                  <a:lnTo>
                    <a:pt x="214993" y="1009650"/>
                  </a:lnTo>
                  <a:lnTo>
                    <a:pt x="214993" y="674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1768A1F5-7F25-3244-98E7-28E83497207A}"/>
                </a:ext>
              </a:extLst>
            </p:cNvPr>
            <p:cNvSpPr/>
            <p:nvPr/>
          </p:nvSpPr>
          <p:spPr bwMode="auto">
            <a:xfrm rot="16200000">
              <a:off x="4599781" y="3529807"/>
              <a:ext cx="4373563" cy="590550"/>
            </a:xfrm>
            <a:custGeom>
              <a:avLst/>
              <a:gdLst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635491 w 4374292"/>
                <a:gd name="connsiteY74" fmla="*/ 293032 h 1055620"/>
                <a:gd name="connsiteX75" fmla="*/ 582533 w 4374292"/>
                <a:gd name="connsiteY75" fmla="*/ 469557 h 1055620"/>
                <a:gd name="connsiteX76" fmla="*/ 554289 w 4374292"/>
                <a:gd name="connsiteY76" fmla="*/ 589594 h 1055620"/>
                <a:gd name="connsiteX77" fmla="*/ 550759 w 4374292"/>
                <a:gd name="connsiteY77" fmla="*/ 628430 h 1055620"/>
                <a:gd name="connsiteX78" fmla="*/ 557820 w 4374292"/>
                <a:gd name="connsiteY78" fmla="*/ 660204 h 1055620"/>
                <a:gd name="connsiteX79" fmla="*/ 579003 w 4374292"/>
                <a:gd name="connsiteY79" fmla="*/ 691979 h 1055620"/>
                <a:gd name="connsiteX80" fmla="*/ 607247 w 4374292"/>
                <a:gd name="connsiteY80" fmla="*/ 720223 h 1055620"/>
                <a:gd name="connsiteX81" fmla="*/ 628430 w 4374292"/>
                <a:gd name="connsiteY81" fmla="*/ 730814 h 1055620"/>
                <a:gd name="connsiteX82" fmla="*/ 727284 w 4374292"/>
                <a:gd name="connsiteY82" fmla="*/ 727284 h 1055620"/>
                <a:gd name="connsiteX83" fmla="*/ 988541 w 4374292"/>
                <a:gd name="connsiteY83" fmla="*/ 720223 h 1055620"/>
                <a:gd name="connsiteX84" fmla="*/ 1465159 w 4374292"/>
                <a:gd name="connsiteY84" fmla="*/ 713162 h 1055620"/>
                <a:gd name="connsiteX85" fmla="*/ 1902941 w 4374292"/>
                <a:gd name="connsiteY85" fmla="*/ 706101 h 1055620"/>
                <a:gd name="connsiteX86" fmla="*/ 1966490 w 4374292"/>
                <a:gd name="connsiteY86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582533 w 4374292"/>
                <a:gd name="connsiteY74" fmla="*/ 469557 h 1055620"/>
                <a:gd name="connsiteX75" fmla="*/ 554289 w 4374292"/>
                <a:gd name="connsiteY75" fmla="*/ 589594 h 1055620"/>
                <a:gd name="connsiteX76" fmla="*/ 550759 w 4374292"/>
                <a:gd name="connsiteY76" fmla="*/ 628430 h 1055620"/>
                <a:gd name="connsiteX77" fmla="*/ 557820 w 4374292"/>
                <a:gd name="connsiteY77" fmla="*/ 660204 h 1055620"/>
                <a:gd name="connsiteX78" fmla="*/ 579003 w 4374292"/>
                <a:gd name="connsiteY78" fmla="*/ 691979 h 1055620"/>
                <a:gd name="connsiteX79" fmla="*/ 607247 w 4374292"/>
                <a:gd name="connsiteY79" fmla="*/ 720223 h 1055620"/>
                <a:gd name="connsiteX80" fmla="*/ 628430 w 4374292"/>
                <a:gd name="connsiteY80" fmla="*/ 730814 h 1055620"/>
                <a:gd name="connsiteX81" fmla="*/ 727284 w 4374292"/>
                <a:gd name="connsiteY81" fmla="*/ 727284 h 1055620"/>
                <a:gd name="connsiteX82" fmla="*/ 988541 w 4374292"/>
                <a:gd name="connsiteY82" fmla="*/ 720223 h 1055620"/>
                <a:gd name="connsiteX83" fmla="*/ 1465159 w 4374292"/>
                <a:gd name="connsiteY83" fmla="*/ 713162 h 1055620"/>
                <a:gd name="connsiteX84" fmla="*/ 1902941 w 4374292"/>
                <a:gd name="connsiteY84" fmla="*/ 706101 h 1055620"/>
                <a:gd name="connsiteX85" fmla="*/ 1966490 w 4374292"/>
                <a:gd name="connsiteY85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624899 w 4374292"/>
                <a:gd name="connsiteY65" fmla="*/ 77671 h 1055620"/>
                <a:gd name="connsiteX66" fmla="*/ 660204 w 4374292"/>
                <a:gd name="connsiteY66" fmla="*/ 21183 h 1055620"/>
                <a:gd name="connsiteX67" fmla="*/ 677857 w 4374292"/>
                <a:gd name="connsiteY67" fmla="*/ 7061 h 1055620"/>
                <a:gd name="connsiteX68" fmla="*/ 702570 w 4374292"/>
                <a:gd name="connsiteY68" fmla="*/ 0 h 1055620"/>
                <a:gd name="connsiteX69" fmla="*/ 713162 w 4374292"/>
                <a:gd name="connsiteY69" fmla="*/ 7061 h 1055620"/>
                <a:gd name="connsiteX70" fmla="*/ 720223 w 4374292"/>
                <a:gd name="connsiteY70" fmla="*/ 21183 h 1055620"/>
                <a:gd name="connsiteX71" fmla="*/ 709631 w 4374292"/>
                <a:gd name="connsiteY71" fmla="*/ 67080 h 1055620"/>
                <a:gd name="connsiteX72" fmla="*/ 684918 w 4374292"/>
                <a:gd name="connsiteY72" fmla="*/ 127098 h 1055620"/>
                <a:gd name="connsiteX73" fmla="*/ 582533 w 4374292"/>
                <a:gd name="connsiteY73" fmla="*/ 469557 h 1055620"/>
                <a:gd name="connsiteX74" fmla="*/ 554289 w 4374292"/>
                <a:gd name="connsiteY74" fmla="*/ 589594 h 1055620"/>
                <a:gd name="connsiteX75" fmla="*/ 550759 w 4374292"/>
                <a:gd name="connsiteY75" fmla="*/ 628430 h 1055620"/>
                <a:gd name="connsiteX76" fmla="*/ 557820 w 4374292"/>
                <a:gd name="connsiteY76" fmla="*/ 660204 h 1055620"/>
                <a:gd name="connsiteX77" fmla="*/ 579003 w 4374292"/>
                <a:gd name="connsiteY77" fmla="*/ 691979 h 1055620"/>
                <a:gd name="connsiteX78" fmla="*/ 607247 w 4374292"/>
                <a:gd name="connsiteY78" fmla="*/ 720223 h 1055620"/>
                <a:gd name="connsiteX79" fmla="*/ 628430 w 4374292"/>
                <a:gd name="connsiteY79" fmla="*/ 730814 h 1055620"/>
                <a:gd name="connsiteX80" fmla="*/ 727284 w 4374292"/>
                <a:gd name="connsiteY80" fmla="*/ 727284 h 1055620"/>
                <a:gd name="connsiteX81" fmla="*/ 988541 w 4374292"/>
                <a:gd name="connsiteY81" fmla="*/ 720223 h 1055620"/>
                <a:gd name="connsiteX82" fmla="*/ 1465159 w 4374292"/>
                <a:gd name="connsiteY82" fmla="*/ 713162 h 1055620"/>
                <a:gd name="connsiteX83" fmla="*/ 1902941 w 4374292"/>
                <a:gd name="connsiteY83" fmla="*/ 706101 h 1055620"/>
                <a:gd name="connsiteX84" fmla="*/ 1966490 w 4374292"/>
                <a:gd name="connsiteY84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74233 w 4374292"/>
                <a:gd name="connsiteY63" fmla="*/ 483679 h 1055620"/>
                <a:gd name="connsiteX64" fmla="*/ 624899 w 4374292"/>
                <a:gd name="connsiteY64" fmla="*/ 77671 h 1055620"/>
                <a:gd name="connsiteX65" fmla="*/ 660204 w 4374292"/>
                <a:gd name="connsiteY65" fmla="*/ 21183 h 1055620"/>
                <a:gd name="connsiteX66" fmla="*/ 677857 w 4374292"/>
                <a:gd name="connsiteY66" fmla="*/ 7061 h 1055620"/>
                <a:gd name="connsiteX67" fmla="*/ 702570 w 4374292"/>
                <a:gd name="connsiteY67" fmla="*/ 0 h 1055620"/>
                <a:gd name="connsiteX68" fmla="*/ 713162 w 4374292"/>
                <a:gd name="connsiteY68" fmla="*/ 7061 h 1055620"/>
                <a:gd name="connsiteX69" fmla="*/ 720223 w 4374292"/>
                <a:gd name="connsiteY69" fmla="*/ 21183 h 1055620"/>
                <a:gd name="connsiteX70" fmla="*/ 709631 w 4374292"/>
                <a:gd name="connsiteY70" fmla="*/ 67080 h 1055620"/>
                <a:gd name="connsiteX71" fmla="*/ 684918 w 4374292"/>
                <a:gd name="connsiteY71" fmla="*/ 127098 h 1055620"/>
                <a:gd name="connsiteX72" fmla="*/ 582533 w 4374292"/>
                <a:gd name="connsiteY72" fmla="*/ 469557 h 1055620"/>
                <a:gd name="connsiteX73" fmla="*/ 554289 w 4374292"/>
                <a:gd name="connsiteY73" fmla="*/ 589594 h 1055620"/>
                <a:gd name="connsiteX74" fmla="*/ 550759 w 4374292"/>
                <a:gd name="connsiteY74" fmla="*/ 628430 h 1055620"/>
                <a:gd name="connsiteX75" fmla="*/ 557820 w 4374292"/>
                <a:gd name="connsiteY75" fmla="*/ 660204 h 1055620"/>
                <a:gd name="connsiteX76" fmla="*/ 579003 w 4374292"/>
                <a:gd name="connsiteY76" fmla="*/ 691979 h 1055620"/>
                <a:gd name="connsiteX77" fmla="*/ 607247 w 4374292"/>
                <a:gd name="connsiteY77" fmla="*/ 720223 h 1055620"/>
                <a:gd name="connsiteX78" fmla="*/ 628430 w 4374292"/>
                <a:gd name="connsiteY78" fmla="*/ 730814 h 1055620"/>
                <a:gd name="connsiteX79" fmla="*/ 727284 w 4374292"/>
                <a:gd name="connsiteY79" fmla="*/ 727284 h 1055620"/>
                <a:gd name="connsiteX80" fmla="*/ 988541 w 4374292"/>
                <a:gd name="connsiteY80" fmla="*/ 720223 h 1055620"/>
                <a:gd name="connsiteX81" fmla="*/ 1465159 w 4374292"/>
                <a:gd name="connsiteY81" fmla="*/ 713162 h 1055620"/>
                <a:gd name="connsiteX82" fmla="*/ 1902941 w 4374292"/>
                <a:gd name="connsiteY82" fmla="*/ 706101 h 1055620"/>
                <a:gd name="connsiteX83" fmla="*/ 1966490 w 4374292"/>
                <a:gd name="connsiteY83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74233 w 4374292"/>
                <a:gd name="connsiteY62" fmla="*/ 483679 h 1055620"/>
                <a:gd name="connsiteX63" fmla="*/ 624899 w 4374292"/>
                <a:gd name="connsiteY63" fmla="*/ 77671 h 1055620"/>
                <a:gd name="connsiteX64" fmla="*/ 660204 w 4374292"/>
                <a:gd name="connsiteY64" fmla="*/ 21183 h 1055620"/>
                <a:gd name="connsiteX65" fmla="*/ 677857 w 4374292"/>
                <a:gd name="connsiteY65" fmla="*/ 7061 h 1055620"/>
                <a:gd name="connsiteX66" fmla="*/ 702570 w 4374292"/>
                <a:gd name="connsiteY66" fmla="*/ 0 h 1055620"/>
                <a:gd name="connsiteX67" fmla="*/ 713162 w 4374292"/>
                <a:gd name="connsiteY67" fmla="*/ 7061 h 1055620"/>
                <a:gd name="connsiteX68" fmla="*/ 720223 w 4374292"/>
                <a:gd name="connsiteY68" fmla="*/ 21183 h 1055620"/>
                <a:gd name="connsiteX69" fmla="*/ 709631 w 4374292"/>
                <a:gd name="connsiteY69" fmla="*/ 67080 h 1055620"/>
                <a:gd name="connsiteX70" fmla="*/ 684918 w 4374292"/>
                <a:gd name="connsiteY70" fmla="*/ 127098 h 1055620"/>
                <a:gd name="connsiteX71" fmla="*/ 582533 w 4374292"/>
                <a:gd name="connsiteY71" fmla="*/ 469557 h 1055620"/>
                <a:gd name="connsiteX72" fmla="*/ 554289 w 4374292"/>
                <a:gd name="connsiteY72" fmla="*/ 589594 h 1055620"/>
                <a:gd name="connsiteX73" fmla="*/ 550759 w 4374292"/>
                <a:gd name="connsiteY73" fmla="*/ 628430 h 1055620"/>
                <a:gd name="connsiteX74" fmla="*/ 557820 w 4374292"/>
                <a:gd name="connsiteY74" fmla="*/ 660204 h 1055620"/>
                <a:gd name="connsiteX75" fmla="*/ 579003 w 4374292"/>
                <a:gd name="connsiteY75" fmla="*/ 691979 h 1055620"/>
                <a:gd name="connsiteX76" fmla="*/ 607247 w 4374292"/>
                <a:gd name="connsiteY76" fmla="*/ 720223 h 1055620"/>
                <a:gd name="connsiteX77" fmla="*/ 628430 w 4374292"/>
                <a:gd name="connsiteY77" fmla="*/ 730814 h 1055620"/>
                <a:gd name="connsiteX78" fmla="*/ 727284 w 4374292"/>
                <a:gd name="connsiteY78" fmla="*/ 727284 h 1055620"/>
                <a:gd name="connsiteX79" fmla="*/ 988541 w 4374292"/>
                <a:gd name="connsiteY79" fmla="*/ 720223 h 1055620"/>
                <a:gd name="connsiteX80" fmla="*/ 1465159 w 4374292"/>
                <a:gd name="connsiteY80" fmla="*/ 713162 h 1055620"/>
                <a:gd name="connsiteX81" fmla="*/ 1902941 w 4374292"/>
                <a:gd name="connsiteY81" fmla="*/ 706101 h 1055620"/>
                <a:gd name="connsiteX82" fmla="*/ 1966490 w 4374292"/>
                <a:gd name="connsiteY82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0759 w 4374292"/>
                <a:gd name="connsiteY72" fmla="*/ 628430 h 1055620"/>
                <a:gd name="connsiteX73" fmla="*/ 557820 w 4374292"/>
                <a:gd name="connsiteY73" fmla="*/ 660204 h 1055620"/>
                <a:gd name="connsiteX74" fmla="*/ 579003 w 4374292"/>
                <a:gd name="connsiteY74" fmla="*/ 691979 h 1055620"/>
                <a:gd name="connsiteX75" fmla="*/ 607247 w 4374292"/>
                <a:gd name="connsiteY75" fmla="*/ 720223 h 1055620"/>
                <a:gd name="connsiteX76" fmla="*/ 628430 w 4374292"/>
                <a:gd name="connsiteY76" fmla="*/ 730814 h 1055620"/>
                <a:gd name="connsiteX77" fmla="*/ 727284 w 4374292"/>
                <a:gd name="connsiteY77" fmla="*/ 727284 h 1055620"/>
                <a:gd name="connsiteX78" fmla="*/ 988541 w 4374292"/>
                <a:gd name="connsiteY78" fmla="*/ 720223 h 1055620"/>
                <a:gd name="connsiteX79" fmla="*/ 1465159 w 4374292"/>
                <a:gd name="connsiteY79" fmla="*/ 713162 h 1055620"/>
                <a:gd name="connsiteX80" fmla="*/ 1902941 w 4374292"/>
                <a:gd name="connsiteY80" fmla="*/ 706101 h 1055620"/>
                <a:gd name="connsiteX81" fmla="*/ 1966490 w 4374292"/>
                <a:gd name="connsiteY81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7820 w 4374292"/>
                <a:gd name="connsiteY72" fmla="*/ 660204 h 1055620"/>
                <a:gd name="connsiteX73" fmla="*/ 579003 w 4374292"/>
                <a:gd name="connsiteY73" fmla="*/ 691979 h 1055620"/>
                <a:gd name="connsiteX74" fmla="*/ 607247 w 4374292"/>
                <a:gd name="connsiteY74" fmla="*/ 720223 h 1055620"/>
                <a:gd name="connsiteX75" fmla="*/ 628430 w 4374292"/>
                <a:gd name="connsiteY75" fmla="*/ 730814 h 1055620"/>
                <a:gd name="connsiteX76" fmla="*/ 727284 w 4374292"/>
                <a:gd name="connsiteY76" fmla="*/ 727284 h 1055620"/>
                <a:gd name="connsiteX77" fmla="*/ 988541 w 4374292"/>
                <a:gd name="connsiteY77" fmla="*/ 720223 h 1055620"/>
                <a:gd name="connsiteX78" fmla="*/ 1465159 w 4374292"/>
                <a:gd name="connsiteY78" fmla="*/ 713162 h 1055620"/>
                <a:gd name="connsiteX79" fmla="*/ 1902941 w 4374292"/>
                <a:gd name="connsiteY79" fmla="*/ 706101 h 1055620"/>
                <a:gd name="connsiteX80" fmla="*/ 1966490 w 4374292"/>
                <a:gd name="connsiteY80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77857 w 4374292"/>
                <a:gd name="connsiteY63" fmla="*/ 7061 h 1055620"/>
                <a:gd name="connsiteX64" fmla="*/ 702570 w 4374292"/>
                <a:gd name="connsiteY64" fmla="*/ 0 h 1055620"/>
                <a:gd name="connsiteX65" fmla="*/ 713162 w 4374292"/>
                <a:gd name="connsiteY65" fmla="*/ 7061 h 1055620"/>
                <a:gd name="connsiteX66" fmla="*/ 720223 w 4374292"/>
                <a:gd name="connsiteY66" fmla="*/ 21183 h 1055620"/>
                <a:gd name="connsiteX67" fmla="*/ 709631 w 4374292"/>
                <a:gd name="connsiteY67" fmla="*/ 67080 h 1055620"/>
                <a:gd name="connsiteX68" fmla="*/ 684918 w 4374292"/>
                <a:gd name="connsiteY68" fmla="*/ 127098 h 1055620"/>
                <a:gd name="connsiteX69" fmla="*/ 582533 w 4374292"/>
                <a:gd name="connsiteY69" fmla="*/ 469557 h 1055620"/>
                <a:gd name="connsiteX70" fmla="*/ 554289 w 4374292"/>
                <a:gd name="connsiteY70" fmla="*/ 589594 h 1055620"/>
                <a:gd name="connsiteX71" fmla="*/ 557820 w 4374292"/>
                <a:gd name="connsiteY71" fmla="*/ 660204 h 1055620"/>
                <a:gd name="connsiteX72" fmla="*/ 579003 w 4374292"/>
                <a:gd name="connsiteY72" fmla="*/ 691979 h 1055620"/>
                <a:gd name="connsiteX73" fmla="*/ 607247 w 4374292"/>
                <a:gd name="connsiteY73" fmla="*/ 720223 h 1055620"/>
                <a:gd name="connsiteX74" fmla="*/ 628430 w 4374292"/>
                <a:gd name="connsiteY74" fmla="*/ 730814 h 1055620"/>
                <a:gd name="connsiteX75" fmla="*/ 727284 w 4374292"/>
                <a:gd name="connsiteY75" fmla="*/ 727284 h 1055620"/>
                <a:gd name="connsiteX76" fmla="*/ 988541 w 4374292"/>
                <a:gd name="connsiteY76" fmla="*/ 720223 h 1055620"/>
                <a:gd name="connsiteX77" fmla="*/ 1465159 w 4374292"/>
                <a:gd name="connsiteY77" fmla="*/ 713162 h 1055620"/>
                <a:gd name="connsiteX78" fmla="*/ 1902941 w 4374292"/>
                <a:gd name="connsiteY78" fmla="*/ 706101 h 1055620"/>
                <a:gd name="connsiteX79" fmla="*/ 1966490 w 4374292"/>
                <a:gd name="connsiteY79" fmla="*/ 706101 h 1055620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13162 w 4374292"/>
                <a:gd name="connsiteY64" fmla="*/ 0 h 1048559"/>
                <a:gd name="connsiteX65" fmla="*/ 720223 w 4374292"/>
                <a:gd name="connsiteY65" fmla="*/ 14122 h 1048559"/>
                <a:gd name="connsiteX66" fmla="*/ 709631 w 4374292"/>
                <a:gd name="connsiteY66" fmla="*/ 60019 h 1048559"/>
                <a:gd name="connsiteX67" fmla="*/ 684918 w 4374292"/>
                <a:gd name="connsiteY67" fmla="*/ 120037 h 1048559"/>
                <a:gd name="connsiteX68" fmla="*/ 582533 w 4374292"/>
                <a:gd name="connsiteY68" fmla="*/ 462496 h 1048559"/>
                <a:gd name="connsiteX69" fmla="*/ 554289 w 4374292"/>
                <a:gd name="connsiteY69" fmla="*/ 582533 h 1048559"/>
                <a:gd name="connsiteX70" fmla="*/ 557820 w 4374292"/>
                <a:gd name="connsiteY70" fmla="*/ 653143 h 1048559"/>
                <a:gd name="connsiteX71" fmla="*/ 579003 w 4374292"/>
                <a:gd name="connsiteY71" fmla="*/ 684918 h 1048559"/>
                <a:gd name="connsiteX72" fmla="*/ 607247 w 4374292"/>
                <a:gd name="connsiteY72" fmla="*/ 713162 h 1048559"/>
                <a:gd name="connsiteX73" fmla="*/ 628430 w 4374292"/>
                <a:gd name="connsiteY73" fmla="*/ 723753 h 1048559"/>
                <a:gd name="connsiteX74" fmla="*/ 727284 w 4374292"/>
                <a:gd name="connsiteY74" fmla="*/ 720223 h 1048559"/>
                <a:gd name="connsiteX75" fmla="*/ 988541 w 4374292"/>
                <a:gd name="connsiteY75" fmla="*/ 713162 h 1048559"/>
                <a:gd name="connsiteX76" fmla="*/ 1465159 w 4374292"/>
                <a:gd name="connsiteY76" fmla="*/ 706101 h 1048559"/>
                <a:gd name="connsiteX77" fmla="*/ 1902941 w 4374292"/>
                <a:gd name="connsiteY77" fmla="*/ 699040 h 1048559"/>
                <a:gd name="connsiteX78" fmla="*/ 1966490 w 4374292"/>
                <a:gd name="connsiteY78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20223 w 4374292"/>
                <a:gd name="connsiteY64" fmla="*/ 14122 h 1048559"/>
                <a:gd name="connsiteX65" fmla="*/ 709631 w 4374292"/>
                <a:gd name="connsiteY65" fmla="*/ 60019 h 1048559"/>
                <a:gd name="connsiteX66" fmla="*/ 684918 w 4374292"/>
                <a:gd name="connsiteY66" fmla="*/ 120037 h 1048559"/>
                <a:gd name="connsiteX67" fmla="*/ 582533 w 4374292"/>
                <a:gd name="connsiteY67" fmla="*/ 462496 h 1048559"/>
                <a:gd name="connsiteX68" fmla="*/ 554289 w 4374292"/>
                <a:gd name="connsiteY68" fmla="*/ 582533 h 1048559"/>
                <a:gd name="connsiteX69" fmla="*/ 557820 w 4374292"/>
                <a:gd name="connsiteY69" fmla="*/ 653143 h 1048559"/>
                <a:gd name="connsiteX70" fmla="*/ 579003 w 4374292"/>
                <a:gd name="connsiteY70" fmla="*/ 684918 h 1048559"/>
                <a:gd name="connsiteX71" fmla="*/ 607247 w 4374292"/>
                <a:gd name="connsiteY71" fmla="*/ 713162 h 1048559"/>
                <a:gd name="connsiteX72" fmla="*/ 628430 w 4374292"/>
                <a:gd name="connsiteY72" fmla="*/ 723753 h 1048559"/>
                <a:gd name="connsiteX73" fmla="*/ 727284 w 4374292"/>
                <a:gd name="connsiteY73" fmla="*/ 720223 h 1048559"/>
                <a:gd name="connsiteX74" fmla="*/ 988541 w 4374292"/>
                <a:gd name="connsiteY74" fmla="*/ 713162 h 1048559"/>
                <a:gd name="connsiteX75" fmla="*/ 1465159 w 4374292"/>
                <a:gd name="connsiteY75" fmla="*/ 706101 h 1048559"/>
                <a:gd name="connsiteX76" fmla="*/ 1902941 w 4374292"/>
                <a:gd name="connsiteY76" fmla="*/ 699040 h 1048559"/>
                <a:gd name="connsiteX77" fmla="*/ 1966490 w 4374292"/>
                <a:gd name="connsiteY77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684918 w 4374292"/>
                <a:gd name="connsiteY65" fmla="*/ 120037 h 1048559"/>
                <a:gd name="connsiteX66" fmla="*/ 582533 w 4374292"/>
                <a:gd name="connsiteY66" fmla="*/ 462496 h 1048559"/>
                <a:gd name="connsiteX67" fmla="*/ 554289 w 4374292"/>
                <a:gd name="connsiteY67" fmla="*/ 582533 h 1048559"/>
                <a:gd name="connsiteX68" fmla="*/ 557820 w 4374292"/>
                <a:gd name="connsiteY68" fmla="*/ 653143 h 1048559"/>
                <a:gd name="connsiteX69" fmla="*/ 579003 w 4374292"/>
                <a:gd name="connsiteY69" fmla="*/ 684918 h 1048559"/>
                <a:gd name="connsiteX70" fmla="*/ 607247 w 4374292"/>
                <a:gd name="connsiteY70" fmla="*/ 713162 h 1048559"/>
                <a:gd name="connsiteX71" fmla="*/ 628430 w 4374292"/>
                <a:gd name="connsiteY71" fmla="*/ 723753 h 1048559"/>
                <a:gd name="connsiteX72" fmla="*/ 727284 w 4374292"/>
                <a:gd name="connsiteY72" fmla="*/ 720223 h 1048559"/>
                <a:gd name="connsiteX73" fmla="*/ 988541 w 4374292"/>
                <a:gd name="connsiteY73" fmla="*/ 713162 h 1048559"/>
                <a:gd name="connsiteX74" fmla="*/ 1465159 w 4374292"/>
                <a:gd name="connsiteY74" fmla="*/ 706101 h 1048559"/>
                <a:gd name="connsiteX75" fmla="*/ 1902941 w 4374292"/>
                <a:gd name="connsiteY75" fmla="*/ 699040 h 1048559"/>
                <a:gd name="connsiteX76" fmla="*/ 1966490 w 4374292"/>
                <a:gd name="connsiteY76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582533 w 4374292"/>
                <a:gd name="connsiteY65" fmla="*/ 462496 h 1048559"/>
                <a:gd name="connsiteX66" fmla="*/ 554289 w 4374292"/>
                <a:gd name="connsiteY66" fmla="*/ 582533 h 1048559"/>
                <a:gd name="connsiteX67" fmla="*/ 557820 w 4374292"/>
                <a:gd name="connsiteY67" fmla="*/ 653143 h 1048559"/>
                <a:gd name="connsiteX68" fmla="*/ 579003 w 4374292"/>
                <a:gd name="connsiteY68" fmla="*/ 684918 h 1048559"/>
                <a:gd name="connsiteX69" fmla="*/ 607247 w 4374292"/>
                <a:gd name="connsiteY69" fmla="*/ 713162 h 1048559"/>
                <a:gd name="connsiteX70" fmla="*/ 628430 w 4374292"/>
                <a:gd name="connsiteY70" fmla="*/ 723753 h 1048559"/>
                <a:gd name="connsiteX71" fmla="*/ 727284 w 4374292"/>
                <a:gd name="connsiteY71" fmla="*/ 720223 h 1048559"/>
                <a:gd name="connsiteX72" fmla="*/ 988541 w 4374292"/>
                <a:gd name="connsiteY72" fmla="*/ 713162 h 1048559"/>
                <a:gd name="connsiteX73" fmla="*/ 1465159 w 4374292"/>
                <a:gd name="connsiteY73" fmla="*/ 706101 h 1048559"/>
                <a:gd name="connsiteX74" fmla="*/ 1902941 w 4374292"/>
                <a:gd name="connsiteY74" fmla="*/ 699040 h 1048559"/>
                <a:gd name="connsiteX75" fmla="*/ 1966490 w 4374292"/>
                <a:gd name="connsiteY75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77857 w 4374292"/>
                <a:gd name="connsiteY62" fmla="*/ 0 h 1048559"/>
                <a:gd name="connsiteX63" fmla="*/ 709631 w 4374292"/>
                <a:gd name="connsiteY63" fmla="*/ 60019 h 1048559"/>
                <a:gd name="connsiteX64" fmla="*/ 582533 w 4374292"/>
                <a:gd name="connsiteY64" fmla="*/ 462496 h 1048559"/>
                <a:gd name="connsiteX65" fmla="*/ 554289 w 4374292"/>
                <a:gd name="connsiteY65" fmla="*/ 582533 h 1048559"/>
                <a:gd name="connsiteX66" fmla="*/ 557820 w 4374292"/>
                <a:gd name="connsiteY66" fmla="*/ 653143 h 1048559"/>
                <a:gd name="connsiteX67" fmla="*/ 579003 w 4374292"/>
                <a:gd name="connsiteY67" fmla="*/ 684918 h 1048559"/>
                <a:gd name="connsiteX68" fmla="*/ 607247 w 4374292"/>
                <a:gd name="connsiteY68" fmla="*/ 713162 h 1048559"/>
                <a:gd name="connsiteX69" fmla="*/ 628430 w 4374292"/>
                <a:gd name="connsiteY69" fmla="*/ 723753 h 1048559"/>
                <a:gd name="connsiteX70" fmla="*/ 727284 w 4374292"/>
                <a:gd name="connsiteY70" fmla="*/ 720223 h 1048559"/>
                <a:gd name="connsiteX71" fmla="*/ 988541 w 4374292"/>
                <a:gd name="connsiteY71" fmla="*/ 713162 h 1048559"/>
                <a:gd name="connsiteX72" fmla="*/ 1465159 w 4374292"/>
                <a:gd name="connsiteY72" fmla="*/ 706101 h 1048559"/>
                <a:gd name="connsiteX73" fmla="*/ 1902941 w 4374292"/>
                <a:gd name="connsiteY73" fmla="*/ 699040 h 1048559"/>
                <a:gd name="connsiteX74" fmla="*/ 1966490 w 4374292"/>
                <a:gd name="connsiteY74" fmla="*/ 699040 h 1048559"/>
                <a:gd name="connsiteX0" fmla="*/ 1966490 w 4374292"/>
                <a:gd name="connsiteY0" fmla="*/ 639021 h 988540"/>
                <a:gd name="connsiteX1" fmla="*/ 2418394 w 4374292"/>
                <a:gd name="connsiteY1" fmla="*/ 639021 h 988540"/>
                <a:gd name="connsiteX2" fmla="*/ 2877359 w 4374292"/>
                <a:gd name="connsiteY2" fmla="*/ 639021 h 988540"/>
                <a:gd name="connsiteX3" fmla="*/ 3272776 w 4374292"/>
                <a:gd name="connsiteY3" fmla="*/ 639021 h 988540"/>
                <a:gd name="connsiteX4" fmla="*/ 3488136 w 4374292"/>
                <a:gd name="connsiteY4" fmla="*/ 639021 h 988540"/>
                <a:gd name="connsiteX5" fmla="*/ 3650539 w 4374292"/>
                <a:gd name="connsiteY5" fmla="*/ 639021 h 988540"/>
                <a:gd name="connsiteX6" fmla="*/ 3728210 w 4374292"/>
                <a:gd name="connsiteY6" fmla="*/ 639021 h 988540"/>
                <a:gd name="connsiteX7" fmla="*/ 3802351 w 4374292"/>
                <a:gd name="connsiteY7" fmla="*/ 639021 h 988540"/>
                <a:gd name="connsiteX8" fmla="*/ 3876491 w 4374292"/>
                <a:gd name="connsiteY8" fmla="*/ 639021 h 988540"/>
                <a:gd name="connsiteX9" fmla="*/ 3950632 w 4374292"/>
                <a:gd name="connsiteY9" fmla="*/ 639021 h 988540"/>
                <a:gd name="connsiteX10" fmla="*/ 4017711 w 4374292"/>
                <a:gd name="connsiteY10" fmla="*/ 631960 h 988540"/>
                <a:gd name="connsiteX11" fmla="*/ 4077730 w 4374292"/>
                <a:gd name="connsiteY11" fmla="*/ 621368 h 988540"/>
                <a:gd name="connsiteX12" fmla="*/ 4130688 w 4374292"/>
                <a:gd name="connsiteY12" fmla="*/ 600185 h 988540"/>
                <a:gd name="connsiteX13" fmla="*/ 4173054 w 4374292"/>
                <a:gd name="connsiteY13" fmla="*/ 579002 h 988540"/>
                <a:gd name="connsiteX14" fmla="*/ 4211889 w 4374292"/>
                <a:gd name="connsiteY14" fmla="*/ 550758 h 988540"/>
                <a:gd name="connsiteX15" fmla="*/ 4254255 w 4374292"/>
                <a:gd name="connsiteY15" fmla="*/ 515453 h 988540"/>
                <a:gd name="connsiteX16" fmla="*/ 4275438 w 4374292"/>
                <a:gd name="connsiteY16" fmla="*/ 494270 h 988540"/>
                <a:gd name="connsiteX17" fmla="*/ 4303682 w 4374292"/>
                <a:gd name="connsiteY17" fmla="*/ 455435 h 988540"/>
                <a:gd name="connsiteX18" fmla="*/ 4328396 w 4374292"/>
                <a:gd name="connsiteY18" fmla="*/ 413069 h 988540"/>
                <a:gd name="connsiteX19" fmla="*/ 4349579 w 4374292"/>
                <a:gd name="connsiteY19" fmla="*/ 398947 h 988540"/>
                <a:gd name="connsiteX20" fmla="*/ 4367231 w 4374292"/>
                <a:gd name="connsiteY20" fmla="*/ 406008 h 988540"/>
                <a:gd name="connsiteX21" fmla="*/ 4370762 w 4374292"/>
                <a:gd name="connsiteY21" fmla="*/ 413069 h 988540"/>
                <a:gd name="connsiteX22" fmla="*/ 4374292 w 4374292"/>
                <a:gd name="connsiteY22" fmla="*/ 434252 h 988540"/>
                <a:gd name="connsiteX23" fmla="*/ 4367231 w 4374292"/>
                <a:gd name="connsiteY23" fmla="*/ 501331 h 988540"/>
                <a:gd name="connsiteX24" fmla="*/ 4363701 w 4374292"/>
                <a:gd name="connsiteY24" fmla="*/ 550758 h 988540"/>
                <a:gd name="connsiteX25" fmla="*/ 4346048 w 4374292"/>
                <a:gd name="connsiteY25" fmla="*/ 617838 h 988540"/>
                <a:gd name="connsiteX26" fmla="*/ 4314274 w 4374292"/>
                <a:gd name="connsiteY26" fmla="*/ 695509 h 988540"/>
                <a:gd name="connsiteX27" fmla="*/ 4275438 w 4374292"/>
                <a:gd name="connsiteY27" fmla="*/ 769649 h 988540"/>
                <a:gd name="connsiteX28" fmla="*/ 4208359 w 4374292"/>
                <a:gd name="connsiteY28" fmla="*/ 875564 h 988540"/>
                <a:gd name="connsiteX29" fmla="*/ 4169523 w 4374292"/>
                <a:gd name="connsiteY29" fmla="*/ 935583 h 988540"/>
                <a:gd name="connsiteX30" fmla="*/ 4137749 w 4374292"/>
                <a:gd name="connsiteY30" fmla="*/ 963827 h 988540"/>
                <a:gd name="connsiteX31" fmla="*/ 4113035 w 4374292"/>
                <a:gd name="connsiteY31" fmla="*/ 977949 h 988540"/>
                <a:gd name="connsiteX32" fmla="*/ 4081260 w 4374292"/>
                <a:gd name="connsiteY32" fmla="*/ 988540 h 988540"/>
                <a:gd name="connsiteX33" fmla="*/ 4035364 w 4374292"/>
                <a:gd name="connsiteY33" fmla="*/ 977949 h 988540"/>
                <a:gd name="connsiteX34" fmla="*/ 3985937 w 4374292"/>
                <a:gd name="connsiteY34" fmla="*/ 953235 h 988540"/>
                <a:gd name="connsiteX35" fmla="*/ 3922388 w 4374292"/>
                <a:gd name="connsiteY35" fmla="*/ 924991 h 988540"/>
                <a:gd name="connsiteX36" fmla="*/ 3837656 w 4374292"/>
                <a:gd name="connsiteY36" fmla="*/ 896747 h 988540"/>
                <a:gd name="connsiteX37" fmla="*/ 3788229 w 4374292"/>
                <a:gd name="connsiteY37" fmla="*/ 886156 h 988540"/>
                <a:gd name="connsiteX38" fmla="*/ 3668192 w 4374292"/>
                <a:gd name="connsiteY38" fmla="*/ 882625 h 988540"/>
                <a:gd name="connsiteX39" fmla="*/ 3424587 w 4374292"/>
                <a:gd name="connsiteY39" fmla="*/ 875564 h 988540"/>
                <a:gd name="connsiteX40" fmla="*/ 2958561 w 4374292"/>
                <a:gd name="connsiteY40" fmla="*/ 868503 h 988540"/>
                <a:gd name="connsiteX41" fmla="*/ 2672590 w 4374292"/>
                <a:gd name="connsiteY41" fmla="*/ 868503 h 988540"/>
                <a:gd name="connsiteX42" fmla="*/ 2323071 w 4374292"/>
                <a:gd name="connsiteY42" fmla="*/ 868503 h 988540"/>
                <a:gd name="connsiteX43" fmla="*/ 2019447 w 4374292"/>
                <a:gd name="connsiteY43" fmla="*/ 872034 h 988540"/>
                <a:gd name="connsiteX44" fmla="*/ 1592257 w 4374292"/>
                <a:gd name="connsiteY44" fmla="*/ 886156 h 988540"/>
                <a:gd name="connsiteX45" fmla="*/ 1306286 w 4374292"/>
                <a:gd name="connsiteY45" fmla="*/ 893217 h 988540"/>
                <a:gd name="connsiteX46" fmla="*/ 1027376 w 4374292"/>
                <a:gd name="connsiteY46" fmla="*/ 907339 h 988540"/>
                <a:gd name="connsiteX47" fmla="*/ 776711 w 4374292"/>
                <a:gd name="connsiteY47" fmla="*/ 924991 h 988540"/>
                <a:gd name="connsiteX48" fmla="*/ 600186 w 4374292"/>
                <a:gd name="connsiteY48" fmla="*/ 946174 h 988540"/>
                <a:gd name="connsiteX49" fmla="*/ 543698 w 4374292"/>
                <a:gd name="connsiteY49" fmla="*/ 953235 h 988540"/>
                <a:gd name="connsiteX50" fmla="*/ 504862 w 4374292"/>
                <a:gd name="connsiteY50" fmla="*/ 946174 h 988540"/>
                <a:gd name="connsiteX51" fmla="*/ 370703 w 4374292"/>
                <a:gd name="connsiteY51" fmla="*/ 903808 h 988540"/>
                <a:gd name="connsiteX52" fmla="*/ 211830 w 4374292"/>
                <a:gd name="connsiteY52" fmla="*/ 847320 h 988540"/>
                <a:gd name="connsiteX53" fmla="*/ 84732 w 4374292"/>
                <a:gd name="connsiteY53" fmla="*/ 797893 h 988540"/>
                <a:gd name="connsiteX54" fmla="*/ 24714 w 4374292"/>
                <a:gd name="connsiteY54" fmla="*/ 780241 h 988540"/>
                <a:gd name="connsiteX55" fmla="*/ 14122 w 4374292"/>
                <a:gd name="connsiteY55" fmla="*/ 769649 h 988540"/>
                <a:gd name="connsiteX56" fmla="*/ 7061 w 4374292"/>
                <a:gd name="connsiteY56" fmla="*/ 755527 h 988540"/>
                <a:gd name="connsiteX57" fmla="*/ 0 w 4374292"/>
                <a:gd name="connsiteY57" fmla="*/ 734344 h 988540"/>
                <a:gd name="connsiteX58" fmla="*/ 7061 w 4374292"/>
                <a:gd name="connsiteY58" fmla="*/ 709631 h 988540"/>
                <a:gd name="connsiteX59" fmla="*/ 24714 w 4374292"/>
                <a:gd name="connsiteY59" fmla="*/ 688448 h 988540"/>
                <a:gd name="connsiteX60" fmla="*/ 74141 w 4374292"/>
                <a:gd name="connsiteY60" fmla="*/ 656673 h 988540"/>
                <a:gd name="connsiteX61" fmla="*/ 374233 w 4374292"/>
                <a:gd name="connsiteY61" fmla="*/ 416599 h 988540"/>
                <a:gd name="connsiteX62" fmla="*/ 709631 w 4374292"/>
                <a:gd name="connsiteY62" fmla="*/ 0 h 988540"/>
                <a:gd name="connsiteX63" fmla="*/ 582533 w 4374292"/>
                <a:gd name="connsiteY63" fmla="*/ 402477 h 988540"/>
                <a:gd name="connsiteX64" fmla="*/ 554289 w 4374292"/>
                <a:gd name="connsiteY64" fmla="*/ 522514 h 988540"/>
                <a:gd name="connsiteX65" fmla="*/ 557820 w 4374292"/>
                <a:gd name="connsiteY65" fmla="*/ 593124 h 988540"/>
                <a:gd name="connsiteX66" fmla="*/ 579003 w 4374292"/>
                <a:gd name="connsiteY66" fmla="*/ 624899 h 988540"/>
                <a:gd name="connsiteX67" fmla="*/ 607247 w 4374292"/>
                <a:gd name="connsiteY67" fmla="*/ 653143 h 988540"/>
                <a:gd name="connsiteX68" fmla="*/ 628430 w 4374292"/>
                <a:gd name="connsiteY68" fmla="*/ 663734 h 988540"/>
                <a:gd name="connsiteX69" fmla="*/ 727284 w 4374292"/>
                <a:gd name="connsiteY69" fmla="*/ 660204 h 988540"/>
                <a:gd name="connsiteX70" fmla="*/ 988541 w 4374292"/>
                <a:gd name="connsiteY70" fmla="*/ 653143 h 988540"/>
                <a:gd name="connsiteX71" fmla="*/ 1465159 w 4374292"/>
                <a:gd name="connsiteY71" fmla="*/ 646082 h 988540"/>
                <a:gd name="connsiteX72" fmla="*/ 1902941 w 4374292"/>
                <a:gd name="connsiteY72" fmla="*/ 639021 h 988540"/>
                <a:gd name="connsiteX73" fmla="*/ 1966490 w 4374292"/>
                <a:gd name="connsiteY73" fmla="*/ 639021 h 988540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374233 w 4374292"/>
                <a:gd name="connsiteY61" fmla="*/ 17652 h 589593"/>
                <a:gd name="connsiteX62" fmla="*/ 582533 w 4374292"/>
                <a:gd name="connsiteY62" fmla="*/ 3530 h 589593"/>
                <a:gd name="connsiteX63" fmla="*/ 554289 w 4374292"/>
                <a:gd name="connsiteY63" fmla="*/ 123567 h 589593"/>
                <a:gd name="connsiteX64" fmla="*/ 557820 w 4374292"/>
                <a:gd name="connsiteY64" fmla="*/ 194177 h 589593"/>
                <a:gd name="connsiteX65" fmla="*/ 579003 w 4374292"/>
                <a:gd name="connsiteY65" fmla="*/ 225952 h 589593"/>
                <a:gd name="connsiteX66" fmla="*/ 607247 w 4374292"/>
                <a:gd name="connsiteY66" fmla="*/ 254196 h 589593"/>
                <a:gd name="connsiteX67" fmla="*/ 628430 w 4374292"/>
                <a:gd name="connsiteY67" fmla="*/ 264787 h 589593"/>
                <a:gd name="connsiteX68" fmla="*/ 727284 w 4374292"/>
                <a:gd name="connsiteY68" fmla="*/ 261257 h 589593"/>
                <a:gd name="connsiteX69" fmla="*/ 988541 w 4374292"/>
                <a:gd name="connsiteY69" fmla="*/ 254196 h 589593"/>
                <a:gd name="connsiteX70" fmla="*/ 1465159 w 4374292"/>
                <a:gd name="connsiteY70" fmla="*/ 247135 h 589593"/>
                <a:gd name="connsiteX71" fmla="*/ 1902941 w 4374292"/>
                <a:gd name="connsiteY71" fmla="*/ 240074 h 589593"/>
                <a:gd name="connsiteX72" fmla="*/ 1966490 w 4374292"/>
                <a:gd name="connsiteY72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82533 w 4374292"/>
                <a:gd name="connsiteY61" fmla="*/ 3530 h 589593"/>
                <a:gd name="connsiteX62" fmla="*/ 554289 w 4374292"/>
                <a:gd name="connsiteY62" fmla="*/ 123567 h 589593"/>
                <a:gd name="connsiteX63" fmla="*/ 557820 w 4374292"/>
                <a:gd name="connsiteY63" fmla="*/ 194177 h 589593"/>
                <a:gd name="connsiteX64" fmla="*/ 579003 w 4374292"/>
                <a:gd name="connsiteY64" fmla="*/ 225952 h 589593"/>
                <a:gd name="connsiteX65" fmla="*/ 607247 w 4374292"/>
                <a:gd name="connsiteY65" fmla="*/ 254196 h 589593"/>
                <a:gd name="connsiteX66" fmla="*/ 628430 w 4374292"/>
                <a:gd name="connsiteY66" fmla="*/ 264787 h 589593"/>
                <a:gd name="connsiteX67" fmla="*/ 727284 w 4374292"/>
                <a:gd name="connsiteY67" fmla="*/ 261257 h 589593"/>
                <a:gd name="connsiteX68" fmla="*/ 988541 w 4374292"/>
                <a:gd name="connsiteY68" fmla="*/ 254196 h 589593"/>
                <a:gd name="connsiteX69" fmla="*/ 1465159 w 4374292"/>
                <a:gd name="connsiteY69" fmla="*/ 247135 h 589593"/>
                <a:gd name="connsiteX70" fmla="*/ 1902941 w 4374292"/>
                <a:gd name="connsiteY70" fmla="*/ 240074 h 589593"/>
                <a:gd name="connsiteX71" fmla="*/ 1966490 w 4374292"/>
                <a:gd name="connsiteY71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4289 w 4374292"/>
                <a:gd name="connsiteY61" fmla="*/ 123567 h 589593"/>
                <a:gd name="connsiteX62" fmla="*/ 557820 w 4374292"/>
                <a:gd name="connsiteY62" fmla="*/ 194177 h 589593"/>
                <a:gd name="connsiteX63" fmla="*/ 579003 w 4374292"/>
                <a:gd name="connsiteY63" fmla="*/ 225952 h 589593"/>
                <a:gd name="connsiteX64" fmla="*/ 607247 w 4374292"/>
                <a:gd name="connsiteY64" fmla="*/ 254196 h 589593"/>
                <a:gd name="connsiteX65" fmla="*/ 628430 w 4374292"/>
                <a:gd name="connsiteY65" fmla="*/ 264787 h 589593"/>
                <a:gd name="connsiteX66" fmla="*/ 727284 w 4374292"/>
                <a:gd name="connsiteY66" fmla="*/ 261257 h 589593"/>
                <a:gd name="connsiteX67" fmla="*/ 988541 w 4374292"/>
                <a:gd name="connsiteY67" fmla="*/ 254196 h 589593"/>
                <a:gd name="connsiteX68" fmla="*/ 1465159 w 4374292"/>
                <a:gd name="connsiteY68" fmla="*/ 247135 h 589593"/>
                <a:gd name="connsiteX69" fmla="*/ 1902941 w 4374292"/>
                <a:gd name="connsiteY69" fmla="*/ 240074 h 589593"/>
                <a:gd name="connsiteX70" fmla="*/ 1966490 w 4374292"/>
                <a:gd name="connsiteY70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7820 w 4374292"/>
                <a:gd name="connsiteY61" fmla="*/ 194177 h 589593"/>
                <a:gd name="connsiteX62" fmla="*/ 579003 w 4374292"/>
                <a:gd name="connsiteY62" fmla="*/ 225952 h 589593"/>
                <a:gd name="connsiteX63" fmla="*/ 607247 w 4374292"/>
                <a:gd name="connsiteY63" fmla="*/ 254196 h 589593"/>
                <a:gd name="connsiteX64" fmla="*/ 628430 w 4374292"/>
                <a:gd name="connsiteY64" fmla="*/ 264787 h 589593"/>
                <a:gd name="connsiteX65" fmla="*/ 727284 w 4374292"/>
                <a:gd name="connsiteY65" fmla="*/ 261257 h 589593"/>
                <a:gd name="connsiteX66" fmla="*/ 988541 w 4374292"/>
                <a:gd name="connsiteY66" fmla="*/ 254196 h 589593"/>
                <a:gd name="connsiteX67" fmla="*/ 1465159 w 4374292"/>
                <a:gd name="connsiteY67" fmla="*/ 247135 h 589593"/>
                <a:gd name="connsiteX68" fmla="*/ 1902941 w 4374292"/>
                <a:gd name="connsiteY68" fmla="*/ 240074 h 589593"/>
                <a:gd name="connsiteX69" fmla="*/ 1966490 w 4374292"/>
                <a:gd name="connsiteY69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79003 w 4374292"/>
                <a:gd name="connsiteY61" fmla="*/ 225952 h 589593"/>
                <a:gd name="connsiteX62" fmla="*/ 607247 w 4374292"/>
                <a:gd name="connsiteY62" fmla="*/ 254196 h 589593"/>
                <a:gd name="connsiteX63" fmla="*/ 628430 w 4374292"/>
                <a:gd name="connsiteY63" fmla="*/ 264787 h 589593"/>
                <a:gd name="connsiteX64" fmla="*/ 727284 w 4374292"/>
                <a:gd name="connsiteY64" fmla="*/ 261257 h 589593"/>
                <a:gd name="connsiteX65" fmla="*/ 988541 w 4374292"/>
                <a:gd name="connsiteY65" fmla="*/ 254196 h 589593"/>
                <a:gd name="connsiteX66" fmla="*/ 1465159 w 4374292"/>
                <a:gd name="connsiteY66" fmla="*/ 247135 h 589593"/>
                <a:gd name="connsiteX67" fmla="*/ 1902941 w 4374292"/>
                <a:gd name="connsiteY67" fmla="*/ 240074 h 589593"/>
                <a:gd name="connsiteX68" fmla="*/ 1966490 w 4374292"/>
                <a:gd name="connsiteY68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607247 w 4374292"/>
                <a:gd name="connsiteY61" fmla="*/ 254196 h 589593"/>
                <a:gd name="connsiteX62" fmla="*/ 628430 w 4374292"/>
                <a:gd name="connsiteY62" fmla="*/ 264787 h 589593"/>
                <a:gd name="connsiteX63" fmla="*/ 727284 w 4374292"/>
                <a:gd name="connsiteY63" fmla="*/ 261257 h 589593"/>
                <a:gd name="connsiteX64" fmla="*/ 988541 w 4374292"/>
                <a:gd name="connsiteY64" fmla="*/ 254196 h 589593"/>
                <a:gd name="connsiteX65" fmla="*/ 1465159 w 4374292"/>
                <a:gd name="connsiteY65" fmla="*/ 247135 h 589593"/>
                <a:gd name="connsiteX66" fmla="*/ 1902941 w 4374292"/>
                <a:gd name="connsiteY66" fmla="*/ 240074 h 589593"/>
                <a:gd name="connsiteX67" fmla="*/ 1966490 w 4374292"/>
                <a:gd name="connsiteY67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607247 w 4374292"/>
                <a:gd name="connsiteY60" fmla="*/ 254196 h 589593"/>
                <a:gd name="connsiteX61" fmla="*/ 628430 w 4374292"/>
                <a:gd name="connsiteY61" fmla="*/ 264787 h 589593"/>
                <a:gd name="connsiteX62" fmla="*/ 727284 w 4374292"/>
                <a:gd name="connsiteY62" fmla="*/ 261257 h 589593"/>
                <a:gd name="connsiteX63" fmla="*/ 988541 w 4374292"/>
                <a:gd name="connsiteY63" fmla="*/ 254196 h 589593"/>
                <a:gd name="connsiteX64" fmla="*/ 1465159 w 4374292"/>
                <a:gd name="connsiteY64" fmla="*/ 247135 h 589593"/>
                <a:gd name="connsiteX65" fmla="*/ 1902941 w 4374292"/>
                <a:gd name="connsiteY65" fmla="*/ 240074 h 589593"/>
                <a:gd name="connsiteX66" fmla="*/ 1966490 w 4374292"/>
                <a:gd name="connsiteY66" fmla="*/ 240074 h 58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74292" h="589593">
                  <a:moveTo>
                    <a:pt x="1966490" y="240074"/>
                  </a:moveTo>
                  <a:lnTo>
                    <a:pt x="2418394" y="240074"/>
                  </a:lnTo>
                  <a:lnTo>
                    <a:pt x="2877359" y="240074"/>
                  </a:lnTo>
                  <a:lnTo>
                    <a:pt x="3272776" y="240074"/>
                  </a:lnTo>
                  <a:lnTo>
                    <a:pt x="3488136" y="240074"/>
                  </a:lnTo>
                  <a:lnTo>
                    <a:pt x="3650539" y="240074"/>
                  </a:lnTo>
                  <a:lnTo>
                    <a:pt x="3728210" y="240074"/>
                  </a:lnTo>
                  <a:lnTo>
                    <a:pt x="3802351" y="240074"/>
                  </a:lnTo>
                  <a:lnTo>
                    <a:pt x="3876491" y="240074"/>
                  </a:lnTo>
                  <a:lnTo>
                    <a:pt x="3950632" y="240074"/>
                  </a:lnTo>
                  <a:lnTo>
                    <a:pt x="4017711" y="233013"/>
                  </a:lnTo>
                  <a:lnTo>
                    <a:pt x="4077730" y="222421"/>
                  </a:lnTo>
                  <a:lnTo>
                    <a:pt x="4130688" y="201238"/>
                  </a:lnTo>
                  <a:lnTo>
                    <a:pt x="4173054" y="180055"/>
                  </a:lnTo>
                  <a:lnTo>
                    <a:pt x="4211889" y="151811"/>
                  </a:lnTo>
                  <a:lnTo>
                    <a:pt x="4254255" y="116506"/>
                  </a:lnTo>
                  <a:lnTo>
                    <a:pt x="4275438" y="95323"/>
                  </a:lnTo>
                  <a:lnTo>
                    <a:pt x="4303682" y="56488"/>
                  </a:lnTo>
                  <a:lnTo>
                    <a:pt x="4328396" y="14122"/>
                  </a:lnTo>
                  <a:lnTo>
                    <a:pt x="4349579" y="0"/>
                  </a:lnTo>
                  <a:lnTo>
                    <a:pt x="4367231" y="7061"/>
                  </a:lnTo>
                  <a:lnTo>
                    <a:pt x="4370762" y="14122"/>
                  </a:lnTo>
                  <a:lnTo>
                    <a:pt x="4374292" y="35305"/>
                  </a:lnTo>
                  <a:lnTo>
                    <a:pt x="4367231" y="102384"/>
                  </a:lnTo>
                  <a:lnTo>
                    <a:pt x="4363701" y="151811"/>
                  </a:lnTo>
                  <a:lnTo>
                    <a:pt x="4346048" y="218891"/>
                  </a:lnTo>
                  <a:lnTo>
                    <a:pt x="4314274" y="296562"/>
                  </a:lnTo>
                  <a:lnTo>
                    <a:pt x="4275438" y="370702"/>
                  </a:lnTo>
                  <a:lnTo>
                    <a:pt x="4208359" y="476617"/>
                  </a:lnTo>
                  <a:lnTo>
                    <a:pt x="4169523" y="536636"/>
                  </a:lnTo>
                  <a:lnTo>
                    <a:pt x="4137749" y="564880"/>
                  </a:lnTo>
                  <a:lnTo>
                    <a:pt x="4113035" y="579002"/>
                  </a:lnTo>
                  <a:lnTo>
                    <a:pt x="4081260" y="589593"/>
                  </a:lnTo>
                  <a:lnTo>
                    <a:pt x="4035364" y="579002"/>
                  </a:lnTo>
                  <a:lnTo>
                    <a:pt x="3985937" y="554288"/>
                  </a:lnTo>
                  <a:lnTo>
                    <a:pt x="3922388" y="526044"/>
                  </a:lnTo>
                  <a:lnTo>
                    <a:pt x="3837656" y="497800"/>
                  </a:lnTo>
                  <a:lnTo>
                    <a:pt x="3788229" y="487209"/>
                  </a:lnTo>
                  <a:lnTo>
                    <a:pt x="3668192" y="483678"/>
                  </a:lnTo>
                  <a:lnTo>
                    <a:pt x="3424587" y="476617"/>
                  </a:lnTo>
                  <a:lnTo>
                    <a:pt x="2958561" y="469556"/>
                  </a:lnTo>
                  <a:lnTo>
                    <a:pt x="2672590" y="469556"/>
                  </a:lnTo>
                  <a:lnTo>
                    <a:pt x="2323071" y="469556"/>
                  </a:lnTo>
                  <a:lnTo>
                    <a:pt x="2019447" y="473087"/>
                  </a:lnTo>
                  <a:lnTo>
                    <a:pt x="1592257" y="487209"/>
                  </a:lnTo>
                  <a:lnTo>
                    <a:pt x="1306286" y="494270"/>
                  </a:lnTo>
                  <a:lnTo>
                    <a:pt x="1027376" y="508392"/>
                  </a:lnTo>
                  <a:lnTo>
                    <a:pt x="776711" y="526044"/>
                  </a:lnTo>
                  <a:lnTo>
                    <a:pt x="600186" y="547227"/>
                  </a:lnTo>
                  <a:lnTo>
                    <a:pt x="543698" y="554288"/>
                  </a:lnTo>
                  <a:lnTo>
                    <a:pt x="504862" y="547227"/>
                  </a:lnTo>
                  <a:lnTo>
                    <a:pt x="370703" y="504861"/>
                  </a:lnTo>
                  <a:lnTo>
                    <a:pt x="211830" y="448373"/>
                  </a:lnTo>
                  <a:lnTo>
                    <a:pt x="84732" y="398946"/>
                  </a:lnTo>
                  <a:lnTo>
                    <a:pt x="24714" y="381294"/>
                  </a:lnTo>
                  <a:lnTo>
                    <a:pt x="14122" y="370702"/>
                  </a:lnTo>
                  <a:lnTo>
                    <a:pt x="7061" y="356580"/>
                  </a:lnTo>
                  <a:lnTo>
                    <a:pt x="0" y="335397"/>
                  </a:lnTo>
                  <a:lnTo>
                    <a:pt x="7061" y="310684"/>
                  </a:lnTo>
                  <a:lnTo>
                    <a:pt x="24714" y="289501"/>
                  </a:lnTo>
                  <a:lnTo>
                    <a:pt x="607247" y="254196"/>
                  </a:lnTo>
                  <a:lnTo>
                    <a:pt x="628430" y="264787"/>
                  </a:lnTo>
                  <a:lnTo>
                    <a:pt x="727284" y="261257"/>
                  </a:lnTo>
                  <a:lnTo>
                    <a:pt x="988541" y="254196"/>
                  </a:lnTo>
                  <a:lnTo>
                    <a:pt x="1465159" y="247135"/>
                  </a:lnTo>
                  <a:lnTo>
                    <a:pt x="1902941" y="240074"/>
                  </a:lnTo>
                  <a:lnTo>
                    <a:pt x="1966490" y="2400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F8423B3-4350-8745-BCB9-36257D57B6EA}"/>
                </a:ext>
              </a:extLst>
            </p:cNvPr>
            <p:cNvSpPr/>
            <p:nvPr/>
          </p:nvSpPr>
          <p:spPr bwMode="auto">
            <a:xfrm>
              <a:off x="3300413" y="2328863"/>
              <a:ext cx="1806575" cy="944562"/>
            </a:xfrm>
            <a:custGeom>
              <a:avLst/>
              <a:gdLst>
                <a:gd name="connsiteX0" fmla="*/ 590550 w 1807368"/>
                <a:gd name="connsiteY0" fmla="*/ 238125 h 945356"/>
                <a:gd name="connsiteX1" fmla="*/ 471487 w 1807368"/>
                <a:gd name="connsiteY1" fmla="*/ 254793 h 945356"/>
                <a:gd name="connsiteX2" fmla="*/ 335756 w 1807368"/>
                <a:gd name="connsiteY2" fmla="*/ 271462 h 945356"/>
                <a:gd name="connsiteX3" fmla="*/ 242887 w 1807368"/>
                <a:gd name="connsiteY3" fmla="*/ 280987 h 945356"/>
                <a:gd name="connsiteX4" fmla="*/ 133350 w 1807368"/>
                <a:gd name="connsiteY4" fmla="*/ 292893 h 945356"/>
                <a:gd name="connsiteX5" fmla="*/ 52387 w 1807368"/>
                <a:gd name="connsiteY5" fmla="*/ 300037 h 945356"/>
                <a:gd name="connsiteX6" fmla="*/ 0 w 1807368"/>
                <a:gd name="connsiteY6" fmla="*/ 285750 h 945356"/>
                <a:gd name="connsiteX7" fmla="*/ 45243 w 1807368"/>
                <a:gd name="connsiteY7" fmla="*/ 457200 h 945356"/>
                <a:gd name="connsiteX8" fmla="*/ 254793 w 1807368"/>
                <a:gd name="connsiteY8" fmla="*/ 428625 h 945356"/>
                <a:gd name="connsiteX9" fmla="*/ 547687 w 1807368"/>
                <a:gd name="connsiteY9" fmla="*/ 385762 h 945356"/>
                <a:gd name="connsiteX10" fmla="*/ 857250 w 1807368"/>
                <a:gd name="connsiteY10" fmla="*/ 340518 h 945356"/>
                <a:gd name="connsiteX11" fmla="*/ 1138237 w 1807368"/>
                <a:gd name="connsiteY11" fmla="*/ 300037 h 945356"/>
                <a:gd name="connsiteX12" fmla="*/ 1288256 w 1807368"/>
                <a:gd name="connsiteY12" fmla="*/ 276225 h 945356"/>
                <a:gd name="connsiteX13" fmla="*/ 1307306 w 1807368"/>
                <a:gd name="connsiteY13" fmla="*/ 276225 h 945356"/>
                <a:gd name="connsiteX14" fmla="*/ 1354931 w 1807368"/>
                <a:gd name="connsiteY14" fmla="*/ 280987 h 945356"/>
                <a:gd name="connsiteX15" fmla="*/ 1381125 w 1807368"/>
                <a:gd name="connsiteY15" fmla="*/ 285750 h 945356"/>
                <a:gd name="connsiteX16" fmla="*/ 1395412 w 1807368"/>
                <a:gd name="connsiteY16" fmla="*/ 290512 h 945356"/>
                <a:gd name="connsiteX17" fmla="*/ 1421606 w 1807368"/>
                <a:gd name="connsiteY17" fmla="*/ 300037 h 945356"/>
                <a:gd name="connsiteX18" fmla="*/ 1440656 w 1807368"/>
                <a:gd name="connsiteY18" fmla="*/ 309562 h 945356"/>
                <a:gd name="connsiteX19" fmla="*/ 1450181 w 1807368"/>
                <a:gd name="connsiteY19" fmla="*/ 328612 h 945356"/>
                <a:gd name="connsiteX20" fmla="*/ 1464468 w 1807368"/>
                <a:gd name="connsiteY20" fmla="*/ 378618 h 945356"/>
                <a:gd name="connsiteX21" fmla="*/ 1464468 w 1807368"/>
                <a:gd name="connsiteY21" fmla="*/ 404812 h 945356"/>
                <a:gd name="connsiteX22" fmla="*/ 1450181 w 1807368"/>
                <a:gd name="connsiteY22" fmla="*/ 473868 h 945356"/>
                <a:gd name="connsiteX23" fmla="*/ 1423987 w 1807368"/>
                <a:gd name="connsiteY23" fmla="*/ 597693 h 945356"/>
                <a:gd name="connsiteX24" fmla="*/ 1402556 w 1807368"/>
                <a:gd name="connsiteY24" fmla="*/ 719137 h 945356"/>
                <a:gd name="connsiteX25" fmla="*/ 1397793 w 1807368"/>
                <a:gd name="connsiteY25" fmla="*/ 747712 h 945356"/>
                <a:gd name="connsiteX26" fmla="*/ 1312068 w 1807368"/>
                <a:gd name="connsiteY26" fmla="*/ 900112 h 945356"/>
                <a:gd name="connsiteX27" fmla="*/ 1345406 w 1807368"/>
                <a:gd name="connsiteY27" fmla="*/ 919162 h 945356"/>
                <a:gd name="connsiteX28" fmla="*/ 1385887 w 1807368"/>
                <a:gd name="connsiteY28" fmla="*/ 933450 h 945356"/>
                <a:gd name="connsiteX29" fmla="*/ 1416843 w 1807368"/>
                <a:gd name="connsiteY29" fmla="*/ 942975 h 945356"/>
                <a:gd name="connsiteX30" fmla="*/ 1438275 w 1807368"/>
                <a:gd name="connsiteY30" fmla="*/ 945356 h 945356"/>
                <a:gd name="connsiteX31" fmla="*/ 1464468 w 1807368"/>
                <a:gd name="connsiteY31" fmla="*/ 938212 h 945356"/>
                <a:gd name="connsiteX32" fmla="*/ 1497806 w 1807368"/>
                <a:gd name="connsiteY32" fmla="*/ 912018 h 945356"/>
                <a:gd name="connsiteX33" fmla="*/ 1519237 w 1807368"/>
                <a:gd name="connsiteY33" fmla="*/ 883443 h 945356"/>
                <a:gd name="connsiteX34" fmla="*/ 1543050 w 1807368"/>
                <a:gd name="connsiteY34" fmla="*/ 842962 h 945356"/>
                <a:gd name="connsiteX35" fmla="*/ 1578768 w 1807368"/>
                <a:gd name="connsiteY35" fmla="*/ 762000 h 945356"/>
                <a:gd name="connsiteX36" fmla="*/ 1654968 w 1807368"/>
                <a:gd name="connsiteY36" fmla="*/ 588168 h 945356"/>
                <a:gd name="connsiteX37" fmla="*/ 1690687 w 1807368"/>
                <a:gd name="connsiteY37" fmla="*/ 495300 h 945356"/>
                <a:gd name="connsiteX38" fmla="*/ 1724025 w 1807368"/>
                <a:gd name="connsiteY38" fmla="*/ 421481 h 945356"/>
                <a:gd name="connsiteX39" fmla="*/ 1735931 w 1807368"/>
                <a:gd name="connsiteY39" fmla="*/ 397668 h 945356"/>
                <a:gd name="connsiteX40" fmla="*/ 1757362 w 1807368"/>
                <a:gd name="connsiteY40" fmla="*/ 364331 h 945356"/>
                <a:gd name="connsiteX41" fmla="*/ 1783556 w 1807368"/>
                <a:gd name="connsiteY41" fmla="*/ 335756 h 945356"/>
                <a:gd name="connsiteX42" fmla="*/ 1802606 w 1807368"/>
                <a:gd name="connsiteY42" fmla="*/ 314325 h 945356"/>
                <a:gd name="connsiteX43" fmla="*/ 1807368 w 1807368"/>
                <a:gd name="connsiteY43" fmla="*/ 292893 h 945356"/>
                <a:gd name="connsiteX44" fmla="*/ 1807368 w 1807368"/>
                <a:gd name="connsiteY44" fmla="*/ 269081 h 945356"/>
                <a:gd name="connsiteX45" fmla="*/ 1797843 w 1807368"/>
                <a:gd name="connsiteY45" fmla="*/ 245268 h 945356"/>
                <a:gd name="connsiteX46" fmla="*/ 1752600 w 1807368"/>
                <a:gd name="connsiteY46" fmla="*/ 202406 h 945356"/>
                <a:gd name="connsiteX47" fmla="*/ 1664493 w 1807368"/>
                <a:gd name="connsiteY47" fmla="*/ 133350 h 945356"/>
                <a:gd name="connsiteX48" fmla="*/ 1569243 w 1807368"/>
                <a:gd name="connsiteY48" fmla="*/ 66675 h 945356"/>
                <a:gd name="connsiteX49" fmla="*/ 1488281 w 1807368"/>
                <a:gd name="connsiteY49" fmla="*/ 19050 h 945356"/>
                <a:gd name="connsiteX50" fmla="*/ 1457325 w 1807368"/>
                <a:gd name="connsiteY50" fmla="*/ 4762 h 945356"/>
                <a:gd name="connsiteX51" fmla="*/ 1435893 w 1807368"/>
                <a:gd name="connsiteY51" fmla="*/ 0 h 945356"/>
                <a:gd name="connsiteX52" fmla="*/ 1412081 w 1807368"/>
                <a:gd name="connsiteY52" fmla="*/ 4762 h 945356"/>
                <a:gd name="connsiteX53" fmla="*/ 1390650 w 1807368"/>
                <a:gd name="connsiteY53" fmla="*/ 14287 h 945356"/>
                <a:gd name="connsiteX54" fmla="*/ 1369218 w 1807368"/>
                <a:gd name="connsiteY54" fmla="*/ 28575 h 945356"/>
                <a:gd name="connsiteX55" fmla="*/ 1350168 w 1807368"/>
                <a:gd name="connsiteY55" fmla="*/ 52387 h 945356"/>
                <a:gd name="connsiteX56" fmla="*/ 1328737 w 1807368"/>
                <a:gd name="connsiteY56" fmla="*/ 76200 h 945356"/>
                <a:gd name="connsiteX57" fmla="*/ 1214437 w 1807368"/>
                <a:gd name="connsiteY57" fmla="*/ 104775 h 945356"/>
                <a:gd name="connsiteX58" fmla="*/ 976312 w 1807368"/>
                <a:gd name="connsiteY58" fmla="*/ 161925 h 945356"/>
                <a:gd name="connsiteX59" fmla="*/ 819150 w 1807368"/>
                <a:gd name="connsiteY59" fmla="*/ 197643 h 945356"/>
                <a:gd name="connsiteX60" fmla="*/ 640556 w 1807368"/>
                <a:gd name="connsiteY60" fmla="*/ 230981 h 945356"/>
                <a:gd name="connsiteX61" fmla="*/ 590550 w 1807368"/>
                <a:gd name="connsiteY61" fmla="*/ 2381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07368" h="945356">
                  <a:moveTo>
                    <a:pt x="590550" y="238125"/>
                  </a:moveTo>
                  <a:lnTo>
                    <a:pt x="471487" y="254793"/>
                  </a:lnTo>
                  <a:lnTo>
                    <a:pt x="335756" y="271462"/>
                  </a:lnTo>
                  <a:lnTo>
                    <a:pt x="242887" y="280987"/>
                  </a:lnTo>
                  <a:lnTo>
                    <a:pt x="133350" y="292893"/>
                  </a:lnTo>
                  <a:lnTo>
                    <a:pt x="52387" y="300037"/>
                  </a:lnTo>
                  <a:lnTo>
                    <a:pt x="0" y="285750"/>
                  </a:lnTo>
                  <a:lnTo>
                    <a:pt x="45243" y="457200"/>
                  </a:lnTo>
                  <a:lnTo>
                    <a:pt x="254793" y="428625"/>
                  </a:lnTo>
                  <a:lnTo>
                    <a:pt x="547687" y="385762"/>
                  </a:lnTo>
                  <a:lnTo>
                    <a:pt x="857250" y="340518"/>
                  </a:lnTo>
                  <a:lnTo>
                    <a:pt x="1138237" y="300037"/>
                  </a:lnTo>
                  <a:lnTo>
                    <a:pt x="1288256" y="276225"/>
                  </a:lnTo>
                  <a:lnTo>
                    <a:pt x="1307306" y="276225"/>
                  </a:lnTo>
                  <a:lnTo>
                    <a:pt x="1354931" y="280987"/>
                  </a:lnTo>
                  <a:lnTo>
                    <a:pt x="1381125" y="285750"/>
                  </a:lnTo>
                  <a:lnTo>
                    <a:pt x="1395412" y="290512"/>
                  </a:lnTo>
                  <a:lnTo>
                    <a:pt x="1421606" y="300037"/>
                  </a:lnTo>
                  <a:lnTo>
                    <a:pt x="1440656" y="309562"/>
                  </a:lnTo>
                  <a:lnTo>
                    <a:pt x="1450181" y="328612"/>
                  </a:lnTo>
                  <a:lnTo>
                    <a:pt x="1464468" y="378618"/>
                  </a:lnTo>
                  <a:lnTo>
                    <a:pt x="1464468" y="404812"/>
                  </a:lnTo>
                  <a:lnTo>
                    <a:pt x="1450181" y="473868"/>
                  </a:lnTo>
                  <a:lnTo>
                    <a:pt x="1423987" y="597693"/>
                  </a:lnTo>
                  <a:lnTo>
                    <a:pt x="1402556" y="719137"/>
                  </a:lnTo>
                  <a:lnTo>
                    <a:pt x="1397793" y="747712"/>
                  </a:lnTo>
                  <a:lnTo>
                    <a:pt x="1312068" y="900112"/>
                  </a:lnTo>
                  <a:lnTo>
                    <a:pt x="1345406" y="919162"/>
                  </a:lnTo>
                  <a:lnTo>
                    <a:pt x="1385887" y="933450"/>
                  </a:lnTo>
                  <a:lnTo>
                    <a:pt x="1416843" y="942975"/>
                  </a:lnTo>
                  <a:lnTo>
                    <a:pt x="1438275" y="945356"/>
                  </a:lnTo>
                  <a:lnTo>
                    <a:pt x="1464468" y="938212"/>
                  </a:lnTo>
                  <a:lnTo>
                    <a:pt x="1497806" y="912018"/>
                  </a:lnTo>
                  <a:lnTo>
                    <a:pt x="1519237" y="883443"/>
                  </a:lnTo>
                  <a:lnTo>
                    <a:pt x="1543050" y="842962"/>
                  </a:lnTo>
                  <a:lnTo>
                    <a:pt x="1578768" y="762000"/>
                  </a:lnTo>
                  <a:lnTo>
                    <a:pt x="1654968" y="588168"/>
                  </a:lnTo>
                  <a:lnTo>
                    <a:pt x="1690687" y="495300"/>
                  </a:lnTo>
                  <a:lnTo>
                    <a:pt x="1724025" y="421481"/>
                  </a:lnTo>
                  <a:lnTo>
                    <a:pt x="1735931" y="397668"/>
                  </a:lnTo>
                  <a:lnTo>
                    <a:pt x="1757362" y="364331"/>
                  </a:lnTo>
                  <a:lnTo>
                    <a:pt x="1783556" y="335756"/>
                  </a:lnTo>
                  <a:lnTo>
                    <a:pt x="1802606" y="314325"/>
                  </a:lnTo>
                  <a:lnTo>
                    <a:pt x="1807368" y="292893"/>
                  </a:lnTo>
                  <a:lnTo>
                    <a:pt x="1807368" y="269081"/>
                  </a:lnTo>
                  <a:lnTo>
                    <a:pt x="1797843" y="245268"/>
                  </a:lnTo>
                  <a:lnTo>
                    <a:pt x="1752600" y="202406"/>
                  </a:lnTo>
                  <a:lnTo>
                    <a:pt x="1664493" y="133350"/>
                  </a:lnTo>
                  <a:lnTo>
                    <a:pt x="1569243" y="66675"/>
                  </a:lnTo>
                  <a:lnTo>
                    <a:pt x="1488281" y="19050"/>
                  </a:lnTo>
                  <a:lnTo>
                    <a:pt x="1457325" y="4762"/>
                  </a:lnTo>
                  <a:lnTo>
                    <a:pt x="1435893" y="0"/>
                  </a:lnTo>
                  <a:lnTo>
                    <a:pt x="1412081" y="4762"/>
                  </a:lnTo>
                  <a:lnTo>
                    <a:pt x="1390650" y="14287"/>
                  </a:lnTo>
                  <a:lnTo>
                    <a:pt x="1369218" y="28575"/>
                  </a:lnTo>
                  <a:lnTo>
                    <a:pt x="1350168" y="52387"/>
                  </a:lnTo>
                  <a:lnTo>
                    <a:pt x="1328737" y="76200"/>
                  </a:lnTo>
                  <a:lnTo>
                    <a:pt x="1214437" y="104775"/>
                  </a:lnTo>
                  <a:lnTo>
                    <a:pt x="976312" y="161925"/>
                  </a:lnTo>
                  <a:lnTo>
                    <a:pt x="819150" y="197643"/>
                  </a:lnTo>
                  <a:lnTo>
                    <a:pt x="640556" y="230981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999822C-06D0-9C46-846B-267B2B167394}"/>
                </a:ext>
              </a:extLst>
            </p:cNvPr>
            <p:cNvSpPr/>
            <p:nvPr/>
          </p:nvSpPr>
          <p:spPr bwMode="auto">
            <a:xfrm>
              <a:off x="3419475" y="3052763"/>
              <a:ext cx="1306513" cy="338137"/>
            </a:xfrm>
            <a:custGeom>
              <a:avLst/>
              <a:gdLst>
                <a:gd name="connsiteX0" fmla="*/ 473869 w 1307306"/>
                <a:gd name="connsiteY0" fmla="*/ 107156 h 338137"/>
                <a:gd name="connsiteX1" fmla="*/ 840581 w 1307306"/>
                <a:gd name="connsiteY1" fmla="*/ 50006 h 338137"/>
                <a:gd name="connsiteX2" fmla="*/ 1154906 w 1307306"/>
                <a:gd name="connsiteY2" fmla="*/ 2381 h 338137"/>
                <a:gd name="connsiteX3" fmla="*/ 1190625 w 1307306"/>
                <a:gd name="connsiteY3" fmla="*/ 0 h 338137"/>
                <a:gd name="connsiteX4" fmla="*/ 1219200 w 1307306"/>
                <a:gd name="connsiteY4" fmla="*/ 0 h 338137"/>
                <a:gd name="connsiteX5" fmla="*/ 1307306 w 1307306"/>
                <a:gd name="connsiteY5" fmla="*/ 0 h 338137"/>
                <a:gd name="connsiteX6" fmla="*/ 1235869 w 1307306"/>
                <a:gd name="connsiteY6" fmla="*/ 195262 h 338137"/>
                <a:gd name="connsiteX7" fmla="*/ 1193006 w 1307306"/>
                <a:gd name="connsiteY7" fmla="*/ 176212 h 338137"/>
                <a:gd name="connsiteX8" fmla="*/ 1164431 w 1307306"/>
                <a:gd name="connsiteY8" fmla="*/ 178593 h 338137"/>
                <a:gd name="connsiteX9" fmla="*/ 1026319 w 1307306"/>
                <a:gd name="connsiteY9" fmla="*/ 190500 h 338137"/>
                <a:gd name="connsiteX10" fmla="*/ 857250 w 1307306"/>
                <a:gd name="connsiteY10" fmla="*/ 211931 h 338137"/>
                <a:gd name="connsiteX11" fmla="*/ 590550 w 1307306"/>
                <a:gd name="connsiteY11" fmla="*/ 250031 h 338137"/>
                <a:gd name="connsiteX12" fmla="*/ 345281 w 1307306"/>
                <a:gd name="connsiteY12" fmla="*/ 288131 h 338137"/>
                <a:gd name="connsiteX13" fmla="*/ 173831 w 1307306"/>
                <a:gd name="connsiteY13" fmla="*/ 316706 h 338137"/>
                <a:gd name="connsiteX14" fmla="*/ 40481 w 1307306"/>
                <a:gd name="connsiteY14" fmla="*/ 338137 h 338137"/>
                <a:gd name="connsiteX15" fmla="*/ 0 w 1307306"/>
                <a:gd name="connsiteY15" fmla="*/ 178593 h 338137"/>
                <a:gd name="connsiteX16" fmla="*/ 314325 w 1307306"/>
                <a:gd name="connsiteY16" fmla="*/ 133350 h 338137"/>
                <a:gd name="connsiteX17" fmla="*/ 473869 w 1307306"/>
                <a:gd name="connsiteY17" fmla="*/ 10715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7306" h="338137">
                  <a:moveTo>
                    <a:pt x="473869" y="107156"/>
                  </a:moveTo>
                  <a:lnTo>
                    <a:pt x="840581" y="50006"/>
                  </a:lnTo>
                  <a:lnTo>
                    <a:pt x="1154906" y="2381"/>
                  </a:lnTo>
                  <a:lnTo>
                    <a:pt x="1190625" y="0"/>
                  </a:lnTo>
                  <a:lnTo>
                    <a:pt x="1219200" y="0"/>
                  </a:lnTo>
                  <a:lnTo>
                    <a:pt x="1307306" y="0"/>
                  </a:lnTo>
                  <a:lnTo>
                    <a:pt x="1235869" y="195262"/>
                  </a:lnTo>
                  <a:lnTo>
                    <a:pt x="1193006" y="176212"/>
                  </a:lnTo>
                  <a:lnTo>
                    <a:pt x="1164431" y="178593"/>
                  </a:lnTo>
                  <a:lnTo>
                    <a:pt x="1026319" y="190500"/>
                  </a:lnTo>
                  <a:lnTo>
                    <a:pt x="857250" y="211931"/>
                  </a:lnTo>
                  <a:lnTo>
                    <a:pt x="590550" y="250031"/>
                  </a:lnTo>
                  <a:lnTo>
                    <a:pt x="345281" y="288131"/>
                  </a:lnTo>
                  <a:lnTo>
                    <a:pt x="173831" y="316706"/>
                  </a:lnTo>
                  <a:lnTo>
                    <a:pt x="40481" y="338137"/>
                  </a:lnTo>
                  <a:lnTo>
                    <a:pt x="0" y="178593"/>
                  </a:lnTo>
                  <a:lnTo>
                    <a:pt x="314325" y="133350"/>
                  </a:lnTo>
                  <a:lnTo>
                    <a:pt x="4738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1171367-E514-8643-AF60-36597E497956}"/>
                </a:ext>
              </a:extLst>
            </p:cNvPr>
            <p:cNvSpPr/>
            <p:nvPr/>
          </p:nvSpPr>
          <p:spPr bwMode="auto">
            <a:xfrm>
              <a:off x="3101975" y="3573463"/>
              <a:ext cx="2128838" cy="1708150"/>
            </a:xfrm>
            <a:custGeom>
              <a:avLst/>
              <a:gdLst>
                <a:gd name="connsiteX0" fmla="*/ 426244 w 2128837"/>
                <a:gd name="connsiteY0" fmla="*/ 288132 h 1707357"/>
                <a:gd name="connsiteX1" fmla="*/ 481012 w 2128837"/>
                <a:gd name="connsiteY1" fmla="*/ 283369 h 1707357"/>
                <a:gd name="connsiteX2" fmla="*/ 683419 w 2128837"/>
                <a:gd name="connsiteY2" fmla="*/ 245269 h 1707357"/>
                <a:gd name="connsiteX3" fmla="*/ 1059656 w 2128837"/>
                <a:gd name="connsiteY3" fmla="*/ 178594 h 1707357"/>
                <a:gd name="connsiteX4" fmla="*/ 1357312 w 2128837"/>
                <a:gd name="connsiteY4" fmla="*/ 126207 h 1707357"/>
                <a:gd name="connsiteX5" fmla="*/ 1497806 w 2128837"/>
                <a:gd name="connsiteY5" fmla="*/ 102394 h 1707357"/>
                <a:gd name="connsiteX6" fmla="*/ 1519237 w 2128837"/>
                <a:gd name="connsiteY6" fmla="*/ 92869 h 1707357"/>
                <a:gd name="connsiteX7" fmla="*/ 1559719 w 2128837"/>
                <a:gd name="connsiteY7" fmla="*/ 71438 h 1707357"/>
                <a:gd name="connsiteX8" fmla="*/ 1619250 w 2128837"/>
                <a:gd name="connsiteY8" fmla="*/ 42863 h 1707357"/>
                <a:gd name="connsiteX9" fmla="*/ 1659731 w 2128837"/>
                <a:gd name="connsiteY9" fmla="*/ 30957 h 1707357"/>
                <a:gd name="connsiteX10" fmla="*/ 1671637 w 2128837"/>
                <a:gd name="connsiteY10" fmla="*/ 21432 h 1707357"/>
                <a:gd name="connsiteX11" fmla="*/ 1683544 w 2128837"/>
                <a:gd name="connsiteY11" fmla="*/ 9525 h 1707357"/>
                <a:gd name="connsiteX12" fmla="*/ 1704975 w 2128837"/>
                <a:gd name="connsiteY12" fmla="*/ 2382 h 1707357"/>
                <a:gd name="connsiteX13" fmla="*/ 1728787 w 2128837"/>
                <a:gd name="connsiteY13" fmla="*/ 0 h 1707357"/>
                <a:gd name="connsiteX14" fmla="*/ 1747837 w 2128837"/>
                <a:gd name="connsiteY14" fmla="*/ 2382 h 1707357"/>
                <a:gd name="connsiteX15" fmla="*/ 1776412 w 2128837"/>
                <a:gd name="connsiteY15" fmla="*/ 11907 h 1707357"/>
                <a:gd name="connsiteX16" fmla="*/ 1800225 w 2128837"/>
                <a:gd name="connsiteY16" fmla="*/ 23813 h 1707357"/>
                <a:gd name="connsiteX17" fmla="*/ 1838325 w 2128837"/>
                <a:gd name="connsiteY17" fmla="*/ 45244 h 1707357"/>
                <a:gd name="connsiteX18" fmla="*/ 1874044 w 2128837"/>
                <a:gd name="connsiteY18" fmla="*/ 66675 h 1707357"/>
                <a:gd name="connsiteX19" fmla="*/ 1916906 w 2128837"/>
                <a:gd name="connsiteY19" fmla="*/ 95250 h 1707357"/>
                <a:gd name="connsiteX20" fmla="*/ 1955006 w 2128837"/>
                <a:gd name="connsiteY20" fmla="*/ 126207 h 1707357"/>
                <a:gd name="connsiteX21" fmla="*/ 2009775 w 2128837"/>
                <a:gd name="connsiteY21" fmla="*/ 173832 h 1707357"/>
                <a:gd name="connsiteX22" fmla="*/ 2052637 w 2128837"/>
                <a:gd name="connsiteY22" fmla="*/ 221457 h 1707357"/>
                <a:gd name="connsiteX23" fmla="*/ 2088356 w 2128837"/>
                <a:gd name="connsiteY23" fmla="*/ 264319 h 1707357"/>
                <a:gd name="connsiteX24" fmla="*/ 2114550 w 2128837"/>
                <a:gd name="connsiteY24" fmla="*/ 304800 h 1707357"/>
                <a:gd name="connsiteX25" fmla="*/ 2121694 w 2128837"/>
                <a:gd name="connsiteY25" fmla="*/ 321469 h 1707357"/>
                <a:gd name="connsiteX26" fmla="*/ 2128837 w 2128837"/>
                <a:gd name="connsiteY26" fmla="*/ 342900 h 1707357"/>
                <a:gd name="connsiteX27" fmla="*/ 2126456 w 2128837"/>
                <a:gd name="connsiteY27" fmla="*/ 369094 h 1707357"/>
                <a:gd name="connsiteX28" fmla="*/ 2114550 w 2128837"/>
                <a:gd name="connsiteY28" fmla="*/ 385763 h 1707357"/>
                <a:gd name="connsiteX29" fmla="*/ 2093119 w 2128837"/>
                <a:gd name="connsiteY29" fmla="*/ 407194 h 1707357"/>
                <a:gd name="connsiteX30" fmla="*/ 2076450 w 2128837"/>
                <a:gd name="connsiteY30" fmla="*/ 431007 h 1707357"/>
                <a:gd name="connsiteX31" fmla="*/ 2064544 w 2128837"/>
                <a:gd name="connsiteY31" fmla="*/ 461963 h 1707357"/>
                <a:gd name="connsiteX32" fmla="*/ 2045494 w 2128837"/>
                <a:gd name="connsiteY32" fmla="*/ 545307 h 1707357"/>
                <a:gd name="connsiteX33" fmla="*/ 2016919 w 2128837"/>
                <a:gd name="connsiteY33" fmla="*/ 759619 h 1707357"/>
                <a:gd name="connsiteX34" fmla="*/ 1966912 w 2128837"/>
                <a:gd name="connsiteY34" fmla="*/ 1121569 h 1707357"/>
                <a:gd name="connsiteX35" fmla="*/ 1912144 w 2128837"/>
                <a:gd name="connsiteY35" fmla="*/ 1516857 h 1707357"/>
                <a:gd name="connsiteX36" fmla="*/ 1900237 w 2128837"/>
                <a:gd name="connsiteY36" fmla="*/ 1547813 h 1707357"/>
                <a:gd name="connsiteX37" fmla="*/ 1831181 w 2128837"/>
                <a:gd name="connsiteY37" fmla="*/ 1666875 h 1707357"/>
                <a:gd name="connsiteX38" fmla="*/ 1807369 w 2128837"/>
                <a:gd name="connsiteY38" fmla="*/ 1700213 h 1707357"/>
                <a:gd name="connsiteX39" fmla="*/ 1793081 w 2128837"/>
                <a:gd name="connsiteY39" fmla="*/ 1707357 h 1707357"/>
                <a:gd name="connsiteX40" fmla="*/ 1778794 w 2128837"/>
                <a:gd name="connsiteY40" fmla="*/ 1707357 h 1707357"/>
                <a:gd name="connsiteX41" fmla="*/ 1750219 w 2128837"/>
                <a:gd name="connsiteY41" fmla="*/ 1690688 h 1707357"/>
                <a:gd name="connsiteX42" fmla="*/ 1719262 w 2128837"/>
                <a:gd name="connsiteY42" fmla="*/ 1664494 h 1707357"/>
                <a:gd name="connsiteX43" fmla="*/ 1685925 w 2128837"/>
                <a:gd name="connsiteY43" fmla="*/ 1626394 h 1707357"/>
                <a:gd name="connsiteX44" fmla="*/ 1662112 w 2128837"/>
                <a:gd name="connsiteY44" fmla="*/ 1597819 h 1707357"/>
                <a:gd name="connsiteX45" fmla="*/ 1707356 w 2128837"/>
                <a:gd name="connsiteY45" fmla="*/ 1443038 h 1707357"/>
                <a:gd name="connsiteX46" fmla="*/ 1721644 w 2128837"/>
                <a:gd name="connsiteY46" fmla="*/ 1240632 h 1707357"/>
                <a:gd name="connsiteX47" fmla="*/ 1745456 w 2128837"/>
                <a:gd name="connsiteY47" fmla="*/ 945357 h 1707357"/>
                <a:gd name="connsiteX48" fmla="*/ 1754981 w 2128837"/>
                <a:gd name="connsiteY48" fmla="*/ 812007 h 1707357"/>
                <a:gd name="connsiteX49" fmla="*/ 1774031 w 2128837"/>
                <a:gd name="connsiteY49" fmla="*/ 747713 h 1707357"/>
                <a:gd name="connsiteX50" fmla="*/ 1776412 w 2128837"/>
                <a:gd name="connsiteY50" fmla="*/ 590550 h 1707357"/>
                <a:gd name="connsiteX51" fmla="*/ 1774031 w 2128837"/>
                <a:gd name="connsiteY51" fmla="*/ 354807 h 1707357"/>
                <a:gd name="connsiteX52" fmla="*/ 1771650 w 2128837"/>
                <a:gd name="connsiteY52" fmla="*/ 323850 h 1707357"/>
                <a:gd name="connsiteX53" fmla="*/ 1766887 w 2128837"/>
                <a:gd name="connsiteY53" fmla="*/ 302419 h 1707357"/>
                <a:gd name="connsiteX54" fmla="*/ 1754981 w 2128837"/>
                <a:gd name="connsiteY54" fmla="*/ 285750 h 1707357"/>
                <a:gd name="connsiteX55" fmla="*/ 1731169 w 2128837"/>
                <a:gd name="connsiteY55" fmla="*/ 269082 h 1707357"/>
                <a:gd name="connsiteX56" fmla="*/ 1697831 w 2128837"/>
                <a:gd name="connsiteY56" fmla="*/ 259557 h 1707357"/>
                <a:gd name="connsiteX57" fmla="*/ 1671637 w 2128837"/>
                <a:gd name="connsiteY57" fmla="*/ 259557 h 1707357"/>
                <a:gd name="connsiteX58" fmla="*/ 1559719 w 2128837"/>
                <a:gd name="connsiteY58" fmla="*/ 264319 h 1707357"/>
                <a:gd name="connsiteX59" fmla="*/ 1364456 w 2128837"/>
                <a:gd name="connsiteY59" fmla="*/ 283369 h 1707357"/>
                <a:gd name="connsiteX60" fmla="*/ 1207294 w 2128837"/>
                <a:gd name="connsiteY60" fmla="*/ 302419 h 1707357"/>
                <a:gd name="connsiteX61" fmla="*/ 1102519 w 2128837"/>
                <a:gd name="connsiteY61" fmla="*/ 316707 h 1707357"/>
                <a:gd name="connsiteX62" fmla="*/ 1035844 w 2128837"/>
                <a:gd name="connsiteY62" fmla="*/ 326232 h 1707357"/>
                <a:gd name="connsiteX63" fmla="*/ 740569 w 2128837"/>
                <a:gd name="connsiteY63" fmla="*/ 373857 h 1707357"/>
                <a:gd name="connsiteX64" fmla="*/ 447675 w 2128837"/>
                <a:gd name="connsiteY64" fmla="*/ 426244 h 1707357"/>
                <a:gd name="connsiteX65" fmla="*/ 264319 w 2128837"/>
                <a:gd name="connsiteY65" fmla="*/ 457200 h 1707357"/>
                <a:gd name="connsiteX66" fmla="*/ 211931 w 2128837"/>
                <a:gd name="connsiteY66" fmla="*/ 459582 h 1707357"/>
                <a:gd name="connsiteX67" fmla="*/ 88106 w 2128837"/>
                <a:gd name="connsiteY67" fmla="*/ 459582 h 1707357"/>
                <a:gd name="connsiteX68" fmla="*/ 0 w 2128837"/>
                <a:gd name="connsiteY68" fmla="*/ 290513 h 1707357"/>
                <a:gd name="connsiteX69" fmla="*/ 30956 w 2128837"/>
                <a:gd name="connsiteY69" fmla="*/ 300038 h 1707357"/>
                <a:gd name="connsiteX70" fmla="*/ 61912 w 2128837"/>
                <a:gd name="connsiteY70" fmla="*/ 304800 h 1707357"/>
                <a:gd name="connsiteX71" fmla="*/ 150019 w 2128837"/>
                <a:gd name="connsiteY71" fmla="*/ 302419 h 1707357"/>
                <a:gd name="connsiteX72" fmla="*/ 314325 w 2128837"/>
                <a:gd name="connsiteY72" fmla="*/ 295275 h 1707357"/>
                <a:gd name="connsiteX73" fmla="*/ 426244 w 2128837"/>
                <a:gd name="connsiteY73" fmla="*/ 288132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28837" h="1707357">
                  <a:moveTo>
                    <a:pt x="426244" y="288132"/>
                  </a:moveTo>
                  <a:lnTo>
                    <a:pt x="481012" y="283369"/>
                  </a:lnTo>
                  <a:lnTo>
                    <a:pt x="683419" y="245269"/>
                  </a:lnTo>
                  <a:lnTo>
                    <a:pt x="1059656" y="178594"/>
                  </a:lnTo>
                  <a:lnTo>
                    <a:pt x="1357312" y="126207"/>
                  </a:lnTo>
                  <a:lnTo>
                    <a:pt x="1497806" y="102394"/>
                  </a:lnTo>
                  <a:lnTo>
                    <a:pt x="1519237" y="92869"/>
                  </a:lnTo>
                  <a:lnTo>
                    <a:pt x="1559719" y="71438"/>
                  </a:lnTo>
                  <a:lnTo>
                    <a:pt x="1619250" y="42863"/>
                  </a:lnTo>
                  <a:lnTo>
                    <a:pt x="1659731" y="30957"/>
                  </a:lnTo>
                  <a:lnTo>
                    <a:pt x="1671637" y="21432"/>
                  </a:lnTo>
                  <a:lnTo>
                    <a:pt x="1683544" y="9525"/>
                  </a:lnTo>
                  <a:lnTo>
                    <a:pt x="1704975" y="2382"/>
                  </a:lnTo>
                  <a:lnTo>
                    <a:pt x="1728787" y="0"/>
                  </a:lnTo>
                  <a:lnTo>
                    <a:pt x="1747837" y="2382"/>
                  </a:lnTo>
                  <a:lnTo>
                    <a:pt x="1776412" y="11907"/>
                  </a:lnTo>
                  <a:lnTo>
                    <a:pt x="1800225" y="23813"/>
                  </a:lnTo>
                  <a:lnTo>
                    <a:pt x="1838325" y="45244"/>
                  </a:lnTo>
                  <a:lnTo>
                    <a:pt x="1874044" y="66675"/>
                  </a:lnTo>
                  <a:lnTo>
                    <a:pt x="1916906" y="95250"/>
                  </a:lnTo>
                  <a:lnTo>
                    <a:pt x="1955006" y="126207"/>
                  </a:lnTo>
                  <a:lnTo>
                    <a:pt x="2009775" y="173832"/>
                  </a:lnTo>
                  <a:lnTo>
                    <a:pt x="2052637" y="221457"/>
                  </a:lnTo>
                  <a:lnTo>
                    <a:pt x="2088356" y="264319"/>
                  </a:lnTo>
                  <a:lnTo>
                    <a:pt x="2114550" y="304800"/>
                  </a:lnTo>
                  <a:lnTo>
                    <a:pt x="2121694" y="321469"/>
                  </a:lnTo>
                  <a:lnTo>
                    <a:pt x="2128837" y="342900"/>
                  </a:lnTo>
                  <a:lnTo>
                    <a:pt x="2126456" y="369094"/>
                  </a:lnTo>
                  <a:lnTo>
                    <a:pt x="2114550" y="385763"/>
                  </a:lnTo>
                  <a:lnTo>
                    <a:pt x="2093119" y="407194"/>
                  </a:lnTo>
                  <a:lnTo>
                    <a:pt x="2076450" y="431007"/>
                  </a:lnTo>
                  <a:lnTo>
                    <a:pt x="2064544" y="461963"/>
                  </a:lnTo>
                  <a:lnTo>
                    <a:pt x="2045494" y="545307"/>
                  </a:lnTo>
                  <a:lnTo>
                    <a:pt x="2016919" y="759619"/>
                  </a:lnTo>
                  <a:lnTo>
                    <a:pt x="1966912" y="1121569"/>
                  </a:lnTo>
                  <a:lnTo>
                    <a:pt x="1912144" y="1516857"/>
                  </a:lnTo>
                  <a:lnTo>
                    <a:pt x="1900237" y="1547813"/>
                  </a:lnTo>
                  <a:lnTo>
                    <a:pt x="1831181" y="1666875"/>
                  </a:lnTo>
                  <a:lnTo>
                    <a:pt x="1807369" y="1700213"/>
                  </a:lnTo>
                  <a:lnTo>
                    <a:pt x="1793081" y="1707357"/>
                  </a:lnTo>
                  <a:lnTo>
                    <a:pt x="1778794" y="1707357"/>
                  </a:lnTo>
                  <a:lnTo>
                    <a:pt x="1750219" y="1690688"/>
                  </a:lnTo>
                  <a:lnTo>
                    <a:pt x="1719262" y="1664494"/>
                  </a:lnTo>
                  <a:lnTo>
                    <a:pt x="1685925" y="1626394"/>
                  </a:lnTo>
                  <a:lnTo>
                    <a:pt x="1662112" y="1597819"/>
                  </a:lnTo>
                  <a:lnTo>
                    <a:pt x="1707356" y="1443038"/>
                  </a:lnTo>
                  <a:lnTo>
                    <a:pt x="1721644" y="1240632"/>
                  </a:lnTo>
                  <a:lnTo>
                    <a:pt x="1745456" y="945357"/>
                  </a:lnTo>
                  <a:lnTo>
                    <a:pt x="1754981" y="812007"/>
                  </a:lnTo>
                  <a:lnTo>
                    <a:pt x="1774031" y="747713"/>
                  </a:lnTo>
                  <a:cubicBezTo>
                    <a:pt x="1774825" y="695325"/>
                    <a:pt x="1775618" y="642938"/>
                    <a:pt x="1776412" y="590550"/>
                  </a:cubicBezTo>
                  <a:cubicBezTo>
                    <a:pt x="1775618" y="511969"/>
                    <a:pt x="1774825" y="433388"/>
                    <a:pt x="1774031" y="354807"/>
                  </a:cubicBezTo>
                  <a:lnTo>
                    <a:pt x="1771650" y="323850"/>
                  </a:lnTo>
                  <a:lnTo>
                    <a:pt x="1766887" y="302419"/>
                  </a:lnTo>
                  <a:lnTo>
                    <a:pt x="1754981" y="285750"/>
                  </a:lnTo>
                  <a:lnTo>
                    <a:pt x="1731169" y="269082"/>
                  </a:lnTo>
                  <a:lnTo>
                    <a:pt x="1697831" y="259557"/>
                  </a:lnTo>
                  <a:lnTo>
                    <a:pt x="1671637" y="259557"/>
                  </a:lnTo>
                  <a:lnTo>
                    <a:pt x="1559719" y="264319"/>
                  </a:lnTo>
                  <a:lnTo>
                    <a:pt x="1364456" y="283369"/>
                  </a:lnTo>
                  <a:lnTo>
                    <a:pt x="1207294" y="302419"/>
                  </a:lnTo>
                  <a:lnTo>
                    <a:pt x="1102519" y="316707"/>
                  </a:lnTo>
                  <a:lnTo>
                    <a:pt x="1035844" y="326232"/>
                  </a:lnTo>
                  <a:lnTo>
                    <a:pt x="740569" y="373857"/>
                  </a:lnTo>
                  <a:lnTo>
                    <a:pt x="447675" y="426244"/>
                  </a:lnTo>
                  <a:lnTo>
                    <a:pt x="264319" y="457200"/>
                  </a:lnTo>
                  <a:lnTo>
                    <a:pt x="211931" y="459582"/>
                  </a:lnTo>
                  <a:lnTo>
                    <a:pt x="88106" y="459582"/>
                  </a:lnTo>
                  <a:lnTo>
                    <a:pt x="0" y="290513"/>
                  </a:lnTo>
                  <a:lnTo>
                    <a:pt x="30956" y="300038"/>
                  </a:lnTo>
                  <a:lnTo>
                    <a:pt x="61912" y="304800"/>
                  </a:lnTo>
                  <a:lnTo>
                    <a:pt x="150019" y="302419"/>
                  </a:lnTo>
                  <a:lnTo>
                    <a:pt x="314325" y="295275"/>
                  </a:lnTo>
                  <a:lnTo>
                    <a:pt x="426244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18A994B-3C6E-A644-B866-BEDC93942712}"/>
                </a:ext>
              </a:extLst>
            </p:cNvPr>
            <p:cNvSpPr/>
            <p:nvPr/>
          </p:nvSpPr>
          <p:spPr bwMode="auto">
            <a:xfrm>
              <a:off x="3857625" y="3867150"/>
              <a:ext cx="306388" cy="1292225"/>
            </a:xfrm>
            <a:custGeom>
              <a:avLst/>
              <a:gdLst>
                <a:gd name="connsiteX0" fmla="*/ 300038 w 307181"/>
                <a:gd name="connsiteY0" fmla="*/ 192881 h 1293019"/>
                <a:gd name="connsiteX1" fmla="*/ 307181 w 307181"/>
                <a:gd name="connsiteY1" fmla="*/ 0 h 1293019"/>
                <a:gd name="connsiteX2" fmla="*/ 0 w 307181"/>
                <a:gd name="connsiteY2" fmla="*/ 42863 h 1293019"/>
                <a:gd name="connsiteX3" fmla="*/ 23813 w 307181"/>
                <a:gd name="connsiteY3" fmla="*/ 85725 h 1293019"/>
                <a:gd name="connsiteX4" fmla="*/ 35719 w 307181"/>
                <a:gd name="connsiteY4" fmla="*/ 109538 h 1293019"/>
                <a:gd name="connsiteX5" fmla="*/ 45244 w 307181"/>
                <a:gd name="connsiteY5" fmla="*/ 140494 h 1293019"/>
                <a:gd name="connsiteX6" fmla="*/ 52388 w 307181"/>
                <a:gd name="connsiteY6" fmla="*/ 183356 h 1293019"/>
                <a:gd name="connsiteX7" fmla="*/ 57150 w 307181"/>
                <a:gd name="connsiteY7" fmla="*/ 252413 h 1293019"/>
                <a:gd name="connsiteX8" fmla="*/ 59531 w 307181"/>
                <a:gd name="connsiteY8" fmla="*/ 361950 h 1293019"/>
                <a:gd name="connsiteX9" fmla="*/ 59531 w 307181"/>
                <a:gd name="connsiteY9" fmla="*/ 550069 h 1293019"/>
                <a:gd name="connsiteX10" fmla="*/ 59531 w 307181"/>
                <a:gd name="connsiteY10" fmla="*/ 747713 h 1293019"/>
                <a:gd name="connsiteX11" fmla="*/ 47625 w 307181"/>
                <a:gd name="connsiteY11" fmla="*/ 973931 h 1293019"/>
                <a:gd name="connsiteX12" fmla="*/ 38100 w 307181"/>
                <a:gd name="connsiteY12" fmla="*/ 1293019 h 1293019"/>
                <a:gd name="connsiteX13" fmla="*/ 261938 w 307181"/>
                <a:gd name="connsiteY13" fmla="*/ 1243013 h 1293019"/>
                <a:gd name="connsiteX14" fmla="*/ 261938 w 307181"/>
                <a:gd name="connsiteY14" fmla="*/ 876300 h 1293019"/>
                <a:gd name="connsiteX15" fmla="*/ 261938 w 307181"/>
                <a:gd name="connsiteY15" fmla="*/ 650081 h 1293019"/>
                <a:gd name="connsiteX16" fmla="*/ 283369 w 307181"/>
                <a:gd name="connsiteY16" fmla="*/ 483394 h 1293019"/>
                <a:gd name="connsiteX17" fmla="*/ 300038 w 307181"/>
                <a:gd name="connsiteY17" fmla="*/ 19288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1293019">
                  <a:moveTo>
                    <a:pt x="300038" y="192881"/>
                  </a:moveTo>
                  <a:lnTo>
                    <a:pt x="307181" y="0"/>
                  </a:lnTo>
                  <a:lnTo>
                    <a:pt x="0" y="42863"/>
                  </a:lnTo>
                  <a:lnTo>
                    <a:pt x="23813" y="85725"/>
                  </a:lnTo>
                  <a:lnTo>
                    <a:pt x="35719" y="109538"/>
                  </a:lnTo>
                  <a:lnTo>
                    <a:pt x="45244" y="140494"/>
                  </a:lnTo>
                  <a:lnTo>
                    <a:pt x="52388" y="183356"/>
                  </a:lnTo>
                  <a:lnTo>
                    <a:pt x="57150" y="252413"/>
                  </a:lnTo>
                  <a:cubicBezTo>
                    <a:pt x="57944" y="288925"/>
                    <a:pt x="58737" y="325438"/>
                    <a:pt x="59531" y="361950"/>
                  </a:cubicBezTo>
                  <a:lnTo>
                    <a:pt x="59531" y="550069"/>
                  </a:lnTo>
                  <a:lnTo>
                    <a:pt x="59531" y="747713"/>
                  </a:lnTo>
                  <a:lnTo>
                    <a:pt x="47625" y="973931"/>
                  </a:lnTo>
                  <a:lnTo>
                    <a:pt x="38100" y="1293019"/>
                  </a:lnTo>
                  <a:lnTo>
                    <a:pt x="261938" y="1243013"/>
                  </a:lnTo>
                  <a:lnTo>
                    <a:pt x="261938" y="876300"/>
                  </a:lnTo>
                  <a:lnTo>
                    <a:pt x="261938" y="650081"/>
                  </a:lnTo>
                  <a:lnTo>
                    <a:pt x="283369" y="483394"/>
                  </a:lnTo>
                  <a:lnTo>
                    <a:pt x="300038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5BB6705-9E9E-7744-BC5D-DA4947675130}"/>
                </a:ext>
              </a:extLst>
            </p:cNvPr>
            <p:cNvSpPr/>
            <p:nvPr/>
          </p:nvSpPr>
          <p:spPr bwMode="auto">
            <a:xfrm>
              <a:off x="3216275" y="4254500"/>
              <a:ext cx="1693863" cy="381000"/>
            </a:xfrm>
            <a:custGeom>
              <a:avLst/>
              <a:gdLst>
                <a:gd name="connsiteX0" fmla="*/ 371475 w 1693069"/>
                <a:gd name="connsiteY0" fmla="*/ 202406 h 381000"/>
                <a:gd name="connsiteX1" fmla="*/ 521494 w 1693069"/>
                <a:gd name="connsiteY1" fmla="*/ 183356 h 381000"/>
                <a:gd name="connsiteX2" fmla="*/ 728662 w 1693069"/>
                <a:gd name="connsiteY2" fmla="*/ 152400 h 381000"/>
                <a:gd name="connsiteX3" fmla="*/ 902494 w 1693069"/>
                <a:gd name="connsiteY3" fmla="*/ 95250 h 381000"/>
                <a:gd name="connsiteX4" fmla="*/ 1123950 w 1693069"/>
                <a:gd name="connsiteY4" fmla="*/ 59531 h 381000"/>
                <a:gd name="connsiteX5" fmla="*/ 1431131 w 1693069"/>
                <a:gd name="connsiteY5" fmla="*/ 11906 h 381000"/>
                <a:gd name="connsiteX6" fmla="*/ 1502569 w 1693069"/>
                <a:gd name="connsiteY6" fmla="*/ 0 h 381000"/>
                <a:gd name="connsiteX7" fmla="*/ 1524000 w 1693069"/>
                <a:gd name="connsiteY7" fmla="*/ 2381 h 381000"/>
                <a:gd name="connsiteX8" fmla="*/ 1566862 w 1693069"/>
                <a:gd name="connsiteY8" fmla="*/ 11906 h 381000"/>
                <a:gd name="connsiteX9" fmla="*/ 1616869 w 1693069"/>
                <a:gd name="connsiteY9" fmla="*/ 28575 h 381000"/>
                <a:gd name="connsiteX10" fmla="*/ 1693069 w 1693069"/>
                <a:gd name="connsiteY10" fmla="*/ 57150 h 381000"/>
                <a:gd name="connsiteX11" fmla="*/ 1685925 w 1693069"/>
                <a:gd name="connsiteY11" fmla="*/ 135731 h 381000"/>
                <a:gd name="connsiteX12" fmla="*/ 1595437 w 1693069"/>
                <a:gd name="connsiteY12" fmla="*/ 171450 h 381000"/>
                <a:gd name="connsiteX13" fmla="*/ 1559719 w 1693069"/>
                <a:gd name="connsiteY13" fmla="*/ 180975 h 381000"/>
                <a:gd name="connsiteX14" fmla="*/ 1502569 w 1693069"/>
                <a:gd name="connsiteY14" fmla="*/ 188119 h 381000"/>
                <a:gd name="connsiteX15" fmla="*/ 1321594 w 1693069"/>
                <a:gd name="connsiteY15" fmla="*/ 211931 h 381000"/>
                <a:gd name="connsiteX16" fmla="*/ 1073944 w 1693069"/>
                <a:gd name="connsiteY16" fmla="*/ 245269 h 381000"/>
                <a:gd name="connsiteX17" fmla="*/ 876300 w 1693069"/>
                <a:gd name="connsiteY17" fmla="*/ 273844 h 381000"/>
                <a:gd name="connsiteX18" fmla="*/ 723900 w 1693069"/>
                <a:gd name="connsiteY18" fmla="*/ 309562 h 381000"/>
                <a:gd name="connsiteX19" fmla="*/ 581025 w 1693069"/>
                <a:gd name="connsiteY19" fmla="*/ 330994 h 381000"/>
                <a:gd name="connsiteX20" fmla="*/ 352425 w 1693069"/>
                <a:gd name="connsiteY20" fmla="*/ 361950 h 381000"/>
                <a:gd name="connsiteX21" fmla="*/ 152400 w 1693069"/>
                <a:gd name="connsiteY21" fmla="*/ 381000 h 381000"/>
                <a:gd name="connsiteX22" fmla="*/ 114300 w 1693069"/>
                <a:gd name="connsiteY22" fmla="*/ 366712 h 381000"/>
                <a:gd name="connsiteX23" fmla="*/ 23812 w 1693069"/>
                <a:gd name="connsiteY23" fmla="*/ 321469 h 381000"/>
                <a:gd name="connsiteX24" fmla="*/ 0 w 1693069"/>
                <a:gd name="connsiteY24" fmla="*/ 223837 h 381000"/>
                <a:gd name="connsiteX25" fmla="*/ 161925 w 1693069"/>
                <a:gd name="connsiteY25" fmla="*/ 223837 h 381000"/>
                <a:gd name="connsiteX26" fmla="*/ 371475 w 1693069"/>
                <a:gd name="connsiteY26" fmla="*/ 2024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3069" h="381000">
                  <a:moveTo>
                    <a:pt x="371475" y="202406"/>
                  </a:moveTo>
                  <a:lnTo>
                    <a:pt x="521494" y="183356"/>
                  </a:lnTo>
                  <a:lnTo>
                    <a:pt x="728662" y="152400"/>
                  </a:lnTo>
                  <a:lnTo>
                    <a:pt x="902494" y="95250"/>
                  </a:lnTo>
                  <a:lnTo>
                    <a:pt x="1123950" y="59531"/>
                  </a:lnTo>
                  <a:lnTo>
                    <a:pt x="1431131" y="11906"/>
                  </a:lnTo>
                  <a:lnTo>
                    <a:pt x="1502569" y="0"/>
                  </a:lnTo>
                  <a:lnTo>
                    <a:pt x="1524000" y="2381"/>
                  </a:lnTo>
                  <a:lnTo>
                    <a:pt x="1566862" y="11906"/>
                  </a:lnTo>
                  <a:lnTo>
                    <a:pt x="1616869" y="28575"/>
                  </a:lnTo>
                  <a:lnTo>
                    <a:pt x="1693069" y="57150"/>
                  </a:lnTo>
                  <a:lnTo>
                    <a:pt x="1685925" y="135731"/>
                  </a:lnTo>
                  <a:lnTo>
                    <a:pt x="1595437" y="171450"/>
                  </a:lnTo>
                  <a:lnTo>
                    <a:pt x="1559719" y="180975"/>
                  </a:lnTo>
                  <a:lnTo>
                    <a:pt x="1502569" y="188119"/>
                  </a:lnTo>
                  <a:lnTo>
                    <a:pt x="1321594" y="211931"/>
                  </a:lnTo>
                  <a:lnTo>
                    <a:pt x="1073944" y="245269"/>
                  </a:lnTo>
                  <a:lnTo>
                    <a:pt x="876300" y="273844"/>
                  </a:lnTo>
                  <a:lnTo>
                    <a:pt x="723900" y="309562"/>
                  </a:lnTo>
                  <a:lnTo>
                    <a:pt x="581025" y="330994"/>
                  </a:lnTo>
                  <a:lnTo>
                    <a:pt x="352425" y="361950"/>
                  </a:lnTo>
                  <a:lnTo>
                    <a:pt x="152400" y="381000"/>
                  </a:lnTo>
                  <a:lnTo>
                    <a:pt x="114300" y="366712"/>
                  </a:lnTo>
                  <a:lnTo>
                    <a:pt x="23812" y="321469"/>
                  </a:lnTo>
                  <a:lnTo>
                    <a:pt x="0" y="223837"/>
                  </a:lnTo>
                  <a:lnTo>
                    <a:pt x="161925" y="223837"/>
                  </a:lnTo>
                  <a:lnTo>
                    <a:pt x="37147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24CC0F10-18A3-8D4F-BE99-9AA783430622}"/>
                </a:ext>
              </a:extLst>
            </p:cNvPr>
            <p:cNvSpPr/>
            <p:nvPr/>
          </p:nvSpPr>
          <p:spPr bwMode="auto">
            <a:xfrm>
              <a:off x="3228975" y="4962525"/>
              <a:ext cx="1654175" cy="376238"/>
            </a:xfrm>
            <a:custGeom>
              <a:avLst/>
              <a:gdLst>
                <a:gd name="connsiteX0" fmla="*/ 354806 w 1654969"/>
                <a:gd name="connsiteY0" fmla="*/ 183356 h 376238"/>
                <a:gd name="connsiteX1" fmla="*/ 507206 w 1654969"/>
                <a:gd name="connsiteY1" fmla="*/ 166688 h 376238"/>
                <a:gd name="connsiteX2" fmla="*/ 676275 w 1654969"/>
                <a:gd name="connsiteY2" fmla="*/ 140494 h 376238"/>
                <a:gd name="connsiteX3" fmla="*/ 881063 w 1654969"/>
                <a:gd name="connsiteY3" fmla="*/ 100013 h 376238"/>
                <a:gd name="connsiteX4" fmla="*/ 1112044 w 1654969"/>
                <a:gd name="connsiteY4" fmla="*/ 59531 h 376238"/>
                <a:gd name="connsiteX5" fmla="*/ 1326356 w 1654969"/>
                <a:gd name="connsiteY5" fmla="*/ 21431 h 376238"/>
                <a:gd name="connsiteX6" fmla="*/ 1431131 w 1654969"/>
                <a:gd name="connsiteY6" fmla="*/ 2381 h 376238"/>
                <a:gd name="connsiteX7" fmla="*/ 1462088 w 1654969"/>
                <a:gd name="connsiteY7" fmla="*/ 0 h 376238"/>
                <a:gd name="connsiteX8" fmla="*/ 1483519 w 1654969"/>
                <a:gd name="connsiteY8" fmla="*/ 0 h 376238"/>
                <a:gd name="connsiteX9" fmla="*/ 1526381 w 1654969"/>
                <a:gd name="connsiteY9" fmla="*/ 4763 h 376238"/>
                <a:gd name="connsiteX10" fmla="*/ 1569244 w 1654969"/>
                <a:gd name="connsiteY10" fmla="*/ 21431 h 376238"/>
                <a:gd name="connsiteX11" fmla="*/ 1654969 w 1654969"/>
                <a:gd name="connsiteY11" fmla="*/ 61913 h 376238"/>
                <a:gd name="connsiteX12" fmla="*/ 1604963 w 1654969"/>
                <a:gd name="connsiteY12" fmla="*/ 204788 h 376238"/>
                <a:gd name="connsiteX13" fmla="*/ 1416844 w 1654969"/>
                <a:gd name="connsiteY13" fmla="*/ 219075 h 376238"/>
                <a:gd name="connsiteX14" fmla="*/ 1190625 w 1654969"/>
                <a:gd name="connsiteY14" fmla="*/ 242888 h 376238"/>
                <a:gd name="connsiteX15" fmla="*/ 754856 w 1654969"/>
                <a:gd name="connsiteY15" fmla="*/ 295275 h 376238"/>
                <a:gd name="connsiteX16" fmla="*/ 485775 w 1654969"/>
                <a:gd name="connsiteY16" fmla="*/ 333375 h 376238"/>
                <a:gd name="connsiteX17" fmla="*/ 283369 w 1654969"/>
                <a:gd name="connsiteY17" fmla="*/ 361950 h 376238"/>
                <a:gd name="connsiteX18" fmla="*/ 233363 w 1654969"/>
                <a:gd name="connsiteY18" fmla="*/ 371475 h 376238"/>
                <a:gd name="connsiteX19" fmla="*/ 190500 w 1654969"/>
                <a:gd name="connsiteY19" fmla="*/ 376238 h 376238"/>
                <a:gd name="connsiteX20" fmla="*/ 145256 w 1654969"/>
                <a:gd name="connsiteY20" fmla="*/ 376238 h 376238"/>
                <a:gd name="connsiteX21" fmla="*/ 57150 w 1654969"/>
                <a:gd name="connsiteY21" fmla="*/ 359569 h 376238"/>
                <a:gd name="connsiteX22" fmla="*/ 0 w 1654969"/>
                <a:gd name="connsiteY22" fmla="*/ 185738 h 376238"/>
                <a:gd name="connsiteX23" fmla="*/ 192881 w 1654969"/>
                <a:gd name="connsiteY23" fmla="*/ 192881 h 376238"/>
                <a:gd name="connsiteX24" fmla="*/ 354806 w 1654969"/>
                <a:gd name="connsiteY24" fmla="*/ 183356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969" h="376238">
                  <a:moveTo>
                    <a:pt x="354806" y="183356"/>
                  </a:moveTo>
                  <a:lnTo>
                    <a:pt x="507206" y="166688"/>
                  </a:lnTo>
                  <a:lnTo>
                    <a:pt x="676275" y="140494"/>
                  </a:lnTo>
                  <a:lnTo>
                    <a:pt x="881063" y="100013"/>
                  </a:lnTo>
                  <a:lnTo>
                    <a:pt x="1112044" y="59531"/>
                  </a:lnTo>
                  <a:lnTo>
                    <a:pt x="1326356" y="21431"/>
                  </a:lnTo>
                  <a:lnTo>
                    <a:pt x="1431131" y="2381"/>
                  </a:lnTo>
                  <a:lnTo>
                    <a:pt x="1462088" y="0"/>
                  </a:lnTo>
                  <a:lnTo>
                    <a:pt x="1483519" y="0"/>
                  </a:lnTo>
                  <a:lnTo>
                    <a:pt x="1526381" y="4763"/>
                  </a:lnTo>
                  <a:lnTo>
                    <a:pt x="1569244" y="21431"/>
                  </a:lnTo>
                  <a:lnTo>
                    <a:pt x="1654969" y="61913"/>
                  </a:lnTo>
                  <a:lnTo>
                    <a:pt x="1604963" y="204788"/>
                  </a:lnTo>
                  <a:lnTo>
                    <a:pt x="1416844" y="219075"/>
                  </a:lnTo>
                  <a:lnTo>
                    <a:pt x="1190625" y="242888"/>
                  </a:lnTo>
                  <a:lnTo>
                    <a:pt x="754856" y="295275"/>
                  </a:lnTo>
                  <a:lnTo>
                    <a:pt x="485775" y="333375"/>
                  </a:lnTo>
                  <a:lnTo>
                    <a:pt x="283369" y="361950"/>
                  </a:lnTo>
                  <a:lnTo>
                    <a:pt x="233363" y="371475"/>
                  </a:lnTo>
                  <a:lnTo>
                    <a:pt x="190500" y="376238"/>
                  </a:lnTo>
                  <a:lnTo>
                    <a:pt x="145256" y="376238"/>
                  </a:lnTo>
                  <a:lnTo>
                    <a:pt x="57150" y="359569"/>
                  </a:lnTo>
                  <a:lnTo>
                    <a:pt x="0" y="185738"/>
                  </a:lnTo>
                  <a:lnTo>
                    <a:pt x="192881" y="192881"/>
                  </a:lnTo>
                  <a:lnTo>
                    <a:pt x="354806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6006BBEA-B1F9-3844-A043-15B0F7B9EDAC}"/>
                </a:ext>
              </a:extLst>
            </p:cNvPr>
            <p:cNvSpPr/>
            <p:nvPr/>
          </p:nvSpPr>
          <p:spPr>
            <a:xfrm>
              <a:off x="6024563" y="5291138"/>
              <a:ext cx="795337" cy="719137"/>
            </a:xfrm>
            <a:custGeom>
              <a:avLst/>
              <a:gdLst>
                <a:gd name="connsiteX0" fmla="*/ 285750 w 795337"/>
                <a:gd name="connsiteY0" fmla="*/ 83343 h 719137"/>
                <a:gd name="connsiteX1" fmla="*/ 471487 w 795337"/>
                <a:gd name="connsiteY1" fmla="*/ 138112 h 719137"/>
                <a:gd name="connsiteX2" fmla="*/ 573881 w 795337"/>
                <a:gd name="connsiteY2" fmla="*/ 164306 h 719137"/>
                <a:gd name="connsiteX3" fmla="*/ 607218 w 795337"/>
                <a:gd name="connsiteY3" fmla="*/ 171450 h 719137"/>
                <a:gd name="connsiteX4" fmla="*/ 619125 w 795337"/>
                <a:gd name="connsiteY4" fmla="*/ 173831 h 719137"/>
                <a:gd name="connsiteX5" fmla="*/ 638175 w 795337"/>
                <a:gd name="connsiteY5" fmla="*/ 173831 h 719137"/>
                <a:gd name="connsiteX6" fmla="*/ 664368 w 795337"/>
                <a:gd name="connsiteY6" fmla="*/ 164306 h 719137"/>
                <a:gd name="connsiteX7" fmla="*/ 700087 w 795337"/>
                <a:gd name="connsiteY7" fmla="*/ 140493 h 719137"/>
                <a:gd name="connsiteX8" fmla="*/ 721518 w 795337"/>
                <a:gd name="connsiteY8" fmla="*/ 116681 h 719137"/>
                <a:gd name="connsiteX9" fmla="*/ 731043 w 795337"/>
                <a:gd name="connsiteY9" fmla="*/ 100012 h 719137"/>
                <a:gd name="connsiteX10" fmla="*/ 752475 w 795337"/>
                <a:gd name="connsiteY10" fmla="*/ 78581 h 719137"/>
                <a:gd name="connsiteX11" fmla="*/ 795337 w 795337"/>
                <a:gd name="connsiteY11" fmla="*/ 719137 h 719137"/>
                <a:gd name="connsiteX12" fmla="*/ 757237 w 795337"/>
                <a:gd name="connsiteY12" fmla="*/ 697706 h 719137"/>
                <a:gd name="connsiteX13" fmla="*/ 723900 w 795337"/>
                <a:gd name="connsiteY13" fmla="*/ 652462 h 719137"/>
                <a:gd name="connsiteX14" fmla="*/ 661987 w 795337"/>
                <a:gd name="connsiteY14" fmla="*/ 557212 h 719137"/>
                <a:gd name="connsiteX15" fmla="*/ 578643 w 795337"/>
                <a:gd name="connsiteY15" fmla="*/ 442912 h 719137"/>
                <a:gd name="connsiteX16" fmla="*/ 516731 w 795337"/>
                <a:gd name="connsiteY16" fmla="*/ 378618 h 719137"/>
                <a:gd name="connsiteX17" fmla="*/ 476250 w 795337"/>
                <a:gd name="connsiteY17" fmla="*/ 342900 h 719137"/>
                <a:gd name="connsiteX18" fmla="*/ 376237 w 795337"/>
                <a:gd name="connsiteY18" fmla="*/ 278606 h 719137"/>
                <a:gd name="connsiteX19" fmla="*/ 214312 w 795337"/>
                <a:gd name="connsiteY19" fmla="*/ 178593 h 719137"/>
                <a:gd name="connsiteX20" fmla="*/ 71437 w 795337"/>
                <a:gd name="connsiteY20" fmla="*/ 92868 h 719137"/>
                <a:gd name="connsiteX21" fmla="*/ 21431 w 795337"/>
                <a:gd name="connsiteY21" fmla="*/ 64293 h 719137"/>
                <a:gd name="connsiteX22" fmla="*/ 9525 w 795337"/>
                <a:gd name="connsiteY22" fmla="*/ 52387 h 719137"/>
                <a:gd name="connsiteX23" fmla="*/ 2381 w 795337"/>
                <a:gd name="connsiteY23" fmla="*/ 38100 h 719137"/>
                <a:gd name="connsiteX24" fmla="*/ 0 w 795337"/>
                <a:gd name="connsiteY24" fmla="*/ 26193 h 719137"/>
                <a:gd name="connsiteX25" fmla="*/ 0 w 795337"/>
                <a:gd name="connsiteY25" fmla="*/ 9525 h 719137"/>
                <a:gd name="connsiteX26" fmla="*/ 4762 w 795337"/>
                <a:gd name="connsiteY26" fmla="*/ 0 h 719137"/>
                <a:gd name="connsiteX27" fmla="*/ 23812 w 795337"/>
                <a:gd name="connsiteY27" fmla="*/ 0 h 719137"/>
                <a:gd name="connsiteX28" fmla="*/ 73818 w 795337"/>
                <a:gd name="connsiteY28" fmla="*/ 16668 h 719137"/>
                <a:gd name="connsiteX29" fmla="*/ 200025 w 795337"/>
                <a:gd name="connsiteY29" fmla="*/ 59531 h 719137"/>
                <a:gd name="connsiteX30" fmla="*/ 285750 w 795337"/>
                <a:gd name="connsiteY30" fmla="*/ 8334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337" h="719137">
                  <a:moveTo>
                    <a:pt x="285750" y="83343"/>
                  </a:moveTo>
                  <a:lnTo>
                    <a:pt x="471487" y="138112"/>
                  </a:lnTo>
                  <a:lnTo>
                    <a:pt x="573881" y="164306"/>
                  </a:lnTo>
                  <a:lnTo>
                    <a:pt x="607218" y="171450"/>
                  </a:lnTo>
                  <a:lnTo>
                    <a:pt x="619125" y="173831"/>
                  </a:lnTo>
                  <a:lnTo>
                    <a:pt x="638175" y="173831"/>
                  </a:lnTo>
                  <a:lnTo>
                    <a:pt x="664368" y="164306"/>
                  </a:lnTo>
                  <a:lnTo>
                    <a:pt x="700087" y="140493"/>
                  </a:lnTo>
                  <a:lnTo>
                    <a:pt x="721518" y="116681"/>
                  </a:lnTo>
                  <a:lnTo>
                    <a:pt x="731043" y="100012"/>
                  </a:lnTo>
                  <a:lnTo>
                    <a:pt x="752475" y="78581"/>
                  </a:lnTo>
                  <a:lnTo>
                    <a:pt x="795337" y="719137"/>
                  </a:lnTo>
                  <a:lnTo>
                    <a:pt x="757237" y="697706"/>
                  </a:lnTo>
                  <a:lnTo>
                    <a:pt x="723900" y="652462"/>
                  </a:lnTo>
                  <a:lnTo>
                    <a:pt x="661987" y="557212"/>
                  </a:lnTo>
                  <a:lnTo>
                    <a:pt x="578643" y="442912"/>
                  </a:lnTo>
                  <a:lnTo>
                    <a:pt x="516731" y="378618"/>
                  </a:lnTo>
                  <a:lnTo>
                    <a:pt x="476250" y="342900"/>
                  </a:lnTo>
                  <a:lnTo>
                    <a:pt x="376237" y="278606"/>
                  </a:lnTo>
                  <a:lnTo>
                    <a:pt x="214312" y="178593"/>
                  </a:lnTo>
                  <a:lnTo>
                    <a:pt x="71437" y="92868"/>
                  </a:lnTo>
                  <a:lnTo>
                    <a:pt x="21431" y="64293"/>
                  </a:lnTo>
                  <a:lnTo>
                    <a:pt x="9525" y="52387"/>
                  </a:lnTo>
                  <a:lnTo>
                    <a:pt x="2381" y="3810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73818" y="16668"/>
                  </a:lnTo>
                  <a:lnTo>
                    <a:pt x="200025" y="59531"/>
                  </a:lnTo>
                  <a:lnTo>
                    <a:pt x="285750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222568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89821C5-7005-0942-8ED9-048371002BAF}"/>
              </a:ext>
            </a:extLst>
          </p:cNvPr>
          <p:cNvSpPr/>
          <p:nvPr/>
        </p:nvSpPr>
        <p:spPr>
          <a:xfrm>
            <a:off x="3590925" y="2373313"/>
            <a:ext cx="2690813" cy="565150"/>
          </a:xfrm>
          <a:custGeom>
            <a:avLst/>
            <a:gdLst>
              <a:gd name="connsiteX0" fmla="*/ 888206 w 2690813"/>
              <a:gd name="connsiteY0" fmla="*/ 507207 h 564357"/>
              <a:gd name="connsiteX1" fmla="*/ 1069181 w 2690813"/>
              <a:gd name="connsiteY1" fmla="*/ 476250 h 564357"/>
              <a:gd name="connsiteX2" fmla="*/ 1221581 w 2690813"/>
              <a:gd name="connsiteY2" fmla="*/ 450057 h 564357"/>
              <a:gd name="connsiteX3" fmla="*/ 1464469 w 2690813"/>
              <a:gd name="connsiteY3" fmla="*/ 409575 h 564357"/>
              <a:gd name="connsiteX4" fmla="*/ 1764506 w 2690813"/>
              <a:gd name="connsiteY4" fmla="*/ 378619 h 564357"/>
              <a:gd name="connsiteX5" fmla="*/ 2040731 w 2690813"/>
              <a:gd name="connsiteY5" fmla="*/ 340519 h 564357"/>
              <a:gd name="connsiteX6" fmla="*/ 2316956 w 2690813"/>
              <a:gd name="connsiteY6" fmla="*/ 302419 h 564357"/>
              <a:gd name="connsiteX7" fmla="*/ 2521744 w 2690813"/>
              <a:gd name="connsiteY7" fmla="*/ 280988 h 564357"/>
              <a:gd name="connsiteX8" fmla="*/ 2593181 w 2690813"/>
              <a:gd name="connsiteY8" fmla="*/ 273844 h 564357"/>
              <a:gd name="connsiteX9" fmla="*/ 2638425 w 2690813"/>
              <a:gd name="connsiteY9" fmla="*/ 266700 h 564357"/>
              <a:gd name="connsiteX10" fmla="*/ 2662238 w 2690813"/>
              <a:gd name="connsiteY10" fmla="*/ 261938 h 564357"/>
              <a:gd name="connsiteX11" fmla="*/ 2683669 w 2690813"/>
              <a:gd name="connsiteY11" fmla="*/ 247650 h 564357"/>
              <a:gd name="connsiteX12" fmla="*/ 2690813 w 2690813"/>
              <a:gd name="connsiteY12" fmla="*/ 230982 h 564357"/>
              <a:gd name="connsiteX13" fmla="*/ 2690813 w 2690813"/>
              <a:gd name="connsiteY13" fmla="*/ 219075 h 564357"/>
              <a:gd name="connsiteX14" fmla="*/ 2686050 w 2690813"/>
              <a:gd name="connsiteY14" fmla="*/ 200025 h 564357"/>
              <a:gd name="connsiteX15" fmla="*/ 2674144 w 2690813"/>
              <a:gd name="connsiteY15" fmla="*/ 166688 h 564357"/>
              <a:gd name="connsiteX16" fmla="*/ 2657475 w 2690813"/>
              <a:gd name="connsiteY16" fmla="*/ 140494 h 564357"/>
              <a:gd name="connsiteX17" fmla="*/ 2638425 w 2690813"/>
              <a:gd name="connsiteY17" fmla="*/ 121444 h 564357"/>
              <a:gd name="connsiteX18" fmla="*/ 2593181 w 2690813"/>
              <a:gd name="connsiteY18" fmla="*/ 97632 h 564357"/>
              <a:gd name="connsiteX19" fmla="*/ 2524125 w 2690813"/>
              <a:gd name="connsiteY19" fmla="*/ 71438 h 564357"/>
              <a:gd name="connsiteX20" fmla="*/ 2445544 w 2690813"/>
              <a:gd name="connsiteY20" fmla="*/ 45244 h 564357"/>
              <a:gd name="connsiteX21" fmla="*/ 2371725 w 2690813"/>
              <a:gd name="connsiteY21" fmla="*/ 28575 h 564357"/>
              <a:gd name="connsiteX22" fmla="*/ 2281238 w 2690813"/>
              <a:gd name="connsiteY22" fmla="*/ 7144 h 564357"/>
              <a:gd name="connsiteX23" fmla="*/ 2235994 w 2690813"/>
              <a:gd name="connsiteY23" fmla="*/ 0 h 564357"/>
              <a:gd name="connsiteX24" fmla="*/ 2224088 w 2690813"/>
              <a:gd name="connsiteY24" fmla="*/ 2382 h 564357"/>
              <a:gd name="connsiteX25" fmla="*/ 2195513 w 2690813"/>
              <a:gd name="connsiteY25" fmla="*/ 9525 h 564357"/>
              <a:gd name="connsiteX26" fmla="*/ 2152650 w 2690813"/>
              <a:gd name="connsiteY26" fmla="*/ 28575 h 564357"/>
              <a:gd name="connsiteX27" fmla="*/ 2105025 w 2690813"/>
              <a:gd name="connsiteY27" fmla="*/ 54769 h 564357"/>
              <a:gd name="connsiteX28" fmla="*/ 2055019 w 2690813"/>
              <a:gd name="connsiteY28" fmla="*/ 88107 h 564357"/>
              <a:gd name="connsiteX29" fmla="*/ 2016919 w 2690813"/>
              <a:gd name="connsiteY29" fmla="*/ 104775 h 564357"/>
              <a:gd name="connsiteX30" fmla="*/ 1759744 w 2690813"/>
              <a:gd name="connsiteY30" fmla="*/ 178594 h 564357"/>
              <a:gd name="connsiteX31" fmla="*/ 1571625 w 2690813"/>
              <a:gd name="connsiteY31" fmla="*/ 219075 h 564357"/>
              <a:gd name="connsiteX32" fmla="*/ 1462088 w 2690813"/>
              <a:gd name="connsiteY32" fmla="*/ 235744 h 564357"/>
              <a:gd name="connsiteX33" fmla="*/ 1233488 w 2690813"/>
              <a:gd name="connsiteY33" fmla="*/ 252413 h 564357"/>
              <a:gd name="connsiteX34" fmla="*/ 1012031 w 2690813"/>
              <a:gd name="connsiteY34" fmla="*/ 280988 h 564357"/>
              <a:gd name="connsiteX35" fmla="*/ 776288 w 2690813"/>
              <a:gd name="connsiteY35" fmla="*/ 307182 h 564357"/>
              <a:gd name="connsiteX36" fmla="*/ 623888 w 2690813"/>
              <a:gd name="connsiteY36" fmla="*/ 319088 h 564357"/>
              <a:gd name="connsiteX37" fmla="*/ 507206 w 2690813"/>
              <a:gd name="connsiteY37" fmla="*/ 319088 h 564357"/>
              <a:gd name="connsiteX38" fmla="*/ 454819 w 2690813"/>
              <a:gd name="connsiteY38" fmla="*/ 319088 h 564357"/>
              <a:gd name="connsiteX39" fmla="*/ 378619 w 2690813"/>
              <a:gd name="connsiteY39" fmla="*/ 311944 h 564357"/>
              <a:gd name="connsiteX40" fmla="*/ 316706 w 2690813"/>
              <a:gd name="connsiteY40" fmla="*/ 304800 h 564357"/>
              <a:gd name="connsiteX41" fmla="*/ 228600 w 2690813"/>
              <a:gd name="connsiteY41" fmla="*/ 285750 h 564357"/>
              <a:gd name="connsiteX42" fmla="*/ 154781 w 2690813"/>
              <a:gd name="connsiteY42" fmla="*/ 261938 h 564357"/>
              <a:gd name="connsiteX43" fmla="*/ 102394 w 2690813"/>
              <a:gd name="connsiteY43" fmla="*/ 238125 h 564357"/>
              <a:gd name="connsiteX44" fmla="*/ 45244 w 2690813"/>
              <a:gd name="connsiteY44" fmla="*/ 209550 h 564357"/>
              <a:gd name="connsiteX45" fmla="*/ 16669 w 2690813"/>
              <a:gd name="connsiteY45" fmla="*/ 200025 h 564357"/>
              <a:gd name="connsiteX46" fmla="*/ 0 w 2690813"/>
              <a:gd name="connsiteY46" fmla="*/ 207169 h 564357"/>
              <a:gd name="connsiteX47" fmla="*/ 7144 w 2690813"/>
              <a:gd name="connsiteY47" fmla="*/ 235744 h 564357"/>
              <a:gd name="connsiteX48" fmla="*/ 33338 w 2690813"/>
              <a:gd name="connsiteY48" fmla="*/ 285750 h 564357"/>
              <a:gd name="connsiteX49" fmla="*/ 66675 w 2690813"/>
              <a:gd name="connsiteY49" fmla="*/ 328613 h 564357"/>
              <a:gd name="connsiteX50" fmla="*/ 116681 w 2690813"/>
              <a:gd name="connsiteY50" fmla="*/ 376238 h 564357"/>
              <a:gd name="connsiteX51" fmla="*/ 173831 w 2690813"/>
              <a:gd name="connsiteY51" fmla="*/ 423863 h 564357"/>
              <a:gd name="connsiteX52" fmla="*/ 247650 w 2690813"/>
              <a:gd name="connsiteY52" fmla="*/ 478632 h 564357"/>
              <a:gd name="connsiteX53" fmla="*/ 302419 w 2690813"/>
              <a:gd name="connsiteY53" fmla="*/ 514350 h 564357"/>
              <a:gd name="connsiteX54" fmla="*/ 338138 w 2690813"/>
              <a:gd name="connsiteY54" fmla="*/ 533400 h 564357"/>
              <a:gd name="connsiteX55" fmla="*/ 383381 w 2690813"/>
              <a:gd name="connsiteY55" fmla="*/ 552450 h 564357"/>
              <a:gd name="connsiteX56" fmla="*/ 423863 w 2690813"/>
              <a:gd name="connsiteY56" fmla="*/ 564357 h 564357"/>
              <a:gd name="connsiteX57" fmla="*/ 454819 w 2690813"/>
              <a:gd name="connsiteY57" fmla="*/ 564357 h 564357"/>
              <a:gd name="connsiteX58" fmla="*/ 590550 w 2690813"/>
              <a:gd name="connsiteY58" fmla="*/ 550069 h 564357"/>
              <a:gd name="connsiteX59" fmla="*/ 888206 w 2690813"/>
              <a:gd name="connsiteY59" fmla="*/ 50720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90813" h="564357">
                <a:moveTo>
                  <a:pt x="888206" y="507207"/>
                </a:moveTo>
                <a:lnTo>
                  <a:pt x="1069181" y="476250"/>
                </a:lnTo>
                <a:lnTo>
                  <a:pt x="1221581" y="450057"/>
                </a:lnTo>
                <a:lnTo>
                  <a:pt x="1464469" y="409575"/>
                </a:lnTo>
                <a:lnTo>
                  <a:pt x="1764506" y="378619"/>
                </a:lnTo>
                <a:lnTo>
                  <a:pt x="2040731" y="340519"/>
                </a:lnTo>
                <a:lnTo>
                  <a:pt x="2316956" y="302419"/>
                </a:lnTo>
                <a:lnTo>
                  <a:pt x="2521744" y="280988"/>
                </a:lnTo>
                <a:lnTo>
                  <a:pt x="2593181" y="273844"/>
                </a:lnTo>
                <a:lnTo>
                  <a:pt x="2638425" y="266700"/>
                </a:lnTo>
                <a:lnTo>
                  <a:pt x="2662238" y="261938"/>
                </a:lnTo>
                <a:lnTo>
                  <a:pt x="2683669" y="247650"/>
                </a:lnTo>
                <a:lnTo>
                  <a:pt x="2690813" y="230982"/>
                </a:lnTo>
                <a:lnTo>
                  <a:pt x="2690813" y="219075"/>
                </a:lnTo>
                <a:lnTo>
                  <a:pt x="2686050" y="200025"/>
                </a:lnTo>
                <a:lnTo>
                  <a:pt x="2674144" y="166688"/>
                </a:lnTo>
                <a:lnTo>
                  <a:pt x="2657475" y="140494"/>
                </a:lnTo>
                <a:lnTo>
                  <a:pt x="2638425" y="121444"/>
                </a:lnTo>
                <a:lnTo>
                  <a:pt x="2593181" y="97632"/>
                </a:lnTo>
                <a:lnTo>
                  <a:pt x="2524125" y="71438"/>
                </a:lnTo>
                <a:lnTo>
                  <a:pt x="2445544" y="45244"/>
                </a:lnTo>
                <a:lnTo>
                  <a:pt x="2371725" y="28575"/>
                </a:lnTo>
                <a:lnTo>
                  <a:pt x="2281238" y="7144"/>
                </a:lnTo>
                <a:lnTo>
                  <a:pt x="2235994" y="0"/>
                </a:lnTo>
                <a:lnTo>
                  <a:pt x="2224088" y="2382"/>
                </a:lnTo>
                <a:lnTo>
                  <a:pt x="2195513" y="9525"/>
                </a:lnTo>
                <a:lnTo>
                  <a:pt x="2152650" y="28575"/>
                </a:lnTo>
                <a:lnTo>
                  <a:pt x="2105025" y="54769"/>
                </a:lnTo>
                <a:lnTo>
                  <a:pt x="2055019" y="88107"/>
                </a:lnTo>
                <a:lnTo>
                  <a:pt x="2016919" y="104775"/>
                </a:lnTo>
                <a:lnTo>
                  <a:pt x="1759744" y="178594"/>
                </a:lnTo>
                <a:lnTo>
                  <a:pt x="1571625" y="219075"/>
                </a:lnTo>
                <a:lnTo>
                  <a:pt x="1462088" y="235744"/>
                </a:lnTo>
                <a:lnTo>
                  <a:pt x="1233488" y="252413"/>
                </a:lnTo>
                <a:lnTo>
                  <a:pt x="1012031" y="280988"/>
                </a:lnTo>
                <a:lnTo>
                  <a:pt x="776288" y="307182"/>
                </a:lnTo>
                <a:lnTo>
                  <a:pt x="623888" y="319088"/>
                </a:lnTo>
                <a:lnTo>
                  <a:pt x="507206" y="319088"/>
                </a:lnTo>
                <a:lnTo>
                  <a:pt x="454819" y="319088"/>
                </a:lnTo>
                <a:lnTo>
                  <a:pt x="378619" y="311944"/>
                </a:lnTo>
                <a:lnTo>
                  <a:pt x="316706" y="304800"/>
                </a:lnTo>
                <a:lnTo>
                  <a:pt x="228600" y="285750"/>
                </a:lnTo>
                <a:lnTo>
                  <a:pt x="154781" y="261938"/>
                </a:lnTo>
                <a:lnTo>
                  <a:pt x="102394" y="238125"/>
                </a:lnTo>
                <a:lnTo>
                  <a:pt x="45244" y="209550"/>
                </a:lnTo>
                <a:lnTo>
                  <a:pt x="16669" y="200025"/>
                </a:lnTo>
                <a:lnTo>
                  <a:pt x="0" y="207169"/>
                </a:lnTo>
                <a:lnTo>
                  <a:pt x="7144" y="235744"/>
                </a:lnTo>
                <a:lnTo>
                  <a:pt x="33338" y="285750"/>
                </a:lnTo>
                <a:lnTo>
                  <a:pt x="66675" y="328613"/>
                </a:lnTo>
                <a:lnTo>
                  <a:pt x="116681" y="376238"/>
                </a:lnTo>
                <a:lnTo>
                  <a:pt x="173831" y="423863"/>
                </a:lnTo>
                <a:lnTo>
                  <a:pt x="247650" y="478632"/>
                </a:lnTo>
                <a:lnTo>
                  <a:pt x="302419" y="514350"/>
                </a:lnTo>
                <a:lnTo>
                  <a:pt x="338138" y="533400"/>
                </a:lnTo>
                <a:lnTo>
                  <a:pt x="383381" y="552450"/>
                </a:lnTo>
                <a:lnTo>
                  <a:pt x="423863" y="564357"/>
                </a:lnTo>
                <a:lnTo>
                  <a:pt x="454819" y="564357"/>
                </a:lnTo>
                <a:lnTo>
                  <a:pt x="590550" y="550069"/>
                </a:lnTo>
                <a:lnTo>
                  <a:pt x="888206" y="507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96AF6622-6C4B-8A48-9826-025532E77293}"/>
              </a:ext>
            </a:extLst>
          </p:cNvPr>
          <p:cNvSpPr/>
          <p:nvPr/>
        </p:nvSpPr>
        <p:spPr>
          <a:xfrm>
            <a:off x="3067050" y="3387725"/>
            <a:ext cx="3771900" cy="666750"/>
          </a:xfrm>
          <a:custGeom>
            <a:avLst/>
            <a:gdLst>
              <a:gd name="connsiteX0" fmla="*/ 2016125 w 3771900"/>
              <a:gd name="connsiteY0" fmla="*/ 165100 h 666750"/>
              <a:gd name="connsiteX1" fmla="*/ 2463800 w 3771900"/>
              <a:gd name="connsiteY1" fmla="*/ 127000 h 666750"/>
              <a:gd name="connsiteX2" fmla="*/ 2981325 w 3771900"/>
              <a:gd name="connsiteY2" fmla="*/ 76200 h 666750"/>
              <a:gd name="connsiteX3" fmla="*/ 3092450 w 3771900"/>
              <a:gd name="connsiteY3" fmla="*/ 66675 h 666750"/>
              <a:gd name="connsiteX4" fmla="*/ 3146425 w 3771900"/>
              <a:gd name="connsiteY4" fmla="*/ 44450 h 666750"/>
              <a:gd name="connsiteX5" fmla="*/ 3232150 w 3771900"/>
              <a:gd name="connsiteY5" fmla="*/ 15875 h 666750"/>
              <a:gd name="connsiteX6" fmla="*/ 3286125 w 3771900"/>
              <a:gd name="connsiteY6" fmla="*/ 3175 h 666750"/>
              <a:gd name="connsiteX7" fmla="*/ 3314700 w 3771900"/>
              <a:gd name="connsiteY7" fmla="*/ 0 h 666750"/>
              <a:gd name="connsiteX8" fmla="*/ 3349625 w 3771900"/>
              <a:gd name="connsiteY8" fmla="*/ 3175 h 666750"/>
              <a:gd name="connsiteX9" fmla="*/ 3448050 w 3771900"/>
              <a:gd name="connsiteY9" fmla="*/ 41275 h 666750"/>
              <a:gd name="connsiteX10" fmla="*/ 3521075 w 3771900"/>
              <a:gd name="connsiteY10" fmla="*/ 76200 h 666750"/>
              <a:gd name="connsiteX11" fmla="*/ 3590925 w 3771900"/>
              <a:gd name="connsiteY11" fmla="*/ 114300 h 666750"/>
              <a:gd name="connsiteX12" fmla="*/ 3635375 w 3771900"/>
              <a:gd name="connsiteY12" fmla="*/ 139700 h 666750"/>
              <a:gd name="connsiteX13" fmla="*/ 3683000 w 3771900"/>
              <a:gd name="connsiteY13" fmla="*/ 177800 h 666750"/>
              <a:gd name="connsiteX14" fmla="*/ 3724275 w 3771900"/>
              <a:gd name="connsiteY14" fmla="*/ 212725 h 666750"/>
              <a:gd name="connsiteX15" fmla="*/ 3756025 w 3771900"/>
              <a:gd name="connsiteY15" fmla="*/ 247650 h 666750"/>
              <a:gd name="connsiteX16" fmla="*/ 3771900 w 3771900"/>
              <a:gd name="connsiteY16" fmla="*/ 273050 h 666750"/>
              <a:gd name="connsiteX17" fmla="*/ 3771900 w 3771900"/>
              <a:gd name="connsiteY17" fmla="*/ 288925 h 666750"/>
              <a:gd name="connsiteX18" fmla="*/ 3762375 w 3771900"/>
              <a:gd name="connsiteY18" fmla="*/ 314325 h 666750"/>
              <a:gd name="connsiteX19" fmla="*/ 3733800 w 3771900"/>
              <a:gd name="connsiteY19" fmla="*/ 327025 h 666750"/>
              <a:gd name="connsiteX20" fmla="*/ 3689350 w 3771900"/>
              <a:gd name="connsiteY20" fmla="*/ 330200 h 666750"/>
              <a:gd name="connsiteX21" fmla="*/ 3581400 w 3771900"/>
              <a:gd name="connsiteY21" fmla="*/ 330200 h 666750"/>
              <a:gd name="connsiteX22" fmla="*/ 3432175 w 3771900"/>
              <a:gd name="connsiteY22" fmla="*/ 327025 h 666750"/>
              <a:gd name="connsiteX23" fmla="*/ 3270250 w 3771900"/>
              <a:gd name="connsiteY23" fmla="*/ 314325 h 666750"/>
              <a:gd name="connsiteX24" fmla="*/ 3140075 w 3771900"/>
              <a:gd name="connsiteY24" fmla="*/ 307975 h 666750"/>
              <a:gd name="connsiteX25" fmla="*/ 2882900 w 3771900"/>
              <a:gd name="connsiteY25" fmla="*/ 307975 h 666750"/>
              <a:gd name="connsiteX26" fmla="*/ 2641600 w 3771900"/>
              <a:gd name="connsiteY26" fmla="*/ 307975 h 666750"/>
              <a:gd name="connsiteX27" fmla="*/ 2447925 w 3771900"/>
              <a:gd name="connsiteY27" fmla="*/ 307975 h 666750"/>
              <a:gd name="connsiteX28" fmla="*/ 2263775 w 3771900"/>
              <a:gd name="connsiteY28" fmla="*/ 320675 h 666750"/>
              <a:gd name="connsiteX29" fmla="*/ 1990725 w 3771900"/>
              <a:gd name="connsiteY29" fmla="*/ 342900 h 666750"/>
              <a:gd name="connsiteX30" fmla="*/ 1898650 w 3771900"/>
              <a:gd name="connsiteY30" fmla="*/ 355600 h 666750"/>
              <a:gd name="connsiteX31" fmla="*/ 1587500 w 3771900"/>
              <a:gd name="connsiteY31" fmla="*/ 419100 h 666750"/>
              <a:gd name="connsiteX32" fmla="*/ 1441450 w 3771900"/>
              <a:gd name="connsiteY32" fmla="*/ 438150 h 666750"/>
              <a:gd name="connsiteX33" fmla="*/ 1254125 w 3771900"/>
              <a:gd name="connsiteY33" fmla="*/ 469900 h 666750"/>
              <a:gd name="connsiteX34" fmla="*/ 1079500 w 3771900"/>
              <a:gd name="connsiteY34" fmla="*/ 504825 h 666750"/>
              <a:gd name="connsiteX35" fmla="*/ 942975 w 3771900"/>
              <a:gd name="connsiteY35" fmla="*/ 536575 h 666750"/>
              <a:gd name="connsiteX36" fmla="*/ 809625 w 3771900"/>
              <a:gd name="connsiteY36" fmla="*/ 571500 h 666750"/>
              <a:gd name="connsiteX37" fmla="*/ 669925 w 3771900"/>
              <a:gd name="connsiteY37" fmla="*/ 615950 h 666750"/>
              <a:gd name="connsiteX38" fmla="*/ 593725 w 3771900"/>
              <a:gd name="connsiteY38" fmla="*/ 644525 h 666750"/>
              <a:gd name="connsiteX39" fmla="*/ 549275 w 3771900"/>
              <a:gd name="connsiteY39" fmla="*/ 663575 h 666750"/>
              <a:gd name="connsiteX40" fmla="*/ 527050 w 3771900"/>
              <a:gd name="connsiteY40" fmla="*/ 666750 h 666750"/>
              <a:gd name="connsiteX41" fmla="*/ 479425 w 3771900"/>
              <a:gd name="connsiteY41" fmla="*/ 660400 h 666750"/>
              <a:gd name="connsiteX42" fmla="*/ 419100 w 3771900"/>
              <a:gd name="connsiteY42" fmla="*/ 650875 h 666750"/>
              <a:gd name="connsiteX43" fmla="*/ 377825 w 3771900"/>
              <a:gd name="connsiteY43" fmla="*/ 635000 h 666750"/>
              <a:gd name="connsiteX44" fmla="*/ 311150 w 3771900"/>
              <a:gd name="connsiteY44" fmla="*/ 593725 h 666750"/>
              <a:gd name="connsiteX45" fmla="*/ 247650 w 3771900"/>
              <a:gd name="connsiteY45" fmla="*/ 552450 h 666750"/>
              <a:gd name="connsiteX46" fmla="*/ 171450 w 3771900"/>
              <a:gd name="connsiteY46" fmla="*/ 495300 h 666750"/>
              <a:gd name="connsiteX47" fmla="*/ 117475 w 3771900"/>
              <a:gd name="connsiteY47" fmla="*/ 447675 h 666750"/>
              <a:gd name="connsiteX48" fmla="*/ 57150 w 3771900"/>
              <a:gd name="connsiteY48" fmla="*/ 390525 h 666750"/>
              <a:gd name="connsiteX49" fmla="*/ 25400 w 3771900"/>
              <a:gd name="connsiteY49" fmla="*/ 358775 h 666750"/>
              <a:gd name="connsiteX50" fmla="*/ 15875 w 3771900"/>
              <a:gd name="connsiteY50" fmla="*/ 342900 h 666750"/>
              <a:gd name="connsiteX51" fmla="*/ 3175 w 3771900"/>
              <a:gd name="connsiteY51" fmla="*/ 304800 h 666750"/>
              <a:gd name="connsiteX52" fmla="*/ 0 w 3771900"/>
              <a:gd name="connsiteY52" fmla="*/ 279400 h 666750"/>
              <a:gd name="connsiteX53" fmla="*/ 0 w 3771900"/>
              <a:gd name="connsiteY53" fmla="*/ 263525 h 666750"/>
              <a:gd name="connsiteX54" fmla="*/ 9525 w 3771900"/>
              <a:gd name="connsiteY54" fmla="*/ 257175 h 666750"/>
              <a:gd name="connsiteX55" fmla="*/ 19050 w 3771900"/>
              <a:gd name="connsiteY55" fmla="*/ 254000 h 666750"/>
              <a:gd name="connsiteX56" fmla="*/ 47625 w 3771900"/>
              <a:gd name="connsiteY56" fmla="*/ 263525 h 666750"/>
              <a:gd name="connsiteX57" fmla="*/ 107950 w 3771900"/>
              <a:gd name="connsiteY57" fmla="*/ 295275 h 666750"/>
              <a:gd name="connsiteX58" fmla="*/ 177800 w 3771900"/>
              <a:gd name="connsiteY58" fmla="*/ 327025 h 666750"/>
              <a:gd name="connsiteX59" fmla="*/ 254000 w 3771900"/>
              <a:gd name="connsiteY59" fmla="*/ 352425 h 666750"/>
              <a:gd name="connsiteX60" fmla="*/ 327025 w 3771900"/>
              <a:gd name="connsiteY60" fmla="*/ 371475 h 666750"/>
              <a:gd name="connsiteX61" fmla="*/ 406400 w 3771900"/>
              <a:gd name="connsiteY61" fmla="*/ 381000 h 666750"/>
              <a:gd name="connsiteX62" fmla="*/ 485775 w 3771900"/>
              <a:gd name="connsiteY62" fmla="*/ 384175 h 666750"/>
              <a:gd name="connsiteX63" fmla="*/ 688975 w 3771900"/>
              <a:gd name="connsiteY63" fmla="*/ 352425 h 666750"/>
              <a:gd name="connsiteX64" fmla="*/ 1003300 w 3771900"/>
              <a:gd name="connsiteY64" fmla="*/ 307975 h 666750"/>
              <a:gd name="connsiteX65" fmla="*/ 1406525 w 3771900"/>
              <a:gd name="connsiteY65" fmla="*/ 250825 h 666750"/>
              <a:gd name="connsiteX66" fmla="*/ 1657350 w 3771900"/>
              <a:gd name="connsiteY66" fmla="*/ 215900 h 666750"/>
              <a:gd name="connsiteX67" fmla="*/ 1873250 w 3771900"/>
              <a:gd name="connsiteY67" fmla="*/ 180975 h 666750"/>
              <a:gd name="connsiteX68" fmla="*/ 2016125 w 3771900"/>
              <a:gd name="connsiteY68" fmla="*/ 16510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71900" h="666750">
                <a:moveTo>
                  <a:pt x="2016125" y="165100"/>
                </a:moveTo>
                <a:lnTo>
                  <a:pt x="2463800" y="127000"/>
                </a:lnTo>
                <a:lnTo>
                  <a:pt x="2981325" y="76200"/>
                </a:lnTo>
                <a:lnTo>
                  <a:pt x="3092450" y="66675"/>
                </a:lnTo>
                <a:lnTo>
                  <a:pt x="3146425" y="44450"/>
                </a:lnTo>
                <a:lnTo>
                  <a:pt x="3232150" y="15875"/>
                </a:lnTo>
                <a:lnTo>
                  <a:pt x="3286125" y="3175"/>
                </a:lnTo>
                <a:lnTo>
                  <a:pt x="3314700" y="0"/>
                </a:lnTo>
                <a:lnTo>
                  <a:pt x="3349625" y="3175"/>
                </a:lnTo>
                <a:lnTo>
                  <a:pt x="3448050" y="41275"/>
                </a:lnTo>
                <a:lnTo>
                  <a:pt x="3521075" y="76200"/>
                </a:lnTo>
                <a:lnTo>
                  <a:pt x="3590925" y="114300"/>
                </a:lnTo>
                <a:lnTo>
                  <a:pt x="3635375" y="139700"/>
                </a:lnTo>
                <a:lnTo>
                  <a:pt x="3683000" y="177800"/>
                </a:lnTo>
                <a:lnTo>
                  <a:pt x="3724275" y="212725"/>
                </a:lnTo>
                <a:lnTo>
                  <a:pt x="3756025" y="247650"/>
                </a:lnTo>
                <a:lnTo>
                  <a:pt x="3771900" y="273050"/>
                </a:lnTo>
                <a:lnTo>
                  <a:pt x="3771900" y="288925"/>
                </a:lnTo>
                <a:lnTo>
                  <a:pt x="3762375" y="314325"/>
                </a:lnTo>
                <a:lnTo>
                  <a:pt x="3733800" y="327025"/>
                </a:lnTo>
                <a:lnTo>
                  <a:pt x="3689350" y="330200"/>
                </a:lnTo>
                <a:lnTo>
                  <a:pt x="3581400" y="330200"/>
                </a:lnTo>
                <a:lnTo>
                  <a:pt x="3432175" y="327025"/>
                </a:lnTo>
                <a:lnTo>
                  <a:pt x="3270250" y="314325"/>
                </a:lnTo>
                <a:lnTo>
                  <a:pt x="3140075" y="307975"/>
                </a:lnTo>
                <a:lnTo>
                  <a:pt x="2882900" y="307975"/>
                </a:lnTo>
                <a:lnTo>
                  <a:pt x="2641600" y="307975"/>
                </a:lnTo>
                <a:lnTo>
                  <a:pt x="2447925" y="307975"/>
                </a:lnTo>
                <a:lnTo>
                  <a:pt x="2263775" y="320675"/>
                </a:lnTo>
                <a:lnTo>
                  <a:pt x="1990725" y="342900"/>
                </a:lnTo>
                <a:lnTo>
                  <a:pt x="1898650" y="355600"/>
                </a:lnTo>
                <a:lnTo>
                  <a:pt x="1587500" y="419100"/>
                </a:lnTo>
                <a:lnTo>
                  <a:pt x="1441450" y="438150"/>
                </a:lnTo>
                <a:lnTo>
                  <a:pt x="1254125" y="469900"/>
                </a:lnTo>
                <a:lnTo>
                  <a:pt x="1079500" y="504825"/>
                </a:lnTo>
                <a:lnTo>
                  <a:pt x="942975" y="536575"/>
                </a:lnTo>
                <a:lnTo>
                  <a:pt x="809625" y="571500"/>
                </a:lnTo>
                <a:lnTo>
                  <a:pt x="669925" y="615950"/>
                </a:lnTo>
                <a:lnTo>
                  <a:pt x="593725" y="644525"/>
                </a:lnTo>
                <a:lnTo>
                  <a:pt x="549275" y="663575"/>
                </a:lnTo>
                <a:lnTo>
                  <a:pt x="527050" y="666750"/>
                </a:lnTo>
                <a:lnTo>
                  <a:pt x="479425" y="660400"/>
                </a:lnTo>
                <a:lnTo>
                  <a:pt x="419100" y="650875"/>
                </a:lnTo>
                <a:lnTo>
                  <a:pt x="377825" y="635000"/>
                </a:lnTo>
                <a:lnTo>
                  <a:pt x="311150" y="593725"/>
                </a:lnTo>
                <a:lnTo>
                  <a:pt x="247650" y="552450"/>
                </a:lnTo>
                <a:lnTo>
                  <a:pt x="171450" y="495300"/>
                </a:lnTo>
                <a:lnTo>
                  <a:pt x="117475" y="447675"/>
                </a:lnTo>
                <a:lnTo>
                  <a:pt x="57150" y="390525"/>
                </a:lnTo>
                <a:lnTo>
                  <a:pt x="25400" y="358775"/>
                </a:lnTo>
                <a:lnTo>
                  <a:pt x="15875" y="342900"/>
                </a:lnTo>
                <a:lnTo>
                  <a:pt x="3175" y="304800"/>
                </a:lnTo>
                <a:lnTo>
                  <a:pt x="0" y="279400"/>
                </a:lnTo>
                <a:lnTo>
                  <a:pt x="0" y="263525"/>
                </a:lnTo>
                <a:lnTo>
                  <a:pt x="9525" y="257175"/>
                </a:lnTo>
                <a:lnTo>
                  <a:pt x="19050" y="254000"/>
                </a:lnTo>
                <a:lnTo>
                  <a:pt x="47625" y="263525"/>
                </a:lnTo>
                <a:lnTo>
                  <a:pt x="107950" y="295275"/>
                </a:lnTo>
                <a:lnTo>
                  <a:pt x="177800" y="327025"/>
                </a:lnTo>
                <a:lnTo>
                  <a:pt x="254000" y="352425"/>
                </a:lnTo>
                <a:lnTo>
                  <a:pt x="327025" y="371475"/>
                </a:lnTo>
                <a:lnTo>
                  <a:pt x="406400" y="381000"/>
                </a:lnTo>
                <a:lnTo>
                  <a:pt x="485775" y="384175"/>
                </a:lnTo>
                <a:lnTo>
                  <a:pt x="688975" y="352425"/>
                </a:lnTo>
                <a:lnTo>
                  <a:pt x="1003300" y="307975"/>
                </a:lnTo>
                <a:lnTo>
                  <a:pt x="1406525" y="250825"/>
                </a:lnTo>
                <a:lnTo>
                  <a:pt x="1657350" y="215900"/>
                </a:lnTo>
                <a:lnTo>
                  <a:pt x="1873250" y="180975"/>
                </a:lnTo>
                <a:lnTo>
                  <a:pt x="2016125" y="165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BA7D3565-6489-454B-9510-856CC15FECCF}"/>
              </a:ext>
            </a:extLst>
          </p:cNvPr>
          <p:cNvSpPr/>
          <p:nvPr/>
        </p:nvSpPr>
        <p:spPr>
          <a:xfrm rot="16200000">
            <a:off x="1937545" y="2516981"/>
            <a:ext cx="4144962" cy="2308225"/>
          </a:xfrm>
          <a:custGeom>
            <a:avLst/>
            <a:gdLst>
              <a:gd name="connsiteX0" fmla="*/ 2410073 w 4143694"/>
              <a:gd name="connsiteY0" fmla="*/ 1896785 h 2308095"/>
              <a:gd name="connsiteX1" fmla="*/ 2610629 w 4143694"/>
              <a:gd name="connsiteY1" fmla="*/ 1920580 h 2308095"/>
              <a:gd name="connsiteX2" fmla="*/ 2719405 w 4143694"/>
              <a:gd name="connsiteY2" fmla="*/ 1927378 h 2308095"/>
              <a:gd name="connsiteX3" fmla="*/ 2923361 w 4143694"/>
              <a:gd name="connsiteY3" fmla="*/ 1934177 h 2308095"/>
              <a:gd name="connsiteX4" fmla="*/ 3110320 w 4143694"/>
              <a:gd name="connsiteY4" fmla="*/ 1957972 h 2308095"/>
              <a:gd name="connsiteX5" fmla="*/ 3395857 w 4143694"/>
              <a:gd name="connsiteY5" fmla="*/ 1957972 h 2308095"/>
              <a:gd name="connsiteX6" fmla="*/ 3684794 w 4143694"/>
              <a:gd name="connsiteY6" fmla="*/ 1957972 h 2308095"/>
              <a:gd name="connsiteX7" fmla="*/ 3796970 w 4143694"/>
              <a:gd name="connsiteY7" fmla="*/ 1951173 h 2308095"/>
              <a:gd name="connsiteX8" fmla="*/ 3851358 w 4143694"/>
              <a:gd name="connsiteY8" fmla="*/ 1944375 h 2308095"/>
              <a:gd name="connsiteX9" fmla="*/ 3895548 w 4143694"/>
              <a:gd name="connsiteY9" fmla="*/ 1934177 h 2308095"/>
              <a:gd name="connsiteX10" fmla="*/ 3949936 w 4143694"/>
              <a:gd name="connsiteY10" fmla="*/ 1906983 h 2308095"/>
              <a:gd name="connsiteX11" fmla="*/ 4007724 w 4143694"/>
              <a:gd name="connsiteY11" fmla="*/ 1866192 h 2308095"/>
              <a:gd name="connsiteX12" fmla="*/ 4051914 w 4143694"/>
              <a:gd name="connsiteY12" fmla="*/ 1832199 h 2308095"/>
              <a:gd name="connsiteX13" fmla="*/ 4068910 w 4143694"/>
              <a:gd name="connsiteY13" fmla="*/ 1811804 h 2308095"/>
              <a:gd name="connsiteX14" fmla="*/ 4092705 w 4143694"/>
              <a:gd name="connsiteY14" fmla="*/ 1771013 h 2308095"/>
              <a:gd name="connsiteX15" fmla="*/ 4099504 w 4143694"/>
              <a:gd name="connsiteY15" fmla="*/ 1754016 h 2308095"/>
              <a:gd name="connsiteX16" fmla="*/ 4109701 w 4143694"/>
              <a:gd name="connsiteY16" fmla="*/ 1740419 h 2308095"/>
              <a:gd name="connsiteX17" fmla="*/ 4123298 w 4143694"/>
              <a:gd name="connsiteY17" fmla="*/ 1737020 h 2308095"/>
              <a:gd name="connsiteX18" fmla="*/ 4133496 w 4143694"/>
              <a:gd name="connsiteY18" fmla="*/ 1743818 h 2308095"/>
              <a:gd name="connsiteX19" fmla="*/ 4140295 w 4143694"/>
              <a:gd name="connsiteY19" fmla="*/ 1764214 h 2308095"/>
              <a:gd name="connsiteX20" fmla="*/ 4143694 w 4143694"/>
              <a:gd name="connsiteY20" fmla="*/ 1917181 h 2308095"/>
              <a:gd name="connsiteX21" fmla="*/ 4140295 w 4143694"/>
              <a:gd name="connsiteY21" fmla="*/ 2019158 h 2308095"/>
              <a:gd name="connsiteX22" fmla="*/ 4126698 w 4143694"/>
              <a:gd name="connsiteY22" fmla="*/ 2053151 h 2308095"/>
              <a:gd name="connsiteX23" fmla="*/ 4082507 w 4143694"/>
              <a:gd name="connsiteY23" fmla="*/ 2138132 h 2308095"/>
              <a:gd name="connsiteX24" fmla="*/ 4028119 w 4143694"/>
              <a:gd name="connsiteY24" fmla="*/ 2226513 h 2308095"/>
              <a:gd name="connsiteX25" fmla="*/ 3987328 w 4143694"/>
              <a:gd name="connsiteY25" fmla="*/ 2274103 h 2308095"/>
              <a:gd name="connsiteX26" fmla="*/ 3953336 w 4143694"/>
              <a:gd name="connsiteY26" fmla="*/ 2297897 h 2308095"/>
              <a:gd name="connsiteX27" fmla="*/ 3926141 w 4143694"/>
              <a:gd name="connsiteY27" fmla="*/ 2308095 h 2308095"/>
              <a:gd name="connsiteX28" fmla="*/ 3888750 w 4143694"/>
              <a:gd name="connsiteY28" fmla="*/ 2304696 h 2308095"/>
              <a:gd name="connsiteX29" fmla="*/ 3858156 w 4143694"/>
              <a:gd name="connsiteY29" fmla="*/ 2291099 h 2308095"/>
              <a:gd name="connsiteX30" fmla="*/ 3827563 w 4143694"/>
              <a:gd name="connsiteY30" fmla="*/ 2270703 h 2308095"/>
              <a:gd name="connsiteX31" fmla="*/ 3800369 w 4143694"/>
              <a:gd name="connsiteY31" fmla="*/ 2250308 h 2308095"/>
              <a:gd name="connsiteX32" fmla="*/ 3766376 w 4143694"/>
              <a:gd name="connsiteY32" fmla="*/ 2236711 h 2308095"/>
              <a:gd name="connsiteX33" fmla="*/ 3715388 w 4143694"/>
              <a:gd name="connsiteY33" fmla="*/ 2226513 h 2308095"/>
              <a:gd name="connsiteX34" fmla="*/ 3644003 w 4143694"/>
              <a:gd name="connsiteY34" fmla="*/ 2223114 h 2308095"/>
              <a:gd name="connsiteX35" fmla="*/ 3559022 w 4143694"/>
              <a:gd name="connsiteY35" fmla="*/ 2223114 h 2308095"/>
              <a:gd name="connsiteX36" fmla="*/ 3358466 w 4143694"/>
              <a:gd name="connsiteY36" fmla="*/ 2223114 h 2308095"/>
              <a:gd name="connsiteX37" fmla="*/ 3202100 w 4143694"/>
              <a:gd name="connsiteY37" fmla="*/ 2223114 h 2308095"/>
              <a:gd name="connsiteX38" fmla="*/ 3123917 w 4143694"/>
              <a:gd name="connsiteY38" fmla="*/ 2223114 h 2308095"/>
              <a:gd name="connsiteX39" fmla="*/ 2967551 w 4143694"/>
              <a:gd name="connsiteY39" fmla="*/ 2223114 h 2308095"/>
              <a:gd name="connsiteX40" fmla="*/ 2790790 w 4143694"/>
              <a:gd name="connsiteY40" fmla="*/ 2206117 h 2308095"/>
              <a:gd name="connsiteX41" fmla="*/ 2559640 w 4143694"/>
              <a:gd name="connsiteY41" fmla="*/ 2175524 h 2308095"/>
              <a:gd name="connsiteX42" fmla="*/ 2355685 w 4143694"/>
              <a:gd name="connsiteY42" fmla="*/ 2144931 h 2308095"/>
              <a:gd name="connsiteX43" fmla="*/ 2165327 w 4143694"/>
              <a:gd name="connsiteY43" fmla="*/ 2110938 h 2308095"/>
              <a:gd name="connsiteX44" fmla="*/ 1906983 w 4143694"/>
              <a:gd name="connsiteY44" fmla="*/ 2032755 h 2308095"/>
              <a:gd name="connsiteX45" fmla="*/ 1747218 w 4143694"/>
              <a:gd name="connsiteY45" fmla="*/ 1974968 h 2308095"/>
              <a:gd name="connsiteX46" fmla="*/ 1611248 w 4143694"/>
              <a:gd name="connsiteY46" fmla="*/ 1923979 h 2308095"/>
              <a:gd name="connsiteX47" fmla="*/ 1444684 w 4143694"/>
              <a:gd name="connsiteY47" fmla="*/ 1845796 h 2308095"/>
              <a:gd name="connsiteX48" fmla="*/ 1325710 w 4143694"/>
              <a:gd name="connsiteY48" fmla="*/ 1781210 h 2308095"/>
              <a:gd name="connsiteX49" fmla="*/ 1189740 w 4143694"/>
              <a:gd name="connsiteY49" fmla="*/ 1703027 h 2308095"/>
              <a:gd name="connsiteX50" fmla="*/ 1053770 w 4143694"/>
              <a:gd name="connsiteY50" fmla="*/ 1607848 h 2308095"/>
              <a:gd name="connsiteX51" fmla="*/ 941594 w 4143694"/>
              <a:gd name="connsiteY51" fmla="*/ 1522867 h 2308095"/>
              <a:gd name="connsiteX52" fmla="*/ 826020 w 4143694"/>
              <a:gd name="connsiteY52" fmla="*/ 1424288 h 2308095"/>
              <a:gd name="connsiteX53" fmla="*/ 724042 w 4143694"/>
              <a:gd name="connsiteY53" fmla="*/ 1322311 h 2308095"/>
              <a:gd name="connsiteX54" fmla="*/ 601669 w 4143694"/>
              <a:gd name="connsiteY54" fmla="*/ 1193139 h 2308095"/>
              <a:gd name="connsiteX55" fmla="*/ 533683 w 4143694"/>
              <a:gd name="connsiteY55" fmla="*/ 1104758 h 2308095"/>
              <a:gd name="connsiteX56" fmla="*/ 455501 w 4143694"/>
              <a:gd name="connsiteY56" fmla="*/ 1002781 h 2308095"/>
              <a:gd name="connsiteX57" fmla="*/ 404512 w 4143694"/>
              <a:gd name="connsiteY57" fmla="*/ 931396 h 2308095"/>
              <a:gd name="connsiteX58" fmla="*/ 350124 w 4143694"/>
              <a:gd name="connsiteY58" fmla="*/ 839616 h 2308095"/>
              <a:gd name="connsiteX59" fmla="*/ 292336 w 4143694"/>
              <a:gd name="connsiteY59" fmla="*/ 744437 h 2308095"/>
              <a:gd name="connsiteX60" fmla="*/ 237948 w 4143694"/>
              <a:gd name="connsiteY60" fmla="*/ 645859 h 2308095"/>
              <a:gd name="connsiteX61" fmla="*/ 186959 w 4143694"/>
              <a:gd name="connsiteY61" fmla="*/ 537082 h 2308095"/>
              <a:gd name="connsiteX62" fmla="*/ 132571 w 4143694"/>
              <a:gd name="connsiteY62" fmla="*/ 414709 h 2308095"/>
              <a:gd name="connsiteX63" fmla="*/ 71385 w 4143694"/>
              <a:gd name="connsiteY63" fmla="*/ 251545 h 2308095"/>
              <a:gd name="connsiteX64" fmla="*/ 33993 w 4143694"/>
              <a:gd name="connsiteY64" fmla="*/ 146168 h 2308095"/>
              <a:gd name="connsiteX65" fmla="*/ 10198 w 4143694"/>
              <a:gd name="connsiteY65" fmla="*/ 71384 h 2308095"/>
              <a:gd name="connsiteX66" fmla="*/ 0 w 4143694"/>
              <a:gd name="connsiteY66" fmla="*/ 37392 h 2308095"/>
              <a:gd name="connsiteX67" fmla="*/ 0 w 4143694"/>
              <a:gd name="connsiteY67" fmla="*/ 23795 h 2308095"/>
              <a:gd name="connsiteX68" fmla="*/ 3399 w 4143694"/>
              <a:gd name="connsiteY68" fmla="*/ 10198 h 2308095"/>
              <a:gd name="connsiteX69" fmla="*/ 10198 w 4143694"/>
              <a:gd name="connsiteY69" fmla="*/ 0 h 2308095"/>
              <a:gd name="connsiteX70" fmla="*/ 23795 w 4143694"/>
              <a:gd name="connsiteY70" fmla="*/ 0 h 2308095"/>
              <a:gd name="connsiteX71" fmla="*/ 47590 w 4143694"/>
              <a:gd name="connsiteY71" fmla="*/ 10198 h 2308095"/>
              <a:gd name="connsiteX72" fmla="*/ 61187 w 4143694"/>
              <a:gd name="connsiteY72" fmla="*/ 23795 h 2308095"/>
              <a:gd name="connsiteX73" fmla="*/ 88381 w 4143694"/>
              <a:gd name="connsiteY73" fmla="*/ 74784 h 2308095"/>
              <a:gd name="connsiteX74" fmla="*/ 152967 w 4143694"/>
              <a:gd name="connsiteY74" fmla="*/ 190358 h 2308095"/>
              <a:gd name="connsiteX75" fmla="*/ 237948 w 4143694"/>
              <a:gd name="connsiteY75" fmla="*/ 336526 h 2308095"/>
              <a:gd name="connsiteX76" fmla="*/ 322930 w 4143694"/>
              <a:gd name="connsiteY76" fmla="*/ 475896 h 2308095"/>
              <a:gd name="connsiteX77" fmla="*/ 401112 w 4143694"/>
              <a:gd name="connsiteY77" fmla="*/ 594870 h 2308095"/>
              <a:gd name="connsiteX78" fmla="*/ 506489 w 4143694"/>
              <a:gd name="connsiteY78" fmla="*/ 744437 h 2308095"/>
              <a:gd name="connsiteX79" fmla="*/ 588072 w 4143694"/>
              <a:gd name="connsiteY79" fmla="*/ 853213 h 2308095"/>
              <a:gd name="connsiteX80" fmla="*/ 669654 w 4143694"/>
              <a:gd name="connsiteY80" fmla="*/ 955191 h 2308095"/>
              <a:gd name="connsiteX81" fmla="*/ 754635 w 4143694"/>
              <a:gd name="connsiteY81" fmla="*/ 1046971 h 2308095"/>
              <a:gd name="connsiteX82" fmla="*/ 822620 w 4143694"/>
              <a:gd name="connsiteY82" fmla="*/ 1121755 h 2308095"/>
              <a:gd name="connsiteX83" fmla="*/ 924598 w 4143694"/>
              <a:gd name="connsiteY83" fmla="*/ 1216934 h 2308095"/>
              <a:gd name="connsiteX84" fmla="*/ 1033374 w 4143694"/>
              <a:gd name="connsiteY84" fmla="*/ 1305314 h 2308095"/>
              <a:gd name="connsiteX85" fmla="*/ 1131953 w 4143694"/>
              <a:gd name="connsiteY85" fmla="*/ 1376699 h 2308095"/>
              <a:gd name="connsiteX86" fmla="*/ 1250927 w 4143694"/>
              <a:gd name="connsiteY86" fmla="*/ 1454882 h 2308095"/>
              <a:gd name="connsiteX87" fmla="*/ 1356304 w 4143694"/>
              <a:gd name="connsiteY87" fmla="*/ 1516068 h 2308095"/>
              <a:gd name="connsiteX88" fmla="*/ 1478677 w 4143694"/>
              <a:gd name="connsiteY88" fmla="*/ 1584053 h 2308095"/>
              <a:gd name="connsiteX89" fmla="*/ 1675834 w 4143694"/>
              <a:gd name="connsiteY89" fmla="*/ 1675833 h 2308095"/>
              <a:gd name="connsiteX90" fmla="*/ 1852595 w 4143694"/>
              <a:gd name="connsiteY90" fmla="*/ 1747218 h 2308095"/>
              <a:gd name="connsiteX91" fmla="*/ 1954573 w 4143694"/>
              <a:gd name="connsiteY91" fmla="*/ 1781210 h 2308095"/>
              <a:gd name="connsiteX92" fmla="*/ 2151730 w 4143694"/>
              <a:gd name="connsiteY92" fmla="*/ 1849195 h 2308095"/>
              <a:gd name="connsiteX93" fmla="*/ 2410073 w 4143694"/>
              <a:gd name="connsiteY93" fmla="*/ 1896785 h 2308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4143694" h="2308095">
                <a:moveTo>
                  <a:pt x="2410073" y="1896785"/>
                </a:moveTo>
                <a:lnTo>
                  <a:pt x="2610629" y="1920580"/>
                </a:lnTo>
                <a:lnTo>
                  <a:pt x="2719405" y="1927378"/>
                </a:lnTo>
                <a:lnTo>
                  <a:pt x="2923361" y="1934177"/>
                </a:lnTo>
                <a:lnTo>
                  <a:pt x="3110320" y="1957972"/>
                </a:lnTo>
                <a:lnTo>
                  <a:pt x="3395857" y="1957972"/>
                </a:lnTo>
                <a:lnTo>
                  <a:pt x="3684794" y="1957972"/>
                </a:lnTo>
                <a:lnTo>
                  <a:pt x="3796970" y="1951173"/>
                </a:lnTo>
                <a:lnTo>
                  <a:pt x="3851358" y="1944375"/>
                </a:lnTo>
                <a:lnTo>
                  <a:pt x="3895548" y="1934177"/>
                </a:lnTo>
                <a:lnTo>
                  <a:pt x="3949936" y="1906983"/>
                </a:lnTo>
                <a:lnTo>
                  <a:pt x="4007724" y="1866192"/>
                </a:lnTo>
                <a:lnTo>
                  <a:pt x="4051914" y="1832199"/>
                </a:lnTo>
                <a:lnTo>
                  <a:pt x="4068910" y="1811804"/>
                </a:lnTo>
                <a:lnTo>
                  <a:pt x="4092705" y="1771013"/>
                </a:lnTo>
                <a:lnTo>
                  <a:pt x="4099504" y="1754016"/>
                </a:lnTo>
                <a:lnTo>
                  <a:pt x="4109701" y="1740419"/>
                </a:lnTo>
                <a:lnTo>
                  <a:pt x="4123298" y="1737020"/>
                </a:lnTo>
                <a:lnTo>
                  <a:pt x="4133496" y="1743818"/>
                </a:lnTo>
                <a:lnTo>
                  <a:pt x="4140295" y="1764214"/>
                </a:lnTo>
                <a:lnTo>
                  <a:pt x="4143694" y="1917181"/>
                </a:lnTo>
                <a:lnTo>
                  <a:pt x="4140295" y="2019158"/>
                </a:lnTo>
                <a:lnTo>
                  <a:pt x="4126698" y="2053151"/>
                </a:lnTo>
                <a:lnTo>
                  <a:pt x="4082507" y="2138132"/>
                </a:lnTo>
                <a:lnTo>
                  <a:pt x="4028119" y="2226513"/>
                </a:lnTo>
                <a:lnTo>
                  <a:pt x="3987328" y="2274103"/>
                </a:lnTo>
                <a:lnTo>
                  <a:pt x="3953336" y="2297897"/>
                </a:lnTo>
                <a:lnTo>
                  <a:pt x="3926141" y="2308095"/>
                </a:lnTo>
                <a:lnTo>
                  <a:pt x="3888750" y="2304696"/>
                </a:lnTo>
                <a:lnTo>
                  <a:pt x="3858156" y="2291099"/>
                </a:lnTo>
                <a:lnTo>
                  <a:pt x="3827563" y="2270703"/>
                </a:lnTo>
                <a:lnTo>
                  <a:pt x="3800369" y="2250308"/>
                </a:lnTo>
                <a:lnTo>
                  <a:pt x="3766376" y="2236711"/>
                </a:lnTo>
                <a:lnTo>
                  <a:pt x="3715388" y="2226513"/>
                </a:lnTo>
                <a:lnTo>
                  <a:pt x="3644003" y="2223114"/>
                </a:lnTo>
                <a:lnTo>
                  <a:pt x="3559022" y="2223114"/>
                </a:lnTo>
                <a:lnTo>
                  <a:pt x="3358466" y="2223114"/>
                </a:lnTo>
                <a:lnTo>
                  <a:pt x="3202100" y="2223114"/>
                </a:lnTo>
                <a:lnTo>
                  <a:pt x="3123917" y="2223114"/>
                </a:lnTo>
                <a:lnTo>
                  <a:pt x="2967551" y="2223114"/>
                </a:lnTo>
                <a:lnTo>
                  <a:pt x="2790790" y="2206117"/>
                </a:lnTo>
                <a:lnTo>
                  <a:pt x="2559640" y="2175524"/>
                </a:lnTo>
                <a:lnTo>
                  <a:pt x="2355685" y="2144931"/>
                </a:lnTo>
                <a:lnTo>
                  <a:pt x="2165327" y="2110938"/>
                </a:lnTo>
                <a:lnTo>
                  <a:pt x="1906983" y="2032755"/>
                </a:lnTo>
                <a:lnTo>
                  <a:pt x="1747218" y="1974968"/>
                </a:lnTo>
                <a:lnTo>
                  <a:pt x="1611248" y="1923979"/>
                </a:lnTo>
                <a:lnTo>
                  <a:pt x="1444684" y="1845796"/>
                </a:lnTo>
                <a:lnTo>
                  <a:pt x="1325710" y="1781210"/>
                </a:lnTo>
                <a:lnTo>
                  <a:pt x="1189740" y="1703027"/>
                </a:lnTo>
                <a:lnTo>
                  <a:pt x="1053770" y="1607848"/>
                </a:lnTo>
                <a:lnTo>
                  <a:pt x="941594" y="1522867"/>
                </a:lnTo>
                <a:lnTo>
                  <a:pt x="826020" y="1424288"/>
                </a:lnTo>
                <a:lnTo>
                  <a:pt x="724042" y="1322311"/>
                </a:lnTo>
                <a:lnTo>
                  <a:pt x="601669" y="1193139"/>
                </a:lnTo>
                <a:lnTo>
                  <a:pt x="533683" y="1104758"/>
                </a:lnTo>
                <a:lnTo>
                  <a:pt x="455501" y="1002781"/>
                </a:lnTo>
                <a:lnTo>
                  <a:pt x="404512" y="931396"/>
                </a:lnTo>
                <a:lnTo>
                  <a:pt x="350124" y="839616"/>
                </a:lnTo>
                <a:lnTo>
                  <a:pt x="292336" y="744437"/>
                </a:lnTo>
                <a:lnTo>
                  <a:pt x="237948" y="645859"/>
                </a:lnTo>
                <a:lnTo>
                  <a:pt x="186959" y="537082"/>
                </a:lnTo>
                <a:lnTo>
                  <a:pt x="132571" y="414709"/>
                </a:lnTo>
                <a:lnTo>
                  <a:pt x="71385" y="251545"/>
                </a:lnTo>
                <a:lnTo>
                  <a:pt x="33993" y="146168"/>
                </a:lnTo>
                <a:lnTo>
                  <a:pt x="10198" y="71384"/>
                </a:lnTo>
                <a:lnTo>
                  <a:pt x="0" y="37392"/>
                </a:lnTo>
                <a:lnTo>
                  <a:pt x="0" y="23795"/>
                </a:lnTo>
                <a:lnTo>
                  <a:pt x="3399" y="10198"/>
                </a:lnTo>
                <a:lnTo>
                  <a:pt x="10198" y="0"/>
                </a:lnTo>
                <a:lnTo>
                  <a:pt x="23795" y="0"/>
                </a:lnTo>
                <a:lnTo>
                  <a:pt x="47590" y="10198"/>
                </a:lnTo>
                <a:lnTo>
                  <a:pt x="61187" y="23795"/>
                </a:lnTo>
                <a:lnTo>
                  <a:pt x="88381" y="74784"/>
                </a:lnTo>
                <a:lnTo>
                  <a:pt x="152967" y="190358"/>
                </a:lnTo>
                <a:lnTo>
                  <a:pt x="237948" y="336526"/>
                </a:lnTo>
                <a:lnTo>
                  <a:pt x="322930" y="475896"/>
                </a:lnTo>
                <a:lnTo>
                  <a:pt x="401112" y="594870"/>
                </a:lnTo>
                <a:lnTo>
                  <a:pt x="506489" y="744437"/>
                </a:lnTo>
                <a:lnTo>
                  <a:pt x="588072" y="853213"/>
                </a:lnTo>
                <a:lnTo>
                  <a:pt x="669654" y="955191"/>
                </a:lnTo>
                <a:lnTo>
                  <a:pt x="754635" y="1046971"/>
                </a:lnTo>
                <a:lnTo>
                  <a:pt x="822620" y="1121755"/>
                </a:lnTo>
                <a:lnTo>
                  <a:pt x="924598" y="1216934"/>
                </a:lnTo>
                <a:lnTo>
                  <a:pt x="1033374" y="1305314"/>
                </a:lnTo>
                <a:lnTo>
                  <a:pt x="1131953" y="1376699"/>
                </a:lnTo>
                <a:lnTo>
                  <a:pt x="1250927" y="1454882"/>
                </a:lnTo>
                <a:lnTo>
                  <a:pt x="1356304" y="1516068"/>
                </a:lnTo>
                <a:lnTo>
                  <a:pt x="1478677" y="1584053"/>
                </a:lnTo>
                <a:lnTo>
                  <a:pt x="1675834" y="1675833"/>
                </a:lnTo>
                <a:lnTo>
                  <a:pt x="1852595" y="1747218"/>
                </a:lnTo>
                <a:lnTo>
                  <a:pt x="1954573" y="1781210"/>
                </a:lnTo>
                <a:lnTo>
                  <a:pt x="2151730" y="1849195"/>
                </a:lnTo>
                <a:lnTo>
                  <a:pt x="2410073" y="189678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EF5B6AD-732A-E842-9531-25936EB0A277}"/>
              </a:ext>
            </a:extLst>
          </p:cNvPr>
          <p:cNvSpPr/>
          <p:nvPr/>
        </p:nvSpPr>
        <p:spPr>
          <a:xfrm>
            <a:off x="4881563" y="3711575"/>
            <a:ext cx="2474912" cy="2063750"/>
          </a:xfrm>
          <a:custGeom>
            <a:avLst/>
            <a:gdLst>
              <a:gd name="connsiteX0" fmla="*/ 389164 w 2473778"/>
              <a:gd name="connsiteY0" fmla="*/ 538842 h 2062842"/>
              <a:gd name="connsiteX1" fmla="*/ 214993 w 2473778"/>
              <a:gd name="connsiteY1" fmla="*/ 318407 h 2062842"/>
              <a:gd name="connsiteX2" fmla="*/ 89807 w 2473778"/>
              <a:gd name="connsiteY2" fmla="*/ 166007 h 2062842"/>
              <a:gd name="connsiteX3" fmla="*/ 0 w 2473778"/>
              <a:gd name="connsiteY3" fmla="*/ 54428 h 2062842"/>
              <a:gd name="connsiteX4" fmla="*/ 5443 w 2473778"/>
              <a:gd name="connsiteY4" fmla="*/ 0 h 2062842"/>
              <a:gd name="connsiteX5" fmla="*/ 81643 w 2473778"/>
              <a:gd name="connsiteY5" fmla="*/ 0 h 2062842"/>
              <a:gd name="connsiteX6" fmla="*/ 171450 w 2473778"/>
              <a:gd name="connsiteY6" fmla="*/ 100692 h 2062842"/>
              <a:gd name="connsiteX7" fmla="*/ 288471 w 2473778"/>
              <a:gd name="connsiteY7" fmla="*/ 234042 h 2062842"/>
              <a:gd name="connsiteX8" fmla="*/ 394607 w 2473778"/>
              <a:gd name="connsiteY8" fmla="*/ 351064 h 2062842"/>
              <a:gd name="connsiteX9" fmla="*/ 533400 w 2473778"/>
              <a:gd name="connsiteY9" fmla="*/ 495300 h 2062842"/>
              <a:gd name="connsiteX10" fmla="*/ 664028 w 2473778"/>
              <a:gd name="connsiteY10" fmla="*/ 625928 h 2062842"/>
              <a:gd name="connsiteX11" fmla="*/ 868136 w 2473778"/>
              <a:gd name="connsiteY11" fmla="*/ 816428 h 2062842"/>
              <a:gd name="connsiteX12" fmla="*/ 1061357 w 2473778"/>
              <a:gd name="connsiteY12" fmla="*/ 987878 h 2062842"/>
              <a:gd name="connsiteX13" fmla="*/ 1216478 w 2473778"/>
              <a:gd name="connsiteY13" fmla="*/ 1118507 h 2062842"/>
              <a:gd name="connsiteX14" fmla="*/ 1412421 w 2473778"/>
              <a:gd name="connsiteY14" fmla="*/ 1279071 h 2062842"/>
              <a:gd name="connsiteX15" fmla="*/ 1570264 w 2473778"/>
              <a:gd name="connsiteY15" fmla="*/ 1398814 h 2062842"/>
              <a:gd name="connsiteX16" fmla="*/ 1796143 w 2473778"/>
              <a:gd name="connsiteY16" fmla="*/ 1562100 h 2062842"/>
              <a:gd name="connsiteX17" fmla="*/ 2084614 w 2473778"/>
              <a:gd name="connsiteY17" fmla="*/ 1758042 h 2062842"/>
              <a:gd name="connsiteX18" fmla="*/ 2321378 w 2473778"/>
              <a:gd name="connsiteY18" fmla="*/ 1905000 h 2062842"/>
              <a:gd name="connsiteX19" fmla="*/ 2413907 w 2473778"/>
              <a:gd name="connsiteY19" fmla="*/ 1962150 h 2062842"/>
              <a:gd name="connsiteX20" fmla="*/ 2454728 w 2473778"/>
              <a:gd name="connsiteY20" fmla="*/ 1992085 h 2062842"/>
              <a:gd name="connsiteX21" fmla="*/ 2471057 w 2473778"/>
              <a:gd name="connsiteY21" fmla="*/ 2013857 h 2062842"/>
              <a:gd name="connsiteX22" fmla="*/ 2473778 w 2473778"/>
              <a:gd name="connsiteY22" fmla="*/ 2030185 h 2062842"/>
              <a:gd name="connsiteX23" fmla="*/ 2465614 w 2473778"/>
              <a:gd name="connsiteY23" fmla="*/ 2049235 h 2062842"/>
              <a:gd name="connsiteX24" fmla="*/ 2438400 w 2473778"/>
              <a:gd name="connsiteY24" fmla="*/ 2060121 h 2062842"/>
              <a:gd name="connsiteX25" fmla="*/ 2381250 w 2473778"/>
              <a:gd name="connsiteY25" fmla="*/ 2062842 h 2062842"/>
              <a:gd name="connsiteX26" fmla="*/ 2321378 w 2473778"/>
              <a:gd name="connsiteY26" fmla="*/ 2062842 h 2062842"/>
              <a:gd name="connsiteX27" fmla="*/ 2269671 w 2473778"/>
              <a:gd name="connsiteY27" fmla="*/ 2054678 h 2062842"/>
              <a:gd name="connsiteX28" fmla="*/ 2201636 w 2473778"/>
              <a:gd name="connsiteY28" fmla="*/ 2046514 h 2062842"/>
              <a:gd name="connsiteX29" fmla="*/ 2013857 w 2473778"/>
              <a:gd name="connsiteY29" fmla="*/ 2032907 h 2062842"/>
              <a:gd name="connsiteX30" fmla="*/ 1845128 w 2473778"/>
              <a:gd name="connsiteY30" fmla="*/ 2022021 h 2062842"/>
              <a:gd name="connsiteX31" fmla="*/ 1738993 w 2473778"/>
              <a:gd name="connsiteY31" fmla="*/ 2019300 h 2062842"/>
              <a:gd name="connsiteX32" fmla="*/ 1706336 w 2473778"/>
              <a:gd name="connsiteY32" fmla="*/ 2013857 h 2062842"/>
              <a:gd name="connsiteX33" fmla="*/ 1662793 w 2473778"/>
              <a:gd name="connsiteY33" fmla="*/ 1994807 h 2062842"/>
              <a:gd name="connsiteX34" fmla="*/ 1627414 w 2473778"/>
              <a:gd name="connsiteY34" fmla="*/ 1973035 h 2062842"/>
              <a:gd name="connsiteX35" fmla="*/ 1545771 w 2473778"/>
              <a:gd name="connsiteY35" fmla="*/ 1894114 h 2062842"/>
              <a:gd name="connsiteX36" fmla="*/ 1417864 w 2473778"/>
              <a:gd name="connsiteY36" fmla="*/ 1763485 h 2062842"/>
              <a:gd name="connsiteX37" fmla="*/ 1251857 w 2473778"/>
              <a:gd name="connsiteY37" fmla="*/ 1583871 h 2062842"/>
              <a:gd name="connsiteX38" fmla="*/ 1104900 w 2473778"/>
              <a:gd name="connsiteY38" fmla="*/ 1431471 h 2062842"/>
              <a:gd name="connsiteX39" fmla="*/ 938893 w 2473778"/>
              <a:gd name="connsiteY39" fmla="*/ 1238250 h 2062842"/>
              <a:gd name="connsiteX40" fmla="*/ 726621 w 2473778"/>
              <a:gd name="connsiteY40" fmla="*/ 960664 h 2062842"/>
              <a:gd name="connsiteX41" fmla="*/ 536121 w 2473778"/>
              <a:gd name="connsiteY41" fmla="*/ 723900 h 2062842"/>
              <a:gd name="connsiteX42" fmla="*/ 389164 w 2473778"/>
              <a:gd name="connsiteY42" fmla="*/ 538842 h 206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3778" h="2062842">
                <a:moveTo>
                  <a:pt x="389164" y="538842"/>
                </a:moveTo>
                <a:lnTo>
                  <a:pt x="214993" y="318407"/>
                </a:lnTo>
                <a:lnTo>
                  <a:pt x="89807" y="166007"/>
                </a:lnTo>
                <a:lnTo>
                  <a:pt x="0" y="54428"/>
                </a:lnTo>
                <a:lnTo>
                  <a:pt x="5443" y="0"/>
                </a:lnTo>
                <a:lnTo>
                  <a:pt x="81643" y="0"/>
                </a:lnTo>
                <a:lnTo>
                  <a:pt x="171450" y="100692"/>
                </a:lnTo>
                <a:lnTo>
                  <a:pt x="288471" y="234042"/>
                </a:lnTo>
                <a:lnTo>
                  <a:pt x="394607" y="351064"/>
                </a:lnTo>
                <a:lnTo>
                  <a:pt x="533400" y="495300"/>
                </a:lnTo>
                <a:lnTo>
                  <a:pt x="664028" y="625928"/>
                </a:lnTo>
                <a:lnTo>
                  <a:pt x="868136" y="816428"/>
                </a:lnTo>
                <a:lnTo>
                  <a:pt x="1061357" y="987878"/>
                </a:lnTo>
                <a:lnTo>
                  <a:pt x="1216478" y="1118507"/>
                </a:lnTo>
                <a:lnTo>
                  <a:pt x="1412421" y="1279071"/>
                </a:lnTo>
                <a:lnTo>
                  <a:pt x="1570264" y="1398814"/>
                </a:lnTo>
                <a:lnTo>
                  <a:pt x="1796143" y="1562100"/>
                </a:lnTo>
                <a:lnTo>
                  <a:pt x="2084614" y="1758042"/>
                </a:lnTo>
                <a:lnTo>
                  <a:pt x="2321378" y="1905000"/>
                </a:lnTo>
                <a:lnTo>
                  <a:pt x="2413907" y="1962150"/>
                </a:lnTo>
                <a:lnTo>
                  <a:pt x="2454728" y="1992085"/>
                </a:lnTo>
                <a:lnTo>
                  <a:pt x="2471057" y="2013857"/>
                </a:lnTo>
                <a:lnTo>
                  <a:pt x="2473778" y="2030185"/>
                </a:lnTo>
                <a:lnTo>
                  <a:pt x="2465614" y="2049235"/>
                </a:lnTo>
                <a:lnTo>
                  <a:pt x="2438400" y="2060121"/>
                </a:lnTo>
                <a:lnTo>
                  <a:pt x="2381250" y="2062842"/>
                </a:lnTo>
                <a:lnTo>
                  <a:pt x="2321378" y="2062842"/>
                </a:lnTo>
                <a:lnTo>
                  <a:pt x="2269671" y="2054678"/>
                </a:lnTo>
                <a:lnTo>
                  <a:pt x="2201636" y="2046514"/>
                </a:lnTo>
                <a:lnTo>
                  <a:pt x="2013857" y="2032907"/>
                </a:lnTo>
                <a:lnTo>
                  <a:pt x="1845128" y="2022021"/>
                </a:lnTo>
                <a:lnTo>
                  <a:pt x="1738993" y="2019300"/>
                </a:lnTo>
                <a:lnTo>
                  <a:pt x="1706336" y="2013857"/>
                </a:lnTo>
                <a:lnTo>
                  <a:pt x="1662793" y="1994807"/>
                </a:lnTo>
                <a:lnTo>
                  <a:pt x="1627414" y="1973035"/>
                </a:lnTo>
                <a:lnTo>
                  <a:pt x="1545771" y="1894114"/>
                </a:lnTo>
                <a:lnTo>
                  <a:pt x="1417864" y="1763485"/>
                </a:lnTo>
                <a:lnTo>
                  <a:pt x="1251857" y="1583871"/>
                </a:lnTo>
                <a:lnTo>
                  <a:pt x="1104900" y="1431471"/>
                </a:lnTo>
                <a:lnTo>
                  <a:pt x="938893" y="1238250"/>
                </a:lnTo>
                <a:lnTo>
                  <a:pt x="726621" y="960664"/>
                </a:lnTo>
                <a:lnTo>
                  <a:pt x="536121" y="723900"/>
                </a:lnTo>
                <a:lnTo>
                  <a:pt x="389164" y="53884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0160A16-523B-4902-B416-8124A9A5ADF7}"/>
              </a:ext>
            </a:extLst>
          </p:cNvPr>
          <p:cNvGrpSpPr/>
          <p:nvPr/>
        </p:nvGrpSpPr>
        <p:grpSpPr>
          <a:xfrm>
            <a:off x="2842277" y="1598612"/>
            <a:ext cx="4500562" cy="4176712"/>
            <a:chOff x="3008313" y="1751013"/>
            <a:chExt cx="4500562" cy="4176712"/>
          </a:xfrm>
        </p:grpSpPr>
        <p:sp>
          <p:nvSpPr>
            <p:cNvPr id="11" name="フリーフォーム 48">
              <a:extLst>
                <a:ext uri="{FF2B5EF4-FFF2-40B4-BE49-F238E27FC236}">
                  <a16:creationId xmlns:a16="http://schemas.microsoft.com/office/drawing/2014/main" id="{2BE4466F-DD1D-46F4-9802-3979BE30E2DB}"/>
                </a:ext>
              </a:extLst>
            </p:cNvPr>
            <p:cNvSpPr/>
            <p:nvPr/>
          </p:nvSpPr>
          <p:spPr>
            <a:xfrm>
              <a:off x="3743325" y="2525713"/>
              <a:ext cx="2690813" cy="565150"/>
            </a:xfrm>
            <a:custGeom>
              <a:avLst/>
              <a:gdLst>
                <a:gd name="connsiteX0" fmla="*/ 888206 w 2690813"/>
                <a:gd name="connsiteY0" fmla="*/ 507207 h 564357"/>
                <a:gd name="connsiteX1" fmla="*/ 1069181 w 2690813"/>
                <a:gd name="connsiteY1" fmla="*/ 476250 h 564357"/>
                <a:gd name="connsiteX2" fmla="*/ 1221581 w 2690813"/>
                <a:gd name="connsiteY2" fmla="*/ 450057 h 564357"/>
                <a:gd name="connsiteX3" fmla="*/ 1464469 w 2690813"/>
                <a:gd name="connsiteY3" fmla="*/ 409575 h 564357"/>
                <a:gd name="connsiteX4" fmla="*/ 1764506 w 2690813"/>
                <a:gd name="connsiteY4" fmla="*/ 378619 h 564357"/>
                <a:gd name="connsiteX5" fmla="*/ 2040731 w 2690813"/>
                <a:gd name="connsiteY5" fmla="*/ 340519 h 564357"/>
                <a:gd name="connsiteX6" fmla="*/ 2316956 w 2690813"/>
                <a:gd name="connsiteY6" fmla="*/ 302419 h 564357"/>
                <a:gd name="connsiteX7" fmla="*/ 2521744 w 2690813"/>
                <a:gd name="connsiteY7" fmla="*/ 280988 h 564357"/>
                <a:gd name="connsiteX8" fmla="*/ 2593181 w 2690813"/>
                <a:gd name="connsiteY8" fmla="*/ 273844 h 564357"/>
                <a:gd name="connsiteX9" fmla="*/ 2638425 w 2690813"/>
                <a:gd name="connsiteY9" fmla="*/ 266700 h 564357"/>
                <a:gd name="connsiteX10" fmla="*/ 2662238 w 2690813"/>
                <a:gd name="connsiteY10" fmla="*/ 261938 h 564357"/>
                <a:gd name="connsiteX11" fmla="*/ 2683669 w 2690813"/>
                <a:gd name="connsiteY11" fmla="*/ 247650 h 564357"/>
                <a:gd name="connsiteX12" fmla="*/ 2690813 w 2690813"/>
                <a:gd name="connsiteY12" fmla="*/ 230982 h 564357"/>
                <a:gd name="connsiteX13" fmla="*/ 2690813 w 2690813"/>
                <a:gd name="connsiteY13" fmla="*/ 219075 h 564357"/>
                <a:gd name="connsiteX14" fmla="*/ 2686050 w 2690813"/>
                <a:gd name="connsiteY14" fmla="*/ 200025 h 564357"/>
                <a:gd name="connsiteX15" fmla="*/ 2674144 w 2690813"/>
                <a:gd name="connsiteY15" fmla="*/ 166688 h 564357"/>
                <a:gd name="connsiteX16" fmla="*/ 2657475 w 2690813"/>
                <a:gd name="connsiteY16" fmla="*/ 140494 h 564357"/>
                <a:gd name="connsiteX17" fmla="*/ 2638425 w 2690813"/>
                <a:gd name="connsiteY17" fmla="*/ 121444 h 564357"/>
                <a:gd name="connsiteX18" fmla="*/ 2593181 w 2690813"/>
                <a:gd name="connsiteY18" fmla="*/ 97632 h 564357"/>
                <a:gd name="connsiteX19" fmla="*/ 2524125 w 2690813"/>
                <a:gd name="connsiteY19" fmla="*/ 71438 h 564357"/>
                <a:gd name="connsiteX20" fmla="*/ 2445544 w 2690813"/>
                <a:gd name="connsiteY20" fmla="*/ 45244 h 564357"/>
                <a:gd name="connsiteX21" fmla="*/ 2371725 w 2690813"/>
                <a:gd name="connsiteY21" fmla="*/ 28575 h 564357"/>
                <a:gd name="connsiteX22" fmla="*/ 2281238 w 2690813"/>
                <a:gd name="connsiteY22" fmla="*/ 7144 h 564357"/>
                <a:gd name="connsiteX23" fmla="*/ 2235994 w 2690813"/>
                <a:gd name="connsiteY23" fmla="*/ 0 h 564357"/>
                <a:gd name="connsiteX24" fmla="*/ 2224088 w 2690813"/>
                <a:gd name="connsiteY24" fmla="*/ 2382 h 564357"/>
                <a:gd name="connsiteX25" fmla="*/ 2195513 w 2690813"/>
                <a:gd name="connsiteY25" fmla="*/ 9525 h 564357"/>
                <a:gd name="connsiteX26" fmla="*/ 2152650 w 2690813"/>
                <a:gd name="connsiteY26" fmla="*/ 28575 h 564357"/>
                <a:gd name="connsiteX27" fmla="*/ 2105025 w 2690813"/>
                <a:gd name="connsiteY27" fmla="*/ 54769 h 564357"/>
                <a:gd name="connsiteX28" fmla="*/ 2055019 w 2690813"/>
                <a:gd name="connsiteY28" fmla="*/ 88107 h 564357"/>
                <a:gd name="connsiteX29" fmla="*/ 2016919 w 2690813"/>
                <a:gd name="connsiteY29" fmla="*/ 104775 h 564357"/>
                <a:gd name="connsiteX30" fmla="*/ 1759744 w 2690813"/>
                <a:gd name="connsiteY30" fmla="*/ 178594 h 564357"/>
                <a:gd name="connsiteX31" fmla="*/ 1571625 w 2690813"/>
                <a:gd name="connsiteY31" fmla="*/ 219075 h 564357"/>
                <a:gd name="connsiteX32" fmla="*/ 1462088 w 2690813"/>
                <a:gd name="connsiteY32" fmla="*/ 235744 h 564357"/>
                <a:gd name="connsiteX33" fmla="*/ 1233488 w 2690813"/>
                <a:gd name="connsiteY33" fmla="*/ 252413 h 564357"/>
                <a:gd name="connsiteX34" fmla="*/ 1012031 w 2690813"/>
                <a:gd name="connsiteY34" fmla="*/ 280988 h 564357"/>
                <a:gd name="connsiteX35" fmla="*/ 776288 w 2690813"/>
                <a:gd name="connsiteY35" fmla="*/ 307182 h 564357"/>
                <a:gd name="connsiteX36" fmla="*/ 623888 w 2690813"/>
                <a:gd name="connsiteY36" fmla="*/ 319088 h 564357"/>
                <a:gd name="connsiteX37" fmla="*/ 507206 w 2690813"/>
                <a:gd name="connsiteY37" fmla="*/ 319088 h 564357"/>
                <a:gd name="connsiteX38" fmla="*/ 454819 w 2690813"/>
                <a:gd name="connsiteY38" fmla="*/ 319088 h 564357"/>
                <a:gd name="connsiteX39" fmla="*/ 378619 w 2690813"/>
                <a:gd name="connsiteY39" fmla="*/ 311944 h 564357"/>
                <a:gd name="connsiteX40" fmla="*/ 316706 w 2690813"/>
                <a:gd name="connsiteY40" fmla="*/ 304800 h 564357"/>
                <a:gd name="connsiteX41" fmla="*/ 228600 w 2690813"/>
                <a:gd name="connsiteY41" fmla="*/ 285750 h 564357"/>
                <a:gd name="connsiteX42" fmla="*/ 154781 w 2690813"/>
                <a:gd name="connsiteY42" fmla="*/ 261938 h 564357"/>
                <a:gd name="connsiteX43" fmla="*/ 102394 w 2690813"/>
                <a:gd name="connsiteY43" fmla="*/ 238125 h 564357"/>
                <a:gd name="connsiteX44" fmla="*/ 45244 w 2690813"/>
                <a:gd name="connsiteY44" fmla="*/ 209550 h 564357"/>
                <a:gd name="connsiteX45" fmla="*/ 16669 w 2690813"/>
                <a:gd name="connsiteY45" fmla="*/ 200025 h 564357"/>
                <a:gd name="connsiteX46" fmla="*/ 0 w 2690813"/>
                <a:gd name="connsiteY46" fmla="*/ 207169 h 564357"/>
                <a:gd name="connsiteX47" fmla="*/ 7144 w 2690813"/>
                <a:gd name="connsiteY47" fmla="*/ 235744 h 564357"/>
                <a:gd name="connsiteX48" fmla="*/ 33338 w 2690813"/>
                <a:gd name="connsiteY48" fmla="*/ 285750 h 564357"/>
                <a:gd name="connsiteX49" fmla="*/ 66675 w 2690813"/>
                <a:gd name="connsiteY49" fmla="*/ 328613 h 564357"/>
                <a:gd name="connsiteX50" fmla="*/ 116681 w 2690813"/>
                <a:gd name="connsiteY50" fmla="*/ 376238 h 564357"/>
                <a:gd name="connsiteX51" fmla="*/ 173831 w 2690813"/>
                <a:gd name="connsiteY51" fmla="*/ 423863 h 564357"/>
                <a:gd name="connsiteX52" fmla="*/ 247650 w 2690813"/>
                <a:gd name="connsiteY52" fmla="*/ 478632 h 564357"/>
                <a:gd name="connsiteX53" fmla="*/ 302419 w 2690813"/>
                <a:gd name="connsiteY53" fmla="*/ 514350 h 564357"/>
                <a:gd name="connsiteX54" fmla="*/ 338138 w 2690813"/>
                <a:gd name="connsiteY54" fmla="*/ 533400 h 564357"/>
                <a:gd name="connsiteX55" fmla="*/ 383381 w 2690813"/>
                <a:gd name="connsiteY55" fmla="*/ 552450 h 564357"/>
                <a:gd name="connsiteX56" fmla="*/ 423863 w 2690813"/>
                <a:gd name="connsiteY56" fmla="*/ 564357 h 564357"/>
                <a:gd name="connsiteX57" fmla="*/ 454819 w 2690813"/>
                <a:gd name="connsiteY57" fmla="*/ 564357 h 564357"/>
                <a:gd name="connsiteX58" fmla="*/ 590550 w 2690813"/>
                <a:gd name="connsiteY58" fmla="*/ 550069 h 564357"/>
                <a:gd name="connsiteX59" fmla="*/ 888206 w 2690813"/>
                <a:gd name="connsiteY59" fmla="*/ 507207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90813" h="564357">
                  <a:moveTo>
                    <a:pt x="888206" y="507207"/>
                  </a:moveTo>
                  <a:lnTo>
                    <a:pt x="1069181" y="476250"/>
                  </a:lnTo>
                  <a:lnTo>
                    <a:pt x="1221581" y="450057"/>
                  </a:lnTo>
                  <a:lnTo>
                    <a:pt x="1464469" y="409575"/>
                  </a:lnTo>
                  <a:lnTo>
                    <a:pt x="1764506" y="378619"/>
                  </a:lnTo>
                  <a:lnTo>
                    <a:pt x="2040731" y="340519"/>
                  </a:lnTo>
                  <a:lnTo>
                    <a:pt x="2316956" y="302419"/>
                  </a:lnTo>
                  <a:lnTo>
                    <a:pt x="2521744" y="280988"/>
                  </a:lnTo>
                  <a:lnTo>
                    <a:pt x="2593181" y="273844"/>
                  </a:lnTo>
                  <a:lnTo>
                    <a:pt x="2638425" y="266700"/>
                  </a:lnTo>
                  <a:lnTo>
                    <a:pt x="2662238" y="261938"/>
                  </a:lnTo>
                  <a:lnTo>
                    <a:pt x="2683669" y="247650"/>
                  </a:lnTo>
                  <a:lnTo>
                    <a:pt x="2690813" y="230982"/>
                  </a:lnTo>
                  <a:lnTo>
                    <a:pt x="2690813" y="219075"/>
                  </a:lnTo>
                  <a:lnTo>
                    <a:pt x="2686050" y="200025"/>
                  </a:lnTo>
                  <a:lnTo>
                    <a:pt x="2674144" y="166688"/>
                  </a:lnTo>
                  <a:lnTo>
                    <a:pt x="2657475" y="140494"/>
                  </a:lnTo>
                  <a:lnTo>
                    <a:pt x="2638425" y="121444"/>
                  </a:lnTo>
                  <a:lnTo>
                    <a:pt x="2593181" y="97632"/>
                  </a:lnTo>
                  <a:lnTo>
                    <a:pt x="2524125" y="71438"/>
                  </a:lnTo>
                  <a:lnTo>
                    <a:pt x="2445544" y="45244"/>
                  </a:lnTo>
                  <a:lnTo>
                    <a:pt x="2371725" y="28575"/>
                  </a:lnTo>
                  <a:lnTo>
                    <a:pt x="2281238" y="7144"/>
                  </a:lnTo>
                  <a:lnTo>
                    <a:pt x="2235994" y="0"/>
                  </a:lnTo>
                  <a:lnTo>
                    <a:pt x="2224088" y="2382"/>
                  </a:lnTo>
                  <a:lnTo>
                    <a:pt x="2195513" y="9525"/>
                  </a:lnTo>
                  <a:lnTo>
                    <a:pt x="2152650" y="28575"/>
                  </a:lnTo>
                  <a:lnTo>
                    <a:pt x="2105025" y="54769"/>
                  </a:lnTo>
                  <a:lnTo>
                    <a:pt x="2055019" y="88107"/>
                  </a:lnTo>
                  <a:lnTo>
                    <a:pt x="2016919" y="104775"/>
                  </a:lnTo>
                  <a:lnTo>
                    <a:pt x="1759744" y="178594"/>
                  </a:lnTo>
                  <a:lnTo>
                    <a:pt x="1571625" y="219075"/>
                  </a:lnTo>
                  <a:lnTo>
                    <a:pt x="1462088" y="235744"/>
                  </a:lnTo>
                  <a:lnTo>
                    <a:pt x="1233488" y="252413"/>
                  </a:lnTo>
                  <a:lnTo>
                    <a:pt x="1012031" y="280988"/>
                  </a:lnTo>
                  <a:lnTo>
                    <a:pt x="776288" y="307182"/>
                  </a:lnTo>
                  <a:lnTo>
                    <a:pt x="623888" y="319088"/>
                  </a:lnTo>
                  <a:lnTo>
                    <a:pt x="507206" y="319088"/>
                  </a:lnTo>
                  <a:lnTo>
                    <a:pt x="454819" y="319088"/>
                  </a:lnTo>
                  <a:lnTo>
                    <a:pt x="378619" y="311944"/>
                  </a:lnTo>
                  <a:lnTo>
                    <a:pt x="316706" y="304800"/>
                  </a:lnTo>
                  <a:lnTo>
                    <a:pt x="228600" y="285750"/>
                  </a:lnTo>
                  <a:lnTo>
                    <a:pt x="154781" y="261938"/>
                  </a:lnTo>
                  <a:lnTo>
                    <a:pt x="102394" y="238125"/>
                  </a:lnTo>
                  <a:lnTo>
                    <a:pt x="45244" y="209550"/>
                  </a:lnTo>
                  <a:lnTo>
                    <a:pt x="16669" y="200025"/>
                  </a:lnTo>
                  <a:lnTo>
                    <a:pt x="0" y="207169"/>
                  </a:lnTo>
                  <a:lnTo>
                    <a:pt x="7144" y="235744"/>
                  </a:lnTo>
                  <a:lnTo>
                    <a:pt x="33338" y="285750"/>
                  </a:lnTo>
                  <a:lnTo>
                    <a:pt x="66675" y="328613"/>
                  </a:lnTo>
                  <a:lnTo>
                    <a:pt x="116681" y="376238"/>
                  </a:lnTo>
                  <a:lnTo>
                    <a:pt x="173831" y="423863"/>
                  </a:lnTo>
                  <a:lnTo>
                    <a:pt x="247650" y="478632"/>
                  </a:lnTo>
                  <a:lnTo>
                    <a:pt x="302419" y="514350"/>
                  </a:lnTo>
                  <a:lnTo>
                    <a:pt x="338138" y="533400"/>
                  </a:lnTo>
                  <a:lnTo>
                    <a:pt x="383381" y="552450"/>
                  </a:lnTo>
                  <a:lnTo>
                    <a:pt x="423863" y="564357"/>
                  </a:lnTo>
                  <a:lnTo>
                    <a:pt x="454819" y="564357"/>
                  </a:lnTo>
                  <a:lnTo>
                    <a:pt x="590550" y="550069"/>
                  </a:lnTo>
                  <a:lnTo>
                    <a:pt x="888206" y="507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9">
              <a:extLst>
                <a:ext uri="{FF2B5EF4-FFF2-40B4-BE49-F238E27FC236}">
                  <a16:creationId xmlns:a16="http://schemas.microsoft.com/office/drawing/2014/main" id="{5B2DCFBD-1B46-4357-8C8A-174FBC2EC267}"/>
                </a:ext>
              </a:extLst>
            </p:cNvPr>
            <p:cNvSpPr/>
            <p:nvPr/>
          </p:nvSpPr>
          <p:spPr>
            <a:xfrm>
              <a:off x="3219450" y="3540125"/>
              <a:ext cx="3771900" cy="666750"/>
            </a:xfrm>
            <a:custGeom>
              <a:avLst/>
              <a:gdLst>
                <a:gd name="connsiteX0" fmla="*/ 2016125 w 3771900"/>
                <a:gd name="connsiteY0" fmla="*/ 165100 h 666750"/>
                <a:gd name="connsiteX1" fmla="*/ 2463800 w 3771900"/>
                <a:gd name="connsiteY1" fmla="*/ 127000 h 666750"/>
                <a:gd name="connsiteX2" fmla="*/ 2981325 w 3771900"/>
                <a:gd name="connsiteY2" fmla="*/ 76200 h 666750"/>
                <a:gd name="connsiteX3" fmla="*/ 3092450 w 3771900"/>
                <a:gd name="connsiteY3" fmla="*/ 66675 h 666750"/>
                <a:gd name="connsiteX4" fmla="*/ 3146425 w 3771900"/>
                <a:gd name="connsiteY4" fmla="*/ 44450 h 666750"/>
                <a:gd name="connsiteX5" fmla="*/ 3232150 w 3771900"/>
                <a:gd name="connsiteY5" fmla="*/ 15875 h 666750"/>
                <a:gd name="connsiteX6" fmla="*/ 3286125 w 3771900"/>
                <a:gd name="connsiteY6" fmla="*/ 3175 h 666750"/>
                <a:gd name="connsiteX7" fmla="*/ 3314700 w 3771900"/>
                <a:gd name="connsiteY7" fmla="*/ 0 h 666750"/>
                <a:gd name="connsiteX8" fmla="*/ 3349625 w 3771900"/>
                <a:gd name="connsiteY8" fmla="*/ 3175 h 666750"/>
                <a:gd name="connsiteX9" fmla="*/ 3448050 w 3771900"/>
                <a:gd name="connsiteY9" fmla="*/ 41275 h 666750"/>
                <a:gd name="connsiteX10" fmla="*/ 3521075 w 3771900"/>
                <a:gd name="connsiteY10" fmla="*/ 76200 h 666750"/>
                <a:gd name="connsiteX11" fmla="*/ 3590925 w 3771900"/>
                <a:gd name="connsiteY11" fmla="*/ 114300 h 666750"/>
                <a:gd name="connsiteX12" fmla="*/ 3635375 w 3771900"/>
                <a:gd name="connsiteY12" fmla="*/ 139700 h 666750"/>
                <a:gd name="connsiteX13" fmla="*/ 3683000 w 3771900"/>
                <a:gd name="connsiteY13" fmla="*/ 177800 h 666750"/>
                <a:gd name="connsiteX14" fmla="*/ 3724275 w 3771900"/>
                <a:gd name="connsiteY14" fmla="*/ 212725 h 666750"/>
                <a:gd name="connsiteX15" fmla="*/ 3756025 w 3771900"/>
                <a:gd name="connsiteY15" fmla="*/ 247650 h 666750"/>
                <a:gd name="connsiteX16" fmla="*/ 3771900 w 3771900"/>
                <a:gd name="connsiteY16" fmla="*/ 273050 h 666750"/>
                <a:gd name="connsiteX17" fmla="*/ 3771900 w 3771900"/>
                <a:gd name="connsiteY17" fmla="*/ 288925 h 666750"/>
                <a:gd name="connsiteX18" fmla="*/ 3762375 w 3771900"/>
                <a:gd name="connsiteY18" fmla="*/ 314325 h 666750"/>
                <a:gd name="connsiteX19" fmla="*/ 3733800 w 3771900"/>
                <a:gd name="connsiteY19" fmla="*/ 327025 h 666750"/>
                <a:gd name="connsiteX20" fmla="*/ 3689350 w 3771900"/>
                <a:gd name="connsiteY20" fmla="*/ 330200 h 666750"/>
                <a:gd name="connsiteX21" fmla="*/ 3581400 w 3771900"/>
                <a:gd name="connsiteY21" fmla="*/ 330200 h 666750"/>
                <a:gd name="connsiteX22" fmla="*/ 3432175 w 3771900"/>
                <a:gd name="connsiteY22" fmla="*/ 327025 h 666750"/>
                <a:gd name="connsiteX23" fmla="*/ 3270250 w 3771900"/>
                <a:gd name="connsiteY23" fmla="*/ 314325 h 666750"/>
                <a:gd name="connsiteX24" fmla="*/ 3140075 w 3771900"/>
                <a:gd name="connsiteY24" fmla="*/ 307975 h 666750"/>
                <a:gd name="connsiteX25" fmla="*/ 2882900 w 3771900"/>
                <a:gd name="connsiteY25" fmla="*/ 307975 h 666750"/>
                <a:gd name="connsiteX26" fmla="*/ 2641600 w 3771900"/>
                <a:gd name="connsiteY26" fmla="*/ 307975 h 666750"/>
                <a:gd name="connsiteX27" fmla="*/ 2447925 w 3771900"/>
                <a:gd name="connsiteY27" fmla="*/ 307975 h 666750"/>
                <a:gd name="connsiteX28" fmla="*/ 2263775 w 3771900"/>
                <a:gd name="connsiteY28" fmla="*/ 320675 h 666750"/>
                <a:gd name="connsiteX29" fmla="*/ 1990725 w 3771900"/>
                <a:gd name="connsiteY29" fmla="*/ 342900 h 666750"/>
                <a:gd name="connsiteX30" fmla="*/ 1898650 w 3771900"/>
                <a:gd name="connsiteY30" fmla="*/ 355600 h 666750"/>
                <a:gd name="connsiteX31" fmla="*/ 1587500 w 3771900"/>
                <a:gd name="connsiteY31" fmla="*/ 419100 h 666750"/>
                <a:gd name="connsiteX32" fmla="*/ 1441450 w 3771900"/>
                <a:gd name="connsiteY32" fmla="*/ 438150 h 666750"/>
                <a:gd name="connsiteX33" fmla="*/ 1254125 w 3771900"/>
                <a:gd name="connsiteY33" fmla="*/ 469900 h 666750"/>
                <a:gd name="connsiteX34" fmla="*/ 1079500 w 3771900"/>
                <a:gd name="connsiteY34" fmla="*/ 504825 h 666750"/>
                <a:gd name="connsiteX35" fmla="*/ 942975 w 3771900"/>
                <a:gd name="connsiteY35" fmla="*/ 536575 h 666750"/>
                <a:gd name="connsiteX36" fmla="*/ 809625 w 3771900"/>
                <a:gd name="connsiteY36" fmla="*/ 571500 h 666750"/>
                <a:gd name="connsiteX37" fmla="*/ 669925 w 3771900"/>
                <a:gd name="connsiteY37" fmla="*/ 615950 h 666750"/>
                <a:gd name="connsiteX38" fmla="*/ 593725 w 3771900"/>
                <a:gd name="connsiteY38" fmla="*/ 644525 h 666750"/>
                <a:gd name="connsiteX39" fmla="*/ 549275 w 3771900"/>
                <a:gd name="connsiteY39" fmla="*/ 663575 h 666750"/>
                <a:gd name="connsiteX40" fmla="*/ 527050 w 3771900"/>
                <a:gd name="connsiteY40" fmla="*/ 666750 h 666750"/>
                <a:gd name="connsiteX41" fmla="*/ 479425 w 3771900"/>
                <a:gd name="connsiteY41" fmla="*/ 660400 h 666750"/>
                <a:gd name="connsiteX42" fmla="*/ 419100 w 3771900"/>
                <a:gd name="connsiteY42" fmla="*/ 650875 h 666750"/>
                <a:gd name="connsiteX43" fmla="*/ 377825 w 3771900"/>
                <a:gd name="connsiteY43" fmla="*/ 635000 h 666750"/>
                <a:gd name="connsiteX44" fmla="*/ 311150 w 3771900"/>
                <a:gd name="connsiteY44" fmla="*/ 593725 h 666750"/>
                <a:gd name="connsiteX45" fmla="*/ 247650 w 3771900"/>
                <a:gd name="connsiteY45" fmla="*/ 552450 h 666750"/>
                <a:gd name="connsiteX46" fmla="*/ 171450 w 3771900"/>
                <a:gd name="connsiteY46" fmla="*/ 495300 h 666750"/>
                <a:gd name="connsiteX47" fmla="*/ 117475 w 3771900"/>
                <a:gd name="connsiteY47" fmla="*/ 447675 h 666750"/>
                <a:gd name="connsiteX48" fmla="*/ 57150 w 3771900"/>
                <a:gd name="connsiteY48" fmla="*/ 390525 h 666750"/>
                <a:gd name="connsiteX49" fmla="*/ 25400 w 3771900"/>
                <a:gd name="connsiteY49" fmla="*/ 358775 h 666750"/>
                <a:gd name="connsiteX50" fmla="*/ 15875 w 3771900"/>
                <a:gd name="connsiteY50" fmla="*/ 342900 h 666750"/>
                <a:gd name="connsiteX51" fmla="*/ 3175 w 3771900"/>
                <a:gd name="connsiteY51" fmla="*/ 304800 h 666750"/>
                <a:gd name="connsiteX52" fmla="*/ 0 w 3771900"/>
                <a:gd name="connsiteY52" fmla="*/ 279400 h 666750"/>
                <a:gd name="connsiteX53" fmla="*/ 0 w 3771900"/>
                <a:gd name="connsiteY53" fmla="*/ 263525 h 666750"/>
                <a:gd name="connsiteX54" fmla="*/ 9525 w 3771900"/>
                <a:gd name="connsiteY54" fmla="*/ 257175 h 666750"/>
                <a:gd name="connsiteX55" fmla="*/ 19050 w 3771900"/>
                <a:gd name="connsiteY55" fmla="*/ 254000 h 666750"/>
                <a:gd name="connsiteX56" fmla="*/ 47625 w 3771900"/>
                <a:gd name="connsiteY56" fmla="*/ 263525 h 666750"/>
                <a:gd name="connsiteX57" fmla="*/ 107950 w 3771900"/>
                <a:gd name="connsiteY57" fmla="*/ 295275 h 666750"/>
                <a:gd name="connsiteX58" fmla="*/ 177800 w 3771900"/>
                <a:gd name="connsiteY58" fmla="*/ 327025 h 666750"/>
                <a:gd name="connsiteX59" fmla="*/ 254000 w 3771900"/>
                <a:gd name="connsiteY59" fmla="*/ 352425 h 666750"/>
                <a:gd name="connsiteX60" fmla="*/ 327025 w 3771900"/>
                <a:gd name="connsiteY60" fmla="*/ 371475 h 666750"/>
                <a:gd name="connsiteX61" fmla="*/ 406400 w 3771900"/>
                <a:gd name="connsiteY61" fmla="*/ 381000 h 666750"/>
                <a:gd name="connsiteX62" fmla="*/ 485775 w 3771900"/>
                <a:gd name="connsiteY62" fmla="*/ 384175 h 666750"/>
                <a:gd name="connsiteX63" fmla="*/ 688975 w 3771900"/>
                <a:gd name="connsiteY63" fmla="*/ 352425 h 666750"/>
                <a:gd name="connsiteX64" fmla="*/ 1003300 w 3771900"/>
                <a:gd name="connsiteY64" fmla="*/ 307975 h 666750"/>
                <a:gd name="connsiteX65" fmla="*/ 1406525 w 3771900"/>
                <a:gd name="connsiteY65" fmla="*/ 250825 h 666750"/>
                <a:gd name="connsiteX66" fmla="*/ 1657350 w 3771900"/>
                <a:gd name="connsiteY66" fmla="*/ 215900 h 666750"/>
                <a:gd name="connsiteX67" fmla="*/ 1873250 w 3771900"/>
                <a:gd name="connsiteY67" fmla="*/ 180975 h 666750"/>
                <a:gd name="connsiteX68" fmla="*/ 2016125 w 3771900"/>
                <a:gd name="connsiteY68" fmla="*/ 16510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1900" h="666750">
                  <a:moveTo>
                    <a:pt x="2016125" y="165100"/>
                  </a:moveTo>
                  <a:lnTo>
                    <a:pt x="2463800" y="127000"/>
                  </a:lnTo>
                  <a:lnTo>
                    <a:pt x="2981325" y="76200"/>
                  </a:lnTo>
                  <a:lnTo>
                    <a:pt x="3092450" y="66675"/>
                  </a:lnTo>
                  <a:lnTo>
                    <a:pt x="3146425" y="44450"/>
                  </a:lnTo>
                  <a:lnTo>
                    <a:pt x="3232150" y="15875"/>
                  </a:lnTo>
                  <a:lnTo>
                    <a:pt x="3286125" y="3175"/>
                  </a:lnTo>
                  <a:lnTo>
                    <a:pt x="3314700" y="0"/>
                  </a:lnTo>
                  <a:lnTo>
                    <a:pt x="3349625" y="3175"/>
                  </a:lnTo>
                  <a:lnTo>
                    <a:pt x="3448050" y="41275"/>
                  </a:lnTo>
                  <a:lnTo>
                    <a:pt x="3521075" y="76200"/>
                  </a:lnTo>
                  <a:lnTo>
                    <a:pt x="3590925" y="114300"/>
                  </a:lnTo>
                  <a:lnTo>
                    <a:pt x="3635375" y="139700"/>
                  </a:lnTo>
                  <a:lnTo>
                    <a:pt x="3683000" y="177800"/>
                  </a:lnTo>
                  <a:lnTo>
                    <a:pt x="3724275" y="212725"/>
                  </a:lnTo>
                  <a:lnTo>
                    <a:pt x="3756025" y="247650"/>
                  </a:lnTo>
                  <a:lnTo>
                    <a:pt x="3771900" y="273050"/>
                  </a:lnTo>
                  <a:lnTo>
                    <a:pt x="3771900" y="288925"/>
                  </a:lnTo>
                  <a:lnTo>
                    <a:pt x="3762375" y="314325"/>
                  </a:lnTo>
                  <a:lnTo>
                    <a:pt x="3733800" y="327025"/>
                  </a:lnTo>
                  <a:lnTo>
                    <a:pt x="3689350" y="330200"/>
                  </a:lnTo>
                  <a:lnTo>
                    <a:pt x="3581400" y="330200"/>
                  </a:lnTo>
                  <a:lnTo>
                    <a:pt x="3432175" y="327025"/>
                  </a:lnTo>
                  <a:lnTo>
                    <a:pt x="3270250" y="314325"/>
                  </a:lnTo>
                  <a:lnTo>
                    <a:pt x="3140075" y="307975"/>
                  </a:lnTo>
                  <a:lnTo>
                    <a:pt x="2882900" y="307975"/>
                  </a:lnTo>
                  <a:lnTo>
                    <a:pt x="2641600" y="307975"/>
                  </a:lnTo>
                  <a:lnTo>
                    <a:pt x="2447925" y="307975"/>
                  </a:lnTo>
                  <a:lnTo>
                    <a:pt x="2263775" y="320675"/>
                  </a:lnTo>
                  <a:lnTo>
                    <a:pt x="1990725" y="342900"/>
                  </a:lnTo>
                  <a:lnTo>
                    <a:pt x="1898650" y="355600"/>
                  </a:lnTo>
                  <a:lnTo>
                    <a:pt x="1587500" y="419100"/>
                  </a:lnTo>
                  <a:lnTo>
                    <a:pt x="1441450" y="438150"/>
                  </a:lnTo>
                  <a:lnTo>
                    <a:pt x="1254125" y="469900"/>
                  </a:lnTo>
                  <a:lnTo>
                    <a:pt x="1079500" y="504825"/>
                  </a:lnTo>
                  <a:lnTo>
                    <a:pt x="942975" y="536575"/>
                  </a:lnTo>
                  <a:lnTo>
                    <a:pt x="809625" y="571500"/>
                  </a:lnTo>
                  <a:lnTo>
                    <a:pt x="669925" y="615950"/>
                  </a:lnTo>
                  <a:lnTo>
                    <a:pt x="593725" y="644525"/>
                  </a:lnTo>
                  <a:lnTo>
                    <a:pt x="549275" y="663575"/>
                  </a:lnTo>
                  <a:lnTo>
                    <a:pt x="527050" y="666750"/>
                  </a:lnTo>
                  <a:lnTo>
                    <a:pt x="479425" y="660400"/>
                  </a:lnTo>
                  <a:lnTo>
                    <a:pt x="419100" y="650875"/>
                  </a:lnTo>
                  <a:lnTo>
                    <a:pt x="377825" y="635000"/>
                  </a:lnTo>
                  <a:lnTo>
                    <a:pt x="311150" y="593725"/>
                  </a:lnTo>
                  <a:lnTo>
                    <a:pt x="247650" y="552450"/>
                  </a:lnTo>
                  <a:lnTo>
                    <a:pt x="171450" y="495300"/>
                  </a:lnTo>
                  <a:lnTo>
                    <a:pt x="117475" y="447675"/>
                  </a:lnTo>
                  <a:lnTo>
                    <a:pt x="57150" y="390525"/>
                  </a:lnTo>
                  <a:lnTo>
                    <a:pt x="25400" y="358775"/>
                  </a:lnTo>
                  <a:lnTo>
                    <a:pt x="15875" y="342900"/>
                  </a:lnTo>
                  <a:lnTo>
                    <a:pt x="3175" y="304800"/>
                  </a:lnTo>
                  <a:lnTo>
                    <a:pt x="0" y="279400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19050" y="254000"/>
                  </a:lnTo>
                  <a:lnTo>
                    <a:pt x="47625" y="263525"/>
                  </a:lnTo>
                  <a:lnTo>
                    <a:pt x="107950" y="295275"/>
                  </a:lnTo>
                  <a:lnTo>
                    <a:pt x="177800" y="327025"/>
                  </a:lnTo>
                  <a:lnTo>
                    <a:pt x="254000" y="352425"/>
                  </a:lnTo>
                  <a:lnTo>
                    <a:pt x="327025" y="371475"/>
                  </a:lnTo>
                  <a:lnTo>
                    <a:pt x="406400" y="381000"/>
                  </a:lnTo>
                  <a:lnTo>
                    <a:pt x="485775" y="384175"/>
                  </a:lnTo>
                  <a:lnTo>
                    <a:pt x="688975" y="352425"/>
                  </a:lnTo>
                  <a:lnTo>
                    <a:pt x="1003300" y="307975"/>
                  </a:lnTo>
                  <a:lnTo>
                    <a:pt x="1406525" y="250825"/>
                  </a:lnTo>
                  <a:lnTo>
                    <a:pt x="1657350" y="215900"/>
                  </a:lnTo>
                  <a:lnTo>
                    <a:pt x="1873250" y="180975"/>
                  </a:lnTo>
                  <a:lnTo>
                    <a:pt x="2016125" y="165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1">
              <a:extLst>
                <a:ext uri="{FF2B5EF4-FFF2-40B4-BE49-F238E27FC236}">
                  <a16:creationId xmlns:a16="http://schemas.microsoft.com/office/drawing/2014/main" id="{0B4FE614-42E6-4CFB-BA80-DFBC7CF41305}"/>
                </a:ext>
              </a:extLst>
            </p:cNvPr>
            <p:cNvSpPr/>
            <p:nvPr/>
          </p:nvSpPr>
          <p:spPr>
            <a:xfrm rot="16200000">
              <a:off x="2089945" y="2669381"/>
              <a:ext cx="4144962" cy="2308225"/>
            </a:xfrm>
            <a:custGeom>
              <a:avLst/>
              <a:gdLst>
                <a:gd name="connsiteX0" fmla="*/ 2410073 w 4143694"/>
                <a:gd name="connsiteY0" fmla="*/ 1896785 h 2308095"/>
                <a:gd name="connsiteX1" fmla="*/ 2610629 w 4143694"/>
                <a:gd name="connsiteY1" fmla="*/ 1920580 h 2308095"/>
                <a:gd name="connsiteX2" fmla="*/ 2719405 w 4143694"/>
                <a:gd name="connsiteY2" fmla="*/ 1927378 h 2308095"/>
                <a:gd name="connsiteX3" fmla="*/ 2923361 w 4143694"/>
                <a:gd name="connsiteY3" fmla="*/ 1934177 h 2308095"/>
                <a:gd name="connsiteX4" fmla="*/ 3110320 w 4143694"/>
                <a:gd name="connsiteY4" fmla="*/ 1957972 h 2308095"/>
                <a:gd name="connsiteX5" fmla="*/ 3395857 w 4143694"/>
                <a:gd name="connsiteY5" fmla="*/ 1957972 h 2308095"/>
                <a:gd name="connsiteX6" fmla="*/ 3684794 w 4143694"/>
                <a:gd name="connsiteY6" fmla="*/ 1957972 h 2308095"/>
                <a:gd name="connsiteX7" fmla="*/ 3796970 w 4143694"/>
                <a:gd name="connsiteY7" fmla="*/ 1951173 h 2308095"/>
                <a:gd name="connsiteX8" fmla="*/ 3851358 w 4143694"/>
                <a:gd name="connsiteY8" fmla="*/ 1944375 h 2308095"/>
                <a:gd name="connsiteX9" fmla="*/ 3895548 w 4143694"/>
                <a:gd name="connsiteY9" fmla="*/ 1934177 h 2308095"/>
                <a:gd name="connsiteX10" fmla="*/ 3949936 w 4143694"/>
                <a:gd name="connsiteY10" fmla="*/ 1906983 h 2308095"/>
                <a:gd name="connsiteX11" fmla="*/ 4007724 w 4143694"/>
                <a:gd name="connsiteY11" fmla="*/ 1866192 h 2308095"/>
                <a:gd name="connsiteX12" fmla="*/ 4051914 w 4143694"/>
                <a:gd name="connsiteY12" fmla="*/ 1832199 h 2308095"/>
                <a:gd name="connsiteX13" fmla="*/ 4068910 w 4143694"/>
                <a:gd name="connsiteY13" fmla="*/ 1811804 h 2308095"/>
                <a:gd name="connsiteX14" fmla="*/ 4092705 w 4143694"/>
                <a:gd name="connsiteY14" fmla="*/ 1771013 h 2308095"/>
                <a:gd name="connsiteX15" fmla="*/ 4099504 w 4143694"/>
                <a:gd name="connsiteY15" fmla="*/ 1754016 h 2308095"/>
                <a:gd name="connsiteX16" fmla="*/ 4109701 w 4143694"/>
                <a:gd name="connsiteY16" fmla="*/ 1740419 h 2308095"/>
                <a:gd name="connsiteX17" fmla="*/ 4123298 w 4143694"/>
                <a:gd name="connsiteY17" fmla="*/ 1737020 h 2308095"/>
                <a:gd name="connsiteX18" fmla="*/ 4133496 w 4143694"/>
                <a:gd name="connsiteY18" fmla="*/ 1743818 h 2308095"/>
                <a:gd name="connsiteX19" fmla="*/ 4140295 w 4143694"/>
                <a:gd name="connsiteY19" fmla="*/ 1764214 h 2308095"/>
                <a:gd name="connsiteX20" fmla="*/ 4143694 w 4143694"/>
                <a:gd name="connsiteY20" fmla="*/ 1917181 h 2308095"/>
                <a:gd name="connsiteX21" fmla="*/ 4140295 w 4143694"/>
                <a:gd name="connsiteY21" fmla="*/ 2019158 h 2308095"/>
                <a:gd name="connsiteX22" fmla="*/ 4126698 w 4143694"/>
                <a:gd name="connsiteY22" fmla="*/ 2053151 h 2308095"/>
                <a:gd name="connsiteX23" fmla="*/ 4082507 w 4143694"/>
                <a:gd name="connsiteY23" fmla="*/ 2138132 h 2308095"/>
                <a:gd name="connsiteX24" fmla="*/ 4028119 w 4143694"/>
                <a:gd name="connsiteY24" fmla="*/ 2226513 h 2308095"/>
                <a:gd name="connsiteX25" fmla="*/ 3987328 w 4143694"/>
                <a:gd name="connsiteY25" fmla="*/ 2274103 h 2308095"/>
                <a:gd name="connsiteX26" fmla="*/ 3953336 w 4143694"/>
                <a:gd name="connsiteY26" fmla="*/ 2297897 h 2308095"/>
                <a:gd name="connsiteX27" fmla="*/ 3926141 w 4143694"/>
                <a:gd name="connsiteY27" fmla="*/ 2308095 h 2308095"/>
                <a:gd name="connsiteX28" fmla="*/ 3888750 w 4143694"/>
                <a:gd name="connsiteY28" fmla="*/ 2304696 h 2308095"/>
                <a:gd name="connsiteX29" fmla="*/ 3858156 w 4143694"/>
                <a:gd name="connsiteY29" fmla="*/ 2291099 h 2308095"/>
                <a:gd name="connsiteX30" fmla="*/ 3827563 w 4143694"/>
                <a:gd name="connsiteY30" fmla="*/ 2270703 h 2308095"/>
                <a:gd name="connsiteX31" fmla="*/ 3800369 w 4143694"/>
                <a:gd name="connsiteY31" fmla="*/ 2250308 h 2308095"/>
                <a:gd name="connsiteX32" fmla="*/ 3766376 w 4143694"/>
                <a:gd name="connsiteY32" fmla="*/ 2236711 h 2308095"/>
                <a:gd name="connsiteX33" fmla="*/ 3715388 w 4143694"/>
                <a:gd name="connsiteY33" fmla="*/ 2226513 h 2308095"/>
                <a:gd name="connsiteX34" fmla="*/ 3644003 w 4143694"/>
                <a:gd name="connsiteY34" fmla="*/ 2223114 h 2308095"/>
                <a:gd name="connsiteX35" fmla="*/ 3559022 w 4143694"/>
                <a:gd name="connsiteY35" fmla="*/ 2223114 h 2308095"/>
                <a:gd name="connsiteX36" fmla="*/ 3358466 w 4143694"/>
                <a:gd name="connsiteY36" fmla="*/ 2223114 h 2308095"/>
                <a:gd name="connsiteX37" fmla="*/ 3202100 w 4143694"/>
                <a:gd name="connsiteY37" fmla="*/ 2223114 h 2308095"/>
                <a:gd name="connsiteX38" fmla="*/ 3123917 w 4143694"/>
                <a:gd name="connsiteY38" fmla="*/ 2223114 h 2308095"/>
                <a:gd name="connsiteX39" fmla="*/ 2967551 w 4143694"/>
                <a:gd name="connsiteY39" fmla="*/ 2223114 h 2308095"/>
                <a:gd name="connsiteX40" fmla="*/ 2790790 w 4143694"/>
                <a:gd name="connsiteY40" fmla="*/ 2206117 h 2308095"/>
                <a:gd name="connsiteX41" fmla="*/ 2559640 w 4143694"/>
                <a:gd name="connsiteY41" fmla="*/ 2175524 h 2308095"/>
                <a:gd name="connsiteX42" fmla="*/ 2355685 w 4143694"/>
                <a:gd name="connsiteY42" fmla="*/ 2144931 h 2308095"/>
                <a:gd name="connsiteX43" fmla="*/ 2165327 w 4143694"/>
                <a:gd name="connsiteY43" fmla="*/ 2110938 h 2308095"/>
                <a:gd name="connsiteX44" fmla="*/ 1906983 w 4143694"/>
                <a:gd name="connsiteY44" fmla="*/ 2032755 h 2308095"/>
                <a:gd name="connsiteX45" fmla="*/ 1747218 w 4143694"/>
                <a:gd name="connsiteY45" fmla="*/ 1974968 h 2308095"/>
                <a:gd name="connsiteX46" fmla="*/ 1611248 w 4143694"/>
                <a:gd name="connsiteY46" fmla="*/ 1923979 h 2308095"/>
                <a:gd name="connsiteX47" fmla="*/ 1444684 w 4143694"/>
                <a:gd name="connsiteY47" fmla="*/ 1845796 h 2308095"/>
                <a:gd name="connsiteX48" fmla="*/ 1325710 w 4143694"/>
                <a:gd name="connsiteY48" fmla="*/ 1781210 h 2308095"/>
                <a:gd name="connsiteX49" fmla="*/ 1189740 w 4143694"/>
                <a:gd name="connsiteY49" fmla="*/ 1703027 h 2308095"/>
                <a:gd name="connsiteX50" fmla="*/ 1053770 w 4143694"/>
                <a:gd name="connsiteY50" fmla="*/ 1607848 h 2308095"/>
                <a:gd name="connsiteX51" fmla="*/ 941594 w 4143694"/>
                <a:gd name="connsiteY51" fmla="*/ 1522867 h 2308095"/>
                <a:gd name="connsiteX52" fmla="*/ 826020 w 4143694"/>
                <a:gd name="connsiteY52" fmla="*/ 1424288 h 2308095"/>
                <a:gd name="connsiteX53" fmla="*/ 724042 w 4143694"/>
                <a:gd name="connsiteY53" fmla="*/ 1322311 h 2308095"/>
                <a:gd name="connsiteX54" fmla="*/ 601669 w 4143694"/>
                <a:gd name="connsiteY54" fmla="*/ 1193139 h 2308095"/>
                <a:gd name="connsiteX55" fmla="*/ 533683 w 4143694"/>
                <a:gd name="connsiteY55" fmla="*/ 1104758 h 2308095"/>
                <a:gd name="connsiteX56" fmla="*/ 455501 w 4143694"/>
                <a:gd name="connsiteY56" fmla="*/ 1002781 h 2308095"/>
                <a:gd name="connsiteX57" fmla="*/ 404512 w 4143694"/>
                <a:gd name="connsiteY57" fmla="*/ 931396 h 2308095"/>
                <a:gd name="connsiteX58" fmla="*/ 350124 w 4143694"/>
                <a:gd name="connsiteY58" fmla="*/ 839616 h 2308095"/>
                <a:gd name="connsiteX59" fmla="*/ 292336 w 4143694"/>
                <a:gd name="connsiteY59" fmla="*/ 744437 h 2308095"/>
                <a:gd name="connsiteX60" fmla="*/ 237948 w 4143694"/>
                <a:gd name="connsiteY60" fmla="*/ 645859 h 2308095"/>
                <a:gd name="connsiteX61" fmla="*/ 186959 w 4143694"/>
                <a:gd name="connsiteY61" fmla="*/ 537082 h 2308095"/>
                <a:gd name="connsiteX62" fmla="*/ 132571 w 4143694"/>
                <a:gd name="connsiteY62" fmla="*/ 414709 h 2308095"/>
                <a:gd name="connsiteX63" fmla="*/ 71385 w 4143694"/>
                <a:gd name="connsiteY63" fmla="*/ 251545 h 2308095"/>
                <a:gd name="connsiteX64" fmla="*/ 33993 w 4143694"/>
                <a:gd name="connsiteY64" fmla="*/ 146168 h 2308095"/>
                <a:gd name="connsiteX65" fmla="*/ 10198 w 4143694"/>
                <a:gd name="connsiteY65" fmla="*/ 71384 h 2308095"/>
                <a:gd name="connsiteX66" fmla="*/ 0 w 4143694"/>
                <a:gd name="connsiteY66" fmla="*/ 37392 h 2308095"/>
                <a:gd name="connsiteX67" fmla="*/ 0 w 4143694"/>
                <a:gd name="connsiteY67" fmla="*/ 23795 h 2308095"/>
                <a:gd name="connsiteX68" fmla="*/ 3399 w 4143694"/>
                <a:gd name="connsiteY68" fmla="*/ 10198 h 2308095"/>
                <a:gd name="connsiteX69" fmla="*/ 10198 w 4143694"/>
                <a:gd name="connsiteY69" fmla="*/ 0 h 2308095"/>
                <a:gd name="connsiteX70" fmla="*/ 23795 w 4143694"/>
                <a:gd name="connsiteY70" fmla="*/ 0 h 2308095"/>
                <a:gd name="connsiteX71" fmla="*/ 47590 w 4143694"/>
                <a:gd name="connsiteY71" fmla="*/ 10198 h 2308095"/>
                <a:gd name="connsiteX72" fmla="*/ 61187 w 4143694"/>
                <a:gd name="connsiteY72" fmla="*/ 23795 h 2308095"/>
                <a:gd name="connsiteX73" fmla="*/ 88381 w 4143694"/>
                <a:gd name="connsiteY73" fmla="*/ 74784 h 2308095"/>
                <a:gd name="connsiteX74" fmla="*/ 152967 w 4143694"/>
                <a:gd name="connsiteY74" fmla="*/ 190358 h 2308095"/>
                <a:gd name="connsiteX75" fmla="*/ 237948 w 4143694"/>
                <a:gd name="connsiteY75" fmla="*/ 336526 h 2308095"/>
                <a:gd name="connsiteX76" fmla="*/ 322930 w 4143694"/>
                <a:gd name="connsiteY76" fmla="*/ 475896 h 2308095"/>
                <a:gd name="connsiteX77" fmla="*/ 401112 w 4143694"/>
                <a:gd name="connsiteY77" fmla="*/ 594870 h 2308095"/>
                <a:gd name="connsiteX78" fmla="*/ 506489 w 4143694"/>
                <a:gd name="connsiteY78" fmla="*/ 744437 h 2308095"/>
                <a:gd name="connsiteX79" fmla="*/ 588072 w 4143694"/>
                <a:gd name="connsiteY79" fmla="*/ 853213 h 2308095"/>
                <a:gd name="connsiteX80" fmla="*/ 669654 w 4143694"/>
                <a:gd name="connsiteY80" fmla="*/ 955191 h 2308095"/>
                <a:gd name="connsiteX81" fmla="*/ 754635 w 4143694"/>
                <a:gd name="connsiteY81" fmla="*/ 1046971 h 2308095"/>
                <a:gd name="connsiteX82" fmla="*/ 822620 w 4143694"/>
                <a:gd name="connsiteY82" fmla="*/ 1121755 h 2308095"/>
                <a:gd name="connsiteX83" fmla="*/ 924598 w 4143694"/>
                <a:gd name="connsiteY83" fmla="*/ 1216934 h 2308095"/>
                <a:gd name="connsiteX84" fmla="*/ 1033374 w 4143694"/>
                <a:gd name="connsiteY84" fmla="*/ 1305314 h 2308095"/>
                <a:gd name="connsiteX85" fmla="*/ 1131953 w 4143694"/>
                <a:gd name="connsiteY85" fmla="*/ 1376699 h 2308095"/>
                <a:gd name="connsiteX86" fmla="*/ 1250927 w 4143694"/>
                <a:gd name="connsiteY86" fmla="*/ 1454882 h 2308095"/>
                <a:gd name="connsiteX87" fmla="*/ 1356304 w 4143694"/>
                <a:gd name="connsiteY87" fmla="*/ 1516068 h 2308095"/>
                <a:gd name="connsiteX88" fmla="*/ 1478677 w 4143694"/>
                <a:gd name="connsiteY88" fmla="*/ 1584053 h 2308095"/>
                <a:gd name="connsiteX89" fmla="*/ 1675834 w 4143694"/>
                <a:gd name="connsiteY89" fmla="*/ 1675833 h 2308095"/>
                <a:gd name="connsiteX90" fmla="*/ 1852595 w 4143694"/>
                <a:gd name="connsiteY90" fmla="*/ 1747218 h 2308095"/>
                <a:gd name="connsiteX91" fmla="*/ 1954573 w 4143694"/>
                <a:gd name="connsiteY91" fmla="*/ 1781210 h 2308095"/>
                <a:gd name="connsiteX92" fmla="*/ 2151730 w 4143694"/>
                <a:gd name="connsiteY92" fmla="*/ 1849195 h 2308095"/>
                <a:gd name="connsiteX93" fmla="*/ 2410073 w 4143694"/>
                <a:gd name="connsiteY93" fmla="*/ 1896785 h 230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143694" h="2308095">
                  <a:moveTo>
                    <a:pt x="2410073" y="1896785"/>
                  </a:moveTo>
                  <a:lnTo>
                    <a:pt x="2610629" y="1920580"/>
                  </a:lnTo>
                  <a:lnTo>
                    <a:pt x="2719405" y="1927378"/>
                  </a:lnTo>
                  <a:lnTo>
                    <a:pt x="2923361" y="1934177"/>
                  </a:lnTo>
                  <a:lnTo>
                    <a:pt x="3110320" y="1957972"/>
                  </a:lnTo>
                  <a:lnTo>
                    <a:pt x="3395857" y="1957972"/>
                  </a:lnTo>
                  <a:lnTo>
                    <a:pt x="3684794" y="1957972"/>
                  </a:lnTo>
                  <a:lnTo>
                    <a:pt x="3796970" y="1951173"/>
                  </a:lnTo>
                  <a:lnTo>
                    <a:pt x="3851358" y="1944375"/>
                  </a:lnTo>
                  <a:lnTo>
                    <a:pt x="3895548" y="1934177"/>
                  </a:lnTo>
                  <a:lnTo>
                    <a:pt x="3949936" y="1906983"/>
                  </a:lnTo>
                  <a:lnTo>
                    <a:pt x="4007724" y="1866192"/>
                  </a:lnTo>
                  <a:lnTo>
                    <a:pt x="4051914" y="1832199"/>
                  </a:lnTo>
                  <a:lnTo>
                    <a:pt x="4068910" y="1811804"/>
                  </a:lnTo>
                  <a:lnTo>
                    <a:pt x="4092705" y="1771013"/>
                  </a:lnTo>
                  <a:lnTo>
                    <a:pt x="4099504" y="1754016"/>
                  </a:lnTo>
                  <a:lnTo>
                    <a:pt x="4109701" y="1740419"/>
                  </a:lnTo>
                  <a:lnTo>
                    <a:pt x="4123298" y="1737020"/>
                  </a:lnTo>
                  <a:lnTo>
                    <a:pt x="4133496" y="1743818"/>
                  </a:lnTo>
                  <a:lnTo>
                    <a:pt x="4140295" y="1764214"/>
                  </a:lnTo>
                  <a:lnTo>
                    <a:pt x="4143694" y="1917181"/>
                  </a:lnTo>
                  <a:lnTo>
                    <a:pt x="4140295" y="2019158"/>
                  </a:lnTo>
                  <a:lnTo>
                    <a:pt x="4126698" y="2053151"/>
                  </a:lnTo>
                  <a:lnTo>
                    <a:pt x="4082507" y="2138132"/>
                  </a:lnTo>
                  <a:lnTo>
                    <a:pt x="4028119" y="2226513"/>
                  </a:lnTo>
                  <a:lnTo>
                    <a:pt x="3987328" y="2274103"/>
                  </a:lnTo>
                  <a:lnTo>
                    <a:pt x="3953336" y="2297897"/>
                  </a:lnTo>
                  <a:lnTo>
                    <a:pt x="3926141" y="2308095"/>
                  </a:lnTo>
                  <a:lnTo>
                    <a:pt x="3888750" y="2304696"/>
                  </a:lnTo>
                  <a:lnTo>
                    <a:pt x="3858156" y="2291099"/>
                  </a:lnTo>
                  <a:lnTo>
                    <a:pt x="3827563" y="2270703"/>
                  </a:lnTo>
                  <a:lnTo>
                    <a:pt x="3800369" y="2250308"/>
                  </a:lnTo>
                  <a:lnTo>
                    <a:pt x="3766376" y="2236711"/>
                  </a:lnTo>
                  <a:lnTo>
                    <a:pt x="3715388" y="2226513"/>
                  </a:lnTo>
                  <a:lnTo>
                    <a:pt x="3644003" y="2223114"/>
                  </a:lnTo>
                  <a:lnTo>
                    <a:pt x="3559022" y="2223114"/>
                  </a:lnTo>
                  <a:lnTo>
                    <a:pt x="3358466" y="2223114"/>
                  </a:lnTo>
                  <a:lnTo>
                    <a:pt x="3202100" y="2223114"/>
                  </a:lnTo>
                  <a:lnTo>
                    <a:pt x="3123917" y="2223114"/>
                  </a:lnTo>
                  <a:lnTo>
                    <a:pt x="2967551" y="2223114"/>
                  </a:lnTo>
                  <a:lnTo>
                    <a:pt x="2790790" y="2206117"/>
                  </a:lnTo>
                  <a:lnTo>
                    <a:pt x="2559640" y="2175524"/>
                  </a:lnTo>
                  <a:lnTo>
                    <a:pt x="2355685" y="2144931"/>
                  </a:lnTo>
                  <a:lnTo>
                    <a:pt x="2165327" y="2110938"/>
                  </a:lnTo>
                  <a:lnTo>
                    <a:pt x="1906983" y="2032755"/>
                  </a:lnTo>
                  <a:lnTo>
                    <a:pt x="1747218" y="1974968"/>
                  </a:lnTo>
                  <a:lnTo>
                    <a:pt x="1611248" y="1923979"/>
                  </a:lnTo>
                  <a:lnTo>
                    <a:pt x="1444684" y="1845796"/>
                  </a:lnTo>
                  <a:lnTo>
                    <a:pt x="1325710" y="1781210"/>
                  </a:lnTo>
                  <a:lnTo>
                    <a:pt x="1189740" y="1703027"/>
                  </a:lnTo>
                  <a:lnTo>
                    <a:pt x="1053770" y="1607848"/>
                  </a:lnTo>
                  <a:lnTo>
                    <a:pt x="941594" y="1522867"/>
                  </a:lnTo>
                  <a:lnTo>
                    <a:pt x="826020" y="1424288"/>
                  </a:lnTo>
                  <a:lnTo>
                    <a:pt x="724042" y="1322311"/>
                  </a:lnTo>
                  <a:lnTo>
                    <a:pt x="601669" y="1193139"/>
                  </a:lnTo>
                  <a:lnTo>
                    <a:pt x="533683" y="1104758"/>
                  </a:lnTo>
                  <a:lnTo>
                    <a:pt x="455501" y="1002781"/>
                  </a:lnTo>
                  <a:lnTo>
                    <a:pt x="404512" y="931396"/>
                  </a:lnTo>
                  <a:lnTo>
                    <a:pt x="350124" y="839616"/>
                  </a:lnTo>
                  <a:lnTo>
                    <a:pt x="292336" y="744437"/>
                  </a:lnTo>
                  <a:lnTo>
                    <a:pt x="237948" y="645859"/>
                  </a:lnTo>
                  <a:lnTo>
                    <a:pt x="186959" y="537082"/>
                  </a:lnTo>
                  <a:lnTo>
                    <a:pt x="132571" y="414709"/>
                  </a:lnTo>
                  <a:lnTo>
                    <a:pt x="71385" y="251545"/>
                  </a:lnTo>
                  <a:lnTo>
                    <a:pt x="33993" y="146168"/>
                  </a:lnTo>
                  <a:lnTo>
                    <a:pt x="10198" y="71384"/>
                  </a:lnTo>
                  <a:lnTo>
                    <a:pt x="0" y="37392"/>
                  </a:lnTo>
                  <a:lnTo>
                    <a:pt x="0" y="23795"/>
                  </a:lnTo>
                  <a:lnTo>
                    <a:pt x="3399" y="10198"/>
                  </a:lnTo>
                  <a:lnTo>
                    <a:pt x="10198" y="0"/>
                  </a:lnTo>
                  <a:lnTo>
                    <a:pt x="23795" y="0"/>
                  </a:lnTo>
                  <a:lnTo>
                    <a:pt x="47590" y="10198"/>
                  </a:lnTo>
                  <a:lnTo>
                    <a:pt x="61187" y="23795"/>
                  </a:lnTo>
                  <a:lnTo>
                    <a:pt x="88381" y="74784"/>
                  </a:lnTo>
                  <a:lnTo>
                    <a:pt x="152967" y="190358"/>
                  </a:lnTo>
                  <a:lnTo>
                    <a:pt x="237948" y="336526"/>
                  </a:lnTo>
                  <a:lnTo>
                    <a:pt x="322930" y="475896"/>
                  </a:lnTo>
                  <a:lnTo>
                    <a:pt x="401112" y="594870"/>
                  </a:lnTo>
                  <a:lnTo>
                    <a:pt x="506489" y="744437"/>
                  </a:lnTo>
                  <a:lnTo>
                    <a:pt x="588072" y="853213"/>
                  </a:lnTo>
                  <a:lnTo>
                    <a:pt x="669654" y="955191"/>
                  </a:lnTo>
                  <a:lnTo>
                    <a:pt x="754635" y="1046971"/>
                  </a:lnTo>
                  <a:lnTo>
                    <a:pt x="822620" y="1121755"/>
                  </a:lnTo>
                  <a:lnTo>
                    <a:pt x="924598" y="1216934"/>
                  </a:lnTo>
                  <a:lnTo>
                    <a:pt x="1033374" y="1305314"/>
                  </a:lnTo>
                  <a:lnTo>
                    <a:pt x="1131953" y="1376699"/>
                  </a:lnTo>
                  <a:lnTo>
                    <a:pt x="1250927" y="1454882"/>
                  </a:lnTo>
                  <a:lnTo>
                    <a:pt x="1356304" y="1516068"/>
                  </a:lnTo>
                  <a:lnTo>
                    <a:pt x="1478677" y="1584053"/>
                  </a:lnTo>
                  <a:lnTo>
                    <a:pt x="1675834" y="1675833"/>
                  </a:lnTo>
                  <a:lnTo>
                    <a:pt x="1852595" y="1747218"/>
                  </a:lnTo>
                  <a:lnTo>
                    <a:pt x="1954573" y="1781210"/>
                  </a:lnTo>
                  <a:lnTo>
                    <a:pt x="2151730" y="1849195"/>
                  </a:lnTo>
                  <a:lnTo>
                    <a:pt x="2410073" y="189678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3">
              <a:extLst>
                <a:ext uri="{FF2B5EF4-FFF2-40B4-BE49-F238E27FC236}">
                  <a16:creationId xmlns:a16="http://schemas.microsoft.com/office/drawing/2014/main" id="{91859745-2086-44F2-B4DC-30D4CCDEDD5C}"/>
                </a:ext>
              </a:extLst>
            </p:cNvPr>
            <p:cNvSpPr/>
            <p:nvPr/>
          </p:nvSpPr>
          <p:spPr>
            <a:xfrm>
              <a:off x="5033963" y="3863975"/>
              <a:ext cx="2474912" cy="2063750"/>
            </a:xfrm>
            <a:custGeom>
              <a:avLst/>
              <a:gdLst>
                <a:gd name="connsiteX0" fmla="*/ 389164 w 2473778"/>
                <a:gd name="connsiteY0" fmla="*/ 538842 h 2062842"/>
                <a:gd name="connsiteX1" fmla="*/ 214993 w 2473778"/>
                <a:gd name="connsiteY1" fmla="*/ 318407 h 2062842"/>
                <a:gd name="connsiteX2" fmla="*/ 89807 w 2473778"/>
                <a:gd name="connsiteY2" fmla="*/ 166007 h 2062842"/>
                <a:gd name="connsiteX3" fmla="*/ 0 w 2473778"/>
                <a:gd name="connsiteY3" fmla="*/ 54428 h 2062842"/>
                <a:gd name="connsiteX4" fmla="*/ 5443 w 2473778"/>
                <a:gd name="connsiteY4" fmla="*/ 0 h 2062842"/>
                <a:gd name="connsiteX5" fmla="*/ 81643 w 2473778"/>
                <a:gd name="connsiteY5" fmla="*/ 0 h 2062842"/>
                <a:gd name="connsiteX6" fmla="*/ 171450 w 2473778"/>
                <a:gd name="connsiteY6" fmla="*/ 100692 h 2062842"/>
                <a:gd name="connsiteX7" fmla="*/ 288471 w 2473778"/>
                <a:gd name="connsiteY7" fmla="*/ 234042 h 2062842"/>
                <a:gd name="connsiteX8" fmla="*/ 394607 w 2473778"/>
                <a:gd name="connsiteY8" fmla="*/ 351064 h 2062842"/>
                <a:gd name="connsiteX9" fmla="*/ 533400 w 2473778"/>
                <a:gd name="connsiteY9" fmla="*/ 495300 h 2062842"/>
                <a:gd name="connsiteX10" fmla="*/ 664028 w 2473778"/>
                <a:gd name="connsiteY10" fmla="*/ 625928 h 2062842"/>
                <a:gd name="connsiteX11" fmla="*/ 868136 w 2473778"/>
                <a:gd name="connsiteY11" fmla="*/ 816428 h 2062842"/>
                <a:gd name="connsiteX12" fmla="*/ 1061357 w 2473778"/>
                <a:gd name="connsiteY12" fmla="*/ 987878 h 2062842"/>
                <a:gd name="connsiteX13" fmla="*/ 1216478 w 2473778"/>
                <a:gd name="connsiteY13" fmla="*/ 1118507 h 2062842"/>
                <a:gd name="connsiteX14" fmla="*/ 1412421 w 2473778"/>
                <a:gd name="connsiteY14" fmla="*/ 1279071 h 2062842"/>
                <a:gd name="connsiteX15" fmla="*/ 1570264 w 2473778"/>
                <a:gd name="connsiteY15" fmla="*/ 1398814 h 2062842"/>
                <a:gd name="connsiteX16" fmla="*/ 1796143 w 2473778"/>
                <a:gd name="connsiteY16" fmla="*/ 1562100 h 2062842"/>
                <a:gd name="connsiteX17" fmla="*/ 2084614 w 2473778"/>
                <a:gd name="connsiteY17" fmla="*/ 1758042 h 2062842"/>
                <a:gd name="connsiteX18" fmla="*/ 2321378 w 2473778"/>
                <a:gd name="connsiteY18" fmla="*/ 1905000 h 2062842"/>
                <a:gd name="connsiteX19" fmla="*/ 2413907 w 2473778"/>
                <a:gd name="connsiteY19" fmla="*/ 1962150 h 2062842"/>
                <a:gd name="connsiteX20" fmla="*/ 2454728 w 2473778"/>
                <a:gd name="connsiteY20" fmla="*/ 1992085 h 2062842"/>
                <a:gd name="connsiteX21" fmla="*/ 2471057 w 2473778"/>
                <a:gd name="connsiteY21" fmla="*/ 2013857 h 2062842"/>
                <a:gd name="connsiteX22" fmla="*/ 2473778 w 2473778"/>
                <a:gd name="connsiteY22" fmla="*/ 2030185 h 2062842"/>
                <a:gd name="connsiteX23" fmla="*/ 2465614 w 2473778"/>
                <a:gd name="connsiteY23" fmla="*/ 2049235 h 2062842"/>
                <a:gd name="connsiteX24" fmla="*/ 2438400 w 2473778"/>
                <a:gd name="connsiteY24" fmla="*/ 2060121 h 2062842"/>
                <a:gd name="connsiteX25" fmla="*/ 2381250 w 2473778"/>
                <a:gd name="connsiteY25" fmla="*/ 2062842 h 2062842"/>
                <a:gd name="connsiteX26" fmla="*/ 2321378 w 2473778"/>
                <a:gd name="connsiteY26" fmla="*/ 2062842 h 2062842"/>
                <a:gd name="connsiteX27" fmla="*/ 2269671 w 2473778"/>
                <a:gd name="connsiteY27" fmla="*/ 2054678 h 2062842"/>
                <a:gd name="connsiteX28" fmla="*/ 2201636 w 2473778"/>
                <a:gd name="connsiteY28" fmla="*/ 2046514 h 2062842"/>
                <a:gd name="connsiteX29" fmla="*/ 2013857 w 2473778"/>
                <a:gd name="connsiteY29" fmla="*/ 2032907 h 2062842"/>
                <a:gd name="connsiteX30" fmla="*/ 1845128 w 2473778"/>
                <a:gd name="connsiteY30" fmla="*/ 2022021 h 2062842"/>
                <a:gd name="connsiteX31" fmla="*/ 1738993 w 2473778"/>
                <a:gd name="connsiteY31" fmla="*/ 2019300 h 2062842"/>
                <a:gd name="connsiteX32" fmla="*/ 1706336 w 2473778"/>
                <a:gd name="connsiteY32" fmla="*/ 2013857 h 2062842"/>
                <a:gd name="connsiteX33" fmla="*/ 1662793 w 2473778"/>
                <a:gd name="connsiteY33" fmla="*/ 1994807 h 2062842"/>
                <a:gd name="connsiteX34" fmla="*/ 1627414 w 2473778"/>
                <a:gd name="connsiteY34" fmla="*/ 1973035 h 2062842"/>
                <a:gd name="connsiteX35" fmla="*/ 1545771 w 2473778"/>
                <a:gd name="connsiteY35" fmla="*/ 1894114 h 2062842"/>
                <a:gd name="connsiteX36" fmla="*/ 1417864 w 2473778"/>
                <a:gd name="connsiteY36" fmla="*/ 1763485 h 2062842"/>
                <a:gd name="connsiteX37" fmla="*/ 1251857 w 2473778"/>
                <a:gd name="connsiteY37" fmla="*/ 1583871 h 2062842"/>
                <a:gd name="connsiteX38" fmla="*/ 1104900 w 2473778"/>
                <a:gd name="connsiteY38" fmla="*/ 1431471 h 2062842"/>
                <a:gd name="connsiteX39" fmla="*/ 938893 w 2473778"/>
                <a:gd name="connsiteY39" fmla="*/ 1238250 h 2062842"/>
                <a:gd name="connsiteX40" fmla="*/ 726621 w 2473778"/>
                <a:gd name="connsiteY40" fmla="*/ 960664 h 2062842"/>
                <a:gd name="connsiteX41" fmla="*/ 536121 w 2473778"/>
                <a:gd name="connsiteY41" fmla="*/ 723900 h 2062842"/>
                <a:gd name="connsiteX42" fmla="*/ 389164 w 2473778"/>
                <a:gd name="connsiteY42" fmla="*/ 538842 h 206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73778" h="2062842">
                  <a:moveTo>
                    <a:pt x="389164" y="538842"/>
                  </a:moveTo>
                  <a:lnTo>
                    <a:pt x="214993" y="318407"/>
                  </a:lnTo>
                  <a:lnTo>
                    <a:pt x="89807" y="166007"/>
                  </a:lnTo>
                  <a:lnTo>
                    <a:pt x="0" y="54428"/>
                  </a:lnTo>
                  <a:lnTo>
                    <a:pt x="5443" y="0"/>
                  </a:lnTo>
                  <a:lnTo>
                    <a:pt x="81643" y="0"/>
                  </a:lnTo>
                  <a:lnTo>
                    <a:pt x="171450" y="100692"/>
                  </a:lnTo>
                  <a:lnTo>
                    <a:pt x="288471" y="234042"/>
                  </a:lnTo>
                  <a:lnTo>
                    <a:pt x="394607" y="351064"/>
                  </a:lnTo>
                  <a:lnTo>
                    <a:pt x="533400" y="495300"/>
                  </a:lnTo>
                  <a:lnTo>
                    <a:pt x="664028" y="625928"/>
                  </a:lnTo>
                  <a:lnTo>
                    <a:pt x="868136" y="816428"/>
                  </a:lnTo>
                  <a:lnTo>
                    <a:pt x="1061357" y="987878"/>
                  </a:lnTo>
                  <a:lnTo>
                    <a:pt x="1216478" y="1118507"/>
                  </a:lnTo>
                  <a:lnTo>
                    <a:pt x="1412421" y="1279071"/>
                  </a:lnTo>
                  <a:lnTo>
                    <a:pt x="1570264" y="1398814"/>
                  </a:lnTo>
                  <a:lnTo>
                    <a:pt x="1796143" y="1562100"/>
                  </a:lnTo>
                  <a:lnTo>
                    <a:pt x="2084614" y="1758042"/>
                  </a:lnTo>
                  <a:lnTo>
                    <a:pt x="2321378" y="1905000"/>
                  </a:lnTo>
                  <a:lnTo>
                    <a:pt x="2413907" y="1962150"/>
                  </a:lnTo>
                  <a:lnTo>
                    <a:pt x="2454728" y="1992085"/>
                  </a:lnTo>
                  <a:lnTo>
                    <a:pt x="2471057" y="2013857"/>
                  </a:lnTo>
                  <a:lnTo>
                    <a:pt x="2473778" y="2030185"/>
                  </a:lnTo>
                  <a:lnTo>
                    <a:pt x="2465614" y="2049235"/>
                  </a:lnTo>
                  <a:lnTo>
                    <a:pt x="2438400" y="2060121"/>
                  </a:lnTo>
                  <a:lnTo>
                    <a:pt x="2381250" y="2062842"/>
                  </a:lnTo>
                  <a:lnTo>
                    <a:pt x="2321378" y="2062842"/>
                  </a:lnTo>
                  <a:lnTo>
                    <a:pt x="2269671" y="2054678"/>
                  </a:lnTo>
                  <a:lnTo>
                    <a:pt x="2201636" y="2046514"/>
                  </a:lnTo>
                  <a:lnTo>
                    <a:pt x="2013857" y="2032907"/>
                  </a:lnTo>
                  <a:lnTo>
                    <a:pt x="1845128" y="2022021"/>
                  </a:lnTo>
                  <a:lnTo>
                    <a:pt x="1738993" y="2019300"/>
                  </a:lnTo>
                  <a:lnTo>
                    <a:pt x="1706336" y="2013857"/>
                  </a:lnTo>
                  <a:lnTo>
                    <a:pt x="1662793" y="1994807"/>
                  </a:lnTo>
                  <a:lnTo>
                    <a:pt x="1627414" y="1973035"/>
                  </a:lnTo>
                  <a:lnTo>
                    <a:pt x="1545771" y="1894114"/>
                  </a:lnTo>
                  <a:lnTo>
                    <a:pt x="1417864" y="1763485"/>
                  </a:lnTo>
                  <a:lnTo>
                    <a:pt x="1251857" y="1583871"/>
                  </a:lnTo>
                  <a:lnTo>
                    <a:pt x="1104900" y="1431471"/>
                  </a:lnTo>
                  <a:lnTo>
                    <a:pt x="938893" y="1238250"/>
                  </a:lnTo>
                  <a:lnTo>
                    <a:pt x="726621" y="960664"/>
                  </a:lnTo>
                  <a:lnTo>
                    <a:pt x="536121" y="723900"/>
                  </a:lnTo>
                  <a:lnTo>
                    <a:pt x="389164" y="53884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D819E49-B079-4722-99E8-A1823065B49A}"/>
              </a:ext>
            </a:extLst>
          </p:cNvPr>
          <p:cNvGrpSpPr/>
          <p:nvPr/>
        </p:nvGrpSpPr>
        <p:grpSpPr>
          <a:xfrm>
            <a:off x="2855913" y="1598613"/>
            <a:ext cx="4500562" cy="4176712"/>
            <a:chOff x="2855913" y="1598613"/>
            <a:chExt cx="4500562" cy="4176712"/>
          </a:xfrm>
        </p:grpSpPr>
        <p:sp>
          <p:nvSpPr>
            <p:cNvPr id="17" name="フリーフォーム 48">
              <a:extLst>
                <a:ext uri="{FF2B5EF4-FFF2-40B4-BE49-F238E27FC236}">
                  <a16:creationId xmlns:a16="http://schemas.microsoft.com/office/drawing/2014/main" id="{DFAB3714-4812-4D95-86D3-0340856E225D}"/>
                </a:ext>
              </a:extLst>
            </p:cNvPr>
            <p:cNvSpPr/>
            <p:nvPr/>
          </p:nvSpPr>
          <p:spPr>
            <a:xfrm>
              <a:off x="3590925" y="2373313"/>
              <a:ext cx="2690813" cy="565150"/>
            </a:xfrm>
            <a:custGeom>
              <a:avLst/>
              <a:gdLst>
                <a:gd name="connsiteX0" fmla="*/ 888206 w 2690813"/>
                <a:gd name="connsiteY0" fmla="*/ 507207 h 564357"/>
                <a:gd name="connsiteX1" fmla="*/ 1069181 w 2690813"/>
                <a:gd name="connsiteY1" fmla="*/ 476250 h 564357"/>
                <a:gd name="connsiteX2" fmla="*/ 1221581 w 2690813"/>
                <a:gd name="connsiteY2" fmla="*/ 450057 h 564357"/>
                <a:gd name="connsiteX3" fmla="*/ 1464469 w 2690813"/>
                <a:gd name="connsiteY3" fmla="*/ 409575 h 564357"/>
                <a:gd name="connsiteX4" fmla="*/ 1764506 w 2690813"/>
                <a:gd name="connsiteY4" fmla="*/ 378619 h 564357"/>
                <a:gd name="connsiteX5" fmla="*/ 2040731 w 2690813"/>
                <a:gd name="connsiteY5" fmla="*/ 340519 h 564357"/>
                <a:gd name="connsiteX6" fmla="*/ 2316956 w 2690813"/>
                <a:gd name="connsiteY6" fmla="*/ 302419 h 564357"/>
                <a:gd name="connsiteX7" fmla="*/ 2521744 w 2690813"/>
                <a:gd name="connsiteY7" fmla="*/ 280988 h 564357"/>
                <a:gd name="connsiteX8" fmla="*/ 2593181 w 2690813"/>
                <a:gd name="connsiteY8" fmla="*/ 273844 h 564357"/>
                <a:gd name="connsiteX9" fmla="*/ 2638425 w 2690813"/>
                <a:gd name="connsiteY9" fmla="*/ 266700 h 564357"/>
                <a:gd name="connsiteX10" fmla="*/ 2662238 w 2690813"/>
                <a:gd name="connsiteY10" fmla="*/ 261938 h 564357"/>
                <a:gd name="connsiteX11" fmla="*/ 2683669 w 2690813"/>
                <a:gd name="connsiteY11" fmla="*/ 247650 h 564357"/>
                <a:gd name="connsiteX12" fmla="*/ 2690813 w 2690813"/>
                <a:gd name="connsiteY12" fmla="*/ 230982 h 564357"/>
                <a:gd name="connsiteX13" fmla="*/ 2690813 w 2690813"/>
                <a:gd name="connsiteY13" fmla="*/ 219075 h 564357"/>
                <a:gd name="connsiteX14" fmla="*/ 2686050 w 2690813"/>
                <a:gd name="connsiteY14" fmla="*/ 200025 h 564357"/>
                <a:gd name="connsiteX15" fmla="*/ 2674144 w 2690813"/>
                <a:gd name="connsiteY15" fmla="*/ 166688 h 564357"/>
                <a:gd name="connsiteX16" fmla="*/ 2657475 w 2690813"/>
                <a:gd name="connsiteY16" fmla="*/ 140494 h 564357"/>
                <a:gd name="connsiteX17" fmla="*/ 2638425 w 2690813"/>
                <a:gd name="connsiteY17" fmla="*/ 121444 h 564357"/>
                <a:gd name="connsiteX18" fmla="*/ 2593181 w 2690813"/>
                <a:gd name="connsiteY18" fmla="*/ 97632 h 564357"/>
                <a:gd name="connsiteX19" fmla="*/ 2524125 w 2690813"/>
                <a:gd name="connsiteY19" fmla="*/ 71438 h 564357"/>
                <a:gd name="connsiteX20" fmla="*/ 2445544 w 2690813"/>
                <a:gd name="connsiteY20" fmla="*/ 45244 h 564357"/>
                <a:gd name="connsiteX21" fmla="*/ 2371725 w 2690813"/>
                <a:gd name="connsiteY21" fmla="*/ 28575 h 564357"/>
                <a:gd name="connsiteX22" fmla="*/ 2281238 w 2690813"/>
                <a:gd name="connsiteY22" fmla="*/ 7144 h 564357"/>
                <a:gd name="connsiteX23" fmla="*/ 2235994 w 2690813"/>
                <a:gd name="connsiteY23" fmla="*/ 0 h 564357"/>
                <a:gd name="connsiteX24" fmla="*/ 2224088 w 2690813"/>
                <a:gd name="connsiteY24" fmla="*/ 2382 h 564357"/>
                <a:gd name="connsiteX25" fmla="*/ 2195513 w 2690813"/>
                <a:gd name="connsiteY25" fmla="*/ 9525 h 564357"/>
                <a:gd name="connsiteX26" fmla="*/ 2152650 w 2690813"/>
                <a:gd name="connsiteY26" fmla="*/ 28575 h 564357"/>
                <a:gd name="connsiteX27" fmla="*/ 2105025 w 2690813"/>
                <a:gd name="connsiteY27" fmla="*/ 54769 h 564357"/>
                <a:gd name="connsiteX28" fmla="*/ 2055019 w 2690813"/>
                <a:gd name="connsiteY28" fmla="*/ 88107 h 564357"/>
                <a:gd name="connsiteX29" fmla="*/ 2016919 w 2690813"/>
                <a:gd name="connsiteY29" fmla="*/ 104775 h 564357"/>
                <a:gd name="connsiteX30" fmla="*/ 1759744 w 2690813"/>
                <a:gd name="connsiteY30" fmla="*/ 178594 h 564357"/>
                <a:gd name="connsiteX31" fmla="*/ 1571625 w 2690813"/>
                <a:gd name="connsiteY31" fmla="*/ 219075 h 564357"/>
                <a:gd name="connsiteX32" fmla="*/ 1462088 w 2690813"/>
                <a:gd name="connsiteY32" fmla="*/ 235744 h 564357"/>
                <a:gd name="connsiteX33" fmla="*/ 1233488 w 2690813"/>
                <a:gd name="connsiteY33" fmla="*/ 252413 h 564357"/>
                <a:gd name="connsiteX34" fmla="*/ 1012031 w 2690813"/>
                <a:gd name="connsiteY34" fmla="*/ 280988 h 564357"/>
                <a:gd name="connsiteX35" fmla="*/ 776288 w 2690813"/>
                <a:gd name="connsiteY35" fmla="*/ 307182 h 564357"/>
                <a:gd name="connsiteX36" fmla="*/ 623888 w 2690813"/>
                <a:gd name="connsiteY36" fmla="*/ 319088 h 564357"/>
                <a:gd name="connsiteX37" fmla="*/ 507206 w 2690813"/>
                <a:gd name="connsiteY37" fmla="*/ 319088 h 564357"/>
                <a:gd name="connsiteX38" fmla="*/ 454819 w 2690813"/>
                <a:gd name="connsiteY38" fmla="*/ 319088 h 564357"/>
                <a:gd name="connsiteX39" fmla="*/ 378619 w 2690813"/>
                <a:gd name="connsiteY39" fmla="*/ 311944 h 564357"/>
                <a:gd name="connsiteX40" fmla="*/ 316706 w 2690813"/>
                <a:gd name="connsiteY40" fmla="*/ 304800 h 564357"/>
                <a:gd name="connsiteX41" fmla="*/ 228600 w 2690813"/>
                <a:gd name="connsiteY41" fmla="*/ 285750 h 564357"/>
                <a:gd name="connsiteX42" fmla="*/ 154781 w 2690813"/>
                <a:gd name="connsiteY42" fmla="*/ 261938 h 564357"/>
                <a:gd name="connsiteX43" fmla="*/ 102394 w 2690813"/>
                <a:gd name="connsiteY43" fmla="*/ 238125 h 564357"/>
                <a:gd name="connsiteX44" fmla="*/ 45244 w 2690813"/>
                <a:gd name="connsiteY44" fmla="*/ 209550 h 564357"/>
                <a:gd name="connsiteX45" fmla="*/ 16669 w 2690813"/>
                <a:gd name="connsiteY45" fmla="*/ 200025 h 564357"/>
                <a:gd name="connsiteX46" fmla="*/ 0 w 2690813"/>
                <a:gd name="connsiteY46" fmla="*/ 207169 h 564357"/>
                <a:gd name="connsiteX47" fmla="*/ 7144 w 2690813"/>
                <a:gd name="connsiteY47" fmla="*/ 235744 h 564357"/>
                <a:gd name="connsiteX48" fmla="*/ 33338 w 2690813"/>
                <a:gd name="connsiteY48" fmla="*/ 285750 h 564357"/>
                <a:gd name="connsiteX49" fmla="*/ 66675 w 2690813"/>
                <a:gd name="connsiteY49" fmla="*/ 328613 h 564357"/>
                <a:gd name="connsiteX50" fmla="*/ 116681 w 2690813"/>
                <a:gd name="connsiteY50" fmla="*/ 376238 h 564357"/>
                <a:gd name="connsiteX51" fmla="*/ 173831 w 2690813"/>
                <a:gd name="connsiteY51" fmla="*/ 423863 h 564357"/>
                <a:gd name="connsiteX52" fmla="*/ 247650 w 2690813"/>
                <a:gd name="connsiteY52" fmla="*/ 478632 h 564357"/>
                <a:gd name="connsiteX53" fmla="*/ 302419 w 2690813"/>
                <a:gd name="connsiteY53" fmla="*/ 514350 h 564357"/>
                <a:gd name="connsiteX54" fmla="*/ 338138 w 2690813"/>
                <a:gd name="connsiteY54" fmla="*/ 533400 h 564357"/>
                <a:gd name="connsiteX55" fmla="*/ 383381 w 2690813"/>
                <a:gd name="connsiteY55" fmla="*/ 552450 h 564357"/>
                <a:gd name="connsiteX56" fmla="*/ 423863 w 2690813"/>
                <a:gd name="connsiteY56" fmla="*/ 564357 h 564357"/>
                <a:gd name="connsiteX57" fmla="*/ 454819 w 2690813"/>
                <a:gd name="connsiteY57" fmla="*/ 564357 h 564357"/>
                <a:gd name="connsiteX58" fmla="*/ 590550 w 2690813"/>
                <a:gd name="connsiteY58" fmla="*/ 550069 h 564357"/>
                <a:gd name="connsiteX59" fmla="*/ 888206 w 2690813"/>
                <a:gd name="connsiteY59" fmla="*/ 507207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90813" h="564357">
                  <a:moveTo>
                    <a:pt x="888206" y="507207"/>
                  </a:moveTo>
                  <a:lnTo>
                    <a:pt x="1069181" y="476250"/>
                  </a:lnTo>
                  <a:lnTo>
                    <a:pt x="1221581" y="450057"/>
                  </a:lnTo>
                  <a:lnTo>
                    <a:pt x="1464469" y="409575"/>
                  </a:lnTo>
                  <a:lnTo>
                    <a:pt x="1764506" y="378619"/>
                  </a:lnTo>
                  <a:lnTo>
                    <a:pt x="2040731" y="340519"/>
                  </a:lnTo>
                  <a:lnTo>
                    <a:pt x="2316956" y="302419"/>
                  </a:lnTo>
                  <a:lnTo>
                    <a:pt x="2521744" y="280988"/>
                  </a:lnTo>
                  <a:lnTo>
                    <a:pt x="2593181" y="273844"/>
                  </a:lnTo>
                  <a:lnTo>
                    <a:pt x="2638425" y="266700"/>
                  </a:lnTo>
                  <a:lnTo>
                    <a:pt x="2662238" y="261938"/>
                  </a:lnTo>
                  <a:lnTo>
                    <a:pt x="2683669" y="247650"/>
                  </a:lnTo>
                  <a:lnTo>
                    <a:pt x="2690813" y="230982"/>
                  </a:lnTo>
                  <a:lnTo>
                    <a:pt x="2690813" y="219075"/>
                  </a:lnTo>
                  <a:lnTo>
                    <a:pt x="2686050" y="200025"/>
                  </a:lnTo>
                  <a:lnTo>
                    <a:pt x="2674144" y="166688"/>
                  </a:lnTo>
                  <a:lnTo>
                    <a:pt x="2657475" y="140494"/>
                  </a:lnTo>
                  <a:lnTo>
                    <a:pt x="2638425" y="121444"/>
                  </a:lnTo>
                  <a:lnTo>
                    <a:pt x="2593181" y="97632"/>
                  </a:lnTo>
                  <a:lnTo>
                    <a:pt x="2524125" y="71438"/>
                  </a:lnTo>
                  <a:lnTo>
                    <a:pt x="2445544" y="45244"/>
                  </a:lnTo>
                  <a:lnTo>
                    <a:pt x="2371725" y="28575"/>
                  </a:lnTo>
                  <a:lnTo>
                    <a:pt x="2281238" y="7144"/>
                  </a:lnTo>
                  <a:lnTo>
                    <a:pt x="2235994" y="0"/>
                  </a:lnTo>
                  <a:lnTo>
                    <a:pt x="2224088" y="2382"/>
                  </a:lnTo>
                  <a:lnTo>
                    <a:pt x="2195513" y="9525"/>
                  </a:lnTo>
                  <a:lnTo>
                    <a:pt x="2152650" y="28575"/>
                  </a:lnTo>
                  <a:lnTo>
                    <a:pt x="2105025" y="54769"/>
                  </a:lnTo>
                  <a:lnTo>
                    <a:pt x="2055019" y="88107"/>
                  </a:lnTo>
                  <a:lnTo>
                    <a:pt x="2016919" y="104775"/>
                  </a:lnTo>
                  <a:lnTo>
                    <a:pt x="1759744" y="178594"/>
                  </a:lnTo>
                  <a:lnTo>
                    <a:pt x="1571625" y="219075"/>
                  </a:lnTo>
                  <a:lnTo>
                    <a:pt x="1462088" y="235744"/>
                  </a:lnTo>
                  <a:lnTo>
                    <a:pt x="1233488" y="252413"/>
                  </a:lnTo>
                  <a:lnTo>
                    <a:pt x="1012031" y="280988"/>
                  </a:lnTo>
                  <a:lnTo>
                    <a:pt x="776288" y="307182"/>
                  </a:lnTo>
                  <a:lnTo>
                    <a:pt x="623888" y="319088"/>
                  </a:lnTo>
                  <a:lnTo>
                    <a:pt x="507206" y="319088"/>
                  </a:lnTo>
                  <a:lnTo>
                    <a:pt x="454819" y="319088"/>
                  </a:lnTo>
                  <a:lnTo>
                    <a:pt x="378619" y="311944"/>
                  </a:lnTo>
                  <a:lnTo>
                    <a:pt x="316706" y="304800"/>
                  </a:lnTo>
                  <a:lnTo>
                    <a:pt x="228600" y="285750"/>
                  </a:lnTo>
                  <a:lnTo>
                    <a:pt x="154781" y="261938"/>
                  </a:lnTo>
                  <a:lnTo>
                    <a:pt x="102394" y="238125"/>
                  </a:lnTo>
                  <a:lnTo>
                    <a:pt x="45244" y="209550"/>
                  </a:lnTo>
                  <a:lnTo>
                    <a:pt x="16669" y="200025"/>
                  </a:lnTo>
                  <a:lnTo>
                    <a:pt x="0" y="207169"/>
                  </a:lnTo>
                  <a:lnTo>
                    <a:pt x="7144" y="235744"/>
                  </a:lnTo>
                  <a:lnTo>
                    <a:pt x="33338" y="285750"/>
                  </a:lnTo>
                  <a:lnTo>
                    <a:pt x="66675" y="328613"/>
                  </a:lnTo>
                  <a:lnTo>
                    <a:pt x="116681" y="376238"/>
                  </a:lnTo>
                  <a:lnTo>
                    <a:pt x="173831" y="423863"/>
                  </a:lnTo>
                  <a:lnTo>
                    <a:pt x="247650" y="478632"/>
                  </a:lnTo>
                  <a:lnTo>
                    <a:pt x="302419" y="514350"/>
                  </a:lnTo>
                  <a:lnTo>
                    <a:pt x="338138" y="533400"/>
                  </a:lnTo>
                  <a:lnTo>
                    <a:pt x="383381" y="552450"/>
                  </a:lnTo>
                  <a:lnTo>
                    <a:pt x="423863" y="564357"/>
                  </a:lnTo>
                  <a:lnTo>
                    <a:pt x="454819" y="564357"/>
                  </a:lnTo>
                  <a:lnTo>
                    <a:pt x="590550" y="550069"/>
                  </a:lnTo>
                  <a:lnTo>
                    <a:pt x="888206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9">
              <a:extLst>
                <a:ext uri="{FF2B5EF4-FFF2-40B4-BE49-F238E27FC236}">
                  <a16:creationId xmlns:a16="http://schemas.microsoft.com/office/drawing/2014/main" id="{0490AE86-EA81-4508-B23A-E41039BAC03A}"/>
                </a:ext>
              </a:extLst>
            </p:cNvPr>
            <p:cNvSpPr/>
            <p:nvPr/>
          </p:nvSpPr>
          <p:spPr>
            <a:xfrm>
              <a:off x="3067050" y="3387725"/>
              <a:ext cx="3771900" cy="666750"/>
            </a:xfrm>
            <a:custGeom>
              <a:avLst/>
              <a:gdLst>
                <a:gd name="connsiteX0" fmla="*/ 2016125 w 3771900"/>
                <a:gd name="connsiteY0" fmla="*/ 165100 h 666750"/>
                <a:gd name="connsiteX1" fmla="*/ 2463800 w 3771900"/>
                <a:gd name="connsiteY1" fmla="*/ 127000 h 666750"/>
                <a:gd name="connsiteX2" fmla="*/ 2981325 w 3771900"/>
                <a:gd name="connsiteY2" fmla="*/ 76200 h 666750"/>
                <a:gd name="connsiteX3" fmla="*/ 3092450 w 3771900"/>
                <a:gd name="connsiteY3" fmla="*/ 66675 h 666750"/>
                <a:gd name="connsiteX4" fmla="*/ 3146425 w 3771900"/>
                <a:gd name="connsiteY4" fmla="*/ 44450 h 666750"/>
                <a:gd name="connsiteX5" fmla="*/ 3232150 w 3771900"/>
                <a:gd name="connsiteY5" fmla="*/ 15875 h 666750"/>
                <a:gd name="connsiteX6" fmla="*/ 3286125 w 3771900"/>
                <a:gd name="connsiteY6" fmla="*/ 3175 h 666750"/>
                <a:gd name="connsiteX7" fmla="*/ 3314700 w 3771900"/>
                <a:gd name="connsiteY7" fmla="*/ 0 h 666750"/>
                <a:gd name="connsiteX8" fmla="*/ 3349625 w 3771900"/>
                <a:gd name="connsiteY8" fmla="*/ 3175 h 666750"/>
                <a:gd name="connsiteX9" fmla="*/ 3448050 w 3771900"/>
                <a:gd name="connsiteY9" fmla="*/ 41275 h 666750"/>
                <a:gd name="connsiteX10" fmla="*/ 3521075 w 3771900"/>
                <a:gd name="connsiteY10" fmla="*/ 76200 h 666750"/>
                <a:gd name="connsiteX11" fmla="*/ 3590925 w 3771900"/>
                <a:gd name="connsiteY11" fmla="*/ 114300 h 666750"/>
                <a:gd name="connsiteX12" fmla="*/ 3635375 w 3771900"/>
                <a:gd name="connsiteY12" fmla="*/ 139700 h 666750"/>
                <a:gd name="connsiteX13" fmla="*/ 3683000 w 3771900"/>
                <a:gd name="connsiteY13" fmla="*/ 177800 h 666750"/>
                <a:gd name="connsiteX14" fmla="*/ 3724275 w 3771900"/>
                <a:gd name="connsiteY14" fmla="*/ 212725 h 666750"/>
                <a:gd name="connsiteX15" fmla="*/ 3756025 w 3771900"/>
                <a:gd name="connsiteY15" fmla="*/ 247650 h 666750"/>
                <a:gd name="connsiteX16" fmla="*/ 3771900 w 3771900"/>
                <a:gd name="connsiteY16" fmla="*/ 273050 h 666750"/>
                <a:gd name="connsiteX17" fmla="*/ 3771900 w 3771900"/>
                <a:gd name="connsiteY17" fmla="*/ 288925 h 666750"/>
                <a:gd name="connsiteX18" fmla="*/ 3762375 w 3771900"/>
                <a:gd name="connsiteY18" fmla="*/ 314325 h 666750"/>
                <a:gd name="connsiteX19" fmla="*/ 3733800 w 3771900"/>
                <a:gd name="connsiteY19" fmla="*/ 327025 h 666750"/>
                <a:gd name="connsiteX20" fmla="*/ 3689350 w 3771900"/>
                <a:gd name="connsiteY20" fmla="*/ 330200 h 666750"/>
                <a:gd name="connsiteX21" fmla="*/ 3581400 w 3771900"/>
                <a:gd name="connsiteY21" fmla="*/ 330200 h 666750"/>
                <a:gd name="connsiteX22" fmla="*/ 3432175 w 3771900"/>
                <a:gd name="connsiteY22" fmla="*/ 327025 h 666750"/>
                <a:gd name="connsiteX23" fmla="*/ 3270250 w 3771900"/>
                <a:gd name="connsiteY23" fmla="*/ 314325 h 666750"/>
                <a:gd name="connsiteX24" fmla="*/ 3140075 w 3771900"/>
                <a:gd name="connsiteY24" fmla="*/ 307975 h 666750"/>
                <a:gd name="connsiteX25" fmla="*/ 2882900 w 3771900"/>
                <a:gd name="connsiteY25" fmla="*/ 307975 h 666750"/>
                <a:gd name="connsiteX26" fmla="*/ 2641600 w 3771900"/>
                <a:gd name="connsiteY26" fmla="*/ 307975 h 666750"/>
                <a:gd name="connsiteX27" fmla="*/ 2447925 w 3771900"/>
                <a:gd name="connsiteY27" fmla="*/ 307975 h 666750"/>
                <a:gd name="connsiteX28" fmla="*/ 2263775 w 3771900"/>
                <a:gd name="connsiteY28" fmla="*/ 320675 h 666750"/>
                <a:gd name="connsiteX29" fmla="*/ 1990725 w 3771900"/>
                <a:gd name="connsiteY29" fmla="*/ 342900 h 666750"/>
                <a:gd name="connsiteX30" fmla="*/ 1898650 w 3771900"/>
                <a:gd name="connsiteY30" fmla="*/ 355600 h 666750"/>
                <a:gd name="connsiteX31" fmla="*/ 1587500 w 3771900"/>
                <a:gd name="connsiteY31" fmla="*/ 419100 h 666750"/>
                <a:gd name="connsiteX32" fmla="*/ 1441450 w 3771900"/>
                <a:gd name="connsiteY32" fmla="*/ 438150 h 666750"/>
                <a:gd name="connsiteX33" fmla="*/ 1254125 w 3771900"/>
                <a:gd name="connsiteY33" fmla="*/ 469900 h 666750"/>
                <a:gd name="connsiteX34" fmla="*/ 1079500 w 3771900"/>
                <a:gd name="connsiteY34" fmla="*/ 504825 h 666750"/>
                <a:gd name="connsiteX35" fmla="*/ 942975 w 3771900"/>
                <a:gd name="connsiteY35" fmla="*/ 536575 h 666750"/>
                <a:gd name="connsiteX36" fmla="*/ 809625 w 3771900"/>
                <a:gd name="connsiteY36" fmla="*/ 571500 h 666750"/>
                <a:gd name="connsiteX37" fmla="*/ 669925 w 3771900"/>
                <a:gd name="connsiteY37" fmla="*/ 615950 h 666750"/>
                <a:gd name="connsiteX38" fmla="*/ 593725 w 3771900"/>
                <a:gd name="connsiteY38" fmla="*/ 644525 h 666750"/>
                <a:gd name="connsiteX39" fmla="*/ 549275 w 3771900"/>
                <a:gd name="connsiteY39" fmla="*/ 663575 h 666750"/>
                <a:gd name="connsiteX40" fmla="*/ 527050 w 3771900"/>
                <a:gd name="connsiteY40" fmla="*/ 666750 h 666750"/>
                <a:gd name="connsiteX41" fmla="*/ 479425 w 3771900"/>
                <a:gd name="connsiteY41" fmla="*/ 660400 h 666750"/>
                <a:gd name="connsiteX42" fmla="*/ 419100 w 3771900"/>
                <a:gd name="connsiteY42" fmla="*/ 650875 h 666750"/>
                <a:gd name="connsiteX43" fmla="*/ 377825 w 3771900"/>
                <a:gd name="connsiteY43" fmla="*/ 635000 h 666750"/>
                <a:gd name="connsiteX44" fmla="*/ 311150 w 3771900"/>
                <a:gd name="connsiteY44" fmla="*/ 593725 h 666750"/>
                <a:gd name="connsiteX45" fmla="*/ 247650 w 3771900"/>
                <a:gd name="connsiteY45" fmla="*/ 552450 h 666750"/>
                <a:gd name="connsiteX46" fmla="*/ 171450 w 3771900"/>
                <a:gd name="connsiteY46" fmla="*/ 495300 h 666750"/>
                <a:gd name="connsiteX47" fmla="*/ 117475 w 3771900"/>
                <a:gd name="connsiteY47" fmla="*/ 447675 h 666750"/>
                <a:gd name="connsiteX48" fmla="*/ 57150 w 3771900"/>
                <a:gd name="connsiteY48" fmla="*/ 390525 h 666750"/>
                <a:gd name="connsiteX49" fmla="*/ 25400 w 3771900"/>
                <a:gd name="connsiteY49" fmla="*/ 358775 h 666750"/>
                <a:gd name="connsiteX50" fmla="*/ 15875 w 3771900"/>
                <a:gd name="connsiteY50" fmla="*/ 342900 h 666750"/>
                <a:gd name="connsiteX51" fmla="*/ 3175 w 3771900"/>
                <a:gd name="connsiteY51" fmla="*/ 304800 h 666750"/>
                <a:gd name="connsiteX52" fmla="*/ 0 w 3771900"/>
                <a:gd name="connsiteY52" fmla="*/ 279400 h 666750"/>
                <a:gd name="connsiteX53" fmla="*/ 0 w 3771900"/>
                <a:gd name="connsiteY53" fmla="*/ 263525 h 666750"/>
                <a:gd name="connsiteX54" fmla="*/ 9525 w 3771900"/>
                <a:gd name="connsiteY54" fmla="*/ 257175 h 666750"/>
                <a:gd name="connsiteX55" fmla="*/ 19050 w 3771900"/>
                <a:gd name="connsiteY55" fmla="*/ 254000 h 666750"/>
                <a:gd name="connsiteX56" fmla="*/ 47625 w 3771900"/>
                <a:gd name="connsiteY56" fmla="*/ 263525 h 666750"/>
                <a:gd name="connsiteX57" fmla="*/ 107950 w 3771900"/>
                <a:gd name="connsiteY57" fmla="*/ 295275 h 666750"/>
                <a:gd name="connsiteX58" fmla="*/ 177800 w 3771900"/>
                <a:gd name="connsiteY58" fmla="*/ 327025 h 666750"/>
                <a:gd name="connsiteX59" fmla="*/ 254000 w 3771900"/>
                <a:gd name="connsiteY59" fmla="*/ 352425 h 666750"/>
                <a:gd name="connsiteX60" fmla="*/ 327025 w 3771900"/>
                <a:gd name="connsiteY60" fmla="*/ 371475 h 666750"/>
                <a:gd name="connsiteX61" fmla="*/ 406400 w 3771900"/>
                <a:gd name="connsiteY61" fmla="*/ 381000 h 666750"/>
                <a:gd name="connsiteX62" fmla="*/ 485775 w 3771900"/>
                <a:gd name="connsiteY62" fmla="*/ 384175 h 666750"/>
                <a:gd name="connsiteX63" fmla="*/ 688975 w 3771900"/>
                <a:gd name="connsiteY63" fmla="*/ 352425 h 666750"/>
                <a:gd name="connsiteX64" fmla="*/ 1003300 w 3771900"/>
                <a:gd name="connsiteY64" fmla="*/ 307975 h 666750"/>
                <a:gd name="connsiteX65" fmla="*/ 1406525 w 3771900"/>
                <a:gd name="connsiteY65" fmla="*/ 250825 h 666750"/>
                <a:gd name="connsiteX66" fmla="*/ 1657350 w 3771900"/>
                <a:gd name="connsiteY66" fmla="*/ 215900 h 666750"/>
                <a:gd name="connsiteX67" fmla="*/ 1873250 w 3771900"/>
                <a:gd name="connsiteY67" fmla="*/ 180975 h 666750"/>
                <a:gd name="connsiteX68" fmla="*/ 2016125 w 3771900"/>
                <a:gd name="connsiteY68" fmla="*/ 16510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1900" h="666750">
                  <a:moveTo>
                    <a:pt x="2016125" y="165100"/>
                  </a:moveTo>
                  <a:lnTo>
                    <a:pt x="2463800" y="127000"/>
                  </a:lnTo>
                  <a:lnTo>
                    <a:pt x="2981325" y="76200"/>
                  </a:lnTo>
                  <a:lnTo>
                    <a:pt x="3092450" y="66675"/>
                  </a:lnTo>
                  <a:lnTo>
                    <a:pt x="3146425" y="44450"/>
                  </a:lnTo>
                  <a:lnTo>
                    <a:pt x="3232150" y="15875"/>
                  </a:lnTo>
                  <a:lnTo>
                    <a:pt x="3286125" y="3175"/>
                  </a:lnTo>
                  <a:lnTo>
                    <a:pt x="3314700" y="0"/>
                  </a:lnTo>
                  <a:lnTo>
                    <a:pt x="3349625" y="3175"/>
                  </a:lnTo>
                  <a:lnTo>
                    <a:pt x="3448050" y="41275"/>
                  </a:lnTo>
                  <a:lnTo>
                    <a:pt x="3521075" y="76200"/>
                  </a:lnTo>
                  <a:lnTo>
                    <a:pt x="3590925" y="114300"/>
                  </a:lnTo>
                  <a:lnTo>
                    <a:pt x="3635375" y="139700"/>
                  </a:lnTo>
                  <a:lnTo>
                    <a:pt x="3683000" y="177800"/>
                  </a:lnTo>
                  <a:lnTo>
                    <a:pt x="3724275" y="212725"/>
                  </a:lnTo>
                  <a:lnTo>
                    <a:pt x="3756025" y="247650"/>
                  </a:lnTo>
                  <a:lnTo>
                    <a:pt x="3771900" y="273050"/>
                  </a:lnTo>
                  <a:lnTo>
                    <a:pt x="3771900" y="288925"/>
                  </a:lnTo>
                  <a:lnTo>
                    <a:pt x="3762375" y="314325"/>
                  </a:lnTo>
                  <a:lnTo>
                    <a:pt x="3733800" y="327025"/>
                  </a:lnTo>
                  <a:lnTo>
                    <a:pt x="3689350" y="330200"/>
                  </a:lnTo>
                  <a:lnTo>
                    <a:pt x="3581400" y="330200"/>
                  </a:lnTo>
                  <a:lnTo>
                    <a:pt x="3432175" y="327025"/>
                  </a:lnTo>
                  <a:lnTo>
                    <a:pt x="3270250" y="314325"/>
                  </a:lnTo>
                  <a:lnTo>
                    <a:pt x="3140075" y="307975"/>
                  </a:lnTo>
                  <a:lnTo>
                    <a:pt x="2882900" y="307975"/>
                  </a:lnTo>
                  <a:lnTo>
                    <a:pt x="2641600" y="307975"/>
                  </a:lnTo>
                  <a:lnTo>
                    <a:pt x="2447925" y="307975"/>
                  </a:lnTo>
                  <a:lnTo>
                    <a:pt x="2263775" y="320675"/>
                  </a:lnTo>
                  <a:lnTo>
                    <a:pt x="1990725" y="342900"/>
                  </a:lnTo>
                  <a:lnTo>
                    <a:pt x="1898650" y="355600"/>
                  </a:lnTo>
                  <a:lnTo>
                    <a:pt x="1587500" y="419100"/>
                  </a:lnTo>
                  <a:lnTo>
                    <a:pt x="1441450" y="438150"/>
                  </a:lnTo>
                  <a:lnTo>
                    <a:pt x="1254125" y="469900"/>
                  </a:lnTo>
                  <a:lnTo>
                    <a:pt x="1079500" y="504825"/>
                  </a:lnTo>
                  <a:lnTo>
                    <a:pt x="942975" y="536575"/>
                  </a:lnTo>
                  <a:lnTo>
                    <a:pt x="809625" y="571500"/>
                  </a:lnTo>
                  <a:lnTo>
                    <a:pt x="669925" y="615950"/>
                  </a:lnTo>
                  <a:lnTo>
                    <a:pt x="593725" y="644525"/>
                  </a:lnTo>
                  <a:lnTo>
                    <a:pt x="549275" y="663575"/>
                  </a:lnTo>
                  <a:lnTo>
                    <a:pt x="527050" y="666750"/>
                  </a:lnTo>
                  <a:lnTo>
                    <a:pt x="479425" y="660400"/>
                  </a:lnTo>
                  <a:lnTo>
                    <a:pt x="419100" y="650875"/>
                  </a:lnTo>
                  <a:lnTo>
                    <a:pt x="377825" y="635000"/>
                  </a:lnTo>
                  <a:lnTo>
                    <a:pt x="311150" y="593725"/>
                  </a:lnTo>
                  <a:lnTo>
                    <a:pt x="247650" y="552450"/>
                  </a:lnTo>
                  <a:lnTo>
                    <a:pt x="171450" y="495300"/>
                  </a:lnTo>
                  <a:lnTo>
                    <a:pt x="117475" y="447675"/>
                  </a:lnTo>
                  <a:lnTo>
                    <a:pt x="57150" y="390525"/>
                  </a:lnTo>
                  <a:lnTo>
                    <a:pt x="25400" y="358775"/>
                  </a:lnTo>
                  <a:lnTo>
                    <a:pt x="15875" y="342900"/>
                  </a:lnTo>
                  <a:lnTo>
                    <a:pt x="3175" y="304800"/>
                  </a:lnTo>
                  <a:lnTo>
                    <a:pt x="0" y="279400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19050" y="254000"/>
                  </a:lnTo>
                  <a:lnTo>
                    <a:pt x="47625" y="263525"/>
                  </a:lnTo>
                  <a:lnTo>
                    <a:pt x="107950" y="295275"/>
                  </a:lnTo>
                  <a:lnTo>
                    <a:pt x="177800" y="327025"/>
                  </a:lnTo>
                  <a:lnTo>
                    <a:pt x="254000" y="352425"/>
                  </a:lnTo>
                  <a:lnTo>
                    <a:pt x="327025" y="371475"/>
                  </a:lnTo>
                  <a:lnTo>
                    <a:pt x="406400" y="381000"/>
                  </a:lnTo>
                  <a:lnTo>
                    <a:pt x="485775" y="384175"/>
                  </a:lnTo>
                  <a:lnTo>
                    <a:pt x="688975" y="352425"/>
                  </a:lnTo>
                  <a:lnTo>
                    <a:pt x="1003300" y="307975"/>
                  </a:lnTo>
                  <a:lnTo>
                    <a:pt x="1406525" y="250825"/>
                  </a:lnTo>
                  <a:lnTo>
                    <a:pt x="1657350" y="215900"/>
                  </a:lnTo>
                  <a:lnTo>
                    <a:pt x="1873250" y="180975"/>
                  </a:lnTo>
                  <a:lnTo>
                    <a:pt x="2016125" y="165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1">
              <a:extLst>
                <a:ext uri="{FF2B5EF4-FFF2-40B4-BE49-F238E27FC236}">
                  <a16:creationId xmlns:a16="http://schemas.microsoft.com/office/drawing/2014/main" id="{E1109BCD-957C-425F-BB3C-3F16A6251891}"/>
                </a:ext>
              </a:extLst>
            </p:cNvPr>
            <p:cNvSpPr/>
            <p:nvPr/>
          </p:nvSpPr>
          <p:spPr>
            <a:xfrm rot="16200000">
              <a:off x="1937545" y="2516981"/>
              <a:ext cx="4144962" cy="2308225"/>
            </a:xfrm>
            <a:custGeom>
              <a:avLst/>
              <a:gdLst>
                <a:gd name="connsiteX0" fmla="*/ 2410073 w 4143694"/>
                <a:gd name="connsiteY0" fmla="*/ 1896785 h 2308095"/>
                <a:gd name="connsiteX1" fmla="*/ 2610629 w 4143694"/>
                <a:gd name="connsiteY1" fmla="*/ 1920580 h 2308095"/>
                <a:gd name="connsiteX2" fmla="*/ 2719405 w 4143694"/>
                <a:gd name="connsiteY2" fmla="*/ 1927378 h 2308095"/>
                <a:gd name="connsiteX3" fmla="*/ 2923361 w 4143694"/>
                <a:gd name="connsiteY3" fmla="*/ 1934177 h 2308095"/>
                <a:gd name="connsiteX4" fmla="*/ 3110320 w 4143694"/>
                <a:gd name="connsiteY4" fmla="*/ 1957972 h 2308095"/>
                <a:gd name="connsiteX5" fmla="*/ 3395857 w 4143694"/>
                <a:gd name="connsiteY5" fmla="*/ 1957972 h 2308095"/>
                <a:gd name="connsiteX6" fmla="*/ 3684794 w 4143694"/>
                <a:gd name="connsiteY6" fmla="*/ 1957972 h 2308095"/>
                <a:gd name="connsiteX7" fmla="*/ 3796970 w 4143694"/>
                <a:gd name="connsiteY7" fmla="*/ 1951173 h 2308095"/>
                <a:gd name="connsiteX8" fmla="*/ 3851358 w 4143694"/>
                <a:gd name="connsiteY8" fmla="*/ 1944375 h 2308095"/>
                <a:gd name="connsiteX9" fmla="*/ 3895548 w 4143694"/>
                <a:gd name="connsiteY9" fmla="*/ 1934177 h 2308095"/>
                <a:gd name="connsiteX10" fmla="*/ 3949936 w 4143694"/>
                <a:gd name="connsiteY10" fmla="*/ 1906983 h 2308095"/>
                <a:gd name="connsiteX11" fmla="*/ 4007724 w 4143694"/>
                <a:gd name="connsiteY11" fmla="*/ 1866192 h 2308095"/>
                <a:gd name="connsiteX12" fmla="*/ 4051914 w 4143694"/>
                <a:gd name="connsiteY12" fmla="*/ 1832199 h 2308095"/>
                <a:gd name="connsiteX13" fmla="*/ 4068910 w 4143694"/>
                <a:gd name="connsiteY13" fmla="*/ 1811804 h 2308095"/>
                <a:gd name="connsiteX14" fmla="*/ 4092705 w 4143694"/>
                <a:gd name="connsiteY14" fmla="*/ 1771013 h 2308095"/>
                <a:gd name="connsiteX15" fmla="*/ 4099504 w 4143694"/>
                <a:gd name="connsiteY15" fmla="*/ 1754016 h 2308095"/>
                <a:gd name="connsiteX16" fmla="*/ 4109701 w 4143694"/>
                <a:gd name="connsiteY16" fmla="*/ 1740419 h 2308095"/>
                <a:gd name="connsiteX17" fmla="*/ 4123298 w 4143694"/>
                <a:gd name="connsiteY17" fmla="*/ 1737020 h 2308095"/>
                <a:gd name="connsiteX18" fmla="*/ 4133496 w 4143694"/>
                <a:gd name="connsiteY18" fmla="*/ 1743818 h 2308095"/>
                <a:gd name="connsiteX19" fmla="*/ 4140295 w 4143694"/>
                <a:gd name="connsiteY19" fmla="*/ 1764214 h 2308095"/>
                <a:gd name="connsiteX20" fmla="*/ 4143694 w 4143694"/>
                <a:gd name="connsiteY20" fmla="*/ 1917181 h 2308095"/>
                <a:gd name="connsiteX21" fmla="*/ 4140295 w 4143694"/>
                <a:gd name="connsiteY21" fmla="*/ 2019158 h 2308095"/>
                <a:gd name="connsiteX22" fmla="*/ 4126698 w 4143694"/>
                <a:gd name="connsiteY22" fmla="*/ 2053151 h 2308095"/>
                <a:gd name="connsiteX23" fmla="*/ 4082507 w 4143694"/>
                <a:gd name="connsiteY23" fmla="*/ 2138132 h 2308095"/>
                <a:gd name="connsiteX24" fmla="*/ 4028119 w 4143694"/>
                <a:gd name="connsiteY24" fmla="*/ 2226513 h 2308095"/>
                <a:gd name="connsiteX25" fmla="*/ 3987328 w 4143694"/>
                <a:gd name="connsiteY25" fmla="*/ 2274103 h 2308095"/>
                <a:gd name="connsiteX26" fmla="*/ 3953336 w 4143694"/>
                <a:gd name="connsiteY26" fmla="*/ 2297897 h 2308095"/>
                <a:gd name="connsiteX27" fmla="*/ 3926141 w 4143694"/>
                <a:gd name="connsiteY27" fmla="*/ 2308095 h 2308095"/>
                <a:gd name="connsiteX28" fmla="*/ 3888750 w 4143694"/>
                <a:gd name="connsiteY28" fmla="*/ 2304696 h 2308095"/>
                <a:gd name="connsiteX29" fmla="*/ 3858156 w 4143694"/>
                <a:gd name="connsiteY29" fmla="*/ 2291099 h 2308095"/>
                <a:gd name="connsiteX30" fmla="*/ 3827563 w 4143694"/>
                <a:gd name="connsiteY30" fmla="*/ 2270703 h 2308095"/>
                <a:gd name="connsiteX31" fmla="*/ 3800369 w 4143694"/>
                <a:gd name="connsiteY31" fmla="*/ 2250308 h 2308095"/>
                <a:gd name="connsiteX32" fmla="*/ 3766376 w 4143694"/>
                <a:gd name="connsiteY32" fmla="*/ 2236711 h 2308095"/>
                <a:gd name="connsiteX33" fmla="*/ 3715388 w 4143694"/>
                <a:gd name="connsiteY33" fmla="*/ 2226513 h 2308095"/>
                <a:gd name="connsiteX34" fmla="*/ 3644003 w 4143694"/>
                <a:gd name="connsiteY34" fmla="*/ 2223114 h 2308095"/>
                <a:gd name="connsiteX35" fmla="*/ 3559022 w 4143694"/>
                <a:gd name="connsiteY35" fmla="*/ 2223114 h 2308095"/>
                <a:gd name="connsiteX36" fmla="*/ 3358466 w 4143694"/>
                <a:gd name="connsiteY36" fmla="*/ 2223114 h 2308095"/>
                <a:gd name="connsiteX37" fmla="*/ 3202100 w 4143694"/>
                <a:gd name="connsiteY37" fmla="*/ 2223114 h 2308095"/>
                <a:gd name="connsiteX38" fmla="*/ 3123917 w 4143694"/>
                <a:gd name="connsiteY38" fmla="*/ 2223114 h 2308095"/>
                <a:gd name="connsiteX39" fmla="*/ 2967551 w 4143694"/>
                <a:gd name="connsiteY39" fmla="*/ 2223114 h 2308095"/>
                <a:gd name="connsiteX40" fmla="*/ 2790790 w 4143694"/>
                <a:gd name="connsiteY40" fmla="*/ 2206117 h 2308095"/>
                <a:gd name="connsiteX41" fmla="*/ 2559640 w 4143694"/>
                <a:gd name="connsiteY41" fmla="*/ 2175524 h 2308095"/>
                <a:gd name="connsiteX42" fmla="*/ 2355685 w 4143694"/>
                <a:gd name="connsiteY42" fmla="*/ 2144931 h 2308095"/>
                <a:gd name="connsiteX43" fmla="*/ 2165327 w 4143694"/>
                <a:gd name="connsiteY43" fmla="*/ 2110938 h 2308095"/>
                <a:gd name="connsiteX44" fmla="*/ 1906983 w 4143694"/>
                <a:gd name="connsiteY44" fmla="*/ 2032755 h 2308095"/>
                <a:gd name="connsiteX45" fmla="*/ 1747218 w 4143694"/>
                <a:gd name="connsiteY45" fmla="*/ 1974968 h 2308095"/>
                <a:gd name="connsiteX46" fmla="*/ 1611248 w 4143694"/>
                <a:gd name="connsiteY46" fmla="*/ 1923979 h 2308095"/>
                <a:gd name="connsiteX47" fmla="*/ 1444684 w 4143694"/>
                <a:gd name="connsiteY47" fmla="*/ 1845796 h 2308095"/>
                <a:gd name="connsiteX48" fmla="*/ 1325710 w 4143694"/>
                <a:gd name="connsiteY48" fmla="*/ 1781210 h 2308095"/>
                <a:gd name="connsiteX49" fmla="*/ 1189740 w 4143694"/>
                <a:gd name="connsiteY49" fmla="*/ 1703027 h 2308095"/>
                <a:gd name="connsiteX50" fmla="*/ 1053770 w 4143694"/>
                <a:gd name="connsiteY50" fmla="*/ 1607848 h 2308095"/>
                <a:gd name="connsiteX51" fmla="*/ 941594 w 4143694"/>
                <a:gd name="connsiteY51" fmla="*/ 1522867 h 2308095"/>
                <a:gd name="connsiteX52" fmla="*/ 826020 w 4143694"/>
                <a:gd name="connsiteY52" fmla="*/ 1424288 h 2308095"/>
                <a:gd name="connsiteX53" fmla="*/ 724042 w 4143694"/>
                <a:gd name="connsiteY53" fmla="*/ 1322311 h 2308095"/>
                <a:gd name="connsiteX54" fmla="*/ 601669 w 4143694"/>
                <a:gd name="connsiteY54" fmla="*/ 1193139 h 2308095"/>
                <a:gd name="connsiteX55" fmla="*/ 533683 w 4143694"/>
                <a:gd name="connsiteY55" fmla="*/ 1104758 h 2308095"/>
                <a:gd name="connsiteX56" fmla="*/ 455501 w 4143694"/>
                <a:gd name="connsiteY56" fmla="*/ 1002781 h 2308095"/>
                <a:gd name="connsiteX57" fmla="*/ 404512 w 4143694"/>
                <a:gd name="connsiteY57" fmla="*/ 931396 h 2308095"/>
                <a:gd name="connsiteX58" fmla="*/ 350124 w 4143694"/>
                <a:gd name="connsiteY58" fmla="*/ 839616 h 2308095"/>
                <a:gd name="connsiteX59" fmla="*/ 292336 w 4143694"/>
                <a:gd name="connsiteY59" fmla="*/ 744437 h 2308095"/>
                <a:gd name="connsiteX60" fmla="*/ 237948 w 4143694"/>
                <a:gd name="connsiteY60" fmla="*/ 645859 h 2308095"/>
                <a:gd name="connsiteX61" fmla="*/ 186959 w 4143694"/>
                <a:gd name="connsiteY61" fmla="*/ 537082 h 2308095"/>
                <a:gd name="connsiteX62" fmla="*/ 132571 w 4143694"/>
                <a:gd name="connsiteY62" fmla="*/ 414709 h 2308095"/>
                <a:gd name="connsiteX63" fmla="*/ 71385 w 4143694"/>
                <a:gd name="connsiteY63" fmla="*/ 251545 h 2308095"/>
                <a:gd name="connsiteX64" fmla="*/ 33993 w 4143694"/>
                <a:gd name="connsiteY64" fmla="*/ 146168 h 2308095"/>
                <a:gd name="connsiteX65" fmla="*/ 10198 w 4143694"/>
                <a:gd name="connsiteY65" fmla="*/ 71384 h 2308095"/>
                <a:gd name="connsiteX66" fmla="*/ 0 w 4143694"/>
                <a:gd name="connsiteY66" fmla="*/ 37392 h 2308095"/>
                <a:gd name="connsiteX67" fmla="*/ 0 w 4143694"/>
                <a:gd name="connsiteY67" fmla="*/ 23795 h 2308095"/>
                <a:gd name="connsiteX68" fmla="*/ 3399 w 4143694"/>
                <a:gd name="connsiteY68" fmla="*/ 10198 h 2308095"/>
                <a:gd name="connsiteX69" fmla="*/ 10198 w 4143694"/>
                <a:gd name="connsiteY69" fmla="*/ 0 h 2308095"/>
                <a:gd name="connsiteX70" fmla="*/ 23795 w 4143694"/>
                <a:gd name="connsiteY70" fmla="*/ 0 h 2308095"/>
                <a:gd name="connsiteX71" fmla="*/ 47590 w 4143694"/>
                <a:gd name="connsiteY71" fmla="*/ 10198 h 2308095"/>
                <a:gd name="connsiteX72" fmla="*/ 61187 w 4143694"/>
                <a:gd name="connsiteY72" fmla="*/ 23795 h 2308095"/>
                <a:gd name="connsiteX73" fmla="*/ 88381 w 4143694"/>
                <a:gd name="connsiteY73" fmla="*/ 74784 h 2308095"/>
                <a:gd name="connsiteX74" fmla="*/ 152967 w 4143694"/>
                <a:gd name="connsiteY74" fmla="*/ 190358 h 2308095"/>
                <a:gd name="connsiteX75" fmla="*/ 237948 w 4143694"/>
                <a:gd name="connsiteY75" fmla="*/ 336526 h 2308095"/>
                <a:gd name="connsiteX76" fmla="*/ 322930 w 4143694"/>
                <a:gd name="connsiteY76" fmla="*/ 475896 h 2308095"/>
                <a:gd name="connsiteX77" fmla="*/ 401112 w 4143694"/>
                <a:gd name="connsiteY77" fmla="*/ 594870 h 2308095"/>
                <a:gd name="connsiteX78" fmla="*/ 506489 w 4143694"/>
                <a:gd name="connsiteY78" fmla="*/ 744437 h 2308095"/>
                <a:gd name="connsiteX79" fmla="*/ 588072 w 4143694"/>
                <a:gd name="connsiteY79" fmla="*/ 853213 h 2308095"/>
                <a:gd name="connsiteX80" fmla="*/ 669654 w 4143694"/>
                <a:gd name="connsiteY80" fmla="*/ 955191 h 2308095"/>
                <a:gd name="connsiteX81" fmla="*/ 754635 w 4143694"/>
                <a:gd name="connsiteY81" fmla="*/ 1046971 h 2308095"/>
                <a:gd name="connsiteX82" fmla="*/ 822620 w 4143694"/>
                <a:gd name="connsiteY82" fmla="*/ 1121755 h 2308095"/>
                <a:gd name="connsiteX83" fmla="*/ 924598 w 4143694"/>
                <a:gd name="connsiteY83" fmla="*/ 1216934 h 2308095"/>
                <a:gd name="connsiteX84" fmla="*/ 1033374 w 4143694"/>
                <a:gd name="connsiteY84" fmla="*/ 1305314 h 2308095"/>
                <a:gd name="connsiteX85" fmla="*/ 1131953 w 4143694"/>
                <a:gd name="connsiteY85" fmla="*/ 1376699 h 2308095"/>
                <a:gd name="connsiteX86" fmla="*/ 1250927 w 4143694"/>
                <a:gd name="connsiteY86" fmla="*/ 1454882 h 2308095"/>
                <a:gd name="connsiteX87" fmla="*/ 1356304 w 4143694"/>
                <a:gd name="connsiteY87" fmla="*/ 1516068 h 2308095"/>
                <a:gd name="connsiteX88" fmla="*/ 1478677 w 4143694"/>
                <a:gd name="connsiteY88" fmla="*/ 1584053 h 2308095"/>
                <a:gd name="connsiteX89" fmla="*/ 1675834 w 4143694"/>
                <a:gd name="connsiteY89" fmla="*/ 1675833 h 2308095"/>
                <a:gd name="connsiteX90" fmla="*/ 1852595 w 4143694"/>
                <a:gd name="connsiteY90" fmla="*/ 1747218 h 2308095"/>
                <a:gd name="connsiteX91" fmla="*/ 1954573 w 4143694"/>
                <a:gd name="connsiteY91" fmla="*/ 1781210 h 2308095"/>
                <a:gd name="connsiteX92" fmla="*/ 2151730 w 4143694"/>
                <a:gd name="connsiteY92" fmla="*/ 1849195 h 2308095"/>
                <a:gd name="connsiteX93" fmla="*/ 2410073 w 4143694"/>
                <a:gd name="connsiteY93" fmla="*/ 1896785 h 230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143694" h="2308095">
                  <a:moveTo>
                    <a:pt x="2410073" y="1896785"/>
                  </a:moveTo>
                  <a:lnTo>
                    <a:pt x="2610629" y="1920580"/>
                  </a:lnTo>
                  <a:lnTo>
                    <a:pt x="2719405" y="1927378"/>
                  </a:lnTo>
                  <a:lnTo>
                    <a:pt x="2923361" y="1934177"/>
                  </a:lnTo>
                  <a:lnTo>
                    <a:pt x="3110320" y="1957972"/>
                  </a:lnTo>
                  <a:lnTo>
                    <a:pt x="3395857" y="1957972"/>
                  </a:lnTo>
                  <a:lnTo>
                    <a:pt x="3684794" y="1957972"/>
                  </a:lnTo>
                  <a:lnTo>
                    <a:pt x="3796970" y="1951173"/>
                  </a:lnTo>
                  <a:lnTo>
                    <a:pt x="3851358" y="1944375"/>
                  </a:lnTo>
                  <a:lnTo>
                    <a:pt x="3895548" y="1934177"/>
                  </a:lnTo>
                  <a:lnTo>
                    <a:pt x="3949936" y="1906983"/>
                  </a:lnTo>
                  <a:lnTo>
                    <a:pt x="4007724" y="1866192"/>
                  </a:lnTo>
                  <a:lnTo>
                    <a:pt x="4051914" y="1832199"/>
                  </a:lnTo>
                  <a:lnTo>
                    <a:pt x="4068910" y="1811804"/>
                  </a:lnTo>
                  <a:lnTo>
                    <a:pt x="4092705" y="1771013"/>
                  </a:lnTo>
                  <a:lnTo>
                    <a:pt x="4099504" y="1754016"/>
                  </a:lnTo>
                  <a:lnTo>
                    <a:pt x="4109701" y="1740419"/>
                  </a:lnTo>
                  <a:lnTo>
                    <a:pt x="4123298" y="1737020"/>
                  </a:lnTo>
                  <a:lnTo>
                    <a:pt x="4133496" y="1743818"/>
                  </a:lnTo>
                  <a:lnTo>
                    <a:pt x="4140295" y="1764214"/>
                  </a:lnTo>
                  <a:lnTo>
                    <a:pt x="4143694" y="1917181"/>
                  </a:lnTo>
                  <a:lnTo>
                    <a:pt x="4140295" y="2019158"/>
                  </a:lnTo>
                  <a:lnTo>
                    <a:pt x="4126698" y="2053151"/>
                  </a:lnTo>
                  <a:lnTo>
                    <a:pt x="4082507" y="2138132"/>
                  </a:lnTo>
                  <a:lnTo>
                    <a:pt x="4028119" y="2226513"/>
                  </a:lnTo>
                  <a:lnTo>
                    <a:pt x="3987328" y="2274103"/>
                  </a:lnTo>
                  <a:lnTo>
                    <a:pt x="3953336" y="2297897"/>
                  </a:lnTo>
                  <a:lnTo>
                    <a:pt x="3926141" y="2308095"/>
                  </a:lnTo>
                  <a:lnTo>
                    <a:pt x="3888750" y="2304696"/>
                  </a:lnTo>
                  <a:lnTo>
                    <a:pt x="3858156" y="2291099"/>
                  </a:lnTo>
                  <a:lnTo>
                    <a:pt x="3827563" y="2270703"/>
                  </a:lnTo>
                  <a:lnTo>
                    <a:pt x="3800369" y="2250308"/>
                  </a:lnTo>
                  <a:lnTo>
                    <a:pt x="3766376" y="2236711"/>
                  </a:lnTo>
                  <a:lnTo>
                    <a:pt x="3715388" y="2226513"/>
                  </a:lnTo>
                  <a:lnTo>
                    <a:pt x="3644003" y="2223114"/>
                  </a:lnTo>
                  <a:lnTo>
                    <a:pt x="3559022" y="2223114"/>
                  </a:lnTo>
                  <a:lnTo>
                    <a:pt x="3358466" y="2223114"/>
                  </a:lnTo>
                  <a:lnTo>
                    <a:pt x="3202100" y="2223114"/>
                  </a:lnTo>
                  <a:lnTo>
                    <a:pt x="3123917" y="2223114"/>
                  </a:lnTo>
                  <a:lnTo>
                    <a:pt x="2967551" y="2223114"/>
                  </a:lnTo>
                  <a:lnTo>
                    <a:pt x="2790790" y="2206117"/>
                  </a:lnTo>
                  <a:lnTo>
                    <a:pt x="2559640" y="2175524"/>
                  </a:lnTo>
                  <a:lnTo>
                    <a:pt x="2355685" y="2144931"/>
                  </a:lnTo>
                  <a:lnTo>
                    <a:pt x="2165327" y="2110938"/>
                  </a:lnTo>
                  <a:lnTo>
                    <a:pt x="1906983" y="2032755"/>
                  </a:lnTo>
                  <a:lnTo>
                    <a:pt x="1747218" y="1974968"/>
                  </a:lnTo>
                  <a:lnTo>
                    <a:pt x="1611248" y="1923979"/>
                  </a:lnTo>
                  <a:lnTo>
                    <a:pt x="1444684" y="1845796"/>
                  </a:lnTo>
                  <a:lnTo>
                    <a:pt x="1325710" y="1781210"/>
                  </a:lnTo>
                  <a:lnTo>
                    <a:pt x="1189740" y="1703027"/>
                  </a:lnTo>
                  <a:lnTo>
                    <a:pt x="1053770" y="1607848"/>
                  </a:lnTo>
                  <a:lnTo>
                    <a:pt x="941594" y="1522867"/>
                  </a:lnTo>
                  <a:lnTo>
                    <a:pt x="826020" y="1424288"/>
                  </a:lnTo>
                  <a:lnTo>
                    <a:pt x="724042" y="1322311"/>
                  </a:lnTo>
                  <a:lnTo>
                    <a:pt x="601669" y="1193139"/>
                  </a:lnTo>
                  <a:lnTo>
                    <a:pt x="533683" y="1104758"/>
                  </a:lnTo>
                  <a:lnTo>
                    <a:pt x="455501" y="1002781"/>
                  </a:lnTo>
                  <a:lnTo>
                    <a:pt x="404512" y="931396"/>
                  </a:lnTo>
                  <a:lnTo>
                    <a:pt x="350124" y="839616"/>
                  </a:lnTo>
                  <a:lnTo>
                    <a:pt x="292336" y="744437"/>
                  </a:lnTo>
                  <a:lnTo>
                    <a:pt x="237948" y="645859"/>
                  </a:lnTo>
                  <a:lnTo>
                    <a:pt x="186959" y="537082"/>
                  </a:lnTo>
                  <a:lnTo>
                    <a:pt x="132571" y="414709"/>
                  </a:lnTo>
                  <a:lnTo>
                    <a:pt x="71385" y="251545"/>
                  </a:lnTo>
                  <a:lnTo>
                    <a:pt x="33993" y="146168"/>
                  </a:lnTo>
                  <a:lnTo>
                    <a:pt x="10198" y="71384"/>
                  </a:lnTo>
                  <a:lnTo>
                    <a:pt x="0" y="37392"/>
                  </a:lnTo>
                  <a:lnTo>
                    <a:pt x="0" y="23795"/>
                  </a:lnTo>
                  <a:lnTo>
                    <a:pt x="3399" y="10198"/>
                  </a:lnTo>
                  <a:lnTo>
                    <a:pt x="10198" y="0"/>
                  </a:lnTo>
                  <a:lnTo>
                    <a:pt x="23795" y="0"/>
                  </a:lnTo>
                  <a:lnTo>
                    <a:pt x="47590" y="10198"/>
                  </a:lnTo>
                  <a:lnTo>
                    <a:pt x="61187" y="23795"/>
                  </a:lnTo>
                  <a:lnTo>
                    <a:pt x="88381" y="74784"/>
                  </a:lnTo>
                  <a:lnTo>
                    <a:pt x="152967" y="190358"/>
                  </a:lnTo>
                  <a:lnTo>
                    <a:pt x="237948" y="336526"/>
                  </a:lnTo>
                  <a:lnTo>
                    <a:pt x="322930" y="475896"/>
                  </a:lnTo>
                  <a:lnTo>
                    <a:pt x="401112" y="594870"/>
                  </a:lnTo>
                  <a:lnTo>
                    <a:pt x="506489" y="744437"/>
                  </a:lnTo>
                  <a:lnTo>
                    <a:pt x="588072" y="853213"/>
                  </a:lnTo>
                  <a:lnTo>
                    <a:pt x="669654" y="955191"/>
                  </a:lnTo>
                  <a:lnTo>
                    <a:pt x="754635" y="1046971"/>
                  </a:lnTo>
                  <a:lnTo>
                    <a:pt x="822620" y="1121755"/>
                  </a:lnTo>
                  <a:lnTo>
                    <a:pt x="924598" y="1216934"/>
                  </a:lnTo>
                  <a:lnTo>
                    <a:pt x="1033374" y="1305314"/>
                  </a:lnTo>
                  <a:lnTo>
                    <a:pt x="1131953" y="1376699"/>
                  </a:lnTo>
                  <a:lnTo>
                    <a:pt x="1250927" y="1454882"/>
                  </a:lnTo>
                  <a:lnTo>
                    <a:pt x="1356304" y="1516068"/>
                  </a:lnTo>
                  <a:lnTo>
                    <a:pt x="1478677" y="1584053"/>
                  </a:lnTo>
                  <a:lnTo>
                    <a:pt x="1675834" y="1675833"/>
                  </a:lnTo>
                  <a:lnTo>
                    <a:pt x="1852595" y="1747218"/>
                  </a:lnTo>
                  <a:lnTo>
                    <a:pt x="1954573" y="1781210"/>
                  </a:lnTo>
                  <a:lnTo>
                    <a:pt x="2151730" y="1849195"/>
                  </a:lnTo>
                  <a:lnTo>
                    <a:pt x="2410073" y="189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3">
              <a:extLst>
                <a:ext uri="{FF2B5EF4-FFF2-40B4-BE49-F238E27FC236}">
                  <a16:creationId xmlns:a16="http://schemas.microsoft.com/office/drawing/2014/main" id="{780A3F93-4A77-4F59-86D4-1D3E5284EA17}"/>
                </a:ext>
              </a:extLst>
            </p:cNvPr>
            <p:cNvSpPr/>
            <p:nvPr/>
          </p:nvSpPr>
          <p:spPr>
            <a:xfrm>
              <a:off x="4881563" y="3711575"/>
              <a:ext cx="2474912" cy="2063750"/>
            </a:xfrm>
            <a:custGeom>
              <a:avLst/>
              <a:gdLst>
                <a:gd name="connsiteX0" fmla="*/ 389164 w 2473778"/>
                <a:gd name="connsiteY0" fmla="*/ 538842 h 2062842"/>
                <a:gd name="connsiteX1" fmla="*/ 214993 w 2473778"/>
                <a:gd name="connsiteY1" fmla="*/ 318407 h 2062842"/>
                <a:gd name="connsiteX2" fmla="*/ 89807 w 2473778"/>
                <a:gd name="connsiteY2" fmla="*/ 166007 h 2062842"/>
                <a:gd name="connsiteX3" fmla="*/ 0 w 2473778"/>
                <a:gd name="connsiteY3" fmla="*/ 54428 h 2062842"/>
                <a:gd name="connsiteX4" fmla="*/ 5443 w 2473778"/>
                <a:gd name="connsiteY4" fmla="*/ 0 h 2062842"/>
                <a:gd name="connsiteX5" fmla="*/ 81643 w 2473778"/>
                <a:gd name="connsiteY5" fmla="*/ 0 h 2062842"/>
                <a:gd name="connsiteX6" fmla="*/ 171450 w 2473778"/>
                <a:gd name="connsiteY6" fmla="*/ 100692 h 2062842"/>
                <a:gd name="connsiteX7" fmla="*/ 288471 w 2473778"/>
                <a:gd name="connsiteY7" fmla="*/ 234042 h 2062842"/>
                <a:gd name="connsiteX8" fmla="*/ 394607 w 2473778"/>
                <a:gd name="connsiteY8" fmla="*/ 351064 h 2062842"/>
                <a:gd name="connsiteX9" fmla="*/ 533400 w 2473778"/>
                <a:gd name="connsiteY9" fmla="*/ 495300 h 2062842"/>
                <a:gd name="connsiteX10" fmla="*/ 664028 w 2473778"/>
                <a:gd name="connsiteY10" fmla="*/ 625928 h 2062842"/>
                <a:gd name="connsiteX11" fmla="*/ 868136 w 2473778"/>
                <a:gd name="connsiteY11" fmla="*/ 816428 h 2062842"/>
                <a:gd name="connsiteX12" fmla="*/ 1061357 w 2473778"/>
                <a:gd name="connsiteY12" fmla="*/ 987878 h 2062842"/>
                <a:gd name="connsiteX13" fmla="*/ 1216478 w 2473778"/>
                <a:gd name="connsiteY13" fmla="*/ 1118507 h 2062842"/>
                <a:gd name="connsiteX14" fmla="*/ 1412421 w 2473778"/>
                <a:gd name="connsiteY14" fmla="*/ 1279071 h 2062842"/>
                <a:gd name="connsiteX15" fmla="*/ 1570264 w 2473778"/>
                <a:gd name="connsiteY15" fmla="*/ 1398814 h 2062842"/>
                <a:gd name="connsiteX16" fmla="*/ 1796143 w 2473778"/>
                <a:gd name="connsiteY16" fmla="*/ 1562100 h 2062842"/>
                <a:gd name="connsiteX17" fmla="*/ 2084614 w 2473778"/>
                <a:gd name="connsiteY17" fmla="*/ 1758042 h 2062842"/>
                <a:gd name="connsiteX18" fmla="*/ 2321378 w 2473778"/>
                <a:gd name="connsiteY18" fmla="*/ 1905000 h 2062842"/>
                <a:gd name="connsiteX19" fmla="*/ 2413907 w 2473778"/>
                <a:gd name="connsiteY19" fmla="*/ 1962150 h 2062842"/>
                <a:gd name="connsiteX20" fmla="*/ 2454728 w 2473778"/>
                <a:gd name="connsiteY20" fmla="*/ 1992085 h 2062842"/>
                <a:gd name="connsiteX21" fmla="*/ 2471057 w 2473778"/>
                <a:gd name="connsiteY21" fmla="*/ 2013857 h 2062842"/>
                <a:gd name="connsiteX22" fmla="*/ 2473778 w 2473778"/>
                <a:gd name="connsiteY22" fmla="*/ 2030185 h 2062842"/>
                <a:gd name="connsiteX23" fmla="*/ 2465614 w 2473778"/>
                <a:gd name="connsiteY23" fmla="*/ 2049235 h 2062842"/>
                <a:gd name="connsiteX24" fmla="*/ 2438400 w 2473778"/>
                <a:gd name="connsiteY24" fmla="*/ 2060121 h 2062842"/>
                <a:gd name="connsiteX25" fmla="*/ 2381250 w 2473778"/>
                <a:gd name="connsiteY25" fmla="*/ 2062842 h 2062842"/>
                <a:gd name="connsiteX26" fmla="*/ 2321378 w 2473778"/>
                <a:gd name="connsiteY26" fmla="*/ 2062842 h 2062842"/>
                <a:gd name="connsiteX27" fmla="*/ 2269671 w 2473778"/>
                <a:gd name="connsiteY27" fmla="*/ 2054678 h 2062842"/>
                <a:gd name="connsiteX28" fmla="*/ 2201636 w 2473778"/>
                <a:gd name="connsiteY28" fmla="*/ 2046514 h 2062842"/>
                <a:gd name="connsiteX29" fmla="*/ 2013857 w 2473778"/>
                <a:gd name="connsiteY29" fmla="*/ 2032907 h 2062842"/>
                <a:gd name="connsiteX30" fmla="*/ 1845128 w 2473778"/>
                <a:gd name="connsiteY30" fmla="*/ 2022021 h 2062842"/>
                <a:gd name="connsiteX31" fmla="*/ 1738993 w 2473778"/>
                <a:gd name="connsiteY31" fmla="*/ 2019300 h 2062842"/>
                <a:gd name="connsiteX32" fmla="*/ 1706336 w 2473778"/>
                <a:gd name="connsiteY32" fmla="*/ 2013857 h 2062842"/>
                <a:gd name="connsiteX33" fmla="*/ 1662793 w 2473778"/>
                <a:gd name="connsiteY33" fmla="*/ 1994807 h 2062842"/>
                <a:gd name="connsiteX34" fmla="*/ 1627414 w 2473778"/>
                <a:gd name="connsiteY34" fmla="*/ 1973035 h 2062842"/>
                <a:gd name="connsiteX35" fmla="*/ 1545771 w 2473778"/>
                <a:gd name="connsiteY35" fmla="*/ 1894114 h 2062842"/>
                <a:gd name="connsiteX36" fmla="*/ 1417864 w 2473778"/>
                <a:gd name="connsiteY36" fmla="*/ 1763485 h 2062842"/>
                <a:gd name="connsiteX37" fmla="*/ 1251857 w 2473778"/>
                <a:gd name="connsiteY37" fmla="*/ 1583871 h 2062842"/>
                <a:gd name="connsiteX38" fmla="*/ 1104900 w 2473778"/>
                <a:gd name="connsiteY38" fmla="*/ 1431471 h 2062842"/>
                <a:gd name="connsiteX39" fmla="*/ 938893 w 2473778"/>
                <a:gd name="connsiteY39" fmla="*/ 1238250 h 2062842"/>
                <a:gd name="connsiteX40" fmla="*/ 726621 w 2473778"/>
                <a:gd name="connsiteY40" fmla="*/ 960664 h 2062842"/>
                <a:gd name="connsiteX41" fmla="*/ 536121 w 2473778"/>
                <a:gd name="connsiteY41" fmla="*/ 723900 h 2062842"/>
                <a:gd name="connsiteX42" fmla="*/ 389164 w 2473778"/>
                <a:gd name="connsiteY42" fmla="*/ 538842 h 206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73778" h="2062842">
                  <a:moveTo>
                    <a:pt x="389164" y="538842"/>
                  </a:moveTo>
                  <a:lnTo>
                    <a:pt x="214993" y="318407"/>
                  </a:lnTo>
                  <a:lnTo>
                    <a:pt x="89807" y="166007"/>
                  </a:lnTo>
                  <a:lnTo>
                    <a:pt x="0" y="54428"/>
                  </a:lnTo>
                  <a:lnTo>
                    <a:pt x="5443" y="0"/>
                  </a:lnTo>
                  <a:lnTo>
                    <a:pt x="81643" y="0"/>
                  </a:lnTo>
                  <a:lnTo>
                    <a:pt x="171450" y="100692"/>
                  </a:lnTo>
                  <a:lnTo>
                    <a:pt x="288471" y="234042"/>
                  </a:lnTo>
                  <a:lnTo>
                    <a:pt x="394607" y="351064"/>
                  </a:lnTo>
                  <a:lnTo>
                    <a:pt x="533400" y="495300"/>
                  </a:lnTo>
                  <a:lnTo>
                    <a:pt x="664028" y="625928"/>
                  </a:lnTo>
                  <a:lnTo>
                    <a:pt x="868136" y="816428"/>
                  </a:lnTo>
                  <a:lnTo>
                    <a:pt x="1061357" y="987878"/>
                  </a:lnTo>
                  <a:lnTo>
                    <a:pt x="1216478" y="1118507"/>
                  </a:lnTo>
                  <a:lnTo>
                    <a:pt x="1412421" y="1279071"/>
                  </a:lnTo>
                  <a:lnTo>
                    <a:pt x="1570264" y="1398814"/>
                  </a:lnTo>
                  <a:lnTo>
                    <a:pt x="1796143" y="1562100"/>
                  </a:lnTo>
                  <a:lnTo>
                    <a:pt x="2084614" y="1758042"/>
                  </a:lnTo>
                  <a:lnTo>
                    <a:pt x="2321378" y="1905000"/>
                  </a:lnTo>
                  <a:lnTo>
                    <a:pt x="2413907" y="1962150"/>
                  </a:lnTo>
                  <a:lnTo>
                    <a:pt x="2454728" y="1992085"/>
                  </a:lnTo>
                  <a:lnTo>
                    <a:pt x="2471057" y="2013857"/>
                  </a:lnTo>
                  <a:lnTo>
                    <a:pt x="2473778" y="2030185"/>
                  </a:lnTo>
                  <a:lnTo>
                    <a:pt x="2465614" y="2049235"/>
                  </a:lnTo>
                  <a:lnTo>
                    <a:pt x="2438400" y="2060121"/>
                  </a:lnTo>
                  <a:lnTo>
                    <a:pt x="2381250" y="2062842"/>
                  </a:lnTo>
                  <a:lnTo>
                    <a:pt x="2321378" y="2062842"/>
                  </a:lnTo>
                  <a:lnTo>
                    <a:pt x="2269671" y="2054678"/>
                  </a:lnTo>
                  <a:lnTo>
                    <a:pt x="2201636" y="2046514"/>
                  </a:lnTo>
                  <a:lnTo>
                    <a:pt x="2013857" y="2032907"/>
                  </a:lnTo>
                  <a:lnTo>
                    <a:pt x="1845128" y="2022021"/>
                  </a:lnTo>
                  <a:lnTo>
                    <a:pt x="1738993" y="2019300"/>
                  </a:lnTo>
                  <a:lnTo>
                    <a:pt x="1706336" y="2013857"/>
                  </a:lnTo>
                  <a:lnTo>
                    <a:pt x="1662793" y="1994807"/>
                  </a:lnTo>
                  <a:lnTo>
                    <a:pt x="1627414" y="1973035"/>
                  </a:lnTo>
                  <a:lnTo>
                    <a:pt x="1545771" y="1894114"/>
                  </a:lnTo>
                  <a:lnTo>
                    <a:pt x="1417864" y="1763485"/>
                  </a:lnTo>
                  <a:lnTo>
                    <a:pt x="1251857" y="1583871"/>
                  </a:lnTo>
                  <a:lnTo>
                    <a:pt x="1104900" y="1431471"/>
                  </a:lnTo>
                  <a:lnTo>
                    <a:pt x="938893" y="1238250"/>
                  </a:lnTo>
                  <a:lnTo>
                    <a:pt x="726621" y="960664"/>
                  </a:lnTo>
                  <a:lnTo>
                    <a:pt x="536121" y="723900"/>
                  </a:lnTo>
                  <a:lnTo>
                    <a:pt x="389164" y="538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69810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15A163-B3B2-4534-AEB3-4EE50EC307A8}"/>
              </a:ext>
            </a:extLst>
          </p:cNvPr>
          <p:cNvGrpSpPr/>
          <p:nvPr/>
        </p:nvGrpSpPr>
        <p:grpSpPr>
          <a:xfrm>
            <a:off x="2855913" y="1598613"/>
            <a:ext cx="4500562" cy="4176712"/>
            <a:chOff x="2855913" y="1598613"/>
            <a:chExt cx="4500562" cy="4176712"/>
          </a:xfrm>
        </p:grpSpPr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605DBA8-5D64-DD4E-A233-73B374559965}"/>
                </a:ext>
              </a:extLst>
            </p:cNvPr>
            <p:cNvSpPr/>
            <p:nvPr/>
          </p:nvSpPr>
          <p:spPr>
            <a:xfrm>
              <a:off x="3590925" y="2373313"/>
              <a:ext cx="2690813" cy="565150"/>
            </a:xfrm>
            <a:custGeom>
              <a:avLst/>
              <a:gdLst>
                <a:gd name="connsiteX0" fmla="*/ 888206 w 2690813"/>
                <a:gd name="connsiteY0" fmla="*/ 507207 h 564357"/>
                <a:gd name="connsiteX1" fmla="*/ 1069181 w 2690813"/>
                <a:gd name="connsiteY1" fmla="*/ 476250 h 564357"/>
                <a:gd name="connsiteX2" fmla="*/ 1221581 w 2690813"/>
                <a:gd name="connsiteY2" fmla="*/ 450057 h 564357"/>
                <a:gd name="connsiteX3" fmla="*/ 1464469 w 2690813"/>
                <a:gd name="connsiteY3" fmla="*/ 409575 h 564357"/>
                <a:gd name="connsiteX4" fmla="*/ 1764506 w 2690813"/>
                <a:gd name="connsiteY4" fmla="*/ 378619 h 564357"/>
                <a:gd name="connsiteX5" fmla="*/ 2040731 w 2690813"/>
                <a:gd name="connsiteY5" fmla="*/ 340519 h 564357"/>
                <a:gd name="connsiteX6" fmla="*/ 2316956 w 2690813"/>
                <a:gd name="connsiteY6" fmla="*/ 302419 h 564357"/>
                <a:gd name="connsiteX7" fmla="*/ 2521744 w 2690813"/>
                <a:gd name="connsiteY7" fmla="*/ 280988 h 564357"/>
                <a:gd name="connsiteX8" fmla="*/ 2593181 w 2690813"/>
                <a:gd name="connsiteY8" fmla="*/ 273844 h 564357"/>
                <a:gd name="connsiteX9" fmla="*/ 2638425 w 2690813"/>
                <a:gd name="connsiteY9" fmla="*/ 266700 h 564357"/>
                <a:gd name="connsiteX10" fmla="*/ 2662238 w 2690813"/>
                <a:gd name="connsiteY10" fmla="*/ 261938 h 564357"/>
                <a:gd name="connsiteX11" fmla="*/ 2683669 w 2690813"/>
                <a:gd name="connsiteY11" fmla="*/ 247650 h 564357"/>
                <a:gd name="connsiteX12" fmla="*/ 2690813 w 2690813"/>
                <a:gd name="connsiteY12" fmla="*/ 230982 h 564357"/>
                <a:gd name="connsiteX13" fmla="*/ 2690813 w 2690813"/>
                <a:gd name="connsiteY13" fmla="*/ 219075 h 564357"/>
                <a:gd name="connsiteX14" fmla="*/ 2686050 w 2690813"/>
                <a:gd name="connsiteY14" fmla="*/ 200025 h 564357"/>
                <a:gd name="connsiteX15" fmla="*/ 2674144 w 2690813"/>
                <a:gd name="connsiteY15" fmla="*/ 166688 h 564357"/>
                <a:gd name="connsiteX16" fmla="*/ 2657475 w 2690813"/>
                <a:gd name="connsiteY16" fmla="*/ 140494 h 564357"/>
                <a:gd name="connsiteX17" fmla="*/ 2638425 w 2690813"/>
                <a:gd name="connsiteY17" fmla="*/ 121444 h 564357"/>
                <a:gd name="connsiteX18" fmla="*/ 2593181 w 2690813"/>
                <a:gd name="connsiteY18" fmla="*/ 97632 h 564357"/>
                <a:gd name="connsiteX19" fmla="*/ 2524125 w 2690813"/>
                <a:gd name="connsiteY19" fmla="*/ 71438 h 564357"/>
                <a:gd name="connsiteX20" fmla="*/ 2445544 w 2690813"/>
                <a:gd name="connsiteY20" fmla="*/ 45244 h 564357"/>
                <a:gd name="connsiteX21" fmla="*/ 2371725 w 2690813"/>
                <a:gd name="connsiteY21" fmla="*/ 28575 h 564357"/>
                <a:gd name="connsiteX22" fmla="*/ 2281238 w 2690813"/>
                <a:gd name="connsiteY22" fmla="*/ 7144 h 564357"/>
                <a:gd name="connsiteX23" fmla="*/ 2235994 w 2690813"/>
                <a:gd name="connsiteY23" fmla="*/ 0 h 564357"/>
                <a:gd name="connsiteX24" fmla="*/ 2224088 w 2690813"/>
                <a:gd name="connsiteY24" fmla="*/ 2382 h 564357"/>
                <a:gd name="connsiteX25" fmla="*/ 2195513 w 2690813"/>
                <a:gd name="connsiteY25" fmla="*/ 9525 h 564357"/>
                <a:gd name="connsiteX26" fmla="*/ 2152650 w 2690813"/>
                <a:gd name="connsiteY26" fmla="*/ 28575 h 564357"/>
                <a:gd name="connsiteX27" fmla="*/ 2105025 w 2690813"/>
                <a:gd name="connsiteY27" fmla="*/ 54769 h 564357"/>
                <a:gd name="connsiteX28" fmla="*/ 2055019 w 2690813"/>
                <a:gd name="connsiteY28" fmla="*/ 88107 h 564357"/>
                <a:gd name="connsiteX29" fmla="*/ 2016919 w 2690813"/>
                <a:gd name="connsiteY29" fmla="*/ 104775 h 564357"/>
                <a:gd name="connsiteX30" fmla="*/ 1759744 w 2690813"/>
                <a:gd name="connsiteY30" fmla="*/ 178594 h 564357"/>
                <a:gd name="connsiteX31" fmla="*/ 1571625 w 2690813"/>
                <a:gd name="connsiteY31" fmla="*/ 219075 h 564357"/>
                <a:gd name="connsiteX32" fmla="*/ 1462088 w 2690813"/>
                <a:gd name="connsiteY32" fmla="*/ 235744 h 564357"/>
                <a:gd name="connsiteX33" fmla="*/ 1233488 w 2690813"/>
                <a:gd name="connsiteY33" fmla="*/ 252413 h 564357"/>
                <a:gd name="connsiteX34" fmla="*/ 1012031 w 2690813"/>
                <a:gd name="connsiteY34" fmla="*/ 280988 h 564357"/>
                <a:gd name="connsiteX35" fmla="*/ 776288 w 2690813"/>
                <a:gd name="connsiteY35" fmla="*/ 307182 h 564357"/>
                <a:gd name="connsiteX36" fmla="*/ 623888 w 2690813"/>
                <a:gd name="connsiteY36" fmla="*/ 319088 h 564357"/>
                <a:gd name="connsiteX37" fmla="*/ 507206 w 2690813"/>
                <a:gd name="connsiteY37" fmla="*/ 319088 h 564357"/>
                <a:gd name="connsiteX38" fmla="*/ 454819 w 2690813"/>
                <a:gd name="connsiteY38" fmla="*/ 319088 h 564357"/>
                <a:gd name="connsiteX39" fmla="*/ 378619 w 2690813"/>
                <a:gd name="connsiteY39" fmla="*/ 311944 h 564357"/>
                <a:gd name="connsiteX40" fmla="*/ 316706 w 2690813"/>
                <a:gd name="connsiteY40" fmla="*/ 304800 h 564357"/>
                <a:gd name="connsiteX41" fmla="*/ 228600 w 2690813"/>
                <a:gd name="connsiteY41" fmla="*/ 285750 h 564357"/>
                <a:gd name="connsiteX42" fmla="*/ 154781 w 2690813"/>
                <a:gd name="connsiteY42" fmla="*/ 261938 h 564357"/>
                <a:gd name="connsiteX43" fmla="*/ 102394 w 2690813"/>
                <a:gd name="connsiteY43" fmla="*/ 238125 h 564357"/>
                <a:gd name="connsiteX44" fmla="*/ 45244 w 2690813"/>
                <a:gd name="connsiteY44" fmla="*/ 209550 h 564357"/>
                <a:gd name="connsiteX45" fmla="*/ 16669 w 2690813"/>
                <a:gd name="connsiteY45" fmla="*/ 200025 h 564357"/>
                <a:gd name="connsiteX46" fmla="*/ 0 w 2690813"/>
                <a:gd name="connsiteY46" fmla="*/ 207169 h 564357"/>
                <a:gd name="connsiteX47" fmla="*/ 7144 w 2690813"/>
                <a:gd name="connsiteY47" fmla="*/ 235744 h 564357"/>
                <a:gd name="connsiteX48" fmla="*/ 33338 w 2690813"/>
                <a:gd name="connsiteY48" fmla="*/ 285750 h 564357"/>
                <a:gd name="connsiteX49" fmla="*/ 66675 w 2690813"/>
                <a:gd name="connsiteY49" fmla="*/ 328613 h 564357"/>
                <a:gd name="connsiteX50" fmla="*/ 116681 w 2690813"/>
                <a:gd name="connsiteY50" fmla="*/ 376238 h 564357"/>
                <a:gd name="connsiteX51" fmla="*/ 173831 w 2690813"/>
                <a:gd name="connsiteY51" fmla="*/ 423863 h 564357"/>
                <a:gd name="connsiteX52" fmla="*/ 247650 w 2690813"/>
                <a:gd name="connsiteY52" fmla="*/ 478632 h 564357"/>
                <a:gd name="connsiteX53" fmla="*/ 302419 w 2690813"/>
                <a:gd name="connsiteY53" fmla="*/ 514350 h 564357"/>
                <a:gd name="connsiteX54" fmla="*/ 338138 w 2690813"/>
                <a:gd name="connsiteY54" fmla="*/ 533400 h 564357"/>
                <a:gd name="connsiteX55" fmla="*/ 383381 w 2690813"/>
                <a:gd name="connsiteY55" fmla="*/ 552450 h 564357"/>
                <a:gd name="connsiteX56" fmla="*/ 423863 w 2690813"/>
                <a:gd name="connsiteY56" fmla="*/ 564357 h 564357"/>
                <a:gd name="connsiteX57" fmla="*/ 454819 w 2690813"/>
                <a:gd name="connsiteY57" fmla="*/ 564357 h 564357"/>
                <a:gd name="connsiteX58" fmla="*/ 590550 w 2690813"/>
                <a:gd name="connsiteY58" fmla="*/ 550069 h 564357"/>
                <a:gd name="connsiteX59" fmla="*/ 888206 w 2690813"/>
                <a:gd name="connsiteY59" fmla="*/ 507207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90813" h="564357">
                  <a:moveTo>
                    <a:pt x="888206" y="507207"/>
                  </a:moveTo>
                  <a:lnTo>
                    <a:pt x="1069181" y="476250"/>
                  </a:lnTo>
                  <a:lnTo>
                    <a:pt x="1221581" y="450057"/>
                  </a:lnTo>
                  <a:lnTo>
                    <a:pt x="1464469" y="409575"/>
                  </a:lnTo>
                  <a:lnTo>
                    <a:pt x="1764506" y="378619"/>
                  </a:lnTo>
                  <a:lnTo>
                    <a:pt x="2040731" y="340519"/>
                  </a:lnTo>
                  <a:lnTo>
                    <a:pt x="2316956" y="302419"/>
                  </a:lnTo>
                  <a:lnTo>
                    <a:pt x="2521744" y="280988"/>
                  </a:lnTo>
                  <a:lnTo>
                    <a:pt x="2593181" y="273844"/>
                  </a:lnTo>
                  <a:lnTo>
                    <a:pt x="2638425" y="266700"/>
                  </a:lnTo>
                  <a:lnTo>
                    <a:pt x="2662238" y="261938"/>
                  </a:lnTo>
                  <a:lnTo>
                    <a:pt x="2683669" y="247650"/>
                  </a:lnTo>
                  <a:lnTo>
                    <a:pt x="2690813" y="230982"/>
                  </a:lnTo>
                  <a:lnTo>
                    <a:pt x="2690813" y="219075"/>
                  </a:lnTo>
                  <a:lnTo>
                    <a:pt x="2686050" y="200025"/>
                  </a:lnTo>
                  <a:lnTo>
                    <a:pt x="2674144" y="166688"/>
                  </a:lnTo>
                  <a:lnTo>
                    <a:pt x="2657475" y="140494"/>
                  </a:lnTo>
                  <a:lnTo>
                    <a:pt x="2638425" y="121444"/>
                  </a:lnTo>
                  <a:lnTo>
                    <a:pt x="2593181" y="97632"/>
                  </a:lnTo>
                  <a:lnTo>
                    <a:pt x="2524125" y="71438"/>
                  </a:lnTo>
                  <a:lnTo>
                    <a:pt x="2445544" y="45244"/>
                  </a:lnTo>
                  <a:lnTo>
                    <a:pt x="2371725" y="28575"/>
                  </a:lnTo>
                  <a:lnTo>
                    <a:pt x="2281238" y="7144"/>
                  </a:lnTo>
                  <a:lnTo>
                    <a:pt x="2235994" y="0"/>
                  </a:lnTo>
                  <a:lnTo>
                    <a:pt x="2224088" y="2382"/>
                  </a:lnTo>
                  <a:lnTo>
                    <a:pt x="2195513" y="9525"/>
                  </a:lnTo>
                  <a:lnTo>
                    <a:pt x="2152650" y="28575"/>
                  </a:lnTo>
                  <a:lnTo>
                    <a:pt x="2105025" y="54769"/>
                  </a:lnTo>
                  <a:lnTo>
                    <a:pt x="2055019" y="88107"/>
                  </a:lnTo>
                  <a:lnTo>
                    <a:pt x="2016919" y="104775"/>
                  </a:lnTo>
                  <a:lnTo>
                    <a:pt x="1759744" y="178594"/>
                  </a:lnTo>
                  <a:lnTo>
                    <a:pt x="1571625" y="219075"/>
                  </a:lnTo>
                  <a:lnTo>
                    <a:pt x="1462088" y="235744"/>
                  </a:lnTo>
                  <a:lnTo>
                    <a:pt x="1233488" y="252413"/>
                  </a:lnTo>
                  <a:lnTo>
                    <a:pt x="1012031" y="280988"/>
                  </a:lnTo>
                  <a:lnTo>
                    <a:pt x="776288" y="307182"/>
                  </a:lnTo>
                  <a:lnTo>
                    <a:pt x="623888" y="319088"/>
                  </a:lnTo>
                  <a:lnTo>
                    <a:pt x="507206" y="319088"/>
                  </a:lnTo>
                  <a:lnTo>
                    <a:pt x="454819" y="319088"/>
                  </a:lnTo>
                  <a:lnTo>
                    <a:pt x="378619" y="311944"/>
                  </a:lnTo>
                  <a:lnTo>
                    <a:pt x="316706" y="304800"/>
                  </a:lnTo>
                  <a:lnTo>
                    <a:pt x="228600" y="285750"/>
                  </a:lnTo>
                  <a:lnTo>
                    <a:pt x="154781" y="261938"/>
                  </a:lnTo>
                  <a:lnTo>
                    <a:pt x="102394" y="238125"/>
                  </a:lnTo>
                  <a:lnTo>
                    <a:pt x="45244" y="209550"/>
                  </a:lnTo>
                  <a:lnTo>
                    <a:pt x="16669" y="200025"/>
                  </a:lnTo>
                  <a:lnTo>
                    <a:pt x="0" y="207169"/>
                  </a:lnTo>
                  <a:lnTo>
                    <a:pt x="7144" y="235744"/>
                  </a:lnTo>
                  <a:lnTo>
                    <a:pt x="33338" y="285750"/>
                  </a:lnTo>
                  <a:lnTo>
                    <a:pt x="66675" y="328613"/>
                  </a:lnTo>
                  <a:lnTo>
                    <a:pt x="116681" y="376238"/>
                  </a:lnTo>
                  <a:lnTo>
                    <a:pt x="173831" y="423863"/>
                  </a:lnTo>
                  <a:lnTo>
                    <a:pt x="247650" y="478632"/>
                  </a:lnTo>
                  <a:lnTo>
                    <a:pt x="302419" y="514350"/>
                  </a:lnTo>
                  <a:lnTo>
                    <a:pt x="338138" y="533400"/>
                  </a:lnTo>
                  <a:lnTo>
                    <a:pt x="383381" y="552450"/>
                  </a:lnTo>
                  <a:lnTo>
                    <a:pt x="423863" y="564357"/>
                  </a:lnTo>
                  <a:lnTo>
                    <a:pt x="454819" y="564357"/>
                  </a:lnTo>
                  <a:lnTo>
                    <a:pt x="590550" y="550069"/>
                  </a:lnTo>
                  <a:lnTo>
                    <a:pt x="888206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0D93A699-A31E-A64A-ACFF-31F698CB3D15}"/>
                </a:ext>
              </a:extLst>
            </p:cNvPr>
            <p:cNvSpPr/>
            <p:nvPr/>
          </p:nvSpPr>
          <p:spPr>
            <a:xfrm>
              <a:off x="3067050" y="3387725"/>
              <a:ext cx="3771900" cy="666750"/>
            </a:xfrm>
            <a:custGeom>
              <a:avLst/>
              <a:gdLst>
                <a:gd name="connsiteX0" fmla="*/ 2016125 w 3771900"/>
                <a:gd name="connsiteY0" fmla="*/ 165100 h 666750"/>
                <a:gd name="connsiteX1" fmla="*/ 2463800 w 3771900"/>
                <a:gd name="connsiteY1" fmla="*/ 127000 h 666750"/>
                <a:gd name="connsiteX2" fmla="*/ 2981325 w 3771900"/>
                <a:gd name="connsiteY2" fmla="*/ 76200 h 666750"/>
                <a:gd name="connsiteX3" fmla="*/ 3092450 w 3771900"/>
                <a:gd name="connsiteY3" fmla="*/ 66675 h 666750"/>
                <a:gd name="connsiteX4" fmla="*/ 3146425 w 3771900"/>
                <a:gd name="connsiteY4" fmla="*/ 44450 h 666750"/>
                <a:gd name="connsiteX5" fmla="*/ 3232150 w 3771900"/>
                <a:gd name="connsiteY5" fmla="*/ 15875 h 666750"/>
                <a:gd name="connsiteX6" fmla="*/ 3286125 w 3771900"/>
                <a:gd name="connsiteY6" fmla="*/ 3175 h 666750"/>
                <a:gd name="connsiteX7" fmla="*/ 3314700 w 3771900"/>
                <a:gd name="connsiteY7" fmla="*/ 0 h 666750"/>
                <a:gd name="connsiteX8" fmla="*/ 3349625 w 3771900"/>
                <a:gd name="connsiteY8" fmla="*/ 3175 h 666750"/>
                <a:gd name="connsiteX9" fmla="*/ 3448050 w 3771900"/>
                <a:gd name="connsiteY9" fmla="*/ 41275 h 666750"/>
                <a:gd name="connsiteX10" fmla="*/ 3521075 w 3771900"/>
                <a:gd name="connsiteY10" fmla="*/ 76200 h 666750"/>
                <a:gd name="connsiteX11" fmla="*/ 3590925 w 3771900"/>
                <a:gd name="connsiteY11" fmla="*/ 114300 h 666750"/>
                <a:gd name="connsiteX12" fmla="*/ 3635375 w 3771900"/>
                <a:gd name="connsiteY12" fmla="*/ 139700 h 666750"/>
                <a:gd name="connsiteX13" fmla="*/ 3683000 w 3771900"/>
                <a:gd name="connsiteY13" fmla="*/ 177800 h 666750"/>
                <a:gd name="connsiteX14" fmla="*/ 3724275 w 3771900"/>
                <a:gd name="connsiteY14" fmla="*/ 212725 h 666750"/>
                <a:gd name="connsiteX15" fmla="*/ 3756025 w 3771900"/>
                <a:gd name="connsiteY15" fmla="*/ 247650 h 666750"/>
                <a:gd name="connsiteX16" fmla="*/ 3771900 w 3771900"/>
                <a:gd name="connsiteY16" fmla="*/ 273050 h 666750"/>
                <a:gd name="connsiteX17" fmla="*/ 3771900 w 3771900"/>
                <a:gd name="connsiteY17" fmla="*/ 288925 h 666750"/>
                <a:gd name="connsiteX18" fmla="*/ 3762375 w 3771900"/>
                <a:gd name="connsiteY18" fmla="*/ 314325 h 666750"/>
                <a:gd name="connsiteX19" fmla="*/ 3733800 w 3771900"/>
                <a:gd name="connsiteY19" fmla="*/ 327025 h 666750"/>
                <a:gd name="connsiteX20" fmla="*/ 3689350 w 3771900"/>
                <a:gd name="connsiteY20" fmla="*/ 330200 h 666750"/>
                <a:gd name="connsiteX21" fmla="*/ 3581400 w 3771900"/>
                <a:gd name="connsiteY21" fmla="*/ 330200 h 666750"/>
                <a:gd name="connsiteX22" fmla="*/ 3432175 w 3771900"/>
                <a:gd name="connsiteY22" fmla="*/ 327025 h 666750"/>
                <a:gd name="connsiteX23" fmla="*/ 3270250 w 3771900"/>
                <a:gd name="connsiteY23" fmla="*/ 314325 h 666750"/>
                <a:gd name="connsiteX24" fmla="*/ 3140075 w 3771900"/>
                <a:gd name="connsiteY24" fmla="*/ 307975 h 666750"/>
                <a:gd name="connsiteX25" fmla="*/ 2882900 w 3771900"/>
                <a:gd name="connsiteY25" fmla="*/ 307975 h 666750"/>
                <a:gd name="connsiteX26" fmla="*/ 2641600 w 3771900"/>
                <a:gd name="connsiteY26" fmla="*/ 307975 h 666750"/>
                <a:gd name="connsiteX27" fmla="*/ 2447925 w 3771900"/>
                <a:gd name="connsiteY27" fmla="*/ 307975 h 666750"/>
                <a:gd name="connsiteX28" fmla="*/ 2263775 w 3771900"/>
                <a:gd name="connsiteY28" fmla="*/ 320675 h 666750"/>
                <a:gd name="connsiteX29" fmla="*/ 1990725 w 3771900"/>
                <a:gd name="connsiteY29" fmla="*/ 342900 h 666750"/>
                <a:gd name="connsiteX30" fmla="*/ 1898650 w 3771900"/>
                <a:gd name="connsiteY30" fmla="*/ 355600 h 666750"/>
                <a:gd name="connsiteX31" fmla="*/ 1587500 w 3771900"/>
                <a:gd name="connsiteY31" fmla="*/ 419100 h 666750"/>
                <a:gd name="connsiteX32" fmla="*/ 1441450 w 3771900"/>
                <a:gd name="connsiteY32" fmla="*/ 438150 h 666750"/>
                <a:gd name="connsiteX33" fmla="*/ 1254125 w 3771900"/>
                <a:gd name="connsiteY33" fmla="*/ 469900 h 666750"/>
                <a:gd name="connsiteX34" fmla="*/ 1079500 w 3771900"/>
                <a:gd name="connsiteY34" fmla="*/ 504825 h 666750"/>
                <a:gd name="connsiteX35" fmla="*/ 942975 w 3771900"/>
                <a:gd name="connsiteY35" fmla="*/ 536575 h 666750"/>
                <a:gd name="connsiteX36" fmla="*/ 809625 w 3771900"/>
                <a:gd name="connsiteY36" fmla="*/ 571500 h 666750"/>
                <a:gd name="connsiteX37" fmla="*/ 669925 w 3771900"/>
                <a:gd name="connsiteY37" fmla="*/ 615950 h 666750"/>
                <a:gd name="connsiteX38" fmla="*/ 593725 w 3771900"/>
                <a:gd name="connsiteY38" fmla="*/ 644525 h 666750"/>
                <a:gd name="connsiteX39" fmla="*/ 549275 w 3771900"/>
                <a:gd name="connsiteY39" fmla="*/ 663575 h 666750"/>
                <a:gd name="connsiteX40" fmla="*/ 527050 w 3771900"/>
                <a:gd name="connsiteY40" fmla="*/ 666750 h 666750"/>
                <a:gd name="connsiteX41" fmla="*/ 479425 w 3771900"/>
                <a:gd name="connsiteY41" fmla="*/ 660400 h 666750"/>
                <a:gd name="connsiteX42" fmla="*/ 419100 w 3771900"/>
                <a:gd name="connsiteY42" fmla="*/ 650875 h 666750"/>
                <a:gd name="connsiteX43" fmla="*/ 377825 w 3771900"/>
                <a:gd name="connsiteY43" fmla="*/ 635000 h 666750"/>
                <a:gd name="connsiteX44" fmla="*/ 311150 w 3771900"/>
                <a:gd name="connsiteY44" fmla="*/ 593725 h 666750"/>
                <a:gd name="connsiteX45" fmla="*/ 247650 w 3771900"/>
                <a:gd name="connsiteY45" fmla="*/ 552450 h 666750"/>
                <a:gd name="connsiteX46" fmla="*/ 171450 w 3771900"/>
                <a:gd name="connsiteY46" fmla="*/ 495300 h 666750"/>
                <a:gd name="connsiteX47" fmla="*/ 117475 w 3771900"/>
                <a:gd name="connsiteY47" fmla="*/ 447675 h 666750"/>
                <a:gd name="connsiteX48" fmla="*/ 57150 w 3771900"/>
                <a:gd name="connsiteY48" fmla="*/ 390525 h 666750"/>
                <a:gd name="connsiteX49" fmla="*/ 25400 w 3771900"/>
                <a:gd name="connsiteY49" fmla="*/ 358775 h 666750"/>
                <a:gd name="connsiteX50" fmla="*/ 15875 w 3771900"/>
                <a:gd name="connsiteY50" fmla="*/ 342900 h 666750"/>
                <a:gd name="connsiteX51" fmla="*/ 3175 w 3771900"/>
                <a:gd name="connsiteY51" fmla="*/ 304800 h 666750"/>
                <a:gd name="connsiteX52" fmla="*/ 0 w 3771900"/>
                <a:gd name="connsiteY52" fmla="*/ 279400 h 666750"/>
                <a:gd name="connsiteX53" fmla="*/ 0 w 3771900"/>
                <a:gd name="connsiteY53" fmla="*/ 263525 h 666750"/>
                <a:gd name="connsiteX54" fmla="*/ 9525 w 3771900"/>
                <a:gd name="connsiteY54" fmla="*/ 257175 h 666750"/>
                <a:gd name="connsiteX55" fmla="*/ 19050 w 3771900"/>
                <a:gd name="connsiteY55" fmla="*/ 254000 h 666750"/>
                <a:gd name="connsiteX56" fmla="*/ 47625 w 3771900"/>
                <a:gd name="connsiteY56" fmla="*/ 263525 h 666750"/>
                <a:gd name="connsiteX57" fmla="*/ 107950 w 3771900"/>
                <a:gd name="connsiteY57" fmla="*/ 295275 h 666750"/>
                <a:gd name="connsiteX58" fmla="*/ 177800 w 3771900"/>
                <a:gd name="connsiteY58" fmla="*/ 327025 h 666750"/>
                <a:gd name="connsiteX59" fmla="*/ 254000 w 3771900"/>
                <a:gd name="connsiteY59" fmla="*/ 352425 h 666750"/>
                <a:gd name="connsiteX60" fmla="*/ 327025 w 3771900"/>
                <a:gd name="connsiteY60" fmla="*/ 371475 h 666750"/>
                <a:gd name="connsiteX61" fmla="*/ 406400 w 3771900"/>
                <a:gd name="connsiteY61" fmla="*/ 381000 h 666750"/>
                <a:gd name="connsiteX62" fmla="*/ 485775 w 3771900"/>
                <a:gd name="connsiteY62" fmla="*/ 384175 h 666750"/>
                <a:gd name="connsiteX63" fmla="*/ 688975 w 3771900"/>
                <a:gd name="connsiteY63" fmla="*/ 352425 h 666750"/>
                <a:gd name="connsiteX64" fmla="*/ 1003300 w 3771900"/>
                <a:gd name="connsiteY64" fmla="*/ 307975 h 666750"/>
                <a:gd name="connsiteX65" fmla="*/ 1406525 w 3771900"/>
                <a:gd name="connsiteY65" fmla="*/ 250825 h 666750"/>
                <a:gd name="connsiteX66" fmla="*/ 1657350 w 3771900"/>
                <a:gd name="connsiteY66" fmla="*/ 215900 h 666750"/>
                <a:gd name="connsiteX67" fmla="*/ 1873250 w 3771900"/>
                <a:gd name="connsiteY67" fmla="*/ 180975 h 666750"/>
                <a:gd name="connsiteX68" fmla="*/ 2016125 w 3771900"/>
                <a:gd name="connsiteY68" fmla="*/ 16510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1900" h="666750">
                  <a:moveTo>
                    <a:pt x="2016125" y="165100"/>
                  </a:moveTo>
                  <a:lnTo>
                    <a:pt x="2463800" y="127000"/>
                  </a:lnTo>
                  <a:lnTo>
                    <a:pt x="2981325" y="76200"/>
                  </a:lnTo>
                  <a:lnTo>
                    <a:pt x="3092450" y="66675"/>
                  </a:lnTo>
                  <a:lnTo>
                    <a:pt x="3146425" y="44450"/>
                  </a:lnTo>
                  <a:lnTo>
                    <a:pt x="3232150" y="15875"/>
                  </a:lnTo>
                  <a:lnTo>
                    <a:pt x="3286125" y="3175"/>
                  </a:lnTo>
                  <a:lnTo>
                    <a:pt x="3314700" y="0"/>
                  </a:lnTo>
                  <a:lnTo>
                    <a:pt x="3349625" y="3175"/>
                  </a:lnTo>
                  <a:lnTo>
                    <a:pt x="3448050" y="41275"/>
                  </a:lnTo>
                  <a:lnTo>
                    <a:pt x="3521075" y="76200"/>
                  </a:lnTo>
                  <a:lnTo>
                    <a:pt x="3590925" y="114300"/>
                  </a:lnTo>
                  <a:lnTo>
                    <a:pt x="3635375" y="139700"/>
                  </a:lnTo>
                  <a:lnTo>
                    <a:pt x="3683000" y="177800"/>
                  </a:lnTo>
                  <a:lnTo>
                    <a:pt x="3724275" y="212725"/>
                  </a:lnTo>
                  <a:lnTo>
                    <a:pt x="3756025" y="247650"/>
                  </a:lnTo>
                  <a:lnTo>
                    <a:pt x="3771900" y="273050"/>
                  </a:lnTo>
                  <a:lnTo>
                    <a:pt x="3771900" y="288925"/>
                  </a:lnTo>
                  <a:lnTo>
                    <a:pt x="3762375" y="314325"/>
                  </a:lnTo>
                  <a:lnTo>
                    <a:pt x="3733800" y="327025"/>
                  </a:lnTo>
                  <a:lnTo>
                    <a:pt x="3689350" y="330200"/>
                  </a:lnTo>
                  <a:lnTo>
                    <a:pt x="3581400" y="330200"/>
                  </a:lnTo>
                  <a:lnTo>
                    <a:pt x="3432175" y="327025"/>
                  </a:lnTo>
                  <a:lnTo>
                    <a:pt x="3270250" y="314325"/>
                  </a:lnTo>
                  <a:lnTo>
                    <a:pt x="3140075" y="307975"/>
                  </a:lnTo>
                  <a:lnTo>
                    <a:pt x="2882900" y="307975"/>
                  </a:lnTo>
                  <a:lnTo>
                    <a:pt x="2641600" y="307975"/>
                  </a:lnTo>
                  <a:lnTo>
                    <a:pt x="2447925" y="307975"/>
                  </a:lnTo>
                  <a:lnTo>
                    <a:pt x="2263775" y="320675"/>
                  </a:lnTo>
                  <a:lnTo>
                    <a:pt x="1990725" y="342900"/>
                  </a:lnTo>
                  <a:lnTo>
                    <a:pt x="1898650" y="355600"/>
                  </a:lnTo>
                  <a:lnTo>
                    <a:pt x="1587500" y="419100"/>
                  </a:lnTo>
                  <a:lnTo>
                    <a:pt x="1441450" y="438150"/>
                  </a:lnTo>
                  <a:lnTo>
                    <a:pt x="1254125" y="469900"/>
                  </a:lnTo>
                  <a:lnTo>
                    <a:pt x="1079500" y="504825"/>
                  </a:lnTo>
                  <a:lnTo>
                    <a:pt x="942975" y="536575"/>
                  </a:lnTo>
                  <a:lnTo>
                    <a:pt x="809625" y="571500"/>
                  </a:lnTo>
                  <a:lnTo>
                    <a:pt x="669925" y="615950"/>
                  </a:lnTo>
                  <a:lnTo>
                    <a:pt x="593725" y="644525"/>
                  </a:lnTo>
                  <a:lnTo>
                    <a:pt x="549275" y="663575"/>
                  </a:lnTo>
                  <a:lnTo>
                    <a:pt x="527050" y="666750"/>
                  </a:lnTo>
                  <a:lnTo>
                    <a:pt x="479425" y="660400"/>
                  </a:lnTo>
                  <a:lnTo>
                    <a:pt x="419100" y="650875"/>
                  </a:lnTo>
                  <a:lnTo>
                    <a:pt x="377825" y="635000"/>
                  </a:lnTo>
                  <a:lnTo>
                    <a:pt x="311150" y="593725"/>
                  </a:lnTo>
                  <a:lnTo>
                    <a:pt x="247650" y="552450"/>
                  </a:lnTo>
                  <a:lnTo>
                    <a:pt x="171450" y="495300"/>
                  </a:lnTo>
                  <a:lnTo>
                    <a:pt x="117475" y="447675"/>
                  </a:lnTo>
                  <a:lnTo>
                    <a:pt x="57150" y="390525"/>
                  </a:lnTo>
                  <a:lnTo>
                    <a:pt x="25400" y="358775"/>
                  </a:lnTo>
                  <a:lnTo>
                    <a:pt x="15875" y="342900"/>
                  </a:lnTo>
                  <a:lnTo>
                    <a:pt x="3175" y="304800"/>
                  </a:lnTo>
                  <a:lnTo>
                    <a:pt x="0" y="279400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19050" y="254000"/>
                  </a:lnTo>
                  <a:lnTo>
                    <a:pt x="47625" y="263525"/>
                  </a:lnTo>
                  <a:lnTo>
                    <a:pt x="107950" y="295275"/>
                  </a:lnTo>
                  <a:lnTo>
                    <a:pt x="177800" y="327025"/>
                  </a:lnTo>
                  <a:lnTo>
                    <a:pt x="254000" y="352425"/>
                  </a:lnTo>
                  <a:lnTo>
                    <a:pt x="327025" y="371475"/>
                  </a:lnTo>
                  <a:lnTo>
                    <a:pt x="406400" y="381000"/>
                  </a:lnTo>
                  <a:lnTo>
                    <a:pt x="485775" y="384175"/>
                  </a:lnTo>
                  <a:lnTo>
                    <a:pt x="688975" y="352425"/>
                  </a:lnTo>
                  <a:lnTo>
                    <a:pt x="1003300" y="307975"/>
                  </a:lnTo>
                  <a:lnTo>
                    <a:pt x="1406525" y="250825"/>
                  </a:lnTo>
                  <a:lnTo>
                    <a:pt x="1657350" y="215900"/>
                  </a:lnTo>
                  <a:lnTo>
                    <a:pt x="1873250" y="180975"/>
                  </a:lnTo>
                  <a:lnTo>
                    <a:pt x="2016125" y="165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9956EA41-E811-0647-B628-2C371AB1F0D7}"/>
                </a:ext>
              </a:extLst>
            </p:cNvPr>
            <p:cNvSpPr/>
            <p:nvPr/>
          </p:nvSpPr>
          <p:spPr>
            <a:xfrm rot="16200000">
              <a:off x="1937545" y="2516981"/>
              <a:ext cx="4144962" cy="2308225"/>
            </a:xfrm>
            <a:custGeom>
              <a:avLst/>
              <a:gdLst>
                <a:gd name="connsiteX0" fmla="*/ 2410073 w 4143694"/>
                <a:gd name="connsiteY0" fmla="*/ 1896785 h 2308095"/>
                <a:gd name="connsiteX1" fmla="*/ 2610629 w 4143694"/>
                <a:gd name="connsiteY1" fmla="*/ 1920580 h 2308095"/>
                <a:gd name="connsiteX2" fmla="*/ 2719405 w 4143694"/>
                <a:gd name="connsiteY2" fmla="*/ 1927378 h 2308095"/>
                <a:gd name="connsiteX3" fmla="*/ 2923361 w 4143694"/>
                <a:gd name="connsiteY3" fmla="*/ 1934177 h 2308095"/>
                <a:gd name="connsiteX4" fmla="*/ 3110320 w 4143694"/>
                <a:gd name="connsiteY4" fmla="*/ 1957972 h 2308095"/>
                <a:gd name="connsiteX5" fmla="*/ 3395857 w 4143694"/>
                <a:gd name="connsiteY5" fmla="*/ 1957972 h 2308095"/>
                <a:gd name="connsiteX6" fmla="*/ 3684794 w 4143694"/>
                <a:gd name="connsiteY6" fmla="*/ 1957972 h 2308095"/>
                <a:gd name="connsiteX7" fmla="*/ 3796970 w 4143694"/>
                <a:gd name="connsiteY7" fmla="*/ 1951173 h 2308095"/>
                <a:gd name="connsiteX8" fmla="*/ 3851358 w 4143694"/>
                <a:gd name="connsiteY8" fmla="*/ 1944375 h 2308095"/>
                <a:gd name="connsiteX9" fmla="*/ 3895548 w 4143694"/>
                <a:gd name="connsiteY9" fmla="*/ 1934177 h 2308095"/>
                <a:gd name="connsiteX10" fmla="*/ 3949936 w 4143694"/>
                <a:gd name="connsiteY10" fmla="*/ 1906983 h 2308095"/>
                <a:gd name="connsiteX11" fmla="*/ 4007724 w 4143694"/>
                <a:gd name="connsiteY11" fmla="*/ 1866192 h 2308095"/>
                <a:gd name="connsiteX12" fmla="*/ 4051914 w 4143694"/>
                <a:gd name="connsiteY12" fmla="*/ 1832199 h 2308095"/>
                <a:gd name="connsiteX13" fmla="*/ 4068910 w 4143694"/>
                <a:gd name="connsiteY13" fmla="*/ 1811804 h 2308095"/>
                <a:gd name="connsiteX14" fmla="*/ 4092705 w 4143694"/>
                <a:gd name="connsiteY14" fmla="*/ 1771013 h 2308095"/>
                <a:gd name="connsiteX15" fmla="*/ 4099504 w 4143694"/>
                <a:gd name="connsiteY15" fmla="*/ 1754016 h 2308095"/>
                <a:gd name="connsiteX16" fmla="*/ 4109701 w 4143694"/>
                <a:gd name="connsiteY16" fmla="*/ 1740419 h 2308095"/>
                <a:gd name="connsiteX17" fmla="*/ 4123298 w 4143694"/>
                <a:gd name="connsiteY17" fmla="*/ 1737020 h 2308095"/>
                <a:gd name="connsiteX18" fmla="*/ 4133496 w 4143694"/>
                <a:gd name="connsiteY18" fmla="*/ 1743818 h 2308095"/>
                <a:gd name="connsiteX19" fmla="*/ 4140295 w 4143694"/>
                <a:gd name="connsiteY19" fmla="*/ 1764214 h 2308095"/>
                <a:gd name="connsiteX20" fmla="*/ 4143694 w 4143694"/>
                <a:gd name="connsiteY20" fmla="*/ 1917181 h 2308095"/>
                <a:gd name="connsiteX21" fmla="*/ 4140295 w 4143694"/>
                <a:gd name="connsiteY21" fmla="*/ 2019158 h 2308095"/>
                <a:gd name="connsiteX22" fmla="*/ 4126698 w 4143694"/>
                <a:gd name="connsiteY22" fmla="*/ 2053151 h 2308095"/>
                <a:gd name="connsiteX23" fmla="*/ 4082507 w 4143694"/>
                <a:gd name="connsiteY23" fmla="*/ 2138132 h 2308095"/>
                <a:gd name="connsiteX24" fmla="*/ 4028119 w 4143694"/>
                <a:gd name="connsiteY24" fmla="*/ 2226513 h 2308095"/>
                <a:gd name="connsiteX25" fmla="*/ 3987328 w 4143694"/>
                <a:gd name="connsiteY25" fmla="*/ 2274103 h 2308095"/>
                <a:gd name="connsiteX26" fmla="*/ 3953336 w 4143694"/>
                <a:gd name="connsiteY26" fmla="*/ 2297897 h 2308095"/>
                <a:gd name="connsiteX27" fmla="*/ 3926141 w 4143694"/>
                <a:gd name="connsiteY27" fmla="*/ 2308095 h 2308095"/>
                <a:gd name="connsiteX28" fmla="*/ 3888750 w 4143694"/>
                <a:gd name="connsiteY28" fmla="*/ 2304696 h 2308095"/>
                <a:gd name="connsiteX29" fmla="*/ 3858156 w 4143694"/>
                <a:gd name="connsiteY29" fmla="*/ 2291099 h 2308095"/>
                <a:gd name="connsiteX30" fmla="*/ 3827563 w 4143694"/>
                <a:gd name="connsiteY30" fmla="*/ 2270703 h 2308095"/>
                <a:gd name="connsiteX31" fmla="*/ 3800369 w 4143694"/>
                <a:gd name="connsiteY31" fmla="*/ 2250308 h 2308095"/>
                <a:gd name="connsiteX32" fmla="*/ 3766376 w 4143694"/>
                <a:gd name="connsiteY32" fmla="*/ 2236711 h 2308095"/>
                <a:gd name="connsiteX33" fmla="*/ 3715388 w 4143694"/>
                <a:gd name="connsiteY33" fmla="*/ 2226513 h 2308095"/>
                <a:gd name="connsiteX34" fmla="*/ 3644003 w 4143694"/>
                <a:gd name="connsiteY34" fmla="*/ 2223114 h 2308095"/>
                <a:gd name="connsiteX35" fmla="*/ 3559022 w 4143694"/>
                <a:gd name="connsiteY35" fmla="*/ 2223114 h 2308095"/>
                <a:gd name="connsiteX36" fmla="*/ 3358466 w 4143694"/>
                <a:gd name="connsiteY36" fmla="*/ 2223114 h 2308095"/>
                <a:gd name="connsiteX37" fmla="*/ 3202100 w 4143694"/>
                <a:gd name="connsiteY37" fmla="*/ 2223114 h 2308095"/>
                <a:gd name="connsiteX38" fmla="*/ 3123917 w 4143694"/>
                <a:gd name="connsiteY38" fmla="*/ 2223114 h 2308095"/>
                <a:gd name="connsiteX39" fmla="*/ 2967551 w 4143694"/>
                <a:gd name="connsiteY39" fmla="*/ 2223114 h 2308095"/>
                <a:gd name="connsiteX40" fmla="*/ 2790790 w 4143694"/>
                <a:gd name="connsiteY40" fmla="*/ 2206117 h 2308095"/>
                <a:gd name="connsiteX41" fmla="*/ 2559640 w 4143694"/>
                <a:gd name="connsiteY41" fmla="*/ 2175524 h 2308095"/>
                <a:gd name="connsiteX42" fmla="*/ 2355685 w 4143694"/>
                <a:gd name="connsiteY42" fmla="*/ 2144931 h 2308095"/>
                <a:gd name="connsiteX43" fmla="*/ 2165327 w 4143694"/>
                <a:gd name="connsiteY43" fmla="*/ 2110938 h 2308095"/>
                <a:gd name="connsiteX44" fmla="*/ 1906983 w 4143694"/>
                <a:gd name="connsiteY44" fmla="*/ 2032755 h 2308095"/>
                <a:gd name="connsiteX45" fmla="*/ 1747218 w 4143694"/>
                <a:gd name="connsiteY45" fmla="*/ 1974968 h 2308095"/>
                <a:gd name="connsiteX46" fmla="*/ 1611248 w 4143694"/>
                <a:gd name="connsiteY46" fmla="*/ 1923979 h 2308095"/>
                <a:gd name="connsiteX47" fmla="*/ 1444684 w 4143694"/>
                <a:gd name="connsiteY47" fmla="*/ 1845796 h 2308095"/>
                <a:gd name="connsiteX48" fmla="*/ 1325710 w 4143694"/>
                <a:gd name="connsiteY48" fmla="*/ 1781210 h 2308095"/>
                <a:gd name="connsiteX49" fmla="*/ 1189740 w 4143694"/>
                <a:gd name="connsiteY49" fmla="*/ 1703027 h 2308095"/>
                <a:gd name="connsiteX50" fmla="*/ 1053770 w 4143694"/>
                <a:gd name="connsiteY50" fmla="*/ 1607848 h 2308095"/>
                <a:gd name="connsiteX51" fmla="*/ 941594 w 4143694"/>
                <a:gd name="connsiteY51" fmla="*/ 1522867 h 2308095"/>
                <a:gd name="connsiteX52" fmla="*/ 826020 w 4143694"/>
                <a:gd name="connsiteY52" fmla="*/ 1424288 h 2308095"/>
                <a:gd name="connsiteX53" fmla="*/ 724042 w 4143694"/>
                <a:gd name="connsiteY53" fmla="*/ 1322311 h 2308095"/>
                <a:gd name="connsiteX54" fmla="*/ 601669 w 4143694"/>
                <a:gd name="connsiteY54" fmla="*/ 1193139 h 2308095"/>
                <a:gd name="connsiteX55" fmla="*/ 533683 w 4143694"/>
                <a:gd name="connsiteY55" fmla="*/ 1104758 h 2308095"/>
                <a:gd name="connsiteX56" fmla="*/ 455501 w 4143694"/>
                <a:gd name="connsiteY56" fmla="*/ 1002781 h 2308095"/>
                <a:gd name="connsiteX57" fmla="*/ 404512 w 4143694"/>
                <a:gd name="connsiteY57" fmla="*/ 931396 h 2308095"/>
                <a:gd name="connsiteX58" fmla="*/ 350124 w 4143694"/>
                <a:gd name="connsiteY58" fmla="*/ 839616 h 2308095"/>
                <a:gd name="connsiteX59" fmla="*/ 292336 w 4143694"/>
                <a:gd name="connsiteY59" fmla="*/ 744437 h 2308095"/>
                <a:gd name="connsiteX60" fmla="*/ 237948 w 4143694"/>
                <a:gd name="connsiteY60" fmla="*/ 645859 h 2308095"/>
                <a:gd name="connsiteX61" fmla="*/ 186959 w 4143694"/>
                <a:gd name="connsiteY61" fmla="*/ 537082 h 2308095"/>
                <a:gd name="connsiteX62" fmla="*/ 132571 w 4143694"/>
                <a:gd name="connsiteY62" fmla="*/ 414709 h 2308095"/>
                <a:gd name="connsiteX63" fmla="*/ 71385 w 4143694"/>
                <a:gd name="connsiteY63" fmla="*/ 251545 h 2308095"/>
                <a:gd name="connsiteX64" fmla="*/ 33993 w 4143694"/>
                <a:gd name="connsiteY64" fmla="*/ 146168 h 2308095"/>
                <a:gd name="connsiteX65" fmla="*/ 10198 w 4143694"/>
                <a:gd name="connsiteY65" fmla="*/ 71384 h 2308095"/>
                <a:gd name="connsiteX66" fmla="*/ 0 w 4143694"/>
                <a:gd name="connsiteY66" fmla="*/ 37392 h 2308095"/>
                <a:gd name="connsiteX67" fmla="*/ 0 w 4143694"/>
                <a:gd name="connsiteY67" fmla="*/ 23795 h 2308095"/>
                <a:gd name="connsiteX68" fmla="*/ 3399 w 4143694"/>
                <a:gd name="connsiteY68" fmla="*/ 10198 h 2308095"/>
                <a:gd name="connsiteX69" fmla="*/ 10198 w 4143694"/>
                <a:gd name="connsiteY69" fmla="*/ 0 h 2308095"/>
                <a:gd name="connsiteX70" fmla="*/ 23795 w 4143694"/>
                <a:gd name="connsiteY70" fmla="*/ 0 h 2308095"/>
                <a:gd name="connsiteX71" fmla="*/ 47590 w 4143694"/>
                <a:gd name="connsiteY71" fmla="*/ 10198 h 2308095"/>
                <a:gd name="connsiteX72" fmla="*/ 61187 w 4143694"/>
                <a:gd name="connsiteY72" fmla="*/ 23795 h 2308095"/>
                <a:gd name="connsiteX73" fmla="*/ 88381 w 4143694"/>
                <a:gd name="connsiteY73" fmla="*/ 74784 h 2308095"/>
                <a:gd name="connsiteX74" fmla="*/ 152967 w 4143694"/>
                <a:gd name="connsiteY74" fmla="*/ 190358 h 2308095"/>
                <a:gd name="connsiteX75" fmla="*/ 237948 w 4143694"/>
                <a:gd name="connsiteY75" fmla="*/ 336526 h 2308095"/>
                <a:gd name="connsiteX76" fmla="*/ 322930 w 4143694"/>
                <a:gd name="connsiteY76" fmla="*/ 475896 h 2308095"/>
                <a:gd name="connsiteX77" fmla="*/ 401112 w 4143694"/>
                <a:gd name="connsiteY77" fmla="*/ 594870 h 2308095"/>
                <a:gd name="connsiteX78" fmla="*/ 506489 w 4143694"/>
                <a:gd name="connsiteY78" fmla="*/ 744437 h 2308095"/>
                <a:gd name="connsiteX79" fmla="*/ 588072 w 4143694"/>
                <a:gd name="connsiteY79" fmla="*/ 853213 h 2308095"/>
                <a:gd name="connsiteX80" fmla="*/ 669654 w 4143694"/>
                <a:gd name="connsiteY80" fmla="*/ 955191 h 2308095"/>
                <a:gd name="connsiteX81" fmla="*/ 754635 w 4143694"/>
                <a:gd name="connsiteY81" fmla="*/ 1046971 h 2308095"/>
                <a:gd name="connsiteX82" fmla="*/ 822620 w 4143694"/>
                <a:gd name="connsiteY82" fmla="*/ 1121755 h 2308095"/>
                <a:gd name="connsiteX83" fmla="*/ 924598 w 4143694"/>
                <a:gd name="connsiteY83" fmla="*/ 1216934 h 2308095"/>
                <a:gd name="connsiteX84" fmla="*/ 1033374 w 4143694"/>
                <a:gd name="connsiteY84" fmla="*/ 1305314 h 2308095"/>
                <a:gd name="connsiteX85" fmla="*/ 1131953 w 4143694"/>
                <a:gd name="connsiteY85" fmla="*/ 1376699 h 2308095"/>
                <a:gd name="connsiteX86" fmla="*/ 1250927 w 4143694"/>
                <a:gd name="connsiteY86" fmla="*/ 1454882 h 2308095"/>
                <a:gd name="connsiteX87" fmla="*/ 1356304 w 4143694"/>
                <a:gd name="connsiteY87" fmla="*/ 1516068 h 2308095"/>
                <a:gd name="connsiteX88" fmla="*/ 1478677 w 4143694"/>
                <a:gd name="connsiteY88" fmla="*/ 1584053 h 2308095"/>
                <a:gd name="connsiteX89" fmla="*/ 1675834 w 4143694"/>
                <a:gd name="connsiteY89" fmla="*/ 1675833 h 2308095"/>
                <a:gd name="connsiteX90" fmla="*/ 1852595 w 4143694"/>
                <a:gd name="connsiteY90" fmla="*/ 1747218 h 2308095"/>
                <a:gd name="connsiteX91" fmla="*/ 1954573 w 4143694"/>
                <a:gd name="connsiteY91" fmla="*/ 1781210 h 2308095"/>
                <a:gd name="connsiteX92" fmla="*/ 2151730 w 4143694"/>
                <a:gd name="connsiteY92" fmla="*/ 1849195 h 2308095"/>
                <a:gd name="connsiteX93" fmla="*/ 2410073 w 4143694"/>
                <a:gd name="connsiteY93" fmla="*/ 1896785 h 230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143694" h="2308095">
                  <a:moveTo>
                    <a:pt x="2410073" y="1896785"/>
                  </a:moveTo>
                  <a:lnTo>
                    <a:pt x="2610629" y="1920580"/>
                  </a:lnTo>
                  <a:lnTo>
                    <a:pt x="2719405" y="1927378"/>
                  </a:lnTo>
                  <a:lnTo>
                    <a:pt x="2923361" y="1934177"/>
                  </a:lnTo>
                  <a:lnTo>
                    <a:pt x="3110320" y="1957972"/>
                  </a:lnTo>
                  <a:lnTo>
                    <a:pt x="3395857" y="1957972"/>
                  </a:lnTo>
                  <a:lnTo>
                    <a:pt x="3684794" y="1957972"/>
                  </a:lnTo>
                  <a:lnTo>
                    <a:pt x="3796970" y="1951173"/>
                  </a:lnTo>
                  <a:lnTo>
                    <a:pt x="3851358" y="1944375"/>
                  </a:lnTo>
                  <a:lnTo>
                    <a:pt x="3895548" y="1934177"/>
                  </a:lnTo>
                  <a:lnTo>
                    <a:pt x="3949936" y="1906983"/>
                  </a:lnTo>
                  <a:lnTo>
                    <a:pt x="4007724" y="1866192"/>
                  </a:lnTo>
                  <a:lnTo>
                    <a:pt x="4051914" y="1832199"/>
                  </a:lnTo>
                  <a:lnTo>
                    <a:pt x="4068910" y="1811804"/>
                  </a:lnTo>
                  <a:lnTo>
                    <a:pt x="4092705" y="1771013"/>
                  </a:lnTo>
                  <a:lnTo>
                    <a:pt x="4099504" y="1754016"/>
                  </a:lnTo>
                  <a:lnTo>
                    <a:pt x="4109701" y="1740419"/>
                  </a:lnTo>
                  <a:lnTo>
                    <a:pt x="4123298" y="1737020"/>
                  </a:lnTo>
                  <a:lnTo>
                    <a:pt x="4133496" y="1743818"/>
                  </a:lnTo>
                  <a:lnTo>
                    <a:pt x="4140295" y="1764214"/>
                  </a:lnTo>
                  <a:lnTo>
                    <a:pt x="4143694" y="1917181"/>
                  </a:lnTo>
                  <a:lnTo>
                    <a:pt x="4140295" y="2019158"/>
                  </a:lnTo>
                  <a:lnTo>
                    <a:pt x="4126698" y="2053151"/>
                  </a:lnTo>
                  <a:lnTo>
                    <a:pt x="4082507" y="2138132"/>
                  </a:lnTo>
                  <a:lnTo>
                    <a:pt x="4028119" y="2226513"/>
                  </a:lnTo>
                  <a:lnTo>
                    <a:pt x="3987328" y="2274103"/>
                  </a:lnTo>
                  <a:lnTo>
                    <a:pt x="3953336" y="2297897"/>
                  </a:lnTo>
                  <a:lnTo>
                    <a:pt x="3926141" y="2308095"/>
                  </a:lnTo>
                  <a:lnTo>
                    <a:pt x="3888750" y="2304696"/>
                  </a:lnTo>
                  <a:lnTo>
                    <a:pt x="3858156" y="2291099"/>
                  </a:lnTo>
                  <a:lnTo>
                    <a:pt x="3827563" y="2270703"/>
                  </a:lnTo>
                  <a:lnTo>
                    <a:pt x="3800369" y="2250308"/>
                  </a:lnTo>
                  <a:lnTo>
                    <a:pt x="3766376" y="2236711"/>
                  </a:lnTo>
                  <a:lnTo>
                    <a:pt x="3715388" y="2226513"/>
                  </a:lnTo>
                  <a:lnTo>
                    <a:pt x="3644003" y="2223114"/>
                  </a:lnTo>
                  <a:lnTo>
                    <a:pt x="3559022" y="2223114"/>
                  </a:lnTo>
                  <a:lnTo>
                    <a:pt x="3358466" y="2223114"/>
                  </a:lnTo>
                  <a:lnTo>
                    <a:pt x="3202100" y="2223114"/>
                  </a:lnTo>
                  <a:lnTo>
                    <a:pt x="3123917" y="2223114"/>
                  </a:lnTo>
                  <a:lnTo>
                    <a:pt x="2967551" y="2223114"/>
                  </a:lnTo>
                  <a:lnTo>
                    <a:pt x="2790790" y="2206117"/>
                  </a:lnTo>
                  <a:lnTo>
                    <a:pt x="2559640" y="2175524"/>
                  </a:lnTo>
                  <a:lnTo>
                    <a:pt x="2355685" y="2144931"/>
                  </a:lnTo>
                  <a:lnTo>
                    <a:pt x="2165327" y="2110938"/>
                  </a:lnTo>
                  <a:lnTo>
                    <a:pt x="1906983" y="2032755"/>
                  </a:lnTo>
                  <a:lnTo>
                    <a:pt x="1747218" y="1974968"/>
                  </a:lnTo>
                  <a:lnTo>
                    <a:pt x="1611248" y="1923979"/>
                  </a:lnTo>
                  <a:lnTo>
                    <a:pt x="1444684" y="1845796"/>
                  </a:lnTo>
                  <a:lnTo>
                    <a:pt x="1325710" y="1781210"/>
                  </a:lnTo>
                  <a:lnTo>
                    <a:pt x="1189740" y="1703027"/>
                  </a:lnTo>
                  <a:lnTo>
                    <a:pt x="1053770" y="1607848"/>
                  </a:lnTo>
                  <a:lnTo>
                    <a:pt x="941594" y="1522867"/>
                  </a:lnTo>
                  <a:lnTo>
                    <a:pt x="826020" y="1424288"/>
                  </a:lnTo>
                  <a:lnTo>
                    <a:pt x="724042" y="1322311"/>
                  </a:lnTo>
                  <a:lnTo>
                    <a:pt x="601669" y="1193139"/>
                  </a:lnTo>
                  <a:lnTo>
                    <a:pt x="533683" y="1104758"/>
                  </a:lnTo>
                  <a:lnTo>
                    <a:pt x="455501" y="1002781"/>
                  </a:lnTo>
                  <a:lnTo>
                    <a:pt x="404512" y="931396"/>
                  </a:lnTo>
                  <a:lnTo>
                    <a:pt x="350124" y="839616"/>
                  </a:lnTo>
                  <a:lnTo>
                    <a:pt x="292336" y="744437"/>
                  </a:lnTo>
                  <a:lnTo>
                    <a:pt x="237948" y="645859"/>
                  </a:lnTo>
                  <a:lnTo>
                    <a:pt x="186959" y="537082"/>
                  </a:lnTo>
                  <a:lnTo>
                    <a:pt x="132571" y="414709"/>
                  </a:lnTo>
                  <a:lnTo>
                    <a:pt x="71385" y="251545"/>
                  </a:lnTo>
                  <a:lnTo>
                    <a:pt x="33993" y="146168"/>
                  </a:lnTo>
                  <a:lnTo>
                    <a:pt x="10198" y="71384"/>
                  </a:lnTo>
                  <a:lnTo>
                    <a:pt x="0" y="37392"/>
                  </a:lnTo>
                  <a:lnTo>
                    <a:pt x="0" y="23795"/>
                  </a:lnTo>
                  <a:lnTo>
                    <a:pt x="3399" y="10198"/>
                  </a:lnTo>
                  <a:lnTo>
                    <a:pt x="10198" y="0"/>
                  </a:lnTo>
                  <a:lnTo>
                    <a:pt x="23795" y="0"/>
                  </a:lnTo>
                  <a:lnTo>
                    <a:pt x="47590" y="10198"/>
                  </a:lnTo>
                  <a:lnTo>
                    <a:pt x="61187" y="23795"/>
                  </a:lnTo>
                  <a:lnTo>
                    <a:pt x="88381" y="74784"/>
                  </a:lnTo>
                  <a:lnTo>
                    <a:pt x="152967" y="190358"/>
                  </a:lnTo>
                  <a:lnTo>
                    <a:pt x="237948" y="336526"/>
                  </a:lnTo>
                  <a:lnTo>
                    <a:pt x="322930" y="475896"/>
                  </a:lnTo>
                  <a:lnTo>
                    <a:pt x="401112" y="594870"/>
                  </a:lnTo>
                  <a:lnTo>
                    <a:pt x="506489" y="744437"/>
                  </a:lnTo>
                  <a:lnTo>
                    <a:pt x="588072" y="853213"/>
                  </a:lnTo>
                  <a:lnTo>
                    <a:pt x="669654" y="955191"/>
                  </a:lnTo>
                  <a:lnTo>
                    <a:pt x="754635" y="1046971"/>
                  </a:lnTo>
                  <a:lnTo>
                    <a:pt x="822620" y="1121755"/>
                  </a:lnTo>
                  <a:lnTo>
                    <a:pt x="924598" y="1216934"/>
                  </a:lnTo>
                  <a:lnTo>
                    <a:pt x="1033374" y="1305314"/>
                  </a:lnTo>
                  <a:lnTo>
                    <a:pt x="1131953" y="1376699"/>
                  </a:lnTo>
                  <a:lnTo>
                    <a:pt x="1250927" y="1454882"/>
                  </a:lnTo>
                  <a:lnTo>
                    <a:pt x="1356304" y="1516068"/>
                  </a:lnTo>
                  <a:lnTo>
                    <a:pt x="1478677" y="1584053"/>
                  </a:lnTo>
                  <a:lnTo>
                    <a:pt x="1675834" y="1675833"/>
                  </a:lnTo>
                  <a:lnTo>
                    <a:pt x="1852595" y="1747218"/>
                  </a:lnTo>
                  <a:lnTo>
                    <a:pt x="1954573" y="1781210"/>
                  </a:lnTo>
                  <a:lnTo>
                    <a:pt x="2151730" y="1849195"/>
                  </a:lnTo>
                  <a:lnTo>
                    <a:pt x="2410073" y="189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1C9AFFA0-E66E-E34F-A960-9AC629CD70DD}"/>
                </a:ext>
              </a:extLst>
            </p:cNvPr>
            <p:cNvSpPr/>
            <p:nvPr/>
          </p:nvSpPr>
          <p:spPr>
            <a:xfrm>
              <a:off x="4881563" y="3711575"/>
              <a:ext cx="2474912" cy="2063750"/>
            </a:xfrm>
            <a:custGeom>
              <a:avLst/>
              <a:gdLst>
                <a:gd name="connsiteX0" fmla="*/ 389164 w 2473778"/>
                <a:gd name="connsiteY0" fmla="*/ 538842 h 2062842"/>
                <a:gd name="connsiteX1" fmla="*/ 214993 w 2473778"/>
                <a:gd name="connsiteY1" fmla="*/ 318407 h 2062842"/>
                <a:gd name="connsiteX2" fmla="*/ 89807 w 2473778"/>
                <a:gd name="connsiteY2" fmla="*/ 166007 h 2062842"/>
                <a:gd name="connsiteX3" fmla="*/ 0 w 2473778"/>
                <a:gd name="connsiteY3" fmla="*/ 54428 h 2062842"/>
                <a:gd name="connsiteX4" fmla="*/ 5443 w 2473778"/>
                <a:gd name="connsiteY4" fmla="*/ 0 h 2062842"/>
                <a:gd name="connsiteX5" fmla="*/ 81643 w 2473778"/>
                <a:gd name="connsiteY5" fmla="*/ 0 h 2062842"/>
                <a:gd name="connsiteX6" fmla="*/ 171450 w 2473778"/>
                <a:gd name="connsiteY6" fmla="*/ 100692 h 2062842"/>
                <a:gd name="connsiteX7" fmla="*/ 288471 w 2473778"/>
                <a:gd name="connsiteY7" fmla="*/ 234042 h 2062842"/>
                <a:gd name="connsiteX8" fmla="*/ 394607 w 2473778"/>
                <a:gd name="connsiteY8" fmla="*/ 351064 h 2062842"/>
                <a:gd name="connsiteX9" fmla="*/ 533400 w 2473778"/>
                <a:gd name="connsiteY9" fmla="*/ 495300 h 2062842"/>
                <a:gd name="connsiteX10" fmla="*/ 664028 w 2473778"/>
                <a:gd name="connsiteY10" fmla="*/ 625928 h 2062842"/>
                <a:gd name="connsiteX11" fmla="*/ 868136 w 2473778"/>
                <a:gd name="connsiteY11" fmla="*/ 816428 h 2062842"/>
                <a:gd name="connsiteX12" fmla="*/ 1061357 w 2473778"/>
                <a:gd name="connsiteY12" fmla="*/ 987878 h 2062842"/>
                <a:gd name="connsiteX13" fmla="*/ 1216478 w 2473778"/>
                <a:gd name="connsiteY13" fmla="*/ 1118507 h 2062842"/>
                <a:gd name="connsiteX14" fmla="*/ 1412421 w 2473778"/>
                <a:gd name="connsiteY14" fmla="*/ 1279071 h 2062842"/>
                <a:gd name="connsiteX15" fmla="*/ 1570264 w 2473778"/>
                <a:gd name="connsiteY15" fmla="*/ 1398814 h 2062842"/>
                <a:gd name="connsiteX16" fmla="*/ 1796143 w 2473778"/>
                <a:gd name="connsiteY16" fmla="*/ 1562100 h 2062842"/>
                <a:gd name="connsiteX17" fmla="*/ 2084614 w 2473778"/>
                <a:gd name="connsiteY17" fmla="*/ 1758042 h 2062842"/>
                <a:gd name="connsiteX18" fmla="*/ 2321378 w 2473778"/>
                <a:gd name="connsiteY18" fmla="*/ 1905000 h 2062842"/>
                <a:gd name="connsiteX19" fmla="*/ 2413907 w 2473778"/>
                <a:gd name="connsiteY19" fmla="*/ 1962150 h 2062842"/>
                <a:gd name="connsiteX20" fmla="*/ 2454728 w 2473778"/>
                <a:gd name="connsiteY20" fmla="*/ 1992085 h 2062842"/>
                <a:gd name="connsiteX21" fmla="*/ 2471057 w 2473778"/>
                <a:gd name="connsiteY21" fmla="*/ 2013857 h 2062842"/>
                <a:gd name="connsiteX22" fmla="*/ 2473778 w 2473778"/>
                <a:gd name="connsiteY22" fmla="*/ 2030185 h 2062842"/>
                <a:gd name="connsiteX23" fmla="*/ 2465614 w 2473778"/>
                <a:gd name="connsiteY23" fmla="*/ 2049235 h 2062842"/>
                <a:gd name="connsiteX24" fmla="*/ 2438400 w 2473778"/>
                <a:gd name="connsiteY24" fmla="*/ 2060121 h 2062842"/>
                <a:gd name="connsiteX25" fmla="*/ 2381250 w 2473778"/>
                <a:gd name="connsiteY25" fmla="*/ 2062842 h 2062842"/>
                <a:gd name="connsiteX26" fmla="*/ 2321378 w 2473778"/>
                <a:gd name="connsiteY26" fmla="*/ 2062842 h 2062842"/>
                <a:gd name="connsiteX27" fmla="*/ 2269671 w 2473778"/>
                <a:gd name="connsiteY27" fmla="*/ 2054678 h 2062842"/>
                <a:gd name="connsiteX28" fmla="*/ 2201636 w 2473778"/>
                <a:gd name="connsiteY28" fmla="*/ 2046514 h 2062842"/>
                <a:gd name="connsiteX29" fmla="*/ 2013857 w 2473778"/>
                <a:gd name="connsiteY29" fmla="*/ 2032907 h 2062842"/>
                <a:gd name="connsiteX30" fmla="*/ 1845128 w 2473778"/>
                <a:gd name="connsiteY30" fmla="*/ 2022021 h 2062842"/>
                <a:gd name="connsiteX31" fmla="*/ 1738993 w 2473778"/>
                <a:gd name="connsiteY31" fmla="*/ 2019300 h 2062842"/>
                <a:gd name="connsiteX32" fmla="*/ 1706336 w 2473778"/>
                <a:gd name="connsiteY32" fmla="*/ 2013857 h 2062842"/>
                <a:gd name="connsiteX33" fmla="*/ 1662793 w 2473778"/>
                <a:gd name="connsiteY33" fmla="*/ 1994807 h 2062842"/>
                <a:gd name="connsiteX34" fmla="*/ 1627414 w 2473778"/>
                <a:gd name="connsiteY34" fmla="*/ 1973035 h 2062842"/>
                <a:gd name="connsiteX35" fmla="*/ 1545771 w 2473778"/>
                <a:gd name="connsiteY35" fmla="*/ 1894114 h 2062842"/>
                <a:gd name="connsiteX36" fmla="*/ 1417864 w 2473778"/>
                <a:gd name="connsiteY36" fmla="*/ 1763485 h 2062842"/>
                <a:gd name="connsiteX37" fmla="*/ 1251857 w 2473778"/>
                <a:gd name="connsiteY37" fmla="*/ 1583871 h 2062842"/>
                <a:gd name="connsiteX38" fmla="*/ 1104900 w 2473778"/>
                <a:gd name="connsiteY38" fmla="*/ 1431471 h 2062842"/>
                <a:gd name="connsiteX39" fmla="*/ 938893 w 2473778"/>
                <a:gd name="connsiteY39" fmla="*/ 1238250 h 2062842"/>
                <a:gd name="connsiteX40" fmla="*/ 726621 w 2473778"/>
                <a:gd name="connsiteY40" fmla="*/ 960664 h 2062842"/>
                <a:gd name="connsiteX41" fmla="*/ 536121 w 2473778"/>
                <a:gd name="connsiteY41" fmla="*/ 723900 h 2062842"/>
                <a:gd name="connsiteX42" fmla="*/ 389164 w 2473778"/>
                <a:gd name="connsiteY42" fmla="*/ 538842 h 206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73778" h="2062842">
                  <a:moveTo>
                    <a:pt x="389164" y="538842"/>
                  </a:moveTo>
                  <a:lnTo>
                    <a:pt x="214993" y="318407"/>
                  </a:lnTo>
                  <a:lnTo>
                    <a:pt x="89807" y="166007"/>
                  </a:lnTo>
                  <a:lnTo>
                    <a:pt x="0" y="54428"/>
                  </a:lnTo>
                  <a:lnTo>
                    <a:pt x="5443" y="0"/>
                  </a:lnTo>
                  <a:lnTo>
                    <a:pt x="81643" y="0"/>
                  </a:lnTo>
                  <a:lnTo>
                    <a:pt x="171450" y="100692"/>
                  </a:lnTo>
                  <a:lnTo>
                    <a:pt x="288471" y="234042"/>
                  </a:lnTo>
                  <a:lnTo>
                    <a:pt x="394607" y="351064"/>
                  </a:lnTo>
                  <a:lnTo>
                    <a:pt x="533400" y="495300"/>
                  </a:lnTo>
                  <a:lnTo>
                    <a:pt x="664028" y="625928"/>
                  </a:lnTo>
                  <a:lnTo>
                    <a:pt x="868136" y="816428"/>
                  </a:lnTo>
                  <a:lnTo>
                    <a:pt x="1061357" y="987878"/>
                  </a:lnTo>
                  <a:lnTo>
                    <a:pt x="1216478" y="1118507"/>
                  </a:lnTo>
                  <a:lnTo>
                    <a:pt x="1412421" y="1279071"/>
                  </a:lnTo>
                  <a:lnTo>
                    <a:pt x="1570264" y="1398814"/>
                  </a:lnTo>
                  <a:lnTo>
                    <a:pt x="1796143" y="1562100"/>
                  </a:lnTo>
                  <a:lnTo>
                    <a:pt x="2084614" y="1758042"/>
                  </a:lnTo>
                  <a:lnTo>
                    <a:pt x="2321378" y="1905000"/>
                  </a:lnTo>
                  <a:lnTo>
                    <a:pt x="2413907" y="1962150"/>
                  </a:lnTo>
                  <a:lnTo>
                    <a:pt x="2454728" y="1992085"/>
                  </a:lnTo>
                  <a:lnTo>
                    <a:pt x="2471057" y="2013857"/>
                  </a:lnTo>
                  <a:lnTo>
                    <a:pt x="2473778" y="2030185"/>
                  </a:lnTo>
                  <a:lnTo>
                    <a:pt x="2465614" y="2049235"/>
                  </a:lnTo>
                  <a:lnTo>
                    <a:pt x="2438400" y="2060121"/>
                  </a:lnTo>
                  <a:lnTo>
                    <a:pt x="2381250" y="2062842"/>
                  </a:lnTo>
                  <a:lnTo>
                    <a:pt x="2321378" y="2062842"/>
                  </a:lnTo>
                  <a:lnTo>
                    <a:pt x="2269671" y="2054678"/>
                  </a:lnTo>
                  <a:lnTo>
                    <a:pt x="2201636" y="2046514"/>
                  </a:lnTo>
                  <a:lnTo>
                    <a:pt x="2013857" y="2032907"/>
                  </a:lnTo>
                  <a:lnTo>
                    <a:pt x="1845128" y="2022021"/>
                  </a:lnTo>
                  <a:lnTo>
                    <a:pt x="1738993" y="2019300"/>
                  </a:lnTo>
                  <a:lnTo>
                    <a:pt x="1706336" y="2013857"/>
                  </a:lnTo>
                  <a:lnTo>
                    <a:pt x="1662793" y="1994807"/>
                  </a:lnTo>
                  <a:lnTo>
                    <a:pt x="1627414" y="1973035"/>
                  </a:lnTo>
                  <a:lnTo>
                    <a:pt x="1545771" y="1894114"/>
                  </a:lnTo>
                  <a:lnTo>
                    <a:pt x="1417864" y="1763485"/>
                  </a:lnTo>
                  <a:lnTo>
                    <a:pt x="1251857" y="1583871"/>
                  </a:lnTo>
                  <a:lnTo>
                    <a:pt x="1104900" y="1431471"/>
                  </a:lnTo>
                  <a:lnTo>
                    <a:pt x="938893" y="1238250"/>
                  </a:lnTo>
                  <a:lnTo>
                    <a:pt x="726621" y="960664"/>
                  </a:lnTo>
                  <a:lnTo>
                    <a:pt x="536121" y="723900"/>
                  </a:lnTo>
                  <a:lnTo>
                    <a:pt x="389164" y="538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182655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D73C9B5-E4DE-A645-87CF-C9FEC90494E7}"/>
              </a:ext>
            </a:extLst>
          </p:cNvPr>
          <p:cNvSpPr/>
          <p:nvPr/>
        </p:nvSpPr>
        <p:spPr>
          <a:xfrm>
            <a:off x="2874963" y="2062163"/>
            <a:ext cx="2035175" cy="431800"/>
          </a:xfrm>
          <a:custGeom>
            <a:avLst/>
            <a:gdLst>
              <a:gd name="connsiteX0" fmla="*/ 1228725 w 2035969"/>
              <a:gd name="connsiteY0" fmla="*/ 314325 h 431006"/>
              <a:gd name="connsiteX1" fmla="*/ 935831 w 2035969"/>
              <a:gd name="connsiteY1" fmla="*/ 357187 h 431006"/>
              <a:gd name="connsiteX2" fmla="*/ 735806 w 2035969"/>
              <a:gd name="connsiteY2" fmla="*/ 388143 h 431006"/>
              <a:gd name="connsiteX3" fmla="*/ 542925 w 2035969"/>
              <a:gd name="connsiteY3" fmla="*/ 409575 h 431006"/>
              <a:gd name="connsiteX4" fmla="*/ 445294 w 2035969"/>
              <a:gd name="connsiteY4" fmla="*/ 419100 h 431006"/>
              <a:gd name="connsiteX5" fmla="*/ 347662 w 2035969"/>
              <a:gd name="connsiteY5" fmla="*/ 428625 h 431006"/>
              <a:gd name="connsiteX6" fmla="*/ 307181 w 2035969"/>
              <a:gd name="connsiteY6" fmla="*/ 431006 h 431006"/>
              <a:gd name="connsiteX7" fmla="*/ 271462 w 2035969"/>
              <a:gd name="connsiteY7" fmla="*/ 426243 h 431006"/>
              <a:gd name="connsiteX8" fmla="*/ 235744 w 2035969"/>
              <a:gd name="connsiteY8" fmla="*/ 411956 h 431006"/>
              <a:gd name="connsiteX9" fmla="*/ 190500 w 2035969"/>
              <a:gd name="connsiteY9" fmla="*/ 385762 h 431006"/>
              <a:gd name="connsiteX10" fmla="*/ 126206 w 2035969"/>
              <a:gd name="connsiteY10" fmla="*/ 338137 h 431006"/>
              <a:gd name="connsiteX11" fmla="*/ 54769 w 2035969"/>
              <a:gd name="connsiteY11" fmla="*/ 271462 h 431006"/>
              <a:gd name="connsiteX12" fmla="*/ 16669 w 2035969"/>
              <a:gd name="connsiteY12" fmla="*/ 233362 h 431006"/>
              <a:gd name="connsiteX13" fmla="*/ 2381 w 2035969"/>
              <a:gd name="connsiteY13" fmla="*/ 207168 h 431006"/>
              <a:gd name="connsiteX14" fmla="*/ 0 w 2035969"/>
              <a:gd name="connsiteY14" fmla="*/ 185737 h 431006"/>
              <a:gd name="connsiteX15" fmla="*/ 4762 w 2035969"/>
              <a:gd name="connsiteY15" fmla="*/ 173831 h 431006"/>
              <a:gd name="connsiteX16" fmla="*/ 21431 w 2035969"/>
              <a:gd name="connsiteY16" fmla="*/ 164306 h 431006"/>
              <a:gd name="connsiteX17" fmla="*/ 35719 w 2035969"/>
              <a:gd name="connsiteY17" fmla="*/ 166687 h 431006"/>
              <a:gd name="connsiteX18" fmla="*/ 61912 w 2035969"/>
              <a:gd name="connsiteY18" fmla="*/ 180975 h 431006"/>
              <a:gd name="connsiteX19" fmla="*/ 97631 w 2035969"/>
              <a:gd name="connsiteY19" fmla="*/ 202406 h 431006"/>
              <a:gd name="connsiteX20" fmla="*/ 128587 w 2035969"/>
              <a:gd name="connsiteY20" fmla="*/ 216693 h 431006"/>
              <a:gd name="connsiteX21" fmla="*/ 164306 w 2035969"/>
              <a:gd name="connsiteY21" fmla="*/ 230981 h 431006"/>
              <a:gd name="connsiteX22" fmla="*/ 190500 w 2035969"/>
              <a:gd name="connsiteY22" fmla="*/ 240506 h 431006"/>
              <a:gd name="connsiteX23" fmla="*/ 216694 w 2035969"/>
              <a:gd name="connsiteY23" fmla="*/ 245268 h 431006"/>
              <a:gd name="connsiteX24" fmla="*/ 250031 w 2035969"/>
              <a:gd name="connsiteY24" fmla="*/ 250031 h 431006"/>
              <a:gd name="connsiteX25" fmla="*/ 288131 w 2035969"/>
              <a:gd name="connsiteY25" fmla="*/ 250031 h 431006"/>
              <a:gd name="connsiteX26" fmla="*/ 340519 w 2035969"/>
              <a:gd name="connsiteY26" fmla="*/ 245268 h 431006"/>
              <a:gd name="connsiteX27" fmla="*/ 535781 w 2035969"/>
              <a:gd name="connsiteY27" fmla="*/ 226218 h 431006"/>
              <a:gd name="connsiteX28" fmla="*/ 778669 w 2035969"/>
              <a:gd name="connsiteY28" fmla="*/ 180975 h 431006"/>
              <a:gd name="connsiteX29" fmla="*/ 1023937 w 2035969"/>
              <a:gd name="connsiteY29" fmla="*/ 147637 h 431006"/>
              <a:gd name="connsiteX30" fmla="*/ 1381125 w 2035969"/>
              <a:gd name="connsiteY30" fmla="*/ 92868 h 431006"/>
              <a:gd name="connsiteX31" fmla="*/ 1614487 w 2035969"/>
              <a:gd name="connsiteY31" fmla="*/ 50006 h 431006"/>
              <a:gd name="connsiteX32" fmla="*/ 1754981 w 2035969"/>
              <a:gd name="connsiteY32" fmla="*/ 21431 h 431006"/>
              <a:gd name="connsiteX33" fmla="*/ 1828800 w 2035969"/>
              <a:gd name="connsiteY33" fmla="*/ 9525 h 431006"/>
              <a:gd name="connsiteX34" fmla="*/ 1885950 w 2035969"/>
              <a:gd name="connsiteY34" fmla="*/ 0 h 431006"/>
              <a:gd name="connsiteX35" fmla="*/ 1924050 w 2035969"/>
              <a:gd name="connsiteY35" fmla="*/ 0 h 431006"/>
              <a:gd name="connsiteX36" fmla="*/ 1952625 w 2035969"/>
              <a:gd name="connsiteY36" fmla="*/ 4762 h 431006"/>
              <a:gd name="connsiteX37" fmla="*/ 1976437 w 2035969"/>
              <a:gd name="connsiteY37" fmla="*/ 16668 h 431006"/>
              <a:gd name="connsiteX38" fmla="*/ 1995487 w 2035969"/>
              <a:gd name="connsiteY38" fmla="*/ 28575 h 431006"/>
              <a:gd name="connsiteX39" fmla="*/ 2012156 w 2035969"/>
              <a:gd name="connsiteY39" fmla="*/ 47625 h 431006"/>
              <a:gd name="connsiteX40" fmla="*/ 2024062 w 2035969"/>
              <a:gd name="connsiteY40" fmla="*/ 64293 h 431006"/>
              <a:gd name="connsiteX41" fmla="*/ 2033587 w 2035969"/>
              <a:gd name="connsiteY41" fmla="*/ 92868 h 431006"/>
              <a:gd name="connsiteX42" fmla="*/ 2035969 w 2035969"/>
              <a:gd name="connsiteY42" fmla="*/ 126206 h 431006"/>
              <a:gd name="connsiteX43" fmla="*/ 2035969 w 2035969"/>
              <a:gd name="connsiteY43" fmla="*/ 150018 h 431006"/>
              <a:gd name="connsiteX44" fmla="*/ 2024062 w 2035969"/>
              <a:gd name="connsiteY44" fmla="*/ 178593 h 431006"/>
              <a:gd name="connsiteX45" fmla="*/ 2007394 w 2035969"/>
              <a:gd name="connsiteY45" fmla="*/ 195262 h 431006"/>
              <a:gd name="connsiteX46" fmla="*/ 1978819 w 2035969"/>
              <a:gd name="connsiteY46" fmla="*/ 204787 h 431006"/>
              <a:gd name="connsiteX47" fmla="*/ 1833562 w 2035969"/>
              <a:gd name="connsiteY47" fmla="*/ 223837 h 431006"/>
              <a:gd name="connsiteX48" fmla="*/ 1581150 w 2035969"/>
              <a:gd name="connsiteY48" fmla="*/ 250031 h 431006"/>
              <a:gd name="connsiteX49" fmla="*/ 1347787 w 2035969"/>
              <a:gd name="connsiteY49" fmla="*/ 302418 h 431006"/>
              <a:gd name="connsiteX50" fmla="*/ 1228725 w 2035969"/>
              <a:gd name="connsiteY50" fmla="*/ 314325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35969" h="431006">
                <a:moveTo>
                  <a:pt x="1228725" y="314325"/>
                </a:moveTo>
                <a:lnTo>
                  <a:pt x="935831" y="357187"/>
                </a:lnTo>
                <a:lnTo>
                  <a:pt x="735806" y="388143"/>
                </a:lnTo>
                <a:lnTo>
                  <a:pt x="542925" y="409575"/>
                </a:lnTo>
                <a:lnTo>
                  <a:pt x="445294" y="419100"/>
                </a:lnTo>
                <a:lnTo>
                  <a:pt x="347662" y="428625"/>
                </a:lnTo>
                <a:lnTo>
                  <a:pt x="307181" y="431006"/>
                </a:lnTo>
                <a:lnTo>
                  <a:pt x="271462" y="426243"/>
                </a:lnTo>
                <a:lnTo>
                  <a:pt x="235744" y="411956"/>
                </a:lnTo>
                <a:lnTo>
                  <a:pt x="190500" y="385762"/>
                </a:lnTo>
                <a:lnTo>
                  <a:pt x="126206" y="338137"/>
                </a:lnTo>
                <a:lnTo>
                  <a:pt x="54769" y="271462"/>
                </a:lnTo>
                <a:lnTo>
                  <a:pt x="16669" y="233362"/>
                </a:lnTo>
                <a:lnTo>
                  <a:pt x="2381" y="207168"/>
                </a:lnTo>
                <a:lnTo>
                  <a:pt x="0" y="185737"/>
                </a:lnTo>
                <a:lnTo>
                  <a:pt x="4762" y="173831"/>
                </a:lnTo>
                <a:lnTo>
                  <a:pt x="21431" y="164306"/>
                </a:lnTo>
                <a:lnTo>
                  <a:pt x="35719" y="166687"/>
                </a:lnTo>
                <a:lnTo>
                  <a:pt x="61912" y="180975"/>
                </a:lnTo>
                <a:lnTo>
                  <a:pt x="97631" y="202406"/>
                </a:lnTo>
                <a:lnTo>
                  <a:pt x="128587" y="216693"/>
                </a:lnTo>
                <a:lnTo>
                  <a:pt x="164306" y="230981"/>
                </a:lnTo>
                <a:lnTo>
                  <a:pt x="190500" y="240506"/>
                </a:lnTo>
                <a:lnTo>
                  <a:pt x="216694" y="245268"/>
                </a:lnTo>
                <a:lnTo>
                  <a:pt x="250031" y="250031"/>
                </a:lnTo>
                <a:lnTo>
                  <a:pt x="288131" y="250031"/>
                </a:lnTo>
                <a:lnTo>
                  <a:pt x="340519" y="245268"/>
                </a:lnTo>
                <a:lnTo>
                  <a:pt x="535781" y="226218"/>
                </a:lnTo>
                <a:lnTo>
                  <a:pt x="778669" y="180975"/>
                </a:lnTo>
                <a:lnTo>
                  <a:pt x="1023937" y="147637"/>
                </a:lnTo>
                <a:lnTo>
                  <a:pt x="1381125" y="92868"/>
                </a:lnTo>
                <a:lnTo>
                  <a:pt x="1614487" y="50006"/>
                </a:lnTo>
                <a:lnTo>
                  <a:pt x="1754981" y="21431"/>
                </a:lnTo>
                <a:lnTo>
                  <a:pt x="1828800" y="9525"/>
                </a:lnTo>
                <a:lnTo>
                  <a:pt x="1885950" y="0"/>
                </a:lnTo>
                <a:lnTo>
                  <a:pt x="1924050" y="0"/>
                </a:lnTo>
                <a:lnTo>
                  <a:pt x="1952625" y="4762"/>
                </a:lnTo>
                <a:lnTo>
                  <a:pt x="1976437" y="16668"/>
                </a:lnTo>
                <a:lnTo>
                  <a:pt x="1995487" y="28575"/>
                </a:lnTo>
                <a:lnTo>
                  <a:pt x="2012156" y="47625"/>
                </a:lnTo>
                <a:lnTo>
                  <a:pt x="2024062" y="64293"/>
                </a:lnTo>
                <a:lnTo>
                  <a:pt x="2033587" y="92868"/>
                </a:lnTo>
                <a:lnTo>
                  <a:pt x="2035969" y="126206"/>
                </a:lnTo>
                <a:lnTo>
                  <a:pt x="2035969" y="150018"/>
                </a:lnTo>
                <a:lnTo>
                  <a:pt x="2024062" y="178593"/>
                </a:lnTo>
                <a:lnTo>
                  <a:pt x="2007394" y="195262"/>
                </a:lnTo>
                <a:lnTo>
                  <a:pt x="1978819" y="204787"/>
                </a:lnTo>
                <a:lnTo>
                  <a:pt x="1833562" y="223837"/>
                </a:lnTo>
                <a:lnTo>
                  <a:pt x="1581150" y="250031"/>
                </a:lnTo>
                <a:lnTo>
                  <a:pt x="1347787" y="302418"/>
                </a:lnTo>
                <a:lnTo>
                  <a:pt x="1228725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4D74D31-6504-F247-AE81-7F7DD595B157}"/>
              </a:ext>
            </a:extLst>
          </p:cNvPr>
          <p:cNvSpPr/>
          <p:nvPr/>
        </p:nvSpPr>
        <p:spPr>
          <a:xfrm rot="16200000">
            <a:off x="2180432" y="4512469"/>
            <a:ext cx="2438400" cy="376237"/>
          </a:xfrm>
          <a:custGeom>
            <a:avLst/>
            <a:gdLst>
              <a:gd name="connsiteX0" fmla="*/ 1347788 w 2438400"/>
              <a:gd name="connsiteY0" fmla="*/ 335757 h 376238"/>
              <a:gd name="connsiteX1" fmla="*/ 840581 w 2438400"/>
              <a:gd name="connsiteY1" fmla="*/ 319088 h 376238"/>
              <a:gd name="connsiteX2" fmla="*/ 528638 w 2438400"/>
              <a:gd name="connsiteY2" fmla="*/ 302419 h 376238"/>
              <a:gd name="connsiteX3" fmla="*/ 316706 w 2438400"/>
              <a:gd name="connsiteY3" fmla="*/ 285750 h 376238"/>
              <a:gd name="connsiteX4" fmla="*/ 145256 w 2438400"/>
              <a:gd name="connsiteY4" fmla="*/ 269082 h 376238"/>
              <a:gd name="connsiteX5" fmla="*/ 97631 w 2438400"/>
              <a:gd name="connsiteY5" fmla="*/ 259557 h 376238"/>
              <a:gd name="connsiteX6" fmla="*/ 57150 w 2438400"/>
              <a:gd name="connsiteY6" fmla="*/ 245269 h 376238"/>
              <a:gd name="connsiteX7" fmla="*/ 23813 w 2438400"/>
              <a:gd name="connsiteY7" fmla="*/ 223838 h 376238"/>
              <a:gd name="connsiteX8" fmla="*/ 7144 w 2438400"/>
              <a:gd name="connsiteY8" fmla="*/ 211932 h 376238"/>
              <a:gd name="connsiteX9" fmla="*/ 0 w 2438400"/>
              <a:gd name="connsiteY9" fmla="*/ 195263 h 376238"/>
              <a:gd name="connsiteX10" fmla="*/ 2381 w 2438400"/>
              <a:gd name="connsiteY10" fmla="*/ 169069 h 376238"/>
              <a:gd name="connsiteX11" fmla="*/ 11906 w 2438400"/>
              <a:gd name="connsiteY11" fmla="*/ 147638 h 376238"/>
              <a:gd name="connsiteX12" fmla="*/ 28575 w 2438400"/>
              <a:gd name="connsiteY12" fmla="*/ 130969 h 376238"/>
              <a:gd name="connsiteX13" fmla="*/ 59531 w 2438400"/>
              <a:gd name="connsiteY13" fmla="*/ 114300 h 376238"/>
              <a:gd name="connsiteX14" fmla="*/ 133350 w 2438400"/>
              <a:gd name="connsiteY14" fmla="*/ 83344 h 376238"/>
              <a:gd name="connsiteX15" fmla="*/ 216694 w 2438400"/>
              <a:gd name="connsiteY15" fmla="*/ 52388 h 376238"/>
              <a:gd name="connsiteX16" fmla="*/ 350044 w 2438400"/>
              <a:gd name="connsiteY16" fmla="*/ 14288 h 376238"/>
              <a:gd name="connsiteX17" fmla="*/ 400050 w 2438400"/>
              <a:gd name="connsiteY17" fmla="*/ 26194 h 376238"/>
              <a:gd name="connsiteX18" fmla="*/ 454819 w 2438400"/>
              <a:gd name="connsiteY18" fmla="*/ 40482 h 376238"/>
              <a:gd name="connsiteX19" fmla="*/ 528638 w 2438400"/>
              <a:gd name="connsiteY19" fmla="*/ 57150 h 376238"/>
              <a:gd name="connsiteX20" fmla="*/ 592931 w 2438400"/>
              <a:gd name="connsiteY20" fmla="*/ 66675 h 376238"/>
              <a:gd name="connsiteX21" fmla="*/ 661988 w 2438400"/>
              <a:gd name="connsiteY21" fmla="*/ 76200 h 376238"/>
              <a:gd name="connsiteX22" fmla="*/ 790575 w 2438400"/>
              <a:gd name="connsiteY22" fmla="*/ 88107 h 376238"/>
              <a:gd name="connsiteX23" fmla="*/ 1357313 w 2438400"/>
              <a:gd name="connsiteY23" fmla="*/ 114300 h 376238"/>
              <a:gd name="connsiteX24" fmla="*/ 1859756 w 2438400"/>
              <a:gd name="connsiteY24" fmla="*/ 128588 h 376238"/>
              <a:gd name="connsiteX25" fmla="*/ 2155031 w 2438400"/>
              <a:gd name="connsiteY25" fmla="*/ 128588 h 376238"/>
              <a:gd name="connsiteX26" fmla="*/ 2205038 w 2438400"/>
              <a:gd name="connsiteY26" fmla="*/ 121444 h 376238"/>
              <a:gd name="connsiteX27" fmla="*/ 2257425 w 2438400"/>
              <a:gd name="connsiteY27" fmla="*/ 109538 h 376238"/>
              <a:gd name="connsiteX28" fmla="*/ 2314575 w 2438400"/>
              <a:gd name="connsiteY28" fmla="*/ 90488 h 376238"/>
              <a:gd name="connsiteX29" fmla="*/ 2343150 w 2438400"/>
              <a:gd name="connsiteY29" fmla="*/ 71438 h 376238"/>
              <a:gd name="connsiteX30" fmla="*/ 2362200 w 2438400"/>
              <a:gd name="connsiteY30" fmla="*/ 52388 h 376238"/>
              <a:gd name="connsiteX31" fmla="*/ 2378869 w 2438400"/>
              <a:gd name="connsiteY31" fmla="*/ 26194 h 376238"/>
              <a:gd name="connsiteX32" fmla="*/ 2388394 w 2438400"/>
              <a:gd name="connsiteY32" fmla="*/ 9525 h 376238"/>
              <a:gd name="connsiteX33" fmla="*/ 2405063 w 2438400"/>
              <a:gd name="connsiteY33" fmla="*/ 2382 h 376238"/>
              <a:gd name="connsiteX34" fmla="*/ 2426494 w 2438400"/>
              <a:gd name="connsiteY34" fmla="*/ 0 h 376238"/>
              <a:gd name="connsiteX35" fmla="*/ 2436019 w 2438400"/>
              <a:gd name="connsiteY35" fmla="*/ 4763 h 376238"/>
              <a:gd name="connsiteX36" fmla="*/ 2438400 w 2438400"/>
              <a:gd name="connsiteY36" fmla="*/ 19050 h 376238"/>
              <a:gd name="connsiteX37" fmla="*/ 2419350 w 2438400"/>
              <a:gd name="connsiteY37" fmla="*/ 80963 h 376238"/>
              <a:gd name="connsiteX38" fmla="*/ 2409825 w 2438400"/>
              <a:gd name="connsiteY38" fmla="*/ 140494 h 376238"/>
              <a:gd name="connsiteX39" fmla="*/ 2395538 w 2438400"/>
              <a:gd name="connsiteY39" fmla="*/ 200025 h 376238"/>
              <a:gd name="connsiteX40" fmla="*/ 2369344 w 2438400"/>
              <a:gd name="connsiteY40" fmla="*/ 278607 h 376238"/>
              <a:gd name="connsiteX41" fmla="*/ 2338388 w 2438400"/>
              <a:gd name="connsiteY41" fmla="*/ 347663 h 376238"/>
              <a:gd name="connsiteX42" fmla="*/ 2245519 w 2438400"/>
              <a:gd name="connsiteY42" fmla="*/ 376238 h 376238"/>
              <a:gd name="connsiteX43" fmla="*/ 2102644 w 2438400"/>
              <a:gd name="connsiteY43" fmla="*/ 357188 h 376238"/>
              <a:gd name="connsiteX44" fmla="*/ 1947863 w 2438400"/>
              <a:gd name="connsiteY44" fmla="*/ 352425 h 376238"/>
              <a:gd name="connsiteX45" fmla="*/ 1790700 w 2438400"/>
              <a:gd name="connsiteY45" fmla="*/ 350044 h 376238"/>
              <a:gd name="connsiteX46" fmla="*/ 1640681 w 2438400"/>
              <a:gd name="connsiteY46" fmla="*/ 347663 h 376238"/>
              <a:gd name="connsiteX47" fmla="*/ 1347788 w 2438400"/>
              <a:gd name="connsiteY47" fmla="*/ 335757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38400" h="376238">
                <a:moveTo>
                  <a:pt x="1347788" y="335757"/>
                </a:moveTo>
                <a:lnTo>
                  <a:pt x="840581" y="319088"/>
                </a:lnTo>
                <a:lnTo>
                  <a:pt x="528638" y="302419"/>
                </a:lnTo>
                <a:lnTo>
                  <a:pt x="316706" y="285750"/>
                </a:lnTo>
                <a:lnTo>
                  <a:pt x="145256" y="269082"/>
                </a:lnTo>
                <a:lnTo>
                  <a:pt x="97631" y="259557"/>
                </a:lnTo>
                <a:lnTo>
                  <a:pt x="57150" y="245269"/>
                </a:lnTo>
                <a:lnTo>
                  <a:pt x="23813" y="223838"/>
                </a:lnTo>
                <a:lnTo>
                  <a:pt x="7144" y="211932"/>
                </a:lnTo>
                <a:lnTo>
                  <a:pt x="0" y="195263"/>
                </a:lnTo>
                <a:lnTo>
                  <a:pt x="2381" y="169069"/>
                </a:lnTo>
                <a:lnTo>
                  <a:pt x="11906" y="147638"/>
                </a:lnTo>
                <a:lnTo>
                  <a:pt x="28575" y="130969"/>
                </a:lnTo>
                <a:lnTo>
                  <a:pt x="59531" y="114300"/>
                </a:lnTo>
                <a:lnTo>
                  <a:pt x="133350" y="83344"/>
                </a:lnTo>
                <a:lnTo>
                  <a:pt x="216694" y="52388"/>
                </a:lnTo>
                <a:lnTo>
                  <a:pt x="350044" y="14288"/>
                </a:lnTo>
                <a:lnTo>
                  <a:pt x="400050" y="26194"/>
                </a:lnTo>
                <a:lnTo>
                  <a:pt x="454819" y="40482"/>
                </a:lnTo>
                <a:lnTo>
                  <a:pt x="528638" y="57150"/>
                </a:lnTo>
                <a:lnTo>
                  <a:pt x="592931" y="66675"/>
                </a:lnTo>
                <a:lnTo>
                  <a:pt x="661988" y="76200"/>
                </a:lnTo>
                <a:lnTo>
                  <a:pt x="790575" y="88107"/>
                </a:lnTo>
                <a:lnTo>
                  <a:pt x="1357313" y="114300"/>
                </a:lnTo>
                <a:lnTo>
                  <a:pt x="1859756" y="128588"/>
                </a:lnTo>
                <a:lnTo>
                  <a:pt x="2155031" y="128588"/>
                </a:lnTo>
                <a:lnTo>
                  <a:pt x="2205038" y="121444"/>
                </a:lnTo>
                <a:lnTo>
                  <a:pt x="2257425" y="109538"/>
                </a:lnTo>
                <a:lnTo>
                  <a:pt x="2314575" y="90488"/>
                </a:lnTo>
                <a:lnTo>
                  <a:pt x="2343150" y="71438"/>
                </a:lnTo>
                <a:lnTo>
                  <a:pt x="2362200" y="52388"/>
                </a:lnTo>
                <a:lnTo>
                  <a:pt x="2378869" y="26194"/>
                </a:lnTo>
                <a:lnTo>
                  <a:pt x="2388394" y="9525"/>
                </a:lnTo>
                <a:lnTo>
                  <a:pt x="2405063" y="2382"/>
                </a:lnTo>
                <a:lnTo>
                  <a:pt x="2426494" y="0"/>
                </a:lnTo>
                <a:lnTo>
                  <a:pt x="2436019" y="4763"/>
                </a:lnTo>
                <a:lnTo>
                  <a:pt x="2438400" y="19050"/>
                </a:lnTo>
                <a:lnTo>
                  <a:pt x="2419350" y="80963"/>
                </a:lnTo>
                <a:lnTo>
                  <a:pt x="2409825" y="140494"/>
                </a:lnTo>
                <a:lnTo>
                  <a:pt x="2395538" y="200025"/>
                </a:lnTo>
                <a:lnTo>
                  <a:pt x="2369344" y="278607"/>
                </a:lnTo>
                <a:lnTo>
                  <a:pt x="2338388" y="347663"/>
                </a:lnTo>
                <a:lnTo>
                  <a:pt x="2245519" y="376238"/>
                </a:lnTo>
                <a:lnTo>
                  <a:pt x="2102644" y="357188"/>
                </a:lnTo>
                <a:lnTo>
                  <a:pt x="1947863" y="352425"/>
                </a:lnTo>
                <a:lnTo>
                  <a:pt x="1790700" y="350044"/>
                </a:lnTo>
                <a:lnTo>
                  <a:pt x="1640681" y="347663"/>
                </a:lnTo>
                <a:lnTo>
                  <a:pt x="1347788" y="3357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133E465-3943-C64E-A71E-599DD679A620}"/>
              </a:ext>
            </a:extLst>
          </p:cNvPr>
          <p:cNvSpPr/>
          <p:nvPr/>
        </p:nvSpPr>
        <p:spPr>
          <a:xfrm rot="16200000">
            <a:off x="4222750" y="2179638"/>
            <a:ext cx="2195513" cy="1233487"/>
          </a:xfrm>
          <a:custGeom>
            <a:avLst/>
            <a:gdLst>
              <a:gd name="connsiteX0" fmla="*/ 1083469 w 2195512"/>
              <a:gd name="connsiteY0" fmla="*/ 854869 h 1233488"/>
              <a:gd name="connsiteX1" fmla="*/ 900112 w 2195512"/>
              <a:gd name="connsiteY1" fmla="*/ 776288 h 1233488"/>
              <a:gd name="connsiteX2" fmla="*/ 823912 w 2195512"/>
              <a:gd name="connsiteY2" fmla="*/ 711994 h 1233488"/>
              <a:gd name="connsiteX3" fmla="*/ 645319 w 2195512"/>
              <a:gd name="connsiteY3" fmla="*/ 607219 h 1233488"/>
              <a:gd name="connsiteX4" fmla="*/ 507206 w 2195512"/>
              <a:gd name="connsiteY4" fmla="*/ 514350 h 1233488"/>
              <a:gd name="connsiteX5" fmla="*/ 390525 w 2195512"/>
              <a:gd name="connsiteY5" fmla="*/ 426244 h 1233488"/>
              <a:gd name="connsiteX6" fmla="*/ 280987 w 2195512"/>
              <a:gd name="connsiteY6" fmla="*/ 335756 h 1233488"/>
              <a:gd name="connsiteX7" fmla="*/ 190500 w 2195512"/>
              <a:gd name="connsiteY7" fmla="*/ 254794 h 1233488"/>
              <a:gd name="connsiteX8" fmla="*/ 95250 w 2195512"/>
              <a:gd name="connsiteY8" fmla="*/ 159544 h 1233488"/>
              <a:gd name="connsiteX9" fmla="*/ 23812 w 2195512"/>
              <a:gd name="connsiteY9" fmla="*/ 78581 h 1233488"/>
              <a:gd name="connsiteX10" fmla="*/ 7144 w 2195512"/>
              <a:gd name="connsiteY10" fmla="*/ 54769 h 1233488"/>
              <a:gd name="connsiteX11" fmla="*/ 0 w 2195512"/>
              <a:gd name="connsiteY11" fmla="*/ 33338 h 1233488"/>
              <a:gd name="connsiteX12" fmla="*/ 2381 w 2195512"/>
              <a:gd name="connsiteY12" fmla="*/ 14288 h 1233488"/>
              <a:gd name="connsiteX13" fmla="*/ 7144 w 2195512"/>
              <a:gd name="connsiteY13" fmla="*/ 4763 h 1233488"/>
              <a:gd name="connsiteX14" fmla="*/ 21431 w 2195512"/>
              <a:gd name="connsiteY14" fmla="*/ 0 h 1233488"/>
              <a:gd name="connsiteX15" fmla="*/ 45244 w 2195512"/>
              <a:gd name="connsiteY15" fmla="*/ 4763 h 1233488"/>
              <a:gd name="connsiteX16" fmla="*/ 85725 w 2195512"/>
              <a:gd name="connsiteY16" fmla="*/ 35719 h 1233488"/>
              <a:gd name="connsiteX17" fmla="*/ 147637 w 2195512"/>
              <a:gd name="connsiteY17" fmla="*/ 83344 h 1233488"/>
              <a:gd name="connsiteX18" fmla="*/ 230981 w 2195512"/>
              <a:gd name="connsiteY18" fmla="*/ 145256 h 1233488"/>
              <a:gd name="connsiteX19" fmla="*/ 328612 w 2195512"/>
              <a:gd name="connsiteY19" fmla="*/ 211931 h 1233488"/>
              <a:gd name="connsiteX20" fmla="*/ 426244 w 2195512"/>
              <a:gd name="connsiteY20" fmla="*/ 278606 h 1233488"/>
              <a:gd name="connsiteX21" fmla="*/ 566737 w 2195512"/>
              <a:gd name="connsiteY21" fmla="*/ 366713 h 1233488"/>
              <a:gd name="connsiteX22" fmla="*/ 688181 w 2195512"/>
              <a:gd name="connsiteY22" fmla="*/ 438150 h 1233488"/>
              <a:gd name="connsiteX23" fmla="*/ 781050 w 2195512"/>
              <a:gd name="connsiteY23" fmla="*/ 488156 h 1233488"/>
              <a:gd name="connsiteX24" fmla="*/ 926306 w 2195512"/>
              <a:gd name="connsiteY24" fmla="*/ 561975 h 1233488"/>
              <a:gd name="connsiteX25" fmla="*/ 1007269 w 2195512"/>
              <a:gd name="connsiteY25" fmla="*/ 600075 h 1233488"/>
              <a:gd name="connsiteX26" fmla="*/ 1083469 w 2195512"/>
              <a:gd name="connsiteY26" fmla="*/ 631031 h 1233488"/>
              <a:gd name="connsiteX27" fmla="*/ 1195387 w 2195512"/>
              <a:gd name="connsiteY27" fmla="*/ 671513 h 1233488"/>
              <a:gd name="connsiteX28" fmla="*/ 1335881 w 2195512"/>
              <a:gd name="connsiteY28" fmla="*/ 716756 h 1233488"/>
              <a:gd name="connsiteX29" fmla="*/ 1493044 w 2195512"/>
              <a:gd name="connsiteY29" fmla="*/ 764381 h 1233488"/>
              <a:gd name="connsiteX30" fmla="*/ 1638300 w 2195512"/>
              <a:gd name="connsiteY30" fmla="*/ 800100 h 1233488"/>
              <a:gd name="connsiteX31" fmla="*/ 1764506 w 2195512"/>
              <a:gd name="connsiteY31" fmla="*/ 826294 h 1233488"/>
              <a:gd name="connsiteX32" fmla="*/ 1859756 w 2195512"/>
              <a:gd name="connsiteY32" fmla="*/ 840581 h 1233488"/>
              <a:gd name="connsiteX33" fmla="*/ 1919287 w 2195512"/>
              <a:gd name="connsiteY33" fmla="*/ 845344 h 1233488"/>
              <a:gd name="connsiteX34" fmla="*/ 1962150 w 2195512"/>
              <a:gd name="connsiteY34" fmla="*/ 847725 h 1233488"/>
              <a:gd name="connsiteX35" fmla="*/ 1988344 w 2195512"/>
              <a:gd name="connsiteY35" fmla="*/ 842963 h 1233488"/>
              <a:gd name="connsiteX36" fmla="*/ 2031206 w 2195512"/>
              <a:gd name="connsiteY36" fmla="*/ 826294 h 1233488"/>
              <a:gd name="connsiteX37" fmla="*/ 2085975 w 2195512"/>
              <a:gd name="connsiteY37" fmla="*/ 795338 h 1233488"/>
              <a:gd name="connsiteX38" fmla="*/ 2133600 w 2195512"/>
              <a:gd name="connsiteY38" fmla="*/ 762000 h 1233488"/>
              <a:gd name="connsiteX39" fmla="*/ 2155031 w 2195512"/>
              <a:gd name="connsiteY39" fmla="*/ 747713 h 1233488"/>
              <a:gd name="connsiteX40" fmla="*/ 2174081 w 2195512"/>
              <a:gd name="connsiteY40" fmla="*/ 740569 h 1233488"/>
              <a:gd name="connsiteX41" fmla="*/ 2188369 w 2195512"/>
              <a:gd name="connsiteY41" fmla="*/ 740569 h 1233488"/>
              <a:gd name="connsiteX42" fmla="*/ 2195512 w 2195512"/>
              <a:gd name="connsiteY42" fmla="*/ 752475 h 1233488"/>
              <a:gd name="connsiteX43" fmla="*/ 2183606 w 2195512"/>
              <a:gd name="connsiteY43" fmla="*/ 788194 h 1233488"/>
              <a:gd name="connsiteX44" fmla="*/ 2162175 w 2195512"/>
              <a:gd name="connsiteY44" fmla="*/ 864394 h 1233488"/>
              <a:gd name="connsiteX45" fmla="*/ 2128837 w 2195512"/>
              <a:gd name="connsiteY45" fmla="*/ 947738 h 1233488"/>
              <a:gd name="connsiteX46" fmla="*/ 2107406 w 2195512"/>
              <a:gd name="connsiteY46" fmla="*/ 995363 h 1233488"/>
              <a:gd name="connsiteX47" fmla="*/ 2074069 w 2195512"/>
              <a:gd name="connsiteY47" fmla="*/ 1047750 h 1233488"/>
              <a:gd name="connsiteX48" fmla="*/ 2019300 w 2195512"/>
              <a:gd name="connsiteY48" fmla="*/ 1112044 h 1233488"/>
              <a:gd name="connsiteX49" fmla="*/ 1931194 w 2195512"/>
              <a:gd name="connsiteY49" fmla="*/ 1183481 h 1233488"/>
              <a:gd name="connsiteX50" fmla="*/ 1897856 w 2195512"/>
              <a:gd name="connsiteY50" fmla="*/ 1212056 h 1233488"/>
              <a:gd name="connsiteX51" fmla="*/ 1857375 w 2195512"/>
              <a:gd name="connsiteY51" fmla="*/ 1233488 h 1233488"/>
              <a:gd name="connsiteX52" fmla="*/ 1831181 w 2195512"/>
              <a:gd name="connsiteY52" fmla="*/ 1231106 h 1233488"/>
              <a:gd name="connsiteX53" fmla="*/ 1812131 w 2195512"/>
              <a:gd name="connsiteY53" fmla="*/ 1219200 h 1233488"/>
              <a:gd name="connsiteX54" fmla="*/ 1788319 w 2195512"/>
              <a:gd name="connsiteY54" fmla="*/ 1185863 h 1233488"/>
              <a:gd name="connsiteX55" fmla="*/ 1731169 w 2195512"/>
              <a:gd name="connsiteY55" fmla="*/ 1143000 h 1233488"/>
              <a:gd name="connsiteX56" fmla="*/ 1654969 w 2195512"/>
              <a:gd name="connsiteY56" fmla="*/ 1097756 h 1233488"/>
              <a:gd name="connsiteX57" fmla="*/ 1485900 w 2195512"/>
              <a:gd name="connsiteY57" fmla="*/ 1023938 h 1233488"/>
              <a:gd name="connsiteX58" fmla="*/ 1288256 w 2195512"/>
              <a:gd name="connsiteY58" fmla="*/ 945356 h 1233488"/>
              <a:gd name="connsiteX59" fmla="*/ 1083469 w 2195512"/>
              <a:gd name="connsiteY59" fmla="*/ 854869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95512" h="1233488">
                <a:moveTo>
                  <a:pt x="1083469" y="854869"/>
                </a:moveTo>
                <a:lnTo>
                  <a:pt x="900112" y="776288"/>
                </a:lnTo>
                <a:lnTo>
                  <a:pt x="823912" y="711994"/>
                </a:lnTo>
                <a:lnTo>
                  <a:pt x="645319" y="607219"/>
                </a:lnTo>
                <a:lnTo>
                  <a:pt x="507206" y="514350"/>
                </a:lnTo>
                <a:lnTo>
                  <a:pt x="390525" y="426244"/>
                </a:lnTo>
                <a:lnTo>
                  <a:pt x="280987" y="335756"/>
                </a:lnTo>
                <a:lnTo>
                  <a:pt x="190500" y="254794"/>
                </a:lnTo>
                <a:lnTo>
                  <a:pt x="95250" y="159544"/>
                </a:lnTo>
                <a:lnTo>
                  <a:pt x="23812" y="78581"/>
                </a:lnTo>
                <a:lnTo>
                  <a:pt x="7144" y="54769"/>
                </a:lnTo>
                <a:lnTo>
                  <a:pt x="0" y="33338"/>
                </a:lnTo>
                <a:lnTo>
                  <a:pt x="2381" y="14288"/>
                </a:lnTo>
                <a:lnTo>
                  <a:pt x="7144" y="4763"/>
                </a:lnTo>
                <a:lnTo>
                  <a:pt x="21431" y="0"/>
                </a:lnTo>
                <a:lnTo>
                  <a:pt x="45244" y="4763"/>
                </a:lnTo>
                <a:lnTo>
                  <a:pt x="85725" y="35719"/>
                </a:lnTo>
                <a:lnTo>
                  <a:pt x="147637" y="83344"/>
                </a:lnTo>
                <a:lnTo>
                  <a:pt x="230981" y="145256"/>
                </a:lnTo>
                <a:lnTo>
                  <a:pt x="328612" y="211931"/>
                </a:lnTo>
                <a:lnTo>
                  <a:pt x="426244" y="278606"/>
                </a:lnTo>
                <a:lnTo>
                  <a:pt x="566737" y="366713"/>
                </a:lnTo>
                <a:lnTo>
                  <a:pt x="688181" y="438150"/>
                </a:lnTo>
                <a:lnTo>
                  <a:pt x="781050" y="488156"/>
                </a:lnTo>
                <a:lnTo>
                  <a:pt x="926306" y="561975"/>
                </a:lnTo>
                <a:lnTo>
                  <a:pt x="1007269" y="600075"/>
                </a:lnTo>
                <a:lnTo>
                  <a:pt x="1083469" y="631031"/>
                </a:lnTo>
                <a:lnTo>
                  <a:pt x="1195387" y="671513"/>
                </a:lnTo>
                <a:lnTo>
                  <a:pt x="1335881" y="716756"/>
                </a:lnTo>
                <a:lnTo>
                  <a:pt x="1493044" y="764381"/>
                </a:lnTo>
                <a:lnTo>
                  <a:pt x="1638300" y="800100"/>
                </a:lnTo>
                <a:lnTo>
                  <a:pt x="1764506" y="826294"/>
                </a:lnTo>
                <a:lnTo>
                  <a:pt x="1859756" y="840581"/>
                </a:lnTo>
                <a:lnTo>
                  <a:pt x="1919287" y="845344"/>
                </a:lnTo>
                <a:lnTo>
                  <a:pt x="1962150" y="847725"/>
                </a:lnTo>
                <a:lnTo>
                  <a:pt x="1988344" y="842963"/>
                </a:lnTo>
                <a:lnTo>
                  <a:pt x="2031206" y="826294"/>
                </a:lnTo>
                <a:lnTo>
                  <a:pt x="2085975" y="795338"/>
                </a:lnTo>
                <a:lnTo>
                  <a:pt x="2133600" y="762000"/>
                </a:lnTo>
                <a:lnTo>
                  <a:pt x="2155031" y="747713"/>
                </a:lnTo>
                <a:lnTo>
                  <a:pt x="2174081" y="740569"/>
                </a:lnTo>
                <a:lnTo>
                  <a:pt x="2188369" y="740569"/>
                </a:lnTo>
                <a:lnTo>
                  <a:pt x="2195512" y="752475"/>
                </a:lnTo>
                <a:lnTo>
                  <a:pt x="2183606" y="788194"/>
                </a:lnTo>
                <a:lnTo>
                  <a:pt x="2162175" y="864394"/>
                </a:lnTo>
                <a:lnTo>
                  <a:pt x="2128837" y="947738"/>
                </a:lnTo>
                <a:lnTo>
                  <a:pt x="2107406" y="995363"/>
                </a:lnTo>
                <a:lnTo>
                  <a:pt x="2074069" y="1047750"/>
                </a:lnTo>
                <a:lnTo>
                  <a:pt x="2019300" y="1112044"/>
                </a:lnTo>
                <a:lnTo>
                  <a:pt x="1931194" y="1183481"/>
                </a:lnTo>
                <a:lnTo>
                  <a:pt x="1897856" y="1212056"/>
                </a:lnTo>
                <a:lnTo>
                  <a:pt x="1857375" y="1233488"/>
                </a:lnTo>
                <a:lnTo>
                  <a:pt x="1831181" y="1231106"/>
                </a:lnTo>
                <a:lnTo>
                  <a:pt x="1812131" y="1219200"/>
                </a:lnTo>
                <a:lnTo>
                  <a:pt x="1788319" y="1185863"/>
                </a:lnTo>
                <a:lnTo>
                  <a:pt x="1731169" y="1143000"/>
                </a:lnTo>
                <a:lnTo>
                  <a:pt x="1654969" y="1097756"/>
                </a:lnTo>
                <a:lnTo>
                  <a:pt x="1485900" y="1023938"/>
                </a:lnTo>
                <a:lnTo>
                  <a:pt x="1288256" y="945356"/>
                </a:lnTo>
                <a:lnTo>
                  <a:pt x="1083469" y="854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C00E43D-3801-CC4C-9B48-CFD393EBD1D0}"/>
              </a:ext>
            </a:extLst>
          </p:cNvPr>
          <p:cNvSpPr/>
          <p:nvPr/>
        </p:nvSpPr>
        <p:spPr>
          <a:xfrm>
            <a:off x="3214688" y="1638300"/>
            <a:ext cx="461962" cy="1436688"/>
          </a:xfrm>
          <a:custGeom>
            <a:avLst/>
            <a:gdLst>
              <a:gd name="connsiteX0" fmla="*/ 223837 w 461962"/>
              <a:gd name="connsiteY0" fmla="*/ 1062038 h 1435894"/>
              <a:gd name="connsiteX1" fmla="*/ 209550 w 461962"/>
              <a:gd name="connsiteY1" fmla="*/ 828675 h 1435894"/>
              <a:gd name="connsiteX2" fmla="*/ 192881 w 461962"/>
              <a:gd name="connsiteY2" fmla="*/ 647700 h 1435894"/>
              <a:gd name="connsiteX3" fmla="*/ 190500 w 461962"/>
              <a:gd name="connsiteY3" fmla="*/ 404813 h 1435894"/>
              <a:gd name="connsiteX4" fmla="*/ 183356 w 461962"/>
              <a:gd name="connsiteY4" fmla="*/ 330994 h 1435894"/>
              <a:gd name="connsiteX5" fmla="*/ 171450 w 461962"/>
              <a:gd name="connsiteY5" fmla="*/ 280988 h 1435894"/>
              <a:gd name="connsiteX6" fmla="*/ 123825 w 461962"/>
              <a:gd name="connsiteY6" fmla="*/ 209550 h 1435894"/>
              <a:gd name="connsiteX7" fmla="*/ 40481 w 461962"/>
              <a:gd name="connsiteY7" fmla="*/ 83344 h 1435894"/>
              <a:gd name="connsiteX8" fmla="*/ 19050 w 461962"/>
              <a:gd name="connsiteY8" fmla="*/ 57150 h 1435894"/>
              <a:gd name="connsiteX9" fmla="*/ 4762 w 461962"/>
              <a:gd name="connsiteY9" fmla="*/ 40481 h 1435894"/>
              <a:gd name="connsiteX10" fmla="*/ 0 w 461962"/>
              <a:gd name="connsiteY10" fmla="*/ 30956 h 1435894"/>
              <a:gd name="connsiteX11" fmla="*/ 0 w 461962"/>
              <a:gd name="connsiteY11" fmla="*/ 19050 h 1435894"/>
              <a:gd name="connsiteX12" fmla="*/ 16668 w 461962"/>
              <a:gd name="connsiteY12" fmla="*/ 7144 h 1435894"/>
              <a:gd name="connsiteX13" fmla="*/ 42862 w 461962"/>
              <a:gd name="connsiteY13" fmla="*/ 0 h 1435894"/>
              <a:gd name="connsiteX14" fmla="*/ 83343 w 461962"/>
              <a:gd name="connsiteY14" fmla="*/ 11906 h 1435894"/>
              <a:gd name="connsiteX15" fmla="*/ 176212 w 461962"/>
              <a:gd name="connsiteY15" fmla="*/ 50006 h 1435894"/>
              <a:gd name="connsiteX16" fmla="*/ 276225 w 461962"/>
              <a:gd name="connsiteY16" fmla="*/ 97631 h 1435894"/>
              <a:gd name="connsiteX17" fmla="*/ 366712 w 461962"/>
              <a:gd name="connsiteY17" fmla="*/ 145256 h 1435894"/>
              <a:gd name="connsiteX18" fmla="*/ 404812 w 461962"/>
              <a:gd name="connsiteY18" fmla="*/ 166688 h 1435894"/>
              <a:gd name="connsiteX19" fmla="*/ 423862 w 461962"/>
              <a:gd name="connsiteY19" fmla="*/ 180975 h 1435894"/>
              <a:gd name="connsiteX20" fmla="*/ 440531 w 461962"/>
              <a:gd name="connsiteY20" fmla="*/ 195263 h 1435894"/>
              <a:gd name="connsiteX21" fmla="*/ 452437 w 461962"/>
              <a:gd name="connsiteY21" fmla="*/ 209550 h 1435894"/>
              <a:gd name="connsiteX22" fmla="*/ 459581 w 461962"/>
              <a:gd name="connsiteY22" fmla="*/ 230981 h 1435894"/>
              <a:gd name="connsiteX23" fmla="*/ 461962 w 461962"/>
              <a:gd name="connsiteY23" fmla="*/ 259556 h 1435894"/>
              <a:gd name="connsiteX24" fmla="*/ 454818 w 461962"/>
              <a:gd name="connsiteY24" fmla="*/ 297656 h 1435894"/>
              <a:gd name="connsiteX25" fmla="*/ 445293 w 461962"/>
              <a:gd name="connsiteY25" fmla="*/ 335756 h 1435894"/>
              <a:gd name="connsiteX26" fmla="*/ 440531 w 461962"/>
              <a:gd name="connsiteY26" fmla="*/ 385763 h 1435894"/>
              <a:gd name="connsiteX27" fmla="*/ 438150 w 461962"/>
              <a:gd name="connsiteY27" fmla="*/ 626269 h 1435894"/>
              <a:gd name="connsiteX28" fmla="*/ 414337 w 461962"/>
              <a:gd name="connsiteY28" fmla="*/ 807244 h 1435894"/>
              <a:gd name="connsiteX29" fmla="*/ 416718 w 461962"/>
              <a:gd name="connsiteY29" fmla="*/ 1076325 h 1435894"/>
              <a:gd name="connsiteX30" fmla="*/ 411956 w 461962"/>
              <a:gd name="connsiteY30" fmla="*/ 1395413 h 1435894"/>
              <a:gd name="connsiteX31" fmla="*/ 230981 w 461962"/>
              <a:gd name="connsiteY31" fmla="*/ 1435894 h 1435894"/>
              <a:gd name="connsiteX32" fmla="*/ 223837 w 461962"/>
              <a:gd name="connsiteY32" fmla="*/ 1062038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61962" h="1435894">
                <a:moveTo>
                  <a:pt x="223837" y="1062038"/>
                </a:moveTo>
                <a:lnTo>
                  <a:pt x="209550" y="828675"/>
                </a:lnTo>
                <a:lnTo>
                  <a:pt x="192881" y="647700"/>
                </a:lnTo>
                <a:cubicBezTo>
                  <a:pt x="192087" y="566738"/>
                  <a:pt x="191294" y="485775"/>
                  <a:pt x="190500" y="404813"/>
                </a:cubicBezTo>
                <a:lnTo>
                  <a:pt x="183356" y="330994"/>
                </a:lnTo>
                <a:lnTo>
                  <a:pt x="171450" y="280988"/>
                </a:lnTo>
                <a:lnTo>
                  <a:pt x="123825" y="209550"/>
                </a:lnTo>
                <a:lnTo>
                  <a:pt x="40481" y="83344"/>
                </a:lnTo>
                <a:lnTo>
                  <a:pt x="19050" y="57150"/>
                </a:lnTo>
                <a:lnTo>
                  <a:pt x="4762" y="40481"/>
                </a:lnTo>
                <a:lnTo>
                  <a:pt x="0" y="30956"/>
                </a:lnTo>
                <a:lnTo>
                  <a:pt x="0" y="19050"/>
                </a:lnTo>
                <a:lnTo>
                  <a:pt x="16668" y="7144"/>
                </a:lnTo>
                <a:lnTo>
                  <a:pt x="42862" y="0"/>
                </a:lnTo>
                <a:lnTo>
                  <a:pt x="83343" y="11906"/>
                </a:lnTo>
                <a:lnTo>
                  <a:pt x="176212" y="50006"/>
                </a:lnTo>
                <a:lnTo>
                  <a:pt x="276225" y="97631"/>
                </a:lnTo>
                <a:lnTo>
                  <a:pt x="366712" y="145256"/>
                </a:lnTo>
                <a:lnTo>
                  <a:pt x="404812" y="166688"/>
                </a:lnTo>
                <a:lnTo>
                  <a:pt x="423862" y="180975"/>
                </a:lnTo>
                <a:lnTo>
                  <a:pt x="440531" y="195263"/>
                </a:lnTo>
                <a:lnTo>
                  <a:pt x="452437" y="209550"/>
                </a:lnTo>
                <a:lnTo>
                  <a:pt x="459581" y="230981"/>
                </a:lnTo>
                <a:lnTo>
                  <a:pt x="461962" y="259556"/>
                </a:lnTo>
                <a:lnTo>
                  <a:pt x="454818" y="297656"/>
                </a:lnTo>
                <a:lnTo>
                  <a:pt x="445293" y="335756"/>
                </a:lnTo>
                <a:lnTo>
                  <a:pt x="440531" y="385763"/>
                </a:lnTo>
                <a:cubicBezTo>
                  <a:pt x="439737" y="465932"/>
                  <a:pt x="440531" y="520700"/>
                  <a:pt x="438150" y="626269"/>
                </a:cubicBezTo>
                <a:lnTo>
                  <a:pt x="414337" y="807244"/>
                </a:lnTo>
                <a:cubicBezTo>
                  <a:pt x="415131" y="896938"/>
                  <a:pt x="415924" y="986631"/>
                  <a:pt x="416718" y="1076325"/>
                </a:cubicBezTo>
                <a:cubicBezTo>
                  <a:pt x="415131" y="1182688"/>
                  <a:pt x="413543" y="1289050"/>
                  <a:pt x="411956" y="1395413"/>
                </a:cubicBezTo>
                <a:lnTo>
                  <a:pt x="230981" y="1435894"/>
                </a:lnTo>
                <a:lnTo>
                  <a:pt x="223837" y="1062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B2CFD1B-3BC3-1D4E-9A71-366C1A90F475}"/>
              </a:ext>
            </a:extLst>
          </p:cNvPr>
          <p:cNvSpPr/>
          <p:nvPr/>
        </p:nvSpPr>
        <p:spPr>
          <a:xfrm>
            <a:off x="4094163" y="1458913"/>
            <a:ext cx="509587" cy="1495425"/>
          </a:xfrm>
          <a:custGeom>
            <a:avLst/>
            <a:gdLst>
              <a:gd name="connsiteX0" fmla="*/ 121444 w 509587"/>
              <a:gd name="connsiteY0" fmla="*/ 1047750 h 1495425"/>
              <a:gd name="connsiteX1" fmla="*/ 171450 w 509587"/>
              <a:gd name="connsiteY1" fmla="*/ 621507 h 1495425"/>
              <a:gd name="connsiteX2" fmla="*/ 180975 w 509587"/>
              <a:gd name="connsiteY2" fmla="*/ 516732 h 1495425"/>
              <a:gd name="connsiteX3" fmla="*/ 183356 w 509587"/>
              <a:gd name="connsiteY3" fmla="*/ 435769 h 1495425"/>
              <a:gd name="connsiteX4" fmla="*/ 173831 w 509587"/>
              <a:gd name="connsiteY4" fmla="*/ 326232 h 1495425"/>
              <a:gd name="connsiteX5" fmla="*/ 157162 w 509587"/>
              <a:gd name="connsiteY5" fmla="*/ 238125 h 1495425"/>
              <a:gd name="connsiteX6" fmla="*/ 138112 w 509587"/>
              <a:gd name="connsiteY6" fmla="*/ 183357 h 1495425"/>
              <a:gd name="connsiteX7" fmla="*/ 119062 w 509587"/>
              <a:gd name="connsiteY7" fmla="*/ 152400 h 1495425"/>
              <a:gd name="connsiteX8" fmla="*/ 88106 w 509587"/>
              <a:gd name="connsiteY8" fmla="*/ 121444 h 1495425"/>
              <a:gd name="connsiteX9" fmla="*/ 61912 w 509587"/>
              <a:gd name="connsiteY9" fmla="*/ 100013 h 1495425"/>
              <a:gd name="connsiteX10" fmla="*/ 28575 w 509587"/>
              <a:gd name="connsiteY10" fmla="*/ 76200 h 1495425"/>
              <a:gd name="connsiteX11" fmla="*/ 11906 w 509587"/>
              <a:gd name="connsiteY11" fmla="*/ 59532 h 1495425"/>
              <a:gd name="connsiteX12" fmla="*/ 2381 w 509587"/>
              <a:gd name="connsiteY12" fmla="*/ 35719 h 1495425"/>
              <a:gd name="connsiteX13" fmla="*/ 0 w 509587"/>
              <a:gd name="connsiteY13" fmla="*/ 14288 h 1495425"/>
              <a:gd name="connsiteX14" fmla="*/ 7144 w 509587"/>
              <a:gd name="connsiteY14" fmla="*/ 4763 h 1495425"/>
              <a:gd name="connsiteX15" fmla="*/ 28575 w 509587"/>
              <a:gd name="connsiteY15" fmla="*/ 0 h 1495425"/>
              <a:gd name="connsiteX16" fmla="*/ 59531 w 509587"/>
              <a:gd name="connsiteY16" fmla="*/ 0 h 1495425"/>
              <a:gd name="connsiteX17" fmla="*/ 97631 w 509587"/>
              <a:gd name="connsiteY17" fmla="*/ 11907 h 1495425"/>
              <a:gd name="connsiteX18" fmla="*/ 157162 w 509587"/>
              <a:gd name="connsiteY18" fmla="*/ 35719 h 1495425"/>
              <a:gd name="connsiteX19" fmla="*/ 233362 w 509587"/>
              <a:gd name="connsiteY19" fmla="*/ 71438 h 1495425"/>
              <a:gd name="connsiteX20" fmla="*/ 290512 w 509587"/>
              <a:gd name="connsiteY20" fmla="*/ 97632 h 1495425"/>
              <a:gd name="connsiteX21" fmla="*/ 357187 w 509587"/>
              <a:gd name="connsiteY21" fmla="*/ 135732 h 1495425"/>
              <a:gd name="connsiteX22" fmla="*/ 416719 w 509587"/>
              <a:gd name="connsiteY22" fmla="*/ 173832 h 1495425"/>
              <a:gd name="connsiteX23" fmla="*/ 466725 w 509587"/>
              <a:gd name="connsiteY23" fmla="*/ 216694 h 1495425"/>
              <a:gd name="connsiteX24" fmla="*/ 495300 w 509587"/>
              <a:gd name="connsiteY24" fmla="*/ 247650 h 1495425"/>
              <a:gd name="connsiteX25" fmla="*/ 509587 w 509587"/>
              <a:gd name="connsiteY25" fmla="*/ 271463 h 1495425"/>
              <a:gd name="connsiteX26" fmla="*/ 509587 w 509587"/>
              <a:gd name="connsiteY26" fmla="*/ 297657 h 1495425"/>
              <a:gd name="connsiteX27" fmla="*/ 497681 w 509587"/>
              <a:gd name="connsiteY27" fmla="*/ 330994 h 1495425"/>
              <a:gd name="connsiteX28" fmla="*/ 473869 w 509587"/>
              <a:gd name="connsiteY28" fmla="*/ 373857 h 1495425"/>
              <a:gd name="connsiteX29" fmla="*/ 447675 w 509587"/>
              <a:gd name="connsiteY29" fmla="*/ 407194 h 1495425"/>
              <a:gd name="connsiteX30" fmla="*/ 381000 w 509587"/>
              <a:gd name="connsiteY30" fmla="*/ 664369 h 1495425"/>
              <a:gd name="connsiteX31" fmla="*/ 361950 w 509587"/>
              <a:gd name="connsiteY31" fmla="*/ 847725 h 1495425"/>
              <a:gd name="connsiteX32" fmla="*/ 259556 w 509587"/>
              <a:gd name="connsiteY32" fmla="*/ 1478757 h 1495425"/>
              <a:gd name="connsiteX33" fmla="*/ 59531 w 509587"/>
              <a:gd name="connsiteY33" fmla="*/ 1495425 h 1495425"/>
              <a:gd name="connsiteX34" fmla="*/ 121444 w 509587"/>
              <a:gd name="connsiteY34" fmla="*/ 1047750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9587" h="1495425">
                <a:moveTo>
                  <a:pt x="121444" y="1047750"/>
                </a:moveTo>
                <a:lnTo>
                  <a:pt x="171450" y="621507"/>
                </a:lnTo>
                <a:lnTo>
                  <a:pt x="180975" y="516732"/>
                </a:lnTo>
                <a:cubicBezTo>
                  <a:pt x="181769" y="489744"/>
                  <a:pt x="182562" y="462757"/>
                  <a:pt x="183356" y="435769"/>
                </a:cubicBezTo>
                <a:lnTo>
                  <a:pt x="173831" y="326232"/>
                </a:lnTo>
                <a:lnTo>
                  <a:pt x="157162" y="238125"/>
                </a:lnTo>
                <a:lnTo>
                  <a:pt x="138112" y="183357"/>
                </a:lnTo>
                <a:lnTo>
                  <a:pt x="119062" y="152400"/>
                </a:lnTo>
                <a:lnTo>
                  <a:pt x="88106" y="121444"/>
                </a:lnTo>
                <a:lnTo>
                  <a:pt x="61912" y="100013"/>
                </a:lnTo>
                <a:lnTo>
                  <a:pt x="28575" y="76200"/>
                </a:lnTo>
                <a:lnTo>
                  <a:pt x="11906" y="59532"/>
                </a:lnTo>
                <a:lnTo>
                  <a:pt x="2381" y="35719"/>
                </a:lnTo>
                <a:lnTo>
                  <a:pt x="0" y="14288"/>
                </a:lnTo>
                <a:lnTo>
                  <a:pt x="7144" y="4763"/>
                </a:lnTo>
                <a:lnTo>
                  <a:pt x="28575" y="0"/>
                </a:lnTo>
                <a:lnTo>
                  <a:pt x="59531" y="0"/>
                </a:lnTo>
                <a:lnTo>
                  <a:pt x="97631" y="11907"/>
                </a:lnTo>
                <a:lnTo>
                  <a:pt x="157162" y="35719"/>
                </a:lnTo>
                <a:lnTo>
                  <a:pt x="233362" y="71438"/>
                </a:lnTo>
                <a:lnTo>
                  <a:pt x="290512" y="97632"/>
                </a:lnTo>
                <a:lnTo>
                  <a:pt x="357187" y="135732"/>
                </a:lnTo>
                <a:lnTo>
                  <a:pt x="416719" y="173832"/>
                </a:lnTo>
                <a:lnTo>
                  <a:pt x="466725" y="216694"/>
                </a:lnTo>
                <a:lnTo>
                  <a:pt x="495300" y="247650"/>
                </a:lnTo>
                <a:lnTo>
                  <a:pt x="509587" y="271463"/>
                </a:lnTo>
                <a:lnTo>
                  <a:pt x="509587" y="297657"/>
                </a:lnTo>
                <a:lnTo>
                  <a:pt x="497681" y="330994"/>
                </a:lnTo>
                <a:lnTo>
                  <a:pt x="473869" y="373857"/>
                </a:lnTo>
                <a:lnTo>
                  <a:pt x="447675" y="407194"/>
                </a:lnTo>
                <a:lnTo>
                  <a:pt x="381000" y="664369"/>
                </a:lnTo>
                <a:lnTo>
                  <a:pt x="361950" y="847725"/>
                </a:lnTo>
                <a:lnTo>
                  <a:pt x="259556" y="1478757"/>
                </a:lnTo>
                <a:lnTo>
                  <a:pt x="59531" y="1495425"/>
                </a:lnTo>
                <a:lnTo>
                  <a:pt x="121444" y="1047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4CB2CCE-2563-914C-9F62-6DF4DB6D7497}"/>
              </a:ext>
            </a:extLst>
          </p:cNvPr>
          <p:cNvSpPr/>
          <p:nvPr/>
        </p:nvSpPr>
        <p:spPr>
          <a:xfrm>
            <a:off x="2505075" y="2781300"/>
            <a:ext cx="2505075" cy="534988"/>
          </a:xfrm>
          <a:custGeom>
            <a:avLst/>
            <a:gdLst>
              <a:gd name="connsiteX0" fmla="*/ 1493044 w 2505075"/>
              <a:gd name="connsiteY0" fmla="*/ 297656 h 535781"/>
              <a:gd name="connsiteX1" fmla="*/ 1109663 w 2505075"/>
              <a:gd name="connsiteY1" fmla="*/ 371475 h 535781"/>
              <a:gd name="connsiteX2" fmla="*/ 826294 w 2505075"/>
              <a:gd name="connsiteY2" fmla="*/ 433388 h 535781"/>
              <a:gd name="connsiteX3" fmla="*/ 585788 w 2505075"/>
              <a:gd name="connsiteY3" fmla="*/ 492919 h 535781"/>
              <a:gd name="connsiteX4" fmla="*/ 411956 w 2505075"/>
              <a:gd name="connsiteY4" fmla="*/ 535781 h 535781"/>
              <a:gd name="connsiteX5" fmla="*/ 350044 w 2505075"/>
              <a:gd name="connsiteY5" fmla="*/ 523875 h 535781"/>
              <a:gd name="connsiteX6" fmla="*/ 276225 w 2505075"/>
              <a:gd name="connsiteY6" fmla="*/ 502444 h 535781"/>
              <a:gd name="connsiteX7" fmla="*/ 226219 w 2505075"/>
              <a:gd name="connsiteY7" fmla="*/ 478631 h 535781"/>
              <a:gd name="connsiteX8" fmla="*/ 173831 w 2505075"/>
              <a:gd name="connsiteY8" fmla="*/ 450056 h 535781"/>
              <a:gd name="connsiteX9" fmla="*/ 133350 w 2505075"/>
              <a:gd name="connsiteY9" fmla="*/ 419100 h 535781"/>
              <a:gd name="connsiteX10" fmla="*/ 73819 w 2505075"/>
              <a:gd name="connsiteY10" fmla="*/ 364331 h 535781"/>
              <a:gd name="connsiteX11" fmla="*/ 35719 w 2505075"/>
              <a:gd name="connsiteY11" fmla="*/ 319088 h 535781"/>
              <a:gd name="connsiteX12" fmla="*/ 11906 w 2505075"/>
              <a:gd name="connsiteY12" fmla="*/ 280988 h 535781"/>
              <a:gd name="connsiteX13" fmla="*/ 2381 w 2505075"/>
              <a:gd name="connsiteY13" fmla="*/ 257175 h 535781"/>
              <a:gd name="connsiteX14" fmla="*/ 0 w 2505075"/>
              <a:gd name="connsiteY14" fmla="*/ 240506 h 535781"/>
              <a:gd name="connsiteX15" fmla="*/ 2381 w 2505075"/>
              <a:gd name="connsiteY15" fmla="*/ 223838 h 535781"/>
              <a:gd name="connsiteX16" fmla="*/ 11906 w 2505075"/>
              <a:gd name="connsiteY16" fmla="*/ 209550 h 535781"/>
              <a:gd name="connsiteX17" fmla="*/ 26194 w 2505075"/>
              <a:gd name="connsiteY17" fmla="*/ 207169 h 535781"/>
              <a:gd name="connsiteX18" fmla="*/ 47625 w 2505075"/>
              <a:gd name="connsiteY18" fmla="*/ 209550 h 535781"/>
              <a:gd name="connsiteX19" fmla="*/ 76200 w 2505075"/>
              <a:gd name="connsiteY19" fmla="*/ 221456 h 535781"/>
              <a:gd name="connsiteX20" fmla="*/ 111919 w 2505075"/>
              <a:gd name="connsiteY20" fmla="*/ 247650 h 535781"/>
              <a:gd name="connsiteX21" fmla="*/ 150019 w 2505075"/>
              <a:gd name="connsiteY21" fmla="*/ 269081 h 535781"/>
              <a:gd name="connsiteX22" fmla="*/ 188119 w 2505075"/>
              <a:gd name="connsiteY22" fmla="*/ 283369 h 535781"/>
              <a:gd name="connsiteX23" fmla="*/ 235744 w 2505075"/>
              <a:gd name="connsiteY23" fmla="*/ 295275 h 535781"/>
              <a:gd name="connsiteX24" fmla="*/ 290513 w 2505075"/>
              <a:gd name="connsiteY24" fmla="*/ 307181 h 535781"/>
              <a:gd name="connsiteX25" fmla="*/ 352425 w 2505075"/>
              <a:gd name="connsiteY25" fmla="*/ 311944 h 535781"/>
              <a:gd name="connsiteX26" fmla="*/ 419100 w 2505075"/>
              <a:gd name="connsiteY26" fmla="*/ 314325 h 535781"/>
              <a:gd name="connsiteX27" fmla="*/ 664369 w 2505075"/>
              <a:gd name="connsiteY27" fmla="*/ 276225 h 535781"/>
              <a:gd name="connsiteX28" fmla="*/ 940594 w 2505075"/>
              <a:gd name="connsiteY28" fmla="*/ 223838 h 535781"/>
              <a:gd name="connsiteX29" fmla="*/ 1131094 w 2505075"/>
              <a:gd name="connsiteY29" fmla="*/ 197644 h 535781"/>
              <a:gd name="connsiteX30" fmla="*/ 1669256 w 2505075"/>
              <a:gd name="connsiteY30" fmla="*/ 111919 h 535781"/>
              <a:gd name="connsiteX31" fmla="*/ 1869281 w 2505075"/>
              <a:gd name="connsiteY31" fmla="*/ 88106 h 535781"/>
              <a:gd name="connsiteX32" fmla="*/ 1935956 w 2505075"/>
              <a:gd name="connsiteY32" fmla="*/ 78581 h 535781"/>
              <a:gd name="connsiteX33" fmla="*/ 1981200 w 2505075"/>
              <a:gd name="connsiteY33" fmla="*/ 71438 h 535781"/>
              <a:gd name="connsiteX34" fmla="*/ 2040731 w 2505075"/>
              <a:gd name="connsiteY34" fmla="*/ 57150 h 535781"/>
              <a:gd name="connsiteX35" fmla="*/ 2102644 w 2505075"/>
              <a:gd name="connsiteY35" fmla="*/ 35719 h 535781"/>
              <a:gd name="connsiteX36" fmla="*/ 2176463 w 2505075"/>
              <a:gd name="connsiteY36" fmla="*/ 0 h 535781"/>
              <a:gd name="connsiteX37" fmla="*/ 2216944 w 2505075"/>
              <a:gd name="connsiteY37" fmla="*/ 9525 h 535781"/>
              <a:gd name="connsiteX38" fmla="*/ 2302669 w 2505075"/>
              <a:gd name="connsiteY38" fmla="*/ 35719 h 535781"/>
              <a:gd name="connsiteX39" fmla="*/ 2400300 w 2505075"/>
              <a:gd name="connsiteY39" fmla="*/ 71438 h 535781"/>
              <a:gd name="connsiteX40" fmla="*/ 2438400 w 2505075"/>
              <a:gd name="connsiteY40" fmla="*/ 88106 h 535781"/>
              <a:gd name="connsiteX41" fmla="*/ 2466975 w 2505075"/>
              <a:gd name="connsiteY41" fmla="*/ 104775 h 535781"/>
              <a:gd name="connsiteX42" fmla="*/ 2478881 w 2505075"/>
              <a:gd name="connsiteY42" fmla="*/ 121444 h 535781"/>
              <a:gd name="connsiteX43" fmla="*/ 2497931 w 2505075"/>
              <a:gd name="connsiteY43" fmla="*/ 169069 h 535781"/>
              <a:gd name="connsiteX44" fmla="*/ 2505075 w 2505075"/>
              <a:gd name="connsiteY44" fmla="*/ 207169 h 535781"/>
              <a:gd name="connsiteX45" fmla="*/ 2495550 w 2505075"/>
              <a:gd name="connsiteY45" fmla="*/ 228600 h 535781"/>
              <a:gd name="connsiteX46" fmla="*/ 2471738 w 2505075"/>
              <a:gd name="connsiteY46" fmla="*/ 250031 h 535781"/>
              <a:gd name="connsiteX47" fmla="*/ 2436019 w 2505075"/>
              <a:gd name="connsiteY47" fmla="*/ 269081 h 535781"/>
              <a:gd name="connsiteX48" fmla="*/ 2364581 w 2505075"/>
              <a:gd name="connsiteY48" fmla="*/ 271463 h 535781"/>
              <a:gd name="connsiteX49" fmla="*/ 2262188 w 2505075"/>
              <a:gd name="connsiteY49" fmla="*/ 266700 h 535781"/>
              <a:gd name="connsiteX50" fmla="*/ 2131219 w 2505075"/>
              <a:gd name="connsiteY50" fmla="*/ 254794 h 535781"/>
              <a:gd name="connsiteX51" fmla="*/ 2059781 w 2505075"/>
              <a:gd name="connsiteY51" fmla="*/ 245269 h 535781"/>
              <a:gd name="connsiteX52" fmla="*/ 1983581 w 2505075"/>
              <a:gd name="connsiteY52" fmla="*/ 247650 h 535781"/>
              <a:gd name="connsiteX53" fmla="*/ 1874044 w 2505075"/>
              <a:gd name="connsiteY53" fmla="*/ 250031 h 535781"/>
              <a:gd name="connsiteX54" fmla="*/ 1493044 w 2505075"/>
              <a:gd name="connsiteY54" fmla="*/ 297656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05075" h="535781">
                <a:moveTo>
                  <a:pt x="1493044" y="297656"/>
                </a:moveTo>
                <a:lnTo>
                  <a:pt x="1109663" y="371475"/>
                </a:lnTo>
                <a:lnTo>
                  <a:pt x="826294" y="433388"/>
                </a:lnTo>
                <a:lnTo>
                  <a:pt x="585788" y="492919"/>
                </a:lnTo>
                <a:lnTo>
                  <a:pt x="411956" y="535781"/>
                </a:lnTo>
                <a:lnTo>
                  <a:pt x="350044" y="523875"/>
                </a:lnTo>
                <a:lnTo>
                  <a:pt x="276225" y="502444"/>
                </a:lnTo>
                <a:lnTo>
                  <a:pt x="226219" y="478631"/>
                </a:lnTo>
                <a:lnTo>
                  <a:pt x="173831" y="450056"/>
                </a:lnTo>
                <a:lnTo>
                  <a:pt x="133350" y="419100"/>
                </a:lnTo>
                <a:lnTo>
                  <a:pt x="73819" y="364331"/>
                </a:lnTo>
                <a:lnTo>
                  <a:pt x="35719" y="319088"/>
                </a:lnTo>
                <a:lnTo>
                  <a:pt x="11906" y="280988"/>
                </a:lnTo>
                <a:lnTo>
                  <a:pt x="2381" y="257175"/>
                </a:lnTo>
                <a:lnTo>
                  <a:pt x="0" y="240506"/>
                </a:lnTo>
                <a:lnTo>
                  <a:pt x="2381" y="223838"/>
                </a:lnTo>
                <a:lnTo>
                  <a:pt x="11906" y="209550"/>
                </a:lnTo>
                <a:lnTo>
                  <a:pt x="26194" y="207169"/>
                </a:lnTo>
                <a:lnTo>
                  <a:pt x="47625" y="209550"/>
                </a:lnTo>
                <a:lnTo>
                  <a:pt x="76200" y="221456"/>
                </a:lnTo>
                <a:lnTo>
                  <a:pt x="111919" y="247650"/>
                </a:lnTo>
                <a:lnTo>
                  <a:pt x="150019" y="269081"/>
                </a:lnTo>
                <a:lnTo>
                  <a:pt x="188119" y="283369"/>
                </a:lnTo>
                <a:lnTo>
                  <a:pt x="235744" y="295275"/>
                </a:lnTo>
                <a:lnTo>
                  <a:pt x="290513" y="307181"/>
                </a:lnTo>
                <a:lnTo>
                  <a:pt x="352425" y="311944"/>
                </a:lnTo>
                <a:lnTo>
                  <a:pt x="419100" y="314325"/>
                </a:lnTo>
                <a:lnTo>
                  <a:pt x="664369" y="276225"/>
                </a:lnTo>
                <a:lnTo>
                  <a:pt x="940594" y="223838"/>
                </a:lnTo>
                <a:lnTo>
                  <a:pt x="1131094" y="197644"/>
                </a:lnTo>
                <a:lnTo>
                  <a:pt x="1669256" y="111919"/>
                </a:lnTo>
                <a:lnTo>
                  <a:pt x="1869281" y="88106"/>
                </a:lnTo>
                <a:lnTo>
                  <a:pt x="1935956" y="78581"/>
                </a:lnTo>
                <a:lnTo>
                  <a:pt x="1981200" y="71438"/>
                </a:lnTo>
                <a:lnTo>
                  <a:pt x="2040731" y="57150"/>
                </a:lnTo>
                <a:lnTo>
                  <a:pt x="2102644" y="35719"/>
                </a:lnTo>
                <a:lnTo>
                  <a:pt x="2176463" y="0"/>
                </a:lnTo>
                <a:lnTo>
                  <a:pt x="2216944" y="9525"/>
                </a:lnTo>
                <a:lnTo>
                  <a:pt x="2302669" y="35719"/>
                </a:lnTo>
                <a:lnTo>
                  <a:pt x="2400300" y="71438"/>
                </a:lnTo>
                <a:lnTo>
                  <a:pt x="2438400" y="88106"/>
                </a:lnTo>
                <a:lnTo>
                  <a:pt x="2466975" y="104775"/>
                </a:lnTo>
                <a:lnTo>
                  <a:pt x="2478881" y="121444"/>
                </a:lnTo>
                <a:lnTo>
                  <a:pt x="2497931" y="169069"/>
                </a:lnTo>
                <a:lnTo>
                  <a:pt x="2505075" y="207169"/>
                </a:lnTo>
                <a:lnTo>
                  <a:pt x="2495550" y="228600"/>
                </a:lnTo>
                <a:lnTo>
                  <a:pt x="2471738" y="250031"/>
                </a:lnTo>
                <a:lnTo>
                  <a:pt x="2436019" y="269081"/>
                </a:lnTo>
                <a:lnTo>
                  <a:pt x="2364581" y="271463"/>
                </a:lnTo>
                <a:lnTo>
                  <a:pt x="2262188" y="266700"/>
                </a:lnTo>
                <a:lnTo>
                  <a:pt x="2131219" y="254794"/>
                </a:lnTo>
                <a:lnTo>
                  <a:pt x="2059781" y="245269"/>
                </a:lnTo>
                <a:lnTo>
                  <a:pt x="1983581" y="247650"/>
                </a:lnTo>
                <a:lnTo>
                  <a:pt x="1874044" y="250031"/>
                </a:lnTo>
                <a:lnTo>
                  <a:pt x="1493044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4F93A26-2D17-8F42-BD12-BA12F1779008}"/>
              </a:ext>
            </a:extLst>
          </p:cNvPr>
          <p:cNvSpPr/>
          <p:nvPr/>
        </p:nvSpPr>
        <p:spPr>
          <a:xfrm rot="16200000">
            <a:off x="2755901" y="4081462"/>
            <a:ext cx="2532062" cy="1141413"/>
          </a:xfrm>
          <a:custGeom>
            <a:avLst/>
            <a:gdLst>
              <a:gd name="connsiteX0" fmla="*/ 1273969 w 2531269"/>
              <a:gd name="connsiteY0" fmla="*/ 1095375 h 1140618"/>
              <a:gd name="connsiteX1" fmla="*/ 973932 w 2531269"/>
              <a:gd name="connsiteY1" fmla="*/ 1102518 h 1140618"/>
              <a:gd name="connsiteX2" fmla="*/ 833438 w 2531269"/>
              <a:gd name="connsiteY2" fmla="*/ 1107281 h 1140618"/>
              <a:gd name="connsiteX3" fmla="*/ 695325 w 2531269"/>
              <a:gd name="connsiteY3" fmla="*/ 1116806 h 1140618"/>
              <a:gd name="connsiteX4" fmla="*/ 521494 w 2531269"/>
              <a:gd name="connsiteY4" fmla="*/ 1135856 h 1140618"/>
              <a:gd name="connsiteX5" fmla="*/ 488157 w 2531269"/>
              <a:gd name="connsiteY5" fmla="*/ 1138237 h 1140618"/>
              <a:gd name="connsiteX6" fmla="*/ 435769 w 2531269"/>
              <a:gd name="connsiteY6" fmla="*/ 1135856 h 1140618"/>
              <a:gd name="connsiteX7" fmla="*/ 381000 w 2531269"/>
              <a:gd name="connsiteY7" fmla="*/ 1128712 h 1140618"/>
              <a:gd name="connsiteX8" fmla="*/ 335757 w 2531269"/>
              <a:gd name="connsiteY8" fmla="*/ 1119187 h 1140618"/>
              <a:gd name="connsiteX9" fmla="*/ 257175 w 2531269"/>
              <a:gd name="connsiteY9" fmla="*/ 1097756 h 1140618"/>
              <a:gd name="connsiteX10" fmla="*/ 180975 w 2531269"/>
              <a:gd name="connsiteY10" fmla="*/ 1071562 h 1140618"/>
              <a:gd name="connsiteX11" fmla="*/ 100013 w 2531269"/>
              <a:gd name="connsiteY11" fmla="*/ 1033462 h 1140618"/>
              <a:gd name="connsiteX12" fmla="*/ 61913 w 2531269"/>
              <a:gd name="connsiteY12" fmla="*/ 1014412 h 1140618"/>
              <a:gd name="connsiteX13" fmla="*/ 33338 w 2531269"/>
              <a:gd name="connsiteY13" fmla="*/ 992981 h 1140618"/>
              <a:gd name="connsiteX14" fmla="*/ 9525 w 2531269"/>
              <a:gd name="connsiteY14" fmla="*/ 969168 h 1140618"/>
              <a:gd name="connsiteX15" fmla="*/ 0 w 2531269"/>
              <a:gd name="connsiteY15" fmla="*/ 938212 h 1140618"/>
              <a:gd name="connsiteX16" fmla="*/ 2382 w 2531269"/>
              <a:gd name="connsiteY16" fmla="*/ 914400 h 1140618"/>
              <a:gd name="connsiteX17" fmla="*/ 16669 w 2531269"/>
              <a:gd name="connsiteY17" fmla="*/ 883443 h 1140618"/>
              <a:gd name="connsiteX18" fmla="*/ 35719 w 2531269"/>
              <a:gd name="connsiteY18" fmla="*/ 869156 h 1140618"/>
              <a:gd name="connsiteX19" fmla="*/ 107157 w 2531269"/>
              <a:gd name="connsiteY19" fmla="*/ 831056 h 1140618"/>
              <a:gd name="connsiteX20" fmla="*/ 597694 w 2531269"/>
              <a:gd name="connsiteY20" fmla="*/ 892968 h 1140618"/>
              <a:gd name="connsiteX21" fmla="*/ 661988 w 2531269"/>
              <a:gd name="connsiteY21" fmla="*/ 888206 h 1140618"/>
              <a:gd name="connsiteX22" fmla="*/ 847725 w 2531269"/>
              <a:gd name="connsiteY22" fmla="*/ 876300 h 1140618"/>
              <a:gd name="connsiteX23" fmla="*/ 1012032 w 2531269"/>
              <a:gd name="connsiteY23" fmla="*/ 871537 h 1140618"/>
              <a:gd name="connsiteX24" fmla="*/ 1145382 w 2531269"/>
              <a:gd name="connsiteY24" fmla="*/ 871537 h 1140618"/>
              <a:gd name="connsiteX25" fmla="*/ 1302544 w 2531269"/>
              <a:gd name="connsiteY25" fmla="*/ 871537 h 1140618"/>
              <a:gd name="connsiteX26" fmla="*/ 1464469 w 2531269"/>
              <a:gd name="connsiteY26" fmla="*/ 869156 h 1140618"/>
              <a:gd name="connsiteX27" fmla="*/ 1619250 w 2531269"/>
              <a:gd name="connsiteY27" fmla="*/ 859631 h 1140618"/>
              <a:gd name="connsiteX28" fmla="*/ 1754982 w 2531269"/>
              <a:gd name="connsiteY28" fmla="*/ 847725 h 1140618"/>
              <a:gd name="connsiteX29" fmla="*/ 1907382 w 2531269"/>
              <a:gd name="connsiteY29" fmla="*/ 852487 h 1140618"/>
              <a:gd name="connsiteX30" fmla="*/ 2024063 w 2531269"/>
              <a:gd name="connsiteY30" fmla="*/ 854868 h 1140618"/>
              <a:gd name="connsiteX31" fmla="*/ 2102644 w 2531269"/>
              <a:gd name="connsiteY31" fmla="*/ 850106 h 1140618"/>
              <a:gd name="connsiteX32" fmla="*/ 2178844 w 2531269"/>
              <a:gd name="connsiteY32" fmla="*/ 840581 h 1140618"/>
              <a:gd name="connsiteX33" fmla="*/ 2240757 w 2531269"/>
              <a:gd name="connsiteY33" fmla="*/ 831056 h 1140618"/>
              <a:gd name="connsiteX34" fmla="*/ 2293144 w 2531269"/>
              <a:gd name="connsiteY34" fmla="*/ 819150 h 1140618"/>
              <a:gd name="connsiteX35" fmla="*/ 2316957 w 2531269"/>
              <a:gd name="connsiteY35" fmla="*/ 807243 h 1140618"/>
              <a:gd name="connsiteX36" fmla="*/ 2331244 w 2531269"/>
              <a:gd name="connsiteY36" fmla="*/ 785812 h 1140618"/>
              <a:gd name="connsiteX37" fmla="*/ 2331244 w 2531269"/>
              <a:gd name="connsiteY37" fmla="*/ 757237 h 1140618"/>
              <a:gd name="connsiteX38" fmla="*/ 2288382 w 2531269"/>
              <a:gd name="connsiteY38" fmla="*/ 538162 h 1140618"/>
              <a:gd name="connsiteX39" fmla="*/ 2257425 w 2531269"/>
              <a:gd name="connsiteY39" fmla="*/ 381000 h 1140618"/>
              <a:gd name="connsiteX40" fmla="*/ 2207419 w 2531269"/>
              <a:gd name="connsiteY40" fmla="*/ 76200 h 1140618"/>
              <a:gd name="connsiteX41" fmla="*/ 2324100 w 2531269"/>
              <a:gd name="connsiteY41" fmla="*/ 0 h 1140618"/>
              <a:gd name="connsiteX42" fmla="*/ 2338388 w 2531269"/>
              <a:gd name="connsiteY42" fmla="*/ 104775 h 1140618"/>
              <a:gd name="connsiteX43" fmla="*/ 2359819 w 2531269"/>
              <a:gd name="connsiteY43" fmla="*/ 250031 h 1140618"/>
              <a:gd name="connsiteX44" fmla="*/ 2402682 w 2531269"/>
              <a:gd name="connsiteY44" fmla="*/ 454818 h 1140618"/>
              <a:gd name="connsiteX45" fmla="*/ 2440782 w 2531269"/>
              <a:gd name="connsiteY45" fmla="*/ 592931 h 1140618"/>
              <a:gd name="connsiteX46" fmla="*/ 2469357 w 2531269"/>
              <a:gd name="connsiteY46" fmla="*/ 673893 h 1140618"/>
              <a:gd name="connsiteX47" fmla="*/ 2495550 w 2531269"/>
              <a:gd name="connsiteY47" fmla="*/ 733425 h 1140618"/>
              <a:gd name="connsiteX48" fmla="*/ 2528888 w 2531269"/>
              <a:gd name="connsiteY48" fmla="*/ 800100 h 1140618"/>
              <a:gd name="connsiteX49" fmla="*/ 2531269 w 2531269"/>
              <a:gd name="connsiteY49" fmla="*/ 807243 h 1140618"/>
              <a:gd name="connsiteX50" fmla="*/ 2519363 w 2531269"/>
              <a:gd name="connsiteY50" fmla="*/ 869156 h 1140618"/>
              <a:gd name="connsiteX51" fmla="*/ 2497932 w 2531269"/>
              <a:gd name="connsiteY51" fmla="*/ 931068 h 1140618"/>
              <a:gd name="connsiteX52" fmla="*/ 2459832 w 2531269"/>
              <a:gd name="connsiteY52" fmla="*/ 1016793 h 1140618"/>
              <a:gd name="connsiteX53" fmla="*/ 2426494 w 2531269"/>
              <a:gd name="connsiteY53" fmla="*/ 1081087 h 1140618"/>
              <a:gd name="connsiteX54" fmla="*/ 2397919 w 2531269"/>
              <a:gd name="connsiteY54" fmla="*/ 1114425 h 1140618"/>
              <a:gd name="connsiteX55" fmla="*/ 2381250 w 2531269"/>
              <a:gd name="connsiteY55" fmla="*/ 1131093 h 1140618"/>
              <a:gd name="connsiteX56" fmla="*/ 2364582 w 2531269"/>
              <a:gd name="connsiteY56" fmla="*/ 1138237 h 1140618"/>
              <a:gd name="connsiteX57" fmla="*/ 2338388 w 2531269"/>
              <a:gd name="connsiteY57" fmla="*/ 1140618 h 1140618"/>
              <a:gd name="connsiteX58" fmla="*/ 2302669 w 2531269"/>
              <a:gd name="connsiteY58" fmla="*/ 1138237 h 1140618"/>
              <a:gd name="connsiteX59" fmla="*/ 2264569 w 2531269"/>
              <a:gd name="connsiteY59" fmla="*/ 1131093 h 1140618"/>
              <a:gd name="connsiteX60" fmla="*/ 2216944 w 2531269"/>
              <a:gd name="connsiteY60" fmla="*/ 1116806 h 1140618"/>
              <a:gd name="connsiteX61" fmla="*/ 2057400 w 2531269"/>
              <a:gd name="connsiteY61" fmla="*/ 1109662 h 1140618"/>
              <a:gd name="connsiteX62" fmla="*/ 1624013 w 2531269"/>
              <a:gd name="connsiteY62" fmla="*/ 1097756 h 1140618"/>
              <a:gd name="connsiteX63" fmla="*/ 1273969 w 2531269"/>
              <a:gd name="connsiteY63" fmla="*/ 1095375 h 11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31269" h="1140618">
                <a:moveTo>
                  <a:pt x="1273969" y="1095375"/>
                </a:moveTo>
                <a:lnTo>
                  <a:pt x="973932" y="1102518"/>
                </a:lnTo>
                <a:lnTo>
                  <a:pt x="833438" y="1107281"/>
                </a:lnTo>
                <a:lnTo>
                  <a:pt x="695325" y="1116806"/>
                </a:lnTo>
                <a:lnTo>
                  <a:pt x="521494" y="1135856"/>
                </a:lnTo>
                <a:lnTo>
                  <a:pt x="488157" y="1138237"/>
                </a:lnTo>
                <a:lnTo>
                  <a:pt x="435769" y="1135856"/>
                </a:lnTo>
                <a:lnTo>
                  <a:pt x="381000" y="1128712"/>
                </a:lnTo>
                <a:lnTo>
                  <a:pt x="335757" y="1119187"/>
                </a:lnTo>
                <a:lnTo>
                  <a:pt x="257175" y="1097756"/>
                </a:lnTo>
                <a:lnTo>
                  <a:pt x="180975" y="1071562"/>
                </a:lnTo>
                <a:lnTo>
                  <a:pt x="100013" y="1033462"/>
                </a:lnTo>
                <a:lnTo>
                  <a:pt x="61913" y="1014412"/>
                </a:lnTo>
                <a:lnTo>
                  <a:pt x="33338" y="992981"/>
                </a:lnTo>
                <a:lnTo>
                  <a:pt x="9525" y="969168"/>
                </a:lnTo>
                <a:lnTo>
                  <a:pt x="0" y="938212"/>
                </a:lnTo>
                <a:lnTo>
                  <a:pt x="2382" y="914400"/>
                </a:lnTo>
                <a:lnTo>
                  <a:pt x="16669" y="883443"/>
                </a:lnTo>
                <a:lnTo>
                  <a:pt x="35719" y="869156"/>
                </a:lnTo>
                <a:lnTo>
                  <a:pt x="107157" y="831056"/>
                </a:lnTo>
                <a:lnTo>
                  <a:pt x="597694" y="892968"/>
                </a:lnTo>
                <a:lnTo>
                  <a:pt x="661988" y="888206"/>
                </a:lnTo>
                <a:lnTo>
                  <a:pt x="847725" y="876300"/>
                </a:lnTo>
                <a:lnTo>
                  <a:pt x="1012032" y="871537"/>
                </a:lnTo>
                <a:lnTo>
                  <a:pt x="1145382" y="871537"/>
                </a:lnTo>
                <a:lnTo>
                  <a:pt x="1302544" y="871537"/>
                </a:lnTo>
                <a:lnTo>
                  <a:pt x="1464469" y="869156"/>
                </a:lnTo>
                <a:lnTo>
                  <a:pt x="1619250" y="859631"/>
                </a:lnTo>
                <a:lnTo>
                  <a:pt x="1754982" y="847725"/>
                </a:lnTo>
                <a:lnTo>
                  <a:pt x="1907382" y="852487"/>
                </a:lnTo>
                <a:lnTo>
                  <a:pt x="2024063" y="854868"/>
                </a:lnTo>
                <a:lnTo>
                  <a:pt x="2102644" y="850106"/>
                </a:lnTo>
                <a:lnTo>
                  <a:pt x="2178844" y="840581"/>
                </a:lnTo>
                <a:lnTo>
                  <a:pt x="2240757" y="831056"/>
                </a:lnTo>
                <a:lnTo>
                  <a:pt x="2293144" y="819150"/>
                </a:lnTo>
                <a:lnTo>
                  <a:pt x="2316957" y="807243"/>
                </a:lnTo>
                <a:lnTo>
                  <a:pt x="2331244" y="785812"/>
                </a:lnTo>
                <a:lnTo>
                  <a:pt x="2331244" y="757237"/>
                </a:lnTo>
                <a:lnTo>
                  <a:pt x="2288382" y="538162"/>
                </a:lnTo>
                <a:lnTo>
                  <a:pt x="2257425" y="381000"/>
                </a:lnTo>
                <a:lnTo>
                  <a:pt x="2207419" y="76200"/>
                </a:lnTo>
                <a:lnTo>
                  <a:pt x="2324100" y="0"/>
                </a:lnTo>
                <a:lnTo>
                  <a:pt x="2338388" y="104775"/>
                </a:lnTo>
                <a:lnTo>
                  <a:pt x="2359819" y="250031"/>
                </a:lnTo>
                <a:lnTo>
                  <a:pt x="2402682" y="454818"/>
                </a:lnTo>
                <a:lnTo>
                  <a:pt x="2440782" y="592931"/>
                </a:lnTo>
                <a:lnTo>
                  <a:pt x="2469357" y="673893"/>
                </a:lnTo>
                <a:lnTo>
                  <a:pt x="2495550" y="733425"/>
                </a:lnTo>
                <a:lnTo>
                  <a:pt x="2528888" y="800100"/>
                </a:lnTo>
                <a:lnTo>
                  <a:pt x="2531269" y="807243"/>
                </a:lnTo>
                <a:lnTo>
                  <a:pt x="2519363" y="869156"/>
                </a:lnTo>
                <a:lnTo>
                  <a:pt x="2497932" y="931068"/>
                </a:lnTo>
                <a:lnTo>
                  <a:pt x="2459832" y="1016793"/>
                </a:lnTo>
                <a:lnTo>
                  <a:pt x="2426494" y="1081087"/>
                </a:lnTo>
                <a:lnTo>
                  <a:pt x="2397919" y="1114425"/>
                </a:lnTo>
                <a:lnTo>
                  <a:pt x="2381250" y="1131093"/>
                </a:lnTo>
                <a:lnTo>
                  <a:pt x="2364582" y="1138237"/>
                </a:lnTo>
                <a:lnTo>
                  <a:pt x="2338388" y="1140618"/>
                </a:lnTo>
                <a:lnTo>
                  <a:pt x="2302669" y="1138237"/>
                </a:lnTo>
                <a:lnTo>
                  <a:pt x="2264569" y="1131093"/>
                </a:lnTo>
                <a:lnTo>
                  <a:pt x="2216944" y="1116806"/>
                </a:lnTo>
                <a:lnTo>
                  <a:pt x="2057400" y="1109662"/>
                </a:lnTo>
                <a:lnTo>
                  <a:pt x="1624013" y="1097756"/>
                </a:lnTo>
                <a:lnTo>
                  <a:pt x="1273969" y="10953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5EA40E-BEA7-4341-8001-F97C37CA16ED}"/>
              </a:ext>
            </a:extLst>
          </p:cNvPr>
          <p:cNvSpPr/>
          <p:nvPr/>
        </p:nvSpPr>
        <p:spPr>
          <a:xfrm>
            <a:off x="3867150" y="5183188"/>
            <a:ext cx="523875" cy="666750"/>
          </a:xfrm>
          <a:custGeom>
            <a:avLst/>
            <a:gdLst>
              <a:gd name="connsiteX0" fmla="*/ 169069 w 523875"/>
              <a:gd name="connsiteY0" fmla="*/ 173832 h 666750"/>
              <a:gd name="connsiteX1" fmla="*/ 342900 w 523875"/>
              <a:gd name="connsiteY1" fmla="*/ 233363 h 666750"/>
              <a:gd name="connsiteX2" fmla="*/ 381000 w 523875"/>
              <a:gd name="connsiteY2" fmla="*/ 242888 h 666750"/>
              <a:gd name="connsiteX3" fmla="*/ 402431 w 523875"/>
              <a:gd name="connsiteY3" fmla="*/ 242888 h 666750"/>
              <a:gd name="connsiteX4" fmla="*/ 423863 w 523875"/>
              <a:gd name="connsiteY4" fmla="*/ 235744 h 666750"/>
              <a:gd name="connsiteX5" fmla="*/ 445294 w 523875"/>
              <a:gd name="connsiteY5" fmla="*/ 216694 h 666750"/>
              <a:gd name="connsiteX6" fmla="*/ 523875 w 523875"/>
              <a:gd name="connsiteY6" fmla="*/ 0 h 666750"/>
              <a:gd name="connsiteX7" fmla="*/ 454819 w 523875"/>
              <a:gd name="connsiteY7" fmla="*/ 666750 h 666750"/>
              <a:gd name="connsiteX8" fmla="*/ 411956 w 523875"/>
              <a:gd name="connsiteY8" fmla="*/ 621507 h 666750"/>
              <a:gd name="connsiteX9" fmla="*/ 385763 w 523875"/>
              <a:gd name="connsiteY9" fmla="*/ 569119 h 666750"/>
              <a:gd name="connsiteX10" fmla="*/ 345281 w 523875"/>
              <a:gd name="connsiteY10" fmla="*/ 497682 h 666750"/>
              <a:gd name="connsiteX11" fmla="*/ 292894 w 523875"/>
              <a:gd name="connsiteY11" fmla="*/ 419100 h 666750"/>
              <a:gd name="connsiteX12" fmla="*/ 247650 w 523875"/>
              <a:gd name="connsiteY12" fmla="*/ 366713 h 666750"/>
              <a:gd name="connsiteX13" fmla="*/ 202406 w 523875"/>
              <a:gd name="connsiteY13" fmla="*/ 328613 h 666750"/>
              <a:gd name="connsiteX14" fmla="*/ 107156 w 523875"/>
              <a:gd name="connsiteY14" fmla="*/ 245269 h 666750"/>
              <a:gd name="connsiteX15" fmla="*/ 28575 w 523875"/>
              <a:gd name="connsiteY15" fmla="*/ 166688 h 666750"/>
              <a:gd name="connsiteX16" fmla="*/ 9525 w 523875"/>
              <a:gd name="connsiteY16" fmla="*/ 150019 h 666750"/>
              <a:gd name="connsiteX17" fmla="*/ 0 w 523875"/>
              <a:gd name="connsiteY17" fmla="*/ 135732 h 666750"/>
              <a:gd name="connsiteX18" fmla="*/ 0 w 523875"/>
              <a:gd name="connsiteY18" fmla="*/ 123825 h 666750"/>
              <a:gd name="connsiteX19" fmla="*/ 7144 w 523875"/>
              <a:gd name="connsiteY19" fmla="*/ 116682 h 666750"/>
              <a:gd name="connsiteX20" fmla="*/ 30956 w 523875"/>
              <a:gd name="connsiteY20" fmla="*/ 114300 h 666750"/>
              <a:gd name="connsiteX21" fmla="*/ 61913 w 523875"/>
              <a:gd name="connsiteY21" fmla="*/ 123825 h 666750"/>
              <a:gd name="connsiteX22" fmla="*/ 169069 w 523875"/>
              <a:gd name="connsiteY22" fmla="*/ 173832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3875" h="666750">
                <a:moveTo>
                  <a:pt x="169069" y="173832"/>
                </a:moveTo>
                <a:lnTo>
                  <a:pt x="342900" y="233363"/>
                </a:lnTo>
                <a:lnTo>
                  <a:pt x="381000" y="242888"/>
                </a:lnTo>
                <a:lnTo>
                  <a:pt x="402431" y="242888"/>
                </a:lnTo>
                <a:lnTo>
                  <a:pt x="423863" y="235744"/>
                </a:lnTo>
                <a:lnTo>
                  <a:pt x="445294" y="216694"/>
                </a:lnTo>
                <a:lnTo>
                  <a:pt x="523875" y="0"/>
                </a:lnTo>
                <a:lnTo>
                  <a:pt x="454819" y="666750"/>
                </a:lnTo>
                <a:lnTo>
                  <a:pt x="411956" y="621507"/>
                </a:lnTo>
                <a:lnTo>
                  <a:pt x="385763" y="569119"/>
                </a:lnTo>
                <a:lnTo>
                  <a:pt x="345281" y="497682"/>
                </a:lnTo>
                <a:lnTo>
                  <a:pt x="292894" y="419100"/>
                </a:lnTo>
                <a:lnTo>
                  <a:pt x="247650" y="366713"/>
                </a:lnTo>
                <a:lnTo>
                  <a:pt x="202406" y="328613"/>
                </a:lnTo>
                <a:lnTo>
                  <a:pt x="107156" y="245269"/>
                </a:lnTo>
                <a:lnTo>
                  <a:pt x="28575" y="166688"/>
                </a:lnTo>
                <a:lnTo>
                  <a:pt x="9525" y="150019"/>
                </a:lnTo>
                <a:lnTo>
                  <a:pt x="0" y="135732"/>
                </a:lnTo>
                <a:lnTo>
                  <a:pt x="0" y="123825"/>
                </a:lnTo>
                <a:lnTo>
                  <a:pt x="7144" y="116682"/>
                </a:lnTo>
                <a:lnTo>
                  <a:pt x="30956" y="114300"/>
                </a:lnTo>
                <a:lnTo>
                  <a:pt x="61913" y="123825"/>
                </a:lnTo>
                <a:lnTo>
                  <a:pt x="169069" y="1738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CC73BC7-58C2-4C41-AEF7-B0FC10441658}"/>
              </a:ext>
            </a:extLst>
          </p:cNvPr>
          <p:cNvSpPr/>
          <p:nvPr/>
        </p:nvSpPr>
        <p:spPr>
          <a:xfrm>
            <a:off x="3486150" y="4008438"/>
            <a:ext cx="885825" cy="285750"/>
          </a:xfrm>
          <a:custGeom>
            <a:avLst/>
            <a:gdLst>
              <a:gd name="connsiteX0" fmla="*/ 311944 w 885825"/>
              <a:gd name="connsiteY0" fmla="*/ 221456 h 285750"/>
              <a:gd name="connsiteX1" fmla="*/ 2381 w 885825"/>
              <a:gd name="connsiteY1" fmla="*/ 285750 h 285750"/>
              <a:gd name="connsiteX2" fmla="*/ 0 w 885825"/>
              <a:gd name="connsiteY2" fmla="*/ 123825 h 285750"/>
              <a:gd name="connsiteX3" fmla="*/ 116681 w 885825"/>
              <a:gd name="connsiteY3" fmla="*/ 104775 h 285750"/>
              <a:gd name="connsiteX4" fmla="*/ 295275 w 885825"/>
              <a:gd name="connsiteY4" fmla="*/ 78581 h 285750"/>
              <a:gd name="connsiteX5" fmla="*/ 450056 w 885825"/>
              <a:gd name="connsiteY5" fmla="*/ 45244 h 285750"/>
              <a:gd name="connsiteX6" fmla="*/ 631031 w 885825"/>
              <a:gd name="connsiteY6" fmla="*/ 2381 h 285750"/>
              <a:gd name="connsiteX7" fmla="*/ 666750 w 885825"/>
              <a:gd name="connsiteY7" fmla="*/ 0 h 285750"/>
              <a:gd name="connsiteX8" fmla="*/ 738188 w 885825"/>
              <a:gd name="connsiteY8" fmla="*/ 7144 h 285750"/>
              <a:gd name="connsiteX9" fmla="*/ 878681 w 885825"/>
              <a:gd name="connsiteY9" fmla="*/ 35719 h 285750"/>
              <a:gd name="connsiteX10" fmla="*/ 885825 w 885825"/>
              <a:gd name="connsiteY10" fmla="*/ 145256 h 285750"/>
              <a:gd name="connsiteX11" fmla="*/ 311944 w 885825"/>
              <a:gd name="connsiteY11" fmla="*/ 221456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5825" h="285750">
                <a:moveTo>
                  <a:pt x="311944" y="221456"/>
                </a:moveTo>
                <a:lnTo>
                  <a:pt x="2381" y="285750"/>
                </a:lnTo>
                <a:cubicBezTo>
                  <a:pt x="1587" y="231775"/>
                  <a:pt x="794" y="177800"/>
                  <a:pt x="0" y="123825"/>
                </a:cubicBezTo>
                <a:lnTo>
                  <a:pt x="116681" y="104775"/>
                </a:lnTo>
                <a:lnTo>
                  <a:pt x="295275" y="78581"/>
                </a:lnTo>
                <a:lnTo>
                  <a:pt x="450056" y="45244"/>
                </a:lnTo>
                <a:lnTo>
                  <a:pt x="631031" y="2381"/>
                </a:lnTo>
                <a:lnTo>
                  <a:pt x="666750" y="0"/>
                </a:lnTo>
                <a:lnTo>
                  <a:pt x="738188" y="7144"/>
                </a:lnTo>
                <a:lnTo>
                  <a:pt x="878681" y="35719"/>
                </a:lnTo>
                <a:lnTo>
                  <a:pt x="885825" y="145256"/>
                </a:lnTo>
                <a:lnTo>
                  <a:pt x="311944" y="221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D647098-B115-2343-9ACE-EF1749883406}"/>
              </a:ext>
            </a:extLst>
          </p:cNvPr>
          <p:cNvSpPr/>
          <p:nvPr/>
        </p:nvSpPr>
        <p:spPr>
          <a:xfrm>
            <a:off x="3465513" y="4595813"/>
            <a:ext cx="925512" cy="301625"/>
          </a:xfrm>
          <a:custGeom>
            <a:avLst/>
            <a:gdLst>
              <a:gd name="connsiteX0" fmla="*/ 326231 w 926306"/>
              <a:gd name="connsiteY0" fmla="*/ 233362 h 302418"/>
              <a:gd name="connsiteX1" fmla="*/ 7144 w 926306"/>
              <a:gd name="connsiteY1" fmla="*/ 302418 h 302418"/>
              <a:gd name="connsiteX2" fmla="*/ 0 w 926306"/>
              <a:gd name="connsiteY2" fmla="*/ 133350 h 302418"/>
              <a:gd name="connsiteX3" fmla="*/ 169069 w 926306"/>
              <a:gd name="connsiteY3" fmla="*/ 107156 h 302418"/>
              <a:gd name="connsiteX4" fmla="*/ 445294 w 926306"/>
              <a:gd name="connsiteY4" fmla="*/ 50006 h 302418"/>
              <a:gd name="connsiteX5" fmla="*/ 614362 w 926306"/>
              <a:gd name="connsiteY5" fmla="*/ 14287 h 302418"/>
              <a:gd name="connsiteX6" fmla="*/ 692944 w 926306"/>
              <a:gd name="connsiteY6" fmla="*/ 0 h 302418"/>
              <a:gd name="connsiteX7" fmla="*/ 766762 w 926306"/>
              <a:gd name="connsiteY7" fmla="*/ 0 h 302418"/>
              <a:gd name="connsiteX8" fmla="*/ 814387 w 926306"/>
              <a:gd name="connsiteY8" fmla="*/ 7143 h 302418"/>
              <a:gd name="connsiteX9" fmla="*/ 859631 w 926306"/>
              <a:gd name="connsiteY9" fmla="*/ 23812 h 302418"/>
              <a:gd name="connsiteX10" fmla="*/ 923925 w 926306"/>
              <a:gd name="connsiteY10" fmla="*/ 52387 h 302418"/>
              <a:gd name="connsiteX11" fmla="*/ 926306 w 926306"/>
              <a:gd name="connsiteY11" fmla="*/ 169068 h 302418"/>
              <a:gd name="connsiteX12" fmla="*/ 631031 w 926306"/>
              <a:gd name="connsiteY12" fmla="*/ 192881 h 302418"/>
              <a:gd name="connsiteX13" fmla="*/ 326231 w 926306"/>
              <a:gd name="connsiteY13" fmla="*/ 233362 h 30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26306" h="302418">
                <a:moveTo>
                  <a:pt x="326231" y="233362"/>
                </a:moveTo>
                <a:lnTo>
                  <a:pt x="7144" y="302418"/>
                </a:lnTo>
                <a:lnTo>
                  <a:pt x="0" y="133350"/>
                </a:lnTo>
                <a:lnTo>
                  <a:pt x="169069" y="107156"/>
                </a:lnTo>
                <a:lnTo>
                  <a:pt x="445294" y="50006"/>
                </a:lnTo>
                <a:lnTo>
                  <a:pt x="614362" y="14287"/>
                </a:lnTo>
                <a:lnTo>
                  <a:pt x="692944" y="0"/>
                </a:lnTo>
                <a:lnTo>
                  <a:pt x="766762" y="0"/>
                </a:lnTo>
                <a:lnTo>
                  <a:pt x="814387" y="7143"/>
                </a:lnTo>
                <a:lnTo>
                  <a:pt x="859631" y="23812"/>
                </a:lnTo>
                <a:lnTo>
                  <a:pt x="923925" y="52387"/>
                </a:lnTo>
                <a:cubicBezTo>
                  <a:pt x="924719" y="91281"/>
                  <a:pt x="925512" y="130174"/>
                  <a:pt x="926306" y="169068"/>
                </a:cubicBezTo>
                <a:lnTo>
                  <a:pt x="631031" y="192881"/>
                </a:lnTo>
                <a:lnTo>
                  <a:pt x="326231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6FA5587-38EC-5649-AAEC-F8B875082465}"/>
              </a:ext>
            </a:extLst>
          </p:cNvPr>
          <p:cNvSpPr/>
          <p:nvPr/>
        </p:nvSpPr>
        <p:spPr>
          <a:xfrm>
            <a:off x="5362575" y="2636838"/>
            <a:ext cx="1651000" cy="527050"/>
          </a:xfrm>
          <a:custGeom>
            <a:avLst/>
            <a:gdLst>
              <a:gd name="connsiteX0" fmla="*/ 1095375 w 1650206"/>
              <a:gd name="connsiteY0" fmla="*/ 357187 h 528637"/>
              <a:gd name="connsiteX1" fmla="*/ 831056 w 1650206"/>
              <a:gd name="connsiteY1" fmla="*/ 421481 h 528637"/>
              <a:gd name="connsiteX2" fmla="*/ 685800 w 1650206"/>
              <a:gd name="connsiteY2" fmla="*/ 461962 h 528637"/>
              <a:gd name="connsiteX3" fmla="*/ 592931 w 1650206"/>
              <a:gd name="connsiteY3" fmla="*/ 485775 h 528637"/>
              <a:gd name="connsiteX4" fmla="*/ 504825 w 1650206"/>
              <a:gd name="connsiteY4" fmla="*/ 507206 h 528637"/>
              <a:gd name="connsiteX5" fmla="*/ 390525 w 1650206"/>
              <a:gd name="connsiteY5" fmla="*/ 521494 h 528637"/>
              <a:gd name="connsiteX6" fmla="*/ 276225 w 1650206"/>
              <a:gd name="connsiteY6" fmla="*/ 526256 h 528637"/>
              <a:gd name="connsiteX7" fmla="*/ 230981 w 1650206"/>
              <a:gd name="connsiteY7" fmla="*/ 528637 h 528637"/>
              <a:gd name="connsiteX8" fmla="*/ 185738 w 1650206"/>
              <a:gd name="connsiteY8" fmla="*/ 523875 h 528637"/>
              <a:gd name="connsiteX9" fmla="*/ 147638 w 1650206"/>
              <a:gd name="connsiteY9" fmla="*/ 509587 h 528637"/>
              <a:gd name="connsiteX10" fmla="*/ 104775 w 1650206"/>
              <a:gd name="connsiteY10" fmla="*/ 483394 h 528637"/>
              <a:gd name="connsiteX11" fmla="*/ 0 w 1650206"/>
              <a:gd name="connsiteY11" fmla="*/ 397669 h 528637"/>
              <a:gd name="connsiteX12" fmla="*/ 21431 w 1650206"/>
              <a:gd name="connsiteY12" fmla="*/ 338137 h 528637"/>
              <a:gd name="connsiteX13" fmla="*/ 197644 w 1650206"/>
              <a:gd name="connsiteY13" fmla="*/ 347662 h 528637"/>
              <a:gd name="connsiteX14" fmla="*/ 297656 w 1650206"/>
              <a:gd name="connsiteY14" fmla="*/ 347662 h 528637"/>
              <a:gd name="connsiteX15" fmla="*/ 352425 w 1650206"/>
              <a:gd name="connsiteY15" fmla="*/ 338137 h 528637"/>
              <a:gd name="connsiteX16" fmla="*/ 650081 w 1650206"/>
              <a:gd name="connsiteY16" fmla="*/ 266700 h 528637"/>
              <a:gd name="connsiteX17" fmla="*/ 947738 w 1650206"/>
              <a:gd name="connsiteY17" fmla="*/ 180975 h 528637"/>
              <a:gd name="connsiteX18" fmla="*/ 1195388 w 1650206"/>
              <a:gd name="connsiteY18" fmla="*/ 100012 h 528637"/>
              <a:gd name="connsiteX19" fmla="*/ 1245394 w 1650206"/>
              <a:gd name="connsiteY19" fmla="*/ 54769 h 528637"/>
              <a:gd name="connsiteX20" fmla="*/ 1297781 w 1650206"/>
              <a:gd name="connsiteY20" fmla="*/ 11906 h 528637"/>
              <a:gd name="connsiteX21" fmla="*/ 1323975 w 1650206"/>
              <a:gd name="connsiteY21" fmla="*/ 2381 h 528637"/>
              <a:gd name="connsiteX22" fmla="*/ 1373981 w 1650206"/>
              <a:gd name="connsiteY22" fmla="*/ 0 h 528637"/>
              <a:gd name="connsiteX23" fmla="*/ 1419225 w 1650206"/>
              <a:gd name="connsiteY23" fmla="*/ 4762 h 528637"/>
              <a:gd name="connsiteX24" fmla="*/ 1478756 w 1650206"/>
              <a:gd name="connsiteY24" fmla="*/ 23812 h 528637"/>
              <a:gd name="connsiteX25" fmla="*/ 1535906 w 1650206"/>
              <a:gd name="connsiteY25" fmla="*/ 52387 h 528637"/>
              <a:gd name="connsiteX26" fmla="*/ 1602581 w 1650206"/>
              <a:gd name="connsiteY26" fmla="*/ 95250 h 528637"/>
              <a:gd name="connsiteX27" fmla="*/ 1633538 w 1650206"/>
              <a:gd name="connsiteY27" fmla="*/ 121444 h 528637"/>
              <a:gd name="connsiteX28" fmla="*/ 1643063 w 1650206"/>
              <a:gd name="connsiteY28" fmla="*/ 133350 h 528637"/>
              <a:gd name="connsiteX29" fmla="*/ 1650206 w 1650206"/>
              <a:gd name="connsiteY29" fmla="*/ 152400 h 528637"/>
              <a:gd name="connsiteX30" fmla="*/ 1650206 w 1650206"/>
              <a:gd name="connsiteY30" fmla="*/ 176212 h 528637"/>
              <a:gd name="connsiteX31" fmla="*/ 1640681 w 1650206"/>
              <a:gd name="connsiteY31" fmla="*/ 200025 h 528637"/>
              <a:gd name="connsiteX32" fmla="*/ 1624013 w 1650206"/>
              <a:gd name="connsiteY32" fmla="*/ 214312 h 528637"/>
              <a:gd name="connsiteX33" fmla="*/ 1581150 w 1650206"/>
              <a:gd name="connsiteY33" fmla="*/ 233362 h 528637"/>
              <a:gd name="connsiteX34" fmla="*/ 1371600 w 1650206"/>
              <a:gd name="connsiteY34" fmla="*/ 288131 h 528637"/>
              <a:gd name="connsiteX35" fmla="*/ 1095375 w 1650206"/>
              <a:gd name="connsiteY35" fmla="*/ 35718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50206" h="528637">
                <a:moveTo>
                  <a:pt x="1095375" y="357187"/>
                </a:moveTo>
                <a:lnTo>
                  <a:pt x="831056" y="421481"/>
                </a:lnTo>
                <a:lnTo>
                  <a:pt x="685800" y="461962"/>
                </a:lnTo>
                <a:lnTo>
                  <a:pt x="592931" y="485775"/>
                </a:lnTo>
                <a:lnTo>
                  <a:pt x="504825" y="507206"/>
                </a:lnTo>
                <a:lnTo>
                  <a:pt x="390525" y="521494"/>
                </a:lnTo>
                <a:lnTo>
                  <a:pt x="276225" y="526256"/>
                </a:lnTo>
                <a:lnTo>
                  <a:pt x="230981" y="528637"/>
                </a:lnTo>
                <a:lnTo>
                  <a:pt x="185738" y="523875"/>
                </a:lnTo>
                <a:lnTo>
                  <a:pt x="147638" y="509587"/>
                </a:lnTo>
                <a:lnTo>
                  <a:pt x="104775" y="483394"/>
                </a:lnTo>
                <a:lnTo>
                  <a:pt x="0" y="397669"/>
                </a:lnTo>
                <a:lnTo>
                  <a:pt x="21431" y="338137"/>
                </a:lnTo>
                <a:lnTo>
                  <a:pt x="197644" y="347662"/>
                </a:lnTo>
                <a:lnTo>
                  <a:pt x="297656" y="347662"/>
                </a:lnTo>
                <a:lnTo>
                  <a:pt x="352425" y="338137"/>
                </a:lnTo>
                <a:lnTo>
                  <a:pt x="650081" y="266700"/>
                </a:lnTo>
                <a:lnTo>
                  <a:pt x="947738" y="180975"/>
                </a:lnTo>
                <a:lnTo>
                  <a:pt x="1195388" y="100012"/>
                </a:lnTo>
                <a:lnTo>
                  <a:pt x="1245394" y="54769"/>
                </a:lnTo>
                <a:lnTo>
                  <a:pt x="1297781" y="11906"/>
                </a:lnTo>
                <a:lnTo>
                  <a:pt x="1323975" y="2381"/>
                </a:lnTo>
                <a:lnTo>
                  <a:pt x="1373981" y="0"/>
                </a:lnTo>
                <a:lnTo>
                  <a:pt x="1419225" y="4762"/>
                </a:lnTo>
                <a:lnTo>
                  <a:pt x="1478756" y="23812"/>
                </a:lnTo>
                <a:lnTo>
                  <a:pt x="1535906" y="52387"/>
                </a:lnTo>
                <a:lnTo>
                  <a:pt x="1602581" y="95250"/>
                </a:lnTo>
                <a:lnTo>
                  <a:pt x="1633538" y="121444"/>
                </a:lnTo>
                <a:lnTo>
                  <a:pt x="1643063" y="133350"/>
                </a:lnTo>
                <a:lnTo>
                  <a:pt x="1650206" y="152400"/>
                </a:lnTo>
                <a:lnTo>
                  <a:pt x="1650206" y="176212"/>
                </a:lnTo>
                <a:lnTo>
                  <a:pt x="1640681" y="200025"/>
                </a:lnTo>
                <a:lnTo>
                  <a:pt x="1624013" y="214312"/>
                </a:lnTo>
                <a:lnTo>
                  <a:pt x="1581150" y="233362"/>
                </a:lnTo>
                <a:lnTo>
                  <a:pt x="1371600" y="288131"/>
                </a:lnTo>
                <a:lnTo>
                  <a:pt x="1095375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B2C781B-8CAC-3346-9F38-A033F4BA802D}"/>
              </a:ext>
            </a:extLst>
          </p:cNvPr>
          <p:cNvSpPr/>
          <p:nvPr/>
        </p:nvSpPr>
        <p:spPr>
          <a:xfrm rot="16200000">
            <a:off x="4204494" y="3491707"/>
            <a:ext cx="2801937" cy="1778000"/>
          </a:xfrm>
          <a:custGeom>
            <a:avLst/>
            <a:gdLst>
              <a:gd name="connsiteX0" fmla="*/ 950118 w 2802731"/>
              <a:gd name="connsiteY0" fmla="*/ 1147763 h 1778794"/>
              <a:gd name="connsiteX1" fmla="*/ 797718 w 2802731"/>
              <a:gd name="connsiteY1" fmla="*/ 1026319 h 1778794"/>
              <a:gd name="connsiteX2" fmla="*/ 685800 w 2802731"/>
              <a:gd name="connsiteY2" fmla="*/ 933450 h 1778794"/>
              <a:gd name="connsiteX3" fmla="*/ 569118 w 2802731"/>
              <a:gd name="connsiteY3" fmla="*/ 828675 h 1778794"/>
              <a:gd name="connsiteX4" fmla="*/ 457200 w 2802731"/>
              <a:gd name="connsiteY4" fmla="*/ 716757 h 1778794"/>
              <a:gd name="connsiteX5" fmla="*/ 338137 w 2802731"/>
              <a:gd name="connsiteY5" fmla="*/ 588169 h 1778794"/>
              <a:gd name="connsiteX6" fmla="*/ 257175 w 2802731"/>
              <a:gd name="connsiteY6" fmla="*/ 485775 h 1778794"/>
              <a:gd name="connsiteX7" fmla="*/ 147637 w 2802731"/>
              <a:gd name="connsiteY7" fmla="*/ 326232 h 1778794"/>
              <a:gd name="connsiteX8" fmla="*/ 73818 w 2802731"/>
              <a:gd name="connsiteY8" fmla="*/ 197644 h 1778794"/>
              <a:gd name="connsiteX9" fmla="*/ 33337 w 2802731"/>
              <a:gd name="connsiteY9" fmla="*/ 116682 h 1778794"/>
              <a:gd name="connsiteX10" fmla="*/ 7143 w 2802731"/>
              <a:gd name="connsiteY10" fmla="*/ 57150 h 1778794"/>
              <a:gd name="connsiteX11" fmla="*/ 0 w 2802731"/>
              <a:gd name="connsiteY11" fmla="*/ 30957 h 1778794"/>
              <a:gd name="connsiteX12" fmla="*/ 0 w 2802731"/>
              <a:gd name="connsiteY12" fmla="*/ 14288 h 1778794"/>
              <a:gd name="connsiteX13" fmla="*/ 7143 w 2802731"/>
              <a:gd name="connsiteY13" fmla="*/ 4763 h 1778794"/>
              <a:gd name="connsiteX14" fmla="*/ 26193 w 2802731"/>
              <a:gd name="connsiteY14" fmla="*/ 0 h 1778794"/>
              <a:gd name="connsiteX15" fmla="*/ 47625 w 2802731"/>
              <a:gd name="connsiteY15" fmla="*/ 4763 h 1778794"/>
              <a:gd name="connsiteX16" fmla="*/ 76200 w 2802731"/>
              <a:gd name="connsiteY16" fmla="*/ 33338 h 1778794"/>
              <a:gd name="connsiteX17" fmla="*/ 171450 w 2802731"/>
              <a:gd name="connsiteY17" fmla="*/ 154782 h 1778794"/>
              <a:gd name="connsiteX18" fmla="*/ 245268 w 2802731"/>
              <a:gd name="connsiteY18" fmla="*/ 240507 h 1778794"/>
              <a:gd name="connsiteX19" fmla="*/ 338137 w 2802731"/>
              <a:gd name="connsiteY19" fmla="*/ 347663 h 1778794"/>
              <a:gd name="connsiteX20" fmla="*/ 450056 w 2802731"/>
              <a:gd name="connsiteY20" fmla="*/ 457200 h 1778794"/>
              <a:gd name="connsiteX21" fmla="*/ 554831 w 2802731"/>
              <a:gd name="connsiteY21" fmla="*/ 557213 h 1778794"/>
              <a:gd name="connsiteX22" fmla="*/ 669131 w 2802731"/>
              <a:gd name="connsiteY22" fmla="*/ 652463 h 1778794"/>
              <a:gd name="connsiteX23" fmla="*/ 757237 w 2802731"/>
              <a:gd name="connsiteY23" fmla="*/ 723900 h 1778794"/>
              <a:gd name="connsiteX24" fmla="*/ 859631 w 2802731"/>
              <a:gd name="connsiteY24" fmla="*/ 800100 h 1778794"/>
              <a:gd name="connsiteX25" fmla="*/ 1033462 w 2802731"/>
              <a:gd name="connsiteY25" fmla="*/ 916782 h 1778794"/>
              <a:gd name="connsiteX26" fmla="*/ 1154906 w 2802731"/>
              <a:gd name="connsiteY26" fmla="*/ 992982 h 1778794"/>
              <a:gd name="connsiteX27" fmla="*/ 1295400 w 2802731"/>
              <a:gd name="connsiteY27" fmla="*/ 1071563 h 1778794"/>
              <a:gd name="connsiteX28" fmla="*/ 1395412 w 2802731"/>
              <a:gd name="connsiteY28" fmla="*/ 1121569 h 1778794"/>
              <a:gd name="connsiteX29" fmla="*/ 1566862 w 2802731"/>
              <a:gd name="connsiteY29" fmla="*/ 1209675 h 1778794"/>
              <a:gd name="connsiteX30" fmla="*/ 1728787 w 2802731"/>
              <a:gd name="connsiteY30" fmla="*/ 1276350 h 1778794"/>
              <a:gd name="connsiteX31" fmla="*/ 1938337 w 2802731"/>
              <a:gd name="connsiteY31" fmla="*/ 1354932 h 1778794"/>
              <a:gd name="connsiteX32" fmla="*/ 2052637 w 2802731"/>
              <a:gd name="connsiteY32" fmla="*/ 1390650 h 1778794"/>
              <a:gd name="connsiteX33" fmla="*/ 2166937 w 2802731"/>
              <a:gd name="connsiteY33" fmla="*/ 1423988 h 1778794"/>
              <a:gd name="connsiteX34" fmla="*/ 2228850 w 2802731"/>
              <a:gd name="connsiteY34" fmla="*/ 1438275 h 1778794"/>
              <a:gd name="connsiteX35" fmla="*/ 2297906 w 2802731"/>
              <a:gd name="connsiteY35" fmla="*/ 1452563 h 1778794"/>
              <a:gd name="connsiteX36" fmla="*/ 2376487 w 2802731"/>
              <a:gd name="connsiteY36" fmla="*/ 1462088 h 1778794"/>
              <a:gd name="connsiteX37" fmla="*/ 2450306 w 2802731"/>
              <a:gd name="connsiteY37" fmla="*/ 1466850 h 1778794"/>
              <a:gd name="connsiteX38" fmla="*/ 2514600 w 2802731"/>
              <a:gd name="connsiteY38" fmla="*/ 1464469 h 1778794"/>
              <a:gd name="connsiteX39" fmla="*/ 2555081 w 2802731"/>
              <a:gd name="connsiteY39" fmla="*/ 1457325 h 1778794"/>
              <a:gd name="connsiteX40" fmla="*/ 2597943 w 2802731"/>
              <a:gd name="connsiteY40" fmla="*/ 1438275 h 1778794"/>
              <a:gd name="connsiteX41" fmla="*/ 2626518 w 2802731"/>
              <a:gd name="connsiteY41" fmla="*/ 1421607 h 1778794"/>
              <a:gd name="connsiteX42" fmla="*/ 2657475 w 2802731"/>
              <a:gd name="connsiteY42" fmla="*/ 1395413 h 1778794"/>
              <a:gd name="connsiteX43" fmla="*/ 2724150 w 2802731"/>
              <a:gd name="connsiteY43" fmla="*/ 1319213 h 1778794"/>
              <a:gd name="connsiteX44" fmla="*/ 2802731 w 2802731"/>
              <a:gd name="connsiteY44" fmla="*/ 1421607 h 1778794"/>
              <a:gd name="connsiteX45" fmla="*/ 2667000 w 2802731"/>
              <a:gd name="connsiteY45" fmla="*/ 1578769 h 1778794"/>
              <a:gd name="connsiteX46" fmla="*/ 2540793 w 2802731"/>
              <a:gd name="connsiteY46" fmla="*/ 1712119 h 1778794"/>
              <a:gd name="connsiteX47" fmla="*/ 2490787 w 2802731"/>
              <a:gd name="connsiteY47" fmla="*/ 1766888 h 1778794"/>
              <a:gd name="connsiteX48" fmla="*/ 2464593 w 2802731"/>
              <a:gd name="connsiteY48" fmla="*/ 1778794 h 1778794"/>
              <a:gd name="connsiteX49" fmla="*/ 2443162 w 2802731"/>
              <a:gd name="connsiteY49" fmla="*/ 1778794 h 1778794"/>
              <a:gd name="connsiteX50" fmla="*/ 2416968 w 2802731"/>
              <a:gd name="connsiteY50" fmla="*/ 1774032 h 1778794"/>
              <a:gd name="connsiteX51" fmla="*/ 2395537 w 2802731"/>
              <a:gd name="connsiteY51" fmla="*/ 1762125 h 1778794"/>
              <a:gd name="connsiteX52" fmla="*/ 2369343 w 2802731"/>
              <a:gd name="connsiteY52" fmla="*/ 1745457 h 1778794"/>
              <a:gd name="connsiteX53" fmla="*/ 2343150 w 2802731"/>
              <a:gd name="connsiteY53" fmla="*/ 1721644 h 1778794"/>
              <a:gd name="connsiteX54" fmla="*/ 2031206 w 2802731"/>
              <a:gd name="connsiteY54" fmla="*/ 1628775 h 1778794"/>
              <a:gd name="connsiteX55" fmla="*/ 1843087 w 2802731"/>
              <a:gd name="connsiteY55" fmla="*/ 1564482 h 1778794"/>
              <a:gd name="connsiteX56" fmla="*/ 1688306 w 2802731"/>
              <a:gd name="connsiteY56" fmla="*/ 1512094 h 1778794"/>
              <a:gd name="connsiteX57" fmla="*/ 1595437 w 2802731"/>
              <a:gd name="connsiteY57" fmla="*/ 1476375 h 1778794"/>
              <a:gd name="connsiteX58" fmla="*/ 1352550 w 2802731"/>
              <a:gd name="connsiteY58" fmla="*/ 1383507 h 1778794"/>
              <a:gd name="connsiteX59" fmla="*/ 1147762 w 2802731"/>
              <a:gd name="connsiteY59" fmla="*/ 1278732 h 1778794"/>
              <a:gd name="connsiteX60" fmla="*/ 950118 w 2802731"/>
              <a:gd name="connsiteY60" fmla="*/ 1147763 h 1778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802731" h="1778794">
                <a:moveTo>
                  <a:pt x="950118" y="1147763"/>
                </a:moveTo>
                <a:lnTo>
                  <a:pt x="797718" y="1026319"/>
                </a:lnTo>
                <a:lnTo>
                  <a:pt x="685800" y="933450"/>
                </a:lnTo>
                <a:lnTo>
                  <a:pt x="569118" y="828675"/>
                </a:lnTo>
                <a:lnTo>
                  <a:pt x="457200" y="716757"/>
                </a:lnTo>
                <a:lnTo>
                  <a:pt x="338137" y="588169"/>
                </a:lnTo>
                <a:lnTo>
                  <a:pt x="257175" y="485775"/>
                </a:lnTo>
                <a:lnTo>
                  <a:pt x="147637" y="326232"/>
                </a:lnTo>
                <a:lnTo>
                  <a:pt x="73818" y="197644"/>
                </a:lnTo>
                <a:lnTo>
                  <a:pt x="33337" y="116682"/>
                </a:lnTo>
                <a:lnTo>
                  <a:pt x="7143" y="57150"/>
                </a:lnTo>
                <a:lnTo>
                  <a:pt x="0" y="30957"/>
                </a:lnTo>
                <a:lnTo>
                  <a:pt x="0" y="14288"/>
                </a:lnTo>
                <a:lnTo>
                  <a:pt x="7143" y="4763"/>
                </a:lnTo>
                <a:lnTo>
                  <a:pt x="26193" y="0"/>
                </a:lnTo>
                <a:lnTo>
                  <a:pt x="47625" y="4763"/>
                </a:lnTo>
                <a:lnTo>
                  <a:pt x="76200" y="33338"/>
                </a:lnTo>
                <a:lnTo>
                  <a:pt x="171450" y="154782"/>
                </a:lnTo>
                <a:lnTo>
                  <a:pt x="245268" y="240507"/>
                </a:lnTo>
                <a:lnTo>
                  <a:pt x="338137" y="347663"/>
                </a:lnTo>
                <a:lnTo>
                  <a:pt x="450056" y="457200"/>
                </a:lnTo>
                <a:lnTo>
                  <a:pt x="554831" y="557213"/>
                </a:lnTo>
                <a:lnTo>
                  <a:pt x="669131" y="652463"/>
                </a:lnTo>
                <a:lnTo>
                  <a:pt x="757237" y="723900"/>
                </a:lnTo>
                <a:lnTo>
                  <a:pt x="859631" y="800100"/>
                </a:lnTo>
                <a:lnTo>
                  <a:pt x="1033462" y="916782"/>
                </a:lnTo>
                <a:lnTo>
                  <a:pt x="1154906" y="992982"/>
                </a:lnTo>
                <a:lnTo>
                  <a:pt x="1295400" y="1071563"/>
                </a:lnTo>
                <a:lnTo>
                  <a:pt x="1395412" y="1121569"/>
                </a:lnTo>
                <a:lnTo>
                  <a:pt x="1566862" y="1209675"/>
                </a:lnTo>
                <a:lnTo>
                  <a:pt x="1728787" y="1276350"/>
                </a:lnTo>
                <a:lnTo>
                  <a:pt x="1938337" y="1354932"/>
                </a:lnTo>
                <a:lnTo>
                  <a:pt x="2052637" y="1390650"/>
                </a:lnTo>
                <a:lnTo>
                  <a:pt x="2166937" y="1423988"/>
                </a:lnTo>
                <a:lnTo>
                  <a:pt x="2228850" y="1438275"/>
                </a:lnTo>
                <a:lnTo>
                  <a:pt x="2297906" y="1452563"/>
                </a:lnTo>
                <a:lnTo>
                  <a:pt x="2376487" y="1462088"/>
                </a:lnTo>
                <a:lnTo>
                  <a:pt x="2450306" y="1466850"/>
                </a:lnTo>
                <a:lnTo>
                  <a:pt x="2514600" y="1464469"/>
                </a:lnTo>
                <a:lnTo>
                  <a:pt x="2555081" y="1457325"/>
                </a:lnTo>
                <a:lnTo>
                  <a:pt x="2597943" y="1438275"/>
                </a:lnTo>
                <a:lnTo>
                  <a:pt x="2626518" y="1421607"/>
                </a:lnTo>
                <a:lnTo>
                  <a:pt x="2657475" y="1395413"/>
                </a:lnTo>
                <a:lnTo>
                  <a:pt x="2724150" y="1319213"/>
                </a:lnTo>
                <a:lnTo>
                  <a:pt x="2802731" y="1421607"/>
                </a:lnTo>
                <a:lnTo>
                  <a:pt x="2667000" y="1578769"/>
                </a:lnTo>
                <a:lnTo>
                  <a:pt x="2540793" y="1712119"/>
                </a:lnTo>
                <a:lnTo>
                  <a:pt x="2490787" y="1766888"/>
                </a:lnTo>
                <a:lnTo>
                  <a:pt x="2464593" y="1778794"/>
                </a:lnTo>
                <a:lnTo>
                  <a:pt x="2443162" y="1778794"/>
                </a:lnTo>
                <a:lnTo>
                  <a:pt x="2416968" y="1774032"/>
                </a:lnTo>
                <a:lnTo>
                  <a:pt x="2395537" y="1762125"/>
                </a:lnTo>
                <a:lnTo>
                  <a:pt x="2369343" y="1745457"/>
                </a:lnTo>
                <a:lnTo>
                  <a:pt x="2343150" y="1721644"/>
                </a:lnTo>
                <a:lnTo>
                  <a:pt x="2031206" y="1628775"/>
                </a:lnTo>
                <a:lnTo>
                  <a:pt x="1843087" y="1564482"/>
                </a:lnTo>
                <a:lnTo>
                  <a:pt x="1688306" y="1512094"/>
                </a:lnTo>
                <a:lnTo>
                  <a:pt x="1595437" y="1476375"/>
                </a:lnTo>
                <a:lnTo>
                  <a:pt x="1352550" y="1383507"/>
                </a:lnTo>
                <a:lnTo>
                  <a:pt x="1147762" y="1278732"/>
                </a:lnTo>
                <a:lnTo>
                  <a:pt x="950118" y="11477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DCBA68E-EF6F-394B-B59F-D2502186D704}"/>
              </a:ext>
            </a:extLst>
          </p:cNvPr>
          <p:cNvSpPr/>
          <p:nvPr/>
        </p:nvSpPr>
        <p:spPr>
          <a:xfrm>
            <a:off x="5157788" y="3608388"/>
            <a:ext cx="2427287" cy="2120900"/>
          </a:xfrm>
          <a:custGeom>
            <a:avLst/>
            <a:gdLst>
              <a:gd name="connsiteX0" fmla="*/ 1031422 w 2427514"/>
              <a:gd name="connsiteY0" fmla="*/ 1276350 h 2119993"/>
              <a:gd name="connsiteX1" fmla="*/ 830036 w 2427514"/>
              <a:gd name="connsiteY1" fmla="*/ 1023257 h 2119993"/>
              <a:gd name="connsiteX2" fmla="*/ 683079 w 2427514"/>
              <a:gd name="connsiteY2" fmla="*/ 783772 h 2119993"/>
              <a:gd name="connsiteX3" fmla="*/ 527957 w 2427514"/>
              <a:gd name="connsiteY3" fmla="*/ 574222 h 2119993"/>
              <a:gd name="connsiteX4" fmla="*/ 367393 w 2427514"/>
              <a:gd name="connsiteY4" fmla="*/ 337457 h 2119993"/>
              <a:gd name="connsiteX5" fmla="*/ 315686 w 2427514"/>
              <a:gd name="connsiteY5" fmla="*/ 269422 h 2119993"/>
              <a:gd name="connsiteX6" fmla="*/ 272143 w 2427514"/>
              <a:gd name="connsiteY6" fmla="*/ 220436 h 2119993"/>
              <a:gd name="connsiteX7" fmla="*/ 231322 w 2427514"/>
              <a:gd name="connsiteY7" fmla="*/ 179615 h 2119993"/>
              <a:gd name="connsiteX8" fmla="*/ 168729 w 2427514"/>
              <a:gd name="connsiteY8" fmla="*/ 136072 h 2119993"/>
              <a:gd name="connsiteX9" fmla="*/ 119743 w 2427514"/>
              <a:gd name="connsiteY9" fmla="*/ 133350 h 2119993"/>
              <a:gd name="connsiteX10" fmla="*/ 87086 w 2427514"/>
              <a:gd name="connsiteY10" fmla="*/ 130629 h 2119993"/>
              <a:gd name="connsiteX11" fmla="*/ 48986 w 2427514"/>
              <a:gd name="connsiteY11" fmla="*/ 122465 h 2119993"/>
              <a:gd name="connsiteX12" fmla="*/ 29936 w 2427514"/>
              <a:gd name="connsiteY12" fmla="*/ 114300 h 2119993"/>
              <a:gd name="connsiteX13" fmla="*/ 13607 w 2427514"/>
              <a:gd name="connsiteY13" fmla="*/ 97972 h 2119993"/>
              <a:gd name="connsiteX14" fmla="*/ 0 w 2427514"/>
              <a:gd name="connsiteY14" fmla="*/ 73479 h 2119993"/>
              <a:gd name="connsiteX15" fmla="*/ 0 w 2427514"/>
              <a:gd name="connsiteY15" fmla="*/ 46265 h 2119993"/>
              <a:gd name="connsiteX16" fmla="*/ 8164 w 2427514"/>
              <a:gd name="connsiteY16" fmla="*/ 32657 h 2119993"/>
              <a:gd name="connsiteX17" fmla="*/ 54429 w 2427514"/>
              <a:gd name="connsiteY17" fmla="*/ 13607 h 2119993"/>
              <a:gd name="connsiteX18" fmla="*/ 114300 w 2427514"/>
              <a:gd name="connsiteY18" fmla="*/ 0 h 2119993"/>
              <a:gd name="connsiteX19" fmla="*/ 166007 w 2427514"/>
              <a:gd name="connsiteY19" fmla="*/ 2722 h 2119993"/>
              <a:gd name="connsiteX20" fmla="*/ 206829 w 2427514"/>
              <a:gd name="connsiteY20" fmla="*/ 13607 h 2119993"/>
              <a:gd name="connsiteX21" fmla="*/ 250372 w 2427514"/>
              <a:gd name="connsiteY21" fmla="*/ 35379 h 2119993"/>
              <a:gd name="connsiteX22" fmla="*/ 299357 w 2427514"/>
              <a:gd name="connsiteY22" fmla="*/ 65315 h 2119993"/>
              <a:gd name="connsiteX23" fmla="*/ 364672 w 2427514"/>
              <a:gd name="connsiteY23" fmla="*/ 122465 h 2119993"/>
              <a:gd name="connsiteX24" fmla="*/ 487136 w 2427514"/>
              <a:gd name="connsiteY24" fmla="*/ 261257 h 2119993"/>
              <a:gd name="connsiteX25" fmla="*/ 781050 w 2427514"/>
              <a:gd name="connsiteY25" fmla="*/ 615043 h 2119993"/>
              <a:gd name="connsiteX26" fmla="*/ 952500 w 2427514"/>
              <a:gd name="connsiteY26" fmla="*/ 810986 h 2119993"/>
              <a:gd name="connsiteX27" fmla="*/ 1132114 w 2427514"/>
              <a:gd name="connsiteY27" fmla="*/ 1012372 h 2119993"/>
              <a:gd name="connsiteX28" fmla="*/ 1268186 w 2427514"/>
              <a:gd name="connsiteY28" fmla="*/ 1151165 h 2119993"/>
              <a:gd name="connsiteX29" fmla="*/ 1409700 w 2427514"/>
              <a:gd name="connsiteY29" fmla="*/ 1287236 h 2119993"/>
              <a:gd name="connsiteX30" fmla="*/ 1548493 w 2427514"/>
              <a:gd name="connsiteY30" fmla="*/ 1412422 h 2119993"/>
              <a:gd name="connsiteX31" fmla="*/ 1747157 w 2427514"/>
              <a:gd name="connsiteY31" fmla="*/ 1581150 h 2119993"/>
              <a:gd name="connsiteX32" fmla="*/ 1997529 w 2427514"/>
              <a:gd name="connsiteY32" fmla="*/ 1777093 h 2119993"/>
              <a:gd name="connsiteX33" fmla="*/ 2209800 w 2427514"/>
              <a:gd name="connsiteY33" fmla="*/ 1926772 h 2119993"/>
              <a:gd name="connsiteX34" fmla="*/ 2397579 w 2427514"/>
              <a:gd name="connsiteY34" fmla="*/ 2049236 h 2119993"/>
              <a:gd name="connsiteX35" fmla="*/ 2416629 w 2427514"/>
              <a:gd name="connsiteY35" fmla="*/ 2071007 h 2119993"/>
              <a:gd name="connsiteX36" fmla="*/ 2427514 w 2427514"/>
              <a:gd name="connsiteY36" fmla="*/ 2095500 h 2119993"/>
              <a:gd name="connsiteX37" fmla="*/ 2422072 w 2427514"/>
              <a:gd name="connsiteY37" fmla="*/ 2111829 h 2119993"/>
              <a:gd name="connsiteX38" fmla="*/ 2403022 w 2427514"/>
              <a:gd name="connsiteY38" fmla="*/ 2119993 h 2119993"/>
              <a:gd name="connsiteX39" fmla="*/ 2250622 w 2427514"/>
              <a:gd name="connsiteY39" fmla="*/ 2119993 h 2119993"/>
              <a:gd name="connsiteX40" fmla="*/ 1981200 w 2427514"/>
              <a:gd name="connsiteY40" fmla="*/ 2119993 h 2119993"/>
              <a:gd name="connsiteX41" fmla="*/ 1812472 w 2427514"/>
              <a:gd name="connsiteY41" fmla="*/ 2114550 h 2119993"/>
              <a:gd name="connsiteX42" fmla="*/ 1692729 w 2427514"/>
              <a:gd name="connsiteY42" fmla="*/ 2103665 h 2119993"/>
              <a:gd name="connsiteX43" fmla="*/ 1657350 w 2427514"/>
              <a:gd name="connsiteY43" fmla="*/ 2098222 h 2119993"/>
              <a:gd name="connsiteX44" fmla="*/ 1619250 w 2427514"/>
              <a:gd name="connsiteY44" fmla="*/ 2071007 h 2119993"/>
              <a:gd name="connsiteX45" fmla="*/ 1529443 w 2427514"/>
              <a:gd name="connsiteY45" fmla="*/ 1967593 h 2119993"/>
              <a:gd name="connsiteX46" fmla="*/ 1368879 w 2427514"/>
              <a:gd name="connsiteY46" fmla="*/ 1738993 h 2119993"/>
              <a:gd name="connsiteX47" fmla="*/ 1175657 w 2427514"/>
              <a:gd name="connsiteY47" fmla="*/ 1469572 h 2119993"/>
              <a:gd name="connsiteX48" fmla="*/ 1031422 w 2427514"/>
              <a:gd name="connsiteY48" fmla="*/ 1276350 h 2119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27514" h="2119993">
                <a:moveTo>
                  <a:pt x="1031422" y="1276350"/>
                </a:moveTo>
                <a:lnTo>
                  <a:pt x="830036" y="1023257"/>
                </a:lnTo>
                <a:lnTo>
                  <a:pt x="683079" y="783772"/>
                </a:lnTo>
                <a:lnTo>
                  <a:pt x="527957" y="574222"/>
                </a:lnTo>
                <a:lnTo>
                  <a:pt x="367393" y="337457"/>
                </a:lnTo>
                <a:lnTo>
                  <a:pt x="315686" y="269422"/>
                </a:lnTo>
                <a:lnTo>
                  <a:pt x="272143" y="220436"/>
                </a:lnTo>
                <a:lnTo>
                  <a:pt x="231322" y="179615"/>
                </a:lnTo>
                <a:lnTo>
                  <a:pt x="168729" y="136072"/>
                </a:lnTo>
                <a:lnTo>
                  <a:pt x="119743" y="133350"/>
                </a:lnTo>
                <a:lnTo>
                  <a:pt x="87086" y="130629"/>
                </a:lnTo>
                <a:lnTo>
                  <a:pt x="48986" y="122465"/>
                </a:lnTo>
                <a:lnTo>
                  <a:pt x="29936" y="114300"/>
                </a:lnTo>
                <a:lnTo>
                  <a:pt x="13607" y="97972"/>
                </a:lnTo>
                <a:lnTo>
                  <a:pt x="0" y="73479"/>
                </a:lnTo>
                <a:lnTo>
                  <a:pt x="0" y="46265"/>
                </a:lnTo>
                <a:lnTo>
                  <a:pt x="8164" y="32657"/>
                </a:lnTo>
                <a:lnTo>
                  <a:pt x="54429" y="13607"/>
                </a:lnTo>
                <a:lnTo>
                  <a:pt x="114300" y="0"/>
                </a:lnTo>
                <a:lnTo>
                  <a:pt x="166007" y="2722"/>
                </a:lnTo>
                <a:lnTo>
                  <a:pt x="206829" y="13607"/>
                </a:lnTo>
                <a:lnTo>
                  <a:pt x="250372" y="35379"/>
                </a:lnTo>
                <a:lnTo>
                  <a:pt x="299357" y="65315"/>
                </a:lnTo>
                <a:lnTo>
                  <a:pt x="364672" y="122465"/>
                </a:lnTo>
                <a:lnTo>
                  <a:pt x="487136" y="261257"/>
                </a:lnTo>
                <a:lnTo>
                  <a:pt x="781050" y="615043"/>
                </a:lnTo>
                <a:lnTo>
                  <a:pt x="952500" y="810986"/>
                </a:lnTo>
                <a:lnTo>
                  <a:pt x="1132114" y="1012372"/>
                </a:lnTo>
                <a:lnTo>
                  <a:pt x="1268186" y="1151165"/>
                </a:lnTo>
                <a:lnTo>
                  <a:pt x="1409700" y="1287236"/>
                </a:lnTo>
                <a:lnTo>
                  <a:pt x="1548493" y="1412422"/>
                </a:lnTo>
                <a:lnTo>
                  <a:pt x="1747157" y="1581150"/>
                </a:lnTo>
                <a:lnTo>
                  <a:pt x="1997529" y="1777093"/>
                </a:lnTo>
                <a:lnTo>
                  <a:pt x="2209800" y="1926772"/>
                </a:lnTo>
                <a:lnTo>
                  <a:pt x="2397579" y="2049236"/>
                </a:lnTo>
                <a:lnTo>
                  <a:pt x="2416629" y="2071007"/>
                </a:lnTo>
                <a:lnTo>
                  <a:pt x="2427514" y="2095500"/>
                </a:lnTo>
                <a:lnTo>
                  <a:pt x="2422072" y="2111829"/>
                </a:lnTo>
                <a:lnTo>
                  <a:pt x="2403022" y="2119993"/>
                </a:lnTo>
                <a:lnTo>
                  <a:pt x="2250622" y="2119993"/>
                </a:lnTo>
                <a:lnTo>
                  <a:pt x="1981200" y="2119993"/>
                </a:lnTo>
                <a:lnTo>
                  <a:pt x="1812472" y="2114550"/>
                </a:lnTo>
                <a:lnTo>
                  <a:pt x="1692729" y="2103665"/>
                </a:lnTo>
                <a:lnTo>
                  <a:pt x="1657350" y="2098222"/>
                </a:lnTo>
                <a:lnTo>
                  <a:pt x="1619250" y="2071007"/>
                </a:lnTo>
                <a:lnTo>
                  <a:pt x="1529443" y="1967593"/>
                </a:lnTo>
                <a:lnTo>
                  <a:pt x="1368879" y="1738993"/>
                </a:lnTo>
                <a:lnTo>
                  <a:pt x="1175657" y="1469572"/>
                </a:lnTo>
                <a:lnTo>
                  <a:pt x="1031422" y="1276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157D187-8788-4AB0-8489-BEA53F61DABB}"/>
              </a:ext>
            </a:extLst>
          </p:cNvPr>
          <p:cNvGrpSpPr/>
          <p:nvPr/>
        </p:nvGrpSpPr>
        <p:grpSpPr>
          <a:xfrm>
            <a:off x="2522538" y="1457325"/>
            <a:ext cx="5080000" cy="4460875"/>
            <a:chOff x="2657475" y="1611313"/>
            <a:chExt cx="5080000" cy="44608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DB0A429-9692-4D42-86DE-CA6A97433A1C}"/>
                </a:ext>
              </a:extLst>
            </p:cNvPr>
            <p:cNvSpPr/>
            <p:nvPr/>
          </p:nvSpPr>
          <p:spPr>
            <a:xfrm>
              <a:off x="3027363" y="2214563"/>
              <a:ext cx="2035175" cy="431800"/>
            </a:xfrm>
            <a:custGeom>
              <a:avLst/>
              <a:gdLst>
                <a:gd name="connsiteX0" fmla="*/ 1228725 w 2035969"/>
                <a:gd name="connsiteY0" fmla="*/ 314325 h 431006"/>
                <a:gd name="connsiteX1" fmla="*/ 935831 w 2035969"/>
                <a:gd name="connsiteY1" fmla="*/ 357187 h 431006"/>
                <a:gd name="connsiteX2" fmla="*/ 735806 w 2035969"/>
                <a:gd name="connsiteY2" fmla="*/ 388143 h 431006"/>
                <a:gd name="connsiteX3" fmla="*/ 542925 w 2035969"/>
                <a:gd name="connsiteY3" fmla="*/ 409575 h 431006"/>
                <a:gd name="connsiteX4" fmla="*/ 445294 w 2035969"/>
                <a:gd name="connsiteY4" fmla="*/ 419100 h 431006"/>
                <a:gd name="connsiteX5" fmla="*/ 347662 w 2035969"/>
                <a:gd name="connsiteY5" fmla="*/ 428625 h 431006"/>
                <a:gd name="connsiteX6" fmla="*/ 307181 w 2035969"/>
                <a:gd name="connsiteY6" fmla="*/ 431006 h 431006"/>
                <a:gd name="connsiteX7" fmla="*/ 271462 w 2035969"/>
                <a:gd name="connsiteY7" fmla="*/ 426243 h 431006"/>
                <a:gd name="connsiteX8" fmla="*/ 235744 w 2035969"/>
                <a:gd name="connsiteY8" fmla="*/ 411956 h 431006"/>
                <a:gd name="connsiteX9" fmla="*/ 190500 w 2035969"/>
                <a:gd name="connsiteY9" fmla="*/ 385762 h 431006"/>
                <a:gd name="connsiteX10" fmla="*/ 126206 w 2035969"/>
                <a:gd name="connsiteY10" fmla="*/ 338137 h 431006"/>
                <a:gd name="connsiteX11" fmla="*/ 54769 w 2035969"/>
                <a:gd name="connsiteY11" fmla="*/ 271462 h 431006"/>
                <a:gd name="connsiteX12" fmla="*/ 16669 w 2035969"/>
                <a:gd name="connsiteY12" fmla="*/ 233362 h 431006"/>
                <a:gd name="connsiteX13" fmla="*/ 2381 w 2035969"/>
                <a:gd name="connsiteY13" fmla="*/ 207168 h 431006"/>
                <a:gd name="connsiteX14" fmla="*/ 0 w 2035969"/>
                <a:gd name="connsiteY14" fmla="*/ 185737 h 431006"/>
                <a:gd name="connsiteX15" fmla="*/ 4762 w 2035969"/>
                <a:gd name="connsiteY15" fmla="*/ 173831 h 431006"/>
                <a:gd name="connsiteX16" fmla="*/ 21431 w 2035969"/>
                <a:gd name="connsiteY16" fmla="*/ 164306 h 431006"/>
                <a:gd name="connsiteX17" fmla="*/ 35719 w 2035969"/>
                <a:gd name="connsiteY17" fmla="*/ 166687 h 431006"/>
                <a:gd name="connsiteX18" fmla="*/ 61912 w 2035969"/>
                <a:gd name="connsiteY18" fmla="*/ 180975 h 431006"/>
                <a:gd name="connsiteX19" fmla="*/ 97631 w 2035969"/>
                <a:gd name="connsiteY19" fmla="*/ 202406 h 431006"/>
                <a:gd name="connsiteX20" fmla="*/ 128587 w 2035969"/>
                <a:gd name="connsiteY20" fmla="*/ 216693 h 431006"/>
                <a:gd name="connsiteX21" fmla="*/ 164306 w 2035969"/>
                <a:gd name="connsiteY21" fmla="*/ 230981 h 431006"/>
                <a:gd name="connsiteX22" fmla="*/ 190500 w 2035969"/>
                <a:gd name="connsiteY22" fmla="*/ 240506 h 431006"/>
                <a:gd name="connsiteX23" fmla="*/ 216694 w 2035969"/>
                <a:gd name="connsiteY23" fmla="*/ 245268 h 431006"/>
                <a:gd name="connsiteX24" fmla="*/ 250031 w 2035969"/>
                <a:gd name="connsiteY24" fmla="*/ 250031 h 431006"/>
                <a:gd name="connsiteX25" fmla="*/ 288131 w 2035969"/>
                <a:gd name="connsiteY25" fmla="*/ 250031 h 431006"/>
                <a:gd name="connsiteX26" fmla="*/ 340519 w 2035969"/>
                <a:gd name="connsiteY26" fmla="*/ 245268 h 431006"/>
                <a:gd name="connsiteX27" fmla="*/ 535781 w 2035969"/>
                <a:gd name="connsiteY27" fmla="*/ 226218 h 431006"/>
                <a:gd name="connsiteX28" fmla="*/ 778669 w 2035969"/>
                <a:gd name="connsiteY28" fmla="*/ 180975 h 431006"/>
                <a:gd name="connsiteX29" fmla="*/ 1023937 w 2035969"/>
                <a:gd name="connsiteY29" fmla="*/ 147637 h 431006"/>
                <a:gd name="connsiteX30" fmla="*/ 1381125 w 2035969"/>
                <a:gd name="connsiteY30" fmla="*/ 92868 h 431006"/>
                <a:gd name="connsiteX31" fmla="*/ 1614487 w 2035969"/>
                <a:gd name="connsiteY31" fmla="*/ 50006 h 431006"/>
                <a:gd name="connsiteX32" fmla="*/ 1754981 w 2035969"/>
                <a:gd name="connsiteY32" fmla="*/ 21431 h 431006"/>
                <a:gd name="connsiteX33" fmla="*/ 1828800 w 2035969"/>
                <a:gd name="connsiteY33" fmla="*/ 9525 h 431006"/>
                <a:gd name="connsiteX34" fmla="*/ 1885950 w 2035969"/>
                <a:gd name="connsiteY34" fmla="*/ 0 h 431006"/>
                <a:gd name="connsiteX35" fmla="*/ 1924050 w 2035969"/>
                <a:gd name="connsiteY35" fmla="*/ 0 h 431006"/>
                <a:gd name="connsiteX36" fmla="*/ 1952625 w 2035969"/>
                <a:gd name="connsiteY36" fmla="*/ 4762 h 431006"/>
                <a:gd name="connsiteX37" fmla="*/ 1976437 w 2035969"/>
                <a:gd name="connsiteY37" fmla="*/ 16668 h 431006"/>
                <a:gd name="connsiteX38" fmla="*/ 1995487 w 2035969"/>
                <a:gd name="connsiteY38" fmla="*/ 28575 h 431006"/>
                <a:gd name="connsiteX39" fmla="*/ 2012156 w 2035969"/>
                <a:gd name="connsiteY39" fmla="*/ 47625 h 431006"/>
                <a:gd name="connsiteX40" fmla="*/ 2024062 w 2035969"/>
                <a:gd name="connsiteY40" fmla="*/ 64293 h 431006"/>
                <a:gd name="connsiteX41" fmla="*/ 2033587 w 2035969"/>
                <a:gd name="connsiteY41" fmla="*/ 92868 h 431006"/>
                <a:gd name="connsiteX42" fmla="*/ 2035969 w 2035969"/>
                <a:gd name="connsiteY42" fmla="*/ 126206 h 431006"/>
                <a:gd name="connsiteX43" fmla="*/ 2035969 w 2035969"/>
                <a:gd name="connsiteY43" fmla="*/ 150018 h 431006"/>
                <a:gd name="connsiteX44" fmla="*/ 2024062 w 2035969"/>
                <a:gd name="connsiteY44" fmla="*/ 178593 h 431006"/>
                <a:gd name="connsiteX45" fmla="*/ 2007394 w 2035969"/>
                <a:gd name="connsiteY45" fmla="*/ 195262 h 431006"/>
                <a:gd name="connsiteX46" fmla="*/ 1978819 w 2035969"/>
                <a:gd name="connsiteY46" fmla="*/ 204787 h 431006"/>
                <a:gd name="connsiteX47" fmla="*/ 1833562 w 2035969"/>
                <a:gd name="connsiteY47" fmla="*/ 223837 h 431006"/>
                <a:gd name="connsiteX48" fmla="*/ 1581150 w 2035969"/>
                <a:gd name="connsiteY48" fmla="*/ 250031 h 431006"/>
                <a:gd name="connsiteX49" fmla="*/ 1347787 w 2035969"/>
                <a:gd name="connsiteY49" fmla="*/ 302418 h 431006"/>
                <a:gd name="connsiteX50" fmla="*/ 1228725 w 2035969"/>
                <a:gd name="connsiteY50" fmla="*/ 314325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5969" h="431006">
                  <a:moveTo>
                    <a:pt x="1228725" y="314325"/>
                  </a:moveTo>
                  <a:lnTo>
                    <a:pt x="935831" y="357187"/>
                  </a:lnTo>
                  <a:lnTo>
                    <a:pt x="735806" y="388143"/>
                  </a:lnTo>
                  <a:lnTo>
                    <a:pt x="542925" y="409575"/>
                  </a:lnTo>
                  <a:lnTo>
                    <a:pt x="445294" y="419100"/>
                  </a:lnTo>
                  <a:lnTo>
                    <a:pt x="347662" y="428625"/>
                  </a:lnTo>
                  <a:lnTo>
                    <a:pt x="307181" y="431006"/>
                  </a:lnTo>
                  <a:lnTo>
                    <a:pt x="271462" y="426243"/>
                  </a:lnTo>
                  <a:lnTo>
                    <a:pt x="235744" y="411956"/>
                  </a:lnTo>
                  <a:lnTo>
                    <a:pt x="190500" y="385762"/>
                  </a:lnTo>
                  <a:lnTo>
                    <a:pt x="126206" y="338137"/>
                  </a:lnTo>
                  <a:lnTo>
                    <a:pt x="54769" y="271462"/>
                  </a:lnTo>
                  <a:lnTo>
                    <a:pt x="16669" y="233362"/>
                  </a:lnTo>
                  <a:lnTo>
                    <a:pt x="2381" y="207168"/>
                  </a:lnTo>
                  <a:lnTo>
                    <a:pt x="0" y="185737"/>
                  </a:lnTo>
                  <a:lnTo>
                    <a:pt x="4762" y="173831"/>
                  </a:lnTo>
                  <a:lnTo>
                    <a:pt x="21431" y="164306"/>
                  </a:lnTo>
                  <a:lnTo>
                    <a:pt x="35719" y="166687"/>
                  </a:lnTo>
                  <a:lnTo>
                    <a:pt x="61912" y="180975"/>
                  </a:lnTo>
                  <a:lnTo>
                    <a:pt x="97631" y="202406"/>
                  </a:lnTo>
                  <a:lnTo>
                    <a:pt x="128587" y="216693"/>
                  </a:lnTo>
                  <a:lnTo>
                    <a:pt x="164306" y="230981"/>
                  </a:lnTo>
                  <a:lnTo>
                    <a:pt x="190500" y="240506"/>
                  </a:lnTo>
                  <a:lnTo>
                    <a:pt x="216694" y="245268"/>
                  </a:lnTo>
                  <a:lnTo>
                    <a:pt x="250031" y="250031"/>
                  </a:lnTo>
                  <a:lnTo>
                    <a:pt x="288131" y="250031"/>
                  </a:lnTo>
                  <a:lnTo>
                    <a:pt x="340519" y="245268"/>
                  </a:lnTo>
                  <a:lnTo>
                    <a:pt x="535781" y="226218"/>
                  </a:lnTo>
                  <a:lnTo>
                    <a:pt x="778669" y="180975"/>
                  </a:lnTo>
                  <a:lnTo>
                    <a:pt x="1023937" y="147637"/>
                  </a:lnTo>
                  <a:lnTo>
                    <a:pt x="1381125" y="92868"/>
                  </a:lnTo>
                  <a:lnTo>
                    <a:pt x="1614487" y="50006"/>
                  </a:lnTo>
                  <a:lnTo>
                    <a:pt x="1754981" y="21431"/>
                  </a:lnTo>
                  <a:lnTo>
                    <a:pt x="1828800" y="9525"/>
                  </a:lnTo>
                  <a:lnTo>
                    <a:pt x="1885950" y="0"/>
                  </a:lnTo>
                  <a:lnTo>
                    <a:pt x="1924050" y="0"/>
                  </a:lnTo>
                  <a:lnTo>
                    <a:pt x="1952625" y="4762"/>
                  </a:lnTo>
                  <a:lnTo>
                    <a:pt x="1976437" y="16668"/>
                  </a:lnTo>
                  <a:lnTo>
                    <a:pt x="1995487" y="28575"/>
                  </a:lnTo>
                  <a:lnTo>
                    <a:pt x="2012156" y="47625"/>
                  </a:lnTo>
                  <a:lnTo>
                    <a:pt x="2024062" y="64293"/>
                  </a:lnTo>
                  <a:lnTo>
                    <a:pt x="2033587" y="92868"/>
                  </a:lnTo>
                  <a:lnTo>
                    <a:pt x="2035969" y="126206"/>
                  </a:lnTo>
                  <a:lnTo>
                    <a:pt x="2035969" y="150018"/>
                  </a:lnTo>
                  <a:lnTo>
                    <a:pt x="2024062" y="178593"/>
                  </a:lnTo>
                  <a:lnTo>
                    <a:pt x="2007394" y="195262"/>
                  </a:lnTo>
                  <a:lnTo>
                    <a:pt x="1978819" y="204787"/>
                  </a:lnTo>
                  <a:lnTo>
                    <a:pt x="1833562" y="223837"/>
                  </a:lnTo>
                  <a:lnTo>
                    <a:pt x="1581150" y="250031"/>
                  </a:lnTo>
                  <a:lnTo>
                    <a:pt x="1347787" y="302418"/>
                  </a:lnTo>
                  <a:lnTo>
                    <a:pt x="1228725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BDE90E24-1EB2-4558-B6A3-DDD574AC2281}"/>
                </a:ext>
              </a:extLst>
            </p:cNvPr>
            <p:cNvSpPr/>
            <p:nvPr/>
          </p:nvSpPr>
          <p:spPr>
            <a:xfrm rot="16200000">
              <a:off x="2332832" y="4664869"/>
              <a:ext cx="2438400" cy="376237"/>
            </a:xfrm>
            <a:custGeom>
              <a:avLst/>
              <a:gdLst>
                <a:gd name="connsiteX0" fmla="*/ 1347788 w 2438400"/>
                <a:gd name="connsiteY0" fmla="*/ 335757 h 376238"/>
                <a:gd name="connsiteX1" fmla="*/ 840581 w 2438400"/>
                <a:gd name="connsiteY1" fmla="*/ 319088 h 376238"/>
                <a:gd name="connsiteX2" fmla="*/ 528638 w 2438400"/>
                <a:gd name="connsiteY2" fmla="*/ 302419 h 376238"/>
                <a:gd name="connsiteX3" fmla="*/ 316706 w 2438400"/>
                <a:gd name="connsiteY3" fmla="*/ 285750 h 376238"/>
                <a:gd name="connsiteX4" fmla="*/ 145256 w 2438400"/>
                <a:gd name="connsiteY4" fmla="*/ 269082 h 376238"/>
                <a:gd name="connsiteX5" fmla="*/ 97631 w 2438400"/>
                <a:gd name="connsiteY5" fmla="*/ 259557 h 376238"/>
                <a:gd name="connsiteX6" fmla="*/ 57150 w 2438400"/>
                <a:gd name="connsiteY6" fmla="*/ 245269 h 376238"/>
                <a:gd name="connsiteX7" fmla="*/ 23813 w 2438400"/>
                <a:gd name="connsiteY7" fmla="*/ 223838 h 376238"/>
                <a:gd name="connsiteX8" fmla="*/ 7144 w 2438400"/>
                <a:gd name="connsiteY8" fmla="*/ 211932 h 376238"/>
                <a:gd name="connsiteX9" fmla="*/ 0 w 2438400"/>
                <a:gd name="connsiteY9" fmla="*/ 195263 h 376238"/>
                <a:gd name="connsiteX10" fmla="*/ 2381 w 2438400"/>
                <a:gd name="connsiteY10" fmla="*/ 169069 h 376238"/>
                <a:gd name="connsiteX11" fmla="*/ 11906 w 2438400"/>
                <a:gd name="connsiteY11" fmla="*/ 147638 h 376238"/>
                <a:gd name="connsiteX12" fmla="*/ 28575 w 2438400"/>
                <a:gd name="connsiteY12" fmla="*/ 130969 h 376238"/>
                <a:gd name="connsiteX13" fmla="*/ 59531 w 2438400"/>
                <a:gd name="connsiteY13" fmla="*/ 114300 h 376238"/>
                <a:gd name="connsiteX14" fmla="*/ 133350 w 2438400"/>
                <a:gd name="connsiteY14" fmla="*/ 83344 h 376238"/>
                <a:gd name="connsiteX15" fmla="*/ 216694 w 2438400"/>
                <a:gd name="connsiteY15" fmla="*/ 52388 h 376238"/>
                <a:gd name="connsiteX16" fmla="*/ 350044 w 2438400"/>
                <a:gd name="connsiteY16" fmla="*/ 14288 h 376238"/>
                <a:gd name="connsiteX17" fmla="*/ 400050 w 2438400"/>
                <a:gd name="connsiteY17" fmla="*/ 26194 h 376238"/>
                <a:gd name="connsiteX18" fmla="*/ 454819 w 2438400"/>
                <a:gd name="connsiteY18" fmla="*/ 40482 h 376238"/>
                <a:gd name="connsiteX19" fmla="*/ 528638 w 2438400"/>
                <a:gd name="connsiteY19" fmla="*/ 57150 h 376238"/>
                <a:gd name="connsiteX20" fmla="*/ 592931 w 2438400"/>
                <a:gd name="connsiteY20" fmla="*/ 66675 h 376238"/>
                <a:gd name="connsiteX21" fmla="*/ 661988 w 2438400"/>
                <a:gd name="connsiteY21" fmla="*/ 76200 h 376238"/>
                <a:gd name="connsiteX22" fmla="*/ 790575 w 2438400"/>
                <a:gd name="connsiteY22" fmla="*/ 88107 h 376238"/>
                <a:gd name="connsiteX23" fmla="*/ 1357313 w 2438400"/>
                <a:gd name="connsiteY23" fmla="*/ 114300 h 376238"/>
                <a:gd name="connsiteX24" fmla="*/ 1859756 w 2438400"/>
                <a:gd name="connsiteY24" fmla="*/ 128588 h 376238"/>
                <a:gd name="connsiteX25" fmla="*/ 2155031 w 2438400"/>
                <a:gd name="connsiteY25" fmla="*/ 128588 h 376238"/>
                <a:gd name="connsiteX26" fmla="*/ 2205038 w 2438400"/>
                <a:gd name="connsiteY26" fmla="*/ 121444 h 376238"/>
                <a:gd name="connsiteX27" fmla="*/ 2257425 w 2438400"/>
                <a:gd name="connsiteY27" fmla="*/ 109538 h 376238"/>
                <a:gd name="connsiteX28" fmla="*/ 2314575 w 2438400"/>
                <a:gd name="connsiteY28" fmla="*/ 90488 h 376238"/>
                <a:gd name="connsiteX29" fmla="*/ 2343150 w 2438400"/>
                <a:gd name="connsiteY29" fmla="*/ 71438 h 376238"/>
                <a:gd name="connsiteX30" fmla="*/ 2362200 w 2438400"/>
                <a:gd name="connsiteY30" fmla="*/ 52388 h 376238"/>
                <a:gd name="connsiteX31" fmla="*/ 2378869 w 2438400"/>
                <a:gd name="connsiteY31" fmla="*/ 26194 h 376238"/>
                <a:gd name="connsiteX32" fmla="*/ 2388394 w 2438400"/>
                <a:gd name="connsiteY32" fmla="*/ 9525 h 376238"/>
                <a:gd name="connsiteX33" fmla="*/ 2405063 w 2438400"/>
                <a:gd name="connsiteY33" fmla="*/ 2382 h 376238"/>
                <a:gd name="connsiteX34" fmla="*/ 2426494 w 2438400"/>
                <a:gd name="connsiteY34" fmla="*/ 0 h 376238"/>
                <a:gd name="connsiteX35" fmla="*/ 2436019 w 2438400"/>
                <a:gd name="connsiteY35" fmla="*/ 4763 h 376238"/>
                <a:gd name="connsiteX36" fmla="*/ 2438400 w 2438400"/>
                <a:gd name="connsiteY36" fmla="*/ 19050 h 376238"/>
                <a:gd name="connsiteX37" fmla="*/ 2419350 w 2438400"/>
                <a:gd name="connsiteY37" fmla="*/ 80963 h 376238"/>
                <a:gd name="connsiteX38" fmla="*/ 2409825 w 2438400"/>
                <a:gd name="connsiteY38" fmla="*/ 140494 h 376238"/>
                <a:gd name="connsiteX39" fmla="*/ 2395538 w 2438400"/>
                <a:gd name="connsiteY39" fmla="*/ 200025 h 376238"/>
                <a:gd name="connsiteX40" fmla="*/ 2369344 w 2438400"/>
                <a:gd name="connsiteY40" fmla="*/ 278607 h 376238"/>
                <a:gd name="connsiteX41" fmla="*/ 2338388 w 2438400"/>
                <a:gd name="connsiteY41" fmla="*/ 347663 h 376238"/>
                <a:gd name="connsiteX42" fmla="*/ 2245519 w 2438400"/>
                <a:gd name="connsiteY42" fmla="*/ 376238 h 376238"/>
                <a:gd name="connsiteX43" fmla="*/ 2102644 w 2438400"/>
                <a:gd name="connsiteY43" fmla="*/ 357188 h 376238"/>
                <a:gd name="connsiteX44" fmla="*/ 1947863 w 2438400"/>
                <a:gd name="connsiteY44" fmla="*/ 352425 h 376238"/>
                <a:gd name="connsiteX45" fmla="*/ 1790700 w 2438400"/>
                <a:gd name="connsiteY45" fmla="*/ 350044 h 376238"/>
                <a:gd name="connsiteX46" fmla="*/ 1640681 w 2438400"/>
                <a:gd name="connsiteY46" fmla="*/ 347663 h 376238"/>
                <a:gd name="connsiteX47" fmla="*/ 1347788 w 2438400"/>
                <a:gd name="connsiteY47" fmla="*/ 33575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38400" h="376238">
                  <a:moveTo>
                    <a:pt x="1347788" y="335757"/>
                  </a:moveTo>
                  <a:lnTo>
                    <a:pt x="840581" y="319088"/>
                  </a:lnTo>
                  <a:lnTo>
                    <a:pt x="528638" y="302419"/>
                  </a:lnTo>
                  <a:lnTo>
                    <a:pt x="316706" y="285750"/>
                  </a:lnTo>
                  <a:lnTo>
                    <a:pt x="145256" y="269082"/>
                  </a:lnTo>
                  <a:lnTo>
                    <a:pt x="97631" y="259557"/>
                  </a:lnTo>
                  <a:lnTo>
                    <a:pt x="57150" y="245269"/>
                  </a:lnTo>
                  <a:lnTo>
                    <a:pt x="23813" y="223838"/>
                  </a:lnTo>
                  <a:lnTo>
                    <a:pt x="7144" y="211932"/>
                  </a:lnTo>
                  <a:lnTo>
                    <a:pt x="0" y="195263"/>
                  </a:lnTo>
                  <a:lnTo>
                    <a:pt x="2381" y="169069"/>
                  </a:lnTo>
                  <a:lnTo>
                    <a:pt x="11906" y="147638"/>
                  </a:lnTo>
                  <a:lnTo>
                    <a:pt x="28575" y="130969"/>
                  </a:lnTo>
                  <a:lnTo>
                    <a:pt x="59531" y="114300"/>
                  </a:lnTo>
                  <a:lnTo>
                    <a:pt x="133350" y="83344"/>
                  </a:lnTo>
                  <a:lnTo>
                    <a:pt x="216694" y="52388"/>
                  </a:lnTo>
                  <a:lnTo>
                    <a:pt x="350044" y="14288"/>
                  </a:lnTo>
                  <a:lnTo>
                    <a:pt x="400050" y="26194"/>
                  </a:lnTo>
                  <a:lnTo>
                    <a:pt x="454819" y="40482"/>
                  </a:lnTo>
                  <a:lnTo>
                    <a:pt x="528638" y="57150"/>
                  </a:lnTo>
                  <a:lnTo>
                    <a:pt x="592931" y="66675"/>
                  </a:lnTo>
                  <a:lnTo>
                    <a:pt x="661988" y="76200"/>
                  </a:lnTo>
                  <a:lnTo>
                    <a:pt x="790575" y="88107"/>
                  </a:lnTo>
                  <a:lnTo>
                    <a:pt x="1357313" y="114300"/>
                  </a:lnTo>
                  <a:lnTo>
                    <a:pt x="1859756" y="128588"/>
                  </a:lnTo>
                  <a:lnTo>
                    <a:pt x="2155031" y="128588"/>
                  </a:lnTo>
                  <a:lnTo>
                    <a:pt x="2205038" y="121444"/>
                  </a:lnTo>
                  <a:lnTo>
                    <a:pt x="2257425" y="109538"/>
                  </a:lnTo>
                  <a:lnTo>
                    <a:pt x="2314575" y="90488"/>
                  </a:lnTo>
                  <a:lnTo>
                    <a:pt x="2343150" y="71438"/>
                  </a:lnTo>
                  <a:lnTo>
                    <a:pt x="2362200" y="52388"/>
                  </a:lnTo>
                  <a:lnTo>
                    <a:pt x="2378869" y="26194"/>
                  </a:lnTo>
                  <a:lnTo>
                    <a:pt x="2388394" y="9525"/>
                  </a:lnTo>
                  <a:lnTo>
                    <a:pt x="2405063" y="2382"/>
                  </a:lnTo>
                  <a:lnTo>
                    <a:pt x="2426494" y="0"/>
                  </a:lnTo>
                  <a:lnTo>
                    <a:pt x="2436019" y="4763"/>
                  </a:lnTo>
                  <a:lnTo>
                    <a:pt x="2438400" y="19050"/>
                  </a:lnTo>
                  <a:lnTo>
                    <a:pt x="2419350" y="80963"/>
                  </a:lnTo>
                  <a:lnTo>
                    <a:pt x="2409825" y="140494"/>
                  </a:lnTo>
                  <a:lnTo>
                    <a:pt x="2395538" y="200025"/>
                  </a:lnTo>
                  <a:lnTo>
                    <a:pt x="2369344" y="278607"/>
                  </a:lnTo>
                  <a:lnTo>
                    <a:pt x="2338388" y="347663"/>
                  </a:lnTo>
                  <a:lnTo>
                    <a:pt x="2245519" y="376238"/>
                  </a:lnTo>
                  <a:lnTo>
                    <a:pt x="2102644" y="357188"/>
                  </a:lnTo>
                  <a:lnTo>
                    <a:pt x="1947863" y="352425"/>
                  </a:lnTo>
                  <a:lnTo>
                    <a:pt x="1790700" y="350044"/>
                  </a:lnTo>
                  <a:lnTo>
                    <a:pt x="1640681" y="347663"/>
                  </a:lnTo>
                  <a:lnTo>
                    <a:pt x="1347788" y="3357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1F46FCDB-17B6-47EC-A0AA-A1D1619DD315}"/>
                </a:ext>
              </a:extLst>
            </p:cNvPr>
            <p:cNvSpPr/>
            <p:nvPr/>
          </p:nvSpPr>
          <p:spPr>
            <a:xfrm rot="16200000">
              <a:off x="4375150" y="2332038"/>
              <a:ext cx="2195513" cy="1233487"/>
            </a:xfrm>
            <a:custGeom>
              <a:avLst/>
              <a:gdLst>
                <a:gd name="connsiteX0" fmla="*/ 1083469 w 2195512"/>
                <a:gd name="connsiteY0" fmla="*/ 854869 h 1233488"/>
                <a:gd name="connsiteX1" fmla="*/ 900112 w 2195512"/>
                <a:gd name="connsiteY1" fmla="*/ 776288 h 1233488"/>
                <a:gd name="connsiteX2" fmla="*/ 823912 w 2195512"/>
                <a:gd name="connsiteY2" fmla="*/ 711994 h 1233488"/>
                <a:gd name="connsiteX3" fmla="*/ 645319 w 2195512"/>
                <a:gd name="connsiteY3" fmla="*/ 607219 h 1233488"/>
                <a:gd name="connsiteX4" fmla="*/ 507206 w 2195512"/>
                <a:gd name="connsiteY4" fmla="*/ 514350 h 1233488"/>
                <a:gd name="connsiteX5" fmla="*/ 390525 w 2195512"/>
                <a:gd name="connsiteY5" fmla="*/ 426244 h 1233488"/>
                <a:gd name="connsiteX6" fmla="*/ 280987 w 2195512"/>
                <a:gd name="connsiteY6" fmla="*/ 335756 h 1233488"/>
                <a:gd name="connsiteX7" fmla="*/ 190500 w 2195512"/>
                <a:gd name="connsiteY7" fmla="*/ 254794 h 1233488"/>
                <a:gd name="connsiteX8" fmla="*/ 95250 w 2195512"/>
                <a:gd name="connsiteY8" fmla="*/ 159544 h 1233488"/>
                <a:gd name="connsiteX9" fmla="*/ 23812 w 2195512"/>
                <a:gd name="connsiteY9" fmla="*/ 78581 h 1233488"/>
                <a:gd name="connsiteX10" fmla="*/ 7144 w 2195512"/>
                <a:gd name="connsiteY10" fmla="*/ 54769 h 1233488"/>
                <a:gd name="connsiteX11" fmla="*/ 0 w 2195512"/>
                <a:gd name="connsiteY11" fmla="*/ 33338 h 1233488"/>
                <a:gd name="connsiteX12" fmla="*/ 2381 w 2195512"/>
                <a:gd name="connsiteY12" fmla="*/ 14288 h 1233488"/>
                <a:gd name="connsiteX13" fmla="*/ 7144 w 2195512"/>
                <a:gd name="connsiteY13" fmla="*/ 4763 h 1233488"/>
                <a:gd name="connsiteX14" fmla="*/ 21431 w 2195512"/>
                <a:gd name="connsiteY14" fmla="*/ 0 h 1233488"/>
                <a:gd name="connsiteX15" fmla="*/ 45244 w 2195512"/>
                <a:gd name="connsiteY15" fmla="*/ 4763 h 1233488"/>
                <a:gd name="connsiteX16" fmla="*/ 85725 w 2195512"/>
                <a:gd name="connsiteY16" fmla="*/ 35719 h 1233488"/>
                <a:gd name="connsiteX17" fmla="*/ 147637 w 2195512"/>
                <a:gd name="connsiteY17" fmla="*/ 83344 h 1233488"/>
                <a:gd name="connsiteX18" fmla="*/ 230981 w 2195512"/>
                <a:gd name="connsiteY18" fmla="*/ 145256 h 1233488"/>
                <a:gd name="connsiteX19" fmla="*/ 328612 w 2195512"/>
                <a:gd name="connsiteY19" fmla="*/ 211931 h 1233488"/>
                <a:gd name="connsiteX20" fmla="*/ 426244 w 2195512"/>
                <a:gd name="connsiteY20" fmla="*/ 278606 h 1233488"/>
                <a:gd name="connsiteX21" fmla="*/ 566737 w 2195512"/>
                <a:gd name="connsiteY21" fmla="*/ 366713 h 1233488"/>
                <a:gd name="connsiteX22" fmla="*/ 688181 w 2195512"/>
                <a:gd name="connsiteY22" fmla="*/ 438150 h 1233488"/>
                <a:gd name="connsiteX23" fmla="*/ 781050 w 2195512"/>
                <a:gd name="connsiteY23" fmla="*/ 488156 h 1233488"/>
                <a:gd name="connsiteX24" fmla="*/ 926306 w 2195512"/>
                <a:gd name="connsiteY24" fmla="*/ 561975 h 1233488"/>
                <a:gd name="connsiteX25" fmla="*/ 1007269 w 2195512"/>
                <a:gd name="connsiteY25" fmla="*/ 600075 h 1233488"/>
                <a:gd name="connsiteX26" fmla="*/ 1083469 w 2195512"/>
                <a:gd name="connsiteY26" fmla="*/ 631031 h 1233488"/>
                <a:gd name="connsiteX27" fmla="*/ 1195387 w 2195512"/>
                <a:gd name="connsiteY27" fmla="*/ 671513 h 1233488"/>
                <a:gd name="connsiteX28" fmla="*/ 1335881 w 2195512"/>
                <a:gd name="connsiteY28" fmla="*/ 716756 h 1233488"/>
                <a:gd name="connsiteX29" fmla="*/ 1493044 w 2195512"/>
                <a:gd name="connsiteY29" fmla="*/ 764381 h 1233488"/>
                <a:gd name="connsiteX30" fmla="*/ 1638300 w 2195512"/>
                <a:gd name="connsiteY30" fmla="*/ 800100 h 1233488"/>
                <a:gd name="connsiteX31" fmla="*/ 1764506 w 2195512"/>
                <a:gd name="connsiteY31" fmla="*/ 826294 h 1233488"/>
                <a:gd name="connsiteX32" fmla="*/ 1859756 w 2195512"/>
                <a:gd name="connsiteY32" fmla="*/ 840581 h 1233488"/>
                <a:gd name="connsiteX33" fmla="*/ 1919287 w 2195512"/>
                <a:gd name="connsiteY33" fmla="*/ 845344 h 1233488"/>
                <a:gd name="connsiteX34" fmla="*/ 1962150 w 2195512"/>
                <a:gd name="connsiteY34" fmla="*/ 847725 h 1233488"/>
                <a:gd name="connsiteX35" fmla="*/ 1988344 w 2195512"/>
                <a:gd name="connsiteY35" fmla="*/ 842963 h 1233488"/>
                <a:gd name="connsiteX36" fmla="*/ 2031206 w 2195512"/>
                <a:gd name="connsiteY36" fmla="*/ 826294 h 1233488"/>
                <a:gd name="connsiteX37" fmla="*/ 2085975 w 2195512"/>
                <a:gd name="connsiteY37" fmla="*/ 795338 h 1233488"/>
                <a:gd name="connsiteX38" fmla="*/ 2133600 w 2195512"/>
                <a:gd name="connsiteY38" fmla="*/ 762000 h 1233488"/>
                <a:gd name="connsiteX39" fmla="*/ 2155031 w 2195512"/>
                <a:gd name="connsiteY39" fmla="*/ 747713 h 1233488"/>
                <a:gd name="connsiteX40" fmla="*/ 2174081 w 2195512"/>
                <a:gd name="connsiteY40" fmla="*/ 740569 h 1233488"/>
                <a:gd name="connsiteX41" fmla="*/ 2188369 w 2195512"/>
                <a:gd name="connsiteY41" fmla="*/ 740569 h 1233488"/>
                <a:gd name="connsiteX42" fmla="*/ 2195512 w 2195512"/>
                <a:gd name="connsiteY42" fmla="*/ 752475 h 1233488"/>
                <a:gd name="connsiteX43" fmla="*/ 2183606 w 2195512"/>
                <a:gd name="connsiteY43" fmla="*/ 788194 h 1233488"/>
                <a:gd name="connsiteX44" fmla="*/ 2162175 w 2195512"/>
                <a:gd name="connsiteY44" fmla="*/ 864394 h 1233488"/>
                <a:gd name="connsiteX45" fmla="*/ 2128837 w 2195512"/>
                <a:gd name="connsiteY45" fmla="*/ 947738 h 1233488"/>
                <a:gd name="connsiteX46" fmla="*/ 2107406 w 2195512"/>
                <a:gd name="connsiteY46" fmla="*/ 995363 h 1233488"/>
                <a:gd name="connsiteX47" fmla="*/ 2074069 w 2195512"/>
                <a:gd name="connsiteY47" fmla="*/ 1047750 h 1233488"/>
                <a:gd name="connsiteX48" fmla="*/ 2019300 w 2195512"/>
                <a:gd name="connsiteY48" fmla="*/ 1112044 h 1233488"/>
                <a:gd name="connsiteX49" fmla="*/ 1931194 w 2195512"/>
                <a:gd name="connsiteY49" fmla="*/ 1183481 h 1233488"/>
                <a:gd name="connsiteX50" fmla="*/ 1897856 w 2195512"/>
                <a:gd name="connsiteY50" fmla="*/ 1212056 h 1233488"/>
                <a:gd name="connsiteX51" fmla="*/ 1857375 w 2195512"/>
                <a:gd name="connsiteY51" fmla="*/ 1233488 h 1233488"/>
                <a:gd name="connsiteX52" fmla="*/ 1831181 w 2195512"/>
                <a:gd name="connsiteY52" fmla="*/ 1231106 h 1233488"/>
                <a:gd name="connsiteX53" fmla="*/ 1812131 w 2195512"/>
                <a:gd name="connsiteY53" fmla="*/ 1219200 h 1233488"/>
                <a:gd name="connsiteX54" fmla="*/ 1788319 w 2195512"/>
                <a:gd name="connsiteY54" fmla="*/ 1185863 h 1233488"/>
                <a:gd name="connsiteX55" fmla="*/ 1731169 w 2195512"/>
                <a:gd name="connsiteY55" fmla="*/ 1143000 h 1233488"/>
                <a:gd name="connsiteX56" fmla="*/ 1654969 w 2195512"/>
                <a:gd name="connsiteY56" fmla="*/ 1097756 h 1233488"/>
                <a:gd name="connsiteX57" fmla="*/ 1485900 w 2195512"/>
                <a:gd name="connsiteY57" fmla="*/ 1023938 h 1233488"/>
                <a:gd name="connsiteX58" fmla="*/ 1288256 w 2195512"/>
                <a:gd name="connsiteY58" fmla="*/ 945356 h 1233488"/>
                <a:gd name="connsiteX59" fmla="*/ 1083469 w 2195512"/>
                <a:gd name="connsiteY59" fmla="*/ 854869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5512" h="1233488">
                  <a:moveTo>
                    <a:pt x="1083469" y="854869"/>
                  </a:moveTo>
                  <a:lnTo>
                    <a:pt x="900112" y="776288"/>
                  </a:lnTo>
                  <a:lnTo>
                    <a:pt x="823912" y="711994"/>
                  </a:lnTo>
                  <a:lnTo>
                    <a:pt x="645319" y="607219"/>
                  </a:lnTo>
                  <a:lnTo>
                    <a:pt x="507206" y="514350"/>
                  </a:lnTo>
                  <a:lnTo>
                    <a:pt x="390525" y="426244"/>
                  </a:lnTo>
                  <a:lnTo>
                    <a:pt x="280987" y="335756"/>
                  </a:lnTo>
                  <a:lnTo>
                    <a:pt x="190500" y="254794"/>
                  </a:lnTo>
                  <a:lnTo>
                    <a:pt x="95250" y="159544"/>
                  </a:lnTo>
                  <a:lnTo>
                    <a:pt x="23812" y="78581"/>
                  </a:lnTo>
                  <a:lnTo>
                    <a:pt x="7144" y="54769"/>
                  </a:lnTo>
                  <a:lnTo>
                    <a:pt x="0" y="33338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45244" y="4763"/>
                  </a:lnTo>
                  <a:lnTo>
                    <a:pt x="85725" y="35719"/>
                  </a:lnTo>
                  <a:lnTo>
                    <a:pt x="147637" y="83344"/>
                  </a:lnTo>
                  <a:lnTo>
                    <a:pt x="230981" y="145256"/>
                  </a:lnTo>
                  <a:lnTo>
                    <a:pt x="328612" y="211931"/>
                  </a:lnTo>
                  <a:lnTo>
                    <a:pt x="426244" y="278606"/>
                  </a:lnTo>
                  <a:lnTo>
                    <a:pt x="566737" y="366713"/>
                  </a:lnTo>
                  <a:lnTo>
                    <a:pt x="688181" y="438150"/>
                  </a:lnTo>
                  <a:lnTo>
                    <a:pt x="781050" y="488156"/>
                  </a:lnTo>
                  <a:lnTo>
                    <a:pt x="926306" y="561975"/>
                  </a:lnTo>
                  <a:lnTo>
                    <a:pt x="1007269" y="600075"/>
                  </a:lnTo>
                  <a:lnTo>
                    <a:pt x="1083469" y="631031"/>
                  </a:lnTo>
                  <a:lnTo>
                    <a:pt x="1195387" y="671513"/>
                  </a:lnTo>
                  <a:lnTo>
                    <a:pt x="1335881" y="716756"/>
                  </a:lnTo>
                  <a:lnTo>
                    <a:pt x="1493044" y="764381"/>
                  </a:lnTo>
                  <a:lnTo>
                    <a:pt x="1638300" y="800100"/>
                  </a:lnTo>
                  <a:lnTo>
                    <a:pt x="1764506" y="826294"/>
                  </a:lnTo>
                  <a:lnTo>
                    <a:pt x="1859756" y="840581"/>
                  </a:lnTo>
                  <a:lnTo>
                    <a:pt x="1919287" y="845344"/>
                  </a:lnTo>
                  <a:lnTo>
                    <a:pt x="1962150" y="847725"/>
                  </a:lnTo>
                  <a:lnTo>
                    <a:pt x="1988344" y="842963"/>
                  </a:lnTo>
                  <a:lnTo>
                    <a:pt x="2031206" y="826294"/>
                  </a:lnTo>
                  <a:lnTo>
                    <a:pt x="2085975" y="795338"/>
                  </a:lnTo>
                  <a:lnTo>
                    <a:pt x="2133600" y="762000"/>
                  </a:lnTo>
                  <a:lnTo>
                    <a:pt x="2155031" y="747713"/>
                  </a:lnTo>
                  <a:lnTo>
                    <a:pt x="2174081" y="740569"/>
                  </a:lnTo>
                  <a:lnTo>
                    <a:pt x="2188369" y="740569"/>
                  </a:lnTo>
                  <a:lnTo>
                    <a:pt x="2195512" y="752475"/>
                  </a:lnTo>
                  <a:lnTo>
                    <a:pt x="2183606" y="788194"/>
                  </a:lnTo>
                  <a:lnTo>
                    <a:pt x="2162175" y="864394"/>
                  </a:lnTo>
                  <a:lnTo>
                    <a:pt x="2128837" y="947738"/>
                  </a:lnTo>
                  <a:lnTo>
                    <a:pt x="2107406" y="995363"/>
                  </a:lnTo>
                  <a:lnTo>
                    <a:pt x="2074069" y="1047750"/>
                  </a:lnTo>
                  <a:lnTo>
                    <a:pt x="2019300" y="1112044"/>
                  </a:lnTo>
                  <a:lnTo>
                    <a:pt x="1931194" y="1183481"/>
                  </a:lnTo>
                  <a:lnTo>
                    <a:pt x="1897856" y="1212056"/>
                  </a:lnTo>
                  <a:lnTo>
                    <a:pt x="1857375" y="1233488"/>
                  </a:lnTo>
                  <a:lnTo>
                    <a:pt x="1831181" y="1231106"/>
                  </a:lnTo>
                  <a:lnTo>
                    <a:pt x="1812131" y="1219200"/>
                  </a:lnTo>
                  <a:lnTo>
                    <a:pt x="1788319" y="1185863"/>
                  </a:lnTo>
                  <a:lnTo>
                    <a:pt x="1731169" y="1143000"/>
                  </a:lnTo>
                  <a:lnTo>
                    <a:pt x="1654969" y="1097756"/>
                  </a:lnTo>
                  <a:lnTo>
                    <a:pt x="1485900" y="1023938"/>
                  </a:lnTo>
                  <a:lnTo>
                    <a:pt x="1288256" y="945356"/>
                  </a:lnTo>
                  <a:lnTo>
                    <a:pt x="1083469" y="854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F02B5ED1-D838-4F57-9DC2-6E920B9775BB}"/>
                </a:ext>
              </a:extLst>
            </p:cNvPr>
            <p:cNvSpPr/>
            <p:nvPr/>
          </p:nvSpPr>
          <p:spPr>
            <a:xfrm>
              <a:off x="3367088" y="1790700"/>
              <a:ext cx="461962" cy="1436688"/>
            </a:xfrm>
            <a:custGeom>
              <a:avLst/>
              <a:gdLst>
                <a:gd name="connsiteX0" fmla="*/ 223837 w 461962"/>
                <a:gd name="connsiteY0" fmla="*/ 1062038 h 1435894"/>
                <a:gd name="connsiteX1" fmla="*/ 209550 w 461962"/>
                <a:gd name="connsiteY1" fmla="*/ 828675 h 1435894"/>
                <a:gd name="connsiteX2" fmla="*/ 192881 w 461962"/>
                <a:gd name="connsiteY2" fmla="*/ 647700 h 1435894"/>
                <a:gd name="connsiteX3" fmla="*/ 190500 w 461962"/>
                <a:gd name="connsiteY3" fmla="*/ 404813 h 1435894"/>
                <a:gd name="connsiteX4" fmla="*/ 183356 w 461962"/>
                <a:gd name="connsiteY4" fmla="*/ 330994 h 1435894"/>
                <a:gd name="connsiteX5" fmla="*/ 171450 w 461962"/>
                <a:gd name="connsiteY5" fmla="*/ 280988 h 1435894"/>
                <a:gd name="connsiteX6" fmla="*/ 123825 w 461962"/>
                <a:gd name="connsiteY6" fmla="*/ 209550 h 1435894"/>
                <a:gd name="connsiteX7" fmla="*/ 40481 w 461962"/>
                <a:gd name="connsiteY7" fmla="*/ 83344 h 1435894"/>
                <a:gd name="connsiteX8" fmla="*/ 19050 w 461962"/>
                <a:gd name="connsiteY8" fmla="*/ 57150 h 1435894"/>
                <a:gd name="connsiteX9" fmla="*/ 4762 w 461962"/>
                <a:gd name="connsiteY9" fmla="*/ 40481 h 1435894"/>
                <a:gd name="connsiteX10" fmla="*/ 0 w 461962"/>
                <a:gd name="connsiteY10" fmla="*/ 30956 h 1435894"/>
                <a:gd name="connsiteX11" fmla="*/ 0 w 461962"/>
                <a:gd name="connsiteY11" fmla="*/ 19050 h 1435894"/>
                <a:gd name="connsiteX12" fmla="*/ 16668 w 461962"/>
                <a:gd name="connsiteY12" fmla="*/ 7144 h 1435894"/>
                <a:gd name="connsiteX13" fmla="*/ 42862 w 461962"/>
                <a:gd name="connsiteY13" fmla="*/ 0 h 1435894"/>
                <a:gd name="connsiteX14" fmla="*/ 83343 w 461962"/>
                <a:gd name="connsiteY14" fmla="*/ 11906 h 1435894"/>
                <a:gd name="connsiteX15" fmla="*/ 176212 w 461962"/>
                <a:gd name="connsiteY15" fmla="*/ 50006 h 1435894"/>
                <a:gd name="connsiteX16" fmla="*/ 276225 w 461962"/>
                <a:gd name="connsiteY16" fmla="*/ 97631 h 1435894"/>
                <a:gd name="connsiteX17" fmla="*/ 366712 w 461962"/>
                <a:gd name="connsiteY17" fmla="*/ 145256 h 1435894"/>
                <a:gd name="connsiteX18" fmla="*/ 404812 w 461962"/>
                <a:gd name="connsiteY18" fmla="*/ 166688 h 1435894"/>
                <a:gd name="connsiteX19" fmla="*/ 423862 w 461962"/>
                <a:gd name="connsiteY19" fmla="*/ 180975 h 1435894"/>
                <a:gd name="connsiteX20" fmla="*/ 440531 w 461962"/>
                <a:gd name="connsiteY20" fmla="*/ 195263 h 1435894"/>
                <a:gd name="connsiteX21" fmla="*/ 452437 w 461962"/>
                <a:gd name="connsiteY21" fmla="*/ 209550 h 1435894"/>
                <a:gd name="connsiteX22" fmla="*/ 459581 w 461962"/>
                <a:gd name="connsiteY22" fmla="*/ 230981 h 1435894"/>
                <a:gd name="connsiteX23" fmla="*/ 461962 w 461962"/>
                <a:gd name="connsiteY23" fmla="*/ 259556 h 1435894"/>
                <a:gd name="connsiteX24" fmla="*/ 454818 w 461962"/>
                <a:gd name="connsiteY24" fmla="*/ 297656 h 1435894"/>
                <a:gd name="connsiteX25" fmla="*/ 445293 w 461962"/>
                <a:gd name="connsiteY25" fmla="*/ 335756 h 1435894"/>
                <a:gd name="connsiteX26" fmla="*/ 440531 w 461962"/>
                <a:gd name="connsiteY26" fmla="*/ 385763 h 1435894"/>
                <a:gd name="connsiteX27" fmla="*/ 438150 w 461962"/>
                <a:gd name="connsiteY27" fmla="*/ 626269 h 1435894"/>
                <a:gd name="connsiteX28" fmla="*/ 414337 w 461962"/>
                <a:gd name="connsiteY28" fmla="*/ 807244 h 1435894"/>
                <a:gd name="connsiteX29" fmla="*/ 416718 w 461962"/>
                <a:gd name="connsiteY29" fmla="*/ 1076325 h 1435894"/>
                <a:gd name="connsiteX30" fmla="*/ 411956 w 461962"/>
                <a:gd name="connsiteY30" fmla="*/ 1395413 h 1435894"/>
                <a:gd name="connsiteX31" fmla="*/ 230981 w 461962"/>
                <a:gd name="connsiteY31" fmla="*/ 1435894 h 1435894"/>
                <a:gd name="connsiteX32" fmla="*/ 223837 w 461962"/>
                <a:gd name="connsiteY32" fmla="*/ 1062038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962" h="1435894">
                  <a:moveTo>
                    <a:pt x="223837" y="1062038"/>
                  </a:moveTo>
                  <a:lnTo>
                    <a:pt x="209550" y="828675"/>
                  </a:lnTo>
                  <a:lnTo>
                    <a:pt x="192881" y="647700"/>
                  </a:lnTo>
                  <a:cubicBezTo>
                    <a:pt x="192087" y="566738"/>
                    <a:pt x="191294" y="485775"/>
                    <a:pt x="190500" y="404813"/>
                  </a:cubicBezTo>
                  <a:lnTo>
                    <a:pt x="183356" y="330994"/>
                  </a:lnTo>
                  <a:lnTo>
                    <a:pt x="171450" y="280988"/>
                  </a:lnTo>
                  <a:lnTo>
                    <a:pt x="123825" y="209550"/>
                  </a:lnTo>
                  <a:lnTo>
                    <a:pt x="40481" y="83344"/>
                  </a:lnTo>
                  <a:lnTo>
                    <a:pt x="19050" y="57150"/>
                  </a:lnTo>
                  <a:lnTo>
                    <a:pt x="4762" y="40481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16668" y="7144"/>
                  </a:lnTo>
                  <a:lnTo>
                    <a:pt x="42862" y="0"/>
                  </a:lnTo>
                  <a:lnTo>
                    <a:pt x="83343" y="11906"/>
                  </a:lnTo>
                  <a:lnTo>
                    <a:pt x="176212" y="50006"/>
                  </a:lnTo>
                  <a:lnTo>
                    <a:pt x="276225" y="97631"/>
                  </a:lnTo>
                  <a:lnTo>
                    <a:pt x="366712" y="145256"/>
                  </a:lnTo>
                  <a:lnTo>
                    <a:pt x="404812" y="166688"/>
                  </a:lnTo>
                  <a:lnTo>
                    <a:pt x="423862" y="180975"/>
                  </a:lnTo>
                  <a:lnTo>
                    <a:pt x="440531" y="195263"/>
                  </a:lnTo>
                  <a:lnTo>
                    <a:pt x="452437" y="209550"/>
                  </a:lnTo>
                  <a:lnTo>
                    <a:pt x="459581" y="230981"/>
                  </a:lnTo>
                  <a:lnTo>
                    <a:pt x="461962" y="259556"/>
                  </a:lnTo>
                  <a:lnTo>
                    <a:pt x="454818" y="297656"/>
                  </a:lnTo>
                  <a:lnTo>
                    <a:pt x="445293" y="335756"/>
                  </a:lnTo>
                  <a:lnTo>
                    <a:pt x="440531" y="385763"/>
                  </a:lnTo>
                  <a:cubicBezTo>
                    <a:pt x="439737" y="465932"/>
                    <a:pt x="440531" y="520700"/>
                    <a:pt x="438150" y="626269"/>
                  </a:cubicBezTo>
                  <a:lnTo>
                    <a:pt x="414337" y="807244"/>
                  </a:lnTo>
                  <a:cubicBezTo>
                    <a:pt x="415131" y="896938"/>
                    <a:pt x="415924" y="986631"/>
                    <a:pt x="416718" y="1076325"/>
                  </a:cubicBezTo>
                  <a:cubicBezTo>
                    <a:pt x="415131" y="1182688"/>
                    <a:pt x="413543" y="1289050"/>
                    <a:pt x="411956" y="1395413"/>
                  </a:cubicBezTo>
                  <a:lnTo>
                    <a:pt x="230981" y="1435894"/>
                  </a:lnTo>
                  <a:lnTo>
                    <a:pt x="223837" y="1062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9A273C39-4A3F-481F-877C-23A81176AB84}"/>
                </a:ext>
              </a:extLst>
            </p:cNvPr>
            <p:cNvSpPr/>
            <p:nvPr/>
          </p:nvSpPr>
          <p:spPr>
            <a:xfrm>
              <a:off x="4246563" y="1611313"/>
              <a:ext cx="509587" cy="1495425"/>
            </a:xfrm>
            <a:custGeom>
              <a:avLst/>
              <a:gdLst>
                <a:gd name="connsiteX0" fmla="*/ 121444 w 509587"/>
                <a:gd name="connsiteY0" fmla="*/ 1047750 h 1495425"/>
                <a:gd name="connsiteX1" fmla="*/ 171450 w 509587"/>
                <a:gd name="connsiteY1" fmla="*/ 621507 h 1495425"/>
                <a:gd name="connsiteX2" fmla="*/ 180975 w 509587"/>
                <a:gd name="connsiteY2" fmla="*/ 516732 h 1495425"/>
                <a:gd name="connsiteX3" fmla="*/ 183356 w 509587"/>
                <a:gd name="connsiteY3" fmla="*/ 435769 h 1495425"/>
                <a:gd name="connsiteX4" fmla="*/ 173831 w 509587"/>
                <a:gd name="connsiteY4" fmla="*/ 326232 h 1495425"/>
                <a:gd name="connsiteX5" fmla="*/ 157162 w 509587"/>
                <a:gd name="connsiteY5" fmla="*/ 238125 h 1495425"/>
                <a:gd name="connsiteX6" fmla="*/ 138112 w 509587"/>
                <a:gd name="connsiteY6" fmla="*/ 183357 h 1495425"/>
                <a:gd name="connsiteX7" fmla="*/ 119062 w 509587"/>
                <a:gd name="connsiteY7" fmla="*/ 152400 h 1495425"/>
                <a:gd name="connsiteX8" fmla="*/ 88106 w 509587"/>
                <a:gd name="connsiteY8" fmla="*/ 121444 h 1495425"/>
                <a:gd name="connsiteX9" fmla="*/ 61912 w 509587"/>
                <a:gd name="connsiteY9" fmla="*/ 100013 h 1495425"/>
                <a:gd name="connsiteX10" fmla="*/ 28575 w 509587"/>
                <a:gd name="connsiteY10" fmla="*/ 76200 h 1495425"/>
                <a:gd name="connsiteX11" fmla="*/ 11906 w 509587"/>
                <a:gd name="connsiteY11" fmla="*/ 59532 h 1495425"/>
                <a:gd name="connsiteX12" fmla="*/ 2381 w 509587"/>
                <a:gd name="connsiteY12" fmla="*/ 35719 h 1495425"/>
                <a:gd name="connsiteX13" fmla="*/ 0 w 509587"/>
                <a:gd name="connsiteY13" fmla="*/ 14288 h 1495425"/>
                <a:gd name="connsiteX14" fmla="*/ 7144 w 509587"/>
                <a:gd name="connsiteY14" fmla="*/ 4763 h 1495425"/>
                <a:gd name="connsiteX15" fmla="*/ 28575 w 509587"/>
                <a:gd name="connsiteY15" fmla="*/ 0 h 1495425"/>
                <a:gd name="connsiteX16" fmla="*/ 59531 w 509587"/>
                <a:gd name="connsiteY16" fmla="*/ 0 h 1495425"/>
                <a:gd name="connsiteX17" fmla="*/ 97631 w 509587"/>
                <a:gd name="connsiteY17" fmla="*/ 11907 h 1495425"/>
                <a:gd name="connsiteX18" fmla="*/ 157162 w 509587"/>
                <a:gd name="connsiteY18" fmla="*/ 35719 h 1495425"/>
                <a:gd name="connsiteX19" fmla="*/ 233362 w 509587"/>
                <a:gd name="connsiteY19" fmla="*/ 71438 h 1495425"/>
                <a:gd name="connsiteX20" fmla="*/ 290512 w 509587"/>
                <a:gd name="connsiteY20" fmla="*/ 97632 h 1495425"/>
                <a:gd name="connsiteX21" fmla="*/ 357187 w 509587"/>
                <a:gd name="connsiteY21" fmla="*/ 135732 h 1495425"/>
                <a:gd name="connsiteX22" fmla="*/ 416719 w 509587"/>
                <a:gd name="connsiteY22" fmla="*/ 173832 h 1495425"/>
                <a:gd name="connsiteX23" fmla="*/ 466725 w 509587"/>
                <a:gd name="connsiteY23" fmla="*/ 216694 h 1495425"/>
                <a:gd name="connsiteX24" fmla="*/ 495300 w 509587"/>
                <a:gd name="connsiteY24" fmla="*/ 247650 h 1495425"/>
                <a:gd name="connsiteX25" fmla="*/ 509587 w 509587"/>
                <a:gd name="connsiteY25" fmla="*/ 271463 h 1495425"/>
                <a:gd name="connsiteX26" fmla="*/ 509587 w 509587"/>
                <a:gd name="connsiteY26" fmla="*/ 297657 h 1495425"/>
                <a:gd name="connsiteX27" fmla="*/ 497681 w 509587"/>
                <a:gd name="connsiteY27" fmla="*/ 330994 h 1495425"/>
                <a:gd name="connsiteX28" fmla="*/ 473869 w 509587"/>
                <a:gd name="connsiteY28" fmla="*/ 373857 h 1495425"/>
                <a:gd name="connsiteX29" fmla="*/ 447675 w 509587"/>
                <a:gd name="connsiteY29" fmla="*/ 407194 h 1495425"/>
                <a:gd name="connsiteX30" fmla="*/ 381000 w 509587"/>
                <a:gd name="connsiteY30" fmla="*/ 664369 h 1495425"/>
                <a:gd name="connsiteX31" fmla="*/ 361950 w 509587"/>
                <a:gd name="connsiteY31" fmla="*/ 847725 h 1495425"/>
                <a:gd name="connsiteX32" fmla="*/ 259556 w 509587"/>
                <a:gd name="connsiteY32" fmla="*/ 1478757 h 1495425"/>
                <a:gd name="connsiteX33" fmla="*/ 59531 w 509587"/>
                <a:gd name="connsiteY33" fmla="*/ 1495425 h 1495425"/>
                <a:gd name="connsiteX34" fmla="*/ 121444 w 509587"/>
                <a:gd name="connsiteY34" fmla="*/ 10477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9587" h="1495425">
                  <a:moveTo>
                    <a:pt x="121444" y="1047750"/>
                  </a:moveTo>
                  <a:lnTo>
                    <a:pt x="171450" y="621507"/>
                  </a:lnTo>
                  <a:lnTo>
                    <a:pt x="180975" y="516732"/>
                  </a:lnTo>
                  <a:cubicBezTo>
                    <a:pt x="181769" y="489744"/>
                    <a:pt x="182562" y="462757"/>
                    <a:pt x="183356" y="435769"/>
                  </a:cubicBezTo>
                  <a:lnTo>
                    <a:pt x="173831" y="326232"/>
                  </a:lnTo>
                  <a:lnTo>
                    <a:pt x="157162" y="238125"/>
                  </a:lnTo>
                  <a:lnTo>
                    <a:pt x="138112" y="183357"/>
                  </a:lnTo>
                  <a:lnTo>
                    <a:pt x="119062" y="152400"/>
                  </a:lnTo>
                  <a:lnTo>
                    <a:pt x="88106" y="121444"/>
                  </a:lnTo>
                  <a:lnTo>
                    <a:pt x="61912" y="100013"/>
                  </a:lnTo>
                  <a:lnTo>
                    <a:pt x="28575" y="76200"/>
                  </a:lnTo>
                  <a:lnTo>
                    <a:pt x="11906" y="59532"/>
                  </a:lnTo>
                  <a:lnTo>
                    <a:pt x="2381" y="35719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59531" y="0"/>
                  </a:lnTo>
                  <a:lnTo>
                    <a:pt x="97631" y="11907"/>
                  </a:lnTo>
                  <a:lnTo>
                    <a:pt x="157162" y="35719"/>
                  </a:lnTo>
                  <a:lnTo>
                    <a:pt x="233362" y="71438"/>
                  </a:lnTo>
                  <a:lnTo>
                    <a:pt x="290512" y="97632"/>
                  </a:lnTo>
                  <a:lnTo>
                    <a:pt x="357187" y="135732"/>
                  </a:lnTo>
                  <a:lnTo>
                    <a:pt x="416719" y="173832"/>
                  </a:lnTo>
                  <a:lnTo>
                    <a:pt x="466725" y="216694"/>
                  </a:lnTo>
                  <a:lnTo>
                    <a:pt x="495300" y="247650"/>
                  </a:lnTo>
                  <a:lnTo>
                    <a:pt x="509587" y="271463"/>
                  </a:lnTo>
                  <a:lnTo>
                    <a:pt x="509587" y="297657"/>
                  </a:lnTo>
                  <a:lnTo>
                    <a:pt x="497681" y="330994"/>
                  </a:lnTo>
                  <a:lnTo>
                    <a:pt x="473869" y="373857"/>
                  </a:lnTo>
                  <a:lnTo>
                    <a:pt x="447675" y="407194"/>
                  </a:lnTo>
                  <a:lnTo>
                    <a:pt x="381000" y="664369"/>
                  </a:lnTo>
                  <a:lnTo>
                    <a:pt x="361950" y="847725"/>
                  </a:lnTo>
                  <a:lnTo>
                    <a:pt x="259556" y="1478757"/>
                  </a:lnTo>
                  <a:lnTo>
                    <a:pt x="59531" y="1495425"/>
                  </a:lnTo>
                  <a:lnTo>
                    <a:pt x="121444" y="1047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1AB76960-D559-47DA-9E74-050B73C458FA}"/>
                </a:ext>
              </a:extLst>
            </p:cNvPr>
            <p:cNvSpPr/>
            <p:nvPr/>
          </p:nvSpPr>
          <p:spPr>
            <a:xfrm>
              <a:off x="2657475" y="2933700"/>
              <a:ext cx="2505075" cy="534988"/>
            </a:xfrm>
            <a:custGeom>
              <a:avLst/>
              <a:gdLst>
                <a:gd name="connsiteX0" fmla="*/ 1493044 w 2505075"/>
                <a:gd name="connsiteY0" fmla="*/ 297656 h 535781"/>
                <a:gd name="connsiteX1" fmla="*/ 1109663 w 2505075"/>
                <a:gd name="connsiteY1" fmla="*/ 371475 h 535781"/>
                <a:gd name="connsiteX2" fmla="*/ 826294 w 2505075"/>
                <a:gd name="connsiteY2" fmla="*/ 433388 h 535781"/>
                <a:gd name="connsiteX3" fmla="*/ 585788 w 2505075"/>
                <a:gd name="connsiteY3" fmla="*/ 492919 h 535781"/>
                <a:gd name="connsiteX4" fmla="*/ 411956 w 2505075"/>
                <a:gd name="connsiteY4" fmla="*/ 535781 h 535781"/>
                <a:gd name="connsiteX5" fmla="*/ 350044 w 2505075"/>
                <a:gd name="connsiteY5" fmla="*/ 523875 h 535781"/>
                <a:gd name="connsiteX6" fmla="*/ 276225 w 2505075"/>
                <a:gd name="connsiteY6" fmla="*/ 502444 h 535781"/>
                <a:gd name="connsiteX7" fmla="*/ 226219 w 2505075"/>
                <a:gd name="connsiteY7" fmla="*/ 478631 h 535781"/>
                <a:gd name="connsiteX8" fmla="*/ 173831 w 2505075"/>
                <a:gd name="connsiteY8" fmla="*/ 450056 h 535781"/>
                <a:gd name="connsiteX9" fmla="*/ 133350 w 2505075"/>
                <a:gd name="connsiteY9" fmla="*/ 419100 h 535781"/>
                <a:gd name="connsiteX10" fmla="*/ 73819 w 2505075"/>
                <a:gd name="connsiteY10" fmla="*/ 364331 h 535781"/>
                <a:gd name="connsiteX11" fmla="*/ 35719 w 2505075"/>
                <a:gd name="connsiteY11" fmla="*/ 319088 h 535781"/>
                <a:gd name="connsiteX12" fmla="*/ 11906 w 2505075"/>
                <a:gd name="connsiteY12" fmla="*/ 280988 h 535781"/>
                <a:gd name="connsiteX13" fmla="*/ 2381 w 2505075"/>
                <a:gd name="connsiteY13" fmla="*/ 257175 h 535781"/>
                <a:gd name="connsiteX14" fmla="*/ 0 w 2505075"/>
                <a:gd name="connsiteY14" fmla="*/ 240506 h 535781"/>
                <a:gd name="connsiteX15" fmla="*/ 2381 w 2505075"/>
                <a:gd name="connsiteY15" fmla="*/ 223838 h 535781"/>
                <a:gd name="connsiteX16" fmla="*/ 11906 w 2505075"/>
                <a:gd name="connsiteY16" fmla="*/ 209550 h 535781"/>
                <a:gd name="connsiteX17" fmla="*/ 26194 w 2505075"/>
                <a:gd name="connsiteY17" fmla="*/ 207169 h 535781"/>
                <a:gd name="connsiteX18" fmla="*/ 47625 w 2505075"/>
                <a:gd name="connsiteY18" fmla="*/ 209550 h 535781"/>
                <a:gd name="connsiteX19" fmla="*/ 76200 w 2505075"/>
                <a:gd name="connsiteY19" fmla="*/ 221456 h 535781"/>
                <a:gd name="connsiteX20" fmla="*/ 111919 w 2505075"/>
                <a:gd name="connsiteY20" fmla="*/ 247650 h 535781"/>
                <a:gd name="connsiteX21" fmla="*/ 150019 w 2505075"/>
                <a:gd name="connsiteY21" fmla="*/ 269081 h 535781"/>
                <a:gd name="connsiteX22" fmla="*/ 188119 w 2505075"/>
                <a:gd name="connsiteY22" fmla="*/ 283369 h 535781"/>
                <a:gd name="connsiteX23" fmla="*/ 235744 w 2505075"/>
                <a:gd name="connsiteY23" fmla="*/ 295275 h 535781"/>
                <a:gd name="connsiteX24" fmla="*/ 290513 w 2505075"/>
                <a:gd name="connsiteY24" fmla="*/ 307181 h 535781"/>
                <a:gd name="connsiteX25" fmla="*/ 352425 w 2505075"/>
                <a:gd name="connsiteY25" fmla="*/ 311944 h 535781"/>
                <a:gd name="connsiteX26" fmla="*/ 419100 w 2505075"/>
                <a:gd name="connsiteY26" fmla="*/ 314325 h 535781"/>
                <a:gd name="connsiteX27" fmla="*/ 664369 w 2505075"/>
                <a:gd name="connsiteY27" fmla="*/ 276225 h 535781"/>
                <a:gd name="connsiteX28" fmla="*/ 940594 w 2505075"/>
                <a:gd name="connsiteY28" fmla="*/ 223838 h 535781"/>
                <a:gd name="connsiteX29" fmla="*/ 1131094 w 2505075"/>
                <a:gd name="connsiteY29" fmla="*/ 197644 h 535781"/>
                <a:gd name="connsiteX30" fmla="*/ 1669256 w 2505075"/>
                <a:gd name="connsiteY30" fmla="*/ 111919 h 535781"/>
                <a:gd name="connsiteX31" fmla="*/ 1869281 w 2505075"/>
                <a:gd name="connsiteY31" fmla="*/ 88106 h 535781"/>
                <a:gd name="connsiteX32" fmla="*/ 1935956 w 2505075"/>
                <a:gd name="connsiteY32" fmla="*/ 78581 h 535781"/>
                <a:gd name="connsiteX33" fmla="*/ 1981200 w 2505075"/>
                <a:gd name="connsiteY33" fmla="*/ 71438 h 535781"/>
                <a:gd name="connsiteX34" fmla="*/ 2040731 w 2505075"/>
                <a:gd name="connsiteY34" fmla="*/ 57150 h 535781"/>
                <a:gd name="connsiteX35" fmla="*/ 2102644 w 2505075"/>
                <a:gd name="connsiteY35" fmla="*/ 35719 h 535781"/>
                <a:gd name="connsiteX36" fmla="*/ 2176463 w 2505075"/>
                <a:gd name="connsiteY36" fmla="*/ 0 h 535781"/>
                <a:gd name="connsiteX37" fmla="*/ 2216944 w 2505075"/>
                <a:gd name="connsiteY37" fmla="*/ 9525 h 535781"/>
                <a:gd name="connsiteX38" fmla="*/ 2302669 w 2505075"/>
                <a:gd name="connsiteY38" fmla="*/ 35719 h 535781"/>
                <a:gd name="connsiteX39" fmla="*/ 2400300 w 2505075"/>
                <a:gd name="connsiteY39" fmla="*/ 71438 h 535781"/>
                <a:gd name="connsiteX40" fmla="*/ 2438400 w 2505075"/>
                <a:gd name="connsiteY40" fmla="*/ 88106 h 535781"/>
                <a:gd name="connsiteX41" fmla="*/ 2466975 w 2505075"/>
                <a:gd name="connsiteY41" fmla="*/ 104775 h 535781"/>
                <a:gd name="connsiteX42" fmla="*/ 2478881 w 2505075"/>
                <a:gd name="connsiteY42" fmla="*/ 121444 h 535781"/>
                <a:gd name="connsiteX43" fmla="*/ 2497931 w 2505075"/>
                <a:gd name="connsiteY43" fmla="*/ 169069 h 535781"/>
                <a:gd name="connsiteX44" fmla="*/ 2505075 w 2505075"/>
                <a:gd name="connsiteY44" fmla="*/ 207169 h 535781"/>
                <a:gd name="connsiteX45" fmla="*/ 2495550 w 2505075"/>
                <a:gd name="connsiteY45" fmla="*/ 228600 h 535781"/>
                <a:gd name="connsiteX46" fmla="*/ 2471738 w 2505075"/>
                <a:gd name="connsiteY46" fmla="*/ 250031 h 535781"/>
                <a:gd name="connsiteX47" fmla="*/ 2436019 w 2505075"/>
                <a:gd name="connsiteY47" fmla="*/ 269081 h 535781"/>
                <a:gd name="connsiteX48" fmla="*/ 2364581 w 2505075"/>
                <a:gd name="connsiteY48" fmla="*/ 271463 h 535781"/>
                <a:gd name="connsiteX49" fmla="*/ 2262188 w 2505075"/>
                <a:gd name="connsiteY49" fmla="*/ 266700 h 535781"/>
                <a:gd name="connsiteX50" fmla="*/ 2131219 w 2505075"/>
                <a:gd name="connsiteY50" fmla="*/ 254794 h 535781"/>
                <a:gd name="connsiteX51" fmla="*/ 2059781 w 2505075"/>
                <a:gd name="connsiteY51" fmla="*/ 245269 h 535781"/>
                <a:gd name="connsiteX52" fmla="*/ 1983581 w 2505075"/>
                <a:gd name="connsiteY52" fmla="*/ 247650 h 535781"/>
                <a:gd name="connsiteX53" fmla="*/ 1874044 w 2505075"/>
                <a:gd name="connsiteY53" fmla="*/ 250031 h 535781"/>
                <a:gd name="connsiteX54" fmla="*/ 1493044 w 2505075"/>
                <a:gd name="connsiteY54" fmla="*/ 29765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05075" h="535781">
                  <a:moveTo>
                    <a:pt x="1493044" y="297656"/>
                  </a:moveTo>
                  <a:lnTo>
                    <a:pt x="1109663" y="371475"/>
                  </a:lnTo>
                  <a:lnTo>
                    <a:pt x="826294" y="433388"/>
                  </a:lnTo>
                  <a:lnTo>
                    <a:pt x="585788" y="492919"/>
                  </a:lnTo>
                  <a:lnTo>
                    <a:pt x="411956" y="535781"/>
                  </a:lnTo>
                  <a:lnTo>
                    <a:pt x="350044" y="523875"/>
                  </a:lnTo>
                  <a:lnTo>
                    <a:pt x="276225" y="502444"/>
                  </a:lnTo>
                  <a:lnTo>
                    <a:pt x="226219" y="478631"/>
                  </a:lnTo>
                  <a:lnTo>
                    <a:pt x="173831" y="450056"/>
                  </a:lnTo>
                  <a:lnTo>
                    <a:pt x="133350" y="419100"/>
                  </a:lnTo>
                  <a:lnTo>
                    <a:pt x="73819" y="364331"/>
                  </a:lnTo>
                  <a:lnTo>
                    <a:pt x="35719" y="319088"/>
                  </a:lnTo>
                  <a:lnTo>
                    <a:pt x="11906" y="280988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2381" y="223838"/>
                  </a:lnTo>
                  <a:lnTo>
                    <a:pt x="11906" y="209550"/>
                  </a:lnTo>
                  <a:lnTo>
                    <a:pt x="26194" y="207169"/>
                  </a:lnTo>
                  <a:lnTo>
                    <a:pt x="47625" y="209550"/>
                  </a:lnTo>
                  <a:lnTo>
                    <a:pt x="76200" y="221456"/>
                  </a:lnTo>
                  <a:lnTo>
                    <a:pt x="111919" y="247650"/>
                  </a:lnTo>
                  <a:lnTo>
                    <a:pt x="150019" y="269081"/>
                  </a:lnTo>
                  <a:lnTo>
                    <a:pt x="188119" y="283369"/>
                  </a:lnTo>
                  <a:lnTo>
                    <a:pt x="235744" y="295275"/>
                  </a:lnTo>
                  <a:lnTo>
                    <a:pt x="290513" y="307181"/>
                  </a:lnTo>
                  <a:lnTo>
                    <a:pt x="352425" y="311944"/>
                  </a:lnTo>
                  <a:lnTo>
                    <a:pt x="419100" y="314325"/>
                  </a:lnTo>
                  <a:lnTo>
                    <a:pt x="664369" y="276225"/>
                  </a:lnTo>
                  <a:lnTo>
                    <a:pt x="940594" y="223838"/>
                  </a:lnTo>
                  <a:lnTo>
                    <a:pt x="1131094" y="197644"/>
                  </a:lnTo>
                  <a:lnTo>
                    <a:pt x="1669256" y="111919"/>
                  </a:lnTo>
                  <a:lnTo>
                    <a:pt x="1869281" y="88106"/>
                  </a:lnTo>
                  <a:lnTo>
                    <a:pt x="1935956" y="78581"/>
                  </a:lnTo>
                  <a:lnTo>
                    <a:pt x="1981200" y="71438"/>
                  </a:lnTo>
                  <a:lnTo>
                    <a:pt x="2040731" y="57150"/>
                  </a:lnTo>
                  <a:lnTo>
                    <a:pt x="2102644" y="35719"/>
                  </a:lnTo>
                  <a:lnTo>
                    <a:pt x="2176463" y="0"/>
                  </a:lnTo>
                  <a:lnTo>
                    <a:pt x="2216944" y="9525"/>
                  </a:lnTo>
                  <a:lnTo>
                    <a:pt x="2302669" y="35719"/>
                  </a:lnTo>
                  <a:lnTo>
                    <a:pt x="2400300" y="71438"/>
                  </a:lnTo>
                  <a:lnTo>
                    <a:pt x="2438400" y="88106"/>
                  </a:lnTo>
                  <a:lnTo>
                    <a:pt x="2466975" y="104775"/>
                  </a:lnTo>
                  <a:lnTo>
                    <a:pt x="2478881" y="121444"/>
                  </a:lnTo>
                  <a:lnTo>
                    <a:pt x="2497931" y="169069"/>
                  </a:lnTo>
                  <a:lnTo>
                    <a:pt x="2505075" y="207169"/>
                  </a:lnTo>
                  <a:lnTo>
                    <a:pt x="2495550" y="228600"/>
                  </a:lnTo>
                  <a:lnTo>
                    <a:pt x="2471738" y="250031"/>
                  </a:lnTo>
                  <a:lnTo>
                    <a:pt x="2436019" y="269081"/>
                  </a:lnTo>
                  <a:lnTo>
                    <a:pt x="2364581" y="271463"/>
                  </a:lnTo>
                  <a:lnTo>
                    <a:pt x="2262188" y="266700"/>
                  </a:lnTo>
                  <a:lnTo>
                    <a:pt x="2131219" y="254794"/>
                  </a:lnTo>
                  <a:lnTo>
                    <a:pt x="2059781" y="245269"/>
                  </a:lnTo>
                  <a:lnTo>
                    <a:pt x="1983581" y="247650"/>
                  </a:lnTo>
                  <a:lnTo>
                    <a:pt x="1874044" y="250031"/>
                  </a:lnTo>
                  <a:lnTo>
                    <a:pt x="1493044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DE15FE3C-329F-4227-A0E0-692A6B3B0014}"/>
                </a:ext>
              </a:extLst>
            </p:cNvPr>
            <p:cNvSpPr/>
            <p:nvPr/>
          </p:nvSpPr>
          <p:spPr>
            <a:xfrm rot="16200000">
              <a:off x="2908301" y="4233862"/>
              <a:ext cx="2532062" cy="1141413"/>
            </a:xfrm>
            <a:custGeom>
              <a:avLst/>
              <a:gdLst>
                <a:gd name="connsiteX0" fmla="*/ 1273969 w 2531269"/>
                <a:gd name="connsiteY0" fmla="*/ 1095375 h 1140618"/>
                <a:gd name="connsiteX1" fmla="*/ 973932 w 2531269"/>
                <a:gd name="connsiteY1" fmla="*/ 1102518 h 1140618"/>
                <a:gd name="connsiteX2" fmla="*/ 833438 w 2531269"/>
                <a:gd name="connsiteY2" fmla="*/ 1107281 h 1140618"/>
                <a:gd name="connsiteX3" fmla="*/ 695325 w 2531269"/>
                <a:gd name="connsiteY3" fmla="*/ 1116806 h 1140618"/>
                <a:gd name="connsiteX4" fmla="*/ 521494 w 2531269"/>
                <a:gd name="connsiteY4" fmla="*/ 1135856 h 1140618"/>
                <a:gd name="connsiteX5" fmla="*/ 488157 w 2531269"/>
                <a:gd name="connsiteY5" fmla="*/ 1138237 h 1140618"/>
                <a:gd name="connsiteX6" fmla="*/ 435769 w 2531269"/>
                <a:gd name="connsiteY6" fmla="*/ 1135856 h 1140618"/>
                <a:gd name="connsiteX7" fmla="*/ 381000 w 2531269"/>
                <a:gd name="connsiteY7" fmla="*/ 1128712 h 1140618"/>
                <a:gd name="connsiteX8" fmla="*/ 335757 w 2531269"/>
                <a:gd name="connsiteY8" fmla="*/ 1119187 h 1140618"/>
                <a:gd name="connsiteX9" fmla="*/ 257175 w 2531269"/>
                <a:gd name="connsiteY9" fmla="*/ 1097756 h 1140618"/>
                <a:gd name="connsiteX10" fmla="*/ 180975 w 2531269"/>
                <a:gd name="connsiteY10" fmla="*/ 1071562 h 1140618"/>
                <a:gd name="connsiteX11" fmla="*/ 100013 w 2531269"/>
                <a:gd name="connsiteY11" fmla="*/ 1033462 h 1140618"/>
                <a:gd name="connsiteX12" fmla="*/ 61913 w 2531269"/>
                <a:gd name="connsiteY12" fmla="*/ 1014412 h 1140618"/>
                <a:gd name="connsiteX13" fmla="*/ 33338 w 2531269"/>
                <a:gd name="connsiteY13" fmla="*/ 992981 h 1140618"/>
                <a:gd name="connsiteX14" fmla="*/ 9525 w 2531269"/>
                <a:gd name="connsiteY14" fmla="*/ 969168 h 1140618"/>
                <a:gd name="connsiteX15" fmla="*/ 0 w 2531269"/>
                <a:gd name="connsiteY15" fmla="*/ 938212 h 1140618"/>
                <a:gd name="connsiteX16" fmla="*/ 2382 w 2531269"/>
                <a:gd name="connsiteY16" fmla="*/ 914400 h 1140618"/>
                <a:gd name="connsiteX17" fmla="*/ 16669 w 2531269"/>
                <a:gd name="connsiteY17" fmla="*/ 883443 h 1140618"/>
                <a:gd name="connsiteX18" fmla="*/ 35719 w 2531269"/>
                <a:gd name="connsiteY18" fmla="*/ 869156 h 1140618"/>
                <a:gd name="connsiteX19" fmla="*/ 107157 w 2531269"/>
                <a:gd name="connsiteY19" fmla="*/ 831056 h 1140618"/>
                <a:gd name="connsiteX20" fmla="*/ 597694 w 2531269"/>
                <a:gd name="connsiteY20" fmla="*/ 892968 h 1140618"/>
                <a:gd name="connsiteX21" fmla="*/ 661988 w 2531269"/>
                <a:gd name="connsiteY21" fmla="*/ 888206 h 1140618"/>
                <a:gd name="connsiteX22" fmla="*/ 847725 w 2531269"/>
                <a:gd name="connsiteY22" fmla="*/ 876300 h 1140618"/>
                <a:gd name="connsiteX23" fmla="*/ 1012032 w 2531269"/>
                <a:gd name="connsiteY23" fmla="*/ 871537 h 1140618"/>
                <a:gd name="connsiteX24" fmla="*/ 1145382 w 2531269"/>
                <a:gd name="connsiteY24" fmla="*/ 871537 h 1140618"/>
                <a:gd name="connsiteX25" fmla="*/ 1302544 w 2531269"/>
                <a:gd name="connsiteY25" fmla="*/ 871537 h 1140618"/>
                <a:gd name="connsiteX26" fmla="*/ 1464469 w 2531269"/>
                <a:gd name="connsiteY26" fmla="*/ 869156 h 1140618"/>
                <a:gd name="connsiteX27" fmla="*/ 1619250 w 2531269"/>
                <a:gd name="connsiteY27" fmla="*/ 859631 h 1140618"/>
                <a:gd name="connsiteX28" fmla="*/ 1754982 w 2531269"/>
                <a:gd name="connsiteY28" fmla="*/ 847725 h 1140618"/>
                <a:gd name="connsiteX29" fmla="*/ 1907382 w 2531269"/>
                <a:gd name="connsiteY29" fmla="*/ 852487 h 1140618"/>
                <a:gd name="connsiteX30" fmla="*/ 2024063 w 2531269"/>
                <a:gd name="connsiteY30" fmla="*/ 854868 h 1140618"/>
                <a:gd name="connsiteX31" fmla="*/ 2102644 w 2531269"/>
                <a:gd name="connsiteY31" fmla="*/ 850106 h 1140618"/>
                <a:gd name="connsiteX32" fmla="*/ 2178844 w 2531269"/>
                <a:gd name="connsiteY32" fmla="*/ 840581 h 1140618"/>
                <a:gd name="connsiteX33" fmla="*/ 2240757 w 2531269"/>
                <a:gd name="connsiteY33" fmla="*/ 831056 h 1140618"/>
                <a:gd name="connsiteX34" fmla="*/ 2293144 w 2531269"/>
                <a:gd name="connsiteY34" fmla="*/ 819150 h 1140618"/>
                <a:gd name="connsiteX35" fmla="*/ 2316957 w 2531269"/>
                <a:gd name="connsiteY35" fmla="*/ 807243 h 1140618"/>
                <a:gd name="connsiteX36" fmla="*/ 2331244 w 2531269"/>
                <a:gd name="connsiteY36" fmla="*/ 785812 h 1140618"/>
                <a:gd name="connsiteX37" fmla="*/ 2331244 w 2531269"/>
                <a:gd name="connsiteY37" fmla="*/ 757237 h 1140618"/>
                <a:gd name="connsiteX38" fmla="*/ 2288382 w 2531269"/>
                <a:gd name="connsiteY38" fmla="*/ 538162 h 1140618"/>
                <a:gd name="connsiteX39" fmla="*/ 2257425 w 2531269"/>
                <a:gd name="connsiteY39" fmla="*/ 381000 h 1140618"/>
                <a:gd name="connsiteX40" fmla="*/ 2207419 w 2531269"/>
                <a:gd name="connsiteY40" fmla="*/ 76200 h 1140618"/>
                <a:gd name="connsiteX41" fmla="*/ 2324100 w 2531269"/>
                <a:gd name="connsiteY41" fmla="*/ 0 h 1140618"/>
                <a:gd name="connsiteX42" fmla="*/ 2338388 w 2531269"/>
                <a:gd name="connsiteY42" fmla="*/ 104775 h 1140618"/>
                <a:gd name="connsiteX43" fmla="*/ 2359819 w 2531269"/>
                <a:gd name="connsiteY43" fmla="*/ 250031 h 1140618"/>
                <a:gd name="connsiteX44" fmla="*/ 2402682 w 2531269"/>
                <a:gd name="connsiteY44" fmla="*/ 454818 h 1140618"/>
                <a:gd name="connsiteX45" fmla="*/ 2440782 w 2531269"/>
                <a:gd name="connsiteY45" fmla="*/ 592931 h 1140618"/>
                <a:gd name="connsiteX46" fmla="*/ 2469357 w 2531269"/>
                <a:gd name="connsiteY46" fmla="*/ 673893 h 1140618"/>
                <a:gd name="connsiteX47" fmla="*/ 2495550 w 2531269"/>
                <a:gd name="connsiteY47" fmla="*/ 733425 h 1140618"/>
                <a:gd name="connsiteX48" fmla="*/ 2528888 w 2531269"/>
                <a:gd name="connsiteY48" fmla="*/ 800100 h 1140618"/>
                <a:gd name="connsiteX49" fmla="*/ 2531269 w 2531269"/>
                <a:gd name="connsiteY49" fmla="*/ 807243 h 1140618"/>
                <a:gd name="connsiteX50" fmla="*/ 2519363 w 2531269"/>
                <a:gd name="connsiteY50" fmla="*/ 869156 h 1140618"/>
                <a:gd name="connsiteX51" fmla="*/ 2497932 w 2531269"/>
                <a:gd name="connsiteY51" fmla="*/ 931068 h 1140618"/>
                <a:gd name="connsiteX52" fmla="*/ 2459832 w 2531269"/>
                <a:gd name="connsiteY52" fmla="*/ 1016793 h 1140618"/>
                <a:gd name="connsiteX53" fmla="*/ 2426494 w 2531269"/>
                <a:gd name="connsiteY53" fmla="*/ 1081087 h 1140618"/>
                <a:gd name="connsiteX54" fmla="*/ 2397919 w 2531269"/>
                <a:gd name="connsiteY54" fmla="*/ 1114425 h 1140618"/>
                <a:gd name="connsiteX55" fmla="*/ 2381250 w 2531269"/>
                <a:gd name="connsiteY55" fmla="*/ 1131093 h 1140618"/>
                <a:gd name="connsiteX56" fmla="*/ 2364582 w 2531269"/>
                <a:gd name="connsiteY56" fmla="*/ 1138237 h 1140618"/>
                <a:gd name="connsiteX57" fmla="*/ 2338388 w 2531269"/>
                <a:gd name="connsiteY57" fmla="*/ 1140618 h 1140618"/>
                <a:gd name="connsiteX58" fmla="*/ 2302669 w 2531269"/>
                <a:gd name="connsiteY58" fmla="*/ 1138237 h 1140618"/>
                <a:gd name="connsiteX59" fmla="*/ 2264569 w 2531269"/>
                <a:gd name="connsiteY59" fmla="*/ 1131093 h 1140618"/>
                <a:gd name="connsiteX60" fmla="*/ 2216944 w 2531269"/>
                <a:gd name="connsiteY60" fmla="*/ 1116806 h 1140618"/>
                <a:gd name="connsiteX61" fmla="*/ 2057400 w 2531269"/>
                <a:gd name="connsiteY61" fmla="*/ 1109662 h 1140618"/>
                <a:gd name="connsiteX62" fmla="*/ 1624013 w 2531269"/>
                <a:gd name="connsiteY62" fmla="*/ 1097756 h 1140618"/>
                <a:gd name="connsiteX63" fmla="*/ 1273969 w 2531269"/>
                <a:gd name="connsiteY63" fmla="*/ 1095375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1269" h="1140618">
                  <a:moveTo>
                    <a:pt x="1273969" y="1095375"/>
                  </a:moveTo>
                  <a:lnTo>
                    <a:pt x="973932" y="1102518"/>
                  </a:lnTo>
                  <a:lnTo>
                    <a:pt x="833438" y="1107281"/>
                  </a:lnTo>
                  <a:lnTo>
                    <a:pt x="695325" y="1116806"/>
                  </a:lnTo>
                  <a:lnTo>
                    <a:pt x="521494" y="1135856"/>
                  </a:lnTo>
                  <a:lnTo>
                    <a:pt x="488157" y="1138237"/>
                  </a:lnTo>
                  <a:lnTo>
                    <a:pt x="435769" y="1135856"/>
                  </a:lnTo>
                  <a:lnTo>
                    <a:pt x="381000" y="1128712"/>
                  </a:lnTo>
                  <a:lnTo>
                    <a:pt x="335757" y="1119187"/>
                  </a:lnTo>
                  <a:lnTo>
                    <a:pt x="257175" y="1097756"/>
                  </a:lnTo>
                  <a:lnTo>
                    <a:pt x="180975" y="1071562"/>
                  </a:lnTo>
                  <a:lnTo>
                    <a:pt x="100013" y="1033462"/>
                  </a:lnTo>
                  <a:lnTo>
                    <a:pt x="61913" y="1014412"/>
                  </a:lnTo>
                  <a:lnTo>
                    <a:pt x="33338" y="992981"/>
                  </a:lnTo>
                  <a:lnTo>
                    <a:pt x="9525" y="969168"/>
                  </a:lnTo>
                  <a:lnTo>
                    <a:pt x="0" y="938212"/>
                  </a:lnTo>
                  <a:lnTo>
                    <a:pt x="2382" y="914400"/>
                  </a:lnTo>
                  <a:lnTo>
                    <a:pt x="16669" y="883443"/>
                  </a:lnTo>
                  <a:lnTo>
                    <a:pt x="35719" y="869156"/>
                  </a:lnTo>
                  <a:lnTo>
                    <a:pt x="107157" y="831056"/>
                  </a:lnTo>
                  <a:lnTo>
                    <a:pt x="597694" y="892968"/>
                  </a:lnTo>
                  <a:lnTo>
                    <a:pt x="661988" y="888206"/>
                  </a:lnTo>
                  <a:lnTo>
                    <a:pt x="847725" y="876300"/>
                  </a:lnTo>
                  <a:lnTo>
                    <a:pt x="1012032" y="871537"/>
                  </a:lnTo>
                  <a:lnTo>
                    <a:pt x="1145382" y="871537"/>
                  </a:lnTo>
                  <a:lnTo>
                    <a:pt x="1302544" y="871537"/>
                  </a:lnTo>
                  <a:lnTo>
                    <a:pt x="1464469" y="869156"/>
                  </a:lnTo>
                  <a:lnTo>
                    <a:pt x="1619250" y="859631"/>
                  </a:lnTo>
                  <a:lnTo>
                    <a:pt x="1754982" y="847725"/>
                  </a:lnTo>
                  <a:lnTo>
                    <a:pt x="1907382" y="852487"/>
                  </a:lnTo>
                  <a:lnTo>
                    <a:pt x="2024063" y="854868"/>
                  </a:lnTo>
                  <a:lnTo>
                    <a:pt x="2102644" y="850106"/>
                  </a:lnTo>
                  <a:lnTo>
                    <a:pt x="2178844" y="840581"/>
                  </a:lnTo>
                  <a:lnTo>
                    <a:pt x="2240757" y="831056"/>
                  </a:lnTo>
                  <a:lnTo>
                    <a:pt x="2293144" y="819150"/>
                  </a:lnTo>
                  <a:lnTo>
                    <a:pt x="2316957" y="807243"/>
                  </a:lnTo>
                  <a:lnTo>
                    <a:pt x="2331244" y="785812"/>
                  </a:lnTo>
                  <a:lnTo>
                    <a:pt x="2331244" y="757237"/>
                  </a:lnTo>
                  <a:lnTo>
                    <a:pt x="2288382" y="538162"/>
                  </a:lnTo>
                  <a:lnTo>
                    <a:pt x="2257425" y="381000"/>
                  </a:lnTo>
                  <a:lnTo>
                    <a:pt x="2207419" y="76200"/>
                  </a:lnTo>
                  <a:lnTo>
                    <a:pt x="2324100" y="0"/>
                  </a:lnTo>
                  <a:lnTo>
                    <a:pt x="2338388" y="104775"/>
                  </a:lnTo>
                  <a:lnTo>
                    <a:pt x="2359819" y="250031"/>
                  </a:lnTo>
                  <a:lnTo>
                    <a:pt x="2402682" y="454818"/>
                  </a:lnTo>
                  <a:lnTo>
                    <a:pt x="2440782" y="592931"/>
                  </a:lnTo>
                  <a:lnTo>
                    <a:pt x="2469357" y="673893"/>
                  </a:lnTo>
                  <a:lnTo>
                    <a:pt x="2495550" y="733425"/>
                  </a:lnTo>
                  <a:lnTo>
                    <a:pt x="2528888" y="800100"/>
                  </a:lnTo>
                  <a:lnTo>
                    <a:pt x="2531269" y="807243"/>
                  </a:lnTo>
                  <a:lnTo>
                    <a:pt x="2519363" y="869156"/>
                  </a:lnTo>
                  <a:lnTo>
                    <a:pt x="2497932" y="931068"/>
                  </a:lnTo>
                  <a:lnTo>
                    <a:pt x="2459832" y="1016793"/>
                  </a:lnTo>
                  <a:lnTo>
                    <a:pt x="2426494" y="1081087"/>
                  </a:lnTo>
                  <a:lnTo>
                    <a:pt x="2397919" y="1114425"/>
                  </a:lnTo>
                  <a:lnTo>
                    <a:pt x="2381250" y="1131093"/>
                  </a:lnTo>
                  <a:lnTo>
                    <a:pt x="2364582" y="1138237"/>
                  </a:lnTo>
                  <a:lnTo>
                    <a:pt x="2338388" y="1140618"/>
                  </a:lnTo>
                  <a:lnTo>
                    <a:pt x="2302669" y="1138237"/>
                  </a:lnTo>
                  <a:lnTo>
                    <a:pt x="2264569" y="1131093"/>
                  </a:lnTo>
                  <a:lnTo>
                    <a:pt x="2216944" y="1116806"/>
                  </a:lnTo>
                  <a:lnTo>
                    <a:pt x="2057400" y="1109662"/>
                  </a:lnTo>
                  <a:lnTo>
                    <a:pt x="1624013" y="1097756"/>
                  </a:lnTo>
                  <a:lnTo>
                    <a:pt x="1273969" y="10953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5">
              <a:extLst>
                <a:ext uri="{FF2B5EF4-FFF2-40B4-BE49-F238E27FC236}">
                  <a16:creationId xmlns:a16="http://schemas.microsoft.com/office/drawing/2014/main" id="{E590FDBC-0277-4583-92C4-B4FB6EA221AA}"/>
                </a:ext>
              </a:extLst>
            </p:cNvPr>
            <p:cNvSpPr/>
            <p:nvPr/>
          </p:nvSpPr>
          <p:spPr>
            <a:xfrm>
              <a:off x="4019550" y="5335588"/>
              <a:ext cx="523875" cy="666750"/>
            </a:xfrm>
            <a:custGeom>
              <a:avLst/>
              <a:gdLst>
                <a:gd name="connsiteX0" fmla="*/ 169069 w 523875"/>
                <a:gd name="connsiteY0" fmla="*/ 173832 h 666750"/>
                <a:gd name="connsiteX1" fmla="*/ 342900 w 523875"/>
                <a:gd name="connsiteY1" fmla="*/ 233363 h 666750"/>
                <a:gd name="connsiteX2" fmla="*/ 381000 w 523875"/>
                <a:gd name="connsiteY2" fmla="*/ 242888 h 666750"/>
                <a:gd name="connsiteX3" fmla="*/ 402431 w 523875"/>
                <a:gd name="connsiteY3" fmla="*/ 242888 h 666750"/>
                <a:gd name="connsiteX4" fmla="*/ 423863 w 523875"/>
                <a:gd name="connsiteY4" fmla="*/ 235744 h 666750"/>
                <a:gd name="connsiteX5" fmla="*/ 445294 w 523875"/>
                <a:gd name="connsiteY5" fmla="*/ 216694 h 666750"/>
                <a:gd name="connsiteX6" fmla="*/ 523875 w 523875"/>
                <a:gd name="connsiteY6" fmla="*/ 0 h 666750"/>
                <a:gd name="connsiteX7" fmla="*/ 454819 w 523875"/>
                <a:gd name="connsiteY7" fmla="*/ 666750 h 666750"/>
                <a:gd name="connsiteX8" fmla="*/ 411956 w 523875"/>
                <a:gd name="connsiteY8" fmla="*/ 621507 h 666750"/>
                <a:gd name="connsiteX9" fmla="*/ 385763 w 523875"/>
                <a:gd name="connsiteY9" fmla="*/ 569119 h 666750"/>
                <a:gd name="connsiteX10" fmla="*/ 345281 w 523875"/>
                <a:gd name="connsiteY10" fmla="*/ 497682 h 666750"/>
                <a:gd name="connsiteX11" fmla="*/ 292894 w 523875"/>
                <a:gd name="connsiteY11" fmla="*/ 419100 h 666750"/>
                <a:gd name="connsiteX12" fmla="*/ 247650 w 523875"/>
                <a:gd name="connsiteY12" fmla="*/ 366713 h 666750"/>
                <a:gd name="connsiteX13" fmla="*/ 202406 w 523875"/>
                <a:gd name="connsiteY13" fmla="*/ 328613 h 666750"/>
                <a:gd name="connsiteX14" fmla="*/ 107156 w 523875"/>
                <a:gd name="connsiteY14" fmla="*/ 245269 h 666750"/>
                <a:gd name="connsiteX15" fmla="*/ 28575 w 523875"/>
                <a:gd name="connsiteY15" fmla="*/ 166688 h 666750"/>
                <a:gd name="connsiteX16" fmla="*/ 9525 w 523875"/>
                <a:gd name="connsiteY16" fmla="*/ 150019 h 666750"/>
                <a:gd name="connsiteX17" fmla="*/ 0 w 523875"/>
                <a:gd name="connsiteY17" fmla="*/ 135732 h 666750"/>
                <a:gd name="connsiteX18" fmla="*/ 0 w 523875"/>
                <a:gd name="connsiteY18" fmla="*/ 123825 h 666750"/>
                <a:gd name="connsiteX19" fmla="*/ 7144 w 523875"/>
                <a:gd name="connsiteY19" fmla="*/ 116682 h 666750"/>
                <a:gd name="connsiteX20" fmla="*/ 30956 w 523875"/>
                <a:gd name="connsiteY20" fmla="*/ 114300 h 666750"/>
                <a:gd name="connsiteX21" fmla="*/ 61913 w 523875"/>
                <a:gd name="connsiteY21" fmla="*/ 123825 h 666750"/>
                <a:gd name="connsiteX22" fmla="*/ 169069 w 523875"/>
                <a:gd name="connsiteY22" fmla="*/ 17383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3875" h="666750">
                  <a:moveTo>
                    <a:pt x="169069" y="173832"/>
                  </a:moveTo>
                  <a:lnTo>
                    <a:pt x="342900" y="233363"/>
                  </a:lnTo>
                  <a:lnTo>
                    <a:pt x="381000" y="242888"/>
                  </a:lnTo>
                  <a:lnTo>
                    <a:pt x="402431" y="242888"/>
                  </a:lnTo>
                  <a:lnTo>
                    <a:pt x="423863" y="235744"/>
                  </a:lnTo>
                  <a:lnTo>
                    <a:pt x="445294" y="216694"/>
                  </a:lnTo>
                  <a:lnTo>
                    <a:pt x="523875" y="0"/>
                  </a:lnTo>
                  <a:lnTo>
                    <a:pt x="454819" y="666750"/>
                  </a:lnTo>
                  <a:lnTo>
                    <a:pt x="411956" y="621507"/>
                  </a:lnTo>
                  <a:lnTo>
                    <a:pt x="385763" y="569119"/>
                  </a:lnTo>
                  <a:lnTo>
                    <a:pt x="345281" y="497682"/>
                  </a:lnTo>
                  <a:lnTo>
                    <a:pt x="292894" y="419100"/>
                  </a:lnTo>
                  <a:lnTo>
                    <a:pt x="247650" y="366713"/>
                  </a:lnTo>
                  <a:lnTo>
                    <a:pt x="202406" y="328613"/>
                  </a:lnTo>
                  <a:lnTo>
                    <a:pt x="107156" y="245269"/>
                  </a:lnTo>
                  <a:lnTo>
                    <a:pt x="28575" y="166688"/>
                  </a:lnTo>
                  <a:lnTo>
                    <a:pt x="9525" y="150019"/>
                  </a:lnTo>
                  <a:lnTo>
                    <a:pt x="0" y="135732"/>
                  </a:lnTo>
                  <a:lnTo>
                    <a:pt x="0" y="123825"/>
                  </a:lnTo>
                  <a:lnTo>
                    <a:pt x="7144" y="116682"/>
                  </a:lnTo>
                  <a:lnTo>
                    <a:pt x="30956" y="114300"/>
                  </a:lnTo>
                  <a:lnTo>
                    <a:pt x="61913" y="123825"/>
                  </a:lnTo>
                  <a:lnTo>
                    <a:pt x="169069" y="1738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2CED70C5-86E7-49B4-B0A7-DF744E22BB75}"/>
                </a:ext>
              </a:extLst>
            </p:cNvPr>
            <p:cNvSpPr/>
            <p:nvPr/>
          </p:nvSpPr>
          <p:spPr>
            <a:xfrm>
              <a:off x="3638550" y="4160838"/>
              <a:ext cx="885825" cy="285750"/>
            </a:xfrm>
            <a:custGeom>
              <a:avLst/>
              <a:gdLst>
                <a:gd name="connsiteX0" fmla="*/ 311944 w 885825"/>
                <a:gd name="connsiteY0" fmla="*/ 221456 h 285750"/>
                <a:gd name="connsiteX1" fmla="*/ 2381 w 885825"/>
                <a:gd name="connsiteY1" fmla="*/ 285750 h 285750"/>
                <a:gd name="connsiteX2" fmla="*/ 0 w 885825"/>
                <a:gd name="connsiteY2" fmla="*/ 123825 h 285750"/>
                <a:gd name="connsiteX3" fmla="*/ 116681 w 885825"/>
                <a:gd name="connsiteY3" fmla="*/ 104775 h 285750"/>
                <a:gd name="connsiteX4" fmla="*/ 295275 w 885825"/>
                <a:gd name="connsiteY4" fmla="*/ 78581 h 285750"/>
                <a:gd name="connsiteX5" fmla="*/ 450056 w 885825"/>
                <a:gd name="connsiteY5" fmla="*/ 45244 h 285750"/>
                <a:gd name="connsiteX6" fmla="*/ 631031 w 885825"/>
                <a:gd name="connsiteY6" fmla="*/ 2381 h 285750"/>
                <a:gd name="connsiteX7" fmla="*/ 666750 w 885825"/>
                <a:gd name="connsiteY7" fmla="*/ 0 h 285750"/>
                <a:gd name="connsiteX8" fmla="*/ 738188 w 885825"/>
                <a:gd name="connsiteY8" fmla="*/ 7144 h 285750"/>
                <a:gd name="connsiteX9" fmla="*/ 878681 w 885825"/>
                <a:gd name="connsiteY9" fmla="*/ 35719 h 285750"/>
                <a:gd name="connsiteX10" fmla="*/ 885825 w 885825"/>
                <a:gd name="connsiteY10" fmla="*/ 145256 h 285750"/>
                <a:gd name="connsiteX11" fmla="*/ 311944 w 885825"/>
                <a:gd name="connsiteY11" fmla="*/ 22145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825" h="285750">
                  <a:moveTo>
                    <a:pt x="311944" y="221456"/>
                  </a:moveTo>
                  <a:lnTo>
                    <a:pt x="2381" y="285750"/>
                  </a:lnTo>
                  <a:cubicBezTo>
                    <a:pt x="1587" y="231775"/>
                    <a:pt x="794" y="177800"/>
                    <a:pt x="0" y="123825"/>
                  </a:cubicBezTo>
                  <a:lnTo>
                    <a:pt x="116681" y="104775"/>
                  </a:lnTo>
                  <a:lnTo>
                    <a:pt x="295275" y="78581"/>
                  </a:lnTo>
                  <a:lnTo>
                    <a:pt x="450056" y="45244"/>
                  </a:lnTo>
                  <a:lnTo>
                    <a:pt x="631031" y="2381"/>
                  </a:lnTo>
                  <a:lnTo>
                    <a:pt x="666750" y="0"/>
                  </a:lnTo>
                  <a:lnTo>
                    <a:pt x="738188" y="7144"/>
                  </a:lnTo>
                  <a:lnTo>
                    <a:pt x="878681" y="35719"/>
                  </a:lnTo>
                  <a:lnTo>
                    <a:pt x="885825" y="145256"/>
                  </a:lnTo>
                  <a:lnTo>
                    <a:pt x="311944" y="221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973B7660-069C-4D6E-8EAF-A52A11A48D31}"/>
                </a:ext>
              </a:extLst>
            </p:cNvPr>
            <p:cNvSpPr/>
            <p:nvPr/>
          </p:nvSpPr>
          <p:spPr>
            <a:xfrm>
              <a:off x="3617913" y="4748213"/>
              <a:ext cx="925512" cy="301625"/>
            </a:xfrm>
            <a:custGeom>
              <a:avLst/>
              <a:gdLst>
                <a:gd name="connsiteX0" fmla="*/ 326231 w 926306"/>
                <a:gd name="connsiteY0" fmla="*/ 233362 h 302418"/>
                <a:gd name="connsiteX1" fmla="*/ 7144 w 926306"/>
                <a:gd name="connsiteY1" fmla="*/ 302418 h 302418"/>
                <a:gd name="connsiteX2" fmla="*/ 0 w 926306"/>
                <a:gd name="connsiteY2" fmla="*/ 133350 h 302418"/>
                <a:gd name="connsiteX3" fmla="*/ 169069 w 926306"/>
                <a:gd name="connsiteY3" fmla="*/ 107156 h 302418"/>
                <a:gd name="connsiteX4" fmla="*/ 445294 w 926306"/>
                <a:gd name="connsiteY4" fmla="*/ 50006 h 302418"/>
                <a:gd name="connsiteX5" fmla="*/ 614362 w 926306"/>
                <a:gd name="connsiteY5" fmla="*/ 14287 h 302418"/>
                <a:gd name="connsiteX6" fmla="*/ 692944 w 926306"/>
                <a:gd name="connsiteY6" fmla="*/ 0 h 302418"/>
                <a:gd name="connsiteX7" fmla="*/ 766762 w 926306"/>
                <a:gd name="connsiteY7" fmla="*/ 0 h 302418"/>
                <a:gd name="connsiteX8" fmla="*/ 814387 w 926306"/>
                <a:gd name="connsiteY8" fmla="*/ 7143 h 302418"/>
                <a:gd name="connsiteX9" fmla="*/ 859631 w 926306"/>
                <a:gd name="connsiteY9" fmla="*/ 23812 h 302418"/>
                <a:gd name="connsiteX10" fmla="*/ 923925 w 926306"/>
                <a:gd name="connsiteY10" fmla="*/ 52387 h 302418"/>
                <a:gd name="connsiteX11" fmla="*/ 926306 w 926306"/>
                <a:gd name="connsiteY11" fmla="*/ 169068 h 302418"/>
                <a:gd name="connsiteX12" fmla="*/ 631031 w 926306"/>
                <a:gd name="connsiteY12" fmla="*/ 192881 h 302418"/>
                <a:gd name="connsiteX13" fmla="*/ 326231 w 926306"/>
                <a:gd name="connsiteY13" fmla="*/ 233362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306" h="302418">
                  <a:moveTo>
                    <a:pt x="326231" y="233362"/>
                  </a:moveTo>
                  <a:lnTo>
                    <a:pt x="7144" y="302418"/>
                  </a:lnTo>
                  <a:lnTo>
                    <a:pt x="0" y="133350"/>
                  </a:lnTo>
                  <a:lnTo>
                    <a:pt x="169069" y="107156"/>
                  </a:lnTo>
                  <a:lnTo>
                    <a:pt x="445294" y="50006"/>
                  </a:lnTo>
                  <a:lnTo>
                    <a:pt x="614362" y="14287"/>
                  </a:lnTo>
                  <a:lnTo>
                    <a:pt x="692944" y="0"/>
                  </a:lnTo>
                  <a:lnTo>
                    <a:pt x="766762" y="0"/>
                  </a:lnTo>
                  <a:lnTo>
                    <a:pt x="814387" y="7143"/>
                  </a:lnTo>
                  <a:lnTo>
                    <a:pt x="859631" y="23812"/>
                  </a:lnTo>
                  <a:lnTo>
                    <a:pt x="923925" y="52387"/>
                  </a:lnTo>
                  <a:cubicBezTo>
                    <a:pt x="924719" y="91281"/>
                    <a:pt x="925512" y="130174"/>
                    <a:pt x="926306" y="169068"/>
                  </a:cubicBezTo>
                  <a:lnTo>
                    <a:pt x="631031" y="192881"/>
                  </a:lnTo>
                  <a:lnTo>
                    <a:pt x="326231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E4C58B1B-F431-4422-B66E-E8A438B05470}"/>
                </a:ext>
              </a:extLst>
            </p:cNvPr>
            <p:cNvSpPr/>
            <p:nvPr/>
          </p:nvSpPr>
          <p:spPr>
            <a:xfrm>
              <a:off x="5514975" y="2789238"/>
              <a:ext cx="1651000" cy="527050"/>
            </a:xfrm>
            <a:custGeom>
              <a:avLst/>
              <a:gdLst>
                <a:gd name="connsiteX0" fmla="*/ 1095375 w 1650206"/>
                <a:gd name="connsiteY0" fmla="*/ 357187 h 528637"/>
                <a:gd name="connsiteX1" fmla="*/ 831056 w 1650206"/>
                <a:gd name="connsiteY1" fmla="*/ 421481 h 528637"/>
                <a:gd name="connsiteX2" fmla="*/ 685800 w 1650206"/>
                <a:gd name="connsiteY2" fmla="*/ 461962 h 528637"/>
                <a:gd name="connsiteX3" fmla="*/ 592931 w 1650206"/>
                <a:gd name="connsiteY3" fmla="*/ 485775 h 528637"/>
                <a:gd name="connsiteX4" fmla="*/ 504825 w 1650206"/>
                <a:gd name="connsiteY4" fmla="*/ 507206 h 528637"/>
                <a:gd name="connsiteX5" fmla="*/ 390525 w 1650206"/>
                <a:gd name="connsiteY5" fmla="*/ 521494 h 528637"/>
                <a:gd name="connsiteX6" fmla="*/ 276225 w 1650206"/>
                <a:gd name="connsiteY6" fmla="*/ 526256 h 528637"/>
                <a:gd name="connsiteX7" fmla="*/ 230981 w 1650206"/>
                <a:gd name="connsiteY7" fmla="*/ 528637 h 528637"/>
                <a:gd name="connsiteX8" fmla="*/ 185738 w 1650206"/>
                <a:gd name="connsiteY8" fmla="*/ 523875 h 528637"/>
                <a:gd name="connsiteX9" fmla="*/ 147638 w 1650206"/>
                <a:gd name="connsiteY9" fmla="*/ 509587 h 528637"/>
                <a:gd name="connsiteX10" fmla="*/ 104775 w 1650206"/>
                <a:gd name="connsiteY10" fmla="*/ 483394 h 528637"/>
                <a:gd name="connsiteX11" fmla="*/ 0 w 1650206"/>
                <a:gd name="connsiteY11" fmla="*/ 397669 h 528637"/>
                <a:gd name="connsiteX12" fmla="*/ 21431 w 1650206"/>
                <a:gd name="connsiteY12" fmla="*/ 338137 h 528637"/>
                <a:gd name="connsiteX13" fmla="*/ 197644 w 1650206"/>
                <a:gd name="connsiteY13" fmla="*/ 347662 h 528637"/>
                <a:gd name="connsiteX14" fmla="*/ 297656 w 1650206"/>
                <a:gd name="connsiteY14" fmla="*/ 347662 h 528637"/>
                <a:gd name="connsiteX15" fmla="*/ 352425 w 1650206"/>
                <a:gd name="connsiteY15" fmla="*/ 338137 h 528637"/>
                <a:gd name="connsiteX16" fmla="*/ 650081 w 1650206"/>
                <a:gd name="connsiteY16" fmla="*/ 266700 h 528637"/>
                <a:gd name="connsiteX17" fmla="*/ 947738 w 1650206"/>
                <a:gd name="connsiteY17" fmla="*/ 180975 h 528637"/>
                <a:gd name="connsiteX18" fmla="*/ 1195388 w 1650206"/>
                <a:gd name="connsiteY18" fmla="*/ 100012 h 528637"/>
                <a:gd name="connsiteX19" fmla="*/ 1245394 w 1650206"/>
                <a:gd name="connsiteY19" fmla="*/ 54769 h 528637"/>
                <a:gd name="connsiteX20" fmla="*/ 1297781 w 1650206"/>
                <a:gd name="connsiteY20" fmla="*/ 11906 h 528637"/>
                <a:gd name="connsiteX21" fmla="*/ 1323975 w 1650206"/>
                <a:gd name="connsiteY21" fmla="*/ 2381 h 528637"/>
                <a:gd name="connsiteX22" fmla="*/ 1373981 w 1650206"/>
                <a:gd name="connsiteY22" fmla="*/ 0 h 528637"/>
                <a:gd name="connsiteX23" fmla="*/ 1419225 w 1650206"/>
                <a:gd name="connsiteY23" fmla="*/ 4762 h 528637"/>
                <a:gd name="connsiteX24" fmla="*/ 1478756 w 1650206"/>
                <a:gd name="connsiteY24" fmla="*/ 23812 h 528637"/>
                <a:gd name="connsiteX25" fmla="*/ 1535906 w 1650206"/>
                <a:gd name="connsiteY25" fmla="*/ 52387 h 528637"/>
                <a:gd name="connsiteX26" fmla="*/ 1602581 w 1650206"/>
                <a:gd name="connsiteY26" fmla="*/ 95250 h 528637"/>
                <a:gd name="connsiteX27" fmla="*/ 1633538 w 1650206"/>
                <a:gd name="connsiteY27" fmla="*/ 121444 h 528637"/>
                <a:gd name="connsiteX28" fmla="*/ 1643063 w 1650206"/>
                <a:gd name="connsiteY28" fmla="*/ 133350 h 528637"/>
                <a:gd name="connsiteX29" fmla="*/ 1650206 w 1650206"/>
                <a:gd name="connsiteY29" fmla="*/ 152400 h 528637"/>
                <a:gd name="connsiteX30" fmla="*/ 1650206 w 1650206"/>
                <a:gd name="connsiteY30" fmla="*/ 176212 h 528637"/>
                <a:gd name="connsiteX31" fmla="*/ 1640681 w 1650206"/>
                <a:gd name="connsiteY31" fmla="*/ 200025 h 528637"/>
                <a:gd name="connsiteX32" fmla="*/ 1624013 w 1650206"/>
                <a:gd name="connsiteY32" fmla="*/ 214312 h 528637"/>
                <a:gd name="connsiteX33" fmla="*/ 1581150 w 1650206"/>
                <a:gd name="connsiteY33" fmla="*/ 233362 h 528637"/>
                <a:gd name="connsiteX34" fmla="*/ 1371600 w 1650206"/>
                <a:gd name="connsiteY34" fmla="*/ 288131 h 528637"/>
                <a:gd name="connsiteX35" fmla="*/ 1095375 w 1650206"/>
                <a:gd name="connsiteY35" fmla="*/ 35718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50206" h="528637">
                  <a:moveTo>
                    <a:pt x="1095375" y="357187"/>
                  </a:moveTo>
                  <a:lnTo>
                    <a:pt x="831056" y="421481"/>
                  </a:lnTo>
                  <a:lnTo>
                    <a:pt x="685800" y="461962"/>
                  </a:lnTo>
                  <a:lnTo>
                    <a:pt x="592931" y="485775"/>
                  </a:lnTo>
                  <a:lnTo>
                    <a:pt x="504825" y="507206"/>
                  </a:lnTo>
                  <a:lnTo>
                    <a:pt x="390525" y="521494"/>
                  </a:lnTo>
                  <a:lnTo>
                    <a:pt x="276225" y="526256"/>
                  </a:lnTo>
                  <a:lnTo>
                    <a:pt x="230981" y="528637"/>
                  </a:lnTo>
                  <a:lnTo>
                    <a:pt x="185738" y="523875"/>
                  </a:lnTo>
                  <a:lnTo>
                    <a:pt x="147638" y="509587"/>
                  </a:lnTo>
                  <a:lnTo>
                    <a:pt x="104775" y="483394"/>
                  </a:lnTo>
                  <a:lnTo>
                    <a:pt x="0" y="397669"/>
                  </a:lnTo>
                  <a:lnTo>
                    <a:pt x="21431" y="338137"/>
                  </a:lnTo>
                  <a:lnTo>
                    <a:pt x="197644" y="347662"/>
                  </a:lnTo>
                  <a:lnTo>
                    <a:pt x="297656" y="347662"/>
                  </a:lnTo>
                  <a:lnTo>
                    <a:pt x="352425" y="338137"/>
                  </a:lnTo>
                  <a:lnTo>
                    <a:pt x="650081" y="266700"/>
                  </a:lnTo>
                  <a:lnTo>
                    <a:pt x="947738" y="180975"/>
                  </a:lnTo>
                  <a:lnTo>
                    <a:pt x="1195388" y="100012"/>
                  </a:lnTo>
                  <a:lnTo>
                    <a:pt x="1245394" y="54769"/>
                  </a:lnTo>
                  <a:lnTo>
                    <a:pt x="1297781" y="11906"/>
                  </a:lnTo>
                  <a:lnTo>
                    <a:pt x="1323975" y="2381"/>
                  </a:lnTo>
                  <a:lnTo>
                    <a:pt x="1373981" y="0"/>
                  </a:lnTo>
                  <a:lnTo>
                    <a:pt x="1419225" y="4762"/>
                  </a:lnTo>
                  <a:lnTo>
                    <a:pt x="1478756" y="23812"/>
                  </a:lnTo>
                  <a:lnTo>
                    <a:pt x="1535906" y="52387"/>
                  </a:lnTo>
                  <a:lnTo>
                    <a:pt x="1602581" y="95250"/>
                  </a:lnTo>
                  <a:lnTo>
                    <a:pt x="1633538" y="121444"/>
                  </a:lnTo>
                  <a:lnTo>
                    <a:pt x="1643063" y="133350"/>
                  </a:lnTo>
                  <a:lnTo>
                    <a:pt x="1650206" y="152400"/>
                  </a:lnTo>
                  <a:lnTo>
                    <a:pt x="1650206" y="176212"/>
                  </a:lnTo>
                  <a:lnTo>
                    <a:pt x="1640681" y="200025"/>
                  </a:lnTo>
                  <a:lnTo>
                    <a:pt x="1624013" y="214312"/>
                  </a:lnTo>
                  <a:lnTo>
                    <a:pt x="1581150" y="233362"/>
                  </a:lnTo>
                  <a:lnTo>
                    <a:pt x="1371600" y="288131"/>
                  </a:lnTo>
                  <a:lnTo>
                    <a:pt x="1095375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27E836A3-6663-492B-A855-4BBBBAC9C819}"/>
                </a:ext>
              </a:extLst>
            </p:cNvPr>
            <p:cNvSpPr/>
            <p:nvPr/>
          </p:nvSpPr>
          <p:spPr>
            <a:xfrm rot="16200000">
              <a:off x="4356894" y="3644107"/>
              <a:ext cx="2801937" cy="1778000"/>
            </a:xfrm>
            <a:custGeom>
              <a:avLst/>
              <a:gdLst>
                <a:gd name="connsiteX0" fmla="*/ 950118 w 2802731"/>
                <a:gd name="connsiteY0" fmla="*/ 1147763 h 1778794"/>
                <a:gd name="connsiteX1" fmla="*/ 797718 w 2802731"/>
                <a:gd name="connsiteY1" fmla="*/ 1026319 h 1778794"/>
                <a:gd name="connsiteX2" fmla="*/ 685800 w 2802731"/>
                <a:gd name="connsiteY2" fmla="*/ 933450 h 1778794"/>
                <a:gd name="connsiteX3" fmla="*/ 569118 w 2802731"/>
                <a:gd name="connsiteY3" fmla="*/ 828675 h 1778794"/>
                <a:gd name="connsiteX4" fmla="*/ 457200 w 2802731"/>
                <a:gd name="connsiteY4" fmla="*/ 716757 h 1778794"/>
                <a:gd name="connsiteX5" fmla="*/ 338137 w 2802731"/>
                <a:gd name="connsiteY5" fmla="*/ 588169 h 1778794"/>
                <a:gd name="connsiteX6" fmla="*/ 257175 w 2802731"/>
                <a:gd name="connsiteY6" fmla="*/ 485775 h 1778794"/>
                <a:gd name="connsiteX7" fmla="*/ 147637 w 2802731"/>
                <a:gd name="connsiteY7" fmla="*/ 326232 h 1778794"/>
                <a:gd name="connsiteX8" fmla="*/ 73818 w 2802731"/>
                <a:gd name="connsiteY8" fmla="*/ 197644 h 1778794"/>
                <a:gd name="connsiteX9" fmla="*/ 33337 w 2802731"/>
                <a:gd name="connsiteY9" fmla="*/ 116682 h 1778794"/>
                <a:gd name="connsiteX10" fmla="*/ 7143 w 2802731"/>
                <a:gd name="connsiteY10" fmla="*/ 57150 h 1778794"/>
                <a:gd name="connsiteX11" fmla="*/ 0 w 2802731"/>
                <a:gd name="connsiteY11" fmla="*/ 30957 h 1778794"/>
                <a:gd name="connsiteX12" fmla="*/ 0 w 2802731"/>
                <a:gd name="connsiteY12" fmla="*/ 14288 h 1778794"/>
                <a:gd name="connsiteX13" fmla="*/ 7143 w 2802731"/>
                <a:gd name="connsiteY13" fmla="*/ 4763 h 1778794"/>
                <a:gd name="connsiteX14" fmla="*/ 26193 w 2802731"/>
                <a:gd name="connsiteY14" fmla="*/ 0 h 1778794"/>
                <a:gd name="connsiteX15" fmla="*/ 47625 w 2802731"/>
                <a:gd name="connsiteY15" fmla="*/ 4763 h 1778794"/>
                <a:gd name="connsiteX16" fmla="*/ 76200 w 2802731"/>
                <a:gd name="connsiteY16" fmla="*/ 33338 h 1778794"/>
                <a:gd name="connsiteX17" fmla="*/ 171450 w 2802731"/>
                <a:gd name="connsiteY17" fmla="*/ 154782 h 1778794"/>
                <a:gd name="connsiteX18" fmla="*/ 245268 w 2802731"/>
                <a:gd name="connsiteY18" fmla="*/ 240507 h 1778794"/>
                <a:gd name="connsiteX19" fmla="*/ 338137 w 2802731"/>
                <a:gd name="connsiteY19" fmla="*/ 347663 h 1778794"/>
                <a:gd name="connsiteX20" fmla="*/ 450056 w 2802731"/>
                <a:gd name="connsiteY20" fmla="*/ 457200 h 1778794"/>
                <a:gd name="connsiteX21" fmla="*/ 554831 w 2802731"/>
                <a:gd name="connsiteY21" fmla="*/ 557213 h 1778794"/>
                <a:gd name="connsiteX22" fmla="*/ 669131 w 2802731"/>
                <a:gd name="connsiteY22" fmla="*/ 652463 h 1778794"/>
                <a:gd name="connsiteX23" fmla="*/ 757237 w 2802731"/>
                <a:gd name="connsiteY23" fmla="*/ 723900 h 1778794"/>
                <a:gd name="connsiteX24" fmla="*/ 859631 w 2802731"/>
                <a:gd name="connsiteY24" fmla="*/ 800100 h 1778794"/>
                <a:gd name="connsiteX25" fmla="*/ 1033462 w 2802731"/>
                <a:gd name="connsiteY25" fmla="*/ 916782 h 1778794"/>
                <a:gd name="connsiteX26" fmla="*/ 1154906 w 2802731"/>
                <a:gd name="connsiteY26" fmla="*/ 992982 h 1778794"/>
                <a:gd name="connsiteX27" fmla="*/ 1295400 w 2802731"/>
                <a:gd name="connsiteY27" fmla="*/ 1071563 h 1778794"/>
                <a:gd name="connsiteX28" fmla="*/ 1395412 w 2802731"/>
                <a:gd name="connsiteY28" fmla="*/ 1121569 h 1778794"/>
                <a:gd name="connsiteX29" fmla="*/ 1566862 w 2802731"/>
                <a:gd name="connsiteY29" fmla="*/ 1209675 h 1778794"/>
                <a:gd name="connsiteX30" fmla="*/ 1728787 w 2802731"/>
                <a:gd name="connsiteY30" fmla="*/ 1276350 h 1778794"/>
                <a:gd name="connsiteX31" fmla="*/ 1938337 w 2802731"/>
                <a:gd name="connsiteY31" fmla="*/ 1354932 h 1778794"/>
                <a:gd name="connsiteX32" fmla="*/ 2052637 w 2802731"/>
                <a:gd name="connsiteY32" fmla="*/ 1390650 h 1778794"/>
                <a:gd name="connsiteX33" fmla="*/ 2166937 w 2802731"/>
                <a:gd name="connsiteY33" fmla="*/ 1423988 h 1778794"/>
                <a:gd name="connsiteX34" fmla="*/ 2228850 w 2802731"/>
                <a:gd name="connsiteY34" fmla="*/ 1438275 h 1778794"/>
                <a:gd name="connsiteX35" fmla="*/ 2297906 w 2802731"/>
                <a:gd name="connsiteY35" fmla="*/ 1452563 h 1778794"/>
                <a:gd name="connsiteX36" fmla="*/ 2376487 w 2802731"/>
                <a:gd name="connsiteY36" fmla="*/ 1462088 h 1778794"/>
                <a:gd name="connsiteX37" fmla="*/ 2450306 w 2802731"/>
                <a:gd name="connsiteY37" fmla="*/ 1466850 h 1778794"/>
                <a:gd name="connsiteX38" fmla="*/ 2514600 w 2802731"/>
                <a:gd name="connsiteY38" fmla="*/ 1464469 h 1778794"/>
                <a:gd name="connsiteX39" fmla="*/ 2555081 w 2802731"/>
                <a:gd name="connsiteY39" fmla="*/ 1457325 h 1778794"/>
                <a:gd name="connsiteX40" fmla="*/ 2597943 w 2802731"/>
                <a:gd name="connsiteY40" fmla="*/ 1438275 h 1778794"/>
                <a:gd name="connsiteX41" fmla="*/ 2626518 w 2802731"/>
                <a:gd name="connsiteY41" fmla="*/ 1421607 h 1778794"/>
                <a:gd name="connsiteX42" fmla="*/ 2657475 w 2802731"/>
                <a:gd name="connsiteY42" fmla="*/ 1395413 h 1778794"/>
                <a:gd name="connsiteX43" fmla="*/ 2724150 w 2802731"/>
                <a:gd name="connsiteY43" fmla="*/ 1319213 h 1778794"/>
                <a:gd name="connsiteX44" fmla="*/ 2802731 w 2802731"/>
                <a:gd name="connsiteY44" fmla="*/ 1421607 h 1778794"/>
                <a:gd name="connsiteX45" fmla="*/ 2667000 w 2802731"/>
                <a:gd name="connsiteY45" fmla="*/ 1578769 h 1778794"/>
                <a:gd name="connsiteX46" fmla="*/ 2540793 w 2802731"/>
                <a:gd name="connsiteY46" fmla="*/ 1712119 h 1778794"/>
                <a:gd name="connsiteX47" fmla="*/ 2490787 w 2802731"/>
                <a:gd name="connsiteY47" fmla="*/ 1766888 h 1778794"/>
                <a:gd name="connsiteX48" fmla="*/ 2464593 w 2802731"/>
                <a:gd name="connsiteY48" fmla="*/ 1778794 h 1778794"/>
                <a:gd name="connsiteX49" fmla="*/ 2443162 w 2802731"/>
                <a:gd name="connsiteY49" fmla="*/ 1778794 h 1778794"/>
                <a:gd name="connsiteX50" fmla="*/ 2416968 w 2802731"/>
                <a:gd name="connsiteY50" fmla="*/ 1774032 h 1778794"/>
                <a:gd name="connsiteX51" fmla="*/ 2395537 w 2802731"/>
                <a:gd name="connsiteY51" fmla="*/ 1762125 h 1778794"/>
                <a:gd name="connsiteX52" fmla="*/ 2369343 w 2802731"/>
                <a:gd name="connsiteY52" fmla="*/ 1745457 h 1778794"/>
                <a:gd name="connsiteX53" fmla="*/ 2343150 w 2802731"/>
                <a:gd name="connsiteY53" fmla="*/ 1721644 h 1778794"/>
                <a:gd name="connsiteX54" fmla="*/ 2031206 w 2802731"/>
                <a:gd name="connsiteY54" fmla="*/ 1628775 h 1778794"/>
                <a:gd name="connsiteX55" fmla="*/ 1843087 w 2802731"/>
                <a:gd name="connsiteY55" fmla="*/ 1564482 h 1778794"/>
                <a:gd name="connsiteX56" fmla="*/ 1688306 w 2802731"/>
                <a:gd name="connsiteY56" fmla="*/ 1512094 h 1778794"/>
                <a:gd name="connsiteX57" fmla="*/ 1595437 w 2802731"/>
                <a:gd name="connsiteY57" fmla="*/ 1476375 h 1778794"/>
                <a:gd name="connsiteX58" fmla="*/ 1352550 w 2802731"/>
                <a:gd name="connsiteY58" fmla="*/ 1383507 h 1778794"/>
                <a:gd name="connsiteX59" fmla="*/ 1147762 w 2802731"/>
                <a:gd name="connsiteY59" fmla="*/ 1278732 h 1778794"/>
                <a:gd name="connsiteX60" fmla="*/ 950118 w 2802731"/>
                <a:gd name="connsiteY60" fmla="*/ 1147763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02731" h="1778794">
                  <a:moveTo>
                    <a:pt x="950118" y="1147763"/>
                  </a:moveTo>
                  <a:lnTo>
                    <a:pt x="797718" y="1026319"/>
                  </a:lnTo>
                  <a:lnTo>
                    <a:pt x="685800" y="933450"/>
                  </a:lnTo>
                  <a:lnTo>
                    <a:pt x="569118" y="828675"/>
                  </a:lnTo>
                  <a:lnTo>
                    <a:pt x="457200" y="716757"/>
                  </a:lnTo>
                  <a:lnTo>
                    <a:pt x="338137" y="588169"/>
                  </a:lnTo>
                  <a:lnTo>
                    <a:pt x="257175" y="485775"/>
                  </a:lnTo>
                  <a:lnTo>
                    <a:pt x="147637" y="326232"/>
                  </a:lnTo>
                  <a:lnTo>
                    <a:pt x="73818" y="197644"/>
                  </a:lnTo>
                  <a:lnTo>
                    <a:pt x="33337" y="116682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76200" y="33338"/>
                  </a:lnTo>
                  <a:lnTo>
                    <a:pt x="171450" y="154782"/>
                  </a:lnTo>
                  <a:lnTo>
                    <a:pt x="245268" y="240507"/>
                  </a:lnTo>
                  <a:lnTo>
                    <a:pt x="338137" y="347663"/>
                  </a:lnTo>
                  <a:lnTo>
                    <a:pt x="450056" y="457200"/>
                  </a:lnTo>
                  <a:lnTo>
                    <a:pt x="554831" y="557213"/>
                  </a:lnTo>
                  <a:lnTo>
                    <a:pt x="669131" y="652463"/>
                  </a:lnTo>
                  <a:lnTo>
                    <a:pt x="757237" y="723900"/>
                  </a:lnTo>
                  <a:lnTo>
                    <a:pt x="859631" y="800100"/>
                  </a:lnTo>
                  <a:lnTo>
                    <a:pt x="1033462" y="916782"/>
                  </a:lnTo>
                  <a:lnTo>
                    <a:pt x="1154906" y="992982"/>
                  </a:lnTo>
                  <a:lnTo>
                    <a:pt x="1295400" y="1071563"/>
                  </a:lnTo>
                  <a:lnTo>
                    <a:pt x="1395412" y="1121569"/>
                  </a:lnTo>
                  <a:lnTo>
                    <a:pt x="1566862" y="1209675"/>
                  </a:lnTo>
                  <a:lnTo>
                    <a:pt x="1728787" y="1276350"/>
                  </a:lnTo>
                  <a:lnTo>
                    <a:pt x="1938337" y="1354932"/>
                  </a:lnTo>
                  <a:lnTo>
                    <a:pt x="2052637" y="1390650"/>
                  </a:lnTo>
                  <a:lnTo>
                    <a:pt x="2166937" y="1423988"/>
                  </a:lnTo>
                  <a:lnTo>
                    <a:pt x="2228850" y="1438275"/>
                  </a:lnTo>
                  <a:lnTo>
                    <a:pt x="2297906" y="1452563"/>
                  </a:lnTo>
                  <a:lnTo>
                    <a:pt x="2376487" y="1462088"/>
                  </a:lnTo>
                  <a:lnTo>
                    <a:pt x="2450306" y="1466850"/>
                  </a:lnTo>
                  <a:lnTo>
                    <a:pt x="2514600" y="1464469"/>
                  </a:lnTo>
                  <a:lnTo>
                    <a:pt x="2555081" y="1457325"/>
                  </a:lnTo>
                  <a:lnTo>
                    <a:pt x="2597943" y="1438275"/>
                  </a:lnTo>
                  <a:lnTo>
                    <a:pt x="2626518" y="1421607"/>
                  </a:lnTo>
                  <a:lnTo>
                    <a:pt x="2657475" y="1395413"/>
                  </a:lnTo>
                  <a:lnTo>
                    <a:pt x="2724150" y="1319213"/>
                  </a:lnTo>
                  <a:lnTo>
                    <a:pt x="2802731" y="1421607"/>
                  </a:lnTo>
                  <a:lnTo>
                    <a:pt x="2667000" y="1578769"/>
                  </a:lnTo>
                  <a:lnTo>
                    <a:pt x="2540793" y="1712119"/>
                  </a:lnTo>
                  <a:lnTo>
                    <a:pt x="2490787" y="1766888"/>
                  </a:lnTo>
                  <a:lnTo>
                    <a:pt x="2464593" y="1778794"/>
                  </a:lnTo>
                  <a:lnTo>
                    <a:pt x="2443162" y="1778794"/>
                  </a:lnTo>
                  <a:lnTo>
                    <a:pt x="2416968" y="1774032"/>
                  </a:lnTo>
                  <a:lnTo>
                    <a:pt x="2395537" y="1762125"/>
                  </a:lnTo>
                  <a:lnTo>
                    <a:pt x="2369343" y="1745457"/>
                  </a:lnTo>
                  <a:lnTo>
                    <a:pt x="2343150" y="1721644"/>
                  </a:lnTo>
                  <a:lnTo>
                    <a:pt x="2031206" y="1628775"/>
                  </a:lnTo>
                  <a:lnTo>
                    <a:pt x="1843087" y="1564482"/>
                  </a:lnTo>
                  <a:lnTo>
                    <a:pt x="1688306" y="1512094"/>
                  </a:lnTo>
                  <a:lnTo>
                    <a:pt x="1595437" y="1476375"/>
                  </a:lnTo>
                  <a:lnTo>
                    <a:pt x="1352550" y="1383507"/>
                  </a:lnTo>
                  <a:lnTo>
                    <a:pt x="1147762" y="1278732"/>
                  </a:lnTo>
                  <a:lnTo>
                    <a:pt x="950118" y="11477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0436D6DC-1C29-4959-8DC2-D33613359F52}"/>
                </a:ext>
              </a:extLst>
            </p:cNvPr>
            <p:cNvSpPr/>
            <p:nvPr/>
          </p:nvSpPr>
          <p:spPr>
            <a:xfrm>
              <a:off x="5310188" y="3760788"/>
              <a:ext cx="2427287" cy="2120900"/>
            </a:xfrm>
            <a:custGeom>
              <a:avLst/>
              <a:gdLst>
                <a:gd name="connsiteX0" fmla="*/ 1031422 w 2427514"/>
                <a:gd name="connsiteY0" fmla="*/ 1276350 h 2119993"/>
                <a:gd name="connsiteX1" fmla="*/ 830036 w 2427514"/>
                <a:gd name="connsiteY1" fmla="*/ 1023257 h 2119993"/>
                <a:gd name="connsiteX2" fmla="*/ 683079 w 2427514"/>
                <a:gd name="connsiteY2" fmla="*/ 783772 h 2119993"/>
                <a:gd name="connsiteX3" fmla="*/ 527957 w 2427514"/>
                <a:gd name="connsiteY3" fmla="*/ 574222 h 2119993"/>
                <a:gd name="connsiteX4" fmla="*/ 367393 w 2427514"/>
                <a:gd name="connsiteY4" fmla="*/ 337457 h 2119993"/>
                <a:gd name="connsiteX5" fmla="*/ 315686 w 2427514"/>
                <a:gd name="connsiteY5" fmla="*/ 269422 h 2119993"/>
                <a:gd name="connsiteX6" fmla="*/ 272143 w 2427514"/>
                <a:gd name="connsiteY6" fmla="*/ 220436 h 2119993"/>
                <a:gd name="connsiteX7" fmla="*/ 231322 w 2427514"/>
                <a:gd name="connsiteY7" fmla="*/ 179615 h 2119993"/>
                <a:gd name="connsiteX8" fmla="*/ 168729 w 2427514"/>
                <a:gd name="connsiteY8" fmla="*/ 136072 h 2119993"/>
                <a:gd name="connsiteX9" fmla="*/ 119743 w 2427514"/>
                <a:gd name="connsiteY9" fmla="*/ 133350 h 2119993"/>
                <a:gd name="connsiteX10" fmla="*/ 87086 w 2427514"/>
                <a:gd name="connsiteY10" fmla="*/ 130629 h 2119993"/>
                <a:gd name="connsiteX11" fmla="*/ 48986 w 2427514"/>
                <a:gd name="connsiteY11" fmla="*/ 122465 h 2119993"/>
                <a:gd name="connsiteX12" fmla="*/ 29936 w 2427514"/>
                <a:gd name="connsiteY12" fmla="*/ 114300 h 2119993"/>
                <a:gd name="connsiteX13" fmla="*/ 13607 w 2427514"/>
                <a:gd name="connsiteY13" fmla="*/ 97972 h 2119993"/>
                <a:gd name="connsiteX14" fmla="*/ 0 w 2427514"/>
                <a:gd name="connsiteY14" fmla="*/ 73479 h 2119993"/>
                <a:gd name="connsiteX15" fmla="*/ 0 w 2427514"/>
                <a:gd name="connsiteY15" fmla="*/ 46265 h 2119993"/>
                <a:gd name="connsiteX16" fmla="*/ 8164 w 2427514"/>
                <a:gd name="connsiteY16" fmla="*/ 32657 h 2119993"/>
                <a:gd name="connsiteX17" fmla="*/ 54429 w 2427514"/>
                <a:gd name="connsiteY17" fmla="*/ 13607 h 2119993"/>
                <a:gd name="connsiteX18" fmla="*/ 114300 w 2427514"/>
                <a:gd name="connsiteY18" fmla="*/ 0 h 2119993"/>
                <a:gd name="connsiteX19" fmla="*/ 166007 w 2427514"/>
                <a:gd name="connsiteY19" fmla="*/ 2722 h 2119993"/>
                <a:gd name="connsiteX20" fmla="*/ 206829 w 2427514"/>
                <a:gd name="connsiteY20" fmla="*/ 13607 h 2119993"/>
                <a:gd name="connsiteX21" fmla="*/ 250372 w 2427514"/>
                <a:gd name="connsiteY21" fmla="*/ 35379 h 2119993"/>
                <a:gd name="connsiteX22" fmla="*/ 299357 w 2427514"/>
                <a:gd name="connsiteY22" fmla="*/ 65315 h 2119993"/>
                <a:gd name="connsiteX23" fmla="*/ 364672 w 2427514"/>
                <a:gd name="connsiteY23" fmla="*/ 122465 h 2119993"/>
                <a:gd name="connsiteX24" fmla="*/ 487136 w 2427514"/>
                <a:gd name="connsiteY24" fmla="*/ 261257 h 2119993"/>
                <a:gd name="connsiteX25" fmla="*/ 781050 w 2427514"/>
                <a:gd name="connsiteY25" fmla="*/ 615043 h 2119993"/>
                <a:gd name="connsiteX26" fmla="*/ 952500 w 2427514"/>
                <a:gd name="connsiteY26" fmla="*/ 810986 h 2119993"/>
                <a:gd name="connsiteX27" fmla="*/ 1132114 w 2427514"/>
                <a:gd name="connsiteY27" fmla="*/ 1012372 h 2119993"/>
                <a:gd name="connsiteX28" fmla="*/ 1268186 w 2427514"/>
                <a:gd name="connsiteY28" fmla="*/ 1151165 h 2119993"/>
                <a:gd name="connsiteX29" fmla="*/ 1409700 w 2427514"/>
                <a:gd name="connsiteY29" fmla="*/ 1287236 h 2119993"/>
                <a:gd name="connsiteX30" fmla="*/ 1548493 w 2427514"/>
                <a:gd name="connsiteY30" fmla="*/ 1412422 h 2119993"/>
                <a:gd name="connsiteX31" fmla="*/ 1747157 w 2427514"/>
                <a:gd name="connsiteY31" fmla="*/ 1581150 h 2119993"/>
                <a:gd name="connsiteX32" fmla="*/ 1997529 w 2427514"/>
                <a:gd name="connsiteY32" fmla="*/ 1777093 h 2119993"/>
                <a:gd name="connsiteX33" fmla="*/ 2209800 w 2427514"/>
                <a:gd name="connsiteY33" fmla="*/ 1926772 h 2119993"/>
                <a:gd name="connsiteX34" fmla="*/ 2397579 w 2427514"/>
                <a:gd name="connsiteY34" fmla="*/ 2049236 h 2119993"/>
                <a:gd name="connsiteX35" fmla="*/ 2416629 w 2427514"/>
                <a:gd name="connsiteY35" fmla="*/ 2071007 h 2119993"/>
                <a:gd name="connsiteX36" fmla="*/ 2427514 w 2427514"/>
                <a:gd name="connsiteY36" fmla="*/ 2095500 h 2119993"/>
                <a:gd name="connsiteX37" fmla="*/ 2422072 w 2427514"/>
                <a:gd name="connsiteY37" fmla="*/ 2111829 h 2119993"/>
                <a:gd name="connsiteX38" fmla="*/ 2403022 w 2427514"/>
                <a:gd name="connsiteY38" fmla="*/ 2119993 h 2119993"/>
                <a:gd name="connsiteX39" fmla="*/ 2250622 w 2427514"/>
                <a:gd name="connsiteY39" fmla="*/ 2119993 h 2119993"/>
                <a:gd name="connsiteX40" fmla="*/ 1981200 w 2427514"/>
                <a:gd name="connsiteY40" fmla="*/ 2119993 h 2119993"/>
                <a:gd name="connsiteX41" fmla="*/ 1812472 w 2427514"/>
                <a:gd name="connsiteY41" fmla="*/ 2114550 h 2119993"/>
                <a:gd name="connsiteX42" fmla="*/ 1692729 w 2427514"/>
                <a:gd name="connsiteY42" fmla="*/ 2103665 h 2119993"/>
                <a:gd name="connsiteX43" fmla="*/ 1657350 w 2427514"/>
                <a:gd name="connsiteY43" fmla="*/ 2098222 h 2119993"/>
                <a:gd name="connsiteX44" fmla="*/ 1619250 w 2427514"/>
                <a:gd name="connsiteY44" fmla="*/ 2071007 h 2119993"/>
                <a:gd name="connsiteX45" fmla="*/ 1529443 w 2427514"/>
                <a:gd name="connsiteY45" fmla="*/ 1967593 h 2119993"/>
                <a:gd name="connsiteX46" fmla="*/ 1368879 w 2427514"/>
                <a:gd name="connsiteY46" fmla="*/ 1738993 h 2119993"/>
                <a:gd name="connsiteX47" fmla="*/ 1175657 w 2427514"/>
                <a:gd name="connsiteY47" fmla="*/ 1469572 h 2119993"/>
                <a:gd name="connsiteX48" fmla="*/ 1031422 w 2427514"/>
                <a:gd name="connsiteY48" fmla="*/ 1276350 h 211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27514" h="2119993">
                  <a:moveTo>
                    <a:pt x="1031422" y="1276350"/>
                  </a:moveTo>
                  <a:lnTo>
                    <a:pt x="830036" y="1023257"/>
                  </a:lnTo>
                  <a:lnTo>
                    <a:pt x="683079" y="783772"/>
                  </a:lnTo>
                  <a:lnTo>
                    <a:pt x="527957" y="574222"/>
                  </a:lnTo>
                  <a:lnTo>
                    <a:pt x="367393" y="337457"/>
                  </a:lnTo>
                  <a:lnTo>
                    <a:pt x="315686" y="269422"/>
                  </a:lnTo>
                  <a:lnTo>
                    <a:pt x="272143" y="220436"/>
                  </a:lnTo>
                  <a:lnTo>
                    <a:pt x="231322" y="179615"/>
                  </a:lnTo>
                  <a:lnTo>
                    <a:pt x="168729" y="136072"/>
                  </a:lnTo>
                  <a:lnTo>
                    <a:pt x="119743" y="133350"/>
                  </a:lnTo>
                  <a:lnTo>
                    <a:pt x="87086" y="130629"/>
                  </a:lnTo>
                  <a:lnTo>
                    <a:pt x="48986" y="122465"/>
                  </a:lnTo>
                  <a:lnTo>
                    <a:pt x="29936" y="114300"/>
                  </a:lnTo>
                  <a:lnTo>
                    <a:pt x="13607" y="97972"/>
                  </a:lnTo>
                  <a:lnTo>
                    <a:pt x="0" y="73479"/>
                  </a:lnTo>
                  <a:lnTo>
                    <a:pt x="0" y="46265"/>
                  </a:lnTo>
                  <a:lnTo>
                    <a:pt x="8164" y="32657"/>
                  </a:lnTo>
                  <a:lnTo>
                    <a:pt x="54429" y="13607"/>
                  </a:lnTo>
                  <a:lnTo>
                    <a:pt x="114300" y="0"/>
                  </a:lnTo>
                  <a:lnTo>
                    <a:pt x="166007" y="2722"/>
                  </a:lnTo>
                  <a:lnTo>
                    <a:pt x="206829" y="13607"/>
                  </a:lnTo>
                  <a:lnTo>
                    <a:pt x="250372" y="35379"/>
                  </a:lnTo>
                  <a:lnTo>
                    <a:pt x="299357" y="65315"/>
                  </a:lnTo>
                  <a:lnTo>
                    <a:pt x="364672" y="122465"/>
                  </a:lnTo>
                  <a:lnTo>
                    <a:pt x="487136" y="261257"/>
                  </a:lnTo>
                  <a:lnTo>
                    <a:pt x="781050" y="615043"/>
                  </a:lnTo>
                  <a:lnTo>
                    <a:pt x="952500" y="810986"/>
                  </a:lnTo>
                  <a:lnTo>
                    <a:pt x="1132114" y="1012372"/>
                  </a:lnTo>
                  <a:lnTo>
                    <a:pt x="1268186" y="1151165"/>
                  </a:lnTo>
                  <a:lnTo>
                    <a:pt x="1409700" y="1287236"/>
                  </a:lnTo>
                  <a:lnTo>
                    <a:pt x="1548493" y="1412422"/>
                  </a:lnTo>
                  <a:lnTo>
                    <a:pt x="1747157" y="1581150"/>
                  </a:lnTo>
                  <a:lnTo>
                    <a:pt x="1997529" y="1777093"/>
                  </a:lnTo>
                  <a:lnTo>
                    <a:pt x="2209800" y="1926772"/>
                  </a:lnTo>
                  <a:lnTo>
                    <a:pt x="2397579" y="2049236"/>
                  </a:lnTo>
                  <a:lnTo>
                    <a:pt x="2416629" y="2071007"/>
                  </a:lnTo>
                  <a:lnTo>
                    <a:pt x="2427514" y="2095500"/>
                  </a:lnTo>
                  <a:lnTo>
                    <a:pt x="2422072" y="2111829"/>
                  </a:lnTo>
                  <a:lnTo>
                    <a:pt x="2403022" y="2119993"/>
                  </a:lnTo>
                  <a:lnTo>
                    <a:pt x="2250622" y="2119993"/>
                  </a:lnTo>
                  <a:lnTo>
                    <a:pt x="1981200" y="2119993"/>
                  </a:lnTo>
                  <a:lnTo>
                    <a:pt x="1812472" y="2114550"/>
                  </a:lnTo>
                  <a:lnTo>
                    <a:pt x="1692729" y="2103665"/>
                  </a:lnTo>
                  <a:lnTo>
                    <a:pt x="1657350" y="2098222"/>
                  </a:lnTo>
                  <a:lnTo>
                    <a:pt x="1619250" y="2071007"/>
                  </a:lnTo>
                  <a:lnTo>
                    <a:pt x="1529443" y="1967593"/>
                  </a:lnTo>
                  <a:lnTo>
                    <a:pt x="1368879" y="1738993"/>
                  </a:lnTo>
                  <a:lnTo>
                    <a:pt x="1175657" y="1469572"/>
                  </a:lnTo>
                  <a:lnTo>
                    <a:pt x="1031422" y="1276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0BCE8D15-3BF8-4152-A240-5F39BA575682}"/>
              </a:ext>
            </a:extLst>
          </p:cNvPr>
          <p:cNvGrpSpPr/>
          <p:nvPr/>
        </p:nvGrpSpPr>
        <p:grpSpPr>
          <a:xfrm>
            <a:off x="2505075" y="1458913"/>
            <a:ext cx="5080000" cy="4460875"/>
            <a:chOff x="2505075" y="1458913"/>
            <a:chExt cx="5080000" cy="44608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5E2FF672-DB6D-4847-96F3-97D339C7D629}"/>
                </a:ext>
              </a:extLst>
            </p:cNvPr>
            <p:cNvSpPr/>
            <p:nvPr/>
          </p:nvSpPr>
          <p:spPr>
            <a:xfrm>
              <a:off x="2874963" y="2062163"/>
              <a:ext cx="2035175" cy="431800"/>
            </a:xfrm>
            <a:custGeom>
              <a:avLst/>
              <a:gdLst>
                <a:gd name="connsiteX0" fmla="*/ 1228725 w 2035969"/>
                <a:gd name="connsiteY0" fmla="*/ 314325 h 431006"/>
                <a:gd name="connsiteX1" fmla="*/ 935831 w 2035969"/>
                <a:gd name="connsiteY1" fmla="*/ 357187 h 431006"/>
                <a:gd name="connsiteX2" fmla="*/ 735806 w 2035969"/>
                <a:gd name="connsiteY2" fmla="*/ 388143 h 431006"/>
                <a:gd name="connsiteX3" fmla="*/ 542925 w 2035969"/>
                <a:gd name="connsiteY3" fmla="*/ 409575 h 431006"/>
                <a:gd name="connsiteX4" fmla="*/ 445294 w 2035969"/>
                <a:gd name="connsiteY4" fmla="*/ 419100 h 431006"/>
                <a:gd name="connsiteX5" fmla="*/ 347662 w 2035969"/>
                <a:gd name="connsiteY5" fmla="*/ 428625 h 431006"/>
                <a:gd name="connsiteX6" fmla="*/ 307181 w 2035969"/>
                <a:gd name="connsiteY6" fmla="*/ 431006 h 431006"/>
                <a:gd name="connsiteX7" fmla="*/ 271462 w 2035969"/>
                <a:gd name="connsiteY7" fmla="*/ 426243 h 431006"/>
                <a:gd name="connsiteX8" fmla="*/ 235744 w 2035969"/>
                <a:gd name="connsiteY8" fmla="*/ 411956 h 431006"/>
                <a:gd name="connsiteX9" fmla="*/ 190500 w 2035969"/>
                <a:gd name="connsiteY9" fmla="*/ 385762 h 431006"/>
                <a:gd name="connsiteX10" fmla="*/ 126206 w 2035969"/>
                <a:gd name="connsiteY10" fmla="*/ 338137 h 431006"/>
                <a:gd name="connsiteX11" fmla="*/ 54769 w 2035969"/>
                <a:gd name="connsiteY11" fmla="*/ 271462 h 431006"/>
                <a:gd name="connsiteX12" fmla="*/ 16669 w 2035969"/>
                <a:gd name="connsiteY12" fmla="*/ 233362 h 431006"/>
                <a:gd name="connsiteX13" fmla="*/ 2381 w 2035969"/>
                <a:gd name="connsiteY13" fmla="*/ 207168 h 431006"/>
                <a:gd name="connsiteX14" fmla="*/ 0 w 2035969"/>
                <a:gd name="connsiteY14" fmla="*/ 185737 h 431006"/>
                <a:gd name="connsiteX15" fmla="*/ 4762 w 2035969"/>
                <a:gd name="connsiteY15" fmla="*/ 173831 h 431006"/>
                <a:gd name="connsiteX16" fmla="*/ 21431 w 2035969"/>
                <a:gd name="connsiteY16" fmla="*/ 164306 h 431006"/>
                <a:gd name="connsiteX17" fmla="*/ 35719 w 2035969"/>
                <a:gd name="connsiteY17" fmla="*/ 166687 h 431006"/>
                <a:gd name="connsiteX18" fmla="*/ 61912 w 2035969"/>
                <a:gd name="connsiteY18" fmla="*/ 180975 h 431006"/>
                <a:gd name="connsiteX19" fmla="*/ 97631 w 2035969"/>
                <a:gd name="connsiteY19" fmla="*/ 202406 h 431006"/>
                <a:gd name="connsiteX20" fmla="*/ 128587 w 2035969"/>
                <a:gd name="connsiteY20" fmla="*/ 216693 h 431006"/>
                <a:gd name="connsiteX21" fmla="*/ 164306 w 2035969"/>
                <a:gd name="connsiteY21" fmla="*/ 230981 h 431006"/>
                <a:gd name="connsiteX22" fmla="*/ 190500 w 2035969"/>
                <a:gd name="connsiteY22" fmla="*/ 240506 h 431006"/>
                <a:gd name="connsiteX23" fmla="*/ 216694 w 2035969"/>
                <a:gd name="connsiteY23" fmla="*/ 245268 h 431006"/>
                <a:gd name="connsiteX24" fmla="*/ 250031 w 2035969"/>
                <a:gd name="connsiteY24" fmla="*/ 250031 h 431006"/>
                <a:gd name="connsiteX25" fmla="*/ 288131 w 2035969"/>
                <a:gd name="connsiteY25" fmla="*/ 250031 h 431006"/>
                <a:gd name="connsiteX26" fmla="*/ 340519 w 2035969"/>
                <a:gd name="connsiteY26" fmla="*/ 245268 h 431006"/>
                <a:gd name="connsiteX27" fmla="*/ 535781 w 2035969"/>
                <a:gd name="connsiteY27" fmla="*/ 226218 h 431006"/>
                <a:gd name="connsiteX28" fmla="*/ 778669 w 2035969"/>
                <a:gd name="connsiteY28" fmla="*/ 180975 h 431006"/>
                <a:gd name="connsiteX29" fmla="*/ 1023937 w 2035969"/>
                <a:gd name="connsiteY29" fmla="*/ 147637 h 431006"/>
                <a:gd name="connsiteX30" fmla="*/ 1381125 w 2035969"/>
                <a:gd name="connsiteY30" fmla="*/ 92868 h 431006"/>
                <a:gd name="connsiteX31" fmla="*/ 1614487 w 2035969"/>
                <a:gd name="connsiteY31" fmla="*/ 50006 h 431006"/>
                <a:gd name="connsiteX32" fmla="*/ 1754981 w 2035969"/>
                <a:gd name="connsiteY32" fmla="*/ 21431 h 431006"/>
                <a:gd name="connsiteX33" fmla="*/ 1828800 w 2035969"/>
                <a:gd name="connsiteY33" fmla="*/ 9525 h 431006"/>
                <a:gd name="connsiteX34" fmla="*/ 1885950 w 2035969"/>
                <a:gd name="connsiteY34" fmla="*/ 0 h 431006"/>
                <a:gd name="connsiteX35" fmla="*/ 1924050 w 2035969"/>
                <a:gd name="connsiteY35" fmla="*/ 0 h 431006"/>
                <a:gd name="connsiteX36" fmla="*/ 1952625 w 2035969"/>
                <a:gd name="connsiteY36" fmla="*/ 4762 h 431006"/>
                <a:gd name="connsiteX37" fmla="*/ 1976437 w 2035969"/>
                <a:gd name="connsiteY37" fmla="*/ 16668 h 431006"/>
                <a:gd name="connsiteX38" fmla="*/ 1995487 w 2035969"/>
                <a:gd name="connsiteY38" fmla="*/ 28575 h 431006"/>
                <a:gd name="connsiteX39" fmla="*/ 2012156 w 2035969"/>
                <a:gd name="connsiteY39" fmla="*/ 47625 h 431006"/>
                <a:gd name="connsiteX40" fmla="*/ 2024062 w 2035969"/>
                <a:gd name="connsiteY40" fmla="*/ 64293 h 431006"/>
                <a:gd name="connsiteX41" fmla="*/ 2033587 w 2035969"/>
                <a:gd name="connsiteY41" fmla="*/ 92868 h 431006"/>
                <a:gd name="connsiteX42" fmla="*/ 2035969 w 2035969"/>
                <a:gd name="connsiteY42" fmla="*/ 126206 h 431006"/>
                <a:gd name="connsiteX43" fmla="*/ 2035969 w 2035969"/>
                <a:gd name="connsiteY43" fmla="*/ 150018 h 431006"/>
                <a:gd name="connsiteX44" fmla="*/ 2024062 w 2035969"/>
                <a:gd name="connsiteY44" fmla="*/ 178593 h 431006"/>
                <a:gd name="connsiteX45" fmla="*/ 2007394 w 2035969"/>
                <a:gd name="connsiteY45" fmla="*/ 195262 h 431006"/>
                <a:gd name="connsiteX46" fmla="*/ 1978819 w 2035969"/>
                <a:gd name="connsiteY46" fmla="*/ 204787 h 431006"/>
                <a:gd name="connsiteX47" fmla="*/ 1833562 w 2035969"/>
                <a:gd name="connsiteY47" fmla="*/ 223837 h 431006"/>
                <a:gd name="connsiteX48" fmla="*/ 1581150 w 2035969"/>
                <a:gd name="connsiteY48" fmla="*/ 250031 h 431006"/>
                <a:gd name="connsiteX49" fmla="*/ 1347787 w 2035969"/>
                <a:gd name="connsiteY49" fmla="*/ 302418 h 431006"/>
                <a:gd name="connsiteX50" fmla="*/ 1228725 w 2035969"/>
                <a:gd name="connsiteY50" fmla="*/ 314325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5969" h="431006">
                  <a:moveTo>
                    <a:pt x="1228725" y="314325"/>
                  </a:moveTo>
                  <a:lnTo>
                    <a:pt x="935831" y="357187"/>
                  </a:lnTo>
                  <a:lnTo>
                    <a:pt x="735806" y="388143"/>
                  </a:lnTo>
                  <a:lnTo>
                    <a:pt x="542925" y="409575"/>
                  </a:lnTo>
                  <a:lnTo>
                    <a:pt x="445294" y="419100"/>
                  </a:lnTo>
                  <a:lnTo>
                    <a:pt x="347662" y="428625"/>
                  </a:lnTo>
                  <a:lnTo>
                    <a:pt x="307181" y="431006"/>
                  </a:lnTo>
                  <a:lnTo>
                    <a:pt x="271462" y="426243"/>
                  </a:lnTo>
                  <a:lnTo>
                    <a:pt x="235744" y="411956"/>
                  </a:lnTo>
                  <a:lnTo>
                    <a:pt x="190500" y="385762"/>
                  </a:lnTo>
                  <a:lnTo>
                    <a:pt x="126206" y="338137"/>
                  </a:lnTo>
                  <a:lnTo>
                    <a:pt x="54769" y="271462"/>
                  </a:lnTo>
                  <a:lnTo>
                    <a:pt x="16669" y="233362"/>
                  </a:lnTo>
                  <a:lnTo>
                    <a:pt x="2381" y="207168"/>
                  </a:lnTo>
                  <a:lnTo>
                    <a:pt x="0" y="185737"/>
                  </a:lnTo>
                  <a:lnTo>
                    <a:pt x="4762" y="173831"/>
                  </a:lnTo>
                  <a:lnTo>
                    <a:pt x="21431" y="164306"/>
                  </a:lnTo>
                  <a:lnTo>
                    <a:pt x="35719" y="166687"/>
                  </a:lnTo>
                  <a:lnTo>
                    <a:pt x="61912" y="180975"/>
                  </a:lnTo>
                  <a:lnTo>
                    <a:pt x="97631" y="202406"/>
                  </a:lnTo>
                  <a:lnTo>
                    <a:pt x="128587" y="216693"/>
                  </a:lnTo>
                  <a:lnTo>
                    <a:pt x="164306" y="230981"/>
                  </a:lnTo>
                  <a:lnTo>
                    <a:pt x="190500" y="240506"/>
                  </a:lnTo>
                  <a:lnTo>
                    <a:pt x="216694" y="245268"/>
                  </a:lnTo>
                  <a:lnTo>
                    <a:pt x="250031" y="250031"/>
                  </a:lnTo>
                  <a:lnTo>
                    <a:pt x="288131" y="250031"/>
                  </a:lnTo>
                  <a:lnTo>
                    <a:pt x="340519" y="245268"/>
                  </a:lnTo>
                  <a:lnTo>
                    <a:pt x="535781" y="226218"/>
                  </a:lnTo>
                  <a:lnTo>
                    <a:pt x="778669" y="180975"/>
                  </a:lnTo>
                  <a:lnTo>
                    <a:pt x="1023937" y="147637"/>
                  </a:lnTo>
                  <a:lnTo>
                    <a:pt x="1381125" y="92868"/>
                  </a:lnTo>
                  <a:lnTo>
                    <a:pt x="1614487" y="50006"/>
                  </a:lnTo>
                  <a:lnTo>
                    <a:pt x="1754981" y="21431"/>
                  </a:lnTo>
                  <a:lnTo>
                    <a:pt x="1828800" y="9525"/>
                  </a:lnTo>
                  <a:lnTo>
                    <a:pt x="1885950" y="0"/>
                  </a:lnTo>
                  <a:lnTo>
                    <a:pt x="1924050" y="0"/>
                  </a:lnTo>
                  <a:lnTo>
                    <a:pt x="1952625" y="4762"/>
                  </a:lnTo>
                  <a:lnTo>
                    <a:pt x="1976437" y="16668"/>
                  </a:lnTo>
                  <a:lnTo>
                    <a:pt x="1995487" y="28575"/>
                  </a:lnTo>
                  <a:lnTo>
                    <a:pt x="2012156" y="47625"/>
                  </a:lnTo>
                  <a:lnTo>
                    <a:pt x="2024062" y="64293"/>
                  </a:lnTo>
                  <a:lnTo>
                    <a:pt x="2033587" y="92868"/>
                  </a:lnTo>
                  <a:lnTo>
                    <a:pt x="2035969" y="126206"/>
                  </a:lnTo>
                  <a:lnTo>
                    <a:pt x="2035969" y="150018"/>
                  </a:lnTo>
                  <a:lnTo>
                    <a:pt x="2024062" y="178593"/>
                  </a:lnTo>
                  <a:lnTo>
                    <a:pt x="2007394" y="195262"/>
                  </a:lnTo>
                  <a:lnTo>
                    <a:pt x="1978819" y="204787"/>
                  </a:lnTo>
                  <a:lnTo>
                    <a:pt x="1833562" y="223837"/>
                  </a:lnTo>
                  <a:lnTo>
                    <a:pt x="1581150" y="250031"/>
                  </a:lnTo>
                  <a:lnTo>
                    <a:pt x="1347787" y="302418"/>
                  </a:lnTo>
                  <a:lnTo>
                    <a:pt x="12287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CBDBD95F-2937-4451-A211-B54909935B4F}"/>
                </a:ext>
              </a:extLst>
            </p:cNvPr>
            <p:cNvSpPr/>
            <p:nvPr/>
          </p:nvSpPr>
          <p:spPr>
            <a:xfrm rot="16200000">
              <a:off x="2180432" y="4512469"/>
              <a:ext cx="2438400" cy="376237"/>
            </a:xfrm>
            <a:custGeom>
              <a:avLst/>
              <a:gdLst>
                <a:gd name="connsiteX0" fmla="*/ 1347788 w 2438400"/>
                <a:gd name="connsiteY0" fmla="*/ 335757 h 376238"/>
                <a:gd name="connsiteX1" fmla="*/ 840581 w 2438400"/>
                <a:gd name="connsiteY1" fmla="*/ 319088 h 376238"/>
                <a:gd name="connsiteX2" fmla="*/ 528638 w 2438400"/>
                <a:gd name="connsiteY2" fmla="*/ 302419 h 376238"/>
                <a:gd name="connsiteX3" fmla="*/ 316706 w 2438400"/>
                <a:gd name="connsiteY3" fmla="*/ 285750 h 376238"/>
                <a:gd name="connsiteX4" fmla="*/ 145256 w 2438400"/>
                <a:gd name="connsiteY4" fmla="*/ 269082 h 376238"/>
                <a:gd name="connsiteX5" fmla="*/ 97631 w 2438400"/>
                <a:gd name="connsiteY5" fmla="*/ 259557 h 376238"/>
                <a:gd name="connsiteX6" fmla="*/ 57150 w 2438400"/>
                <a:gd name="connsiteY6" fmla="*/ 245269 h 376238"/>
                <a:gd name="connsiteX7" fmla="*/ 23813 w 2438400"/>
                <a:gd name="connsiteY7" fmla="*/ 223838 h 376238"/>
                <a:gd name="connsiteX8" fmla="*/ 7144 w 2438400"/>
                <a:gd name="connsiteY8" fmla="*/ 211932 h 376238"/>
                <a:gd name="connsiteX9" fmla="*/ 0 w 2438400"/>
                <a:gd name="connsiteY9" fmla="*/ 195263 h 376238"/>
                <a:gd name="connsiteX10" fmla="*/ 2381 w 2438400"/>
                <a:gd name="connsiteY10" fmla="*/ 169069 h 376238"/>
                <a:gd name="connsiteX11" fmla="*/ 11906 w 2438400"/>
                <a:gd name="connsiteY11" fmla="*/ 147638 h 376238"/>
                <a:gd name="connsiteX12" fmla="*/ 28575 w 2438400"/>
                <a:gd name="connsiteY12" fmla="*/ 130969 h 376238"/>
                <a:gd name="connsiteX13" fmla="*/ 59531 w 2438400"/>
                <a:gd name="connsiteY13" fmla="*/ 114300 h 376238"/>
                <a:gd name="connsiteX14" fmla="*/ 133350 w 2438400"/>
                <a:gd name="connsiteY14" fmla="*/ 83344 h 376238"/>
                <a:gd name="connsiteX15" fmla="*/ 216694 w 2438400"/>
                <a:gd name="connsiteY15" fmla="*/ 52388 h 376238"/>
                <a:gd name="connsiteX16" fmla="*/ 350044 w 2438400"/>
                <a:gd name="connsiteY16" fmla="*/ 14288 h 376238"/>
                <a:gd name="connsiteX17" fmla="*/ 400050 w 2438400"/>
                <a:gd name="connsiteY17" fmla="*/ 26194 h 376238"/>
                <a:gd name="connsiteX18" fmla="*/ 454819 w 2438400"/>
                <a:gd name="connsiteY18" fmla="*/ 40482 h 376238"/>
                <a:gd name="connsiteX19" fmla="*/ 528638 w 2438400"/>
                <a:gd name="connsiteY19" fmla="*/ 57150 h 376238"/>
                <a:gd name="connsiteX20" fmla="*/ 592931 w 2438400"/>
                <a:gd name="connsiteY20" fmla="*/ 66675 h 376238"/>
                <a:gd name="connsiteX21" fmla="*/ 661988 w 2438400"/>
                <a:gd name="connsiteY21" fmla="*/ 76200 h 376238"/>
                <a:gd name="connsiteX22" fmla="*/ 790575 w 2438400"/>
                <a:gd name="connsiteY22" fmla="*/ 88107 h 376238"/>
                <a:gd name="connsiteX23" fmla="*/ 1357313 w 2438400"/>
                <a:gd name="connsiteY23" fmla="*/ 114300 h 376238"/>
                <a:gd name="connsiteX24" fmla="*/ 1859756 w 2438400"/>
                <a:gd name="connsiteY24" fmla="*/ 128588 h 376238"/>
                <a:gd name="connsiteX25" fmla="*/ 2155031 w 2438400"/>
                <a:gd name="connsiteY25" fmla="*/ 128588 h 376238"/>
                <a:gd name="connsiteX26" fmla="*/ 2205038 w 2438400"/>
                <a:gd name="connsiteY26" fmla="*/ 121444 h 376238"/>
                <a:gd name="connsiteX27" fmla="*/ 2257425 w 2438400"/>
                <a:gd name="connsiteY27" fmla="*/ 109538 h 376238"/>
                <a:gd name="connsiteX28" fmla="*/ 2314575 w 2438400"/>
                <a:gd name="connsiteY28" fmla="*/ 90488 h 376238"/>
                <a:gd name="connsiteX29" fmla="*/ 2343150 w 2438400"/>
                <a:gd name="connsiteY29" fmla="*/ 71438 h 376238"/>
                <a:gd name="connsiteX30" fmla="*/ 2362200 w 2438400"/>
                <a:gd name="connsiteY30" fmla="*/ 52388 h 376238"/>
                <a:gd name="connsiteX31" fmla="*/ 2378869 w 2438400"/>
                <a:gd name="connsiteY31" fmla="*/ 26194 h 376238"/>
                <a:gd name="connsiteX32" fmla="*/ 2388394 w 2438400"/>
                <a:gd name="connsiteY32" fmla="*/ 9525 h 376238"/>
                <a:gd name="connsiteX33" fmla="*/ 2405063 w 2438400"/>
                <a:gd name="connsiteY33" fmla="*/ 2382 h 376238"/>
                <a:gd name="connsiteX34" fmla="*/ 2426494 w 2438400"/>
                <a:gd name="connsiteY34" fmla="*/ 0 h 376238"/>
                <a:gd name="connsiteX35" fmla="*/ 2436019 w 2438400"/>
                <a:gd name="connsiteY35" fmla="*/ 4763 h 376238"/>
                <a:gd name="connsiteX36" fmla="*/ 2438400 w 2438400"/>
                <a:gd name="connsiteY36" fmla="*/ 19050 h 376238"/>
                <a:gd name="connsiteX37" fmla="*/ 2419350 w 2438400"/>
                <a:gd name="connsiteY37" fmla="*/ 80963 h 376238"/>
                <a:gd name="connsiteX38" fmla="*/ 2409825 w 2438400"/>
                <a:gd name="connsiteY38" fmla="*/ 140494 h 376238"/>
                <a:gd name="connsiteX39" fmla="*/ 2395538 w 2438400"/>
                <a:gd name="connsiteY39" fmla="*/ 200025 h 376238"/>
                <a:gd name="connsiteX40" fmla="*/ 2369344 w 2438400"/>
                <a:gd name="connsiteY40" fmla="*/ 278607 h 376238"/>
                <a:gd name="connsiteX41" fmla="*/ 2338388 w 2438400"/>
                <a:gd name="connsiteY41" fmla="*/ 347663 h 376238"/>
                <a:gd name="connsiteX42" fmla="*/ 2245519 w 2438400"/>
                <a:gd name="connsiteY42" fmla="*/ 376238 h 376238"/>
                <a:gd name="connsiteX43" fmla="*/ 2102644 w 2438400"/>
                <a:gd name="connsiteY43" fmla="*/ 357188 h 376238"/>
                <a:gd name="connsiteX44" fmla="*/ 1947863 w 2438400"/>
                <a:gd name="connsiteY44" fmla="*/ 352425 h 376238"/>
                <a:gd name="connsiteX45" fmla="*/ 1790700 w 2438400"/>
                <a:gd name="connsiteY45" fmla="*/ 350044 h 376238"/>
                <a:gd name="connsiteX46" fmla="*/ 1640681 w 2438400"/>
                <a:gd name="connsiteY46" fmla="*/ 347663 h 376238"/>
                <a:gd name="connsiteX47" fmla="*/ 1347788 w 2438400"/>
                <a:gd name="connsiteY47" fmla="*/ 33575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38400" h="376238">
                  <a:moveTo>
                    <a:pt x="1347788" y="335757"/>
                  </a:moveTo>
                  <a:lnTo>
                    <a:pt x="840581" y="319088"/>
                  </a:lnTo>
                  <a:lnTo>
                    <a:pt x="528638" y="302419"/>
                  </a:lnTo>
                  <a:lnTo>
                    <a:pt x="316706" y="285750"/>
                  </a:lnTo>
                  <a:lnTo>
                    <a:pt x="145256" y="269082"/>
                  </a:lnTo>
                  <a:lnTo>
                    <a:pt x="97631" y="259557"/>
                  </a:lnTo>
                  <a:lnTo>
                    <a:pt x="57150" y="245269"/>
                  </a:lnTo>
                  <a:lnTo>
                    <a:pt x="23813" y="223838"/>
                  </a:lnTo>
                  <a:lnTo>
                    <a:pt x="7144" y="211932"/>
                  </a:lnTo>
                  <a:lnTo>
                    <a:pt x="0" y="195263"/>
                  </a:lnTo>
                  <a:lnTo>
                    <a:pt x="2381" y="169069"/>
                  </a:lnTo>
                  <a:lnTo>
                    <a:pt x="11906" y="147638"/>
                  </a:lnTo>
                  <a:lnTo>
                    <a:pt x="28575" y="130969"/>
                  </a:lnTo>
                  <a:lnTo>
                    <a:pt x="59531" y="114300"/>
                  </a:lnTo>
                  <a:lnTo>
                    <a:pt x="133350" y="83344"/>
                  </a:lnTo>
                  <a:lnTo>
                    <a:pt x="216694" y="52388"/>
                  </a:lnTo>
                  <a:lnTo>
                    <a:pt x="350044" y="14288"/>
                  </a:lnTo>
                  <a:lnTo>
                    <a:pt x="400050" y="26194"/>
                  </a:lnTo>
                  <a:lnTo>
                    <a:pt x="454819" y="40482"/>
                  </a:lnTo>
                  <a:lnTo>
                    <a:pt x="528638" y="57150"/>
                  </a:lnTo>
                  <a:lnTo>
                    <a:pt x="592931" y="66675"/>
                  </a:lnTo>
                  <a:lnTo>
                    <a:pt x="661988" y="76200"/>
                  </a:lnTo>
                  <a:lnTo>
                    <a:pt x="790575" y="88107"/>
                  </a:lnTo>
                  <a:lnTo>
                    <a:pt x="1357313" y="114300"/>
                  </a:lnTo>
                  <a:lnTo>
                    <a:pt x="1859756" y="128588"/>
                  </a:lnTo>
                  <a:lnTo>
                    <a:pt x="2155031" y="128588"/>
                  </a:lnTo>
                  <a:lnTo>
                    <a:pt x="2205038" y="121444"/>
                  </a:lnTo>
                  <a:lnTo>
                    <a:pt x="2257425" y="109538"/>
                  </a:lnTo>
                  <a:lnTo>
                    <a:pt x="2314575" y="90488"/>
                  </a:lnTo>
                  <a:lnTo>
                    <a:pt x="2343150" y="71438"/>
                  </a:lnTo>
                  <a:lnTo>
                    <a:pt x="2362200" y="52388"/>
                  </a:lnTo>
                  <a:lnTo>
                    <a:pt x="2378869" y="26194"/>
                  </a:lnTo>
                  <a:lnTo>
                    <a:pt x="2388394" y="9525"/>
                  </a:lnTo>
                  <a:lnTo>
                    <a:pt x="2405063" y="2382"/>
                  </a:lnTo>
                  <a:lnTo>
                    <a:pt x="2426494" y="0"/>
                  </a:lnTo>
                  <a:lnTo>
                    <a:pt x="2436019" y="4763"/>
                  </a:lnTo>
                  <a:lnTo>
                    <a:pt x="2438400" y="19050"/>
                  </a:lnTo>
                  <a:lnTo>
                    <a:pt x="2419350" y="80963"/>
                  </a:lnTo>
                  <a:lnTo>
                    <a:pt x="2409825" y="140494"/>
                  </a:lnTo>
                  <a:lnTo>
                    <a:pt x="2395538" y="200025"/>
                  </a:lnTo>
                  <a:lnTo>
                    <a:pt x="2369344" y="278607"/>
                  </a:lnTo>
                  <a:lnTo>
                    <a:pt x="2338388" y="347663"/>
                  </a:lnTo>
                  <a:lnTo>
                    <a:pt x="2245519" y="376238"/>
                  </a:lnTo>
                  <a:lnTo>
                    <a:pt x="2102644" y="357188"/>
                  </a:lnTo>
                  <a:lnTo>
                    <a:pt x="1947863" y="352425"/>
                  </a:lnTo>
                  <a:lnTo>
                    <a:pt x="1790700" y="350044"/>
                  </a:lnTo>
                  <a:lnTo>
                    <a:pt x="1640681" y="347663"/>
                  </a:lnTo>
                  <a:lnTo>
                    <a:pt x="134778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61D6F75F-8153-4851-918C-E9F2307B83B6}"/>
                </a:ext>
              </a:extLst>
            </p:cNvPr>
            <p:cNvSpPr/>
            <p:nvPr/>
          </p:nvSpPr>
          <p:spPr>
            <a:xfrm rot="16200000">
              <a:off x="4222750" y="2179638"/>
              <a:ext cx="2195513" cy="1233487"/>
            </a:xfrm>
            <a:custGeom>
              <a:avLst/>
              <a:gdLst>
                <a:gd name="connsiteX0" fmla="*/ 1083469 w 2195512"/>
                <a:gd name="connsiteY0" fmla="*/ 854869 h 1233488"/>
                <a:gd name="connsiteX1" fmla="*/ 900112 w 2195512"/>
                <a:gd name="connsiteY1" fmla="*/ 776288 h 1233488"/>
                <a:gd name="connsiteX2" fmla="*/ 823912 w 2195512"/>
                <a:gd name="connsiteY2" fmla="*/ 711994 h 1233488"/>
                <a:gd name="connsiteX3" fmla="*/ 645319 w 2195512"/>
                <a:gd name="connsiteY3" fmla="*/ 607219 h 1233488"/>
                <a:gd name="connsiteX4" fmla="*/ 507206 w 2195512"/>
                <a:gd name="connsiteY4" fmla="*/ 514350 h 1233488"/>
                <a:gd name="connsiteX5" fmla="*/ 390525 w 2195512"/>
                <a:gd name="connsiteY5" fmla="*/ 426244 h 1233488"/>
                <a:gd name="connsiteX6" fmla="*/ 280987 w 2195512"/>
                <a:gd name="connsiteY6" fmla="*/ 335756 h 1233488"/>
                <a:gd name="connsiteX7" fmla="*/ 190500 w 2195512"/>
                <a:gd name="connsiteY7" fmla="*/ 254794 h 1233488"/>
                <a:gd name="connsiteX8" fmla="*/ 95250 w 2195512"/>
                <a:gd name="connsiteY8" fmla="*/ 159544 h 1233488"/>
                <a:gd name="connsiteX9" fmla="*/ 23812 w 2195512"/>
                <a:gd name="connsiteY9" fmla="*/ 78581 h 1233488"/>
                <a:gd name="connsiteX10" fmla="*/ 7144 w 2195512"/>
                <a:gd name="connsiteY10" fmla="*/ 54769 h 1233488"/>
                <a:gd name="connsiteX11" fmla="*/ 0 w 2195512"/>
                <a:gd name="connsiteY11" fmla="*/ 33338 h 1233488"/>
                <a:gd name="connsiteX12" fmla="*/ 2381 w 2195512"/>
                <a:gd name="connsiteY12" fmla="*/ 14288 h 1233488"/>
                <a:gd name="connsiteX13" fmla="*/ 7144 w 2195512"/>
                <a:gd name="connsiteY13" fmla="*/ 4763 h 1233488"/>
                <a:gd name="connsiteX14" fmla="*/ 21431 w 2195512"/>
                <a:gd name="connsiteY14" fmla="*/ 0 h 1233488"/>
                <a:gd name="connsiteX15" fmla="*/ 45244 w 2195512"/>
                <a:gd name="connsiteY15" fmla="*/ 4763 h 1233488"/>
                <a:gd name="connsiteX16" fmla="*/ 85725 w 2195512"/>
                <a:gd name="connsiteY16" fmla="*/ 35719 h 1233488"/>
                <a:gd name="connsiteX17" fmla="*/ 147637 w 2195512"/>
                <a:gd name="connsiteY17" fmla="*/ 83344 h 1233488"/>
                <a:gd name="connsiteX18" fmla="*/ 230981 w 2195512"/>
                <a:gd name="connsiteY18" fmla="*/ 145256 h 1233488"/>
                <a:gd name="connsiteX19" fmla="*/ 328612 w 2195512"/>
                <a:gd name="connsiteY19" fmla="*/ 211931 h 1233488"/>
                <a:gd name="connsiteX20" fmla="*/ 426244 w 2195512"/>
                <a:gd name="connsiteY20" fmla="*/ 278606 h 1233488"/>
                <a:gd name="connsiteX21" fmla="*/ 566737 w 2195512"/>
                <a:gd name="connsiteY21" fmla="*/ 366713 h 1233488"/>
                <a:gd name="connsiteX22" fmla="*/ 688181 w 2195512"/>
                <a:gd name="connsiteY22" fmla="*/ 438150 h 1233488"/>
                <a:gd name="connsiteX23" fmla="*/ 781050 w 2195512"/>
                <a:gd name="connsiteY23" fmla="*/ 488156 h 1233488"/>
                <a:gd name="connsiteX24" fmla="*/ 926306 w 2195512"/>
                <a:gd name="connsiteY24" fmla="*/ 561975 h 1233488"/>
                <a:gd name="connsiteX25" fmla="*/ 1007269 w 2195512"/>
                <a:gd name="connsiteY25" fmla="*/ 600075 h 1233488"/>
                <a:gd name="connsiteX26" fmla="*/ 1083469 w 2195512"/>
                <a:gd name="connsiteY26" fmla="*/ 631031 h 1233488"/>
                <a:gd name="connsiteX27" fmla="*/ 1195387 w 2195512"/>
                <a:gd name="connsiteY27" fmla="*/ 671513 h 1233488"/>
                <a:gd name="connsiteX28" fmla="*/ 1335881 w 2195512"/>
                <a:gd name="connsiteY28" fmla="*/ 716756 h 1233488"/>
                <a:gd name="connsiteX29" fmla="*/ 1493044 w 2195512"/>
                <a:gd name="connsiteY29" fmla="*/ 764381 h 1233488"/>
                <a:gd name="connsiteX30" fmla="*/ 1638300 w 2195512"/>
                <a:gd name="connsiteY30" fmla="*/ 800100 h 1233488"/>
                <a:gd name="connsiteX31" fmla="*/ 1764506 w 2195512"/>
                <a:gd name="connsiteY31" fmla="*/ 826294 h 1233488"/>
                <a:gd name="connsiteX32" fmla="*/ 1859756 w 2195512"/>
                <a:gd name="connsiteY32" fmla="*/ 840581 h 1233488"/>
                <a:gd name="connsiteX33" fmla="*/ 1919287 w 2195512"/>
                <a:gd name="connsiteY33" fmla="*/ 845344 h 1233488"/>
                <a:gd name="connsiteX34" fmla="*/ 1962150 w 2195512"/>
                <a:gd name="connsiteY34" fmla="*/ 847725 h 1233488"/>
                <a:gd name="connsiteX35" fmla="*/ 1988344 w 2195512"/>
                <a:gd name="connsiteY35" fmla="*/ 842963 h 1233488"/>
                <a:gd name="connsiteX36" fmla="*/ 2031206 w 2195512"/>
                <a:gd name="connsiteY36" fmla="*/ 826294 h 1233488"/>
                <a:gd name="connsiteX37" fmla="*/ 2085975 w 2195512"/>
                <a:gd name="connsiteY37" fmla="*/ 795338 h 1233488"/>
                <a:gd name="connsiteX38" fmla="*/ 2133600 w 2195512"/>
                <a:gd name="connsiteY38" fmla="*/ 762000 h 1233488"/>
                <a:gd name="connsiteX39" fmla="*/ 2155031 w 2195512"/>
                <a:gd name="connsiteY39" fmla="*/ 747713 h 1233488"/>
                <a:gd name="connsiteX40" fmla="*/ 2174081 w 2195512"/>
                <a:gd name="connsiteY40" fmla="*/ 740569 h 1233488"/>
                <a:gd name="connsiteX41" fmla="*/ 2188369 w 2195512"/>
                <a:gd name="connsiteY41" fmla="*/ 740569 h 1233488"/>
                <a:gd name="connsiteX42" fmla="*/ 2195512 w 2195512"/>
                <a:gd name="connsiteY42" fmla="*/ 752475 h 1233488"/>
                <a:gd name="connsiteX43" fmla="*/ 2183606 w 2195512"/>
                <a:gd name="connsiteY43" fmla="*/ 788194 h 1233488"/>
                <a:gd name="connsiteX44" fmla="*/ 2162175 w 2195512"/>
                <a:gd name="connsiteY44" fmla="*/ 864394 h 1233488"/>
                <a:gd name="connsiteX45" fmla="*/ 2128837 w 2195512"/>
                <a:gd name="connsiteY45" fmla="*/ 947738 h 1233488"/>
                <a:gd name="connsiteX46" fmla="*/ 2107406 w 2195512"/>
                <a:gd name="connsiteY46" fmla="*/ 995363 h 1233488"/>
                <a:gd name="connsiteX47" fmla="*/ 2074069 w 2195512"/>
                <a:gd name="connsiteY47" fmla="*/ 1047750 h 1233488"/>
                <a:gd name="connsiteX48" fmla="*/ 2019300 w 2195512"/>
                <a:gd name="connsiteY48" fmla="*/ 1112044 h 1233488"/>
                <a:gd name="connsiteX49" fmla="*/ 1931194 w 2195512"/>
                <a:gd name="connsiteY49" fmla="*/ 1183481 h 1233488"/>
                <a:gd name="connsiteX50" fmla="*/ 1897856 w 2195512"/>
                <a:gd name="connsiteY50" fmla="*/ 1212056 h 1233488"/>
                <a:gd name="connsiteX51" fmla="*/ 1857375 w 2195512"/>
                <a:gd name="connsiteY51" fmla="*/ 1233488 h 1233488"/>
                <a:gd name="connsiteX52" fmla="*/ 1831181 w 2195512"/>
                <a:gd name="connsiteY52" fmla="*/ 1231106 h 1233488"/>
                <a:gd name="connsiteX53" fmla="*/ 1812131 w 2195512"/>
                <a:gd name="connsiteY53" fmla="*/ 1219200 h 1233488"/>
                <a:gd name="connsiteX54" fmla="*/ 1788319 w 2195512"/>
                <a:gd name="connsiteY54" fmla="*/ 1185863 h 1233488"/>
                <a:gd name="connsiteX55" fmla="*/ 1731169 w 2195512"/>
                <a:gd name="connsiteY55" fmla="*/ 1143000 h 1233488"/>
                <a:gd name="connsiteX56" fmla="*/ 1654969 w 2195512"/>
                <a:gd name="connsiteY56" fmla="*/ 1097756 h 1233488"/>
                <a:gd name="connsiteX57" fmla="*/ 1485900 w 2195512"/>
                <a:gd name="connsiteY57" fmla="*/ 1023938 h 1233488"/>
                <a:gd name="connsiteX58" fmla="*/ 1288256 w 2195512"/>
                <a:gd name="connsiteY58" fmla="*/ 945356 h 1233488"/>
                <a:gd name="connsiteX59" fmla="*/ 1083469 w 2195512"/>
                <a:gd name="connsiteY59" fmla="*/ 854869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5512" h="1233488">
                  <a:moveTo>
                    <a:pt x="1083469" y="854869"/>
                  </a:moveTo>
                  <a:lnTo>
                    <a:pt x="900112" y="776288"/>
                  </a:lnTo>
                  <a:lnTo>
                    <a:pt x="823912" y="711994"/>
                  </a:lnTo>
                  <a:lnTo>
                    <a:pt x="645319" y="607219"/>
                  </a:lnTo>
                  <a:lnTo>
                    <a:pt x="507206" y="514350"/>
                  </a:lnTo>
                  <a:lnTo>
                    <a:pt x="390525" y="426244"/>
                  </a:lnTo>
                  <a:lnTo>
                    <a:pt x="280987" y="335756"/>
                  </a:lnTo>
                  <a:lnTo>
                    <a:pt x="190500" y="254794"/>
                  </a:lnTo>
                  <a:lnTo>
                    <a:pt x="95250" y="159544"/>
                  </a:lnTo>
                  <a:lnTo>
                    <a:pt x="23812" y="78581"/>
                  </a:lnTo>
                  <a:lnTo>
                    <a:pt x="7144" y="54769"/>
                  </a:lnTo>
                  <a:lnTo>
                    <a:pt x="0" y="33338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45244" y="4763"/>
                  </a:lnTo>
                  <a:lnTo>
                    <a:pt x="85725" y="35719"/>
                  </a:lnTo>
                  <a:lnTo>
                    <a:pt x="147637" y="83344"/>
                  </a:lnTo>
                  <a:lnTo>
                    <a:pt x="230981" y="145256"/>
                  </a:lnTo>
                  <a:lnTo>
                    <a:pt x="328612" y="211931"/>
                  </a:lnTo>
                  <a:lnTo>
                    <a:pt x="426244" y="278606"/>
                  </a:lnTo>
                  <a:lnTo>
                    <a:pt x="566737" y="366713"/>
                  </a:lnTo>
                  <a:lnTo>
                    <a:pt x="688181" y="438150"/>
                  </a:lnTo>
                  <a:lnTo>
                    <a:pt x="781050" y="488156"/>
                  </a:lnTo>
                  <a:lnTo>
                    <a:pt x="926306" y="561975"/>
                  </a:lnTo>
                  <a:lnTo>
                    <a:pt x="1007269" y="600075"/>
                  </a:lnTo>
                  <a:lnTo>
                    <a:pt x="1083469" y="631031"/>
                  </a:lnTo>
                  <a:lnTo>
                    <a:pt x="1195387" y="671513"/>
                  </a:lnTo>
                  <a:lnTo>
                    <a:pt x="1335881" y="716756"/>
                  </a:lnTo>
                  <a:lnTo>
                    <a:pt x="1493044" y="764381"/>
                  </a:lnTo>
                  <a:lnTo>
                    <a:pt x="1638300" y="800100"/>
                  </a:lnTo>
                  <a:lnTo>
                    <a:pt x="1764506" y="826294"/>
                  </a:lnTo>
                  <a:lnTo>
                    <a:pt x="1859756" y="840581"/>
                  </a:lnTo>
                  <a:lnTo>
                    <a:pt x="1919287" y="845344"/>
                  </a:lnTo>
                  <a:lnTo>
                    <a:pt x="1962150" y="847725"/>
                  </a:lnTo>
                  <a:lnTo>
                    <a:pt x="1988344" y="842963"/>
                  </a:lnTo>
                  <a:lnTo>
                    <a:pt x="2031206" y="826294"/>
                  </a:lnTo>
                  <a:lnTo>
                    <a:pt x="2085975" y="795338"/>
                  </a:lnTo>
                  <a:lnTo>
                    <a:pt x="2133600" y="762000"/>
                  </a:lnTo>
                  <a:lnTo>
                    <a:pt x="2155031" y="747713"/>
                  </a:lnTo>
                  <a:lnTo>
                    <a:pt x="2174081" y="740569"/>
                  </a:lnTo>
                  <a:lnTo>
                    <a:pt x="2188369" y="740569"/>
                  </a:lnTo>
                  <a:lnTo>
                    <a:pt x="2195512" y="752475"/>
                  </a:lnTo>
                  <a:lnTo>
                    <a:pt x="2183606" y="788194"/>
                  </a:lnTo>
                  <a:lnTo>
                    <a:pt x="2162175" y="864394"/>
                  </a:lnTo>
                  <a:lnTo>
                    <a:pt x="2128837" y="947738"/>
                  </a:lnTo>
                  <a:lnTo>
                    <a:pt x="2107406" y="995363"/>
                  </a:lnTo>
                  <a:lnTo>
                    <a:pt x="2074069" y="1047750"/>
                  </a:lnTo>
                  <a:lnTo>
                    <a:pt x="2019300" y="1112044"/>
                  </a:lnTo>
                  <a:lnTo>
                    <a:pt x="1931194" y="1183481"/>
                  </a:lnTo>
                  <a:lnTo>
                    <a:pt x="1897856" y="1212056"/>
                  </a:lnTo>
                  <a:lnTo>
                    <a:pt x="1857375" y="1233488"/>
                  </a:lnTo>
                  <a:lnTo>
                    <a:pt x="1831181" y="1231106"/>
                  </a:lnTo>
                  <a:lnTo>
                    <a:pt x="1812131" y="1219200"/>
                  </a:lnTo>
                  <a:lnTo>
                    <a:pt x="1788319" y="1185863"/>
                  </a:lnTo>
                  <a:lnTo>
                    <a:pt x="1731169" y="1143000"/>
                  </a:lnTo>
                  <a:lnTo>
                    <a:pt x="1654969" y="1097756"/>
                  </a:lnTo>
                  <a:lnTo>
                    <a:pt x="1485900" y="1023938"/>
                  </a:lnTo>
                  <a:lnTo>
                    <a:pt x="1288256" y="945356"/>
                  </a:lnTo>
                  <a:lnTo>
                    <a:pt x="1083469" y="854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6E867477-EBDE-403B-A103-279D226D0ED7}"/>
                </a:ext>
              </a:extLst>
            </p:cNvPr>
            <p:cNvSpPr/>
            <p:nvPr/>
          </p:nvSpPr>
          <p:spPr>
            <a:xfrm>
              <a:off x="3214688" y="1638300"/>
              <a:ext cx="461962" cy="1436688"/>
            </a:xfrm>
            <a:custGeom>
              <a:avLst/>
              <a:gdLst>
                <a:gd name="connsiteX0" fmla="*/ 223837 w 461962"/>
                <a:gd name="connsiteY0" fmla="*/ 1062038 h 1435894"/>
                <a:gd name="connsiteX1" fmla="*/ 209550 w 461962"/>
                <a:gd name="connsiteY1" fmla="*/ 828675 h 1435894"/>
                <a:gd name="connsiteX2" fmla="*/ 192881 w 461962"/>
                <a:gd name="connsiteY2" fmla="*/ 647700 h 1435894"/>
                <a:gd name="connsiteX3" fmla="*/ 190500 w 461962"/>
                <a:gd name="connsiteY3" fmla="*/ 404813 h 1435894"/>
                <a:gd name="connsiteX4" fmla="*/ 183356 w 461962"/>
                <a:gd name="connsiteY4" fmla="*/ 330994 h 1435894"/>
                <a:gd name="connsiteX5" fmla="*/ 171450 w 461962"/>
                <a:gd name="connsiteY5" fmla="*/ 280988 h 1435894"/>
                <a:gd name="connsiteX6" fmla="*/ 123825 w 461962"/>
                <a:gd name="connsiteY6" fmla="*/ 209550 h 1435894"/>
                <a:gd name="connsiteX7" fmla="*/ 40481 w 461962"/>
                <a:gd name="connsiteY7" fmla="*/ 83344 h 1435894"/>
                <a:gd name="connsiteX8" fmla="*/ 19050 w 461962"/>
                <a:gd name="connsiteY8" fmla="*/ 57150 h 1435894"/>
                <a:gd name="connsiteX9" fmla="*/ 4762 w 461962"/>
                <a:gd name="connsiteY9" fmla="*/ 40481 h 1435894"/>
                <a:gd name="connsiteX10" fmla="*/ 0 w 461962"/>
                <a:gd name="connsiteY10" fmla="*/ 30956 h 1435894"/>
                <a:gd name="connsiteX11" fmla="*/ 0 w 461962"/>
                <a:gd name="connsiteY11" fmla="*/ 19050 h 1435894"/>
                <a:gd name="connsiteX12" fmla="*/ 16668 w 461962"/>
                <a:gd name="connsiteY12" fmla="*/ 7144 h 1435894"/>
                <a:gd name="connsiteX13" fmla="*/ 42862 w 461962"/>
                <a:gd name="connsiteY13" fmla="*/ 0 h 1435894"/>
                <a:gd name="connsiteX14" fmla="*/ 83343 w 461962"/>
                <a:gd name="connsiteY14" fmla="*/ 11906 h 1435894"/>
                <a:gd name="connsiteX15" fmla="*/ 176212 w 461962"/>
                <a:gd name="connsiteY15" fmla="*/ 50006 h 1435894"/>
                <a:gd name="connsiteX16" fmla="*/ 276225 w 461962"/>
                <a:gd name="connsiteY16" fmla="*/ 97631 h 1435894"/>
                <a:gd name="connsiteX17" fmla="*/ 366712 w 461962"/>
                <a:gd name="connsiteY17" fmla="*/ 145256 h 1435894"/>
                <a:gd name="connsiteX18" fmla="*/ 404812 w 461962"/>
                <a:gd name="connsiteY18" fmla="*/ 166688 h 1435894"/>
                <a:gd name="connsiteX19" fmla="*/ 423862 w 461962"/>
                <a:gd name="connsiteY19" fmla="*/ 180975 h 1435894"/>
                <a:gd name="connsiteX20" fmla="*/ 440531 w 461962"/>
                <a:gd name="connsiteY20" fmla="*/ 195263 h 1435894"/>
                <a:gd name="connsiteX21" fmla="*/ 452437 w 461962"/>
                <a:gd name="connsiteY21" fmla="*/ 209550 h 1435894"/>
                <a:gd name="connsiteX22" fmla="*/ 459581 w 461962"/>
                <a:gd name="connsiteY22" fmla="*/ 230981 h 1435894"/>
                <a:gd name="connsiteX23" fmla="*/ 461962 w 461962"/>
                <a:gd name="connsiteY23" fmla="*/ 259556 h 1435894"/>
                <a:gd name="connsiteX24" fmla="*/ 454818 w 461962"/>
                <a:gd name="connsiteY24" fmla="*/ 297656 h 1435894"/>
                <a:gd name="connsiteX25" fmla="*/ 445293 w 461962"/>
                <a:gd name="connsiteY25" fmla="*/ 335756 h 1435894"/>
                <a:gd name="connsiteX26" fmla="*/ 440531 w 461962"/>
                <a:gd name="connsiteY26" fmla="*/ 385763 h 1435894"/>
                <a:gd name="connsiteX27" fmla="*/ 438150 w 461962"/>
                <a:gd name="connsiteY27" fmla="*/ 626269 h 1435894"/>
                <a:gd name="connsiteX28" fmla="*/ 414337 w 461962"/>
                <a:gd name="connsiteY28" fmla="*/ 807244 h 1435894"/>
                <a:gd name="connsiteX29" fmla="*/ 416718 w 461962"/>
                <a:gd name="connsiteY29" fmla="*/ 1076325 h 1435894"/>
                <a:gd name="connsiteX30" fmla="*/ 411956 w 461962"/>
                <a:gd name="connsiteY30" fmla="*/ 1395413 h 1435894"/>
                <a:gd name="connsiteX31" fmla="*/ 230981 w 461962"/>
                <a:gd name="connsiteY31" fmla="*/ 1435894 h 1435894"/>
                <a:gd name="connsiteX32" fmla="*/ 223837 w 461962"/>
                <a:gd name="connsiteY32" fmla="*/ 1062038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962" h="1435894">
                  <a:moveTo>
                    <a:pt x="223837" y="1062038"/>
                  </a:moveTo>
                  <a:lnTo>
                    <a:pt x="209550" y="828675"/>
                  </a:lnTo>
                  <a:lnTo>
                    <a:pt x="192881" y="647700"/>
                  </a:lnTo>
                  <a:cubicBezTo>
                    <a:pt x="192087" y="566738"/>
                    <a:pt x="191294" y="485775"/>
                    <a:pt x="190500" y="404813"/>
                  </a:cubicBezTo>
                  <a:lnTo>
                    <a:pt x="183356" y="330994"/>
                  </a:lnTo>
                  <a:lnTo>
                    <a:pt x="171450" y="280988"/>
                  </a:lnTo>
                  <a:lnTo>
                    <a:pt x="123825" y="209550"/>
                  </a:lnTo>
                  <a:lnTo>
                    <a:pt x="40481" y="83344"/>
                  </a:lnTo>
                  <a:lnTo>
                    <a:pt x="19050" y="57150"/>
                  </a:lnTo>
                  <a:lnTo>
                    <a:pt x="4762" y="40481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16668" y="7144"/>
                  </a:lnTo>
                  <a:lnTo>
                    <a:pt x="42862" y="0"/>
                  </a:lnTo>
                  <a:lnTo>
                    <a:pt x="83343" y="11906"/>
                  </a:lnTo>
                  <a:lnTo>
                    <a:pt x="176212" y="50006"/>
                  </a:lnTo>
                  <a:lnTo>
                    <a:pt x="276225" y="97631"/>
                  </a:lnTo>
                  <a:lnTo>
                    <a:pt x="366712" y="145256"/>
                  </a:lnTo>
                  <a:lnTo>
                    <a:pt x="404812" y="166688"/>
                  </a:lnTo>
                  <a:lnTo>
                    <a:pt x="423862" y="180975"/>
                  </a:lnTo>
                  <a:lnTo>
                    <a:pt x="440531" y="195263"/>
                  </a:lnTo>
                  <a:lnTo>
                    <a:pt x="452437" y="209550"/>
                  </a:lnTo>
                  <a:lnTo>
                    <a:pt x="459581" y="230981"/>
                  </a:lnTo>
                  <a:lnTo>
                    <a:pt x="461962" y="259556"/>
                  </a:lnTo>
                  <a:lnTo>
                    <a:pt x="454818" y="297656"/>
                  </a:lnTo>
                  <a:lnTo>
                    <a:pt x="445293" y="335756"/>
                  </a:lnTo>
                  <a:lnTo>
                    <a:pt x="440531" y="385763"/>
                  </a:lnTo>
                  <a:cubicBezTo>
                    <a:pt x="439737" y="465932"/>
                    <a:pt x="440531" y="520700"/>
                    <a:pt x="438150" y="626269"/>
                  </a:cubicBezTo>
                  <a:lnTo>
                    <a:pt x="414337" y="807244"/>
                  </a:lnTo>
                  <a:cubicBezTo>
                    <a:pt x="415131" y="896938"/>
                    <a:pt x="415924" y="986631"/>
                    <a:pt x="416718" y="1076325"/>
                  </a:cubicBezTo>
                  <a:cubicBezTo>
                    <a:pt x="415131" y="1182688"/>
                    <a:pt x="413543" y="1289050"/>
                    <a:pt x="411956" y="1395413"/>
                  </a:cubicBezTo>
                  <a:lnTo>
                    <a:pt x="230981" y="1435894"/>
                  </a:lnTo>
                  <a:lnTo>
                    <a:pt x="223837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C3015AAD-DF3F-427A-A195-A8D8D59DC067}"/>
                </a:ext>
              </a:extLst>
            </p:cNvPr>
            <p:cNvSpPr/>
            <p:nvPr/>
          </p:nvSpPr>
          <p:spPr>
            <a:xfrm>
              <a:off x="4094163" y="1458913"/>
              <a:ext cx="509587" cy="1495425"/>
            </a:xfrm>
            <a:custGeom>
              <a:avLst/>
              <a:gdLst>
                <a:gd name="connsiteX0" fmla="*/ 121444 w 509587"/>
                <a:gd name="connsiteY0" fmla="*/ 1047750 h 1495425"/>
                <a:gd name="connsiteX1" fmla="*/ 171450 w 509587"/>
                <a:gd name="connsiteY1" fmla="*/ 621507 h 1495425"/>
                <a:gd name="connsiteX2" fmla="*/ 180975 w 509587"/>
                <a:gd name="connsiteY2" fmla="*/ 516732 h 1495425"/>
                <a:gd name="connsiteX3" fmla="*/ 183356 w 509587"/>
                <a:gd name="connsiteY3" fmla="*/ 435769 h 1495425"/>
                <a:gd name="connsiteX4" fmla="*/ 173831 w 509587"/>
                <a:gd name="connsiteY4" fmla="*/ 326232 h 1495425"/>
                <a:gd name="connsiteX5" fmla="*/ 157162 w 509587"/>
                <a:gd name="connsiteY5" fmla="*/ 238125 h 1495425"/>
                <a:gd name="connsiteX6" fmla="*/ 138112 w 509587"/>
                <a:gd name="connsiteY6" fmla="*/ 183357 h 1495425"/>
                <a:gd name="connsiteX7" fmla="*/ 119062 w 509587"/>
                <a:gd name="connsiteY7" fmla="*/ 152400 h 1495425"/>
                <a:gd name="connsiteX8" fmla="*/ 88106 w 509587"/>
                <a:gd name="connsiteY8" fmla="*/ 121444 h 1495425"/>
                <a:gd name="connsiteX9" fmla="*/ 61912 w 509587"/>
                <a:gd name="connsiteY9" fmla="*/ 100013 h 1495425"/>
                <a:gd name="connsiteX10" fmla="*/ 28575 w 509587"/>
                <a:gd name="connsiteY10" fmla="*/ 76200 h 1495425"/>
                <a:gd name="connsiteX11" fmla="*/ 11906 w 509587"/>
                <a:gd name="connsiteY11" fmla="*/ 59532 h 1495425"/>
                <a:gd name="connsiteX12" fmla="*/ 2381 w 509587"/>
                <a:gd name="connsiteY12" fmla="*/ 35719 h 1495425"/>
                <a:gd name="connsiteX13" fmla="*/ 0 w 509587"/>
                <a:gd name="connsiteY13" fmla="*/ 14288 h 1495425"/>
                <a:gd name="connsiteX14" fmla="*/ 7144 w 509587"/>
                <a:gd name="connsiteY14" fmla="*/ 4763 h 1495425"/>
                <a:gd name="connsiteX15" fmla="*/ 28575 w 509587"/>
                <a:gd name="connsiteY15" fmla="*/ 0 h 1495425"/>
                <a:gd name="connsiteX16" fmla="*/ 59531 w 509587"/>
                <a:gd name="connsiteY16" fmla="*/ 0 h 1495425"/>
                <a:gd name="connsiteX17" fmla="*/ 97631 w 509587"/>
                <a:gd name="connsiteY17" fmla="*/ 11907 h 1495425"/>
                <a:gd name="connsiteX18" fmla="*/ 157162 w 509587"/>
                <a:gd name="connsiteY18" fmla="*/ 35719 h 1495425"/>
                <a:gd name="connsiteX19" fmla="*/ 233362 w 509587"/>
                <a:gd name="connsiteY19" fmla="*/ 71438 h 1495425"/>
                <a:gd name="connsiteX20" fmla="*/ 290512 w 509587"/>
                <a:gd name="connsiteY20" fmla="*/ 97632 h 1495425"/>
                <a:gd name="connsiteX21" fmla="*/ 357187 w 509587"/>
                <a:gd name="connsiteY21" fmla="*/ 135732 h 1495425"/>
                <a:gd name="connsiteX22" fmla="*/ 416719 w 509587"/>
                <a:gd name="connsiteY22" fmla="*/ 173832 h 1495425"/>
                <a:gd name="connsiteX23" fmla="*/ 466725 w 509587"/>
                <a:gd name="connsiteY23" fmla="*/ 216694 h 1495425"/>
                <a:gd name="connsiteX24" fmla="*/ 495300 w 509587"/>
                <a:gd name="connsiteY24" fmla="*/ 247650 h 1495425"/>
                <a:gd name="connsiteX25" fmla="*/ 509587 w 509587"/>
                <a:gd name="connsiteY25" fmla="*/ 271463 h 1495425"/>
                <a:gd name="connsiteX26" fmla="*/ 509587 w 509587"/>
                <a:gd name="connsiteY26" fmla="*/ 297657 h 1495425"/>
                <a:gd name="connsiteX27" fmla="*/ 497681 w 509587"/>
                <a:gd name="connsiteY27" fmla="*/ 330994 h 1495425"/>
                <a:gd name="connsiteX28" fmla="*/ 473869 w 509587"/>
                <a:gd name="connsiteY28" fmla="*/ 373857 h 1495425"/>
                <a:gd name="connsiteX29" fmla="*/ 447675 w 509587"/>
                <a:gd name="connsiteY29" fmla="*/ 407194 h 1495425"/>
                <a:gd name="connsiteX30" fmla="*/ 381000 w 509587"/>
                <a:gd name="connsiteY30" fmla="*/ 664369 h 1495425"/>
                <a:gd name="connsiteX31" fmla="*/ 361950 w 509587"/>
                <a:gd name="connsiteY31" fmla="*/ 847725 h 1495425"/>
                <a:gd name="connsiteX32" fmla="*/ 259556 w 509587"/>
                <a:gd name="connsiteY32" fmla="*/ 1478757 h 1495425"/>
                <a:gd name="connsiteX33" fmla="*/ 59531 w 509587"/>
                <a:gd name="connsiteY33" fmla="*/ 1495425 h 1495425"/>
                <a:gd name="connsiteX34" fmla="*/ 121444 w 509587"/>
                <a:gd name="connsiteY34" fmla="*/ 10477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9587" h="1495425">
                  <a:moveTo>
                    <a:pt x="121444" y="1047750"/>
                  </a:moveTo>
                  <a:lnTo>
                    <a:pt x="171450" y="621507"/>
                  </a:lnTo>
                  <a:lnTo>
                    <a:pt x="180975" y="516732"/>
                  </a:lnTo>
                  <a:cubicBezTo>
                    <a:pt x="181769" y="489744"/>
                    <a:pt x="182562" y="462757"/>
                    <a:pt x="183356" y="435769"/>
                  </a:cubicBezTo>
                  <a:lnTo>
                    <a:pt x="173831" y="326232"/>
                  </a:lnTo>
                  <a:lnTo>
                    <a:pt x="157162" y="238125"/>
                  </a:lnTo>
                  <a:lnTo>
                    <a:pt x="138112" y="183357"/>
                  </a:lnTo>
                  <a:lnTo>
                    <a:pt x="119062" y="152400"/>
                  </a:lnTo>
                  <a:lnTo>
                    <a:pt x="88106" y="121444"/>
                  </a:lnTo>
                  <a:lnTo>
                    <a:pt x="61912" y="100013"/>
                  </a:lnTo>
                  <a:lnTo>
                    <a:pt x="28575" y="76200"/>
                  </a:lnTo>
                  <a:lnTo>
                    <a:pt x="11906" y="59532"/>
                  </a:lnTo>
                  <a:lnTo>
                    <a:pt x="2381" y="35719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59531" y="0"/>
                  </a:lnTo>
                  <a:lnTo>
                    <a:pt x="97631" y="11907"/>
                  </a:lnTo>
                  <a:lnTo>
                    <a:pt x="157162" y="35719"/>
                  </a:lnTo>
                  <a:lnTo>
                    <a:pt x="233362" y="71438"/>
                  </a:lnTo>
                  <a:lnTo>
                    <a:pt x="290512" y="97632"/>
                  </a:lnTo>
                  <a:lnTo>
                    <a:pt x="357187" y="135732"/>
                  </a:lnTo>
                  <a:lnTo>
                    <a:pt x="416719" y="173832"/>
                  </a:lnTo>
                  <a:lnTo>
                    <a:pt x="466725" y="216694"/>
                  </a:lnTo>
                  <a:lnTo>
                    <a:pt x="495300" y="247650"/>
                  </a:lnTo>
                  <a:lnTo>
                    <a:pt x="509587" y="271463"/>
                  </a:lnTo>
                  <a:lnTo>
                    <a:pt x="509587" y="297657"/>
                  </a:lnTo>
                  <a:lnTo>
                    <a:pt x="497681" y="330994"/>
                  </a:lnTo>
                  <a:lnTo>
                    <a:pt x="473869" y="373857"/>
                  </a:lnTo>
                  <a:lnTo>
                    <a:pt x="447675" y="407194"/>
                  </a:lnTo>
                  <a:lnTo>
                    <a:pt x="381000" y="664369"/>
                  </a:lnTo>
                  <a:lnTo>
                    <a:pt x="361950" y="847725"/>
                  </a:lnTo>
                  <a:lnTo>
                    <a:pt x="259556" y="1478757"/>
                  </a:lnTo>
                  <a:lnTo>
                    <a:pt x="59531" y="1495425"/>
                  </a:lnTo>
                  <a:lnTo>
                    <a:pt x="121444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9B4BC9F8-7E28-4B43-86C6-8BB61AE9A590}"/>
                </a:ext>
              </a:extLst>
            </p:cNvPr>
            <p:cNvSpPr/>
            <p:nvPr/>
          </p:nvSpPr>
          <p:spPr>
            <a:xfrm>
              <a:off x="2505075" y="2781300"/>
              <a:ext cx="2505075" cy="534988"/>
            </a:xfrm>
            <a:custGeom>
              <a:avLst/>
              <a:gdLst>
                <a:gd name="connsiteX0" fmla="*/ 1493044 w 2505075"/>
                <a:gd name="connsiteY0" fmla="*/ 297656 h 535781"/>
                <a:gd name="connsiteX1" fmla="*/ 1109663 w 2505075"/>
                <a:gd name="connsiteY1" fmla="*/ 371475 h 535781"/>
                <a:gd name="connsiteX2" fmla="*/ 826294 w 2505075"/>
                <a:gd name="connsiteY2" fmla="*/ 433388 h 535781"/>
                <a:gd name="connsiteX3" fmla="*/ 585788 w 2505075"/>
                <a:gd name="connsiteY3" fmla="*/ 492919 h 535781"/>
                <a:gd name="connsiteX4" fmla="*/ 411956 w 2505075"/>
                <a:gd name="connsiteY4" fmla="*/ 535781 h 535781"/>
                <a:gd name="connsiteX5" fmla="*/ 350044 w 2505075"/>
                <a:gd name="connsiteY5" fmla="*/ 523875 h 535781"/>
                <a:gd name="connsiteX6" fmla="*/ 276225 w 2505075"/>
                <a:gd name="connsiteY6" fmla="*/ 502444 h 535781"/>
                <a:gd name="connsiteX7" fmla="*/ 226219 w 2505075"/>
                <a:gd name="connsiteY7" fmla="*/ 478631 h 535781"/>
                <a:gd name="connsiteX8" fmla="*/ 173831 w 2505075"/>
                <a:gd name="connsiteY8" fmla="*/ 450056 h 535781"/>
                <a:gd name="connsiteX9" fmla="*/ 133350 w 2505075"/>
                <a:gd name="connsiteY9" fmla="*/ 419100 h 535781"/>
                <a:gd name="connsiteX10" fmla="*/ 73819 w 2505075"/>
                <a:gd name="connsiteY10" fmla="*/ 364331 h 535781"/>
                <a:gd name="connsiteX11" fmla="*/ 35719 w 2505075"/>
                <a:gd name="connsiteY11" fmla="*/ 319088 h 535781"/>
                <a:gd name="connsiteX12" fmla="*/ 11906 w 2505075"/>
                <a:gd name="connsiteY12" fmla="*/ 280988 h 535781"/>
                <a:gd name="connsiteX13" fmla="*/ 2381 w 2505075"/>
                <a:gd name="connsiteY13" fmla="*/ 257175 h 535781"/>
                <a:gd name="connsiteX14" fmla="*/ 0 w 2505075"/>
                <a:gd name="connsiteY14" fmla="*/ 240506 h 535781"/>
                <a:gd name="connsiteX15" fmla="*/ 2381 w 2505075"/>
                <a:gd name="connsiteY15" fmla="*/ 223838 h 535781"/>
                <a:gd name="connsiteX16" fmla="*/ 11906 w 2505075"/>
                <a:gd name="connsiteY16" fmla="*/ 209550 h 535781"/>
                <a:gd name="connsiteX17" fmla="*/ 26194 w 2505075"/>
                <a:gd name="connsiteY17" fmla="*/ 207169 h 535781"/>
                <a:gd name="connsiteX18" fmla="*/ 47625 w 2505075"/>
                <a:gd name="connsiteY18" fmla="*/ 209550 h 535781"/>
                <a:gd name="connsiteX19" fmla="*/ 76200 w 2505075"/>
                <a:gd name="connsiteY19" fmla="*/ 221456 h 535781"/>
                <a:gd name="connsiteX20" fmla="*/ 111919 w 2505075"/>
                <a:gd name="connsiteY20" fmla="*/ 247650 h 535781"/>
                <a:gd name="connsiteX21" fmla="*/ 150019 w 2505075"/>
                <a:gd name="connsiteY21" fmla="*/ 269081 h 535781"/>
                <a:gd name="connsiteX22" fmla="*/ 188119 w 2505075"/>
                <a:gd name="connsiteY22" fmla="*/ 283369 h 535781"/>
                <a:gd name="connsiteX23" fmla="*/ 235744 w 2505075"/>
                <a:gd name="connsiteY23" fmla="*/ 295275 h 535781"/>
                <a:gd name="connsiteX24" fmla="*/ 290513 w 2505075"/>
                <a:gd name="connsiteY24" fmla="*/ 307181 h 535781"/>
                <a:gd name="connsiteX25" fmla="*/ 352425 w 2505075"/>
                <a:gd name="connsiteY25" fmla="*/ 311944 h 535781"/>
                <a:gd name="connsiteX26" fmla="*/ 419100 w 2505075"/>
                <a:gd name="connsiteY26" fmla="*/ 314325 h 535781"/>
                <a:gd name="connsiteX27" fmla="*/ 664369 w 2505075"/>
                <a:gd name="connsiteY27" fmla="*/ 276225 h 535781"/>
                <a:gd name="connsiteX28" fmla="*/ 940594 w 2505075"/>
                <a:gd name="connsiteY28" fmla="*/ 223838 h 535781"/>
                <a:gd name="connsiteX29" fmla="*/ 1131094 w 2505075"/>
                <a:gd name="connsiteY29" fmla="*/ 197644 h 535781"/>
                <a:gd name="connsiteX30" fmla="*/ 1669256 w 2505075"/>
                <a:gd name="connsiteY30" fmla="*/ 111919 h 535781"/>
                <a:gd name="connsiteX31" fmla="*/ 1869281 w 2505075"/>
                <a:gd name="connsiteY31" fmla="*/ 88106 h 535781"/>
                <a:gd name="connsiteX32" fmla="*/ 1935956 w 2505075"/>
                <a:gd name="connsiteY32" fmla="*/ 78581 h 535781"/>
                <a:gd name="connsiteX33" fmla="*/ 1981200 w 2505075"/>
                <a:gd name="connsiteY33" fmla="*/ 71438 h 535781"/>
                <a:gd name="connsiteX34" fmla="*/ 2040731 w 2505075"/>
                <a:gd name="connsiteY34" fmla="*/ 57150 h 535781"/>
                <a:gd name="connsiteX35" fmla="*/ 2102644 w 2505075"/>
                <a:gd name="connsiteY35" fmla="*/ 35719 h 535781"/>
                <a:gd name="connsiteX36" fmla="*/ 2176463 w 2505075"/>
                <a:gd name="connsiteY36" fmla="*/ 0 h 535781"/>
                <a:gd name="connsiteX37" fmla="*/ 2216944 w 2505075"/>
                <a:gd name="connsiteY37" fmla="*/ 9525 h 535781"/>
                <a:gd name="connsiteX38" fmla="*/ 2302669 w 2505075"/>
                <a:gd name="connsiteY38" fmla="*/ 35719 h 535781"/>
                <a:gd name="connsiteX39" fmla="*/ 2400300 w 2505075"/>
                <a:gd name="connsiteY39" fmla="*/ 71438 h 535781"/>
                <a:gd name="connsiteX40" fmla="*/ 2438400 w 2505075"/>
                <a:gd name="connsiteY40" fmla="*/ 88106 h 535781"/>
                <a:gd name="connsiteX41" fmla="*/ 2466975 w 2505075"/>
                <a:gd name="connsiteY41" fmla="*/ 104775 h 535781"/>
                <a:gd name="connsiteX42" fmla="*/ 2478881 w 2505075"/>
                <a:gd name="connsiteY42" fmla="*/ 121444 h 535781"/>
                <a:gd name="connsiteX43" fmla="*/ 2497931 w 2505075"/>
                <a:gd name="connsiteY43" fmla="*/ 169069 h 535781"/>
                <a:gd name="connsiteX44" fmla="*/ 2505075 w 2505075"/>
                <a:gd name="connsiteY44" fmla="*/ 207169 h 535781"/>
                <a:gd name="connsiteX45" fmla="*/ 2495550 w 2505075"/>
                <a:gd name="connsiteY45" fmla="*/ 228600 h 535781"/>
                <a:gd name="connsiteX46" fmla="*/ 2471738 w 2505075"/>
                <a:gd name="connsiteY46" fmla="*/ 250031 h 535781"/>
                <a:gd name="connsiteX47" fmla="*/ 2436019 w 2505075"/>
                <a:gd name="connsiteY47" fmla="*/ 269081 h 535781"/>
                <a:gd name="connsiteX48" fmla="*/ 2364581 w 2505075"/>
                <a:gd name="connsiteY48" fmla="*/ 271463 h 535781"/>
                <a:gd name="connsiteX49" fmla="*/ 2262188 w 2505075"/>
                <a:gd name="connsiteY49" fmla="*/ 266700 h 535781"/>
                <a:gd name="connsiteX50" fmla="*/ 2131219 w 2505075"/>
                <a:gd name="connsiteY50" fmla="*/ 254794 h 535781"/>
                <a:gd name="connsiteX51" fmla="*/ 2059781 w 2505075"/>
                <a:gd name="connsiteY51" fmla="*/ 245269 h 535781"/>
                <a:gd name="connsiteX52" fmla="*/ 1983581 w 2505075"/>
                <a:gd name="connsiteY52" fmla="*/ 247650 h 535781"/>
                <a:gd name="connsiteX53" fmla="*/ 1874044 w 2505075"/>
                <a:gd name="connsiteY53" fmla="*/ 250031 h 535781"/>
                <a:gd name="connsiteX54" fmla="*/ 1493044 w 2505075"/>
                <a:gd name="connsiteY54" fmla="*/ 29765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05075" h="535781">
                  <a:moveTo>
                    <a:pt x="1493044" y="297656"/>
                  </a:moveTo>
                  <a:lnTo>
                    <a:pt x="1109663" y="371475"/>
                  </a:lnTo>
                  <a:lnTo>
                    <a:pt x="826294" y="433388"/>
                  </a:lnTo>
                  <a:lnTo>
                    <a:pt x="585788" y="492919"/>
                  </a:lnTo>
                  <a:lnTo>
                    <a:pt x="411956" y="535781"/>
                  </a:lnTo>
                  <a:lnTo>
                    <a:pt x="350044" y="523875"/>
                  </a:lnTo>
                  <a:lnTo>
                    <a:pt x="276225" y="502444"/>
                  </a:lnTo>
                  <a:lnTo>
                    <a:pt x="226219" y="478631"/>
                  </a:lnTo>
                  <a:lnTo>
                    <a:pt x="173831" y="450056"/>
                  </a:lnTo>
                  <a:lnTo>
                    <a:pt x="133350" y="419100"/>
                  </a:lnTo>
                  <a:lnTo>
                    <a:pt x="73819" y="364331"/>
                  </a:lnTo>
                  <a:lnTo>
                    <a:pt x="35719" y="319088"/>
                  </a:lnTo>
                  <a:lnTo>
                    <a:pt x="11906" y="280988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2381" y="223838"/>
                  </a:lnTo>
                  <a:lnTo>
                    <a:pt x="11906" y="209550"/>
                  </a:lnTo>
                  <a:lnTo>
                    <a:pt x="26194" y="207169"/>
                  </a:lnTo>
                  <a:lnTo>
                    <a:pt x="47625" y="209550"/>
                  </a:lnTo>
                  <a:lnTo>
                    <a:pt x="76200" y="221456"/>
                  </a:lnTo>
                  <a:lnTo>
                    <a:pt x="111919" y="247650"/>
                  </a:lnTo>
                  <a:lnTo>
                    <a:pt x="150019" y="269081"/>
                  </a:lnTo>
                  <a:lnTo>
                    <a:pt x="188119" y="283369"/>
                  </a:lnTo>
                  <a:lnTo>
                    <a:pt x="235744" y="295275"/>
                  </a:lnTo>
                  <a:lnTo>
                    <a:pt x="290513" y="307181"/>
                  </a:lnTo>
                  <a:lnTo>
                    <a:pt x="352425" y="311944"/>
                  </a:lnTo>
                  <a:lnTo>
                    <a:pt x="419100" y="314325"/>
                  </a:lnTo>
                  <a:lnTo>
                    <a:pt x="664369" y="276225"/>
                  </a:lnTo>
                  <a:lnTo>
                    <a:pt x="940594" y="223838"/>
                  </a:lnTo>
                  <a:lnTo>
                    <a:pt x="1131094" y="197644"/>
                  </a:lnTo>
                  <a:lnTo>
                    <a:pt x="1669256" y="111919"/>
                  </a:lnTo>
                  <a:lnTo>
                    <a:pt x="1869281" y="88106"/>
                  </a:lnTo>
                  <a:lnTo>
                    <a:pt x="1935956" y="78581"/>
                  </a:lnTo>
                  <a:lnTo>
                    <a:pt x="1981200" y="71438"/>
                  </a:lnTo>
                  <a:lnTo>
                    <a:pt x="2040731" y="57150"/>
                  </a:lnTo>
                  <a:lnTo>
                    <a:pt x="2102644" y="35719"/>
                  </a:lnTo>
                  <a:lnTo>
                    <a:pt x="2176463" y="0"/>
                  </a:lnTo>
                  <a:lnTo>
                    <a:pt x="2216944" y="9525"/>
                  </a:lnTo>
                  <a:lnTo>
                    <a:pt x="2302669" y="35719"/>
                  </a:lnTo>
                  <a:lnTo>
                    <a:pt x="2400300" y="71438"/>
                  </a:lnTo>
                  <a:lnTo>
                    <a:pt x="2438400" y="88106"/>
                  </a:lnTo>
                  <a:lnTo>
                    <a:pt x="2466975" y="104775"/>
                  </a:lnTo>
                  <a:lnTo>
                    <a:pt x="2478881" y="121444"/>
                  </a:lnTo>
                  <a:lnTo>
                    <a:pt x="2497931" y="169069"/>
                  </a:lnTo>
                  <a:lnTo>
                    <a:pt x="2505075" y="207169"/>
                  </a:lnTo>
                  <a:lnTo>
                    <a:pt x="2495550" y="228600"/>
                  </a:lnTo>
                  <a:lnTo>
                    <a:pt x="2471738" y="250031"/>
                  </a:lnTo>
                  <a:lnTo>
                    <a:pt x="2436019" y="269081"/>
                  </a:lnTo>
                  <a:lnTo>
                    <a:pt x="2364581" y="271463"/>
                  </a:lnTo>
                  <a:lnTo>
                    <a:pt x="2262188" y="266700"/>
                  </a:lnTo>
                  <a:lnTo>
                    <a:pt x="2131219" y="254794"/>
                  </a:lnTo>
                  <a:lnTo>
                    <a:pt x="2059781" y="245269"/>
                  </a:lnTo>
                  <a:lnTo>
                    <a:pt x="1983581" y="247650"/>
                  </a:lnTo>
                  <a:lnTo>
                    <a:pt x="1874044" y="250031"/>
                  </a:lnTo>
                  <a:lnTo>
                    <a:pt x="1493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A37ABB30-B36F-4E37-9FC3-E50039C7E315}"/>
                </a:ext>
              </a:extLst>
            </p:cNvPr>
            <p:cNvSpPr/>
            <p:nvPr/>
          </p:nvSpPr>
          <p:spPr>
            <a:xfrm rot="16200000">
              <a:off x="2755901" y="4081462"/>
              <a:ext cx="2532062" cy="1141413"/>
            </a:xfrm>
            <a:custGeom>
              <a:avLst/>
              <a:gdLst>
                <a:gd name="connsiteX0" fmla="*/ 1273969 w 2531269"/>
                <a:gd name="connsiteY0" fmla="*/ 1095375 h 1140618"/>
                <a:gd name="connsiteX1" fmla="*/ 973932 w 2531269"/>
                <a:gd name="connsiteY1" fmla="*/ 1102518 h 1140618"/>
                <a:gd name="connsiteX2" fmla="*/ 833438 w 2531269"/>
                <a:gd name="connsiteY2" fmla="*/ 1107281 h 1140618"/>
                <a:gd name="connsiteX3" fmla="*/ 695325 w 2531269"/>
                <a:gd name="connsiteY3" fmla="*/ 1116806 h 1140618"/>
                <a:gd name="connsiteX4" fmla="*/ 521494 w 2531269"/>
                <a:gd name="connsiteY4" fmla="*/ 1135856 h 1140618"/>
                <a:gd name="connsiteX5" fmla="*/ 488157 w 2531269"/>
                <a:gd name="connsiteY5" fmla="*/ 1138237 h 1140618"/>
                <a:gd name="connsiteX6" fmla="*/ 435769 w 2531269"/>
                <a:gd name="connsiteY6" fmla="*/ 1135856 h 1140618"/>
                <a:gd name="connsiteX7" fmla="*/ 381000 w 2531269"/>
                <a:gd name="connsiteY7" fmla="*/ 1128712 h 1140618"/>
                <a:gd name="connsiteX8" fmla="*/ 335757 w 2531269"/>
                <a:gd name="connsiteY8" fmla="*/ 1119187 h 1140618"/>
                <a:gd name="connsiteX9" fmla="*/ 257175 w 2531269"/>
                <a:gd name="connsiteY9" fmla="*/ 1097756 h 1140618"/>
                <a:gd name="connsiteX10" fmla="*/ 180975 w 2531269"/>
                <a:gd name="connsiteY10" fmla="*/ 1071562 h 1140618"/>
                <a:gd name="connsiteX11" fmla="*/ 100013 w 2531269"/>
                <a:gd name="connsiteY11" fmla="*/ 1033462 h 1140618"/>
                <a:gd name="connsiteX12" fmla="*/ 61913 w 2531269"/>
                <a:gd name="connsiteY12" fmla="*/ 1014412 h 1140618"/>
                <a:gd name="connsiteX13" fmla="*/ 33338 w 2531269"/>
                <a:gd name="connsiteY13" fmla="*/ 992981 h 1140618"/>
                <a:gd name="connsiteX14" fmla="*/ 9525 w 2531269"/>
                <a:gd name="connsiteY14" fmla="*/ 969168 h 1140618"/>
                <a:gd name="connsiteX15" fmla="*/ 0 w 2531269"/>
                <a:gd name="connsiteY15" fmla="*/ 938212 h 1140618"/>
                <a:gd name="connsiteX16" fmla="*/ 2382 w 2531269"/>
                <a:gd name="connsiteY16" fmla="*/ 914400 h 1140618"/>
                <a:gd name="connsiteX17" fmla="*/ 16669 w 2531269"/>
                <a:gd name="connsiteY17" fmla="*/ 883443 h 1140618"/>
                <a:gd name="connsiteX18" fmla="*/ 35719 w 2531269"/>
                <a:gd name="connsiteY18" fmla="*/ 869156 h 1140618"/>
                <a:gd name="connsiteX19" fmla="*/ 107157 w 2531269"/>
                <a:gd name="connsiteY19" fmla="*/ 831056 h 1140618"/>
                <a:gd name="connsiteX20" fmla="*/ 597694 w 2531269"/>
                <a:gd name="connsiteY20" fmla="*/ 892968 h 1140618"/>
                <a:gd name="connsiteX21" fmla="*/ 661988 w 2531269"/>
                <a:gd name="connsiteY21" fmla="*/ 888206 h 1140618"/>
                <a:gd name="connsiteX22" fmla="*/ 847725 w 2531269"/>
                <a:gd name="connsiteY22" fmla="*/ 876300 h 1140618"/>
                <a:gd name="connsiteX23" fmla="*/ 1012032 w 2531269"/>
                <a:gd name="connsiteY23" fmla="*/ 871537 h 1140618"/>
                <a:gd name="connsiteX24" fmla="*/ 1145382 w 2531269"/>
                <a:gd name="connsiteY24" fmla="*/ 871537 h 1140618"/>
                <a:gd name="connsiteX25" fmla="*/ 1302544 w 2531269"/>
                <a:gd name="connsiteY25" fmla="*/ 871537 h 1140618"/>
                <a:gd name="connsiteX26" fmla="*/ 1464469 w 2531269"/>
                <a:gd name="connsiteY26" fmla="*/ 869156 h 1140618"/>
                <a:gd name="connsiteX27" fmla="*/ 1619250 w 2531269"/>
                <a:gd name="connsiteY27" fmla="*/ 859631 h 1140618"/>
                <a:gd name="connsiteX28" fmla="*/ 1754982 w 2531269"/>
                <a:gd name="connsiteY28" fmla="*/ 847725 h 1140618"/>
                <a:gd name="connsiteX29" fmla="*/ 1907382 w 2531269"/>
                <a:gd name="connsiteY29" fmla="*/ 852487 h 1140618"/>
                <a:gd name="connsiteX30" fmla="*/ 2024063 w 2531269"/>
                <a:gd name="connsiteY30" fmla="*/ 854868 h 1140618"/>
                <a:gd name="connsiteX31" fmla="*/ 2102644 w 2531269"/>
                <a:gd name="connsiteY31" fmla="*/ 850106 h 1140618"/>
                <a:gd name="connsiteX32" fmla="*/ 2178844 w 2531269"/>
                <a:gd name="connsiteY32" fmla="*/ 840581 h 1140618"/>
                <a:gd name="connsiteX33" fmla="*/ 2240757 w 2531269"/>
                <a:gd name="connsiteY33" fmla="*/ 831056 h 1140618"/>
                <a:gd name="connsiteX34" fmla="*/ 2293144 w 2531269"/>
                <a:gd name="connsiteY34" fmla="*/ 819150 h 1140618"/>
                <a:gd name="connsiteX35" fmla="*/ 2316957 w 2531269"/>
                <a:gd name="connsiteY35" fmla="*/ 807243 h 1140618"/>
                <a:gd name="connsiteX36" fmla="*/ 2331244 w 2531269"/>
                <a:gd name="connsiteY36" fmla="*/ 785812 h 1140618"/>
                <a:gd name="connsiteX37" fmla="*/ 2331244 w 2531269"/>
                <a:gd name="connsiteY37" fmla="*/ 757237 h 1140618"/>
                <a:gd name="connsiteX38" fmla="*/ 2288382 w 2531269"/>
                <a:gd name="connsiteY38" fmla="*/ 538162 h 1140618"/>
                <a:gd name="connsiteX39" fmla="*/ 2257425 w 2531269"/>
                <a:gd name="connsiteY39" fmla="*/ 381000 h 1140618"/>
                <a:gd name="connsiteX40" fmla="*/ 2207419 w 2531269"/>
                <a:gd name="connsiteY40" fmla="*/ 76200 h 1140618"/>
                <a:gd name="connsiteX41" fmla="*/ 2324100 w 2531269"/>
                <a:gd name="connsiteY41" fmla="*/ 0 h 1140618"/>
                <a:gd name="connsiteX42" fmla="*/ 2338388 w 2531269"/>
                <a:gd name="connsiteY42" fmla="*/ 104775 h 1140618"/>
                <a:gd name="connsiteX43" fmla="*/ 2359819 w 2531269"/>
                <a:gd name="connsiteY43" fmla="*/ 250031 h 1140618"/>
                <a:gd name="connsiteX44" fmla="*/ 2402682 w 2531269"/>
                <a:gd name="connsiteY44" fmla="*/ 454818 h 1140618"/>
                <a:gd name="connsiteX45" fmla="*/ 2440782 w 2531269"/>
                <a:gd name="connsiteY45" fmla="*/ 592931 h 1140618"/>
                <a:gd name="connsiteX46" fmla="*/ 2469357 w 2531269"/>
                <a:gd name="connsiteY46" fmla="*/ 673893 h 1140618"/>
                <a:gd name="connsiteX47" fmla="*/ 2495550 w 2531269"/>
                <a:gd name="connsiteY47" fmla="*/ 733425 h 1140618"/>
                <a:gd name="connsiteX48" fmla="*/ 2528888 w 2531269"/>
                <a:gd name="connsiteY48" fmla="*/ 800100 h 1140618"/>
                <a:gd name="connsiteX49" fmla="*/ 2531269 w 2531269"/>
                <a:gd name="connsiteY49" fmla="*/ 807243 h 1140618"/>
                <a:gd name="connsiteX50" fmla="*/ 2519363 w 2531269"/>
                <a:gd name="connsiteY50" fmla="*/ 869156 h 1140618"/>
                <a:gd name="connsiteX51" fmla="*/ 2497932 w 2531269"/>
                <a:gd name="connsiteY51" fmla="*/ 931068 h 1140618"/>
                <a:gd name="connsiteX52" fmla="*/ 2459832 w 2531269"/>
                <a:gd name="connsiteY52" fmla="*/ 1016793 h 1140618"/>
                <a:gd name="connsiteX53" fmla="*/ 2426494 w 2531269"/>
                <a:gd name="connsiteY53" fmla="*/ 1081087 h 1140618"/>
                <a:gd name="connsiteX54" fmla="*/ 2397919 w 2531269"/>
                <a:gd name="connsiteY54" fmla="*/ 1114425 h 1140618"/>
                <a:gd name="connsiteX55" fmla="*/ 2381250 w 2531269"/>
                <a:gd name="connsiteY55" fmla="*/ 1131093 h 1140618"/>
                <a:gd name="connsiteX56" fmla="*/ 2364582 w 2531269"/>
                <a:gd name="connsiteY56" fmla="*/ 1138237 h 1140618"/>
                <a:gd name="connsiteX57" fmla="*/ 2338388 w 2531269"/>
                <a:gd name="connsiteY57" fmla="*/ 1140618 h 1140618"/>
                <a:gd name="connsiteX58" fmla="*/ 2302669 w 2531269"/>
                <a:gd name="connsiteY58" fmla="*/ 1138237 h 1140618"/>
                <a:gd name="connsiteX59" fmla="*/ 2264569 w 2531269"/>
                <a:gd name="connsiteY59" fmla="*/ 1131093 h 1140618"/>
                <a:gd name="connsiteX60" fmla="*/ 2216944 w 2531269"/>
                <a:gd name="connsiteY60" fmla="*/ 1116806 h 1140618"/>
                <a:gd name="connsiteX61" fmla="*/ 2057400 w 2531269"/>
                <a:gd name="connsiteY61" fmla="*/ 1109662 h 1140618"/>
                <a:gd name="connsiteX62" fmla="*/ 1624013 w 2531269"/>
                <a:gd name="connsiteY62" fmla="*/ 1097756 h 1140618"/>
                <a:gd name="connsiteX63" fmla="*/ 1273969 w 2531269"/>
                <a:gd name="connsiteY63" fmla="*/ 1095375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1269" h="1140618">
                  <a:moveTo>
                    <a:pt x="1273969" y="1095375"/>
                  </a:moveTo>
                  <a:lnTo>
                    <a:pt x="973932" y="1102518"/>
                  </a:lnTo>
                  <a:lnTo>
                    <a:pt x="833438" y="1107281"/>
                  </a:lnTo>
                  <a:lnTo>
                    <a:pt x="695325" y="1116806"/>
                  </a:lnTo>
                  <a:lnTo>
                    <a:pt x="521494" y="1135856"/>
                  </a:lnTo>
                  <a:lnTo>
                    <a:pt x="488157" y="1138237"/>
                  </a:lnTo>
                  <a:lnTo>
                    <a:pt x="435769" y="1135856"/>
                  </a:lnTo>
                  <a:lnTo>
                    <a:pt x="381000" y="1128712"/>
                  </a:lnTo>
                  <a:lnTo>
                    <a:pt x="335757" y="1119187"/>
                  </a:lnTo>
                  <a:lnTo>
                    <a:pt x="257175" y="1097756"/>
                  </a:lnTo>
                  <a:lnTo>
                    <a:pt x="180975" y="1071562"/>
                  </a:lnTo>
                  <a:lnTo>
                    <a:pt x="100013" y="1033462"/>
                  </a:lnTo>
                  <a:lnTo>
                    <a:pt x="61913" y="1014412"/>
                  </a:lnTo>
                  <a:lnTo>
                    <a:pt x="33338" y="992981"/>
                  </a:lnTo>
                  <a:lnTo>
                    <a:pt x="9525" y="969168"/>
                  </a:lnTo>
                  <a:lnTo>
                    <a:pt x="0" y="938212"/>
                  </a:lnTo>
                  <a:lnTo>
                    <a:pt x="2382" y="914400"/>
                  </a:lnTo>
                  <a:lnTo>
                    <a:pt x="16669" y="883443"/>
                  </a:lnTo>
                  <a:lnTo>
                    <a:pt x="35719" y="869156"/>
                  </a:lnTo>
                  <a:lnTo>
                    <a:pt x="107157" y="831056"/>
                  </a:lnTo>
                  <a:lnTo>
                    <a:pt x="597694" y="892968"/>
                  </a:lnTo>
                  <a:lnTo>
                    <a:pt x="661988" y="888206"/>
                  </a:lnTo>
                  <a:lnTo>
                    <a:pt x="847725" y="876300"/>
                  </a:lnTo>
                  <a:lnTo>
                    <a:pt x="1012032" y="871537"/>
                  </a:lnTo>
                  <a:lnTo>
                    <a:pt x="1145382" y="871537"/>
                  </a:lnTo>
                  <a:lnTo>
                    <a:pt x="1302544" y="871537"/>
                  </a:lnTo>
                  <a:lnTo>
                    <a:pt x="1464469" y="869156"/>
                  </a:lnTo>
                  <a:lnTo>
                    <a:pt x="1619250" y="859631"/>
                  </a:lnTo>
                  <a:lnTo>
                    <a:pt x="1754982" y="847725"/>
                  </a:lnTo>
                  <a:lnTo>
                    <a:pt x="1907382" y="852487"/>
                  </a:lnTo>
                  <a:lnTo>
                    <a:pt x="2024063" y="854868"/>
                  </a:lnTo>
                  <a:lnTo>
                    <a:pt x="2102644" y="850106"/>
                  </a:lnTo>
                  <a:lnTo>
                    <a:pt x="2178844" y="840581"/>
                  </a:lnTo>
                  <a:lnTo>
                    <a:pt x="2240757" y="831056"/>
                  </a:lnTo>
                  <a:lnTo>
                    <a:pt x="2293144" y="819150"/>
                  </a:lnTo>
                  <a:lnTo>
                    <a:pt x="2316957" y="807243"/>
                  </a:lnTo>
                  <a:lnTo>
                    <a:pt x="2331244" y="785812"/>
                  </a:lnTo>
                  <a:lnTo>
                    <a:pt x="2331244" y="757237"/>
                  </a:lnTo>
                  <a:lnTo>
                    <a:pt x="2288382" y="538162"/>
                  </a:lnTo>
                  <a:lnTo>
                    <a:pt x="2257425" y="381000"/>
                  </a:lnTo>
                  <a:lnTo>
                    <a:pt x="2207419" y="76200"/>
                  </a:lnTo>
                  <a:lnTo>
                    <a:pt x="2324100" y="0"/>
                  </a:lnTo>
                  <a:lnTo>
                    <a:pt x="2338388" y="104775"/>
                  </a:lnTo>
                  <a:lnTo>
                    <a:pt x="2359819" y="250031"/>
                  </a:lnTo>
                  <a:lnTo>
                    <a:pt x="2402682" y="454818"/>
                  </a:lnTo>
                  <a:lnTo>
                    <a:pt x="2440782" y="592931"/>
                  </a:lnTo>
                  <a:lnTo>
                    <a:pt x="2469357" y="673893"/>
                  </a:lnTo>
                  <a:lnTo>
                    <a:pt x="2495550" y="733425"/>
                  </a:lnTo>
                  <a:lnTo>
                    <a:pt x="2528888" y="800100"/>
                  </a:lnTo>
                  <a:lnTo>
                    <a:pt x="2531269" y="807243"/>
                  </a:lnTo>
                  <a:lnTo>
                    <a:pt x="2519363" y="869156"/>
                  </a:lnTo>
                  <a:lnTo>
                    <a:pt x="2497932" y="931068"/>
                  </a:lnTo>
                  <a:lnTo>
                    <a:pt x="2459832" y="1016793"/>
                  </a:lnTo>
                  <a:lnTo>
                    <a:pt x="2426494" y="1081087"/>
                  </a:lnTo>
                  <a:lnTo>
                    <a:pt x="2397919" y="1114425"/>
                  </a:lnTo>
                  <a:lnTo>
                    <a:pt x="2381250" y="1131093"/>
                  </a:lnTo>
                  <a:lnTo>
                    <a:pt x="2364582" y="1138237"/>
                  </a:lnTo>
                  <a:lnTo>
                    <a:pt x="2338388" y="1140618"/>
                  </a:lnTo>
                  <a:lnTo>
                    <a:pt x="2302669" y="1138237"/>
                  </a:lnTo>
                  <a:lnTo>
                    <a:pt x="2264569" y="1131093"/>
                  </a:lnTo>
                  <a:lnTo>
                    <a:pt x="2216944" y="1116806"/>
                  </a:lnTo>
                  <a:lnTo>
                    <a:pt x="2057400" y="1109662"/>
                  </a:lnTo>
                  <a:lnTo>
                    <a:pt x="1624013" y="1097756"/>
                  </a:lnTo>
                  <a:lnTo>
                    <a:pt x="1273969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AE3E6E41-EACF-44E5-A0BA-1BC4F1F4EFD8}"/>
                </a:ext>
              </a:extLst>
            </p:cNvPr>
            <p:cNvSpPr/>
            <p:nvPr/>
          </p:nvSpPr>
          <p:spPr>
            <a:xfrm>
              <a:off x="3867150" y="5183188"/>
              <a:ext cx="523875" cy="666750"/>
            </a:xfrm>
            <a:custGeom>
              <a:avLst/>
              <a:gdLst>
                <a:gd name="connsiteX0" fmla="*/ 169069 w 523875"/>
                <a:gd name="connsiteY0" fmla="*/ 173832 h 666750"/>
                <a:gd name="connsiteX1" fmla="*/ 342900 w 523875"/>
                <a:gd name="connsiteY1" fmla="*/ 233363 h 666750"/>
                <a:gd name="connsiteX2" fmla="*/ 381000 w 523875"/>
                <a:gd name="connsiteY2" fmla="*/ 242888 h 666750"/>
                <a:gd name="connsiteX3" fmla="*/ 402431 w 523875"/>
                <a:gd name="connsiteY3" fmla="*/ 242888 h 666750"/>
                <a:gd name="connsiteX4" fmla="*/ 423863 w 523875"/>
                <a:gd name="connsiteY4" fmla="*/ 235744 h 666750"/>
                <a:gd name="connsiteX5" fmla="*/ 445294 w 523875"/>
                <a:gd name="connsiteY5" fmla="*/ 216694 h 666750"/>
                <a:gd name="connsiteX6" fmla="*/ 523875 w 523875"/>
                <a:gd name="connsiteY6" fmla="*/ 0 h 666750"/>
                <a:gd name="connsiteX7" fmla="*/ 454819 w 523875"/>
                <a:gd name="connsiteY7" fmla="*/ 666750 h 666750"/>
                <a:gd name="connsiteX8" fmla="*/ 411956 w 523875"/>
                <a:gd name="connsiteY8" fmla="*/ 621507 h 666750"/>
                <a:gd name="connsiteX9" fmla="*/ 385763 w 523875"/>
                <a:gd name="connsiteY9" fmla="*/ 569119 h 666750"/>
                <a:gd name="connsiteX10" fmla="*/ 345281 w 523875"/>
                <a:gd name="connsiteY10" fmla="*/ 497682 h 666750"/>
                <a:gd name="connsiteX11" fmla="*/ 292894 w 523875"/>
                <a:gd name="connsiteY11" fmla="*/ 419100 h 666750"/>
                <a:gd name="connsiteX12" fmla="*/ 247650 w 523875"/>
                <a:gd name="connsiteY12" fmla="*/ 366713 h 666750"/>
                <a:gd name="connsiteX13" fmla="*/ 202406 w 523875"/>
                <a:gd name="connsiteY13" fmla="*/ 328613 h 666750"/>
                <a:gd name="connsiteX14" fmla="*/ 107156 w 523875"/>
                <a:gd name="connsiteY14" fmla="*/ 245269 h 666750"/>
                <a:gd name="connsiteX15" fmla="*/ 28575 w 523875"/>
                <a:gd name="connsiteY15" fmla="*/ 166688 h 666750"/>
                <a:gd name="connsiteX16" fmla="*/ 9525 w 523875"/>
                <a:gd name="connsiteY16" fmla="*/ 150019 h 666750"/>
                <a:gd name="connsiteX17" fmla="*/ 0 w 523875"/>
                <a:gd name="connsiteY17" fmla="*/ 135732 h 666750"/>
                <a:gd name="connsiteX18" fmla="*/ 0 w 523875"/>
                <a:gd name="connsiteY18" fmla="*/ 123825 h 666750"/>
                <a:gd name="connsiteX19" fmla="*/ 7144 w 523875"/>
                <a:gd name="connsiteY19" fmla="*/ 116682 h 666750"/>
                <a:gd name="connsiteX20" fmla="*/ 30956 w 523875"/>
                <a:gd name="connsiteY20" fmla="*/ 114300 h 666750"/>
                <a:gd name="connsiteX21" fmla="*/ 61913 w 523875"/>
                <a:gd name="connsiteY21" fmla="*/ 123825 h 666750"/>
                <a:gd name="connsiteX22" fmla="*/ 169069 w 523875"/>
                <a:gd name="connsiteY22" fmla="*/ 17383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3875" h="666750">
                  <a:moveTo>
                    <a:pt x="169069" y="173832"/>
                  </a:moveTo>
                  <a:lnTo>
                    <a:pt x="342900" y="233363"/>
                  </a:lnTo>
                  <a:lnTo>
                    <a:pt x="381000" y="242888"/>
                  </a:lnTo>
                  <a:lnTo>
                    <a:pt x="402431" y="242888"/>
                  </a:lnTo>
                  <a:lnTo>
                    <a:pt x="423863" y="235744"/>
                  </a:lnTo>
                  <a:lnTo>
                    <a:pt x="445294" y="216694"/>
                  </a:lnTo>
                  <a:lnTo>
                    <a:pt x="523875" y="0"/>
                  </a:lnTo>
                  <a:lnTo>
                    <a:pt x="454819" y="666750"/>
                  </a:lnTo>
                  <a:lnTo>
                    <a:pt x="411956" y="621507"/>
                  </a:lnTo>
                  <a:lnTo>
                    <a:pt x="385763" y="569119"/>
                  </a:lnTo>
                  <a:lnTo>
                    <a:pt x="345281" y="497682"/>
                  </a:lnTo>
                  <a:lnTo>
                    <a:pt x="292894" y="419100"/>
                  </a:lnTo>
                  <a:lnTo>
                    <a:pt x="247650" y="366713"/>
                  </a:lnTo>
                  <a:lnTo>
                    <a:pt x="202406" y="328613"/>
                  </a:lnTo>
                  <a:lnTo>
                    <a:pt x="107156" y="245269"/>
                  </a:lnTo>
                  <a:lnTo>
                    <a:pt x="28575" y="166688"/>
                  </a:lnTo>
                  <a:lnTo>
                    <a:pt x="9525" y="150019"/>
                  </a:lnTo>
                  <a:lnTo>
                    <a:pt x="0" y="135732"/>
                  </a:lnTo>
                  <a:lnTo>
                    <a:pt x="0" y="123825"/>
                  </a:lnTo>
                  <a:lnTo>
                    <a:pt x="7144" y="116682"/>
                  </a:lnTo>
                  <a:lnTo>
                    <a:pt x="30956" y="114300"/>
                  </a:lnTo>
                  <a:lnTo>
                    <a:pt x="61913" y="123825"/>
                  </a:lnTo>
                  <a:lnTo>
                    <a:pt x="169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42848C36-3826-4571-ACF7-7696264D039C}"/>
                </a:ext>
              </a:extLst>
            </p:cNvPr>
            <p:cNvSpPr/>
            <p:nvPr/>
          </p:nvSpPr>
          <p:spPr>
            <a:xfrm>
              <a:off x="3486150" y="4008438"/>
              <a:ext cx="885825" cy="285750"/>
            </a:xfrm>
            <a:custGeom>
              <a:avLst/>
              <a:gdLst>
                <a:gd name="connsiteX0" fmla="*/ 311944 w 885825"/>
                <a:gd name="connsiteY0" fmla="*/ 221456 h 285750"/>
                <a:gd name="connsiteX1" fmla="*/ 2381 w 885825"/>
                <a:gd name="connsiteY1" fmla="*/ 285750 h 285750"/>
                <a:gd name="connsiteX2" fmla="*/ 0 w 885825"/>
                <a:gd name="connsiteY2" fmla="*/ 123825 h 285750"/>
                <a:gd name="connsiteX3" fmla="*/ 116681 w 885825"/>
                <a:gd name="connsiteY3" fmla="*/ 104775 h 285750"/>
                <a:gd name="connsiteX4" fmla="*/ 295275 w 885825"/>
                <a:gd name="connsiteY4" fmla="*/ 78581 h 285750"/>
                <a:gd name="connsiteX5" fmla="*/ 450056 w 885825"/>
                <a:gd name="connsiteY5" fmla="*/ 45244 h 285750"/>
                <a:gd name="connsiteX6" fmla="*/ 631031 w 885825"/>
                <a:gd name="connsiteY6" fmla="*/ 2381 h 285750"/>
                <a:gd name="connsiteX7" fmla="*/ 666750 w 885825"/>
                <a:gd name="connsiteY7" fmla="*/ 0 h 285750"/>
                <a:gd name="connsiteX8" fmla="*/ 738188 w 885825"/>
                <a:gd name="connsiteY8" fmla="*/ 7144 h 285750"/>
                <a:gd name="connsiteX9" fmla="*/ 878681 w 885825"/>
                <a:gd name="connsiteY9" fmla="*/ 35719 h 285750"/>
                <a:gd name="connsiteX10" fmla="*/ 885825 w 885825"/>
                <a:gd name="connsiteY10" fmla="*/ 145256 h 285750"/>
                <a:gd name="connsiteX11" fmla="*/ 311944 w 885825"/>
                <a:gd name="connsiteY11" fmla="*/ 22145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825" h="285750">
                  <a:moveTo>
                    <a:pt x="311944" y="221456"/>
                  </a:moveTo>
                  <a:lnTo>
                    <a:pt x="2381" y="285750"/>
                  </a:lnTo>
                  <a:cubicBezTo>
                    <a:pt x="1587" y="231775"/>
                    <a:pt x="794" y="177800"/>
                    <a:pt x="0" y="123825"/>
                  </a:cubicBezTo>
                  <a:lnTo>
                    <a:pt x="116681" y="104775"/>
                  </a:lnTo>
                  <a:lnTo>
                    <a:pt x="295275" y="78581"/>
                  </a:lnTo>
                  <a:lnTo>
                    <a:pt x="450056" y="45244"/>
                  </a:lnTo>
                  <a:lnTo>
                    <a:pt x="631031" y="2381"/>
                  </a:lnTo>
                  <a:lnTo>
                    <a:pt x="666750" y="0"/>
                  </a:lnTo>
                  <a:lnTo>
                    <a:pt x="738188" y="7144"/>
                  </a:lnTo>
                  <a:lnTo>
                    <a:pt x="878681" y="35719"/>
                  </a:lnTo>
                  <a:lnTo>
                    <a:pt x="885825" y="145256"/>
                  </a:lnTo>
                  <a:lnTo>
                    <a:pt x="3119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42A0C9DA-FA35-4AE8-A22B-2A7EEDD5AFF8}"/>
                </a:ext>
              </a:extLst>
            </p:cNvPr>
            <p:cNvSpPr/>
            <p:nvPr/>
          </p:nvSpPr>
          <p:spPr>
            <a:xfrm>
              <a:off x="3465513" y="4595813"/>
              <a:ext cx="925512" cy="301625"/>
            </a:xfrm>
            <a:custGeom>
              <a:avLst/>
              <a:gdLst>
                <a:gd name="connsiteX0" fmla="*/ 326231 w 926306"/>
                <a:gd name="connsiteY0" fmla="*/ 233362 h 302418"/>
                <a:gd name="connsiteX1" fmla="*/ 7144 w 926306"/>
                <a:gd name="connsiteY1" fmla="*/ 302418 h 302418"/>
                <a:gd name="connsiteX2" fmla="*/ 0 w 926306"/>
                <a:gd name="connsiteY2" fmla="*/ 133350 h 302418"/>
                <a:gd name="connsiteX3" fmla="*/ 169069 w 926306"/>
                <a:gd name="connsiteY3" fmla="*/ 107156 h 302418"/>
                <a:gd name="connsiteX4" fmla="*/ 445294 w 926306"/>
                <a:gd name="connsiteY4" fmla="*/ 50006 h 302418"/>
                <a:gd name="connsiteX5" fmla="*/ 614362 w 926306"/>
                <a:gd name="connsiteY5" fmla="*/ 14287 h 302418"/>
                <a:gd name="connsiteX6" fmla="*/ 692944 w 926306"/>
                <a:gd name="connsiteY6" fmla="*/ 0 h 302418"/>
                <a:gd name="connsiteX7" fmla="*/ 766762 w 926306"/>
                <a:gd name="connsiteY7" fmla="*/ 0 h 302418"/>
                <a:gd name="connsiteX8" fmla="*/ 814387 w 926306"/>
                <a:gd name="connsiteY8" fmla="*/ 7143 h 302418"/>
                <a:gd name="connsiteX9" fmla="*/ 859631 w 926306"/>
                <a:gd name="connsiteY9" fmla="*/ 23812 h 302418"/>
                <a:gd name="connsiteX10" fmla="*/ 923925 w 926306"/>
                <a:gd name="connsiteY10" fmla="*/ 52387 h 302418"/>
                <a:gd name="connsiteX11" fmla="*/ 926306 w 926306"/>
                <a:gd name="connsiteY11" fmla="*/ 169068 h 302418"/>
                <a:gd name="connsiteX12" fmla="*/ 631031 w 926306"/>
                <a:gd name="connsiteY12" fmla="*/ 192881 h 302418"/>
                <a:gd name="connsiteX13" fmla="*/ 326231 w 926306"/>
                <a:gd name="connsiteY13" fmla="*/ 233362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306" h="302418">
                  <a:moveTo>
                    <a:pt x="326231" y="233362"/>
                  </a:moveTo>
                  <a:lnTo>
                    <a:pt x="7144" y="302418"/>
                  </a:lnTo>
                  <a:lnTo>
                    <a:pt x="0" y="133350"/>
                  </a:lnTo>
                  <a:lnTo>
                    <a:pt x="169069" y="107156"/>
                  </a:lnTo>
                  <a:lnTo>
                    <a:pt x="445294" y="50006"/>
                  </a:lnTo>
                  <a:lnTo>
                    <a:pt x="614362" y="14287"/>
                  </a:lnTo>
                  <a:lnTo>
                    <a:pt x="692944" y="0"/>
                  </a:lnTo>
                  <a:lnTo>
                    <a:pt x="766762" y="0"/>
                  </a:lnTo>
                  <a:lnTo>
                    <a:pt x="814387" y="7143"/>
                  </a:lnTo>
                  <a:lnTo>
                    <a:pt x="859631" y="23812"/>
                  </a:lnTo>
                  <a:lnTo>
                    <a:pt x="923925" y="52387"/>
                  </a:lnTo>
                  <a:cubicBezTo>
                    <a:pt x="924719" y="91281"/>
                    <a:pt x="925512" y="130174"/>
                    <a:pt x="926306" y="169068"/>
                  </a:cubicBezTo>
                  <a:lnTo>
                    <a:pt x="631031" y="192881"/>
                  </a:lnTo>
                  <a:lnTo>
                    <a:pt x="326231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FC06E368-0071-41FA-A095-D114BD8A8D80}"/>
                </a:ext>
              </a:extLst>
            </p:cNvPr>
            <p:cNvSpPr/>
            <p:nvPr/>
          </p:nvSpPr>
          <p:spPr>
            <a:xfrm>
              <a:off x="5362575" y="2636838"/>
              <a:ext cx="1651000" cy="527050"/>
            </a:xfrm>
            <a:custGeom>
              <a:avLst/>
              <a:gdLst>
                <a:gd name="connsiteX0" fmla="*/ 1095375 w 1650206"/>
                <a:gd name="connsiteY0" fmla="*/ 357187 h 528637"/>
                <a:gd name="connsiteX1" fmla="*/ 831056 w 1650206"/>
                <a:gd name="connsiteY1" fmla="*/ 421481 h 528637"/>
                <a:gd name="connsiteX2" fmla="*/ 685800 w 1650206"/>
                <a:gd name="connsiteY2" fmla="*/ 461962 h 528637"/>
                <a:gd name="connsiteX3" fmla="*/ 592931 w 1650206"/>
                <a:gd name="connsiteY3" fmla="*/ 485775 h 528637"/>
                <a:gd name="connsiteX4" fmla="*/ 504825 w 1650206"/>
                <a:gd name="connsiteY4" fmla="*/ 507206 h 528637"/>
                <a:gd name="connsiteX5" fmla="*/ 390525 w 1650206"/>
                <a:gd name="connsiteY5" fmla="*/ 521494 h 528637"/>
                <a:gd name="connsiteX6" fmla="*/ 276225 w 1650206"/>
                <a:gd name="connsiteY6" fmla="*/ 526256 h 528637"/>
                <a:gd name="connsiteX7" fmla="*/ 230981 w 1650206"/>
                <a:gd name="connsiteY7" fmla="*/ 528637 h 528637"/>
                <a:gd name="connsiteX8" fmla="*/ 185738 w 1650206"/>
                <a:gd name="connsiteY8" fmla="*/ 523875 h 528637"/>
                <a:gd name="connsiteX9" fmla="*/ 147638 w 1650206"/>
                <a:gd name="connsiteY9" fmla="*/ 509587 h 528637"/>
                <a:gd name="connsiteX10" fmla="*/ 104775 w 1650206"/>
                <a:gd name="connsiteY10" fmla="*/ 483394 h 528637"/>
                <a:gd name="connsiteX11" fmla="*/ 0 w 1650206"/>
                <a:gd name="connsiteY11" fmla="*/ 397669 h 528637"/>
                <a:gd name="connsiteX12" fmla="*/ 21431 w 1650206"/>
                <a:gd name="connsiteY12" fmla="*/ 338137 h 528637"/>
                <a:gd name="connsiteX13" fmla="*/ 197644 w 1650206"/>
                <a:gd name="connsiteY13" fmla="*/ 347662 h 528637"/>
                <a:gd name="connsiteX14" fmla="*/ 297656 w 1650206"/>
                <a:gd name="connsiteY14" fmla="*/ 347662 h 528637"/>
                <a:gd name="connsiteX15" fmla="*/ 352425 w 1650206"/>
                <a:gd name="connsiteY15" fmla="*/ 338137 h 528637"/>
                <a:gd name="connsiteX16" fmla="*/ 650081 w 1650206"/>
                <a:gd name="connsiteY16" fmla="*/ 266700 h 528637"/>
                <a:gd name="connsiteX17" fmla="*/ 947738 w 1650206"/>
                <a:gd name="connsiteY17" fmla="*/ 180975 h 528637"/>
                <a:gd name="connsiteX18" fmla="*/ 1195388 w 1650206"/>
                <a:gd name="connsiteY18" fmla="*/ 100012 h 528637"/>
                <a:gd name="connsiteX19" fmla="*/ 1245394 w 1650206"/>
                <a:gd name="connsiteY19" fmla="*/ 54769 h 528637"/>
                <a:gd name="connsiteX20" fmla="*/ 1297781 w 1650206"/>
                <a:gd name="connsiteY20" fmla="*/ 11906 h 528637"/>
                <a:gd name="connsiteX21" fmla="*/ 1323975 w 1650206"/>
                <a:gd name="connsiteY21" fmla="*/ 2381 h 528637"/>
                <a:gd name="connsiteX22" fmla="*/ 1373981 w 1650206"/>
                <a:gd name="connsiteY22" fmla="*/ 0 h 528637"/>
                <a:gd name="connsiteX23" fmla="*/ 1419225 w 1650206"/>
                <a:gd name="connsiteY23" fmla="*/ 4762 h 528637"/>
                <a:gd name="connsiteX24" fmla="*/ 1478756 w 1650206"/>
                <a:gd name="connsiteY24" fmla="*/ 23812 h 528637"/>
                <a:gd name="connsiteX25" fmla="*/ 1535906 w 1650206"/>
                <a:gd name="connsiteY25" fmla="*/ 52387 h 528637"/>
                <a:gd name="connsiteX26" fmla="*/ 1602581 w 1650206"/>
                <a:gd name="connsiteY26" fmla="*/ 95250 h 528637"/>
                <a:gd name="connsiteX27" fmla="*/ 1633538 w 1650206"/>
                <a:gd name="connsiteY27" fmla="*/ 121444 h 528637"/>
                <a:gd name="connsiteX28" fmla="*/ 1643063 w 1650206"/>
                <a:gd name="connsiteY28" fmla="*/ 133350 h 528637"/>
                <a:gd name="connsiteX29" fmla="*/ 1650206 w 1650206"/>
                <a:gd name="connsiteY29" fmla="*/ 152400 h 528637"/>
                <a:gd name="connsiteX30" fmla="*/ 1650206 w 1650206"/>
                <a:gd name="connsiteY30" fmla="*/ 176212 h 528637"/>
                <a:gd name="connsiteX31" fmla="*/ 1640681 w 1650206"/>
                <a:gd name="connsiteY31" fmla="*/ 200025 h 528637"/>
                <a:gd name="connsiteX32" fmla="*/ 1624013 w 1650206"/>
                <a:gd name="connsiteY32" fmla="*/ 214312 h 528637"/>
                <a:gd name="connsiteX33" fmla="*/ 1581150 w 1650206"/>
                <a:gd name="connsiteY33" fmla="*/ 233362 h 528637"/>
                <a:gd name="connsiteX34" fmla="*/ 1371600 w 1650206"/>
                <a:gd name="connsiteY34" fmla="*/ 288131 h 528637"/>
                <a:gd name="connsiteX35" fmla="*/ 1095375 w 1650206"/>
                <a:gd name="connsiteY35" fmla="*/ 35718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50206" h="528637">
                  <a:moveTo>
                    <a:pt x="1095375" y="357187"/>
                  </a:moveTo>
                  <a:lnTo>
                    <a:pt x="831056" y="421481"/>
                  </a:lnTo>
                  <a:lnTo>
                    <a:pt x="685800" y="461962"/>
                  </a:lnTo>
                  <a:lnTo>
                    <a:pt x="592931" y="485775"/>
                  </a:lnTo>
                  <a:lnTo>
                    <a:pt x="504825" y="507206"/>
                  </a:lnTo>
                  <a:lnTo>
                    <a:pt x="390525" y="521494"/>
                  </a:lnTo>
                  <a:lnTo>
                    <a:pt x="276225" y="526256"/>
                  </a:lnTo>
                  <a:lnTo>
                    <a:pt x="230981" y="528637"/>
                  </a:lnTo>
                  <a:lnTo>
                    <a:pt x="185738" y="523875"/>
                  </a:lnTo>
                  <a:lnTo>
                    <a:pt x="147638" y="509587"/>
                  </a:lnTo>
                  <a:lnTo>
                    <a:pt x="104775" y="483394"/>
                  </a:lnTo>
                  <a:lnTo>
                    <a:pt x="0" y="397669"/>
                  </a:lnTo>
                  <a:lnTo>
                    <a:pt x="21431" y="338137"/>
                  </a:lnTo>
                  <a:lnTo>
                    <a:pt x="197644" y="347662"/>
                  </a:lnTo>
                  <a:lnTo>
                    <a:pt x="297656" y="347662"/>
                  </a:lnTo>
                  <a:lnTo>
                    <a:pt x="352425" y="338137"/>
                  </a:lnTo>
                  <a:lnTo>
                    <a:pt x="650081" y="266700"/>
                  </a:lnTo>
                  <a:lnTo>
                    <a:pt x="947738" y="180975"/>
                  </a:lnTo>
                  <a:lnTo>
                    <a:pt x="1195388" y="100012"/>
                  </a:lnTo>
                  <a:lnTo>
                    <a:pt x="1245394" y="54769"/>
                  </a:lnTo>
                  <a:lnTo>
                    <a:pt x="1297781" y="11906"/>
                  </a:lnTo>
                  <a:lnTo>
                    <a:pt x="1323975" y="2381"/>
                  </a:lnTo>
                  <a:lnTo>
                    <a:pt x="1373981" y="0"/>
                  </a:lnTo>
                  <a:lnTo>
                    <a:pt x="1419225" y="4762"/>
                  </a:lnTo>
                  <a:lnTo>
                    <a:pt x="1478756" y="23812"/>
                  </a:lnTo>
                  <a:lnTo>
                    <a:pt x="1535906" y="52387"/>
                  </a:lnTo>
                  <a:lnTo>
                    <a:pt x="1602581" y="95250"/>
                  </a:lnTo>
                  <a:lnTo>
                    <a:pt x="1633538" y="121444"/>
                  </a:lnTo>
                  <a:lnTo>
                    <a:pt x="1643063" y="133350"/>
                  </a:lnTo>
                  <a:lnTo>
                    <a:pt x="1650206" y="152400"/>
                  </a:lnTo>
                  <a:lnTo>
                    <a:pt x="1650206" y="176212"/>
                  </a:lnTo>
                  <a:lnTo>
                    <a:pt x="1640681" y="200025"/>
                  </a:lnTo>
                  <a:lnTo>
                    <a:pt x="1624013" y="214312"/>
                  </a:lnTo>
                  <a:lnTo>
                    <a:pt x="1581150" y="233362"/>
                  </a:lnTo>
                  <a:lnTo>
                    <a:pt x="1371600" y="288131"/>
                  </a:lnTo>
                  <a:lnTo>
                    <a:pt x="109537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E76169E5-A5DA-443E-9CB6-1D4550DAEF98}"/>
                </a:ext>
              </a:extLst>
            </p:cNvPr>
            <p:cNvSpPr/>
            <p:nvPr/>
          </p:nvSpPr>
          <p:spPr>
            <a:xfrm rot="16200000">
              <a:off x="4204494" y="3491707"/>
              <a:ext cx="2801937" cy="1778000"/>
            </a:xfrm>
            <a:custGeom>
              <a:avLst/>
              <a:gdLst>
                <a:gd name="connsiteX0" fmla="*/ 950118 w 2802731"/>
                <a:gd name="connsiteY0" fmla="*/ 1147763 h 1778794"/>
                <a:gd name="connsiteX1" fmla="*/ 797718 w 2802731"/>
                <a:gd name="connsiteY1" fmla="*/ 1026319 h 1778794"/>
                <a:gd name="connsiteX2" fmla="*/ 685800 w 2802731"/>
                <a:gd name="connsiteY2" fmla="*/ 933450 h 1778794"/>
                <a:gd name="connsiteX3" fmla="*/ 569118 w 2802731"/>
                <a:gd name="connsiteY3" fmla="*/ 828675 h 1778794"/>
                <a:gd name="connsiteX4" fmla="*/ 457200 w 2802731"/>
                <a:gd name="connsiteY4" fmla="*/ 716757 h 1778794"/>
                <a:gd name="connsiteX5" fmla="*/ 338137 w 2802731"/>
                <a:gd name="connsiteY5" fmla="*/ 588169 h 1778794"/>
                <a:gd name="connsiteX6" fmla="*/ 257175 w 2802731"/>
                <a:gd name="connsiteY6" fmla="*/ 485775 h 1778794"/>
                <a:gd name="connsiteX7" fmla="*/ 147637 w 2802731"/>
                <a:gd name="connsiteY7" fmla="*/ 326232 h 1778794"/>
                <a:gd name="connsiteX8" fmla="*/ 73818 w 2802731"/>
                <a:gd name="connsiteY8" fmla="*/ 197644 h 1778794"/>
                <a:gd name="connsiteX9" fmla="*/ 33337 w 2802731"/>
                <a:gd name="connsiteY9" fmla="*/ 116682 h 1778794"/>
                <a:gd name="connsiteX10" fmla="*/ 7143 w 2802731"/>
                <a:gd name="connsiteY10" fmla="*/ 57150 h 1778794"/>
                <a:gd name="connsiteX11" fmla="*/ 0 w 2802731"/>
                <a:gd name="connsiteY11" fmla="*/ 30957 h 1778794"/>
                <a:gd name="connsiteX12" fmla="*/ 0 w 2802731"/>
                <a:gd name="connsiteY12" fmla="*/ 14288 h 1778794"/>
                <a:gd name="connsiteX13" fmla="*/ 7143 w 2802731"/>
                <a:gd name="connsiteY13" fmla="*/ 4763 h 1778794"/>
                <a:gd name="connsiteX14" fmla="*/ 26193 w 2802731"/>
                <a:gd name="connsiteY14" fmla="*/ 0 h 1778794"/>
                <a:gd name="connsiteX15" fmla="*/ 47625 w 2802731"/>
                <a:gd name="connsiteY15" fmla="*/ 4763 h 1778794"/>
                <a:gd name="connsiteX16" fmla="*/ 76200 w 2802731"/>
                <a:gd name="connsiteY16" fmla="*/ 33338 h 1778794"/>
                <a:gd name="connsiteX17" fmla="*/ 171450 w 2802731"/>
                <a:gd name="connsiteY17" fmla="*/ 154782 h 1778794"/>
                <a:gd name="connsiteX18" fmla="*/ 245268 w 2802731"/>
                <a:gd name="connsiteY18" fmla="*/ 240507 h 1778794"/>
                <a:gd name="connsiteX19" fmla="*/ 338137 w 2802731"/>
                <a:gd name="connsiteY19" fmla="*/ 347663 h 1778794"/>
                <a:gd name="connsiteX20" fmla="*/ 450056 w 2802731"/>
                <a:gd name="connsiteY20" fmla="*/ 457200 h 1778794"/>
                <a:gd name="connsiteX21" fmla="*/ 554831 w 2802731"/>
                <a:gd name="connsiteY21" fmla="*/ 557213 h 1778794"/>
                <a:gd name="connsiteX22" fmla="*/ 669131 w 2802731"/>
                <a:gd name="connsiteY22" fmla="*/ 652463 h 1778794"/>
                <a:gd name="connsiteX23" fmla="*/ 757237 w 2802731"/>
                <a:gd name="connsiteY23" fmla="*/ 723900 h 1778794"/>
                <a:gd name="connsiteX24" fmla="*/ 859631 w 2802731"/>
                <a:gd name="connsiteY24" fmla="*/ 800100 h 1778794"/>
                <a:gd name="connsiteX25" fmla="*/ 1033462 w 2802731"/>
                <a:gd name="connsiteY25" fmla="*/ 916782 h 1778794"/>
                <a:gd name="connsiteX26" fmla="*/ 1154906 w 2802731"/>
                <a:gd name="connsiteY26" fmla="*/ 992982 h 1778794"/>
                <a:gd name="connsiteX27" fmla="*/ 1295400 w 2802731"/>
                <a:gd name="connsiteY27" fmla="*/ 1071563 h 1778794"/>
                <a:gd name="connsiteX28" fmla="*/ 1395412 w 2802731"/>
                <a:gd name="connsiteY28" fmla="*/ 1121569 h 1778794"/>
                <a:gd name="connsiteX29" fmla="*/ 1566862 w 2802731"/>
                <a:gd name="connsiteY29" fmla="*/ 1209675 h 1778794"/>
                <a:gd name="connsiteX30" fmla="*/ 1728787 w 2802731"/>
                <a:gd name="connsiteY30" fmla="*/ 1276350 h 1778794"/>
                <a:gd name="connsiteX31" fmla="*/ 1938337 w 2802731"/>
                <a:gd name="connsiteY31" fmla="*/ 1354932 h 1778794"/>
                <a:gd name="connsiteX32" fmla="*/ 2052637 w 2802731"/>
                <a:gd name="connsiteY32" fmla="*/ 1390650 h 1778794"/>
                <a:gd name="connsiteX33" fmla="*/ 2166937 w 2802731"/>
                <a:gd name="connsiteY33" fmla="*/ 1423988 h 1778794"/>
                <a:gd name="connsiteX34" fmla="*/ 2228850 w 2802731"/>
                <a:gd name="connsiteY34" fmla="*/ 1438275 h 1778794"/>
                <a:gd name="connsiteX35" fmla="*/ 2297906 w 2802731"/>
                <a:gd name="connsiteY35" fmla="*/ 1452563 h 1778794"/>
                <a:gd name="connsiteX36" fmla="*/ 2376487 w 2802731"/>
                <a:gd name="connsiteY36" fmla="*/ 1462088 h 1778794"/>
                <a:gd name="connsiteX37" fmla="*/ 2450306 w 2802731"/>
                <a:gd name="connsiteY37" fmla="*/ 1466850 h 1778794"/>
                <a:gd name="connsiteX38" fmla="*/ 2514600 w 2802731"/>
                <a:gd name="connsiteY38" fmla="*/ 1464469 h 1778794"/>
                <a:gd name="connsiteX39" fmla="*/ 2555081 w 2802731"/>
                <a:gd name="connsiteY39" fmla="*/ 1457325 h 1778794"/>
                <a:gd name="connsiteX40" fmla="*/ 2597943 w 2802731"/>
                <a:gd name="connsiteY40" fmla="*/ 1438275 h 1778794"/>
                <a:gd name="connsiteX41" fmla="*/ 2626518 w 2802731"/>
                <a:gd name="connsiteY41" fmla="*/ 1421607 h 1778794"/>
                <a:gd name="connsiteX42" fmla="*/ 2657475 w 2802731"/>
                <a:gd name="connsiteY42" fmla="*/ 1395413 h 1778794"/>
                <a:gd name="connsiteX43" fmla="*/ 2724150 w 2802731"/>
                <a:gd name="connsiteY43" fmla="*/ 1319213 h 1778794"/>
                <a:gd name="connsiteX44" fmla="*/ 2802731 w 2802731"/>
                <a:gd name="connsiteY44" fmla="*/ 1421607 h 1778794"/>
                <a:gd name="connsiteX45" fmla="*/ 2667000 w 2802731"/>
                <a:gd name="connsiteY45" fmla="*/ 1578769 h 1778794"/>
                <a:gd name="connsiteX46" fmla="*/ 2540793 w 2802731"/>
                <a:gd name="connsiteY46" fmla="*/ 1712119 h 1778794"/>
                <a:gd name="connsiteX47" fmla="*/ 2490787 w 2802731"/>
                <a:gd name="connsiteY47" fmla="*/ 1766888 h 1778794"/>
                <a:gd name="connsiteX48" fmla="*/ 2464593 w 2802731"/>
                <a:gd name="connsiteY48" fmla="*/ 1778794 h 1778794"/>
                <a:gd name="connsiteX49" fmla="*/ 2443162 w 2802731"/>
                <a:gd name="connsiteY49" fmla="*/ 1778794 h 1778794"/>
                <a:gd name="connsiteX50" fmla="*/ 2416968 w 2802731"/>
                <a:gd name="connsiteY50" fmla="*/ 1774032 h 1778794"/>
                <a:gd name="connsiteX51" fmla="*/ 2395537 w 2802731"/>
                <a:gd name="connsiteY51" fmla="*/ 1762125 h 1778794"/>
                <a:gd name="connsiteX52" fmla="*/ 2369343 w 2802731"/>
                <a:gd name="connsiteY52" fmla="*/ 1745457 h 1778794"/>
                <a:gd name="connsiteX53" fmla="*/ 2343150 w 2802731"/>
                <a:gd name="connsiteY53" fmla="*/ 1721644 h 1778794"/>
                <a:gd name="connsiteX54" fmla="*/ 2031206 w 2802731"/>
                <a:gd name="connsiteY54" fmla="*/ 1628775 h 1778794"/>
                <a:gd name="connsiteX55" fmla="*/ 1843087 w 2802731"/>
                <a:gd name="connsiteY55" fmla="*/ 1564482 h 1778794"/>
                <a:gd name="connsiteX56" fmla="*/ 1688306 w 2802731"/>
                <a:gd name="connsiteY56" fmla="*/ 1512094 h 1778794"/>
                <a:gd name="connsiteX57" fmla="*/ 1595437 w 2802731"/>
                <a:gd name="connsiteY57" fmla="*/ 1476375 h 1778794"/>
                <a:gd name="connsiteX58" fmla="*/ 1352550 w 2802731"/>
                <a:gd name="connsiteY58" fmla="*/ 1383507 h 1778794"/>
                <a:gd name="connsiteX59" fmla="*/ 1147762 w 2802731"/>
                <a:gd name="connsiteY59" fmla="*/ 1278732 h 1778794"/>
                <a:gd name="connsiteX60" fmla="*/ 950118 w 2802731"/>
                <a:gd name="connsiteY60" fmla="*/ 1147763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02731" h="1778794">
                  <a:moveTo>
                    <a:pt x="950118" y="1147763"/>
                  </a:moveTo>
                  <a:lnTo>
                    <a:pt x="797718" y="1026319"/>
                  </a:lnTo>
                  <a:lnTo>
                    <a:pt x="685800" y="933450"/>
                  </a:lnTo>
                  <a:lnTo>
                    <a:pt x="569118" y="828675"/>
                  </a:lnTo>
                  <a:lnTo>
                    <a:pt x="457200" y="716757"/>
                  </a:lnTo>
                  <a:lnTo>
                    <a:pt x="338137" y="588169"/>
                  </a:lnTo>
                  <a:lnTo>
                    <a:pt x="257175" y="485775"/>
                  </a:lnTo>
                  <a:lnTo>
                    <a:pt x="147637" y="326232"/>
                  </a:lnTo>
                  <a:lnTo>
                    <a:pt x="73818" y="197644"/>
                  </a:lnTo>
                  <a:lnTo>
                    <a:pt x="33337" y="116682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76200" y="33338"/>
                  </a:lnTo>
                  <a:lnTo>
                    <a:pt x="171450" y="154782"/>
                  </a:lnTo>
                  <a:lnTo>
                    <a:pt x="245268" y="240507"/>
                  </a:lnTo>
                  <a:lnTo>
                    <a:pt x="338137" y="347663"/>
                  </a:lnTo>
                  <a:lnTo>
                    <a:pt x="450056" y="457200"/>
                  </a:lnTo>
                  <a:lnTo>
                    <a:pt x="554831" y="557213"/>
                  </a:lnTo>
                  <a:lnTo>
                    <a:pt x="669131" y="652463"/>
                  </a:lnTo>
                  <a:lnTo>
                    <a:pt x="757237" y="723900"/>
                  </a:lnTo>
                  <a:lnTo>
                    <a:pt x="859631" y="800100"/>
                  </a:lnTo>
                  <a:lnTo>
                    <a:pt x="1033462" y="916782"/>
                  </a:lnTo>
                  <a:lnTo>
                    <a:pt x="1154906" y="992982"/>
                  </a:lnTo>
                  <a:lnTo>
                    <a:pt x="1295400" y="1071563"/>
                  </a:lnTo>
                  <a:lnTo>
                    <a:pt x="1395412" y="1121569"/>
                  </a:lnTo>
                  <a:lnTo>
                    <a:pt x="1566862" y="1209675"/>
                  </a:lnTo>
                  <a:lnTo>
                    <a:pt x="1728787" y="1276350"/>
                  </a:lnTo>
                  <a:lnTo>
                    <a:pt x="1938337" y="1354932"/>
                  </a:lnTo>
                  <a:lnTo>
                    <a:pt x="2052637" y="1390650"/>
                  </a:lnTo>
                  <a:lnTo>
                    <a:pt x="2166937" y="1423988"/>
                  </a:lnTo>
                  <a:lnTo>
                    <a:pt x="2228850" y="1438275"/>
                  </a:lnTo>
                  <a:lnTo>
                    <a:pt x="2297906" y="1452563"/>
                  </a:lnTo>
                  <a:lnTo>
                    <a:pt x="2376487" y="1462088"/>
                  </a:lnTo>
                  <a:lnTo>
                    <a:pt x="2450306" y="1466850"/>
                  </a:lnTo>
                  <a:lnTo>
                    <a:pt x="2514600" y="1464469"/>
                  </a:lnTo>
                  <a:lnTo>
                    <a:pt x="2555081" y="1457325"/>
                  </a:lnTo>
                  <a:lnTo>
                    <a:pt x="2597943" y="1438275"/>
                  </a:lnTo>
                  <a:lnTo>
                    <a:pt x="2626518" y="1421607"/>
                  </a:lnTo>
                  <a:lnTo>
                    <a:pt x="2657475" y="1395413"/>
                  </a:lnTo>
                  <a:lnTo>
                    <a:pt x="2724150" y="1319213"/>
                  </a:lnTo>
                  <a:lnTo>
                    <a:pt x="2802731" y="1421607"/>
                  </a:lnTo>
                  <a:lnTo>
                    <a:pt x="2667000" y="1578769"/>
                  </a:lnTo>
                  <a:lnTo>
                    <a:pt x="2540793" y="1712119"/>
                  </a:lnTo>
                  <a:lnTo>
                    <a:pt x="2490787" y="1766888"/>
                  </a:lnTo>
                  <a:lnTo>
                    <a:pt x="2464593" y="1778794"/>
                  </a:lnTo>
                  <a:lnTo>
                    <a:pt x="2443162" y="1778794"/>
                  </a:lnTo>
                  <a:lnTo>
                    <a:pt x="2416968" y="1774032"/>
                  </a:lnTo>
                  <a:lnTo>
                    <a:pt x="2395537" y="1762125"/>
                  </a:lnTo>
                  <a:lnTo>
                    <a:pt x="2369343" y="1745457"/>
                  </a:lnTo>
                  <a:lnTo>
                    <a:pt x="2343150" y="1721644"/>
                  </a:lnTo>
                  <a:lnTo>
                    <a:pt x="2031206" y="1628775"/>
                  </a:lnTo>
                  <a:lnTo>
                    <a:pt x="1843087" y="1564482"/>
                  </a:lnTo>
                  <a:lnTo>
                    <a:pt x="1688306" y="1512094"/>
                  </a:lnTo>
                  <a:lnTo>
                    <a:pt x="1595437" y="1476375"/>
                  </a:lnTo>
                  <a:lnTo>
                    <a:pt x="1352550" y="1383507"/>
                  </a:lnTo>
                  <a:lnTo>
                    <a:pt x="1147762" y="1278732"/>
                  </a:lnTo>
                  <a:lnTo>
                    <a:pt x="950118" y="1147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8C4BDEAF-4185-4ACE-AD96-E69B72BFE3B5}"/>
                </a:ext>
              </a:extLst>
            </p:cNvPr>
            <p:cNvSpPr/>
            <p:nvPr/>
          </p:nvSpPr>
          <p:spPr>
            <a:xfrm>
              <a:off x="5157788" y="3608388"/>
              <a:ext cx="2427287" cy="2120900"/>
            </a:xfrm>
            <a:custGeom>
              <a:avLst/>
              <a:gdLst>
                <a:gd name="connsiteX0" fmla="*/ 1031422 w 2427514"/>
                <a:gd name="connsiteY0" fmla="*/ 1276350 h 2119993"/>
                <a:gd name="connsiteX1" fmla="*/ 830036 w 2427514"/>
                <a:gd name="connsiteY1" fmla="*/ 1023257 h 2119993"/>
                <a:gd name="connsiteX2" fmla="*/ 683079 w 2427514"/>
                <a:gd name="connsiteY2" fmla="*/ 783772 h 2119993"/>
                <a:gd name="connsiteX3" fmla="*/ 527957 w 2427514"/>
                <a:gd name="connsiteY3" fmla="*/ 574222 h 2119993"/>
                <a:gd name="connsiteX4" fmla="*/ 367393 w 2427514"/>
                <a:gd name="connsiteY4" fmla="*/ 337457 h 2119993"/>
                <a:gd name="connsiteX5" fmla="*/ 315686 w 2427514"/>
                <a:gd name="connsiteY5" fmla="*/ 269422 h 2119993"/>
                <a:gd name="connsiteX6" fmla="*/ 272143 w 2427514"/>
                <a:gd name="connsiteY6" fmla="*/ 220436 h 2119993"/>
                <a:gd name="connsiteX7" fmla="*/ 231322 w 2427514"/>
                <a:gd name="connsiteY7" fmla="*/ 179615 h 2119993"/>
                <a:gd name="connsiteX8" fmla="*/ 168729 w 2427514"/>
                <a:gd name="connsiteY8" fmla="*/ 136072 h 2119993"/>
                <a:gd name="connsiteX9" fmla="*/ 119743 w 2427514"/>
                <a:gd name="connsiteY9" fmla="*/ 133350 h 2119993"/>
                <a:gd name="connsiteX10" fmla="*/ 87086 w 2427514"/>
                <a:gd name="connsiteY10" fmla="*/ 130629 h 2119993"/>
                <a:gd name="connsiteX11" fmla="*/ 48986 w 2427514"/>
                <a:gd name="connsiteY11" fmla="*/ 122465 h 2119993"/>
                <a:gd name="connsiteX12" fmla="*/ 29936 w 2427514"/>
                <a:gd name="connsiteY12" fmla="*/ 114300 h 2119993"/>
                <a:gd name="connsiteX13" fmla="*/ 13607 w 2427514"/>
                <a:gd name="connsiteY13" fmla="*/ 97972 h 2119993"/>
                <a:gd name="connsiteX14" fmla="*/ 0 w 2427514"/>
                <a:gd name="connsiteY14" fmla="*/ 73479 h 2119993"/>
                <a:gd name="connsiteX15" fmla="*/ 0 w 2427514"/>
                <a:gd name="connsiteY15" fmla="*/ 46265 h 2119993"/>
                <a:gd name="connsiteX16" fmla="*/ 8164 w 2427514"/>
                <a:gd name="connsiteY16" fmla="*/ 32657 h 2119993"/>
                <a:gd name="connsiteX17" fmla="*/ 54429 w 2427514"/>
                <a:gd name="connsiteY17" fmla="*/ 13607 h 2119993"/>
                <a:gd name="connsiteX18" fmla="*/ 114300 w 2427514"/>
                <a:gd name="connsiteY18" fmla="*/ 0 h 2119993"/>
                <a:gd name="connsiteX19" fmla="*/ 166007 w 2427514"/>
                <a:gd name="connsiteY19" fmla="*/ 2722 h 2119993"/>
                <a:gd name="connsiteX20" fmla="*/ 206829 w 2427514"/>
                <a:gd name="connsiteY20" fmla="*/ 13607 h 2119993"/>
                <a:gd name="connsiteX21" fmla="*/ 250372 w 2427514"/>
                <a:gd name="connsiteY21" fmla="*/ 35379 h 2119993"/>
                <a:gd name="connsiteX22" fmla="*/ 299357 w 2427514"/>
                <a:gd name="connsiteY22" fmla="*/ 65315 h 2119993"/>
                <a:gd name="connsiteX23" fmla="*/ 364672 w 2427514"/>
                <a:gd name="connsiteY23" fmla="*/ 122465 h 2119993"/>
                <a:gd name="connsiteX24" fmla="*/ 487136 w 2427514"/>
                <a:gd name="connsiteY24" fmla="*/ 261257 h 2119993"/>
                <a:gd name="connsiteX25" fmla="*/ 781050 w 2427514"/>
                <a:gd name="connsiteY25" fmla="*/ 615043 h 2119993"/>
                <a:gd name="connsiteX26" fmla="*/ 952500 w 2427514"/>
                <a:gd name="connsiteY26" fmla="*/ 810986 h 2119993"/>
                <a:gd name="connsiteX27" fmla="*/ 1132114 w 2427514"/>
                <a:gd name="connsiteY27" fmla="*/ 1012372 h 2119993"/>
                <a:gd name="connsiteX28" fmla="*/ 1268186 w 2427514"/>
                <a:gd name="connsiteY28" fmla="*/ 1151165 h 2119993"/>
                <a:gd name="connsiteX29" fmla="*/ 1409700 w 2427514"/>
                <a:gd name="connsiteY29" fmla="*/ 1287236 h 2119993"/>
                <a:gd name="connsiteX30" fmla="*/ 1548493 w 2427514"/>
                <a:gd name="connsiteY30" fmla="*/ 1412422 h 2119993"/>
                <a:gd name="connsiteX31" fmla="*/ 1747157 w 2427514"/>
                <a:gd name="connsiteY31" fmla="*/ 1581150 h 2119993"/>
                <a:gd name="connsiteX32" fmla="*/ 1997529 w 2427514"/>
                <a:gd name="connsiteY32" fmla="*/ 1777093 h 2119993"/>
                <a:gd name="connsiteX33" fmla="*/ 2209800 w 2427514"/>
                <a:gd name="connsiteY33" fmla="*/ 1926772 h 2119993"/>
                <a:gd name="connsiteX34" fmla="*/ 2397579 w 2427514"/>
                <a:gd name="connsiteY34" fmla="*/ 2049236 h 2119993"/>
                <a:gd name="connsiteX35" fmla="*/ 2416629 w 2427514"/>
                <a:gd name="connsiteY35" fmla="*/ 2071007 h 2119993"/>
                <a:gd name="connsiteX36" fmla="*/ 2427514 w 2427514"/>
                <a:gd name="connsiteY36" fmla="*/ 2095500 h 2119993"/>
                <a:gd name="connsiteX37" fmla="*/ 2422072 w 2427514"/>
                <a:gd name="connsiteY37" fmla="*/ 2111829 h 2119993"/>
                <a:gd name="connsiteX38" fmla="*/ 2403022 w 2427514"/>
                <a:gd name="connsiteY38" fmla="*/ 2119993 h 2119993"/>
                <a:gd name="connsiteX39" fmla="*/ 2250622 w 2427514"/>
                <a:gd name="connsiteY39" fmla="*/ 2119993 h 2119993"/>
                <a:gd name="connsiteX40" fmla="*/ 1981200 w 2427514"/>
                <a:gd name="connsiteY40" fmla="*/ 2119993 h 2119993"/>
                <a:gd name="connsiteX41" fmla="*/ 1812472 w 2427514"/>
                <a:gd name="connsiteY41" fmla="*/ 2114550 h 2119993"/>
                <a:gd name="connsiteX42" fmla="*/ 1692729 w 2427514"/>
                <a:gd name="connsiteY42" fmla="*/ 2103665 h 2119993"/>
                <a:gd name="connsiteX43" fmla="*/ 1657350 w 2427514"/>
                <a:gd name="connsiteY43" fmla="*/ 2098222 h 2119993"/>
                <a:gd name="connsiteX44" fmla="*/ 1619250 w 2427514"/>
                <a:gd name="connsiteY44" fmla="*/ 2071007 h 2119993"/>
                <a:gd name="connsiteX45" fmla="*/ 1529443 w 2427514"/>
                <a:gd name="connsiteY45" fmla="*/ 1967593 h 2119993"/>
                <a:gd name="connsiteX46" fmla="*/ 1368879 w 2427514"/>
                <a:gd name="connsiteY46" fmla="*/ 1738993 h 2119993"/>
                <a:gd name="connsiteX47" fmla="*/ 1175657 w 2427514"/>
                <a:gd name="connsiteY47" fmla="*/ 1469572 h 2119993"/>
                <a:gd name="connsiteX48" fmla="*/ 1031422 w 2427514"/>
                <a:gd name="connsiteY48" fmla="*/ 1276350 h 211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27514" h="2119993">
                  <a:moveTo>
                    <a:pt x="1031422" y="1276350"/>
                  </a:moveTo>
                  <a:lnTo>
                    <a:pt x="830036" y="1023257"/>
                  </a:lnTo>
                  <a:lnTo>
                    <a:pt x="683079" y="783772"/>
                  </a:lnTo>
                  <a:lnTo>
                    <a:pt x="527957" y="574222"/>
                  </a:lnTo>
                  <a:lnTo>
                    <a:pt x="367393" y="337457"/>
                  </a:lnTo>
                  <a:lnTo>
                    <a:pt x="315686" y="269422"/>
                  </a:lnTo>
                  <a:lnTo>
                    <a:pt x="272143" y="220436"/>
                  </a:lnTo>
                  <a:lnTo>
                    <a:pt x="231322" y="179615"/>
                  </a:lnTo>
                  <a:lnTo>
                    <a:pt x="168729" y="136072"/>
                  </a:lnTo>
                  <a:lnTo>
                    <a:pt x="119743" y="133350"/>
                  </a:lnTo>
                  <a:lnTo>
                    <a:pt x="87086" y="130629"/>
                  </a:lnTo>
                  <a:lnTo>
                    <a:pt x="48986" y="122465"/>
                  </a:lnTo>
                  <a:lnTo>
                    <a:pt x="29936" y="114300"/>
                  </a:lnTo>
                  <a:lnTo>
                    <a:pt x="13607" y="97972"/>
                  </a:lnTo>
                  <a:lnTo>
                    <a:pt x="0" y="73479"/>
                  </a:lnTo>
                  <a:lnTo>
                    <a:pt x="0" y="46265"/>
                  </a:lnTo>
                  <a:lnTo>
                    <a:pt x="8164" y="32657"/>
                  </a:lnTo>
                  <a:lnTo>
                    <a:pt x="54429" y="13607"/>
                  </a:lnTo>
                  <a:lnTo>
                    <a:pt x="114300" y="0"/>
                  </a:lnTo>
                  <a:lnTo>
                    <a:pt x="166007" y="2722"/>
                  </a:lnTo>
                  <a:lnTo>
                    <a:pt x="206829" y="13607"/>
                  </a:lnTo>
                  <a:lnTo>
                    <a:pt x="250372" y="35379"/>
                  </a:lnTo>
                  <a:lnTo>
                    <a:pt x="299357" y="65315"/>
                  </a:lnTo>
                  <a:lnTo>
                    <a:pt x="364672" y="122465"/>
                  </a:lnTo>
                  <a:lnTo>
                    <a:pt x="487136" y="261257"/>
                  </a:lnTo>
                  <a:lnTo>
                    <a:pt x="781050" y="615043"/>
                  </a:lnTo>
                  <a:lnTo>
                    <a:pt x="952500" y="810986"/>
                  </a:lnTo>
                  <a:lnTo>
                    <a:pt x="1132114" y="1012372"/>
                  </a:lnTo>
                  <a:lnTo>
                    <a:pt x="1268186" y="1151165"/>
                  </a:lnTo>
                  <a:lnTo>
                    <a:pt x="1409700" y="1287236"/>
                  </a:lnTo>
                  <a:lnTo>
                    <a:pt x="1548493" y="1412422"/>
                  </a:lnTo>
                  <a:lnTo>
                    <a:pt x="1747157" y="1581150"/>
                  </a:lnTo>
                  <a:lnTo>
                    <a:pt x="1997529" y="1777093"/>
                  </a:lnTo>
                  <a:lnTo>
                    <a:pt x="2209800" y="1926772"/>
                  </a:lnTo>
                  <a:lnTo>
                    <a:pt x="2397579" y="2049236"/>
                  </a:lnTo>
                  <a:lnTo>
                    <a:pt x="2416629" y="2071007"/>
                  </a:lnTo>
                  <a:lnTo>
                    <a:pt x="2427514" y="2095500"/>
                  </a:lnTo>
                  <a:lnTo>
                    <a:pt x="2422072" y="2111829"/>
                  </a:lnTo>
                  <a:lnTo>
                    <a:pt x="2403022" y="2119993"/>
                  </a:lnTo>
                  <a:lnTo>
                    <a:pt x="2250622" y="2119993"/>
                  </a:lnTo>
                  <a:lnTo>
                    <a:pt x="1981200" y="2119993"/>
                  </a:lnTo>
                  <a:lnTo>
                    <a:pt x="1812472" y="2114550"/>
                  </a:lnTo>
                  <a:lnTo>
                    <a:pt x="1692729" y="2103665"/>
                  </a:lnTo>
                  <a:lnTo>
                    <a:pt x="1657350" y="2098222"/>
                  </a:lnTo>
                  <a:lnTo>
                    <a:pt x="1619250" y="2071007"/>
                  </a:lnTo>
                  <a:lnTo>
                    <a:pt x="1529443" y="1967593"/>
                  </a:lnTo>
                  <a:lnTo>
                    <a:pt x="1368879" y="1738993"/>
                  </a:lnTo>
                  <a:lnTo>
                    <a:pt x="1175657" y="1469572"/>
                  </a:lnTo>
                  <a:lnTo>
                    <a:pt x="1031422" y="1276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358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ED2E2E0-A576-964F-AA40-38AA05D7DB9F}"/>
              </a:ext>
            </a:extLst>
          </p:cNvPr>
          <p:cNvSpPr/>
          <p:nvPr/>
        </p:nvSpPr>
        <p:spPr>
          <a:xfrm>
            <a:off x="2622550" y="2601913"/>
            <a:ext cx="2159000" cy="581025"/>
          </a:xfrm>
          <a:custGeom>
            <a:avLst/>
            <a:gdLst>
              <a:gd name="connsiteX0" fmla="*/ 876300 w 2159794"/>
              <a:gd name="connsiteY0" fmla="*/ 481013 h 581025"/>
              <a:gd name="connsiteX1" fmla="*/ 681038 w 2159794"/>
              <a:gd name="connsiteY1" fmla="*/ 533400 h 581025"/>
              <a:gd name="connsiteX2" fmla="*/ 607219 w 2159794"/>
              <a:gd name="connsiteY2" fmla="*/ 557213 h 581025"/>
              <a:gd name="connsiteX3" fmla="*/ 550069 w 2159794"/>
              <a:gd name="connsiteY3" fmla="*/ 571500 h 581025"/>
              <a:gd name="connsiteX4" fmla="*/ 509588 w 2159794"/>
              <a:gd name="connsiteY4" fmla="*/ 578644 h 581025"/>
              <a:gd name="connsiteX5" fmla="*/ 447675 w 2159794"/>
              <a:gd name="connsiteY5" fmla="*/ 581025 h 581025"/>
              <a:gd name="connsiteX6" fmla="*/ 402432 w 2159794"/>
              <a:gd name="connsiteY6" fmla="*/ 569119 h 581025"/>
              <a:gd name="connsiteX7" fmla="*/ 304800 w 2159794"/>
              <a:gd name="connsiteY7" fmla="*/ 528638 h 581025"/>
              <a:gd name="connsiteX8" fmla="*/ 233363 w 2159794"/>
              <a:gd name="connsiteY8" fmla="*/ 492919 h 581025"/>
              <a:gd name="connsiteX9" fmla="*/ 140494 w 2159794"/>
              <a:gd name="connsiteY9" fmla="*/ 433388 h 581025"/>
              <a:gd name="connsiteX10" fmla="*/ 71438 w 2159794"/>
              <a:gd name="connsiteY10" fmla="*/ 383382 h 581025"/>
              <a:gd name="connsiteX11" fmla="*/ 28575 w 2159794"/>
              <a:gd name="connsiteY11" fmla="*/ 345282 h 581025"/>
              <a:gd name="connsiteX12" fmla="*/ 14288 w 2159794"/>
              <a:gd name="connsiteY12" fmla="*/ 321469 h 581025"/>
              <a:gd name="connsiteX13" fmla="*/ 2382 w 2159794"/>
              <a:gd name="connsiteY13" fmla="*/ 288132 h 581025"/>
              <a:gd name="connsiteX14" fmla="*/ 0 w 2159794"/>
              <a:gd name="connsiteY14" fmla="*/ 259557 h 581025"/>
              <a:gd name="connsiteX15" fmla="*/ 2382 w 2159794"/>
              <a:gd name="connsiteY15" fmla="*/ 240507 h 581025"/>
              <a:gd name="connsiteX16" fmla="*/ 9525 w 2159794"/>
              <a:gd name="connsiteY16" fmla="*/ 228600 h 581025"/>
              <a:gd name="connsiteX17" fmla="*/ 23813 w 2159794"/>
              <a:gd name="connsiteY17" fmla="*/ 226219 h 581025"/>
              <a:gd name="connsiteX18" fmla="*/ 47625 w 2159794"/>
              <a:gd name="connsiteY18" fmla="*/ 230982 h 581025"/>
              <a:gd name="connsiteX19" fmla="*/ 90488 w 2159794"/>
              <a:gd name="connsiteY19" fmla="*/ 261938 h 581025"/>
              <a:gd name="connsiteX20" fmla="*/ 133350 w 2159794"/>
              <a:gd name="connsiteY20" fmla="*/ 285750 h 581025"/>
              <a:gd name="connsiteX21" fmla="*/ 161925 w 2159794"/>
              <a:gd name="connsiteY21" fmla="*/ 300038 h 581025"/>
              <a:gd name="connsiteX22" fmla="*/ 209550 w 2159794"/>
              <a:gd name="connsiteY22" fmla="*/ 314325 h 581025"/>
              <a:gd name="connsiteX23" fmla="*/ 273844 w 2159794"/>
              <a:gd name="connsiteY23" fmla="*/ 326232 h 581025"/>
              <a:gd name="connsiteX24" fmla="*/ 333375 w 2159794"/>
              <a:gd name="connsiteY24" fmla="*/ 333375 h 581025"/>
              <a:gd name="connsiteX25" fmla="*/ 397669 w 2159794"/>
              <a:gd name="connsiteY25" fmla="*/ 335757 h 581025"/>
              <a:gd name="connsiteX26" fmla="*/ 514350 w 2159794"/>
              <a:gd name="connsiteY26" fmla="*/ 323850 h 581025"/>
              <a:gd name="connsiteX27" fmla="*/ 804863 w 2159794"/>
              <a:gd name="connsiteY27" fmla="*/ 290513 h 581025"/>
              <a:gd name="connsiteX28" fmla="*/ 1145382 w 2159794"/>
              <a:gd name="connsiteY28" fmla="*/ 226219 h 581025"/>
              <a:gd name="connsiteX29" fmla="*/ 1404938 w 2159794"/>
              <a:gd name="connsiteY29" fmla="*/ 157163 h 581025"/>
              <a:gd name="connsiteX30" fmla="*/ 1500188 w 2159794"/>
              <a:gd name="connsiteY30" fmla="*/ 123825 h 581025"/>
              <a:gd name="connsiteX31" fmla="*/ 1585913 w 2159794"/>
              <a:gd name="connsiteY31" fmla="*/ 88107 h 581025"/>
              <a:gd name="connsiteX32" fmla="*/ 1662113 w 2159794"/>
              <a:gd name="connsiteY32" fmla="*/ 52388 h 581025"/>
              <a:gd name="connsiteX33" fmla="*/ 1728788 w 2159794"/>
              <a:gd name="connsiteY33" fmla="*/ 0 h 581025"/>
              <a:gd name="connsiteX34" fmla="*/ 1802607 w 2159794"/>
              <a:gd name="connsiteY34" fmla="*/ 2382 h 581025"/>
              <a:gd name="connsiteX35" fmla="*/ 1902619 w 2159794"/>
              <a:gd name="connsiteY35" fmla="*/ 11907 h 581025"/>
              <a:gd name="connsiteX36" fmla="*/ 1962150 w 2159794"/>
              <a:gd name="connsiteY36" fmla="*/ 21432 h 581025"/>
              <a:gd name="connsiteX37" fmla="*/ 2009775 w 2159794"/>
              <a:gd name="connsiteY37" fmla="*/ 33338 h 581025"/>
              <a:gd name="connsiteX38" fmla="*/ 2057400 w 2159794"/>
              <a:gd name="connsiteY38" fmla="*/ 57150 h 581025"/>
              <a:gd name="connsiteX39" fmla="*/ 2102644 w 2159794"/>
              <a:gd name="connsiteY39" fmla="*/ 90488 h 581025"/>
              <a:gd name="connsiteX40" fmla="*/ 2135982 w 2159794"/>
              <a:gd name="connsiteY40" fmla="*/ 123825 h 581025"/>
              <a:gd name="connsiteX41" fmla="*/ 2150269 w 2159794"/>
              <a:gd name="connsiteY41" fmla="*/ 152400 h 581025"/>
              <a:gd name="connsiteX42" fmla="*/ 2159794 w 2159794"/>
              <a:gd name="connsiteY42" fmla="*/ 178594 h 581025"/>
              <a:gd name="connsiteX43" fmla="*/ 2155032 w 2159794"/>
              <a:gd name="connsiteY43" fmla="*/ 204788 h 581025"/>
              <a:gd name="connsiteX44" fmla="*/ 2135982 w 2159794"/>
              <a:gd name="connsiteY44" fmla="*/ 228600 h 581025"/>
              <a:gd name="connsiteX45" fmla="*/ 2090738 w 2159794"/>
              <a:gd name="connsiteY45" fmla="*/ 259557 h 581025"/>
              <a:gd name="connsiteX46" fmla="*/ 2045494 w 2159794"/>
              <a:gd name="connsiteY46" fmla="*/ 271463 h 581025"/>
              <a:gd name="connsiteX47" fmla="*/ 1812132 w 2159794"/>
              <a:gd name="connsiteY47" fmla="*/ 311944 h 581025"/>
              <a:gd name="connsiteX48" fmla="*/ 1362075 w 2159794"/>
              <a:gd name="connsiteY48" fmla="*/ 383382 h 581025"/>
              <a:gd name="connsiteX49" fmla="*/ 876300 w 2159794"/>
              <a:gd name="connsiteY49" fmla="*/ 48101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159794" h="581025">
                <a:moveTo>
                  <a:pt x="876300" y="481013"/>
                </a:moveTo>
                <a:lnTo>
                  <a:pt x="681038" y="533400"/>
                </a:lnTo>
                <a:lnTo>
                  <a:pt x="607219" y="557213"/>
                </a:lnTo>
                <a:lnTo>
                  <a:pt x="550069" y="571500"/>
                </a:lnTo>
                <a:lnTo>
                  <a:pt x="509588" y="578644"/>
                </a:lnTo>
                <a:lnTo>
                  <a:pt x="447675" y="581025"/>
                </a:lnTo>
                <a:lnTo>
                  <a:pt x="402432" y="569119"/>
                </a:lnTo>
                <a:lnTo>
                  <a:pt x="304800" y="528638"/>
                </a:lnTo>
                <a:lnTo>
                  <a:pt x="233363" y="492919"/>
                </a:lnTo>
                <a:lnTo>
                  <a:pt x="140494" y="433388"/>
                </a:lnTo>
                <a:lnTo>
                  <a:pt x="71438" y="383382"/>
                </a:lnTo>
                <a:lnTo>
                  <a:pt x="28575" y="345282"/>
                </a:lnTo>
                <a:lnTo>
                  <a:pt x="14288" y="321469"/>
                </a:lnTo>
                <a:lnTo>
                  <a:pt x="2382" y="288132"/>
                </a:lnTo>
                <a:lnTo>
                  <a:pt x="0" y="259557"/>
                </a:lnTo>
                <a:lnTo>
                  <a:pt x="2382" y="240507"/>
                </a:lnTo>
                <a:lnTo>
                  <a:pt x="9525" y="228600"/>
                </a:lnTo>
                <a:lnTo>
                  <a:pt x="23813" y="226219"/>
                </a:lnTo>
                <a:lnTo>
                  <a:pt x="47625" y="230982"/>
                </a:lnTo>
                <a:lnTo>
                  <a:pt x="90488" y="261938"/>
                </a:lnTo>
                <a:lnTo>
                  <a:pt x="133350" y="285750"/>
                </a:lnTo>
                <a:lnTo>
                  <a:pt x="161925" y="300038"/>
                </a:lnTo>
                <a:lnTo>
                  <a:pt x="209550" y="314325"/>
                </a:lnTo>
                <a:lnTo>
                  <a:pt x="273844" y="326232"/>
                </a:lnTo>
                <a:lnTo>
                  <a:pt x="333375" y="333375"/>
                </a:lnTo>
                <a:lnTo>
                  <a:pt x="397669" y="335757"/>
                </a:lnTo>
                <a:lnTo>
                  <a:pt x="514350" y="323850"/>
                </a:lnTo>
                <a:lnTo>
                  <a:pt x="804863" y="290513"/>
                </a:lnTo>
                <a:lnTo>
                  <a:pt x="1145382" y="226219"/>
                </a:lnTo>
                <a:lnTo>
                  <a:pt x="1404938" y="157163"/>
                </a:lnTo>
                <a:lnTo>
                  <a:pt x="1500188" y="123825"/>
                </a:lnTo>
                <a:lnTo>
                  <a:pt x="1585913" y="88107"/>
                </a:lnTo>
                <a:lnTo>
                  <a:pt x="1662113" y="52388"/>
                </a:lnTo>
                <a:lnTo>
                  <a:pt x="1728788" y="0"/>
                </a:lnTo>
                <a:lnTo>
                  <a:pt x="1802607" y="2382"/>
                </a:lnTo>
                <a:lnTo>
                  <a:pt x="1902619" y="11907"/>
                </a:lnTo>
                <a:lnTo>
                  <a:pt x="1962150" y="21432"/>
                </a:lnTo>
                <a:lnTo>
                  <a:pt x="2009775" y="33338"/>
                </a:lnTo>
                <a:lnTo>
                  <a:pt x="2057400" y="57150"/>
                </a:lnTo>
                <a:lnTo>
                  <a:pt x="2102644" y="90488"/>
                </a:lnTo>
                <a:lnTo>
                  <a:pt x="2135982" y="123825"/>
                </a:lnTo>
                <a:lnTo>
                  <a:pt x="2150269" y="152400"/>
                </a:lnTo>
                <a:lnTo>
                  <a:pt x="2159794" y="178594"/>
                </a:lnTo>
                <a:lnTo>
                  <a:pt x="2155032" y="204788"/>
                </a:lnTo>
                <a:lnTo>
                  <a:pt x="2135982" y="228600"/>
                </a:lnTo>
                <a:lnTo>
                  <a:pt x="2090738" y="259557"/>
                </a:lnTo>
                <a:lnTo>
                  <a:pt x="2045494" y="271463"/>
                </a:lnTo>
                <a:lnTo>
                  <a:pt x="1812132" y="311944"/>
                </a:lnTo>
                <a:lnTo>
                  <a:pt x="1362075" y="383382"/>
                </a:lnTo>
                <a:lnTo>
                  <a:pt x="876300" y="4810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B3A4F92-70F8-C549-9F3D-93D9F6425248}"/>
              </a:ext>
            </a:extLst>
          </p:cNvPr>
          <p:cNvSpPr/>
          <p:nvPr/>
        </p:nvSpPr>
        <p:spPr>
          <a:xfrm rot="16200000">
            <a:off x="4340226" y="2686050"/>
            <a:ext cx="3879850" cy="2111375"/>
          </a:xfrm>
          <a:custGeom>
            <a:avLst/>
            <a:gdLst>
              <a:gd name="connsiteX0" fmla="*/ 1460500 w 3879850"/>
              <a:gd name="connsiteY0" fmla="*/ 301625 h 2111375"/>
              <a:gd name="connsiteX1" fmla="*/ 1073150 w 3879850"/>
              <a:gd name="connsiteY1" fmla="*/ 298450 h 2111375"/>
              <a:gd name="connsiteX2" fmla="*/ 863600 w 3879850"/>
              <a:gd name="connsiteY2" fmla="*/ 301625 h 2111375"/>
              <a:gd name="connsiteX3" fmla="*/ 711200 w 3879850"/>
              <a:gd name="connsiteY3" fmla="*/ 304800 h 2111375"/>
              <a:gd name="connsiteX4" fmla="*/ 635000 w 3879850"/>
              <a:gd name="connsiteY4" fmla="*/ 311150 h 2111375"/>
              <a:gd name="connsiteX5" fmla="*/ 536575 w 3879850"/>
              <a:gd name="connsiteY5" fmla="*/ 330200 h 2111375"/>
              <a:gd name="connsiteX6" fmla="*/ 466725 w 3879850"/>
              <a:gd name="connsiteY6" fmla="*/ 349250 h 2111375"/>
              <a:gd name="connsiteX7" fmla="*/ 409575 w 3879850"/>
              <a:gd name="connsiteY7" fmla="*/ 374650 h 2111375"/>
              <a:gd name="connsiteX8" fmla="*/ 368300 w 3879850"/>
              <a:gd name="connsiteY8" fmla="*/ 419100 h 2111375"/>
              <a:gd name="connsiteX9" fmla="*/ 327025 w 3879850"/>
              <a:gd name="connsiteY9" fmla="*/ 485775 h 2111375"/>
              <a:gd name="connsiteX10" fmla="*/ 301625 w 3879850"/>
              <a:gd name="connsiteY10" fmla="*/ 555625 h 2111375"/>
              <a:gd name="connsiteX11" fmla="*/ 276225 w 3879850"/>
              <a:gd name="connsiteY11" fmla="*/ 669925 h 2111375"/>
              <a:gd name="connsiteX12" fmla="*/ 247650 w 3879850"/>
              <a:gd name="connsiteY12" fmla="*/ 847725 h 2111375"/>
              <a:gd name="connsiteX13" fmla="*/ 238125 w 3879850"/>
              <a:gd name="connsiteY13" fmla="*/ 1054100 h 2111375"/>
              <a:gd name="connsiteX14" fmla="*/ 238125 w 3879850"/>
              <a:gd name="connsiteY14" fmla="*/ 1187450 h 2111375"/>
              <a:gd name="connsiteX15" fmla="*/ 244475 w 3879850"/>
              <a:gd name="connsiteY15" fmla="*/ 1285875 h 2111375"/>
              <a:gd name="connsiteX16" fmla="*/ 260350 w 3879850"/>
              <a:gd name="connsiteY16" fmla="*/ 1435100 h 2111375"/>
              <a:gd name="connsiteX17" fmla="*/ 282575 w 3879850"/>
              <a:gd name="connsiteY17" fmla="*/ 1543050 h 2111375"/>
              <a:gd name="connsiteX18" fmla="*/ 307975 w 3879850"/>
              <a:gd name="connsiteY18" fmla="*/ 1616075 h 2111375"/>
              <a:gd name="connsiteX19" fmla="*/ 330200 w 3879850"/>
              <a:gd name="connsiteY19" fmla="*/ 1971675 h 2111375"/>
              <a:gd name="connsiteX20" fmla="*/ 273050 w 3879850"/>
              <a:gd name="connsiteY20" fmla="*/ 2009775 h 2111375"/>
              <a:gd name="connsiteX21" fmla="*/ 228600 w 3879850"/>
              <a:gd name="connsiteY21" fmla="*/ 2054225 h 2111375"/>
              <a:gd name="connsiteX22" fmla="*/ 187325 w 3879850"/>
              <a:gd name="connsiteY22" fmla="*/ 2085975 h 2111375"/>
              <a:gd name="connsiteX23" fmla="*/ 149225 w 3879850"/>
              <a:gd name="connsiteY23" fmla="*/ 2108200 h 2111375"/>
              <a:gd name="connsiteX24" fmla="*/ 130175 w 3879850"/>
              <a:gd name="connsiteY24" fmla="*/ 2111375 h 2111375"/>
              <a:gd name="connsiteX25" fmla="*/ 104775 w 3879850"/>
              <a:gd name="connsiteY25" fmla="*/ 2098675 h 2111375"/>
              <a:gd name="connsiteX26" fmla="*/ 69850 w 3879850"/>
              <a:gd name="connsiteY26" fmla="*/ 2054225 h 2111375"/>
              <a:gd name="connsiteX27" fmla="*/ 47625 w 3879850"/>
              <a:gd name="connsiteY27" fmla="*/ 1965325 h 2111375"/>
              <a:gd name="connsiteX28" fmla="*/ 25400 w 3879850"/>
              <a:gd name="connsiteY28" fmla="*/ 1819275 h 2111375"/>
              <a:gd name="connsiteX29" fmla="*/ 6350 w 3879850"/>
              <a:gd name="connsiteY29" fmla="*/ 1635125 h 2111375"/>
              <a:gd name="connsiteX30" fmla="*/ 0 w 3879850"/>
              <a:gd name="connsiteY30" fmla="*/ 1403350 h 2111375"/>
              <a:gd name="connsiteX31" fmla="*/ 0 w 3879850"/>
              <a:gd name="connsiteY31" fmla="*/ 1200150 h 2111375"/>
              <a:gd name="connsiteX32" fmla="*/ 15875 w 3879850"/>
              <a:gd name="connsiteY32" fmla="*/ 949325 h 2111375"/>
              <a:gd name="connsiteX33" fmla="*/ 47625 w 3879850"/>
              <a:gd name="connsiteY33" fmla="*/ 708025 h 2111375"/>
              <a:gd name="connsiteX34" fmla="*/ 82550 w 3879850"/>
              <a:gd name="connsiteY34" fmla="*/ 542925 h 2111375"/>
              <a:gd name="connsiteX35" fmla="*/ 120650 w 3879850"/>
              <a:gd name="connsiteY35" fmla="*/ 428625 h 2111375"/>
              <a:gd name="connsiteX36" fmla="*/ 155575 w 3879850"/>
              <a:gd name="connsiteY36" fmla="*/ 352425 h 2111375"/>
              <a:gd name="connsiteX37" fmla="*/ 200025 w 3879850"/>
              <a:gd name="connsiteY37" fmla="*/ 295275 h 2111375"/>
              <a:gd name="connsiteX38" fmla="*/ 254000 w 3879850"/>
              <a:gd name="connsiteY38" fmla="*/ 241300 h 2111375"/>
              <a:gd name="connsiteX39" fmla="*/ 320675 w 3879850"/>
              <a:gd name="connsiteY39" fmla="*/ 200025 h 2111375"/>
              <a:gd name="connsiteX40" fmla="*/ 434975 w 3879850"/>
              <a:gd name="connsiteY40" fmla="*/ 155575 h 2111375"/>
              <a:gd name="connsiteX41" fmla="*/ 558800 w 3879850"/>
              <a:gd name="connsiteY41" fmla="*/ 127000 h 2111375"/>
              <a:gd name="connsiteX42" fmla="*/ 742950 w 3879850"/>
              <a:gd name="connsiteY42" fmla="*/ 104775 h 2111375"/>
              <a:gd name="connsiteX43" fmla="*/ 962025 w 3879850"/>
              <a:gd name="connsiteY43" fmla="*/ 98425 h 2111375"/>
              <a:gd name="connsiteX44" fmla="*/ 1346200 w 3879850"/>
              <a:gd name="connsiteY44" fmla="*/ 101600 h 2111375"/>
              <a:gd name="connsiteX45" fmla="*/ 1695450 w 3879850"/>
              <a:gd name="connsiteY45" fmla="*/ 114300 h 2111375"/>
              <a:gd name="connsiteX46" fmla="*/ 2225675 w 3879850"/>
              <a:gd name="connsiteY46" fmla="*/ 136525 h 2111375"/>
              <a:gd name="connsiteX47" fmla="*/ 2822575 w 3879850"/>
              <a:gd name="connsiteY47" fmla="*/ 158750 h 2111375"/>
              <a:gd name="connsiteX48" fmla="*/ 3121025 w 3879850"/>
              <a:gd name="connsiteY48" fmla="*/ 174625 h 2111375"/>
              <a:gd name="connsiteX49" fmla="*/ 3327400 w 3879850"/>
              <a:gd name="connsiteY49" fmla="*/ 187325 h 2111375"/>
              <a:gd name="connsiteX50" fmla="*/ 3489325 w 3879850"/>
              <a:gd name="connsiteY50" fmla="*/ 187325 h 2111375"/>
              <a:gd name="connsiteX51" fmla="*/ 3581400 w 3879850"/>
              <a:gd name="connsiteY51" fmla="*/ 180975 h 2111375"/>
              <a:gd name="connsiteX52" fmla="*/ 3622675 w 3879850"/>
              <a:gd name="connsiteY52" fmla="*/ 174625 h 2111375"/>
              <a:gd name="connsiteX53" fmla="*/ 3667125 w 3879850"/>
              <a:gd name="connsiteY53" fmla="*/ 149225 h 2111375"/>
              <a:gd name="connsiteX54" fmla="*/ 3771900 w 3879850"/>
              <a:gd name="connsiteY54" fmla="*/ 66675 h 2111375"/>
              <a:gd name="connsiteX55" fmla="*/ 3829050 w 3879850"/>
              <a:gd name="connsiteY55" fmla="*/ 22225 h 2111375"/>
              <a:gd name="connsiteX56" fmla="*/ 3841750 w 3879850"/>
              <a:gd name="connsiteY56" fmla="*/ 3175 h 2111375"/>
              <a:gd name="connsiteX57" fmla="*/ 3857625 w 3879850"/>
              <a:gd name="connsiteY57" fmla="*/ 0 h 2111375"/>
              <a:gd name="connsiteX58" fmla="*/ 3870325 w 3879850"/>
              <a:gd name="connsiteY58" fmla="*/ 6350 h 2111375"/>
              <a:gd name="connsiteX59" fmla="*/ 3879850 w 3879850"/>
              <a:gd name="connsiteY59" fmla="*/ 25400 h 2111375"/>
              <a:gd name="connsiteX60" fmla="*/ 3879850 w 3879850"/>
              <a:gd name="connsiteY60" fmla="*/ 69850 h 2111375"/>
              <a:gd name="connsiteX61" fmla="*/ 3873500 w 3879850"/>
              <a:gd name="connsiteY61" fmla="*/ 120650 h 2111375"/>
              <a:gd name="connsiteX62" fmla="*/ 3857625 w 3879850"/>
              <a:gd name="connsiteY62" fmla="*/ 180975 h 2111375"/>
              <a:gd name="connsiteX63" fmla="*/ 3832225 w 3879850"/>
              <a:gd name="connsiteY63" fmla="*/ 231775 h 2111375"/>
              <a:gd name="connsiteX64" fmla="*/ 3778250 w 3879850"/>
              <a:gd name="connsiteY64" fmla="*/ 333375 h 2111375"/>
              <a:gd name="connsiteX65" fmla="*/ 3705225 w 3879850"/>
              <a:gd name="connsiteY65" fmla="*/ 431800 h 2111375"/>
              <a:gd name="connsiteX66" fmla="*/ 3641725 w 3879850"/>
              <a:gd name="connsiteY66" fmla="*/ 498475 h 2111375"/>
              <a:gd name="connsiteX67" fmla="*/ 3584575 w 3879850"/>
              <a:gd name="connsiteY67" fmla="*/ 523875 h 2111375"/>
              <a:gd name="connsiteX68" fmla="*/ 3540125 w 3879850"/>
              <a:gd name="connsiteY68" fmla="*/ 542925 h 2111375"/>
              <a:gd name="connsiteX69" fmla="*/ 3486150 w 3879850"/>
              <a:gd name="connsiteY69" fmla="*/ 549275 h 2111375"/>
              <a:gd name="connsiteX70" fmla="*/ 3451225 w 3879850"/>
              <a:gd name="connsiteY70" fmla="*/ 527050 h 2111375"/>
              <a:gd name="connsiteX71" fmla="*/ 3368675 w 3879850"/>
              <a:gd name="connsiteY71" fmla="*/ 482600 h 2111375"/>
              <a:gd name="connsiteX72" fmla="*/ 3273425 w 3879850"/>
              <a:gd name="connsiteY72" fmla="*/ 447675 h 2111375"/>
              <a:gd name="connsiteX73" fmla="*/ 3101975 w 3879850"/>
              <a:gd name="connsiteY73" fmla="*/ 409575 h 2111375"/>
              <a:gd name="connsiteX74" fmla="*/ 2940050 w 3879850"/>
              <a:gd name="connsiteY74" fmla="*/ 384175 h 2111375"/>
              <a:gd name="connsiteX75" fmla="*/ 2647950 w 3879850"/>
              <a:gd name="connsiteY75" fmla="*/ 352425 h 2111375"/>
              <a:gd name="connsiteX76" fmla="*/ 2330450 w 3879850"/>
              <a:gd name="connsiteY76" fmla="*/ 327025 h 2111375"/>
              <a:gd name="connsiteX77" fmla="*/ 1787525 w 3879850"/>
              <a:gd name="connsiteY77" fmla="*/ 311150 h 2111375"/>
              <a:gd name="connsiteX78" fmla="*/ 1460500 w 3879850"/>
              <a:gd name="connsiteY78" fmla="*/ 301625 h 211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879850" h="2111375">
                <a:moveTo>
                  <a:pt x="1460500" y="301625"/>
                </a:moveTo>
                <a:lnTo>
                  <a:pt x="1073150" y="298450"/>
                </a:lnTo>
                <a:lnTo>
                  <a:pt x="863600" y="301625"/>
                </a:lnTo>
                <a:lnTo>
                  <a:pt x="711200" y="304800"/>
                </a:lnTo>
                <a:lnTo>
                  <a:pt x="635000" y="311150"/>
                </a:lnTo>
                <a:lnTo>
                  <a:pt x="536575" y="330200"/>
                </a:lnTo>
                <a:lnTo>
                  <a:pt x="466725" y="349250"/>
                </a:lnTo>
                <a:lnTo>
                  <a:pt x="409575" y="374650"/>
                </a:lnTo>
                <a:lnTo>
                  <a:pt x="368300" y="419100"/>
                </a:lnTo>
                <a:lnTo>
                  <a:pt x="327025" y="485775"/>
                </a:lnTo>
                <a:lnTo>
                  <a:pt x="301625" y="555625"/>
                </a:lnTo>
                <a:lnTo>
                  <a:pt x="276225" y="669925"/>
                </a:lnTo>
                <a:lnTo>
                  <a:pt x="247650" y="847725"/>
                </a:lnTo>
                <a:lnTo>
                  <a:pt x="238125" y="1054100"/>
                </a:lnTo>
                <a:lnTo>
                  <a:pt x="238125" y="1187450"/>
                </a:lnTo>
                <a:lnTo>
                  <a:pt x="244475" y="1285875"/>
                </a:lnTo>
                <a:lnTo>
                  <a:pt x="260350" y="1435100"/>
                </a:lnTo>
                <a:lnTo>
                  <a:pt x="282575" y="1543050"/>
                </a:lnTo>
                <a:lnTo>
                  <a:pt x="307975" y="1616075"/>
                </a:lnTo>
                <a:lnTo>
                  <a:pt x="330200" y="1971675"/>
                </a:lnTo>
                <a:lnTo>
                  <a:pt x="273050" y="2009775"/>
                </a:lnTo>
                <a:lnTo>
                  <a:pt x="228600" y="2054225"/>
                </a:lnTo>
                <a:lnTo>
                  <a:pt x="187325" y="2085975"/>
                </a:lnTo>
                <a:lnTo>
                  <a:pt x="149225" y="2108200"/>
                </a:lnTo>
                <a:lnTo>
                  <a:pt x="130175" y="2111375"/>
                </a:lnTo>
                <a:lnTo>
                  <a:pt x="104775" y="2098675"/>
                </a:lnTo>
                <a:lnTo>
                  <a:pt x="69850" y="2054225"/>
                </a:lnTo>
                <a:lnTo>
                  <a:pt x="47625" y="1965325"/>
                </a:lnTo>
                <a:lnTo>
                  <a:pt x="25400" y="1819275"/>
                </a:lnTo>
                <a:lnTo>
                  <a:pt x="6350" y="1635125"/>
                </a:lnTo>
                <a:lnTo>
                  <a:pt x="0" y="1403350"/>
                </a:lnTo>
                <a:lnTo>
                  <a:pt x="0" y="1200150"/>
                </a:lnTo>
                <a:lnTo>
                  <a:pt x="15875" y="949325"/>
                </a:lnTo>
                <a:lnTo>
                  <a:pt x="47625" y="708025"/>
                </a:lnTo>
                <a:lnTo>
                  <a:pt x="82550" y="542925"/>
                </a:lnTo>
                <a:lnTo>
                  <a:pt x="120650" y="428625"/>
                </a:lnTo>
                <a:lnTo>
                  <a:pt x="155575" y="352425"/>
                </a:lnTo>
                <a:lnTo>
                  <a:pt x="200025" y="295275"/>
                </a:lnTo>
                <a:lnTo>
                  <a:pt x="254000" y="241300"/>
                </a:lnTo>
                <a:lnTo>
                  <a:pt x="320675" y="200025"/>
                </a:lnTo>
                <a:lnTo>
                  <a:pt x="434975" y="155575"/>
                </a:lnTo>
                <a:lnTo>
                  <a:pt x="558800" y="127000"/>
                </a:lnTo>
                <a:lnTo>
                  <a:pt x="742950" y="104775"/>
                </a:lnTo>
                <a:lnTo>
                  <a:pt x="962025" y="98425"/>
                </a:lnTo>
                <a:lnTo>
                  <a:pt x="1346200" y="101600"/>
                </a:lnTo>
                <a:lnTo>
                  <a:pt x="1695450" y="114300"/>
                </a:lnTo>
                <a:lnTo>
                  <a:pt x="2225675" y="136525"/>
                </a:lnTo>
                <a:lnTo>
                  <a:pt x="2822575" y="158750"/>
                </a:lnTo>
                <a:lnTo>
                  <a:pt x="3121025" y="174625"/>
                </a:lnTo>
                <a:lnTo>
                  <a:pt x="3327400" y="187325"/>
                </a:lnTo>
                <a:lnTo>
                  <a:pt x="3489325" y="187325"/>
                </a:lnTo>
                <a:lnTo>
                  <a:pt x="3581400" y="180975"/>
                </a:lnTo>
                <a:lnTo>
                  <a:pt x="3622675" y="174625"/>
                </a:lnTo>
                <a:lnTo>
                  <a:pt x="3667125" y="149225"/>
                </a:lnTo>
                <a:lnTo>
                  <a:pt x="3771900" y="66675"/>
                </a:lnTo>
                <a:lnTo>
                  <a:pt x="3829050" y="22225"/>
                </a:lnTo>
                <a:lnTo>
                  <a:pt x="3841750" y="3175"/>
                </a:lnTo>
                <a:lnTo>
                  <a:pt x="3857625" y="0"/>
                </a:lnTo>
                <a:lnTo>
                  <a:pt x="3870325" y="6350"/>
                </a:lnTo>
                <a:lnTo>
                  <a:pt x="3879850" y="25400"/>
                </a:lnTo>
                <a:lnTo>
                  <a:pt x="3879850" y="69850"/>
                </a:lnTo>
                <a:lnTo>
                  <a:pt x="3873500" y="120650"/>
                </a:lnTo>
                <a:lnTo>
                  <a:pt x="3857625" y="180975"/>
                </a:lnTo>
                <a:lnTo>
                  <a:pt x="3832225" y="231775"/>
                </a:lnTo>
                <a:lnTo>
                  <a:pt x="3778250" y="333375"/>
                </a:lnTo>
                <a:lnTo>
                  <a:pt x="3705225" y="431800"/>
                </a:lnTo>
                <a:lnTo>
                  <a:pt x="3641725" y="498475"/>
                </a:lnTo>
                <a:lnTo>
                  <a:pt x="3584575" y="523875"/>
                </a:lnTo>
                <a:lnTo>
                  <a:pt x="3540125" y="542925"/>
                </a:lnTo>
                <a:lnTo>
                  <a:pt x="3486150" y="549275"/>
                </a:lnTo>
                <a:lnTo>
                  <a:pt x="3451225" y="527050"/>
                </a:lnTo>
                <a:lnTo>
                  <a:pt x="3368675" y="482600"/>
                </a:lnTo>
                <a:lnTo>
                  <a:pt x="3273425" y="447675"/>
                </a:lnTo>
                <a:lnTo>
                  <a:pt x="3101975" y="409575"/>
                </a:lnTo>
                <a:lnTo>
                  <a:pt x="2940050" y="384175"/>
                </a:lnTo>
                <a:lnTo>
                  <a:pt x="2647950" y="352425"/>
                </a:lnTo>
                <a:lnTo>
                  <a:pt x="2330450" y="327025"/>
                </a:lnTo>
                <a:lnTo>
                  <a:pt x="1787525" y="311150"/>
                </a:lnTo>
                <a:lnTo>
                  <a:pt x="1460500" y="301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BBFBD65-BBFB-CE4D-9028-8CB42EF61872}"/>
              </a:ext>
            </a:extLst>
          </p:cNvPr>
          <p:cNvSpPr/>
          <p:nvPr/>
        </p:nvSpPr>
        <p:spPr>
          <a:xfrm rot="16200000">
            <a:off x="1650206" y="3505994"/>
            <a:ext cx="4275138" cy="571500"/>
          </a:xfrm>
          <a:custGeom>
            <a:avLst/>
            <a:gdLst>
              <a:gd name="connsiteX0" fmla="*/ 2065344 w 4275438"/>
              <a:gd name="connsiteY0" fmla="*/ 483678 h 571941"/>
              <a:gd name="connsiteX1" fmla="*/ 1489872 w 4275438"/>
              <a:gd name="connsiteY1" fmla="*/ 483678 h 571941"/>
              <a:gd name="connsiteX2" fmla="*/ 1108578 w 4275438"/>
              <a:gd name="connsiteY2" fmla="*/ 487209 h 571941"/>
              <a:gd name="connsiteX3" fmla="*/ 794363 w 4275438"/>
              <a:gd name="connsiteY3" fmla="*/ 487209 h 571941"/>
              <a:gd name="connsiteX4" fmla="*/ 529576 w 4275438"/>
              <a:gd name="connsiteY4" fmla="*/ 487209 h 571941"/>
              <a:gd name="connsiteX5" fmla="*/ 395417 w 4275438"/>
              <a:gd name="connsiteY5" fmla="*/ 487209 h 571941"/>
              <a:gd name="connsiteX6" fmla="*/ 303623 w 4275438"/>
              <a:gd name="connsiteY6" fmla="*/ 487209 h 571941"/>
              <a:gd name="connsiteX7" fmla="*/ 229483 w 4275438"/>
              <a:gd name="connsiteY7" fmla="*/ 466026 h 571941"/>
              <a:gd name="connsiteX8" fmla="*/ 141220 w 4275438"/>
              <a:gd name="connsiteY8" fmla="*/ 437782 h 571941"/>
              <a:gd name="connsiteX9" fmla="*/ 70610 w 4275438"/>
              <a:gd name="connsiteY9" fmla="*/ 413068 h 571941"/>
              <a:gd name="connsiteX10" fmla="*/ 17653 w 4275438"/>
              <a:gd name="connsiteY10" fmla="*/ 381294 h 571941"/>
              <a:gd name="connsiteX11" fmla="*/ 0 w 4275438"/>
              <a:gd name="connsiteY11" fmla="*/ 356580 h 571941"/>
              <a:gd name="connsiteX12" fmla="*/ 0 w 4275438"/>
              <a:gd name="connsiteY12" fmla="*/ 317745 h 571941"/>
              <a:gd name="connsiteX13" fmla="*/ 7061 w 4275438"/>
              <a:gd name="connsiteY13" fmla="*/ 289501 h 571941"/>
              <a:gd name="connsiteX14" fmla="*/ 28244 w 4275438"/>
              <a:gd name="connsiteY14" fmla="*/ 264787 h 571941"/>
              <a:gd name="connsiteX15" fmla="*/ 60019 w 4275438"/>
              <a:gd name="connsiteY15" fmla="*/ 247135 h 571941"/>
              <a:gd name="connsiteX16" fmla="*/ 162403 w 4275438"/>
              <a:gd name="connsiteY16" fmla="*/ 218891 h 571941"/>
              <a:gd name="connsiteX17" fmla="*/ 271849 w 4275438"/>
              <a:gd name="connsiteY17" fmla="*/ 190647 h 571941"/>
              <a:gd name="connsiteX18" fmla="*/ 370703 w 4275438"/>
              <a:gd name="connsiteY18" fmla="*/ 165933 h 571941"/>
              <a:gd name="connsiteX19" fmla="*/ 420130 w 4275438"/>
              <a:gd name="connsiteY19" fmla="*/ 158872 h 571941"/>
              <a:gd name="connsiteX20" fmla="*/ 458966 w 4275438"/>
              <a:gd name="connsiteY20" fmla="*/ 162403 h 571941"/>
              <a:gd name="connsiteX21" fmla="*/ 483679 w 4275438"/>
              <a:gd name="connsiteY21" fmla="*/ 176525 h 571941"/>
              <a:gd name="connsiteX22" fmla="*/ 593125 w 4275438"/>
              <a:gd name="connsiteY22" fmla="*/ 197708 h 571941"/>
              <a:gd name="connsiteX23" fmla="*/ 840260 w 4275438"/>
              <a:gd name="connsiteY23" fmla="*/ 240074 h 571941"/>
              <a:gd name="connsiteX24" fmla="*/ 1034437 w 4275438"/>
              <a:gd name="connsiteY24" fmla="*/ 257726 h 571941"/>
              <a:gd name="connsiteX25" fmla="*/ 1694641 w 4275438"/>
              <a:gd name="connsiteY25" fmla="*/ 261257 h 571941"/>
              <a:gd name="connsiteX26" fmla="*/ 2361906 w 4275438"/>
              <a:gd name="connsiteY26" fmla="*/ 261257 h 571941"/>
              <a:gd name="connsiteX27" fmla="*/ 3131556 w 4275438"/>
              <a:gd name="connsiteY27" fmla="*/ 261257 h 571941"/>
              <a:gd name="connsiteX28" fmla="*/ 3611704 w 4275438"/>
              <a:gd name="connsiteY28" fmla="*/ 261257 h 571941"/>
              <a:gd name="connsiteX29" fmla="*/ 3834125 w 4275438"/>
              <a:gd name="connsiteY29" fmla="*/ 261257 h 571941"/>
              <a:gd name="connsiteX30" fmla="*/ 3929449 w 4275438"/>
              <a:gd name="connsiteY30" fmla="*/ 261257 h 571941"/>
              <a:gd name="connsiteX31" fmla="*/ 3971815 w 4275438"/>
              <a:gd name="connsiteY31" fmla="*/ 257726 h 571941"/>
              <a:gd name="connsiteX32" fmla="*/ 4010651 w 4275438"/>
              <a:gd name="connsiteY32" fmla="*/ 243604 h 571941"/>
              <a:gd name="connsiteX33" fmla="*/ 4063608 w 4275438"/>
              <a:gd name="connsiteY33" fmla="*/ 215360 h 571941"/>
              <a:gd name="connsiteX34" fmla="*/ 4116566 w 4275438"/>
              <a:gd name="connsiteY34" fmla="*/ 172994 h 571941"/>
              <a:gd name="connsiteX35" fmla="*/ 4165993 w 4275438"/>
              <a:gd name="connsiteY35" fmla="*/ 112976 h 571941"/>
              <a:gd name="connsiteX36" fmla="*/ 4208359 w 4275438"/>
              <a:gd name="connsiteY36" fmla="*/ 38835 h 571941"/>
              <a:gd name="connsiteX37" fmla="*/ 4226011 w 4275438"/>
              <a:gd name="connsiteY37" fmla="*/ 7061 h 571941"/>
              <a:gd name="connsiteX38" fmla="*/ 4236603 w 4275438"/>
              <a:gd name="connsiteY38" fmla="*/ 0 h 571941"/>
              <a:gd name="connsiteX39" fmla="*/ 4254255 w 4275438"/>
              <a:gd name="connsiteY39" fmla="*/ 3530 h 571941"/>
              <a:gd name="connsiteX40" fmla="*/ 4264847 w 4275438"/>
              <a:gd name="connsiteY40" fmla="*/ 28244 h 571941"/>
              <a:gd name="connsiteX41" fmla="*/ 4275438 w 4275438"/>
              <a:gd name="connsiteY41" fmla="*/ 88262 h 571941"/>
              <a:gd name="connsiteX42" fmla="*/ 4275438 w 4275438"/>
              <a:gd name="connsiteY42" fmla="*/ 172994 h 571941"/>
              <a:gd name="connsiteX43" fmla="*/ 4257786 w 4275438"/>
              <a:gd name="connsiteY43" fmla="*/ 240074 h 571941"/>
              <a:gd name="connsiteX44" fmla="*/ 4229542 w 4275438"/>
              <a:gd name="connsiteY44" fmla="*/ 314214 h 571941"/>
              <a:gd name="connsiteX45" fmla="*/ 4162462 w 4275438"/>
              <a:gd name="connsiteY45" fmla="*/ 406007 h 571941"/>
              <a:gd name="connsiteX46" fmla="*/ 4113035 w 4275438"/>
              <a:gd name="connsiteY46" fmla="*/ 451904 h 571941"/>
              <a:gd name="connsiteX47" fmla="*/ 4053017 w 4275438"/>
              <a:gd name="connsiteY47" fmla="*/ 508392 h 571941"/>
              <a:gd name="connsiteX48" fmla="*/ 3971815 w 4275438"/>
              <a:gd name="connsiteY48" fmla="*/ 561349 h 571941"/>
              <a:gd name="connsiteX49" fmla="*/ 3954162 w 4275438"/>
              <a:gd name="connsiteY49" fmla="*/ 571941 h 571941"/>
              <a:gd name="connsiteX50" fmla="*/ 3915327 w 4275438"/>
              <a:gd name="connsiteY50" fmla="*/ 568410 h 571941"/>
              <a:gd name="connsiteX51" fmla="*/ 3894144 w 4275438"/>
              <a:gd name="connsiteY51" fmla="*/ 554288 h 571941"/>
              <a:gd name="connsiteX52" fmla="*/ 3855308 w 4275438"/>
              <a:gd name="connsiteY52" fmla="*/ 529575 h 571941"/>
              <a:gd name="connsiteX53" fmla="*/ 3791759 w 4275438"/>
              <a:gd name="connsiteY53" fmla="*/ 518983 h 571941"/>
              <a:gd name="connsiteX54" fmla="*/ 3142147 w 4275438"/>
              <a:gd name="connsiteY54" fmla="*/ 508392 h 571941"/>
              <a:gd name="connsiteX55" fmla="*/ 2944439 w 4275438"/>
              <a:gd name="connsiteY55" fmla="*/ 480148 h 571941"/>
              <a:gd name="connsiteX56" fmla="*/ 2065344 w 4275438"/>
              <a:gd name="connsiteY56" fmla="*/ 483678 h 57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75438" h="571941">
                <a:moveTo>
                  <a:pt x="2065344" y="483678"/>
                </a:moveTo>
                <a:lnTo>
                  <a:pt x="1489872" y="483678"/>
                </a:lnTo>
                <a:lnTo>
                  <a:pt x="1108578" y="487209"/>
                </a:lnTo>
                <a:lnTo>
                  <a:pt x="794363" y="487209"/>
                </a:lnTo>
                <a:lnTo>
                  <a:pt x="529576" y="487209"/>
                </a:lnTo>
                <a:lnTo>
                  <a:pt x="395417" y="487209"/>
                </a:lnTo>
                <a:lnTo>
                  <a:pt x="303623" y="487209"/>
                </a:lnTo>
                <a:lnTo>
                  <a:pt x="229483" y="466026"/>
                </a:lnTo>
                <a:lnTo>
                  <a:pt x="141220" y="437782"/>
                </a:lnTo>
                <a:lnTo>
                  <a:pt x="70610" y="413068"/>
                </a:lnTo>
                <a:lnTo>
                  <a:pt x="17653" y="381294"/>
                </a:lnTo>
                <a:lnTo>
                  <a:pt x="0" y="356580"/>
                </a:lnTo>
                <a:lnTo>
                  <a:pt x="0" y="317745"/>
                </a:lnTo>
                <a:lnTo>
                  <a:pt x="7061" y="289501"/>
                </a:lnTo>
                <a:lnTo>
                  <a:pt x="28244" y="264787"/>
                </a:lnTo>
                <a:lnTo>
                  <a:pt x="60019" y="247135"/>
                </a:lnTo>
                <a:lnTo>
                  <a:pt x="162403" y="218891"/>
                </a:lnTo>
                <a:lnTo>
                  <a:pt x="271849" y="190647"/>
                </a:lnTo>
                <a:lnTo>
                  <a:pt x="370703" y="165933"/>
                </a:lnTo>
                <a:lnTo>
                  <a:pt x="420130" y="158872"/>
                </a:lnTo>
                <a:lnTo>
                  <a:pt x="458966" y="162403"/>
                </a:lnTo>
                <a:lnTo>
                  <a:pt x="483679" y="176525"/>
                </a:lnTo>
                <a:lnTo>
                  <a:pt x="593125" y="197708"/>
                </a:lnTo>
                <a:lnTo>
                  <a:pt x="840260" y="240074"/>
                </a:lnTo>
                <a:lnTo>
                  <a:pt x="1034437" y="257726"/>
                </a:lnTo>
                <a:lnTo>
                  <a:pt x="1694641" y="261257"/>
                </a:lnTo>
                <a:lnTo>
                  <a:pt x="2361906" y="261257"/>
                </a:lnTo>
                <a:lnTo>
                  <a:pt x="3131556" y="261257"/>
                </a:lnTo>
                <a:lnTo>
                  <a:pt x="3611704" y="261257"/>
                </a:lnTo>
                <a:lnTo>
                  <a:pt x="3834125" y="261257"/>
                </a:lnTo>
                <a:lnTo>
                  <a:pt x="3929449" y="261257"/>
                </a:lnTo>
                <a:lnTo>
                  <a:pt x="3971815" y="257726"/>
                </a:lnTo>
                <a:lnTo>
                  <a:pt x="4010651" y="243604"/>
                </a:lnTo>
                <a:lnTo>
                  <a:pt x="4063608" y="215360"/>
                </a:lnTo>
                <a:lnTo>
                  <a:pt x="4116566" y="172994"/>
                </a:lnTo>
                <a:lnTo>
                  <a:pt x="4165993" y="112976"/>
                </a:lnTo>
                <a:lnTo>
                  <a:pt x="4208359" y="38835"/>
                </a:lnTo>
                <a:lnTo>
                  <a:pt x="4226011" y="7061"/>
                </a:lnTo>
                <a:lnTo>
                  <a:pt x="4236603" y="0"/>
                </a:lnTo>
                <a:lnTo>
                  <a:pt x="4254255" y="3530"/>
                </a:lnTo>
                <a:lnTo>
                  <a:pt x="4264847" y="28244"/>
                </a:lnTo>
                <a:lnTo>
                  <a:pt x="4275438" y="88262"/>
                </a:lnTo>
                <a:lnTo>
                  <a:pt x="4275438" y="172994"/>
                </a:lnTo>
                <a:lnTo>
                  <a:pt x="4257786" y="240074"/>
                </a:lnTo>
                <a:lnTo>
                  <a:pt x="4229542" y="314214"/>
                </a:lnTo>
                <a:lnTo>
                  <a:pt x="4162462" y="406007"/>
                </a:lnTo>
                <a:lnTo>
                  <a:pt x="4113035" y="451904"/>
                </a:lnTo>
                <a:lnTo>
                  <a:pt x="4053017" y="508392"/>
                </a:lnTo>
                <a:lnTo>
                  <a:pt x="3971815" y="561349"/>
                </a:lnTo>
                <a:lnTo>
                  <a:pt x="3954162" y="571941"/>
                </a:lnTo>
                <a:lnTo>
                  <a:pt x="3915327" y="568410"/>
                </a:lnTo>
                <a:lnTo>
                  <a:pt x="3894144" y="554288"/>
                </a:lnTo>
                <a:lnTo>
                  <a:pt x="3855308" y="529575"/>
                </a:lnTo>
                <a:lnTo>
                  <a:pt x="3791759" y="518983"/>
                </a:lnTo>
                <a:lnTo>
                  <a:pt x="3142147" y="508392"/>
                </a:lnTo>
                <a:lnTo>
                  <a:pt x="2944439" y="480148"/>
                </a:lnTo>
                <a:lnTo>
                  <a:pt x="2065344" y="48367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7A16B41-9641-DB43-A1A6-1E5A38AE9976}"/>
              </a:ext>
            </a:extLst>
          </p:cNvPr>
          <p:cNvSpPr/>
          <p:nvPr/>
        </p:nvSpPr>
        <p:spPr>
          <a:xfrm rot="16200000">
            <a:off x="2182813" y="3370262"/>
            <a:ext cx="2025650" cy="1254125"/>
          </a:xfrm>
          <a:custGeom>
            <a:avLst/>
            <a:gdLst>
              <a:gd name="connsiteX0" fmla="*/ 1128712 w 2026443"/>
              <a:gd name="connsiteY0" fmla="*/ 978694 h 1254919"/>
              <a:gd name="connsiteX1" fmla="*/ 902493 w 2026443"/>
              <a:gd name="connsiteY1" fmla="*/ 828675 h 1254919"/>
              <a:gd name="connsiteX2" fmla="*/ 738187 w 2026443"/>
              <a:gd name="connsiteY2" fmla="*/ 714375 h 1254919"/>
              <a:gd name="connsiteX3" fmla="*/ 550068 w 2026443"/>
              <a:gd name="connsiteY3" fmla="*/ 571500 h 1254919"/>
              <a:gd name="connsiteX4" fmla="*/ 402431 w 2026443"/>
              <a:gd name="connsiteY4" fmla="*/ 447675 h 1254919"/>
              <a:gd name="connsiteX5" fmla="*/ 266700 w 2026443"/>
              <a:gd name="connsiteY5" fmla="*/ 326231 h 1254919"/>
              <a:gd name="connsiteX6" fmla="*/ 119062 w 2026443"/>
              <a:gd name="connsiteY6" fmla="*/ 183356 h 1254919"/>
              <a:gd name="connsiteX7" fmla="*/ 21431 w 2026443"/>
              <a:gd name="connsiteY7" fmla="*/ 88106 h 1254919"/>
              <a:gd name="connsiteX8" fmla="*/ 9525 w 2026443"/>
              <a:gd name="connsiteY8" fmla="*/ 71437 h 1254919"/>
              <a:gd name="connsiteX9" fmla="*/ 0 w 2026443"/>
              <a:gd name="connsiteY9" fmla="*/ 35719 h 1254919"/>
              <a:gd name="connsiteX10" fmla="*/ 0 w 2026443"/>
              <a:gd name="connsiteY10" fmla="*/ 21431 h 1254919"/>
              <a:gd name="connsiteX11" fmla="*/ 2381 w 2026443"/>
              <a:gd name="connsiteY11" fmla="*/ 4762 h 1254919"/>
              <a:gd name="connsiteX12" fmla="*/ 16668 w 2026443"/>
              <a:gd name="connsiteY12" fmla="*/ 0 h 1254919"/>
              <a:gd name="connsiteX13" fmla="*/ 30956 w 2026443"/>
              <a:gd name="connsiteY13" fmla="*/ 0 h 1254919"/>
              <a:gd name="connsiteX14" fmla="*/ 61912 w 2026443"/>
              <a:gd name="connsiteY14" fmla="*/ 7144 h 1254919"/>
              <a:gd name="connsiteX15" fmla="*/ 157162 w 2026443"/>
              <a:gd name="connsiteY15" fmla="*/ 78581 h 1254919"/>
              <a:gd name="connsiteX16" fmla="*/ 269081 w 2026443"/>
              <a:gd name="connsiteY16" fmla="*/ 161925 h 1254919"/>
              <a:gd name="connsiteX17" fmla="*/ 438150 w 2026443"/>
              <a:gd name="connsiteY17" fmla="*/ 283369 h 1254919"/>
              <a:gd name="connsiteX18" fmla="*/ 588168 w 2026443"/>
              <a:gd name="connsiteY18" fmla="*/ 388144 h 1254919"/>
              <a:gd name="connsiteX19" fmla="*/ 835818 w 2026443"/>
              <a:gd name="connsiteY19" fmla="*/ 550069 h 1254919"/>
              <a:gd name="connsiteX20" fmla="*/ 1016793 w 2026443"/>
              <a:gd name="connsiteY20" fmla="*/ 671512 h 1254919"/>
              <a:gd name="connsiteX21" fmla="*/ 1188243 w 2026443"/>
              <a:gd name="connsiteY21" fmla="*/ 773906 h 1254919"/>
              <a:gd name="connsiteX22" fmla="*/ 1281112 w 2026443"/>
              <a:gd name="connsiteY22" fmla="*/ 828675 h 1254919"/>
              <a:gd name="connsiteX23" fmla="*/ 1459706 w 2026443"/>
              <a:gd name="connsiteY23" fmla="*/ 921544 h 1254919"/>
              <a:gd name="connsiteX24" fmla="*/ 1631156 w 2026443"/>
              <a:gd name="connsiteY24" fmla="*/ 1002506 h 1254919"/>
              <a:gd name="connsiteX25" fmla="*/ 1709737 w 2026443"/>
              <a:gd name="connsiteY25" fmla="*/ 1038225 h 1254919"/>
              <a:gd name="connsiteX26" fmla="*/ 1809750 w 2026443"/>
              <a:gd name="connsiteY26" fmla="*/ 1076325 h 1254919"/>
              <a:gd name="connsiteX27" fmla="*/ 1881187 w 2026443"/>
              <a:gd name="connsiteY27" fmla="*/ 1095375 h 1254919"/>
              <a:gd name="connsiteX28" fmla="*/ 1935956 w 2026443"/>
              <a:gd name="connsiteY28" fmla="*/ 1102519 h 1254919"/>
              <a:gd name="connsiteX29" fmla="*/ 2014537 w 2026443"/>
              <a:gd name="connsiteY29" fmla="*/ 1107281 h 1254919"/>
              <a:gd name="connsiteX30" fmla="*/ 2026443 w 2026443"/>
              <a:gd name="connsiteY30" fmla="*/ 1252537 h 1254919"/>
              <a:gd name="connsiteX31" fmla="*/ 1540668 w 2026443"/>
              <a:gd name="connsiteY31" fmla="*/ 1254919 h 1254919"/>
              <a:gd name="connsiteX32" fmla="*/ 1364456 w 2026443"/>
              <a:gd name="connsiteY32" fmla="*/ 1128712 h 1254919"/>
              <a:gd name="connsiteX33" fmla="*/ 1128712 w 2026443"/>
              <a:gd name="connsiteY33" fmla="*/ 978694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26443" h="1254919">
                <a:moveTo>
                  <a:pt x="1128712" y="978694"/>
                </a:moveTo>
                <a:lnTo>
                  <a:pt x="902493" y="828675"/>
                </a:lnTo>
                <a:lnTo>
                  <a:pt x="738187" y="714375"/>
                </a:lnTo>
                <a:lnTo>
                  <a:pt x="550068" y="571500"/>
                </a:lnTo>
                <a:lnTo>
                  <a:pt x="402431" y="447675"/>
                </a:lnTo>
                <a:lnTo>
                  <a:pt x="266700" y="326231"/>
                </a:lnTo>
                <a:lnTo>
                  <a:pt x="119062" y="183356"/>
                </a:lnTo>
                <a:lnTo>
                  <a:pt x="21431" y="88106"/>
                </a:lnTo>
                <a:lnTo>
                  <a:pt x="9525" y="71437"/>
                </a:lnTo>
                <a:lnTo>
                  <a:pt x="0" y="35719"/>
                </a:lnTo>
                <a:lnTo>
                  <a:pt x="0" y="21431"/>
                </a:lnTo>
                <a:lnTo>
                  <a:pt x="2381" y="4762"/>
                </a:lnTo>
                <a:lnTo>
                  <a:pt x="16668" y="0"/>
                </a:lnTo>
                <a:lnTo>
                  <a:pt x="30956" y="0"/>
                </a:lnTo>
                <a:lnTo>
                  <a:pt x="61912" y="7144"/>
                </a:lnTo>
                <a:lnTo>
                  <a:pt x="157162" y="78581"/>
                </a:lnTo>
                <a:lnTo>
                  <a:pt x="269081" y="161925"/>
                </a:lnTo>
                <a:lnTo>
                  <a:pt x="438150" y="283369"/>
                </a:lnTo>
                <a:lnTo>
                  <a:pt x="588168" y="388144"/>
                </a:lnTo>
                <a:lnTo>
                  <a:pt x="835818" y="550069"/>
                </a:lnTo>
                <a:lnTo>
                  <a:pt x="1016793" y="671512"/>
                </a:lnTo>
                <a:lnTo>
                  <a:pt x="1188243" y="773906"/>
                </a:lnTo>
                <a:lnTo>
                  <a:pt x="1281112" y="828675"/>
                </a:lnTo>
                <a:lnTo>
                  <a:pt x="1459706" y="921544"/>
                </a:lnTo>
                <a:lnTo>
                  <a:pt x="1631156" y="1002506"/>
                </a:lnTo>
                <a:lnTo>
                  <a:pt x="1709737" y="1038225"/>
                </a:lnTo>
                <a:lnTo>
                  <a:pt x="1809750" y="1076325"/>
                </a:lnTo>
                <a:lnTo>
                  <a:pt x="1881187" y="1095375"/>
                </a:lnTo>
                <a:lnTo>
                  <a:pt x="1935956" y="1102519"/>
                </a:lnTo>
                <a:lnTo>
                  <a:pt x="2014537" y="1107281"/>
                </a:lnTo>
                <a:lnTo>
                  <a:pt x="2026443" y="1252537"/>
                </a:lnTo>
                <a:lnTo>
                  <a:pt x="1540668" y="1254919"/>
                </a:lnTo>
                <a:lnTo>
                  <a:pt x="1364456" y="1128712"/>
                </a:lnTo>
                <a:lnTo>
                  <a:pt x="1128712" y="978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32C3039-3D96-0D46-961D-E4C076A13894}"/>
              </a:ext>
            </a:extLst>
          </p:cNvPr>
          <p:cNvSpPr/>
          <p:nvPr/>
        </p:nvSpPr>
        <p:spPr>
          <a:xfrm>
            <a:off x="3895725" y="3341688"/>
            <a:ext cx="823913" cy="803275"/>
          </a:xfrm>
          <a:custGeom>
            <a:avLst/>
            <a:gdLst>
              <a:gd name="connsiteX0" fmla="*/ 452438 w 823913"/>
              <a:gd name="connsiteY0" fmla="*/ 495300 h 804862"/>
              <a:gd name="connsiteX1" fmla="*/ 390525 w 823913"/>
              <a:gd name="connsiteY1" fmla="*/ 409575 h 804862"/>
              <a:gd name="connsiteX2" fmla="*/ 333375 w 823913"/>
              <a:gd name="connsiteY2" fmla="*/ 340519 h 804862"/>
              <a:gd name="connsiteX3" fmla="*/ 266700 w 823913"/>
              <a:gd name="connsiteY3" fmla="*/ 269081 h 804862"/>
              <a:gd name="connsiteX4" fmla="*/ 202406 w 823913"/>
              <a:gd name="connsiteY4" fmla="*/ 216694 h 804862"/>
              <a:gd name="connsiteX5" fmla="*/ 140494 w 823913"/>
              <a:gd name="connsiteY5" fmla="*/ 169069 h 804862"/>
              <a:gd name="connsiteX6" fmla="*/ 23813 w 823913"/>
              <a:gd name="connsiteY6" fmla="*/ 92869 h 804862"/>
              <a:gd name="connsiteX7" fmla="*/ 0 w 823913"/>
              <a:gd name="connsiteY7" fmla="*/ 0 h 804862"/>
              <a:gd name="connsiteX8" fmla="*/ 111919 w 823913"/>
              <a:gd name="connsiteY8" fmla="*/ 28575 h 804862"/>
              <a:gd name="connsiteX9" fmla="*/ 214313 w 823913"/>
              <a:gd name="connsiteY9" fmla="*/ 64294 h 804862"/>
              <a:gd name="connsiteX10" fmla="*/ 326231 w 823913"/>
              <a:gd name="connsiteY10" fmla="*/ 107156 h 804862"/>
              <a:gd name="connsiteX11" fmla="*/ 452438 w 823913"/>
              <a:gd name="connsiteY11" fmla="*/ 157162 h 804862"/>
              <a:gd name="connsiteX12" fmla="*/ 573881 w 823913"/>
              <a:gd name="connsiteY12" fmla="*/ 211931 h 804862"/>
              <a:gd name="connsiteX13" fmla="*/ 676275 w 823913"/>
              <a:gd name="connsiteY13" fmla="*/ 269081 h 804862"/>
              <a:gd name="connsiteX14" fmla="*/ 738188 w 823913"/>
              <a:gd name="connsiteY14" fmla="*/ 361950 h 804862"/>
              <a:gd name="connsiteX15" fmla="*/ 778669 w 823913"/>
              <a:gd name="connsiteY15" fmla="*/ 442912 h 804862"/>
              <a:gd name="connsiteX16" fmla="*/ 802481 w 823913"/>
              <a:gd name="connsiteY16" fmla="*/ 519112 h 804862"/>
              <a:gd name="connsiteX17" fmla="*/ 819150 w 823913"/>
              <a:gd name="connsiteY17" fmla="*/ 581025 h 804862"/>
              <a:gd name="connsiteX18" fmla="*/ 823913 w 823913"/>
              <a:gd name="connsiteY18" fmla="*/ 626269 h 804862"/>
              <a:gd name="connsiteX19" fmla="*/ 821531 w 823913"/>
              <a:gd name="connsiteY19" fmla="*/ 669131 h 804862"/>
              <a:gd name="connsiteX20" fmla="*/ 804863 w 823913"/>
              <a:gd name="connsiteY20" fmla="*/ 719137 h 804862"/>
              <a:gd name="connsiteX21" fmla="*/ 783431 w 823913"/>
              <a:gd name="connsiteY21" fmla="*/ 759619 h 804862"/>
              <a:gd name="connsiteX22" fmla="*/ 754856 w 823913"/>
              <a:gd name="connsiteY22" fmla="*/ 783431 h 804862"/>
              <a:gd name="connsiteX23" fmla="*/ 716756 w 823913"/>
              <a:gd name="connsiteY23" fmla="*/ 802481 h 804862"/>
              <a:gd name="connsiteX24" fmla="*/ 692944 w 823913"/>
              <a:gd name="connsiteY24" fmla="*/ 804862 h 804862"/>
              <a:gd name="connsiteX25" fmla="*/ 666750 w 823913"/>
              <a:gd name="connsiteY25" fmla="*/ 802481 h 804862"/>
              <a:gd name="connsiteX26" fmla="*/ 638175 w 823913"/>
              <a:gd name="connsiteY26" fmla="*/ 790575 h 804862"/>
              <a:gd name="connsiteX27" fmla="*/ 609600 w 823913"/>
              <a:gd name="connsiteY27" fmla="*/ 757237 h 804862"/>
              <a:gd name="connsiteX28" fmla="*/ 583406 w 823913"/>
              <a:gd name="connsiteY28" fmla="*/ 714375 h 804862"/>
              <a:gd name="connsiteX29" fmla="*/ 540544 w 823913"/>
              <a:gd name="connsiteY29" fmla="*/ 635794 h 804862"/>
              <a:gd name="connsiteX30" fmla="*/ 452438 w 823913"/>
              <a:gd name="connsiteY30" fmla="*/ 495300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23913" h="804862">
                <a:moveTo>
                  <a:pt x="452438" y="495300"/>
                </a:moveTo>
                <a:lnTo>
                  <a:pt x="390525" y="409575"/>
                </a:lnTo>
                <a:lnTo>
                  <a:pt x="333375" y="340519"/>
                </a:lnTo>
                <a:lnTo>
                  <a:pt x="266700" y="269081"/>
                </a:lnTo>
                <a:lnTo>
                  <a:pt x="202406" y="216694"/>
                </a:lnTo>
                <a:lnTo>
                  <a:pt x="140494" y="169069"/>
                </a:lnTo>
                <a:lnTo>
                  <a:pt x="23813" y="92869"/>
                </a:lnTo>
                <a:lnTo>
                  <a:pt x="0" y="0"/>
                </a:lnTo>
                <a:lnTo>
                  <a:pt x="111919" y="28575"/>
                </a:lnTo>
                <a:lnTo>
                  <a:pt x="214313" y="64294"/>
                </a:lnTo>
                <a:lnTo>
                  <a:pt x="326231" y="107156"/>
                </a:lnTo>
                <a:lnTo>
                  <a:pt x="452438" y="157162"/>
                </a:lnTo>
                <a:lnTo>
                  <a:pt x="573881" y="211931"/>
                </a:lnTo>
                <a:lnTo>
                  <a:pt x="676275" y="269081"/>
                </a:lnTo>
                <a:lnTo>
                  <a:pt x="738188" y="361950"/>
                </a:lnTo>
                <a:lnTo>
                  <a:pt x="778669" y="442912"/>
                </a:lnTo>
                <a:lnTo>
                  <a:pt x="802481" y="519112"/>
                </a:lnTo>
                <a:lnTo>
                  <a:pt x="819150" y="581025"/>
                </a:lnTo>
                <a:lnTo>
                  <a:pt x="823913" y="626269"/>
                </a:lnTo>
                <a:lnTo>
                  <a:pt x="821531" y="669131"/>
                </a:lnTo>
                <a:lnTo>
                  <a:pt x="804863" y="719137"/>
                </a:lnTo>
                <a:lnTo>
                  <a:pt x="783431" y="759619"/>
                </a:lnTo>
                <a:lnTo>
                  <a:pt x="754856" y="783431"/>
                </a:lnTo>
                <a:lnTo>
                  <a:pt x="716756" y="802481"/>
                </a:lnTo>
                <a:lnTo>
                  <a:pt x="692944" y="804862"/>
                </a:lnTo>
                <a:lnTo>
                  <a:pt x="666750" y="802481"/>
                </a:lnTo>
                <a:lnTo>
                  <a:pt x="638175" y="790575"/>
                </a:lnTo>
                <a:lnTo>
                  <a:pt x="609600" y="757237"/>
                </a:lnTo>
                <a:lnTo>
                  <a:pt x="583406" y="714375"/>
                </a:lnTo>
                <a:lnTo>
                  <a:pt x="540544" y="635794"/>
                </a:lnTo>
                <a:lnTo>
                  <a:pt x="452438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BC85A7E-DFE6-B44D-A0FA-9B771292751A}"/>
              </a:ext>
            </a:extLst>
          </p:cNvPr>
          <p:cNvSpPr/>
          <p:nvPr/>
        </p:nvSpPr>
        <p:spPr>
          <a:xfrm>
            <a:off x="6802438" y="4475163"/>
            <a:ext cx="407987" cy="925512"/>
          </a:xfrm>
          <a:custGeom>
            <a:avLst/>
            <a:gdLst>
              <a:gd name="connsiteX0" fmla="*/ 340519 w 407194"/>
              <a:gd name="connsiteY0" fmla="*/ 397669 h 926306"/>
              <a:gd name="connsiteX1" fmla="*/ 350044 w 407194"/>
              <a:gd name="connsiteY1" fmla="*/ 592931 h 926306"/>
              <a:gd name="connsiteX2" fmla="*/ 352425 w 407194"/>
              <a:gd name="connsiteY2" fmla="*/ 723900 h 926306"/>
              <a:gd name="connsiteX3" fmla="*/ 357188 w 407194"/>
              <a:gd name="connsiteY3" fmla="*/ 778669 h 926306"/>
              <a:gd name="connsiteX4" fmla="*/ 366713 w 407194"/>
              <a:gd name="connsiteY4" fmla="*/ 809625 h 926306"/>
              <a:gd name="connsiteX5" fmla="*/ 407194 w 407194"/>
              <a:gd name="connsiteY5" fmla="*/ 919162 h 926306"/>
              <a:gd name="connsiteX6" fmla="*/ 0 w 407194"/>
              <a:gd name="connsiteY6" fmla="*/ 926306 h 926306"/>
              <a:gd name="connsiteX7" fmla="*/ 38100 w 407194"/>
              <a:gd name="connsiteY7" fmla="*/ 900112 h 926306"/>
              <a:gd name="connsiteX8" fmla="*/ 104775 w 407194"/>
              <a:gd name="connsiteY8" fmla="*/ 854869 h 926306"/>
              <a:gd name="connsiteX9" fmla="*/ 126207 w 407194"/>
              <a:gd name="connsiteY9" fmla="*/ 826294 h 926306"/>
              <a:gd name="connsiteX10" fmla="*/ 154782 w 407194"/>
              <a:gd name="connsiteY10" fmla="*/ 719137 h 926306"/>
              <a:gd name="connsiteX11" fmla="*/ 185738 w 407194"/>
              <a:gd name="connsiteY11" fmla="*/ 583406 h 926306"/>
              <a:gd name="connsiteX12" fmla="*/ 207169 w 407194"/>
              <a:gd name="connsiteY12" fmla="*/ 433387 h 926306"/>
              <a:gd name="connsiteX13" fmla="*/ 228600 w 407194"/>
              <a:gd name="connsiteY13" fmla="*/ 209550 h 926306"/>
              <a:gd name="connsiteX14" fmla="*/ 240507 w 407194"/>
              <a:gd name="connsiteY14" fmla="*/ 90487 h 926306"/>
              <a:gd name="connsiteX15" fmla="*/ 245269 w 407194"/>
              <a:gd name="connsiteY15" fmla="*/ 59531 h 926306"/>
              <a:gd name="connsiteX16" fmla="*/ 254794 w 407194"/>
              <a:gd name="connsiteY16" fmla="*/ 33337 h 926306"/>
              <a:gd name="connsiteX17" fmla="*/ 261938 w 407194"/>
              <a:gd name="connsiteY17" fmla="*/ 14287 h 926306"/>
              <a:gd name="connsiteX18" fmla="*/ 271463 w 407194"/>
              <a:gd name="connsiteY18" fmla="*/ 2381 h 926306"/>
              <a:gd name="connsiteX19" fmla="*/ 285750 w 407194"/>
              <a:gd name="connsiteY19" fmla="*/ 0 h 926306"/>
              <a:gd name="connsiteX20" fmla="*/ 302419 w 407194"/>
              <a:gd name="connsiteY20" fmla="*/ 7144 h 926306"/>
              <a:gd name="connsiteX21" fmla="*/ 311944 w 407194"/>
              <a:gd name="connsiteY21" fmla="*/ 23812 h 926306"/>
              <a:gd name="connsiteX22" fmla="*/ 328613 w 407194"/>
              <a:gd name="connsiteY22" fmla="*/ 64294 h 926306"/>
              <a:gd name="connsiteX23" fmla="*/ 333375 w 407194"/>
              <a:gd name="connsiteY23" fmla="*/ 152400 h 926306"/>
              <a:gd name="connsiteX24" fmla="*/ 340519 w 407194"/>
              <a:gd name="connsiteY24" fmla="*/ 397669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7194" h="926306">
                <a:moveTo>
                  <a:pt x="340519" y="397669"/>
                </a:moveTo>
                <a:lnTo>
                  <a:pt x="350044" y="592931"/>
                </a:lnTo>
                <a:cubicBezTo>
                  <a:pt x="350838" y="636587"/>
                  <a:pt x="351631" y="680244"/>
                  <a:pt x="352425" y="723900"/>
                </a:cubicBezTo>
                <a:lnTo>
                  <a:pt x="357188" y="778669"/>
                </a:lnTo>
                <a:lnTo>
                  <a:pt x="366713" y="809625"/>
                </a:lnTo>
                <a:lnTo>
                  <a:pt x="407194" y="919162"/>
                </a:lnTo>
                <a:lnTo>
                  <a:pt x="0" y="926306"/>
                </a:lnTo>
                <a:lnTo>
                  <a:pt x="38100" y="900112"/>
                </a:lnTo>
                <a:lnTo>
                  <a:pt x="104775" y="854869"/>
                </a:lnTo>
                <a:lnTo>
                  <a:pt x="126207" y="826294"/>
                </a:lnTo>
                <a:lnTo>
                  <a:pt x="154782" y="719137"/>
                </a:lnTo>
                <a:lnTo>
                  <a:pt x="185738" y="583406"/>
                </a:lnTo>
                <a:lnTo>
                  <a:pt x="207169" y="433387"/>
                </a:lnTo>
                <a:lnTo>
                  <a:pt x="228600" y="209550"/>
                </a:lnTo>
                <a:lnTo>
                  <a:pt x="240507" y="90487"/>
                </a:lnTo>
                <a:lnTo>
                  <a:pt x="245269" y="59531"/>
                </a:lnTo>
                <a:lnTo>
                  <a:pt x="254794" y="33337"/>
                </a:lnTo>
                <a:lnTo>
                  <a:pt x="261938" y="14287"/>
                </a:lnTo>
                <a:lnTo>
                  <a:pt x="271463" y="2381"/>
                </a:lnTo>
                <a:lnTo>
                  <a:pt x="285750" y="0"/>
                </a:lnTo>
                <a:lnTo>
                  <a:pt x="302419" y="7144"/>
                </a:lnTo>
                <a:lnTo>
                  <a:pt x="311944" y="23812"/>
                </a:lnTo>
                <a:lnTo>
                  <a:pt x="328613" y="64294"/>
                </a:lnTo>
                <a:lnTo>
                  <a:pt x="333375" y="152400"/>
                </a:lnTo>
                <a:lnTo>
                  <a:pt x="340519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199CD5-0A3D-48DF-8AA2-0EED61F9F49E}"/>
              </a:ext>
            </a:extLst>
          </p:cNvPr>
          <p:cNvGrpSpPr/>
          <p:nvPr/>
        </p:nvGrpSpPr>
        <p:grpSpPr>
          <a:xfrm>
            <a:off x="2550318" y="1654174"/>
            <a:ext cx="4767263" cy="4275138"/>
            <a:chOff x="2720975" y="1806575"/>
            <a:chExt cx="4767263" cy="4275138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0AABC6C5-0B90-46E8-9A27-0BF00D97FA18}"/>
                </a:ext>
              </a:extLst>
            </p:cNvPr>
            <p:cNvSpPr/>
            <p:nvPr/>
          </p:nvSpPr>
          <p:spPr>
            <a:xfrm>
              <a:off x="2774950" y="2754313"/>
              <a:ext cx="2159000" cy="581025"/>
            </a:xfrm>
            <a:custGeom>
              <a:avLst/>
              <a:gdLst>
                <a:gd name="connsiteX0" fmla="*/ 876300 w 2159794"/>
                <a:gd name="connsiteY0" fmla="*/ 481013 h 581025"/>
                <a:gd name="connsiteX1" fmla="*/ 681038 w 2159794"/>
                <a:gd name="connsiteY1" fmla="*/ 533400 h 581025"/>
                <a:gd name="connsiteX2" fmla="*/ 607219 w 2159794"/>
                <a:gd name="connsiteY2" fmla="*/ 557213 h 581025"/>
                <a:gd name="connsiteX3" fmla="*/ 550069 w 2159794"/>
                <a:gd name="connsiteY3" fmla="*/ 571500 h 581025"/>
                <a:gd name="connsiteX4" fmla="*/ 509588 w 2159794"/>
                <a:gd name="connsiteY4" fmla="*/ 578644 h 581025"/>
                <a:gd name="connsiteX5" fmla="*/ 447675 w 2159794"/>
                <a:gd name="connsiteY5" fmla="*/ 581025 h 581025"/>
                <a:gd name="connsiteX6" fmla="*/ 402432 w 2159794"/>
                <a:gd name="connsiteY6" fmla="*/ 569119 h 581025"/>
                <a:gd name="connsiteX7" fmla="*/ 304800 w 2159794"/>
                <a:gd name="connsiteY7" fmla="*/ 528638 h 581025"/>
                <a:gd name="connsiteX8" fmla="*/ 233363 w 2159794"/>
                <a:gd name="connsiteY8" fmla="*/ 492919 h 581025"/>
                <a:gd name="connsiteX9" fmla="*/ 140494 w 2159794"/>
                <a:gd name="connsiteY9" fmla="*/ 433388 h 581025"/>
                <a:gd name="connsiteX10" fmla="*/ 71438 w 2159794"/>
                <a:gd name="connsiteY10" fmla="*/ 383382 h 581025"/>
                <a:gd name="connsiteX11" fmla="*/ 28575 w 2159794"/>
                <a:gd name="connsiteY11" fmla="*/ 345282 h 581025"/>
                <a:gd name="connsiteX12" fmla="*/ 14288 w 2159794"/>
                <a:gd name="connsiteY12" fmla="*/ 321469 h 581025"/>
                <a:gd name="connsiteX13" fmla="*/ 2382 w 2159794"/>
                <a:gd name="connsiteY13" fmla="*/ 288132 h 581025"/>
                <a:gd name="connsiteX14" fmla="*/ 0 w 2159794"/>
                <a:gd name="connsiteY14" fmla="*/ 259557 h 581025"/>
                <a:gd name="connsiteX15" fmla="*/ 2382 w 2159794"/>
                <a:gd name="connsiteY15" fmla="*/ 240507 h 581025"/>
                <a:gd name="connsiteX16" fmla="*/ 9525 w 2159794"/>
                <a:gd name="connsiteY16" fmla="*/ 228600 h 581025"/>
                <a:gd name="connsiteX17" fmla="*/ 23813 w 2159794"/>
                <a:gd name="connsiteY17" fmla="*/ 226219 h 581025"/>
                <a:gd name="connsiteX18" fmla="*/ 47625 w 2159794"/>
                <a:gd name="connsiteY18" fmla="*/ 230982 h 581025"/>
                <a:gd name="connsiteX19" fmla="*/ 90488 w 2159794"/>
                <a:gd name="connsiteY19" fmla="*/ 261938 h 581025"/>
                <a:gd name="connsiteX20" fmla="*/ 133350 w 2159794"/>
                <a:gd name="connsiteY20" fmla="*/ 285750 h 581025"/>
                <a:gd name="connsiteX21" fmla="*/ 161925 w 2159794"/>
                <a:gd name="connsiteY21" fmla="*/ 300038 h 581025"/>
                <a:gd name="connsiteX22" fmla="*/ 209550 w 2159794"/>
                <a:gd name="connsiteY22" fmla="*/ 314325 h 581025"/>
                <a:gd name="connsiteX23" fmla="*/ 273844 w 2159794"/>
                <a:gd name="connsiteY23" fmla="*/ 326232 h 581025"/>
                <a:gd name="connsiteX24" fmla="*/ 333375 w 2159794"/>
                <a:gd name="connsiteY24" fmla="*/ 333375 h 581025"/>
                <a:gd name="connsiteX25" fmla="*/ 397669 w 2159794"/>
                <a:gd name="connsiteY25" fmla="*/ 335757 h 581025"/>
                <a:gd name="connsiteX26" fmla="*/ 514350 w 2159794"/>
                <a:gd name="connsiteY26" fmla="*/ 323850 h 581025"/>
                <a:gd name="connsiteX27" fmla="*/ 804863 w 2159794"/>
                <a:gd name="connsiteY27" fmla="*/ 290513 h 581025"/>
                <a:gd name="connsiteX28" fmla="*/ 1145382 w 2159794"/>
                <a:gd name="connsiteY28" fmla="*/ 226219 h 581025"/>
                <a:gd name="connsiteX29" fmla="*/ 1404938 w 2159794"/>
                <a:gd name="connsiteY29" fmla="*/ 157163 h 581025"/>
                <a:gd name="connsiteX30" fmla="*/ 1500188 w 2159794"/>
                <a:gd name="connsiteY30" fmla="*/ 123825 h 581025"/>
                <a:gd name="connsiteX31" fmla="*/ 1585913 w 2159794"/>
                <a:gd name="connsiteY31" fmla="*/ 88107 h 581025"/>
                <a:gd name="connsiteX32" fmla="*/ 1662113 w 2159794"/>
                <a:gd name="connsiteY32" fmla="*/ 52388 h 581025"/>
                <a:gd name="connsiteX33" fmla="*/ 1728788 w 2159794"/>
                <a:gd name="connsiteY33" fmla="*/ 0 h 581025"/>
                <a:gd name="connsiteX34" fmla="*/ 1802607 w 2159794"/>
                <a:gd name="connsiteY34" fmla="*/ 2382 h 581025"/>
                <a:gd name="connsiteX35" fmla="*/ 1902619 w 2159794"/>
                <a:gd name="connsiteY35" fmla="*/ 11907 h 581025"/>
                <a:gd name="connsiteX36" fmla="*/ 1962150 w 2159794"/>
                <a:gd name="connsiteY36" fmla="*/ 21432 h 581025"/>
                <a:gd name="connsiteX37" fmla="*/ 2009775 w 2159794"/>
                <a:gd name="connsiteY37" fmla="*/ 33338 h 581025"/>
                <a:gd name="connsiteX38" fmla="*/ 2057400 w 2159794"/>
                <a:gd name="connsiteY38" fmla="*/ 57150 h 581025"/>
                <a:gd name="connsiteX39" fmla="*/ 2102644 w 2159794"/>
                <a:gd name="connsiteY39" fmla="*/ 90488 h 581025"/>
                <a:gd name="connsiteX40" fmla="*/ 2135982 w 2159794"/>
                <a:gd name="connsiteY40" fmla="*/ 123825 h 581025"/>
                <a:gd name="connsiteX41" fmla="*/ 2150269 w 2159794"/>
                <a:gd name="connsiteY41" fmla="*/ 152400 h 581025"/>
                <a:gd name="connsiteX42" fmla="*/ 2159794 w 2159794"/>
                <a:gd name="connsiteY42" fmla="*/ 178594 h 581025"/>
                <a:gd name="connsiteX43" fmla="*/ 2155032 w 2159794"/>
                <a:gd name="connsiteY43" fmla="*/ 204788 h 581025"/>
                <a:gd name="connsiteX44" fmla="*/ 2135982 w 2159794"/>
                <a:gd name="connsiteY44" fmla="*/ 228600 h 581025"/>
                <a:gd name="connsiteX45" fmla="*/ 2090738 w 2159794"/>
                <a:gd name="connsiteY45" fmla="*/ 259557 h 581025"/>
                <a:gd name="connsiteX46" fmla="*/ 2045494 w 2159794"/>
                <a:gd name="connsiteY46" fmla="*/ 271463 h 581025"/>
                <a:gd name="connsiteX47" fmla="*/ 1812132 w 2159794"/>
                <a:gd name="connsiteY47" fmla="*/ 311944 h 581025"/>
                <a:gd name="connsiteX48" fmla="*/ 1362075 w 2159794"/>
                <a:gd name="connsiteY48" fmla="*/ 383382 h 581025"/>
                <a:gd name="connsiteX49" fmla="*/ 876300 w 2159794"/>
                <a:gd name="connsiteY49" fmla="*/ 4810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59794" h="581025">
                  <a:moveTo>
                    <a:pt x="876300" y="481013"/>
                  </a:moveTo>
                  <a:lnTo>
                    <a:pt x="681038" y="533400"/>
                  </a:lnTo>
                  <a:lnTo>
                    <a:pt x="607219" y="557213"/>
                  </a:lnTo>
                  <a:lnTo>
                    <a:pt x="550069" y="571500"/>
                  </a:lnTo>
                  <a:lnTo>
                    <a:pt x="509588" y="578644"/>
                  </a:lnTo>
                  <a:lnTo>
                    <a:pt x="447675" y="581025"/>
                  </a:lnTo>
                  <a:lnTo>
                    <a:pt x="402432" y="569119"/>
                  </a:lnTo>
                  <a:lnTo>
                    <a:pt x="304800" y="528638"/>
                  </a:lnTo>
                  <a:lnTo>
                    <a:pt x="233363" y="492919"/>
                  </a:lnTo>
                  <a:lnTo>
                    <a:pt x="140494" y="433388"/>
                  </a:lnTo>
                  <a:lnTo>
                    <a:pt x="71438" y="383382"/>
                  </a:lnTo>
                  <a:lnTo>
                    <a:pt x="28575" y="345282"/>
                  </a:lnTo>
                  <a:lnTo>
                    <a:pt x="14288" y="321469"/>
                  </a:lnTo>
                  <a:lnTo>
                    <a:pt x="2382" y="288132"/>
                  </a:lnTo>
                  <a:lnTo>
                    <a:pt x="0" y="259557"/>
                  </a:lnTo>
                  <a:lnTo>
                    <a:pt x="2382" y="240507"/>
                  </a:lnTo>
                  <a:lnTo>
                    <a:pt x="9525" y="228600"/>
                  </a:lnTo>
                  <a:lnTo>
                    <a:pt x="23813" y="226219"/>
                  </a:lnTo>
                  <a:lnTo>
                    <a:pt x="47625" y="230982"/>
                  </a:lnTo>
                  <a:lnTo>
                    <a:pt x="90488" y="261938"/>
                  </a:lnTo>
                  <a:lnTo>
                    <a:pt x="133350" y="285750"/>
                  </a:lnTo>
                  <a:lnTo>
                    <a:pt x="161925" y="300038"/>
                  </a:lnTo>
                  <a:lnTo>
                    <a:pt x="209550" y="314325"/>
                  </a:lnTo>
                  <a:lnTo>
                    <a:pt x="273844" y="326232"/>
                  </a:lnTo>
                  <a:lnTo>
                    <a:pt x="333375" y="333375"/>
                  </a:lnTo>
                  <a:lnTo>
                    <a:pt x="397669" y="335757"/>
                  </a:lnTo>
                  <a:lnTo>
                    <a:pt x="514350" y="323850"/>
                  </a:lnTo>
                  <a:lnTo>
                    <a:pt x="804863" y="290513"/>
                  </a:lnTo>
                  <a:lnTo>
                    <a:pt x="1145382" y="226219"/>
                  </a:lnTo>
                  <a:lnTo>
                    <a:pt x="1404938" y="157163"/>
                  </a:lnTo>
                  <a:lnTo>
                    <a:pt x="1500188" y="123825"/>
                  </a:lnTo>
                  <a:lnTo>
                    <a:pt x="1585913" y="88107"/>
                  </a:lnTo>
                  <a:lnTo>
                    <a:pt x="1662113" y="52388"/>
                  </a:lnTo>
                  <a:lnTo>
                    <a:pt x="1728788" y="0"/>
                  </a:lnTo>
                  <a:lnTo>
                    <a:pt x="1802607" y="2382"/>
                  </a:lnTo>
                  <a:lnTo>
                    <a:pt x="1902619" y="11907"/>
                  </a:lnTo>
                  <a:lnTo>
                    <a:pt x="1962150" y="21432"/>
                  </a:lnTo>
                  <a:lnTo>
                    <a:pt x="2009775" y="33338"/>
                  </a:lnTo>
                  <a:lnTo>
                    <a:pt x="2057400" y="57150"/>
                  </a:lnTo>
                  <a:lnTo>
                    <a:pt x="2102644" y="90488"/>
                  </a:lnTo>
                  <a:lnTo>
                    <a:pt x="2135982" y="123825"/>
                  </a:lnTo>
                  <a:lnTo>
                    <a:pt x="2150269" y="152400"/>
                  </a:lnTo>
                  <a:lnTo>
                    <a:pt x="2159794" y="178594"/>
                  </a:lnTo>
                  <a:lnTo>
                    <a:pt x="2155032" y="204788"/>
                  </a:lnTo>
                  <a:lnTo>
                    <a:pt x="2135982" y="228600"/>
                  </a:lnTo>
                  <a:lnTo>
                    <a:pt x="2090738" y="259557"/>
                  </a:lnTo>
                  <a:lnTo>
                    <a:pt x="2045494" y="271463"/>
                  </a:lnTo>
                  <a:lnTo>
                    <a:pt x="1812132" y="311944"/>
                  </a:lnTo>
                  <a:lnTo>
                    <a:pt x="1362075" y="383382"/>
                  </a:lnTo>
                  <a:lnTo>
                    <a:pt x="876300" y="4810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27D8A32A-4C8A-42F5-93A3-6431F48B6122}"/>
                </a:ext>
              </a:extLst>
            </p:cNvPr>
            <p:cNvSpPr/>
            <p:nvPr/>
          </p:nvSpPr>
          <p:spPr>
            <a:xfrm rot="16200000">
              <a:off x="4492626" y="2838450"/>
              <a:ext cx="3879850" cy="2111375"/>
            </a:xfrm>
            <a:custGeom>
              <a:avLst/>
              <a:gdLst>
                <a:gd name="connsiteX0" fmla="*/ 1460500 w 3879850"/>
                <a:gd name="connsiteY0" fmla="*/ 301625 h 2111375"/>
                <a:gd name="connsiteX1" fmla="*/ 1073150 w 3879850"/>
                <a:gd name="connsiteY1" fmla="*/ 298450 h 2111375"/>
                <a:gd name="connsiteX2" fmla="*/ 863600 w 3879850"/>
                <a:gd name="connsiteY2" fmla="*/ 301625 h 2111375"/>
                <a:gd name="connsiteX3" fmla="*/ 711200 w 3879850"/>
                <a:gd name="connsiteY3" fmla="*/ 304800 h 2111375"/>
                <a:gd name="connsiteX4" fmla="*/ 635000 w 3879850"/>
                <a:gd name="connsiteY4" fmla="*/ 311150 h 2111375"/>
                <a:gd name="connsiteX5" fmla="*/ 536575 w 3879850"/>
                <a:gd name="connsiteY5" fmla="*/ 330200 h 2111375"/>
                <a:gd name="connsiteX6" fmla="*/ 466725 w 3879850"/>
                <a:gd name="connsiteY6" fmla="*/ 349250 h 2111375"/>
                <a:gd name="connsiteX7" fmla="*/ 409575 w 3879850"/>
                <a:gd name="connsiteY7" fmla="*/ 374650 h 2111375"/>
                <a:gd name="connsiteX8" fmla="*/ 368300 w 3879850"/>
                <a:gd name="connsiteY8" fmla="*/ 419100 h 2111375"/>
                <a:gd name="connsiteX9" fmla="*/ 327025 w 3879850"/>
                <a:gd name="connsiteY9" fmla="*/ 485775 h 2111375"/>
                <a:gd name="connsiteX10" fmla="*/ 301625 w 3879850"/>
                <a:gd name="connsiteY10" fmla="*/ 555625 h 2111375"/>
                <a:gd name="connsiteX11" fmla="*/ 276225 w 3879850"/>
                <a:gd name="connsiteY11" fmla="*/ 669925 h 2111375"/>
                <a:gd name="connsiteX12" fmla="*/ 247650 w 3879850"/>
                <a:gd name="connsiteY12" fmla="*/ 847725 h 2111375"/>
                <a:gd name="connsiteX13" fmla="*/ 238125 w 3879850"/>
                <a:gd name="connsiteY13" fmla="*/ 1054100 h 2111375"/>
                <a:gd name="connsiteX14" fmla="*/ 238125 w 3879850"/>
                <a:gd name="connsiteY14" fmla="*/ 1187450 h 2111375"/>
                <a:gd name="connsiteX15" fmla="*/ 244475 w 3879850"/>
                <a:gd name="connsiteY15" fmla="*/ 1285875 h 2111375"/>
                <a:gd name="connsiteX16" fmla="*/ 260350 w 3879850"/>
                <a:gd name="connsiteY16" fmla="*/ 1435100 h 2111375"/>
                <a:gd name="connsiteX17" fmla="*/ 282575 w 3879850"/>
                <a:gd name="connsiteY17" fmla="*/ 1543050 h 2111375"/>
                <a:gd name="connsiteX18" fmla="*/ 307975 w 3879850"/>
                <a:gd name="connsiteY18" fmla="*/ 1616075 h 2111375"/>
                <a:gd name="connsiteX19" fmla="*/ 330200 w 3879850"/>
                <a:gd name="connsiteY19" fmla="*/ 1971675 h 2111375"/>
                <a:gd name="connsiteX20" fmla="*/ 273050 w 3879850"/>
                <a:gd name="connsiteY20" fmla="*/ 2009775 h 2111375"/>
                <a:gd name="connsiteX21" fmla="*/ 228600 w 3879850"/>
                <a:gd name="connsiteY21" fmla="*/ 2054225 h 2111375"/>
                <a:gd name="connsiteX22" fmla="*/ 187325 w 3879850"/>
                <a:gd name="connsiteY22" fmla="*/ 2085975 h 2111375"/>
                <a:gd name="connsiteX23" fmla="*/ 149225 w 3879850"/>
                <a:gd name="connsiteY23" fmla="*/ 2108200 h 2111375"/>
                <a:gd name="connsiteX24" fmla="*/ 130175 w 3879850"/>
                <a:gd name="connsiteY24" fmla="*/ 2111375 h 2111375"/>
                <a:gd name="connsiteX25" fmla="*/ 104775 w 3879850"/>
                <a:gd name="connsiteY25" fmla="*/ 2098675 h 2111375"/>
                <a:gd name="connsiteX26" fmla="*/ 69850 w 3879850"/>
                <a:gd name="connsiteY26" fmla="*/ 2054225 h 2111375"/>
                <a:gd name="connsiteX27" fmla="*/ 47625 w 3879850"/>
                <a:gd name="connsiteY27" fmla="*/ 1965325 h 2111375"/>
                <a:gd name="connsiteX28" fmla="*/ 25400 w 3879850"/>
                <a:gd name="connsiteY28" fmla="*/ 1819275 h 2111375"/>
                <a:gd name="connsiteX29" fmla="*/ 6350 w 3879850"/>
                <a:gd name="connsiteY29" fmla="*/ 1635125 h 2111375"/>
                <a:gd name="connsiteX30" fmla="*/ 0 w 3879850"/>
                <a:gd name="connsiteY30" fmla="*/ 1403350 h 2111375"/>
                <a:gd name="connsiteX31" fmla="*/ 0 w 3879850"/>
                <a:gd name="connsiteY31" fmla="*/ 1200150 h 2111375"/>
                <a:gd name="connsiteX32" fmla="*/ 15875 w 3879850"/>
                <a:gd name="connsiteY32" fmla="*/ 949325 h 2111375"/>
                <a:gd name="connsiteX33" fmla="*/ 47625 w 3879850"/>
                <a:gd name="connsiteY33" fmla="*/ 708025 h 2111375"/>
                <a:gd name="connsiteX34" fmla="*/ 82550 w 3879850"/>
                <a:gd name="connsiteY34" fmla="*/ 542925 h 2111375"/>
                <a:gd name="connsiteX35" fmla="*/ 120650 w 3879850"/>
                <a:gd name="connsiteY35" fmla="*/ 428625 h 2111375"/>
                <a:gd name="connsiteX36" fmla="*/ 155575 w 3879850"/>
                <a:gd name="connsiteY36" fmla="*/ 352425 h 2111375"/>
                <a:gd name="connsiteX37" fmla="*/ 200025 w 3879850"/>
                <a:gd name="connsiteY37" fmla="*/ 295275 h 2111375"/>
                <a:gd name="connsiteX38" fmla="*/ 254000 w 3879850"/>
                <a:gd name="connsiteY38" fmla="*/ 241300 h 2111375"/>
                <a:gd name="connsiteX39" fmla="*/ 320675 w 3879850"/>
                <a:gd name="connsiteY39" fmla="*/ 200025 h 2111375"/>
                <a:gd name="connsiteX40" fmla="*/ 434975 w 3879850"/>
                <a:gd name="connsiteY40" fmla="*/ 155575 h 2111375"/>
                <a:gd name="connsiteX41" fmla="*/ 558800 w 3879850"/>
                <a:gd name="connsiteY41" fmla="*/ 127000 h 2111375"/>
                <a:gd name="connsiteX42" fmla="*/ 742950 w 3879850"/>
                <a:gd name="connsiteY42" fmla="*/ 104775 h 2111375"/>
                <a:gd name="connsiteX43" fmla="*/ 962025 w 3879850"/>
                <a:gd name="connsiteY43" fmla="*/ 98425 h 2111375"/>
                <a:gd name="connsiteX44" fmla="*/ 1346200 w 3879850"/>
                <a:gd name="connsiteY44" fmla="*/ 101600 h 2111375"/>
                <a:gd name="connsiteX45" fmla="*/ 1695450 w 3879850"/>
                <a:gd name="connsiteY45" fmla="*/ 114300 h 2111375"/>
                <a:gd name="connsiteX46" fmla="*/ 2225675 w 3879850"/>
                <a:gd name="connsiteY46" fmla="*/ 136525 h 2111375"/>
                <a:gd name="connsiteX47" fmla="*/ 2822575 w 3879850"/>
                <a:gd name="connsiteY47" fmla="*/ 158750 h 2111375"/>
                <a:gd name="connsiteX48" fmla="*/ 3121025 w 3879850"/>
                <a:gd name="connsiteY48" fmla="*/ 174625 h 2111375"/>
                <a:gd name="connsiteX49" fmla="*/ 3327400 w 3879850"/>
                <a:gd name="connsiteY49" fmla="*/ 187325 h 2111375"/>
                <a:gd name="connsiteX50" fmla="*/ 3489325 w 3879850"/>
                <a:gd name="connsiteY50" fmla="*/ 187325 h 2111375"/>
                <a:gd name="connsiteX51" fmla="*/ 3581400 w 3879850"/>
                <a:gd name="connsiteY51" fmla="*/ 180975 h 2111375"/>
                <a:gd name="connsiteX52" fmla="*/ 3622675 w 3879850"/>
                <a:gd name="connsiteY52" fmla="*/ 174625 h 2111375"/>
                <a:gd name="connsiteX53" fmla="*/ 3667125 w 3879850"/>
                <a:gd name="connsiteY53" fmla="*/ 149225 h 2111375"/>
                <a:gd name="connsiteX54" fmla="*/ 3771900 w 3879850"/>
                <a:gd name="connsiteY54" fmla="*/ 66675 h 2111375"/>
                <a:gd name="connsiteX55" fmla="*/ 3829050 w 3879850"/>
                <a:gd name="connsiteY55" fmla="*/ 22225 h 2111375"/>
                <a:gd name="connsiteX56" fmla="*/ 3841750 w 3879850"/>
                <a:gd name="connsiteY56" fmla="*/ 3175 h 2111375"/>
                <a:gd name="connsiteX57" fmla="*/ 3857625 w 3879850"/>
                <a:gd name="connsiteY57" fmla="*/ 0 h 2111375"/>
                <a:gd name="connsiteX58" fmla="*/ 3870325 w 3879850"/>
                <a:gd name="connsiteY58" fmla="*/ 6350 h 2111375"/>
                <a:gd name="connsiteX59" fmla="*/ 3879850 w 3879850"/>
                <a:gd name="connsiteY59" fmla="*/ 25400 h 2111375"/>
                <a:gd name="connsiteX60" fmla="*/ 3879850 w 3879850"/>
                <a:gd name="connsiteY60" fmla="*/ 69850 h 2111375"/>
                <a:gd name="connsiteX61" fmla="*/ 3873500 w 3879850"/>
                <a:gd name="connsiteY61" fmla="*/ 120650 h 2111375"/>
                <a:gd name="connsiteX62" fmla="*/ 3857625 w 3879850"/>
                <a:gd name="connsiteY62" fmla="*/ 180975 h 2111375"/>
                <a:gd name="connsiteX63" fmla="*/ 3832225 w 3879850"/>
                <a:gd name="connsiteY63" fmla="*/ 231775 h 2111375"/>
                <a:gd name="connsiteX64" fmla="*/ 3778250 w 3879850"/>
                <a:gd name="connsiteY64" fmla="*/ 333375 h 2111375"/>
                <a:gd name="connsiteX65" fmla="*/ 3705225 w 3879850"/>
                <a:gd name="connsiteY65" fmla="*/ 431800 h 2111375"/>
                <a:gd name="connsiteX66" fmla="*/ 3641725 w 3879850"/>
                <a:gd name="connsiteY66" fmla="*/ 498475 h 2111375"/>
                <a:gd name="connsiteX67" fmla="*/ 3584575 w 3879850"/>
                <a:gd name="connsiteY67" fmla="*/ 523875 h 2111375"/>
                <a:gd name="connsiteX68" fmla="*/ 3540125 w 3879850"/>
                <a:gd name="connsiteY68" fmla="*/ 542925 h 2111375"/>
                <a:gd name="connsiteX69" fmla="*/ 3486150 w 3879850"/>
                <a:gd name="connsiteY69" fmla="*/ 549275 h 2111375"/>
                <a:gd name="connsiteX70" fmla="*/ 3451225 w 3879850"/>
                <a:gd name="connsiteY70" fmla="*/ 527050 h 2111375"/>
                <a:gd name="connsiteX71" fmla="*/ 3368675 w 3879850"/>
                <a:gd name="connsiteY71" fmla="*/ 482600 h 2111375"/>
                <a:gd name="connsiteX72" fmla="*/ 3273425 w 3879850"/>
                <a:gd name="connsiteY72" fmla="*/ 447675 h 2111375"/>
                <a:gd name="connsiteX73" fmla="*/ 3101975 w 3879850"/>
                <a:gd name="connsiteY73" fmla="*/ 409575 h 2111375"/>
                <a:gd name="connsiteX74" fmla="*/ 2940050 w 3879850"/>
                <a:gd name="connsiteY74" fmla="*/ 384175 h 2111375"/>
                <a:gd name="connsiteX75" fmla="*/ 2647950 w 3879850"/>
                <a:gd name="connsiteY75" fmla="*/ 352425 h 2111375"/>
                <a:gd name="connsiteX76" fmla="*/ 2330450 w 3879850"/>
                <a:gd name="connsiteY76" fmla="*/ 327025 h 2111375"/>
                <a:gd name="connsiteX77" fmla="*/ 1787525 w 3879850"/>
                <a:gd name="connsiteY77" fmla="*/ 311150 h 2111375"/>
                <a:gd name="connsiteX78" fmla="*/ 1460500 w 3879850"/>
                <a:gd name="connsiteY78" fmla="*/ 301625 h 211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879850" h="2111375">
                  <a:moveTo>
                    <a:pt x="1460500" y="301625"/>
                  </a:moveTo>
                  <a:lnTo>
                    <a:pt x="1073150" y="298450"/>
                  </a:lnTo>
                  <a:lnTo>
                    <a:pt x="863600" y="301625"/>
                  </a:lnTo>
                  <a:lnTo>
                    <a:pt x="711200" y="304800"/>
                  </a:lnTo>
                  <a:lnTo>
                    <a:pt x="635000" y="311150"/>
                  </a:lnTo>
                  <a:lnTo>
                    <a:pt x="536575" y="330200"/>
                  </a:lnTo>
                  <a:lnTo>
                    <a:pt x="466725" y="349250"/>
                  </a:lnTo>
                  <a:lnTo>
                    <a:pt x="409575" y="374650"/>
                  </a:lnTo>
                  <a:lnTo>
                    <a:pt x="368300" y="419100"/>
                  </a:lnTo>
                  <a:lnTo>
                    <a:pt x="327025" y="485775"/>
                  </a:lnTo>
                  <a:lnTo>
                    <a:pt x="301625" y="555625"/>
                  </a:lnTo>
                  <a:lnTo>
                    <a:pt x="276225" y="669925"/>
                  </a:lnTo>
                  <a:lnTo>
                    <a:pt x="247650" y="847725"/>
                  </a:lnTo>
                  <a:lnTo>
                    <a:pt x="238125" y="1054100"/>
                  </a:lnTo>
                  <a:lnTo>
                    <a:pt x="238125" y="1187450"/>
                  </a:lnTo>
                  <a:lnTo>
                    <a:pt x="244475" y="1285875"/>
                  </a:lnTo>
                  <a:lnTo>
                    <a:pt x="260350" y="1435100"/>
                  </a:lnTo>
                  <a:lnTo>
                    <a:pt x="282575" y="1543050"/>
                  </a:lnTo>
                  <a:lnTo>
                    <a:pt x="307975" y="1616075"/>
                  </a:lnTo>
                  <a:lnTo>
                    <a:pt x="330200" y="1971675"/>
                  </a:lnTo>
                  <a:lnTo>
                    <a:pt x="273050" y="2009775"/>
                  </a:lnTo>
                  <a:lnTo>
                    <a:pt x="228600" y="2054225"/>
                  </a:lnTo>
                  <a:lnTo>
                    <a:pt x="187325" y="2085975"/>
                  </a:lnTo>
                  <a:lnTo>
                    <a:pt x="149225" y="2108200"/>
                  </a:lnTo>
                  <a:lnTo>
                    <a:pt x="130175" y="2111375"/>
                  </a:lnTo>
                  <a:lnTo>
                    <a:pt x="104775" y="2098675"/>
                  </a:lnTo>
                  <a:lnTo>
                    <a:pt x="69850" y="2054225"/>
                  </a:lnTo>
                  <a:lnTo>
                    <a:pt x="47625" y="1965325"/>
                  </a:lnTo>
                  <a:lnTo>
                    <a:pt x="25400" y="1819275"/>
                  </a:lnTo>
                  <a:lnTo>
                    <a:pt x="6350" y="1635125"/>
                  </a:lnTo>
                  <a:lnTo>
                    <a:pt x="0" y="1403350"/>
                  </a:lnTo>
                  <a:lnTo>
                    <a:pt x="0" y="1200150"/>
                  </a:lnTo>
                  <a:lnTo>
                    <a:pt x="15875" y="949325"/>
                  </a:lnTo>
                  <a:lnTo>
                    <a:pt x="47625" y="708025"/>
                  </a:lnTo>
                  <a:lnTo>
                    <a:pt x="82550" y="542925"/>
                  </a:lnTo>
                  <a:lnTo>
                    <a:pt x="120650" y="428625"/>
                  </a:lnTo>
                  <a:lnTo>
                    <a:pt x="155575" y="352425"/>
                  </a:lnTo>
                  <a:lnTo>
                    <a:pt x="200025" y="295275"/>
                  </a:lnTo>
                  <a:lnTo>
                    <a:pt x="254000" y="241300"/>
                  </a:lnTo>
                  <a:lnTo>
                    <a:pt x="320675" y="200025"/>
                  </a:lnTo>
                  <a:lnTo>
                    <a:pt x="434975" y="155575"/>
                  </a:lnTo>
                  <a:lnTo>
                    <a:pt x="558800" y="127000"/>
                  </a:lnTo>
                  <a:lnTo>
                    <a:pt x="742950" y="104775"/>
                  </a:lnTo>
                  <a:lnTo>
                    <a:pt x="962025" y="98425"/>
                  </a:lnTo>
                  <a:lnTo>
                    <a:pt x="1346200" y="101600"/>
                  </a:lnTo>
                  <a:lnTo>
                    <a:pt x="1695450" y="114300"/>
                  </a:lnTo>
                  <a:lnTo>
                    <a:pt x="2225675" y="136525"/>
                  </a:lnTo>
                  <a:lnTo>
                    <a:pt x="2822575" y="158750"/>
                  </a:lnTo>
                  <a:lnTo>
                    <a:pt x="3121025" y="174625"/>
                  </a:lnTo>
                  <a:lnTo>
                    <a:pt x="3327400" y="187325"/>
                  </a:lnTo>
                  <a:lnTo>
                    <a:pt x="3489325" y="187325"/>
                  </a:lnTo>
                  <a:lnTo>
                    <a:pt x="3581400" y="180975"/>
                  </a:lnTo>
                  <a:lnTo>
                    <a:pt x="3622675" y="174625"/>
                  </a:lnTo>
                  <a:lnTo>
                    <a:pt x="3667125" y="149225"/>
                  </a:lnTo>
                  <a:lnTo>
                    <a:pt x="3771900" y="66675"/>
                  </a:lnTo>
                  <a:lnTo>
                    <a:pt x="3829050" y="22225"/>
                  </a:lnTo>
                  <a:lnTo>
                    <a:pt x="3841750" y="3175"/>
                  </a:lnTo>
                  <a:lnTo>
                    <a:pt x="3857625" y="0"/>
                  </a:lnTo>
                  <a:lnTo>
                    <a:pt x="3870325" y="6350"/>
                  </a:lnTo>
                  <a:lnTo>
                    <a:pt x="3879850" y="25400"/>
                  </a:lnTo>
                  <a:lnTo>
                    <a:pt x="3879850" y="69850"/>
                  </a:lnTo>
                  <a:lnTo>
                    <a:pt x="3873500" y="120650"/>
                  </a:lnTo>
                  <a:lnTo>
                    <a:pt x="3857625" y="180975"/>
                  </a:lnTo>
                  <a:lnTo>
                    <a:pt x="3832225" y="231775"/>
                  </a:lnTo>
                  <a:lnTo>
                    <a:pt x="3778250" y="333375"/>
                  </a:lnTo>
                  <a:lnTo>
                    <a:pt x="3705225" y="431800"/>
                  </a:lnTo>
                  <a:lnTo>
                    <a:pt x="3641725" y="498475"/>
                  </a:lnTo>
                  <a:lnTo>
                    <a:pt x="3584575" y="523875"/>
                  </a:lnTo>
                  <a:lnTo>
                    <a:pt x="3540125" y="542925"/>
                  </a:lnTo>
                  <a:lnTo>
                    <a:pt x="3486150" y="549275"/>
                  </a:lnTo>
                  <a:lnTo>
                    <a:pt x="3451225" y="527050"/>
                  </a:lnTo>
                  <a:lnTo>
                    <a:pt x="3368675" y="482600"/>
                  </a:lnTo>
                  <a:lnTo>
                    <a:pt x="3273425" y="447675"/>
                  </a:lnTo>
                  <a:lnTo>
                    <a:pt x="3101975" y="409575"/>
                  </a:lnTo>
                  <a:lnTo>
                    <a:pt x="2940050" y="384175"/>
                  </a:lnTo>
                  <a:lnTo>
                    <a:pt x="2647950" y="352425"/>
                  </a:lnTo>
                  <a:lnTo>
                    <a:pt x="2330450" y="327025"/>
                  </a:lnTo>
                  <a:lnTo>
                    <a:pt x="1787525" y="311150"/>
                  </a:lnTo>
                  <a:lnTo>
                    <a:pt x="1460500" y="301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3E101850-D751-4740-803F-6DE68E6156DA}"/>
                </a:ext>
              </a:extLst>
            </p:cNvPr>
            <p:cNvSpPr/>
            <p:nvPr/>
          </p:nvSpPr>
          <p:spPr>
            <a:xfrm rot="16200000">
              <a:off x="1802606" y="3658394"/>
              <a:ext cx="4275138" cy="571500"/>
            </a:xfrm>
            <a:custGeom>
              <a:avLst/>
              <a:gdLst>
                <a:gd name="connsiteX0" fmla="*/ 2065344 w 4275438"/>
                <a:gd name="connsiteY0" fmla="*/ 483678 h 571941"/>
                <a:gd name="connsiteX1" fmla="*/ 1489872 w 4275438"/>
                <a:gd name="connsiteY1" fmla="*/ 483678 h 571941"/>
                <a:gd name="connsiteX2" fmla="*/ 1108578 w 4275438"/>
                <a:gd name="connsiteY2" fmla="*/ 487209 h 571941"/>
                <a:gd name="connsiteX3" fmla="*/ 794363 w 4275438"/>
                <a:gd name="connsiteY3" fmla="*/ 487209 h 571941"/>
                <a:gd name="connsiteX4" fmla="*/ 529576 w 4275438"/>
                <a:gd name="connsiteY4" fmla="*/ 487209 h 571941"/>
                <a:gd name="connsiteX5" fmla="*/ 395417 w 4275438"/>
                <a:gd name="connsiteY5" fmla="*/ 487209 h 571941"/>
                <a:gd name="connsiteX6" fmla="*/ 303623 w 4275438"/>
                <a:gd name="connsiteY6" fmla="*/ 487209 h 571941"/>
                <a:gd name="connsiteX7" fmla="*/ 229483 w 4275438"/>
                <a:gd name="connsiteY7" fmla="*/ 466026 h 571941"/>
                <a:gd name="connsiteX8" fmla="*/ 141220 w 4275438"/>
                <a:gd name="connsiteY8" fmla="*/ 437782 h 571941"/>
                <a:gd name="connsiteX9" fmla="*/ 70610 w 4275438"/>
                <a:gd name="connsiteY9" fmla="*/ 413068 h 571941"/>
                <a:gd name="connsiteX10" fmla="*/ 17653 w 4275438"/>
                <a:gd name="connsiteY10" fmla="*/ 381294 h 571941"/>
                <a:gd name="connsiteX11" fmla="*/ 0 w 4275438"/>
                <a:gd name="connsiteY11" fmla="*/ 356580 h 571941"/>
                <a:gd name="connsiteX12" fmla="*/ 0 w 4275438"/>
                <a:gd name="connsiteY12" fmla="*/ 317745 h 571941"/>
                <a:gd name="connsiteX13" fmla="*/ 7061 w 4275438"/>
                <a:gd name="connsiteY13" fmla="*/ 289501 h 571941"/>
                <a:gd name="connsiteX14" fmla="*/ 28244 w 4275438"/>
                <a:gd name="connsiteY14" fmla="*/ 264787 h 571941"/>
                <a:gd name="connsiteX15" fmla="*/ 60019 w 4275438"/>
                <a:gd name="connsiteY15" fmla="*/ 247135 h 571941"/>
                <a:gd name="connsiteX16" fmla="*/ 162403 w 4275438"/>
                <a:gd name="connsiteY16" fmla="*/ 218891 h 571941"/>
                <a:gd name="connsiteX17" fmla="*/ 271849 w 4275438"/>
                <a:gd name="connsiteY17" fmla="*/ 190647 h 571941"/>
                <a:gd name="connsiteX18" fmla="*/ 370703 w 4275438"/>
                <a:gd name="connsiteY18" fmla="*/ 165933 h 571941"/>
                <a:gd name="connsiteX19" fmla="*/ 420130 w 4275438"/>
                <a:gd name="connsiteY19" fmla="*/ 158872 h 571941"/>
                <a:gd name="connsiteX20" fmla="*/ 458966 w 4275438"/>
                <a:gd name="connsiteY20" fmla="*/ 162403 h 571941"/>
                <a:gd name="connsiteX21" fmla="*/ 483679 w 4275438"/>
                <a:gd name="connsiteY21" fmla="*/ 176525 h 571941"/>
                <a:gd name="connsiteX22" fmla="*/ 593125 w 4275438"/>
                <a:gd name="connsiteY22" fmla="*/ 197708 h 571941"/>
                <a:gd name="connsiteX23" fmla="*/ 840260 w 4275438"/>
                <a:gd name="connsiteY23" fmla="*/ 240074 h 571941"/>
                <a:gd name="connsiteX24" fmla="*/ 1034437 w 4275438"/>
                <a:gd name="connsiteY24" fmla="*/ 257726 h 571941"/>
                <a:gd name="connsiteX25" fmla="*/ 1694641 w 4275438"/>
                <a:gd name="connsiteY25" fmla="*/ 261257 h 571941"/>
                <a:gd name="connsiteX26" fmla="*/ 2361906 w 4275438"/>
                <a:gd name="connsiteY26" fmla="*/ 261257 h 571941"/>
                <a:gd name="connsiteX27" fmla="*/ 3131556 w 4275438"/>
                <a:gd name="connsiteY27" fmla="*/ 261257 h 571941"/>
                <a:gd name="connsiteX28" fmla="*/ 3611704 w 4275438"/>
                <a:gd name="connsiteY28" fmla="*/ 261257 h 571941"/>
                <a:gd name="connsiteX29" fmla="*/ 3834125 w 4275438"/>
                <a:gd name="connsiteY29" fmla="*/ 261257 h 571941"/>
                <a:gd name="connsiteX30" fmla="*/ 3929449 w 4275438"/>
                <a:gd name="connsiteY30" fmla="*/ 261257 h 571941"/>
                <a:gd name="connsiteX31" fmla="*/ 3971815 w 4275438"/>
                <a:gd name="connsiteY31" fmla="*/ 257726 h 571941"/>
                <a:gd name="connsiteX32" fmla="*/ 4010651 w 4275438"/>
                <a:gd name="connsiteY32" fmla="*/ 243604 h 571941"/>
                <a:gd name="connsiteX33" fmla="*/ 4063608 w 4275438"/>
                <a:gd name="connsiteY33" fmla="*/ 215360 h 571941"/>
                <a:gd name="connsiteX34" fmla="*/ 4116566 w 4275438"/>
                <a:gd name="connsiteY34" fmla="*/ 172994 h 571941"/>
                <a:gd name="connsiteX35" fmla="*/ 4165993 w 4275438"/>
                <a:gd name="connsiteY35" fmla="*/ 112976 h 571941"/>
                <a:gd name="connsiteX36" fmla="*/ 4208359 w 4275438"/>
                <a:gd name="connsiteY36" fmla="*/ 38835 h 571941"/>
                <a:gd name="connsiteX37" fmla="*/ 4226011 w 4275438"/>
                <a:gd name="connsiteY37" fmla="*/ 7061 h 571941"/>
                <a:gd name="connsiteX38" fmla="*/ 4236603 w 4275438"/>
                <a:gd name="connsiteY38" fmla="*/ 0 h 571941"/>
                <a:gd name="connsiteX39" fmla="*/ 4254255 w 4275438"/>
                <a:gd name="connsiteY39" fmla="*/ 3530 h 571941"/>
                <a:gd name="connsiteX40" fmla="*/ 4264847 w 4275438"/>
                <a:gd name="connsiteY40" fmla="*/ 28244 h 571941"/>
                <a:gd name="connsiteX41" fmla="*/ 4275438 w 4275438"/>
                <a:gd name="connsiteY41" fmla="*/ 88262 h 571941"/>
                <a:gd name="connsiteX42" fmla="*/ 4275438 w 4275438"/>
                <a:gd name="connsiteY42" fmla="*/ 172994 h 571941"/>
                <a:gd name="connsiteX43" fmla="*/ 4257786 w 4275438"/>
                <a:gd name="connsiteY43" fmla="*/ 240074 h 571941"/>
                <a:gd name="connsiteX44" fmla="*/ 4229542 w 4275438"/>
                <a:gd name="connsiteY44" fmla="*/ 314214 h 571941"/>
                <a:gd name="connsiteX45" fmla="*/ 4162462 w 4275438"/>
                <a:gd name="connsiteY45" fmla="*/ 406007 h 571941"/>
                <a:gd name="connsiteX46" fmla="*/ 4113035 w 4275438"/>
                <a:gd name="connsiteY46" fmla="*/ 451904 h 571941"/>
                <a:gd name="connsiteX47" fmla="*/ 4053017 w 4275438"/>
                <a:gd name="connsiteY47" fmla="*/ 508392 h 571941"/>
                <a:gd name="connsiteX48" fmla="*/ 3971815 w 4275438"/>
                <a:gd name="connsiteY48" fmla="*/ 561349 h 571941"/>
                <a:gd name="connsiteX49" fmla="*/ 3954162 w 4275438"/>
                <a:gd name="connsiteY49" fmla="*/ 571941 h 571941"/>
                <a:gd name="connsiteX50" fmla="*/ 3915327 w 4275438"/>
                <a:gd name="connsiteY50" fmla="*/ 568410 h 571941"/>
                <a:gd name="connsiteX51" fmla="*/ 3894144 w 4275438"/>
                <a:gd name="connsiteY51" fmla="*/ 554288 h 571941"/>
                <a:gd name="connsiteX52" fmla="*/ 3855308 w 4275438"/>
                <a:gd name="connsiteY52" fmla="*/ 529575 h 571941"/>
                <a:gd name="connsiteX53" fmla="*/ 3791759 w 4275438"/>
                <a:gd name="connsiteY53" fmla="*/ 518983 h 571941"/>
                <a:gd name="connsiteX54" fmla="*/ 3142147 w 4275438"/>
                <a:gd name="connsiteY54" fmla="*/ 508392 h 571941"/>
                <a:gd name="connsiteX55" fmla="*/ 2944439 w 4275438"/>
                <a:gd name="connsiteY55" fmla="*/ 480148 h 571941"/>
                <a:gd name="connsiteX56" fmla="*/ 2065344 w 4275438"/>
                <a:gd name="connsiteY56" fmla="*/ 483678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75438" h="571941">
                  <a:moveTo>
                    <a:pt x="2065344" y="483678"/>
                  </a:moveTo>
                  <a:lnTo>
                    <a:pt x="1489872" y="483678"/>
                  </a:lnTo>
                  <a:lnTo>
                    <a:pt x="1108578" y="487209"/>
                  </a:lnTo>
                  <a:lnTo>
                    <a:pt x="794363" y="487209"/>
                  </a:lnTo>
                  <a:lnTo>
                    <a:pt x="529576" y="487209"/>
                  </a:lnTo>
                  <a:lnTo>
                    <a:pt x="395417" y="487209"/>
                  </a:lnTo>
                  <a:lnTo>
                    <a:pt x="303623" y="487209"/>
                  </a:lnTo>
                  <a:lnTo>
                    <a:pt x="229483" y="466026"/>
                  </a:lnTo>
                  <a:lnTo>
                    <a:pt x="141220" y="437782"/>
                  </a:lnTo>
                  <a:lnTo>
                    <a:pt x="70610" y="413068"/>
                  </a:lnTo>
                  <a:lnTo>
                    <a:pt x="17653" y="381294"/>
                  </a:lnTo>
                  <a:lnTo>
                    <a:pt x="0" y="356580"/>
                  </a:lnTo>
                  <a:lnTo>
                    <a:pt x="0" y="317745"/>
                  </a:lnTo>
                  <a:lnTo>
                    <a:pt x="7061" y="289501"/>
                  </a:lnTo>
                  <a:lnTo>
                    <a:pt x="28244" y="264787"/>
                  </a:lnTo>
                  <a:lnTo>
                    <a:pt x="60019" y="247135"/>
                  </a:lnTo>
                  <a:lnTo>
                    <a:pt x="162403" y="218891"/>
                  </a:lnTo>
                  <a:lnTo>
                    <a:pt x="271849" y="190647"/>
                  </a:lnTo>
                  <a:lnTo>
                    <a:pt x="370703" y="165933"/>
                  </a:lnTo>
                  <a:lnTo>
                    <a:pt x="420130" y="158872"/>
                  </a:lnTo>
                  <a:lnTo>
                    <a:pt x="458966" y="162403"/>
                  </a:lnTo>
                  <a:lnTo>
                    <a:pt x="483679" y="176525"/>
                  </a:lnTo>
                  <a:lnTo>
                    <a:pt x="593125" y="197708"/>
                  </a:lnTo>
                  <a:lnTo>
                    <a:pt x="840260" y="240074"/>
                  </a:lnTo>
                  <a:lnTo>
                    <a:pt x="1034437" y="257726"/>
                  </a:lnTo>
                  <a:lnTo>
                    <a:pt x="1694641" y="261257"/>
                  </a:lnTo>
                  <a:lnTo>
                    <a:pt x="2361906" y="261257"/>
                  </a:lnTo>
                  <a:lnTo>
                    <a:pt x="3131556" y="261257"/>
                  </a:lnTo>
                  <a:lnTo>
                    <a:pt x="3611704" y="261257"/>
                  </a:lnTo>
                  <a:lnTo>
                    <a:pt x="3834125" y="261257"/>
                  </a:lnTo>
                  <a:lnTo>
                    <a:pt x="3929449" y="261257"/>
                  </a:lnTo>
                  <a:lnTo>
                    <a:pt x="3971815" y="257726"/>
                  </a:lnTo>
                  <a:lnTo>
                    <a:pt x="4010651" y="243604"/>
                  </a:lnTo>
                  <a:lnTo>
                    <a:pt x="4063608" y="215360"/>
                  </a:lnTo>
                  <a:lnTo>
                    <a:pt x="4116566" y="172994"/>
                  </a:lnTo>
                  <a:lnTo>
                    <a:pt x="4165993" y="112976"/>
                  </a:lnTo>
                  <a:lnTo>
                    <a:pt x="4208359" y="38835"/>
                  </a:lnTo>
                  <a:lnTo>
                    <a:pt x="4226011" y="7061"/>
                  </a:lnTo>
                  <a:lnTo>
                    <a:pt x="4236603" y="0"/>
                  </a:lnTo>
                  <a:lnTo>
                    <a:pt x="4254255" y="3530"/>
                  </a:lnTo>
                  <a:lnTo>
                    <a:pt x="4264847" y="28244"/>
                  </a:lnTo>
                  <a:lnTo>
                    <a:pt x="4275438" y="88262"/>
                  </a:lnTo>
                  <a:lnTo>
                    <a:pt x="4275438" y="172994"/>
                  </a:lnTo>
                  <a:lnTo>
                    <a:pt x="4257786" y="240074"/>
                  </a:lnTo>
                  <a:lnTo>
                    <a:pt x="4229542" y="314214"/>
                  </a:lnTo>
                  <a:lnTo>
                    <a:pt x="4162462" y="406007"/>
                  </a:lnTo>
                  <a:lnTo>
                    <a:pt x="4113035" y="451904"/>
                  </a:lnTo>
                  <a:lnTo>
                    <a:pt x="4053017" y="508392"/>
                  </a:lnTo>
                  <a:lnTo>
                    <a:pt x="3971815" y="561349"/>
                  </a:lnTo>
                  <a:lnTo>
                    <a:pt x="3954162" y="571941"/>
                  </a:lnTo>
                  <a:lnTo>
                    <a:pt x="3915327" y="568410"/>
                  </a:lnTo>
                  <a:lnTo>
                    <a:pt x="3894144" y="554288"/>
                  </a:lnTo>
                  <a:lnTo>
                    <a:pt x="3855308" y="529575"/>
                  </a:lnTo>
                  <a:lnTo>
                    <a:pt x="3791759" y="518983"/>
                  </a:lnTo>
                  <a:lnTo>
                    <a:pt x="3142147" y="508392"/>
                  </a:lnTo>
                  <a:lnTo>
                    <a:pt x="2944439" y="480148"/>
                  </a:lnTo>
                  <a:lnTo>
                    <a:pt x="2065344" y="48367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7B1FC8F3-0E4C-48A1-A602-AD1114AE360C}"/>
                </a:ext>
              </a:extLst>
            </p:cNvPr>
            <p:cNvSpPr/>
            <p:nvPr/>
          </p:nvSpPr>
          <p:spPr>
            <a:xfrm rot="16200000">
              <a:off x="2335213" y="3522662"/>
              <a:ext cx="2025650" cy="1254125"/>
            </a:xfrm>
            <a:custGeom>
              <a:avLst/>
              <a:gdLst>
                <a:gd name="connsiteX0" fmla="*/ 1128712 w 2026443"/>
                <a:gd name="connsiteY0" fmla="*/ 978694 h 1254919"/>
                <a:gd name="connsiteX1" fmla="*/ 902493 w 2026443"/>
                <a:gd name="connsiteY1" fmla="*/ 828675 h 1254919"/>
                <a:gd name="connsiteX2" fmla="*/ 738187 w 2026443"/>
                <a:gd name="connsiteY2" fmla="*/ 714375 h 1254919"/>
                <a:gd name="connsiteX3" fmla="*/ 550068 w 2026443"/>
                <a:gd name="connsiteY3" fmla="*/ 571500 h 1254919"/>
                <a:gd name="connsiteX4" fmla="*/ 402431 w 2026443"/>
                <a:gd name="connsiteY4" fmla="*/ 447675 h 1254919"/>
                <a:gd name="connsiteX5" fmla="*/ 266700 w 2026443"/>
                <a:gd name="connsiteY5" fmla="*/ 326231 h 1254919"/>
                <a:gd name="connsiteX6" fmla="*/ 119062 w 2026443"/>
                <a:gd name="connsiteY6" fmla="*/ 183356 h 1254919"/>
                <a:gd name="connsiteX7" fmla="*/ 21431 w 2026443"/>
                <a:gd name="connsiteY7" fmla="*/ 88106 h 1254919"/>
                <a:gd name="connsiteX8" fmla="*/ 9525 w 2026443"/>
                <a:gd name="connsiteY8" fmla="*/ 71437 h 1254919"/>
                <a:gd name="connsiteX9" fmla="*/ 0 w 2026443"/>
                <a:gd name="connsiteY9" fmla="*/ 35719 h 1254919"/>
                <a:gd name="connsiteX10" fmla="*/ 0 w 2026443"/>
                <a:gd name="connsiteY10" fmla="*/ 21431 h 1254919"/>
                <a:gd name="connsiteX11" fmla="*/ 2381 w 2026443"/>
                <a:gd name="connsiteY11" fmla="*/ 4762 h 1254919"/>
                <a:gd name="connsiteX12" fmla="*/ 16668 w 2026443"/>
                <a:gd name="connsiteY12" fmla="*/ 0 h 1254919"/>
                <a:gd name="connsiteX13" fmla="*/ 30956 w 2026443"/>
                <a:gd name="connsiteY13" fmla="*/ 0 h 1254919"/>
                <a:gd name="connsiteX14" fmla="*/ 61912 w 2026443"/>
                <a:gd name="connsiteY14" fmla="*/ 7144 h 1254919"/>
                <a:gd name="connsiteX15" fmla="*/ 157162 w 2026443"/>
                <a:gd name="connsiteY15" fmla="*/ 78581 h 1254919"/>
                <a:gd name="connsiteX16" fmla="*/ 269081 w 2026443"/>
                <a:gd name="connsiteY16" fmla="*/ 161925 h 1254919"/>
                <a:gd name="connsiteX17" fmla="*/ 438150 w 2026443"/>
                <a:gd name="connsiteY17" fmla="*/ 283369 h 1254919"/>
                <a:gd name="connsiteX18" fmla="*/ 588168 w 2026443"/>
                <a:gd name="connsiteY18" fmla="*/ 388144 h 1254919"/>
                <a:gd name="connsiteX19" fmla="*/ 835818 w 2026443"/>
                <a:gd name="connsiteY19" fmla="*/ 550069 h 1254919"/>
                <a:gd name="connsiteX20" fmla="*/ 1016793 w 2026443"/>
                <a:gd name="connsiteY20" fmla="*/ 671512 h 1254919"/>
                <a:gd name="connsiteX21" fmla="*/ 1188243 w 2026443"/>
                <a:gd name="connsiteY21" fmla="*/ 773906 h 1254919"/>
                <a:gd name="connsiteX22" fmla="*/ 1281112 w 2026443"/>
                <a:gd name="connsiteY22" fmla="*/ 828675 h 1254919"/>
                <a:gd name="connsiteX23" fmla="*/ 1459706 w 2026443"/>
                <a:gd name="connsiteY23" fmla="*/ 921544 h 1254919"/>
                <a:gd name="connsiteX24" fmla="*/ 1631156 w 2026443"/>
                <a:gd name="connsiteY24" fmla="*/ 1002506 h 1254919"/>
                <a:gd name="connsiteX25" fmla="*/ 1709737 w 2026443"/>
                <a:gd name="connsiteY25" fmla="*/ 1038225 h 1254919"/>
                <a:gd name="connsiteX26" fmla="*/ 1809750 w 2026443"/>
                <a:gd name="connsiteY26" fmla="*/ 1076325 h 1254919"/>
                <a:gd name="connsiteX27" fmla="*/ 1881187 w 2026443"/>
                <a:gd name="connsiteY27" fmla="*/ 1095375 h 1254919"/>
                <a:gd name="connsiteX28" fmla="*/ 1935956 w 2026443"/>
                <a:gd name="connsiteY28" fmla="*/ 1102519 h 1254919"/>
                <a:gd name="connsiteX29" fmla="*/ 2014537 w 2026443"/>
                <a:gd name="connsiteY29" fmla="*/ 1107281 h 1254919"/>
                <a:gd name="connsiteX30" fmla="*/ 2026443 w 2026443"/>
                <a:gd name="connsiteY30" fmla="*/ 1252537 h 1254919"/>
                <a:gd name="connsiteX31" fmla="*/ 1540668 w 2026443"/>
                <a:gd name="connsiteY31" fmla="*/ 1254919 h 1254919"/>
                <a:gd name="connsiteX32" fmla="*/ 1364456 w 2026443"/>
                <a:gd name="connsiteY32" fmla="*/ 1128712 h 1254919"/>
                <a:gd name="connsiteX33" fmla="*/ 1128712 w 2026443"/>
                <a:gd name="connsiteY33" fmla="*/ 9786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6443" h="1254919">
                  <a:moveTo>
                    <a:pt x="1128712" y="978694"/>
                  </a:moveTo>
                  <a:lnTo>
                    <a:pt x="902493" y="828675"/>
                  </a:lnTo>
                  <a:lnTo>
                    <a:pt x="738187" y="714375"/>
                  </a:lnTo>
                  <a:lnTo>
                    <a:pt x="550068" y="571500"/>
                  </a:lnTo>
                  <a:lnTo>
                    <a:pt x="402431" y="447675"/>
                  </a:lnTo>
                  <a:lnTo>
                    <a:pt x="266700" y="326231"/>
                  </a:lnTo>
                  <a:lnTo>
                    <a:pt x="119062" y="183356"/>
                  </a:lnTo>
                  <a:lnTo>
                    <a:pt x="21431" y="88106"/>
                  </a:lnTo>
                  <a:lnTo>
                    <a:pt x="9525" y="7143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157162" y="78581"/>
                  </a:lnTo>
                  <a:lnTo>
                    <a:pt x="269081" y="161925"/>
                  </a:lnTo>
                  <a:lnTo>
                    <a:pt x="438150" y="283369"/>
                  </a:lnTo>
                  <a:lnTo>
                    <a:pt x="588168" y="388144"/>
                  </a:lnTo>
                  <a:lnTo>
                    <a:pt x="835818" y="550069"/>
                  </a:lnTo>
                  <a:lnTo>
                    <a:pt x="1016793" y="671512"/>
                  </a:lnTo>
                  <a:lnTo>
                    <a:pt x="1188243" y="773906"/>
                  </a:lnTo>
                  <a:lnTo>
                    <a:pt x="1281112" y="828675"/>
                  </a:lnTo>
                  <a:lnTo>
                    <a:pt x="1459706" y="921544"/>
                  </a:lnTo>
                  <a:lnTo>
                    <a:pt x="1631156" y="1002506"/>
                  </a:lnTo>
                  <a:lnTo>
                    <a:pt x="1709737" y="1038225"/>
                  </a:lnTo>
                  <a:lnTo>
                    <a:pt x="1809750" y="1076325"/>
                  </a:lnTo>
                  <a:lnTo>
                    <a:pt x="1881187" y="1095375"/>
                  </a:lnTo>
                  <a:lnTo>
                    <a:pt x="1935956" y="1102519"/>
                  </a:lnTo>
                  <a:lnTo>
                    <a:pt x="2014537" y="1107281"/>
                  </a:lnTo>
                  <a:lnTo>
                    <a:pt x="2026443" y="1252537"/>
                  </a:lnTo>
                  <a:lnTo>
                    <a:pt x="1540668" y="1254919"/>
                  </a:lnTo>
                  <a:lnTo>
                    <a:pt x="1364456" y="1128712"/>
                  </a:lnTo>
                  <a:lnTo>
                    <a:pt x="1128712" y="978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88F4FA4F-26AC-45EC-9DCB-EB296BB494C7}"/>
                </a:ext>
              </a:extLst>
            </p:cNvPr>
            <p:cNvSpPr/>
            <p:nvPr/>
          </p:nvSpPr>
          <p:spPr>
            <a:xfrm>
              <a:off x="4048125" y="3494088"/>
              <a:ext cx="823913" cy="803275"/>
            </a:xfrm>
            <a:custGeom>
              <a:avLst/>
              <a:gdLst>
                <a:gd name="connsiteX0" fmla="*/ 452438 w 823913"/>
                <a:gd name="connsiteY0" fmla="*/ 495300 h 804862"/>
                <a:gd name="connsiteX1" fmla="*/ 390525 w 823913"/>
                <a:gd name="connsiteY1" fmla="*/ 409575 h 804862"/>
                <a:gd name="connsiteX2" fmla="*/ 333375 w 823913"/>
                <a:gd name="connsiteY2" fmla="*/ 340519 h 804862"/>
                <a:gd name="connsiteX3" fmla="*/ 266700 w 823913"/>
                <a:gd name="connsiteY3" fmla="*/ 269081 h 804862"/>
                <a:gd name="connsiteX4" fmla="*/ 202406 w 823913"/>
                <a:gd name="connsiteY4" fmla="*/ 216694 h 804862"/>
                <a:gd name="connsiteX5" fmla="*/ 140494 w 823913"/>
                <a:gd name="connsiteY5" fmla="*/ 169069 h 804862"/>
                <a:gd name="connsiteX6" fmla="*/ 23813 w 823913"/>
                <a:gd name="connsiteY6" fmla="*/ 92869 h 804862"/>
                <a:gd name="connsiteX7" fmla="*/ 0 w 823913"/>
                <a:gd name="connsiteY7" fmla="*/ 0 h 804862"/>
                <a:gd name="connsiteX8" fmla="*/ 111919 w 823913"/>
                <a:gd name="connsiteY8" fmla="*/ 28575 h 804862"/>
                <a:gd name="connsiteX9" fmla="*/ 214313 w 823913"/>
                <a:gd name="connsiteY9" fmla="*/ 64294 h 804862"/>
                <a:gd name="connsiteX10" fmla="*/ 326231 w 823913"/>
                <a:gd name="connsiteY10" fmla="*/ 107156 h 804862"/>
                <a:gd name="connsiteX11" fmla="*/ 452438 w 823913"/>
                <a:gd name="connsiteY11" fmla="*/ 157162 h 804862"/>
                <a:gd name="connsiteX12" fmla="*/ 573881 w 823913"/>
                <a:gd name="connsiteY12" fmla="*/ 211931 h 804862"/>
                <a:gd name="connsiteX13" fmla="*/ 676275 w 823913"/>
                <a:gd name="connsiteY13" fmla="*/ 269081 h 804862"/>
                <a:gd name="connsiteX14" fmla="*/ 738188 w 823913"/>
                <a:gd name="connsiteY14" fmla="*/ 361950 h 804862"/>
                <a:gd name="connsiteX15" fmla="*/ 778669 w 823913"/>
                <a:gd name="connsiteY15" fmla="*/ 442912 h 804862"/>
                <a:gd name="connsiteX16" fmla="*/ 802481 w 823913"/>
                <a:gd name="connsiteY16" fmla="*/ 519112 h 804862"/>
                <a:gd name="connsiteX17" fmla="*/ 819150 w 823913"/>
                <a:gd name="connsiteY17" fmla="*/ 581025 h 804862"/>
                <a:gd name="connsiteX18" fmla="*/ 823913 w 823913"/>
                <a:gd name="connsiteY18" fmla="*/ 626269 h 804862"/>
                <a:gd name="connsiteX19" fmla="*/ 821531 w 823913"/>
                <a:gd name="connsiteY19" fmla="*/ 669131 h 804862"/>
                <a:gd name="connsiteX20" fmla="*/ 804863 w 823913"/>
                <a:gd name="connsiteY20" fmla="*/ 719137 h 804862"/>
                <a:gd name="connsiteX21" fmla="*/ 783431 w 823913"/>
                <a:gd name="connsiteY21" fmla="*/ 759619 h 804862"/>
                <a:gd name="connsiteX22" fmla="*/ 754856 w 823913"/>
                <a:gd name="connsiteY22" fmla="*/ 783431 h 804862"/>
                <a:gd name="connsiteX23" fmla="*/ 716756 w 823913"/>
                <a:gd name="connsiteY23" fmla="*/ 802481 h 804862"/>
                <a:gd name="connsiteX24" fmla="*/ 692944 w 823913"/>
                <a:gd name="connsiteY24" fmla="*/ 804862 h 804862"/>
                <a:gd name="connsiteX25" fmla="*/ 666750 w 823913"/>
                <a:gd name="connsiteY25" fmla="*/ 802481 h 804862"/>
                <a:gd name="connsiteX26" fmla="*/ 638175 w 823913"/>
                <a:gd name="connsiteY26" fmla="*/ 790575 h 804862"/>
                <a:gd name="connsiteX27" fmla="*/ 609600 w 823913"/>
                <a:gd name="connsiteY27" fmla="*/ 757237 h 804862"/>
                <a:gd name="connsiteX28" fmla="*/ 583406 w 823913"/>
                <a:gd name="connsiteY28" fmla="*/ 714375 h 804862"/>
                <a:gd name="connsiteX29" fmla="*/ 540544 w 823913"/>
                <a:gd name="connsiteY29" fmla="*/ 635794 h 804862"/>
                <a:gd name="connsiteX30" fmla="*/ 452438 w 823913"/>
                <a:gd name="connsiteY30" fmla="*/ 495300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913" h="804862">
                  <a:moveTo>
                    <a:pt x="452438" y="495300"/>
                  </a:moveTo>
                  <a:lnTo>
                    <a:pt x="390525" y="409575"/>
                  </a:lnTo>
                  <a:lnTo>
                    <a:pt x="333375" y="340519"/>
                  </a:lnTo>
                  <a:lnTo>
                    <a:pt x="266700" y="269081"/>
                  </a:lnTo>
                  <a:lnTo>
                    <a:pt x="202406" y="216694"/>
                  </a:lnTo>
                  <a:lnTo>
                    <a:pt x="140494" y="169069"/>
                  </a:lnTo>
                  <a:lnTo>
                    <a:pt x="23813" y="92869"/>
                  </a:lnTo>
                  <a:lnTo>
                    <a:pt x="0" y="0"/>
                  </a:lnTo>
                  <a:lnTo>
                    <a:pt x="111919" y="28575"/>
                  </a:lnTo>
                  <a:lnTo>
                    <a:pt x="214313" y="64294"/>
                  </a:lnTo>
                  <a:lnTo>
                    <a:pt x="326231" y="107156"/>
                  </a:lnTo>
                  <a:lnTo>
                    <a:pt x="452438" y="157162"/>
                  </a:lnTo>
                  <a:lnTo>
                    <a:pt x="573881" y="211931"/>
                  </a:lnTo>
                  <a:lnTo>
                    <a:pt x="676275" y="269081"/>
                  </a:lnTo>
                  <a:lnTo>
                    <a:pt x="738188" y="361950"/>
                  </a:lnTo>
                  <a:lnTo>
                    <a:pt x="778669" y="442912"/>
                  </a:lnTo>
                  <a:lnTo>
                    <a:pt x="802481" y="519112"/>
                  </a:lnTo>
                  <a:lnTo>
                    <a:pt x="819150" y="581025"/>
                  </a:lnTo>
                  <a:lnTo>
                    <a:pt x="823913" y="626269"/>
                  </a:lnTo>
                  <a:lnTo>
                    <a:pt x="821531" y="669131"/>
                  </a:lnTo>
                  <a:lnTo>
                    <a:pt x="804863" y="719137"/>
                  </a:lnTo>
                  <a:lnTo>
                    <a:pt x="783431" y="759619"/>
                  </a:lnTo>
                  <a:lnTo>
                    <a:pt x="754856" y="783431"/>
                  </a:lnTo>
                  <a:lnTo>
                    <a:pt x="716756" y="802481"/>
                  </a:lnTo>
                  <a:lnTo>
                    <a:pt x="692944" y="804862"/>
                  </a:lnTo>
                  <a:lnTo>
                    <a:pt x="666750" y="802481"/>
                  </a:lnTo>
                  <a:lnTo>
                    <a:pt x="638175" y="790575"/>
                  </a:lnTo>
                  <a:lnTo>
                    <a:pt x="609600" y="757237"/>
                  </a:lnTo>
                  <a:lnTo>
                    <a:pt x="583406" y="714375"/>
                  </a:lnTo>
                  <a:lnTo>
                    <a:pt x="540544" y="635794"/>
                  </a:lnTo>
                  <a:lnTo>
                    <a:pt x="452438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2EEBCC41-C1F4-4118-92EA-4CDBB966BC47}"/>
                </a:ext>
              </a:extLst>
            </p:cNvPr>
            <p:cNvSpPr/>
            <p:nvPr/>
          </p:nvSpPr>
          <p:spPr>
            <a:xfrm>
              <a:off x="6954838" y="4627563"/>
              <a:ext cx="407987" cy="925512"/>
            </a:xfrm>
            <a:custGeom>
              <a:avLst/>
              <a:gdLst>
                <a:gd name="connsiteX0" fmla="*/ 340519 w 407194"/>
                <a:gd name="connsiteY0" fmla="*/ 397669 h 926306"/>
                <a:gd name="connsiteX1" fmla="*/ 350044 w 407194"/>
                <a:gd name="connsiteY1" fmla="*/ 592931 h 926306"/>
                <a:gd name="connsiteX2" fmla="*/ 352425 w 407194"/>
                <a:gd name="connsiteY2" fmla="*/ 723900 h 926306"/>
                <a:gd name="connsiteX3" fmla="*/ 357188 w 407194"/>
                <a:gd name="connsiteY3" fmla="*/ 778669 h 926306"/>
                <a:gd name="connsiteX4" fmla="*/ 366713 w 407194"/>
                <a:gd name="connsiteY4" fmla="*/ 809625 h 926306"/>
                <a:gd name="connsiteX5" fmla="*/ 407194 w 407194"/>
                <a:gd name="connsiteY5" fmla="*/ 919162 h 926306"/>
                <a:gd name="connsiteX6" fmla="*/ 0 w 407194"/>
                <a:gd name="connsiteY6" fmla="*/ 926306 h 926306"/>
                <a:gd name="connsiteX7" fmla="*/ 38100 w 407194"/>
                <a:gd name="connsiteY7" fmla="*/ 900112 h 926306"/>
                <a:gd name="connsiteX8" fmla="*/ 104775 w 407194"/>
                <a:gd name="connsiteY8" fmla="*/ 854869 h 926306"/>
                <a:gd name="connsiteX9" fmla="*/ 126207 w 407194"/>
                <a:gd name="connsiteY9" fmla="*/ 826294 h 926306"/>
                <a:gd name="connsiteX10" fmla="*/ 154782 w 407194"/>
                <a:gd name="connsiteY10" fmla="*/ 719137 h 926306"/>
                <a:gd name="connsiteX11" fmla="*/ 185738 w 407194"/>
                <a:gd name="connsiteY11" fmla="*/ 583406 h 926306"/>
                <a:gd name="connsiteX12" fmla="*/ 207169 w 407194"/>
                <a:gd name="connsiteY12" fmla="*/ 433387 h 926306"/>
                <a:gd name="connsiteX13" fmla="*/ 228600 w 407194"/>
                <a:gd name="connsiteY13" fmla="*/ 209550 h 926306"/>
                <a:gd name="connsiteX14" fmla="*/ 240507 w 407194"/>
                <a:gd name="connsiteY14" fmla="*/ 90487 h 926306"/>
                <a:gd name="connsiteX15" fmla="*/ 245269 w 407194"/>
                <a:gd name="connsiteY15" fmla="*/ 59531 h 926306"/>
                <a:gd name="connsiteX16" fmla="*/ 254794 w 407194"/>
                <a:gd name="connsiteY16" fmla="*/ 33337 h 926306"/>
                <a:gd name="connsiteX17" fmla="*/ 261938 w 407194"/>
                <a:gd name="connsiteY17" fmla="*/ 14287 h 926306"/>
                <a:gd name="connsiteX18" fmla="*/ 271463 w 407194"/>
                <a:gd name="connsiteY18" fmla="*/ 2381 h 926306"/>
                <a:gd name="connsiteX19" fmla="*/ 285750 w 407194"/>
                <a:gd name="connsiteY19" fmla="*/ 0 h 926306"/>
                <a:gd name="connsiteX20" fmla="*/ 302419 w 407194"/>
                <a:gd name="connsiteY20" fmla="*/ 7144 h 926306"/>
                <a:gd name="connsiteX21" fmla="*/ 311944 w 407194"/>
                <a:gd name="connsiteY21" fmla="*/ 23812 h 926306"/>
                <a:gd name="connsiteX22" fmla="*/ 328613 w 407194"/>
                <a:gd name="connsiteY22" fmla="*/ 64294 h 926306"/>
                <a:gd name="connsiteX23" fmla="*/ 333375 w 407194"/>
                <a:gd name="connsiteY23" fmla="*/ 152400 h 926306"/>
                <a:gd name="connsiteX24" fmla="*/ 340519 w 407194"/>
                <a:gd name="connsiteY24" fmla="*/ 397669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7194" h="926306">
                  <a:moveTo>
                    <a:pt x="340519" y="397669"/>
                  </a:moveTo>
                  <a:lnTo>
                    <a:pt x="350044" y="592931"/>
                  </a:lnTo>
                  <a:cubicBezTo>
                    <a:pt x="350838" y="636587"/>
                    <a:pt x="351631" y="680244"/>
                    <a:pt x="352425" y="723900"/>
                  </a:cubicBezTo>
                  <a:lnTo>
                    <a:pt x="357188" y="778669"/>
                  </a:lnTo>
                  <a:lnTo>
                    <a:pt x="366713" y="809625"/>
                  </a:lnTo>
                  <a:lnTo>
                    <a:pt x="407194" y="919162"/>
                  </a:lnTo>
                  <a:lnTo>
                    <a:pt x="0" y="926306"/>
                  </a:lnTo>
                  <a:lnTo>
                    <a:pt x="38100" y="900112"/>
                  </a:lnTo>
                  <a:lnTo>
                    <a:pt x="104775" y="854869"/>
                  </a:lnTo>
                  <a:lnTo>
                    <a:pt x="126207" y="826294"/>
                  </a:lnTo>
                  <a:lnTo>
                    <a:pt x="154782" y="719137"/>
                  </a:lnTo>
                  <a:lnTo>
                    <a:pt x="185738" y="583406"/>
                  </a:lnTo>
                  <a:lnTo>
                    <a:pt x="207169" y="433387"/>
                  </a:lnTo>
                  <a:lnTo>
                    <a:pt x="228600" y="209550"/>
                  </a:lnTo>
                  <a:lnTo>
                    <a:pt x="240507" y="90487"/>
                  </a:lnTo>
                  <a:lnTo>
                    <a:pt x="245269" y="59531"/>
                  </a:lnTo>
                  <a:lnTo>
                    <a:pt x="254794" y="33337"/>
                  </a:lnTo>
                  <a:lnTo>
                    <a:pt x="261938" y="14287"/>
                  </a:lnTo>
                  <a:lnTo>
                    <a:pt x="271463" y="2381"/>
                  </a:lnTo>
                  <a:lnTo>
                    <a:pt x="285750" y="0"/>
                  </a:lnTo>
                  <a:lnTo>
                    <a:pt x="302419" y="7144"/>
                  </a:lnTo>
                  <a:lnTo>
                    <a:pt x="311944" y="23812"/>
                  </a:lnTo>
                  <a:lnTo>
                    <a:pt x="328613" y="64294"/>
                  </a:lnTo>
                  <a:lnTo>
                    <a:pt x="333375" y="152400"/>
                  </a:lnTo>
                  <a:lnTo>
                    <a:pt x="340519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8891CD32-62F5-46A9-BE8A-659211D715E7}"/>
              </a:ext>
            </a:extLst>
          </p:cNvPr>
          <p:cNvGrpSpPr/>
          <p:nvPr/>
        </p:nvGrpSpPr>
        <p:grpSpPr>
          <a:xfrm>
            <a:off x="2568575" y="1654175"/>
            <a:ext cx="4767263" cy="4275138"/>
            <a:chOff x="2568575" y="1654175"/>
            <a:chExt cx="4767263" cy="4275138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AC01B3DC-2927-49BD-9343-C66D43DEF5B2}"/>
                </a:ext>
              </a:extLst>
            </p:cNvPr>
            <p:cNvSpPr/>
            <p:nvPr/>
          </p:nvSpPr>
          <p:spPr>
            <a:xfrm>
              <a:off x="2622550" y="2601913"/>
              <a:ext cx="2159000" cy="581025"/>
            </a:xfrm>
            <a:custGeom>
              <a:avLst/>
              <a:gdLst>
                <a:gd name="connsiteX0" fmla="*/ 876300 w 2159794"/>
                <a:gd name="connsiteY0" fmla="*/ 481013 h 581025"/>
                <a:gd name="connsiteX1" fmla="*/ 681038 w 2159794"/>
                <a:gd name="connsiteY1" fmla="*/ 533400 h 581025"/>
                <a:gd name="connsiteX2" fmla="*/ 607219 w 2159794"/>
                <a:gd name="connsiteY2" fmla="*/ 557213 h 581025"/>
                <a:gd name="connsiteX3" fmla="*/ 550069 w 2159794"/>
                <a:gd name="connsiteY3" fmla="*/ 571500 h 581025"/>
                <a:gd name="connsiteX4" fmla="*/ 509588 w 2159794"/>
                <a:gd name="connsiteY4" fmla="*/ 578644 h 581025"/>
                <a:gd name="connsiteX5" fmla="*/ 447675 w 2159794"/>
                <a:gd name="connsiteY5" fmla="*/ 581025 h 581025"/>
                <a:gd name="connsiteX6" fmla="*/ 402432 w 2159794"/>
                <a:gd name="connsiteY6" fmla="*/ 569119 h 581025"/>
                <a:gd name="connsiteX7" fmla="*/ 304800 w 2159794"/>
                <a:gd name="connsiteY7" fmla="*/ 528638 h 581025"/>
                <a:gd name="connsiteX8" fmla="*/ 233363 w 2159794"/>
                <a:gd name="connsiteY8" fmla="*/ 492919 h 581025"/>
                <a:gd name="connsiteX9" fmla="*/ 140494 w 2159794"/>
                <a:gd name="connsiteY9" fmla="*/ 433388 h 581025"/>
                <a:gd name="connsiteX10" fmla="*/ 71438 w 2159794"/>
                <a:gd name="connsiteY10" fmla="*/ 383382 h 581025"/>
                <a:gd name="connsiteX11" fmla="*/ 28575 w 2159794"/>
                <a:gd name="connsiteY11" fmla="*/ 345282 h 581025"/>
                <a:gd name="connsiteX12" fmla="*/ 14288 w 2159794"/>
                <a:gd name="connsiteY12" fmla="*/ 321469 h 581025"/>
                <a:gd name="connsiteX13" fmla="*/ 2382 w 2159794"/>
                <a:gd name="connsiteY13" fmla="*/ 288132 h 581025"/>
                <a:gd name="connsiteX14" fmla="*/ 0 w 2159794"/>
                <a:gd name="connsiteY14" fmla="*/ 259557 h 581025"/>
                <a:gd name="connsiteX15" fmla="*/ 2382 w 2159794"/>
                <a:gd name="connsiteY15" fmla="*/ 240507 h 581025"/>
                <a:gd name="connsiteX16" fmla="*/ 9525 w 2159794"/>
                <a:gd name="connsiteY16" fmla="*/ 228600 h 581025"/>
                <a:gd name="connsiteX17" fmla="*/ 23813 w 2159794"/>
                <a:gd name="connsiteY17" fmla="*/ 226219 h 581025"/>
                <a:gd name="connsiteX18" fmla="*/ 47625 w 2159794"/>
                <a:gd name="connsiteY18" fmla="*/ 230982 h 581025"/>
                <a:gd name="connsiteX19" fmla="*/ 90488 w 2159794"/>
                <a:gd name="connsiteY19" fmla="*/ 261938 h 581025"/>
                <a:gd name="connsiteX20" fmla="*/ 133350 w 2159794"/>
                <a:gd name="connsiteY20" fmla="*/ 285750 h 581025"/>
                <a:gd name="connsiteX21" fmla="*/ 161925 w 2159794"/>
                <a:gd name="connsiteY21" fmla="*/ 300038 h 581025"/>
                <a:gd name="connsiteX22" fmla="*/ 209550 w 2159794"/>
                <a:gd name="connsiteY22" fmla="*/ 314325 h 581025"/>
                <a:gd name="connsiteX23" fmla="*/ 273844 w 2159794"/>
                <a:gd name="connsiteY23" fmla="*/ 326232 h 581025"/>
                <a:gd name="connsiteX24" fmla="*/ 333375 w 2159794"/>
                <a:gd name="connsiteY24" fmla="*/ 333375 h 581025"/>
                <a:gd name="connsiteX25" fmla="*/ 397669 w 2159794"/>
                <a:gd name="connsiteY25" fmla="*/ 335757 h 581025"/>
                <a:gd name="connsiteX26" fmla="*/ 514350 w 2159794"/>
                <a:gd name="connsiteY26" fmla="*/ 323850 h 581025"/>
                <a:gd name="connsiteX27" fmla="*/ 804863 w 2159794"/>
                <a:gd name="connsiteY27" fmla="*/ 290513 h 581025"/>
                <a:gd name="connsiteX28" fmla="*/ 1145382 w 2159794"/>
                <a:gd name="connsiteY28" fmla="*/ 226219 h 581025"/>
                <a:gd name="connsiteX29" fmla="*/ 1404938 w 2159794"/>
                <a:gd name="connsiteY29" fmla="*/ 157163 h 581025"/>
                <a:gd name="connsiteX30" fmla="*/ 1500188 w 2159794"/>
                <a:gd name="connsiteY30" fmla="*/ 123825 h 581025"/>
                <a:gd name="connsiteX31" fmla="*/ 1585913 w 2159794"/>
                <a:gd name="connsiteY31" fmla="*/ 88107 h 581025"/>
                <a:gd name="connsiteX32" fmla="*/ 1662113 w 2159794"/>
                <a:gd name="connsiteY32" fmla="*/ 52388 h 581025"/>
                <a:gd name="connsiteX33" fmla="*/ 1728788 w 2159794"/>
                <a:gd name="connsiteY33" fmla="*/ 0 h 581025"/>
                <a:gd name="connsiteX34" fmla="*/ 1802607 w 2159794"/>
                <a:gd name="connsiteY34" fmla="*/ 2382 h 581025"/>
                <a:gd name="connsiteX35" fmla="*/ 1902619 w 2159794"/>
                <a:gd name="connsiteY35" fmla="*/ 11907 h 581025"/>
                <a:gd name="connsiteX36" fmla="*/ 1962150 w 2159794"/>
                <a:gd name="connsiteY36" fmla="*/ 21432 h 581025"/>
                <a:gd name="connsiteX37" fmla="*/ 2009775 w 2159794"/>
                <a:gd name="connsiteY37" fmla="*/ 33338 h 581025"/>
                <a:gd name="connsiteX38" fmla="*/ 2057400 w 2159794"/>
                <a:gd name="connsiteY38" fmla="*/ 57150 h 581025"/>
                <a:gd name="connsiteX39" fmla="*/ 2102644 w 2159794"/>
                <a:gd name="connsiteY39" fmla="*/ 90488 h 581025"/>
                <a:gd name="connsiteX40" fmla="*/ 2135982 w 2159794"/>
                <a:gd name="connsiteY40" fmla="*/ 123825 h 581025"/>
                <a:gd name="connsiteX41" fmla="*/ 2150269 w 2159794"/>
                <a:gd name="connsiteY41" fmla="*/ 152400 h 581025"/>
                <a:gd name="connsiteX42" fmla="*/ 2159794 w 2159794"/>
                <a:gd name="connsiteY42" fmla="*/ 178594 h 581025"/>
                <a:gd name="connsiteX43" fmla="*/ 2155032 w 2159794"/>
                <a:gd name="connsiteY43" fmla="*/ 204788 h 581025"/>
                <a:gd name="connsiteX44" fmla="*/ 2135982 w 2159794"/>
                <a:gd name="connsiteY44" fmla="*/ 228600 h 581025"/>
                <a:gd name="connsiteX45" fmla="*/ 2090738 w 2159794"/>
                <a:gd name="connsiteY45" fmla="*/ 259557 h 581025"/>
                <a:gd name="connsiteX46" fmla="*/ 2045494 w 2159794"/>
                <a:gd name="connsiteY46" fmla="*/ 271463 h 581025"/>
                <a:gd name="connsiteX47" fmla="*/ 1812132 w 2159794"/>
                <a:gd name="connsiteY47" fmla="*/ 311944 h 581025"/>
                <a:gd name="connsiteX48" fmla="*/ 1362075 w 2159794"/>
                <a:gd name="connsiteY48" fmla="*/ 383382 h 581025"/>
                <a:gd name="connsiteX49" fmla="*/ 876300 w 2159794"/>
                <a:gd name="connsiteY49" fmla="*/ 4810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59794" h="581025">
                  <a:moveTo>
                    <a:pt x="876300" y="481013"/>
                  </a:moveTo>
                  <a:lnTo>
                    <a:pt x="681038" y="533400"/>
                  </a:lnTo>
                  <a:lnTo>
                    <a:pt x="607219" y="557213"/>
                  </a:lnTo>
                  <a:lnTo>
                    <a:pt x="550069" y="571500"/>
                  </a:lnTo>
                  <a:lnTo>
                    <a:pt x="509588" y="578644"/>
                  </a:lnTo>
                  <a:lnTo>
                    <a:pt x="447675" y="581025"/>
                  </a:lnTo>
                  <a:lnTo>
                    <a:pt x="402432" y="569119"/>
                  </a:lnTo>
                  <a:lnTo>
                    <a:pt x="304800" y="528638"/>
                  </a:lnTo>
                  <a:lnTo>
                    <a:pt x="233363" y="492919"/>
                  </a:lnTo>
                  <a:lnTo>
                    <a:pt x="140494" y="433388"/>
                  </a:lnTo>
                  <a:lnTo>
                    <a:pt x="71438" y="383382"/>
                  </a:lnTo>
                  <a:lnTo>
                    <a:pt x="28575" y="345282"/>
                  </a:lnTo>
                  <a:lnTo>
                    <a:pt x="14288" y="321469"/>
                  </a:lnTo>
                  <a:lnTo>
                    <a:pt x="2382" y="288132"/>
                  </a:lnTo>
                  <a:lnTo>
                    <a:pt x="0" y="259557"/>
                  </a:lnTo>
                  <a:lnTo>
                    <a:pt x="2382" y="240507"/>
                  </a:lnTo>
                  <a:lnTo>
                    <a:pt x="9525" y="228600"/>
                  </a:lnTo>
                  <a:lnTo>
                    <a:pt x="23813" y="226219"/>
                  </a:lnTo>
                  <a:lnTo>
                    <a:pt x="47625" y="230982"/>
                  </a:lnTo>
                  <a:lnTo>
                    <a:pt x="90488" y="261938"/>
                  </a:lnTo>
                  <a:lnTo>
                    <a:pt x="133350" y="285750"/>
                  </a:lnTo>
                  <a:lnTo>
                    <a:pt x="161925" y="300038"/>
                  </a:lnTo>
                  <a:lnTo>
                    <a:pt x="209550" y="314325"/>
                  </a:lnTo>
                  <a:lnTo>
                    <a:pt x="273844" y="326232"/>
                  </a:lnTo>
                  <a:lnTo>
                    <a:pt x="333375" y="333375"/>
                  </a:lnTo>
                  <a:lnTo>
                    <a:pt x="397669" y="335757"/>
                  </a:lnTo>
                  <a:lnTo>
                    <a:pt x="514350" y="323850"/>
                  </a:lnTo>
                  <a:lnTo>
                    <a:pt x="804863" y="290513"/>
                  </a:lnTo>
                  <a:lnTo>
                    <a:pt x="1145382" y="226219"/>
                  </a:lnTo>
                  <a:lnTo>
                    <a:pt x="1404938" y="157163"/>
                  </a:lnTo>
                  <a:lnTo>
                    <a:pt x="1500188" y="123825"/>
                  </a:lnTo>
                  <a:lnTo>
                    <a:pt x="1585913" y="88107"/>
                  </a:lnTo>
                  <a:lnTo>
                    <a:pt x="1662113" y="52388"/>
                  </a:lnTo>
                  <a:lnTo>
                    <a:pt x="1728788" y="0"/>
                  </a:lnTo>
                  <a:lnTo>
                    <a:pt x="1802607" y="2382"/>
                  </a:lnTo>
                  <a:lnTo>
                    <a:pt x="1902619" y="11907"/>
                  </a:lnTo>
                  <a:lnTo>
                    <a:pt x="1962150" y="21432"/>
                  </a:lnTo>
                  <a:lnTo>
                    <a:pt x="2009775" y="33338"/>
                  </a:lnTo>
                  <a:lnTo>
                    <a:pt x="2057400" y="57150"/>
                  </a:lnTo>
                  <a:lnTo>
                    <a:pt x="2102644" y="90488"/>
                  </a:lnTo>
                  <a:lnTo>
                    <a:pt x="2135982" y="123825"/>
                  </a:lnTo>
                  <a:lnTo>
                    <a:pt x="2150269" y="152400"/>
                  </a:lnTo>
                  <a:lnTo>
                    <a:pt x="2159794" y="178594"/>
                  </a:lnTo>
                  <a:lnTo>
                    <a:pt x="2155032" y="204788"/>
                  </a:lnTo>
                  <a:lnTo>
                    <a:pt x="2135982" y="228600"/>
                  </a:lnTo>
                  <a:lnTo>
                    <a:pt x="2090738" y="259557"/>
                  </a:lnTo>
                  <a:lnTo>
                    <a:pt x="2045494" y="271463"/>
                  </a:lnTo>
                  <a:lnTo>
                    <a:pt x="1812132" y="311944"/>
                  </a:lnTo>
                  <a:lnTo>
                    <a:pt x="1362075" y="383382"/>
                  </a:lnTo>
                  <a:lnTo>
                    <a:pt x="8763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CA48C16A-EE6E-4367-9145-B7DBA151E8CA}"/>
                </a:ext>
              </a:extLst>
            </p:cNvPr>
            <p:cNvSpPr/>
            <p:nvPr/>
          </p:nvSpPr>
          <p:spPr>
            <a:xfrm rot="16200000">
              <a:off x="4340226" y="2686050"/>
              <a:ext cx="3879850" cy="2111375"/>
            </a:xfrm>
            <a:custGeom>
              <a:avLst/>
              <a:gdLst>
                <a:gd name="connsiteX0" fmla="*/ 1460500 w 3879850"/>
                <a:gd name="connsiteY0" fmla="*/ 301625 h 2111375"/>
                <a:gd name="connsiteX1" fmla="*/ 1073150 w 3879850"/>
                <a:gd name="connsiteY1" fmla="*/ 298450 h 2111375"/>
                <a:gd name="connsiteX2" fmla="*/ 863600 w 3879850"/>
                <a:gd name="connsiteY2" fmla="*/ 301625 h 2111375"/>
                <a:gd name="connsiteX3" fmla="*/ 711200 w 3879850"/>
                <a:gd name="connsiteY3" fmla="*/ 304800 h 2111375"/>
                <a:gd name="connsiteX4" fmla="*/ 635000 w 3879850"/>
                <a:gd name="connsiteY4" fmla="*/ 311150 h 2111375"/>
                <a:gd name="connsiteX5" fmla="*/ 536575 w 3879850"/>
                <a:gd name="connsiteY5" fmla="*/ 330200 h 2111375"/>
                <a:gd name="connsiteX6" fmla="*/ 466725 w 3879850"/>
                <a:gd name="connsiteY6" fmla="*/ 349250 h 2111375"/>
                <a:gd name="connsiteX7" fmla="*/ 409575 w 3879850"/>
                <a:gd name="connsiteY7" fmla="*/ 374650 h 2111375"/>
                <a:gd name="connsiteX8" fmla="*/ 368300 w 3879850"/>
                <a:gd name="connsiteY8" fmla="*/ 419100 h 2111375"/>
                <a:gd name="connsiteX9" fmla="*/ 327025 w 3879850"/>
                <a:gd name="connsiteY9" fmla="*/ 485775 h 2111375"/>
                <a:gd name="connsiteX10" fmla="*/ 301625 w 3879850"/>
                <a:gd name="connsiteY10" fmla="*/ 555625 h 2111375"/>
                <a:gd name="connsiteX11" fmla="*/ 276225 w 3879850"/>
                <a:gd name="connsiteY11" fmla="*/ 669925 h 2111375"/>
                <a:gd name="connsiteX12" fmla="*/ 247650 w 3879850"/>
                <a:gd name="connsiteY12" fmla="*/ 847725 h 2111375"/>
                <a:gd name="connsiteX13" fmla="*/ 238125 w 3879850"/>
                <a:gd name="connsiteY13" fmla="*/ 1054100 h 2111375"/>
                <a:gd name="connsiteX14" fmla="*/ 238125 w 3879850"/>
                <a:gd name="connsiteY14" fmla="*/ 1187450 h 2111375"/>
                <a:gd name="connsiteX15" fmla="*/ 244475 w 3879850"/>
                <a:gd name="connsiteY15" fmla="*/ 1285875 h 2111375"/>
                <a:gd name="connsiteX16" fmla="*/ 260350 w 3879850"/>
                <a:gd name="connsiteY16" fmla="*/ 1435100 h 2111375"/>
                <a:gd name="connsiteX17" fmla="*/ 282575 w 3879850"/>
                <a:gd name="connsiteY17" fmla="*/ 1543050 h 2111375"/>
                <a:gd name="connsiteX18" fmla="*/ 307975 w 3879850"/>
                <a:gd name="connsiteY18" fmla="*/ 1616075 h 2111375"/>
                <a:gd name="connsiteX19" fmla="*/ 330200 w 3879850"/>
                <a:gd name="connsiteY19" fmla="*/ 1971675 h 2111375"/>
                <a:gd name="connsiteX20" fmla="*/ 273050 w 3879850"/>
                <a:gd name="connsiteY20" fmla="*/ 2009775 h 2111375"/>
                <a:gd name="connsiteX21" fmla="*/ 228600 w 3879850"/>
                <a:gd name="connsiteY21" fmla="*/ 2054225 h 2111375"/>
                <a:gd name="connsiteX22" fmla="*/ 187325 w 3879850"/>
                <a:gd name="connsiteY22" fmla="*/ 2085975 h 2111375"/>
                <a:gd name="connsiteX23" fmla="*/ 149225 w 3879850"/>
                <a:gd name="connsiteY23" fmla="*/ 2108200 h 2111375"/>
                <a:gd name="connsiteX24" fmla="*/ 130175 w 3879850"/>
                <a:gd name="connsiteY24" fmla="*/ 2111375 h 2111375"/>
                <a:gd name="connsiteX25" fmla="*/ 104775 w 3879850"/>
                <a:gd name="connsiteY25" fmla="*/ 2098675 h 2111375"/>
                <a:gd name="connsiteX26" fmla="*/ 69850 w 3879850"/>
                <a:gd name="connsiteY26" fmla="*/ 2054225 h 2111375"/>
                <a:gd name="connsiteX27" fmla="*/ 47625 w 3879850"/>
                <a:gd name="connsiteY27" fmla="*/ 1965325 h 2111375"/>
                <a:gd name="connsiteX28" fmla="*/ 25400 w 3879850"/>
                <a:gd name="connsiteY28" fmla="*/ 1819275 h 2111375"/>
                <a:gd name="connsiteX29" fmla="*/ 6350 w 3879850"/>
                <a:gd name="connsiteY29" fmla="*/ 1635125 h 2111375"/>
                <a:gd name="connsiteX30" fmla="*/ 0 w 3879850"/>
                <a:gd name="connsiteY30" fmla="*/ 1403350 h 2111375"/>
                <a:gd name="connsiteX31" fmla="*/ 0 w 3879850"/>
                <a:gd name="connsiteY31" fmla="*/ 1200150 h 2111375"/>
                <a:gd name="connsiteX32" fmla="*/ 15875 w 3879850"/>
                <a:gd name="connsiteY32" fmla="*/ 949325 h 2111375"/>
                <a:gd name="connsiteX33" fmla="*/ 47625 w 3879850"/>
                <a:gd name="connsiteY33" fmla="*/ 708025 h 2111375"/>
                <a:gd name="connsiteX34" fmla="*/ 82550 w 3879850"/>
                <a:gd name="connsiteY34" fmla="*/ 542925 h 2111375"/>
                <a:gd name="connsiteX35" fmla="*/ 120650 w 3879850"/>
                <a:gd name="connsiteY35" fmla="*/ 428625 h 2111375"/>
                <a:gd name="connsiteX36" fmla="*/ 155575 w 3879850"/>
                <a:gd name="connsiteY36" fmla="*/ 352425 h 2111375"/>
                <a:gd name="connsiteX37" fmla="*/ 200025 w 3879850"/>
                <a:gd name="connsiteY37" fmla="*/ 295275 h 2111375"/>
                <a:gd name="connsiteX38" fmla="*/ 254000 w 3879850"/>
                <a:gd name="connsiteY38" fmla="*/ 241300 h 2111375"/>
                <a:gd name="connsiteX39" fmla="*/ 320675 w 3879850"/>
                <a:gd name="connsiteY39" fmla="*/ 200025 h 2111375"/>
                <a:gd name="connsiteX40" fmla="*/ 434975 w 3879850"/>
                <a:gd name="connsiteY40" fmla="*/ 155575 h 2111375"/>
                <a:gd name="connsiteX41" fmla="*/ 558800 w 3879850"/>
                <a:gd name="connsiteY41" fmla="*/ 127000 h 2111375"/>
                <a:gd name="connsiteX42" fmla="*/ 742950 w 3879850"/>
                <a:gd name="connsiteY42" fmla="*/ 104775 h 2111375"/>
                <a:gd name="connsiteX43" fmla="*/ 962025 w 3879850"/>
                <a:gd name="connsiteY43" fmla="*/ 98425 h 2111375"/>
                <a:gd name="connsiteX44" fmla="*/ 1346200 w 3879850"/>
                <a:gd name="connsiteY44" fmla="*/ 101600 h 2111375"/>
                <a:gd name="connsiteX45" fmla="*/ 1695450 w 3879850"/>
                <a:gd name="connsiteY45" fmla="*/ 114300 h 2111375"/>
                <a:gd name="connsiteX46" fmla="*/ 2225675 w 3879850"/>
                <a:gd name="connsiteY46" fmla="*/ 136525 h 2111375"/>
                <a:gd name="connsiteX47" fmla="*/ 2822575 w 3879850"/>
                <a:gd name="connsiteY47" fmla="*/ 158750 h 2111375"/>
                <a:gd name="connsiteX48" fmla="*/ 3121025 w 3879850"/>
                <a:gd name="connsiteY48" fmla="*/ 174625 h 2111375"/>
                <a:gd name="connsiteX49" fmla="*/ 3327400 w 3879850"/>
                <a:gd name="connsiteY49" fmla="*/ 187325 h 2111375"/>
                <a:gd name="connsiteX50" fmla="*/ 3489325 w 3879850"/>
                <a:gd name="connsiteY50" fmla="*/ 187325 h 2111375"/>
                <a:gd name="connsiteX51" fmla="*/ 3581400 w 3879850"/>
                <a:gd name="connsiteY51" fmla="*/ 180975 h 2111375"/>
                <a:gd name="connsiteX52" fmla="*/ 3622675 w 3879850"/>
                <a:gd name="connsiteY52" fmla="*/ 174625 h 2111375"/>
                <a:gd name="connsiteX53" fmla="*/ 3667125 w 3879850"/>
                <a:gd name="connsiteY53" fmla="*/ 149225 h 2111375"/>
                <a:gd name="connsiteX54" fmla="*/ 3771900 w 3879850"/>
                <a:gd name="connsiteY54" fmla="*/ 66675 h 2111375"/>
                <a:gd name="connsiteX55" fmla="*/ 3829050 w 3879850"/>
                <a:gd name="connsiteY55" fmla="*/ 22225 h 2111375"/>
                <a:gd name="connsiteX56" fmla="*/ 3841750 w 3879850"/>
                <a:gd name="connsiteY56" fmla="*/ 3175 h 2111375"/>
                <a:gd name="connsiteX57" fmla="*/ 3857625 w 3879850"/>
                <a:gd name="connsiteY57" fmla="*/ 0 h 2111375"/>
                <a:gd name="connsiteX58" fmla="*/ 3870325 w 3879850"/>
                <a:gd name="connsiteY58" fmla="*/ 6350 h 2111375"/>
                <a:gd name="connsiteX59" fmla="*/ 3879850 w 3879850"/>
                <a:gd name="connsiteY59" fmla="*/ 25400 h 2111375"/>
                <a:gd name="connsiteX60" fmla="*/ 3879850 w 3879850"/>
                <a:gd name="connsiteY60" fmla="*/ 69850 h 2111375"/>
                <a:gd name="connsiteX61" fmla="*/ 3873500 w 3879850"/>
                <a:gd name="connsiteY61" fmla="*/ 120650 h 2111375"/>
                <a:gd name="connsiteX62" fmla="*/ 3857625 w 3879850"/>
                <a:gd name="connsiteY62" fmla="*/ 180975 h 2111375"/>
                <a:gd name="connsiteX63" fmla="*/ 3832225 w 3879850"/>
                <a:gd name="connsiteY63" fmla="*/ 231775 h 2111375"/>
                <a:gd name="connsiteX64" fmla="*/ 3778250 w 3879850"/>
                <a:gd name="connsiteY64" fmla="*/ 333375 h 2111375"/>
                <a:gd name="connsiteX65" fmla="*/ 3705225 w 3879850"/>
                <a:gd name="connsiteY65" fmla="*/ 431800 h 2111375"/>
                <a:gd name="connsiteX66" fmla="*/ 3641725 w 3879850"/>
                <a:gd name="connsiteY66" fmla="*/ 498475 h 2111375"/>
                <a:gd name="connsiteX67" fmla="*/ 3584575 w 3879850"/>
                <a:gd name="connsiteY67" fmla="*/ 523875 h 2111375"/>
                <a:gd name="connsiteX68" fmla="*/ 3540125 w 3879850"/>
                <a:gd name="connsiteY68" fmla="*/ 542925 h 2111375"/>
                <a:gd name="connsiteX69" fmla="*/ 3486150 w 3879850"/>
                <a:gd name="connsiteY69" fmla="*/ 549275 h 2111375"/>
                <a:gd name="connsiteX70" fmla="*/ 3451225 w 3879850"/>
                <a:gd name="connsiteY70" fmla="*/ 527050 h 2111375"/>
                <a:gd name="connsiteX71" fmla="*/ 3368675 w 3879850"/>
                <a:gd name="connsiteY71" fmla="*/ 482600 h 2111375"/>
                <a:gd name="connsiteX72" fmla="*/ 3273425 w 3879850"/>
                <a:gd name="connsiteY72" fmla="*/ 447675 h 2111375"/>
                <a:gd name="connsiteX73" fmla="*/ 3101975 w 3879850"/>
                <a:gd name="connsiteY73" fmla="*/ 409575 h 2111375"/>
                <a:gd name="connsiteX74" fmla="*/ 2940050 w 3879850"/>
                <a:gd name="connsiteY74" fmla="*/ 384175 h 2111375"/>
                <a:gd name="connsiteX75" fmla="*/ 2647950 w 3879850"/>
                <a:gd name="connsiteY75" fmla="*/ 352425 h 2111375"/>
                <a:gd name="connsiteX76" fmla="*/ 2330450 w 3879850"/>
                <a:gd name="connsiteY76" fmla="*/ 327025 h 2111375"/>
                <a:gd name="connsiteX77" fmla="*/ 1787525 w 3879850"/>
                <a:gd name="connsiteY77" fmla="*/ 311150 h 2111375"/>
                <a:gd name="connsiteX78" fmla="*/ 1460500 w 3879850"/>
                <a:gd name="connsiteY78" fmla="*/ 301625 h 211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879850" h="2111375">
                  <a:moveTo>
                    <a:pt x="1460500" y="301625"/>
                  </a:moveTo>
                  <a:lnTo>
                    <a:pt x="1073150" y="298450"/>
                  </a:lnTo>
                  <a:lnTo>
                    <a:pt x="863600" y="301625"/>
                  </a:lnTo>
                  <a:lnTo>
                    <a:pt x="711200" y="304800"/>
                  </a:lnTo>
                  <a:lnTo>
                    <a:pt x="635000" y="311150"/>
                  </a:lnTo>
                  <a:lnTo>
                    <a:pt x="536575" y="330200"/>
                  </a:lnTo>
                  <a:lnTo>
                    <a:pt x="466725" y="349250"/>
                  </a:lnTo>
                  <a:lnTo>
                    <a:pt x="409575" y="374650"/>
                  </a:lnTo>
                  <a:lnTo>
                    <a:pt x="368300" y="419100"/>
                  </a:lnTo>
                  <a:lnTo>
                    <a:pt x="327025" y="485775"/>
                  </a:lnTo>
                  <a:lnTo>
                    <a:pt x="301625" y="555625"/>
                  </a:lnTo>
                  <a:lnTo>
                    <a:pt x="276225" y="669925"/>
                  </a:lnTo>
                  <a:lnTo>
                    <a:pt x="247650" y="847725"/>
                  </a:lnTo>
                  <a:lnTo>
                    <a:pt x="238125" y="1054100"/>
                  </a:lnTo>
                  <a:lnTo>
                    <a:pt x="238125" y="1187450"/>
                  </a:lnTo>
                  <a:lnTo>
                    <a:pt x="244475" y="1285875"/>
                  </a:lnTo>
                  <a:lnTo>
                    <a:pt x="260350" y="1435100"/>
                  </a:lnTo>
                  <a:lnTo>
                    <a:pt x="282575" y="1543050"/>
                  </a:lnTo>
                  <a:lnTo>
                    <a:pt x="307975" y="1616075"/>
                  </a:lnTo>
                  <a:lnTo>
                    <a:pt x="330200" y="1971675"/>
                  </a:lnTo>
                  <a:lnTo>
                    <a:pt x="273050" y="2009775"/>
                  </a:lnTo>
                  <a:lnTo>
                    <a:pt x="228600" y="2054225"/>
                  </a:lnTo>
                  <a:lnTo>
                    <a:pt x="187325" y="2085975"/>
                  </a:lnTo>
                  <a:lnTo>
                    <a:pt x="149225" y="2108200"/>
                  </a:lnTo>
                  <a:lnTo>
                    <a:pt x="130175" y="2111375"/>
                  </a:lnTo>
                  <a:lnTo>
                    <a:pt x="104775" y="2098675"/>
                  </a:lnTo>
                  <a:lnTo>
                    <a:pt x="69850" y="2054225"/>
                  </a:lnTo>
                  <a:lnTo>
                    <a:pt x="47625" y="1965325"/>
                  </a:lnTo>
                  <a:lnTo>
                    <a:pt x="25400" y="1819275"/>
                  </a:lnTo>
                  <a:lnTo>
                    <a:pt x="6350" y="1635125"/>
                  </a:lnTo>
                  <a:lnTo>
                    <a:pt x="0" y="1403350"/>
                  </a:lnTo>
                  <a:lnTo>
                    <a:pt x="0" y="1200150"/>
                  </a:lnTo>
                  <a:lnTo>
                    <a:pt x="15875" y="949325"/>
                  </a:lnTo>
                  <a:lnTo>
                    <a:pt x="47625" y="708025"/>
                  </a:lnTo>
                  <a:lnTo>
                    <a:pt x="82550" y="542925"/>
                  </a:lnTo>
                  <a:lnTo>
                    <a:pt x="120650" y="428625"/>
                  </a:lnTo>
                  <a:lnTo>
                    <a:pt x="155575" y="352425"/>
                  </a:lnTo>
                  <a:lnTo>
                    <a:pt x="200025" y="295275"/>
                  </a:lnTo>
                  <a:lnTo>
                    <a:pt x="254000" y="241300"/>
                  </a:lnTo>
                  <a:lnTo>
                    <a:pt x="320675" y="200025"/>
                  </a:lnTo>
                  <a:lnTo>
                    <a:pt x="434975" y="155575"/>
                  </a:lnTo>
                  <a:lnTo>
                    <a:pt x="558800" y="127000"/>
                  </a:lnTo>
                  <a:lnTo>
                    <a:pt x="742950" y="104775"/>
                  </a:lnTo>
                  <a:lnTo>
                    <a:pt x="962025" y="98425"/>
                  </a:lnTo>
                  <a:lnTo>
                    <a:pt x="1346200" y="101600"/>
                  </a:lnTo>
                  <a:lnTo>
                    <a:pt x="1695450" y="114300"/>
                  </a:lnTo>
                  <a:lnTo>
                    <a:pt x="2225675" y="136525"/>
                  </a:lnTo>
                  <a:lnTo>
                    <a:pt x="2822575" y="158750"/>
                  </a:lnTo>
                  <a:lnTo>
                    <a:pt x="3121025" y="174625"/>
                  </a:lnTo>
                  <a:lnTo>
                    <a:pt x="3327400" y="187325"/>
                  </a:lnTo>
                  <a:lnTo>
                    <a:pt x="3489325" y="187325"/>
                  </a:lnTo>
                  <a:lnTo>
                    <a:pt x="3581400" y="180975"/>
                  </a:lnTo>
                  <a:lnTo>
                    <a:pt x="3622675" y="174625"/>
                  </a:lnTo>
                  <a:lnTo>
                    <a:pt x="3667125" y="149225"/>
                  </a:lnTo>
                  <a:lnTo>
                    <a:pt x="3771900" y="66675"/>
                  </a:lnTo>
                  <a:lnTo>
                    <a:pt x="3829050" y="22225"/>
                  </a:lnTo>
                  <a:lnTo>
                    <a:pt x="3841750" y="3175"/>
                  </a:lnTo>
                  <a:lnTo>
                    <a:pt x="3857625" y="0"/>
                  </a:lnTo>
                  <a:lnTo>
                    <a:pt x="3870325" y="6350"/>
                  </a:lnTo>
                  <a:lnTo>
                    <a:pt x="3879850" y="25400"/>
                  </a:lnTo>
                  <a:lnTo>
                    <a:pt x="3879850" y="69850"/>
                  </a:lnTo>
                  <a:lnTo>
                    <a:pt x="3873500" y="120650"/>
                  </a:lnTo>
                  <a:lnTo>
                    <a:pt x="3857625" y="180975"/>
                  </a:lnTo>
                  <a:lnTo>
                    <a:pt x="3832225" y="231775"/>
                  </a:lnTo>
                  <a:lnTo>
                    <a:pt x="3778250" y="333375"/>
                  </a:lnTo>
                  <a:lnTo>
                    <a:pt x="3705225" y="431800"/>
                  </a:lnTo>
                  <a:lnTo>
                    <a:pt x="3641725" y="498475"/>
                  </a:lnTo>
                  <a:lnTo>
                    <a:pt x="3584575" y="523875"/>
                  </a:lnTo>
                  <a:lnTo>
                    <a:pt x="3540125" y="542925"/>
                  </a:lnTo>
                  <a:lnTo>
                    <a:pt x="3486150" y="549275"/>
                  </a:lnTo>
                  <a:lnTo>
                    <a:pt x="3451225" y="527050"/>
                  </a:lnTo>
                  <a:lnTo>
                    <a:pt x="3368675" y="482600"/>
                  </a:lnTo>
                  <a:lnTo>
                    <a:pt x="3273425" y="447675"/>
                  </a:lnTo>
                  <a:lnTo>
                    <a:pt x="3101975" y="409575"/>
                  </a:lnTo>
                  <a:lnTo>
                    <a:pt x="2940050" y="384175"/>
                  </a:lnTo>
                  <a:lnTo>
                    <a:pt x="2647950" y="352425"/>
                  </a:lnTo>
                  <a:lnTo>
                    <a:pt x="2330450" y="327025"/>
                  </a:lnTo>
                  <a:lnTo>
                    <a:pt x="1787525" y="311150"/>
                  </a:lnTo>
                  <a:lnTo>
                    <a:pt x="14605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24FBE0C4-F25E-46FD-AE36-5818BE4A3D5E}"/>
                </a:ext>
              </a:extLst>
            </p:cNvPr>
            <p:cNvSpPr/>
            <p:nvPr/>
          </p:nvSpPr>
          <p:spPr>
            <a:xfrm rot="16200000">
              <a:off x="1650206" y="3505994"/>
              <a:ext cx="4275138" cy="571500"/>
            </a:xfrm>
            <a:custGeom>
              <a:avLst/>
              <a:gdLst>
                <a:gd name="connsiteX0" fmla="*/ 2065344 w 4275438"/>
                <a:gd name="connsiteY0" fmla="*/ 483678 h 571941"/>
                <a:gd name="connsiteX1" fmla="*/ 1489872 w 4275438"/>
                <a:gd name="connsiteY1" fmla="*/ 483678 h 571941"/>
                <a:gd name="connsiteX2" fmla="*/ 1108578 w 4275438"/>
                <a:gd name="connsiteY2" fmla="*/ 487209 h 571941"/>
                <a:gd name="connsiteX3" fmla="*/ 794363 w 4275438"/>
                <a:gd name="connsiteY3" fmla="*/ 487209 h 571941"/>
                <a:gd name="connsiteX4" fmla="*/ 529576 w 4275438"/>
                <a:gd name="connsiteY4" fmla="*/ 487209 h 571941"/>
                <a:gd name="connsiteX5" fmla="*/ 395417 w 4275438"/>
                <a:gd name="connsiteY5" fmla="*/ 487209 h 571941"/>
                <a:gd name="connsiteX6" fmla="*/ 303623 w 4275438"/>
                <a:gd name="connsiteY6" fmla="*/ 487209 h 571941"/>
                <a:gd name="connsiteX7" fmla="*/ 229483 w 4275438"/>
                <a:gd name="connsiteY7" fmla="*/ 466026 h 571941"/>
                <a:gd name="connsiteX8" fmla="*/ 141220 w 4275438"/>
                <a:gd name="connsiteY8" fmla="*/ 437782 h 571941"/>
                <a:gd name="connsiteX9" fmla="*/ 70610 w 4275438"/>
                <a:gd name="connsiteY9" fmla="*/ 413068 h 571941"/>
                <a:gd name="connsiteX10" fmla="*/ 17653 w 4275438"/>
                <a:gd name="connsiteY10" fmla="*/ 381294 h 571941"/>
                <a:gd name="connsiteX11" fmla="*/ 0 w 4275438"/>
                <a:gd name="connsiteY11" fmla="*/ 356580 h 571941"/>
                <a:gd name="connsiteX12" fmla="*/ 0 w 4275438"/>
                <a:gd name="connsiteY12" fmla="*/ 317745 h 571941"/>
                <a:gd name="connsiteX13" fmla="*/ 7061 w 4275438"/>
                <a:gd name="connsiteY13" fmla="*/ 289501 h 571941"/>
                <a:gd name="connsiteX14" fmla="*/ 28244 w 4275438"/>
                <a:gd name="connsiteY14" fmla="*/ 264787 h 571941"/>
                <a:gd name="connsiteX15" fmla="*/ 60019 w 4275438"/>
                <a:gd name="connsiteY15" fmla="*/ 247135 h 571941"/>
                <a:gd name="connsiteX16" fmla="*/ 162403 w 4275438"/>
                <a:gd name="connsiteY16" fmla="*/ 218891 h 571941"/>
                <a:gd name="connsiteX17" fmla="*/ 271849 w 4275438"/>
                <a:gd name="connsiteY17" fmla="*/ 190647 h 571941"/>
                <a:gd name="connsiteX18" fmla="*/ 370703 w 4275438"/>
                <a:gd name="connsiteY18" fmla="*/ 165933 h 571941"/>
                <a:gd name="connsiteX19" fmla="*/ 420130 w 4275438"/>
                <a:gd name="connsiteY19" fmla="*/ 158872 h 571941"/>
                <a:gd name="connsiteX20" fmla="*/ 458966 w 4275438"/>
                <a:gd name="connsiteY20" fmla="*/ 162403 h 571941"/>
                <a:gd name="connsiteX21" fmla="*/ 483679 w 4275438"/>
                <a:gd name="connsiteY21" fmla="*/ 176525 h 571941"/>
                <a:gd name="connsiteX22" fmla="*/ 593125 w 4275438"/>
                <a:gd name="connsiteY22" fmla="*/ 197708 h 571941"/>
                <a:gd name="connsiteX23" fmla="*/ 840260 w 4275438"/>
                <a:gd name="connsiteY23" fmla="*/ 240074 h 571941"/>
                <a:gd name="connsiteX24" fmla="*/ 1034437 w 4275438"/>
                <a:gd name="connsiteY24" fmla="*/ 257726 h 571941"/>
                <a:gd name="connsiteX25" fmla="*/ 1694641 w 4275438"/>
                <a:gd name="connsiteY25" fmla="*/ 261257 h 571941"/>
                <a:gd name="connsiteX26" fmla="*/ 2361906 w 4275438"/>
                <a:gd name="connsiteY26" fmla="*/ 261257 h 571941"/>
                <a:gd name="connsiteX27" fmla="*/ 3131556 w 4275438"/>
                <a:gd name="connsiteY27" fmla="*/ 261257 h 571941"/>
                <a:gd name="connsiteX28" fmla="*/ 3611704 w 4275438"/>
                <a:gd name="connsiteY28" fmla="*/ 261257 h 571941"/>
                <a:gd name="connsiteX29" fmla="*/ 3834125 w 4275438"/>
                <a:gd name="connsiteY29" fmla="*/ 261257 h 571941"/>
                <a:gd name="connsiteX30" fmla="*/ 3929449 w 4275438"/>
                <a:gd name="connsiteY30" fmla="*/ 261257 h 571941"/>
                <a:gd name="connsiteX31" fmla="*/ 3971815 w 4275438"/>
                <a:gd name="connsiteY31" fmla="*/ 257726 h 571941"/>
                <a:gd name="connsiteX32" fmla="*/ 4010651 w 4275438"/>
                <a:gd name="connsiteY32" fmla="*/ 243604 h 571941"/>
                <a:gd name="connsiteX33" fmla="*/ 4063608 w 4275438"/>
                <a:gd name="connsiteY33" fmla="*/ 215360 h 571941"/>
                <a:gd name="connsiteX34" fmla="*/ 4116566 w 4275438"/>
                <a:gd name="connsiteY34" fmla="*/ 172994 h 571941"/>
                <a:gd name="connsiteX35" fmla="*/ 4165993 w 4275438"/>
                <a:gd name="connsiteY35" fmla="*/ 112976 h 571941"/>
                <a:gd name="connsiteX36" fmla="*/ 4208359 w 4275438"/>
                <a:gd name="connsiteY36" fmla="*/ 38835 h 571941"/>
                <a:gd name="connsiteX37" fmla="*/ 4226011 w 4275438"/>
                <a:gd name="connsiteY37" fmla="*/ 7061 h 571941"/>
                <a:gd name="connsiteX38" fmla="*/ 4236603 w 4275438"/>
                <a:gd name="connsiteY38" fmla="*/ 0 h 571941"/>
                <a:gd name="connsiteX39" fmla="*/ 4254255 w 4275438"/>
                <a:gd name="connsiteY39" fmla="*/ 3530 h 571941"/>
                <a:gd name="connsiteX40" fmla="*/ 4264847 w 4275438"/>
                <a:gd name="connsiteY40" fmla="*/ 28244 h 571941"/>
                <a:gd name="connsiteX41" fmla="*/ 4275438 w 4275438"/>
                <a:gd name="connsiteY41" fmla="*/ 88262 h 571941"/>
                <a:gd name="connsiteX42" fmla="*/ 4275438 w 4275438"/>
                <a:gd name="connsiteY42" fmla="*/ 172994 h 571941"/>
                <a:gd name="connsiteX43" fmla="*/ 4257786 w 4275438"/>
                <a:gd name="connsiteY43" fmla="*/ 240074 h 571941"/>
                <a:gd name="connsiteX44" fmla="*/ 4229542 w 4275438"/>
                <a:gd name="connsiteY44" fmla="*/ 314214 h 571941"/>
                <a:gd name="connsiteX45" fmla="*/ 4162462 w 4275438"/>
                <a:gd name="connsiteY45" fmla="*/ 406007 h 571941"/>
                <a:gd name="connsiteX46" fmla="*/ 4113035 w 4275438"/>
                <a:gd name="connsiteY46" fmla="*/ 451904 h 571941"/>
                <a:gd name="connsiteX47" fmla="*/ 4053017 w 4275438"/>
                <a:gd name="connsiteY47" fmla="*/ 508392 h 571941"/>
                <a:gd name="connsiteX48" fmla="*/ 3971815 w 4275438"/>
                <a:gd name="connsiteY48" fmla="*/ 561349 h 571941"/>
                <a:gd name="connsiteX49" fmla="*/ 3954162 w 4275438"/>
                <a:gd name="connsiteY49" fmla="*/ 571941 h 571941"/>
                <a:gd name="connsiteX50" fmla="*/ 3915327 w 4275438"/>
                <a:gd name="connsiteY50" fmla="*/ 568410 h 571941"/>
                <a:gd name="connsiteX51" fmla="*/ 3894144 w 4275438"/>
                <a:gd name="connsiteY51" fmla="*/ 554288 h 571941"/>
                <a:gd name="connsiteX52" fmla="*/ 3855308 w 4275438"/>
                <a:gd name="connsiteY52" fmla="*/ 529575 h 571941"/>
                <a:gd name="connsiteX53" fmla="*/ 3791759 w 4275438"/>
                <a:gd name="connsiteY53" fmla="*/ 518983 h 571941"/>
                <a:gd name="connsiteX54" fmla="*/ 3142147 w 4275438"/>
                <a:gd name="connsiteY54" fmla="*/ 508392 h 571941"/>
                <a:gd name="connsiteX55" fmla="*/ 2944439 w 4275438"/>
                <a:gd name="connsiteY55" fmla="*/ 480148 h 571941"/>
                <a:gd name="connsiteX56" fmla="*/ 2065344 w 4275438"/>
                <a:gd name="connsiteY56" fmla="*/ 483678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75438" h="571941">
                  <a:moveTo>
                    <a:pt x="2065344" y="483678"/>
                  </a:moveTo>
                  <a:lnTo>
                    <a:pt x="1489872" y="483678"/>
                  </a:lnTo>
                  <a:lnTo>
                    <a:pt x="1108578" y="487209"/>
                  </a:lnTo>
                  <a:lnTo>
                    <a:pt x="794363" y="487209"/>
                  </a:lnTo>
                  <a:lnTo>
                    <a:pt x="529576" y="487209"/>
                  </a:lnTo>
                  <a:lnTo>
                    <a:pt x="395417" y="487209"/>
                  </a:lnTo>
                  <a:lnTo>
                    <a:pt x="303623" y="487209"/>
                  </a:lnTo>
                  <a:lnTo>
                    <a:pt x="229483" y="466026"/>
                  </a:lnTo>
                  <a:lnTo>
                    <a:pt x="141220" y="437782"/>
                  </a:lnTo>
                  <a:lnTo>
                    <a:pt x="70610" y="413068"/>
                  </a:lnTo>
                  <a:lnTo>
                    <a:pt x="17653" y="381294"/>
                  </a:lnTo>
                  <a:lnTo>
                    <a:pt x="0" y="356580"/>
                  </a:lnTo>
                  <a:lnTo>
                    <a:pt x="0" y="317745"/>
                  </a:lnTo>
                  <a:lnTo>
                    <a:pt x="7061" y="289501"/>
                  </a:lnTo>
                  <a:lnTo>
                    <a:pt x="28244" y="264787"/>
                  </a:lnTo>
                  <a:lnTo>
                    <a:pt x="60019" y="247135"/>
                  </a:lnTo>
                  <a:lnTo>
                    <a:pt x="162403" y="218891"/>
                  </a:lnTo>
                  <a:lnTo>
                    <a:pt x="271849" y="190647"/>
                  </a:lnTo>
                  <a:lnTo>
                    <a:pt x="370703" y="165933"/>
                  </a:lnTo>
                  <a:lnTo>
                    <a:pt x="420130" y="158872"/>
                  </a:lnTo>
                  <a:lnTo>
                    <a:pt x="458966" y="162403"/>
                  </a:lnTo>
                  <a:lnTo>
                    <a:pt x="483679" y="176525"/>
                  </a:lnTo>
                  <a:lnTo>
                    <a:pt x="593125" y="197708"/>
                  </a:lnTo>
                  <a:lnTo>
                    <a:pt x="840260" y="240074"/>
                  </a:lnTo>
                  <a:lnTo>
                    <a:pt x="1034437" y="257726"/>
                  </a:lnTo>
                  <a:lnTo>
                    <a:pt x="1694641" y="261257"/>
                  </a:lnTo>
                  <a:lnTo>
                    <a:pt x="2361906" y="261257"/>
                  </a:lnTo>
                  <a:lnTo>
                    <a:pt x="3131556" y="261257"/>
                  </a:lnTo>
                  <a:lnTo>
                    <a:pt x="3611704" y="261257"/>
                  </a:lnTo>
                  <a:lnTo>
                    <a:pt x="3834125" y="261257"/>
                  </a:lnTo>
                  <a:lnTo>
                    <a:pt x="3929449" y="261257"/>
                  </a:lnTo>
                  <a:lnTo>
                    <a:pt x="3971815" y="257726"/>
                  </a:lnTo>
                  <a:lnTo>
                    <a:pt x="4010651" y="243604"/>
                  </a:lnTo>
                  <a:lnTo>
                    <a:pt x="4063608" y="215360"/>
                  </a:lnTo>
                  <a:lnTo>
                    <a:pt x="4116566" y="172994"/>
                  </a:lnTo>
                  <a:lnTo>
                    <a:pt x="4165993" y="112976"/>
                  </a:lnTo>
                  <a:lnTo>
                    <a:pt x="4208359" y="38835"/>
                  </a:lnTo>
                  <a:lnTo>
                    <a:pt x="4226011" y="7061"/>
                  </a:lnTo>
                  <a:lnTo>
                    <a:pt x="4236603" y="0"/>
                  </a:lnTo>
                  <a:lnTo>
                    <a:pt x="4254255" y="3530"/>
                  </a:lnTo>
                  <a:lnTo>
                    <a:pt x="4264847" y="28244"/>
                  </a:lnTo>
                  <a:lnTo>
                    <a:pt x="4275438" y="88262"/>
                  </a:lnTo>
                  <a:lnTo>
                    <a:pt x="4275438" y="172994"/>
                  </a:lnTo>
                  <a:lnTo>
                    <a:pt x="4257786" y="240074"/>
                  </a:lnTo>
                  <a:lnTo>
                    <a:pt x="4229542" y="314214"/>
                  </a:lnTo>
                  <a:lnTo>
                    <a:pt x="4162462" y="406007"/>
                  </a:lnTo>
                  <a:lnTo>
                    <a:pt x="4113035" y="451904"/>
                  </a:lnTo>
                  <a:lnTo>
                    <a:pt x="4053017" y="508392"/>
                  </a:lnTo>
                  <a:lnTo>
                    <a:pt x="3971815" y="561349"/>
                  </a:lnTo>
                  <a:lnTo>
                    <a:pt x="3954162" y="571941"/>
                  </a:lnTo>
                  <a:lnTo>
                    <a:pt x="3915327" y="568410"/>
                  </a:lnTo>
                  <a:lnTo>
                    <a:pt x="3894144" y="554288"/>
                  </a:lnTo>
                  <a:lnTo>
                    <a:pt x="3855308" y="529575"/>
                  </a:lnTo>
                  <a:lnTo>
                    <a:pt x="3791759" y="518983"/>
                  </a:lnTo>
                  <a:lnTo>
                    <a:pt x="3142147" y="508392"/>
                  </a:lnTo>
                  <a:lnTo>
                    <a:pt x="2944439" y="480148"/>
                  </a:lnTo>
                  <a:lnTo>
                    <a:pt x="2065344" y="483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B9799BB5-95DF-43D7-9DD3-1FB195BF9E42}"/>
                </a:ext>
              </a:extLst>
            </p:cNvPr>
            <p:cNvSpPr/>
            <p:nvPr/>
          </p:nvSpPr>
          <p:spPr>
            <a:xfrm rot="16200000">
              <a:off x="2182813" y="3370262"/>
              <a:ext cx="2025650" cy="1254125"/>
            </a:xfrm>
            <a:custGeom>
              <a:avLst/>
              <a:gdLst>
                <a:gd name="connsiteX0" fmla="*/ 1128712 w 2026443"/>
                <a:gd name="connsiteY0" fmla="*/ 978694 h 1254919"/>
                <a:gd name="connsiteX1" fmla="*/ 902493 w 2026443"/>
                <a:gd name="connsiteY1" fmla="*/ 828675 h 1254919"/>
                <a:gd name="connsiteX2" fmla="*/ 738187 w 2026443"/>
                <a:gd name="connsiteY2" fmla="*/ 714375 h 1254919"/>
                <a:gd name="connsiteX3" fmla="*/ 550068 w 2026443"/>
                <a:gd name="connsiteY3" fmla="*/ 571500 h 1254919"/>
                <a:gd name="connsiteX4" fmla="*/ 402431 w 2026443"/>
                <a:gd name="connsiteY4" fmla="*/ 447675 h 1254919"/>
                <a:gd name="connsiteX5" fmla="*/ 266700 w 2026443"/>
                <a:gd name="connsiteY5" fmla="*/ 326231 h 1254919"/>
                <a:gd name="connsiteX6" fmla="*/ 119062 w 2026443"/>
                <a:gd name="connsiteY6" fmla="*/ 183356 h 1254919"/>
                <a:gd name="connsiteX7" fmla="*/ 21431 w 2026443"/>
                <a:gd name="connsiteY7" fmla="*/ 88106 h 1254919"/>
                <a:gd name="connsiteX8" fmla="*/ 9525 w 2026443"/>
                <a:gd name="connsiteY8" fmla="*/ 71437 h 1254919"/>
                <a:gd name="connsiteX9" fmla="*/ 0 w 2026443"/>
                <a:gd name="connsiteY9" fmla="*/ 35719 h 1254919"/>
                <a:gd name="connsiteX10" fmla="*/ 0 w 2026443"/>
                <a:gd name="connsiteY10" fmla="*/ 21431 h 1254919"/>
                <a:gd name="connsiteX11" fmla="*/ 2381 w 2026443"/>
                <a:gd name="connsiteY11" fmla="*/ 4762 h 1254919"/>
                <a:gd name="connsiteX12" fmla="*/ 16668 w 2026443"/>
                <a:gd name="connsiteY12" fmla="*/ 0 h 1254919"/>
                <a:gd name="connsiteX13" fmla="*/ 30956 w 2026443"/>
                <a:gd name="connsiteY13" fmla="*/ 0 h 1254919"/>
                <a:gd name="connsiteX14" fmla="*/ 61912 w 2026443"/>
                <a:gd name="connsiteY14" fmla="*/ 7144 h 1254919"/>
                <a:gd name="connsiteX15" fmla="*/ 157162 w 2026443"/>
                <a:gd name="connsiteY15" fmla="*/ 78581 h 1254919"/>
                <a:gd name="connsiteX16" fmla="*/ 269081 w 2026443"/>
                <a:gd name="connsiteY16" fmla="*/ 161925 h 1254919"/>
                <a:gd name="connsiteX17" fmla="*/ 438150 w 2026443"/>
                <a:gd name="connsiteY17" fmla="*/ 283369 h 1254919"/>
                <a:gd name="connsiteX18" fmla="*/ 588168 w 2026443"/>
                <a:gd name="connsiteY18" fmla="*/ 388144 h 1254919"/>
                <a:gd name="connsiteX19" fmla="*/ 835818 w 2026443"/>
                <a:gd name="connsiteY19" fmla="*/ 550069 h 1254919"/>
                <a:gd name="connsiteX20" fmla="*/ 1016793 w 2026443"/>
                <a:gd name="connsiteY20" fmla="*/ 671512 h 1254919"/>
                <a:gd name="connsiteX21" fmla="*/ 1188243 w 2026443"/>
                <a:gd name="connsiteY21" fmla="*/ 773906 h 1254919"/>
                <a:gd name="connsiteX22" fmla="*/ 1281112 w 2026443"/>
                <a:gd name="connsiteY22" fmla="*/ 828675 h 1254919"/>
                <a:gd name="connsiteX23" fmla="*/ 1459706 w 2026443"/>
                <a:gd name="connsiteY23" fmla="*/ 921544 h 1254919"/>
                <a:gd name="connsiteX24" fmla="*/ 1631156 w 2026443"/>
                <a:gd name="connsiteY24" fmla="*/ 1002506 h 1254919"/>
                <a:gd name="connsiteX25" fmla="*/ 1709737 w 2026443"/>
                <a:gd name="connsiteY25" fmla="*/ 1038225 h 1254919"/>
                <a:gd name="connsiteX26" fmla="*/ 1809750 w 2026443"/>
                <a:gd name="connsiteY26" fmla="*/ 1076325 h 1254919"/>
                <a:gd name="connsiteX27" fmla="*/ 1881187 w 2026443"/>
                <a:gd name="connsiteY27" fmla="*/ 1095375 h 1254919"/>
                <a:gd name="connsiteX28" fmla="*/ 1935956 w 2026443"/>
                <a:gd name="connsiteY28" fmla="*/ 1102519 h 1254919"/>
                <a:gd name="connsiteX29" fmla="*/ 2014537 w 2026443"/>
                <a:gd name="connsiteY29" fmla="*/ 1107281 h 1254919"/>
                <a:gd name="connsiteX30" fmla="*/ 2026443 w 2026443"/>
                <a:gd name="connsiteY30" fmla="*/ 1252537 h 1254919"/>
                <a:gd name="connsiteX31" fmla="*/ 1540668 w 2026443"/>
                <a:gd name="connsiteY31" fmla="*/ 1254919 h 1254919"/>
                <a:gd name="connsiteX32" fmla="*/ 1364456 w 2026443"/>
                <a:gd name="connsiteY32" fmla="*/ 1128712 h 1254919"/>
                <a:gd name="connsiteX33" fmla="*/ 1128712 w 2026443"/>
                <a:gd name="connsiteY33" fmla="*/ 9786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6443" h="1254919">
                  <a:moveTo>
                    <a:pt x="1128712" y="978694"/>
                  </a:moveTo>
                  <a:lnTo>
                    <a:pt x="902493" y="828675"/>
                  </a:lnTo>
                  <a:lnTo>
                    <a:pt x="738187" y="714375"/>
                  </a:lnTo>
                  <a:lnTo>
                    <a:pt x="550068" y="571500"/>
                  </a:lnTo>
                  <a:lnTo>
                    <a:pt x="402431" y="447675"/>
                  </a:lnTo>
                  <a:lnTo>
                    <a:pt x="266700" y="326231"/>
                  </a:lnTo>
                  <a:lnTo>
                    <a:pt x="119062" y="183356"/>
                  </a:lnTo>
                  <a:lnTo>
                    <a:pt x="21431" y="88106"/>
                  </a:lnTo>
                  <a:lnTo>
                    <a:pt x="9525" y="7143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157162" y="78581"/>
                  </a:lnTo>
                  <a:lnTo>
                    <a:pt x="269081" y="161925"/>
                  </a:lnTo>
                  <a:lnTo>
                    <a:pt x="438150" y="283369"/>
                  </a:lnTo>
                  <a:lnTo>
                    <a:pt x="588168" y="388144"/>
                  </a:lnTo>
                  <a:lnTo>
                    <a:pt x="835818" y="550069"/>
                  </a:lnTo>
                  <a:lnTo>
                    <a:pt x="1016793" y="671512"/>
                  </a:lnTo>
                  <a:lnTo>
                    <a:pt x="1188243" y="773906"/>
                  </a:lnTo>
                  <a:lnTo>
                    <a:pt x="1281112" y="828675"/>
                  </a:lnTo>
                  <a:lnTo>
                    <a:pt x="1459706" y="921544"/>
                  </a:lnTo>
                  <a:lnTo>
                    <a:pt x="1631156" y="1002506"/>
                  </a:lnTo>
                  <a:lnTo>
                    <a:pt x="1709737" y="1038225"/>
                  </a:lnTo>
                  <a:lnTo>
                    <a:pt x="1809750" y="1076325"/>
                  </a:lnTo>
                  <a:lnTo>
                    <a:pt x="1881187" y="1095375"/>
                  </a:lnTo>
                  <a:lnTo>
                    <a:pt x="1935956" y="1102519"/>
                  </a:lnTo>
                  <a:lnTo>
                    <a:pt x="2014537" y="1107281"/>
                  </a:lnTo>
                  <a:lnTo>
                    <a:pt x="2026443" y="1252537"/>
                  </a:lnTo>
                  <a:lnTo>
                    <a:pt x="1540668" y="1254919"/>
                  </a:lnTo>
                  <a:lnTo>
                    <a:pt x="1364456" y="1128712"/>
                  </a:lnTo>
                  <a:lnTo>
                    <a:pt x="1128712" y="978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CC2B580D-B952-4EC7-B699-7CEF8E62FDD7}"/>
                </a:ext>
              </a:extLst>
            </p:cNvPr>
            <p:cNvSpPr/>
            <p:nvPr/>
          </p:nvSpPr>
          <p:spPr>
            <a:xfrm>
              <a:off x="3895725" y="3341688"/>
              <a:ext cx="823913" cy="803275"/>
            </a:xfrm>
            <a:custGeom>
              <a:avLst/>
              <a:gdLst>
                <a:gd name="connsiteX0" fmla="*/ 452438 w 823913"/>
                <a:gd name="connsiteY0" fmla="*/ 495300 h 804862"/>
                <a:gd name="connsiteX1" fmla="*/ 390525 w 823913"/>
                <a:gd name="connsiteY1" fmla="*/ 409575 h 804862"/>
                <a:gd name="connsiteX2" fmla="*/ 333375 w 823913"/>
                <a:gd name="connsiteY2" fmla="*/ 340519 h 804862"/>
                <a:gd name="connsiteX3" fmla="*/ 266700 w 823913"/>
                <a:gd name="connsiteY3" fmla="*/ 269081 h 804862"/>
                <a:gd name="connsiteX4" fmla="*/ 202406 w 823913"/>
                <a:gd name="connsiteY4" fmla="*/ 216694 h 804862"/>
                <a:gd name="connsiteX5" fmla="*/ 140494 w 823913"/>
                <a:gd name="connsiteY5" fmla="*/ 169069 h 804862"/>
                <a:gd name="connsiteX6" fmla="*/ 23813 w 823913"/>
                <a:gd name="connsiteY6" fmla="*/ 92869 h 804862"/>
                <a:gd name="connsiteX7" fmla="*/ 0 w 823913"/>
                <a:gd name="connsiteY7" fmla="*/ 0 h 804862"/>
                <a:gd name="connsiteX8" fmla="*/ 111919 w 823913"/>
                <a:gd name="connsiteY8" fmla="*/ 28575 h 804862"/>
                <a:gd name="connsiteX9" fmla="*/ 214313 w 823913"/>
                <a:gd name="connsiteY9" fmla="*/ 64294 h 804862"/>
                <a:gd name="connsiteX10" fmla="*/ 326231 w 823913"/>
                <a:gd name="connsiteY10" fmla="*/ 107156 h 804862"/>
                <a:gd name="connsiteX11" fmla="*/ 452438 w 823913"/>
                <a:gd name="connsiteY11" fmla="*/ 157162 h 804862"/>
                <a:gd name="connsiteX12" fmla="*/ 573881 w 823913"/>
                <a:gd name="connsiteY12" fmla="*/ 211931 h 804862"/>
                <a:gd name="connsiteX13" fmla="*/ 676275 w 823913"/>
                <a:gd name="connsiteY13" fmla="*/ 269081 h 804862"/>
                <a:gd name="connsiteX14" fmla="*/ 738188 w 823913"/>
                <a:gd name="connsiteY14" fmla="*/ 361950 h 804862"/>
                <a:gd name="connsiteX15" fmla="*/ 778669 w 823913"/>
                <a:gd name="connsiteY15" fmla="*/ 442912 h 804862"/>
                <a:gd name="connsiteX16" fmla="*/ 802481 w 823913"/>
                <a:gd name="connsiteY16" fmla="*/ 519112 h 804862"/>
                <a:gd name="connsiteX17" fmla="*/ 819150 w 823913"/>
                <a:gd name="connsiteY17" fmla="*/ 581025 h 804862"/>
                <a:gd name="connsiteX18" fmla="*/ 823913 w 823913"/>
                <a:gd name="connsiteY18" fmla="*/ 626269 h 804862"/>
                <a:gd name="connsiteX19" fmla="*/ 821531 w 823913"/>
                <a:gd name="connsiteY19" fmla="*/ 669131 h 804862"/>
                <a:gd name="connsiteX20" fmla="*/ 804863 w 823913"/>
                <a:gd name="connsiteY20" fmla="*/ 719137 h 804862"/>
                <a:gd name="connsiteX21" fmla="*/ 783431 w 823913"/>
                <a:gd name="connsiteY21" fmla="*/ 759619 h 804862"/>
                <a:gd name="connsiteX22" fmla="*/ 754856 w 823913"/>
                <a:gd name="connsiteY22" fmla="*/ 783431 h 804862"/>
                <a:gd name="connsiteX23" fmla="*/ 716756 w 823913"/>
                <a:gd name="connsiteY23" fmla="*/ 802481 h 804862"/>
                <a:gd name="connsiteX24" fmla="*/ 692944 w 823913"/>
                <a:gd name="connsiteY24" fmla="*/ 804862 h 804862"/>
                <a:gd name="connsiteX25" fmla="*/ 666750 w 823913"/>
                <a:gd name="connsiteY25" fmla="*/ 802481 h 804862"/>
                <a:gd name="connsiteX26" fmla="*/ 638175 w 823913"/>
                <a:gd name="connsiteY26" fmla="*/ 790575 h 804862"/>
                <a:gd name="connsiteX27" fmla="*/ 609600 w 823913"/>
                <a:gd name="connsiteY27" fmla="*/ 757237 h 804862"/>
                <a:gd name="connsiteX28" fmla="*/ 583406 w 823913"/>
                <a:gd name="connsiteY28" fmla="*/ 714375 h 804862"/>
                <a:gd name="connsiteX29" fmla="*/ 540544 w 823913"/>
                <a:gd name="connsiteY29" fmla="*/ 635794 h 804862"/>
                <a:gd name="connsiteX30" fmla="*/ 452438 w 823913"/>
                <a:gd name="connsiteY30" fmla="*/ 495300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913" h="804862">
                  <a:moveTo>
                    <a:pt x="452438" y="495300"/>
                  </a:moveTo>
                  <a:lnTo>
                    <a:pt x="390525" y="409575"/>
                  </a:lnTo>
                  <a:lnTo>
                    <a:pt x="333375" y="340519"/>
                  </a:lnTo>
                  <a:lnTo>
                    <a:pt x="266700" y="269081"/>
                  </a:lnTo>
                  <a:lnTo>
                    <a:pt x="202406" y="216694"/>
                  </a:lnTo>
                  <a:lnTo>
                    <a:pt x="140494" y="169069"/>
                  </a:lnTo>
                  <a:lnTo>
                    <a:pt x="23813" y="92869"/>
                  </a:lnTo>
                  <a:lnTo>
                    <a:pt x="0" y="0"/>
                  </a:lnTo>
                  <a:lnTo>
                    <a:pt x="111919" y="28575"/>
                  </a:lnTo>
                  <a:lnTo>
                    <a:pt x="214313" y="64294"/>
                  </a:lnTo>
                  <a:lnTo>
                    <a:pt x="326231" y="107156"/>
                  </a:lnTo>
                  <a:lnTo>
                    <a:pt x="452438" y="157162"/>
                  </a:lnTo>
                  <a:lnTo>
                    <a:pt x="573881" y="211931"/>
                  </a:lnTo>
                  <a:lnTo>
                    <a:pt x="676275" y="269081"/>
                  </a:lnTo>
                  <a:lnTo>
                    <a:pt x="738188" y="361950"/>
                  </a:lnTo>
                  <a:lnTo>
                    <a:pt x="778669" y="442912"/>
                  </a:lnTo>
                  <a:lnTo>
                    <a:pt x="802481" y="519112"/>
                  </a:lnTo>
                  <a:lnTo>
                    <a:pt x="819150" y="581025"/>
                  </a:lnTo>
                  <a:lnTo>
                    <a:pt x="823913" y="626269"/>
                  </a:lnTo>
                  <a:lnTo>
                    <a:pt x="821531" y="669131"/>
                  </a:lnTo>
                  <a:lnTo>
                    <a:pt x="804863" y="719137"/>
                  </a:lnTo>
                  <a:lnTo>
                    <a:pt x="783431" y="759619"/>
                  </a:lnTo>
                  <a:lnTo>
                    <a:pt x="754856" y="783431"/>
                  </a:lnTo>
                  <a:lnTo>
                    <a:pt x="716756" y="802481"/>
                  </a:lnTo>
                  <a:lnTo>
                    <a:pt x="692944" y="804862"/>
                  </a:lnTo>
                  <a:lnTo>
                    <a:pt x="666750" y="802481"/>
                  </a:lnTo>
                  <a:lnTo>
                    <a:pt x="638175" y="790575"/>
                  </a:lnTo>
                  <a:lnTo>
                    <a:pt x="609600" y="757237"/>
                  </a:lnTo>
                  <a:lnTo>
                    <a:pt x="583406" y="714375"/>
                  </a:lnTo>
                  <a:lnTo>
                    <a:pt x="540544" y="635794"/>
                  </a:lnTo>
                  <a:lnTo>
                    <a:pt x="45243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2FE28365-6695-450C-BCDD-AEF81BFADCB1}"/>
                </a:ext>
              </a:extLst>
            </p:cNvPr>
            <p:cNvSpPr/>
            <p:nvPr/>
          </p:nvSpPr>
          <p:spPr>
            <a:xfrm>
              <a:off x="6802438" y="4475163"/>
              <a:ext cx="407987" cy="925512"/>
            </a:xfrm>
            <a:custGeom>
              <a:avLst/>
              <a:gdLst>
                <a:gd name="connsiteX0" fmla="*/ 340519 w 407194"/>
                <a:gd name="connsiteY0" fmla="*/ 397669 h 926306"/>
                <a:gd name="connsiteX1" fmla="*/ 350044 w 407194"/>
                <a:gd name="connsiteY1" fmla="*/ 592931 h 926306"/>
                <a:gd name="connsiteX2" fmla="*/ 352425 w 407194"/>
                <a:gd name="connsiteY2" fmla="*/ 723900 h 926306"/>
                <a:gd name="connsiteX3" fmla="*/ 357188 w 407194"/>
                <a:gd name="connsiteY3" fmla="*/ 778669 h 926306"/>
                <a:gd name="connsiteX4" fmla="*/ 366713 w 407194"/>
                <a:gd name="connsiteY4" fmla="*/ 809625 h 926306"/>
                <a:gd name="connsiteX5" fmla="*/ 407194 w 407194"/>
                <a:gd name="connsiteY5" fmla="*/ 919162 h 926306"/>
                <a:gd name="connsiteX6" fmla="*/ 0 w 407194"/>
                <a:gd name="connsiteY6" fmla="*/ 926306 h 926306"/>
                <a:gd name="connsiteX7" fmla="*/ 38100 w 407194"/>
                <a:gd name="connsiteY7" fmla="*/ 900112 h 926306"/>
                <a:gd name="connsiteX8" fmla="*/ 104775 w 407194"/>
                <a:gd name="connsiteY8" fmla="*/ 854869 h 926306"/>
                <a:gd name="connsiteX9" fmla="*/ 126207 w 407194"/>
                <a:gd name="connsiteY9" fmla="*/ 826294 h 926306"/>
                <a:gd name="connsiteX10" fmla="*/ 154782 w 407194"/>
                <a:gd name="connsiteY10" fmla="*/ 719137 h 926306"/>
                <a:gd name="connsiteX11" fmla="*/ 185738 w 407194"/>
                <a:gd name="connsiteY11" fmla="*/ 583406 h 926306"/>
                <a:gd name="connsiteX12" fmla="*/ 207169 w 407194"/>
                <a:gd name="connsiteY12" fmla="*/ 433387 h 926306"/>
                <a:gd name="connsiteX13" fmla="*/ 228600 w 407194"/>
                <a:gd name="connsiteY13" fmla="*/ 209550 h 926306"/>
                <a:gd name="connsiteX14" fmla="*/ 240507 w 407194"/>
                <a:gd name="connsiteY14" fmla="*/ 90487 h 926306"/>
                <a:gd name="connsiteX15" fmla="*/ 245269 w 407194"/>
                <a:gd name="connsiteY15" fmla="*/ 59531 h 926306"/>
                <a:gd name="connsiteX16" fmla="*/ 254794 w 407194"/>
                <a:gd name="connsiteY16" fmla="*/ 33337 h 926306"/>
                <a:gd name="connsiteX17" fmla="*/ 261938 w 407194"/>
                <a:gd name="connsiteY17" fmla="*/ 14287 h 926306"/>
                <a:gd name="connsiteX18" fmla="*/ 271463 w 407194"/>
                <a:gd name="connsiteY18" fmla="*/ 2381 h 926306"/>
                <a:gd name="connsiteX19" fmla="*/ 285750 w 407194"/>
                <a:gd name="connsiteY19" fmla="*/ 0 h 926306"/>
                <a:gd name="connsiteX20" fmla="*/ 302419 w 407194"/>
                <a:gd name="connsiteY20" fmla="*/ 7144 h 926306"/>
                <a:gd name="connsiteX21" fmla="*/ 311944 w 407194"/>
                <a:gd name="connsiteY21" fmla="*/ 23812 h 926306"/>
                <a:gd name="connsiteX22" fmla="*/ 328613 w 407194"/>
                <a:gd name="connsiteY22" fmla="*/ 64294 h 926306"/>
                <a:gd name="connsiteX23" fmla="*/ 333375 w 407194"/>
                <a:gd name="connsiteY23" fmla="*/ 152400 h 926306"/>
                <a:gd name="connsiteX24" fmla="*/ 340519 w 407194"/>
                <a:gd name="connsiteY24" fmla="*/ 397669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7194" h="926306">
                  <a:moveTo>
                    <a:pt x="340519" y="397669"/>
                  </a:moveTo>
                  <a:lnTo>
                    <a:pt x="350044" y="592931"/>
                  </a:lnTo>
                  <a:cubicBezTo>
                    <a:pt x="350838" y="636587"/>
                    <a:pt x="351631" y="680244"/>
                    <a:pt x="352425" y="723900"/>
                  </a:cubicBezTo>
                  <a:lnTo>
                    <a:pt x="357188" y="778669"/>
                  </a:lnTo>
                  <a:lnTo>
                    <a:pt x="366713" y="809625"/>
                  </a:lnTo>
                  <a:lnTo>
                    <a:pt x="407194" y="919162"/>
                  </a:lnTo>
                  <a:lnTo>
                    <a:pt x="0" y="926306"/>
                  </a:lnTo>
                  <a:lnTo>
                    <a:pt x="38100" y="900112"/>
                  </a:lnTo>
                  <a:lnTo>
                    <a:pt x="104775" y="854869"/>
                  </a:lnTo>
                  <a:lnTo>
                    <a:pt x="126207" y="826294"/>
                  </a:lnTo>
                  <a:lnTo>
                    <a:pt x="154782" y="719137"/>
                  </a:lnTo>
                  <a:lnTo>
                    <a:pt x="185738" y="583406"/>
                  </a:lnTo>
                  <a:lnTo>
                    <a:pt x="207169" y="433387"/>
                  </a:lnTo>
                  <a:lnTo>
                    <a:pt x="228600" y="209550"/>
                  </a:lnTo>
                  <a:lnTo>
                    <a:pt x="240507" y="90487"/>
                  </a:lnTo>
                  <a:lnTo>
                    <a:pt x="245269" y="59531"/>
                  </a:lnTo>
                  <a:lnTo>
                    <a:pt x="254794" y="33337"/>
                  </a:lnTo>
                  <a:lnTo>
                    <a:pt x="261938" y="14287"/>
                  </a:lnTo>
                  <a:lnTo>
                    <a:pt x="271463" y="2381"/>
                  </a:lnTo>
                  <a:lnTo>
                    <a:pt x="285750" y="0"/>
                  </a:lnTo>
                  <a:lnTo>
                    <a:pt x="302419" y="7144"/>
                  </a:lnTo>
                  <a:lnTo>
                    <a:pt x="311944" y="23812"/>
                  </a:lnTo>
                  <a:lnTo>
                    <a:pt x="328613" y="64294"/>
                  </a:lnTo>
                  <a:lnTo>
                    <a:pt x="333375" y="152400"/>
                  </a:lnTo>
                  <a:lnTo>
                    <a:pt x="34051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8919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65C2D3C-3B0B-4F3C-B2A8-72E2E1FF0751}"/>
              </a:ext>
            </a:extLst>
          </p:cNvPr>
          <p:cNvGrpSpPr/>
          <p:nvPr/>
        </p:nvGrpSpPr>
        <p:grpSpPr>
          <a:xfrm>
            <a:off x="2568575" y="1654175"/>
            <a:ext cx="4767263" cy="4275138"/>
            <a:chOff x="2568575" y="1654175"/>
            <a:chExt cx="4767263" cy="42751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553057B-1AD9-E445-9FDE-20B35E4F5A9C}"/>
                </a:ext>
              </a:extLst>
            </p:cNvPr>
            <p:cNvSpPr/>
            <p:nvPr/>
          </p:nvSpPr>
          <p:spPr>
            <a:xfrm>
              <a:off x="2622550" y="2601913"/>
              <a:ext cx="2159000" cy="581025"/>
            </a:xfrm>
            <a:custGeom>
              <a:avLst/>
              <a:gdLst>
                <a:gd name="connsiteX0" fmla="*/ 876300 w 2159794"/>
                <a:gd name="connsiteY0" fmla="*/ 481013 h 581025"/>
                <a:gd name="connsiteX1" fmla="*/ 681038 w 2159794"/>
                <a:gd name="connsiteY1" fmla="*/ 533400 h 581025"/>
                <a:gd name="connsiteX2" fmla="*/ 607219 w 2159794"/>
                <a:gd name="connsiteY2" fmla="*/ 557213 h 581025"/>
                <a:gd name="connsiteX3" fmla="*/ 550069 w 2159794"/>
                <a:gd name="connsiteY3" fmla="*/ 571500 h 581025"/>
                <a:gd name="connsiteX4" fmla="*/ 509588 w 2159794"/>
                <a:gd name="connsiteY4" fmla="*/ 578644 h 581025"/>
                <a:gd name="connsiteX5" fmla="*/ 447675 w 2159794"/>
                <a:gd name="connsiteY5" fmla="*/ 581025 h 581025"/>
                <a:gd name="connsiteX6" fmla="*/ 402432 w 2159794"/>
                <a:gd name="connsiteY6" fmla="*/ 569119 h 581025"/>
                <a:gd name="connsiteX7" fmla="*/ 304800 w 2159794"/>
                <a:gd name="connsiteY7" fmla="*/ 528638 h 581025"/>
                <a:gd name="connsiteX8" fmla="*/ 233363 w 2159794"/>
                <a:gd name="connsiteY8" fmla="*/ 492919 h 581025"/>
                <a:gd name="connsiteX9" fmla="*/ 140494 w 2159794"/>
                <a:gd name="connsiteY9" fmla="*/ 433388 h 581025"/>
                <a:gd name="connsiteX10" fmla="*/ 71438 w 2159794"/>
                <a:gd name="connsiteY10" fmla="*/ 383382 h 581025"/>
                <a:gd name="connsiteX11" fmla="*/ 28575 w 2159794"/>
                <a:gd name="connsiteY11" fmla="*/ 345282 h 581025"/>
                <a:gd name="connsiteX12" fmla="*/ 14288 w 2159794"/>
                <a:gd name="connsiteY12" fmla="*/ 321469 h 581025"/>
                <a:gd name="connsiteX13" fmla="*/ 2382 w 2159794"/>
                <a:gd name="connsiteY13" fmla="*/ 288132 h 581025"/>
                <a:gd name="connsiteX14" fmla="*/ 0 w 2159794"/>
                <a:gd name="connsiteY14" fmla="*/ 259557 h 581025"/>
                <a:gd name="connsiteX15" fmla="*/ 2382 w 2159794"/>
                <a:gd name="connsiteY15" fmla="*/ 240507 h 581025"/>
                <a:gd name="connsiteX16" fmla="*/ 9525 w 2159794"/>
                <a:gd name="connsiteY16" fmla="*/ 228600 h 581025"/>
                <a:gd name="connsiteX17" fmla="*/ 23813 w 2159794"/>
                <a:gd name="connsiteY17" fmla="*/ 226219 h 581025"/>
                <a:gd name="connsiteX18" fmla="*/ 47625 w 2159794"/>
                <a:gd name="connsiteY18" fmla="*/ 230982 h 581025"/>
                <a:gd name="connsiteX19" fmla="*/ 90488 w 2159794"/>
                <a:gd name="connsiteY19" fmla="*/ 261938 h 581025"/>
                <a:gd name="connsiteX20" fmla="*/ 133350 w 2159794"/>
                <a:gd name="connsiteY20" fmla="*/ 285750 h 581025"/>
                <a:gd name="connsiteX21" fmla="*/ 161925 w 2159794"/>
                <a:gd name="connsiteY21" fmla="*/ 300038 h 581025"/>
                <a:gd name="connsiteX22" fmla="*/ 209550 w 2159794"/>
                <a:gd name="connsiteY22" fmla="*/ 314325 h 581025"/>
                <a:gd name="connsiteX23" fmla="*/ 273844 w 2159794"/>
                <a:gd name="connsiteY23" fmla="*/ 326232 h 581025"/>
                <a:gd name="connsiteX24" fmla="*/ 333375 w 2159794"/>
                <a:gd name="connsiteY24" fmla="*/ 333375 h 581025"/>
                <a:gd name="connsiteX25" fmla="*/ 397669 w 2159794"/>
                <a:gd name="connsiteY25" fmla="*/ 335757 h 581025"/>
                <a:gd name="connsiteX26" fmla="*/ 514350 w 2159794"/>
                <a:gd name="connsiteY26" fmla="*/ 323850 h 581025"/>
                <a:gd name="connsiteX27" fmla="*/ 804863 w 2159794"/>
                <a:gd name="connsiteY27" fmla="*/ 290513 h 581025"/>
                <a:gd name="connsiteX28" fmla="*/ 1145382 w 2159794"/>
                <a:gd name="connsiteY28" fmla="*/ 226219 h 581025"/>
                <a:gd name="connsiteX29" fmla="*/ 1404938 w 2159794"/>
                <a:gd name="connsiteY29" fmla="*/ 157163 h 581025"/>
                <a:gd name="connsiteX30" fmla="*/ 1500188 w 2159794"/>
                <a:gd name="connsiteY30" fmla="*/ 123825 h 581025"/>
                <a:gd name="connsiteX31" fmla="*/ 1585913 w 2159794"/>
                <a:gd name="connsiteY31" fmla="*/ 88107 h 581025"/>
                <a:gd name="connsiteX32" fmla="*/ 1662113 w 2159794"/>
                <a:gd name="connsiteY32" fmla="*/ 52388 h 581025"/>
                <a:gd name="connsiteX33" fmla="*/ 1728788 w 2159794"/>
                <a:gd name="connsiteY33" fmla="*/ 0 h 581025"/>
                <a:gd name="connsiteX34" fmla="*/ 1802607 w 2159794"/>
                <a:gd name="connsiteY34" fmla="*/ 2382 h 581025"/>
                <a:gd name="connsiteX35" fmla="*/ 1902619 w 2159794"/>
                <a:gd name="connsiteY35" fmla="*/ 11907 h 581025"/>
                <a:gd name="connsiteX36" fmla="*/ 1962150 w 2159794"/>
                <a:gd name="connsiteY36" fmla="*/ 21432 h 581025"/>
                <a:gd name="connsiteX37" fmla="*/ 2009775 w 2159794"/>
                <a:gd name="connsiteY37" fmla="*/ 33338 h 581025"/>
                <a:gd name="connsiteX38" fmla="*/ 2057400 w 2159794"/>
                <a:gd name="connsiteY38" fmla="*/ 57150 h 581025"/>
                <a:gd name="connsiteX39" fmla="*/ 2102644 w 2159794"/>
                <a:gd name="connsiteY39" fmla="*/ 90488 h 581025"/>
                <a:gd name="connsiteX40" fmla="*/ 2135982 w 2159794"/>
                <a:gd name="connsiteY40" fmla="*/ 123825 h 581025"/>
                <a:gd name="connsiteX41" fmla="*/ 2150269 w 2159794"/>
                <a:gd name="connsiteY41" fmla="*/ 152400 h 581025"/>
                <a:gd name="connsiteX42" fmla="*/ 2159794 w 2159794"/>
                <a:gd name="connsiteY42" fmla="*/ 178594 h 581025"/>
                <a:gd name="connsiteX43" fmla="*/ 2155032 w 2159794"/>
                <a:gd name="connsiteY43" fmla="*/ 204788 h 581025"/>
                <a:gd name="connsiteX44" fmla="*/ 2135982 w 2159794"/>
                <a:gd name="connsiteY44" fmla="*/ 228600 h 581025"/>
                <a:gd name="connsiteX45" fmla="*/ 2090738 w 2159794"/>
                <a:gd name="connsiteY45" fmla="*/ 259557 h 581025"/>
                <a:gd name="connsiteX46" fmla="*/ 2045494 w 2159794"/>
                <a:gd name="connsiteY46" fmla="*/ 271463 h 581025"/>
                <a:gd name="connsiteX47" fmla="*/ 1812132 w 2159794"/>
                <a:gd name="connsiteY47" fmla="*/ 311944 h 581025"/>
                <a:gd name="connsiteX48" fmla="*/ 1362075 w 2159794"/>
                <a:gd name="connsiteY48" fmla="*/ 383382 h 581025"/>
                <a:gd name="connsiteX49" fmla="*/ 876300 w 2159794"/>
                <a:gd name="connsiteY49" fmla="*/ 4810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59794" h="581025">
                  <a:moveTo>
                    <a:pt x="876300" y="481013"/>
                  </a:moveTo>
                  <a:lnTo>
                    <a:pt x="681038" y="533400"/>
                  </a:lnTo>
                  <a:lnTo>
                    <a:pt x="607219" y="557213"/>
                  </a:lnTo>
                  <a:lnTo>
                    <a:pt x="550069" y="571500"/>
                  </a:lnTo>
                  <a:lnTo>
                    <a:pt x="509588" y="578644"/>
                  </a:lnTo>
                  <a:lnTo>
                    <a:pt x="447675" y="581025"/>
                  </a:lnTo>
                  <a:lnTo>
                    <a:pt x="402432" y="569119"/>
                  </a:lnTo>
                  <a:lnTo>
                    <a:pt x="304800" y="528638"/>
                  </a:lnTo>
                  <a:lnTo>
                    <a:pt x="233363" y="492919"/>
                  </a:lnTo>
                  <a:lnTo>
                    <a:pt x="140494" y="433388"/>
                  </a:lnTo>
                  <a:lnTo>
                    <a:pt x="71438" y="383382"/>
                  </a:lnTo>
                  <a:lnTo>
                    <a:pt x="28575" y="345282"/>
                  </a:lnTo>
                  <a:lnTo>
                    <a:pt x="14288" y="321469"/>
                  </a:lnTo>
                  <a:lnTo>
                    <a:pt x="2382" y="288132"/>
                  </a:lnTo>
                  <a:lnTo>
                    <a:pt x="0" y="259557"/>
                  </a:lnTo>
                  <a:lnTo>
                    <a:pt x="2382" y="240507"/>
                  </a:lnTo>
                  <a:lnTo>
                    <a:pt x="9525" y="228600"/>
                  </a:lnTo>
                  <a:lnTo>
                    <a:pt x="23813" y="226219"/>
                  </a:lnTo>
                  <a:lnTo>
                    <a:pt x="47625" y="230982"/>
                  </a:lnTo>
                  <a:lnTo>
                    <a:pt x="90488" y="261938"/>
                  </a:lnTo>
                  <a:lnTo>
                    <a:pt x="133350" y="285750"/>
                  </a:lnTo>
                  <a:lnTo>
                    <a:pt x="161925" y="300038"/>
                  </a:lnTo>
                  <a:lnTo>
                    <a:pt x="209550" y="314325"/>
                  </a:lnTo>
                  <a:lnTo>
                    <a:pt x="273844" y="326232"/>
                  </a:lnTo>
                  <a:lnTo>
                    <a:pt x="333375" y="333375"/>
                  </a:lnTo>
                  <a:lnTo>
                    <a:pt x="397669" y="335757"/>
                  </a:lnTo>
                  <a:lnTo>
                    <a:pt x="514350" y="323850"/>
                  </a:lnTo>
                  <a:lnTo>
                    <a:pt x="804863" y="290513"/>
                  </a:lnTo>
                  <a:lnTo>
                    <a:pt x="1145382" y="226219"/>
                  </a:lnTo>
                  <a:lnTo>
                    <a:pt x="1404938" y="157163"/>
                  </a:lnTo>
                  <a:lnTo>
                    <a:pt x="1500188" y="123825"/>
                  </a:lnTo>
                  <a:lnTo>
                    <a:pt x="1585913" y="88107"/>
                  </a:lnTo>
                  <a:lnTo>
                    <a:pt x="1662113" y="52388"/>
                  </a:lnTo>
                  <a:lnTo>
                    <a:pt x="1728788" y="0"/>
                  </a:lnTo>
                  <a:lnTo>
                    <a:pt x="1802607" y="2382"/>
                  </a:lnTo>
                  <a:lnTo>
                    <a:pt x="1902619" y="11907"/>
                  </a:lnTo>
                  <a:lnTo>
                    <a:pt x="1962150" y="21432"/>
                  </a:lnTo>
                  <a:lnTo>
                    <a:pt x="2009775" y="33338"/>
                  </a:lnTo>
                  <a:lnTo>
                    <a:pt x="2057400" y="57150"/>
                  </a:lnTo>
                  <a:lnTo>
                    <a:pt x="2102644" y="90488"/>
                  </a:lnTo>
                  <a:lnTo>
                    <a:pt x="2135982" y="123825"/>
                  </a:lnTo>
                  <a:lnTo>
                    <a:pt x="2150269" y="152400"/>
                  </a:lnTo>
                  <a:lnTo>
                    <a:pt x="2159794" y="178594"/>
                  </a:lnTo>
                  <a:lnTo>
                    <a:pt x="2155032" y="204788"/>
                  </a:lnTo>
                  <a:lnTo>
                    <a:pt x="2135982" y="228600"/>
                  </a:lnTo>
                  <a:lnTo>
                    <a:pt x="2090738" y="259557"/>
                  </a:lnTo>
                  <a:lnTo>
                    <a:pt x="2045494" y="271463"/>
                  </a:lnTo>
                  <a:lnTo>
                    <a:pt x="1812132" y="311944"/>
                  </a:lnTo>
                  <a:lnTo>
                    <a:pt x="1362075" y="383382"/>
                  </a:lnTo>
                  <a:lnTo>
                    <a:pt x="8763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010B794-125F-3D49-BBCA-80340321C962}"/>
                </a:ext>
              </a:extLst>
            </p:cNvPr>
            <p:cNvSpPr/>
            <p:nvPr/>
          </p:nvSpPr>
          <p:spPr>
            <a:xfrm rot="16200000">
              <a:off x="4340226" y="2686050"/>
              <a:ext cx="3879850" cy="2111375"/>
            </a:xfrm>
            <a:custGeom>
              <a:avLst/>
              <a:gdLst>
                <a:gd name="connsiteX0" fmla="*/ 1460500 w 3879850"/>
                <a:gd name="connsiteY0" fmla="*/ 301625 h 2111375"/>
                <a:gd name="connsiteX1" fmla="*/ 1073150 w 3879850"/>
                <a:gd name="connsiteY1" fmla="*/ 298450 h 2111375"/>
                <a:gd name="connsiteX2" fmla="*/ 863600 w 3879850"/>
                <a:gd name="connsiteY2" fmla="*/ 301625 h 2111375"/>
                <a:gd name="connsiteX3" fmla="*/ 711200 w 3879850"/>
                <a:gd name="connsiteY3" fmla="*/ 304800 h 2111375"/>
                <a:gd name="connsiteX4" fmla="*/ 635000 w 3879850"/>
                <a:gd name="connsiteY4" fmla="*/ 311150 h 2111375"/>
                <a:gd name="connsiteX5" fmla="*/ 536575 w 3879850"/>
                <a:gd name="connsiteY5" fmla="*/ 330200 h 2111375"/>
                <a:gd name="connsiteX6" fmla="*/ 466725 w 3879850"/>
                <a:gd name="connsiteY6" fmla="*/ 349250 h 2111375"/>
                <a:gd name="connsiteX7" fmla="*/ 409575 w 3879850"/>
                <a:gd name="connsiteY7" fmla="*/ 374650 h 2111375"/>
                <a:gd name="connsiteX8" fmla="*/ 368300 w 3879850"/>
                <a:gd name="connsiteY8" fmla="*/ 419100 h 2111375"/>
                <a:gd name="connsiteX9" fmla="*/ 327025 w 3879850"/>
                <a:gd name="connsiteY9" fmla="*/ 485775 h 2111375"/>
                <a:gd name="connsiteX10" fmla="*/ 301625 w 3879850"/>
                <a:gd name="connsiteY10" fmla="*/ 555625 h 2111375"/>
                <a:gd name="connsiteX11" fmla="*/ 276225 w 3879850"/>
                <a:gd name="connsiteY11" fmla="*/ 669925 h 2111375"/>
                <a:gd name="connsiteX12" fmla="*/ 247650 w 3879850"/>
                <a:gd name="connsiteY12" fmla="*/ 847725 h 2111375"/>
                <a:gd name="connsiteX13" fmla="*/ 238125 w 3879850"/>
                <a:gd name="connsiteY13" fmla="*/ 1054100 h 2111375"/>
                <a:gd name="connsiteX14" fmla="*/ 238125 w 3879850"/>
                <a:gd name="connsiteY14" fmla="*/ 1187450 h 2111375"/>
                <a:gd name="connsiteX15" fmla="*/ 244475 w 3879850"/>
                <a:gd name="connsiteY15" fmla="*/ 1285875 h 2111375"/>
                <a:gd name="connsiteX16" fmla="*/ 260350 w 3879850"/>
                <a:gd name="connsiteY16" fmla="*/ 1435100 h 2111375"/>
                <a:gd name="connsiteX17" fmla="*/ 282575 w 3879850"/>
                <a:gd name="connsiteY17" fmla="*/ 1543050 h 2111375"/>
                <a:gd name="connsiteX18" fmla="*/ 307975 w 3879850"/>
                <a:gd name="connsiteY18" fmla="*/ 1616075 h 2111375"/>
                <a:gd name="connsiteX19" fmla="*/ 330200 w 3879850"/>
                <a:gd name="connsiteY19" fmla="*/ 1971675 h 2111375"/>
                <a:gd name="connsiteX20" fmla="*/ 273050 w 3879850"/>
                <a:gd name="connsiteY20" fmla="*/ 2009775 h 2111375"/>
                <a:gd name="connsiteX21" fmla="*/ 228600 w 3879850"/>
                <a:gd name="connsiteY21" fmla="*/ 2054225 h 2111375"/>
                <a:gd name="connsiteX22" fmla="*/ 187325 w 3879850"/>
                <a:gd name="connsiteY22" fmla="*/ 2085975 h 2111375"/>
                <a:gd name="connsiteX23" fmla="*/ 149225 w 3879850"/>
                <a:gd name="connsiteY23" fmla="*/ 2108200 h 2111375"/>
                <a:gd name="connsiteX24" fmla="*/ 130175 w 3879850"/>
                <a:gd name="connsiteY24" fmla="*/ 2111375 h 2111375"/>
                <a:gd name="connsiteX25" fmla="*/ 104775 w 3879850"/>
                <a:gd name="connsiteY25" fmla="*/ 2098675 h 2111375"/>
                <a:gd name="connsiteX26" fmla="*/ 69850 w 3879850"/>
                <a:gd name="connsiteY26" fmla="*/ 2054225 h 2111375"/>
                <a:gd name="connsiteX27" fmla="*/ 47625 w 3879850"/>
                <a:gd name="connsiteY27" fmla="*/ 1965325 h 2111375"/>
                <a:gd name="connsiteX28" fmla="*/ 25400 w 3879850"/>
                <a:gd name="connsiteY28" fmla="*/ 1819275 h 2111375"/>
                <a:gd name="connsiteX29" fmla="*/ 6350 w 3879850"/>
                <a:gd name="connsiteY29" fmla="*/ 1635125 h 2111375"/>
                <a:gd name="connsiteX30" fmla="*/ 0 w 3879850"/>
                <a:gd name="connsiteY30" fmla="*/ 1403350 h 2111375"/>
                <a:gd name="connsiteX31" fmla="*/ 0 w 3879850"/>
                <a:gd name="connsiteY31" fmla="*/ 1200150 h 2111375"/>
                <a:gd name="connsiteX32" fmla="*/ 15875 w 3879850"/>
                <a:gd name="connsiteY32" fmla="*/ 949325 h 2111375"/>
                <a:gd name="connsiteX33" fmla="*/ 47625 w 3879850"/>
                <a:gd name="connsiteY33" fmla="*/ 708025 h 2111375"/>
                <a:gd name="connsiteX34" fmla="*/ 82550 w 3879850"/>
                <a:gd name="connsiteY34" fmla="*/ 542925 h 2111375"/>
                <a:gd name="connsiteX35" fmla="*/ 120650 w 3879850"/>
                <a:gd name="connsiteY35" fmla="*/ 428625 h 2111375"/>
                <a:gd name="connsiteX36" fmla="*/ 155575 w 3879850"/>
                <a:gd name="connsiteY36" fmla="*/ 352425 h 2111375"/>
                <a:gd name="connsiteX37" fmla="*/ 200025 w 3879850"/>
                <a:gd name="connsiteY37" fmla="*/ 295275 h 2111375"/>
                <a:gd name="connsiteX38" fmla="*/ 254000 w 3879850"/>
                <a:gd name="connsiteY38" fmla="*/ 241300 h 2111375"/>
                <a:gd name="connsiteX39" fmla="*/ 320675 w 3879850"/>
                <a:gd name="connsiteY39" fmla="*/ 200025 h 2111375"/>
                <a:gd name="connsiteX40" fmla="*/ 434975 w 3879850"/>
                <a:gd name="connsiteY40" fmla="*/ 155575 h 2111375"/>
                <a:gd name="connsiteX41" fmla="*/ 558800 w 3879850"/>
                <a:gd name="connsiteY41" fmla="*/ 127000 h 2111375"/>
                <a:gd name="connsiteX42" fmla="*/ 742950 w 3879850"/>
                <a:gd name="connsiteY42" fmla="*/ 104775 h 2111375"/>
                <a:gd name="connsiteX43" fmla="*/ 962025 w 3879850"/>
                <a:gd name="connsiteY43" fmla="*/ 98425 h 2111375"/>
                <a:gd name="connsiteX44" fmla="*/ 1346200 w 3879850"/>
                <a:gd name="connsiteY44" fmla="*/ 101600 h 2111375"/>
                <a:gd name="connsiteX45" fmla="*/ 1695450 w 3879850"/>
                <a:gd name="connsiteY45" fmla="*/ 114300 h 2111375"/>
                <a:gd name="connsiteX46" fmla="*/ 2225675 w 3879850"/>
                <a:gd name="connsiteY46" fmla="*/ 136525 h 2111375"/>
                <a:gd name="connsiteX47" fmla="*/ 2822575 w 3879850"/>
                <a:gd name="connsiteY47" fmla="*/ 158750 h 2111375"/>
                <a:gd name="connsiteX48" fmla="*/ 3121025 w 3879850"/>
                <a:gd name="connsiteY48" fmla="*/ 174625 h 2111375"/>
                <a:gd name="connsiteX49" fmla="*/ 3327400 w 3879850"/>
                <a:gd name="connsiteY49" fmla="*/ 187325 h 2111375"/>
                <a:gd name="connsiteX50" fmla="*/ 3489325 w 3879850"/>
                <a:gd name="connsiteY50" fmla="*/ 187325 h 2111375"/>
                <a:gd name="connsiteX51" fmla="*/ 3581400 w 3879850"/>
                <a:gd name="connsiteY51" fmla="*/ 180975 h 2111375"/>
                <a:gd name="connsiteX52" fmla="*/ 3622675 w 3879850"/>
                <a:gd name="connsiteY52" fmla="*/ 174625 h 2111375"/>
                <a:gd name="connsiteX53" fmla="*/ 3667125 w 3879850"/>
                <a:gd name="connsiteY53" fmla="*/ 149225 h 2111375"/>
                <a:gd name="connsiteX54" fmla="*/ 3771900 w 3879850"/>
                <a:gd name="connsiteY54" fmla="*/ 66675 h 2111375"/>
                <a:gd name="connsiteX55" fmla="*/ 3829050 w 3879850"/>
                <a:gd name="connsiteY55" fmla="*/ 22225 h 2111375"/>
                <a:gd name="connsiteX56" fmla="*/ 3841750 w 3879850"/>
                <a:gd name="connsiteY56" fmla="*/ 3175 h 2111375"/>
                <a:gd name="connsiteX57" fmla="*/ 3857625 w 3879850"/>
                <a:gd name="connsiteY57" fmla="*/ 0 h 2111375"/>
                <a:gd name="connsiteX58" fmla="*/ 3870325 w 3879850"/>
                <a:gd name="connsiteY58" fmla="*/ 6350 h 2111375"/>
                <a:gd name="connsiteX59" fmla="*/ 3879850 w 3879850"/>
                <a:gd name="connsiteY59" fmla="*/ 25400 h 2111375"/>
                <a:gd name="connsiteX60" fmla="*/ 3879850 w 3879850"/>
                <a:gd name="connsiteY60" fmla="*/ 69850 h 2111375"/>
                <a:gd name="connsiteX61" fmla="*/ 3873500 w 3879850"/>
                <a:gd name="connsiteY61" fmla="*/ 120650 h 2111375"/>
                <a:gd name="connsiteX62" fmla="*/ 3857625 w 3879850"/>
                <a:gd name="connsiteY62" fmla="*/ 180975 h 2111375"/>
                <a:gd name="connsiteX63" fmla="*/ 3832225 w 3879850"/>
                <a:gd name="connsiteY63" fmla="*/ 231775 h 2111375"/>
                <a:gd name="connsiteX64" fmla="*/ 3778250 w 3879850"/>
                <a:gd name="connsiteY64" fmla="*/ 333375 h 2111375"/>
                <a:gd name="connsiteX65" fmla="*/ 3705225 w 3879850"/>
                <a:gd name="connsiteY65" fmla="*/ 431800 h 2111375"/>
                <a:gd name="connsiteX66" fmla="*/ 3641725 w 3879850"/>
                <a:gd name="connsiteY66" fmla="*/ 498475 h 2111375"/>
                <a:gd name="connsiteX67" fmla="*/ 3584575 w 3879850"/>
                <a:gd name="connsiteY67" fmla="*/ 523875 h 2111375"/>
                <a:gd name="connsiteX68" fmla="*/ 3540125 w 3879850"/>
                <a:gd name="connsiteY68" fmla="*/ 542925 h 2111375"/>
                <a:gd name="connsiteX69" fmla="*/ 3486150 w 3879850"/>
                <a:gd name="connsiteY69" fmla="*/ 549275 h 2111375"/>
                <a:gd name="connsiteX70" fmla="*/ 3451225 w 3879850"/>
                <a:gd name="connsiteY70" fmla="*/ 527050 h 2111375"/>
                <a:gd name="connsiteX71" fmla="*/ 3368675 w 3879850"/>
                <a:gd name="connsiteY71" fmla="*/ 482600 h 2111375"/>
                <a:gd name="connsiteX72" fmla="*/ 3273425 w 3879850"/>
                <a:gd name="connsiteY72" fmla="*/ 447675 h 2111375"/>
                <a:gd name="connsiteX73" fmla="*/ 3101975 w 3879850"/>
                <a:gd name="connsiteY73" fmla="*/ 409575 h 2111375"/>
                <a:gd name="connsiteX74" fmla="*/ 2940050 w 3879850"/>
                <a:gd name="connsiteY74" fmla="*/ 384175 h 2111375"/>
                <a:gd name="connsiteX75" fmla="*/ 2647950 w 3879850"/>
                <a:gd name="connsiteY75" fmla="*/ 352425 h 2111375"/>
                <a:gd name="connsiteX76" fmla="*/ 2330450 w 3879850"/>
                <a:gd name="connsiteY76" fmla="*/ 327025 h 2111375"/>
                <a:gd name="connsiteX77" fmla="*/ 1787525 w 3879850"/>
                <a:gd name="connsiteY77" fmla="*/ 311150 h 2111375"/>
                <a:gd name="connsiteX78" fmla="*/ 1460500 w 3879850"/>
                <a:gd name="connsiteY78" fmla="*/ 301625 h 211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879850" h="2111375">
                  <a:moveTo>
                    <a:pt x="1460500" y="301625"/>
                  </a:moveTo>
                  <a:lnTo>
                    <a:pt x="1073150" y="298450"/>
                  </a:lnTo>
                  <a:lnTo>
                    <a:pt x="863600" y="301625"/>
                  </a:lnTo>
                  <a:lnTo>
                    <a:pt x="711200" y="304800"/>
                  </a:lnTo>
                  <a:lnTo>
                    <a:pt x="635000" y="311150"/>
                  </a:lnTo>
                  <a:lnTo>
                    <a:pt x="536575" y="330200"/>
                  </a:lnTo>
                  <a:lnTo>
                    <a:pt x="466725" y="349250"/>
                  </a:lnTo>
                  <a:lnTo>
                    <a:pt x="409575" y="374650"/>
                  </a:lnTo>
                  <a:lnTo>
                    <a:pt x="368300" y="419100"/>
                  </a:lnTo>
                  <a:lnTo>
                    <a:pt x="327025" y="485775"/>
                  </a:lnTo>
                  <a:lnTo>
                    <a:pt x="301625" y="555625"/>
                  </a:lnTo>
                  <a:lnTo>
                    <a:pt x="276225" y="669925"/>
                  </a:lnTo>
                  <a:lnTo>
                    <a:pt x="247650" y="847725"/>
                  </a:lnTo>
                  <a:lnTo>
                    <a:pt x="238125" y="1054100"/>
                  </a:lnTo>
                  <a:lnTo>
                    <a:pt x="238125" y="1187450"/>
                  </a:lnTo>
                  <a:lnTo>
                    <a:pt x="244475" y="1285875"/>
                  </a:lnTo>
                  <a:lnTo>
                    <a:pt x="260350" y="1435100"/>
                  </a:lnTo>
                  <a:lnTo>
                    <a:pt x="282575" y="1543050"/>
                  </a:lnTo>
                  <a:lnTo>
                    <a:pt x="307975" y="1616075"/>
                  </a:lnTo>
                  <a:lnTo>
                    <a:pt x="330200" y="1971675"/>
                  </a:lnTo>
                  <a:lnTo>
                    <a:pt x="273050" y="2009775"/>
                  </a:lnTo>
                  <a:lnTo>
                    <a:pt x="228600" y="2054225"/>
                  </a:lnTo>
                  <a:lnTo>
                    <a:pt x="187325" y="2085975"/>
                  </a:lnTo>
                  <a:lnTo>
                    <a:pt x="149225" y="2108200"/>
                  </a:lnTo>
                  <a:lnTo>
                    <a:pt x="130175" y="2111375"/>
                  </a:lnTo>
                  <a:lnTo>
                    <a:pt x="104775" y="2098675"/>
                  </a:lnTo>
                  <a:lnTo>
                    <a:pt x="69850" y="2054225"/>
                  </a:lnTo>
                  <a:lnTo>
                    <a:pt x="47625" y="1965325"/>
                  </a:lnTo>
                  <a:lnTo>
                    <a:pt x="25400" y="1819275"/>
                  </a:lnTo>
                  <a:lnTo>
                    <a:pt x="6350" y="1635125"/>
                  </a:lnTo>
                  <a:lnTo>
                    <a:pt x="0" y="1403350"/>
                  </a:lnTo>
                  <a:lnTo>
                    <a:pt x="0" y="1200150"/>
                  </a:lnTo>
                  <a:lnTo>
                    <a:pt x="15875" y="949325"/>
                  </a:lnTo>
                  <a:lnTo>
                    <a:pt x="47625" y="708025"/>
                  </a:lnTo>
                  <a:lnTo>
                    <a:pt x="82550" y="542925"/>
                  </a:lnTo>
                  <a:lnTo>
                    <a:pt x="120650" y="428625"/>
                  </a:lnTo>
                  <a:lnTo>
                    <a:pt x="155575" y="352425"/>
                  </a:lnTo>
                  <a:lnTo>
                    <a:pt x="200025" y="295275"/>
                  </a:lnTo>
                  <a:lnTo>
                    <a:pt x="254000" y="241300"/>
                  </a:lnTo>
                  <a:lnTo>
                    <a:pt x="320675" y="200025"/>
                  </a:lnTo>
                  <a:lnTo>
                    <a:pt x="434975" y="155575"/>
                  </a:lnTo>
                  <a:lnTo>
                    <a:pt x="558800" y="127000"/>
                  </a:lnTo>
                  <a:lnTo>
                    <a:pt x="742950" y="104775"/>
                  </a:lnTo>
                  <a:lnTo>
                    <a:pt x="962025" y="98425"/>
                  </a:lnTo>
                  <a:lnTo>
                    <a:pt x="1346200" y="101600"/>
                  </a:lnTo>
                  <a:lnTo>
                    <a:pt x="1695450" y="114300"/>
                  </a:lnTo>
                  <a:lnTo>
                    <a:pt x="2225675" y="136525"/>
                  </a:lnTo>
                  <a:lnTo>
                    <a:pt x="2822575" y="158750"/>
                  </a:lnTo>
                  <a:lnTo>
                    <a:pt x="3121025" y="174625"/>
                  </a:lnTo>
                  <a:lnTo>
                    <a:pt x="3327400" y="187325"/>
                  </a:lnTo>
                  <a:lnTo>
                    <a:pt x="3489325" y="187325"/>
                  </a:lnTo>
                  <a:lnTo>
                    <a:pt x="3581400" y="180975"/>
                  </a:lnTo>
                  <a:lnTo>
                    <a:pt x="3622675" y="174625"/>
                  </a:lnTo>
                  <a:lnTo>
                    <a:pt x="3667125" y="149225"/>
                  </a:lnTo>
                  <a:lnTo>
                    <a:pt x="3771900" y="66675"/>
                  </a:lnTo>
                  <a:lnTo>
                    <a:pt x="3829050" y="22225"/>
                  </a:lnTo>
                  <a:lnTo>
                    <a:pt x="3841750" y="3175"/>
                  </a:lnTo>
                  <a:lnTo>
                    <a:pt x="3857625" y="0"/>
                  </a:lnTo>
                  <a:lnTo>
                    <a:pt x="3870325" y="6350"/>
                  </a:lnTo>
                  <a:lnTo>
                    <a:pt x="3879850" y="25400"/>
                  </a:lnTo>
                  <a:lnTo>
                    <a:pt x="3879850" y="69850"/>
                  </a:lnTo>
                  <a:lnTo>
                    <a:pt x="3873500" y="120650"/>
                  </a:lnTo>
                  <a:lnTo>
                    <a:pt x="3857625" y="180975"/>
                  </a:lnTo>
                  <a:lnTo>
                    <a:pt x="3832225" y="231775"/>
                  </a:lnTo>
                  <a:lnTo>
                    <a:pt x="3778250" y="333375"/>
                  </a:lnTo>
                  <a:lnTo>
                    <a:pt x="3705225" y="431800"/>
                  </a:lnTo>
                  <a:lnTo>
                    <a:pt x="3641725" y="498475"/>
                  </a:lnTo>
                  <a:lnTo>
                    <a:pt x="3584575" y="523875"/>
                  </a:lnTo>
                  <a:lnTo>
                    <a:pt x="3540125" y="542925"/>
                  </a:lnTo>
                  <a:lnTo>
                    <a:pt x="3486150" y="549275"/>
                  </a:lnTo>
                  <a:lnTo>
                    <a:pt x="3451225" y="527050"/>
                  </a:lnTo>
                  <a:lnTo>
                    <a:pt x="3368675" y="482600"/>
                  </a:lnTo>
                  <a:lnTo>
                    <a:pt x="3273425" y="447675"/>
                  </a:lnTo>
                  <a:lnTo>
                    <a:pt x="3101975" y="409575"/>
                  </a:lnTo>
                  <a:lnTo>
                    <a:pt x="2940050" y="384175"/>
                  </a:lnTo>
                  <a:lnTo>
                    <a:pt x="2647950" y="352425"/>
                  </a:lnTo>
                  <a:lnTo>
                    <a:pt x="2330450" y="327025"/>
                  </a:lnTo>
                  <a:lnTo>
                    <a:pt x="1787525" y="311150"/>
                  </a:lnTo>
                  <a:lnTo>
                    <a:pt x="14605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06FAA99-C5DD-3940-B399-9822A98519A4}"/>
                </a:ext>
              </a:extLst>
            </p:cNvPr>
            <p:cNvSpPr/>
            <p:nvPr/>
          </p:nvSpPr>
          <p:spPr>
            <a:xfrm rot="16200000">
              <a:off x="1650206" y="3505994"/>
              <a:ext cx="4275138" cy="571500"/>
            </a:xfrm>
            <a:custGeom>
              <a:avLst/>
              <a:gdLst>
                <a:gd name="connsiteX0" fmla="*/ 2065344 w 4275438"/>
                <a:gd name="connsiteY0" fmla="*/ 483678 h 571941"/>
                <a:gd name="connsiteX1" fmla="*/ 1489872 w 4275438"/>
                <a:gd name="connsiteY1" fmla="*/ 483678 h 571941"/>
                <a:gd name="connsiteX2" fmla="*/ 1108578 w 4275438"/>
                <a:gd name="connsiteY2" fmla="*/ 487209 h 571941"/>
                <a:gd name="connsiteX3" fmla="*/ 794363 w 4275438"/>
                <a:gd name="connsiteY3" fmla="*/ 487209 h 571941"/>
                <a:gd name="connsiteX4" fmla="*/ 529576 w 4275438"/>
                <a:gd name="connsiteY4" fmla="*/ 487209 h 571941"/>
                <a:gd name="connsiteX5" fmla="*/ 395417 w 4275438"/>
                <a:gd name="connsiteY5" fmla="*/ 487209 h 571941"/>
                <a:gd name="connsiteX6" fmla="*/ 303623 w 4275438"/>
                <a:gd name="connsiteY6" fmla="*/ 487209 h 571941"/>
                <a:gd name="connsiteX7" fmla="*/ 229483 w 4275438"/>
                <a:gd name="connsiteY7" fmla="*/ 466026 h 571941"/>
                <a:gd name="connsiteX8" fmla="*/ 141220 w 4275438"/>
                <a:gd name="connsiteY8" fmla="*/ 437782 h 571941"/>
                <a:gd name="connsiteX9" fmla="*/ 70610 w 4275438"/>
                <a:gd name="connsiteY9" fmla="*/ 413068 h 571941"/>
                <a:gd name="connsiteX10" fmla="*/ 17653 w 4275438"/>
                <a:gd name="connsiteY10" fmla="*/ 381294 h 571941"/>
                <a:gd name="connsiteX11" fmla="*/ 0 w 4275438"/>
                <a:gd name="connsiteY11" fmla="*/ 356580 h 571941"/>
                <a:gd name="connsiteX12" fmla="*/ 0 w 4275438"/>
                <a:gd name="connsiteY12" fmla="*/ 317745 h 571941"/>
                <a:gd name="connsiteX13" fmla="*/ 7061 w 4275438"/>
                <a:gd name="connsiteY13" fmla="*/ 289501 h 571941"/>
                <a:gd name="connsiteX14" fmla="*/ 28244 w 4275438"/>
                <a:gd name="connsiteY14" fmla="*/ 264787 h 571941"/>
                <a:gd name="connsiteX15" fmla="*/ 60019 w 4275438"/>
                <a:gd name="connsiteY15" fmla="*/ 247135 h 571941"/>
                <a:gd name="connsiteX16" fmla="*/ 162403 w 4275438"/>
                <a:gd name="connsiteY16" fmla="*/ 218891 h 571941"/>
                <a:gd name="connsiteX17" fmla="*/ 271849 w 4275438"/>
                <a:gd name="connsiteY17" fmla="*/ 190647 h 571941"/>
                <a:gd name="connsiteX18" fmla="*/ 370703 w 4275438"/>
                <a:gd name="connsiteY18" fmla="*/ 165933 h 571941"/>
                <a:gd name="connsiteX19" fmla="*/ 420130 w 4275438"/>
                <a:gd name="connsiteY19" fmla="*/ 158872 h 571941"/>
                <a:gd name="connsiteX20" fmla="*/ 458966 w 4275438"/>
                <a:gd name="connsiteY20" fmla="*/ 162403 h 571941"/>
                <a:gd name="connsiteX21" fmla="*/ 483679 w 4275438"/>
                <a:gd name="connsiteY21" fmla="*/ 176525 h 571941"/>
                <a:gd name="connsiteX22" fmla="*/ 593125 w 4275438"/>
                <a:gd name="connsiteY22" fmla="*/ 197708 h 571941"/>
                <a:gd name="connsiteX23" fmla="*/ 840260 w 4275438"/>
                <a:gd name="connsiteY23" fmla="*/ 240074 h 571941"/>
                <a:gd name="connsiteX24" fmla="*/ 1034437 w 4275438"/>
                <a:gd name="connsiteY24" fmla="*/ 257726 h 571941"/>
                <a:gd name="connsiteX25" fmla="*/ 1694641 w 4275438"/>
                <a:gd name="connsiteY25" fmla="*/ 261257 h 571941"/>
                <a:gd name="connsiteX26" fmla="*/ 2361906 w 4275438"/>
                <a:gd name="connsiteY26" fmla="*/ 261257 h 571941"/>
                <a:gd name="connsiteX27" fmla="*/ 3131556 w 4275438"/>
                <a:gd name="connsiteY27" fmla="*/ 261257 h 571941"/>
                <a:gd name="connsiteX28" fmla="*/ 3611704 w 4275438"/>
                <a:gd name="connsiteY28" fmla="*/ 261257 h 571941"/>
                <a:gd name="connsiteX29" fmla="*/ 3834125 w 4275438"/>
                <a:gd name="connsiteY29" fmla="*/ 261257 h 571941"/>
                <a:gd name="connsiteX30" fmla="*/ 3929449 w 4275438"/>
                <a:gd name="connsiteY30" fmla="*/ 261257 h 571941"/>
                <a:gd name="connsiteX31" fmla="*/ 3971815 w 4275438"/>
                <a:gd name="connsiteY31" fmla="*/ 257726 h 571941"/>
                <a:gd name="connsiteX32" fmla="*/ 4010651 w 4275438"/>
                <a:gd name="connsiteY32" fmla="*/ 243604 h 571941"/>
                <a:gd name="connsiteX33" fmla="*/ 4063608 w 4275438"/>
                <a:gd name="connsiteY33" fmla="*/ 215360 h 571941"/>
                <a:gd name="connsiteX34" fmla="*/ 4116566 w 4275438"/>
                <a:gd name="connsiteY34" fmla="*/ 172994 h 571941"/>
                <a:gd name="connsiteX35" fmla="*/ 4165993 w 4275438"/>
                <a:gd name="connsiteY35" fmla="*/ 112976 h 571941"/>
                <a:gd name="connsiteX36" fmla="*/ 4208359 w 4275438"/>
                <a:gd name="connsiteY36" fmla="*/ 38835 h 571941"/>
                <a:gd name="connsiteX37" fmla="*/ 4226011 w 4275438"/>
                <a:gd name="connsiteY37" fmla="*/ 7061 h 571941"/>
                <a:gd name="connsiteX38" fmla="*/ 4236603 w 4275438"/>
                <a:gd name="connsiteY38" fmla="*/ 0 h 571941"/>
                <a:gd name="connsiteX39" fmla="*/ 4254255 w 4275438"/>
                <a:gd name="connsiteY39" fmla="*/ 3530 h 571941"/>
                <a:gd name="connsiteX40" fmla="*/ 4264847 w 4275438"/>
                <a:gd name="connsiteY40" fmla="*/ 28244 h 571941"/>
                <a:gd name="connsiteX41" fmla="*/ 4275438 w 4275438"/>
                <a:gd name="connsiteY41" fmla="*/ 88262 h 571941"/>
                <a:gd name="connsiteX42" fmla="*/ 4275438 w 4275438"/>
                <a:gd name="connsiteY42" fmla="*/ 172994 h 571941"/>
                <a:gd name="connsiteX43" fmla="*/ 4257786 w 4275438"/>
                <a:gd name="connsiteY43" fmla="*/ 240074 h 571941"/>
                <a:gd name="connsiteX44" fmla="*/ 4229542 w 4275438"/>
                <a:gd name="connsiteY44" fmla="*/ 314214 h 571941"/>
                <a:gd name="connsiteX45" fmla="*/ 4162462 w 4275438"/>
                <a:gd name="connsiteY45" fmla="*/ 406007 h 571941"/>
                <a:gd name="connsiteX46" fmla="*/ 4113035 w 4275438"/>
                <a:gd name="connsiteY46" fmla="*/ 451904 h 571941"/>
                <a:gd name="connsiteX47" fmla="*/ 4053017 w 4275438"/>
                <a:gd name="connsiteY47" fmla="*/ 508392 h 571941"/>
                <a:gd name="connsiteX48" fmla="*/ 3971815 w 4275438"/>
                <a:gd name="connsiteY48" fmla="*/ 561349 h 571941"/>
                <a:gd name="connsiteX49" fmla="*/ 3954162 w 4275438"/>
                <a:gd name="connsiteY49" fmla="*/ 571941 h 571941"/>
                <a:gd name="connsiteX50" fmla="*/ 3915327 w 4275438"/>
                <a:gd name="connsiteY50" fmla="*/ 568410 h 571941"/>
                <a:gd name="connsiteX51" fmla="*/ 3894144 w 4275438"/>
                <a:gd name="connsiteY51" fmla="*/ 554288 h 571941"/>
                <a:gd name="connsiteX52" fmla="*/ 3855308 w 4275438"/>
                <a:gd name="connsiteY52" fmla="*/ 529575 h 571941"/>
                <a:gd name="connsiteX53" fmla="*/ 3791759 w 4275438"/>
                <a:gd name="connsiteY53" fmla="*/ 518983 h 571941"/>
                <a:gd name="connsiteX54" fmla="*/ 3142147 w 4275438"/>
                <a:gd name="connsiteY54" fmla="*/ 508392 h 571941"/>
                <a:gd name="connsiteX55" fmla="*/ 2944439 w 4275438"/>
                <a:gd name="connsiteY55" fmla="*/ 480148 h 571941"/>
                <a:gd name="connsiteX56" fmla="*/ 2065344 w 4275438"/>
                <a:gd name="connsiteY56" fmla="*/ 483678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75438" h="571941">
                  <a:moveTo>
                    <a:pt x="2065344" y="483678"/>
                  </a:moveTo>
                  <a:lnTo>
                    <a:pt x="1489872" y="483678"/>
                  </a:lnTo>
                  <a:lnTo>
                    <a:pt x="1108578" y="487209"/>
                  </a:lnTo>
                  <a:lnTo>
                    <a:pt x="794363" y="487209"/>
                  </a:lnTo>
                  <a:lnTo>
                    <a:pt x="529576" y="487209"/>
                  </a:lnTo>
                  <a:lnTo>
                    <a:pt x="395417" y="487209"/>
                  </a:lnTo>
                  <a:lnTo>
                    <a:pt x="303623" y="487209"/>
                  </a:lnTo>
                  <a:lnTo>
                    <a:pt x="229483" y="466026"/>
                  </a:lnTo>
                  <a:lnTo>
                    <a:pt x="141220" y="437782"/>
                  </a:lnTo>
                  <a:lnTo>
                    <a:pt x="70610" y="413068"/>
                  </a:lnTo>
                  <a:lnTo>
                    <a:pt x="17653" y="381294"/>
                  </a:lnTo>
                  <a:lnTo>
                    <a:pt x="0" y="356580"/>
                  </a:lnTo>
                  <a:lnTo>
                    <a:pt x="0" y="317745"/>
                  </a:lnTo>
                  <a:lnTo>
                    <a:pt x="7061" y="289501"/>
                  </a:lnTo>
                  <a:lnTo>
                    <a:pt x="28244" y="264787"/>
                  </a:lnTo>
                  <a:lnTo>
                    <a:pt x="60019" y="247135"/>
                  </a:lnTo>
                  <a:lnTo>
                    <a:pt x="162403" y="218891"/>
                  </a:lnTo>
                  <a:lnTo>
                    <a:pt x="271849" y="190647"/>
                  </a:lnTo>
                  <a:lnTo>
                    <a:pt x="370703" y="165933"/>
                  </a:lnTo>
                  <a:lnTo>
                    <a:pt x="420130" y="158872"/>
                  </a:lnTo>
                  <a:lnTo>
                    <a:pt x="458966" y="162403"/>
                  </a:lnTo>
                  <a:lnTo>
                    <a:pt x="483679" y="176525"/>
                  </a:lnTo>
                  <a:lnTo>
                    <a:pt x="593125" y="197708"/>
                  </a:lnTo>
                  <a:lnTo>
                    <a:pt x="840260" y="240074"/>
                  </a:lnTo>
                  <a:lnTo>
                    <a:pt x="1034437" y="257726"/>
                  </a:lnTo>
                  <a:lnTo>
                    <a:pt x="1694641" y="261257"/>
                  </a:lnTo>
                  <a:lnTo>
                    <a:pt x="2361906" y="261257"/>
                  </a:lnTo>
                  <a:lnTo>
                    <a:pt x="3131556" y="261257"/>
                  </a:lnTo>
                  <a:lnTo>
                    <a:pt x="3611704" y="261257"/>
                  </a:lnTo>
                  <a:lnTo>
                    <a:pt x="3834125" y="261257"/>
                  </a:lnTo>
                  <a:lnTo>
                    <a:pt x="3929449" y="261257"/>
                  </a:lnTo>
                  <a:lnTo>
                    <a:pt x="3971815" y="257726"/>
                  </a:lnTo>
                  <a:lnTo>
                    <a:pt x="4010651" y="243604"/>
                  </a:lnTo>
                  <a:lnTo>
                    <a:pt x="4063608" y="215360"/>
                  </a:lnTo>
                  <a:lnTo>
                    <a:pt x="4116566" y="172994"/>
                  </a:lnTo>
                  <a:lnTo>
                    <a:pt x="4165993" y="112976"/>
                  </a:lnTo>
                  <a:lnTo>
                    <a:pt x="4208359" y="38835"/>
                  </a:lnTo>
                  <a:lnTo>
                    <a:pt x="4226011" y="7061"/>
                  </a:lnTo>
                  <a:lnTo>
                    <a:pt x="4236603" y="0"/>
                  </a:lnTo>
                  <a:lnTo>
                    <a:pt x="4254255" y="3530"/>
                  </a:lnTo>
                  <a:lnTo>
                    <a:pt x="4264847" y="28244"/>
                  </a:lnTo>
                  <a:lnTo>
                    <a:pt x="4275438" y="88262"/>
                  </a:lnTo>
                  <a:lnTo>
                    <a:pt x="4275438" y="172994"/>
                  </a:lnTo>
                  <a:lnTo>
                    <a:pt x="4257786" y="240074"/>
                  </a:lnTo>
                  <a:lnTo>
                    <a:pt x="4229542" y="314214"/>
                  </a:lnTo>
                  <a:lnTo>
                    <a:pt x="4162462" y="406007"/>
                  </a:lnTo>
                  <a:lnTo>
                    <a:pt x="4113035" y="451904"/>
                  </a:lnTo>
                  <a:lnTo>
                    <a:pt x="4053017" y="508392"/>
                  </a:lnTo>
                  <a:lnTo>
                    <a:pt x="3971815" y="561349"/>
                  </a:lnTo>
                  <a:lnTo>
                    <a:pt x="3954162" y="571941"/>
                  </a:lnTo>
                  <a:lnTo>
                    <a:pt x="3915327" y="568410"/>
                  </a:lnTo>
                  <a:lnTo>
                    <a:pt x="3894144" y="554288"/>
                  </a:lnTo>
                  <a:lnTo>
                    <a:pt x="3855308" y="529575"/>
                  </a:lnTo>
                  <a:lnTo>
                    <a:pt x="3791759" y="518983"/>
                  </a:lnTo>
                  <a:lnTo>
                    <a:pt x="3142147" y="508392"/>
                  </a:lnTo>
                  <a:lnTo>
                    <a:pt x="2944439" y="480148"/>
                  </a:lnTo>
                  <a:lnTo>
                    <a:pt x="2065344" y="483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BD539DE-5638-2F44-B895-E0792C79381C}"/>
                </a:ext>
              </a:extLst>
            </p:cNvPr>
            <p:cNvSpPr/>
            <p:nvPr/>
          </p:nvSpPr>
          <p:spPr>
            <a:xfrm rot="16200000">
              <a:off x="2182813" y="3370262"/>
              <a:ext cx="2025650" cy="1254125"/>
            </a:xfrm>
            <a:custGeom>
              <a:avLst/>
              <a:gdLst>
                <a:gd name="connsiteX0" fmla="*/ 1128712 w 2026443"/>
                <a:gd name="connsiteY0" fmla="*/ 978694 h 1254919"/>
                <a:gd name="connsiteX1" fmla="*/ 902493 w 2026443"/>
                <a:gd name="connsiteY1" fmla="*/ 828675 h 1254919"/>
                <a:gd name="connsiteX2" fmla="*/ 738187 w 2026443"/>
                <a:gd name="connsiteY2" fmla="*/ 714375 h 1254919"/>
                <a:gd name="connsiteX3" fmla="*/ 550068 w 2026443"/>
                <a:gd name="connsiteY3" fmla="*/ 571500 h 1254919"/>
                <a:gd name="connsiteX4" fmla="*/ 402431 w 2026443"/>
                <a:gd name="connsiteY4" fmla="*/ 447675 h 1254919"/>
                <a:gd name="connsiteX5" fmla="*/ 266700 w 2026443"/>
                <a:gd name="connsiteY5" fmla="*/ 326231 h 1254919"/>
                <a:gd name="connsiteX6" fmla="*/ 119062 w 2026443"/>
                <a:gd name="connsiteY6" fmla="*/ 183356 h 1254919"/>
                <a:gd name="connsiteX7" fmla="*/ 21431 w 2026443"/>
                <a:gd name="connsiteY7" fmla="*/ 88106 h 1254919"/>
                <a:gd name="connsiteX8" fmla="*/ 9525 w 2026443"/>
                <a:gd name="connsiteY8" fmla="*/ 71437 h 1254919"/>
                <a:gd name="connsiteX9" fmla="*/ 0 w 2026443"/>
                <a:gd name="connsiteY9" fmla="*/ 35719 h 1254919"/>
                <a:gd name="connsiteX10" fmla="*/ 0 w 2026443"/>
                <a:gd name="connsiteY10" fmla="*/ 21431 h 1254919"/>
                <a:gd name="connsiteX11" fmla="*/ 2381 w 2026443"/>
                <a:gd name="connsiteY11" fmla="*/ 4762 h 1254919"/>
                <a:gd name="connsiteX12" fmla="*/ 16668 w 2026443"/>
                <a:gd name="connsiteY12" fmla="*/ 0 h 1254919"/>
                <a:gd name="connsiteX13" fmla="*/ 30956 w 2026443"/>
                <a:gd name="connsiteY13" fmla="*/ 0 h 1254919"/>
                <a:gd name="connsiteX14" fmla="*/ 61912 w 2026443"/>
                <a:gd name="connsiteY14" fmla="*/ 7144 h 1254919"/>
                <a:gd name="connsiteX15" fmla="*/ 157162 w 2026443"/>
                <a:gd name="connsiteY15" fmla="*/ 78581 h 1254919"/>
                <a:gd name="connsiteX16" fmla="*/ 269081 w 2026443"/>
                <a:gd name="connsiteY16" fmla="*/ 161925 h 1254919"/>
                <a:gd name="connsiteX17" fmla="*/ 438150 w 2026443"/>
                <a:gd name="connsiteY17" fmla="*/ 283369 h 1254919"/>
                <a:gd name="connsiteX18" fmla="*/ 588168 w 2026443"/>
                <a:gd name="connsiteY18" fmla="*/ 388144 h 1254919"/>
                <a:gd name="connsiteX19" fmla="*/ 835818 w 2026443"/>
                <a:gd name="connsiteY19" fmla="*/ 550069 h 1254919"/>
                <a:gd name="connsiteX20" fmla="*/ 1016793 w 2026443"/>
                <a:gd name="connsiteY20" fmla="*/ 671512 h 1254919"/>
                <a:gd name="connsiteX21" fmla="*/ 1188243 w 2026443"/>
                <a:gd name="connsiteY21" fmla="*/ 773906 h 1254919"/>
                <a:gd name="connsiteX22" fmla="*/ 1281112 w 2026443"/>
                <a:gd name="connsiteY22" fmla="*/ 828675 h 1254919"/>
                <a:gd name="connsiteX23" fmla="*/ 1459706 w 2026443"/>
                <a:gd name="connsiteY23" fmla="*/ 921544 h 1254919"/>
                <a:gd name="connsiteX24" fmla="*/ 1631156 w 2026443"/>
                <a:gd name="connsiteY24" fmla="*/ 1002506 h 1254919"/>
                <a:gd name="connsiteX25" fmla="*/ 1709737 w 2026443"/>
                <a:gd name="connsiteY25" fmla="*/ 1038225 h 1254919"/>
                <a:gd name="connsiteX26" fmla="*/ 1809750 w 2026443"/>
                <a:gd name="connsiteY26" fmla="*/ 1076325 h 1254919"/>
                <a:gd name="connsiteX27" fmla="*/ 1881187 w 2026443"/>
                <a:gd name="connsiteY27" fmla="*/ 1095375 h 1254919"/>
                <a:gd name="connsiteX28" fmla="*/ 1935956 w 2026443"/>
                <a:gd name="connsiteY28" fmla="*/ 1102519 h 1254919"/>
                <a:gd name="connsiteX29" fmla="*/ 2014537 w 2026443"/>
                <a:gd name="connsiteY29" fmla="*/ 1107281 h 1254919"/>
                <a:gd name="connsiteX30" fmla="*/ 2026443 w 2026443"/>
                <a:gd name="connsiteY30" fmla="*/ 1252537 h 1254919"/>
                <a:gd name="connsiteX31" fmla="*/ 1540668 w 2026443"/>
                <a:gd name="connsiteY31" fmla="*/ 1254919 h 1254919"/>
                <a:gd name="connsiteX32" fmla="*/ 1364456 w 2026443"/>
                <a:gd name="connsiteY32" fmla="*/ 1128712 h 1254919"/>
                <a:gd name="connsiteX33" fmla="*/ 1128712 w 2026443"/>
                <a:gd name="connsiteY33" fmla="*/ 9786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6443" h="1254919">
                  <a:moveTo>
                    <a:pt x="1128712" y="978694"/>
                  </a:moveTo>
                  <a:lnTo>
                    <a:pt x="902493" y="828675"/>
                  </a:lnTo>
                  <a:lnTo>
                    <a:pt x="738187" y="714375"/>
                  </a:lnTo>
                  <a:lnTo>
                    <a:pt x="550068" y="571500"/>
                  </a:lnTo>
                  <a:lnTo>
                    <a:pt x="402431" y="447675"/>
                  </a:lnTo>
                  <a:lnTo>
                    <a:pt x="266700" y="326231"/>
                  </a:lnTo>
                  <a:lnTo>
                    <a:pt x="119062" y="183356"/>
                  </a:lnTo>
                  <a:lnTo>
                    <a:pt x="21431" y="88106"/>
                  </a:lnTo>
                  <a:lnTo>
                    <a:pt x="9525" y="7143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157162" y="78581"/>
                  </a:lnTo>
                  <a:lnTo>
                    <a:pt x="269081" y="161925"/>
                  </a:lnTo>
                  <a:lnTo>
                    <a:pt x="438150" y="283369"/>
                  </a:lnTo>
                  <a:lnTo>
                    <a:pt x="588168" y="388144"/>
                  </a:lnTo>
                  <a:lnTo>
                    <a:pt x="835818" y="550069"/>
                  </a:lnTo>
                  <a:lnTo>
                    <a:pt x="1016793" y="671512"/>
                  </a:lnTo>
                  <a:lnTo>
                    <a:pt x="1188243" y="773906"/>
                  </a:lnTo>
                  <a:lnTo>
                    <a:pt x="1281112" y="828675"/>
                  </a:lnTo>
                  <a:lnTo>
                    <a:pt x="1459706" y="921544"/>
                  </a:lnTo>
                  <a:lnTo>
                    <a:pt x="1631156" y="1002506"/>
                  </a:lnTo>
                  <a:lnTo>
                    <a:pt x="1709737" y="1038225"/>
                  </a:lnTo>
                  <a:lnTo>
                    <a:pt x="1809750" y="1076325"/>
                  </a:lnTo>
                  <a:lnTo>
                    <a:pt x="1881187" y="1095375"/>
                  </a:lnTo>
                  <a:lnTo>
                    <a:pt x="1935956" y="1102519"/>
                  </a:lnTo>
                  <a:lnTo>
                    <a:pt x="2014537" y="1107281"/>
                  </a:lnTo>
                  <a:lnTo>
                    <a:pt x="2026443" y="1252537"/>
                  </a:lnTo>
                  <a:lnTo>
                    <a:pt x="1540668" y="1254919"/>
                  </a:lnTo>
                  <a:lnTo>
                    <a:pt x="1364456" y="1128712"/>
                  </a:lnTo>
                  <a:lnTo>
                    <a:pt x="1128712" y="978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1E49E15-B1E5-C646-8FEB-9D28D6E6B1B8}"/>
                </a:ext>
              </a:extLst>
            </p:cNvPr>
            <p:cNvSpPr/>
            <p:nvPr/>
          </p:nvSpPr>
          <p:spPr>
            <a:xfrm>
              <a:off x="3895725" y="3341688"/>
              <a:ext cx="823913" cy="803275"/>
            </a:xfrm>
            <a:custGeom>
              <a:avLst/>
              <a:gdLst>
                <a:gd name="connsiteX0" fmla="*/ 452438 w 823913"/>
                <a:gd name="connsiteY0" fmla="*/ 495300 h 804862"/>
                <a:gd name="connsiteX1" fmla="*/ 390525 w 823913"/>
                <a:gd name="connsiteY1" fmla="*/ 409575 h 804862"/>
                <a:gd name="connsiteX2" fmla="*/ 333375 w 823913"/>
                <a:gd name="connsiteY2" fmla="*/ 340519 h 804862"/>
                <a:gd name="connsiteX3" fmla="*/ 266700 w 823913"/>
                <a:gd name="connsiteY3" fmla="*/ 269081 h 804862"/>
                <a:gd name="connsiteX4" fmla="*/ 202406 w 823913"/>
                <a:gd name="connsiteY4" fmla="*/ 216694 h 804862"/>
                <a:gd name="connsiteX5" fmla="*/ 140494 w 823913"/>
                <a:gd name="connsiteY5" fmla="*/ 169069 h 804862"/>
                <a:gd name="connsiteX6" fmla="*/ 23813 w 823913"/>
                <a:gd name="connsiteY6" fmla="*/ 92869 h 804862"/>
                <a:gd name="connsiteX7" fmla="*/ 0 w 823913"/>
                <a:gd name="connsiteY7" fmla="*/ 0 h 804862"/>
                <a:gd name="connsiteX8" fmla="*/ 111919 w 823913"/>
                <a:gd name="connsiteY8" fmla="*/ 28575 h 804862"/>
                <a:gd name="connsiteX9" fmla="*/ 214313 w 823913"/>
                <a:gd name="connsiteY9" fmla="*/ 64294 h 804862"/>
                <a:gd name="connsiteX10" fmla="*/ 326231 w 823913"/>
                <a:gd name="connsiteY10" fmla="*/ 107156 h 804862"/>
                <a:gd name="connsiteX11" fmla="*/ 452438 w 823913"/>
                <a:gd name="connsiteY11" fmla="*/ 157162 h 804862"/>
                <a:gd name="connsiteX12" fmla="*/ 573881 w 823913"/>
                <a:gd name="connsiteY12" fmla="*/ 211931 h 804862"/>
                <a:gd name="connsiteX13" fmla="*/ 676275 w 823913"/>
                <a:gd name="connsiteY13" fmla="*/ 269081 h 804862"/>
                <a:gd name="connsiteX14" fmla="*/ 738188 w 823913"/>
                <a:gd name="connsiteY14" fmla="*/ 361950 h 804862"/>
                <a:gd name="connsiteX15" fmla="*/ 778669 w 823913"/>
                <a:gd name="connsiteY15" fmla="*/ 442912 h 804862"/>
                <a:gd name="connsiteX16" fmla="*/ 802481 w 823913"/>
                <a:gd name="connsiteY16" fmla="*/ 519112 h 804862"/>
                <a:gd name="connsiteX17" fmla="*/ 819150 w 823913"/>
                <a:gd name="connsiteY17" fmla="*/ 581025 h 804862"/>
                <a:gd name="connsiteX18" fmla="*/ 823913 w 823913"/>
                <a:gd name="connsiteY18" fmla="*/ 626269 h 804862"/>
                <a:gd name="connsiteX19" fmla="*/ 821531 w 823913"/>
                <a:gd name="connsiteY19" fmla="*/ 669131 h 804862"/>
                <a:gd name="connsiteX20" fmla="*/ 804863 w 823913"/>
                <a:gd name="connsiteY20" fmla="*/ 719137 h 804862"/>
                <a:gd name="connsiteX21" fmla="*/ 783431 w 823913"/>
                <a:gd name="connsiteY21" fmla="*/ 759619 h 804862"/>
                <a:gd name="connsiteX22" fmla="*/ 754856 w 823913"/>
                <a:gd name="connsiteY22" fmla="*/ 783431 h 804862"/>
                <a:gd name="connsiteX23" fmla="*/ 716756 w 823913"/>
                <a:gd name="connsiteY23" fmla="*/ 802481 h 804862"/>
                <a:gd name="connsiteX24" fmla="*/ 692944 w 823913"/>
                <a:gd name="connsiteY24" fmla="*/ 804862 h 804862"/>
                <a:gd name="connsiteX25" fmla="*/ 666750 w 823913"/>
                <a:gd name="connsiteY25" fmla="*/ 802481 h 804862"/>
                <a:gd name="connsiteX26" fmla="*/ 638175 w 823913"/>
                <a:gd name="connsiteY26" fmla="*/ 790575 h 804862"/>
                <a:gd name="connsiteX27" fmla="*/ 609600 w 823913"/>
                <a:gd name="connsiteY27" fmla="*/ 757237 h 804862"/>
                <a:gd name="connsiteX28" fmla="*/ 583406 w 823913"/>
                <a:gd name="connsiteY28" fmla="*/ 714375 h 804862"/>
                <a:gd name="connsiteX29" fmla="*/ 540544 w 823913"/>
                <a:gd name="connsiteY29" fmla="*/ 635794 h 804862"/>
                <a:gd name="connsiteX30" fmla="*/ 452438 w 823913"/>
                <a:gd name="connsiteY30" fmla="*/ 495300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913" h="804862">
                  <a:moveTo>
                    <a:pt x="452438" y="495300"/>
                  </a:moveTo>
                  <a:lnTo>
                    <a:pt x="390525" y="409575"/>
                  </a:lnTo>
                  <a:lnTo>
                    <a:pt x="333375" y="340519"/>
                  </a:lnTo>
                  <a:lnTo>
                    <a:pt x="266700" y="269081"/>
                  </a:lnTo>
                  <a:lnTo>
                    <a:pt x="202406" y="216694"/>
                  </a:lnTo>
                  <a:lnTo>
                    <a:pt x="140494" y="169069"/>
                  </a:lnTo>
                  <a:lnTo>
                    <a:pt x="23813" y="92869"/>
                  </a:lnTo>
                  <a:lnTo>
                    <a:pt x="0" y="0"/>
                  </a:lnTo>
                  <a:lnTo>
                    <a:pt x="111919" y="28575"/>
                  </a:lnTo>
                  <a:lnTo>
                    <a:pt x="214313" y="64294"/>
                  </a:lnTo>
                  <a:lnTo>
                    <a:pt x="326231" y="107156"/>
                  </a:lnTo>
                  <a:lnTo>
                    <a:pt x="452438" y="157162"/>
                  </a:lnTo>
                  <a:lnTo>
                    <a:pt x="573881" y="211931"/>
                  </a:lnTo>
                  <a:lnTo>
                    <a:pt x="676275" y="269081"/>
                  </a:lnTo>
                  <a:lnTo>
                    <a:pt x="738188" y="361950"/>
                  </a:lnTo>
                  <a:lnTo>
                    <a:pt x="778669" y="442912"/>
                  </a:lnTo>
                  <a:lnTo>
                    <a:pt x="802481" y="519112"/>
                  </a:lnTo>
                  <a:lnTo>
                    <a:pt x="819150" y="581025"/>
                  </a:lnTo>
                  <a:lnTo>
                    <a:pt x="823913" y="626269"/>
                  </a:lnTo>
                  <a:lnTo>
                    <a:pt x="821531" y="669131"/>
                  </a:lnTo>
                  <a:lnTo>
                    <a:pt x="804863" y="719137"/>
                  </a:lnTo>
                  <a:lnTo>
                    <a:pt x="783431" y="759619"/>
                  </a:lnTo>
                  <a:lnTo>
                    <a:pt x="754856" y="783431"/>
                  </a:lnTo>
                  <a:lnTo>
                    <a:pt x="716756" y="802481"/>
                  </a:lnTo>
                  <a:lnTo>
                    <a:pt x="692944" y="804862"/>
                  </a:lnTo>
                  <a:lnTo>
                    <a:pt x="666750" y="802481"/>
                  </a:lnTo>
                  <a:lnTo>
                    <a:pt x="638175" y="790575"/>
                  </a:lnTo>
                  <a:lnTo>
                    <a:pt x="609600" y="757237"/>
                  </a:lnTo>
                  <a:lnTo>
                    <a:pt x="583406" y="714375"/>
                  </a:lnTo>
                  <a:lnTo>
                    <a:pt x="540544" y="635794"/>
                  </a:lnTo>
                  <a:lnTo>
                    <a:pt x="45243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869EF10-CD0C-8E43-90B5-6EC817770735}"/>
                </a:ext>
              </a:extLst>
            </p:cNvPr>
            <p:cNvSpPr/>
            <p:nvPr/>
          </p:nvSpPr>
          <p:spPr>
            <a:xfrm>
              <a:off x="6802438" y="4475163"/>
              <a:ext cx="407987" cy="925512"/>
            </a:xfrm>
            <a:custGeom>
              <a:avLst/>
              <a:gdLst>
                <a:gd name="connsiteX0" fmla="*/ 340519 w 407194"/>
                <a:gd name="connsiteY0" fmla="*/ 397669 h 926306"/>
                <a:gd name="connsiteX1" fmla="*/ 350044 w 407194"/>
                <a:gd name="connsiteY1" fmla="*/ 592931 h 926306"/>
                <a:gd name="connsiteX2" fmla="*/ 352425 w 407194"/>
                <a:gd name="connsiteY2" fmla="*/ 723900 h 926306"/>
                <a:gd name="connsiteX3" fmla="*/ 357188 w 407194"/>
                <a:gd name="connsiteY3" fmla="*/ 778669 h 926306"/>
                <a:gd name="connsiteX4" fmla="*/ 366713 w 407194"/>
                <a:gd name="connsiteY4" fmla="*/ 809625 h 926306"/>
                <a:gd name="connsiteX5" fmla="*/ 407194 w 407194"/>
                <a:gd name="connsiteY5" fmla="*/ 919162 h 926306"/>
                <a:gd name="connsiteX6" fmla="*/ 0 w 407194"/>
                <a:gd name="connsiteY6" fmla="*/ 926306 h 926306"/>
                <a:gd name="connsiteX7" fmla="*/ 38100 w 407194"/>
                <a:gd name="connsiteY7" fmla="*/ 900112 h 926306"/>
                <a:gd name="connsiteX8" fmla="*/ 104775 w 407194"/>
                <a:gd name="connsiteY8" fmla="*/ 854869 h 926306"/>
                <a:gd name="connsiteX9" fmla="*/ 126207 w 407194"/>
                <a:gd name="connsiteY9" fmla="*/ 826294 h 926306"/>
                <a:gd name="connsiteX10" fmla="*/ 154782 w 407194"/>
                <a:gd name="connsiteY10" fmla="*/ 719137 h 926306"/>
                <a:gd name="connsiteX11" fmla="*/ 185738 w 407194"/>
                <a:gd name="connsiteY11" fmla="*/ 583406 h 926306"/>
                <a:gd name="connsiteX12" fmla="*/ 207169 w 407194"/>
                <a:gd name="connsiteY12" fmla="*/ 433387 h 926306"/>
                <a:gd name="connsiteX13" fmla="*/ 228600 w 407194"/>
                <a:gd name="connsiteY13" fmla="*/ 209550 h 926306"/>
                <a:gd name="connsiteX14" fmla="*/ 240507 w 407194"/>
                <a:gd name="connsiteY14" fmla="*/ 90487 h 926306"/>
                <a:gd name="connsiteX15" fmla="*/ 245269 w 407194"/>
                <a:gd name="connsiteY15" fmla="*/ 59531 h 926306"/>
                <a:gd name="connsiteX16" fmla="*/ 254794 w 407194"/>
                <a:gd name="connsiteY16" fmla="*/ 33337 h 926306"/>
                <a:gd name="connsiteX17" fmla="*/ 261938 w 407194"/>
                <a:gd name="connsiteY17" fmla="*/ 14287 h 926306"/>
                <a:gd name="connsiteX18" fmla="*/ 271463 w 407194"/>
                <a:gd name="connsiteY18" fmla="*/ 2381 h 926306"/>
                <a:gd name="connsiteX19" fmla="*/ 285750 w 407194"/>
                <a:gd name="connsiteY19" fmla="*/ 0 h 926306"/>
                <a:gd name="connsiteX20" fmla="*/ 302419 w 407194"/>
                <a:gd name="connsiteY20" fmla="*/ 7144 h 926306"/>
                <a:gd name="connsiteX21" fmla="*/ 311944 w 407194"/>
                <a:gd name="connsiteY21" fmla="*/ 23812 h 926306"/>
                <a:gd name="connsiteX22" fmla="*/ 328613 w 407194"/>
                <a:gd name="connsiteY22" fmla="*/ 64294 h 926306"/>
                <a:gd name="connsiteX23" fmla="*/ 333375 w 407194"/>
                <a:gd name="connsiteY23" fmla="*/ 152400 h 926306"/>
                <a:gd name="connsiteX24" fmla="*/ 340519 w 407194"/>
                <a:gd name="connsiteY24" fmla="*/ 397669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7194" h="926306">
                  <a:moveTo>
                    <a:pt x="340519" y="397669"/>
                  </a:moveTo>
                  <a:lnTo>
                    <a:pt x="350044" y="592931"/>
                  </a:lnTo>
                  <a:cubicBezTo>
                    <a:pt x="350838" y="636587"/>
                    <a:pt x="351631" y="680244"/>
                    <a:pt x="352425" y="723900"/>
                  </a:cubicBezTo>
                  <a:lnTo>
                    <a:pt x="357188" y="778669"/>
                  </a:lnTo>
                  <a:lnTo>
                    <a:pt x="366713" y="809625"/>
                  </a:lnTo>
                  <a:lnTo>
                    <a:pt x="407194" y="919162"/>
                  </a:lnTo>
                  <a:lnTo>
                    <a:pt x="0" y="926306"/>
                  </a:lnTo>
                  <a:lnTo>
                    <a:pt x="38100" y="900112"/>
                  </a:lnTo>
                  <a:lnTo>
                    <a:pt x="104775" y="854869"/>
                  </a:lnTo>
                  <a:lnTo>
                    <a:pt x="126207" y="826294"/>
                  </a:lnTo>
                  <a:lnTo>
                    <a:pt x="154782" y="719137"/>
                  </a:lnTo>
                  <a:lnTo>
                    <a:pt x="185738" y="583406"/>
                  </a:lnTo>
                  <a:lnTo>
                    <a:pt x="207169" y="433387"/>
                  </a:lnTo>
                  <a:lnTo>
                    <a:pt x="228600" y="209550"/>
                  </a:lnTo>
                  <a:lnTo>
                    <a:pt x="240507" y="90487"/>
                  </a:lnTo>
                  <a:lnTo>
                    <a:pt x="245269" y="59531"/>
                  </a:lnTo>
                  <a:lnTo>
                    <a:pt x="254794" y="33337"/>
                  </a:lnTo>
                  <a:lnTo>
                    <a:pt x="261938" y="14287"/>
                  </a:lnTo>
                  <a:lnTo>
                    <a:pt x="271463" y="2381"/>
                  </a:lnTo>
                  <a:lnTo>
                    <a:pt x="285750" y="0"/>
                  </a:lnTo>
                  <a:lnTo>
                    <a:pt x="302419" y="7144"/>
                  </a:lnTo>
                  <a:lnTo>
                    <a:pt x="311944" y="23812"/>
                  </a:lnTo>
                  <a:lnTo>
                    <a:pt x="328613" y="64294"/>
                  </a:lnTo>
                  <a:lnTo>
                    <a:pt x="333375" y="152400"/>
                  </a:lnTo>
                  <a:lnTo>
                    <a:pt x="34051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486318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ウミガメの命をつなぐ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材 無 管 功 漁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9668949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6CE4FAB-BFC4-D24C-BFB6-DE065A7DA2CA}"/>
              </a:ext>
            </a:extLst>
          </p:cNvPr>
          <p:cNvSpPr/>
          <p:nvPr/>
        </p:nvSpPr>
        <p:spPr>
          <a:xfrm>
            <a:off x="2641600" y="2490788"/>
            <a:ext cx="1925638" cy="557212"/>
          </a:xfrm>
          <a:custGeom>
            <a:avLst/>
            <a:gdLst>
              <a:gd name="connsiteX0" fmla="*/ 1497807 w 1926432"/>
              <a:gd name="connsiteY0" fmla="*/ 261937 h 557212"/>
              <a:gd name="connsiteX1" fmla="*/ 1331119 w 1926432"/>
              <a:gd name="connsiteY1" fmla="*/ 290512 h 557212"/>
              <a:gd name="connsiteX2" fmla="*/ 1071563 w 1926432"/>
              <a:gd name="connsiteY2" fmla="*/ 364331 h 557212"/>
              <a:gd name="connsiteX3" fmla="*/ 902494 w 1926432"/>
              <a:gd name="connsiteY3" fmla="*/ 416718 h 557212"/>
              <a:gd name="connsiteX4" fmla="*/ 681038 w 1926432"/>
              <a:gd name="connsiteY4" fmla="*/ 483393 h 557212"/>
              <a:gd name="connsiteX5" fmla="*/ 426244 w 1926432"/>
              <a:gd name="connsiteY5" fmla="*/ 554831 h 557212"/>
              <a:gd name="connsiteX6" fmla="*/ 404813 w 1926432"/>
              <a:gd name="connsiteY6" fmla="*/ 557212 h 557212"/>
              <a:gd name="connsiteX7" fmla="*/ 381000 w 1926432"/>
              <a:gd name="connsiteY7" fmla="*/ 552450 h 557212"/>
              <a:gd name="connsiteX8" fmla="*/ 319088 w 1926432"/>
              <a:gd name="connsiteY8" fmla="*/ 528637 h 557212"/>
              <a:gd name="connsiteX9" fmla="*/ 252413 w 1926432"/>
              <a:gd name="connsiteY9" fmla="*/ 492918 h 557212"/>
              <a:gd name="connsiteX10" fmla="*/ 176213 w 1926432"/>
              <a:gd name="connsiteY10" fmla="*/ 442912 h 557212"/>
              <a:gd name="connsiteX11" fmla="*/ 97632 w 1926432"/>
              <a:gd name="connsiteY11" fmla="*/ 376237 h 557212"/>
              <a:gd name="connsiteX12" fmla="*/ 47625 w 1926432"/>
              <a:gd name="connsiteY12" fmla="*/ 323850 h 557212"/>
              <a:gd name="connsiteX13" fmla="*/ 19050 w 1926432"/>
              <a:gd name="connsiteY13" fmla="*/ 292893 h 557212"/>
              <a:gd name="connsiteX14" fmla="*/ 7144 w 1926432"/>
              <a:gd name="connsiteY14" fmla="*/ 276225 h 557212"/>
              <a:gd name="connsiteX15" fmla="*/ 0 w 1926432"/>
              <a:gd name="connsiteY15" fmla="*/ 252412 h 557212"/>
              <a:gd name="connsiteX16" fmla="*/ 0 w 1926432"/>
              <a:gd name="connsiteY16" fmla="*/ 235743 h 557212"/>
              <a:gd name="connsiteX17" fmla="*/ 7144 w 1926432"/>
              <a:gd name="connsiteY17" fmla="*/ 219075 h 557212"/>
              <a:gd name="connsiteX18" fmla="*/ 23813 w 1926432"/>
              <a:gd name="connsiteY18" fmla="*/ 214312 h 557212"/>
              <a:gd name="connsiteX19" fmla="*/ 42863 w 1926432"/>
              <a:gd name="connsiteY19" fmla="*/ 216693 h 557212"/>
              <a:gd name="connsiteX20" fmla="*/ 66675 w 1926432"/>
              <a:gd name="connsiteY20" fmla="*/ 238125 h 557212"/>
              <a:gd name="connsiteX21" fmla="*/ 92869 w 1926432"/>
              <a:gd name="connsiteY21" fmla="*/ 261937 h 557212"/>
              <a:gd name="connsiteX22" fmla="*/ 140494 w 1926432"/>
              <a:gd name="connsiteY22" fmla="*/ 290512 h 557212"/>
              <a:gd name="connsiteX23" fmla="*/ 197644 w 1926432"/>
              <a:gd name="connsiteY23" fmla="*/ 316706 h 557212"/>
              <a:gd name="connsiteX24" fmla="*/ 238125 w 1926432"/>
              <a:gd name="connsiteY24" fmla="*/ 328612 h 557212"/>
              <a:gd name="connsiteX25" fmla="*/ 269082 w 1926432"/>
              <a:gd name="connsiteY25" fmla="*/ 333375 h 557212"/>
              <a:gd name="connsiteX26" fmla="*/ 314325 w 1926432"/>
              <a:gd name="connsiteY26" fmla="*/ 333375 h 557212"/>
              <a:gd name="connsiteX27" fmla="*/ 495300 w 1926432"/>
              <a:gd name="connsiteY27" fmla="*/ 292893 h 557212"/>
              <a:gd name="connsiteX28" fmla="*/ 847725 w 1926432"/>
              <a:gd name="connsiteY28" fmla="*/ 211931 h 557212"/>
              <a:gd name="connsiteX29" fmla="*/ 1147763 w 1926432"/>
              <a:gd name="connsiteY29" fmla="*/ 133350 h 557212"/>
              <a:gd name="connsiteX30" fmla="*/ 1388269 w 1926432"/>
              <a:gd name="connsiteY30" fmla="*/ 69056 h 557212"/>
              <a:gd name="connsiteX31" fmla="*/ 1435894 w 1926432"/>
              <a:gd name="connsiteY31" fmla="*/ 59531 h 557212"/>
              <a:gd name="connsiteX32" fmla="*/ 1471613 w 1926432"/>
              <a:gd name="connsiteY32" fmla="*/ 50006 h 557212"/>
              <a:gd name="connsiteX33" fmla="*/ 1509713 w 1926432"/>
              <a:gd name="connsiteY33" fmla="*/ 33337 h 557212"/>
              <a:gd name="connsiteX34" fmla="*/ 1550194 w 1926432"/>
              <a:gd name="connsiteY34" fmla="*/ 11906 h 557212"/>
              <a:gd name="connsiteX35" fmla="*/ 1571625 w 1926432"/>
              <a:gd name="connsiteY35" fmla="*/ 0 h 557212"/>
              <a:gd name="connsiteX36" fmla="*/ 1664494 w 1926432"/>
              <a:gd name="connsiteY36" fmla="*/ 4762 h 557212"/>
              <a:gd name="connsiteX37" fmla="*/ 1733550 w 1926432"/>
              <a:gd name="connsiteY37" fmla="*/ 16668 h 557212"/>
              <a:gd name="connsiteX38" fmla="*/ 1783557 w 1926432"/>
              <a:gd name="connsiteY38" fmla="*/ 30956 h 557212"/>
              <a:gd name="connsiteX39" fmla="*/ 1824038 w 1926432"/>
              <a:gd name="connsiteY39" fmla="*/ 42862 h 557212"/>
              <a:gd name="connsiteX40" fmla="*/ 1862138 w 1926432"/>
              <a:gd name="connsiteY40" fmla="*/ 61912 h 557212"/>
              <a:gd name="connsiteX41" fmla="*/ 1888332 w 1926432"/>
              <a:gd name="connsiteY41" fmla="*/ 80962 h 557212"/>
              <a:gd name="connsiteX42" fmla="*/ 1916907 w 1926432"/>
              <a:gd name="connsiteY42" fmla="*/ 104775 h 557212"/>
              <a:gd name="connsiteX43" fmla="*/ 1926432 w 1926432"/>
              <a:gd name="connsiteY43" fmla="*/ 119062 h 557212"/>
              <a:gd name="connsiteX44" fmla="*/ 1924050 w 1926432"/>
              <a:gd name="connsiteY44" fmla="*/ 145256 h 557212"/>
              <a:gd name="connsiteX45" fmla="*/ 1919288 w 1926432"/>
              <a:gd name="connsiteY45" fmla="*/ 176212 h 557212"/>
              <a:gd name="connsiteX46" fmla="*/ 1905000 w 1926432"/>
              <a:gd name="connsiteY46" fmla="*/ 204787 h 557212"/>
              <a:gd name="connsiteX47" fmla="*/ 1878807 w 1926432"/>
              <a:gd name="connsiteY47" fmla="*/ 221456 h 557212"/>
              <a:gd name="connsiteX48" fmla="*/ 1774032 w 1926432"/>
              <a:gd name="connsiteY48" fmla="*/ 230981 h 557212"/>
              <a:gd name="connsiteX49" fmla="*/ 1497807 w 1926432"/>
              <a:gd name="connsiteY49" fmla="*/ 261937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26432" h="557212">
                <a:moveTo>
                  <a:pt x="1497807" y="261937"/>
                </a:moveTo>
                <a:lnTo>
                  <a:pt x="1331119" y="290512"/>
                </a:lnTo>
                <a:lnTo>
                  <a:pt x="1071563" y="364331"/>
                </a:lnTo>
                <a:lnTo>
                  <a:pt x="902494" y="416718"/>
                </a:lnTo>
                <a:lnTo>
                  <a:pt x="681038" y="483393"/>
                </a:lnTo>
                <a:lnTo>
                  <a:pt x="426244" y="554831"/>
                </a:lnTo>
                <a:lnTo>
                  <a:pt x="404813" y="557212"/>
                </a:lnTo>
                <a:lnTo>
                  <a:pt x="381000" y="552450"/>
                </a:lnTo>
                <a:lnTo>
                  <a:pt x="319088" y="528637"/>
                </a:lnTo>
                <a:lnTo>
                  <a:pt x="252413" y="492918"/>
                </a:lnTo>
                <a:lnTo>
                  <a:pt x="176213" y="442912"/>
                </a:lnTo>
                <a:lnTo>
                  <a:pt x="97632" y="376237"/>
                </a:lnTo>
                <a:lnTo>
                  <a:pt x="47625" y="323850"/>
                </a:lnTo>
                <a:lnTo>
                  <a:pt x="19050" y="292893"/>
                </a:lnTo>
                <a:lnTo>
                  <a:pt x="7144" y="276225"/>
                </a:lnTo>
                <a:lnTo>
                  <a:pt x="0" y="252412"/>
                </a:lnTo>
                <a:lnTo>
                  <a:pt x="0" y="235743"/>
                </a:lnTo>
                <a:lnTo>
                  <a:pt x="7144" y="219075"/>
                </a:lnTo>
                <a:lnTo>
                  <a:pt x="23813" y="214312"/>
                </a:lnTo>
                <a:lnTo>
                  <a:pt x="42863" y="216693"/>
                </a:lnTo>
                <a:lnTo>
                  <a:pt x="66675" y="238125"/>
                </a:lnTo>
                <a:lnTo>
                  <a:pt x="92869" y="261937"/>
                </a:lnTo>
                <a:lnTo>
                  <a:pt x="140494" y="290512"/>
                </a:lnTo>
                <a:lnTo>
                  <a:pt x="197644" y="316706"/>
                </a:lnTo>
                <a:lnTo>
                  <a:pt x="238125" y="328612"/>
                </a:lnTo>
                <a:lnTo>
                  <a:pt x="269082" y="333375"/>
                </a:lnTo>
                <a:lnTo>
                  <a:pt x="314325" y="333375"/>
                </a:lnTo>
                <a:lnTo>
                  <a:pt x="495300" y="292893"/>
                </a:lnTo>
                <a:lnTo>
                  <a:pt x="847725" y="211931"/>
                </a:lnTo>
                <a:lnTo>
                  <a:pt x="1147763" y="133350"/>
                </a:lnTo>
                <a:lnTo>
                  <a:pt x="1388269" y="69056"/>
                </a:lnTo>
                <a:lnTo>
                  <a:pt x="1435894" y="59531"/>
                </a:lnTo>
                <a:lnTo>
                  <a:pt x="1471613" y="50006"/>
                </a:lnTo>
                <a:lnTo>
                  <a:pt x="1509713" y="33337"/>
                </a:lnTo>
                <a:lnTo>
                  <a:pt x="1550194" y="11906"/>
                </a:lnTo>
                <a:lnTo>
                  <a:pt x="1571625" y="0"/>
                </a:lnTo>
                <a:lnTo>
                  <a:pt x="1664494" y="4762"/>
                </a:lnTo>
                <a:lnTo>
                  <a:pt x="1733550" y="16668"/>
                </a:lnTo>
                <a:lnTo>
                  <a:pt x="1783557" y="30956"/>
                </a:lnTo>
                <a:lnTo>
                  <a:pt x="1824038" y="42862"/>
                </a:lnTo>
                <a:lnTo>
                  <a:pt x="1862138" y="61912"/>
                </a:lnTo>
                <a:lnTo>
                  <a:pt x="1888332" y="80962"/>
                </a:lnTo>
                <a:lnTo>
                  <a:pt x="1916907" y="104775"/>
                </a:lnTo>
                <a:lnTo>
                  <a:pt x="1926432" y="119062"/>
                </a:lnTo>
                <a:lnTo>
                  <a:pt x="1924050" y="145256"/>
                </a:lnTo>
                <a:lnTo>
                  <a:pt x="1919288" y="176212"/>
                </a:lnTo>
                <a:lnTo>
                  <a:pt x="1905000" y="204787"/>
                </a:lnTo>
                <a:lnTo>
                  <a:pt x="1878807" y="221456"/>
                </a:lnTo>
                <a:lnTo>
                  <a:pt x="1774032" y="230981"/>
                </a:lnTo>
                <a:lnTo>
                  <a:pt x="1497807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803027-2709-A641-B97B-662A9FD14C17}"/>
              </a:ext>
            </a:extLst>
          </p:cNvPr>
          <p:cNvSpPr/>
          <p:nvPr/>
        </p:nvSpPr>
        <p:spPr>
          <a:xfrm>
            <a:off x="4662488" y="2468563"/>
            <a:ext cx="2479675" cy="646112"/>
          </a:xfrm>
          <a:custGeom>
            <a:avLst/>
            <a:gdLst>
              <a:gd name="connsiteX0" fmla="*/ 1919287 w 2478881"/>
              <a:gd name="connsiteY0" fmla="*/ 273844 h 645319"/>
              <a:gd name="connsiteX1" fmla="*/ 1619250 w 2478881"/>
              <a:gd name="connsiteY1" fmla="*/ 311944 h 645319"/>
              <a:gd name="connsiteX2" fmla="*/ 1354931 w 2478881"/>
              <a:gd name="connsiteY2" fmla="*/ 385763 h 645319"/>
              <a:gd name="connsiteX3" fmla="*/ 1143000 w 2478881"/>
              <a:gd name="connsiteY3" fmla="*/ 435769 h 645319"/>
              <a:gd name="connsiteX4" fmla="*/ 902493 w 2478881"/>
              <a:gd name="connsiteY4" fmla="*/ 502444 h 645319"/>
              <a:gd name="connsiteX5" fmla="*/ 678656 w 2478881"/>
              <a:gd name="connsiteY5" fmla="*/ 571500 h 645319"/>
              <a:gd name="connsiteX6" fmla="*/ 604837 w 2478881"/>
              <a:gd name="connsiteY6" fmla="*/ 597694 h 645319"/>
              <a:gd name="connsiteX7" fmla="*/ 569118 w 2478881"/>
              <a:gd name="connsiteY7" fmla="*/ 614363 h 645319"/>
              <a:gd name="connsiteX8" fmla="*/ 514350 w 2478881"/>
              <a:gd name="connsiteY8" fmla="*/ 642938 h 645319"/>
              <a:gd name="connsiteX9" fmla="*/ 500062 w 2478881"/>
              <a:gd name="connsiteY9" fmla="*/ 645319 h 645319"/>
              <a:gd name="connsiteX10" fmla="*/ 469106 w 2478881"/>
              <a:gd name="connsiteY10" fmla="*/ 635794 h 645319"/>
              <a:gd name="connsiteX11" fmla="*/ 411956 w 2478881"/>
              <a:gd name="connsiteY11" fmla="*/ 616744 h 645319"/>
              <a:gd name="connsiteX12" fmla="*/ 326231 w 2478881"/>
              <a:gd name="connsiteY12" fmla="*/ 573882 h 645319"/>
              <a:gd name="connsiteX13" fmla="*/ 273843 w 2478881"/>
              <a:gd name="connsiteY13" fmla="*/ 542925 h 645319"/>
              <a:gd name="connsiteX14" fmla="*/ 226218 w 2478881"/>
              <a:gd name="connsiteY14" fmla="*/ 516732 h 645319"/>
              <a:gd name="connsiteX15" fmla="*/ 145256 w 2478881"/>
              <a:gd name="connsiteY15" fmla="*/ 457200 h 645319"/>
              <a:gd name="connsiteX16" fmla="*/ 59531 w 2478881"/>
              <a:gd name="connsiteY16" fmla="*/ 385763 h 645319"/>
              <a:gd name="connsiteX17" fmla="*/ 16668 w 2478881"/>
              <a:gd name="connsiteY17" fmla="*/ 345282 h 645319"/>
              <a:gd name="connsiteX18" fmla="*/ 0 w 2478881"/>
              <a:gd name="connsiteY18" fmla="*/ 311944 h 645319"/>
              <a:gd name="connsiteX19" fmla="*/ 0 w 2478881"/>
              <a:gd name="connsiteY19" fmla="*/ 285750 h 645319"/>
              <a:gd name="connsiteX20" fmla="*/ 11906 w 2478881"/>
              <a:gd name="connsiteY20" fmla="*/ 278607 h 645319"/>
              <a:gd name="connsiteX21" fmla="*/ 33337 w 2478881"/>
              <a:gd name="connsiteY21" fmla="*/ 280988 h 645319"/>
              <a:gd name="connsiteX22" fmla="*/ 90487 w 2478881"/>
              <a:gd name="connsiteY22" fmla="*/ 304800 h 645319"/>
              <a:gd name="connsiteX23" fmla="*/ 166687 w 2478881"/>
              <a:gd name="connsiteY23" fmla="*/ 335757 h 645319"/>
              <a:gd name="connsiteX24" fmla="*/ 247650 w 2478881"/>
              <a:gd name="connsiteY24" fmla="*/ 361950 h 645319"/>
              <a:gd name="connsiteX25" fmla="*/ 316706 w 2478881"/>
              <a:gd name="connsiteY25" fmla="*/ 378619 h 645319"/>
              <a:gd name="connsiteX26" fmla="*/ 378618 w 2478881"/>
              <a:gd name="connsiteY26" fmla="*/ 385763 h 645319"/>
              <a:gd name="connsiteX27" fmla="*/ 431006 w 2478881"/>
              <a:gd name="connsiteY27" fmla="*/ 383382 h 645319"/>
              <a:gd name="connsiteX28" fmla="*/ 502443 w 2478881"/>
              <a:gd name="connsiteY28" fmla="*/ 369094 h 645319"/>
              <a:gd name="connsiteX29" fmla="*/ 714375 w 2478881"/>
              <a:gd name="connsiteY29" fmla="*/ 321469 h 645319"/>
              <a:gd name="connsiteX30" fmla="*/ 1009650 w 2478881"/>
              <a:gd name="connsiteY30" fmla="*/ 257175 h 645319"/>
              <a:gd name="connsiteX31" fmla="*/ 1378743 w 2478881"/>
              <a:gd name="connsiteY31" fmla="*/ 178594 h 645319"/>
              <a:gd name="connsiteX32" fmla="*/ 1631156 w 2478881"/>
              <a:gd name="connsiteY32" fmla="*/ 109538 h 645319"/>
              <a:gd name="connsiteX33" fmla="*/ 1709737 w 2478881"/>
              <a:gd name="connsiteY33" fmla="*/ 95250 h 645319"/>
              <a:gd name="connsiteX34" fmla="*/ 1821656 w 2478881"/>
              <a:gd name="connsiteY34" fmla="*/ 73819 h 645319"/>
              <a:gd name="connsiteX35" fmla="*/ 1905000 w 2478881"/>
              <a:gd name="connsiteY35" fmla="*/ 52388 h 645319"/>
              <a:gd name="connsiteX36" fmla="*/ 1964531 w 2478881"/>
              <a:gd name="connsiteY36" fmla="*/ 28575 h 645319"/>
              <a:gd name="connsiteX37" fmla="*/ 2021681 w 2478881"/>
              <a:gd name="connsiteY37" fmla="*/ 0 h 645319"/>
              <a:gd name="connsiteX38" fmla="*/ 2064543 w 2478881"/>
              <a:gd name="connsiteY38" fmla="*/ 9525 h 645319"/>
              <a:gd name="connsiteX39" fmla="*/ 2195512 w 2478881"/>
              <a:gd name="connsiteY39" fmla="*/ 40482 h 645319"/>
              <a:gd name="connsiteX40" fmla="*/ 2338387 w 2478881"/>
              <a:gd name="connsiteY40" fmla="*/ 73819 h 645319"/>
              <a:gd name="connsiteX41" fmla="*/ 2390775 w 2478881"/>
              <a:gd name="connsiteY41" fmla="*/ 92869 h 645319"/>
              <a:gd name="connsiteX42" fmla="*/ 2436018 w 2478881"/>
              <a:gd name="connsiteY42" fmla="*/ 126207 h 645319"/>
              <a:gd name="connsiteX43" fmla="*/ 2466975 w 2478881"/>
              <a:gd name="connsiteY43" fmla="*/ 159544 h 645319"/>
              <a:gd name="connsiteX44" fmla="*/ 2478881 w 2478881"/>
              <a:gd name="connsiteY44" fmla="*/ 185738 h 645319"/>
              <a:gd name="connsiteX45" fmla="*/ 2474118 w 2478881"/>
              <a:gd name="connsiteY45" fmla="*/ 219075 h 645319"/>
              <a:gd name="connsiteX46" fmla="*/ 2447925 w 2478881"/>
              <a:gd name="connsiteY46" fmla="*/ 245269 h 645319"/>
              <a:gd name="connsiteX47" fmla="*/ 2407443 w 2478881"/>
              <a:gd name="connsiteY47" fmla="*/ 264319 h 645319"/>
              <a:gd name="connsiteX48" fmla="*/ 2340768 w 2478881"/>
              <a:gd name="connsiteY48" fmla="*/ 269082 h 645319"/>
              <a:gd name="connsiteX49" fmla="*/ 2131218 w 2478881"/>
              <a:gd name="connsiteY49" fmla="*/ 261938 h 645319"/>
              <a:gd name="connsiteX50" fmla="*/ 1919287 w 2478881"/>
              <a:gd name="connsiteY50" fmla="*/ 27384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78881" h="645319">
                <a:moveTo>
                  <a:pt x="1919287" y="273844"/>
                </a:moveTo>
                <a:lnTo>
                  <a:pt x="1619250" y="311944"/>
                </a:lnTo>
                <a:lnTo>
                  <a:pt x="1354931" y="385763"/>
                </a:lnTo>
                <a:lnTo>
                  <a:pt x="1143000" y="435769"/>
                </a:lnTo>
                <a:lnTo>
                  <a:pt x="902493" y="502444"/>
                </a:lnTo>
                <a:lnTo>
                  <a:pt x="678656" y="571500"/>
                </a:lnTo>
                <a:lnTo>
                  <a:pt x="604837" y="597694"/>
                </a:lnTo>
                <a:lnTo>
                  <a:pt x="569118" y="614363"/>
                </a:lnTo>
                <a:lnTo>
                  <a:pt x="514350" y="642938"/>
                </a:lnTo>
                <a:lnTo>
                  <a:pt x="500062" y="645319"/>
                </a:lnTo>
                <a:lnTo>
                  <a:pt x="469106" y="635794"/>
                </a:lnTo>
                <a:lnTo>
                  <a:pt x="411956" y="616744"/>
                </a:lnTo>
                <a:lnTo>
                  <a:pt x="326231" y="573882"/>
                </a:lnTo>
                <a:lnTo>
                  <a:pt x="273843" y="542925"/>
                </a:lnTo>
                <a:lnTo>
                  <a:pt x="226218" y="516732"/>
                </a:lnTo>
                <a:lnTo>
                  <a:pt x="145256" y="457200"/>
                </a:lnTo>
                <a:lnTo>
                  <a:pt x="59531" y="385763"/>
                </a:lnTo>
                <a:lnTo>
                  <a:pt x="16668" y="345282"/>
                </a:lnTo>
                <a:lnTo>
                  <a:pt x="0" y="311944"/>
                </a:lnTo>
                <a:lnTo>
                  <a:pt x="0" y="285750"/>
                </a:lnTo>
                <a:lnTo>
                  <a:pt x="11906" y="278607"/>
                </a:lnTo>
                <a:lnTo>
                  <a:pt x="33337" y="280988"/>
                </a:lnTo>
                <a:lnTo>
                  <a:pt x="90487" y="304800"/>
                </a:lnTo>
                <a:lnTo>
                  <a:pt x="166687" y="335757"/>
                </a:lnTo>
                <a:lnTo>
                  <a:pt x="247650" y="361950"/>
                </a:lnTo>
                <a:lnTo>
                  <a:pt x="316706" y="378619"/>
                </a:lnTo>
                <a:lnTo>
                  <a:pt x="378618" y="385763"/>
                </a:lnTo>
                <a:lnTo>
                  <a:pt x="431006" y="383382"/>
                </a:lnTo>
                <a:lnTo>
                  <a:pt x="502443" y="369094"/>
                </a:lnTo>
                <a:lnTo>
                  <a:pt x="714375" y="321469"/>
                </a:lnTo>
                <a:lnTo>
                  <a:pt x="1009650" y="257175"/>
                </a:lnTo>
                <a:lnTo>
                  <a:pt x="1378743" y="178594"/>
                </a:lnTo>
                <a:lnTo>
                  <a:pt x="1631156" y="109538"/>
                </a:lnTo>
                <a:lnTo>
                  <a:pt x="1709737" y="95250"/>
                </a:lnTo>
                <a:lnTo>
                  <a:pt x="1821656" y="73819"/>
                </a:lnTo>
                <a:lnTo>
                  <a:pt x="1905000" y="52388"/>
                </a:lnTo>
                <a:lnTo>
                  <a:pt x="1964531" y="28575"/>
                </a:lnTo>
                <a:lnTo>
                  <a:pt x="2021681" y="0"/>
                </a:lnTo>
                <a:lnTo>
                  <a:pt x="2064543" y="9525"/>
                </a:lnTo>
                <a:lnTo>
                  <a:pt x="2195512" y="40482"/>
                </a:lnTo>
                <a:lnTo>
                  <a:pt x="2338387" y="73819"/>
                </a:lnTo>
                <a:lnTo>
                  <a:pt x="2390775" y="92869"/>
                </a:lnTo>
                <a:lnTo>
                  <a:pt x="2436018" y="126207"/>
                </a:lnTo>
                <a:lnTo>
                  <a:pt x="2466975" y="159544"/>
                </a:lnTo>
                <a:lnTo>
                  <a:pt x="2478881" y="185738"/>
                </a:lnTo>
                <a:lnTo>
                  <a:pt x="2474118" y="219075"/>
                </a:lnTo>
                <a:lnTo>
                  <a:pt x="2447925" y="245269"/>
                </a:lnTo>
                <a:lnTo>
                  <a:pt x="2407443" y="264319"/>
                </a:lnTo>
                <a:cubicBezTo>
                  <a:pt x="2385222" y="265965"/>
                  <a:pt x="2363050" y="269082"/>
                  <a:pt x="2340768" y="269082"/>
                </a:cubicBezTo>
                <a:lnTo>
                  <a:pt x="2131218" y="261938"/>
                </a:lnTo>
                <a:lnTo>
                  <a:pt x="1919287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9BC8D44-2185-0942-A93F-D79C77F4F471}"/>
              </a:ext>
            </a:extLst>
          </p:cNvPr>
          <p:cNvSpPr/>
          <p:nvPr/>
        </p:nvSpPr>
        <p:spPr>
          <a:xfrm rot="16200000">
            <a:off x="1741487" y="3395663"/>
            <a:ext cx="4176713" cy="579438"/>
          </a:xfrm>
          <a:custGeom>
            <a:avLst/>
            <a:gdLst>
              <a:gd name="connsiteX0" fmla="*/ 1977081 w 4176584"/>
              <a:gd name="connsiteY0" fmla="*/ 444843 h 579002"/>
              <a:gd name="connsiteX1" fmla="*/ 1500464 w 4176584"/>
              <a:gd name="connsiteY1" fmla="*/ 444843 h 579002"/>
              <a:gd name="connsiteX2" fmla="*/ 1048559 w 4176584"/>
              <a:gd name="connsiteY2" fmla="*/ 448374 h 579002"/>
              <a:gd name="connsiteX3" fmla="*/ 751997 w 4176584"/>
              <a:gd name="connsiteY3" fmla="*/ 448374 h 579002"/>
              <a:gd name="connsiteX4" fmla="*/ 518984 w 4176584"/>
              <a:gd name="connsiteY4" fmla="*/ 437782 h 579002"/>
              <a:gd name="connsiteX5" fmla="*/ 349520 w 4176584"/>
              <a:gd name="connsiteY5" fmla="*/ 434252 h 579002"/>
              <a:gd name="connsiteX6" fmla="*/ 204770 w 4176584"/>
              <a:gd name="connsiteY6" fmla="*/ 427191 h 579002"/>
              <a:gd name="connsiteX7" fmla="*/ 158873 w 4176584"/>
              <a:gd name="connsiteY7" fmla="*/ 420130 h 579002"/>
              <a:gd name="connsiteX8" fmla="*/ 112976 w 4176584"/>
              <a:gd name="connsiteY8" fmla="*/ 406008 h 579002"/>
              <a:gd name="connsiteX9" fmla="*/ 63549 w 4176584"/>
              <a:gd name="connsiteY9" fmla="*/ 388355 h 579002"/>
              <a:gd name="connsiteX10" fmla="*/ 21183 w 4176584"/>
              <a:gd name="connsiteY10" fmla="*/ 356581 h 579002"/>
              <a:gd name="connsiteX11" fmla="*/ 0 w 4176584"/>
              <a:gd name="connsiteY11" fmla="*/ 321276 h 579002"/>
              <a:gd name="connsiteX12" fmla="*/ 0 w 4176584"/>
              <a:gd name="connsiteY12" fmla="*/ 293032 h 579002"/>
              <a:gd name="connsiteX13" fmla="*/ 31775 w 4176584"/>
              <a:gd name="connsiteY13" fmla="*/ 261257 h 579002"/>
              <a:gd name="connsiteX14" fmla="*/ 70610 w 4176584"/>
              <a:gd name="connsiteY14" fmla="*/ 229483 h 579002"/>
              <a:gd name="connsiteX15" fmla="*/ 123568 w 4176584"/>
              <a:gd name="connsiteY15" fmla="*/ 197708 h 579002"/>
              <a:gd name="connsiteX16" fmla="*/ 204770 w 4176584"/>
              <a:gd name="connsiteY16" fmla="*/ 165934 h 579002"/>
              <a:gd name="connsiteX17" fmla="*/ 289502 w 4176584"/>
              <a:gd name="connsiteY17" fmla="*/ 141220 h 579002"/>
              <a:gd name="connsiteX18" fmla="*/ 444844 w 4176584"/>
              <a:gd name="connsiteY18" fmla="*/ 112976 h 579002"/>
              <a:gd name="connsiteX19" fmla="*/ 497801 w 4176584"/>
              <a:gd name="connsiteY19" fmla="*/ 127098 h 579002"/>
              <a:gd name="connsiteX20" fmla="*/ 593125 w 4176584"/>
              <a:gd name="connsiteY20" fmla="*/ 151812 h 579002"/>
              <a:gd name="connsiteX21" fmla="*/ 741406 w 4176584"/>
              <a:gd name="connsiteY21" fmla="*/ 169464 h 579002"/>
              <a:gd name="connsiteX22" fmla="*/ 1023846 w 4176584"/>
              <a:gd name="connsiteY22" fmla="*/ 190647 h 579002"/>
              <a:gd name="connsiteX23" fmla="*/ 1948837 w 4176584"/>
              <a:gd name="connsiteY23" fmla="*/ 225952 h 579002"/>
              <a:gd name="connsiteX24" fmla="*/ 2411333 w 4176584"/>
              <a:gd name="connsiteY24" fmla="*/ 247135 h 579002"/>
              <a:gd name="connsiteX25" fmla="*/ 3180983 w 4176584"/>
              <a:gd name="connsiteY25" fmla="*/ 243605 h 579002"/>
              <a:gd name="connsiteX26" fmla="*/ 3625826 w 4176584"/>
              <a:gd name="connsiteY26" fmla="*/ 247135 h 579002"/>
              <a:gd name="connsiteX27" fmla="*/ 3774107 w 4176584"/>
              <a:gd name="connsiteY27" fmla="*/ 247135 h 579002"/>
              <a:gd name="connsiteX28" fmla="*/ 3837656 w 4176584"/>
              <a:gd name="connsiteY28" fmla="*/ 229483 h 579002"/>
              <a:gd name="connsiteX29" fmla="*/ 3908266 w 4176584"/>
              <a:gd name="connsiteY29" fmla="*/ 204769 h 579002"/>
              <a:gd name="connsiteX30" fmla="*/ 3964754 w 4176584"/>
              <a:gd name="connsiteY30" fmla="*/ 172995 h 579002"/>
              <a:gd name="connsiteX31" fmla="*/ 4010651 w 4176584"/>
              <a:gd name="connsiteY31" fmla="*/ 137690 h 579002"/>
              <a:gd name="connsiteX32" fmla="*/ 4063608 w 4176584"/>
              <a:gd name="connsiteY32" fmla="*/ 81202 h 579002"/>
              <a:gd name="connsiteX33" fmla="*/ 4095383 w 4176584"/>
              <a:gd name="connsiteY33" fmla="*/ 31775 h 579002"/>
              <a:gd name="connsiteX34" fmla="*/ 4123627 w 4176584"/>
              <a:gd name="connsiteY34" fmla="*/ 7061 h 579002"/>
              <a:gd name="connsiteX35" fmla="*/ 4144810 w 4176584"/>
              <a:gd name="connsiteY35" fmla="*/ 0 h 579002"/>
              <a:gd name="connsiteX36" fmla="*/ 4165993 w 4176584"/>
              <a:gd name="connsiteY36" fmla="*/ 7061 h 579002"/>
              <a:gd name="connsiteX37" fmla="*/ 4176584 w 4176584"/>
              <a:gd name="connsiteY37" fmla="*/ 38836 h 579002"/>
              <a:gd name="connsiteX38" fmla="*/ 4176584 w 4176584"/>
              <a:gd name="connsiteY38" fmla="*/ 98854 h 579002"/>
              <a:gd name="connsiteX39" fmla="*/ 4151871 w 4176584"/>
              <a:gd name="connsiteY39" fmla="*/ 169464 h 579002"/>
              <a:gd name="connsiteX40" fmla="*/ 4074200 w 4176584"/>
              <a:gd name="connsiteY40" fmla="*/ 321276 h 579002"/>
              <a:gd name="connsiteX41" fmla="*/ 3992998 w 4176584"/>
              <a:gd name="connsiteY41" fmla="*/ 437782 h 579002"/>
              <a:gd name="connsiteX42" fmla="*/ 3932980 w 4176584"/>
              <a:gd name="connsiteY42" fmla="*/ 515453 h 579002"/>
              <a:gd name="connsiteX43" fmla="*/ 3876492 w 4176584"/>
              <a:gd name="connsiteY43" fmla="*/ 561350 h 579002"/>
              <a:gd name="connsiteX44" fmla="*/ 3827064 w 4176584"/>
              <a:gd name="connsiteY44" fmla="*/ 579002 h 579002"/>
              <a:gd name="connsiteX45" fmla="*/ 3802351 w 4176584"/>
              <a:gd name="connsiteY45" fmla="*/ 579002 h 579002"/>
              <a:gd name="connsiteX46" fmla="*/ 3781168 w 4176584"/>
              <a:gd name="connsiteY46" fmla="*/ 564880 h 579002"/>
              <a:gd name="connsiteX47" fmla="*/ 3752924 w 4176584"/>
              <a:gd name="connsiteY47" fmla="*/ 543697 h 579002"/>
              <a:gd name="connsiteX48" fmla="*/ 3724680 w 4176584"/>
              <a:gd name="connsiteY48" fmla="*/ 518984 h 579002"/>
              <a:gd name="connsiteX49" fmla="*/ 3671722 w 4176584"/>
              <a:gd name="connsiteY49" fmla="*/ 497801 h 579002"/>
              <a:gd name="connsiteX50" fmla="*/ 3353977 w 4176584"/>
              <a:gd name="connsiteY50" fmla="*/ 473087 h 579002"/>
              <a:gd name="connsiteX51" fmla="*/ 3170391 w 4176584"/>
              <a:gd name="connsiteY51" fmla="*/ 473087 h 579002"/>
              <a:gd name="connsiteX52" fmla="*/ 2986805 w 4176584"/>
              <a:gd name="connsiteY52" fmla="*/ 441313 h 579002"/>
              <a:gd name="connsiteX53" fmla="*/ 2534901 w 4176584"/>
              <a:gd name="connsiteY53" fmla="*/ 441313 h 579002"/>
              <a:gd name="connsiteX54" fmla="*/ 1977081 w 4176584"/>
              <a:gd name="connsiteY54" fmla="*/ 444843 h 5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76584" h="579002">
                <a:moveTo>
                  <a:pt x="1977081" y="444843"/>
                </a:moveTo>
                <a:lnTo>
                  <a:pt x="1500464" y="444843"/>
                </a:lnTo>
                <a:lnTo>
                  <a:pt x="1048559" y="448374"/>
                </a:lnTo>
                <a:lnTo>
                  <a:pt x="751997" y="448374"/>
                </a:lnTo>
                <a:lnTo>
                  <a:pt x="518984" y="437782"/>
                </a:lnTo>
                <a:lnTo>
                  <a:pt x="349520" y="434252"/>
                </a:lnTo>
                <a:lnTo>
                  <a:pt x="204770" y="427191"/>
                </a:lnTo>
                <a:lnTo>
                  <a:pt x="158873" y="420130"/>
                </a:lnTo>
                <a:lnTo>
                  <a:pt x="112976" y="406008"/>
                </a:lnTo>
                <a:lnTo>
                  <a:pt x="63549" y="388355"/>
                </a:lnTo>
                <a:lnTo>
                  <a:pt x="21183" y="356581"/>
                </a:lnTo>
                <a:lnTo>
                  <a:pt x="0" y="321276"/>
                </a:lnTo>
                <a:lnTo>
                  <a:pt x="0" y="293032"/>
                </a:lnTo>
                <a:lnTo>
                  <a:pt x="31775" y="261257"/>
                </a:lnTo>
                <a:lnTo>
                  <a:pt x="70610" y="229483"/>
                </a:lnTo>
                <a:lnTo>
                  <a:pt x="123568" y="197708"/>
                </a:lnTo>
                <a:lnTo>
                  <a:pt x="204770" y="165934"/>
                </a:lnTo>
                <a:lnTo>
                  <a:pt x="289502" y="141220"/>
                </a:lnTo>
                <a:lnTo>
                  <a:pt x="444844" y="112976"/>
                </a:lnTo>
                <a:lnTo>
                  <a:pt x="497801" y="127098"/>
                </a:lnTo>
                <a:lnTo>
                  <a:pt x="593125" y="151812"/>
                </a:lnTo>
                <a:lnTo>
                  <a:pt x="741406" y="169464"/>
                </a:lnTo>
                <a:lnTo>
                  <a:pt x="1023846" y="190647"/>
                </a:lnTo>
                <a:lnTo>
                  <a:pt x="1948837" y="225952"/>
                </a:lnTo>
                <a:lnTo>
                  <a:pt x="2411333" y="247135"/>
                </a:lnTo>
                <a:lnTo>
                  <a:pt x="3180983" y="243605"/>
                </a:lnTo>
                <a:lnTo>
                  <a:pt x="3625826" y="247135"/>
                </a:lnTo>
                <a:lnTo>
                  <a:pt x="3774107" y="247135"/>
                </a:lnTo>
                <a:lnTo>
                  <a:pt x="3837656" y="229483"/>
                </a:lnTo>
                <a:lnTo>
                  <a:pt x="3908266" y="204769"/>
                </a:lnTo>
                <a:lnTo>
                  <a:pt x="3964754" y="172995"/>
                </a:lnTo>
                <a:lnTo>
                  <a:pt x="4010651" y="137690"/>
                </a:lnTo>
                <a:lnTo>
                  <a:pt x="4063608" y="81202"/>
                </a:lnTo>
                <a:lnTo>
                  <a:pt x="4095383" y="31775"/>
                </a:lnTo>
                <a:lnTo>
                  <a:pt x="4123627" y="7061"/>
                </a:lnTo>
                <a:lnTo>
                  <a:pt x="4144810" y="0"/>
                </a:lnTo>
                <a:lnTo>
                  <a:pt x="4165993" y="7061"/>
                </a:lnTo>
                <a:lnTo>
                  <a:pt x="4176584" y="38836"/>
                </a:lnTo>
                <a:lnTo>
                  <a:pt x="4176584" y="98854"/>
                </a:lnTo>
                <a:lnTo>
                  <a:pt x="4151871" y="169464"/>
                </a:lnTo>
                <a:lnTo>
                  <a:pt x="4074200" y="321276"/>
                </a:lnTo>
                <a:lnTo>
                  <a:pt x="3992998" y="437782"/>
                </a:lnTo>
                <a:lnTo>
                  <a:pt x="3932980" y="515453"/>
                </a:lnTo>
                <a:lnTo>
                  <a:pt x="3876492" y="561350"/>
                </a:lnTo>
                <a:lnTo>
                  <a:pt x="3827064" y="579002"/>
                </a:lnTo>
                <a:lnTo>
                  <a:pt x="3802351" y="579002"/>
                </a:lnTo>
                <a:lnTo>
                  <a:pt x="3781168" y="564880"/>
                </a:lnTo>
                <a:lnTo>
                  <a:pt x="3752924" y="543697"/>
                </a:lnTo>
                <a:lnTo>
                  <a:pt x="3724680" y="518984"/>
                </a:lnTo>
                <a:lnTo>
                  <a:pt x="3671722" y="497801"/>
                </a:lnTo>
                <a:lnTo>
                  <a:pt x="3353977" y="473087"/>
                </a:lnTo>
                <a:lnTo>
                  <a:pt x="3170391" y="473087"/>
                </a:lnTo>
                <a:lnTo>
                  <a:pt x="2986805" y="441313"/>
                </a:lnTo>
                <a:lnTo>
                  <a:pt x="2534901" y="441313"/>
                </a:lnTo>
                <a:lnTo>
                  <a:pt x="1977081" y="444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F3789B7-983B-C748-A704-C89E1F8A7CC8}"/>
              </a:ext>
            </a:extLst>
          </p:cNvPr>
          <p:cNvSpPr/>
          <p:nvPr/>
        </p:nvSpPr>
        <p:spPr>
          <a:xfrm rot="16200000">
            <a:off x="2239169" y="3094831"/>
            <a:ext cx="1955800" cy="1239838"/>
          </a:xfrm>
          <a:custGeom>
            <a:avLst/>
            <a:gdLst>
              <a:gd name="connsiteX0" fmla="*/ 1057554 w 1955285"/>
              <a:gd name="connsiteY0" fmla="*/ 966787 h 1240631"/>
              <a:gd name="connsiteX1" fmla="*/ 819429 w 1955285"/>
              <a:gd name="connsiteY1" fmla="*/ 785812 h 1240631"/>
              <a:gd name="connsiteX2" fmla="*/ 590829 w 1955285"/>
              <a:gd name="connsiteY2" fmla="*/ 602456 h 1240631"/>
              <a:gd name="connsiteX3" fmla="*/ 416998 w 1955285"/>
              <a:gd name="connsiteY3" fmla="*/ 445294 h 1240631"/>
              <a:gd name="connsiteX4" fmla="*/ 255073 w 1955285"/>
              <a:gd name="connsiteY4" fmla="*/ 290512 h 1240631"/>
              <a:gd name="connsiteX5" fmla="*/ 97910 w 1955285"/>
              <a:gd name="connsiteY5" fmla="*/ 140494 h 1240631"/>
              <a:gd name="connsiteX6" fmla="*/ 16948 w 1955285"/>
              <a:gd name="connsiteY6" fmla="*/ 61912 h 1240631"/>
              <a:gd name="connsiteX7" fmla="*/ 7423 w 1955285"/>
              <a:gd name="connsiteY7" fmla="*/ 50006 h 1240631"/>
              <a:gd name="connsiteX8" fmla="*/ 279 w 1955285"/>
              <a:gd name="connsiteY8" fmla="*/ 28575 h 1240631"/>
              <a:gd name="connsiteX9" fmla="*/ 5042 w 1955285"/>
              <a:gd name="connsiteY9" fmla="*/ 11906 h 1240631"/>
              <a:gd name="connsiteX10" fmla="*/ 24092 w 1955285"/>
              <a:gd name="connsiteY10" fmla="*/ 0 h 1240631"/>
              <a:gd name="connsiteX11" fmla="*/ 57429 w 1955285"/>
              <a:gd name="connsiteY11" fmla="*/ 4762 h 1240631"/>
              <a:gd name="connsiteX12" fmla="*/ 174110 w 1955285"/>
              <a:gd name="connsiteY12" fmla="*/ 95250 h 1240631"/>
              <a:gd name="connsiteX13" fmla="*/ 424142 w 1955285"/>
              <a:gd name="connsiteY13" fmla="*/ 273844 h 1240631"/>
              <a:gd name="connsiteX14" fmla="*/ 745610 w 1955285"/>
              <a:gd name="connsiteY14" fmla="*/ 490537 h 1240631"/>
              <a:gd name="connsiteX15" fmla="*/ 1057554 w 1955285"/>
              <a:gd name="connsiteY15" fmla="*/ 685800 h 1240631"/>
              <a:gd name="connsiteX16" fmla="*/ 1476654 w 1955285"/>
              <a:gd name="connsiteY16" fmla="*/ 938212 h 1240631"/>
              <a:gd name="connsiteX17" fmla="*/ 1688585 w 1955285"/>
              <a:gd name="connsiteY17" fmla="*/ 1057275 h 1240631"/>
              <a:gd name="connsiteX18" fmla="*/ 1955285 w 1955285"/>
              <a:gd name="connsiteY18" fmla="*/ 1207294 h 1240631"/>
              <a:gd name="connsiteX19" fmla="*/ 1440935 w 1955285"/>
              <a:gd name="connsiteY19" fmla="*/ 1240631 h 1240631"/>
              <a:gd name="connsiteX20" fmla="*/ 1290917 w 1955285"/>
              <a:gd name="connsiteY20" fmla="*/ 1145381 h 1240631"/>
              <a:gd name="connsiteX21" fmla="*/ 1057554 w 1955285"/>
              <a:gd name="connsiteY21" fmla="*/ 966787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55285" h="1240631">
                <a:moveTo>
                  <a:pt x="1057554" y="966787"/>
                </a:moveTo>
                <a:lnTo>
                  <a:pt x="819429" y="785812"/>
                </a:lnTo>
                <a:lnTo>
                  <a:pt x="590829" y="602456"/>
                </a:lnTo>
                <a:lnTo>
                  <a:pt x="416998" y="445294"/>
                </a:lnTo>
                <a:lnTo>
                  <a:pt x="255073" y="290512"/>
                </a:lnTo>
                <a:lnTo>
                  <a:pt x="97910" y="140494"/>
                </a:lnTo>
                <a:lnTo>
                  <a:pt x="16948" y="61912"/>
                </a:lnTo>
                <a:lnTo>
                  <a:pt x="7423" y="50006"/>
                </a:lnTo>
                <a:cubicBezTo>
                  <a:pt x="0" y="30213"/>
                  <a:pt x="279" y="37738"/>
                  <a:pt x="279" y="28575"/>
                </a:cubicBezTo>
                <a:lnTo>
                  <a:pt x="5042" y="11906"/>
                </a:lnTo>
                <a:lnTo>
                  <a:pt x="24092" y="0"/>
                </a:lnTo>
                <a:lnTo>
                  <a:pt x="57429" y="4762"/>
                </a:lnTo>
                <a:lnTo>
                  <a:pt x="174110" y="95250"/>
                </a:lnTo>
                <a:lnTo>
                  <a:pt x="424142" y="273844"/>
                </a:lnTo>
                <a:lnTo>
                  <a:pt x="745610" y="490537"/>
                </a:lnTo>
                <a:lnTo>
                  <a:pt x="1057554" y="685800"/>
                </a:lnTo>
                <a:lnTo>
                  <a:pt x="1476654" y="938212"/>
                </a:lnTo>
                <a:lnTo>
                  <a:pt x="1688585" y="1057275"/>
                </a:lnTo>
                <a:lnTo>
                  <a:pt x="1955285" y="1207294"/>
                </a:lnTo>
                <a:lnTo>
                  <a:pt x="1440935" y="1240631"/>
                </a:lnTo>
                <a:lnTo>
                  <a:pt x="1290917" y="1145381"/>
                </a:lnTo>
                <a:lnTo>
                  <a:pt x="1057554" y="966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A75AE0A-20AB-104A-A1B5-6461954586D9}"/>
              </a:ext>
            </a:extLst>
          </p:cNvPr>
          <p:cNvSpPr/>
          <p:nvPr/>
        </p:nvSpPr>
        <p:spPr>
          <a:xfrm>
            <a:off x="3913188" y="3214688"/>
            <a:ext cx="747712" cy="638175"/>
          </a:xfrm>
          <a:custGeom>
            <a:avLst/>
            <a:gdLst>
              <a:gd name="connsiteX0" fmla="*/ 292894 w 747712"/>
              <a:gd name="connsiteY0" fmla="*/ 304800 h 638175"/>
              <a:gd name="connsiteX1" fmla="*/ 150019 w 747712"/>
              <a:gd name="connsiteY1" fmla="*/ 169068 h 638175"/>
              <a:gd name="connsiteX2" fmla="*/ 100012 w 747712"/>
              <a:gd name="connsiteY2" fmla="*/ 130968 h 638175"/>
              <a:gd name="connsiteX3" fmla="*/ 0 w 747712"/>
              <a:gd name="connsiteY3" fmla="*/ 73818 h 638175"/>
              <a:gd name="connsiteX4" fmla="*/ 0 w 747712"/>
              <a:gd name="connsiteY4" fmla="*/ 0 h 638175"/>
              <a:gd name="connsiteX5" fmla="*/ 138112 w 747712"/>
              <a:gd name="connsiteY5" fmla="*/ 28575 h 638175"/>
              <a:gd name="connsiteX6" fmla="*/ 252412 w 747712"/>
              <a:gd name="connsiteY6" fmla="*/ 64293 h 638175"/>
              <a:gd name="connsiteX7" fmla="*/ 373856 w 747712"/>
              <a:gd name="connsiteY7" fmla="*/ 102393 h 638175"/>
              <a:gd name="connsiteX8" fmla="*/ 469106 w 747712"/>
              <a:gd name="connsiteY8" fmla="*/ 142875 h 638175"/>
              <a:gd name="connsiteX9" fmla="*/ 526256 w 747712"/>
              <a:gd name="connsiteY9" fmla="*/ 169068 h 638175"/>
              <a:gd name="connsiteX10" fmla="*/ 566737 w 747712"/>
              <a:gd name="connsiteY10" fmla="*/ 192881 h 638175"/>
              <a:gd name="connsiteX11" fmla="*/ 583406 w 747712"/>
              <a:gd name="connsiteY11" fmla="*/ 204787 h 638175"/>
              <a:gd name="connsiteX12" fmla="*/ 614362 w 747712"/>
              <a:gd name="connsiteY12" fmla="*/ 235743 h 638175"/>
              <a:gd name="connsiteX13" fmla="*/ 647700 w 747712"/>
              <a:gd name="connsiteY13" fmla="*/ 283368 h 638175"/>
              <a:gd name="connsiteX14" fmla="*/ 683419 w 747712"/>
              <a:gd name="connsiteY14" fmla="*/ 335756 h 638175"/>
              <a:gd name="connsiteX15" fmla="*/ 719137 w 747712"/>
              <a:gd name="connsiteY15" fmla="*/ 409575 h 638175"/>
              <a:gd name="connsiteX16" fmla="*/ 738187 w 747712"/>
              <a:gd name="connsiteY16" fmla="*/ 459581 h 638175"/>
              <a:gd name="connsiteX17" fmla="*/ 747712 w 747712"/>
              <a:gd name="connsiteY17" fmla="*/ 492918 h 638175"/>
              <a:gd name="connsiteX18" fmla="*/ 747712 w 747712"/>
              <a:gd name="connsiteY18" fmla="*/ 526256 h 638175"/>
              <a:gd name="connsiteX19" fmla="*/ 740569 w 747712"/>
              <a:gd name="connsiteY19" fmla="*/ 566737 h 638175"/>
              <a:gd name="connsiteX20" fmla="*/ 723900 w 747712"/>
              <a:gd name="connsiteY20" fmla="*/ 592931 h 638175"/>
              <a:gd name="connsiteX21" fmla="*/ 695325 w 747712"/>
              <a:gd name="connsiteY21" fmla="*/ 619125 h 638175"/>
              <a:gd name="connsiteX22" fmla="*/ 669131 w 747712"/>
              <a:gd name="connsiteY22" fmla="*/ 631031 h 638175"/>
              <a:gd name="connsiteX23" fmla="*/ 633412 w 747712"/>
              <a:gd name="connsiteY23" fmla="*/ 638175 h 638175"/>
              <a:gd name="connsiteX24" fmla="*/ 595312 w 747712"/>
              <a:gd name="connsiteY24" fmla="*/ 635793 h 638175"/>
              <a:gd name="connsiteX25" fmla="*/ 573881 w 747712"/>
              <a:gd name="connsiteY25" fmla="*/ 626268 h 638175"/>
              <a:gd name="connsiteX26" fmla="*/ 554831 w 747712"/>
              <a:gd name="connsiteY26" fmla="*/ 607218 h 638175"/>
              <a:gd name="connsiteX27" fmla="*/ 511969 w 747712"/>
              <a:gd name="connsiteY27" fmla="*/ 550068 h 638175"/>
              <a:gd name="connsiteX28" fmla="*/ 409575 w 747712"/>
              <a:gd name="connsiteY28" fmla="*/ 428625 h 638175"/>
              <a:gd name="connsiteX29" fmla="*/ 292894 w 747712"/>
              <a:gd name="connsiteY29" fmla="*/ 30480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7712" h="638175">
                <a:moveTo>
                  <a:pt x="292894" y="304800"/>
                </a:moveTo>
                <a:lnTo>
                  <a:pt x="150019" y="169068"/>
                </a:lnTo>
                <a:lnTo>
                  <a:pt x="100012" y="130968"/>
                </a:lnTo>
                <a:lnTo>
                  <a:pt x="0" y="73818"/>
                </a:lnTo>
                <a:lnTo>
                  <a:pt x="0" y="0"/>
                </a:lnTo>
                <a:lnTo>
                  <a:pt x="138112" y="28575"/>
                </a:lnTo>
                <a:lnTo>
                  <a:pt x="252412" y="64293"/>
                </a:lnTo>
                <a:lnTo>
                  <a:pt x="373856" y="102393"/>
                </a:lnTo>
                <a:lnTo>
                  <a:pt x="469106" y="142875"/>
                </a:lnTo>
                <a:lnTo>
                  <a:pt x="526256" y="169068"/>
                </a:lnTo>
                <a:lnTo>
                  <a:pt x="566737" y="192881"/>
                </a:lnTo>
                <a:lnTo>
                  <a:pt x="583406" y="204787"/>
                </a:lnTo>
                <a:lnTo>
                  <a:pt x="614362" y="235743"/>
                </a:lnTo>
                <a:lnTo>
                  <a:pt x="647700" y="283368"/>
                </a:lnTo>
                <a:lnTo>
                  <a:pt x="683419" y="335756"/>
                </a:lnTo>
                <a:lnTo>
                  <a:pt x="719137" y="409575"/>
                </a:lnTo>
                <a:lnTo>
                  <a:pt x="738187" y="459581"/>
                </a:lnTo>
                <a:lnTo>
                  <a:pt x="747712" y="492918"/>
                </a:lnTo>
                <a:lnTo>
                  <a:pt x="747712" y="526256"/>
                </a:lnTo>
                <a:lnTo>
                  <a:pt x="740569" y="566737"/>
                </a:lnTo>
                <a:lnTo>
                  <a:pt x="723900" y="592931"/>
                </a:lnTo>
                <a:lnTo>
                  <a:pt x="695325" y="619125"/>
                </a:lnTo>
                <a:lnTo>
                  <a:pt x="669131" y="631031"/>
                </a:lnTo>
                <a:lnTo>
                  <a:pt x="633412" y="638175"/>
                </a:lnTo>
                <a:lnTo>
                  <a:pt x="595312" y="635793"/>
                </a:lnTo>
                <a:lnTo>
                  <a:pt x="573881" y="626268"/>
                </a:lnTo>
                <a:lnTo>
                  <a:pt x="554831" y="607218"/>
                </a:lnTo>
                <a:lnTo>
                  <a:pt x="511969" y="550068"/>
                </a:lnTo>
                <a:lnTo>
                  <a:pt x="409575" y="428625"/>
                </a:lnTo>
                <a:lnTo>
                  <a:pt x="292894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84E0500-1F05-0E48-B952-CB18657D1A3D}"/>
              </a:ext>
            </a:extLst>
          </p:cNvPr>
          <p:cNvSpPr/>
          <p:nvPr/>
        </p:nvSpPr>
        <p:spPr>
          <a:xfrm rot="16200000">
            <a:off x="3858419" y="3340894"/>
            <a:ext cx="4448175" cy="681037"/>
          </a:xfrm>
          <a:custGeom>
            <a:avLst/>
            <a:gdLst>
              <a:gd name="connsiteX0" fmla="*/ 1850745 w 4447641"/>
              <a:gd name="connsiteY0" fmla="*/ 610819 h 680313"/>
              <a:gd name="connsiteX1" fmla="*/ 1225296 w 4447641"/>
              <a:gd name="connsiteY1" fmla="*/ 636422 h 680313"/>
              <a:gd name="connsiteX2" fmla="*/ 724205 w 4447641"/>
              <a:gd name="connsiteY2" fmla="*/ 654710 h 680313"/>
              <a:gd name="connsiteX3" fmla="*/ 654710 w 4447641"/>
              <a:gd name="connsiteY3" fmla="*/ 665683 h 680313"/>
              <a:gd name="connsiteX4" fmla="*/ 618134 w 4447641"/>
              <a:gd name="connsiteY4" fmla="*/ 669341 h 680313"/>
              <a:gd name="connsiteX5" fmla="*/ 534009 w 4447641"/>
              <a:gd name="connsiteY5" fmla="*/ 676656 h 680313"/>
              <a:gd name="connsiteX6" fmla="*/ 486461 w 4447641"/>
              <a:gd name="connsiteY6" fmla="*/ 680313 h 680313"/>
              <a:gd name="connsiteX7" fmla="*/ 416966 w 4447641"/>
              <a:gd name="connsiteY7" fmla="*/ 665683 h 680313"/>
              <a:gd name="connsiteX8" fmla="*/ 340157 w 4447641"/>
              <a:gd name="connsiteY8" fmla="*/ 643737 h 680313"/>
              <a:gd name="connsiteX9" fmla="*/ 193853 w 4447641"/>
              <a:gd name="connsiteY9" fmla="*/ 596189 h 680313"/>
              <a:gd name="connsiteX10" fmla="*/ 109728 w 4447641"/>
              <a:gd name="connsiteY10" fmla="*/ 566928 h 680313"/>
              <a:gd name="connsiteX11" fmla="*/ 51206 w 4447641"/>
              <a:gd name="connsiteY11" fmla="*/ 548640 h 680313"/>
              <a:gd name="connsiteX12" fmla="*/ 25603 w 4447641"/>
              <a:gd name="connsiteY12" fmla="*/ 537667 h 680313"/>
              <a:gd name="connsiteX13" fmla="*/ 0 w 4447641"/>
              <a:gd name="connsiteY13" fmla="*/ 515721 h 680313"/>
              <a:gd name="connsiteX14" fmla="*/ 0 w 4447641"/>
              <a:gd name="connsiteY14" fmla="*/ 490118 h 680313"/>
              <a:gd name="connsiteX15" fmla="*/ 18288 w 4447641"/>
              <a:gd name="connsiteY15" fmla="*/ 453542 h 680313"/>
              <a:gd name="connsiteX16" fmla="*/ 120701 w 4447641"/>
              <a:gd name="connsiteY16" fmla="*/ 354787 h 680313"/>
              <a:gd name="connsiteX17" fmla="*/ 804672 w 4447641"/>
              <a:gd name="connsiteY17" fmla="*/ 387705 h 680313"/>
              <a:gd name="connsiteX18" fmla="*/ 1327709 w 4447641"/>
              <a:gd name="connsiteY18" fmla="*/ 369417 h 680313"/>
              <a:gd name="connsiteX19" fmla="*/ 2150669 w 4447641"/>
              <a:gd name="connsiteY19" fmla="*/ 343814 h 680313"/>
              <a:gd name="connsiteX20" fmla="*/ 2582265 w 4447641"/>
              <a:gd name="connsiteY20" fmla="*/ 318211 h 680313"/>
              <a:gd name="connsiteX21" fmla="*/ 3054096 w 4447641"/>
              <a:gd name="connsiteY21" fmla="*/ 296265 h 680313"/>
              <a:gd name="connsiteX22" fmla="*/ 3277209 w 4447641"/>
              <a:gd name="connsiteY22" fmla="*/ 296265 h 680313"/>
              <a:gd name="connsiteX23" fmla="*/ 3646627 w 4447641"/>
              <a:gd name="connsiteY23" fmla="*/ 296265 h 680313"/>
              <a:gd name="connsiteX24" fmla="*/ 4037990 w 4447641"/>
              <a:gd name="connsiteY24" fmla="*/ 296265 h 680313"/>
              <a:gd name="connsiteX25" fmla="*/ 4111142 w 4447641"/>
              <a:gd name="connsiteY25" fmla="*/ 288950 h 680313"/>
              <a:gd name="connsiteX26" fmla="*/ 4173321 w 4447641"/>
              <a:gd name="connsiteY26" fmla="*/ 277977 h 680313"/>
              <a:gd name="connsiteX27" fmla="*/ 4220870 w 4447641"/>
              <a:gd name="connsiteY27" fmla="*/ 256032 h 680313"/>
              <a:gd name="connsiteX28" fmla="*/ 4268419 w 4447641"/>
              <a:gd name="connsiteY28" fmla="*/ 219456 h 680313"/>
              <a:gd name="connsiteX29" fmla="*/ 4319625 w 4447641"/>
              <a:gd name="connsiteY29" fmla="*/ 168249 h 680313"/>
              <a:gd name="connsiteX30" fmla="*/ 4356201 w 4447641"/>
              <a:gd name="connsiteY30" fmla="*/ 109728 h 680313"/>
              <a:gd name="connsiteX31" fmla="*/ 4381805 w 4447641"/>
              <a:gd name="connsiteY31" fmla="*/ 54864 h 680313"/>
              <a:gd name="connsiteX32" fmla="*/ 4403750 w 4447641"/>
              <a:gd name="connsiteY32" fmla="*/ 14630 h 680313"/>
              <a:gd name="connsiteX33" fmla="*/ 4418381 w 4447641"/>
              <a:gd name="connsiteY33" fmla="*/ 3657 h 680313"/>
              <a:gd name="connsiteX34" fmla="*/ 4429353 w 4447641"/>
              <a:gd name="connsiteY34" fmla="*/ 0 h 680313"/>
              <a:gd name="connsiteX35" fmla="*/ 4440326 w 4447641"/>
              <a:gd name="connsiteY35" fmla="*/ 14630 h 680313"/>
              <a:gd name="connsiteX36" fmla="*/ 4447641 w 4447641"/>
              <a:gd name="connsiteY36" fmla="*/ 69494 h 680313"/>
              <a:gd name="connsiteX37" fmla="*/ 4436669 w 4447641"/>
              <a:gd name="connsiteY37" fmla="*/ 142646 h 680313"/>
              <a:gd name="connsiteX38" fmla="*/ 4414723 w 4447641"/>
              <a:gd name="connsiteY38" fmla="*/ 234086 h 680313"/>
              <a:gd name="connsiteX39" fmla="*/ 4374489 w 4447641"/>
              <a:gd name="connsiteY39" fmla="*/ 332841 h 680313"/>
              <a:gd name="connsiteX40" fmla="*/ 4297680 w 4447641"/>
              <a:gd name="connsiteY40" fmla="*/ 479145 h 680313"/>
              <a:gd name="connsiteX41" fmla="*/ 4246473 w 4447641"/>
              <a:gd name="connsiteY41" fmla="*/ 570585 h 680313"/>
              <a:gd name="connsiteX42" fmla="*/ 4195267 w 4447641"/>
              <a:gd name="connsiteY42" fmla="*/ 625449 h 680313"/>
              <a:gd name="connsiteX43" fmla="*/ 4169664 w 4447641"/>
              <a:gd name="connsiteY43" fmla="*/ 643737 h 680313"/>
              <a:gd name="connsiteX44" fmla="*/ 4151376 w 4447641"/>
              <a:gd name="connsiteY44" fmla="*/ 643737 h 680313"/>
              <a:gd name="connsiteX45" fmla="*/ 4118457 w 4447641"/>
              <a:gd name="connsiteY45" fmla="*/ 640080 h 680313"/>
              <a:gd name="connsiteX46" fmla="*/ 4089197 w 4447641"/>
              <a:gd name="connsiteY46" fmla="*/ 618134 h 680313"/>
              <a:gd name="connsiteX47" fmla="*/ 4059936 w 4447641"/>
              <a:gd name="connsiteY47" fmla="*/ 592531 h 680313"/>
              <a:gd name="connsiteX48" fmla="*/ 4027017 w 4447641"/>
              <a:gd name="connsiteY48" fmla="*/ 570585 h 680313"/>
              <a:gd name="connsiteX49" fmla="*/ 3986784 w 4447641"/>
              <a:gd name="connsiteY49" fmla="*/ 552297 h 680313"/>
              <a:gd name="connsiteX50" fmla="*/ 3928262 w 4447641"/>
              <a:gd name="connsiteY50" fmla="*/ 544982 h 680313"/>
              <a:gd name="connsiteX51" fmla="*/ 3291840 w 4447641"/>
              <a:gd name="connsiteY51" fmla="*/ 541325 h 680313"/>
              <a:gd name="connsiteX52" fmla="*/ 2761488 w 4447641"/>
              <a:gd name="connsiteY52" fmla="*/ 548640 h 680313"/>
              <a:gd name="connsiteX53" fmla="*/ 2381097 w 4447641"/>
              <a:gd name="connsiteY53" fmla="*/ 588873 h 680313"/>
              <a:gd name="connsiteX54" fmla="*/ 1850745 w 4447641"/>
              <a:gd name="connsiteY54" fmla="*/ 610819 h 680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47641" h="680313">
                <a:moveTo>
                  <a:pt x="1850745" y="610819"/>
                </a:moveTo>
                <a:lnTo>
                  <a:pt x="1225296" y="636422"/>
                </a:lnTo>
                <a:lnTo>
                  <a:pt x="724205" y="654710"/>
                </a:lnTo>
                <a:lnTo>
                  <a:pt x="654710" y="665683"/>
                </a:lnTo>
                <a:lnTo>
                  <a:pt x="618134" y="669341"/>
                </a:lnTo>
                <a:lnTo>
                  <a:pt x="534009" y="676656"/>
                </a:lnTo>
                <a:lnTo>
                  <a:pt x="486461" y="680313"/>
                </a:lnTo>
                <a:lnTo>
                  <a:pt x="416966" y="665683"/>
                </a:lnTo>
                <a:lnTo>
                  <a:pt x="340157" y="643737"/>
                </a:lnTo>
                <a:lnTo>
                  <a:pt x="193853" y="596189"/>
                </a:lnTo>
                <a:lnTo>
                  <a:pt x="109728" y="566928"/>
                </a:lnTo>
                <a:lnTo>
                  <a:pt x="51206" y="548640"/>
                </a:lnTo>
                <a:lnTo>
                  <a:pt x="25603" y="537667"/>
                </a:lnTo>
                <a:lnTo>
                  <a:pt x="0" y="515721"/>
                </a:lnTo>
                <a:lnTo>
                  <a:pt x="0" y="490118"/>
                </a:lnTo>
                <a:lnTo>
                  <a:pt x="18288" y="453542"/>
                </a:lnTo>
                <a:lnTo>
                  <a:pt x="120701" y="354787"/>
                </a:lnTo>
                <a:lnTo>
                  <a:pt x="804672" y="387705"/>
                </a:lnTo>
                <a:lnTo>
                  <a:pt x="1327709" y="369417"/>
                </a:lnTo>
                <a:lnTo>
                  <a:pt x="2150669" y="343814"/>
                </a:lnTo>
                <a:lnTo>
                  <a:pt x="2582265" y="318211"/>
                </a:lnTo>
                <a:lnTo>
                  <a:pt x="3054096" y="296265"/>
                </a:lnTo>
                <a:lnTo>
                  <a:pt x="3277209" y="296265"/>
                </a:lnTo>
                <a:lnTo>
                  <a:pt x="3646627" y="296265"/>
                </a:lnTo>
                <a:lnTo>
                  <a:pt x="4037990" y="296265"/>
                </a:lnTo>
                <a:lnTo>
                  <a:pt x="4111142" y="288950"/>
                </a:lnTo>
                <a:lnTo>
                  <a:pt x="4173321" y="277977"/>
                </a:lnTo>
                <a:lnTo>
                  <a:pt x="4220870" y="256032"/>
                </a:lnTo>
                <a:lnTo>
                  <a:pt x="4268419" y="219456"/>
                </a:lnTo>
                <a:lnTo>
                  <a:pt x="4319625" y="168249"/>
                </a:lnTo>
                <a:lnTo>
                  <a:pt x="4356201" y="109728"/>
                </a:lnTo>
                <a:lnTo>
                  <a:pt x="4381805" y="54864"/>
                </a:lnTo>
                <a:lnTo>
                  <a:pt x="4403750" y="14630"/>
                </a:lnTo>
                <a:lnTo>
                  <a:pt x="4418381" y="3657"/>
                </a:lnTo>
                <a:lnTo>
                  <a:pt x="4429353" y="0"/>
                </a:lnTo>
                <a:lnTo>
                  <a:pt x="4440326" y="14630"/>
                </a:lnTo>
                <a:lnTo>
                  <a:pt x="4447641" y="69494"/>
                </a:lnTo>
                <a:lnTo>
                  <a:pt x="4436669" y="142646"/>
                </a:lnTo>
                <a:lnTo>
                  <a:pt x="4414723" y="234086"/>
                </a:lnTo>
                <a:lnTo>
                  <a:pt x="4374489" y="332841"/>
                </a:lnTo>
                <a:lnTo>
                  <a:pt x="4297680" y="479145"/>
                </a:lnTo>
                <a:lnTo>
                  <a:pt x="4246473" y="570585"/>
                </a:lnTo>
                <a:lnTo>
                  <a:pt x="4195267" y="625449"/>
                </a:lnTo>
                <a:lnTo>
                  <a:pt x="4169664" y="643737"/>
                </a:lnTo>
                <a:lnTo>
                  <a:pt x="4151376" y="643737"/>
                </a:lnTo>
                <a:lnTo>
                  <a:pt x="4118457" y="640080"/>
                </a:lnTo>
                <a:lnTo>
                  <a:pt x="4089197" y="618134"/>
                </a:lnTo>
                <a:lnTo>
                  <a:pt x="4059936" y="592531"/>
                </a:lnTo>
                <a:lnTo>
                  <a:pt x="4027017" y="570585"/>
                </a:lnTo>
                <a:lnTo>
                  <a:pt x="3986784" y="552297"/>
                </a:lnTo>
                <a:lnTo>
                  <a:pt x="3928262" y="544982"/>
                </a:lnTo>
                <a:lnTo>
                  <a:pt x="3291840" y="541325"/>
                </a:lnTo>
                <a:lnTo>
                  <a:pt x="2761488" y="548640"/>
                </a:lnTo>
                <a:lnTo>
                  <a:pt x="2381097" y="588873"/>
                </a:lnTo>
                <a:lnTo>
                  <a:pt x="1850745" y="610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5F39334-B770-D44B-8579-1511F7D134AC}"/>
              </a:ext>
            </a:extLst>
          </p:cNvPr>
          <p:cNvSpPr/>
          <p:nvPr/>
        </p:nvSpPr>
        <p:spPr>
          <a:xfrm>
            <a:off x="5381625" y="5153025"/>
            <a:ext cx="790575" cy="671513"/>
          </a:xfrm>
          <a:custGeom>
            <a:avLst/>
            <a:gdLst>
              <a:gd name="connsiteX0" fmla="*/ 316706 w 790575"/>
              <a:gd name="connsiteY0" fmla="*/ 164306 h 671513"/>
              <a:gd name="connsiteX1" fmla="*/ 502444 w 790575"/>
              <a:gd name="connsiteY1" fmla="*/ 221456 h 671513"/>
              <a:gd name="connsiteX2" fmla="*/ 540544 w 790575"/>
              <a:gd name="connsiteY2" fmla="*/ 226219 h 671513"/>
              <a:gd name="connsiteX3" fmla="*/ 588169 w 790575"/>
              <a:gd name="connsiteY3" fmla="*/ 223838 h 671513"/>
              <a:gd name="connsiteX4" fmla="*/ 619125 w 790575"/>
              <a:gd name="connsiteY4" fmla="*/ 221456 h 671513"/>
              <a:gd name="connsiteX5" fmla="*/ 645319 w 790575"/>
              <a:gd name="connsiteY5" fmla="*/ 211931 h 671513"/>
              <a:gd name="connsiteX6" fmla="*/ 676275 w 790575"/>
              <a:gd name="connsiteY6" fmla="*/ 180975 h 671513"/>
              <a:gd name="connsiteX7" fmla="*/ 700088 w 790575"/>
              <a:gd name="connsiteY7" fmla="*/ 147638 h 671513"/>
              <a:gd name="connsiteX8" fmla="*/ 726281 w 790575"/>
              <a:gd name="connsiteY8" fmla="*/ 107156 h 671513"/>
              <a:gd name="connsiteX9" fmla="*/ 790575 w 790575"/>
              <a:gd name="connsiteY9" fmla="*/ 0 h 671513"/>
              <a:gd name="connsiteX10" fmla="*/ 778669 w 790575"/>
              <a:gd name="connsiteY10" fmla="*/ 671513 h 671513"/>
              <a:gd name="connsiteX11" fmla="*/ 714375 w 790575"/>
              <a:gd name="connsiteY11" fmla="*/ 628650 h 671513"/>
              <a:gd name="connsiteX12" fmla="*/ 654844 w 790575"/>
              <a:gd name="connsiteY12" fmla="*/ 571500 h 671513"/>
              <a:gd name="connsiteX13" fmla="*/ 590550 w 790575"/>
              <a:gd name="connsiteY13" fmla="*/ 507206 h 671513"/>
              <a:gd name="connsiteX14" fmla="*/ 540544 w 790575"/>
              <a:gd name="connsiteY14" fmla="*/ 461963 h 671513"/>
              <a:gd name="connsiteX15" fmla="*/ 497681 w 790575"/>
              <a:gd name="connsiteY15" fmla="*/ 419100 h 671513"/>
              <a:gd name="connsiteX16" fmla="*/ 452438 w 790575"/>
              <a:gd name="connsiteY16" fmla="*/ 383381 h 671513"/>
              <a:gd name="connsiteX17" fmla="*/ 383381 w 790575"/>
              <a:gd name="connsiteY17" fmla="*/ 338138 h 671513"/>
              <a:gd name="connsiteX18" fmla="*/ 285750 w 790575"/>
              <a:gd name="connsiteY18" fmla="*/ 280988 h 671513"/>
              <a:gd name="connsiteX19" fmla="*/ 166688 w 790575"/>
              <a:gd name="connsiteY19" fmla="*/ 219075 h 671513"/>
              <a:gd name="connsiteX20" fmla="*/ 73819 w 790575"/>
              <a:gd name="connsiteY20" fmla="*/ 173831 h 671513"/>
              <a:gd name="connsiteX21" fmla="*/ 33338 w 790575"/>
              <a:gd name="connsiteY21" fmla="*/ 154781 h 671513"/>
              <a:gd name="connsiteX22" fmla="*/ 16669 w 790575"/>
              <a:gd name="connsiteY22" fmla="*/ 140494 h 671513"/>
              <a:gd name="connsiteX23" fmla="*/ 2381 w 790575"/>
              <a:gd name="connsiteY23" fmla="*/ 119063 h 671513"/>
              <a:gd name="connsiteX24" fmla="*/ 0 w 790575"/>
              <a:gd name="connsiteY24" fmla="*/ 102394 h 671513"/>
              <a:gd name="connsiteX25" fmla="*/ 4763 w 790575"/>
              <a:gd name="connsiteY25" fmla="*/ 90488 h 671513"/>
              <a:gd name="connsiteX26" fmla="*/ 33338 w 790575"/>
              <a:gd name="connsiteY26" fmla="*/ 83344 h 671513"/>
              <a:gd name="connsiteX27" fmla="*/ 71438 w 790575"/>
              <a:gd name="connsiteY27" fmla="*/ 88106 h 671513"/>
              <a:gd name="connsiteX28" fmla="*/ 316706 w 790575"/>
              <a:gd name="connsiteY28" fmla="*/ 164306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90575" h="671513">
                <a:moveTo>
                  <a:pt x="316706" y="164306"/>
                </a:moveTo>
                <a:lnTo>
                  <a:pt x="502444" y="221456"/>
                </a:lnTo>
                <a:lnTo>
                  <a:pt x="540544" y="226219"/>
                </a:lnTo>
                <a:lnTo>
                  <a:pt x="588169" y="223838"/>
                </a:lnTo>
                <a:lnTo>
                  <a:pt x="619125" y="221456"/>
                </a:lnTo>
                <a:lnTo>
                  <a:pt x="645319" y="211931"/>
                </a:lnTo>
                <a:lnTo>
                  <a:pt x="676275" y="180975"/>
                </a:lnTo>
                <a:lnTo>
                  <a:pt x="700088" y="147638"/>
                </a:lnTo>
                <a:lnTo>
                  <a:pt x="726281" y="107156"/>
                </a:lnTo>
                <a:lnTo>
                  <a:pt x="790575" y="0"/>
                </a:lnTo>
                <a:lnTo>
                  <a:pt x="778669" y="671513"/>
                </a:lnTo>
                <a:lnTo>
                  <a:pt x="714375" y="628650"/>
                </a:lnTo>
                <a:lnTo>
                  <a:pt x="654844" y="571500"/>
                </a:lnTo>
                <a:lnTo>
                  <a:pt x="590550" y="507206"/>
                </a:lnTo>
                <a:lnTo>
                  <a:pt x="540544" y="461963"/>
                </a:lnTo>
                <a:lnTo>
                  <a:pt x="497681" y="419100"/>
                </a:lnTo>
                <a:lnTo>
                  <a:pt x="452438" y="383381"/>
                </a:lnTo>
                <a:lnTo>
                  <a:pt x="383381" y="338138"/>
                </a:lnTo>
                <a:lnTo>
                  <a:pt x="285750" y="280988"/>
                </a:lnTo>
                <a:lnTo>
                  <a:pt x="166688" y="219075"/>
                </a:lnTo>
                <a:lnTo>
                  <a:pt x="73819" y="173831"/>
                </a:lnTo>
                <a:lnTo>
                  <a:pt x="33338" y="154781"/>
                </a:lnTo>
                <a:lnTo>
                  <a:pt x="16669" y="140494"/>
                </a:lnTo>
                <a:lnTo>
                  <a:pt x="2381" y="119063"/>
                </a:lnTo>
                <a:lnTo>
                  <a:pt x="0" y="102394"/>
                </a:lnTo>
                <a:lnTo>
                  <a:pt x="4763" y="90488"/>
                </a:lnTo>
                <a:lnTo>
                  <a:pt x="33338" y="83344"/>
                </a:lnTo>
                <a:lnTo>
                  <a:pt x="71438" y="88106"/>
                </a:lnTo>
                <a:lnTo>
                  <a:pt x="316706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130A408-36D4-1946-86F7-B74C3A1FC526}"/>
              </a:ext>
            </a:extLst>
          </p:cNvPr>
          <p:cNvSpPr/>
          <p:nvPr/>
        </p:nvSpPr>
        <p:spPr>
          <a:xfrm>
            <a:off x="4311650" y="3090863"/>
            <a:ext cx="2222500" cy="1836737"/>
          </a:xfrm>
          <a:custGeom>
            <a:avLst/>
            <a:gdLst>
              <a:gd name="connsiteX0" fmla="*/ 1153947 w 2222893"/>
              <a:gd name="connsiteY0" fmla="*/ 1133340 h 1836527"/>
              <a:gd name="connsiteX1" fmla="*/ 1022582 w 2222893"/>
              <a:gd name="connsiteY1" fmla="*/ 1228644 h 1836527"/>
              <a:gd name="connsiteX2" fmla="*/ 875763 w 2222893"/>
              <a:gd name="connsiteY2" fmla="*/ 1331675 h 1836527"/>
              <a:gd name="connsiteX3" fmla="*/ 698035 w 2222893"/>
              <a:gd name="connsiteY3" fmla="*/ 1447585 h 1836527"/>
              <a:gd name="connsiteX4" fmla="*/ 543488 w 2222893"/>
              <a:gd name="connsiteY4" fmla="*/ 1550616 h 1836527"/>
              <a:gd name="connsiteX5" fmla="*/ 260153 w 2222893"/>
              <a:gd name="connsiteY5" fmla="*/ 1720617 h 1836527"/>
              <a:gd name="connsiteX6" fmla="*/ 79849 w 2222893"/>
              <a:gd name="connsiteY6" fmla="*/ 1818496 h 1836527"/>
              <a:gd name="connsiteX7" fmla="*/ 43788 w 2222893"/>
              <a:gd name="connsiteY7" fmla="*/ 1836527 h 1836527"/>
              <a:gd name="connsiteX8" fmla="*/ 20606 w 2222893"/>
              <a:gd name="connsiteY8" fmla="*/ 1836527 h 1836527"/>
              <a:gd name="connsiteX9" fmla="*/ 2576 w 2222893"/>
              <a:gd name="connsiteY9" fmla="*/ 1823648 h 1836527"/>
              <a:gd name="connsiteX10" fmla="*/ 0 w 2222893"/>
              <a:gd name="connsiteY10" fmla="*/ 1808193 h 1836527"/>
              <a:gd name="connsiteX11" fmla="*/ 7727 w 2222893"/>
              <a:gd name="connsiteY11" fmla="*/ 1785011 h 1836527"/>
              <a:gd name="connsiteX12" fmla="*/ 170001 w 2222893"/>
              <a:gd name="connsiteY12" fmla="*/ 1669102 h 1836527"/>
              <a:gd name="connsiteX13" fmla="*/ 381214 w 2222893"/>
              <a:gd name="connsiteY13" fmla="*/ 1511979 h 1836527"/>
              <a:gd name="connsiteX14" fmla="*/ 659398 w 2222893"/>
              <a:gd name="connsiteY14" fmla="*/ 1295614 h 1836527"/>
              <a:gd name="connsiteX15" fmla="*/ 865460 w 2222893"/>
              <a:gd name="connsiteY15" fmla="*/ 1130765 h 1836527"/>
              <a:gd name="connsiteX16" fmla="*/ 1074098 w 2222893"/>
              <a:gd name="connsiteY16" fmla="*/ 953036 h 1836527"/>
              <a:gd name="connsiteX17" fmla="*/ 1295614 w 2222893"/>
              <a:gd name="connsiteY17" fmla="*/ 741823 h 1836527"/>
              <a:gd name="connsiteX18" fmla="*/ 1475919 w 2222893"/>
              <a:gd name="connsiteY18" fmla="*/ 564094 h 1836527"/>
              <a:gd name="connsiteX19" fmla="*/ 1661374 w 2222893"/>
              <a:gd name="connsiteY19" fmla="*/ 368335 h 1836527"/>
              <a:gd name="connsiteX20" fmla="*/ 1756678 w 2222893"/>
              <a:gd name="connsiteY20" fmla="*/ 257577 h 1836527"/>
              <a:gd name="connsiteX21" fmla="*/ 1970467 w 2222893"/>
              <a:gd name="connsiteY21" fmla="*/ 0 h 1836527"/>
              <a:gd name="connsiteX22" fmla="*/ 2050316 w 2222893"/>
              <a:gd name="connsiteY22" fmla="*/ 66970 h 1836527"/>
              <a:gd name="connsiteX23" fmla="*/ 2127590 w 2222893"/>
              <a:gd name="connsiteY23" fmla="*/ 139091 h 1836527"/>
              <a:gd name="connsiteX24" fmla="*/ 2171378 w 2222893"/>
              <a:gd name="connsiteY24" fmla="*/ 170001 h 1836527"/>
              <a:gd name="connsiteX25" fmla="*/ 2202287 w 2222893"/>
              <a:gd name="connsiteY25" fmla="*/ 198334 h 1836527"/>
              <a:gd name="connsiteX26" fmla="*/ 2217742 w 2222893"/>
              <a:gd name="connsiteY26" fmla="*/ 218940 h 1836527"/>
              <a:gd name="connsiteX27" fmla="*/ 2222893 w 2222893"/>
              <a:gd name="connsiteY27" fmla="*/ 239547 h 1836527"/>
              <a:gd name="connsiteX28" fmla="*/ 2222893 w 2222893"/>
              <a:gd name="connsiteY28" fmla="*/ 260153 h 1836527"/>
              <a:gd name="connsiteX29" fmla="*/ 2210014 w 2222893"/>
              <a:gd name="connsiteY29" fmla="*/ 285911 h 1836527"/>
              <a:gd name="connsiteX30" fmla="*/ 2176529 w 2222893"/>
              <a:gd name="connsiteY30" fmla="*/ 309093 h 1836527"/>
              <a:gd name="connsiteX31" fmla="*/ 2127590 w 2222893"/>
              <a:gd name="connsiteY31" fmla="*/ 334850 h 1836527"/>
              <a:gd name="connsiteX32" fmla="*/ 2006528 w 2222893"/>
              <a:gd name="connsiteY32" fmla="*/ 432730 h 1836527"/>
              <a:gd name="connsiteX33" fmla="*/ 1759254 w 2222893"/>
              <a:gd name="connsiteY33" fmla="*/ 659398 h 1836527"/>
              <a:gd name="connsiteX34" fmla="*/ 1584101 w 2222893"/>
              <a:gd name="connsiteY34" fmla="*/ 803641 h 1836527"/>
              <a:gd name="connsiteX35" fmla="*/ 1380615 w 2222893"/>
              <a:gd name="connsiteY35" fmla="*/ 963339 h 1836527"/>
              <a:gd name="connsiteX36" fmla="*/ 1153947 w 2222893"/>
              <a:gd name="connsiteY36" fmla="*/ 1133340 h 183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22893" h="1836527">
                <a:moveTo>
                  <a:pt x="1153947" y="1133340"/>
                </a:moveTo>
                <a:lnTo>
                  <a:pt x="1022582" y="1228644"/>
                </a:lnTo>
                <a:lnTo>
                  <a:pt x="875763" y="1331675"/>
                </a:lnTo>
                <a:lnTo>
                  <a:pt x="698035" y="1447585"/>
                </a:lnTo>
                <a:lnTo>
                  <a:pt x="543488" y="1550616"/>
                </a:lnTo>
                <a:lnTo>
                  <a:pt x="260153" y="1720617"/>
                </a:lnTo>
                <a:lnTo>
                  <a:pt x="79849" y="1818496"/>
                </a:lnTo>
                <a:lnTo>
                  <a:pt x="43788" y="1836527"/>
                </a:lnTo>
                <a:lnTo>
                  <a:pt x="20606" y="1836527"/>
                </a:lnTo>
                <a:lnTo>
                  <a:pt x="2576" y="1823648"/>
                </a:lnTo>
                <a:lnTo>
                  <a:pt x="0" y="1808193"/>
                </a:lnTo>
                <a:lnTo>
                  <a:pt x="7727" y="1785011"/>
                </a:lnTo>
                <a:lnTo>
                  <a:pt x="170001" y="1669102"/>
                </a:lnTo>
                <a:lnTo>
                  <a:pt x="381214" y="1511979"/>
                </a:lnTo>
                <a:lnTo>
                  <a:pt x="659398" y="1295614"/>
                </a:lnTo>
                <a:lnTo>
                  <a:pt x="865460" y="1130765"/>
                </a:lnTo>
                <a:lnTo>
                  <a:pt x="1074098" y="953036"/>
                </a:lnTo>
                <a:lnTo>
                  <a:pt x="1295614" y="741823"/>
                </a:lnTo>
                <a:lnTo>
                  <a:pt x="1475919" y="564094"/>
                </a:lnTo>
                <a:lnTo>
                  <a:pt x="1661374" y="368335"/>
                </a:lnTo>
                <a:lnTo>
                  <a:pt x="1756678" y="257577"/>
                </a:lnTo>
                <a:lnTo>
                  <a:pt x="1970467" y="0"/>
                </a:lnTo>
                <a:lnTo>
                  <a:pt x="2050316" y="66970"/>
                </a:lnTo>
                <a:lnTo>
                  <a:pt x="2127590" y="139091"/>
                </a:lnTo>
                <a:lnTo>
                  <a:pt x="2171378" y="170001"/>
                </a:lnTo>
                <a:lnTo>
                  <a:pt x="2202287" y="198334"/>
                </a:lnTo>
                <a:lnTo>
                  <a:pt x="2217742" y="218940"/>
                </a:lnTo>
                <a:lnTo>
                  <a:pt x="2222893" y="239547"/>
                </a:lnTo>
                <a:lnTo>
                  <a:pt x="2222893" y="260153"/>
                </a:lnTo>
                <a:lnTo>
                  <a:pt x="2210014" y="285911"/>
                </a:lnTo>
                <a:lnTo>
                  <a:pt x="2176529" y="309093"/>
                </a:lnTo>
                <a:lnTo>
                  <a:pt x="2127590" y="334850"/>
                </a:lnTo>
                <a:lnTo>
                  <a:pt x="2006528" y="432730"/>
                </a:lnTo>
                <a:lnTo>
                  <a:pt x="1759254" y="659398"/>
                </a:lnTo>
                <a:lnTo>
                  <a:pt x="1584101" y="803641"/>
                </a:lnTo>
                <a:lnTo>
                  <a:pt x="1380615" y="963339"/>
                </a:lnTo>
                <a:lnTo>
                  <a:pt x="1153947" y="11333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989E36D-D28C-4743-81C5-5E62FC9D4050}"/>
              </a:ext>
            </a:extLst>
          </p:cNvPr>
          <p:cNvGrpSpPr/>
          <p:nvPr/>
        </p:nvGrpSpPr>
        <p:grpSpPr>
          <a:xfrm>
            <a:off x="2597149" y="1472682"/>
            <a:ext cx="4545013" cy="4448175"/>
            <a:chOff x="2749550" y="1609725"/>
            <a:chExt cx="4545013" cy="4448175"/>
          </a:xfrm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8DC6D305-3F87-4065-82BB-B8DC36B69236}"/>
                </a:ext>
              </a:extLst>
            </p:cNvPr>
            <p:cNvSpPr/>
            <p:nvPr/>
          </p:nvSpPr>
          <p:spPr>
            <a:xfrm>
              <a:off x="2794000" y="2643188"/>
              <a:ext cx="1925638" cy="557212"/>
            </a:xfrm>
            <a:custGeom>
              <a:avLst/>
              <a:gdLst>
                <a:gd name="connsiteX0" fmla="*/ 1497807 w 1926432"/>
                <a:gd name="connsiteY0" fmla="*/ 261937 h 557212"/>
                <a:gd name="connsiteX1" fmla="*/ 1331119 w 1926432"/>
                <a:gd name="connsiteY1" fmla="*/ 290512 h 557212"/>
                <a:gd name="connsiteX2" fmla="*/ 1071563 w 1926432"/>
                <a:gd name="connsiteY2" fmla="*/ 364331 h 557212"/>
                <a:gd name="connsiteX3" fmla="*/ 902494 w 1926432"/>
                <a:gd name="connsiteY3" fmla="*/ 416718 h 557212"/>
                <a:gd name="connsiteX4" fmla="*/ 681038 w 1926432"/>
                <a:gd name="connsiteY4" fmla="*/ 483393 h 557212"/>
                <a:gd name="connsiteX5" fmla="*/ 426244 w 1926432"/>
                <a:gd name="connsiteY5" fmla="*/ 554831 h 557212"/>
                <a:gd name="connsiteX6" fmla="*/ 404813 w 1926432"/>
                <a:gd name="connsiteY6" fmla="*/ 557212 h 557212"/>
                <a:gd name="connsiteX7" fmla="*/ 381000 w 1926432"/>
                <a:gd name="connsiteY7" fmla="*/ 552450 h 557212"/>
                <a:gd name="connsiteX8" fmla="*/ 319088 w 1926432"/>
                <a:gd name="connsiteY8" fmla="*/ 528637 h 557212"/>
                <a:gd name="connsiteX9" fmla="*/ 252413 w 1926432"/>
                <a:gd name="connsiteY9" fmla="*/ 492918 h 557212"/>
                <a:gd name="connsiteX10" fmla="*/ 176213 w 1926432"/>
                <a:gd name="connsiteY10" fmla="*/ 442912 h 557212"/>
                <a:gd name="connsiteX11" fmla="*/ 97632 w 1926432"/>
                <a:gd name="connsiteY11" fmla="*/ 376237 h 557212"/>
                <a:gd name="connsiteX12" fmla="*/ 47625 w 1926432"/>
                <a:gd name="connsiteY12" fmla="*/ 323850 h 557212"/>
                <a:gd name="connsiteX13" fmla="*/ 19050 w 1926432"/>
                <a:gd name="connsiteY13" fmla="*/ 292893 h 557212"/>
                <a:gd name="connsiteX14" fmla="*/ 7144 w 1926432"/>
                <a:gd name="connsiteY14" fmla="*/ 276225 h 557212"/>
                <a:gd name="connsiteX15" fmla="*/ 0 w 1926432"/>
                <a:gd name="connsiteY15" fmla="*/ 252412 h 557212"/>
                <a:gd name="connsiteX16" fmla="*/ 0 w 1926432"/>
                <a:gd name="connsiteY16" fmla="*/ 235743 h 557212"/>
                <a:gd name="connsiteX17" fmla="*/ 7144 w 1926432"/>
                <a:gd name="connsiteY17" fmla="*/ 219075 h 557212"/>
                <a:gd name="connsiteX18" fmla="*/ 23813 w 1926432"/>
                <a:gd name="connsiteY18" fmla="*/ 214312 h 557212"/>
                <a:gd name="connsiteX19" fmla="*/ 42863 w 1926432"/>
                <a:gd name="connsiteY19" fmla="*/ 216693 h 557212"/>
                <a:gd name="connsiteX20" fmla="*/ 66675 w 1926432"/>
                <a:gd name="connsiteY20" fmla="*/ 238125 h 557212"/>
                <a:gd name="connsiteX21" fmla="*/ 92869 w 1926432"/>
                <a:gd name="connsiteY21" fmla="*/ 261937 h 557212"/>
                <a:gd name="connsiteX22" fmla="*/ 140494 w 1926432"/>
                <a:gd name="connsiteY22" fmla="*/ 290512 h 557212"/>
                <a:gd name="connsiteX23" fmla="*/ 197644 w 1926432"/>
                <a:gd name="connsiteY23" fmla="*/ 316706 h 557212"/>
                <a:gd name="connsiteX24" fmla="*/ 238125 w 1926432"/>
                <a:gd name="connsiteY24" fmla="*/ 328612 h 557212"/>
                <a:gd name="connsiteX25" fmla="*/ 269082 w 1926432"/>
                <a:gd name="connsiteY25" fmla="*/ 333375 h 557212"/>
                <a:gd name="connsiteX26" fmla="*/ 314325 w 1926432"/>
                <a:gd name="connsiteY26" fmla="*/ 333375 h 557212"/>
                <a:gd name="connsiteX27" fmla="*/ 495300 w 1926432"/>
                <a:gd name="connsiteY27" fmla="*/ 292893 h 557212"/>
                <a:gd name="connsiteX28" fmla="*/ 847725 w 1926432"/>
                <a:gd name="connsiteY28" fmla="*/ 211931 h 557212"/>
                <a:gd name="connsiteX29" fmla="*/ 1147763 w 1926432"/>
                <a:gd name="connsiteY29" fmla="*/ 133350 h 557212"/>
                <a:gd name="connsiteX30" fmla="*/ 1388269 w 1926432"/>
                <a:gd name="connsiteY30" fmla="*/ 69056 h 557212"/>
                <a:gd name="connsiteX31" fmla="*/ 1435894 w 1926432"/>
                <a:gd name="connsiteY31" fmla="*/ 59531 h 557212"/>
                <a:gd name="connsiteX32" fmla="*/ 1471613 w 1926432"/>
                <a:gd name="connsiteY32" fmla="*/ 50006 h 557212"/>
                <a:gd name="connsiteX33" fmla="*/ 1509713 w 1926432"/>
                <a:gd name="connsiteY33" fmla="*/ 33337 h 557212"/>
                <a:gd name="connsiteX34" fmla="*/ 1550194 w 1926432"/>
                <a:gd name="connsiteY34" fmla="*/ 11906 h 557212"/>
                <a:gd name="connsiteX35" fmla="*/ 1571625 w 1926432"/>
                <a:gd name="connsiteY35" fmla="*/ 0 h 557212"/>
                <a:gd name="connsiteX36" fmla="*/ 1664494 w 1926432"/>
                <a:gd name="connsiteY36" fmla="*/ 4762 h 557212"/>
                <a:gd name="connsiteX37" fmla="*/ 1733550 w 1926432"/>
                <a:gd name="connsiteY37" fmla="*/ 16668 h 557212"/>
                <a:gd name="connsiteX38" fmla="*/ 1783557 w 1926432"/>
                <a:gd name="connsiteY38" fmla="*/ 30956 h 557212"/>
                <a:gd name="connsiteX39" fmla="*/ 1824038 w 1926432"/>
                <a:gd name="connsiteY39" fmla="*/ 42862 h 557212"/>
                <a:gd name="connsiteX40" fmla="*/ 1862138 w 1926432"/>
                <a:gd name="connsiteY40" fmla="*/ 61912 h 557212"/>
                <a:gd name="connsiteX41" fmla="*/ 1888332 w 1926432"/>
                <a:gd name="connsiteY41" fmla="*/ 80962 h 557212"/>
                <a:gd name="connsiteX42" fmla="*/ 1916907 w 1926432"/>
                <a:gd name="connsiteY42" fmla="*/ 104775 h 557212"/>
                <a:gd name="connsiteX43" fmla="*/ 1926432 w 1926432"/>
                <a:gd name="connsiteY43" fmla="*/ 119062 h 557212"/>
                <a:gd name="connsiteX44" fmla="*/ 1924050 w 1926432"/>
                <a:gd name="connsiteY44" fmla="*/ 145256 h 557212"/>
                <a:gd name="connsiteX45" fmla="*/ 1919288 w 1926432"/>
                <a:gd name="connsiteY45" fmla="*/ 176212 h 557212"/>
                <a:gd name="connsiteX46" fmla="*/ 1905000 w 1926432"/>
                <a:gd name="connsiteY46" fmla="*/ 204787 h 557212"/>
                <a:gd name="connsiteX47" fmla="*/ 1878807 w 1926432"/>
                <a:gd name="connsiteY47" fmla="*/ 221456 h 557212"/>
                <a:gd name="connsiteX48" fmla="*/ 1774032 w 1926432"/>
                <a:gd name="connsiteY48" fmla="*/ 230981 h 557212"/>
                <a:gd name="connsiteX49" fmla="*/ 1497807 w 1926432"/>
                <a:gd name="connsiteY49" fmla="*/ 26193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6432" h="557212">
                  <a:moveTo>
                    <a:pt x="1497807" y="261937"/>
                  </a:moveTo>
                  <a:lnTo>
                    <a:pt x="1331119" y="290512"/>
                  </a:lnTo>
                  <a:lnTo>
                    <a:pt x="1071563" y="364331"/>
                  </a:lnTo>
                  <a:lnTo>
                    <a:pt x="902494" y="416718"/>
                  </a:lnTo>
                  <a:lnTo>
                    <a:pt x="681038" y="483393"/>
                  </a:lnTo>
                  <a:lnTo>
                    <a:pt x="426244" y="554831"/>
                  </a:lnTo>
                  <a:lnTo>
                    <a:pt x="404813" y="557212"/>
                  </a:lnTo>
                  <a:lnTo>
                    <a:pt x="381000" y="552450"/>
                  </a:lnTo>
                  <a:lnTo>
                    <a:pt x="319088" y="528637"/>
                  </a:lnTo>
                  <a:lnTo>
                    <a:pt x="252413" y="492918"/>
                  </a:lnTo>
                  <a:lnTo>
                    <a:pt x="176213" y="442912"/>
                  </a:lnTo>
                  <a:lnTo>
                    <a:pt x="97632" y="376237"/>
                  </a:lnTo>
                  <a:lnTo>
                    <a:pt x="47625" y="323850"/>
                  </a:lnTo>
                  <a:lnTo>
                    <a:pt x="19050" y="292893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5743"/>
                  </a:lnTo>
                  <a:lnTo>
                    <a:pt x="7144" y="219075"/>
                  </a:lnTo>
                  <a:lnTo>
                    <a:pt x="23813" y="214312"/>
                  </a:lnTo>
                  <a:lnTo>
                    <a:pt x="42863" y="216693"/>
                  </a:lnTo>
                  <a:lnTo>
                    <a:pt x="66675" y="238125"/>
                  </a:lnTo>
                  <a:lnTo>
                    <a:pt x="92869" y="261937"/>
                  </a:lnTo>
                  <a:lnTo>
                    <a:pt x="140494" y="290512"/>
                  </a:lnTo>
                  <a:lnTo>
                    <a:pt x="197644" y="316706"/>
                  </a:lnTo>
                  <a:lnTo>
                    <a:pt x="238125" y="328612"/>
                  </a:lnTo>
                  <a:lnTo>
                    <a:pt x="269082" y="333375"/>
                  </a:lnTo>
                  <a:lnTo>
                    <a:pt x="314325" y="333375"/>
                  </a:lnTo>
                  <a:lnTo>
                    <a:pt x="495300" y="292893"/>
                  </a:lnTo>
                  <a:lnTo>
                    <a:pt x="847725" y="211931"/>
                  </a:lnTo>
                  <a:lnTo>
                    <a:pt x="1147763" y="133350"/>
                  </a:lnTo>
                  <a:lnTo>
                    <a:pt x="1388269" y="69056"/>
                  </a:lnTo>
                  <a:lnTo>
                    <a:pt x="1435894" y="59531"/>
                  </a:lnTo>
                  <a:lnTo>
                    <a:pt x="1471613" y="50006"/>
                  </a:lnTo>
                  <a:lnTo>
                    <a:pt x="1509713" y="33337"/>
                  </a:lnTo>
                  <a:lnTo>
                    <a:pt x="1550194" y="11906"/>
                  </a:lnTo>
                  <a:lnTo>
                    <a:pt x="1571625" y="0"/>
                  </a:lnTo>
                  <a:lnTo>
                    <a:pt x="1664494" y="4762"/>
                  </a:lnTo>
                  <a:lnTo>
                    <a:pt x="1733550" y="16668"/>
                  </a:lnTo>
                  <a:lnTo>
                    <a:pt x="1783557" y="30956"/>
                  </a:lnTo>
                  <a:lnTo>
                    <a:pt x="1824038" y="42862"/>
                  </a:lnTo>
                  <a:lnTo>
                    <a:pt x="1862138" y="61912"/>
                  </a:lnTo>
                  <a:lnTo>
                    <a:pt x="1888332" y="80962"/>
                  </a:lnTo>
                  <a:lnTo>
                    <a:pt x="1916907" y="104775"/>
                  </a:lnTo>
                  <a:lnTo>
                    <a:pt x="1926432" y="119062"/>
                  </a:lnTo>
                  <a:lnTo>
                    <a:pt x="1924050" y="145256"/>
                  </a:lnTo>
                  <a:lnTo>
                    <a:pt x="1919288" y="176212"/>
                  </a:lnTo>
                  <a:lnTo>
                    <a:pt x="1905000" y="204787"/>
                  </a:lnTo>
                  <a:lnTo>
                    <a:pt x="1878807" y="221456"/>
                  </a:lnTo>
                  <a:lnTo>
                    <a:pt x="1774032" y="230981"/>
                  </a:lnTo>
                  <a:lnTo>
                    <a:pt x="1497807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4D185869-A040-450F-9ABE-97154BEFD26F}"/>
                </a:ext>
              </a:extLst>
            </p:cNvPr>
            <p:cNvSpPr/>
            <p:nvPr/>
          </p:nvSpPr>
          <p:spPr>
            <a:xfrm>
              <a:off x="4814888" y="2620963"/>
              <a:ext cx="2479675" cy="646112"/>
            </a:xfrm>
            <a:custGeom>
              <a:avLst/>
              <a:gdLst>
                <a:gd name="connsiteX0" fmla="*/ 1919287 w 2478881"/>
                <a:gd name="connsiteY0" fmla="*/ 273844 h 645319"/>
                <a:gd name="connsiteX1" fmla="*/ 1619250 w 2478881"/>
                <a:gd name="connsiteY1" fmla="*/ 311944 h 645319"/>
                <a:gd name="connsiteX2" fmla="*/ 1354931 w 2478881"/>
                <a:gd name="connsiteY2" fmla="*/ 385763 h 645319"/>
                <a:gd name="connsiteX3" fmla="*/ 1143000 w 2478881"/>
                <a:gd name="connsiteY3" fmla="*/ 435769 h 645319"/>
                <a:gd name="connsiteX4" fmla="*/ 902493 w 2478881"/>
                <a:gd name="connsiteY4" fmla="*/ 502444 h 645319"/>
                <a:gd name="connsiteX5" fmla="*/ 678656 w 2478881"/>
                <a:gd name="connsiteY5" fmla="*/ 571500 h 645319"/>
                <a:gd name="connsiteX6" fmla="*/ 604837 w 2478881"/>
                <a:gd name="connsiteY6" fmla="*/ 597694 h 645319"/>
                <a:gd name="connsiteX7" fmla="*/ 569118 w 2478881"/>
                <a:gd name="connsiteY7" fmla="*/ 614363 h 645319"/>
                <a:gd name="connsiteX8" fmla="*/ 514350 w 2478881"/>
                <a:gd name="connsiteY8" fmla="*/ 642938 h 645319"/>
                <a:gd name="connsiteX9" fmla="*/ 500062 w 2478881"/>
                <a:gd name="connsiteY9" fmla="*/ 645319 h 645319"/>
                <a:gd name="connsiteX10" fmla="*/ 469106 w 2478881"/>
                <a:gd name="connsiteY10" fmla="*/ 635794 h 645319"/>
                <a:gd name="connsiteX11" fmla="*/ 411956 w 2478881"/>
                <a:gd name="connsiteY11" fmla="*/ 616744 h 645319"/>
                <a:gd name="connsiteX12" fmla="*/ 326231 w 2478881"/>
                <a:gd name="connsiteY12" fmla="*/ 573882 h 645319"/>
                <a:gd name="connsiteX13" fmla="*/ 273843 w 2478881"/>
                <a:gd name="connsiteY13" fmla="*/ 542925 h 645319"/>
                <a:gd name="connsiteX14" fmla="*/ 226218 w 2478881"/>
                <a:gd name="connsiteY14" fmla="*/ 516732 h 645319"/>
                <a:gd name="connsiteX15" fmla="*/ 145256 w 2478881"/>
                <a:gd name="connsiteY15" fmla="*/ 457200 h 645319"/>
                <a:gd name="connsiteX16" fmla="*/ 59531 w 2478881"/>
                <a:gd name="connsiteY16" fmla="*/ 385763 h 645319"/>
                <a:gd name="connsiteX17" fmla="*/ 16668 w 2478881"/>
                <a:gd name="connsiteY17" fmla="*/ 345282 h 645319"/>
                <a:gd name="connsiteX18" fmla="*/ 0 w 2478881"/>
                <a:gd name="connsiteY18" fmla="*/ 311944 h 645319"/>
                <a:gd name="connsiteX19" fmla="*/ 0 w 2478881"/>
                <a:gd name="connsiteY19" fmla="*/ 285750 h 645319"/>
                <a:gd name="connsiteX20" fmla="*/ 11906 w 2478881"/>
                <a:gd name="connsiteY20" fmla="*/ 278607 h 645319"/>
                <a:gd name="connsiteX21" fmla="*/ 33337 w 2478881"/>
                <a:gd name="connsiteY21" fmla="*/ 280988 h 645319"/>
                <a:gd name="connsiteX22" fmla="*/ 90487 w 2478881"/>
                <a:gd name="connsiteY22" fmla="*/ 304800 h 645319"/>
                <a:gd name="connsiteX23" fmla="*/ 166687 w 2478881"/>
                <a:gd name="connsiteY23" fmla="*/ 335757 h 645319"/>
                <a:gd name="connsiteX24" fmla="*/ 247650 w 2478881"/>
                <a:gd name="connsiteY24" fmla="*/ 361950 h 645319"/>
                <a:gd name="connsiteX25" fmla="*/ 316706 w 2478881"/>
                <a:gd name="connsiteY25" fmla="*/ 378619 h 645319"/>
                <a:gd name="connsiteX26" fmla="*/ 378618 w 2478881"/>
                <a:gd name="connsiteY26" fmla="*/ 385763 h 645319"/>
                <a:gd name="connsiteX27" fmla="*/ 431006 w 2478881"/>
                <a:gd name="connsiteY27" fmla="*/ 383382 h 645319"/>
                <a:gd name="connsiteX28" fmla="*/ 502443 w 2478881"/>
                <a:gd name="connsiteY28" fmla="*/ 369094 h 645319"/>
                <a:gd name="connsiteX29" fmla="*/ 714375 w 2478881"/>
                <a:gd name="connsiteY29" fmla="*/ 321469 h 645319"/>
                <a:gd name="connsiteX30" fmla="*/ 1009650 w 2478881"/>
                <a:gd name="connsiteY30" fmla="*/ 257175 h 645319"/>
                <a:gd name="connsiteX31" fmla="*/ 1378743 w 2478881"/>
                <a:gd name="connsiteY31" fmla="*/ 178594 h 645319"/>
                <a:gd name="connsiteX32" fmla="*/ 1631156 w 2478881"/>
                <a:gd name="connsiteY32" fmla="*/ 109538 h 645319"/>
                <a:gd name="connsiteX33" fmla="*/ 1709737 w 2478881"/>
                <a:gd name="connsiteY33" fmla="*/ 95250 h 645319"/>
                <a:gd name="connsiteX34" fmla="*/ 1821656 w 2478881"/>
                <a:gd name="connsiteY34" fmla="*/ 73819 h 645319"/>
                <a:gd name="connsiteX35" fmla="*/ 1905000 w 2478881"/>
                <a:gd name="connsiteY35" fmla="*/ 52388 h 645319"/>
                <a:gd name="connsiteX36" fmla="*/ 1964531 w 2478881"/>
                <a:gd name="connsiteY36" fmla="*/ 28575 h 645319"/>
                <a:gd name="connsiteX37" fmla="*/ 2021681 w 2478881"/>
                <a:gd name="connsiteY37" fmla="*/ 0 h 645319"/>
                <a:gd name="connsiteX38" fmla="*/ 2064543 w 2478881"/>
                <a:gd name="connsiteY38" fmla="*/ 9525 h 645319"/>
                <a:gd name="connsiteX39" fmla="*/ 2195512 w 2478881"/>
                <a:gd name="connsiteY39" fmla="*/ 40482 h 645319"/>
                <a:gd name="connsiteX40" fmla="*/ 2338387 w 2478881"/>
                <a:gd name="connsiteY40" fmla="*/ 73819 h 645319"/>
                <a:gd name="connsiteX41" fmla="*/ 2390775 w 2478881"/>
                <a:gd name="connsiteY41" fmla="*/ 92869 h 645319"/>
                <a:gd name="connsiteX42" fmla="*/ 2436018 w 2478881"/>
                <a:gd name="connsiteY42" fmla="*/ 126207 h 645319"/>
                <a:gd name="connsiteX43" fmla="*/ 2466975 w 2478881"/>
                <a:gd name="connsiteY43" fmla="*/ 159544 h 645319"/>
                <a:gd name="connsiteX44" fmla="*/ 2478881 w 2478881"/>
                <a:gd name="connsiteY44" fmla="*/ 185738 h 645319"/>
                <a:gd name="connsiteX45" fmla="*/ 2474118 w 2478881"/>
                <a:gd name="connsiteY45" fmla="*/ 219075 h 645319"/>
                <a:gd name="connsiteX46" fmla="*/ 2447925 w 2478881"/>
                <a:gd name="connsiteY46" fmla="*/ 245269 h 645319"/>
                <a:gd name="connsiteX47" fmla="*/ 2407443 w 2478881"/>
                <a:gd name="connsiteY47" fmla="*/ 264319 h 645319"/>
                <a:gd name="connsiteX48" fmla="*/ 2340768 w 2478881"/>
                <a:gd name="connsiteY48" fmla="*/ 269082 h 645319"/>
                <a:gd name="connsiteX49" fmla="*/ 2131218 w 2478881"/>
                <a:gd name="connsiteY49" fmla="*/ 261938 h 645319"/>
                <a:gd name="connsiteX50" fmla="*/ 1919287 w 2478881"/>
                <a:gd name="connsiteY50" fmla="*/ 2738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645319">
                  <a:moveTo>
                    <a:pt x="1919287" y="273844"/>
                  </a:moveTo>
                  <a:lnTo>
                    <a:pt x="1619250" y="311944"/>
                  </a:lnTo>
                  <a:lnTo>
                    <a:pt x="1354931" y="385763"/>
                  </a:lnTo>
                  <a:lnTo>
                    <a:pt x="1143000" y="435769"/>
                  </a:lnTo>
                  <a:lnTo>
                    <a:pt x="902493" y="502444"/>
                  </a:lnTo>
                  <a:lnTo>
                    <a:pt x="678656" y="571500"/>
                  </a:lnTo>
                  <a:lnTo>
                    <a:pt x="604837" y="597694"/>
                  </a:lnTo>
                  <a:lnTo>
                    <a:pt x="569118" y="614363"/>
                  </a:lnTo>
                  <a:lnTo>
                    <a:pt x="514350" y="642938"/>
                  </a:lnTo>
                  <a:lnTo>
                    <a:pt x="500062" y="645319"/>
                  </a:lnTo>
                  <a:lnTo>
                    <a:pt x="469106" y="635794"/>
                  </a:lnTo>
                  <a:lnTo>
                    <a:pt x="411956" y="616744"/>
                  </a:lnTo>
                  <a:lnTo>
                    <a:pt x="326231" y="573882"/>
                  </a:lnTo>
                  <a:lnTo>
                    <a:pt x="273843" y="542925"/>
                  </a:lnTo>
                  <a:lnTo>
                    <a:pt x="226218" y="516732"/>
                  </a:lnTo>
                  <a:lnTo>
                    <a:pt x="145256" y="457200"/>
                  </a:lnTo>
                  <a:lnTo>
                    <a:pt x="59531" y="385763"/>
                  </a:lnTo>
                  <a:lnTo>
                    <a:pt x="16668" y="345282"/>
                  </a:lnTo>
                  <a:lnTo>
                    <a:pt x="0" y="311944"/>
                  </a:lnTo>
                  <a:lnTo>
                    <a:pt x="0" y="285750"/>
                  </a:lnTo>
                  <a:lnTo>
                    <a:pt x="11906" y="278607"/>
                  </a:lnTo>
                  <a:lnTo>
                    <a:pt x="33337" y="280988"/>
                  </a:lnTo>
                  <a:lnTo>
                    <a:pt x="90487" y="304800"/>
                  </a:lnTo>
                  <a:lnTo>
                    <a:pt x="166687" y="335757"/>
                  </a:lnTo>
                  <a:lnTo>
                    <a:pt x="247650" y="361950"/>
                  </a:lnTo>
                  <a:lnTo>
                    <a:pt x="316706" y="378619"/>
                  </a:lnTo>
                  <a:lnTo>
                    <a:pt x="378618" y="385763"/>
                  </a:lnTo>
                  <a:lnTo>
                    <a:pt x="431006" y="383382"/>
                  </a:lnTo>
                  <a:lnTo>
                    <a:pt x="502443" y="369094"/>
                  </a:lnTo>
                  <a:lnTo>
                    <a:pt x="714375" y="321469"/>
                  </a:lnTo>
                  <a:lnTo>
                    <a:pt x="1009650" y="257175"/>
                  </a:lnTo>
                  <a:lnTo>
                    <a:pt x="1378743" y="178594"/>
                  </a:lnTo>
                  <a:lnTo>
                    <a:pt x="1631156" y="109538"/>
                  </a:lnTo>
                  <a:lnTo>
                    <a:pt x="1709737" y="95250"/>
                  </a:lnTo>
                  <a:lnTo>
                    <a:pt x="1821656" y="73819"/>
                  </a:lnTo>
                  <a:lnTo>
                    <a:pt x="1905000" y="52388"/>
                  </a:lnTo>
                  <a:lnTo>
                    <a:pt x="1964531" y="28575"/>
                  </a:lnTo>
                  <a:lnTo>
                    <a:pt x="2021681" y="0"/>
                  </a:lnTo>
                  <a:lnTo>
                    <a:pt x="2064543" y="9525"/>
                  </a:lnTo>
                  <a:lnTo>
                    <a:pt x="2195512" y="40482"/>
                  </a:lnTo>
                  <a:lnTo>
                    <a:pt x="2338387" y="73819"/>
                  </a:lnTo>
                  <a:lnTo>
                    <a:pt x="2390775" y="92869"/>
                  </a:lnTo>
                  <a:lnTo>
                    <a:pt x="2436018" y="126207"/>
                  </a:lnTo>
                  <a:lnTo>
                    <a:pt x="2466975" y="159544"/>
                  </a:lnTo>
                  <a:lnTo>
                    <a:pt x="2478881" y="185738"/>
                  </a:lnTo>
                  <a:lnTo>
                    <a:pt x="2474118" y="219075"/>
                  </a:lnTo>
                  <a:lnTo>
                    <a:pt x="2447925" y="245269"/>
                  </a:lnTo>
                  <a:lnTo>
                    <a:pt x="2407443" y="264319"/>
                  </a:lnTo>
                  <a:cubicBezTo>
                    <a:pt x="2385222" y="265965"/>
                    <a:pt x="2363050" y="269082"/>
                    <a:pt x="2340768" y="269082"/>
                  </a:cubicBezTo>
                  <a:lnTo>
                    <a:pt x="2131218" y="261938"/>
                  </a:lnTo>
                  <a:lnTo>
                    <a:pt x="1919287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2D30F640-2C2D-4576-9C72-67E9BFBD0B81}"/>
                </a:ext>
              </a:extLst>
            </p:cNvPr>
            <p:cNvSpPr/>
            <p:nvPr/>
          </p:nvSpPr>
          <p:spPr>
            <a:xfrm rot="16200000">
              <a:off x="1893887" y="3548063"/>
              <a:ext cx="4176713" cy="579438"/>
            </a:xfrm>
            <a:custGeom>
              <a:avLst/>
              <a:gdLst>
                <a:gd name="connsiteX0" fmla="*/ 1977081 w 4176584"/>
                <a:gd name="connsiteY0" fmla="*/ 444843 h 579002"/>
                <a:gd name="connsiteX1" fmla="*/ 1500464 w 4176584"/>
                <a:gd name="connsiteY1" fmla="*/ 444843 h 579002"/>
                <a:gd name="connsiteX2" fmla="*/ 1048559 w 4176584"/>
                <a:gd name="connsiteY2" fmla="*/ 448374 h 579002"/>
                <a:gd name="connsiteX3" fmla="*/ 751997 w 4176584"/>
                <a:gd name="connsiteY3" fmla="*/ 448374 h 579002"/>
                <a:gd name="connsiteX4" fmla="*/ 518984 w 4176584"/>
                <a:gd name="connsiteY4" fmla="*/ 437782 h 579002"/>
                <a:gd name="connsiteX5" fmla="*/ 349520 w 4176584"/>
                <a:gd name="connsiteY5" fmla="*/ 434252 h 579002"/>
                <a:gd name="connsiteX6" fmla="*/ 204770 w 4176584"/>
                <a:gd name="connsiteY6" fmla="*/ 427191 h 579002"/>
                <a:gd name="connsiteX7" fmla="*/ 158873 w 4176584"/>
                <a:gd name="connsiteY7" fmla="*/ 420130 h 579002"/>
                <a:gd name="connsiteX8" fmla="*/ 112976 w 4176584"/>
                <a:gd name="connsiteY8" fmla="*/ 406008 h 579002"/>
                <a:gd name="connsiteX9" fmla="*/ 63549 w 4176584"/>
                <a:gd name="connsiteY9" fmla="*/ 388355 h 579002"/>
                <a:gd name="connsiteX10" fmla="*/ 21183 w 4176584"/>
                <a:gd name="connsiteY10" fmla="*/ 356581 h 579002"/>
                <a:gd name="connsiteX11" fmla="*/ 0 w 4176584"/>
                <a:gd name="connsiteY11" fmla="*/ 321276 h 579002"/>
                <a:gd name="connsiteX12" fmla="*/ 0 w 4176584"/>
                <a:gd name="connsiteY12" fmla="*/ 293032 h 579002"/>
                <a:gd name="connsiteX13" fmla="*/ 31775 w 4176584"/>
                <a:gd name="connsiteY13" fmla="*/ 261257 h 579002"/>
                <a:gd name="connsiteX14" fmla="*/ 70610 w 4176584"/>
                <a:gd name="connsiteY14" fmla="*/ 229483 h 579002"/>
                <a:gd name="connsiteX15" fmla="*/ 123568 w 4176584"/>
                <a:gd name="connsiteY15" fmla="*/ 197708 h 579002"/>
                <a:gd name="connsiteX16" fmla="*/ 204770 w 4176584"/>
                <a:gd name="connsiteY16" fmla="*/ 165934 h 579002"/>
                <a:gd name="connsiteX17" fmla="*/ 289502 w 4176584"/>
                <a:gd name="connsiteY17" fmla="*/ 141220 h 579002"/>
                <a:gd name="connsiteX18" fmla="*/ 444844 w 4176584"/>
                <a:gd name="connsiteY18" fmla="*/ 112976 h 579002"/>
                <a:gd name="connsiteX19" fmla="*/ 497801 w 4176584"/>
                <a:gd name="connsiteY19" fmla="*/ 127098 h 579002"/>
                <a:gd name="connsiteX20" fmla="*/ 593125 w 4176584"/>
                <a:gd name="connsiteY20" fmla="*/ 151812 h 579002"/>
                <a:gd name="connsiteX21" fmla="*/ 741406 w 4176584"/>
                <a:gd name="connsiteY21" fmla="*/ 169464 h 579002"/>
                <a:gd name="connsiteX22" fmla="*/ 1023846 w 4176584"/>
                <a:gd name="connsiteY22" fmla="*/ 190647 h 579002"/>
                <a:gd name="connsiteX23" fmla="*/ 1948837 w 4176584"/>
                <a:gd name="connsiteY23" fmla="*/ 225952 h 579002"/>
                <a:gd name="connsiteX24" fmla="*/ 2411333 w 4176584"/>
                <a:gd name="connsiteY24" fmla="*/ 247135 h 579002"/>
                <a:gd name="connsiteX25" fmla="*/ 3180983 w 4176584"/>
                <a:gd name="connsiteY25" fmla="*/ 243605 h 579002"/>
                <a:gd name="connsiteX26" fmla="*/ 3625826 w 4176584"/>
                <a:gd name="connsiteY26" fmla="*/ 247135 h 579002"/>
                <a:gd name="connsiteX27" fmla="*/ 3774107 w 4176584"/>
                <a:gd name="connsiteY27" fmla="*/ 247135 h 579002"/>
                <a:gd name="connsiteX28" fmla="*/ 3837656 w 4176584"/>
                <a:gd name="connsiteY28" fmla="*/ 229483 h 579002"/>
                <a:gd name="connsiteX29" fmla="*/ 3908266 w 4176584"/>
                <a:gd name="connsiteY29" fmla="*/ 204769 h 579002"/>
                <a:gd name="connsiteX30" fmla="*/ 3964754 w 4176584"/>
                <a:gd name="connsiteY30" fmla="*/ 172995 h 579002"/>
                <a:gd name="connsiteX31" fmla="*/ 4010651 w 4176584"/>
                <a:gd name="connsiteY31" fmla="*/ 137690 h 579002"/>
                <a:gd name="connsiteX32" fmla="*/ 4063608 w 4176584"/>
                <a:gd name="connsiteY32" fmla="*/ 81202 h 579002"/>
                <a:gd name="connsiteX33" fmla="*/ 4095383 w 4176584"/>
                <a:gd name="connsiteY33" fmla="*/ 31775 h 579002"/>
                <a:gd name="connsiteX34" fmla="*/ 4123627 w 4176584"/>
                <a:gd name="connsiteY34" fmla="*/ 7061 h 579002"/>
                <a:gd name="connsiteX35" fmla="*/ 4144810 w 4176584"/>
                <a:gd name="connsiteY35" fmla="*/ 0 h 579002"/>
                <a:gd name="connsiteX36" fmla="*/ 4165993 w 4176584"/>
                <a:gd name="connsiteY36" fmla="*/ 7061 h 579002"/>
                <a:gd name="connsiteX37" fmla="*/ 4176584 w 4176584"/>
                <a:gd name="connsiteY37" fmla="*/ 38836 h 579002"/>
                <a:gd name="connsiteX38" fmla="*/ 4176584 w 4176584"/>
                <a:gd name="connsiteY38" fmla="*/ 98854 h 579002"/>
                <a:gd name="connsiteX39" fmla="*/ 4151871 w 4176584"/>
                <a:gd name="connsiteY39" fmla="*/ 169464 h 579002"/>
                <a:gd name="connsiteX40" fmla="*/ 4074200 w 4176584"/>
                <a:gd name="connsiteY40" fmla="*/ 321276 h 579002"/>
                <a:gd name="connsiteX41" fmla="*/ 3992998 w 4176584"/>
                <a:gd name="connsiteY41" fmla="*/ 437782 h 579002"/>
                <a:gd name="connsiteX42" fmla="*/ 3932980 w 4176584"/>
                <a:gd name="connsiteY42" fmla="*/ 515453 h 579002"/>
                <a:gd name="connsiteX43" fmla="*/ 3876492 w 4176584"/>
                <a:gd name="connsiteY43" fmla="*/ 561350 h 579002"/>
                <a:gd name="connsiteX44" fmla="*/ 3827064 w 4176584"/>
                <a:gd name="connsiteY44" fmla="*/ 579002 h 579002"/>
                <a:gd name="connsiteX45" fmla="*/ 3802351 w 4176584"/>
                <a:gd name="connsiteY45" fmla="*/ 579002 h 579002"/>
                <a:gd name="connsiteX46" fmla="*/ 3781168 w 4176584"/>
                <a:gd name="connsiteY46" fmla="*/ 564880 h 579002"/>
                <a:gd name="connsiteX47" fmla="*/ 3752924 w 4176584"/>
                <a:gd name="connsiteY47" fmla="*/ 543697 h 579002"/>
                <a:gd name="connsiteX48" fmla="*/ 3724680 w 4176584"/>
                <a:gd name="connsiteY48" fmla="*/ 518984 h 579002"/>
                <a:gd name="connsiteX49" fmla="*/ 3671722 w 4176584"/>
                <a:gd name="connsiteY49" fmla="*/ 497801 h 579002"/>
                <a:gd name="connsiteX50" fmla="*/ 3353977 w 4176584"/>
                <a:gd name="connsiteY50" fmla="*/ 473087 h 579002"/>
                <a:gd name="connsiteX51" fmla="*/ 3170391 w 4176584"/>
                <a:gd name="connsiteY51" fmla="*/ 473087 h 579002"/>
                <a:gd name="connsiteX52" fmla="*/ 2986805 w 4176584"/>
                <a:gd name="connsiteY52" fmla="*/ 441313 h 579002"/>
                <a:gd name="connsiteX53" fmla="*/ 2534901 w 4176584"/>
                <a:gd name="connsiteY53" fmla="*/ 441313 h 579002"/>
                <a:gd name="connsiteX54" fmla="*/ 1977081 w 4176584"/>
                <a:gd name="connsiteY54" fmla="*/ 444843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76584" h="579002">
                  <a:moveTo>
                    <a:pt x="1977081" y="444843"/>
                  </a:moveTo>
                  <a:lnTo>
                    <a:pt x="1500464" y="444843"/>
                  </a:lnTo>
                  <a:lnTo>
                    <a:pt x="1048559" y="448374"/>
                  </a:lnTo>
                  <a:lnTo>
                    <a:pt x="751997" y="448374"/>
                  </a:lnTo>
                  <a:lnTo>
                    <a:pt x="518984" y="437782"/>
                  </a:lnTo>
                  <a:lnTo>
                    <a:pt x="349520" y="434252"/>
                  </a:lnTo>
                  <a:lnTo>
                    <a:pt x="204770" y="427191"/>
                  </a:lnTo>
                  <a:lnTo>
                    <a:pt x="158873" y="420130"/>
                  </a:lnTo>
                  <a:lnTo>
                    <a:pt x="112976" y="406008"/>
                  </a:lnTo>
                  <a:lnTo>
                    <a:pt x="63549" y="388355"/>
                  </a:lnTo>
                  <a:lnTo>
                    <a:pt x="21183" y="356581"/>
                  </a:lnTo>
                  <a:lnTo>
                    <a:pt x="0" y="321276"/>
                  </a:lnTo>
                  <a:lnTo>
                    <a:pt x="0" y="293032"/>
                  </a:lnTo>
                  <a:lnTo>
                    <a:pt x="31775" y="261257"/>
                  </a:lnTo>
                  <a:lnTo>
                    <a:pt x="70610" y="229483"/>
                  </a:lnTo>
                  <a:lnTo>
                    <a:pt x="123568" y="197708"/>
                  </a:lnTo>
                  <a:lnTo>
                    <a:pt x="204770" y="165934"/>
                  </a:lnTo>
                  <a:lnTo>
                    <a:pt x="289502" y="141220"/>
                  </a:lnTo>
                  <a:lnTo>
                    <a:pt x="444844" y="112976"/>
                  </a:lnTo>
                  <a:lnTo>
                    <a:pt x="497801" y="127098"/>
                  </a:lnTo>
                  <a:lnTo>
                    <a:pt x="593125" y="151812"/>
                  </a:lnTo>
                  <a:lnTo>
                    <a:pt x="741406" y="169464"/>
                  </a:lnTo>
                  <a:lnTo>
                    <a:pt x="1023846" y="190647"/>
                  </a:lnTo>
                  <a:lnTo>
                    <a:pt x="1948837" y="225952"/>
                  </a:lnTo>
                  <a:lnTo>
                    <a:pt x="2411333" y="247135"/>
                  </a:lnTo>
                  <a:lnTo>
                    <a:pt x="3180983" y="243605"/>
                  </a:lnTo>
                  <a:lnTo>
                    <a:pt x="3625826" y="247135"/>
                  </a:lnTo>
                  <a:lnTo>
                    <a:pt x="3774107" y="247135"/>
                  </a:lnTo>
                  <a:lnTo>
                    <a:pt x="3837656" y="229483"/>
                  </a:lnTo>
                  <a:lnTo>
                    <a:pt x="3908266" y="204769"/>
                  </a:lnTo>
                  <a:lnTo>
                    <a:pt x="3964754" y="172995"/>
                  </a:lnTo>
                  <a:lnTo>
                    <a:pt x="4010651" y="137690"/>
                  </a:lnTo>
                  <a:lnTo>
                    <a:pt x="4063608" y="81202"/>
                  </a:lnTo>
                  <a:lnTo>
                    <a:pt x="4095383" y="31775"/>
                  </a:lnTo>
                  <a:lnTo>
                    <a:pt x="4123627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76584" y="38836"/>
                  </a:lnTo>
                  <a:lnTo>
                    <a:pt x="4176584" y="98854"/>
                  </a:lnTo>
                  <a:lnTo>
                    <a:pt x="4151871" y="169464"/>
                  </a:lnTo>
                  <a:lnTo>
                    <a:pt x="4074200" y="321276"/>
                  </a:lnTo>
                  <a:lnTo>
                    <a:pt x="3992998" y="437782"/>
                  </a:lnTo>
                  <a:lnTo>
                    <a:pt x="3932980" y="515453"/>
                  </a:lnTo>
                  <a:lnTo>
                    <a:pt x="3876492" y="561350"/>
                  </a:lnTo>
                  <a:lnTo>
                    <a:pt x="3827064" y="579002"/>
                  </a:lnTo>
                  <a:lnTo>
                    <a:pt x="3802351" y="579002"/>
                  </a:lnTo>
                  <a:lnTo>
                    <a:pt x="3781168" y="564880"/>
                  </a:lnTo>
                  <a:lnTo>
                    <a:pt x="3752924" y="543697"/>
                  </a:lnTo>
                  <a:lnTo>
                    <a:pt x="3724680" y="518984"/>
                  </a:lnTo>
                  <a:lnTo>
                    <a:pt x="3671722" y="497801"/>
                  </a:lnTo>
                  <a:lnTo>
                    <a:pt x="3353977" y="473087"/>
                  </a:lnTo>
                  <a:lnTo>
                    <a:pt x="3170391" y="473087"/>
                  </a:lnTo>
                  <a:lnTo>
                    <a:pt x="2986805" y="441313"/>
                  </a:lnTo>
                  <a:lnTo>
                    <a:pt x="2534901" y="441313"/>
                  </a:lnTo>
                  <a:lnTo>
                    <a:pt x="1977081" y="444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96BB5C49-2830-4F61-BB8C-2A3C14F74EBA}"/>
                </a:ext>
              </a:extLst>
            </p:cNvPr>
            <p:cNvSpPr/>
            <p:nvPr/>
          </p:nvSpPr>
          <p:spPr>
            <a:xfrm rot="16200000">
              <a:off x="2391569" y="3247231"/>
              <a:ext cx="1955800" cy="1239838"/>
            </a:xfrm>
            <a:custGeom>
              <a:avLst/>
              <a:gdLst>
                <a:gd name="connsiteX0" fmla="*/ 1057554 w 1955285"/>
                <a:gd name="connsiteY0" fmla="*/ 966787 h 1240631"/>
                <a:gd name="connsiteX1" fmla="*/ 819429 w 1955285"/>
                <a:gd name="connsiteY1" fmla="*/ 785812 h 1240631"/>
                <a:gd name="connsiteX2" fmla="*/ 590829 w 1955285"/>
                <a:gd name="connsiteY2" fmla="*/ 602456 h 1240631"/>
                <a:gd name="connsiteX3" fmla="*/ 416998 w 1955285"/>
                <a:gd name="connsiteY3" fmla="*/ 445294 h 1240631"/>
                <a:gd name="connsiteX4" fmla="*/ 255073 w 1955285"/>
                <a:gd name="connsiteY4" fmla="*/ 290512 h 1240631"/>
                <a:gd name="connsiteX5" fmla="*/ 97910 w 1955285"/>
                <a:gd name="connsiteY5" fmla="*/ 140494 h 1240631"/>
                <a:gd name="connsiteX6" fmla="*/ 16948 w 1955285"/>
                <a:gd name="connsiteY6" fmla="*/ 61912 h 1240631"/>
                <a:gd name="connsiteX7" fmla="*/ 7423 w 1955285"/>
                <a:gd name="connsiteY7" fmla="*/ 50006 h 1240631"/>
                <a:gd name="connsiteX8" fmla="*/ 279 w 1955285"/>
                <a:gd name="connsiteY8" fmla="*/ 28575 h 1240631"/>
                <a:gd name="connsiteX9" fmla="*/ 5042 w 1955285"/>
                <a:gd name="connsiteY9" fmla="*/ 11906 h 1240631"/>
                <a:gd name="connsiteX10" fmla="*/ 24092 w 1955285"/>
                <a:gd name="connsiteY10" fmla="*/ 0 h 1240631"/>
                <a:gd name="connsiteX11" fmla="*/ 57429 w 1955285"/>
                <a:gd name="connsiteY11" fmla="*/ 4762 h 1240631"/>
                <a:gd name="connsiteX12" fmla="*/ 174110 w 1955285"/>
                <a:gd name="connsiteY12" fmla="*/ 95250 h 1240631"/>
                <a:gd name="connsiteX13" fmla="*/ 424142 w 1955285"/>
                <a:gd name="connsiteY13" fmla="*/ 273844 h 1240631"/>
                <a:gd name="connsiteX14" fmla="*/ 745610 w 1955285"/>
                <a:gd name="connsiteY14" fmla="*/ 490537 h 1240631"/>
                <a:gd name="connsiteX15" fmla="*/ 1057554 w 1955285"/>
                <a:gd name="connsiteY15" fmla="*/ 685800 h 1240631"/>
                <a:gd name="connsiteX16" fmla="*/ 1476654 w 1955285"/>
                <a:gd name="connsiteY16" fmla="*/ 938212 h 1240631"/>
                <a:gd name="connsiteX17" fmla="*/ 1688585 w 1955285"/>
                <a:gd name="connsiteY17" fmla="*/ 1057275 h 1240631"/>
                <a:gd name="connsiteX18" fmla="*/ 1955285 w 1955285"/>
                <a:gd name="connsiteY18" fmla="*/ 1207294 h 1240631"/>
                <a:gd name="connsiteX19" fmla="*/ 1440935 w 1955285"/>
                <a:gd name="connsiteY19" fmla="*/ 1240631 h 1240631"/>
                <a:gd name="connsiteX20" fmla="*/ 1290917 w 1955285"/>
                <a:gd name="connsiteY20" fmla="*/ 1145381 h 1240631"/>
                <a:gd name="connsiteX21" fmla="*/ 1057554 w 1955285"/>
                <a:gd name="connsiteY21" fmla="*/ 966787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5285" h="1240631">
                  <a:moveTo>
                    <a:pt x="1057554" y="966787"/>
                  </a:moveTo>
                  <a:lnTo>
                    <a:pt x="819429" y="785812"/>
                  </a:lnTo>
                  <a:lnTo>
                    <a:pt x="590829" y="602456"/>
                  </a:lnTo>
                  <a:lnTo>
                    <a:pt x="416998" y="445294"/>
                  </a:lnTo>
                  <a:lnTo>
                    <a:pt x="255073" y="290512"/>
                  </a:lnTo>
                  <a:lnTo>
                    <a:pt x="97910" y="140494"/>
                  </a:lnTo>
                  <a:lnTo>
                    <a:pt x="16948" y="61912"/>
                  </a:lnTo>
                  <a:lnTo>
                    <a:pt x="7423" y="50006"/>
                  </a:lnTo>
                  <a:cubicBezTo>
                    <a:pt x="0" y="30213"/>
                    <a:pt x="279" y="37738"/>
                    <a:pt x="279" y="28575"/>
                  </a:cubicBezTo>
                  <a:lnTo>
                    <a:pt x="5042" y="11906"/>
                  </a:lnTo>
                  <a:lnTo>
                    <a:pt x="24092" y="0"/>
                  </a:lnTo>
                  <a:lnTo>
                    <a:pt x="57429" y="4762"/>
                  </a:lnTo>
                  <a:lnTo>
                    <a:pt x="174110" y="95250"/>
                  </a:lnTo>
                  <a:lnTo>
                    <a:pt x="424142" y="273844"/>
                  </a:lnTo>
                  <a:lnTo>
                    <a:pt x="745610" y="490537"/>
                  </a:lnTo>
                  <a:lnTo>
                    <a:pt x="1057554" y="685800"/>
                  </a:lnTo>
                  <a:lnTo>
                    <a:pt x="1476654" y="938212"/>
                  </a:lnTo>
                  <a:lnTo>
                    <a:pt x="1688585" y="1057275"/>
                  </a:lnTo>
                  <a:lnTo>
                    <a:pt x="1955285" y="1207294"/>
                  </a:lnTo>
                  <a:lnTo>
                    <a:pt x="1440935" y="1240631"/>
                  </a:lnTo>
                  <a:lnTo>
                    <a:pt x="1290917" y="1145381"/>
                  </a:lnTo>
                  <a:lnTo>
                    <a:pt x="1057554" y="966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80AC6212-759D-4A1D-A5A3-8A5975EC6914}"/>
                </a:ext>
              </a:extLst>
            </p:cNvPr>
            <p:cNvSpPr/>
            <p:nvPr/>
          </p:nvSpPr>
          <p:spPr>
            <a:xfrm>
              <a:off x="4065588" y="3367088"/>
              <a:ext cx="747712" cy="638175"/>
            </a:xfrm>
            <a:custGeom>
              <a:avLst/>
              <a:gdLst>
                <a:gd name="connsiteX0" fmla="*/ 292894 w 747712"/>
                <a:gd name="connsiteY0" fmla="*/ 304800 h 638175"/>
                <a:gd name="connsiteX1" fmla="*/ 150019 w 747712"/>
                <a:gd name="connsiteY1" fmla="*/ 169068 h 638175"/>
                <a:gd name="connsiteX2" fmla="*/ 100012 w 747712"/>
                <a:gd name="connsiteY2" fmla="*/ 130968 h 638175"/>
                <a:gd name="connsiteX3" fmla="*/ 0 w 747712"/>
                <a:gd name="connsiteY3" fmla="*/ 73818 h 638175"/>
                <a:gd name="connsiteX4" fmla="*/ 0 w 747712"/>
                <a:gd name="connsiteY4" fmla="*/ 0 h 638175"/>
                <a:gd name="connsiteX5" fmla="*/ 138112 w 747712"/>
                <a:gd name="connsiteY5" fmla="*/ 28575 h 638175"/>
                <a:gd name="connsiteX6" fmla="*/ 252412 w 747712"/>
                <a:gd name="connsiteY6" fmla="*/ 64293 h 638175"/>
                <a:gd name="connsiteX7" fmla="*/ 373856 w 747712"/>
                <a:gd name="connsiteY7" fmla="*/ 102393 h 638175"/>
                <a:gd name="connsiteX8" fmla="*/ 469106 w 747712"/>
                <a:gd name="connsiteY8" fmla="*/ 142875 h 638175"/>
                <a:gd name="connsiteX9" fmla="*/ 526256 w 747712"/>
                <a:gd name="connsiteY9" fmla="*/ 169068 h 638175"/>
                <a:gd name="connsiteX10" fmla="*/ 566737 w 747712"/>
                <a:gd name="connsiteY10" fmla="*/ 192881 h 638175"/>
                <a:gd name="connsiteX11" fmla="*/ 583406 w 747712"/>
                <a:gd name="connsiteY11" fmla="*/ 204787 h 638175"/>
                <a:gd name="connsiteX12" fmla="*/ 614362 w 747712"/>
                <a:gd name="connsiteY12" fmla="*/ 235743 h 638175"/>
                <a:gd name="connsiteX13" fmla="*/ 647700 w 747712"/>
                <a:gd name="connsiteY13" fmla="*/ 283368 h 638175"/>
                <a:gd name="connsiteX14" fmla="*/ 683419 w 747712"/>
                <a:gd name="connsiteY14" fmla="*/ 335756 h 638175"/>
                <a:gd name="connsiteX15" fmla="*/ 719137 w 747712"/>
                <a:gd name="connsiteY15" fmla="*/ 409575 h 638175"/>
                <a:gd name="connsiteX16" fmla="*/ 738187 w 747712"/>
                <a:gd name="connsiteY16" fmla="*/ 459581 h 638175"/>
                <a:gd name="connsiteX17" fmla="*/ 747712 w 747712"/>
                <a:gd name="connsiteY17" fmla="*/ 492918 h 638175"/>
                <a:gd name="connsiteX18" fmla="*/ 747712 w 747712"/>
                <a:gd name="connsiteY18" fmla="*/ 526256 h 638175"/>
                <a:gd name="connsiteX19" fmla="*/ 740569 w 747712"/>
                <a:gd name="connsiteY19" fmla="*/ 566737 h 638175"/>
                <a:gd name="connsiteX20" fmla="*/ 723900 w 747712"/>
                <a:gd name="connsiteY20" fmla="*/ 592931 h 638175"/>
                <a:gd name="connsiteX21" fmla="*/ 695325 w 747712"/>
                <a:gd name="connsiteY21" fmla="*/ 619125 h 638175"/>
                <a:gd name="connsiteX22" fmla="*/ 669131 w 747712"/>
                <a:gd name="connsiteY22" fmla="*/ 631031 h 638175"/>
                <a:gd name="connsiteX23" fmla="*/ 633412 w 747712"/>
                <a:gd name="connsiteY23" fmla="*/ 638175 h 638175"/>
                <a:gd name="connsiteX24" fmla="*/ 595312 w 747712"/>
                <a:gd name="connsiteY24" fmla="*/ 635793 h 638175"/>
                <a:gd name="connsiteX25" fmla="*/ 573881 w 747712"/>
                <a:gd name="connsiteY25" fmla="*/ 626268 h 638175"/>
                <a:gd name="connsiteX26" fmla="*/ 554831 w 747712"/>
                <a:gd name="connsiteY26" fmla="*/ 607218 h 638175"/>
                <a:gd name="connsiteX27" fmla="*/ 511969 w 747712"/>
                <a:gd name="connsiteY27" fmla="*/ 550068 h 638175"/>
                <a:gd name="connsiteX28" fmla="*/ 409575 w 747712"/>
                <a:gd name="connsiteY28" fmla="*/ 428625 h 638175"/>
                <a:gd name="connsiteX29" fmla="*/ 292894 w 747712"/>
                <a:gd name="connsiteY29" fmla="*/ 3048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2" h="638175">
                  <a:moveTo>
                    <a:pt x="292894" y="304800"/>
                  </a:moveTo>
                  <a:lnTo>
                    <a:pt x="150019" y="169068"/>
                  </a:lnTo>
                  <a:lnTo>
                    <a:pt x="100012" y="130968"/>
                  </a:lnTo>
                  <a:lnTo>
                    <a:pt x="0" y="73818"/>
                  </a:lnTo>
                  <a:lnTo>
                    <a:pt x="0" y="0"/>
                  </a:lnTo>
                  <a:lnTo>
                    <a:pt x="138112" y="28575"/>
                  </a:lnTo>
                  <a:lnTo>
                    <a:pt x="252412" y="64293"/>
                  </a:lnTo>
                  <a:lnTo>
                    <a:pt x="373856" y="102393"/>
                  </a:lnTo>
                  <a:lnTo>
                    <a:pt x="469106" y="142875"/>
                  </a:lnTo>
                  <a:lnTo>
                    <a:pt x="526256" y="169068"/>
                  </a:lnTo>
                  <a:lnTo>
                    <a:pt x="566737" y="192881"/>
                  </a:lnTo>
                  <a:lnTo>
                    <a:pt x="583406" y="204787"/>
                  </a:lnTo>
                  <a:lnTo>
                    <a:pt x="614362" y="235743"/>
                  </a:lnTo>
                  <a:lnTo>
                    <a:pt x="647700" y="283368"/>
                  </a:lnTo>
                  <a:lnTo>
                    <a:pt x="683419" y="335756"/>
                  </a:lnTo>
                  <a:lnTo>
                    <a:pt x="719137" y="409575"/>
                  </a:lnTo>
                  <a:lnTo>
                    <a:pt x="738187" y="459581"/>
                  </a:lnTo>
                  <a:lnTo>
                    <a:pt x="747712" y="492918"/>
                  </a:lnTo>
                  <a:lnTo>
                    <a:pt x="747712" y="526256"/>
                  </a:lnTo>
                  <a:lnTo>
                    <a:pt x="740569" y="566737"/>
                  </a:lnTo>
                  <a:lnTo>
                    <a:pt x="723900" y="592931"/>
                  </a:lnTo>
                  <a:lnTo>
                    <a:pt x="695325" y="619125"/>
                  </a:lnTo>
                  <a:lnTo>
                    <a:pt x="669131" y="631031"/>
                  </a:lnTo>
                  <a:lnTo>
                    <a:pt x="633412" y="638175"/>
                  </a:lnTo>
                  <a:lnTo>
                    <a:pt x="595312" y="635793"/>
                  </a:lnTo>
                  <a:lnTo>
                    <a:pt x="573881" y="626268"/>
                  </a:lnTo>
                  <a:lnTo>
                    <a:pt x="554831" y="607218"/>
                  </a:lnTo>
                  <a:lnTo>
                    <a:pt x="511969" y="550068"/>
                  </a:lnTo>
                  <a:lnTo>
                    <a:pt x="409575" y="428625"/>
                  </a:lnTo>
                  <a:lnTo>
                    <a:pt x="292894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54EF561-D8DC-4983-A81C-C2C323F83417}"/>
                </a:ext>
              </a:extLst>
            </p:cNvPr>
            <p:cNvSpPr/>
            <p:nvPr/>
          </p:nvSpPr>
          <p:spPr>
            <a:xfrm rot="16200000">
              <a:off x="4010819" y="3493294"/>
              <a:ext cx="4448175" cy="681037"/>
            </a:xfrm>
            <a:custGeom>
              <a:avLst/>
              <a:gdLst>
                <a:gd name="connsiteX0" fmla="*/ 1850745 w 4447641"/>
                <a:gd name="connsiteY0" fmla="*/ 610819 h 680313"/>
                <a:gd name="connsiteX1" fmla="*/ 1225296 w 4447641"/>
                <a:gd name="connsiteY1" fmla="*/ 636422 h 680313"/>
                <a:gd name="connsiteX2" fmla="*/ 724205 w 4447641"/>
                <a:gd name="connsiteY2" fmla="*/ 654710 h 680313"/>
                <a:gd name="connsiteX3" fmla="*/ 654710 w 4447641"/>
                <a:gd name="connsiteY3" fmla="*/ 665683 h 680313"/>
                <a:gd name="connsiteX4" fmla="*/ 618134 w 4447641"/>
                <a:gd name="connsiteY4" fmla="*/ 669341 h 680313"/>
                <a:gd name="connsiteX5" fmla="*/ 534009 w 4447641"/>
                <a:gd name="connsiteY5" fmla="*/ 676656 h 680313"/>
                <a:gd name="connsiteX6" fmla="*/ 486461 w 4447641"/>
                <a:gd name="connsiteY6" fmla="*/ 680313 h 680313"/>
                <a:gd name="connsiteX7" fmla="*/ 416966 w 4447641"/>
                <a:gd name="connsiteY7" fmla="*/ 665683 h 680313"/>
                <a:gd name="connsiteX8" fmla="*/ 340157 w 4447641"/>
                <a:gd name="connsiteY8" fmla="*/ 643737 h 680313"/>
                <a:gd name="connsiteX9" fmla="*/ 193853 w 4447641"/>
                <a:gd name="connsiteY9" fmla="*/ 596189 h 680313"/>
                <a:gd name="connsiteX10" fmla="*/ 109728 w 4447641"/>
                <a:gd name="connsiteY10" fmla="*/ 566928 h 680313"/>
                <a:gd name="connsiteX11" fmla="*/ 51206 w 4447641"/>
                <a:gd name="connsiteY11" fmla="*/ 548640 h 680313"/>
                <a:gd name="connsiteX12" fmla="*/ 25603 w 4447641"/>
                <a:gd name="connsiteY12" fmla="*/ 537667 h 680313"/>
                <a:gd name="connsiteX13" fmla="*/ 0 w 4447641"/>
                <a:gd name="connsiteY13" fmla="*/ 515721 h 680313"/>
                <a:gd name="connsiteX14" fmla="*/ 0 w 4447641"/>
                <a:gd name="connsiteY14" fmla="*/ 490118 h 680313"/>
                <a:gd name="connsiteX15" fmla="*/ 18288 w 4447641"/>
                <a:gd name="connsiteY15" fmla="*/ 453542 h 680313"/>
                <a:gd name="connsiteX16" fmla="*/ 120701 w 4447641"/>
                <a:gd name="connsiteY16" fmla="*/ 354787 h 680313"/>
                <a:gd name="connsiteX17" fmla="*/ 804672 w 4447641"/>
                <a:gd name="connsiteY17" fmla="*/ 387705 h 680313"/>
                <a:gd name="connsiteX18" fmla="*/ 1327709 w 4447641"/>
                <a:gd name="connsiteY18" fmla="*/ 369417 h 680313"/>
                <a:gd name="connsiteX19" fmla="*/ 2150669 w 4447641"/>
                <a:gd name="connsiteY19" fmla="*/ 343814 h 680313"/>
                <a:gd name="connsiteX20" fmla="*/ 2582265 w 4447641"/>
                <a:gd name="connsiteY20" fmla="*/ 318211 h 680313"/>
                <a:gd name="connsiteX21" fmla="*/ 3054096 w 4447641"/>
                <a:gd name="connsiteY21" fmla="*/ 296265 h 680313"/>
                <a:gd name="connsiteX22" fmla="*/ 3277209 w 4447641"/>
                <a:gd name="connsiteY22" fmla="*/ 296265 h 680313"/>
                <a:gd name="connsiteX23" fmla="*/ 3646627 w 4447641"/>
                <a:gd name="connsiteY23" fmla="*/ 296265 h 680313"/>
                <a:gd name="connsiteX24" fmla="*/ 4037990 w 4447641"/>
                <a:gd name="connsiteY24" fmla="*/ 296265 h 680313"/>
                <a:gd name="connsiteX25" fmla="*/ 4111142 w 4447641"/>
                <a:gd name="connsiteY25" fmla="*/ 288950 h 680313"/>
                <a:gd name="connsiteX26" fmla="*/ 4173321 w 4447641"/>
                <a:gd name="connsiteY26" fmla="*/ 277977 h 680313"/>
                <a:gd name="connsiteX27" fmla="*/ 4220870 w 4447641"/>
                <a:gd name="connsiteY27" fmla="*/ 256032 h 680313"/>
                <a:gd name="connsiteX28" fmla="*/ 4268419 w 4447641"/>
                <a:gd name="connsiteY28" fmla="*/ 219456 h 680313"/>
                <a:gd name="connsiteX29" fmla="*/ 4319625 w 4447641"/>
                <a:gd name="connsiteY29" fmla="*/ 168249 h 680313"/>
                <a:gd name="connsiteX30" fmla="*/ 4356201 w 4447641"/>
                <a:gd name="connsiteY30" fmla="*/ 109728 h 680313"/>
                <a:gd name="connsiteX31" fmla="*/ 4381805 w 4447641"/>
                <a:gd name="connsiteY31" fmla="*/ 54864 h 680313"/>
                <a:gd name="connsiteX32" fmla="*/ 4403750 w 4447641"/>
                <a:gd name="connsiteY32" fmla="*/ 14630 h 680313"/>
                <a:gd name="connsiteX33" fmla="*/ 4418381 w 4447641"/>
                <a:gd name="connsiteY33" fmla="*/ 3657 h 680313"/>
                <a:gd name="connsiteX34" fmla="*/ 4429353 w 4447641"/>
                <a:gd name="connsiteY34" fmla="*/ 0 h 680313"/>
                <a:gd name="connsiteX35" fmla="*/ 4440326 w 4447641"/>
                <a:gd name="connsiteY35" fmla="*/ 14630 h 680313"/>
                <a:gd name="connsiteX36" fmla="*/ 4447641 w 4447641"/>
                <a:gd name="connsiteY36" fmla="*/ 69494 h 680313"/>
                <a:gd name="connsiteX37" fmla="*/ 4436669 w 4447641"/>
                <a:gd name="connsiteY37" fmla="*/ 142646 h 680313"/>
                <a:gd name="connsiteX38" fmla="*/ 4414723 w 4447641"/>
                <a:gd name="connsiteY38" fmla="*/ 234086 h 680313"/>
                <a:gd name="connsiteX39" fmla="*/ 4374489 w 4447641"/>
                <a:gd name="connsiteY39" fmla="*/ 332841 h 680313"/>
                <a:gd name="connsiteX40" fmla="*/ 4297680 w 4447641"/>
                <a:gd name="connsiteY40" fmla="*/ 479145 h 680313"/>
                <a:gd name="connsiteX41" fmla="*/ 4246473 w 4447641"/>
                <a:gd name="connsiteY41" fmla="*/ 570585 h 680313"/>
                <a:gd name="connsiteX42" fmla="*/ 4195267 w 4447641"/>
                <a:gd name="connsiteY42" fmla="*/ 625449 h 680313"/>
                <a:gd name="connsiteX43" fmla="*/ 4169664 w 4447641"/>
                <a:gd name="connsiteY43" fmla="*/ 643737 h 680313"/>
                <a:gd name="connsiteX44" fmla="*/ 4151376 w 4447641"/>
                <a:gd name="connsiteY44" fmla="*/ 643737 h 680313"/>
                <a:gd name="connsiteX45" fmla="*/ 4118457 w 4447641"/>
                <a:gd name="connsiteY45" fmla="*/ 640080 h 680313"/>
                <a:gd name="connsiteX46" fmla="*/ 4089197 w 4447641"/>
                <a:gd name="connsiteY46" fmla="*/ 618134 h 680313"/>
                <a:gd name="connsiteX47" fmla="*/ 4059936 w 4447641"/>
                <a:gd name="connsiteY47" fmla="*/ 592531 h 680313"/>
                <a:gd name="connsiteX48" fmla="*/ 4027017 w 4447641"/>
                <a:gd name="connsiteY48" fmla="*/ 570585 h 680313"/>
                <a:gd name="connsiteX49" fmla="*/ 3986784 w 4447641"/>
                <a:gd name="connsiteY49" fmla="*/ 552297 h 680313"/>
                <a:gd name="connsiteX50" fmla="*/ 3928262 w 4447641"/>
                <a:gd name="connsiteY50" fmla="*/ 544982 h 680313"/>
                <a:gd name="connsiteX51" fmla="*/ 3291840 w 4447641"/>
                <a:gd name="connsiteY51" fmla="*/ 541325 h 680313"/>
                <a:gd name="connsiteX52" fmla="*/ 2761488 w 4447641"/>
                <a:gd name="connsiteY52" fmla="*/ 548640 h 680313"/>
                <a:gd name="connsiteX53" fmla="*/ 2381097 w 4447641"/>
                <a:gd name="connsiteY53" fmla="*/ 588873 h 680313"/>
                <a:gd name="connsiteX54" fmla="*/ 1850745 w 4447641"/>
                <a:gd name="connsiteY54" fmla="*/ 610819 h 68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47641" h="680313">
                  <a:moveTo>
                    <a:pt x="1850745" y="610819"/>
                  </a:moveTo>
                  <a:lnTo>
                    <a:pt x="1225296" y="636422"/>
                  </a:lnTo>
                  <a:lnTo>
                    <a:pt x="724205" y="654710"/>
                  </a:lnTo>
                  <a:lnTo>
                    <a:pt x="654710" y="665683"/>
                  </a:lnTo>
                  <a:lnTo>
                    <a:pt x="618134" y="669341"/>
                  </a:lnTo>
                  <a:lnTo>
                    <a:pt x="534009" y="676656"/>
                  </a:lnTo>
                  <a:lnTo>
                    <a:pt x="486461" y="680313"/>
                  </a:lnTo>
                  <a:lnTo>
                    <a:pt x="416966" y="665683"/>
                  </a:lnTo>
                  <a:lnTo>
                    <a:pt x="340157" y="643737"/>
                  </a:lnTo>
                  <a:lnTo>
                    <a:pt x="193853" y="596189"/>
                  </a:lnTo>
                  <a:lnTo>
                    <a:pt x="109728" y="566928"/>
                  </a:lnTo>
                  <a:lnTo>
                    <a:pt x="51206" y="548640"/>
                  </a:lnTo>
                  <a:lnTo>
                    <a:pt x="25603" y="537667"/>
                  </a:lnTo>
                  <a:lnTo>
                    <a:pt x="0" y="515721"/>
                  </a:lnTo>
                  <a:lnTo>
                    <a:pt x="0" y="490118"/>
                  </a:lnTo>
                  <a:lnTo>
                    <a:pt x="18288" y="453542"/>
                  </a:lnTo>
                  <a:lnTo>
                    <a:pt x="120701" y="354787"/>
                  </a:lnTo>
                  <a:lnTo>
                    <a:pt x="804672" y="387705"/>
                  </a:lnTo>
                  <a:lnTo>
                    <a:pt x="1327709" y="369417"/>
                  </a:lnTo>
                  <a:lnTo>
                    <a:pt x="2150669" y="343814"/>
                  </a:lnTo>
                  <a:lnTo>
                    <a:pt x="2582265" y="318211"/>
                  </a:lnTo>
                  <a:lnTo>
                    <a:pt x="3054096" y="296265"/>
                  </a:lnTo>
                  <a:lnTo>
                    <a:pt x="3277209" y="296265"/>
                  </a:lnTo>
                  <a:lnTo>
                    <a:pt x="3646627" y="296265"/>
                  </a:lnTo>
                  <a:lnTo>
                    <a:pt x="4037990" y="296265"/>
                  </a:lnTo>
                  <a:lnTo>
                    <a:pt x="4111142" y="288950"/>
                  </a:lnTo>
                  <a:lnTo>
                    <a:pt x="4173321" y="277977"/>
                  </a:lnTo>
                  <a:lnTo>
                    <a:pt x="4220870" y="256032"/>
                  </a:lnTo>
                  <a:lnTo>
                    <a:pt x="4268419" y="219456"/>
                  </a:lnTo>
                  <a:lnTo>
                    <a:pt x="4319625" y="168249"/>
                  </a:lnTo>
                  <a:lnTo>
                    <a:pt x="4356201" y="109728"/>
                  </a:lnTo>
                  <a:lnTo>
                    <a:pt x="4381805" y="54864"/>
                  </a:lnTo>
                  <a:lnTo>
                    <a:pt x="4403750" y="14630"/>
                  </a:lnTo>
                  <a:lnTo>
                    <a:pt x="4418381" y="3657"/>
                  </a:lnTo>
                  <a:lnTo>
                    <a:pt x="4429353" y="0"/>
                  </a:lnTo>
                  <a:lnTo>
                    <a:pt x="4440326" y="14630"/>
                  </a:lnTo>
                  <a:lnTo>
                    <a:pt x="4447641" y="69494"/>
                  </a:lnTo>
                  <a:lnTo>
                    <a:pt x="4436669" y="142646"/>
                  </a:lnTo>
                  <a:lnTo>
                    <a:pt x="4414723" y="234086"/>
                  </a:lnTo>
                  <a:lnTo>
                    <a:pt x="4374489" y="332841"/>
                  </a:lnTo>
                  <a:lnTo>
                    <a:pt x="4297680" y="479145"/>
                  </a:lnTo>
                  <a:lnTo>
                    <a:pt x="4246473" y="570585"/>
                  </a:lnTo>
                  <a:lnTo>
                    <a:pt x="4195267" y="625449"/>
                  </a:lnTo>
                  <a:lnTo>
                    <a:pt x="4169664" y="643737"/>
                  </a:lnTo>
                  <a:lnTo>
                    <a:pt x="4151376" y="643737"/>
                  </a:lnTo>
                  <a:lnTo>
                    <a:pt x="4118457" y="640080"/>
                  </a:lnTo>
                  <a:lnTo>
                    <a:pt x="4089197" y="618134"/>
                  </a:lnTo>
                  <a:lnTo>
                    <a:pt x="4059936" y="592531"/>
                  </a:lnTo>
                  <a:lnTo>
                    <a:pt x="4027017" y="570585"/>
                  </a:lnTo>
                  <a:lnTo>
                    <a:pt x="3986784" y="552297"/>
                  </a:lnTo>
                  <a:lnTo>
                    <a:pt x="3928262" y="544982"/>
                  </a:lnTo>
                  <a:lnTo>
                    <a:pt x="3291840" y="541325"/>
                  </a:lnTo>
                  <a:lnTo>
                    <a:pt x="2761488" y="548640"/>
                  </a:lnTo>
                  <a:lnTo>
                    <a:pt x="2381097" y="588873"/>
                  </a:lnTo>
                  <a:lnTo>
                    <a:pt x="1850745" y="610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F06B7970-6C9C-4B02-93D1-14AAF4532D6B}"/>
                </a:ext>
              </a:extLst>
            </p:cNvPr>
            <p:cNvSpPr/>
            <p:nvPr/>
          </p:nvSpPr>
          <p:spPr>
            <a:xfrm>
              <a:off x="5534025" y="5305425"/>
              <a:ext cx="790575" cy="671513"/>
            </a:xfrm>
            <a:custGeom>
              <a:avLst/>
              <a:gdLst>
                <a:gd name="connsiteX0" fmla="*/ 316706 w 790575"/>
                <a:gd name="connsiteY0" fmla="*/ 164306 h 671513"/>
                <a:gd name="connsiteX1" fmla="*/ 502444 w 790575"/>
                <a:gd name="connsiteY1" fmla="*/ 221456 h 671513"/>
                <a:gd name="connsiteX2" fmla="*/ 540544 w 790575"/>
                <a:gd name="connsiteY2" fmla="*/ 226219 h 671513"/>
                <a:gd name="connsiteX3" fmla="*/ 588169 w 790575"/>
                <a:gd name="connsiteY3" fmla="*/ 223838 h 671513"/>
                <a:gd name="connsiteX4" fmla="*/ 619125 w 790575"/>
                <a:gd name="connsiteY4" fmla="*/ 221456 h 671513"/>
                <a:gd name="connsiteX5" fmla="*/ 645319 w 790575"/>
                <a:gd name="connsiteY5" fmla="*/ 211931 h 671513"/>
                <a:gd name="connsiteX6" fmla="*/ 676275 w 790575"/>
                <a:gd name="connsiteY6" fmla="*/ 180975 h 671513"/>
                <a:gd name="connsiteX7" fmla="*/ 700088 w 790575"/>
                <a:gd name="connsiteY7" fmla="*/ 147638 h 671513"/>
                <a:gd name="connsiteX8" fmla="*/ 726281 w 790575"/>
                <a:gd name="connsiteY8" fmla="*/ 107156 h 671513"/>
                <a:gd name="connsiteX9" fmla="*/ 790575 w 790575"/>
                <a:gd name="connsiteY9" fmla="*/ 0 h 671513"/>
                <a:gd name="connsiteX10" fmla="*/ 778669 w 790575"/>
                <a:gd name="connsiteY10" fmla="*/ 671513 h 671513"/>
                <a:gd name="connsiteX11" fmla="*/ 714375 w 790575"/>
                <a:gd name="connsiteY11" fmla="*/ 628650 h 671513"/>
                <a:gd name="connsiteX12" fmla="*/ 654844 w 790575"/>
                <a:gd name="connsiteY12" fmla="*/ 571500 h 671513"/>
                <a:gd name="connsiteX13" fmla="*/ 590550 w 790575"/>
                <a:gd name="connsiteY13" fmla="*/ 507206 h 671513"/>
                <a:gd name="connsiteX14" fmla="*/ 540544 w 790575"/>
                <a:gd name="connsiteY14" fmla="*/ 461963 h 671513"/>
                <a:gd name="connsiteX15" fmla="*/ 497681 w 790575"/>
                <a:gd name="connsiteY15" fmla="*/ 419100 h 671513"/>
                <a:gd name="connsiteX16" fmla="*/ 452438 w 790575"/>
                <a:gd name="connsiteY16" fmla="*/ 383381 h 671513"/>
                <a:gd name="connsiteX17" fmla="*/ 383381 w 790575"/>
                <a:gd name="connsiteY17" fmla="*/ 338138 h 671513"/>
                <a:gd name="connsiteX18" fmla="*/ 285750 w 790575"/>
                <a:gd name="connsiteY18" fmla="*/ 280988 h 671513"/>
                <a:gd name="connsiteX19" fmla="*/ 166688 w 790575"/>
                <a:gd name="connsiteY19" fmla="*/ 219075 h 671513"/>
                <a:gd name="connsiteX20" fmla="*/ 73819 w 790575"/>
                <a:gd name="connsiteY20" fmla="*/ 173831 h 671513"/>
                <a:gd name="connsiteX21" fmla="*/ 33338 w 790575"/>
                <a:gd name="connsiteY21" fmla="*/ 154781 h 671513"/>
                <a:gd name="connsiteX22" fmla="*/ 16669 w 790575"/>
                <a:gd name="connsiteY22" fmla="*/ 140494 h 671513"/>
                <a:gd name="connsiteX23" fmla="*/ 2381 w 790575"/>
                <a:gd name="connsiteY23" fmla="*/ 119063 h 671513"/>
                <a:gd name="connsiteX24" fmla="*/ 0 w 790575"/>
                <a:gd name="connsiteY24" fmla="*/ 102394 h 671513"/>
                <a:gd name="connsiteX25" fmla="*/ 4763 w 790575"/>
                <a:gd name="connsiteY25" fmla="*/ 90488 h 671513"/>
                <a:gd name="connsiteX26" fmla="*/ 33338 w 790575"/>
                <a:gd name="connsiteY26" fmla="*/ 83344 h 671513"/>
                <a:gd name="connsiteX27" fmla="*/ 71438 w 790575"/>
                <a:gd name="connsiteY27" fmla="*/ 88106 h 671513"/>
                <a:gd name="connsiteX28" fmla="*/ 316706 w 790575"/>
                <a:gd name="connsiteY28" fmla="*/ 164306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0575" h="671513">
                  <a:moveTo>
                    <a:pt x="316706" y="164306"/>
                  </a:moveTo>
                  <a:lnTo>
                    <a:pt x="502444" y="221456"/>
                  </a:lnTo>
                  <a:lnTo>
                    <a:pt x="540544" y="226219"/>
                  </a:lnTo>
                  <a:lnTo>
                    <a:pt x="588169" y="223838"/>
                  </a:lnTo>
                  <a:lnTo>
                    <a:pt x="619125" y="221456"/>
                  </a:lnTo>
                  <a:lnTo>
                    <a:pt x="645319" y="211931"/>
                  </a:lnTo>
                  <a:lnTo>
                    <a:pt x="676275" y="180975"/>
                  </a:lnTo>
                  <a:lnTo>
                    <a:pt x="700088" y="147638"/>
                  </a:lnTo>
                  <a:lnTo>
                    <a:pt x="726281" y="107156"/>
                  </a:lnTo>
                  <a:lnTo>
                    <a:pt x="790575" y="0"/>
                  </a:lnTo>
                  <a:lnTo>
                    <a:pt x="778669" y="671513"/>
                  </a:lnTo>
                  <a:lnTo>
                    <a:pt x="714375" y="628650"/>
                  </a:lnTo>
                  <a:lnTo>
                    <a:pt x="654844" y="571500"/>
                  </a:lnTo>
                  <a:lnTo>
                    <a:pt x="590550" y="507206"/>
                  </a:lnTo>
                  <a:lnTo>
                    <a:pt x="540544" y="461963"/>
                  </a:lnTo>
                  <a:lnTo>
                    <a:pt x="497681" y="419100"/>
                  </a:lnTo>
                  <a:lnTo>
                    <a:pt x="452438" y="383381"/>
                  </a:lnTo>
                  <a:lnTo>
                    <a:pt x="383381" y="338138"/>
                  </a:lnTo>
                  <a:lnTo>
                    <a:pt x="285750" y="280988"/>
                  </a:lnTo>
                  <a:lnTo>
                    <a:pt x="166688" y="219075"/>
                  </a:lnTo>
                  <a:lnTo>
                    <a:pt x="73819" y="173831"/>
                  </a:lnTo>
                  <a:lnTo>
                    <a:pt x="33338" y="154781"/>
                  </a:lnTo>
                  <a:lnTo>
                    <a:pt x="16669" y="140494"/>
                  </a:lnTo>
                  <a:lnTo>
                    <a:pt x="2381" y="119063"/>
                  </a:lnTo>
                  <a:lnTo>
                    <a:pt x="0" y="102394"/>
                  </a:lnTo>
                  <a:lnTo>
                    <a:pt x="4763" y="90488"/>
                  </a:lnTo>
                  <a:lnTo>
                    <a:pt x="33338" y="83344"/>
                  </a:lnTo>
                  <a:lnTo>
                    <a:pt x="71438" y="88106"/>
                  </a:lnTo>
                  <a:lnTo>
                    <a:pt x="316706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5113CB46-CD14-44BF-88BB-035DED6F6184}"/>
                </a:ext>
              </a:extLst>
            </p:cNvPr>
            <p:cNvSpPr/>
            <p:nvPr/>
          </p:nvSpPr>
          <p:spPr>
            <a:xfrm>
              <a:off x="4464050" y="3243263"/>
              <a:ext cx="2222500" cy="1836737"/>
            </a:xfrm>
            <a:custGeom>
              <a:avLst/>
              <a:gdLst>
                <a:gd name="connsiteX0" fmla="*/ 1153947 w 2222893"/>
                <a:gd name="connsiteY0" fmla="*/ 1133340 h 1836527"/>
                <a:gd name="connsiteX1" fmla="*/ 1022582 w 2222893"/>
                <a:gd name="connsiteY1" fmla="*/ 1228644 h 1836527"/>
                <a:gd name="connsiteX2" fmla="*/ 875763 w 2222893"/>
                <a:gd name="connsiteY2" fmla="*/ 1331675 h 1836527"/>
                <a:gd name="connsiteX3" fmla="*/ 698035 w 2222893"/>
                <a:gd name="connsiteY3" fmla="*/ 1447585 h 1836527"/>
                <a:gd name="connsiteX4" fmla="*/ 543488 w 2222893"/>
                <a:gd name="connsiteY4" fmla="*/ 1550616 h 1836527"/>
                <a:gd name="connsiteX5" fmla="*/ 260153 w 2222893"/>
                <a:gd name="connsiteY5" fmla="*/ 1720617 h 1836527"/>
                <a:gd name="connsiteX6" fmla="*/ 79849 w 2222893"/>
                <a:gd name="connsiteY6" fmla="*/ 1818496 h 1836527"/>
                <a:gd name="connsiteX7" fmla="*/ 43788 w 2222893"/>
                <a:gd name="connsiteY7" fmla="*/ 1836527 h 1836527"/>
                <a:gd name="connsiteX8" fmla="*/ 20606 w 2222893"/>
                <a:gd name="connsiteY8" fmla="*/ 1836527 h 1836527"/>
                <a:gd name="connsiteX9" fmla="*/ 2576 w 2222893"/>
                <a:gd name="connsiteY9" fmla="*/ 1823648 h 1836527"/>
                <a:gd name="connsiteX10" fmla="*/ 0 w 2222893"/>
                <a:gd name="connsiteY10" fmla="*/ 1808193 h 1836527"/>
                <a:gd name="connsiteX11" fmla="*/ 7727 w 2222893"/>
                <a:gd name="connsiteY11" fmla="*/ 1785011 h 1836527"/>
                <a:gd name="connsiteX12" fmla="*/ 170001 w 2222893"/>
                <a:gd name="connsiteY12" fmla="*/ 1669102 h 1836527"/>
                <a:gd name="connsiteX13" fmla="*/ 381214 w 2222893"/>
                <a:gd name="connsiteY13" fmla="*/ 1511979 h 1836527"/>
                <a:gd name="connsiteX14" fmla="*/ 659398 w 2222893"/>
                <a:gd name="connsiteY14" fmla="*/ 1295614 h 1836527"/>
                <a:gd name="connsiteX15" fmla="*/ 865460 w 2222893"/>
                <a:gd name="connsiteY15" fmla="*/ 1130765 h 1836527"/>
                <a:gd name="connsiteX16" fmla="*/ 1074098 w 2222893"/>
                <a:gd name="connsiteY16" fmla="*/ 953036 h 1836527"/>
                <a:gd name="connsiteX17" fmla="*/ 1295614 w 2222893"/>
                <a:gd name="connsiteY17" fmla="*/ 741823 h 1836527"/>
                <a:gd name="connsiteX18" fmla="*/ 1475919 w 2222893"/>
                <a:gd name="connsiteY18" fmla="*/ 564094 h 1836527"/>
                <a:gd name="connsiteX19" fmla="*/ 1661374 w 2222893"/>
                <a:gd name="connsiteY19" fmla="*/ 368335 h 1836527"/>
                <a:gd name="connsiteX20" fmla="*/ 1756678 w 2222893"/>
                <a:gd name="connsiteY20" fmla="*/ 257577 h 1836527"/>
                <a:gd name="connsiteX21" fmla="*/ 1970467 w 2222893"/>
                <a:gd name="connsiteY21" fmla="*/ 0 h 1836527"/>
                <a:gd name="connsiteX22" fmla="*/ 2050316 w 2222893"/>
                <a:gd name="connsiteY22" fmla="*/ 66970 h 1836527"/>
                <a:gd name="connsiteX23" fmla="*/ 2127590 w 2222893"/>
                <a:gd name="connsiteY23" fmla="*/ 139091 h 1836527"/>
                <a:gd name="connsiteX24" fmla="*/ 2171378 w 2222893"/>
                <a:gd name="connsiteY24" fmla="*/ 170001 h 1836527"/>
                <a:gd name="connsiteX25" fmla="*/ 2202287 w 2222893"/>
                <a:gd name="connsiteY25" fmla="*/ 198334 h 1836527"/>
                <a:gd name="connsiteX26" fmla="*/ 2217742 w 2222893"/>
                <a:gd name="connsiteY26" fmla="*/ 218940 h 1836527"/>
                <a:gd name="connsiteX27" fmla="*/ 2222893 w 2222893"/>
                <a:gd name="connsiteY27" fmla="*/ 239547 h 1836527"/>
                <a:gd name="connsiteX28" fmla="*/ 2222893 w 2222893"/>
                <a:gd name="connsiteY28" fmla="*/ 260153 h 1836527"/>
                <a:gd name="connsiteX29" fmla="*/ 2210014 w 2222893"/>
                <a:gd name="connsiteY29" fmla="*/ 285911 h 1836527"/>
                <a:gd name="connsiteX30" fmla="*/ 2176529 w 2222893"/>
                <a:gd name="connsiteY30" fmla="*/ 309093 h 1836527"/>
                <a:gd name="connsiteX31" fmla="*/ 2127590 w 2222893"/>
                <a:gd name="connsiteY31" fmla="*/ 334850 h 1836527"/>
                <a:gd name="connsiteX32" fmla="*/ 2006528 w 2222893"/>
                <a:gd name="connsiteY32" fmla="*/ 432730 h 1836527"/>
                <a:gd name="connsiteX33" fmla="*/ 1759254 w 2222893"/>
                <a:gd name="connsiteY33" fmla="*/ 659398 h 1836527"/>
                <a:gd name="connsiteX34" fmla="*/ 1584101 w 2222893"/>
                <a:gd name="connsiteY34" fmla="*/ 803641 h 1836527"/>
                <a:gd name="connsiteX35" fmla="*/ 1380615 w 2222893"/>
                <a:gd name="connsiteY35" fmla="*/ 963339 h 1836527"/>
                <a:gd name="connsiteX36" fmla="*/ 1153947 w 2222893"/>
                <a:gd name="connsiteY36" fmla="*/ 1133340 h 183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22893" h="1836527">
                  <a:moveTo>
                    <a:pt x="1153947" y="1133340"/>
                  </a:moveTo>
                  <a:lnTo>
                    <a:pt x="1022582" y="1228644"/>
                  </a:lnTo>
                  <a:lnTo>
                    <a:pt x="875763" y="1331675"/>
                  </a:lnTo>
                  <a:lnTo>
                    <a:pt x="698035" y="1447585"/>
                  </a:lnTo>
                  <a:lnTo>
                    <a:pt x="543488" y="1550616"/>
                  </a:lnTo>
                  <a:lnTo>
                    <a:pt x="260153" y="1720617"/>
                  </a:lnTo>
                  <a:lnTo>
                    <a:pt x="79849" y="1818496"/>
                  </a:lnTo>
                  <a:lnTo>
                    <a:pt x="43788" y="1836527"/>
                  </a:lnTo>
                  <a:lnTo>
                    <a:pt x="20606" y="1836527"/>
                  </a:lnTo>
                  <a:lnTo>
                    <a:pt x="2576" y="1823648"/>
                  </a:lnTo>
                  <a:lnTo>
                    <a:pt x="0" y="1808193"/>
                  </a:lnTo>
                  <a:lnTo>
                    <a:pt x="7727" y="1785011"/>
                  </a:lnTo>
                  <a:lnTo>
                    <a:pt x="170001" y="1669102"/>
                  </a:lnTo>
                  <a:lnTo>
                    <a:pt x="381214" y="1511979"/>
                  </a:lnTo>
                  <a:lnTo>
                    <a:pt x="659398" y="1295614"/>
                  </a:lnTo>
                  <a:lnTo>
                    <a:pt x="865460" y="1130765"/>
                  </a:lnTo>
                  <a:lnTo>
                    <a:pt x="1074098" y="953036"/>
                  </a:lnTo>
                  <a:lnTo>
                    <a:pt x="1295614" y="741823"/>
                  </a:lnTo>
                  <a:lnTo>
                    <a:pt x="1475919" y="564094"/>
                  </a:lnTo>
                  <a:lnTo>
                    <a:pt x="1661374" y="368335"/>
                  </a:lnTo>
                  <a:lnTo>
                    <a:pt x="1756678" y="257577"/>
                  </a:lnTo>
                  <a:lnTo>
                    <a:pt x="1970467" y="0"/>
                  </a:lnTo>
                  <a:lnTo>
                    <a:pt x="2050316" y="66970"/>
                  </a:lnTo>
                  <a:lnTo>
                    <a:pt x="2127590" y="139091"/>
                  </a:lnTo>
                  <a:lnTo>
                    <a:pt x="2171378" y="170001"/>
                  </a:lnTo>
                  <a:lnTo>
                    <a:pt x="2202287" y="198334"/>
                  </a:lnTo>
                  <a:lnTo>
                    <a:pt x="2217742" y="218940"/>
                  </a:lnTo>
                  <a:lnTo>
                    <a:pt x="2222893" y="239547"/>
                  </a:lnTo>
                  <a:lnTo>
                    <a:pt x="2222893" y="260153"/>
                  </a:lnTo>
                  <a:lnTo>
                    <a:pt x="2210014" y="285911"/>
                  </a:lnTo>
                  <a:lnTo>
                    <a:pt x="2176529" y="309093"/>
                  </a:lnTo>
                  <a:lnTo>
                    <a:pt x="2127590" y="334850"/>
                  </a:lnTo>
                  <a:lnTo>
                    <a:pt x="2006528" y="432730"/>
                  </a:lnTo>
                  <a:lnTo>
                    <a:pt x="1759254" y="659398"/>
                  </a:lnTo>
                  <a:lnTo>
                    <a:pt x="1584101" y="803641"/>
                  </a:lnTo>
                  <a:lnTo>
                    <a:pt x="1380615" y="963339"/>
                  </a:lnTo>
                  <a:lnTo>
                    <a:pt x="1153947" y="11333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C2B9FEE-7E16-4EBB-92C4-59846EFAC4EF}"/>
              </a:ext>
            </a:extLst>
          </p:cNvPr>
          <p:cNvGrpSpPr/>
          <p:nvPr/>
        </p:nvGrpSpPr>
        <p:grpSpPr>
          <a:xfrm>
            <a:off x="2597150" y="1457325"/>
            <a:ext cx="4545013" cy="4448175"/>
            <a:chOff x="2597150" y="1457325"/>
            <a:chExt cx="4545013" cy="4448175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3CBED7BA-32EB-496F-83DC-D92EA5253246}"/>
                </a:ext>
              </a:extLst>
            </p:cNvPr>
            <p:cNvSpPr/>
            <p:nvPr/>
          </p:nvSpPr>
          <p:spPr>
            <a:xfrm>
              <a:off x="2641600" y="2490788"/>
              <a:ext cx="1925638" cy="557212"/>
            </a:xfrm>
            <a:custGeom>
              <a:avLst/>
              <a:gdLst>
                <a:gd name="connsiteX0" fmla="*/ 1497807 w 1926432"/>
                <a:gd name="connsiteY0" fmla="*/ 261937 h 557212"/>
                <a:gd name="connsiteX1" fmla="*/ 1331119 w 1926432"/>
                <a:gd name="connsiteY1" fmla="*/ 290512 h 557212"/>
                <a:gd name="connsiteX2" fmla="*/ 1071563 w 1926432"/>
                <a:gd name="connsiteY2" fmla="*/ 364331 h 557212"/>
                <a:gd name="connsiteX3" fmla="*/ 902494 w 1926432"/>
                <a:gd name="connsiteY3" fmla="*/ 416718 h 557212"/>
                <a:gd name="connsiteX4" fmla="*/ 681038 w 1926432"/>
                <a:gd name="connsiteY4" fmla="*/ 483393 h 557212"/>
                <a:gd name="connsiteX5" fmla="*/ 426244 w 1926432"/>
                <a:gd name="connsiteY5" fmla="*/ 554831 h 557212"/>
                <a:gd name="connsiteX6" fmla="*/ 404813 w 1926432"/>
                <a:gd name="connsiteY6" fmla="*/ 557212 h 557212"/>
                <a:gd name="connsiteX7" fmla="*/ 381000 w 1926432"/>
                <a:gd name="connsiteY7" fmla="*/ 552450 h 557212"/>
                <a:gd name="connsiteX8" fmla="*/ 319088 w 1926432"/>
                <a:gd name="connsiteY8" fmla="*/ 528637 h 557212"/>
                <a:gd name="connsiteX9" fmla="*/ 252413 w 1926432"/>
                <a:gd name="connsiteY9" fmla="*/ 492918 h 557212"/>
                <a:gd name="connsiteX10" fmla="*/ 176213 w 1926432"/>
                <a:gd name="connsiteY10" fmla="*/ 442912 h 557212"/>
                <a:gd name="connsiteX11" fmla="*/ 97632 w 1926432"/>
                <a:gd name="connsiteY11" fmla="*/ 376237 h 557212"/>
                <a:gd name="connsiteX12" fmla="*/ 47625 w 1926432"/>
                <a:gd name="connsiteY12" fmla="*/ 323850 h 557212"/>
                <a:gd name="connsiteX13" fmla="*/ 19050 w 1926432"/>
                <a:gd name="connsiteY13" fmla="*/ 292893 h 557212"/>
                <a:gd name="connsiteX14" fmla="*/ 7144 w 1926432"/>
                <a:gd name="connsiteY14" fmla="*/ 276225 h 557212"/>
                <a:gd name="connsiteX15" fmla="*/ 0 w 1926432"/>
                <a:gd name="connsiteY15" fmla="*/ 252412 h 557212"/>
                <a:gd name="connsiteX16" fmla="*/ 0 w 1926432"/>
                <a:gd name="connsiteY16" fmla="*/ 235743 h 557212"/>
                <a:gd name="connsiteX17" fmla="*/ 7144 w 1926432"/>
                <a:gd name="connsiteY17" fmla="*/ 219075 h 557212"/>
                <a:gd name="connsiteX18" fmla="*/ 23813 w 1926432"/>
                <a:gd name="connsiteY18" fmla="*/ 214312 h 557212"/>
                <a:gd name="connsiteX19" fmla="*/ 42863 w 1926432"/>
                <a:gd name="connsiteY19" fmla="*/ 216693 h 557212"/>
                <a:gd name="connsiteX20" fmla="*/ 66675 w 1926432"/>
                <a:gd name="connsiteY20" fmla="*/ 238125 h 557212"/>
                <a:gd name="connsiteX21" fmla="*/ 92869 w 1926432"/>
                <a:gd name="connsiteY21" fmla="*/ 261937 h 557212"/>
                <a:gd name="connsiteX22" fmla="*/ 140494 w 1926432"/>
                <a:gd name="connsiteY22" fmla="*/ 290512 h 557212"/>
                <a:gd name="connsiteX23" fmla="*/ 197644 w 1926432"/>
                <a:gd name="connsiteY23" fmla="*/ 316706 h 557212"/>
                <a:gd name="connsiteX24" fmla="*/ 238125 w 1926432"/>
                <a:gd name="connsiteY24" fmla="*/ 328612 h 557212"/>
                <a:gd name="connsiteX25" fmla="*/ 269082 w 1926432"/>
                <a:gd name="connsiteY25" fmla="*/ 333375 h 557212"/>
                <a:gd name="connsiteX26" fmla="*/ 314325 w 1926432"/>
                <a:gd name="connsiteY26" fmla="*/ 333375 h 557212"/>
                <a:gd name="connsiteX27" fmla="*/ 495300 w 1926432"/>
                <a:gd name="connsiteY27" fmla="*/ 292893 h 557212"/>
                <a:gd name="connsiteX28" fmla="*/ 847725 w 1926432"/>
                <a:gd name="connsiteY28" fmla="*/ 211931 h 557212"/>
                <a:gd name="connsiteX29" fmla="*/ 1147763 w 1926432"/>
                <a:gd name="connsiteY29" fmla="*/ 133350 h 557212"/>
                <a:gd name="connsiteX30" fmla="*/ 1388269 w 1926432"/>
                <a:gd name="connsiteY30" fmla="*/ 69056 h 557212"/>
                <a:gd name="connsiteX31" fmla="*/ 1435894 w 1926432"/>
                <a:gd name="connsiteY31" fmla="*/ 59531 h 557212"/>
                <a:gd name="connsiteX32" fmla="*/ 1471613 w 1926432"/>
                <a:gd name="connsiteY32" fmla="*/ 50006 h 557212"/>
                <a:gd name="connsiteX33" fmla="*/ 1509713 w 1926432"/>
                <a:gd name="connsiteY33" fmla="*/ 33337 h 557212"/>
                <a:gd name="connsiteX34" fmla="*/ 1550194 w 1926432"/>
                <a:gd name="connsiteY34" fmla="*/ 11906 h 557212"/>
                <a:gd name="connsiteX35" fmla="*/ 1571625 w 1926432"/>
                <a:gd name="connsiteY35" fmla="*/ 0 h 557212"/>
                <a:gd name="connsiteX36" fmla="*/ 1664494 w 1926432"/>
                <a:gd name="connsiteY36" fmla="*/ 4762 h 557212"/>
                <a:gd name="connsiteX37" fmla="*/ 1733550 w 1926432"/>
                <a:gd name="connsiteY37" fmla="*/ 16668 h 557212"/>
                <a:gd name="connsiteX38" fmla="*/ 1783557 w 1926432"/>
                <a:gd name="connsiteY38" fmla="*/ 30956 h 557212"/>
                <a:gd name="connsiteX39" fmla="*/ 1824038 w 1926432"/>
                <a:gd name="connsiteY39" fmla="*/ 42862 h 557212"/>
                <a:gd name="connsiteX40" fmla="*/ 1862138 w 1926432"/>
                <a:gd name="connsiteY40" fmla="*/ 61912 h 557212"/>
                <a:gd name="connsiteX41" fmla="*/ 1888332 w 1926432"/>
                <a:gd name="connsiteY41" fmla="*/ 80962 h 557212"/>
                <a:gd name="connsiteX42" fmla="*/ 1916907 w 1926432"/>
                <a:gd name="connsiteY42" fmla="*/ 104775 h 557212"/>
                <a:gd name="connsiteX43" fmla="*/ 1926432 w 1926432"/>
                <a:gd name="connsiteY43" fmla="*/ 119062 h 557212"/>
                <a:gd name="connsiteX44" fmla="*/ 1924050 w 1926432"/>
                <a:gd name="connsiteY44" fmla="*/ 145256 h 557212"/>
                <a:gd name="connsiteX45" fmla="*/ 1919288 w 1926432"/>
                <a:gd name="connsiteY45" fmla="*/ 176212 h 557212"/>
                <a:gd name="connsiteX46" fmla="*/ 1905000 w 1926432"/>
                <a:gd name="connsiteY46" fmla="*/ 204787 h 557212"/>
                <a:gd name="connsiteX47" fmla="*/ 1878807 w 1926432"/>
                <a:gd name="connsiteY47" fmla="*/ 221456 h 557212"/>
                <a:gd name="connsiteX48" fmla="*/ 1774032 w 1926432"/>
                <a:gd name="connsiteY48" fmla="*/ 230981 h 557212"/>
                <a:gd name="connsiteX49" fmla="*/ 1497807 w 1926432"/>
                <a:gd name="connsiteY49" fmla="*/ 26193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6432" h="557212">
                  <a:moveTo>
                    <a:pt x="1497807" y="261937"/>
                  </a:moveTo>
                  <a:lnTo>
                    <a:pt x="1331119" y="290512"/>
                  </a:lnTo>
                  <a:lnTo>
                    <a:pt x="1071563" y="364331"/>
                  </a:lnTo>
                  <a:lnTo>
                    <a:pt x="902494" y="416718"/>
                  </a:lnTo>
                  <a:lnTo>
                    <a:pt x="681038" y="483393"/>
                  </a:lnTo>
                  <a:lnTo>
                    <a:pt x="426244" y="554831"/>
                  </a:lnTo>
                  <a:lnTo>
                    <a:pt x="404813" y="557212"/>
                  </a:lnTo>
                  <a:lnTo>
                    <a:pt x="381000" y="552450"/>
                  </a:lnTo>
                  <a:lnTo>
                    <a:pt x="319088" y="528637"/>
                  </a:lnTo>
                  <a:lnTo>
                    <a:pt x="252413" y="492918"/>
                  </a:lnTo>
                  <a:lnTo>
                    <a:pt x="176213" y="442912"/>
                  </a:lnTo>
                  <a:lnTo>
                    <a:pt x="97632" y="376237"/>
                  </a:lnTo>
                  <a:lnTo>
                    <a:pt x="47625" y="323850"/>
                  </a:lnTo>
                  <a:lnTo>
                    <a:pt x="19050" y="292893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5743"/>
                  </a:lnTo>
                  <a:lnTo>
                    <a:pt x="7144" y="219075"/>
                  </a:lnTo>
                  <a:lnTo>
                    <a:pt x="23813" y="214312"/>
                  </a:lnTo>
                  <a:lnTo>
                    <a:pt x="42863" y="216693"/>
                  </a:lnTo>
                  <a:lnTo>
                    <a:pt x="66675" y="238125"/>
                  </a:lnTo>
                  <a:lnTo>
                    <a:pt x="92869" y="261937"/>
                  </a:lnTo>
                  <a:lnTo>
                    <a:pt x="140494" y="290512"/>
                  </a:lnTo>
                  <a:lnTo>
                    <a:pt x="197644" y="316706"/>
                  </a:lnTo>
                  <a:lnTo>
                    <a:pt x="238125" y="328612"/>
                  </a:lnTo>
                  <a:lnTo>
                    <a:pt x="269082" y="333375"/>
                  </a:lnTo>
                  <a:lnTo>
                    <a:pt x="314325" y="333375"/>
                  </a:lnTo>
                  <a:lnTo>
                    <a:pt x="495300" y="292893"/>
                  </a:lnTo>
                  <a:lnTo>
                    <a:pt x="847725" y="211931"/>
                  </a:lnTo>
                  <a:lnTo>
                    <a:pt x="1147763" y="133350"/>
                  </a:lnTo>
                  <a:lnTo>
                    <a:pt x="1388269" y="69056"/>
                  </a:lnTo>
                  <a:lnTo>
                    <a:pt x="1435894" y="59531"/>
                  </a:lnTo>
                  <a:lnTo>
                    <a:pt x="1471613" y="50006"/>
                  </a:lnTo>
                  <a:lnTo>
                    <a:pt x="1509713" y="33337"/>
                  </a:lnTo>
                  <a:lnTo>
                    <a:pt x="1550194" y="11906"/>
                  </a:lnTo>
                  <a:lnTo>
                    <a:pt x="1571625" y="0"/>
                  </a:lnTo>
                  <a:lnTo>
                    <a:pt x="1664494" y="4762"/>
                  </a:lnTo>
                  <a:lnTo>
                    <a:pt x="1733550" y="16668"/>
                  </a:lnTo>
                  <a:lnTo>
                    <a:pt x="1783557" y="30956"/>
                  </a:lnTo>
                  <a:lnTo>
                    <a:pt x="1824038" y="42862"/>
                  </a:lnTo>
                  <a:lnTo>
                    <a:pt x="1862138" y="61912"/>
                  </a:lnTo>
                  <a:lnTo>
                    <a:pt x="1888332" y="80962"/>
                  </a:lnTo>
                  <a:lnTo>
                    <a:pt x="1916907" y="104775"/>
                  </a:lnTo>
                  <a:lnTo>
                    <a:pt x="1926432" y="119062"/>
                  </a:lnTo>
                  <a:lnTo>
                    <a:pt x="1924050" y="145256"/>
                  </a:lnTo>
                  <a:lnTo>
                    <a:pt x="1919288" y="176212"/>
                  </a:lnTo>
                  <a:lnTo>
                    <a:pt x="1905000" y="204787"/>
                  </a:lnTo>
                  <a:lnTo>
                    <a:pt x="1878807" y="221456"/>
                  </a:lnTo>
                  <a:lnTo>
                    <a:pt x="1774032" y="230981"/>
                  </a:lnTo>
                  <a:lnTo>
                    <a:pt x="1497807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E9723312-7DC3-46F8-97A9-86C77BD82BAB}"/>
                </a:ext>
              </a:extLst>
            </p:cNvPr>
            <p:cNvSpPr/>
            <p:nvPr/>
          </p:nvSpPr>
          <p:spPr>
            <a:xfrm>
              <a:off x="4662488" y="2468563"/>
              <a:ext cx="2479675" cy="646112"/>
            </a:xfrm>
            <a:custGeom>
              <a:avLst/>
              <a:gdLst>
                <a:gd name="connsiteX0" fmla="*/ 1919287 w 2478881"/>
                <a:gd name="connsiteY0" fmla="*/ 273844 h 645319"/>
                <a:gd name="connsiteX1" fmla="*/ 1619250 w 2478881"/>
                <a:gd name="connsiteY1" fmla="*/ 311944 h 645319"/>
                <a:gd name="connsiteX2" fmla="*/ 1354931 w 2478881"/>
                <a:gd name="connsiteY2" fmla="*/ 385763 h 645319"/>
                <a:gd name="connsiteX3" fmla="*/ 1143000 w 2478881"/>
                <a:gd name="connsiteY3" fmla="*/ 435769 h 645319"/>
                <a:gd name="connsiteX4" fmla="*/ 902493 w 2478881"/>
                <a:gd name="connsiteY4" fmla="*/ 502444 h 645319"/>
                <a:gd name="connsiteX5" fmla="*/ 678656 w 2478881"/>
                <a:gd name="connsiteY5" fmla="*/ 571500 h 645319"/>
                <a:gd name="connsiteX6" fmla="*/ 604837 w 2478881"/>
                <a:gd name="connsiteY6" fmla="*/ 597694 h 645319"/>
                <a:gd name="connsiteX7" fmla="*/ 569118 w 2478881"/>
                <a:gd name="connsiteY7" fmla="*/ 614363 h 645319"/>
                <a:gd name="connsiteX8" fmla="*/ 514350 w 2478881"/>
                <a:gd name="connsiteY8" fmla="*/ 642938 h 645319"/>
                <a:gd name="connsiteX9" fmla="*/ 500062 w 2478881"/>
                <a:gd name="connsiteY9" fmla="*/ 645319 h 645319"/>
                <a:gd name="connsiteX10" fmla="*/ 469106 w 2478881"/>
                <a:gd name="connsiteY10" fmla="*/ 635794 h 645319"/>
                <a:gd name="connsiteX11" fmla="*/ 411956 w 2478881"/>
                <a:gd name="connsiteY11" fmla="*/ 616744 h 645319"/>
                <a:gd name="connsiteX12" fmla="*/ 326231 w 2478881"/>
                <a:gd name="connsiteY12" fmla="*/ 573882 h 645319"/>
                <a:gd name="connsiteX13" fmla="*/ 273843 w 2478881"/>
                <a:gd name="connsiteY13" fmla="*/ 542925 h 645319"/>
                <a:gd name="connsiteX14" fmla="*/ 226218 w 2478881"/>
                <a:gd name="connsiteY14" fmla="*/ 516732 h 645319"/>
                <a:gd name="connsiteX15" fmla="*/ 145256 w 2478881"/>
                <a:gd name="connsiteY15" fmla="*/ 457200 h 645319"/>
                <a:gd name="connsiteX16" fmla="*/ 59531 w 2478881"/>
                <a:gd name="connsiteY16" fmla="*/ 385763 h 645319"/>
                <a:gd name="connsiteX17" fmla="*/ 16668 w 2478881"/>
                <a:gd name="connsiteY17" fmla="*/ 345282 h 645319"/>
                <a:gd name="connsiteX18" fmla="*/ 0 w 2478881"/>
                <a:gd name="connsiteY18" fmla="*/ 311944 h 645319"/>
                <a:gd name="connsiteX19" fmla="*/ 0 w 2478881"/>
                <a:gd name="connsiteY19" fmla="*/ 285750 h 645319"/>
                <a:gd name="connsiteX20" fmla="*/ 11906 w 2478881"/>
                <a:gd name="connsiteY20" fmla="*/ 278607 h 645319"/>
                <a:gd name="connsiteX21" fmla="*/ 33337 w 2478881"/>
                <a:gd name="connsiteY21" fmla="*/ 280988 h 645319"/>
                <a:gd name="connsiteX22" fmla="*/ 90487 w 2478881"/>
                <a:gd name="connsiteY22" fmla="*/ 304800 h 645319"/>
                <a:gd name="connsiteX23" fmla="*/ 166687 w 2478881"/>
                <a:gd name="connsiteY23" fmla="*/ 335757 h 645319"/>
                <a:gd name="connsiteX24" fmla="*/ 247650 w 2478881"/>
                <a:gd name="connsiteY24" fmla="*/ 361950 h 645319"/>
                <a:gd name="connsiteX25" fmla="*/ 316706 w 2478881"/>
                <a:gd name="connsiteY25" fmla="*/ 378619 h 645319"/>
                <a:gd name="connsiteX26" fmla="*/ 378618 w 2478881"/>
                <a:gd name="connsiteY26" fmla="*/ 385763 h 645319"/>
                <a:gd name="connsiteX27" fmla="*/ 431006 w 2478881"/>
                <a:gd name="connsiteY27" fmla="*/ 383382 h 645319"/>
                <a:gd name="connsiteX28" fmla="*/ 502443 w 2478881"/>
                <a:gd name="connsiteY28" fmla="*/ 369094 h 645319"/>
                <a:gd name="connsiteX29" fmla="*/ 714375 w 2478881"/>
                <a:gd name="connsiteY29" fmla="*/ 321469 h 645319"/>
                <a:gd name="connsiteX30" fmla="*/ 1009650 w 2478881"/>
                <a:gd name="connsiteY30" fmla="*/ 257175 h 645319"/>
                <a:gd name="connsiteX31" fmla="*/ 1378743 w 2478881"/>
                <a:gd name="connsiteY31" fmla="*/ 178594 h 645319"/>
                <a:gd name="connsiteX32" fmla="*/ 1631156 w 2478881"/>
                <a:gd name="connsiteY32" fmla="*/ 109538 h 645319"/>
                <a:gd name="connsiteX33" fmla="*/ 1709737 w 2478881"/>
                <a:gd name="connsiteY33" fmla="*/ 95250 h 645319"/>
                <a:gd name="connsiteX34" fmla="*/ 1821656 w 2478881"/>
                <a:gd name="connsiteY34" fmla="*/ 73819 h 645319"/>
                <a:gd name="connsiteX35" fmla="*/ 1905000 w 2478881"/>
                <a:gd name="connsiteY35" fmla="*/ 52388 h 645319"/>
                <a:gd name="connsiteX36" fmla="*/ 1964531 w 2478881"/>
                <a:gd name="connsiteY36" fmla="*/ 28575 h 645319"/>
                <a:gd name="connsiteX37" fmla="*/ 2021681 w 2478881"/>
                <a:gd name="connsiteY37" fmla="*/ 0 h 645319"/>
                <a:gd name="connsiteX38" fmla="*/ 2064543 w 2478881"/>
                <a:gd name="connsiteY38" fmla="*/ 9525 h 645319"/>
                <a:gd name="connsiteX39" fmla="*/ 2195512 w 2478881"/>
                <a:gd name="connsiteY39" fmla="*/ 40482 h 645319"/>
                <a:gd name="connsiteX40" fmla="*/ 2338387 w 2478881"/>
                <a:gd name="connsiteY40" fmla="*/ 73819 h 645319"/>
                <a:gd name="connsiteX41" fmla="*/ 2390775 w 2478881"/>
                <a:gd name="connsiteY41" fmla="*/ 92869 h 645319"/>
                <a:gd name="connsiteX42" fmla="*/ 2436018 w 2478881"/>
                <a:gd name="connsiteY42" fmla="*/ 126207 h 645319"/>
                <a:gd name="connsiteX43" fmla="*/ 2466975 w 2478881"/>
                <a:gd name="connsiteY43" fmla="*/ 159544 h 645319"/>
                <a:gd name="connsiteX44" fmla="*/ 2478881 w 2478881"/>
                <a:gd name="connsiteY44" fmla="*/ 185738 h 645319"/>
                <a:gd name="connsiteX45" fmla="*/ 2474118 w 2478881"/>
                <a:gd name="connsiteY45" fmla="*/ 219075 h 645319"/>
                <a:gd name="connsiteX46" fmla="*/ 2447925 w 2478881"/>
                <a:gd name="connsiteY46" fmla="*/ 245269 h 645319"/>
                <a:gd name="connsiteX47" fmla="*/ 2407443 w 2478881"/>
                <a:gd name="connsiteY47" fmla="*/ 264319 h 645319"/>
                <a:gd name="connsiteX48" fmla="*/ 2340768 w 2478881"/>
                <a:gd name="connsiteY48" fmla="*/ 269082 h 645319"/>
                <a:gd name="connsiteX49" fmla="*/ 2131218 w 2478881"/>
                <a:gd name="connsiteY49" fmla="*/ 261938 h 645319"/>
                <a:gd name="connsiteX50" fmla="*/ 1919287 w 2478881"/>
                <a:gd name="connsiteY50" fmla="*/ 2738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645319">
                  <a:moveTo>
                    <a:pt x="1919287" y="273844"/>
                  </a:moveTo>
                  <a:lnTo>
                    <a:pt x="1619250" y="311944"/>
                  </a:lnTo>
                  <a:lnTo>
                    <a:pt x="1354931" y="385763"/>
                  </a:lnTo>
                  <a:lnTo>
                    <a:pt x="1143000" y="435769"/>
                  </a:lnTo>
                  <a:lnTo>
                    <a:pt x="902493" y="502444"/>
                  </a:lnTo>
                  <a:lnTo>
                    <a:pt x="678656" y="571500"/>
                  </a:lnTo>
                  <a:lnTo>
                    <a:pt x="604837" y="597694"/>
                  </a:lnTo>
                  <a:lnTo>
                    <a:pt x="569118" y="614363"/>
                  </a:lnTo>
                  <a:lnTo>
                    <a:pt x="514350" y="642938"/>
                  </a:lnTo>
                  <a:lnTo>
                    <a:pt x="500062" y="645319"/>
                  </a:lnTo>
                  <a:lnTo>
                    <a:pt x="469106" y="635794"/>
                  </a:lnTo>
                  <a:lnTo>
                    <a:pt x="411956" y="616744"/>
                  </a:lnTo>
                  <a:lnTo>
                    <a:pt x="326231" y="573882"/>
                  </a:lnTo>
                  <a:lnTo>
                    <a:pt x="273843" y="542925"/>
                  </a:lnTo>
                  <a:lnTo>
                    <a:pt x="226218" y="516732"/>
                  </a:lnTo>
                  <a:lnTo>
                    <a:pt x="145256" y="457200"/>
                  </a:lnTo>
                  <a:lnTo>
                    <a:pt x="59531" y="385763"/>
                  </a:lnTo>
                  <a:lnTo>
                    <a:pt x="16668" y="345282"/>
                  </a:lnTo>
                  <a:lnTo>
                    <a:pt x="0" y="311944"/>
                  </a:lnTo>
                  <a:lnTo>
                    <a:pt x="0" y="285750"/>
                  </a:lnTo>
                  <a:lnTo>
                    <a:pt x="11906" y="278607"/>
                  </a:lnTo>
                  <a:lnTo>
                    <a:pt x="33337" y="280988"/>
                  </a:lnTo>
                  <a:lnTo>
                    <a:pt x="90487" y="304800"/>
                  </a:lnTo>
                  <a:lnTo>
                    <a:pt x="166687" y="335757"/>
                  </a:lnTo>
                  <a:lnTo>
                    <a:pt x="247650" y="361950"/>
                  </a:lnTo>
                  <a:lnTo>
                    <a:pt x="316706" y="378619"/>
                  </a:lnTo>
                  <a:lnTo>
                    <a:pt x="378618" y="385763"/>
                  </a:lnTo>
                  <a:lnTo>
                    <a:pt x="431006" y="383382"/>
                  </a:lnTo>
                  <a:lnTo>
                    <a:pt x="502443" y="369094"/>
                  </a:lnTo>
                  <a:lnTo>
                    <a:pt x="714375" y="321469"/>
                  </a:lnTo>
                  <a:lnTo>
                    <a:pt x="1009650" y="257175"/>
                  </a:lnTo>
                  <a:lnTo>
                    <a:pt x="1378743" y="178594"/>
                  </a:lnTo>
                  <a:lnTo>
                    <a:pt x="1631156" y="109538"/>
                  </a:lnTo>
                  <a:lnTo>
                    <a:pt x="1709737" y="95250"/>
                  </a:lnTo>
                  <a:lnTo>
                    <a:pt x="1821656" y="73819"/>
                  </a:lnTo>
                  <a:lnTo>
                    <a:pt x="1905000" y="52388"/>
                  </a:lnTo>
                  <a:lnTo>
                    <a:pt x="1964531" y="28575"/>
                  </a:lnTo>
                  <a:lnTo>
                    <a:pt x="2021681" y="0"/>
                  </a:lnTo>
                  <a:lnTo>
                    <a:pt x="2064543" y="9525"/>
                  </a:lnTo>
                  <a:lnTo>
                    <a:pt x="2195512" y="40482"/>
                  </a:lnTo>
                  <a:lnTo>
                    <a:pt x="2338387" y="73819"/>
                  </a:lnTo>
                  <a:lnTo>
                    <a:pt x="2390775" y="92869"/>
                  </a:lnTo>
                  <a:lnTo>
                    <a:pt x="2436018" y="126207"/>
                  </a:lnTo>
                  <a:lnTo>
                    <a:pt x="2466975" y="159544"/>
                  </a:lnTo>
                  <a:lnTo>
                    <a:pt x="2478881" y="185738"/>
                  </a:lnTo>
                  <a:lnTo>
                    <a:pt x="2474118" y="219075"/>
                  </a:lnTo>
                  <a:lnTo>
                    <a:pt x="2447925" y="245269"/>
                  </a:lnTo>
                  <a:lnTo>
                    <a:pt x="2407443" y="264319"/>
                  </a:lnTo>
                  <a:cubicBezTo>
                    <a:pt x="2385222" y="265965"/>
                    <a:pt x="2363050" y="269082"/>
                    <a:pt x="2340768" y="269082"/>
                  </a:cubicBezTo>
                  <a:lnTo>
                    <a:pt x="2131218" y="261938"/>
                  </a:lnTo>
                  <a:lnTo>
                    <a:pt x="191928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200B885B-F960-4BF5-9540-368C21CD43C7}"/>
                </a:ext>
              </a:extLst>
            </p:cNvPr>
            <p:cNvSpPr/>
            <p:nvPr/>
          </p:nvSpPr>
          <p:spPr>
            <a:xfrm rot="16200000">
              <a:off x="1741487" y="3395663"/>
              <a:ext cx="4176713" cy="579438"/>
            </a:xfrm>
            <a:custGeom>
              <a:avLst/>
              <a:gdLst>
                <a:gd name="connsiteX0" fmla="*/ 1977081 w 4176584"/>
                <a:gd name="connsiteY0" fmla="*/ 444843 h 579002"/>
                <a:gd name="connsiteX1" fmla="*/ 1500464 w 4176584"/>
                <a:gd name="connsiteY1" fmla="*/ 444843 h 579002"/>
                <a:gd name="connsiteX2" fmla="*/ 1048559 w 4176584"/>
                <a:gd name="connsiteY2" fmla="*/ 448374 h 579002"/>
                <a:gd name="connsiteX3" fmla="*/ 751997 w 4176584"/>
                <a:gd name="connsiteY3" fmla="*/ 448374 h 579002"/>
                <a:gd name="connsiteX4" fmla="*/ 518984 w 4176584"/>
                <a:gd name="connsiteY4" fmla="*/ 437782 h 579002"/>
                <a:gd name="connsiteX5" fmla="*/ 349520 w 4176584"/>
                <a:gd name="connsiteY5" fmla="*/ 434252 h 579002"/>
                <a:gd name="connsiteX6" fmla="*/ 204770 w 4176584"/>
                <a:gd name="connsiteY6" fmla="*/ 427191 h 579002"/>
                <a:gd name="connsiteX7" fmla="*/ 158873 w 4176584"/>
                <a:gd name="connsiteY7" fmla="*/ 420130 h 579002"/>
                <a:gd name="connsiteX8" fmla="*/ 112976 w 4176584"/>
                <a:gd name="connsiteY8" fmla="*/ 406008 h 579002"/>
                <a:gd name="connsiteX9" fmla="*/ 63549 w 4176584"/>
                <a:gd name="connsiteY9" fmla="*/ 388355 h 579002"/>
                <a:gd name="connsiteX10" fmla="*/ 21183 w 4176584"/>
                <a:gd name="connsiteY10" fmla="*/ 356581 h 579002"/>
                <a:gd name="connsiteX11" fmla="*/ 0 w 4176584"/>
                <a:gd name="connsiteY11" fmla="*/ 321276 h 579002"/>
                <a:gd name="connsiteX12" fmla="*/ 0 w 4176584"/>
                <a:gd name="connsiteY12" fmla="*/ 293032 h 579002"/>
                <a:gd name="connsiteX13" fmla="*/ 31775 w 4176584"/>
                <a:gd name="connsiteY13" fmla="*/ 261257 h 579002"/>
                <a:gd name="connsiteX14" fmla="*/ 70610 w 4176584"/>
                <a:gd name="connsiteY14" fmla="*/ 229483 h 579002"/>
                <a:gd name="connsiteX15" fmla="*/ 123568 w 4176584"/>
                <a:gd name="connsiteY15" fmla="*/ 197708 h 579002"/>
                <a:gd name="connsiteX16" fmla="*/ 204770 w 4176584"/>
                <a:gd name="connsiteY16" fmla="*/ 165934 h 579002"/>
                <a:gd name="connsiteX17" fmla="*/ 289502 w 4176584"/>
                <a:gd name="connsiteY17" fmla="*/ 141220 h 579002"/>
                <a:gd name="connsiteX18" fmla="*/ 444844 w 4176584"/>
                <a:gd name="connsiteY18" fmla="*/ 112976 h 579002"/>
                <a:gd name="connsiteX19" fmla="*/ 497801 w 4176584"/>
                <a:gd name="connsiteY19" fmla="*/ 127098 h 579002"/>
                <a:gd name="connsiteX20" fmla="*/ 593125 w 4176584"/>
                <a:gd name="connsiteY20" fmla="*/ 151812 h 579002"/>
                <a:gd name="connsiteX21" fmla="*/ 741406 w 4176584"/>
                <a:gd name="connsiteY21" fmla="*/ 169464 h 579002"/>
                <a:gd name="connsiteX22" fmla="*/ 1023846 w 4176584"/>
                <a:gd name="connsiteY22" fmla="*/ 190647 h 579002"/>
                <a:gd name="connsiteX23" fmla="*/ 1948837 w 4176584"/>
                <a:gd name="connsiteY23" fmla="*/ 225952 h 579002"/>
                <a:gd name="connsiteX24" fmla="*/ 2411333 w 4176584"/>
                <a:gd name="connsiteY24" fmla="*/ 247135 h 579002"/>
                <a:gd name="connsiteX25" fmla="*/ 3180983 w 4176584"/>
                <a:gd name="connsiteY25" fmla="*/ 243605 h 579002"/>
                <a:gd name="connsiteX26" fmla="*/ 3625826 w 4176584"/>
                <a:gd name="connsiteY26" fmla="*/ 247135 h 579002"/>
                <a:gd name="connsiteX27" fmla="*/ 3774107 w 4176584"/>
                <a:gd name="connsiteY27" fmla="*/ 247135 h 579002"/>
                <a:gd name="connsiteX28" fmla="*/ 3837656 w 4176584"/>
                <a:gd name="connsiteY28" fmla="*/ 229483 h 579002"/>
                <a:gd name="connsiteX29" fmla="*/ 3908266 w 4176584"/>
                <a:gd name="connsiteY29" fmla="*/ 204769 h 579002"/>
                <a:gd name="connsiteX30" fmla="*/ 3964754 w 4176584"/>
                <a:gd name="connsiteY30" fmla="*/ 172995 h 579002"/>
                <a:gd name="connsiteX31" fmla="*/ 4010651 w 4176584"/>
                <a:gd name="connsiteY31" fmla="*/ 137690 h 579002"/>
                <a:gd name="connsiteX32" fmla="*/ 4063608 w 4176584"/>
                <a:gd name="connsiteY32" fmla="*/ 81202 h 579002"/>
                <a:gd name="connsiteX33" fmla="*/ 4095383 w 4176584"/>
                <a:gd name="connsiteY33" fmla="*/ 31775 h 579002"/>
                <a:gd name="connsiteX34" fmla="*/ 4123627 w 4176584"/>
                <a:gd name="connsiteY34" fmla="*/ 7061 h 579002"/>
                <a:gd name="connsiteX35" fmla="*/ 4144810 w 4176584"/>
                <a:gd name="connsiteY35" fmla="*/ 0 h 579002"/>
                <a:gd name="connsiteX36" fmla="*/ 4165993 w 4176584"/>
                <a:gd name="connsiteY36" fmla="*/ 7061 h 579002"/>
                <a:gd name="connsiteX37" fmla="*/ 4176584 w 4176584"/>
                <a:gd name="connsiteY37" fmla="*/ 38836 h 579002"/>
                <a:gd name="connsiteX38" fmla="*/ 4176584 w 4176584"/>
                <a:gd name="connsiteY38" fmla="*/ 98854 h 579002"/>
                <a:gd name="connsiteX39" fmla="*/ 4151871 w 4176584"/>
                <a:gd name="connsiteY39" fmla="*/ 169464 h 579002"/>
                <a:gd name="connsiteX40" fmla="*/ 4074200 w 4176584"/>
                <a:gd name="connsiteY40" fmla="*/ 321276 h 579002"/>
                <a:gd name="connsiteX41" fmla="*/ 3992998 w 4176584"/>
                <a:gd name="connsiteY41" fmla="*/ 437782 h 579002"/>
                <a:gd name="connsiteX42" fmla="*/ 3932980 w 4176584"/>
                <a:gd name="connsiteY42" fmla="*/ 515453 h 579002"/>
                <a:gd name="connsiteX43" fmla="*/ 3876492 w 4176584"/>
                <a:gd name="connsiteY43" fmla="*/ 561350 h 579002"/>
                <a:gd name="connsiteX44" fmla="*/ 3827064 w 4176584"/>
                <a:gd name="connsiteY44" fmla="*/ 579002 h 579002"/>
                <a:gd name="connsiteX45" fmla="*/ 3802351 w 4176584"/>
                <a:gd name="connsiteY45" fmla="*/ 579002 h 579002"/>
                <a:gd name="connsiteX46" fmla="*/ 3781168 w 4176584"/>
                <a:gd name="connsiteY46" fmla="*/ 564880 h 579002"/>
                <a:gd name="connsiteX47" fmla="*/ 3752924 w 4176584"/>
                <a:gd name="connsiteY47" fmla="*/ 543697 h 579002"/>
                <a:gd name="connsiteX48" fmla="*/ 3724680 w 4176584"/>
                <a:gd name="connsiteY48" fmla="*/ 518984 h 579002"/>
                <a:gd name="connsiteX49" fmla="*/ 3671722 w 4176584"/>
                <a:gd name="connsiteY49" fmla="*/ 497801 h 579002"/>
                <a:gd name="connsiteX50" fmla="*/ 3353977 w 4176584"/>
                <a:gd name="connsiteY50" fmla="*/ 473087 h 579002"/>
                <a:gd name="connsiteX51" fmla="*/ 3170391 w 4176584"/>
                <a:gd name="connsiteY51" fmla="*/ 473087 h 579002"/>
                <a:gd name="connsiteX52" fmla="*/ 2986805 w 4176584"/>
                <a:gd name="connsiteY52" fmla="*/ 441313 h 579002"/>
                <a:gd name="connsiteX53" fmla="*/ 2534901 w 4176584"/>
                <a:gd name="connsiteY53" fmla="*/ 441313 h 579002"/>
                <a:gd name="connsiteX54" fmla="*/ 1977081 w 4176584"/>
                <a:gd name="connsiteY54" fmla="*/ 444843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76584" h="579002">
                  <a:moveTo>
                    <a:pt x="1977081" y="444843"/>
                  </a:moveTo>
                  <a:lnTo>
                    <a:pt x="1500464" y="444843"/>
                  </a:lnTo>
                  <a:lnTo>
                    <a:pt x="1048559" y="448374"/>
                  </a:lnTo>
                  <a:lnTo>
                    <a:pt x="751997" y="448374"/>
                  </a:lnTo>
                  <a:lnTo>
                    <a:pt x="518984" y="437782"/>
                  </a:lnTo>
                  <a:lnTo>
                    <a:pt x="349520" y="434252"/>
                  </a:lnTo>
                  <a:lnTo>
                    <a:pt x="204770" y="427191"/>
                  </a:lnTo>
                  <a:lnTo>
                    <a:pt x="158873" y="420130"/>
                  </a:lnTo>
                  <a:lnTo>
                    <a:pt x="112976" y="406008"/>
                  </a:lnTo>
                  <a:lnTo>
                    <a:pt x="63549" y="388355"/>
                  </a:lnTo>
                  <a:lnTo>
                    <a:pt x="21183" y="356581"/>
                  </a:lnTo>
                  <a:lnTo>
                    <a:pt x="0" y="321276"/>
                  </a:lnTo>
                  <a:lnTo>
                    <a:pt x="0" y="293032"/>
                  </a:lnTo>
                  <a:lnTo>
                    <a:pt x="31775" y="261257"/>
                  </a:lnTo>
                  <a:lnTo>
                    <a:pt x="70610" y="229483"/>
                  </a:lnTo>
                  <a:lnTo>
                    <a:pt x="123568" y="197708"/>
                  </a:lnTo>
                  <a:lnTo>
                    <a:pt x="204770" y="165934"/>
                  </a:lnTo>
                  <a:lnTo>
                    <a:pt x="289502" y="141220"/>
                  </a:lnTo>
                  <a:lnTo>
                    <a:pt x="444844" y="112976"/>
                  </a:lnTo>
                  <a:lnTo>
                    <a:pt x="497801" y="127098"/>
                  </a:lnTo>
                  <a:lnTo>
                    <a:pt x="593125" y="151812"/>
                  </a:lnTo>
                  <a:lnTo>
                    <a:pt x="741406" y="169464"/>
                  </a:lnTo>
                  <a:lnTo>
                    <a:pt x="1023846" y="190647"/>
                  </a:lnTo>
                  <a:lnTo>
                    <a:pt x="1948837" y="225952"/>
                  </a:lnTo>
                  <a:lnTo>
                    <a:pt x="2411333" y="247135"/>
                  </a:lnTo>
                  <a:lnTo>
                    <a:pt x="3180983" y="243605"/>
                  </a:lnTo>
                  <a:lnTo>
                    <a:pt x="3625826" y="247135"/>
                  </a:lnTo>
                  <a:lnTo>
                    <a:pt x="3774107" y="247135"/>
                  </a:lnTo>
                  <a:lnTo>
                    <a:pt x="3837656" y="229483"/>
                  </a:lnTo>
                  <a:lnTo>
                    <a:pt x="3908266" y="204769"/>
                  </a:lnTo>
                  <a:lnTo>
                    <a:pt x="3964754" y="172995"/>
                  </a:lnTo>
                  <a:lnTo>
                    <a:pt x="4010651" y="137690"/>
                  </a:lnTo>
                  <a:lnTo>
                    <a:pt x="4063608" y="81202"/>
                  </a:lnTo>
                  <a:lnTo>
                    <a:pt x="4095383" y="31775"/>
                  </a:lnTo>
                  <a:lnTo>
                    <a:pt x="4123627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76584" y="38836"/>
                  </a:lnTo>
                  <a:lnTo>
                    <a:pt x="4176584" y="98854"/>
                  </a:lnTo>
                  <a:lnTo>
                    <a:pt x="4151871" y="169464"/>
                  </a:lnTo>
                  <a:lnTo>
                    <a:pt x="4074200" y="321276"/>
                  </a:lnTo>
                  <a:lnTo>
                    <a:pt x="3992998" y="437782"/>
                  </a:lnTo>
                  <a:lnTo>
                    <a:pt x="3932980" y="515453"/>
                  </a:lnTo>
                  <a:lnTo>
                    <a:pt x="3876492" y="561350"/>
                  </a:lnTo>
                  <a:lnTo>
                    <a:pt x="3827064" y="579002"/>
                  </a:lnTo>
                  <a:lnTo>
                    <a:pt x="3802351" y="579002"/>
                  </a:lnTo>
                  <a:lnTo>
                    <a:pt x="3781168" y="564880"/>
                  </a:lnTo>
                  <a:lnTo>
                    <a:pt x="3752924" y="543697"/>
                  </a:lnTo>
                  <a:lnTo>
                    <a:pt x="3724680" y="518984"/>
                  </a:lnTo>
                  <a:lnTo>
                    <a:pt x="3671722" y="497801"/>
                  </a:lnTo>
                  <a:lnTo>
                    <a:pt x="3353977" y="473087"/>
                  </a:lnTo>
                  <a:lnTo>
                    <a:pt x="3170391" y="473087"/>
                  </a:lnTo>
                  <a:lnTo>
                    <a:pt x="2986805" y="441313"/>
                  </a:lnTo>
                  <a:lnTo>
                    <a:pt x="2534901" y="441313"/>
                  </a:lnTo>
                  <a:lnTo>
                    <a:pt x="1977081" y="44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DFCC88E6-8414-40FE-8E75-CCFD47D12689}"/>
                </a:ext>
              </a:extLst>
            </p:cNvPr>
            <p:cNvSpPr/>
            <p:nvPr/>
          </p:nvSpPr>
          <p:spPr>
            <a:xfrm rot="16200000">
              <a:off x="2239169" y="3094831"/>
              <a:ext cx="1955800" cy="1239838"/>
            </a:xfrm>
            <a:custGeom>
              <a:avLst/>
              <a:gdLst>
                <a:gd name="connsiteX0" fmla="*/ 1057554 w 1955285"/>
                <a:gd name="connsiteY0" fmla="*/ 966787 h 1240631"/>
                <a:gd name="connsiteX1" fmla="*/ 819429 w 1955285"/>
                <a:gd name="connsiteY1" fmla="*/ 785812 h 1240631"/>
                <a:gd name="connsiteX2" fmla="*/ 590829 w 1955285"/>
                <a:gd name="connsiteY2" fmla="*/ 602456 h 1240631"/>
                <a:gd name="connsiteX3" fmla="*/ 416998 w 1955285"/>
                <a:gd name="connsiteY3" fmla="*/ 445294 h 1240631"/>
                <a:gd name="connsiteX4" fmla="*/ 255073 w 1955285"/>
                <a:gd name="connsiteY4" fmla="*/ 290512 h 1240631"/>
                <a:gd name="connsiteX5" fmla="*/ 97910 w 1955285"/>
                <a:gd name="connsiteY5" fmla="*/ 140494 h 1240631"/>
                <a:gd name="connsiteX6" fmla="*/ 16948 w 1955285"/>
                <a:gd name="connsiteY6" fmla="*/ 61912 h 1240631"/>
                <a:gd name="connsiteX7" fmla="*/ 7423 w 1955285"/>
                <a:gd name="connsiteY7" fmla="*/ 50006 h 1240631"/>
                <a:gd name="connsiteX8" fmla="*/ 279 w 1955285"/>
                <a:gd name="connsiteY8" fmla="*/ 28575 h 1240631"/>
                <a:gd name="connsiteX9" fmla="*/ 5042 w 1955285"/>
                <a:gd name="connsiteY9" fmla="*/ 11906 h 1240631"/>
                <a:gd name="connsiteX10" fmla="*/ 24092 w 1955285"/>
                <a:gd name="connsiteY10" fmla="*/ 0 h 1240631"/>
                <a:gd name="connsiteX11" fmla="*/ 57429 w 1955285"/>
                <a:gd name="connsiteY11" fmla="*/ 4762 h 1240631"/>
                <a:gd name="connsiteX12" fmla="*/ 174110 w 1955285"/>
                <a:gd name="connsiteY12" fmla="*/ 95250 h 1240631"/>
                <a:gd name="connsiteX13" fmla="*/ 424142 w 1955285"/>
                <a:gd name="connsiteY13" fmla="*/ 273844 h 1240631"/>
                <a:gd name="connsiteX14" fmla="*/ 745610 w 1955285"/>
                <a:gd name="connsiteY14" fmla="*/ 490537 h 1240631"/>
                <a:gd name="connsiteX15" fmla="*/ 1057554 w 1955285"/>
                <a:gd name="connsiteY15" fmla="*/ 685800 h 1240631"/>
                <a:gd name="connsiteX16" fmla="*/ 1476654 w 1955285"/>
                <a:gd name="connsiteY16" fmla="*/ 938212 h 1240631"/>
                <a:gd name="connsiteX17" fmla="*/ 1688585 w 1955285"/>
                <a:gd name="connsiteY17" fmla="*/ 1057275 h 1240631"/>
                <a:gd name="connsiteX18" fmla="*/ 1955285 w 1955285"/>
                <a:gd name="connsiteY18" fmla="*/ 1207294 h 1240631"/>
                <a:gd name="connsiteX19" fmla="*/ 1440935 w 1955285"/>
                <a:gd name="connsiteY19" fmla="*/ 1240631 h 1240631"/>
                <a:gd name="connsiteX20" fmla="*/ 1290917 w 1955285"/>
                <a:gd name="connsiteY20" fmla="*/ 1145381 h 1240631"/>
                <a:gd name="connsiteX21" fmla="*/ 1057554 w 1955285"/>
                <a:gd name="connsiteY21" fmla="*/ 966787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5285" h="1240631">
                  <a:moveTo>
                    <a:pt x="1057554" y="966787"/>
                  </a:moveTo>
                  <a:lnTo>
                    <a:pt x="819429" y="785812"/>
                  </a:lnTo>
                  <a:lnTo>
                    <a:pt x="590829" y="602456"/>
                  </a:lnTo>
                  <a:lnTo>
                    <a:pt x="416998" y="445294"/>
                  </a:lnTo>
                  <a:lnTo>
                    <a:pt x="255073" y="290512"/>
                  </a:lnTo>
                  <a:lnTo>
                    <a:pt x="97910" y="140494"/>
                  </a:lnTo>
                  <a:lnTo>
                    <a:pt x="16948" y="61912"/>
                  </a:lnTo>
                  <a:lnTo>
                    <a:pt x="7423" y="50006"/>
                  </a:lnTo>
                  <a:cubicBezTo>
                    <a:pt x="0" y="30213"/>
                    <a:pt x="279" y="37738"/>
                    <a:pt x="279" y="28575"/>
                  </a:cubicBezTo>
                  <a:lnTo>
                    <a:pt x="5042" y="11906"/>
                  </a:lnTo>
                  <a:lnTo>
                    <a:pt x="24092" y="0"/>
                  </a:lnTo>
                  <a:lnTo>
                    <a:pt x="57429" y="4762"/>
                  </a:lnTo>
                  <a:lnTo>
                    <a:pt x="174110" y="95250"/>
                  </a:lnTo>
                  <a:lnTo>
                    <a:pt x="424142" y="273844"/>
                  </a:lnTo>
                  <a:lnTo>
                    <a:pt x="745610" y="490537"/>
                  </a:lnTo>
                  <a:lnTo>
                    <a:pt x="1057554" y="685800"/>
                  </a:lnTo>
                  <a:lnTo>
                    <a:pt x="1476654" y="938212"/>
                  </a:lnTo>
                  <a:lnTo>
                    <a:pt x="1688585" y="1057275"/>
                  </a:lnTo>
                  <a:lnTo>
                    <a:pt x="1955285" y="1207294"/>
                  </a:lnTo>
                  <a:lnTo>
                    <a:pt x="1440935" y="1240631"/>
                  </a:lnTo>
                  <a:lnTo>
                    <a:pt x="1290917" y="1145381"/>
                  </a:lnTo>
                  <a:lnTo>
                    <a:pt x="1057554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EAEF4B2D-1739-491C-A644-65E0548071D7}"/>
                </a:ext>
              </a:extLst>
            </p:cNvPr>
            <p:cNvSpPr/>
            <p:nvPr/>
          </p:nvSpPr>
          <p:spPr>
            <a:xfrm>
              <a:off x="3913188" y="3214688"/>
              <a:ext cx="747712" cy="638175"/>
            </a:xfrm>
            <a:custGeom>
              <a:avLst/>
              <a:gdLst>
                <a:gd name="connsiteX0" fmla="*/ 292894 w 747712"/>
                <a:gd name="connsiteY0" fmla="*/ 304800 h 638175"/>
                <a:gd name="connsiteX1" fmla="*/ 150019 w 747712"/>
                <a:gd name="connsiteY1" fmla="*/ 169068 h 638175"/>
                <a:gd name="connsiteX2" fmla="*/ 100012 w 747712"/>
                <a:gd name="connsiteY2" fmla="*/ 130968 h 638175"/>
                <a:gd name="connsiteX3" fmla="*/ 0 w 747712"/>
                <a:gd name="connsiteY3" fmla="*/ 73818 h 638175"/>
                <a:gd name="connsiteX4" fmla="*/ 0 w 747712"/>
                <a:gd name="connsiteY4" fmla="*/ 0 h 638175"/>
                <a:gd name="connsiteX5" fmla="*/ 138112 w 747712"/>
                <a:gd name="connsiteY5" fmla="*/ 28575 h 638175"/>
                <a:gd name="connsiteX6" fmla="*/ 252412 w 747712"/>
                <a:gd name="connsiteY6" fmla="*/ 64293 h 638175"/>
                <a:gd name="connsiteX7" fmla="*/ 373856 w 747712"/>
                <a:gd name="connsiteY7" fmla="*/ 102393 h 638175"/>
                <a:gd name="connsiteX8" fmla="*/ 469106 w 747712"/>
                <a:gd name="connsiteY8" fmla="*/ 142875 h 638175"/>
                <a:gd name="connsiteX9" fmla="*/ 526256 w 747712"/>
                <a:gd name="connsiteY9" fmla="*/ 169068 h 638175"/>
                <a:gd name="connsiteX10" fmla="*/ 566737 w 747712"/>
                <a:gd name="connsiteY10" fmla="*/ 192881 h 638175"/>
                <a:gd name="connsiteX11" fmla="*/ 583406 w 747712"/>
                <a:gd name="connsiteY11" fmla="*/ 204787 h 638175"/>
                <a:gd name="connsiteX12" fmla="*/ 614362 w 747712"/>
                <a:gd name="connsiteY12" fmla="*/ 235743 h 638175"/>
                <a:gd name="connsiteX13" fmla="*/ 647700 w 747712"/>
                <a:gd name="connsiteY13" fmla="*/ 283368 h 638175"/>
                <a:gd name="connsiteX14" fmla="*/ 683419 w 747712"/>
                <a:gd name="connsiteY14" fmla="*/ 335756 h 638175"/>
                <a:gd name="connsiteX15" fmla="*/ 719137 w 747712"/>
                <a:gd name="connsiteY15" fmla="*/ 409575 h 638175"/>
                <a:gd name="connsiteX16" fmla="*/ 738187 w 747712"/>
                <a:gd name="connsiteY16" fmla="*/ 459581 h 638175"/>
                <a:gd name="connsiteX17" fmla="*/ 747712 w 747712"/>
                <a:gd name="connsiteY17" fmla="*/ 492918 h 638175"/>
                <a:gd name="connsiteX18" fmla="*/ 747712 w 747712"/>
                <a:gd name="connsiteY18" fmla="*/ 526256 h 638175"/>
                <a:gd name="connsiteX19" fmla="*/ 740569 w 747712"/>
                <a:gd name="connsiteY19" fmla="*/ 566737 h 638175"/>
                <a:gd name="connsiteX20" fmla="*/ 723900 w 747712"/>
                <a:gd name="connsiteY20" fmla="*/ 592931 h 638175"/>
                <a:gd name="connsiteX21" fmla="*/ 695325 w 747712"/>
                <a:gd name="connsiteY21" fmla="*/ 619125 h 638175"/>
                <a:gd name="connsiteX22" fmla="*/ 669131 w 747712"/>
                <a:gd name="connsiteY22" fmla="*/ 631031 h 638175"/>
                <a:gd name="connsiteX23" fmla="*/ 633412 w 747712"/>
                <a:gd name="connsiteY23" fmla="*/ 638175 h 638175"/>
                <a:gd name="connsiteX24" fmla="*/ 595312 w 747712"/>
                <a:gd name="connsiteY24" fmla="*/ 635793 h 638175"/>
                <a:gd name="connsiteX25" fmla="*/ 573881 w 747712"/>
                <a:gd name="connsiteY25" fmla="*/ 626268 h 638175"/>
                <a:gd name="connsiteX26" fmla="*/ 554831 w 747712"/>
                <a:gd name="connsiteY26" fmla="*/ 607218 h 638175"/>
                <a:gd name="connsiteX27" fmla="*/ 511969 w 747712"/>
                <a:gd name="connsiteY27" fmla="*/ 550068 h 638175"/>
                <a:gd name="connsiteX28" fmla="*/ 409575 w 747712"/>
                <a:gd name="connsiteY28" fmla="*/ 428625 h 638175"/>
                <a:gd name="connsiteX29" fmla="*/ 292894 w 747712"/>
                <a:gd name="connsiteY29" fmla="*/ 3048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2" h="638175">
                  <a:moveTo>
                    <a:pt x="292894" y="304800"/>
                  </a:moveTo>
                  <a:lnTo>
                    <a:pt x="150019" y="169068"/>
                  </a:lnTo>
                  <a:lnTo>
                    <a:pt x="100012" y="130968"/>
                  </a:lnTo>
                  <a:lnTo>
                    <a:pt x="0" y="73818"/>
                  </a:lnTo>
                  <a:lnTo>
                    <a:pt x="0" y="0"/>
                  </a:lnTo>
                  <a:lnTo>
                    <a:pt x="138112" y="28575"/>
                  </a:lnTo>
                  <a:lnTo>
                    <a:pt x="252412" y="64293"/>
                  </a:lnTo>
                  <a:lnTo>
                    <a:pt x="373856" y="102393"/>
                  </a:lnTo>
                  <a:lnTo>
                    <a:pt x="469106" y="142875"/>
                  </a:lnTo>
                  <a:lnTo>
                    <a:pt x="526256" y="169068"/>
                  </a:lnTo>
                  <a:lnTo>
                    <a:pt x="566737" y="192881"/>
                  </a:lnTo>
                  <a:lnTo>
                    <a:pt x="583406" y="204787"/>
                  </a:lnTo>
                  <a:lnTo>
                    <a:pt x="614362" y="235743"/>
                  </a:lnTo>
                  <a:lnTo>
                    <a:pt x="647700" y="283368"/>
                  </a:lnTo>
                  <a:lnTo>
                    <a:pt x="683419" y="335756"/>
                  </a:lnTo>
                  <a:lnTo>
                    <a:pt x="719137" y="409575"/>
                  </a:lnTo>
                  <a:lnTo>
                    <a:pt x="738187" y="459581"/>
                  </a:lnTo>
                  <a:lnTo>
                    <a:pt x="747712" y="492918"/>
                  </a:lnTo>
                  <a:lnTo>
                    <a:pt x="747712" y="526256"/>
                  </a:lnTo>
                  <a:lnTo>
                    <a:pt x="740569" y="566737"/>
                  </a:lnTo>
                  <a:lnTo>
                    <a:pt x="723900" y="592931"/>
                  </a:lnTo>
                  <a:lnTo>
                    <a:pt x="695325" y="619125"/>
                  </a:lnTo>
                  <a:lnTo>
                    <a:pt x="669131" y="631031"/>
                  </a:lnTo>
                  <a:lnTo>
                    <a:pt x="633412" y="638175"/>
                  </a:lnTo>
                  <a:lnTo>
                    <a:pt x="595312" y="635793"/>
                  </a:lnTo>
                  <a:lnTo>
                    <a:pt x="573881" y="626268"/>
                  </a:lnTo>
                  <a:lnTo>
                    <a:pt x="554831" y="607218"/>
                  </a:lnTo>
                  <a:lnTo>
                    <a:pt x="511969" y="550068"/>
                  </a:lnTo>
                  <a:lnTo>
                    <a:pt x="409575" y="428625"/>
                  </a:lnTo>
                  <a:lnTo>
                    <a:pt x="2928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57595CE1-DEAF-40A1-9FDA-9E7EABB7A606}"/>
                </a:ext>
              </a:extLst>
            </p:cNvPr>
            <p:cNvSpPr/>
            <p:nvPr/>
          </p:nvSpPr>
          <p:spPr>
            <a:xfrm rot="16200000">
              <a:off x="3858419" y="3340894"/>
              <a:ext cx="4448175" cy="681037"/>
            </a:xfrm>
            <a:custGeom>
              <a:avLst/>
              <a:gdLst>
                <a:gd name="connsiteX0" fmla="*/ 1850745 w 4447641"/>
                <a:gd name="connsiteY0" fmla="*/ 610819 h 680313"/>
                <a:gd name="connsiteX1" fmla="*/ 1225296 w 4447641"/>
                <a:gd name="connsiteY1" fmla="*/ 636422 h 680313"/>
                <a:gd name="connsiteX2" fmla="*/ 724205 w 4447641"/>
                <a:gd name="connsiteY2" fmla="*/ 654710 h 680313"/>
                <a:gd name="connsiteX3" fmla="*/ 654710 w 4447641"/>
                <a:gd name="connsiteY3" fmla="*/ 665683 h 680313"/>
                <a:gd name="connsiteX4" fmla="*/ 618134 w 4447641"/>
                <a:gd name="connsiteY4" fmla="*/ 669341 h 680313"/>
                <a:gd name="connsiteX5" fmla="*/ 534009 w 4447641"/>
                <a:gd name="connsiteY5" fmla="*/ 676656 h 680313"/>
                <a:gd name="connsiteX6" fmla="*/ 486461 w 4447641"/>
                <a:gd name="connsiteY6" fmla="*/ 680313 h 680313"/>
                <a:gd name="connsiteX7" fmla="*/ 416966 w 4447641"/>
                <a:gd name="connsiteY7" fmla="*/ 665683 h 680313"/>
                <a:gd name="connsiteX8" fmla="*/ 340157 w 4447641"/>
                <a:gd name="connsiteY8" fmla="*/ 643737 h 680313"/>
                <a:gd name="connsiteX9" fmla="*/ 193853 w 4447641"/>
                <a:gd name="connsiteY9" fmla="*/ 596189 h 680313"/>
                <a:gd name="connsiteX10" fmla="*/ 109728 w 4447641"/>
                <a:gd name="connsiteY10" fmla="*/ 566928 h 680313"/>
                <a:gd name="connsiteX11" fmla="*/ 51206 w 4447641"/>
                <a:gd name="connsiteY11" fmla="*/ 548640 h 680313"/>
                <a:gd name="connsiteX12" fmla="*/ 25603 w 4447641"/>
                <a:gd name="connsiteY12" fmla="*/ 537667 h 680313"/>
                <a:gd name="connsiteX13" fmla="*/ 0 w 4447641"/>
                <a:gd name="connsiteY13" fmla="*/ 515721 h 680313"/>
                <a:gd name="connsiteX14" fmla="*/ 0 w 4447641"/>
                <a:gd name="connsiteY14" fmla="*/ 490118 h 680313"/>
                <a:gd name="connsiteX15" fmla="*/ 18288 w 4447641"/>
                <a:gd name="connsiteY15" fmla="*/ 453542 h 680313"/>
                <a:gd name="connsiteX16" fmla="*/ 120701 w 4447641"/>
                <a:gd name="connsiteY16" fmla="*/ 354787 h 680313"/>
                <a:gd name="connsiteX17" fmla="*/ 804672 w 4447641"/>
                <a:gd name="connsiteY17" fmla="*/ 387705 h 680313"/>
                <a:gd name="connsiteX18" fmla="*/ 1327709 w 4447641"/>
                <a:gd name="connsiteY18" fmla="*/ 369417 h 680313"/>
                <a:gd name="connsiteX19" fmla="*/ 2150669 w 4447641"/>
                <a:gd name="connsiteY19" fmla="*/ 343814 h 680313"/>
                <a:gd name="connsiteX20" fmla="*/ 2582265 w 4447641"/>
                <a:gd name="connsiteY20" fmla="*/ 318211 h 680313"/>
                <a:gd name="connsiteX21" fmla="*/ 3054096 w 4447641"/>
                <a:gd name="connsiteY21" fmla="*/ 296265 h 680313"/>
                <a:gd name="connsiteX22" fmla="*/ 3277209 w 4447641"/>
                <a:gd name="connsiteY22" fmla="*/ 296265 h 680313"/>
                <a:gd name="connsiteX23" fmla="*/ 3646627 w 4447641"/>
                <a:gd name="connsiteY23" fmla="*/ 296265 h 680313"/>
                <a:gd name="connsiteX24" fmla="*/ 4037990 w 4447641"/>
                <a:gd name="connsiteY24" fmla="*/ 296265 h 680313"/>
                <a:gd name="connsiteX25" fmla="*/ 4111142 w 4447641"/>
                <a:gd name="connsiteY25" fmla="*/ 288950 h 680313"/>
                <a:gd name="connsiteX26" fmla="*/ 4173321 w 4447641"/>
                <a:gd name="connsiteY26" fmla="*/ 277977 h 680313"/>
                <a:gd name="connsiteX27" fmla="*/ 4220870 w 4447641"/>
                <a:gd name="connsiteY27" fmla="*/ 256032 h 680313"/>
                <a:gd name="connsiteX28" fmla="*/ 4268419 w 4447641"/>
                <a:gd name="connsiteY28" fmla="*/ 219456 h 680313"/>
                <a:gd name="connsiteX29" fmla="*/ 4319625 w 4447641"/>
                <a:gd name="connsiteY29" fmla="*/ 168249 h 680313"/>
                <a:gd name="connsiteX30" fmla="*/ 4356201 w 4447641"/>
                <a:gd name="connsiteY30" fmla="*/ 109728 h 680313"/>
                <a:gd name="connsiteX31" fmla="*/ 4381805 w 4447641"/>
                <a:gd name="connsiteY31" fmla="*/ 54864 h 680313"/>
                <a:gd name="connsiteX32" fmla="*/ 4403750 w 4447641"/>
                <a:gd name="connsiteY32" fmla="*/ 14630 h 680313"/>
                <a:gd name="connsiteX33" fmla="*/ 4418381 w 4447641"/>
                <a:gd name="connsiteY33" fmla="*/ 3657 h 680313"/>
                <a:gd name="connsiteX34" fmla="*/ 4429353 w 4447641"/>
                <a:gd name="connsiteY34" fmla="*/ 0 h 680313"/>
                <a:gd name="connsiteX35" fmla="*/ 4440326 w 4447641"/>
                <a:gd name="connsiteY35" fmla="*/ 14630 h 680313"/>
                <a:gd name="connsiteX36" fmla="*/ 4447641 w 4447641"/>
                <a:gd name="connsiteY36" fmla="*/ 69494 h 680313"/>
                <a:gd name="connsiteX37" fmla="*/ 4436669 w 4447641"/>
                <a:gd name="connsiteY37" fmla="*/ 142646 h 680313"/>
                <a:gd name="connsiteX38" fmla="*/ 4414723 w 4447641"/>
                <a:gd name="connsiteY38" fmla="*/ 234086 h 680313"/>
                <a:gd name="connsiteX39" fmla="*/ 4374489 w 4447641"/>
                <a:gd name="connsiteY39" fmla="*/ 332841 h 680313"/>
                <a:gd name="connsiteX40" fmla="*/ 4297680 w 4447641"/>
                <a:gd name="connsiteY40" fmla="*/ 479145 h 680313"/>
                <a:gd name="connsiteX41" fmla="*/ 4246473 w 4447641"/>
                <a:gd name="connsiteY41" fmla="*/ 570585 h 680313"/>
                <a:gd name="connsiteX42" fmla="*/ 4195267 w 4447641"/>
                <a:gd name="connsiteY42" fmla="*/ 625449 h 680313"/>
                <a:gd name="connsiteX43" fmla="*/ 4169664 w 4447641"/>
                <a:gd name="connsiteY43" fmla="*/ 643737 h 680313"/>
                <a:gd name="connsiteX44" fmla="*/ 4151376 w 4447641"/>
                <a:gd name="connsiteY44" fmla="*/ 643737 h 680313"/>
                <a:gd name="connsiteX45" fmla="*/ 4118457 w 4447641"/>
                <a:gd name="connsiteY45" fmla="*/ 640080 h 680313"/>
                <a:gd name="connsiteX46" fmla="*/ 4089197 w 4447641"/>
                <a:gd name="connsiteY46" fmla="*/ 618134 h 680313"/>
                <a:gd name="connsiteX47" fmla="*/ 4059936 w 4447641"/>
                <a:gd name="connsiteY47" fmla="*/ 592531 h 680313"/>
                <a:gd name="connsiteX48" fmla="*/ 4027017 w 4447641"/>
                <a:gd name="connsiteY48" fmla="*/ 570585 h 680313"/>
                <a:gd name="connsiteX49" fmla="*/ 3986784 w 4447641"/>
                <a:gd name="connsiteY49" fmla="*/ 552297 h 680313"/>
                <a:gd name="connsiteX50" fmla="*/ 3928262 w 4447641"/>
                <a:gd name="connsiteY50" fmla="*/ 544982 h 680313"/>
                <a:gd name="connsiteX51" fmla="*/ 3291840 w 4447641"/>
                <a:gd name="connsiteY51" fmla="*/ 541325 h 680313"/>
                <a:gd name="connsiteX52" fmla="*/ 2761488 w 4447641"/>
                <a:gd name="connsiteY52" fmla="*/ 548640 h 680313"/>
                <a:gd name="connsiteX53" fmla="*/ 2381097 w 4447641"/>
                <a:gd name="connsiteY53" fmla="*/ 588873 h 680313"/>
                <a:gd name="connsiteX54" fmla="*/ 1850745 w 4447641"/>
                <a:gd name="connsiteY54" fmla="*/ 610819 h 68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47641" h="680313">
                  <a:moveTo>
                    <a:pt x="1850745" y="610819"/>
                  </a:moveTo>
                  <a:lnTo>
                    <a:pt x="1225296" y="636422"/>
                  </a:lnTo>
                  <a:lnTo>
                    <a:pt x="724205" y="654710"/>
                  </a:lnTo>
                  <a:lnTo>
                    <a:pt x="654710" y="665683"/>
                  </a:lnTo>
                  <a:lnTo>
                    <a:pt x="618134" y="669341"/>
                  </a:lnTo>
                  <a:lnTo>
                    <a:pt x="534009" y="676656"/>
                  </a:lnTo>
                  <a:lnTo>
                    <a:pt x="486461" y="680313"/>
                  </a:lnTo>
                  <a:lnTo>
                    <a:pt x="416966" y="665683"/>
                  </a:lnTo>
                  <a:lnTo>
                    <a:pt x="340157" y="643737"/>
                  </a:lnTo>
                  <a:lnTo>
                    <a:pt x="193853" y="596189"/>
                  </a:lnTo>
                  <a:lnTo>
                    <a:pt x="109728" y="566928"/>
                  </a:lnTo>
                  <a:lnTo>
                    <a:pt x="51206" y="548640"/>
                  </a:lnTo>
                  <a:lnTo>
                    <a:pt x="25603" y="537667"/>
                  </a:lnTo>
                  <a:lnTo>
                    <a:pt x="0" y="515721"/>
                  </a:lnTo>
                  <a:lnTo>
                    <a:pt x="0" y="490118"/>
                  </a:lnTo>
                  <a:lnTo>
                    <a:pt x="18288" y="453542"/>
                  </a:lnTo>
                  <a:lnTo>
                    <a:pt x="120701" y="354787"/>
                  </a:lnTo>
                  <a:lnTo>
                    <a:pt x="804672" y="387705"/>
                  </a:lnTo>
                  <a:lnTo>
                    <a:pt x="1327709" y="369417"/>
                  </a:lnTo>
                  <a:lnTo>
                    <a:pt x="2150669" y="343814"/>
                  </a:lnTo>
                  <a:lnTo>
                    <a:pt x="2582265" y="318211"/>
                  </a:lnTo>
                  <a:lnTo>
                    <a:pt x="3054096" y="296265"/>
                  </a:lnTo>
                  <a:lnTo>
                    <a:pt x="3277209" y="296265"/>
                  </a:lnTo>
                  <a:lnTo>
                    <a:pt x="3646627" y="296265"/>
                  </a:lnTo>
                  <a:lnTo>
                    <a:pt x="4037990" y="296265"/>
                  </a:lnTo>
                  <a:lnTo>
                    <a:pt x="4111142" y="288950"/>
                  </a:lnTo>
                  <a:lnTo>
                    <a:pt x="4173321" y="277977"/>
                  </a:lnTo>
                  <a:lnTo>
                    <a:pt x="4220870" y="256032"/>
                  </a:lnTo>
                  <a:lnTo>
                    <a:pt x="4268419" y="219456"/>
                  </a:lnTo>
                  <a:lnTo>
                    <a:pt x="4319625" y="168249"/>
                  </a:lnTo>
                  <a:lnTo>
                    <a:pt x="4356201" y="109728"/>
                  </a:lnTo>
                  <a:lnTo>
                    <a:pt x="4381805" y="54864"/>
                  </a:lnTo>
                  <a:lnTo>
                    <a:pt x="4403750" y="14630"/>
                  </a:lnTo>
                  <a:lnTo>
                    <a:pt x="4418381" y="3657"/>
                  </a:lnTo>
                  <a:lnTo>
                    <a:pt x="4429353" y="0"/>
                  </a:lnTo>
                  <a:lnTo>
                    <a:pt x="4440326" y="14630"/>
                  </a:lnTo>
                  <a:lnTo>
                    <a:pt x="4447641" y="69494"/>
                  </a:lnTo>
                  <a:lnTo>
                    <a:pt x="4436669" y="142646"/>
                  </a:lnTo>
                  <a:lnTo>
                    <a:pt x="4414723" y="234086"/>
                  </a:lnTo>
                  <a:lnTo>
                    <a:pt x="4374489" y="332841"/>
                  </a:lnTo>
                  <a:lnTo>
                    <a:pt x="4297680" y="479145"/>
                  </a:lnTo>
                  <a:lnTo>
                    <a:pt x="4246473" y="570585"/>
                  </a:lnTo>
                  <a:lnTo>
                    <a:pt x="4195267" y="625449"/>
                  </a:lnTo>
                  <a:lnTo>
                    <a:pt x="4169664" y="643737"/>
                  </a:lnTo>
                  <a:lnTo>
                    <a:pt x="4151376" y="643737"/>
                  </a:lnTo>
                  <a:lnTo>
                    <a:pt x="4118457" y="640080"/>
                  </a:lnTo>
                  <a:lnTo>
                    <a:pt x="4089197" y="618134"/>
                  </a:lnTo>
                  <a:lnTo>
                    <a:pt x="4059936" y="592531"/>
                  </a:lnTo>
                  <a:lnTo>
                    <a:pt x="4027017" y="570585"/>
                  </a:lnTo>
                  <a:lnTo>
                    <a:pt x="3986784" y="552297"/>
                  </a:lnTo>
                  <a:lnTo>
                    <a:pt x="3928262" y="544982"/>
                  </a:lnTo>
                  <a:lnTo>
                    <a:pt x="3291840" y="541325"/>
                  </a:lnTo>
                  <a:lnTo>
                    <a:pt x="2761488" y="548640"/>
                  </a:lnTo>
                  <a:lnTo>
                    <a:pt x="2381097" y="588873"/>
                  </a:lnTo>
                  <a:lnTo>
                    <a:pt x="1850745" y="610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33A4EDB8-FB0C-4ED5-9100-FDE6678A18C3}"/>
                </a:ext>
              </a:extLst>
            </p:cNvPr>
            <p:cNvSpPr/>
            <p:nvPr/>
          </p:nvSpPr>
          <p:spPr>
            <a:xfrm>
              <a:off x="5381625" y="5153025"/>
              <a:ext cx="790575" cy="671513"/>
            </a:xfrm>
            <a:custGeom>
              <a:avLst/>
              <a:gdLst>
                <a:gd name="connsiteX0" fmla="*/ 316706 w 790575"/>
                <a:gd name="connsiteY0" fmla="*/ 164306 h 671513"/>
                <a:gd name="connsiteX1" fmla="*/ 502444 w 790575"/>
                <a:gd name="connsiteY1" fmla="*/ 221456 h 671513"/>
                <a:gd name="connsiteX2" fmla="*/ 540544 w 790575"/>
                <a:gd name="connsiteY2" fmla="*/ 226219 h 671513"/>
                <a:gd name="connsiteX3" fmla="*/ 588169 w 790575"/>
                <a:gd name="connsiteY3" fmla="*/ 223838 h 671513"/>
                <a:gd name="connsiteX4" fmla="*/ 619125 w 790575"/>
                <a:gd name="connsiteY4" fmla="*/ 221456 h 671513"/>
                <a:gd name="connsiteX5" fmla="*/ 645319 w 790575"/>
                <a:gd name="connsiteY5" fmla="*/ 211931 h 671513"/>
                <a:gd name="connsiteX6" fmla="*/ 676275 w 790575"/>
                <a:gd name="connsiteY6" fmla="*/ 180975 h 671513"/>
                <a:gd name="connsiteX7" fmla="*/ 700088 w 790575"/>
                <a:gd name="connsiteY7" fmla="*/ 147638 h 671513"/>
                <a:gd name="connsiteX8" fmla="*/ 726281 w 790575"/>
                <a:gd name="connsiteY8" fmla="*/ 107156 h 671513"/>
                <a:gd name="connsiteX9" fmla="*/ 790575 w 790575"/>
                <a:gd name="connsiteY9" fmla="*/ 0 h 671513"/>
                <a:gd name="connsiteX10" fmla="*/ 778669 w 790575"/>
                <a:gd name="connsiteY10" fmla="*/ 671513 h 671513"/>
                <a:gd name="connsiteX11" fmla="*/ 714375 w 790575"/>
                <a:gd name="connsiteY11" fmla="*/ 628650 h 671513"/>
                <a:gd name="connsiteX12" fmla="*/ 654844 w 790575"/>
                <a:gd name="connsiteY12" fmla="*/ 571500 h 671513"/>
                <a:gd name="connsiteX13" fmla="*/ 590550 w 790575"/>
                <a:gd name="connsiteY13" fmla="*/ 507206 h 671513"/>
                <a:gd name="connsiteX14" fmla="*/ 540544 w 790575"/>
                <a:gd name="connsiteY14" fmla="*/ 461963 h 671513"/>
                <a:gd name="connsiteX15" fmla="*/ 497681 w 790575"/>
                <a:gd name="connsiteY15" fmla="*/ 419100 h 671513"/>
                <a:gd name="connsiteX16" fmla="*/ 452438 w 790575"/>
                <a:gd name="connsiteY16" fmla="*/ 383381 h 671513"/>
                <a:gd name="connsiteX17" fmla="*/ 383381 w 790575"/>
                <a:gd name="connsiteY17" fmla="*/ 338138 h 671513"/>
                <a:gd name="connsiteX18" fmla="*/ 285750 w 790575"/>
                <a:gd name="connsiteY18" fmla="*/ 280988 h 671513"/>
                <a:gd name="connsiteX19" fmla="*/ 166688 w 790575"/>
                <a:gd name="connsiteY19" fmla="*/ 219075 h 671513"/>
                <a:gd name="connsiteX20" fmla="*/ 73819 w 790575"/>
                <a:gd name="connsiteY20" fmla="*/ 173831 h 671513"/>
                <a:gd name="connsiteX21" fmla="*/ 33338 w 790575"/>
                <a:gd name="connsiteY21" fmla="*/ 154781 h 671513"/>
                <a:gd name="connsiteX22" fmla="*/ 16669 w 790575"/>
                <a:gd name="connsiteY22" fmla="*/ 140494 h 671513"/>
                <a:gd name="connsiteX23" fmla="*/ 2381 w 790575"/>
                <a:gd name="connsiteY23" fmla="*/ 119063 h 671513"/>
                <a:gd name="connsiteX24" fmla="*/ 0 w 790575"/>
                <a:gd name="connsiteY24" fmla="*/ 102394 h 671513"/>
                <a:gd name="connsiteX25" fmla="*/ 4763 w 790575"/>
                <a:gd name="connsiteY25" fmla="*/ 90488 h 671513"/>
                <a:gd name="connsiteX26" fmla="*/ 33338 w 790575"/>
                <a:gd name="connsiteY26" fmla="*/ 83344 h 671513"/>
                <a:gd name="connsiteX27" fmla="*/ 71438 w 790575"/>
                <a:gd name="connsiteY27" fmla="*/ 88106 h 671513"/>
                <a:gd name="connsiteX28" fmla="*/ 316706 w 790575"/>
                <a:gd name="connsiteY28" fmla="*/ 164306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0575" h="671513">
                  <a:moveTo>
                    <a:pt x="316706" y="164306"/>
                  </a:moveTo>
                  <a:lnTo>
                    <a:pt x="502444" y="221456"/>
                  </a:lnTo>
                  <a:lnTo>
                    <a:pt x="540544" y="226219"/>
                  </a:lnTo>
                  <a:lnTo>
                    <a:pt x="588169" y="223838"/>
                  </a:lnTo>
                  <a:lnTo>
                    <a:pt x="619125" y="221456"/>
                  </a:lnTo>
                  <a:lnTo>
                    <a:pt x="645319" y="211931"/>
                  </a:lnTo>
                  <a:lnTo>
                    <a:pt x="676275" y="180975"/>
                  </a:lnTo>
                  <a:lnTo>
                    <a:pt x="700088" y="147638"/>
                  </a:lnTo>
                  <a:lnTo>
                    <a:pt x="726281" y="107156"/>
                  </a:lnTo>
                  <a:lnTo>
                    <a:pt x="790575" y="0"/>
                  </a:lnTo>
                  <a:lnTo>
                    <a:pt x="778669" y="671513"/>
                  </a:lnTo>
                  <a:lnTo>
                    <a:pt x="714375" y="628650"/>
                  </a:lnTo>
                  <a:lnTo>
                    <a:pt x="654844" y="571500"/>
                  </a:lnTo>
                  <a:lnTo>
                    <a:pt x="590550" y="507206"/>
                  </a:lnTo>
                  <a:lnTo>
                    <a:pt x="540544" y="461963"/>
                  </a:lnTo>
                  <a:lnTo>
                    <a:pt x="497681" y="419100"/>
                  </a:lnTo>
                  <a:lnTo>
                    <a:pt x="452438" y="383381"/>
                  </a:lnTo>
                  <a:lnTo>
                    <a:pt x="383381" y="338138"/>
                  </a:lnTo>
                  <a:lnTo>
                    <a:pt x="285750" y="280988"/>
                  </a:lnTo>
                  <a:lnTo>
                    <a:pt x="166688" y="219075"/>
                  </a:lnTo>
                  <a:lnTo>
                    <a:pt x="73819" y="173831"/>
                  </a:lnTo>
                  <a:lnTo>
                    <a:pt x="33338" y="154781"/>
                  </a:lnTo>
                  <a:lnTo>
                    <a:pt x="16669" y="140494"/>
                  </a:lnTo>
                  <a:lnTo>
                    <a:pt x="2381" y="119063"/>
                  </a:lnTo>
                  <a:lnTo>
                    <a:pt x="0" y="102394"/>
                  </a:lnTo>
                  <a:lnTo>
                    <a:pt x="4763" y="90488"/>
                  </a:lnTo>
                  <a:lnTo>
                    <a:pt x="33338" y="83344"/>
                  </a:lnTo>
                  <a:lnTo>
                    <a:pt x="71438" y="88106"/>
                  </a:lnTo>
                  <a:lnTo>
                    <a:pt x="316706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50F0E0EF-A92C-4988-81B1-89ABD5545F02}"/>
                </a:ext>
              </a:extLst>
            </p:cNvPr>
            <p:cNvSpPr/>
            <p:nvPr/>
          </p:nvSpPr>
          <p:spPr>
            <a:xfrm>
              <a:off x="4311650" y="3090863"/>
              <a:ext cx="2222500" cy="1836737"/>
            </a:xfrm>
            <a:custGeom>
              <a:avLst/>
              <a:gdLst>
                <a:gd name="connsiteX0" fmla="*/ 1153947 w 2222893"/>
                <a:gd name="connsiteY0" fmla="*/ 1133340 h 1836527"/>
                <a:gd name="connsiteX1" fmla="*/ 1022582 w 2222893"/>
                <a:gd name="connsiteY1" fmla="*/ 1228644 h 1836527"/>
                <a:gd name="connsiteX2" fmla="*/ 875763 w 2222893"/>
                <a:gd name="connsiteY2" fmla="*/ 1331675 h 1836527"/>
                <a:gd name="connsiteX3" fmla="*/ 698035 w 2222893"/>
                <a:gd name="connsiteY3" fmla="*/ 1447585 h 1836527"/>
                <a:gd name="connsiteX4" fmla="*/ 543488 w 2222893"/>
                <a:gd name="connsiteY4" fmla="*/ 1550616 h 1836527"/>
                <a:gd name="connsiteX5" fmla="*/ 260153 w 2222893"/>
                <a:gd name="connsiteY5" fmla="*/ 1720617 h 1836527"/>
                <a:gd name="connsiteX6" fmla="*/ 79849 w 2222893"/>
                <a:gd name="connsiteY6" fmla="*/ 1818496 h 1836527"/>
                <a:gd name="connsiteX7" fmla="*/ 43788 w 2222893"/>
                <a:gd name="connsiteY7" fmla="*/ 1836527 h 1836527"/>
                <a:gd name="connsiteX8" fmla="*/ 20606 w 2222893"/>
                <a:gd name="connsiteY8" fmla="*/ 1836527 h 1836527"/>
                <a:gd name="connsiteX9" fmla="*/ 2576 w 2222893"/>
                <a:gd name="connsiteY9" fmla="*/ 1823648 h 1836527"/>
                <a:gd name="connsiteX10" fmla="*/ 0 w 2222893"/>
                <a:gd name="connsiteY10" fmla="*/ 1808193 h 1836527"/>
                <a:gd name="connsiteX11" fmla="*/ 7727 w 2222893"/>
                <a:gd name="connsiteY11" fmla="*/ 1785011 h 1836527"/>
                <a:gd name="connsiteX12" fmla="*/ 170001 w 2222893"/>
                <a:gd name="connsiteY12" fmla="*/ 1669102 h 1836527"/>
                <a:gd name="connsiteX13" fmla="*/ 381214 w 2222893"/>
                <a:gd name="connsiteY13" fmla="*/ 1511979 h 1836527"/>
                <a:gd name="connsiteX14" fmla="*/ 659398 w 2222893"/>
                <a:gd name="connsiteY14" fmla="*/ 1295614 h 1836527"/>
                <a:gd name="connsiteX15" fmla="*/ 865460 w 2222893"/>
                <a:gd name="connsiteY15" fmla="*/ 1130765 h 1836527"/>
                <a:gd name="connsiteX16" fmla="*/ 1074098 w 2222893"/>
                <a:gd name="connsiteY16" fmla="*/ 953036 h 1836527"/>
                <a:gd name="connsiteX17" fmla="*/ 1295614 w 2222893"/>
                <a:gd name="connsiteY17" fmla="*/ 741823 h 1836527"/>
                <a:gd name="connsiteX18" fmla="*/ 1475919 w 2222893"/>
                <a:gd name="connsiteY18" fmla="*/ 564094 h 1836527"/>
                <a:gd name="connsiteX19" fmla="*/ 1661374 w 2222893"/>
                <a:gd name="connsiteY19" fmla="*/ 368335 h 1836527"/>
                <a:gd name="connsiteX20" fmla="*/ 1756678 w 2222893"/>
                <a:gd name="connsiteY20" fmla="*/ 257577 h 1836527"/>
                <a:gd name="connsiteX21" fmla="*/ 1970467 w 2222893"/>
                <a:gd name="connsiteY21" fmla="*/ 0 h 1836527"/>
                <a:gd name="connsiteX22" fmla="*/ 2050316 w 2222893"/>
                <a:gd name="connsiteY22" fmla="*/ 66970 h 1836527"/>
                <a:gd name="connsiteX23" fmla="*/ 2127590 w 2222893"/>
                <a:gd name="connsiteY23" fmla="*/ 139091 h 1836527"/>
                <a:gd name="connsiteX24" fmla="*/ 2171378 w 2222893"/>
                <a:gd name="connsiteY24" fmla="*/ 170001 h 1836527"/>
                <a:gd name="connsiteX25" fmla="*/ 2202287 w 2222893"/>
                <a:gd name="connsiteY25" fmla="*/ 198334 h 1836527"/>
                <a:gd name="connsiteX26" fmla="*/ 2217742 w 2222893"/>
                <a:gd name="connsiteY26" fmla="*/ 218940 h 1836527"/>
                <a:gd name="connsiteX27" fmla="*/ 2222893 w 2222893"/>
                <a:gd name="connsiteY27" fmla="*/ 239547 h 1836527"/>
                <a:gd name="connsiteX28" fmla="*/ 2222893 w 2222893"/>
                <a:gd name="connsiteY28" fmla="*/ 260153 h 1836527"/>
                <a:gd name="connsiteX29" fmla="*/ 2210014 w 2222893"/>
                <a:gd name="connsiteY29" fmla="*/ 285911 h 1836527"/>
                <a:gd name="connsiteX30" fmla="*/ 2176529 w 2222893"/>
                <a:gd name="connsiteY30" fmla="*/ 309093 h 1836527"/>
                <a:gd name="connsiteX31" fmla="*/ 2127590 w 2222893"/>
                <a:gd name="connsiteY31" fmla="*/ 334850 h 1836527"/>
                <a:gd name="connsiteX32" fmla="*/ 2006528 w 2222893"/>
                <a:gd name="connsiteY32" fmla="*/ 432730 h 1836527"/>
                <a:gd name="connsiteX33" fmla="*/ 1759254 w 2222893"/>
                <a:gd name="connsiteY33" fmla="*/ 659398 h 1836527"/>
                <a:gd name="connsiteX34" fmla="*/ 1584101 w 2222893"/>
                <a:gd name="connsiteY34" fmla="*/ 803641 h 1836527"/>
                <a:gd name="connsiteX35" fmla="*/ 1380615 w 2222893"/>
                <a:gd name="connsiteY35" fmla="*/ 963339 h 1836527"/>
                <a:gd name="connsiteX36" fmla="*/ 1153947 w 2222893"/>
                <a:gd name="connsiteY36" fmla="*/ 1133340 h 183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22893" h="1836527">
                  <a:moveTo>
                    <a:pt x="1153947" y="1133340"/>
                  </a:moveTo>
                  <a:lnTo>
                    <a:pt x="1022582" y="1228644"/>
                  </a:lnTo>
                  <a:lnTo>
                    <a:pt x="875763" y="1331675"/>
                  </a:lnTo>
                  <a:lnTo>
                    <a:pt x="698035" y="1447585"/>
                  </a:lnTo>
                  <a:lnTo>
                    <a:pt x="543488" y="1550616"/>
                  </a:lnTo>
                  <a:lnTo>
                    <a:pt x="260153" y="1720617"/>
                  </a:lnTo>
                  <a:lnTo>
                    <a:pt x="79849" y="1818496"/>
                  </a:lnTo>
                  <a:lnTo>
                    <a:pt x="43788" y="1836527"/>
                  </a:lnTo>
                  <a:lnTo>
                    <a:pt x="20606" y="1836527"/>
                  </a:lnTo>
                  <a:lnTo>
                    <a:pt x="2576" y="1823648"/>
                  </a:lnTo>
                  <a:lnTo>
                    <a:pt x="0" y="1808193"/>
                  </a:lnTo>
                  <a:lnTo>
                    <a:pt x="7727" y="1785011"/>
                  </a:lnTo>
                  <a:lnTo>
                    <a:pt x="170001" y="1669102"/>
                  </a:lnTo>
                  <a:lnTo>
                    <a:pt x="381214" y="1511979"/>
                  </a:lnTo>
                  <a:lnTo>
                    <a:pt x="659398" y="1295614"/>
                  </a:lnTo>
                  <a:lnTo>
                    <a:pt x="865460" y="1130765"/>
                  </a:lnTo>
                  <a:lnTo>
                    <a:pt x="1074098" y="953036"/>
                  </a:lnTo>
                  <a:lnTo>
                    <a:pt x="1295614" y="741823"/>
                  </a:lnTo>
                  <a:lnTo>
                    <a:pt x="1475919" y="564094"/>
                  </a:lnTo>
                  <a:lnTo>
                    <a:pt x="1661374" y="368335"/>
                  </a:lnTo>
                  <a:lnTo>
                    <a:pt x="1756678" y="257577"/>
                  </a:lnTo>
                  <a:lnTo>
                    <a:pt x="1970467" y="0"/>
                  </a:lnTo>
                  <a:lnTo>
                    <a:pt x="2050316" y="66970"/>
                  </a:lnTo>
                  <a:lnTo>
                    <a:pt x="2127590" y="139091"/>
                  </a:lnTo>
                  <a:lnTo>
                    <a:pt x="2171378" y="170001"/>
                  </a:lnTo>
                  <a:lnTo>
                    <a:pt x="2202287" y="198334"/>
                  </a:lnTo>
                  <a:lnTo>
                    <a:pt x="2217742" y="218940"/>
                  </a:lnTo>
                  <a:lnTo>
                    <a:pt x="2222893" y="239547"/>
                  </a:lnTo>
                  <a:lnTo>
                    <a:pt x="2222893" y="260153"/>
                  </a:lnTo>
                  <a:lnTo>
                    <a:pt x="2210014" y="285911"/>
                  </a:lnTo>
                  <a:lnTo>
                    <a:pt x="2176529" y="309093"/>
                  </a:lnTo>
                  <a:lnTo>
                    <a:pt x="2127590" y="334850"/>
                  </a:lnTo>
                  <a:lnTo>
                    <a:pt x="2006528" y="432730"/>
                  </a:lnTo>
                  <a:lnTo>
                    <a:pt x="1759254" y="659398"/>
                  </a:lnTo>
                  <a:lnTo>
                    <a:pt x="1584101" y="803641"/>
                  </a:lnTo>
                  <a:lnTo>
                    <a:pt x="1380615" y="963339"/>
                  </a:lnTo>
                  <a:lnTo>
                    <a:pt x="1153947" y="1133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3702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A45E3E-8F67-46DB-BE5E-F703B1A14BD5}"/>
              </a:ext>
            </a:extLst>
          </p:cNvPr>
          <p:cNvGrpSpPr/>
          <p:nvPr/>
        </p:nvGrpSpPr>
        <p:grpSpPr>
          <a:xfrm>
            <a:off x="2597150" y="1457325"/>
            <a:ext cx="4545013" cy="4448175"/>
            <a:chOff x="2597150" y="1457325"/>
            <a:chExt cx="4545013" cy="4448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1002379-086A-3643-BCCD-DD400047F259}"/>
                </a:ext>
              </a:extLst>
            </p:cNvPr>
            <p:cNvSpPr/>
            <p:nvPr/>
          </p:nvSpPr>
          <p:spPr>
            <a:xfrm>
              <a:off x="2641600" y="2490788"/>
              <a:ext cx="1925638" cy="557212"/>
            </a:xfrm>
            <a:custGeom>
              <a:avLst/>
              <a:gdLst>
                <a:gd name="connsiteX0" fmla="*/ 1497807 w 1926432"/>
                <a:gd name="connsiteY0" fmla="*/ 261937 h 557212"/>
                <a:gd name="connsiteX1" fmla="*/ 1331119 w 1926432"/>
                <a:gd name="connsiteY1" fmla="*/ 290512 h 557212"/>
                <a:gd name="connsiteX2" fmla="*/ 1071563 w 1926432"/>
                <a:gd name="connsiteY2" fmla="*/ 364331 h 557212"/>
                <a:gd name="connsiteX3" fmla="*/ 902494 w 1926432"/>
                <a:gd name="connsiteY3" fmla="*/ 416718 h 557212"/>
                <a:gd name="connsiteX4" fmla="*/ 681038 w 1926432"/>
                <a:gd name="connsiteY4" fmla="*/ 483393 h 557212"/>
                <a:gd name="connsiteX5" fmla="*/ 426244 w 1926432"/>
                <a:gd name="connsiteY5" fmla="*/ 554831 h 557212"/>
                <a:gd name="connsiteX6" fmla="*/ 404813 w 1926432"/>
                <a:gd name="connsiteY6" fmla="*/ 557212 h 557212"/>
                <a:gd name="connsiteX7" fmla="*/ 381000 w 1926432"/>
                <a:gd name="connsiteY7" fmla="*/ 552450 h 557212"/>
                <a:gd name="connsiteX8" fmla="*/ 319088 w 1926432"/>
                <a:gd name="connsiteY8" fmla="*/ 528637 h 557212"/>
                <a:gd name="connsiteX9" fmla="*/ 252413 w 1926432"/>
                <a:gd name="connsiteY9" fmla="*/ 492918 h 557212"/>
                <a:gd name="connsiteX10" fmla="*/ 176213 w 1926432"/>
                <a:gd name="connsiteY10" fmla="*/ 442912 h 557212"/>
                <a:gd name="connsiteX11" fmla="*/ 97632 w 1926432"/>
                <a:gd name="connsiteY11" fmla="*/ 376237 h 557212"/>
                <a:gd name="connsiteX12" fmla="*/ 47625 w 1926432"/>
                <a:gd name="connsiteY12" fmla="*/ 323850 h 557212"/>
                <a:gd name="connsiteX13" fmla="*/ 19050 w 1926432"/>
                <a:gd name="connsiteY13" fmla="*/ 292893 h 557212"/>
                <a:gd name="connsiteX14" fmla="*/ 7144 w 1926432"/>
                <a:gd name="connsiteY14" fmla="*/ 276225 h 557212"/>
                <a:gd name="connsiteX15" fmla="*/ 0 w 1926432"/>
                <a:gd name="connsiteY15" fmla="*/ 252412 h 557212"/>
                <a:gd name="connsiteX16" fmla="*/ 0 w 1926432"/>
                <a:gd name="connsiteY16" fmla="*/ 235743 h 557212"/>
                <a:gd name="connsiteX17" fmla="*/ 7144 w 1926432"/>
                <a:gd name="connsiteY17" fmla="*/ 219075 h 557212"/>
                <a:gd name="connsiteX18" fmla="*/ 23813 w 1926432"/>
                <a:gd name="connsiteY18" fmla="*/ 214312 h 557212"/>
                <a:gd name="connsiteX19" fmla="*/ 42863 w 1926432"/>
                <a:gd name="connsiteY19" fmla="*/ 216693 h 557212"/>
                <a:gd name="connsiteX20" fmla="*/ 66675 w 1926432"/>
                <a:gd name="connsiteY20" fmla="*/ 238125 h 557212"/>
                <a:gd name="connsiteX21" fmla="*/ 92869 w 1926432"/>
                <a:gd name="connsiteY21" fmla="*/ 261937 h 557212"/>
                <a:gd name="connsiteX22" fmla="*/ 140494 w 1926432"/>
                <a:gd name="connsiteY22" fmla="*/ 290512 h 557212"/>
                <a:gd name="connsiteX23" fmla="*/ 197644 w 1926432"/>
                <a:gd name="connsiteY23" fmla="*/ 316706 h 557212"/>
                <a:gd name="connsiteX24" fmla="*/ 238125 w 1926432"/>
                <a:gd name="connsiteY24" fmla="*/ 328612 h 557212"/>
                <a:gd name="connsiteX25" fmla="*/ 269082 w 1926432"/>
                <a:gd name="connsiteY25" fmla="*/ 333375 h 557212"/>
                <a:gd name="connsiteX26" fmla="*/ 314325 w 1926432"/>
                <a:gd name="connsiteY26" fmla="*/ 333375 h 557212"/>
                <a:gd name="connsiteX27" fmla="*/ 495300 w 1926432"/>
                <a:gd name="connsiteY27" fmla="*/ 292893 h 557212"/>
                <a:gd name="connsiteX28" fmla="*/ 847725 w 1926432"/>
                <a:gd name="connsiteY28" fmla="*/ 211931 h 557212"/>
                <a:gd name="connsiteX29" fmla="*/ 1147763 w 1926432"/>
                <a:gd name="connsiteY29" fmla="*/ 133350 h 557212"/>
                <a:gd name="connsiteX30" fmla="*/ 1388269 w 1926432"/>
                <a:gd name="connsiteY30" fmla="*/ 69056 h 557212"/>
                <a:gd name="connsiteX31" fmla="*/ 1435894 w 1926432"/>
                <a:gd name="connsiteY31" fmla="*/ 59531 h 557212"/>
                <a:gd name="connsiteX32" fmla="*/ 1471613 w 1926432"/>
                <a:gd name="connsiteY32" fmla="*/ 50006 h 557212"/>
                <a:gd name="connsiteX33" fmla="*/ 1509713 w 1926432"/>
                <a:gd name="connsiteY33" fmla="*/ 33337 h 557212"/>
                <a:gd name="connsiteX34" fmla="*/ 1550194 w 1926432"/>
                <a:gd name="connsiteY34" fmla="*/ 11906 h 557212"/>
                <a:gd name="connsiteX35" fmla="*/ 1571625 w 1926432"/>
                <a:gd name="connsiteY35" fmla="*/ 0 h 557212"/>
                <a:gd name="connsiteX36" fmla="*/ 1664494 w 1926432"/>
                <a:gd name="connsiteY36" fmla="*/ 4762 h 557212"/>
                <a:gd name="connsiteX37" fmla="*/ 1733550 w 1926432"/>
                <a:gd name="connsiteY37" fmla="*/ 16668 h 557212"/>
                <a:gd name="connsiteX38" fmla="*/ 1783557 w 1926432"/>
                <a:gd name="connsiteY38" fmla="*/ 30956 h 557212"/>
                <a:gd name="connsiteX39" fmla="*/ 1824038 w 1926432"/>
                <a:gd name="connsiteY39" fmla="*/ 42862 h 557212"/>
                <a:gd name="connsiteX40" fmla="*/ 1862138 w 1926432"/>
                <a:gd name="connsiteY40" fmla="*/ 61912 h 557212"/>
                <a:gd name="connsiteX41" fmla="*/ 1888332 w 1926432"/>
                <a:gd name="connsiteY41" fmla="*/ 80962 h 557212"/>
                <a:gd name="connsiteX42" fmla="*/ 1916907 w 1926432"/>
                <a:gd name="connsiteY42" fmla="*/ 104775 h 557212"/>
                <a:gd name="connsiteX43" fmla="*/ 1926432 w 1926432"/>
                <a:gd name="connsiteY43" fmla="*/ 119062 h 557212"/>
                <a:gd name="connsiteX44" fmla="*/ 1924050 w 1926432"/>
                <a:gd name="connsiteY44" fmla="*/ 145256 h 557212"/>
                <a:gd name="connsiteX45" fmla="*/ 1919288 w 1926432"/>
                <a:gd name="connsiteY45" fmla="*/ 176212 h 557212"/>
                <a:gd name="connsiteX46" fmla="*/ 1905000 w 1926432"/>
                <a:gd name="connsiteY46" fmla="*/ 204787 h 557212"/>
                <a:gd name="connsiteX47" fmla="*/ 1878807 w 1926432"/>
                <a:gd name="connsiteY47" fmla="*/ 221456 h 557212"/>
                <a:gd name="connsiteX48" fmla="*/ 1774032 w 1926432"/>
                <a:gd name="connsiteY48" fmla="*/ 230981 h 557212"/>
                <a:gd name="connsiteX49" fmla="*/ 1497807 w 1926432"/>
                <a:gd name="connsiteY49" fmla="*/ 26193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6432" h="557212">
                  <a:moveTo>
                    <a:pt x="1497807" y="261937"/>
                  </a:moveTo>
                  <a:lnTo>
                    <a:pt x="1331119" y="290512"/>
                  </a:lnTo>
                  <a:lnTo>
                    <a:pt x="1071563" y="364331"/>
                  </a:lnTo>
                  <a:lnTo>
                    <a:pt x="902494" y="416718"/>
                  </a:lnTo>
                  <a:lnTo>
                    <a:pt x="681038" y="483393"/>
                  </a:lnTo>
                  <a:lnTo>
                    <a:pt x="426244" y="554831"/>
                  </a:lnTo>
                  <a:lnTo>
                    <a:pt x="404813" y="557212"/>
                  </a:lnTo>
                  <a:lnTo>
                    <a:pt x="381000" y="552450"/>
                  </a:lnTo>
                  <a:lnTo>
                    <a:pt x="319088" y="528637"/>
                  </a:lnTo>
                  <a:lnTo>
                    <a:pt x="252413" y="492918"/>
                  </a:lnTo>
                  <a:lnTo>
                    <a:pt x="176213" y="442912"/>
                  </a:lnTo>
                  <a:lnTo>
                    <a:pt x="97632" y="376237"/>
                  </a:lnTo>
                  <a:lnTo>
                    <a:pt x="47625" y="323850"/>
                  </a:lnTo>
                  <a:lnTo>
                    <a:pt x="19050" y="292893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5743"/>
                  </a:lnTo>
                  <a:lnTo>
                    <a:pt x="7144" y="219075"/>
                  </a:lnTo>
                  <a:lnTo>
                    <a:pt x="23813" y="214312"/>
                  </a:lnTo>
                  <a:lnTo>
                    <a:pt x="42863" y="216693"/>
                  </a:lnTo>
                  <a:lnTo>
                    <a:pt x="66675" y="238125"/>
                  </a:lnTo>
                  <a:lnTo>
                    <a:pt x="92869" y="261937"/>
                  </a:lnTo>
                  <a:lnTo>
                    <a:pt x="140494" y="290512"/>
                  </a:lnTo>
                  <a:lnTo>
                    <a:pt x="197644" y="316706"/>
                  </a:lnTo>
                  <a:lnTo>
                    <a:pt x="238125" y="328612"/>
                  </a:lnTo>
                  <a:lnTo>
                    <a:pt x="269082" y="333375"/>
                  </a:lnTo>
                  <a:lnTo>
                    <a:pt x="314325" y="333375"/>
                  </a:lnTo>
                  <a:lnTo>
                    <a:pt x="495300" y="292893"/>
                  </a:lnTo>
                  <a:lnTo>
                    <a:pt x="847725" y="211931"/>
                  </a:lnTo>
                  <a:lnTo>
                    <a:pt x="1147763" y="133350"/>
                  </a:lnTo>
                  <a:lnTo>
                    <a:pt x="1388269" y="69056"/>
                  </a:lnTo>
                  <a:lnTo>
                    <a:pt x="1435894" y="59531"/>
                  </a:lnTo>
                  <a:lnTo>
                    <a:pt x="1471613" y="50006"/>
                  </a:lnTo>
                  <a:lnTo>
                    <a:pt x="1509713" y="33337"/>
                  </a:lnTo>
                  <a:lnTo>
                    <a:pt x="1550194" y="11906"/>
                  </a:lnTo>
                  <a:lnTo>
                    <a:pt x="1571625" y="0"/>
                  </a:lnTo>
                  <a:lnTo>
                    <a:pt x="1664494" y="4762"/>
                  </a:lnTo>
                  <a:lnTo>
                    <a:pt x="1733550" y="16668"/>
                  </a:lnTo>
                  <a:lnTo>
                    <a:pt x="1783557" y="30956"/>
                  </a:lnTo>
                  <a:lnTo>
                    <a:pt x="1824038" y="42862"/>
                  </a:lnTo>
                  <a:lnTo>
                    <a:pt x="1862138" y="61912"/>
                  </a:lnTo>
                  <a:lnTo>
                    <a:pt x="1888332" y="80962"/>
                  </a:lnTo>
                  <a:lnTo>
                    <a:pt x="1916907" y="104775"/>
                  </a:lnTo>
                  <a:lnTo>
                    <a:pt x="1926432" y="119062"/>
                  </a:lnTo>
                  <a:lnTo>
                    <a:pt x="1924050" y="145256"/>
                  </a:lnTo>
                  <a:lnTo>
                    <a:pt x="1919288" y="176212"/>
                  </a:lnTo>
                  <a:lnTo>
                    <a:pt x="1905000" y="204787"/>
                  </a:lnTo>
                  <a:lnTo>
                    <a:pt x="1878807" y="221456"/>
                  </a:lnTo>
                  <a:lnTo>
                    <a:pt x="1774032" y="230981"/>
                  </a:lnTo>
                  <a:lnTo>
                    <a:pt x="1497807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BD957B5-9E37-C245-95BA-31F8B4EB940B}"/>
                </a:ext>
              </a:extLst>
            </p:cNvPr>
            <p:cNvSpPr/>
            <p:nvPr/>
          </p:nvSpPr>
          <p:spPr>
            <a:xfrm>
              <a:off x="4662488" y="2468563"/>
              <a:ext cx="2479675" cy="646112"/>
            </a:xfrm>
            <a:custGeom>
              <a:avLst/>
              <a:gdLst>
                <a:gd name="connsiteX0" fmla="*/ 1919287 w 2478881"/>
                <a:gd name="connsiteY0" fmla="*/ 273844 h 645319"/>
                <a:gd name="connsiteX1" fmla="*/ 1619250 w 2478881"/>
                <a:gd name="connsiteY1" fmla="*/ 311944 h 645319"/>
                <a:gd name="connsiteX2" fmla="*/ 1354931 w 2478881"/>
                <a:gd name="connsiteY2" fmla="*/ 385763 h 645319"/>
                <a:gd name="connsiteX3" fmla="*/ 1143000 w 2478881"/>
                <a:gd name="connsiteY3" fmla="*/ 435769 h 645319"/>
                <a:gd name="connsiteX4" fmla="*/ 902493 w 2478881"/>
                <a:gd name="connsiteY4" fmla="*/ 502444 h 645319"/>
                <a:gd name="connsiteX5" fmla="*/ 678656 w 2478881"/>
                <a:gd name="connsiteY5" fmla="*/ 571500 h 645319"/>
                <a:gd name="connsiteX6" fmla="*/ 604837 w 2478881"/>
                <a:gd name="connsiteY6" fmla="*/ 597694 h 645319"/>
                <a:gd name="connsiteX7" fmla="*/ 569118 w 2478881"/>
                <a:gd name="connsiteY7" fmla="*/ 614363 h 645319"/>
                <a:gd name="connsiteX8" fmla="*/ 514350 w 2478881"/>
                <a:gd name="connsiteY8" fmla="*/ 642938 h 645319"/>
                <a:gd name="connsiteX9" fmla="*/ 500062 w 2478881"/>
                <a:gd name="connsiteY9" fmla="*/ 645319 h 645319"/>
                <a:gd name="connsiteX10" fmla="*/ 469106 w 2478881"/>
                <a:gd name="connsiteY10" fmla="*/ 635794 h 645319"/>
                <a:gd name="connsiteX11" fmla="*/ 411956 w 2478881"/>
                <a:gd name="connsiteY11" fmla="*/ 616744 h 645319"/>
                <a:gd name="connsiteX12" fmla="*/ 326231 w 2478881"/>
                <a:gd name="connsiteY12" fmla="*/ 573882 h 645319"/>
                <a:gd name="connsiteX13" fmla="*/ 273843 w 2478881"/>
                <a:gd name="connsiteY13" fmla="*/ 542925 h 645319"/>
                <a:gd name="connsiteX14" fmla="*/ 226218 w 2478881"/>
                <a:gd name="connsiteY14" fmla="*/ 516732 h 645319"/>
                <a:gd name="connsiteX15" fmla="*/ 145256 w 2478881"/>
                <a:gd name="connsiteY15" fmla="*/ 457200 h 645319"/>
                <a:gd name="connsiteX16" fmla="*/ 59531 w 2478881"/>
                <a:gd name="connsiteY16" fmla="*/ 385763 h 645319"/>
                <a:gd name="connsiteX17" fmla="*/ 16668 w 2478881"/>
                <a:gd name="connsiteY17" fmla="*/ 345282 h 645319"/>
                <a:gd name="connsiteX18" fmla="*/ 0 w 2478881"/>
                <a:gd name="connsiteY18" fmla="*/ 311944 h 645319"/>
                <a:gd name="connsiteX19" fmla="*/ 0 w 2478881"/>
                <a:gd name="connsiteY19" fmla="*/ 285750 h 645319"/>
                <a:gd name="connsiteX20" fmla="*/ 11906 w 2478881"/>
                <a:gd name="connsiteY20" fmla="*/ 278607 h 645319"/>
                <a:gd name="connsiteX21" fmla="*/ 33337 w 2478881"/>
                <a:gd name="connsiteY21" fmla="*/ 280988 h 645319"/>
                <a:gd name="connsiteX22" fmla="*/ 90487 w 2478881"/>
                <a:gd name="connsiteY22" fmla="*/ 304800 h 645319"/>
                <a:gd name="connsiteX23" fmla="*/ 166687 w 2478881"/>
                <a:gd name="connsiteY23" fmla="*/ 335757 h 645319"/>
                <a:gd name="connsiteX24" fmla="*/ 247650 w 2478881"/>
                <a:gd name="connsiteY24" fmla="*/ 361950 h 645319"/>
                <a:gd name="connsiteX25" fmla="*/ 316706 w 2478881"/>
                <a:gd name="connsiteY25" fmla="*/ 378619 h 645319"/>
                <a:gd name="connsiteX26" fmla="*/ 378618 w 2478881"/>
                <a:gd name="connsiteY26" fmla="*/ 385763 h 645319"/>
                <a:gd name="connsiteX27" fmla="*/ 431006 w 2478881"/>
                <a:gd name="connsiteY27" fmla="*/ 383382 h 645319"/>
                <a:gd name="connsiteX28" fmla="*/ 502443 w 2478881"/>
                <a:gd name="connsiteY28" fmla="*/ 369094 h 645319"/>
                <a:gd name="connsiteX29" fmla="*/ 714375 w 2478881"/>
                <a:gd name="connsiteY29" fmla="*/ 321469 h 645319"/>
                <a:gd name="connsiteX30" fmla="*/ 1009650 w 2478881"/>
                <a:gd name="connsiteY30" fmla="*/ 257175 h 645319"/>
                <a:gd name="connsiteX31" fmla="*/ 1378743 w 2478881"/>
                <a:gd name="connsiteY31" fmla="*/ 178594 h 645319"/>
                <a:gd name="connsiteX32" fmla="*/ 1631156 w 2478881"/>
                <a:gd name="connsiteY32" fmla="*/ 109538 h 645319"/>
                <a:gd name="connsiteX33" fmla="*/ 1709737 w 2478881"/>
                <a:gd name="connsiteY33" fmla="*/ 95250 h 645319"/>
                <a:gd name="connsiteX34" fmla="*/ 1821656 w 2478881"/>
                <a:gd name="connsiteY34" fmla="*/ 73819 h 645319"/>
                <a:gd name="connsiteX35" fmla="*/ 1905000 w 2478881"/>
                <a:gd name="connsiteY35" fmla="*/ 52388 h 645319"/>
                <a:gd name="connsiteX36" fmla="*/ 1964531 w 2478881"/>
                <a:gd name="connsiteY36" fmla="*/ 28575 h 645319"/>
                <a:gd name="connsiteX37" fmla="*/ 2021681 w 2478881"/>
                <a:gd name="connsiteY37" fmla="*/ 0 h 645319"/>
                <a:gd name="connsiteX38" fmla="*/ 2064543 w 2478881"/>
                <a:gd name="connsiteY38" fmla="*/ 9525 h 645319"/>
                <a:gd name="connsiteX39" fmla="*/ 2195512 w 2478881"/>
                <a:gd name="connsiteY39" fmla="*/ 40482 h 645319"/>
                <a:gd name="connsiteX40" fmla="*/ 2338387 w 2478881"/>
                <a:gd name="connsiteY40" fmla="*/ 73819 h 645319"/>
                <a:gd name="connsiteX41" fmla="*/ 2390775 w 2478881"/>
                <a:gd name="connsiteY41" fmla="*/ 92869 h 645319"/>
                <a:gd name="connsiteX42" fmla="*/ 2436018 w 2478881"/>
                <a:gd name="connsiteY42" fmla="*/ 126207 h 645319"/>
                <a:gd name="connsiteX43" fmla="*/ 2466975 w 2478881"/>
                <a:gd name="connsiteY43" fmla="*/ 159544 h 645319"/>
                <a:gd name="connsiteX44" fmla="*/ 2478881 w 2478881"/>
                <a:gd name="connsiteY44" fmla="*/ 185738 h 645319"/>
                <a:gd name="connsiteX45" fmla="*/ 2474118 w 2478881"/>
                <a:gd name="connsiteY45" fmla="*/ 219075 h 645319"/>
                <a:gd name="connsiteX46" fmla="*/ 2447925 w 2478881"/>
                <a:gd name="connsiteY46" fmla="*/ 245269 h 645319"/>
                <a:gd name="connsiteX47" fmla="*/ 2407443 w 2478881"/>
                <a:gd name="connsiteY47" fmla="*/ 264319 h 645319"/>
                <a:gd name="connsiteX48" fmla="*/ 2340768 w 2478881"/>
                <a:gd name="connsiteY48" fmla="*/ 269082 h 645319"/>
                <a:gd name="connsiteX49" fmla="*/ 2131218 w 2478881"/>
                <a:gd name="connsiteY49" fmla="*/ 261938 h 645319"/>
                <a:gd name="connsiteX50" fmla="*/ 1919287 w 2478881"/>
                <a:gd name="connsiteY50" fmla="*/ 2738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645319">
                  <a:moveTo>
                    <a:pt x="1919287" y="273844"/>
                  </a:moveTo>
                  <a:lnTo>
                    <a:pt x="1619250" y="311944"/>
                  </a:lnTo>
                  <a:lnTo>
                    <a:pt x="1354931" y="385763"/>
                  </a:lnTo>
                  <a:lnTo>
                    <a:pt x="1143000" y="435769"/>
                  </a:lnTo>
                  <a:lnTo>
                    <a:pt x="902493" y="502444"/>
                  </a:lnTo>
                  <a:lnTo>
                    <a:pt x="678656" y="571500"/>
                  </a:lnTo>
                  <a:lnTo>
                    <a:pt x="604837" y="597694"/>
                  </a:lnTo>
                  <a:lnTo>
                    <a:pt x="569118" y="614363"/>
                  </a:lnTo>
                  <a:lnTo>
                    <a:pt x="514350" y="642938"/>
                  </a:lnTo>
                  <a:lnTo>
                    <a:pt x="500062" y="645319"/>
                  </a:lnTo>
                  <a:lnTo>
                    <a:pt x="469106" y="635794"/>
                  </a:lnTo>
                  <a:lnTo>
                    <a:pt x="411956" y="616744"/>
                  </a:lnTo>
                  <a:lnTo>
                    <a:pt x="326231" y="573882"/>
                  </a:lnTo>
                  <a:lnTo>
                    <a:pt x="273843" y="542925"/>
                  </a:lnTo>
                  <a:lnTo>
                    <a:pt x="226218" y="516732"/>
                  </a:lnTo>
                  <a:lnTo>
                    <a:pt x="145256" y="457200"/>
                  </a:lnTo>
                  <a:lnTo>
                    <a:pt x="59531" y="385763"/>
                  </a:lnTo>
                  <a:lnTo>
                    <a:pt x="16668" y="345282"/>
                  </a:lnTo>
                  <a:lnTo>
                    <a:pt x="0" y="311944"/>
                  </a:lnTo>
                  <a:lnTo>
                    <a:pt x="0" y="285750"/>
                  </a:lnTo>
                  <a:lnTo>
                    <a:pt x="11906" y="278607"/>
                  </a:lnTo>
                  <a:lnTo>
                    <a:pt x="33337" y="280988"/>
                  </a:lnTo>
                  <a:lnTo>
                    <a:pt x="90487" y="304800"/>
                  </a:lnTo>
                  <a:lnTo>
                    <a:pt x="166687" y="335757"/>
                  </a:lnTo>
                  <a:lnTo>
                    <a:pt x="247650" y="361950"/>
                  </a:lnTo>
                  <a:lnTo>
                    <a:pt x="316706" y="378619"/>
                  </a:lnTo>
                  <a:lnTo>
                    <a:pt x="378618" y="385763"/>
                  </a:lnTo>
                  <a:lnTo>
                    <a:pt x="431006" y="383382"/>
                  </a:lnTo>
                  <a:lnTo>
                    <a:pt x="502443" y="369094"/>
                  </a:lnTo>
                  <a:lnTo>
                    <a:pt x="714375" y="321469"/>
                  </a:lnTo>
                  <a:lnTo>
                    <a:pt x="1009650" y="257175"/>
                  </a:lnTo>
                  <a:lnTo>
                    <a:pt x="1378743" y="178594"/>
                  </a:lnTo>
                  <a:lnTo>
                    <a:pt x="1631156" y="109538"/>
                  </a:lnTo>
                  <a:lnTo>
                    <a:pt x="1709737" y="95250"/>
                  </a:lnTo>
                  <a:lnTo>
                    <a:pt x="1821656" y="73819"/>
                  </a:lnTo>
                  <a:lnTo>
                    <a:pt x="1905000" y="52388"/>
                  </a:lnTo>
                  <a:lnTo>
                    <a:pt x="1964531" y="28575"/>
                  </a:lnTo>
                  <a:lnTo>
                    <a:pt x="2021681" y="0"/>
                  </a:lnTo>
                  <a:lnTo>
                    <a:pt x="2064543" y="9525"/>
                  </a:lnTo>
                  <a:lnTo>
                    <a:pt x="2195512" y="40482"/>
                  </a:lnTo>
                  <a:lnTo>
                    <a:pt x="2338387" y="73819"/>
                  </a:lnTo>
                  <a:lnTo>
                    <a:pt x="2390775" y="92869"/>
                  </a:lnTo>
                  <a:lnTo>
                    <a:pt x="2436018" y="126207"/>
                  </a:lnTo>
                  <a:lnTo>
                    <a:pt x="2466975" y="159544"/>
                  </a:lnTo>
                  <a:lnTo>
                    <a:pt x="2478881" y="185738"/>
                  </a:lnTo>
                  <a:lnTo>
                    <a:pt x="2474118" y="219075"/>
                  </a:lnTo>
                  <a:lnTo>
                    <a:pt x="2447925" y="245269"/>
                  </a:lnTo>
                  <a:lnTo>
                    <a:pt x="2407443" y="264319"/>
                  </a:lnTo>
                  <a:cubicBezTo>
                    <a:pt x="2385222" y="265965"/>
                    <a:pt x="2363050" y="269082"/>
                    <a:pt x="2340768" y="269082"/>
                  </a:cubicBezTo>
                  <a:lnTo>
                    <a:pt x="2131218" y="261938"/>
                  </a:lnTo>
                  <a:lnTo>
                    <a:pt x="191928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19C6BCE-C62C-0C46-AC7C-741050773547}"/>
                </a:ext>
              </a:extLst>
            </p:cNvPr>
            <p:cNvSpPr/>
            <p:nvPr/>
          </p:nvSpPr>
          <p:spPr>
            <a:xfrm rot="16200000">
              <a:off x="1741487" y="3395663"/>
              <a:ext cx="4176713" cy="579438"/>
            </a:xfrm>
            <a:custGeom>
              <a:avLst/>
              <a:gdLst>
                <a:gd name="connsiteX0" fmla="*/ 1977081 w 4176584"/>
                <a:gd name="connsiteY0" fmla="*/ 444843 h 579002"/>
                <a:gd name="connsiteX1" fmla="*/ 1500464 w 4176584"/>
                <a:gd name="connsiteY1" fmla="*/ 444843 h 579002"/>
                <a:gd name="connsiteX2" fmla="*/ 1048559 w 4176584"/>
                <a:gd name="connsiteY2" fmla="*/ 448374 h 579002"/>
                <a:gd name="connsiteX3" fmla="*/ 751997 w 4176584"/>
                <a:gd name="connsiteY3" fmla="*/ 448374 h 579002"/>
                <a:gd name="connsiteX4" fmla="*/ 518984 w 4176584"/>
                <a:gd name="connsiteY4" fmla="*/ 437782 h 579002"/>
                <a:gd name="connsiteX5" fmla="*/ 349520 w 4176584"/>
                <a:gd name="connsiteY5" fmla="*/ 434252 h 579002"/>
                <a:gd name="connsiteX6" fmla="*/ 204770 w 4176584"/>
                <a:gd name="connsiteY6" fmla="*/ 427191 h 579002"/>
                <a:gd name="connsiteX7" fmla="*/ 158873 w 4176584"/>
                <a:gd name="connsiteY7" fmla="*/ 420130 h 579002"/>
                <a:gd name="connsiteX8" fmla="*/ 112976 w 4176584"/>
                <a:gd name="connsiteY8" fmla="*/ 406008 h 579002"/>
                <a:gd name="connsiteX9" fmla="*/ 63549 w 4176584"/>
                <a:gd name="connsiteY9" fmla="*/ 388355 h 579002"/>
                <a:gd name="connsiteX10" fmla="*/ 21183 w 4176584"/>
                <a:gd name="connsiteY10" fmla="*/ 356581 h 579002"/>
                <a:gd name="connsiteX11" fmla="*/ 0 w 4176584"/>
                <a:gd name="connsiteY11" fmla="*/ 321276 h 579002"/>
                <a:gd name="connsiteX12" fmla="*/ 0 w 4176584"/>
                <a:gd name="connsiteY12" fmla="*/ 293032 h 579002"/>
                <a:gd name="connsiteX13" fmla="*/ 31775 w 4176584"/>
                <a:gd name="connsiteY13" fmla="*/ 261257 h 579002"/>
                <a:gd name="connsiteX14" fmla="*/ 70610 w 4176584"/>
                <a:gd name="connsiteY14" fmla="*/ 229483 h 579002"/>
                <a:gd name="connsiteX15" fmla="*/ 123568 w 4176584"/>
                <a:gd name="connsiteY15" fmla="*/ 197708 h 579002"/>
                <a:gd name="connsiteX16" fmla="*/ 204770 w 4176584"/>
                <a:gd name="connsiteY16" fmla="*/ 165934 h 579002"/>
                <a:gd name="connsiteX17" fmla="*/ 289502 w 4176584"/>
                <a:gd name="connsiteY17" fmla="*/ 141220 h 579002"/>
                <a:gd name="connsiteX18" fmla="*/ 444844 w 4176584"/>
                <a:gd name="connsiteY18" fmla="*/ 112976 h 579002"/>
                <a:gd name="connsiteX19" fmla="*/ 497801 w 4176584"/>
                <a:gd name="connsiteY19" fmla="*/ 127098 h 579002"/>
                <a:gd name="connsiteX20" fmla="*/ 593125 w 4176584"/>
                <a:gd name="connsiteY20" fmla="*/ 151812 h 579002"/>
                <a:gd name="connsiteX21" fmla="*/ 741406 w 4176584"/>
                <a:gd name="connsiteY21" fmla="*/ 169464 h 579002"/>
                <a:gd name="connsiteX22" fmla="*/ 1023846 w 4176584"/>
                <a:gd name="connsiteY22" fmla="*/ 190647 h 579002"/>
                <a:gd name="connsiteX23" fmla="*/ 1948837 w 4176584"/>
                <a:gd name="connsiteY23" fmla="*/ 225952 h 579002"/>
                <a:gd name="connsiteX24" fmla="*/ 2411333 w 4176584"/>
                <a:gd name="connsiteY24" fmla="*/ 247135 h 579002"/>
                <a:gd name="connsiteX25" fmla="*/ 3180983 w 4176584"/>
                <a:gd name="connsiteY25" fmla="*/ 243605 h 579002"/>
                <a:gd name="connsiteX26" fmla="*/ 3625826 w 4176584"/>
                <a:gd name="connsiteY26" fmla="*/ 247135 h 579002"/>
                <a:gd name="connsiteX27" fmla="*/ 3774107 w 4176584"/>
                <a:gd name="connsiteY27" fmla="*/ 247135 h 579002"/>
                <a:gd name="connsiteX28" fmla="*/ 3837656 w 4176584"/>
                <a:gd name="connsiteY28" fmla="*/ 229483 h 579002"/>
                <a:gd name="connsiteX29" fmla="*/ 3908266 w 4176584"/>
                <a:gd name="connsiteY29" fmla="*/ 204769 h 579002"/>
                <a:gd name="connsiteX30" fmla="*/ 3964754 w 4176584"/>
                <a:gd name="connsiteY30" fmla="*/ 172995 h 579002"/>
                <a:gd name="connsiteX31" fmla="*/ 4010651 w 4176584"/>
                <a:gd name="connsiteY31" fmla="*/ 137690 h 579002"/>
                <a:gd name="connsiteX32" fmla="*/ 4063608 w 4176584"/>
                <a:gd name="connsiteY32" fmla="*/ 81202 h 579002"/>
                <a:gd name="connsiteX33" fmla="*/ 4095383 w 4176584"/>
                <a:gd name="connsiteY33" fmla="*/ 31775 h 579002"/>
                <a:gd name="connsiteX34" fmla="*/ 4123627 w 4176584"/>
                <a:gd name="connsiteY34" fmla="*/ 7061 h 579002"/>
                <a:gd name="connsiteX35" fmla="*/ 4144810 w 4176584"/>
                <a:gd name="connsiteY35" fmla="*/ 0 h 579002"/>
                <a:gd name="connsiteX36" fmla="*/ 4165993 w 4176584"/>
                <a:gd name="connsiteY36" fmla="*/ 7061 h 579002"/>
                <a:gd name="connsiteX37" fmla="*/ 4176584 w 4176584"/>
                <a:gd name="connsiteY37" fmla="*/ 38836 h 579002"/>
                <a:gd name="connsiteX38" fmla="*/ 4176584 w 4176584"/>
                <a:gd name="connsiteY38" fmla="*/ 98854 h 579002"/>
                <a:gd name="connsiteX39" fmla="*/ 4151871 w 4176584"/>
                <a:gd name="connsiteY39" fmla="*/ 169464 h 579002"/>
                <a:gd name="connsiteX40" fmla="*/ 4074200 w 4176584"/>
                <a:gd name="connsiteY40" fmla="*/ 321276 h 579002"/>
                <a:gd name="connsiteX41" fmla="*/ 3992998 w 4176584"/>
                <a:gd name="connsiteY41" fmla="*/ 437782 h 579002"/>
                <a:gd name="connsiteX42" fmla="*/ 3932980 w 4176584"/>
                <a:gd name="connsiteY42" fmla="*/ 515453 h 579002"/>
                <a:gd name="connsiteX43" fmla="*/ 3876492 w 4176584"/>
                <a:gd name="connsiteY43" fmla="*/ 561350 h 579002"/>
                <a:gd name="connsiteX44" fmla="*/ 3827064 w 4176584"/>
                <a:gd name="connsiteY44" fmla="*/ 579002 h 579002"/>
                <a:gd name="connsiteX45" fmla="*/ 3802351 w 4176584"/>
                <a:gd name="connsiteY45" fmla="*/ 579002 h 579002"/>
                <a:gd name="connsiteX46" fmla="*/ 3781168 w 4176584"/>
                <a:gd name="connsiteY46" fmla="*/ 564880 h 579002"/>
                <a:gd name="connsiteX47" fmla="*/ 3752924 w 4176584"/>
                <a:gd name="connsiteY47" fmla="*/ 543697 h 579002"/>
                <a:gd name="connsiteX48" fmla="*/ 3724680 w 4176584"/>
                <a:gd name="connsiteY48" fmla="*/ 518984 h 579002"/>
                <a:gd name="connsiteX49" fmla="*/ 3671722 w 4176584"/>
                <a:gd name="connsiteY49" fmla="*/ 497801 h 579002"/>
                <a:gd name="connsiteX50" fmla="*/ 3353977 w 4176584"/>
                <a:gd name="connsiteY50" fmla="*/ 473087 h 579002"/>
                <a:gd name="connsiteX51" fmla="*/ 3170391 w 4176584"/>
                <a:gd name="connsiteY51" fmla="*/ 473087 h 579002"/>
                <a:gd name="connsiteX52" fmla="*/ 2986805 w 4176584"/>
                <a:gd name="connsiteY52" fmla="*/ 441313 h 579002"/>
                <a:gd name="connsiteX53" fmla="*/ 2534901 w 4176584"/>
                <a:gd name="connsiteY53" fmla="*/ 441313 h 579002"/>
                <a:gd name="connsiteX54" fmla="*/ 1977081 w 4176584"/>
                <a:gd name="connsiteY54" fmla="*/ 444843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76584" h="579002">
                  <a:moveTo>
                    <a:pt x="1977081" y="444843"/>
                  </a:moveTo>
                  <a:lnTo>
                    <a:pt x="1500464" y="444843"/>
                  </a:lnTo>
                  <a:lnTo>
                    <a:pt x="1048559" y="448374"/>
                  </a:lnTo>
                  <a:lnTo>
                    <a:pt x="751997" y="448374"/>
                  </a:lnTo>
                  <a:lnTo>
                    <a:pt x="518984" y="437782"/>
                  </a:lnTo>
                  <a:lnTo>
                    <a:pt x="349520" y="434252"/>
                  </a:lnTo>
                  <a:lnTo>
                    <a:pt x="204770" y="427191"/>
                  </a:lnTo>
                  <a:lnTo>
                    <a:pt x="158873" y="420130"/>
                  </a:lnTo>
                  <a:lnTo>
                    <a:pt x="112976" y="406008"/>
                  </a:lnTo>
                  <a:lnTo>
                    <a:pt x="63549" y="388355"/>
                  </a:lnTo>
                  <a:lnTo>
                    <a:pt x="21183" y="356581"/>
                  </a:lnTo>
                  <a:lnTo>
                    <a:pt x="0" y="321276"/>
                  </a:lnTo>
                  <a:lnTo>
                    <a:pt x="0" y="293032"/>
                  </a:lnTo>
                  <a:lnTo>
                    <a:pt x="31775" y="261257"/>
                  </a:lnTo>
                  <a:lnTo>
                    <a:pt x="70610" y="229483"/>
                  </a:lnTo>
                  <a:lnTo>
                    <a:pt x="123568" y="197708"/>
                  </a:lnTo>
                  <a:lnTo>
                    <a:pt x="204770" y="165934"/>
                  </a:lnTo>
                  <a:lnTo>
                    <a:pt x="289502" y="141220"/>
                  </a:lnTo>
                  <a:lnTo>
                    <a:pt x="444844" y="112976"/>
                  </a:lnTo>
                  <a:lnTo>
                    <a:pt x="497801" y="127098"/>
                  </a:lnTo>
                  <a:lnTo>
                    <a:pt x="593125" y="151812"/>
                  </a:lnTo>
                  <a:lnTo>
                    <a:pt x="741406" y="169464"/>
                  </a:lnTo>
                  <a:lnTo>
                    <a:pt x="1023846" y="190647"/>
                  </a:lnTo>
                  <a:lnTo>
                    <a:pt x="1948837" y="225952"/>
                  </a:lnTo>
                  <a:lnTo>
                    <a:pt x="2411333" y="247135"/>
                  </a:lnTo>
                  <a:lnTo>
                    <a:pt x="3180983" y="243605"/>
                  </a:lnTo>
                  <a:lnTo>
                    <a:pt x="3625826" y="247135"/>
                  </a:lnTo>
                  <a:lnTo>
                    <a:pt x="3774107" y="247135"/>
                  </a:lnTo>
                  <a:lnTo>
                    <a:pt x="3837656" y="229483"/>
                  </a:lnTo>
                  <a:lnTo>
                    <a:pt x="3908266" y="204769"/>
                  </a:lnTo>
                  <a:lnTo>
                    <a:pt x="3964754" y="172995"/>
                  </a:lnTo>
                  <a:lnTo>
                    <a:pt x="4010651" y="137690"/>
                  </a:lnTo>
                  <a:lnTo>
                    <a:pt x="4063608" y="81202"/>
                  </a:lnTo>
                  <a:lnTo>
                    <a:pt x="4095383" y="31775"/>
                  </a:lnTo>
                  <a:lnTo>
                    <a:pt x="4123627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76584" y="38836"/>
                  </a:lnTo>
                  <a:lnTo>
                    <a:pt x="4176584" y="98854"/>
                  </a:lnTo>
                  <a:lnTo>
                    <a:pt x="4151871" y="169464"/>
                  </a:lnTo>
                  <a:lnTo>
                    <a:pt x="4074200" y="321276"/>
                  </a:lnTo>
                  <a:lnTo>
                    <a:pt x="3992998" y="437782"/>
                  </a:lnTo>
                  <a:lnTo>
                    <a:pt x="3932980" y="515453"/>
                  </a:lnTo>
                  <a:lnTo>
                    <a:pt x="3876492" y="561350"/>
                  </a:lnTo>
                  <a:lnTo>
                    <a:pt x="3827064" y="579002"/>
                  </a:lnTo>
                  <a:lnTo>
                    <a:pt x="3802351" y="579002"/>
                  </a:lnTo>
                  <a:lnTo>
                    <a:pt x="3781168" y="564880"/>
                  </a:lnTo>
                  <a:lnTo>
                    <a:pt x="3752924" y="543697"/>
                  </a:lnTo>
                  <a:lnTo>
                    <a:pt x="3724680" y="518984"/>
                  </a:lnTo>
                  <a:lnTo>
                    <a:pt x="3671722" y="497801"/>
                  </a:lnTo>
                  <a:lnTo>
                    <a:pt x="3353977" y="473087"/>
                  </a:lnTo>
                  <a:lnTo>
                    <a:pt x="3170391" y="473087"/>
                  </a:lnTo>
                  <a:lnTo>
                    <a:pt x="2986805" y="441313"/>
                  </a:lnTo>
                  <a:lnTo>
                    <a:pt x="2534901" y="441313"/>
                  </a:lnTo>
                  <a:lnTo>
                    <a:pt x="1977081" y="44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A1F5868-F1ED-6B49-89F2-D443C861DBD2}"/>
                </a:ext>
              </a:extLst>
            </p:cNvPr>
            <p:cNvSpPr/>
            <p:nvPr/>
          </p:nvSpPr>
          <p:spPr>
            <a:xfrm rot="16200000">
              <a:off x="2239169" y="3094831"/>
              <a:ext cx="1955800" cy="1239838"/>
            </a:xfrm>
            <a:custGeom>
              <a:avLst/>
              <a:gdLst>
                <a:gd name="connsiteX0" fmla="*/ 1057554 w 1955285"/>
                <a:gd name="connsiteY0" fmla="*/ 966787 h 1240631"/>
                <a:gd name="connsiteX1" fmla="*/ 819429 w 1955285"/>
                <a:gd name="connsiteY1" fmla="*/ 785812 h 1240631"/>
                <a:gd name="connsiteX2" fmla="*/ 590829 w 1955285"/>
                <a:gd name="connsiteY2" fmla="*/ 602456 h 1240631"/>
                <a:gd name="connsiteX3" fmla="*/ 416998 w 1955285"/>
                <a:gd name="connsiteY3" fmla="*/ 445294 h 1240631"/>
                <a:gd name="connsiteX4" fmla="*/ 255073 w 1955285"/>
                <a:gd name="connsiteY4" fmla="*/ 290512 h 1240631"/>
                <a:gd name="connsiteX5" fmla="*/ 97910 w 1955285"/>
                <a:gd name="connsiteY5" fmla="*/ 140494 h 1240631"/>
                <a:gd name="connsiteX6" fmla="*/ 16948 w 1955285"/>
                <a:gd name="connsiteY6" fmla="*/ 61912 h 1240631"/>
                <a:gd name="connsiteX7" fmla="*/ 7423 w 1955285"/>
                <a:gd name="connsiteY7" fmla="*/ 50006 h 1240631"/>
                <a:gd name="connsiteX8" fmla="*/ 279 w 1955285"/>
                <a:gd name="connsiteY8" fmla="*/ 28575 h 1240631"/>
                <a:gd name="connsiteX9" fmla="*/ 5042 w 1955285"/>
                <a:gd name="connsiteY9" fmla="*/ 11906 h 1240631"/>
                <a:gd name="connsiteX10" fmla="*/ 24092 w 1955285"/>
                <a:gd name="connsiteY10" fmla="*/ 0 h 1240631"/>
                <a:gd name="connsiteX11" fmla="*/ 57429 w 1955285"/>
                <a:gd name="connsiteY11" fmla="*/ 4762 h 1240631"/>
                <a:gd name="connsiteX12" fmla="*/ 174110 w 1955285"/>
                <a:gd name="connsiteY12" fmla="*/ 95250 h 1240631"/>
                <a:gd name="connsiteX13" fmla="*/ 424142 w 1955285"/>
                <a:gd name="connsiteY13" fmla="*/ 273844 h 1240631"/>
                <a:gd name="connsiteX14" fmla="*/ 745610 w 1955285"/>
                <a:gd name="connsiteY14" fmla="*/ 490537 h 1240631"/>
                <a:gd name="connsiteX15" fmla="*/ 1057554 w 1955285"/>
                <a:gd name="connsiteY15" fmla="*/ 685800 h 1240631"/>
                <a:gd name="connsiteX16" fmla="*/ 1476654 w 1955285"/>
                <a:gd name="connsiteY16" fmla="*/ 938212 h 1240631"/>
                <a:gd name="connsiteX17" fmla="*/ 1688585 w 1955285"/>
                <a:gd name="connsiteY17" fmla="*/ 1057275 h 1240631"/>
                <a:gd name="connsiteX18" fmla="*/ 1955285 w 1955285"/>
                <a:gd name="connsiteY18" fmla="*/ 1207294 h 1240631"/>
                <a:gd name="connsiteX19" fmla="*/ 1440935 w 1955285"/>
                <a:gd name="connsiteY19" fmla="*/ 1240631 h 1240631"/>
                <a:gd name="connsiteX20" fmla="*/ 1290917 w 1955285"/>
                <a:gd name="connsiteY20" fmla="*/ 1145381 h 1240631"/>
                <a:gd name="connsiteX21" fmla="*/ 1057554 w 1955285"/>
                <a:gd name="connsiteY21" fmla="*/ 966787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55285" h="1240631">
                  <a:moveTo>
                    <a:pt x="1057554" y="966787"/>
                  </a:moveTo>
                  <a:lnTo>
                    <a:pt x="819429" y="785812"/>
                  </a:lnTo>
                  <a:lnTo>
                    <a:pt x="590829" y="602456"/>
                  </a:lnTo>
                  <a:lnTo>
                    <a:pt x="416998" y="445294"/>
                  </a:lnTo>
                  <a:lnTo>
                    <a:pt x="255073" y="290512"/>
                  </a:lnTo>
                  <a:lnTo>
                    <a:pt x="97910" y="140494"/>
                  </a:lnTo>
                  <a:lnTo>
                    <a:pt x="16948" y="61912"/>
                  </a:lnTo>
                  <a:lnTo>
                    <a:pt x="7423" y="50006"/>
                  </a:lnTo>
                  <a:cubicBezTo>
                    <a:pt x="0" y="30213"/>
                    <a:pt x="279" y="37738"/>
                    <a:pt x="279" y="28575"/>
                  </a:cubicBezTo>
                  <a:lnTo>
                    <a:pt x="5042" y="11906"/>
                  </a:lnTo>
                  <a:lnTo>
                    <a:pt x="24092" y="0"/>
                  </a:lnTo>
                  <a:lnTo>
                    <a:pt x="57429" y="4762"/>
                  </a:lnTo>
                  <a:lnTo>
                    <a:pt x="174110" y="95250"/>
                  </a:lnTo>
                  <a:lnTo>
                    <a:pt x="424142" y="273844"/>
                  </a:lnTo>
                  <a:lnTo>
                    <a:pt x="745610" y="490537"/>
                  </a:lnTo>
                  <a:lnTo>
                    <a:pt x="1057554" y="685800"/>
                  </a:lnTo>
                  <a:lnTo>
                    <a:pt x="1476654" y="938212"/>
                  </a:lnTo>
                  <a:lnTo>
                    <a:pt x="1688585" y="1057275"/>
                  </a:lnTo>
                  <a:lnTo>
                    <a:pt x="1955285" y="1207294"/>
                  </a:lnTo>
                  <a:lnTo>
                    <a:pt x="1440935" y="1240631"/>
                  </a:lnTo>
                  <a:lnTo>
                    <a:pt x="1290917" y="1145381"/>
                  </a:lnTo>
                  <a:lnTo>
                    <a:pt x="1057554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EA5217B-B25A-3441-81FE-D57603359E4B}"/>
                </a:ext>
              </a:extLst>
            </p:cNvPr>
            <p:cNvSpPr/>
            <p:nvPr/>
          </p:nvSpPr>
          <p:spPr>
            <a:xfrm>
              <a:off x="3913188" y="3214688"/>
              <a:ext cx="747712" cy="638175"/>
            </a:xfrm>
            <a:custGeom>
              <a:avLst/>
              <a:gdLst>
                <a:gd name="connsiteX0" fmla="*/ 292894 w 747712"/>
                <a:gd name="connsiteY0" fmla="*/ 304800 h 638175"/>
                <a:gd name="connsiteX1" fmla="*/ 150019 w 747712"/>
                <a:gd name="connsiteY1" fmla="*/ 169068 h 638175"/>
                <a:gd name="connsiteX2" fmla="*/ 100012 w 747712"/>
                <a:gd name="connsiteY2" fmla="*/ 130968 h 638175"/>
                <a:gd name="connsiteX3" fmla="*/ 0 w 747712"/>
                <a:gd name="connsiteY3" fmla="*/ 73818 h 638175"/>
                <a:gd name="connsiteX4" fmla="*/ 0 w 747712"/>
                <a:gd name="connsiteY4" fmla="*/ 0 h 638175"/>
                <a:gd name="connsiteX5" fmla="*/ 138112 w 747712"/>
                <a:gd name="connsiteY5" fmla="*/ 28575 h 638175"/>
                <a:gd name="connsiteX6" fmla="*/ 252412 w 747712"/>
                <a:gd name="connsiteY6" fmla="*/ 64293 h 638175"/>
                <a:gd name="connsiteX7" fmla="*/ 373856 w 747712"/>
                <a:gd name="connsiteY7" fmla="*/ 102393 h 638175"/>
                <a:gd name="connsiteX8" fmla="*/ 469106 w 747712"/>
                <a:gd name="connsiteY8" fmla="*/ 142875 h 638175"/>
                <a:gd name="connsiteX9" fmla="*/ 526256 w 747712"/>
                <a:gd name="connsiteY9" fmla="*/ 169068 h 638175"/>
                <a:gd name="connsiteX10" fmla="*/ 566737 w 747712"/>
                <a:gd name="connsiteY10" fmla="*/ 192881 h 638175"/>
                <a:gd name="connsiteX11" fmla="*/ 583406 w 747712"/>
                <a:gd name="connsiteY11" fmla="*/ 204787 h 638175"/>
                <a:gd name="connsiteX12" fmla="*/ 614362 w 747712"/>
                <a:gd name="connsiteY12" fmla="*/ 235743 h 638175"/>
                <a:gd name="connsiteX13" fmla="*/ 647700 w 747712"/>
                <a:gd name="connsiteY13" fmla="*/ 283368 h 638175"/>
                <a:gd name="connsiteX14" fmla="*/ 683419 w 747712"/>
                <a:gd name="connsiteY14" fmla="*/ 335756 h 638175"/>
                <a:gd name="connsiteX15" fmla="*/ 719137 w 747712"/>
                <a:gd name="connsiteY15" fmla="*/ 409575 h 638175"/>
                <a:gd name="connsiteX16" fmla="*/ 738187 w 747712"/>
                <a:gd name="connsiteY16" fmla="*/ 459581 h 638175"/>
                <a:gd name="connsiteX17" fmla="*/ 747712 w 747712"/>
                <a:gd name="connsiteY17" fmla="*/ 492918 h 638175"/>
                <a:gd name="connsiteX18" fmla="*/ 747712 w 747712"/>
                <a:gd name="connsiteY18" fmla="*/ 526256 h 638175"/>
                <a:gd name="connsiteX19" fmla="*/ 740569 w 747712"/>
                <a:gd name="connsiteY19" fmla="*/ 566737 h 638175"/>
                <a:gd name="connsiteX20" fmla="*/ 723900 w 747712"/>
                <a:gd name="connsiteY20" fmla="*/ 592931 h 638175"/>
                <a:gd name="connsiteX21" fmla="*/ 695325 w 747712"/>
                <a:gd name="connsiteY21" fmla="*/ 619125 h 638175"/>
                <a:gd name="connsiteX22" fmla="*/ 669131 w 747712"/>
                <a:gd name="connsiteY22" fmla="*/ 631031 h 638175"/>
                <a:gd name="connsiteX23" fmla="*/ 633412 w 747712"/>
                <a:gd name="connsiteY23" fmla="*/ 638175 h 638175"/>
                <a:gd name="connsiteX24" fmla="*/ 595312 w 747712"/>
                <a:gd name="connsiteY24" fmla="*/ 635793 h 638175"/>
                <a:gd name="connsiteX25" fmla="*/ 573881 w 747712"/>
                <a:gd name="connsiteY25" fmla="*/ 626268 h 638175"/>
                <a:gd name="connsiteX26" fmla="*/ 554831 w 747712"/>
                <a:gd name="connsiteY26" fmla="*/ 607218 h 638175"/>
                <a:gd name="connsiteX27" fmla="*/ 511969 w 747712"/>
                <a:gd name="connsiteY27" fmla="*/ 550068 h 638175"/>
                <a:gd name="connsiteX28" fmla="*/ 409575 w 747712"/>
                <a:gd name="connsiteY28" fmla="*/ 428625 h 638175"/>
                <a:gd name="connsiteX29" fmla="*/ 292894 w 747712"/>
                <a:gd name="connsiteY29" fmla="*/ 3048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2" h="638175">
                  <a:moveTo>
                    <a:pt x="292894" y="304800"/>
                  </a:moveTo>
                  <a:lnTo>
                    <a:pt x="150019" y="169068"/>
                  </a:lnTo>
                  <a:lnTo>
                    <a:pt x="100012" y="130968"/>
                  </a:lnTo>
                  <a:lnTo>
                    <a:pt x="0" y="73818"/>
                  </a:lnTo>
                  <a:lnTo>
                    <a:pt x="0" y="0"/>
                  </a:lnTo>
                  <a:lnTo>
                    <a:pt x="138112" y="28575"/>
                  </a:lnTo>
                  <a:lnTo>
                    <a:pt x="252412" y="64293"/>
                  </a:lnTo>
                  <a:lnTo>
                    <a:pt x="373856" y="102393"/>
                  </a:lnTo>
                  <a:lnTo>
                    <a:pt x="469106" y="142875"/>
                  </a:lnTo>
                  <a:lnTo>
                    <a:pt x="526256" y="169068"/>
                  </a:lnTo>
                  <a:lnTo>
                    <a:pt x="566737" y="192881"/>
                  </a:lnTo>
                  <a:lnTo>
                    <a:pt x="583406" y="204787"/>
                  </a:lnTo>
                  <a:lnTo>
                    <a:pt x="614362" y="235743"/>
                  </a:lnTo>
                  <a:lnTo>
                    <a:pt x="647700" y="283368"/>
                  </a:lnTo>
                  <a:lnTo>
                    <a:pt x="683419" y="335756"/>
                  </a:lnTo>
                  <a:lnTo>
                    <a:pt x="719137" y="409575"/>
                  </a:lnTo>
                  <a:lnTo>
                    <a:pt x="738187" y="459581"/>
                  </a:lnTo>
                  <a:lnTo>
                    <a:pt x="747712" y="492918"/>
                  </a:lnTo>
                  <a:lnTo>
                    <a:pt x="747712" y="526256"/>
                  </a:lnTo>
                  <a:lnTo>
                    <a:pt x="740569" y="566737"/>
                  </a:lnTo>
                  <a:lnTo>
                    <a:pt x="723900" y="592931"/>
                  </a:lnTo>
                  <a:lnTo>
                    <a:pt x="695325" y="619125"/>
                  </a:lnTo>
                  <a:lnTo>
                    <a:pt x="669131" y="631031"/>
                  </a:lnTo>
                  <a:lnTo>
                    <a:pt x="633412" y="638175"/>
                  </a:lnTo>
                  <a:lnTo>
                    <a:pt x="595312" y="635793"/>
                  </a:lnTo>
                  <a:lnTo>
                    <a:pt x="573881" y="626268"/>
                  </a:lnTo>
                  <a:lnTo>
                    <a:pt x="554831" y="607218"/>
                  </a:lnTo>
                  <a:lnTo>
                    <a:pt x="511969" y="550068"/>
                  </a:lnTo>
                  <a:lnTo>
                    <a:pt x="409575" y="428625"/>
                  </a:lnTo>
                  <a:lnTo>
                    <a:pt x="2928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88B8FC2-9C1A-EC46-BEEE-CCC6FEF903D3}"/>
                </a:ext>
              </a:extLst>
            </p:cNvPr>
            <p:cNvSpPr/>
            <p:nvPr/>
          </p:nvSpPr>
          <p:spPr>
            <a:xfrm rot="16200000">
              <a:off x="3858419" y="3340894"/>
              <a:ext cx="4448175" cy="681037"/>
            </a:xfrm>
            <a:custGeom>
              <a:avLst/>
              <a:gdLst>
                <a:gd name="connsiteX0" fmla="*/ 1850745 w 4447641"/>
                <a:gd name="connsiteY0" fmla="*/ 610819 h 680313"/>
                <a:gd name="connsiteX1" fmla="*/ 1225296 w 4447641"/>
                <a:gd name="connsiteY1" fmla="*/ 636422 h 680313"/>
                <a:gd name="connsiteX2" fmla="*/ 724205 w 4447641"/>
                <a:gd name="connsiteY2" fmla="*/ 654710 h 680313"/>
                <a:gd name="connsiteX3" fmla="*/ 654710 w 4447641"/>
                <a:gd name="connsiteY3" fmla="*/ 665683 h 680313"/>
                <a:gd name="connsiteX4" fmla="*/ 618134 w 4447641"/>
                <a:gd name="connsiteY4" fmla="*/ 669341 h 680313"/>
                <a:gd name="connsiteX5" fmla="*/ 534009 w 4447641"/>
                <a:gd name="connsiteY5" fmla="*/ 676656 h 680313"/>
                <a:gd name="connsiteX6" fmla="*/ 486461 w 4447641"/>
                <a:gd name="connsiteY6" fmla="*/ 680313 h 680313"/>
                <a:gd name="connsiteX7" fmla="*/ 416966 w 4447641"/>
                <a:gd name="connsiteY7" fmla="*/ 665683 h 680313"/>
                <a:gd name="connsiteX8" fmla="*/ 340157 w 4447641"/>
                <a:gd name="connsiteY8" fmla="*/ 643737 h 680313"/>
                <a:gd name="connsiteX9" fmla="*/ 193853 w 4447641"/>
                <a:gd name="connsiteY9" fmla="*/ 596189 h 680313"/>
                <a:gd name="connsiteX10" fmla="*/ 109728 w 4447641"/>
                <a:gd name="connsiteY10" fmla="*/ 566928 h 680313"/>
                <a:gd name="connsiteX11" fmla="*/ 51206 w 4447641"/>
                <a:gd name="connsiteY11" fmla="*/ 548640 h 680313"/>
                <a:gd name="connsiteX12" fmla="*/ 25603 w 4447641"/>
                <a:gd name="connsiteY12" fmla="*/ 537667 h 680313"/>
                <a:gd name="connsiteX13" fmla="*/ 0 w 4447641"/>
                <a:gd name="connsiteY13" fmla="*/ 515721 h 680313"/>
                <a:gd name="connsiteX14" fmla="*/ 0 w 4447641"/>
                <a:gd name="connsiteY14" fmla="*/ 490118 h 680313"/>
                <a:gd name="connsiteX15" fmla="*/ 18288 w 4447641"/>
                <a:gd name="connsiteY15" fmla="*/ 453542 h 680313"/>
                <a:gd name="connsiteX16" fmla="*/ 120701 w 4447641"/>
                <a:gd name="connsiteY16" fmla="*/ 354787 h 680313"/>
                <a:gd name="connsiteX17" fmla="*/ 804672 w 4447641"/>
                <a:gd name="connsiteY17" fmla="*/ 387705 h 680313"/>
                <a:gd name="connsiteX18" fmla="*/ 1327709 w 4447641"/>
                <a:gd name="connsiteY18" fmla="*/ 369417 h 680313"/>
                <a:gd name="connsiteX19" fmla="*/ 2150669 w 4447641"/>
                <a:gd name="connsiteY19" fmla="*/ 343814 h 680313"/>
                <a:gd name="connsiteX20" fmla="*/ 2582265 w 4447641"/>
                <a:gd name="connsiteY20" fmla="*/ 318211 h 680313"/>
                <a:gd name="connsiteX21" fmla="*/ 3054096 w 4447641"/>
                <a:gd name="connsiteY21" fmla="*/ 296265 h 680313"/>
                <a:gd name="connsiteX22" fmla="*/ 3277209 w 4447641"/>
                <a:gd name="connsiteY22" fmla="*/ 296265 h 680313"/>
                <a:gd name="connsiteX23" fmla="*/ 3646627 w 4447641"/>
                <a:gd name="connsiteY23" fmla="*/ 296265 h 680313"/>
                <a:gd name="connsiteX24" fmla="*/ 4037990 w 4447641"/>
                <a:gd name="connsiteY24" fmla="*/ 296265 h 680313"/>
                <a:gd name="connsiteX25" fmla="*/ 4111142 w 4447641"/>
                <a:gd name="connsiteY25" fmla="*/ 288950 h 680313"/>
                <a:gd name="connsiteX26" fmla="*/ 4173321 w 4447641"/>
                <a:gd name="connsiteY26" fmla="*/ 277977 h 680313"/>
                <a:gd name="connsiteX27" fmla="*/ 4220870 w 4447641"/>
                <a:gd name="connsiteY27" fmla="*/ 256032 h 680313"/>
                <a:gd name="connsiteX28" fmla="*/ 4268419 w 4447641"/>
                <a:gd name="connsiteY28" fmla="*/ 219456 h 680313"/>
                <a:gd name="connsiteX29" fmla="*/ 4319625 w 4447641"/>
                <a:gd name="connsiteY29" fmla="*/ 168249 h 680313"/>
                <a:gd name="connsiteX30" fmla="*/ 4356201 w 4447641"/>
                <a:gd name="connsiteY30" fmla="*/ 109728 h 680313"/>
                <a:gd name="connsiteX31" fmla="*/ 4381805 w 4447641"/>
                <a:gd name="connsiteY31" fmla="*/ 54864 h 680313"/>
                <a:gd name="connsiteX32" fmla="*/ 4403750 w 4447641"/>
                <a:gd name="connsiteY32" fmla="*/ 14630 h 680313"/>
                <a:gd name="connsiteX33" fmla="*/ 4418381 w 4447641"/>
                <a:gd name="connsiteY33" fmla="*/ 3657 h 680313"/>
                <a:gd name="connsiteX34" fmla="*/ 4429353 w 4447641"/>
                <a:gd name="connsiteY34" fmla="*/ 0 h 680313"/>
                <a:gd name="connsiteX35" fmla="*/ 4440326 w 4447641"/>
                <a:gd name="connsiteY35" fmla="*/ 14630 h 680313"/>
                <a:gd name="connsiteX36" fmla="*/ 4447641 w 4447641"/>
                <a:gd name="connsiteY36" fmla="*/ 69494 h 680313"/>
                <a:gd name="connsiteX37" fmla="*/ 4436669 w 4447641"/>
                <a:gd name="connsiteY37" fmla="*/ 142646 h 680313"/>
                <a:gd name="connsiteX38" fmla="*/ 4414723 w 4447641"/>
                <a:gd name="connsiteY38" fmla="*/ 234086 h 680313"/>
                <a:gd name="connsiteX39" fmla="*/ 4374489 w 4447641"/>
                <a:gd name="connsiteY39" fmla="*/ 332841 h 680313"/>
                <a:gd name="connsiteX40" fmla="*/ 4297680 w 4447641"/>
                <a:gd name="connsiteY40" fmla="*/ 479145 h 680313"/>
                <a:gd name="connsiteX41" fmla="*/ 4246473 w 4447641"/>
                <a:gd name="connsiteY41" fmla="*/ 570585 h 680313"/>
                <a:gd name="connsiteX42" fmla="*/ 4195267 w 4447641"/>
                <a:gd name="connsiteY42" fmla="*/ 625449 h 680313"/>
                <a:gd name="connsiteX43" fmla="*/ 4169664 w 4447641"/>
                <a:gd name="connsiteY43" fmla="*/ 643737 h 680313"/>
                <a:gd name="connsiteX44" fmla="*/ 4151376 w 4447641"/>
                <a:gd name="connsiteY44" fmla="*/ 643737 h 680313"/>
                <a:gd name="connsiteX45" fmla="*/ 4118457 w 4447641"/>
                <a:gd name="connsiteY45" fmla="*/ 640080 h 680313"/>
                <a:gd name="connsiteX46" fmla="*/ 4089197 w 4447641"/>
                <a:gd name="connsiteY46" fmla="*/ 618134 h 680313"/>
                <a:gd name="connsiteX47" fmla="*/ 4059936 w 4447641"/>
                <a:gd name="connsiteY47" fmla="*/ 592531 h 680313"/>
                <a:gd name="connsiteX48" fmla="*/ 4027017 w 4447641"/>
                <a:gd name="connsiteY48" fmla="*/ 570585 h 680313"/>
                <a:gd name="connsiteX49" fmla="*/ 3986784 w 4447641"/>
                <a:gd name="connsiteY49" fmla="*/ 552297 h 680313"/>
                <a:gd name="connsiteX50" fmla="*/ 3928262 w 4447641"/>
                <a:gd name="connsiteY50" fmla="*/ 544982 h 680313"/>
                <a:gd name="connsiteX51" fmla="*/ 3291840 w 4447641"/>
                <a:gd name="connsiteY51" fmla="*/ 541325 h 680313"/>
                <a:gd name="connsiteX52" fmla="*/ 2761488 w 4447641"/>
                <a:gd name="connsiteY52" fmla="*/ 548640 h 680313"/>
                <a:gd name="connsiteX53" fmla="*/ 2381097 w 4447641"/>
                <a:gd name="connsiteY53" fmla="*/ 588873 h 680313"/>
                <a:gd name="connsiteX54" fmla="*/ 1850745 w 4447641"/>
                <a:gd name="connsiteY54" fmla="*/ 610819 h 68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47641" h="680313">
                  <a:moveTo>
                    <a:pt x="1850745" y="610819"/>
                  </a:moveTo>
                  <a:lnTo>
                    <a:pt x="1225296" y="636422"/>
                  </a:lnTo>
                  <a:lnTo>
                    <a:pt x="724205" y="654710"/>
                  </a:lnTo>
                  <a:lnTo>
                    <a:pt x="654710" y="665683"/>
                  </a:lnTo>
                  <a:lnTo>
                    <a:pt x="618134" y="669341"/>
                  </a:lnTo>
                  <a:lnTo>
                    <a:pt x="534009" y="676656"/>
                  </a:lnTo>
                  <a:lnTo>
                    <a:pt x="486461" y="680313"/>
                  </a:lnTo>
                  <a:lnTo>
                    <a:pt x="416966" y="665683"/>
                  </a:lnTo>
                  <a:lnTo>
                    <a:pt x="340157" y="643737"/>
                  </a:lnTo>
                  <a:lnTo>
                    <a:pt x="193853" y="596189"/>
                  </a:lnTo>
                  <a:lnTo>
                    <a:pt x="109728" y="566928"/>
                  </a:lnTo>
                  <a:lnTo>
                    <a:pt x="51206" y="548640"/>
                  </a:lnTo>
                  <a:lnTo>
                    <a:pt x="25603" y="537667"/>
                  </a:lnTo>
                  <a:lnTo>
                    <a:pt x="0" y="515721"/>
                  </a:lnTo>
                  <a:lnTo>
                    <a:pt x="0" y="490118"/>
                  </a:lnTo>
                  <a:lnTo>
                    <a:pt x="18288" y="453542"/>
                  </a:lnTo>
                  <a:lnTo>
                    <a:pt x="120701" y="354787"/>
                  </a:lnTo>
                  <a:lnTo>
                    <a:pt x="804672" y="387705"/>
                  </a:lnTo>
                  <a:lnTo>
                    <a:pt x="1327709" y="369417"/>
                  </a:lnTo>
                  <a:lnTo>
                    <a:pt x="2150669" y="343814"/>
                  </a:lnTo>
                  <a:lnTo>
                    <a:pt x="2582265" y="318211"/>
                  </a:lnTo>
                  <a:lnTo>
                    <a:pt x="3054096" y="296265"/>
                  </a:lnTo>
                  <a:lnTo>
                    <a:pt x="3277209" y="296265"/>
                  </a:lnTo>
                  <a:lnTo>
                    <a:pt x="3646627" y="296265"/>
                  </a:lnTo>
                  <a:lnTo>
                    <a:pt x="4037990" y="296265"/>
                  </a:lnTo>
                  <a:lnTo>
                    <a:pt x="4111142" y="288950"/>
                  </a:lnTo>
                  <a:lnTo>
                    <a:pt x="4173321" y="277977"/>
                  </a:lnTo>
                  <a:lnTo>
                    <a:pt x="4220870" y="256032"/>
                  </a:lnTo>
                  <a:lnTo>
                    <a:pt x="4268419" y="219456"/>
                  </a:lnTo>
                  <a:lnTo>
                    <a:pt x="4319625" y="168249"/>
                  </a:lnTo>
                  <a:lnTo>
                    <a:pt x="4356201" y="109728"/>
                  </a:lnTo>
                  <a:lnTo>
                    <a:pt x="4381805" y="54864"/>
                  </a:lnTo>
                  <a:lnTo>
                    <a:pt x="4403750" y="14630"/>
                  </a:lnTo>
                  <a:lnTo>
                    <a:pt x="4418381" y="3657"/>
                  </a:lnTo>
                  <a:lnTo>
                    <a:pt x="4429353" y="0"/>
                  </a:lnTo>
                  <a:lnTo>
                    <a:pt x="4440326" y="14630"/>
                  </a:lnTo>
                  <a:lnTo>
                    <a:pt x="4447641" y="69494"/>
                  </a:lnTo>
                  <a:lnTo>
                    <a:pt x="4436669" y="142646"/>
                  </a:lnTo>
                  <a:lnTo>
                    <a:pt x="4414723" y="234086"/>
                  </a:lnTo>
                  <a:lnTo>
                    <a:pt x="4374489" y="332841"/>
                  </a:lnTo>
                  <a:lnTo>
                    <a:pt x="4297680" y="479145"/>
                  </a:lnTo>
                  <a:lnTo>
                    <a:pt x="4246473" y="570585"/>
                  </a:lnTo>
                  <a:lnTo>
                    <a:pt x="4195267" y="625449"/>
                  </a:lnTo>
                  <a:lnTo>
                    <a:pt x="4169664" y="643737"/>
                  </a:lnTo>
                  <a:lnTo>
                    <a:pt x="4151376" y="643737"/>
                  </a:lnTo>
                  <a:lnTo>
                    <a:pt x="4118457" y="640080"/>
                  </a:lnTo>
                  <a:lnTo>
                    <a:pt x="4089197" y="618134"/>
                  </a:lnTo>
                  <a:lnTo>
                    <a:pt x="4059936" y="592531"/>
                  </a:lnTo>
                  <a:lnTo>
                    <a:pt x="4027017" y="570585"/>
                  </a:lnTo>
                  <a:lnTo>
                    <a:pt x="3986784" y="552297"/>
                  </a:lnTo>
                  <a:lnTo>
                    <a:pt x="3928262" y="544982"/>
                  </a:lnTo>
                  <a:lnTo>
                    <a:pt x="3291840" y="541325"/>
                  </a:lnTo>
                  <a:lnTo>
                    <a:pt x="2761488" y="548640"/>
                  </a:lnTo>
                  <a:lnTo>
                    <a:pt x="2381097" y="588873"/>
                  </a:lnTo>
                  <a:lnTo>
                    <a:pt x="1850745" y="610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08D4BE9-E73A-504F-BF80-498BB5440455}"/>
                </a:ext>
              </a:extLst>
            </p:cNvPr>
            <p:cNvSpPr/>
            <p:nvPr/>
          </p:nvSpPr>
          <p:spPr>
            <a:xfrm>
              <a:off x="5381625" y="5153025"/>
              <a:ext cx="790575" cy="671513"/>
            </a:xfrm>
            <a:custGeom>
              <a:avLst/>
              <a:gdLst>
                <a:gd name="connsiteX0" fmla="*/ 316706 w 790575"/>
                <a:gd name="connsiteY0" fmla="*/ 164306 h 671513"/>
                <a:gd name="connsiteX1" fmla="*/ 502444 w 790575"/>
                <a:gd name="connsiteY1" fmla="*/ 221456 h 671513"/>
                <a:gd name="connsiteX2" fmla="*/ 540544 w 790575"/>
                <a:gd name="connsiteY2" fmla="*/ 226219 h 671513"/>
                <a:gd name="connsiteX3" fmla="*/ 588169 w 790575"/>
                <a:gd name="connsiteY3" fmla="*/ 223838 h 671513"/>
                <a:gd name="connsiteX4" fmla="*/ 619125 w 790575"/>
                <a:gd name="connsiteY4" fmla="*/ 221456 h 671513"/>
                <a:gd name="connsiteX5" fmla="*/ 645319 w 790575"/>
                <a:gd name="connsiteY5" fmla="*/ 211931 h 671513"/>
                <a:gd name="connsiteX6" fmla="*/ 676275 w 790575"/>
                <a:gd name="connsiteY6" fmla="*/ 180975 h 671513"/>
                <a:gd name="connsiteX7" fmla="*/ 700088 w 790575"/>
                <a:gd name="connsiteY7" fmla="*/ 147638 h 671513"/>
                <a:gd name="connsiteX8" fmla="*/ 726281 w 790575"/>
                <a:gd name="connsiteY8" fmla="*/ 107156 h 671513"/>
                <a:gd name="connsiteX9" fmla="*/ 790575 w 790575"/>
                <a:gd name="connsiteY9" fmla="*/ 0 h 671513"/>
                <a:gd name="connsiteX10" fmla="*/ 778669 w 790575"/>
                <a:gd name="connsiteY10" fmla="*/ 671513 h 671513"/>
                <a:gd name="connsiteX11" fmla="*/ 714375 w 790575"/>
                <a:gd name="connsiteY11" fmla="*/ 628650 h 671513"/>
                <a:gd name="connsiteX12" fmla="*/ 654844 w 790575"/>
                <a:gd name="connsiteY12" fmla="*/ 571500 h 671513"/>
                <a:gd name="connsiteX13" fmla="*/ 590550 w 790575"/>
                <a:gd name="connsiteY13" fmla="*/ 507206 h 671513"/>
                <a:gd name="connsiteX14" fmla="*/ 540544 w 790575"/>
                <a:gd name="connsiteY14" fmla="*/ 461963 h 671513"/>
                <a:gd name="connsiteX15" fmla="*/ 497681 w 790575"/>
                <a:gd name="connsiteY15" fmla="*/ 419100 h 671513"/>
                <a:gd name="connsiteX16" fmla="*/ 452438 w 790575"/>
                <a:gd name="connsiteY16" fmla="*/ 383381 h 671513"/>
                <a:gd name="connsiteX17" fmla="*/ 383381 w 790575"/>
                <a:gd name="connsiteY17" fmla="*/ 338138 h 671513"/>
                <a:gd name="connsiteX18" fmla="*/ 285750 w 790575"/>
                <a:gd name="connsiteY18" fmla="*/ 280988 h 671513"/>
                <a:gd name="connsiteX19" fmla="*/ 166688 w 790575"/>
                <a:gd name="connsiteY19" fmla="*/ 219075 h 671513"/>
                <a:gd name="connsiteX20" fmla="*/ 73819 w 790575"/>
                <a:gd name="connsiteY20" fmla="*/ 173831 h 671513"/>
                <a:gd name="connsiteX21" fmla="*/ 33338 w 790575"/>
                <a:gd name="connsiteY21" fmla="*/ 154781 h 671513"/>
                <a:gd name="connsiteX22" fmla="*/ 16669 w 790575"/>
                <a:gd name="connsiteY22" fmla="*/ 140494 h 671513"/>
                <a:gd name="connsiteX23" fmla="*/ 2381 w 790575"/>
                <a:gd name="connsiteY23" fmla="*/ 119063 h 671513"/>
                <a:gd name="connsiteX24" fmla="*/ 0 w 790575"/>
                <a:gd name="connsiteY24" fmla="*/ 102394 h 671513"/>
                <a:gd name="connsiteX25" fmla="*/ 4763 w 790575"/>
                <a:gd name="connsiteY25" fmla="*/ 90488 h 671513"/>
                <a:gd name="connsiteX26" fmla="*/ 33338 w 790575"/>
                <a:gd name="connsiteY26" fmla="*/ 83344 h 671513"/>
                <a:gd name="connsiteX27" fmla="*/ 71438 w 790575"/>
                <a:gd name="connsiteY27" fmla="*/ 88106 h 671513"/>
                <a:gd name="connsiteX28" fmla="*/ 316706 w 790575"/>
                <a:gd name="connsiteY28" fmla="*/ 164306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0575" h="671513">
                  <a:moveTo>
                    <a:pt x="316706" y="164306"/>
                  </a:moveTo>
                  <a:lnTo>
                    <a:pt x="502444" y="221456"/>
                  </a:lnTo>
                  <a:lnTo>
                    <a:pt x="540544" y="226219"/>
                  </a:lnTo>
                  <a:lnTo>
                    <a:pt x="588169" y="223838"/>
                  </a:lnTo>
                  <a:lnTo>
                    <a:pt x="619125" y="221456"/>
                  </a:lnTo>
                  <a:lnTo>
                    <a:pt x="645319" y="211931"/>
                  </a:lnTo>
                  <a:lnTo>
                    <a:pt x="676275" y="180975"/>
                  </a:lnTo>
                  <a:lnTo>
                    <a:pt x="700088" y="147638"/>
                  </a:lnTo>
                  <a:lnTo>
                    <a:pt x="726281" y="107156"/>
                  </a:lnTo>
                  <a:lnTo>
                    <a:pt x="790575" y="0"/>
                  </a:lnTo>
                  <a:lnTo>
                    <a:pt x="778669" y="671513"/>
                  </a:lnTo>
                  <a:lnTo>
                    <a:pt x="714375" y="628650"/>
                  </a:lnTo>
                  <a:lnTo>
                    <a:pt x="654844" y="571500"/>
                  </a:lnTo>
                  <a:lnTo>
                    <a:pt x="590550" y="507206"/>
                  </a:lnTo>
                  <a:lnTo>
                    <a:pt x="540544" y="461963"/>
                  </a:lnTo>
                  <a:lnTo>
                    <a:pt x="497681" y="419100"/>
                  </a:lnTo>
                  <a:lnTo>
                    <a:pt x="452438" y="383381"/>
                  </a:lnTo>
                  <a:lnTo>
                    <a:pt x="383381" y="338138"/>
                  </a:lnTo>
                  <a:lnTo>
                    <a:pt x="285750" y="280988"/>
                  </a:lnTo>
                  <a:lnTo>
                    <a:pt x="166688" y="219075"/>
                  </a:lnTo>
                  <a:lnTo>
                    <a:pt x="73819" y="173831"/>
                  </a:lnTo>
                  <a:lnTo>
                    <a:pt x="33338" y="154781"/>
                  </a:lnTo>
                  <a:lnTo>
                    <a:pt x="16669" y="140494"/>
                  </a:lnTo>
                  <a:lnTo>
                    <a:pt x="2381" y="119063"/>
                  </a:lnTo>
                  <a:lnTo>
                    <a:pt x="0" y="102394"/>
                  </a:lnTo>
                  <a:lnTo>
                    <a:pt x="4763" y="90488"/>
                  </a:lnTo>
                  <a:lnTo>
                    <a:pt x="33338" y="83344"/>
                  </a:lnTo>
                  <a:lnTo>
                    <a:pt x="71438" y="88106"/>
                  </a:lnTo>
                  <a:lnTo>
                    <a:pt x="316706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9C982CB-8F18-3348-907A-A6059B35EB65}"/>
                </a:ext>
              </a:extLst>
            </p:cNvPr>
            <p:cNvSpPr/>
            <p:nvPr/>
          </p:nvSpPr>
          <p:spPr>
            <a:xfrm>
              <a:off x="4311650" y="3090863"/>
              <a:ext cx="2222500" cy="1836737"/>
            </a:xfrm>
            <a:custGeom>
              <a:avLst/>
              <a:gdLst>
                <a:gd name="connsiteX0" fmla="*/ 1153947 w 2222893"/>
                <a:gd name="connsiteY0" fmla="*/ 1133340 h 1836527"/>
                <a:gd name="connsiteX1" fmla="*/ 1022582 w 2222893"/>
                <a:gd name="connsiteY1" fmla="*/ 1228644 h 1836527"/>
                <a:gd name="connsiteX2" fmla="*/ 875763 w 2222893"/>
                <a:gd name="connsiteY2" fmla="*/ 1331675 h 1836527"/>
                <a:gd name="connsiteX3" fmla="*/ 698035 w 2222893"/>
                <a:gd name="connsiteY3" fmla="*/ 1447585 h 1836527"/>
                <a:gd name="connsiteX4" fmla="*/ 543488 w 2222893"/>
                <a:gd name="connsiteY4" fmla="*/ 1550616 h 1836527"/>
                <a:gd name="connsiteX5" fmla="*/ 260153 w 2222893"/>
                <a:gd name="connsiteY5" fmla="*/ 1720617 h 1836527"/>
                <a:gd name="connsiteX6" fmla="*/ 79849 w 2222893"/>
                <a:gd name="connsiteY6" fmla="*/ 1818496 h 1836527"/>
                <a:gd name="connsiteX7" fmla="*/ 43788 w 2222893"/>
                <a:gd name="connsiteY7" fmla="*/ 1836527 h 1836527"/>
                <a:gd name="connsiteX8" fmla="*/ 20606 w 2222893"/>
                <a:gd name="connsiteY8" fmla="*/ 1836527 h 1836527"/>
                <a:gd name="connsiteX9" fmla="*/ 2576 w 2222893"/>
                <a:gd name="connsiteY9" fmla="*/ 1823648 h 1836527"/>
                <a:gd name="connsiteX10" fmla="*/ 0 w 2222893"/>
                <a:gd name="connsiteY10" fmla="*/ 1808193 h 1836527"/>
                <a:gd name="connsiteX11" fmla="*/ 7727 w 2222893"/>
                <a:gd name="connsiteY11" fmla="*/ 1785011 h 1836527"/>
                <a:gd name="connsiteX12" fmla="*/ 170001 w 2222893"/>
                <a:gd name="connsiteY12" fmla="*/ 1669102 h 1836527"/>
                <a:gd name="connsiteX13" fmla="*/ 381214 w 2222893"/>
                <a:gd name="connsiteY13" fmla="*/ 1511979 h 1836527"/>
                <a:gd name="connsiteX14" fmla="*/ 659398 w 2222893"/>
                <a:gd name="connsiteY14" fmla="*/ 1295614 h 1836527"/>
                <a:gd name="connsiteX15" fmla="*/ 865460 w 2222893"/>
                <a:gd name="connsiteY15" fmla="*/ 1130765 h 1836527"/>
                <a:gd name="connsiteX16" fmla="*/ 1074098 w 2222893"/>
                <a:gd name="connsiteY16" fmla="*/ 953036 h 1836527"/>
                <a:gd name="connsiteX17" fmla="*/ 1295614 w 2222893"/>
                <a:gd name="connsiteY17" fmla="*/ 741823 h 1836527"/>
                <a:gd name="connsiteX18" fmla="*/ 1475919 w 2222893"/>
                <a:gd name="connsiteY18" fmla="*/ 564094 h 1836527"/>
                <a:gd name="connsiteX19" fmla="*/ 1661374 w 2222893"/>
                <a:gd name="connsiteY19" fmla="*/ 368335 h 1836527"/>
                <a:gd name="connsiteX20" fmla="*/ 1756678 w 2222893"/>
                <a:gd name="connsiteY20" fmla="*/ 257577 h 1836527"/>
                <a:gd name="connsiteX21" fmla="*/ 1970467 w 2222893"/>
                <a:gd name="connsiteY21" fmla="*/ 0 h 1836527"/>
                <a:gd name="connsiteX22" fmla="*/ 2050316 w 2222893"/>
                <a:gd name="connsiteY22" fmla="*/ 66970 h 1836527"/>
                <a:gd name="connsiteX23" fmla="*/ 2127590 w 2222893"/>
                <a:gd name="connsiteY23" fmla="*/ 139091 h 1836527"/>
                <a:gd name="connsiteX24" fmla="*/ 2171378 w 2222893"/>
                <a:gd name="connsiteY24" fmla="*/ 170001 h 1836527"/>
                <a:gd name="connsiteX25" fmla="*/ 2202287 w 2222893"/>
                <a:gd name="connsiteY25" fmla="*/ 198334 h 1836527"/>
                <a:gd name="connsiteX26" fmla="*/ 2217742 w 2222893"/>
                <a:gd name="connsiteY26" fmla="*/ 218940 h 1836527"/>
                <a:gd name="connsiteX27" fmla="*/ 2222893 w 2222893"/>
                <a:gd name="connsiteY27" fmla="*/ 239547 h 1836527"/>
                <a:gd name="connsiteX28" fmla="*/ 2222893 w 2222893"/>
                <a:gd name="connsiteY28" fmla="*/ 260153 h 1836527"/>
                <a:gd name="connsiteX29" fmla="*/ 2210014 w 2222893"/>
                <a:gd name="connsiteY29" fmla="*/ 285911 h 1836527"/>
                <a:gd name="connsiteX30" fmla="*/ 2176529 w 2222893"/>
                <a:gd name="connsiteY30" fmla="*/ 309093 h 1836527"/>
                <a:gd name="connsiteX31" fmla="*/ 2127590 w 2222893"/>
                <a:gd name="connsiteY31" fmla="*/ 334850 h 1836527"/>
                <a:gd name="connsiteX32" fmla="*/ 2006528 w 2222893"/>
                <a:gd name="connsiteY32" fmla="*/ 432730 h 1836527"/>
                <a:gd name="connsiteX33" fmla="*/ 1759254 w 2222893"/>
                <a:gd name="connsiteY33" fmla="*/ 659398 h 1836527"/>
                <a:gd name="connsiteX34" fmla="*/ 1584101 w 2222893"/>
                <a:gd name="connsiteY34" fmla="*/ 803641 h 1836527"/>
                <a:gd name="connsiteX35" fmla="*/ 1380615 w 2222893"/>
                <a:gd name="connsiteY35" fmla="*/ 963339 h 1836527"/>
                <a:gd name="connsiteX36" fmla="*/ 1153947 w 2222893"/>
                <a:gd name="connsiteY36" fmla="*/ 1133340 h 183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22893" h="1836527">
                  <a:moveTo>
                    <a:pt x="1153947" y="1133340"/>
                  </a:moveTo>
                  <a:lnTo>
                    <a:pt x="1022582" y="1228644"/>
                  </a:lnTo>
                  <a:lnTo>
                    <a:pt x="875763" y="1331675"/>
                  </a:lnTo>
                  <a:lnTo>
                    <a:pt x="698035" y="1447585"/>
                  </a:lnTo>
                  <a:lnTo>
                    <a:pt x="543488" y="1550616"/>
                  </a:lnTo>
                  <a:lnTo>
                    <a:pt x="260153" y="1720617"/>
                  </a:lnTo>
                  <a:lnTo>
                    <a:pt x="79849" y="1818496"/>
                  </a:lnTo>
                  <a:lnTo>
                    <a:pt x="43788" y="1836527"/>
                  </a:lnTo>
                  <a:lnTo>
                    <a:pt x="20606" y="1836527"/>
                  </a:lnTo>
                  <a:lnTo>
                    <a:pt x="2576" y="1823648"/>
                  </a:lnTo>
                  <a:lnTo>
                    <a:pt x="0" y="1808193"/>
                  </a:lnTo>
                  <a:lnTo>
                    <a:pt x="7727" y="1785011"/>
                  </a:lnTo>
                  <a:lnTo>
                    <a:pt x="170001" y="1669102"/>
                  </a:lnTo>
                  <a:lnTo>
                    <a:pt x="381214" y="1511979"/>
                  </a:lnTo>
                  <a:lnTo>
                    <a:pt x="659398" y="1295614"/>
                  </a:lnTo>
                  <a:lnTo>
                    <a:pt x="865460" y="1130765"/>
                  </a:lnTo>
                  <a:lnTo>
                    <a:pt x="1074098" y="953036"/>
                  </a:lnTo>
                  <a:lnTo>
                    <a:pt x="1295614" y="741823"/>
                  </a:lnTo>
                  <a:lnTo>
                    <a:pt x="1475919" y="564094"/>
                  </a:lnTo>
                  <a:lnTo>
                    <a:pt x="1661374" y="368335"/>
                  </a:lnTo>
                  <a:lnTo>
                    <a:pt x="1756678" y="257577"/>
                  </a:lnTo>
                  <a:lnTo>
                    <a:pt x="1970467" y="0"/>
                  </a:lnTo>
                  <a:lnTo>
                    <a:pt x="2050316" y="66970"/>
                  </a:lnTo>
                  <a:lnTo>
                    <a:pt x="2127590" y="139091"/>
                  </a:lnTo>
                  <a:lnTo>
                    <a:pt x="2171378" y="170001"/>
                  </a:lnTo>
                  <a:lnTo>
                    <a:pt x="2202287" y="198334"/>
                  </a:lnTo>
                  <a:lnTo>
                    <a:pt x="2217742" y="218940"/>
                  </a:lnTo>
                  <a:lnTo>
                    <a:pt x="2222893" y="239547"/>
                  </a:lnTo>
                  <a:lnTo>
                    <a:pt x="2222893" y="260153"/>
                  </a:lnTo>
                  <a:lnTo>
                    <a:pt x="2210014" y="285911"/>
                  </a:lnTo>
                  <a:lnTo>
                    <a:pt x="2176529" y="309093"/>
                  </a:lnTo>
                  <a:lnTo>
                    <a:pt x="2127590" y="334850"/>
                  </a:lnTo>
                  <a:lnTo>
                    <a:pt x="2006528" y="432730"/>
                  </a:lnTo>
                  <a:lnTo>
                    <a:pt x="1759254" y="659398"/>
                  </a:lnTo>
                  <a:lnTo>
                    <a:pt x="1584101" y="803641"/>
                  </a:lnTo>
                  <a:lnTo>
                    <a:pt x="1380615" y="963339"/>
                  </a:lnTo>
                  <a:lnTo>
                    <a:pt x="1153947" y="1133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997867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6B2CF0E-36F4-8441-92DD-07D0F7CCCDAA}"/>
              </a:ext>
            </a:extLst>
          </p:cNvPr>
          <p:cNvSpPr/>
          <p:nvPr/>
        </p:nvSpPr>
        <p:spPr>
          <a:xfrm>
            <a:off x="2924175" y="1360488"/>
            <a:ext cx="1373188" cy="1679575"/>
          </a:xfrm>
          <a:custGeom>
            <a:avLst/>
            <a:gdLst>
              <a:gd name="connsiteX0" fmla="*/ 842963 w 1373981"/>
              <a:gd name="connsiteY0" fmla="*/ 533400 h 1681162"/>
              <a:gd name="connsiteX1" fmla="*/ 890588 w 1373981"/>
              <a:gd name="connsiteY1" fmla="*/ 445294 h 1681162"/>
              <a:gd name="connsiteX2" fmla="*/ 916781 w 1373981"/>
              <a:gd name="connsiteY2" fmla="*/ 392906 h 1681162"/>
              <a:gd name="connsiteX3" fmla="*/ 935831 w 1373981"/>
              <a:gd name="connsiteY3" fmla="*/ 352425 h 1681162"/>
              <a:gd name="connsiteX4" fmla="*/ 964406 w 1373981"/>
              <a:gd name="connsiteY4" fmla="*/ 280987 h 1681162"/>
              <a:gd name="connsiteX5" fmla="*/ 973931 w 1373981"/>
              <a:gd name="connsiteY5" fmla="*/ 250031 h 1681162"/>
              <a:gd name="connsiteX6" fmla="*/ 973931 w 1373981"/>
              <a:gd name="connsiteY6" fmla="*/ 223837 h 1681162"/>
              <a:gd name="connsiteX7" fmla="*/ 966788 w 1373981"/>
              <a:gd name="connsiteY7" fmla="*/ 192881 h 1681162"/>
              <a:gd name="connsiteX8" fmla="*/ 950119 w 1373981"/>
              <a:gd name="connsiteY8" fmla="*/ 159544 h 1681162"/>
              <a:gd name="connsiteX9" fmla="*/ 923925 w 1373981"/>
              <a:gd name="connsiteY9" fmla="*/ 130969 h 1681162"/>
              <a:gd name="connsiteX10" fmla="*/ 883444 w 1373981"/>
              <a:gd name="connsiteY10" fmla="*/ 102394 h 1681162"/>
              <a:gd name="connsiteX11" fmla="*/ 831056 w 1373981"/>
              <a:gd name="connsiteY11" fmla="*/ 76200 h 1681162"/>
              <a:gd name="connsiteX12" fmla="*/ 800100 w 1373981"/>
              <a:gd name="connsiteY12" fmla="*/ 64294 h 1681162"/>
              <a:gd name="connsiteX13" fmla="*/ 788194 w 1373981"/>
              <a:gd name="connsiteY13" fmla="*/ 47625 h 1681162"/>
              <a:gd name="connsiteX14" fmla="*/ 781050 w 1373981"/>
              <a:gd name="connsiteY14" fmla="*/ 21431 h 1681162"/>
              <a:gd name="connsiteX15" fmla="*/ 783431 w 1373981"/>
              <a:gd name="connsiteY15" fmla="*/ 9525 h 1681162"/>
              <a:gd name="connsiteX16" fmla="*/ 785813 w 1373981"/>
              <a:gd name="connsiteY16" fmla="*/ 0 h 1681162"/>
              <a:gd name="connsiteX17" fmla="*/ 792956 w 1373981"/>
              <a:gd name="connsiteY17" fmla="*/ 0 h 1681162"/>
              <a:gd name="connsiteX18" fmla="*/ 814388 w 1373981"/>
              <a:gd name="connsiteY18" fmla="*/ 7144 h 1681162"/>
              <a:gd name="connsiteX19" fmla="*/ 842963 w 1373981"/>
              <a:gd name="connsiteY19" fmla="*/ 16669 h 1681162"/>
              <a:gd name="connsiteX20" fmla="*/ 873919 w 1373981"/>
              <a:gd name="connsiteY20" fmla="*/ 11906 h 1681162"/>
              <a:gd name="connsiteX21" fmla="*/ 938213 w 1373981"/>
              <a:gd name="connsiteY21" fmla="*/ 9525 h 1681162"/>
              <a:gd name="connsiteX22" fmla="*/ 995363 w 1373981"/>
              <a:gd name="connsiteY22" fmla="*/ 16669 h 1681162"/>
              <a:gd name="connsiteX23" fmla="*/ 1057275 w 1373981"/>
              <a:gd name="connsiteY23" fmla="*/ 35719 h 1681162"/>
              <a:gd name="connsiteX24" fmla="*/ 1138238 w 1373981"/>
              <a:gd name="connsiteY24" fmla="*/ 66675 h 1681162"/>
              <a:gd name="connsiteX25" fmla="*/ 1200150 w 1373981"/>
              <a:gd name="connsiteY25" fmla="*/ 97631 h 1681162"/>
              <a:gd name="connsiteX26" fmla="*/ 1273969 w 1373981"/>
              <a:gd name="connsiteY26" fmla="*/ 142875 h 1681162"/>
              <a:gd name="connsiteX27" fmla="*/ 1316831 w 1373981"/>
              <a:gd name="connsiteY27" fmla="*/ 166687 h 1681162"/>
              <a:gd name="connsiteX28" fmla="*/ 1350169 w 1373981"/>
              <a:gd name="connsiteY28" fmla="*/ 188119 h 1681162"/>
              <a:gd name="connsiteX29" fmla="*/ 1369219 w 1373981"/>
              <a:gd name="connsiteY29" fmla="*/ 209550 h 1681162"/>
              <a:gd name="connsiteX30" fmla="*/ 1373981 w 1373981"/>
              <a:gd name="connsiteY30" fmla="*/ 223837 h 1681162"/>
              <a:gd name="connsiteX31" fmla="*/ 1373981 w 1373981"/>
              <a:gd name="connsiteY31" fmla="*/ 240506 h 1681162"/>
              <a:gd name="connsiteX32" fmla="*/ 1369219 w 1373981"/>
              <a:gd name="connsiteY32" fmla="*/ 259556 h 1681162"/>
              <a:gd name="connsiteX33" fmla="*/ 1350169 w 1373981"/>
              <a:gd name="connsiteY33" fmla="*/ 283369 h 1681162"/>
              <a:gd name="connsiteX34" fmla="*/ 1321594 w 1373981"/>
              <a:gd name="connsiteY34" fmla="*/ 311944 h 1681162"/>
              <a:gd name="connsiteX35" fmla="*/ 1250156 w 1373981"/>
              <a:gd name="connsiteY35" fmla="*/ 369094 h 1681162"/>
              <a:gd name="connsiteX36" fmla="*/ 1209675 w 1373981"/>
              <a:gd name="connsiteY36" fmla="*/ 404812 h 1681162"/>
              <a:gd name="connsiteX37" fmla="*/ 1143000 w 1373981"/>
              <a:gd name="connsiteY37" fmla="*/ 523875 h 1681162"/>
              <a:gd name="connsiteX38" fmla="*/ 1040606 w 1373981"/>
              <a:gd name="connsiteY38" fmla="*/ 671512 h 1681162"/>
              <a:gd name="connsiteX39" fmla="*/ 935831 w 1373981"/>
              <a:gd name="connsiteY39" fmla="*/ 816769 h 1681162"/>
              <a:gd name="connsiteX40" fmla="*/ 812006 w 1373981"/>
              <a:gd name="connsiteY40" fmla="*/ 985837 h 1681162"/>
              <a:gd name="connsiteX41" fmla="*/ 721519 w 1373981"/>
              <a:gd name="connsiteY41" fmla="*/ 1090612 h 1681162"/>
              <a:gd name="connsiteX42" fmla="*/ 597694 w 1373981"/>
              <a:gd name="connsiteY42" fmla="*/ 1221581 h 1681162"/>
              <a:gd name="connsiteX43" fmla="*/ 440531 w 1373981"/>
              <a:gd name="connsiteY43" fmla="*/ 1366837 h 1681162"/>
              <a:gd name="connsiteX44" fmla="*/ 316706 w 1373981"/>
              <a:gd name="connsiteY44" fmla="*/ 1476375 h 1681162"/>
              <a:gd name="connsiteX45" fmla="*/ 145256 w 1373981"/>
              <a:gd name="connsiteY45" fmla="*/ 1604962 h 1681162"/>
              <a:gd name="connsiteX46" fmla="*/ 61913 w 1373981"/>
              <a:gd name="connsiteY46" fmla="*/ 1664494 h 1681162"/>
              <a:gd name="connsiteX47" fmla="*/ 28575 w 1373981"/>
              <a:gd name="connsiteY47" fmla="*/ 1681162 h 1681162"/>
              <a:gd name="connsiteX48" fmla="*/ 14288 w 1373981"/>
              <a:gd name="connsiteY48" fmla="*/ 1681162 h 1681162"/>
              <a:gd name="connsiteX49" fmla="*/ 2381 w 1373981"/>
              <a:gd name="connsiteY49" fmla="*/ 1674019 h 1681162"/>
              <a:gd name="connsiteX50" fmla="*/ 0 w 1373981"/>
              <a:gd name="connsiteY50" fmla="*/ 1664494 h 1681162"/>
              <a:gd name="connsiteX51" fmla="*/ 2381 w 1373981"/>
              <a:gd name="connsiteY51" fmla="*/ 1640681 h 1681162"/>
              <a:gd name="connsiteX52" fmla="*/ 9525 w 1373981"/>
              <a:gd name="connsiteY52" fmla="*/ 1621631 h 1681162"/>
              <a:gd name="connsiteX53" fmla="*/ 54769 w 1373981"/>
              <a:gd name="connsiteY53" fmla="*/ 1571625 h 1681162"/>
              <a:gd name="connsiteX54" fmla="*/ 130969 w 1373981"/>
              <a:gd name="connsiteY54" fmla="*/ 1490662 h 1681162"/>
              <a:gd name="connsiteX55" fmla="*/ 219075 w 1373981"/>
              <a:gd name="connsiteY55" fmla="*/ 1393031 h 1681162"/>
              <a:gd name="connsiteX56" fmla="*/ 302419 w 1373981"/>
              <a:gd name="connsiteY56" fmla="*/ 1295400 h 1681162"/>
              <a:gd name="connsiteX57" fmla="*/ 392906 w 1373981"/>
              <a:gd name="connsiteY57" fmla="*/ 1185862 h 1681162"/>
              <a:gd name="connsiteX58" fmla="*/ 488156 w 1373981"/>
              <a:gd name="connsiteY58" fmla="*/ 1066800 h 1681162"/>
              <a:gd name="connsiteX59" fmla="*/ 581025 w 1373981"/>
              <a:gd name="connsiteY59" fmla="*/ 945356 h 1681162"/>
              <a:gd name="connsiteX60" fmla="*/ 697706 w 1373981"/>
              <a:gd name="connsiteY60" fmla="*/ 778669 h 1681162"/>
              <a:gd name="connsiteX61" fmla="*/ 783431 w 1373981"/>
              <a:gd name="connsiteY61" fmla="*/ 640556 h 1681162"/>
              <a:gd name="connsiteX62" fmla="*/ 842963 w 1373981"/>
              <a:gd name="connsiteY62" fmla="*/ 533400 h 168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373981" h="1681162">
                <a:moveTo>
                  <a:pt x="842963" y="533400"/>
                </a:moveTo>
                <a:lnTo>
                  <a:pt x="890588" y="445294"/>
                </a:lnTo>
                <a:lnTo>
                  <a:pt x="916781" y="392906"/>
                </a:lnTo>
                <a:lnTo>
                  <a:pt x="935831" y="352425"/>
                </a:lnTo>
                <a:lnTo>
                  <a:pt x="964406" y="280987"/>
                </a:lnTo>
                <a:lnTo>
                  <a:pt x="973931" y="250031"/>
                </a:lnTo>
                <a:lnTo>
                  <a:pt x="973931" y="223837"/>
                </a:lnTo>
                <a:lnTo>
                  <a:pt x="966788" y="192881"/>
                </a:lnTo>
                <a:lnTo>
                  <a:pt x="950119" y="159544"/>
                </a:lnTo>
                <a:lnTo>
                  <a:pt x="923925" y="130969"/>
                </a:lnTo>
                <a:lnTo>
                  <a:pt x="883444" y="102394"/>
                </a:lnTo>
                <a:lnTo>
                  <a:pt x="831056" y="76200"/>
                </a:lnTo>
                <a:lnTo>
                  <a:pt x="800100" y="64294"/>
                </a:lnTo>
                <a:lnTo>
                  <a:pt x="788194" y="47625"/>
                </a:lnTo>
                <a:lnTo>
                  <a:pt x="781050" y="21431"/>
                </a:lnTo>
                <a:lnTo>
                  <a:pt x="783431" y="9525"/>
                </a:lnTo>
                <a:lnTo>
                  <a:pt x="785813" y="0"/>
                </a:lnTo>
                <a:lnTo>
                  <a:pt x="792956" y="0"/>
                </a:lnTo>
                <a:lnTo>
                  <a:pt x="814388" y="7144"/>
                </a:lnTo>
                <a:lnTo>
                  <a:pt x="842963" y="16669"/>
                </a:lnTo>
                <a:lnTo>
                  <a:pt x="873919" y="11906"/>
                </a:lnTo>
                <a:lnTo>
                  <a:pt x="938213" y="9525"/>
                </a:lnTo>
                <a:lnTo>
                  <a:pt x="995363" y="16669"/>
                </a:lnTo>
                <a:lnTo>
                  <a:pt x="1057275" y="35719"/>
                </a:lnTo>
                <a:lnTo>
                  <a:pt x="1138238" y="66675"/>
                </a:lnTo>
                <a:lnTo>
                  <a:pt x="1200150" y="97631"/>
                </a:lnTo>
                <a:lnTo>
                  <a:pt x="1273969" y="142875"/>
                </a:lnTo>
                <a:lnTo>
                  <a:pt x="1316831" y="166687"/>
                </a:lnTo>
                <a:lnTo>
                  <a:pt x="1350169" y="188119"/>
                </a:lnTo>
                <a:lnTo>
                  <a:pt x="1369219" y="209550"/>
                </a:lnTo>
                <a:lnTo>
                  <a:pt x="1373981" y="223837"/>
                </a:lnTo>
                <a:lnTo>
                  <a:pt x="1373981" y="240506"/>
                </a:lnTo>
                <a:lnTo>
                  <a:pt x="1369219" y="259556"/>
                </a:lnTo>
                <a:lnTo>
                  <a:pt x="1350169" y="283369"/>
                </a:lnTo>
                <a:lnTo>
                  <a:pt x="1321594" y="311944"/>
                </a:lnTo>
                <a:lnTo>
                  <a:pt x="1250156" y="369094"/>
                </a:lnTo>
                <a:lnTo>
                  <a:pt x="1209675" y="404812"/>
                </a:lnTo>
                <a:lnTo>
                  <a:pt x="1143000" y="523875"/>
                </a:lnTo>
                <a:lnTo>
                  <a:pt x="1040606" y="671512"/>
                </a:lnTo>
                <a:lnTo>
                  <a:pt x="935831" y="816769"/>
                </a:lnTo>
                <a:lnTo>
                  <a:pt x="812006" y="985837"/>
                </a:lnTo>
                <a:lnTo>
                  <a:pt x="721519" y="1090612"/>
                </a:lnTo>
                <a:lnTo>
                  <a:pt x="597694" y="1221581"/>
                </a:lnTo>
                <a:lnTo>
                  <a:pt x="440531" y="1366837"/>
                </a:lnTo>
                <a:lnTo>
                  <a:pt x="316706" y="1476375"/>
                </a:lnTo>
                <a:lnTo>
                  <a:pt x="145256" y="1604962"/>
                </a:lnTo>
                <a:lnTo>
                  <a:pt x="61913" y="1664494"/>
                </a:lnTo>
                <a:lnTo>
                  <a:pt x="28575" y="1681162"/>
                </a:lnTo>
                <a:lnTo>
                  <a:pt x="14288" y="1681162"/>
                </a:lnTo>
                <a:lnTo>
                  <a:pt x="2381" y="1674019"/>
                </a:lnTo>
                <a:lnTo>
                  <a:pt x="0" y="1664494"/>
                </a:lnTo>
                <a:lnTo>
                  <a:pt x="2381" y="1640681"/>
                </a:lnTo>
                <a:lnTo>
                  <a:pt x="9525" y="1621631"/>
                </a:lnTo>
                <a:lnTo>
                  <a:pt x="54769" y="1571625"/>
                </a:lnTo>
                <a:lnTo>
                  <a:pt x="130969" y="1490662"/>
                </a:lnTo>
                <a:lnTo>
                  <a:pt x="219075" y="1393031"/>
                </a:lnTo>
                <a:lnTo>
                  <a:pt x="302419" y="1295400"/>
                </a:lnTo>
                <a:lnTo>
                  <a:pt x="392906" y="1185862"/>
                </a:lnTo>
                <a:lnTo>
                  <a:pt x="488156" y="1066800"/>
                </a:lnTo>
                <a:lnTo>
                  <a:pt x="581025" y="945356"/>
                </a:lnTo>
                <a:lnTo>
                  <a:pt x="697706" y="778669"/>
                </a:lnTo>
                <a:lnTo>
                  <a:pt x="783431" y="640556"/>
                </a:lnTo>
                <a:lnTo>
                  <a:pt x="842963" y="533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81FD8B3-7533-1E45-B264-6F5635C18AC0}"/>
              </a:ext>
            </a:extLst>
          </p:cNvPr>
          <p:cNvSpPr/>
          <p:nvPr/>
        </p:nvSpPr>
        <p:spPr>
          <a:xfrm>
            <a:off x="2700338" y="2941638"/>
            <a:ext cx="4311650" cy="712787"/>
          </a:xfrm>
          <a:custGeom>
            <a:avLst/>
            <a:gdLst>
              <a:gd name="connsiteX0" fmla="*/ 2086527 w 4310743"/>
              <a:gd name="connsiteY0" fmla="*/ 225952 h 713161"/>
              <a:gd name="connsiteX1" fmla="*/ 2485473 w 4310743"/>
              <a:gd name="connsiteY1" fmla="*/ 180056 h 713161"/>
              <a:gd name="connsiteX2" fmla="*/ 2527839 w 4310743"/>
              <a:gd name="connsiteY2" fmla="*/ 176525 h 713161"/>
              <a:gd name="connsiteX3" fmla="*/ 2722017 w 4310743"/>
              <a:gd name="connsiteY3" fmla="*/ 151812 h 713161"/>
              <a:gd name="connsiteX4" fmla="*/ 3068006 w 4310743"/>
              <a:gd name="connsiteY4" fmla="*/ 123568 h 713161"/>
              <a:gd name="connsiteX5" fmla="*/ 3293958 w 4310743"/>
              <a:gd name="connsiteY5" fmla="*/ 105915 h 713161"/>
              <a:gd name="connsiteX6" fmla="*/ 3502258 w 4310743"/>
              <a:gd name="connsiteY6" fmla="*/ 88263 h 713161"/>
              <a:gd name="connsiteX7" fmla="*/ 3678783 w 4310743"/>
              <a:gd name="connsiteY7" fmla="*/ 81202 h 713161"/>
              <a:gd name="connsiteX8" fmla="*/ 3774107 w 4310743"/>
              <a:gd name="connsiteY8" fmla="*/ 70610 h 713161"/>
              <a:gd name="connsiteX9" fmla="*/ 3823534 w 4310743"/>
              <a:gd name="connsiteY9" fmla="*/ 60019 h 713161"/>
              <a:gd name="connsiteX10" fmla="*/ 3855308 w 4310743"/>
              <a:gd name="connsiteY10" fmla="*/ 42366 h 713161"/>
              <a:gd name="connsiteX11" fmla="*/ 3918857 w 4310743"/>
              <a:gd name="connsiteY11" fmla="*/ 17653 h 713161"/>
              <a:gd name="connsiteX12" fmla="*/ 3971815 w 4310743"/>
              <a:gd name="connsiteY12" fmla="*/ 0 h 713161"/>
              <a:gd name="connsiteX13" fmla="*/ 3985937 w 4310743"/>
              <a:gd name="connsiteY13" fmla="*/ 0 h 713161"/>
              <a:gd name="connsiteX14" fmla="*/ 4010650 w 4310743"/>
              <a:gd name="connsiteY14" fmla="*/ 7061 h 713161"/>
              <a:gd name="connsiteX15" fmla="*/ 4056547 w 4310743"/>
              <a:gd name="connsiteY15" fmla="*/ 24714 h 713161"/>
              <a:gd name="connsiteX16" fmla="*/ 4109504 w 4310743"/>
              <a:gd name="connsiteY16" fmla="*/ 49427 h 713161"/>
              <a:gd name="connsiteX17" fmla="*/ 4190706 w 4310743"/>
              <a:gd name="connsiteY17" fmla="*/ 102385 h 713161"/>
              <a:gd name="connsiteX18" fmla="*/ 4247194 w 4310743"/>
              <a:gd name="connsiteY18" fmla="*/ 144751 h 713161"/>
              <a:gd name="connsiteX19" fmla="*/ 4282499 w 4310743"/>
              <a:gd name="connsiteY19" fmla="*/ 172995 h 713161"/>
              <a:gd name="connsiteX20" fmla="*/ 4303682 w 4310743"/>
              <a:gd name="connsiteY20" fmla="*/ 201239 h 713161"/>
              <a:gd name="connsiteX21" fmla="*/ 4310743 w 4310743"/>
              <a:gd name="connsiteY21" fmla="*/ 222422 h 713161"/>
              <a:gd name="connsiteX22" fmla="*/ 4310743 w 4310743"/>
              <a:gd name="connsiteY22" fmla="*/ 247135 h 713161"/>
              <a:gd name="connsiteX23" fmla="*/ 4296621 w 4310743"/>
              <a:gd name="connsiteY23" fmla="*/ 271849 h 713161"/>
              <a:gd name="connsiteX24" fmla="*/ 4261316 w 4310743"/>
              <a:gd name="connsiteY24" fmla="*/ 293032 h 713161"/>
              <a:gd name="connsiteX25" fmla="*/ 4215419 w 4310743"/>
              <a:gd name="connsiteY25" fmla="*/ 307154 h 713161"/>
              <a:gd name="connsiteX26" fmla="*/ 4173053 w 4310743"/>
              <a:gd name="connsiteY26" fmla="*/ 307154 h 713161"/>
              <a:gd name="connsiteX27" fmla="*/ 4081260 w 4310743"/>
              <a:gd name="connsiteY27" fmla="*/ 296562 h 713161"/>
              <a:gd name="connsiteX28" fmla="*/ 3947101 w 4310743"/>
              <a:gd name="connsiteY28" fmla="*/ 285971 h 713161"/>
              <a:gd name="connsiteX29" fmla="*/ 3788229 w 4310743"/>
              <a:gd name="connsiteY29" fmla="*/ 278910 h 713161"/>
              <a:gd name="connsiteX30" fmla="*/ 3583459 w 4310743"/>
              <a:gd name="connsiteY30" fmla="*/ 282440 h 713161"/>
              <a:gd name="connsiteX31" fmla="*/ 3463422 w 4310743"/>
              <a:gd name="connsiteY31" fmla="*/ 282440 h 713161"/>
              <a:gd name="connsiteX32" fmla="*/ 3290428 w 4310743"/>
              <a:gd name="connsiteY32" fmla="*/ 285971 h 713161"/>
              <a:gd name="connsiteX33" fmla="*/ 3110372 w 4310743"/>
              <a:gd name="connsiteY33" fmla="*/ 300093 h 713161"/>
              <a:gd name="connsiteX34" fmla="*/ 2820871 w 4310743"/>
              <a:gd name="connsiteY34" fmla="*/ 324806 h 713161"/>
              <a:gd name="connsiteX35" fmla="*/ 2707895 w 4310743"/>
              <a:gd name="connsiteY35" fmla="*/ 331867 h 713161"/>
              <a:gd name="connsiteX36" fmla="*/ 2517248 w 4310743"/>
              <a:gd name="connsiteY36" fmla="*/ 353050 h 713161"/>
              <a:gd name="connsiteX37" fmla="*/ 2287765 w 4310743"/>
              <a:gd name="connsiteY37" fmla="*/ 374233 h 713161"/>
              <a:gd name="connsiteX38" fmla="*/ 2037100 w 4310743"/>
              <a:gd name="connsiteY38" fmla="*/ 406008 h 713161"/>
              <a:gd name="connsiteX39" fmla="*/ 1934715 w 4310743"/>
              <a:gd name="connsiteY39" fmla="*/ 420130 h 713161"/>
              <a:gd name="connsiteX40" fmla="*/ 1715824 w 4310743"/>
              <a:gd name="connsiteY40" fmla="*/ 441313 h 713161"/>
              <a:gd name="connsiteX41" fmla="*/ 1496933 w 4310743"/>
              <a:gd name="connsiteY41" fmla="*/ 469557 h 713161"/>
              <a:gd name="connsiteX42" fmla="*/ 1228615 w 4310743"/>
              <a:gd name="connsiteY42" fmla="*/ 511923 h 713161"/>
              <a:gd name="connsiteX43" fmla="*/ 974419 w 4310743"/>
              <a:gd name="connsiteY43" fmla="*/ 568411 h 713161"/>
              <a:gd name="connsiteX44" fmla="*/ 819076 w 4310743"/>
              <a:gd name="connsiteY44" fmla="*/ 610777 h 713161"/>
              <a:gd name="connsiteX45" fmla="*/ 681387 w 4310743"/>
              <a:gd name="connsiteY45" fmla="*/ 653143 h 713161"/>
              <a:gd name="connsiteX46" fmla="*/ 543697 w 4310743"/>
              <a:gd name="connsiteY46" fmla="*/ 695509 h 713161"/>
              <a:gd name="connsiteX47" fmla="*/ 487209 w 4310743"/>
              <a:gd name="connsiteY47" fmla="*/ 709631 h 713161"/>
              <a:gd name="connsiteX48" fmla="*/ 466026 w 4310743"/>
              <a:gd name="connsiteY48" fmla="*/ 713161 h 713161"/>
              <a:gd name="connsiteX49" fmla="*/ 406008 w 4310743"/>
              <a:gd name="connsiteY49" fmla="*/ 699039 h 713161"/>
              <a:gd name="connsiteX50" fmla="*/ 363642 w 4310743"/>
              <a:gd name="connsiteY50" fmla="*/ 677856 h 713161"/>
              <a:gd name="connsiteX51" fmla="*/ 289501 w 4310743"/>
              <a:gd name="connsiteY51" fmla="*/ 628429 h 713161"/>
              <a:gd name="connsiteX52" fmla="*/ 225952 w 4310743"/>
              <a:gd name="connsiteY52" fmla="*/ 579002 h 713161"/>
              <a:gd name="connsiteX53" fmla="*/ 165934 w 4310743"/>
              <a:gd name="connsiteY53" fmla="*/ 522514 h 713161"/>
              <a:gd name="connsiteX54" fmla="*/ 109446 w 4310743"/>
              <a:gd name="connsiteY54" fmla="*/ 469557 h 713161"/>
              <a:gd name="connsiteX55" fmla="*/ 56488 w 4310743"/>
              <a:gd name="connsiteY55" fmla="*/ 409538 h 713161"/>
              <a:gd name="connsiteX56" fmla="*/ 24713 w 4310743"/>
              <a:gd name="connsiteY56" fmla="*/ 367172 h 713161"/>
              <a:gd name="connsiteX57" fmla="*/ 0 w 4310743"/>
              <a:gd name="connsiteY57" fmla="*/ 328337 h 713161"/>
              <a:gd name="connsiteX58" fmla="*/ 0 w 4310743"/>
              <a:gd name="connsiteY58" fmla="*/ 310684 h 713161"/>
              <a:gd name="connsiteX59" fmla="*/ 3530 w 4310743"/>
              <a:gd name="connsiteY59" fmla="*/ 296562 h 713161"/>
              <a:gd name="connsiteX60" fmla="*/ 17652 w 4310743"/>
              <a:gd name="connsiteY60" fmla="*/ 296562 h 713161"/>
              <a:gd name="connsiteX61" fmla="*/ 42366 w 4310743"/>
              <a:gd name="connsiteY61" fmla="*/ 303623 h 713161"/>
              <a:gd name="connsiteX62" fmla="*/ 120037 w 4310743"/>
              <a:gd name="connsiteY62" fmla="*/ 345989 h 713161"/>
              <a:gd name="connsiteX63" fmla="*/ 183586 w 4310743"/>
              <a:gd name="connsiteY63" fmla="*/ 377764 h 713161"/>
              <a:gd name="connsiteX64" fmla="*/ 233013 w 4310743"/>
              <a:gd name="connsiteY64" fmla="*/ 398947 h 713161"/>
              <a:gd name="connsiteX65" fmla="*/ 300093 w 4310743"/>
              <a:gd name="connsiteY65" fmla="*/ 423660 h 713161"/>
              <a:gd name="connsiteX66" fmla="*/ 370703 w 4310743"/>
              <a:gd name="connsiteY66" fmla="*/ 441313 h 713161"/>
              <a:gd name="connsiteX67" fmla="*/ 437782 w 4310743"/>
              <a:gd name="connsiteY67" fmla="*/ 451904 h 713161"/>
              <a:gd name="connsiteX68" fmla="*/ 494270 w 4310743"/>
              <a:gd name="connsiteY68" fmla="*/ 451904 h 713161"/>
              <a:gd name="connsiteX69" fmla="*/ 610777 w 4310743"/>
              <a:gd name="connsiteY69" fmla="*/ 437782 h 713161"/>
              <a:gd name="connsiteX70" fmla="*/ 819076 w 4310743"/>
              <a:gd name="connsiteY70" fmla="*/ 413069 h 713161"/>
              <a:gd name="connsiteX71" fmla="*/ 1045029 w 4310743"/>
              <a:gd name="connsiteY71" fmla="*/ 370703 h 713161"/>
              <a:gd name="connsiteX72" fmla="*/ 1228615 w 4310743"/>
              <a:gd name="connsiteY72" fmla="*/ 335398 h 713161"/>
              <a:gd name="connsiteX73" fmla="*/ 1715824 w 4310743"/>
              <a:gd name="connsiteY73" fmla="*/ 264788 h 713161"/>
              <a:gd name="connsiteX74" fmla="*/ 1948837 w 4310743"/>
              <a:gd name="connsiteY74" fmla="*/ 240074 h 713161"/>
              <a:gd name="connsiteX75" fmla="*/ 2086527 w 4310743"/>
              <a:gd name="connsiteY75" fmla="*/ 225952 h 71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10743" h="713161">
                <a:moveTo>
                  <a:pt x="2086527" y="225952"/>
                </a:moveTo>
                <a:lnTo>
                  <a:pt x="2485473" y="180056"/>
                </a:lnTo>
                <a:lnTo>
                  <a:pt x="2527839" y="176525"/>
                </a:lnTo>
                <a:lnTo>
                  <a:pt x="2722017" y="151812"/>
                </a:lnTo>
                <a:lnTo>
                  <a:pt x="3068006" y="123568"/>
                </a:lnTo>
                <a:lnTo>
                  <a:pt x="3293958" y="105915"/>
                </a:lnTo>
                <a:lnTo>
                  <a:pt x="3502258" y="88263"/>
                </a:lnTo>
                <a:lnTo>
                  <a:pt x="3678783" y="81202"/>
                </a:lnTo>
                <a:lnTo>
                  <a:pt x="3774107" y="70610"/>
                </a:lnTo>
                <a:lnTo>
                  <a:pt x="3823534" y="60019"/>
                </a:lnTo>
                <a:lnTo>
                  <a:pt x="3855308" y="42366"/>
                </a:lnTo>
                <a:lnTo>
                  <a:pt x="3918857" y="17653"/>
                </a:lnTo>
                <a:lnTo>
                  <a:pt x="3971815" y="0"/>
                </a:lnTo>
                <a:lnTo>
                  <a:pt x="3985937" y="0"/>
                </a:lnTo>
                <a:lnTo>
                  <a:pt x="4010650" y="7061"/>
                </a:lnTo>
                <a:lnTo>
                  <a:pt x="4056547" y="24714"/>
                </a:lnTo>
                <a:lnTo>
                  <a:pt x="4109504" y="49427"/>
                </a:lnTo>
                <a:lnTo>
                  <a:pt x="4190706" y="102385"/>
                </a:lnTo>
                <a:lnTo>
                  <a:pt x="4247194" y="144751"/>
                </a:lnTo>
                <a:lnTo>
                  <a:pt x="4282499" y="172995"/>
                </a:lnTo>
                <a:lnTo>
                  <a:pt x="4303682" y="201239"/>
                </a:lnTo>
                <a:lnTo>
                  <a:pt x="4310743" y="222422"/>
                </a:lnTo>
                <a:lnTo>
                  <a:pt x="4310743" y="247135"/>
                </a:lnTo>
                <a:lnTo>
                  <a:pt x="4296621" y="271849"/>
                </a:lnTo>
                <a:lnTo>
                  <a:pt x="4261316" y="293032"/>
                </a:lnTo>
                <a:lnTo>
                  <a:pt x="4215419" y="307154"/>
                </a:lnTo>
                <a:lnTo>
                  <a:pt x="4173053" y="307154"/>
                </a:lnTo>
                <a:lnTo>
                  <a:pt x="4081260" y="296562"/>
                </a:lnTo>
                <a:lnTo>
                  <a:pt x="3947101" y="285971"/>
                </a:lnTo>
                <a:lnTo>
                  <a:pt x="3788229" y="278910"/>
                </a:lnTo>
                <a:lnTo>
                  <a:pt x="3583459" y="282440"/>
                </a:lnTo>
                <a:lnTo>
                  <a:pt x="3463422" y="282440"/>
                </a:lnTo>
                <a:lnTo>
                  <a:pt x="3290428" y="285971"/>
                </a:lnTo>
                <a:lnTo>
                  <a:pt x="3110372" y="300093"/>
                </a:lnTo>
                <a:lnTo>
                  <a:pt x="2820871" y="324806"/>
                </a:lnTo>
                <a:lnTo>
                  <a:pt x="2707895" y="331867"/>
                </a:lnTo>
                <a:lnTo>
                  <a:pt x="2517248" y="353050"/>
                </a:lnTo>
                <a:lnTo>
                  <a:pt x="2287765" y="374233"/>
                </a:lnTo>
                <a:lnTo>
                  <a:pt x="2037100" y="406008"/>
                </a:lnTo>
                <a:lnTo>
                  <a:pt x="1934715" y="420130"/>
                </a:lnTo>
                <a:lnTo>
                  <a:pt x="1715824" y="441313"/>
                </a:lnTo>
                <a:lnTo>
                  <a:pt x="1496933" y="469557"/>
                </a:lnTo>
                <a:lnTo>
                  <a:pt x="1228615" y="511923"/>
                </a:lnTo>
                <a:lnTo>
                  <a:pt x="974419" y="568411"/>
                </a:lnTo>
                <a:lnTo>
                  <a:pt x="819076" y="610777"/>
                </a:lnTo>
                <a:lnTo>
                  <a:pt x="681387" y="653143"/>
                </a:lnTo>
                <a:lnTo>
                  <a:pt x="543697" y="695509"/>
                </a:lnTo>
                <a:lnTo>
                  <a:pt x="487209" y="709631"/>
                </a:lnTo>
                <a:lnTo>
                  <a:pt x="466026" y="713161"/>
                </a:lnTo>
                <a:lnTo>
                  <a:pt x="406008" y="699039"/>
                </a:lnTo>
                <a:lnTo>
                  <a:pt x="363642" y="677856"/>
                </a:lnTo>
                <a:lnTo>
                  <a:pt x="289501" y="628429"/>
                </a:lnTo>
                <a:lnTo>
                  <a:pt x="225952" y="579002"/>
                </a:lnTo>
                <a:lnTo>
                  <a:pt x="165934" y="522514"/>
                </a:lnTo>
                <a:lnTo>
                  <a:pt x="109446" y="469557"/>
                </a:lnTo>
                <a:lnTo>
                  <a:pt x="56488" y="409538"/>
                </a:lnTo>
                <a:lnTo>
                  <a:pt x="24713" y="367172"/>
                </a:lnTo>
                <a:lnTo>
                  <a:pt x="0" y="328337"/>
                </a:lnTo>
                <a:lnTo>
                  <a:pt x="0" y="310684"/>
                </a:lnTo>
                <a:lnTo>
                  <a:pt x="3530" y="296562"/>
                </a:lnTo>
                <a:lnTo>
                  <a:pt x="17652" y="296562"/>
                </a:lnTo>
                <a:lnTo>
                  <a:pt x="42366" y="303623"/>
                </a:lnTo>
                <a:lnTo>
                  <a:pt x="120037" y="345989"/>
                </a:lnTo>
                <a:lnTo>
                  <a:pt x="183586" y="377764"/>
                </a:lnTo>
                <a:lnTo>
                  <a:pt x="233013" y="398947"/>
                </a:lnTo>
                <a:lnTo>
                  <a:pt x="300093" y="423660"/>
                </a:lnTo>
                <a:lnTo>
                  <a:pt x="370703" y="441313"/>
                </a:lnTo>
                <a:lnTo>
                  <a:pt x="437782" y="451904"/>
                </a:lnTo>
                <a:lnTo>
                  <a:pt x="494270" y="451904"/>
                </a:lnTo>
                <a:lnTo>
                  <a:pt x="610777" y="437782"/>
                </a:lnTo>
                <a:lnTo>
                  <a:pt x="819076" y="413069"/>
                </a:lnTo>
                <a:lnTo>
                  <a:pt x="1045029" y="370703"/>
                </a:lnTo>
                <a:lnTo>
                  <a:pt x="1228615" y="335398"/>
                </a:lnTo>
                <a:lnTo>
                  <a:pt x="1715824" y="264788"/>
                </a:lnTo>
                <a:lnTo>
                  <a:pt x="1948837" y="240074"/>
                </a:lnTo>
                <a:lnTo>
                  <a:pt x="2086527" y="22595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D8E9E97-28BE-4040-A1C0-B792FC3CBE41}"/>
              </a:ext>
            </a:extLst>
          </p:cNvPr>
          <p:cNvSpPr/>
          <p:nvPr/>
        </p:nvSpPr>
        <p:spPr>
          <a:xfrm>
            <a:off x="4038600" y="4710113"/>
            <a:ext cx="571500" cy="1004887"/>
          </a:xfrm>
          <a:custGeom>
            <a:avLst/>
            <a:gdLst>
              <a:gd name="connsiteX0" fmla="*/ 202406 w 571500"/>
              <a:gd name="connsiteY0" fmla="*/ 426243 h 1004887"/>
              <a:gd name="connsiteX1" fmla="*/ 173831 w 571500"/>
              <a:gd name="connsiteY1" fmla="*/ 342900 h 1004887"/>
              <a:gd name="connsiteX2" fmla="*/ 154781 w 571500"/>
              <a:gd name="connsiteY2" fmla="*/ 295275 h 1004887"/>
              <a:gd name="connsiteX3" fmla="*/ 123825 w 571500"/>
              <a:gd name="connsiteY3" fmla="*/ 230981 h 1004887"/>
              <a:gd name="connsiteX4" fmla="*/ 80963 w 571500"/>
              <a:gd name="connsiteY4" fmla="*/ 152400 h 1004887"/>
              <a:gd name="connsiteX5" fmla="*/ 33338 w 571500"/>
              <a:gd name="connsiteY5" fmla="*/ 83343 h 1004887"/>
              <a:gd name="connsiteX6" fmla="*/ 16669 w 571500"/>
              <a:gd name="connsiteY6" fmla="*/ 61912 h 1004887"/>
              <a:gd name="connsiteX7" fmla="*/ 2381 w 571500"/>
              <a:gd name="connsiteY7" fmla="*/ 33337 h 1004887"/>
              <a:gd name="connsiteX8" fmla="*/ 0 w 571500"/>
              <a:gd name="connsiteY8" fmla="*/ 19050 h 1004887"/>
              <a:gd name="connsiteX9" fmla="*/ 0 w 571500"/>
              <a:gd name="connsiteY9" fmla="*/ 7143 h 1004887"/>
              <a:gd name="connsiteX10" fmla="*/ 7144 w 571500"/>
              <a:gd name="connsiteY10" fmla="*/ 0 h 1004887"/>
              <a:gd name="connsiteX11" fmla="*/ 16669 w 571500"/>
              <a:gd name="connsiteY11" fmla="*/ 0 h 1004887"/>
              <a:gd name="connsiteX12" fmla="*/ 42863 w 571500"/>
              <a:gd name="connsiteY12" fmla="*/ 4762 h 1004887"/>
              <a:gd name="connsiteX13" fmla="*/ 83344 w 571500"/>
              <a:gd name="connsiteY13" fmla="*/ 30956 h 1004887"/>
              <a:gd name="connsiteX14" fmla="*/ 150019 w 571500"/>
              <a:gd name="connsiteY14" fmla="*/ 80962 h 1004887"/>
              <a:gd name="connsiteX15" fmla="*/ 240506 w 571500"/>
              <a:gd name="connsiteY15" fmla="*/ 154781 h 1004887"/>
              <a:gd name="connsiteX16" fmla="*/ 300038 w 571500"/>
              <a:gd name="connsiteY16" fmla="*/ 202406 h 1004887"/>
              <a:gd name="connsiteX17" fmla="*/ 357188 w 571500"/>
              <a:gd name="connsiteY17" fmla="*/ 254793 h 1004887"/>
              <a:gd name="connsiteX18" fmla="*/ 426244 w 571500"/>
              <a:gd name="connsiteY18" fmla="*/ 323850 h 1004887"/>
              <a:gd name="connsiteX19" fmla="*/ 464344 w 571500"/>
              <a:gd name="connsiteY19" fmla="*/ 364331 h 1004887"/>
              <a:gd name="connsiteX20" fmla="*/ 502444 w 571500"/>
              <a:gd name="connsiteY20" fmla="*/ 414337 h 1004887"/>
              <a:gd name="connsiteX21" fmla="*/ 514350 w 571500"/>
              <a:gd name="connsiteY21" fmla="*/ 457200 h 1004887"/>
              <a:gd name="connsiteX22" fmla="*/ 535781 w 571500"/>
              <a:gd name="connsiteY22" fmla="*/ 547687 h 1004887"/>
              <a:gd name="connsiteX23" fmla="*/ 552450 w 571500"/>
              <a:gd name="connsiteY23" fmla="*/ 647700 h 1004887"/>
              <a:gd name="connsiteX24" fmla="*/ 566738 w 571500"/>
              <a:gd name="connsiteY24" fmla="*/ 742950 h 1004887"/>
              <a:gd name="connsiteX25" fmla="*/ 571500 w 571500"/>
              <a:gd name="connsiteY25" fmla="*/ 809625 h 1004887"/>
              <a:gd name="connsiteX26" fmla="*/ 571500 w 571500"/>
              <a:gd name="connsiteY26" fmla="*/ 869156 h 1004887"/>
              <a:gd name="connsiteX27" fmla="*/ 552450 w 571500"/>
              <a:gd name="connsiteY27" fmla="*/ 914400 h 1004887"/>
              <a:gd name="connsiteX28" fmla="*/ 521494 w 571500"/>
              <a:gd name="connsiteY28" fmla="*/ 962025 h 1004887"/>
              <a:gd name="connsiteX29" fmla="*/ 495300 w 571500"/>
              <a:gd name="connsiteY29" fmla="*/ 988218 h 1004887"/>
              <a:gd name="connsiteX30" fmla="*/ 471488 w 571500"/>
              <a:gd name="connsiteY30" fmla="*/ 1002506 h 1004887"/>
              <a:gd name="connsiteX31" fmla="*/ 447675 w 571500"/>
              <a:gd name="connsiteY31" fmla="*/ 1004887 h 1004887"/>
              <a:gd name="connsiteX32" fmla="*/ 419100 w 571500"/>
              <a:gd name="connsiteY32" fmla="*/ 997743 h 1004887"/>
              <a:gd name="connsiteX33" fmla="*/ 388144 w 571500"/>
              <a:gd name="connsiteY33" fmla="*/ 978693 h 1004887"/>
              <a:gd name="connsiteX34" fmla="*/ 361950 w 571500"/>
              <a:gd name="connsiteY34" fmla="*/ 945356 h 1004887"/>
              <a:gd name="connsiteX35" fmla="*/ 328613 w 571500"/>
              <a:gd name="connsiteY35" fmla="*/ 892968 h 1004887"/>
              <a:gd name="connsiteX36" fmla="*/ 316706 w 571500"/>
              <a:gd name="connsiteY36" fmla="*/ 842962 h 1004887"/>
              <a:gd name="connsiteX37" fmla="*/ 302419 w 571500"/>
              <a:gd name="connsiteY37" fmla="*/ 776287 h 1004887"/>
              <a:gd name="connsiteX38" fmla="*/ 280988 w 571500"/>
              <a:gd name="connsiteY38" fmla="*/ 688181 h 1004887"/>
              <a:gd name="connsiteX39" fmla="*/ 247650 w 571500"/>
              <a:gd name="connsiteY39" fmla="*/ 578643 h 1004887"/>
              <a:gd name="connsiteX40" fmla="*/ 202406 w 571500"/>
              <a:gd name="connsiteY40" fmla="*/ 426243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71500" h="1004887">
                <a:moveTo>
                  <a:pt x="202406" y="426243"/>
                </a:moveTo>
                <a:lnTo>
                  <a:pt x="173831" y="342900"/>
                </a:lnTo>
                <a:lnTo>
                  <a:pt x="154781" y="295275"/>
                </a:lnTo>
                <a:lnTo>
                  <a:pt x="123825" y="230981"/>
                </a:lnTo>
                <a:lnTo>
                  <a:pt x="80963" y="152400"/>
                </a:lnTo>
                <a:lnTo>
                  <a:pt x="33338" y="83343"/>
                </a:lnTo>
                <a:lnTo>
                  <a:pt x="16669" y="61912"/>
                </a:lnTo>
                <a:lnTo>
                  <a:pt x="2381" y="33337"/>
                </a:lnTo>
                <a:lnTo>
                  <a:pt x="0" y="19050"/>
                </a:lnTo>
                <a:lnTo>
                  <a:pt x="0" y="7143"/>
                </a:lnTo>
                <a:lnTo>
                  <a:pt x="7144" y="0"/>
                </a:lnTo>
                <a:lnTo>
                  <a:pt x="16669" y="0"/>
                </a:lnTo>
                <a:lnTo>
                  <a:pt x="42863" y="4762"/>
                </a:lnTo>
                <a:lnTo>
                  <a:pt x="83344" y="30956"/>
                </a:lnTo>
                <a:lnTo>
                  <a:pt x="150019" y="80962"/>
                </a:lnTo>
                <a:lnTo>
                  <a:pt x="240506" y="154781"/>
                </a:lnTo>
                <a:lnTo>
                  <a:pt x="300038" y="202406"/>
                </a:lnTo>
                <a:lnTo>
                  <a:pt x="357188" y="254793"/>
                </a:lnTo>
                <a:lnTo>
                  <a:pt x="426244" y="323850"/>
                </a:lnTo>
                <a:lnTo>
                  <a:pt x="464344" y="364331"/>
                </a:lnTo>
                <a:lnTo>
                  <a:pt x="502444" y="414337"/>
                </a:lnTo>
                <a:lnTo>
                  <a:pt x="514350" y="457200"/>
                </a:lnTo>
                <a:lnTo>
                  <a:pt x="535781" y="547687"/>
                </a:lnTo>
                <a:lnTo>
                  <a:pt x="552450" y="647700"/>
                </a:lnTo>
                <a:lnTo>
                  <a:pt x="566738" y="742950"/>
                </a:lnTo>
                <a:lnTo>
                  <a:pt x="571500" y="809625"/>
                </a:lnTo>
                <a:lnTo>
                  <a:pt x="571500" y="869156"/>
                </a:lnTo>
                <a:lnTo>
                  <a:pt x="552450" y="914400"/>
                </a:lnTo>
                <a:lnTo>
                  <a:pt x="521494" y="962025"/>
                </a:lnTo>
                <a:lnTo>
                  <a:pt x="495300" y="988218"/>
                </a:lnTo>
                <a:lnTo>
                  <a:pt x="471488" y="1002506"/>
                </a:lnTo>
                <a:lnTo>
                  <a:pt x="447675" y="1004887"/>
                </a:lnTo>
                <a:lnTo>
                  <a:pt x="419100" y="997743"/>
                </a:lnTo>
                <a:lnTo>
                  <a:pt x="388144" y="978693"/>
                </a:lnTo>
                <a:lnTo>
                  <a:pt x="361950" y="945356"/>
                </a:lnTo>
                <a:lnTo>
                  <a:pt x="328613" y="892968"/>
                </a:lnTo>
                <a:lnTo>
                  <a:pt x="316706" y="842962"/>
                </a:lnTo>
                <a:lnTo>
                  <a:pt x="302419" y="776287"/>
                </a:lnTo>
                <a:lnTo>
                  <a:pt x="280988" y="688181"/>
                </a:lnTo>
                <a:lnTo>
                  <a:pt x="247650" y="578643"/>
                </a:lnTo>
                <a:lnTo>
                  <a:pt x="202406" y="4262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13CAF438-A994-1143-BEEA-94ABEEBFC10B}"/>
              </a:ext>
            </a:extLst>
          </p:cNvPr>
          <p:cNvSpPr/>
          <p:nvPr/>
        </p:nvSpPr>
        <p:spPr>
          <a:xfrm>
            <a:off x="2905125" y="4724400"/>
            <a:ext cx="630238" cy="1201738"/>
          </a:xfrm>
          <a:custGeom>
            <a:avLst/>
            <a:gdLst>
              <a:gd name="connsiteX0" fmla="*/ 528638 w 631031"/>
              <a:gd name="connsiteY0" fmla="*/ 471488 h 1202531"/>
              <a:gd name="connsiteX1" fmla="*/ 554831 w 631031"/>
              <a:gd name="connsiteY1" fmla="*/ 397669 h 1202531"/>
              <a:gd name="connsiteX2" fmla="*/ 576263 w 631031"/>
              <a:gd name="connsiteY2" fmla="*/ 323850 h 1202531"/>
              <a:gd name="connsiteX3" fmla="*/ 592931 w 631031"/>
              <a:gd name="connsiteY3" fmla="*/ 257175 h 1202531"/>
              <a:gd name="connsiteX4" fmla="*/ 611981 w 631031"/>
              <a:gd name="connsiteY4" fmla="*/ 178594 h 1202531"/>
              <a:gd name="connsiteX5" fmla="*/ 623888 w 631031"/>
              <a:gd name="connsiteY5" fmla="*/ 100013 h 1202531"/>
              <a:gd name="connsiteX6" fmla="*/ 631031 w 631031"/>
              <a:gd name="connsiteY6" fmla="*/ 47625 h 1202531"/>
              <a:gd name="connsiteX7" fmla="*/ 631031 w 631031"/>
              <a:gd name="connsiteY7" fmla="*/ 30956 h 1202531"/>
              <a:gd name="connsiteX8" fmla="*/ 628650 w 631031"/>
              <a:gd name="connsiteY8" fmla="*/ 19050 h 1202531"/>
              <a:gd name="connsiteX9" fmla="*/ 619125 w 631031"/>
              <a:gd name="connsiteY9" fmla="*/ 9525 h 1202531"/>
              <a:gd name="connsiteX10" fmla="*/ 604838 w 631031"/>
              <a:gd name="connsiteY10" fmla="*/ 4763 h 1202531"/>
              <a:gd name="connsiteX11" fmla="*/ 578644 w 631031"/>
              <a:gd name="connsiteY11" fmla="*/ 0 h 1202531"/>
              <a:gd name="connsiteX12" fmla="*/ 552450 w 631031"/>
              <a:gd name="connsiteY12" fmla="*/ 11906 h 1202531"/>
              <a:gd name="connsiteX13" fmla="*/ 542925 w 631031"/>
              <a:gd name="connsiteY13" fmla="*/ 26194 h 1202531"/>
              <a:gd name="connsiteX14" fmla="*/ 523875 w 631031"/>
              <a:gd name="connsiteY14" fmla="*/ 100013 h 1202531"/>
              <a:gd name="connsiteX15" fmla="*/ 507206 w 631031"/>
              <a:gd name="connsiteY15" fmla="*/ 159544 h 1202531"/>
              <a:gd name="connsiteX16" fmla="*/ 478631 w 631031"/>
              <a:gd name="connsiteY16" fmla="*/ 228600 h 1202531"/>
              <a:gd name="connsiteX17" fmla="*/ 440531 w 631031"/>
              <a:gd name="connsiteY17" fmla="*/ 307181 h 1202531"/>
              <a:gd name="connsiteX18" fmla="*/ 392906 w 631031"/>
              <a:gd name="connsiteY18" fmla="*/ 388144 h 1202531"/>
              <a:gd name="connsiteX19" fmla="*/ 335756 w 631031"/>
              <a:gd name="connsiteY19" fmla="*/ 473869 h 1202531"/>
              <a:gd name="connsiteX20" fmla="*/ 261938 w 631031"/>
              <a:gd name="connsiteY20" fmla="*/ 566738 h 1202531"/>
              <a:gd name="connsiteX21" fmla="*/ 185738 w 631031"/>
              <a:gd name="connsiteY21" fmla="*/ 647700 h 1202531"/>
              <a:gd name="connsiteX22" fmla="*/ 119063 w 631031"/>
              <a:gd name="connsiteY22" fmla="*/ 707231 h 1202531"/>
              <a:gd name="connsiteX23" fmla="*/ 30956 w 631031"/>
              <a:gd name="connsiteY23" fmla="*/ 778669 h 1202531"/>
              <a:gd name="connsiteX24" fmla="*/ 19050 w 631031"/>
              <a:gd name="connsiteY24" fmla="*/ 816769 h 1202531"/>
              <a:gd name="connsiteX25" fmla="*/ 7144 w 631031"/>
              <a:gd name="connsiteY25" fmla="*/ 869156 h 1202531"/>
              <a:gd name="connsiteX26" fmla="*/ 0 w 631031"/>
              <a:gd name="connsiteY26" fmla="*/ 938213 h 1202531"/>
              <a:gd name="connsiteX27" fmla="*/ 0 w 631031"/>
              <a:gd name="connsiteY27" fmla="*/ 1035844 h 1202531"/>
              <a:gd name="connsiteX28" fmla="*/ 7144 w 631031"/>
              <a:gd name="connsiteY28" fmla="*/ 1126331 h 1202531"/>
              <a:gd name="connsiteX29" fmla="*/ 11906 w 631031"/>
              <a:gd name="connsiteY29" fmla="*/ 1152525 h 1202531"/>
              <a:gd name="connsiteX30" fmla="*/ 23813 w 631031"/>
              <a:gd name="connsiteY30" fmla="*/ 1178719 h 1202531"/>
              <a:gd name="connsiteX31" fmla="*/ 33338 w 631031"/>
              <a:gd name="connsiteY31" fmla="*/ 1195388 h 1202531"/>
              <a:gd name="connsiteX32" fmla="*/ 42863 w 631031"/>
              <a:gd name="connsiteY32" fmla="*/ 1200150 h 1202531"/>
              <a:gd name="connsiteX33" fmla="*/ 71438 w 631031"/>
              <a:gd name="connsiteY33" fmla="*/ 1202531 h 1202531"/>
              <a:gd name="connsiteX34" fmla="*/ 97631 w 631031"/>
              <a:gd name="connsiteY34" fmla="*/ 1195388 h 1202531"/>
              <a:gd name="connsiteX35" fmla="*/ 133350 w 631031"/>
              <a:gd name="connsiteY35" fmla="*/ 1181100 h 1202531"/>
              <a:gd name="connsiteX36" fmla="*/ 166688 w 631031"/>
              <a:gd name="connsiteY36" fmla="*/ 1159669 h 1202531"/>
              <a:gd name="connsiteX37" fmla="*/ 190500 w 631031"/>
              <a:gd name="connsiteY37" fmla="*/ 1126331 h 1202531"/>
              <a:gd name="connsiteX38" fmla="*/ 257175 w 631031"/>
              <a:gd name="connsiteY38" fmla="*/ 1028700 h 1202531"/>
              <a:gd name="connsiteX39" fmla="*/ 342900 w 631031"/>
              <a:gd name="connsiteY39" fmla="*/ 883444 h 1202531"/>
              <a:gd name="connsiteX40" fmla="*/ 407194 w 631031"/>
              <a:gd name="connsiteY40" fmla="*/ 766763 h 1202531"/>
              <a:gd name="connsiteX41" fmla="*/ 459581 w 631031"/>
              <a:gd name="connsiteY41" fmla="*/ 654844 h 1202531"/>
              <a:gd name="connsiteX42" fmla="*/ 528638 w 631031"/>
              <a:gd name="connsiteY42" fmla="*/ 47148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31031" h="1202531">
                <a:moveTo>
                  <a:pt x="528638" y="471488"/>
                </a:moveTo>
                <a:lnTo>
                  <a:pt x="554831" y="397669"/>
                </a:lnTo>
                <a:lnTo>
                  <a:pt x="576263" y="323850"/>
                </a:lnTo>
                <a:lnTo>
                  <a:pt x="592931" y="257175"/>
                </a:lnTo>
                <a:lnTo>
                  <a:pt x="611981" y="178594"/>
                </a:lnTo>
                <a:lnTo>
                  <a:pt x="623888" y="100013"/>
                </a:lnTo>
                <a:lnTo>
                  <a:pt x="631031" y="47625"/>
                </a:lnTo>
                <a:lnTo>
                  <a:pt x="631031" y="30956"/>
                </a:lnTo>
                <a:lnTo>
                  <a:pt x="628650" y="19050"/>
                </a:lnTo>
                <a:lnTo>
                  <a:pt x="619125" y="9525"/>
                </a:lnTo>
                <a:lnTo>
                  <a:pt x="604838" y="4763"/>
                </a:lnTo>
                <a:lnTo>
                  <a:pt x="578644" y="0"/>
                </a:lnTo>
                <a:lnTo>
                  <a:pt x="552450" y="11906"/>
                </a:lnTo>
                <a:lnTo>
                  <a:pt x="542925" y="26194"/>
                </a:lnTo>
                <a:lnTo>
                  <a:pt x="523875" y="100013"/>
                </a:lnTo>
                <a:lnTo>
                  <a:pt x="507206" y="159544"/>
                </a:lnTo>
                <a:lnTo>
                  <a:pt x="478631" y="228600"/>
                </a:lnTo>
                <a:lnTo>
                  <a:pt x="440531" y="307181"/>
                </a:lnTo>
                <a:lnTo>
                  <a:pt x="392906" y="388144"/>
                </a:lnTo>
                <a:lnTo>
                  <a:pt x="335756" y="473869"/>
                </a:lnTo>
                <a:lnTo>
                  <a:pt x="261938" y="566738"/>
                </a:lnTo>
                <a:lnTo>
                  <a:pt x="185738" y="647700"/>
                </a:lnTo>
                <a:lnTo>
                  <a:pt x="119063" y="707231"/>
                </a:lnTo>
                <a:lnTo>
                  <a:pt x="30956" y="778669"/>
                </a:lnTo>
                <a:lnTo>
                  <a:pt x="19050" y="816769"/>
                </a:lnTo>
                <a:lnTo>
                  <a:pt x="7144" y="869156"/>
                </a:lnTo>
                <a:lnTo>
                  <a:pt x="0" y="938213"/>
                </a:lnTo>
                <a:lnTo>
                  <a:pt x="0" y="1035844"/>
                </a:lnTo>
                <a:lnTo>
                  <a:pt x="7144" y="1126331"/>
                </a:lnTo>
                <a:lnTo>
                  <a:pt x="11906" y="1152525"/>
                </a:lnTo>
                <a:lnTo>
                  <a:pt x="23813" y="1178719"/>
                </a:lnTo>
                <a:lnTo>
                  <a:pt x="33338" y="1195388"/>
                </a:lnTo>
                <a:lnTo>
                  <a:pt x="42863" y="1200150"/>
                </a:lnTo>
                <a:lnTo>
                  <a:pt x="71438" y="1202531"/>
                </a:lnTo>
                <a:lnTo>
                  <a:pt x="97631" y="1195388"/>
                </a:lnTo>
                <a:lnTo>
                  <a:pt x="133350" y="1181100"/>
                </a:lnTo>
                <a:lnTo>
                  <a:pt x="166688" y="1159669"/>
                </a:lnTo>
                <a:lnTo>
                  <a:pt x="190500" y="1126331"/>
                </a:lnTo>
                <a:lnTo>
                  <a:pt x="257175" y="1028700"/>
                </a:lnTo>
                <a:lnTo>
                  <a:pt x="342900" y="883444"/>
                </a:lnTo>
                <a:lnTo>
                  <a:pt x="407194" y="766763"/>
                </a:lnTo>
                <a:lnTo>
                  <a:pt x="459581" y="654844"/>
                </a:lnTo>
                <a:lnTo>
                  <a:pt x="528638" y="4714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CF234C08-8CD9-7F41-8B61-E46A9FA6D83C}"/>
              </a:ext>
            </a:extLst>
          </p:cNvPr>
          <p:cNvSpPr/>
          <p:nvPr/>
        </p:nvSpPr>
        <p:spPr>
          <a:xfrm>
            <a:off x="5024438" y="4665663"/>
            <a:ext cx="755650" cy="1038225"/>
          </a:xfrm>
          <a:custGeom>
            <a:avLst/>
            <a:gdLst>
              <a:gd name="connsiteX0" fmla="*/ 290512 w 754856"/>
              <a:gd name="connsiteY0" fmla="*/ 154781 h 1038225"/>
              <a:gd name="connsiteX1" fmla="*/ 402431 w 754856"/>
              <a:gd name="connsiteY1" fmla="*/ 228600 h 1038225"/>
              <a:gd name="connsiteX2" fmla="*/ 538162 w 754856"/>
              <a:gd name="connsiteY2" fmla="*/ 328612 h 1038225"/>
              <a:gd name="connsiteX3" fmla="*/ 607218 w 754856"/>
              <a:gd name="connsiteY3" fmla="*/ 383381 h 1038225"/>
              <a:gd name="connsiteX4" fmla="*/ 616743 w 754856"/>
              <a:gd name="connsiteY4" fmla="*/ 392906 h 1038225"/>
              <a:gd name="connsiteX5" fmla="*/ 628650 w 754856"/>
              <a:gd name="connsiteY5" fmla="*/ 414337 h 1038225"/>
              <a:gd name="connsiteX6" fmla="*/ 652462 w 754856"/>
              <a:gd name="connsiteY6" fmla="*/ 464344 h 1038225"/>
              <a:gd name="connsiteX7" fmla="*/ 695325 w 754856"/>
              <a:gd name="connsiteY7" fmla="*/ 566737 h 1038225"/>
              <a:gd name="connsiteX8" fmla="*/ 719137 w 754856"/>
              <a:gd name="connsiteY8" fmla="*/ 642937 h 1038225"/>
              <a:gd name="connsiteX9" fmla="*/ 735806 w 754856"/>
              <a:gd name="connsiteY9" fmla="*/ 700087 h 1038225"/>
              <a:gd name="connsiteX10" fmla="*/ 750093 w 754856"/>
              <a:gd name="connsiteY10" fmla="*/ 757237 h 1038225"/>
              <a:gd name="connsiteX11" fmla="*/ 754856 w 754856"/>
              <a:gd name="connsiteY11" fmla="*/ 800100 h 1038225"/>
              <a:gd name="connsiteX12" fmla="*/ 754856 w 754856"/>
              <a:gd name="connsiteY12" fmla="*/ 831056 h 1038225"/>
              <a:gd name="connsiteX13" fmla="*/ 752475 w 754856"/>
              <a:gd name="connsiteY13" fmla="*/ 869156 h 1038225"/>
              <a:gd name="connsiteX14" fmla="*/ 745331 w 754856"/>
              <a:gd name="connsiteY14" fmla="*/ 919162 h 1038225"/>
              <a:gd name="connsiteX15" fmla="*/ 733425 w 754856"/>
              <a:gd name="connsiteY15" fmla="*/ 957262 h 1038225"/>
              <a:gd name="connsiteX16" fmla="*/ 721518 w 754856"/>
              <a:gd name="connsiteY16" fmla="*/ 978694 h 1038225"/>
              <a:gd name="connsiteX17" fmla="*/ 700087 w 754856"/>
              <a:gd name="connsiteY17" fmla="*/ 1002506 h 1038225"/>
              <a:gd name="connsiteX18" fmla="*/ 661987 w 754856"/>
              <a:gd name="connsiteY18" fmla="*/ 1028700 h 1038225"/>
              <a:gd name="connsiteX19" fmla="*/ 638175 w 754856"/>
              <a:gd name="connsiteY19" fmla="*/ 1038225 h 1038225"/>
              <a:gd name="connsiteX20" fmla="*/ 609600 w 754856"/>
              <a:gd name="connsiteY20" fmla="*/ 1035844 h 1038225"/>
              <a:gd name="connsiteX21" fmla="*/ 576262 w 754856"/>
              <a:gd name="connsiteY21" fmla="*/ 1014412 h 1038225"/>
              <a:gd name="connsiteX22" fmla="*/ 566737 w 754856"/>
              <a:gd name="connsiteY22" fmla="*/ 1002506 h 1038225"/>
              <a:gd name="connsiteX23" fmla="*/ 547687 w 754856"/>
              <a:gd name="connsiteY23" fmla="*/ 950119 h 1038225"/>
              <a:gd name="connsiteX24" fmla="*/ 507206 w 754856"/>
              <a:gd name="connsiteY24" fmla="*/ 842962 h 1038225"/>
              <a:gd name="connsiteX25" fmla="*/ 457200 w 754856"/>
              <a:gd name="connsiteY25" fmla="*/ 709612 h 1038225"/>
              <a:gd name="connsiteX26" fmla="*/ 395287 w 754856"/>
              <a:gd name="connsiteY26" fmla="*/ 569119 h 1038225"/>
              <a:gd name="connsiteX27" fmla="*/ 345281 w 754856"/>
              <a:gd name="connsiteY27" fmla="*/ 466725 h 1038225"/>
              <a:gd name="connsiteX28" fmla="*/ 297656 w 754856"/>
              <a:gd name="connsiteY28" fmla="*/ 390525 h 1038225"/>
              <a:gd name="connsiteX29" fmla="*/ 211931 w 754856"/>
              <a:gd name="connsiteY29" fmla="*/ 278606 h 1038225"/>
              <a:gd name="connsiteX30" fmla="*/ 104775 w 754856"/>
              <a:gd name="connsiteY30" fmla="*/ 159544 h 1038225"/>
              <a:gd name="connsiteX31" fmla="*/ 42862 w 754856"/>
              <a:gd name="connsiteY31" fmla="*/ 90487 h 1038225"/>
              <a:gd name="connsiteX32" fmla="*/ 16668 w 754856"/>
              <a:gd name="connsiteY32" fmla="*/ 66675 h 1038225"/>
              <a:gd name="connsiteX33" fmla="*/ 4762 w 754856"/>
              <a:gd name="connsiteY33" fmla="*/ 45244 h 1038225"/>
              <a:gd name="connsiteX34" fmla="*/ 0 w 754856"/>
              <a:gd name="connsiteY34" fmla="*/ 28575 h 1038225"/>
              <a:gd name="connsiteX35" fmla="*/ 0 w 754856"/>
              <a:gd name="connsiteY35" fmla="*/ 14287 h 1038225"/>
              <a:gd name="connsiteX36" fmla="*/ 2381 w 754856"/>
              <a:gd name="connsiteY36" fmla="*/ 4762 h 1038225"/>
              <a:gd name="connsiteX37" fmla="*/ 9525 w 754856"/>
              <a:gd name="connsiteY37" fmla="*/ 0 h 1038225"/>
              <a:gd name="connsiteX38" fmla="*/ 23812 w 754856"/>
              <a:gd name="connsiteY38" fmla="*/ 0 h 1038225"/>
              <a:gd name="connsiteX39" fmla="*/ 50006 w 754856"/>
              <a:gd name="connsiteY39" fmla="*/ 11906 h 1038225"/>
              <a:gd name="connsiteX40" fmla="*/ 128587 w 754856"/>
              <a:gd name="connsiteY40" fmla="*/ 57150 h 1038225"/>
              <a:gd name="connsiteX41" fmla="*/ 209550 w 754856"/>
              <a:gd name="connsiteY41" fmla="*/ 107156 h 1038225"/>
              <a:gd name="connsiteX42" fmla="*/ 290512 w 754856"/>
              <a:gd name="connsiteY42" fmla="*/ 154781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54856" h="1038225">
                <a:moveTo>
                  <a:pt x="290512" y="154781"/>
                </a:moveTo>
                <a:lnTo>
                  <a:pt x="402431" y="228600"/>
                </a:lnTo>
                <a:lnTo>
                  <a:pt x="538162" y="328612"/>
                </a:lnTo>
                <a:lnTo>
                  <a:pt x="607218" y="383381"/>
                </a:lnTo>
                <a:lnTo>
                  <a:pt x="616743" y="392906"/>
                </a:lnTo>
                <a:lnTo>
                  <a:pt x="628650" y="414337"/>
                </a:lnTo>
                <a:lnTo>
                  <a:pt x="652462" y="464344"/>
                </a:lnTo>
                <a:lnTo>
                  <a:pt x="695325" y="566737"/>
                </a:lnTo>
                <a:lnTo>
                  <a:pt x="719137" y="642937"/>
                </a:lnTo>
                <a:lnTo>
                  <a:pt x="735806" y="700087"/>
                </a:lnTo>
                <a:lnTo>
                  <a:pt x="750093" y="757237"/>
                </a:lnTo>
                <a:lnTo>
                  <a:pt x="754856" y="800100"/>
                </a:lnTo>
                <a:lnTo>
                  <a:pt x="754856" y="831056"/>
                </a:lnTo>
                <a:lnTo>
                  <a:pt x="752475" y="869156"/>
                </a:lnTo>
                <a:lnTo>
                  <a:pt x="745331" y="919162"/>
                </a:lnTo>
                <a:lnTo>
                  <a:pt x="733425" y="957262"/>
                </a:lnTo>
                <a:lnTo>
                  <a:pt x="721518" y="978694"/>
                </a:lnTo>
                <a:lnTo>
                  <a:pt x="700087" y="1002506"/>
                </a:lnTo>
                <a:lnTo>
                  <a:pt x="661987" y="1028700"/>
                </a:lnTo>
                <a:lnTo>
                  <a:pt x="638175" y="1038225"/>
                </a:lnTo>
                <a:lnTo>
                  <a:pt x="609600" y="1035844"/>
                </a:lnTo>
                <a:lnTo>
                  <a:pt x="576262" y="1014412"/>
                </a:lnTo>
                <a:lnTo>
                  <a:pt x="566737" y="1002506"/>
                </a:lnTo>
                <a:lnTo>
                  <a:pt x="547687" y="950119"/>
                </a:lnTo>
                <a:lnTo>
                  <a:pt x="507206" y="842962"/>
                </a:lnTo>
                <a:lnTo>
                  <a:pt x="457200" y="709612"/>
                </a:lnTo>
                <a:lnTo>
                  <a:pt x="395287" y="569119"/>
                </a:lnTo>
                <a:lnTo>
                  <a:pt x="345281" y="466725"/>
                </a:lnTo>
                <a:lnTo>
                  <a:pt x="297656" y="390525"/>
                </a:lnTo>
                <a:lnTo>
                  <a:pt x="211931" y="278606"/>
                </a:lnTo>
                <a:lnTo>
                  <a:pt x="104775" y="159544"/>
                </a:lnTo>
                <a:lnTo>
                  <a:pt x="42862" y="90487"/>
                </a:lnTo>
                <a:lnTo>
                  <a:pt x="16668" y="66675"/>
                </a:lnTo>
                <a:lnTo>
                  <a:pt x="4762" y="45244"/>
                </a:lnTo>
                <a:lnTo>
                  <a:pt x="0" y="28575"/>
                </a:lnTo>
                <a:lnTo>
                  <a:pt x="0" y="14287"/>
                </a:lnTo>
                <a:lnTo>
                  <a:pt x="2381" y="4762"/>
                </a:lnTo>
                <a:lnTo>
                  <a:pt x="9525" y="0"/>
                </a:lnTo>
                <a:lnTo>
                  <a:pt x="23812" y="0"/>
                </a:lnTo>
                <a:lnTo>
                  <a:pt x="50006" y="11906"/>
                </a:lnTo>
                <a:lnTo>
                  <a:pt x="128587" y="57150"/>
                </a:lnTo>
                <a:lnTo>
                  <a:pt x="209550" y="107156"/>
                </a:lnTo>
                <a:lnTo>
                  <a:pt x="290512" y="1547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EEC04B2-C890-FD4B-85A3-0D0216BDE58D}"/>
              </a:ext>
            </a:extLst>
          </p:cNvPr>
          <p:cNvSpPr/>
          <p:nvPr/>
        </p:nvSpPr>
        <p:spPr>
          <a:xfrm>
            <a:off x="6048375" y="4665663"/>
            <a:ext cx="906463" cy="1076325"/>
          </a:xfrm>
          <a:custGeom>
            <a:avLst/>
            <a:gdLst>
              <a:gd name="connsiteX0" fmla="*/ 388242 w 907354"/>
              <a:gd name="connsiteY0" fmla="*/ 211931 h 1076325"/>
              <a:gd name="connsiteX1" fmla="*/ 526354 w 907354"/>
              <a:gd name="connsiteY1" fmla="*/ 297656 h 1076325"/>
              <a:gd name="connsiteX2" fmla="*/ 640654 w 907354"/>
              <a:gd name="connsiteY2" fmla="*/ 373856 h 1076325"/>
              <a:gd name="connsiteX3" fmla="*/ 738286 w 907354"/>
              <a:gd name="connsiteY3" fmla="*/ 442912 h 1076325"/>
              <a:gd name="connsiteX4" fmla="*/ 800198 w 907354"/>
              <a:gd name="connsiteY4" fmla="*/ 488156 h 1076325"/>
              <a:gd name="connsiteX5" fmla="*/ 816867 w 907354"/>
              <a:gd name="connsiteY5" fmla="*/ 504825 h 1076325"/>
              <a:gd name="connsiteX6" fmla="*/ 831154 w 907354"/>
              <a:gd name="connsiteY6" fmla="*/ 528637 h 1076325"/>
              <a:gd name="connsiteX7" fmla="*/ 857348 w 907354"/>
              <a:gd name="connsiteY7" fmla="*/ 588169 h 1076325"/>
              <a:gd name="connsiteX8" fmla="*/ 883542 w 907354"/>
              <a:gd name="connsiteY8" fmla="*/ 671512 h 1076325"/>
              <a:gd name="connsiteX9" fmla="*/ 900211 w 907354"/>
              <a:gd name="connsiteY9" fmla="*/ 747712 h 1076325"/>
              <a:gd name="connsiteX10" fmla="*/ 907354 w 907354"/>
              <a:gd name="connsiteY10" fmla="*/ 852487 h 1076325"/>
              <a:gd name="connsiteX11" fmla="*/ 902592 w 907354"/>
              <a:gd name="connsiteY11" fmla="*/ 897731 h 1076325"/>
              <a:gd name="connsiteX12" fmla="*/ 895448 w 907354"/>
              <a:gd name="connsiteY12" fmla="*/ 935831 h 1076325"/>
              <a:gd name="connsiteX13" fmla="*/ 876398 w 907354"/>
              <a:gd name="connsiteY13" fmla="*/ 985837 h 1076325"/>
              <a:gd name="connsiteX14" fmla="*/ 845442 w 907354"/>
              <a:gd name="connsiteY14" fmla="*/ 1035844 h 1076325"/>
              <a:gd name="connsiteX15" fmla="*/ 809723 w 907354"/>
              <a:gd name="connsiteY15" fmla="*/ 1069181 h 1076325"/>
              <a:gd name="connsiteX16" fmla="*/ 783529 w 907354"/>
              <a:gd name="connsiteY16" fmla="*/ 1076325 h 1076325"/>
              <a:gd name="connsiteX17" fmla="*/ 759717 w 907354"/>
              <a:gd name="connsiteY17" fmla="*/ 1076325 h 1076325"/>
              <a:gd name="connsiteX18" fmla="*/ 731142 w 907354"/>
              <a:gd name="connsiteY18" fmla="*/ 1064419 h 1076325"/>
              <a:gd name="connsiteX19" fmla="*/ 712092 w 907354"/>
              <a:gd name="connsiteY19" fmla="*/ 1045369 h 1076325"/>
              <a:gd name="connsiteX20" fmla="*/ 695423 w 907354"/>
              <a:gd name="connsiteY20" fmla="*/ 1012031 h 1076325"/>
              <a:gd name="connsiteX21" fmla="*/ 647798 w 907354"/>
              <a:gd name="connsiteY21" fmla="*/ 928687 h 1076325"/>
              <a:gd name="connsiteX22" fmla="*/ 554929 w 907354"/>
              <a:gd name="connsiteY22" fmla="*/ 757237 h 1076325"/>
              <a:gd name="connsiteX23" fmla="*/ 454917 w 907354"/>
              <a:gd name="connsiteY23" fmla="*/ 588169 h 1076325"/>
              <a:gd name="connsiteX24" fmla="*/ 354904 w 907354"/>
              <a:gd name="connsiteY24" fmla="*/ 447675 h 1076325"/>
              <a:gd name="connsiteX25" fmla="*/ 214411 w 907354"/>
              <a:gd name="connsiteY25" fmla="*/ 283369 h 1076325"/>
              <a:gd name="connsiteX26" fmla="*/ 102492 w 907354"/>
              <a:gd name="connsiteY26" fmla="*/ 157162 h 1076325"/>
              <a:gd name="connsiteX27" fmla="*/ 31054 w 907354"/>
              <a:gd name="connsiteY27" fmla="*/ 80962 h 1076325"/>
              <a:gd name="connsiteX28" fmla="*/ 9623 w 907354"/>
              <a:gd name="connsiteY28" fmla="*/ 54769 h 1076325"/>
              <a:gd name="connsiteX29" fmla="*/ 2479 w 907354"/>
              <a:gd name="connsiteY29" fmla="*/ 35719 h 1076325"/>
              <a:gd name="connsiteX30" fmla="*/ 98 w 907354"/>
              <a:gd name="connsiteY30" fmla="*/ 14287 h 1076325"/>
              <a:gd name="connsiteX31" fmla="*/ 2479 w 907354"/>
              <a:gd name="connsiteY31" fmla="*/ 4762 h 1076325"/>
              <a:gd name="connsiteX32" fmla="*/ 9623 w 907354"/>
              <a:gd name="connsiteY32" fmla="*/ 0 h 1076325"/>
              <a:gd name="connsiteX33" fmla="*/ 35817 w 907354"/>
              <a:gd name="connsiteY33" fmla="*/ 2381 h 1076325"/>
              <a:gd name="connsiteX34" fmla="*/ 73917 w 907354"/>
              <a:gd name="connsiteY34" fmla="*/ 21431 h 1076325"/>
              <a:gd name="connsiteX35" fmla="*/ 164404 w 907354"/>
              <a:gd name="connsiteY35" fmla="*/ 78581 h 1076325"/>
              <a:gd name="connsiteX36" fmla="*/ 314423 w 907354"/>
              <a:gd name="connsiteY36" fmla="*/ 166687 h 1076325"/>
              <a:gd name="connsiteX37" fmla="*/ 388242 w 907354"/>
              <a:gd name="connsiteY37" fmla="*/ 211931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07354" h="1076325">
                <a:moveTo>
                  <a:pt x="388242" y="211931"/>
                </a:moveTo>
                <a:lnTo>
                  <a:pt x="526354" y="297656"/>
                </a:lnTo>
                <a:lnTo>
                  <a:pt x="640654" y="373856"/>
                </a:lnTo>
                <a:lnTo>
                  <a:pt x="738286" y="442912"/>
                </a:lnTo>
                <a:lnTo>
                  <a:pt x="800198" y="488156"/>
                </a:lnTo>
                <a:lnTo>
                  <a:pt x="816867" y="504825"/>
                </a:lnTo>
                <a:lnTo>
                  <a:pt x="831154" y="528637"/>
                </a:lnTo>
                <a:lnTo>
                  <a:pt x="857348" y="588169"/>
                </a:lnTo>
                <a:lnTo>
                  <a:pt x="883542" y="671512"/>
                </a:lnTo>
                <a:lnTo>
                  <a:pt x="900211" y="747712"/>
                </a:lnTo>
                <a:lnTo>
                  <a:pt x="907354" y="852487"/>
                </a:lnTo>
                <a:lnTo>
                  <a:pt x="902592" y="897731"/>
                </a:lnTo>
                <a:lnTo>
                  <a:pt x="895448" y="935831"/>
                </a:lnTo>
                <a:lnTo>
                  <a:pt x="876398" y="985837"/>
                </a:lnTo>
                <a:lnTo>
                  <a:pt x="845442" y="1035844"/>
                </a:lnTo>
                <a:lnTo>
                  <a:pt x="809723" y="1069181"/>
                </a:lnTo>
                <a:lnTo>
                  <a:pt x="783529" y="1076325"/>
                </a:lnTo>
                <a:lnTo>
                  <a:pt x="759717" y="1076325"/>
                </a:lnTo>
                <a:lnTo>
                  <a:pt x="731142" y="1064419"/>
                </a:lnTo>
                <a:lnTo>
                  <a:pt x="712092" y="1045369"/>
                </a:lnTo>
                <a:lnTo>
                  <a:pt x="695423" y="1012031"/>
                </a:lnTo>
                <a:lnTo>
                  <a:pt x="647798" y="928687"/>
                </a:lnTo>
                <a:lnTo>
                  <a:pt x="554929" y="757237"/>
                </a:lnTo>
                <a:lnTo>
                  <a:pt x="454917" y="588169"/>
                </a:lnTo>
                <a:lnTo>
                  <a:pt x="354904" y="447675"/>
                </a:lnTo>
                <a:lnTo>
                  <a:pt x="214411" y="283369"/>
                </a:lnTo>
                <a:lnTo>
                  <a:pt x="102492" y="157162"/>
                </a:lnTo>
                <a:lnTo>
                  <a:pt x="31054" y="80962"/>
                </a:lnTo>
                <a:lnTo>
                  <a:pt x="9623" y="54769"/>
                </a:lnTo>
                <a:lnTo>
                  <a:pt x="2479" y="35719"/>
                </a:lnTo>
                <a:cubicBezTo>
                  <a:pt x="0" y="15881"/>
                  <a:pt x="98" y="23068"/>
                  <a:pt x="98" y="14287"/>
                </a:cubicBezTo>
                <a:lnTo>
                  <a:pt x="2479" y="4762"/>
                </a:lnTo>
                <a:lnTo>
                  <a:pt x="9623" y="0"/>
                </a:lnTo>
                <a:lnTo>
                  <a:pt x="35817" y="2381"/>
                </a:lnTo>
                <a:lnTo>
                  <a:pt x="73917" y="21431"/>
                </a:lnTo>
                <a:lnTo>
                  <a:pt x="164404" y="78581"/>
                </a:lnTo>
                <a:lnTo>
                  <a:pt x="314423" y="166687"/>
                </a:lnTo>
                <a:lnTo>
                  <a:pt x="388242" y="2119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F55980-FA40-5247-A523-B83F02E4C72E}"/>
              </a:ext>
            </a:extLst>
          </p:cNvPr>
          <p:cNvSpPr/>
          <p:nvPr/>
        </p:nvSpPr>
        <p:spPr>
          <a:xfrm>
            <a:off x="3714750" y="1817688"/>
            <a:ext cx="2646363" cy="542925"/>
          </a:xfrm>
          <a:custGeom>
            <a:avLst/>
            <a:gdLst>
              <a:gd name="connsiteX0" fmla="*/ 619125 w 2645569"/>
              <a:gd name="connsiteY0" fmla="*/ 357187 h 542925"/>
              <a:gd name="connsiteX1" fmla="*/ 1112044 w 2645569"/>
              <a:gd name="connsiteY1" fmla="*/ 276225 h 542925"/>
              <a:gd name="connsiteX2" fmla="*/ 1512094 w 2645569"/>
              <a:gd name="connsiteY2" fmla="*/ 197644 h 542925"/>
              <a:gd name="connsiteX3" fmla="*/ 1814513 w 2645569"/>
              <a:gd name="connsiteY3" fmla="*/ 133350 h 542925"/>
              <a:gd name="connsiteX4" fmla="*/ 2052638 w 2645569"/>
              <a:gd name="connsiteY4" fmla="*/ 73819 h 542925"/>
              <a:gd name="connsiteX5" fmla="*/ 2124075 w 2645569"/>
              <a:gd name="connsiteY5" fmla="*/ 50006 h 542925"/>
              <a:gd name="connsiteX6" fmla="*/ 2138363 w 2645569"/>
              <a:gd name="connsiteY6" fmla="*/ 38100 h 542925"/>
              <a:gd name="connsiteX7" fmla="*/ 2157413 w 2645569"/>
              <a:gd name="connsiteY7" fmla="*/ 26194 h 542925"/>
              <a:gd name="connsiteX8" fmla="*/ 2193131 w 2645569"/>
              <a:gd name="connsiteY8" fmla="*/ 9525 h 542925"/>
              <a:gd name="connsiteX9" fmla="*/ 2228850 w 2645569"/>
              <a:gd name="connsiteY9" fmla="*/ 0 h 542925"/>
              <a:gd name="connsiteX10" fmla="*/ 2274094 w 2645569"/>
              <a:gd name="connsiteY10" fmla="*/ 0 h 542925"/>
              <a:gd name="connsiteX11" fmla="*/ 2300288 w 2645569"/>
              <a:gd name="connsiteY11" fmla="*/ 4762 h 542925"/>
              <a:gd name="connsiteX12" fmla="*/ 2352675 w 2645569"/>
              <a:gd name="connsiteY12" fmla="*/ 23812 h 542925"/>
              <a:gd name="connsiteX13" fmla="*/ 2459831 w 2645569"/>
              <a:gd name="connsiteY13" fmla="*/ 64294 h 542925"/>
              <a:gd name="connsiteX14" fmla="*/ 2533650 w 2645569"/>
              <a:gd name="connsiteY14" fmla="*/ 97631 h 542925"/>
              <a:gd name="connsiteX15" fmla="*/ 2571750 w 2645569"/>
              <a:gd name="connsiteY15" fmla="*/ 116681 h 542925"/>
              <a:gd name="connsiteX16" fmla="*/ 2607469 w 2645569"/>
              <a:gd name="connsiteY16" fmla="*/ 145256 h 542925"/>
              <a:gd name="connsiteX17" fmla="*/ 2624138 w 2645569"/>
              <a:gd name="connsiteY17" fmla="*/ 164306 h 542925"/>
              <a:gd name="connsiteX18" fmla="*/ 2640806 w 2645569"/>
              <a:gd name="connsiteY18" fmla="*/ 195262 h 542925"/>
              <a:gd name="connsiteX19" fmla="*/ 2645569 w 2645569"/>
              <a:gd name="connsiteY19" fmla="*/ 216694 h 542925"/>
              <a:gd name="connsiteX20" fmla="*/ 2631281 w 2645569"/>
              <a:gd name="connsiteY20" fmla="*/ 245269 h 542925"/>
              <a:gd name="connsiteX21" fmla="*/ 2600325 w 2645569"/>
              <a:gd name="connsiteY21" fmla="*/ 273844 h 542925"/>
              <a:gd name="connsiteX22" fmla="*/ 2552700 w 2645569"/>
              <a:gd name="connsiteY22" fmla="*/ 295275 h 542925"/>
              <a:gd name="connsiteX23" fmla="*/ 2478881 w 2645569"/>
              <a:gd name="connsiteY23" fmla="*/ 302419 h 542925"/>
              <a:gd name="connsiteX24" fmla="*/ 2269331 w 2645569"/>
              <a:gd name="connsiteY24" fmla="*/ 321469 h 542925"/>
              <a:gd name="connsiteX25" fmla="*/ 1971675 w 2645569"/>
              <a:gd name="connsiteY25" fmla="*/ 352425 h 542925"/>
              <a:gd name="connsiteX26" fmla="*/ 1633538 w 2645569"/>
              <a:gd name="connsiteY26" fmla="*/ 390525 h 542925"/>
              <a:gd name="connsiteX27" fmla="*/ 1288256 w 2645569"/>
              <a:gd name="connsiteY27" fmla="*/ 431006 h 542925"/>
              <a:gd name="connsiteX28" fmla="*/ 969169 w 2645569"/>
              <a:gd name="connsiteY28" fmla="*/ 466725 h 542925"/>
              <a:gd name="connsiteX29" fmla="*/ 681038 w 2645569"/>
              <a:gd name="connsiteY29" fmla="*/ 504825 h 542925"/>
              <a:gd name="connsiteX30" fmla="*/ 431006 w 2645569"/>
              <a:gd name="connsiteY30" fmla="*/ 535781 h 542925"/>
              <a:gd name="connsiteX31" fmla="*/ 359569 w 2645569"/>
              <a:gd name="connsiteY31" fmla="*/ 540544 h 542925"/>
              <a:gd name="connsiteX32" fmla="*/ 280988 w 2645569"/>
              <a:gd name="connsiteY32" fmla="*/ 542925 h 542925"/>
              <a:gd name="connsiteX33" fmla="*/ 190500 w 2645569"/>
              <a:gd name="connsiteY33" fmla="*/ 533400 h 542925"/>
              <a:gd name="connsiteX34" fmla="*/ 80963 w 2645569"/>
              <a:gd name="connsiteY34" fmla="*/ 509587 h 542925"/>
              <a:gd name="connsiteX35" fmla="*/ 0 w 2645569"/>
              <a:gd name="connsiteY35" fmla="*/ 481012 h 542925"/>
              <a:gd name="connsiteX36" fmla="*/ 123825 w 2645569"/>
              <a:gd name="connsiteY36" fmla="*/ 328612 h 542925"/>
              <a:gd name="connsiteX37" fmla="*/ 228600 w 2645569"/>
              <a:gd name="connsiteY37" fmla="*/ 366712 h 542925"/>
              <a:gd name="connsiteX38" fmla="*/ 304800 w 2645569"/>
              <a:gd name="connsiteY38" fmla="*/ 378619 h 542925"/>
              <a:gd name="connsiteX39" fmla="*/ 347663 w 2645569"/>
              <a:gd name="connsiteY39" fmla="*/ 383381 h 542925"/>
              <a:gd name="connsiteX40" fmla="*/ 409575 w 2645569"/>
              <a:gd name="connsiteY40" fmla="*/ 383381 h 542925"/>
              <a:gd name="connsiteX41" fmla="*/ 533400 w 2645569"/>
              <a:gd name="connsiteY41" fmla="*/ 366712 h 542925"/>
              <a:gd name="connsiteX42" fmla="*/ 619125 w 2645569"/>
              <a:gd name="connsiteY42" fmla="*/ 357187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45569" h="542925">
                <a:moveTo>
                  <a:pt x="619125" y="357187"/>
                </a:moveTo>
                <a:lnTo>
                  <a:pt x="1112044" y="276225"/>
                </a:lnTo>
                <a:lnTo>
                  <a:pt x="1512094" y="197644"/>
                </a:lnTo>
                <a:lnTo>
                  <a:pt x="1814513" y="133350"/>
                </a:lnTo>
                <a:lnTo>
                  <a:pt x="2052638" y="73819"/>
                </a:lnTo>
                <a:lnTo>
                  <a:pt x="2124075" y="50006"/>
                </a:lnTo>
                <a:lnTo>
                  <a:pt x="2138363" y="38100"/>
                </a:lnTo>
                <a:lnTo>
                  <a:pt x="2157413" y="26194"/>
                </a:lnTo>
                <a:lnTo>
                  <a:pt x="2193131" y="9525"/>
                </a:lnTo>
                <a:lnTo>
                  <a:pt x="2228850" y="0"/>
                </a:lnTo>
                <a:lnTo>
                  <a:pt x="2274094" y="0"/>
                </a:lnTo>
                <a:lnTo>
                  <a:pt x="2300288" y="4762"/>
                </a:lnTo>
                <a:lnTo>
                  <a:pt x="2352675" y="23812"/>
                </a:lnTo>
                <a:lnTo>
                  <a:pt x="2459831" y="64294"/>
                </a:lnTo>
                <a:lnTo>
                  <a:pt x="2533650" y="97631"/>
                </a:lnTo>
                <a:lnTo>
                  <a:pt x="2571750" y="116681"/>
                </a:lnTo>
                <a:lnTo>
                  <a:pt x="2607469" y="145256"/>
                </a:lnTo>
                <a:lnTo>
                  <a:pt x="2624138" y="164306"/>
                </a:lnTo>
                <a:lnTo>
                  <a:pt x="2640806" y="195262"/>
                </a:lnTo>
                <a:lnTo>
                  <a:pt x="2645569" y="216694"/>
                </a:lnTo>
                <a:lnTo>
                  <a:pt x="2631281" y="245269"/>
                </a:lnTo>
                <a:lnTo>
                  <a:pt x="2600325" y="273844"/>
                </a:lnTo>
                <a:lnTo>
                  <a:pt x="2552700" y="295275"/>
                </a:lnTo>
                <a:lnTo>
                  <a:pt x="2478881" y="302419"/>
                </a:lnTo>
                <a:lnTo>
                  <a:pt x="2269331" y="321469"/>
                </a:lnTo>
                <a:lnTo>
                  <a:pt x="1971675" y="352425"/>
                </a:lnTo>
                <a:lnTo>
                  <a:pt x="1633538" y="390525"/>
                </a:lnTo>
                <a:lnTo>
                  <a:pt x="1288256" y="431006"/>
                </a:lnTo>
                <a:lnTo>
                  <a:pt x="969169" y="466725"/>
                </a:lnTo>
                <a:lnTo>
                  <a:pt x="681038" y="504825"/>
                </a:lnTo>
                <a:lnTo>
                  <a:pt x="431006" y="535781"/>
                </a:lnTo>
                <a:lnTo>
                  <a:pt x="359569" y="540544"/>
                </a:lnTo>
                <a:lnTo>
                  <a:pt x="280988" y="542925"/>
                </a:lnTo>
                <a:lnTo>
                  <a:pt x="190500" y="533400"/>
                </a:lnTo>
                <a:lnTo>
                  <a:pt x="80963" y="509587"/>
                </a:lnTo>
                <a:lnTo>
                  <a:pt x="0" y="481012"/>
                </a:lnTo>
                <a:lnTo>
                  <a:pt x="123825" y="328612"/>
                </a:lnTo>
                <a:lnTo>
                  <a:pt x="228600" y="366712"/>
                </a:lnTo>
                <a:lnTo>
                  <a:pt x="304800" y="378619"/>
                </a:lnTo>
                <a:lnTo>
                  <a:pt x="347663" y="383381"/>
                </a:lnTo>
                <a:lnTo>
                  <a:pt x="409575" y="383381"/>
                </a:lnTo>
                <a:lnTo>
                  <a:pt x="533400" y="366712"/>
                </a:lnTo>
                <a:lnTo>
                  <a:pt x="619125" y="3571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57C9066-E298-1846-BC95-E71174328720}"/>
              </a:ext>
            </a:extLst>
          </p:cNvPr>
          <p:cNvSpPr/>
          <p:nvPr/>
        </p:nvSpPr>
        <p:spPr>
          <a:xfrm>
            <a:off x="3506788" y="2636838"/>
            <a:ext cx="488950" cy="1679575"/>
          </a:xfrm>
          <a:custGeom>
            <a:avLst/>
            <a:gdLst>
              <a:gd name="connsiteX0" fmla="*/ 442913 w 488157"/>
              <a:gd name="connsiteY0" fmla="*/ 969169 h 1681162"/>
              <a:gd name="connsiteX1" fmla="*/ 433388 w 488157"/>
              <a:gd name="connsiteY1" fmla="*/ 790575 h 1681162"/>
              <a:gd name="connsiteX2" fmla="*/ 433388 w 488157"/>
              <a:gd name="connsiteY2" fmla="*/ 661987 h 1681162"/>
              <a:gd name="connsiteX3" fmla="*/ 433388 w 488157"/>
              <a:gd name="connsiteY3" fmla="*/ 338137 h 1681162"/>
              <a:gd name="connsiteX4" fmla="*/ 438150 w 488157"/>
              <a:gd name="connsiteY4" fmla="*/ 319087 h 1681162"/>
              <a:gd name="connsiteX5" fmla="*/ 450057 w 488157"/>
              <a:gd name="connsiteY5" fmla="*/ 304800 h 1681162"/>
              <a:gd name="connsiteX6" fmla="*/ 471488 w 488157"/>
              <a:gd name="connsiteY6" fmla="*/ 283369 h 1681162"/>
              <a:gd name="connsiteX7" fmla="*/ 481013 w 488157"/>
              <a:gd name="connsiteY7" fmla="*/ 264319 h 1681162"/>
              <a:gd name="connsiteX8" fmla="*/ 488157 w 488157"/>
              <a:gd name="connsiteY8" fmla="*/ 242887 h 1681162"/>
              <a:gd name="connsiteX9" fmla="*/ 488157 w 488157"/>
              <a:gd name="connsiteY9" fmla="*/ 228600 h 1681162"/>
              <a:gd name="connsiteX10" fmla="*/ 485775 w 488157"/>
              <a:gd name="connsiteY10" fmla="*/ 209550 h 1681162"/>
              <a:gd name="connsiteX11" fmla="*/ 476250 w 488157"/>
              <a:gd name="connsiteY11" fmla="*/ 195262 h 1681162"/>
              <a:gd name="connsiteX12" fmla="*/ 454819 w 488157"/>
              <a:gd name="connsiteY12" fmla="*/ 178594 h 1681162"/>
              <a:gd name="connsiteX13" fmla="*/ 407194 w 488157"/>
              <a:gd name="connsiteY13" fmla="*/ 154781 h 1681162"/>
              <a:gd name="connsiteX14" fmla="*/ 314325 w 488157"/>
              <a:gd name="connsiteY14" fmla="*/ 114300 h 1681162"/>
              <a:gd name="connsiteX15" fmla="*/ 211932 w 488157"/>
              <a:gd name="connsiteY15" fmla="*/ 69056 h 1681162"/>
              <a:gd name="connsiteX16" fmla="*/ 130969 w 488157"/>
              <a:gd name="connsiteY16" fmla="*/ 35719 h 1681162"/>
              <a:gd name="connsiteX17" fmla="*/ 52388 w 488157"/>
              <a:gd name="connsiteY17" fmla="*/ 9525 h 1681162"/>
              <a:gd name="connsiteX18" fmla="*/ 16669 w 488157"/>
              <a:gd name="connsiteY18" fmla="*/ 0 h 1681162"/>
              <a:gd name="connsiteX19" fmla="*/ 7144 w 488157"/>
              <a:gd name="connsiteY19" fmla="*/ 0 h 1681162"/>
              <a:gd name="connsiteX20" fmla="*/ 0 w 488157"/>
              <a:gd name="connsiteY20" fmla="*/ 7144 h 1681162"/>
              <a:gd name="connsiteX21" fmla="*/ 0 w 488157"/>
              <a:gd name="connsiteY21" fmla="*/ 28575 h 1681162"/>
              <a:gd name="connsiteX22" fmla="*/ 9525 w 488157"/>
              <a:gd name="connsiteY22" fmla="*/ 54769 h 1681162"/>
              <a:gd name="connsiteX23" fmla="*/ 33338 w 488157"/>
              <a:gd name="connsiteY23" fmla="*/ 83344 h 1681162"/>
              <a:gd name="connsiteX24" fmla="*/ 85725 w 488157"/>
              <a:gd name="connsiteY24" fmla="*/ 140494 h 1681162"/>
              <a:gd name="connsiteX25" fmla="*/ 140494 w 488157"/>
              <a:gd name="connsiteY25" fmla="*/ 219075 h 1681162"/>
              <a:gd name="connsiteX26" fmla="*/ 166688 w 488157"/>
              <a:gd name="connsiteY26" fmla="*/ 264319 h 1681162"/>
              <a:gd name="connsiteX27" fmla="*/ 185738 w 488157"/>
              <a:gd name="connsiteY27" fmla="*/ 352425 h 1681162"/>
              <a:gd name="connsiteX28" fmla="*/ 197644 w 488157"/>
              <a:gd name="connsiteY28" fmla="*/ 440531 h 1681162"/>
              <a:gd name="connsiteX29" fmla="*/ 207169 w 488157"/>
              <a:gd name="connsiteY29" fmla="*/ 571500 h 1681162"/>
              <a:gd name="connsiteX30" fmla="*/ 214313 w 488157"/>
              <a:gd name="connsiteY30" fmla="*/ 700087 h 1681162"/>
              <a:gd name="connsiteX31" fmla="*/ 240507 w 488157"/>
              <a:gd name="connsiteY31" fmla="*/ 952500 h 1681162"/>
              <a:gd name="connsiteX32" fmla="*/ 257175 w 488157"/>
              <a:gd name="connsiteY32" fmla="*/ 1240631 h 1681162"/>
              <a:gd name="connsiteX33" fmla="*/ 271463 w 488157"/>
              <a:gd name="connsiteY33" fmla="*/ 1488281 h 1681162"/>
              <a:gd name="connsiteX34" fmla="*/ 280988 w 488157"/>
              <a:gd name="connsiteY34" fmla="*/ 1647825 h 1681162"/>
              <a:gd name="connsiteX35" fmla="*/ 280988 w 488157"/>
              <a:gd name="connsiteY35" fmla="*/ 1681162 h 1681162"/>
              <a:gd name="connsiteX36" fmla="*/ 459582 w 488157"/>
              <a:gd name="connsiteY36" fmla="*/ 1635919 h 1681162"/>
              <a:gd name="connsiteX37" fmla="*/ 442913 w 488157"/>
              <a:gd name="connsiteY37" fmla="*/ 969169 h 168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8157" h="1681162">
                <a:moveTo>
                  <a:pt x="442913" y="969169"/>
                </a:moveTo>
                <a:lnTo>
                  <a:pt x="433388" y="790575"/>
                </a:lnTo>
                <a:lnTo>
                  <a:pt x="433388" y="661987"/>
                </a:lnTo>
                <a:lnTo>
                  <a:pt x="433388" y="338137"/>
                </a:lnTo>
                <a:lnTo>
                  <a:pt x="438150" y="319087"/>
                </a:lnTo>
                <a:lnTo>
                  <a:pt x="450057" y="304800"/>
                </a:lnTo>
                <a:lnTo>
                  <a:pt x="471488" y="283369"/>
                </a:lnTo>
                <a:lnTo>
                  <a:pt x="481013" y="264319"/>
                </a:lnTo>
                <a:lnTo>
                  <a:pt x="488157" y="242887"/>
                </a:lnTo>
                <a:lnTo>
                  <a:pt x="488157" y="228600"/>
                </a:lnTo>
                <a:lnTo>
                  <a:pt x="485775" y="209550"/>
                </a:lnTo>
                <a:lnTo>
                  <a:pt x="476250" y="195262"/>
                </a:lnTo>
                <a:lnTo>
                  <a:pt x="454819" y="178594"/>
                </a:lnTo>
                <a:lnTo>
                  <a:pt x="407194" y="154781"/>
                </a:lnTo>
                <a:lnTo>
                  <a:pt x="314325" y="114300"/>
                </a:lnTo>
                <a:lnTo>
                  <a:pt x="211932" y="69056"/>
                </a:lnTo>
                <a:lnTo>
                  <a:pt x="130969" y="35719"/>
                </a:lnTo>
                <a:lnTo>
                  <a:pt x="52388" y="9525"/>
                </a:lnTo>
                <a:lnTo>
                  <a:pt x="16669" y="0"/>
                </a:lnTo>
                <a:lnTo>
                  <a:pt x="7144" y="0"/>
                </a:lnTo>
                <a:lnTo>
                  <a:pt x="0" y="7144"/>
                </a:lnTo>
                <a:lnTo>
                  <a:pt x="0" y="28575"/>
                </a:lnTo>
                <a:lnTo>
                  <a:pt x="9525" y="54769"/>
                </a:lnTo>
                <a:lnTo>
                  <a:pt x="33338" y="83344"/>
                </a:lnTo>
                <a:lnTo>
                  <a:pt x="85725" y="140494"/>
                </a:lnTo>
                <a:lnTo>
                  <a:pt x="140494" y="219075"/>
                </a:lnTo>
                <a:lnTo>
                  <a:pt x="166688" y="264319"/>
                </a:lnTo>
                <a:lnTo>
                  <a:pt x="185738" y="352425"/>
                </a:lnTo>
                <a:lnTo>
                  <a:pt x="197644" y="440531"/>
                </a:lnTo>
                <a:lnTo>
                  <a:pt x="207169" y="571500"/>
                </a:lnTo>
                <a:lnTo>
                  <a:pt x="214313" y="700087"/>
                </a:lnTo>
                <a:lnTo>
                  <a:pt x="240507" y="952500"/>
                </a:lnTo>
                <a:lnTo>
                  <a:pt x="257175" y="1240631"/>
                </a:lnTo>
                <a:lnTo>
                  <a:pt x="271463" y="1488281"/>
                </a:lnTo>
                <a:lnTo>
                  <a:pt x="280988" y="1647825"/>
                </a:lnTo>
                <a:lnTo>
                  <a:pt x="280988" y="1681162"/>
                </a:lnTo>
                <a:lnTo>
                  <a:pt x="459582" y="1635919"/>
                </a:lnTo>
                <a:lnTo>
                  <a:pt x="442913" y="969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632D16CD-D7F1-0E48-A993-9289A2D76328}"/>
              </a:ext>
            </a:extLst>
          </p:cNvPr>
          <p:cNvSpPr/>
          <p:nvPr/>
        </p:nvSpPr>
        <p:spPr>
          <a:xfrm>
            <a:off x="4192588" y="2487613"/>
            <a:ext cx="541337" cy="1720850"/>
          </a:xfrm>
          <a:custGeom>
            <a:avLst/>
            <a:gdLst>
              <a:gd name="connsiteX0" fmla="*/ 209550 w 540544"/>
              <a:gd name="connsiteY0" fmla="*/ 366713 h 1719263"/>
              <a:gd name="connsiteX1" fmla="*/ 202407 w 540544"/>
              <a:gd name="connsiteY1" fmla="*/ 257175 h 1719263"/>
              <a:gd name="connsiteX2" fmla="*/ 195263 w 540544"/>
              <a:gd name="connsiteY2" fmla="*/ 209550 h 1719263"/>
              <a:gd name="connsiteX3" fmla="*/ 176213 w 540544"/>
              <a:gd name="connsiteY3" fmla="*/ 178594 h 1719263"/>
              <a:gd name="connsiteX4" fmla="*/ 142875 w 540544"/>
              <a:gd name="connsiteY4" fmla="*/ 140494 h 1719263"/>
              <a:gd name="connsiteX5" fmla="*/ 92869 w 540544"/>
              <a:gd name="connsiteY5" fmla="*/ 100013 h 1719263"/>
              <a:gd name="connsiteX6" fmla="*/ 54769 w 540544"/>
              <a:gd name="connsiteY6" fmla="*/ 83344 h 1719263"/>
              <a:gd name="connsiteX7" fmla="*/ 28575 w 540544"/>
              <a:gd name="connsiteY7" fmla="*/ 69057 h 1719263"/>
              <a:gd name="connsiteX8" fmla="*/ 9525 w 540544"/>
              <a:gd name="connsiteY8" fmla="*/ 50007 h 1719263"/>
              <a:gd name="connsiteX9" fmla="*/ 2382 w 540544"/>
              <a:gd name="connsiteY9" fmla="*/ 40482 h 1719263"/>
              <a:gd name="connsiteX10" fmla="*/ 0 w 540544"/>
              <a:gd name="connsiteY10" fmla="*/ 21432 h 1719263"/>
              <a:gd name="connsiteX11" fmla="*/ 7144 w 540544"/>
              <a:gd name="connsiteY11" fmla="*/ 4763 h 1719263"/>
              <a:gd name="connsiteX12" fmla="*/ 26194 w 540544"/>
              <a:gd name="connsiteY12" fmla="*/ 0 h 1719263"/>
              <a:gd name="connsiteX13" fmla="*/ 173832 w 540544"/>
              <a:gd name="connsiteY13" fmla="*/ 4763 h 1719263"/>
              <a:gd name="connsiteX14" fmla="*/ 221457 w 540544"/>
              <a:gd name="connsiteY14" fmla="*/ 9525 h 1719263"/>
              <a:gd name="connsiteX15" fmla="*/ 311944 w 540544"/>
              <a:gd name="connsiteY15" fmla="*/ 35719 h 1719263"/>
              <a:gd name="connsiteX16" fmla="*/ 378619 w 540544"/>
              <a:gd name="connsiteY16" fmla="*/ 59532 h 1719263"/>
              <a:gd name="connsiteX17" fmla="*/ 447675 w 540544"/>
              <a:gd name="connsiteY17" fmla="*/ 92869 h 1719263"/>
              <a:gd name="connsiteX18" fmla="*/ 497682 w 540544"/>
              <a:gd name="connsiteY18" fmla="*/ 121444 h 1719263"/>
              <a:gd name="connsiteX19" fmla="*/ 521494 w 540544"/>
              <a:gd name="connsiteY19" fmla="*/ 140494 h 1719263"/>
              <a:gd name="connsiteX20" fmla="*/ 535782 w 540544"/>
              <a:gd name="connsiteY20" fmla="*/ 161925 h 1719263"/>
              <a:gd name="connsiteX21" fmla="*/ 540544 w 540544"/>
              <a:gd name="connsiteY21" fmla="*/ 176213 h 1719263"/>
              <a:gd name="connsiteX22" fmla="*/ 540544 w 540544"/>
              <a:gd name="connsiteY22" fmla="*/ 202407 h 1719263"/>
              <a:gd name="connsiteX23" fmla="*/ 533400 w 540544"/>
              <a:gd name="connsiteY23" fmla="*/ 233363 h 1719263"/>
              <a:gd name="connsiteX24" fmla="*/ 514350 w 540544"/>
              <a:gd name="connsiteY24" fmla="*/ 261938 h 1719263"/>
              <a:gd name="connsiteX25" fmla="*/ 488157 w 540544"/>
              <a:gd name="connsiteY25" fmla="*/ 292894 h 1719263"/>
              <a:gd name="connsiteX26" fmla="*/ 478632 w 540544"/>
              <a:gd name="connsiteY26" fmla="*/ 323850 h 1719263"/>
              <a:gd name="connsiteX27" fmla="*/ 471488 w 540544"/>
              <a:gd name="connsiteY27" fmla="*/ 414338 h 1719263"/>
              <a:gd name="connsiteX28" fmla="*/ 466725 w 540544"/>
              <a:gd name="connsiteY28" fmla="*/ 519113 h 1719263"/>
              <a:gd name="connsiteX29" fmla="*/ 461963 w 540544"/>
              <a:gd name="connsiteY29" fmla="*/ 723900 h 1719263"/>
              <a:gd name="connsiteX30" fmla="*/ 459582 w 540544"/>
              <a:gd name="connsiteY30" fmla="*/ 1047750 h 1719263"/>
              <a:gd name="connsiteX31" fmla="*/ 452438 w 540544"/>
              <a:gd name="connsiteY31" fmla="*/ 1321594 h 1719263"/>
              <a:gd name="connsiteX32" fmla="*/ 440532 w 540544"/>
              <a:gd name="connsiteY32" fmla="*/ 1566863 h 1719263"/>
              <a:gd name="connsiteX33" fmla="*/ 435769 w 540544"/>
              <a:gd name="connsiteY33" fmla="*/ 1643063 h 1719263"/>
              <a:gd name="connsiteX34" fmla="*/ 433388 w 540544"/>
              <a:gd name="connsiteY34" fmla="*/ 1695450 h 1719263"/>
              <a:gd name="connsiteX35" fmla="*/ 245269 w 540544"/>
              <a:gd name="connsiteY35" fmla="*/ 1719263 h 1719263"/>
              <a:gd name="connsiteX36" fmla="*/ 238125 w 540544"/>
              <a:gd name="connsiteY36" fmla="*/ 1454944 h 1719263"/>
              <a:gd name="connsiteX37" fmla="*/ 230982 w 540544"/>
              <a:gd name="connsiteY37" fmla="*/ 1247775 h 1719263"/>
              <a:gd name="connsiteX38" fmla="*/ 226219 w 540544"/>
              <a:gd name="connsiteY38" fmla="*/ 1085850 h 1719263"/>
              <a:gd name="connsiteX39" fmla="*/ 216694 w 540544"/>
              <a:gd name="connsiteY39" fmla="*/ 871538 h 1719263"/>
              <a:gd name="connsiteX40" fmla="*/ 219075 w 540544"/>
              <a:gd name="connsiteY40" fmla="*/ 738188 h 1719263"/>
              <a:gd name="connsiteX41" fmla="*/ 209550 w 540544"/>
              <a:gd name="connsiteY41" fmla="*/ 366713 h 1719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40544" h="1719263">
                <a:moveTo>
                  <a:pt x="209550" y="366713"/>
                </a:moveTo>
                <a:lnTo>
                  <a:pt x="202407" y="257175"/>
                </a:lnTo>
                <a:lnTo>
                  <a:pt x="195263" y="209550"/>
                </a:lnTo>
                <a:lnTo>
                  <a:pt x="176213" y="178594"/>
                </a:lnTo>
                <a:lnTo>
                  <a:pt x="142875" y="140494"/>
                </a:lnTo>
                <a:lnTo>
                  <a:pt x="92869" y="100013"/>
                </a:lnTo>
                <a:lnTo>
                  <a:pt x="54769" y="83344"/>
                </a:lnTo>
                <a:lnTo>
                  <a:pt x="28575" y="69057"/>
                </a:lnTo>
                <a:lnTo>
                  <a:pt x="9525" y="50007"/>
                </a:lnTo>
                <a:lnTo>
                  <a:pt x="2382" y="40482"/>
                </a:lnTo>
                <a:lnTo>
                  <a:pt x="0" y="21432"/>
                </a:lnTo>
                <a:lnTo>
                  <a:pt x="7144" y="4763"/>
                </a:lnTo>
                <a:lnTo>
                  <a:pt x="26194" y="0"/>
                </a:lnTo>
                <a:lnTo>
                  <a:pt x="173832" y="4763"/>
                </a:lnTo>
                <a:lnTo>
                  <a:pt x="221457" y="9525"/>
                </a:lnTo>
                <a:lnTo>
                  <a:pt x="311944" y="35719"/>
                </a:lnTo>
                <a:lnTo>
                  <a:pt x="378619" y="59532"/>
                </a:lnTo>
                <a:lnTo>
                  <a:pt x="447675" y="92869"/>
                </a:lnTo>
                <a:lnTo>
                  <a:pt x="497682" y="121444"/>
                </a:lnTo>
                <a:lnTo>
                  <a:pt x="521494" y="140494"/>
                </a:lnTo>
                <a:lnTo>
                  <a:pt x="535782" y="161925"/>
                </a:lnTo>
                <a:lnTo>
                  <a:pt x="540544" y="176213"/>
                </a:lnTo>
                <a:lnTo>
                  <a:pt x="540544" y="202407"/>
                </a:lnTo>
                <a:lnTo>
                  <a:pt x="533400" y="233363"/>
                </a:lnTo>
                <a:lnTo>
                  <a:pt x="514350" y="261938"/>
                </a:lnTo>
                <a:lnTo>
                  <a:pt x="488157" y="292894"/>
                </a:lnTo>
                <a:lnTo>
                  <a:pt x="478632" y="323850"/>
                </a:lnTo>
                <a:lnTo>
                  <a:pt x="471488" y="414338"/>
                </a:lnTo>
                <a:lnTo>
                  <a:pt x="466725" y="519113"/>
                </a:lnTo>
                <a:lnTo>
                  <a:pt x="461963" y="723900"/>
                </a:lnTo>
                <a:cubicBezTo>
                  <a:pt x="461169" y="831850"/>
                  <a:pt x="460376" y="939800"/>
                  <a:pt x="459582" y="1047750"/>
                </a:cubicBezTo>
                <a:lnTo>
                  <a:pt x="452438" y="1321594"/>
                </a:lnTo>
                <a:lnTo>
                  <a:pt x="440532" y="1566863"/>
                </a:lnTo>
                <a:lnTo>
                  <a:pt x="435769" y="1643063"/>
                </a:lnTo>
                <a:lnTo>
                  <a:pt x="433388" y="1695450"/>
                </a:lnTo>
                <a:lnTo>
                  <a:pt x="245269" y="1719263"/>
                </a:lnTo>
                <a:lnTo>
                  <a:pt x="238125" y="1454944"/>
                </a:lnTo>
                <a:lnTo>
                  <a:pt x="230982" y="1247775"/>
                </a:lnTo>
                <a:lnTo>
                  <a:pt x="226219" y="1085850"/>
                </a:lnTo>
                <a:lnTo>
                  <a:pt x="216694" y="871538"/>
                </a:lnTo>
                <a:cubicBezTo>
                  <a:pt x="217488" y="827088"/>
                  <a:pt x="218281" y="782638"/>
                  <a:pt x="219075" y="738188"/>
                </a:cubicBezTo>
                <a:lnTo>
                  <a:pt x="209550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DB7EC62-92A1-B042-8885-D70B607E3A54}"/>
              </a:ext>
            </a:extLst>
          </p:cNvPr>
          <p:cNvSpPr/>
          <p:nvPr/>
        </p:nvSpPr>
        <p:spPr>
          <a:xfrm>
            <a:off x="5021263" y="2324100"/>
            <a:ext cx="508000" cy="1801813"/>
          </a:xfrm>
          <a:custGeom>
            <a:avLst/>
            <a:gdLst>
              <a:gd name="connsiteX0" fmla="*/ 190500 w 507207"/>
              <a:gd name="connsiteY0" fmla="*/ 481013 h 1802606"/>
              <a:gd name="connsiteX1" fmla="*/ 190500 w 507207"/>
              <a:gd name="connsiteY1" fmla="*/ 288131 h 1802606"/>
              <a:gd name="connsiteX2" fmla="*/ 183357 w 507207"/>
              <a:gd name="connsiteY2" fmla="*/ 257175 h 1802606"/>
              <a:gd name="connsiteX3" fmla="*/ 166688 w 507207"/>
              <a:gd name="connsiteY3" fmla="*/ 221456 h 1802606"/>
              <a:gd name="connsiteX4" fmla="*/ 138113 w 507207"/>
              <a:gd name="connsiteY4" fmla="*/ 178594 h 1802606"/>
              <a:gd name="connsiteX5" fmla="*/ 88107 w 507207"/>
              <a:gd name="connsiteY5" fmla="*/ 126206 h 1802606"/>
              <a:gd name="connsiteX6" fmla="*/ 33338 w 507207"/>
              <a:gd name="connsiteY6" fmla="*/ 73819 h 1802606"/>
              <a:gd name="connsiteX7" fmla="*/ 16669 w 507207"/>
              <a:gd name="connsiteY7" fmla="*/ 57150 h 1802606"/>
              <a:gd name="connsiteX8" fmla="*/ 7144 w 507207"/>
              <a:gd name="connsiteY8" fmla="*/ 42863 h 1802606"/>
              <a:gd name="connsiteX9" fmla="*/ 0 w 507207"/>
              <a:gd name="connsiteY9" fmla="*/ 14288 h 1802606"/>
              <a:gd name="connsiteX10" fmla="*/ 4763 w 507207"/>
              <a:gd name="connsiteY10" fmla="*/ 0 h 1802606"/>
              <a:gd name="connsiteX11" fmla="*/ 30957 w 507207"/>
              <a:gd name="connsiteY11" fmla="*/ 0 h 1802606"/>
              <a:gd name="connsiteX12" fmla="*/ 59532 w 507207"/>
              <a:gd name="connsiteY12" fmla="*/ 11906 h 1802606"/>
              <a:gd name="connsiteX13" fmla="*/ 116682 w 507207"/>
              <a:gd name="connsiteY13" fmla="*/ 35719 h 1802606"/>
              <a:gd name="connsiteX14" fmla="*/ 207169 w 507207"/>
              <a:gd name="connsiteY14" fmla="*/ 64294 h 1802606"/>
              <a:gd name="connsiteX15" fmla="*/ 271463 w 507207"/>
              <a:gd name="connsiteY15" fmla="*/ 83344 h 1802606"/>
              <a:gd name="connsiteX16" fmla="*/ 323850 w 507207"/>
              <a:gd name="connsiteY16" fmla="*/ 95250 h 1802606"/>
              <a:gd name="connsiteX17" fmla="*/ 342900 w 507207"/>
              <a:gd name="connsiteY17" fmla="*/ 97631 h 1802606"/>
              <a:gd name="connsiteX18" fmla="*/ 361950 w 507207"/>
              <a:gd name="connsiteY18" fmla="*/ 107156 h 1802606"/>
              <a:gd name="connsiteX19" fmla="*/ 407194 w 507207"/>
              <a:gd name="connsiteY19" fmla="*/ 135731 h 1802606"/>
              <a:gd name="connsiteX20" fmla="*/ 445294 w 507207"/>
              <a:gd name="connsiteY20" fmla="*/ 161925 h 1802606"/>
              <a:gd name="connsiteX21" fmla="*/ 469107 w 507207"/>
              <a:gd name="connsiteY21" fmla="*/ 180975 h 1802606"/>
              <a:gd name="connsiteX22" fmla="*/ 485775 w 507207"/>
              <a:gd name="connsiteY22" fmla="*/ 200025 h 1802606"/>
              <a:gd name="connsiteX23" fmla="*/ 500063 w 507207"/>
              <a:gd name="connsiteY23" fmla="*/ 221456 h 1802606"/>
              <a:gd name="connsiteX24" fmla="*/ 507207 w 507207"/>
              <a:gd name="connsiteY24" fmla="*/ 252413 h 1802606"/>
              <a:gd name="connsiteX25" fmla="*/ 507207 w 507207"/>
              <a:gd name="connsiteY25" fmla="*/ 278606 h 1802606"/>
              <a:gd name="connsiteX26" fmla="*/ 495300 w 507207"/>
              <a:gd name="connsiteY26" fmla="*/ 307181 h 1802606"/>
              <a:gd name="connsiteX27" fmla="*/ 473869 w 507207"/>
              <a:gd name="connsiteY27" fmla="*/ 333375 h 1802606"/>
              <a:gd name="connsiteX28" fmla="*/ 459582 w 507207"/>
              <a:gd name="connsiteY28" fmla="*/ 347663 h 1802606"/>
              <a:gd name="connsiteX29" fmla="*/ 440532 w 507207"/>
              <a:gd name="connsiteY29" fmla="*/ 550069 h 1802606"/>
              <a:gd name="connsiteX30" fmla="*/ 411957 w 507207"/>
              <a:gd name="connsiteY30" fmla="*/ 790575 h 1802606"/>
              <a:gd name="connsiteX31" fmla="*/ 414338 w 507207"/>
              <a:gd name="connsiteY31" fmla="*/ 931069 h 1802606"/>
              <a:gd name="connsiteX32" fmla="*/ 402432 w 507207"/>
              <a:gd name="connsiteY32" fmla="*/ 1143000 h 1802606"/>
              <a:gd name="connsiteX33" fmla="*/ 381000 w 507207"/>
              <a:gd name="connsiteY33" fmla="*/ 1397794 h 1802606"/>
              <a:gd name="connsiteX34" fmla="*/ 361950 w 507207"/>
              <a:gd name="connsiteY34" fmla="*/ 1595438 h 1802606"/>
              <a:gd name="connsiteX35" fmla="*/ 347663 w 507207"/>
              <a:gd name="connsiteY35" fmla="*/ 1735931 h 1802606"/>
              <a:gd name="connsiteX36" fmla="*/ 340519 w 507207"/>
              <a:gd name="connsiteY36" fmla="*/ 1788319 h 1802606"/>
              <a:gd name="connsiteX37" fmla="*/ 164307 w 507207"/>
              <a:gd name="connsiteY37" fmla="*/ 1802606 h 1802606"/>
              <a:gd name="connsiteX38" fmla="*/ 176213 w 507207"/>
              <a:gd name="connsiteY38" fmla="*/ 1590675 h 1802606"/>
              <a:gd name="connsiteX39" fmla="*/ 183357 w 507207"/>
              <a:gd name="connsiteY39" fmla="*/ 1445419 h 1802606"/>
              <a:gd name="connsiteX40" fmla="*/ 190500 w 507207"/>
              <a:gd name="connsiteY40" fmla="*/ 1197769 h 1802606"/>
              <a:gd name="connsiteX41" fmla="*/ 190500 w 507207"/>
              <a:gd name="connsiteY41" fmla="*/ 945356 h 1802606"/>
              <a:gd name="connsiteX42" fmla="*/ 192882 w 507207"/>
              <a:gd name="connsiteY42" fmla="*/ 742950 h 1802606"/>
              <a:gd name="connsiteX43" fmla="*/ 190500 w 507207"/>
              <a:gd name="connsiteY43" fmla="*/ 481013 h 180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7207" h="1802606">
                <a:moveTo>
                  <a:pt x="190500" y="481013"/>
                </a:moveTo>
                <a:lnTo>
                  <a:pt x="190500" y="288131"/>
                </a:lnTo>
                <a:lnTo>
                  <a:pt x="183357" y="257175"/>
                </a:lnTo>
                <a:lnTo>
                  <a:pt x="166688" y="221456"/>
                </a:lnTo>
                <a:lnTo>
                  <a:pt x="138113" y="178594"/>
                </a:lnTo>
                <a:lnTo>
                  <a:pt x="88107" y="126206"/>
                </a:lnTo>
                <a:lnTo>
                  <a:pt x="33338" y="73819"/>
                </a:lnTo>
                <a:lnTo>
                  <a:pt x="16669" y="57150"/>
                </a:lnTo>
                <a:lnTo>
                  <a:pt x="7144" y="42863"/>
                </a:lnTo>
                <a:lnTo>
                  <a:pt x="0" y="14288"/>
                </a:lnTo>
                <a:lnTo>
                  <a:pt x="4763" y="0"/>
                </a:lnTo>
                <a:lnTo>
                  <a:pt x="30957" y="0"/>
                </a:lnTo>
                <a:lnTo>
                  <a:pt x="59532" y="11906"/>
                </a:lnTo>
                <a:lnTo>
                  <a:pt x="116682" y="35719"/>
                </a:lnTo>
                <a:lnTo>
                  <a:pt x="207169" y="64294"/>
                </a:lnTo>
                <a:lnTo>
                  <a:pt x="271463" y="83344"/>
                </a:lnTo>
                <a:lnTo>
                  <a:pt x="323850" y="95250"/>
                </a:lnTo>
                <a:lnTo>
                  <a:pt x="342900" y="97631"/>
                </a:lnTo>
                <a:lnTo>
                  <a:pt x="361950" y="107156"/>
                </a:lnTo>
                <a:lnTo>
                  <a:pt x="407194" y="135731"/>
                </a:lnTo>
                <a:lnTo>
                  <a:pt x="445294" y="161925"/>
                </a:lnTo>
                <a:lnTo>
                  <a:pt x="469107" y="180975"/>
                </a:lnTo>
                <a:lnTo>
                  <a:pt x="485775" y="200025"/>
                </a:lnTo>
                <a:lnTo>
                  <a:pt x="500063" y="221456"/>
                </a:lnTo>
                <a:lnTo>
                  <a:pt x="507207" y="252413"/>
                </a:lnTo>
                <a:lnTo>
                  <a:pt x="507207" y="278606"/>
                </a:lnTo>
                <a:lnTo>
                  <a:pt x="495300" y="307181"/>
                </a:lnTo>
                <a:lnTo>
                  <a:pt x="473869" y="333375"/>
                </a:lnTo>
                <a:lnTo>
                  <a:pt x="459582" y="347663"/>
                </a:lnTo>
                <a:lnTo>
                  <a:pt x="440532" y="550069"/>
                </a:lnTo>
                <a:lnTo>
                  <a:pt x="411957" y="790575"/>
                </a:lnTo>
                <a:cubicBezTo>
                  <a:pt x="412751" y="837406"/>
                  <a:pt x="413544" y="884238"/>
                  <a:pt x="414338" y="931069"/>
                </a:cubicBezTo>
                <a:lnTo>
                  <a:pt x="402432" y="1143000"/>
                </a:lnTo>
                <a:lnTo>
                  <a:pt x="381000" y="1397794"/>
                </a:lnTo>
                <a:lnTo>
                  <a:pt x="361950" y="1595438"/>
                </a:lnTo>
                <a:lnTo>
                  <a:pt x="347663" y="1735931"/>
                </a:lnTo>
                <a:lnTo>
                  <a:pt x="340519" y="1788319"/>
                </a:lnTo>
                <a:lnTo>
                  <a:pt x="164307" y="1802606"/>
                </a:lnTo>
                <a:lnTo>
                  <a:pt x="176213" y="1590675"/>
                </a:lnTo>
                <a:lnTo>
                  <a:pt x="183357" y="1445419"/>
                </a:lnTo>
                <a:lnTo>
                  <a:pt x="190500" y="1197769"/>
                </a:lnTo>
                <a:lnTo>
                  <a:pt x="190500" y="945356"/>
                </a:lnTo>
                <a:lnTo>
                  <a:pt x="192882" y="742950"/>
                </a:lnTo>
                <a:lnTo>
                  <a:pt x="190500" y="481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AF5B79F-D7CA-2944-BE15-772CE8C190D6}"/>
              </a:ext>
            </a:extLst>
          </p:cNvPr>
          <p:cNvSpPr/>
          <p:nvPr/>
        </p:nvSpPr>
        <p:spPr>
          <a:xfrm>
            <a:off x="5827713" y="2309813"/>
            <a:ext cx="496887" cy="1776412"/>
          </a:xfrm>
          <a:custGeom>
            <a:avLst/>
            <a:gdLst>
              <a:gd name="connsiteX0" fmla="*/ 123825 w 497681"/>
              <a:gd name="connsiteY0" fmla="*/ 1245393 h 1776412"/>
              <a:gd name="connsiteX1" fmla="*/ 140494 w 497681"/>
              <a:gd name="connsiteY1" fmla="*/ 1004887 h 1776412"/>
              <a:gd name="connsiteX2" fmla="*/ 147637 w 497681"/>
              <a:gd name="connsiteY2" fmla="*/ 895350 h 1776412"/>
              <a:gd name="connsiteX3" fmla="*/ 147637 w 497681"/>
              <a:gd name="connsiteY3" fmla="*/ 766762 h 1776412"/>
              <a:gd name="connsiteX4" fmla="*/ 159544 w 497681"/>
              <a:gd name="connsiteY4" fmla="*/ 552450 h 1776412"/>
              <a:gd name="connsiteX5" fmla="*/ 166687 w 497681"/>
              <a:gd name="connsiteY5" fmla="*/ 392906 h 1776412"/>
              <a:gd name="connsiteX6" fmla="*/ 166687 w 497681"/>
              <a:gd name="connsiteY6" fmla="*/ 285750 h 1776412"/>
              <a:gd name="connsiteX7" fmla="*/ 164306 w 497681"/>
              <a:gd name="connsiteY7" fmla="*/ 261937 h 1776412"/>
              <a:gd name="connsiteX8" fmla="*/ 157162 w 497681"/>
              <a:gd name="connsiteY8" fmla="*/ 230981 h 1776412"/>
              <a:gd name="connsiteX9" fmla="*/ 140494 w 497681"/>
              <a:gd name="connsiteY9" fmla="*/ 192881 h 1776412"/>
              <a:gd name="connsiteX10" fmla="*/ 123825 w 497681"/>
              <a:gd name="connsiteY10" fmla="*/ 169068 h 1776412"/>
              <a:gd name="connsiteX11" fmla="*/ 104775 w 497681"/>
              <a:gd name="connsiteY11" fmla="*/ 147637 h 1776412"/>
              <a:gd name="connsiteX12" fmla="*/ 71437 w 497681"/>
              <a:gd name="connsiteY12" fmla="*/ 119062 h 1776412"/>
              <a:gd name="connsiteX13" fmla="*/ 45244 w 497681"/>
              <a:gd name="connsiteY13" fmla="*/ 100012 h 1776412"/>
              <a:gd name="connsiteX14" fmla="*/ 33337 w 497681"/>
              <a:gd name="connsiteY14" fmla="*/ 88106 h 1776412"/>
              <a:gd name="connsiteX15" fmla="*/ 16669 w 497681"/>
              <a:gd name="connsiteY15" fmla="*/ 66675 h 1776412"/>
              <a:gd name="connsiteX16" fmla="*/ 2381 w 497681"/>
              <a:gd name="connsiteY16" fmla="*/ 40481 h 1776412"/>
              <a:gd name="connsiteX17" fmla="*/ 0 w 497681"/>
              <a:gd name="connsiteY17" fmla="*/ 21431 h 1776412"/>
              <a:gd name="connsiteX18" fmla="*/ 2381 w 497681"/>
              <a:gd name="connsiteY18" fmla="*/ 9525 h 1776412"/>
              <a:gd name="connsiteX19" fmla="*/ 14287 w 497681"/>
              <a:gd name="connsiteY19" fmla="*/ 0 h 1776412"/>
              <a:gd name="connsiteX20" fmla="*/ 66675 w 497681"/>
              <a:gd name="connsiteY20" fmla="*/ 4762 h 1776412"/>
              <a:gd name="connsiteX21" fmla="*/ 116681 w 497681"/>
              <a:gd name="connsiteY21" fmla="*/ 16668 h 1776412"/>
              <a:gd name="connsiteX22" fmla="*/ 166687 w 497681"/>
              <a:gd name="connsiteY22" fmla="*/ 35718 h 1776412"/>
              <a:gd name="connsiteX23" fmla="*/ 228600 w 497681"/>
              <a:gd name="connsiteY23" fmla="*/ 61912 h 1776412"/>
              <a:gd name="connsiteX24" fmla="*/ 290512 w 497681"/>
              <a:gd name="connsiteY24" fmla="*/ 97631 h 1776412"/>
              <a:gd name="connsiteX25" fmla="*/ 352425 w 497681"/>
              <a:gd name="connsiteY25" fmla="*/ 135731 h 1776412"/>
              <a:gd name="connsiteX26" fmla="*/ 414337 w 497681"/>
              <a:gd name="connsiteY26" fmla="*/ 180975 h 1776412"/>
              <a:gd name="connsiteX27" fmla="*/ 452437 w 497681"/>
              <a:gd name="connsiteY27" fmla="*/ 216693 h 1776412"/>
              <a:gd name="connsiteX28" fmla="*/ 469106 w 497681"/>
              <a:gd name="connsiteY28" fmla="*/ 238125 h 1776412"/>
              <a:gd name="connsiteX29" fmla="*/ 483394 w 497681"/>
              <a:gd name="connsiteY29" fmla="*/ 261937 h 1776412"/>
              <a:gd name="connsiteX30" fmla="*/ 492919 w 497681"/>
              <a:gd name="connsiteY30" fmla="*/ 280987 h 1776412"/>
              <a:gd name="connsiteX31" fmla="*/ 497681 w 497681"/>
              <a:gd name="connsiteY31" fmla="*/ 297656 h 1776412"/>
              <a:gd name="connsiteX32" fmla="*/ 495300 w 497681"/>
              <a:gd name="connsiteY32" fmla="*/ 326231 h 1776412"/>
              <a:gd name="connsiteX33" fmla="*/ 481012 w 497681"/>
              <a:gd name="connsiteY33" fmla="*/ 354806 h 1776412"/>
              <a:gd name="connsiteX34" fmla="*/ 457200 w 497681"/>
              <a:gd name="connsiteY34" fmla="*/ 383381 h 1776412"/>
              <a:gd name="connsiteX35" fmla="*/ 435769 w 497681"/>
              <a:gd name="connsiteY35" fmla="*/ 452437 h 1776412"/>
              <a:gd name="connsiteX36" fmla="*/ 414337 w 497681"/>
              <a:gd name="connsiteY36" fmla="*/ 569118 h 1776412"/>
              <a:gd name="connsiteX37" fmla="*/ 402431 w 497681"/>
              <a:gd name="connsiteY37" fmla="*/ 650081 h 1776412"/>
              <a:gd name="connsiteX38" fmla="*/ 390525 w 497681"/>
              <a:gd name="connsiteY38" fmla="*/ 742950 h 1776412"/>
              <a:gd name="connsiteX39" fmla="*/ 366712 w 497681"/>
              <a:gd name="connsiteY39" fmla="*/ 952500 h 1776412"/>
              <a:gd name="connsiteX40" fmla="*/ 340519 w 497681"/>
              <a:gd name="connsiteY40" fmla="*/ 1159668 h 1776412"/>
              <a:gd name="connsiteX41" fmla="*/ 316706 w 497681"/>
              <a:gd name="connsiteY41" fmla="*/ 1338262 h 1776412"/>
              <a:gd name="connsiteX42" fmla="*/ 304800 w 497681"/>
              <a:gd name="connsiteY42" fmla="*/ 1426368 h 1776412"/>
              <a:gd name="connsiteX43" fmla="*/ 278606 w 497681"/>
              <a:gd name="connsiteY43" fmla="*/ 1585912 h 1776412"/>
              <a:gd name="connsiteX44" fmla="*/ 257175 w 497681"/>
              <a:gd name="connsiteY44" fmla="*/ 1719262 h 1776412"/>
              <a:gd name="connsiteX45" fmla="*/ 242887 w 497681"/>
              <a:gd name="connsiteY45" fmla="*/ 1776412 h 1776412"/>
              <a:gd name="connsiteX46" fmla="*/ 73819 w 497681"/>
              <a:gd name="connsiteY46" fmla="*/ 1769268 h 1776412"/>
              <a:gd name="connsiteX47" fmla="*/ 88106 w 497681"/>
              <a:gd name="connsiteY47" fmla="*/ 1624012 h 1776412"/>
              <a:gd name="connsiteX48" fmla="*/ 109537 w 497681"/>
              <a:gd name="connsiteY48" fmla="*/ 1412081 h 1776412"/>
              <a:gd name="connsiteX49" fmla="*/ 123825 w 497681"/>
              <a:gd name="connsiteY49" fmla="*/ 1245393 h 177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97681" h="1776412">
                <a:moveTo>
                  <a:pt x="123825" y="1245393"/>
                </a:moveTo>
                <a:lnTo>
                  <a:pt x="140494" y="1004887"/>
                </a:lnTo>
                <a:lnTo>
                  <a:pt x="147637" y="895350"/>
                </a:lnTo>
                <a:lnTo>
                  <a:pt x="147637" y="766762"/>
                </a:lnTo>
                <a:lnTo>
                  <a:pt x="159544" y="552450"/>
                </a:lnTo>
                <a:lnTo>
                  <a:pt x="166687" y="392906"/>
                </a:lnTo>
                <a:lnTo>
                  <a:pt x="166687" y="285750"/>
                </a:lnTo>
                <a:lnTo>
                  <a:pt x="164306" y="261937"/>
                </a:lnTo>
                <a:lnTo>
                  <a:pt x="157162" y="230981"/>
                </a:lnTo>
                <a:lnTo>
                  <a:pt x="140494" y="192881"/>
                </a:lnTo>
                <a:lnTo>
                  <a:pt x="123825" y="169068"/>
                </a:lnTo>
                <a:lnTo>
                  <a:pt x="104775" y="147637"/>
                </a:lnTo>
                <a:lnTo>
                  <a:pt x="71437" y="119062"/>
                </a:lnTo>
                <a:lnTo>
                  <a:pt x="45244" y="100012"/>
                </a:lnTo>
                <a:lnTo>
                  <a:pt x="33337" y="88106"/>
                </a:lnTo>
                <a:lnTo>
                  <a:pt x="16669" y="66675"/>
                </a:lnTo>
                <a:lnTo>
                  <a:pt x="2381" y="40481"/>
                </a:lnTo>
                <a:lnTo>
                  <a:pt x="0" y="21431"/>
                </a:lnTo>
                <a:lnTo>
                  <a:pt x="2381" y="9525"/>
                </a:lnTo>
                <a:lnTo>
                  <a:pt x="14287" y="0"/>
                </a:lnTo>
                <a:lnTo>
                  <a:pt x="66675" y="4762"/>
                </a:lnTo>
                <a:lnTo>
                  <a:pt x="116681" y="16668"/>
                </a:lnTo>
                <a:lnTo>
                  <a:pt x="166687" y="35718"/>
                </a:lnTo>
                <a:lnTo>
                  <a:pt x="228600" y="61912"/>
                </a:lnTo>
                <a:lnTo>
                  <a:pt x="290512" y="97631"/>
                </a:lnTo>
                <a:lnTo>
                  <a:pt x="352425" y="135731"/>
                </a:lnTo>
                <a:lnTo>
                  <a:pt x="414337" y="180975"/>
                </a:lnTo>
                <a:lnTo>
                  <a:pt x="452437" y="216693"/>
                </a:lnTo>
                <a:lnTo>
                  <a:pt x="469106" y="238125"/>
                </a:lnTo>
                <a:lnTo>
                  <a:pt x="483394" y="261937"/>
                </a:lnTo>
                <a:lnTo>
                  <a:pt x="492919" y="280987"/>
                </a:lnTo>
                <a:lnTo>
                  <a:pt x="497681" y="297656"/>
                </a:lnTo>
                <a:lnTo>
                  <a:pt x="495300" y="326231"/>
                </a:lnTo>
                <a:lnTo>
                  <a:pt x="481012" y="354806"/>
                </a:lnTo>
                <a:lnTo>
                  <a:pt x="457200" y="383381"/>
                </a:lnTo>
                <a:lnTo>
                  <a:pt x="435769" y="452437"/>
                </a:lnTo>
                <a:lnTo>
                  <a:pt x="414337" y="569118"/>
                </a:lnTo>
                <a:lnTo>
                  <a:pt x="402431" y="650081"/>
                </a:lnTo>
                <a:lnTo>
                  <a:pt x="390525" y="742950"/>
                </a:lnTo>
                <a:lnTo>
                  <a:pt x="366712" y="952500"/>
                </a:lnTo>
                <a:lnTo>
                  <a:pt x="340519" y="1159668"/>
                </a:lnTo>
                <a:lnTo>
                  <a:pt x="316706" y="1338262"/>
                </a:lnTo>
                <a:lnTo>
                  <a:pt x="304800" y="1426368"/>
                </a:lnTo>
                <a:lnTo>
                  <a:pt x="278606" y="1585912"/>
                </a:lnTo>
                <a:lnTo>
                  <a:pt x="257175" y="1719262"/>
                </a:lnTo>
                <a:lnTo>
                  <a:pt x="242887" y="1776412"/>
                </a:lnTo>
                <a:lnTo>
                  <a:pt x="73819" y="1769268"/>
                </a:lnTo>
                <a:lnTo>
                  <a:pt x="88106" y="1624012"/>
                </a:lnTo>
                <a:lnTo>
                  <a:pt x="109537" y="1412081"/>
                </a:lnTo>
                <a:lnTo>
                  <a:pt x="123825" y="12453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0405F18-54CE-3A44-8E49-48D933452334}"/>
              </a:ext>
            </a:extLst>
          </p:cNvPr>
          <p:cNvSpPr/>
          <p:nvPr/>
        </p:nvSpPr>
        <p:spPr>
          <a:xfrm>
            <a:off x="3038475" y="3943350"/>
            <a:ext cx="3714750" cy="582613"/>
          </a:xfrm>
          <a:custGeom>
            <a:avLst/>
            <a:gdLst>
              <a:gd name="connsiteX0" fmla="*/ 1558776 w 3715900"/>
              <a:gd name="connsiteY0" fmla="*/ 362078 h 583007"/>
              <a:gd name="connsiteX1" fmla="*/ 1853347 w 3715900"/>
              <a:gd name="connsiteY1" fmla="*/ 331394 h 583007"/>
              <a:gd name="connsiteX2" fmla="*/ 2169398 w 3715900"/>
              <a:gd name="connsiteY2" fmla="*/ 309915 h 583007"/>
              <a:gd name="connsiteX3" fmla="*/ 2482381 w 3715900"/>
              <a:gd name="connsiteY3" fmla="*/ 294572 h 583007"/>
              <a:gd name="connsiteX4" fmla="*/ 2862870 w 3715900"/>
              <a:gd name="connsiteY4" fmla="*/ 279230 h 583007"/>
              <a:gd name="connsiteX5" fmla="*/ 3139031 w 3715900"/>
              <a:gd name="connsiteY5" fmla="*/ 273093 h 583007"/>
              <a:gd name="connsiteX6" fmla="*/ 3289385 w 3715900"/>
              <a:gd name="connsiteY6" fmla="*/ 270025 h 583007"/>
              <a:gd name="connsiteX7" fmla="*/ 3359960 w 3715900"/>
              <a:gd name="connsiteY7" fmla="*/ 279230 h 583007"/>
              <a:gd name="connsiteX8" fmla="*/ 3452013 w 3715900"/>
              <a:gd name="connsiteY8" fmla="*/ 288435 h 583007"/>
              <a:gd name="connsiteX9" fmla="*/ 3577820 w 3715900"/>
              <a:gd name="connsiteY9" fmla="*/ 291504 h 583007"/>
              <a:gd name="connsiteX10" fmla="*/ 3642258 w 3715900"/>
              <a:gd name="connsiteY10" fmla="*/ 288435 h 583007"/>
              <a:gd name="connsiteX11" fmla="*/ 3682147 w 3715900"/>
              <a:gd name="connsiteY11" fmla="*/ 279230 h 583007"/>
              <a:gd name="connsiteX12" fmla="*/ 3706695 w 3715900"/>
              <a:gd name="connsiteY12" fmla="*/ 270025 h 583007"/>
              <a:gd name="connsiteX13" fmla="*/ 3715900 w 3715900"/>
              <a:gd name="connsiteY13" fmla="*/ 251614 h 583007"/>
              <a:gd name="connsiteX14" fmla="*/ 3715900 w 3715900"/>
              <a:gd name="connsiteY14" fmla="*/ 239340 h 583007"/>
              <a:gd name="connsiteX15" fmla="*/ 3706695 w 3715900"/>
              <a:gd name="connsiteY15" fmla="*/ 202519 h 583007"/>
              <a:gd name="connsiteX16" fmla="*/ 3679079 w 3715900"/>
              <a:gd name="connsiteY16" fmla="*/ 165697 h 583007"/>
              <a:gd name="connsiteX17" fmla="*/ 3636121 w 3715900"/>
              <a:gd name="connsiteY17" fmla="*/ 122739 h 583007"/>
              <a:gd name="connsiteX18" fmla="*/ 3590094 w 3715900"/>
              <a:gd name="connsiteY18" fmla="*/ 88986 h 583007"/>
              <a:gd name="connsiteX19" fmla="*/ 3516451 w 3715900"/>
              <a:gd name="connsiteY19" fmla="*/ 49096 h 583007"/>
              <a:gd name="connsiteX20" fmla="*/ 3442808 w 3715900"/>
              <a:gd name="connsiteY20" fmla="*/ 18411 h 583007"/>
              <a:gd name="connsiteX21" fmla="*/ 3375302 w 3715900"/>
              <a:gd name="connsiteY21" fmla="*/ 0 h 583007"/>
              <a:gd name="connsiteX22" fmla="*/ 3350754 w 3715900"/>
              <a:gd name="connsiteY22" fmla="*/ 0 h 583007"/>
              <a:gd name="connsiteX23" fmla="*/ 3304727 w 3715900"/>
              <a:gd name="connsiteY23" fmla="*/ 15343 h 583007"/>
              <a:gd name="connsiteX24" fmla="*/ 3169715 w 3715900"/>
              <a:gd name="connsiteY24" fmla="*/ 46027 h 583007"/>
              <a:gd name="connsiteX25" fmla="*/ 3034703 w 3715900"/>
              <a:gd name="connsiteY25" fmla="*/ 67506 h 583007"/>
              <a:gd name="connsiteX26" fmla="*/ 2869007 w 3715900"/>
              <a:gd name="connsiteY26" fmla="*/ 67506 h 583007"/>
              <a:gd name="connsiteX27" fmla="*/ 2697173 w 3715900"/>
              <a:gd name="connsiteY27" fmla="*/ 79780 h 583007"/>
              <a:gd name="connsiteX28" fmla="*/ 2509997 w 3715900"/>
              <a:gd name="connsiteY28" fmla="*/ 88986 h 583007"/>
              <a:gd name="connsiteX29" fmla="*/ 2359643 w 3715900"/>
              <a:gd name="connsiteY29" fmla="*/ 88986 h 583007"/>
              <a:gd name="connsiteX30" fmla="*/ 2304411 w 3715900"/>
              <a:gd name="connsiteY30" fmla="*/ 88986 h 583007"/>
              <a:gd name="connsiteX31" fmla="*/ 2157125 w 3715900"/>
              <a:gd name="connsiteY31" fmla="*/ 110465 h 583007"/>
              <a:gd name="connsiteX32" fmla="*/ 1960743 w 3715900"/>
              <a:gd name="connsiteY32" fmla="*/ 125807 h 583007"/>
              <a:gd name="connsiteX33" fmla="*/ 1672309 w 3715900"/>
              <a:gd name="connsiteY33" fmla="*/ 153423 h 583007"/>
              <a:gd name="connsiteX34" fmla="*/ 1571049 w 3715900"/>
              <a:gd name="connsiteY34" fmla="*/ 159560 h 583007"/>
              <a:gd name="connsiteX35" fmla="*/ 1405353 w 3715900"/>
              <a:gd name="connsiteY35" fmla="*/ 181039 h 583007"/>
              <a:gd name="connsiteX36" fmla="*/ 1169082 w 3715900"/>
              <a:gd name="connsiteY36" fmla="*/ 220929 h 583007"/>
              <a:gd name="connsiteX37" fmla="*/ 889852 w 3715900"/>
              <a:gd name="connsiteY37" fmla="*/ 276162 h 583007"/>
              <a:gd name="connsiteX38" fmla="*/ 757909 w 3715900"/>
              <a:gd name="connsiteY38" fmla="*/ 312983 h 583007"/>
              <a:gd name="connsiteX39" fmla="*/ 595280 w 3715900"/>
              <a:gd name="connsiteY39" fmla="*/ 346736 h 583007"/>
              <a:gd name="connsiteX40" fmla="*/ 515500 w 3715900"/>
              <a:gd name="connsiteY40" fmla="*/ 355941 h 583007"/>
              <a:gd name="connsiteX41" fmla="*/ 438789 w 3715900"/>
              <a:gd name="connsiteY41" fmla="*/ 359010 h 583007"/>
              <a:gd name="connsiteX42" fmla="*/ 362078 w 3715900"/>
              <a:gd name="connsiteY42" fmla="*/ 355941 h 583007"/>
              <a:gd name="connsiteX43" fmla="*/ 273092 w 3715900"/>
              <a:gd name="connsiteY43" fmla="*/ 343668 h 583007"/>
              <a:gd name="connsiteX44" fmla="*/ 190244 w 3715900"/>
              <a:gd name="connsiteY44" fmla="*/ 322188 h 583007"/>
              <a:gd name="connsiteX45" fmla="*/ 110464 w 3715900"/>
              <a:gd name="connsiteY45" fmla="*/ 294572 h 583007"/>
              <a:gd name="connsiteX46" fmla="*/ 30684 w 3715900"/>
              <a:gd name="connsiteY46" fmla="*/ 257751 h 583007"/>
              <a:gd name="connsiteX47" fmla="*/ 9205 w 3715900"/>
              <a:gd name="connsiteY47" fmla="*/ 257751 h 583007"/>
              <a:gd name="connsiteX48" fmla="*/ 0 w 3715900"/>
              <a:gd name="connsiteY48" fmla="*/ 263888 h 583007"/>
              <a:gd name="connsiteX49" fmla="*/ 0 w 3715900"/>
              <a:gd name="connsiteY49" fmla="*/ 276162 h 583007"/>
              <a:gd name="connsiteX50" fmla="*/ 3068 w 3715900"/>
              <a:gd name="connsiteY50" fmla="*/ 297641 h 583007"/>
              <a:gd name="connsiteX51" fmla="*/ 21479 w 3715900"/>
              <a:gd name="connsiteY51" fmla="*/ 328325 h 583007"/>
              <a:gd name="connsiteX52" fmla="*/ 64437 w 3715900"/>
              <a:gd name="connsiteY52" fmla="*/ 368215 h 583007"/>
              <a:gd name="connsiteX53" fmla="*/ 119670 w 3715900"/>
              <a:gd name="connsiteY53" fmla="*/ 414242 h 583007"/>
              <a:gd name="connsiteX54" fmla="*/ 177970 w 3715900"/>
              <a:gd name="connsiteY54" fmla="*/ 454132 h 583007"/>
              <a:gd name="connsiteX55" fmla="*/ 245476 w 3715900"/>
              <a:gd name="connsiteY55" fmla="*/ 487885 h 583007"/>
              <a:gd name="connsiteX56" fmla="*/ 285366 w 3715900"/>
              <a:gd name="connsiteY56" fmla="*/ 509364 h 583007"/>
              <a:gd name="connsiteX57" fmla="*/ 355941 w 3715900"/>
              <a:gd name="connsiteY57" fmla="*/ 540049 h 583007"/>
              <a:gd name="connsiteX58" fmla="*/ 417310 w 3715900"/>
              <a:gd name="connsiteY58" fmla="*/ 564596 h 583007"/>
              <a:gd name="connsiteX59" fmla="*/ 472542 w 3715900"/>
              <a:gd name="connsiteY59" fmla="*/ 576870 h 583007"/>
              <a:gd name="connsiteX60" fmla="*/ 509364 w 3715900"/>
              <a:gd name="connsiteY60" fmla="*/ 583007 h 583007"/>
              <a:gd name="connsiteX61" fmla="*/ 573801 w 3715900"/>
              <a:gd name="connsiteY61" fmla="*/ 561528 h 583007"/>
              <a:gd name="connsiteX62" fmla="*/ 760977 w 3715900"/>
              <a:gd name="connsiteY62" fmla="*/ 506296 h 583007"/>
              <a:gd name="connsiteX63" fmla="*/ 908263 w 3715900"/>
              <a:gd name="connsiteY63" fmla="*/ 466406 h 583007"/>
              <a:gd name="connsiteX64" fmla="*/ 1119986 w 3715900"/>
              <a:gd name="connsiteY64" fmla="*/ 423447 h 583007"/>
              <a:gd name="connsiteX65" fmla="*/ 1325573 w 3715900"/>
              <a:gd name="connsiteY65" fmla="*/ 389694 h 583007"/>
              <a:gd name="connsiteX66" fmla="*/ 1558776 w 3715900"/>
              <a:gd name="connsiteY66" fmla="*/ 362078 h 58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715900" h="583007">
                <a:moveTo>
                  <a:pt x="1558776" y="362078"/>
                </a:moveTo>
                <a:lnTo>
                  <a:pt x="1853347" y="331394"/>
                </a:lnTo>
                <a:lnTo>
                  <a:pt x="2169398" y="309915"/>
                </a:lnTo>
                <a:lnTo>
                  <a:pt x="2482381" y="294572"/>
                </a:lnTo>
                <a:lnTo>
                  <a:pt x="2862870" y="279230"/>
                </a:lnTo>
                <a:lnTo>
                  <a:pt x="3139031" y="273093"/>
                </a:lnTo>
                <a:lnTo>
                  <a:pt x="3289385" y="270025"/>
                </a:lnTo>
                <a:lnTo>
                  <a:pt x="3359960" y="279230"/>
                </a:lnTo>
                <a:lnTo>
                  <a:pt x="3452013" y="288435"/>
                </a:lnTo>
                <a:lnTo>
                  <a:pt x="3577820" y="291504"/>
                </a:lnTo>
                <a:lnTo>
                  <a:pt x="3642258" y="288435"/>
                </a:lnTo>
                <a:lnTo>
                  <a:pt x="3682147" y="279230"/>
                </a:lnTo>
                <a:lnTo>
                  <a:pt x="3706695" y="270025"/>
                </a:lnTo>
                <a:lnTo>
                  <a:pt x="3715900" y="251614"/>
                </a:lnTo>
                <a:lnTo>
                  <a:pt x="3715900" y="239340"/>
                </a:lnTo>
                <a:lnTo>
                  <a:pt x="3706695" y="202519"/>
                </a:lnTo>
                <a:lnTo>
                  <a:pt x="3679079" y="165697"/>
                </a:lnTo>
                <a:lnTo>
                  <a:pt x="3636121" y="122739"/>
                </a:lnTo>
                <a:lnTo>
                  <a:pt x="3590094" y="88986"/>
                </a:lnTo>
                <a:lnTo>
                  <a:pt x="3516451" y="49096"/>
                </a:lnTo>
                <a:lnTo>
                  <a:pt x="3442808" y="18411"/>
                </a:lnTo>
                <a:lnTo>
                  <a:pt x="3375302" y="0"/>
                </a:lnTo>
                <a:lnTo>
                  <a:pt x="3350754" y="0"/>
                </a:lnTo>
                <a:lnTo>
                  <a:pt x="3304727" y="15343"/>
                </a:lnTo>
                <a:lnTo>
                  <a:pt x="3169715" y="46027"/>
                </a:lnTo>
                <a:lnTo>
                  <a:pt x="3034703" y="67506"/>
                </a:lnTo>
                <a:lnTo>
                  <a:pt x="2869007" y="67506"/>
                </a:lnTo>
                <a:lnTo>
                  <a:pt x="2697173" y="79780"/>
                </a:lnTo>
                <a:lnTo>
                  <a:pt x="2509997" y="88986"/>
                </a:lnTo>
                <a:lnTo>
                  <a:pt x="2359643" y="88986"/>
                </a:lnTo>
                <a:lnTo>
                  <a:pt x="2304411" y="88986"/>
                </a:lnTo>
                <a:lnTo>
                  <a:pt x="2157125" y="110465"/>
                </a:lnTo>
                <a:lnTo>
                  <a:pt x="1960743" y="125807"/>
                </a:lnTo>
                <a:lnTo>
                  <a:pt x="1672309" y="153423"/>
                </a:lnTo>
                <a:lnTo>
                  <a:pt x="1571049" y="159560"/>
                </a:lnTo>
                <a:lnTo>
                  <a:pt x="1405353" y="181039"/>
                </a:lnTo>
                <a:lnTo>
                  <a:pt x="1169082" y="220929"/>
                </a:lnTo>
                <a:lnTo>
                  <a:pt x="889852" y="276162"/>
                </a:lnTo>
                <a:lnTo>
                  <a:pt x="757909" y="312983"/>
                </a:lnTo>
                <a:lnTo>
                  <a:pt x="595280" y="346736"/>
                </a:lnTo>
                <a:lnTo>
                  <a:pt x="515500" y="355941"/>
                </a:lnTo>
                <a:lnTo>
                  <a:pt x="438789" y="359010"/>
                </a:lnTo>
                <a:lnTo>
                  <a:pt x="362078" y="355941"/>
                </a:lnTo>
                <a:lnTo>
                  <a:pt x="273092" y="343668"/>
                </a:lnTo>
                <a:lnTo>
                  <a:pt x="190244" y="322188"/>
                </a:lnTo>
                <a:lnTo>
                  <a:pt x="110464" y="294572"/>
                </a:lnTo>
                <a:lnTo>
                  <a:pt x="30684" y="257751"/>
                </a:lnTo>
                <a:lnTo>
                  <a:pt x="9205" y="257751"/>
                </a:lnTo>
                <a:lnTo>
                  <a:pt x="0" y="263888"/>
                </a:lnTo>
                <a:lnTo>
                  <a:pt x="0" y="276162"/>
                </a:lnTo>
                <a:lnTo>
                  <a:pt x="3068" y="297641"/>
                </a:lnTo>
                <a:lnTo>
                  <a:pt x="21479" y="328325"/>
                </a:lnTo>
                <a:lnTo>
                  <a:pt x="64437" y="368215"/>
                </a:lnTo>
                <a:lnTo>
                  <a:pt x="119670" y="414242"/>
                </a:lnTo>
                <a:lnTo>
                  <a:pt x="177970" y="454132"/>
                </a:lnTo>
                <a:lnTo>
                  <a:pt x="245476" y="487885"/>
                </a:lnTo>
                <a:lnTo>
                  <a:pt x="285366" y="509364"/>
                </a:lnTo>
                <a:lnTo>
                  <a:pt x="355941" y="540049"/>
                </a:lnTo>
                <a:lnTo>
                  <a:pt x="417310" y="564596"/>
                </a:lnTo>
                <a:lnTo>
                  <a:pt x="472542" y="576870"/>
                </a:lnTo>
                <a:lnTo>
                  <a:pt x="509364" y="583007"/>
                </a:lnTo>
                <a:lnTo>
                  <a:pt x="573801" y="561528"/>
                </a:lnTo>
                <a:lnTo>
                  <a:pt x="760977" y="506296"/>
                </a:lnTo>
                <a:lnTo>
                  <a:pt x="908263" y="466406"/>
                </a:lnTo>
                <a:lnTo>
                  <a:pt x="1119986" y="423447"/>
                </a:lnTo>
                <a:lnTo>
                  <a:pt x="1325573" y="389694"/>
                </a:lnTo>
                <a:lnTo>
                  <a:pt x="1558776" y="3620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60EC0E-ABFD-431A-AF0B-7EB9BFB18575}"/>
              </a:ext>
            </a:extLst>
          </p:cNvPr>
          <p:cNvGrpSpPr/>
          <p:nvPr/>
        </p:nvGrpSpPr>
        <p:grpSpPr>
          <a:xfrm>
            <a:off x="2740025" y="1360488"/>
            <a:ext cx="4311650" cy="4565650"/>
            <a:chOff x="2852738" y="1512888"/>
            <a:chExt cx="4311650" cy="4565650"/>
          </a:xfrm>
        </p:grpSpPr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ABA342CC-0B0C-4B47-BFDB-0EF6C83D5DAB}"/>
                </a:ext>
              </a:extLst>
            </p:cNvPr>
            <p:cNvSpPr/>
            <p:nvPr/>
          </p:nvSpPr>
          <p:spPr>
            <a:xfrm>
              <a:off x="3076575" y="1512888"/>
              <a:ext cx="1373188" cy="1679575"/>
            </a:xfrm>
            <a:custGeom>
              <a:avLst/>
              <a:gdLst>
                <a:gd name="connsiteX0" fmla="*/ 842963 w 1373981"/>
                <a:gd name="connsiteY0" fmla="*/ 533400 h 1681162"/>
                <a:gd name="connsiteX1" fmla="*/ 890588 w 1373981"/>
                <a:gd name="connsiteY1" fmla="*/ 445294 h 1681162"/>
                <a:gd name="connsiteX2" fmla="*/ 916781 w 1373981"/>
                <a:gd name="connsiteY2" fmla="*/ 392906 h 1681162"/>
                <a:gd name="connsiteX3" fmla="*/ 935831 w 1373981"/>
                <a:gd name="connsiteY3" fmla="*/ 352425 h 1681162"/>
                <a:gd name="connsiteX4" fmla="*/ 964406 w 1373981"/>
                <a:gd name="connsiteY4" fmla="*/ 280987 h 1681162"/>
                <a:gd name="connsiteX5" fmla="*/ 973931 w 1373981"/>
                <a:gd name="connsiteY5" fmla="*/ 250031 h 1681162"/>
                <a:gd name="connsiteX6" fmla="*/ 973931 w 1373981"/>
                <a:gd name="connsiteY6" fmla="*/ 223837 h 1681162"/>
                <a:gd name="connsiteX7" fmla="*/ 966788 w 1373981"/>
                <a:gd name="connsiteY7" fmla="*/ 192881 h 1681162"/>
                <a:gd name="connsiteX8" fmla="*/ 950119 w 1373981"/>
                <a:gd name="connsiteY8" fmla="*/ 159544 h 1681162"/>
                <a:gd name="connsiteX9" fmla="*/ 923925 w 1373981"/>
                <a:gd name="connsiteY9" fmla="*/ 130969 h 1681162"/>
                <a:gd name="connsiteX10" fmla="*/ 883444 w 1373981"/>
                <a:gd name="connsiteY10" fmla="*/ 102394 h 1681162"/>
                <a:gd name="connsiteX11" fmla="*/ 831056 w 1373981"/>
                <a:gd name="connsiteY11" fmla="*/ 76200 h 1681162"/>
                <a:gd name="connsiteX12" fmla="*/ 800100 w 1373981"/>
                <a:gd name="connsiteY12" fmla="*/ 64294 h 1681162"/>
                <a:gd name="connsiteX13" fmla="*/ 788194 w 1373981"/>
                <a:gd name="connsiteY13" fmla="*/ 47625 h 1681162"/>
                <a:gd name="connsiteX14" fmla="*/ 781050 w 1373981"/>
                <a:gd name="connsiteY14" fmla="*/ 21431 h 1681162"/>
                <a:gd name="connsiteX15" fmla="*/ 783431 w 1373981"/>
                <a:gd name="connsiteY15" fmla="*/ 9525 h 1681162"/>
                <a:gd name="connsiteX16" fmla="*/ 785813 w 1373981"/>
                <a:gd name="connsiteY16" fmla="*/ 0 h 1681162"/>
                <a:gd name="connsiteX17" fmla="*/ 792956 w 1373981"/>
                <a:gd name="connsiteY17" fmla="*/ 0 h 1681162"/>
                <a:gd name="connsiteX18" fmla="*/ 814388 w 1373981"/>
                <a:gd name="connsiteY18" fmla="*/ 7144 h 1681162"/>
                <a:gd name="connsiteX19" fmla="*/ 842963 w 1373981"/>
                <a:gd name="connsiteY19" fmla="*/ 16669 h 1681162"/>
                <a:gd name="connsiteX20" fmla="*/ 873919 w 1373981"/>
                <a:gd name="connsiteY20" fmla="*/ 11906 h 1681162"/>
                <a:gd name="connsiteX21" fmla="*/ 938213 w 1373981"/>
                <a:gd name="connsiteY21" fmla="*/ 9525 h 1681162"/>
                <a:gd name="connsiteX22" fmla="*/ 995363 w 1373981"/>
                <a:gd name="connsiteY22" fmla="*/ 16669 h 1681162"/>
                <a:gd name="connsiteX23" fmla="*/ 1057275 w 1373981"/>
                <a:gd name="connsiteY23" fmla="*/ 35719 h 1681162"/>
                <a:gd name="connsiteX24" fmla="*/ 1138238 w 1373981"/>
                <a:gd name="connsiteY24" fmla="*/ 66675 h 1681162"/>
                <a:gd name="connsiteX25" fmla="*/ 1200150 w 1373981"/>
                <a:gd name="connsiteY25" fmla="*/ 97631 h 1681162"/>
                <a:gd name="connsiteX26" fmla="*/ 1273969 w 1373981"/>
                <a:gd name="connsiteY26" fmla="*/ 142875 h 1681162"/>
                <a:gd name="connsiteX27" fmla="*/ 1316831 w 1373981"/>
                <a:gd name="connsiteY27" fmla="*/ 166687 h 1681162"/>
                <a:gd name="connsiteX28" fmla="*/ 1350169 w 1373981"/>
                <a:gd name="connsiteY28" fmla="*/ 188119 h 1681162"/>
                <a:gd name="connsiteX29" fmla="*/ 1369219 w 1373981"/>
                <a:gd name="connsiteY29" fmla="*/ 209550 h 1681162"/>
                <a:gd name="connsiteX30" fmla="*/ 1373981 w 1373981"/>
                <a:gd name="connsiteY30" fmla="*/ 223837 h 1681162"/>
                <a:gd name="connsiteX31" fmla="*/ 1373981 w 1373981"/>
                <a:gd name="connsiteY31" fmla="*/ 240506 h 1681162"/>
                <a:gd name="connsiteX32" fmla="*/ 1369219 w 1373981"/>
                <a:gd name="connsiteY32" fmla="*/ 259556 h 1681162"/>
                <a:gd name="connsiteX33" fmla="*/ 1350169 w 1373981"/>
                <a:gd name="connsiteY33" fmla="*/ 283369 h 1681162"/>
                <a:gd name="connsiteX34" fmla="*/ 1321594 w 1373981"/>
                <a:gd name="connsiteY34" fmla="*/ 311944 h 1681162"/>
                <a:gd name="connsiteX35" fmla="*/ 1250156 w 1373981"/>
                <a:gd name="connsiteY35" fmla="*/ 369094 h 1681162"/>
                <a:gd name="connsiteX36" fmla="*/ 1209675 w 1373981"/>
                <a:gd name="connsiteY36" fmla="*/ 404812 h 1681162"/>
                <a:gd name="connsiteX37" fmla="*/ 1143000 w 1373981"/>
                <a:gd name="connsiteY37" fmla="*/ 523875 h 1681162"/>
                <a:gd name="connsiteX38" fmla="*/ 1040606 w 1373981"/>
                <a:gd name="connsiteY38" fmla="*/ 671512 h 1681162"/>
                <a:gd name="connsiteX39" fmla="*/ 935831 w 1373981"/>
                <a:gd name="connsiteY39" fmla="*/ 816769 h 1681162"/>
                <a:gd name="connsiteX40" fmla="*/ 812006 w 1373981"/>
                <a:gd name="connsiteY40" fmla="*/ 985837 h 1681162"/>
                <a:gd name="connsiteX41" fmla="*/ 721519 w 1373981"/>
                <a:gd name="connsiteY41" fmla="*/ 1090612 h 1681162"/>
                <a:gd name="connsiteX42" fmla="*/ 597694 w 1373981"/>
                <a:gd name="connsiteY42" fmla="*/ 1221581 h 1681162"/>
                <a:gd name="connsiteX43" fmla="*/ 440531 w 1373981"/>
                <a:gd name="connsiteY43" fmla="*/ 1366837 h 1681162"/>
                <a:gd name="connsiteX44" fmla="*/ 316706 w 1373981"/>
                <a:gd name="connsiteY44" fmla="*/ 1476375 h 1681162"/>
                <a:gd name="connsiteX45" fmla="*/ 145256 w 1373981"/>
                <a:gd name="connsiteY45" fmla="*/ 1604962 h 1681162"/>
                <a:gd name="connsiteX46" fmla="*/ 61913 w 1373981"/>
                <a:gd name="connsiteY46" fmla="*/ 1664494 h 1681162"/>
                <a:gd name="connsiteX47" fmla="*/ 28575 w 1373981"/>
                <a:gd name="connsiteY47" fmla="*/ 1681162 h 1681162"/>
                <a:gd name="connsiteX48" fmla="*/ 14288 w 1373981"/>
                <a:gd name="connsiteY48" fmla="*/ 1681162 h 1681162"/>
                <a:gd name="connsiteX49" fmla="*/ 2381 w 1373981"/>
                <a:gd name="connsiteY49" fmla="*/ 1674019 h 1681162"/>
                <a:gd name="connsiteX50" fmla="*/ 0 w 1373981"/>
                <a:gd name="connsiteY50" fmla="*/ 1664494 h 1681162"/>
                <a:gd name="connsiteX51" fmla="*/ 2381 w 1373981"/>
                <a:gd name="connsiteY51" fmla="*/ 1640681 h 1681162"/>
                <a:gd name="connsiteX52" fmla="*/ 9525 w 1373981"/>
                <a:gd name="connsiteY52" fmla="*/ 1621631 h 1681162"/>
                <a:gd name="connsiteX53" fmla="*/ 54769 w 1373981"/>
                <a:gd name="connsiteY53" fmla="*/ 1571625 h 1681162"/>
                <a:gd name="connsiteX54" fmla="*/ 130969 w 1373981"/>
                <a:gd name="connsiteY54" fmla="*/ 1490662 h 1681162"/>
                <a:gd name="connsiteX55" fmla="*/ 219075 w 1373981"/>
                <a:gd name="connsiteY55" fmla="*/ 1393031 h 1681162"/>
                <a:gd name="connsiteX56" fmla="*/ 302419 w 1373981"/>
                <a:gd name="connsiteY56" fmla="*/ 1295400 h 1681162"/>
                <a:gd name="connsiteX57" fmla="*/ 392906 w 1373981"/>
                <a:gd name="connsiteY57" fmla="*/ 1185862 h 1681162"/>
                <a:gd name="connsiteX58" fmla="*/ 488156 w 1373981"/>
                <a:gd name="connsiteY58" fmla="*/ 1066800 h 1681162"/>
                <a:gd name="connsiteX59" fmla="*/ 581025 w 1373981"/>
                <a:gd name="connsiteY59" fmla="*/ 945356 h 1681162"/>
                <a:gd name="connsiteX60" fmla="*/ 697706 w 1373981"/>
                <a:gd name="connsiteY60" fmla="*/ 778669 h 1681162"/>
                <a:gd name="connsiteX61" fmla="*/ 783431 w 1373981"/>
                <a:gd name="connsiteY61" fmla="*/ 640556 h 1681162"/>
                <a:gd name="connsiteX62" fmla="*/ 842963 w 1373981"/>
                <a:gd name="connsiteY62" fmla="*/ 533400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3981" h="1681162">
                  <a:moveTo>
                    <a:pt x="842963" y="533400"/>
                  </a:moveTo>
                  <a:lnTo>
                    <a:pt x="890588" y="445294"/>
                  </a:lnTo>
                  <a:lnTo>
                    <a:pt x="916781" y="392906"/>
                  </a:lnTo>
                  <a:lnTo>
                    <a:pt x="935831" y="352425"/>
                  </a:lnTo>
                  <a:lnTo>
                    <a:pt x="964406" y="280987"/>
                  </a:lnTo>
                  <a:lnTo>
                    <a:pt x="973931" y="250031"/>
                  </a:lnTo>
                  <a:lnTo>
                    <a:pt x="973931" y="223837"/>
                  </a:lnTo>
                  <a:lnTo>
                    <a:pt x="966788" y="192881"/>
                  </a:lnTo>
                  <a:lnTo>
                    <a:pt x="950119" y="159544"/>
                  </a:lnTo>
                  <a:lnTo>
                    <a:pt x="923925" y="130969"/>
                  </a:lnTo>
                  <a:lnTo>
                    <a:pt x="883444" y="102394"/>
                  </a:lnTo>
                  <a:lnTo>
                    <a:pt x="831056" y="76200"/>
                  </a:lnTo>
                  <a:lnTo>
                    <a:pt x="800100" y="64294"/>
                  </a:lnTo>
                  <a:lnTo>
                    <a:pt x="788194" y="47625"/>
                  </a:lnTo>
                  <a:lnTo>
                    <a:pt x="781050" y="21431"/>
                  </a:lnTo>
                  <a:lnTo>
                    <a:pt x="783431" y="9525"/>
                  </a:lnTo>
                  <a:lnTo>
                    <a:pt x="785813" y="0"/>
                  </a:lnTo>
                  <a:lnTo>
                    <a:pt x="792956" y="0"/>
                  </a:lnTo>
                  <a:lnTo>
                    <a:pt x="814388" y="7144"/>
                  </a:lnTo>
                  <a:lnTo>
                    <a:pt x="842963" y="16669"/>
                  </a:lnTo>
                  <a:lnTo>
                    <a:pt x="873919" y="11906"/>
                  </a:lnTo>
                  <a:lnTo>
                    <a:pt x="938213" y="9525"/>
                  </a:lnTo>
                  <a:lnTo>
                    <a:pt x="995363" y="16669"/>
                  </a:lnTo>
                  <a:lnTo>
                    <a:pt x="1057275" y="35719"/>
                  </a:lnTo>
                  <a:lnTo>
                    <a:pt x="1138238" y="66675"/>
                  </a:lnTo>
                  <a:lnTo>
                    <a:pt x="1200150" y="97631"/>
                  </a:lnTo>
                  <a:lnTo>
                    <a:pt x="1273969" y="142875"/>
                  </a:lnTo>
                  <a:lnTo>
                    <a:pt x="1316831" y="166687"/>
                  </a:lnTo>
                  <a:lnTo>
                    <a:pt x="1350169" y="188119"/>
                  </a:lnTo>
                  <a:lnTo>
                    <a:pt x="1369219" y="209550"/>
                  </a:lnTo>
                  <a:lnTo>
                    <a:pt x="1373981" y="223837"/>
                  </a:lnTo>
                  <a:lnTo>
                    <a:pt x="1373981" y="240506"/>
                  </a:lnTo>
                  <a:lnTo>
                    <a:pt x="1369219" y="259556"/>
                  </a:lnTo>
                  <a:lnTo>
                    <a:pt x="1350169" y="283369"/>
                  </a:lnTo>
                  <a:lnTo>
                    <a:pt x="1321594" y="311944"/>
                  </a:lnTo>
                  <a:lnTo>
                    <a:pt x="1250156" y="369094"/>
                  </a:lnTo>
                  <a:lnTo>
                    <a:pt x="1209675" y="404812"/>
                  </a:lnTo>
                  <a:lnTo>
                    <a:pt x="1143000" y="523875"/>
                  </a:lnTo>
                  <a:lnTo>
                    <a:pt x="1040606" y="671512"/>
                  </a:lnTo>
                  <a:lnTo>
                    <a:pt x="935831" y="816769"/>
                  </a:lnTo>
                  <a:lnTo>
                    <a:pt x="812006" y="985837"/>
                  </a:lnTo>
                  <a:lnTo>
                    <a:pt x="721519" y="1090612"/>
                  </a:lnTo>
                  <a:lnTo>
                    <a:pt x="597694" y="1221581"/>
                  </a:lnTo>
                  <a:lnTo>
                    <a:pt x="440531" y="1366837"/>
                  </a:lnTo>
                  <a:lnTo>
                    <a:pt x="316706" y="1476375"/>
                  </a:lnTo>
                  <a:lnTo>
                    <a:pt x="145256" y="1604962"/>
                  </a:lnTo>
                  <a:lnTo>
                    <a:pt x="61913" y="1664494"/>
                  </a:lnTo>
                  <a:lnTo>
                    <a:pt x="28575" y="1681162"/>
                  </a:lnTo>
                  <a:lnTo>
                    <a:pt x="14288" y="1681162"/>
                  </a:lnTo>
                  <a:lnTo>
                    <a:pt x="2381" y="1674019"/>
                  </a:lnTo>
                  <a:lnTo>
                    <a:pt x="0" y="1664494"/>
                  </a:lnTo>
                  <a:lnTo>
                    <a:pt x="2381" y="1640681"/>
                  </a:lnTo>
                  <a:lnTo>
                    <a:pt x="9525" y="1621631"/>
                  </a:lnTo>
                  <a:lnTo>
                    <a:pt x="54769" y="1571625"/>
                  </a:lnTo>
                  <a:lnTo>
                    <a:pt x="130969" y="1490662"/>
                  </a:lnTo>
                  <a:lnTo>
                    <a:pt x="219075" y="1393031"/>
                  </a:lnTo>
                  <a:lnTo>
                    <a:pt x="302419" y="1295400"/>
                  </a:lnTo>
                  <a:lnTo>
                    <a:pt x="392906" y="1185862"/>
                  </a:lnTo>
                  <a:lnTo>
                    <a:pt x="488156" y="1066800"/>
                  </a:lnTo>
                  <a:lnTo>
                    <a:pt x="581025" y="945356"/>
                  </a:lnTo>
                  <a:lnTo>
                    <a:pt x="697706" y="778669"/>
                  </a:lnTo>
                  <a:lnTo>
                    <a:pt x="783431" y="640556"/>
                  </a:lnTo>
                  <a:lnTo>
                    <a:pt x="842963" y="533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6062D170-2DC9-4F5D-BE2E-4FBC01E4D8BD}"/>
                </a:ext>
              </a:extLst>
            </p:cNvPr>
            <p:cNvSpPr/>
            <p:nvPr/>
          </p:nvSpPr>
          <p:spPr>
            <a:xfrm>
              <a:off x="2852738" y="3094038"/>
              <a:ext cx="4311650" cy="712787"/>
            </a:xfrm>
            <a:custGeom>
              <a:avLst/>
              <a:gdLst>
                <a:gd name="connsiteX0" fmla="*/ 2086527 w 4310743"/>
                <a:gd name="connsiteY0" fmla="*/ 225952 h 713161"/>
                <a:gd name="connsiteX1" fmla="*/ 2485473 w 4310743"/>
                <a:gd name="connsiteY1" fmla="*/ 180056 h 713161"/>
                <a:gd name="connsiteX2" fmla="*/ 2527839 w 4310743"/>
                <a:gd name="connsiteY2" fmla="*/ 176525 h 713161"/>
                <a:gd name="connsiteX3" fmla="*/ 2722017 w 4310743"/>
                <a:gd name="connsiteY3" fmla="*/ 151812 h 713161"/>
                <a:gd name="connsiteX4" fmla="*/ 3068006 w 4310743"/>
                <a:gd name="connsiteY4" fmla="*/ 123568 h 713161"/>
                <a:gd name="connsiteX5" fmla="*/ 3293958 w 4310743"/>
                <a:gd name="connsiteY5" fmla="*/ 105915 h 713161"/>
                <a:gd name="connsiteX6" fmla="*/ 3502258 w 4310743"/>
                <a:gd name="connsiteY6" fmla="*/ 88263 h 713161"/>
                <a:gd name="connsiteX7" fmla="*/ 3678783 w 4310743"/>
                <a:gd name="connsiteY7" fmla="*/ 81202 h 713161"/>
                <a:gd name="connsiteX8" fmla="*/ 3774107 w 4310743"/>
                <a:gd name="connsiteY8" fmla="*/ 70610 h 713161"/>
                <a:gd name="connsiteX9" fmla="*/ 3823534 w 4310743"/>
                <a:gd name="connsiteY9" fmla="*/ 60019 h 713161"/>
                <a:gd name="connsiteX10" fmla="*/ 3855308 w 4310743"/>
                <a:gd name="connsiteY10" fmla="*/ 42366 h 713161"/>
                <a:gd name="connsiteX11" fmla="*/ 3918857 w 4310743"/>
                <a:gd name="connsiteY11" fmla="*/ 17653 h 713161"/>
                <a:gd name="connsiteX12" fmla="*/ 3971815 w 4310743"/>
                <a:gd name="connsiteY12" fmla="*/ 0 h 713161"/>
                <a:gd name="connsiteX13" fmla="*/ 3985937 w 4310743"/>
                <a:gd name="connsiteY13" fmla="*/ 0 h 713161"/>
                <a:gd name="connsiteX14" fmla="*/ 4010650 w 4310743"/>
                <a:gd name="connsiteY14" fmla="*/ 7061 h 713161"/>
                <a:gd name="connsiteX15" fmla="*/ 4056547 w 4310743"/>
                <a:gd name="connsiteY15" fmla="*/ 24714 h 713161"/>
                <a:gd name="connsiteX16" fmla="*/ 4109504 w 4310743"/>
                <a:gd name="connsiteY16" fmla="*/ 49427 h 713161"/>
                <a:gd name="connsiteX17" fmla="*/ 4190706 w 4310743"/>
                <a:gd name="connsiteY17" fmla="*/ 102385 h 713161"/>
                <a:gd name="connsiteX18" fmla="*/ 4247194 w 4310743"/>
                <a:gd name="connsiteY18" fmla="*/ 144751 h 713161"/>
                <a:gd name="connsiteX19" fmla="*/ 4282499 w 4310743"/>
                <a:gd name="connsiteY19" fmla="*/ 172995 h 713161"/>
                <a:gd name="connsiteX20" fmla="*/ 4303682 w 4310743"/>
                <a:gd name="connsiteY20" fmla="*/ 201239 h 713161"/>
                <a:gd name="connsiteX21" fmla="*/ 4310743 w 4310743"/>
                <a:gd name="connsiteY21" fmla="*/ 222422 h 713161"/>
                <a:gd name="connsiteX22" fmla="*/ 4310743 w 4310743"/>
                <a:gd name="connsiteY22" fmla="*/ 247135 h 713161"/>
                <a:gd name="connsiteX23" fmla="*/ 4296621 w 4310743"/>
                <a:gd name="connsiteY23" fmla="*/ 271849 h 713161"/>
                <a:gd name="connsiteX24" fmla="*/ 4261316 w 4310743"/>
                <a:gd name="connsiteY24" fmla="*/ 293032 h 713161"/>
                <a:gd name="connsiteX25" fmla="*/ 4215419 w 4310743"/>
                <a:gd name="connsiteY25" fmla="*/ 307154 h 713161"/>
                <a:gd name="connsiteX26" fmla="*/ 4173053 w 4310743"/>
                <a:gd name="connsiteY26" fmla="*/ 307154 h 713161"/>
                <a:gd name="connsiteX27" fmla="*/ 4081260 w 4310743"/>
                <a:gd name="connsiteY27" fmla="*/ 296562 h 713161"/>
                <a:gd name="connsiteX28" fmla="*/ 3947101 w 4310743"/>
                <a:gd name="connsiteY28" fmla="*/ 285971 h 713161"/>
                <a:gd name="connsiteX29" fmla="*/ 3788229 w 4310743"/>
                <a:gd name="connsiteY29" fmla="*/ 278910 h 713161"/>
                <a:gd name="connsiteX30" fmla="*/ 3583459 w 4310743"/>
                <a:gd name="connsiteY30" fmla="*/ 282440 h 713161"/>
                <a:gd name="connsiteX31" fmla="*/ 3463422 w 4310743"/>
                <a:gd name="connsiteY31" fmla="*/ 282440 h 713161"/>
                <a:gd name="connsiteX32" fmla="*/ 3290428 w 4310743"/>
                <a:gd name="connsiteY32" fmla="*/ 285971 h 713161"/>
                <a:gd name="connsiteX33" fmla="*/ 3110372 w 4310743"/>
                <a:gd name="connsiteY33" fmla="*/ 300093 h 713161"/>
                <a:gd name="connsiteX34" fmla="*/ 2820871 w 4310743"/>
                <a:gd name="connsiteY34" fmla="*/ 324806 h 713161"/>
                <a:gd name="connsiteX35" fmla="*/ 2707895 w 4310743"/>
                <a:gd name="connsiteY35" fmla="*/ 331867 h 713161"/>
                <a:gd name="connsiteX36" fmla="*/ 2517248 w 4310743"/>
                <a:gd name="connsiteY36" fmla="*/ 353050 h 713161"/>
                <a:gd name="connsiteX37" fmla="*/ 2287765 w 4310743"/>
                <a:gd name="connsiteY37" fmla="*/ 374233 h 713161"/>
                <a:gd name="connsiteX38" fmla="*/ 2037100 w 4310743"/>
                <a:gd name="connsiteY38" fmla="*/ 406008 h 713161"/>
                <a:gd name="connsiteX39" fmla="*/ 1934715 w 4310743"/>
                <a:gd name="connsiteY39" fmla="*/ 420130 h 713161"/>
                <a:gd name="connsiteX40" fmla="*/ 1715824 w 4310743"/>
                <a:gd name="connsiteY40" fmla="*/ 441313 h 713161"/>
                <a:gd name="connsiteX41" fmla="*/ 1496933 w 4310743"/>
                <a:gd name="connsiteY41" fmla="*/ 469557 h 713161"/>
                <a:gd name="connsiteX42" fmla="*/ 1228615 w 4310743"/>
                <a:gd name="connsiteY42" fmla="*/ 511923 h 713161"/>
                <a:gd name="connsiteX43" fmla="*/ 974419 w 4310743"/>
                <a:gd name="connsiteY43" fmla="*/ 568411 h 713161"/>
                <a:gd name="connsiteX44" fmla="*/ 819076 w 4310743"/>
                <a:gd name="connsiteY44" fmla="*/ 610777 h 713161"/>
                <a:gd name="connsiteX45" fmla="*/ 681387 w 4310743"/>
                <a:gd name="connsiteY45" fmla="*/ 653143 h 713161"/>
                <a:gd name="connsiteX46" fmla="*/ 543697 w 4310743"/>
                <a:gd name="connsiteY46" fmla="*/ 695509 h 713161"/>
                <a:gd name="connsiteX47" fmla="*/ 487209 w 4310743"/>
                <a:gd name="connsiteY47" fmla="*/ 709631 h 713161"/>
                <a:gd name="connsiteX48" fmla="*/ 466026 w 4310743"/>
                <a:gd name="connsiteY48" fmla="*/ 713161 h 713161"/>
                <a:gd name="connsiteX49" fmla="*/ 406008 w 4310743"/>
                <a:gd name="connsiteY49" fmla="*/ 699039 h 713161"/>
                <a:gd name="connsiteX50" fmla="*/ 363642 w 4310743"/>
                <a:gd name="connsiteY50" fmla="*/ 677856 h 713161"/>
                <a:gd name="connsiteX51" fmla="*/ 289501 w 4310743"/>
                <a:gd name="connsiteY51" fmla="*/ 628429 h 713161"/>
                <a:gd name="connsiteX52" fmla="*/ 225952 w 4310743"/>
                <a:gd name="connsiteY52" fmla="*/ 579002 h 713161"/>
                <a:gd name="connsiteX53" fmla="*/ 165934 w 4310743"/>
                <a:gd name="connsiteY53" fmla="*/ 522514 h 713161"/>
                <a:gd name="connsiteX54" fmla="*/ 109446 w 4310743"/>
                <a:gd name="connsiteY54" fmla="*/ 469557 h 713161"/>
                <a:gd name="connsiteX55" fmla="*/ 56488 w 4310743"/>
                <a:gd name="connsiteY55" fmla="*/ 409538 h 713161"/>
                <a:gd name="connsiteX56" fmla="*/ 24713 w 4310743"/>
                <a:gd name="connsiteY56" fmla="*/ 367172 h 713161"/>
                <a:gd name="connsiteX57" fmla="*/ 0 w 4310743"/>
                <a:gd name="connsiteY57" fmla="*/ 328337 h 713161"/>
                <a:gd name="connsiteX58" fmla="*/ 0 w 4310743"/>
                <a:gd name="connsiteY58" fmla="*/ 310684 h 713161"/>
                <a:gd name="connsiteX59" fmla="*/ 3530 w 4310743"/>
                <a:gd name="connsiteY59" fmla="*/ 296562 h 713161"/>
                <a:gd name="connsiteX60" fmla="*/ 17652 w 4310743"/>
                <a:gd name="connsiteY60" fmla="*/ 296562 h 713161"/>
                <a:gd name="connsiteX61" fmla="*/ 42366 w 4310743"/>
                <a:gd name="connsiteY61" fmla="*/ 303623 h 713161"/>
                <a:gd name="connsiteX62" fmla="*/ 120037 w 4310743"/>
                <a:gd name="connsiteY62" fmla="*/ 345989 h 713161"/>
                <a:gd name="connsiteX63" fmla="*/ 183586 w 4310743"/>
                <a:gd name="connsiteY63" fmla="*/ 377764 h 713161"/>
                <a:gd name="connsiteX64" fmla="*/ 233013 w 4310743"/>
                <a:gd name="connsiteY64" fmla="*/ 398947 h 713161"/>
                <a:gd name="connsiteX65" fmla="*/ 300093 w 4310743"/>
                <a:gd name="connsiteY65" fmla="*/ 423660 h 713161"/>
                <a:gd name="connsiteX66" fmla="*/ 370703 w 4310743"/>
                <a:gd name="connsiteY66" fmla="*/ 441313 h 713161"/>
                <a:gd name="connsiteX67" fmla="*/ 437782 w 4310743"/>
                <a:gd name="connsiteY67" fmla="*/ 451904 h 713161"/>
                <a:gd name="connsiteX68" fmla="*/ 494270 w 4310743"/>
                <a:gd name="connsiteY68" fmla="*/ 451904 h 713161"/>
                <a:gd name="connsiteX69" fmla="*/ 610777 w 4310743"/>
                <a:gd name="connsiteY69" fmla="*/ 437782 h 713161"/>
                <a:gd name="connsiteX70" fmla="*/ 819076 w 4310743"/>
                <a:gd name="connsiteY70" fmla="*/ 413069 h 713161"/>
                <a:gd name="connsiteX71" fmla="*/ 1045029 w 4310743"/>
                <a:gd name="connsiteY71" fmla="*/ 370703 h 713161"/>
                <a:gd name="connsiteX72" fmla="*/ 1228615 w 4310743"/>
                <a:gd name="connsiteY72" fmla="*/ 335398 h 713161"/>
                <a:gd name="connsiteX73" fmla="*/ 1715824 w 4310743"/>
                <a:gd name="connsiteY73" fmla="*/ 264788 h 713161"/>
                <a:gd name="connsiteX74" fmla="*/ 1948837 w 4310743"/>
                <a:gd name="connsiteY74" fmla="*/ 240074 h 713161"/>
                <a:gd name="connsiteX75" fmla="*/ 2086527 w 4310743"/>
                <a:gd name="connsiteY75" fmla="*/ 225952 h 7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10743" h="713161">
                  <a:moveTo>
                    <a:pt x="2086527" y="225952"/>
                  </a:moveTo>
                  <a:lnTo>
                    <a:pt x="2485473" y="180056"/>
                  </a:lnTo>
                  <a:lnTo>
                    <a:pt x="2527839" y="176525"/>
                  </a:lnTo>
                  <a:lnTo>
                    <a:pt x="2722017" y="151812"/>
                  </a:lnTo>
                  <a:lnTo>
                    <a:pt x="3068006" y="123568"/>
                  </a:lnTo>
                  <a:lnTo>
                    <a:pt x="3293958" y="105915"/>
                  </a:lnTo>
                  <a:lnTo>
                    <a:pt x="3502258" y="88263"/>
                  </a:lnTo>
                  <a:lnTo>
                    <a:pt x="3678783" y="81202"/>
                  </a:lnTo>
                  <a:lnTo>
                    <a:pt x="3774107" y="70610"/>
                  </a:lnTo>
                  <a:lnTo>
                    <a:pt x="3823534" y="60019"/>
                  </a:lnTo>
                  <a:lnTo>
                    <a:pt x="3855308" y="42366"/>
                  </a:lnTo>
                  <a:lnTo>
                    <a:pt x="3918857" y="17653"/>
                  </a:lnTo>
                  <a:lnTo>
                    <a:pt x="3971815" y="0"/>
                  </a:lnTo>
                  <a:lnTo>
                    <a:pt x="3985937" y="0"/>
                  </a:lnTo>
                  <a:lnTo>
                    <a:pt x="4010650" y="7061"/>
                  </a:lnTo>
                  <a:lnTo>
                    <a:pt x="4056547" y="24714"/>
                  </a:lnTo>
                  <a:lnTo>
                    <a:pt x="4109504" y="49427"/>
                  </a:lnTo>
                  <a:lnTo>
                    <a:pt x="4190706" y="102385"/>
                  </a:lnTo>
                  <a:lnTo>
                    <a:pt x="4247194" y="144751"/>
                  </a:lnTo>
                  <a:lnTo>
                    <a:pt x="4282499" y="172995"/>
                  </a:lnTo>
                  <a:lnTo>
                    <a:pt x="4303682" y="201239"/>
                  </a:lnTo>
                  <a:lnTo>
                    <a:pt x="4310743" y="222422"/>
                  </a:lnTo>
                  <a:lnTo>
                    <a:pt x="4310743" y="247135"/>
                  </a:lnTo>
                  <a:lnTo>
                    <a:pt x="4296621" y="271849"/>
                  </a:lnTo>
                  <a:lnTo>
                    <a:pt x="4261316" y="293032"/>
                  </a:lnTo>
                  <a:lnTo>
                    <a:pt x="4215419" y="307154"/>
                  </a:lnTo>
                  <a:lnTo>
                    <a:pt x="4173053" y="307154"/>
                  </a:lnTo>
                  <a:lnTo>
                    <a:pt x="4081260" y="296562"/>
                  </a:lnTo>
                  <a:lnTo>
                    <a:pt x="3947101" y="285971"/>
                  </a:lnTo>
                  <a:lnTo>
                    <a:pt x="3788229" y="278910"/>
                  </a:lnTo>
                  <a:lnTo>
                    <a:pt x="3583459" y="282440"/>
                  </a:lnTo>
                  <a:lnTo>
                    <a:pt x="3463422" y="282440"/>
                  </a:lnTo>
                  <a:lnTo>
                    <a:pt x="3290428" y="285971"/>
                  </a:lnTo>
                  <a:lnTo>
                    <a:pt x="3110372" y="300093"/>
                  </a:lnTo>
                  <a:lnTo>
                    <a:pt x="2820871" y="324806"/>
                  </a:lnTo>
                  <a:lnTo>
                    <a:pt x="2707895" y="331867"/>
                  </a:lnTo>
                  <a:lnTo>
                    <a:pt x="2517248" y="353050"/>
                  </a:lnTo>
                  <a:lnTo>
                    <a:pt x="2287765" y="374233"/>
                  </a:lnTo>
                  <a:lnTo>
                    <a:pt x="2037100" y="406008"/>
                  </a:lnTo>
                  <a:lnTo>
                    <a:pt x="1934715" y="420130"/>
                  </a:lnTo>
                  <a:lnTo>
                    <a:pt x="1715824" y="441313"/>
                  </a:lnTo>
                  <a:lnTo>
                    <a:pt x="1496933" y="469557"/>
                  </a:lnTo>
                  <a:lnTo>
                    <a:pt x="1228615" y="511923"/>
                  </a:lnTo>
                  <a:lnTo>
                    <a:pt x="974419" y="568411"/>
                  </a:lnTo>
                  <a:lnTo>
                    <a:pt x="819076" y="610777"/>
                  </a:lnTo>
                  <a:lnTo>
                    <a:pt x="681387" y="653143"/>
                  </a:lnTo>
                  <a:lnTo>
                    <a:pt x="543697" y="695509"/>
                  </a:lnTo>
                  <a:lnTo>
                    <a:pt x="487209" y="709631"/>
                  </a:lnTo>
                  <a:lnTo>
                    <a:pt x="466026" y="713161"/>
                  </a:lnTo>
                  <a:lnTo>
                    <a:pt x="406008" y="699039"/>
                  </a:lnTo>
                  <a:lnTo>
                    <a:pt x="363642" y="677856"/>
                  </a:lnTo>
                  <a:lnTo>
                    <a:pt x="289501" y="628429"/>
                  </a:lnTo>
                  <a:lnTo>
                    <a:pt x="225952" y="579002"/>
                  </a:lnTo>
                  <a:lnTo>
                    <a:pt x="165934" y="522514"/>
                  </a:lnTo>
                  <a:lnTo>
                    <a:pt x="109446" y="469557"/>
                  </a:lnTo>
                  <a:lnTo>
                    <a:pt x="56488" y="409538"/>
                  </a:lnTo>
                  <a:lnTo>
                    <a:pt x="24713" y="367172"/>
                  </a:lnTo>
                  <a:lnTo>
                    <a:pt x="0" y="328337"/>
                  </a:lnTo>
                  <a:lnTo>
                    <a:pt x="0" y="310684"/>
                  </a:lnTo>
                  <a:lnTo>
                    <a:pt x="3530" y="296562"/>
                  </a:lnTo>
                  <a:lnTo>
                    <a:pt x="17652" y="296562"/>
                  </a:lnTo>
                  <a:lnTo>
                    <a:pt x="42366" y="303623"/>
                  </a:lnTo>
                  <a:lnTo>
                    <a:pt x="120037" y="345989"/>
                  </a:lnTo>
                  <a:lnTo>
                    <a:pt x="183586" y="377764"/>
                  </a:lnTo>
                  <a:lnTo>
                    <a:pt x="233013" y="398947"/>
                  </a:lnTo>
                  <a:lnTo>
                    <a:pt x="300093" y="423660"/>
                  </a:lnTo>
                  <a:lnTo>
                    <a:pt x="370703" y="441313"/>
                  </a:lnTo>
                  <a:lnTo>
                    <a:pt x="437782" y="451904"/>
                  </a:lnTo>
                  <a:lnTo>
                    <a:pt x="494270" y="451904"/>
                  </a:lnTo>
                  <a:lnTo>
                    <a:pt x="610777" y="437782"/>
                  </a:lnTo>
                  <a:lnTo>
                    <a:pt x="819076" y="413069"/>
                  </a:lnTo>
                  <a:lnTo>
                    <a:pt x="1045029" y="370703"/>
                  </a:lnTo>
                  <a:lnTo>
                    <a:pt x="1228615" y="335398"/>
                  </a:lnTo>
                  <a:lnTo>
                    <a:pt x="1715824" y="264788"/>
                  </a:lnTo>
                  <a:lnTo>
                    <a:pt x="1948837" y="240074"/>
                  </a:lnTo>
                  <a:lnTo>
                    <a:pt x="2086527" y="22595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5">
              <a:extLst>
                <a:ext uri="{FF2B5EF4-FFF2-40B4-BE49-F238E27FC236}">
                  <a16:creationId xmlns:a16="http://schemas.microsoft.com/office/drawing/2014/main" id="{0C4D00B2-1B2D-47AB-AAE3-7DFC3A13BCD8}"/>
                </a:ext>
              </a:extLst>
            </p:cNvPr>
            <p:cNvSpPr/>
            <p:nvPr/>
          </p:nvSpPr>
          <p:spPr>
            <a:xfrm>
              <a:off x="4191000" y="4862513"/>
              <a:ext cx="571500" cy="1004887"/>
            </a:xfrm>
            <a:custGeom>
              <a:avLst/>
              <a:gdLst>
                <a:gd name="connsiteX0" fmla="*/ 202406 w 571500"/>
                <a:gd name="connsiteY0" fmla="*/ 426243 h 1004887"/>
                <a:gd name="connsiteX1" fmla="*/ 173831 w 571500"/>
                <a:gd name="connsiteY1" fmla="*/ 342900 h 1004887"/>
                <a:gd name="connsiteX2" fmla="*/ 154781 w 571500"/>
                <a:gd name="connsiteY2" fmla="*/ 295275 h 1004887"/>
                <a:gd name="connsiteX3" fmla="*/ 123825 w 571500"/>
                <a:gd name="connsiteY3" fmla="*/ 230981 h 1004887"/>
                <a:gd name="connsiteX4" fmla="*/ 80963 w 571500"/>
                <a:gd name="connsiteY4" fmla="*/ 152400 h 1004887"/>
                <a:gd name="connsiteX5" fmla="*/ 33338 w 571500"/>
                <a:gd name="connsiteY5" fmla="*/ 83343 h 1004887"/>
                <a:gd name="connsiteX6" fmla="*/ 16669 w 571500"/>
                <a:gd name="connsiteY6" fmla="*/ 61912 h 1004887"/>
                <a:gd name="connsiteX7" fmla="*/ 2381 w 571500"/>
                <a:gd name="connsiteY7" fmla="*/ 33337 h 1004887"/>
                <a:gd name="connsiteX8" fmla="*/ 0 w 571500"/>
                <a:gd name="connsiteY8" fmla="*/ 19050 h 1004887"/>
                <a:gd name="connsiteX9" fmla="*/ 0 w 571500"/>
                <a:gd name="connsiteY9" fmla="*/ 7143 h 1004887"/>
                <a:gd name="connsiteX10" fmla="*/ 7144 w 571500"/>
                <a:gd name="connsiteY10" fmla="*/ 0 h 1004887"/>
                <a:gd name="connsiteX11" fmla="*/ 16669 w 571500"/>
                <a:gd name="connsiteY11" fmla="*/ 0 h 1004887"/>
                <a:gd name="connsiteX12" fmla="*/ 42863 w 571500"/>
                <a:gd name="connsiteY12" fmla="*/ 4762 h 1004887"/>
                <a:gd name="connsiteX13" fmla="*/ 83344 w 571500"/>
                <a:gd name="connsiteY13" fmla="*/ 30956 h 1004887"/>
                <a:gd name="connsiteX14" fmla="*/ 150019 w 571500"/>
                <a:gd name="connsiteY14" fmla="*/ 80962 h 1004887"/>
                <a:gd name="connsiteX15" fmla="*/ 240506 w 571500"/>
                <a:gd name="connsiteY15" fmla="*/ 154781 h 1004887"/>
                <a:gd name="connsiteX16" fmla="*/ 300038 w 571500"/>
                <a:gd name="connsiteY16" fmla="*/ 202406 h 1004887"/>
                <a:gd name="connsiteX17" fmla="*/ 357188 w 571500"/>
                <a:gd name="connsiteY17" fmla="*/ 254793 h 1004887"/>
                <a:gd name="connsiteX18" fmla="*/ 426244 w 571500"/>
                <a:gd name="connsiteY18" fmla="*/ 323850 h 1004887"/>
                <a:gd name="connsiteX19" fmla="*/ 464344 w 571500"/>
                <a:gd name="connsiteY19" fmla="*/ 364331 h 1004887"/>
                <a:gd name="connsiteX20" fmla="*/ 502444 w 571500"/>
                <a:gd name="connsiteY20" fmla="*/ 414337 h 1004887"/>
                <a:gd name="connsiteX21" fmla="*/ 514350 w 571500"/>
                <a:gd name="connsiteY21" fmla="*/ 457200 h 1004887"/>
                <a:gd name="connsiteX22" fmla="*/ 535781 w 571500"/>
                <a:gd name="connsiteY22" fmla="*/ 547687 h 1004887"/>
                <a:gd name="connsiteX23" fmla="*/ 552450 w 571500"/>
                <a:gd name="connsiteY23" fmla="*/ 647700 h 1004887"/>
                <a:gd name="connsiteX24" fmla="*/ 566738 w 571500"/>
                <a:gd name="connsiteY24" fmla="*/ 742950 h 1004887"/>
                <a:gd name="connsiteX25" fmla="*/ 571500 w 571500"/>
                <a:gd name="connsiteY25" fmla="*/ 809625 h 1004887"/>
                <a:gd name="connsiteX26" fmla="*/ 571500 w 571500"/>
                <a:gd name="connsiteY26" fmla="*/ 869156 h 1004887"/>
                <a:gd name="connsiteX27" fmla="*/ 552450 w 571500"/>
                <a:gd name="connsiteY27" fmla="*/ 914400 h 1004887"/>
                <a:gd name="connsiteX28" fmla="*/ 521494 w 571500"/>
                <a:gd name="connsiteY28" fmla="*/ 962025 h 1004887"/>
                <a:gd name="connsiteX29" fmla="*/ 495300 w 571500"/>
                <a:gd name="connsiteY29" fmla="*/ 988218 h 1004887"/>
                <a:gd name="connsiteX30" fmla="*/ 471488 w 571500"/>
                <a:gd name="connsiteY30" fmla="*/ 1002506 h 1004887"/>
                <a:gd name="connsiteX31" fmla="*/ 447675 w 571500"/>
                <a:gd name="connsiteY31" fmla="*/ 1004887 h 1004887"/>
                <a:gd name="connsiteX32" fmla="*/ 419100 w 571500"/>
                <a:gd name="connsiteY32" fmla="*/ 997743 h 1004887"/>
                <a:gd name="connsiteX33" fmla="*/ 388144 w 571500"/>
                <a:gd name="connsiteY33" fmla="*/ 978693 h 1004887"/>
                <a:gd name="connsiteX34" fmla="*/ 361950 w 571500"/>
                <a:gd name="connsiteY34" fmla="*/ 945356 h 1004887"/>
                <a:gd name="connsiteX35" fmla="*/ 328613 w 571500"/>
                <a:gd name="connsiteY35" fmla="*/ 892968 h 1004887"/>
                <a:gd name="connsiteX36" fmla="*/ 316706 w 571500"/>
                <a:gd name="connsiteY36" fmla="*/ 842962 h 1004887"/>
                <a:gd name="connsiteX37" fmla="*/ 302419 w 571500"/>
                <a:gd name="connsiteY37" fmla="*/ 776287 h 1004887"/>
                <a:gd name="connsiteX38" fmla="*/ 280988 w 571500"/>
                <a:gd name="connsiteY38" fmla="*/ 688181 h 1004887"/>
                <a:gd name="connsiteX39" fmla="*/ 247650 w 571500"/>
                <a:gd name="connsiteY39" fmla="*/ 578643 h 1004887"/>
                <a:gd name="connsiteX40" fmla="*/ 202406 w 571500"/>
                <a:gd name="connsiteY40" fmla="*/ 426243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1500" h="1004887">
                  <a:moveTo>
                    <a:pt x="202406" y="426243"/>
                  </a:moveTo>
                  <a:lnTo>
                    <a:pt x="173831" y="342900"/>
                  </a:lnTo>
                  <a:lnTo>
                    <a:pt x="154781" y="295275"/>
                  </a:lnTo>
                  <a:lnTo>
                    <a:pt x="123825" y="230981"/>
                  </a:lnTo>
                  <a:lnTo>
                    <a:pt x="80963" y="152400"/>
                  </a:lnTo>
                  <a:lnTo>
                    <a:pt x="33338" y="83343"/>
                  </a:lnTo>
                  <a:lnTo>
                    <a:pt x="16669" y="61912"/>
                  </a:lnTo>
                  <a:lnTo>
                    <a:pt x="2381" y="33337"/>
                  </a:lnTo>
                  <a:lnTo>
                    <a:pt x="0" y="19050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16669" y="0"/>
                  </a:lnTo>
                  <a:lnTo>
                    <a:pt x="42863" y="4762"/>
                  </a:lnTo>
                  <a:lnTo>
                    <a:pt x="83344" y="30956"/>
                  </a:lnTo>
                  <a:lnTo>
                    <a:pt x="150019" y="80962"/>
                  </a:lnTo>
                  <a:lnTo>
                    <a:pt x="240506" y="154781"/>
                  </a:lnTo>
                  <a:lnTo>
                    <a:pt x="300038" y="202406"/>
                  </a:lnTo>
                  <a:lnTo>
                    <a:pt x="357188" y="254793"/>
                  </a:lnTo>
                  <a:lnTo>
                    <a:pt x="426244" y="323850"/>
                  </a:lnTo>
                  <a:lnTo>
                    <a:pt x="464344" y="364331"/>
                  </a:lnTo>
                  <a:lnTo>
                    <a:pt x="502444" y="414337"/>
                  </a:lnTo>
                  <a:lnTo>
                    <a:pt x="514350" y="457200"/>
                  </a:lnTo>
                  <a:lnTo>
                    <a:pt x="535781" y="547687"/>
                  </a:lnTo>
                  <a:lnTo>
                    <a:pt x="552450" y="647700"/>
                  </a:lnTo>
                  <a:lnTo>
                    <a:pt x="566738" y="742950"/>
                  </a:lnTo>
                  <a:lnTo>
                    <a:pt x="571500" y="809625"/>
                  </a:lnTo>
                  <a:lnTo>
                    <a:pt x="571500" y="869156"/>
                  </a:lnTo>
                  <a:lnTo>
                    <a:pt x="552450" y="914400"/>
                  </a:lnTo>
                  <a:lnTo>
                    <a:pt x="521494" y="962025"/>
                  </a:lnTo>
                  <a:lnTo>
                    <a:pt x="495300" y="988218"/>
                  </a:lnTo>
                  <a:lnTo>
                    <a:pt x="471488" y="1002506"/>
                  </a:lnTo>
                  <a:lnTo>
                    <a:pt x="447675" y="1004887"/>
                  </a:lnTo>
                  <a:lnTo>
                    <a:pt x="419100" y="997743"/>
                  </a:lnTo>
                  <a:lnTo>
                    <a:pt x="388144" y="978693"/>
                  </a:lnTo>
                  <a:lnTo>
                    <a:pt x="361950" y="945356"/>
                  </a:lnTo>
                  <a:lnTo>
                    <a:pt x="328613" y="892968"/>
                  </a:lnTo>
                  <a:lnTo>
                    <a:pt x="316706" y="842962"/>
                  </a:lnTo>
                  <a:lnTo>
                    <a:pt x="302419" y="776287"/>
                  </a:lnTo>
                  <a:lnTo>
                    <a:pt x="280988" y="688181"/>
                  </a:lnTo>
                  <a:lnTo>
                    <a:pt x="247650" y="578643"/>
                  </a:lnTo>
                  <a:lnTo>
                    <a:pt x="202406" y="4262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8E8D8748-AF71-4D75-832A-5A8E2C505828}"/>
                </a:ext>
              </a:extLst>
            </p:cNvPr>
            <p:cNvSpPr/>
            <p:nvPr/>
          </p:nvSpPr>
          <p:spPr>
            <a:xfrm>
              <a:off x="3057525" y="4876800"/>
              <a:ext cx="630238" cy="1201738"/>
            </a:xfrm>
            <a:custGeom>
              <a:avLst/>
              <a:gdLst>
                <a:gd name="connsiteX0" fmla="*/ 528638 w 631031"/>
                <a:gd name="connsiteY0" fmla="*/ 471488 h 1202531"/>
                <a:gd name="connsiteX1" fmla="*/ 554831 w 631031"/>
                <a:gd name="connsiteY1" fmla="*/ 397669 h 1202531"/>
                <a:gd name="connsiteX2" fmla="*/ 576263 w 631031"/>
                <a:gd name="connsiteY2" fmla="*/ 323850 h 1202531"/>
                <a:gd name="connsiteX3" fmla="*/ 592931 w 631031"/>
                <a:gd name="connsiteY3" fmla="*/ 257175 h 1202531"/>
                <a:gd name="connsiteX4" fmla="*/ 611981 w 631031"/>
                <a:gd name="connsiteY4" fmla="*/ 178594 h 1202531"/>
                <a:gd name="connsiteX5" fmla="*/ 623888 w 631031"/>
                <a:gd name="connsiteY5" fmla="*/ 100013 h 1202531"/>
                <a:gd name="connsiteX6" fmla="*/ 631031 w 631031"/>
                <a:gd name="connsiteY6" fmla="*/ 47625 h 1202531"/>
                <a:gd name="connsiteX7" fmla="*/ 631031 w 631031"/>
                <a:gd name="connsiteY7" fmla="*/ 30956 h 1202531"/>
                <a:gd name="connsiteX8" fmla="*/ 628650 w 631031"/>
                <a:gd name="connsiteY8" fmla="*/ 19050 h 1202531"/>
                <a:gd name="connsiteX9" fmla="*/ 619125 w 631031"/>
                <a:gd name="connsiteY9" fmla="*/ 9525 h 1202531"/>
                <a:gd name="connsiteX10" fmla="*/ 604838 w 631031"/>
                <a:gd name="connsiteY10" fmla="*/ 4763 h 1202531"/>
                <a:gd name="connsiteX11" fmla="*/ 578644 w 631031"/>
                <a:gd name="connsiteY11" fmla="*/ 0 h 1202531"/>
                <a:gd name="connsiteX12" fmla="*/ 552450 w 631031"/>
                <a:gd name="connsiteY12" fmla="*/ 11906 h 1202531"/>
                <a:gd name="connsiteX13" fmla="*/ 542925 w 631031"/>
                <a:gd name="connsiteY13" fmla="*/ 26194 h 1202531"/>
                <a:gd name="connsiteX14" fmla="*/ 523875 w 631031"/>
                <a:gd name="connsiteY14" fmla="*/ 100013 h 1202531"/>
                <a:gd name="connsiteX15" fmla="*/ 507206 w 631031"/>
                <a:gd name="connsiteY15" fmla="*/ 159544 h 1202531"/>
                <a:gd name="connsiteX16" fmla="*/ 478631 w 631031"/>
                <a:gd name="connsiteY16" fmla="*/ 228600 h 1202531"/>
                <a:gd name="connsiteX17" fmla="*/ 440531 w 631031"/>
                <a:gd name="connsiteY17" fmla="*/ 307181 h 1202531"/>
                <a:gd name="connsiteX18" fmla="*/ 392906 w 631031"/>
                <a:gd name="connsiteY18" fmla="*/ 388144 h 1202531"/>
                <a:gd name="connsiteX19" fmla="*/ 335756 w 631031"/>
                <a:gd name="connsiteY19" fmla="*/ 473869 h 1202531"/>
                <a:gd name="connsiteX20" fmla="*/ 261938 w 631031"/>
                <a:gd name="connsiteY20" fmla="*/ 566738 h 1202531"/>
                <a:gd name="connsiteX21" fmla="*/ 185738 w 631031"/>
                <a:gd name="connsiteY21" fmla="*/ 647700 h 1202531"/>
                <a:gd name="connsiteX22" fmla="*/ 119063 w 631031"/>
                <a:gd name="connsiteY22" fmla="*/ 707231 h 1202531"/>
                <a:gd name="connsiteX23" fmla="*/ 30956 w 631031"/>
                <a:gd name="connsiteY23" fmla="*/ 778669 h 1202531"/>
                <a:gd name="connsiteX24" fmla="*/ 19050 w 631031"/>
                <a:gd name="connsiteY24" fmla="*/ 816769 h 1202531"/>
                <a:gd name="connsiteX25" fmla="*/ 7144 w 631031"/>
                <a:gd name="connsiteY25" fmla="*/ 869156 h 1202531"/>
                <a:gd name="connsiteX26" fmla="*/ 0 w 631031"/>
                <a:gd name="connsiteY26" fmla="*/ 938213 h 1202531"/>
                <a:gd name="connsiteX27" fmla="*/ 0 w 631031"/>
                <a:gd name="connsiteY27" fmla="*/ 1035844 h 1202531"/>
                <a:gd name="connsiteX28" fmla="*/ 7144 w 631031"/>
                <a:gd name="connsiteY28" fmla="*/ 1126331 h 1202531"/>
                <a:gd name="connsiteX29" fmla="*/ 11906 w 631031"/>
                <a:gd name="connsiteY29" fmla="*/ 1152525 h 1202531"/>
                <a:gd name="connsiteX30" fmla="*/ 23813 w 631031"/>
                <a:gd name="connsiteY30" fmla="*/ 1178719 h 1202531"/>
                <a:gd name="connsiteX31" fmla="*/ 33338 w 631031"/>
                <a:gd name="connsiteY31" fmla="*/ 1195388 h 1202531"/>
                <a:gd name="connsiteX32" fmla="*/ 42863 w 631031"/>
                <a:gd name="connsiteY32" fmla="*/ 1200150 h 1202531"/>
                <a:gd name="connsiteX33" fmla="*/ 71438 w 631031"/>
                <a:gd name="connsiteY33" fmla="*/ 1202531 h 1202531"/>
                <a:gd name="connsiteX34" fmla="*/ 97631 w 631031"/>
                <a:gd name="connsiteY34" fmla="*/ 1195388 h 1202531"/>
                <a:gd name="connsiteX35" fmla="*/ 133350 w 631031"/>
                <a:gd name="connsiteY35" fmla="*/ 1181100 h 1202531"/>
                <a:gd name="connsiteX36" fmla="*/ 166688 w 631031"/>
                <a:gd name="connsiteY36" fmla="*/ 1159669 h 1202531"/>
                <a:gd name="connsiteX37" fmla="*/ 190500 w 631031"/>
                <a:gd name="connsiteY37" fmla="*/ 1126331 h 1202531"/>
                <a:gd name="connsiteX38" fmla="*/ 257175 w 631031"/>
                <a:gd name="connsiteY38" fmla="*/ 1028700 h 1202531"/>
                <a:gd name="connsiteX39" fmla="*/ 342900 w 631031"/>
                <a:gd name="connsiteY39" fmla="*/ 883444 h 1202531"/>
                <a:gd name="connsiteX40" fmla="*/ 407194 w 631031"/>
                <a:gd name="connsiteY40" fmla="*/ 766763 h 1202531"/>
                <a:gd name="connsiteX41" fmla="*/ 459581 w 631031"/>
                <a:gd name="connsiteY41" fmla="*/ 654844 h 1202531"/>
                <a:gd name="connsiteX42" fmla="*/ 528638 w 631031"/>
                <a:gd name="connsiteY42" fmla="*/ 471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031" h="1202531">
                  <a:moveTo>
                    <a:pt x="528638" y="471488"/>
                  </a:moveTo>
                  <a:lnTo>
                    <a:pt x="554831" y="397669"/>
                  </a:lnTo>
                  <a:lnTo>
                    <a:pt x="576263" y="323850"/>
                  </a:lnTo>
                  <a:lnTo>
                    <a:pt x="592931" y="257175"/>
                  </a:lnTo>
                  <a:lnTo>
                    <a:pt x="611981" y="178594"/>
                  </a:lnTo>
                  <a:lnTo>
                    <a:pt x="623888" y="100013"/>
                  </a:lnTo>
                  <a:lnTo>
                    <a:pt x="631031" y="47625"/>
                  </a:lnTo>
                  <a:lnTo>
                    <a:pt x="631031" y="30956"/>
                  </a:lnTo>
                  <a:lnTo>
                    <a:pt x="628650" y="19050"/>
                  </a:lnTo>
                  <a:lnTo>
                    <a:pt x="619125" y="9525"/>
                  </a:lnTo>
                  <a:lnTo>
                    <a:pt x="604838" y="4763"/>
                  </a:lnTo>
                  <a:lnTo>
                    <a:pt x="578644" y="0"/>
                  </a:lnTo>
                  <a:lnTo>
                    <a:pt x="552450" y="11906"/>
                  </a:lnTo>
                  <a:lnTo>
                    <a:pt x="542925" y="26194"/>
                  </a:lnTo>
                  <a:lnTo>
                    <a:pt x="523875" y="100013"/>
                  </a:lnTo>
                  <a:lnTo>
                    <a:pt x="507206" y="159544"/>
                  </a:lnTo>
                  <a:lnTo>
                    <a:pt x="478631" y="228600"/>
                  </a:lnTo>
                  <a:lnTo>
                    <a:pt x="440531" y="307181"/>
                  </a:lnTo>
                  <a:lnTo>
                    <a:pt x="392906" y="388144"/>
                  </a:lnTo>
                  <a:lnTo>
                    <a:pt x="335756" y="473869"/>
                  </a:lnTo>
                  <a:lnTo>
                    <a:pt x="261938" y="566738"/>
                  </a:lnTo>
                  <a:lnTo>
                    <a:pt x="185738" y="647700"/>
                  </a:lnTo>
                  <a:lnTo>
                    <a:pt x="119063" y="707231"/>
                  </a:lnTo>
                  <a:lnTo>
                    <a:pt x="30956" y="778669"/>
                  </a:lnTo>
                  <a:lnTo>
                    <a:pt x="19050" y="816769"/>
                  </a:lnTo>
                  <a:lnTo>
                    <a:pt x="7144" y="869156"/>
                  </a:lnTo>
                  <a:lnTo>
                    <a:pt x="0" y="938213"/>
                  </a:lnTo>
                  <a:lnTo>
                    <a:pt x="0" y="1035844"/>
                  </a:lnTo>
                  <a:lnTo>
                    <a:pt x="7144" y="1126331"/>
                  </a:lnTo>
                  <a:lnTo>
                    <a:pt x="11906" y="1152525"/>
                  </a:lnTo>
                  <a:lnTo>
                    <a:pt x="23813" y="1178719"/>
                  </a:lnTo>
                  <a:lnTo>
                    <a:pt x="33338" y="1195388"/>
                  </a:lnTo>
                  <a:lnTo>
                    <a:pt x="42863" y="1200150"/>
                  </a:lnTo>
                  <a:lnTo>
                    <a:pt x="71438" y="1202531"/>
                  </a:lnTo>
                  <a:lnTo>
                    <a:pt x="97631" y="1195388"/>
                  </a:lnTo>
                  <a:lnTo>
                    <a:pt x="133350" y="1181100"/>
                  </a:lnTo>
                  <a:lnTo>
                    <a:pt x="166688" y="1159669"/>
                  </a:lnTo>
                  <a:lnTo>
                    <a:pt x="190500" y="1126331"/>
                  </a:lnTo>
                  <a:lnTo>
                    <a:pt x="257175" y="1028700"/>
                  </a:lnTo>
                  <a:lnTo>
                    <a:pt x="342900" y="883444"/>
                  </a:lnTo>
                  <a:lnTo>
                    <a:pt x="407194" y="766763"/>
                  </a:lnTo>
                  <a:lnTo>
                    <a:pt x="459581" y="654844"/>
                  </a:lnTo>
                  <a:lnTo>
                    <a:pt x="528638" y="4714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8">
              <a:extLst>
                <a:ext uri="{FF2B5EF4-FFF2-40B4-BE49-F238E27FC236}">
                  <a16:creationId xmlns:a16="http://schemas.microsoft.com/office/drawing/2014/main" id="{BE5E6D1D-8067-4702-9FE1-DF5E39950231}"/>
                </a:ext>
              </a:extLst>
            </p:cNvPr>
            <p:cNvSpPr/>
            <p:nvPr/>
          </p:nvSpPr>
          <p:spPr>
            <a:xfrm>
              <a:off x="5176838" y="4818063"/>
              <a:ext cx="755650" cy="1038225"/>
            </a:xfrm>
            <a:custGeom>
              <a:avLst/>
              <a:gdLst>
                <a:gd name="connsiteX0" fmla="*/ 290512 w 754856"/>
                <a:gd name="connsiteY0" fmla="*/ 154781 h 1038225"/>
                <a:gd name="connsiteX1" fmla="*/ 402431 w 754856"/>
                <a:gd name="connsiteY1" fmla="*/ 228600 h 1038225"/>
                <a:gd name="connsiteX2" fmla="*/ 538162 w 754856"/>
                <a:gd name="connsiteY2" fmla="*/ 328612 h 1038225"/>
                <a:gd name="connsiteX3" fmla="*/ 607218 w 754856"/>
                <a:gd name="connsiteY3" fmla="*/ 383381 h 1038225"/>
                <a:gd name="connsiteX4" fmla="*/ 616743 w 754856"/>
                <a:gd name="connsiteY4" fmla="*/ 392906 h 1038225"/>
                <a:gd name="connsiteX5" fmla="*/ 628650 w 754856"/>
                <a:gd name="connsiteY5" fmla="*/ 414337 h 1038225"/>
                <a:gd name="connsiteX6" fmla="*/ 652462 w 754856"/>
                <a:gd name="connsiteY6" fmla="*/ 464344 h 1038225"/>
                <a:gd name="connsiteX7" fmla="*/ 695325 w 754856"/>
                <a:gd name="connsiteY7" fmla="*/ 566737 h 1038225"/>
                <a:gd name="connsiteX8" fmla="*/ 719137 w 754856"/>
                <a:gd name="connsiteY8" fmla="*/ 642937 h 1038225"/>
                <a:gd name="connsiteX9" fmla="*/ 735806 w 754856"/>
                <a:gd name="connsiteY9" fmla="*/ 700087 h 1038225"/>
                <a:gd name="connsiteX10" fmla="*/ 750093 w 754856"/>
                <a:gd name="connsiteY10" fmla="*/ 757237 h 1038225"/>
                <a:gd name="connsiteX11" fmla="*/ 754856 w 754856"/>
                <a:gd name="connsiteY11" fmla="*/ 800100 h 1038225"/>
                <a:gd name="connsiteX12" fmla="*/ 754856 w 754856"/>
                <a:gd name="connsiteY12" fmla="*/ 831056 h 1038225"/>
                <a:gd name="connsiteX13" fmla="*/ 752475 w 754856"/>
                <a:gd name="connsiteY13" fmla="*/ 869156 h 1038225"/>
                <a:gd name="connsiteX14" fmla="*/ 745331 w 754856"/>
                <a:gd name="connsiteY14" fmla="*/ 919162 h 1038225"/>
                <a:gd name="connsiteX15" fmla="*/ 733425 w 754856"/>
                <a:gd name="connsiteY15" fmla="*/ 957262 h 1038225"/>
                <a:gd name="connsiteX16" fmla="*/ 721518 w 754856"/>
                <a:gd name="connsiteY16" fmla="*/ 978694 h 1038225"/>
                <a:gd name="connsiteX17" fmla="*/ 700087 w 754856"/>
                <a:gd name="connsiteY17" fmla="*/ 1002506 h 1038225"/>
                <a:gd name="connsiteX18" fmla="*/ 661987 w 754856"/>
                <a:gd name="connsiteY18" fmla="*/ 1028700 h 1038225"/>
                <a:gd name="connsiteX19" fmla="*/ 638175 w 754856"/>
                <a:gd name="connsiteY19" fmla="*/ 1038225 h 1038225"/>
                <a:gd name="connsiteX20" fmla="*/ 609600 w 754856"/>
                <a:gd name="connsiteY20" fmla="*/ 1035844 h 1038225"/>
                <a:gd name="connsiteX21" fmla="*/ 576262 w 754856"/>
                <a:gd name="connsiteY21" fmla="*/ 1014412 h 1038225"/>
                <a:gd name="connsiteX22" fmla="*/ 566737 w 754856"/>
                <a:gd name="connsiteY22" fmla="*/ 1002506 h 1038225"/>
                <a:gd name="connsiteX23" fmla="*/ 547687 w 754856"/>
                <a:gd name="connsiteY23" fmla="*/ 950119 h 1038225"/>
                <a:gd name="connsiteX24" fmla="*/ 507206 w 754856"/>
                <a:gd name="connsiteY24" fmla="*/ 842962 h 1038225"/>
                <a:gd name="connsiteX25" fmla="*/ 457200 w 754856"/>
                <a:gd name="connsiteY25" fmla="*/ 709612 h 1038225"/>
                <a:gd name="connsiteX26" fmla="*/ 395287 w 754856"/>
                <a:gd name="connsiteY26" fmla="*/ 569119 h 1038225"/>
                <a:gd name="connsiteX27" fmla="*/ 345281 w 754856"/>
                <a:gd name="connsiteY27" fmla="*/ 466725 h 1038225"/>
                <a:gd name="connsiteX28" fmla="*/ 297656 w 754856"/>
                <a:gd name="connsiteY28" fmla="*/ 390525 h 1038225"/>
                <a:gd name="connsiteX29" fmla="*/ 211931 w 754856"/>
                <a:gd name="connsiteY29" fmla="*/ 278606 h 1038225"/>
                <a:gd name="connsiteX30" fmla="*/ 104775 w 754856"/>
                <a:gd name="connsiteY30" fmla="*/ 159544 h 1038225"/>
                <a:gd name="connsiteX31" fmla="*/ 42862 w 754856"/>
                <a:gd name="connsiteY31" fmla="*/ 90487 h 1038225"/>
                <a:gd name="connsiteX32" fmla="*/ 16668 w 754856"/>
                <a:gd name="connsiteY32" fmla="*/ 66675 h 1038225"/>
                <a:gd name="connsiteX33" fmla="*/ 4762 w 754856"/>
                <a:gd name="connsiteY33" fmla="*/ 45244 h 1038225"/>
                <a:gd name="connsiteX34" fmla="*/ 0 w 754856"/>
                <a:gd name="connsiteY34" fmla="*/ 28575 h 1038225"/>
                <a:gd name="connsiteX35" fmla="*/ 0 w 754856"/>
                <a:gd name="connsiteY35" fmla="*/ 14287 h 1038225"/>
                <a:gd name="connsiteX36" fmla="*/ 2381 w 754856"/>
                <a:gd name="connsiteY36" fmla="*/ 4762 h 1038225"/>
                <a:gd name="connsiteX37" fmla="*/ 9525 w 754856"/>
                <a:gd name="connsiteY37" fmla="*/ 0 h 1038225"/>
                <a:gd name="connsiteX38" fmla="*/ 23812 w 754856"/>
                <a:gd name="connsiteY38" fmla="*/ 0 h 1038225"/>
                <a:gd name="connsiteX39" fmla="*/ 50006 w 754856"/>
                <a:gd name="connsiteY39" fmla="*/ 11906 h 1038225"/>
                <a:gd name="connsiteX40" fmla="*/ 128587 w 754856"/>
                <a:gd name="connsiteY40" fmla="*/ 57150 h 1038225"/>
                <a:gd name="connsiteX41" fmla="*/ 209550 w 754856"/>
                <a:gd name="connsiteY41" fmla="*/ 107156 h 1038225"/>
                <a:gd name="connsiteX42" fmla="*/ 290512 w 754856"/>
                <a:gd name="connsiteY42" fmla="*/ 154781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4856" h="1038225">
                  <a:moveTo>
                    <a:pt x="290512" y="154781"/>
                  </a:moveTo>
                  <a:lnTo>
                    <a:pt x="402431" y="228600"/>
                  </a:lnTo>
                  <a:lnTo>
                    <a:pt x="538162" y="328612"/>
                  </a:lnTo>
                  <a:lnTo>
                    <a:pt x="607218" y="383381"/>
                  </a:lnTo>
                  <a:lnTo>
                    <a:pt x="616743" y="392906"/>
                  </a:lnTo>
                  <a:lnTo>
                    <a:pt x="628650" y="414337"/>
                  </a:lnTo>
                  <a:lnTo>
                    <a:pt x="652462" y="464344"/>
                  </a:lnTo>
                  <a:lnTo>
                    <a:pt x="695325" y="566737"/>
                  </a:lnTo>
                  <a:lnTo>
                    <a:pt x="719137" y="642937"/>
                  </a:lnTo>
                  <a:lnTo>
                    <a:pt x="735806" y="700087"/>
                  </a:lnTo>
                  <a:lnTo>
                    <a:pt x="750093" y="757237"/>
                  </a:lnTo>
                  <a:lnTo>
                    <a:pt x="754856" y="800100"/>
                  </a:lnTo>
                  <a:lnTo>
                    <a:pt x="754856" y="831056"/>
                  </a:lnTo>
                  <a:lnTo>
                    <a:pt x="752475" y="869156"/>
                  </a:lnTo>
                  <a:lnTo>
                    <a:pt x="745331" y="919162"/>
                  </a:lnTo>
                  <a:lnTo>
                    <a:pt x="733425" y="957262"/>
                  </a:lnTo>
                  <a:lnTo>
                    <a:pt x="721518" y="978694"/>
                  </a:lnTo>
                  <a:lnTo>
                    <a:pt x="700087" y="1002506"/>
                  </a:lnTo>
                  <a:lnTo>
                    <a:pt x="661987" y="1028700"/>
                  </a:lnTo>
                  <a:lnTo>
                    <a:pt x="638175" y="1038225"/>
                  </a:lnTo>
                  <a:lnTo>
                    <a:pt x="609600" y="1035844"/>
                  </a:lnTo>
                  <a:lnTo>
                    <a:pt x="576262" y="1014412"/>
                  </a:lnTo>
                  <a:lnTo>
                    <a:pt x="566737" y="1002506"/>
                  </a:lnTo>
                  <a:lnTo>
                    <a:pt x="547687" y="950119"/>
                  </a:lnTo>
                  <a:lnTo>
                    <a:pt x="507206" y="842962"/>
                  </a:lnTo>
                  <a:lnTo>
                    <a:pt x="457200" y="709612"/>
                  </a:lnTo>
                  <a:lnTo>
                    <a:pt x="395287" y="569119"/>
                  </a:lnTo>
                  <a:lnTo>
                    <a:pt x="345281" y="466725"/>
                  </a:lnTo>
                  <a:lnTo>
                    <a:pt x="297656" y="390525"/>
                  </a:lnTo>
                  <a:lnTo>
                    <a:pt x="211931" y="278606"/>
                  </a:lnTo>
                  <a:lnTo>
                    <a:pt x="104775" y="159544"/>
                  </a:lnTo>
                  <a:lnTo>
                    <a:pt x="42862" y="90487"/>
                  </a:lnTo>
                  <a:lnTo>
                    <a:pt x="16668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11906"/>
                  </a:lnTo>
                  <a:lnTo>
                    <a:pt x="128587" y="57150"/>
                  </a:lnTo>
                  <a:lnTo>
                    <a:pt x="209550" y="107156"/>
                  </a:lnTo>
                  <a:lnTo>
                    <a:pt x="290512" y="1547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1B7261A6-758E-4CB0-B13C-918D3218F4F0}"/>
                </a:ext>
              </a:extLst>
            </p:cNvPr>
            <p:cNvSpPr/>
            <p:nvPr/>
          </p:nvSpPr>
          <p:spPr>
            <a:xfrm>
              <a:off x="6200775" y="4818063"/>
              <a:ext cx="906463" cy="1076325"/>
            </a:xfrm>
            <a:custGeom>
              <a:avLst/>
              <a:gdLst>
                <a:gd name="connsiteX0" fmla="*/ 388242 w 907354"/>
                <a:gd name="connsiteY0" fmla="*/ 211931 h 1076325"/>
                <a:gd name="connsiteX1" fmla="*/ 526354 w 907354"/>
                <a:gd name="connsiteY1" fmla="*/ 297656 h 1076325"/>
                <a:gd name="connsiteX2" fmla="*/ 640654 w 907354"/>
                <a:gd name="connsiteY2" fmla="*/ 373856 h 1076325"/>
                <a:gd name="connsiteX3" fmla="*/ 738286 w 907354"/>
                <a:gd name="connsiteY3" fmla="*/ 442912 h 1076325"/>
                <a:gd name="connsiteX4" fmla="*/ 800198 w 907354"/>
                <a:gd name="connsiteY4" fmla="*/ 488156 h 1076325"/>
                <a:gd name="connsiteX5" fmla="*/ 816867 w 907354"/>
                <a:gd name="connsiteY5" fmla="*/ 504825 h 1076325"/>
                <a:gd name="connsiteX6" fmla="*/ 831154 w 907354"/>
                <a:gd name="connsiteY6" fmla="*/ 528637 h 1076325"/>
                <a:gd name="connsiteX7" fmla="*/ 857348 w 907354"/>
                <a:gd name="connsiteY7" fmla="*/ 588169 h 1076325"/>
                <a:gd name="connsiteX8" fmla="*/ 883542 w 907354"/>
                <a:gd name="connsiteY8" fmla="*/ 671512 h 1076325"/>
                <a:gd name="connsiteX9" fmla="*/ 900211 w 907354"/>
                <a:gd name="connsiteY9" fmla="*/ 747712 h 1076325"/>
                <a:gd name="connsiteX10" fmla="*/ 907354 w 907354"/>
                <a:gd name="connsiteY10" fmla="*/ 852487 h 1076325"/>
                <a:gd name="connsiteX11" fmla="*/ 902592 w 907354"/>
                <a:gd name="connsiteY11" fmla="*/ 897731 h 1076325"/>
                <a:gd name="connsiteX12" fmla="*/ 895448 w 907354"/>
                <a:gd name="connsiteY12" fmla="*/ 935831 h 1076325"/>
                <a:gd name="connsiteX13" fmla="*/ 876398 w 907354"/>
                <a:gd name="connsiteY13" fmla="*/ 985837 h 1076325"/>
                <a:gd name="connsiteX14" fmla="*/ 845442 w 907354"/>
                <a:gd name="connsiteY14" fmla="*/ 1035844 h 1076325"/>
                <a:gd name="connsiteX15" fmla="*/ 809723 w 907354"/>
                <a:gd name="connsiteY15" fmla="*/ 1069181 h 1076325"/>
                <a:gd name="connsiteX16" fmla="*/ 783529 w 907354"/>
                <a:gd name="connsiteY16" fmla="*/ 1076325 h 1076325"/>
                <a:gd name="connsiteX17" fmla="*/ 759717 w 907354"/>
                <a:gd name="connsiteY17" fmla="*/ 1076325 h 1076325"/>
                <a:gd name="connsiteX18" fmla="*/ 731142 w 907354"/>
                <a:gd name="connsiteY18" fmla="*/ 1064419 h 1076325"/>
                <a:gd name="connsiteX19" fmla="*/ 712092 w 907354"/>
                <a:gd name="connsiteY19" fmla="*/ 1045369 h 1076325"/>
                <a:gd name="connsiteX20" fmla="*/ 695423 w 907354"/>
                <a:gd name="connsiteY20" fmla="*/ 1012031 h 1076325"/>
                <a:gd name="connsiteX21" fmla="*/ 647798 w 907354"/>
                <a:gd name="connsiteY21" fmla="*/ 928687 h 1076325"/>
                <a:gd name="connsiteX22" fmla="*/ 554929 w 907354"/>
                <a:gd name="connsiteY22" fmla="*/ 757237 h 1076325"/>
                <a:gd name="connsiteX23" fmla="*/ 454917 w 907354"/>
                <a:gd name="connsiteY23" fmla="*/ 588169 h 1076325"/>
                <a:gd name="connsiteX24" fmla="*/ 354904 w 907354"/>
                <a:gd name="connsiteY24" fmla="*/ 447675 h 1076325"/>
                <a:gd name="connsiteX25" fmla="*/ 214411 w 907354"/>
                <a:gd name="connsiteY25" fmla="*/ 283369 h 1076325"/>
                <a:gd name="connsiteX26" fmla="*/ 102492 w 907354"/>
                <a:gd name="connsiteY26" fmla="*/ 157162 h 1076325"/>
                <a:gd name="connsiteX27" fmla="*/ 31054 w 907354"/>
                <a:gd name="connsiteY27" fmla="*/ 80962 h 1076325"/>
                <a:gd name="connsiteX28" fmla="*/ 9623 w 907354"/>
                <a:gd name="connsiteY28" fmla="*/ 54769 h 1076325"/>
                <a:gd name="connsiteX29" fmla="*/ 2479 w 907354"/>
                <a:gd name="connsiteY29" fmla="*/ 35719 h 1076325"/>
                <a:gd name="connsiteX30" fmla="*/ 98 w 907354"/>
                <a:gd name="connsiteY30" fmla="*/ 14287 h 1076325"/>
                <a:gd name="connsiteX31" fmla="*/ 2479 w 907354"/>
                <a:gd name="connsiteY31" fmla="*/ 4762 h 1076325"/>
                <a:gd name="connsiteX32" fmla="*/ 9623 w 907354"/>
                <a:gd name="connsiteY32" fmla="*/ 0 h 1076325"/>
                <a:gd name="connsiteX33" fmla="*/ 35817 w 907354"/>
                <a:gd name="connsiteY33" fmla="*/ 2381 h 1076325"/>
                <a:gd name="connsiteX34" fmla="*/ 73917 w 907354"/>
                <a:gd name="connsiteY34" fmla="*/ 21431 h 1076325"/>
                <a:gd name="connsiteX35" fmla="*/ 164404 w 907354"/>
                <a:gd name="connsiteY35" fmla="*/ 78581 h 1076325"/>
                <a:gd name="connsiteX36" fmla="*/ 314423 w 907354"/>
                <a:gd name="connsiteY36" fmla="*/ 166687 h 1076325"/>
                <a:gd name="connsiteX37" fmla="*/ 388242 w 907354"/>
                <a:gd name="connsiteY37" fmla="*/ 211931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7354" h="1076325">
                  <a:moveTo>
                    <a:pt x="388242" y="211931"/>
                  </a:moveTo>
                  <a:lnTo>
                    <a:pt x="526354" y="297656"/>
                  </a:lnTo>
                  <a:lnTo>
                    <a:pt x="640654" y="373856"/>
                  </a:lnTo>
                  <a:lnTo>
                    <a:pt x="738286" y="442912"/>
                  </a:lnTo>
                  <a:lnTo>
                    <a:pt x="800198" y="488156"/>
                  </a:lnTo>
                  <a:lnTo>
                    <a:pt x="816867" y="504825"/>
                  </a:lnTo>
                  <a:lnTo>
                    <a:pt x="831154" y="528637"/>
                  </a:lnTo>
                  <a:lnTo>
                    <a:pt x="857348" y="588169"/>
                  </a:lnTo>
                  <a:lnTo>
                    <a:pt x="883542" y="671512"/>
                  </a:lnTo>
                  <a:lnTo>
                    <a:pt x="900211" y="747712"/>
                  </a:lnTo>
                  <a:lnTo>
                    <a:pt x="907354" y="852487"/>
                  </a:lnTo>
                  <a:lnTo>
                    <a:pt x="902592" y="897731"/>
                  </a:lnTo>
                  <a:lnTo>
                    <a:pt x="895448" y="935831"/>
                  </a:lnTo>
                  <a:lnTo>
                    <a:pt x="876398" y="985837"/>
                  </a:lnTo>
                  <a:lnTo>
                    <a:pt x="845442" y="1035844"/>
                  </a:lnTo>
                  <a:lnTo>
                    <a:pt x="809723" y="1069181"/>
                  </a:lnTo>
                  <a:lnTo>
                    <a:pt x="783529" y="1076325"/>
                  </a:lnTo>
                  <a:lnTo>
                    <a:pt x="759717" y="1076325"/>
                  </a:lnTo>
                  <a:lnTo>
                    <a:pt x="731142" y="1064419"/>
                  </a:lnTo>
                  <a:lnTo>
                    <a:pt x="712092" y="1045369"/>
                  </a:lnTo>
                  <a:lnTo>
                    <a:pt x="695423" y="1012031"/>
                  </a:lnTo>
                  <a:lnTo>
                    <a:pt x="647798" y="928687"/>
                  </a:lnTo>
                  <a:lnTo>
                    <a:pt x="554929" y="757237"/>
                  </a:lnTo>
                  <a:lnTo>
                    <a:pt x="454917" y="588169"/>
                  </a:lnTo>
                  <a:lnTo>
                    <a:pt x="354904" y="447675"/>
                  </a:lnTo>
                  <a:lnTo>
                    <a:pt x="214411" y="283369"/>
                  </a:lnTo>
                  <a:lnTo>
                    <a:pt x="102492" y="157162"/>
                  </a:lnTo>
                  <a:lnTo>
                    <a:pt x="31054" y="80962"/>
                  </a:lnTo>
                  <a:lnTo>
                    <a:pt x="9623" y="54769"/>
                  </a:lnTo>
                  <a:lnTo>
                    <a:pt x="2479" y="35719"/>
                  </a:lnTo>
                  <a:cubicBezTo>
                    <a:pt x="0" y="15881"/>
                    <a:pt x="98" y="23068"/>
                    <a:pt x="98" y="14287"/>
                  </a:cubicBezTo>
                  <a:lnTo>
                    <a:pt x="2479" y="4762"/>
                  </a:lnTo>
                  <a:lnTo>
                    <a:pt x="9623" y="0"/>
                  </a:lnTo>
                  <a:lnTo>
                    <a:pt x="35817" y="2381"/>
                  </a:lnTo>
                  <a:lnTo>
                    <a:pt x="73917" y="21431"/>
                  </a:lnTo>
                  <a:lnTo>
                    <a:pt x="164404" y="78581"/>
                  </a:lnTo>
                  <a:lnTo>
                    <a:pt x="314423" y="166687"/>
                  </a:lnTo>
                  <a:lnTo>
                    <a:pt x="388242" y="2119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C1A632B6-9FD1-4289-A30A-49AFE00AD30B}"/>
                </a:ext>
              </a:extLst>
            </p:cNvPr>
            <p:cNvSpPr/>
            <p:nvPr/>
          </p:nvSpPr>
          <p:spPr>
            <a:xfrm>
              <a:off x="3867150" y="1970088"/>
              <a:ext cx="2646363" cy="542925"/>
            </a:xfrm>
            <a:custGeom>
              <a:avLst/>
              <a:gdLst>
                <a:gd name="connsiteX0" fmla="*/ 619125 w 2645569"/>
                <a:gd name="connsiteY0" fmla="*/ 357187 h 542925"/>
                <a:gd name="connsiteX1" fmla="*/ 1112044 w 2645569"/>
                <a:gd name="connsiteY1" fmla="*/ 276225 h 542925"/>
                <a:gd name="connsiteX2" fmla="*/ 1512094 w 2645569"/>
                <a:gd name="connsiteY2" fmla="*/ 197644 h 542925"/>
                <a:gd name="connsiteX3" fmla="*/ 1814513 w 2645569"/>
                <a:gd name="connsiteY3" fmla="*/ 133350 h 542925"/>
                <a:gd name="connsiteX4" fmla="*/ 2052638 w 2645569"/>
                <a:gd name="connsiteY4" fmla="*/ 73819 h 542925"/>
                <a:gd name="connsiteX5" fmla="*/ 2124075 w 2645569"/>
                <a:gd name="connsiteY5" fmla="*/ 50006 h 542925"/>
                <a:gd name="connsiteX6" fmla="*/ 2138363 w 2645569"/>
                <a:gd name="connsiteY6" fmla="*/ 38100 h 542925"/>
                <a:gd name="connsiteX7" fmla="*/ 2157413 w 2645569"/>
                <a:gd name="connsiteY7" fmla="*/ 26194 h 542925"/>
                <a:gd name="connsiteX8" fmla="*/ 2193131 w 2645569"/>
                <a:gd name="connsiteY8" fmla="*/ 9525 h 542925"/>
                <a:gd name="connsiteX9" fmla="*/ 2228850 w 2645569"/>
                <a:gd name="connsiteY9" fmla="*/ 0 h 542925"/>
                <a:gd name="connsiteX10" fmla="*/ 2274094 w 2645569"/>
                <a:gd name="connsiteY10" fmla="*/ 0 h 542925"/>
                <a:gd name="connsiteX11" fmla="*/ 2300288 w 2645569"/>
                <a:gd name="connsiteY11" fmla="*/ 4762 h 542925"/>
                <a:gd name="connsiteX12" fmla="*/ 2352675 w 2645569"/>
                <a:gd name="connsiteY12" fmla="*/ 23812 h 542925"/>
                <a:gd name="connsiteX13" fmla="*/ 2459831 w 2645569"/>
                <a:gd name="connsiteY13" fmla="*/ 64294 h 542925"/>
                <a:gd name="connsiteX14" fmla="*/ 2533650 w 2645569"/>
                <a:gd name="connsiteY14" fmla="*/ 97631 h 542925"/>
                <a:gd name="connsiteX15" fmla="*/ 2571750 w 2645569"/>
                <a:gd name="connsiteY15" fmla="*/ 116681 h 542925"/>
                <a:gd name="connsiteX16" fmla="*/ 2607469 w 2645569"/>
                <a:gd name="connsiteY16" fmla="*/ 145256 h 542925"/>
                <a:gd name="connsiteX17" fmla="*/ 2624138 w 2645569"/>
                <a:gd name="connsiteY17" fmla="*/ 164306 h 542925"/>
                <a:gd name="connsiteX18" fmla="*/ 2640806 w 2645569"/>
                <a:gd name="connsiteY18" fmla="*/ 195262 h 542925"/>
                <a:gd name="connsiteX19" fmla="*/ 2645569 w 2645569"/>
                <a:gd name="connsiteY19" fmla="*/ 216694 h 542925"/>
                <a:gd name="connsiteX20" fmla="*/ 2631281 w 2645569"/>
                <a:gd name="connsiteY20" fmla="*/ 245269 h 542925"/>
                <a:gd name="connsiteX21" fmla="*/ 2600325 w 2645569"/>
                <a:gd name="connsiteY21" fmla="*/ 273844 h 542925"/>
                <a:gd name="connsiteX22" fmla="*/ 2552700 w 2645569"/>
                <a:gd name="connsiteY22" fmla="*/ 295275 h 542925"/>
                <a:gd name="connsiteX23" fmla="*/ 2478881 w 2645569"/>
                <a:gd name="connsiteY23" fmla="*/ 302419 h 542925"/>
                <a:gd name="connsiteX24" fmla="*/ 2269331 w 2645569"/>
                <a:gd name="connsiteY24" fmla="*/ 321469 h 542925"/>
                <a:gd name="connsiteX25" fmla="*/ 1971675 w 2645569"/>
                <a:gd name="connsiteY25" fmla="*/ 352425 h 542925"/>
                <a:gd name="connsiteX26" fmla="*/ 1633538 w 2645569"/>
                <a:gd name="connsiteY26" fmla="*/ 390525 h 542925"/>
                <a:gd name="connsiteX27" fmla="*/ 1288256 w 2645569"/>
                <a:gd name="connsiteY27" fmla="*/ 431006 h 542925"/>
                <a:gd name="connsiteX28" fmla="*/ 969169 w 2645569"/>
                <a:gd name="connsiteY28" fmla="*/ 466725 h 542925"/>
                <a:gd name="connsiteX29" fmla="*/ 681038 w 2645569"/>
                <a:gd name="connsiteY29" fmla="*/ 504825 h 542925"/>
                <a:gd name="connsiteX30" fmla="*/ 431006 w 2645569"/>
                <a:gd name="connsiteY30" fmla="*/ 535781 h 542925"/>
                <a:gd name="connsiteX31" fmla="*/ 359569 w 2645569"/>
                <a:gd name="connsiteY31" fmla="*/ 540544 h 542925"/>
                <a:gd name="connsiteX32" fmla="*/ 280988 w 2645569"/>
                <a:gd name="connsiteY32" fmla="*/ 542925 h 542925"/>
                <a:gd name="connsiteX33" fmla="*/ 190500 w 2645569"/>
                <a:gd name="connsiteY33" fmla="*/ 533400 h 542925"/>
                <a:gd name="connsiteX34" fmla="*/ 80963 w 2645569"/>
                <a:gd name="connsiteY34" fmla="*/ 509587 h 542925"/>
                <a:gd name="connsiteX35" fmla="*/ 0 w 2645569"/>
                <a:gd name="connsiteY35" fmla="*/ 481012 h 542925"/>
                <a:gd name="connsiteX36" fmla="*/ 123825 w 2645569"/>
                <a:gd name="connsiteY36" fmla="*/ 328612 h 542925"/>
                <a:gd name="connsiteX37" fmla="*/ 228600 w 2645569"/>
                <a:gd name="connsiteY37" fmla="*/ 366712 h 542925"/>
                <a:gd name="connsiteX38" fmla="*/ 304800 w 2645569"/>
                <a:gd name="connsiteY38" fmla="*/ 378619 h 542925"/>
                <a:gd name="connsiteX39" fmla="*/ 347663 w 2645569"/>
                <a:gd name="connsiteY39" fmla="*/ 383381 h 542925"/>
                <a:gd name="connsiteX40" fmla="*/ 409575 w 2645569"/>
                <a:gd name="connsiteY40" fmla="*/ 383381 h 542925"/>
                <a:gd name="connsiteX41" fmla="*/ 533400 w 2645569"/>
                <a:gd name="connsiteY41" fmla="*/ 366712 h 542925"/>
                <a:gd name="connsiteX42" fmla="*/ 619125 w 2645569"/>
                <a:gd name="connsiteY42" fmla="*/ 357187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45569" h="542925">
                  <a:moveTo>
                    <a:pt x="619125" y="357187"/>
                  </a:moveTo>
                  <a:lnTo>
                    <a:pt x="1112044" y="276225"/>
                  </a:lnTo>
                  <a:lnTo>
                    <a:pt x="1512094" y="197644"/>
                  </a:lnTo>
                  <a:lnTo>
                    <a:pt x="1814513" y="133350"/>
                  </a:lnTo>
                  <a:lnTo>
                    <a:pt x="2052638" y="73819"/>
                  </a:lnTo>
                  <a:lnTo>
                    <a:pt x="2124075" y="50006"/>
                  </a:lnTo>
                  <a:lnTo>
                    <a:pt x="2138363" y="38100"/>
                  </a:lnTo>
                  <a:lnTo>
                    <a:pt x="2157413" y="26194"/>
                  </a:lnTo>
                  <a:lnTo>
                    <a:pt x="2193131" y="9525"/>
                  </a:lnTo>
                  <a:lnTo>
                    <a:pt x="2228850" y="0"/>
                  </a:lnTo>
                  <a:lnTo>
                    <a:pt x="2274094" y="0"/>
                  </a:lnTo>
                  <a:lnTo>
                    <a:pt x="2300288" y="4762"/>
                  </a:lnTo>
                  <a:lnTo>
                    <a:pt x="2352675" y="23812"/>
                  </a:lnTo>
                  <a:lnTo>
                    <a:pt x="2459831" y="64294"/>
                  </a:lnTo>
                  <a:lnTo>
                    <a:pt x="2533650" y="97631"/>
                  </a:lnTo>
                  <a:lnTo>
                    <a:pt x="2571750" y="116681"/>
                  </a:lnTo>
                  <a:lnTo>
                    <a:pt x="2607469" y="145256"/>
                  </a:lnTo>
                  <a:lnTo>
                    <a:pt x="2624138" y="164306"/>
                  </a:lnTo>
                  <a:lnTo>
                    <a:pt x="2640806" y="195262"/>
                  </a:lnTo>
                  <a:lnTo>
                    <a:pt x="2645569" y="216694"/>
                  </a:lnTo>
                  <a:lnTo>
                    <a:pt x="2631281" y="245269"/>
                  </a:lnTo>
                  <a:lnTo>
                    <a:pt x="2600325" y="273844"/>
                  </a:lnTo>
                  <a:lnTo>
                    <a:pt x="2552700" y="295275"/>
                  </a:lnTo>
                  <a:lnTo>
                    <a:pt x="2478881" y="302419"/>
                  </a:lnTo>
                  <a:lnTo>
                    <a:pt x="2269331" y="321469"/>
                  </a:lnTo>
                  <a:lnTo>
                    <a:pt x="1971675" y="352425"/>
                  </a:lnTo>
                  <a:lnTo>
                    <a:pt x="1633538" y="390525"/>
                  </a:lnTo>
                  <a:lnTo>
                    <a:pt x="1288256" y="431006"/>
                  </a:lnTo>
                  <a:lnTo>
                    <a:pt x="969169" y="466725"/>
                  </a:lnTo>
                  <a:lnTo>
                    <a:pt x="681038" y="504825"/>
                  </a:lnTo>
                  <a:lnTo>
                    <a:pt x="431006" y="535781"/>
                  </a:lnTo>
                  <a:lnTo>
                    <a:pt x="359569" y="540544"/>
                  </a:lnTo>
                  <a:lnTo>
                    <a:pt x="280988" y="542925"/>
                  </a:lnTo>
                  <a:lnTo>
                    <a:pt x="190500" y="533400"/>
                  </a:lnTo>
                  <a:lnTo>
                    <a:pt x="80963" y="509587"/>
                  </a:lnTo>
                  <a:lnTo>
                    <a:pt x="0" y="481012"/>
                  </a:lnTo>
                  <a:lnTo>
                    <a:pt x="123825" y="328612"/>
                  </a:lnTo>
                  <a:lnTo>
                    <a:pt x="228600" y="366712"/>
                  </a:lnTo>
                  <a:lnTo>
                    <a:pt x="304800" y="378619"/>
                  </a:lnTo>
                  <a:lnTo>
                    <a:pt x="347663" y="383381"/>
                  </a:lnTo>
                  <a:lnTo>
                    <a:pt x="409575" y="383381"/>
                  </a:lnTo>
                  <a:lnTo>
                    <a:pt x="533400" y="366712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8">
              <a:extLst>
                <a:ext uri="{FF2B5EF4-FFF2-40B4-BE49-F238E27FC236}">
                  <a16:creationId xmlns:a16="http://schemas.microsoft.com/office/drawing/2014/main" id="{FBCE6B92-981C-4F58-A7BC-4149C774E166}"/>
                </a:ext>
              </a:extLst>
            </p:cNvPr>
            <p:cNvSpPr/>
            <p:nvPr/>
          </p:nvSpPr>
          <p:spPr>
            <a:xfrm>
              <a:off x="3659188" y="2789238"/>
              <a:ext cx="488950" cy="1679575"/>
            </a:xfrm>
            <a:custGeom>
              <a:avLst/>
              <a:gdLst>
                <a:gd name="connsiteX0" fmla="*/ 442913 w 488157"/>
                <a:gd name="connsiteY0" fmla="*/ 969169 h 1681162"/>
                <a:gd name="connsiteX1" fmla="*/ 433388 w 488157"/>
                <a:gd name="connsiteY1" fmla="*/ 790575 h 1681162"/>
                <a:gd name="connsiteX2" fmla="*/ 433388 w 488157"/>
                <a:gd name="connsiteY2" fmla="*/ 661987 h 1681162"/>
                <a:gd name="connsiteX3" fmla="*/ 433388 w 488157"/>
                <a:gd name="connsiteY3" fmla="*/ 338137 h 1681162"/>
                <a:gd name="connsiteX4" fmla="*/ 438150 w 488157"/>
                <a:gd name="connsiteY4" fmla="*/ 319087 h 1681162"/>
                <a:gd name="connsiteX5" fmla="*/ 450057 w 488157"/>
                <a:gd name="connsiteY5" fmla="*/ 304800 h 1681162"/>
                <a:gd name="connsiteX6" fmla="*/ 471488 w 488157"/>
                <a:gd name="connsiteY6" fmla="*/ 283369 h 1681162"/>
                <a:gd name="connsiteX7" fmla="*/ 481013 w 488157"/>
                <a:gd name="connsiteY7" fmla="*/ 264319 h 1681162"/>
                <a:gd name="connsiteX8" fmla="*/ 488157 w 488157"/>
                <a:gd name="connsiteY8" fmla="*/ 242887 h 1681162"/>
                <a:gd name="connsiteX9" fmla="*/ 488157 w 488157"/>
                <a:gd name="connsiteY9" fmla="*/ 228600 h 1681162"/>
                <a:gd name="connsiteX10" fmla="*/ 485775 w 488157"/>
                <a:gd name="connsiteY10" fmla="*/ 209550 h 1681162"/>
                <a:gd name="connsiteX11" fmla="*/ 476250 w 488157"/>
                <a:gd name="connsiteY11" fmla="*/ 195262 h 1681162"/>
                <a:gd name="connsiteX12" fmla="*/ 454819 w 488157"/>
                <a:gd name="connsiteY12" fmla="*/ 178594 h 1681162"/>
                <a:gd name="connsiteX13" fmla="*/ 407194 w 488157"/>
                <a:gd name="connsiteY13" fmla="*/ 154781 h 1681162"/>
                <a:gd name="connsiteX14" fmla="*/ 314325 w 488157"/>
                <a:gd name="connsiteY14" fmla="*/ 114300 h 1681162"/>
                <a:gd name="connsiteX15" fmla="*/ 211932 w 488157"/>
                <a:gd name="connsiteY15" fmla="*/ 69056 h 1681162"/>
                <a:gd name="connsiteX16" fmla="*/ 130969 w 488157"/>
                <a:gd name="connsiteY16" fmla="*/ 35719 h 1681162"/>
                <a:gd name="connsiteX17" fmla="*/ 52388 w 488157"/>
                <a:gd name="connsiteY17" fmla="*/ 9525 h 1681162"/>
                <a:gd name="connsiteX18" fmla="*/ 16669 w 488157"/>
                <a:gd name="connsiteY18" fmla="*/ 0 h 1681162"/>
                <a:gd name="connsiteX19" fmla="*/ 7144 w 488157"/>
                <a:gd name="connsiteY19" fmla="*/ 0 h 1681162"/>
                <a:gd name="connsiteX20" fmla="*/ 0 w 488157"/>
                <a:gd name="connsiteY20" fmla="*/ 7144 h 1681162"/>
                <a:gd name="connsiteX21" fmla="*/ 0 w 488157"/>
                <a:gd name="connsiteY21" fmla="*/ 28575 h 1681162"/>
                <a:gd name="connsiteX22" fmla="*/ 9525 w 488157"/>
                <a:gd name="connsiteY22" fmla="*/ 54769 h 1681162"/>
                <a:gd name="connsiteX23" fmla="*/ 33338 w 488157"/>
                <a:gd name="connsiteY23" fmla="*/ 83344 h 1681162"/>
                <a:gd name="connsiteX24" fmla="*/ 85725 w 488157"/>
                <a:gd name="connsiteY24" fmla="*/ 140494 h 1681162"/>
                <a:gd name="connsiteX25" fmla="*/ 140494 w 488157"/>
                <a:gd name="connsiteY25" fmla="*/ 219075 h 1681162"/>
                <a:gd name="connsiteX26" fmla="*/ 166688 w 488157"/>
                <a:gd name="connsiteY26" fmla="*/ 264319 h 1681162"/>
                <a:gd name="connsiteX27" fmla="*/ 185738 w 488157"/>
                <a:gd name="connsiteY27" fmla="*/ 352425 h 1681162"/>
                <a:gd name="connsiteX28" fmla="*/ 197644 w 488157"/>
                <a:gd name="connsiteY28" fmla="*/ 440531 h 1681162"/>
                <a:gd name="connsiteX29" fmla="*/ 207169 w 488157"/>
                <a:gd name="connsiteY29" fmla="*/ 571500 h 1681162"/>
                <a:gd name="connsiteX30" fmla="*/ 214313 w 488157"/>
                <a:gd name="connsiteY30" fmla="*/ 700087 h 1681162"/>
                <a:gd name="connsiteX31" fmla="*/ 240507 w 488157"/>
                <a:gd name="connsiteY31" fmla="*/ 952500 h 1681162"/>
                <a:gd name="connsiteX32" fmla="*/ 257175 w 488157"/>
                <a:gd name="connsiteY32" fmla="*/ 1240631 h 1681162"/>
                <a:gd name="connsiteX33" fmla="*/ 271463 w 488157"/>
                <a:gd name="connsiteY33" fmla="*/ 1488281 h 1681162"/>
                <a:gd name="connsiteX34" fmla="*/ 280988 w 488157"/>
                <a:gd name="connsiteY34" fmla="*/ 1647825 h 1681162"/>
                <a:gd name="connsiteX35" fmla="*/ 280988 w 488157"/>
                <a:gd name="connsiteY35" fmla="*/ 1681162 h 1681162"/>
                <a:gd name="connsiteX36" fmla="*/ 459582 w 488157"/>
                <a:gd name="connsiteY36" fmla="*/ 1635919 h 1681162"/>
                <a:gd name="connsiteX37" fmla="*/ 442913 w 488157"/>
                <a:gd name="connsiteY37" fmla="*/ 969169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7" h="1681162">
                  <a:moveTo>
                    <a:pt x="442913" y="969169"/>
                  </a:moveTo>
                  <a:lnTo>
                    <a:pt x="433388" y="790575"/>
                  </a:lnTo>
                  <a:lnTo>
                    <a:pt x="433388" y="661987"/>
                  </a:lnTo>
                  <a:lnTo>
                    <a:pt x="433388" y="338137"/>
                  </a:lnTo>
                  <a:lnTo>
                    <a:pt x="438150" y="319087"/>
                  </a:lnTo>
                  <a:lnTo>
                    <a:pt x="450057" y="304800"/>
                  </a:lnTo>
                  <a:lnTo>
                    <a:pt x="471488" y="283369"/>
                  </a:lnTo>
                  <a:lnTo>
                    <a:pt x="481013" y="264319"/>
                  </a:lnTo>
                  <a:lnTo>
                    <a:pt x="488157" y="242887"/>
                  </a:lnTo>
                  <a:lnTo>
                    <a:pt x="488157" y="228600"/>
                  </a:lnTo>
                  <a:lnTo>
                    <a:pt x="485775" y="209550"/>
                  </a:lnTo>
                  <a:lnTo>
                    <a:pt x="476250" y="195262"/>
                  </a:lnTo>
                  <a:lnTo>
                    <a:pt x="454819" y="178594"/>
                  </a:lnTo>
                  <a:lnTo>
                    <a:pt x="407194" y="154781"/>
                  </a:lnTo>
                  <a:lnTo>
                    <a:pt x="314325" y="114300"/>
                  </a:lnTo>
                  <a:lnTo>
                    <a:pt x="211932" y="69056"/>
                  </a:lnTo>
                  <a:lnTo>
                    <a:pt x="130969" y="35719"/>
                  </a:lnTo>
                  <a:lnTo>
                    <a:pt x="52388" y="9525"/>
                  </a:lnTo>
                  <a:lnTo>
                    <a:pt x="16669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0" y="28575"/>
                  </a:lnTo>
                  <a:lnTo>
                    <a:pt x="9525" y="54769"/>
                  </a:lnTo>
                  <a:lnTo>
                    <a:pt x="33338" y="83344"/>
                  </a:lnTo>
                  <a:lnTo>
                    <a:pt x="85725" y="140494"/>
                  </a:lnTo>
                  <a:lnTo>
                    <a:pt x="140494" y="219075"/>
                  </a:lnTo>
                  <a:lnTo>
                    <a:pt x="166688" y="264319"/>
                  </a:lnTo>
                  <a:lnTo>
                    <a:pt x="185738" y="352425"/>
                  </a:lnTo>
                  <a:lnTo>
                    <a:pt x="197644" y="440531"/>
                  </a:lnTo>
                  <a:lnTo>
                    <a:pt x="207169" y="571500"/>
                  </a:lnTo>
                  <a:lnTo>
                    <a:pt x="214313" y="700087"/>
                  </a:lnTo>
                  <a:lnTo>
                    <a:pt x="240507" y="952500"/>
                  </a:lnTo>
                  <a:lnTo>
                    <a:pt x="257175" y="1240631"/>
                  </a:lnTo>
                  <a:lnTo>
                    <a:pt x="271463" y="1488281"/>
                  </a:lnTo>
                  <a:lnTo>
                    <a:pt x="280988" y="1647825"/>
                  </a:lnTo>
                  <a:lnTo>
                    <a:pt x="280988" y="1681162"/>
                  </a:lnTo>
                  <a:lnTo>
                    <a:pt x="459582" y="1635919"/>
                  </a:lnTo>
                  <a:lnTo>
                    <a:pt x="442913" y="969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9">
              <a:extLst>
                <a:ext uri="{FF2B5EF4-FFF2-40B4-BE49-F238E27FC236}">
                  <a16:creationId xmlns:a16="http://schemas.microsoft.com/office/drawing/2014/main" id="{0C248840-48DC-4828-83F4-1ACC682FA6CA}"/>
                </a:ext>
              </a:extLst>
            </p:cNvPr>
            <p:cNvSpPr/>
            <p:nvPr/>
          </p:nvSpPr>
          <p:spPr>
            <a:xfrm>
              <a:off x="4344988" y="2640013"/>
              <a:ext cx="541337" cy="1720850"/>
            </a:xfrm>
            <a:custGeom>
              <a:avLst/>
              <a:gdLst>
                <a:gd name="connsiteX0" fmla="*/ 209550 w 540544"/>
                <a:gd name="connsiteY0" fmla="*/ 366713 h 1719263"/>
                <a:gd name="connsiteX1" fmla="*/ 202407 w 540544"/>
                <a:gd name="connsiteY1" fmla="*/ 257175 h 1719263"/>
                <a:gd name="connsiteX2" fmla="*/ 195263 w 540544"/>
                <a:gd name="connsiteY2" fmla="*/ 209550 h 1719263"/>
                <a:gd name="connsiteX3" fmla="*/ 176213 w 540544"/>
                <a:gd name="connsiteY3" fmla="*/ 178594 h 1719263"/>
                <a:gd name="connsiteX4" fmla="*/ 142875 w 540544"/>
                <a:gd name="connsiteY4" fmla="*/ 140494 h 1719263"/>
                <a:gd name="connsiteX5" fmla="*/ 92869 w 540544"/>
                <a:gd name="connsiteY5" fmla="*/ 100013 h 1719263"/>
                <a:gd name="connsiteX6" fmla="*/ 54769 w 540544"/>
                <a:gd name="connsiteY6" fmla="*/ 83344 h 1719263"/>
                <a:gd name="connsiteX7" fmla="*/ 28575 w 540544"/>
                <a:gd name="connsiteY7" fmla="*/ 69057 h 1719263"/>
                <a:gd name="connsiteX8" fmla="*/ 9525 w 540544"/>
                <a:gd name="connsiteY8" fmla="*/ 50007 h 1719263"/>
                <a:gd name="connsiteX9" fmla="*/ 2382 w 540544"/>
                <a:gd name="connsiteY9" fmla="*/ 40482 h 1719263"/>
                <a:gd name="connsiteX10" fmla="*/ 0 w 540544"/>
                <a:gd name="connsiteY10" fmla="*/ 21432 h 1719263"/>
                <a:gd name="connsiteX11" fmla="*/ 7144 w 540544"/>
                <a:gd name="connsiteY11" fmla="*/ 4763 h 1719263"/>
                <a:gd name="connsiteX12" fmla="*/ 26194 w 540544"/>
                <a:gd name="connsiteY12" fmla="*/ 0 h 1719263"/>
                <a:gd name="connsiteX13" fmla="*/ 173832 w 540544"/>
                <a:gd name="connsiteY13" fmla="*/ 4763 h 1719263"/>
                <a:gd name="connsiteX14" fmla="*/ 221457 w 540544"/>
                <a:gd name="connsiteY14" fmla="*/ 9525 h 1719263"/>
                <a:gd name="connsiteX15" fmla="*/ 311944 w 540544"/>
                <a:gd name="connsiteY15" fmla="*/ 35719 h 1719263"/>
                <a:gd name="connsiteX16" fmla="*/ 378619 w 540544"/>
                <a:gd name="connsiteY16" fmla="*/ 59532 h 1719263"/>
                <a:gd name="connsiteX17" fmla="*/ 447675 w 540544"/>
                <a:gd name="connsiteY17" fmla="*/ 92869 h 1719263"/>
                <a:gd name="connsiteX18" fmla="*/ 497682 w 540544"/>
                <a:gd name="connsiteY18" fmla="*/ 121444 h 1719263"/>
                <a:gd name="connsiteX19" fmla="*/ 521494 w 540544"/>
                <a:gd name="connsiteY19" fmla="*/ 140494 h 1719263"/>
                <a:gd name="connsiteX20" fmla="*/ 535782 w 540544"/>
                <a:gd name="connsiteY20" fmla="*/ 161925 h 1719263"/>
                <a:gd name="connsiteX21" fmla="*/ 540544 w 540544"/>
                <a:gd name="connsiteY21" fmla="*/ 176213 h 1719263"/>
                <a:gd name="connsiteX22" fmla="*/ 540544 w 540544"/>
                <a:gd name="connsiteY22" fmla="*/ 202407 h 1719263"/>
                <a:gd name="connsiteX23" fmla="*/ 533400 w 540544"/>
                <a:gd name="connsiteY23" fmla="*/ 233363 h 1719263"/>
                <a:gd name="connsiteX24" fmla="*/ 514350 w 540544"/>
                <a:gd name="connsiteY24" fmla="*/ 261938 h 1719263"/>
                <a:gd name="connsiteX25" fmla="*/ 488157 w 540544"/>
                <a:gd name="connsiteY25" fmla="*/ 292894 h 1719263"/>
                <a:gd name="connsiteX26" fmla="*/ 478632 w 540544"/>
                <a:gd name="connsiteY26" fmla="*/ 323850 h 1719263"/>
                <a:gd name="connsiteX27" fmla="*/ 471488 w 540544"/>
                <a:gd name="connsiteY27" fmla="*/ 414338 h 1719263"/>
                <a:gd name="connsiteX28" fmla="*/ 466725 w 540544"/>
                <a:gd name="connsiteY28" fmla="*/ 519113 h 1719263"/>
                <a:gd name="connsiteX29" fmla="*/ 461963 w 540544"/>
                <a:gd name="connsiteY29" fmla="*/ 723900 h 1719263"/>
                <a:gd name="connsiteX30" fmla="*/ 459582 w 540544"/>
                <a:gd name="connsiteY30" fmla="*/ 1047750 h 1719263"/>
                <a:gd name="connsiteX31" fmla="*/ 452438 w 540544"/>
                <a:gd name="connsiteY31" fmla="*/ 1321594 h 1719263"/>
                <a:gd name="connsiteX32" fmla="*/ 440532 w 540544"/>
                <a:gd name="connsiteY32" fmla="*/ 1566863 h 1719263"/>
                <a:gd name="connsiteX33" fmla="*/ 435769 w 540544"/>
                <a:gd name="connsiteY33" fmla="*/ 1643063 h 1719263"/>
                <a:gd name="connsiteX34" fmla="*/ 433388 w 540544"/>
                <a:gd name="connsiteY34" fmla="*/ 1695450 h 1719263"/>
                <a:gd name="connsiteX35" fmla="*/ 245269 w 540544"/>
                <a:gd name="connsiteY35" fmla="*/ 1719263 h 1719263"/>
                <a:gd name="connsiteX36" fmla="*/ 238125 w 540544"/>
                <a:gd name="connsiteY36" fmla="*/ 1454944 h 1719263"/>
                <a:gd name="connsiteX37" fmla="*/ 230982 w 540544"/>
                <a:gd name="connsiteY37" fmla="*/ 1247775 h 1719263"/>
                <a:gd name="connsiteX38" fmla="*/ 226219 w 540544"/>
                <a:gd name="connsiteY38" fmla="*/ 1085850 h 1719263"/>
                <a:gd name="connsiteX39" fmla="*/ 216694 w 540544"/>
                <a:gd name="connsiteY39" fmla="*/ 871538 h 1719263"/>
                <a:gd name="connsiteX40" fmla="*/ 219075 w 540544"/>
                <a:gd name="connsiteY40" fmla="*/ 738188 h 1719263"/>
                <a:gd name="connsiteX41" fmla="*/ 209550 w 540544"/>
                <a:gd name="connsiteY41" fmla="*/ 366713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0544" h="1719263">
                  <a:moveTo>
                    <a:pt x="209550" y="366713"/>
                  </a:moveTo>
                  <a:lnTo>
                    <a:pt x="202407" y="257175"/>
                  </a:lnTo>
                  <a:lnTo>
                    <a:pt x="195263" y="209550"/>
                  </a:lnTo>
                  <a:lnTo>
                    <a:pt x="176213" y="178594"/>
                  </a:lnTo>
                  <a:lnTo>
                    <a:pt x="142875" y="140494"/>
                  </a:lnTo>
                  <a:lnTo>
                    <a:pt x="92869" y="100013"/>
                  </a:lnTo>
                  <a:lnTo>
                    <a:pt x="54769" y="83344"/>
                  </a:lnTo>
                  <a:lnTo>
                    <a:pt x="28575" y="69057"/>
                  </a:lnTo>
                  <a:lnTo>
                    <a:pt x="9525" y="50007"/>
                  </a:lnTo>
                  <a:lnTo>
                    <a:pt x="2382" y="40482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173832" y="4763"/>
                  </a:lnTo>
                  <a:lnTo>
                    <a:pt x="221457" y="9525"/>
                  </a:lnTo>
                  <a:lnTo>
                    <a:pt x="311944" y="35719"/>
                  </a:lnTo>
                  <a:lnTo>
                    <a:pt x="378619" y="59532"/>
                  </a:lnTo>
                  <a:lnTo>
                    <a:pt x="447675" y="92869"/>
                  </a:lnTo>
                  <a:lnTo>
                    <a:pt x="497682" y="121444"/>
                  </a:lnTo>
                  <a:lnTo>
                    <a:pt x="521494" y="140494"/>
                  </a:lnTo>
                  <a:lnTo>
                    <a:pt x="535782" y="161925"/>
                  </a:lnTo>
                  <a:lnTo>
                    <a:pt x="540544" y="176213"/>
                  </a:lnTo>
                  <a:lnTo>
                    <a:pt x="540544" y="202407"/>
                  </a:lnTo>
                  <a:lnTo>
                    <a:pt x="533400" y="233363"/>
                  </a:lnTo>
                  <a:lnTo>
                    <a:pt x="514350" y="261938"/>
                  </a:lnTo>
                  <a:lnTo>
                    <a:pt x="488157" y="292894"/>
                  </a:lnTo>
                  <a:lnTo>
                    <a:pt x="478632" y="323850"/>
                  </a:lnTo>
                  <a:lnTo>
                    <a:pt x="471488" y="414338"/>
                  </a:lnTo>
                  <a:lnTo>
                    <a:pt x="466725" y="519113"/>
                  </a:lnTo>
                  <a:lnTo>
                    <a:pt x="461963" y="723900"/>
                  </a:lnTo>
                  <a:cubicBezTo>
                    <a:pt x="461169" y="831850"/>
                    <a:pt x="460376" y="939800"/>
                    <a:pt x="459582" y="1047750"/>
                  </a:cubicBezTo>
                  <a:lnTo>
                    <a:pt x="452438" y="1321594"/>
                  </a:lnTo>
                  <a:lnTo>
                    <a:pt x="440532" y="1566863"/>
                  </a:lnTo>
                  <a:lnTo>
                    <a:pt x="435769" y="1643063"/>
                  </a:lnTo>
                  <a:lnTo>
                    <a:pt x="433388" y="1695450"/>
                  </a:lnTo>
                  <a:lnTo>
                    <a:pt x="245269" y="1719263"/>
                  </a:lnTo>
                  <a:lnTo>
                    <a:pt x="238125" y="1454944"/>
                  </a:lnTo>
                  <a:lnTo>
                    <a:pt x="230982" y="1247775"/>
                  </a:lnTo>
                  <a:lnTo>
                    <a:pt x="226219" y="1085850"/>
                  </a:lnTo>
                  <a:lnTo>
                    <a:pt x="216694" y="871538"/>
                  </a:lnTo>
                  <a:cubicBezTo>
                    <a:pt x="217488" y="827088"/>
                    <a:pt x="218281" y="782638"/>
                    <a:pt x="219075" y="738188"/>
                  </a:cubicBezTo>
                  <a:lnTo>
                    <a:pt x="209550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0">
              <a:extLst>
                <a:ext uri="{FF2B5EF4-FFF2-40B4-BE49-F238E27FC236}">
                  <a16:creationId xmlns:a16="http://schemas.microsoft.com/office/drawing/2014/main" id="{6E1D23C5-A7A8-4DB4-9E24-ACE19D23DE43}"/>
                </a:ext>
              </a:extLst>
            </p:cNvPr>
            <p:cNvSpPr/>
            <p:nvPr/>
          </p:nvSpPr>
          <p:spPr>
            <a:xfrm>
              <a:off x="5173663" y="2476500"/>
              <a:ext cx="508000" cy="1801813"/>
            </a:xfrm>
            <a:custGeom>
              <a:avLst/>
              <a:gdLst>
                <a:gd name="connsiteX0" fmla="*/ 190500 w 507207"/>
                <a:gd name="connsiteY0" fmla="*/ 481013 h 1802606"/>
                <a:gd name="connsiteX1" fmla="*/ 190500 w 507207"/>
                <a:gd name="connsiteY1" fmla="*/ 288131 h 1802606"/>
                <a:gd name="connsiteX2" fmla="*/ 183357 w 507207"/>
                <a:gd name="connsiteY2" fmla="*/ 257175 h 1802606"/>
                <a:gd name="connsiteX3" fmla="*/ 166688 w 507207"/>
                <a:gd name="connsiteY3" fmla="*/ 221456 h 1802606"/>
                <a:gd name="connsiteX4" fmla="*/ 138113 w 507207"/>
                <a:gd name="connsiteY4" fmla="*/ 178594 h 1802606"/>
                <a:gd name="connsiteX5" fmla="*/ 88107 w 507207"/>
                <a:gd name="connsiteY5" fmla="*/ 126206 h 1802606"/>
                <a:gd name="connsiteX6" fmla="*/ 33338 w 507207"/>
                <a:gd name="connsiteY6" fmla="*/ 73819 h 1802606"/>
                <a:gd name="connsiteX7" fmla="*/ 16669 w 507207"/>
                <a:gd name="connsiteY7" fmla="*/ 57150 h 1802606"/>
                <a:gd name="connsiteX8" fmla="*/ 7144 w 507207"/>
                <a:gd name="connsiteY8" fmla="*/ 42863 h 1802606"/>
                <a:gd name="connsiteX9" fmla="*/ 0 w 507207"/>
                <a:gd name="connsiteY9" fmla="*/ 14288 h 1802606"/>
                <a:gd name="connsiteX10" fmla="*/ 4763 w 507207"/>
                <a:gd name="connsiteY10" fmla="*/ 0 h 1802606"/>
                <a:gd name="connsiteX11" fmla="*/ 30957 w 507207"/>
                <a:gd name="connsiteY11" fmla="*/ 0 h 1802606"/>
                <a:gd name="connsiteX12" fmla="*/ 59532 w 507207"/>
                <a:gd name="connsiteY12" fmla="*/ 11906 h 1802606"/>
                <a:gd name="connsiteX13" fmla="*/ 116682 w 507207"/>
                <a:gd name="connsiteY13" fmla="*/ 35719 h 1802606"/>
                <a:gd name="connsiteX14" fmla="*/ 207169 w 507207"/>
                <a:gd name="connsiteY14" fmla="*/ 64294 h 1802606"/>
                <a:gd name="connsiteX15" fmla="*/ 271463 w 507207"/>
                <a:gd name="connsiteY15" fmla="*/ 83344 h 1802606"/>
                <a:gd name="connsiteX16" fmla="*/ 323850 w 507207"/>
                <a:gd name="connsiteY16" fmla="*/ 95250 h 1802606"/>
                <a:gd name="connsiteX17" fmla="*/ 342900 w 507207"/>
                <a:gd name="connsiteY17" fmla="*/ 97631 h 1802606"/>
                <a:gd name="connsiteX18" fmla="*/ 361950 w 507207"/>
                <a:gd name="connsiteY18" fmla="*/ 107156 h 1802606"/>
                <a:gd name="connsiteX19" fmla="*/ 407194 w 507207"/>
                <a:gd name="connsiteY19" fmla="*/ 135731 h 1802606"/>
                <a:gd name="connsiteX20" fmla="*/ 445294 w 507207"/>
                <a:gd name="connsiteY20" fmla="*/ 161925 h 1802606"/>
                <a:gd name="connsiteX21" fmla="*/ 469107 w 507207"/>
                <a:gd name="connsiteY21" fmla="*/ 180975 h 1802606"/>
                <a:gd name="connsiteX22" fmla="*/ 485775 w 507207"/>
                <a:gd name="connsiteY22" fmla="*/ 200025 h 1802606"/>
                <a:gd name="connsiteX23" fmla="*/ 500063 w 507207"/>
                <a:gd name="connsiteY23" fmla="*/ 221456 h 1802606"/>
                <a:gd name="connsiteX24" fmla="*/ 507207 w 507207"/>
                <a:gd name="connsiteY24" fmla="*/ 252413 h 1802606"/>
                <a:gd name="connsiteX25" fmla="*/ 507207 w 507207"/>
                <a:gd name="connsiteY25" fmla="*/ 278606 h 1802606"/>
                <a:gd name="connsiteX26" fmla="*/ 495300 w 507207"/>
                <a:gd name="connsiteY26" fmla="*/ 307181 h 1802606"/>
                <a:gd name="connsiteX27" fmla="*/ 473869 w 507207"/>
                <a:gd name="connsiteY27" fmla="*/ 333375 h 1802606"/>
                <a:gd name="connsiteX28" fmla="*/ 459582 w 507207"/>
                <a:gd name="connsiteY28" fmla="*/ 347663 h 1802606"/>
                <a:gd name="connsiteX29" fmla="*/ 440532 w 507207"/>
                <a:gd name="connsiteY29" fmla="*/ 550069 h 1802606"/>
                <a:gd name="connsiteX30" fmla="*/ 411957 w 507207"/>
                <a:gd name="connsiteY30" fmla="*/ 790575 h 1802606"/>
                <a:gd name="connsiteX31" fmla="*/ 414338 w 507207"/>
                <a:gd name="connsiteY31" fmla="*/ 931069 h 1802606"/>
                <a:gd name="connsiteX32" fmla="*/ 402432 w 507207"/>
                <a:gd name="connsiteY32" fmla="*/ 1143000 h 1802606"/>
                <a:gd name="connsiteX33" fmla="*/ 381000 w 507207"/>
                <a:gd name="connsiteY33" fmla="*/ 1397794 h 1802606"/>
                <a:gd name="connsiteX34" fmla="*/ 361950 w 507207"/>
                <a:gd name="connsiteY34" fmla="*/ 1595438 h 1802606"/>
                <a:gd name="connsiteX35" fmla="*/ 347663 w 507207"/>
                <a:gd name="connsiteY35" fmla="*/ 1735931 h 1802606"/>
                <a:gd name="connsiteX36" fmla="*/ 340519 w 507207"/>
                <a:gd name="connsiteY36" fmla="*/ 1788319 h 1802606"/>
                <a:gd name="connsiteX37" fmla="*/ 164307 w 507207"/>
                <a:gd name="connsiteY37" fmla="*/ 1802606 h 1802606"/>
                <a:gd name="connsiteX38" fmla="*/ 176213 w 507207"/>
                <a:gd name="connsiteY38" fmla="*/ 1590675 h 1802606"/>
                <a:gd name="connsiteX39" fmla="*/ 183357 w 507207"/>
                <a:gd name="connsiteY39" fmla="*/ 1445419 h 1802606"/>
                <a:gd name="connsiteX40" fmla="*/ 190500 w 507207"/>
                <a:gd name="connsiteY40" fmla="*/ 1197769 h 1802606"/>
                <a:gd name="connsiteX41" fmla="*/ 190500 w 507207"/>
                <a:gd name="connsiteY41" fmla="*/ 945356 h 1802606"/>
                <a:gd name="connsiteX42" fmla="*/ 192882 w 507207"/>
                <a:gd name="connsiteY42" fmla="*/ 742950 h 1802606"/>
                <a:gd name="connsiteX43" fmla="*/ 190500 w 507207"/>
                <a:gd name="connsiteY43" fmla="*/ 481013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7207" h="1802606">
                  <a:moveTo>
                    <a:pt x="190500" y="481013"/>
                  </a:moveTo>
                  <a:lnTo>
                    <a:pt x="190500" y="288131"/>
                  </a:lnTo>
                  <a:lnTo>
                    <a:pt x="183357" y="257175"/>
                  </a:lnTo>
                  <a:lnTo>
                    <a:pt x="166688" y="221456"/>
                  </a:lnTo>
                  <a:lnTo>
                    <a:pt x="138113" y="178594"/>
                  </a:lnTo>
                  <a:lnTo>
                    <a:pt x="88107" y="126206"/>
                  </a:lnTo>
                  <a:lnTo>
                    <a:pt x="33338" y="73819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59532" y="11906"/>
                  </a:lnTo>
                  <a:lnTo>
                    <a:pt x="116682" y="35719"/>
                  </a:lnTo>
                  <a:lnTo>
                    <a:pt x="207169" y="64294"/>
                  </a:lnTo>
                  <a:lnTo>
                    <a:pt x="271463" y="83344"/>
                  </a:lnTo>
                  <a:lnTo>
                    <a:pt x="323850" y="95250"/>
                  </a:lnTo>
                  <a:lnTo>
                    <a:pt x="342900" y="97631"/>
                  </a:lnTo>
                  <a:lnTo>
                    <a:pt x="361950" y="107156"/>
                  </a:lnTo>
                  <a:lnTo>
                    <a:pt x="407194" y="135731"/>
                  </a:lnTo>
                  <a:lnTo>
                    <a:pt x="445294" y="161925"/>
                  </a:lnTo>
                  <a:lnTo>
                    <a:pt x="469107" y="180975"/>
                  </a:lnTo>
                  <a:lnTo>
                    <a:pt x="485775" y="200025"/>
                  </a:lnTo>
                  <a:lnTo>
                    <a:pt x="500063" y="221456"/>
                  </a:lnTo>
                  <a:lnTo>
                    <a:pt x="507207" y="252413"/>
                  </a:lnTo>
                  <a:lnTo>
                    <a:pt x="507207" y="278606"/>
                  </a:lnTo>
                  <a:lnTo>
                    <a:pt x="495300" y="307181"/>
                  </a:lnTo>
                  <a:lnTo>
                    <a:pt x="473869" y="333375"/>
                  </a:lnTo>
                  <a:lnTo>
                    <a:pt x="459582" y="347663"/>
                  </a:lnTo>
                  <a:lnTo>
                    <a:pt x="440532" y="550069"/>
                  </a:lnTo>
                  <a:lnTo>
                    <a:pt x="411957" y="790575"/>
                  </a:lnTo>
                  <a:cubicBezTo>
                    <a:pt x="412751" y="837406"/>
                    <a:pt x="413544" y="884238"/>
                    <a:pt x="414338" y="931069"/>
                  </a:cubicBezTo>
                  <a:lnTo>
                    <a:pt x="402432" y="1143000"/>
                  </a:lnTo>
                  <a:lnTo>
                    <a:pt x="381000" y="1397794"/>
                  </a:lnTo>
                  <a:lnTo>
                    <a:pt x="361950" y="1595438"/>
                  </a:lnTo>
                  <a:lnTo>
                    <a:pt x="347663" y="1735931"/>
                  </a:lnTo>
                  <a:lnTo>
                    <a:pt x="340519" y="1788319"/>
                  </a:lnTo>
                  <a:lnTo>
                    <a:pt x="164307" y="1802606"/>
                  </a:lnTo>
                  <a:lnTo>
                    <a:pt x="176213" y="1590675"/>
                  </a:lnTo>
                  <a:lnTo>
                    <a:pt x="183357" y="1445419"/>
                  </a:lnTo>
                  <a:lnTo>
                    <a:pt x="190500" y="1197769"/>
                  </a:lnTo>
                  <a:lnTo>
                    <a:pt x="190500" y="945356"/>
                  </a:lnTo>
                  <a:lnTo>
                    <a:pt x="192882" y="742950"/>
                  </a:lnTo>
                  <a:lnTo>
                    <a:pt x="190500" y="481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1">
              <a:extLst>
                <a:ext uri="{FF2B5EF4-FFF2-40B4-BE49-F238E27FC236}">
                  <a16:creationId xmlns:a16="http://schemas.microsoft.com/office/drawing/2014/main" id="{793D5104-B536-4D5D-A6F8-FEC379D920B0}"/>
                </a:ext>
              </a:extLst>
            </p:cNvPr>
            <p:cNvSpPr/>
            <p:nvPr/>
          </p:nvSpPr>
          <p:spPr>
            <a:xfrm>
              <a:off x="5980113" y="2462213"/>
              <a:ext cx="496887" cy="1776412"/>
            </a:xfrm>
            <a:custGeom>
              <a:avLst/>
              <a:gdLst>
                <a:gd name="connsiteX0" fmla="*/ 123825 w 497681"/>
                <a:gd name="connsiteY0" fmla="*/ 1245393 h 1776412"/>
                <a:gd name="connsiteX1" fmla="*/ 140494 w 497681"/>
                <a:gd name="connsiteY1" fmla="*/ 1004887 h 1776412"/>
                <a:gd name="connsiteX2" fmla="*/ 147637 w 497681"/>
                <a:gd name="connsiteY2" fmla="*/ 895350 h 1776412"/>
                <a:gd name="connsiteX3" fmla="*/ 147637 w 497681"/>
                <a:gd name="connsiteY3" fmla="*/ 766762 h 1776412"/>
                <a:gd name="connsiteX4" fmla="*/ 159544 w 497681"/>
                <a:gd name="connsiteY4" fmla="*/ 552450 h 1776412"/>
                <a:gd name="connsiteX5" fmla="*/ 166687 w 497681"/>
                <a:gd name="connsiteY5" fmla="*/ 392906 h 1776412"/>
                <a:gd name="connsiteX6" fmla="*/ 166687 w 497681"/>
                <a:gd name="connsiteY6" fmla="*/ 285750 h 1776412"/>
                <a:gd name="connsiteX7" fmla="*/ 164306 w 497681"/>
                <a:gd name="connsiteY7" fmla="*/ 261937 h 1776412"/>
                <a:gd name="connsiteX8" fmla="*/ 157162 w 497681"/>
                <a:gd name="connsiteY8" fmla="*/ 230981 h 1776412"/>
                <a:gd name="connsiteX9" fmla="*/ 140494 w 497681"/>
                <a:gd name="connsiteY9" fmla="*/ 192881 h 1776412"/>
                <a:gd name="connsiteX10" fmla="*/ 123825 w 497681"/>
                <a:gd name="connsiteY10" fmla="*/ 169068 h 1776412"/>
                <a:gd name="connsiteX11" fmla="*/ 104775 w 497681"/>
                <a:gd name="connsiteY11" fmla="*/ 147637 h 1776412"/>
                <a:gd name="connsiteX12" fmla="*/ 71437 w 497681"/>
                <a:gd name="connsiteY12" fmla="*/ 119062 h 1776412"/>
                <a:gd name="connsiteX13" fmla="*/ 45244 w 497681"/>
                <a:gd name="connsiteY13" fmla="*/ 100012 h 1776412"/>
                <a:gd name="connsiteX14" fmla="*/ 33337 w 497681"/>
                <a:gd name="connsiteY14" fmla="*/ 88106 h 1776412"/>
                <a:gd name="connsiteX15" fmla="*/ 16669 w 497681"/>
                <a:gd name="connsiteY15" fmla="*/ 66675 h 1776412"/>
                <a:gd name="connsiteX16" fmla="*/ 2381 w 497681"/>
                <a:gd name="connsiteY16" fmla="*/ 40481 h 1776412"/>
                <a:gd name="connsiteX17" fmla="*/ 0 w 497681"/>
                <a:gd name="connsiteY17" fmla="*/ 21431 h 1776412"/>
                <a:gd name="connsiteX18" fmla="*/ 2381 w 497681"/>
                <a:gd name="connsiteY18" fmla="*/ 9525 h 1776412"/>
                <a:gd name="connsiteX19" fmla="*/ 14287 w 497681"/>
                <a:gd name="connsiteY19" fmla="*/ 0 h 1776412"/>
                <a:gd name="connsiteX20" fmla="*/ 66675 w 497681"/>
                <a:gd name="connsiteY20" fmla="*/ 4762 h 1776412"/>
                <a:gd name="connsiteX21" fmla="*/ 116681 w 497681"/>
                <a:gd name="connsiteY21" fmla="*/ 16668 h 1776412"/>
                <a:gd name="connsiteX22" fmla="*/ 166687 w 497681"/>
                <a:gd name="connsiteY22" fmla="*/ 35718 h 1776412"/>
                <a:gd name="connsiteX23" fmla="*/ 228600 w 497681"/>
                <a:gd name="connsiteY23" fmla="*/ 61912 h 1776412"/>
                <a:gd name="connsiteX24" fmla="*/ 290512 w 497681"/>
                <a:gd name="connsiteY24" fmla="*/ 97631 h 1776412"/>
                <a:gd name="connsiteX25" fmla="*/ 352425 w 497681"/>
                <a:gd name="connsiteY25" fmla="*/ 135731 h 1776412"/>
                <a:gd name="connsiteX26" fmla="*/ 414337 w 497681"/>
                <a:gd name="connsiteY26" fmla="*/ 180975 h 1776412"/>
                <a:gd name="connsiteX27" fmla="*/ 452437 w 497681"/>
                <a:gd name="connsiteY27" fmla="*/ 216693 h 1776412"/>
                <a:gd name="connsiteX28" fmla="*/ 469106 w 497681"/>
                <a:gd name="connsiteY28" fmla="*/ 238125 h 1776412"/>
                <a:gd name="connsiteX29" fmla="*/ 483394 w 497681"/>
                <a:gd name="connsiteY29" fmla="*/ 261937 h 1776412"/>
                <a:gd name="connsiteX30" fmla="*/ 492919 w 497681"/>
                <a:gd name="connsiteY30" fmla="*/ 280987 h 1776412"/>
                <a:gd name="connsiteX31" fmla="*/ 497681 w 497681"/>
                <a:gd name="connsiteY31" fmla="*/ 297656 h 1776412"/>
                <a:gd name="connsiteX32" fmla="*/ 495300 w 497681"/>
                <a:gd name="connsiteY32" fmla="*/ 326231 h 1776412"/>
                <a:gd name="connsiteX33" fmla="*/ 481012 w 497681"/>
                <a:gd name="connsiteY33" fmla="*/ 354806 h 1776412"/>
                <a:gd name="connsiteX34" fmla="*/ 457200 w 497681"/>
                <a:gd name="connsiteY34" fmla="*/ 383381 h 1776412"/>
                <a:gd name="connsiteX35" fmla="*/ 435769 w 497681"/>
                <a:gd name="connsiteY35" fmla="*/ 452437 h 1776412"/>
                <a:gd name="connsiteX36" fmla="*/ 414337 w 497681"/>
                <a:gd name="connsiteY36" fmla="*/ 569118 h 1776412"/>
                <a:gd name="connsiteX37" fmla="*/ 402431 w 497681"/>
                <a:gd name="connsiteY37" fmla="*/ 650081 h 1776412"/>
                <a:gd name="connsiteX38" fmla="*/ 390525 w 497681"/>
                <a:gd name="connsiteY38" fmla="*/ 742950 h 1776412"/>
                <a:gd name="connsiteX39" fmla="*/ 366712 w 497681"/>
                <a:gd name="connsiteY39" fmla="*/ 952500 h 1776412"/>
                <a:gd name="connsiteX40" fmla="*/ 340519 w 497681"/>
                <a:gd name="connsiteY40" fmla="*/ 1159668 h 1776412"/>
                <a:gd name="connsiteX41" fmla="*/ 316706 w 497681"/>
                <a:gd name="connsiteY41" fmla="*/ 1338262 h 1776412"/>
                <a:gd name="connsiteX42" fmla="*/ 304800 w 497681"/>
                <a:gd name="connsiteY42" fmla="*/ 1426368 h 1776412"/>
                <a:gd name="connsiteX43" fmla="*/ 278606 w 497681"/>
                <a:gd name="connsiteY43" fmla="*/ 1585912 h 1776412"/>
                <a:gd name="connsiteX44" fmla="*/ 257175 w 497681"/>
                <a:gd name="connsiteY44" fmla="*/ 1719262 h 1776412"/>
                <a:gd name="connsiteX45" fmla="*/ 242887 w 497681"/>
                <a:gd name="connsiteY45" fmla="*/ 1776412 h 1776412"/>
                <a:gd name="connsiteX46" fmla="*/ 73819 w 497681"/>
                <a:gd name="connsiteY46" fmla="*/ 1769268 h 1776412"/>
                <a:gd name="connsiteX47" fmla="*/ 88106 w 497681"/>
                <a:gd name="connsiteY47" fmla="*/ 1624012 h 1776412"/>
                <a:gd name="connsiteX48" fmla="*/ 109537 w 497681"/>
                <a:gd name="connsiteY48" fmla="*/ 1412081 h 1776412"/>
                <a:gd name="connsiteX49" fmla="*/ 123825 w 497681"/>
                <a:gd name="connsiteY49" fmla="*/ 1245393 h 177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97681" h="1776412">
                  <a:moveTo>
                    <a:pt x="123825" y="1245393"/>
                  </a:moveTo>
                  <a:lnTo>
                    <a:pt x="140494" y="1004887"/>
                  </a:lnTo>
                  <a:lnTo>
                    <a:pt x="147637" y="895350"/>
                  </a:lnTo>
                  <a:lnTo>
                    <a:pt x="147637" y="766762"/>
                  </a:lnTo>
                  <a:lnTo>
                    <a:pt x="159544" y="552450"/>
                  </a:lnTo>
                  <a:lnTo>
                    <a:pt x="166687" y="392906"/>
                  </a:lnTo>
                  <a:lnTo>
                    <a:pt x="166687" y="285750"/>
                  </a:lnTo>
                  <a:lnTo>
                    <a:pt x="164306" y="261937"/>
                  </a:lnTo>
                  <a:lnTo>
                    <a:pt x="157162" y="230981"/>
                  </a:lnTo>
                  <a:lnTo>
                    <a:pt x="140494" y="192881"/>
                  </a:lnTo>
                  <a:lnTo>
                    <a:pt x="123825" y="169068"/>
                  </a:lnTo>
                  <a:lnTo>
                    <a:pt x="104775" y="147637"/>
                  </a:lnTo>
                  <a:lnTo>
                    <a:pt x="71437" y="119062"/>
                  </a:lnTo>
                  <a:lnTo>
                    <a:pt x="45244" y="100012"/>
                  </a:lnTo>
                  <a:lnTo>
                    <a:pt x="33337" y="88106"/>
                  </a:lnTo>
                  <a:lnTo>
                    <a:pt x="16669" y="66675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66675" y="4762"/>
                  </a:lnTo>
                  <a:lnTo>
                    <a:pt x="116681" y="16668"/>
                  </a:lnTo>
                  <a:lnTo>
                    <a:pt x="166687" y="35718"/>
                  </a:lnTo>
                  <a:lnTo>
                    <a:pt x="228600" y="61912"/>
                  </a:lnTo>
                  <a:lnTo>
                    <a:pt x="290512" y="97631"/>
                  </a:lnTo>
                  <a:lnTo>
                    <a:pt x="352425" y="135731"/>
                  </a:lnTo>
                  <a:lnTo>
                    <a:pt x="414337" y="180975"/>
                  </a:lnTo>
                  <a:lnTo>
                    <a:pt x="452437" y="216693"/>
                  </a:lnTo>
                  <a:lnTo>
                    <a:pt x="469106" y="238125"/>
                  </a:lnTo>
                  <a:lnTo>
                    <a:pt x="483394" y="261937"/>
                  </a:lnTo>
                  <a:lnTo>
                    <a:pt x="492919" y="280987"/>
                  </a:lnTo>
                  <a:lnTo>
                    <a:pt x="497681" y="297656"/>
                  </a:lnTo>
                  <a:lnTo>
                    <a:pt x="495300" y="326231"/>
                  </a:lnTo>
                  <a:lnTo>
                    <a:pt x="481012" y="354806"/>
                  </a:lnTo>
                  <a:lnTo>
                    <a:pt x="457200" y="383381"/>
                  </a:lnTo>
                  <a:lnTo>
                    <a:pt x="435769" y="452437"/>
                  </a:lnTo>
                  <a:lnTo>
                    <a:pt x="414337" y="569118"/>
                  </a:lnTo>
                  <a:lnTo>
                    <a:pt x="402431" y="650081"/>
                  </a:lnTo>
                  <a:lnTo>
                    <a:pt x="390525" y="742950"/>
                  </a:lnTo>
                  <a:lnTo>
                    <a:pt x="366712" y="952500"/>
                  </a:lnTo>
                  <a:lnTo>
                    <a:pt x="340519" y="1159668"/>
                  </a:lnTo>
                  <a:lnTo>
                    <a:pt x="316706" y="1338262"/>
                  </a:lnTo>
                  <a:lnTo>
                    <a:pt x="304800" y="1426368"/>
                  </a:lnTo>
                  <a:lnTo>
                    <a:pt x="278606" y="1585912"/>
                  </a:lnTo>
                  <a:lnTo>
                    <a:pt x="257175" y="1719262"/>
                  </a:lnTo>
                  <a:lnTo>
                    <a:pt x="242887" y="1776412"/>
                  </a:lnTo>
                  <a:lnTo>
                    <a:pt x="73819" y="1769268"/>
                  </a:lnTo>
                  <a:lnTo>
                    <a:pt x="88106" y="1624012"/>
                  </a:lnTo>
                  <a:lnTo>
                    <a:pt x="109537" y="1412081"/>
                  </a:lnTo>
                  <a:lnTo>
                    <a:pt x="123825" y="12453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3">
              <a:extLst>
                <a:ext uri="{FF2B5EF4-FFF2-40B4-BE49-F238E27FC236}">
                  <a16:creationId xmlns:a16="http://schemas.microsoft.com/office/drawing/2014/main" id="{2DAAECF4-85D8-4D98-B240-C2191B37C59C}"/>
                </a:ext>
              </a:extLst>
            </p:cNvPr>
            <p:cNvSpPr/>
            <p:nvPr/>
          </p:nvSpPr>
          <p:spPr>
            <a:xfrm>
              <a:off x="3190875" y="4095750"/>
              <a:ext cx="3714750" cy="582613"/>
            </a:xfrm>
            <a:custGeom>
              <a:avLst/>
              <a:gdLst>
                <a:gd name="connsiteX0" fmla="*/ 1558776 w 3715900"/>
                <a:gd name="connsiteY0" fmla="*/ 362078 h 583007"/>
                <a:gd name="connsiteX1" fmla="*/ 1853347 w 3715900"/>
                <a:gd name="connsiteY1" fmla="*/ 331394 h 583007"/>
                <a:gd name="connsiteX2" fmla="*/ 2169398 w 3715900"/>
                <a:gd name="connsiteY2" fmla="*/ 309915 h 583007"/>
                <a:gd name="connsiteX3" fmla="*/ 2482381 w 3715900"/>
                <a:gd name="connsiteY3" fmla="*/ 294572 h 583007"/>
                <a:gd name="connsiteX4" fmla="*/ 2862870 w 3715900"/>
                <a:gd name="connsiteY4" fmla="*/ 279230 h 583007"/>
                <a:gd name="connsiteX5" fmla="*/ 3139031 w 3715900"/>
                <a:gd name="connsiteY5" fmla="*/ 273093 h 583007"/>
                <a:gd name="connsiteX6" fmla="*/ 3289385 w 3715900"/>
                <a:gd name="connsiteY6" fmla="*/ 270025 h 583007"/>
                <a:gd name="connsiteX7" fmla="*/ 3359960 w 3715900"/>
                <a:gd name="connsiteY7" fmla="*/ 279230 h 583007"/>
                <a:gd name="connsiteX8" fmla="*/ 3452013 w 3715900"/>
                <a:gd name="connsiteY8" fmla="*/ 288435 h 583007"/>
                <a:gd name="connsiteX9" fmla="*/ 3577820 w 3715900"/>
                <a:gd name="connsiteY9" fmla="*/ 291504 h 583007"/>
                <a:gd name="connsiteX10" fmla="*/ 3642258 w 3715900"/>
                <a:gd name="connsiteY10" fmla="*/ 288435 h 583007"/>
                <a:gd name="connsiteX11" fmla="*/ 3682147 w 3715900"/>
                <a:gd name="connsiteY11" fmla="*/ 279230 h 583007"/>
                <a:gd name="connsiteX12" fmla="*/ 3706695 w 3715900"/>
                <a:gd name="connsiteY12" fmla="*/ 270025 h 583007"/>
                <a:gd name="connsiteX13" fmla="*/ 3715900 w 3715900"/>
                <a:gd name="connsiteY13" fmla="*/ 251614 h 583007"/>
                <a:gd name="connsiteX14" fmla="*/ 3715900 w 3715900"/>
                <a:gd name="connsiteY14" fmla="*/ 239340 h 583007"/>
                <a:gd name="connsiteX15" fmla="*/ 3706695 w 3715900"/>
                <a:gd name="connsiteY15" fmla="*/ 202519 h 583007"/>
                <a:gd name="connsiteX16" fmla="*/ 3679079 w 3715900"/>
                <a:gd name="connsiteY16" fmla="*/ 165697 h 583007"/>
                <a:gd name="connsiteX17" fmla="*/ 3636121 w 3715900"/>
                <a:gd name="connsiteY17" fmla="*/ 122739 h 583007"/>
                <a:gd name="connsiteX18" fmla="*/ 3590094 w 3715900"/>
                <a:gd name="connsiteY18" fmla="*/ 88986 h 583007"/>
                <a:gd name="connsiteX19" fmla="*/ 3516451 w 3715900"/>
                <a:gd name="connsiteY19" fmla="*/ 49096 h 583007"/>
                <a:gd name="connsiteX20" fmla="*/ 3442808 w 3715900"/>
                <a:gd name="connsiteY20" fmla="*/ 18411 h 583007"/>
                <a:gd name="connsiteX21" fmla="*/ 3375302 w 3715900"/>
                <a:gd name="connsiteY21" fmla="*/ 0 h 583007"/>
                <a:gd name="connsiteX22" fmla="*/ 3350754 w 3715900"/>
                <a:gd name="connsiteY22" fmla="*/ 0 h 583007"/>
                <a:gd name="connsiteX23" fmla="*/ 3304727 w 3715900"/>
                <a:gd name="connsiteY23" fmla="*/ 15343 h 583007"/>
                <a:gd name="connsiteX24" fmla="*/ 3169715 w 3715900"/>
                <a:gd name="connsiteY24" fmla="*/ 46027 h 583007"/>
                <a:gd name="connsiteX25" fmla="*/ 3034703 w 3715900"/>
                <a:gd name="connsiteY25" fmla="*/ 67506 h 583007"/>
                <a:gd name="connsiteX26" fmla="*/ 2869007 w 3715900"/>
                <a:gd name="connsiteY26" fmla="*/ 67506 h 583007"/>
                <a:gd name="connsiteX27" fmla="*/ 2697173 w 3715900"/>
                <a:gd name="connsiteY27" fmla="*/ 79780 h 583007"/>
                <a:gd name="connsiteX28" fmla="*/ 2509997 w 3715900"/>
                <a:gd name="connsiteY28" fmla="*/ 88986 h 583007"/>
                <a:gd name="connsiteX29" fmla="*/ 2359643 w 3715900"/>
                <a:gd name="connsiteY29" fmla="*/ 88986 h 583007"/>
                <a:gd name="connsiteX30" fmla="*/ 2304411 w 3715900"/>
                <a:gd name="connsiteY30" fmla="*/ 88986 h 583007"/>
                <a:gd name="connsiteX31" fmla="*/ 2157125 w 3715900"/>
                <a:gd name="connsiteY31" fmla="*/ 110465 h 583007"/>
                <a:gd name="connsiteX32" fmla="*/ 1960743 w 3715900"/>
                <a:gd name="connsiteY32" fmla="*/ 125807 h 583007"/>
                <a:gd name="connsiteX33" fmla="*/ 1672309 w 3715900"/>
                <a:gd name="connsiteY33" fmla="*/ 153423 h 583007"/>
                <a:gd name="connsiteX34" fmla="*/ 1571049 w 3715900"/>
                <a:gd name="connsiteY34" fmla="*/ 159560 h 583007"/>
                <a:gd name="connsiteX35" fmla="*/ 1405353 w 3715900"/>
                <a:gd name="connsiteY35" fmla="*/ 181039 h 583007"/>
                <a:gd name="connsiteX36" fmla="*/ 1169082 w 3715900"/>
                <a:gd name="connsiteY36" fmla="*/ 220929 h 583007"/>
                <a:gd name="connsiteX37" fmla="*/ 889852 w 3715900"/>
                <a:gd name="connsiteY37" fmla="*/ 276162 h 583007"/>
                <a:gd name="connsiteX38" fmla="*/ 757909 w 3715900"/>
                <a:gd name="connsiteY38" fmla="*/ 312983 h 583007"/>
                <a:gd name="connsiteX39" fmla="*/ 595280 w 3715900"/>
                <a:gd name="connsiteY39" fmla="*/ 346736 h 583007"/>
                <a:gd name="connsiteX40" fmla="*/ 515500 w 3715900"/>
                <a:gd name="connsiteY40" fmla="*/ 355941 h 583007"/>
                <a:gd name="connsiteX41" fmla="*/ 438789 w 3715900"/>
                <a:gd name="connsiteY41" fmla="*/ 359010 h 583007"/>
                <a:gd name="connsiteX42" fmla="*/ 362078 w 3715900"/>
                <a:gd name="connsiteY42" fmla="*/ 355941 h 583007"/>
                <a:gd name="connsiteX43" fmla="*/ 273092 w 3715900"/>
                <a:gd name="connsiteY43" fmla="*/ 343668 h 583007"/>
                <a:gd name="connsiteX44" fmla="*/ 190244 w 3715900"/>
                <a:gd name="connsiteY44" fmla="*/ 322188 h 583007"/>
                <a:gd name="connsiteX45" fmla="*/ 110464 w 3715900"/>
                <a:gd name="connsiteY45" fmla="*/ 294572 h 583007"/>
                <a:gd name="connsiteX46" fmla="*/ 30684 w 3715900"/>
                <a:gd name="connsiteY46" fmla="*/ 257751 h 583007"/>
                <a:gd name="connsiteX47" fmla="*/ 9205 w 3715900"/>
                <a:gd name="connsiteY47" fmla="*/ 257751 h 583007"/>
                <a:gd name="connsiteX48" fmla="*/ 0 w 3715900"/>
                <a:gd name="connsiteY48" fmla="*/ 263888 h 583007"/>
                <a:gd name="connsiteX49" fmla="*/ 0 w 3715900"/>
                <a:gd name="connsiteY49" fmla="*/ 276162 h 583007"/>
                <a:gd name="connsiteX50" fmla="*/ 3068 w 3715900"/>
                <a:gd name="connsiteY50" fmla="*/ 297641 h 583007"/>
                <a:gd name="connsiteX51" fmla="*/ 21479 w 3715900"/>
                <a:gd name="connsiteY51" fmla="*/ 328325 h 583007"/>
                <a:gd name="connsiteX52" fmla="*/ 64437 w 3715900"/>
                <a:gd name="connsiteY52" fmla="*/ 368215 h 583007"/>
                <a:gd name="connsiteX53" fmla="*/ 119670 w 3715900"/>
                <a:gd name="connsiteY53" fmla="*/ 414242 h 583007"/>
                <a:gd name="connsiteX54" fmla="*/ 177970 w 3715900"/>
                <a:gd name="connsiteY54" fmla="*/ 454132 h 583007"/>
                <a:gd name="connsiteX55" fmla="*/ 245476 w 3715900"/>
                <a:gd name="connsiteY55" fmla="*/ 487885 h 583007"/>
                <a:gd name="connsiteX56" fmla="*/ 285366 w 3715900"/>
                <a:gd name="connsiteY56" fmla="*/ 509364 h 583007"/>
                <a:gd name="connsiteX57" fmla="*/ 355941 w 3715900"/>
                <a:gd name="connsiteY57" fmla="*/ 540049 h 583007"/>
                <a:gd name="connsiteX58" fmla="*/ 417310 w 3715900"/>
                <a:gd name="connsiteY58" fmla="*/ 564596 h 583007"/>
                <a:gd name="connsiteX59" fmla="*/ 472542 w 3715900"/>
                <a:gd name="connsiteY59" fmla="*/ 576870 h 583007"/>
                <a:gd name="connsiteX60" fmla="*/ 509364 w 3715900"/>
                <a:gd name="connsiteY60" fmla="*/ 583007 h 583007"/>
                <a:gd name="connsiteX61" fmla="*/ 573801 w 3715900"/>
                <a:gd name="connsiteY61" fmla="*/ 561528 h 583007"/>
                <a:gd name="connsiteX62" fmla="*/ 760977 w 3715900"/>
                <a:gd name="connsiteY62" fmla="*/ 506296 h 583007"/>
                <a:gd name="connsiteX63" fmla="*/ 908263 w 3715900"/>
                <a:gd name="connsiteY63" fmla="*/ 466406 h 583007"/>
                <a:gd name="connsiteX64" fmla="*/ 1119986 w 3715900"/>
                <a:gd name="connsiteY64" fmla="*/ 423447 h 583007"/>
                <a:gd name="connsiteX65" fmla="*/ 1325573 w 3715900"/>
                <a:gd name="connsiteY65" fmla="*/ 389694 h 583007"/>
                <a:gd name="connsiteX66" fmla="*/ 1558776 w 3715900"/>
                <a:gd name="connsiteY66" fmla="*/ 362078 h 5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15900" h="583007">
                  <a:moveTo>
                    <a:pt x="1558776" y="362078"/>
                  </a:moveTo>
                  <a:lnTo>
                    <a:pt x="1853347" y="331394"/>
                  </a:lnTo>
                  <a:lnTo>
                    <a:pt x="2169398" y="309915"/>
                  </a:lnTo>
                  <a:lnTo>
                    <a:pt x="2482381" y="294572"/>
                  </a:lnTo>
                  <a:lnTo>
                    <a:pt x="2862870" y="279230"/>
                  </a:lnTo>
                  <a:lnTo>
                    <a:pt x="3139031" y="273093"/>
                  </a:lnTo>
                  <a:lnTo>
                    <a:pt x="3289385" y="270025"/>
                  </a:lnTo>
                  <a:lnTo>
                    <a:pt x="3359960" y="279230"/>
                  </a:lnTo>
                  <a:lnTo>
                    <a:pt x="3452013" y="288435"/>
                  </a:lnTo>
                  <a:lnTo>
                    <a:pt x="3577820" y="291504"/>
                  </a:lnTo>
                  <a:lnTo>
                    <a:pt x="3642258" y="288435"/>
                  </a:lnTo>
                  <a:lnTo>
                    <a:pt x="3682147" y="279230"/>
                  </a:lnTo>
                  <a:lnTo>
                    <a:pt x="3706695" y="270025"/>
                  </a:lnTo>
                  <a:lnTo>
                    <a:pt x="3715900" y="251614"/>
                  </a:lnTo>
                  <a:lnTo>
                    <a:pt x="3715900" y="239340"/>
                  </a:lnTo>
                  <a:lnTo>
                    <a:pt x="3706695" y="202519"/>
                  </a:lnTo>
                  <a:lnTo>
                    <a:pt x="3679079" y="165697"/>
                  </a:lnTo>
                  <a:lnTo>
                    <a:pt x="3636121" y="122739"/>
                  </a:lnTo>
                  <a:lnTo>
                    <a:pt x="3590094" y="88986"/>
                  </a:lnTo>
                  <a:lnTo>
                    <a:pt x="3516451" y="49096"/>
                  </a:lnTo>
                  <a:lnTo>
                    <a:pt x="3442808" y="18411"/>
                  </a:lnTo>
                  <a:lnTo>
                    <a:pt x="3375302" y="0"/>
                  </a:lnTo>
                  <a:lnTo>
                    <a:pt x="3350754" y="0"/>
                  </a:lnTo>
                  <a:lnTo>
                    <a:pt x="3304727" y="15343"/>
                  </a:lnTo>
                  <a:lnTo>
                    <a:pt x="3169715" y="46027"/>
                  </a:lnTo>
                  <a:lnTo>
                    <a:pt x="3034703" y="67506"/>
                  </a:lnTo>
                  <a:lnTo>
                    <a:pt x="2869007" y="67506"/>
                  </a:lnTo>
                  <a:lnTo>
                    <a:pt x="2697173" y="79780"/>
                  </a:lnTo>
                  <a:lnTo>
                    <a:pt x="2509997" y="88986"/>
                  </a:lnTo>
                  <a:lnTo>
                    <a:pt x="2359643" y="88986"/>
                  </a:lnTo>
                  <a:lnTo>
                    <a:pt x="2304411" y="88986"/>
                  </a:lnTo>
                  <a:lnTo>
                    <a:pt x="2157125" y="110465"/>
                  </a:lnTo>
                  <a:lnTo>
                    <a:pt x="1960743" y="125807"/>
                  </a:lnTo>
                  <a:lnTo>
                    <a:pt x="1672309" y="153423"/>
                  </a:lnTo>
                  <a:lnTo>
                    <a:pt x="1571049" y="159560"/>
                  </a:lnTo>
                  <a:lnTo>
                    <a:pt x="1405353" y="181039"/>
                  </a:lnTo>
                  <a:lnTo>
                    <a:pt x="1169082" y="220929"/>
                  </a:lnTo>
                  <a:lnTo>
                    <a:pt x="889852" y="276162"/>
                  </a:lnTo>
                  <a:lnTo>
                    <a:pt x="757909" y="312983"/>
                  </a:lnTo>
                  <a:lnTo>
                    <a:pt x="595280" y="346736"/>
                  </a:lnTo>
                  <a:lnTo>
                    <a:pt x="515500" y="355941"/>
                  </a:lnTo>
                  <a:lnTo>
                    <a:pt x="438789" y="359010"/>
                  </a:lnTo>
                  <a:lnTo>
                    <a:pt x="362078" y="355941"/>
                  </a:lnTo>
                  <a:lnTo>
                    <a:pt x="273092" y="343668"/>
                  </a:lnTo>
                  <a:lnTo>
                    <a:pt x="190244" y="322188"/>
                  </a:lnTo>
                  <a:lnTo>
                    <a:pt x="110464" y="294572"/>
                  </a:lnTo>
                  <a:lnTo>
                    <a:pt x="30684" y="257751"/>
                  </a:lnTo>
                  <a:lnTo>
                    <a:pt x="9205" y="257751"/>
                  </a:lnTo>
                  <a:lnTo>
                    <a:pt x="0" y="263888"/>
                  </a:lnTo>
                  <a:lnTo>
                    <a:pt x="0" y="276162"/>
                  </a:lnTo>
                  <a:lnTo>
                    <a:pt x="3068" y="297641"/>
                  </a:lnTo>
                  <a:lnTo>
                    <a:pt x="21479" y="328325"/>
                  </a:lnTo>
                  <a:lnTo>
                    <a:pt x="64437" y="368215"/>
                  </a:lnTo>
                  <a:lnTo>
                    <a:pt x="119670" y="414242"/>
                  </a:lnTo>
                  <a:lnTo>
                    <a:pt x="177970" y="454132"/>
                  </a:lnTo>
                  <a:lnTo>
                    <a:pt x="245476" y="487885"/>
                  </a:lnTo>
                  <a:lnTo>
                    <a:pt x="285366" y="509364"/>
                  </a:lnTo>
                  <a:lnTo>
                    <a:pt x="355941" y="540049"/>
                  </a:lnTo>
                  <a:lnTo>
                    <a:pt x="417310" y="564596"/>
                  </a:lnTo>
                  <a:lnTo>
                    <a:pt x="472542" y="576870"/>
                  </a:lnTo>
                  <a:lnTo>
                    <a:pt x="509364" y="583007"/>
                  </a:lnTo>
                  <a:lnTo>
                    <a:pt x="573801" y="561528"/>
                  </a:lnTo>
                  <a:lnTo>
                    <a:pt x="760977" y="506296"/>
                  </a:lnTo>
                  <a:lnTo>
                    <a:pt x="908263" y="466406"/>
                  </a:lnTo>
                  <a:lnTo>
                    <a:pt x="1119986" y="423447"/>
                  </a:lnTo>
                  <a:lnTo>
                    <a:pt x="1325573" y="389694"/>
                  </a:lnTo>
                  <a:lnTo>
                    <a:pt x="1558776" y="3620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8FA15AA-EE75-4B38-B6E6-EBB897898F44}"/>
              </a:ext>
            </a:extLst>
          </p:cNvPr>
          <p:cNvGrpSpPr/>
          <p:nvPr/>
        </p:nvGrpSpPr>
        <p:grpSpPr>
          <a:xfrm>
            <a:off x="2700338" y="1360488"/>
            <a:ext cx="4311650" cy="4565650"/>
            <a:chOff x="2700338" y="1360488"/>
            <a:chExt cx="4311650" cy="4565650"/>
          </a:xfrm>
        </p:grpSpPr>
        <p:sp>
          <p:nvSpPr>
            <p:cNvPr id="28" name="フリーフォーム 46">
              <a:extLst>
                <a:ext uri="{FF2B5EF4-FFF2-40B4-BE49-F238E27FC236}">
                  <a16:creationId xmlns:a16="http://schemas.microsoft.com/office/drawing/2014/main" id="{8317A7AC-4A97-4E77-B643-08F365843964}"/>
                </a:ext>
              </a:extLst>
            </p:cNvPr>
            <p:cNvSpPr/>
            <p:nvPr/>
          </p:nvSpPr>
          <p:spPr>
            <a:xfrm>
              <a:off x="2924175" y="1360488"/>
              <a:ext cx="1373188" cy="1679575"/>
            </a:xfrm>
            <a:custGeom>
              <a:avLst/>
              <a:gdLst>
                <a:gd name="connsiteX0" fmla="*/ 842963 w 1373981"/>
                <a:gd name="connsiteY0" fmla="*/ 533400 h 1681162"/>
                <a:gd name="connsiteX1" fmla="*/ 890588 w 1373981"/>
                <a:gd name="connsiteY1" fmla="*/ 445294 h 1681162"/>
                <a:gd name="connsiteX2" fmla="*/ 916781 w 1373981"/>
                <a:gd name="connsiteY2" fmla="*/ 392906 h 1681162"/>
                <a:gd name="connsiteX3" fmla="*/ 935831 w 1373981"/>
                <a:gd name="connsiteY3" fmla="*/ 352425 h 1681162"/>
                <a:gd name="connsiteX4" fmla="*/ 964406 w 1373981"/>
                <a:gd name="connsiteY4" fmla="*/ 280987 h 1681162"/>
                <a:gd name="connsiteX5" fmla="*/ 973931 w 1373981"/>
                <a:gd name="connsiteY5" fmla="*/ 250031 h 1681162"/>
                <a:gd name="connsiteX6" fmla="*/ 973931 w 1373981"/>
                <a:gd name="connsiteY6" fmla="*/ 223837 h 1681162"/>
                <a:gd name="connsiteX7" fmla="*/ 966788 w 1373981"/>
                <a:gd name="connsiteY7" fmla="*/ 192881 h 1681162"/>
                <a:gd name="connsiteX8" fmla="*/ 950119 w 1373981"/>
                <a:gd name="connsiteY8" fmla="*/ 159544 h 1681162"/>
                <a:gd name="connsiteX9" fmla="*/ 923925 w 1373981"/>
                <a:gd name="connsiteY9" fmla="*/ 130969 h 1681162"/>
                <a:gd name="connsiteX10" fmla="*/ 883444 w 1373981"/>
                <a:gd name="connsiteY10" fmla="*/ 102394 h 1681162"/>
                <a:gd name="connsiteX11" fmla="*/ 831056 w 1373981"/>
                <a:gd name="connsiteY11" fmla="*/ 76200 h 1681162"/>
                <a:gd name="connsiteX12" fmla="*/ 800100 w 1373981"/>
                <a:gd name="connsiteY12" fmla="*/ 64294 h 1681162"/>
                <a:gd name="connsiteX13" fmla="*/ 788194 w 1373981"/>
                <a:gd name="connsiteY13" fmla="*/ 47625 h 1681162"/>
                <a:gd name="connsiteX14" fmla="*/ 781050 w 1373981"/>
                <a:gd name="connsiteY14" fmla="*/ 21431 h 1681162"/>
                <a:gd name="connsiteX15" fmla="*/ 783431 w 1373981"/>
                <a:gd name="connsiteY15" fmla="*/ 9525 h 1681162"/>
                <a:gd name="connsiteX16" fmla="*/ 785813 w 1373981"/>
                <a:gd name="connsiteY16" fmla="*/ 0 h 1681162"/>
                <a:gd name="connsiteX17" fmla="*/ 792956 w 1373981"/>
                <a:gd name="connsiteY17" fmla="*/ 0 h 1681162"/>
                <a:gd name="connsiteX18" fmla="*/ 814388 w 1373981"/>
                <a:gd name="connsiteY18" fmla="*/ 7144 h 1681162"/>
                <a:gd name="connsiteX19" fmla="*/ 842963 w 1373981"/>
                <a:gd name="connsiteY19" fmla="*/ 16669 h 1681162"/>
                <a:gd name="connsiteX20" fmla="*/ 873919 w 1373981"/>
                <a:gd name="connsiteY20" fmla="*/ 11906 h 1681162"/>
                <a:gd name="connsiteX21" fmla="*/ 938213 w 1373981"/>
                <a:gd name="connsiteY21" fmla="*/ 9525 h 1681162"/>
                <a:gd name="connsiteX22" fmla="*/ 995363 w 1373981"/>
                <a:gd name="connsiteY22" fmla="*/ 16669 h 1681162"/>
                <a:gd name="connsiteX23" fmla="*/ 1057275 w 1373981"/>
                <a:gd name="connsiteY23" fmla="*/ 35719 h 1681162"/>
                <a:gd name="connsiteX24" fmla="*/ 1138238 w 1373981"/>
                <a:gd name="connsiteY24" fmla="*/ 66675 h 1681162"/>
                <a:gd name="connsiteX25" fmla="*/ 1200150 w 1373981"/>
                <a:gd name="connsiteY25" fmla="*/ 97631 h 1681162"/>
                <a:gd name="connsiteX26" fmla="*/ 1273969 w 1373981"/>
                <a:gd name="connsiteY26" fmla="*/ 142875 h 1681162"/>
                <a:gd name="connsiteX27" fmla="*/ 1316831 w 1373981"/>
                <a:gd name="connsiteY27" fmla="*/ 166687 h 1681162"/>
                <a:gd name="connsiteX28" fmla="*/ 1350169 w 1373981"/>
                <a:gd name="connsiteY28" fmla="*/ 188119 h 1681162"/>
                <a:gd name="connsiteX29" fmla="*/ 1369219 w 1373981"/>
                <a:gd name="connsiteY29" fmla="*/ 209550 h 1681162"/>
                <a:gd name="connsiteX30" fmla="*/ 1373981 w 1373981"/>
                <a:gd name="connsiteY30" fmla="*/ 223837 h 1681162"/>
                <a:gd name="connsiteX31" fmla="*/ 1373981 w 1373981"/>
                <a:gd name="connsiteY31" fmla="*/ 240506 h 1681162"/>
                <a:gd name="connsiteX32" fmla="*/ 1369219 w 1373981"/>
                <a:gd name="connsiteY32" fmla="*/ 259556 h 1681162"/>
                <a:gd name="connsiteX33" fmla="*/ 1350169 w 1373981"/>
                <a:gd name="connsiteY33" fmla="*/ 283369 h 1681162"/>
                <a:gd name="connsiteX34" fmla="*/ 1321594 w 1373981"/>
                <a:gd name="connsiteY34" fmla="*/ 311944 h 1681162"/>
                <a:gd name="connsiteX35" fmla="*/ 1250156 w 1373981"/>
                <a:gd name="connsiteY35" fmla="*/ 369094 h 1681162"/>
                <a:gd name="connsiteX36" fmla="*/ 1209675 w 1373981"/>
                <a:gd name="connsiteY36" fmla="*/ 404812 h 1681162"/>
                <a:gd name="connsiteX37" fmla="*/ 1143000 w 1373981"/>
                <a:gd name="connsiteY37" fmla="*/ 523875 h 1681162"/>
                <a:gd name="connsiteX38" fmla="*/ 1040606 w 1373981"/>
                <a:gd name="connsiteY38" fmla="*/ 671512 h 1681162"/>
                <a:gd name="connsiteX39" fmla="*/ 935831 w 1373981"/>
                <a:gd name="connsiteY39" fmla="*/ 816769 h 1681162"/>
                <a:gd name="connsiteX40" fmla="*/ 812006 w 1373981"/>
                <a:gd name="connsiteY40" fmla="*/ 985837 h 1681162"/>
                <a:gd name="connsiteX41" fmla="*/ 721519 w 1373981"/>
                <a:gd name="connsiteY41" fmla="*/ 1090612 h 1681162"/>
                <a:gd name="connsiteX42" fmla="*/ 597694 w 1373981"/>
                <a:gd name="connsiteY42" fmla="*/ 1221581 h 1681162"/>
                <a:gd name="connsiteX43" fmla="*/ 440531 w 1373981"/>
                <a:gd name="connsiteY43" fmla="*/ 1366837 h 1681162"/>
                <a:gd name="connsiteX44" fmla="*/ 316706 w 1373981"/>
                <a:gd name="connsiteY44" fmla="*/ 1476375 h 1681162"/>
                <a:gd name="connsiteX45" fmla="*/ 145256 w 1373981"/>
                <a:gd name="connsiteY45" fmla="*/ 1604962 h 1681162"/>
                <a:gd name="connsiteX46" fmla="*/ 61913 w 1373981"/>
                <a:gd name="connsiteY46" fmla="*/ 1664494 h 1681162"/>
                <a:gd name="connsiteX47" fmla="*/ 28575 w 1373981"/>
                <a:gd name="connsiteY47" fmla="*/ 1681162 h 1681162"/>
                <a:gd name="connsiteX48" fmla="*/ 14288 w 1373981"/>
                <a:gd name="connsiteY48" fmla="*/ 1681162 h 1681162"/>
                <a:gd name="connsiteX49" fmla="*/ 2381 w 1373981"/>
                <a:gd name="connsiteY49" fmla="*/ 1674019 h 1681162"/>
                <a:gd name="connsiteX50" fmla="*/ 0 w 1373981"/>
                <a:gd name="connsiteY50" fmla="*/ 1664494 h 1681162"/>
                <a:gd name="connsiteX51" fmla="*/ 2381 w 1373981"/>
                <a:gd name="connsiteY51" fmla="*/ 1640681 h 1681162"/>
                <a:gd name="connsiteX52" fmla="*/ 9525 w 1373981"/>
                <a:gd name="connsiteY52" fmla="*/ 1621631 h 1681162"/>
                <a:gd name="connsiteX53" fmla="*/ 54769 w 1373981"/>
                <a:gd name="connsiteY53" fmla="*/ 1571625 h 1681162"/>
                <a:gd name="connsiteX54" fmla="*/ 130969 w 1373981"/>
                <a:gd name="connsiteY54" fmla="*/ 1490662 h 1681162"/>
                <a:gd name="connsiteX55" fmla="*/ 219075 w 1373981"/>
                <a:gd name="connsiteY55" fmla="*/ 1393031 h 1681162"/>
                <a:gd name="connsiteX56" fmla="*/ 302419 w 1373981"/>
                <a:gd name="connsiteY56" fmla="*/ 1295400 h 1681162"/>
                <a:gd name="connsiteX57" fmla="*/ 392906 w 1373981"/>
                <a:gd name="connsiteY57" fmla="*/ 1185862 h 1681162"/>
                <a:gd name="connsiteX58" fmla="*/ 488156 w 1373981"/>
                <a:gd name="connsiteY58" fmla="*/ 1066800 h 1681162"/>
                <a:gd name="connsiteX59" fmla="*/ 581025 w 1373981"/>
                <a:gd name="connsiteY59" fmla="*/ 945356 h 1681162"/>
                <a:gd name="connsiteX60" fmla="*/ 697706 w 1373981"/>
                <a:gd name="connsiteY60" fmla="*/ 778669 h 1681162"/>
                <a:gd name="connsiteX61" fmla="*/ 783431 w 1373981"/>
                <a:gd name="connsiteY61" fmla="*/ 640556 h 1681162"/>
                <a:gd name="connsiteX62" fmla="*/ 842963 w 1373981"/>
                <a:gd name="connsiteY62" fmla="*/ 533400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3981" h="1681162">
                  <a:moveTo>
                    <a:pt x="842963" y="533400"/>
                  </a:moveTo>
                  <a:lnTo>
                    <a:pt x="890588" y="445294"/>
                  </a:lnTo>
                  <a:lnTo>
                    <a:pt x="916781" y="392906"/>
                  </a:lnTo>
                  <a:lnTo>
                    <a:pt x="935831" y="352425"/>
                  </a:lnTo>
                  <a:lnTo>
                    <a:pt x="964406" y="280987"/>
                  </a:lnTo>
                  <a:lnTo>
                    <a:pt x="973931" y="250031"/>
                  </a:lnTo>
                  <a:lnTo>
                    <a:pt x="973931" y="223837"/>
                  </a:lnTo>
                  <a:lnTo>
                    <a:pt x="966788" y="192881"/>
                  </a:lnTo>
                  <a:lnTo>
                    <a:pt x="950119" y="159544"/>
                  </a:lnTo>
                  <a:lnTo>
                    <a:pt x="923925" y="130969"/>
                  </a:lnTo>
                  <a:lnTo>
                    <a:pt x="883444" y="102394"/>
                  </a:lnTo>
                  <a:lnTo>
                    <a:pt x="831056" y="76200"/>
                  </a:lnTo>
                  <a:lnTo>
                    <a:pt x="800100" y="64294"/>
                  </a:lnTo>
                  <a:lnTo>
                    <a:pt x="788194" y="47625"/>
                  </a:lnTo>
                  <a:lnTo>
                    <a:pt x="781050" y="21431"/>
                  </a:lnTo>
                  <a:lnTo>
                    <a:pt x="783431" y="9525"/>
                  </a:lnTo>
                  <a:lnTo>
                    <a:pt x="785813" y="0"/>
                  </a:lnTo>
                  <a:lnTo>
                    <a:pt x="792956" y="0"/>
                  </a:lnTo>
                  <a:lnTo>
                    <a:pt x="814388" y="7144"/>
                  </a:lnTo>
                  <a:lnTo>
                    <a:pt x="842963" y="16669"/>
                  </a:lnTo>
                  <a:lnTo>
                    <a:pt x="873919" y="11906"/>
                  </a:lnTo>
                  <a:lnTo>
                    <a:pt x="938213" y="9525"/>
                  </a:lnTo>
                  <a:lnTo>
                    <a:pt x="995363" y="16669"/>
                  </a:lnTo>
                  <a:lnTo>
                    <a:pt x="1057275" y="35719"/>
                  </a:lnTo>
                  <a:lnTo>
                    <a:pt x="1138238" y="66675"/>
                  </a:lnTo>
                  <a:lnTo>
                    <a:pt x="1200150" y="97631"/>
                  </a:lnTo>
                  <a:lnTo>
                    <a:pt x="1273969" y="142875"/>
                  </a:lnTo>
                  <a:lnTo>
                    <a:pt x="1316831" y="166687"/>
                  </a:lnTo>
                  <a:lnTo>
                    <a:pt x="1350169" y="188119"/>
                  </a:lnTo>
                  <a:lnTo>
                    <a:pt x="1369219" y="209550"/>
                  </a:lnTo>
                  <a:lnTo>
                    <a:pt x="1373981" y="223837"/>
                  </a:lnTo>
                  <a:lnTo>
                    <a:pt x="1373981" y="240506"/>
                  </a:lnTo>
                  <a:lnTo>
                    <a:pt x="1369219" y="259556"/>
                  </a:lnTo>
                  <a:lnTo>
                    <a:pt x="1350169" y="283369"/>
                  </a:lnTo>
                  <a:lnTo>
                    <a:pt x="1321594" y="311944"/>
                  </a:lnTo>
                  <a:lnTo>
                    <a:pt x="1250156" y="369094"/>
                  </a:lnTo>
                  <a:lnTo>
                    <a:pt x="1209675" y="404812"/>
                  </a:lnTo>
                  <a:lnTo>
                    <a:pt x="1143000" y="523875"/>
                  </a:lnTo>
                  <a:lnTo>
                    <a:pt x="1040606" y="671512"/>
                  </a:lnTo>
                  <a:lnTo>
                    <a:pt x="935831" y="816769"/>
                  </a:lnTo>
                  <a:lnTo>
                    <a:pt x="812006" y="985837"/>
                  </a:lnTo>
                  <a:lnTo>
                    <a:pt x="721519" y="1090612"/>
                  </a:lnTo>
                  <a:lnTo>
                    <a:pt x="597694" y="1221581"/>
                  </a:lnTo>
                  <a:lnTo>
                    <a:pt x="440531" y="1366837"/>
                  </a:lnTo>
                  <a:lnTo>
                    <a:pt x="316706" y="1476375"/>
                  </a:lnTo>
                  <a:lnTo>
                    <a:pt x="145256" y="1604962"/>
                  </a:lnTo>
                  <a:lnTo>
                    <a:pt x="61913" y="1664494"/>
                  </a:lnTo>
                  <a:lnTo>
                    <a:pt x="28575" y="1681162"/>
                  </a:lnTo>
                  <a:lnTo>
                    <a:pt x="14288" y="1681162"/>
                  </a:lnTo>
                  <a:lnTo>
                    <a:pt x="2381" y="1674019"/>
                  </a:lnTo>
                  <a:lnTo>
                    <a:pt x="0" y="1664494"/>
                  </a:lnTo>
                  <a:lnTo>
                    <a:pt x="2381" y="1640681"/>
                  </a:lnTo>
                  <a:lnTo>
                    <a:pt x="9525" y="1621631"/>
                  </a:lnTo>
                  <a:lnTo>
                    <a:pt x="54769" y="1571625"/>
                  </a:lnTo>
                  <a:lnTo>
                    <a:pt x="130969" y="1490662"/>
                  </a:lnTo>
                  <a:lnTo>
                    <a:pt x="219075" y="1393031"/>
                  </a:lnTo>
                  <a:lnTo>
                    <a:pt x="302419" y="1295400"/>
                  </a:lnTo>
                  <a:lnTo>
                    <a:pt x="392906" y="1185862"/>
                  </a:lnTo>
                  <a:lnTo>
                    <a:pt x="488156" y="1066800"/>
                  </a:lnTo>
                  <a:lnTo>
                    <a:pt x="581025" y="945356"/>
                  </a:lnTo>
                  <a:lnTo>
                    <a:pt x="697706" y="778669"/>
                  </a:lnTo>
                  <a:lnTo>
                    <a:pt x="783431" y="640556"/>
                  </a:lnTo>
                  <a:lnTo>
                    <a:pt x="842963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346A2489-3C1E-4AE3-9719-C05610C67340}"/>
                </a:ext>
              </a:extLst>
            </p:cNvPr>
            <p:cNvSpPr/>
            <p:nvPr/>
          </p:nvSpPr>
          <p:spPr>
            <a:xfrm>
              <a:off x="2700338" y="2941638"/>
              <a:ext cx="4311650" cy="712787"/>
            </a:xfrm>
            <a:custGeom>
              <a:avLst/>
              <a:gdLst>
                <a:gd name="connsiteX0" fmla="*/ 2086527 w 4310743"/>
                <a:gd name="connsiteY0" fmla="*/ 225952 h 713161"/>
                <a:gd name="connsiteX1" fmla="*/ 2485473 w 4310743"/>
                <a:gd name="connsiteY1" fmla="*/ 180056 h 713161"/>
                <a:gd name="connsiteX2" fmla="*/ 2527839 w 4310743"/>
                <a:gd name="connsiteY2" fmla="*/ 176525 h 713161"/>
                <a:gd name="connsiteX3" fmla="*/ 2722017 w 4310743"/>
                <a:gd name="connsiteY3" fmla="*/ 151812 h 713161"/>
                <a:gd name="connsiteX4" fmla="*/ 3068006 w 4310743"/>
                <a:gd name="connsiteY4" fmla="*/ 123568 h 713161"/>
                <a:gd name="connsiteX5" fmla="*/ 3293958 w 4310743"/>
                <a:gd name="connsiteY5" fmla="*/ 105915 h 713161"/>
                <a:gd name="connsiteX6" fmla="*/ 3502258 w 4310743"/>
                <a:gd name="connsiteY6" fmla="*/ 88263 h 713161"/>
                <a:gd name="connsiteX7" fmla="*/ 3678783 w 4310743"/>
                <a:gd name="connsiteY7" fmla="*/ 81202 h 713161"/>
                <a:gd name="connsiteX8" fmla="*/ 3774107 w 4310743"/>
                <a:gd name="connsiteY8" fmla="*/ 70610 h 713161"/>
                <a:gd name="connsiteX9" fmla="*/ 3823534 w 4310743"/>
                <a:gd name="connsiteY9" fmla="*/ 60019 h 713161"/>
                <a:gd name="connsiteX10" fmla="*/ 3855308 w 4310743"/>
                <a:gd name="connsiteY10" fmla="*/ 42366 h 713161"/>
                <a:gd name="connsiteX11" fmla="*/ 3918857 w 4310743"/>
                <a:gd name="connsiteY11" fmla="*/ 17653 h 713161"/>
                <a:gd name="connsiteX12" fmla="*/ 3971815 w 4310743"/>
                <a:gd name="connsiteY12" fmla="*/ 0 h 713161"/>
                <a:gd name="connsiteX13" fmla="*/ 3985937 w 4310743"/>
                <a:gd name="connsiteY13" fmla="*/ 0 h 713161"/>
                <a:gd name="connsiteX14" fmla="*/ 4010650 w 4310743"/>
                <a:gd name="connsiteY14" fmla="*/ 7061 h 713161"/>
                <a:gd name="connsiteX15" fmla="*/ 4056547 w 4310743"/>
                <a:gd name="connsiteY15" fmla="*/ 24714 h 713161"/>
                <a:gd name="connsiteX16" fmla="*/ 4109504 w 4310743"/>
                <a:gd name="connsiteY16" fmla="*/ 49427 h 713161"/>
                <a:gd name="connsiteX17" fmla="*/ 4190706 w 4310743"/>
                <a:gd name="connsiteY17" fmla="*/ 102385 h 713161"/>
                <a:gd name="connsiteX18" fmla="*/ 4247194 w 4310743"/>
                <a:gd name="connsiteY18" fmla="*/ 144751 h 713161"/>
                <a:gd name="connsiteX19" fmla="*/ 4282499 w 4310743"/>
                <a:gd name="connsiteY19" fmla="*/ 172995 h 713161"/>
                <a:gd name="connsiteX20" fmla="*/ 4303682 w 4310743"/>
                <a:gd name="connsiteY20" fmla="*/ 201239 h 713161"/>
                <a:gd name="connsiteX21" fmla="*/ 4310743 w 4310743"/>
                <a:gd name="connsiteY21" fmla="*/ 222422 h 713161"/>
                <a:gd name="connsiteX22" fmla="*/ 4310743 w 4310743"/>
                <a:gd name="connsiteY22" fmla="*/ 247135 h 713161"/>
                <a:gd name="connsiteX23" fmla="*/ 4296621 w 4310743"/>
                <a:gd name="connsiteY23" fmla="*/ 271849 h 713161"/>
                <a:gd name="connsiteX24" fmla="*/ 4261316 w 4310743"/>
                <a:gd name="connsiteY24" fmla="*/ 293032 h 713161"/>
                <a:gd name="connsiteX25" fmla="*/ 4215419 w 4310743"/>
                <a:gd name="connsiteY25" fmla="*/ 307154 h 713161"/>
                <a:gd name="connsiteX26" fmla="*/ 4173053 w 4310743"/>
                <a:gd name="connsiteY26" fmla="*/ 307154 h 713161"/>
                <a:gd name="connsiteX27" fmla="*/ 4081260 w 4310743"/>
                <a:gd name="connsiteY27" fmla="*/ 296562 h 713161"/>
                <a:gd name="connsiteX28" fmla="*/ 3947101 w 4310743"/>
                <a:gd name="connsiteY28" fmla="*/ 285971 h 713161"/>
                <a:gd name="connsiteX29" fmla="*/ 3788229 w 4310743"/>
                <a:gd name="connsiteY29" fmla="*/ 278910 h 713161"/>
                <a:gd name="connsiteX30" fmla="*/ 3583459 w 4310743"/>
                <a:gd name="connsiteY30" fmla="*/ 282440 h 713161"/>
                <a:gd name="connsiteX31" fmla="*/ 3463422 w 4310743"/>
                <a:gd name="connsiteY31" fmla="*/ 282440 h 713161"/>
                <a:gd name="connsiteX32" fmla="*/ 3290428 w 4310743"/>
                <a:gd name="connsiteY32" fmla="*/ 285971 h 713161"/>
                <a:gd name="connsiteX33" fmla="*/ 3110372 w 4310743"/>
                <a:gd name="connsiteY33" fmla="*/ 300093 h 713161"/>
                <a:gd name="connsiteX34" fmla="*/ 2820871 w 4310743"/>
                <a:gd name="connsiteY34" fmla="*/ 324806 h 713161"/>
                <a:gd name="connsiteX35" fmla="*/ 2707895 w 4310743"/>
                <a:gd name="connsiteY35" fmla="*/ 331867 h 713161"/>
                <a:gd name="connsiteX36" fmla="*/ 2517248 w 4310743"/>
                <a:gd name="connsiteY36" fmla="*/ 353050 h 713161"/>
                <a:gd name="connsiteX37" fmla="*/ 2287765 w 4310743"/>
                <a:gd name="connsiteY37" fmla="*/ 374233 h 713161"/>
                <a:gd name="connsiteX38" fmla="*/ 2037100 w 4310743"/>
                <a:gd name="connsiteY38" fmla="*/ 406008 h 713161"/>
                <a:gd name="connsiteX39" fmla="*/ 1934715 w 4310743"/>
                <a:gd name="connsiteY39" fmla="*/ 420130 h 713161"/>
                <a:gd name="connsiteX40" fmla="*/ 1715824 w 4310743"/>
                <a:gd name="connsiteY40" fmla="*/ 441313 h 713161"/>
                <a:gd name="connsiteX41" fmla="*/ 1496933 w 4310743"/>
                <a:gd name="connsiteY41" fmla="*/ 469557 h 713161"/>
                <a:gd name="connsiteX42" fmla="*/ 1228615 w 4310743"/>
                <a:gd name="connsiteY42" fmla="*/ 511923 h 713161"/>
                <a:gd name="connsiteX43" fmla="*/ 974419 w 4310743"/>
                <a:gd name="connsiteY43" fmla="*/ 568411 h 713161"/>
                <a:gd name="connsiteX44" fmla="*/ 819076 w 4310743"/>
                <a:gd name="connsiteY44" fmla="*/ 610777 h 713161"/>
                <a:gd name="connsiteX45" fmla="*/ 681387 w 4310743"/>
                <a:gd name="connsiteY45" fmla="*/ 653143 h 713161"/>
                <a:gd name="connsiteX46" fmla="*/ 543697 w 4310743"/>
                <a:gd name="connsiteY46" fmla="*/ 695509 h 713161"/>
                <a:gd name="connsiteX47" fmla="*/ 487209 w 4310743"/>
                <a:gd name="connsiteY47" fmla="*/ 709631 h 713161"/>
                <a:gd name="connsiteX48" fmla="*/ 466026 w 4310743"/>
                <a:gd name="connsiteY48" fmla="*/ 713161 h 713161"/>
                <a:gd name="connsiteX49" fmla="*/ 406008 w 4310743"/>
                <a:gd name="connsiteY49" fmla="*/ 699039 h 713161"/>
                <a:gd name="connsiteX50" fmla="*/ 363642 w 4310743"/>
                <a:gd name="connsiteY50" fmla="*/ 677856 h 713161"/>
                <a:gd name="connsiteX51" fmla="*/ 289501 w 4310743"/>
                <a:gd name="connsiteY51" fmla="*/ 628429 h 713161"/>
                <a:gd name="connsiteX52" fmla="*/ 225952 w 4310743"/>
                <a:gd name="connsiteY52" fmla="*/ 579002 h 713161"/>
                <a:gd name="connsiteX53" fmla="*/ 165934 w 4310743"/>
                <a:gd name="connsiteY53" fmla="*/ 522514 h 713161"/>
                <a:gd name="connsiteX54" fmla="*/ 109446 w 4310743"/>
                <a:gd name="connsiteY54" fmla="*/ 469557 h 713161"/>
                <a:gd name="connsiteX55" fmla="*/ 56488 w 4310743"/>
                <a:gd name="connsiteY55" fmla="*/ 409538 h 713161"/>
                <a:gd name="connsiteX56" fmla="*/ 24713 w 4310743"/>
                <a:gd name="connsiteY56" fmla="*/ 367172 h 713161"/>
                <a:gd name="connsiteX57" fmla="*/ 0 w 4310743"/>
                <a:gd name="connsiteY57" fmla="*/ 328337 h 713161"/>
                <a:gd name="connsiteX58" fmla="*/ 0 w 4310743"/>
                <a:gd name="connsiteY58" fmla="*/ 310684 h 713161"/>
                <a:gd name="connsiteX59" fmla="*/ 3530 w 4310743"/>
                <a:gd name="connsiteY59" fmla="*/ 296562 h 713161"/>
                <a:gd name="connsiteX60" fmla="*/ 17652 w 4310743"/>
                <a:gd name="connsiteY60" fmla="*/ 296562 h 713161"/>
                <a:gd name="connsiteX61" fmla="*/ 42366 w 4310743"/>
                <a:gd name="connsiteY61" fmla="*/ 303623 h 713161"/>
                <a:gd name="connsiteX62" fmla="*/ 120037 w 4310743"/>
                <a:gd name="connsiteY62" fmla="*/ 345989 h 713161"/>
                <a:gd name="connsiteX63" fmla="*/ 183586 w 4310743"/>
                <a:gd name="connsiteY63" fmla="*/ 377764 h 713161"/>
                <a:gd name="connsiteX64" fmla="*/ 233013 w 4310743"/>
                <a:gd name="connsiteY64" fmla="*/ 398947 h 713161"/>
                <a:gd name="connsiteX65" fmla="*/ 300093 w 4310743"/>
                <a:gd name="connsiteY65" fmla="*/ 423660 h 713161"/>
                <a:gd name="connsiteX66" fmla="*/ 370703 w 4310743"/>
                <a:gd name="connsiteY66" fmla="*/ 441313 h 713161"/>
                <a:gd name="connsiteX67" fmla="*/ 437782 w 4310743"/>
                <a:gd name="connsiteY67" fmla="*/ 451904 h 713161"/>
                <a:gd name="connsiteX68" fmla="*/ 494270 w 4310743"/>
                <a:gd name="connsiteY68" fmla="*/ 451904 h 713161"/>
                <a:gd name="connsiteX69" fmla="*/ 610777 w 4310743"/>
                <a:gd name="connsiteY69" fmla="*/ 437782 h 713161"/>
                <a:gd name="connsiteX70" fmla="*/ 819076 w 4310743"/>
                <a:gd name="connsiteY70" fmla="*/ 413069 h 713161"/>
                <a:gd name="connsiteX71" fmla="*/ 1045029 w 4310743"/>
                <a:gd name="connsiteY71" fmla="*/ 370703 h 713161"/>
                <a:gd name="connsiteX72" fmla="*/ 1228615 w 4310743"/>
                <a:gd name="connsiteY72" fmla="*/ 335398 h 713161"/>
                <a:gd name="connsiteX73" fmla="*/ 1715824 w 4310743"/>
                <a:gd name="connsiteY73" fmla="*/ 264788 h 713161"/>
                <a:gd name="connsiteX74" fmla="*/ 1948837 w 4310743"/>
                <a:gd name="connsiteY74" fmla="*/ 240074 h 713161"/>
                <a:gd name="connsiteX75" fmla="*/ 2086527 w 4310743"/>
                <a:gd name="connsiteY75" fmla="*/ 225952 h 7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10743" h="713161">
                  <a:moveTo>
                    <a:pt x="2086527" y="225952"/>
                  </a:moveTo>
                  <a:lnTo>
                    <a:pt x="2485473" y="180056"/>
                  </a:lnTo>
                  <a:lnTo>
                    <a:pt x="2527839" y="176525"/>
                  </a:lnTo>
                  <a:lnTo>
                    <a:pt x="2722017" y="151812"/>
                  </a:lnTo>
                  <a:lnTo>
                    <a:pt x="3068006" y="123568"/>
                  </a:lnTo>
                  <a:lnTo>
                    <a:pt x="3293958" y="105915"/>
                  </a:lnTo>
                  <a:lnTo>
                    <a:pt x="3502258" y="88263"/>
                  </a:lnTo>
                  <a:lnTo>
                    <a:pt x="3678783" y="81202"/>
                  </a:lnTo>
                  <a:lnTo>
                    <a:pt x="3774107" y="70610"/>
                  </a:lnTo>
                  <a:lnTo>
                    <a:pt x="3823534" y="60019"/>
                  </a:lnTo>
                  <a:lnTo>
                    <a:pt x="3855308" y="42366"/>
                  </a:lnTo>
                  <a:lnTo>
                    <a:pt x="3918857" y="17653"/>
                  </a:lnTo>
                  <a:lnTo>
                    <a:pt x="3971815" y="0"/>
                  </a:lnTo>
                  <a:lnTo>
                    <a:pt x="3985937" y="0"/>
                  </a:lnTo>
                  <a:lnTo>
                    <a:pt x="4010650" y="7061"/>
                  </a:lnTo>
                  <a:lnTo>
                    <a:pt x="4056547" y="24714"/>
                  </a:lnTo>
                  <a:lnTo>
                    <a:pt x="4109504" y="49427"/>
                  </a:lnTo>
                  <a:lnTo>
                    <a:pt x="4190706" y="102385"/>
                  </a:lnTo>
                  <a:lnTo>
                    <a:pt x="4247194" y="144751"/>
                  </a:lnTo>
                  <a:lnTo>
                    <a:pt x="4282499" y="172995"/>
                  </a:lnTo>
                  <a:lnTo>
                    <a:pt x="4303682" y="201239"/>
                  </a:lnTo>
                  <a:lnTo>
                    <a:pt x="4310743" y="222422"/>
                  </a:lnTo>
                  <a:lnTo>
                    <a:pt x="4310743" y="247135"/>
                  </a:lnTo>
                  <a:lnTo>
                    <a:pt x="4296621" y="271849"/>
                  </a:lnTo>
                  <a:lnTo>
                    <a:pt x="4261316" y="293032"/>
                  </a:lnTo>
                  <a:lnTo>
                    <a:pt x="4215419" y="307154"/>
                  </a:lnTo>
                  <a:lnTo>
                    <a:pt x="4173053" y="307154"/>
                  </a:lnTo>
                  <a:lnTo>
                    <a:pt x="4081260" y="296562"/>
                  </a:lnTo>
                  <a:lnTo>
                    <a:pt x="3947101" y="285971"/>
                  </a:lnTo>
                  <a:lnTo>
                    <a:pt x="3788229" y="278910"/>
                  </a:lnTo>
                  <a:lnTo>
                    <a:pt x="3583459" y="282440"/>
                  </a:lnTo>
                  <a:lnTo>
                    <a:pt x="3463422" y="282440"/>
                  </a:lnTo>
                  <a:lnTo>
                    <a:pt x="3290428" y="285971"/>
                  </a:lnTo>
                  <a:lnTo>
                    <a:pt x="3110372" y="300093"/>
                  </a:lnTo>
                  <a:lnTo>
                    <a:pt x="2820871" y="324806"/>
                  </a:lnTo>
                  <a:lnTo>
                    <a:pt x="2707895" y="331867"/>
                  </a:lnTo>
                  <a:lnTo>
                    <a:pt x="2517248" y="353050"/>
                  </a:lnTo>
                  <a:lnTo>
                    <a:pt x="2287765" y="374233"/>
                  </a:lnTo>
                  <a:lnTo>
                    <a:pt x="2037100" y="406008"/>
                  </a:lnTo>
                  <a:lnTo>
                    <a:pt x="1934715" y="420130"/>
                  </a:lnTo>
                  <a:lnTo>
                    <a:pt x="1715824" y="441313"/>
                  </a:lnTo>
                  <a:lnTo>
                    <a:pt x="1496933" y="469557"/>
                  </a:lnTo>
                  <a:lnTo>
                    <a:pt x="1228615" y="511923"/>
                  </a:lnTo>
                  <a:lnTo>
                    <a:pt x="974419" y="568411"/>
                  </a:lnTo>
                  <a:lnTo>
                    <a:pt x="819076" y="610777"/>
                  </a:lnTo>
                  <a:lnTo>
                    <a:pt x="681387" y="653143"/>
                  </a:lnTo>
                  <a:lnTo>
                    <a:pt x="543697" y="695509"/>
                  </a:lnTo>
                  <a:lnTo>
                    <a:pt x="487209" y="709631"/>
                  </a:lnTo>
                  <a:lnTo>
                    <a:pt x="466026" y="713161"/>
                  </a:lnTo>
                  <a:lnTo>
                    <a:pt x="406008" y="699039"/>
                  </a:lnTo>
                  <a:lnTo>
                    <a:pt x="363642" y="677856"/>
                  </a:lnTo>
                  <a:lnTo>
                    <a:pt x="289501" y="628429"/>
                  </a:lnTo>
                  <a:lnTo>
                    <a:pt x="225952" y="579002"/>
                  </a:lnTo>
                  <a:lnTo>
                    <a:pt x="165934" y="522514"/>
                  </a:lnTo>
                  <a:lnTo>
                    <a:pt x="109446" y="469557"/>
                  </a:lnTo>
                  <a:lnTo>
                    <a:pt x="56488" y="409538"/>
                  </a:lnTo>
                  <a:lnTo>
                    <a:pt x="24713" y="367172"/>
                  </a:lnTo>
                  <a:lnTo>
                    <a:pt x="0" y="328337"/>
                  </a:lnTo>
                  <a:lnTo>
                    <a:pt x="0" y="310684"/>
                  </a:lnTo>
                  <a:lnTo>
                    <a:pt x="3530" y="296562"/>
                  </a:lnTo>
                  <a:lnTo>
                    <a:pt x="17652" y="296562"/>
                  </a:lnTo>
                  <a:lnTo>
                    <a:pt x="42366" y="303623"/>
                  </a:lnTo>
                  <a:lnTo>
                    <a:pt x="120037" y="345989"/>
                  </a:lnTo>
                  <a:lnTo>
                    <a:pt x="183586" y="377764"/>
                  </a:lnTo>
                  <a:lnTo>
                    <a:pt x="233013" y="398947"/>
                  </a:lnTo>
                  <a:lnTo>
                    <a:pt x="300093" y="423660"/>
                  </a:lnTo>
                  <a:lnTo>
                    <a:pt x="370703" y="441313"/>
                  </a:lnTo>
                  <a:lnTo>
                    <a:pt x="437782" y="451904"/>
                  </a:lnTo>
                  <a:lnTo>
                    <a:pt x="494270" y="451904"/>
                  </a:lnTo>
                  <a:lnTo>
                    <a:pt x="610777" y="437782"/>
                  </a:lnTo>
                  <a:lnTo>
                    <a:pt x="819076" y="413069"/>
                  </a:lnTo>
                  <a:lnTo>
                    <a:pt x="1045029" y="370703"/>
                  </a:lnTo>
                  <a:lnTo>
                    <a:pt x="1228615" y="335398"/>
                  </a:lnTo>
                  <a:lnTo>
                    <a:pt x="1715824" y="264788"/>
                  </a:lnTo>
                  <a:lnTo>
                    <a:pt x="1948837" y="240074"/>
                  </a:lnTo>
                  <a:lnTo>
                    <a:pt x="2086527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5">
              <a:extLst>
                <a:ext uri="{FF2B5EF4-FFF2-40B4-BE49-F238E27FC236}">
                  <a16:creationId xmlns:a16="http://schemas.microsoft.com/office/drawing/2014/main" id="{9DA25B0D-B938-4E0E-9E09-62344B116E77}"/>
                </a:ext>
              </a:extLst>
            </p:cNvPr>
            <p:cNvSpPr/>
            <p:nvPr/>
          </p:nvSpPr>
          <p:spPr>
            <a:xfrm>
              <a:off x="4038600" y="4710113"/>
              <a:ext cx="571500" cy="1004887"/>
            </a:xfrm>
            <a:custGeom>
              <a:avLst/>
              <a:gdLst>
                <a:gd name="connsiteX0" fmla="*/ 202406 w 571500"/>
                <a:gd name="connsiteY0" fmla="*/ 426243 h 1004887"/>
                <a:gd name="connsiteX1" fmla="*/ 173831 w 571500"/>
                <a:gd name="connsiteY1" fmla="*/ 342900 h 1004887"/>
                <a:gd name="connsiteX2" fmla="*/ 154781 w 571500"/>
                <a:gd name="connsiteY2" fmla="*/ 295275 h 1004887"/>
                <a:gd name="connsiteX3" fmla="*/ 123825 w 571500"/>
                <a:gd name="connsiteY3" fmla="*/ 230981 h 1004887"/>
                <a:gd name="connsiteX4" fmla="*/ 80963 w 571500"/>
                <a:gd name="connsiteY4" fmla="*/ 152400 h 1004887"/>
                <a:gd name="connsiteX5" fmla="*/ 33338 w 571500"/>
                <a:gd name="connsiteY5" fmla="*/ 83343 h 1004887"/>
                <a:gd name="connsiteX6" fmla="*/ 16669 w 571500"/>
                <a:gd name="connsiteY6" fmla="*/ 61912 h 1004887"/>
                <a:gd name="connsiteX7" fmla="*/ 2381 w 571500"/>
                <a:gd name="connsiteY7" fmla="*/ 33337 h 1004887"/>
                <a:gd name="connsiteX8" fmla="*/ 0 w 571500"/>
                <a:gd name="connsiteY8" fmla="*/ 19050 h 1004887"/>
                <a:gd name="connsiteX9" fmla="*/ 0 w 571500"/>
                <a:gd name="connsiteY9" fmla="*/ 7143 h 1004887"/>
                <a:gd name="connsiteX10" fmla="*/ 7144 w 571500"/>
                <a:gd name="connsiteY10" fmla="*/ 0 h 1004887"/>
                <a:gd name="connsiteX11" fmla="*/ 16669 w 571500"/>
                <a:gd name="connsiteY11" fmla="*/ 0 h 1004887"/>
                <a:gd name="connsiteX12" fmla="*/ 42863 w 571500"/>
                <a:gd name="connsiteY12" fmla="*/ 4762 h 1004887"/>
                <a:gd name="connsiteX13" fmla="*/ 83344 w 571500"/>
                <a:gd name="connsiteY13" fmla="*/ 30956 h 1004887"/>
                <a:gd name="connsiteX14" fmla="*/ 150019 w 571500"/>
                <a:gd name="connsiteY14" fmla="*/ 80962 h 1004887"/>
                <a:gd name="connsiteX15" fmla="*/ 240506 w 571500"/>
                <a:gd name="connsiteY15" fmla="*/ 154781 h 1004887"/>
                <a:gd name="connsiteX16" fmla="*/ 300038 w 571500"/>
                <a:gd name="connsiteY16" fmla="*/ 202406 h 1004887"/>
                <a:gd name="connsiteX17" fmla="*/ 357188 w 571500"/>
                <a:gd name="connsiteY17" fmla="*/ 254793 h 1004887"/>
                <a:gd name="connsiteX18" fmla="*/ 426244 w 571500"/>
                <a:gd name="connsiteY18" fmla="*/ 323850 h 1004887"/>
                <a:gd name="connsiteX19" fmla="*/ 464344 w 571500"/>
                <a:gd name="connsiteY19" fmla="*/ 364331 h 1004887"/>
                <a:gd name="connsiteX20" fmla="*/ 502444 w 571500"/>
                <a:gd name="connsiteY20" fmla="*/ 414337 h 1004887"/>
                <a:gd name="connsiteX21" fmla="*/ 514350 w 571500"/>
                <a:gd name="connsiteY21" fmla="*/ 457200 h 1004887"/>
                <a:gd name="connsiteX22" fmla="*/ 535781 w 571500"/>
                <a:gd name="connsiteY22" fmla="*/ 547687 h 1004887"/>
                <a:gd name="connsiteX23" fmla="*/ 552450 w 571500"/>
                <a:gd name="connsiteY23" fmla="*/ 647700 h 1004887"/>
                <a:gd name="connsiteX24" fmla="*/ 566738 w 571500"/>
                <a:gd name="connsiteY24" fmla="*/ 742950 h 1004887"/>
                <a:gd name="connsiteX25" fmla="*/ 571500 w 571500"/>
                <a:gd name="connsiteY25" fmla="*/ 809625 h 1004887"/>
                <a:gd name="connsiteX26" fmla="*/ 571500 w 571500"/>
                <a:gd name="connsiteY26" fmla="*/ 869156 h 1004887"/>
                <a:gd name="connsiteX27" fmla="*/ 552450 w 571500"/>
                <a:gd name="connsiteY27" fmla="*/ 914400 h 1004887"/>
                <a:gd name="connsiteX28" fmla="*/ 521494 w 571500"/>
                <a:gd name="connsiteY28" fmla="*/ 962025 h 1004887"/>
                <a:gd name="connsiteX29" fmla="*/ 495300 w 571500"/>
                <a:gd name="connsiteY29" fmla="*/ 988218 h 1004887"/>
                <a:gd name="connsiteX30" fmla="*/ 471488 w 571500"/>
                <a:gd name="connsiteY30" fmla="*/ 1002506 h 1004887"/>
                <a:gd name="connsiteX31" fmla="*/ 447675 w 571500"/>
                <a:gd name="connsiteY31" fmla="*/ 1004887 h 1004887"/>
                <a:gd name="connsiteX32" fmla="*/ 419100 w 571500"/>
                <a:gd name="connsiteY32" fmla="*/ 997743 h 1004887"/>
                <a:gd name="connsiteX33" fmla="*/ 388144 w 571500"/>
                <a:gd name="connsiteY33" fmla="*/ 978693 h 1004887"/>
                <a:gd name="connsiteX34" fmla="*/ 361950 w 571500"/>
                <a:gd name="connsiteY34" fmla="*/ 945356 h 1004887"/>
                <a:gd name="connsiteX35" fmla="*/ 328613 w 571500"/>
                <a:gd name="connsiteY35" fmla="*/ 892968 h 1004887"/>
                <a:gd name="connsiteX36" fmla="*/ 316706 w 571500"/>
                <a:gd name="connsiteY36" fmla="*/ 842962 h 1004887"/>
                <a:gd name="connsiteX37" fmla="*/ 302419 w 571500"/>
                <a:gd name="connsiteY37" fmla="*/ 776287 h 1004887"/>
                <a:gd name="connsiteX38" fmla="*/ 280988 w 571500"/>
                <a:gd name="connsiteY38" fmla="*/ 688181 h 1004887"/>
                <a:gd name="connsiteX39" fmla="*/ 247650 w 571500"/>
                <a:gd name="connsiteY39" fmla="*/ 578643 h 1004887"/>
                <a:gd name="connsiteX40" fmla="*/ 202406 w 571500"/>
                <a:gd name="connsiteY40" fmla="*/ 426243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1500" h="1004887">
                  <a:moveTo>
                    <a:pt x="202406" y="426243"/>
                  </a:moveTo>
                  <a:lnTo>
                    <a:pt x="173831" y="342900"/>
                  </a:lnTo>
                  <a:lnTo>
                    <a:pt x="154781" y="295275"/>
                  </a:lnTo>
                  <a:lnTo>
                    <a:pt x="123825" y="230981"/>
                  </a:lnTo>
                  <a:lnTo>
                    <a:pt x="80963" y="152400"/>
                  </a:lnTo>
                  <a:lnTo>
                    <a:pt x="33338" y="83343"/>
                  </a:lnTo>
                  <a:lnTo>
                    <a:pt x="16669" y="61912"/>
                  </a:lnTo>
                  <a:lnTo>
                    <a:pt x="2381" y="33337"/>
                  </a:lnTo>
                  <a:lnTo>
                    <a:pt x="0" y="19050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16669" y="0"/>
                  </a:lnTo>
                  <a:lnTo>
                    <a:pt x="42863" y="4762"/>
                  </a:lnTo>
                  <a:lnTo>
                    <a:pt x="83344" y="30956"/>
                  </a:lnTo>
                  <a:lnTo>
                    <a:pt x="150019" y="80962"/>
                  </a:lnTo>
                  <a:lnTo>
                    <a:pt x="240506" y="154781"/>
                  </a:lnTo>
                  <a:lnTo>
                    <a:pt x="300038" y="202406"/>
                  </a:lnTo>
                  <a:lnTo>
                    <a:pt x="357188" y="254793"/>
                  </a:lnTo>
                  <a:lnTo>
                    <a:pt x="426244" y="323850"/>
                  </a:lnTo>
                  <a:lnTo>
                    <a:pt x="464344" y="364331"/>
                  </a:lnTo>
                  <a:lnTo>
                    <a:pt x="502444" y="414337"/>
                  </a:lnTo>
                  <a:lnTo>
                    <a:pt x="514350" y="457200"/>
                  </a:lnTo>
                  <a:lnTo>
                    <a:pt x="535781" y="547687"/>
                  </a:lnTo>
                  <a:lnTo>
                    <a:pt x="552450" y="647700"/>
                  </a:lnTo>
                  <a:lnTo>
                    <a:pt x="566738" y="742950"/>
                  </a:lnTo>
                  <a:lnTo>
                    <a:pt x="571500" y="809625"/>
                  </a:lnTo>
                  <a:lnTo>
                    <a:pt x="571500" y="869156"/>
                  </a:lnTo>
                  <a:lnTo>
                    <a:pt x="552450" y="914400"/>
                  </a:lnTo>
                  <a:lnTo>
                    <a:pt x="521494" y="962025"/>
                  </a:lnTo>
                  <a:lnTo>
                    <a:pt x="495300" y="988218"/>
                  </a:lnTo>
                  <a:lnTo>
                    <a:pt x="471488" y="1002506"/>
                  </a:lnTo>
                  <a:lnTo>
                    <a:pt x="447675" y="1004887"/>
                  </a:lnTo>
                  <a:lnTo>
                    <a:pt x="419100" y="997743"/>
                  </a:lnTo>
                  <a:lnTo>
                    <a:pt x="388144" y="978693"/>
                  </a:lnTo>
                  <a:lnTo>
                    <a:pt x="361950" y="945356"/>
                  </a:lnTo>
                  <a:lnTo>
                    <a:pt x="328613" y="892968"/>
                  </a:lnTo>
                  <a:lnTo>
                    <a:pt x="316706" y="842962"/>
                  </a:lnTo>
                  <a:lnTo>
                    <a:pt x="302419" y="776287"/>
                  </a:lnTo>
                  <a:lnTo>
                    <a:pt x="280988" y="688181"/>
                  </a:lnTo>
                  <a:lnTo>
                    <a:pt x="247650" y="578643"/>
                  </a:lnTo>
                  <a:lnTo>
                    <a:pt x="202406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6">
              <a:extLst>
                <a:ext uri="{FF2B5EF4-FFF2-40B4-BE49-F238E27FC236}">
                  <a16:creationId xmlns:a16="http://schemas.microsoft.com/office/drawing/2014/main" id="{B7FC1B9F-9F66-44AD-9FE4-B29054FA0F54}"/>
                </a:ext>
              </a:extLst>
            </p:cNvPr>
            <p:cNvSpPr/>
            <p:nvPr/>
          </p:nvSpPr>
          <p:spPr>
            <a:xfrm>
              <a:off x="2905125" y="4724400"/>
              <a:ext cx="630238" cy="1201738"/>
            </a:xfrm>
            <a:custGeom>
              <a:avLst/>
              <a:gdLst>
                <a:gd name="connsiteX0" fmla="*/ 528638 w 631031"/>
                <a:gd name="connsiteY0" fmla="*/ 471488 h 1202531"/>
                <a:gd name="connsiteX1" fmla="*/ 554831 w 631031"/>
                <a:gd name="connsiteY1" fmla="*/ 397669 h 1202531"/>
                <a:gd name="connsiteX2" fmla="*/ 576263 w 631031"/>
                <a:gd name="connsiteY2" fmla="*/ 323850 h 1202531"/>
                <a:gd name="connsiteX3" fmla="*/ 592931 w 631031"/>
                <a:gd name="connsiteY3" fmla="*/ 257175 h 1202531"/>
                <a:gd name="connsiteX4" fmla="*/ 611981 w 631031"/>
                <a:gd name="connsiteY4" fmla="*/ 178594 h 1202531"/>
                <a:gd name="connsiteX5" fmla="*/ 623888 w 631031"/>
                <a:gd name="connsiteY5" fmla="*/ 100013 h 1202531"/>
                <a:gd name="connsiteX6" fmla="*/ 631031 w 631031"/>
                <a:gd name="connsiteY6" fmla="*/ 47625 h 1202531"/>
                <a:gd name="connsiteX7" fmla="*/ 631031 w 631031"/>
                <a:gd name="connsiteY7" fmla="*/ 30956 h 1202531"/>
                <a:gd name="connsiteX8" fmla="*/ 628650 w 631031"/>
                <a:gd name="connsiteY8" fmla="*/ 19050 h 1202531"/>
                <a:gd name="connsiteX9" fmla="*/ 619125 w 631031"/>
                <a:gd name="connsiteY9" fmla="*/ 9525 h 1202531"/>
                <a:gd name="connsiteX10" fmla="*/ 604838 w 631031"/>
                <a:gd name="connsiteY10" fmla="*/ 4763 h 1202531"/>
                <a:gd name="connsiteX11" fmla="*/ 578644 w 631031"/>
                <a:gd name="connsiteY11" fmla="*/ 0 h 1202531"/>
                <a:gd name="connsiteX12" fmla="*/ 552450 w 631031"/>
                <a:gd name="connsiteY12" fmla="*/ 11906 h 1202531"/>
                <a:gd name="connsiteX13" fmla="*/ 542925 w 631031"/>
                <a:gd name="connsiteY13" fmla="*/ 26194 h 1202531"/>
                <a:gd name="connsiteX14" fmla="*/ 523875 w 631031"/>
                <a:gd name="connsiteY14" fmla="*/ 100013 h 1202531"/>
                <a:gd name="connsiteX15" fmla="*/ 507206 w 631031"/>
                <a:gd name="connsiteY15" fmla="*/ 159544 h 1202531"/>
                <a:gd name="connsiteX16" fmla="*/ 478631 w 631031"/>
                <a:gd name="connsiteY16" fmla="*/ 228600 h 1202531"/>
                <a:gd name="connsiteX17" fmla="*/ 440531 w 631031"/>
                <a:gd name="connsiteY17" fmla="*/ 307181 h 1202531"/>
                <a:gd name="connsiteX18" fmla="*/ 392906 w 631031"/>
                <a:gd name="connsiteY18" fmla="*/ 388144 h 1202531"/>
                <a:gd name="connsiteX19" fmla="*/ 335756 w 631031"/>
                <a:gd name="connsiteY19" fmla="*/ 473869 h 1202531"/>
                <a:gd name="connsiteX20" fmla="*/ 261938 w 631031"/>
                <a:gd name="connsiteY20" fmla="*/ 566738 h 1202531"/>
                <a:gd name="connsiteX21" fmla="*/ 185738 w 631031"/>
                <a:gd name="connsiteY21" fmla="*/ 647700 h 1202531"/>
                <a:gd name="connsiteX22" fmla="*/ 119063 w 631031"/>
                <a:gd name="connsiteY22" fmla="*/ 707231 h 1202531"/>
                <a:gd name="connsiteX23" fmla="*/ 30956 w 631031"/>
                <a:gd name="connsiteY23" fmla="*/ 778669 h 1202531"/>
                <a:gd name="connsiteX24" fmla="*/ 19050 w 631031"/>
                <a:gd name="connsiteY24" fmla="*/ 816769 h 1202531"/>
                <a:gd name="connsiteX25" fmla="*/ 7144 w 631031"/>
                <a:gd name="connsiteY25" fmla="*/ 869156 h 1202531"/>
                <a:gd name="connsiteX26" fmla="*/ 0 w 631031"/>
                <a:gd name="connsiteY26" fmla="*/ 938213 h 1202531"/>
                <a:gd name="connsiteX27" fmla="*/ 0 w 631031"/>
                <a:gd name="connsiteY27" fmla="*/ 1035844 h 1202531"/>
                <a:gd name="connsiteX28" fmla="*/ 7144 w 631031"/>
                <a:gd name="connsiteY28" fmla="*/ 1126331 h 1202531"/>
                <a:gd name="connsiteX29" fmla="*/ 11906 w 631031"/>
                <a:gd name="connsiteY29" fmla="*/ 1152525 h 1202531"/>
                <a:gd name="connsiteX30" fmla="*/ 23813 w 631031"/>
                <a:gd name="connsiteY30" fmla="*/ 1178719 h 1202531"/>
                <a:gd name="connsiteX31" fmla="*/ 33338 w 631031"/>
                <a:gd name="connsiteY31" fmla="*/ 1195388 h 1202531"/>
                <a:gd name="connsiteX32" fmla="*/ 42863 w 631031"/>
                <a:gd name="connsiteY32" fmla="*/ 1200150 h 1202531"/>
                <a:gd name="connsiteX33" fmla="*/ 71438 w 631031"/>
                <a:gd name="connsiteY33" fmla="*/ 1202531 h 1202531"/>
                <a:gd name="connsiteX34" fmla="*/ 97631 w 631031"/>
                <a:gd name="connsiteY34" fmla="*/ 1195388 h 1202531"/>
                <a:gd name="connsiteX35" fmla="*/ 133350 w 631031"/>
                <a:gd name="connsiteY35" fmla="*/ 1181100 h 1202531"/>
                <a:gd name="connsiteX36" fmla="*/ 166688 w 631031"/>
                <a:gd name="connsiteY36" fmla="*/ 1159669 h 1202531"/>
                <a:gd name="connsiteX37" fmla="*/ 190500 w 631031"/>
                <a:gd name="connsiteY37" fmla="*/ 1126331 h 1202531"/>
                <a:gd name="connsiteX38" fmla="*/ 257175 w 631031"/>
                <a:gd name="connsiteY38" fmla="*/ 1028700 h 1202531"/>
                <a:gd name="connsiteX39" fmla="*/ 342900 w 631031"/>
                <a:gd name="connsiteY39" fmla="*/ 883444 h 1202531"/>
                <a:gd name="connsiteX40" fmla="*/ 407194 w 631031"/>
                <a:gd name="connsiteY40" fmla="*/ 766763 h 1202531"/>
                <a:gd name="connsiteX41" fmla="*/ 459581 w 631031"/>
                <a:gd name="connsiteY41" fmla="*/ 654844 h 1202531"/>
                <a:gd name="connsiteX42" fmla="*/ 528638 w 631031"/>
                <a:gd name="connsiteY42" fmla="*/ 471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031" h="1202531">
                  <a:moveTo>
                    <a:pt x="528638" y="471488"/>
                  </a:moveTo>
                  <a:lnTo>
                    <a:pt x="554831" y="397669"/>
                  </a:lnTo>
                  <a:lnTo>
                    <a:pt x="576263" y="323850"/>
                  </a:lnTo>
                  <a:lnTo>
                    <a:pt x="592931" y="257175"/>
                  </a:lnTo>
                  <a:lnTo>
                    <a:pt x="611981" y="178594"/>
                  </a:lnTo>
                  <a:lnTo>
                    <a:pt x="623888" y="100013"/>
                  </a:lnTo>
                  <a:lnTo>
                    <a:pt x="631031" y="47625"/>
                  </a:lnTo>
                  <a:lnTo>
                    <a:pt x="631031" y="30956"/>
                  </a:lnTo>
                  <a:lnTo>
                    <a:pt x="628650" y="19050"/>
                  </a:lnTo>
                  <a:lnTo>
                    <a:pt x="619125" y="9525"/>
                  </a:lnTo>
                  <a:lnTo>
                    <a:pt x="604838" y="4763"/>
                  </a:lnTo>
                  <a:lnTo>
                    <a:pt x="578644" y="0"/>
                  </a:lnTo>
                  <a:lnTo>
                    <a:pt x="552450" y="11906"/>
                  </a:lnTo>
                  <a:lnTo>
                    <a:pt x="542925" y="26194"/>
                  </a:lnTo>
                  <a:lnTo>
                    <a:pt x="523875" y="100013"/>
                  </a:lnTo>
                  <a:lnTo>
                    <a:pt x="507206" y="159544"/>
                  </a:lnTo>
                  <a:lnTo>
                    <a:pt x="478631" y="228600"/>
                  </a:lnTo>
                  <a:lnTo>
                    <a:pt x="440531" y="307181"/>
                  </a:lnTo>
                  <a:lnTo>
                    <a:pt x="392906" y="388144"/>
                  </a:lnTo>
                  <a:lnTo>
                    <a:pt x="335756" y="473869"/>
                  </a:lnTo>
                  <a:lnTo>
                    <a:pt x="261938" y="566738"/>
                  </a:lnTo>
                  <a:lnTo>
                    <a:pt x="185738" y="647700"/>
                  </a:lnTo>
                  <a:lnTo>
                    <a:pt x="119063" y="707231"/>
                  </a:lnTo>
                  <a:lnTo>
                    <a:pt x="30956" y="778669"/>
                  </a:lnTo>
                  <a:lnTo>
                    <a:pt x="19050" y="816769"/>
                  </a:lnTo>
                  <a:lnTo>
                    <a:pt x="7144" y="869156"/>
                  </a:lnTo>
                  <a:lnTo>
                    <a:pt x="0" y="938213"/>
                  </a:lnTo>
                  <a:lnTo>
                    <a:pt x="0" y="1035844"/>
                  </a:lnTo>
                  <a:lnTo>
                    <a:pt x="7144" y="1126331"/>
                  </a:lnTo>
                  <a:lnTo>
                    <a:pt x="11906" y="1152525"/>
                  </a:lnTo>
                  <a:lnTo>
                    <a:pt x="23813" y="1178719"/>
                  </a:lnTo>
                  <a:lnTo>
                    <a:pt x="33338" y="1195388"/>
                  </a:lnTo>
                  <a:lnTo>
                    <a:pt x="42863" y="1200150"/>
                  </a:lnTo>
                  <a:lnTo>
                    <a:pt x="71438" y="1202531"/>
                  </a:lnTo>
                  <a:lnTo>
                    <a:pt x="97631" y="1195388"/>
                  </a:lnTo>
                  <a:lnTo>
                    <a:pt x="133350" y="1181100"/>
                  </a:lnTo>
                  <a:lnTo>
                    <a:pt x="166688" y="1159669"/>
                  </a:lnTo>
                  <a:lnTo>
                    <a:pt x="190500" y="1126331"/>
                  </a:lnTo>
                  <a:lnTo>
                    <a:pt x="257175" y="1028700"/>
                  </a:lnTo>
                  <a:lnTo>
                    <a:pt x="342900" y="883444"/>
                  </a:lnTo>
                  <a:lnTo>
                    <a:pt x="407194" y="766763"/>
                  </a:lnTo>
                  <a:lnTo>
                    <a:pt x="459581" y="654844"/>
                  </a:lnTo>
                  <a:lnTo>
                    <a:pt x="528638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8">
              <a:extLst>
                <a:ext uri="{FF2B5EF4-FFF2-40B4-BE49-F238E27FC236}">
                  <a16:creationId xmlns:a16="http://schemas.microsoft.com/office/drawing/2014/main" id="{57931060-2BEC-484A-A892-66DF715FCC95}"/>
                </a:ext>
              </a:extLst>
            </p:cNvPr>
            <p:cNvSpPr/>
            <p:nvPr/>
          </p:nvSpPr>
          <p:spPr>
            <a:xfrm>
              <a:off x="5024438" y="4665663"/>
              <a:ext cx="755650" cy="1038225"/>
            </a:xfrm>
            <a:custGeom>
              <a:avLst/>
              <a:gdLst>
                <a:gd name="connsiteX0" fmla="*/ 290512 w 754856"/>
                <a:gd name="connsiteY0" fmla="*/ 154781 h 1038225"/>
                <a:gd name="connsiteX1" fmla="*/ 402431 w 754856"/>
                <a:gd name="connsiteY1" fmla="*/ 228600 h 1038225"/>
                <a:gd name="connsiteX2" fmla="*/ 538162 w 754856"/>
                <a:gd name="connsiteY2" fmla="*/ 328612 h 1038225"/>
                <a:gd name="connsiteX3" fmla="*/ 607218 w 754856"/>
                <a:gd name="connsiteY3" fmla="*/ 383381 h 1038225"/>
                <a:gd name="connsiteX4" fmla="*/ 616743 w 754856"/>
                <a:gd name="connsiteY4" fmla="*/ 392906 h 1038225"/>
                <a:gd name="connsiteX5" fmla="*/ 628650 w 754856"/>
                <a:gd name="connsiteY5" fmla="*/ 414337 h 1038225"/>
                <a:gd name="connsiteX6" fmla="*/ 652462 w 754856"/>
                <a:gd name="connsiteY6" fmla="*/ 464344 h 1038225"/>
                <a:gd name="connsiteX7" fmla="*/ 695325 w 754856"/>
                <a:gd name="connsiteY7" fmla="*/ 566737 h 1038225"/>
                <a:gd name="connsiteX8" fmla="*/ 719137 w 754856"/>
                <a:gd name="connsiteY8" fmla="*/ 642937 h 1038225"/>
                <a:gd name="connsiteX9" fmla="*/ 735806 w 754856"/>
                <a:gd name="connsiteY9" fmla="*/ 700087 h 1038225"/>
                <a:gd name="connsiteX10" fmla="*/ 750093 w 754856"/>
                <a:gd name="connsiteY10" fmla="*/ 757237 h 1038225"/>
                <a:gd name="connsiteX11" fmla="*/ 754856 w 754856"/>
                <a:gd name="connsiteY11" fmla="*/ 800100 h 1038225"/>
                <a:gd name="connsiteX12" fmla="*/ 754856 w 754856"/>
                <a:gd name="connsiteY12" fmla="*/ 831056 h 1038225"/>
                <a:gd name="connsiteX13" fmla="*/ 752475 w 754856"/>
                <a:gd name="connsiteY13" fmla="*/ 869156 h 1038225"/>
                <a:gd name="connsiteX14" fmla="*/ 745331 w 754856"/>
                <a:gd name="connsiteY14" fmla="*/ 919162 h 1038225"/>
                <a:gd name="connsiteX15" fmla="*/ 733425 w 754856"/>
                <a:gd name="connsiteY15" fmla="*/ 957262 h 1038225"/>
                <a:gd name="connsiteX16" fmla="*/ 721518 w 754856"/>
                <a:gd name="connsiteY16" fmla="*/ 978694 h 1038225"/>
                <a:gd name="connsiteX17" fmla="*/ 700087 w 754856"/>
                <a:gd name="connsiteY17" fmla="*/ 1002506 h 1038225"/>
                <a:gd name="connsiteX18" fmla="*/ 661987 w 754856"/>
                <a:gd name="connsiteY18" fmla="*/ 1028700 h 1038225"/>
                <a:gd name="connsiteX19" fmla="*/ 638175 w 754856"/>
                <a:gd name="connsiteY19" fmla="*/ 1038225 h 1038225"/>
                <a:gd name="connsiteX20" fmla="*/ 609600 w 754856"/>
                <a:gd name="connsiteY20" fmla="*/ 1035844 h 1038225"/>
                <a:gd name="connsiteX21" fmla="*/ 576262 w 754856"/>
                <a:gd name="connsiteY21" fmla="*/ 1014412 h 1038225"/>
                <a:gd name="connsiteX22" fmla="*/ 566737 w 754856"/>
                <a:gd name="connsiteY22" fmla="*/ 1002506 h 1038225"/>
                <a:gd name="connsiteX23" fmla="*/ 547687 w 754856"/>
                <a:gd name="connsiteY23" fmla="*/ 950119 h 1038225"/>
                <a:gd name="connsiteX24" fmla="*/ 507206 w 754856"/>
                <a:gd name="connsiteY24" fmla="*/ 842962 h 1038225"/>
                <a:gd name="connsiteX25" fmla="*/ 457200 w 754856"/>
                <a:gd name="connsiteY25" fmla="*/ 709612 h 1038225"/>
                <a:gd name="connsiteX26" fmla="*/ 395287 w 754856"/>
                <a:gd name="connsiteY26" fmla="*/ 569119 h 1038225"/>
                <a:gd name="connsiteX27" fmla="*/ 345281 w 754856"/>
                <a:gd name="connsiteY27" fmla="*/ 466725 h 1038225"/>
                <a:gd name="connsiteX28" fmla="*/ 297656 w 754856"/>
                <a:gd name="connsiteY28" fmla="*/ 390525 h 1038225"/>
                <a:gd name="connsiteX29" fmla="*/ 211931 w 754856"/>
                <a:gd name="connsiteY29" fmla="*/ 278606 h 1038225"/>
                <a:gd name="connsiteX30" fmla="*/ 104775 w 754856"/>
                <a:gd name="connsiteY30" fmla="*/ 159544 h 1038225"/>
                <a:gd name="connsiteX31" fmla="*/ 42862 w 754856"/>
                <a:gd name="connsiteY31" fmla="*/ 90487 h 1038225"/>
                <a:gd name="connsiteX32" fmla="*/ 16668 w 754856"/>
                <a:gd name="connsiteY32" fmla="*/ 66675 h 1038225"/>
                <a:gd name="connsiteX33" fmla="*/ 4762 w 754856"/>
                <a:gd name="connsiteY33" fmla="*/ 45244 h 1038225"/>
                <a:gd name="connsiteX34" fmla="*/ 0 w 754856"/>
                <a:gd name="connsiteY34" fmla="*/ 28575 h 1038225"/>
                <a:gd name="connsiteX35" fmla="*/ 0 w 754856"/>
                <a:gd name="connsiteY35" fmla="*/ 14287 h 1038225"/>
                <a:gd name="connsiteX36" fmla="*/ 2381 w 754856"/>
                <a:gd name="connsiteY36" fmla="*/ 4762 h 1038225"/>
                <a:gd name="connsiteX37" fmla="*/ 9525 w 754856"/>
                <a:gd name="connsiteY37" fmla="*/ 0 h 1038225"/>
                <a:gd name="connsiteX38" fmla="*/ 23812 w 754856"/>
                <a:gd name="connsiteY38" fmla="*/ 0 h 1038225"/>
                <a:gd name="connsiteX39" fmla="*/ 50006 w 754856"/>
                <a:gd name="connsiteY39" fmla="*/ 11906 h 1038225"/>
                <a:gd name="connsiteX40" fmla="*/ 128587 w 754856"/>
                <a:gd name="connsiteY40" fmla="*/ 57150 h 1038225"/>
                <a:gd name="connsiteX41" fmla="*/ 209550 w 754856"/>
                <a:gd name="connsiteY41" fmla="*/ 107156 h 1038225"/>
                <a:gd name="connsiteX42" fmla="*/ 290512 w 754856"/>
                <a:gd name="connsiteY42" fmla="*/ 154781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4856" h="1038225">
                  <a:moveTo>
                    <a:pt x="290512" y="154781"/>
                  </a:moveTo>
                  <a:lnTo>
                    <a:pt x="402431" y="228600"/>
                  </a:lnTo>
                  <a:lnTo>
                    <a:pt x="538162" y="328612"/>
                  </a:lnTo>
                  <a:lnTo>
                    <a:pt x="607218" y="383381"/>
                  </a:lnTo>
                  <a:lnTo>
                    <a:pt x="616743" y="392906"/>
                  </a:lnTo>
                  <a:lnTo>
                    <a:pt x="628650" y="414337"/>
                  </a:lnTo>
                  <a:lnTo>
                    <a:pt x="652462" y="464344"/>
                  </a:lnTo>
                  <a:lnTo>
                    <a:pt x="695325" y="566737"/>
                  </a:lnTo>
                  <a:lnTo>
                    <a:pt x="719137" y="642937"/>
                  </a:lnTo>
                  <a:lnTo>
                    <a:pt x="735806" y="700087"/>
                  </a:lnTo>
                  <a:lnTo>
                    <a:pt x="750093" y="757237"/>
                  </a:lnTo>
                  <a:lnTo>
                    <a:pt x="754856" y="800100"/>
                  </a:lnTo>
                  <a:lnTo>
                    <a:pt x="754856" y="831056"/>
                  </a:lnTo>
                  <a:lnTo>
                    <a:pt x="752475" y="869156"/>
                  </a:lnTo>
                  <a:lnTo>
                    <a:pt x="745331" y="919162"/>
                  </a:lnTo>
                  <a:lnTo>
                    <a:pt x="733425" y="957262"/>
                  </a:lnTo>
                  <a:lnTo>
                    <a:pt x="721518" y="978694"/>
                  </a:lnTo>
                  <a:lnTo>
                    <a:pt x="700087" y="1002506"/>
                  </a:lnTo>
                  <a:lnTo>
                    <a:pt x="661987" y="1028700"/>
                  </a:lnTo>
                  <a:lnTo>
                    <a:pt x="638175" y="1038225"/>
                  </a:lnTo>
                  <a:lnTo>
                    <a:pt x="609600" y="1035844"/>
                  </a:lnTo>
                  <a:lnTo>
                    <a:pt x="576262" y="1014412"/>
                  </a:lnTo>
                  <a:lnTo>
                    <a:pt x="566737" y="1002506"/>
                  </a:lnTo>
                  <a:lnTo>
                    <a:pt x="547687" y="950119"/>
                  </a:lnTo>
                  <a:lnTo>
                    <a:pt x="507206" y="842962"/>
                  </a:lnTo>
                  <a:lnTo>
                    <a:pt x="457200" y="709612"/>
                  </a:lnTo>
                  <a:lnTo>
                    <a:pt x="395287" y="569119"/>
                  </a:lnTo>
                  <a:lnTo>
                    <a:pt x="345281" y="466725"/>
                  </a:lnTo>
                  <a:lnTo>
                    <a:pt x="297656" y="390525"/>
                  </a:lnTo>
                  <a:lnTo>
                    <a:pt x="211931" y="278606"/>
                  </a:lnTo>
                  <a:lnTo>
                    <a:pt x="104775" y="159544"/>
                  </a:lnTo>
                  <a:lnTo>
                    <a:pt x="42862" y="90487"/>
                  </a:lnTo>
                  <a:lnTo>
                    <a:pt x="16668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11906"/>
                  </a:lnTo>
                  <a:lnTo>
                    <a:pt x="128587" y="57150"/>
                  </a:lnTo>
                  <a:lnTo>
                    <a:pt x="209550" y="107156"/>
                  </a:lnTo>
                  <a:lnTo>
                    <a:pt x="2905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9">
              <a:extLst>
                <a:ext uri="{FF2B5EF4-FFF2-40B4-BE49-F238E27FC236}">
                  <a16:creationId xmlns:a16="http://schemas.microsoft.com/office/drawing/2014/main" id="{AD3A1CB3-2CA0-4B3F-A47E-F41C978A6108}"/>
                </a:ext>
              </a:extLst>
            </p:cNvPr>
            <p:cNvSpPr/>
            <p:nvPr/>
          </p:nvSpPr>
          <p:spPr>
            <a:xfrm>
              <a:off x="6048375" y="4665663"/>
              <a:ext cx="906463" cy="1076325"/>
            </a:xfrm>
            <a:custGeom>
              <a:avLst/>
              <a:gdLst>
                <a:gd name="connsiteX0" fmla="*/ 388242 w 907354"/>
                <a:gd name="connsiteY0" fmla="*/ 211931 h 1076325"/>
                <a:gd name="connsiteX1" fmla="*/ 526354 w 907354"/>
                <a:gd name="connsiteY1" fmla="*/ 297656 h 1076325"/>
                <a:gd name="connsiteX2" fmla="*/ 640654 w 907354"/>
                <a:gd name="connsiteY2" fmla="*/ 373856 h 1076325"/>
                <a:gd name="connsiteX3" fmla="*/ 738286 w 907354"/>
                <a:gd name="connsiteY3" fmla="*/ 442912 h 1076325"/>
                <a:gd name="connsiteX4" fmla="*/ 800198 w 907354"/>
                <a:gd name="connsiteY4" fmla="*/ 488156 h 1076325"/>
                <a:gd name="connsiteX5" fmla="*/ 816867 w 907354"/>
                <a:gd name="connsiteY5" fmla="*/ 504825 h 1076325"/>
                <a:gd name="connsiteX6" fmla="*/ 831154 w 907354"/>
                <a:gd name="connsiteY6" fmla="*/ 528637 h 1076325"/>
                <a:gd name="connsiteX7" fmla="*/ 857348 w 907354"/>
                <a:gd name="connsiteY7" fmla="*/ 588169 h 1076325"/>
                <a:gd name="connsiteX8" fmla="*/ 883542 w 907354"/>
                <a:gd name="connsiteY8" fmla="*/ 671512 h 1076325"/>
                <a:gd name="connsiteX9" fmla="*/ 900211 w 907354"/>
                <a:gd name="connsiteY9" fmla="*/ 747712 h 1076325"/>
                <a:gd name="connsiteX10" fmla="*/ 907354 w 907354"/>
                <a:gd name="connsiteY10" fmla="*/ 852487 h 1076325"/>
                <a:gd name="connsiteX11" fmla="*/ 902592 w 907354"/>
                <a:gd name="connsiteY11" fmla="*/ 897731 h 1076325"/>
                <a:gd name="connsiteX12" fmla="*/ 895448 w 907354"/>
                <a:gd name="connsiteY12" fmla="*/ 935831 h 1076325"/>
                <a:gd name="connsiteX13" fmla="*/ 876398 w 907354"/>
                <a:gd name="connsiteY13" fmla="*/ 985837 h 1076325"/>
                <a:gd name="connsiteX14" fmla="*/ 845442 w 907354"/>
                <a:gd name="connsiteY14" fmla="*/ 1035844 h 1076325"/>
                <a:gd name="connsiteX15" fmla="*/ 809723 w 907354"/>
                <a:gd name="connsiteY15" fmla="*/ 1069181 h 1076325"/>
                <a:gd name="connsiteX16" fmla="*/ 783529 w 907354"/>
                <a:gd name="connsiteY16" fmla="*/ 1076325 h 1076325"/>
                <a:gd name="connsiteX17" fmla="*/ 759717 w 907354"/>
                <a:gd name="connsiteY17" fmla="*/ 1076325 h 1076325"/>
                <a:gd name="connsiteX18" fmla="*/ 731142 w 907354"/>
                <a:gd name="connsiteY18" fmla="*/ 1064419 h 1076325"/>
                <a:gd name="connsiteX19" fmla="*/ 712092 w 907354"/>
                <a:gd name="connsiteY19" fmla="*/ 1045369 h 1076325"/>
                <a:gd name="connsiteX20" fmla="*/ 695423 w 907354"/>
                <a:gd name="connsiteY20" fmla="*/ 1012031 h 1076325"/>
                <a:gd name="connsiteX21" fmla="*/ 647798 w 907354"/>
                <a:gd name="connsiteY21" fmla="*/ 928687 h 1076325"/>
                <a:gd name="connsiteX22" fmla="*/ 554929 w 907354"/>
                <a:gd name="connsiteY22" fmla="*/ 757237 h 1076325"/>
                <a:gd name="connsiteX23" fmla="*/ 454917 w 907354"/>
                <a:gd name="connsiteY23" fmla="*/ 588169 h 1076325"/>
                <a:gd name="connsiteX24" fmla="*/ 354904 w 907354"/>
                <a:gd name="connsiteY24" fmla="*/ 447675 h 1076325"/>
                <a:gd name="connsiteX25" fmla="*/ 214411 w 907354"/>
                <a:gd name="connsiteY25" fmla="*/ 283369 h 1076325"/>
                <a:gd name="connsiteX26" fmla="*/ 102492 w 907354"/>
                <a:gd name="connsiteY26" fmla="*/ 157162 h 1076325"/>
                <a:gd name="connsiteX27" fmla="*/ 31054 w 907354"/>
                <a:gd name="connsiteY27" fmla="*/ 80962 h 1076325"/>
                <a:gd name="connsiteX28" fmla="*/ 9623 w 907354"/>
                <a:gd name="connsiteY28" fmla="*/ 54769 h 1076325"/>
                <a:gd name="connsiteX29" fmla="*/ 2479 w 907354"/>
                <a:gd name="connsiteY29" fmla="*/ 35719 h 1076325"/>
                <a:gd name="connsiteX30" fmla="*/ 98 w 907354"/>
                <a:gd name="connsiteY30" fmla="*/ 14287 h 1076325"/>
                <a:gd name="connsiteX31" fmla="*/ 2479 w 907354"/>
                <a:gd name="connsiteY31" fmla="*/ 4762 h 1076325"/>
                <a:gd name="connsiteX32" fmla="*/ 9623 w 907354"/>
                <a:gd name="connsiteY32" fmla="*/ 0 h 1076325"/>
                <a:gd name="connsiteX33" fmla="*/ 35817 w 907354"/>
                <a:gd name="connsiteY33" fmla="*/ 2381 h 1076325"/>
                <a:gd name="connsiteX34" fmla="*/ 73917 w 907354"/>
                <a:gd name="connsiteY34" fmla="*/ 21431 h 1076325"/>
                <a:gd name="connsiteX35" fmla="*/ 164404 w 907354"/>
                <a:gd name="connsiteY35" fmla="*/ 78581 h 1076325"/>
                <a:gd name="connsiteX36" fmla="*/ 314423 w 907354"/>
                <a:gd name="connsiteY36" fmla="*/ 166687 h 1076325"/>
                <a:gd name="connsiteX37" fmla="*/ 388242 w 907354"/>
                <a:gd name="connsiteY37" fmla="*/ 211931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7354" h="1076325">
                  <a:moveTo>
                    <a:pt x="388242" y="211931"/>
                  </a:moveTo>
                  <a:lnTo>
                    <a:pt x="526354" y="297656"/>
                  </a:lnTo>
                  <a:lnTo>
                    <a:pt x="640654" y="373856"/>
                  </a:lnTo>
                  <a:lnTo>
                    <a:pt x="738286" y="442912"/>
                  </a:lnTo>
                  <a:lnTo>
                    <a:pt x="800198" y="488156"/>
                  </a:lnTo>
                  <a:lnTo>
                    <a:pt x="816867" y="504825"/>
                  </a:lnTo>
                  <a:lnTo>
                    <a:pt x="831154" y="528637"/>
                  </a:lnTo>
                  <a:lnTo>
                    <a:pt x="857348" y="588169"/>
                  </a:lnTo>
                  <a:lnTo>
                    <a:pt x="883542" y="671512"/>
                  </a:lnTo>
                  <a:lnTo>
                    <a:pt x="900211" y="747712"/>
                  </a:lnTo>
                  <a:lnTo>
                    <a:pt x="907354" y="852487"/>
                  </a:lnTo>
                  <a:lnTo>
                    <a:pt x="902592" y="897731"/>
                  </a:lnTo>
                  <a:lnTo>
                    <a:pt x="895448" y="935831"/>
                  </a:lnTo>
                  <a:lnTo>
                    <a:pt x="876398" y="985837"/>
                  </a:lnTo>
                  <a:lnTo>
                    <a:pt x="845442" y="1035844"/>
                  </a:lnTo>
                  <a:lnTo>
                    <a:pt x="809723" y="1069181"/>
                  </a:lnTo>
                  <a:lnTo>
                    <a:pt x="783529" y="1076325"/>
                  </a:lnTo>
                  <a:lnTo>
                    <a:pt x="759717" y="1076325"/>
                  </a:lnTo>
                  <a:lnTo>
                    <a:pt x="731142" y="1064419"/>
                  </a:lnTo>
                  <a:lnTo>
                    <a:pt x="712092" y="1045369"/>
                  </a:lnTo>
                  <a:lnTo>
                    <a:pt x="695423" y="1012031"/>
                  </a:lnTo>
                  <a:lnTo>
                    <a:pt x="647798" y="928687"/>
                  </a:lnTo>
                  <a:lnTo>
                    <a:pt x="554929" y="757237"/>
                  </a:lnTo>
                  <a:lnTo>
                    <a:pt x="454917" y="588169"/>
                  </a:lnTo>
                  <a:lnTo>
                    <a:pt x="354904" y="447675"/>
                  </a:lnTo>
                  <a:lnTo>
                    <a:pt x="214411" y="283369"/>
                  </a:lnTo>
                  <a:lnTo>
                    <a:pt x="102492" y="157162"/>
                  </a:lnTo>
                  <a:lnTo>
                    <a:pt x="31054" y="80962"/>
                  </a:lnTo>
                  <a:lnTo>
                    <a:pt x="9623" y="54769"/>
                  </a:lnTo>
                  <a:lnTo>
                    <a:pt x="2479" y="35719"/>
                  </a:lnTo>
                  <a:cubicBezTo>
                    <a:pt x="0" y="15881"/>
                    <a:pt x="98" y="23068"/>
                    <a:pt x="98" y="14287"/>
                  </a:cubicBezTo>
                  <a:lnTo>
                    <a:pt x="2479" y="4762"/>
                  </a:lnTo>
                  <a:lnTo>
                    <a:pt x="9623" y="0"/>
                  </a:lnTo>
                  <a:lnTo>
                    <a:pt x="35817" y="2381"/>
                  </a:lnTo>
                  <a:lnTo>
                    <a:pt x="73917" y="21431"/>
                  </a:lnTo>
                  <a:lnTo>
                    <a:pt x="164404" y="78581"/>
                  </a:lnTo>
                  <a:lnTo>
                    <a:pt x="314423" y="166687"/>
                  </a:lnTo>
                  <a:lnTo>
                    <a:pt x="38824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7">
              <a:extLst>
                <a:ext uri="{FF2B5EF4-FFF2-40B4-BE49-F238E27FC236}">
                  <a16:creationId xmlns:a16="http://schemas.microsoft.com/office/drawing/2014/main" id="{CA1FB968-1E7D-406C-9DBC-0D284ADCE5A3}"/>
                </a:ext>
              </a:extLst>
            </p:cNvPr>
            <p:cNvSpPr/>
            <p:nvPr/>
          </p:nvSpPr>
          <p:spPr>
            <a:xfrm>
              <a:off x="3714750" y="1817688"/>
              <a:ext cx="2646363" cy="542925"/>
            </a:xfrm>
            <a:custGeom>
              <a:avLst/>
              <a:gdLst>
                <a:gd name="connsiteX0" fmla="*/ 619125 w 2645569"/>
                <a:gd name="connsiteY0" fmla="*/ 357187 h 542925"/>
                <a:gd name="connsiteX1" fmla="*/ 1112044 w 2645569"/>
                <a:gd name="connsiteY1" fmla="*/ 276225 h 542925"/>
                <a:gd name="connsiteX2" fmla="*/ 1512094 w 2645569"/>
                <a:gd name="connsiteY2" fmla="*/ 197644 h 542925"/>
                <a:gd name="connsiteX3" fmla="*/ 1814513 w 2645569"/>
                <a:gd name="connsiteY3" fmla="*/ 133350 h 542925"/>
                <a:gd name="connsiteX4" fmla="*/ 2052638 w 2645569"/>
                <a:gd name="connsiteY4" fmla="*/ 73819 h 542925"/>
                <a:gd name="connsiteX5" fmla="*/ 2124075 w 2645569"/>
                <a:gd name="connsiteY5" fmla="*/ 50006 h 542925"/>
                <a:gd name="connsiteX6" fmla="*/ 2138363 w 2645569"/>
                <a:gd name="connsiteY6" fmla="*/ 38100 h 542925"/>
                <a:gd name="connsiteX7" fmla="*/ 2157413 w 2645569"/>
                <a:gd name="connsiteY7" fmla="*/ 26194 h 542925"/>
                <a:gd name="connsiteX8" fmla="*/ 2193131 w 2645569"/>
                <a:gd name="connsiteY8" fmla="*/ 9525 h 542925"/>
                <a:gd name="connsiteX9" fmla="*/ 2228850 w 2645569"/>
                <a:gd name="connsiteY9" fmla="*/ 0 h 542925"/>
                <a:gd name="connsiteX10" fmla="*/ 2274094 w 2645569"/>
                <a:gd name="connsiteY10" fmla="*/ 0 h 542925"/>
                <a:gd name="connsiteX11" fmla="*/ 2300288 w 2645569"/>
                <a:gd name="connsiteY11" fmla="*/ 4762 h 542925"/>
                <a:gd name="connsiteX12" fmla="*/ 2352675 w 2645569"/>
                <a:gd name="connsiteY12" fmla="*/ 23812 h 542925"/>
                <a:gd name="connsiteX13" fmla="*/ 2459831 w 2645569"/>
                <a:gd name="connsiteY13" fmla="*/ 64294 h 542925"/>
                <a:gd name="connsiteX14" fmla="*/ 2533650 w 2645569"/>
                <a:gd name="connsiteY14" fmla="*/ 97631 h 542925"/>
                <a:gd name="connsiteX15" fmla="*/ 2571750 w 2645569"/>
                <a:gd name="connsiteY15" fmla="*/ 116681 h 542925"/>
                <a:gd name="connsiteX16" fmla="*/ 2607469 w 2645569"/>
                <a:gd name="connsiteY16" fmla="*/ 145256 h 542925"/>
                <a:gd name="connsiteX17" fmla="*/ 2624138 w 2645569"/>
                <a:gd name="connsiteY17" fmla="*/ 164306 h 542925"/>
                <a:gd name="connsiteX18" fmla="*/ 2640806 w 2645569"/>
                <a:gd name="connsiteY18" fmla="*/ 195262 h 542925"/>
                <a:gd name="connsiteX19" fmla="*/ 2645569 w 2645569"/>
                <a:gd name="connsiteY19" fmla="*/ 216694 h 542925"/>
                <a:gd name="connsiteX20" fmla="*/ 2631281 w 2645569"/>
                <a:gd name="connsiteY20" fmla="*/ 245269 h 542925"/>
                <a:gd name="connsiteX21" fmla="*/ 2600325 w 2645569"/>
                <a:gd name="connsiteY21" fmla="*/ 273844 h 542925"/>
                <a:gd name="connsiteX22" fmla="*/ 2552700 w 2645569"/>
                <a:gd name="connsiteY22" fmla="*/ 295275 h 542925"/>
                <a:gd name="connsiteX23" fmla="*/ 2478881 w 2645569"/>
                <a:gd name="connsiteY23" fmla="*/ 302419 h 542925"/>
                <a:gd name="connsiteX24" fmla="*/ 2269331 w 2645569"/>
                <a:gd name="connsiteY24" fmla="*/ 321469 h 542925"/>
                <a:gd name="connsiteX25" fmla="*/ 1971675 w 2645569"/>
                <a:gd name="connsiteY25" fmla="*/ 352425 h 542925"/>
                <a:gd name="connsiteX26" fmla="*/ 1633538 w 2645569"/>
                <a:gd name="connsiteY26" fmla="*/ 390525 h 542925"/>
                <a:gd name="connsiteX27" fmla="*/ 1288256 w 2645569"/>
                <a:gd name="connsiteY27" fmla="*/ 431006 h 542925"/>
                <a:gd name="connsiteX28" fmla="*/ 969169 w 2645569"/>
                <a:gd name="connsiteY28" fmla="*/ 466725 h 542925"/>
                <a:gd name="connsiteX29" fmla="*/ 681038 w 2645569"/>
                <a:gd name="connsiteY29" fmla="*/ 504825 h 542925"/>
                <a:gd name="connsiteX30" fmla="*/ 431006 w 2645569"/>
                <a:gd name="connsiteY30" fmla="*/ 535781 h 542925"/>
                <a:gd name="connsiteX31" fmla="*/ 359569 w 2645569"/>
                <a:gd name="connsiteY31" fmla="*/ 540544 h 542925"/>
                <a:gd name="connsiteX32" fmla="*/ 280988 w 2645569"/>
                <a:gd name="connsiteY32" fmla="*/ 542925 h 542925"/>
                <a:gd name="connsiteX33" fmla="*/ 190500 w 2645569"/>
                <a:gd name="connsiteY33" fmla="*/ 533400 h 542925"/>
                <a:gd name="connsiteX34" fmla="*/ 80963 w 2645569"/>
                <a:gd name="connsiteY34" fmla="*/ 509587 h 542925"/>
                <a:gd name="connsiteX35" fmla="*/ 0 w 2645569"/>
                <a:gd name="connsiteY35" fmla="*/ 481012 h 542925"/>
                <a:gd name="connsiteX36" fmla="*/ 123825 w 2645569"/>
                <a:gd name="connsiteY36" fmla="*/ 328612 h 542925"/>
                <a:gd name="connsiteX37" fmla="*/ 228600 w 2645569"/>
                <a:gd name="connsiteY37" fmla="*/ 366712 h 542925"/>
                <a:gd name="connsiteX38" fmla="*/ 304800 w 2645569"/>
                <a:gd name="connsiteY38" fmla="*/ 378619 h 542925"/>
                <a:gd name="connsiteX39" fmla="*/ 347663 w 2645569"/>
                <a:gd name="connsiteY39" fmla="*/ 383381 h 542925"/>
                <a:gd name="connsiteX40" fmla="*/ 409575 w 2645569"/>
                <a:gd name="connsiteY40" fmla="*/ 383381 h 542925"/>
                <a:gd name="connsiteX41" fmla="*/ 533400 w 2645569"/>
                <a:gd name="connsiteY41" fmla="*/ 366712 h 542925"/>
                <a:gd name="connsiteX42" fmla="*/ 619125 w 2645569"/>
                <a:gd name="connsiteY42" fmla="*/ 357187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45569" h="542925">
                  <a:moveTo>
                    <a:pt x="619125" y="357187"/>
                  </a:moveTo>
                  <a:lnTo>
                    <a:pt x="1112044" y="276225"/>
                  </a:lnTo>
                  <a:lnTo>
                    <a:pt x="1512094" y="197644"/>
                  </a:lnTo>
                  <a:lnTo>
                    <a:pt x="1814513" y="133350"/>
                  </a:lnTo>
                  <a:lnTo>
                    <a:pt x="2052638" y="73819"/>
                  </a:lnTo>
                  <a:lnTo>
                    <a:pt x="2124075" y="50006"/>
                  </a:lnTo>
                  <a:lnTo>
                    <a:pt x="2138363" y="38100"/>
                  </a:lnTo>
                  <a:lnTo>
                    <a:pt x="2157413" y="26194"/>
                  </a:lnTo>
                  <a:lnTo>
                    <a:pt x="2193131" y="9525"/>
                  </a:lnTo>
                  <a:lnTo>
                    <a:pt x="2228850" y="0"/>
                  </a:lnTo>
                  <a:lnTo>
                    <a:pt x="2274094" y="0"/>
                  </a:lnTo>
                  <a:lnTo>
                    <a:pt x="2300288" y="4762"/>
                  </a:lnTo>
                  <a:lnTo>
                    <a:pt x="2352675" y="23812"/>
                  </a:lnTo>
                  <a:lnTo>
                    <a:pt x="2459831" y="64294"/>
                  </a:lnTo>
                  <a:lnTo>
                    <a:pt x="2533650" y="97631"/>
                  </a:lnTo>
                  <a:lnTo>
                    <a:pt x="2571750" y="116681"/>
                  </a:lnTo>
                  <a:lnTo>
                    <a:pt x="2607469" y="145256"/>
                  </a:lnTo>
                  <a:lnTo>
                    <a:pt x="2624138" y="164306"/>
                  </a:lnTo>
                  <a:lnTo>
                    <a:pt x="2640806" y="195262"/>
                  </a:lnTo>
                  <a:lnTo>
                    <a:pt x="2645569" y="216694"/>
                  </a:lnTo>
                  <a:lnTo>
                    <a:pt x="2631281" y="245269"/>
                  </a:lnTo>
                  <a:lnTo>
                    <a:pt x="2600325" y="273844"/>
                  </a:lnTo>
                  <a:lnTo>
                    <a:pt x="2552700" y="295275"/>
                  </a:lnTo>
                  <a:lnTo>
                    <a:pt x="2478881" y="302419"/>
                  </a:lnTo>
                  <a:lnTo>
                    <a:pt x="2269331" y="321469"/>
                  </a:lnTo>
                  <a:lnTo>
                    <a:pt x="1971675" y="352425"/>
                  </a:lnTo>
                  <a:lnTo>
                    <a:pt x="1633538" y="390525"/>
                  </a:lnTo>
                  <a:lnTo>
                    <a:pt x="1288256" y="431006"/>
                  </a:lnTo>
                  <a:lnTo>
                    <a:pt x="969169" y="466725"/>
                  </a:lnTo>
                  <a:lnTo>
                    <a:pt x="681038" y="504825"/>
                  </a:lnTo>
                  <a:lnTo>
                    <a:pt x="431006" y="535781"/>
                  </a:lnTo>
                  <a:lnTo>
                    <a:pt x="359569" y="540544"/>
                  </a:lnTo>
                  <a:lnTo>
                    <a:pt x="280988" y="542925"/>
                  </a:lnTo>
                  <a:lnTo>
                    <a:pt x="190500" y="533400"/>
                  </a:lnTo>
                  <a:lnTo>
                    <a:pt x="80963" y="509587"/>
                  </a:lnTo>
                  <a:lnTo>
                    <a:pt x="0" y="481012"/>
                  </a:lnTo>
                  <a:lnTo>
                    <a:pt x="123825" y="328612"/>
                  </a:lnTo>
                  <a:lnTo>
                    <a:pt x="228600" y="366712"/>
                  </a:lnTo>
                  <a:lnTo>
                    <a:pt x="304800" y="378619"/>
                  </a:lnTo>
                  <a:lnTo>
                    <a:pt x="347663" y="383381"/>
                  </a:lnTo>
                  <a:lnTo>
                    <a:pt x="409575" y="383381"/>
                  </a:lnTo>
                  <a:lnTo>
                    <a:pt x="533400" y="366712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8">
              <a:extLst>
                <a:ext uri="{FF2B5EF4-FFF2-40B4-BE49-F238E27FC236}">
                  <a16:creationId xmlns:a16="http://schemas.microsoft.com/office/drawing/2014/main" id="{CDB7B7C2-8261-462F-9148-3C98A063D990}"/>
                </a:ext>
              </a:extLst>
            </p:cNvPr>
            <p:cNvSpPr/>
            <p:nvPr/>
          </p:nvSpPr>
          <p:spPr>
            <a:xfrm>
              <a:off x="3506788" y="2636838"/>
              <a:ext cx="488950" cy="1679575"/>
            </a:xfrm>
            <a:custGeom>
              <a:avLst/>
              <a:gdLst>
                <a:gd name="connsiteX0" fmla="*/ 442913 w 488157"/>
                <a:gd name="connsiteY0" fmla="*/ 969169 h 1681162"/>
                <a:gd name="connsiteX1" fmla="*/ 433388 w 488157"/>
                <a:gd name="connsiteY1" fmla="*/ 790575 h 1681162"/>
                <a:gd name="connsiteX2" fmla="*/ 433388 w 488157"/>
                <a:gd name="connsiteY2" fmla="*/ 661987 h 1681162"/>
                <a:gd name="connsiteX3" fmla="*/ 433388 w 488157"/>
                <a:gd name="connsiteY3" fmla="*/ 338137 h 1681162"/>
                <a:gd name="connsiteX4" fmla="*/ 438150 w 488157"/>
                <a:gd name="connsiteY4" fmla="*/ 319087 h 1681162"/>
                <a:gd name="connsiteX5" fmla="*/ 450057 w 488157"/>
                <a:gd name="connsiteY5" fmla="*/ 304800 h 1681162"/>
                <a:gd name="connsiteX6" fmla="*/ 471488 w 488157"/>
                <a:gd name="connsiteY6" fmla="*/ 283369 h 1681162"/>
                <a:gd name="connsiteX7" fmla="*/ 481013 w 488157"/>
                <a:gd name="connsiteY7" fmla="*/ 264319 h 1681162"/>
                <a:gd name="connsiteX8" fmla="*/ 488157 w 488157"/>
                <a:gd name="connsiteY8" fmla="*/ 242887 h 1681162"/>
                <a:gd name="connsiteX9" fmla="*/ 488157 w 488157"/>
                <a:gd name="connsiteY9" fmla="*/ 228600 h 1681162"/>
                <a:gd name="connsiteX10" fmla="*/ 485775 w 488157"/>
                <a:gd name="connsiteY10" fmla="*/ 209550 h 1681162"/>
                <a:gd name="connsiteX11" fmla="*/ 476250 w 488157"/>
                <a:gd name="connsiteY11" fmla="*/ 195262 h 1681162"/>
                <a:gd name="connsiteX12" fmla="*/ 454819 w 488157"/>
                <a:gd name="connsiteY12" fmla="*/ 178594 h 1681162"/>
                <a:gd name="connsiteX13" fmla="*/ 407194 w 488157"/>
                <a:gd name="connsiteY13" fmla="*/ 154781 h 1681162"/>
                <a:gd name="connsiteX14" fmla="*/ 314325 w 488157"/>
                <a:gd name="connsiteY14" fmla="*/ 114300 h 1681162"/>
                <a:gd name="connsiteX15" fmla="*/ 211932 w 488157"/>
                <a:gd name="connsiteY15" fmla="*/ 69056 h 1681162"/>
                <a:gd name="connsiteX16" fmla="*/ 130969 w 488157"/>
                <a:gd name="connsiteY16" fmla="*/ 35719 h 1681162"/>
                <a:gd name="connsiteX17" fmla="*/ 52388 w 488157"/>
                <a:gd name="connsiteY17" fmla="*/ 9525 h 1681162"/>
                <a:gd name="connsiteX18" fmla="*/ 16669 w 488157"/>
                <a:gd name="connsiteY18" fmla="*/ 0 h 1681162"/>
                <a:gd name="connsiteX19" fmla="*/ 7144 w 488157"/>
                <a:gd name="connsiteY19" fmla="*/ 0 h 1681162"/>
                <a:gd name="connsiteX20" fmla="*/ 0 w 488157"/>
                <a:gd name="connsiteY20" fmla="*/ 7144 h 1681162"/>
                <a:gd name="connsiteX21" fmla="*/ 0 w 488157"/>
                <a:gd name="connsiteY21" fmla="*/ 28575 h 1681162"/>
                <a:gd name="connsiteX22" fmla="*/ 9525 w 488157"/>
                <a:gd name="connsiteY22" fmla="*/ 54769 h 1681162"/>
                <a:gd name="connsiteX23" fmla="*/ 33338 w 488157"/>
                <a:gd name="connsiteY23" fmla="*/ 83344 h 1681162"/>
                <a:gd name="connsiteX24" fmla="*/ 85725 w 488157"/>
                <a:gd name="connsiteY24" fmla="*/ 140494 h 1681162"/>
                <a:gd name="connsiteX25" fmla="*/ 140494 w 488157"/>
                <a:gd name="connsiteY25" fmla="*/ 219075 h 1681162"/>
                <a:gd name="connsiteX26" fmla="*/ 166688 w 488157"/>
                <a:gd name="connsiteY26" fmla="*/ 264319 h 1681162"/>
                <a:gd name="connsiteX27" fmla="*/ 185738 w 488157"/>
                <a:gd name="connsiteY27" fmla="*/ 352425 h 1681162"/>
                <a:gd name="connsiteX28" fmla="*/ 197644 w 488157"/>
                <a:gd name="connsiteY28" fmla="*/ 440531 h 1681162"/>
                <a:gd name="connsiteX29" fmla="*/ 207169 w 488157"/>
                <a:gd name="connsiteY29" fmla="*/ 571500 h 1681162"/>
                <a:gd name="connsiteX30" fmla="*/ 214313 w 488157"/>
                <a:gd name="connsiteY30" fmla="*/ 700087 h 1681162"/>
                <a:gd name="connsiteX31" fmla="*/ 240507 w 488157"/>
                <a:gd name="connsiteY31" fmla="*/ 952500 h 1681162"/>
                <a:gd name="connsiteX32" fmla="*/ 257175 w 488157"/>
                <a:gd name="connsiteY32" fmla="*/ 1240631 h 1681162"/>
                <a:gd name="connsiteX33" fmla="*/ 271463 w 488157"/>
                <a:gd name="connsiteY33" fmla="*/ 1488281 h 1681162"/>
                <a:gd name="connsiteX34" fmla="*/ 280988 w 488157"/>
                <a:gd name="connsiteY34" fmla="*/ 1647825 h 1681162"/>
                <a:gd name="connsiteX35" fmla="*/ 280988 w 488157"/>
                <a:gd name="connsiteY35" fmla="*/ 1681162 h 1681162"/>
                <a:gd name="connsiteX36" fmla="*/ 459582 w 488157"/>
                <a:gd name="connsiteY36" fmla="*/ 1635919 h 1681162"/>
                <a:gd name="connsiteX37" fmla="*/ 442913 w 488157"/>
                <a:gd name="connsiteY37" fmla="*/ 969169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7" h="1681162">
                  <a:moveTo>
                    <a:pt x="442913" y="969169"/>
                  </a:moveTo>
                  <a:lnTo>
                    <a:pt x="433388" y="790575"/>
                  </a:lnTo>
                  <a:lnTo>
                    <a:pt x="433388" y="661987"/>
                  </a:lnTo>
                  <a:lnTo>
                    <a:pt x="433388" y="338137"/>
                  </a:lnTo>
                  <a:lnTo>
                    <a:pt x="438150" y="319087"/>
                  </a:lnTo>
                  <a:lnTo>
                    <a:pt x="450057" y="304800"/>
                  </a:lnTo>
                  <a:lnTo>
                    <a:pt x="471488" y="283369"/>
                  </a:lnTo>
                  <a:lnTo>
                    <a:pt x="481013" y="264319"/>
                  </a:lnTo>
                  <a:lnTo>
                    <a:pt x="488157" y="242887"/>
                  </a:lnTo>
                  <a:lnTo>
                    <a:pt x="488157" y="228600"/>
                  </a:lnTo>
                  <a:lnTo>
                    <a:pt x="485775" y="209550"/>
                  </a:lnTo>
                  <a:lnTo>
                    <a:pt x="476250" y="195262"/>
                  </a:lnTo>
                  <a:lnTo>
                    <a:pt x="454819" y="178594"/>
                  </a:lnTo>
                  <a:lnTo>
                    <a:pt x="407194" y="154781"/>
                  </a:lnTo>
                  <a:lnTo>
                    <a:pt x="314325" y="114300"/>
                  </a:lnTo>
                  <a:lnTo>
                    <a:pt x="211932" y="69056"/>
                  </a:lnTo>
                  <a:lnTo>
                    <a:pt x="130969" y="35719"/>
                  </a:lnTo>
                  <a:lnTo>
                    <a:pt x="52388" y="9525"/>
                  </a:lnTo>
                  <a:lnTo>
                    <a:pt x="16669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0" y="28575"/>
                  </a:lnTo>
                  <a:lnTo>
                    <a:pt x="9525" y="54769"/>
                  </a:lnTo>
                  <a:lnTo>
                    <a:pt x="33338" y="83344"/>
                  </a:lnTo>
                  <a:lnTo>
                    <a:pt x="85725" y="140494"/>
                  </a:lnTo>
                  <a:lnTo>
                    <a:pt x="140494" y="219075"/>
                  </a:lnTo>
                  <a:lnTo>
                    <a:pt x="166688" y="264319"/>
                  </a:lnTo>
                  <a:lnTo>
                    <a:pt x="185738" y="352425"/>
                  </a:lnTo>
                  <a:lnTo>
                    <a:pt x="197644" y="440531"/>
                  </a:lnTo>
                  <a:lnTo>
                    <a:pt x="207169" y="571500"/>
                  </a:lnTo>
                  <a:lnTo>
                    <a:pt x="214313" y="700087"/>
                  </a:lnTo>
                  <a:lnTo>
                    <a:pt x="240507" y="952500"/>
                  </a:lnTo>
                  <a:lnTo>
                    <a:pt x="257175" y="1240631"/>
                  </a:lnTo>
                  <a:lnTo>
                    <a:pt x="271463" y="1488281"/>
                  </a:lnTo>
                  <a:lnTo>
                    <a:pt x="280988" y="1647825"/>
                  </a:lnTo>
                  <a:lnTo>
                    <a:pt x="280988" y="1681162"/>
                  </a:lnTo>
                  <a:lnTo>
                    <a:pt x="459582" y="1635919"/>
                  </a:lnTo>
                  <a:lnTo>
                    <a:pt x="442913" y="969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9">
              <a:extLst>
                <a:ext uri="{FF2B5EF4-FFF2-40B4-BE49-F238E27FC236}">
                  <a16:creationId xmlns:a16="http://schemas.microsoft.com/office/drawing/2014/main" id="{1E115C16-ABCE-48E2-8E3D-0F40C6E51324}"/>
                </a:ext>
              </a:extLst>
            </p:cNvPr>
            <p:cNvSpPr/>
            <p:nvPr/>
          </p:nvSpPr>
          <p:spPr>
            <a:xfrm>
              <a:off x="4192588" y="2487613"/>
              <a:ext cx="541337" cy="1720850"/>
            </a:xfrm>
            <a:custGeom>
              <a:avLst/>
              <a:gdLst>
                <a:gd name="connsiteX0" fmla="*/ 209550 w 540544"/>
                <a:gd name="connsiteY0" fmla="*/ 366713 h 1719263"/>
                <a:gd name="connsiteX1" fmla="*/ 202407 w 540544"/>
                <a:gd name="connsiteY1" fmla="*/ 257175 h 1719263"/>
                <a:gd name="connsiteX2" fmla="*/ 195263 w 540544"/>
                <a:gd name="connsiteY2" fmla="*/ 209550 h 1719263"/>
                <a:gd name="connsiteX3" fmla="*/ 176213 w 540544"/>
                <a:gd name="connsiteY3" fmla="*/ 178594 h 1719263"/>
                <a:gd name="connsiteX4" fmla="*/ 142875 w 540544"/>
                <a:gd name="connsiteY4" fmla="*/ 140494 h 1719263"/>
                <a:gd name="connsiteX5" fmla="*/ 92869 w 540544"/>
                <a:gd name="connsiteY5" fmla="*/ 100013 h 1719263"/>
                <a:gd name="connsiteX6" fmla="*/ 54769 w 540544"/>
                <a:gd name="connsiteY6" fmla="*/ 83344 h 1719263"/>
                <a:gd name="connsiteX7" fmla="*/ 28575 w 540544"/>
                <a:gd name="connsiteY7" fmla="*/ 69057 h 1719263"/>
                <a:gd name="connsiteX8" fmla="*/ 9525 w 540544"/>
                <a:gd name="connsiteY8" fmla="*/ 50007 h 1719263"/>
                <a:gd name="connsiteX9" fmla="*/ 2382 w 540544"/>
                <a:gd name="connsiteY9" fmla="*/ 40482 h 1719263"/>
                <a:gd name="connsiteX10" fmla="*/ 0 w 540544"/>
                <a:gd name="connsiteY10" fmla="*/ 21432 h 1719263"/>
                <a:gd name="connsiteX11" fmla="*/ 7144 w 540544"/>
                <a:gd name="connsiteY11" fmla="*/ 4763 h 1719263"/>
                <a:gd name="connsiteX12" fmla="*/ 26194 w 540544"/>
                <a:gd name="connsiteY12" fmla="*/ 0 h 1719263"/>
                <a:gd name="connsiteX13" fmla="*/ 173832 w 540544"/>
                <a:gd name="connsiteY13" fmla="*/ 4763 h 1719263"/>
                <a:gd name="connsiteX14" fmla="*/ 221457 w 540544"/>
                <a:gd name="connsiteY14" fmla="*/ 9525 h 1719263"/>
                <a:gd name="connsiteX15" fmla="*/ 311944 w 540544"/>
                <a:gd name="connsiteY15" fmla="*/ 35719 h 1719263"/>
                <a:gd name="connsiteX16" fmla="*/ 378619 w 540544"/>
                <a:gd name="connsiteY16" fmla="*/ 59532 h 1719263"/>
                <a:gd name="connsiteX17" fmla="*/ 447675 w 540544"/>
                <a:gd name="connsiteY17" fmla="*/ 92869 h 1719263"/>
                <a:gd name="connsiteX18" fmla="*/ 497682 w 540544"/>
                <a:gd name="connsiteY18" fmla="*/ 121444 h 1719263"/>
                <a:gd name="connsiteX19" fmla="*/ 521494 w 540544"/>
                <a:gd name="connsiteY19" fmla="*/ 140494 h 1719263"/>
                <a:gd name="connsiteX20" fmla="*/ 535782 w 540544"/>
                <a:gd name="connsiteY20" fmla="*/ 161925 h 1719263"/>
                <a:gd name="connsiteX21" fmla="*/ 540544 w 540544"/>
                <a:gd name="connsiteY21" fmla="*/ 176213 h 1719263"/>
                <a:gd name="connsiteX22" fmla="*/ 540544 w 540544"/>
                <a:gd name="connsiteY22" fmla="*/ 202407 h 1719263"/>
                <a:gd name="connsiteX23" fmla="*/ 533400 w 540544"/>
                <a:gd name="connsiteY23" fmla="*/ 233363 h 1719263"/>
                <a:gd name="connsiteX24" fmla="*/ 514350 w 540544"/>
                <a:gd name="connsiteY24" fmla="*/ 261938 h 1719263"/>
                <a:gd name="connsiteX25" fmla="*/ 488157 w 540544"/>
                <a:gd name="connsiteY25" fmla="*/ 292894 h 1719263"/>
                <a:gd name="connsiteX26" fmla="*/ 478632 w 540544"/>
                <a:gd name="connsiteY26" fmla="*/ 323850 h 1719263"/>
                <a:gd name="connsiteX27" fmla="*/ 471488 w 540544"/>
                <a:gd name="connsiteY27" fmla="*/ 414338 h 1719263"/>
                <a:gd name="connsiteX28" fmla="*/ 466725 w 540544"/>
                <a:gd name="connsiteY28" fmla="*/ 519113 h 1719263"/>
                <a:gd name="connsiteX29" fmla="*/ 461963 w 540544"/>
                <a:gd name="connsiteY29" fmla="*/ 723900 h 1719263"/>
                <a:gd name="connsiteX30" fmla="*/ 459582 w 540544"/>
                <a:gd name="connsiteY30" fmla="*/ 1047750 h 1719263"/>
                <a:gd name="connsiteX31" fmla="*/ 452438 w 540544"/>
                <a:gd name="connsiteY31" fmla="*/ 1321594 h 1719263"/>
                <a:gd name="connsiteX32" fmla="*/ 440532 w 540544"/>
                <a:gd name="connsiteY32" fmla="*/ 1566863 h 1719263"/>
                <a:gd name="connsiteX33" fmla="*/ 435769 w 540544"/>
                <a:gd name="connsiteY33" fmla="*/ 1643063 h 1719263"/>
                <a:gd name="connsiteX34" fmla="*/ 433388 w 540544"/>
                <a:gd name="connsiteY34" fmla="*/ 1695450 h 1719263"/>
                <a:gd name="connsiteX35" fmla="*/ 245269 w 540544"/>
                <a:gd name="connsiteY35" fmla="*/ 1719263 h 1719263"/>
                <a:gd name="connsiteX36" fmla="*/ 238125 w 540544"/>
                <a:gd name="connsiteY36" fmla="*/ 1454944 h 1719263"/>
                <a:gd name="connsiteX37" fmla="*/ 230982 w 540544"/>
                <a:gd name="connsiteY37" fmla="*/ 1247775 h 1719263"/>
                <a:gd name="connsiteX38" fmla="*/ 226219 w 540544"/>
                <a:gd name="connsiteY38" fmla="*/ 1085850 h 1719263"/>
                <a:gd name="connsiteX39" fmla="*/ 216694 w 540544"/>
                <a:gd name="connsiteY39" fmla="*/ 871538 h 1719263"/>
                <a:gd name="connsiteX40" fmla="*/ 219075 w 540544"/>
                <a:gd name="connsiteY40" fmla="*/ 738188 h 1719263"/>
                <a:gd name="connsiteX41" fmla="*/ 209550 w 540544"/>
                <a:gd name="connsiteY41" fmla="*/ 366713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0544" h="1719263">
                  <a:moveTo>
                    <a:pt x="209550" y="366713"/>
                  </a:moveTo>
                  <a:lnTo>
                    <a:pt x="202407" y="257175"/>
                  </a:lnTo>
                  <a:lnTo>
                    <a:pt x="195263" y="209550"/>
                  </a:lnTo>
                  <a:lnTo>
                    <a:pt x="176213" y="178594"/>
                  </a:lnTo>
                  <a:lnTo>
                    <a:pt x="142875" y="140494"/>
                  </a:lnTo>
                  <a:lnTo>
                    <a:pt x="92869" y="100013"/>
                  </a:lnTo>
                  <a:lnTo>
                    <a:pt x="54769" y="83344"/>
                  </a:lnTo>
                  <a:lnTo>
                    <a:pt x="28575" y="69057"/>
                  </a:lnTo>
                  <a:lnTo>
                    <a:pt x="9525" y="50007"/>
                  </a:lnTo>
                  <a:lnTo>
                    <a:pt x="2382" y="40482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173832" y="4763"/>
                  </a:lnTo>
                  <a:lnTo>
                    <a:pt x="221457" y="9525"/>
                  </a:lnTo>
                  <a:lnTo>
                    <a:pt x="311944" y="35719"/>
                  </a:lnTo>
                  <a:lnTo>
                    <a:pt x="378619" y="59532"/>
                  </a:lnTo>
                  <a:lnTo>
                    <a:pt x="447675" y="92869"/>
                  </a:lnTo>
                  <a:lnTo>
                    <a:pt x="497682" y="121444"/>
                  </a:lnTo>
                  <a:lnTo>
                    <a:pt x="521494" y="140494"/>
                  </a:lnTo>
                  <a:lnTo>
                    <a:pt x="535782" y="161925"/>
                  </a:lnTo>
                  <a:lnTo>
                    <a:pt x="540544" y="176213"/>
                  </a:lnTo>
                  <a:lnTo>
                    <a:pt x="540544" y="202407"/>
                  </a:lnTo>
                  <a:lnTo>
                    <a:pt x="533400" y="233363"/>
                  </a:lnTo>
                  <a:lnTo>
                    <a:pt x="514350" y="261938"/>
                  </a:lnTo>
                  <a:lnTo>
                    <a:pt x="488157" y="292894"/>
                  </a:lnTo>
                  <a:lnTo>
                    <a:pt x="478632" y="323850"/>
                  </a:lnTo>
                  <a:lnTo>
                    <a:pt x="471488" y="414338"/>
                  </a:lnTo>
                  <a:lnTo>
                    <a:pt x="466725" y="519113"/>
                  </a:lnTo>
                  <a:lnTo>
                    <a:pt x="461963" y="723900"/>
                  </a:lnTo>
                  <a:cubicBezTo>
                    <a:pt x="461169" y="831850"/>
                    <a:pt x="460376" y="939800"/>
                    <a:pt x="459582" y="1047750"/>
                  </a:cubicBezTo>
                  <a:lnTo>
                    <a:pt x="452438" y="1321594"/>
                  </a:lnTo>
                  <a:lnTo>
                    <a:pt x="440532" y="1566863"/>
                  </a:lnTo>
                  <a:lnTo>
                    <a:pt x="435769" y="1643063"/>
                  </a:lnTo>
                  <a:lnTo>
                    <a:pt x="433388" y="1695450"/>
                  </a:lnTo>
                  <a:lnTo>
                    <a:pt x="245269" y="1719263"/>
                  </a:lnTo>
                  <a:lnTo>
                    <a:pt x="238125" y="1454944"/>
                  </a:lnTo>
                  <a:lnTo>
                    <a:pt x="230982" y="1247775"/>
                  </a:lnTo>
                  <a:lnTo>
                    <a:pt x="226219" y="1085850"/>
                  </a:lnTo>
                  <a:lnTo>
                    <a:pt x="216694" y="871538"/>
                  </a:lnTo>
                  <a:cubicBezTo>
                    <a:pt x="217488" y="827088"/>
                    <a:pt x="218281" y="782638"/>
                    <a:pt x="219075" y="738188"/>
                  </a:cubicBezTo>
                  <a:lnTo>
                    <a:pt x="209550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0">
              <a:extLst>
                <a:ext uri="{FF2B5EF4-FFF2-40B4-BE49-F238E27FC236}">
                  <a16:creationId xmlns:a16="http://schemas.microsoft.com/office/drawing/2014/main" id="{702FDDE3-5FF0-4616-AF3F-BBCCF11EF50E}"/>
                </a:ext>
              </a:extLst>
            </p:cNvPr>
            <p:cNvSpPr/>
            <p:nvPr/>
          </p:nvSpPr>
          <p:spPr>
            <a:xfrm>
              <a:off x="5021263" y="2324100"/>
              <a:ext cx="508000" cy="1801813"/>
            </a:xfrm>
            <a:custGeom>
              <a:avLst/>
              <a:gdLst>
                <a:gd name="connsiteX0" fmla="*/ 190500 w 507207"/>
                <a:gd name="connsiteY0" fmla="*/ 481013 h 1802606"/>
                <a:gd name="connsiteX1" fmla="*/ 190500 w 507207"/>
                <a:gd name="connsiteY1" fmla="*/ 288131 h 1802606"/>
                <a:gd name="connsiteX2" fmla="*/ 183357 w 507207"/>
                <a:gd name="connsiteY2" fmla="*/ 257175 h 1802606"/>
                <a:gd name="connsiteX3" fmla="*/ 166688 w 507207"/>
                <a:gd name="connsiteY3" fmla="*/ 221456 h 1802606"/>
                <a:gd name="connsiteX4" fmla="*/ 138113 w 507207"/>
                <a:gd name="connsiteY4" fmla="*/ 178594 h 1802606"/>
                <a:gd name="connsiteX5" fmla="*/ 88107 w 507207"/>
                <a:gd name="connsiteY5" fmla="*/ 126206 h 1802606"/>
                <a:gd name="connsiteX6" fmla="*/ 33338 w 507207"/>
                <a:gd name="connsiteY6" fmla="*/ 73819 h 1802606"/>
                <a:gd name="connsiteX7" fmla="*/ 16669 w 507207"/>
                <a:gd name="connsiteY7" fmla="*/ 57150 h 1802606"/>
                <a:gd name="connsiteX8" fmla="*/ 7144 w 507207"/>
                <a:gd name="connsiteY8" fmla="*/ 42863 h 1802606"/>
                <a:gd name="connsiteX9" fmla="*/ 0 w 507207"/>
                <a:gd name="connsiteY9" fmla="*/ 14288 h 1802606"/>
                <a:gd name="connsiteX10" fmla="*/ 4763 w 507207"/>
                <a:gd name="connsiteY10" fmla="*/ 0 h 1802606"/>
                <a:gd name="connsiteX11" fmla="*/ 30957 w 507207"/>
                <a:gd name="connsiteY11" fmla="*/ 0 h 1802606"/>
                <a:gd name="connsiteX12" fmla="*/ 59532 w 507207"/>
                <a:gd name="connsiteY12" fmla="*/ 11906 h 1802606"/>
                <a:gd name="connsiteX13" fmla="*/ 116682 w 507207"/>
                <a:gd name="connsiteY13" fmla="*/ 35719 h 1802606"/>
                <a:gd name="connsiteX14" fmla="*/ 207169 w 507207"/>
                <a:gd name="connsiteY14" fmla="*/ 64294 h 1802606"/>
                <a:gd name="connsiteX15" fmla="*/ 271463 w 507207"/>
                <a:gd name="connsiteY15" fmla="*/ 83344 h 1802606"/>
                <a:gd name="connsiteX16" fmla="*/ 323850 w 507207"/>
                <a:gd name="connsiteY16" fmla="*/ 95250 h 1802606"/>
                <a:gd name="connsiteX17" fmla="*/ 342900 w 507207"/>
                <a:gd name="connsiteY17" fmla="*/ 97631 h 1802606"/>
                <a:gd name="connsiteX18" fmla="*/ 361950 w 507207"/>
                <a:gd name="connsiteY18" fmla="*/ 107156 h 1802606"/>
                <a:gd name="connsiteX19" fmla="*/ 407194 w 507207"/>
                <a:gd name="connsiteY19" fmla="*/ 135731 h 1802606"/>
                <a:gd name="connsiteX20" fmla="*/ 445294 w 507207"/>
                <a:gd name="connsiteY20" fmla="*/ 161925 h 1802606"/>
                <a:gd name="connsiteX21" fmla="*/ 469107 w 507207"/>
                <a:gd name="connsiteY21" fmla="*/ 180975 h 1802606"/>
                <a:gd name="connsiteX22" fmla="*/ 485775 w 507207"/>
                <a:gd name="connsiteY22" fmla="*/ 200025 h 1802606"/>
                <a:gd name="connsiteX23" fmla="*/ 500063 w 507207"/>
                <a:gd name="connsiteY23" fmla="*/ 221456 h 1802606"/>
                <a:gd name="connsiteX24" fmla="*/ 507207 w 507207"/>
                <a:gd name="connsiteY24" fmla="*/ 252413 h 1802606"/>
                <a:gd name="connsiteX25" fmla="*/ 507207 w 507207"/>
                <a:gd name="connsiteY25" fmla="*/ 278606 h 1802606"/>
                <a:gd name="connsiteX26" fmla="*/ 495300 w 507207"/>
                <a:gd name="connsiteY26" fmla="*/ 307181 h 1802606"/>
                <a:gd name="connsiteX27" fmla="*/ 473869 w 507207"/>
                <a:gd name="connsiteY27" fmla="*/ 333375 h 1802606"/>
                <a:gd name="connsiteX28" fmla="*/ 459582 w 507207"/>
                <a:gd name="connsiteY28" fmla="*/ 347663 h 1802606"/>
                <a:gd name="connsiteX29" fmla="*/ 440532 w 507207"/>
                <a:gd name="connsiteY29" fmla="*/ 550069 h 1802606"/>
                <a:gd name="connsiteX30" fmla="*/ 411957 w 507207"/>
                <a:gd name="connsiteY30" fmla="*/ 790575 h 1802606"/>
                <a:gd name="connsiteX31" fmla="*/ 414338 w 507207"/>
                <a:gd name="connsiteY31" fmla="*/ 931069 h 1802606"/>
                <a:gd name="connsiteX32" fmla="*/ 402432 w 507207"/>
                <a:gd name="connsiteY32" fmla="*/ 1143000 h 1802606"/>
                <a:gd name="connsiteX33" fmla="*/ 381000 w 507207"/>
                <a:gd name="connsiteY33" fmla="*/ 1397794 h 1802606"/>
                <a:gd name="connsiteX34" fmla="*/ 361950 w 507207"/>
                <a:gd name="connsiteY34" fmla="*/ 1595438 h 1802606"/>
                <a:gd name="connsiteX35" fmla="*/ 347663 w 507207"/>
                <a:gd name="connsiteY35" fmla="*/ 1735931 h 1802606"/>
                <a:gd name="connsiteX36" fmla="*/ 340519 w 507207"/>
                <a:gd name="connsiteY36" fmla="*/ 1788319 h 1802606"/>
                <a:gd name="connsiteX37" fmla="*/ 164307 w 507207"/>
                <a:gd name="connsiteY37" fmla="*/ 1802606 h 1802606"/>
                <a:gd name="connsiteX38" fmla="*/ 176213 w 507207"/>
                <a:gd name="connsiteY38" fmla="*/ 1590675 h 1802606"/>
                <a:gd name="connsiteX39" fmla="*/ 183357 w 507207"/>
                <a:gd name="connsiteY39" fmla="*/ 1445419 h 1802606"/>
                <a:gd name="connsiteX40" fmla="*/ 190500 w 507207"/>
                <a:gd name="connsiteY40" fmla="*/ 1197769 h 1802606"/>
                <a:gd name="connsiteX41" fmla="*/ 190500 w 507207"/>
                <a:gd name="connsiteY41" fmla="*/ 945356 h 1802606"/>
                <a:gd name="connsiteX42" fmla="*/ 192882 w 507207"/>
                <a:gd name="connsiteY42" fmla="*/ 742950 h 1802606"/>
                <a:gd name="connsiteX43" fmla="*/ 190500 w 507207"/>
                <a:gd name="connsiteY43" fmla="*/ 481013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7207" h="1802606">
                  <a:moveTo>
                    <a:pt x="190500" y="481013"/>
                  </a:moveTo>
                  <a:lnTo>
                    <a:pt x="190500" y="288131"/>
                  </a:lnTo>
                  <a:lnTo>
                    <a:pt x="183357" y="257175"/>
                  </a:lnTo>
                  <a:lnTo>
                    <a:pt x="166688" y="221456"/>
                  </a:lnTo>
                  <a:lnTo>
                    <a:pt x="138113" y="178594"/>
                  </a:lnTo>
                  <a:lnTo>
                    <a:pt x="88107" y="126206"/>
                  </a:lnTo>
                  <a:lnTo>
                    <a:pt x="33338" y="73819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59532" y="11906"/>
                  </a:lnTo>
                  <a:lnTo>
                    <a:pt x="116682" y="35719"/>
                  </a:lnTo>
                  <a:lnTo>
                    <a:pt x="207169" y="64294"/>
                  </a:lnTo>
                  <a:lnTo>
                    <a:pt x="271463" y="83344"/>
                  </a:lnTo>
                  <a:lnTo>
                    <a:pt x="323850" y="95250"/>
                  </a:lnTo>
                  <a:lnTo>
                    <a:pt x="342900" y="97631"/>
                  </a:lnTo>
                  <a:lnTo>
                    <a:pt x="361950" y="107156"/>
                  </a:lnTo>
                  <a:lnTo>
                    <a:pt x="407194" y="135731"/>
                  </a:lnTo>
                  <a:lnTo>
                    <a:pt x="445294" y="161925"/>
                  </a:lnTo>
                  <a:lnTo>
                    <a:pt x="469107" y="180975"/>
                  </a:lnTo>
                  <a:lnTo>
                    <a:pt x="485775" y="200025"/>
                  </a:lnTo>
                  <a:lnTo>
                    <a:pt x="500063" y="221456"/>
                  </a:lnTo>
                  <a:lnTo>
                    <a:pt x="507207" y="252413"/>
                  </a:lnTo>
                  <a:lnTo>
                    <a:pt x="507207" y="278606"/>
                  </a:lnTo>
                  <a:lnTo>
                    <a:pt x="495300" y="307181"/>
                  </a:lnTo>
                  <a:lnTo>
                    <a:pt x="473869" y="333375"/>
                  </a:lnTo>
                  <a:lnTo>
                    <a:pt x="459582" y="347663"/>
                  </a:lnTo>
                  <a:lnTo>
                    <a:pt x="440532" y="550069"/>
                  </a:lnTo>
                  <a:lnTo>
                    <a:pt x="411957" y="790575"/>
                  </a:lnTo>
                  <a:cubicBezTo>
                    <a:pt x="412751" y="837406"/>
                    <a:pt x="413544" y="884238"/>
                    <a:pt x="414338" y="931069"/>
                  </a:cubicBezTo>
                  <a:lnTo>
                    <a:pt x="402432" y="1143000"/>
                  </a:lnTo>
                  <a:lnTo>
                    <a:pt x="381000" y="1397794"/>
                  </a:lnTo>
                  <a:lnTo>
                    <a:pt x="361950" y="1595438"/>
                  </a:lnTo>
                  <a:lnTo>
                    <a:pt x="347663" y="1735931"/>
                  </a:lnTo>
                  <a:lnTo>
                    <a:pt x="340519" y="1788319"/>
                  </a:lnTo>
                  <a:lnTo>
                    <a:pt x="164307" y="1802606"/>
                  </a:lnTo>
                  <a:lnTo>
                    <a:pt x="176213" y="1590675"/>
                  </a:lnTo>
                  <a:lnTo>
                    <a:pt x="183357" y="1445419"/>
                  </a:lnTo>
                  <a:lnTo>
                    <a:pt x="190500" y="1197769"/>
                  </a:lnTo>
                  <a:lnTo>
                    <a:pt x="190500" y="945356"/>
                  </a:lnTo>
                  <a:lnTo>
                    <a:pt x="192882" y="742950"/>
                  </a:lnTo>
                  <a:lnTo>
                    <a:pt x="1905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1">
              <a:extLst>
                <a:ext uri="{FF2B5EF4-FFF2-40B4-BE49-F238E27FC236}">
                  <a16:creationId xmlns:a16="http://schemas.microsoft.com/office/drawing/2014/main" id="{A1CAC14C-86E8-4B4C-9BC3-5884A6B0D5B7}"/>
                </a:ext>
              </a:extLst>
            </p:cNvPr>
            <p:cNvSpPr/>
            <p:nvPr/>
          </p:nvSpPr>
          <p:spPr>
            <a:xfrm>
              <a:off x="5827713" y="2309813"/>
              <a:ext cx="496887" cy="1776412"/>
            </a:xfrm>
            <a:custGeom>
              <a:avLst/>
              <a:gdLst>
                <a:gd name="connsiteX0" fmla="*/ 123825 w 497681"/>
                <a:gd name="connsiteY0" fmla="*/ 1245393 h 1776412"/>
                <a:gd name="connsiteX1" fmla="*/ 140494 w 497681"/>
                <a:gd name="connsiteY1" fmla="*/ 1004887 h 1776412"/>
                <a:gd name="connsiteX2" fmla="*/ 147637 w 497681"/>
                <a:gd name="connsiteY2" fmla="*/ 895350 h 1776412"/>
                <a:gd name="connsiteX3" fmla="*/ 147637 w 497681"/>
                <a:gd name="connsiteY3" fmla="*/ 766762 h 1776412"/>
                <a:gd name="connsiteX4" fmla="*/ 159544 w 497681"/>
                <a:gd name="connsiteY4" fmla="*/ 552450 h 1776412"/>
                <a:gd name="connsiteX5" fmla="*/ 166687 w 497681"/>
                <a:gd name="connsiteY5" fmla="*/ 392906 h 1776412"/>
                <a:gd name="connsiteX6" fmla="*/ 166687 w 497681"/>
                <a:gd name="connsiteY6" fmla="*/ 285750 h 1776412"/>
                <a:gd name="connsiteX7" fmla="*/ 164306 w 497681"/>
                <a:gd name="connsiteY7" fmla="*/ 261937 h 1776412"/>
                <a:gd name="connsiteX8" fmla="*/ 157162 w 497681"/>
                <a:gd name="connsiteY8" fmla="*/ 230981 h 1776412"/>
                <a:gd name="connsiteX9" fmla="*/ 140494 w 497681"/>
                <a:gd name="connsiteY9" fmla="*/ 192881 h 1776412"/>
                <a:gd name="connsiteX10" fmla="*/ 123825 w 497681"/>
                <a:gd name="connsiteY10" fmla="*/ 169068 h 1776412"/>
                <a:gd name="connsiteX11" fmla="*/ 104775 w 497681"/>
                <a:gd name="connsiteY11" fmla="*/ 147637 h 1776412"/>
                <a:gd name="connsiteX12" fmla="*/ 71437 w 497681"/>
                <a:gd name="connsiteY12" fmla="*/ 119062 h 1776412"/>
                <a:gd name="connsiteX13" fmla="*/ 45244 w 497681"/>
                <a:gd name="connsiteY13" fmla="*/ 100012 h 1776412"/>
                <a:gd name="connsiteX14" fmla="*/ 33337 w 497681"/>
                <a:gd name="connsiteY14" fmla="*/ 88106 h 1776412"/>
                <a:gd name="connsiteX15" fmla="*/ 16669 w 497681"/>
                <a:gd name="connsiteY15" fmla="*/ 66675 h 1776412"/>
                <a:gd name="connsiteX16" fmla="*/ 2381 w 497681"/>
                <a:gd name="connsiteY16" fmla="*/ 40481 h 1776412"/>
                <a:gd name="connsiteX17" fmla="*/ 0 w 497681"/>
                <a:gd name="connsiteY17" fmla="*/ 21431 h 1776412"/>
                <a:gd name="connsiteX18" fmla="*/ 2381 w 497681"/>
                <a:gd name="connsiteY18" fmla="*/ 9525 h 1776412"/>
                <a:gd name="connsiteX19" fmla="*/ 14287 w 497681"/>
                <a:gd name="connsiteY19" fmla="*/ 0 h 1776412"/>
                <a:gd name="connsiteX20" fmla="*/ 66675 w 497681"/>
                <a:gd name="connsiteY20" fmla="*/ 4762 h 1776412"/>
                <a:gd name="connsiteX21" fmla="*/ 116681 w 497681"/>
                <a:gd name="connsiteY21" fmla="*/ 16668 h 1776412"/>
                <a:gd name="connsiteX22" fmla="*/ 166687 w 497681"/>
                <a:gd name="connsiteY22" fmla="*/ 35718 h 1776412"/>
                <a:gd name="connsiteX23" fmla="*/ 228600 w 497681"/>
                <a:gd name="connsiteY23" fmla="*/ 61912 h 1776412"/>
                <a:gd name="connsiteX24" fmla="*/ 290512 w 497681"/>
                <a:gd name="connsiteY24" fmla="*/ 97631 h 1776412"/>
                <a:gd name="connsiteX25" fmla="*/ 352425 w 497681"/>
                <a:gd name="connsiteY25" fmla="*/ 135731 h 1776412"/>
                <a:gd name="connsiteX26" fmla="*/ 414337 w 497681"/>
                <a:gd name="connsiteY26" fmla="*/ 180975 h 1776412"/>
                <a:gd name="connsiteX27" fmla="*/ 452437 w 497681"/>
                <a:gd name="connsiteY27" fmla="*/ 216693 h 1776412"/>
                <a:gd name="connsiteX28" fmla="*/ 469106 w 497681"/>
                <a:gd name="connsiteY28" fmla="*/ 238125 h 1776412"/>
                <a:gd name="connsiteX29" fmla="*/ 483394 w 497681"/>
                <a:gd name="connsiteY29" fmla="*/ 261937 h 1776412"/>
                <a:gd name="connsiteX30" fmla="*/ 492919 w 497681"/>
                <a:gd name="connsiteY30" fmla="*/ 280987 h 1776412"/>
                <a:gd name="connsiteX31" fmla="*/ 497681 w 497681"/>
                <a:gd name="connsiteY31" fmla="*/ 297656 h 1776412"/>
                <a:gd name="connsiteX32" fmla="*/ 495300 w 497681"/>
                <a:gd name="connsiteY32" fmla="*/ 326231 h 1776412"/>
                <a:gd name="connsiteX33" fmla="*/ 481012 w 497681"/>
                <a:gd name="connsiteY33" fmla="*/ 354806 h 1776412"/>
                <a:gd name="connsiteX34" fmla="*/ 457200 w 497681"/>
                <a:gd name="connsiteY34" fmla="*/ 383381 h 1776412"/>
                <a:gd name="connsiteX35" fmla="*/ 435769 w 497681"/>
                <a:gd name="connsiteY35" fmla="*/ 452437 h 1776412"/>
                <a:gd name="connsiteX36" fmla="*/ 414337 w 497681"/>
                <a:gd name="connsiteY36" fmla="*/ 569118 h 1776412"/>
                <a:gd name="connsiteX37" fmla="*/ 402431 w 497681"/>
                <a:gd name="connsiteY37" fmla="*/ 650081 h 1776412"/>
                <a:gd name="connsiteX38" fmla="*/ 390525 w 497681"/>
                <a:gd name="connsiteY38" fmla="*/ 742950 h 1776412"/>
                <a:gd name="connsiteX39" fmla="*/ 366712 w 497681"/>
                <a:gd name="connsiteY39" fmla="*/ 952500 h 1776412"/>
                <a:gd name="connsiteX40" fmla="*/ 340519 w 497681"/>
                <a:gd name="connsiteY40" fmla="*/ 1159668 h 1776412"/>
                <a:gd name="connsiteX41" fmla="*/ 316706 w 497681"/>
                <a:gd name="connsiteY41" fmla="*/ 1338262 h 1776412"/>
                <a:gd name="connsiteX42" fmla="*/ 304800 w 497681"/>
                <a:gd name="connsiteY42" fmla="*/ 1426368 h 1776412"/>
                <a:gd name="connsiteX43" fmla="*/ 278606 w 497681"/>
                <a:gd name="connsiteY43" fmla="*/ 1585912 h 1776412"/>
                <a:gd name="connsiteX44" fmla="*/ 257175 w 497681"/>
                <a:gd name="connsiteY44" fmla="*/ 1719262 h 1776412"/>
                <a:gd name="connsiteX45" fmla="*/ 242887 w 497681"/>
                <a:gd name="connsiteY45" fmla="*/ 1776412 h 1776412"/>
                <a:gd name="connsiteX46" fmla="*/ 73819 w 497681"/>
                <a:gd name="connsiteY46" fmla="*/ 1769268 h 1776412"/>
                <a:gd name="connsiteX47" fmla="*/ 88106 w 497681"/>
                <a:gd name="connsiteY47" fmla="*/ 1624012 h 1776412"/>
                <a:gd name="connsiteX48" fmla="*/ 109537 w 497681"/>
                <a:gd name="connsiteY48" fmla="*/ 1412081 h 1776412"/>
                <a:gd name="connsiteX49" fmla="*/ 123825 w 497681"/>
                <a:gd name="connsiteY49" fmla="*/ 1245393 h 177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97681" h="1776412">
                  <a:moveTo>
                    <a:pt x="123825" y="1245393"/>
                  </a:moveTo>
                  <a:lnTo>
                    <a:pt x="140494" y="1004887"/>
                  </a:lnTo>
                  <a:lnTo>
                    <a:pt x="147637" y="895350"/>
                  </a:lnTo>
                  <a:lnTo>
                    <a:pt x="147637" y="766762"/>
                  </a:lnTo>
                  <a:lnTo>
                    <a:pt x="159544" y="552450"/>
                  </a:lnTo>
                  <a:lnTo>
                    <a:pt x="166687" y="392906"/>
                  </a:lnTo>
                  <a:lnTo>
                    <a:pt x="166687" y="285750"/>
                  </a:lnTo>
                  <a:lnTo>
                    <a:pt x="164306" y="261937"/>
                  </a:lnTo>
                  <a:lnTo>
                    <a:pt x="157162" y="230981"/>
                  </a:lnTo>
                  <a:lnTo>
                    <a:pt x="140494" y="192881"/>
                  </a:lnTo>
                  <a:lnTo>
                    <a:pt x="123825" y="169068"/>
                  </a:lnTo>
                  <a:lnTo>
                    <a:pt x="104775" y="147637"/>
                  </a:lnTo>
                  <a:lnTo>
                    <a:pt x="71437" y="119062"/>
                  </a:lnTo>
                  <a:lnTo>
                    <a:pt x="45244" y="100012"/>
                  </a:lnTo>
                  <a:lnTo>
                    <a:pt x="33337" y="88106"/>
                  </a:lnTo>
                  <a:lnTo>
                    <a:pt x="16669" y="66675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66675" y="4762"/>
                  </a:lnTo>
                  <a:lnTo>
                    <a:pt x="116681" y="16668"/>
                  </a:lnTo>
                  <a:lnTo>
                    <a:pt x="166687" y="35718"/>
                  </a:lnTo>
                  <a:lnTo>
                    <a:pt x="228600" y="61912"/>
                  </a:lnTo>
                  <a:lnTo>
                    <a:pt x="290512" y="97631"/>
                  </a:lnTo>
                  <a:lnTo>
                    <a:pt x="352425" y="135731"/>
                  </a:lnTo>
                  <a:lnTo>
                    <a:pt x="414337" y="180975"/>
                  </a:lnTo>
                  <a:lnTo>
                    <a:pt x="452437" y="216693"/>
                  </a:lnTo>
                  <a:lnTo>
                    <a:pt x="469106" y="238125"/>
                  </a:lnTo>
                  <a:lnTo>
                    <a:pt x="483394" y="261937"/>
                  </a:lnTo>
                  <a:lnTo>
                    <a:pt x="492919" y="280987"/>
                  </a:lnTo>
                  <a:lnTo>
                    <a:pt x="497681" y="297656"/>
                  </a:lnTo>
                  <a:lnTo>
                    <a:pt x="495300" y="326231"/>
                  </a:lnTo>
                  <a:lnTo>
                    <a:pt x="481012" y="354806"/>
                  </a:lnTo>
                  <a:lnTo>
                    <a:pt x="457200" y="383381"/>
                  </a:lnTo>
                  <a:lnTo>
                    <a:pt x="435769" y="452437"/>
                  </a:lnTo>
                  <a:lnTo>
                    <a:pt x="414337" y="569118"/>
                  </a:lnTo>
                  <a:lnTo>
                    <a:pt x="402431" y="650081"/>
                  </a:lnTo>
                  <a:lnTo>
                    <a:pt x="390525" y="742950"/>
                  </a:lnTo>
                  <a:lnTo>
                    <a:pt x="366712" y="952500"/>
                  </a:lnTo>
                  <a:lnTo>
                    <a:pt x="340519" y="1159668"/>
                  </a:lnTo>
                  <a:lnTo>
                    <a:pt x="316706" y="1338262"/>
                  </a:lnTo>
                  <a:lnTo>
                    <a:pt x="304800" y="1426368"/>
                  </a:lnTo>
                  <a:lnTo>
                    <a:pt x="278606" y="1585912"/>
                  </a:lnTo>
                  <a:lnTo>
                    <a:pt x="257175" y="1719262"/>
                  </a:lnTo>
                  <a:lnTo>
                    <a:pt x="242887" y="1776412"/>
                  </a:lnTo>
                  <a:lnTo>
                    <a:pt x="73819" y="1769268"/>
                  </a:lnTo>
                  <a:lnTo>
                    <a:pt x="88106" y="1624012"/>
                  </a:lnTo>
                  <a:lnTo>
                    <a:pt x="109537" y="1412081"/>
                  </a:lnTo>
                  <a:lnTo>
                    <a:pt x="123825" y="1245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3">
              <a:extLst>
                <a:ext uri="{FF2B5EF4-FFF2-40B4-BE49-F238E27FC236}">
                  <a16:creationId xmlns:a16="http://schemas.microsoft.com/office/drawing/2014/main" id="{6171B847-387B-4042-AB0C-9B2D3FDF39B4}"/>
                </a:ext>
              </a:extLst>
            </p:cNvPr>
            <p:cNvSpPr/>
            <p:nvPr/>
          </p:nvSpPr>
          <p:spPr>
            <a:xfrm>
              <a:off x="3038475" y="3943350"/>
              <a:ext cx="3714750" cy="582613"/>
            </a:xfrm>
            <a:custGeom>
              <a:avLst/>
              <a:gdLst>
                <a:gd name="connsiteX0" fmla="*/ 1558776 w 3715900"/>
                <a:gd name="connsiteY0" fmla="*/ 362078 h 583007"/>
                <a:gd name="connsiteX1" fmla="*/ 1853347 w 3715900"/>
                <a:gd name="connsiteY1" fmla="*/ 331394 h 583007"/>
                <a:gd name="connsiteX2" fmla="*/ 2169398 w 3715900"/>
                <a:gd name="connsiteY2" fmla="*/ 309915 h 583007"/>
                <a:gd name="connsiteX3" fmla="*/ 2482381 w 3715900"/>
                <a:gd name="connsiteY3" fmla="*/ 294572 h 583007"/>
                <a:gd name="connsiteX4" fmla="*/ 2862870 w 3715900"/>
                <a:gd name="connsiteY4" fmla="*/ 279230 h 583007"/>
                <a:gd name="connsiteX5" fmla="*/ 3139031 w 3715900"/>
                <a:gd name="connsiteY5" fmla="*/ 273093 h 583007"/>
                <a:gd name="connsiteX6" fmla="*/ 3289385 w 3715900"/>
                <a:gd name="connsiteY6" fmla="*/ 270025 h 583007"/>
                <a:gd name="connsiteX7" fmla="*/ 3359960 w 3715900"/>
                <a:gd name="connsiteY7" fmla="*/ 279230 h 583007"/>
                <a:gd name="connsiteX8" fmla="*/ 3452013 w 3715900"/>
                <a:gd name="connsiteY8" fmla="*/ 288435 h 583007"/>
                <a:gd name="connsiteX9" fmla="*/ 3577820 w 3715900"/>
                <a:gd name="connsiteY9" fmla="*/ 291504 h 583007"/>
                <a:gd name="connsiteX10" fmla="*/ 3642258 w 3715900"/>
                <a:gd name="connsiteY10" fmla="*/ 288435 h 583007"/>
                <a:gd name="connsiteX11" fmla="*/ 3682147 w 3715900"/>
                <a:gd name="connsiteY11" fmla="*/ 279230 h 583007"/>
                <a:gd name="connsiteX12" fmla="*/ 3706695 w 3715900"/>
                <a:gd name="connsiteY12" fmla="*/ 270025 h 583007"/>
                <a:gd name="connsiteX13" fmla="*/ 3715900 w 3715900"/>
                <a:gd name="connsiteY13" fmla="*/ 251614 h 583007"/>
                <a:gd name="connsiteX14" fmla="*/ 3715900 w 3715900"/>
                <a:gd name="connsiteY14" fmla="*/ 239340 h 583007"/>
                <a:gd name="connsiteX15" fmla="*/ 3706695 w 3715900"/>
                <a:gd name="connsiteY15" fmla="*/ 202519 h 583007"/>
                <a:gd name="connsiteX16" fmla="*/ 3679079 w 3715900"/>
                <a:gd name="connsiteY16" fmla="*/ 165697 h 583007"/>
                <a:gd name="connsiteX17" fmla="*/ 3636121 w 3715900"/>
                <a:gd name="connsiteY17" fmla="*/ 122739 h 583007"/>
                <a:gd name="connsiteX18" fmla="*/ 3590094 w 3715900"/>
                <a:gd name="connsiteY18" fmla="*/ 88986 h 583007"/>
                <a:gd name="connsiteX19" fmla="*/ 3516451 w 3715900"/>
                <a:gd name="connsiteY19" fmla="*/ 49096 h 583007"/>
                <a:gd name="connsiteX20" fmla="*/ 3442808 w 3715900"/>
                <a:gd name="connsiteY20" fmla="*/ 18411 h 583007"/>
                <a:gd name="connsiteX21" fmla="*/ 3375302 w 3715900"/>
                <a:gd name="connsiteY21" fmla="*/ 0 h 583007"/>
                <a:gd name="connsiteX22" fmla="*/ 3350754 w 3715900"/>
                <a:gd name="connsiteY22" fmla="*/ 0 h 583007"/>
                <a:gd name="connsiteX23" fmla="*/ 3304727 w 3715900"/>
                <a:gd name="connsiteY23" fmla="*/ 15343 h 583007"/>
                <a:gd name="connsiteX24" fmla="*/ 3169715 w 3715900"/>
                <a:gd name="connsiteY24" fmla="*/ 46027 h 583007"/>
                <a:gd name="connsiteX25" fmla="*/ 3034703 w 3715900"/>
                <a:gd name="connsiteY25" fmla="*/ 67506 h 583007"/>
                <a:gd name="connsiteX26" fmla="*/ 2869007 w 3715900"/>
                <a:gd name="connsiteY26" fmla="*/ 67506 h 583007"/>
                <a:gd name="connsiteX27" fmla="*/ 2697173 w 3715900"/>
                <a:gd name="connsiteY27" fmla="*/ 79780 h 583007"/>
                <a:gd name="connsiteX28" fmla="*/ 2509997 w 3715900"/>
                <a:gd name="connsiteY28" fmla="*/ 88986 h 583007"/>
                <a:gd name="connsiteX29" fmla="*/ 2359643 w 3715900"/>
                <a:gd name="connsiteY29" fmla="*/ 88986 h 583007"/>
                <a:gd name="connsiteX30" fmla="*/ 2304411 w 3715900"/>
                <a:gd name="connsiteY30" fmla="*/ 88986 h 583007"/>
                <a:gd name="connsiteX31" fmla="*/ 2157125 w 3715900"/>
                <a:gd name="connsiteY31" fmla="*/ 110465 h 583007"/>
                <a:gd name="connsiteX32" fmla="*/ 1960743 w 3715900"/>
                <a:gd name="connsiteY32" fmla="*/ 125807 h 583007"/>
                <a:gd name="connsiteX33" fmla="*/ 1672309 w 3715900"/>
                <a:gd name="connsiteY33" fmla="*/ 153423 h 583007"/>
                <a:gd name="connsiteX34" fmla="*/ 1571049 w 3715900"/>
                <a:gd name="connsiteY34" fmla="*/ 159560 h 583007"/>
                <a:gd name="connsiteX35" fmla="*/ 1405353 w 3715900"/>
                <a:gd name="connsiteY35" fmla="*/ 181039 h 583007"/>
                <a:gd name="connsiteX36" fmla="*/ 1169082 w 3715900"/>
                <a:gd name="connsiteY36" fmla="*/ 220929 h 583007"/>
                <a:gd name="connsiteX37" fmla="*/ 889852 w 3715900"/>
                <a:gd name="connsiteY37" fmla="*/ 276162 h 583007"/>
                <a:gd name="connsiteX38" fmla="*/ 757909 w 3715900"/>
                <a:gd name="connsiteY38" fmla="*/ 312983 h 583007"/>
                <a:gd name="connsiteX39" fmla="*/ 595280 w 3715900"/>
                <a:gd name="connsiteY39" fmla="*/ 346736 h 583007"/>
                <a:gd name="connsiteX40" fmla="*/ 515500 w 3715900"/>
                <a:gd name="connsiteY40" fmla="*/ 355941 h 583007"/>
                <a:gd name="connsiteX41" fmla="*/ 438789 w 3715900"/>
                <a:gd name="connsiteY41" fmla="*/ 359010 h 583007"/>
                <a:gd name="connsiteX42" fmla="*/ 362078 w 3715900"/>
                <a:gd name="connsiteY42" fmla="*/ 355941 h 583007"/>
                <a:gd name="connsiteX43" fmla="*/ 273092 w 3715900"/>
                <a:gd name="connsiteY43" fmla="*/ 343668 h 583007"/>
                <a:gd name="connsiteX44" fmla="*/ 190244 w 3715900"/>
                <a:gd name="connsiteY44" fmla="*/ 322188 h 583007"/>
                <a:gd name="connsiteX45" fmla="*/ 110464 w 3715900"/>
                <a:gd name="connsiteY45" fmla="*/ 294572 h 583007"/>
                <a:gd name="connsiteX46" fmla="*/ 30684 w 3715900"/>
                <a:gd name="connsiteY46" fmla="*/ 257751 h 583007"/>
                <a:gd name="connsiteX47" fmla="*/ 9205 w 3715900"/>
                <a:gd name="connsiteY47" fmla="*/ 257751 h 583007"/>
                <a:gd name="connsiteX48" fmla="*/ 0 w 3715900"/>
                <a:gd name="connsiteY48" fmla="*/ 263888 h 583007"/>
                <a:gd name="connsiteX49" fmla="*/ 0 w 3715900"/>
                <a:gd name="connsiteY49" fmla="*/ 276162 h 583007"/>
                <a:gd name="connsiteX50" fmla="*/ 3068 w 3715900"/>
                <a:gd name="connsiteY50" fmla="*/ 297641 h 583007"/>
                <a:gd name="connsiteX51" fmla="*/ 21479 w 3715900"/>
                <a:gd name="connsiteY51" fmla="*/ 328325 h 583007"/>
                <a:gd name="connsiteX52" fmla="*/ 64437 w 3715900"/>
                <a:gd name="connsiteY52" fmla="*/ 368215 h 583007"/>
                <a:gd name="connsiteX53" fmla="*/ 119670 w 3715900"/>
                <a:gd name="connsiteY53" fmla="*/ 414242 h 583007"/>
                <a:gd name="connsiteX54" fmla="*/ 177970 w 3715900"/>
                <a:gd name="connsiteY54" fmla="*/ 454132 h 583007"/>
                <a:gd name="connsiteX55" fmla="*/ 245476 w 3715900"/>
                <a:gd name="connsiteY55" fmla="*/ 487885 h 583007"/>
                <a:gd name="connsiteX56" fmla="*/ 285366 w 3715900"/>
                <a:gd name="connsiteY56" fmla="*/ 509364 h 583007"/>
                <a:gd name="connsiteX57" fmla="*/ 355941 w 3715900"/>
                <a:gd name="connsiteY57" fmla="*/ 540049 h 583007"/>
                <a:gd name="connsiteX58" fmla="*/ 417310 w 3715900"/>
                <a:gd name="connsiteY58" fmla="*/ 564596 h 583007"/>
                <a:gd name="connsiteX59" fmla="*/ 472542 w 3715900"/>
                <a:gd name="connsiteY59" fmla="*/ 576870 h 583007"/>
                <a:gd name="connsiteX60" fmla="*/ 509364 w 3715900"/>
                <a:gd name="connsiteY60" fmla="*/ 583007 h 583007"/>
                <a:gd name="connsiteX61" fmla="*/ 573801 w 3715900"/>
                <a:gd name="connsiteY61" fmla="*/ 561528 h 583007"/>
                <a:gd name="connsiteX62" fmla="*/ 760977 w 3715900"/>
                <a:gd name="connsiteY62" fmla="*/ 506296 h 583007"/>
                <a:gd name="connsiteX63" fmla="*/ 908263 w 3715900"/>
                <a:gd name="connsiteY63" fmla="*/ 466406 h 583007"/>
                <a:gd name="connsiteX64" fmla="*/ 1119986 w 3715900"/>
                <a:gd name="connsiteY64" fmla="*/ 423447 h 583007"/>
                <a:gd name="connsiteX65" fmla="*/ 1325573 w 3715900"/>
                <a:gd name="connsiteY65" fmla="*/ 389694 h 583007"/>
                <a:gd name="connsiteX66" fmla="*/ 1558776 w 3715900"/>
                <a:gd name="connsiteY66" fmla="*/ 362078 h 5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15900" h="583007">
                  <a:moveTo>
                    <a:pt x="1558776" y="362078"/>
                  </a:moveTo>
                  <a:lnTo>
                    <a:pt x="1853347" y="331394"/>
                  </a:lnTo>
                  <a:lnTo>
                    <a:pt x="2169398" y="309915"/>
                  </a:lnTo>
                  <a:lnTo>
                    <a:pt x="2482381" y="294572"/>
                  </a:lnTo>
                  <a:lnTo>
                    <a:pt x="2862870" y="279230"/>
                  </a:lnTo>
                  <a:lnTo>
                    <a:pt x="3139031" y="273093"/>
                  </a:lnTo>
                  <a:lnTo>
                    <a:pt x="3289385" y="270025"/>
                  </a:lnTo>
                  <a:lnTo>
                    <a:pt x="3359960" y="279230"/>
                  </a:lnTo>
                  <a:lnTo>
                    <a:pt x="3452013" y="288435"/>
                  </a:lnTo>
                  <a:lnTo>
                    <a:pt x="3577820" y="291504"/>
                  </a:lnTo>
                  <a:lnTo>
                    <a:pt x="3642258" y="288435"/>
                  </a:lnTo>
                  <a:lnTo>
                    <a:pt x="3682147" y="279230"/>
                  </a:lnTo>
                  <a:lnTo>
                    <a:pt x="3706695" y="270025"/>
                  </a:lnTo>
                  <a:lnTo>
                    <a:pt x="3715900" y="251614"/>
                  </a:lnTo>
                  <a:lnTo>
                    <a:pt x="3715900" y="239340"/>
                  </a:lnTo>
                  <a:lnTo>
                    <a:pt x="3706695" y="202519"/>
                  </a:lnTo>
                  <a:lnTo>
                    <a:pt x="3679079" y="165697"/>
                  </a:lnTo>
                  <a:lnTo>
                    <a:pt x="3636121" y="122739"/>
                  </a:lnTo>
                  <a:lnTo>
                    <a:pt x="3590094" y="88986"/>
                  </a:lnTo>
                  <a:lnTo>
                    <a:pt x="3516451" y="49096"/>
                  </a:lnTo>
                  <a:lnTo>
                    <a:pt x="3442808" y="18411"/>
                  </a:lnTo>
                  <a:lnTo>
                    <a:pt x="3375302" y="0"/>
                  </a:lnTo>
                  <a:lnTo>
                    <a:pt x="3350754" y="0"/>
                  </a:lnTo>
                  <a:lnTo>
                    <a:pt x="3304727" y="15343"/>
                  </a:lnTo>
                  <a:lnTo>
                    <a:pt x="3169715" y="46027"/>
                  </a:lnTo>
                  <a:lnTo>
                    <a:pt x="3034703" y="67506"/>
                  </a:lnTo>
                  <a:lnTo>
                    <a:pt x="2869007" y="67506"/>
                  </a:lnTo>
                  <a:lnTo>
                    <a:pt x="2697173" y="79780"/>
                  </a:lnTo>
                  <a:lnTo>
                    <a:pt x="2509997" y="88986"/>
                  </a:lnTo>
                  <a:lnTo>
                    <a:pt x="2359643" y="88986"/>
                  </a:lnTo>
                  <a:lnTo>
                    <a:pt x="2304411" y="88986"/>
                  </a:lnTo>
                  <a:lnTo>
                    <a:pt x="2157125" y="110465"/>
                  </a:lnTo>
                  <a:lnTo>
                    <a:pt x="1960743" y="125807"/>
                  </a:lnTo>
                  <a:lnTo>
                    <a:pt x="1672309" y="153423"/>
                  </a:lnTo>
                  <a:lnTo>
                    <a:pt x="1571049" y="159560"/>
                  </a:lnTo>
                  <a:lnTo>
                    <a:pt x="1405353" y="181039"/>
                  </a:lnTo>
                  <a:lnTo>
                    <a:pt x="1169082" y="220929"/>
                  </a:lnTo>
                  <a:lnTo>
                    <a:pt x="889852" y="276162"/>
                  </a:lnTo>
                  <a:lnTo>
                    <a:pt x="757909" y="312983"/>
                  </a:lnTo>
                  <a:lnTo>
                    <a:pt x="595280" y="346736"/>
                  </a:lnTo>
                  <a:lnTo>
                    <a:pt x="515500" y="355941"/>
                  </a:lnTo>
                  <a:lnTo>
                    <a:pt x="438789" y="359010"/>
                  </a:lnTo>
                  <a:lnTo>
                    <a:pt x="362078" y="355941"/>
                  </a:lnTo>
                  <a:lnTo>
                    <a:pt x="273092" y="343668"/>
                  </a:lnTo>
                  <a:lnTo>
                    <a:pt x="190244" y="322188"/>
                  </a:lnTo>
                  <a:lnTo>
                    <a:pt x="110464" y="294572"/>
                  </a:lnTo>
                  <a:lnTo>
                    <a:pt x="30684" y="257751"/>
                  </a:lnTo>
                  <a:lnTo>
                    <a:pt x="9205" y="257751"/>
                  </a:lnTo>
                  <a:lnTo>
                    <a:pt x="0" y="263888"/>
                  </a:lnTo>
                  <a:lnTo>
                    <a:pt x="0" y="276162"/>
                  </a:lnTo>
                  <a:lnTo>
                    <a:pt x="3068" y="297641"/>
                  </a:lnTo>
                  <a:lnTo>
                    <a:pt x="21479" y="328325"/>
                  </a:lnTo>
                  <a:lnTo>
                    <a:pt x="64437" y="368215"/>
                  </a:lnTo>
                  <a:lnTo>
                    <a:pt x="119670" y="414242"/>
                  </a:lnTo>
                  <a:lnTo>
                    <a:pt x="177970" y="454132"/>
                  </a:lnTo>
                  <a:lnTo>
                    <a:pt x="245476" y="487885"/>
                  </a:lnTo>
                  <a:lnTo>
                    <a:pt x="285366" y="509364"/>
                  </a:lnTo>
                  <a:lnTo>
                    <a:pt x="355941" y="540049"/>
                  </a:lnTo>
                  <a:lnTo>
                    <a:pt x="417310" y="564596"/>
                  </a:lnTo>
                  <a:lnTo>
                    <a:pt x="472542" y="576870"/>
                  </a:lnTo>
                  <a:lnTo>
                    <a:pt x="509364" y="583007"/>
                  </a:lnTo>
                  <a:lnTo>
                    <a:pt x="573801" y="561528"/>
                  </a:lnTo>
                  <a:lnTo>
                    <a:pt x="760977" y="506296"/>
                  </a:lnTo>
                  <a:lnTo>
                    <a:pt x="908263" y="466406"/>
                  </a:lnTo>
                  <a:lnTo>
                    <a:pt x="1119986" y="423447"/>
                  </a:lnTo>
                  <a:lnTo>
                    <a:pt x="1325573" y="389694"/>
                  </a:lnTo>
                  <a:lnTo>
                    <a:pt x="1558776" y="3620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1007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A64140-270F-41CD-9FEC-913F7CBBD1A5}"/>
              </a:ext>
            </a:extLst>
          </p:cNvPr>
          <p:cNvGrpSpPr/>
          <p:nvPr/>
        </p:nvGrpSpPr>
        <p:grpSpPr>
          <a:xfrm>
            <a:off x="2700338" y="1360488"/>
            <a:ext cx="4311650" cy="4565650"/>
            <a:chOff x="2700338" y="1360488"/>
            <a:chExt cx="4311650" cy="4565650"/>
          </a:xfrm>
        </p:grpSpPr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B86EDD17-F39F-7C4A-BBEC-6CC29236F846}"/>
                </a:ext>
              </a:extLst>
            </p:cNvPr>
            <p:cNvSpPr/>
            <p:nvPr/>
          </p:nvSpPr>
          <p:spPr>
            <a:xfrm>
              <a:off x="2924175" y="1360488"/>
              <a:ext cx="1373188" cy="1679575"/>
            </a:xfrm>
            <a:custGeom>
              <a:avLst/>
              <a:gdLst>
                <a:gd name="connsiteX0" fmla="*/ 842963 w 1373981"/>
                <a:gd name="connsiteY0" fmla="*/ 533400 h 1681162"/>
                <a:gd name="connsiteX1" fmla="*/ 890588 w 1373981"/>
                <a:gd name="connsiteY1" fmla="*/ 445294 h 1681162"/>
                <a:gd name="connsiteX2" fmla="*/ 916781 w 1373981"/>
                <a:gd name="connsiteY2" fmla="*/ 392906 h 1681162"/>
                <a:gd name="connsiteX3" fmla="*/ 935831 w 1373981"/>
                <a:gd name="connsiteY3" fmla="*/ 352425 h 1681162"/>
                <a:gd name="connsiteX4" fmla="*/ 964406 w 1373981"/>
                <a:gd name="connsiteY4" fmla="*/ 280987 h 1681162"/>
                <a:gd name="connsiteX5" fmla="*/ 973931 w 1373981"/>
                <a:gd name="connsiteY5" fmla="*/ 250031 h 1681162"/>
                <a:gd name="connsiteX6" fmla="*/ 973931 w 1373981"/>
                <a:gd name="connsiteY6" fmla="*/ 223837 h 1681162"/>
                <a:gd name="connsiteX7" fmla="*/ 966788 w 1373981"/>
                <a:gd name="connsiteY7" fmla="*/ 192881 h 1681162"/>
                <a:gd name="connsiteX8" fmla="*/ 950119 w 1373981"/>
                <a:gd name="connsiteY8" fmla="*/ 159544 h 1681162"/>
                <a:gd name="connsiteX9" fmla="*/ 923925 w 1373981"/>
                <a:gd name="connsiteY9" fmla="*/ 130969 h 1681162"/>
                <a:gd name="connsiteX10" fmla="*/ 883444 w 1373981"/>
                <a:gd name="connsiteY10" fmla="*/ 102394 h 1681162"/>
                <a:gd name="connsiteX11" fmla="*/ 831056 w 1373981"/>
                <a:gd name="connsiteY11" fmla="*/ 76200 h 1681162"/>
                <a:gd name="connsiteX12" fmla="*/ 800100 w 1373981"/>
                <a:gd name="connsiteY12" fmla="*/ 64294 h 1681162"/>
                <a:gd name="connsiteX13" fmla="*/ 788194 w 1373981"/>
                <a:gd name="connsiteY13" fmla="*/ 47625 h 1681162"/>
                <a:gd name="connsiteX14" fmla="*/ 781050 w 1373981"/>
                <a:gd name="connsiteY14" fmla="*/ 21431 h 1681162"/>
                <a:gd name="connsiteX15" fmla="*/ 783431 w 1373981"/>
                <a:gd name="connsiteY15" fmla="*/ 9525 h 1681162"/>
                <a:gd name="connsiteX16" fmla="*/ 785813 w 1373981"/>
                <a:gd name="connsiteY16" fmla="*/ 0 h 1681162"/>
                <a:gd name="connsiteX17" fmla="*/ 792956 w 1373981"/>
                <a:gd name="connsiteY17" fmla="*/ 0 h 1681162"/>
                <a:gd name="connsiteX18" fmla="*/ 814388 w 1373981"/>
                <a:gd name="connsiteY18" fmla="*/ 7144 h 1681162"/>
                <a:gd name="connsiteX19" fmla="*/ 842963 w 1373981"/>
                <a:gd name="connsiteY19" fmla="*/ 16669 h 1681162"/>
                <a:gd name="connsiteX20" fmla="*/ 873919 w 1373981"/>
                <a:gd name="connsiteY20" fmla="*/ 11906 h 1681162"/>
                <a:gd name="connsiteX21" fmla="*/ 938213 w 1373981"/>
                <a:gd name="connsiteY21" fmla="*/ 9525 h 1681162"/>
                <a:gd name="connsiteX22" fmla="*/ 995363 w 1373981"/>
                <a:gd name="connsiteY22" fmla="*/ 16669 h 1681162"/>
                <a:gd name="connsiteX23" fmla="*/ 1057275 w 1373981"/>
                <a:gd name="connsiteY23" fmla="*/ 35719 h 1681162"/>
                <a:gd name="connsiteX24" fmla="*/ 1138238 w 1373981"/>
                <a:gd name="connsiteY24" fmla="*/ 66675 h 1681162"/>
                <a:gd name="connsiteX25" fmla="*/ 1200150 w 1373981"/>
                <a:gd name="connsiteY25" fmla="*/ 97631 h 1681162"/>
                <a:gd name="connsiteX26" fmla="*/ 1273969 w 1373981"/>
                <a:gd name="connsiteY26" fmla="*/ 142875 h 1681162"/>
                <a:gd name="connsiteX27" fmla="*/ 1316831 w 1373981"/>
                <a:gd name="connsiteY27" fmla="*/ 166687 h 1681162"/>
                <a:gd name="connsiteX28" fmla="*/ 1350169 w 1373981"/>
                <a:gd name="connsiteY28" fmla="*/ 188119 h 1681162"/>
                <a:gd name="connsiteX29" fmla="*/ 1369219 w 1373981"/>
                <a:gd name="connsiteY29" fmla="*/ 209550 h 1681162"/>
                <a:gd name="connsiteX30" fmla="*/ 1373981 w 1373981"/>
                <a:gd name="connsiteY30" fmla="*/ 223837 h 1681162"/>
                <a:gd name="connsiteX31" fmla="*/ 1373981 w 1373981"/>
                <a:gd name="connsiteY31" fmla="*/ 240506 h 1681162"/>
                <a:gd name="connsiteX32" fmla="*/ 1369219 w 1373981"/>
                <a:gd name="connsiteY32" fmla="*/ 259556 h 1681162"/>
                <a:gd name="connsiteX33" fmla="*/ 1350169 w 1373981"/>
                <a:gd name="connsiteY33" fmla="*/ 283369 h 1681162"/>
                <a:gd name="connsiteX34" fmla="*/ 1321594 w 1373981"/>
                <a:gd name="connsiteY34" fmla="*/ 311944 h 1681162"/>
                <a:gd name="connsiteX35" fmla="*/ 1250156 w 1373981"/>
                <a:gd name="connsiteY35" fmla="*/ 369094 h 1681162"/>
                <a:gd name="connsiteX36" fmla="*/ 1209675 w 1373981"/>
                <a:gd name="connsiteY36" fmla="*/ 404812 h 1681162"/>
                <a:gd name="connsiteX37" fmla="*/ 1143000 w 1373981"/>
                <a:gd name="connsiteY37" fmla="*/ 523875 h 1681162"/>
                <a:gd name="connsiteX38" fmla="*/ 1040606 w 1373981"/>
                <a:gd name="connsiteY38" fmla="*/ 671512 h 1681162"/>
                <a:gd name="connsiteX39" fmla="*/ 935831 w 1373981"/>
                <a:gd name="connsiteY39" fmla="*/ 816769 h 1681162"/>
                <a:gd name="connsiteX40" fmla="*/ 812006 w 1373981"/>
                <a:gd name="connsiteY40" fmla="*/ 985837 h 1681162"/>
                <a:gd name="connsiteX41" fmla="*/ 721519 w 1373981"/>
                <a:gd name="connsiteY41" fmla="*/ 1090612 h 1681162"/>
                <a:gd name="connsiteX42" fmla="*/ 597694 w 1373981"/>
                <a:gd name="connsiteY42" fmla="*/ 1221581 h 1681162"/>
                <a:gd name="connsiteX43" fmla="*/ 440531 w 1373981"/>
                <a:gd name="connsiteY43" fmla="*/ 1366837 h 1681162"/>
                <a:gd name="connsiteX44" fmla="*/ 316706 w 1373981"/>
                <a:gd name="connsiteY44" fmla="*/ 1476375 h 1681162"/>
                <a:gd name="connsiteX45" fmla="*/ 145256 w 1373981"/>
                <a:gd name="connsiteY45" fmla="*/ 1604962 h 1681162"/>
                <a:gd name="connsiteX46" fmla="*/ 61913 w 1373981"/>
                <a:gd name="connsiteY46" fmla="*/ 1664494 h 1681162"/>
                <a:gd name="connsiteX47" fmla="*/ 28575 w 1373981"/>
                <a:gd name="connsiteY47" fmla="*/ 1681162 h 1681162"/>
                <a:gd name="connsiteX48" fmla="*/ 14288 w 1373981"/>
                <a:gd name="connsiteY48" fmla="*/ 1681162 h 1681162"/>
                <a:gd name="connsiteX49" fmla="*/ 2381 w 1373981"/>
                <a:gd name="connsiteY49" fmla="*/ 1674019 h 1681162"/>
                <a:gd name="connsiteX50" fmla="*/ 0 w 1373981"/>
                <a:gd name="connsiteY50" fmla="*/ 1664494 h 1681162"/>
                <a:gd name="connsiteX51" fmla="*/ 2381 w 1373981"/>
                <a:gd name="connsiteY51" fmla="*/ 1640681 h 1681162"/>
                <a:gd name="connsiteX52" fmla="*/ 9525 w 1373981"/>
                <a:gd name="connsiteY52" fmla="*/ 1621631 h 1681162"/>
                <a:gd name="connsiteX53" fmla="*/ 54769 w 1373981"/>
                <a:gd name="connsiteY53" fmla="*/ 1571625 h 1681162"/>
                <a:gd name="connsiteX54" fmla="*/ 130969 w 1373981"/>
                <a:gd name="connsiteY54" fmla="*/ 1490662 h 1681162"/>
                <a:gd name="connsiteX55" fmla="*/ 219075 w 1373981"/>
                <a:gd name="connsiteY55" fmla="*/ 1393031 h 1681162"/>
                <a:gd name="connsiteX56" fmla="*/ 302419 w 1373981"/>
                <a:gd name="connsiteY56" fmla="*/ 1295400 h 1681162"/>
                <a:gd name="connsiteX57" fmla="*/ 392906 w 1373981"/>
                <a:gd name="connsiteY57" fmla="*/ 1185862 h 1681162"/>
                <a:gd name="connsiteX58" fmla="*/ 488156 w 1373981"/>
                <a:gd name="connsiteY58" fmla="*/ 1066800 h 1681162"/>
                <a:gd name="connsiteX59" fmla="*/ 581025 w 1373981"/>
                <a:gd name="connsiteY59" fmla="*/ 945356 h 1681162"/>
                <a:gd name="connsiteX60" fmla="*/ 697706 w 1373981"/>
                <a:gd name="connsiteY60" fmla="*/ 778669 h 1681162"/>
                <a:gd name="connsiteX61" fmla="*/ 783431 w 1373981"/>
                <a:gd name="connsiteY61" fmla="*/ 640556 h 1681162"/>
                <a:gd name="connsiteX62" fmla="*/ 842963 w 1373981"/>
                <a:gd name="connsiteY62" fmla="*/ 533400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3981" h="1681162">
                  <a:moveTo>
                    <a:pt x="842963" y="533400"/>
                  </a:moveTo>
                  <a:lnTo>
                    <a:pt x="890588" y="445294"/>
                  </a:lnTo>
                  <a:lnTo>
                    <a:pt x="916781" y="392906"/>
                  </a:lnTo>
                  <a:lnTo>
                    <a:pt x="935831" y="352425"/>
                  </a:lnTo>
                  <a:lnTo>
                    <a:pt x="964406" y="280987"/>
                  </a:lnTo>
                  <a:lnTo>
                    <a:pt x="973931" y="250031"/>
                  </a:lnTo>
                  <a:lnTo>
                    <a:pt x="973931" y="223837"/>
                  </a:lnTo>
                  <a:lnTo>
                    <a:pt x="966788" y="192881"/>
                  </a:lnTo>
                  <a:lnTo>
                    <a:pt x="950119" y="159544"/>
                  </a:lnTo>
                  <a:lnTo>
                    <a:pt x="923925" y="130969"/>
                  </a:lnTo>
                  <a:lnTo>
                    <a:pt x="883444" y="102394"/>
                  </a:lnTo>
                  <a:lnTo>
                    <a:pt x="831056" y="76200"/>
                  </a:lnTo>
                  <a:lnTo>
                    <a:pt x="800100" y="64294"/>
                  </a:lnTo>
                  <a:lnTo>
                    <a:pt x="788194" y="47625"/>
                  </a:lnTo>
                  <a:lnTo>
                    <a:pt x="781050" y="21431"/>
                  </a:lnTo>
                  <a:lnTo>
                    <a:pt x="783431" y="9525"/>
                  </a:lnTo>
                  <a:lnTo>
                    <a:pt x="785813" y="0"/>
                  </a:lnTo>
                  <a:lnTo>
                    <a:pt x="792956" y="0"/>
                  </a:lnTo>
                  <a:lnTo>
                    <a:pt x="814388" y="7144"/>
                  </a:lnTo>
                  <a:lnTo>
                    <a:pt x="842963" y="16669"/>
                  </a:lnTo>
                  <a:lnTo>
                    <a:pt x="873919" y="11906"/>
                  </a:lnTo>
                  <a:lnTo>
                    <a:pt x="938213" y="9525"/>
                  </a:lnTo>
                  <a:lnTo>
                    <a:pt x="995363" y="16669"/>
                  </a:lnTo>
                  <a:lnTo>
                    <a:pt x="1057275" y="35719"/>
                  </a:lnTo>
                  <a:lnTo>
                    <a:pt x="1138238" y="66675"/>
                  </a:lnTo>
                  <a:lnTo>
                    <a:pt x="1200150" y="97631"/>
                  </a:lnTo>
                  <a:lnTo>
                    <a:pt x="1273969" y="142875"/>
                  </a:lnTo>
                  <a:lnTo>
                    <a:pt x="1316831" y="166687"/>
                  </a:lnTo>
                  <a:lnTo>
                    <a:pt x="1350169" y="188119"/>
                  </a:lnTo>
                  <a:lnTo>
                    <a:pt x="1369219" y="209550"/>
                  </a:lnTo>
                  <a:lnTo>
                    <a:pt x="1373981" y="223837"/>
                  </a:lnTo>
                  <a:lnTo>
                    <a:pt x="1373981" y="240506"/>
                  </a:lnTo>
                  <a:lnTo>
                    <a:pt x="1369219" y="259556"/>
                  </a:lnTo>
                  <a:lnTo>
                    <a:pt x="1350169" y="283369"/>
                  </a:lnTo>
                  <a:lnTo>
                    <a:pt x="1321594" y="311944"/>
                  </a:lnTo>
                  <a:lnTo>
                    <a:pt x="1250156" y="369094"/>
                  </a:lnTo>
                  <a:lnTo>
                    <a:pt x="1209675" y="404812"/>
                  </a:lnTo>
                  <a:lnTo>
                    <a:pt x="1143000" y="523875"/>
                  </a:lnTo>
                  <a:lnTo>
                    <a:pt x="1040606" y="671512"/>
                  </a:lnTo>
                  <a:lnTo>
                    <a:pt x="935831" y="816769"/>
                  </a:lnTo>
                  <a:lnTo>
                    <a:pt x="812006" y="985837"/>
                  </a:lnTo>
                  <a:lnTo>
                    <a:pt x="721519" y="1090612"/>
                  </a:lnTo>
                  <a:lnTo>
                    <a:pt x="597694" y="1221581"/>
                  </a:lnTo>
                  <a:lnTo>
                    <a:pt x="440531" y="1366837"/>
                  </a:lnTo>
                  <a:lnTo>
                    <a:pt x="316706" y="1476375"/>
                  </a:lnTo>
                  <a:lnTo>
                    <a:pt x="145256" y="1604962"/>
                  </a:lnTo>
                  <a:lnTo>
                    <a:pt x="61913" y="1664494"/>
                  </a:lnTo>
                  <a:lnTo>
                    <a:pt x="28575" y="1681162"/>
                  </a:lnTo>
                  <a:lnTo>
                    <a:pt x="14288" y="1681162"/>
                  </a:lnTo>
                  <a:lnTo>
                    <a:pt x="2381" y="1674019"/>
                  </a:lnTo>
                  <a:lnTo>
                    <a:pt x="0" y="1664494"/>
                  </a:lnTo>
                  <a:lnTo>
                    <a:pt x="2381" y="1640681"/>
                  </a:lnTo>
                  <a:lnTo>
                    <a:pt x="9525" y="1621631"/>
                  </a:lnTo>
                  <a:lnTo>
                    <a:pt x="54769" y="1571625"/>
                  </a:lnTo>
                  <a:lnTo>
                    <a:pt x="130969" y="1490662"/>
                  </a:lnTo>
                  <a:lnTo>
                    <a:pt x="219075" y="1393031"/>
                  </a:lnTo>
                  <a:lnTo>
                    <a:pt x="302419" y="1295400"/>
                  </a:lnTo>
                  <a:lnTo>
                    <a:pt x="392906" y="1185862"/>
                  </a:lnTo>
                  <a:lnTo>
                    <a:pt x="488156" y="1066800"/>
                  </a:lnTo>
                  <a:lnTo>
                    <a:pt x="581025" y="945356"/>
                  </a:lnTo>
                  <a:lnTo>
                    <a:pt x="697706" y="778669"/>
                  </a:lnTo>
                  <a:lnTo>
                    <a:pt x="783431" y="640556"/>
                  </a:lnTo>
                  <a:lnTo>
                    <a:pt x="842963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70218AD8-E693-924F-AEBC-C7D3B06E2E8D}"/>
                </a:ext>
              </a:extLst>
            </p:cNvPr>
            <p:cNvSpPr/>
            <p:nvPr/>
          </p:nvSpPr>
          <p:spPr>
            <a:xfrm>
              <a:off x="2700338" y="2941638"/>
              <a:ext cx="4311650" cy="712787"/>
            </a:xfrm>
            <a:custGeom>
              <a:avLst/>
              <a:gdLst>
                <a:gd name="connsiteX0" fmla="*/ 2086527 w 4310743"/>
                <a:gd name="connsiteY0" fmla="*/ 225952 h 713161"/>
                <a:gd name="connsiteX1" fmla="*/ 2485473 w 4310743"/>
                <a:gd name="connsiteY1" fmla="*/ 180056 h 713161"/>
                <a:gd name="connsiteX2" fmla="*/ 2527839 w 4310743"/>
                <a:gd name="connsiteY2" fmla="*/ 176525 h 713161"/>
                <a:gd name="connsiteX3" fmla="*/ 2722017 w 4310743"/>
                <a:gd name="connsiteY3" fmla="*/ 151812 h 713161"/>
                <a:gd name="connsiteX4" fmla="*/ 3068006 w 4310743"/>
                <a:gd name="connsiteY4" fmla="*/ 123568 h 713161"/>
                <a:gd name="connsiteX5" fmla="*/ 3293958 w 4310743"/>
                <a:gd name="connsiteY5" fmla="*/ 105915 h 713161"/>
                <a:gd name="connsiteX6" fmla="*/ 3502258 w 4310743"/>
                <a:gd name="connsiteY6" fmla="*/ 88263 h 713161"/>
                <a:gd name="connsiteX7" fmla="*/ 3678783 w 4310743"/>
                <a:gd name="connsiteY7" fmla="*/ 81202 h 713161"/>
                <a:gd name="connsiteX8" fmla="*/ 3774107 w 4310743"/>
                <a:gd name="connsiteY8" fmla="*/ 70610 h 713161"/>
                <a:gd name="connsiteX9" fmla="*/ 3823534 w 4310743"/>
                <a:gd name="connsiteY9" fmla="*/ 60019 h 713161"/>
                <a:gd name="connsiteX10" fmla="*/ 3855308 w 4310743"/>
                <a:gd name="connsiteY10" fmla="*/ 42366 h 713161"/>
                <a:gd name="connsiteX11" fmla="*/ 3918857 w 4310743"/>
                <a:gd name="connsiteY11" fmla="*/ 17653 h 713161"/>
                <a:gd name="connsiteX12" fmla="*/ 3971815 w 4310743"/>
                <a:gd name="connsiteY12" fmla="*/ 0 h 713161"/>
                <a:gd name="connsiteX13" fmla="*/ 3985937 w 4310743"/>
                <a:gd name="connsiteY13" fmla="*/ 0 h 713161"/>
                <a:gd name="connsiteX14" fmla="*/ 4010650 w 4310743"/>
                <a:gd name="connsiteY14" fmla="*/ 7061 h 713161"/>
                <a:gd name="connsiteX15" fmla="*/ 4056547 w 4310743"/>
                <a:gd name="connsiteY15" fmla="*/ 24714 h 713161"/>
                <a:gd name="connsiteX16" fmla="*/ 4109504 w 4310743"/>
                <a:gd name="connsiteY16" fmla="*/ 49427 h 713161"/>
                <a:gd name="connsiteX17" fmla="*/ 4190706 w 4310743"/>
                <a:gd name="connsiteY17" fmla="*/ 102385 h 713161"/>
                <a:gd name="connsiteX18" fmla="*/ 4247194 w 4310743"/>
                <a:gd name="connsiteY18" fmla="*/ 144751 h 713161"/>
                <a:gd name="connsiteX19" fmla="*/ 4282499 w 4310743"/>
                <a:gd name="connsiteY19" fmla="*/ 172995 h 713161"/>
                <a:gd name="connsiteX20" fmla="*/ 4303682 w 4310743"/>
                <a:gd name="connsiteY20" fmla="*/ 201239 h 713161"/>
                <a:gd name="connsiteX21" fmla="*/ 4310743 w 4310743"/>
                <a:gd name="connsiteY21" fmla="*/ 222422 h 713161"/>
                <a:gd name="connsiteX22" fmla="*/ 4310743 w 4310743"/>
                <a:gd name="connsiteY22" fmla="*/ 247135 h 713161"/>
                <a:gd name="connsiteX23" fmla="*/ 4296621 w 4310743"/>
                <a:gd name="connsiteY23" fmla="*/ 271849 h 713161"/>
                <a:gd name="connsiteX24" fmla="*/ 4261316 w 4310743"/>
                <a:gd name="connsiteY24" fmla="*/ 293032 h 713161"/>
                <a:gd name="connsiteX25" fmla="*/ 4215419 w 4310743"/>
                <a:gd name="connsiteY25" fmla="*/ 307154 h 713161"/>
                <a:gd name="connsiteX26" fmla="*/ 4173053 w 4310743"/>
                <a:gd name="connsiteY26" fmla="*/ 307154 h 713161"/>
                <a:gd name="connsiteX27" fmla="*/ 4081260 w 4310743"/>
                <a:gd name="connsiteY27" fmla="*/ 296562 h 713161"/>
                <a:gd name="connsiteX28" fmla="*/ 3947101 w 4310743"/>
                <a:gd name="connsiteY28" fmla="*/ 285971 h 713161"/>
                <a:gd name="connsiteX29" fmla="*/ 3788229 w 4310743"/>
                <a:gd name="connsiteY29" fmla="*/ 278910 h 713161"/>
                <a:gd name="connsiteX30" fmla="*/ 3583459 w 4310743"/>
                <a:gd name="connsiteY30" fmla="*/ 282440 h 713161"/>
                <a:gd name="connsiteX31" fmla="*/ 3463422 w 4310743"/>
                <a:gd name="connsiteY31" fmla="*/ 282440 h 713161"/>
                <a:gd name="connsiteX32" fmla="*/ 3290428 w 4310743"/>
                <a:gd name="connsiteY32" fmla="*/ 285971 h 713161"/>
                <a:gd name="connsiteX33" fmla="*/ 3110372 w 4310743"/>
                <a:gd name="connsiteY33" fmla="*/ 300093 h 713161"/>
                <a:gd name="connsiteX34" fmla="*/ 2820871 w 4310743"/>
                <a:gd name="connsiteY34" fmla="*/ 324806 h 713161"/>
                <a:gd name="connsiteX35" fmla="*/ 2707895 w 4310743"/>
                <a:gd name="connsiteY35" fmla="*/ 331867 h 713161"/>
                <a:gd name="connsiteX36" fmla="*/ 2517248 w 4310743"/>
                <a:gd name="connsiteY36" fmla="*/ 353050 h 713161"/>
                <a:gd name="connsiteX37" fmla="*/ 2287765 w 4310743"/>
                <a:gd name="connsiteY37" fmla="*/ 374233 h 713161"/>
                <a:gd name="connsiteX38" fmla="*/ 2037100 w 4310743"/>
                <a:gd name="connsiteY38" fmla="*/ 406008 h 713161"/>
                <a:gd name="connsiteX39" fmla="*/ 1934715 w 4310743"/>
                <a:gd name="connsiteY39" fmla="*/ 420130 h 713161"/>
                <a:gd name="connsiteX40" fmla="*/ 1715824 w 4310743"/>
                <a:gd name="connsiteY40" fmla="*/ 441313 h 713161"/>
                <a:gd name="connsiteX41" fmla="*/ 1496933 w 4310743"/>
                <a:gd name="connsiteY41" fmla="*/ 469557 h 713161"/>
                <a:gd name="connsiteX42" fmla="*/ 1228615 w 4310743"/>
                <a:gd name="connsiteY42" fmla="*/ 511923 h 713161"/>
                <a:gd name="connsiteX43" fmla="*/ 974419 w 4310743"/>
                <a:gd name="connsiteY43" fmla="*/ 568411 h 713161"/>
                <a:gd name="connsiteX44" fmla="*/ 819076 w 4310743"/>
                <a:gd name="connsiteY44" fmla="*/ 610777 h 713161"/>
                <a:gd name="connsiteX45" fmla="*/ 681387 w 4310743"/>
                <a:gd name="connsiteY45" fmla="*/ 653143 h 713161"/>
                <a:gd name="connsiteX46" fmla="*/ 543697 w 4310743"/>
                <a:gd name="connsiteY46" fmla="*/ 695509 h 713161"/>
                <a:gd name="connsiteX47" fmla="*/ 487209 w 4310743"/>
                <a:gd name="connsiteY47" fmla="*/ 709631 h 713161"/>
                <a:gd name="connsiteX48" fmla="*/ 466026 w 4310743"/>
                <a:gd name="connsiteY48" fmla="*/ 713161 h 713161"/>
                <a:gd name="connsiteX49" fmla="*/ 406008 w 4310743"/>
                <a:gd name="connsiteY49" fmla="*/ 699039 h 713161"/>
                <a:gd name="connsiteX50" fmla="*/ 363642 w 4310743"/>
                <a:gd name="connsiteY50" fmla="*/ 677856 h 713161"/>
                <a:gd name="connsiteX51" fmla="*/ 289501 w 4310743"/>
                <a:gd name="connsiteY51" fmla="*/ 628429 h 713161"/>
                <a:gd name="connsiteX52" fmla="*/ 225952 w 4310743"/>
                <a:gd name="connsiteY52" fmla="*/ 579002 h 713161"/>
                <a:gd name="connsiteX53" fmla="*/ 165934 w 4310743"/>
                <a:gd name="connsiteY53" fmla="*/ 522514 h 713161"/>
                <a:gd name="connsiteX54" fmla="*/ 109446 w 4310743"/>
                <a:gd name="connsiteY54" fmla="*/ 469557 h 713161"/>
                <a:gd name="connsiteX55" fmla="*/ 56488 w 4310743"/>
                <a:gd name="connsiteY55" fmla="*/ 409538 h 713161"/>
                <a:gd name="connsiteX56" fmla="*/ 24713 w 4310743"/>
                <a:gd name="connsiteY56" fmla="*/ 367172 h 713161"/>
                <a:gd name="connsiteX57" fmla="*/ 0 w 4310743"/>
                <a:gd name="connsiteY57" fmla="*/ 328337 h 713161"/>
                <a:gd name="connsiteX58" fmla="*/ 0 w 4310743"/>
                <a:gd name="connsiteY58" fmla="*/ 310684 h 713161"/>
                <a:gd name="connsiteX59" fmla="*/ 3530 w 4310743"/>
                <a:gd name="connsiteY59" fmla="*/ 296562 h 713161"/>
                <a:gd name="connsiteX60" fmla="*/ 17652 w 4310743"/>
                <a:gd name="connsiteY60" fmla="*/ 296562 h 713161"/>
                <a:gd name="connsiteX61" fmla="*/ 42366 w 4310743"/>
                <a:gd name="connsiteY61" fmla="*/ 303623 h 713161"/>
                <a:gd name="connsiteX62" fmla="*/ 120037 w 4310743"/>
                <a:gd name="connsiteY62" fmla="*/ 345989 h 713161"/>
                <a:gd name="connsiteX63" fmla="*/ 183586 w 4310743"/>
                <a:gd name="connsiteY63" fmla="*/ 377764 h 713161"/>
                <a:gd name="connsiteX64" fmla="*/ 233013 w 4310743"/>
                <a:gd name="connsiteY64" fmla="*/ 398947 h 713161"/>
                <a:gd name="connsiteX65" fmla="*/ 300093 w 4310743"/>
                <a:gd name="connsiteY65" fmla="*/ 423660 h 713161"/>
                <a:gd name="connsiteX66" fmla="*/ 370703 w 4310743"/>
                <a:gd name="connsiteY66" fmla="*/ 441313 h 713161"/>
                <a:gd name="connsiteX67" fmla="*/ 437782 w 4310743"/>
                <a:gd name="connsiteY67" fmla="*/ 451904 h 713161"/>
                <a:gd name="connsiteX68" fmla="*/ 494270 w 4310743"/>
                <a:gd name="connsiteY68" fmla="*/ 451904 h 713161"/>
                <a:gd name="connsiteX69" fmla="*/ 610777 w 4310743"/>
                <a:gd name="connsiteY69" fmla="*/ 437782 h 713161"/>
                <a:gd name="connsiteX70" fmla="*/ 819076 w 4310743"/>
                <a:gd name="connsiteY70" fmla="*/ 413069 h 713161"/>
                <a:gd name="connsiteX71" fmla="*/ 1045029 w 4310743"/>
                <a:gd name="connsiteY71" fmla="*/ 370703 h 713161"/>
                <a:gd name="connsiteX72" fmla="*/ 1228615 w 4310743"/>
                <a:gd name="connsiteY72" fmla="*/ 335398 h 713161"/>
                <a:gd name="connsiteX73" fmla="*/ 1715824 w 4310743"/>
                <a:gd name="connsiteY73" fmla="*/ 264788 h 713161"/>
                <a:gd name="connsiteX74" fmla="*/ 1948837 w 4310743"/>
                <a:gd name="connsiteY74" fmla="*/ 240074 h 713161"/>
                <a:gd name="connsiteX75" fmla="*/ 2086527 w 4310743"/>
                <a:gd name="connsiteY75" fmla="*/ 225952 h 7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10743" h="713161">
                  <a:moveTo>
                    <a:pt x="2086527" y="225952"/>
                  </a:moveTo>
                  <a:lnTo>
                    <a:pt x="2485473" y="180056"/>
                  </a:lnTo>
                  <a:lnTo>
                    <a:pt x="2527839" y="176525"/>
                  </a:lnTo>
                  <a:lnTo>
                    <a:pt x="2722017" y="151812"/>
                  </a:lnTo>
                  <a:lnTo>
                    <a:pt x="3068006" y="123568"/>
                  </a:lnTo>
                  <a:lnTo>
                    <a:pt x="3293958" y="105915"/>
                  </a:lnTo>
                  <a:lnTo>
                    <a:pt x="3502258" y="88263"/>
                  </a:lnTo>
                  <a:lnTo>
                    <a:pt x="3678783" y="81202"/>
                  </a:lnTo>
                  <a:lnTo>
                    <a:pt x="3774107" y="70610"/>
                  </a:lnTo>
                  <a:lnTo>
                    <a:pt x="3823534" y="60019"/>
                  </a:lnTo>
                  <a:lnTo>
                    <a:pt x="3855308" y="42366"/>
                  </a:lnTo>
                  <a:lnTo>
                    <a:pt x="3918857" y="17653"/>
                  </a:lnTo>
                  <a:lnTo>
                    <a:pt x="3971815" y="0"/>
                  </a:lnTo>
                  <a:lnTo>
                    <a:pt x="3985937" y="0"/>
                  </a:lnTo>
                  <a:lnTo>
                    <a:pt x="4010650" y="7061"/>
                  </a:lnTo>
                  <a:lnTo>
                    <a:pt x="4056547" y="24714"/>
                  </a:lnTo>
                  <a:lnTo>
                    <a:pt x="4109504" y="49427"/>
                  </a:lnTo>
                  <a:lnTo>
                    <a:pt x="4190706" y="102385"/>
                  </a:lnTo>
                  <a:lnTo>
                    <a:pt x="4247194" y="144751"/>
                  </a:lnTo>
                  <a:lnTo>
                    <a:pt x="4282499" y="172995"/>
                  </a:lnTo>
                  <a:lnTo>
                    <a:pt x="4303682" y="201239"/>
                  </a:lnTo>
                  <a:lnTo>
                    <a:pt x="4310743" y="222422"/>
                  </a:lnTo>
                  <a:lnTo>
                    <a:pt x="4310743" y="247135"/>
                  </a:lnTo>
                  <a:lnTo>
                    <a:pt x="4296621" y="271849"/>
                  </a:lnTo>
                  <a:lnTo>
                    <a:pt x="4261316" y="293032"/>
                  </a:lnTo>
                  <a:lnTo>
                    <a:pt x="4215419" y="307154"/>
                  </a:lnTo>
                  <a:lnTo>
                    <a:pt x="4173053" y="307154"/>
                  </a:lnTo>
                  <a:lnTo>
                    <a:pt x="4081260" y="296562"/>
                  </a:lnTo>
                  <a:lnTo>
                    <a:pt x="3947101" y="285971"/>
                  </a:lnTo>
                  <a:lnTo>
                    <a:pt x="3788229" y="278910"/>
                  </a:lnTo>
                  <a:lnTo>
                    <a:pt x="3583459" y="282440"/>
                  </a:lnTo>
                  <a:lnTo>
                    <a:pt x="3463422" y="282440"/>
                  </a:lnTo>
                  <a:lnTo>
                    <a:pt x="3290428" y="285971"/>
                  </a:lnTo>
                  <a:lnTo>
                    <a:pt x="3110372" y="300093"/>
                  </a:lnTo>
                  <a:lnTo>
                    <a:pt x="2820871" y="324806"/>
                  </a:lnTo>
                  <a:lnTo>
                    <a:pt x="2707895" y="331867"/>
                  </a:lnTo>
                  <a:lnTo>
                    <a:pt x="2517248" y="353050"/>
                  </a:lnTo>
                  <a:lnTo>
                    <a:pt x="2287765" y="374233"/>
                  </a:lnTo>
                  <a:lnTo>
                    <a:pt x="2037100" y="406008"/>
                  </a:lnTo>
                  <a:lnTo>
                    <a:pt x="1934715" y="420130"/>
                  </a:lnTo>
                  <a:lnTo>
                    <a:pt x="1715824" y="441313"/>
                  </a:lnTo>
                  <a:lnTo>
                    <a:pt x="1496933" y="469557"/>
                  </a:lnTo>
                  <a:lnTo>
                    <a:pt x="1228615" y="511923"/>
                  </a:lnTo>
                  <a:lnTo>
                    <a:pt x="974419" y="568411"/>
                  </a:lnTo>
                  <a:lnTo>
                    <a:pt x="819076" y="610777"/>
                  </a:lnTo>
                  <a:lnTo>
                    <a:pt x="681387" y="653143"/>
                  </a:lnTo>
                  <a:lnTo>
                    <a:pt x="543697" y="695509"/>
                  </a:lnTo>
                  <a:lnTo>
                    <a:pt x="487209" y="709631"/>
                  </a:lnTo>
                  <a:lnTo>
                    <a:pt x="466026" y="713161"/>
                  </a:lnTo>
                  <a:lnTo>
                    <a:pt x="406008" y="699039"/>
                  </a:lnTo>
                  <a:lnTo>
                    <a:pt x="363642" y="677856"/>
                  </a:lnTo>
                  <a:lnTo>
                    <a:pt x="289501" y="628429"/>
                  </a:lnTo>
                  <a:lnTo>
                    <a:pt x="225952" y="579002"/>
                  </a:lnTo>
                  <a:lnTo>
                    <a:pt x="165934" y="522514"/>
                  </a:lnTo>
                  <a:lnTo>
                    <a:pt x="109446" y="469557"/>
                  </a:lnTo>
                  <a:lnTo>
                    <a:pt x="56488" y="409538"/>
                  </a:lnTo>
                  <a:lnTo>
                    <a:pt x="24713" y="367172"/>
                  </a:lnTo>
                  <a:lnTo>
                    <a:pt x="0" y="328337"/>
                  </a:lnTo>
                  <a:lnTo>
                    <a:pt x="0" y="310684"/>
                  </a:lnTo>
                  <a:lnTo>
                    <a:pt x="3530" y="296562"/>
                  </a:lnTo>
                  <a:lnTo>
                    <a:pt x="17652" y="296562"/>
                  </a:lnTo>
                  <a:lnTo>
                    <a:pt x="42366" y="303623"/>
                  </a:lnTo>
                  <a:lnTo>
                    <a:pt x="120037" y="345989"/>
                  </a:lnTo>
                  <a:lnTo>
                    <a:pt x="183586" y="377764"/>
                  </a:lnTo>
                  <a:lnTo>
                    <a:pt x="233013" y="398947"/>
                  </a:lnTo>
                  <a:lnTo>
                    <a:pt x="300093" y="423660"/>
                  </a:lnTo>
                  <a:lnTo>
                    <a:pt x="370703" y="441313"/>
                  </a:lnTo>
                  <a:lnTo>
                    <a:pt x="437782" y="451904"/>
                  </a:lnTo>
                  <a:lnTo>
                    <a:pt x="494270" y="451904"/>
                  </a:lnTo>
                  <a:lnTo>
                    <a:pt x="610777" y="437782"/>
                  </a:lnTo>
                  <a:lnTo>
                    <a:pt x="819076" y="413069"/>
                  </a:lnTo>
                  <a:lnTo>
                    <a:pt x="1045029" y="370703"/>
                  </a:lnTo>
                  <a:lnTo>
                    <a:pt x="1228615" y="335398"/>
                  </a:lnTo>
                  <a:lnTo>
                    <a:pt x="1715824" y="264788"/>
                  </a:lnTo>
                  <a:lnTo>
                    <a:pt x="1948837" y="240074"/>
                  </a:lnTo>
                  <a:lnTo>
                    <a:pt x="2086527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E101C9EB-B7D7-C740-B87B-FA8C9F92255A}"/>
                </a:ext>
              </a:extLst>
            </p:cNvPr>
            <p:cNvSpPr/>
            <p:nvPr/>
          </p:nvSpPr>
          <p:spPr>
            <a:xfrm>
              <a:off x="4038600" y="4710113"/>
              <a:ext cx="571500" cy="1004887"/>
            </a:xfrm>
            <a:custGeom>
              <a:avLst/>
              <a:gdLst>
                <a:gd name="connsiteX0" fmla="*/ 202406 w 571500"/>
                <a:gd name="connsiteY0" fmla="*/ 426243 h 1004887"/>
                <a:gd name="connsiteX1" fmla="*/ 173831 w 571500"/>
                <a:gd name="connsiteY1" fmla="*/ 342900 h 1004887"/>
                <a:gd name="connsiteX2" fmla="*/ 154781 w 571500"/>
                <a:gd name="connsiteY2" fmla="*/ 295275 h 1004887"/>
                <a:gd name="connsiteX3" fmla="*/ 123825 w 571500"/>
                <a:gd name="connsiteY3" fmla="*/ 230981 h 1004887"/>
                <a:gd name="connsiteX4" fmla="*/ 80963 w 571500"/>
                <a:gd name="connsiteY4" fmla="*/ 152400 h 1004887"/>
                <a:gd name="connsiteX5" fmla="*/ 33338 w 571500"/>
                <a:gd name="connsiteY5" fmla="*/ 83343 h 1004887"/>
                <a:gd name="connsiteX6" fmla="*/ 16669 w 571500"/>
                <a:gd name="connsiteY6" fmla="*/ 61912 h 1004887"/>
                <a:gd name="connsiteX7" fmla="*/ 2381 w 571500"/>
                <a:gd name="connsiteY7" fmla="*/ 33337 h 1004887"/>
                <a:gd name="connsiteX8" fmla="*/ 0 w 571500"/>
                <a:gd name="connsiteY8" fmla="*/ 19050 h 1004887"/>
                <a:gd name="connsiteX9" fmla="*/ 0 w 571500"/>
                <a:gd name="connsiteY9" fmla="*/ 7143 h 1004887"/>
                <a:gd name="connsiteX10" fmla="*/ 7144 w 571500"/>
                <a:gd name="connsiteY10" fmla="*/ 0 h 1004887"/>
                <a:gd name="connsiteX11" fmla="*/ 16669 w 571500"/>
                <a:gd name="connsiteY11" fmla="*/ 0 h 1004887"/>
                <a:gd name="connsiteX12" fmla="*/ 42863 w 571500"/>
                <a:gd name="connsiteY12" fmla="*/ 4762 h 1004887"/>
                <a:gd name="connsiteX13" fmla="*/ 83344 w 571500"/>
                <a:gd name="connsiteY13" fmla="*/ 30956 h 1004887"/>
                <a:gd name="connsiteX14" fmla="*/ 150019 w 571500"/>
                <a:gd name="connsiteY14" fmla="*/ 80962 h 1004887"/>
                <a:gd name="connsiteX15" fmla="*/ 240506 w 571500"/>
                <a:gd name="connsiteY15" fmla="*/ 154781 h 1004887"/>
                <a:gd name="connsiteX16" fmla="*/ 300038 w 571500"/>
                <a:gd name="connsiteY16" fmla="*/ 202406 h 1004887"/>
                <a:gd name="connsiteX17" fmla="*/ 357188 w 571500"/>
                <a:gd name="connsiteY17" fmla="*/ 254793 h 1004887"/>
                <a:gd name="connsiteX18" fmla="*/ 426244 w 571500"/>
                <a:gd name="connsiteY18" fmla="*/ 323850 h 1004887"/>
                <a:gd name="connsiteX19" fmla="*/ 464344 w 571500"/>
                <a:gd name="connsiteY19" fmla="*/ 364331 h 1004887"/>
                <a:gd name="connsiteX20" fmla="*/ 502444 w 571500"/>
                <a:gd name="connsiteY20" fmla="*/ 414337 h 1004887"/>
                <a:gd name="connsiteX21" fmla="*/ 514350 w 571500"/>
                <a:gd name="connsiteY21" fmla="*/ 457200 h 1004887"/>
                <a:gd name="connsiteX22" fmla="*/ 535781 w 571500"/>
                <a:gd name="connsiteY22" fmla="*/ 547687 h 1004887"/>
                <a:gd name="connsiteX23" fmla="*/ 552450 w 571500"/>
                <a:gd name="connsiteY23" fmla="*/ 647700 h 1004887"/>
                <a:gd name="connsiteX24" fmla="*/ 566738 w 571500"/>
                <a:gd name="connsiteY24" fmla="*/ 742950 h 1004887"/>
                <a:gd name="connsiteX25" fmla="*/ 571500 w 571500"/>
                <a:gd name="connsiteY25" fmla="*/ 809625 h 1004887"/>
                <a:gd name="connsiteX26" fmla="*/ 571500 w 571500"/>
                <a:gd name="connsiteY26" fmla="*/ 869156 h 1004887"/>
                <a:gd name="connsiteX27" fmla="*/ 552450 w 571500"/>
                <a:gd name="connsiteY27" fmla="*/ 914400 h 1004887"/>
                <a:gd name="connsiteX28" fmla="*/ 521494 w 571500"/>
                <a:gd name="connsiteY28" fmla="*/ 962025 h 1004887"/>
                <a:gd name="connsiteX29" fmla="*/ 495300 w 571500"/>
                <a:gd name="connsiteY29" fmla="*/ 988218 h 1004887"/>
                <a:gd name="connsiteX30" fmla="*/ 471488 w 571500"/>
                <a:gd name="connsiteY30" fmla="*/ 1002506 h 1004887"/>
                <a:gd name="connsiteX31" fmla="*/ 447675 w 571500"/>
                <a:gd name="connsiteY31" fmla="*/ 1004887 h 1004887"/>
                <a:gd name="connsiteX32" fmla="*/ 419100 w 571500"/>
                <a:gd name="connsiteY32" fmla="*/ 997743 h 1004887"/>
                <a:gd name="connsiteX33" fmla="*/ 388144 w 571500"/>
                <a:gd name="connsiteY33" fmla="*/ 978693 h 1004887"/>
                <a:gd name="connsiteX34" fmla="*/ 361950 w 571500"/>
                <a:gd name="connsiteY34" fmla="*/ 945356 h 1004887"/>
                <a:gd name="connsiteX35" fmla="*/ 328613 w 571500"/>
                <a:gd name="connsiteY35" fmla="*/ 892968 h 1004887"/>
                <a:gd name="connsiteX36" fmla="*/ 316706 w 571500"/>
                <a:gd name="connsiteY36" fmla="*/ 842962 h 1004887"/>
                <a:gd name="connsiteX37" fmla="*/ 302419 w 571500"/>
                <a:gd name="connsiteY37" fmla="*/ 776287 h 1004887"/>
                <a:gd name="connsiteX38" fmla="*/ 280988 w 571500"/>
                <a:gd name="connsiteY38" fmla="*/ 688181 h 1004887"/>
                <a:gd name="connsiteX39" fmla="*/ 247650 w 571500"/>
                <a:gd name="connsiteY39" fmla="*/ 578643 h 1004887"/>
                <a:gd name="connsiteX40" fmla="*/ 202406 w 571500"/>
                <a:gd name="connsiteY40" fmla="*/ 426243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1500" h="1004887">
                  <a:moveTo>
                    <a:pt x="202406" y="426243"/>
                  </a:moveTo>
                  <a:lnTo>
                    <a:pt x="173831" y="342900"/>
                  </a:lnTo>
                  <a:lnTo>
                    <a:pt x="154781" y="295275"/>
                  </a:lnTo>
                  <a:lnTo>
                    <a:pt x="123825" y="230981"/>
                  </a:lnTo>
                  <a:lnTo>
                    <a:pt x="80963" y="152400"/>
                  </a:lnTo>
                  <a:lnTo>
                    <a:pt x="33338" y="83343"/>
                  </a:lnTo>
                  <a:lnTo>
                    <a:pt x="16669" y="61912"/>
                  </a:lnTo>
                  <a:lnTo>
                    <a:pt x="2381" y="33337"/>
                  </a:lnTo>
                  <a:lnTo>
                    <a:pt x="0" y="19050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16669" y="0"/>
                  </a:lnTo>
                  <a:lnTo>
                    <a:pt x="42863" y="4762"/>
                  </a:lnTo>
                  <a:lnTo>
                    <a:pt x="83344" y="30956"/>
                  </a:lnTo>
                  <a:lnTo>
                    <a:pt x="150019" y="80962"/>
                  </a:lnTo>
                  <a:lnTo>
                    <a:pt x="240506" y="154781"/>
                  </a:lnTo>
                  <a:lnTo>
                    <a:pt x="300038" y="202406"/>
                  </a:lnTo>
                  <a:lnTo>
                    <a:pt x="357188" y="254793"/>
                  </a:lnTo>
                  <a:lnTo>
                    <a:pt x="426244" y="323850"/>
                  </a:lnTo>
                  <a:lnTo>
                    <a:pt x="464344" y="364331"/>
                  </a:lnTo>
                  <a:lnTo>
                    <a:pt x="502444" y="414337"/>
                  </a:lnTo>
                  <a:lnTo>
                    <a:pt x="514350" y="457200"/>
                  </a:lnTo>
                  <a:lnTo>
                    <a:pt x="535781" y="547687"/>
                  </a:lnTo>
                  <a:lnTo>
                    <a:pt x="552450" y="647700"/>
                  </a:lnTo>
                  <a:lnTo>
                    <a:pt x="566738" y="742950"/>
                  </a:lnTo>
                  <a:lnTo>
                    <a:pt x="571500" y="809625"/>
                  </a:lnTo>
                  <a:lnTo>
                    <a:pt x="571500" y="869156"/>
                  </a:lnTo>
                  <a:lnTo>
                    <a:pt x="552450" y="914400"/>
                  </a:lnTo>
                  <a:lnTo>
                    <a:pt x="521494" y="962025"/>
                  </a:lnTo>
                  <a:lnTo>
                    <a:pt x="495300" y="988218"/>
                  </a:lnTo>
                  <a:lnTo>
                    <a:pt x="471488" y="1002506"/>
                  </a:lnTo>
                  <a:lnTo>
                    <a:pt x="447675" y="1004887"/>
                  </a:lnTo>
                  <a:lnTo>
                    <a:pt x="419100" y="997743"/>
                  </a:lnTo>
                  <a:lnTo>
                    <a:pt x="388144" y="978693"/>
                  </a:lnTo>
                  <a:lnTo>
                    <a:pt x="361950" y="945356"/>
                  </a:lnTo>
                  <a:lnTo>
                    <a:pt x="328613" y="892968"/>
                  </a:lnTo>
                  <a:lnTo>
                    <a:pt x="316706" y="842962"/>
                  </a:lnTo>
                  <a:lnTo>
                    <a:pt x="302419" y="776287"/>
                  </a:lnTo>
                  <a:lnTo>
                    <a:pt x="280988" y="688181"/>
                  </a:lnTo>
                  <a:lnTo>
                    <a:pt x="247650" y="578643"/>
                  </a:lnTo>
                  <a:lnTo>
                    <a:pt x="202406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C2F4E83A-493B-094F-A848-FD8F2A6D58DA}"/>
                </a:ext>
              </a:extLst>
            </p:cNvPr>
            <p:cNvSpPr/>
            <p:nvPr/>
          </p:nvSpPr>
          <p:spPr>
            <a:xfrm>
              <a:off x="2905125" y="4724400"/>
              <a:ext cx="630238" cy="1201738"/>
            </a:xfrm>
            <a:custGeom>
              <a:avLst/>
              <a:gdLst>
                <a:gd name="connsiteX0" fmla="*/ 528638 w 631031"/>
                <a:gd name="connsiteY0" fmla="*/ 471488 h 1202531"/>
                <a:gd name="connsiteX1" fmla="*/ 554831 w 631031"/>
                <a:gd name="connsiteY1" fmla="*/ 397669 h 1202531"/>
                <a:gd name="connsiteX2" fmla="*/ 576263 w 631031"/>
                <a:gd name="connsiteY2" fmla="*/ 323850 h 1202531"/>
                <a:gd name="connsiteX3" fmla="*/ 592931 w 631031"/>
                <a:gd name="connsiteY3" fmla="*/ 257175 h 1202531"/>
                <a:gd name="connsiteX4" fmla="*/ 611981 w 631031"/>
                <a:gd name="connsiteY4" fmla="*/ 178594 h 1202531"/>
                <a:gd name="connsiteX5" fmla="*/ 623888 w 631031"/>
                <a:gd name="connsiteY5" fmla="*/ 100013 h 1202531"/>
                <a:gd name="connsiteX6" fmla="*/ 631031 w 631031"/>
                <a:gd name="connsiteY6" fmla="*/ 47625 h 1202531"/>
                <a:gd name="connsiteX7" fmla="*/ 631031 w 631031"/>
                <a:gd name="connsiteY7" fmla="*/ 30956 h 1202531"/>
                <a:gd name="connsiteX8" fmla="*/ 628650 w 631031"/>
                <a:gd name="connsiteY8" fmla="*/ 19050 h 1202531"/>
                <a:gd name="connsiteX9" fmla="*/ 619125 w 631031"/>
                <a:gd name="connsiteY9" fmla="*/ 9525 h 1202531"/>
                <a:gd name="connsiteX10" fmla="*/ 604838 w 631031"/>
                <a:gd name="connsiteY10" fmla="*/ 4763 h 1202531"/>
                <a:gd name="connsiteX11" fmla="*/ 578644 w 631031"/>
                <a:gd name="connsiteY11" fmla="*/ 0 h 1202531"/>
                <a:gd name="connsiteX12" fmla="*/ 552450 w 631031"/>
                <a:gd name="connsiteY12" fmla="*/ 11906 h 1202531"/>
                <a:gd name="connsiteX13" fmla="*/ 542925 w 631031"/>
                <a:gd name="connsiteY13" fmla="*/ 26194 h 1202531"/>
                <a:gd name="connsiteX14" fmla="*/ 523875 w 631031"/>
                <a:gd name="connsiteY14" fmla="*/ 100013 h 1202531"/>
                <a:gd name="connsiteX15" fmla="*/ 507206 w 631031"/>
                <a:gd name="connsiteY15" fmla="*/ 159544 h 1202531"/>
                <a:gd name="connsiteX16" fmla="*/ 478631 w 631031"/>
                <a:gd name="connsiteY16" fmla="*/ 228600 h 1202531"/>
                <a:gd name="connsiteX17" fmla="*/ 440531 w 631031"/>
                <a:gd name="connsiteY17" fmla="*/ 307181 h 1202531"/>
                <a:gd name="connsiteX18" fmla="*/ 392906 w 631031"/>
                <a:gd name="connsiteY18" fmla="*/ 388144 h 1202531"/>
                <a:gd name="connsiteX19" fmla="*/ 335756 w 631031"/>
                <a:gd name="connsiteY19" fmla="*/ 473869 h 1202531"/>
                <a:gd name="connsiteX20" fmla="*/ 261938 w 631031"/>
                <a:gd name="connsiteY20" fmla="*/ 566738 h 1202531"/>
                <a:gd name="connsiteX21" fmla="*/ 185738 w 631031"/>
                <a:gd name="connsiteY21" fmla="*/ 647700 h 1202531"/>
                <a:gd name="connsiteX22" fmla="*/ 119063 w 631031"/>
                <a:gd name="connsiteY22" fmla="*/ 707231 h 1202531"/>
                <a:gd name="connsiteX23" fmla="*/ 30956 w 631031"/>
                <a:gd name="connsiteY23" fmla="*/ 778669 h 1202531"/>
                <a:gd name="connsiteX24" fmla="*/ 19050 w 631031"/>
                <a:gd name="connsiteY24" fmla="*/ 816769 h 1202531"/>
                <a:gd name="connsiteX25" fmla="*/ 7144 w 631031"/>
                <a:gd name="connsiteY25" fmla="*/ 869156 h 1202531"/>
                <a:gd name="connsiteX26" fmla="*/ 0 w 631031"/>
                <a:gd name="connsiteY26" fmla="*/ 938213 h 1202531"/>
                <a:gd name="connsiteX27" fmla="*/ 0 w 631031"/>
                <a:gd name="connsiteY27" fmla="*/ 1035844 h 1202531"/>
                <a:gd name="connsiteX28" fmla="*/ 7144 w 631031"/>
                <a:gd name="connsiteY28" fmla="*/ 1126331 h 1202531"/>
                <a:gd name="connsiteX29" fmla="*/ 11906 w 631031"/>
                <a:gd name="connsiteY29" fmla="*/ 1152525 h 1202531"/>
                <a:gd name="connsiteX30" fmla="*/ 23813 w 631031"/>
                <a:gd name="connsiteY30" fmla="*/ 1178719 h 1202531"/>
                <a:gd name="connsiteX31" fmla="*/ 33338 w 631031"/>
                <a:gd name="connsiteY31" fmla="*/ 1195388 h 1202531"/>
                <a:gd name="connsiteX32" fmla="*/ 42863 w 631031"/>
                <a:gd name="connsiteY32" fmla="*/ 1200150 h 1202531"/>
                <a:gd name="connsiteX33" fmla="*/ 71438 w 631031"/>
                <a:gd name="connsiteY33" fmla="*/ 1202531 h 1202531"/>
                <a:gd name="connsiteX34" fmla="*/ 97631 w 631031"/>
                <a:gd name="connsiteY34" fmla="*/ 1195388 h 1202531"/>
                <a:gd name="connsiteX35" fmla="*/ 133350 w 631031"/>
                <a:gd name="connsiteY35" fmla="*/ 1181100 h 1202531"/>
                <a:gd name="connsiteX36" fmla="*/ 166688 w 631031"/>
                <a:gd name="connsiteY36" fmla="*/ 1159669 h 1202531"/>
                <a:gd name="connsiteX37" fmla="*/ 190500 w 631031"/>
                <a:gd name="connsiteY37" fmla="*/ 1126331 h 1202531"/>
                <a:gd name="connsiteX38" fmla="*/ 257175 w 631031"/>
                <a:gd name="connsiteY38" fmla="*/ 1028700 h 1202531"/>
                <a:gd name="connsiteX39" fmla="*/ 342900 w 631031"/>
                <a:gd name="connsiteY39" fmla="*/ 883444 h 1202531"/>
                <a:gd name="connsiteX40" fmla="*/ 407194 w 631031"/>
                <a:gd name="connsiteY40" fmla="*/ 766763 h 1202531"/>
                <a:gd name="connsiteX41" fmla="*/ 459581 w 631031"/>
                <a:gd name="connsiteY41" fmla="*/ 654844 h 1202531"/>
                <a:gd name="connsiteX42" fmla="*/ 528638 w 631031"/>
                <a:gd name="connsiteY42" fmla="*/ 471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031" h="1202531">
                  <a:moveTo>
                    <a:pt x="528638" y="471488"/>
                  </a:moveTo>
                  <a:lnTo>
                    <a:pt x="554831" y="397669"/>
                  </a:lnTo>
                  <a:lnTo>
                    <a:pt x="576263" y="323850"/>
                  </a:lnTo>
                  <a:lnTo>
                    <a:pt x="592931" y="257175"/>
                  </a:lnTo>
                  <a:lnTo>
                    <a:pt x="611981" y="178594"/>
                  </a:lnTo>
                  <a:lnTo>
                    <a:pt x="623888" y="100013"/>
                  </a:lnTo>
                  <a:lnTo>
                    <a:pt x="631031" y="47625"/>
                  </a:lnTo>
                  <a:lnTo>
                    <a:pt x="631031" y="30956"/>
                  </a:lnTo>
                  <a:lnTo>
                    <a:pt x="628650" y="19050"/>
                  </a:lnTo>
                  <a:lnTo>
                    <a:pt x="619125" y="9525"/>
                  </a:lnTo>
                  <a:lnTo>
                    <a:pt x="604838" y="4763"/>
                  </a:lnTo>
                  <a:lnTo>
                    <a:pt x="578644" y="0"/>
                  </a:lnTo>
                  <a:lnTo>
                    <a:pt x="552450" y="11906"/>
                  </a:lnTo>
                  <a:lnTo>
                    <a:pt x="542925" y="26194"/>
                  </a:lnTo>
                  <a:lnTo>
                    <a:pt x="523875" y="100013"/>
                  </a:lnTo>
                  <a:lnTo>
                    <a:pt x="507206" y="159544"/>
                  </a:lnTo>
                  <a:lnTo>
                    <a:pt x="478631" y="228600"/>
                  </a:lnTo>
                  <a:lnTo>
                    <a:pt x="440531" y="307181"/>
                  </a:lnTo>
                  <a:lnTo>
                    <a:pt x="392906" y="388144"/>
                  </a:lnTo>
                  <a:lnTo>
                    <a:pt x="335756" y="473869"/>
                  </a:lnTo>
                  <a:lnTo>
                    <a:pt x="261938" y="566738"/>
                  </a:lnTo>
                  <a:lnTo>
                    <a:pt x="185738" y="647700"/>
                  </a:lnTo>
                  <a:lnTo>
                    <a:pt x="119063" y="707231"/>
                  </a:lnTo>
                  <a:lnTo>
                    <a:pt x="30956" y="778669"/>
                  </a:lnTo>
                  <a:lnTo>
                    <a:pt x="19050" y="816769"/>
                  </a:lnTo>
                  <a:lnTo>
                    <a:pt x="7144" y="869156"/>
                  </a:lnTo>
                  <a:lnTo>
                    <a:pt x="0" y="938213"/>
                  </a:lnTo>
                  <a:lnTo>
                    <a:pt x="0" y="1035844"/>
                  </a:lnTo>
                  <a:lnTo>
                    <a:pt x="7144" y="1126331"/>
                  </a:lnTo>
                  <a:lnTo>
                    <a:pt x="11906" y="1152525"/>
                  </a:lnTo>
                  <a:lnTo>
                    <a:pt x="23813" y="1178719"/>
                  </a:lnTo>
                  <a:lnTo>
                    <a:pt x="33338" y="1195388"/>
                  </a:lnTo>
                  <a:lnTo>
                    <a:pt x="42863" y="1200150"/>
                  </a:lnTo>
                  <a:lnTo>
                    <a:pt x="71438" y="1202531"/>
                  </a:lnTo>
                  <a:lnTo>
                    <a:pt x="97631" y="1195388"/>
                  </a:lnTo>
                  <a:lnTo>
                    <a:pt x="133350" y="1181100"/>
                  </a:lnTo>
                  <a:lnTo>
                    <a:pt x="166688" y="1159669"/>
                  </a:lnTo>
                  <a:lnTo>
                    <a:pt x="190500" y="1126331"/>
                  </a:lnTo>
                  <a:lnTo>
                    <a:pt x="257175" y="1028700"/>
                  </a:lnTo>
                  <a:lnTo>
                    <a:pt x="342900" y="883444"/>
                  </a:lnTo>
                  <a:lnTo>
                    <a:pt x="407194" y="766763"/>
                  </a:lnTo>
                  <a:lnTo>
                    <a:pt x="459581" y="654844"/>
                  </a:lnTo>
                  <a:lnTo>
                    <a:pt x="528638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C37D042-23E0-EB45-814A-82FD0B5BEABA}"/>
                </a:ext>
              </a:extLst>
            </p:cNvPr>
            <p:cNvSpPr/>
            <p:nvPr/>
          </p:nvSpPr>
          <p:spPr>
            <a:xfrm>
              <a:off x="5024438" y="4665663"/>
              <a:ext cx="755650" cy="1038225"/>
            </a:xfrm>
            <a:custGeom>
              <a:avLst/>
              <a:gdLst>
                <a:gd name="connsiteX0" fmla="*/ 290512 w 754856"/>
                <a:gd name="connsiteY0" fmla="*/ 154781 h 1038225"/>
                <a:gd name="connsiteX1" fmla="*/ 402431 w 754856"/>
                <a:gd name="connsiteY1" fmla="*/ 228600 h 1038225"/>
                <a:gd name="connsiteX2" fmla="*/ 538162 w 754856"/>
                <a:gd name="connsiteY2" fmla="*/ 328612 h 1038225"/>
                <a:gd name="connsiteX3" fmla="*/ 607218 w 754856"/>
                <a:gd name="connsiteY3" fmla="*/ 383381 h 1038225"/>
                <a:gd name="connsiteX4" fmla="*/ 616743 w 754856"/>
                <a:gd name="connsiteY4" fmla="*/ 392906 h 1038225"/>
                <a:gd name="connsiteX5" fmla="*/ 628650 w 754856"/>
                <a:gd name="connsiteY5" fmla="*/ 414337 h 1038225"/>
                <a:gd name="connsiteX6" fmla="*/ 652462 w 754856"/>
                <a:gd name="connsiteY6" fmla="*/ 464344 h 1038225"/>
                <a:gd name="connsiteX7" fmla="*/ 695325 w 754856"/>
                <a:gd name="connsiteY7" fmla="*/ 566737 h 1038225"/>
                <a:gd name="connsiteX8" fmla="*/ 719137 w 754856"/>
                <a:gd name="connsiteY8" fmla="*/ 642937 h 1038225"/>
                <a:gd name="connsiteX9" fmla="*/ 735806 w 754856"/>
                <a:gd name="connsiteY9" fmla="*/ 700087 h 1038225"/>
                <a:gd name="connsiteX10" fmla="*/ 750093 w 754856"/>
                <a:gd name="connsiteY10" fmla="*/ 757237 h 1038225"/>
                <a:gd name="connsiteX11" fmla="*/ 754856 w 754856"/>
                <a:gd name="connsiteY11" fmla="*/ 800100 h 1038225"/>
                <a:gd name="connsiteX12" fmla="*/ 754856 w 754856"/>
                <a:gd name="connsiteY12" fmla="*/ 831056 h 1038225"/>
                <a:gd name="connsiteX13" fmla="*/ 752475 w 754856"/>
                <a:gd name="connsiteY13" fmla="*/ 869156 h 1038225"/>
                <a:gd name="connsiteX14" fmla="*/ 745331 w 754856"/>
                <a:gd name="connsiteY14" fmla="*/ 919162 h 1038225"/>
                <a:gd name="connsiteX15" fmla="*/ 733425 w 754856"/>
                <a:gd name="connsiteY15" fmla="*/ 957262 h 1038225"/>
                <a:gd name="connsiteX16" fmla="*/ 721518 w 754856"/>
                <a:gd name="connsiteY16" fmla="*/ 978694 h 1038225"/>
                <a:gd name="connsiteX17" fmla="*/ 700087 w 754856"/>
                <a:gd name="connsiteY17" fmla="*/ 1002506 h 1038225"/>
                <a:gd name="connsiteX18" fmla="*/ 661987 w 754856"/>
                <a:gd name="connsiteY18" fmla="*/ 1028700 h 1038225"/>
                <a:gd name="connsiteX19" fmla="*/ 638175 w 754856"/>
                <a:gd name="connsiteY19" fmla="*/ 1038225 h 1038225"/>
                <a:gd name="connsiteX20" fmla="*/ 609600 w 754856"/>
                <a:gd name="connsiteY20" fmla="*/ 1035844 h 1038225"/>
                <a:gd name="connsiteX21" fmla="*/ 576262 w 754856"/>
                <a:gd name="connsiteY21" fmla="*/ 1014412 h 1038225"/>
                <a:gd name="connsiteX22" fmla="*/ 566737 w 754856"/>
                <a:gd name="connsiteY22" fmla="*/ 1002506 h 1038225"/>
                <a:gd name="connsiteX23" fmla="*/ 547687 w 754856"/>
                <a:gd name="connsiteY23" fmla="*/ 950119 h 1038225"/>
                <a:gd name="connsiteX24" fmla="*/ 507206 w 754856"/>
                <a:gd name="connsiteY24" fmla="*/ 842962 h 1038225"/>
                <a:gd name="connsiteX25" fmla="*/ 457200 w 754856"/>
                <a:gd name="connsiteY25" fmla="*/ 709612 h 1038225"/>
                <a:gd name="connsiteX26" fmla="*/ 395287 w 754856"/>
                <a:gd name="connsiteY26" fmla="*/ 569119 h 1038225"/>
                <a:gd name="connsiteX27" fmla="*/ 345281 w 754856"/>
                <a:gd name="connsiteY27" fmla="*/ 466725 h 1038225"/>
                <a:gd name="connsiteX28" fmla="*/ 297656 w 754856"/>
                <a:gd name="connsiteY28" fmla="*/ 390525 h 1038225"/>
                <a:gd name="connsiteX29" fmla="*/ 211931 w 754856"/>
                <a:gd name="connsiteY29" fmla="*/ 278606 h 1038225"/>
                <a:gd name="connsiteX30" fmla="*/ 104775 w 754856"/>
                <a:gd name="connsiteY30" fmla="*/ 159544 h 1038225"/>
                <a:gd name="connsiteX31" fmla="*/ 42862 w 754856"/>
                <a:gd name="connsiteY31" fmla="*/ 90487 h 1038225"/>
                <a:gd name="connsiteX32" fmla="*/ 16668 w 754856"/>
                <a:gd name="connsiteY32" fmla="*/ 66675 h 1038225"/>
                <a:gd name="connsiteX33" fmla="*/ 4762 w 754856"/>
                <a:gd name="connsiteY33" fmla="*/ 45244 h 1038225"/>
                <a:gd name="connsiteX34" fmla="*/ 0 w 754856"/>
                <a:gd name="connsiteY34" fmla="*/ 28575 h 1038225"/>
                <a:gd name="connsiteX35" fmla="*/ 0 w 754856"/>
                <a:gd name="connsiteY35" fmla="*/ 14287 h 1038225"/>
                <a:gd name="connsiteX36" fmla="*/ 2381 w 754856"/>
                <a:gd name="connsiteY36" fmla="*/ 4762 h 1038225"/>
                <a:gd name="connsiteX37" fmla="*/ 9525 w 754856"/>
                <a:gd name="connsiteY37" fmla="*/ 0 h 1038225"/>
                <a:gd name="connsiteX38" fmla="*/ 23812 w 754856"/>
                <a:gd name="connsiteY38" fmla="*/ 0 h 1038225"/>
                <a:gd name="connsiteX39" fmla="*/ 50006 w 754856"/>
                <a:gd name="connsiteY39" fmla="*/ 11906 h 1038225"/>
                <a:gd name="connsiteX40" fmla="*/ 128587 w 754856"/>
                <a:gd name="connsiteY40" fmla="*/ 57150 h 1038225"/>
                <a:gd name="connsiteX41" fmla="*/ 209550 w 754856"/>
                <a:gd name="connsiteY41" fmla="*/ 107156 h 1038225"/>
                <a:gd name="connsiteX42" fmla="*/ 290512 w 754856"/>
                <a:gd name="connsiteY42" fmla="*/ 154781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4856" h="1038225">
                  <a:moveTo>
                    <a:pt x="290512" y="154781"/>
                  </a:moveTo>
                  <a:lnTo>
                    <a:pt x="402431" y="228600"/>
                  </a:lnTo>
                  <a:lnTo>
                    <a:pt x="538162" y="328612"/>
                  </a:lnTo>
                  <a:lnTo>
                    <a:pt x="607218" y="383381"/>
                  </a:lnTo>
                  <a:lnTo>
                    <a:pt x="616743" y="392906"/>
                  </a:lnTo>
                  <a:lnTo>
                    <a:pt x="628650" y="414337"/>
                  </a:lnTo>
                  <a:lnTo>
                    <a:pt x="652462" y="464344"/>
                  </a:lnTo>
                  <a:lnTo>
                    <a:pt x="695325" y="566737"/>
                  </a:lnTo>
                  <a:lnTo>
                    <a:pt x="719137" y="642937"/>
                  </a:lnTo>
                  <a:lnTo>
                    <a:pt x="735806" y="700087"/>
                  </a:lnTo>
                  <a:lnTo>
                    <a:pt x="750093" y="757237"/>
                  </a:lnTo>
                  <a:lnTo>
                    <a:pt x="754856" y="800100"/>
                  </a:lnTo>
                  <a:lnTo>
                    <a:pt x="754856" y="831056"/>
                  </a:lnTo>
                  <a:lnTo>
                    <a:pt x="752475" y="869156"/>
                  </a:lnTo>
                  <a:lnTo>
                    <a:pt x="745331" y="919162"/>
                  </a:lnTo>
                  <a:lnTo>
                    <a:pt x="733425" y="957262"/>
                  </a:lnTo>
                  <a:lnTo>
                    <a:pt x="721518" y="978694"/>
                  </a:lnTo>
                  <a:lnTo>
                    <a:pt x="700087" y="1002506"/>
                  </a:lnTo>
                  <a:lnTo>
                    <a:pt x="661987" y="1028700"/>
                  </a:lnTo>
                  <a:lnTo>
                    <a:pt x="638175" y="1038225"/>
                  </a:lnTo>
                  <a:lnTo>
                    <a:pt x="609600" y="1035844"/>
                  </a:lnTo>
                  <a:lnTo>
                    <a:pt x="576262" y="1014412"/>
                  </a:lnTo>
                  <a:lnTo>
                    <a:pt x="566737" y="1002506"/>
                  </a:lnTo>
                  <a:lnTo>
                    <a:pt x="547687" y="950119"/>
                  </a:lnTo>
                  <a:lnTo>
                    <a:pt x="507206" y="842962"/>
                  </a:lnTo>
                  <a:lnTo>
                    <a:pt x="457200" y="709612"/>
                  </a:lnTo>
                  <a:lnTo>
                    <a:pt x="395287" y="569119"/>
                  </a:lnTo>
                  <a:lnTo>
                    <a:pt x="345281" y="466725"/>
                  </a:lnTo>
                  <a:lnTo>
                    <a:pt x="297656" y="390525"/>
                  </a:lnTo>
                  <a:lnTo>
                    <a:pt x="211931" y="278606"/>
                  </a:lnTo>
                  <a:lnTo>
                    <a:pt x="104775" y="159544"/>
                  </a:lnTo>
                  <a:lnTo>
                    <a:pt x="42862" y="90487"/>
                  </a:lnTo>
                  <a:lnTo>
                    <a:pt x="16668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11906"/>
                  </a:lnTo>
                  <a:lnTo>
                    <a:pt x="128587" y="57150"/>
                  </a:lnTo>
                  <a:lnTo>
                    <a:pt x="209550" y="107156"/>
                  </a:lnTo>
                  <a:lnTo>
                    <a:pt x="2905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AFA05714-5FF7-B049-9BDD-28A2A36A8FA4}"/>
                </a:ext>
              </a:extLst>
            </p:cNvPr>
            <p:cNvSpPr/>
            <p:nvPr/>
          </p:nvSpPr>
          <p:spPr>
            <a:xfrm>
              <a:off x="6048375" y="4665663"/>
              <a:ext cx="906463" cy="1076325"/>
            </a:xfrm>
            <a:custGeom>
              <a:avLst/>
              <a:gdLst>
                <a:gd name="connsiteX0" fmla="*/ 388242 w 907354"/>
                <a:gd name="connsiteY0" fmla="*/ 211931 h 1076325"/>
                <a:gd name="connsiteX1" fmla="*/ 526354 w 907354"/>
                <a:gd name="connsiteY1" fmla="*/ 297656 h 1076325"/>
                <a:gd name="connsiteX2" fmla="*/ 640654 w 907354"/>
                <a:gd name="connsiteY2" fmla="*/ 373856 h 1076325"/>
                <a:gd name="connsiteX3" fmla="*/ 738286 w 907354"/>
                <a:gd name="connsiteY3" fmla="*/ 442912 h 1076325"/>
                <a:gd name="connsiteX4" fmla="*/ 800198 w 907354"/>
                <a:gd name="connsiteY4" fmla="*/ 488156 h 1076325"/>
                <a:gd name="connsiteX5" fmla="*/ 816867 w 907354"/>
                <a:gd name="connsiteY5" fmla="*/ 504825 h 1076325"/>
                <a:gd name="connsiteX6" fmla="*/ 831154 w 907354"/>
                <a:gd name="connsiteY6" fmla="*/ 528637 h 1076325"/>
                <a:gd name="connsiteX7" fmla="*/ 857348 w 907354"/>
                <a:gd name="connsiteY7" fmla="*/ 588169 h 1076325"/>
                <a:gd name="connsiteX8" fmla="*/ 883542 w 907354"/>
                <a:gd name="connsiteY8" fmla="*/ 671512 h 1076325"/>
                <a:gd name="connsiteX9" fmla="*/ 900211 w 907354"/>
                <a:gd name="connsiteY9" fmla="*/ 747712 h 1076325"/>
                <a:gd name="connsiteX10" fmla="*/ 907354 w 907354"/>
                <a:gd name="connsiteY10" fmla="*/ 852487 h 1076325"/>
                <a:gd name="connsiteX11" fmla="*/ 902592 w 907354"/>
                <a:gd name="connsiteY11" fmla="*/ 897731 h 1076325"/>
                <a:gd name="connsiteX12" fmla="*/ 895448 w 907354"/>
                <a:gd name="connsiteY12" fmla="*/ 935831 h 1076325"/>
                <a:gd name="connsiteX13" fmla="*/ 876398 w 907354"/>
                <a:gd name="connsiteY13" fmla="*/ 985837 h 1076325"/>
                <a:gd name="connsiteX14" fmla="*/ 845442 w 907354"/>
                <a:gd name="connsiteY14" fmla="*/ 1035844 h 1076325"/>
                <a:gd name="connsiteX15" fmla="*/ 809723 w 907354"/>
                <a:gd name="connsiteY15" fmla="*/ 1069181 h 1076325"/>
                <a:gd name="connsiteX16" fmla="*/ 783529 w 907354"/>
                <a:gd name="connsiteY16" fmla="*/ 1076325 h 1076325"/>
                <a:gd name="connsiteX17" fmla="*/ 759717 w 907354"/>
                <a:gd name="connsiteY17" fmla="*/ 1076325 h 1076325"/>
                <a:gd name="connsiteX18" fmla="*/ 731142 w 907354"/>
                <a:gd name="connsiteY18" fmla="*/ 1064419 h 1076325"/>
                <a:gd name="connsiteX19" fmla="*/ 712092 w 907354"/>
                <a:gd name="connsiteY19" fmla="*/ 1045369 h 1076325"/>
                <a:gd name="connsiteX20" fmla="*/ 695423 w 907354"/>
                <a:gd name="connsiteY20" fmla="*/ 1012031 h 1076325"/>
                <a:gd name="connsiteX21" fmla="*/ 647798 w 907354"/>
                <a:gd name="connsiteY21" fmla="*/ 928687 h 1076325"/>
                <a:gd name="connsiteX22" fmla="*/ 554929 w 907354"/>
                <a:gd name="connsiteY22" fmla="*/ 757237 h 1076325"/>
                <a:gd name="connsiteX23" fmla="*/ 454917 w 907354"/>
                <a:gd name="connsiteY23" fmla="*/ 588169 h 1076325"/>
                <a:gd name="connsiteX24" fmla="*/ 354904 w 907354"/>
                <a:gd name="connsiteY24" fmla="*/ 447675 h 1076325"/>
                <a:gd name="connsiteX25" fmla="*/ 214411 w 907354"/>
                <a:gd name="connsiteY25" fmla="*/ 283369 h 1076325"/>
                <a:gd name="connsiteX26" fmla="*/ 102492 w 907354"/>
                <a:gd name="connsiteY26" fmla="*/ 157162 h 1076325"/>
                <a:gd name="connsiteX27" fmla="*/ 31054 w 907354"/>
                <a:gd name="connsiteY27" fmla="*/ 80962 h 1076325"/>
                <a:gd name="connsiteX28" fmla="*/ 9623 w 907354"/>
                <a:gd name="connsiteY28" fmla="*/ 54769 h 1076325"/>
                <a:gd name="connsiteX29" fmla="*/ 2479 w 907354"/>
                <a:gd name="connsiteY29" fmla="*/ 35719 h 1076325"/>
                <a:gd name="connsiteX30" fmla="*/ 98 w 907354"/>
                <a:gd name="connsiteY30" fmla="*/ 14287 h 1076325"/>
                <a:gd name="connsiteX31" fmla="*/ 2479 w 907354"/>
                <a:gd name="connsiteY31" fmla="*/ 4762 h 1076325"/>
                <a:gd name="connsiteX32" fmla="*/ 9623 w 907354"/>
                <a:gd name="connsiteY32" fmla="*/ 0 h 1076325"/>
                <a:gd name="connsiteX33" fmla="*/ 35817 w 907354"/>
                <a:gd name="connsiteY33" fmla="*/ 2381 h 1076325"/>
                <a:gd name="connsiteX34" fmla="*/ 73917 w 907354"/>
                <a:gd name="connsiteY34" fmla="*/ 21431 h 1076325"/>
                <a:gd name="connsiteX35" fmla="*/ 164404 w 907354"/>
                <a:gd name="connsiteY35" fmla="*/ 78581 h 1076325"/>
                <a:gd name="connsiteX36" fmla="*/ 314423 w 907354"/>
                <a:gd name="connsiteY36" fmla="*/ 166687 h 1076325"/>
                <a:gd name="connsiteX37" fmla="*/ 388242 w 907354"/>
                <a:gd name="connsiteY37" fmla="*/ 211931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7354" h="1076325">
                  <a:moveTo>
                    <a:pt x="388242" y="211931"/>
                  </a:moveTo>
                  <a:lnTo>
                    <a:pt x="526354" y="297656"/>
                  </a:lnTo>
                  <a:lnTo>
                    <a:pt x="640654" y="373856"/>
                  </a:lnTo>
                  <a:lnTo>
                    <a:pt x="738286" y="442912"/>
                  </a:lnTo>
                  <a:lnTo>
                    <a:pt x="800198" y="488156"/>
                  </a:lnTo>
                  <a:lnTo>
                    <a:pt x="816867" y="504825"/>
                  </a:lnTo>
                  <a:lnTo>
                    <a:pt x="831154" y="528637"/>
                  </a:lnTo>
                  <a:lnTo>
                    <a:pt x="857348" y="588169"/>
                  </a:lnTo>
                  <a:lnTo>
                    <a:pt x="883542" y="671512"/>
                  </a:lnTo>
                  <a:lnTo>
                    <a:pt x="900211" y="747712"/>
                  </a:lnTo>
                  <a:lnTo>
                    <a:pt x="907354" y="852487"/>
                  </a:lnTo>
                  <a:lnTo>
                    <a:pt x="902592" y="897731"/>
                  </a:lnTo>
                  <a:lnTo>
                    <a:pt x="895448" y="935831"/>
                  </a:lnTo>
                  <a:lnTo>
                    <a:pt x="876398" y="985837"/>
                  </a:lnTo>
                  <a:lnTo>
                    <a:pt x="845442" y="1035844"/>
                  </a:lnTo>
                  <a:lnTo>
                    <a:pt x="809723" y="1069181"/>
                  </a:lnTo>
                  <a:lnTo>
                    <a:pt x="783529" y="1076325"/>
                  </a:lnTo>
                  <a:lnTo>
                    <a:pt x="759717" y="1076325"/>
                  </a:lnTo>
                  <a:lnTo>
                    <a:pt x="731142" y="1064419"/>
                  </a:lnTo>
                  <a:lnTo>
                    <a:pt x="712092" y="1045369"/>
                  </a:lnTo>
                  <a:lnTo>
                    <a:pt x="695423" y="1012031"/>
                  </a:lnTo>
                  <a:lnTo>
                    <a:pt x="647798" y="928687"/>
                  </a:lnTo>
                  <a:lnTo>
                    <a:pt x="554929" y="757237"/>
                  </a:lnTo>
                  <a:lnTo>
                    <a:pt x="454917" y="588169"/>
                  </a:lnTo>
                  <a:lnTo>
                    <a:pt x="354904" y="447675"/>
                  </a:lnTo>
                  <a:lnTo>
                    <a:pt x="214411" y="283369"/>
                  </a:lnTo>
                  <a:lnTo>
                    <a:pt x="102492" y="157162"/>
                  </a:lnTo>
                  <a:lnTo>
                    <a:pt x="31054" y="80962"/>
                  </a:lnTo>
                  <a:lnTo>
                    <a:pt x="9623" y="54769"/>
                  </a:lnTo>
                  <a:lnTo>
                    <a:pt x="2479" y="35719"/>
                  </a:lnTo>
                  <a:cubicBezTo>
                    <a:pt x="0" y="15881"/>
                    <a:pt x="98" y="23068"/>
                    <a:pt x="98" y="14287"/>
                  </a:cubicBezTo>
                  <a:lnTo>
                    <a:pt x="2479" y="4762"/>
                  </a:lnTo>
                  <a:lnTo>
                    <a:pt x="9623" y="0"/>
                  </a:lnTo>
                  <a:lnTo>
                    <a:pt x="35817" y="2381"/>
                  </a:lnTo>
                  <a:lnTo>
                    <a:pt x="73917" y="21431"/>
                  </a:lnTo>
                  <a:lnTo>
                    <a:pt x="164404" y="78581"/>
                  </a:lnTo>
                  <a:lnTo>
                    <a:pt x="314423" y="166687"/>
                  </a:lnTo>
                  <a:lnTo>
                    <a:pt x="38824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F3993467-A18F-5C43-B2E8-CEE54429AE73}"/>
                </a:ext>
              </a:extLst>
            </p:cNvPr>
            <p:cNvSpPr/>
            <p:nvPr/>
          </p:nvSpPr>
          <p:spPr>
            <a:xfrm>
              <a:off x="3714750" y="1817688"/>
              <a:ext cx="2646363" cy="542925"/>
            </a:xfrm>
            <a:custGeom>
              <a:avLst/>
              <a:gdLst>
                <a:gd name="connsiteX0" fmla="*/ 619125 w 2645569"/>
                <a:gd name="connsiteY0" fmla="*/ 357187 h 542925"/>
                <a:gd name="connsiteX1" fmla="*/ 1112044 w 2645569"/>
                <a:gd name="connsiteY1" fmla="*/ 276225 h 542925"/>
                <a:gd name="connsiteX2" fmla="*/ 1512094 w 2645569"/>
                <a:gd name="connsiteY2" fmla="*/ 197644 h 542925"/>
                <a:gd name="connsiteX3" fmla="*/ 1814513 w 2645569"/>
                <a:gd name="connsiteY3" fmla="*/ 133350 h 542925"/>
                <a:gd name="connsiteX4" fmla="*/ 2052638 w 2645569"/>
                <a:gd name="connsiteY4" fmla="*/ 73819 h 542925"/>
                <a:gd name="connsiteX5" fmla="*/ 2124075 w 2645569"/>
                <a:gd name="connsiteY5" fmla="*/ 50006 h 542925"/>
                <a:gd name="connsiteX6" fmla="*/ 2138363 w 2645569"/>
                <a:gd name="connsiteY6" fmla="*/ 38100 h 542925"/>
                <a:gd name="connsiteX7" fmla="*/ 2157413 w 2645569"/>
                <a:gd name="connsiteY7" fmla="*/ 26194 h 542925"/>
                <a:gd name="connsiteX8" fmla="*/ 2193131 w 2645569"/>
                <a:gd name="connsiteY8" fmla="*/ 9525 h 542925"/>
                <a:gd name="connsiteX9" fmla="*/ 2228850 w 2645569"/>
                <a:gd name="connsiteY9" fmla="*/ 0 h 542925"/>
                <a:gd name="connsiteX10" fmla="*/ 2274094 w 2645569"/>
                <a:gd name="connsiteY10" fmla="*/ 0 h 542925"/>
                <a:gd name="connsiteX11" fmla="*/ 2300288 w 2645569"/>
                <a:gd name="connsiteY11" fmla="*/ 4762 h 542925"/>
                <a:gd name="connsiteX12" fmla="*/ 2352675 w 2645569"/>
                <a:gd name="connsiteY12" fmla="*/ 23812 h 542925"/>
                <a:gd name="connsiteX13" fmla="*/ 2459831 w 2645569"/>
                <a:gd name="connsiteY13" fmla="*/ 64294 h 542925"/>
                <a:gd name="connsiteX14" fmla="*/ 2533650 w 2645569"/>
                <a:gd name="connsiteY14" fmla="*/ 97631 h 542925"/>
                <a:gd name="connsiteX15" fmla="*/ 2571750 w 2645569"/>
                <a:gd name="connsiteY15" fmla="*/ 116681 h 542925"/>
                <a:gd name="connsiteX16" fmla="*/ 2607469 w 2645569"/>
                <a:gd name="connsiteY16" fmla="*/ 145256 h 542925"/>
                <a:gd name="connsiteX17" fmla="*/ 2624138 w 2645569"/>
                <a:gd name="connsiteY17" fmla="*/ 164306 h 542925"/>
                <a:gd name="connsiteX18" fmla="*/ 2640806 w 2645569"/>
                <a:gd name="connsiteY18" fmla="*/ 195262 h 542925"/>
                <a:gd name="connsiteX19" fmla="*/ 2645569 w 2645569"/>
                <a:gd name="connsiteY19" fmla="*/ 216694 h 542925"/>
                <a:gd name="connsiteX20" fmla="*/ 2631281 w 2645569"/>
                <a:gd name="connsiteY20" fmla="*/ 245269 h 542925"/>
                <a:gd name="connsiteX21" fmla="*/ 2600325 w 2645569"/>
                <a:gd name="connsiteY21" fmla="*/ 273844 h 542925"/>
                <a:gd name="connsiteX22" fmla="*/ 2552700 w 2645569"/>
                <a:gd name="connsiteY22" fmla="*/ 295275 h 542925"/>
                <a:gd name="connsiteX23" fmla="*/ 2478881 w 2645569"/>
                <a:gd name="connsiteY23" fmla="*/ 302419 h 542925"/>
                <a:gd name="connsiteX24" fmla="*/ 2269331 w 2645569"/>
                <a:gd name="connsiteY24" fmla="*/ 321469 h 542925"/>
                <a:gd name="connsiteX25" fmla="*/ 1971675 w 2645569"/>
                <a:gd name="connsiteY25" fmla="*/ 352425 h 542925"/>
                <a:gd name="connsiteX26" fmla="*/ 1633538 w 2645569"/>
                <a:gd name="connsiteY26" fmla="*/ 390525 h 542925"/>
                <a:gd name="connsiteX27" fmla="*/ 1288256 w 2645569"/>
                <a:gd name="connsiteY27" fmla="*/ 431006 h 542925"/>
                <a:gd name="connsiteX28" fmla="*/ 969169 w 2645569"/>
                <a:gd name="connsiteY28" fmla="*/ 466725 h 542925"/>
                <a:gd name="connsiteX29" fmla="*/ 681038 w 2645569"/>
                <a:gd name="connsiteY29" fmla="*/ 504825 h 542925"/>
                <a:gd name="connsiteX30" fmla="*/ 431006 w 2645569"/>
                <a:gd name="connsiteY30" fmla="*/ 535781 h 542925"/>
                <a:gd name="connsiteX31" fmla="*/ 359569 w 2645569"/>
                <a:gd name="connsiteY31" fmla="*/ 540544 h 542925"/>
                <a:gd name="connsiteX32" fmla="*/ 280988 w 2645569"/>
                <a:gd name="connsiteY32" fmla="*/ 542925 h 542925"/>
                <a:gd name="connsiteX33" fmla="*/ 190500 w 2645569"/>
                <a:gd name="connsiteY33" fmla="*/ 533400 h 542925"/>
                <a:gd name="connsiteX34" fmla="*/ 80963 w 2645569"/>
                <a:gd name="connsiteY34" fmla="*/ 509587 h 542925"/>
                <a:gd name="connsiteX35" fmla="*/ 0 w 2645569"/>
                <a:gd name="connsiteY35" fmla="*/ 481012 h 542925"/>
                <a:gd name="connsiteX36" fmla="*/ 123825 w 2645569"/>
                <a:gd name="connsiteY36" fmla="*/ 328612 h 542925"/>
                <a:gd name="connsiteX37" fmla="*/ 228600 w 2645569"/>
                <a:gd name="connsiteY37" fmla="*/ 366712 h 542925"/>
                <a:gd name="connsiteX38" fmla="*/ 304800 w 2645569"/>
                <a:gd name="connsiteY38" fmla="*/ 378619 h 542925"/>
                <a:gd name="connsiteX39" fmla="*/ 347663 w 2645569"/>
                <a:gd name="connsiteY39" fmla="*/ 383381 h 542925"/>
                <a:gd name="connsiteX40" fmla="*/ 409575 w 2645569"/>
                <a:gd name="connsiteY40" fmla="*/ 383381 h 542925"/>
                <a:gd name="connsiteX41" fmla="*/ 533400 w 2645569"/>
                <a:gd name="connsiteY41" fmla="*/ 366712 h 542925"/>
                <a:gd name="connsiteX42" fmla="*/ 619125 w 2645569"/>
                <a:gd name="connsiteY42" fmla="*/ 357187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45569" h="542925">
                  <a:moveTo>
                    <a:pt x="619125" y="357187"/>
                  </a:moveTo>
                  <a:lnTo>
                    <a:pt x="1112044" y="276225"/>
                  </a:lnTo>
                  <a:lnTo>
                    <a:pt x="1512094" y="197644"/>
                  </a:lnTo>
                  <a:lnTo>
                    <a:pt x="1814513" y="133350"/>
                  </a:lnTo>
                  <a:lnTo>
                    <a:pt x="2052638" y="73819"/>
                  </a:lnTo>
                  <a:lnTo>
                    <a:pt x="2124075" y="50006"/>
                  </a:lnTo>
                  <a:lnTo>
                    <a:pt x="2138363" y="38100"/>
                  </a:lnTo>
                  <a:lnTo>
                    <a:pt x="2157413" y="26194"/>
                  </a:lnTo>
                  <a:lnTo>
                    <a:pt x="2193131" y="9525"/>
                  </a:lnTo>
                  <a:lnTo>
                    <a:pt x="2228850" y="0"/>
                  </a:lnTo>
                  <a:lnTo>
                    <a:pt x="2274094" y="0"/>
                  </a:lnTo>
                  <a:lnTo>
                    <a:pt x="2300288" y="4762"/>
                  </a:lnTo>
                  <a:lnTo>
                    <a:pt x="2352675" y="23812"/>
                  </a:lnTo>
                  <a:lnTo>
                    <a:pt x="2459831" y="64294"/>
                  </a:lnTo>
                  <a:lnTo>
                    <a:pt x="2533650" y="97631"/>
                  </a:lnTo>
                  <a:lnTo>
                    <a:pt x="2571750" y="116681"/>
                  </a:lnTo>
                  <a:lnTo>
                    <a:pt x="2607469" y="145256"/>
                  </a:lnTo>
                  <a:lnTo>
                    <a:pt x="2624138" y="164306"/>
                  </a:lnTo>
                  <a:lnTo>
                    <a:pt x="2640806" y="195262"/>
                  </a:lnTo>
                  <a:lnTo>
                    <a:pt x="2645569" y="216694"/>
                  </a:lnTo>
                  <a:lnTo>
                    <a:pt x="2631281" y="245269"/>
                  </a:lnTo>
                  <a:lnTo>
                    <a:pt x="2600325" y="273844"/>
                  </a:lnTo>
                  <a:lnTo>
                    <a:pt x="2552700" y="295275"/>
                  </a:lnTo>
                  <a:lnTo>
                    <a:pt x="2478881" y="302419"/>
                  </a:lnTo>
                  <a:lnTo>
                    <a:pt x="2269331" y="321469"/>
                  </a:lnTo>
                  <a:lnTo>
                    <a:pt x="1971675" y="352425"/>
                  </a:lnTo>
                  <a:lnTo>
                    <a:pt x="1633538" y="390525"/>
                  </a:lnTo>
                  <a:lnTo>
                    <a:pt x="1288256" y="431006"/>
                  </a:lnTo>
                  <a:lnTo>
                    <a:pt x="969169" y="466725"/>
                  </a:lnTo>
                  <a:lnTo>
                    <a:pt x="681038" y="504825"/>
                  </a:lnTo>
                  <a:lnTo>
                    <a:pt x="431006" y="535781"/>
                  </a:lnTo>
                  <a:lnTo>
                    <a:pt x="359569" y="540544"/>
                  </a:lnTo>
                  <a:lnTo>
                    <a:pt x="280988" y="542925"/>
                  </a:lnTo>
                  <a:lnTo>
                    <a:pt x="190500" y="533400"/>
                  </a:lnTo>
                  <a:lnTo>
                    <a:pt x="80963" y="509587"/>
                  </a:lnTo>
                  <a:lnTo>
                    <a:pt x="0" y="481012"/>
                  </a:lnTo>
                  <a:lnTo>
                    <a:pt x="123825" y="328612"/>
                  </a:lnTo>
                  <a:lnTo>
                    <a:pt x="228600" y="366712"/>
                  </a:lnTo>
                  <a:lnTo>
                    <a:pt x="304800" y="378619"/>
                  </a:lnTo>
                  <a:lnTo>
                    <a:pt x="347663" y="383381"/>
                  </a:lnTo>
                  <a:lnTo>
                    <a:pt x="409575" y="383381"/>
                  </a:lnTo>
                  <a:lnTo>
                    <a:pt x="533400" y="366712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CCCD3A6-0E0E-CB4B-A0D0-A2D2AEA22D0F}"/>
                </a:ext>
              </a:extLst>
            </p:cNvPr>
            <p:cNvSpPr/>
            <p:nvPr/>
          </p:nvSpPr>
          <p:spPr>
            <a:xfrm>
              <a:off x="3506788" y="2636838"/>
              <a:ext cx="488950" cy="1679575"/>
            </a:xfrm>
            <a:custGeom>
              <a:avLst/>
              <a:gdLst>
                <a:gd name="connsiteX0" fmla="*/ 442913 w 488157"/>
                <a:gd name="connsiteY0" fmla="*/ 969169 h 1681162"/>
                <a:gd name="connsiteX1" fmla="*/ 433388 w 488157"/>
                <a:gd name="connsiteY1" fmla="*/ 790575 h 1681162"/>
                <a:gd name="connsiteX2" fmla="*/ 433388 w 488157"/>
                <a:gd name="connsiteY2" fmla="*/ 661987 h 1681162"/>
                <a:gd name="connsiteX3" fmla="*/ 433388 w 488157"/>
                <a:gd name="connsiteY3" fmla="*/ 338137 h 1681162"/>
                <a:gd name="connsiteX4" fmla="*/ 438150 w 488157"/>
                <a:gd name="connsiteY4" fmla="*/ 319087 h 1681162"/>
                <a:gd name="connsiteX5" fmla="*/ 450057 w 488157"/>
                <a:gd name="connsiteY5" fmla="*/ 304800 h 1681162"/>
                <a:gd name="connsiteX6" fmla="*/ 471488 w 488157"/>
                <a:gd name="connsiteY6" fmla="*/ 283369 h 1681162"/>
                <a:gd name="connsiteX7" fmla="*/ 481013 w 488157"/>
                <a:gd name="connsiteY7" fmla="*/ 264319 h 1681162"/>
                <a:gd name="connsiteX8" fmla="*/ 488157 w 488157"/>
                <a:gd name="connsiteY8" fmla="*/ 242887 h 1681162"/>
                <a:gd name="connsiteX9" fmla="*/ 488157 w 488157"/>
                <a:gd name="connsiteY9" fmla="*/ 228600 h 1681162"/>
                <a:gd name="connsiteX10" fmla="*/ 485775 w 488157"/>
                <a:gd name="connsiteY10" fmla="*/ 209550 h 1681162"/>
                <a:gd name="connsiteX11" fmla="*/ 476250 w 488157"/>
                <a:gd name="connsiteY11" fmla="*/ 195262 h 1681162"/>
                <a:gd name="connsiteX12" fmla="*/ 454819 w 488157"/>
                <a:gd name="connsiteY12" fmla="*/ 178594 h 1681162"/>
                <a:gd name="connsiteX13" fmla="*/ 407194 w 488157"/>
                <a:gd name="connsiteY13" fmla="*/ 154781 h 1681162"/>
                <a:gd name="connsiteX14" fmla="*/ 314325 w 488157"/>
                <a:gd name="connsiteY14" fmla="*/ 114300 h 1681162"/>
                <a:gd name="connsiteX15" fmla="*/ 211932 w 488157"/>
                <a:gd name="connsiteY15" fmla="*/ 69056 h 1681162"/>
                <a:gd name="connsiteX16" fmla="*/ 130969 w 488157"/>
                <a:gd name="connsiteY16" fmla="*/ 35719 h 1681162"/>
                <a:gd name="connsiteX17" fmla="*/ 52388 w 488157"/>
                <a:gd name="connsiteY17" fmla="*/ 9525 h 1681162"/>
                <a:gd name="connsiteX18" fmla="*/ 16669 w 488157"/>
                <a:gd name="connsiteY18" fmla="*/ 0 h 1681162"/>
                <a:gd name="connsiteX19" fmla="*/ 7144 w 488157"/>
                <a:gd name="connsiteY19" fmla="*/ 0 h 1681162"/>
                <a:gd name="connsiteX20" fmla="*/ 0 w 488157"/>
                <a:gd name="connsiteY20" fmla="*/ 7144 h 1681162"/>
                <a:gd name="connsiteX21" fmla="*/ 0 w 488157"/>
                <a:gd name="connsiteY21" fmla="*/ 28575 h 1681162"/>
                <a:gd name="connsiteX22" fmla="*/ 9525 w 488157"/>
                <a:gd name="connsiteY22" fmla="*/ 54769 h 1681162"/>
                <a:gd name="connsiteX23" fmla="*/ 33338 w 488157"/>
                <a:gd name="connsiteY23" fmla="*/ 83344 h 1681162"/>
                <a:gd name="connsiteX24" fmla="*/ 85725 w 488157"/>
                <a:gd name="connsiteY24" fmla="*/ 140494 h 1681162"/>
                <a:gd name="connsiteX25" fmla="*/ 140494 w 488157"/>
                <a:gd name="connsiteY25" fmla="*/ 219075 h 1681162"/>
                <a:gd name="connsiteX26" fmla="*/ 166688 w 488157"/>
                <a:gd name="connsiteY26" fmla="*/ 264319 h 1681162"/>
                <a:gd name="connsiteX27" fmla="*/ 185738 w 488157"/>
                <a:gd name="connsiteY27" fmla="*/ 352425 h 1681162"/>
                <a:gd name="connsiteX28" fmla="*/ 197644 w 488157"/>
                <a:gd name="connsiteY28" fmla="*/ 440531 h 1681162"/>
                <a:gd name="connsiteX29" fmla="*/ 207169 w 488157"/>
                <a:gd name="connsiteY29" fmla="*/ 571500 h 1681162"/>
                <a:gd name="connsiteX30" fmla="*/ 214313 w 488157"/>
                <a:gd name="connsiteY30" fmla="*/ 700087 h 1681162"/>
                <a:gd name="connsiteX31" fmla="*/ 240507 w 488157"/>
                <a:gd name="connsiteY31" fmla="*/ 952500 h 1681162"/>
                <a:gd name="connsiteX32" fmla="*/ 257175 w 488157"/>
                <a:gd name="connsiteY32" fmla="*/ 1240631 h 1681162"/>
                <a:gd name="connsiteX33" fmla="*/ 271463 w 488157"/>
                <a:gd name="connsiteY33" fmla="*/ 1488281 h 1681162"/>
                <a:gd name="connsiteX34" fmla="*/ 280988 w 488157"/>
                <a:gd name="connsiteY34" fmla="*/ 1647825 h 1681162"/>
                <a:gd name="connsiteX35" fmla="*/ 280988 w 488157"/>
                <a:gd name="connsiteY35" fmla="*/ 1681162 h 1681162"/>
                <a:gd name="connsiteX36" fmla="*/ 459582 w 488157"/>
                <a:gd name="connsiteY36" fmla="*/ 1635919 h 1681162"/>
                <a:gd name="connsiteX37" fmla="*/ 442913 w 488157"/>
                <a:gd name="connsiteY37" fmla="*/ 969169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7" h="1681162">
                  <a:moveTo>
                    <a:pt x="442913" y="969169"/>
                  </a:moveTo>
                  <a:lnTo>
                    <a:pt x="433388" y="790575"/>
                  </a:lnTo>
                  <a:lnTo>
                    <a:pt x="433388" y="661987"/>
                  </a:lnTo>
                  <a:lnTo>
                    <a:pt x="433388" y="338137"/>
                  </a:lnTo>
                  <a:lnTo>
                    <a:pt x="438150" y="319087"/>
                  </a:lnTo>
                  <a:lnTo>
                    <a:pt x="450057" y="304800"/>
                  </a:lnTo>
                  <a:lnTo>
                    <a:pt x="471488" y="283369"/>
                  </a:lnTo>
                  <a:lnTo>
                    <a:pt x="481013" y="264319"/>
                  </a:lnTo>
                  <a:lnTo>
                    <a:pt x="488157" y="242887"/>
                  </a:lnTo>
                  <a:lnTo>
                    <a:pt x="488157" y="228600"/>
                  </a:lnTo>
                  <a:lnTo>
                    <a:pt x="485775" y="209550"/>
                  </a:lnTo>
                  <a:lnTo>
                    <a:pt x="476250" y="195262"/>
                  </a:lnTo>
                  <a:lnTo>
                    <a:pt x="454819" y="178594"/>
                  </a:lnTo>
                  <a:lnTo>
                    <a:pt x="407194" y="154781"/>
                  </a:lnTo>
                  <a:lnTo>
                    <a:pt x="314325" y="114300"/>
                  </a:lnTo>
                  <a:lnTo>
                    <a:pt x="211932" y="69056"/>
                  </a:lnTo>
                  <a:lnTo>
                    <a:pt x="130969" y="35719"/>
                  </a:lnTo>
                  <a:lnTo>
                    <a:pt x="52388" y="9525"/>
                  </a:lnTo>
                  <a:lnTo>
                    <a:pt x="16669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0" y="28575"/>
                  </a:lnTo>
                  <a:lnTo>
                    <a:pt x="9525" y="54769"/>
                  </a:lnTo>
                  <a:lnTo>
                    <a:pt x="33338" y="83344"/>
                  </a:lnTo>
                  <a:lnTo>
                    <a:pt x="85725" y="140494"/>
                  </a:lnTo>
                  <a:lnTo>
                    <a:pt x="140494" y="219075"/>
                  </a:lnTo>
                  <a:lnTo>
                    <a:pt x="166688" y="264319"/>
                  </a:lnTo>
                  <a:lnTo>
                    <a:pt x="185738" y="352425"/>
                  </a:lnTo>
                  <a:lnTo>
                    <a:pt x="197644" y="440531"/>
                  </a:lnTo>
                  <a:lnTo>
                    <a:pt x="207169" y="571500"/>
                  </a:lnTo>
                  <a:lnTo>
                    <a:pt x="214313" y="700087"/>
                  </a:lnTo>
                  <a:lnTo>
                    <a:pt x="240507" y="952500"/>
                  </a:lnTo>
                  <a:lnTo>
                    <a:pt x="257175" y="1240631"/>
                  </a:lnTo>
                  <a:lnTo>
                    <a:pt x="271463" y="1488281"/>
                  </a:lnTo>
                  <a:lnTo>
                    <a:pt x="280988" y="1647825"/>
                  </a:lnTo>
                  <a:lnTo>
                    <a:pt x="280988" y="1681162"/>
                  </a:lnTo>
                  <a:lnTo>
                    <a:pt x="459582" y="1635919"/>
                  </a:lnTo>
                  <a:lnTo>
                    <a:pt x="442913" y="969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1CCFF1D5-EE82-C443-957E-23944B6B785E}"/>
                </a:ext>
              </a:extLst>
            </p:cNvPr>
            <p:cNvSpPr/>
            <p:nvPr/>
          </p:nvSpPr>
          <p:spPr>
            <a:xfrm>
              <a:off x="4192588" y="2487613"/>
              <a:ext cx="541337" cy="1720850"/>
            </a:xfrm>
            <a:custGeom>
              <a:avLst/>
              <a:gdLst>
                <a:gd name="connsiteX0" fmla="*/ 209550 w 540544"/>
                <a:gd name="connsiteY0" fmla="*/ 366713 h 1719263"/>
                <a:gd name="connsiteX1" fmla="*/ 202407 w 540544"/>
                <a:gd name="connsiteY1" fmla="*/ 257175 h 1719263"/>
                <a:gd name="connsiteX2" fmla="*/ 195263 w 540544"/>
                <a:gd name="connsiteY2" fmla="*/ 209550 h 1719263"/>
                <a:gd name="connsiteX3" fmla="*/ 176213 w 540544"/>
                <a:gd name="connsiteY3" fmla="*/ 178594 h 1719263"/>
                <a:gd name="connsiteX4" fmla="*/ 142875 w 540544"/>
                <a:gd name="connsiteY4" fmla="*/ 140494 h 1719263"/>
                <a:gd name="connsiteX5" fmla="*/ 92869 w 540544"/>
                <a:gd name="connsiteY5" fmla="*/ 100013 h 1719263"/>
                <a:gd name="connsiteX6" fmla="*/ 54769 w 540544"/>
                <a:gd name="connsiteY6" fmla="*/ 83344 h 1719263"/>
                <a:gd name="connsiteX7" fmla="*/ 28575 w 540544"/>
                <a:gd name="connsiteY7" fmla="*/ 69057 h 1719263"/>
                <a:gd name="connsiteX8" fmla="*/ 9525 w 540544"/>
                <a:gd name="connsiteY8" fmla="*/ 50007 h 1719263"/>
                <a:gd name="connsiteX9" fmla="*/ 2382 w 540544"/>
                <a:gd name="connsiteY9" fmla="*/ 40482 h 1719263"/>
                <a:gd name="connsiteX10" fmla="*/ 0 w 540544"/>
                <a:gd name="connsiteY10" fmla="*/ 21432 h 1719263"/>
                <a:gd name="connsiteX11" fmla="*/ 7144 w 540544"/>
                <a:gd name="connsiteY11" fmla="*/ 4763 h 1719263"/>
                <a:gd name="connsiteX12" fmla="*/ 26194 w 540544"/>
                <a:gd name="connsiteY12" fmla="*/ 0 h 1719263"/>
                <a:gd name="connsiteX13" fmla="*/ 173832 w 540544"/>
                <a:gd name="connsiteY13" fmla="*/ 4763 h 1719263"/>
                <a:gd name="connsiteX14" fmla="*/ 221457 w 540544"/>
                <a:gd name="connsiteY14" fmla="*/ 9525 h 1719263"/>
                <a:gd name="connsiteX15" fmla="*/ 311944 w 540544"/>
                <a:gd name="connsiteY15" fmla="*/ 35719 h 1719263"/>
                <a:gd name="connsiteX16" fmla="*/ 378619 w 540544"/>
                <a:gd name="connsiteY16" fmla="*/ 59532 h 1719263"/>
                <a:gd name="connsiteX17" fmla="*/ 447675 w 540544"/>
                <a:gd name="connsiteY17" fmla="*/ 92869 h 1719263"/>
                <a:gd name="connsiteX18" fmla="*/ 497682 w 540544"/>
                <a:gd name="connsiteY18" fmla="*/ 121444 h 1719263"/>
                <a:gd name="connsiteX19" fmla="*/ 521494 w 540544"/>
                <a:gd name="connsiteY19" fmla="*/ 140494 h 1719263"/>
                <a:gd name="connsiteX20" fmla="*/ 535782 w 540544"/>
                <a:gd name="connsiteY20" fmla="*/ 161925 h 1719263"/>
                <a:gd name="connsiteX21" fmla="*/ 540544 w 540544"/>
                <a:gd name="connsiteY21" fmla="*/ 176213 h 1719263"/>
                <a:gd name="connsiteX22" fmla="*/ 540544 w 540544"/>
                <a:gd name="connsiteY22" fmla="*/ 202407 h 1719263"/>
                <a:gd name="connsiteX23" fmla="*/ 533400 w 540544"/>
                <a:gd name="connsiteY23" fmla="*/ 233363 h 1719263"/>
                <a:gd name="connsiteX24" fmla="*/ 514350 w 540544"/>
                <a:gd name="connsiteY24" fmla="*/ 261938 h 1719263"/>
                <a:gd name="connsiteX25" fmla="*/ 488157 w 540544"/>
                <a:gd name="connsiteY25" fmla="*/ 292894 h 1719263"/>
                <a:gd name="connsiteX26" fmla="*/ 478632 w 540544"/>
                <a:gd name="connsiteY26" fmla="*/ 323850 h 1719263"/>
                <a:gd name="connsiteX27" fmla="*/ 471488 w 540544"/>
                <a:gd name="connsiteY27" fmla="*/ 414338 h 1719263"/>
                <a:gd name="connsiteX28" fmla="*/ 466725 w 540544"/>
                <a:gd name="connsiteY28" fmla="*/ 519113 h 1719263"/>
                <a:gd name="connsiteX29" fmla="*/ 461963 w 540544"/>
                <a:gd name="connsiteY29" fmla="*/ 723900 h 1719263"/>
                <a:gd name="connsiteX30" fmla="*/ 459582 w 540544"/>
                <a:gd name="connsiteY30" fmla="*/ 1047750 h 1719263"/>
                <a:gd name="connsiteX31" fmla="*/ 452438 w 540544"/>
                <a:gd name="connsiteY31" fmla="*/ 1321594 h 1719263"/>
                <a:gd name="connsiteX32" fmla="*/ 440532 w 540544"/>
                <a:gd name="connsiteY32" fmla="*/ 1566863 h 1719263"/>
                <a:gd name="connsiteX33" fmla="*/ 435769 w 540544"/>
                <a:gd name="connsiteY33" fmla="*/ 1643063 h 1719263"/>
                <a:gd name="connsiteX34" fmla="*/ 433388 w 540544"/>
                <a:gd name="connsiteY34" fmla="*/ 1695450 h 1719263"/>
                <a:gd name="connsiteX35" fmla="*/ 245269 w 540544"/>
                <a:gd name="connsiteY35" fmla="*/ 1719263 h 1719263"/>
                <a:gd name="connsiteX36" fmla="*/ 238125 w 540544"/>
                <a:gd name="connsiteY36" fmla="*/ 1454944 h 1719263"/>
                <a:gd name="connsiteX37" fmla="*/ 230982 w 540544"/>
                <a:gd name="connsiteY37" fmla="*/ 1247775 h 1719263"/>
                <a:gd name="connsiteX38" fmla="*/ 226219 w 540544"/>
                <a:gd name="connsiteY38" fmla="*/ 1085850 h 1719263"/>
                <a:gd name="connsiteX39" fmla="*/ 216694 w 540544"/>
                <a:gd name="connsiteY39" fmla="*/ 871538 h 1719263"/>
                <a:gd name="connsiteX40" fmla="*/ 219075 w 540544"/>
                <a:gd name="connsiteY40" fmla="*/ 738188 h 1719263"/>
                <a:gd name="connsiteX41" fmla="*/ 209550 w 540544"/>
                <a:gd name="connsiteY41" fmla="*/ 366713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0544" h="1719263">
                  <a:moveTo>
                    <a:pt x="209550" y="366713"/>
                  </a:moveTo>
                  <a:lnTo>
                    <a:pt x="202407" y="257175"/>
                  </a:lnTo>
                  <a:lnTo>
                    <a:pt x="195263" y="209550"/>
                  </a:lnTo>
                  <a:lnTo>
                    <a:pt x="176213" y="178594"/>
                  </a:lnTo>
                  <a:lnTo>
                    <a:pt x="142875" y="140494"/>
                  </a:lnTo>
                  <a:lnTo>
                    <a:pt x="92869" y="100013"/>
                  </a:lnTo>
                  <a:lnTo>
                    <a:pt x="54769" y="83344"/>
                  </a:lnTo>
                  <a:lnTo>
                    <a:pt x="28575" y="69057"/>
                  </a:lnTo>
                  <a:lnTo>
                    <a:pt x="9525" y="50007"/>
                  </a:lnTo>
                  <a:lnTo>
                    <a:pt x="2382" y="40482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173832" y="4763"/>
                  </a:lnTo>
                  <a:lnTo>
                    <a:pt x="221457" y="9525"/>
                  </a:lnTo>
                  <a:lnTo>
                    <a:pt x="311944" y="35719"/>
                  </a:lnTo>
                  <a:lnTo>
                    <a:pt x="378619" y="59532"/>
                  </a:lnTo>
                  <a:lnTo>
                    <a:pt x="447675" y="92869"/>
                  </a:lnTo>
                  <a:lnTo>
                    <a:pt x="497682" y="121444"/>
                  </a:lnTo>
                  <a:lnTo>
                    <a:pt x="521494" y="140494"/>
                  </a:lnTo>
                  <a:lnTo>
                    <a:pt x="535782" y="161925"/>
                  </a:lnTo>
                  <a:lnTo>
                    <a:pt x="540544" y="176213"/>
                  </a:lnTo>
                  <a:lnTo>
                    <a:pt x="540544" y="202407"/>
                  </a:lnTo>
                  <a:lnTo>
                    <a:pt x="533400" y="233363"/>
                  </a:lnTo>
                  <a:lnTo>
                    <a:pt x="514350" y="261938"/>
                  </a:lnTo>
                  <a:lnTo>
                    <a:pt x="488157" y="292894"/>
                  </a:lnTo>
                  <a:lnTo>
                    <a:pt x="478632" y="323850"/>
                  </a:lnTo>
                  <a:lnTo>
                    <a:pt x="471488" y="414338"/>
                  </a:lnTo>
                  <a:lnTo>
                    <a:pt x="466725" y="519113"/>
                  </a:lnTo>
                  <a:lnTo>
                    <a:pt x="461963" y="723900"/>
                  </a:lnTo>
                  <a:cubicBezTo>
                    <a:pt x="461169" y="831850"/>
                    <a:pt x="460376" y="939800"/>
                    <a:pt x="459582" y="1047750"/>
                  </a:cubicBezTo>
                  <a:lnTo>
                    <a:pt x="452438" y="1321594"/>
                  </a:lnTo>
                  <a:lnTo>
                    <a:pt x="440532" y="1566863"/>
                  </a:lnTo>
                  <a:lnTo>
                    <a:pt x="435769" y="1643063"/>
                  </a:lnTo>
                  <a:lnTo>
                    <a:pt x="433388" y="1695450"/>
                  </a:lnTo>
                  <a:lnTo>
                    <a:pt x="245269" y="1719263"/>
                  </a:lnTo>
                  <a:lnTo>
                    <a:pt x="238125" y="1454944"/>
                  </a:lnTo>
                  <a:lnTo>
                    <a:pt x="230982" y="1247775"/>
                  </a:lnTo>
                  <a:lnTo>
                    <a:pt x="226219" y="1085850"/>
                  </a:lnTo>
                  <a:lnTo>
                    <a:pt x="216694" y="871538"/>
                  </a:lnTo>
                  <a:cubicBezTo>
                    <a:pt x="217488" y="827088"/>
                    <a:pt x="218281" y="782638"/>
                    <a:pt x="219075" y="738188"/>
                  </a:cubicBezTo>
                  <a:lnTo>
                    <a:pt x="209550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5C0911B8-AD6A-6D44-9C17-693637B752B0}"/>
                </a:ext>
              </a:extLst>
            </p:cNvPr>
            <p:cNvSpPr/>
            <p:nvPr/>
          </p:nvSpPr>
          <p:spPr>
            <a:xfrm>
              <a:off x="5021263" y="2324100"/>
              <a:ext cx="508000" cy="1801813"/>
            </a:xfrm>
            <a:custGeom>
              <a:avLst/>
              <a:gdLst>
                <a:gd name="connsiteX0" fmla="*/ 190500 w 507207"/>
                <a:gd name="connsiteY0" fmla="*/ 481013 h 1802606"/>
                <a:gd name="connsiteX1" fmla="*/ 190500 w 507207"/>
                <a:gd name="connsiteY1" fmla="*/ 288131 h 1802606"/>
                <a:gd name="connsiteX2" fmla="*/ 183357 w 507207"/>
                <a:gd name="connsiteY2" fmla="*/ 257175 h 1802606"/>
                <a:gd name="connsiteX3" fmla="*/ 166688 w 507207"/>
                <a:gd name="connsiteY3" fmla="*/ 221456 h 1802606"/>
                <a:gd name="connsiteX4" fmla="*/ 138113 w 507207"/>
                <a:gd name="connsiteY4" fmla="*/ 178594 h 1802606"/>
                <a:gd name="connsiteX5" fmla="*/ 88107 w 507207"/>
                <a:gd name="connsiteY5" fmla="*/ 126206 h 1802606"/>
                <a:gd name="connsiteX6" fmla="*/ 33338 w 507207"/>
                <a:gd name="connsiteY6" fmla="*/ 73819 h 1802606"/>
                <a:gd name="connsiteX7" fmla="*/ 16669 w 507207"/>
                <a:gd name="connsiteY7" fmla="*/ 57150 h 1802606"/>
                <a:gd name="connsiteX8" fmla="*/ 7144 w 507207"/>
                <a:gd name="connsiteY8" fmla="*/ 42863 h 1802606"/>
                <a:gd name="connsiteX9" fmla="*/ 0 w 507207"/>
                <a:gd name="connsiteY9" fmla="*/ 14288 h 1802606"/>
                <a:gd name="connsiteX10" fmla="*/ 4763 w 507207"/>
                <a:gd name="connsiteY10" fmla="*/ 0 h 1802606"/>
                <a:gd name="connsiteX11" fmla="*/ 30957 w 507207"/>
                <a:gd name="connsiteY11" fmla="*/ 0 h 1802606"/>
                <a:gd name="connsiteX12" fmla="*/ 59532 w 507207"/>
                <a:gd name="connsiteY12" fmla="*/ 11906 h 1802606"/>
                <a:gd name="connsiteX13" fmla="*/ 116682 w 507207"/>
                <a:gd name="connsiteY13" fmla="*/ 35719 h 1802606"/>
                <a:gd name="connsiteX14" fmla="*/ 207169 w 507207"/>
                <a:gd name="connsiteY14" fmla="*/ 64294 h 1802606"/>
                <a:gd name="connsiteX15" fmla="*/ 271463 w 507207"/>
                <a:gd name="connsiteY15" fmla="*/ 83344 h 1802606"/>
                <a:gd name="connsiteX16" fmla="*/ 323850 w 507207"/>
                <a:gd name="connsiteY16" fmla="*/ 95250 h 1802606"/>
                <a:gd name="connsiteX17" fmla="*/ 342900 w 507207"/>
                <a:gd name="connsiteY17" fmla="*/ 97631 h 1802606"/>
                <a:gd name="connsiteX18" fmla="*/ 361950 w 507207"/>
                <a:gd name="connsiteY18" fmla="*/ 107156 h 1802606"/>
                <a:gd name="connsiteX19" fmla="*/ 407194 w 507207"/>
                <a:gd name="connsiteY19" fmla="*/ 135731 h 1802606"/>
                <a:gd name="connsiteX20" fmla="*/ 445294 w 507207"/>
                <a:gd name="connsiteY20" fmla="*/ 161925 h 1802606"/>
                <a:gd name="connsiteX21" fmla="*/ 469107 w 507207"/>
                <a:gd name="connsiteY21" fmla="*/ 180975 h 1802606"/>
                <a:gd name="connsiteX22" fmla="*/ 485775 w 507207"/>
                <a:gd name="connsiteY22" fmla="*/ 200025 h 1802606"/>
                <a:gd name="connsiteX23" fmla="*/ 500063 w 507207"/>
                <a:gd name="connsiteY23" fmla="*/ 221456 h 1802606"/>
                <a:gd name="connsiteX24" fmla="*/ 507207 w 507207"/>
                <a:gd name="connsiteY24" fmla="*/ 252413 h 1802606"/>
                <a:gd name="connsiteX25" fmla="*/ 507207 w 507207"/>
                <a:gd name="connsiteY25" fmla="*/ 278606 h 1802606"/>
                <a:gd name="connsiteX26" fmla="*/ 495300 w 507207"/>
                <a:gd name="connsiteY26" fmla="*/ 307181 h 1802606"/>
                <a:gd name="connsiteX27" fmla="*/ 473869 w 507207"/>
                <a:gd name="connsiteY27" fmla="*/ 333375 h 1802606"/>
                <a:gd name="connsiteX28" fmla="*/ 459582 w 507207"/>
                <a:gd name="connsiteY28" fmla="*/ 347663 h 1802606"/>
                <a:gd name="connsiteX29" fmla="*/ 440532 w 507207"/>
                <a:gd name="connsiteY29" fmla="*/ 550069 h 1802606"/>
                <a:gd name="connsiteX30" fmla="*/ 411957 w 507207"/>
                <a:gd name="connsiteY30" fmla="*/ 790575 h 1802606"/>
                <a:gd name="connsiteX31" fmla="*/ 414338 w 507207"/>
                <a:gd name="connsiteY31" fmla="*/ 931069 h 1802606"/>
                <a:gd name="connsiteX32" fmla="*/ 402432 w 507207"/>
                <a:gd name="connsiteY32" fmla="*/ 1143000 h 1802606"/>
                <a:gd name="connsiteX33" fmla="*/ 381000 w 507207"/>
                <a:gd name="connsiteY33" fmla="*/ 1397794 h 1802606"/>
                <a:gd name="connsiteX34" fmla="*/ 361950 w 507207"/>
                <a:gd name="connsiteY34" fmla="*/ 1595438 h 1802606"/>
                <a:gd name="connsiteX35" fmla="*/ 347663 w 507207"/>
                <a:gd name="connsiteY35" fmla="*/ 1735931 h 1802606"/>
                <a:gd name="connsiteX36" fmla="*/ 340519 w 507207"/>
                <a:gd name="connsiteY36" fmla="*/ 1788319 h 1802606"/>
                <a:gd name="connsiteX37" fmla="*/ 164307 w 507207"/>
                <a:gd name="connsiteY37" fmla="*/ 1802606 h 1802606"/>
                <a:gd name="connsiteX38" fmla="*/ 176213 w 507207"/>
                <a:gd name="connsiteY38" fmla="*/ 1590675 h 1802606"/>
                <a:gd name="connsiteX39" fmla="*/ 183357 w 507207"/>
                <a:gd name="connsiteY39" fmla="*/ 1445419 h 1802606"/>
                <a:gd name="connsiteX40" fmla="*/ 190500 w 507207"/>
                <a:gd name="connsiteY40" fmla="*/ 1197769 h 1802606"/>
                <a:gd name="connsiteX41" fmla="*/ 190500 w 507207"/>
                <a:gd name="connsiteY41" fmla="*/ 945356 h 1802606"/>
                <a:gd name="connsiteX42" fmla="*/ 192882 w 507207"/>
                <a:gd name="connsiteY42" fmla="*/ 742950 h 1802606"/>
                <a:gd name="connsiteX43" fmla="*/ 190500 w 507207"/>
                <a:gd name="connsiteY43" fmla="*/ 481013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7207" h="1802606">
                  <a:moveTo>
                    <a:pt x="190500" y="481013"/>
                  </a:moveTo>
                  <a:lnTo>
                    <a:pt x="190500" y="288131"/>
                  </a:lnTo>
                  <a:lnTo>
                    <a:pt x="183357" y="257175"/>
                  </a:lnTo>
                  <a:lnTo>
                    <a:pt x="166688" y="221456"/>
                  </a:lnTo>
                  <a:lnTo>
                    <a:pt x="138113" y="178594"/>
                  </a:lnTo>
                  <a:lnTo>
                    <a:pt x="88107" y="126206"/>
                  </a:lnTo>
                  <a:lnTo>
                    <a:pt x="33338" y="73819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59532" y="11906"/>
                  </a:lnTo>
                  <a:lnTo>
                    <a:pt x="116682" y="35719"/>
                  </a:lnTo>
                  <a:lnTo>
                    <a:pt x="207169" y="64294"/>
                  </a:lnTo>
                  <a:lnTo>
                    <a:pt x="271463" y="83344"/>
                  </a:lnTo>
                  <a:lnTo>
                    <a:pt x="323850" y="95250"/>
                  </a:lnTo>
                  <a:lnTo>
                    <a:pt x="342900" y="97631"/>
                  </a:lnTo>
                  <a:lnTo>
                    <a:pt x="361950" y="107156"/>
                  </a:lnTo>
                  <a:lnTo>
                    <a:pt x="407194" y="135731"/>
                  </a:lnTo>
                  <a:lnTo>
                    <a:pt x="445294" y="161925"/>
                  </a:lnTo>
                  <a:lnTo>
                    <a:pt x="469107" y="180975"/>
                  </a:lnTo>
                  <a:lnTo>
                    <a:pt x="485775" y="200025"/>
                  </a:lnTo>
                  <a:lnTo>
                    <a:pt x="500063" y="221456"/>
                  </a:lnTo>
                  <a:lnTo>
                    <a:pt x="507207" y="252413"/>
                  </a:lnTo>
                  <a:lnTo>
                    <a:pt x="507207" y="278606"/>
                  </a:lnTo>
                  <a:lnTo>
                    <a:pt x="495300" y="307181"/>
                  </a:lnTo>
                  <a:lnTo>
                    <a:pt x="473869" y="333375"/>
                  </a:lnTo>
                  <a:lnTo>
                    <a:pt x="459582" y="347663"/>
                  </a:lnTo>
                  <a:lnTo>
                    <a:pt x="440532" y="550069"/>
                  </a:lnTo>
                  <a:lnTo>
                    <a:pt x="411957" y="790575"/>
                  </a:lnTo>
                  <a:cubicBezTo>
                    <a:pt x="412751" y="837406"/>
                    <a:pt x="413544" y="884238"/>
                    <a:pt x="414338" y="931069"/>
                  </a:cubicBezTo>
                  <a:lnTo>
                    <a:pt x="402432" y="1143000"/>
                  </a:lnTo>
                  <a:lnTo>
                    <a:pt x="381000" y="1397794"/>
                  </a:lnTo>
                  <a:lnTo>
                    <a:pt x="361950" y="1595438"/>
                  </a:lnTo>
                  <a:lnTo>
                    <a:pt x="347663" y="1735931"/>
                  </a:lnTo>
                  <a:lnTo>
                    <a:pt x="340519" y="1788319"/>
                  </a:lnTo>
                  <a:lnTo>
                    <a:pt x="164307" y="1802606"/>
                  </a:lnTo>
                  <a:lnTo>
                    <a:pt x="176213" y="1590675"/>
                  </a:lnTo>
                  <a:lnTo>
                    <a:pt x="183357" y="1445419"/>
                  </a:lnTo>
                  <a:lnTo>
                    <a:pt x="190500" y="1197769"/>
                  </a:lnTo>
                  <a:lnTo>
                    <a:pt x="190500" y="945356"/>
                  </a:lnTo>
                  <a:lnTo>
                    <a:pt x="192882" y="742950"/>
                  </a:lnTo>
                  <a:lnTo>
                    <a:pt x="1905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C2092BA8-E56B-7D4B-A12C-C0F50795BA7F}"/>
                </a:ext>
              </a:extLst>
            </p:cNvPr>
            <p:cNvSpPr/>
            <p:nvPr/>
          </p:nvSpPr>
          <p:spPr>
            <a:xfrm>
              <a:off x="5827713" y="2309813"/>
              <a:ext cx="496887" cy="1776412"/>
            </a:xfrm>
            <a:custGeom>
              <a:avLst/>
              <a:gdLst>
                <a:gd name="connsiteX0" fmla="*/ 123825 w 497681"/>
                <a:gd name="connsiteY0" fmla="*/ 1245393 h 1776412"/>
                <a:gd name="connsiteX1" fmla="*/ 140494 w 497681"/>
                <a:gd name="connsiteY1" fmla="*/ 1004887 h 1776412"/>
                <a:gd name="connsiteX2" fmla="*/ 147637 w 497681"/>
                <a:gd name="connsiteY2" fmla="*/ 895350 h 1776412"/>
                <a:gd name="connsiteX3" fmla="*/ 147637 w 497681"/>
                <a:gd name="connsiteY3" fmla="*/ 766762 h 1776412"/>
                <a:gd name="connsiteX4" fmla="*/ 159544 w 497681"/>
                <a:gd name="connsiteY4" fmla="*/ 552450 h 1776412"/>
                <a:gd name="connsiteX5" fmla="*/ 166687 w 497681"/>
                <a:gd name="connsiteY5" fmla="*/ 392906 h 1776412"/>
                <a:gd name="connsiteX6" fmla="*/ 166687 w 497681"/>
                <a:gd name="connsiteY6" fmla="*/ 285750 h 1776412"/>
                <a:gd name="connsiteX7" fmla="*/ 164306 w 497681"/>
                <a:gd name="connsiteY7" fmla="*/ 261937 h 1776412"/>
                <a:gd name="connsiteX8" fmla="*/ 157162 w 497681"/>
                <a:gd name="connsiteY8" fmla="*/ 230981 h 1776412"/>
                <a:gd name="connsiteX9" fmla="*/ 140494 w 497681"/>
                <a:gd name="connsiteY9" fmla="*/ 192881 h 1776412"/>
                <a:gd name="connsiteX10" fmla="*/ 123825 w 497681"/>
                <a:gd name="connsiteY10" fmla="*/ 169068 h 1776412"/>
                <a:gd name="connsiteX11" fmla="*/ 104775 w 497681"/>
                <a:gd name="connsiteY11" fmla="*/ 147637 h 1776412"/>
                <a:gd name="connsiteX12" fmla="*/ 71437 w 497681"/>
                <a:gd name="connsiteY12" fmla="*/ 119062 h 1776412"/>
                <a:gd name="connsiteX13" fmla="*/ 45244 w 497681"/>
                <a:gd name="connsiteY13" fmla="*/ 100012 h 1776412"/>
                <a:gd name="connsiteX14" fmla="*/ 33337 w 497681"/>
                <a:gd name="connsiteY14" fmla="*/ 88106 h 1776412"/>
                <a:gd name="connsiteX15" fmla="*/ 16669 w 497681"/>
                <a:gd name="connsiteY15" fmla="*/ 66675 h 1776412"/>
                <a:gd name="connsiteX16" fmla="*/ 2381 w 497681"/>
                <a:gd name="connsiteY16" fmla="*/ 40481 h 1776412"/>
                <a:gd name="connsiteX17" fmla="*/ 0 w 497681"/>
                <a:gd name="connsiteY17" fmla="*/ 21431 h 1776412"/>
                <a:gd name="connsiteX18" fmla="*/ 2381 w 497681"/>
                <a:gd name="connsiteY18" fmla="*/ 9525 h 1776412"/>
                <a:gd name="connsiteX19" fmla="*/ 14287 w 497681"/>
                <a:gd name="connsiteY19" fmla="*/ 0 h 1776412"/>
                <a:gd name="connsiteX20" fmla="*/ 66675 w 497681"/>
                <a:gd name="connsiteY20" fmla="*/ 4762 h 1776412"/>
                <a:gd name="connsiteX21" fmla="*/ 116681 w 497681"/>
                <a:gd name="connsiteY21" fmla="*/ 16668 h 1776412"/>
                <a:gd name="connsiteX22" fmla="*/ 166687 w 497681"/>
                <a:gd name="connsiteY22" fmla="*/ 35718 h 1776412"/>
                <a:gd name="connsiteX23" fmla="*/ 228600 w 497681"/>
                <a:gd name="connsiteY23" fmla="*/ 61912 h 1776412"/>
                <a:gd name="connsiteX24" fmla="*/ 290512 w 497681"/>
                <a:gd name="connsiteY24" fmla="*/ 97631 h 1776412"/>
                <a:gd name="connsiteX25" fmla="*/ 352425 w 497681"/>
                <a:gd name="connsiteY25" fmla="*/ 135731 h 1776412"/>
                <a:gd name="connsiteX26" fmla="*/ 414337 w 497681"/>
                <a:gd name="connsiteY26" fmla="*/ 180975 h 1776412"/>
                <a:gd name="connsiteX27" fmla="*/ 452437 w 497681"/>
                <a:gd name="connsiteY27" fmla="*/ 216693 h 1776412"/>
                <a:gd name="connsiteX28" fmla="*/ 469106 w 497681"/>
                <a:gd name="connsiteY28" fmla="*/ 238125 h 1776412"/>
                <a:gd name="connsiteX29" fmla="*/ 483394 w 497681"/>
                <a:gd name="connsiteY29" fmla="*/ 261937 h 1776412"/>
                <a:gd name="connsiteX30" fmla="*/ 492919 w 497681"/>
                <a:gd name="connsiteY30" fmla="*/ 280987 h 1776412"/>
                <a:gd name="connsiteX31" fmla="*/ 497681 w 497681"/>
                <a:gd name="connsiteY31" fmla="*/ 297656 h 1776412"/>
                <a:gd name="connsiteX32" fmla="*/ 495300 w 497681"/>
                <a:gd name="connsiteY32" fmla="*/ 326231 h 1776412"/>
                <a:gd name="connsiteX33" fmla="*/ 481012 w 497681"/>
                <a:gd name="connsiteY33" fmla="*/ 354806 h 1776412"/>
                <a:gd name="connsiteX34" fmla="*/ 457200 w 497681"/>
                <a:gd name="connsiteY34" fmla="*/ 383381 h 1776412"/>
                <a:gd name="connsiteX35" fmla="*/ 435769 w 497681"/>
                <a:gd name="connsiteY35" fmla="*/ 452437 h 1776412"/>
                <a:gd name="connsiteX36" fmla="*/ 414337 w 497681"/>
                <a:gd name="connsiteY36" fmla="*/ 569118 h 1776412"/>
                <a:gd name="connsiteX37" fmla="*/ 402431 w 497681"/>
                <a:gd name="connsiteY37" fmla="*/ 650081 h 1776412"/>
                <a:gd name="connsiteX38" fmla="*/ 390525 w 497681"/>
                <a:gd name="connsiteY38" fmla="*/ 742950 h 1776412"/>
                <a:gd name="connsiteX39" fmla="*/ 366712 w 497681"/>
                <a:gd name="connsiteY39" fmla="*/ 952500 h 1776412"/>
                <a:gd name="connsiteX40" fmla="*/ 340519 w 497681"/>
                <a:gd name="connsiteY40" fmla="*/ 1159668 h 1776412"/>
                <a:gd name="connsiteX41" fmla="*/ 316706 w 497681"/>
                <a:gd name="connsiteY41" fmla="*/ 1338262 h 1776412"/>
                <a:gd name="connsiteX42" fmla="*/ 304800 w 497681"/>
                <a:gd name="connsiteY42" fmla="*/ 1426368 h 1776412"/>
                <a:gd name="connsiteX43" fmla="*/ 278606 w 497681"/>
                <a:gd name="connsiteY43" fmla="*/ 1585912 h 1776412"/>
                <a:gd name="connsiteX44" fmla="*/ 257175 w 497681"/>
                <a:gd name="connsiteY44" fmla="*/ 1719262 h 1776412"/>
                <a:gd name="connsiteX45" fmla="*/ 242887 w 497681"/>
                <a:gd name="connsiteY45" fmla="*/ 1776412 h 1776412"/>
                <a:gd name="connsiteX46" fmla="*/ 73819 w 497681"/>
                <a:gd name="connsiteY46" fmla="*/ 1769268 h 1776412"/>
                <a:gd name="connsiteX47" fmla="*/ 88106 w 497681"/>
                <a:gd name="connsiteY47" fmla="*/ 1624012 h 1776412"/>
                <a:gd name="connsiteX48" fmla="*/ 109537 w 497681"/>
                <a:gd name="connsiteY48" fmla="*/ 1412081 h 1776412"/>
                <a:gd name="connsiteX49" fmla="*/ 123825 w 497681"/>
                <a:gd name="connsiteY49" fmla="*/ 1245393 h 177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97681" h="1776412">
                  <a:moveTo>
                    <a:pt x="123825" y="1245393"/>
                  </a:moveTo>
                  <a:lnTo>
                    <a:pt x="140494" y="1004887"/>
                  </a:lnTo>
                  <a:lnTo>
                    <a:pt x="147637" y="895350"/>
                  </a:lnTo>
                  <a:lnTo>
                    <a:pt x="147637" y="766762"/>
                  </a:lnTo>
                  <a:lnTo>
                    <a:pt x="159544" y="552450"/>
                  </a:lnTo>
                  <a:lnTo>
                    <a:pt x="166687" y="392906"/>
                  </a:lnTo>
                  <a:lnTo>
                    <a:pt x="166687" y="285750"/>
                  </a:lnTo>
                  <a:lnTo>
                    <a:pt x="164306" y="261937"/>
                  </a:lnTo>
                  <a:lnTo>
                    <a:pt x="157162" y="230981"/>
                  </a:lnTo>
                  <a:lnTo>
                    <a:pt x="140494" y="192881"/>
                  </a:lnTo>
                  <a:lnTo>
                    <a:pt x="123825" y="169068"/>
                  </a:lnTo>
                  <a:lnTo>
                    <a:pt x="104775" y="147637"/>
                  </a:lnTo>
                  <a:lnTo>
                    <a:pt x="71437" y="119062"/>
                  </a:lnTo>
                  <a:lnTo>
                    <a:pt x="45244" y="100012"/>
                  </a:lnTo>
                  <a:lnTo>
                    <a:pt x="33337" y="88106"/>
                  </a:lnTo>
                  <a:lnTo>
                    <a:pt x="16669" y="66675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66675" y="4762"/>
                  </a:lnTo>
                  <a:lnTo>
                    <a:pt x="116681" y="16668"/>
                  </a:lnTo>
                  <a:lnTo>
                    <a:pt x="166687" y="35718"/>
                  </a:lnTo>
                  <a:lnTo>
                    <a:pt x="228600" y="61912"/>
                  </a:lnTo>
                  <a:lnTo>
                    <a:pt x="290512" y="97631"/>
                  </a:lnTo>
                  <a:lnTo>
                    <a:pt x="352425" y="135731"/>
                  </a:lnTo>
                  <a:lnTo>
                    <a:pt x="414337" y="180975"/>
                  </a:lnTo>
                  <a:lnTo>
                    <a:pt x="452437" y="216693"/>
                  </a:lnTo>
                  <a:lnTo>
                    <a:pt x="469106" y="238125"/>
                  </a:lnTo>
                  <a:lnTo>
                    <a:pt x="483394" y="261937"/>
                  </a:lnTo>
                  <a:lnTo>
                    <a:pt x="492919" y="280987"/>
                  </a:lnTo>
                  <a:lnTo>
                    <a:pt x="497681" y="297656"/>
                  </a:lnTo>
                  <a:lnTo>
                    <a:pt x="495300" y="326231"/>
                  </a:lnTo>
                  <a:lnTo>
                    <a:pt x="481012" y="354806"/>
                  </a:lnTo>
                  <a:lnTo>
                    <a:pt x="457200" y="383381"/>
                  </a:lnTo>
                  <a:lnTo>
                    <a:pt x="435769" y="452437"/>
                  </a:lnTo>
                  <a:lnTo>
                    <a:pt x="414337" y="569118"/>
                  </a:lnTo>
                  <a:lnTo>
                    <a:pt x="402431" y="650081"/>
                  </a:lnTo>
                  <a:lnTo>
                    <a:pt x="390525" y="742950"/>
                  </a:lnTo>
                  <a:lnTo>
                    <a:pt x="366712" y="952500"/>
                  </a:lnTo>
                  <a:lnTo>
                    <a:pt x="340519" y="1159668"/>
                  </a:lnTo>
                  <a:lnTo>
                    <a:pt x="316706" y="1338262"/>
                  </a:lnTo>
                  <a:lnTo>
                    <a:pt x="304800" y="1426368"/>
                  </a:lnTo>
                  <a:lnTo>
                    <a:pt x="278606" y="1585912"/>
                  </a:lnTo>
                  <a:lnTo>
                    <a:pt x="257175" y="1719262"/>
                  </a:lnTo>
                  <a:lnTo>
                    <a:pt x="242887" y="1776412"/>
                  </a:lnTo>
                  <a:lnTo>
                    <a:pt x="73819" y="1769268"/>
                  </a:lnTo>
                  <a:lnTo>
                    <a:pt x="88106" y="1624012"/>
                  </a:lnTo>
                  <a:lnTo>
                    <a:pt x="109537" y="1412081"/>
                  </a:lnTo>
                  <a:lnTo>
                    <a:pt x="123825" y="1245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3C13E090-20A4-534A-8357-D070108C5964}"/>
                </a:ext>
              </a:extLst>
            </p:cNvPr>
            <p:cNvSpPr/>
            <p:nvPr/>
          </p:nvSpPr>
          <p:spPr>
            <a:xfrm>
              <a:off x="3038475" y="3943350"/>
              <a:ext cx="3714750" cy="582613"/>
            </a:xfrm>
            <a:custGeom>
              <a:avLst/>
              <a:gdLst>
                <a:gd name="connsiteX0" fmla="*/ 1558776 w 3715900"/>
                <a:gd name="connsiteY0" fmla="*/ 362078 h 583007"/>
                <a:gd name="connsiteX1" fmla="*/ 1853347 w 3715900"/>
                <a:gd name="connsiteY1" fmla="*/ 331394 h 583007"/>
                <a:gd name="connsiteX2" fmla="*/ 2169398 w 3715900"/>
                <a:gd name="connsiteY2" fmla="*/ 309915 h 583007"/>
                <a:gd name="connsiteX3" fmla="*/ 2482381 w 3715900"/>
                <a:gd name="connsiteY3" fmla="*/ 294572 h 583007"/>
                <a:gd name="connsiteX4" fmla="*/ 2862870 w 3715900"/>
                <a:gd name="connsiteY4" fmla="*/ 279230 h 583007"/>
                <a:gd name="connsiteX5" fmla="*/ 3139031 w 3715900"/>
                <a:gd name="connsiteY5" fmla="*/ 273093 h 583007"/>
                <a:gd name="connsiteX6" fmla="*/ 3289385 w 3715900"/>
                <a:gd name="connsiteY6" fmla="*/ 270025 h 583007"/>
                <a:gd name="connsiteX7" fmla="*/ 3359960 w 3715900"/>
                <a:gd name="connsiteY7" fmla="*/ 279230 h 583007"/>
                <a:gd name="connsiteX8" fmla="*/ 3452013 w 3715900"/>
                <a:gd name="connsiteY8" fmla="*/ 288435 h 583007"/>
                <a:gd name="connsiteX9" fmla="*/ 3577820 w 3715900"/>
                <a:gd name="connsiteY9" fmla="*/ 291504 h 583007"/>
                <a:gd name="connsiteX10" fmla="*/ 3642258 w 3715900"/>
                <a:gd name="connsiteY10" fmla="*/ 288435 h 583007"/>
                <a:gd name="connsiteX11" fmla="*/ 3682147 w 3715900"/>
                <a:gd name="connsiteY11" fmla="*/ 279230 h 583007"/>
                <a:gd name="connsiteX12" fmla="*/ 3706695 w 3715900"/>
                <a:gd name="connsiteY12" fmla="*/ 270025 h 583007"/>
                <a:gd name="connsiteX13" fmla="*/ 3715900 w 3715900"/>
                <a:gd name="connsiteY13" fmla="*/ 251614 h 583007"/>
                <a:gd name="connsiteX14" fmla="*/ 3715900 w 3715900"/>
                <a:gd name="connsiteY14" fmla="*/ 239340 h 583007"/>
                <a:gd name="connsiteX15" fmla="*/ 3706695 w 3715900"/>
                <a:gd name="connsiteY15" fmla="*/ 202519 h 583007"/>
                <a:gd name="connsiteX16" fmla="*/ 3679079 w 3715900"/>
                <a:gd name="connsiteY16" fmla="*/ 165697 h 583007"/>
                <a:gd name="connsiteX17" fmla="*/ 3636121 w 3715900"/>
                <a:gd name="connsiteY17" fmla="*/ 122739 h 583007"/>
                <a:gd name="connsiteX18" fmla="*/ 3590094 w 3715900"/>
                <a:gd name="connsiteY18" fmla="*/ 88986 h 583007"/>
                <a:gd name="connsiteX19" fmla="*/ 3516451 w 3715900"/>
                <a:gd name="connsiteY19" fmla="*/ 49096 h 583007"/>
                <a:gd name="connsiteX20" fmla="*/ 3442808 w 3715900"/>
                <a:gd name="connsiteY20" fmla="*/ 18411 h 583007"/>
                <a:gd name="connsiteX21" fmla="*/ 3375302 w 3715900"/>
                <a:gd name="connsiteY21" fmla="*/ 0 h 583007"/>
                <a:gd name="connsiteX22" fmla="*/ 3350754 w 3715900"/>
                <a:gd name="connsiteY22" fmla="*/ 0 h 583007"/>
                <a:gd name="connsiteX23" fmla="*/ 3304727 w 3715900"/>
                <a:gd name="connsiteY23" fmla="*/ 15343 h 583007"/>
                <a:gd name="connsiteX24" fmla="*/ 3169715 w 3715900"/>
                <a:gd name="connsiteY24" fmla="*/ 46027 h 583007"/>
                <a:gd name="connsiteX25" fmla="*/ 3034703 w 3715900"/>
                <a:gd name="connsiteY25" fmla="*/ 67506 h 583007"/>
                <a:gd name="connsiteX26" fmla="*/ 2869007 w 3715900"/>
                <a:gd name="connsiteY26" fmla="*/ 67506 h 583007"/>
                <a:gd name="connsiteX27" fmla="*/ 2697173 w 3715900"/>
                <a:gd name="connsiteY27" fmla="*/ 79780 h 583007"/>
                <a:gd name="connsiteX28" fmla="*/ 2509997 w 3715900"/>
                <a:gd name="connsiteY28" fmla="*/ 88986 h 583007"/>
                <a:gd name="connsiteX29" fmla="*/ 2359643 w 3715900"/>
                <a:gd name="connsiteY29" fmla="*/ 88986 h 583007"/>
                <a:gd name="connsiteX30" fmla="*/ 2304411 w 3715900"/>
                <a:gd name="connsiteY30" fmla="*/ 88986 h 583007"/>
                <a:gd name="connsiteX31" fmla="*/ 2157125 w 3715900"/>
                <a:gd name="connsiteY31" fmla="*/ 110465 h 583007"/>
                <a:gd name="connsiteX32" fmla="*/ 1960743 w 3715900"/>
                <a:gd name="connsiteY32" fmla="*/ 125807 h 583007"/>
                <a:gd name="connsiteX33" fmla="*/ 1672309 w 3715900"/>
                <a:gd name="connsiteY33" fmla="*/ 153423 h 583007"/>
                <a:gd name="connsiteX34" fmla="*/ 1571049 w 3715900"/>
                <a:gd name="connsiteY34" fmla="*/ 159560 h 583007"/>
                <a:gd name="connsiteX35" fmla="*/ 1405353 w 3715900"/>
                <a:gd name="connsiteY35" fmla="*/ 181039 h 583007"/>
                <a:gd name="connsiteX36" fmla="*/ 1169082 w 3715900"/>
                <a:gd name="connsiteY36" fmla="*/ 220929 h 583007"/>
                <a:gd name="connsiteX37" fmla="*/ 889852 w 3715900"/>
                <a:gd name="connsiteY37" fmla="*/ 276162 h 583007"/>
                <a:gd name="connsiteX38" fmla="*/ 757909 w 3715900"/>
                <a:gd name="connsiteY38" fmla="*/ 312983 h 583007"/>
                <a:gd name="connsiteX39" fmla="*/ 595280 w 3715900"/>
                <a:gd name="connsiteY39" fmla="*/ 346736 h 583007"/>
                <a:gd name="connsiteX40" fmla="*/ 515500 w 3715900"/>
                <a:gd name="connsiteY40" fmla="*/ 355941 h 583007"/>
                <a:gd name="connsiteX41" fmla="*/ 438789 w 3715900"/>
                <a:gd name="connsiteY41" fmla="*/ 359010 h 583007"/>
                <a:gd name="connsiteX42" fmla="*/ 362078 w 3715900"/>
                <a:gd name="connsiteY42" fmla="*/ 355941 h 583007"/>
                <a:gd name="connsiteX43" fmla="*/ 273092 w 3715900"/>
                <a:gd name="connsiteY43" fmla="*/ 343668 h 583007"/>
                <a:gd name="connsiteX44" fmla="*/ 190244 w 3715900"/>
                <a:gd name="connsiteY44" fmla="*/ 322188 h 583007"/>
                <a:gd name="connsiteX45" fmla="*/ 110464 w 3715900"/>
                <a:gd name="connsiteY45" fmla="*/ 294572 h 583007"/>
                <a:gd name="connsiteX46" fmla="*/ 30684 w 3715900"/>
                <a:gd name="connsiteY46" fmla="*/ 257751 h 583007"/>
                <a:gd name="connsiteX47" fmla="*/ 9205 w 3715900"/>
                <a:gd name="connsiteY47" fmla="*/ 257751 h 583007"/>
                <a:gd name="connsiteX48" fmla="*/ 0 w 3715900"/>
                <a:gd name="connsiteY48" fmla="*/ 263888 h 583007"/>
                <a:gd name="connsiteX49" fmla="*/ 0 w 3715900"/>
                <a:gd name="connsiteY49" fmla="*/ 276162 h 583007"/>
                <a:gd name="connsiteX50" fmla="*/ 3068 w 3715900"/>
                <a:gd name="connsiteY50" fmla="*/ 297641 h 583007"/>
                <a:gd name="connsiteX51" fmla="*/ 21479 w 3715900"/>
                <a:gd name="connsiteY51" fmla="*/ 328325 h 583007"/>
                <a:gd name="connsiteX52" fmla="*/ 64437 w 3715900"/>
                <a:gd name="connsiteY52" fmla="*/ 368215 h 583007"/>
                <a:gd name="connsiteX53" fmla="*/ 119670 w 3715900"/>
                <a:gd name="connsiteY53" fmla="*/ 414242 h 583007"/>
                <a:gd name="connsiteX54" fmla="*/ 177970 w 3715900"/>
                <a:gd name="connsiteY54" fmla="*/ 454132 h 583007"/>
                <a:gd name="connsiteX55" fmla="*/ 245476 w 3715900"/>
                <a:gd name="connsiteY55" fmla="*/ 487885 h 583007"/>
                <a:gd name="connsiteX56" fmla="*/ 285366 w 3715900"/>
                <a:gd name="connsiteY56" fmla="*/ 509364 h 583007"/>
                <a:gd name="connsiteX57" fmla="*/ 355941 w 3715900"/>
                <a:gd name="connsiteY57" fmla="*/ 540049 h 583007"/>
                <a:gd name="connsiteX58" fmla="*/ 417310 w 3715900"/>
                <a:gd name="connsiteY58" fmla="*/ 564596 h 583007"/>
                <a:gd name="connsiteX59" fmla="*/ 472542 w 3715900"/>
                <a:gd name="connsiteY59" fmla="*/ 576870 h 583007"/>
                <a:gd name="connsiteX60" fmla="*/ 509364 w 3715900"/>
                <a:gd name="connsiteY60" fmla="*/ 583007 h 583007"/>
                <a:gd name="connsiteX61" fmla="*/ 573801 w 3715900"/>
                <a:gd name="connsiteY61" fmla="*/ 561528 h 583007"/>
                <a:gd name="connsiteX62" fmla="*/ 760977 w 3715900"/>
                <a:gd name="connsiteY62" fmla="*/ 506296 h 583007"/>
                <a:gd name="connsiteX63" fmla="*/ 908263 w 3715900"/>
                <a:gd name="connsiteY63" fmla="*/ 466406 h 583007"/>
                <a:gd name="connsiteX64" fmla="*/ 1119986 w 3715900"/>
                <a:gd name="connsiteY64" fmla="*/ 423447 h 583007"/>
                <a:gd name="connsiteX65" fmla="*/ 1325573 w 3715900"/>
                <a:gd name="connsiteY65" fmla="*/ 389694 h 583007"/>
                <a:gd name="connsiteX66" fmla="*/ 1558776 w 3715900"/>
                <a:gd name="connsiteY66" fmla="*/ 362078 h 5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15900" h="583007">
                  <a:moveTo>
                    <a:pt x="1558776" y="362078"/>
                  </a:moveTo>
                  <a:lnTo>
                    <a:pt x="1853347" y="331394"/>
                  </a:lnTo>
                  <a:lnTo>
                    <a:pt x="2169398" y="309915"/>
                  </a:lnTo>
                  <a:lnTo>
                    <a:pt x="2482381" y="294572"/>
                  </a:lnTo>
                  <a:lnTo>
                    <a:pt x="2862870" y="279230"/>
                  </a:lnTo>
                  <a:lnTo>
                    <a:pt x="3139031" y="273093"/>
                  </a:lnTo>
                  <a:lnTo>
                    <a:pt x="3289385" y="270025"/>
                  </a:lnTo>
                  <a:lnTo>
                    <a:pt x="3359960" y="279230"/>
                  </a:lnTo>
                  <a:lnTo>
                    <a:pt x="3452013" y="288435"/>
                  </a:lnTo>
                  <a:lnTo>
                    <a:pt x="3577820" y="291504"/>
                  </a:lnTo>
                  <a:lnTo>
                    <a:pt x="3642258" y="288435"/>
                  </a:lnTo>
                  <a:lnTo>
                    <a:pt x="3682147" y="279230"/>
                  </a:lnTo>
                  <a:lnTo>
                    <a:pt x="3706695" y="270025"/>
                  </a:lnTo>
                  <a:lnTo>
                    <a:pt x="3715900" y="251614"/>
                  </a:lnTo>
                  <a:lnTo>
                    <a:pt x="3715900" y="239340"/>
                  </a:lnTo>
                  <a:lnTo>
                    <a:pt x="3706695" y="202519"/>
                  </a:lnTo>
                  <a:lnTo>
                    <a:pt x="3679079" y="165697"/>
                  </a:lnTo>
                  <a:lnTo>
                    <a:pt x="3636121" y="122739"/>
                  </a:lnTo>
                  <a:lnTo>
                    <a:pt x="3590094" y="88986"/>
                  </a:lnTo>
                  <a:lnTo>
                    <a:pt x="3516451" y="49096"/>
                  </a:lnTo>
                  <a:lnTo>
                    <a:pt x="3442808" y="18411"/>
                  </a:lnTo>
                  <a:lnTo>
                    <a:pt x="3375302" y="0"/>
                  </a:lnTo>
                  <a:lnTo>
                    <a:pt x="3350754" y="0"/>
                  </a:lnTo>
                  <a:lnTo>
                    <a:pt x="3304727" y="15343"/>
                  </a:lnTo>
                  <a:lnTo>
                    <a:pt x="3169715" y="46027"/>
                  </a:lnTo>
                  <a:lnTo>
                    <a:pt x="3034703" y="67506"/>
                  </a:lnTo>
                  <a:lnTo>
                    <a:pt x="2869007" y="67506"/>
                  </a:lnTo>
                  <a:lnTo>
                    <a:pt x="2697173" y="79780"/>
                  </a:lnTo>
                  <a:lnTo>
                    <a:pt x="2509997" y="88986"/>
                  </a:lnTo>
                  <a:lnTo>
                    <a:pt x="2359643" y="88986"/>
                  </a:lnTo>
                  <a:lnTo>
                    <a:pt x="2304411" y="88986"/>
                  </a:lnTo>
                  <a:lnTo>
                    <a:pt x="2157125" y="110465"/>
                  </a:lnTo>
                  <a:lnTo>
                    <a:pt x="1960743" y="125807"/>
                  </a:lnTo>
                  <a:lnTo>
                    <a:pt x="1672309" y="153423"/>
                  </a:lnTo>
                  <a:lnTo>
                    <a:pt x="1571049" y="159560"/>
                  </a:lnTo>
                  <a:lnTo>
                    <a:pt x="1405353" y="181039"/>
                  </a:lnTo>
                  <a:lnTo>
                    <a:pt x="1169082" y="220929"/>
                  </a:lnTo>
                  <a:lnTo>
                    <a:pt x="889852" y="276162"/>
                  </a:lnTo>
                  <a:lnTo>
                    <a:pt x="757909" y="312983"/>
                  </a:lnTo>
                  <a:lnTo>
                    <a:pt x="595280" y="346736"/>
                  </a:lnTo>
                  <a:lnTo>
                    <a:pt x="515500" y="355941"/>
                  </a:lnTo>
                  <a:lnTo>
                    <a:pt x="438789" y="359010"/>
                  </a:lnTo>
                  <a:lnTo>
                    <a:pt x="362078" y="355941"/>
                  </a:lnTo>
                  <a:lnTo>
                    <a:pt x="273092" y="343668"/>
                  </a:lnTo>
                  <a:lnTo>
                    <a:pt x="190244" y="322188"/>
                  </a:lnTo>
                  <a:lnTo>
                    <a:pt x="110464" y="294572"/>
                  </a:lnTo>
                  <a:lnTo>
                    <a:pt x="30684" y="257751"/>
                  </a:lnTo>
                  <a:lnTo>
                    <a:pt x="9205" y="257751"/>
                  </a:lnTo>
                  <a:lnTo>
                    <a:pt x="0" y="263888"/>
                  </a:lnTo>
                  <a:lnTo>
                    <a:pt x="0" y="276162"/>
                  </a:lnTo>
                  <a:lnTo>
                    <a:pt x="3068" y="297641"/>
                  </a:lnTo>
                  <a:lnTo>
                    <a:pt x="21479" y="328325"/>
                  </a:lnTo>
                  <a:lnTo>
                    <a:pt x="64437" y="368215"/>
                  </a:lnTo>
                  <a:lnTo>
                    <a:pt x="119670" y="414242"/>
                  </a:lnTo>
                  <a:lnTo>
                    <a:pt x="177970" y="454132"/>
                  </a:lnTo>
                  <a:lnTo>
                    <a:pt x="245476" y="487885"/>
                  </a:lnTo>
                  <a:lnTo>
                    <a:pt x="285366" y="509364"/>
                  </a:lnTo>
                  <a:lnTo>
                    <a:pt x="355941" y="540049"/>
                  </a:lnTo>
                  <a:lnTo>
                    <a:pt x="417310" y="564596"/>
                  </a:lnTo>
                  <a:lnTo>
                    <a:pt x="472542" y="576870"/>
                  </a:lnTo>
                  <a:lnTo>
                    <a:pt x="509364" y="583007"/>
                  </a:lnTo>
                  <a:lnTo>
                    <a:pt x="573801" y="561528"/>
                  </a:lnTo>
                  <a:lnTo>
                    <a:pt x="760977" y="506296"/>
                  </a:lnTo>
                  <a:lnTo>
                    <a:pt x="908263" y="466406"/>
                  </a:lnTo>
                  <a:lnTo>
                    <a:pt x="1119986" y="423447"/>
                  </a:lnTo>
                  <a:lnTo>
                    <a:pt x="1325573" y="389694"/>
                  </a:lnTo>
                  <a:lnTo>
                    <a:pt x="1558776" y="3620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099902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0C83F9-99AF-594E-A7C5-B3BD5CBC8555}"/>
              </a:ext>
            </a:extLst>
          </p:cNvPr>
          <p:cNvSpPr/>
          <p:nvPr/>
        </p:nvSpPr>
        <p:spPr>
          <a:xfrm>
            <a:off x="2805113" y="1462088"/>
            <a:ext cx="1023937" cy="1247775"/>
          </a:xfrm>
          <a:custGeom>
            <a:avLst/>
            <a:gdLst>
              <a:gd name="connsiteX0" fmla="*/ 466725 w 1023937"/>
              <a:gd name="connsiteY0" fmla="*/ 904875 h 1247775"/>
              <a:gd name="connsiteX1" fmla="*/ 247650 w 1023937"/>
              <a:gd name="connsiteY1" fmla="*/ 1095375 h 1247775"/>
              <a:gd name="connsiteX2" fmla="*/ 88106 w 1023937"/>
              <a:gd name="connsiteY2" fmla="*/ 1216818 h 1247775"/>
              <a:gd name="connsiteX3" fmla="*/ 45243 w 1023937"/>
              <a:gd name="connsiteY3" fmla="*/ 1243012 h 1247775"/>
              <a:gd name="connsiteX4" fmla="*/ 28575 w 1023937"/>
              <a:gd name="connsiteY4" fmla="*/ 1247775 h 1247775"/>
              <a:gd name="connsiteX5" fmla="*/ 9525 w 1023937"/>
              <a:gd name="connsiteY5" fmla="*/ 1247775 h 1247775"/>
              <a:gd name="connsiteX6" fmla="*/ 0 w 1023937"/>
              <a:gd name="connsiteY6" fmla="*/ 1238250 h 1247775"/>
              <a:gd name="connsiteX7" fmla="*/ 7143 w 1023937"/>
              <a:gd name="connsiteY7" fmla="*/ 1202531 h 1247775"/>
              <a:gd name="connsiteX8" fmla="*/ 45243 w 1023937"/>
              <a:gd name="connsiteY8" fmla="*/ 1152525 h 1247775"/>
              <a:gd name="connsiteX9" fmla="*/ 152400 w 1023937"/>
              <a:gd name="connsiteY9" fmla="*/ 1047750 h 1247775"/>
              <a:gd name="connsiteX10" fmla="*/ 254793 w 1023937"/>
              <a:gd name="connsiteY10" fmla="*/ 931068 h 1247775"/>
              <a:gd name="connsiteX11" fmla="*/ 371475 w 1023937"/>
              <a:gd name="connsiteY11" fmla="*/ 788193 h 1247775"/>
              <a:gd name="connsiteX12" fmla="*/ 483393 w 1023937"/>
              <a:gd name="connsiteY12" fmla="*/ 619125 h 1247775"/>
              <a:gd name="connsiteX13" fmla="*/ 561975 w 1023937"/>
              <a:gd name="connsiteY13" fmla="*/ 471487 h 1247775"/>
              <a:gd name="connsiteX14" fmla="*/ 631031 w 1023937"/>
              <a:gd name="connsiteY14" fmla="*/ 323850 h 1247775"/>
              <a:gd name="connsiteX15" fmla="*/ 654843 w 1023937"/>
              <a:gd name="connsiteY15" fmla="*/ 257175 h 1247775"/>
              <a:gd name="connsiteX16" fmla="*/ 664368 w 1023937"/>
              <a:gd name="connsiteY16" fmla="*/ 197643 h 1247775"/>
              <a:gd name="connsiteX17" fmla="*/ 661987 w 1023937"/>
              <a:gd name="connsiteY17" fmla="*/ 164306 h 1247775"/>
              <a:gd name="connsiteX18" fmla="*/ 652462 w 1023937"/>
              <a:gd name="connsiteY18" fmla="*/ 133350 h 1247775"/>
              <a:gd name="connsiteX19" fmla="*/ 635793 w 1023937"/>
              <a:gd name="connsiteY19" fmla="*/ 111918 h 1247775"/>
              <a:gd name="connsiteX20" fmla="*/ 597693 w 1023937"/>
              <a:gd name="connsiteY20" fmla="*/ 78581 h 1247775"/>
              <a:gd name="connsiteX21" fmla="*/ 554831 w 1023937"/>
              <a:gd name="connsiteY21" fmla="*/ 50006 h 1247775"/>
              <a:gd name="connsiteX22" fmla="*/ 540543 w 1023937"/>
              <a:gd name="connsiteY22" fmla="*/ 35718 h 1247775"/>
              <a:gd name="connsiteX23" fmla="*/ 535781 w 1023937"/>
              <a:gd name="connsiteY23" fmla="*/ 23812 h 1247775"/>
              <a:gd name="connsiteX24" fmla="*/ 538162 w 1023937"/>
              <a:gd name="connsiteY24" fmla="*/ 9525 h 1247775"/>
              <a:gd name="connsiteX25" fmla="*/ 552450 w 1023937"/>
              <a:gd name="connsiteY25" fmla="*/ 2381 h 1247775"/>
              <a:gd name="connsiteX26" fmla="*/ 588168 w 1023937"/>
              <a:gd name="connsiteY26" fmla="*/ 0 h 1247775"/>
              <a:gd name="connsiteX27" fmla="*/ 635793 w 1023937"/>
              <a:gd name="connsiteY27" fmla="*/ 4762 h 1247775"/>
              <a:gd name="connsiteX28" fmla="*/ 697706 w 1023937"/>
              <a:gd name="connsiteY28" fmla="*/ 19050 h 1247775"/>
              <a:gd name="connsiteX29" fmla="*/ 785812 w 1023937"/>
              <a:gd name="connsiteY29" fmla="*/ 47625 h 1247775"/>
              <a:gd name="connsiteX30" fmla="*/ 869156 w 1023937"/>
              <a:gd name="connsiteY30" fmla="*/ 83343 h 1247775"/>
              <a:gd name="connsiteX31" fmla="*/ 923925 w 1023937"/>
              <a:gd name="connsiteY31" fmla="*/ 114300 h 1247775"/>
              <a:gd name="connsiteX32" fmla="*/ 966787 w 1023937"/>
              <a:gd name="connsiteY32" fmla="*/ 145256 h 1247775"/>
              <a:gd name="connsiteX33" fmla="*/ 988218 w 1023937"/>
              <a:gd name="connsiteY33" fmla="*/ 166687 h 1247775"/>
              <a:gd name="connsiteX34" fmla="*/ 1002506 w 1023937"/>
              <a:gd name="connsiteY34" fmla="*/ 183356 h 1247775"/>
              <a:gd name="connsiteX35" fmla="*/ 1014412 w 1023937"/>
              <a:gd name="connsiteY35" fmla="*/ 207168 h 1247775"/>
              <a:gd name="connsiteX36" fmla="*/ 1023937 w 1023937"/>
              <a:gd name="connsiteY36" fmla="*/ 242887 h 1247775"/>
              <a:gd name="connsiteX37" fmla="*/ 1019175 w 1023937"/>
              <a:gd name="connsiteY37" fmla="*/ 269081 h 1247775"/>
              <a:gd name="connsiteX38" fmla="*/ 1000125 w 1023937"/>
              <a:gd name="connsiteY38" fmla="*/ 292893 h 1247775"/>
              <a:gd name="connsiteX39" fmla="*/ 957262 w 1023937"/>
              <a:gd name="connsiteY39" fmla="*/ 328612 h 1247775"/>
              <a:gd name="connsiteX40" fmla="*/ 914400 w 1023937"/>
              <a:gd name="connsiteY40" fmla="*/ 357187 h 1247775"/>
              <a:gd name="connsiteX41" fmla="*/ 821531 w 1023937"/>
              <a:gd name="connsiteY41" fmla="*/ 519112 h 1247775"/>
              <a:gd name="connsiteX42" fmla="*/ 659606 w 1023937"/>
              <a:gd name="connsiteY42" fmla="*/ 723900 h 1247775"/>
              <a:gd name="connsiteX43" fmla="*/ 466725 w 1023937"/>
              <a:gd name="connsiteY43" fmla="*/ 904875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23937" h="1247775">
                <a:moveTo>
                  <a:pt x="466725" y="904875"/>
                </a:moveTo>
                <a:lnTo>
                  <a:pt x="247650" y="1095375"/>
                </a:lnTo>
                <a:lnTo>
                  <a:pt x="88106" y="1216818"/>
                </a:lnTo>
                <a:lnTo>
                  <a:pt x="45243" y="1243012"/>
                </a:lnTo>
                <a:lnTo>
                  <a:pt x="28575" y="1247775"/>
                </a:lnTo>
                <a:lnTo>
                  <a:pt x="9525" y="1247775"/>
                </a:lnTo>
                <a:lnTo>
                  <a:pt x="0" y="1238250"/>
                </a:lnTo>
                <a:lnTo>
                  <a:pt x="7143" y="1202531"/>
                </a:lnTo>
                <a:lnTo>
                  <a:pt x="45243" y="1152525"/>
                </a:lnTo>
                <a:lnTo>
                  <a:pt x="152400" y="1047750"/>
                </a:lnTo>
                <a:lnTo>
                  <a:pt x="254793" y="931068"/>
                </a:lnTo>
                <a:lnTo>
                  <a:pt x="371475" y="788193"/>
                </a:lnTo>
                <a:lnTo>
                  <a:pt x="483393" y="619125"/>
                </a:lnTo>
                <a:lnTo>
                  <a:pt x="561975" y="471487"/>
                </a:lnTo>
                <a:lnTo>
                  <a:pt x="631031" y="323850"/>
                </a:lnTo>
                <a:lnTo>
                  <a:pt x="654843" y="257175"/>
                </a:lnTo>
                <a:lnTo>
                  <a:pt x="664368" y="197643"/>
                </a:lnTo>
                <a:lnTo>
                  <a:pt x="661987" y="164306"/>
                </a:lnTo>
                <a:lnTo>
                  <a:pt x="652462" y="133350"/>
                </a:lnTo>
                <a:lnTo>
                  <a:pt x="635793" y="111918"/>
                </a:lnTo>
                <a:lnTo>
                  <a:pt x="597693" y="78581"/>
                </a:lnTo>
                <a:lnTo>
                  <a:pt x="554831" y="50006"/>
                </a:lnTo>
                <a:lnTo>
                  <a:pt x="540543" y="35718"/>
                </a:lnTo>
                <a:lnTo>
                  <a:pt x="535781" y="23812"/>
                </a:lnTo>
                <a:lnTo>
                  <a:pt x="538162" y="9525"/>
                </a:lnTo>
                <a:lnTo>
                  <a:pt x="552450" y="2381"/>
                </a:lnTo>
                <a:lnTo>
                  <a:pt x="588168" y="0"/>
                </a:lnTo>
                <a:lnTo>
                  <a:pt x="635793" y="4762"/>
                </a:lnTo>
                <a:lnTo>
                  <a:pt x="697706" y="19050"/>
                </a:lnTo>
                <a:lnTo>
                  <a:pt x="785812" y="47625"/>
                </a:lnTo>
                <a:lnTo>
                  <a:pt x="869156" y="83343"/>
                </a:lnTo>
                <a:lnTo>
                  <a:pt x="923925" y="114300"/>
                </a:lnTo>
                <a:lnTo>
                  <a:pt x="966787" y="145256"/>
                </a:lnTo>
                <a:lnTo>
                  <a:pt x="988218" y="166687"/>
                </a:lnTo>
                <a:lnTo>
                  <a:pt x="1002506" y="183356"/>
                </a:lnTo>
                <a:lnTo>
                  <a:pt x="1014412" y="207168"/>
                </a:lnTo>
                <a:lnTo>
                  <a:pt x="1023937" y="242887"/>
                </a:lnTo>
                <a:lnTo>
                  <a:pt x="1019175" y="269081"/>
                </a:lnTo>
                <a:lnTo>
                  <a:pt x="1000125" y="292893"/>
                </a:lnTo>
                <a:lnTo>
                  <a:pt x="957262" y="328612"/>
                </a:lnTo>
                <a:lnTo>
                  <a:pt x="914400" y="357187"/>
                </a:lnTo>
                <a:lnTo>
                  <a:pt x="821531" y="519112"/>
                </a:lnTo>
                <a:lnTo>
                  <a:pt x="659606" y="723900"/>
                </a:lnTo>
                <a:lnTo>
                  <a:pt x="466725" y="904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C2D3E30-8488-4341-9804-219978DB623D}"/>
              </a:ext>
            </a:extLst>
          </p:cNvPr>
          <p:cNvSpPr/>
          <p:nvPr/>
        </p:nvSpPr>
        <p:spPr>
          <a:xfrm rot="16200000">
            <a:off x="2762250" y="4587875"/>
            <a:ext cx="2724150" cy="387350"/>
          </a:xfrm>
          <a:custGeom>
            <a:avLst/>
            <a:gdLst>
              <a:gd name="connsiteX0" fmla="*/ 1490662 w 2724150"/>
              <a:gd name="connsiteY0" fmla="*/ 364331 h 388144"/>
              <a:gd name="connsiteX1" fmla="*/ 328612 w 2724150"/>
              <a:gd name="connsiteY1" fmla="*/ 371475 h 388144"/>
              <a:gd name="connsiteX2" fmla="*/ 183356 w 2724150"/>
              <a:gd name="connsiteY2" fmla="*/ 364331 h 388144"/>
              <a:gd name="connsiteX3" fmla="*/ 95250 w 2724150"/>
              <a:gd name="connsiteY3" fmla="*/ 328612 h 388144"/>
              <a:gd name="connsiteX4" fmla="*/ 23812 w 2724150"/>
              <a:gd name="connsiteY4" fmla="*/ 300037 h 388144"/>
              <a:gd name="connsiteX5" fmla="*/ 0 w 2724150"/>
              <a:gd name="connsiteY5" fmla="*/ 283369 h 388144"/>
              <a:gd name="connsiteX6" fmla="*/ 0 w 2724150"/>
              <a:gd name="connsiteY6" fmla="*/ 264319 h 388144"/>
              <a:gd name="connsiteX7" fmla="*/ 2381 w 2724150"/>
              <a:gd name="connsiteY7" fmla="*/ 247650 h 388144"/>
              <a:gd name="connsiteX8" fmla="*/ 16668 w 2724150"/>
              <a:gd name="connsiteY8" fmla="*/ 216694 h 388144"/>
              <a:gd name="connsiteX9" fmla="*/ 54768 w 2724150"/>
              <a:gd name="connsiteY9" fmla="*/ 185737 h 388144"/>
              <a:gd name="connsiteX10" fmla="*/ 107156 w 2724150"/>
              <a:gd name="connsiteY10" fmla="*/ 150019 h 388144"/>
              <a:gd name="connsiteX11" fmla="*/ 188118 w 2724150"/>
              <a:gd name="connsiteY11" fmla="*/ 123825 h 388144"/>
              <a:gd name="connsiteX12" fmla="*/ 278606 w 2724150"/>
              <a:gd name="connsiteY12" fmla="*/ 107156 h 388144"/>
              <a:gd name="connsiteX13" fmla="*/ 431006 w 2724150"/>
              <a:gd name="connsiteY13" fmla="*/ 97631 h 388144"/>
              <a:gd name="connsiteX14" fmla="*/ 464343 w 2724150"/>
              <a:gd name="connsiteY14" fmla="*/ 104775 h 388144"/>
              <a:gd name="connsiteX15" fmla="*/ 566737 w 2724150"/>
              <a:gd name="connsiteY15" fmla="*/ 128587 h 388144"/>
              <a:gd name="connsiteX16" fmla="*/ 752475 w 2724150"/>
              <a:gd name="connsiteY16" fmla="*/ 152400 h 388144"/>
              <a:gd name="connsiteX17" fmla="*/ 897731 w 2724150"/>
              <a:gd name="connsiteY17" fmla="*/ 166687 h 388144"/>
              <a:gd name="connsiteX18" fmla="*/ 1100137 w 2724150"/>
              <a:gd name="connsiteY18" fmla="*/ 171450 h 388144"/>
              <a:gd name="connsiteX19" fmla="*/ 1407318 w 2724150"/>
              <a:gd name="connsiteY19" fmla="*/ 183356 h 388144"/>
              <a:gd name="connsiteX20" fmla="*/ 1735931 w 2724150"/>
              <a:gd name="connsiteY20" fmla="*/ 188119 h 388144"/>
              <a:gd name="connsiteX21" fmla="*/ 2033587 w 2724150"/>
              <a:gd name="connsiteY21" fmla="*/ 190500 h 388144"/>
              <a:gd name="connsiteX22" fmla="*/ 2240756 w 2724150"/>
              <a:gd name="connsiteY22" fmla="*/ 180975 h 388144"/>
              <a:gd name="connsiteX23" fmla="*/ 2345531 w 2724150"/>
              <a:gd name="connsiteY23" fmla="*/ 171450 h 388144"/>
              <a:gd name="connsiteX24" fmla="*/ 2421731 w 2724150"/>
              <a:gd name="connsiteY24" fmla="*/ 159544 h 388144"/>
              <a:gd name="connsiteX25" fmla="*/ 2493168 w 2724150"/>
              <a:gd name="connsiteY25" fmla="*/ 135731 h 388144"/>
              <a:gd name="connsiteX26" fmla="*/ 2566987 w 2724150"/>
              <a:gd name="connsiteY26" fmla="*/ 95250 h 388144"/>
              <a:gd name="connsiteX27" fmla="*/ 2647950 w 2724150"/>
              <a:gd name="connsiteY27" fmla="*/ 33337 h 388144"/>
              <a:gd name="connsiteX28" fmla="*/ 2681287 w 2724150"/>
              <a:gd name="connsiteY28" fmla="*/ 7144 h 388144"/>
              <a:gd name="connsiteX29" fmla="*/ 2707481 w 2724150"/>
              <a:gd name="connsiteY29" fmla="*/ 0 h 388144"/>
              <a:gd name="connsiteX30" fmla="*/ 2719387 w 2724150"/>
              <a:gd name="connsiteY30" fmla="*/ 7144 h 388144"/>
              <a:gd name="connsiteX31" fmla="*/ 2724150 w 2724150"/>
              <a:gd name="connsiteY31" fmla="*/ 16669 h 388144"/>
              <a:gd name="connsiteX32" fmla="*/ 2724150 w 2724150"/>
              <a:gd name="connsiteY32" fmla="*/ 40481 h 388144"/>
              <a:gd name="connsiteX33" fmla="*/ 2709862 w 2724150"/>
              <a:gd name="connsiteY33" fmla="*/ 107156 h 388144"/>
              <a:gd name="connsiteX34" fmla="*/ 2697956 w 2724150"/>
              <a:gd name="connsiteY34" fmla="*/ 176212 h 388144"/>
              <a:gd name="connsiteX35" fmla="*/ 2667000 w 2724150"/>
              <a:gd name="connsiteY35" fmla="*/ 261937 h 388144"/>
              <a:gd name="connsiteX36" fmla="*/ 2612231 w 2724150"/>
              <a:gd name="connsiteY36" fmla="*/ 361950 h 388144"/>
              <a:gd name="connsiteX37" fmla="*/ 2445543 w 2724150"/>
              <a:gd name="connsiteY37" fmla="*/ 383381 h 388144"/>
              <a:gd name="connsiteX38" fmla="*/ 1893093 w 2724150"/>
              <a:gd name="connsiteY38" fmla="*/ 388144 h 388144"/>
              <a:gd name="connsiteX39" fmla="*/ 1728787 w 2724150"/>
              <a:gd name="connsiteY39" fmla="*/ 361950 h 388144"/>
              <a:gd name="connsiteX40" fmla="*/ 1490662 w 2724150"/>
              <a:gd name="connsiteY40" fmla="*/ 36433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24150" h="388144">
                <a:moveTo>
                  <a:pt x="1490662" y="364331"/>
                </a:moveTo>
                <a:lnTo>
                  <a:pt x="328612" y="371475"/>
                </a:lnTo>
                <a:lnTo>
                  <a:pt x="183356" y="364331"/>
                </a:lnTo>
                <a:lnTo>
                  <a:pt x="95250" y="328612"/>
                </a:lnTo>
                <a:lnTo>
                  <a:pt x="23812" y="300037"/>
                </a:lnTo>
                <a:lnTo>
                  <a:pt x="0" y="283369"/>
                </a:lnTo>
                <a:lnTo>
                  <a:pt x="0" y="264319"/>
                </a:lnTo>
                <a:lnTo>
                  <a:pt x="2381" y="247650"/>
                </a:lnTo>
                <a:lnTo>
                  <a:pt x="16668" y="216694"/>
                </a:lnTo>
                <a:lnTo>
                  <a:pt x="54768" y="185737"/>
                </a:lnTo>
                <a:lnTo>
                  <a:pt x="107156" y="150019"/>
                </a:lnTo>
                <a:lnTo>
                  <a:pt x="188118" y="123825"/>
                </a:lnTo>
                <a:lnTo>
                  <a:pt x="278606" y="107156"/>
                </a:lnTo>
                <a:lnTo>
                  <a:pt x="431006" y="97631"/>
                </a:lnTo>
                <a:lnTo>
                  <a:pt x="464343" y="104775"/>
                </a:lnTo>
                <a:lnTo>
                  <a:pt x="566737" y="128587"/>
                </a:lnTo>
                <a:lnTo>
                  <a:pt x="752475" y="152400"/>
                </a:lnTo>
                <a:lnTo>
                  <a:pt x="897731" y="166687"/>
                </a:lnTo>
                <a:lnTo>
                  <a:pt x="1100137" y="171450"/>
                </a:lnTo>
                <a:lnTo>
                  <a:pt x="1407318" y="183356"/>
                </a:lnTo>
                <a:lnTo>
                  <a:pt x="1735931" y="188119"/>
                </a:lnTo>
                <a:lnTo>
                  <a:pt x="2033587" y="190500"/>
                </a:lnTo>
                <a:lnTo>
                  <a:pt x="2240756" y="180975"/>
                </a:lnTo>
                <a:lnTo>
                  <a:pt x="2345531" y="171450"/>
                </a:lnTo>
                <a:lnTo>
                  <a:pt x="2421731" y="159544"/>
                </a:lnTo>
                <a:lnTo>
                  <a:pt x="2493168" y="135731"/>
                </a:lnTo>
                <a:lnTo>
                  <a:pt x="2566987" y="95250"/>
                </a:lnTo>
                <a:lnTo>
                  <a:pt x="2647950" y="33337"/>
                </a:lnTo>
                <a:lnTo>
                  <a:pt x="2681287" y="7144"/>
                </a:lnTo>
                <a:lnTo>
                  <a:pt x="2707481" y="0"/>
                </a:lnTo>
                <a:lnTo>
                  <a:pt x="2719387" y="7144"/>
                </a:lnTo>
                <a:lnTo>
                  <a:pt x="2724150" y="16669"/>
                </a:lnTo>
                <a:lnTo>
                  <a:pt x="2724150" y="40481"/>
                </a:lnTo>
                <a:lnTo>
                  <a:pt x="2709862" y="107156"/>
                </a:lnTo>
                <a:lnTo>
                  <a:pt x="2697956" y="176212"/>
                </a:lnTo>
                <a:lnTo>
                  <a:pt x="2667000" y="261937"/>
                </a:lnTo>
                <a:lnTo>
                  <a:pt x="2612231" y="361950"/>
                </a:lnTo>
                <a:lnTo>
                  <a:pt x="2445543" y="383381"/>
                </a:lnTo>
                <a:lnTo>
                  <a:pt x="1893093" y="388144"/>
                </a:lnTo>
                <a:lnTo>
                  <a:pt x="1728787" y="361950"/>
                </a:lnTo>
                <a:lnTo>
                  <a:pt x="1490662" y="3643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72B2869-B502-D048-939A-327D680462F9}"/>
              </a:ext>
            </a:extLst>
          </p:cNvPr>
          <p:cNvSpPr/>
          <p:nvPr/>
        </p:nvSpPr>
        <p:spPr>
          <a:xfrm>
            <a:off x="3429000" y="1779588"/>
            <a:ext cx="1322388" cy="400050"/>
          </a:xfrm>
          <a:custGeom>
            <a:avLst/>
            <a:gdLst>
              <a:gd name="connsiteX0" fmla="*/ 823913 w 1321594"/>
              <a:gd name="connsiteY0" fmla="*/ 259556 h 400050"/>
              <a:gd name="connsiteX1" fmla="*/ 454819 w 1321594"/>
              <a:gd name="connsiteY1" fmla="*/ 338137 h 400050"/>
              <a:gd name="connsiteX2" fmla="*/ 302419 w 1321594"/>
              <a:gd name="connsiteY2" fmla="*/ 369094 h 400050"/>
              <a:gd name="connsiteX3" fmla="*/ 130969 w 1321594"/>
              <a:gd name="connsiteY3" fmla="*/ 395287 h 400050"/>
              <a:gd name="connsiteX4" fmla="*/ 0 w 1321594"/>
              <a:gd name="connsiteY4" fmla="*/ 400050 h 400050"/>
              <a:gd name="connsiteX5" fmla="*/ 92869 w 1321594"/>
              <a:gd name="connsiteY5" fmla="*/ 195262 h 400050"/>
              <a:gd name="connsiteX6" fmla="*/ 233363 w 1321594"/>
              <a:gd name="connsiteY6" fmla="*/ 197644 h 400050"/>
              <a:gd name="connsiteX7" fmla="*/ 326231 w 1321594"/>
              <a:gd name="connsiteY7" fmla="*/ 188119 h 400050"/>
              <a:gd name="connsiteX8" fmla="*/ 478631 w 1321594"/>
              <a:gd name="connsiteY8" fmla="*/ 159544 h 400050"/>
              <a:gd name="connsiteX9" fmla="*/ 631031 w 1321594"/>
              <a:gd name="connsiteY9" fmla="*/ 121444 h 400050"/>
              <a:gd name="connsiteX10" fmla="*/ 797719 w 1321594"/>
              <a:gd name="connsiteY10" fmla="*/ 69056 h 400050"/>
              <a:gd name="connsiteX11" fmla="*/ 852488 w 1321594"/>
              <a:gd name="connsiteY11" fmla="*/ 40481 h 400050"/>
              <a:gd name="connsiteX12" fmla="*/ 895350 w 1321594"/>
              <a:gd name="connsiteY12" fmla="*/ 21431 h 400050"/>
              <a:gd name="connsiteX13" fmla="*/ 952500 w 1321594"/>
              <a:gd name="connsiteY13" fmla="*/ 9525 h 400050"/>
              <a:gd name="connsiteX14" fmla="*/ 1033463 w 1321594"/>
              <a:gd name="connsiteY14" fmla="*/ 0 h 400050"/>
              <a:gd name="connsiteX15" fmla="*/ 1133475 w 1321594"/>
              <a:gd name="connsiteY15" fmla="*/ 0 h 400050"/>
              <a:gd name="connsiteX16" fmla="*/ 1207294 w 1321594"/>
              <a:gd name="connsiteY16" fmla="*/ 4762 h 400050"/>
              <a:gd name="connsiteX17" fmla="*/ 1273969 w 1321594"/>
              <a:gd name="connsiteY17" fmla="*/ 14287 h 400050"/>
              <a:gd name="connsiteX18" fmla="*/ 1304925 w 1321594"/>
              <a:gd name="connsiteY18" fmla="*/ 26194 h 400050"/>
              <a:gd name="connsiteX19" fmla="*/ 1316831 w 1321594"/>
              <a:gd name="connsiteY19" fmla="*/ 42862 h 400050"/>
              <a:gd name="connsiteX20" fmla="*/ 1321594 w 1321594"/>
              <a:gd name="connsiteY20" fmla="*/ 69056 h 400050"/>
              <a:gd name="connsiteX21" fmla="*/ 1321594 w 1321594"/>
              <a:gd name="connsiteY21" fmla="*/ 111919 h 400050"/>
              <a:gd name="connsiteX22" fmla="*/ 1312069 w 1321594"/>
              <a:gd name="connsiteY22" fmla="*/ 140494 h 400050"/>
              <a:gd name="connsiteX23" fmla="*/ 1293019 w 1321594"/>
              <a:gd name="connsiteY23" fmla="*/ 159544 h 400050"/>
              <a:gd name="connsiteX24" fmla="*/ 1221581 w 1321594"/>
              <a:gd name="connsiteY24" fmla="*/ 178594 h 400050"/>
              <a:gd name="connsiteX25" fmla="*/ 1076325 w 1321594"/>
              <a:gd name="connsiteY25" fmla="*/ 209550 h 400050"/>
              <a:gd name="connsiteX26" fmla="*/ 823913 w 1321594"/>
              <a:gd name="connsiteY26" fmla="*/ 259556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21594" h="400050">
                <a:moveTo>
                  <a:pt x="823913" y="259556"/>
                </a:moveTo>
                <a:lnTo>
                  <a:pt x="454819" y="338137"/>
                </a:lnTo>
                <a:lnTo>
                  <a:pt x="302419" y="369094"/>
                </a:lnTo>
                <a:lnTo>
                  <a:pt x="130969" y="395287"/>
                </a:lnTo>
                <a:lnTo>
                  <a:pt x="0" y="400050"/>
                </a:lnTo>
                <a:lnTo>
                  <a:pt x="92869" y="195262"/>
                </a:lnTo>
                <a:lnTo>
                  <a:pt x="233363" y="197644"/>
                </a:lnTo>
                <a:lnTo>
                  <a:pt x="326231" y="188119"/>
                </a:lnTo>
                <a:lnTo>
                  <a:pt x="478631" y="159544"/>
                </a:lnTo>
                <a:lnTo>
                  <a:pt x="631031" y="121444"/>
                </a:lnTo>
                <a:lnTo>
                  <a:pt x="797719" y="69056"/>
                </a:lnTo>
                <a:lnTo>
                  <a:pt x="852488" y="40481"/>
                </a:lnTo>
                <a:lnTo>
                  <a:pt x="895350" y="21431"/>
                </a:lnTo>
                <a:lnTo>
                  <a:pt x="952500" y="9525"/>
                </a:lnTo>
                <a:lnTo>
                  <a:pt x="1033463" y="0"/>
                </a:lnTo>
                <a:lnTo>
                  <a:pt x="1133475" y="0"/>
                </a:lnTo>
                <a:lnTo>
                  <a:pt x="1207294" y="4762"/>
                </a:lnTo>
                <a:lnTo>
                  <a:pt x="1273969" y="14287"/>
                </a:lnTo>
                <a:lnTo>
                  <a:pt x="1304925" y="26194"/>
                </a:lnTo>
                <a:lnTo>
                  <a:pt x="1316831" y="42862"/>
                </a:lnTo>
                <a:lnTo>
                  <a:pt x="1321594" y="69056"/>
                </a:lnTo>
                <a:lnTo>
                  <a:pt x="1321594" y="111919"/>
                </a:lnTo>
                <a:lnTo>
                  <a:pt x="1312069" y="140494"/>
                </a:lnTo>
                <a:lnTo>
                  <a:pt x="1293019" y="159544"/>
                </a:lnTo>
                <a:lnTo>
                  <a:pt x="1221581" y="178594"/>
                </a:lnTo>
                <a:lnTo>
                  <a:pt x="1076325" y="209550"/>
                </a:lnTo>
                <a:lnTo>
                  <a:pt x="823913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E3AB6C1-7197-064B-AB82-7F4CB86C9791}"/>
              </a:ext>
            </a:extLst>
          </p:cNvPr>
          <p:cNvSpPr/>
          <p:nvPr/>
        </p:nvSpPr>
        <p:spPr>
          <a:xfrm>
            <a:off x="3770313" y="2058988"/>
            <a:ext cx="530225" cy="704850"/>
          </a:xfrm>
          <a:custGeom>
            <a:avLst/>
            <a:gdLst>
              <a:gd name="connsiteX0" fmla="*/ 242887 w 531019"/>
              <a:gd name="connsiteY0" fmla="*/ 416719 h 704850"/>
              <a:gd name="connsiteX1" fmla="*/ 185737 w 531019"/>
              <a:gd name="connsiteY1" fmla="*/ 283369 h 704850"/>
              <a:gd name="connsiteX2" fmla="*/ 154781 w 531019"/>
              <a:gd name="connsiteY2" fmla="*/ 223838 h 704850"/>
              <a:gd name="connsiteX3" fmla="*/ 109537 w 531019"/>
              <a:gd name="connsiteY3" fmla="*/ 159544 h 704850"/>
              <a:gd name="connsiteX4" fmla="*/ 0 w 531019"/>
              <a:gd name="connsiteY4" fmla="*/ 35719 h 704850"/>
              <a:gd name="connsiteX5" fmla="*/ 59531 w 531019"/>
              <a:gd name="connsiteY5" fmla="*/ 0 h 704850"/>
              <a:gd name="connsiteX6" fmla="*/ 219075 w 531019"/>
              <a:gd name="connsiteY6" fmla="*/ 111919 h 704850"/>
              <a:gd name="connsiteX7" fmla="*/ 314325 w 531019"/>
              <a:gd name="connsiteY7" fmla="*/ 180975 h 704850"/>
              <a:gd name="connsiteX8" fmla="*/ 381000 w 531019"/>
              <a:gd name="connsiteY8" fmla="*/ 228600 h 704850"/>
              <a:gd name="connsiteX9" fmla="*/ 431006 w 531019"/>
              <a:gd name="connsiteY9" fmla="*/ 276225 h 704850"/>
              <a:gd name="connsiteX10" fmla="*/ 466725 w 531019"/>
              <a:gd name="connsiteY10" fmla="*/ 311944 h 704850"/>
              <a:gd name="connsiteX11" fmla="*/ 490537 w 531019"/>
              <a:gd name="connsiteY11" fmla="*/ 342900 h 704850"/>
              <a:gd name="connsiteX12" fmla="*/ 516731 w 531019"/>
              <a:gd name="connsiteY12" fmla="*/ 388144 h 704850"/>
              <a:gd name="connsiteX13" fmla="*/ 528637 w 531019"/>
              <a:gd name="connsiteY13" fmla="*/ 426244 h 704850"/>
              <a:gd name="connsiteX14" fmla="*/ 531019 w 531019"/>
              <a:gd name="connsiteY14" fmla="*/ 485775 h 704850"/>
              <a:gd name="connsiteX15" fmla="*/ 523875 w 531019"/>
              <a:gd name="connsiteY15" fmla="*/ 552450 h 704850"/>
              <a:gd name="connsiteX16" fmla="*/ 511969 w 531019"/>
              <a:gd name="connsiteY16" fmla="*/ 602457 h 704850"/>
              <a:gd name="connsiteX17" fmla="*/ 488156 w 531019"/>
              <a:gd name="connsiteY17" fmla="*/ 657225 h 704850"/>
              <a:gd name="connsiteX18" fmla="*/ 466725 w 531019"/>
              <a:gd name="connsiteY18" fmla="*/ 681038 h 704850"/>
              <a:gd name="connsiteX19" fmla="*/ 435769 w 531019"/>
              <a:gd name="connsiteY19" fmla="*/ 700088 h 704850"/>
              <a:gd name="connsiteX20" fmla="*/ 397669 w 531019"/>
              <a:gd name="connsiteY20" fmla="*/ 704850 h 704850"/>
              <a:gd name="connsiteX21" fmla="*/ 354806 w 531019"/>
              <a:gd name="connsiteY21" fmla="*/ 697707 h 704850"/>
              <a:gd name="connsiteX22" fmla="*/ 323850 w 531019"/>
              <a:gd name="connsiteY22" fmla="*/ 678657 h 704850"/>
              <a:gd name="connsiteX23" fmla="*/ 302419 w 531019"/>
              <a:gd name="connsiteY23" fmla="*/ 645319 h 704850"/>
              <a:gd name="connsiteX24" fmla="*/ 288131 w 531019"/>
              <a:gd name="connsiteY24" fmla="*/ 585788 h 704850"/>
              <a:gd name="connsiteX25" fmla="*/ 242887 w 531019"/>
              <a:gd name="connsiteY25" fmla="*/ 416719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31019" h="704850">
                <a:moveTo>
                  <a:pt x="242887" y="416719"/>
                </a:moveTo>
                <a:lnTo>
                  <a:pt x="185737" y="283369"/>
                </a:lnTo>
                <a:lnTo>
                  <a:pt x="154781" y="223838"/>
                </a:lnTo>
                <a:lnTo>
                  <a:pt x="109537" y="159544"/>
                </a:lnTo>
                <a:lnTo>
                  <a:pt x="0" y="35719"/>
                </a:lnTo>
                <a:lnTo>
                  <a:pt x="59531" y="0"/>
                </a:lnTo>
                <a:lnTo>
                  <a:pt x="219075" y="111919"/>
                </a:lnTo>
                <a:lnTo>
                  <a:pt x="314325" y="180975"/>
                </a:lnTo>
                <a:lnTo>
                  <a:pt x="381000" y="228600"/>
                </a:lnTo>
                <a:lnTo>
                  <a:pt x="431006" y="276225"/>
                </a:lnTo>
                <a:lnTo>
                  <a:pt x="466725" y="311944"/>
                </a:lnTo>
                <a:lnTo>
                  <a:pt x="490537" y="342900"/>
                </a:lnTo>
                <a:lnTo>
                  <a:pt x="516731" y="388144"/>
                </a:lnTo>
                <a:lnTo>
                  <a:pt x="528637" y="426244"/>
                </a:lnTo>
                <a:lnTo>
                  <a:pt x="531019" y="485775"/>
                </a:lnTo>
                <a:lnTo>
                  <a:pt x="523875" y="552450"/>
                </a:lnTo>
                <a:lnTo>
                  <a:pt x="511969" y="602457"/>
                </a:lnTo>
                <a:lnTo>
                  <a:pt x="488156" y="657225"/>
                </a:lnTo>
                <a:lnTo>
                  <a:pt x="466725" y="681038"/>
                </a:lnTo>
                <a:lnTo>
                  <a:pt x="435769" y="700088"/>
                </a:lnTo>
                <a:lnTo>
                  <a:pt x="397669" y="704850"/>
                </a:lnTo>
                <a:lnTo>
                  <a:pt x="354806" y="697707"/>
                </a:lnTo>
                <a:lnTo>
                  <a:pt x="323850" y="678657"/>
                </a:lnTo>
                <a:lnTo>
                  <a:pt x="302419" y="645319"/>
                </a:lnTo>
                <a:lnTo>
                  <a:pt x="288131" y="585788"/>
                </a:lnTo>
                <a:lnTo>
                  <a:pt x="242887" y="416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CF3B2D5-9F54-074E-8C0D-0173ECF14DAA}"/>
              </a:ext>
            </a:extLst>
          </p:cNvPr>
          <p:cNvSpPr/>
          <p:nvPr/>
        </p:nvSpPr>
        <p:spPr>
          <a:xfrm>
            <a:off x="4933950" y="1371600"/>
            <a:ext cx="747713" cy="1020763"/>
          </a:xfrm>
          <a:custGeom>
            <a:avLst/>
            <a:gdLst>
              <a:gd name="connsiteX0" fmla="*/ 409575 w 747713"/>
              <a:gd name="connsiteY0" fmla="*/ 676275 h 1021556"/>
              <a:gd name="connsiteX1" fmla="*/ 40481 w 747713"/>
              <a:gd name="connsiteY1" fmla="*/ 1021556 h 1021556"/>
              <a:gd name="connsiteX2" fmla="*/ 0 w 747713"/>
              <a:gd name="connsiteY2" fmla="*/ 1002506 h 1021556"/>
              <a:gd name="connsiteX3" fmla="*/ 133350 w 747713"/>
              <a:gd name="connsiteY3" fmla="*/ 788194 h 1021556"/>
              <a:gd name="connsiteX4" fmla="*/ 257175 w 747713"/>
              <a:gd name="connsiteY4" fmla="*/ 585788 h 1021556"/>
              <a:gd name="connsiteX5" fmla="*/ 354806 w 747713"/>
              <a:gd name="connsiteY5" fmla="*/ 414338 h 1021556"/>
              <a:gd name="connsiteX6" fmla="*/ 390525 w 747713"/>
              <a:gd name="connsiteY6" fmla="*/ 340519 h 1021556"/>
              <a:gd name="connsiteX7" fmla="*/ 407194 w 747713"/>
              <a:gd name="connsiteY7" fmla="*/ 257175 h 1021556"/>
              <a:gd name="connsiteX8" fmla="*/ 411956 w 747713"/>
              <a:gd name="connsiteY8" fmla="*/ 176213 h 1021556"/>
              <a:gd name="connsiteX9" fmla="*/ 400050 w 747713"/>
              <a:gd name="connsiteY9" fmla="*/ 138113 h 1021556"/>
              <a:gd name="connsiteX10" fmla="*/ 378619 w 747713"/>
              <a:gd name="connsiteY10" fmla="*/ 107156 h 1021556"/>
              <a:gd name="connsiteX11" fmla="*/ 347663 w 747713"/>
              <a:gd name="connsiteY11" fmla="*/ 69056 h 1021556"/>
              <a:gd name="connsiteX12" fmla="*/ 338138 w 747713"/>
              <a:gd name="connsiteY12" fmla="*/ 50006 h 1021556"/>
              <a:gd name="connsiteX13" fmla="*/ 338138 w 747713"/>
              <a:gd name="connsiteY13" fmla="*/ 28575 h 1021556"/>
              <a:gd name="connsiteX14" fmla="*/ 347663 w 747713"/>
              <a:gd name="connsiteY14" fmla="*/ 9525 h 1021556"/>
              <a:gd name="connsiteX15" fmla="*/ 378619 w 747713"/>
              <a:gd name="connsiteY15" fmla="*/ 0 h 1021556"/>
              <a:gd name="connsiteX16" fmla="*/ 404813 w 747713"/>
              <a:gd name="connsiteY16" fmla="*/ 2381 h 1021556"/>
              <a:gd name="connsiteX17" fmla="*/ 459581 w 747713"/>
              <a:gd name="connsiteY17" fmla="*/ 21431 h 1021556"/>
              <a:gd name="connsiteX18" fmla="*/ 550069 w 747713"/>
              <a:gd name="connsiteY18" fmla="*/ 59531 h 1021556"/>
              <a:gd name="connsiteX19" fmla="*/ 614363 w 747713"/>
              <a:gd name="connsiteY19" fmla="*/ 92869 h 1021556"/>
              <a:gd name="connsiteX20" fmla="*/ 654844 w 747713"/>
              <a:gd name="connsiteY20" fmla="*/ 119063 h 1021556"/>
              <a:gd name="connsiteX21" fmla="*/ 702469 w 747713"/>
              <a:gd name="connsiteY21" fmla="*/ 164306 h 1021556"/>
              <a:gd name="connsiteX22" fmla="*/ 726281 w 747713"/>
              <a:gd name="connsiteY22" fmla="*/ 200025 h 1021556"/>
              <a:gd name="connsiteX23" fmla="*/ 740569 w 747713"/>
              <a:gd name="connsiteY23" fmla="*/ 223838 h 1021556"/>
              <a:gd name="connsiteX24" fmla="*/ 747713 w 747713"/>
              <a:gd name="connsiteY24" fmla="*/ 247650 h 1021556"/>
              <a:gd name="connsiteX25" fmla="*/ 745331 w 747713"/>
              <a:gd name="connsiteY25" fmla="*/ 283369 h 1021556"/>
              <a:gd name="connsiteX26" fmla="*/ 735806 w 747713"/>
              <a:gd name="connsiteY26" fmla="*/ 314325 h 1021556"/>
              <a:gd name="connsiteX27" fmla="*/ 704850 w 747713"/>
              <a:gd name="connsiteY27" fmla="*/ 359569 h 1021556"/>
              <a:gd name="connsiteX28" fmla="*/ 614363 w 747713"/>
              <a:gd name="connsiteY28" fmla="*/ 452438 h 1021556"/>
              <a:gd name="connsiteX29" fmla="*/ 409575 w 747713"/>
              <a:gd name="connsiteY29" fmla="*/ 676275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7713" h="1021556">
                <a:moveTo>
                  <a:pt x="409575" y="676275"/>
                </a:moveTo>
                <a:lnTo>
                  <a:pt x="40481" y="1021556"/>
                </a:lnTo>
                <a:lnTo>
                  <a:pt x="0" y="1002506"/>
                </a:lnTo>
                <a:lnTo>
                  <a:pt x="133350" y="788194"/>
                </a:lnTo>
                <a:lnTo>
                  <a:pt x="257175" y="585788"/>
                </a:lnTo>
                <a:lnTo>
                  <a:pt x="354806" y="414338"/>
                </a:lnTo>
                <a:lnTo>
                  <a:pt x="390525" y="340519"/>
                </a:lnTo>
                <a:lnTo>
                  <a:pt x="407194" y="257175"/>
                </a:lnTo>
                <a:lnTo>
                  <a:pt x="411956" y="176213"/>
                </a:lnTo>
                <a:lnTo>
                  <a:pt x="400050" y="138113"/>
                </a:lnTo>
                <a:lnTo>
                  <a:pt x="378619" y="107156"/>
                </a:lnTo>
                <a:lnTo>
                  <a:pt x="347663" y="69056"/>
                </a:lnTo>
                <a:lnTo>
                  <a:pt x="338138" y="50006"/>
                </a:lnTo>
                <a:lnTo>
                  <a:pt x="338138" y="28575"/>
                </a:lnTo>
                <a:lnTo>
                  <a:pt x="347663" y="9525"/>
                </a:lnTo>
                <a:lnTo>
                  <a:pt x="378619" y="0"/>
                </a:lnTo>
                <a:lnTo>
                  <a:pt x="404813" y="2381"/>
                </a:lnTo>
                <a:lnTo>
                  <a:pt x="459581" y="21431"/>
                </a:lnTo>
                <a:lnTo>
                  <a:pt x="550069" y="59531"/>
                </a:lnTo>
                <a:lnTo>
                  <a:pt x="614363" y="92869"/>
                </a:lnTo>
                <a:lnTo>
                  <a:pt x="654844" y="119063"/>
                </a:lnTo>
                <a:lnTo>
                  <a:pt x="702469" y="164306"/>
                </a:lnTo>
                <a:lnTo>
                  <a:pt x="726281" y="200025"/>
                </a:lnTo>
                <a:lnTo>
                  <a:pt x="740569" y="223838"/>
                </a:lnTo>
                <a:lnTo>
                  <a:pt x="747713" y="247650"/>
                </a:lnTo>
                <a:lnTo>
                  <a:pt x="745331" y="283369"/>
                </a:lnTo>
                <a:lnTo>
                  <a:pt x="735806" y="314325"/>
                </a:lnTo>
                <a:lnTo>
                  <a:pt x="704850" y="359569"/>
                </a:lnTo>
                <a:lnTo>
                  <a:pt x="614363" y="452438"/>
                </a:lnTo>
                <a:lnTo>
                  <a:pt x="409575" y="676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2A89C0F-A889-974B-B1A3-517CC10B9493}"/>
              </a:ext>
            </a:extLst>
          </p:cNvPr>
          <p:cNvSpPr/>
          <p:nvPr/>
        </p:nvSpPr>
        <p:spPr>
          <a:xfrm>
            <a:off x="5372100" y="1684338"/>
            <a:ext cx="1493838" cy="342900"/>
          </a:xfrm>
          <a:custGeom>
            <a:avLst/>
            <a:gdLst>
              <a:gd name="connsiteX0" fmla="*/ 983456 w 1493044"/>
              <a:gd name="connsiteY0" fmla="*/ 269081 h 342900"/>
              <a:gd name="connsiteX1" fmla="*/ 757238 w 1493044"/>
              <a:gd name="connsiteY1" fmla="*/ 295275 h 342900"/>
              <a:gd name="connsiteX2" fmla="*/ 502444 w 1493044"/>
              <a:gd name="connsiteY2" fmla="*/ 342900 h 342900"/>
              <a:gd name="connsiteX3" fmla="*/ 397669 w 1493044"/>
              <a:gd name="connsiteY3" fmla="*/ 342900 h 342900"/>
              <a:gd name="connsiteX4" fmla="*/ 316706 w 1493044"/>
              <a:gd name="connsiteY4" fmla="*/ 338137 h 342900"/>
              <a:gd name="connsiteX5" fmla="*/ 252413 w 1493044"/>
              <a:gd name="connsiteY5" fmla="*/ 330994 h 342900"/>
              <a:gd name="connsiteX6" fmla="*/ 197644 w 1493044"/>
              <a:gd name="connsiteY6" fmla="*/ 321469 h 342900"/>
              <a:gd name="connsiteX7" fmla="*/ 135731 w 1493044"/>
              <a:gd name="connsiteY7" fmla="*/ 304800 h 342900"/>
              <a:gd name="connsiteX8" fmla="*/ 0 w 1493044"/>
              <a:gd name="connsiteY8" fmla="*/ 245269 h 342900"/>
              <a:gd name="connsiteX9" fmla="*/ 116681 w 1493044"/>
              <a:gd name="connsiteY9" fmla="*/ 80962 h 342900"/>
              <a:gd name="connsiteX10" fmla="*/ 195263 w 1493044"/>
              <a:gd name="connsiteY10" fmla="*/ 161925 h 342900"/>
              <a:gd name="connsiteX11" fmla="*/ 219075 w 1493044"/>
              <a:gd name="connsiteY11" fmla="*/ 176212 h 342900"/>
              <a:gd name="connsiteX12" fmla="*/ 252413 w 1493044"/>
              <a:gd name="connsiteY12" fmla="*/ 185737 h 342900"/>
              <a:gd name="connsiteX13" fmla="*/ 285750 w 1493044"/>
              <a:gd name="connsiteY13" fmla="*/ 190500 h 342900"/>
              <a:gd name="connsiteX14" fmla="*/ 321469 w 1493044"/>
              <a:gd name="connsiteY14" fmla="*/ 192881 h 342900"/>
              <a:gd name="connsiteX15" fmla="*/ 371475 w 1493044"/>
              <a:gd name="connsiteY15" fmla="*/ 190500 h 342900"/>
              <a:gd name="connsiteX16" fmla="*/ 478631 w 1493044"/>
              <a:gd name="connsiteY16" fmla="*/ 171450 h 342900"/>
              <a:gd name="connsiteX17" fmla="*/ 690563 w 1493044"/>
              <a:gd name="connsiteY17" fmla="*/ 138112 h 342900"/>
              <a:gd name="connsiteX18" fmla="*/ 876300 w 1493044"/>
              <a:gd name="connsiteY18" fmla="*/ 109537 h 342900"/>
              <a:gd name="connsiteX19" fmla="*/ 1012031 w 1493044"/>
              <a:gd name="connsiteY19" fmla="*/ 85725 h 342900"/>
              <a:gd name="connsiteX20" fmla="*/ 1047750 w 1493044"/>
              <a:gd name="connsiteY20" fmla="*/ 69056 h 342900"/>
              <a:gd name="connsiteX21" fmla="*/ 1081088 w 1493044"/>
              <a:gd name="connsiteY21" fmla="*/ 40481 h 342900"/>
              <a:gd name="connsiteX22" fmla="*/ 1107281 w 1493044"/>
              <a:gd name="connsiteY22" fmla="*/ 23812 h 342900"/>
              <a:gd name="connsiteX23" fmla="*/ 1143000 w 1493044"/>
              <a:gd name="connsiteY23" fmla="*/ 9525 h 342900"/>
              <a:gd name="connsiteX24" fmla="*/ 1202531 w 1493044"/>
              <a:gd name="connsiteY24" fmla="*/ 0 h 342900"/>
              <a:gd name="connsiteX25" fmla="*/ 1247775 w 1493044"/>
              <a:gd name="connsiteY25" fmla="*/ 4762 h 342900"/>
              <a:gd name="connsiteX26" fmla="*/ 1309688 w 1493044"/>
              <a:gd name="connsiteY26" fmla="*/ 19050 h 342900"/>
              <a:gd name="connsiteX27" fmla="*/ 1371600 w 1493044"/>
              <a:gd name="connsiteY27" fmla="*/ 33337 h 342900"/>
              <a:gd name="connsiteX28" fmla="*/ 1421606 w 1493044"/>
              <a:gd name="connsiteY28" fmla="*/ 54769 h 342900"/>
              <a:gd name="connsiteX29" fmla="*/ 1462088 w 1493044"/>
              <a:gd name="connsiteY29" fmla="*/ 85725 h 342900"/>
              <a:gd name="connsiteX30" fmla="*/ 1483519 w 1493044"/>
              <a:gd name="connsiteY30" fmla="*/ 104775 h 342900"/>
              <a:gd name="connsiteX31" fmla="*/ 1493044 w 1493044"/>
              <a:gd name="connsiteY31" fmla="*/ 138112 h 342900"/>
              <a:gd name="connsiteX32" fmla="*/ 1481138 w 1493044"/>
              <a:gd name="connsiteY32" fmla="*/ 180975 h 342900"/>
              <a:gd name="connsiteX33" fmla="*/ 1462088 w 1493044"/>
              <a:gd name="connsiteY33" fmla="*/ 200025 h 342900"/>
              <a:gd name="connsiteX34" fmla="*/ 1404938 w 1493044"/>
              <a:gd name="connsiteY34" fmla="*/ 221456 h 342900"/>
              <a:gd name="connsiteX35" fmla="*/ 1276350 w 1493044"/>
              <a:gd name="connsiteY35" fmla="*/ 238125 h 342900"/>
              <a:gd name="connsiteX36" fmla="*/ 983456 w 1493044"/>
              <a:gd name="connsiteY36" fmla="*/ 269081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93044" h="342900">
                <a:moveTo>
                  <a:pt x="983456" y="269081"/>
                </a:moveTo>
                <a:lnTo>
                  <a:pt x="757238" y="295275"/>
                </a:lnTo>
                <a:lnTo>
                  <a:pt x="502444" y="342900"/>
                </a:lnTo>
                <a:lnTo>
                  <a:pt x="397669" y="342900"/>
                </a:lnTo>
                <a:lnTo>
                  <a:pt x="316706" y="338137"/>
                </a:lnTo>
                <a:lnTo>
                  <a:pt x="252413" y="330994"/>
                </a:lnTo>
                <a:lnTo>
                  <a:pt x="197644" y="321469"/>
                </a:lnTo>
                <a:lnTo>
                  <a:pt x="135731" y="304800"/>
                </a:lnTo>
                <a:lnTo>
                  <a:pt x="0" y="245269"/>
                </a:lnTo>
                <a:lnTo>
                  <a:pt x="116681" y="80962"/>
                </a:lnTo>
                <a:lnTo>
                  <a:pt x="195263" y="161925"/>
                </a:lnTo>
                <a:lnTo>
                  <a:pt x="219075" y="176212"/>
                </a:lnTo>
                <a:lnTo>
                  <a:pt x="252413" y="185737"/>
                </a:lnTo>
                <a:lnTo>
                  <a:pt x="285750" y="190500"/>
                </a:lnTo>
                <a:lnTo>
                  <a:pt x="321469" y="192881"/>
                </a:lnTo>
                <a:lnTo>
                  <a:pt x="371475" y="190500"/>
                </a:lnTo>
                <a:lnTo>
                  <a:pt x="478631" y="171450"/>
                </a:lnTo>
                <a:lnTo>
                  <a:pt x="690563" y="138112"/>
                </a:lnTo>
                <a:lnTo>
                  <a:pt x="876300" y="109537"/>
                </a:lnTo>
                <a:lnTo>
                  <a:pt x="1012031" y="85725"/>
                </a:lnTo>
                <a:lnTo>
                  <a:pt x="1047750" y="69056"/>
                </a:lnTo>
                <a:lnTo>
                  <a:pt x="1081088" y="40481"/>
                </a:lnTo>
                <a:lnTo>
                  <a:pt x="1107281" y="23812"/>
                </a:lnTo>
                <a:lnTo>
                  <a:pt x="1143000" y="9525"/>
                </a:lnTo>
                <a:lnTo>
                  <a:pt x="1202531" y="0"/>
                </a:lnTo>
                <a:lnTo>
                  <a:pt x="1247775" y="4762"/>
                </a:lnTo>
                <a:lnTo>
                  <a:pt x="1309688" y="19050"/>
                </a:lnTo>
                <a:lnTo>
                  <a:pt x="1371600" y="33337"/>
                </a:lnTo>
                <a:lnTo>
                  <a:pt x="1421606" y="54769"/>
                </a:lnTo>
                <a:lnTo>
                  <a:pt x="1462088" y="85725"/>
                </a:lnTo>
                <a:lnTo>
                  <a:pt x="1483519" y="104775"/>
                </a:lnTo>
                <a:lnTo>
                  <a:pt x="1493044" y="138112"/>
                </a:lnTo>
                <a:lnTo>
                  <a:pt x="1481138" y="180975"/>
                </a:lnTo>
                <a:lnTo>
                  <a:pt x="1462088" y="200025"/>
                </a:lnTo>
                <a:lnTo>
                  <a:pt x="1404938" y="221456"/>
                </a:lnTo>
                <a:lnTo>
                  <a:pt x="1276350" y="238125"/>
                </a:lnTo>
                <a:lnTo>
                  <a:pt x="983456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D9DEDF5-AE9F-A84B-A5B9-29FF3C987185}"/>
              </a:ext>
            </a:extLst>
          </p:cNvPr>
          <p:cNvSpPr/>
          <p:nvPr/>
        </p:nvSpPr>
        <p:spPr>
          <a:xfrm>
            <a:off x="5575300" y="1903413"/>
            <a:ext cx="639763" cy="742950"/>
          </a:xfrm>
          <a:custGeom>
            <a:avLst/>
            <a:gdLst>
              <a:gd name="connsiteX0" fmla="*/ 161925 w 640687"/>
              <a:gd name="connsiteY0" fmla="*/ 426244 h 742950"/>
              <a:gd name="connsiteX1" fmla="*/ 254794 w 640687"/>
              <a:gd name="connsiteY1" fmla="*/ 233362 h 742950"/>
              <a:gd name="connsiteX2" fmla="*/ 319088 w 640687"/>
              <a:gd name="connsiteY2" fmla="*/ 80962 h 742950"/>
              <a:gd name="connsiteX3" fmla="*/ 519113 w 640687"/>
              <a:gd name="connsiteY3" fmla="*/ 0 h 742950"/>
              <a:gd name="connsiteX4" fmla="*/ 576263 w 640687"/>
              <a:gd name="connsiteY4" fmla="*/ 116681 h 742950"/>
              <a:gd name="connsiteX5" fmla="*/ 604838 w 640687"/>
              <a:gd name="connsiteY5" fmla="*/ 147637 h 742950"/>
              <a:gd name="connsiteX6" fmla="*/ 626269 w 640687"/>
              <a:gd name="connsiteY6" fmla="*/ 173831 h 742950"/>
              <a:gd name="connsiteX7" fmla="*/ 635794 w 640687"/>
              <a:gd name="connsiteY7" fmla="*/ 192881 h 742950"/>
              <a:gd name="connsiteX8" fmla="*/ 640557 w 640687"/>
              <a:gd name="connsiteY8" fmla="*/ 223837 h 742950"/>
              <a:gd name="connsiteX9" fmla="*/ 628650 w 640687"/>
              <a:gd name="connsiteY9" fmla="*/ 250031 h 742950"/>
              <a:gd name="connsiteX10" fmla="*/ 592932 w 640687"/>
              <a:gd name="connsiteY10" fmla="*/ 278606 h 742950"/>
              <a:gd name="connsiteX11" fmla="*/ 542925 w 640687"/>
              <a:gd name="connsiteY11" fmla="*/ 307181 h 742950"/>
              <a:gd name="connsiteX12" fmla="*/ 342900 w 640687"/>
              <a:gd name="connsiteY12" fmla="*/ 483394 h 742950"/>
              <a:gd name="connsiteX13" fmla="*/ 138113 w 640687"/>
              <a:gd name="connsiteY13" fmla="*/ 673894 h 742950"/>
              <a:gd name="connsiteX14" fmla="*/ 80963 w 640687"/>
              <a:gd name="connsiteY14" fmla="*/ 728662 h 742950"/>
              <a:gd name="connsiteX15" fmla="*/ 59532 w 640687"/>
              <a:gd name="connsiteY15" fmla="*/ 738187 h 742950"/>
              <a:gd name="connsiteX16" fmla="*/ 26194 w 640687"/>
              <a:gd name="connsiteY16" fmla="*/ 742950 h 742950"/>
              <a:gd name="connsiteX17" fmla="*/ 4763 w 640687"/>
              <a:gd name="connsiteY17" fmla="*/ 735806 h 742950"/>
              <a:gd name="connsiteX18" fmla="*/ 0 w 640687"/>
              <a:gd name="connsiteY18" fmla="*/ 719137 h 742950"/>
              <a:gd name="connsiteX19" fmla="*/ 16669 w 640687"/>
              <a:gd name="connsiteY19" fmla="*/ 676275 h 742950"/>
              <a:gd name="connsiteX20" fmla="*/ 90488 w 640687"/>
              <a:gd name="connsiteY20" fmla="*/ 557212 h 742950"/>
              <a:gd name="connsiteX21" fmla="*/ 161925 w 640687"/>
              <a:gd name="connsiteY21" fmla="*/ 426244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40687" h="742950">
                <a:moveTo>
                  <a:pt x="161925" y="426244"/>
                </a:moveTo>
                <a:lnTo>
                  <a:pt x="254794" y="233362"/>
                </a:lnTo>
                <a:lnTo>
                  <a:pt x="319088" y="80962"/>
                </a:lnTo>
                <a:lnTo>
                  <a:pt x="519113" y="0"/>
                </a:lnTo>
                <a:lnTo>
                  <a:pt x="576263" y="116681"/>
                </a:lnTo>
                <a:lnTo>
                  <a:pt x="604838" y="147637"/>
                </a:lnTo>
                <a:lnTo>
                  <a:pt x="626269" y="173831"/>
                </a:lnTo>
                <a:lnTo>
                  <a:pt x="635794" y="192881"/>
                </a:lnTo>
                <a:cubicBezTo>
                  <a:pt x="640687" y="222239"/>
                  <a:pt x="640557" y="211800"/>
                  <a:pt x="640557" y="223837"/>
                </a:cubicBezTo>
                <a:lnTo>
                  <a:pt x="628650" y="250031"/>
                </a:lnTo>
                <a:lnTo>
                  <a:pt x="592932" y="278606"/>
                </a:lnTo>
                <a:lnTo>
                  <a:pt x="542925" y="307181"/>
                </a:lnTo>
                <a:lnTo>
                  <a:pt x="342900" y="483394"/>
                </a:lnTo>
                <a:lnTo>
                  <a:pt x="138113" y="673894"/>
                </a:lnTo>
                <a:lnTo>
                  <a:pt x="80963" y="728662"/>
                </a:lnTo>
                <a:lnTo>
                  <a:pt x="59532" y="738187"/>
                </a:lnTo>
                <a:lnTo>
                  <a:pt x="26194" y="742950"/>
                </a:lnTo>
                <a:lnTo>
                  <a:pt x="4763" y="735806"/>
                </a:lnTo>
                <a:lnTo>
                  <a:pt x="0" y="719137"/>
                </a:lnTo>
                <a:lnTo>
                  <a:pt x="16669" y="676275"/>
                </a:lnTo>
                <a:lnTo>
                  <a:pt x="90488" y="557212"/>
                </a:lnTo>
                <a:lnTo>
                  <a:pt x="161925" y="4262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2C1C5C9-5050-774B-AF28-1612F4CFF198}"/>
              </a:ext>
            </a:extLst>
          </p:cNvPr>
          <p:cNvSpPr/>
          <p:nvPr/>
        </p:nvSpPr>
        <p:spPr>
          <a:xfrm>
            <a:off x="4557713" y="2243138"/>
            <a:ext cx="538162" cy="700087"/>
          </a:xfrm>
          <a:custGeom>
            <a:avLst/>
            <a:gdLst>
              <a:gd name="connsiteX0" fmla="*/ 209550 w 538162"/>
              <a:gd name="connsiteY0" fmla="*/ 442912 h 700087"/>
              <a:gd name="connsiteX1" fmla="*/ 209550 w 538162"/>
              <a:gd name="connsiteY1" fmla="*/ 292893 h 700087"/>
              <a:gd name="connsiteX2" fmla="*/ 204787 w 538162"/>
              <a:gd name="connsiteY2" fmla="*/ 259556 h 700087"/>
              <a:gd name="connsiteX3" fmla="*/ 197643 w 538162"/>
              <a:gd name="connsiteY3" fmla="*/ 226218 h 700087"/>
              <a:gd name="connsiteX4" fmla="*/ 183356 w 538162"/>
              <a:gd name="connsiteY4" fmla="*/ 200025 h 700087"/>
              <a:gd name="connsiteX5" fmla="*/ 166687 w 538162"/>
              <a:gd name="connsiteY5" fmla="*/ 173831 h 700087"/>
              <a:gd name="connsiteX6" fmla="*/ 147637 w 538162"/>
              <a:gd name="connsiteY6" fmla="*/ 154781 h 700087"/>
              <a:gd name="connsiteX7" fmla="*/ 111918 w 538162"/>
              <a:gd name="connsiteY7" fmla="*/ 123825 h 700087"/>
              <a:gd name="connsiteX8" fmla="*/ 78581 w 538162"/>
              <a:gd name="connsiteY8" fmla="*/ 97631 h 700087"/>
              <a:gd name="connsiteX9" fmla="*/ 38100 w 538162"/>
              <a:gd name="connsiteY9" fmla="*/ 76200 h 700087"/>
              <a:gd name="connsiteX10" fmla="*/ 19050 w 538162"/>
              <a:gd name="connsiteY10" fmla="*/ 69056 h 700087"/>
              <a:gd name="connsiteX11" fmla="*/ 2381 w 538162"/>
              <a:gd name="connsiteY11" fmla="*/ 47625 h 700087"/>
              <a:gd name="connsiteX12" fmla="*/ 0 w 538162"/>
              <a:gd name="connsiteY12" fmla="*/ 28575 h 700087"/>
              <a:gd name="connsiteX13" fmla="*/ 7143 w 538162"/>
              <a:gd name="connsiteY13" fmla="*/ 9525 h 700087"/>
              <a:gd name="connsiteX14" fmla="*/ 28575 w 538162"/>
              <a:gd name="connsiteY14" fmla="*/ 0 h 700087"/>
              <a:gd name="connsiteX15" fmla="*/ 97631 w 538162"/>
              <a:gd name="connsiteY15" fmla="*/ 0 h 700087"/>
              <a:gd name="connsiteX16" fmla="*/ 207168 w 538162"/>
              <a:gd name="connsiteY16" fmla="*/ 16668 h 700087"/>
              <a:gd name="connsiteX17" fmla="*/ 290512 w 538162"/>
              <a:gd name="connsiteY17" fmla="*/ 35718 h 700087"/>
              <a:gd name="connsiteX18" fmla="*/ 378618 w 538162"/>
              <a:gd name="connsiteY18" fmla="*/ 59531 h 700087"/>
              <a:gd name="connsiteX19" fmla="*/ 423862 w 538162"/>
              <a:gd name="connsiteY19" fmla="*/ 80962 h 700087"/>
              <a:gd name="connsiteX20" fmla="*/ 469106 w 538162"/>
              <a:gd name="connsiteY20" fmla="*/ 128587 h 700087"/>
              <a:gd name="connsiteX21" fmla="*/ 507206 w 538162"/>
              <a:gd name="connsiteY21" fmla="*/ 166687 h 700087"/>
              <a:gd name="connsiteX22" fmla="*/ 531018 w 538162"/>
              <a:gd name="connsiteY22" fmla="*/ 200025 h 700087"/>
              <a:gd name="connsiteX23" fmla="*/ 538162 w 538162"/>
              <a:gd name="connsiteY23" fmla="*/ 226218 h 700087"/>
              <a:gd name="connsiteX24" fmla="*/ 528637 w 538162"/>
              <a:gd name="connsiteY24" fmla="*/ 257175 h 700087"/>
              <a:gd name="connsiteX25" fmla="*/ 502443 w 538162"/>
              <a:gd name="connsiteY25" fmla="*/ 292893 h 700087"/>
              <a:gd name="connsiteX26" fmla="*/ 476250 w 538162"/>
              <a:gd name="connsiteY26" fmla="*/ 333375 h 700087"/>
              <a:gd name="connsiteX27" fmla="*/ 454818 w 538162"/>
              <a:gd name="connsiteY27" fmla="*/ 378618 h 700087"/>
              <a:gd name="connsiteX28" fmla="*/ 452437 w 538162"/>
              <a:gd name="connsiteY28" fmla="*/ 421481 h 700087"/>
              <a:gd name="connsiteX29" fmla="*/ 454818 w 538162"/>
              <a:gd name="connsiteY29" fmla="*/ 666750 h 700087"/>
              <a:gd name="connsiteX30" fmla="*/ 202406 w 538162"/>
              <a:gd name="connsiteY30" fmla="*/ 700087 h 700087"/>
              <a:gd name="connsiteX31" fmla="*/ 209550 w 538162"/>
              <a:gd name="connsiteY31" fmla="*/ 442912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162" h="700087">
                <a:moveTo>
                  <a:pt x="209550" y="442912"/>
                </a:moveTo>
                <a:lnTo>
                  <a:pt x="209550" y="292893"/>
                </a:lnTo>
                <a:lnTo>
                  <a:pt x="204787" y="259556"/>
                </a:lnTo>
                <a:lnTo>
                  <a:pt x="197643" y="226218"/>
                </a:lnTo>
                <a:lnTo>
                  <a:pt x="183356" y="200025"/>
                </a:lnTo>
                <a:lnTo>
                  <a:pt x="166687" y="173831"/>
                </a:lnTo>
                <a:lnTo>
                  <a:pt x="147637" y="154781"/>
                </a:lnTo>
                <a:lnTo>
                  <a:pt x="111918" y="123825"/>
                </a:lnTo>
                <a:lnTo>
                  <a:pt x="78581" y="97631"/>
                </a:lnTo>
                <a:lnTo>
                  <a:pt x="38100" y="76200"/>
                </a:lnTo>
                <a:lnTo>
                  <a:pt x="19050" y="69056"/>
                </a:lnTo>
                <a:lnTo>
                  <a:pt x="2381" y="47625"/>
                </a:lnTo>
                <a:lnTo>
                  <a:pt x="0" y="28575"/>
                </a:lnTo>
                <a:lnTo>
                  <a:pt x="7143" y="9525"/>
                </a:lnTo>
                <a:lnTo>
                  <a:pt x="28575" y="0"/>
                </a:lnTo>
                <a:lnTo>
                  <a:pt x="97631" y="0"/>
                </a:lnTo>
                <a:lnTo>
                  <a:pt x="207168" y="16668"/>
                </a:lnTo>
                <a:lnTo>
                  <a:pt x="290512" y="35718"/>
                </a:lnTo>
                <a:lnTo>
                  <a:pt x="378618" y="59531"/>
                </a:lnTo>
                <a:lnTo>
                  <a:pt x="423862" y="80962"/>
                </a:lnTo>
                <a:lnTo>
                  <a:pt x="469106" y="128587"/>
                </a:lnTo>
                <a:lnTo>
                  <a:pt x="507206" y="166687"/>
                </a:lnTo>
                <a:lnTo>
                  <a:pt x="531018" y="200025"/>
                </a:lnTo>
                <a:lnTo>
                  <a:pt x="538162" y="226218"/>
                </a:lnTo>
                <a:lnTo>
                  <a:pt x="528637" y="257175"/>
                </a:lnTo>
                <a:lnTo>
                  <a:pt x="502443" y="292893"/>
                </a:lnTo>
                <a:lnTo>
                  <a:pt x="476250" y="333375"/>
                </a:lnTo>
                <a:lnTo>
                  <a:pt x="454818" y="378618"/>
                </a:lnTo>
                <a:lnTo>
                  <a:pt x="452437" y="421481"/>
                </a:lnTo>
                <a:cubicBezTo>
                  <a:pt x="453231" y="503237"/>
                  <a:pt x="454024" y="584994"/>
                  <a:pt x="454818" y="666750"/>
                </a:cubicBezTo>
                <a:lnTo>
                  <a:pt x="202406" y="700087"/>
                </a:lnTo>
                <a:cubicBezTo>
                  <a:pt x="203993" y="615950"/>
                  <a:pt x="205581" y="531812"/>
                  <a:pt x="209550" y="4429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02271A2-DE74-5949-9A74-AFC906F7F3D7}"/>
              </a:ext>
            </a:extLst>
          </p:cNvPr>
          <p:cNvSpPr/>
          <p:nvPr/>
        </p:nvSpPr>
        <p:spPr>
          <a:xfrm>
            <a:off x="2870200" y="2876550"/>
            <a:ext cx="377825" cy="1090613"/>
          </a:xfrm>
          <a:custGeom>
            <a:avLst/>
            <a:gdLst>
              <a:gd name="connsiteX0" fmla="*/ 9525 w 378619"/>
              <a:gd name="connsiteY0" fmla="*/ 912019 h 1090613"/>
              <a:gd name="connsiteX1" fmla="*/ 0 w 378619"/>
              <a:gd name="connsiteY1" fmla="*/ 766763 h 1090613"/>
              <a:gd name="connsiteX2" fmla="*/ 7144 w 378619"/>
              <a:gd name="connsiteY2" fmla="*/ 742950 h 1090613"/>
              <a:gd name="connsiteX3" fmla="*/ 59532 w 378619"/>
              <a:gd name="connsiteY3" fmla="*/ 688181 h 1090613"/>
              <a:gd name="connsiteX4" fmla="*/ 100013 w 378619"/>
              <a:gd name="connsiteY4" fmla="*/ 631031 h 1090613"/>
              <a:gd name="connsiteX5" fmla="*/ 140494 w 378619"/>
              <a:gd name="connsiteY5" fmla="*/ 559594 h 1090613"/>
              <a:gd name="connsiteX6" fmla="*/ 185738 w 378619"/>
              <a:gd name="connsiteY6" fmla="*/ 476250 h 1090613"/>
              <a:gd name="connsiteX7" fmla="*/ 197644 w 378619"/>
              <a:gd name="connsiteY7" fmla="*/ 421481 h 1090613"/>
              <a:gd name="connsiteX8" fmla="*/ 214313 w 378619"/>
              <a:gd name="connsiteY8" fmla="*/ 323850 h 1090613"/>
              <a:gd name="connsiteX9" fmla="*/ 221457 w 378619"/>
              <a:gd name="connsiteY9" fmla="*/ 171450 h 1090613"/>
              <a:gd name="connsiteX10" fmla="*/ 219075 w 378619"/>
              <a:gd name="connsiteY10" fmla="*/ 66675 h 1090613"/>
              <a:gd name="connsiteX11" fmla="*/ 211932 w 378619"/>
              <a:gd name="connsiteY11" fmla="*/ 40481 h 1090613"/>
              <a:gd name="connsiteX12" fmla="*/ 207169 w 378619"/>
              <a:gd name="connsiteY12" fmla="*/ 16669 h 1090613"/>
              <a:gd name="connsiteX13" fmla="*/ 209550 w 378619"/>
              <a:gd name="connsiteY13" fmla="*/ 7144 h 1090613"/>
              <a:gd name="connsiteX14" fmla="*/ 221457 w 378619"/>
              <a:gd name="connsiteY14" fmla="*/ 0 h 1090613"/>
              <a:gd name="connsiteX15" fmla="*/ 250032 w 378619"/>
              <a:gd name="connsiteY15" fmla="*/ 4763 h 1090613"/>
              <a:gd name="connsiteX16" fmla="*/ 271463 w 378619"/>
              <a:gd name="connsiteY16" fmla="*/ 14288 h 1090613"/>
              <a:gd name="connsiteX17" fmla="*/ 321469 w 378619"/>
              <a:gd name="connsiteY17" fmla="*/ 92869 h 1090613"/>
              <a:gd name="connsiteX18" fmla="*/ 378619 w 378619"/>
              <a:gd name="connsiteY18" fmla="*/ 219075 h 1090613"/>
              <a:gd name="connsiteX19" fmla="*/ 378619 w 378619"/>
              <a:gd name="connsiteY19" fmla="*/ 378619 h 1090613"/>
              <a:gd name="connsiteX20" fmla="*/ 361950 w 378619"/>
              <a:gd name="connsiteY20" fmla="*/ 564356 h 1090613"/>
              <a:gd name="connsiteX21" fmla="*/ 342900 w 378619"/>
              <a:gd name="connsiteY21" fmla="*/ 700088 h 1090613"/>
              <a:gd name="connsiteX22" fmla="*/ 314325 w 378619"/>
              <a:gd name="connsiteY22" fmla="*/ 809625 h 1090613"/>
              <a:gd name="connsiteX23" fmla="*/ 280988 w 378619"/>
              <a:gd name="connsiteY23" fmla="*/ 923925 h 1090613"/>
              <a:gd name="connsiteX24" fmla="*/ 238125 w 378619"/>
              <a:gd name="connsiteY24" fmla="*/ 1016794 h 1090613"/>
              <a:gd name="connsiteX25" fmla="*/ 197644 w 378619"/>
              <a:gd name="connsiteY25" fmla="*/ 1071563 h 1090613"/>
              <a:gd name="connsiteX26" fmla="*/ 166688 w 378619"/>
              <a:gd name="connsiteY26" fmla="*/ 1088231 h 1090613"/>
              <a:gd name="connsiteX27" fmla="*/ 133350 w 378619"/>
              <a:gd name="connsiteY27" fmla="*/ 1090613 h 1090613"/>
              <a:gd name="connsiteX28" fmla="*/ 97632 w 378619"/>
              <a:gd name="connsiteY28" fmla="*/ 1081088 h 1090613"/>
              <a:gd name="connsiteX29" fmla="*/ 73819 w 378619"/>
              <a:gd name="connsiteY29" fmla="*/ 1069181 h 1090613"/>
              <a:gd name="connsiteX30" fmla="*/ 50007 w 378619"/>
              <a:gd name="connsiteY30" fmla="*/ 1042988 h 1090613"/>
              <a:gd name="connsiteX31" fmla="*/ 33338 w 378619"/>
              <a:gd name="connsiteY31" fmla="*/ 1009650 h 1090613"/>
              <a:gd name="connsiteX32" fmla="*/ 9525 w 378619"/>
              <a:gd name="connsiteY32" fmla="*/ 912019 h 109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8619" h="1090613">
                <a:moveTo>
                  <a:pt x="9525" y="912019"/>
                </a:moveTo>
                <a:lnTo>
                  <a:pt x="0" y="766763"/>
                </a:lnTo>
                <a:lnTo>
                  <a:pt x="7144" y="742950"/>
                </a:lnTo>
                <a:lnTo>
                  <a:pt x="59532" y="688181"/>
                </a:lnTo>
                <a:lnTo>
                  <a:pt x="100013" y="631031"/>
                </a:lnTo>
                <a:lnTo>
                  <a:pt x="140494" y="559594"/>
                </a:lnTo>
                <a:lnTo>
                  <a:pt x="185738" y="476250"/>
                </a:lnTo>
                <a:lnTo>
                  <a:pt x="197644" y="421481"/>
                </a:lnTo>
                <a:lnTo>
                  <a:pt x="214313" y="323850"/>
                </a:lnTo>
                <a:lnTo>
                  <a:pt x="221457" y="171450"/>
                </a:lnTo>
                <a:lnTo>
                  <a:pt x="219075" y="66675"/>
                </a:lnTo>
                <a:lnTo>
                  <a:pt x="211932" y="40481"/>
                </a:lnTo>
                <a:lnTo>
                  <a:pt x="207169" y="16669"/>
                </a:lnTo>
                <a:lnTo>
                  <a:pt x="209550" y="7144"/>
                </a:lnTo>
                <a:lnTo>
                  <a:pt x="221457" y="0"/>
                </a:lnTo>
                <a:lnTo>
                  <a:pt x="250032" y="4763"/>
                </a:lnTo>
                <a:lnTo>
                  <a:pt x="271463" y="14288"/>
                </a:lnTo>
                <a:lnTo>
                  <a:pt x="321469" y="92869"/>
                </a:lnTo>
                <a:lnTo>
                  <a:pt x="378619" y="219075"/>
                </a:lnTo>
                <a:lnTo>
                  <a:pt x="378619" y="378619"/>
                </a:lnTo>
                <a:lnTo>
                  <a:pt x="361950" y="564356"/>
                </a:lnTo>
                <a:lnTo>
                  <a:pt x="342900" y="700088"/>
                </a:lnTo>
                <a:lnTo>
                  <a:pt x="314325" y="809625"/>
                </a:lnTo>
                <a:lnTo>
                  <a:pt x="280988" y="923925"/>
                </a:lnTo>
                <a:lnTo>
                  <a:pt x="238125" y="1016794"/>
                </a:lnTo>
                <a:lnTo>
                  <a:pt x="197644" y="1071563"/>
                </a:lnTo>
                <a:lnTo>
                  <a:pt x="166688" y="1088231"/>
                </a:lnTo>
                <a:lnTo>
                  <a:pt x="133350" y="1090613"/>
                </a:lnTo>
                <a:lnTo>
                  <a:pt x="97632" y="1081088"/>
                </a:lnTo>
                <a:lnTo>
                  <a:pt x="73819" y="1069181"/>
                </a:lnTo>
                <a:lnTo>
                  <a:pt x="50007" y="1042988"/>
                </a:lnTo>
                <a:lnTo>
                  <a:pt x="33338" y="1009650"/>
                </a:lnTo>
                <a:lnTo>
                  <a:pt x="9525" y="912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2EEEDE4-701A-BB4B-8E0F-69E305B3EFB1}"/>
              </a:ext>
            </a:extLst>
          </p:cNvPr>
          <p:cNvSpPr/>
          <p:nvPr/>
        </p:nvSpPr>
        <p:spPr>
          <a:xfrm>
            <a:off x="3146425" y="2711450"/>
            <a:ext cx="3984625" cy="554038"/>
          </a:xfrm>
          <a:custGeom>
            <a:avLst/>
            <a:gdLst>
              <a:gd name="connsiteX0" fmla="*/ 2019447 w 3985937"/>
              <a:gd name="connsiteY0" fmla="*/ 264788 h 554289"/>
              <a:gd name="connsiteX1" fmla="*/ 1535769 w 3985937"/>
              <a:gd name="connsiteY1" fmla="*/ 317746 h 554289"/>
              <a:gd name="connsiteX2" fmla="*/ 1052090 w 3985937"/>
              <a:gd name="connsiteY2" fmla="*/ 384825 h 554289"/>
              <a:gd name="connsiteX3" fmla="*/ 653143 w 3985937"/>
              <a:gd name="connsiteY3" fmla="*/ 448374 h 554289"/>
              <a:gd name="connsiteX4" fmla="*/ 31775 w 3985937"/>
              <a:gd name="connsiteY4" fmla="*/ 554289 h 554289"/>
              <a:gd name="connsiteX5" fmla="*/ 0 w 3985937"/>
              <a:gd name="connsiteY5" fmla="*/ 388356 h 554289"/>
              <a:gd name="connsiteX6" fmla="*/ 271849 w 3985937"/>
              <a:gd name="connsiteY6" fmla="*/ 360112 h 554289"/>
              <a:gd name="connsiteX7" fmla="*/ 794363 w 3985937"/>
              <a:gd name="connsiteY7" fmla="*/ 282441 h 554289"/>
              <a:gd name="connsiteX8" fmla="*/ 1108578 w 3985937"/>
              <a:gd name="connsiteY8" fmla="*/ 236544 h 554289"/>
              <a:gd name="connsiteX9" fmla="*/ 1634623 w 3985937"/>
              <a:gd name="connsiteY9" fmla="*/ 155343 h 554289"/>
              <a:gd name="connsiteX10" fmla="*/ 1853514 w 3985937"/>
              <a:gd name="connsiteY10" fmla="*/ 141221 h 554289"/>
              <a:gd name="connsiteX11" fmla="*/ 1962959 w 3985937"/>
              <a:gd name="connsiteY11" fmla="*/ 130629 h 554289"/>
              <a:gd name="connsiteX12" fmla="*/ 2372498 w 3985937"/>
              <a:gd name="connsiteY12" fmla="*/ 95324 h 554289"/>
              <a:gd name="connsiteX13" fmla="*/ 2986805 w 3985937"/>
              <a:gd name="connsiteY13" fmla="*/ 49428 h 554289"/>
              <a:gd name="connsiteX14" fmla="*/ 3431648 w 3985937"/>
              <a:gd name="connsiteY14" fmla="*/ 14122 h 554289"/>
              <a:gd name="connsiteX15" fmla="*/ 3537563 w 3985937"/>
              <a:gd name="connsiteY15" fmla="*/ 3531 h 554289"/>
              <a:gd name="connsiteX16" fmla="*/ 3579929 w 3985937"/>
              <a:gd name="connsiteY16" fmla="*/ 0 h 554289"/>
              <a:gd name="connsiteX17" fmla="*/ 3632887 w 3985937"/>
              <a:gd name="connsiteY17" fmla="*/ 7061 h 554289"/>
              <a:gd name="connsiteX18" fmla="*/ 3689375 w 3985937"/>
              <a:gd name="connsiteY18" fmla="*/ 24714 h 554289"/>
              <a:gd name="connsiteX19" fmla="*/ 3745863 w 3985937"/>
              <a:gd name="connsiteY19" fmla="*/ 60019 h 554289"/>
              <a:gd name="connsiteX20" fmla="*/ 3795290 w 3985937"/>
              <a:gd name="connsiteY20" fmla="*/ 95324 h 554289"/>
              <a:gd name="connsiteX21" fmla="*/ 3851778 w 3985937"/>
              <a:gd name="connsiteY21" fmla="*/ 144751 h 554289"/>
              <a:gd name="connsiteX22" fmla="*/ 3915327 w 3985937"/>
              <a:gd name="connsiteY22" fmla="*/ 215361 h 554289"/>
              <a:gd name="connsiteX23" fmla="*/ 3961223 w 3985937"/>
              <a:gd name="connsiteY23" fmla="*/ 261258 h 554289"/>
              <a:gd name="connsiteX24" fmla="*/ 3982406 w 3985937"/>
              <a:gd name="connsiteY24" fmla="*/ 307154 h 554289"/>
              <a:gd name="connsiteX25" fmla="*/ 3985937 w 3985937"/>
              <a:gd name="connsiteY25" fmla="*/ 374234 h 554289"/>
              <a:gd name="connsiteX26" fmla="*/ 3978876 w 3985937"/>
              <a:gd name="connsiteY26" fmla="*/ 416600 h 554289"/>
              <a:gd name="connsiteX27" fmla="*/ 3964754 w 3985937"/>
              <a:gd name="connsiteY27" fmla="*/ 437783 h 554289"/>
              <a:gd name="connsiteX28" fmla="*/ 3922388 w 3985937"/>
              <a:gd name="connsiteY28" fmla="*/ 444844 h 554289"/>
              <a:gd name="connsiteX29" fmla="*/ 3890613 w 3985937"/>
              <a:gd name="connsiteY29" fmla="*/ 444844 h 554289"/>
              <a:gd name="connsiteX30" fmla="*/ 3481075 w 3985937"/>
              <a:gd name="connsiteY30" fmla="*/ 211831 h 554289"/>
              <a:gd name="connsiteX31" fmla="*/ 3442240 w 3985937"/>
              <a:gd name="connsiteY31" fmla="*/ 190648 h 554289"/>
              <a:gd name="connsiteX32" fmla="*/ 3385752 w 3985937"/>
              <a:gd name="connsiteY32" fmla="*/ 180056 h 554289"/>
              <a:gd name="connsiteX33" fmla="*/ 3170391 w 3985937"/>
              <a:gd name="connsiteY33" fmla="*/ 190648 h 554289"/>
              <a:gd name="connsiteX34" fmla="*/ 2545492 w 3985937"/>
              <a:gd name="connsiteY34" fmla="*/ 225953 h 554289"/>
              <a:gd name="connsiteX35" fmla="*/ 2019447 w 3985937"/>
              <a:gd name="connsiteY35" fmla="*/ 264788 h 55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85937" h="554289">
                <a:moveTo>
                  <a:pt x="2019447" y="264788"/>
                </a:moveTo>
                <a:lnTo>
                  <a:pt x="1535769" y="317746"/>
                </a:lnTo>
                <a:lnTo>
                  <a:pt x="1052090" y="384825"/>
                </a:lnTo>
                <a:lnTo>
                  <a:pt x="653143" y="448374"/>
                </a:lnTo>
                <a:lnTo>
                  <a:pt x="31775" y="554289"/>
                </a:lnTo>
                <a:lnTo>
                  <a:pt x="0" y="388356"/>
                </a:lnTo>
                <a:lnTo>
                  <a:pt x="271849" y="360112"/>
                </a:lnTo>
                <a:lnTo>
                  <a:pt x="794363" y="282441"/>
                </a:lnTo>
                <a:lnTo>
                  <a:pt x="1108578" y="236544"/>
                </a:lnTo>
                <a:lnTo>
                  <a:pt x="1634623" y="155343"/>
                </a:lnTo>
                <a:lnTo>
                  <a:pt x="1853514" y="141221"/>
                </a:lnTo>
                <a:lnTo>
                  <a:pt x="1962959" y="130629"/>
                </a:lnTo>
                <a:lnTo>
                  <a:pt x="2372498" y="95324"/>
                </a:lnTo>
                <a:lnTo>
                  <a:pt x="2986805" y="49428"/>
                </a:lnTo>
                <a:lnTo>
                  <a:pt x="3431648" y="14122"/>
                </a:lnTo>
                <a:lnTo>
                  <a:pt x="3537563" y="3531"/>
                </a:lnTo>
                <a:lnTo>
                  <a:pt x="3579929" y="0"/>
                </a:lnTo>
                <a:lnTo>
                  <a:pt x="3632887" y="7061"/>
                </a:lnTo>
                <a:lnTo>
                  <a:pt x="3689375" y="24714"/>
                </a:lnTo>
                <a:lnTo>
                  <a:pt x="3745863" y="60019"/>
                </a:lnTo>
                <a:lnTo>
                  <a:pt x="3795290" y="95324"/>
                </a:lnTo>
                <a:lnTo>
                  <a:pt x="3851778" y="144751"/>
                </a:lnTo>
                <a:lnTo>
                  <a:pt x="3915327" y="215361"/>
                </a:lnTo>
                <a:lnTo>
                  <a:pt x="3961223" y="261258"/>
                </a:lnTo>
                <a:lnTo>
                  <a:pt x="3982406" y="307154"/>
                </a:lnTo>
                <a:lnTo>
                  <a:pt x="3985937" y="374234"/>
                </a:lnTo>
                <a:lnTo>
                  <a:pt x="3978876" y="416600"/>
                </a:lnTo>
                <a:lnTo>
                  <a:pt x="3964754" y="437783"/>
                </a:lnTo>
                <a:lnTo>
                  <a:pt x="3922388" y="444844"/>
                </a:lnTo>
                <a:lnTo>
                  <a:pt x="3890613" y="444844"/>
                </a:lnTo>
                <a:lnTo>
                  <a:pt x="3481075" y="211831"/>
                </a:lnTo>
                <a:lnTo>
                  <a:pt x="3442240" y="190648"/>
                </a:lnTo>
                <a:lnTo>
                  <a:pt x="3385752" y="180056"/>
                </a:lnTo>
                <a:lnTo>
                  <a:pt x="3170391" y="190648"/>
                </a:lnTo>
                <a:lnTo>
                  <a:pt x="2545492" y="225953"/>
                </a:lnTo>
                <a:lnTo>
                  <a:pt x="2019447" y="26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E83F24D-2270-E84C-AF6A-0EF4D3A8694C}"/>
              </a:ext>
            </a:extLst>
          </p:cNvPr>
          <p:cNvSpPr/>
          <p:nvPr/>
        </p:nvSpPr>
        <p:spPr>
          <a:xfrm>
            <a:off x="6175375" y="2871788"/>
            <a:ext cx="877888" cy="676275"/>
          </a:xfrm>
          <a:custGeom>
            <a:avLst/>
            <a:gdLst>
              <a:gd name="connsiteX0" fmla="*/ 219075 w 878682"/>
              <a:gd name="connsiteY0" fmla="*/ 388143 h 676275"/>
              <a:gd name="connsiteX1" fmla="*/ 333375 w 878682"/>
              <a:gd name="connsiteY1" fmla="*/ 254793 h 676275"/>
              <a:gd name="connsiteX2" fmla="*/ 416719 w 878682"/>
              <a:gd name="connsiteY2" fmla="*/ 169068 h 676275"/>
              <a:gd name="connsiteX3" fmla="*/ 454819 w 878682"/>
              <a:gd name="connsiteY3" fmla="*/ 126206 h 676275"/>
              <a:gd name="connsiteX4" fmla="*/ 464344 w 878682"/>
              <a:gd name="connsiteY4" fmla="*/ 109537 h 676275"/>
              <a:gd name="connsiteX5" fmla="*/ 466725 w 878682"/>
              <a:gd name="connsiteY5" fmla="*/ 92868 h 676275"/>
              <a:gd name="connsiteX6" fmla="*/ 461963 w 878682"/>
              <a:gd name="connsiteY6" fmla="*/ 64293 h 676275"/>
              <a:gd name="connsiteX7" fmla="*/ 440532 w 878682"/>
              <a:gd name="connsiteY7" fmla="*/ 0 h 676275"/>
              <a:gd name="connsiteX8" fmla="*/ 878682 w 878682"/>
              <a:gd name="connsiteY8" fmla="*/ 273843 h 676275"/>
              <a:gd name="connsiteX9" fmla="*/ 859632 w 878682"/>
              <a:gd name="connsiteY9" fmla="*/ 283368 h 676275"/>
              <a:gd name="connsiteX10" fmla="*/ 764382 w 878682"/>
              <a:gd name="connsiteY10" fmla="*/ 309562 h 676275"/>
              <a:gd name="connsiteX11" fmla="*/ 654844 w 878682"/>
              <a:gd name="connsiteY11" fmla="*/ 345281 h 676275"/>
              <a:gd name="connsiteX12" fmla="*/ 564357 w 878682"/>
              <a:gd name="connsiteY12" fmla="*/ 383381 h 676275"/>
              <a:gd name="connsiteX13" fmla="*/ 431007 w 878682"/>
              <a:gd name="connsiteY13" fmla="*/ 452437 h 676275"/>
              <a:gd name="connsiteX14" fmla="*/ 252413 w 878682"/>
              <a:gd name="connsiteY14" fmla="*/ 559593 h 676275"/>
              <a:gd name="connsiteX15" fmla="*/ 76200 w 878682"/>
              <a:gd name="connsiteY15" fmla="*/ 664368 h 676275"/>
              <a:gd name="connsiteX16" fmla="*/ 57150 w 878682"/>
              <a:gd name="connsiteY16" fmla="*/ 671512 h 676275"/>
              <a:gd name="connsiteX17" fmla="*/ 33338 w 878682"/>
              <a:gd name="connsiteY17" fmla="*/ 676275 h 676275"/>
              <a:gd name="connsiteX18" fmla="*/ 11907 w 878682"/>
              <a:gd name="connsiteY18" fmla="*/ 673893 h 676275"/>
              <a:gd name="connsiteX19" fmla="*/ 0 w 878682"/>
              <a:gd name="connsiteY19" fmla="*/ 664368 h 676275"/>
              <a:gd name="connsiteX20" fmla="*/ 2382 w 878682"/>
              <a:gd name="connsiteY20" fmla="*/ 635793 h 676275"/>
              <a:gd name="connsiteX21" fmla="*/ 33338 w 878682"/>
              <a:gd name="connsiteY21" fmla="*/ 588168 h 676275"/>
              <a:gd name="connsiteX22" fmla="*/ 92869 w 878682"/>
              <a:gd name="connsiteY22" fmla="*/ 519112 h 676275"/>
              <a:gd name="connsiteX23" fmla="*/ 219075 w 878682"/>
              <a:gd name="connsiteY23" fmla="*/ 388143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78682" h="676275">
                <a:moveTo>
                  <a:pt x="219075" y="388143"/>
                </a:moveTo>
                <a:lnTo>
                  <a:pt x="333375" y="254793"/>
                </a:lnTo>
                <a:lnTo>
                  <a:pt x="416719" y="169068"/>
                </a:lnTo>
                <a:lnTo>
                  <a:pt x="454819" y="126206"/>
                </a:lnTo>
                <a:lnTo>
                  <a:pt x="464344" y="109537"/>
                </a:lnTo>
                <a:lnTo>
                  <a:pt x="466725" y="92868"/>
                </a:lnTo>
                <a:lnTo>
                  <a:pt x="461963" y="64293"/>
                </a:lnTo>
                <a:lnTo>
                  <a:pt x="440532" y="0"/>
                </a:lnTo>
                <a:lnTo>
                  <a:pt x="878682" y="273843"/>
                </a:lnTo>
                <a:lnTo>
                  <a:pt x="859632" y="283368"/>
                </a:lnTo>
                <a:lnTo>
                  <a:pt x="764382" y="309562"/>
                </a:lnTo>
                <a:lnTo>
                  <a:pt x="654844" y="345281"/>
                </a:lnTo>
                <a:lnTo>
                  <a:pt x="564357" y="383381"/>
                </a:lnTo>
                <a:lnTo>
                  <a:pt x="431007" y="452437"/>
                </a:lnTo>
                <a:lnTo>
                  <a:pt x="252413" y="559593"/>
                </a:lnTo>
                <a:lnTo>
                  <a:pt x="76200" y="664368"/>
                </a:lnTo>
                <a:lnTo>
                  <a:pt x="57150" y="671512"/>
                </a:lnTo>
                <a:lnTo>
                  <a:pt x="33338" y="676275"/>
                </a:lnTo>
                <a:lnTo>
                  <a:pt x="11907" y="673893"/>
                </a:lnTo>
                <a:lnTo>
                  <a:pt x="0" y="664368"/>
                </a:lnTo>
                <a:lnTo>
                  <a:pt x="2382" y="635793"/>
                </a:lnTo>
                <a:lnTo>
                  <a:pt x="33338" y="588168"/>
                </a:lnTo>
                <a:lnTo>
                  <a:pt x="92869" y="519112"/>
                </a:lnTo>
                <a:lnTo>
                  <a:pt x="219075" y="388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37AA604-7976-494F-AE31-626B94435308}"/>
              </a:ext>
            </a:extLst>
          </p:cNvPr>
          <p:cNvSpPr/>
          <p:nvPr/>
        </p:nvSpPr>
        <p:spPr>
          <a:xfrm>
            <a:off x="4165600" y="3316288"/>
            <a:ext cx="1809750" cy="1084262"/>
          </a:xfrm>
          <a:custGeom>
            <a:avLst/>
            <a:gdLst>
              <a:gd name="connsiteX0" fmla="*/ 550069 w 1809750"/>
              <a:gd name="connsiteY0" fmla="*/ 319088 h 1083469"/>
              <a:gd name="connsiteX1" fmla="*/ 61913 w 1809750"/>
              <a:gd name="connsiteY1" fmla="*/ 397669 h 1083469"/>
              <a:gd name="connsiteX2" fmla="*/ 0 w 1809750"/>
              <a:gd name="connsiteY2" fmla="*/ 197644 h 1083469"/>
              <a:gd name="connsiteX3" fmla="*/ 340519 w 1809750"/>
              <a:gd name="connsiteY3" fmla="*/ 197644 h 1083469"/>
              <a:gd name="connsiteX4" fmla="*/ 635794 w 1809750"/>
              <a:gd name="connsiteY4" fmla="*/ 150019 h 1083469"/>
              <a:gd name="connsiteX5" fmla="*/ 966788 w 1809750"/>
              <a:gd name="connsiteY5" fmla="*/ 97632 h 1083469"/>
              <a:gd name="connsiteX6" fmla="*/ 1266825 w 1809750"/>
              <a:gd name="connsiteY6" fmla="*/ 45244 h 1083469"/>
              <a:gd name="connsiteX7" fmla="*/ 1545432 w 1809750"/>
              <a:gd name="connsiteY7" fmla="*/ 0 h 1083469"/>
              <a:gd name="connsiteX8" fmla="*/ 1607344 w 1809750"/>
              <a:gd name="connsiteY8" fmla="*/ 26194 h 1083469"/>
              <a:gd name="connsiteX9" fmla="*/ 1669257 w 1809750"/>
              <a:gd name="connsiteY9" fmla="*/ 61913 h 1083469"/>
              <a:gd name="connsiteX10" fmla="*/ 1716882 w 1809750"/>
              <a:gd name="connsiteY10" fmla="*/ 107157 h 1083469"/>
              <a:gd name="connsiteX11" fmla="*/ 1769269 w 1809750"/>
              <a:gd name="connsiteY11" fmla="*/ 169069 h 1083469"/>
              <a:gd name="connsiteX12" fmla="*/ 1793082 w 1809750"/>
              <a:gd name="connsiteY12" fmla="*/ 209550 h 1083469"/>
              <a:gd name="connsiteX13" fmla="*/ 1802607 w 1809750"/>
              <a:gd name="connsiteY13" fmla="*/ 233363 h 1083469"/>
              <a:gd name="connsiteX14" fmla="*/ 1809750 w 1809750"/>
              <a:gd name="connsiteY14" fmla="*/ 264319 h 1083469"/>
              <a:gd name="connsiteX15" fmla="*/ 1807369 w 1809750"/>
              <a:gd name="connsiteY15" fmla="*/ 292894 h 1083469"/>
              <a:gd name="connsiteX16" fmla="*/ 1790700 w 1809750"/>
              <a:gd name="connsiteY16" fmla="*/ 311944 h 1083469"/>
              <a:gd name="connsiteX17" fmla="*/ 1721644 w 1809750"/>
              <a:gd name="connsiteY17" fmla="*/ 378619 h 1083469"/>
              <a:gd name="connsiteX18" fmla="*/ 1666875 w 1809750"/>
              <a:gd name="connsiteY18" fmla="*/ 528638 h 1083469"/>
              <a:gd name="connsiteX19" fmla="*/ 1545432 w 1809750"/>
              <a:gd name="connsiteY19" fmla="*/ 857250 h 1083469"/>
              <a:gd name="connsiteX20" fmla="*/ 1493044 w 1809750"/>
              <a:gd name="connsiteY20" fmla="*/ 1007269 h 1083469"/>
              <a:gd name="connsiteX21" fmla="*/ 1443038 w 1809750"/>
              <a:gd name="connsiteY21" fmla="*/ 1062038 h 1083469"/>
              <a:gd name="connsiteX22" fmla="*/ 1423988 w 1809750"/>
              <a:gd name="connsiteY22" fmla="*/ 1081088 h 1083469"/>
              <a:gd name="connsiteX23" fmla="*/ 1404938 w 1809750"/>
              <a:gd name="connsiteY23" fmla="*/ 1083469 h 1083469"/>
              <a:gd name="connsiteX24" fmla="*/ 1381125 w 1809750"/>
              <a:gd name="connsiteY24" fmla="*/ 1071563 h 1083469"/>
              <a:gd name="connsiteX25" fmla="*/ 1357313 w 1809750"/>
              <a:gd name="connsiteY25" fmla="*/ 1054894 h 1083469"/>
              <a:gd name="connsiteX26" fmla="*/ 1333500 w 1809750"/>
              <a:gd name="connsiteY26" fmla="*/ 1028700 h 1083469"/>
              <a:gd name="connsiteX27" fmla="*/ 1309688 w 1809750"/>
              <a:gd name="connsiteY27" fmla="*/ 981075 h 1083469"/>
              <a:gd name="connsiteX28" fmla="*/ 1340644 w 1809750"/>
              <a:gd name="connsiteY28" fmla="*/ 776288 h 1083469"/>
              <a:gd name="connsiteX29" fmla="*/ 1400175 w 1809750"/>
              <a:gd name="connsiteY29" fmla="*/ 345282 h 1083469"/>
              <a:gd name="connsiteX30" fmla="*/ 1402557 w 1809750"/>
              <a:gd name="connsiteY30" fmla="*/ 285750 h 1083469"/>
              <a:gd name="connsiteX31" fmla="*/ 1400175 w 1809750"/>
              <a:gd name="connsiteY31" fmla="*/ 261938 h 1083469"/>
              <a:gd name="connsiteX32" fmla="*/ 1395413 w 1809750"/>
              <a:gd name="connsiteY32" fmla="*/ 242888 h 1083469"/>
              <a:gd name="connsiteX33" fmla="*/ 1383507 w 1809750"/>
              <a:gd name="connsiteY33" fmla="*/ 228600 h 1083469"/>
              <a:gd name="connsiteX34" fmla="*/ 1357313 w 1809750"/>
              <a:gd name="connsiteY34" fmla="*/ 211932 h 1083469"/>
              <a:gd name="connsiteX35" fmla="*/ 1319213 w 1809750"/>
              <a:gd name="connsiteY35" fmla="*/ 204788 h 1083469"/>
              <a:gd name="connsiteX36" fmla="*/ 1252538 w 1809750"/>
              <a:gd name="connsiteY36" fmla="*/ 211932 h 1083469"/>
              <a:gd name="connsiteX37" fmla="*/ 904875 w 1809750"/>
              <a:gd name="connsiteY37" fmla="*/ 264319 h 1083469"/>
              <a:gd name="connsiteX38" fmla="*/ 550069 w 1809750"/>
              <a:gd name="connsiteY38" fmla="*/ 319088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09750" h="1083469">
                <a:moveTo>
                  <a:pt x="550069" y="319088"/>
                </a:moveTo>
                <a:lnTo>
                  <a:pt x="61913" y="397669"/>
                </a:lnTo>
                <a:lnTo>
                  <a:pt x="0" y="197644"/>
                </a:lnTo>
                <a:lnTo>
                  <a:pt x="340519" y="197644"/>
                </a:lnTo>
                <a:lnTo>
                  <a:pt x="635794" y="150019"/>
                </a:lnTo>
                <a:lnTo>
                  <a:pt x="966788" y="97632"/>
                </a:lnTo>
                <a:lnTo>
                  <a:pt x="1266825" y="45244"/>
                </a:lnTo>
                <a:lnTo>
                  <a:pt x="1545432" y="0"/>
                </a:lnTo>
                <a:lnTo>
                  <a:pt x="1607344" y="26194"/>
                </a:lnTo>
                <a:lnTo>
                  <a:pt x="1669257" y="61913"/>
                </a:lnTo>
                <a:lnTo>
                  <a:pt x="1716882" y="107157"/>
                </a:lnTo>
                <a:lnTo>
                  <a:pt x="1769269" y="169069"/>
                </a:lnTo>
                <a:lnTo>
                  <a:pt x="1793082" y="209550"/>
                </a:lnTo>
                <a:lnTo>
                  <a:pt x="1802607" y="233363"/>
                </a:lnTo>
                <a:lnTo>
                  <a:pt x="1809750" y="264319"/>
                </a:lnTo>
                <a:lnTo>
                  <a:pt x="1807369" y="292894"/>
                </a:lnTo>
                <a:lnTo>
                  <a:pt x="1790700" y="311944"/>
                </a:lnTo>
                <a:lnTo>
                  <a:pt x="1721644" y="378619"/>
                </a:lnTo>
                <a:lnTo>
                  <a:pt x="1666875" y="528638"/>
                </a:lnTo>
                <a:lnTo>
                  <a:pt x="1545432" y="857250"/>
                </a:lnTo>
                <a:lnTo>
                  <a:pt x="1493044" y="1007269"/>
                </a:lnTo>
                <a:lnTo>
                  <a:pt x="1443038" y="1062038"/>
                </a:lnTo>
                <a:lnTo>
                  <a:pt x="1423988" y="1081088"/>
                </a:lnTo>
                <a:lnTo>
                  <a:pt x="1404938" y="1083469"/>
                </a:lnTo>
                <a:lnTo>
                  <a:pt x="1381125" y="1071563"/>
                </a:lnTo>
                <a:lnTo>
                  <a:pt x="1357313" y="1054894"/>
                </a:lnTo>
                <a:lnTo>
                  <a:pt x="1333500" y="1028700"/>
                </a:lnTo>
                <a:lnTo>
                  <a:pt x="1309688" y="981075"/>
                </a:lnTo>
                <a:lnTo>
                  <a:pt x="1340644" y="776288"/>
                </a:lnTo>
                <a:lnTo>
                  <a:pt x="1400175" y="345282"/>
                </a:lnTo>
                <a:lnTo>
                  <a:pt x="1402557" y="285750"/>
                </a:lnTo>
                <a:lnTo>
                  <a:pt x="1400175" y="261938"/>
                </a:lnTo>
                <a:lnTo>
                  <a:pt x="1395413" y="242888"/>
                </a:lnTo>
                <a:lnTo>
                  <a:pt x="1383507" y="228600"/>
                </a:lnTo>
                <a:lnTo>
                  <a:pt x="1357313" y="211932"/>
                </a:lnTo>
                <a:lnTo>
                  <a:pt x="1319213" y="204788"/>
                </a:lnTo>
                <a:lnTo>
                  <a:pt x="1252538" y="211932"/>
                </a:lnTo>
                <a:lnTo>
                  <a:pt x="904875" y="264319"/>
                </a:lnTo>
                <a:lnTo>
                  <a:pt x="550069" y="3190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50BEA61-5973-8F46-96B8-779E0F34E5B8}"/>
              </a:ext>
            </a:extLst>
          </p:cNvPr>
          <p:cNvSpPr/>
          <p:nvPr/>
        </p:nvSpPr>
        <p:spPr>
          <a:xfrm>
            <a:off x="4246563" y="4095750"/>
            <a:ext cx="1301750" cy="325438"/>
          </a:xfrm>
          <a:custGeom>
            <a:avLst/>
            <a:gdLst>
              <a:gd name="connsiteX0" fmla="*/ 752475 w 1302544"/>
              <a:gd name="connsiteY0" fmla="*/ 66675 h 326231"/>
              <a:gd name="connsiteX1" fmla="*/ 1302544 w 1302544"/>
              <a:gd name="connsiteY1" fmla="*/ 0 h 326231"/>
              <a:gd name="connsiteX2" fmla="*/ 1295400 w 1302544"/>
              <a:gd name="connsiteY2" fmla="*/ 195263 h 326231"/>
              <a:gd name="connsiteX3" fmla="*/ 1228725 w 1302544"/>
              <a:gd name="connsiteY3" fmla="*/ 207169 h 326231"/>
              <a:gd name="connsiteX4" fmla="*/ 1226344 w 1302544"/>
              <a:gd name="connsiteY4" fmla="*/ 202406 h 326231"/>
              <a:gd name="connsiteX5" fmla="*/ 1207294 w 1302544"/>
              <a:gd name="connsiteY5" fmla="*/ 188119 h 326231"/>
              <a:gd name="connsiteX6" fmla="*/ 1078706 w 1302544"/>
              <a:gd name="connsiteY6" fmla="*/ 204788 h 326231"/>
              <a:gd name="connsiteX7" fmla="*/ 685800 w 1302544"/>
              <a:gd name="connsiteY7" fmla="*/ 254794 h 326231"/>
              <a:gd name="connsiteX8" fmla="*/ 371475 w 1302544"/>
              <a:gd name="connsiteY8" fmla="*/ 300038 h 326231"/>
              <a:gd name="connsiteX9" fmla="*/ 230981 w 1302544"/>
              <a:gd name="connsiteY9" fmla="*/ 316706 h 326231"/>
              <a:gd name="connsiteX10" fmla="*/ 0 w 1302544"/>
              <a:gd name="connsiteY10" fmla="*/ 326231 h 326231"/>
              <a:gd name="connsiteX11" fmla="*/ 4762 w 1302544"/>
              <a:gd name="connsiteY11" fmla="*/ 138113 h 326231"/>
              <a:gd name="connsiteX12" fmla="*/ 228600 w 1302544"/>
              <a:gd name="connsiteY12" fmla="*/ 138113 h 326231"/>
              <a:gd name="connsiteX13" fmla="*/ 400050 w 1302544"/>
              <a:gd name="connsiteY13" fmla="*/ 114300 h 326231"/>
              <a:gd name="connsiteX14" fmla="*/ 752475 w 1302544"/>
              <a:gd name="connsiteY14" fmla="*/ 66675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02544" h="326231">
                <a:moveTo>
                  <a:pt x="752475" y="66675"/>
                </a:moveTo>
                <a:lnTo>
                  <a:pt x="1302544" y="0"/>
                </a:lnTo>
                <a:lnTo>
                  <a:pt x="1295400" y="195263"/>
                </a:lnTo>
                <a:lnTo>
                  <a:pt x="1228725" y="207169"/>
                </a:lnTo>
                <a:lnTo>
                  <a:pt x="1226344" y="202406"/>
                </a:lnTo>
                <a:lnTo>
                  <a:pt x="1207294" y="188119"/>
                </a:lnTo>
                <a:lnTo>
                  <a:pt x="1078706" y="204788"/>
                </a:lnTo>
                <a:lnTo>
                  <a:pt x="685800" y="254794"/>
                </a:lnTo>
                <a:lnTo>
                  <a:pt x="371475" y="300038"/>
                </a:lnTo>
                <a:lnTo>
                  <a:pt x="230981" y="316706"/>
                </a:lnTo>
                <a:lnTo>
                  <a:pt x="0" y="326231"/>
                </a:lnTo>
                <a:lnTo>
                  <a:pt x="4762" y="138113"/>
                </a:lnTo>
                <a:lnTo>
                  <a:pt x="228600" y="138113"/>
                </a:lnTo>
                <a:lnTo>
                  <a:pt x="400050" y="114300"/>
                </a:lnTo>
                <a:lnTo>
                  <a:pt x="752475" y="66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A7C56D0-58F9-BF47-89AB-A32B8866EAE8}"/>
              </a:ext>
            </a:extLst>
          </p:cNvPr>
          <p:cNvSpPr/>
          <p:nvPr/>
        </p:nvSpPr>
        <p:spPr>
          <a:xfrm>
            <a:off x="4233863" y="4751388"/>
            <a:ext cx="1928812" cy="996950"/>
          </a:xfrm>
          <a:custGeom>
            <a:avLst/>
            <a:gdLst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00200 w 1928812"/>
              <a:gd name="connsiteY25" fmla="*/ 1038225 h 1038225"/>
              <a:gd name="connsiteX26" fmla="*/ 1397793 w 1928812"/>
              <a:gd name="connsiteY26" fmla="*/ 1007269 h 1038225"/>
              <a:gd name="connsiteX27" fmla="*/ 1407318 w 1928812"/>
              <a:gd name="connsiteY27" fmla="*/ 876300 h 1038225"/>
              <a:gd name="connsiteX28" fmla="*/ 1462087 w 1928812"/>
              <a:gd name="connsiteY28" fmla="*/ 540544 h 1038225"/>
              <a:gd name="connsiteX29" fmla="*/ 1488281 w 1928812"/>
              <a:gd name="connsiteY29" fmla="*/ 361950 h 1038225"/>
              <a:gd name="connsiteX30" fmla="*/ 1490662 w 1928812"/>
              <a:gd name="connsiteY30" fmla="*/ 326231 h 1038225"/>
              <a:gd name="connsiteX31" fmla="*/ 1488281 w 1928812"/>
              <a:gd name="connsiteY31" fmla="*/ 297656 h 1038225"/>
              <a:gd name="connsiteX32" fmla="*/ 1483518 w 1928812"/>
              <a:gd name="connsiteY32" fmla="*/ 271462 h 1038225"/>
              <a:gd name="connsiteX33" fmla="*/ 1476375 w 1928812"/>
              <a:gd name="connsiteY33" fmla="*/ 250031 h 1038225"/>
              <a:gd name="connsiteX34" fmla="*/ 1459706 w 1928812"/>
              <a:gd name="connsiteY34" fmla="*/ 235744 h 1038225"/>
              <a:gd name="connsiteX35" fmla="*/ 1433512 w 1928812"/>
              <a:gd name="connsiteY35" fmla="*/ 223837 h 1038225"/>
              <a:gd name="connsiteX36" fmla="*/ 1393031 w 1928812"/>
              <a:gd name="connsiteY36" fmla="*/ 219075 h 1038225"/>
              <a:gd name="connsiteX37" fmla="*/ 995362 w 1928812"/>
              <a:gd name="connsiteY37" fmla="*/ 264319 h 1038225"/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14487 w 1928812"/>
              <a:gd name="connsiteY25" fmla="*/ 996950 h 1038225"/>
              <a:gd name="connsiteX26" fmla="*/ 1600200 w 1928812"/>
              <a:gd name="connsiteY26" fmla="*/ 1038225 h 1038225"/>
              <a:gd name="connsiteX27" fmla="*/ 1397793 w 1928812"/>
              <a:gd name="connsiteY27" fmla="*/ 1007269 h 1038225"/>
              <a:gd name="connsiteX28" fmla="*/ 1407318 w 1928812"/>
              <a:gd name="connsiteY28" fmla="*/ 876300 h 1038225"/>
              <a:gd name="connsiteX29" fmla="*/ 1462087 w 1928812"/>
              <a:gd name="connsiteY29" fmla="*/ 540544 h 1038225"/>
              <a:gd name="connsiteX30" fmla="*/ 1488281 w 1928812"/>
              <a:gd name="connsiteY30" fmla="*/ 361950 h 1038225"/>
              <a:gd name="connsiteX31" fmla="*/ 1490662 w 1928812"/>
              <a:gd name="connsiteY31" fmla="*/ 326231 h 1038225"/>
              <a:gd name="connsiteX32" fmla="*/ 1488281 w 1928812"/>
              <a:gd name="connsiteY32" fmla="*/ 297656 h 1038225"/>
              <a:gd name="connsiteX33" fmla="*/ 1483518 w 1928812"/>
              <a:gd name="connsiteY33" fmla="*/ 271462 h 1038225"/>
              <a:gd name="connsiteX34" fmla="*/ 1476375 w 1928812"/>
              <a:gd name="connsiteY34" fmla="*/ 250031 h 1038225"/>
              <a:gd name="connsiteX35" fmla="*/ 1459706 w 1928812"/>
              <a:gd name="connsiteY35" fmla="*/ 235744 h 1038225"/>
              <a:gd name="connsiteX36" fmla="*/ 1433512 w 1928812"/>
              <a:gd name="connsiteY36" fmla="*/ 223837 h 1038225"/>
              <a:gd name="connsiteX37" fmla="*/ 1393031 w 1928812"/>
              <a:gd name="connsiteY37" fmla="*/ 219075 h 1038225"/>
              <a:gd name="connsiteX38" fmla="*/ 995362 w 1928812"/>
              <a:gd name="connsiteY38" fmla="*/ 264319 h 1038225"/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14487 w 1928812"/>
              <a:gd name="connsiteY25" fmla="*/ 996950 h 1038225"/>
              <a:gd name="connsiteX26" fmla="*/ 1600200 w 1928812"/>
              <a:gd name="connsiteY26" fmla="*/ 1038225 h 1038225"/>
              <a:gd name="connsiteX27" fmla="*/ 1397793 w 1928812"/>
              <a:gd name="connsiteY27" fmla="*/ 1007269 h 1038225"/>
              <a:gd name="connsiteX28" fmla="*/ 1404937 w 1928812"/>
              <a:gd name="connsiteY28" fmla="*/ 908843 h 1038225"/>
              <a:gd name="connsiteX29" fmla="*/ 1407318 w 1928812"/>
              <a:gd name="connsiteY29" fmla="*/ 876300 h 1038225"/>
              <a:gd name="connsiteX30" fmla="*/ 1462087 w 1928812"/>
              <a:gd name="connsiteY30" fmla="*/ 540544 h 1038225"/>
              <a:gd name="connsiteX31" fmla="*/ 1488281 w 1928812"/>
              <a:gd name="connsiteY31" fmla="*/ 361950 h 1038225"/>
              <a:gd name="connsiteX32" fmla="*/ 1490662 w 1928812"/>
              <a:gd name="connsiteY32" fmla="*/ 326231 h 1038225"/>
              <a:gd name="connsiteX33" fmla="*/ 1488281 w 1928812"/>
              <a:gd name="connsiteY33" fmla="*/ 297656 h 1038225"/>
              <a:gd name="connsiteX34" fmla="*/ 1483518 w 1928812"/>
              <a:gd name="connsiteY34" fmla="*/ 271462 h 1038225"/>
              <a:gd name="connsiteX35" fmla="*/ 1476375 w 1928812"/>
              <a:gd name="connsiteY35" fmla="*/ 250031 h 1038225"/>
              <a:gd name="connsiteX36" fmla="*/ 1459706 w 1928812"/>
              <a:gd name="connsiteY36" fmla="*/ 235744 h 1038225"/>
              <a:gd name="connsiteX37" fmla="*/ 1433512 w 1928812"/>
              <a:gd name="connsiteY37" fmla="*/ 223837 h 1038225"/>
              <a:gd name="connsiteX38" fmla="*/ 1393031 w 1928812"/>
              <a:gd name="connsiteY38" fmla="*/ 219075 h 1038225"/>
              <a:gd name="connsiteX39" fmla="*/ 995362 w 1928812"/>
              <a:gd name="connsiteY39" fmla="*/ 264319 h 1038225"/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14487 w 1928812"/>
              <a:gd name="connsiteY25" fmla="*/ 996950 h 1038225"/>
              <a:gd name="connsiteX26" fmla="*/ 1600200 w 1928812"/>
              <a:gd name="connsiteY26" fmla="*/ 1038225 h 1038225"/>
              <a:gd name="connsiteX27" fmla="*/ 1404937 w 1928812"/>
              <a:gd name="connsiteY27" fmla="*/ 908843 h 1038225"/>
              <a:gd name="connsiteX28" fmla="*/ 1407318 w 1928812"/>
              <a:gd name="connsiteY28" fmla="*/ 876300 h 1038225"/>
              <a:gd name="connsiteX29" fmla="*/ 1462087 w 1928812"/>
              <a:gd name="connsiteY29" fmla="*/ 540544 h 1038225"/>
              <a:gd name="connsiteX30" fmla="*/ 1488281 w 1928812"/>
              <a:gd name="connsiteY30" fmla="*/ 361950 h 1038225"/>
              <a:gd name="connsiteX31" fmla="*/ 1490662 w 1928812"/>
              <a:gd name="connsiteY31" fmla="*/ 326231 h 1038225"/>
              <a:gd name="connsiteX32" fmla="*/ 1488281 w 1928812"/>
              <a:gd name="connsiteY32" fmla="*/ 297656 h 1038225"/>
              <a:gd name="connsiteX33" fmla="*/ 1483518 w 1928812"/>
              <a:gd name="connsiteY33" fmla="*/ 271462 h 1038225"/>
              <a:gd name="connsiteX34" fmla="*/ 1476375 w 1928812"/>
              <a:gd name="connsiteY34" fmla="*/ 250031 h 1038225"/>
              <a:gd name="connsiteX35" fmla="*/ 1459706 w 1928812"/>
              <a:gd name="connsiteY35" fmla="*/ 235744 h 1038225"/>
              <a:gd name="connsiteX36" fmla="*/ 1433512 w 1928812"/>
              <a:gd name="connsiteY36" fmla="*/ 223837 h 1038225"/>
              <a:gd name="connsiteX37" fmla="*/ 1393031 w 1928812"/>
              <a:gd name="connsiteY37" fmla="*/ 219075 h 1038225"/>
              <a:gd name="connsiteX38" fmla="*/ 995362 w 1928812"/>
              <a:gd name="connsiteY38" fmla="*/ 264319 h 1038225"/>
              <a:gd name="connsiteX0" fmla="*/ 995362 w 1928812"/>
              <a:gd name="connsiteY0" fmla="*/ 264319 h 996950"/>
              <a:gd name="connsiteX1" fmla="*/ 573881 w 1928812"/>
              <a:gd name="connsiteY1" fmla="*/ 321469 h 996950"/>
              <a:gd name="connsiteX2" fmla="*/ 273843 w 1928812"/>
              <a:gd name="connsiteY2" fmla="*/ 354806 h 996950"/>
              <a:gd name="connsiteX3" fmla="*/ 0 w 1928812"/>
              <a:gd name="connsiteY3" fmla="*/ 357187 h 996950"/>
              <a:gd name="connsiteX4" fmla="*/ 2381 w 1928812"/>
              <a:gd name="connsiteY4" fmla="*/ 195262 h 996950"/>
              <a:gd name="connsiteX5" fmla="*/ 311943 w 1928812"/>
              <a:gd name="connsiteY5" fmla="*/ 195262 h 996950"/>
              <a:gd name="connsiteX6" fmla="*/ 559593 w 1928812"/>
              <a:gd name="connsiteY6" fmla="*/ 161925 h 996950"/>
              <a:gd name="connsiteX7" fmla="*/ 902493 w 1928812"/>
              <a:gd name="connsiteY7" fmla="*/ 111919 h 996950"/>
              <a:gd name="connsiteX8" fmla="*/ 1295400 w 1928812"/>
              <a:gd name="connsiteY8" fmla="*/ 59531 h 996950"/>
              <a:gd name="connsiteX9" fmla="*/ 1328737 w 1928812"/>
              <a:gd name="connsiteY9" fmla="*/ 40481 h 996950"/>
              <a:gd name="connsiteX10" fmla="*/ 1366837 w 1928812"/>
              <a:gd name="connsiteY10" fmla="*/ 21431 h 996950"/>
              <a:gd name="connsiteX11" fmla="*/ 1416843 w 1928812"/>
              <a:gd name="connsiteY11" fmla="*/ 4762 h 996950"/>
              <a:gd name="connsiteX12" fmla="*/ 1464468 w 1928812"/>
              <a:gd name="connsiteY12" fmla="*/ 0 h 996950"/>
              <a:gd name="connsiteX13" fmla="*/ 1516856 w 1928812"/>
              <a:gd name="connsiteY13" fmla="*/ 7144 h 996950"/>
              <a:gd name="connsiteX14" fmla="*/ 1571625 w 1928812"/>
              <a:gd name="connsiteY14" fmla="*/ 28575 h 996950"/>
              <a:gd name="connsiteX15" fmla="*/ 1645443 w 1928812"/>
              <a:gd name="connsiteY15" fmla="*/ 66675 h 996950"/>
              <a:gd name="connsiteX16" fmla="*/ 1752600 w 1928812"/>
              <a:gd name="connsiteY16" fmla="*/ 140494 h 996950"/>
              <a:gd name="connsiteX17" fmla="*/ 1852612 w 1928812"/>
              <a:gd name="connsiteY17" fmla="*/ 223837 h 996950"/>
              <a:gd name="connsiteX18" fmla="*/ 1919287 w 1928812"/>
              <a:gd name="connsiteY18" fmla="*/ 283369 h 996950"/>
              <a:gd name="connsiteX19" fmla="*/ 1928812 w 1928812"/>
              <a:gd name="connsiteY19" fmla="*/ 297656 h 996950"/>
              <a:gd name="connsiteX20" fmla="*/ 1928812 w 1928812"/>
              <a:gd name="connsiteY20" fmla="*/ 316706 h 996950"/>
              <a:gd name="connsiteX21" fmla="*/ 1916906 w 1928812"/>
              <a:gd name="connsiteY21" fmla="*/ 345281 h 996950"/>
              <a:gd name="connsiteX22" fmla="*/ 1878806 w 1928812"/>
              <a:gd name="connsiteY22" fmla="*/ 390525 h 996950"/>
              <a:gd name="connsiteX23" fmla="*/ 1831181 w 1928812"/>
              <a:gd name="connsiteY23" fmla="*/ 438150 h 996950"/>
              <a:gd name="connsiteX24" fmla="*/ 1728787 w 1928812"/>
              <a:gd name="connsiteY24" fmla="*/ 702469 h 996950"/>
              <a:gd name="connsiteX25" fmla="*/ 1614487 w 1928812"/>
              <a:gd name="connsiteY25" fmla="*/ 996950 h 996950"/>
              <a:gd name="connsiteX26" fmla="*/ 1404937 w 1928812"/>
              <a:gd name="connsiteY26" fmla="*/ 908843 h 996950"/>
              <a:gd name="connsiteX27" fmla="*/ 1407318 w 1928812"/>
              <a:gd name="connsiteY27" fmla="*/ 876300 h 996950"/>
              <a:gd name="connsiteX28" fmla="*/ 1462087 w 1928812"/>
              <a:gd name="connsiteY28" fmla="*/ 540544 h 996950"/>
              <a:gd name="connsiteX29" fmla="*/ 1488281 w 1928812"/>
              <a:gd name="connsiteY29" fmla="*/ 361950 h 996950"/>
              <a:gd name="connsiteX30" fmla="*/ 1490662 w 1928812"/>
              <a:gd name="connsiteY30" fmla="*/ 326231 h 996950"/>
              <a:gd name="connsiteX31" fmla="*/ 1488281 w 1928812"/>
              <a:gd name="connsiteY31" fmla="*/ 297656 h 996950"/>
              <a:gd name="connsiteX32" fmla="*/ 1483518 w 1928812"/>
              <a:gd name="connsiteY32" fmla="*/ 271462 h 996950"/>
              <a:gd name="connsiteX33" fmla="*/ 1476375 w 1928812"/>
              <a:gd name="connsiteY33" fmla="*/ 250031 h 996950"/>
              <a:gd name="connsiteX34" fmla="*/ 1459706 w 1928812"/>
              <a:gd name="connsiteY34" fmla="*/ 235744 h 996950"/>
              <a:gd name="connsiteX35" fmla="*/ 1433512 w 1928812"/>
              <a:gd name="connsiteY35" fmla="*/ 223837 h 996950"/>
              <a:gd name="connsiteX36" fmla="*/ 1393031 w 1928812"/>
              <a:gd name="connsiteY36" fmla="*/ 219075 h 996950"/>
              <a:gd name="connsiteX37" fmla="*/ 995362 w 1928812"/>
              <a:gd name="connsiteY37" fmla="*/ 264319 h 99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28812" h="996950">
                <a:moveTo>
                  <a:pt x="995362" y="264319"/>
                </a:moveTo>
                <a:lnTo>
                  <a:pt x="573881" y="321469"/>
                </a:lnTo>
                <a:lnTo>
                  <a:pt x="273843" y="354806"/>
                </a:lnTo>
                <a:lnTo>
                  <a:pt x="0" y="357187"/>
                </a:lnTo>
                <a:cubicBezTo>
                  <a:pt x="794" y="303212"/>
                  <a:pt x="1587" y="249237"/>
                  <a:pt x="2381" y="195262"/>
                </a:cubicBezTo>
                <a:lnTo>
                  <a:pt x="311943" y="195262"/>
                </a:lnTo>
                <a:lnTo>
                  <a:pt x="559593" y="161925"/>
                </a:lnTo>
                <a:lnTo>
                  <a:pt x="902493" y="111919"/>
                </a:lnTo>
                <a:lnTo>
                  <a:pt x="1295400" y="59531"/>
                </a:lnTo>
                <a:lnTo>
                  <a:pt x="1328737" y="40481"/>
                </a:lnTo>
                <a:lnTo>
                  <a:pt x="1366837" y="21431"/>
                </a:lnTo>
                <a:lnTo>
                  <a:pt x="1416843" y="4762"/>
                </a:lnTo>
                <a:lnTo>
                  <a:pt x="1464468" y="0"/>
                </a:lnTo>
                <a:lnTo>
                  <a:pt x="1516856" y="7144"/>
                </a:lnTo>
                <a:lnTo>
                  <a:pt x="1571625" y="28575"/>
                </a:lnTo>
                <a:lnTo>
                  <a:pt x="1645443" y="66675"/>
                </a:lnTo>
                <a:lnTo>
                  <a:pt x="1752600" y="140494"/>
                </a:lnTo>
                <a:lnTo>
                  <a:pt x="1852612" y="223837"/>
                </a:lnTo>
                <a:lnTo>
                  <a:pt x="1919287" y="283369"/>
                </a:lnTo>
                <a:lnTo>
                  <a:pt x="1928812" y="297656"/>
                </a:lnTo>
                <a:lnTo>
                  <a:pt x="1928812" y="316706"/>
                </a:lnTo>
                <a:lnTo>
                  <a:pt x="1916906" y="345281"/>
                </a:lnTo>
                <a:lnTo>
                  <a:pt x="1878806" y="390525"/>
                </a:lnTo>
                <a:lnTo>
                  <a:pt x="1831181" y="438150"/>
                </a:lnTo>
                <a:lnTo>
                  <a:pt x="1728787" y="702469"/>
                </a:lnTo>
                <a:lnTo>
                  <a:pt x="1614487" y="996950"/>
                </a:lnTo>
                <a:lnTo>
                  <a:pt x="1404937" y="908843"/>
                </a:lnTo>
                <a:lnTo>
                  <a:pt x="1407318" y="876300"/>
                </a:lnTo>
                <a:lnTo>
                  <a:pt x="1462087" y="540544"/>
                </a:lnTo>
                <a:lnTo>
                  <a:pt x="1488281" y="361950"/>
                </a:lnTo>
                <a:lnTo>
                  <a:pt x="1490662" y="326231"/>
                </a:lnTo>
                <a:lnTo>
                  <a:pt x="1488281" y="297656"/>
                </a:lnTo>
                <a:lnTo>
                  <a:pt x="1483518" y="271462"/>
                </a:lnTo>
                <a:lnTo>
                  <a:pt x="1476375" y="250031"/>
                </a:lnTo>
                <a:lnTo>
                  <a:pt x="1459706" y="235744"/>
                </a:lnTo>
                <a:lnTo>
                  <a:pt x="1433512" y="223837"/>
                </a:lnTo>
                <a:lnTo>
                  <a:pt x="1393031" y="219075"/>
                </a:lnTo>
                <a:lnTo>
                  <a:pt x="995362" y="2643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4EB9CF9-0C22-E349-A814-6AD111DC4924}"/>
              </a:ext>
            </a:extLst>
          </p:cNvPr>
          <p:cNvSpPr/>
          <p:nvPr/>
        </p:nvSpPr>
        <p:spPr>
          <a:xfrm>
            <a:off x="4224338" y="5637213"/>
            <a:ext cx="1684337" cy="323850"/>
          </a:xfrm>
          <a:custGeom>
            <a:avLst/>
            <a:gdLst>
              <a:gd name="connsiteX0" fmla="*/ 628650 w 1683543"/>
              <a:gd name="connsiteY0" fmla="*/ 266700 h 323850"/>
              <a:gd name="connsiteX1" fmla="*/ 9525 w 1683543"/>
              <a:gd name="connsiteY1" fmla="*/ 323850 h 323850"/>
              <a:gd name="connsiteX2" fmla="*/ 0 w 1683543"/>
              <a:gd name="connsiteY2" fmla="*/ 171450 h 323850"/>
              <a:gd name="connsiteX3" fmla="*/ 350043 w 1683543"/>
              <a:gd name="connsiteY3" fmla="*/ 126206 h 323850"/>
              <a:gd name="connsiteX4" fmla="*/ 788193 w 1683543"/>
              <a:gd name="connsiteY4" fmla="*/ 73819 h 323850"/>
              <a:gd name="connsiteX5" fmla="*/ 1152525 w 1683543"/>
              <a:gd name="connsiteY5" fmla="*/ 28575 h 323850"/>
              <a:gd name="connsiteX6" fmla="*/ 1426368 w 1683543"/>
              <a:gd name="connsiteY6" fmla="*/ 0 h 323850"/>
              <a:gd name="connsiteX7" fmla="*/ 1633537 w 1683543"/>
              <a:gd name="connsiteY7" fmla="*/ 95250 h 323850"/>
              <a:gd name="connsiteX8" fmla="*/ 1659731 w 1683543"/>
              <a:gd name="connsiteY8" fmla="*/ 119062 h 323850"/>
              <a:gd name="connsiteX9" fmla="*/ 1676400 w 1683543"/>
              <a:gd name="connsiteY9" fmla="*/ 145256 h 323850"/>
              <a:gd name="connsiteX10" fmla="*/ 1683543 w 1683543"/>
              <a:gd name="connsiteY10" fmla="*/ 180975 h 323850"/>
              <a:gd name="connsiteX11" fmla="*/ 1676400 w 1683543"/>
              <a:gd name="connsiteY11" fmla="*/ 204787 h 323850"/>
              <a:gd name="connsiteX12" fmla="*/ 1662112 w 1683543"/>
              <a:gd name="connsiteY12" fmla="*/ 221456 h 323850"/>
              <a:gd name="connsiteX13" fmla="*/ 1626393 w 1683543"/>
              <a:gd name="connsiteY13" fmla="*/ 233362 h 323850"/>
              <a:gd name="connsiteX14" fmla="*/ 1566862 w 1683543"/>
              <a:gd name="connsiteY14" fmla="*/ 233362 h 323850"/>
              <a:gd name="connsiteX15" fmla="*/ 1459706 w 1683543"/>
              <a:gd name="connsiteY15" fmla="*/ 226219 h 323850"/>
              <a:gd name="connsiteX16" fmla="*/ 1185862 w 1683543"/>
              <a:gd name="connsiteY16" fmla="*/ 233362 h 323850"/>
              <a:gd name="connsiteX17" fmla="*/ 628650 w 1683543"/>
              <a:gd name="connsiteY17" fmla="*/ 26670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83543" h="323850">
                <a:moveTo>
                  <a:pt x="628650" y="266700"/>
                </a:moveTo>
                <a:lnTo>
                  <a:pt x="9525" y="323850"/>
                </a:lnTo>
                <a:lnTo>
                  <a:pt x="0" y="171450"/>
                </a:lnTo>
                <a:lnTo>
                  <a:pt x="350043" y="126206"/>
                </a:lnTo>
                <a:lnTo>
                  <a:pt x="788193" y="73819"/>
                </a:lnTo>
                <a:lnTo>
                  <a:pt x="1152525" y="28575"/>
                </a:lnTo>
                <a:lnTo>
                  <a:pt x="1426368" y="0"/>
                </a:lnTo>
                <a:lnTo>
                  <a:pt x="1633537" y="95250"/>
                </a:lnTo>
                <a:lnTo>
                  <a:pt x="1659731" y="119062"/>
                </a:lnTo>
                <a:lnTo>
                  <a:pt x="1676400" y="145256"/>
                </a:lnTo>
                <a:lnTo>
                  <a:pt x="1683543" y="180975"/>
                </a:lnTo>
                <a:lnTo>
                  <a:pt x="1676400" y="204787"/>
                </a:lnTo>
                <a:lnTo>
                  <a:pt x="1662112" y="221456"/>
                </a:lnTo>
                <a:lnTo>
                  <a:pt x="1626393" y="233362"/>
                </a:lnTo>
                <a:lnTo>
                  <a:pt x="1566862" y="233362"/>
                </a:lnTo>
                <a:lnTo>
                  <a:pt x="1459706" y="226219"/>
                </a:lnTo>
                <a:lnTo>
                  <a:pt x="1185862" y="233362"/>
                </a:lnTo>
                <a:lnTo>
                  <a:pt x="628650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6030D9-B2BE-4EE9-857F-F92666DA3FB8}"/>
              </a:ext>
            </a:extLst>
          </p:cNvPr>
          <p:cNvGrpSpPr/>
          <p:nvPr/>
        </p:nvGrpSpPr>
        <p:grpSpPr>
          <a:xfrm>
            <a:off x="2805113" y="1371600"/>
            <a:ext cx="4325937" cy="4772025"/>
            <a:chOff x="2957513" y="1524000"/>
            <a:chExt cx="4325937" cy="4772025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5BAECEC3-9516-4B8F-A56D-DDE0D081A6E1}"/>
                </a:ext>
              </a:extLst>
            </p:cNvPr>
            <p:cNvSpPr/>
            <p:nvPr/>
          </p:nvSpPr>
          <p:spPr>
            <a:xfrm>
              <a:off x="2957513" y="1614488"/>
              <a:ext cx="1023937" cy="1247775"/>
            </a:xfrm>
            <a:custGeom>
              <a:avLst/>
              <a:gdLst>
                <a:gd name="connsiteX0" fmla="*/ 466725 w 1023937"/>
                <a:gd name="connsiteY0" fmla="*/ 904875 h 1247775"/>
                <a:gd name="connsiteX1" fmla="*/ 247650 w 1023937"/>
                <a:gd name="connsiteY1" fmla="*/ 1095375 h 1247775"/>
                <a:gd name="connsiteX2" fmla="*/ 88106 w 1023937"/>
                <a:gd name="connsiteY2" fmla="*/ 1216818 h 1247775"/>
                <a:gd name="connsiteX3" fmla="*/ 45243 w 1023937"/>
                <a:gd name="connsiteY3" fmla="*/ 1243012 h 1247775"/>
                <a:gd name="connsiteX4" fmla="*/ 28575 w 1023937"/>
                <a:gd name="connsiteY4" fmla="*/ 1247775 h 1247775"/>
                <a:gd name="connsiteX5" fmla="*/ 9525 w 1023937"/>
                <a:gd name="connsiteY5" fmla="*/ 1247775 h 1247775"/>
                <a:gd name="connsiteX6" fmla="*/ 0 w 1023937"/>
                <a:gd name="connsiteY6" fmla="*/ 1238250 h 1247775"/>
                <a:gd name="connsiteX7" fmla="*/ 7143 w 1023937"/>
                <a:gd name="connsiteY7" fmla="*/ 1202531 h 1247775"/>
                <a:gd name="connsiteX8" fmla="*/ 45243 w 1023937"/>
                <a:gd name="connsiteY8" fmla="*/ 1152525 h 1247775"/>
                <a:gd name="connsiteX9" fmla="*/ 152400 w 1023937"/>
                <a:gd name="connsiteY9" fmla="*/ 1047750 h 1247775"/>
                <a:gd name="connsiteX10" fmla="*/ 254793 w 1023937"/>
                <a:gd name="connsiteY10" fmla="*/ 931068 h 1247775"/>
                <a:gd name="connsiteX11" fmla="*/ 371475 w 1023937"/>
                <a:gd name="connsiteY11" fmla="*/ 788193 h 1247775"/>
                <a:gd name="connsiteX12" fmla="*/ 483393 w 1023937"/>
                <a:gd name="connsiteY12" fmla="*/ 619125 h 1247775"/>
                <a:gd name="connsiteX13" fmla="*/ 561975 w 1023937"/>
                <a:gd name="connsiteY13" fmla="*/ 471487 h 1247775"/>
                <a:gd name="connsiteX14" fmla="*/ 631031 w 1023937"/>
                <a:gd name="connsiteY14" fmla="*/ 323850 h 1247775"/>
                <a:gd name="connsiteX15" fmla="*/ 654843 w 1023937"/>
                <a:gd name="connsiteY15" fmla="*/ 257175 h 1247775"/>
                <a:gd name="connsiteX16" fmla="*/ 664368 w 1023937"/>
                <a:gd name="connsiteY16" fmla="*/ 197643 h 1247775"/>
                <a:gd name="connsiteX17" fmla="*/ 661987 w 1023937"/>
                <a:gd name="connsiteY17" fmla="*/ 164306 h 1247775"/>
                <a:gd name="connsiteX18" fmla="*/ 652462 w 1023937"/>
                <a:gd name="connsiteY18" fmla="*/ 133350 h 1247775"/>
                <a:gd name="connsiteX19" fmla="*/ 635793 w 1023937"/>
                <a:gd name="connsiteY19" fmla="*/ 111918 h 1247775"/>
                <a:gd name="connsiteX20" fmla="*/ 597693 w 1023937"/>
                <a:gd name="connsiteY20" fmla="*/ 78581 h 1247775"/>
                <a:gd name="connsiteX21" fmla="*/ 554831 w 1023937"/>
                <a:gd name="connsiteY21" fmla="*/ 50006 h 1247775"/>
                <a:gd name="connsiteX22" fmla="*/ 540543 w 1023937"/>
                <a:gd name="connsiteY22" fmla="*/ 35718 h 1247775"/>
                <a:gd name="connsiteX23" fmla="*/ 535781 w 1023937"/>
                <a:gd name="connsiteY23" fmla="*/ 23812 h 1247775"/>
                <a:gd name="connsiteX24" fmla="*/ 538162 w 1023937"/>
                <a:gd name="connsiteY24" fmla="*/ 9525 h 1247775"/>
                <a:gd name="connsiteX25" fmla="*/ 552450 w 1023937"/>
                <a:gd name="connsiteY25" fmla="*/ 2381 h 1247775"/>
                <a:gd name="connsiteX26" fmla="*/ 588168 w 1023937"/>
                <a:gd name="connsiteY26" fmla="*/ 0 h 1247775"/>
                <a:gd name="connsiteX27" fmla="*/ 635793 w 1023937"/>
                <a:gd name="connsiteY27" fmla="*/ 4762 h 1247775"/>
                <a:gd name="connsiteX28" fmla="*/ 697706 w 1023937"/>
                <a:gd name="connsiteY28" fmla="*/ 19050 h 1247775"/>
                <a:gd name="connsiteX29" fmla="*/ 785812 w 1023937"/>
                <a:gd name="connsiteY29" fmla="*/ 47625 h 1247775"/>
                <a:gd name="connsiteX30" fmla="*/ 869156 w 1023937"/>
                <a:gd name="connsiteY30" fmla="*/ 83343 h 1247775"/>
                <a:gd name="connsiteX31" fmla="*/ 923925 w 1023937"/>
                <a:gd name="connsiteY31" fmla="*/ 114300 h 1247775"/>
                <a:gd name="connsiteX32" fmla="*/ 966787 w 1023937"/>
                <a:gd name="connsiteY32" fmla="*/ 145256 h 1247775"/>
                <a:gd name="connsiteX33" fmla="*/ 988218 w 1023937"/>
                <a:gd name="connsiteY33" fmla="*/ 166687 h 1247775"/>
                <a:gd name="connsiteX34" fmla="*/ 1002506 w 1023937"/>
                <a:gd name="connsiteY34" fmla="*/ 183356 h 1247775"/>
                <a:gd name="connsiteX35" fmla="*/ 1014412 w 1023937"/>
                <a:gd name="connsiteY35" fmla="*/ 207168 h 1247775"/>
                <a:gd name="connsiteX36" fmla="*/ 1023937 w 1023937"/>
                <a:gd name="connsiteY36" fmla="*/ 242887 h 1247775"/>
                <a:gd name="connsiteX37" fmla="*/ 1019175 w 1023937"/>
                <a:gd name="connsiteY37" fmla="*/ 269081 h 1247775"/>
                <a:gd name="connsiteX38" fmla="*/ 1000125 w 1023937"/>
                <a:gd name="connsiteY38" fmla="*/ 292893 h 1247775"/>
                <a:gd name="connsiteX39" fmla="*/ 957262 w 1023937"/>
                <a:gd name="connsiteY39" fmla="*/ 328612 h 1247775"/>
                <a:gd name="connsiteX40" fmla="*/ 914400 w 1023937"/>
                <a:gd name="connsiteY40" fmla="*/ 357187 h 1247775"/>
                <a:gd name="connsiteX41" fmla="*/ 821531 w 1023937"/>
                <a:gd name="connsiteY41" fmla="*/ 519112 h 1247775"/>
                <a:gd name="connsiteX42" fmla="*/ 659606 w 1023937"/>
                <a:gd name="connsiteY42" fmla="*/ 723900 h 1247775"/>
                <a:gd name="connsiteX43" fmla="*/ 466725 w 1023937"/>
                <a:gd name="connsiteY43" fmla="*/ 9048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3937" h="1247775">
                  <a:moveTo>
                    <a:pt x="466725" y="904875"/>
                  </a:moveTo>
                  <a:lnTo>
                    <a:pt x="247650" y="1095375"/>
                  </a:lnTo>
                  <a:lnTo>
                    <a:pt x="88106" y="1216818"/>
                  </a:lnTo>
                  <a:lnTo>
                    <a:pt x="45243" y="1243012"/>
                  </a:lnTo>
                  <a:lnTo>
                    <a:pt x="28575" y="1247775"/>
                  </a:lnTo>
                  <a:lnTo>
                    <a:pt x="9525" y="1247775"/>
                  </a:lnTo>
                  <a:lnTo>
                    <a:pt x="0" y="1238250"/>
                  </a:lnTo>
                  <a:lnTo>
                    <a:pt x="7143" y="1202531"/>
                  </a:lnTo>
                  <a:lnTo>
                    <a:pt x="45243" y="1152525"/>
                  </a:lnTo>
                  <a:lnTo>
                    <a:pt x="152400" y="1047750"/>
                  </a:lnTo>
                  <a:lnTo>
                    <a:pt x="254793" y="931068"/>
                  </a:lnTo>
                  <a:lnTo>
                    <a:pt x="371475" y="788193"/>
                  </a:lnTo>
                  <a:lnTo>
                    <a:pt x="483393" y="619125"/>
                  </a:lnTo>
                  <a:lnTo>
                    <a:pt x="561975" y="471487"/>
                  </a:lnTo>
                  <a:lnTo>
                    <a:pt x="631031" y="323850"/>
                  </a:lnTo>
                  <a:lnTo>
                    <a:pt x="654843" y="257175"/>
                  </a:lnTo>
                  <a:lnTo>
                    <a:pt x="664368" y="197643"/>
                  </a:lnTo>
                  <a:lnTo>
                    <a:pt x="661987" y="164306"/>
                  </a:lnTo>
                  <a:lnTo>
                    <a:pt x="652462" y="133350"/>
                  </a:lnTo>
                  <a:lnTo>
                    <a:pt x="635793" y="111918"/>
                  </a:lnTo>
                  <a:lnTo>
                    <a:pt x="597693" y="78581"/>
                  </a:lnTo>
                  <a:lnTo>
                    <a:pt x="554831" y="50006"/>
                  </a:lnTo>
                  <a:lnTo>
                    <a:pt x="540543" y="35718"/>
                  </a:lnTo>
                  <a:lnTo>
                    <a:pt x="535781" y="23812"/>
                  </a:lnTo>
                  <a:lnTo>
                    <a:pt x="538162" y="9525"/>
                  </a:lnTo>
                  <a:lnTo>
                    <a:pt x="552450" y="2381"/>
                  </a:lnTo>
                  <a:lnTo>
                    <a:pt x="588168" y="0"/>
                  </a:lnTo>
                  <a:lnTo>
                    <a:pt x="635793" y="4762"/>
                  </a:lnTo>
                  <a:lnTo>
                    <a:pt x="697706" y="19050"/>
                  </a:lnTo>
                  <a:lnTo>
                    <a:pt x="785812" y="47625"/>
                  </a:lnTo>
                  <a:lnTo>
                    <a:pt x="869156" y="83343"/>
                  </a:lnTo>
                  <a:lnTo>
                    <a:pt x="923925" y="114300"/>
                  </a:lnTo>
                  <a:lnTo>
                    <a:pt x="966787" y="145256"/>
                  </a:lnTo>
                  <a:lnTo>
                    <a:pt x="988218" y="166687"/>
                  </a:lnTo>
                  <a:lnTo>
                    <a:pt x="1002506" y="183356"/>
                  </a:lnTo>
                  <a:lnTo>
                    <a:pt x="1014412" y="207168"/>
                  </a:lnTo>
                  <a:lnTo>
                    <a:pt x="1023937" y="242887"/>
                  </a:lnTo>
                  <a:lnTo>
                    <a:pt x="1019175" y="269081"/>
                  </a:lnTo>
                  <a:lnTo>
                    <a:pt x="1000125" y="292893"/>
                  </a:lnTo>
                  <a:lnTo>
                    <a:pt x="957262" y="328612"/>
                  </a:lnTo>
                  <a:lnTo>
                    <a:pt x="914400" y="357187"/>
                  </a:lnTo>
                  <a:lnTo>
                    <a:pt x="821531" y="519112"/>
                  </a:lnTo>
                  <a:lnTo>
                    <a:pt x="659606" y="723900"/>
                  </a:lnTo>
                  <a:lnTo>
                    <a:pt x="466725" y="904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2357EFEE-88E6-4BDB-B645-3589CD4E3384}"/>
                </a:ext>
              </a:extLst>
            </p:cNvPr>
            <p:cNvSpPr/>
            <p:nvPr/>
          </p:nvSpPr>
          <p:spPr>
            <a:xfrm rot="16200000">
              <a:off x="2914650" y="4740275"/>
              <a:ext cx="2724150" cy="387350"/>
            </a:xfrm>
            <a:custGeom>
              <a:avLst/>
              <a:gdLst>
                <a:gd name="connsiteX0" fmla="*/ 1490662 w 2724150"/>
                <a:gd name="connsiteY0" fmla="*/ 364331 h 388144"/>
                <a:gd name="connsiteX1" fmla="*/ 328612 w 2724150"/>
                <a:gd name="connsiteY1" fmla="*/ 371475 h 388144"/>
                <a:gd name="connsiteX2" fmla="*/ 183356 w 2724150"/>
                <a:gd name="connsiteY2" fmla="*/ 364331 h 388144"/>
                <a:gd name="connsiteX3" fmla="*/ 95250 w 2724150"/>
                <a:gd name="connsiteY3" fmla="*/ 328612 h 388144"/>
                <a:gd name="connsiteX4" fmla="*/ 23812 w 2724150"/>
                <a:gd name="connsiteY4" fmla="*/ 300037 h 388144"/>
                <a:gd name="connsiteX5" fmla="*/ 0 w 2724150"/>
                <a:gd name="connsiteY5" fmla="*/ 283369 h 388144"/>
                <a:gd name="connsiteX6" fmla="*/ 0 w 2724150"/>
                <a:gd name="connsiteY6" fmla="*/ 264319 h 388144"/>
                <a:gd name="connsiteX7" fmla="*/ 2381 w 2724150"/>
                <a:gd name="connsiteY7" fmla="*/ 247650 h 388144"/>
                <a:gd name="connsiteX8" fmla="*/ 16668 w 2724150"/>
                <a:gd name="connsiteY8" fmla="*/ 216694 h 388144"/>
                <a:gd name="connsiteX9" fmla="*/ 54768 w 2724150"/>
                <a:gd name="connsiteY9" fmla="*/ 185737 h 388144"/>
                <a:gd name="connsiteX10" fmla="*/ 107156 w 2724150"/>
                <a:gd name="connsiteY10" fmla="*/ 150019 h 388144"/>
                <a:gd name="connsiteX11" fmla="*/ 188118 w 2724150"/>
                <a:gd name="connsiteY11" fmla="*/ 123825 h 388144"/>
                <a:gd name="connsiteX12" fmla="*/ 278606 w 2724150"/>
                <a:gd name="connsiteY12" fmla="*/ 107156 h 388144"/>
                <a:gd name="connsiteX13" fmla="*/ 431006 w 2724150"/>
                <a:gd name="connsiteY13" fmla="*/ 97631 h 388144"/>
                <a:gd name="connsiteX14" fmla="*/ 464343 w 2724150"/>
                <a:gd name="connsiteY14" fmla="*/ 104775 h 388144"/>
                <a:gd name="connsiteX15" fmla="*/ 566737 w 2724150"/>
                <a:gd name="connsiteY15" fmla="*/ 128587 h 388144"/>
                <a:gd name="connsiteX16" fmla="*/ 752475 w 2724150"/>
                <a:gd name="connsiteY16" fmla="*/ 152400 h 388144"/>
                <a:gd name="connsiteX17" fmla="*/ 897731 w 2724150"/>
                <a:gd name="connsiteY17" fmla="*/ 166687 h 388144"/>
                <a:gd name="connsiteX18" fmla="*/ 1100137 w 2724150"/>
                <a:gd name="connsiteY18" fmla="*/ 171450 h 388144"/>
                <a:gd name="connsiteX19" fmla="*/ 1407318 w 2724150"/>
                <a:gd name="connsiteY19" fmla="*/ 183356 h 388144"/>
                <a:gd name="connsiteX20" fmla="*/ 1735931 w 2724150"/>
                <a:gd name="connsiteY20" fmla="*/ 188119 h 388144"/>
                <a:gd name="connsiteX21" fmla="*/ 2033587 w 2724150"/>
                <a:gd name="connsiteY21" fmla="*/ 190500 h 388144"/>
                <a:gd name="connsiteX22" fmla="*/ 2240756 w 2724150"/>
                <a:gd name="connsiteY22" fmla="*/ 180975 h 388144"/>
                <a:gd name="connsiteX23" fmla="*/ 2345531 w 2724150"/>
                <a:gd name="connsiteY23" fmla="*/ 171450 h 388144"/>
                <a:gd name="connsiteX24" fmla="*/ 2421731 w 2724150"/>
                <a:gd name="connsiteY24" fmla="*/ 159544 h 388144"/>
                <a:gd name="connsiteX25" fmla="*/ 2493168 w 2724150"/>
                <a:gd name="connsiteY25" fmla="*/ 135731 h 388144"/>
                <a:gd name="connsiteX26" fmla="*/ 2566987 w 2724150"/>
                <a:gd name="connsiteY26" fmla="*/ 95250 h 388144"/>
                <a:gd name="connsiteX27" fmla="*/ 2647950 w 2724150"/>
                <a:gd name="connsiteY27" fmla="*/ 33337 h 388144"/>
                <a:gd name="connsiteX28" fmla="*/ 2681287 w 2724150"/>
                <a:gd name="connsiteY28" fmla="*/ 7144 h 388144"/>
                <a:gd name="connsiteX29" fmla="*/ 2707481 w 2724150"/>
                <a:gd name="connsiteY29" fmla="*/ 0 h 388144"/>
                <a:gd name="connsiteX30" fmla="*/ 2719387 w 2724150"/>
                <a:gd name="connsiteY30" fmla="*/ 7144 h 388144"/>
                <a:gd name="connsiteX31" fmla="*/ 2724150 w 2724150"/>
                <a:gd name="connsiteY31" fmla="*/ 16669 h 388144"/>
                <a:gd name="connsiteX32" fmla="*/ 2724150 w 2724150"/>
                <a:gd name="connsiteY32" fmla="*/ 40481 h 388144"/>
                <a:gd name="connsiteX33" fmla="*/ 2709862 w 2724150"/>
                <a:gd name="connsiteY33" fmla="*/ 107156 h 388144"/>
                <a:gd name="connsiteX34" fmla="*/ 2697956 w 2724150"/>
                <a:gd name="connsiteY34" fmla="*/ 176212 h 388144"/>
                <a:gd name="connsiteX35" fmla="*/ 2667000 w 2724150"/>
                <a:gd name="connsiteY35" fmla="*/ 261937 h 388144"/>
                <a:gd name="connsiteX36" fmla="*/ 2612231 w 2724150"/>
                <a:gd name="connsiteY36" fmla="*/ 361950 h 388144"/>
                <a:gd name="connsiteX37" fmla="*/ 2445543 w 2724150"/>
                <a:gd name="connsiteY37" fmla="*/ 383381 h 388144"/>
                <a:gd name="connsiteX38" fmla="*/ 1893093 w 2724150"/>
                <a:gd name="connsiteY38" fmla="*/ 388144 h 388144"/>
                <a:gd name="connsiteX39" fmla="*/ 1728787 w 2724150"/>
                <a:gd name="connsiteY39" fmla="*/ 361950 h 388144"/>
                <a:gd name="connsiteX40" fmla="*/ 1490662 w 2724150"/>
                <a:gd name="connsiteY40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24150" h="388144">
                  <a:moveTo>
                    <a:pt x="1490662" y="364331"/>
                  </a:moveTo>
                  <a:lnTo>
                    <a:pt x="328612" y="371475"/>
                  </a:lnTo>
                  <a:lnTo>
                    <a:pt x="183356" y="364331"/>
                  </a:lnTo>
                  <a:lnTo>
                    <a:pt x="95250" y="328612"/>
                  </a:lnTo>
                  <a:lnTo>
                    <a:pt x="23812" y="300037"/>
                  </a:lnTo>
                  <a:lnTo>
                    <a:pt x="0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6668" y="216694"/>
                  </a:lnTo>
                  <a:lnTo>
                    <a:pt x="54768" y="185737"/>
                  </a:lnTo>
                  <a:lnTo>
                    <a:pt x="107156" y="150019"/>
                  </a:lnTo>
                  <a:lnTo>
                    <a:pt x="188118" y="123825"/>
                  </a:lnTo>
                  <a:lnTo>
                    <a:pt x="278606" y="107156"/>
                  </a:lnTo>
                  <a:lnTo>
                    <a:pt x="431006" y="97631"/>
                  </a:lnTo>
                  <a:lnTo>
                    <a:pt x="464343" y="104775"/>
                  </a:lnTo>
                  <a:lnTo>
                    <a:pt x="566737" y="128587"/>
                  </a:lnTo>
                  <a:lnTo>
                    <a:pt x="752475" y="152400"/>
                  </a:lnTo>
                  <a:lnTo>
                    <a:pt x="897731" y="166687"/>
                  </a:lnTo>
                  <a:lnTo>
                    <a:pt x="1100137" y="171450"/>
                  </a:lnTo>
                  <a:lnTo>
                    <a:pt x="1407318" y="183356"/>
                  </a:lnTo>
                  <a:lnTo>
                    <a:pt x="1735931" y="188119"/>
                  </a:lnTo>
                  <a:lnTo>
                    <a:pt x="2033587" y="190500"/>
                  </a:lnTo>
                  <a:lnTo>
                    <a:pt x="2240756" y="180975"/>
                  </a:lnTo>
                  <a:lnTo>
                    <a:pt x="2345531" y="171450"/>
                  </a:lnTo>
                  <a:lnTo>
                    <a:pt x="2421731" y="159544"/>
                  </a:lnTo>
                  <a:lnTo>
                    <a:pt x="2493168" y="135731"/>
                  </a:lnTo>
                  <a:lnTo>
                    <a:pt x="2566987" y="95250"/>
                  </a:lnTo>
                  <a:lnTo>
                    <a:pt x="2647950" y="33337"/>
                  </a:lnTo>
                  <a:lnTo>
                    <a:pt x="2681287" y="7144"/>
                  </a:lnTo>
                  <a:lnTo>
                    <a:pt x="2707481" y="0"/>
                  </a:lnTo>
                  <a:lnTo>
                    <a:pt x="2719387" y="7144"/>
                  </a:lnTo>
                  <a:lnTo>
                    <a:pt x="2724150" y="16669"/>
                  </a:lnTo>
                  <a:lnTo>
                    <a:pt x="2724150" y="40481"/>
                  </a:lnTo>
                  <a:lnTo>
                    <a:pt x="2709862" y="107156"/>
                  </a:lnTo>
                  <a:lnTo>
                    <a:pt x="2697956" y="176212"/>
                  </a:lnTo>
                  <a:lnTo>
                    <a:pt x="2667000" y="261937"/>
                  </a:lnTo>
                  <a:lnTo>
                    <a:pt x="2612231" y="361950"/>
                  </a:lnTo>
                  <a:lnTo>
                    <a:pt x="2445543" y="383381"/>
                  </a:lnTo>
                  <a:lnTo>
                    <a:pt x="1893093" y="388144"/>
                  </a:lnTo>
                  <a:lnTo>
                    <a:pt x="1728787" y="361950"/>
                  </a:lnTo>
                  <a:lnTo>
                    <a:pt x="1490662" y="3643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2D2A119-0C60-445B-9E70-A838C02EAC20}"/>
                </a:ext>
              </a:extLst>
            </p:cNvPr>
            <p:cNvSpPr/>
            <p:nvPr/>
          </p:nvSpPr>
          <p:spPr>
            <a:xfrm>
              <a:off x="3581400" y="1931988"/>
              <a:ext cx="1322388" cy="400050"/>
            </a:xfrm>
            <a:custGeom>
              <a:avLst/>
              <a:gdLst>
                <a:gd name="connsiteX0" fmla="*/ 823913 w 1321594"/>
                <a:gd name="connsiteY0" fmla="*/ 259556 h 400050"/>
                <a:gd name="connsiteX1" fmla="*/ 454819 w 1321594"/>
                <a:gd name="connsiteY1" fmla="*/ 338137 h 400050"/>
                <a:gd name="connsiteX2" fmla="*/ 302419 w 1321594"/>
                <a:gd name="connsiteY2" fmla="*/ 369094 h 400050"/>
                <a:gd name="connsiteX3" fmla="*/ 130969 w 1321594"/>
                <a:gd name="connsiteY3" fmla="*/ 395287 h 400050"/>
                <a:gd name="connsiteX4" fmla="*/ 0 w 1321594"/>
                <a:gd name="connsiteY4" fmla="*/ 400050 h 400050"/>
                <a:gd name="connsiteX5" fmla="*/ 92869 w 1321594"/>
                <a:gd name="connsiteY5" fmla="*/ 195262 h 400050"/>
                <a:gd name="connsiteX6" fmla="*/ 233363 w 1321594"/>
                <a:gd name="connsiteY6" fmla="*/ 197644 h 400050"/>
                <a:gd name="connsiteX7" fmla="*/ 326231 w 1321594"/>
                <a:gd name="connsiteY7" fmla="*/ 188119 h 400050"/>
                <a:gd name="connsiteX8" fmla="*/ 478631 w 1321594"/>
                <a:gd name="connsiteY8" fmla="*/ 159544 h 400050"/>
                <a:gd name="connsiteX9" fmla="*/ 631031 w 1321594"/>
                <a:gd name="connsiteY9" fmla="*/ 121444 h 400050"/>
                <a:gd name="connsiteX10" fmla="*/ 797719 w 1321594"/>
                <a:gd name="connsiteY10" fmla="*/ 69056 h 400050"/>
                <a:gd name="connsiteX11" fmla="*/ 852488 w 1321594"/>
                <a:gd name="connsiteY11" fmla="*/ 40481 h 400050"/>
                <a:gd name="connsiteX12" fmla="*/ 895350 w 1321594"/>
                <a:gd name="connsiteY12" fmla="*/ 21431 h 400050"/>
                <a:gd name="connsiteX13" fmla="*/ 952500 w 1321594"/>
                <a:gd name="connsiteY13" fmla="*/ 9525 h 400050"/>
                <a:gd name="connsiteX14" fmla="*/ 1033463 w 1321594"/>
                <a:gd name="connsiteY14" fmla="*/ 0 h 400050"/>
                <a:gd name="connsiteX15" fmla="*/ 1133475 w 1321594"/>
                <a:gd name="connsiteY15" fmla="*/ 0 h 400050"/>
                <a:gd name="connsiteX16" fmla="*/ 1207294 w 1321594"/>
                <a:gd name="connsiteY16" fmla="*/ 4762 h 400050"/>
                <a:gd name="connsiteX17" fmla="*/ 1273969 w 1321594"/>
                <a:gd name="connsiteY17" fmla="*/ 14287 h 400050"/>
                <a:gd name="connsiteX18" fmla="*/ 1304925 w 1321594"/>
                <a:gd name="connsiteY18" fmla="*/ 26194 h 400050"/>
                <a:gd name="connsiteX19" fmla="*/ 1316831 w 1321594"/>
                <a:gd name="connsiteY19" fmla="*/ 42862 h 400050"/>
                <a:gd name="connsiteX20" fmla="*/ 1321594 w 1321594"/>
                <a:gd name="connsiteY20" fmla="*/ 69056 h 400050"/>
                <a:gd name="connsiteX21" fmla="*/ 1321594 w 1321594"/>
                <a:gd name="connsiteY21" fmla="*/ 111919 h 400050"/>
                <a:gd name="connsiteX22" fmla="*/ 1312069 w 1321594"/>
                <a:gd name="connsiteY22" fmla="*/ 140494 h 400050"/>
                <a:gd name="connsiteX23" fmla="*/ 1293019 w 1321594"/>
                <a:gd name="connsiteY23" fmla="*/ 159544 h 400050"/>
                <a:gd name="connsiteX24" fmla="*/ 1221581 w 1321594"/>
                <a:gd name="connsiteY24" fmla="*/ 178594 h 400050"/>
                <a:gd name="connsiteX25" fmla="*/ 1076325 w 1321594"/>
                <a:gd name="connsiteY25" fmla="*/ 209550 h 400050"/>
                <a:gd name="connsiteX26" fmla="*/ 823913 w 1321594"/>
                <a:gd name="connsiteY26" fmla="*/ 2595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1594" h="400050">
                  <a:moveTo>
                    <a:pt x="823913" y="259556"/>
                  </a:moveTo>
                  <a:lnTo>
                    <a:pt x="454819" y="338137"/>
                  </a:lnTo>
                  <a:lnTo>
                    <a:pt x="302419" y="369094"/>
                  </a:lnTo>
                  <a:lnTo>
                    <a:pt x="130969" y="395287"/>
                  </a:lnTo>
                  <a:lnTo>
                    <a:pt x="0" y="400050"/>
                  </a:lnTo>
                  <a:lnTo>
                    <a:pt x="92869" y="195262"/>
                  </a:lnTo>
                  <a:lnTo>
                    <a:pt x="233363" y="197644"/>
                  </a:lnTo>
                  <a:lnTo>
                    <a:pt x="326231" y="188119"/>
                  </a:lnTo>
                  <a:lnTo>
                    <a:pt x="478631" y="159544"/>
                  </a:lnTo>
                  <a:lnTo>
                    <a:pt x="631031" y="121444"/>
                  </a:lnTo>
                  <a:lnTo>
                    <a:pt x="797719" y="69056"/>
                  </a:lnTo>
                  <a:lnTo>
                    <a:pt x="852488" y="40481"/>
                  </a:lnTo>
                  <a:lnTo>
                    <a:pt x="895350" y="21431"/>
                  </a:lnTo>
                  <a:lnTo>
                    <a:pt x="952500" y="9525"/>
                  </a:lnTo>
                  <a:lnTo>
                    <a:pt x="1033463" y="0"/>
                  </a:lnTo>
                  <a:lnTo>
                    <a:pt x="1133475" y="0"/>
                  </a:lnTo>
                  <a:lnTo>
                    <a:pt x="1207294" y="4762"/>
                  </a:lnTo>
                  <a:lnTo>
                    <a:pt x="1273969" y="14287"/>
                  </a:lnTo>
                  <a:lnTo>
                    <a:pt x="1304925" y="26194"/>
                  </a:lnTo>
                  <a:lnTo>
                    <a:pt x="1316831" y="42862"/>
                  </a:lnTo>
                  <a:lnTo>
                    <a:pt x="1321594" y="69056"/>
                  </a:lnTo>
                  <a:lnTo>
                    <a:pt x="1321594" y="111919"/>
                  </a:lnTo>
                  <a:lnTo>
                    <a:pt x="1312069" y="140494"/>
                  </a:lnTo>
                  <a:lnTo>
                    <a:pt x="1293019" y="159544"/>
                  </a:lnTo>
                  <a:lnTo>
                    <a:pt x="1221581" y="178594"/>
                  </a:lnTo>
                  <a:lnTo>
                    <a:pt x="1076325" y="209550"/>
                  </a:lnTo>
                  <a:lnTo>
                    <a:pt x="823913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2827B349-AB4F-479C-81D5-602992437F25}"/>
                </a:ext>
              </a:extLst>
            </p:cNvPr>
            <p:cNvSpPr/>
            <p:nvPr/>
          </p:nvSpPr>
          <p:spPr>
            <a:xfrm>
              <a:off x="3922713" y="2211388"/>
              <a:ext cx="530225" cy="704850"/>
            </a:xfrm>
            <a:custGeom>
              <a:avLst/>
              <a:gdLst>
                <a:gd name="connsiteX0" fmla="*/ 242887 w 531019"/>
                <a:gd name="connsiteY0" fmla="*/ 416719 h 704850"/>
                <a:gd name="connsiteX1" fmla="*/ 185737 w 531019"/>
                <a:gd name="connsiteY1" fmla="*/ 283369 h 704850"/>
                <a:gd name="connsiteX2" fmla="*/ 154781 w 531019"/>
                <a:gd name="connsiteY2" fmla="*/ 223838 h 704850"/>
                <a:gd name="connsiteX3" fmla="*/ 109537 w 531019"/>
                <a:gd name="connsiteY3" fmla="*/ 159544 h 704850"/>
                <a:gd name="connsiteX4" fmla="*/ 0 w 531019"/>
                <a:gd name="connsiteY4" fmla="*/ 35719 h 704850"/>
                <a:gd name="connsiteX5" fmla="*/ 59531 w 531019"/>
                <a:gd name="connsiteY5" fmla="*/ 0 h 704850"/>
                <a:gd name="connsiteX6" fmla="*/ 219075 w 531019"/>
                <a:gd name="connsiteY6" fmla="*/ 111919 h 704850"/>
                <a:gd name="connsiteX7" fmla="*/ 314325 w 531019"/>
                <a:gd name="connsiteY7" fmla="*/ 180975 h 704850"/>
                <a:gd name="connsiteX8" fmla="*/ 381000 w 531019"/>
                <a:gd name="connsiteY8" fmla="*/ 228600 h 704850"/>
                <a:gd name="connsiteX9" fmla="*/ 431006 w 531019"/>
                <a:gd name="connsiteY9" fmla="*/ 276225 h 704850"/>
                <a:gd name="connsiteX10" fmla="*/ 466725 w 531019"/>
                <a:gd name="connsiteY10" fmla="*/ 311944 h 704850"/>
                <a:gd name="connsiteX11" fmla="*/ 490537 w 531019"/>
                <a:gd name="connsiteY11" fmla="*/ 342900 h 704850"/>
                <a:gd name="connsiteX12" fmla="*/ 516731 w 531019"/>
                <a:gd name="connsiteY12" fmla="*/ 388144 h 704850"/>
                <a:gd name="connsiteX13" fmla="*/ 528637 w 531019"/>
                <a:gd name="connsiteY13" fmla="*/ 426244 h 704850"/>
                <a:gd name="connsiteX14" fmla="*/ 531019 w 531019"/>
                <a:gd name="connsiteY14" fmla="*/ 485775 h 704850"/>
                <a:gd name="connsiteX15" fmla="*/ 523875 w 531019"/>
                <a:gd name="connsiteY15" fmla="*/ 552450 h 704850"/>
                <a:gd name="connsiteX16" fmla="*/ 511969 w 531019"/>
                <a:gd name="connsiteY16" fmla="*/ 602457 h 704850"/>
                <a:gd name="connsiteX17" fmla="*/ 488156 w 531019"/>
                <a:gd name="connsiteY17" fmla="*/ 657225 h 704850"/>
                <a:gd name="connsiteX18" fmla="*/ 466725 w 531019"/>
                <a:gd name="connsiteY18" fmla="*/ 681038 h 704850"/>
                <a:gd name="connsiteX19" fmla="*/ 435769 w 531019"/>
                <a:gd name="connsiteY19" fmla="*/ 700088 h 704850"/>
                <a:gd name="connsiteX20" fmla="*/ 397669 w 531019"/>
                <a:gd name="connsiteY20" fmla="*/ 704850 h 704850"/>
                <a:gd name="connsiteX21" fmla="*/ 354806 w 531019"/>
                <a:gd name="connsiteY21" fmla="*/ 697707 h 704850"/>
                <a:gd name="connsiteX22" fmla="*/ 323850 w 531019"/>
                <a:gd name="connsiteY22" fmla="*/ 678657 h 704850"/>
                <a:gd name="connsiteX23" fmla="*/ 302419 w 531019"/>
                <a:gd name="connsiteY23" fmla="*/ 645319 h 704850"/>
                <a:gd name="connsiteX24" fmla="*/ 288131 w 531019"/>
                <a:gd name="connsiteY24" fmla="*/ 585788 h 704850"/>
                <a:gd name="connsiteX25" fmla="*/ 242887 w 531019"/>
                <a:gd name="connsiteY25" fmla="*/ 41671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1019" h="704850">
                  <a:moveTo>
                    <a:pt x="242887" y="416719"/>
                  </a:moveTo>
                  <a:lnTo>
                    <a:pt x="185737" y="283369"/>
                  </a:lnTo>
                  <a:lnTo>
                    <a:pt x="154781" y="223838"/>
                  </a:lnTo>
                  <a:lnTo>
                    <a:pt x="109537" y="159544"/>
                  </a:lnTo>
                  <a:lnTo>
                    <a:pt x="0" y="35719"/>
                  </a:lnTo>
                  <a:lnTo>
                    <a:pt x="59531" y="0"/>
                  </a:lnTo>
                  <a:lnTo>
                    <a:pt x="219075" y="111919"/>
                  </a:lnTo>
                  <a:lnTo>
                    <a:pt x="314325" y="180975"/>
                  </a:lnTo>
                  <a:lnTo>
                    <a:pt x="381000" y="228600"/>
                  </a:lnTo>
                  <a:lnTo>
                    <a:pt x="431006" y="276225"/>
                  </a:lnTo>
                  <a:lnTo>
                    <a:pt x="466725" y="311944"/>
                  </a:lnTo>
                  <a:lnTo>
                    <a:pt x="490537" y="342900"/>
                  </a:lnTo>
                  <a:lnTo>
                    <a:pt x="516731" y="388144"/>
                  </a:lnTo>
                  <a:lnTo>
                    <a:pt x="528637" y="426244"/>
                  </a:lnTo>
                  <a:lnTo>
                    <a:pt x="531019" y="485775"/>
                  </a:lnTo>
                  <a:lnTo>
                    <a:pt x="523875" y="552450"/>
                  </a:lnTo>
                  <a:lnTo>
                    <a:pt x="511969" y="602457"/>
                  </a:lnTo>
                  <a:lnTo>
                    <a:pt x="488156" y="657225"/>
                  </a:lnTo>
                  <a:lnTo>
                    <a:pt x="466725" y="681038"/>
                  </a:lnTo>
                  <a:lnTo>
                    <a:pt x="435769" y="700088"/>
                  </a:lnTo>
                  <a:lnTo>
                    <a:pt x="397669" y="704850"/>
                  </a:lnTo>
                  <a:lnTo>
                    <a:pt x="354806" y="697707"/>
                  </a:lnTo>
                  <a:lnTo>
                    <a:pt x="323850" y="678657"/>
                  </a:lnTo>
                  <a:lnTo>
                    <a:pt x="302419" y="645319"/>
                  </a:lnTo>
                  <a:lnTo>
                    <a:pt x="288131" y="585788"/>
                  </a:lnTo>
                  <a:lnTo>
                    <a:pt x="242887" y="416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DC1DEF5C-FCF3-46C6-A4B2-CD8FEAD0E8C6}"/>
                </a:ext>
              </a:extLst>
            </p:cNvPr>
            <p:cNvSpPr/>
            <p:nvPr/>
          </p:nvSpPr>
          <p:spPr>
            <a:xfrm>
              <a:off x="5086350" y="1524000"/>
              <a:ext cx="747713" cy="1020763"/>
            </a:xfrm>
            <a:custGeom>
              <a:avLst/>
              <a:gdLst>
                <a:gd name="connsiteX0" fmla="*/ 409575 w 747713"/>
                <a:gd name="connsiteY0" fmla="*/ 676275 h 1021556"/>
                <a:gd name="connsiteX1" fmla="*/ 40481 w 747713"/>
                <a:gd name="connsiteY1" fmla="*/ 1021556 h 1021556"/>
                <a:gd name="connsiteX2" fmla="*/ 0 w 747713"/>
                <a:gd name="connsiteY2" fmla="*/ 1002506 h 1021556"/>
                <a:gd name="connsiteX3" fmla="*/ 133350 w 747713"/>
                <a:gd name="connsiteY3" fmla="*/ 788194 h 1021556"/>
                <a:gd name="connsiteX4" fmla="*/ 257175 w 747713"/>
                <a:gd name="connsiteY4" fmla="*/ 585788 h 1021556"/>
                <a:gd name="connsiteX5" fmla="*/ 354806 w 747713"/>
                <a:gd name="connsiteY5" fmla="*/ 414338 h 1021556"/>
                <a:gd name="connsiteX6" fmla="*/ 390525 w 747713"/>
                <a:gd name="connsiteY6" fmla="*/ 340519 h 1021556"/>
                <a:gd name="connsiteX7" fmla="*/ 407194 w 747713"/>
                <a:gd name="connsiteY7" fmla="*/ 257175 h 1021556"/>
                <a:gd name="connsiteX8" fmla="*/ 411956 w 747713"/>
                <a:gd name="connsiteY8" fmla="*/ 176213 h 1021556"/>
                <a:gd name="connsiteX9" fmla="*/ 400050 w 747713"/>
                <a:gd name="connsiteY9" fmla="*/ 138113 h 1021556"/>
                <a:gd name="connsiteX10" fmla="*/ 378619 w 747713"/>
                <a:gd name="connsiteY10" fmla="*/ 107156 h 1021556"/>
                <a:gd name="connsiteX11" fmla="*/ 347663 w 747713"/>
                <a:gd name="connsiteY11" fmla="*/ 69056 h 1021556"/>
                <a:gd name="connsiteX12" fmla="*/ 338138 w 747713"/>
                <a:gd name="connsiteY12" fmla="*/ 50006 h 1021556"/>
                <a:gd name="connsiteX13" fmla="*/ 338138 w 747713"/>
                <a:gd name="connsiteY13" fmla="*/ 28575 h 1021556"/>
                <a:gd name="connsiteX14" fmla="*/ 347663 w 747713"/>
                <a:gd name="connsiteY14" fmla="*/ 9525 h 1021556"/>
                <a:gd name="connsiteX15" fmla="*/ 378619 w 747713"/>
                <a:gd name="connsiteY15" fmla="*/ 0 h 1021556"/>
                <a:gd name="connsiteX16" fmla="*/ 404813 w 747713"/>
                <a:gd name="connsiteY16" fmla="*/ 2381 h 1021556"/>
                <a:gd name="connsiteX17" fmla="*/ 459581 w 747713"/>
                <a:gd name="connsiteY17" fmla="*/ 21431 h 1021556"/>
                <a:gd name="connsiteX18" fmla="*/ 550069 w 747713"/>
                <a:gd name="connsiteY18" fmla="*/ 59531 h 1021556"/>
                <a:gd name="connsiteX19" fmla="*/ 614363 w 747713"/>
                <a:gd name="connsiteY19" fmla="*/ 92869 h 1021556"/>
                <a:gd name="connsiteX20" fmla="*/ 654844 w 747713"/>
                <a:gd name="connsiteY20" fmla="*/ 119063 h 1021556"/>
                <a:gd name="connsiteX21" fmla="*/ 702469 w 747713"/>
                <a:gd name="connsiteY21" fmla="*/ 164306 h 1021556"/>
                <a:gd name="connsiteX22" fmla="*/ 726281 w 747713"/>
                <a:gd name="connsiteY22" fmla="*/ 200025 h 1021556"/>
                <a:gd name="connsiteX23" fmla="*/ 740569 w 747713"/>
                <a:gd name="connsiteY23" fmla="*/ 223838 h 1021556"/>
                <a:gd name="connsiteX24" fmla="*/ 747713 w 747713"/>
                <a:gd name="connsiteY24" fmla="*/ 247650 h 1021556"/>
                <a:gd name="connsiteX25" fmla="*/ 745331 w 747713"/>
                <a:gd name="connsiteY25" fmla="*/ 283369 h 1021556"/>
                <a:gd name="connsiteX26" fmla="*/ 735806 w 747713"/>
                <a:gd name="connsiteY26" fmla="*/ 314325 h 1021556"/>
                <a:gd name="connsiteX27" fmla="*/ 704850 w 747713"/>
                <a:gd name="connsiteY27" fmla="*/ 359569 h 1021556"/>
                <a:gd name="connsiteX28" fmla="*/ 614363 w 747713"/>
                <a:gd name="connsiteY28" fmla="*/ 452438 h 1021556"/>
                <a:gd name="connsiteX29" fmla="*/ 409575 w 747713"/>
                <a:gd name="connsiteY29" fmla="*/ 67627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3" h="1021556">
                  <a:moveTo>
                    <a:pt x="409575" y="676275"/>
                  </a:moveTo>
                  <a:lnTo>
                    <a:pt x="40481" y="1021556"/>
                  </a:lnTo>
                  <a:lnTo>
                    <a:pt x="0" y="1002506"/>
                  </a:lnTo>
                  <a:lnTo>
                    <a:pt x="133350" y="788194"/>
                  </a:lnTo>
                  <a:lnTo>
                    <a:pt x="257175" y="585788"/>
                  </a:lnTo>
                  <a:lnTo>
                    <a:pt x="354806" y="414338"/>
                  </a:lnTo>
                  <a:lnTo>
                    <a:pt x="390525" y="340519"/>
                  </a:lnTo>
                  <a:lnTo>
                    <a:pt x="407194" y="257175"/>
                  </a:lnTo>
                  <a:lnTo>
                    <a:pt x="411956" y="176213"/>
                  </a:lnTo>
                  <a:lnTo>
                    <a:pt x="400050" y="138113"/>
                  </a:lnTo>
                  <a:lnTo>
                    <a:pt x="378619" y="107156"/>
                  </a:lnTo>
                  <a:lnTo>
                    <a:pt x="347663" y="69056"/>
                  </a:lnTo>
                  <a:lnTo>
                    <a:pt x="338138" y="50006"/>
                  </a:lnTo>
                  <a:lnTo>
                    <a:pt x="338138" y="28575"/>
                  </a:lnTo>
                  <a:lnTo>
                    <a:pt x="347663" y="9525"/>
                  </a:lnTo>
                  <a:lnTo>
                    <a:pt x="378619" y="0"/>
                  </a:lnTo>
                  <a:lnTo>
                    <a:pt x="404813" y="2381"/>
                  </a:lnTo>
                  <a:lnTo>
                    <a:pt x="459581" y="21431"/>
                  </a:lnTo>
                  <a:lnTo>
                    <a:pt x="550069" y="59531"/>
                  </a:lnTo>
                  <a:lnTo>
                    <a:pt x="614363" y="92869"/>
                  </a:lnTo>
                  <a:lnTo>
                    <a:pt x="654844" y="119063"/>
                  </a:lnTo>
                  <a:lnTo>
                    <a:pt x="702469" y="164306"/>
                  </a:lnTo>
                  <a:lnTo>
                    <a:pt x="726281" y="200025"/>
                  </a:lnTo>
                  <a:lnTo>
                    <a:pt x="740569" y="223838"/>
                  </a:lnTo>
                  <a:lnTo>
                    <a:pt x="747713" y="247650"/>
                  </a:lnTo>
                  <a:lnTo>
                    <a:pt x="745331" y="283369"/>
                  </a:lnTo>
                  <a:lnTo>
                    <a:pt x="735806" y="314325"/>
                  </a:lnTo>
                  <a:lnTo>
                    <a:pt x="704850" y="359569"/>
                  </a:lnTo>
                  <a:lnTo>
                    <a:pt x="614363" y="452438"/>
                  </a:lnTo>
                  <a:lnTo>
                    <a:pt x="409575" y="676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F21B931A-E7A9-4E2D-8964-0CE9F5584CA4}"/>
                </a:ext>
              </a:extLst>
            </p:cNvPr>
            <p:cNvSpPr/>
            <p:nvPr/>
          </p:nvSpPr>
          <p:spPr>
            <a:xfrm>
              <a:off x="5524500" y="1836738"/>
              <a:ext cx="1493838" cy="342900"/>
            </a:xfrm>
            <a:custGeom>
              <a:avLst/>
              <a:gdLst>
                <a:gd name="connsiteX0" fmla="*/ 983456 w 1493044"/>
                <a:gd name="connsiteY0" fmla="*/ 269081 h 342900"/>
                <a:gd name="connsiteX1" fmla="*/ 757238 w 1493044"/>
                <a:gd name="connsiteY1" fmla="*/ 295275 h 342900"/>
                <a:gd name="connsiteX2" fmla="*/ 502444 w 1493044"/>
                <a:gd name="connsiteY2" fmla="*/ 342900 h 342900"/>
                <a:gd name="connsiteX3" fmla="*/ 397669 w 1493044"/>
                <a:gd name="connsiteY3" fmla="*/ 342900 h 342900"/>
                <a:gd name="connsiteX4" fmla="*/ 316706 w 1493044"/>
                <a:gd name="connsiteY4" fmla="*/ 338137 h 342900"/>
                <a:gd name="connsiteX5" fmla="*/ 252413 w 1493044"/>
                <a:gd name="connsiteY5" fmla="*/ 330994 h 342900"/>
                <a:gd name="connsiteX6" fmla="*/ 197644 w 1493044"/>
                <a:gd name="connsiteY6" fmla="*/ 321469 h 342900"/>
                <a:gd name="connsiteX7" fmla="*/ 135731 w 1493044"/>
                <a:gd name="connsiteY7" fmla="*/ 304800 h 342900"/>
                <a:gd name="connsiteX8" fmla="*/ 0 w 1493044"/>
                <a:gd name="connsiteY8" fmla="*/ 245269 h 342900"/>
                <a:gd name="connsiteX9" fmla="*/ 116681 w 1493044"/>
                <a:gd name="connsiteY9" fmla="*/ 80962 h 342900"/>
                <a:gd name="connsiteX10" fmla="*/ 195263 w 1493044"/>
                <a:gd name="connsiteY10" fmla="*/ 161925 h 342900"/>
                <a:gd name="connsiteX11" fmla="*/ 219075 w 1493044"/>
                <a:gd name="connsiteY11" fmla="*/ 176212 h 342900"/>
                <a:gd name="connsiteX12" fmla="*/ 252413 w 1493044"/>
                <a:gd name="connsiteY12" fmla="*/ 185737 h 342900"/>
                <a:gd name="connsiteX13" fmla="*/ 285750 w 1493044"/>
                <a:gd name="connsiteY13" fmla="*/ 190500 h 342900"/>
                <a:gd name="connsiteX14" fmla="*/ 321469 w 1493044"/>
                <a:gd name="connsiteY14" fmla="*/ 192881 h 342900"/>
                <a:gd name="connsiteX15" fmla="*/ 371475 w 1493044"/>
                <a:gd name="connsiteY15" fmla="*/ 190500 h 342900"/>
                <a:gd name="connsiteX16" fmla="*/ 478631 w 1493044"/>
                <a:gd name="connsiteY16" fmla="*/ 171450 h 342900"/>
                <a:gd name="connsiteX17" fmla="*/ 690563 w 1493044"/>
                <a:gd name="connsiteY17" fmla="*/ 138112 h 342900"/>
                <a:gd name="connsiteX18" fmla="*/ 876300 w 1493044"/>
                <a:gd name="connsiteY18" fmla="*/ 109537 h 342900"/>
                <a:gd name="connsiteX19" fmla="*/ 1012031 w 1493044"/>
                <a:gd name="connsiteY19" fmla="*/ 85725 h 342900"/>
                <a:gd name="connsiteX20" fmla="*/ 1047750 w 1493044"/>
                <a:gd name="connsiteY20" fmla="*/ 69056 h 342900"/>
                <a:gd name="connsiteX21" fmla="*/ 1081088 w 1493044"/>
                <a:gd name="connsiteY21" fmla="*/ 40481 h 342900"/>
                <a:gd name="connsiteX22" fmla="*/ 1107281 w 1493044"/>
                <a:gd name="connsiteY22" fmla="*/ 23812 h 342900"/>
                <a:gd name="connsiteX23" fmla="*/ 1143000 w 1493044"/>
                <a:gd name="connsiteY23" fmla="*/ 9525 h 342900"/>
                <a:gd name="connsiteX24" fmla="*/ 1202531 w 1493044"/>
                <a:gd name="connsiteY24" fmla="*/ 0 h 342900"/>
                <a:gd name="connsiteX25" fmla="*/ 1247775 w 1493044"/>
                <a:gd name="connsiteY25" fmla="*/ 4762 h 342900"/>
                <a:gd name="connsiteX26" fmla="*/ 1309688 w 1493044"/>
                <a:gd name="connsiteY26" fmla="*/ 19050 h 342900"/>
                <a:gd name="connsiteX27" fmla="*/ 1371600 w 1493044"/>
                <a:gd name="connsiteY27" fmla="*/ 33337 h 342900"/>
                <a:gd name="connsiteX28" fmla="*/ 1421606 w 1493044"/>
                <a:gd name="connsiteY28" fmla="*/ 54769 h 342900"/>
                <a:gd name="connsiteX29" fmla="*/ 1462088 w 1493044"/>
                <a:gd name="connsiteY29" fmla="*/ 85725 h 342900"/>
                <a:gd name="connsiteX30" fmla="*/ 1483519 w 1493044"/>
                <a:gd name="connsiteY30" fmla="*/ 104775 h 342900"/>
                <a:gd name="connsiteX31" fmla="*/ 1493044 w 1493044"/>
                <a:gd name="connsiteY31" fmla="*/ 138112 h 342900"/>
                <a:gd name="connsiteX32" fmla="*/ 1481138 w 1493044"/>
                <a:gd name="connsiteY32" fmla="*/ 180975 h 342900"/>
                <a:gd name="connsiteX33" fmla="*/ 1462088 w 1493044"/>
                <a:gd name="connsiteY33" fmla="*/ 200025 h 342900"/>
                <a:gd name="connsiteX34" fmla="*/ 1404938 w 1493044"/>
                <a:gd name="connsiteY34" fmla="*/ 221456 h 342900"/>
                <a:gd name="connsiteX35" fmla="*/ 1276350 w 1493044"/>
                <a:gd name="connsiteY35" fmla="*/ 238125 h 342900"/>
                <a:gd name="connsiteX36" fmla="*/ 983456 w 1493044"/>
                <a:gd name="connsiteY36" fmla="*/ 26908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342900">
                  <a:moveTo>
                    <a:pt x="983456" y="269081"/>
                  </a:moveTo>
                  <a:lnTo>
                    <a:pt x="757238" y="295275"/>
                  </a:lnTo>
                  <a:lnTo>
                    <a:pt x="502444" y="342900"/>
                  </a:lnTo>
                  <a:lnTo>
                    <a:pt x="397669" y="342900"/>
                  </a:lnTo>
                  <a:lnTo>
                    <a:pt x="316706" y="338137"/>
                  </a:lnTo>
                  <a:lnTo>
                    <a:pt x="252413" y="330994"/>
                  </a:lnTo>
                  <a:lnTo>
                    <a:pt x="197644" y="321469"/>
                  </a:lnTo>
                  <a:lnTo>
                    <a:pt x="135731" y="304800"/>
                  </a:lnTo>
                  <a:lnTo>
                    <a:pt x="0" y="245269"/>
                  </a:lnTo>
                  <a:lnTo>
                    <a:pt x="116681" y="80962"/>
                  </a:lnTo>
                  <a:lnTo>
                    <a:pt x="195263" y="161925"/>
                  </a:lnTo>
                  <a:lnTo>
                    <a:pt x="219075" y="176212"/>
                  </a:lnTo>
                  <a:lnTo>
                    <a:pt x="252413" y="185737"/>
                  </a:lnTo>
                  <a:lnTo>
                    <a:pt x="285750" y="190500"/>
                  </a:lnTo>
                  <a:lnTo>
                    <a:pt x="321469" y="192881"/>
                  </a:lnTo>
                  <a:lnTo>
                    <a:pt x="371475" y="190500"/>
                  </a:lnTo>
                  <a:lnTo>
                    <a:pt x="478631" y="171450"/>
                  </a:lnTo>
                  <a:lnTo>
                    <a:pt x="690563" y="138112"/>
                  </a:lnTo>
                  <a:lnTo>
                    <a:pt x="876300" y="109537"/>
                  </a:lnTo>
                  <a:lnTo>
                    <a:pt x="1012031" y="85725"/>
                  </a:lnTo>
                  <a:lnTo>
                    <a:pt x="1047750" y="69056"/>
                  </a:lnTo>
                  <a:lnTo>
                    <a:pt x="1081088" y="40481"/>
                  </a:lnTo>
                  <a:lnTo>
                    <a:pt x="1107281" y="23812"/>
                  </a:lnTo>
                  <a:lnTo>
                    <a:pt x="1143000" y="9525"/>
                  </a:lnTo>
                  <a:lnTo>
                    <a:pt x="1202531" y="0"/>
                  </a:lnTo>
                  <a:lnTo>
                    <a:pt x="1247775" y="4762"/>
                  </a:lnTo>
                  <a:lnTo>
                    <a:pt x="1309688" y="19050"/>
                  </a:lnTo>
                  <a:lnTo>
                    <a:pt x="1371600" y="33337"/>
                  </a:lnTo>
                  <a:lnTo>
                    <a:pt x="1421606" y="54769"/>
                  </a:lnTo>
                  <a:lnTo>
                    <a:pt x="1462088" y="85725"/>
                  </a:lnTo>
                  <a:lnTo>
                    <a:pt x="1483519" y="104775"/>
                  </a:lnTo>
                  <a:lnTo>
                    <a:pt x="1493044" y="138112"/>
                  </a:lnTo>
                  <a:lnTo>
                    <a:pt x="1481138" y="180975"/>
                  </a:lnTo>
                  <a:lnTo>
                    <a:pt x="1462088" y="200025"/>
                  </a:lnTo>
                  <a:lnTo>
                    <a:pt x="1404938" y="221456"/>
                  </a:lnTo>
                  <a:lnTo>
                    <a:pt x="1276350" y="238125"/>
                  </a:lnTo>
                  <a:lnTo>
                    <a:pt x="983456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D1A20893-EC59-4CF3-9D7B-B01606E7011F}"/>
                </a:ext>
              </a:extLst>
            </p:cNvPr>
            <p:cNvSpPr/>
            <p:nvPr/>
          </p:nvSpPr>
          <p:spPr>
            <a:xfrm>
              <a:off x="5727700" y="2055813"/>
              <a:ext cx="639763" cy="742950"/>
            </a:xfrm>
            <a:custGeom>
              <a:avLst/>
              <a:gdLst>
                <a:gd name="connsiteX0" fmla="*/ 161925 w 640687"/>
                <a:gd name="connsiteY0" fmla="*/ 426244 h 742950"/>
                <a:gd name="connsiteX1" fmla="*/ 254794 w 640687"/>
                <a:gd name="connsiteY1" fmla="*/ 233362 h 742950"/>
                <a:gd name="connsiteX2" fmla="*/ 319088 w 640687"/>
                <a:gd name="connsiteY2" fmla="*/ 80962 h 742950"/>
                <a:gd name="connsiteX3" fmla="*/ 519113 w 640687"/>
                <a:gd name="connsiteY3" fmla="*/ 0 h 742950"/>
                <a:gd name="connsiteX4" fmla="*/ 576263 w 640687"/>
                <a:gd name="connsiteY4" fmla="*/ 116681 h 742950"/>
                <a:gd name="connsiteX5" fmla="*/ 604838 w 640687"/>
                <a:gd name="connsiteY5" fmla="*/ 147637 h 742950"/>
                <a:gd name="connsiteX6" fmla="*/ 626269 w 640687"/>
                <a:gd name="connsiteY6" fmla="*/ 173831 h 742950"/>
                <a:gd name="connsiteX7" fmla="*/ 635794 w 640687"/>
                <a:gd name="connsiteY7" fmla="*/ 192881 h 742950"/>
                <a:gd name="connsiteX8" fmla="*/ 640557 w 640687"/>
                <a:gd name="connsiteY8" fmla="*/ 223837 h 742950"/>
                <a:gd name="connsiteX9" fmla="*/ 628650 w 640687"/>
                <a:gd name="connsiteY9" fmla="*/ 250031 h 742950"/>
                <a:gd name="connsiteX10" fmla="*/ 592932 w 640687"/>
                <a:gd name="connsiteY10" fmla="*/ 278606 h 742950"/>
                <a:gd name="connsiteX11" fmla="*/ 542925 w 640687"/>
                <a:gd name="connsiteY11" fmla="*/ 307181 h 742950"/>
                <a:gd name="connsiteX12" fmla="*/ 342900 w 640687"/>
                <a:gd name="connsiteY12" fmla="*/ 483394 h 742950"/>
                <a:gd name="connsiteX13" fmla="*/ 138113 w 640687"/>
                <a:gd name="connsiteY13" fmla="*/ 673894 h 742950"/>
                <a:gd name="connsiteX14" fmla="*/ 80963 w 640687"/>
                <a:gd name="connsiteY14" fmla="*/ 728662 h 742950"/>
                <a:gd name="connsiteX15" fmla="*/ 59532 w 640687"/>
                <a:gd name="connsiteY15" fmla="*/ 738187 h 742950"/>
                <a:gd name="connsiteX16" fmla="*/ 26194 w 640687"/>
                <a:gd name="connsiteY16" fmla="*/ 742950 h 742950"/>
                <a:gd name="connsiteX17" fmla="*/ 4763 w 640687"/>
                <a:gd name="connsiteY17" fmla="*/ 735806 h 742950"/>
                <a:gd name="connsiteX18" fmla="*/ 0 w 640687"/>
                <a:gd name="connsiteY18" fmla="*/ 719137 h 742950"/>
                <a:gd name="connsiteX19" fmla="*/ 16669 w 640687"/>
                <a:gd name="connsiteY19" fmla="*/ 676275 h 742950"/>
                <a:gd name="connsiteX20" fmla="*/ 90488 w 640687"/>
                <a:gd name="connsiteY20" fmla="*/ 557212 h 742950"/>
                <a:gd name="connsiteX21" fmla="*/ 161925 w 640687"/>
                <a:gd name="connsiteY21" fmla="*/ 42624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687" h="742950">
                  <a:moveTo>
                    <a:pt x="161925" y="426244"/>
                  </a:moveTo>
                  <a:lnTo>
                    <a:pt x="254794" y="233362"/>
                  </a:lnTo>
                  <a:lnTo>
                    <a:pt x="319088" y="80962"/>
                  </a:lnTo>
                  <a:lnTo>
                    <a:pt x="519113" y="0"/>
                  </a:lnTo>
                  <a:lnTo>
                    <a:pt x="576263" y="116681"/>
                  </a:lnTo>
                  <a:lnTo>
                    <a:pt x="604838" y="147637"/>
                  </a:lnTo>
                  <a:lnTo>
                    <a:pt x="626269" y="173831"/>
                  </a:lnTo>
                  <a:lnTo>
                    <a:pt x="635794" y="192881"/>
                  </a:lnTo>
                  <a:cubicBezTo>
                    <a:pt x="640687" y="222239"/>
                    <a:pt x="640557" y="211800"/>
                    <a:pt x="640557" y="223837"/>
                  </a:cubicBezTo>
                  <a:lnTo>
                    <a:pt x="628650" y="250031"/>
                  </a:lnTo>
                  <a:lnTo>
                    <a:pt x="592932" y="278606"/>
                  </a:lnTo>
                  <a:lnTo>
                    <a:pt x="542925" y="307181"/>
                  </a:lnTo>
                  <a:lnTo>
                    <a:pt x="342900" y="483394"/>
                  </a:lnTo>
                  <a:lnTo>
                    <a:pt x="138113" y="673894"/>
                  </a:lnTo>
                  <a:lnTo>
                    <a:pt x="80963" y="728662"/>
                  </a:lnTo>
                  <a:lnTo>
                    <a:pt x="59532" y="738187"/>
                  </a:lnTo>
                  <a:lnTo>
                    <a:pt x="26194" y="742950"/>
                  </a:lnTo>
                  <a:lnTo>
                    <a:pt x="4763" y="735806"/>
                  </a:lnTo>
                  <a:lnTo>
                    <a:pt x="0" y="719137"/>
                  </a:lnTo>
                  <a:lnTo>
                    <a:pt x="16669" y="676275"/>
                  </a:lnTo>
                  <a:lnTo>
                    <a:pt x="90488" y="557212"/>
                  </a:lnTo>
                  <a:lnTo>
                    <a:pt x="161925" y="4262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FA29A344-794C-4D0F-A8CD-70459E4D640C}"/>
                </a:ext>
              </a:extLst>
            </p:cNvPr>
            <p:cNvSpPr/>
            <p:nvPr/>
          </p:nvSpPr>
          <p:spPr>
            <a:xfrm>
              <a:off x="4710113" y="2395538"/>
              <a:ext cx="538162" cy="700087"/>
            </a:xfrm>
            <a:custGeom>
              <a:avLst/>
              <a:gdLst>
                <a:gd name="connsiteX0" fmla="*/ 209550 w 538162"/>
                <a:gd name="connsiteY0" fmla="*/ 442912 h 700087"/>
                <a:gd name="connsiteX1" fmla="*/ 209550 w 538162"/>
                <a:gd name="connsiteY1" fmla="*/ 292893 h 700087"/>
                <a:gd name="connsiteX2" fmla="*/ 204787 w 538162"/>
                <a:gd name="connsiteY2" fmla="*/ 259556 h 700087"/>
                <a:gd name="connsiteX3" fmla="*/ 197643 w 538162"/>
                <a:gd name="connsiteY3" fmla="*/ 226218 h 700087"/>
                <a:gd name="connsiteX4" fmla="*/ 183356 w 538162"/>
                <a:gd name="connsiteY4" fmla="*/ 200025 h 700087"/>
                <a:gd name="connsiteX5" fmla="*/ 166687 w 538162"/>
                <a:gd name="connsiteY5" fmla="*/ 173831 h 700087"/>
                <a:gd name="connsiteX6" fmla="*/ 147637 w 538162"/>
                <a:gd name="connsiteY6" fmla="*/ 154781 h 700087"/>
                <a:gd name="connsiteX7" fmla="*/ 111918 w 538162"/>
                <a:gd name="connsiteY7" fmla="*/ 123825 h 700087"/>
                <a:gd name="connsiteX8" fmla="*/ 78581 w 538162"/>
                <a:gd name="connsiteY8" fmla="*/ 97631 h 700087"/>
                <a:gd name="connsiteX9" fmla="*/ 38100 w 538162"/>
                <a:gd name="connsiteY9" fmla="*/ 76200 h 700087"/>
                <a:gd name="connsiteX10" fmla="*/ 19050 w 538162"/>
                <a:gd name="connsiteY10" fmla="*/ 69056 h 700087"/>
                <a:gd name="connsiteX11" fmla="*/ 2381 w 538162"/>
                <a:gd name="connsiteY11" fmla="*/ 47625 h 700087"/>
                <a:gd name="connsiteX12" fmla="*/ 0 w 538162"/>
                <a:gd name="connsiteY12" fmla="*/ 28575 h 700087"/>
                <a:gd name="connsiteX13" fmla="*/ 7143 w 538162"/>
                <a:gd name="connsiteY13" fmla="*/ 9525 h 700087"/>
                <a:gd name="connsiteX14" fmla="*/ 28575 w 538162"/>
                <a:gd name="connsiteY14" fmla="*/ 0 h 700087"/>
                <a:gd name="connsiteX15" fmla="*/ 97631 w 538162"/>
                <a:gd name="connsiteY15" fmla="*/ 0 h 700087"/>
                <a:gd name="connsiteX16" fmla="*/ 207168 w 538162"/>
                <a:gd name="connsiteY16" fmla="*/ 16668 h 700087"/>
                <a:gd name="connsiteX17" fmla="*/ 290512 w 538162"/>
                <a:gd name="connsiteY17" fmla="*/ 35718 h 700087"/>
                <a:gd name="connsiteX18" fmla="*/ 378618 w 538162"/>
                <a:gd name="connsiteY18" fmla="*/ 59531 h 700087"/>
                <a:gd name="connsiteX19" fmla="*/ 423862 w 538162"/>
                <a:gd name="connsiteY19" fmla="*/ 80962 h 700087"/>
                <a:gd name="connsiteX20" fmla="*/ 469106 w 538162"/>
                <a:gd name="connsiteY20" fmla="*/ 128587 h 700087"/>
                <a:gd name="connsiteX21" fmla="*/ 507206 w 538162"/>
                <a:gd name="connsiteY21" fmla="*/ 166687 h 700087"/>
                <a:gd name="connsiteX22" fmla="*/ 531018 w 538162"/>
                <a:gd name="connsiteY22" fmla="*/ 200025 h 700087"/>
                <a:gd name="connsiteX23" fmla="*/ 538162 w 538162"/>
                <a:gd name="connsiteY23" fmla="*/ 226218 h 700087"/>
                <a:gd name="connsiteX24" fmla="*/ 528637 w 538162"/>
                <a:gd name="connsiteY24" fmla="*/ 257175 h 700087"/>
                <a:gd name="connsiteX25" fmla="*/ 502443 w 538162"/>
                <a:gd name="connsiteY25" fmla="*/ 292893 h 700087"/>
                <a:gd name="connsiteX26" fmla="*/ 476250 w 538162"/>
                <a:gd name="connsiteY26" fmla="*/ 333375 h 700087"/>
                <a:gd name="connsiteX27" fmla="*/ 454818 w 538162"/>
                <a:gd name="connsiteY27" fmla="*/ 378618 h 700087"/>
                <a:gd name="connsiteX28" fmla="*/ 452437 w 538162"/>
                <a:gd name="connsiteY28" fmla="*/ 421481 h 700087"/>
                <a:gd name="connsiteX29" fmla="*/ 454818 w 538162"/>
                <a:gd name="connsiteY29" fmla="*/ 666750 h 700087"/>
                <a:gd name="connsiteX30" fmla="*/ 202406 w 538162"/>
                <a:gd name="connsiteY30" fmla="*/ 700087 h 700087"/>
                <a:gd name="connsiteX31" fmla="*/ 209550 w 538162"/>
                <a:gd name="connsiteY31" fmla="*/ 442912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8162" h="700087">
                  <a:moveTo>
                    <a:pt x="209550" y="442912"/>
                  </a:moveTo>
                  <a:lnTo>
                    <a:pt x="209550" y="292893"/>
                  </a:lnTo>
                  <a:lnTo>
                    <a:pt x="204787" y="259556"/>
                  </a:lnTo>
                  <a:lnTo>
                    <a:pt x="197643" y="226218"/>
                  </a:lnTo>
                  <a:lnTo>
                    <a:pt x="183356" y="200025"/>
                  </a:lnTo>
                  <a:lnTo>
                    <a:pt x="166687" y="173831"/>
                  </a:lnTo>
                  <a:lnTo>
                    <a:pt x="147637" y="154781"/>
                  </a:lnTo>
                  <a:lnTo>
                    <a:pt x="111918" y="123825"/>
                  </a:lnTo>
                  <a:lnTo>
                    <a:pt x="78581" y="97631"/>
                  </a:lnTo>
                  <a:lnTo>
                    <a:pt x="38100" y="7620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7143" y="9525"/>
                  </a:lnTo>
                  <a:lnTo>
                    <a:pt x="28575" y="0"/>
                  </a:lnTo>
                  <a:lnTo>
                    <a:pt x="97631" y="0"/>
                  </a:lnTo>
                  <a:lnTo>
                    <a:pt x="207168" y="16668"/>
                  </a:lnTo>
                  <a:lnTo>
                    <a:pt x="290512" y="35718"/>
                  </a:lnTo>
                  <a:lnTo>
                    <a:pt x="378618" y="59531"/>
                  </a:lnTo>
                  <a:lnTo>
                    <a:pt x="423862" y="80962"/>
                  </a:lnTo>
                  <a:lnTo>
                    <a:pt x="469106" y="128587"/>
                  </a:lnTo>
                  <a:lnTo>
                    <a:pt x="507206" y="166687"/>
                  </a:lnTo>
                  <a:lnTo>
                    <a:pt x="531018" y="200025"/>
                  </a:lnTo>
                  <a:lnTo>
                    <a:pt x="538162" y="226218"/>
                  </a:lnTo>
                  <a:lnTo>
                    <a:pt x="528637" y="257175"/>
                  </a:lnTo>
                  <a:lnTo>
                    <a:pt x="502443" y="292893"/>
                  </a:lnTo>
                  <a:lnTo>
                    <a:pt x="476250" y="333375"/>
                  </a:lnTo>
                  <a:lnTo>
                    <a:pt x="454818" y="378618"/>
                  </a:lnTo>
                  <a:lnTo>
                    <a:pt x="452437" y="421481"/>
                  </a:lnTo>
                  <a:cubicBezTo>
                    <a:pt x="453231" y="503237"/>
                    <a:pt x="454024" y="584994"/>
                    <a:pt x="454818" y="666750"/>
                  </a:cubicBezTo>
                  <a:lnTo>
                    <a:pt x="202406" y="700087"/>
                  </a:lnTo>
                  <a:cubicBezTo>
                    <a:pt x="203993" y="615950"/>
                    <a:pt x="205581" y="531812"/>
                    <a:pt x="209550" y="4429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FFA811F7-BD10-4C57-990F-07BD8D2B1A03}"/>
                </a:ext>
              </a:extLst>
            </p:cNvPr>
            <p:cNvSpPr/>
            <p:nvPr/>
          </p:nvSpPr>
          <p:spPr>
            <a:xfrm>
              <a:off x="3022600" y="3028950"/>
              <a:ext cx="377825" cy="1090613"/>
            </a:xfrm>
            <a:custGeom>
              <a:avLst/>
              <a:gdLst>
                <a:gd name="connsiteX0" fmla="*/ 9525 w 378619"/>
                <a:gd name="connsiteY0" fmla="*/ 912019 h 1090613"/>
                <a:gd name="connsiteX1" fmla="*/ 0 w 378619"/>
                <a:gd name="connsiteY1" fmla="*/ 766763 h 1090613"/>
                <a:gd name="connsiteX2" fmla="*/ 7144 w 378619"/>
                <a:gd name="connsiteY2" fmla="*/ 742950 h 1090613"/>
                <a:gd name="connsiteX3" fmla="*/ 59532 w 378619"/>
                <a:gd name="connsiteY3" fmla="*/ 688181 h 1090613"/>
                <a:gd name="connsiteX4" fmla="*/ 100013 w 378619"/>
                <a:gd name="connsiteY4" fmla="*/ 631031 h 1090613"/>
                <a:gd name="connsiteX5" fmla="*/ 140494 w 378619"/>
                <a:gd name="connsiteY5" fmla="*/ 559594 h 1090613"/>
                <a:gd name="connsiteX6" fmla="*/ 185738 w 378619"/>
                <a:gd name="connsiteY6" fmla="*/ 476250 h 1090613"/>
                <a:gd name="connsiteX7" fmla="*/ 197644 w 378619"/>
                <a:gd name="connsiteY7" fmla="*/ 421481 h 1090613"/>
                <a:gd name="connsiteX8" fmla="*/ 214313 w 378619"/>
                <a:gd name="connsiteY8" fmla="*/ 323850 h 1090613"/>
                <a:gd name="connsiteX9" fmla="*/ 221457 w 378619"/>
                <a:gd name="connsiteY9" fmla="*/ 171450 h 1090613"/>
                <a:gd name="connsiteX10" fmla="*/ 219075 w 378619"/>
                <a:gd name="connsiteY10" fmla="*/ 66675 h 1090613"/>
                <a:gd name="connsiteX11" fmla="*/ 211932 w 378619"/>
                <a:gd name="connsiteY11" fmla="*/ 40481 h 1090613"/>
                <a:gd name="connsiteX12" fmla="*/ 207169 w 378619"/>
                <a:gd name="connsiteY12" fmla="*/ 16669 h 1090613"/>
                <a:gd name="connsiteX13" fmla="*/ 209550 w 378619"/>
                <a:gd name="connsiteY13" fmla="*/ 7144 h 1090613"/>
                <a:gd name="connsiteX14" fmla="*/ 221457 w 378619"/>
                <a:gd name="connsiteY14" fmla="*/ 0 h 1090613"/>
                <a:gd name="connsiteX15" fmla="*/ 250032 w 378619"/>
                <a:gd name="connsiteY15" fmla="*/ 4763 h 1090613"/>
                <a:gd name="connsiteX16" fmla="*/ 271463 w 378619"/>
                <a:gd name="connsiteY16" fmla="*/ 14288 h 1090613"/>
                <a:gd name="connsiteX17" fmla="*/ 321469 w 378619"/>
                <a:gd name="connsiteY17" fmla="*/ 92869 h 1090613"/>
                <a:gd name="connsiteX18" fmla="*/ 378619 w 378619"/>
                <a:gd name="connsiteY18" fmla="*/ 219075 h 1090613"/>
                <a:gd name="connsiteX19" fmla="*/ 378619 w 378619"/>
                <a:gd name="connsiteY19" fmla="*/ 378619 h 1090613"/>
                <a:gd name="connsiteX20" fmla="*/ 361950 w 378619"/>
                <a:gd name="connsiteY20" fmla="*/ 564356 h 1090613"/>
                <a:gd name="connsiteX21" fmla="*/ 342900 w 378619"/>
                <a:gd name="connsiteY21" fmla="*/ 700088 h 1090613"/>
                <a:gd name="connsiteX22" fmla="*/ 314325 w 378619"/>
                <a:gd name="connsiteY22" fmla="*/ 809625 h 1090613"/>
                <a:gd name="connsiteX23" fmla="*/ 280988 w 378619"/>
                <a:gd name="connsiteY23" fmla="*/ 923925 h 1090613"/>
                <a:gd name="connsiteX24" fmla="*/ 238125 w 378619"/>
                <a:gd name="connsiteY24" fmla="*/ 1016794 h 1090613"/>
                <a:gd name="connsiteX25" fmla="*/ 197644 w 378619"/>
                <a:gd name="connsiteY25" fmla="*/ 1071563 h 1090613"/>
                <a:gd name="connsiteX26" fmla="*/ 166688 w 378619"/>
                <a:gd name="connsiteY26" fmla="*/ 1088231 h 1090613"/>
                <a:gd name="connsiteX27" fmla="*/ 133350 w 378619"/>
                <a:gd name="connsiteY27" fmla="*/ 1090613 h 1090613"/>
                <a:gd name="connsiteX28" fmla="*/ 97632 w 378619"/>
                <a:gd name="connsiteY28" fmla="*/ 1081088 h 1090613"/>
                <a:gd name="connsiteX29" fmla="*/ 73819 w 378619"/>
                <a:gd name="connsiteY29" fmla="*/ 1069181 h 1090613"/>
                <a:gd name="connsiteX30" fmla="*/ 50007 w 378619"/>
                <a:gd name="connsiteY30" fmla="*/ 1042988 h 1090613"/>
                <a:gd name="connsiteX31" fmla="*/ 33338 w 378619"/>
                <a:gd name="connsiteY31" fmla="*/ 1009650 h 1090613"/>
                <a:gd name="connsiteX32" fmla="*/ 9525 w 378619"/>
                <a:gd name="connsiteY32" fmla="*/ 912019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8619" h="1090613">
                  <a:moveTo>
                    <a:pt x="9525" y="912019"/>
                  </a:moveTo>
                  <a:lnTo>
                    <a:pt x="0" y="766763"/>
                  </a:lnTo>
                  <a:lnTo>
                    <a:pt x="7144" y="742950"/>
                  </a:lnTo>
                  <a:lnTo>
                    <a:pt x="59532" y="688181"/>
                  </a:lnTo>
                  <a:lnTo>
                    <a:pt x="100013" y="631031"/>
                  </a:lnTo>
                  <a:lnTo>
                    <a:pt x="140494" y="559594"/>
                  </a:lnTo>
                  <a:lnTo>
                    <a:pt x="185738" y="476250"/>
                  </a:lnTo>
                  <a:lnTo>
                    <a:pt x="197644" y="421481"/>
                  </a:lnTo>
                  <a:lnTo>
                    <a:pt x="214313" y="323850"/>
                  </a:lnTo>
                  <a:lnTo>
                    <a:pt x="221457" y="171450"/>
                  </a:lnTo>
                  <a:lnTo>
                    <a:pt x="219075" y="66675"/>
                  </a:lnTo>
                  <a:lnTo>
                    <a:pt x="211932" y="40481"/>
                  </a:lnTo>
                  <a:lnTo>
                    <a:pt x="207169" y="16669"/>
                  </a:lnTo>
                  <a:lnTo>
                    <a:pt x="209550" y="7144"/>
                  </a:lnTo>
                  <a:lnTo>
                    <a:pt x="221457" y="0"/>
                  </a:lnTo>
                  <a:lnTo>
                    <a:pt x="250032" y="4763"/>
                  </a:lnTo>
                  <a:lnTo>
                    <a:pt x="271463" y="14288"/>
                  </a:lnTo>
                  <a:lnTo>
                    <a:pt x="321469" y="92869"/>
                  </a:lnTo>
                  <a:lnTo>
                    <a:pt x="378619" y="219075"/>
                  </a:lnTo>
                  <a:lnTo>
                    <a:pt x="378619" y="378619"/>
                  </a:lnTo>
                  <a:lnTo>
                    <a:pt x="361950" y="564356"/>
                  </a:lnTo>
                  <a:lnTo>
                    <a:pt x="342900" y="700088"/>
                  </a:lnTo>
                  <a:lnTo>
                    <a:pt x="314325" y="809625"/>
                  </a:lnTo>
                  <a:lnTo>
                    <a:pt x="280988" y="923925"/>
                  </a:lnTo>
                  <a:lnTo>
                    <a:pt x="238125" y="1016794"/>
                  </a:lnTo>
                  <a:lnTo>
                    <a:pt x="197644" y="1071563"/>
                  </a:lnTo>
                  <a:lnTo>
                    <a:pt x="166688" y="1088231"/>
                  </a:lnTo>
                  <a:lnTo>
                    <a:pt x="133350" y="1090613"/>
                  </a:lnTo>
                  <a:lnTo>
                    <a:pt x="97632" y="1081088"/>
                  </a:lnTo>
                  <a:lnTo>
                    <a:pt x="73819" y="1069181"/>
                  </a:lnTo>
                  <a:lnTo>
                    <a:pt x="50007" y="1042988"/>
                  </a:lnTo>
                  <a:lnTo>
                    <a:pt x="33338" y="1009650"/>
                  </a:lnTo>
                  <a:lnTo>
                    <a:pt x="9525" y="912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307CAFC1-3357-4249-B169-3D95A4BD3C71}"/>
                </a:ext>
              </a:extLst>
            </p:cNvPr>
            <p:cNvSpPr/>
            <p:nvPr/>
          </p:nvSpPr>
          <p:spPr>
            <a:xfrm>
              <a:off x="3298825" y="2863850"/>
              <a:ext cx="3984625" cy="554038"/>
            </a:xfrm>
            <a:custGeom>
              <a:avLst/>
              <a:gdLst>
                <a:gd name="connsiteX0" fmla="*/ 2019447 w 3985937"/>
                <a:gd name="connsiteY0" fmla="*/ 264788 h 554289"/>
                <a:gd name="connsiteX1" fmla="*/ 1535769 w 3985937"/>
                <a:gd name="connsiteY1" fmla="*/ 317746 h 554289"/>
                <a:gd name="connsiteX2" fmla="*/ 1052090 w 3985937"/>
                <a:gd name="connsiteY2" fmla="*/ 384825 h 554289"/>
                <a:gd name="connsiteX3" fmla="*/ 653143 w 3985937"/>
                <a:gd name="connsiteY3" fmla="*/ 448374 h 554289"/>
                <a:gd name="connsiteX4" fmla="*/ 31775 w 3985937"/>
                <a:gd name="connsiteY4" fmla="*/ 554289 h 554289"/>
                <a:gd name="connsiteX5" fmla="*/ 0 w 3985937"/>
                <a:gd name="connsiteY5" fmla="*/ 388356 h 554289"/>
                <a:gd name="connsiteX6" fmla="*/ 271849 w 3985937"/>
                <a:gd name="connsiteY6" fmla="*/ 360112 h 554289"/>
                <a:gd name="connsiteX7" fmla="*/ 794363 w 3985937"/>
                <a:gd name="connsiteY7" fmla="*/ 282441 h 554289"/>
                <a:gd name="connsiteX8" fmla="*/ 1108578 w 3985937"/>
                <a:gd name="connsiteY8" fmla="*/ 236544 h 554289"/>
                <a:gd name="connsiteX9" fmla="*/ 1634623 w 3985937"/>
                <a:gd name="connsiteY9" fmla="*/ 155343 h 554289"/>
                <a:gd name="connsiteX10" fmla="*/ 1853514 w 3985937"/>
                <a:gd name="connsiteY10" fmla="*/ 141221 h 554289"/>
                <a:gd name="connsiteX11" fmla="*/ 1962959 w 3985937"/>
                <a:gd name="connsiteY11" fmla="*/ 130629 h 554289"/>
                <a:gd name="connsiteX12" fmla="*/ 2372498 w 3985937"/>
                <a:gd name="connsiteY12" fmla="*/ 95324 h 554289"/>
                <a:gd name="connsiteX13" fmla="*/ 2986805 w 3985937"/>
                <a:gd name="connsiteY13" fmla="*/ 49428 h 554289"/>
                <a:gd name="connsiteX14" fmla="*/ 3431648 w 3985937"/>
                <a:gd name="connsiteY14" fmla="*/ 14122 h 554289"/>
                <a:gd name="connsiteX15" fmla="*/ 3537563 w 3985937"/>
                <a:gd name="connsiteY15" fmla="*/ 3531 h 554289"/>
                <a:gd name="connsiteX16" fmla="*/ 3579929 w 3985937"/>
                <a:gd name="connsiteY16" fmla="*/ 0 h 554289"/>
                <a:gd name="connsiteX17" fmla="*/ 3632887 w 3985937"/>
                <a:gd name="connsiteY17" fmla="*/ 7061 h 554289"/>
                <a:gd name="connsiteX18" fmla="*/ 3689375 w 3985937"/>
                <a:gd name="connsiteY18" fmla="*/ 24714 h 554289"/>
                <a:gd name="connsiteX19" fmla="*/ 3745863 w 3985937"/>
                <a:gd name="connsiteY19" fmla="*/ 60019 h 554289"/>
                <a:gd name="connsiteX20" fmla="*/ 3795290 w 3985937"/>
                <a:gd name="connsiteY20" fmla="*/ 95324 h 554289"/>
                <a:gd name="connsiteX21" fmla="*/ 3851778 w 3985937"/>
                <a:gd name="connsiteY21" fmla="*/ 144751 h 554289"/>
                <a:gd name="connsiteX22" fmla="*/ 3915327 w 3985937"/>
                <a:gd name="connsiteY22" fmla="*/ 215361 h 554289"/>
                <a:gd name="connsiteX23" fmla="*/ 3961223 w 3985937"/>
                <a:gd name="connsiteY23" fmla="*/ 261258 h 554289"/>
                <a:gd name="connsiteX24" fmla="*/ 3982406 w 3985937"/>
                <a:gd name="connsiteY24" fmla="*/ 307154 h 554289"/>
                <a:gd name="connsiteX25" fmla="*/ 3985937 w 3985937"/>
                <a:gd name="connsiteY25" fmla="*/ 374234 h 554289"/>
                <a:gd name="connsiteX26" fmla="*/ 3978876 w 3985937"/>
                <a:gd name="connsiteY26" fmla="*/ 416600 h 554289"/>
                <a:gd name="connsiteX27" fmla="*/ 3964754 w 3985937"/>
                <a:gd name="connsiteY27" fmla="*/ 437783 h 554289"/>
                <a:gd name="connsiteX28" fmla="*/ 3922388 w 3985937"/>
                <a:gd name="connsiteY28" fmla="*/ 444844 h 554289"/>
                <a:gd name="connsiteX29" fmla="*/ 3890613 w 3985937"/>
                <a:gd name="connsiteY29" fmla="*/ 444844 h 554289"/>
                <a:gd name="connsiteX30" fmla="*/ 3481075 w 3985937"/>
                <a:gd name="connsiteY30" fmla="*/ 211831 h 554289"/>
                <a:gd name="connsiteX31" fmla="*/ 3442240 w 3985937"/>
                <a:gd name="connsiteY31" fmla="*/ 190648 h 554289"/>
                <a:gd name="connsiteX32" fmla="*/ 3385752 w 3985937"/>
                <a:gd name="connsiteY32" fmla="*/ 180056 h 554289"/>
                <a:gd name="connsiteX33" fmla="*/ 3170391 w 3985937"/>
                <a:gd name="connsiteY33" fmla="*/ 190648 h 554289"/>
                <a:gd name="connsiteX34" fmla="*/ 2545492 w 3985937"/>
                <a:gd name="connsiteY34" fmla="*/ 225953 h 554289"/>
                <a:gd name="connsiteX35" fmla="*/ 2019447 w 3985937"/>
                <a:gd name="connsiteY35" fmla="*/ 264788 h 55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85937" h="554289">
                  <a:moveTo>
                    <a:pt x="2019447" y="264788"/>
                  </a:moveTo>
                  <a:lnTo>
                    <a:pt x="1535769" y="317746"/>
                  </a:lnTo>
                  <a:lnTo>
                    <a:pt x="1052090" y="384825"/>
                  </a:lnTo>
                  <a:lnTo>
                    <a:pt x="653143" y="448374"/>
                  </a:lnTo>
                  <a:lnTo>
                    <a:pt x="31775" y="554289"/>
                  </a:lnTo>
                  <a:lnTo>
                    <a:pt x="0" y="388356"/>
                  </a:lnTo>
                  <a:lnTo>
                    <a:pt x="271849" y="360112"/>
                  </a:lnTo>
                  <a:lnTo>
                    <a:pt x="794363" y="282441"/>
                  </a:lnTo>
                  <a:lnTo>
                    <a:pt x="1108578" y="236544"/>
                  </a:lnTo>
                  <a:lnTo>
                    <a:pt x="1634623" y="155343"/>
                  </a:lnTo>
                  <a:lnTo>
                    <a:pt x="1853514" y="141221"/>
                  </a:lnTo>
                  <a:lnTo>
                    <a:pt x="1962959" y="130629"/>
                  </a:lnTo>
                  <a:lnTo>
                    <a:pt x="2372498" y="95324"/>
                  </a:lnTo>
                  <a:lnTo>
                    <a:pt x="2986805" y="49428"/>
                  </a:lnTo>
                  <a:lnTo>
                    <a:pt x="3431648" y="14122"/>
                  </a:lnTo>
                  <a:lnTo>
                    <a:pt x="3537563" y="3531"/>
                  </a:lnTo>
                  <a:lnTo>
                    <a:pt x="3579929" y="0"/>
                  </a:lnTo>
                  <a:lnTo>
                    <a:pt x="3632887" y="7061"/>
                  </a:lnTo>
                  <a:lnTo>
                    <a:pt x="3689375" y="24714"/>
                  </a:lnTo>
                  <a:lnTo>
                    <a:pt x="3745863" y="60019"/>
                  </a:lnTo>
                  <a:lnTo>
                    <a:pt x="3795290" y="95324"/>
                  </a:lnTo>
                  <a:lnTo>
                    <a:pt x="3851778" y="144751"/>
                  </a:lnTo>
                  <a:lnTo>
                    <a:pt x="3915327" y="215361"/>
                  </a:lnTo>
                  <a:lnTo>
                    <a:pt x="3961223" y="261258"/>
                  </a:lnTo>
                  <a:lnTo>
                    <a:pt x="3982406" y="307154"/>
                  </a:lnTo>
                  <a:lnTo>
                    <a:pt x="3985937" y="374234"/>
                  </a:lnTo>
                  <a:lnTo>
                    <a:pt x="3978876" y="416600"/>
                  </a:lnTo>
                  <a:lnTo>
                    <a:pt x="3964754" y="437783"/>
                  </a:lnTo>
                  <a:lnTo>
                    <a:pt x="3922388" y="444844"/>
                  </a:lnTo>
                  <a:lnTo>
                    <a:pt x="3890613" y="444844"/>
                  </a:lnTo>
                  <a:lnTo>
                    <a:pt x="3481075" y="211831"/>
                  </a:lnTo>
                  <a:lnTo>
                    <a:pt x="3442240" y="190648"/>
                  </a:lnTo>
                  <a:lnTo>
                    <a:pt x="3385752" y="180056"/>
                  </a:lnTo>
                  <a:lnTo>
                    <a:pt x="3170391" y="190648"/>
                  </a:lnTo>
                  <a:lnTo>
                    <a:pt x="2545492" y="225953"/>
                  </a:lnTo>
                  <a:lnTo>
                    <a:pt x="2019447" y="26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26F13C25-1DCF-4E3B-8EE0-B93F0713E95F}"/>
                </a:ext>
              </a:extLst>
            </p:cNvPr>
            <p:cNvSpPr/>
            <p:nvPr/>
          </p:nvSpPr>
          <p:spPr>
            <a:xfrm>
              <a:off x="6327775" y="3024188"/>
              <a:ext cx="877888" cy="676275"/>
            </a:xfrm>
            <a:custGeom>
              <a:avLst/>
              <a:gdLst>
                <a:gd name="connsiteX0" fmla="*/ 219075 w 878682"/>
                <a:gd name="connsiteY0" fmla="*/ 388143 h 676275"/>
                <a:gd name="connsiteX1" fmla="*/ 333375 w 878682"/>
                <a:gd name="connsiteY1" fmla="*/ 254793 h 676275"/>
                <a:gd name="connsiteX2" fmla="*/ 416719 w 878682"/>
                <a:gd name="connsiteY2" fmla="*/ 169068 h 676275"/>
                <a:gd name="connsiteX3" fmla="*/ 454819 w 878682"/>
                <a:gd name="connsiteY3" fmla="*/ 126206 h 676275"/>
                <a:gd name="connsiteX4" fmla="*/ 464344 w 878682"/>
                <a:gd name="connsiteY4" fmla="*/ 109537 h 676275"/>
                <a:gd name="connsiteX5" fmla="*/ 466725 w 878682"/>
                <a:gd name="connsiteY5" fmla="*/ 92868 h 676275"/>
                <a:gd name="connsiteX6" fmla="*/ 461963 w 878682"/>
                <a:gd name="connsiteY6" fmla="*/ 64293 h 676275"/>
                <a:gd name="connsiteX7" fmla="*/ 440532 w 878682"/>
                <a:gd name="connsiteY7" fmla="*/ 0 h 676275"/>
                <a:gd name="connsiteX8" fmla="*/ 878682 w 878682"/>
                <a:gd name="connsiteY8" fmla="*/ 273843 h 676275"/>
                <a:gd name="connsiteX9" fmla="*/ 859632 w 878682"/>
                <a:gd name="connsiteY9" fmla="*/ 283368 h 676275"/>
                <a:gd name="connsiteX10" fmla="*/ 764382 w 878682"/>
                <a:gd name="connsiteY10" fmla="*/ 309562 h 676275"/>
                <a:gd name="connsiteX11" fmla="*/ 654844 w 878682"/>
                <a:gd name="connsiteY11" fmla="*/ 345281 h 676275"/>
                <a:gd name="connsiteX12" fmla="*/ 564357 w 878682"/>
                <a:gd name="connsiteY12" fmla="*/ 383381 h 676275"/>
                <a:gd name="connsiteX13" fmla="*/ 431007 w 878682"/>
                <a:gd name="connsiteY13" fmla="*/ 452437 h 676275"/>
                <a:gd name="connsiteX14" fmla="*/ 252413 w 878682"/>
                <a:gd name="connsiteY14" fmla="*/ 559593 h 676275"/>
                <a:gd name="connsiteX15" fmla="*/ 76200 w 878682"/>
                <a:gd name="connsiteY15" fmla="*/ 664368 h 676275"/>
                <a:gd name="connsiteX16" fmla="*/ 57150 w 878682"/>
                <a:gd name="connsiteY16" fmla="*/ 671512 h 676275"/>
                <a:gd name="connsiteX17" fmla="*/ 33338 w 878682"/>
                <a:gd name="connsiteY17" fmla="*/ 676275 h 676275"/>
                <a:gd name="connsiteX18" fmla="*/ 11907 w 878682"/>
                <a:gd name="connsiteY18" fmla="*/ 673893 h 676275"/>
                <a:gd name="connsiteX19" fmla="*/ 0 w 878682"/>
                <a:gd name="connsiteY19" fmla="*/ 664368 h 676275"/>
                <a:gd name="connsiteX20" fmla="*/ 2382 w 878682"/>
                <a:gd name="connsiteY20" fmla="*/ 635793 h 676275"/>
                <a:gd name="connsiteX21" fmla="*/ 33338 w 878682"/>
                <a:gd name="connsiteY21" fmla="*/ 588168 h 676275"/>
                <a:gd name="connsiteX22" fmla="*/ 92869 w 878682"/>
                <a:gd name="connsiteY22" fmla="*/ 519112 h 676275"/>
                <a:gd name="connsiteX23" fmla="*/ 219075 w 878682"/>
                <a:gd name="connsiteY23" fmla="*/ 38814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682" h="676275">
                  <a:moveTo>
                    <a:pt x="219075" y="388143"/>
                  </a:moveTo>
                  <a:lnTo>
                    <a:pt x="333375" y="254793"/>
                  </a:lnTo>
                  <a:lnTo>
                    <a:pt x="416719" y="169068"/>
                  </a:lnTo>
                  <a:lnTo>
                    <a:pt x="454819" y="126206"/>
                  </a:lnTo>
                  <a:lnTo>
                    <a:pt x="464344" y="109537"/>
                  </a:lnTo>
                  <a:lnTo>
                    <a:pt x="466725" y="92868"/>
                  </a:lnTo>
                  <a:lnTo>
                    <a:pt x="461963" y="64293"/>
                  </a:lnTo>
                  <a:lnTo>
                    <a:pt x="440532" y="0"/>
                  </a:lnTo>
                  <a:lnTo>
                    <a:pt x="878682" y="273843"/>
                  </a:lnTo>
                  <a:lnTo>
                    <a:pt x="859632" y="283368"/>
                  </a:lnTo>
                  <a:lnTo>
                    <a:pt x="764382" y="309562"/>
                  </a:lnTo>
                  <a:lnTo>
                    <a:pt x="654844" y="345281"/>
                  </a:lnTo>
                  <a:lnTo>
                    <a:pt x="564357" y="383381"/>
                  </a:lnTo>
                  <a:lnTo>
                    <a:pt x="431007" y="452437"/>
                  </a:lnTo>
                  <a:lnTo>
                    <a:pt x="252413" y="559593"/>
                  </a:lnTo>
                  <a:lnTo>
                    <a:pt x="76200" y="664368"/>
                  </a:lnTo>
                  <a:lnTo>
                    <a:pt x="57150" y="671512"/>
                  </a:lnTo>
                  <a:lnTo>
                    <a:pt x="33338" y="676275"/>
                  </a:lnTo>
                  <a:lnTo>
                    <a:pt x="11907" y="673893"/>
                  </a:lnTo>
                  <a:lnTo>
                    <a:pt x="0" y="664368"/>
                  </a:lnTo>
                  <a:lnTo>
                    <a:pt x="2382" y="635793"/>
                  </a:lnTo>
                  <a:lnTo>
                    <a:pt x="33338" y="588168"/>
                  </a:lnTo>
                  <a:lnTo>
                    <a:pt x="92869" y="519112"/>
                  </a:lnTo>
                  <a:lnTo>
                    <a:pt x="219075" y="388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228F4366-193E-4C2E-AE6B-212550590F5D}"/>
                </a:ext>
              </a:extLst>
            </p:cNvPr>
            <p:cNvSpPr/>
            <p:nvPr/>
          </p:nvSpPr>
          <p:spPr>
            <a:xfrm>
              <a:off x="4318000" y="3468688"/>
              <a:ext cx="1809750" cy="1084262"/>
            </a:xfrm>
            <a:custGeom>
              <a:avLst/>
              <a:gdLst>
                <a:gd name="connsiteX0" fmla="*/ 550069 w 1809750"/>
                <a:gd name="connsiteY0" fmla="*/ 319088 h 1083469"/>
                <a:gd name="connsiteX1" fmla="*/ 61913 w 1809750"/>
                <a:gd name="connsiteY1" fmla="*/ 397669 h 1083469"/>
                <a:gd name="connsiteX2" fmla="*/ 0 w 1809750"/>
                <a:gd name="connsiteY2" fmla="*/ 197644 h 1083469"/>
                <a:gd name="connsiteX3" fmla="*/ 340519 w 1809750"/>
                <a:gd name="connsiteY3" fmla="*/ 197644 h 1083469"/>
                <a:gd name="connsiteX4" fmla="*/ 635794 w 1809750"/>
                <a:gd name="connsiteY4" fmla="*/ 150019 h 1083469"/>
                <a:gd name="connsiteX5" fmla="*/ 966788 w 1809750"/>
                <a:gd name="connsiteY5" fmla="*/ 97632 h 1083469"/>
                <a:gd name="connsiteX6" fmla="*/ 1266825 w 1809750"/>
                <a:gd name="connsiteY6" fmla="*/ 45244 h 1083469"/>
                <a:gd name="connsiteX7" fmla="*/ 1545432 w 1809750"/>
                <a:gd name="connsiteY7" fmla="*/ 0 h 1083469"/>
                <a:gd name="connsiteX8" fmla="*/ 1607344 w 1809750"/>
                <a:gd name="connsiteY8" fmla="*/ 26194 h 1083469"/>
                <a:gd name="connsiteX9" fmla="*/ 1669257 w 1809750"/>
                <a:gd name="connsiteY9" fmla="*/ 61913 h 1083469"/>
                <a:gd name="connsiteX10" fmla="*/ 1716882 w 1809750"/>
                <a:gd name="connsiteY10" fmla="*/ 107157 h 1083469"/>
                <a:gd name="connsiteX11" fmla="*/ 1769269 w 1809750"/>
                <a:gd name="connsiteY11" fmla="*/ 169069 h 1083469"/>
                <a:gd name="connsiteX12" fmla="*/ 1793082 w 1809750"/>
                <a:gd name="connsiteY12" fmla="*/ 209550 h 1083469"/>
                <a:gd name="connsiteX13" fmla="*/ 1802607 w 1809750"/>
                <a:gd name="connsiteY13" fmla="*/ 233363 h 1083469"/>
                <a:gd name="connsiteX14" fmla="*/ 1809750 w 1809750"/>
                <a:gd name="connsiteY14" fmla="*/ 264319 h 1083469"/>
                <a:gd name="connsiteX15" fmla="*/ 1807369 w 1809750"/>
                <a:gd name="connsiteY15" fmla="*/ 292894 h 1083469"/>
                <a:gd name="connsiteX16" fmla="*/ 1790700 w 1809750"/>
                <a:gd name="connsiteY16" fmla="*/ 311944 h 1083469"/>
                <a:gd name="connsiteX17" fmla="*/ 1721644 w 1809750"/>
                <a:gd name="connsiteY17" fmla="*/ 378619 h 1083469"/>
                <a:gd name="connsiteX18" fmla="*/ 1666875 w 1809750"/>
                <a:gd name="connsiteY18" fmla="*/ 528638 h 1083469"/>
                <a:gd name="connsiteX19" fmla="*/ 1545432 w 1809750"/>
                <a:gd name="connsiteY19" fmla="*/ 857250 h 1083469"/>
                <a:gd name="connsiteX20" fmla="*/ 1493044 w 1809750"/>
                <a:gd name="connsiteY20" fmla="*/ 1007269 h 1083469"/>
                <a:gd name="connsiteX21" fmla="*/ 1443038 w 1809750"/>
                <a:gd name="connsiteY21" fmla="*/ 1062038 h 1083469"/>
                <a:gd name="connsiteX22" fmla="*/ 1423988 w 1809750"/>
                <a:gd name="connsiteY22" fmla="*/ 1081088 h 1083469"/>
                <a:gd name="connsiteX23" fmla="*/ 1404938 w 1809750"/>
                <a:gd name="connsiteY23" fmla="*/ 1083469 h 1083469"/>
                <a:gd name="connsiteX24" fmla="*/ 1381125 w 1809750"/>
                <a:gd name="connsiteY24" fmla="*/ 1071563 h 1083469"/>
                <a:gd name="connsiteX25" fmla="*/ 1357313 w 1809750"/>
                <a:gd name="connsiteY25" fmla="*/ 1054894 h 1083469"/>
                <a:gd name="connsiteX26" fmla="*/ 1333500 w 1809750"/>
                <a:gd name="connsiteY26" fmla="*/ 1028700 h 1083469"/>
                <a:gd name="connsiteX27" fmla="*/ 1309688 w 1809750"/>
                <a:gd name="connsiteY27" fmla="*/ 981075 h 1083469"/>
                <a:gd name="connsiteX28" fmla="*/ 1340644 w 1809750"/>
                <a:gd name="connsiteY28" fmla="*/ 776288 h 1083469"/>
                <a:gd name="connsiteX29" fmla="*/ 1400175 w 1809750"/>
                <a:gd name="connsiteY29" fmla="*/ 345282 h 1083469"/>
                <a:gd name="connsiteX30" fmla="*/ 1402557 w 1809750"/>
                <a:gd name="connsiteY30" fmla="*/ 285750 h 1083469"/>
                <a:gd name="connsiteX31" fmla="*/ 1400175 w 1809750"/>
                <a:gd name="connsiteY31" fmla="*/ 261938 h 1083469"/>
                <a:gd name="connsiteX32" fmla="*/ 1395413 w 1809750"/>
                <a:gd name="connsiteY32" fmla="*/ 242888 h 1083469"/>
                <a:gd name="connsiteX33" fmla="*/ 1383507 w 1809750"/>
                <a:gd name="connsiteY33" fmla="*/ 228600 h 1083469"/>
                <a:gd name="connsiteX34" fmla="*/ 1357313 w 1809750"/>
                <a:gd name="connsiteY34" fmla="*/ 211932 h 1083469"/>
                <a:gd name="connsiteX35" fmla="*/ 1319213 w 1809750"/>
                <a:gd name="connsiteY35" fmla="*/ 204788 h 1083469"/>
                <a:gd name="connsiteX36" fmla="*/ 1252538 w 1809750"/>
                <a:gd name="connsiteY36" fmla="*/ 211932 h 1083469"/>
                <a:gd name="connsiteX37" fmla="*/ 904875 w 1809750"/>
                <a:gd name="connsiteY37" fmla="*/ 264319 h 1083469"/>
                <a:gd name="connsiteX38" fmla="*/ 550069 w 1809750"/>
                <a:gd name="connsiteY38" fmla="*/ 3190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9750" h="1083469">
                  <a:moveTo>
                    <a:pt x="550069" y="319088"/>
                  </a:moveTo>
                  <a:lnTo>
                    <a:pt x="61913" y="397669"/>
                  </a:lnTo>
                  <a:lnTo>
                    <a:pt x="0" y="197644"/>
                  </a:lnTo>
                  <a:lnTo>
                    <a:pt x="340519" y="197644"/>
                  </a:lnTo>
                  <a:lnTo>
                    <a:pt x="635794" y="150019"/>
                  </a:lnTo>
                  <a:lnTo>
                    <a:pt x="966788" y="97632"/>
                  </a:lnTo>
                  <a:lnTo>
                    <a:pt x="1266825" y="45244"/>
                  </a:lnTo>
                  <a:lnTo>
                    <a:pt x="1545432" y="0"/>
                  </a:lnTo>
                  <a:lnTo>
                    <a:pt x="1607344" y="26194"/>
                  </a:lnTo>
                  <a:lnTo>
                    <a:pt x="1669257" y="61913"/>
                  </a:lnTo>
                  <a:lnTo>
                    <a:pt x="1716882" y="107157"/>
                  </a:lnTo>
                  <a:lnTo>
                    <a:pt x="1769269" y="169069"/>
                  </a:lnTo>
                  <a:lnTo>
                    <a:pt x="1793082" y="209550"/>
                  </a:lnTo>
                  <a:lnTo>
                    <a:pt x="1802607" y="233363"/>
                  </a:lnTo>
                  <a:lnTo>
                    <a:pt x="1809750" y="264319"/>
                  </a:lnTo>
                  <a:lnTo>
                    <a:pt x="1807369" y="292894"/>
                  </a:lnTo>
                  <a:lnTo>
                    <a:pt x="1790700" y="311944"/>
                  </a:lnTo>
                  <a:lnTo>
                    <a:pt x="1721644" y="378619"/>
                  </a:lnTo>
                  <a:lnTo>
                    <a:pt x="1666875" y="528638"/>
                  </a:lnTo>
                  <a:lnTo>
                    <a:pt x="1545432" y="857250"/>
                  </a:lnTo>
                  <a:lnTo>
                    <a:pt x="1493044" y="1007269"/>
                  </a:lnTo>
                  <a:lnTo>
                    <a:pt x="1443038" y="1062038"/>
                  </a:lnTo>
                  <a:lnTo>
                    <a:pt x="1423988" y="1081088"/>
                  </a:lnTo>
                  <a:lnTo>
                    <a:pt x="1404938" y="1083469"/>
                  </a:lnTo>
                  <a:lnTo>
                    <a:pt x="1381125" y="1071563"/>
                  </a:lnTo>
                  <a:lnTo>
                    <a:pt x="1357313" y="1054894"/>
                  </a:lnTo>
                  <a:lnTo>
                    <a:pt x="1333500" y="1028700"/>
                  </a:lnTo>
                  <a:lnTo>
                    <a:pt x="1309688" y="981075"/>
                  </a:lnTo>
                  <a:lnTo>
                    <a:pt x="1340644" y="776288"/>
                  </a:lnTo>
                  <a:lnTo>
                    <a:pt x="1400175" y="345282"/>
                  </a:lnTo>
                  <a:lnTo>
                    <a:pt x="1402557" y="285750"/>
                  </a:lnTo>
                  <a:lnTo>
                    <a:pt x="1400175" y="261938"/>
                  </a:lnTo>
                  <a:lnTo>
                    <a:pt x="1395413" y="242888"/>
                  </a:lnTo>
                  <a:lnTo>
                    <a:pt x="1383507" y="228600"/>
                  </a:lnTo>
                  <a:lnTo>
                    <a:pt x="1357313" y="211932"/>
                  </a:lnTo>
                  <a:lnTo>
                    <a:pt x="1319213" y="204788"/>
                  </a:lnTo>
                  <a:lnTo>
                    <a:pt x="1252538" y="211932"/>
                  </a:lnTo>
                  <a:lnTo>
                    <a:pt x="904875" y="264319"/>
                  </a:lnTo>
                  <a:lnTo>
                    <a:pt x="550069" y="3190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6876757E-B4BE-4C47-9DDD-55698525717A}"/>
                </a:ext>
              </a:extLst>
            </p:cNvPr>
            <p:cNvSpPr/>
            <p:nvPr/>
          </p:nvSpPr>
          <p:spPr>
            <a:xfrm>
              <a:off x="4398963" y="4248150"/>
              <a:ext cx="1301750" cy="325438"/>
            </a:xfrm>
            <a:custGeom>
              <a:avLst/>
              <a:gdLst>
                <a:gd name="connsiteX0" fmla="*/ 752475 w 1302544"/>
                <a:gd name="connsiteY0" fmla="*/ 66675 h 326231"/>
                <a:gd name="connsiteX1" fmla="*/ 1302544 w 1302544"/>
                <a:gd name="connsiteY1" fmla="*/ 0 h 326231"/>
                <a:gd name="connsiteX2" fmla="*/ 1295400 w 1302544"/>
                <a:gd name="connsiteY2" fmla="*/ 195263 h 326231"/>
                <a:gd name="connsiteX3" fmla="*/ 1228725 w 1302544"/>
                <a:gd name="connsiteY3" fmla="*/ 207169 h 326231"/>
                <a:gd name="connsiteX4" fmla="*/ 1226344 w 1302544"/>
                <a:gd name="connsiteY4" fmla="*/ 202406 h 326231"/>
                <a:gd name="connsiteX5" fmla="*/ 1207294 w 1302544"/>
                <a:gd name="connsiteY5" fmla="*/ 188119 h 326231"/>
                <a:gd name="connsiteX6" fmla="*/ 1078706 w 1302544"/>
                <a:gd name="connsiteY6" fmla="*/ 204788 h 326231"/>
                <a:gd name="connsiteX7" fmla="*/ 685800 w 1302544"/>
                <a:gd name="connsiteY7" fmla="*/ 254794 h 326231"/>
                <a:gd name="connsiteX8" fmla="*/ 371475 w 1302544"/>
                <a:gd name="connsiteY8" fmla="*/ 300038 h 326231"/>
                <a:gd name="connsiteX9" fmla="*/ 230981 w 1302544"/>
                <a:gd name="connsiteY9" fmla="*/ 316706 h 326231"/>
                <a:gd name="connsiteX10" fmla="*/ 0 w 1302544"/>
                <a:gd name="connsiteY10" fmla="*/ 326231 h 326231"/>
                <a:gd name="connsiteX11" fmla="*/ 4762 w 1302544"/>
                <a:gd name="connsiteY11" fmla="*/ 138113 h 326231"/>
                <a:gd name="connsiteX12" fmla="*/ 228600 w 1302544"/>
                <a:gd name="connsiteY12" fmla="*/ 138113 h 326231"/>
                <a:gd name="connsiteX13" fmla="*/ 400050 w 1302544"/>
                <a:gd name="connsiteY13" fmla="*/ 114300 h 326231"/>
                <a:gd name="connsiteX14" fmla="*/ 752475 w 1302544"/>
                <a:gd name="connsiteY14" fmla="*/ 6667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2544" h="326231">
                  <a:moveTo>
                    <a:pt x="752475" y="66675"/>
                  </a:moveTo>
                  <a:lnTo>
                    <a:pt x="1302544" y="0"/>
                  </a:lnTo>
                  <a:lnTo>
                    <a:pt x="1295400" y="195263"/>
                  </a:lnTo>
                  <a:lnTo>
                    <a:pt x="1228725" y="207169"/>
                  </a:lnTo>
                  <a:lnTo>
                    <a:pt x="1226344" y="202406"/>
                  </a:lnTo>
                  <a:lnTo>
                    <a:pt x="1207294" y="188119"/>
                  </a:lnTo>
                  <a:lnTo>
                    <a:pt x="1078706" y="204788"/>
                  </a:lnTo>
                  <a:lnTo>
                    <a:pt x="685800" y="254794"/>
                  </a:lnTo>
                  <a:lnTo>
                    <a:pt x="371475" y="300038"/>
                  </a:lnTo>
                  <a:lnTo>
                    <a:pt x="230981" y="316706"/>
                  </a:lnTo>
                  <a:lnTo>
                    <a:pt x="0" y="326231"/>
                  </a:lnTo>
                  <a:lnTo>
                    <a:pt x="4762" y="138113"/>
                  </a:lnTo>
                  <a:lnTo>
                    <a:pt x="228600" y="138113"/>
                  </a:lnTo>
                  <a:lnTo>
                    <a:pt x="400050" y="114300"/>
                  </a:lnTo>
                  <a:lnTo>
                    <a:pt x="752475" y="66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0A641EE5-C505-4A79-A7D7-B95631504753}"/>
                </a:ext>
              </a:extLst>
            </p:cNvPr>
            <p:cNvSpPr/>
            <p:nvPr/>
          </p:nvSpPr>
          <p:spPr>
            <a:xfrm>
              <a:off x="4386263" y="4903788"/>
              <a:ext cx="1928812" cy="996950"/>
            </a:xfrm>
            <a:custGeom>
              <a:avLst/>
              <a:gdLst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00200 w 1928812"/>
                <a:gd name="connsiteY25" fmla="*/ 1038225 h 1038225"/>
                <a:gd name="connsiteX26" fmla="*/ 1397793 w 1928812"/>
                <a:gd name="connsiteY26" fmla="*/ 1007269 h 1038225"/>
                <a:gd name="connsiteX27" fmla="*/ 1407318 w 1928812"/>
                <a:gd name="connsiteY27" fmla="*/ 876300 h 1038225"/>
                <a:gd name="connsiteX28" fmla="*/ 1462087 w 1928812"/>
                <a:gd name="connsiteY28" fmla="*/ 540544 h 1038225"/>
                <a:gd name="connsiteX29" fmla="*/ 1488281 w 1928812"/>
                <a:gd name="connsiteY29" fmla="*/ 361950 h 1038225"/>
                <a:gd name="connsiteX30" fmla="*/ 1490662 w 1928812"/>
                <a:gd name="connsiteY30" fmla="*/ 326231 h 1038225"/>
                <a:gd name="connsiteX31" fmla="*/ 1488281 w 1928812"/>
                <a:gd name="connsiteY31" fmla="*/ 297656 h 1038225"/>
                <a:gd name="connsiteX32" fmla="*/ 1483518 w 1928812"/>
                <a:gd name="connsiteY32" fmla="*/ 271462 h 1038225"/>
                <a:gd name="connsiteX33" fmla="*/ 1476375 w 1928812"/>
                <a:gd name="connsiteY33" fmla="*/ 250031 h 1038225"/>
                <a:gd name="connsiteX34" fmla="*/ 1459706 w 1928812"/>
                <a:gd name="connsiteY34" fmla="*/ 235744 h 1038225"/>
                <a:gd name="connsiteX35" fmla="*/ 1433512 w 1928812"/>
                <a:gd name="connsiteY35" fmla="*/ 223837 h 1038225"/>
                <a:gd name="connsiteX36" fmla="*/ 1393031 w 1928812"/>
                <a:gd name="connsiteY36" fmla="*/ 219075 h 1038225"/>
                <a:gd name="connsiteX37" fmla="*/ 995362 w 1928812"/>
                <a:gd name="connsiteY37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4937 w 1928812"/>
                <a:gd name="connsiteY28" fmla="*/ 908843 h 1038225"/>
                <a:gd name="connsiteX29" fmla="*/ 1407318 w 1928812"/>
                <a:gd name="connsiteY29" fmla="*/ 876300 h 1038225"/>
                <a:gd name="connsiteX30" fmla="*/ 1462087 w 1928812"/>
                <a:gd name="connsiteY30" fmla="*/ 540544 h 1038225"/>
                <a:gd name="connsiteX31" fmla="*/ 1488281 w 1928812"/>
                <a:gd name="connsiteY31" fmla="*/ 361950 h 1038225"/>
                <a:gd name="connsiteX32" fmla="*/ 1490662 w 1928812"/>
                <a:gd name="connsiteY32" fmla="*/ 326231 h 1038225"/>
                <a:gd name="connsiteX33" fmla="*/ 1488281 w 1928812"/>
                <a:gd name="connsiteY33" fmla="*/ 297656 h 1038225"/>
                <a:gd name="connsiteX34" fmla="*/ 1483518 w 1928812"/>
                <a:gd name="connsiteY34" fmla="*/ 271462 h 1038225"/>
                <a:gd name="connsiteX35" fmla="*/ 1476375 w 1928812"/>
                <a:gd name="connsiteY35" fmla="*/ 250031 h 1038225"/>
                <a:gd name="connsiteX36" fmla="*/ 1459706 w 1928812"/>
                <a:gd name="connsiteY36" fmla="*/ 235744 h 1038225"/>
                <a:gd name="connsiteX37" fmla="*/ 1433512 w 1928812"/>
                <a:gd name="connsiteY37" fmla="*/ 223837 h 1038225"/>
                <a:gd name="connsiteX38" fmla="*/ 1393031 w 1928812"/>
                <a:gd name="connsiteY38" fmla="*/ 219075 h 1038225"/>
                <a:gd name="connsiteX39" fmla="*/ 995362 w 1928812"/>
                <a:gd name="connsiteY39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404937 w 1928812"/>
                <a:gd name="connsiteY27" fmla="*/ 908843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996950"/>
                <a:gd name="connsiteX1" fmla="*/ 573881 w 1928812"/>
                <a:gd name="connsiteY1" fmla="*/ 321469 h 996950"/>
                <a:gd name="connsiteX2" fmla="*/ 273843 w 1928812"/>
                <a:gd name="connsiteY2" fmla="*/ 354806 h 996950"/>
                <a:gd name="connsiteX3" fmla="*/ 0 w 1928812"/>
                <a:gd name="connsiteY3" fmla="*/ 357187 h 996950"/>
                <a:gd name="connsiteX4" fmla="*/ 2381 w 1928812"/>
                <a:gd name="connsiteY4" fmla="*/ 195262 h 996950"/>
                <a:gd name="connsiteX5" fmla="*/ 311943 w 1928812"/>
                <a:gd name="connsiteY5" fmla="*/ 195262 h 996950"/>
                <a:gd name="connsiteX6" fmla="*/ 559593 w 1928812"/>
                <a:gd name="connsiteY6" fmla="*/ 161925 h 996950"/>
                <a:gd name="connsiteX7" fmla="*/ 902493 w 1928812"/>
                <a:gd name="connsiteY7" fmla="*/ 111919 h 996950"/>
                <a:gd name="connsiteX8" fmla="*/ 1295400 w 1928812"/>
                <a:gd name="connsiteY8" fmla="*/ 59531 h 996950"/>
                <a:gd name="connsiteX9" fmla="*/ 1328737 w 1928812"/>
                <a:gd name="connsiteY9" fmla="*/ 40481 h 996950"/>
                <a:gd name="connsiteX10" fmla="*/ 1366837 w 1928812"/>
                <a:gd name="connsiteY10" fmla="*/ 21431 h 996950"/>
                <a:gd name="connsiteX11" fmla="*/ 1416843 w 1928812"/>
                <a:gd name="connsiteY11" fmla="*/ 4762 h 996950"/>
                <a:gd name="connsiteX12" fmla="*/ 1464468 w 1928812"/>
                <a:gd name="connsiteY12" fmla="*/ 0 h 996950"/>
                <a:gd name="connsiteX13" fmla="*/ 1516856 w 1928812"/>
                <a:gd name="connsiteY13" fmla="*/ 7144 h 996950"/>
                <a:gd name="connsiteX14" fmla="*/ 1571625 w 1928812"/>
                <a:gd name="connsiteY14" fmla="*/ 28575 h 996950"/>
                <a:gd name="connsiteX15" fmla="*/ 1645443 w 1928812"/>
                <a:gd name="connsiteY15" fmla="*/ 66675 h 996950"/>
                <a:gd name="connsiteX16" fmla="*/ 1752600 w 1928812"/>
                <a:gd name="connsiteY16" fmla="*/ 140494 h 996950"/>
                <a:gd name="connsiteX17" fmla="*/ 1852612 w 1928812"/>
                <a:gd name="connsiteY17" fmla="*/ 223837 h 996950"/>
                <a:gd name="connsiteX18" fmla="*/ 1919287 w 1928812"/>
                <a:gd name="connsiteY18" fmla="*/ 283369 h 996950"/>
                <a:gd name="connsiteX19" fmla="*/ 1928812 w 1928812"/>
                <a:gd name="connsiteY19" fmla="*/ 297656 h 996950"/>
                <a:gd name="connsiteX20" fmla="*/ 1928812 w 1928812"/>
                <a:gd name="connsiteY20" fmla="*/ 316706 h 996950"/>
                <a:gd name="connsiteX21" fmla="*/ 1916906 w 1928812"/>
                <a:gd name="connsiteY21" fmla="*/ 345281 h 996950"/>
                <a:gd name="connsiteX22" fmla="*/ 1878806 w 1928812"/>
                <a:gd name="connsiteY22" fmla="*/ 390525 h 996950"/>
                <a:gd name="connsiteX23" fmla="*/ 1831181 w 1928812"/>
                <a:gd name="connsiteY23" fmla="*/ 438150 h 996950"/>
                <a:gd name="connsiteX24" fmla="*/ 1728787 w 1928812"/>
                <a:gd name="connsiteY24" fmla="*/ 702469 h 996950"/>
                <a:gd name="connsiteX25" fmla="*/ 1614487 w 1928812"/>
                <a:gd name="connsiteY25" fmla="*/ 996950 h 996950"/>
                <a:gd name="connsiteX26" fmla="*/ 1404937 w 1928812"/>
                <a:gd name="connsiteY26" fmla="*/ 908843 h 996950"/>
                <a:gd name="connsiteX27" fmla="*/ 1407318 w 1928812"/>
                <a:gd name="connsiteY27" fmla="*/ 876300 h 996950"/>
                <a:gd name="connsiteX28" fmla="*/ 1462087 w 1928812"/>
                <a:gd name="connsiteY28" fmla="*/ 540544 h 996950"/>
                <a:gd name="connsiteX29" fmla="*/ 1488281 w 1928812"/>
                <a:gd name="connsiteY29" fmla="*/ 361950 h 996950"/>
                <a:gd name="connsiteX30" fmla="*/ 1490662 w 1928812"/>
                <a:gd name="connsiteY30" fmla="*/ 326231 h 996950"/>
                <a:gd name="connsiteX31" fmla="*/ 1488281 w 1928812"/>
                <a:gd name="connsiteY31" fmla="*/ 297656 h 996950"/>
                <a:gd name="connsiteX32" fmla="*/ 1483518 w 1928812"/>
                <a:gd name="connsiteY32" fmla="*/ 271462 h 996950"/>
                <a:gd name="connsiteX33" fmla="*/ 1476375 w 1928812"/>
                <a:gd name="connsiteY33" fmla="*/ 250031 h 996950"/>
                <a:gd name="connsiteX34" fmla="*/ 1459706 w 1928812"/>
                <a:gd name="connsiteY34" fmla="*/ 235744 h 996950"/>
                <a:gd name="connsiteX35" fmla="*/ 1433512 w 1928812"/>
                <a:gd name="connsiteY35" fmla="*/ 223837 h 996950"/>
                <a:gd name="connsiteX36" fmla="*/ 1393031 w 1928812"/>
                <a:gd name="connsiteY36" fmla="*/ 219075 h 996950"/>
                <a:gd name="connsiteX37" fmla="*/ 995362 w 1928812"/>
                <a:gd name="connsiteY37" fmla="*/ 264319 h 99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8812" h="996950">
                  <a:moveTo>
                    <a:pt x="995362" y="264319"/>
                  </a:moveTo>
                  <a:lnTo>
                    <a:pt x="573881" y="321469"/>
                  </a:lnTo>
                  <a:lnTo>
                    <a:pt x="273843" y="354806"/>
                  </a:lnTo>
                  <a:lnTo>
                    <a:pt x="0" y="357187"/>
                  </a:lnTo>
                  <a:cubicBezTo>
                    <a:pt x="794" y="303212"/>
                    <a:pt x="1587" y="249237"/>
                    <a:pt x="2381" y="195262"/>
                  </a:cubicBezTo>
                  <a:lnTo>
                    <a:pt x="311943" y="195262"/>
                  </a:lnTo>
                  <a:lnTo>
                    <a:pt x="559593" y="161925"/>
                  </a:lnTo>
                  <a:lnTo>
                    <a:pt x="902493" y="111919"/>
                  </a:lnTo>
                  <a:lnTo>
                    <a:pt x="1295400" y="59531"/>
                  </a:lnTo>
                  <a:lnTo>
                    <a:pt x="1328737" y="40481"/>
                  </a:lnTo>
                  <a:lnTo>
                    <a:pt x="1366837" y="21431"/>
                  </a:lnTo>
                  <a:lnTo>
                    <a:pt x="1416843" y="4762"/>
                  </a:lnTo>
                  <a:lnTo>
                    <a:pt x="1464468" y="0"/>
                  </a:lnTo>
                  <a:lnTo>
                    <a:pt x="1516856" y="7144"/>
                  </a:lnTo>
                  <a:lnTo>
                    <a:pt x="1571625" y="28575"/>
                  </a:lnTo>
                  <a:lnTo>
                    <a:pt x="1645443" y="66675"/>
                  </a:lnTo>
                  <a:lnTo>
                    <a:pt x="1752600" y="140494"/>
                  </a:lnTo>
                  <a:lnTo>
                    <a:pt x="1852612" y="223837"/>
                  </a:lnTo>
                  <a:lnTo>
                    <a:pt x="1919287" y="283369"/>
                  </a:lnTo>
                  <a:lnTo>
                    <a:pt x="1928812" y="297656"/>
                  </a:lnTo>
                  <a:lnTo>
                    <a:pt x="1928812" y="316706"/>
                  </a:lnTo>
                  <a:lnTo>
                    <a:pt x="1916906" y="345281"/>
                  </a:lnTo>
                  <a:lnTo>
                    <a:pt x="1878806" y="390525"/>
                  </a:lnTo>
                  <a:lnTo>
                    <a:pt x="1831181" y="438150"/>
                  </a:lnTo>
                  <a:lnTo>
                    <a:pt x="1728787" y="702469"/>
                  </a:lnTo>
                  <a:lnTo>
                    <a:pt x="1614487" y="996950"/>
                  </a:lnTo>
                  <a:lnTo>
                    <a:pt x="1404937" y="908843"/>
                  </a:lnTo>
                  <a:lnTo>
                    <a:pt x="1407318" y="876300"/>
                  </a:lnTo>
                  <a:lnTo>
                    <a:pt x="1462087" y="540544"/>
                  </a:lnTo>
                  <a:lnTo>
                    <a:pt x="1488281" y="361950"/>
                  </a:lnTo>
                  <a:lnTo>
                    <a:pt x="1490662" y="326231"/>
                  </a:lnTo>
                  <a:lnTo>
                    <a:pt x="1488281" y="297656"/>
                  </a:lnTo>
                  <a:lnTo>
                    <a:pt x="1483518" y="271462"/>
                  </a:lnTo>
                  <a:lnTo>
                    <a:pt x="1476375" y="250031"/>
                  </a:lnTo>
                  <a:lnTo>
                    <a:pt x="1459706" y="235744"/>
                  </a:lnTo>
                  <a:lnTo>
                    <a:pt x="1433512" y="223837"/>
                  </a:lnTo>
                  <a:lnTo>
                    <a:pt x="1393031" y="219075"/>
                  </a:lnTo>
                  <a:lnTo>
                    <a:pt x="995362" y="2643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6">
              <a:extLst>
                <a:ext uri="{FF2B5EF4-FFF2-40B4-BE49-F238E27FC236}">
                  <a16:creationId xmlns:a16="http://schemas.microsoft.com/office/drawing/2014/main" id="{EE918667-1991-4B13-90A6-65A0E20785B5}"/>
                </a:ext>
              </a:extLst>
            </p:cNvPr>
            <p:cNvSpPr/>
            <p:nvPr/>
          </p:nvSpPr>
          <p:spPr>
            <a:xfrm>
              <a:off x="4376738" y="5789613"/>
              <a:ext cx="1684337" cy="323850"/>
            </a:xfrm>
            <a:custGeom>
              <a:avLst/>
              <a:gdLst>
                <a:gd name="connsiteX0" fmla="*/ 628650 w 1683543"/>
                <a:gd name="connsiteY0" fmla="*/ 266700 h 323850"/>
                <a:gd name="connsiteX1" fmla="*/ 9525 w 1683543"/>
                <a:gd name="connsiteY1" fmla="*/ 323850 h 323850"/>
                <a:gd name="connsiteX2" fmla="*/ 0 w 1683543"/>
                <a:gd name="connsiteY2" fmla="*/ 171450 h 323850"/>
                <a:gd name="connsiteX3" fmla="*/ 350043 w 1683543"/>
                <a:gd name="connsiteY3" fmla="*/ 126206 h 323850"/>
                <a:gd name="connsiteX4" fmla="*/ 788193 w 1683543"/>
                <a:gd name="connsiteY4" fmla="*/ 73819 h 323850"/>
                <a:gd name="connsiteX5" fmla="*/ 1152525 w 1683543"/>
                <a:gd name="connsiteY5" fmla="*/ 28575 h 323850"/>
                <a:gd name="connsiteX6" fmla="*/ 1426368 w 1683543"/>
                <a:gd name="connsiteY6" fmla="*/ 0 h 323850"/>
                <a:gd name="connsiteX7" fmla="*/ 1633537 w 1683543"/>
                <a:gd name="connsiteY7" fmla="*/ 95250 h 323850"/>
                <a:gd name="connsiteX8" fmla="*/ 1659731 w 1683543"/>
                <a:gd name="connsiteY8" fmla="*/ 119062 h 323850"/>
                <a:gd name="connsiteX9" fmla="*/ 1676400 w 1683543"/>
                <a:gd name="connsiteY9" fmla="*/ 145256 h 323850"/>
                <a:gd name="connsiteX10" fmla="*/ 1683543 w 1683543"/>
                <a:gd name="connsiteY10" fmla="*/ 180975 h 323850"/>
                <a:gd name="connsiteX11" fmla="*/ 1676400 w 1683543"/>
                <a:gd name="connsiteY11" fmla="*/ 204787 h 323850"/>
                <a:gd name="connsiteX12" fmla="*/ 1662112 w 1683543"/>
                <a:gd name="connsiteY12" fmla="*/ 221456 h 323850"/>
                <a:gd name="connsiteX13" fmla="*/ 1626393 w 1683543"/>
                <a:gd name="connsiteY13" fmla="*/ 233362 h 323850"/>
                <a:gd name="connsiteX14" fmla="*/ 1566862 w 1683543"/>
                <a:gd name="connsiteY14" fmla="*/ 233362 h 323850"/>
                <a:gd name="connsiteX15" fmla="*/ 1459706 w 1683543"/>
                <a:gd name="connsiteY15" fmla="*/ 226219 h 323850"/>
                <a:gd name="connsiteX16" fmla="*/ 1185862 w 1683543"/>
                <a:gd name="connsiteY16" fmla="*/ 233362 h 323850"/>
                <a:gd name="connsiteX17" fmla="*/ 628650 w 1683543"/>
                <a:gd name="connsiteY17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3543" h="323850">
                  <a:moveTo>
                    <a:pt x="628650" y="266700"/>
                  </a:moveTo>
                  <a:lnTo>
                    <a:pt x="9525" y="323850"/>
                  </a:lnTo>
                  <a:lnTo>
                    <a:pt x="0" y="171450"/>
                  </a:lnTo>
                  <a:lnTo>
                    <a:pt x="350043" y="126206"/>
                  </a:lnTo>
                  <a:lnTo>
                    <a:pt x="788193" y="73819"/>
                  </a:lnTo>
                  <a:lnTo>
                    <a:pt x="1152525" y="28575"/>
                  </a:lnTo>
                  <a:lnTo>
                    <a:pt x="1426368" y="0"/>
                  </a:lnTo>
                  <a:lnTo>
                    <a:pt x="1633537" y="95250"/>
                  </a:lnTo>
                  <a:lnTo>
                    <a:pt x="1659731" y="119062"/>
                  </a:lnTo>
                  <a:lnTo>
                    <a:pt x="1676400" y="145256"/>
                  </a:lnTo>
                  <a:lnTo>
                    <a:pt x="1683543" y="180975"/>
                  </a:lnTo>
                  <a:lnTo>
                    <a:pt x="1676400" y="204787"/>
                  </a:lnTo>
                  <a:lnTo>
                    <a:pt x="1662112" y="221456"/>
                  </a:lnTo>
                  <a:lnTo>
                    <a:pt x="1626393" y="233362"/>
                  </a:lnTo>
                  <a:lnTo>
                    <a:pt x="1566862" y="233362"/>
                  </a:lnTo>
                  <a:lnTo>
                    <a:pt x="1459706" y="226219"/>
                  </a:lnTo>
                  <a:lnTo>
                    <a:pt x="1185862" y="233362"/>
                  </a:lnTo>
                  <a:lnTo>
                    <a:pt x="628650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536DF8A5-3916-4A84-850A-F195CE0DB065}"/>
              </a:ext>
            </a:extLst>
          </p:cNvPr>
          <p:cNvGrpSpPr/>
          <p:nvPr/>
        </p:nvGrpSpPr>
        <p:grpSpPr>
          <a:xfrm>
            <a:off x="2805113" y="1371600"/>
            <a:ext cx="4325937" cy="4772025"/>
            <a:chOff x="2805113" y="1371600"/>
            <a:chExt cx="4325937" cy="4772025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2813DFE1-BF1A-4987-8EE8-BEC35BD5DB0A}"/>
                </a:ext>
              </a:extLst>
            </p:cNvPr>
            <p:cNvSpPr/>
            <p:nvPr/>
          </p:nvSpPr>
          <p:spPr>
            <a:xfrm>
              <a:off x="2805113" y="1462088"/>
              <a:ext cx="1023937" cy="1247775"/>
            </a:xfrm>
            <a:custGeom>
              <a:avLst/>
              <a:gdLst>
                <a:gd name="connsiteX0" fmla="*/ 466725 w 1023937"/>
                <a:gd name="connsiteY0" fmla="*/ 904875 h 1247775"/>
                <a:gd name="connsiteX1" fmla="*/ 247650 w 1023937"/>
                <a:gd name="connsiteY1" fmla="*/ 1095375 h 1247775"/>
                <a:gd name="connsiteX2" fmla="*/ 88106 w 1023937"/>
                <a:gd name="connsiteY2" fmla="*/ 1216818 h 1247775"/>
                <a:gd name="connsiteX3" fmla="*/ 45243 w 1023937"/>
                <a:gd name="connsiteY3" fmla="*/ 1243012 h 1247775"/>
                <a:gd name="connsiteX4" fmla="*/ 28575 w 1023937"/>
                <a:gd name="connsiteY4" fmla="*/ 1247775 h 1247775"/>
                <a:gd name="connsiteX5" fmla="*/ 9525 w 1023937"/>
                <a:gd name="connsiteY5" fmla="*/ 1247775 h 1247775"/>
                <a:gd name="connsiteX6" fmla="*/ 0 w 1023937"/>
                <a:gd name="connsiteY6" fmla="*/ 1238250 h 1247775"/>
                <a:gd name="connsiteX7" fmla="*/ 7143 w 1023937"/>
                <a:gd name="connsiteY7" fmla="*/ 1202531 h 1247775"/>
                <a:gd name="connsiteX8" fmla="*/ 45243 w 1023937"/>
                <a:gd name="connsiteY8" fmla="*/ 1152525 h 1247775"/>
                <a:gd name="connsiteX9" fmla="*/ 152400 w 1023937"/>
                <a:gd name="connsiteY9" fmla="*/ 1047750 h 1247775"/>
                <a:gd name="connsiteX10" fmla="*/ 254793 w 1023937"/>
                <a:gd name="connsiteY10" fmla="*/ 931068 h 1247775"/>
                <a:gd name="connsiteX11" fmla="*/ 371475 w 1023937"/>
                <a:gd name="connsiteY11" fmla="*/ 788193 h 1247775"/>
                <a:gd name="connsiteX12" fmla="*/ 483393 w 1023937"/>
                <a:gd name="connsiteY12" fmla="*/ 619125 h 1247775"/>
                <a:gd name="connsiteX13" fmla="*/ 561975 w 1023937"/>
                <a:gd name="connsiteY13" fmla="*/ 471487 h 1247775"/>
                <a:gd name="connsiteX14" fmla="*/ 631031 w 1023937"/>
                <a:gd name="connsiteY14" fmla="*/ 323850 h 1247775"/>
                <a:gd name="connsiteX15" fmla="*/ 654843 w 1023937"/>
                <a:gd name="connsiteY15" fmla="*/ 257175 h 1247775"/>
                <a:gd name="connsiteX16" fmla="*/ 664368 w 1023937"/>
                <a:gd name="connsiteY16" fmla="*/ 197643 h 1247775"/>
                <a:gd name="connsiteX17" fmla="*/ 661987 w 1023937"/>
                <a:gd name="connsiteY17" fmla="*/ 164306 h 1247775"/>
                <a:gd name="connsiteX18" fmla="*/ 652462 w 1023937"/>
                <a:gd name="connsiteY18" fmla="*/ 133350 h 1247775"/>
                <a:gd name="connsiteX19" fmla="*/ 635793 w 1023937"/>
                <a:gd name="connsiteY19" fmla="*/ 111918 h 1247775"/>
                <a:gd name="connsiteX20" fmla="*/ 597693 w 1023937"/>
                <a:gd name="connsiteY20" fmla="*/ 78581 h 1247775"/>
                <a:gd name="connsiteX21" fmla="*/ 554831 w 1023937"/>
                <a:gd name="connsiteY21" fmla="*/ 50006 h 1247775"/>
                <a:gd name="connsiteX22" fmla="*/ 540543 w 1023937"/>
                <a:gd name="connsiteY22" fmla="*/ 35718 h 1247775"/>
                <a:gd name="connsiteX23" fmla="*/ 535781 w 1023937"/>
                <a:gd name="connsiteY23" fmla="*/ 23812 h 1247775"/>
                <a:gd name="connsiteX24" fmla="*/ 538162 w 1023937"/>
                <a:gd name="connsiteY24" fmla="*/ 9525 h 1247775"/>
                <a:gd name="connsiteX25" fmla="*/ 552450 w 1023937"/>
                <a:gd name="connsiteY25" fmla="*/ 2381 h 1247775"/>
                <a:gd name="connsiteX26" fmla="*/ 588168 w 1023937"/>
                <a:gd name="connsiteY26" fmla="*/ 0 h 1247775"/>
                <a:gd name="connsiteX27" fmla="*/ 635793 w 1023937"/>
                <a:gd name="connsiteY27" fmla="*/ 4762 h 1247775"/>
                <a:gd name="connsiteX28" fmla="*/ 697706 w 1023937"/>
                <a:gd name="connsiteY28" fmla="*/ 19050 h 1247775"/>
                <a:gd name="connsiteX29" fmla="*/ 785812 w 1023937"/>
                <a:gd name="connsiteY29" fmla="*/ 47625 h 1247775"/>
                <a:gd name="connsiteX30" fmla="*/ 869156 w 1023937"/>
                <a:gd name="connsiteY30" fmla="*/ 83343 h 1247775"/>
                <a:gd name="connsiteX31" fmla="*/ 923925 w 1023937"/>
                <a:gd name="connsiteY31" fmla="*/ 114300 h 1247775"/>
                <a:gd name="connsiteX32" fmla="*/ 966787 w 1023937"/>
                <a:gd name="connsiteY32" fmla="*/ 145256 h 1247775"/>
                <a:gd name="connsiteX33" fmla="*/ 988218 w 1023937"/>
                <a:gd name="connsiteY33" fmla="*/ 166687 h 1247775"/>
                <a:gd name="connsiteX34" fmla="*/ 1002506 w 1023937"/>
                <a:gd name="connsiteY34" fmla="*/ 183356 h 1247775"/>
                <a:gd name="connsiteX35" fmla="*/ 1014412 w 1023937"/>
                <a:gd name="connsiteY35" fmla="*/ 207168 h 1247775"/>
                <a:gd name="connsiteX36" fmla="*/ 1023937 w 1023937"/>
                <a:gd name="connsiteY36" fmla="*/ 242887 h 1247775"/>
                <a:gd name="connsiteX37" fmla="*/ 1019175 w 1023937"/>
                <a:gd name="connsiteY37" fmla="*/ 269081 h 1247775"/>
                <a:gd name="connsiteX38" fmla="*/ 1000125 w 1023937"/>
                <a:gd name="connsiteY38" fmla="*/ 292893 h 1247775"/>
                <a:gd name="connsiteX39" fmla="*/ 957262 w 1023937"/>
                <a:gd name="connsiteY39" fmla="*/ 328612 h 1247775"/>
                <a:gd name="connsiteX40" fmla="*/ 914400 w 1023937"/>
                <a:gd name="connsiteY40" fmla="*/ 357187 h 1247775"/>
                <a:gd name="connsiteX41" fmla="*/ 821531 w 1023937"/>
                <a:gd name="connsiteY41" fmla="*/ 519112 h 1247775"/>
                <a:gd name="connsiteX42" fmla="*/ 659606 w 1023937"/>
                <a:gd name="connsiteY42" fmla="*/ 723900 h 1247775"/>
                <a:gd name="connsiteX43" fmla="*/ 466725 w 1023937"/>
                <a:gd name="connsiteY43" fmla="*/ 9048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3937" h="1247775">
                  <a:moveTo>
                    <a:pt x="466725" y="904875"/>
                  </a:moveTo>
                  <a:lnTo>
                    <a:pt x="247650" y="1095375"/>
                  </a:lnTo>
                  <a:lnTo>
                    <a:pt x="88106" y="1216818"/>
                  </a:lnTo>
                  <a:lnTo>
                    <a:pt x="45243" y="1243012"/>
                  </a:lnTo>
                  <a:lnTo>
                    <a:pt x="28575" y="1247775"/>
                  </a:lnTo>
                  <a:lnTo>
                    <a:pt x="9525" y="1247775"/>
                  </a:lnTo>
                  <a:lnTo>
                    <a:pt x="0" y="1238250"/>
                  </a:lnTo>
                  <a:lnTo>
                    <a:pt x="7143" y="1202531"/>
                  </a:lnTo>
                  <a:lnTo>
                    <a:pt x="45243" y="1152525"/>
                  </a:lnTo>
                  <a:lnTo>
                    <a:pt x="152400" y="1047750"/>
                  </a:lnTo>
                  <a:lnTo>
                    <a:pt x="254793" y="931068"/>
                  </a:lnTo>
                  <a:lnTo>
                    <a:pt x="371475" y="788193"/>
                  </a:lnTo>
                  <a:lnTo>
                    <a:pt x="483393" y="619125"/>
                  </a:lnTo>
                  <a:lnTo>
                    <a:pt x="561975" y="471487"/>
                  </a:lnTo>
                  <a:lnTo>
                    <a:pt x="631031" y="323850"/>
                  </a:lnTo>
                  <a:lnTo>
                    <a:pt x="654843" y="257175"/>
                  </a:lnTo>
                  <a:lnTo>
                    <a:pt x="664368" y="197643"/>
                  </a:lnTo>
                  <a:lnTo>
                    <a:pt x="661987" y="164306"/>
                  </a:lnTo>
                  <a:lnTo>
                    <a:pt x="652462" y="133350"/>
                  </a:lnTo>
                  <a:lnTo>
                    <a:pt x="635793" y="111918"/>
                  </a:lnTo>
                  <a:lnTo>
                    <a:pt x="597693" y="78581"/>
                  </a:lnTo>
                  <a:lnTo>
                    <a:pt x="554831" y="50006"/>
                  </a:lnTo>
                  <a:lnTo>
                    <a:pt x="540543" y="35718"/>
                  </a:lnTo>
                  <a:lnTo>
                    <a:pt x="535781" y="23812"/>
                  </a:lnTo>
                  <a:lnTo>
                    <a:pt x="538162" y="9525"/>
                  </a:lnTo>
                  <a:lnTo>
                    <a:pt x="552450" y="2381"/>
                  </a:lnTo>
                  <a:lnTo>
                    <a:pt x="588168" y="0"/>
                  </a:lnTo>
                  <a:lnTo>
                    <a:pt x="635793" y="4762"/>
                  </a:lnTo>
                  <a:lnTo>
                    <a:pt x="697706" y="19050"/>
                  </a:lnTo>
                  <a:lnTo>
                    <a:pt x="785812" y="47625"/>
                  </a:lnTo>
                  <a:lnTo>
                    <a:pt x="869156" y="83343"/>
                  </a:lnTo>
                  <a:lnTo>
                    <a:pt x="923925" y="114300"/>
                  </a:lnTo>
                  <a:lnTo>
                    <a:pt x="966787" y="145256"/>
                  </a:lnTo>
                  <a:lnTo>
                    <a:pt x="988218" y="166687"/>
                  </a:lnTo>
                  <a:lnTo>
                    <a:pt x="1002506" y="183356"/>
                  </a:lnTo>
                  <a:lnTo>
                    <a:pt x="1014412" y="207168"/>
                  </a:lnTo>
                  <a:lnTo>
                    <a:pt x="1023937" y="242887"/>
                  </a:lnTo>
                  <a:lnTo>
                    <a:pt x="1019175" y="269081"/>
                  </a:lnTo>
                  <a:lnTo>
                    <a:pt x="1000125" y="292893"/>
                  </a:lnTo>
                  <a:lnTo>
                    <a:pt x="957262" y="328612"/>
                  </a:lnTo>
                  <a:lnTo>
                    <a:pt x="914400" y="357187"/>
                  </a:lnTo>
                  <a:lnTo>
                    <a:pt x="821531" y="519112"/>
                  </a:lnTo>
                  <a:lnTo>
                    <a:pt x="659606" y="723900"/>
                  </a:lnTo>
                  <a:lnTo>
                    <a:pt x="46672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C545DC6F-EB70-4F49-849D-5A7D6A59F6F7}"/>
                </a:ext>
              </a:extLst>
            </p:cNvPr>
            <p:cNvSpPr/>
            <p:nvPr/>
          </p:nvSpPr>
          <p:spPr>
            <a:xfrm rot="16200000">
              <a:off x="2762250" y="4587875"/>
              <a:ext cx="2724150" cy="387350"/>
            </a:xfrm>
            <a:custGeom>
              <a:avLst/>
              <a:gdLst>
                <a:gd name="connsiteX0" fmla="*/ 1490662 w 2724150"/>
                <a:gd name="connsiteY0" fmla="*/ 364331 h 388144"/>
                <a:gd name="connsiteX1" fmla="*/ 328612 w 2724150"/>
                <a:gd name="connsiteY1" fmla="*/ 371475 h 388144"/>
                <a:gd name="connsiteX2" fmla="*/ 183356 w 2724150"/>
                <a:gd name="connsiteY2" fmla="*/ 364331 h 388144"/>
                <a:gd name="connsiteX3" fmla="*/ 95250 w 2724150"/>
                <a:gd name="connsiteY3" fmla="*/ 328612 h 388144"/>
                <a:gd name="connsiteX4" fmla="*/ 23812 w 2724150"/>
                <a:gd name="connsiteY4" fmla="*/ 300037 h 388144"/>
                <a:gd name="connsiteX5" fmla="*/ 0 w 2724150"/>
                <a:gd name="connsiteY5" fmla="*/ 283369 h 388144"/>
                <a:gd name="connsiteX6" fmla="*/ 0 w 2724150"/>
                <a:gd name="connsiteY6" fmla="*/ 264319 h 388144"/>
                <a:gd name="connsiteX7" fmla="*/ 2381 w 2724150"/>
                <a:gd name="connsiteY7" fmla="*/ 247650 h 388144"/>
                <a:gd name="connsiteX8" fmla="*/ 16668 w 2724150"/>
                <a:gd name="connsiteY8" fmla="*/ 216694 h 388144"/>
                <a:gd name="connsiteX9" fmla="*/ 54768 w 2724150"/>
                <a:gd name="connsiteY9" fmla="*/ 185737 h 388144"/>
                <a:gd name="connsiteX10" fmla="*/ 107156 w 2724150"/>
                <a:gd name="connsiteY10" fmla="*/ 150019 h 388144"/>
                <a:gd name="connsiteX11" fmla="*/ 188118 w 2724150"/>
                <a:gd name="connsiteY11" fmla="*/ 123825 h 388144"/>
                <a:gd name="connsiteX12" fmla="*/ 278606 w 2724150"/>
                <a:gd name="connsiteY12" fmla="*/ 107156 h 388144"/>
                <a:gd name="connsiteX13" fmla="*/ 431006 w 2724150"/>
                <a:gd name="connsiteY13" fmla="*/ 97631 h 388144"/>
                <a:gd name="connsiteX14" fmla="*/ 464343 w 2724150"/>
                <a:gd name="connsiteY14" fmla="*/ 104775 h 388144"/>
                <a:gd name="connsiteX15" fmla="*/ 566737 w 2724150"/>
                <a:gd name="connsiteY15" fmla="*/ 128587 h 388144"/>
                <a:gd name="connsiteX16" fmla="*/ 752475 w 2724150"/>
                <a:gd name="connsiteY16" fmla="*/ 152400 h 388144"/>
                <a:gd name="connsiteX17" fmla="*/ 897731 w 2724150"/>
                <a:gd name="connsiteY17" fmla="*/ 166687 h 388144"/>
                <a:gd name="connsiteX18" fmla="*/ 1100137 w 2724150"/>
                <a:gd name="connsiteY18" fmla="*/ 171450 h 388144"/>
                <a:gd name="connsiteX19" fmla="*/ 1407318 w 2724150"/>
                <a:gd name="connsiteY19" fmla="*/ 183356 h 388144"/>
                <a:gd name="connsiteX20" fmla="*/ 1735931 w 2724150"/>
                <a:gd name="connsiteY20" fmla="*/ 188119 h 388144"/>
                <a:gd name="connsiteX21" fmla="*/ 2033587 w 2724150"/>
                <a:gd name="connsiteY21" fmla="*/ 190500 h 388144"/>
                <a:gd name="connsiteX22" fmla="*/ 2240756 w 2724150"/>
                <a:gd name="connsiteY22" fmla="*/ 180975 h 388144"/>
                <a:gd name="connsiteX23" fmla="*/ 2345531 w 2724150"/>
                <a:gd name="connsiteY23" fmla="*/ 171450 h 388144"/>
                <a:gd name="connsiteX24" fmla="*/ 2421731 w 2724150"/>
                <a:gd name="connsiteY24" fmla="*/ 159544 h 388144"/>
                <a:gd name="connsiteX25" fmla="*/ 2493168 w 2724150"/>
                <a:gd name="connsiteY25" fmla="*/ 135731 h 388144"/>
                <a:gd name="connsiteX26" fmla="*/ 2566987 w 2724150"/>
                <a:gd name="connsiteY26" fmla="*/ 95250 h 388144"/>
                <a:gd name="connsiteX27" fmla="*/ 2647950 w 2724150"/>
                <a:gd name="connsiteY27" fmla="*/ 33337 h 388144"/>
                <a:gd name="connsiteX28" fmla="*/ 2681287 w 2724150"/>
                <a:gd name="connsiteY28" fmla="*/ 7144 h 388144"/>
                <a:gd name="connsiteX29" fmla="*/ 2707481 w 2724150"/>
                <a:gd name="connsiteY29" fmla="*/ 0 h 388144"/>
                <a:gd name="connsiteX30" fmla="*/ 2719387 w 2724150"/>
                <a:gd name="connsiteY30" fmla="*/ 7144 h 388144"/>
                <a:gd name="connsiteX31" fmla="*/ 2724150 w 2724150"/>
                <a:gd name="connsiteY31" fmla="*/ 16669 h 388144"/>
                <a:gd name="connsiteX32" fmla="*/ 2724150 w 2724150"/>
                <a:gd name="connsiteY32" fmla="*/ 40481 h 388144"/>
                <a:gd name="connsiteX33" fmla="*/ 2709862 w 2724150"/>
                <a:gd name="connsiteY33" fmla="*/ 107156 h 388144"/>
                <a:gd name="connsiteX34" fmla="*/ 2697956 w 2724150"/>
                <a:gd name="connsiteY34" fmla="*/ 176212 h 388144"/>
                <a:gd name="connsiteX35" fmla="*/ 2667000 w 2724150"/>
                <a:gd name="connsiteY35" fmla="*/ 261937 h 388144"/>
                <a:gd name="connsiteX36" fmla="*/ 2612231 w 2724150"/>
                <a:gd name="connsiteY36" fmla="*/ 361950 h 388144"/>
                <a:gd name="connsiteX37" fmla="*/ 2445543 w 2724150"/>
                <a:gd name="connsiteY37" fmla="*/ 383381 h 388144"/>
                <a:gd name="connsiteX38" fmla="*/ 1893093 w 2724150"/>
                <a:gd name="connsiteY38" fmla="*/ 388144 h 388144"/>
                <a:gd name="connsiteX39" fmla="*/ 1728787 w 2724150"/>
                <a:gd name="connsiteY39" fmla="*/ 361950 h 388144"/>
                <a:gd name="connsiteX40" fmla="*/ 1490662 w 2724150"/>
                <a:gd name="connsiteY40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24150" h="388144">
                  <a:moveTo>
                    <a:pt x="1490662" y="364331"/>
                  </a:moveTo>
                  <a:lnTo>
                    <a:pt x="328612" y="371475"/>
                  </a:lnTo>
                  <a:lnTo>
                    <a:pt x="183356" y="364331"/>
                  </a:lnTo>
                  <a:lnTo>
                    <a:pt x="95250" y="328612"/>
                  </a:lnTo>
                  <a:lnTo>
                    <a:pt x="23812" y="300037"/>
                  </a:lnTo>
                  <a:lnTo>
                    <a:pt x="0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6668" y="216694"/>
                  </a:lnTo>
                  <a:lnTo>
                    <a:pt x="54768" y="185737"/>
                  </a:lnTo>
                  <a:lnTo>
                    <a:pt x="107156" y="150019"/>
                  </a:lnTo>
                  <a:lnTo>
                    <a:pt x="188118" y="123825"/>
                  </a:lnTo>
                  <a:lnTo>
                    <a:pt x="278606" y="107156"/>
                  </a:lnTo>
                  <a:lnTo>
                    <a:pt x="431006" y="97631"/>
                  </a:lnTo>
                  <a:lnTo>
                    <a:pt x="464343" y="104775"/>
                  </a:lnTo>
                  <a:lnTo>
                    <a:pt x="566737" y="128587"/>
                  </a:lnTo>
                  <a:lnTo>
                    <a:pt x="752475" y="152400"/>
                  </a:lnTo>
                  <a:lnTo>
                    <a:pt x="897731" y="166687"/>
                  </a:lnTo>
                  <a:lnTo>
                    <a:pt x="1100137" y="171450"/>
                  </a:lnTo>
                  <a:lnTo>
                    <a:pt x="1407318" y="183356"/>
                  </a:lnTo>
                  <a:lnTo>
                    <a:pt x="1735931" y="188119"/>
                  </a:lnTo>
                  <a:lnTo>
                    <a:pt x="2033587" y="190500"/>
                  </a:lnTo>
                  <a:lnTo>
                    <a:pt x="2240756" y="180975"/>
                  </a:lnTo>
                  <a:lnTo>
                    <a:pt x="2345531" y="171450"/>
                  </a:lnTo>
                  <a:lnTo>
                    <a:pt x="2421731" y="159544"/>
                  </a:lnTo>
                  <a:lnTo>
                    <a:pt x="2493168" y="135731"/>
                  </a:lnTo>
                  <a:lnTo>
                    <a:pt x="2566987" y="95250"/>
                  </a:lnTo>
                  <a:lnTo>
                    <a:pt x="2647950" y="33337"/>
                  </a:lnTo>
                  <a:lnTo>
                    <a:pt x="2681287" y="7144"/>
                  </a:lnTo>
                  <a:lnTo>
                    <a:pt x="2707481" y="0"/>
                  </a:lnTo>
                  <a:lnTo>
                    <a:pt x="2719387" y="7144"/>
                  </a:lnTo>
                  <a:lnTo>
                    <a:pt x="2724150" y="16669"/>
                  </a:lnTo>
                  <a:lnTo>
                    <a:pt x="2724150" y="40481"/>
                  </a:lnTo>
                  <a:lnTo>
                    <a:pt x="2709862" y="107156"/>
                  </a:lnTo>
                  <a:lnTo>
                    <a:pt x="2697956" y="176212"/>
                  </a:lnTo>
                  <a:lnTo>
                    <a:pt x="2667000" y="261937"/>
                  </a:lnTo>
                  <a:lnTo>
                    <a:pt x="2612231" y="361950"/>
                  </a:lnTo>
                  <a:lnTo>
                    <a:pt x="2445543" y="383381"/>
                  </a:lnTo>
                  <a:lnTo>
                    <a:pt x="1893093" y="388144"/>
                  </a:lnTo>
                  <a:lnTo>
                    <a:pt x="1728787" y="361950"/>
                  </a:lnTo>
                  <a:lnTo>
                    <a:pt x="149066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64C42400-8C30-4BAB-AF5E-AE96112FA421}"/>
                </a:ext>
              </a:extLst>
            </p:cNvPr>
            <p:cNvSpPr/>
            <p:nvPr/>
          </p:nvSpPr>
          <p:spPr>
            <a:xfrm>
              <a:off x="3429000" y="1779588"/>
              <a:ext cx="1322388" cy="400050"/>
            </a:xfrm>
            <a:custGeom>
              <a:avLst/>
              <a:gdLst>
                <a:gd name="connsiteX0" fmla="*/ 823913 w 1321594"/>
                <a:gd name="connsiteY0" fmla="*/ 259556 h 400050"/>
                <a:gd name="connsiteX1" fmla="*/ 454819 w 1321594"/>
                <a:gd name="connsiteY1" fmla="*/ 338137 h 400050"/>
                <a:gd name="connsiteX2" fmla="*/ 302419 w 1321594"/>
                <a:gd name="connsiteY2" fmla="*/ 369094 h 400050"/>
                <a:gd name="connsiteX3" fmla="*/ 130969 w 1321594"/>
                <a:gd name="connsiteY3" fmla="*/ 395287 h 400050"/>
                <a:gd name="connsiteX4" fmla="*/ 0 w 1321594"/>
                <a:gd name="connsiteY4" fmla="*/ 400050 h 400050"/>
                <a:gd name="connsiteX5" fmla="*/ 92869 w 1321594"/>
                <a:gd name="connsiteY5" fmla="*/ 195262 h 400050"/>
                <a:gd name="connsiteX6" fmla="*/ 233363 w 1321594"/>
                <a:gd name="connsiteY6" fmla="*/ 197644 h 400050"/>
                <a:gd name="connsiteX7" fmla="*/ 326231 w 1321594"/>
                <a:gd name="connsiteY7" fmla="*/ 188119 h 400050"/>
                <a:gd name="connsiteX8" fmla="*/ 478631 w 1321594"/>
                <a:gd name="connsiteY8" fmla="*/ 159544 h 400050"/>
                <a:gd name="connsiteX9" fmla="*/ 631031 w 1321594"/>
                <a:gd name="connsiteY9" fmla="*/ 121444 h 400050"/>
                <a:gd name="connsiteX10" fmla="*/ 797719 w 1321594"/>
                <a:gd name="connsiteY10" fmla="*/ 69056 h 400050"/>
                <a:gd name="connsiteX11" fmla="*/ 852488 w 1321594"/>
                <a:gd name="connsiteY11" fmla="*/ 40481 h 400050"/>
                <a:gd name="connsiteX12" fmla="*/ 895350 w 1321594"/>
                <a:gd name="connsiteY12" fmla="*/ 21431 h 400050"/>
                <a:gd name="connsiteX13" fmla="*/ 952500 w 1321594"/>
                <a:gd name="connsiteY13" fmla="*/ 9525 h 400050"/>
                <a:gd name="connsiteX14" fmla="*/ 1033463 w 1321594"/>
                <a:gd name="connsiteY14" fmla="*/ 0 h 400050"/>
                <a:gd name="connsiteX15" fmla="*/ 1133475 w 1321594"/>
                <a:gd name="connsiteY15" fmla="*/ 0 h 400050"/>
                <a:gd name="connsiteX16" fmla="*/ 1207294 w 1321594"/>
                <a:gd name="connsiteY16" fmla="*/ 4762 h 400050"/>
                <a:gd name="connsiteX17" fmla="*/ 1273969 w 1321594"/>
                <a:gd name="connsiteY17" fmla="*/ 14287 h 400050"/>
                <a:gd name="connsiteX18" fmla="*/ 1304925 w 1321594"/>
                <a:gd name="connsiteY18" fmla="*/ 26194 h 400050"/>
                <a:gd name="connsiteX19" fmla="*/ 1316831 w 1321594"/>
                <a:gd name="connsiteY19" fmla="*/ 42862 h 400050"/>
                <a:gd name="connsiteX20" fmla="*/ 1321594 w 1321594"/>
                <a:gd name="connsiteY20" fmla="*/ 69056 h 400050"/>
                <a:gd name="connsiteX21" fmla="*/ 1321594 w 1321594"/>
                <a:gd name="connsiteY21" fmla="*/ 111919 h 400050"/>
                <a:gd name="connsiteX22" fmla="*/ 1312069 w 1321594"/>
                <a:gd name="connsiteY22" fmla="*/ 140494 h 400050"/>
                <a:gd name="connsiteX23" fmla="*/ 1293019 w 1321594"/>
                <a:gd name="connsiteY23" fmla="*/ 159544 h 400050"/>
                <a:gd name="connsiteX24" fmla="*/ 1221581 w 1321594"/>
                <a:gd name="connsiteY24" fmla="*/ 178594 h 400050"/>
                <a:gd name="connsiteX25" fmla="*/ 1076325 w 1321594"/>
                <a:gd name="connsiteY25" fmla="*/ 209550 h 400050"/>
                <a:gd name="connsiteX26" fmla="*/ 823913 w 1321594"/>
                <a:gd name="connsiteY26" fmla="*/ 2595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1594" h="400050">
                  <a:moveTo>
                    <a:pt x="823913" y="259556"/>
                  </a:moveTo>
                  <a:lnTo>
                    <a:pt x="454819" y="338137"/>
                  </a:lnTo>
                  <a:lnTo>
                    <a:pt x="302419" y="369094"/>
                  </a:lnTo>
                  <a:lnTo>
                    <a:pt x="130969" y="395287"/>
                  </a:lnTo>
                  <a:lnTo>
                    <a:pt x="0" y="400050"/>
                  </a:lnTo>
                  <a:lnTo>
                    <a:pt x="92869" y="195262"/>
                  </a:lnTo>
                  <a:lnTo>
                    <a:pt x="233363" y="197644"/>
                  </a:lnTo>
                  <a:lnTo>
                    <a:pt x="326231" y="188119"/>
                  </a:lnTo>
                  <a:lnTo>
                    <a:pt x="478631" y="159544"/>
                  </a:lnTo>
                  <a:lnTo>
                    <a:pt x="631031" y="121444"/>
                  </a:lnTo>
                  <a:lnTo>
                    <a:pt x="797719" y="69056"/>
                  </a:lnTo>
                  <a:lnTo>
                    <a:pt x="852488" y="40481"/>
                  </a:lnTo>
                  <a:lnTo>
                    <a:pt x="895350" y="21431"/>
                  </a:lnTo>
                  <a:lnTo>
                    <a:pt x="952500" y="9525"/>
                  </a:lnTo>
                  <a:lnTo>
                    <a:pt x="1033463" y="0"/>
                  </a:lnTo>
                  <a:lnTo>
                    <a:pt x="1133475" y="0"/>
                  </a:lnTo>
                  <a:lnTo>
                    <a:pt x="1207294" y="4762"/>
                  </a:lnTo>
                  <a:lnTo>
                    <a:pt x="1273969" y="14287"/>
                  </a:lnTo>
                  <a:lnTo>
                    <a:pt x="1304925" y="26194"/>
                  </a:lnTo>
                  <a:lnTo>
                    <a:pt x="1316831" y="42862"/>
                  </a:lnTo>
                  <a:lnTo>
                    <a:pt x="1321594" y="69056"/>
                  </a:lnTo>
                  <a:lnTo>
                    <a:pt x="1321594" y="111919"/>
                  </a:lnTo>
                  <a:lnTo>
                    <a:pt x="1312069" y="140494"/>
                  </a:lnTo>
                  <a:lnTo>
                    <a:pt x="1293019" y="159544"/>
                  </a:lnTo>
                  <a:lnTo>
                    <a:pt x="1221581" y="178594"/>
                  </a:lnTo>
                  <a:lnTo>
                    <a:pt x="1076325" y="209550"/>
                  </a:lnTo>
                  <a:lnTo>
                    <a:pt x="823913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B3046E34-90DD-444C-AAE3-6C8292A9471F}"/>
                </a:ext>
              </a:extLst>
            </p:cNvPr>
            <p:cNvSpPr/>
            <p:nvPr/>
          </p:nvSpPr>
          <p:spPr>
            <a:xfrm>
              <a:off x="3770313" y="2058988"/>
              <a:ext cx="530225" cy="704850"/>
            </a:xfrm>
            <a:custGeom>
              <a:avLst/>
              <a:gdLst>
                <a:gd name="connsiteX0" fmla="*/ 242887 w 531019"/>
                <a:gd name="connsiteY0" fmla="*/ 416719 h 704850"/>
                <a:gd name="connsiteX1" fmla="*/ 185737 w 531019"/>
                <a:gd name="connsiteY1" fmla="*/ 283369 h 704850"/>
                <a:gd name="connsiteX2" fmla="*/ 154781 w 531019"/>
                <a:gd name="connsiteY2" fmla="*/ 223838 h 704850"/>
                <a:gd name="connsiteX3" fmla="*/ 109537 w 531019"/>
                <a:gd name="connsiteY3" fmla="*/ 159544 h 704850"/>
                <a:gd name="connsiteX4" fmla="*/ 0 w 531019"/>
                <a:gd name="connsiteY4" fmla="*/ 35719 h 704850"/>
                <a:gd name="connsiteX5" fmla="*/ 59531 w 531019"/>
                <a:gd name="connsiteY5" fmla="*/ 0 h 704850"/>
                <a:gd name="connsiteX6" fmla="*/ 219075 w 531019"/>
                <a:gd name="connsiteY6" fmla="*/ 111919 h 704850"/>
                <a:gd name="connsiteX7" fmla="*/ 314325 w 531019"/>
                <a:gd name="connsiteY7" fmla="*/ 180975 h 704850"/>
                <a:gd name="connsiteX8" fmla="*/ 381000 w 531019"/>
                <a:gd name="connsiteY8" fmla="*/ 228600 h 704850"/>
                <a:gd name="connsiteX9" fmla="*/ 431006 w 531019"/>
                <a:gd name="connsiteY9" fmla="*/ 276225 h 704850"/>
                <a:gd name="connsiteX10" fmla="*/ 466725 w 531019"/>
                <a:gd name="connsiteY10" fmla="*/ 311944 h 704850"/>
                <a:gd name="connsiteX11" fmla="*/ 490537 w 531019"/>
                <a:gd name="connsiteY11" fmla="*/ 342900 h 704850"/>
                <a:gd name="connsiteX12" fmla="*/ 516731 w 531019"/>
                <a:gd name="connsiteY12" fmla="*/ 388144 h 704850"/>
                <a:gd name="connsiteX13" fmla="*/ 528637 w 531019"/>
                <a:gd name="connsiteY13" fmla="*/ 426244 h 704850"/>
                <a:gd name="connsiteX14" fmla="*/ 531019 w 531019"/>
                <a:gd name="connsiteY14" fmla="*/ 485775 h 704850"/>
                <a:gd name="connsiteX15" fmla="*/ 523875 w 531019"/>
                <a:gd name="connsiteY15" fmla="*/ 552450 h 704850"/>
                <a:gd name="connsiteX16" fmla="*/ 511969 w 531019"/>
                <a:gd name="connsiteY16" fmla="*/ 602457 h 704850"/>
                <a:gd name="connsiteX17" fmla="*/ 488156 w 531019"/>
                <a:gd name="connsiteY17" fmla="*/ 657225 h 704850"/>
                <a:gd name="connsiteX18" fmla="*/ 466725 w 531019"/>
                <a:gd name="connsiteY18" fmla="*/ 681038 h 704850"/>
                <a:gd name="connsiteX19" fmla="*/ 435769 w 531019"/>
                <a:gd name="connsiteY19" fmla="*/ 700088 h 704850"/>
                <a:gd name="connsiteX20" fmla="*/ 397669 w 531019"/>
                <a:gd name="connsiteY20" fmla="*/ 704850 h 704850"/>
                <a:gd name="connsiteX21" fmla="*/ 354806 w 531019"/>
                <a:gd name="connsiteY21" fmla="*/ 697707 h 704850"/>
                <a:gd name="connsiteX22" fmla="*/ 323850 w 531019"/>
                <a:gd name="connsiteY22" fmla="*/ 678657 h 704850"/>
                <a:gd name="connsiteX23" fmla="*/ 302419 w 531019"/>
                <a:gd name="connsiteY23" fmla="*/ 645319 h 704850"/>
                <a:gd name="connsiteX24" fmla="*/ 288131 w 531019"/>
                <a:gd name="connsiteY24" fmla="*/ 585788 h 704850"/>
                <a:gd name="connsiteX25" fmla="*/ 242887 w 531019"/>
                <a:gd name="connsiteY25" fmla="*/ 41671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1019" h="704850">
                  <a:moveTo>
                    <a:pt x="242887" y="416719"/>
                  </a:moveTo>
                  <a:lnTo>
                    <a:pt x="185737" y="283369"/>
                  </a:lnTo>
                  <a:lnTo>
                    <a:pt x="154781" y="223838"/>
                  </a:lnTo>
                  <a:lnTo>
                    <a:pt x="109537" y="159544"/>
                  </a:lnTo>
                  <a:lnTo>
                    <a:pt x="0" y="35719"/>
                  </a:lnTo>
                  <a:lnTo>
                    <a:pt x="59531" y="0"/>
                  </a:lnTo>
                  <a:lnTo>
                    <a:pt x="219075" y="111919"/>
                  </a:lnTo>
                  <a:lnTo>
                    <a:pt x="314325" y="180975"/>
                  </a:lnTo>
                  <a:lnTo>
                    <a:pt x="381000" y="228600"/>
                  </a:lnTo>
                  <a:lnTo>
                    <a:pt x="431006" y="276225"/>
                  </a:lnTo>
                  <a:lnTo>
                    <a:pt x="466725" y="311944"/>
                  </a:lnTo>
                  <a:lnTo>
                    <a:pt x="490537" y="342900"/>
                  </a:lnTo>
                  <a:lnTo>
                    <a:pt x="516731" y="388144"/>
                  </a:lnTo>
                  <a:lnTo>
                    <a:pt x="528637" y="426244"/>
                  </a:lnTo>
                  <a:lnTo>
                    <a:pt x="531019" y="485775"/>
                  </a:lnTo>
                  <a:lnTo>
                    <a:pt x="523875" y="552450"/>
                  </a:lnTo>
                  <a:lnTo>
                    <a:pt x="511969" y="602457"/>
                  </a:lnTo>
                  <a:lnTo>
                    <a:pt x="488156" y="657225"/>
                  </a:lnTo>
                  <a:lnTo>
                    <a:pt x="466725" y="681038"/>
                  </a:lnTo>
                  <a:lnTo>
                    <a:pt x="435769" y="700088"/>
                  </a:lnTo>
                  <a:lnTo>
                    <a:pt x="397669" y="704850"/>
                  </a:lnTo>
                  <a:lnTo>
                    <a:pt x="354806" y="697707"/>
                  </a:lnTo>
                  <a:lnTo>
                    <a:pt x="323850" y="678657"/>
                  </a:lnTo>
                  <a:lnTo>
                    <a:pt x="302419" y="645319"/>
                  </a:lnTo>
                  <a:lnTo>
                    <a:pt x="288131" y="585788"/>
                  </a:lnTo>
                  <a:lnTo>
                    <a:pt x="2428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B0EF9027-72C3-4705-AEA5-962A6C0217FE}"/>
                </a:ext>
              </a:extLst>
            </p:cNvPr>
            <p:cNvSpPr/>
            <p:nvPr/>
          </p:nvSpPr>
          <p:spPr>
            <a:xfrm>
              <a:off x="4933950" y="1371600"/>
              <a:ext cx="747713" cy="1020763"/>
            </a:xfrm>
            <a:custGeom>
              <a:avLst/>
              <a:gdLst>
                <a:gd name="connsiteX0" fmla="*/ 409575 w 747713"/>
                <a:gd name="connsiteY0" fmla="*/ 676275 h 1021556"/>
                <a:gd name="connsiteX1" fmla="*/ 40481 w 747713"/>
                <a:gd name="connsiteY1" fmla="*/ 1021556 h 1021556"/>
                <a:gd name="connsiteX2" fmla="*/ 0 w 747713"/>
                <a:gd name="connsiteY2" fmla="*/ 1002506 h 1021556"/>
                <a:gd name="connsiteX3" fmla="*/ 133350 w 747713"/>
                <a:gd name="connsiteY3" fmla="*/ 788194 h 1021556"/>
                <a:gd name="connsiteX4" fmla="*/ 257175 w 747713"/>
                <a:gd name="connsiteY4" fmla="*/ 585788 h 1021556"/>
                <a:gd name="connsiteX5" fmla="*/ 354806 w 747713"/>
                <a:gd name="connsiteY5" fmla="*/ 414338 h 1021556"/>
                <a:gd name="connsiteX6" fmla="*/ 390525 w 747713"/>
                <a:gd name="connsiteY6" fmla="*/ 340519 h 1021556"/>
                <a:gd name="connsiteX7" fmla="*/ 407194 w 747713"/>
                <a:gd name="connsiteY7" fmla="*/ 257175 h 1021556"/>
                <a:gd name="connsiteX8" fmla="*/ 411956 w 747713"/>
                <a:gd name="connsiteY8" fmla="*/ 176213 h 1021556"/>
                <a:gd name="connsiteX9" fmla="*/ 400050 w 747713"/>
                <a:gd name="connsiteY9" fmla="*/ 138113 h 1021556"/>
                <a:gd name="connsiteX10" fmla="*/ 378619 w 747713"/>
                <a:gd name="connsiteY10" fmla="*/ 107156 h 1021556"/>
                <a:gd name="connsiteX11" fmla="*/ 347663 w 747713"/>
                <a:gd name="connsiteY11" fmla="*/ 69056 h 1021556"/>
                <a:gd name="connsiteX12" fmla="*/ 338138 w 747713"/>
                <a:gd name="connsiteY12" fmla="*/ 50006 h 1021556"/>
                <a:gd name="connsiteX13" fmla="*/ 338138 w 747713"/>
                <a:gd name="connsiteY13" fmla="*/ 28575 h 1021556"/>
                <a:gd name="connsiteX14" fmla="*/ 347663 w 747713"/>
                <a:gd name="connsiteY14" fmla="*/ 9525 h 1021556"/>
                <a:gd name="connsiteX15" fmla="*/ 378619 w 747713"/>
                <a:gd name="connsiteY15" fmla="*/ 0 h 1021556"/>
                <a:gd name="connsiteX16" fmla="*/ 404813 w 747713"/>
                <a:gd name="connsiteY16" fmla="*/ 2381 h 1021556"/>
                <a:gd name="connsiteX17" fmla="*/ 459581 w 747713"/>
                <a:gd name="connsiteY17" fmla="*/ 21431 h 1021556"/>
                <a:gd name="connsiteX18" fmla="*/ 550069 w 747713"/>
                <a:gd name="connsiteY18" fmla="*/ 59531 h 1021556"/>
                <a:gd name="connsiteX19" fmla="*/ 614363 w 747713"/>
                <a:gd name="connsiteY19" fmla="*/ 92869 h 1021556"/>
                <a:gd name="connsiteX20" fmla="*/ 654844 w 747713"/>
                <a:gd name="connsiteY20" fmla="*/ 119063 h 1021556"/>
                <a:gd name="connsiteX21" fmla="*/ 702469 w 747713"/>
                <a:gd name="connsiteY21" fmla="*/ 164306 h 1021556"/>
                <a:gd name="connsiteX22" fmla="*/ 726281 w 747713"/>
                <a:gd name="connsiteY22" fmla="*/ 200025 h 1021556"/>
                <a:gd name="connsiteX23" fmla="*/ 740569 w 747713"/>
                <a:gd name="connsiteY23" fmla="*/ 223838 h 1021556"/>
                <a:gd name="connsiteX24" fmla="*/ 747713 w 747713"/>
                <a:gd name="connsiteY24" fmla="*/ 247650 h 1021556"/>
                <a:gd name="connsiteX25" fmla="*/ 745331 w 747713"/>
                <a:gd name="connsiteY25" fmla="*/ 283369 h 1021556"/>
                <a:gd name="connsiteX26" fmla="*/ 735806 w 747713"/>
                <a:gd name="connsiteY26" fmla="*/ 314325 h 1021556"/>
                <a:gd name="connsiteX27" fmla="*/ 704850 w 747713"/>
                <a:gd name="connsiteY27" fmla="*/ 359569 h 1021556"/>
                <a:gd name="connsiteX28" fmla="*/ 614363 w 747713"/>
                <a:gd name="connsiteY28" fmla="*/ 452438 h 1021556"/>
                <a:gd name="connsiteX29" fmla="*/ 409575 w 747713"/>
                <a:gd name="connsiteY29" fmla="*/ 67627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3" h="1021556">
                  <a:moveTo>
                    <a:pt x="409575" y="676275"/>
                  </a:moveTo>
                  <a:lnTo>
                    <a:pt x="40481" y="1021556"/>
                  </a:lnTo>
                  <a:lnTo>
                    <a:pt x="0" y="1002506"/>
                  </a:lnTo>
                  <a:lnTo>
                    <a:pt x="133350" y="788194"/>
                  </a:lnTo>
                  <a:lnTo>
                    <a:pt x="257175" y="585788"/>
                  </a:lnTo>
                  <a:lnTo>
                    <a:pt x="354806" y="414338"/>
                  </a:lnTo>
                  <a:lnTo>
                    <a:pt x="390525" y="340519"/>
                  </a:lnTo>
                  <a:lnTo>
                    <a:pt x="407194" y="257175"/>
                  </a:lnTo>
                  <a:lnTo>
                    <a:pt x="411956" y="176213"/>
                  </a:lnTo>
                  <a:lnTo>
                    <a:pt x="400050" y="138113"/>
                  </a:lnTo>
                  <a:lnTo>
                    <a:pt x="378619" y="107156"/>
                  </a:lnTo>
                  <a:lnTo>
                    <a:pt x="347663" y="69056"/>
                  </a:lnTo>
                  <a:lnTo>
                    <a:pt x="338138" y="50006"/>
                  </a:lnTo>
                  <a:lnTo>
                    <a:pt x="338138" y="28575"/>
                  </a:lnTo>
                  <a:lnTo>
                    <a:pt x="347663" y="9525"/>
                  </a:lnTo>
                  <a:lnTo>
                    <a:pt x="378619" y="0"/>
                  </a:lnTo>
                  <a:lnTo>
                    <a:pt x="404813" y="2381"/>
                  </a:lnTo>
                  <a:lnTo>
                    <a:pt x="459581" y="21431"/>
                  </a:lnTo>
                  <a:lnTo>
                    <a:pt x="550069" y="59531"/>
                  </a:lnTo>
                  <a:lnTo>
                    <a:pt x="614363" y="92869"/>
                  </a:lnTo>
                  <a:lnTo>
                    <a:pt x="654844" y="119063"/>
                  </a:lnTo>
                  <a:lnTo>
                    <a:pt x="702469" y="164306"/>
                  </a:lnTo>
                  <a:lnTo>
                    <a:pt x="726281" y="200025"/>
                  </a:lnTo>
                  <a:lnTo>
                    <a:pt x="740569" y="223838"/>
                  </a:lnTo>
                  <a:lnTo>
                    <a:pt x="747713" y="247650"/>
                  </a:lnTo>
                  <a:lnTo>
                    <a:pt x="745331" y="283369"/>
                  </a:lnTo>
                  <a:lnTo>
                    <a:pt x="735806" y="314325"/>
                  </a:lnTo>
                  <a:lnTo>
                    <a:pt x="704850" y="359569"/>
                  </a:lnTo>
                  <a:lnTo>
                    <a:pt x="614363" y="452438"/>
                  </a:lnTo>
                  <a:lnTo>
                    <a:pt x="40957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745BC2B3-6D9D-48C5-B69E-091D25A113DC}"/>
                </a:ext>
              </a:extLst>
            </p:cNvPr>
            <p:cNvSpPr/>
            <p:nvPr/>
          </p:nvSpPr>
          <p:spPr>
            <a:xfrm>
              <a:off x="5372100" y="1684338"/>
              <a:ext cx="1493838" cy="342900"/>
            </a:xfrm>
            <a:custGeom>
              <a:avLst/>
              <a:gdLst>
                <a:gd name="connsiteX0" fmla="*/ 983456 w 1493044"/>
                <a:gd name="connsiteY0" fmla="*/ 269081 h 342900"/>
                <a:gd name="connsiteX1" fmla="*/ 757238 w 1493044"/>
                <a:gd name="connsiteY1" fmla="*/ 295275 h 342900"/>
                <a:gd name="connsiteX2" fmla="*/ 502444 w 1493044"/>
                <a:gd name="connsiteY2" fmla="*/ 342900 h 342900"/>
                <a:gd name="connsiteX3" fmla="*/ 397669 w 1493044"/>
                <a:gd name="connsiteY3" fmla="*/ 342900 h 342900"/>
                <a:gd name="connsiteX4" fmla="*/ 316706 w 1493044"/>
                <a:gd name="connsiteY4" fmla="*/ 338137 h 342900"/>
                <a:gd name="connsiteX5" fmla="*/ 252413 w 1493044"/>
                <a:gd name="connsiteY5" fmla="*/ 330994 h 342900"/>
                <a:gd name="connsiteX6" fmla="*/ 197644 w 1493044"/>
                <a:gd name="connsiteY6" fmla="*/ 321469 h 342900"/>
                <a:gd name="connsiteX7" fmla="*/ 135731 w 1493044"/>
                <a:gd name="connsiteY7" fmla="*/ 304800 h 342900"/>
                <a:gd name="connsiteX8" fmla="*/ 0 w 1493044"/>
                <a:gd name="connsiteY8" fmla="*/ 245269 h 342900"/>
                <a:gd name="connsiteX9" fmla="*/ 116681 w 1493044"/>
                <a:gd name="connsiteY9" fmla="*/ 80962 h 342900"/>
                <a:gd name="connsiteX10" fmla="*/ 195263 w 1493044"/>
                <a:gd name="connsiteY10" fmla="*/ 161925 h 342900"/>
                <a:gd name="connsiteX11" fmla="*/ 219075 w 1493044"/>
                <a:gd name="connsiteY11" fmla="*/ 176212 h 342900"/>
                <a:gd name="connsiteX12" fmla="*/ 252413 w 1493044"/>
                <a:gd name="connsiteY12" fmla="*/ 185737 h 342900"/>
                <a:gd name="connsiteX13" fmla="*/ 285750 w 1493044"/>
                <a:gd name="connsiteY13" fmla="*/ 190500 h 342900"/>
                <a:gd name="connsiteX14" fmla="*/ 321469 w 1493044"/>
                <a:gd name="connsiteY14" fmla="*/ 192881 h 342900"/>
                <a:gd name="connsiteX15" fmla="*/ 371475 w 1493044"/>
                <a:gd name="connsiteY15" fmla="*/ 190500 h 342900"/>
                <a:gd name="connsiteX16" fmla="*/ 478631 w 1493044"/>
                <a:gd name="connsiteY16" fmla="*/ 171450 h 342900"/>
                <a:gd name="connsiteX17" fmla="*/ 690563 w 1493044"/>
                <a:gd name="connsiteY17" fmla="*/ 138112 h 342900"/>
                <a:gd name="connsiteX18" fmla="*/ 876300 w 1493044"/>
                <a:gd name="connsiteY18" fmla="*/ 109537 h 342900"/>
                <a:gd name="connsiteX19" fmla="*/ 1012031 w 1493044"/>
                <a:gd name="connsiteY19" fmla="*/ 85725 h 342900"/>
                <a:gd name="connsiteX20" fmla="*/ 1047750 w 1493044"/>
                <a:gd name="connsiteY20" fmla="*/ 69056 h 342900"/>
                <a:gd name="connsiteX21" fmla="*/ 1081088 w 1493044"/>
                <a:gd name="connsiteY21" fmla="*/ 40481 h 342900"/>
                <a:gd name="connsiteX22" fmla="*/ 1107281 w 1493044"/>
                <a:gd name="connsiteY22" fmla="*/ 23812 h 342900"/>
                <a:gd name="connsiteX23" fmla="*/ 1143000 w 1493044"/>
                <a:gd name="connsiteY23" fmla="*/ 9525 h 342900"/>
                <a:gd name="connsiteX24" fmla="*/ 1202531 w 1493044"/>
                <a:gd name="connsiteY24" fmla="*/ 0 h 342900"/>
                <a:gd name="connsiteX25" fmla="*/ 1247775 w 1493044"/>
                <a:gd name="connsiteY25" fmla="*/ 4762 h 342900"/>
                <a:gd name="connsiteX26" fmla="*/ 1309688 w 1493044"/>
                <a:gd name="connsiteY26" fmla="*/ 19050 h 342900"/>
                <a:gd name="connsiteX27" fmla="*/ 1371600 w 1493044"/>
                <a:gd name="connsiteY27" fmla="*/ 33337 h 342900"/>
                <a:gd name="connsiteX28" fmla="*/ 1421606 w 1493044"/>
                <a:gd name="connsiteY28" fmla="*/ 54769 h 342900"/>
                <a:gd name="connsiteX29" fmla="*/ 1462088 w 1493044"/>
                <a:gd name="connsiteY29" fmla="*/ 85725 h 342900"/>
                <a:gd name="connsiteX30" fmla="*/ 1483519 w 1493044"/>
                <a:gd name="connsiteY30" fmla="*/ 104775 h 342900"/>
                <a:gd name="connsiteX31" fmla="*/ 1493044 w 1493044"/>
                <a:gd name="connsiteY31" fmla="*/ 138112 h 342900"/>
                <a:gd name="connsiteX32" fmla="*/ 1481138 w 1493044"/>
                <a:gd name="connsiteY32" fmla="*/ 180975 h 342900"/>
                <a:gd name="connsiteX33" fmla="*/ 1462088 w 1493044"/>
                <a:gd name="connsiteY33" fmla="*/ 200025 h 342900"/>
                <a:gd name="connsiteX34" fmla="*/ 1404938 w 1493044"/>
                <a:gd name="connsiteY34" fmla="*/ 221456 h 342900"/>
                <a:gd name="connsiteX35" fmla="*/ 1276350 w 1493044"/>
                <a:gd name="connsiteY35" fmla="*/ 238125 h 342900"/>
                <a:gd name="connsiteX36" fmla="*/ 983456 w 1493044"/>
                <a:gd name="connsiteY36" fmla="*/ 26908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342900">
                  <a:moveTo>
                    <a:pt x="983456" y="269081"/>
                  </a:moveTo>
                  <a:lnTo>
                    <a:pt x="757238" y="295275"/>
                  </a:lnTo>
                  <a:lnTo>
                    <a:pt x="502444" y="342900"/>
                  </a:lnTo>
                  <a:lnTo>
                    <a:pt x="397669" y="342900"/>
                  </a:lnTo>
                  <a:lnTo>
                    <a:pt x="316706" y="338137"/>
                  </a:lnTo>
                  <a:lnTo>
                    <a:pt x="252413" y="330994"/>
                  </a:lnTo>
                  <a:lnTo>
                    <a:pt x="197644" y="321469"/>
                  </a:lnTo>
                  <a:lnTo>
                    <a:pt x="135731" y="304800"/>
                  </a:lnTo>
                  <a:lnTo>
                    <a:pt x="0" y="245269"/>
                  </a:lnTo>
                  <a:lnTo>
                    <a:pt x="116681" y="80962"/>
                  </a:lnTo>
                  <a:lnTo>
                    <a:pt x="195263" y="161925"/>
                  </a:lnTo>
                  <a:lnTo>
                    <a:pt x="219075" y="176212"/>
                  </a:lnTo>
                  <a:lnTo>
                    <a:pt x="252413" y="185737"/>
                  </a:lnTo>
                  <a:lnTo>
                    <a:pt x="285750" y="190500"/>
                  </a:lnTo>
                  <a:lnTo>
                    <a:pt x="321469" y="192881"/>
                  </a:lnTo>
                  <a:lnTo>
                    <a:pt x="371475" y="190500"/>
                  </a:lnTo>
                  <a:lnTo>
                    <a:pt x="478631" y="171450"/>
                  </a:lnTo>
                  <a:lnTo>
                    <a:pt x="690563" y="138112"/>
                  </a:lnTo>
                  <a:lnTo>
                    <a:pt x="876300" y="109537"/>
                  </a:lnTo>
                  <a:lnTo>
                    <a:pt x="1012031" y="85725"/>
                  </a:lnTo>
                  <a:lnTo>
                    <a:pt x="1047750" y="69056"/>
                  </a:lnTo>
                  <a:lnTo>
                    <a:pt x="1081088" y="40481"/>
                  </a:lnTo>
                  <a:lnTo>
                    <a:pt x="1107281" y="23812"/>
                  </a:lnTo>
                  <a:lnTo>
                    <a:pt x="1143000" y="9525"/>
                  </a:lnTo>
                  <a:lnTo>
                    <a:pt x="1202531" y="0"/>
                  </a:lnTo>
                  <a:lnTo>
                    <a:pt x="1247775" y="4762"/>
                  </a:lnTo>
                  <a:lnTo>
                    <a:pt x="1309688" y="19050"/>
                  </a:lnTo>
                  <a:lnTo>
                    <a:pt x="1371600" y="33337"/>
                  </a:lnTo>
                  <a:lnTo>
                    <a:pt x="1421606" y="54769"/>
                  </a:lnTo>
                  <a:lnTo>
                    <a:pt x="1462088" y="85725"/>
                  </a:lnTo>
                  <a:lnTo>
                    <a:pt x="1483519" y="104775"/>
                  </a:lnTo>
                  <a:lnTo>
                    <a:pt x="1493044" y="138112"/>
                  </a:lnTo>
                  <a:lnTo>
                    <a:pt x="1481138" y="180975"/>
                  </a:lnTo>
                  <a:lnTo>
                    <a:pt x="1462088" y="200025"/>
                  </a:lnTo>
                  <a:lnTo>
                    <a:pt x="1404938" y="221456"/>
                  </a:lnTo>
                  <a:lnTo>
                    <a:pt x="1276350" y="238125"/>
                  </a:lnTo>
                  <a:lnTo>
                    <a:pt x="9834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97B17398-264C-4D33-BA11-1BA2A40C5BEB}"/>
                </a:ext>
              </a:extLst>
            </p:cNvPr>
            <p:cNvSpPr/>
            <p:nvPr/>
          </p:nvSpPr>
          <p:spPr>
            <a:xfrm>
              <a:off x="5575300" y="1903413"/>
              <a:ext cx="639763" cy="742950"/>
            </a:xfrm>
            <a:custGeom>
              <a:avLst/>
              <a:gdLst>
                <a:gd name="connsiteX0" fmla="*/ 161925 w 640687"/>
                <a:gd name="connsiteY0" fmla="*/ 426244 h 742950"/>
                <a:gd name="connsiteX1" fmla="*/ 254794 w 640687"/>
                <a:gd name="connsiteY1" fmla="*/ 233362 h 742950"/>
                <a:gd name="connsiteX2" fmla="*/ 319088 w 640687"/>
                <a:gd name="connsiteY2" fmla="*/ 80962 h 742950"/>
                <a:gd name="connsiteX3" fmla="*/ 519113 w 640687"/>
                <a:gd name="connsiteY3" fmla="*/ 0 h 742950"/>
                <a:gd name="connsiteX4" fmla="*/ 576263 w 640687"/>
                <a:gd name="connsiteY4" fmla="*/ 116681 h 742950"/>
                <a:gd name="connsiteX5" fmla="*/ 604838 w 640687"/>
                <a:gd name="connsiteY5" fmla="*/ 147637 h 742950"/>
                <a:gd name="connsiteX6" fmla="*/ 626269 w 640687"/>
                <a:gd name="connsiteY6" fmla="*/ 173831 h 742950"/>
                <a:gd name="connsiteX7" fmla="*/ 635794 w 640687"/>
                <a:gd name="connsiteY7" fmla="*/ 192881 h 742950"/>
                <a:gd name="connsiteX8" fmla="*/ 640557 w 640687"/>
                <a:gd name="connsiteY8" fmla="*/ 223837 h 742950"/>
                <a:gd name="connsiteX9" fmla="*/ 628650 w 640687"/>
                <a:gd name="connsiteY9" fmla="*/ 250031 h 742950"/>
                <a:gd name="connsiteX10" fmla="*/ 592932 w 640687"/>
                <a:gd name="connsiteY10" fmla="*/ 278606 h 742950"/>
                <a:gd name="connsiteX11" fmla="*/ 542925 w 640687"/>
                <a:gd name="connsiteY11" fmla="*/ 307181 h 742950"/>
                <a:gd name="connsiteX12" fmla="*/ 342900 w 640687"/>
                <a:gd name="connsiteY12" fmla="*/ 483394 h 742950"/>
                <a:gd name="connsiteX13" fmla="*/ 138113 w 640687"/>
                <a:gd name="connsiteY13" fmla="*/ 673894 h 742950"/>
                <a:gd name="connsiteX14" fmla="*/ 80963 w 640687"/>
                <a:gd name="connsiteY14" fmla="*/ 728662 h 742950"/>
                <a:gd name="connsiteX15" fmla="*/ 59532 w 640687"/>
                <a:gd name="connsiteY15" fmla="*/ 738187 h 742950"/>
                <a:gd name="connsiteX16" fmla="*/ 26194 w 640687"/>
                <a:gd name="connsiteY16" fmla="*/ 742950 h 742950"/>
                <a:gd name="connsiteX17" fmla="*/ 4763 w 640687"/>
                <a:gd name="connsiteY17" fmla="*/ 735806 h 742950"/>
                <a:gd name="connsiteX18" fmla="*/ 0 w 640687"/>
                <a:gd name="connsiteY18" fmla="*/ 719137 h 742950"/>
                <a:gd name="connsiteX19" fmla="*/ 16669 w 640687"/>
                <a:gd name="connsiteY19" fmla="*/ 676275 h 742950"/>
                <a:gd name="connsiteX20" fmla="*/ 90488 w 640687"/>
                <a:gd name="connsiteY20" fmla="*/ 557212 h 742950"/>
                <a:gd name="connsiteX21" fmla="*/ 161925 w 640687"/>
                <a:gd name="connsiteY21" fmla="*/ 42624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687" h="742950">
                  <a:moveTo>
                    <a:pt x="161925" y="426244"/>
                  </a:moveTo>
                  <a:lnTo>
                    <a:pt x="254794" y="233362"/>
                  </a:lnTo>
                  <a:lnTo>
                    <a:pt x="319088" y="80962"/>
                  </a:lnTo>
                  <a:lnTo>
                    <a:pt x="519113" y="0"/>
                  </a:lnTo>
                  <a:lnTo>
                    <a:pt x="576263" y="116681"/>
                  </a:lnTo>
                  <a:lnTo>
                    <a:pt x="604838" y="147637"/>
                  </a:lnTo>
                  <a:lnTo>
                    <a:pt x="626269" y="173831"/>
                  </a:lnTo>
                  <a:lnTo>
                    <a:pt x="635794" y="192881"/>
                  </a:lnTo>
                  <a:cubicBezTo>
                    <a:pt x="640687" y="222239"/>
                    <a:pt x="640557" y="211800"/>
                    <a:pt x="640557" y="223837"/>
                  </a:cubicBezTo>
                  <a:lnTo>
                    <a:pt x="628650" y="250031"/>
                  </a:lnTo>
                  <a:lnTo>
                    <a:pt x="592932" y="278606"/>
                  </a:lnTo>
                  <a:lnTo>
                    <a:pt x="542925" y="307181"/>
                  </a:lnTo>
                  <a:lnTo>
                    <a:pt x="342900" y="483394"/>
                  </a:lnTo>
                  <a:lnTo>
                    <a:pt x="138113" y="673894"/>
                  </a:lnTo>
                  <a:lnTo>
                    <a:pt x="80963" y="728662"/>
                  </a:lnTo>
                  <a:lnTo>
                    <a:pt x="59532" y="738187"/>
                  </a:lnTo>
                  <a:lnTo>
                    <a:pt x="26194" y="742950"/>
                  </a:lnTo>
                  <a:lnTo>
                    <a:pt x="4763" y="735806"/>
                  </a:lnTo>
                  <a:lnTo>
                    <a:pt x="0" y="719137"/>
                  </a:lnTo>
                  <a:lnTo>
                    <a:pt x="16669" y="676275"/>
                  </a:lnTo>
                  <a:lnTo>
                    <a:pt x="90488" y="557212"/>
                  </a:lnTo>
                  <a:lnTo>
                    <a:pt x="1619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A13D60F8-AB07-48BA-B1D3-01577792147E}"/>
                </a:ext>
              </a:extLst>
            </p:cNvPr>
            <p:cNvSpPr/>
            <p:nvPr/>
          </p:nvSpPr>
          <p:spPr>
            <a:xfrm>
              <a:off x="4557713" y="2243138"/>
              <a:ext cx="538162" cy="700087"/>
            </a:xfrm>
            <a:custGeom>
              <a:avLst/>
              <a:gdLst>
                <a:gd name="connsiteX0" fmla="*/ 209550 w 538162"/>
                <a:gd name="connsiteY0" fmla="*/ 442912 h 700087"/>
                <a:gd name="connsiteX1" fmla="*/ 209550 w 538162"/>
                <a:gd name="connsiteY1" fmla="*/ 292893 h 700087"/>
                <a:gd name="connsiteX2" fmla="*/ 204787 w 538162"/>
                <a:gd name="connsiteY2" fmla="*/ 259556 h 700087"/>
                <a:gd name="connsiteX3" fmla="*/ 197643 w 538162"/>
                <a:gd name="connsiteY3" fmla="*/ 226218 h 700087"/>
                <a:gd name="connsiteX4" fmla="*/ 183356 w 538162"/>
                <a:gd name="connsiteY4" fmla="*/ 200025 h 700087"/>
                <a:gd name="connsiteX5" fmla="*/ 166687 w 538162"/>
                <a:gd name="connsiteY5" fmla="*/ 173831 h 700087"/>
                <a:gd name="connsiteX6" fmla="*/ 147637 w 538162"/>
                <a:gd name="connsiteY6" fmla="*/ 154781 h 700087"/>
                <a:gd name="connsiteX7" fmla="*/ 111918 w 538162"/>
                <a:gd name="connsiteY7" fmla="*/ 123825 h 700087"/>
                <a:gd name="connsiteX8" fmla="*/ 78581 w 538162"/>
                <a:gd name="connsiteY8" fmla="*/ 97631 h 700087"/>
                <a:gd name="connsiteX9" fmla="*/ 38100 w 538162"/>
                <a:gd name="connsiteY9" fmla="*/ 76200 h 700087"/>
                <a:gd name="connsiteX10" fmla="*/ 19050 w 538162"/>
                <a:gd name="connsiteY10" fmla="*/ 69056 h 700087"/>
                <a:gd name="connsiteX11" fmla="*/ 2381 w 538162"/>
                <a:gd name="connsiteY11" fmla="*/ 47625 h 700087"/>
                <a:gd name="connsiteX12" fmla="*/ 0 w 538162"/>
                <a:gd name="connsiteY12" fmla="*/ 28575 h 700087"/>
                <a:gd name="connsiteX13" fmla="*/ 7143 w 538162"/>
                <a:gd name="connsiteY13" fmla="*/ 9525 h 700087"/>
                <a:gd name="connsiteX14" fmla="*/ 28575 w 538162"/>
                <a:gd name="connsiteY14" fmla="*/ 0 h 700087"/>
                <a:gd name="connsiteX15" fmla="*/ 97631 w 538162"/>
                <a:gd name="connsiteY15" fmla="*/ 0 h 700087"/>
                <a:gd name="connsiteX16" fmla="*/ 207168 w 538162"/>
                <a:gd name="connsiteY16" fmla="*/ 16668 h 700087"/>
                <a:gd name="connsiteX17" fmla="*/ 290512 w 538162"/>
                <a:gd name="connsiteY17" fmla="*/ 35718 h 700087"/>
                <a:gd name="connsiteX18" fmla="*/ 378618 w 538162"/>
                <a:gd name="connsiteY18" fmla="*/ 59531 h 700087"/>
                <a:gd name="connsiteX19" fmla="*/ 423862 w 538162"/>
                <a:gd name="connsiteY19" fmla="*/ 80962 h 700087"/>
                <a:gd name="connsiteX20" fmla="*/ 469106 w 538162"/>
                <a:gd name="connsiteY20" fmla="*/ 128587 h 700087"/>
                <a:gd name="connsiteX21" fmla="*/ 507206 w 538162"/>
                <a:gd name="connsiteY21" fmla="*/ 166687 h 700087"/>
                <a:gd name="connsiteX22" fmla="*/ 531018 w 538162"/>
                <a:gd name="connsiteY22" fmla="*/ 200025 h 700087"/>
                <a:gd name="connsiteX23" fmla="*/ 538162 w 538162"/>
                <a:gd name="connsiteY23" fmla="*/ 226218 h 700087"/>
                <a:gd name="connsiteX24" fmla="*/ 528637 w 538162"/>
                <a:gd name="connsiteY24" fmla="*/ 257175 h 700087"/>
                <a:gd name="connsiteX25" fmla="*/ 502443 w 538162"/>
                <a:gd name="connsiteY25" fmla="*/ 292893 h 700087"/>
                <a:gd name="connsiteX26" fmla="*/ 476250 w 538162"/>
                <a:gd name="connsiteY26" fmla="*/ 333375 h 700087"/>
                <a:gd name="connsiteX27" fmla="*/ 454818 w 538162"/>
                <a:gd name="connsiteY27" fmla="*/ 378618 h 700087"/>
                <a:gd name="connsiteX28" fmla="*/ 452437 w 538162"/>
                <a:gd name="connsiteY28" fmla="*/ 421481 h 700087"/>
                <a:gd name="connsiteX29" fmla="*/ 454818 w 538162"/>
                <a:gd name="connsiteY29" fmla="*/ 666750 h 700087"/>
                <a:gd name="connsiteX30" fmla="*/ 202406 w 538162"/>
                <a:gd name="connsiteY30" fmla="*/ 700087 h 700087"/>
                <a:gd name="connsiteX31" fmla="*/ 209550 w 538162"/>
                <a:gd name="connsiteY31" fmla="*/ 442912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8162" h="700087">
                  <a:moveTo>
                    <a:pt x="209550" y="442912"/>
                  </a:moveTo>
                  <a:lnTo>
                    <a:pt x="209550" y="292893"/>
                  </a:lnTo>
                  <a:lnTo>
                    <a:pt x="204787" y="259556"/>
                  </a:lnTo>
                  <a:lnTo>
                    <a:pt x="197643" y="226218"/>
                  </a:lnTo>
                  <a:lnTo>
                    <a:pt x="183356" y="200025"/>
                  </a:lnTo>
                  <a:lnTo>
                    <a:pt x="166687" y="173831"/>
                  </a:lnTo>
                  <a:lnTo>
                    <a:pt x="147637" y="154781"/>
                  </a:lnTo>
                  <a:lnTo>
                    <a:pt x="111918" y="123825"/>
                  </a:lnTo>
                  <a:lnTo>
                    <a:pt x="78581" y="97631"/>
                  </a:lnTo>
                  <a:lnTo>
                    <a:pt x="38100" y="7620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7143" y="9525"/>
                  </a:lnTo>
                  <a:lnTo>
                    <a:pt x="28575" y="0"/>
                  </a:lnTo>
                  <a:lnTo>
                    <a:pt x="97631" y="0"/>
                  </a:lnTo>
                  <a:lnTo>
                    <a:pt x="207168" y="16668"/>
                  </a:lnTo>
                  <a:lnTo>
                    <a:pt x="290512" y="35718"/>
                  </a:lnTo>
                  <a:lnTo>
                    <a:pt x="378618" y="59531"/>
                  </a:lnTo>
                  <a:lnTo>
                    <a:pt x="423862" y="80962"/>
                  </a:lnTo>
                  <a:lnTo>
                    <a:pt x="469106" y="128587"/>
                  </a:lnTo>
                  <a:lnTo>
                    <a:pt x="507206" y="166687"/>
                  </a:lnTo>
                  <a:lnTo>
                    <a:pt x="531018" y="200025"/>
                  </a:lnTo>
                  <a:lnTo>
                    <a:pt x="538162" y="226218"/>
                  </a:lnTo>
                  <a:lnTo>
                    <a:pt x="528637" y="257175"/>
                  </a:lnTo>
                  <a:lnTo>
                    <a:pt x="502443" y="292893"/>
                  </a:lnTo>
                  <a:lnTo>
                    <a:pt x="476250" y="333375"/>
                  </a:lnTo>
                  <a:lnTo>
                    <a:pt x="454818" y="378618"/>
                  </a:lnTo>
                  <a:lnTo>
                    <a:pt x="452437" y="421481"/>
                  </a:lnTo>
                  <a:cubicBezTo>
                    <a:pt x="453231" y="503237"/>
                    <a:pt x="454024" y="584994"/>
                    <a:pt x="454818" y="666750"/>
                  </a:cubicBezTo>
                  <a:lnTo>
                    <a:pt x="202406" y="700087"/>
                  </a:lnTo>
                  <a:cubicBezTo>
                    <a:pt x="203993" y="615950"/>
                    <a:pt x="205581" y="531812"/>
                    <a:pt x="209550" y="4429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5318FD6F-DF42-4FA3-92EA-3ED30D6AB7FE}"/>
                </a:ext>
              </a:extLst>
            </p:cNvPr>
            <p:cNvSpPr/>
            <p:nvPr/>
          </p:nvSpPr>
          <p:spPr>
            <a:xfrm>
              <a:off x="2870200" y="2876550"/>
              <a:ext cx="377825" cy="1090613"/>
            </a:xfrm>
            <a:custGeom>
              <a:avLst/>
              <a:gdLst>
                <a:gd name="connsiteX0" fmla="*/ 9525 w 378619"/>
                <a:gd name="connsiteY0" fmla="*/ 912019 h 1090613"/>
                <a:gd name="connsiteX1" fmla="*/ 0 w 378619"/>
                <a:gd name="connsiteY1" fmla="*/ 766763 h 1090613"/>
                <a:gd name="connsiteX2" fmla="*/ 7144 w 378619"/>
                <a:gd name="connsiteY2" fmla="*/ 742950 h 1090613"/>
                <a:gd name="connsiteX3" fmla="*/ 59532 w 378619"/>
                <a:gd name="connsiteY3" fmla="*/ 688181 h 1090613"/>
                <a:gd name="connsiteX4" fmla="*/ 100013 w 378619"/>
                <a:gd name="connsiteY4" fmla="*/ 631031 h 1090613"/>
                <a:gd name="connsiteX5" fmla="*/ 140494 w 378619"/>
                <a:gd name="connsiteY5" fmla="*/ 559594 h 1090613"/>
                <a:gd name="connsiteX6" fmla="*/ 185738 w 378619"/>
                <a:gd name="connsiteY6" fmla="*/ 476250 h 1090613"/>
                <a:gd name="connsiteX7" fmla="*/ 197644 w 378619"/>
                <a:gd name="connsiteY7" fmla="*/ 421481 h 1090613"/>
                <a:gd name="connsiteX8" fmla="*/ 214313 w 378619"/>
                <a:gd name="connsiteY8" fmla="*/ 323850 h 1090613"/>
                <a:gd name="connsiteX9" fmla="*/ 221457 w 378619"/>
                <a:gd name="connsiteY9" fmla="*/ 171450 h 1090613"/>
                <a:gd name="connsiteX10" fmla="*/ 219075 w 378619"/>
                <a:gd name="connsiteY10" fmla="*/ 66675 h 1090613"/>
                <a:gd name="connsiteX11" fmla="*/ 211932 w 378619"/>
                <a:gd name="connsiteY11" fmla="*/ 40481 h 1090613"/>
                <a:gd name="connsiteX12" fmla="*/ 207169 w 378619"/>
                <a:gd name="connsiteY12" fmla="*/ 16669 h 1090613"/>
                <a:gd name="connsiteX13" fmla="*/ 209550 w 378619"/>
                <a:gd name="connsiteY13" fmla="*/ 7144 h 1090613"/>
                <a:gd name="connsiteX14" fmla="*/ 221457 w 378619"/>
                <a:gd name="connsiteY14" fmla="*/ 0 h 1090613"/>
                <a:gd name="connsiteX15" fmla="*/ 250032 w 378619"/>
                <a:gd name="connsiteY15" fmla="*/ 4763 h 1090613"/>
                <a:gd name="connsiteX16" fmla="*/ 271463 w 378619"/>
                <a:gd name="connsiteY16" fmla="*/ 14288 h 1090613"/>
                <a:gd name="connsiteX17" fmla="*/ 321469 w 378619"/>
                <a:gd name="connsiteY17" fmla="*/ 92869 h 1090613"/>
                <a:gd name="connsiteX18" fmla="*/ 378619 w 378619"/>
                <a:gd name="connsiteY18" fmla="*/ 219075 h 1090613"/>
                <a:gd name="connsiteX19" fmla="*/ 378619 w 378619"/>
                <a:gd name="connsiteY19" fmla="*/ 378619 h 1090613"/>
                <a:gd name="connsiteX20" fmla="*/ 361950 w 378619"/>
                <a:gd name="connsiteY20" fmla="*/ 564356 h 1090613"/>
                <a:gd name="connsiteX21" fmla="*/ 342900 w 378619"/>
                <a:gd name="connsiteY21" fmla="*/ 700088 h 1090613"/>
                <a:gd name="connsiteX22" fmla="*/ 314325 w 378619"/>
                <a:gd name="connsiteY22" fmla="*/ 809625 h 1090613"/>
                <a:gd name="connsiteX23" fmla="*/ 280988 w 378619"/>
                <a:gd name="connsiteY23" fmla="*/ 923925 h 1090613"/>
                <a:gd name="connsiteX24" fmla="*/ 238125 w 378619"/>
                <a:gd name="connsiteY24" fmla="*/ 1016794 h 1090613"/>
                <a:gd name="connsiteX25" fmla="*/ 197644 w 378619"/>
                <a:gd name="connsiteY25" fmla="*/ 1071563 h 1090613"/>
                <a:gd name="connsiteX26" fmla="*/ 166688 w 378619"/>
                <a:gd name="connsiteY26" fmla="*/ 1088231 h 1090613"/>
                <a:gd name="connsiteX27" fmla="*/ 133350 w 378619"/>
                <a:gd name="connsiteY27" fmla="*/ 1090613 h 1090613"/>
                <a:gd name="connsiteX28" fmla="*/ 97632 w 378619"/>
                <a:gd name="connsiteY28" fmla="*/ 1081088 h 1090613"/>
                <a:gd name="connsiteX29" fmla="*/ 73819 w 378619"/>
                <a:gd name="connsiteY29" fmla="*/ 1069181 h 1090613"/>
                <a:gd name="connsiteX30" fmla="*/ 50007 w 378619"/>
                <a:gd name="connsiteY30" fmla="*/ 1042988 h 1090613"/>
                <a:gd name="connsiteX31" fmla="*/ 33338 w 378619"/>
                <a:gd name="connsiteY31" fmla="*/ 1009650 h 1090613"/>
                <a:gd name="connsiteX32" fmla="*/ 9525 w 378619"/>
                <a:gd name="connsiteY32" fmla="*/ 912019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8619" h="1090613">
                  <a:moveTo>
                    <a:pt x="9525" y="912019"/>
                  </a:moveTo>
                  <a:lnTo>
                    <a:pt x="0" y="766763"/>
                  </a:lnTo>
                  <a:lnTo>
                    <a:pt x="7144" y="742950"/>
                  </a:lnTo>
                  <a:lnTo>
                    <a:pt x="59532" y="688181"/>
                  </a:lnTo>
                  <a:lnTo>
                    <a:pt x="100013" y="631031"/>
                  </a:lnTo>
                  <a:lnTo>
                    <a:pt x="140494" y="559594"/>
                  </a:lnTo>
                  <a:lnTo>
                    <a:pt x="185738" y="476250"/>
                  </a:lnTo>
                  <a:lnTo>
                    <a:pt x="197644" y="421481"/>
                  </a:lnTo>
                  <a:lnTo>
                    <a:pt x="214313" y="323850"/>
                  </a:lnTo>
                  <a:lnTo>
                    <a:pt x="221457" y="171450"/>
                  </a:lnTo>
                  <a:lnTo>
                    <a:pt x="219075" y="66675"/>
                  </a:lnTo>
                  <a:lnTo>
                    <a:pt x="211932" y="40481"/>
                  </a:lnTo>
                  <a:lnTo>
                    <a:pt x="207169" y="16669"/>
                  </a:lnTo>
                  <a:lnTo>
                    <a:pt x="209550" y="7144"/>
                  </a:lnTo>
                  <a:lnTo>
                    <a:pt x="221457" y="0"/>
                  </a:lnTo>
                  <a:lnTo>
                    <a:pt x="250032" y="4763"/>
                  </a:lnTo>
                  <a:lnTo>
                    <a:pt x="271463" y="14288"/>
                  </a:lnTo>
                  <a:lnTo>
                    <a:pt x="321469" y="92869"/>
                  </a:lnTo>
                  <a:lnTo>
                    <a:pt x="378619" y="219075"/>
                  </a:lnTo>
                  <a:lnTo>
                    <a:pt x="378619" y="378619"/>
                  </a:lnTo>
                  <a:lnTo>
                    <a:pt x="361950" y="564356"/>
                  </a:lnTo>
                  <a:lnTo>
                    <a:pt x="342900" y="700088"/>
                  </a:lnTo>
                  <a:lnTo>
                    <a:pt x="314325" y="809625"/>
                  </a:lnTo>
                  <a:lnTo>
                    <a:pt x="280988" y="923925"/>
                  </a:lnTo>
                  <a:lnTo>
                    <a:pt x="238125" y="1016794"/>
                  </a:lnTo>
                  <a:lnTo>
                    <a:pt x="197644" y="1071563"/>
                  </a:lnTo>
                  <a:lnTo>
                    <a:pt x="166688" y="1088231"/>
                  </a:lnTo>
                  <a:lnTo>
                    <a:pt x="133350" y="1090613"/>
                  </a:lnTo>
                  <a:lnTo>
                    <a:pt x="97632" y="1081088"/>
                  </a:lnTo>
                  <a:lnTo>
                    <a:pt x="73819" y="1069181"/>
                  </a:lnTo>
                  <a:lnTo>
                    <a:pt x="50007" y="1042988"/>
                  </a:lnTo>
                  <a:lnTo>
                    <a:pt x="33338" y="1009650"/>
                  </a:lnTo>
                  <a:lnTo>
                    <a:pt x="9525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8">
              <a:extLst>
                <a:ext uri="{FF2B5EF4-FFF2-40B4-BE49-F238E27FC236}">
                  <a16:creationId xmlns:a16="http://schemas.microsoft.com/office/drawing/2014/main" id="{39E121BF-6882-4894-9513-2C51B3615773}"/>
                </a:ext>
              </a:extLst>
            </p:cNvPr>
            <p:cNvSpPr/>
            <p:nvPr/>
          </p:nvSpPr>
          <p:spPr>
            <a:xfrm>
              <a:off x="3146425" y="2711450"/>
              <a:ext cx="3984625" cy="554038"/>
            </a:xfrm>
            <a:custGeom>
              <a:avLst/>
              <a:gdLst>
                <a:gd name="connsiteX0" fmla="*/ 2019447 w 3985937"/>
                <a:gd name="connsiteY0" fmla="*/ 264788 h 554289"/>
                <a:gd name="connsiteX1" fmla="*/ 1535769 w 3985937"/>
                <a:gd name="connsiteY1" fmla="*/ 317746 h 554289"/>
                <a:gd name="connsiteX2" fmla="*/ 1052090 w 3985937"/>
                <a:gd name="connsiteY2" fmla="*/ 384825 h 554289"/>
                <a:gd name="connsiteX3" fmla="*/ 653143 w 3985937"/>
                <a:gd name="connsiteY3" fmla="*/ 448374 h 554289"/>
                <a:gd name="connsiteX4" fmla="*/ 31775 w 3985937"/>
                <a:gd name="connsiteY4" fmla="*/ 554289 h 554289"/>
                <a:gd name="connsiteX5" fmla="*/ 0 w 3985937"/>
                <a:gd name="connsiteY5" fmla="*/ 388356 h 554289"/>
                <a:gd name="connsiteX6" fmla="*/ 271849 w 3985937"/>
                <a:gd name="connsiteY6" fmla="*/ 360112 h 554289"/>
                <a:gd name="connsiteX7" fmla="*/ 794363 w 3985937"/>
                <a:gd name="connsiteY7" fmla="*/ 282441 h 554289"/>
                <a:gd name="connsiteX8" fmla="*/ 1108578 w 3985937"/>
                <a:gd name="connsiteY8" fmla="*/ 236544 h 554289"/>
                <a:gd name="connsiteX9" fmla="*/ 1634623 w 3985937"/>
                <a:gd name="connsiteY9" fmla="*/ 155343 h 554289"/>
                <a:gd name="connsiteX10" fmla="*/ 1853514 w 3985937"/>
                <a:gd name="connsiteY10" fmla="*/ 141221 h 554289"/>
                <a:gd name="connsiteX11" fmla="*/ 1962959 w 3985937"/>
                <a:gd name="connsiteY11" fmla="*/ 130629 h 554289"/>
                <a:gd name="connsiteX12" fmla="*/ 2372498 w 3985937"/>
                <a:gd name="connsiteY12" fmla="*/ 95324 h 554289"/>
                <a:gd name="connsiteX13" fmla="*/ 2986805 w 3985937"/>
                <a:gd name="connsiteY13" fmla="*/ 49428 h 554289"/>
                <a:gd name="connsiteX14" fmla="*/ 3431648 w 3985937"/>
                <a:gd name="connsiteY14" fmla="*/ 14122 h 554289"/>
                <a:gd name="connsiteX15" fmla="*/ 3537563 w 3985937"/>
                <a:gd name="connsiteY15" fmla="*/ 3531 h 554289"/>
                <a:gd name="connsiteX16" fmla="*/ 3579929 w 3985937"/>
                <a:gd name="connsiteY16" fmla="*/ 0 h 554289"/>
                <a:gd name="connsiteX17" fmla="*/ 3632887 w 3985937"/>
                <a:gd name="connsiteY17" fmla="*/ 7061 h 554289"/>
                <a:gd name="connsiteX18" fmla="*/ 3689375 w 3985937"/>
                <a:gd name="connsiteY18" fmla="*/ 24714 h 554289"/>
                <a:gd name="connsiteX19" fmla="*/ 3745863 w 3985937"/>
                <a:gd name="connsiteY19" fmla="*/ 60019 h 554289"/>
                <a:gd name="connsiteX20" fmla="*/ 3795290 w 3985937"/>
                <a:gd name="connsiteY20" fmla="*/ 95324 h 554289"/>
                <a:gd name="connsiteX21" fmla="*/ 3851778 w 3985937"/>
                <a:gd name="connsiteY21" fmla="*/ 144751 h 554289"/>
                <a:gd name="connsiteX22" fmla="*/ 3915327 w 3985937"/>
                <a:gd name="connsiteY22" fmla="*/ 215361 h 554289"/>
                <a:gd name="connsiteX23" fmla="*/ 3961223 w 3985937"/>
                <a:gd name="connsiteY23" fmla="*/ 261258 h 554289"/>
                <a:gd name="connsiteX24" fmla="*/ 3982406 w 3985937"/>
                <a:gd name="connsiteY24" fmla="*/ 307154 h 554289"/>
                <a:gd name="connsiteX25" fmla="*/ 3985937 w 3985937"/>
                <a:gd name="connsiteY25" fmla="*/ 374234 h 554289"/>
                <a:gd name="connsiteX26" fmla="*/ 3978876 w 3985937"/>
                <a:gd name="connsiteY26" fmla="*/ 416600 h 554289"/>
                <a:gd name="connsiteX27" fmla="*/ 3964754 w 3985937"/>
                <a:gd name="connsiteY27" fmla="*/ 437783 h 554289"/>
                <a:gd name="connsiteX28" fmla="*/ 3922388 w 3985937"/>
                <a:gd name="connsiteY28" fmla="*/ 444844 h 554289"/>
                <a:gd name="connsiteX29" fmla="*/ 3890613 w 3985937"/>
                <a:gd name="connsiteY29" fmla="*/ 444844 h 554289"/>
                <a:gd name="connsiteX30" fmla="*/ 3481075 w 3985937"/>
                <a:gd name="connsiteY30" fmla="*/ 211831 h 554289"/>
                <a:gd name="connsiteX31" fmla="*/ 3442240 w 3985937"/>
                <a:gd name="connsiteY31" fmla="*/ 190648 h 554289"/>
                <a:gd name="connsiteX32" fmla="*/ 3385752 w 3985937"/>
                <a:gd name="connsiteY32" fmla="*/ 180056 h 554289"/>
                <a:gd name="connsiteX33" fmla="*/ 3170391 w 3985937"/>
                <a:gd name="connsiteY33" fmla="*/ 190648 h 554289"/>
                <a:gd name="connsiteX34" fmla="*/ 2545492 w 3985937"/>
                <a:gd name="connsiteY34" fmla="*/ 225953 h 554289"/>
                <a:gd name="connsiteX35" fmla="*/ 2019447 w 3985937"/>
                <a:gd name="connsiteY35" fmla="*/ 264788 h 55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85937" h="554289">
                  <a:moveTo>
                    <a:pt x="2019447" y="264788"/>
                  </a:moveTo>
                  <a:lnTo>
                    <a:pt x="1535769" y="317746"/>
                  </a:lnTo>
                  <a:lnTo>
                    <a:pt x="1052090" y="384825"/>
                  </a:lnTo>
                  <a:lnTo>
                    <a:pt x="653143" y="448374"/>
                  </a:lnTo>
                  <a:lnTo>
                    <a:pt x="31775" y="554289"/>
                  </a:lnTo>
                  <a:lnTo>
                    <a:pt x="0" y="388356"/>
                  </a:lnTo>
                  <a:lnTo>
                    <a:pt x="271849" y="360112"/>
                  </a:lnTo>
                  <a:lnTo>
                    <a:pt x="794363" y="282441"/>
                  </a:lnTo>
                  <a:lnTo>
                    <a:pt x="1108578" y="236544"/>
                  </a:lnTo>
                  <a:lnTo>
                    <a:pt x="1634623" y="155343"/>
                  </a:lnTo>
                  <a:lnTo>
                    <a:pt x="1853514" y="141221"/>
                  </a:lnTo>
                  <a:lnTo>
                    <a:pt x="1962959" y="130629"/>
                  </a:lnTo>
                  <a:lnTo>
                    <a:pt x="2372498" y="95324"/>
                  </a:lnTo>
                  <a:lnTo>
                    <a:pt x="2986805" y="49428"/>
                  </a:lnTo>
                  <a:lnTo>
                    <a:pt x="3431648" y="14122"/>
                  </a:lnTo>
                  <a:lnTo>
                    <a:pt x="3537563" y="3531"/>
                  </a:lnTo>
                  <a:lnTo>
                    <a:pt x="3579929" y="0"/>
                  </a:lnTo>
                  <a:lnTo>
                    <a:pt x="3632887" y="7061"/>
                  </a:lnTo>
                  <a:lnTo>
                    <a:pt x="3689375" y="24714"/>
                  </a:lnTo>
                  <a:lnTo>
                    <a:pt x="3745863" y="60019"/>
                  </a:lnTo>
                  <a:lnTo>
                    <a:pt x="3795290" y="95324"/>
                  </a:lnTo>
                  <a:lnTo>
                    <a:pt x="3851778" y="144751"/>
                  </a:lnTo>
                  <a:lnTo>
                    <a:pt x="3915327" y="215361"/>
                  </a:lnTo>
                  <a:lnTo>
                    <a:pt x="3961223" y="261258"/>
                  </a:lnTo>
                  <a:lnTo>
                    <a:pt x="3982406" y="307154"/>
                  </a:lnTo>
                  <a:lnTo>
                    <a:pt x="3985937" y="374234"/>
                  </a:lnTo>
                  <a:lnTo>
                    <a:pt x="3978876" y="416600"/>
                  </a:lnTo>
                  <a:lnTo>
                    <a:pt x="3964754" y="437783"/>
                  </a:lnTo>
                  <a:lnTo>
                    <a:pt x="3922388" y="444844"/>
                  </a:lnTo>
                  <a:lnTo>
                    <a:pt x="3890613" y="444844"/>
                  </a:lnTo>
                  <a:lnTo>
                    <a:pt x="3481075" y="211831"/>
                  </a:lnTo>
                  <a:lnTo>
                    <a:pt x="3442240" y="190648"/>
                  </a:lnTo>
                  <a:lnTo>
                    <a:pt x="3385752" y="180056"/>
                  </a:lnTo>
                  <a:lnTo>
                    <a:pt x="3170391" y="190648"/>
                  </a:lnTo>
                  <a:lnTo>
                    <a:pt x="2545492" y="225953"/>
                  </a:lnTo>
                  <a:lnTo>
                    <a:pt x="2019447" y="26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D286AFA0-65FB-466F-9CBA-F69116D73BB0}"/>
                </a:ext>
              </a:extLst>
            </p:cNvPr>
            <p:cNvSpPr/>
            <p:nvPr/>
          </p:nvSpPr>
          <p:spPr>
            <a:xfrm>
              <a:off x="6175375" y="2871788"/>
              <a:ext cx="877888" cy="676275"/>
            </a:xfrm>
            <a:custGeom>
              <a:avLst/>
              <a:gdLst>
                <a:gd name="connsiteX0" fmla="*/ 219075 w 878682"/>
                <a:gd name="connsiteY0" fmla="*/ 388143 h 676275"/>
                <a:gd name="connsiteX1" fmla="*/ 333375 w 878682"/>
                <a:gd name="connsiteY1" fmla="*/ 254793 h 676275"/>
                <a:gd name="connsiteX2" fmla="*/ 416719 w 878682"/>
                <a:gd name="connsiteY2" fmla="*/ 169068 h 676275"/>
                <a:gd name="connsiteX3" fmla="*/ 454819 w 878682"/>
                <a:gd name="connsiteY3" fmla="*/ 126206 h 676275"/>
                <a:gd name="connsiteX4" fmla="*/ 464344 w 878682"/>
                <a:gd name="connsiteY4" fmla="*/ 109537 h 676275"/>
                <a:gd name="connsiteX5" fmla="*/ 466725 w 878682"/>
                <a:gd name="connsiteY5" fmla="*/ 92868 h 676275"/>
                <a:gd name="connsiteX6" fmla="*/ 461963 w 878682"/>
                <a:gd name="connsiteY6" fmla="*/ 64293 h 676275"/>
                <a:gd name="connsiteX7" fmla="*/ 440532 w 878682"/>
                <a:gd name="connsiteY7" fmla="*/ 0 h 676275"/>
                <a:gd name="connsiteX8" fmla="*/ 878682 w 878682"/>
                <a:gd name="connsiteY8" fmla="*/ 273843 h 676275"/>
                <a:gd name="connsiteX9" fmla="*/ 859632 w 878682"/>
                <a:gd name="connsiteY9" fmla="*/ 283368 h 676275"/>
                <a:gd name="connsiteX10" fmla="*/ 764382 w 878682"/>
                <a:gd name="connsiteY10" fmla="*/ 309562 h 676275"/>
                <a:gd name="connsiteX11" fmla="*/ 654844 w 878682"/>
                <a:gd name="connsiteY11" fmla="*/ 345281 h 676275"/>
                <a:gd name="connsiteX12" fmla="*/ 564357 w 878682"/>
                <a:gd name="connsiteY12" fmla="*/ 383381 h 676275"/>
                <a:gd name="connsiteX13" fmla="*/ 431007 w 878682"/>
                <a:gd name="connsiteY13" fmla="*/ 452437 h 676275"/>
                <a:gd name="connsiteX14" fmla="*/ 252413 w 878682"/>
                <a:gd name="connsiteY14" fmla="*/ 559593 h 676275"/>
                <a:gd name="connsiteX15" fmla="*/ 76200 w 878682"/>
                <a:gd name="connsiteY15" fmla="*/ 664368 h 676275"/>
                <a:gd name="connsiteX16" fmla="*/ 57150 w 878682"/>
                <a:gd name="connsiteY16" fmla="*/ 671512 h 676275"/>
                <a:gd name="connsiteX17" fmla="*/ 33338 w 878682"/>
                <a:gd name="connsiteY17" fmla="*/ 676275 h 676275"/>
                <a:gd name="connsiteX18" fmla="*/ 11907 w 878682"/>
                <a:gd name="connsiteY18" fmla="*/ 673893 h 676275"/>
                <a:gd name="connsiteX19" fmla="*/ 0 w 878682"/>
                <a:gd name="connsiteY19" fmla="*/ 664368 h 676275"/>
                <a:gd name="connsiteX20" fmla="*/ 2382 w 878682"/>
                <a:gd name="connsiteY20" fmla="*/ 635793 h 676275"/>
                <a:gd name="connsiteX21" fmla="*/ 33338 w 878682"/>
                <a:gd name="connsiteY21" fmla="*/ 588168 h 676275"/>
                <a:gd name="connsiteX22" fmla="*/ 92869 w 878682"/>
                <a:gd name="connsiteY22" fmla="*/ 519112 h 676275"/>
                <a:gd name="connsiteX23" fmla="*/ 219075 w 878682"/>
                <a:gd name="connsiteY23" fmla="*/ 38814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682" h="676275">
                  <a:moveTo>
                    <a:pt x="219075" y="388143"/>
                  </a:moveTo>
                  <a:lnTo>
                    <a:pt x="333375" y="254793"/>
                  </a:lnTo>
                  <a:lnTo>
                    <a:pt x="416719" y="169068"/>
                  </a:lnTo>
                  <a:lnTo>
                    <a:pt x="454819" y="126206"/>
                  </a:lnTo>
                  <a:lnTo>
                    <a:pt x="464344" y="109537"/>
                  </a:lnTo>
                  <a:lnTo>
                    <a:pt x="466725" y="92868"/>
                  </a:lnTo>
                  <a:lnTo>
                    <a:pt x="461963" y="64293"/>
                  </a:lnTo>
                  <a:lnTo>
                    <a:pt x="440532" y="0"/>
                  </a:lnTo>
                  <a:lnTo>
                    <a:pt x="878682" y="273843"/>
                  </a:lnTo>
                  <a:lnTo>
                    <a:pt x="859632" y="283368"/>
                  </a:lnTo>
                  <a:lnTo>
                    <a:pt x="764382" y="309562"/>
                  </a:lnTo>
                  <a:lnTo>
                    <a:pt x="654844" y="345281"/>
                  </a:lnTo>
                  <a:lnTo>
                    <a:pt x="564357" y="383381"/>
                  </a:lnTo>
                  <a:lnTo>
                    <a:pt x="431007" y="452437"/>
                  </a:lnTo>
                  <a:lnTo>
                    <a:pt x="252413" y="559593"/>
                  </a:lnTo>
                  <a:lnTo>
                    <a:pt x="76200" y="664368"/>
                  </a:lnTo>
                  <a:lnTo>
                    <a:pt x="57150" y="671512"/>
                  </a:lnTo>
                  <a:lnTo>
                    <a:pt x="33338" y="676275"/>
                  </a:lnTo>
                  <a:lnTo>
                    <a:pt x="11907" y="673893"/>
                  </a:lnTo>
                  <a:lnTo>
                    <a:pt x="0" y="664368"/>
                  </a:lnTo>
                  <a:lnTo>
                    <a:pt x="2382" y="635793"/>
                  </a:lnTo>
                  <a:lnTo>
                    <a:pt x="33338" y="588168"/>
                  </a:lnTo>
                  <a:lnTo>
                    <a:pt x="92869" y="519112"/>
                  </a:lnTo>
                  <a:lnTo>
                    <a:pt x="219075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7C6182BA-2530-4A5E-84EF-CBFA6E4B75A5}"/>
                </a:ext>
              </a:extLst>
            </p:cNvPr>
            <p:cNvSpPr/>
            <p:nvPr/>
          </p:nvSpPr>
          <p:spPr>
            <a:xfrm>
              <a:off x="4165600" y="3316288"/>
              <a:ext cx="1809750" cy="1084262"/>
            </a:xfrm>
            <a:custGeom>
              <a:avLst/>
              <a:gdLst>
                <a:gd name="connsiteX0" fmla="*/ 550069 w 1809750"/>
                <a:gd name="connsiteY0" fmla="*/ 319088 h 1083469"/>
                <a:gd name="connsiteX1" fmla="*/ 61913 w 1809750"/>
                <a:gd name="connsiteY1" fmla="*/ 397669 h 1083469"/>
                <a:gd name="connsiteX2" fmla="*/ 0 w 1809750"/>
                <a:gd name="connsiteY2" fmla="*/ 197644 h 1083469"/>
                <a:gd name="connsiteX3" fmla="*/ 340519 w 1809750"/>
                <a:gd name="connsiteY3" fmla="*/ 197644 h 1083469"/>
                <a:gd name="connsiteX4" fmla="*/ 635794 w 1809750"/>
                <a:gd name="connsiteY4" fmla="*/ 150019 h 1083469"/>
                <a:gd name="connsiteX5" fmla="*/ 966788 w 1809750"/>
                <a:gd name="connsiteY5" fmla="*/ 97632 h 1083469"/>
                <a:gd name="connsiteX6" fmla="*/ 1266825 w 1809750"/>
                <a:gd name="connsiteY6" fmla="*/ 45244 h 1083469"/>
                <a:gd name="connsiteX7" fmla="*/ 1545432 w 1809750"/>
                <a:gd name="connsiteY7" fmla="*/ 0 h 1083469"/>
                <a:gd name="connsiteX8" fmla="*/ 1607344 w 1809750"/>
                <a:gd name="connsiteY8" fmla="*/ 26194 h 1083469"/>
                <a:gd name="connsiteX9" fmla="*/ 1669257 w 1809750"/>
                <a:gd name="connsiteY9" fmla="*/ 61913 h 1083469"/>
                <a:gd name="connsiteX10" fmla="*/ 1716882 w 1809750"/>
                <a:gd name="connsiteY10" fmla="*/ 107157 h 1083469"/>
                <a:gd name="connsiteX11" fmla="*/ 1769269 w 1809750"/>
                <a:gd name="connsiteY11" fmla="*/ 169069 h 1083469"/>
                <a:gd name="connsiteX12" fmla="*/ 1793082 w 1809750"/>
                <a:gd name="connsiteY12" fmla="*/ 209550 h 1083469"/>
                <a:gd name="connsiteX13" fmla="*/ 1802607 w 1809750"/>
                <a:gd name="connsiteY13" fmla="*/ 233363 h 1083469"/>
                <a:gd name="connsiteX14" fmla="*/ 1809750 w 1809750"/>
                <a:gd name="connsiteY14" fmla="*/ 264319 h 1083469"/>
                <a:gd name="connsiteX15" fmla="*/ 1807369 w 1809750"/>
                <a:gd name="connsiteY15" fmla="*/ 292894 h 1083469"/>
                <a:gd name="connsiteX16" fmla="*/ 1790700 w 1809750"/>
                <a:gd name="connsiteY16" fmla="*/ 311944 h 1083469"/>
                <a:gd name="connsiteX17" fmla="*/ 1721644 w 1809750"/>
                <a:gd name="connsiteY17" fmla="*/ 378619 h 1083469"/>
                <a:gd name="connsiteX18" fmla="*/ 1666875 w 1809750"/>
                <a:gd name="connsiteY18" fmla="*/ 528638 h 1083469"/>
                <a:gd name="connsiteX19" fmla="*/ 1545432 w 1809750"/>
                <a:gd name="connsiteY19" fmla="*/ 857250 h 1083469"/>
                <a:gd name="connsiteX20" fmla="*/ 1493044 w 1809750"/>
                <a:gd name="connsiteY20" fmla="*/ 1007269 h 1083469"/>
                <a:gd name="connsiteX21" fmla="*/ 1443038 w 1809750"/>
                <a:gd name="connsiteY21" fmla="*/ 1062038 h 1083469"/>
                <a:gd name="connsiteX22" fmla="*/ 1423988 w 1809750"/>
                <a:gd name="connsiteY22" fmla="*/ 1081088 h 1083469"/>
                <a:gd name="connsiteX23" fmla="*/ 1404938 w 1809750"/>
                <a:gd name="connsiteY23" fmla="*/ 1083469 h 1083469"/>
                <a:gd name="connsiteX24" fmla="*/ 1381125 w 1809750"/>
                <a:gd name="connsiteY24" fmla="*/ 1071563 h 1083469"/>
                <a:gd name="connsiteX25" fmla="*/ 1357313 w 1809750"/>
                <a:gd name="connsiteY25" fmla="*/ 1054894 h 1083469"/>
                <a:gd name="connsiteX26" fmla="*/ 1333500 w 1809750"/>
                <a:gd name="connsiteY26" fmla="*/ 1028700 h 1083469"/>
                <a:gd name="connsiteX27" fmla="*/ 1309688 w 1809750"/>
                <a:gd name="connsiteY27" fmla="*/ 981075 h 1083469"/>
                <a:gd name="connsiteX28" fmla="*/ 1340644 w 1809750"/>
                <a:gd name="connsiteY28" fmla="*/ 776288 h 1083469"/>
                <a:gd name="connsiteX29" fmla="*/ 1400175 w 1809750"/>
                <a:gd name="connsiteY29" fmla="*/ 345282 h 1083469"/>
                <a:gd name="connsiteX30" fmla="*/ 1402557 w 1809750"/>
                <a:gd name="connsiteY30" fmla="*/ 285750 h 1083469"/>
                <a:gd name="connsiteX31" fmla="*/ 1400175 w 1809750"/>
                <a:gd name="connsiteY31" fmla="*/ 261938 h 1083469"/>
                <a:gd name="connsiteX32" fmla="*/ 1395413 w 1809750"/>
                <a:gd name="connsiteY32" fmla="*/ 242888 h 1083469"/>
                <a:gd name="connsiteX33" fmla="*/ 1383507 w 1809750"/>
                <a:gd name="connsiteY33" fmla="*/ 228600 h 1083469"/>
                <a:gd name="connsiteX34" fmla="*/ 1357313 w 1809750"/>
                <a:gd name="connsiteY34" fmla="*/ 211932 h 1083469"/>
                <a:gd name="connsiteX35" fmla="*/ 1319213 w 1809750"/>
                <a:gd name="connsiteY35" fmla="*/ 204788 h 1083469"/>
                <a:gd name="connsiteX36" fmla="*/ 1252538 w 1809750"/>
                <a:gd name="connsiteY36" fmla="*/ 211932 h 1083469"/>
                <a:gd name="connsiteX37" fmla="*/ 904875 w 1809750"/>
                <a:gd name="connsiteY37" fmla="*/ 264319 h 1083469"/>
                <a:gd name="connsiteX38" fmla="*/ 550069 w 1809750"/>
                <a:gd name="connsiteY38" fmla="*/ 3190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9750" h="1083469">
                  <a:moveTo>
                    <a:pt x="550069" y="319088"/>
                  </a:moveTo>
                  <a:lnTo>
                    <a:pt x="61913" y="397669"/>
                  </a:lnTo>
                  <a:lnTo>
                    <a:pt x="0" y="197644"/>
                  </a:lnTo>
                  <a:lnTo>
                    <a:pt x="340519" y="197644"/>
                  </a:lnTo>
                  <a:lnTo>
                    <a:pt x="635794" y="150019"/>
                  </a:lnTo>
                  <a:lnTo>
                    <a:pt x="966788" y="97632"/>
                  </a:lnTo>
                  <a:lnTo>
                    <a:pt x="1266825" y="45244"/>
                  </a:lnTo>
                  <a:lnTo>
                    <a:pt x="1545432" y="0"/>
                  </a:lnTo>
                  <a:lnTo>
                    <a:pt x="1607344" y="26194"/>
                  </a:lnTo>
                  <a:lnTo>
                    <a:pt x="1669257" y="61913"/>
                  </a:lnTo>
                  <a:lnTo>
                    <a:pt x="1716882" y="107157"/>
                  </a:lnTo>
                  <a:lnTo>
                    <a:pt x="1769269" y="169069"/>
                  </a:lnTo>
                  <a:lnTo>
                    <a:pt x="1793082" y="209550"/>
                  </a:lnTo>
                  <a:lnTo>
                    <a:pt x="1802607" y="233363"/>
                  </a:lnTo>
                  <a:lnTo>
                    <a:pt x="1809750" y="264319"/>
                  </a:lnTo>
                  <a:lnTo>
                    <a:pt x="1807369" y="292894"/>
                  </a:lnTo>
                  <a:lnTo>
                    <a:pt x="1790700" y="311944"/>
                  </a:lnTo>
                  <a:lnTo>
                    <a:pt x="1721644" y="378619"/>
                  </a:lnTo>
                  <a:lnTo>
                    <a:pt x="1666875" y="528638"/>
                  </a:lnTo>
                  <a:lnTo>
                    <a:pt x="1545432" y="857250"/>
                  </a:lnTo>
                  <a:lnTo>
                    <a:pt x="1493044" y="1007269"/>
                  </a:lnTo>
                  <a:lnTo>
                    <a:pt x="1443038" y="1062038"/>
                  </a:lnTo>
                  <a:lnTo>
                    <a:pt x="1423988" y="1081088"/>
                  </a:lnTo>
                  <a:lnTo>
                    <a:pt x="1404938" y="1083469"/>
                  </a:lnTo>
                  <a:lnTo>
                    <a:pt x="1381125" y="1071563"/>
                  </a:lnTo>
                  <a:lnTo>
                    <a:pt x="1357313" y="1054894"/>
                  </a:lnTo>
                  <a:lnTo>
                    <a:pt x="1333500" y="1028700"/>
                  </a:lnTo>
                  <a:lnTo>
                    <a:pt x="1309688" y="981075"/>
                  </a:lnTo>
                  <a:lnTo>
                    <a:pt x="1340644" y="776288"/>
                  </a:lnTo>
                  <a:lnTo>
                    <a:pt x="1400175" y="345282"/>
                  </a:lnTo>
                  <a:lnTo>
                    <a:pt x="1402557" y="285750"/>
                  </a:lnTo>
                  <a:lnTo>
                    <a:pt x="1400175" y="261938"/>
                  </a:lnTo>
                  <a:lnTo>
                    <a:pt x="1395413" y="242888"/>
                  </a:lnTo>
                  <a:lnTo>
                    <a:pt x="1383507" y="228600"/>
                  </a:lnTo>
                  <a:lnTo>
                    <a:pt x="1357313" y="211932"/>
                  </a:lnTo>
                  <a:lnTo>
                    <a:pt x="1319213" y="204788"/>
                  </a:lnTo>
                  <a:lnTo>
                    <a:pt x="1252538" y="211932"/>
                  </a:lnTo>
                  <a:lnTo>
                    <a:pt x="904875" y="264319"/>
                  </a:lnTo>
                  <a:lnTo>
                    <a:pt x="5500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A1E52DCD-AB6D-41CE-8930-9EAFBA070423}"/>
                </a:ext>
              </a:extLst>
            </p:cNvPr>
            <p:cNvSpPr/>
            <p:nvPr/>
          </p:nvSpPr>
          <p:spPr>
            <a:xfrm>
              <a:off x="4246563" y="4095750"/>
              <a:ext cx="1301750" cy="325438"/>
            </a:xfrm>
            <a:custGeom>
              <a:avLst/>
              <a:gdLst>
                <a:gd name="connsiteX0" fmla="*/ 752475 w 1302544"/>
                <a:gd name="connsiteY0" fmla="*/ 66675 h 326231"/>
                <a:gd name="connsiteX1" fmla="*/ 1302544 w 1302544"/>
                <a:gd name="connsiteY1" fmla="*/ 0 h 326231"/>
                <a:gd name="connsiteX2" fmla="*/ 1295400 w 1302544"/>
                <a:gd name="connsiteY2" fmla="*/ 195263 h 326231"/>
                <a:gd name="connsiteX3" fmla="*/ 1228725 w 1302544"/>
                <a:gd name="connsiteY3" fmla="*/ 207169 h 326231"/>
                <a:gd name="connsiteX4" fmla="*/ 1226344 w 1302544"/>
                <a:gd name="connsiteY4" fmla="*/ 202406 h 326231"/>
                <a:gd name="connsiteX5" fmla="*/ 1207294 w 1302544"/>
                <a:gd name="connsiteY5" fmla="*/ 188119 h 326231"/>
                <a:gd name="connsiteX6" fmla="*/ 1078706 w 1302544"/>
                <a:gd name="connsiteY6" fmla="*/ 204788 h 326231"/>
                <a:gd name="connsiteX7" fmla="*/ 685800 w 1302544"/>
                <a:gd name="connsiteY7" fmla="*/ 254794 h 326231"/>
                <a:gd name="connsiteX8" fmla="*/ 371475 w 1302544"/>
                <a:gd name="connsiteY8" fmla="*/ 300038 h 326231"/>
                <a:gd name="connsiteX9" fmla="*/ 230981 w 1302544"/>
                <a:gd name="connsiteY9" fmla="*/ 316706 h 326231"/>
                <a:gd name="connsiteX10" fmla="*/ 0 w 1302544"/>
                <a:gd name="connsiteY10" fmla="*/ 326231 h 326231"/>
                <a:gd name="connsiteX11" fmla="*/ 4762 w 1302544"/>
                <a:gd name="connsiteY11" fmla="*/ 138113 h 326231"/>
                <a:gd name="connsiteX12" fmla="*/ 228600 w 1302544"/>
                <a:gd name="connsiteY12" fmla="*/ 138113 h 326231"/>
                <a:gd name="connsiteX13" fmla="*/ 400050 w 1302544"/>
                <a:gd name="connsiteY13" fmla="*/ 114300 h 326231"/>
                <a:gd name="connsiteX14" fmla="*/ 752475 w 1302544"/>
                <a:gd name="connsiteY14" fmla="*/ 6667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2544" h="326231">
                  <a:moveTo>
                    <a:pt x="752475" y="66675"/>
                  </a:moveTo>
                  <a:lnTo>
                    <a:pt x="1302544" y="0"/>
                  </a:lnTo>
                  <a:lnTo>
                    <a:pt x="1295400" y="195263"/>
                  </a:lnTo>
                  <a:lnTo>
                    <a:pt x="1228725" y="207169"/>
                  </a:lnTo>
                  <a:lnTo>
                    <a:pt x="1226344" y="202406"/>
                  </a:lnTo>
                  <a:lnTo>
                    <a:pt x="1207294" y="188119"/>
                  </a:lnTo>
                  <a:lnTo>
                    <a:pt x="1078706" y="204788"/>
                  </a:lnTo>
                  <a:lnTo>
                    <a:pt x="685800" y="254794"/>
                  </a:lnTo>
                  <a:lnTo>
                    <a:pt x="371475" y="300038"/>
                  </a:lnTo>
                  <a:lnTo>
                    <a:pt x="230981" y="316706"/>
                  </a:lnTo>
                  <a:lnTo>
                    <a:pt x="0" y="326231"/>
                  </a:lnTo>
                  <a:lnTo>
                    <a:pt x="4762" y="138113"/>
                  </a:lnTo>
                  <a:lnTo>
                    <a:pt x="228600" y="138113"/>
                  </a:lnTo>
                  <a:lnTo>
                    <a:pt x="400050" y="114300"/>
                  </a:lnTo>
                  <a:lnTo>
                    <a:pt x="752475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FD6E6420-EAA3-478B-891E-752E45509FB1}"/>
                </a:ext>
              </a:extLst>
            </p:cNvPr>
            <p:cNvSpPr/>
            <p:nvPr/>
          </p:nvSpPr>
          <p:spPr>
            <a:xfrm>
              <a:off x="4233863" y="4751388"/>
              <a:ext cx="1928812" cy="996950"/>
            </a:xfrm>
            <a:custGeom>
              <a:avLst/>
              <a:gdLst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00200 w 1928812"/>
                <a:gd name="connsiteY25" fmla="*/ 1038225 h 1038225"/>
                <a:gd name="connsiteX26" fmla="*/ 1397793 w 1928812"/>
                <a:gd name="connsiteY26" fmla="*/ 1007269 h 1038225"/>
                <a:gd name="connsiteX27" fmla="*/ 1407318 w 1928812"/>
                <a:gd name="connsiteY27" fmla="*/ 876300 h 1038225"/>
                <a:gd name="connsiteX28" fmla="*/ 1462087 w 1928812"/>
                <a:gd name="connsiteY28" fmla="*/ 540544 h 1038225"/>
                <a:gd name="connsiteX29" fmla="*/ 1488281 w 1928812"/>
                <a:gd name="connsiteY29" fmla="*/ 361950 h 1038225"/>
                <a:gd name="connsiteX30" fmla="*/ 1490662 w 1928812"/>
                <a:gd name="connsiteY30" fmla="*/ 326231 h 1038225"/>
                <a:gd name="connsiteX31" fmla="*/ 1488281 w 1928812"/>
                <a:gd name="connsiteY31" fmla="*/ 297656 h 1038225"/>
                <a:gd name="connsiteX32" fmla="*/ 1483518 w 1928812"/>
                <a:gd name="connsiteY32" fmla="*/ 271462 h 1038225"/>
                <a:gd name="connsiteX33" fmla="*/ 1476375 w 1928812"/>
                <a:gd name="connsiteY33" fmla="*/ 250031 h 1038225"/>
                <a:gd name="connsiteX34" fmla="*/ 1459706 w 1928812"/>
                <a:gd name="connsiteY34" fmla="*/ 235744 h 1038225"/>
                <a:gd name="connsiteX35" fmla="*/ 1433512 w 1928812"/>
                <a:gd name="connsiteY35" fmla="*/ 223837 h 1038225"/>
                <a:gd name="connsiteX36" fmla="*/ 1393031 w 1928812"/>
                <a:gd name="connsiteY36" fmla="*/ 219075 h 1038225"/>
                <a:gd name="connsiteX37" fmla="*/ 995362 w 1928812"/>
                <a:gd name="connsiteY37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4937 w 1928812"/>
                <a:gd name="connsiteY28" fmla="*/ 908843 h 1038225"/>
                <a:gd name="connsiteX29" fmla="*/ 1407318 w 1928812"/>
                <a:gd name="connsiteY29" fmla="*/ 876300 h 1038225"/>
                <a:gd name="connsiteX30" fmla="*/ 1462087 w 1928812"/>
                <a:gd name="connsiteY30" fmla="*/ 540544 h 1038225"/>
                <a:gd name="connsiteX31" fmla="*/ 1488281 w 1928812"/>
                <a:gd name="connsiteY31" fmla="*/ 361950 h 1038225"/>
                <a:gd name="connsiteX32" fmla="*/ 1490662 w 1928812"/>
                <a:gd name="connsiteY32" fmla="*/ 326231 h 1038225"/>
                <a:gd name="connsiteX33" fmla="*/ 1488281 w 1928812"/>
                <a:gd name="connsiteY33" fmla="*/ 297656 h 1038225"/>
                <a:gd name="connsiteX34" fmla="*/ 1483518 w 1928812"/>
                <a:gd name="connsiteY34" fmla="*/ 271462 h 1038225"/>
                <a:gd name="connsiteX35" fmla="*/ 1476375 w 1928812"/>
                <a:gd name="connsiteY35" fmla="*/ 250031 h 1038225"/>
                <a:gd name="connsiteX36" fmla="*/ 1459706 w 1928812"/>
                <a:gd name="connsiteY36" fmla="*/ 235744 h 1038225"/>
                <a:gd name="connsiteX37" fmla="*/ 1433512 w 1928812"/>
                <a:gd name="connsiteY37" fmla="*/ 223837 h 1038225"/>
                <a:gd name="connsiteX38" fmla="*/ 1393031 w 1928812"/>
                <a:gd name="connsiteY38" fmla="*/ 219075 h 1038225"/>
                <a:gd name="connsiteX39" fmla="*/ 995362 w 1928812"/>
                <a:gd name="connsiteY39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404937 w 1928812"/>
                <a:gd name="connsiteY27" fmla="*/ 908843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996950"/>
                <a:gd name="connsiteX1" fmla="*/ 573881 w 1928812"/>
                <a:gd name="connsiteY1" fmla="*/ 321469 h 996950"/>
                <a:gd name="connsiteX2" fmla="*/ 273843 w 1928812"/>
                <a:gd name="connsiteY2" fmla="*/ 354806 h 996950"/>
                <a:gd name="connsiteX3" fmla="*/ 0 w 1928812"/>
                <a:gd name="connsiteY3" fmla="*/ 357187 h 996950"/>
                <a:gd name="connsiteX4" fmla="*/ 2381 w 1928812"/>
                <a:gd name="connsiteY4" fmla="*/ 195262 h 996950"/>
                <a:gd name="connsiteX5" fmla="*/ 311943 w 1928812"/>
                <a:gd name="connsiteY5" fmla="*/ 195262 h 996950"/>
                <a:gd name="connsiteX6" fmla="*/ 559593 w 1928812"/>
                <a:gd name="connsiteY6" fmla="*/ 161925 h 996950"/>
                <a:gd name="connsiteX7" fmla="*/ 902493 w 1928812"/>
                <a:gd name="connsiteY7" fmla="*/ 111919 h 996950"/>
                <a:gd name="connsiteX8" fmla="*/ 1295400 w 1928812"/>
                <a:gd name="connsiteY8" fmla="*/ 59531 h 996950"/>
                <a:gd name="connsiteX9" fmla="*/ 1328737 w 1928812"/>
                <a:gd name="connsiteY9" fmla="*/ 40481 h 996950"/>
                <a:gd name="connsiteX10" fmla="*/ 1366837 w 1928812"/>
                <a:gd name="connsiteY10" fmla="*/ 21431 h 996950"/>
                <a:gd name="connsiteX11" fmla="*/ 1416843 w 1928812"/>
                <a:gd name="connsiteY11" fmla="*/ 4762 h 996950"/>
                <a:gd name="connsiteX12" fmla="*/ 1464468 w 1928812"/>
                <a:gd name="connsiteY12" fmla="*/ 0 h 996950"/>
                <a:gd name="connsiteX13" fmla="*/ 1516856 w 1928812"/>
                <a:gd name="connsiteY13" fmla="*/ 7144 h 996950"/>
                <a:gd name="connsiteX14" fmla="*/ 1571625 w 1928812"/>
                <a:gd name="connsiteY14" fmla="*/ 28575 h 996950"/>
                <a:gd name="connsiteX15" fmla="*/ 1645443 w 1928812"/>
                <a:gd name="connsiteY15" fmla="*/ 66675 h 996950"/>
                <a:gd name="connsiteX16" fmla="*/ 1752600 w 1928812"/>
                <a:gd name="connsiteY16" fmla="*/ 140494 h 996950"/>
                <a:gd name="connsiteX17" fmla="*/ 1852612 w 1928812"/>
                <a:gd name="connsiteY17" fmla="*/ 223837 h 996950"/>
                <a:gd name="connsiteX18" fmla="*/ 1919287 w 1928812"/>
                <a:gd name="connsiteY18" fmla="*/ 283369 h 996950"/>
                <a:gd name="connsiteX19" fmla="*/ 1928812 w 1928812"/>
                <a:gd name="connsiteY19" fmla="*/ 297656 h 996950"/>
                <a:gd name="connsiteX20" fmla="*/ 1928812 w 1928812"/>
                <a:gd name="connsiteY20" fmla="*/ 316706 h 996950"/>
                <a:gd name="connsiteX21" fmla="*/ 1916906 w 1928812"/>
                <a:gd name="connsiteY21" fmla="*/ 345281 h 996950"/>
                <a:gd name="connsiteX22" fmla="*/ 1878806 w 1928812"/>
                <a:gd name="connsiteY22" fmla="*/ 390525 h 996950"/>
                <a:gd name="connsiteX23" fmla="*/ 1831181 w 1928812"/>
                <a:gd name="connsiteY23" fmla="*/ 438150 h 996950"/>
                <a:gd name="connsiteX24" fmla="*/ 1728787 w 1928812"/>
                <a:gd name="connsiteY24" fmla="*/ 702469 h 996950"/>
                <a:gd name="connsiteX25" fmla="*/ 1614487 w 1928812"/>
                <a:gd name="connsiteY25" fmla="*/ 996950 h 996950"/>
                <a:gd name="connsiteX26" fmla="*/ 1404937 w 1928812"/>
                <a:gd name="connsiteY26" fmla="*/ 908843 h 996950"/>
                <a:gd name="connsiteX27" fmla="*/ 1407318 w 1928812"/>
                <a:gd name="connsiteY27" fmla="*/ 876300 h 996950"/>
                <a:gd name="connsiteX28" fmla="*/ 1462087 w 1928812"/>
                <a:gd name="connsiteY28" fmla="*/ 540544 h 996950"/>
                <a:gd name="connsiteX29" fmla="*/ 1488281 w 1928812"/>
                <a:gd name="connsiteY29" fmla="*/ 361950 h 996950"/>
                <a:gd name="connsiteX30" fmla="*/ 1490662 w 1928812"/>
                <a:gd name="connsiteY30" fmla="*/ 326231 h 996950"/>
                <a:gd name="connsiteX31" fmla="*/ 1488281 w 1928812"/>
                <a:gd name="connsiteY31" fmla="*/ 297656 h 996950"/>
                <a:gd name="connsiteX32" fmla="*/ 1483518 w 1928812"/>
                <a:gd name="connsiteY32" fmla="*/ 271462 h 996950"/>
                <a:gd name="connsiteX33" fmla="*/ 1476375 w 1928812"/>
                <a:gd name="connsiteY33" fmla="*/ 250031 h 996950"/>
                <a:gd name="connsiteX34" fmla="*/ 1459706 w 1928812"/>
                <a:gd name="connsiteY34" fmla="*/ 235744 h 996950"/>
                <a:gd name="connsiteX35" fmla="*/ 1433512 w 1928812"/>
                <a:gd name="connsiteY35" fmla="*/ 223837 h 996950"/>
                <a:gd name="connsiteX36" fmla="*/ 1393031 w 1928812"/>
                <a:gd name="connsiteY36" fmla="*/ 219075 h 996950"/>
                <a:gd name="connsiteX37" fmla="*/ 995362 w 1928812"/>
                <a:gd name="connsiteY37" fmla="*/ 264319 h 99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8812" h="996950">
                  <a:moveTo>
                    <a:pt x="995362" y="264319"/>
                  </a:moveTo>
                  <a:lnTo>
                    <a:pt x="573881" y="321469"/>
                  </a:lnTo>
                  <a:lnTo>
                    <a:pt x="273843" y="354806"/>
                  </a:lnTo>
                  <a:lnTo>
                    <a:pt x="0" y="357187"/>
                  </a:lnTo>
                  <a:cubicBezTo>
                    <a:pt x="794" y="303212"/>
                    <a:pt x="1587" y="249237"/>
                    <a:pt x="2381" y="195262"/>
                  </a:cubicBezTo>
                  <a:lnTo>
                    <a:pt x="311943" y="195262"/>
                  </a:lnTo>
                  <a:lnTo>
                    <a:pt x="559593" y="161925"/>
                  </a:lnTo>
                  <a:lnTo>
                    <a:pt x="902493" y="111919"/>
                  </a:lnTo>
                  <a:lnTo>
                    <a:pt x="1295400" y="59531"/>
                  </a:lnTo>
                  <a:lnTo>
                    <a:pt x="1328737" y="40481"/>
                  </a:lnTo>
                  <a:lnTo>
                    <a:pt x="1366837" y="21431"/>
                  </a:lnTo>
                  <a:lnTo>
                    <a:pt x="1416843" y="4762"/>
                  </a:lnTo>
                  <a:lnTo>
                    <a:pt x="1464468" y="0"/>
                  </a:lnTo>
                  <a:lnTo>
                    <a:pt x="1516856" y="7144"/>
                  </a:lnTo>
                  <a:lnTo>
                    <a:pt x="1571625" y="28575"/>
                  </a:lnTo>
                  <a:lnTo>
                    <a:pt x="1645443" y="66675"/>
                  </a:lnTo>
                  <a:lnTo>
                    <a:pt x="1752600" y="140494"/>
                  </a:lnTo>
                  <a:lnTo>
                    <a:pt x="1852612" y="223837"/>
                  </a:lnTo>
                  <a:lnTo>
                    <a:pt x="1919287" y="283369"/>
                  </a:lnTo>
                  <a:lnTo>
                    <a:pt x="1928812" y="297656"/>
                  </a:lnTo>
                  <a:lnTo>
                    <a:pt x="1928812" y="316706"/>
                  </a:lnTo>
                  <a:lnTo>
                    <a:pt x="1916906" y="345281"/>
                  </a:lnTo>
                  <a:lnTo>
                    <a:pt x="1878806" y="390525"/>
                  </a:lnTo>
                  <a:lnTo>
                    <a:pt x="1831181" y="438150"/>
                  </a:lnTo>
                  <a:lnTo>
                    <a:pt x="1728787" y="702469"/>
                  </a:lnTo>
                  <a:lnTo>
                    <a:pt x="1614487" y="996950"/>
                  </a:lnTo>
                  <a:lnTo>
                    <a:pt x="1404937" y="908843"/>
                  </a:lnTo>
                  <a:lnTo>
                    <a:pt x="1407318" y="876300"/>
                  </a:lnTo>
                  <a:lnTo>
                    <a:pt x="1462087" y="540544"/>
                  </a:lnTo>
                  <a:lnTo>
                    <a:pt x="1488281" y="361950"/>
                  </a:lnTo>
                  <a:lnTo>
                    <a:pt x="1490662" y="326231"/>
                  </a:lnTo>
                  <a:lnTo>
                    <a:pt x="1488281" y="297656"/>
                  </a:lnTo>
                  <a:lnTo>
                    <a:pt x="1483518" y="271462"/>
                  </a:lnTo>
                  <a:lnTo>
                    <a:pt x="1476375" y="250031"/>
                  </a:lnTo>
                  <a:lnTo>
                    <a:pt x="1459706" y="235744"/>
                  </a:lnTo>
                  <a:lnTo>
                    <a:pt x="1433512" y="223837"/>
                  </a:lnTo>
                  <a:lnTo>
                    <a:pt x="1393031" y="219075"/>
                  </a:lnTo>
                  <a:lnTo>
                    <a:pt x="99536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E827C969-27A7-4530-9754-595B54A3A776}"/>
                </a:ext>
              </a:extLst>
            </p:cNvPr>
            <p:cNvSpPr/>
            <p:nvPr/>
          </p:nvSpPr>
          <p:spPr>
            <a:xfrm>
              <a:off x="4224338" y="5637213"/>
              <a:ext cx="1684337" cy="323850"/>
            </a:xfrm>
            <a:custGeom>
              <a:avLst/>
              <a:gdLst>
                <a:gd name="connsiteX0" fmla="*/ 628650 w 1683543"/>
                <a:gd name="connsiteY0" fmla="*/ 266700 h 323850"/>
                <a:gd name="connsiteX1" fmla="*/ 9525 w 1683543"/>
                <a:gd name="connsiteY1" fmla="*/ 323850 h 323850"/>
                <a:gd name="connsiteX2" fmla="*/ 0 w 1683543"/>
                <a:gd name="connsiteY2" fmla="*/ 171450 h 323850"/>
                <a:gd name="connsiteX3" fmla="*/ 350043 w 1683543"/>
                <a:gd name="connsiteY3" fmla="*/ 126206 h 323850"/>
                <a:gd name="connsiteX4" fmla="*/ 788193 w 1683543"/>
                <a:gd name="connsiteY4" fmla="*/ 73819 h 323850"/>
                <a:gd name="connsiteX5" fmla="*/ 1152525 w 1683543"/>
                <a:gd name="connsiteY5" fmla="*/ 28575 h 323850"/>
                <a:gd name="connsiteX6" fmla="*/ 1426368 w 1683543"/>
                <a:gd name="connsiteY6" fmla="*/ 0 h 323850"/>
                <a:gd name="connsiteX7" fmla="*/ 1633537 w 1683543"/>
                <a:gd name="connsiteY7" fmla="*/ 95250 h 323850"/>
                <a:gd name="connsiteX8" fmla="*/ 1659731 w 1683543"/>
                <a:gd name="connsiteY8" fmla="*/ 119062 h 323850"/>
                <a:gd name="connsiteX9" fmla="*/ 1676400 w 1683543"/>
                <a:gd name="connsiteY9" fmla="*/ 145256 h 323850"/>
                <a:gd name="connsiteX10" fmla="*/ 1683543 w 1683543"/>
                <a:gd name="connsiteY10" fmla="*/ 180975 h 323850"/>
                <a:gd name="connsiteX11" fmla="*/ 1676400 w 1683543"/>
                <a:gd name="connsiteY11" fmla="*/ 204787 h 323850"/>
                <a:gd name="connsiteX12" fmla="*/ 1662112 w 1683543"/>
                <a:gd name="connsiteY12" fmla="*/ 221456 h 323850"/>
                <a:gd name="connsiteX13" fmla="*/ 1626393 w 1683543"/>
                <a:gd name="connsiteY13" fmla="*/ 233362 h 323850"/>
                <a:gd name="connsiteX14" fmla="*/ 1566862 w 1683543"/>
                <a:gd name="connsiteY14" fmla="*/ 233362 h 323850"/>
                <a:gd name="connsiteX15" fmla="*/ 1459706 w 1683543"/>
                <a:gd name="connsiteY15" fmla="*/ 226219 h 323850"/>
                <a:gd name="connsiteX16" fmla="*/ 1185862 w 1683543"/>
                <a:gd name="connsiteY16" fmla="*/ 233362 h 323850"/>
                <a:gd name="connsiteX17" fmla="*/ 628650 w 1683543"/>
                <a:gd name="connsiteY17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3543" h="323850">
                  <a:moveTo>
                    <a:pt x="628650" y="266700"/>
                  </a:moveTo>
                  <a:lnTo>
                    <a:pt x="9525" y="323850"/>
                  </a:lnTo>
                  <a:lnTo>
                    <a:pt x="0" y="171450"/>
                  </a:lnTo>
                  <a:lnTo>
                    <a:pt x="350043" y="126206"/>
                  </a:lnTo>
                  <a:lnTo>
                    <a:pt x="788193" y="73819"/>
                  </a:lnTo>
                  <a:lnTo>
                    <a:pt x="1152525" y="28575"/>
                  </a:lnTo>
                  <a:lnTo>
                    <a:pt x="1426368" y="0"/>
                  </a:lnTo>
                  <a:lnTo>
                    <a:pt x="1633537" y="95250"/>
                  </a:lnTo>
                  <a:lnTo>
                    <a:pt x="1659731" y="119062"/>
                  </a:lnTo>
                  <a:lnTo>
                    <a:pt x="1676400" y="145256"/>
                  </a:lnTo>
                  <a:lnTo>
                    <a:pt x="1683543" y="180975"/>
                  </a:lnTo>
                  <a:lnTo>
                    <a:pt x="1676400" y="204787"/>
                  </a:lnTo>
                  <a:lnTo>
                    <a:pt x="1662112" y="221456"/>
                  </a:lnTo>
                  <a:lnTo>
                    <a:pt x="1626393" y="233362"/>
                  </a:lnTo>
                  <a:lnTo>
                    <a:pt x="1566862" y="233362"/>
                  </a:lnTo>
                  <a:lnTo>
                    <a:pt x="1459706" y="226219"/>
                  </a:lnTo>
                  <a:lnTo>
                    <a:pt x="1185862" y="233362"/>
                  </a:lnTo>
                  <a:lnTo>
                    <a:pt x="6286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3607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29BD450-527C-4EB5-A6B0-576D51BFD2D5}"/>
              </a:ext>
            </a:extLst>
          </p:cNvPr>
          <p:cNvGrpSpPr/>
          <p:nvPr/>
        </p:nvGrpSpPr>
        <p:grpSpPr>
          <a:xfrm>
            <a:off x="2805113" y="1371600"/>
            <a:ext cx="4325937" cy="4772025"/>
            <a:chOff x="2805113" y="1371600"/>
            <a:chExt cx="4325937" cy="47720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3FC0C1B-5661-0847-90E0-9C902FC78DE8}"/>
                </a:ext>
              </a:extLst>
            </p:cNvPr>
            <p:cNvSpPr/>
            <p:nvPr/>
          </p:nvSpPr>
          <p:spPr>
            <a:xfrm>
              <a:off x="2805113" y="1462088"/>
              <a:ext cx="1023937" cy="1247775"/>
            </a:xfrm>
            <a:custGeom>
              <a:avLst/>
              <a:gdLst>
                <a:gd name="connsiteX0" fmla="*/ 466725 w 1023937"/>
                <a:gd name="connsiteY0" fmla="*/ 904875 h 1247775"/>
                <a:gd name="connsiteX1" fmla="*/ 247650 w 1023937"/>
                <a:gd name="connsiteY1" fmla="*/ 1095375 h 1247775"/>
                <a:gd name="connsiteX2" fmla="*/ 88106 w 1023937"/>
                <a:gd name="connsiteY2" fmla="*/ 1216818 h 1247775"/>
                <a:gd name="connsiteX3" fmla="*/ 45243 w 1023937"/>
                <a:gd name="connsiteY3" fmla="*/ 1243012 h 1247775"/>
                <a:gd name="connsiteX4" fmla="*/ 28575 w 1023937"/>
                <a:gd name="connsiteY4" fmla="*/ 1247775 h 1247775"/>
                <a:gd name="connsiteX5" fmla="*/ 9525 w 1023937"/>
                <a:gd name="connsiteY5" fmla="*/ 1247775 h 1247775"/>
                <a:gd name="connsiteX6" fmla="*/ 0 w 1023937"/>
                <a:gd name="connsiteY6" fmla="*/ 1238250 h 1247775"/>
                <a:gd name="connsiteX7" fmla="*/ 7143 w 1023937"/>
                <a:gd name="connsiteY7" fmla="*/ 1202531 h 1247775"/>
                <a:gd name="connsiteX8" fmla="*/ 45243 w 1023937"/>
                <a:gd name="connsiteY8" fmla="*/ 1152525 h 1247775"/>
                <a:gd name="connsiteX9" fmla="*/ 152400 w 1023937"/>
                <a:gd name="connsiteY9" fmla="*/ 1047750 h 1247775"/>
                <a:gd name="connsiteX10" fmla="*/ 254793 w 1023937"/>
                <a:gd name="connsiteY10" fmla="*/ 931068 h 1247775"/>
                <a:gd name="connsiteX11" fmla="*/ 371475 w 1023937"/>
                <a:gd name="connsiteY11" fmla="*/ 788193 h 1247775"/>
                <a:gd name="connsiteX12" fmla="*/ 483393 w 1023937"/>
                <a:gd name="connsiteY12" fmla="*/ 619125 h 1247775"/>
                <a:gd name="connsiteX13" fmla="*/ 561975 w 1023937"/>
                <a:gd name="connsiteY13" fmla="*/ 471487 h 1247775"/>
                <a:gd name="connsiteX14" fmla="*/ 631031 w 1023937"/>
                <a:gd name="connsiteY14" fmla="*/ 323850 h 1247775"/>
                <a:gd name="connsiteX15" fmla="*/ 654843 w 1023937"/>
                <a:gd name="connsiteY15" fmla="*/ 257175 h 1247775"/>
                <a:gd name="connsiteX16" fmla="*/ 664368 w 1023937"/>
                <a:gd name="connsiteY16" fmla="*/ 197643 h 1247775"/>
                <a:gd name="connsiteX17" fmla="*/ 661987 w 1023937"/>
                <a:gd name="connsiteY17" fmla="*/ 164306 h 1247775"/>
                <a:gd name="connsiteX18" fmla="*/ 652462 w 1023937"/>
                <a:gd name="connsiteY18" fmla="*/ 133350 h 1247775"/>
                <a:gd name="connsiteX19" fmla="*/ 635793 w 1023937"/>
                <a:gd name="connsiteY19" fmla="*/ 111918 h 1247775"/>
                <a:gd name="connsiteX20" fmla="*/ 597693 w 1023937"/>
                <a:gd name="connsiteY20" fmla="*/ 78581 h 1247775"/>
                <a:gd name="connsiteX21" fmla="*/ 554831 w 1023937"/>
                <a:gd name="connsiteY21" fmla="*/ 50006 h 1247775"/>
                <a:gd name="connsiteX22" fmla="*/ 540543 w 1023937"/>
                <a:gd name="connsiteY22" fmla="*/ 35718 h 1247775"/>
                <a:gd name="connsiteX23" fmla="*/ 535781 w 1023937"/>
                <a:gd name="connsiteY23" fmla="*/ 23812 h 1247775"/>
                <a:gd name="connsiteX24" fmla="*/ 538162 w 1023937"/>
                <a:gd name="connsiteY24" fmla="*/ 9525 h 1247775"/>
                <a:gd name="connsiteX25" fmla="*/ 552450 w 1023937"/>
                <a:gd name="connsiteY25" fmla="*/ 2381 h 1247775"/>
                <a:gd name="connsiteX26" fmla="*/ 588168 w 1023937"/>
                <a:gd name="connsiteY26" fmla="*/ 0 h 1247775"/>
                <a:gd name="connsiteX27" fmla="*/ 635793 w 1023937"/>
                <a:gd name="connsiteY27" fmla="*/ 4762 h 1247775"/>
                <a:gd name="connsiteX28" fmla="*/ 697706 w 1023937"/>
                <a:gd name="connsiteY28" fmla="*/ 19050 h 1247775"/>
                <a:gd name="connsiteX29" fmla="*/ 785812 w 1023937"/>
                <a:gd name="connsiteY29" fmla="*/ 47625 h 1247775"/>
                <a:gd name="connsiteX30" fmla="*/ 869156 w 1023937"/>
                <a:gd name="connsiteY30" fmla="*/ 83343 h 1247775"/>
                <a:gd name="connsiteX31" fmla="*/ 923925 w 1023937"/>
                <a:gd name="connsiteY31" fmla="*/ 114300 h 1247775"/>
                <a:gd name="connsiteX32" fmla="*/ 966787 w 1023937"/>
                <a:gd name="connsiteY32" fmla="*/ 145256 h 1247775"/>
                <a:gd name="connsiteX33" fmla="*/ 988218 w 1023937"/>
                <a:gd name="connsiteY33" fmla="*/ 166687 h 1247775"/>
                <a:gd name="connsiteX34" fmla="*/ 1002506 w 1023937"/>
                <a:gd name="connsiteY34" fmla="*/ 183356 h 1247775"/>
                <a:gd name="connsiteX35" fmla="*/ 1014412 w 1023937"/>
                <a:gd name="connsiteY35" fmla="*/ 207168 h 1247775"/>
                <a:gd name="connsiteX36" fmla="*/ 1023937 w 1023937"/>
                <a:gd name="connsiteY36" fmla="*/ 242887 h 1247775"/>
                <a:gd name="connsiteX37" fmla="*/ 1019175 w 1023937"/>
                <a:gd name="connsiteY37" fmla="*/ 269081 h 1247775"/>
                <a:gd name="connsiteX38" fmla="*/ 1000125 w 1023937"/>
                <a:gd name="connsiteY38" fmla="*/ 292893 h 1247775"/>
                <a:gd name="connsiteX39" fmla="*/ 957262 w 1023937"/>
                <a:gd name="connsiteY39" fmla="*/ 328612 h 1247775"/>
                <a:gd name="connsiteX40" fmla="*/ 914400 w 1023937"/>
                <a:gd name="connsiteY40" fmla="*/ 357187 h 1247775"/>
                <a:gd name="connsiteX41" fmla="*/ 821531 w 1023937"/>
                <a:gd name="connsiteY41" fmla="*/ 519112 h 1247775"/>
                <a:gd name="connsiteX42" fmla="*/ 659606 w 1023937"/>
                <a:gd name="connsiteY42" fmla="*/ 723900 h 1247775"/>
                <a:gd name="connsiteX43" fmla="*/ 466725 w 1023937"/>
                <a:gd name="connsiteY43" fmla="*/ 9048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3937" h="1247775">
                  <a:moveTo>
                    <a:pt x="466725" y="904875"/>
                  </a:moveTo>
                  <a:lnTo>
                    <a:pt x="247650" y="1095375"/>
                  </a:lnTo>
                  <a:lnTo>
                    <a:pt x="88106" y="1216818"/>
                  </a:lnTo>
                  <a:lnTo>
                    <a:pt x="45243" y="1243012"/>
                  </a:lnTo>
                  <a:lnTo>
                    <a:pt x="28575" y="1247775"/>
                  </a:lnTo>
                  <a:lnTo>
                    <a:pt x="9525" y="1247775"/>
                  </a:lnTo>
                  <a:lnTo>
                    <a:pt x="0" y="1238250"/>
                  </a:lnTo>
                  <a:lnTo>
                    <a:pt x="7143" y="1202531"/>
                  </a:lnTo>
                  <a:lnTo>
                    <a:pt x="45243" y="1152525"/>
                  </a:lnTo>
                  <a:lnTo>
                    <a:pt x="152400" y="1047750"/>
                  </a:lnTo>
                  <a:lnTo>
                    <a:pt x="254793" y="931068"/>
                  </a:lnTo>
                  <a:lnTo>
                    <a:pt x="371475" y="788193"/>
                  </a:lnTo>
                  <a:lnTo>
                    <a:pt x="483393" y="619125"/>
                  </a:lnTo>
                  <a:lnTo>
                    <a:pt x="561975" y="471487"/>
                  </a:lnTo>
                  <a:lnTo>
                    <a:pt x="631031" y="323850"/>
                  </a:lnTo>
                  <a:lnTo>
                    <a:pt x="654843" y="257175"/>
                  </a:lnTo>
                  <a:lnTo>
                    <a:pt x="664368" y="197643"/>
                  </a:lnTo>
                  <a:lnTo>
                    <a:pt x="661987" y="164306"/>
                  </a:lnTo>
                  <a:lnTo>
                    <a:pt x="652462" y="133350"/>
                  </a:lnTo>
                  <a:lnTo>
                    <a:pt x="635793" y="111918"/>
                  </a:lnTo>
                  <a:lnTo>
                    <a:pt x="597693" y="78581"/>
                  </a:lnTo>
                  <a:lnTo>
                    <a:pt x="554831" y="50006"/>
                  </a:lnTo>
                  <a:lnTo>
                    <a:pt x="540543" y="35718"/>
                  </a:lnTo>
                  <a:lnTo>
                    <a:pt x="535781" y="23812"/>
                  </a:lnTo>
                  <a:lnTo>
                    <a:pt x="538162" y="9525"/>
                  </a:lnTo>
                  <a:lnTo>
                    <a:pt x="552450" y="2381"/>
                  </a:lnTo>
                  <a:lnTo>
                    <a:pt x="588168" y="0"/>
                  </a:lnTo>
                  <a:lnTo>
                    <a:pt x="635793" y="4762"/>
                  </a:lnTo>
                  <a:lnTo>
                    <a:pt x="697706" y="19050"/>
                  </a:lnTo>
                  <a:lnTo>
                    <a:pt x="785812" y="47625"/>
                  </a:lnTo>
                  <a:lnTo>
                    <a:pt x="869156" y="83343"/>
                  </a:lnTo>
                  <a:lnTo>
                    <a:pt x="923925" y="114300"/>
                  </a:lnTo>
                  <a:lnTo>
                    <a:pt x="966787" y="145256"/>
                  </a:lnTo>
                  <a:lnTo>
                    <a:pt x="988218" y="166687"/>
                  </a:lnTo>
                  <a:lnTo>
                    <a:pt x="1002506" y="183356"/>
                  </a:lnTo>
                  <a:lnTo>
                    <a:pt x="1014412" y="207168"/>
                  </a:lnTo>
                  <a:lnTo>
                    <a:pt x="1023937" y="242887"/>
                  </a:lnTo>
                  <a:lnTo>
                    <a:pt x="1019175" y="269081"/>
                  </a:lnTo>
                  <a:lnTo>
                    <a:pt x="1000125" y="292893"/>
                  </a:lnTo>
                  <a:lnTo>
                    <a:pt x="957262" y="328612"/>
                  </a:lnTo>
                  <a:lnTo>
                    <a:pt x="914400" y="357187"/>
                  </a:lnTo>
                  <a:lnTo>
                    <a:pt x="821531" y="519112"/>
                  </a:lnTo>
                  <a:lnTo>
                    <a:pt x="659606" y="723900"/>
                  </a:lnTo>
                  <a:lnTo>
                    <a:pt x="46672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DB5C624E-18B2-394F-AB8C-3CB3EA42295B}"/>
                </a:ext>
              </a:extLst>
            </p:cNvPr>
            <p:cNvSpPr/>
            <p:nvPr/>
          </p:nvSpPr>
          <p:spPr>
            <a:xfrm rot="16200000">
              <a:off x="2762250" y="4587875"/>
              <a:ext cx="2724150" cy="387350"/>
            </a:xfrm>
            <a:custGeom>
              <a:avLst/>
              <a:gdLst>
                <a:gd name="connsiteX0" fmla="*/ 1490662 w 2724150"/>
                <a:gd name="connsiteY0" fmla="*/ 364331 h 388144"/>
                <a:gd name="connsiteX1" fmla="*/ 328612 w 2724150"/>
                <a:gd name="connsiteY1" fmla="*/ 371475 h 388144"/>
                <a:gd name="connsiteX2" fmla="*/ 183356 w 2724150"/>
                <a:gd name="connsiteY2" fmla="*/ 364331 h 388144"/>
                <a:gd name="connsiteX3" fmla="*/ 95250 w 2724150"/>
                <a:gd name="connsiteY3" fmla="*/ 328612 h 388144"/>
                <a:gd name="connsiteX4" fmla="*/ 23812 w 2724150"/>
                <a:gd name="connsiteY4" fmla="*/ 300037 h 388144"/>
                <a:gd name="connsiteX5" fmla="*/ 0 w 2724150"/>
                <a:gd name="connsiteY5" fmla="*/ 283369 h 388144"/>
                <a:gd name="connsiteX6" fmla="*/ 0 w 2724150"/>
                <a:gd name="connsiteY6" fmla="*/ 264319 h 388144"/>
                <a:gd name="connsiteX7" fmla="*/ 2381 w 2724150"/>
                <a:gd name="connsiteY7" fmla="*/ 247650 h 388144"/>
                <a:gd name="connsiteX8" fmla="*/ 16668 w 2724150"/>
                <a:gd name="connsiteY8" fmla="*/ 216694 h 388144"/>
                <a:gd name="connsiteX9" fmla="*/ 54768 w 2724150"/>
                <a:gd name="connsiteY9" fmla="*/ 185737 h 388144"/>
                <a:gd name="connsiteX10" fmla="*/ 107156 w 2724150"/>
                <a:gd name="connsiteY10" fmla="*/ 150019 h 388144"/>
                <a:gd name="connsiteX11" fmla="*/ 188118 w 2724150"/>
                <a:gd name="connsiteY11" fmla="*/ 123825 h 388144"/>
                <a:gd name="connsiteX12" fmla="*/ 278606 w 2724150"/>
                <a:gd name="connsiteY12" fmla="*/ 107156 h 388144"/>
                <a:gd name="connsiteX13" fmla="*/ 431006 w 2724150"/>
                <a:gd name="connsiteY13" fmla="*/ 97631 h 388144"/>
                <a:gd name="connsiteX14" fmla="*/ 464343 w 2724150"/>
                <a:gd name="connsiteY14" fmla="*/ 104775 h 388144"/>
                <a:gd name="connsiteX15" fmla="*/ 566737 w 2724150"/>
                <a:gd name="connsiteY15" fmla="*/ 128587 h 388144"/>
                <a:gd name="connsiteX16" fmla="*/ 752475 w 2724150"/>
                <a:gd name="connsiteY16" fmla="*/ 152400 h 388144"/>
                <a:gd name="connsiteX17" fmla="*/ 897731 w 2724150"/>
                <a:gd name="connsiteY17" fmla="*/ 166687 h 388144"/>
                <a:gd name="connsiteX18" fmla="*/ 1100137 w 2724150"/>
                <a:gd name="connsiteY18" fmla="*/ 171450 h 388144"/>
                <a:gd name="connsiteX19" fmla="*/ 1407318 w 2724150"/>
                <a:gd name="connsiteY19" fmla="*/ 183356 h 388144"/>
                <a:gd name="connsiteX20" fmla="*/ 1735931 w 2724150"/>
                <a:gd name="connsiteY20" fmla="*/ 188119 h 388144"/>
                <a:gd name="connsiteX21" fmla="*/ 2033587 w 2724150"/>
                <a:gd name="connsiteY21" fmla="*/ 190500 h 388144"/>
                <a:gd name="connsiteX22" fmla="*/ 2240756 w 2724150"/>
                <a:gd name="connsiteY22" fmla="*/ 180975 h 388144"/>
                <a:gd name="connsiteX23" fmla="*/ 2345531 w 2724150"/>
                <a:gd name="connsiteY23" fmla="*/ 171450 h 388144"/>
                <a:gd name="connsiteX24" fmla="*/ 2421731 w 2724150"/>
                <a:gd name="connsiteY24" fmla="*/ 159544 h 388144"/>
                <a:gd name="connsiteX25" fmla="*/ 2493168 w 2724150"/>
                <a:gd name="connsiteY25" fmla="*/ 135731 h 388144"/>
                <a:gd name="connsiteX26" fmla="*/ 2566987 w 2724150"/>
                <a:gd name="connsiteY26" fmla="*/ 95250 h 388144"/>
                <a:gd name="connsiteX27" fmla="*/ 2647950 w 2724150"/>
                <a:gd name="connsiteY27" fmla="*/ 33337 h 388144"/>
                <a:gd name="connsiteX28" fmla="*/ 2681287 w 2724150"/>
                <a:gd name="connsiteY28" fmla="*/ 7144 h 388144"/>
                <a:gd name="connsiteX29" fmla="*/ 2707481 w 2724150"/>
                <a:gd name="connsiteY29" fmla="*/ 0 h 388144"/>
                <a:gd name="connsiteX30" fmla="*/ 2719387 w 2724150"/>
                <a:gd name="connsiteY30" fmla="*/ 7144 h 388144"/>
                <a:gd name="connsiteX31" fmla="*/ 2724150 w 2724150"/>
                <a:gd name="connsiteY31" fmla="*/ 16669 h 388144"/>
                <a:gd name="connsiteX32" fmla="*/ 2724150 w 2724150"/>
                <a:gd name="connsiteY32" fmla="*/ 40481 h 388144"/>
                <a:gd name="connsiteX33" fmla="*/ 2709862 w 2724150"/>
                <a:gd name="connsiteY33" fmla="*/ 107156 h 388144"/>
                <a:gd name="connsiteX34" fmla="*/ 2697956 w 2724150"/>
                <a:gd name="connsiteY34" fmla="*/ 176212 h 388144"/>
                <a:gd name="connsiteX35" fmla="*/ 2667000 w 2724150"/>
                <a:gd name="connsiteY35" fmla="*/ 261937 h 388144"/>
                <a:gd name="connsiteX36" fmla="*/ 2612231 w 2724150"/>
                <a:gd name="connsiteY36" fmla="*/ 361950 h 388144"/>
                <a:gd name="connsiteX37" fmla="*/ 2445543 w 2724150"/>
                <a:gd name="connsiteY37" fmla="*/ 383381 h 388144"/>
                <a:gd name="connsiteX38" fmla="*/ 1893093 w 2724150"/>
                <a:gd name="connsiteY38" fmla="*/ 388144 h 388144"/>
                <a:gd name="connsiteX39" fmla="*/ 1728787 w 2724150"/>
                <a:gd name="connsiteY39" fmla="*/ 361950 h 388144"/>
                <a:gd name="connsiteX40" fmla="*/ 1490662 w 2724150"/>
                <a:gd name="connsiteY40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24150" h="388144">
                  <a:moveTo>
                    <a:pt x="1490662" y="364331"/>
                  </a:moveTo>
                  <a:lnTo>
                    <a:pt x="328612" y="371475"/>
                  </a:lnTo>
                  <a:lnTo>
                    <a:pt x="183356" y="364331"/>
                  </a:lnTo>
                  <a:lnTo>
                    <a:pt x="95250" y="328612"/>
                  </a:lnTo>
                  <a:lnTo>
                    <a:pt x="23812" y="300037"/>
                  </a:lnTo>
                  <a:lnTo>
                    <a:pt x="0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6668" y="216694"/>
                  </a:lnTo>
                  <a:lnTo>
                    <a:pt x="54768" y="185737"/>
                  </a:lnTo>
                  <a:lnTo>
                    <a:pt x="107156" y="150019"/>
                  </a:lnTo>
                  <a:lnTo>
                    <a:pt x="188118" y="123825"/>
                  </a:lnTo>
                  <a:lnTo>
                    <a:pt x="278606" y="107156"/>
                  </a:lnTo>
                  <a:lnTo>
                    <a:pt x="431006" y="97631"/>
                  </a:lnTo>
                  <a:lnTo>
                    <a:pt x="464343" y="104775"/>
                  </a:lnTo>
                  <a:lnTo>
                    <a:pt x="566737" y="128587"/>
                  </a:lnTo>
                  <a:lnTo>
                    <a:pt x="752475" y="152400"/>
                  </a:lnTo>
                  <a:lnTo>
                    <a:pt x="897731" y="166687"/>
                  </a:lnTo>
                  <a:lnTo>
                    <a:pt x="1100137" y="171450"/>
                  </a:lnTo>
                  <a:lnTo>
                    <a:pt x="1407318" y="183356"/>
                  </a:lnTo>
                  <a:lnTo>
                    <a:pt x="1735931" y="188119"/>
                  </a:lnTo>
                  <a:lnTo>
                    <a:pt x="2033587" y="190500"/>
                  </a:lnTo>
                  <a:lnTo>
                    <a:pt x="2240756" y="180975"/>
                  </a:lnTo>
                  <a:lnTo>
                    <a:pt x="2345531" y="171450"/>
                  </a:lnTo>
                  <a:lnTo>
                    <a:pt x="2421731" y="159544"/>
                  </a:lnTo>
                  <a:lnTo>
                    <a:pt x="2493168" y="135731"/>
                  </a:lnTo>
                  <a:lnTo>
                    <a:pt x="2566987" y="95250"/>
                  </a:lnTo>
                  <a:lnTo>
                    <a:pt x="2647950" y="33337"/>
                  </a:lnTo>
                  <a:lnTo>
                    <a:pt x="2681287" y="7144"/>
                  </a:lnTo>
                  <a:lnTo>
                    <a:pt x="2707481" y="0"/>
                  </a:lnTo>
                  <a:lnTo>
                    <a:pt x="2719387" y="7144"/>
                  </a:lnTo>
                  <a:lnTo>
                    <a:pt x="2724150" y="16669"/>
                  </a:lnTo>
                  <a:lnTo>
                    <a:pt x="2724150" y="40481"/>
                  </a:lnTo>
                  <a:lnTo>
                    <a:pt x="2709862" y="107156"/>
                  </a:lnTo>
                  <a:lnTo>
                    <a:pt x="2697956" y="176212"/>
                  </a:lnTo>
                  <a:lnTo>
                    <a:pt x="2667000" y="261937"/>
                  </a:lnTo>
                  <a:lnTo>
                    <a:pt x="2612231" y="361950"/>
                  </a:lnTo>
                  <a:lnTo>
                    <a:pt x="2445543" y="383381"/>
                  </a:lnTo>
                  <a:lnTo>
                    <a:pt x="1893093" y="388144"/>
                  </a:lnTo>
                  <a:lnTo>
                    <a:pt x="1728787" y="361950"/>
                  </a:lnTo>
                  <a:lnTo>
                    <a:pt x="149066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FD87D4E-86FB-D247-A2AB-64692A1F6F10}"/>
                </a:ext>
              </a:extLst>
            </p:cNvPr>
            <p:cNvSpPr/>
            <p:nvPr/>
          </p:nvSpPr>
          <p:spPr>
            <a:xfrm>
              <a:off x="3429000" y="1779588"/>
              <a:ext cx="1322388" cy="400050"/>
            </a:xfrm>
            <a:custGeom>
              <a:avLst/>
              <a:gdLst>
                <a:gd name="connsiteX0" fmla="*/ 823913 w 1321594"/>
                <a:gd name="connsiteY0" fmla="*/ 259556 h 400050"/>
                <a:gd name="connsiteX1" fmla="*/ 454819 w 1321594"/>
                <a:gd name="connsiteY1" fmla="*/ 338137 h 400050"/>
                <a:gd name="connsiteX2" fmla="*/ 302419 w 1321594"/>
                <a:gd name="connsiteY2" fmla="*/ 369094 h 400050"/>
                <a:gd name="connsiteX3" fmla="*/ 130969 w 1321594"/>
                <a:gd name="connsiteY3" fmla="*/ 395287 h 400050"/>
                <a:gd name="connsiteX4" fmla="*/ 0 w 1321594"/>
                <a:gd name="connsiteY4" fmla="*/ 400050 h 400050"/>
                <a:gd name="connsiteX5" fmla="*/ 92869 w 1321594"/>
                <a:gd name="connsiteY5" fmla="*/ 195262 h 400050"/>
                <a:gd name="connsiteX6" fmla="*/ 233363 w 1321594"/>
                <a:gd name="connsiteY6" fmla="*/ 197644 h 400050"/>
                <a:gd name="connsiteX7" fmla="*/ 326231 w 1321594"/>
                <a:gd name="connsiteY7" fmla="*/ 188119 h 400050"/>
                <a:gd name="connsiteX8" fmla="*/ 478631 w 1321594"/>
                <a:gd name="connsiteY8" fmla="*/ 159544 h 400050"/>
                <a:gd name="connsiteX9" fmla="*/ 631031 w 1321594"/>
                <a:gd name="connsiteY9" fmla="*/ 121444 h 400050"/>
                <a:gd name="connsiteX10" fmla="*/ 797719 w 1321594"/>
                <a:gd name="connsiteY10" fmla="*/ 69056 h 400050"/>
                <a:gd name="connsiteX11" fmla="*/ 852488 w 1321594"/>
                <a:gd name="connsiteY11" fmla="*/ 40481 h 400050"/>
                <a:gd name="connsiteX12" fmla="*/ 895350 w 1321594"/>
                <a:gd name="connsiteY12" fmla="*/ 21431 h 400050"/>
                <a:gd name="connsiteX13" fmla="*/ 952500 w 1321594"/>
                <a:gd name="connsiteY13" fmla="*/ 9525 h 400050"/>
                <a:gd name="connsiteX14" fmla="*/ 1033463 w 1321594"/>
                <a:gd name="connsiteY14" fmla="*/ 0 h 400050"/>
                <a:gd name="connsiteX15" fmla="*/ 1133475 w 1321594"/>
                <a:gd name="connsiteY15" fmla="*/ 0 h 400050"/>
                <a:gd name="connsiteX16" fmla="*/ 1207294 w 1321594"/>
                <a:gd name="connsiteY16" fmla="*/ 4762 h 400050"/>
                <a:gd name="connsiteX17" fmla="*/ 1273969 w 1321594"/>
                <a:gd name="connsiteY17" fmla="*/ 14287 h 400050"/>
                <a:gd name="connsiteX18" fmla="*/ 1304925 w 1321594"/>
                <a:gd name="connsiteY18" fmla="*/ 26194 h 400050"/>
                <a:gd name="connsiteX19" fmla="*/ 1316831 w 1321594"/>
                <a:gd name="connsiteY19" fmla="*/ 42862 h 400050"/>
                <a:gd name="connsiteX20" fmla="*/ 1321594 w 1321594"/>
                <a:gd name="connsiteY20" fmla="*/ 69056 h 400050"/>
                <a:gd name="connsiteX21" fmla="*/ 1321594 w 1321594"/>
                <a:gd name="connsiteY21" fmla="*/ 111919 h 400050"/>
                <a:gd name="connsiteX22" fmla="*/ 1312069 w 1321594"/>
                <a:gd name="connsiteY22" fmla="*/ 140494 h 400050"/>
                <a:gd name="connsiteX23" fmla="*/ 1293019 w 1321594"/>
                <a:gd name="connsiteY23" fmla="*/ 159544 h 400050"/>
                <a:gd name="connsiteX24" fmla="*/ 1221581 w 1321594"/>
                <a:gd name="connsiteY24" fmla="*/ 178594 h 400050"/>
                <a:gd name="connsiteX25" fmla="*/ 1076325 w 1321594"/>
                <a:gd name="connsiteY25" fmla="*/ 209550 h 400050"/>
                <a:gd name="connsiteX26" fmla="*/ 823913 w 1321594"/>
                <a:gd name="connsiteY26" fmla="*/ 2595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1594" h="400050">
                  <a:moveTo>
                    <a:pt x="823913" y="259556"/>
                  </a:moveTo>
                  <a:lnTo>
                    <a:pt x="454819" y="338137"/>
                  </a:lnTo>
                  <a:lnTo>
                    <a:pt x="302419" y="369094"/>
                  </a:lnTo>
                  <a:lnTo>
                    <a:pt x="130969" y="395287"/>
                  </a:lnTo>
                  <a:lnTo>
                    <a:pt x="0" y="400050"/>
                  </a:lnTo>
                  <a:lnTo>
                    <a:pt x="92869" y="195262"/>
                  </a:lnTo>
                  <a:lnTo>
                    <a:pt x="233363" y="197644"/>
                  </a:lnTo>
                  <a:lnTo>
                    <a:pt x="326231" y="188119"/>
                  </a:lnTo>
                  <a:lnTo>
                    <a:pt x="478631" y="159544"/>
                  </a:lnTo>
                  <a:lnTo>
                    <a:pt x="631031" y="121444"/>
                  </a:lnTo>
                  <a:lnTo>
                    <a:pt x="797719" y="69056"/>
                  </a:lnTo>
                  <a:lnTo>
                    <a:pt x="852488" y="40481"/>
                  </a:lnTo>
                  <a:lnTo>
                    <a:pt x="895350" y="21431"/>
                  </a:lnTo>
                  <a:lnTo>
                    <a:pt x="952500" y="9525"/>
                  </a:lnTo>
                  <a:lnTo>
                    <a:pt x="1033463" y="0"/>
                  </a:lnTo>
                  <a:lnTo>
                    <a:pt x="1133475" y="0"/>
                  </a:lnTo>
                  <a:lnTo>
                    <a:pt x="1207294" y="4762"/>
                  </a:lnTo>
                  <a:lnTo>
                    <a:pt x="1273969" y="14287"/>
                  </a:lnTo>
                  <a:lnTo>
                    <a:pt x="1304925" y="26194"/>
                  </a:lnTo>
                  <a:lnTo>
                    <a:pt x="1316831" y="42862"/>
                  </a:lnTo>
                  <a:lnTo>
                    <a:pt x="1321594" y="69056"/>
                  </a:lnTo>
                  <a:lnTo>
                    <a:pt x="1321594" y="111919"/>
                  </a:lnTo>
                  <a:lnTo>
                    <a:pt x="1312069" y="140494"/>
                  </a:lnTo>
                  <a:lnTo>
                    <a:pt x="1293019" y="159544"/>
                  </a:lnTo>
                  <a:lnTo>
                    <a:pt x="1221581" y="178594"/>
                  </a:lnTo>
                  <a:lnTo>
                    <a:pt x="1076325" y="209550"/>
                  </a:lnTo>
                  <a:lnTo>
                    <a:pt x="823913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B2E3D0F-C32F-4845-B41A-9B0ED7AFEBD5}"/>
                </a:ext>
              </a:extLst>
            </p:cNvPr>
            <p:cNvSpPr/>
            <p:nvPr/>
          </p:nvSpPr>
          <p:spPr>
            <a:xfrm>
              <a:off x="3770313" y="2058988"/>
              <a:ext cx="530225" cy="704850"/>
            </a:xfrm>
            <a:custGeom>
              <a:avLst/>
              <a:gdLst>
                <a:gd name="connsiteX0" fmla="*/ 242887 w 531019"/>
                <a:gd name="connsiteY0" fmla="*/ 416719 h 704850"/>
                <a:gd name="connsiteX1" fmla="*/ 185737 w 531019"/>
                <a:gd name="connsiteY1" fmla="*/ 283369 h 704850"/>
                <a:gd name="connsiteX2" fmla="*/ 154781 w 531019"/>
                <a:gd name="connsiteY2" fmla="*/ 223838 h 704850"/>
                <a:gd name="connsiteX3" fmla="*/ 109537 w 531019"/>
                <a:gd name="connsiteY3" fmla="*/ 159544 h 704850"/>
                <a:gd name="connsiteX4" fmla="*/ 0 w 531019"/>
                <a:gd name="connsiteY4" fmla="*/ 35719 h 704850"/>
                <a:gd name="connsiteX5" fmla="*/ 59531 w 531019"/>
                <a:gd name="connsiteY5" fmla="*/ 0 h 704850"/>
                <a:gd name="connsiteX6" fmla="*/ 219075 w 531019"/>
                <a:gd name="connsiteY6" fmla="*/ 111919 h 704850"/>
                <a:gd name="connsiteX7" fmla="*/ 314325 w 531019"/>
                <a:gd name="connsiteY7" fmla="*/ 180975 h 704850"/>
                <a:gd name="connsiteX8" fmla="*/ 381000 w 531019"/>
                <a:gd name="connsiteY8" fmla="*/ 228600 h 704850"/>
                <a:gd name="connsiteX9" fmla="*/ 431006 w 531019"/>
                <a:gd name="connsiteY9" fmla="*/ 276225 h 704850"/>
                <a:gd name="connsiteX10" fmla="*/ 466725 w 531019"/>
                <a:gd name="connsiteY10" fmla="*/ 311944 h 704850"/>
                <a:gd name="connsiteX11" fmla="*/ 490537 w 531019"/>
                <a:gd name="connsiteY11" fmla="*/ 342900 h 704850"/>
                <a:gd name="connsiteX12" fmla="*/ 516731 w 531019"/>
                <a:gd name="connsiteY12" fmla="*/ 388144 h 704850"/>
                <a:gd name="connsiteX13" fmla="*/ 528637 w 531019"/>
                <a:gd name="connsiteY13" fmla="*/ 426244 h 704850"/>
                <a:gd name="connsiteX14" fmla="*/ 531019 w 531019"/>
                <a:gd name="connsiteY14" fmla="*/ 485775 h 704850"/>
                <a:gd name="connsiteX15" fmla="*/ 523875 w 531019"/>
                <a:gd name="connsiteY15" fmla="*/ 552450 h 704850"/>
                <a:gd name="connsiteX16" fmla="*/ 511969 w 531019"/>
                <a:gd name="connsiteY16" fmla="*/ 602457 h 704850"/>
                <a:gd name="connsiteX17" fmla="*/ 488156 w 531019"/>
                <a:gd name="connsiteY17" fmla="*/ 657225 h 704850"/>
                <a:gd name="connsiteX18" fmla="*/ 466725 w 531019"/>
                <a:gd name="connsiteY18" fmla="*/ 681038 h 704850"/>
                <a:gd name="connsiteX19" fmla="*/ 435769 w 531019"/>
                <a:gd name="connsiteY19" fmla="*/ 700088 h 704850"/>
                <a:gd name="connsiteX20" fmla="*/ 397669 w 531019"/>
                <a:gd name="connsiteY20" fmla="*/ 704850 h 704850"/>
                <a:gd name="connsiteX21" fmla="*/ 354806 w 531019"/>
                <a:gd name="connsiteY21" fmla="*/ 697707 h 704850"/>
                <a:gd name="connsiteX22" fmla="*/ 323850 w 531019"/>
                <a:gd name="connsiteY22" fmla="*/ 678657 h 704850"/>
                <a:gd name="connsiteX23" fmla="*/ 302419 w 531019"/>
                <a:gd name="connsiteY23" fmla="*/ 645319 h 704850"/>
                <a:gd name="connsiteX24" fmla="*/ 288131 w 531019"/>
                <a:gd name="connsiteY24" fmla="*/ 585788 h 704850"/>
                <a:gd name="connsiteX25" fmla="*/ 242887 w 531019"/>
                <a:gd name="connsiteY25" fmla="*/ 41671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1019" h="704850">
                  <a:moveTo>
                    <a:pt x="242887" y="416719"/>
                  </a:moveTo>
                  <a:lnTo>
                    <a:pt x="185737" y="283369"/>
                  </a:lnTo>
                  <a:lnTo>
                    <a:pt x="154781" y="223838"/>
                  </a:lnTo>
                  <a:lnTo>
                    <a:pt x="109537" y="159544"/>
                  </a:lnTo>
                  <a:lnTo>
                    <a:pt x="0" y="35719"/>
                  </a:lnTo>
                  <a:lnTo>
                    <a:pt x="59531" y="0"/>
                  </a:lnTo>
                  <a:lnTo>
                    <a:pt x="219075" y="111919"/>
                  </a:lnTo>
                  <a:lnTo>
                    <a:pt x="314325" y="180975"/>
                  </a:lnTo>
                  <a:lnTo>
                    <a:pt x="381000" y="228600"/>
                  </a:lnTo>
                  <a:lnTo>
                    <a:pt x="431006" y="276225"/>
                  </a:lnTo>
                  <a:lnTo>
                    <a:pt x="466725" y="311944"/>
                  </a:lnTo>
                  <a:lnTo>
                    <a:pt x="490537" y="342900"/>
                  </a:lnTo>
                  <a:lnTo>
                    <a:pt x="516731" y="388144"/>
                  </a:lnTo>
                  <a:lnTo>
                    <a:pt x="528637" y="426244"/>
                  </a:lnTo>
                  <a:lnTo>
                    <a:pt x="531019" y="485775"/>
                  </a:lnTo>
                  <a:lnTo>
                    <a:pt x="523875" y="552450"/>
                  </a:lnTo>
                  <a:lnTo>
                    <a:pt x="511969" y="602457"/>
                  </a:lnTo>
                  <a:lnTo>
                    <a:pt x="488156" y="657225"/>
                  </a:lnTo>
                  <a:lnTo>
                    <a:pt x="466725" y="681038"/>
                  </a:lnTo>
                  <a:lnTo>
                    <a:pt x="435769" y="700088"/>
                  </a:lnTo>
                  <a:lnTo>
                    <a:pt x="397669" y="704850"/>
                  </a:lnTo>
                  <a:lnTo>
                    <a:pt x="354806" y="697707"/>
                  </a:lnTo>
                  <a:lnTo>
                    <a:pt x="323850" y="678657"/>
                  </a:lnTo>
                  <a:lnTo>
                    <a:pt x="302419" y="645319"/>
                  </a:lnTo>
                  <a:lnTo>
                    <a:pt x="288131" y="585788"/>
                  </a:lnTo>
                  <a:lnTo>
                    <a:pt x="2428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6967EE2-1C15-8141-8B56-75575DEE3176}"/>
                </a:ext>
              </a:extLst>
            </p:cNvPr>
            <p:cNvSpPr/>
            <p:nvPr/>
          </p:nvSpPr>
          <p:spPr>
            <a:xfrm>
              <a:off x="4933950" y="1371600"/>
              <a:ext cx="747713" cy="1020763"/>
            </a:xfrm>
            <a:custGeom>
              <a:avLst/>
              <a:gdLst>
                <a:gd name="connsiteX0" fmla="*/ 409575 w 747713"/>
                <a:gd name="connsiteY0" fmla="*/ 676275 h 1021556"/>
                <a:gd name="connsiteX1" fmla="*/ 40481 w 747713"/>
                <a:gd name="connsiteY1" fmla="*/ 1021556 h 1021556"/>
                <a:gd name="connsiteX2" fmla="*/ 0 w 747713"/>
                <a:gd name="connsiteY2" fmla="*/ 1002506 h 1021556"/>
                <a:gd name="connsiteX3" fmla="*/ 133350 w 747713"/>
                <a:gd name="connsiteY3" fmla="*/ 788194 h 1021556"/>
                <a:gd name="connsiteX4" fmla="*/ 257175 w 747713"/>
                <a:gd name="connsiteY4" fmla="*/ 585788 h 1021556"/>
                <a:gd name="connsiteX5" fmla="*/ 354806 w 747713"/>
                <a:gd name="connsiteY5" fmla="*/ 414338 h 1021556"/>
                <a:gd name="connsiteX6" fmla="*/ 390525 w 747713"/>
                <a:gd name="connsiteY6" fmla="*/ 340519 h 1021556"/>
                <a:gd name="connsiteX7" fmla="*/ 407194 w 747713"/>
                <a:gd name="connsiteY7" fmla="*/ 257175 h 1021556"/>
                <a:gd name="connsiteX8" fmla="*/ 411956 w 747713"/>
                <a:gd name="connsiteY8" fmla="*/ 176213 h 1021556"/>
                <a:gd name="connsiteX9" fmla="*/ 400050 w 747713"/>
                <a:gd name="connsiteY9" fmla="*/ 138113 h 1021556"/>
                <a:gd name="connsiteX10" fmla="*/ 378619 w 747713"/>
                <a:gd name="connsiteY10" fmla="*/ 107156 h 1021556"/>
                <a:gd name="connsiteX11" fmla="*/ 347663 w 747713"/>
                <a:gd name="connsiteY11" fmla="*/ 69056 h 1021556"/>
                <a:gd name="connsiteX12" fmla="*/ 338138 w 747713"/>
                <a:gd name="connsiteY12" fmla="*/ 50006 h 1021556"/>
                <a:gd name="connsiteX13" fmla="*/ 338138 w 747713"/>
                <a:gd name="connsiteY13" fmla="*/ 28575 h 1021556"/>
                <a:gd name="connsiteX14" fmla="*/ 347663 w 747713"/>
                <a:gd name="connsiteY14" fmla="*/ 9525 h 1021556"/>
                <a:gd name="connsiteX15" fmla="*/ 378619 w 747713"/>
                <a:gd name="connsiteY15" fmla="*/ 0 h 1021556"/>
                <a:gd name="connsiteX16" fmla="*/ 404813 w 747713"/>
                <a:gd name="connsiteY16" fmla="*/ 2381 h 1021556"/>
                <a:gd name="connsiteX17" fmla="*/ 459581 w 747713"/>
                <a:gd name="connsiteY17" fmla="*/ 21431 h 1021556"/>
                <a:gd name="connsiteX18" fmla="*/ 550069 w 747713"/>
                <a:gd name="connsiteY18" fmla="*/ 59531 h 1021556"/>
                <a:gd name="connsiteX19" fmla="*/ 614363 w 747713"/>
                <a:gd name="connsiteY19" fmla="*/ 92869 h 1021556"/>
                <a:gd name="connsiteX20" fmla="*/ 654844 w 747713"/>
                <a:gd name="connsiteY20" fmla="*/ 119063 h 1021556"/>
                <a:gd name="connsiteX21" fmla="*/ 702469 w 747713"/>
                <a:gd name="connsiteY21" fmla="*/ 164306 h 1021556"/>
                <a:gd name="connsiteX22" fmla="*/ 726281 w 747713"/>
                <a:gd name="connsiteY22" fmla="*/ 200025 h 1021556"/>
                <a:gd name="connsiteX23" fmla="*/ 740569 w 747713"/>
                <a:gd name="connsiteY23" fmla="*/ 223838 h 1021556"/>
                <a:gd name="connsiteX24" fmla="*/ 747713 w 747713"/>
                <a:gd name="connsiteY24" fmla="*/ 247650 h 1021556"/>
                <a:gd name="connsiteX25" fmla="*/ 745331 w 747713"/>
                <a:gd name="connsiteY25" fmla="*/ 283369 h 1021556"/>
                <a:gd name="connsiteX26" fmla="*/ 735806 w 747713"/>
                <a:gd name="connsiteY26" fmla="*/ 314325 h 1021556"/>
                <a:gd name="connsiteX27" fmla="*/ 704850 w 747713"/>
                <a:gd name="connsiteY27" fmla="*/ 359569 h 1021556"/>
                <a:gd name="connsiteX28" fmla="*/ 614363 w 747713"/>
                <a:gd name="connsiteY28" fmla="*/ 452438 h 1021556"/>
                <a:gd name="connsiteX29" fmla="*/ 409575 w 747713"/>
                <a:gd name="connsiteY29" fmla="*/ 67627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3" h="1021556">
                  <a:moveTo>
                    <a:pt x="409575" y="676275"/>
                  </a:moveTo>
                  <a:lnTo>
                    <a:pt x="40481" y="1021556"/>
                  </a:lnTo>
                  <a:lnTo>
                    <a:pt x="0" y="1002506"/>
                  </a:lnTo>
                  <a:lnTo>
                    <a:pt x="133350" y="788194"/>
                  </a:lnTo>
                  <a:lnTo>
                    <a:pt x="257175" y="585788"/>
                  </a:lnTo>
                  <a:lnTo>
                    <a:pt x="354806" y="414338"/>
                  </a:lnTo>
                  <a:lnTo>
                    <a:pt x="390525" y="340519"/>
                  </a:lnTo>
                  <a:lnTo>
                    <a:pt x="407194" y="257175"/>
                  </a:lnTo>
                  <a:lnTo>
                    <a:pt x="411956" y="176213"/>
                  </a:lnTo>
                  <a:lnTo>
                    <a:pt x="400050" y="138113"/>
                  </a:lnTo>
                  <a:lnTo>
                    <a:pt x="378619" y="107156"/>
                  </a:lnTo>
                  <a:lnTo>
                    <a:pt x="347663" y="69056"/>
                  </a:lnTo>
                  <a:lnTo>
                    <a:pt x="338138" y="50006"/>
                  </a:lnTo>
                  <a:lnTo>
                    <a:pt x="338138" y="28575"/>
                  </a:lnTo>
                  <a:lnTo>
                    <a:pt x="347663" y="9525"/>
                  </a:lnTo>
                  <a:lnTo>
                    <a:pt x="378619" y="0"/>
                  </a:lnTo>
                  <a:lnTo>
                    <a:pt x="404813" y="2381"/>
                  </a:lnTo>
                  <a:lnTo>
                    <a:pt x="459581" y="21431"/>
                  </a:lnTo>
                  <a:lnTo>
                    <a:pt x="550069" y="59531"/>
                  </a:lnTo>
                  <a:lnTo>
                    <a:pt x="614363" y="92869"/>
                  </a:lnTo>
                  <a:lnTo>
                    <a:pt x="654844" y="119063"/>
                  </a:lnTo>
                  <a:lnTo>
                    <a:pt x="702469" y="164306"/>
                  </a:lnTo>
                  <a:lnTo>
                    <a:pt x="726281" y="200025"/>
                  </a:lnTo>
                  <a:lnTo>
                    <a:pt x="740569" y="223838"/>
                  </a:lnTo>
                  <a:lnTo>
                    <a:pt x="747713" y="247650"/>
                  </a:lnTo>
                  <a:lnTo>
                    <a:pt x="745331" y="283369"/>
                  </a:lnTo>
                  <a:lnTo>
                    <a:pt x="735806" y="314325"/>
                  </a:lnTo>
                  <a:lnTo>
                    <a:pt x="704850" y="359569"/>
                  </a:lnTo>
                  <a:lnTo>
                    <a:pt x="614363" y="452438"/>
                  </a:lnTo>
                  <a:lnTo>
                    <a:pt x="40957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C9B1B7E-436C-324B-BA07-C1DC1827CB5B}"/>
                </a:ext>
              </a:extLst>
            </p:cNvPr>
            <p:cNvSpPr/>
            <p:nvPr/>
          </p:nvSpPr>
          <p:spPr>
            <a:xfrm>
              <a:off x="5372100" y="1684338"/>
              <a:ext cx="1493838" cy="342900"/>
            </a:xfrm>
            <a:custGeom>
              <a:avLst/>
              <a:gdLst>
                <a:gd name="connsiteX0" fmla="*/ 983456 w 1493044"/>
                <a:gd name="connsiteY0" fmla="*/ 269081 h 342900"/>
                <a:gd name="connsiteX1" fmla="*/ 757238 w 1493044"/>
                <a:gd name="connsiteY1" fmla="*/ 295275 h 342900"/>
                <a:gd name="connsiteX2" fmla="*/ 502444 w 1493044"/>
                <a:gd name="connsiteY2" fmla="*/ 342900 h 342900"/>
                <a:gd name="connsiteX3" fmla="*/ 397669 w 1493044"/>
                <a:gd name="connsiteY3" fmla="*/ 342900 h 342900"/>
                <a:gd name="connsiteX4" fmla="*/ 316706 w 1493044"/>
                <a:gd name="connsiteY4" fmla="*/ 338137 h 342900"/>
                <a:gd name="connsiteX5" fmla="*/ 252413 w 1493044"/>
                <a:gd name="connsiteY5" fmla="*/ 330994 h 342900"/>
                <a:gd name="connsiteX6" fmla="*/ 197644 w 1493044"/>
                <a:gd name="connsiteY6" fmla="*/ 321469 h 342900"/>
                <a:gd name="connsiteX7" fmla="*/ 135731 w 1493044"/>
                <a:gd name="connsiteY7" fmla="*/ 304800 h 342900"/>
                <a:gd name="connsiteX8" fmla="*/ 0 w 1493044"/>
                <a:gd name="connsiteY8" fmla="*/ 245269 h 342900"/>
                <a:gd name="connsiteX9" fmla="*/ 116681 w 1493044"/>
                <a:gd name="connsiteY9" fmla="*/ 80962 h 342900"/>
                <a:gd name="connsiteX10" fmla="*/ 195263 w 1493044"/>
                <a:gd name="connsiteY10" fmla="*/ 161925 h 342900"/>
                <a:gd name="connsiteX11" fmla="*/ 219075 w 1493044"/>
                <a:gd name="connsiteY11" fmla="*/ 176212 h 342900"/>
                <a:gd name="connsiteX12" fmla="*/ 252413 w 1493044"/>
                <a:gd name="connsiteY12" fmla="*/ 185737 h 342900"/>
                <a:gd name="connsiteX13" fmla="*/ 285750 w 1493044"/>
                <a:gd name="connsiteY13" fmla="*/ 190500 h 342900"/>
                <a:gd name="connsiteX14" fmla="*/ 321469 w 1493044"/>
                <a:gd name="connsiteY14" fmla="*/ 192881 h 342900"/>
                <a:gd name="connsiteX15" fmla="*/ 371475 w 1493044"/>
                <a:gd name="connsiteY15" fmla="*/ 190500 h 342900"/>
                <a:gd name="connsiteX16" fmla="*/ 478631 w 1493044"/>
                <a:gd name="connsiteY16" fmla="*/ 171450 h 342900"/>
                <a:gd name="connsiteX17" fmla="*/ 690563 w 1493044"/>
                <a:gd name="connsiteY17" fmla="*/ 138112 h 342900"/>
                <a:gd name="connsiteX18" fmla="*/ 876300 w 1493044"/>
                <a:gd name="connsiteY18" fmla="*/ 109537 h 342900"/>
                <a:gd name="connsiteX19" fmla="*/ 1012031 w 1493044"/>
                <a:gd name="connsiteY19" fmla="*/ 85725 h 342900"/>
                <a:gd name="connsiteX20" fmla="*/ 1047750 w 1493044"/>
                <a:gd name="connsiteY20" fmla="*/ 69056 h 342900"/>
                <a:gd name="connsiteX21" fmla="*/ 1081088 w 1493044"/>
                <a:gd name="connsiteY21" fmla="*/ 40481 h 342900"/>
                <a:gd name="connsiteX22" fmla="*/ 1107281 w 1493044"/>
                <a:gd name="connsiteY22" fmla="*/ 23812 h 342900"/>
                <a:gd name="connsiteX23" fmla="*/ 1143000 w 1493044"/>
                <a:gd name="connsiteY23" fmla="*/ 9525 h 342900"/>
                <a:gd name="connsiteX24" fmla="*/ 1202531 w 1493044"/>
                <a:gd name="connsiteY24" fmla="*/ 0 h 342900"/>
                <a:gd name="connsiteX25" fmla="*/ 1247775 w 1493044"/>
                <a:gd name="connsiteY25" fmla="*/ 4762 h 342900"/>
                <a:gd name="connsiteX26" fmla="*/ 1309688 w 1493044"/>
                <a:gd name="connsiteY26" fmla="*/ 19050 h 342900"/>
                <a:gd name="connsiteX27" fmla="*/ 1371600 w 1493044"/>
                <a:gd name="connsiteY27" fmla="*/ 33337 h 342900"/>
                <a:gd name="connsiteX28" fmla="*/ 1421606 w 1493044"/>
                <a:gd name="connsiteY28" fmla="*/ 54769 h 342900"/>
                <a:gd name="connsiteX29" fmla="*/ 1462088 w 1493044"/>
                <a:gd name="connsiteY29" fmla="*/ 85725 h 342900"/>
                <a:gd name="connsiteX30" fmla="*/ 1483519 w 1493044"/>
                <a:gd name="connsiteY30" fmla="*/ 104775 h 342900"/>
                <a:gd name="connsiteX31" fmla="*/ 1493044 w 1493044"/>
                <a:gd name="connsiteY31" fmla="*/ 138112 h 342900"/>
                <a:gd name="connsiteX32" fmla="*/ 1481138 w 1493044"/>
                <a:gd name="connsiteY32" fmla="*/ 180975 h 342900"/>
                <a:gd name="connsiteX33" fmla="*/ 1462088 w 1493044"/>
                <a:gd name="connsiteY33" fmla="*/ 200025 h 342900"/>
                <a:gd name="connsiteX34" fmla="*/ 1404938 w 1493044"/>
                <a:gd name="connsiteY34" fmla="*/ 221456 h 342900"/>
                <a:gd name="connsiteX35" fmla="*/ 1276350 w 1493044"/>
                <a:gd name="connsiteY35" fmla="*/ 238125 h 342900"/>
                <a:gd name="connsiteX36" fmla="*/ 983456 w 1493044"/>
                <a:gd name="connsiteY36" fmla="*/ 26908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342900">
                  <a:moveTo>
                    <a:pt x="983456" y="269081"/>
                  </a:moveTo>
                  <a:lnTo>
                    <a:pt x="757238" y="295275"/>
                  </a:lnTo>
                  <a:lnTo>
                    <a:pt x="502444" y="342900"/>
                  </a:lnTo>
                  <a:lnTo>
                    <a:pt x="397669" y="342900"/>
                  </a:lnTo>
                  <a:lnTo>
                    <a:pt x="316706" y="338137"/>
                  </a:lnTo>
                  <a:lnTo>
                    <a:pt x="252413" y="330994"/>
                  </a:lnTo>
                  <a:lnTo>
                    <a:pt x="197644" y="321469"/>
                  </a:lnTo>
                  <a:lnTo>
                    <a:pt x="135731" y="304800"/>
                  </a:lnTo>
                  <a:lnTo>
                    <a:pt x="0" y="245269"/>
                  </a:lnTo>
                  <a:lnTo>
                    <a:pt x="116681" y="80962"/>
                  </a:lnTo>
                  <a:lnTo>
                    <a:pt x="195263" y="161925"/>
                  </a:lnTo>
                  <a:lnTo>
                    <a:pt x="219075" y="176212"/>
                  </a:lnTo>
                  <a:lnTo>
                    <a:pt x="252413" y="185737"/>
                  </a:lnTo>
                  <a:lnTo>
                    <a:pt x="285750" y="190500"/>
                  </a:lnTo>
                  <a:lnTo>
                    <a:pt x="321469" y="192881"/>
                  </a:lnTo>
                  <a:lnTo>
                    <a:pt x="371475" y="190500"/>
                  </a:lnTo>
                  <a:lnTo>
                    <a:pt x="478631" y="171450"/>
                  </a:lnTo>
                  <a:lnTo>
                    <a:pt x="690563" y="138112"/>
                  </a:lnTo>
                  <a:lnTo>
                    <a:pt x="876300" y="109537"/>
                  </a:lnTo>
                  <a:lnTo>
                    <a:pt x="1012031" y="85725"/>
                  </a:lnTo>
                  <a:lnTo>
                    <a:pt x="1047750" y="69056"/>
                  </a:lnTo>
                  <a:lnTo>
                    <a:pt x="1081088" y="40481"/>
                  </a:lnTo>
                  <a:lnTo>
                    <a:pt x="1107281" y="23812"/>
                  </a:lnTo>
                  <a:lnTo>
                    <a:pt x="1143000" y="9525"/>
                  </a:lnTo>
                  <a:lnTo>
                    <a:pt x="1202531" y="0"/>
                  </a:lnTo>
                  <a:lnTo>
                    <a:pt x="1247775" y="4762"/>
                  </a:lnTo>
                  <a:lnTo>
                    <a:pt x="1309688" y="19050"/>
                  </a:lnTo>
                  <a:lnTo>
                    <a:pt x="1371600" y="33337"/>
                  </a:lnTo>
                  <a:lnTo>
                    <a:pt x="1421606" y="54769"/>
                  </a:lnTo>
                  <a:lnTo>
                    <a:pt x="1462088" y="85725"/>
                  </a:lnTo>
                  <a:lnTo>
                    <a:pt x="1483519" y="104775"/>
                  </a:lnTo>
                  <a:lnTo>
                    <a:pt x="1493044" y="138112"/>
                  </a:lnTo>
                  <a:lnTo>
                    <a:pt x="1481138" y="180975"/>
                  </a:lnTo>
                  <a:lnTo>
                    <a:pt x="1462088" y="200025"/>
                  </a:lnTo>
                  <a:lnTo>
                    <a:pt x="1404938" y="221456"/>
                  </a:lnTo>
                  <a:lnTo>
                    <a:pt x="1276350" y="238125"/>
                  </a:lnTo>
                  <a:lnTo>
                    <a:pt x="9834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50E2DFE-37A6-514E-88B3-2D7947483060}"/>
                </a:ext>
              </a:extLst>
            </p:cNvPr>
            <p:cNvSpPr/>
            <p:nvPr/>
          </p:nvSpPr>
          <p:spPr>
            <a:xfrm>
              <a:off x="5575300" y="1903413"/>
              <a:ext cx="639763" cy="742950"/>
            </a:xfrm>
            <a:custGeom>
              <a:avLst/>
              <a:gdLst>
                <a:gd name="connsiteX0" fmla="*/ 161925 w 640687"/>
                <a:gd name="connsiteY0" fmla="*/ 426244 h 742950"/>
                <a:gd name="connsiteX1" fmla="*/ 254794 w 640687"/>
                <a:gd name="connsiteY1" fmla="*/ 233362 h 742950"/>
                <a:gd name="connsiteX2" fmla="*/ 319088 w 640687"/>
                <a:gd name="connsiteY2" fmla="*/ 80962 h 742950"/>
                <a:gd name="connsiteX3" fmla="*/ 519113 w 640687"/>
                <a:gd name="connsiteY3" fmla="*/ 0 h 742950"/>
                <a:gd name="connsiteX4" fmla="*/ 576263 w 640687"/>
                <a:gd name="connsiteY4" fmla="*/ 116681 h 742950"/>
                <a:gd name="connsiteX5" fmla="*/ 604838 w 640687"/>
                <a:gd name="connsiteY5" fmla="*/ 147637 h 742950"/>
                <a:gd name="connsiteX6" fmla="*/ 626269 w 640687"/>
                <a:gd name="connsiteY6" fmla="*/ 173831 h 742950"/>
                <a:gd name="connsiteX7" fmla="*/ 635794 w 640687"/>
                <a:gd name="connsiteY7" fmla="*/ 192881 h 742950"/>
                <a:gd name="connsiteX8" fmla="*/ 640557 w 640687"/>
                <a:gd name="connsiteY8" fmla="*/ 223837 h 742950"/>
                <a:gd name="connsiteX9" fmla="*/ 628650 w 640687"/>
                <a:gd name="connsiteY9" fmla="*/ 250031 h 742950"/>
                <a:gd name="connsiteX10" fmla="*/ 592932 w 640687"/>
                <a:gd name="connsiteY10" fmla="*/ 278606 h 742950"/>
                <a:gd name="connsiteX11" fmla="*/ 542925 w 640687"/>
                <a:gd name="connsiteY11" fmla="*/ 307181 h 742950"/>
                <a:gd name="connsiteX12" fmla="*/ 342900 w 640687"/>
                <a:gd name="connsiteY12" fmla="*/ 483394 h 742950"/>
                <a:gd name="connsiteX13" fmla="*/ 138113 w 640687"/>
                <a:gd name="connsiteY13" fmla="*/ 673894 h 742950"/>
                <a:gd name="connsiteX14" fmla="*/ 80963 w 640687"/>
                <a:gd name="connsiteY14" fmla="*/ 728662 h 742950"/>
                <a:gd name="connsiteX15" fmla="*/ 59532 w 640687"/>
                <a:gd name="connsiteY15" fmla="*/ 738187 h 742950"/>
                <a:gd name="connsiteX16" fmla="*/ 26194 w 640687"/>
                <a:gd name="connsiteY16" fmla="*/ 742950 h 742950"/>
                <a:gd name="connsiteX17" fmla="*/ 4763 w 640687"/>
                <a:gd name="connsiteY17" fmla="*/ 735806 h 742950"/>
                <a:gd name="connsiteX18" fmla="*/ 0 w 640687"/>
                <a:gd name="connsiteY18" fmla="*/ 719137 h 742950"/>
                <a:gd name="connsiteX19" fmla="*/ 16669 w 640687"/>
                <a:gd name="connsiteY19" fmla="*/ 676275 h 742950"/>
                <a:gd name="connsiteX20" fmla="*/ 90488 w 640687"/>
                <a:gd name="connsiteY20" fmla="*/ 557212 h 742950"/>
                <a:gd name="connsiteX21" fmla="*/ 161925 w 640687"/>
                <a:gd name="connsiteY21" fmla="*/ 42624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687" h="742950">
                  <a:moveTo>
                    <a:pt x="161925" y="426244"/>
                  </a:moveTo>
                  <a:lnTo>
                    <a:pt x="254794" y="233362"/>
                  </a:lnTo>
                  <a:lnTo>
                    <a:pt x="319088" y="80962"/>
                  </a:lnTo>
                  <a:lnTo>
                    <a:pt x="519113" y="0"/>
                  </a:lnTo>
                  <a:lnTo>
                    <a:pt x="576263" y="116681"/>
                  </a:lnTo>
                  <a:lnTo>
                    <a:pt x="604838" y="147637"/>
                  </a:lnTo>
                  <a:lnTo>
                    <a:pt x="626269" y="173831"/>
                  </a:lnTo>
                  <a:lnTo>
                    <a:pt x="635794" y="192881"/>
                  </a:lnTo>
                  <a:cubicBezTo>
                    <a:pt x="640687" y="222239"/>
                    <a:pt x="640557" y="211800"/>
                    <a:pt x="640557" y="223837"/>
                  </a:cubicBezTo>
                  <a:lnTo>
                    <a:pt x="628650" y="250031"/>
                  </a:lnTo>
                  <a:lnTo>
                    <a:pt x="592932" y="278606"/>
                  </a:lnTo>
                  <a:lnTo>
                    <a:pt x="542925" y="307181"/>
                  </a:lnTo>
                  <a:lnTo>
                    <a:pt x="342900" y="483394"/>
                  </a:lnTo>
                  <a:lnTo>
                    <a:pt x="138113" y="673894"/>
                  </a:lnTo>
                  <a:lnTo>
                    <a:pt x="80963" y="728662"/>
                  </a:lnTo>
                  <a:lnTo>
                    <a:pt x="59532" y="738187"/>
                  </a:lnTo>
                  <a:lnTo>
                    <a:pt x="26194" y="742950"/>
                  </a:lnTo>
                  <a:lnTo>
                    <a:pt x="4763" y="735806"/>
                  </a:lnTo>
                  <a:lnTo>
                    <a:pt x="0" y="719137"/>
                  </a:lnTo>
                  <a:lnTo>
                    <a:pt x="16669" y="676275"/>
                  </a:lnTo>
                  <a:lnTo>
                    <a:pt x="90488" y="557212"/>
                  </a:lnTo>
                  <a:lnTo>
                    <a:pt x="1619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BC03FBE-0CD2-E748-BAF9-6791B2A952B0}"/>
                </a:ext>
              </a:extLst>
            </p:cNvPr>
            <p:cNvSpPr/>
            <p:nvPr/>
          </p:nvSpPr>
          <p:spPr>
            <a:xfrm>
              <a:off x="4557713" y="2243138"/>
              <a:ext cx="538162" cy="700087"/>
            </a:xfrm>
            <a:custGeom>
              <a:avLst/>
              <a:gdLst>
                <a:gd name="connsiteX0" fmla="*/ 209550 w 538162"/>
                <a:gd name="connsiteY0" fmla="*/ 442912 h 700087"/>
                <a:gd name="connsiteX1" fmla="*/ 209550 w 538162"/>
                <a:gd name="connsiteY1" fmla="*/ 292893 h 700087"/>
                <a:gd name="connsiteX2" fmla="*/ 204787 w 538162"/>
                <a:gd name="connsiteY2" fmla="*/ 259556 h 700087"/>
                <a:gd name="connsiteX3" fmla="*/ 197643 w 538162"/>
                <a:gd name="connsiteY3" fmla="*/ 226218 h 700087"/>
                <a:gd name="connsiteX4" fmla="*/ 183356 w 538162"/>
                <a:gd name="connsiteY4" fmla="*/ 200025 h 700087"/>
                <a:gd name="connsiteX5" fmla="*/ 166687 w 538162"/>
                <a:gd name="connsiteY5" fmla="*/ 173831 h 700087"/>
                <a:gd name="connsiteX6" fmla="*/ 147637 w 538162"/>
                <a:gd name="connsiteY6" fmla="*/ 154781 h 700087"/>
                <a:gd name="connsiteX7" fmla="*/ 111918 w 538162"/>
                <a:gd name="connsiteY7" fmla="*/ 123825 h 700087"/>
                <a:gd name="connsiteX8" fmla="*/ 78581 w 538162"/>
                <a:gd name="connsiteY8" fmla="*/ 97631 h 700087"/>
                <a:gd name="connsiteX9" fmla="*/ 38100 w 538162"/>
                <a:gd name="connsiteY9" fmla="*/ 76200 h 700087"/>
                <a:gd name="connsiteX10" fmla="*/ 19050 w 538162"/>
                <a:gd name="connsiteY10" fmla="*/ 69056 h 700087"/>
                <a:gd name="connsiteX11" fmla="*/ 2381 w 538162"/>
                <a:gd name="connsiteY11" fmla="*/ 47625 h 700087"/>
                <a:gd name="connsiteX12" fmla="*/ 0 w 538162"/>
                <a:gd name="connsiteY12" fmla="*/ 28575 h 700087"/>
                <a:gd name="connsiteX13" fmla="*/ 7143 w 538162"/>
                <a:gd name="connsiteY13" fmla="*/ 9525 h 700087"/>
                <a:gd name="connsiteX14" fmla="*/ 28575 w 538162"/>
                <a:gd name="connsiteY14" fmla="*/ 0 h 700087"/>
                <a:gd name="connsiteX15" fmla="*/ 97631 w 538162"/>
                <a:gd name="connsiteY15" fmla="*/ 0 h 700087"/>
                <a:gd name="connsiteX16" fmla="*/ 207168 w 538162"/>
                <a:gd name="connsiteY16" fmla="*/ 16668 h 700087"/>
                <a:gd name="connsiteX17" fmla="*/ 290512 w 538162"/>
                <a:gd name="connsiteY17" fmla="*/ 35718 h 700087"/>
                <a:gd name="connsiteX18" fmla="*/ 378618 w 538162"/>
                <a:gd name="connsiteY18" fmla="*/ 59531 h 700087"/>
                <a:gd name="connsiteX19" fmla="*/ 423862 w 538162"/>
                <a:gd name="connsiteY19" fmla="*/ 80962 h 700087"/>
                <a:gd name="connsiteX20" fmla="*/ 469106 w 538162"/>
                <a:gd name="connsiteY20" fmla="*/ 128587 h 700087"/>
                <a:gd name="connsiteX21" fmla="*/ 507206 w 538162"/>
                <a:gd name="connsiteY21" fmla="*/ 166687 h 700087"/>
                <a:gd name="connsiteX22" fmla="*/ 531018 w 538162"/>
                <a:gd name="connsiteY22" fmla="*/ 200025 h 700087"/>
                <a:gd name="connsiteX23" fmla="*/ 538162 w 538162"/>
                <a:gd name="connsiteY23" fmla="*/ 226218 h 700087"/>
                <a:gd name="connsiteX24" fmla="*/ 528637 w 538162"/>
                <a:gd name="connsiteY24" fmla="*/ 257175 h 700087"/>
                <a:gd name="connsiteX25" fmla="*/ 502443 w 538162"/>
                <a:gd name="connsiteY25" fmla="*/ 292893 h 700087"/>
                <a:gd name="connsiteX26" fmla="*/ 476250 w 538162"/>
                <a:gd name="connsiteY26" fmla="*/ 333375 h 700087"/>
                <a:gd name="connsiteX27" fmla="*/ 454818 w 538162"/>
                <a:gd name="connsiteY27" fmla="*/ 378618 h 700087"/>
                <a:gd name="connsiteX28" fmla="*/ 452437 w 538162"/>
                <a:gd name="connsiteY28" fmla="*/ 421481 h 700087"/>
                <a:gd name="connsiteX29" fmla="*/ 454818 w 538162"/>
                <a:gd name="connsiteY29" fmla="*/ 666750 h 700087"/>
                <a:gd name="connsiteX30" fmla="*/ 202406 w 538162"/>
                <a:gd name="connsiteY30" fmla="*/ 700087 h 700087"/>
                <a:gd name="connsiteX31" fmla="*/ 209550 w 538162"/>
                <a:gd name="connsiteY31" fmla="*/ 442912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8162" h="700087">
                  <a:moveTo>
                    <a:pt x="209550" y="442912"/>
                  </a:moveTo>
                  <a:lnTo>
                    <a:pt x="209550" y="292893"/>
                  </a:lnTo>
                  <a:lnTo>
                    <a:pt x="204787" y="259556"/>
                  </a:lnTo>
                  <a:lnTo>
                    <a:pt x="197643" y="226218"/>
                  </a:lnTo>
                  <a:lnTo>
                    <a:pt x="183356" y="200025"/>
                  </a:lnTo>
                  <a:lnTo>
                    <a:pt x="166687" y="173831"/>
                  </a:lnTo>
                  <a:lnTo>
                    <a:pt x="147637" y="154781"/>
                  </a:lnTo>
                  <a:lnTo>
                    <a:pt x="111918" y="123825"/>
                  </a:lnTo>
                  <a:lnTo>
                    <a:pt x="78581" y="97631"/>
                  </a:lnTo>
                  <a:lnTo>
                    <a:pt x="38100" y="7620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7143" y="9525"/>
                  </a:lnTo>
                  <a:lnTo>
                    <a:pt x="28575" y="0"/>
                  </a:lnTo>
                  <a:lnTo>
                    <a:pt x="97631" y="0"/>
                  </a:lnTo>
                  <a:lnTo>
                    <a:pt x="207168" y="16668"/>
                  </a:lnTo>
                  <a:lnTo>
                    <a:pt x="290512" y="35718"/>
                  </a:lnTo>
                  <a:lnTo>
                    <a:pt x="378618" y="59531"/>
                  </a:lnTo>
                  <a:lnTo>
                    <a:pt x="423862" y="80962"/>
                  </a:lnTo>
                  <a:lnTo>
                    <a:pt x="469106" y="128587"/>
                  </a:lnTo>
                  <a:lnTo>
                    <a:pt x="507206" y="166687"/>
                  </a:lnTo>
                  <a:lnTo>
                    <a:pt x="531018" y="200025"/>
                  </a:lnTo>
                  <a:lnTo>
                    <a:pt x="538162" y="226218"/>
                  </a:lnTo>
                  <a:lnTo>
                    <a:pt x="528637" y="257175"/>
                  </a:lnTo>
                  <a:lnTo>
                    <a:pt x="502443" y="292893"/>
                  </a:lnTo>
                  <a:lnTo>
                    <a:pt x="476250" y="333375"/>
                  </a:lnTo>
                  <a:lnTo>
                    <a:pt x="454818" y="378618"/>
                  </a:lnTo>
                  <a:lnTo>
                    <a:pt x="452437" y="421481"/>
                  </a:lnTo>
                  <a:cubicBezTo>
                    <a:pt x="453231" y="503237"/>
                    <a:pt x="454024" y="584994"/>
                    <a:pt x="454818" y="666750"/>
                  </a:cubicBezTo>
                  <a:lnTo>
                    <a:pt x="202406" y="700087"/>
                  </a:lnTo>
                  <a:cubicBezTo>
                    <a:pt x="203993" y="615950"/>
                    <a:pt x="205581" y="531812"/>
                    <a:pt x="209550" y="4429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60801B9-A890-1549-8FDD-51A59EDDF09C}"/>
                </a:ext>
              </a:extLst>
            </p:cNvPr>
            <p:cNvSpPr/>
            <p:nvPr/>
          </p:nvSpPr>
          <p:spPr>
            <a:xfrm>
              <a:off x="2870200" y="2876550"/>
              <a:ext cx="377825" cy="1090613"/>
            </a:xfrm>
            <a:custGeom>
              <a:avLst/>
              <a:gdLst>
                <a:gd name="connsiteX0" fmla="*/ 9525 w 378619"/>
                <a:gd name="connsiteY0" fmla="*/ 912019 h 1090613"/>
                <a:gd name="connsiteX1" fmla="*/ 0 w 378619"/>
                <a:gd name="connsiteY1" fmla="*/ 766763 h 1090613"/>
                <a:gd name="connsiteX2" fmla="*/ 7144 w 378619"/>
                <a:gd name="connsiteY2" fmla="*/ 742950 h 1090613"/>
                <a:gd name="connsiteX3" fmla="*/ 59532 w 378619"/>
                <a:gd name="connsiteY3" fmla="*/ 688181 h 1090613"/>
                <a:gd name="connsiteX4" fmla="*/ 100013 w 378619"/>
                <a:gd name="connsiteY4" fmla="*/ 631031 h 1090613"/>
                <a:gd name="connsiteX5" fmla="*/ 140494 w 378619"/>
                <a:gd name="connsiteY5" fmla="*/ 559594 h 1090613"/>
                <a:gd name="connsiteX6" fmla="*/ 185738 w 378619"/>
                <a:gd name="connsiteY6" fmla="*/ 476250 h 1090613"/>
                <a:gd name="connsiteX7" fmla="*/ 197644 w 378619"/>
                <a:gd name="connsiteY7" fmla="*/ 421481 h 1090613"/>
                <a:gd name="connsiteX8" fmla="*/ 214313 w 378619"/>
                <a:gd name="connsiteY8" fmla="*/ 323850 h 1090613"/>
                <a:gd name="connsiteX9" fmla="*/ 221457 w 378619"/>
                <a:gd name="connsiteY9" fmla="*/ 171450 h 1090613"/>
                <a:gd name="connsiteX10" fmla="*/ 219075 w 378619"/>
                <a:gd name="connsiteY10" fmla="*/ 66675 h 1090613"/>
                <a:gd name="connsiteX11" fmla="*/ 211932 w 378619"/>
                <a:gd name="connsiteY11" fmla="*/ 40481 h 1090613"/>
                <a:gd name="connsiteX12" fmla="*/ 207169 w 378619"/>
                <a:gd name="connsiteY12" fmla="*/ 16669 h 1090613"/>
                <a:gd name="connsiteX13" fmla="*/ 209550 w 378619"/>
                <a:gd name="connsiteY13" fmla="*/ 7144 h 1090613"/>
                <a:gd name="connsiteX14" fmla="*/ 221457 w 378619"/>
                <a:gd name="connsiteY14" fmla="*/ 0 h 1090613"/>
                <a:gd name="connsiteX15" fmla="*/ 250032 w 378619"/>
                <a:gd name="connsiteY15" fmla="*/ 4763 h 1090613"/>
                <a:gd name="connsiteX16" fmla="*/ 271463 w 378619"/>
                <a:gd name="connsiteY16" fmla="*/ 14288 h 1090613"/>
                <a:gd name="connsiteX17" fmla="*/ 321469 w 378619"/>
                <a:gd name="connsiteY17" fmla="*/ 92869 h 1090613"/>
                <a:gd name="connsiteX18" fmla="*/ 378619 w 378619"/>
                <a:gd name="connsiteY18" fmla="*/ 219075 h 1090613"/>
                <a:gd name="connsiteX19" fmla="*/ 378619 w 378619"/>
                <a:gd name="connsiteY19" fmla="*/ 378619 h 1090613"/>
                <a:gd name="connsiteX20" fmla="*/ 361950 w 378619"/>
                <a:gd name="connsiteY20" fmla="*/ 564356 h 1090613"/>
                <a:gd name="connsiteX21" fmla="*/ 342900 w 378619"/>
                <a:gd name="connsiteY21" fmla="*/ 700088 h 1090613"/>
                <a:gd name="connsiteX22" fmla="*/ 314325 w 378619"/>
                <a:gd name="connsiteY22" fmla="*/ 809625 h 1090613"/>
                <a:gd name="connsiteX23" fmla="*/ 280988 w 378619"/>
                <a:gd name="connsiteY23" fmla="*/ 923925 h 1090613"/>
                <a:gd name="connsiteX24" fmla="*/ 238125 w 378619"/>
                <a:gd name="connsiteY24" fmla="*/ 1016794 h 1090613"/>
                <a:gd name="connsiteX25" fmla="*/ 197644 w 378619"/>
                <a:gd name="connsiteY25" fmla="*/ 1071563 h 1090613"/>
                <a:gd name="connsiteX26" fmla="*/ 166688 w 378619"/>
                <a:gd name="connsiteY26" fmla="*/ 1088231 h 1090613"/>
                <a:gd name="connsiteX27" fmla="*/ 133350 w 378619"/>
                <a:gd name="connsiteY27" fmla="*/ 1090613 h 1090613"/>
                <a:gd name="connsiteX28" fmla="*/ 97632 w 378619"/>
                <a:gd name="connsiteY28" fmla="*/ 1081088 h 1090613"/>
                <a:gd name="connsiteX29" fmla="*/ 73819 w 378619"/>
                <a:gd name="connsiteY29" fmla="*/ 1069181 h 1090613"/>
                <a:gd name="connsiteX30" fmla="*/ 50007 w 378619"/>
                <a:gd name="connsiteY30" fmla="*/ 1042988 h 1090613"/>
                <a:gd name="connsiteX31" fmla="*/ 33338 w 378619"/>
                <a:gd name="connsiteY31" fmla="*/ 1009650 h 1090613"/>
                <a:gd name="connsiteX32" fmla="*/ 9525 w 378619"/>
                <a:gd name="connsiteY32" fmla="*/ 912019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8619" h="1090613">
                  <a:moveTo>
                    <a:pt x="9525" y="912019"/>
                  </a:moveTo>
                  <a:lnTo>
                    <a:pt x="0" y="766763"/>
                  </a:lnTo>
                  <a:lnTo>
                    <a:pt x="7144" y="742950"/>
                  </a:lnTo>
                  <a:lnTo>
                    <a:pt x="59532" y="688181"/>
                  </a:lnTo>
                  <a:lnTo>
                    <a:pt x="100013" y="631031"/>
                  </a:lnTo>
                  <a:lnTo>
                    <a:pt x="140494" y="559594"/>
                  </a:lnTo>
                  <a:lnTo>
                    <a:pt x="185738" y="476250"/>
                  </a:lnTo>
                  <a:lnTo>
                    <a:pt x="197644" y="421481"/>
                  </a:lnTo>
                  <a:lnTo>
                    <a:pt x="214313" y="323850"/>
                  </a:lnTo>
                  <a:lnTo>
                    <a:pt x="221457" y="171450"/>
                  </a:lnTo>
                  <a:lnTo>
                    <a:pt x="219075" y="66675"/>
                  </a:lnTo>
                  <a:lnTo>
                    <a:pt x="211932" y="40481"/>
                  </a:lnTo>
                  <a:lnTo>
                    <a:pt x="207169" y="16669"/>
                  </a:lnTo>
                  <a:lnTo>
                    <a:pt x="209550" y="7144"/>
                  </a:lnTo>
                  <a:lnTo>
                    <a:pt x="221457" y="0"/>
                  </a:lnTo>
                  <a:lnTo>
                    <a:pt x="250032" y="4763"/>
                  </a:lnTo>
                  <a:lnTo>
                    <a:pt x="271463" y="14288"/>
                  </a:lnTo>
                  <a:lnTo>
                    <a:pt x="321469" y="92869"/>
                  </a:lnTo>
                  <a:lnTo>
                    <a:pt x="378619" y="219075"/>
                  </a:lnTo>
                  <a:lnTo>
                    <a:pt x="378619" y="378619"/>
                  </a:lnTo>
                  <a:lnTo>
                    <a:pt x="361950" y="564356"/>
                  </a:lnTo>
                  <a:lnTo>
                    <a:pt x="342900" y="700088"/>
                  </a:lnTo>
                  <a:lnTo>
                    <a:pt x="314325" y="809625"/>
                  </a:lnTo>
                  <a:lnTo>
                    <a:pt x="280988" y="923925"/>
                  </a:lnTo>
                  <a:lnTo>
                    <a:pt x="238125" y="1016794"/>
                  </a:lnTo>
                  <a:lnTo>
                    <a:pt x="197644" y="1071563"/>
                  </a:lnTo>
                  <a:lnTo>
                    <a:pt x="166688" y="1088231"/>
                  </a:lnTo>
                  <a:lnTo>
                    <a:pt x="133350" y="1090613"/>
                  </a:lnTo>
                  <a:lnTo>
                    <a:pt x="97632" y="1081088"/>
                  </a:lnTo>
                  <a:lnTo>
                    <a:pt x="73819" y="1069181"/>
                  </a:lnTo>
                  <a:lnTo>
                    <a:pt x="50007" y="1042988"/>
                  </a:lnTo>
                  <a:lnTo>
                    <a:pt x="33338" y="1009650"/>
                  </a:lnTo>
                  <a:lnTo>
                    <a:pt x="9525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6456B76-F8E0-2A4F-ADFB-FC60698A2A1E}"/>
                </a:ext>
              </a:extLst>
            </p:cNvPr>
            <p:cNvSpPr/>
            <p:nvPr/>
          </p:nvSpPr>
          <p:spPr>
            <a:xfrm>
              <a:off x="3146425" y="2711450"/>
              <a:ext cx="3984625" cy="554038"/>
            </a:xfrm>
            <a:custGeom>
              <a:avLst/>
              <a:gdLst>
                <a:gd name="connsiteX0" fmla="*/ 2019447 w 3985937"/>
                <a:gd name="connsiteY0" fmla="*/ 264788 h 554289"/>
                <a:gd name="connsiteX1" fmla="*/ 1535769 w 3985937"/>
                <a:gd name="connsiteY1" fmla="*/ 317746 h 554289"/>
                <a:gd name="connsiteX2" fmla="*/ 1052090 w 3985937"/>
                <a:gd name="connsiteY2" fmla="*/ 384825 h 554289"/>
                <a:gd name="connsiteX3" fmla="*/ 653143 w 3985937"/>
                <a:gd name="connsiteY3" fmla="*/ 448374 h 554289"/>
                <a:gd name="connsiteX4" fmla="*/ 31775 w 3985937"/>
                <a:gd name="connsiteY4" fmla="*/ 554289 h 554289"/>
                <a:gd name="connsiteX5" fmla="*/ 0 w 3985937"/>
                <a:gd name="connsiteY5" fmla="*/ 388356 h 554289"/>
                <a:gd name="connsiteX6" fmla="*/ 271849 w 3985937"/>
                <a:gd name="connsiteY6" fmla="*/ 360112 h 554289"/>
                <a:gd name="connsiteX7" fmla="*/ 794363 w 3985937"/>
                <a:gd name="connsiteY7" fmla="*/ 282441 h 554289"/>
                <a:gd name="connsiteX8" fmla="*/ 1108578 w 3985937"/>
                <a:gd name="connsiteY8" fmla="*/ 236544 h 554289"/>
                <a:gd name="connsiteX9" fmla="*/ 1634623 w 3985937"/>
                <a:gd name="connsiteY9" fmla="*/ 155343 h 554289"/>
                <a:gd name="connsiteX10" fmla="*/ 1853514 w 3985937"/>
                <a:gd name="connsiteY10" fmla="*/ 141221 h 554289"/>
                <a:gd name="connsiteX11" fmla="*/ 1962959 w 3985937"/>
                <a:gd name="connsiteY11" fmla="*/ 130629 h 554289"/>
                <a:gd name="connsiteX12" fmla="*/ 2372498 w 3985937"/>
                <a:gd name="connsiteY12" fmla="*/ 95324 h 554289"/>
                <a:gd name="connsiteX13" fmla="*/ 2986805 w 3985937"/>
                <a:gd name="connsiteY13" fmla="*/ 49428 h 554289"/>
                <a:gd name="connsiteX14" fmla="*/ 3431648 w 3985937"/>
                <a:gd name="connsiteY14" fmla="*/ 14122 h 554289"/>
                <a:gd name="connsiteX15" fmla="*/ 3537563 w 3985937"/>
                <a:gd name="connsiteY15" fmla="*/ 3531 h 554289"/>
                <a:gd name="connsiteX16" fmla="*/ 3579929 w 3985937"/>
                <a:gd name="connsiteY16" fmla="*/ 0 h 554289"/>
                <a:gd name="connsiteX17" fmla="*/ 3632887 w 3985937"/>
                <a:gd name="connsiteY17" fmla="*/ 7061 h 554289"/>
                <a:gd name="connsiteX18" fmla="*/ 3689375 w 3985937"/>
                <a:gd name="connsiteY18" fmla="*/ 24714 h 554289"/>
                <a:gd name="connsiteX19" fmla="*/ 3745863 w 3985937"/>
                <a:gd name="connsiteY19" fmla="*/ 60019 h 554289"/>
                <a:gd name="connsiteX20" fmla="*/ 3795290 w 3985937"/>
                <a:gd name="connsiteY20" fmla="*/ 95324 h 554289"/>
                <a:gd name="connsiteX21" fmla="*/ 3851778 w 3985937"/>
                <a:gd name="connsiteY21" fmla="*/ 144751 h 554289"/>
                <a:gd name="connsiteX22" fmla="*/ 3915327 w 3985937"/>
                <a:gd name="connsiteY22" fmla="*/ 215361 h 554289"/>
                <a:gd name="connsiteX23" fmla="*/ 3961223 w 3985937"/>
                <a:gd name="connsiteY23" fmla="*/ 261258 h 554289"/>
                <a:gd name="connsiteX24" fmla="*/ 3982406 w 3985937"/>
                <a:gd name="connsiteY24" fmla="*/ 307154 h 554289"/>
                <a:gd name="connsiteX25" fmla="*/ 3985937 w 3985937"/>
                <a:gd name="connsiteY25" fmla="*/ 374234 h 554289"/>
                <a:gd name="connsiteX26" fmla="*/ 3978876 w 3985937"/>
                <a:gd name="connsiteY26" fmla="*/ 416600 h 554289"/>
                <a:gd name="connsiteX27" fmla="*/ 3964754 w 3985937"/>
                <a:gd name="connsiteY27" fmla="*/ 437783 h 554289"/>
                <a:gd name="connsiteX28" fmla="*/ 3922388 w 3985937"/>
                <a:gd name="connsiteY28" fmla="*/ 444844 h 554289"/>
                <a:gd name="connsiteX29" fmla="*/ 3890613 w 3985937"/>
                <a:gd name="connsiteY29" fmla="*/ 444844 h 554289"/>
                <a:gd name="connsiteX30" fmla="*/ 3481075 w 3985937"/>
                <a:gd name="connsiteY30" fmla="*/ 211831 h 554289"/>
                <a:gd name="connsiteX31" fmla="*/ 3442240 w 3985937"/>
                <a:gd name="connsiteY31" fmla="*/ 190648 h 554289"/>
                <a:gd name="connsiteX32" fmla="*/ 3385752 w 3985937"/>
                <a:gd name="connsiteY32" fmla="*/ 180056 h 554289"/>
                <a:gd name="connsiteX33" fmla="*/ 3170391 w 3985937"/>
                <a:gd name="connsiteY33" fmla="*/ 190648 h 554289"/>
                <a:gd name="connsiteX34" fmla="*/ 2545492 w 3985937"/>
                <a:gd name="connsiteY34" fmla="*/ 225953 h 554289"/>
                <a:gd name="connsiteX35" fmla="*/ 2019447 w 3985937"/>
                <a:gd name="connsiteY35" fmla="*/ 264788 h 55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85937" h="554289">
                  <a:moveTo>
                    <a:pt x="2019447" y="264788"/>
                  </a:moveTo>
                  <a:lnTo>
                    <a:pt x="1535769" y="317746"/>
                  </a:lnTo>
                  <a:lnTo>
                    <a:pt x="1052090" y="384825"/>
                  </a:lnTo>
                  <a:lnTo>
                    <a:pt x="653143" y="448374"/>
                  </a:lnTo>
                  <a:lnTo>
                    <a:pt x="31775" y="554289"/>
                  </a:lnTo>
                  <a:lnTo>
                    <a:pt x="0" y="388356"/>
                  </a:lnTo>
                  <a:lnTo>
                    <a:pt x="271849" y="360112"/>
                  </a:lnTo>
                  <a:lnTo>
                    <a:pt x="794363" y="282441"/>
                  </a:lnTo>
                  <a:lnTo>
                    <a:pt x="1108578" y="236544"/>
                  </a:lnTo>
                  <a:lnTo>
                    <a:pt x="1634623" y="155343"/>
                  </a:lnTo>
                  <a:lnTo>
                    <a:pt x="1853514" y="141221"/>
                  </a:lnTo>
                  <a:lnTo>
                    <a:pt x="1962959" y="130629"/>
                  </a:lnTo>
                  <a:lnTo>
                    <a:pt x="2372498" y="95324"/>
                  </a:lnTo>
                  <a:lnTo>
                    <a:pt x="2986805" y="49428"/>
                  </a:lnTo>
                  <a:lnTo>
                    <a:pt x="3431648" y="14122"/>
                  </a:lnTo>
                  <a:lnTo>
                    <a:pt x="3537563" y="3531"/>
                  </a:lnTo>
                  <a:lnTo>
                    <a:pt x="3579929" y="0"/>
                  </a:lnTo>
                  <a:lnTo>
                    <a:pt x="3632887" y="7061"/>
                  </a:lnTo>
                  <a:lnTo>
                    <a:pt x="3689375" y="24714"/>
                  </a:lnTo>
                  <a:lnTo>
                    <a:pt x="3745863" y="60019"/>
                  </a:lnTo>
                  <a:lnTo>
                    <a:pt x="3795290" y="95324"/>
                  </a:lnTo>
                  <a:lnTo>
                    <a:pt x="3851778" y="144751"/>
                  </a:lnTo>
                  <a:lnTo>
                    <a:pt x="3915327" y="215361"/>
                  </a:lnTo>
                  <a:lnTo>
                    <a:pt x="3961223" y="261258"/>
                  </a:lnTo>
                  <a:lnTo>
                    <a:pt x="3982406" y="307154"/>
                  </a:lnTo>
                  <a:lnTo>
                    <a:pt x="3985937" y="374234"/>
                  </a:lnTo>
                  <a:lnTo>
                    <a:pt x="3978876" y="416600"/>
                  </a:lnTo>
                  <a:lnTo>
                    <a:pt x="3964754" y="437783"/>
                  </a:lnTo>
                  <a:lnTo>
                    <a:pt x="3922388" y="444844"/>
                  </a:lnTo>
                  <a:lnTo>
                    <a:pt x="3890613" y="444844"/>
                  </a:lnTo>
                  <a:lnTo>
                    <a:pt x="3481075" y="211831"/>
                  </a:lnTo>
                  <a:lnTo>
                    <a:pt x="3442240" y="190648"/>
                  </a:lnTo>
                  <a:lnTo>
                    <a:pt x="3385752" y="180056"/>
                  </a:lnTo>
                  <a:lnTo>
                    <a:pt x="3170391" y="190648"/>
                  </a:lnTo>
                  <a:lnTo>
                    <a:pt x="2545492" y="225953"/>
                  </a:lnTo>
                  <a:lnTo>
                    <a:pt x="2019447" y="26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FD7F27C-15CF-2B45-9A74-3A999FCC2603}"/>
                </a:ext>
              </a:extLst>
            </p:cNvPr>
            <p:cNvSpPr/>
            <p:nvPr/>
          </p:nvSpPr>
          <p:spPr>
            <a:xfrm>
              <a:off x="6175375" y="2871788"/>
              <a:ext cx="877888" cy="676275"/>
            </a:xfrm>
            <a:custGeom>
              <a:avLst/>
              <a:gdLst>
                <a:gd name="connsiteX0" fmla="*/ 219075 w 878682"/>
                <a:gd name="connsiteY0" fmla="*/ 388143 h 676275"/>
                <a:gd name="connsiteX1" fmla="*/ 333375 w 878682"/>
                <a:gd name="connsiteY1" fmla="*/ 254793 h 676275"/>
                <a:gd name="connsiteX2" fmla="*/ 416719 w 878682"/>
                <a:gd name="connsiteY2" fmla="*/ 169068 h 676275"/>
                <a:gd name="connsiteX3" fmla="*/ 454819 w 878682"/>
                <a:gd name="connsiteY3" fmla="*/ 126206 h 676275"/>
                <a:gd name="connsiteX4" fmla="*/ 464344 w 878682"/>
                <a:gd name="connsiteY4" fmla="*/ 109537 h 676275"/>
                <a:gd name="connsiteX5" fmla="*/ 466725 w 878682"/>
                <a:gd name="connsiteY5" fmla="*/ 92868 h 676275"/>
                <a:gd name="connsiteX6" fmla="*/ 461963 w 878682"/>
                <a:gd name="connsiteY6" fmla="*/ 64293 h 676275"/>
                <a:gd name="connsiteX7" fmla="*/ 440532 w 878682"/>
                <a:gd name="connsiteY7" fmla="*/ 0 h 676275"/>
                <a:gd name="connsiteX8" fmla="*/ 878682 w 878682"/>
                <a:gd name="connsiteY8" fmla="*/ 273843 h 676275"/>
                <a:gd name="connsiteX9" fmla="*/ 859632 w 878682"/>
                <a:gd name="connsiteY9" fmla="*/ 283368 h 676275"/>
                <a:gd name="connsiteX10" fmla="*/ 764382 w 878682"/>
                <a:gd name="connsiteY10" fmla="*/ 309562 h 676275"/>
                <a:gd name="connsiteX11" fmla="*/ 654844 w 878682"/>
                <a:gd name="connsiteY11" fmla="*/ 345281 h 676275"/>
                <a:gd name="connsiteX12" fmla="*/ 564357 w 878682"/>
                <a:gd name="connsiteY12" fmla="*/ 383381 h 676275"/>
                <a:gd name="connsiteX13" fmla="*/ 431007 w 878682"/>
                <a:gd name="connsiteY13" fmla="*/ 452437 h 676275"/>
                <a:gd name="connsiteX14" fmla="*/ 252413 w 878682"/>
                <a:gd name="connsiteY14" fmla="*/ 559593 h 676275"/>
                <a:gd name="connsiteX15" fmla="*/ 76200 w 878682"/>
                <a:gd name="connsiteY15" fmla="*/ 664368 h 676275"/>
                <a:gd name="connsiteX16" fmla="*/ 57150 w 878682"/>
                <a:gd name="connsiteY16" fmla="*/ 671512 h 676275"/>
                <a:gd name="connsiteX17" fmla="*/ 33338 w 878682"/>
                <a:gd name="connsiteY17" fmla="*/ 676275 h 676275"/>
                <a:gd name="connsiteX18" fmla="*/ 11907 w 878682"/>
                <a:gd name="connsiteY18" fmla="*/ 673893 h 676275"/>
                <a:gd name="connsiteX19" fmla="*/ 0 w 878682"/>
                <a:gd name="connsiteY19" fmla="*/ 664368 h 676275"/>
                <a:gd name="connsiteX20" fmla="*/ 2382 w 878682"/>
                <a:gd name="connsiteY20" fmla="*/ 635793 h 676275"/>
                <a:gd name="connsiteX21" fmla="*/ 33338 w 878682"/>
                <a:gd name="connsiteY21" fmla="*/ 588168 h 676275"/>
                <a:gd name="connsiteX22" fmla="*/ 92869 w 878682"/>
                <a:gd name="connsiteY22" fmla="*/ 519112 h 676275"/>
                <a:gd name="connsiteX23" fmla="*/ 219075 w 878682"/>
                <a:gd name="connsiteY23" fmla="*/ 38814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682" h="676275">
                  <a:moveTo>
                    <a:pt x="219075" y="388143"/>
                  </a:moveTo>
                  <a:lnTo>
                    <a:pt x="333375" y="254793"/>
                  </a:lnTo>
                  <a:lnTo>
                    <a:pt x="416719" y="169068"/>
                  </a:lnTo>
                  <a:lnTo>
                    <a:pt x="454819" y="126206"/>
                  </a:lnTo>
                  <a:lnTo>
                    <a:pt x="464344" y="109537"/>
                  </a:lnTo>
                  <a:lnTo>
                    <a:pt x="466725" y="92868"/>
                  </a:lnTo>
                  <a:lnTo>
                    <a:pt x="461963" y="64293"/>
                  </a:lnTo>
                  <a:lnTo>
                    <a:pt x="440532" y="0"/>
                  </a:lnTo>
                  <a:lnTo>
                    <a:pt x="878682" y="273843"/>
                  </a:lnTo>
                  <a:lnTo>
                    <a:pt x="859632" y="283368"/>
                  </a:lnTo>
                  <a:lnTo>
                    <a:pt x="764382" y="309562"/>
                  </a:lnTo>
                  <a:lnTo>
                    <a:pt x="654844" y="345281"/>
                  </a:lnTo>
                  <a:lnTo>
                    <a:pt x="564357" y="383381"/>
                  </a:lnTo>
                  <a:lnTo>
                    <a:pt x="431007" y="452437"/>
                  </a:lnTo>
                  <a:lnTo>
                    <a:pt x="252413" y="559593"/>
                  </a:lnTo>
                  <a:lnTo>
                    <a:pt x="76200" y="664368"/>
                  </a:lnTo>
                  <a:lnTo>
                    <a:pt x="57150" y="671512"/>
                  </a:lnTo>
                  <a:lnTo>
                    <a:pt x="33338" y="676275"/>
                  </a:lnTo>
                  <a:lnTo>
                    <a:pt x="11907" y="673893"/>
                  </a:lnTo>
                  <a:lnTo>
                    <a:pt x="0" y="664368"/>
                  </a:lnTo>
                  <a:lnTo>
                    <a:pt x="2382" y="635793"/>
                  </a:lnTo>
                  <a:lnTo>
                    <a:pt x="33338" y="588168"/>
                  </a:lnTo>
                  <a:lnTo>
                    <a:pt x="92869" y="519112"/>
                  </a:lnTo>
                  <a:lnTo>
                    <a:pt x="219075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EDB0710-347B-C64F-9A5C-5384E84EF4B5}"/>
                </a:ext>
              </a:extLst>
            </p:cNvPr>
            <p:cNvSpPr/>
            <p:nvPr/>
          </p:nvSpPr>
          <p:spPr>
            <a:xfrm>
              <a:off x="4165600" y="3316288"/>
              <a:ext cx="1809750" cy="1084262"/>
            </a:xfrm>
            <a:custGeom>
              <a:avLst/>
              <a:gdLst>
                <a:gd name="connsiteX0" fmla="*/ 550069 w 1809750"/>
                <a:gd name="connsiteY0" fmla="*/ 319088 h 1083469"/>
                <a:gd name="connsiteX1" fmla="*/ 61913 w 1809750"/>
                <a:gd name="connsiteY1" fmla="*/ 397669 h 1083469"/>
                <a:gd name="connsiteX2" fmla="*/ 0 w 1809750"/>
                <a:gd name="connsiteY2" fmla="*/ 197644 h 1083469"/>
                <a:gd name="connsiteX3" fmla="*/ 340519 w 1809750"/>
                <a:gd name="connsiteY3" fmla="*/ 197644 h 1083469"/>
                <a:gd name="connsiteX4" fmla="*/ 635794 w 1809750"/>
                <a:gd name="connsiteY4" fmla="*/ 150019 h 1083469"/>
                <a:gd name="connsiteX5" fmla="*/ 966788 w 1809750"/>
                <a:gd name="connsiteY5" fmla="*/ 97632 h 1083469"/>
                <a:gd name="connsiteX6" fmla="*/ 1266825 w 1809750"/>
                <a:gd name="connsiteY6" fmla="*/ 45244 h 1083469"/>
                <a:gd name="connsiteX7" fmla="*/ 1545432 w 1809750"/>
                <a:gd name="connsiteY7" fmla="*/ 0 h 1083469"/>
                <a:gd name="connsiteX8" fmla="*/ 1607344 w 1809750"/>
                <a:gd name="connsiteY8" fmla="*/ 26194 h 1083469"/>
                <a:gd name="connsiteX9" fmla="*/ 1669257 w 1809750"/>
                <a:gd name="connsiteY9" fmla="*/ 61913 h 1083469"/>
                <a:gd name="connsiteX10" fmla="*/ 1716882 w 1809750"/>
                <a:gd name="connsiteY10" fmla="*/ 107157 h 1083469"/>
                <a:gd name="connsiteX11" fmla="*/ 1769269 w 1809750"/>
                <a:gd name="connsiteY11" fmla="*/ 169069 h 1083469"/>
                <a:gd name="connsiteX12" fmla="*/ 1793082 w 1809750"/>
                <a:gd name="connsiteY12" fmla="*/ 209550 h 1083469"/>
                <a:gd name="connsiteX13" fmla="*/ 1802607 w 1809750"/>
                <a:gd name="connsiteY13" fmla="*/ 233363 h 1083469"/>
                <a:gd name="connsiteX14" fmla="*/ 1809750 w 1809750"/>
                <a:gd name="connsiteY14" fmla="*/ 264319 h 1083469"/>
                <a:gd name="connsiteX15" fmla="*/ 1807369 w 1809750"/>
                <a:gd name="connsiteY15" fmla="*/ 292894 h 1083469"/>
                <a:gd name="connsiteX16" fmla="*/ 1790700 w 1809750"/>
                <a:gd name="connsiteY16" fmla="*/ 311944 h 1083469"/>
                <a:gd name="connsiteX17" fmla="*/ 1721644 w 1809750"/>
                <a:gd name="connsiteY17" fmla="*/ 378619 h 1083469"/>
                <a:gd name="connsiteX18" fmla="*/ 1666875 w 1809750"/>
                <a:gd name="connsiteY18" fmla="*/ 528638 h 1083469"/>
                <a:gd name="connsiteX19" fmla="*/ 1545432 w 1809750"/>
                <a:gd name="connsiteY19" fmla="*/ 857250 h 1083469"/>
                <a:gd name="connsiteX20" fmla="*/ 1493044 w 1809750"/>
                <a:gd name="connsiteY20" fmla="*/ 1007269 h 1083469"/>
                <a:gd name="connsiteX21" fmla="*/ 1443038 w 1809750"/>
                <a:gd name="connsiteY21" fmla="*/ 1062038 h 1083469"/>
                <a:gd name="connsiteX22" fmla="*/ 1423988 w 1809750"/>
                <a:gd name="connsiteY22" fmla="*/ 1081088 h 1083469"/>
                <a:gd name="connsiteX23" fmla="*/ 1404938 w 1809750"/>
                <a:gd name="connsiteY23" fmla="*/ 1083469 h 1083469"/>
                <a:gd name="connsiteX24" fmla="*/ 1381125 w 1809750"/>
                <a:gd name="connsiteY24" fmla="*/ 1071563 h 1083469"/>
                <a:gd name="connsiteX25" fmla="*/ 1357313 w 1809750"/>
                <a:gd name="connsiteY25" fmla="*/ 1054894 h 1083469"/>
                <a:gd name="connsiteX26" fmla="*/ 1333500 w 1809750"/>
                <a:gd name="connsiteY26" fmla="*/ 1028700 h 1083469"/>
                <a:gd name="connsiteX27" fmla="*/ 1309688 w 1809750"/>
                <a:gd name="connsiteY27" fmla="*/ 981075 h 1083469"/>
                <a:gd name="connsiteX28" fmla="*/ 1340644 w 1809750"/>
                <a:gd name="connsiteY28" fmla="*/ 776288 h 1083469"/>
                <a:gd name="connsiteX29" fmla="*/ 1400175 w 1809750"/>
                <a:gd name="connsiteY29" fmla="*/ 345282 h 1083469"/>
                <a:gd name="connsiteX30" fmla="*/ 1402557 w 1809750"/>
                <a:gd name="connsiteY30" fmla="*/ 285750 h 1083469"/>
                <a:gd name="connsiteX31" fmla="*/ 1400175 w 1809750"/>
                <a:gd name="connsiteY31" fmla="*/ 261938 h 1083469"/>
                <a:gd name="connsiteX32" fmla="*/ 1395413 w 1809750"/>
                <a:gd name="connsiteY32" fmla="*/ 242888 h 1083469"/>
                <a:gd name="connsiteX33" fmla="*/ 1383507 w 1809750"/>
                <a:gd name="connsiteY33" fmla="*/ 228600 h 1083469"/>
                <a:gd name="connsiteX34" fmla="*/ 1357313 w 1809750"/>
                <a:gd name="connsiteY34" fmla="*/ 211932 h 1083469"/>
                <a:gd name="connsiteX35" fmla="*/ 1319213 w 1809750"/>
                <a:gd name="connsiteY35" fmla="*/ 204788 h 1083469"/>
                <a:gd name="connsiteX36" fmla="*/ 1252538 w 1809750"/>
                <a:gd name="connsiteY36" fmla="*/ 211932 h 1083469"/>
                <a:gd name="connsiteX37" fmla="*/ 904875 w 1809750"/>
                <a:gd name="connsiteY37" fmla="*/ 264319 h 1083469"/>
                <a:gd name="connsiteX38" fmla="*/ 550069 w 1809750"/>
                <a:gd name="connsiteY38" fmla="*/ 3190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9750" h="1083469">
                  <a:moveTo>
                    <a:pt x="550069" y="319088"/>
                  </a:moveTo>
                  <a:lnTo>
                    <a:pt x="61913" y="397669"/>
                  </a:lnTo>
                  <a:lnTo>
                    <a:pt x="0" y="197644"/>
                  </a:lnTo>
                  <a:lnTo>
                    <a:pt x="340519" y="197644"/>
                  </a:lnTo>
                  <a:lnTo>
                    <a:pt x="635794" y="150019"/>
                  </a:lnTo>
                  <a:lnTo>
                    <a:pt x="966788" y="97632"/>
                  </a:lnTo>
                  <a:lnTo>
                    <a:pt x="1266825" y="45244"/>
                  </a:lnTo>
                  <a:lnTo>
                    <a:pt x="1545432" y="0"/>
                  </a:lnTo>
                  <a:lnTo>
                    <a:pt x="1607344" y="26194"/>
                  </a:lnTo>
                  <a:lnTo>
                    <a:pt x="1669257" y="61913"/>
                  </a:lnTo>
                  <a:lnTo>
                    <a:pt x="1716882" y="107157"/>
                  </a:lnTo>
                  <a:lnTo>
                    <a:pt x="1769269" y="169069"/>
                  </a:lnTo>
                  <a:lnTo>
                    <a:pt x="1793082" y="209550"/>
                  </a:lnTo>
                  <a:lnTo>
                    <a:pt x="1802607" y="233363"/>
                  </a:lnTo>
                  <a:lnTo>
                    <a:pt x="1809750" y="264319"/>
                  </a:lnTo>
                  <a:lnTo>
                    <a:pt x="1807369" y="292894"/>
                  </a:lnTo>
                  <a:lnTo>
                    <a:pt x="1790700" y="311944"/>
                  </a:lnTo>
                  <a:lnTo>
                    <a:pt x="1721644" y="378619"/>
                  </a:lnTo>
                  <a:lnTo>
                    <a:pt x="1666875" y="528638"/>
                  </a:lnTo>
                  <a:lnTo>
                    <a:pt x="1545432" y="857250"/>
                  </a:lnTo>
                  <a:lnTo>
                    <a:pt x="1493044" y="1007269"/>
                  </a:lnTo>
                  <a:lnTo>
                    <a:pt x="1443038" y="1062038"/>
                  </a:lnTo>
                  <a:lnTo>
                    <a:pt x="1423988" y="1081088"/>
                  </a:lnTo>
                  <a:lnTo>
                    <a:pt x="1404938" y="1083469"/>
                  </a:lnTo>
                  <a:lnTo>
                    <a:pt x="1381125" y="1071563"/>
                  </a:lnTo>
                  <a:lnTo>
                    <a:pt x="1357313" y="1054894"/>
                  </a:lnTo>
                  <a:lnTo>
                    <a:pt x="1333500" y="1028700"/>
                  </a:lnTo>
                  <a:lnTo>
                    <a:pt x="1309688" y="981075"/>
                  </a:lnTo>
                  <a:lnTo>
                    <a:pt x="1340644" y="776288"/>
                  </a:lnTo>
                  <a:lnTo>
                    <a:pt x="1400175" y="345282"/>
                  </a:lnTo>
                  <a:lnTo>
                    <a:pt x="1402557" y="285750"/>
                  </a:lnTo>
                  <a:lnTo>
                    <a:pt x="1400175" y="261938"/>
                  </a:lnTo>
                  <a:lnTo>
                    <a:pt x="1395413" y="242888"/>
                  </a:lnTo>
                  <a:lnTo>
                    <a:pt x="1383507" y="228600"/>
                  </a:lnTo>
                  <a:lnTo>
                    <a:pt x="1357313" y="211932"/>
                  </a:lnTo>
                  <a:lnTo>
                    <a:pt x="1319213" y="204788"/>
                  </a:lnTo>
                  <a:lnTo>
                    <a:pt x="1252538" y="211932"/>
                  </a:lnTo>
                  <a:lnTo>
                    <a:pt x="904875" y="264319"/>
                  </a:lnTo>
                  <a:lnTo>
                    <a:pt x="5500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6D83D85-85A9-4843-BE40-0E4A24E1608B}"/>
                </a:ext>
              </a:extLst>
            </p:cNvPr>
            <p:cNvSpPr/>
            <p:nvPr/>
          </p:nvSpPr>
          <p:spPr>
            <a:xfrm>
              <a:off x="4246563" y="4095750"/>
              <a:ext cx="1301750" cy="325438"/>
            </a:xfrm>
            <a:custGeom>
              <a:avLst/>
              <a:gdLst>
                <a:gd name="connsiteX0" fmla="*/ 752475 w 1302544"/>
                <a:gd name="connsiteY0" fmla="*/ 66675 h 326231"/>
                <a:gd name="connsiteX1" fmla="*/ 1302544 w 1302544"/>
                <a:gd name="connsiteY1" fmla="*/ 0 h 326231"/>
                <a:gd name="connsiteX2" fmla="*/ 1295400 w 1302544"/>
                <a:gd name="connsiteY2" fmla="*/ 195263 h 326231"/>
                <a:gd name="connsiteX3" fmla="*/ 1228725 w 1302544"/>
                <a:gd name="connsiteY3" fmla="*/ 207169 h 326231"/>
                <a:gd name="connsiteX4" fmla="*/ 1226344 w 1302544"/>
                <a:gd name="connsiteY4" fmla="*/ 202406 h 326231"/>
                <a:gd name="connsiteX5" fmla="*/ 1207294 w 1302544"/>
                <a:gd name="connsiteY5" fmla="*/ 188119 h 326231"/>
                <a:gd name="connsiteX6" fmla="*/ 1078706 w 1302544"/>
                <a:gd name="connsiteY6" fmla="*/ 204788 h 326231"/>
                <a:gd name="connsiteX7" fmla="*/ 685800 w 1302544"/>
                <a:gd name="connsiteY7" fmla="*/ 254794 h 326231"/>
                <a:gd name="connsiteX8" fmla="*/ 371475 w 1302544"/>
                <a:gd name="connsiteY8" fmla="*/ 300038 h 326231"/>
                <a:gd name="connsiteX9" fmla="*/ 230981 w 1302544"/>
                <a:gd name="connsiteY9" fmla="*/ 316706 h 326231"/>
                <a:gd name="connsiteX10" fmla="*/ 0 w 1302544"/>
                <a:gd name="connsiteY10" fmla="*/ 326231 h 326231"/>
                <a:gd name="connsiteX11" fmla="*/ 4762 w 1302544"/>
                <a:gd name="connsiteY11" fmla="*/ 138113 h 326231"/>
                <a:gd name="connsiteX12" fmla="*/ 228600 w 1302544"/>
                <a:gd name="connsiteY12" fmla="*/ 138113 h 326231"/>
                <a:gd name="connsiteX13" fmla="*/ 400050 w 1302544"/>
                <a:gd name="connsiteY13" fmla="*/ 114300 h 326231"/>
                <a:gd name="connsiteX14" fmla="*/ 752475 w 1302544"/>
                <a:gd name="connsiteY14" fmla="*/ 6667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2544" h="326231">
                  <a:moveTo>
                    <a:pt x="752475" y="66675"/>
                  </a:moveTo>
                  <a:lnTo>
                    <a:pt x="1302544" y="0"/>
                  </a:lnTo>
                  <a:lnTo>
                    <a:pt x="1295400" y="195263"/>
                  </a:lnTo>
                  <a:lnTo>
                    <a:pt x="1228725" y="207169"/>
                  </a:lnTo>
                  <a:lnTo>
                    <a:pt x="1226344" y="202406"/>
                  </a:lnTo>
                  <a:lnTo>
                    <a:pt x="1207294" y="188119"/>
                  </a:lnTo>
                  <a:lnTo>
                    <a:pt x="1078706" y="204788"/>
                  </a:lnTo>
                  <a:lnTo>
                    <a:pt x="685800" y="254794"/>
                  </a:lnTo>
                  <a:lnTo>
                    <a:pt x="371475" y="300038"/>
                  </a:lnTo>
                  <a:lnTo>
                    <a:pt x="230981" y="316706"/>
                  </a:lnTo>
                  <a:lnTo>
                    <a:pt x="0" y="326231"/>
                  </a:lnTo>
                  <a:lnTo>
                    <a:pt x="4762" y="138113"/>
                  </a:lnTo>
                  <a:lnTo>
                    <a:pt x="228600" y="138113"/>
                  </a:lnTo>
                  <a:lnTo>
                    <a:pt x="400050" y="114300"/>
                  </a:lnTo>
                  <a:lnTo>
                    <a:pt x="752475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B1D62E91-C573-A243-AE95-17CBA39A6CC5}"/>
                </a:ext>
              </a:extLst>
            </p:cNvPr>
            <p:cNvSpPr/>
            <p:nvPr/>
          </p:nvSpPr>
          <p:spPr>
            <a:xfrm>
              <a:off x="4233863" y="4751388"/>
              <a:ext cx="1928812" cy="996950"/>
            </a:xfrm>
            <a:custGeom>
              <a:avLst/>
              <a:gdLst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00200 w 1928812"/>
                <a:gd name="connsiteY25" fmla="*/ 1038225 h 1038225"/>
                <a:gd name="connsiteX26" fmla="*/ 1397793 w 1928812"/>
                <a:gd name="connsiteY26" fmla="*/ 1007269 h 1038225"/>
                <a:gd name="connsiteX27" fmla="*/ 1407318 w 1928812"/>
                <a:gd name="connsiteY27" fmla="*/ 876300 h 1038225"/>
                <a:gd name="connsiteX28" fmla="*/ 1462087 w 1928812"/>
                <a:gd name="connsiteY28" fmla="*/ 540544 h 1038225"/>
                <a:gd name="connsiteX29" fmla="*/ 1488281 w 1928812"/>
                <a:gd name="connsiteY29" fmla="*/ 361950 h 1038225"/>
                <a:gd name="connsiteX30" fmla="*/ 1490662 w 1928812"/>
                <a:gd name="connsiteY30" fmla="*/ 326231 h 1038225"/>
                <a:gd name="connsiteX31" fmla="*/ 1488281 w 1928812"/>
                <a:gd name="connsiteY31" fmla="*/ 297656 h 1038225"/>
                <a:gd name="connsiteX32" fmla="*/ 1483518 w 1928812"/>
                <a:gd name="connsiteY32" fmla="*/ 271462 h 1038225"/>
                <a:gd name="connsiteX33" fmla="*/ 1476375 w 1928812"/>
                <a:gd name="connsiteY33" fmla="*/ 250031 h 1038225"/>
                <a:gd name="connsiteX34" fmla="*/ 1459706 w 1928812"/>
                <a:gd name="connsiteY34" fmla="*/ 235744 h 1038225"/>
                <a:gd name="connsiteX35" fmla="*/ 1433512 w 1928812"/>
                <a:gd name="connsiteY35" fmla="*/ 223837 h 1038225"/>
                <a:gd name="connsiteX36" fmla="*/ 1393031 w 1928812"/>
                <a:gd name="connsiteY36" fmla="*/ 219075 h 1038225"/>
                <a:gd name="connsiteX37" fmla="*/ 995362 w 1928812"/>
                <a:gd name="connsiteY37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4937 w 1928812"/>
                <a:gd name="connsiteY28" fmla="*/ 908843 h 1038225"/>
                <a:gd name="connsiteX29" fmla="*/ 1407318 w 1928812"/>
                <a:gd name="connsiteY29" fmla="*/ 876300 h 1038225"/>
                <a:gd name="connsiteX30" fmla="*/ 1462087 w 1928812"/>
                <a:gd name="connsiteY30" fmla="*/ 540544 h 1038225"/>
                <a:gd name="connsiteX31" fmla="*/ 1488281 w 1928812"/>
                <a:gd name="connsiteY31" fmla="*/ 361950 h 1038225"/>
                <a:gd name="connsiteX32" fmla="*/ 1490662 w 1928812"/>
                <a:gd name="connsiteY32" fmla="*/ 326231 h 1038225"/>
                <a:gd name="connsiteX33" fmla="*/ 1488281 w 1928812"/>
                <a:gd name="connsiteY33" fmla="*/ 297656 h 1038225"/>
                <a:gd name="connsiteX34" fmla="*/ 1483518 w 1928812"/>
                <a:gd name="connsiteY34" fmla="*/ 271462 h 1038225"/>
                <a:gd name="connsiteX35" fmla="*/ 1476375 w 1928812"/>
                <a:gd name="connsiteY35" fmla="*/ 250031 h 1038225"/>
                <a:gd name="connsiteX36" fmla="*/ 1459706 w 1928812"/>
                <a:gd name="connsiteY36" fmla="*/ 235744 h 1038225"/>
                <a:gd name="connsiteX37" fmla="*/ 1433512 w 1928812"/>
                <a:gd name="connsiteY37" fmla="*/ 223837 h 1038225"/>
                <a:gd name="connsiteX38" fmla="*/ 1393031 w 1928812"/>
                <a:gd name="connsiteY38" fmla="*/ 219075 h 1038225"/>
                <a:gd name="connsiteX39" fmla="*/ 995362 w 1928812"/>
                <a:gd name="connsiteY39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404937 w 1928812"/>
                <a:gd name="connsiteY27" fmla="*/ 908843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996950"/>
                <a:gd name="connsiteX1" fmla="*/ 573881 w 1928812"/>
                <a:gd name="connsiteY1" fmla="*/ 321469 h 996950"/>
                <a:gd name="connsiteX2" fmla="*/ 273843 w 1928812"/>
                <a:gd name="connsiteY2" fmla="*/ 354806 h 996950"/>
                <a:gd name="connsiteX3" fmla="*/ 0 w 1928812"/>
                <a:gd name="connsiteY3" fmla="*/ 357187 h 996950"/>
                <a:gd name="connsiteX4" fmla="*/ 2381 w 1928812"/>
                <a:gd name="connsiteY4" fmla="*/ 195262 h 996950"/>
                <a:gd name="connsiteX5" fmla="*/ 311943 w 1928812"/>
                <a:gd name="connsiteY5" fmla="*/ 195262 h 996950"/>
                <a:gd name="connsiteX6" fmla="*/ 559593 w 1928812"/>
                <a:gd name="connsiteY6" fmla="*/ 161925 h 996950"/>
                <a:gd name="connsiteX7" fmla="*/ 902493 w 1928812"/>
                <a:gd name="connsiteY7" fmla="*/ 111919 h 996950"/>
                <a:gd name="connsiteX8" fmla="*/ 1295400 w 1928812"/>
                <a:gd name="connsiteY8" fmla="*/ 59531 h 996950"/>
                <a:gd name="connsiteX9" fmla="*/ 1328737 w 1928812"/>
                <a:gd name="connsiteY9" fmla="*/ 40481 h 996950"/>
                <a:gd name="connsiteX10" fmla="*/ 1366837 w 1928812"/>
                <a:gd name="connsiteY10" fmla="*/ 21431 h 996950"/>
                <a:gd name="connsiteX11" fmla="*/ 1416843 w 1928812"/>
                <a:gd name="connsiteY11" fmla="*/ 4762 h 996950"/>
                <a:gd name="connsiteX12" fmla="*/ 1464468 w 1928812"/>
                <a:gd name="connsiteY12" fmla="*/ 0 h 996950"/>
                <a:gd name="connsiteX13" fmla="*/ 1516856 w 1928812"/>
                <a:gd name="connsiteY13" fmla="*/ 7144 h 996950"/>
                <a:gd name="connsiteX14" fmla="*/ 1571625 w 1928812"/>
                <a:gd name="connsiteY14" fmla="*/ 28575 h 996950"/>
                <a:gd name="connsiteX15" fmla="*/ 1645443 w 1928812"/>
                <a:gd name="connsiteY15" fmla="*/ 66675 h 996950"/>
                <a:gd name="connsiteX16" fmla="*/ 1752600 w 1928812"/>
                <a:gd name="connsiteY16" fmla="*/ 140494 h 996950"/>
                <a:gd name="connsiteX17" fmla="*/ 1852612 w 1928812"/>
                <a:gd name="connsiteY17" fmla="*/ 223837 h 996950"/>
                <a:gd name="connsiteX18" fmla="*/ 1919287 w 1928812"/>
                <a:gd name="connsiteY18" fmla="*/ 283369 h 996950"/>
                <a:gd name="connsiteX19" fmla="*/ 1928812 w 1928812"/>
                <a:gd name="connsiteY19" fmla="*/ 297656 h 996950"/>
                <a:gd name="connsiteX20" fmla="*/ 1928812 w 1928812"/>
                <a:gd name="connsiteY20" fmla="*/ 316706 h 996950"/>
                <a:gd name="connsiteX21" fmla="*/ 1916906 w 1928812"/>
                <a:gd name="connsiteY21" fmla="*/ 345281 h 996950"/>
                <a:gd name="connsiteX22" fmla="*/ 1878806 w 1928812"/>
                <a:gd name="connsiteY22" fmla="*/ 390525 h 996950"/>
                <a:gd name="connsiteX23" fmla="*/ 1831181 w 1928812"/>
                <a:gd name="connsiteY23" fmla="*/ 438150 h 996950"/>
                <a:gd name="connsiteX24" fmla="*/ 1728787 w 1928812"/>
                <a:gd name="connsiteY24" fmla="*/ 702469 h 996950"/>
                <a:gd name="connsiteX25" fmla="*/ 1614487 w 1928812"/>
                <a:gd name="connsiteY25" fmla="*/ 996950 h 996950"/>
                <a:gd name="connsiteX26" fmla="*/ 1404937 w 1928812"/>
                <a:gd name="connsiteY26" fmla="*/ 908843 h 996950"/>
                <a:gd name="connsiteX27" fmla="*/ 1407318 w 1928812"/>
                <a:gd name="connsiteY27" fmla="*/ 876300 h 996950"/>
                <a:gd name="connsiteX28" fmla="*/ 1462087 w 1928812"/>
                <a:gd name="connsiteY28" fmla="*/ 540544 h 996950"/>
                <a:gd name="connsiteX29" fmla="*/ 1488281 w 1928812"/>
                <a:gd name="connsiteY29" fmla="*/ 361950 h 996950"/>
                <a:gd name="connsiteX30" fmla="*/ 1490662 w 1928812"/>
                <a:gd name="connsiteY30" fmla="*/ 326231 h 996950"/>
                <a:gd name="connsiteX31" fmla="*/ 1488281 w 1928812"/>
                <a:gd name="connsiteY31" fmla="*/ 297656 h 996950"/>
                <a:gd name="connsiteX32" fmla="*/ 1483518 w 1928812"/>
                <a:gd name="connsiteY32" fmla="*/ 271462 h 996950"/>
                <a:gd name="connsiteX33" fmla="*/ 1476375 w 1928812"/>
                <a:gd name="connsiteY33" fmla="*/ 250031 h 996950"/>
                <a:gd name="connsiteX34" fmla="*/ 1459706 w 1928812"/>
                <a:gd name="connsiteY34" fmla="*/ 235744 h 996950"/>
                <a:gd name="connsiteX35" fmla="*/ 1433512 w 1928812"/>
                <a:gd name="connsiteY35" fmla="*/ 223837 h 996950"/>
                <a:gd name="connsiteX36" fmla="*/ 1393031 w 1928812"/>
                <a:gd name="connsiteY36" fmla="*/ 219075 h 996950"/>
                <a:gd name="connsiteX37" fmla="*/ 995362 w 1928812"/>
                <a:gd name="connsiteY37" fmla="*/ 264319 h 99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8812" h="996950">
                  <a:moveTo>
                    <a:pt x="995362" y="264319"/>
                  </a:moveTo>
                  <a:lnTo>
                    <a:pt x="573881" y="321469"/>
                  </a:lnTo>
                  <a:lnTo>
                    <a:pt x="273843" y="354806"/>
                  </a:lnTo>
                  <a:lnTo>
                    <a:pt x="0" y="357187"/>
                  </a:lnTo>
                  <a:cubicBezTo>
                    <a:pt x="794" y="303212"/>
                    <a:pt x="1587" y="249237"/>
                    <a:pt x="2381" y="195262"/>
                  </a:cubicBezTo>
                  <a:lnTo>
                    <a:pt x="311943" y="195262"/>
                  </a:lnTo>
                  <a:lnTo>
                    <a:pt x="559593" y="161925"/>
                  </a:lnTo>
                  <a:lnTo>
                    <a:pt x="902493" y="111919"/>
                  </a:lnTo>
                  <a:lnTo>
                    <a:pt x="1295400" y="59531"/>
                  </a:lnTo>
                  <a:lnTo>
                    <a:pt x="1328737" y="40481"/>
                  </a:lnTo>
                  <a:lnTo>
                    <a:pt x="1366837" y="21431"/>
                  </a:lnTo>
                  <a:lnTo>
                    <a:pt x="1416843" y="4762"/>
                  </a:lnTo>
                  <a:lnTo>
                    <a:pt x="1464468" y="0"/>
                  </a:lnTo>
                  <a:lnTo>
                    <a:pt x="1516856" y="7144"/>
                  </a:lnTo>
                  <a:lnTo>
                    <a:pt x="1571625" y="28575"/>
                  </a:lnTo>
                  <a:lnTo>
                    <a:pt x="1645443" y="66675"/>
                  </a:lnTo>
                  <a:lnTo>
                    <a:pt x="1752600" y="140494"/>
                  </a:lnTo>
                  <a:lnTo>
                    <a:pt x="1852612" y="223837"/>
                  </a:lnTo>
                  <a:lnTo>
                    <a:pt x="1919287" y="283369"/>
                  </a:lnTo>
                  <a:lnTo>
                    <a:pt x="1928812" y="297656"/>
                  </a:lnTo>
                  <a:lnTo>
                    <a:pt x="1928812" y="316706"/>
                  </a:lnTo>
                  <a:lnTo>
                    <a:pt x="1916906" y="345281"/>
                  </a:lnTo>
                  <a:lnTo>
                    <a:pt x="1878806" y="390525"/>
                  </a:lnTo>
                  <a:lnTo>
                    <a:pt x="1831181" y="438150"/>
                  </a:lnTo>
                  <a:lnTo>
                    <a:pt x="1728787" y="702469"/>
                  </a:lnTo>
                  <a:lnTo>
                    <a:pt x="1614487" y="996950"/>
                  </a:lnTo>
                  <a:lnTo>
                    <a:pt x="1404937" y="908843"/>
                  </a:lnTo>
                  <a:lnTo>
                    <a:pt x="1407318" y="876300"/>
                  </a:lnTo>
                  <a:lnTo>
                    <a:pt x="1462087" y="540544"/>
                  </a:lnTo>
                  <a:lnTo>
                    <a:pt x="1488281" y="361950"/>
                  </a:lnTo>
                  <a:lnTo>
                    <a:pt x="1490662" y="326231"/>
                  </a:lnTo>
                  <a:lnTo>
                    <a:pt x="1488281" y="297656"/>
                  </a:lnTo>
                  <a:lnTo>
                    <a:pt x="1483518" y="271462"/>
                  </a:lnTo>
                  <a:lnTo>
                    <a:pt x="1476375" y="250031"/>
                  </a:lnTo>
                  <a:lnTo>
                    <a:pt x="1459706" y="235744"/>
                  </a:lnTo>
                  <a:lnTo>
                    <a:pt x="1433512" y="223837"/>
                  </a:lnTo>
                  <a:lnTo>
                    <a:pt x="1393031" y="219075"/>
                  </a:lnTo>
                  <a:lnTo>
                    <a:pt x="99536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00B50ED-C3E5-DD49-A264-7CCBCD8A5A79}"/>
                </a:ext>
              </a:extLst>
            </p:cNvPr>
            <p:cNvSpPr/>
            <p:nvPr/>
          </p:nvSpPr>
          <p:spPr>
            <a:xfrm>
              <a:off x="4224338" y="5637213"/>
              <a:ext cx="1684337" cy="323850"/>
            </a:xfrm>
            <a:custGeom>
              <a:avLst/>
              <a:gdLst>
                <a:gd name="connsiteX0" fmla="*/ 628650 w 1683543"/>
                <a:gd name="connsiteY0" fmla="*/ 266700 h 323850"/>
                <a:gd name="connsiteX1" fmla="*/ 9525 w 1683543"/>
                <a:gd name="connsiteY1" fmla="*/ 323850 h 323850"/>
                <a:gd name="connsiteX2" fmla="*/ 0 w 1683543"/>
                <a:gd name="connsiteY2" fmla="*/ 171450 h 323850"/>
                <a:gd name="connsiteX3" fmla="*/ 350043 w 1683543"/>
                <a:gd name="connsiteY3" fmla="*/ 126206 h 323850"/>
                <a:gd name="connsiteX4" fmla="*/ 788193 w 1683543"/>
                <a:gd name="connsiteY4" fmla="*/ 73819 h 323850"/>
                <a:gd name="connsiteX5" fmla="*/ 1152525 w 1683543"/>
                <a:gd name="connsiteY5" fmla="*/ 28575 h 323850"/>
                <a:gd name="connsiteX6" fmla="*/ 1426368 w 1683543"/>
                <a:gd name="connsiteY6" fmla="*/ 0 h 323850"/>
                <a:gd name="connsiteX7" fmla="*/ 1633537 w 1683543"/>
                <a:gd name="connsiteY7" fmla="*/ 95250 h 323850"/>
                <a:gd name="connsiteX8" fmla="*/ 1659731 w 1683543"/>
                <a:gd name="connsiteY8" fmla="*/ 119062 h 323850"/>
                <a:gd name="connsiteX9" fmla="*/ 1676400 w 1683543"/>
                <a:gd name="connsiteY9" fmla="*/ 145256 h 323850"/>
                <a:gd name="connsiteX10" fmla="*/ 1683543 w 1683543"/>
                <a:gd name="connsiteY10" fmla="*/ 180975 h 323850"/>
                <a:gd name="connsiteX11" fmla="*/ 1676400 w 1683543"/>
                <a:gd name="connsiteY11" fmla="*/ 204787 h 323850"/>
                <a:gd name="connsiteX12" fmla="*/ 1662112 w 1683543"/>
                <a:gd name="connsiteY12" fmla="*/ 221456 h 323850"/>
                <a:gd name="connsiteX13" fmla="*/ 1626393 w 1683543"/>
                <a:gd name="connsiteY13" fmla="*/ 233362 h 323850"/>
                <a:gd name="connsiteX14" fmla="*/ 1566862 w 1683543"/>
                <a:gd name="connsiteY14" fmla="*/ 233362 h 323850"/>
                <a:gd name="connsiteX15" fmla="*/ 1459706 w 1683543"/>
                <a:gd name="connsiteY15" fmla="*/ 226219 h 323850"/>
                <a:gd name="connsiteX16" fmla="*/ 1185862 w 1683543"/>
                <a:gd name="connsiteY16" fmla="*/ 233362 h 323850"/>
                <a:gd name="connsiteX17" fmla="*/ 628650 w 1683543"/>
                <a:gd name="connsiteY17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3543" h="323850">
                  <a:moveTo>
                    <a:pt x="628650" y="266700"/>
                  </a:moveTo>
                  <a:lnTo>
                    <a:pt x="9525" y="323850"/>
                  </a:lnTo>
                  <a:lnTo>
                    <a:pt x="0" y="171450"/>
                  </a:lnTo>
                  <a:lnTo>
                    <a:pt x="350043" y="126206"/>
                  </a:lnTo>
                  <a:lnTo>
                    <a:pt x="788193" y="73819"/>
                  </a:lnTo>
                  <a:lnTo>
                    <a:pt x="1152525" y="28575"/>
                  </a:lnTo>
                  <a:lnTo>
                    <a:pt x="1426368" y="0"/>
                  </a:lnTo>
                  <a:lnTo>
                    <a:pt x="1633537" y="95250"/>
                  </a:lnTo>
                  <a:lnTo>
                    <a:pt x="1659731" y="119062"/>
                  </a:lnTo>
                  <a:lnTo>
                    <a:pt x="1676400" y="145256"/>
                  </a:lnTo>
                  <a:lnTo>
                    <a:pt x="1683543" y="180975"/>
                  </a:lnTo>
                  <a:lnTo>
                    <a:pt x="1676400" y="204787"/>
                  </a:lnTo>
                  <a:lnTo>
                    <a:pt x="1662112" y="221456"/>
                  </a:lnTo>
                  <a:lnTo>
                    <a:pt x="1626393" y="233362"/>
                  </a:lnTo>
                  <a:lnTo>
                    <a:pt x="1566862" y="233362"/>
                  </a:lnTo>
                  <a:lnTo>
                    <a:pt x="1459706" y="226219"/>
                  </a:lnTo>
                  <a:lnTo>
                    <a:pt x="1185862" y="233362"/>
                  </a:lnTo>
                  <a:lnTo>
                    <a:pt x="6286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9108832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8349DDA-4D69-7D49-8877-347BE03F1D07}"/>
              </a:ext>
            </a:extLst>
          </p:cNvPr>
          <p:cNvSpPr/>
          <p:nvPr/>
        </p:nvSpPr>
        <p:spPr>
          <a:xfrm>
            <a:off x="2647950" y="2373313"/>
            <a:ext cx="1685925" cy="474662"/>
          </a:xfrm>
          <a:custGeom>
            <a:avLst/>
            <a:gdLst>
              <a:gd name="connsiteX0" fmla="*/ 1171575 w 1685925"/>
              <a:gd name="connsiteY0" fmla="*/ 304800 h 473869"/>
              <a:gd name="connsiteX1" fmla="*/ 876300 w 1685925"/>
              <a:gd name="connsiteY1" fmla="*/ 366713 h 473869"/>
              <a:gd name="connsiteX2" fmla="*/ 607219 w 1685925"/>
              <a:gd name="connsiteY2" fmla="*/ 416719 h 473869"/>
              <a:gd name="connsiteX3" fmla="*/ 433388 w 1685925"/>
              <a:gd name="connsiteY3" fmla="*/ 457200 h 473869"/>
              <a:gd name="connsiteX4" fmla="*/ 359569 w 1685925"/>
              <a:gd name="connsiteY4" fmla="*/ 473869 h 473869"/>
              <a:gd name="connsiteX5" fmla="*/ 328613 w 1685925"/>
              <a:gd name="connsiteY5" fmla="*/ 473869 h 473869"/>
              <a:gd name="connsiteX6" fmla="*/ 292894 w 1685925"/>
              <a:gd name="connsiteY6" fmla="*/ 464344 h 473869"/>
              <a:gd name="connsiteX7" fmla="*/ 238125 w 1685925"/>
              <a:gd name="connsiteY7" fmla="*/ 438150 h 473869"/>
              <a:gd name="connsiteX8" fmla="*/ 147638 w 1685925"/>
              <a:gd name="connsiteY8" fmla="*/ 369094 h 473869"/>
              <a:gd name="connsiteX9" fmla="*/ 88106 w 1685925"/>
              <a:gd name="connsiteY9" fmla="*/ 311944 h 473869"/>
              <a:gd name="connsiteX10" fmla="*/ 35719 w 1685925"/>
              <a:gd name="connsiteY10" fmla="*/ 254794 h 473869"/>
              <a:gd name="connsiteX11" fmla="*/ 14288 w 1685925"/>
              <a:gd name="connsiteY11" fmla="*/ 228600 h 473869"/>
              <a:gd name="connsiteX12" fmla="*/ 2381 w 1685925"/>
              <a:gd name="connsiteY12" fmla="*/ 204788 h 473869"/>
              <a:gd name="connsiteX13" fmla="*/ 0 w 1685925"/>
              <a:gd name="connsiteY13" fmla="*/ 185738 h 473869"/>
              <a:gd name="connsiteX14" fmla="*/ 7144 w 1685925"/>
              <a:gd name="connsiteY14" fmla="*/ 166688 h 473869"/>
              <a:gd name="connsiteX15" fmla="*/ 23813 w 1685925"/>
              <a:gd name="connsiteY15" fmla="*/ 159544 h 473869"/>
              <a:gd name="connsiteX16" fmla="*/ 54769 w 1685925"/>
              <a:gd name="connsiteY16" fmla="*/ 159544 h 473869"/>
              <a:gd name="connsiteX17" fmla="*/ 88106 w 1685925"/>
              <a:gd name="connsiteY17" fmla="*/ 171450 h 473869"/>
              <a:gd name="connsiteX18" fmla="*/ 123825 w 1685925"/>
              <a:gd name="connsiteY18" fmla="*/ 192882 h 473869"/>
              <a:gd name="connsiteX19" fmla="*/ 154781 w 1685925"/>
              <a:gd name="connsiteY19" fmla="*/ 211932 h 473869"/>
              <a:gd name="connsiteX20" fmla="*/ 190500 w 1685925"/>
              <a:gd name="connsiteY20" fmla="*/ 226219 h 473869"/>
              <a:gd name="connsiteX21" fmla="*/ 242888 w 1685925"/>
              <a:gd name="connsiteY21" fmla="*/ 238125 h 473869"/>
              <a:gd name="connsiteX22" fmla="*/ 290513 w 1685925"/>
              <a:gd name="connsiteY22" fmla="*/ 242888 h 473869"/>
              <a:gd name="connsiteX23" fmla="*/ 328613 w 1685925"/>
              <a:gd name="connsiteY23" fmla="*/ 245269 h 473869"/>
              <a:gd name="connsiteX24" fmla="*/ 388144 w 1685925"/>
              <a:gd name="connsiteY24" fmla="*/ 245269 h 473869"/>
              <a:gd name="connsiteX25" fmla="*/ 478631 w 1685925"/>
              <a:gd name="connsiteY25" fmla="*/ 240507 h 473869"/>
              <a:gd name="connsiteX26" fmla="*/ 590550 w 1685925"/>
              <a:gd name="connsiteY26" fmla="*/ 230982 h 473869"/>
              <a:gd name="connsiteX27" fmla="*/ 726281 w 1685925"/>
              <a:gd name="connsiteY27" fmla="*/ 202407 h 473869"/>
              <a:gd name="connsiteX28" fmla="*/ 983456 w 1685925"/>
              <a:gd name="connsiteY28" fmla="*/ 150019 h 473869"/>
              <a:gd name="connsiteX29" fmla="*/ 1228725 w 1685925"/>
              <a:gd name="connsiteY29" fmla="*/ 95250 h 473869"/>
              <a:gd name="connsiteX30" fmla="*/ 1245394 w 1685925"/>
              <a:gd name="connsiteY30" fmla="*/ 83344 h 473869"/>
              <a:gd name="connsiteX31" fmla="*/ 1340644 w 1685925"/>
              <a:gd name="connsiteY31" fmla="*/ 16669 h 473869"/>
              <a:gd name="connsiteX32" fmla="*/ 1366838 w 1685925"/>
              <a:gd name="connsiteY32" fmla="*/ 2382 h 473869"/>
              <a:gd name="connsiteX33" fmla="*/ 1414463 w 1685925"/>
              <a:gd name="connsiteY33" fmla="*/ 0 h 473869"/>
              <a:gd name="connsiteX34" fmla="*/ 1476375 w 1685925"/>
              <a:gd name="connsiteY34" fmla="*/ 4763 h 473869"/>
              <a:gd name="connsiteX35" fmla="*/ 1531144 w 1685925"/>
              <a:gd name="connsiteY35" fmla="*/ 16669 h 473869"/>
              <a:gd name="connsiteX36" fmla="*/ 1588294 w 1685925"/>
              <a:gd name="connsiteY36" fmla="*/ 40482 h 473869"/>
              <a:gd name="connsiteX37" fmla="*/ 1628775 w 1685925"/>
              <a:gd name="connsiteY37" fmla="*/ 59532 h 473869"/>
              <a:gd name="connsiteX38" fmla="*/ 1654969 w 1685925"/>
              <a:gd name="connsiteY38" fmla="*/ 76200 h 473869"/>
              <a:gd name="connsiteX39" fmla="*/ 1669256 w 1685925"/>
              <a:gd name="connsiteY39" fmla="*/ 90488 h 473869"/>
              <a:gd name="connsiteX40" fmla="*/ 1681163 w 1685925"/>
              <a:gd name="connsiteY40" fmla="*/ 114300 h 473869"/>
              <a:gd name="connsiteX41" fmla="*/ 1685925 w 1685925"/>
              <a:gd name="connsiteY41" fmla="*/ 142875 h 473869"/>
              <a:gd name="connsiteX42" fmla="*/ 1681163 w 1685925"/>
              <a:gd name="connsiteY42" fmla="*/ 166688 h 473869"/>
              <a:gd name="connsiteX43" fmla="*/ 1666875 w 1685925"/>
              <a:gd name="connsiteY43" fmla="*/ 188119 h 473869"/>
              <a:gd name="connsiteX44" fmla="*/ 1638300 w 1685925"/>
              <a:gd name="connsiteY44" fmla="*/ 209550 h 473869"/>
              <a:gd name="connsiteX45" fmla="*/ 1600200 w 1685925"/>
              <a:gd name="connsiteY45" fmla="*/ 228600 h 473869"/>
              <a:gd name="connsiteX46" fmla="*/ 1547813 w 1685925"/>
              <a:gd name="connsiteY46" fmla="*/ 245269 h 473869"/>
              <a:gd name="connsiteX47" fmla="*/ 1502569 w 1685925"/>
              <a:gd name="connsiteY47" fmla="*/ 254794 h 473869"/>
              <a:gd name="connsiteX48" fmla="*/ 1171575 w 1685925"/>
              <a:gd name="connsiteY48" fmla="*/ 304800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85925" h="473869">
                <a:moveTo>
                  <a:pt x="1171575" y="304800"/>
                </a:moveTo>
                <a:lnTo>
                  <a:pt x="876300" y="366713"/>
                </a:lnTo>
                <a:lnTo>
                  <a:pt x="607219" y="416719"/>
                </a:lnTo>
                <a:lnTo>
                  <a:pt x="433388" y="457200"/>
                </a:lnTo>
                <a:lnTo>
                  <a:pt x="359569" y="473869"/>
                </a:lnTo>
                <a:lnTo>
                  <a:pt x="328613" y="473869"/>
                </a:lnTo>
                <a:lnTo>
                  <a:pt x="292894" y="464344"/>
                </a:lnTo>
                <a:lnTo>
                  <a:pt x="238125" y="438150"/>
                </a:lnTo>
                <a:lnTo>
                  <a:pt x="147638" y="369094"/>
                </a:lnTo>
                <a:lnTo>
                  <a:pt x="88106" y="311944"/>
                </a:lnTo>
                <a:lnTo>
                  <a:pt x="35719" y="254794"/>
                </a:lnTo>
                <a:lnTo>
                  <a:pt x="14288" y="228600"/>
                </a:lnTo>
                <a:lnTo>
                  <a:pt x="2381" y="204788"/>
                </a:lnTo>
                <a:lnTo>
                  <a:pt x="0" y="185738"/>
                </a:lnTo>
                <a:lnTo>
                  <a:pt x="7144" y="166688"/>
                </a:lnTo>
                <a:lnTo>
                  <a:pt x="23813" y="159544"/>
                </a:lnTo>
                <a:lnTo>
                  <a:pt x="54769" y="159544"/>
                </a:lnTo>
                <a:lnTo>
                  <a:pt x="88106" y="171450"/>
                </a:lnTo>
                <a:lnTo>
                  <a:pt x="123825" y="192882"/>
                </a:lnTo>
                <a:lnTo>
                  <a:pt x="154781" y="211932"/>
                </a:lnTo>
                <a:lnTo>
                  <a:pt x="190500" y="226219"/>
                </a:lnTo>
                <a:lnTo>
                  <a:pt x="242888" y="238125"/>
                </a:lnTo>
                <a:lnTo>
                  <a:pt x="290513" y="242888"/>
                </a:lnTo>
                <a:lnTo>
                  <a:pt x="328613" y="245269"/>
                </a:lnTo>
                <a:lnTo>
                  <a:pt x="388144" y="245269"/>
                </a:lnTo>
                <a:lnTo>
                  <a:pt x="478631" y="240507"/>
                </a:lnTo>
                <a:lnTo>
                  <a:pt x="590550" y="230982"/>
                </a:lnTo>
                <a:lnTo>
                  <a:pt x="726281" y="202407"/>
                </a:lnTo>
                <a:lnTo>
                  <a:pt x="983456" y="150019"/>
                </a:lnTo>
                <a:lnTo>
                  <a:pt x="1228725" y="95250"/>
                </a:lnTo>
                <a:lnTo>
                  <a:pt x="1245394" y="83344"/>
                </a:lnTo>
                <a:lnTo>
                  <a:pt x="1340644" y="16669"/>
                </a:lnTo>
                <a:lnTo>
                  <a:pt x="1366838" y="2382"/>
                </a:lnTo>
                <a:lnTo>
                  <a:pt x="1414463" y="0"/>
                </a:lnTo>
                <a:lnTo>
                  <a:pt x="1476375" y="4763"/>
                </a:lnTo>
                <a:lnTo>
                  <a:pt x="1531144" y="16669"/>
                </a:lnTo>
                <a:lnTo>
                  <a:pt x="1588294" y="40482"/>
                </a:lnTo>
                <a:lnTo>
                  <a:pt x="1628775" y="59532"/>
                </a:lnTo>
                <a:lnTo>
                  <a:pt x="1654969" y="76200"/>
                </a:lnTo>
                <a:lnTo>
                  <a:pt x="1669256" y="90488"/>
                </a:lnTo>
                <a:lnTo>
                  <a:pt x="1681163" y="114300"/>
                </a:lnTo>
                <a:lnTo>
                  <a:pt x="1685925" y="142875"/>
                </a:lnTo>
                <a:lnTo>
                  <a:pt x="1681163" y="166688"/>
                </a:lnTo>
                <a:lnTo>
                  <a:pt x="1666875" y="188119"/>
                </a:lnTo>
                <a:lnTo>
                  <a:pt x="1638300" y="209550"/>
                </a:lnTo>
                <a:lnTo>
                  <a:pt x="1600200" y="228600"/>
                </a:lnTo>
                <a:lnTo>
                  <a:pt x="1547813" y="245269"/>
                </a:lnTo>
                <a:lnTo>
                  <a:pt x="1502569" y="254794"/>
                </a:lnTo>
                <a:lnTo>
                  <a:pt x="1171575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81ADA97-F8DB-B841-AA49-3658F0ACEB03}"/>
              </a:ext>
            </a:extLst>
          </p:cNvPr>
          <p:cNvSpPr/>
          <p:nvPr/>
        </p:nvSpPr>
        <p:spPr>
          <a:xfrm rot="16200000">
            <a:off x="2663826" y="3257550"/>
            <a:ext cx="1681162" cy="547687"/>
          </a:xfrm>
          <a:custGeom>
            <a:avLst/>
            <a:gdLst>
              <a:gd name="connsiteX0" fmla="*/ 535781 w 1681162"/>
              <a:gd name="connsiteY0" fmla="*/ 459582 h 547688"/>
              <a:gd name="connsiteX1" fmla="*/ 76200 w 1681162"/>
              <a:gd name="connsiteY1" fmla="*/ 447675 h 547688"/>
              <a:gd name="connsiteX2" fmla="*/ 0 w 1681162"/>
              <a:gd name="connsiteY2" fmla="*/ 242888 h 547688"/>
              <a:gd name="connsiteX3" fmla="*/ 683418 w 1681162"/>
              <a:gd name="connsiteY3" fmla="*/ 240507 h 547688"/>
              <a:gd name="connsiteX4" fmla="*/ 1090612 w 1681162"/>
              <a:gd name="connsiteY4" fmla="*/ 242888 h 547688"/>
              <a:gd name="connsiteX5" fmla="*/ 1293018 w 1681162"/>
              <a:gd name="connsiteY5" fmla="*/ 242888 h 547688"/>
              <a:gd name="connsiteX6" fmla="*/ 1345406 w 1681162"/>
              <a:gd name="connsiteY6" fmla="*/ 242888 h 547688"/>
              <a:gd name="connsiteX7" fmla="*/ 1366837 w 1681162"/>
              <a:gd name="connsiteY7" fmla="*/ 240507 h 547688"/>
              <a:gd name="connsiteX8" fmla="*/ 1404937 w 1681162"/>
              <a:gd name="connsiteY8" fmla="*/ 230982 h 547688"/>
              <a:gd name="connsiteX9" fmla="*/ 1438275 w 1681162"/>
              <a:gd name="connsiteY9" fmla="*/ 216694 h 547688"/>
              <a:gd name="connsiteX10" fmla="*/ 1471612 w 1681162"/>
              <a:gd name="connsiteY10" fmla="*/ 195263 h 547688"/>
              <a:gd name="connsiteX11" fmla="*/ 1504950 w 1681162"/>
              <a:gd name="connsiteY11" fmla="*/ 166688 h 547688"/>
              <a:gd name="connsiteX12" fmla="*/ 1528762 w 1681162"/>
              <a:gd name="connsiteY12" fmla="*/ 140494 h 547688"/>
              <a:gd name="connsiteX13" fmla="*/ 1564481 w 1681162"/>
              <a:gd name="connsiteY13" fmla="*/ 104775 h 547688"/>
              <a:gd name="connsiteX14" fmla="*/ 1631156 w 1681162"/>
              <a:gd name="connsiteY14" fmla="*/ 0 h 547688"/>
              <a:gd name="connsiteX15" fmla="*/ 1681162 w 1681162"/>
              <a:gd name="connsiteY15" fmla="*/ 252413 h 547688"/>
              <a:gd name="connsiteX16" fmla="*/ 1624012 w 1681162"/>
              <a:gd name="connsiteY16" fmla="*/ 326232 h 547688"/>
              <a:gd name="connsiteX17" fmla="*/ 1593056 w 1681162"/>
              <a:gd name="connsiteY17" fmla="*/ 373857 h 547688"/>
              <a:gd name="connsiteX18" fmla="*/ 1543050 w 1681162"/>
              <a:gd name="connsiteY18" fmla="*/ 461963 h 547688"/>
              <a:gd name="connsiteX19" fmla="*/ 1516856 w 1681162"/>
              <a:gd name="connsiteY19" fmla="*/ 497682 h 547688"/>
              <a:gd name="connsiteX20" fmla="*/ 1476375 w 1681162"/>
              <a:gd name="connsiteY20" fmla="*/ 535782 h 547688"/>
              <a:gd name="connsiteX21" fmla="*/ 1447800 w 1681162"/>
              <a:gd name="connsiteY21" fmla="*/ 547688 h 547688"/>
              <a:gd name="connsiteX22" fmla="*/ 1428750 w 1681162"/>
              <a:gd name="connsiteY22" fmla="*/ 547688 h 547688"/>
              <a:gd name="connsiteX23" fmla="*/ 1409700 w 1681162"/>
              <a:gd name="connsiteY23" fmla="*/ 542925 h 547688"/>
              <a:gd name="connsiteX24" fmla="*/ 1383506 w 1681162"/>
              <a:gd name="connsiteY24" fmla="*/ 531019 h 547688"/>
              <a:gd name="connsiteX25" fmla="*/ 1357312 w 1681162"/>
              <a:gd name="connsiteY25" fmla="*/ 519113 h 547688"/>
              <a:gd name="connsiteX26" fmla="*/ 1323975 w 1681162"/>
              <a:gd name="connsiteY26" fmla="*/ 504825 h 547688"/>
              <a:gd name="connsiteX27" fmla="*/ 1271587 w 1681162"/>
              <a:gd name="connsiteY27" fmla="*/ 490538 h 547688"/>
              <a:gd name="connsiteX28" fmla="*/ 535781 w 1681162"/>
              <a:gd name="connsiteY28" fmla="*/ 459582 h 5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81162" h="547688">
                <a:moveTo>
                  <a:pt x="535781" y="459582"/>
                </a:moveTo>
                <a:lnTo>
                  <a:pt x="76200" y="447675"/>
                </a:lnTo>
                <a:lnTo>
                  <a:pt x="0" y="242888"/>
                </a:lnTo>
                <a:lnTo>
                  <a:pt x="683418" y="240507"/>
                </a:lnTo>
                <a:lnTo>
                  <a:pt x="1090612" y="242888"/>
                </a:lnTo>
                <a:lnTo>
                  <a:pt x="1293018" y="242888"/>
                </a:lnTo>
                <a:lnTo>
                  <a:pt x="1345406" y="242888"/>
                </a:lnTo>
                <a:lnTo>
                  <a:pt x="1366837" y="240507"/>
                </a:lnTo>
                <a:lnTo>
                  <a:pt x="1404937" y="230982"/>
                </a:lnTo>
                <a:lnTo>
                  <a:pt x="1438275" y="216694"/>
                </a:lnTo>
                <a:lnTo>
                  <a:pt x="1471612" y="195263"/>
                </a:lnTo>
                <a:lnTo>
                  <a:pt x="1504950" y="166688"/>
                </a:lnTo>
                <a:lnTo>
                  <a:pt x="1528762" y="140494"/>
                </a:lnTo>
                <a:lnTo>
                  <a:pt x="1564481" y="104775"/>
                </a:lnTo>
                <a:lnTo>
                  <a:pt x="1631156" y="0"/>
                </a:lnTo>
                <a:lnTo>
                  <a:pt x="1681162" y="252413"/>
                </a:lnTo>
                <a:lnTo>
                  <a:pt x="1624012" y="326232"/>
                </a:lnTo>
                <a:lnTo>
                  <a:pt x="1593056" y="373857"/>
                </a:lnTo>
                <a:lnTo>
                  <a:pt x="1543050" y="461963"/>
                </a:lnTo>
                <a:lnTo>
                  <a:pt x="1516856" y="497682"/>
                </a:lnTo>
                <a:lnTo>
                  <a:pt x="1476375" y="535782"/>
                </a:lnTo>
                <a:lnTo>
                  <a:pt x="1447800" y="547688"/>
                </a:lnTo>
                <a:lnTo>
                  <a:pt x="1428750" y="547688"/>
                </a:lnTo>
                <a:lnTo>
                  <a:pt x="1409700" y="542925"/>
                </a:lnTo>
                <a:lnTo>
                  <a:pt x="1383506" y="531019"/>
                </a:lnTo>
                <a:lnTo>
                  <a:pt x="1357312" y="519113"/>
                </a:lnTo>
                <a:lnTo>
                  <a:pt x="1323975" y="504825"/>
                </a:lnTo>
                <a:lnTo>
                  <a:pt x="1271587" y="490538"/>
                </a:lnTo>
                <a:lnTo>
                  <a:pt x="535781" y="459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492BA09-912D-E04C-8AA2-268B268A4630}"/>
              </a:ext>
            </a:extLst>
          </p:cNvPr>
          <p:cNvSpPr/>
          <p:nvPr/>
        </p:nvSpPr>
        <p:spPr>
          <a:xfrm>
            <a:off x="2466975" y="4048125"/>
            <a:ext cx="1954213" cy="771525"/>
          </a:xfrm>
          <a:custGeom>
            <a:avLst/>
            <a:gdLst>
              <a:gd name="connsiteX0" fmla="*/ 661988 w 1955006"/>
              <a:gd name="connsiteY0" fmla="*/ 347663 h 771525"/>
              <a:gd name="connsiteX1" fmla="*/ 1033463 w 1955006"/>
              <a:gd name="connsiteY1" fmla="*/ 245269 h 771525"/>
              <a:gd name="connsiteX2" fmla="*/ 1278731 w 1955006"/>
              <a:gd name="connsiteY2" fmla="*/ 185738 h 771525"/>
              <a:gd name="connsiteX3" fmla="*/ 1609725 w 1955006"/>
              <a:gd name="connsiteY3" fmla="*/ 92869 h 771525"/>
              <a:gd name="connsiteX4" fmla="*/ 1890713 w 1955006"/>
              <a:gd name="connsiteY4" fmla="*/ 11906 h 771525"/>
              <a:gd name="connsiteX5" fmla="*/ 1933575 w 1955006"/>
              <a:gd name="connsiteY5" fmla="*/ 0 h 771525"/>
              <a:gd name="connsiteX6" fmla="*/ 1947863 w 1955006"/>
              <a:gd name="connsiteY6" fmla="*/ 0 h 771525"/>
              <a:gd name="connsiteX7" fmla="*/ 1955006 w 1955006"/>
              <a:gd name="connsiteY7" fmla="*/ 9525 h 771525"/>
              <a:gd name="connsiteX8" fmla="*/ 1955006 w 1955006"/>
              <a:gd name="connsiteY8" fmla="*/ 28575 h 771525"/>
              <a:gd name="connsiteX9" fmla="*/ 1945481 w 1955006"/>
              <a:gd name="connsiteY9" fmla="*/ 50006 h 771525"/>
              <a:gd name="connsiteX10" fmla="*/ 1916906 w 1955006"/>
              <a:gd name="connsiteY10" fmla="*/ 66675 h 771525"/>
              <a:gd name="connsiteX11" fmla="*/ 1807369 w 1955006"/>
              <a:gd name="connsiteY11" fmla="*/ 107156 h 771525"/>
              <a:gd name="connsiteX12" fmla="*/ 1200150 w 1955006"/>
              <a:gd name="connsiteY12" fmla="*/ 369094 h 771525"/>
              <a:gd name="connsiteX13" fmla="*/ 723900 w 1955006"/>
              <a:gd name="connsiteY13" fmla="*/ 576263 h 771525"/>
              <a:gd name="connsiteX14" fmla="*/ 552450 w 1955006"/>
              <a:gd name="connsiteY14" fmla="*/ 645319 h 771525"/>
              <a:gd name="connsiteX15" fmla="*/ 533400 w 1955006"/>
              <a:gd name="connsiteY15" fmla="*/ 657225 h 771525"/>
              <a:gd name="connsiteX16" fmla="*/ 481013 w 1955006"/>
              <a:gd name="connsiteY16" fmla="*/ 695325 h 771525"/>
              <a:gd name="connsiteX17" fmla="*/ 428625 w 1955006"/>
              <a:gd name="connsiteY17" fmla="*/ 740569 h 771525"/>
              <a:gd name="connsiteX18" fmla="*/ 409575 w 1955006"/>
              <a:gd name="connsiteY18" fmla="*/ 759619 h 771525"/>
              <a:gd name="connsiteX19" fmla="*/ 395288 w 1955006"/>
              <a:gd name="connsiteY19" fmla="*/ 766763 h 771525"/>
              <a:gd name="connsiteX20" fmla="*/ 373856 w 1955006"/>
              <a:gd name="connsiteY20" fmla="*/ 771525 h 771525"/>
              <a:gd name="connsiteX21" fmla="*/ 357188 w 1955006"/>
              <a:gd name="connsiteY21" fmla="*/ 771525 h 771525"/>
              <a:gd name="connsiteX22" fmla="*/ 335756 w 1955006"/>
              <a:gd name="connsiteY22" fmla="*/ 766763 h 771525"/>
              <a:gd name="connsiteX23" fmla="*/ 304800 w 1955006"/>
              <a:gd name="connsiteY23" fmla="*/ 754856 h 771525"/>
              <a:gd name="connsiteX24" fmla="*/ 273844 w 1955006"/>
              <a:gd name="connsiteY24" fmla="*/ 733425 h 771525"/>
              <a:gd name="connsiteX25" fmla="*/ 240506 w 1955006"/>
              <a:gd name="connsiteY25" fmla="*/ 702469 h 771525"/>
              <a:gd name="connsiteX26" fmla="*/ 192881 w 1955006"/>
              <a:gd name="connsiteY26" fmla="*/ 650081 h 771525"/>
              <a:gd name="connsiteX27" fmla="*/ 126206 w 1955006"/>
              <a:gd name="connsiteY27" fmla="*/ 557213 h 771525"/>
              <a:gd name="connsiteX28" fmla="*/ 42863 w 1955006"/>
              <a:gd name="connsiteY28" fmla="*/ 423863 h 771525"/>
              <a:gd name="connsiteX29" fmla="*/ 14288 w 1955006"/>
              <a:gd name="connsiteY29" fmla="*/ 369094 h 771525"/>
              <a:gd name="connsiteX30" fmla="*/ 0 w 1955006"/>
              <a:gd name="connsiteY30" fmla="*/ 340519 h 771525"/>
              <a:gd name="connsiteX31" fmla="*/ 0 w 1955006"/>
              <a:gd name="connsiteY31" fmla="*/ 321469 h 771525"/>
              <a:gd name="connsiteX32" fmla="*/ 2381 w 1955006"/>
              <a:gd name="connsiteY32" fmla="*/ 311944 h 771525"/>
              <a:gd name="connsiteX33" fmla="*/ 11906 w 1955006"/>
              <a:gd name="connsiteY33" fmla="*/ 304800 h 771525"/>
              <a:gd name="connsiteX34" fmla="*/ 28575 w 1955006"/>
              <a:gd name="connsiteY34" fmla="*/ 307181 h 771525"/>
              <a:gd name="connsiteX35" fmla="*/ 54769 w 1955006"/>
              <a:gd name="connsiteY35" fmla="*/ 319088 h 771525"/>
              <a:gd name="connsiteX36" fmla="*/ 133350 w 1955006"/>
              <a:gd name="connsiteY36" fmla="*/ 361950 h 771525"/>
              <a:gd name="connsiteX37" fmla="*/ 169069 w 1955006"/>
              <a:gd name="connsiteY37" fmla="*/ 376238 h 771525"/>
              <a:gd name="connsiteX38" fmla="*/ 211931 w 1955006"/>
              <a:gd name="connsiteY38" fmla="*/ 392906 h 771525"/>
              <a:gd name="connsiteX39" fmla="*/ 285750 w 1955006"/>
              <a:gd name="connsiteY39" fmla="*/ 409575 h 771525"/>
              <a:gd name="connsiteX40" fmla="*/ 395288 w 1955006"/>
              <a:gd name="connsiteY40" fmla="*/ 409575 h 771525"/>
              <a:gd name="connsiteX41" fmla="*/ 469106 w 1955006"/>
              <a:gd name="connsiteY41" fmla="*/ 400050 h 771525"/>
              <a:gd name="connsiteX42" fmla="*/ 661988 w 1955006"/>
              <a:gd name="connsiteY42" fmla="*/ 347663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955006" h="771525">
                <a:moveTo>
                  <a:pt x="661988" y="347663"/>
                </a:moveTo>
                <a:lnTo>
                  <a:pt x="1033463" y="245269"/>
                </a:lnTo>
                <a:lnTo>
                  <a:pt x="1278731" y="185738"/>
                </a:lnTo>
                <a:lnTo>
                  <a:pt x="1609725" y="92869"/>
                </a:lnTo>
                <a:lnTo>
                  <a:pt x="1890713" y="11906"/>
                </a:lnTo>
                <a:lnTo>
                  <a:pt x="1933575" y="0"/>
                </a:lnTo>
                <a:lnTo>
                  <a:pt x="1947863" y="0"/>
                </a:lnTo>
                <a:lnTo>
                  <a:pt x="1955006" y="9525"/>
                </a:lnTo>
                <a:lnTo>
                  <a:pt x="1955006" y="28575"/>
                </a:lnTo>
                <a:lnTo>
                  <a:pt x="1945481" y="50006"/>
                </a:lnTo>
                <a:lnTo>
                  <a:pt x="1916906" y="66675"/>
                </a:lnTo>
                <a:lnTo>
                  <a:pt x="1807369" y="107156"/>
                </a:lnTo>
                <a:lnTo>
                  <a:pt x="1200150" y="369094"/>
                </a:lnTo>
                <a:lnTo>
                  <a:pt x="723900" y="576263"/>
                </a:lnTo>
                <a:lnTo>
                  <a:pt x="552450" y="645319"/>
                </a:lnTo>
                <a:lnTo>
                  <a:pt x="533400" y="657225"/>
                </a:lnTo>
                <a:lnTo>
                  <a:pt x="481013" y="695325"/>
                </a:lnTo>
                <a:lnTo>
                  <a:pt x="428625" y="740569"/>
                </a:lnTo>
                <a:lnTo>
                  <a:pt x="409575" y="759619"/>
                </a:lnTo>
                <a:lnTo>
                  <a:pt x="395288" y="766763"/>
                </a:lnTo>
                <a:lnTo>
                  <a:pt x="373856" y="771525"/>
                </a:lnTo>
                <a:lnTo>
                  <a:pt x="357188" y="771525"/>
                </a:lnTo>
                <a:lnTo>
                  <a:pt x="335756" y="766763"/>
                </a:lnTo>
                <a:lnTo>
                  <a:pt x="304800" y="754856"/>
                </a:lnTo>
                <a:lnTo>
                  <a:pt x="273844" y="733425"/>
                </a:lnTo>
                <a:lnTo>
                  <a:pt x="240506" y="702469"/>
                </a:lnTo>
                <a:lnTo>
                  <a:pt x="192881" y="650081"/>
                </a:lnTo>
                <a:lnTo>
                  <a:pt x="126206" y="557213"/>
                </a:lnTo>
                <a:lnTo>
                  <a:pt x="42863" y="423863"/>
                </a:lnTo>
                <a:lnTo>
                  <a:pt x="14288" y="369094"/>
                </a:lnTo>
                <a:lnTo>
                  <a:pt x="0" y="340519"/>
                </a:lnTo>
                <a:lnTo>
                  <a:pt x="0" y="321469"/>
                </a:lnTo>
                <a:lnTo>
                  <a:pt x="2381" y="311944"/>
                </a:lnTo>
                <a:lnTo>
                  <a:pt x="11906" y="304800"/>
                </a:lnTo>
                <a:lnTo>
                  <a:pt x="28575" y="307181"/>
                </a:lnTo>
                <a:lnTo>
                  <a:pt x="54769" y="319088"/>
                </a:lnTo>
                <a:lnTo>
                  <a:pt x="133350" y="361950"/>
                </a:lnTo>
                <a:lnTo>
                  <a:pt x="169069" y="376238"/>
                </a:lnTo>
                <a:lnTo>
                  <a:pt x="211931" y="392906"/>
                </a:lnTo>
                <a:lnTo>
                  <a:pt x="285750" y="409575"/>
                </a:lnTo>
                <a:lnTo>
                  <a:pt x="395288" y="409575"/>
                </a:lnTo>
                <a:lnTo>
                  <a:pt x="469106" y="400050"/>
                </a:lnTo>
                <a:lnTo>
                  <a:pt x="661988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CA36C4F-9E09-2748-B43B-CDEA9ADAE3E7}"/>
              </a:ext>
            </a:extLst>
          </p:cNvPr>
          <p:cNvSpPr/>
          <p:nvPr/>
        </p:nvSpPr>
        <p:spPr>
          <a:xfrm>
            <a:off x="4379913" y="2513013"/>
            <a:ext cx="2720975" cy="644525"/>
          </a:xfrm>
          <a:custGeom>
            <a:avLst/>
            <a:gdLst>
              <a:gd name="connsiteX0" fmla="*/ 1633537 w 2721769"/>
              <a:gd name="connsiteY0" fmla="*/ 345281 h 645319"/>
              <a:gd name="connsiteX1" fmla="*/ 1381125 w 2721769"/>
              <a:gd name="connsiteY1" fmla="*/ 383381 h 645319"/>
              <a:gd name="connsiteX2" fmla="*/ 1112044 w 2721769"/>
              <a:gd name="connsiteY2" fmla="*/ 426244 h 645319"/>
              <a:gd name="connsiteX3" fmla="*/ 952500 w 2721769"/>
              <a:gd name="connsiteY3" fmla="*/ 469106 h 645319"/>
              <a:gd name="connsiteX4" fmla="*/ 719137 w 2721769"/>
              <a:gd name="connsiteY4" fmla="*/ 535781 h 645319"/>
              <a:gd name="connsiteX5" fmla="*/ 569119 w 2721769"/>
              <a:gd name="connsiteY5" fmla="*/ 583406 h 645319"/>
              <a:gd name="connsiteX6" fmla="*/ 414337 w 2721769"/>
              <a:gd name="connsiteY6" fmla="*/ 645319 h 645319"/>
              <a:gd name="connsiteX7" fmla="*/ 400050 w 2721769"/>
              <a:gd name="connsiteY7" fmla="*/ 645319 h 645319"/>
              <a:gd name="connsiteX8" fmla="*/ 371475 w 2721769"/>
              <a:gd name="connsiteY8" fmla="*/ 633412 h 645319"/>
              <a:gd name="connsiteX9" fmla="*/ 307181 w 2721769"/>
              <a:gd name="connsiteY9" fmla="*/ 602456 h 645319"/>
              <a:gd name="connsiteX10" fmla="*/ 250031 w 2721769"/>
              <a:gd name="connsiteY10" fmla="*/ 564356 h 645319"/>
              <a:gd name="connsiteX11" fmla="*/ 176212 w 2721769"/>
              <a:gd name="connsiteY11" fmla="*/ 504825 h 645319"/>
              <a:gd name="connsiteX12" fmla="*/ 100012 w 2721769"/>
              <a:gd name="connsiteY12" fmla="*/ 428625 h 645319"/>
              <a:gd name="connsiteX13" fmla="*/ 33337 w 2721769"/>
              <a:gd name="connsiteY13" fmla="*/ 350044 h 645319"/>
              <a:gd name="connsiteX14" fmla="*/ 7144 w 2721769"/>
              <a:gd name="connsiteY14" fmla="*/ 316706 h 645319"/>
              <a:gd name="connsiteX15" fmla="*/ 0 w 2721769"/>
              <a:gd name="connsiteY15" fmla="*/ 295275 h 645319"/>
              <a:gd name="connsiteX16" fmla="*/ 2381 w 2721769"/>
              <a:gd name="connsiteY16" fmla="*/ 283369 h 645319"/>
              <a:gd name="connsiteX17" fmla="*/ 9525 w 2721769"/>
              <a:gd name="connsiteY17" fmla="*/ 269081 h 645319"/>
              <a:gd name="connsiteX18" fmla="*/ 26194 w 2721769"/>
              <a:gd name="connsiteY18" fmla="*/ 261937 h 645319"/>
              <a:gd name="connsiteX19" fmla="*/ 52387 w 2721769"/>
              <a:gd name="connsiteY19" fmla="*/ 264319 h 645319"/>
              <a:gd name="connsiteX20" fmla="*/ 152400 w 2721769"/>
              <a:gd name="connsiteY20" fmla="*/ 311944 h 645319"/>
              <a:gd name="connsiteX21" fmla="*/ 247650 w 2721769"/>
              <a:gd name="connsiteY21" fmla="*/ 340519 h 645319"/>
              <a:gd name="connsiteX22" fmla="*/ 302419 w 2721769"/>
              <a:gd name="connsiteY22" fmla="*/ 352425 h 645319"/>
              <a:gd name="connsiteX23" fmla="*/ 354806 w 2721769"/>
              <a:gd name="connsiteY23" fmla="*/ 361950 h 645319"/>
              <a:gd name="connsiteX24" fmla="*/ 400050 w 2721769"/>
              <a:gd name="connsiteY24" fmla="*/ 361950 h 645319"/>
              <a:gd name="connsiteX25" fmla="*/ 514350 w 2721769"/>
              <a:gd name="connsiteY25" fmla="*/ 345281 h 645319"/>
              <a:gd name="connsiteX26" fmla="*/ 816769 w 2721769"/>
              <a:gd name="connsiteY26" fmla="*/ 297656 h 645319"/>
              <a:gd name="connsiteX27" fmla="*/ 1145381 w 2721769"/>
              <a:gd name="connsiteY27" fmla="*/ 245269 h 645319"/>
              <a:gd name="connsiteX28" fmla="*/ 1433512 w 2721769"/>
              <a:gd name="connsiteY28" fmla="*/ 200025 h 645319"/>
              <a:gd name="connsiteX29" fmla="*/ 1700212 w 2721769"/>
              <a:gd name="connsiteY29" fmla="*/ 157162 h 645319"/>
              <a:gd name="connsiteX30" fmla="*/ 2038350 w 2721769"/>
              <a:gd name="connsiteY30" fmla="*/ 104775 h 645319"/>
              <a:gd name="connsiteX31" fmla="*/ 2205037 w 2721769"/>
              <a:gd name="connsiteY31" fmla="*/ 78581 h 645319"/>
              <a:gd name="connsiteX32" fmla="*/ 2243137 w 2721769"/>
              <a:gd name="connsiteY32" fmla="*/ 69056 h 645319"/>
              <a:gd name="connsiteX33" fmla="*/ 2278856 w 2721769"/>
              <a:gd name="connsiteY33" fmla="*/ 57150 h 645319"/>
              <a:gd name="connsiteX34" fmla="*/ 2312194 w 2721769"/>
              <a:gd name="connsiteY34" fmla="*/ 38100 h 645319"/>
              <a:gd name="connsiteX35" fmla="*/ 2343150 w 2721769"/>
              <a:gd name="connsiteY35" fmla="*/ 14287 h 645319"/>
              <a:gd name="connsiteX36" fmla="*/ 2369344 w 2721769"/>
              <a:gd name="connsiteY36" fmla="*/ 2381 h 645319"/>
              <a:gd name="connsiteX37" fmla="*/ 2397919 w 2721769"/>
              <a:gd name="connsiteY37" fmla="*/ 0 h 645319"/>
              <a:gd name="connsiteX38" fmla="*/ 2438400 w 2721769"/>
              <a:gd name="connsiteY38" fmla="*/ 7144 h 645319"/>
              <a:gd name="connsiteX39" fmla="*/ 2490787 w 2721769"/>
              <a:gd name="connsiteY39" fmla="*/ 35719 h 645319"/>
              <a:gd name="connsiteX40" fmla="*/ 2574131 w 2721769"/>
              <a:gd name="connsiteY40" fmla="*/ 97631 h 645319"/>
              <a:gd name="connsiteX41" fmla="*/ 2674144 w 2721769"/>
              <a:gd name="connsiteY41" fmla="*/ 185737 h 645319"/>
              <a:gd name="connsiteX42" fmla="*/ 2707481 w 2721769"/>
              <a:gd name="connsiteY42" fmla="*/ 226219 h 645319"/>
              <a:gd name="connsiteX43" fmla="*/ 2719387 w 2721769"/>
              <a:gd name="connsiteY43" fmla="*/ 257175 h 645319"/>
              <a:gd name="connsiteX44" fmla="*/ 2721769 w 2721769"/>
              <a:gd name="connsiteY44" fmla="*/ 278606 h 645319"/>
              <a:gd name="connsiteX45" fmla="*/ 2707481 w 2721769"/>
              <a:gd name="connsiteY45" fmla="*/ 309562 h 645319"/>
              <a:gd name="connsiteX46" fmla="*/ 2664619 w 2721769"/>
              <a:gd name="connsiteY46" fmla="*/ 359569 h 645319"/>
              <a:gd name="connsiteX47" fmla="*/ 2628900 w 2721769"/>
              <a:gd name="connsiteY47" fmla="*/ 402431 h 645319"/>
              <a:gd name="connsiteX48" fmla="*/ 2324100 w 2721769"/>
              <a:gd name="connsiteY48" fmla="*/ 316706 h 645319"/>
              <a:gd name="connsiteX49" fmla="*/ 2312194 w 2721769"/>
              <a:gd name="connsiteY49" fmla="*/ 300037 h 645319"/>
              <a:gd name="connsiteX50" fmla="*/ 2293144 w 2721769"/>
              <a:gd name="connsiteY50" fmla="*/ 285750 h 645319"/>
              <a:gd name="connsiteX51" fmla="*/ 2252662 w 2721769"/>
              <a:gd name="connsiteY51" fmla="*/ 271462 h 645319"/>
              <a:gd name="connsiteX52" fmla="*/ 2209800 w 2721769"/>
              <a:gd name="connsiteY52" fmla="*/ 269081 h 645319"/>
              <a:gd name="connsiteX53" fmla="*/ 2119312 w 2721769"/>
              <a:gd name="connsiteY53" fmla="*/ 278606 h 645319"/>
              <a:gd name="connsiteX54" fmla="*/ 1633537 w 2721769"/>
              <a:gd name="connsiteY54" fmla="*/ 345281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1769" h="645319">
                <a:moveTo>
                  <a:pt x="1633537" y="345281"/>
                </a:moveTo>
                <a:lnTo>
                  <a:pt x="1381125" y="383381"/>
                </a:lnTo>
                <a:lnTo>
                  <a:pt x="1112044" y="426244"/>
                </a:lnTo>
                <a:lnTo>
                  <a:pt x="952500" y="469106"/>
                </a:lnTo>
                <a:lnTo>
                  <a:pt x="719137" y="535781"/>
                </a:lnTo>
                <a:lnTo>
                  <a:pt x="569119" y="583406"/>
                </a:lnTo>
                <a:lnTo>
                  <a:pt x="414337" y="645319"/>
                </a:lnTo>
                <a:lnTo>
                  <a:pt x="400050" y="645319"/>
                </a:lnTo>
                <a:lnTo>
                  <a:pt x="371475" y="633412"/>
                </a:lnTo>
                <a:lnTo>
                  <a:pt x="307181" y="602456"/>
                </a:lnTo>
                <a:lnTo>
                  <a:pt x="250031" y="564356"/>
                </a:lnTo>
                <a:lnTo>
                  <a:pt x="176212" y="504825"/>
                </a:lnTo>
                <a:lnTo>
                  <a:pt x="100012" y="428625"/>
                </a:lnTo>
                <a:lnTo>
                  <a:pt x="33337" y="350044"/>
                </a:lnTo>
                <a:lnTo>
                  <a:pt x="7144" y="316706"/>
                </a:lnTo>
                <a:lnTo>
                  <a:pt x="0" y="295275"/>
                </a:lnTo>
                <a:lnTo>
                  <a:pt x="2381" y="283369"/>
                </a:lnTo>
                <a:lnTo>
                  <a:pt x="9525" y="269081"/>
                </a:lnTo>
                <a:lnTo>
                  <a:pt x="26194" y="261937"/>
                </a:lnTo>
                <a:lnTo>
                  <a:pt x="52387" y="264319"/>
                </a:lnTo>
                <a:lnTo>
                  <a:pt x="152400" y="311944"/>
                </a:lnTo>
                <a:lnTo>
                  <a:pt x="247650" y="340519"/>
                </a:lnTo>
                <a:lnTo>
                  <a:pt x="302419" y="352425"/>
                </a:lnTo>
                <a:lnTo>
                  <a:pt x="354806" y="361950"/>
                </a:lnTo>
                <a:lnTo>
                  <a:pt x="400050" y="361950"/>
                </a:lnTo>
                <a:lnTo>
                  <a:pt x="514350" y="345281"/>
                </a:lnTo>
                <a:lnTo>
                  <a:pt x="816769" y="297656"/>
                </a:lnTo>
                <a:lnTo>
                  <a:pt x="1145381" y="245269"/>
                </a:lnTo>
                <a:lnTo>
                  <a:pt x="1433512" y="200025"/>
                </a:lnTo>
                <a:lnTo>
                  <a:pt x="1700212" y="157162"/>
                </a:lnTo>
                <a:lnTo>
                  <a:pt x="2038350" y="104775"/>
                </a:lnTo>
                <a:lnTo>
                  <a:pt x="2205037" y="78581"/>
                </a:lnTo>
                <a:lnTo>
                  <a:pt x="2243137" y="69056"/>
                </a:lnTo>
                <a:lnTo>
                  <a:pt x="2278856" y="57150"/>
                </a:lnTo>
                <a:lnTo>
                  <a:pt x="2312194" y="38100"/>
                </a:lnTo>
                <a:lnTo>
                  <a:pt x="2343150" y="14287"/>
                </a:lnTo>
                <a:lnTo>
                  <a:pt x="2369344" y="2381"/>
                </a:lnTo>
                <a:lnTo>
                  <a:pt x="2397919" y="0"/>
                </a:lnTo>
                <a:lnTo>
                  <a:pt x="2438400" y="7144"/>
                </a:lnTo>
                <a:lnTo>
                  <a:pt x="2490787" y="35719"/>
                </a:lnTo>
                <a:lnTo>
                  <a:pt x="2574131" y="97631"/>
                </a:lnTo>
                <a:lnTo>
                  <a:pt x="2674144" y="185737"/>
                </a:lnTo>
                <a:lnTo>
                  <a:pt x="2707481" y="226219"/>
                </a:lnTo>
                <a:lnTo>
                  <a:pt x="2719387" y="257175"/>
                </a:lnTo>
                <a:lnTo>
                  <a:pt x="2721769" y="278606"/>
                </a:lnTo>
                <a:lnTo>
                  <a:pt x="2707481" y="309562"/>
                </a:lnTo>
                <a:lnTo>
                  <a:pt x="2664619" y="359569"/>
                </a:lnTo>
                <a:lnTo>
                  <a:pt x="2628900" y="402431"/>
                </a:lnTo>
                <a:lnTo>
                  <a:pt x="2324100" y="316706"/>
                </a:lnTo>
                <a:lnTo>
                  <a:pt x="2312194" y="300037"/>
                </a:lnTo>
                <a:lnTo>
                  <a:pt x="2293144" y="285750"/>
                </a:lnTo>
                <a:lnTo>
                  <a:pt x="2252662" y="271462"/>
                </a:lnTo>
                <a:lnTo>
                  <a:pt x="2209800" y="269081"/>
                </a:lnTo>
                <a:lnTo>
                  <a:pt x="2119312" y="278606"/>
                </a:lnTo>
                <a:lnTo>
                  <a:pt x="1633537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5338A20-4795-FC4B-B0BB-4F7D7B850CFE}"/>
              </a:ext>
            </a:extLst>
          </p:cNvPr>
          <p:cNvSpPr/>
          <p:nvPr/>
        </p:nvSpPr>
        <p:spPr>
          <a:xfrm rot="16200000">
            <a:off x="4779169" y="3661569"/>
            <a:ext cx="3152775" cy="1344613"/>
          </a:xfrm>
          <a:custGeom>
            <a:avLst/>
            <a:gdLst>
              <a:gd name="connsiteX0" fmla="*/ 1416311 w 3152805"/>
              <a:gd name="connsiteY0" fmla="*/ 928823 h 1344197"/>
              <a:gd name="connsiteX1" fmla="*/ 1165355 w 3152805"/>
              <a:gd name="connsiteY1" fmla="*/ 842287 h 1344197"/>
              <a:gd name="connsiteX2" fmla="*/ 977860 w 3152805"/>
              <a:gd name="connsiteY2" fmla="*/ 770173 h 1344197"/>
              <a:gd name="connsiteX3" fmla="*/ 848056 w 3152805"/>
              <a:gd name="connsiteY3" fmla="*/ 712482 h 1344197"/>
              <a:gd name="connsiteX4" fmla="*/ 669214 w 3152805"/>
              <a:gd name="connsiteY4" fmla="*/ 623062 h 1344197"/>
              <a:gd name="connsiteX5" fmla="*/ 412490 w 3152805"/>
              <a:gd name="connsiteY5" fmla="*/ 473065 h 1344197"/>
              <a:gd name="connsiteX6" fmla="*/ 302877 w 3152805"/>
              <a:gd name="connsiteY6" fmla="*/ 403836 h 1344197"/>
              <a:gd name="connsiteX7" fmla="*/ 213456 w 3152805"/>
              <a:gd name="connsiteY7" fmla="*/ 337492 h 1344197"/>
              <a:gd name="connsiteX8" fmla="*/ 149996 w 3152805"/>
              <a:gd name="connsiteY8" fmla="*/ 288455 h 1344197"/>
              <a:gd name="connsiteX9" fmla="*/ 98075 w 3152805"/>
              <a:gd name="connsiteY9" fmla="*/ 242302 h 1344197"/>
              <a:gd name="connsiteX10" fmla="*/ 54807 w 3152805"/>
              <a:gd name="connsiteY10" fmla="*/ 199034 h 1344197"/>
              <a:gd name="connsiteX11" fmla="*/ 25961 w 3152805"/>
              <a:gd name="connsiteY11" fmla="*/ 155766 h 1344197"/>
              <a:gd name="connsiteX12" fmla="*/ 5769 w 3152805"/>
              <a:gd name="connsiteY12" fmla="*/ 109613 h 1344197"/>
              <a:gd name="connsiteX13" fmla="*/ 0 w 3152805"/>
              <a:gd name="connsiteY13" fmla="*/ 80767 h 1344197"/>
              <a:gd name="connsiteX14" fmla="*/ 2885 w 3152805"/>
              <a:gd name="connsiteY14" fmla="*/ 60576 h 1344197"/>
              <a:gd name="connsiteX15" fmla="*/ 14423 w 3152805"/>
              <a:gd name="connsiteY15" fmla="*/ 46153 h 1344197"/>
              <a:gd name="connsiteX16" fmla="*/ 49037 w 3152805"/>
              <a:gd name="connsiteY16" fmla="*/ 31730 h 1344197"/>
              <a:gd name="connsiteX17" fmla="*/ 103844 w 3152805"/>
              <a:gd name="connsiteY17" fmla="*/ 17308 h 1344197"/>
              <a:gd name="connsiteX18" fmla="*/ 164419 w 3152805"/>
              <a:gd name="connsiteY18" fmla="*/ 0 h 1344197"/>
              <a:gd name="connsiteX19" fmla="*/ 533641 w 3152805"/>
              <a:gd name="connsiteY19" fmla="*/ 239417 h 1344197"/>
              <a:gd name="connsiteX20" fmla="*/ 631715 w 3152805"/>
              <a:gd name="connsiteY20" fmla="*/ 308646 h 1344197"/>
              <a:gd name="connsiteX21" fmla="*/ 724020 w 3152805"/>
              <a:gd name="connsiteY21" fmla="*/ 366337 h 1344197"/>
              <a:gd name="connsiteX22" fmla="*/ 807672 w 3152805"/>
              <a:gd name="connsiteY22" fmla="*/ 412490 h 1344197"/>
              <a:gd name="connsiteX23" fmla="*/ 980745 w 3152805"/>
              <a:gd name="connsiteY23" fmla="*/ 496142 h 1344197"/>
              <a:gd name="connsiteX24" fmla="*/ 1116318 w 3152805"/>
              <a:gd name="connsiteY24" fmla="*/ 550948 h 1344197"/>
              <a:gd name="connsiteX25" fmla="*/ 1349966 w 3152805"/>
              <a:gd name="connsiteY25" fmla="*/ 634600 h 1344197"/>
              <a:gd name="connsiteX26" fmla="*/ 1600921 w 3152805"/>
              <a:gd name="connsiteY26" fmla="*/ 715367 h 1344197"/>
              <a:gd name="connsiteX27" fmla="*/ 1837454 w 3152805"/>
              <a:gd name="connsiteY27" fmla="*/ 784596 h 1344197"/>
              <a:gd name="connsiteX28" fmla="*/ 2045141 w 3152805"/>
              <a:gd name="connsiteY28" fmla="*/ 842287 h 1344197"/>
              <a:gd name="connsiteX29" fmla="*/ 2238405 w 3152805"/>
              <a:gd name="connsiteY29" fmla="*/ 891324 h 1344197"/>
              <a:gd name="connsiteX30" fmla="*/ 2434554 w 3152805"/>
              <a:gd name="connsiteY30" fmla="*/ 937477 h 1344197"/>
              <a:gd name="connsiteX31" fmla="*/ 2630703 w 3152805"/>
              <a:gd name="connsiteY31" fmla="*/ 974976 h 1344197"/>
              <a:gd name="connsiteX32" fmla="*/ 2795122 w 3152805"/>
              <a:gd name="connsiteY32" fmla="*/ 1000937 h 1344197"/>
              <a:gd name="connsiteX33" fmla="*/ 2913388 w 3152805"/>
              <a:gd name="connsiteY33" fmla="*/ 1015359 h 1344197"/>
              <a:gd name="connsiteX34" fmla="*/ 3005694 w 3152805"/>
              <a:gd name="connsiteY34" fmla="*/ 1021128 h 1344197"/>
              <a:gd name="connsiteX35" fmla="*/ 3051846 w 3152805"/>
              <a:gd name="connsiteY35" fmla="*/ 1024013 h 1344197"/>
              <a:gd name="connsiteX36" fmla="*/ 3152805 w 3152805"/>
              <a:gd name="connsiteY36" fmla="*/ 1000937 h 1344197"/>
              <a:gd name="connsiteX37" fmla="*/ 3054731 w 3152805"/>
              <a:gd name="connsiteY37" fmla="*/ 1344197 h 1344197"/>
              <a:gd name="connsiteX38" fmla="*/ 2991271 w 3152805"/>
              <a:gd name="connsiteY38" fmla="*/ 1321121 h 1344197"/>
              <a:gd name="connsiteX39" fmla="*/ 2962425 w 3152805"/>
              <a:gd name="connsiteY39" fmla="*/ 1306698 h 1344197"/>
              <a:gd name="connsiteX40" fmla="*/ 2916273 w 3152805"/>
              <a:gd name="connsiteY40" fmla="*/ 1289391 h 1344197"/>
              <a:gd name="connsiteX41" fmla="*/ 2852813 w 3152805"/>
              <a:gd name="connsiteY41" fmla="*/ 1280737 h 1344197"/>
              <a:gd name="connsiteX42" fmla="*/ 2645126 w 3152805"/>
              <a:gd name="connsiteY42" fmla="*/ 1240354 h 1344197"/>
              <a:gd name="connsiteX43" fmla="*/ 2376863 w 3152805"/>
              <a:gd name="connsiteY43" fmla="*/ 1179778 h 1344197"/>
              <a:gd name="connsiteX44" fmla="*/ 2192253 w 3152805"/>
              <a:gd name="connsiteY44" fmla="*/ 1139395 h 1344197"/>
              <a:gd name="connsiteX45" fmla="*/ 2030718 w 3152805"/>
              <a:gd name="connsiteY45" fmla="*/ 1101896 h 1344197"/>
              <a:gd name="connsiteX46" fmla="*/ 1828800 w 3152805"/>
              <a:gd name="connsiteY46" fmla="*/ 1052858 h 1344197"/>
              <a:gd name="connsiteX47" fmla="*/ 1416311 w 3152805"/>
              <a:gd name="connsiteY47" fmla="*/ 928823 h 1344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152805" h="1344197">
                <a:moveTo>
                  <a:pt x="1416311" y="928823"/>
                </a:moveTo>
                <a:lnTo>
                  <a:pt x="1165355" y="842287"/>
                </a:lnTo>
                <a:lnTo>
                  <a:pt x="977860" y="770173"/>
                </a:lnTo>
                <a:lnTo>
                  <a:pt x="848056" y="712482"/>
                </a:lnTo>
                <a:lnTo>
                  <a:pt x="669214" y="623062"/>
                </a:lnTo>
                <a:lnTo>
                  <a:pt x="412490" y="473065"/>
                </a:lnTo>
                <a:lnTo>
                  <a:pt x="302877" y="403836"/>
                </a:lnTo>
                <a:lnTo>
                  <a:pt x="213456" y="337492"/>
                </a:lnTo>
                <a:lnTo>
                  <a:pt x="149996" y="288455"/>
                </a:lnTo>
                <a:lnTo>
                  <a:pt x="98075" y="242302"/>
                </a:lnTo>
                <a:lnTo>
                  <a:pt x="54807" y="199034"/>
                </a:lnTo>
                <a:lnTo>
                  <a:pt x="25961" y="155766"/>
                </a:lnTo>
                <a:lnTo>
                  <a:pt x="5769" y="109613"/>
                </a:lnTo>
                <a:lnTo>
                  <a:pt x="0" y="80767"/>
                </a:lnTo>
                <a:lnTo>
                  <a:pt x="2885" y="60576"/>
                </a:lnTo>
                <a:lnTo>
                  <a:pt x="14423" y="46153"/>
                </a:lnTo>
                <a:lnTo>
                  <a:pt x="49037" y="31730"/>
                </a:lnTo>
                <a:lnTo>
                  <a:pt x="103844" y="17308"/>
                </a:lnTo>
                <a:lnTo>
                  <a:pt x="164419" y="0"/>
                </a:lnTo>
                <a:lnTo>
                  <a:pt x="533641" y="239417"/>
                </a:lnTo>
                <a:lnTo>
                  <a:pt x="631715" y="308646"/>
                </a:lnTo>
                <a:lnTo>
                  <a:pt x="724020" y="366337"/>
                </a:lnTo>
                <a:lnTo>
                  <a:pt x="807672" y="412490"/>
                </a:lnTo>
                <a:lnTo>
                  <a:pt x="980745" y="496142"/>
                </a:lnTo>
                <a:lnTo>
                  <a:pt x="1116318" y="550948"/>
                </a:lnTo>
                <a:lnTo>
                  <a:pt x="1349966" y="634600"/>
                </a:lnTo>
                <a:lnTo>
                  <a:pt x="1600921" y="715367"/>
                </a:lnTo>
                <a:lnTo>
                  <a:pt x="1837454" y="784596"/>
                </a:lnTo>
                <a:lnTo>
                  <a:pt x="2045141" y="842287"/>
                </a:lnTo>
                <a:lnTo>
                  <a:pt x="2238405" y="891324"/>
                </a:lnTo>
                <a:lnTo>
                  <a:pt x="2434554" y="937477"/>
                </a:lnTo>
                <a:lnTo>
                  <a:pt x="2630703" y="974976"/>
                </a:lnTo>
                <a:lnTo>
                  <a:pt x="2795122" y="1000937"/>
                </a:lnTo>
                <a:lnTo>
                  <a:pt x="2913388" y="1015359"/>
                </a:lnTo>
                <a:lnTo>
                  <a:pt x="3005694" y="1021128"/>
                </a:lnTo>
                <a:lnTo>
                  <a:pt x="3051846" y="1024013"/>
                </a:lnTo>
                <a:lnTo>
                  <a:pt x="3152805" y="1000937"/>
                </a:lnTo>
                <a:lnTo>
                  <a:pt x="3054731" y="1344197"/>
                </a:lnTo>
                <a:lnTo>
                  <a:pt x="2991271" y="1321121"/>
                </a:lnTo>
                <a:lnTo>
                  <a:pt x="2962425" y="1306698"/>
                </a:lnTo>
                <a:lnTo>
                  <a:pt x="2916273" y="1289391"/>
                </a:lnTo>
                <a:lnTo>
                  <a:pt x="2852813" y="1280737"/>
                </a:lnTo>
                <a:lnTo>
                  <a:pt x="2645126" y="1240354"/>
                </a:lnTo>
                <a:lnTo>
                  <a:pt x="2376863" y="1179778"/>
                </a:lnTo>
                <a:lnTo>
                  <a:pt x="2192253" y="1139395"/>
                </a:lnTo>
                <a:lnTo>
                  <a:pt x="2030718" y="1101896"/>
                </a:lnTo>
                <a:lnTo>
                  <a:pt x="1828800" y="1052858"/>
                </a:lnTo>
                <a:lnTo>
                  <a:pt x="1416311" y="9288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3CA971A-CEB6-794F-BD54-D434452A8229}"/>
              </a:ext>
            </a:extLst>
          </p:cNvPr>
          <p:cNvSpPr/>
          <p:nvPr/>
        </p:nvSpPr>
        <p:spPr>
          <a:xfrm>
            <a:off x="5265738" y="5176838"/>
            <a:ext cx="723900" cy="628650"/>
          </a:xfrm>
          <a:custGeom>
            <a:avLst/>
            <a:gdLst>
              <a:gd name="connsiteX0" fmla="*/ 219075 w 723900"/>
              <a:gd name="connsiteY0" fmla="*/ 123825 h 628650"/>
              <a:gd name="connsiteX1" fmla="*/ 373856 w 723900"/>
              <a:gd name="connsiteY1" fmla="*/ 221456 h 628650"/>
              <a:gd name="connsiteX2" fmla="*/ 414337 w 723900"/>
              <a:gd name="connsiteY2" fmla="*/ 240506 h 628650"/>
              <a:gd name="connsiteX3" fmla="*/ 447675 w 723900"/>
              <a:gd name="connsiteY3" fmla="*/ 252412 h 628650"/>
              <a:gd name="connsiteX4" fmla="*/ 473869 w 723900"/>
              <a:gd name="connsiteY4" fmla="*/ 259556 h 628650"/>
              <a:gd name="connsiteX5" fmla="*/ 502444 w 723900"/>
              <a:gd name="connsiteY5" fmla="*/ 264318 h 628650"/>
              <a:gd name="connsiteX6" fmla="*/ 545306 w 723900"/>
              <a:gd name="connsiteY6" fmla="*/ 259556 h 628650"/>
              <a:gd name="connsiteX7" fmla="*/ 590550 w 723900"/>
              <a:gd name="connsiteY7" fmla="*/ 250031 h 628650"/>
              <a:gd name="connsiteX8" fmla="*/ 723900 w 723900"/>
              <a:gd name="connsiteY8" fmla="*/ 169068 h 628650"/>
              <a:gd name="connsiteX9" fmla="*/ 447675 w 723900"/>
              <a:gd name="connsiteY9" fmla="*/ 628650 h 628650"/>
              <a:gd name="connsiteX10" fmla="*/ 416719 w 723900"/>
              <a:gd name="connsiteY10" fmla="*/ 566737 h 628650"/>
              <a:gd name="connsiteX11" fmla="*/ 395287 w 723900"/>
              <a:gd name="connsiteY11" fmla="*/ 516731 h 628650"/>
              <a:gd name="connsiteX12" fmla="*/ 371475 w 723900"/>
              <a:gd name="connsiteY12" fmla="*/ 476250 h 628650"/>
              <a:gd name="connsiteX13" fmla="*/ 319087 w 723900"/>
              <a:gd name="connsiteY13" fmla="*/ 407193 h 628650"/>
              <a:gd name="connsiteX14" fmla="*/ 233362 w 723900"/>
              <a:gd name="connsiteY14" fmla="*/ 297656 h 628650"/>
              <a:gd name="connsiteX15" fmla="*/ 135731 w 723900"/>
              <a:gd name="connsiteY15" fmla="*/ 188118 h 628650"/>
              <a:gd name="connsiteX16" fmla="*/ 47625 w 723900"/>
              <a:gd name="connsiteY16" fmla="*/ 97631 h 628650"/>
              <a:gd name="connsiteX17" fmla="*/ 16669 w 723900"/>
              <a:gd name="connsiteY17" fmla="*/ 69056 h 628650"/>
              <a:gd name="connsiteX18" fmla="*/ 7144 w 723900"/>
              <a:gd name="connsiteY18" fmla="*/ 54768 h 628650"/>
              <a:gd name="connsiteX19" fmla="*/ 0 w 723900"/>
              <a:gd name="connsiteY19" fmla="*/ 30956 h 628650"/>
              <a:gd name="connsiteX20" fmla="*/ 0 w 723900"/>
              <a:gd name="connsiteY20" fmla="*/ 19050 h 628650"/>
              <a:gd name="connsiteX21" fmla="*/ 7144 w 723900"/>
              <a:gd name="connsiteY21" fmla="*/ 2381 h 628650"/>
              <a:gd name="connsiteX22" fmla="*/ 19050 w 723900"/>
              <a:gd name="connsiteY22" fmla="*/ 0 h 628650"/>
              <a:gd name="connsiteX23" fmla="*/ 42862 w 723900"/>
              <a:gd name="connsiteY23" fmla="*/ 2381 h 628650"/>
              <a:gd name="connsiteX24" fmla="*/ 92869 w 723900"/>
              <a:gd name="connsiteY24" fmla="*/ 33337 h 628650"/>
              <a:gd name="connsiteX25" fmla="*/ 219075 w 723900"/>
              <a:gd name="connsiteY25" fmla="*/ 123825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23900" h="628650">
                <a:moveTo>
                  <a:pt x="219075" y="123825"/>
                </a:moveTo>
                <a:lnTo>
                  <a:pt x="373856" y="221456"/>
                </a:lnTo>
                <a:lnTo>
                  <a:pt x="414337" y="240506"/>
                </a:lnTo>
                <a:lnTo>
                  <a:pt x="447675" y="252412"/>
                </a:lnTo>
                <a:lnTo>
                  <a:pt x="473869" y="259556"/>
                </a:lnTo>
                <a:lnTo>
                  <a:pt x="502444" y="264318"/>
                </a:lnTo>
                <a:lnTo>
                  <a:pt x="545306" y="259556"/>
                </a:lnTo>
                <a:lnTo>
                  <a:pt x="590550" y="250031"/>
                </a:lnTo>
                <a:lnTo>
                  <a:pt x="723900" y="169068"/>
                </a:lnTo>
                <a:lnTo>
                  <a:pt x="447675" y="628650"/>
                </a:lnTo>
                <a:lnTo>
                  <a:pt x="416719" y="566737"/>
                </a:lnTo>
                <a:lnTo>
                  <a:pt x="395287" y="516731"/>
                </a:lnTo>
                <a:lnTo>
                  <a:pt x="371475" y="476250"/>
                </a:lnTo>
                <a:lnTo>
                  <a:pt x="319087" y="407193"/>
                </a:lnTo>
                <a:lnTo>
                  <a:pt x="233362" y="297656"/>
                </a:lnTo>
                <a:lnTo>
                  <a:pt x="135731" y="188118"/>
                </a:lnTo>
                <a:lnTo>
                  <a:pt x="47625" y="97631"/>
                </a:lnTo>
                <a:lnTo>
                  <a:pt x="16669" y="69056"/>
                </a:lnTo>
                <a:lnTo>
                  <a:pt x="7144" y="54768"/>
                </a:lnTo>
                <a:lnTo>
                  <a:pt x="0" y="30956"/>
                </a:lnTo>
                <a:lnTo>
                  <a:pt x="0" y="19050"/>
                </a:lnTo>
                <a:lnTo>
                  <a:pt x="7144" y="2381"/>
                </a:lnTo>
                <a:lnTo>
                  <a:pt x="19050" y="0"/>
                </a:lnTo>
                <a:lnTo>
                  <a:pt x="42862" y="2381"/>
                </a:lnTo>
                <a:lnTo>
                  <a:pt x="92869" y="33337"/>
                </a:lnTo>
                <a:lnTo>
                  <a:pt x="219075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575FD20-A9E4-BA4C-8C2A-814FFA913F3F}"/>
              </a:ext>
            </a:extLst>
          </p:cNvPr>
          <p:cNvSpPr/>
          <p:nvPr/>
        </p:nvSpPr>
        <p:spPr>
          <a:xfrm rot="16200000">
            <a:off x="2998788" y="2566988"/>
            <a:ext cx="3927475" cy="2028825"/>
          </a:xfrm>
          <a:custGeom>
            <a:avLst/>
            <a:gdLst>
              <a:gd name="connsiteX0" fmla="*/ 1879600 w 3927475"/>
              <a:gd name="connsiteY0" fmla="*/ 1552575 h 2028825"/>
              <a:gd name="connsiteX1" fmla="*/ 1619250 w 3927475"/>
              <a:gd name="connsiteY1" fmla="*/ 1425575 h 2028825"/>
              <a:gd name="connsiteX2" fmla="*/ 1425575 w 3927475"/>
              <a:gd name="connsiteY2" fmla="*/ 1317625 h 2028825"/>
              <a:gd name="connsiteX3" fmla="*/ 1200150 w 3927475"/>
              <a:gd name="connsiteY3" fmla="*/ 1177925 h 2028825"/>
              <a:gd name="connsiteX4" fmla="*/ 1066800 w 3927475"/>
              <a:gd name="connsiteY4" fmla="*/ 1089025 h 2028825"/>
              <a:gd name="connsiteX5" fmla="*/ 911225 w 3927475"/>
              <a:gd name="connsiteY5" fmla="*/ 974725 h 2028825"/>
              <a:gd name="connsiteX6" fmla="*/ 742950 w 3927475"/>
              <a:gd name="connsiteY6" fmla="*/ 838200 h 2028825"/>
              <a:gd name="connsiteX7" fmla="*/ 596900 w 3927475"/>
              <a:gd name="connsiteY7" fmla="*/ 708025 h 2028825"/>
              <a:gd name="connsiteX8" fmla="*/ 460375 w 3927475"/>
              <a:gd name="connsiteY8" fmla="*/ 577850 h 2028825"/>
              <a:gd name="connsiteX9" fmla="*/ 311150 w 3927475"/>
              <a:gd name="connsiteY9" fmla="*/ 425450 h 2028825"/>
              <a:gd name="connsiteX10" fmla="*/ 174625 w 3927475"/>
              <a:gd name="connsiteY10" fmla="*/ 266700 h 2028825"/>
              <a:gd name="connsiteX11" fmla="*/ 69850 w 3927475"/>
              <a:gd name="connsiteY11" fmla="*/ 130175 h 2028825"/>
              <a:gd name="connsiteX12" fmla="*/ 15875 w 3927475"/>
              <a:gd name="connsiteY12" fmla="*/ 63500 h 2028825"/>
              <a:gd name="connsiteX13" fmla="*/ 3175 w 3927475"/>
              <a:gd name="connsiteY13" fmla="*/ 41275 h 2028825"/>
              <a:gd name="connsiteX14" fmla="*/ 0 w 3927475"/>
              <a:gd name="connsiteY14" fmla="*/ 22225 h 2028825"/>
              <a:gd name="connsiteX15" fmla="*/ 3175 w 3927475"/>
              <a:gd name="connsiteY15" fmla="*/ 6350 h 2028825"/>
              <a:gd name="connsiteX16" fmla="*/ 12700 w 3927475"/>
              <a:gd name="connsiteY16" fmla="*/ 0 h 2028825"/>
              <a:gd name="connsiteX17" fmla="*/ 38100 w 3927475"/>
              <a:gd name="connsiteY17" fmla="*/ 0 h 2028825"/>
              <a:gd name="connsiteX18" fmla="*/ 85725 w 3927475"/>
              <a:gd name="connsiteY18" fmla="*/ 31750 h 2028825"/>
              <a:gd name="connsiteX19" fmla="*/ 231775 w 3927475"/>
              <a:gd name="connsiteY19" fmla="*/ 184150 h 2028825"/>
              <a:gd name="connsiteX20" fmla="*/ 438150 w 3927475"/>
              <a:gd name="connsiteY20" fmla="*/ 368300 h 2028825"/>
              <a:gd name="connsiteX21" fmla="*/ 622300 w 3927475"/>
              <a:gd name="connsiteY21" fmla="*/ 523875 h 2028825"/>
              <a:gd name="connsiteX22" fmla="*/ 803275 w 3927475"/>
              <a:gd name="connsiteY22" fmla="*/ 660400 h 2028825"/>
              <a:gd name="connsiteX23" fmla="*/ 965200 w 3927475"/>
              <a:gd name="connsiteY23" fmla="*/ 777875 h 2028825"/>
              <a:gd name="connsiteX24" fmla="*/ 1196975 w 3927475"/>
              <a:gd name="connsiteY24" fmla="*/ 930275 h 2028825"/>
              <a:gd name="connsiteX25" fmla="*/ 1473200 w 3927475"/>
              <a:gd name="connsiteY25" fmla="*/ 1095375 h 2028825"/>
              <a:gd name="connsiteX26" fmla="*/ 1768475 w 3927475"/>
              <a:gd name="connsiteY26" fmla="*/ 1244600 h 2028825"/>
              <a:gd name="connsiteX27" fmla="*/ 2028825 w 3927475"/>
              <a:gd name="connsiteY27" fmla="*/ 1358900 h 2028825"/>
              <a:gd name="connsiteX28" fmla="*/ 2251075 w 3927475"/>
              <a:gd name="connsiteY28" fmla="*/ 1441450 h 2028825"/>
              <a:gd name="connsiteX29" fmla="*/ 2400300 w 3927475"/>
              <a:gd name="connsiteY29" fmla="*/ 1495425 h 2028825"/>
              <a:gd name="connsiteX30" fmla="*/ 2511425 w 3927475"/>
              <a:gd name="connsiteY30" fmla="*/ 1527175 h 2028825"/>
              <a:gd name="connsiteX31" fmla="*/ 2606675 w 3927475"/>
              <a:gd name="connsiteY31" fmla="*/ 1552575 h 2028825"/>
              <a:gd name="connsiteX32" fmla="*/ 2778125 w 3927475"/>
              <a:gd name="connsiteY32" fmla="*/ 1574800 h 2028825"/>
              <a:gd name="connsiteX33" fmla="*/ 2984500 w 3927475"/>
              <a:gd name="connsiteY33" fmla="*/ 1616075 h 2028825"/>
              <a:gd name="connsiteX34" fmla="*/ 3155950 w 3927475"/>
              <a:gd name="connsiteY34" fmla="*/ 1641475 h 2028825"/>
              <a:gd name="connsiteX35" fmla="*/ 3355975 w 3927475"/>
              <a:gd name="connsiteY35" fmla="*/ 1660525 h 2028825"/>
              <a:gd name="connsiteX36" fmla="*/ 3543300 w 3927475"/>
              <a:gd name="connsiteY36" fmla="*/ 1666875 h 2028825"/>
              <a:gd name="connsiteX37" fmla="*/ 3603625 w 3927475"/>
              <a:gd name="connsiteY37" fmla="*/ 1663700 h 2028825"/>
              <a:gd name="connsiteX38" fmla="*/ 3654425 w 3927475"/>
              <a:gd name="connsiteY38" fmla="*/ 1651000 h 2028825"/>
              <a:gd name="connsiteX39" fmla="*/ 3695700 w 3927475"/>
              <a:gd name="connsiteY39" fmla="*/ 1625600 h 2028825"/>
              <a:gd name="connsiteX40" fmla="*/ 3727450 w 3927475"/>
              <a:gd name="connsiteY40" fmla="*/ 1593850 h 2028825"/>
              <a:gd name="connsiteX41" fmla="*/ 3752850 w 3927475"/>
              <a:gd name="connsiteY41" fmla="*/ 1562100 h 2028825"/>
              <a:gd name="connsiteX42" fmla="*/ 3778250 w 3927475"/>
              <a:gd name="connsiteY42" fmla="*/ 1514475 h 2028825"/>
              <a:gd name="connsiteX43" fmla="*/ 3803650 w 3927475"/>
              <a:gd name="connsiteY43" fmla="*/ 1460500 h 2028825"/>
              <a:gd name="connsiteX44" fmla="*/ 3819525 w 3927475"/>
              <a:gd name="connsiteY44" fmla="*/ 1428750 h 2028825"/>
              <a:gd name="connsiteX45" fmla="*/ 3835400 w 3927475"/>
              <a:gd name="connsiteY45" fmla="*/ 1412875 h 2028825"/>
              <a:gd name="connsiteX46" fmla="*/ 3863975 w 3927475"/>
              <a:gd name="connsiteY46" fmla="*/ 1406525 h 2028825"/>
              <a:gd name="connsiteX47" fmla="*/ 3883025 w 3927475"/>
              <a:gd name="connsiteY47" fmla="*/ 1416050 h 2028825"/>
              <a:gd name="connsiteX48" fmla="*/ 3905250 w 3927475"/>
              <a:gd name="connsiteY48" fmla="*/ 1447800 h 2028825"/>
              <a:gd name="connsiteX49" fmla="*/ 3921125 w 3927475"/>
              <a:gd name="connsiteY49" fmla="*/ 1504950 h 2028825"/>
              <a:gd name="connsiteX50" fmla="*/ 3927475 w 3927475"/>
              <a:gd name="connsiteY50" fmla="*/ 1568450 h 2028825"/>
              <a:gd name="connsiteX51" fmla="*/ 3917950 w 3927475"/>
              <a:gd name="connsiteY51" fmla="*/ 1663700 h 2028825"/>
              <a:gd name="connsiteX52" fmla="*/ 3902075 w 3927475"/>
              <a:gd name="connsiteY52" fmla="*/ 1736725 h 2028825"/>
              <a:gd name="connsiteX53" fmla="*/ 3873500 w 3927475"/>
              <a:gd name="connsiteY53" fmla="*/ 1803400 h 2028825"/>
              <a:gd name="connsiteX54" fmla="*/ 3838575 w 3927475"/>
              <a:gd name="connsiteY54" fmla="*/ 1863725 h 2028825"/>
              <a:gd name="connsiteX55" fmla="*/ 3768725 w 3927475"/>
              <a:gd name="connsiteY55" fmla="*/ 1955800 h 2028825"/>
              <a:gd name="connsiteX56" fmla="*/ 3708400 w 3927475"/>
              <a:gd name="connsiteY56" fmla="*/ 2012950 h 2028825"/>
              <a:gd name="connsiteX57" fmla="*/ 3692525 w 3927475"/>
              <a:gd name="connsiteY57" fmla="*/ 2022475 h 2028825"/>
              <a:gd name="connsiteX58" fmla="*/ 3670300 w 3927475"/>
              <a:gd name="connsiteY58" fmla="*/ 2028825 h 2028825"/>
              <a:gd name="connsiteX59" fmla="*/ 3632200 w 3927475"/>
              <a:gd name="connsiteY59" fmla="*/ 2019300 h 2028825"/>
              <a:gd name="connsiteX60" fmla="*/ 3609975 w 3927475"/>
              <a:gd name="connsiteY60" fmla="*/ 2003425 h 2028825"/>
              <a:gd name="connsiteX61" fmla="*/ 3571875 w 3927475"/>
              <a:gd name="connsiteY61" fmla="*/ 1968500 h 2028825"/>
              <a:gd name="connsiteX62" fmla="*/ 3521075 w 3927475"/>
              <a:gd name="connsiteY62" fmla="*/ 1949450 h 2028825"/>
              <a:gd name="connsiteX63" fmla="*/ 3429000 w 3927475"/>
              <a:gd name="connsiteY63" fmla="*/ 1933575 h 2028825"/>
              <a:gd name="connsiteX64" fmla="*/ 3302000 w 3927475"/>
              <a:gd name="connsiteY64" fmla="*/ 1924050 h 2028825"/>
              <a:gd name="connsiteX65" fmla="*/ 3178175 w 3927475"/>
              <a:gd name="connsiteY65" fmla="*/ 1905000 h 2028825"/>
              <a:gd name="connsiteX66" fmla="*/ 3016250 w 3927475"/>
              <a:gd name="connsiteY66" fmla="*/ 1879600 h 2028825"/>
              <a:gd name="connsiteX67" fmla="*/ 2825750 w 3927475"/>
              <a:gd name="connsiteY67" fmla="*/ 1847850 h 2028825"/>
              <a:gd name="connsiteX68" fmla="*/ 2654300 w 3927475"/>
              <a:gd name="connsiteY68" fmla="*/ 1825625 h 2028825"/>
              <a:gd name="connsiteX69" fmla="*/ 2498725 w 3927475"/>
              <a:gd name="connsiteY69" fmla="*/ 1784350 h 2028825"/>
              <a:gd name="connsiteX70" fmla="*/ 2273300 w 3927475"/>
              <a:gd name="connsiteY70" fmla="*/ 1711325 h 2028825"/>
              <a:gd name="connsiteX71" fmla="*/ 2051050 w 3927475"/>
              <a:gd name="connsiteY71" fmla="*/ 1625600 h 2028825"/>
              <a:gd name="connsiteX72" fmla="*/ 1879600 w 3927475"/>
              <a:gd name="connsiteY72" fmla="*/ 1552575 h 202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927475" h="2028825">
                <a:moveTo>
                  <a:pt x="1879600" y="1552575"/>
                </a:moveTo>
                <a:lnTo>
                  <a:pt x="1619250" y="1425575"/>
                </a:lnTo>
                <a:lnTo>
                  <a:pt x="1425575" y="1317625"/>
                </a:lnTo>
                <a:lnTo>
                  <a:pt x="1200150" y="1177925"/>
                </a:lnTo>
                <a:lnTo>
                  <a:pt x="1066800" y="1089025"/>
                </a:lnTo>
                <a:lnTo>
                  <a:pt x="911225" y="974725"/>
                </a:lnTo>
                <a:lnTo>
                  <a:pt x="742950" y="838200"/>
                </a:lnTo>
                <a:lnTo>
                  <a:pt x="596900" y="708025"/>
                </a:lnTo>
                <a:lnTo>
                  <a:pt x="460375" y="577850"/>
                </a:lnTo>
                <a:lnTo>
                  <a:pt x="311150" y="425450"/>
                </a:lnTo>
                <a:lnTo>
                  <a:pt x="174625" y="266700"/>
                </a:lnTo>
                <a:lnTo>
                  <a:pt x="69850" y="130175"/>
                </a:lnTo>
                <a:lnTo>
                  <a:pt x="15875" y="63500"/>
                </a:lnTo>
                <a:lnTo>
                  <a:pt x="3175" y="41275"/>
                </a:lnTo>
                <a:lnTo>
                  <a:pt x="0" y="22225"/>
                </a:lnTo>
                <a:lnTo>
                  <a:pt x="3175" y="6350"/>
                </a:lnTo>
                <a:lnTo>
                  <a:pt x="12700" y="0"/>
                </a:lnTo>
                <a:lnTo>
                  <a:pt x="38100" y="0"/>
                </a:lnTo>
                <a:lnTo>
                  <a:pt x="85725" y="31750"/>
                </a:lnTo>
                <a:lnTo>
                  <a:pt x="231775" y="184150"/>
                </a:lnTo>
                <a:lnTo>
                  <a:pt x="438150" y="368300"/>
                </a:lnTo>
                <a:lnTo>
                  <a:pt x="622300" y="523875"/>
                </a:lnTo>
                <a:lnTo>
                  <a:pt x="803275" y="660400"/>
                </a:lnTo>
                <a:lnTo>
                  <a:pt x="965200" y="777875"/>
                </a:lnTo>
                <a:lnTo>
                  <a:pt x="1196975" y="930275"/>
                </a:lnTo>
                <a:lnTo>
                  <a:pt x="1473200" y="1095375"/>
                </a:lnTo>
                <a:lnTo>
                  <a:pt x="1768475" y="1244600"/>
                </a:lnTo>
                <a:lnTo>
                  <a:pt x="2028825" y="1358900"/>
                </a:lnTo>
                <a:lnTo>
                  <a:pt x="2251075" y="1441450"/>
                </a:lnTo>
                <a:lnTo>
                  <a:pt x="2400300" y="1495425"/>
                </a:lnTo>
                <a:lnTo>
                  <a:pt x="2511425" y="1527175"/>
                </a:lnTo>
                <a:lnTo>
                  <a:pt x="2606675" y="1552575"/>
                </a:lnTo>
                <a:lnTo>
                  <a:pt x="2778125" y="1574800"/>
                </a:lnTo>
                <a:lnTo>
                  <a:pt x="2984500" y="1616075"/>
                </a:lnTo>
                <a:lnTo>
                  <a:pt x="3155950" y="1641475"/>
                </a:lnTo>
                <a:lnTo>
                  <a:pt x="3355975" y="1660525"/>
                </a:lnTo>
                <a:lnTo>
                  <a:pt x="3543300" y="1666875"/>
                </a:lnTo>
                <a:lnTo>
                  <a:pt x="3603625" y="1663700"/>
                </a:lnTo>
                <a:lnTo>
                  <a:pt x="3654425" y="1651000"/>
                </a:lnTo>
                <a:lnTo>
                  <a:pt x="3695700" y="1625600"/>
                </a:lnTo>
                <a:lnTo>
                  <a:pt x="3727450" y="1593850"/>
                </a:lnTo>
                <a:lnTo>
                  <a:pt x="3752850" y="1562100"/>
                </a:lnTo>
                <a:lnTo>
                  <a:pt x="3778250" y="1514475"/>
                </a:lnTo>
                <a:lnTo>
                  <a:pt x="3803650" y="1460500"/>
                </a:lnTo>
                <a:lnTo>
                  <a:pt x="3819525" y="1428750"/>
                </a:lnTo>
                <a:lnTo>
                  <a:pt x="3835400" y="1412875"/>
                </a:lnTo>
                <a:lnTo>
                  <a:pt x="3863975" y="1406525"/>
                </a:lnTo>
                <a:lnTo>
                  <a:pt x="3883025" y="1416050"/>
                </a:lnTo>
                <a:lnTo>
                  <a:pt x="3905250" y="1447800"/>
                </a:lnTo>
                <a:lnTo>
                  <a:pt x="3921125" y="1504950"/>
                </a:lnTo>
                <a:lnTo>
                  <a:pt x="3927475" y="1568450"/>
                </a:lnTo>
                <a:lnTo>
                  <a:pt x="3917950" y="1663700"/>
                </a:lnTo>
                <a:lnTo>
                  <a:pt x="3902075" y="1736725"/>
                </a:lnTo>
                <a:lnTo>
                  <a:pt x="3873500" y="1803400"/>
                </a:lnTo>
                <a:lnTo>
                  <a:pt x="3838575" y="1863725"/>
                </a:lnTo>
                <a:lnTo>
                  <a:pt x="3768725" y="1955800"/>
                </a:lnTo>
                <a:lnTo>
                  <a:pt x="3708400" y="2012950"/>
                </a:lnTo>
                <a:lnTo>
                  <a:pt x="3692525" y="2022475"/>
                </a:lnTo>
                <a:lnTo>
                  <a:pt x="3670300" y="2028825"/>
                </a:lnTo>
                <a:lnTo>
                  <a:pt x="3632200" y="2019300"/>
                </a:lnTo>
                <a:lnTo>
                  <a:pt x="3609975" y="2003425"/>
                </a:lnTo>
                <a:lnTo>
                  <a:pt x="3571875" y="1968500"/>
                </a:lnTo>
                <a:lnTo>
                  <a:pt x="3521075" y="1949450"/>
                </a:lnTo>
                <a:lnTo>
                  <a:pt x="3429000" y="1933575"/>
                </a:lnTo>
                <a:lnTo>
                  <a:pt x="3302000" y="1924050"/>
                </a:lnTo>
                <a:lnTo>
                  <a:pt x="3178175" y="1905000"/>
                </a:lnTo>
                <a:lnTo>
                  <a:pt x="3016250" y="1879600"/>
                </a:lnTo>
                <a:lnTo>
                  <a:pt x="2825750" y="1847850"/>
                </a:lnTo>
                <a:lnTo>
                  <a:pt x="2654300" y="1825625"/>
                </a:lnTo>
                <a:lnTo>
                  <a:pt x="2498725" y="1784350"/>
                </a:lnTo>
                <a:lnTo>
                  <a:pt x="2273300" y="1711325"/>
                </a:lnTo>
                <a:lnTo>
                  <a:pt x="2051050" y="1625600"/>
                </a:lnTo>
                <a:lnTo>
                  <a:pt x="1879600" y="1552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98C5A2-1D90-4287-A41C-D1A8D6E7D2B1}"/>
              </a:ext>
            </a:extLst>
          </p:cNvPr>
          <p:cNvGrpSpPr/>
          <p:nvPr/>
        </p:nvGrpSpPr>
        <p:grpSpPr>
          <a:xfrm>
            <a:off x="2466975" y="1608154"/>
            <a:ext cx="4633913" cy="4292600"/>
            <a:chOff x="2619375" y="1770063"/>
            <a:chExt cx="4633913" cy="4292600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888B972A-1347-47E3-B197-E04C8ADAB966}"/>
                </a:ext>
              </a:extLst>
            </p:cNvPr>
            <p:cNvSpPr/>
            <p:nvPr/>
          </p:nvSpPr>
          <p:spPr>
            <a:xfrm>
              <a:off x="2800350" y="2525713"/>
              <a:ext cx="1685925" cy="474662"/>
            </a:xfrm>
            <a:custGeom>
              <a:avLst/>
              <a:gdLst>
                <a:gd name="connsiteX0" fmla="*/ 1171575 w 1685925"/>
                <a:gd name="connsiteY0" fmla="*/ 304800 h 473869"/>
                <a:gd name="connsiteX1" fmla="*/ 876300 w 1685925"/>
                <a:gd name="connsiteY1" fmla="*/ 366713 h 473869"/>
                <a:gd name="connsiteX2" fmla="*/ 607219 w 1685925"/>
                <a:gd name="connsiteY2" fmla="*/ 416719 h 473869"/>
                <a:gd name="connsiteX3" fmla="*/ 433388 w 1685925"/>
                <a:gd name="connsiteY3" fmla="*/ 457200 h 473869"/>
                <a:gd name="connsiteX4" fmla="*/ 359569 w 1685925"/>
                <a:gd name="connsiteY4" fmla="*/ 473869 h 473869"/>
                <a:gd name="connsiteX5" fmla="*/ 328613 w 1685925"/>
                <a:gd name="connsiteY5" fmla="*/ 473869 h 473869"/>
                <a:gd name="connsiteX6" fmla="*/ 292894 w 1685925"/>
                <a:gd name="connsiteY6" fmla="*/ 464344 h 473869"/>
                <a:gd name="connsiteX7" fmla="*/ 238125 w 1685925"/>
                <a:gd name="connsiteY7" fmla="*/ 438150 h 473869"/>
                <a:gd name="connsiteX8" fmla="*/ 147638 w 1685925"/>
                <a:gd name="connsiteY8" fmla="*/ 369094 h 473869"/>
                <a:gd name="connsiteX9" fmla="*/ 88106 w 1685925"/>
                <a:gd name="connsiteY9" fmla="*/ 311944 h 473869"/>
                <a:gd name="connsiteX10" fmla="*/ 35719 w 1685925"/>
                <a:gd name="connsiteY10" fmla="*/ 254794 h 473869"/>
                <a:gd name="connsiteX11" fmla="*/ 14288 w 1685925"/>
                <a:gd name="connsiteY11" fmla="*/ 228600 h 473869"/>
                <a:gd name="connsiteX12" fmla="*/ 2381 w 1685925"/>
                <a:gd name="connsiteY12" fmla="*/ 204788 h 473869"/>
                <a:gd name="connsiteX13" fmla="*/ 0 w 1685925"/>
                <a:gd name="connsiteY13" fmla="*/ 185738 h 473869"/>
                <a:gd name="connsiteX14" fmla="*/ 7144 w 1685925"/>
                <a:gd name="connsiteY14" fmla="*/ 166688 h 473869"/>
                <a:gd name="connsiteX15" fmla="*/ 23813 w 1685925"/>
                <a:gd name="connsiteY15" fmla="*/ 159544 h 473869"/>
                <a:gd name="connsiteX16" fmla="*/ 54769 w 1685925"/>
                <a:gd name="connsiteY16" fmla="*/ 159544 h 473869"/>
                <a:gd name="connsiteX17" fmla="*/ 88106 w 1685925"/>
                <a:gd name="connsiteY17" fmla="*/ 171450 h 473869"/>
                <a:gd name="connsiteX18" fmla="*/ 123825 w 1685925"/>
                <a:gd name="connsiteY18" fmla="*/ 192882 h 473869"/>
                <a:gd name="connsiteX19" fmla="*/ 154781 w 1685925"/>
                <a:gd name="connsiteY19" fmla="*/ 211932 h 473869"/>
                <a:gd name="connsiteX20" fmla="*/ 190500 w 1685925"/>
                <a:gd name="connsiteY20" fmla="*/ 226219 h 473869"/>
                <a:gd name="connsiteX21" fmla="*/ 242888 w 1685925"/>
                <a:gd name="connsiteY21" fmla="*/ 238125 h 473869"/>
                <a:gd name="connsiteX22" fmla="*/ 290513 w 1685925"/>
                <a:gd name="connsiteY22" fmla="*/ 242888 h 473869"/>
                <a:gd name="connsiteX23" fmla="*/ 328613 w 1685925"/>
                <a:gd name="connsiteY23" fmla="*/ 245269 h 473869"/>
                <a:gd name="connsiteX24" fmla="*/ 388144 w 1685925"/>
                <a:gd name="connsiteY24" fmla="*/ 245269 h 473869"/>
                <a:gd name="connsiteX25" fmla="*/ 478631 w 1685925"/>
                <a:gd name="connsiteY25" fmla="*/ 240507 h 473869"/>
                <a:gd name="connsiteX26" fmla="*/ 590550 w 1685925"/>
                <a:gd name="connsiteY26" fmla="*/ 230982 h 473869"/>
                <a:gd name="connsiteX27" fmla="*/ 726281 w 1685925"/>
                <a:gd name="connsiteY27" fmla="*/ 202407 h 473869"/>
                <a:gd name="connsiteX28" fmla="*/ 983456 w 1685925"/>
                <a:gd name="connsiteY28" fmla="*/ 150019 h 473869"/>
                <a:gd name="connsiteX29" fmla="*/ 1228725 w 1685925"/>
                <a:gd name="connsiteY29" fmla="*/ 95250 h 473869"/>
                <a:gd name="connsiteX30" fmla="*/ 1245394 w 1685925"/>
                <a:gd name="connsiteY30" fmla="*/ 83344 h 473869"/>
                <a:gd name="connsiteX31" fmla="*/ 1340644 w 1685925"/>
                <a:gd name="connsiteY31" fmla="*/ 16669 h 473869"/>
                <a:gd name="connsiteX32" fmla="*/ 1366838 w 1685925"/>
                <a:gd name="connsiteY32" fmla="*/ 2382 h 473869"/>
                <a:gd name="connsiteX33" fmla="*/ 1414463 w 1685925"/>
                <a:gd name="connsiteY33" fmla="*/ 0 h 473869"/>
                <a:gd name="connsiteX34" fmla="*/ 1476375 w 1685925"/>
                <a:gd name="connsiteY34" fmla="*/ 4763 h 473869"/>
                <a:gd name="connsiteX35" fmla="*/ 1531144 w 1685925"/>
                <a:gd name="connsiteY35" fmla="*/ 16669 h 473869"/>
                <a:gd name="connsiteX36" fmla="*/ 1588294 w 1685925"/>
                <a:gd name="connsiteY36" fmla="*/ 40482 h 473869"/>
                <a:gd name="connsiteX37" fmla="*/ 1628775 w 1685925"/>
                <a:gd name="connsiteY37" fmla="*/ 59532 h 473869"/>
                <a:gd name="connsiteX38" fmla="*/ 1654969 w 1685925"/>
                <a:gd name="connsiteY38" fmla="*/ 76200 h 473869"/>
                <a:gd name="connsiteX39" fmla="*/ 1669256 w 1685925"/>
                <a:gd name="connsiteY39" fmla="*/ 90488 h 473869"/>
                <a:gd name="connsiteX40" fmla="*/ 1681163 w 1685925"/>
                <a:gd name="connsiteY40" fmla="*/ 114300 h 473869"/>
                <a:gd name="connsiteX41" fmla="*/ 1685925 w 1685925"/>
                <a:gd name="connsiteY41" fmla="*/ 142875 h 473869"/>
                <a:gd name="connsiteX42" fmla="*/ 1681163 w 1685925"/>
                <a:gd name="connsiteY42" fmla="*/ 166688 h 473869"/>
                <a:gd name="connsiteX43" fmla="*/ 1666875 w 1685925"/>
                <a:gd name="connsiteY43" fmla="*/ 188119 h 473869"/>
                <a:gd name="connsiteX44" fmla="*/ 1638300 w 1685925"/>
                <a:gd name="connsiteY44" fmla="*/ 209550 h 473869"/>
                <a:gd name="connsiteX45" fmla="*/ 1600200 w 1685925"/>
                <a:gd name="connsiteY45" fmla="*/ 228600 h 473869"/>
                <a:gd name="connsiteX46" fmla="*/ 1547813 w 1685925"/>
                <a:gd name="connsiteY46" fmla="*/ 245269 h 473869"/>
                <a:gd name="connsiteX47" fmla="*/ 1502569 w 1685925"/>
                <a:gd name="connsiteY47" fmla="*/ 254794 h 473869"/>
                <a:gd name="connsiteX48" fmla="*/ 1171575 w 1685925"/>
                <a:gd name="connsiteY48" fmla="*/ 304800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5925" h="473869">
                  <a:moveTo>
                    <a:pt x="1171575" y="304800"/>
                  </a:moveTo>
                  <a:lnTo>
                    <a:pt x="876300" y="366713"/>
                  </a:lnTo>
                  <a:lnTo>
                    <a:pt x="607219" y="416719"/>
                  </a:lnTo>
                  <a:lnTo>
                    <a:pt x="433388" y="457200"/>
                  </a:lnTo>
                  <a:lnTo>
                    <a:pt x="359569" y="473869"/>
                  </a:lnTo>
                  <a:lnTo>
                    <a:pt x="328613" y="473869"/>
                  </a:lnTo>
                  <a:lnTo>
                    <a:pt x="292894" y="464344"/>
                  </a:lnTo>
                  <a:lnTo>
                    <a:pt x="238125" y="438150"/>
                  </a:lnTo>
                  <a:lnTo>
                    <a:pt x="147638" y="369094"/>
                  </a:lnTo>
                  <a:lnTo>
                    <a:pt x="88106" y="311944"/>
                  </a:lnTo>
                  <a:lnTo>
                    <a:pt x="35719" y="254794"/>
                  </a:lnTo>
                  <a:lnTo>
                    <a:pt x="14288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7144" y="166688"/>
                  </a:lnTo>
                  <a:lnTo>
                    <a:pt x="23813" y="159544"/>
                  </a:lnTo>
                  <a:lnTo>
                    <a:pt x="54769" y="159544"/>
                  </a:lnTo>
                  <a:lnTo>
                    <a:pt x="88106" y="171450"/>
                  </a:lnTo>
                  <a:lnTo>
                    <a:pt x="123825" y="192882"/>
                  </a:lnTo>
                  <a:lnTo>
                    <a:pt x="154781" y="211932"/>
                  </a:lnTo>
                  <a:lnTo>
                    <a:pt x="190500" y="226219"/>
                  </a:lnTo>
                  <a:lnTo>
                    <a:pt x="242888" y="238125"/>
                  </a:lnTo>
                  <a:lnTo>
                    <a:pt x="290513" y="242888"/>
                  </a:lnTo>
                  <a:lnTo>
                    <a:pt x="328613" y="245269"/>
                  </a:lnTo>
                  <a:lnTo>
                    <a:pt x="388144" y="245269"/>
                  </a:lnTo>
                  <a:lnTo>
                    <a:pt x="478631" y="240507"/>
                  </a:lnTo>
                  <a:lnTo>
                    <a:pt x="590550" y="230982"/>
                  </a:lnTo>
                  <a:lnTo>
                    <a:pt x="726281" y="202407"/>
                  </a:lnTo>
                  <a:lnTo>
                    <a:pt x="983456" y="150019"/>
                  </a:lnTo>
                  <a:lnTo>
                    <a:pt x="1228725" y="95250"/>
                  </a:lnTo>
                  <a:lnTo>
                    <a:pt x="1245394" y="83344"/>
                  </a:lnTo>
                  <a:lnTo>
                    <a:pt x="1340644" y="16669"/>
                  </a:lnTo>
                  <a:lnTo>
                    <a:pt x="1366838" y="2382"/>
                  </a:lnTo>
                  <a:lnTo>
                    <a:pt x="1414463" y="0"/>
                  </a:lnTo>
                  <a:lnTo>
                    <a:pt x="1476375" y="4763"/>
                  </a:lnTo>
                  <a:lnTo>
                    <a:pt x="1531144" y="16669"/>
                  </a:lnTo>
                  <a:lnTo>
                    <a:pt x="1588294" y="40482"/>
                  </a:lnTo>
                  <a:lnTo>
                    <a:pt x="1628775" y="59532"/>
                  </a:lnTo>
                  <a:lnTo>
                    <a:pt x="1654969" y="76200"/>
                  </a:lnTo>
                  <a:lnTo>
                    <a:pt x="1669256" y="90488"/>
                  </a:lnTo>
                  <a:lnTo>
                    <a:pt x="1681163" y="114300"/>
                  </a:lnTo>
                  <a:lnTo>
                    <a:pt x="1685925" y="142875"/>
                  </a:lnTo>
                  <a:lnTo>
                    <a:pt x="1681163" y="166688"/>
                  </a:lnTo>
                  <a:lnTo>
                    <a:pt x="1666875" y="188119"/>
                  </a:lnTo>
                  <a:lnTo>
                    <a:pt x="1638300" y="209550"/>
                  </a:lnTo>
                  <a:lnTo>
                    <a:pt x="1600200" y="228600"/>
                  </a:lnTo>
                  <a:lnTo>
                    <a:pt x="1547813" y="245269"/>
                  </a:lnTo>
                  <a:lnTo>
                    <a:pt x="1502569" y="254794"/>
                  </a:lnTo>
                  <a:lnTo>
                    <a:pt x="1171575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F6DB942A-7A5A-40E9-96A1-D9358C69C88E}"/>
                </a:ext>
              </a:extLst>
            </p:cNvPr>
            <p:cNvSpPr/>
            <p:nvPr/>
          </p:nvSpPr>
          <p:spPr>
            <a:xfrm rot="16200000">
              <a:off x="2816226" y="3409950"/>
              <a:ext cx="1681162" cy="547687"/>
            </a:xfrm>
            <a:custGeom>
              <a:avLst/>
              <a:gdLst>
                <a:gd name="connsiteX0" fmla="*/ 535781 w 1681162"/>
                <a:gd name="connsiteY0" fmla="*/ 459582 h 547688"/>
                <a:gd name="connsiteX1" fmla="*/ 76200 w 1681162"/>
                <a:gd name="connsiteY1" fmla="*/ 447675 h 547688"/>
                <a:gd name="connsiteX2" fmla="*/ 0 w 1681162"/>
                <a:gd name="connsiteY2" fmla="*/ 242888 h 547688"/>
                <a:gd name="connsiteX3" fmla="*/ 683418 w 1681162"/>
                <a:gd name="connsiteY3" fmla="*/ 240507 h 547688"/>
                <a:gd name="connsiteX4" fmla="*/ 1090612 w 1681162"/>
                <a:gd name="connsiteY4" fmla="*/ 242888 h 547688"/>
                <a:gd name="connsiteX5" fmla="*/ 1293018 w 1681162"/>
                <a:gd name="connsiteY5" fmla="*/ 242888 h 547688"/>
                <a:gd name="connsiteX6" fmla="*/ 1345406 w 1681162"/>
                <a:gd name="connsiteY6" fmla="*/ 242888 h 547688"/>
                <a:gd name="connsiteX7" fmla="*/ 1366837 w 1681162"/>
                <a:gd name="connsiteY7" fmla="*/ 240507 h 547688"/>
                <a:gd name="connsiteX8" fmla="*/ 1404937 w 1681162"/>
                <a:gd name="connsiteY8" fmla="*/ 230982 h 547688"/>
                <a:gd name="connsiteX9" fmla="*/ 1438275 w 1681162"/>
                <a:gd name="connsiteY9" fmla="*/ 216694 h 547688"/>
                <a:gd name="connsiteX10" fmla="*/ 1471612 w 1681162"/>
                <a:gd name="connsiteY10" fmla="*/ 195263 h 547688"/>
                <a:gd name="connsiteX11" fmla="*/ 1504950 w 1681162"/>
                <a:gd name="connsiteY11" fmla="*/ 166688 h 547688"/>
                <a:gd name="connsiteX12" fmla="*/ 1528762 w 1681162"/>
                <a:gd name="connsiteY12" fmla="*/ 140494 h 547688"/>
                <a:gd name="connsiteX13" fmla="*/ 1564481 w 1681162"/>
                <a:gd name="connsiteY13" fmla="*/ 104775 h 547688"/>
                <a:gd name="connsiteX14" fmla="*/ 1631156 w 1681162"/>
                <a:gd name="connsiteY14" fmla="*/ 0 h 547688"/>
                <a:gd name="connsiteX15" fmla="*/ 1681162 w 1681162"/>
                <a:gd name="connsiteY15" fmla="*/ 252413 h 547688"/>
                <a:gd name="connsiteX16" fmla="*/ 1624012 w 1681162"/>
                <a:gd name="connsiteY16" fmla="*/ 326232 h 547688"/>
                <a:gd name="connsiteX17" fmla="*/ 1593056 w 1681162"/>
                <a:gd name="connsiteY17" fmla="*/ 373857 h 547688"/>
                <a:gd name="connsiteX18" fmla="*/ 1543050 w 1681162"/>
                <a:gd name="connsiteY18" fmla="*/ 461963 h 547688"/>
                <a:gd name="connsiteX19" fmla="*/ 1516856 w 1681162"/>
                <a:gd name="connsiteY19" fmla="*/ 497682 h 547688"/>
                <a:gd name="connsiteX20" fmla="*/ 1476375 w 1681162"/>
                <a:gd name="connsiteY20" fmla="*/ 535782 h 547688"/>
                <a:gd name="connsiteX21" fmla="*/ 1447800 w 1681162"/>
                <a:gd name="connsiteY21" fmla="*/ 547688 h 547688"/>
                <a:gd name="connsiteX22" fmla="*/ 1428750 w 1681162"/>
                <a:gd name="connsiteY22" fmla="*/ 547688 h 547688"/>
                <a:gd name="connsiteX23" fmla="*/ 1409700 w 1681162"/>
                <a:gd name="connsiteY23" fmla="*/ 542925 h 547688"/>
                <a:gd name="connsiteX24" fmla="*/ 1383506 w 1681162"/>
                <a:gd name="connsiteY24" fmla="*/ 531019 h 547688"/>
                <a:gd name="connsiteX25" fmla="*/ 1357312 w 1681162"/>
                <a:gd name="connsiteY25" fmla="*/ 519113 h 547688"/>
                <a:gd name="connsiteX26" fmla="*/ 1323975 w 1681162"/>
                <a:gd name="connsiteY26" fmla="*/ 504825 h 547688"/>
                <a:gd name="connsiteX27" fmla="*/ 1271587 w 1681162"/>
                <a:gd name="connsiteY27" fmla="*/ 490538 h 547688"/>
                <a:gd name="connsiteX28" fmla="*/ 535781 w 1681162"/>
                <a:gd name="connsiteY28" fmla="*/ 459582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1162" h="547688">
                  <a:moveTo>
                    <a:pt x="535781" y="459582"/>
                  </a:moveTo>
                  <a:lnTo>
                    <a:pt x="76200" y="447675"/>
                  </a:lnTo>
                  <a:lnTo>
                    <a:pt x="0" y="242888"/>
                  </a:lnTo>
                  <a:lnTo>
                    <a:pt x="683418" y="240507"/>
                  </a:lnTo>
                  <a:lnTo>
                    <a:pt x="1090612" y="242888"/>
                  </a:lnTo>
                  <a:lnTo>
                    <a:pt x="1293018" y="242888"/>
                  </a:lnTo>
                  <a:lnTo>
                    <a:pt x="1345406" y="242888"/>
                  </a:lnTo>
                  <a:lnTo>
                    <a:pt x="1366837" y="240507"/>
                  </a:lnTo>
                  <a:lnTo>
                    <a:pt x="1404937" y="230982"/>
                  </a:lnTo>
                  <a:lnTo>
                    <a:pt x="1438275" y="216694"/>
                  </a:lnTo>
                  <a:lnTo>
                    <a:pt x="1471612" y="195263"/>
                  </a:lnTo>
                  <a:lnTo>
                    <a:pt x="1504950" y="166688"/>
                  </a:lnTo>
                  <a:lnTo>
                    <a:pt x="1528762" y="140494"/>
                  </a:lnTo>
                  <a:lnTo>
                    <a:pt x="1564481" y="104775"/>
                  </a:lnTo>
                  <a:lnTo>
                    <a:pt x="1631156" y="0"/>
                  </a:lnTo>
                  <a:lnTo>
                    <a:pt x="1681162" y="252413"/>
                  </a:lnTo>
                  <a:lnTo>
                    <a:pt x="1624012" y="326232"/>
                  </a:lnTo>
                  <a:lnTo>
                    <a:pt x="1593056" y="373857"/>
                  </a:lnTo>
                  <a:lnTo>
                    <a:pt x="1543050" y="461963"/>
                  </a:lnTo>
                  <a:lnTo>
                    <a:pt x="1516856" y="497682"/>
                  </a:lnTo>
                  <a:lnTo>
                    <a:pt x="1476375" y="535782"/>
                  </a:lnTo>
                  <a:lnTo>
                    <a:pt x="1447800" y="547688"/>
                  </a:lnTo>
                  <a:lnTo>
                    <a:pt x="1428750" y="547688"/>
                  </a:lnTo>
                  <a:lnTo>
                    <a:pt x="1409700" y="542925"/>
                  </a:lnTo>
                  <a:lnTo>
                    <a:pt x="1383506" y="531019"/>
                  </a:lnTo>
                  <a:lnTo>
                    <a:pt x="1357312" y="519113"/>
                  </a:lnTo>
                  <a:lnTo>
                    <a:pt x="1323975" y="504825"/>
                  </a:lnTo>
                  <a:lnTo>
                    <a:pt x="1271587" y="490538"/>
                  </a:lnTo>
                  <a:lnTo>
                    <a:pt x="535781" y="459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D394C4F3-D337-4B2E-8DC1-44A89D826352}"/>
                </a:ext>
              </a:extLst>
            </p:cNvPr>
            <p:cNvSpPr/>
            <p:nvPr/>
          </p:nvSpPr>
          <p:spPr>
            <a:xfrm>
              <a:off x="2619375" y="4200525"/>
              <a:ext cx="1954213" cy="771525"/>
            </a:xfrm>
            <a:custGeom>
              <a:avLst/>
              <a:gdLst>
                <a:gd name="connsiteX0" fmla="*/ 661988 w 1955006"/>
                <a:gd name="connsiteY0" fmla="*/ 347663 h 771525"/>
                <a:gd name="connsiteX1" fmla="*/ 1033463 w 1955006"/>
                <a:gd name="connsiteY1" fmla="*/ 245269 h 771525"/>
                <a:gd name="connsiteX2" fmla="*/ 1278731 w 1955006"/>
                <a:gd name="connsiteY2" fmla="*/ 185738 h 771525"/>
                <a:gd name="connsiteX3" fmla="*/ 1609725 w 1955006"/>
                <a:gd name="connsiteY3" fmla="*/ 92869 h 771525"/>
                <a:gd name="connsiteX4" fmla="*/ 1890713 w 1955006"/>
                <a:gd name="connsiteY4" fmla="*/ 11906 h 771525"/>
                <a:gd name="connsiteX5" fmla="*/ 1933575 w 1955006"/>
                <a:gd name="connsiteY5" fmla="*/ 0 h 771525"/>
                <a:gd name="connsiteX6" fmla="*/ 1947863 w 1955006"/>
                <a:gd name="connsiteY6" fmla="*/ 0 h 771525"/>
                <a:gd name="connsiteX7" fmla="*/ 1955006 w 1955006"/>
                <a:gd name="connsiteY7" fmla="*/ 9525 h 771525"/>
                <a:gd name="connsiteX8" fmla="*/ 1955006 w 1955006"/>
                <a:gd name="connsiteY8" fmla="*/ 28575 h 771525"/>
                <a:gd name="connsiteX9" fmla="*/ 1945481 w 1955006"/>
                <a:gd name="connsiteY9" fmla="*/ 50006 h 771525"/>
                <a:gd name="connsiteX10" fmla="*/ 1916906 w 1955006"/>
                <a:gd name="connsiteY10" fmla="*/ 66675 h 771525"/>
                <a:gd name="connsiteX11" fmla="*/ 1807369 w 1955006"/>
                <a:gd name="connsiteY11" fmla="*/ 107156 h 771525"/>
                <a:gd name="connsiteX12" fmla="*/ 1200150 w 1955006"/>
                <a:gd name="connsiteY12" fmla="*/ 369094 h 771525"/>
                <a:gd name="connsiteX13" fmla="*/ 723900 w 1955006"/>
                <a:gd name="connsiteY13" fmla="*/ 576263 h 771525"/>
                <a:gd name="connsiteX14" fmla="*/ 552450 w 1955006"/>
                <a:gd name="connsiteY14" fmla="*/ 645319 h 771525"/>
                <a:gd name="connsiteX15" fmla="*/ 533400 w 1955006"/>
                <a:gd name="connsiteY15" fmla="*/ 657225 h 771525"/>
                <a:gd name="connsiteX16" fmla="*/ 481013 w 1955006"/>
                <a:gd name="connsiteY16" fmla="*/ 695325 h 771525"/>
                <a:gd name="connsiteX17" fmla="*/ 428625 w 1955006"/>
                <a:gd name="connsiteY17" fmla="*/ 740569 h 771525"/>
                <a:gd name="connsiteX18" fmla="*/ 409575 w 1955006"/>
                <a:gd name="connsiteY18" fmla="*/ 759619 h 771525"/>
                <a:gd name="connsiteX19" fmla="*/ 395288 w 1955006"/>
                <a:gd name="connsiteY19" fmla="*/ 766763 h 771525"/>
                <a:gd name="connsiteX20" fmla="*/ 373856 w 1955006"/>
                <a:gd name="connsiteY20" fmla="*/ 771525 h 771525"/>
                <a:gd name="connsiteX21" fmla="*/ 357188 w 1955006"/>
                <a:gd name="connsiteY21" fmla="*/ 771525 h 771525"/>
                <a:gd name="connsiteX22" fmla="*/ 335756 w 1955006"/>
                <a:gd name="connsiteY22" fmla="*/ 766763 h 771525"/>
                <a:gd name="connsiteX23" fmla="*/ 304800 w 1955006"/>
                <a:gd name="connsiteY23" fmla="*/ 754856 h 771525"/>
                <a:gd name="connsiteX24" fmla="*/ 273844 w 1955006"/>
                <a:gd name="connsiteY24" fmla="*/ 733425 h 771525"/>
                <a:gd name="connsiteX25" fmla="*/ 240506 w 1955006"/>
                <a:gd name="connsiteY25" fmla="*/ 702469 h 771525"/>
                <a:gd name="connsiteX26" fmla="*/ 192881 w 1955006"/>
                <a:gd name="connsiteY26" fmla="*/ 650081 h 771525"/>
                <a:gd name="connsiteX27" fmla="*/ 126206 w 1955006"/>
                <a:gd name="connsiteY27" fmla="*/ 557213 h 771525"/>
                <a:gd name="connsiteX28" fmla="*/ 42863 w 1955006"/>
                <a:gd name="connsiteY28" fmla="*/ 423863 h 771525"/>
                <a:gd name="connsiteX29" fmla="*/ 14288 w 1955006"/>
                <a:gd name="connsiteY29" fmla="*/ 369094 h 771525"/>
                <a:gd name="connsiteX30" fmla="*/ 0 w 1955006"/>
                <a:gd name="connsiteY30" fmla="*/ 340519 h 771525"/>
                <a:gd name="connsiteX31" fmla="*/ 0 w 1955006"/>
                <a:gd name="connsiteY31" fmla="*/ 321469 h 771525"/>
                <a:gd name="connsiteX32" fmla="*/ 2381 w 1955006"/>
                <a:gd name="connsiteY32" fmla="*/ 311944 h 771525"/>
                <a:gd name="connsiteX33" fmla="*/ 11906 w 1955006"/>
                <a:gd name="connsiteY33" fmla="*/ 304800 h 771525"/>
                <a:gd name="connsiteX34" fmla="*/ 28575 w 1955006"/>
                <a:gd name="connsiteY34" fmla="*/ 307181 h 771525"/>
                <a:gd name="connsiteX35" fmla="*/ 54769 w 1955006"/>
                <a:gd name="connsiteY35" fmla="*/ 319088 h 771525"/>
                <a:gd name="connsiteX36" fmla="*/ 133350 w 1955006"/>
                <a:gd name="connsiteY36" fmla="*/ 361950 h 771525"/>
                <a:gd name="connsiteX37" fmla="*/ 169069 w 1955006"/>
                <a:gd name="connsiteY37" fmla="*/ 376238 h 771525"/>
                <a:gd name="connsiteX38" fmla="*/ 211931 w 1955006"/>
                <a:gd name="connsiteY38" fmla="*/ 392906 h 771525"/>
                <a:gd name="connsiteX39" fmla="*/ 285750 w 1955006"/>
                <a:gd name="connsiteY39" fmla="*/ 409575 h 771525"/>
                <a:gd name="connsiteX40" fmla="*/ 395288 w 1955006"/>
                <a:gd name="connsiteY40" fmla="*/ 409575 h 771525"/>
                <a:gd name="connsiteX41" fmla="*/ 469106 w 1955006"/>
                <a:gd name="connsiteY41" fmla="*/ 400050 h 771525"/>
                <a:gd name="connsiteX42" fmla="*/ 661988 w 1955006"/>
                <a:gd name="connsiteY42" fmla="*/ 347663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55006" h="771525">
                  <a:moveTo>
                    <a:pt x="661988" y="347663"/>
                  </a:moveTo>
                  <a:lnTo>
                    <a:pt x="1033463" y="245269"/>
                  </a:lnTo>
                  <a:lnTo>
                    <a:pt x="1278731" y="185738"/>
                  </a:lnTo>
                  <a:lnTo>
                    <a:pt x="1609725" y="92869"/>
                  </a:lnTo>
                  <a:lnTo>
                    <a:pt x="1890713" y="11906"/>
                  </a:lnTo>
                  <a:lnTo>
                    <a:pt x="1933575" y="0"/>
                  </a:lnTo>
                  <a:lnTo>
                    <a:pt x="1947863" y="0"/>
                  </a:lnTo>
                  <a:lnTo>
                    <a:pt x="1955006" y="9525"/>
                  </a:lnTo>
                  <a:lnTo>
                    <a:pt x="1955006" y="28575"/>
                  </a:lnTo>
                  <a:lnTo>
                    <a:pt x="1945481" y="50006"/>
                  </a:lnTo>
                  <a:lnTo>
                    <a:pt x="1916906" y="66675"/>
                  </a:lnTo>
                  <a:lnTo>
                    <a:pt x="1807369" y="107156"/>
                  </a:lnTo>
                  <a:lnTo>
                    <a:pt x="1200150" y="369094"/>
                  </a:lnTo>
                  <a:lnTo>
                    <a:pt x="723900" y="576263"/>
                  </a:lnTo>
                  <a:lnTo>
                    <a:pt x="552450" y="645319"/>
                  </a:lnTo>
                  <a:lnTo>
                    <a:pt x="533400" y="657225"/>
                  </a:lnTo>
                  <a:lnTo>
                    <a:pt x="481013" y="695325"/>
                  </a:lnTo>
                  <a:lnTo>
                    <a:pt x="428625" y="740569"/>
                  </a:lnTo>
                  <a:lnTo>
                    <a:pt x="409575" y="759619"/>
                  </a:lnTo>
                  <a:lnTo>
                    <a:pt x="395288" y="766763"/>
                  </a:lnTo>
                  <a:lnTo>
                    <a:pt x="373856" y="771525"/>
                  </a:lnTo>
                  <a:lnTo>
                    <a:pt x="357188" y="771525"/>
                  </a:lnTo>
                  <a:lnTo>
                    <a:pt x="335756" y="766763"/>
                  </a:lnTo>
                  <a:lnTo>
                    <a:pt x="304800" y="754856"/>
                  </a:lnTo>
                  <a:lnTo>
                    <a:pt x="273844" y="733425"/>
                  </a:lnTo>
                  <a:lnTo>
                    <a:pt x="240506" y="702469"/>
                  </a:lnTo>
                  <a:lnTo>
                    <a:pt x="192881" y="650081"/>
                  </a:lnTo>
                  <a:lnTo>
                    <a:pt x="126206" y="557213"/>
                  </a:lnTo>
                  <a:lnTo>
                    <a:pt x="42863" y="423863"/>
                  </a:lnTo>
                  <a:lnTo>
                    <a:pt x="14288" y="369094"/>
                  </a:lnTo>
                  <a:lnTo>
                    <a:pt x="0" y="340519"/>
                  </a:lnTo>
                  <a:lnTo>
                    <a:pt x="0" y="321469"/>
                  </a:lnTo>
                  <a:lnTo>
                    <a:pt x="2381" y="311944"/>
                  </a:lnTo>
                  <a:lnTo>
                    <a:pt x="11906" y="304800"/>
                  </a:lnTo>
                  <a:lnTo>
                    <a:pt x="28575" y="307181"/>
                  </a:lnTo>
                  <a:lnTo>
                    <a:pt x="54769" y="319088"/>
                  </a:lnTo>
                  <a:lnTo>
                    <a:pt x="133350" y="361950"/>
                  </a:lnTo>
                  <a:lnTo>
                    <a:pt x="169069" y="376238"/>
                  </a:lnTo>
                  <a:lnTo>
                    <a:pt x="211931" y="392906"/>
                  </a:lnTo>
                  <a:lnTo>
                    <a:pt x="285750" y="409575"/>
                  </a:lnTo>
                  <a:lnTo>
                    <a:pt x="395288" y="409575"/>
                  </a:lnTo>
                  <a:lnTo>
                    <a:pt x="469106" y="400050"/>
                  </a:lnTo>
                  <a:lnTo>
                    <a:pt x="661988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AAED728E-4788-46F6-8DD1-1A63FC243E1C}"/>
                </a:ext>
              </a:extLst>
            </p:cNvPr>
            <p:cNvSpPr/>
            <p:nvPr/>
          </p:nvSpPr>
          <p:spPr>
            <a:xfrm>
              <a:off x="4532313" y="2665413"/>
              <a:ext cx="2720975" cy="644525"/>
            </a:xfrm>
            <a:custGeom>
              <a:avLst/>
              <a:gdLst>
                <a:gd name="connsiteX0" fmla="*/ 1633537 w 2721769"/>
                <a:gd name="connsiteY0" fmla="*/ 345281 h 645319"/>
                <a:gd name="connsiteX1" fmla="*/ 1381125 w 2721769"/>
                <a:gd name="connsiteY1" fmla="*/ 383381 h 645319"/>
                <a:gd name="connsiteX2" fmla="*/ 1112044 w 2721769"/>
                <a:gd name="connsiteY2" fmla="*/ 426244 h 645319"/>
                <a:gd name="connsiteX3" fmla="*/ 952500 w 2721769"/>
                <a:gd name="connsiteY3" fmla="*/ 469106 h 645319"/>
                <a:gd name="connsiteX4" fmla="*/ 719137 w 2721769"/>
                <a:gd name="connsiteY4" fmla="*/ 535781 h 645319"/>
                <a:gd name="connsiteX5" fmla="*/ 569119 w 2721769"/>
                <a:gd name="connsiteY5" fmla="*/ 583406 h 645319"/>
                <a:gd name="connsiteX6" fmla="*/ 414337 w 2721769"/>
                <a:gd name="connsiteY6" fmla="*/ 645319 h 645319"/>
                <a:gd name="connsiteX7" fmla="*/ 400050 w 2721769"/>
                <a:gd name="connsiteY7" fmla="*/ 645319 h 645319"/>
                <a:gd name="connsiteX8" fmla="*/ 371475 w 2721769"/>
                <a:gd name="connsiteY8" fmla="*/ 633412 h 645319"/>
                <a:gd name="connsiteX9" fmla="*/ 307181 w 2721769"/>
                <a:gd name="connsiteY9" fmla="*/ 602456 h 645319"/>
                <a:gd name="connsiteX10" fmla="*/ 250031 w 2721769"/>
                <a:gd name="connsiteY10" fmla="*/ 564356 h 645319"/>
                <a:gd name="connsiteX11" fmla="*/ 176212 w 2721769"/>
                <a:gd name="connsiteY11" fmla="*/ 504825 h 645319"/>
                <a:gd name="connsiteX12" fmla="*/ 100012 w 2721769"/>
                <a:gd name="connsiteY12" fmla="*/ 428625 h 645319"/>
                <a:gd name="connsiteX13" fmla="*/ 33337 w 2721769"/>
                <a:gd name="connsiteY13" fmla="*/ 350044 h 645319"/>
                <a:gd name="connsiteX14" fmla="*/ 7144 w 2721769"/>
                <a:gd name="connsiteY14" fmla="*/ 316706 h 645319"/>
                <a:gd name="connsiteX15" fmla="*/ 0 w 2721769"/>
                <a:gd name="connsiteY15" fmla="*/ 295275 h 645319"/>
                <a:gd name="connsiteX16" fmla="*/ 2381 w 2721769"/>
                <a:gd name="connsiteY16" fmla="*/ 283369 h 645319"/>
                <a:gd name="connsiteX17" fmla="*/ 9525 w 2721769"/>
                <a:gd name="connsiteY17" fmla="*/ 269081 h 645319"/>
                <a:gd name="connsiteX18" fmla="*/ 26194 w 2721769"/>
                <a:gd name="connsiteY18" fmla="*/ 261937 h 645319"/>
                <a:gd name="connsiteX19" fmla="*/ 52387 w 2721769"/>
                <a:gd name="connsiteY19" fmla="*/ 264319 h 645319"/>
                <a:gd name="connsiteX20" fmla="*/ 152400 w 2721769"/>
                <a:gd name="connsiteY20" fmla="*/ 311944 h 645319"/>
                <a:gd name="connsiteX21" fmla="*/ 247650 w 2721769"/>
                <a:gd name="connsiteY21" fmla="*/ 340519 h 645319"/>
                <a:gd name="connsiteX22" fmla="*/ 302419 w 2721769"/>
                <a:gd name="connsiteY22" fmla="*/ 352425 h 645319"/>
                <a:gd name="connsiteX23" fmla="*/ 354806 w 2721769"/>
                <a:gd name="connsiteY23" fmla="*/ 361950 h 645319"/>
                <a:gd name="connsiteX24" fmla="*/ 400050 w 2721769"/>
                <a:gd name="connsiteY24" fmla="*/ 361950 h 645319"/>
                <a:gd name="connsiteX25" fmla="*/ 514350 w 2721769"/>
                <a:gd name="connsiteY25" fmla="*/ 345281 h 645319"/>
                <a:gd name="connsiteX26" fmla="*/ 816769 w 2721769"/>
                <a:gd name="connsiteY26" fmla="*/ 297656 h 645319"/>
                <a:gd name="connsiteX27" fmla="*/ 1145381 w 2721769"/>
                <a:gd name="connsiteY27" fmla="*/ 245269 h 645319"/>
                <a:gd name="connsiteX28" fmla="*/ 1433512 w 2721769"/>
                <a:gd name="connsiteY28" fmla="*/ 200025 h 645319"/>
                <a:gd name="connsiteX29" fmla="*/ 1700212 w 2721769"/>
                <a:gd name="connsiteY29" fmla="*/ 157162 h 645319"/>
                <a:gd name="connsiteX30" fmla="*/ 2038350 w 2721769"/>
                <a:gd name="connsiteY30" fmla="*/ 104775 h 645319"/>
                <a:gd name="connsiteX31" fmla="*/ 2205037 w 2721769"/>
                <a:gd name="connsiteY31" fmla="*/ 78581 h 645319"/>
                <a:gd name="connsiteX32" fmla="*/ 2243137 w 2721769"/>
                <a:gd name="connsiteY32" fmla="*/ 69056 h 645319"/>
                <a:gd name="connsiteX33" fmla="*/ 2278856 w 2721769"/>
                <a:gd name="connsiteY33" fmla="*/ 57150 h 645319"/>
                <a:gd name="connsiteX34" fmla="*/ 2312194 w 2721769"/>
                <a:gd name="connsiteY34" fmla="*/ 38100 h 645319"/>
                <a:gd name="connsiteX35" fmla="*/ 2343150 w 2721769"/>
                <a:gd name="connsiteY35" fmla="*/ 14287 h 645319"/>
                <a:gd name="connsiteX36" fmla="*/ 2369344 w 2721769"/>
                <a:gd name="connsiteY36" fmla="*/ 2381 h 645319"/>
                <a:gd name="connsiteX37" fmla="*/ 2397919 w 2721769"/>
                <a:gd name="connsiteY37" fmla="*/ 0 h 645319"/>
                <a:gd name="connsiteX38" fmla="*/ 2438400 w 2721769"/>
                <a:gd name="connsiteY38" fmla="*/ 7144 h 645319"/>
                <a:gd name="connsiteX39" fmla="*/ 2490787 w 2721769"/>
                <a:gd name="connsiteY39" fmla="*/ 35719 h 645319"/>
                <a:gd name="connsiteX40" fmla="*/ 2574131 w 2721769"/>
                <a:gd name="connsiteY40" fmla="*/ 97631 h 645319"/>
                <a:gd name="connsiteX41" fmla="*/ 2674144 w 2721769"/>
                <a:gd name="connsiteY41" fmla="*/ 185737 h 645319"/>
                <a:gd name="connsiteX42" fmla="*/ 2707481 w 2721769"/>
                <a:gd name="connsiteY42" fmla="*/ 226219 h 645319"/>
                <a:gd name="connsiteX43" fmla="*/ 2719387 w 2721769"/>
                <a:gd name="connsiteY43" fmla="*/ 257175 h 645319"/>
                <a:gd name="connsiteX44" fmla="*/ 2721769 w 2721769"/>
                <a:gd name="connsiteY44" fmla="*/ 278606 h 645319"/>
                <a:gd name="connsiteX45" fmla="*/ 2707481 w 2721769"/>
                <a:gd name="connsiteY45" fmla="*/ 309562 h 645319"/>
                <a:gd name="connsiteX46" fmla="*/ 2664619 w 2721769"/>
                <a:gd name="connsiteY46" fmla="*/ 359569 h 645319"/>
                <a:gd name="connsiteX47" fmla="*/ 2628900 w 2721769"/>
                <a:gd name="connsiteY47" fmla="*/ 402431 h 645319"/>
                <a:gd name="connsiteX48" fmla="*/ 2324100 w 2721769"/>
                <a:gd name="connsiteY48" fmla="*/ 316706 h 645319"/>
                <a:gd name="connsiteX49" fmla="*/ 2312194 w 2721769"/>
                <a:gd name="connsiteY49" fmla="*/ 300037 h 645319"/>
                <a:gd name="connsiteX50" fmla="*/ 2293144 w 2721769"/>
                <a:gd name="connsiteY50" fmla="*/ 285750 h 645319"/>
                <a:gd name="connsiteX51" fmla="*/ 2252662 w 2721769"/>
                <a:gd name="connsiteY51" fmla="*/ 271462 h 645319"/>
                <a:gd name="connsiteX52" fmla="*/ 2209800 w 2721769"/>
                <a:gd name="connsiteY52" fmla="*/ 269081 h 645319"/>
                <a:gd name="connsiteX53" fmla="*/ 2119312 w 2721769"/>
                <a:gd name="connsiteY53" fmla="*/ 278606 h 645319"/>
                <a:gd name="connsiteX54" fmla="*/ 1633537 w 2721769"/>
                <a:gd name="connsiteY54" fmla="*/ 345281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1769" h="645319">
                  <a:moveTo>
                    <a:pt x="1633537" y="345281"/>
                  </a:moveTo>
                  <a:lnTo>
                    <a:pt x="1381125" y="383381"/>
                  </a:lnTo>
                  <a:lnTo>
                    <a:pt x="1112044" y="426244"/>
                  </a:lnTo>
                  <a:lnTo>
                    <a:pt x="952500" y="469106"/>
                  </a:lnTo>
                  <a:lnTo>
                    <a:pt x="719137" y="535781"/>
                  </a:lnTo>
                  <a:lnTo>
                    <a:pt x="569119" y="583406"/>
                  </a:lnTo>
                  <a:lnTo>
                    <a:pt x="414337" y="645319"/>
                  </a:lnTo>
                  <a:lnTo>
                    <a:pt x="400050" y="645319"/>
                  </a:lnTo>
                  <a:lnTo>
                    <a:pt x="371475" y="633412"/>
                  </a:lnTo>
                  <a:lnTo>
                    <a:pt x="307181" y="602456"/>
                  </a:lnTo>
                  <a:lnTo>
                    <a:pt x="250031" y="564356"/>
                  </a:lnTo>
                  <a:lnTo>
                    <a:pt x="176212" y="504825"/>
                  </a:lnTo>
                  <a:lnTo>
                    <a:pt x="100012" y="428625"/>
                  </a:lnTo>
                  <a:lnTo>
                    <a:pt x="33337" y="350044"/>
                  </a:lnTo>
                  <a:lnTo>
                    <a:pt x="7144" y="316706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9525" y="269081"/>
                  </a:lnTo>
                  <a:lnTo>
                    <a:pt x="26194" y="261937"/>
                  </a:lnTo>
                  <a:lnTo>
                    <a:pt x="52387" y="264319"/>
                  </a:lnTo>
                  <a:lnTo>
                    <a:pt x="152400" y="311944"/>
                  </a:lnTo>
                  <a:lnTo>
                    <a:pt x="247650" y="340519"/>
                  </a:lnTo>
                  <a:lnTo>
                    <a:pt x="302419" y="352425"/>
                  </a:lnTo>
                  <a:lnTo>
                    <a:pt x="354806" y="361950"/>
                  </a:lnTo>
                  <a:lnTo>
                    <a:pt x="400050" y="361950"/>
                  </a:lnTo>
                  <a:lnTo>
                    <a:pt x="514350" y="345281"/>
                  </a:lnTo>
                  <a:lnTo>
                    <a:pt x="816769" y="297656"/>
                  </a:lnTo>
                  <a:lnTo>
                    <a:pt x="1145381" y="245269"/>
                  </a:lnTo>
                  <a:lnTo>
                    <a:pt x="1433512" y="200025"/>
                  </a:lnTo>
                  <a:lnTo>
                    <a:pt x="1700212" y="157162"/>
                  </a:lnTo>
                  <a:lnTo>
                    <a:pt x="2038350" y="104775"/>
                  </a:lnTo>
                  <a:lnTo>
                    <a:pt x="2205037" y="78581"/>
                  </a:lnTo>
                  <a:lnTo>
                    <a:pt x="2243137" y="69056"/>
                  </a:lnTo>
                  <a:lnTo>
                    <a:pt x="2278856" y="57150"/>
                  </a:lnTo>
                  <a:lnTo>
                    <a:pt x="2312194" y="38100"/>
                  </a:lnTo>
                  <a:lnTo>
                    <a:pt x="2343150" y="14287"/>
                  </a:lnTo>
                  <a:lnTo>
                    <a:pt x="2369344" y="2381"/>
                  </a:lnTo>
                  <a:lnTo>
                    <a:pt x="2397919" y="0"/>
                  </a:lnTo>
                  <a:lnTo>
                    <a:pt x="2438400" y="7144"/>
                  </a:lnTo>
                  <a:lnTo>
                    <a:pt x="2490787" y="35719"/>
                  </a:lnTo>
                  <a:lnTo>
                    <a:pt x="2574131" y="97631"/>
                  </a:lnTo>
                  <a:lnTo>
                    <a:pt x="2674144" y="185737"/>
                  </a:lnTo>
                  <a:lnTo>
                    <a:pt x="2707481" y="226219"/>
                  </a:lnTo>
                  <a:lnTo>
                    <a:pt x="2719387" y="257175"/>
                  </a:lnTo>
                  <a:lnTo>
                    <a:pt x="2721769" y="278606"/>
                  </a:lnTo>
                  <a:lnTo>
                    <a:pt x="2707481" y="309562"/>
                  </a:lnTo>
                  <a:lnTo>
                    <a:pt x="2664619" y="359569"/>
                  </a:lnTo>
                  <a:lnTo>
                    <a:pt x="2628900" y="402431"/>
                  </a:lnTo>
                  <a:lnTo>
                    <a:pt x="2324100" y="316706"/>
                  </a:lnTo>
                  <a:lnTo>
                    <a:pt x="2312194" y="300037"/>
                  </a:lnTo>
                  <a:lnTo>
                    <a:pt x="2293144" y="285750"/>
                  </a:lnTo>
                  <a:lnTo>
                    <a:pt x="2252662" y="271462"/>
                  </a:lnTo>
                  <a:lnTo>
                    <a:pt x="2209800" y="269081"/>
                  </a:lnTo>
                  <a:lnTo>
                    <a:pt x="2119312" y="278606"/>
                  </a:lnTo>
                  <a:lnTo>
                    <a:pt x="1633537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B958F151-4147-46D6-906E-C47DA6C0E43E}"/>
                </a:ext>
              </a:extLst>
            </p:cNvPr>
            <p:cNvSpPr/>
            <p:nvPr/>
          </p:nvSpPr>
          <p:spPr>
            <a:xfrm rot="16200000">
              <a:off x="4931569" y="3813969"/>
              <a:ext cx="3152775" cy="1344613"/>
            </a:xfrm>
            <a:custGeom>
              <a:avLst/>
              <a:gdLst>
                <a:gd name="connsiteX0" fmla="*/ 1416311 w 3152805"/>
                <a:gd name="connsiteY0" fmla="*/ 928823 h 1344197"/>
                <a:gd name="connsiteX1" fmla="*/ 1165355 w 3152805"/>
                <a:gd name="connsiteY1" fmla="*/ 842287 h 1344197"/>
                <a:gd name="connsiteX2" fmla="*/ 977860 w 3152805"/>
                <a:gd name="connsiteY2" fmla="*/ 770173 h 1344197"/>
                <a:gd name="connsiteX3" fmla="*/ 848056 w 3152805"/>
                <a:gd name="connsiteY3" fmla="*/ 712482 h 1344197"/>
                <a:gd name="connsiteX4" fmla="*/ 669214 w 3152805"/>
                <a:gd name="connsiteY4" fmla="*/ 623062 h 1344197"/>
                <a:gd name="connsiteX5" fmla="*/ 412490 w 3152805"/>
                <a:gd name="connsiteY5" fmla="*/ 473065 h 1344197"/>
                <a:gd name="connsiteX6" fmla="*/ 302877 w 3152805"/>
                <a:gd name="connsiteY6" fmla="*/ 403836 h 1344197"/>
                <a:gd name="connsiteX7" fmla="*/ 213456 w 3152805"/>
                <a:gd name="connsiteY7" fmla="*/ 337492 h 1344197"/>
                <a:gd name="connsiteX8" fmla="*/ 149996 w 3152805"/>
                <a:gd name="connsiteY8" fmla="*/ 288455 h 1344197"/>
                <a:gd name="connsiteX9" fmla="*/ 98075 w 3152805"/>
                <a:gd name="connsiteY9" fmla="*/ 242302 h 1344197"/>
                <a:gd name="connsiteX10" fmla="*/ 54807 w 3152805"/>
                <a:gd name="connsiteY10" fmla="*/ 199034 h 1344197"/>
                <a:gd name="connsiteX11" fmla="*/ 25961 w 3152805"/>
                <a:gd name="connsiteY11" fmla="*/ 155766 h 1344197"/>
                <a:gd name="connsiteX12" fmla="*/ 5769 w 3152805"/>
                <a:gd name="connsiteY12" fmla="*/ 109613 h 1344197"/>
                <a:gd name="connsiteX13" fmla="*/ 0 w 3152805"/>
                <a:gd name="connsiteY13" fmla="*/ 80767 h 1344197"/>
                <a:gd name="connsiteX14" fmla="*/ 2885 w 3152805"/>
                <a:gd name="connsiteY14" fmla="*/ 60576 h 1344197"/>
                <a:gd name="connsiteX15" fmla="*/ 14423 w 3152805"/>
                <a:gd name="connsiteY15" fmla="*/ 46153 h 1344197"/>
                <a:gd name="connsiteX16" fmla="*/ 49037 w 3152805"/>
                <a:gd name="connsiteY16" fmla="*/ 31730 h 1344197"/>
                <a:gd name="connsiteX17" fmla="*/ 103844 w 3152805"/>
                <a:gd name="connsiteY17" fmla="*/ 17308 h 1344197"/>
                <a:gd name="connsiteX18" fmla="*/ 164419 w 3152805"/>
                <a:gd name="connsiteY18" fmla="*/ 0 h 1344197"/>
                <a:gd name="connsiteX19" fmla="*/ 533641 w 3152805"/>
                <a:gd name="connsiteY19" fmla="*/ 239417 h 1344197"/>
                <a:gd name="connsiteX20" fmla="*/ 631715 w 3152805"/>
                <a:gd name="connsiteY20" fmla="*/ 308646 h 1344197"/>
                <a:gd name="connsiteX21" fmla="*/ 724020 w 3152805"/>
                <a:gd name="connsiteY21" fmla="*/ 366337 h 1344197"/>
                <a:gd name="connsiteX22" fmla="*/ 807672 w 3152805"/>
                <a:gd name="connsiteY22" fmla="*/ 412490 h 1344197"/>
                <a:gd name="connsiteX23" fmla="*/ 980745 w 3152805"/>
                <a:gd name="connsiteY23" fmla="*/ 496142 h 1344197"/>
                <a:gd name="connsiteX24" fmla="*/ 1116318 w 3152805"/>
                <a:gd name="connsiteY24" fmla="*/ 550948 h 1344197"/>
                <a:gd name="connsiteX25" fmla="*/ 1349966 w 3152805"/>
                <a:gd name="connsiteY25" fmla="*/ 634600 h 1344197"/>
                <a:gd name="connsiteX26" fmla="*/ 1600921 w 3152805"/>
                <a:gd name="connsiteY26" fmla="*/ 715367 h 1344197"/>
                <a:gd name="connsiteX27" fmla="*/ 1837454 w 3152805"/>
                <a:gd name="connsiteY27" fmla="*/ 784596 h 1344197"/>
                <a:gd name="connsiteX28" fmla="*/ 2045141 w 3152805"/>
                <a:gd name="connsiteY28" fmla="*/ 842287 h 1344197"/>
                <a:gd name="connsiteX29" fmla="*/ 2238405 w 3152805"/>
                <a:gd name="connsiteY29" fmla="*/ 891324 h 1344197"/>
                <a:gd name="connsiteX30" fmla="*/ 2434554 w 3152805"/>
                <a:gd name="connsiteY30" fmla="*/ 937477 h 1344197"/>
                <a:gd name="connsiteX31" fmla="*/ 2630703 w 3152805"/>
                <a:gd name="connsiteY31" fmla="*/ 974976 h 1344197"/>
                <a:gd name="connsiteX32" fmla="*/ 2795122 w 3152805"/>
                <a:gd name="connsiteY32" fmla="*/ 1000937 h 1344197"/>
                <a:gd name="connsiteX33" fmla="*/ 2913388 w 3152805"/>
                <a:gd name="connsiteY33" fmla="*/ 1015359 h 1344197"/>
                <a:gd name="connsiteX34" fmla="*/ 3005694 w 3152805"/>
                <a:gd name="connsiteY34" fmla="*/ 1021128 h 1344197"/>
                <a:gd name="connsiteX35" fmla="*/ 3051846 w 3152805"/>
                <a:gd name="connsiteY35" fmla="*/ 1024013 h 1344197"/>
                <a:gd name="connsiteX36" fmla="*/ 3152805 w 3152805"/>
                <a:gd name="connsiteY36" fmla="*/ 1000937 h 1344197"/>
                <a:gd name="connsiteX37" fmla="*/ 3054731 w 3152805"/>
                <a:gd name="connsiteY37" fmla="*/ 1344197 h 1344197"/>
                <a:gd name="connsiteX38" fmla="*/ 2991271 w 3152805"/>
                <a:gd name="connsiteY38" fmla="*/ 1321121 h 1344197"/>
                <a:gd name="connsiteX39" fmla="*/ 2962425 w 3152805"/>
                <a:gd name="connsiteY39" fmla="*/ 1306698 h 1344197"/>
                <a:gd name="connsiteX40" fmla="*/ 2916273 w 3152805"/>
                <a:gd name="connsiteY40" fmla="*/ 1289391 h 1344197"/>
                <a:gd name="connsiteX41" fmla="*/ 2852813 w 3152805"/>
                <a:gd name="connsiteY41" fmla="*/ 1280737 h 1344197"/>
                <a:gd name="connsiteX42" fmla="*/ 2645126 w 3152805"/>
                <a:gd name="connsiteY42" fmla="*/ 1240354 h 1344197"/>
                <a:gd name="connsiteX43" fmla="*/ 2376863 w 3152805"/>
                <a:gd name="connsiteY43" fmla="*/ 1179778 h 1344197"/>
                <a:gd name="connsiteX44" fmla="*/ 2192253 w 3152805"/>
                <a:gd name="connsiteY44" fmla="*/ 1139395 h 1344197"/>
                <a:gd name="connsiteX45" fmla="*/ 2030718 w 3152805"/>
                <a:gd name="connsiteY45" fmla="*/ 1101896 h 1344197"/>
                <a:gd name="connsiteX46" fmla="*/ 1828800 w 3152805"/>
                <a:gd name="connsiteY46" fmla="*/ 1052858 h 1344197"/>
                <a:gd name="connsiteX47" fmla="*/ 1416311 w 3152805"/>
                <a:gd name="connsiteY47" fmla="*/ 928823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52805" h="1344197">
                  <a:moveTo>
                    <a:pt x="1416311" y="928823"/>
                  </a:moveTo>
                  <a:lnTo>
                    <a:pt x="1165355" y="842287"/>
                  </a:lnTo>
                  <a:lnTo>
                    <a:pt x="977860" y="770173"/>
                  </a:lnTo>
                  <a:lnTo>
                    <a:pt x="848056" y="712482"/>
                  </a:lnTo>
                  <a:lnTo>
                    <a:pt x="669214" y="623062"/>
                  </a:lnTo>
                  <a:lnTo>
                    <a:pt x="412490" y="473065"/>
                  </a:lnTo>
                  <a:lnTo>
                    <a:pt x="302877" y="403836"/>
                  </a:lnTo>
                  <a:lnTo>
                    <a:pt x="213456" y="337492"/>
                  </a:lnTo>
                  <a:lnTo>
                    <a:pt x="149996" y="288455"/>
                  </a:lnTo>
                  <a:lnTo>
                    <a:pt x="98075" y="242302"/>
                  </a:lnTo>
                  <a:lnTo>
                    <a:pt x="54807" y="199034"/>
                  </a:lnTo>
                  <a:lnTo>
                    <a:pt x="25961" y="155766"/>
                  </a:lnTo>
                  <a:lnTo>
                    <a:pt x="5769" y="109613"/>
                  </a:lnTo>
                  <a:lnTo>
                    <a:pt x="0" y="80767"/>
                  </a:lnTo>
                  <a:lnTo>
                    <a:pt x="2885" y="60576"/>
                  </a:lnTo>
                  <a:lnTo>
                    <a:pt x="14423" y="46153"/>
                  </a:lnTo>
                  <a:lnTo>
                    <a:pt x="49037" y="31730"/>
                  </a:lnTo>
                  <a:lnTo>
                    <a:pt x="103844" y="17308"/>
                  </a:lnTo>
                  <a:lnTo>
                    <a:pt x="164419" y="0"/>
                  </a:lnTo>
                  <a:lnTo>
                    <a:pt x="533641" y="239417"/>
                  </a:lnTo>
                  <a:lnTo>
                    <a:pt x="631715" y="308646"/>
                  </a:lnTo>
                  <a:lnTo>
                    <a:pt x="724020" y="366337"/>
                  </a:lnTo>
                  <a:lnTo>
                    <a:pt x="807672" y="412490"/>
                  </a:lnTo>
                  <a:lnTo>
                    <a:pt x="980745" y="496142"/>
                  </a:lnTo>
                  <a:lnTo>
                    <a:pt x="1116318" y="550948"/>
                  </a:lnTo>
                  <a:lnTo>
                    <a:pt x="1349966" y="634600"/>
                  </a:lnTo>
                  <a:lnTo>
                    <a:pt x="1600921" y="715367"/>
                  </a:lnTo>
                  <a:lnTo>
                    <a:pt x="1837454" y="784596"/>
                  </a:lnTo>
                  <a:lnTo>
                    <a:pt x="2045141" y="842287"/>
                  </a:lnTo>
                  <a:lnTo>
                    <a:pt x="2238405" y="891324"/>
                  </a:lnTo>
                  <a:lnTo>
                    <a:pt x="2434554" y="937477"/>
                  </a:lnTo>
                  <a:lnTo>
                    <a:pt x="2630703" y="974976"/>
                  </a:lnTo>
                  <a:lnTo>
                    <a:pt x="2795122" y="1000937"/>
                  </a:lnTo>
                  <a:lnTo>
                    <a:pt x="2913388" y="1015359"/>
                  </a:lnTo>
                  <a:lnTo>
                    <a:pt x="3005694" y="1021128"/>
                  </a:lnTo>
                  <a:lnTo>
                    <a:pt x="3051846" y="1024013"/>
                  </a:lnTo>
                  <a:lnTo>
                    <a:pt x="3152805" y="1000937"/>
                  </a:lnTo>
                  <a:lnTo>
                    <a:pt x="3054731" y="1344197"/>
                  </a:lnTo>
                  <a:lnTo>
                    <a:pt x="2991271" y="1321121"/>
                  </a:lnTo>
                  <a:lnTo>
                    <a:pt x="2962425" y="1306698"/>
                  </a:lnTo>
                  <a:lnTo>
                    <a:pt x="2916273" y="1289391"/>
                  </a:lnTo>
                  <a:lnTo>
                    <a:pt x="2852813" y="1280737"/>
                  </a:lnTo>
                  <a:lnTo>
                    <a:pt x="2645126" y="1240354"/>
                  </a:lnTo>
                  <a:lnTo>
                    <a:pt x="2376863" y="1179778"/>
                  </a:lnTo>
                  <a:lnTo>
                    <a:pt x="2192253" y="1139395"/>
                  </a:lnTo>
                  <a:lnTo>
                    <a:pt x="2030718" y="1101896"/>
                  </a:lnTo>
                  <a:lnTo>
                    <a:pt x="1828800" y="1052858"/>
                  </a:lnTo>
                  <a:lnTo>
                    <a:pt x="1416311" y="9288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BFD114D0-9E5D-4C8F-A041-75FF18E0F84B}"/>
                </a:ext>
              </a:extLst>
            </p:cNvPr>
            <p:cNvSpPr/>
            <p:nvPr/>
          </p:nvSpPr>
          <p:spPr>
            <a:xfrm>
              <a:off x="5418138" y="5329238"/>
              <a:ext cx="723900" cy="628650"/>
            </a:xfrm>
            <a:custGeom>
              <a:avLst/>
              <a:gdLst>
                <a:gd name="connsiteX0" fmla="*/ 219075 w 723900"/>
                <a:gd name="connsiteY0" fmla="*/ 123825 h 628650"/>
                <a:gd name="connsiteX1" fmla="*/ 373856 w 723900"/>
                <a:gd name="connsiteY1" fmla="*/ 221456 h 628650"/>
                <a:gd name="connsiteX2" fmla="*/ 414337 w 723900"/>
                <a:gd name="connsiteY2" fmla="*/ 240506 h 628650"/>
                <a:gd name="connsiteX3" fmla="*/ 447675 w 723900"/>
                <a:gd name="connsiteY3" fmla="*/ 252412 h 628650"/>
                <a:gd name="connsiteX4" fmla="*/ 473869 w 723900"/>
                <a:gd name="connsiteY4" fmla="*/ 259556 h 628650"/>
                <a:gd name="connsiteX5" fmla="*/ 502444 w 723900"/>
                <a:gd name="connsiteY5" fmla="*/ 264318 h 628650"/>
                <a:gd name="connsiteX6" fmla="*/ 545306 w 723900"/>
                <a:gd name="connsiteY6" fmla="*/ 259556 h 628650"/>
                <a:gd name="connsiteX7" fmla="*/ 590550 w 723900"/>
                <a:gd name="connsiteY7" fmla="*/ 250031 h 628650"/>
                <a:gd name="connsiteX8" fmla="*/ 723900 w 723900"/>
                <a:gd name="connsiteY8" fmla="*/ 169068 h 628650"/>
                <a:gd name="connsiteX9" fmla="*/ 447675 w 723900"/>
                <a:gd name="connsiteY9" fmla="*/ 628650 h 628650"/>
                <a:gd name="connsiteX10" fmla="*/ 416719 w 723900"/>
                <a:gd name="connsiteY10" fmla="*/ 566737 h 628650"/>
                <a:gd name="connsiteX11" fmla="*/ 395287 w 723900"/>
                <a:gd name="connsiteY11" fmla="*/ 516731 h 628650"/>
                <a:gd name="connsiteX12" fmla="*/ 371475 w 723900"/>
                <a:gd name="connsiteY12" fmla="*/ 476250 h 628650"/>
                <a:gd name="connsiteX13" fmla="*/ 319087 w 723900"/>
                <a:gd name="connsiteY13" fmla="*/ 407193 h 628650"/>
                <a:gd name="connsiteX14" fmla="*/ 233362 w 723900"/>
                <a:gd name="connsiteY14" fmla="*/ 297656 h 628650"/>
                <a:gd name="connsiteX15" fmla="*/ 135731 w 723900"/>
                <a:gd name="connsiteY15" fmla="*/ 188118 h 628650"/>
                <a:gd name="connsiteX16" fmla="*/ 47625 w 723900"/>
                <a:gd name="connsiteY16" fmla="*/ 97631 h 628650"/>
                <a:gd name="connsiteX17" fmla="*/ 16669 w 723900"/>
                <a:gd name="connsiteY17" fmla="*/ 69056 h 628650"/>
                <a:gd name="connsiteX18" fmla="*/ 7144 w 723900"/>
                <a:gd name="connsiteY18" fmla="*/ 54768 h 628650"/>
                <a:gd name="connsiteX19" fmla="*/ 0 w 723900"/>
                <a:gd name="connsiteY19" fmla="*/ 30956 h 628650"/>
                <a:gd name="connsiteX20" fmla="*/ 0 w 723900"/>
                <a:gd name="connsiteY20" fmla="*/ 19050 h 628650"/>
                <a:gd name="connsiteX21" fmla="*/ 7144 w 723900"/>
                <a:gd name="connsiteY21" fmla="*/ 2381 h 628650"/>
                <a:gd name="connsiteX22" fmla="*/ 19050 w 723900"/>
                <a:gd name="connsiteY22" fmla="*/ 0 h 628650"/>
                <a:gd name="connsiteX23" fmla="*/ 42862 w 723900"/>
                <a:gd name="connsiteY23" fmla="*/ 2381 h 628650"/>
                <a:gd name="connsiteX24" fmla="*/ 92869 w 723900"/>
                <a:gd name="connsiteY24" fmla="*/ 33337 h 628650"/>
                <a:gd name="connsiteX25" fmla="*/ 219075 w 723900"/>
                <a:gd name="connsiteY25" fmla="*/ 1238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3900" h="628650">
                  <a:moveTo>
                    <a:pt x="219075" y="123825"/>
                  </a:moveTo>
                  <a:lnTo>
                    <a:pt x="373856" y="221456"/>
                  </a:lnTo>
                  <a:lnTo>
                    <a:pt x="414337" y="240506"/>
                  </a:lnTo>
                  <a:lnTo>
                    <a:pt x="447675" y="252412"/>
                  </a:lnTo>
                  <a:lnTo>
                    <a:pt x="473869" y="259556"/>
                  </a:lnTo>
                  <a:lnTo>
                    <a:pt x="502444" y="264318"/>
                  </a:lnTo>
                  <a:lnTo>
                    <a:pt x="545306" y="259556"/>
                  </a:lnTo>
                  <a:lnTo>
                    <a:pt x="590550" y="250031"/>
                  </a:lnTo>
                  <a:lnTo>
                    <a:pt x="723900" y="169068"/>
                  </a:lnTo>
                  <a:lnTo>
                    <a:pt x="447675" y="628650"/>
                  </a:lnTo>
                  <a:lnTo>
                    <a:pt x="416719" y="566737"/>
                  </a:lnTo>
                  <a:lnTo>
                    <a:pt x="395287" y="516731"/>
                  </a:lnTo>
                  <a:lnTo>
                    <a:pt x="371475" y="476250"/>
                  </a:lnTo>
                  <a:lnTo>
                    <a:pt x="319087" y="407193"/>
                  </a:lnTo>
                  <a:lnTo>
                    <a:pt x="233362" y="297656"/>
                  </a:lnTo>
                  <a:lnTo>
                    <a:pt x="135731" y="188118"/>
                  </a:lnTo>
                  <a:lnTo>
                    <a:pt x="47625" y="97631"/>
                  </a:lnTo>
                  <a:lnTo>
                    <a:pt x="16669" y="69056"/>
                  </a:lnTo>
                  <a:lnTo>
                    <a:pt x="7144" y="5476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2381"/>
                  </a:lnTo>
                  <a:lnTo>
                    <a:pt x="92869" y="33337"/>
                  </a:lnTo>
                  <a:lnTo>
                    <a:pt x="219075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3AF1094E-7F34-4AFC-AC67-FE1A7A6E6309}"/>
                </a:ext>
              </a:extLst>
            </p:cNvPr>
            <p:cNvSpPr/>
            <p:nvPr/>
          </p:nvSpPr>
          <p:spPr>
            <a:xfrm rot="16200000">
              <a:off x="3151188" y="2719388"/>
              <a:ext cx="3927475" cy="2028825"/>
            </a:xfrm>
            <a:custGeom>
              <a:avLst/>
              <a:gdLst>
                <a:gd name="connsiteX0" fmla="*/ 1879600 w 3927475"/>
                <a:gd name="connsiteY0" fmla="*/ 1552575 h 2028825"/>
                <a:gd name="connsiteX1" fmla="*/ 1619250 w 3927475"/>
                <a:gd name="connsiteY1" fmla="*/ 1425575 h 2028825"/>
                <a:gd name="connsiteX2" fmla="*/ 1425575 w 3927475"/>
                <a:gd name="connsiteY2" fmla="*/ 1317625 h 2028825"/>
                <a:gd name="connsiteX3" fmla="*/ 1200150 w 3927475"/>
                <a:gd name="connsiteY3" fmla="*/ 1177925 h 2028825"/>
                <a:gd name="connsiteX4" fmla="*/ 1066800 w 3927475"/>
                <a:gd name="connsiteY4" fmla="*/ 1089025 h 2028825"/>
                <a:gd name="connsiteX5" fmla="*/ 911225 w 3927475"/>
                <a:gd name="connsiteY5" fmla="*/ 974725 h 2028825"/>
                <a:gd name="connsiteX6" fmla="*/ 742950 w 3927475"/>
                <a:gd name="connsiteY6" fmla="*/ 838200 h 2028825"/>
                <a:gd name="connsiteX7" fmla="*/ 596900 w 3927475"/>
                <a:gd name="connsiteY7" fmla="*/ 708025 h 2028825"/>
                <a:gd name="connsiteX8" fmla="*/ 460375 w 3927475"/>
                <a:gd name="connsiteY8" fmla="*/ 577850 h 2028825"/>
                <a:gd name="connsiteX9" fmla="*/ 311150 w 3927475"/>
                <a:gd name="connsiteY9" fmla="*/ 425450 h 2028825"/>
                <a:gd name="connsiteX10" fmla="*/ 174625 w 3927475"/>
                <a:gd name="connsiteY10" fmla="*/ 266700 h 2028825"/>
                <a:gd name="connsiteX11" fmla="*/ 69850 w 3927475"/>
                <a:gd name="connsiteY11" fmla="*/ 130175 h 2028825"/>
                <a:gd name="connsiteX12" fmla="*/ 15875 w 3927475"/>
                <a:gd name="connsiteY12" fmla="*/ 63500 h 2028825"/>
                <a:gd name="connsiteX13" fmla="*/ 3175 w 3927475"/>
                <a:gd name="connsiteY13" fmla="*/ 41275 h 2028825"/>
                <a:gd name="connsiteX14" fmla="*/ 0 w 3927475"/>
                <a:gd name="connsiteY14" fmla="*/ 22225 h 2028825"/>
                <a:gd name="connsiteX15" fmla="*/ 3175 w 3927475"/>
                <a:gd name="connsiteY15" fmla="*/ 6350 h 2028825"/>
                <a:gd name="connsiteX16" fmla="*/ 12700 w 3927475"/>
                <a:gd name="connsiteY16" fmla="*/ 0 h 2028825"/>
                <a:gd name="connsiteX17" fmla="*/ 38100 w 3927475"/>
                <a:gd name="connsiteY17" fmla="*/ 0 h 2028825"/>
                <a:gd name="connsiteX18" fmla="*/ 85725 w 3927475"/>
                <a:gd name="connsiteY18" fmla="*/ 31750 h 2028825"/>
                <a:gd name="connsiteX19" fmla="*/ 231775 w 3927475"/>
                <a:gd name="connsiteY19" fmla="*/ 184150 h 2028825"/>
                <a:gd name="connsiteX20" fmla="*/ 438150 w 3927475"/>
                <a:gd name="connsiteY20" fmla="*/ 368300 h 2028825"/>
                <a:gd name="connsiteX21" fmla="*/ 622300 w 3927475"/>
                <a:gd name="connsiteY21" fmla="*/ 523875 h 2028825"/>
                <a:gd name="connsiteX22" fmla="*/ 803275 w 3927475"/>
                <a:gd name="connsiteY22" fmla="*/ 660400 h 2028825"/>
                <a:gd name="connsiteX23" fmla="*/ 965200 w 3927475"/>
                <a:gd name="connsiteY23" fmla="*/ 777875 h 2028825"/>
                <a:gd name="connsiteX24" fmla="*/ 1196975 w 3927475"/>
                <a:gd name="connsiteY24" fmla="*/ 930275 h 2028825"/>
                <a:gd name="connsiteX25" fmla="*/ 1473200 w 3927475"/>
                <a:gd name="connsiteY25" fmla="*/ 1095375 h 2028825"/>
                <a:gd name="connsiteX26" fmla="*/ 1768475 w 3927475"/>
                <a:gd name="connsiteY26" fmla="*/ 1244600 h 2028825"/>
                <a:gd name="connsiteX27" fmla="*/ 2028825 w 3927475"/>
                <a:gd name="connsiteY27" fmla="*/ 1358900 h 2028825"/>
                <a:gd name="connsiteX28" fmla="*/ 2251075 w 3927475"/>
                <a:gd name="connsiteY28" fmla="*/ 1441450 h 2028825"/>
                <a:gd name="connsiteX29" fmla="*/ 2400300 w 3927475"/>
                <a:gd name="connsiteY29" fmla="*/ 1495425 h 2028825"/>
                <a:gd name="connsiteX30" fmla="*/ 2511425 w 3927475"/>
                <a:gd name="connsiteY30" fmla="*/ 1527175 h 2028825"/>
                <a:gd name="connsiteX31" fmla="*/ 2606675 w 3927475"/>
                <a:gd name="connsiteY31" fmla="*/ 1552575 h 2028825"/>
                <a:gd name="connsiteX32" fmla="*/ 2778125 w 3927475"/>
                <a:gd name="connsiteY32" fmla="*/ 1574800 h 2028825"/>
                <a:gd name="connsiteX33" fmla="*/ 2984500 w 3927475"/>
                <a:gd name="connsiteY33" fmla="*/ 1616075 h 2028825"/>
                <a:gd name="connsiteX34" fmla="*/ 3155950 w 3927475"/>
                <a:gd name="connsiteY34" fmla="*/ 1641475 h 2028825"/>
                <a:gd name="connsiteX35" fmla="*/ 3355975 w 3927475"/>
                <a:gd name="connsiteY35" fmla="*/ 1660525 h 2028825"/>
                <a:gd name="connsiteX36" fmla="*/ 3543300 w 3927475"/>
                <a:gd name="connsiteY36" fmla="*/ 1666875 h 2028825"/>
                <a:gd name="connsiteX37" fmla="*/ 3603625 w 3927475"/>
                <a:gd name="connsiteY37" fmla="*/ 1663700 h 2028825"/>
                <a:gd name="connsiteX38" fmla="*/ 3654425 w 3927475"/>
                <a:gd name="connsiteY38" fmla="*/ 1651000 h 2028825"/>
                <a:gd name="connsiteX39" fmla="*/ 3695700 w 3927475"/>
                <a:gd name="connsiteY39" fmla="*/ 1625600 h 2028825"/>
                <a:gd name="connsiteX40" fmla="*/ 3727450 w 3927475"/>
                <a:gd name="connsiteY40" fmla="*/ 1593850 h 2028825"/>
                <a:gd name="connsiteX41" fmla="*/ 3752850 w 3927475"/>
                <a:gd name="connsiteY41" fmla="*/ 1562100 h 2028825"/>
                <a:gd name="connsiteX42" fmla="*/ 3778250 w 3927475"/>
                <a:gd name="connsiteY42" fmla="*/ 1514475 h 2028825"/>
                <a:gd name="connsiteX43" fmla="*/ 3803650 w 3927475"/>
                <a:gd name="connsiteY43" fmla="*/ 1460500 h 2028825"/>
                <a:gd name="connsiteX44" fmla="*/ 3819525 w 3927475"/>
                <a:gd name="connsiteY44" fmla="*/ 1428750 h 2028825"/>
                <a:gd name="connsiteX45" fmla="*/ 3835400 w 3927475"/>
                <a:gd name="connsiteY45" fmla="*/ 1412875 h 2028825"/>
                <a:gd name="connsiteX46" fmla="*/ 3863975 w 3927475"/>
                <a:gd name="connsiteY46" fmla="*/ 1406525 h 2028825"/>
                <a:gd name="connsiteX47" fmla="*/ 3883025 w 3927475"/>
                <a:gd name="connsiteY47" fmla="*/ 1416050 h 2028825"/>
                <a:gd name="connsiteX48" fmla="*/ 3905250 w 3927475"/>
                <a:gd name="connsiteY48" fmla="*/ 1447800 h 2028825"/>
                <a:gd name="connsiteX49" fmla="*/ 3921125 w 3927475"/>
                <a:gd name="connsiteY49" fmla="*/ 1504950 h 2028825"/>
                <a:gd name="connsiteX50" fmla="*/ 3927475 w 3927475"/>
                <a:gd name="connsiteY50" fmla="*/ 1568450 h 2028825"/>
                <a:gd name="connsiteX51" fmla="*/ 3917950 w 3927475"/>
                <a:gd name="connsiteY51" fmla="*/ 1663700 h 2028825"/>
                <a:gd name="connsiteX52" fmla="*/ 3902075 w 3927475"/>
                <a:gd name="connsiteY52" fmla="*/ 1736725 h 2028825"/>
                <a:gd name="connsiteX53" fmla="*/ 3873500 w 3927475"/>
                <a:gd name="connsiteY53" fmla="*/ 1803400 h 2028825"/>
                <a:gd name="connsiteX54" fmla="*/ 3838575 w 3927475"/>
                <a:gd name="connsiteY54" fmla="*/ 1863725 h 2028825"/>
                <a:gd name="connsiteX55" fmla="*/ 3768725 w 3927475"/>
                <a:gd name="connsiteY55" fmla="*/ 1955800 h 2028825"/>
                <a:gd name="connsiteX56" fmla="*/ 3708400 w 3927475"/>
                <a:gd name="connsiteY56" fmla="*/ 2012950 h 2028825"/>
                <a:gd name="connsiteX57" fmla="*/ 3692525 w 3927475"/>
                <a:gd name="connsiteY57" fmla="*/ 2022475 h 2028825"/>
                <a:gd name="connsiteX58" fmla="*/ 3670300 w 3927475"/>
                <a:gd name="connsiteY58" fmla="*/ 2028825 h 2028825"/>
                <a:gd name="connsiteX59" fmla="*/ 3632200 w 3927475"/>
                <a:gd name="connsiteY59" fmla="*/ 2019300 h 2028825"/>
                <a:gd name="connsiteX60" fmla="*/ 3609975 w 3927475"/>
                <a:gd name="connsiteY60" fmla="*/ 2003425 h 2028825"/>
                <a:gd name="connsiteX61" fmla="*/ 3571875 w 3927475"/>
                <a:gd name="connsiteY61" fmla="*/ 1968500 h 2028825"/>
                <a:gd name="connsiteX62" fmla="*/ 3521075 w 3927475"/>
                <a:gd name="connsiteY62" fmla="*/ 1949450 h 2028825"/>
                <a:gd name="connsiteX63" fmla="*/ 3429000 w 3927475"/>
                <a:gd name="connsiteY63" fmla="*/ 1933575 h 2028825"/>
                <a:gd name="connsiteX64" fmla="*/ 3302000 w 3927475"/>
                <a:gd name="connsiteY64" fmla="*/ 1924050 h 2028825"/>
                <a:gd name="connsiteX65" fmla="*/ 3178175 w 3927475"/>
                <a:gd name="connsiteY65" fmla="*/ 1905000 h 2028825"/>
                <a:gd name="connsiteX66" fmla="*/ 3016250 w 3927475"/>
                <a:gd name="connsiteY66" fmla="*/ 1879600 h 2028825"/>
                <a:gd name="connsiteX67" fmla="*/ 2825750 w 3927475"/>
                <a:gd name="connsiteY67" fmla="*/ 1847850 h 2028825"/>
                <a:gd name="connsiteX68" fmla="*/ 2654300 w 3927475"/>
                <a:gd name="connsiteY68" fmla="*/ 1825625 h 2028825"/>
                <a:gd name="connsiteX69" fmla="*/ 2498725 w 3927475"/>
                <a:gd name="connsiteY69" fmla="*/ 1784350 h 2028825"/>
                <a:gd name="connsiteX70" fmla="*/ 2273300 w 3927475"/>
                <a:gd name="connsiteY70" fmla="*/ 1711325 h 2028825"/>
                <a:gd name="connsiteX71" fmla="*/ 2051050 w 3927475"/>
                <a:gd name="connsiteY71" fmla="*/ 1625600 h 2028825"/>
                <a:gd name="connsiteX72" fmla="*/ 1879600 w 3927475"/>
                <a:gd name="connsiteY72" fmla="*/ 1552575 h 20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27475" h="2028825">
                  <a:moveTo>
                    <a:pt x="1879600" y="1552575"/>
                  </a:moveTo>
                  <a:lnTo>
                    <a:pt x="1619250" y="1425575"/>
                  </a:lnTo>
                  <a:lnTo>
                    <a:pt x="1425575" y="1317625"/>
                  </a:lnTo>
                  <a:lnTo>
                    <a:pt x="1200150" y="1177925"/>
                  </a:lnTo>
                  <a:lnTo>
                    <a:pt x="1066800" y="1089025"/>
                  </a:lnTo>
                  <a:lnTo>
                    <a:pt x="911225" y="974725"/>
                  </a:lnTo>
                  <a:lnTo>
                    <a:pt x="742950" y="838200"/>
                  </a:lnTo>
                  <a:lnTo>
                    <a:pt x="596900" y="708025"/>
                  </a:lnTo>
                  <a:lnTo>
                    <a:pt x="460375" y="577850"/>
                  </a:lnTo>
                  <a:lnTo>
                    <a:pt x="311150" y="425450"/>
                  </a:lnTo>
                  <a:lnTo>
                    <a:pt x="174625" y="266700"/>
                  </a:lnTo>
                  <a:lnTo>
                    <a:pt x="69850" y="130175"/>
                  </a:lnTo>
                  <a:lnTo>
                    <a:pt x="15875" y="63500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0"/>
                  </a:lnTo>
                  <a:lnTo>
                    <a:pt x="85725" y="31750"/>
                  </a:lnTo>
                  <a:lnTo>
                    <a:pt x="231775" y="184150"/>
                  </a:lnTo>
                  <a:lnTo>
                    <a:pt x="438150" y="368300"/>
                  </a:lnTo>
                  <a:lnTo>
                    <a:pt x="622300" y="523875"/>
                  </a:lnTo>
                  <a:lnTo>
                    <a:pt x="803275" y="660400"/>
                  </a:lnTo>
                  <a:lnTo>
                    <a:pt x="965200" y="777875"/>
                  </a:lnTo>
                  <a:lnTo>
                    <a:pt x="1196975" y="930275"/>
                  </a:lnTo>
                  <a:lnTo>
                    <a:pt x="1473200" y="1095375"/>
                  </a:lnTo>
                  <a:lnTo>
                    <a:pt x="1768475" y="1244600"/>
                  </a:lnTo>
                  <a:lnTo>
                    <a:pt x="2028825" y="1358900"/>
                  </a:lnTo>
                  <a:lnTo>
                    <a:pt x="2251075" y="1441450"/>
                  </a:lnTo>
                  <a:lnTo>
                    <a:pt x="2400300" y="1495425"/>
                  </a:lnTo>
                  <a:lnTo>
                    <a:pt x="2511425" y="1527175"/>
                  </a:lnTo>
                  <a:lnTo>
                    <a:pt x="2606675" y="1552575"/>
                  </a:lnTo>
                  <a:lnTo>
                    <a:pt x="2778125" y="1574800"/>
                  </a:lnTo>
                  <a:lnTo>
                    <a:pt x="2984500" y="1616075"/>
                  </a:lnTo>
                  <a:lnTo>
                    <a:pt x="3155950" y="1641475"/>
                  </a:lnTo>
                  <a:lnTo>
                    <a:pt x="3355975" y="1660525"/>
                  </a:lnTo>
                  <a:lnTo>
                    <a:pt x="3543300" y="1666875"/>
                  </a:lnTo>
                  <a:lnTo>
                    <a:pt x="3603625" y="1663700"/>
                  </a:lnTo>
                  <a:lnTo>
                    <a:pt x="3654425" y="1651000"/>
                  </a:lnTo>
                  <a:lnTo>
                    <a:pt x="3695700" y="1625600"/>
                  </a:lnTo>
                  <a:lnTo>
                    <a:pt x="3727450" y="1593850"/>
                  </a:lnTo>
                  <a:lnTo>
                    <a:pt x="3752850" y="1562100"/>
                  </a:lnTo>
                  <a:lnTo>
                    <a:pt x="3778250" y="1514475"/>
                  </a:lnTo>
                  <a:lnTo>
                    <a:pt x="3803650" y="1460500"/>
                  </a:lnTo>
                  <a:lnTo>
                    <a:pt x="3819525" y="1428750"/>
                  </a:lnTo>
                  <a:lnTo>
                    <a:pt x="3835400" y="1412875"/>
                  </a:lnTo>
                  <a:lnTo>
                    <a:pt x="3863975" y="1406525"/>
                  </a:lnTo>
                  <a:lnTo>
                    <a:pt x="3883025" y="1416050"/>
                  </a:lnTo>
                  <a:lnTo>
                    <a:pt x="3905250" y="1447800"/>
                  </a:lnTo>
                  <a:lnTo>
                    <a:pt x="3921125" y="1504950"/>
                  </a:lnTo>
                  <a:lnTo>
                    <a:pt x="3927475" y="1568450"/>
                  </a:lnTo>
                  <a:lnTo>
                    <a:pt x="3917950" y="1663700"/>
                  </a:lnTo>
                  <a:lnTo>
                    <a:pt x="3902075" y="1736725"/>
                  </a:lnTo>
                  <a:lnTo>
                    <a:pt x="3873500" y="1803400"/>
                  </a:lnTo>
                  <a:lnTo>
                    <a:pt x="3838575" y="1863725"/>
                  </a:lnTo>
                  <a:lnTo>
                    <a:pt x="3768725" y="1955800"/>
                  </a:lnTo>
                  <a:lnTo>
                    <a:pt x="3708400" y="2012950"/>
                  </a:lnTo>
                  <a:lnTo>
                    <a:pt x="3692525" y="2022475"/>
                  </a:lnTo>
                  <a:lnTo>
                    <a:pt x="3670300" y="2028825"/>
                  </a:lnTo>
                  <a:lnTo>
                    <a:pt x="3632200" y="2019300"/>
                  </a:lnTo>
                  <a:lnTo>
                    <a:pt x="3609975" y="2003425"/>
                  </a:lnTo>
                  <a:lnTo>
                    <a:pt x="3571875" y="1968500"/>
                  </a:lnTo>
                  <a:lnTo>
                    <a:pt x="3521075" y="1949450"/>
                  </a:lnTo>
                  <a:lnTo>
                    <a:pt x="3429000" y="1933575"/>
                  </a:lnTo>
                  <a:lnTo>
                    <a:pt x="3302000" y="1924050"/>
                  </a:lnTo>
                  <a:lnTo>
                    <a:pt x="3178175" y="1905000"/>
                  </a:lnTo>
                  <a:lnTo>
                    <a:pt x="3016250" y="1879600"/>
                  </a:lnTo>
                  <a:lnTo>
                    <a:pt x="2825750" y="1847850"/>
                  </a:lnTo>
                  <a:lnTo>
                    <a:pt x="2654300" y="1825625"/>
                  </a:lnTo>
                  <a:lnTo>
                    <a:pt x="2498725" y="1784350"/>
                  </a:lnTo>
                  <a:lnTo>
                    <a:pt x="2273300" y="1711325"/>
                  </a:lnTo>
                  <a:lnTo>
                    <a:pt x="2051050" y="1625600"/>
                  </a:lnTo>
                  <a:lnTo>
                    <a:pt x="1879600" y="1552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467C6C1-35F5-4099-A4B6-FBCE18EBBBC5}"/>
              </a:ext>
            </a:extLst>
          </p:cNvPr>
          <p:cNvGrpSpPr/>
          <p:nvPr/>
        </p:nvGrpSpPr>
        <p:grpSpPr>
          <a:xfrm>
            <a:off x="2466975" y="1617663"/>
            <a:ext cx="4633913" cy="4292600"/>
            <a:chOff x="2466975" y="1617663"/>
            <a:chExt cx="4633913" cy="4292600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5A613B12-12CD-4C8D-8D0C-BF2A1DF345FC}"/>
                </a:ext>
              </a:extLst>
            </p:cNvPr>
            <p:cNvSpPr/>
            <p:nvPr/>
          </p:nvSpPr>
          <p:spPr>
            <a:xfrm>
              <a:off x="2647950" y="2373313"/>
              <a:ext cx="1685925" cy="474662"/>
            </a:xfrm>
            <a:custGeom>
              <a:avLst/>
              <a:gdLst>
                <a:gd name="connsiteX0" fmla="*/ 1171575 w 1685925"/>
                <a:gd name="connsiteY0" fmla="*/ 304800 h 473869"/>
                <a:gd name="connsiteX1" fmla="*/ 876300 w 1685925"/>
                <a:gd name="connsiteY1" fmla="*/ 366713 h 473869"/>
                <a:gd name="connsiteX2" fmla="*/ 607219 w 1685925"/>
                <a:gd name="connsiteY2" fmla="*/ 416719 h 473869"/>
                <a:gd name="connsiteX3" fmla="*/ 433388 w 1685925"/>
                <a:gd name="connsiteY3" fmla="*/ 457200 h 473869"/>
                <a:gd name="connsiteX4" fmla="*/ 359569 w 1685925"/>
                <a:gd name="connsiteY4" fmla="*/ 473869 h 473869"/>
                <a:gd name="connsiteX5" fmla="*/ 328613 w 1685925"/>
                <a:gd name="connsiteY5" fmla="*/ 473869 h 473869"/>
                <a:gd name="connsiteX6" fmla="*/ 292894 w 1685925"/>
                <a:gd name="connsiteY6" fmla="*/ 464344 h 473869"/>
                <a:gd name="connsiteX7" fmla="*/ 238125 w 1685925"/>
                <a:gd name="connsiteY7" fmla="*/ 438150 h 473869"/>
                <a:gd name="connsiteX8" fmla="*/ 147638 w 1685925"/>
                <a:gd name="connsiteY8" fmla="*/ 369094 h 473869"/>
                <a:gd name="connsiteX9" fmla="*/ 88106 w 1685925"/>
                <a:gd name="connsiteY9" fmla="*/ 311944 h 473869"/>
                <a:gd name="connsiteX10" fmla="*/ 35719 w 1685925"/>
                <a:gd name="connsiteY10" fmla="*/ 254794 h 473869"/>
                <a:gd name="connsiteX11" fmla="*/ 14288 w 1685925"/>
                <a:gd name="connsiteY11" fmla="*/ 228600 h 473869"/>
                <a:gd name="connsiteX12" fmla="*/ 2381 w 1685925"/>
                <a:gd name="connsiteY12" fmla="*/ 204788 h 473869"/>
                <a:gd name="connsiteX13" fmla="*/ 0 w 1685925"/>
                <a:gd name="connsiteY13" fmla="*/ 185738 h 473869"/>
                <a:gd name="connsiteX14" fmla="*/ 7144 w 1685925"/>
                <a:gd name="connsiteY14" fmla="*/ 166688 h 473869"/>
                <a:gd name="connsiteX15" fmla="*/ 23813 w 1685925"/>
                <a:gd name="connsiteY15" fmla="*/ 159544 h 473869"/>
                <a:gd name="connsiteX16" fmla="*/ 54769 w 1685925"/>
                <a:gd name="connsiteY16" fmla="*/ 159544 h 473869"/>
                <a:gd name="connsiteX17" fmla="*/ 88106 w 1685925"/>
                <a:gd name="connsiteY17" fmla="*/ 171450 h 473869"/>
                <a:gd name="connsiteX18" fmla="*/ 123825 w 1685925"/>
                <a:gd name="connsiteY18" fmla="*/ 192882 h 473869"/>
                <a:gd name="connsiteX19" fmla="*/ 154781 w 1685925"/>
                <a:gd name="connsiteY19" fmla="*/ 211932 h 473869"/>
                <a:gd name="connsiteX20" fmla="*/ 190500 w 1685925"/>
                <a:gd name="connsiteY20" fmla="*/ 226219 h 473869"/>
                <a:gd name="connsiteX21" fmla="*/ 242888 w 1685925"/>
                <a:gd name="connsiteY21" fmla="*/ 238125 h 473869"/>
                <a:gd name="connsiteX22" fmla="*/ 290513 w 1685925"/>
                <a:gd name="connsiteY22" fmla="*/ 242888 h 473869"/>
                <a:gd name="connsiteX23" fmla="*/ 328613 w 1685925"/>
                <a:gd name="connsiteY23" fmla="*/ 245269 h 473869"/>
                <a:gd name="connsiteX24" fmla="*/ 388144 w 1685925"/>
                <a:gd name="connsiteY24" fmla="*/ 245269 h 473869"/>
                <a:gd name="connsiteX25" fmla="*/ 478631 w 1685925"/>
                <a:gd name="connsiteY25" fmla="*/ 240507 h 473869"/>
                <a:gd name="connsiteX26" fmla="*/ 590550 w 1685925"/>
                <a:gd name="connsiteY26" fmla="*/ 230982 h 473869"/>
                <a:gd name="connsiteX27" fmla="*/ 726281 w 1685925"/>
                <a:gd name="connsiteY27" fmla="*/ 202407 h 473869"/>
                <a:gd name="connsiteX28" fmla="*/ 983456 w 1685925"/>
                <a:gd name="connsiteY28" fmla="*/ 150019 h 473869"/>
                <a:gd name="connsiteX29" fmla="*/ 1228725 w 1685925"/>
                <a:gd name="connsiteY29" fmla="*/ 95250 h 473869"/>
                <a:gd name="connsiteX30" fmla="*/ 1245394 w 1685925"/>
                <a:gd name="connsiteY30" fmla="*/ 83344 h 473869"/>
                <a:gd name="connsiteX31" fmla="*/ 1340644 w 1685925"/>
                <a:gd name="connsiteY31" fmla="*/ 16669 h 473869"/>
                <a:gd name="connsiteX32" fmla="*/ 1366838 w 1685925"/>
                <a:gd name="connsiteY32" fmla="*/ 2382 h 473869"/>
                <a:gd name="connsiteX33" fmla="*/ 1414463 w 1685925"/>
                <a:gd name="connsiteY33" fmla="*/ 0 h 473869"/>
                <a:gd name="connsiteX34" fmla="*/ 1476375 w 1685925"/>
                <a:gd name="connsiteY34" fmla="*/ 4763 h 473869"/>
                <a:gd name="connsiteX35" fmla="*/ 1531144 w 1685925"/>
                <a:gd name="connsiteY35" fmla="*/ 16669 h 473869"/>
                <a:gd name="connsiteX36" fmla="*/ 1588294 w 1685925"/>
                <a:gd name="connsiteY36" fmla="*/ 40482 h 473869"/>
                <a:gd name="connsiteX37" fmla="*/ 1628775 w 1685925"/>
                <a:gd name="connsiteY37" fmla="*/ 59532 h 473869"/>
                <a:gd name="connsiteX38" fmla="*/ 1654969 w 1685925"/>
                <a:gd name="connsiteY38" fmla="*/ 76200 h 473869"/>
                <a:gd name="connsiteX39" fmla="*/ 1669256 w 1685925"/>
                <a:gd name="connsiteY39" fmla="*/ 90488 h 473869"/>
                <a:gd name="connsiteX40" fmla="*/ 1681163 w 1685925"/>
                <a:gd name="connsiteY40" fmla="*/ 114300 h 473869"/>
                <a:gd name="connsiteX41" fmla="*/ 1685925 w 1685925"/>
                <a:gd name="connsiteY41" fmla="*/ 142875 h 473869"/>
                <a:gd name="connsiteX42" fmla="*/ 1681163 w 1685925"/>
                <a:gd name="connsiteY42" fmla="*/ 166688 h 473869"/>
                <a:gd name="connsiteX43" fmla="*/ 1666875 w 1685925"/>
                <a:gd name="connsiteY43" fmla="*/ 188119 h 473869"/>
                <a:gd name="connsiteX44" fmla="*/ 1638300 w 1685925"/>
                <a:gd name="connsiteY44" fmla="*/ 209550 h 473869"/>
                <a:gd name="connsiteX45" fmla="*/ 1600200 w 1685925"/>
                <a:gd name="connsiteY45" fmla="*/ 228600 h 473869"/>
                <a:gd name="connsiteX46" fmla="*/ 1547813 w 1685925"/>
                <a:gd name="connsiteY46" fmla="*/ 245269 h 473869"/>
                <a:gd name="connsiteX47" fmla="*/ 1502569 w 1685925"/>
                <a:gd name="connsiteY47" fmla="*/ 254794 h 473869"/>
                <a:gd name="connsiteX48" fmla="*/ 1171575 w 1685925"/>
                <a:gd name="connsiteY48" fmla="*/ 304800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5925" h="473869">
                  <a:moveTo>
                    <a:pt x="1171575" y="304800"/>
                  </a:moveTo>
                  <a:lnTo>
                    <a:pt x="876300" y="366713"/>
                  </a:lnTo>
                  <a:lnTo>
                    <a:pt x="607219" y="416719"/>
                  </a:lnTo>
                  <a:lnTo>
                    <a:pt x="433388" y="457200"/>
                  </a:lnTo>
                  <a:lnTo>
                    <a:pt x="359569" y="473869"/>
                  </a:lnTo>
                  <a:lnTo>
                    <a:pt x="328613" y="473869"/>
                  </a:lnTo>
                  <a:lnTo>
                    <a:pt x="292894" y="464344"/>
                  </a:lnTo>
                  <a:lnTo>
                    <a:pt x="238125" y="438150"/>
                  </a:lnTo>
                  <a:lnTo>
                    <a:pt x="147638" y="369094"/>
                  </a:lnTo>
                  <a:lnTo>
                    <a:pt x="88106" y="311944"/>
                  </a:lnTo>
                  <a:lnTo>
                    <a:pt x="35719" y="254794"/>
                  </a:lnTo>
                  <a:lnTo>
                    <a:pt x="14288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7144" y="166688"/>
                  </a:lnTo>
                  <a:lnTo>
                    <a:pt x="23813" y="159544"/>
                  </a:lnTo>
                  <a:lnTo>
                    <a:pt x="54769" y="159544"/>
                  </a:lnTo>
                  <a:lnTo>
                    <a:pt x="88106" y="171450"/>
                  </a:lnTo>
                  <a:lnTo>
                    <a:pt x="123825" y="192882"/>
                  </a:lnTo>
                  <a:lnTo>
                    <a:pt x="154781" y="211932"/>
                  </a:lnTo>
                  <a:lnTo>
                    <a:pt x="190500" y="226219"/>
                  </a:lnTo>
                  <a:lnTo>
                    <a:pt x="242888" y="238125"/>
                  </a:lnTo>
                  <a:lnTo>
                    <a:pt x="290513" y="242888"/>
                  </a:lnTo>
                  <a:lnTo>
                    <a:pt x="328613" y="245269"/>
                  </a:lnTo>
                  <a:lnTo>
                    <a:pt x="388144" y="245269"/>
                  </a:lnTo>
                  <a:lnTo>
                    <a:pt x="478631" y="240507"/>
                  </a:lnTo>
                  <a:lnTo>
                    <a:pt x="590550" y="230982"/>
                  </a:lnTo>
                  <a:lnTo>
                    <a:pt x="726281" y="202407"/>
                  </a:lnTo>
                  <a:lnTo>
                    <a:pt x="983456" y="150019"/>
                  </a:lnTo>
                  <a:lnTo>
                    <a:pt x="1228725" y="95250"/>
                  </a:lnTo>
                  <a:lnTo>
                    <a:pt x="1245394" y="83344"/>
                  </a:lnTo>
                  <a:lnTo>
                    <a:pt x="1340644" y="16669"/>
                  </a:lnTo>
                  <a:lnTo>
                    <a:pt x="1366838" y="2382"/>
                  </a:lnTo>
                  <a:lnTo>
                    <a:pt x="1414463" y="0"/>
                  </a:lnTo>
                  <a:lnTo>
                    <a:pt x="1476375" y="4763"/>
                  </a:lnTo>
                  <a:lnTo>
                    <a:pt x="1531144" y="16669"/>
                  </a:lnTo>
                  <a:lnTo>
                    <a:pt x="1588294" y="40482"/>
                  </a:lnTo>
                  <a:lnTo>
                    <a:pt x="1628775" y="59532"/>
                  </a:lnTo>
                  <a:lnTo>
                    <a:pt x="1654969" y="76200"/>
                  </a:lnTo>
                  <a:lnTo>
                    <a:pt x="1669256" y="90488"/>
                  </a:lnTo>
                  <a:lnTo>
                    <a:pt x="1681163" y="114300"/>
                  </a:lnTo>
                  <a:lnTo>
                    <a:pt x="1685925" y="142875"/>
                  </a:lnTo>
                  <a:lnTo>
                    <a:pt x="1681163" y="166688"/>
                  </a:lnTo>
                  <a:lnTo>
                    <a:pt x="1666875" y="188119"/>
                  </a:lnTo>
                  <a:lnTo>
                    <a:pt x="1638300" y="209550"/>
                  </a:lnTo>
                  <a:lnTo>
                    <a:pt x="1600200" y="228600"/>
                  </a:lnTo>
                  <a:lnTo>
                    <a:pt x="1547813" y="245269"/>
                  </a:lnTo>
                  <a:lnTo>
                    <a:pt x="1502569" y="254794"/>
                  </a:lnTo>
                  <a:lnTo>
                    <a:pt x="11715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1CC5B822-5AC4-4A03-98B4-55AD91B2F741}"/>
                </a:ext>
              </a:extLst>
            </p:cNvPr>
            <p:cNvSpPr/>
            <p:nvPr/>
          </p:nvSpPr>
          <p:spPr>
            <a:xfrm rot="16200000">
              <a:off x="2663826" y="3257550"/>
              <a:ext cx="1681162" cy="547687"/>
            </a:xfrm>
            <a:custGeom>
              <a:avLst/>
              <a:gdLst>
                <a:gd name="connsiteX0" fmla="*/ 535781 w 1681162"/>
                <a:gd name="connsiteY0" fmla="*/ 459582 h 547688"/>
                <a:gd name="connsiteX1" fmla="*/ 76200 w 1681162"/>
                <a:gd name="connsiteY1" fmla="*/ 447675 h 547688"/>
                <a:gd name="connsiteX2" fmla="*/ 0 w 1681162"/>
                <a:gd name="connsiteY2" fmla="*/ 242888 h 547688"/>
                <a:gd name="connsiteX3" fmla="*/ 683418 w 1681162"/>
                <a:gd name="connsiteY3" fmla="*/ 240507 h 547688"/>
                <a:gd name="connsiteX4" fmla="*/ 1090612 w 1681162"/>
                <a:gd name="connsiteY4" fmla="*/ 242888 h 547688"/>
                <a:gd name="connsiteX5" fmla="*/ 1293018 w 1681162"/>
                <a:gd name="connsiteY5" fmla="*/ 242888 h 547688"/>
                <a:gd name="connsiteX6" fmla="*/ 1345406 w 1681162"/>
                <a:gd name="connsiteY6" fmla="*/ 242888 h 547688"/>
                <a:gd name="connsiteX7" fmla="*/ 1366837 w 1681162"/>
                <a:gd name="connsiteY7" fmla="*/ 240507 h 547688"/>
                <a:gd name="connsiteX8" fmla="*/ 1404937 w 1681162"/>
                <a:gd name="connsiteY8" fmla="*/ 230982 h 547688"/>
                <a:gd name="connsiteX9" fmla="*/ 1438275 w 1681162"/>
                <a:gd name="connsiteY9" fmla="*/ 216694 h 547688"/>
                <a:gd name="connsiteX10" fmla="*/ 1471612 w 1681162"/>
                <a:gd name="connsiteY10" fmla="*/ 195263 h 547688"/>
                <a:gd name="connsiteX11" fmla="*/ 1504950 w 1681162"/>
                <a:gd name="connsiteY11" fmla="*/ 166688 h 547688"/>
                <a:gd name="connsiteX12" fmla="*/ 1528762 w 1681162"/>
                <a:gd name="connsiteY12" fmla="*/ 140494 h 547688"/>
                <a:gd name="connsiteX13" fmla="*/ 1564481 w 1681162"/>
                <a:gd name="connsiteY13" fmla="*/ 104775 h 547688"/>
                <a:gd name="connsiteX14" fmla="*/ 1631156 w 1681162"/>
                <a:gd name="connsiteY14" fmla="*/ 0 h 547688"/>
                <a:gd name="connsiteX15" fmla="*/ 1681162 w 1681162"/>
                <a:gd name="connsiteY15" fmla="*/ 252413 h 547688"/>
                <a:gd name="connsiteX16" fmla="*/ 1624012 w 1681162"/>
                <a:gd name="connsiteY16" fmla="*/ 326232 h 547688"/>
                <a:gd name="connsiteX17" fmla="*/ 1593056 w 1681162"/>
                <a:gd name="connsiteY17" fmla="*/ 373857 h 547688"/>
                <a:gd name="connsiteX18" fmla="*/ 1543050 w 1681162"/>
                <a:gd name="connsiteY18" fmla="*/ 461963 h 547688"/>
                <a:gd name="connsiteX19" fmla="*/ 1516856 w 1681162"/>
                <a:gd name="connsiteY19" fmla="*/ 497682 h 547688"/>
                <a:gd name="connsiteX20" fmla="*/ 1476375 w 1681162"/>
                <a:gd name="connsiteY20" fmla="*/ 535782 h 547688"/>
                <a:gd name="connsiteX21" fmla="*/ 1447800 w 1681162"/>
                <a:gd name="connsiteY21" fmla="*/ 547688 h 547688"/>
                <a:gd name="connsiteX22" fmla="*/ 1428750 w 1681162"/>
                <a:gd name="connsiteY22" fmla="*/ 547688 h 547688"/>
                <a:gd name="connsiteX23" fmla="*/ 1409700 w 1681162"/>
                <a:gd name="connsiteY23" fmla="*/ 542925 h 547688"/>
                <a:gd name="connsiteX24" fmla="*/ 1383506 w 1681162"/>
                <a:gd name="connsiteY24" fmla="*/ 531019 h 547688"/>
                <a:gd name="connsiteX25" fmla="*/ 1357312 w 1681162"/>
                <a:gd name="connsiteY25" fmla="*/ 519113 h 547688"/>
                <a:gd name="connsiteX26" fmla="*/ 1323975 w 1681162"/>
                <a:gd name="connsiteY26" fmla="*/ 504825 h 547688"/>
                <a:gd name="connsiteX27" fmla="*/ 1271587 w 1681162"/>
                <a:gd name="connsiteY27" fmla="*/ 490538 h 547688"/>
                <a:gd name="connsiteX28" fmla="*/ 535781 w 1681162"/>
                <a:gd name="connsiteY28" fmla="*/ 459582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1162" h="547688">
                  <a:moveTo>
                    <a:pt x="535781" y="459582"/>
                  </a:moveTo>
                  <a:lnTo>
                    <a:pt x="76200" y="447675"/>
                  </a:lnTo>
                  <a:lnTo>
                    <a:pt x="0" y="242888"/>
                  </a:lnTo>
                  <a:lnTo>
                    <a:pt x="683418" y="240507"/>
                  </a:lnTo>
                  <a:lnTo>
                    <a:pt x="1090612" y="242888"/>
                  </a:lnTo>
                  <a:lnTo>
                    <a:pt x="1293018" y="242888"/>
                  </a:lnTo>
                  <a:lnTo>
                    <a:pt x="1345406" y="242888"/>
                  </a:lnTo>
                  <a:lnTo>
                    <a:pt x="1366837" y="240507"/>
                  </a:lnTo>
                  <a:lnTo>
                    <a:pt x="1404937" y="230982"/>
                  </a:lnTo>
                  <a:lnTo>
                    <a:pt x="1438275" y="216694"/>
                  </a:lnTo>
                  <a:lnTo>
                    <a:pt x="1471612" y="195263"/>
                  </a:lnTo>
                  <a:lnTo>
                    <a:pt x="1504950" y="166688"/>
                  </a:lnTo>
                  <a:lnTo>
                    <a:pt x="1528762" y="140494"/>
                  </a:lnTo>
                  <a:lnTo>
                    <a:pt x="1564481" y="104775"/>
                  </a:lnTo>
                  <a:lnTo>
                    <a:pt x="1631156" y="0"/>
                  </a:lnTo>
                  <a:lnTo>
                    <a:pt x="1681162" y="252413"/>
                  </a:lnTo>
                  <a:lnTo>
                    <a:pt x="1624012" y="326232"/>
                  </a:lnTo>
                  <a:lnTo>
                    <a:pt x="1593056" y="373857"/>
                  </a:lnTo>
                  <a:lnTo>
                    <a:pt x="1543050" y="461963"/>
                  </a:lnTo>
                  <a:lnTo>
                    <a:pt x="1516856" y="497682"/>
                  </a:lnTo>
                  <a:lnTo>
                    <a:pt x="1476375" y="535782"/>
                  </a:lnTo>
                  <a:lnTo>
                    <a:pt x="1447800" y="547688"/>
                  </a:lnTo>
                  <a:lnTo>
                    <a:pt x="1428750" y="547688"/>
                  </a:lnTo>
                  <a:lnTo>
                    <a:pt x="1409700" y="542925"/>
                  </a:lnTo>
                  <a:lnTo>
                    <a:pt x="1383506" y="531019"/>
                  </a:lnTo>
                  <a:lnTo>
                    <a:pt x="1357312" y="519113"/>
                  </a:lnTo>
                  <a:lnTo>
                    <a:pt x="1323975" y="504825"/>
                  </a:lnTo>
                  <a:lnTo>
                    <a:pt x="1271587" y="490538"/>
                  </a:lnTo>
                  <a:lnTo>
                    <a:pt x="535781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B3575E0E-EAB5-4315-80D5-AC9923DA0B30}"/>
                </a:ext>
              </a:extLst>
            </p:cNvPr>
            <p:cNvSpPr/>
            <p:nvPr/>
          </p:nvSpPr>
          <p:spPr>
            <a:xfrm>
              <a:off x="2466975" y="4048125"/>
              <a:ext cx="1954213" cy="771525"/>
            </a:xfrm>
            <a:custGeom>
              <a:avLst/>
              <a:gdLst>
                <a:gd name="connsiteX0" fmla="*/ 661988 w 1955006"/>
                <a:gd name="connsiteY0" fmla="*/ 347663 h 771525"/>
                <a:gd name="connsiteX1" fmla="*/ 1033463 w 1955006"/>
                <a:gd name="connsiteY1" fmla="*/ 245269 h 771525"/>
                <a:gd name="connsiteX2" fmla="*/ 1278731 w 1955006"/>
                <a:gd name="connsiteY2" fmla="*/ 185738 h 771525"/>
                <a:gd name="connsiteX3" fmla="*/ 1609725 w 1955006"/>
                <a:gd name="connsiteY3" fmla="*/ 92869 h 771525"/>
                <a:gd name="connsiteX4" fmla="*/ 1890713 w 1955006"/>
                <a:gd name="connsiteY4" fmla="*/ 11906 h 771525"/>
                <a:gd name="connsiteX5" fmla="*/ 1933575 w 1955006"/>
                <a:gd name="connsiteY5" fmla="*/ 0 h 771525"/>
                <a:gd name="connsiteX6" fmla="*/ 1947863 w 1955006"/>
                <a:gd name="connsiteY6" fmla="*/ 0 h 771525"/>
                <a:gd name="connsiteX7" fmla="*/ 1955006 w 1955006"/>
                <a:gd name="connsiteY7" fmla="*/ 9525 h 771525"/>
                <a:gd name="connsiteX8" fmla="*/ 1955006 w 1955006"/>
                <a:gd name="connsiteY8" fmla="*/ 28575 h 771525"/>
                <a:gd name="connsiteX9" fmla="*/ 1945481 w 1955006"/>
                <a:gd name="connsiteY9" fmla="*/ 50006 h 771525"/>
                <a:gd name="connsiteX10" fmla="*/ 1916906 w 1955006"/>
                <a:gd name="connsiteY10" fmla="*/ 66675 h 771525"/>
                <a:gd name="connsiteX11" fmla="*/ 1807369 w 1955006"/>
                <a:gd name="connsiteY11" fmla="*/ 107156 h 771525"/>
                <a:gd name="connsiteX12" fmla="*/ 1200150 w 1955006"/>
                <a:gd name="connsiteY12" fmla="*/ 369094 h 771525"/>
                <a:gd name="connsiteX13" fmla="*/ 723900 w 1955006"/>
                <a:gd name="connsiteY13" fmla="*/ 576263 h 771525"/>
                <a:gd name="connsiteX14" fmla="*/ 552450 w 1955006"/>
                <a:gd name="connsiteY14" fmla="*/ 645319 h 771525"/>
                <a:gd name="connsiteX15" fmla="*/ 533400 w 1955006"/>
                <a:gd name="connsiteY15" fmla="*/ 657225 h 771525"/>
                <a:gd name="connsiteX16" fmla="*/ 481013 w 1955006"/>
                <a:gd name="connsiteY16" fmla="*/ 695325 h 771525"/>
                <a:gd name="connsiteX17" fmla="*/ 428625 w 1955006"/>
                <a:gd name="connsiteY17" fmla="*/ 740569 h 771525"/>
                <a:gd name="connsiteX18" fmla="*/ 409575 w 1955006"/>
                <a:gd name="connsiteY18" fmla="*/ 759619 h 771525"/>
                <a:gd name="connsiteX19" fmla="*/ 395288 w 1955006"/>
                <a:gd name="connsiteY19" fmla="*/ 766763 h 771525"/>
                <a:gd name="connsiteX20" fmla="*/ 373856 w 1955006"/>
                <a:gd name="connsiteY20" fmla="*/ 771525 h 771525"/>
                <a:gd name="connsiteX21" fmla="*/ 357188 w 1955006"/>
                <a:gd name="connsiteY21" fmla="*/ 771525 h 771525"/>
                <a:gd name="connsiteX22" fmla="*/ 335756 w 1955006"/>
                <a:gd name="connsiteY22" fmla="*/ 766763 h 771525"/>
                <a:gd name="connsiteX23" fmla="*/ 304800 w 1955006"/>
                <a:gd name="connsiteY23" fmla="*/ 754856 h 771525"/>
                <a:gd name="connsiteX24" fmla="*/ 273844 w 1955006"/>
                <a:gd name="connsiteY24" fmla="*/ 733425 h 771525"/>
                <a:gd name="connsiteX25" fmla="*/ 240506 w 1955006"/>
                <a:gd name="connsiteY25" fmla="*/ 702469 h 771525"/>
                <a:gd name="connsiteX26" fmla="*/ 192881 w 1955006"/>
                <a:gd name="connsiteY26" fmla="*/ 650081 h 771525"/>
                <a:gd name="connsiteX27" fmla="*/ 126206 w 1955006"/>
                <a:gd name="connsiteY27" fmla="*/ 557213 h 771525"/>
                <a:gd name="connsiteX28" fmla="*/ 42863 w 1955006"/>
                <a:gd name="connsiteY28" fmla="*/ 423863 h 771525"/>
                <a:gd name="connsiteX29" fmla="*/ 14288 w 1955006"/>
                <a:gd name="connsiteY29" fmla="*/ 369094 h 771525"/>
                <a:gd name="connsiteX30" fmla="*/ 0 w 1955006"/>
                <a:gd name="connsiteY30" fmla="*/ 340519 h 771525"/>
                <a:gd name="connsiteX31" fmla="*/ 0 w 1955006"/>
                <a:gd name="connsiteY31" fmla="*/ 321469 h 771525"/>
                <a:gd name="connsiteX32" fmla="*/ 2381 w 1955006"/>
                <a:gd name="connsiteY32" fmla="*/ 311944 h 771525"/>
                <a:gd name="connsiteX33" fmla="*/ 11906 w 1955006"/>
                <a:gd name="connsiteY33" fmla="*/ 304800 h 771525"/>
                <a:gd name="connsiteX34" fmla="*/ 28575 w 1955006"/>
                <a:gd name="connsiteY34" fmla="*/ 307181 h 771525"/>
                <a:gd name="connsiteX35" fmla="*/ 54769 w 1955006"/>
                <a:gd name="connsiteY35" fmla="*/ 319088 h 771525"/>
                <a:gd name="connsiteX36" fmla="*/ 133350 w 1955006"/>
                <a:gd name="connsiteY36" fmla="*/ 361950 h 771525"/>
                <a:gd name="connsiteX37" fmla="*/ 169069 w 1955006"/>
                <a:gd name="connsiteY37" fmla="*/ 376238 h 771525"/>
                <a:gd name="connsiteX38" fmla="*/ 211931 w 1955006"/>
                <a:gd name="connsiteY38" fmla="*/ 392906 h 771525"/>
                <a:gd name="connsiteX39" fmla="*/ 285750 w 1955006"/>
                <a:gd name="connsiteY39" fmla="*/ 409575 h 771525"/>
                <a:gd name="connsiteX40" fmla="*/ 395288 w 1955006"/>
                <a:gd name="connsiteY40" fmla="*/ 409575 h 771525"/>
                <a:gd name="connsiteX41" fmla="*/ 469106 w 1955006"/>
                <a:gd name="connsiteY41" fmla="*/ 400050 h 771525"/>
                <a:gd name="connsiteX42" fmla="*/ 661988 w 1955006"/>
                <a:gd name="connsiteY42" fmla="*/ 347663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55006" h="771525">
                  <a:moveTo>
                    <a:pt x="661988" y="347663"/>
                  </a:moveTo>
                  <a:lnTo>
                    <a:pt x="1033463" y="245269"/>
                  </a:lnTo>
                  <a:lnTo>
                    <a:pt x="1278731" y="185738"/>
                  </a:lnTo>
                  <a:lnTo>
                    <a:pt x="1609725" y="92869"/>
                  </a:lnTo>
                  <a:lnTo>
                    <a:pt x="1890713" y="11906"/>
                  </a:lnTo>
                  <a:lnTo>
                    <a:pt x="1933575" y="0"/>
                  </a:lnTo>
                  <a:lnTo>
                    <a:pt x="1947863" y="0"/>
                  </a:lnTo>
                  <a:lnTo>
                    <a:pt x="1955006" y="9525"/>
                  </a:lnTo>
                  <a:lnTo>
                    <a:pt x="1955006" y="28575"/>
                  </a:lnTo>
                  <a:lnTo>
                    <a:pt x="1945481" y="50006"/>
                  </a:lnTo>
                  <a:lnTo>
                    <a:pt x="1916906" y="66675"/>
                  </a:lnTo>
                  <a:lnTo>
                    <a:pt x="1807369" y="107156"/>
                  </a:lnTo>
                  <a:lnTo>
                    <a:pt x="1200150" y="369094"/>
                  </a:lnTo>
                  <a:lnTo>
                    <a:pt x="723900" y="576263"/>
                  </a:lnTo>
                  <a:lnTo>
                    <a:pt x="552450" y="645319"/>
                  </a:lnTo>
                  <a:lnTo>
                    <a:pt x="533400" y="657225"/>
                  </a:lnTo>
                  <a:lnTo>
                    <a:pt x="481013" y="695325"/>
                  </a:lnTo>
                  <a:lnTo>
                    <a:pt x="428625" y="740569"/>
                  </a:lnTo>
                  <a:lnTo>
                    <a:pt x="409575" y="759619"/>
                  </a:lnTo>
                  <a:lnTo>
                    <a:pt x="395288" y="766763"/>
                  </a:lnTo>
                  <a:lnTo>
                    <a:pt x="373856" y="771525"/>
                  </a:lnTo>
                  <a:lnTo>
                    <a:pt x="357188" y="771525"/>
                  </a:lnTo>
                  <a:lnTo>
                    <a:pt x="335756" y="766763"/>
                  </a:lnTo>
                  <a:lnTo>
                    <a:pt x="304800" y="754856"/>
                  </a:lnTo>
                  <a:lnTo>
                    <a:pt x="273844" y="733425"/>
                  </a:lnTo>
                  <a:lnTo>
                    <a:pt x="240506" y="702469"/>
                  </a:lnTo>
                  <a:lnTo>
                    <a:pt x="192881" y="650081"/>
                  </a:lnTo>
                  <a:lnTo>
                    <a:pt x="126206" y="557213"/>
                  </a:lnTo>
                  <a:lnTo>
                    <a:pt x="42863" y="423863"/>
                  </a:lnTo>
                  <a:lnTo>
                    <a:pt x="14288" y="369094"/>
                  </a:lnTo>
                  <a:lnTo>
                    <a:pt x="0" y="340519"/>
                  </a:lnTo>
                  <a:lnTo>
                    <a:pt x="0" y="321469"/>
                  </a:lnTo>
                  <a:lnTo>
                    <a:pt x="2381" y="311944"/>
                  </a:lnTo>
                  <a:lnTo>
                    <a:pt x="11906" y="304800"/>
                  </a:lnTo>
                  <a:lnTo>
                    <a:pt x="28575" y="307181"/>
                  </a:lnTo>
                  <a:lnTo>
                    <a:pt x="54769" y="319088"/>
                  </a:lnTo>
                  <a:lnTo>
                    <a:pt x="133350" y="361950"/>
                  </a:lnTo>
                  <a:lnTo>
                    <a:pt x="169069" y="376238"/>
                  </a:lnTo>
                  <a:lnTo>
                    <a:pt x="211931" y="392906"/>
                  </a:lnTo>
                  <a:lnTo>
                    <a:pt x="285750" y="409575"/>
                  </a:lnTo>
                  <a:lnTo>
                    <a:pt x="395288" y="409575"/>
                  </a:lnTo>
                  <a:lnTo>
                    <a:pt x="469106" y="400050"/>
                  </a:lnTo>
                  <a:lnTo>
                    <a:pt x="661988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1B5A4F92-B9F9-4F15-ACAF-D1BD0AA89929}"/>
                </a:ext>
              </a:extLst>
            </p:cNvPr>
            <p:cNvSpPr/>
            <p:nvPr/>
          </p:nvSpPr>
          <p:spPr>
            <a:xfrm>
              <a:off x="4379913" y="2513013"/>
              <a:ext cx="2720975" cy="644525"/>
            </a:xfrm>
            <a:custGeom>
              <a:avLst/>
              <a:gdLst>
                <a:gd name="connsiteX0" fmla="*/ 1633537 w 2721769"/>
                <a:gd name="connsiteY0" fmla="*/ 345281 h 645319"/>
                <a:gd name="connsiteX1" fmla="*/ 1381125 w 2721769"/>
                <a:gd name="connsiteY1" fmla="*/ 383381 h 645319"/>
                <a:gd name="connsiteX2" fmla="*/ 1112044 w 2721769"/>
                <a:gd name="connsiteY2" fmla="*/ 426244 h 645319"/>
                <a:gd name="connsiteX3" fmla="*/ 952500 w 2721769"/>
                <a:gd name="connsiteY3" fmla="*/ 469106 h 645319"/>
                <a:gd name="connsiteX4" fmla="*/ 719137 w 2721769"/>
                <a:gd name="connsiteY4" fmla="*/ 535781 h 645319"/>
                <a:gd name="connsiteX5" fmla="*/ 569119 w 2721769"/>
                <a:gd name="connsiteY5" fmla="*/ 583406 h 645319"/>
                <a:gd name="connsiteX6" fmla="*/ 414337 w 2721769"/>
                <a:gd name="connsiteY6" fmla="*/ 645319 h 645319"/>
                <a:gd name="connsiteX7" fmla="*/ 400050 w 2721769"/>
                <a:gd name="connsiteY7" fmla="*/ 645319 h 645319"/>
                <a:gd name="connsiteX8" fmla="*/ 371475 w 2721769"/>
                <a:gd name="connsiteY8" fmla="*/ 633412 h 645319"/>
                <a:gd name="connsiteX9" fmla="*/ 307181 w 2721769"/>
                <a:gd name="connsiteY9" fmla="*/ 602456 h 645319"/>
                <a:gd name="connsiteX10" fmla="*/ 250031 w 2721769"/>
                <a:gd name="connsiteY10" fmla="*/ 564356 h 645319"/>
                <a:gd name="connsiteX11" fmla="*/ 176212 w 2721769"/>
                <a:gd name="connsiteY11" fmla="*/ 504825 h 645319"/>
                <a:gd name="connsiteX12" fmla="*/ 100012 w 2721769"/>
                <a:gd name="connsiteY12" fmla="*/ 428625 h 645319"/>
                <a:gd name="connsiteX13" fmla="*/ 33337 w 2721769"/>
                <a:gd name="connsiteY13" fmla="*/ 350044 h 645319"/>
                <a:gd name="connsiteX14" fmla="*/ 7144 w 2721769"/>
                <a:gd name="connsiteY14" fmla="*/ 316706 h 645319"/>
                <a:gd name="connsiteX15" fmla="*/ 0 w 2721769"/>
                <a:gd name="connsiteY15" fmla="*/ 295275 h 645319"/>
                <a:gd name="connsiteX16" fmla="*/ 2381 w 2721769"/>
                <a:gd name="connsiteY16" fmla="*/ 283369 h 645319"/>
                <a:gd name="connsiteX17" fmla="*/ 9525 w 2721769"/>
                <a:gd name="connsiteY17" fmla="*/ 269081 h 645319"/>
                <a:gd name="connsiteX18" fmla="*/ 26194 w 2721769"/>
                <a:gd name="connsiteY18" fmla="*/ 261937 h 645319"/>
                <a:gd name="connsiteX19" fmla="*/ 52387 w 2721769"/>
                <a:gd name="connsiteY19" fmla="*/ 264319 h 645319"/>
                <a:gd name="connsiteX20" fmla="*/ 152400 w 2721769"/>
                <a:gd name="connsiteY20" fmla="*/ 311944 h 645319"/>
                <a:gd name="connsiteX21" fmla="*/ 247650 w 2721769"/>
                <a:gd name="connsiteY21" fmla="*/ 340519 h 645319"/>
                <a:gd name="connsiteX22" fmla="*/ 302419 w 2721769"/>
                <a:gd name="connsiteY22" fmla="*/ 352425 h 645319"/>
                <a:gd name="connsiteX23" fmla="*/ 354806 w 2721769"/>
                <a:gd name="connsiteY23" fmla="*/ 361950 h 645319"/>
                <a:gd name="connsiteX24" fmla="*/ 400050 w 2721769"/>
                <a:gd name="connsiteY24" fmla="*/ 361950 h 645319"/>
                <a:gd name="connsiteX25" fmla="*/ 514350 w 2721769"/>
                <a:gd name="connsiteY25" fmla="*/ 345281 h 645319"/>
                <a:gd name="connsiteX26" fmla="*/ 816769 w 2721769"/>
                <a:gd name="connsiteY26" fmla="*/ 297656 h 645319"/>
                <a:gd name="connsiteX27" fmla="*/ 1145381 w 2721769"/>
                <a:gd name="connsiteY27" fmla="*/ 245269 h 645319"/>
                <a:gd name="connsiteX28" fmla="*/ 1433512 w 2721769"/>
                <a:gd name="connsiteY28" fmla="*/ 200025 h 645319"/>
                <a:gd name="connsiteX29" fmla="*/ 1700212 w 2721769"/>
                <a:gd name="connsiteY29" fmla="*/ 157162 h 645319"/>
                <a:gd name="connsiteX30" fmla="*/ 2038350 w 2721769"/>
                <a:gd name="connsiteY30" fmla="*/ 104775 h 645319"/>
                <a:gd name="connsiteX31" fmla="*/ 2205037 w 2721769"/>
                <a:gd name="connsiteY31" fmla="*/ 78581 h 645319"/>
                <a:gd name="connsiteX32" fmla="*/ 2243137 w 2721769"/>
                <a:gd name="connsiteY32" fmla="*/ 69056 h 645319"/>
                <a:gd name="connsiteX33" fmla="*/ 2278856 w 2721769"/>
                <a:gd name="connsiteY33" fmla="*/ 57150 h 645319"/>
                <a:gd name="connsiteX34" fmla="*/ 2312194 w 2721769"/>
                <a:gd name="connsiteY34" fmla="*/ 38100 h 645319"/>
                <a:gd name="connsiteX35" fmla="*/ 2343150 w 2721769"/>
                <a:gd name="connsiteY35" fmla="*/ 14287 h 645319"/>
                <a:gd name="connsiteX36" fmla="*/ 2369344 w 2721769"/>
                <a:gd name="connsiteY36" fmla="*/ 2381 h 645319"/>
                <a:gd name="connsiteX37" fmla="*/ 2397919 w 2721769"/>
                <a:gd name="connsiteY37" fmla="*/ 0 h 645319"/>
                <a:gd name="connsiteX38" fmla="*/ 2438400 w 2721769"/>
                <a:gd name="connsiteY38" fmla="*/ 7144 h 645319"/>
                <a:gd name="connsiteX39" fmla="*/ 2490787 w 2721769"/>
                <a:gd name="connsiteY39" fmla="*/ 35719 h 645319"/>
                <a:gd name="connsiteX40" fmla="*/ 2574131 w 2721769"/>
                <a:gd name="connsiteY40" fmla="*/ 97631 h 645319"/>
                <a:gd name="connsiteX41" fmla="*/ 2674144 w 2721769"/>
                <a:gd name="connsiteY41" fmla="*/ 185737 h 645319"/>
                <a:gd name="connsiteX42" fmla="*/ 2707481 w 2721769"/>
                <a:gd name="connsiteY42" fmla="*/ 226219 h 645319"/>
                <a:gd name="connsiteX43" fmla="*/ 2719387 w 2721769"/>
                <a:gd name="connsiteY43" fmla="*/ 257175 h 645319"/>
                <a:gd name="connsiteX44" fmla="*/ 2721769 w 2721769"/>
                <a:gd name="connsiteY44" fmla="*/ 278606 h 645319"/>
                <a:gd name="connsiteX45" fmla="*/ 2707481 w 2721769"/>
                <a:gd name="connsiteY45" fmla="*/ 309562 h 645319"/>
                <a:gd name="connsiteX46" fmla="*/ 2664619 w 2721769"/>
                <a:gd name="connsiteY46" fmla="*/ 359569 h 645319"/>
                <a:gd name="connsiteX47" fmla="*/ 2628900 w 2721769"/>
                <a:gd name="connsiteY47" fmla="*/ 402431 h 645319"/>
                <a:gd name="connsiteX48" fmla="*/ 2324100 w 2721769"/>
                <a:gd name="connsiteY48" fmla="*/ 316706 h 645319"/>
                <a:gd name="connsiteX49" fmla="*/ 2312194 w 2721769"/>
                <a:gd name="connsiteY49" fmla="*/ 300037 h 645319"/>
                <a:gd name="connsiteX50" fmla="*/ 2293144 w 2721769"/>
                <a:gd name="connsiteY50" fmla="*/ 285750 h 645319"/>
                <a:gd name="connsiteX51" fmla="*/ 2252662 w 2721769"/>
                <a:gd name="connsiteY51" fmla="*/ 271462 h 645319"/>
                <a:gd name="connsiteX52" fmla="*/ 2209800 w 2721769"/>
                <a:gd name="connsiteY52" fmla="*/ 269081 h 645319"/>
                <a:gd name="connsiteX53" fmla="*/ 2119312 w 2721769"/>
                <a:gd name="connsiteY53" fmla="*/ 278606 h 645319"/>
                <a:gd name="connsiteX54" fmla="*/ 1633537 w 2721769"/>
                <a:gd name="connsiteY54" fmla="*/ 345281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1769" h="645319">
                  <a:moveTo>
                    <a:pt x="1633537" y="345281"/>
                  </a:moveTo>
                  <a:lnTo>
                    <a:pt x="1381125" y="383381"/>
                  </a:lnTo>
                  <a:lnTo>
                    <a:pt x="1112044" y="426244"/>
                  </a:lnTo>
                  <a:lnTo>
                    <a:pt x="952500" y="469106"/>
                  </a:lnTo>
                  <a:lnTo>
                    <a:pt x="719137" y="535781"/>
                  </a:lnTo>
                  <a:lnTo>
                    <a:pt x="569119" y="583406"/>
                  </a:lnTo>
                  <a:lnTo>
                    <a:pt x="414337" y="645319"/>
                  </a:lnTo>
                  <a:lnTo>
                    <a:pt x="400050" y="645319"/>
                  </a:lnTo>
                  <a:lnTo>
                    <a:pt x="371475" y="633412"/>
                  </a:lnTo>
                  <a:lnTo>
                    <a:pt x="307181" y="602456"/>
                  </a:lnTo>
                  <a:lnTo>
                    <a:pt x="250031" y="564356"/>
                  </a:lnTo>
                  <a:lnTo>
                    <a:pt x="176212" y="504825"/>
                  </a:lnTo>
                  <a:lnTo>
                    <a:pt x="100012" y="428625"/>
                  </a:lnTo>
                  <a:lnTo>
                    <a:pt x="33337" y="350044"/>
                  </a:lnTo>
                  <a:lnTo>
                    <a:pt x="7144" y="316706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9525" y="269081"/>
                  </a:lnTo>
                  <a:lnTo>
                    <a:pt x="26194" y="261937"/>
                  </a:lnTo>
                  <a:lnTo>
                    <a:pt x="52387" y="264319"/>
                  </a:lnTo>
                  <a:lnTo>
                    <a:pt x="152400" y="311944"/>
                  </a:lnTo>
                  <a:lnTo>
                    <a:pt x="247650" y="340519"/>
                  </a:lnTo>
                  <a:lnTo>
                    <a:pt x="302419" y="352425"/>
                  </a:lnTo>
                  <a:lnTo>
                    <a:pt x="354806" y="361950"/>
                  </a:lnTo>
                  <a:lnTo>
                    <a:pt x="400050" y="361950"/>
                  </a:lnTo>
                  <a:lnTo>
                    <a:pt x="514350" y="345281"/>
                  </a:lnTo>
                  <a:lnTo>
                    <a:pt x="816769" y="297656"/>
                  </a:lnTo>
                  <a:lnTo>
                    <a:pt x="1145381" y="245269"/>
                  </a:lnTo>
                  <a:lnTo>
                    <a:pt x="1433512" y="200025"/>
                  </a:lnTo>
                  <a:lnTo>
                    <a:pt x="1700212" y="157162"/>
                  </a:lnTo>
                  <a:lnTo>
                    <a:pt x="2038350" y="104775"/>
                  </a:lnTo>
                  <a:lnTo>
                    <a:pt x="2205037" y="78581"/>
                  </a:lnTo>
                  <a:lnTo>
                    <a:pt x="2243137" y="69056"/>
                  </a:lnTo>
                  <a:lnTo>
                    <a:pt x="2278856" y="57150"/>
                  </a:lnTo>
                  <a:lnTo>
                    <a:pt x="2312194" y="38100"/>
                  </a:lnTo>
                  <a:lnTo>
                    <a:pt x="2343150" y="14287"/>
                  </a:lnTo>
                  <a:lnTo>
                    <a:pt x="2369344" y="2381"/>
                  </a:lnTo>
                  <a:lnTo>
                    <a:pt x="2397919" y="0"/>
                  </a:lnTo>
                  <a:lnTo>
                    <a:pt x="2438400" y="7144"/>
                  </a:lnTo>
                  <a:lnTo>
                    <a:pt x="2490787" y="35719"/>
                  </a:lnTo>
                  <a:lnTo>
                    <a:pt x="2574131" y="97631"/>
                  </a:lnTo>
                  <a:lnTo>
                    <a:pt x="2674144" y="185737"/>
                  </a:lnTo>
                  <a:lnTo>
                    <a:pt x="2707481" y="226219"/>
                  </a:lnTo>
                  <a:lnTo>
                    <a:pt x="2719387" y="257175"/>
                  </a:lnTo>
                  <a:lnTo>
                    <a:pt x="2721769" y="278606"/>
                  </a:lnTo>
                  <a:lnTo>
                    <a:pt x="2707481" y="309562"/>
                  </a:lnTo>
                  <a:lnTo>
                    <a:pt x="2664619" y="359569"/>
                  </a:lnTo>
                  <a:lnTo>
                    <a:pt x="2628900" y="402431"/>
                  </a:lnTo>
                  <a:lnTo>
                    <a:pt x="2324100" y="316706"/>
                  </a:lnTo>
                  <a:lnTo>
                    <a:pt x="2312194" y="300037"/>
                  </a:lnTo>
                  <a:lnTo>
                    <a:pt x="2293144" y="285750"/>
                  </a:lnTo>
                  <a:lnTo>
                    <a:pt x="2252662" y="271462"/>
                  </a:lnTo>
                  <a:lnTo>
                    <a:pt x="2209800" y="269081"/>
                  </a:lnTo>
                  <a:lnTo>
                    <a:pt x="2119312" y="278606"/>
                  </a:lnTo>
                  <a:lnTo>
                    <a:pt x="1633537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6E1DE677-01D7-482E-A137-F5172593D06E}"/>
                </a:ext>
              </a:extLst>
            </p:cNvPr>
            <p:cNvSpPr/>
            <p:nvPr/>
          </p:nvSpPr>
          <p:spPr>
            <a:xfrm rot="16200000">
              <a:off x="4779169" y="3661569"/>
              <a:ext cx="3152775" cy="1344613"/>
            </a:xfrm>
            <a:custGeom>
              <a:avLst/>
              <a:gdLst>
                <a:gd name="connsiteX0" fmla="*/ 1416311 w 3152805"/>
                <a:gd name="connsiteY0" fmla="*/ 928823 h 1344197"/>
                <a:gd name="connsiteX1" fmla="*/ 1165355 w 3152805"/>
                <a:gd name="connsiteY1" fmla="*/ 842287 h 1344197"/>
                <a:gd name="connsiteX2" fmla="*/ 977860 w 3152805"/>
                <a:gd name="connsiteY2" fmla="*/ 770173 h 1344197"/>
                <a:gd name="connsiteX3" fmla="*/ 848056 w 3152805"/>
                <a:gd name="connsiteY3" fmla="*/ 712482 h 1344197"/>
                <a:gd name="connsiteX4" fmla="*/ 669214 w 3152805"/>
                <a:gd name="connsiteY4" fmla="*/ 623062 h 1344197"/>
                <a:gd name="connsiteX5" fmla="*/ 412490 w 3152805"/>
                <a:gd name="connsiteY5" fmla="*/ 473065 h 1344197"/>
                <a:gd name="connsiteX6" fmla="*/ 302877 w 3152805"/>
                <a:gd name="connsiteY6" fmla="*/ 403836 h 1344197"/>
                <a:gd name="connsiteX7" fmla="*/ 213456 w 3152805"/>
                <a:gd name="connsiteY7" fmla="*/ 337492 h 1344197"/>
                <a:gd name="connsiteX8" fmla="*/ 149996 w 3152805"/>
                <a:gd name="connsiteY8" fmla="*/ 288455 h 1344197"/>
                <a:gd name="connsiteX9" fmla="*/ 98075 w 3152805"/>
                <a:gd name="connsiteY9" fmla="*/ 242302 h 1344197"/>
                <a:gd name="connsiteX10" fmla="*/ 54807 w 3152805"/>
                <a:gd name="connsiteY10" fmla="*/ 199034 h 1344197"/>
                <a:gd name="connsiteX11" fmla="*/ 25961 w 3152805"/>
                <a:gd name="connsiteY11" fmla="*/ 155766 h 1344197"/>
                <a:gd name="connsiteX12" fmla="*/ 5769 w 3152805"/>
                <a:gd name="connsiteY12" fmla="*/ 109613 h 1344197"/>
                <a:gd name="connsiteX13" fmla="*/ 0 w 3152805"/>
                <a:gd name="connsiteY13" fmla="*/ 80767 h 1344197"/>
                <a:gd name="connsiteX14" fmla="*/ 2885 w 3152805"/>
                <a:gd name="connsiteY14" fmla="*/ 60576 h 1344197"/>
                <a:gd name="connsiteX15" fmla="*/ 14423 w 3152805"/>
                <a:gd name="connsiteY15" fmla="*/ 46153 h 1344197"/>
                <a:gd name="connsiteX16" fmla="*/ 49037 w 3152805"/>
                <a:gd name="connsiteY16" fmla="*/ 31730 h 1344197"/>
                <a:gd name="connsiteX17" fmla="*/ 103844 w 3152805"/>
                <a:gd name="connsiteY17" fmla="*/ 17308 h 1344197"/>
                <a:gd name="connsiteX18" fmla="*/ 164419 w 3152805"/>
                <a:gd name="connsiteY18" fmla="*/ 0 h 1344197"/>
                <a:gd name="connsiteX19" fmla="*/ 533641 w 3152805"/>
                <a:gd name="connsiteY19" fmla="*/ 239417 h 1344197"/>
                <a:gd name="connsiteX20" fmla="*/ 631715 w 3152805"/>
                <a:gd name="connsiteY20" fmla="*/ 308646 h 1344197"/>
                <a:gd name="connsiteX21" fmla="*/ 724020 w 3152805"/>
                <a:gd name="connsiteY21" fmla="*/ 366337 h 1344197"/>
                <a:gd name="connsiteX22" fmla="*/ 807672 w 3152805"/>
                <a:gd name="connsiteY22" fmla="*/ 412490 h 1344197"/>
                <a:gd name="connsiteX23" fmla="*/ 980745 w 3152805"/>
                <a:gd name="connsiteY23" fmla="*/ 496142 h 1344197"/>
                <a:gd name="connsiteX24" fmla="*/ 1116318 w 3152805"/>
                <a:gd name="connsiteY24" fmla="*/ 550948 h 1344197"/>
                <a:gd name="connsiteX25" fmla="*/ 1349966 w 3152805"/>
                <a:gd name="connsiteY25" fmla="*/ 634600 h 1344197"/>
                <a:gd name="connsiteX26" fmla="*/ 1600921 w 3152805"/>
                <a:gd name="connsiteY26" fmla="*/ 715367 h 1344197"/>
                <a:gd name="connsiteX27" fmla="*/ 1837454 w 3152805"/>
                <a:gd name="connsiteY27" fmla="*/ 784596 h 1344197"/>
                <a:gd name="connsiteX28" fmla="*/ 2045141 w 3152805"/>
                <a:gd name="connsiteY28" fmla="*/ 842287 h 1344197"/>
                <a:gd name="connsiteX29" fmla="*/ 2238405 w 3152805"/>
                <a:gd name="connsiteY29" fmla="*/ 891324 h 1344197"/>
                <a:gd name="connsiteX30" fmla="*/ 2434554 w 3152805"/>
                <a:gd name="connsiteY30" fmla="*/ 937477 h 1344197"/>
                <a:gd name="connsiteX31" fmla="*/ 2630703 w 3152805"/>
                <a:gd name="connsiteY31" fmla="*/ 974976 h 1344197"/>
                <a:gd name="connsiteX32" fmla="*/ 2795122 w 3152805"/>
                <a:gd name="connsiteY32" fmla="*/ 1000937 h 1344197"/>
                <a:gd name="connsiteX33" fmla="*/ 2913388 w 3152805"/>
                <a:gd name="connsiteY33" fmla="*/ 1015359 h 1344197"/>
                <a:gd name="connsiteX34" fmla="*/ 3005694 w 3152805"/>
                <a:gd name="connsiteY34" fmla="*/ 1021128 h 1344197"/>
                <a:gd name="connsiteX35" fmla="*/ 3051846 w 3152805"/>
                <a:gd name="connsiteY35" fmla="*/ 1024013 h 1344197"/>
                <a:gd name="connsiteX36" fmla="*/ 3152805 w 3152805"/>
                <a:gd name="connsiteY36" fmla="*/ 1000937 h 1344197"/>
                <a:gd name="connsiteX37" fmla="*/ 3054731 w 3152805"/>
                <a:gd name="connsiteY37" fmla="*/ 1344197 h 1344197"/>
                <a:gd name="connsiteX38" fmla="*/ 2991271 w 3152805"/>
                <a:gd name="connsiteY38" fmla="*/ 1321121 h 1344197"/>
                <a:gd name="connsiteX39" fmla="*/ 2962425 w 3152805"/>
                <a:gd name="connsiteY39" fmla="*/ 1306698 h 1344197"/>
                <a:gd name="connsiteX40" fmla="*/ 2916273 w 3152805"/>
                <a:gd name="connsiteY40" fmla="*/ 1289391 h 1344197"/>
                <a:gd name="connsiteX41" fmla="*/ 2852813 w 3152805"/>
                <a:gd name="connsiteY41" fmla="*/ 1280737 h 1344197"/>
                <a:gd name="connsiteX42" fmla="*/ 2645126 w 3152805"/>
                <a:gd name="connsiteY42" fmla="*/ 1240354 h 1344197"/>
                <a:gd name="connsiteX43" fmla="*/ 2376863 w 3152805"/>
                <a:gd name="connsiteY43" fmla="*/ 1179778 h 1344197"/>
                <a:gd name="connsiteX44" fmla="*/ 2192253 w 3152805"/>
                <a:gd name="connsiteY44" fmla="*/ 1139395 h 1344197"/>
                <a:gd name="connsiteX45" fmla="*/ 2030718 w 3152805"/>
                <a:gd name="connsiteY45" fmla="*/ 1101896 h 1344197"/>
                <a:gd name="connsiteX46" fmla="*/ 1828800 w 3152805"/>
                <a:gd name="connsiteY46" fmla="*/ 1052858 h 1344197"/>
                <a:gd name="connsiteX47" fmla="*/ 1416311 w 3152805"/>
                <a:gd name="connsiteY47" fmla="*/ 928823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52805" h="1344197">
                  <a:moveTo>
                    <a:pt x="1416311" y="928823"/>
                  </a:moveTo>
                  <a:lnTo>
                    <a:pt x="1165355" y="842287"/>
                  </a:lnTo>
                  <a:lnTo>
                    <a:pt x="977860" y="770173"/>
                  </a:lnTo>
                  <a:lnTo>
                    <a:pt x="848056" y="712482"/>
                  </a:lnTo>
                  <a:lnTo>
                    <a:pt x="669214" y="623062"/>
                  </a:lnTo>
                  <a:lnTo>
                    <a:pt x="412490" y="473065"/>
                  </a:lnTo>
                  <a:lnTo>
                    <a:pt x="302877" y="403836"/>
                  </a:lnTo>
                  <a:lnTo>
                    <a:pt x="213456" y="337492"/>
                  </a:lnTo>
                  <a:lnTo>
                    <a:pt x="149996" y="288455"/>
                  </a:lnTo>
                  <a:lnTo>
                    <a:pt x="98075" y="242302"/>
                  </a:lnTo>
                  <a:lnTo>
                    <a:pt x="54807" y="199034"/>
                  </a:lnTo>
                  <a:lnTo>
                    <a:pt x="25961" y="155766"/>
                  </a:lnTo>
                  <a:lnTo>
                    <a:pt x="5769" y="109613"/>
                  </a:lnTo>
                  <a:lnTo>
                    <a:pt x="0" y="80767"/>
                  </a:lnTo>
                  <a:lnTo>
                    <a:pt x="2885" y="60576"/>
                  </a:lnTo>
                  <a:lnTo>
                    <a:pt x="14423" y="46153"/>
                  </a:lnTo>
                  <a:lnTo>
                    <a:pt x="49037" y="31730"/>
                  </a:lnTo>
                  <a:lnTo>
                    <a:pt x="103844" y="17308"/>
                  </a:lnTo>
                  <a:lnTo>
                    <a:pt x="164419" y="0"/>
                  </a:lnTo>
                  <a:lnTo>
                    <a:pt x="533641" y="239417"/>
                  </a:lnTo>
                  <a:lnTo>
                    <a:pt x="631715" y="308646"/>
                  </a:lnTo>
                  <a:lnTo>
                    <a:pt x="724020" y="366337"/>
                  </a:lnTo>
                  <a:lnTo>
                    <a:pt x="807672" y="412490"/>
                  </a:lnTo>
                  <a:lnTo>
                    <a:pt x="980745" y="496142"/>
                  </a:lnTo>
                  <a:lnTo>
                    <a:pt x="1116318" y="550948"/>
                  </a:lnTo>
                  <a:lnTo>
                    <a:pt x="1349966" y="634600"/>
                  </a:lnTo>
                  <a:lnTo>
                    <a:pt x="1600921" y="715367"/>
                  </a:lnTo>
                  <a:lnTo>
                    <a:pt x="1837454" y="784596"/>
                  </a:lnTo>
                  <a:lnTo>
                    <a:pt x="2045141" y="842287"/>
                  </a:lnTo>
                  <a:lnTo>
                    <a:pt x="2238405" y="891324"/>
                  </a:lnTo>
                  <a:lnTo>
                    <a:pt x="2434554" y="937477"/>
                  </a:lnTo>
                  <a:lnTo>
                    <a:pt x="2630703" y="974976"/>
                  </a:lnTo>
                  <a:lnTo>
                    <a:pt x="2795122" y="1000937"/>
                  </a:lnTo>
                  <a:lnTo>
                    <a:pt x="2913388" y="1015359"/>
                  </a:lnTo>
                  <a:lnTo>
                    <a:pt x="3005694" y="1021128"/>
                  </a:lnTo>
                  <a:lnTo>
                    <a:pt x="3051846" y="1024013"/>
                  </a:lnTo>
                  <a:lnTo>
                    <a:pt x="3152805" y="1000937"/>
                  </a:lnTo>
                  <a:lnTo>
                    <a:pt x="3054731" y="1344197"/>
                  </a:lnTo>
                  <a:lnTo>
                    <a:pt x="2991271" y="1321121"/>
                  </a:lnTo>
                  <a:lnTo>
                    <a:pt x="2962425" y="1306698"/>
                  </a:lnTo>
                  <a:lnTo>
                    <a:pt x="2916273" y="1289391"/>
                  </a:lnTo>
                  <a:lnTo>
                    <a:pt x="2852813" y="1280737"/>
                  </a:lnTo>
                  <a:lnTo>
                    <a:pt x="2645126" y="1240354"/>
                  </a:lnTo>
                  <a:lnTo>
                    <a:pt x="2376863" y="1179778"/>
                  </a:lnTo>
                  <a:lnTo>
                    <a:pt x="2192253" y="1139395"/>
                  </a:lnTo>
                  <a:lnTo>
                    <a:pt x="2030718" y="1101896"/>
                  </a:lnTo>
                  <a:lnTo>
                    <a:pt x="1828800" y="1052858"/>
                  </a:lnTo>
                  <a:lnTo>
                    <a:pt x="1416311" y="928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81376412-24C0-449D-972B-BB1CAB5DF621}"/>
                </a:ext>
              </a:extLst>
            </p:cNvPr>
            <p:cNvSpPr/>
            <p:nvPr/>
          </p:nvSpPr>
          <p:spPr>
            <a:xfrm>
              <a:off x="5265738" y="5176838"/>
              <a:ext cx="723900" cy="628650"/>
            </a:xfrm>
            <a:custGeom>
              <a:avLst/>
              <a:gdLst>
                <a:gd name="connsiteX0" fmla="*/ 219075 w 723900"/>
                <a:gd name="connsiteY0" fmla="*/ 123825 h 628650"/>
                <a:gd name="connsiteX1" fmla="*/ 373856 w 723900"/>
                <a:gd name="connsiteY1" fmla="*/ 221456 h 628650"/>
                <a:gd name="connsiteX2" fmla="*/ 414337 w 723900"/>
                <a:gd name="connsiteY2" fmla="*/ 240506 h 628650"/>
                <a:gd name="connsiteX3" fmla="*/ 447675 w 723900"/>
                <a:gd name="connsiteY3" fmla="*/ 252412 h 628650"/>
                <a:gd name="connsiteX4" fmla="*/ 473869 w 723900"/>
                <a:gd name="connsiteY4" fmla="*/ 259556 h 628650"/>
                <a:gd name="connsiteX5" fmla="*/ 502444 w 723900"/>
                <a:gd name="connsiteY5" fmla="*/ 264318 h 628650"/>
                <a:gd name="connsiteX6" fmla="*/ 545306 w 723900"/>
                <a:gd name="connsiteY6" fmla="*/ 259556 h 628650"/>
                <a:gd name="connsiteX7" fmla="*/ 590550 w 723900"/>
                <a:gd name="connsiteY7" fmla="*/ 250031 h 628650"/>
                <a:gd name="connsiteX8" fmla="*/ 723900 w 723900"/>
                <a:gd name="connsiteY8" fmla="*/ 169068 h 628650"/>
                <a:gd name="connsiteX9" fmla="*/ 447675 w 723900"/>
                <a:gd name="connsiteY9" fmla="*/ 628650 h 628650"/>
                <a:gd name="connsiteX10" fmla="*/ 416719 w 723900"/>
                <a:gd name="connsiteY10" fmla="*/ 566737 h 628650"/>
                <a:gd name="connsiteX11" fmla="*/ 395287 w 723900"/>
                <a:gd name="connsiteY11" fmla="*/ 516731 h 628650"/>
                <a:gd name="connsiteX12" fmla="*/ 371475 w 723900"/>
                <a:gd name="connsiteY12" fmla="*/ 476250 h 628650"/>
                <a:gd name="connsiteX13" fmla="*/ 319087 w 723900"/>
                <a:gd name="connsiteY13" fmla="*/ 407193 h 628650"/>
                <a:gd name="connsiteX14" fmla="*/ 233362 w 723900"/>
                <a:gd name="connsiteY14" fmla="*/ 297656 h 628650"/>
                <a:gd name="connsiteX15" fmla="*/ 135731 w 723900"/>
                <a:gd name="connsiteY15" fmla="*/ 188118 h 628650"/>
                <a:gd name="connsiteX16" fmla="*/ 47625 w 723900"/>
                <a:gd name="connsiteY16" fmla="*/ 97631 h 628650"/>
                <a:gd name="connsiteX17" fmla="*/ 16669 w 723900"/>
                <a:gd name="connsiteY17" fmla="*/ 69056 h 628650"/>
                <a:gd name="connsiteX18" fmla="*/ 7144 w 723900"/>
                <a:gd name="connsiteY18" fmla="*/ 54768 h 628650"/>
                <a:gd name="connsiteX19" fmla="*/ 0 w 723900"/>
                <a:gd name="connsiteY19" fmla="*/ 30956 h 628650"/>
                <a:gd name="connsiteX20" fmla="*/ 0 w 723900"/>
                <a:gd name="connsiteY20" fmla="*/ 19050 h 628650"/>
                <a:gd name="connsiteX21" fmla="*/ 7144 w 723900"/>
                <a:gd name="connsiteY21" fmla="*/ 2381 h 628650"/>
                <a:gd name="connsiteX22" fmla="*/ 19050 w 723900"/>
                <a:gd name="connsiteY22" fmla="*/ 0 h 628650"/>
                <a:gd name="connsiteX23" fmla="*/ 42862 w 723900"/>
                <a:gd name="connsiteY23" fmla="*/ 2381 h 628650"/>
                <a:gd name="connsiteX24" fmla="*/ 92869 w 723900"/>
                <a:gd name="connsiteY24" fmla="*/ 33337 h 628650"/>
                <a:gd name="connsiteX25" fmla="*/ 219075 w 723900"/>
                <a:gd name="connsiteY25" fmla="*/ 1238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3900" h="628650">
                  <a:moveTo>
                    <a:pt x="219075" y="123825"/>
                  </a:moveTo>
                  <a:lnTo>
                    <a:pt x="373856" y="221456"/>
                  </a:lnTo>
                  <a:lnTo>
                    <a:pt x="414337" y="240506"/>
                  </a:lnTo>
                  <a:lnTo>
                    <a:pt x="447675" y="252412"/>
                  </a:lnTo>
                  <a:lnTo>
                    <a:pt x="473869" y="259556"/>
                  </a:lnTo>
                  <a:lnTo>
                    <a:pt x="502444" y="264318"/>
                  </a:lnTo>
                  <a:lnTo>
                    <a:pt x="545306" y="259556"/>
                  </a:lnTo>
                  <a:lnTo>
                    <a:pt x="590550" y="250031"/>
                  </a:lnTo>
                  <a:lnTo>
                    <a:pt x="723900" y="169068"/>
                  </a:lnTo>
                  <a:lnTo>
                    <a:pt x="447675" y="628650"/>
                  </a:lnTo>
                  <a:lnTo>
                    <a:pt x="416719" y="566737"/>
                  </a:lnTo>
                  <a:lnTo>
                    <a:pt x="395287" y="516731"/>
                  </a:lnTo>
                  <a:lnTo>
                    <a:pt x="371475" y="476250"/>
                  </a:lnTo>
                  <a:lnTo>
                    <a:pt x="319087" y="407193"/>
                  </a:lnTo>
                  <a:lnTo>
                    <a:pt x="233362" y="297656"/>
                  </a:lnTo>
                  <a:lnTo>
                    <a:pt x="135731" y="188118"/>
                  </a:lnTo>
                  <a:lnTo>
                    <a:pt x="47625" y="97631"/>
                  </a:lnTo>
                  <a:lnTo>
                    <a:pt x="16669" y="69056"/>
                  </a:lnTo>
                  <a:lnTo>
                    <a:pt x="7144" y="5476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2381"/>
                  </a:lnTo>
                  <a:lnTo>
                    <a:pt x="92869" y="33337"/>
                  </a:lnTo>
                  <a:lnTo>
                    <a:pt x="219075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27ADEA14-DE49-45E4-A3D7-3F0F961722F7}"/>
                </a:ext>
              </a:extLst>
            </p:cNvPr>
            <p:cNvSpPr/>
            <p:nvPr/>
          </p:nvSpPr>
          <p:spPr>
            <a:xfrm rot="16200000">
              <a:off x="2998788" y="2566988"/>
              <a:ext cx="3927475" cy="2028825"/>
            </a:xfrm>
            <a:custGeom>
              <a:avLst/>
              <a:gdLst>
                <a:gd name="connsiteX0" fmla="*/ 1879600 w 3927475"/>
                <a:gd name="connsiteY0" fmla="*/ 1552575 h 2028825"/>
                <a:gd name="connsiteX1" fmla="*/ 1619250 w 3927475"/>
                <a:gd name="connsiteY1" fmla="*/ 1425575 h 2028825"/>
                <a:gd name="connsiteX2" fmla="*/ 1425575 w 3927475"/>
                <a:gd name="connsiteY2" fmla="*/ 1317625 h 2028825"/>
                <a:gd name="connsiteX3" fmla="*/ 1200150 w 3927475"/>
                <a:gd name="connsiteY3" fmla="*/ 1177925 h 2028825"/>
                <a:gd name="connsiteX4" fmla="*/ 1066800 w 3927475"/>
                <a:gd name="connsiteY4" fmla="*/ 1089025 h 2028825"/>
                <a:gd name="connsiteX5" fmla="*/ 911225 w 3927475"/>
                <a:gd name="connsiteY5" fmla="*/ 974725 h 2028825"/>
                <a:gd name="connsiteX6" fmla="*/ 742950 w 3927475"/>
                <a:gd name="connsiteY6" fmla="*/ 838200 h 2028825"/>
                <a:gd name="connsiteX7" fmla="*/ 596900 w 3927475"/>
                <a:gd name="connsiteY7" fmla="*/ 708025 h 2028825"/>
                <a:gd name="connsiteX8" fmla="*/ 460375 w 3927475"/>
                <a:gd name="connsiteY8" fmla="*/ 577850 h 2028825"/>
                <a:gd name="connsiteX9" fmla="*/ 311150 w 3927475"/>
                <a:gd name="connsiteY9" fmla="*/ 425450 h 2028825"/>
                <a:gd name="connsiteX10" fmla="*/ 174625 w 3927475"/>
                <a:gd name="connsiteY10" fmla="*/ 266700 h 2028825"/>
                <a:gd name="connsiteX11" fmla="*/ 69850 w 3927475"/>
                <a:gd name="connsiteY11" fmla="*/ 130175 h 2028825"/>
                <a:gd name="connsiteX12" fmla="*/ 15875 w 3927475"/>
                <a:gd name="connsiteY12" fmla="*/ 63500 h 2028825"/>
                <a:gd name="connsiteX13" fmla="*/ 3175 w 3927475"/>
                <a:gd name="connsiteY13" fmla="*/ 41275 h 2028825"/>
                <a:gd name="connsiteX14" fmla="*/ 0 w 3927475"/>
                <a:gd name="connsiteY14" fmla="*/ 22225 h 2028825"/>
                <a:gd name="connsiteX15" fmla="*/ 3175 w 3927475"/>
                <a:gd name="connsiteY15" fmla="*/ 6350 h 2028825"/>
                <a:gd name="connsiteX16" fmla="*/ 12700 w 3927475"/>
                <a:gd name="connsiteY16" fmla="*/ 0 h 2028825"/>
                <a:gd name="connsiteX17" fmla="*/ 38100 w 3927475"/>
                <a:gd name="connsiteY17" fmla="*/ 0 h 2028825"/>
                <a:gd name="connsiteX18" fmla="*/ 85725 w 3927475"/>
                <a:gd name="connsiteY18" fmla="*/ 31750 h 2028825"/>
                <a:gd name="connsiteX19" fmla="*/ 231775 w 3927475"/>
                <a:gd name="connsiteY19" fmla="*/ 184150 h 2028825"/>
                <a:gd name="connsiteX20" fmla="*/ 438150 w 3927475"/>
                <a:gd name="connsiteY20" fmla="*/ 368300 h 2028825"/>
                <a:gd name="connsiteX21" fmla="*/ 622300 w 3927475"/>
                <a:gd name="connsiteY21" fmla="*/ 523875 h 2028825"/>
                <a:gd name="connsiteX22" fmla="*/ 803275 w 3927475"/>
                <a:gd name="connsiteY22" fmla="*/ 660400 h 2028825"/>
                <a:gd name="connsiteX23" fmla="*/ 965200 w 3927475"/>
                <a:gd name="connsiteY23" fmla="*/ 777875 h 2028825"/>
                <a:gd name="connsiteX24" fmla="*/ 1196975 w 3927475"/>
                <a:gd name="connsiteY24" fmla="*/ 930275 h 2028825"/>
                <a:gd name="connsiteX25" fmla="*/ 1473200 w 3927475"/>
                <a:gd name="connsiteY25" fmla="*/ 1095375 h 2028825"/>
                <a:gd name="connsiteX26" fmla="*/ 1768475 w 3927475"/>
                <a:gd name="connsiteY26" fmla="*/ 1244600 h 2028825"/>
                <a:gd name="connsiteX27" fmla="*/ 2028825 w 3927475"/>
                <a:gd name="connsiteY27" fmla="*/ 1358900 h 2028825"/>
                <a:gd name="connsiteX28" fmla="*/ 2251075 w 3927475"/>
                <a:gd name="connsiteY28" fmla="*/ 1441450 h 2028825"/>
                <a:gd name="connsiteX29" fmla="*/ 2400300 w 3927475"/>
                <a:gd name="connsiteY29" fmla="*/ 1495425 h 2028825"/>
                <a:gd name="connsiteX30" fmla="*/ 2511425 w 3927475"/>
                <a:gd name="connsiteY30" fmla="*/ 1527175 h 2028825"/>
                <a:gd name="connsiteX31" fmla="*/ 2606675 w 3927475"/>
                <a:gd name="connsiteY31" fmla="*/ 1552575 h 2028825"/>
                <a:gd name="connsiteX32" fmla="*/ 2778125 w 3927475"/>
                <a:gd name="connsiteY32" fmla="*/ 1574800 h 2028825"/>
                <a:gd name="connsiteX33" fmla="*/ 2984500 w 3927475"/>
                <a:gd name="connsiteY33" fmla="*/ 1616075 h 2028825"/>
                <a:gd name="connsiteX34" fmla="*/ 3155950 w 3927475"/>
                <a:gd name="connsiteY34" fmla="*/ 1641475 h 2028825"/>
                <a:gd name="connsiteX35" fmla="*/ 3355975 w 3927475"/>
                <a:gd name="connsiteY35" fmla="*/ 1660525 h 2028825"/>
                <a:gd name="connsiteX36" fmla="*/ 3543300 w 3927475"/>
                <a:gd name="connsiteY36" fmla="*/ 1666875 h 2028825"/>
                <a:gd name="connsiteX37" fmla="*/ 3603625 w 3927475"/>
                <a:gd name="connsiteY37" fmla="*/ 1663700 h 2028825"/>
                <a:gd name="connsiteX38" fmla="*/ 3654425 w 3927475"/>
                <a:gd name="connsiteY38" fmla="*/ 1651000 h 2028825"/>
                <a:gd name="connsiteX39" fmla="*/ 3695700 w 3927475"/>
                <a:gd name="connsiteY39" fmla="*/ 1625600 h 2028825"/>
                <a:gd name="connsiteX40" fmla="*/ 3727450 w 3927475"/>
                <a:gd name="connsiteY40" fmla="*/ 1593850 h 2028825"/>
                <a:gd name="connsiteX41" fmla="*/ 3752850 w 3927475"/>
                <a:gd name="connsiteY41" fmla="*/ 1562100 h 2028825"/>
                <a:gd name="connsiteX42" fmla="*/ 3778250 w 3927475"/>
                <a:gd name="connsiteY42" fmla="*/ 1514475 h 2028825"/>
                <a:gd name="connsiteX43" fmla="*/ 3803650 w 3927475"/>
                <a:gd name="connsiteY43" fmla="*/ 1460500 h 2028825"/>
                <a:gd name="connsiteX44" fmla="*/ 3819525 w 3927475"/>
                <a:gd name="connsiteY44" fmla="*/ 1428750 h 2028825"/>
                <a:gd name="connsiteX45" fmla="*/ 3835400 w 3927475"/>
                <a:gd name="connsiteY45" fmla="*/ 1412875 h 2028825"/>
                <a:gd name="connsiteX46" fmla="*/ 3863975 w 3927475"/>
                <a:gd name="connsiteY46" fmla="*/ 1406525 h 2028825"/>
                <a:gd name="connsiteX47" fmla="*/ 3883025 w 3927475"/>
                <a:gd name="connsiteY47" fmla="*/ 1416050 h 2028825"/>
                <a:gd name="connsiteX48" fmla="*/ 3905250 w 3927475"/>
                <a:gd name="connsiteY48" fmla="*/ 1447800 h 2028825"/>
                <a:gd name="connsiteX49" fmla="*/ 3921125 w 3927475"/>
                <a:gd name="connsiteY49" fmla="*/ 1504950 h 2028825"/>
                <a:gd name="connsiteX50" fmla="*/ 3927475 w 3927475"/>
                <a:gd name="connsiteY50" fmla="*/ 1568450 h 2028825"/>
                <a:gd name="connsiteX51" fmla="*/ 3917950 w 3927475"/>
                <a:gd name="connsiteY51" fmla="*/ 1663700 h 2028825"/>
                <a:gd name="connsiteX52" fmla="*/ 3902075 w 3927475"/>
                <a:gd name="connsiteY52" fmla="*/ 1736725 h 2028825"/>
                <a:gd name="connsiteX53" fmla="*/ 3873500 w 3927475"/>
                <a:gd name="connsiteY53" fmla="*/ 1803400 h 2028825"/>
                <a:gd name="connsiteX54" fmla="*/ 3838575 w 3927475"/>
                <a:gd name="connsiteY54" fmla="*/ 1863725 h 2028825"/>
                <a:gd name="connsiteX55" fmla="*/ 3768725 w 3927475"/>
                <a:gd name="connsiteY55" fmla="*/ 1955800 h 2028825"/>
                <a:gd name="connsiteX56" fmla="*/ 3708400 w 3927475"/>
                <a:gd name="connsiteY56" fmla="*/ 2012950 h 2028825"/>
                <a:gd name="connsiteX57" fmla="*/ 3692525 w 3927475"/>
                <a:gd name="connsiteY57" fmla="*/ 2022475 h 2028825"/>
                <a:gd name="connsiteX58" fmla="*/ 3670300 w 3927475"/>
                <a:gd name="connsiteY58" fmla="*/ 2028825 h 2028825"/>
                <a:gd name="connsiteX59" fmla="*/ 3632200 w 3927475"/>
                <a:gd name="connsiteY59" fmla="*/ 2019300 h 2028825"/>
                <a:gd name="connsiteX60" fmla="*/ 3609975 w 3927475"/>
                <a:gd name="connsiteY60" fmla="*/ 2003425 h 2028825"/>
                <a:gd name="connsiteX61" fmla="*/ 3571875 w 3927475"/>
                <a:gd name="connsiteY61" fmla="*/ 1968500 h 2028825"/>
                <a:gd name="connsiteX62" fmla="*/ 3521075 w 3927475"/>
                <a:gd name="connsiteY62" fmla="*/ 1949450 h 2028825"/>
                <a:gd name="connsiteX63" fmla="*/ 3429000 w 3927475"/>
                <a:gd name="connsiteY63" fmla="*/ 1933575 h 2028825"/>
                <a:gd name="connsiteX64" fmla="*/ 3302000 w 3927475"/>
                <a:gd name="connsiteY64" fmla="*/ 1924050 h 2028825"/>
                <a:gd name="connsiteX65" fmla="*/ 3178175 w 3927475"/>
                <a:gd name="connsiteY65" fmla="*/ 1905000 h 2028825"/>
                <a:gd name="connsiteX66" fmla="*/ 3016250 w 3927475"/>
                <a:gd name="connsiteY66" fmla="*/ 1879600 h 2028825"/>
                <a:gd name="connsiteX67" fmla="*/ 2825750 w 3927475"/>
                <a:gd name="connsiteY67" fmla="*/ 1847850 h 2028825"/>
                <a:gd name="connsiteX68" fmla="*/ 2654300 w 3927475"/>
                <a:gd name="connsiteY68" fmla="*/ 1825625 h 2028825"/>
                <a:gd name="connsiteX69" fmla="*/ 2498725 w 3927475"/>
                <a:gd name="connsiteY69" fmla="*/ 1784350 h 2028825"/>
                <a:gd name="connsiteX70" fmla="*/ 2273300 w 3927475"/>
                <a:gd name="connsiteY70" fmla="*/ 1711325 h 2028825"/>
                <a:gd name="connsiteX71" fmla="*/ 2051050 w 3927475"/>
                <a:gd name="connsiteY71" fmla="*/ 1625600 h 2028825"/>
                <a:gd name="connsiteX72" fmla="*/ 1879600 w 3927475"/>
                <a:gd name="connsiteY72" fmla="*/ 1552575 h 20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27475" h="2028825">
                  <a:moveTo>
                    <a:pt x="1879600" y="1552575"/>
                  </a:moveTo>
                  <a:lnTo>
                    <a:pt x="1619250" y="1425575"/>
                  </a:lnTo>
                  <a:lnTo>
                    <a:pt x="1425575" y="1317625"/>
                  </a:lnTo>
                  <a:lnTo>
                    <a:pt x="1200150" y="1177925"/>
                  </a:lnTo>
                  <a:lnTo>
                    <a:pt x="1066800" y="1089025"/>
                  </a:lnTo>
                  <a:lnTo>
                    <a:pt x="911225" y="974725"/>
                  </a:lnTo>
                  <a:lnTo>
                    <a:pt x="742950" y="838200"/>
                  </a:lnTo>
                  <a:lnTo>
                    <a:pt x="596900" y="708025"/>
                  </a:lnTo>
                  <a:lnTo>
                    <a:pt x="460375" y="577850"/>
                  </a:lnTo>
                  <a:lnTo>
                    <a:pt x="311150" y="425450"/>
                  </a:lnTo>
                  <a:lnTo>
                    <a:pt x="174625" y="266700"/>
                  </a:lnTo>
                  <a:lnTo>
                    <a:pt x="69850" y="130175"/>
                  </a:lnTo>
                  <a:lnTo>
                    <a:pt x="15875" y="63500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0"/>
                  </a:lnTo>
                  <a:lnTo>
                    <a:pt x="85725" y="31750"/>
                  </a:lnTo>
                  <a:lnTo>
                    <a:pt x="231775" y="184150"/>
                  </a:lnTo>
                  <a:lnTo>
                    <a:pt x="438150" y="368300"/>
                  </a:lnTo>
                  <a:lnTo>
                    <a:pt x="622300" y="523875"/>
                  </a:lnTo>
                  <a:lnTo>
                    <a:pt x="803275" y="660400"/>
                  </a:lnTo>
                  <a:lnTo>
                    <a:pt x="965200" y="777875"/>
                  </a:lnTo>
                  <a:lnTo>
                    <a:pt x="1196975" y="930275"/>
                  </a:lnTo>
                  <a:lnTo>
                    <a:pt x="1473200" y="1095375"/>
                  </a:lnTo>
                  <a:lnTo>
                    <a:pt x="1768475" y="1244600"/>
                  </a:lnTo>
                  <a:lnTo>
                    <a:pt x="2028825" y="1358900"/>
                  </a:lnTo>
                  <a:lnTo>
                    <a:pt x="2251075" y="1441450"/>
                  </a:lnTo>
                  <a:lnTo>
                    <a:pt x="2400300" y="1495425"/>
                  </a:lnTo>
                  <a:lnTo>
                    <a:pt x="2511425" y="1527175"/>
                  </a:lnTo>
                  <a:lnTo>
                    <a:pt x="2606675" y="1552575"/>
                  </a:lnTo>
                  <a:lnTo>
                    <a:pt x="2778125" y="1574800"/>
                  </a:lnTo>
                  <a:lnTo>
                    <a:pt x="2984500" y="1616075"/>
                  </a:lnTo>
                  <a:lnTo>
                    <a:pt x="3155950" y="1641475"/>
                  </a:lnTo>
                  <a:lnTo>
                    <a:pt x="3355975" y="1660525"/>
                  </a:lnTo>
                  <a:lnTo>
                    <a:pt x="3543300" y="1666875"/>
                  </a:lnTo>
                  <a:lnTo>
                    <a:pt x="3603625" y="1663700"/>
                  </a:lnTo>
                  <a:lnTo>
                    <a:pt x="3654425" y="1651000"/>
                  </a:lnTo>
                  <a:lnTo>
                    <a:pt x="3695700" y="1625600"/>
                  </a:lnTo>
                  <a:lnTo>
                    <a:pt x="3727450" y="1593850"/>
                  </a:lnTo>
                  <a:lnTo>
                    <a:pt x="3752850" y="1562100"/>
                  </a:lnTo>
                  <a:lnTo>
                    <a:pt x="3778250" y="1514475"/>
                  </a:lnTo>
                  <a:lnTo>
                    <a:pt x="3803650" y="1460500"/>
                  </a:lnTo>
                  <a:lnTo>
                    <a:pt x="3819525" y="1428750"/>
                  </a:lnTo>
                  <a:lnTo>
                    <a:pt x="3835400" y="1412875"/>
                  </a:lnTo>
                  <a:lnTo>
                    <a:pt x="3863975" y="1406525"/>
                  </a:lnTo>
                  <a:lnTo>
                    <a:pt x="3883025" y="1416050"/>
                  </a:lnTo>
                  <a:lnTo>
                    <a:pt x="3905250" y="1447800"/>
                  </a:lnTo>
                  <a:lnTo>
                    <a:pt x="3921125" y="1504950"/>
                  </a:lnTo>
                  <a:lnTo>
                    <a:pt x="3927475" y="1568450"/>
                  </a:lnTo>
                  <a:lnTo>
                    <a:pt x="3917950" y="1663700"/>
                  </a:lnTo>
                  <a:lnTo>
                    <a:pt x="3902075" y="1736725"/>
                  </a:lnTo>
                  <a:lnTo>
                    <a:pt x="3873500" y="1803400"/>
                  </a:lnTo>
                  <a:lnTo>
                    <a:pt x="3838575" y="1863725"/>
                  </a:lnTo>
                  <a:lnTo>
                    <a:pt x="3768725" y="1955800"/>
                  </a:lnTo>
                  <a:lnTo>
                    <a:pt x="3708400" y="2012950"/>
                  </a:lnTo>
                  <a:lnTo>
                    <a:pt x="3692525" y="2022475"/>
                  </a:lnTo>
                  <a:lnTo>
                    <a:pt x="3670300" y="2028825"/>
                  </a:lnTo>
                  <a:lnTo>
                    <a:pt x="3632200" y="2019300"/>
                  </a:lnTo>
                  <a:lnTo>
                    <a:pt x="3609975" y="2003425"/>
                  </a:lnTo>
                  <a:lnTo>
                    <a:pt x="3571875" y="1968500"/>
                  </a:lnTo>
                  <a:lnTo>
                    <a:pt x="3521075" y="1949450"/>
                  </a:lnTo>
                  <a:lnTo>
                    <a:pt x="3429000" y="1933575"/>
                  </a:lnTo>
                  <a:lnTo>
                    <a:pt x="3302000" y="1924050"/>
                  </a:lnTo>
                  <a:lnTo>
                    <a:pt x="3178175" y="1905000"/>
                  </a:lnTo>
                  <a:lnTo>
                    <a:pt x="3016250" y="1879600"/>
                  </a:lnTo>
                  <a:lnTo>
                    <a:pt x="2825750" y="1847850"/>
                  </a:lnTo>
                  <a:lnTo>
                    <a:pt x="2654300" y="1825625"/>
                  </a:lnTo>
                  <a:lnTo>
                    <a:pt x="2498725" y="1784350"/>
                  </a:lnTo>
                  <a:lnTo>
                    <a:pt x="2273300" y="1711325"/>
                  </a:lnTo>
                  <a:lnTo>
                    <a:pt x="2051050" y="1625600"/>
                  </a:lnTo>
                  <a:lnTo>
                    <a:pt x="1879600" y="1552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7919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321AB3-2BF6-4320-B4C3-A81D2F35A7E9}"/>
              </a:ext>
            </a:extLst>
          </p:cNvPr>
          <p:cNvGrpSpPr/>
          <p:nvPr/>
        </p:nvGrpSpPr>
        <p:grpSpPr>
          <a:xfrm>
            <a:off x="2505075" y="1458913"/>
            <a:ext cx="5080000" cy="4460875"/>
            <a:chOff x="2505075" y="1458913"/>
            <a:chExt cx="5080000" cy="4460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DFACEE7-9573-574B-B8D2-CFDE975FB821}"/>
                </a:ext>
              </a:extLst>
            </p:cNvPr>
            <p:cNvSpPr/>
            <p:nvPr/>
          </p:nvSpPr>
          <p:spPr>
            <a:xfrm>
              <a:off x="2874963" y="2062163"/>
              <a:ext cx="2035175" cy="431800"/>
            </a:xfrm>
            <a:custGeom>
              <a:avLst/>
              <a:gdLst>
                <a:gd name="connsiteX0" fmla="*/ 1228725 w 2035969"/>
                <a:gd name="connsiteY0" fmla="*/ 314325 h 431006"/>
                <a:gd name="connsiteX1" fmla="*/ 935831 w 2035969"/>
                <a:gd name="connsiteY1" fmla="*/ 357187 h 431006"/>
                <a:gd name="connsiteX2" fmla="*/ 735806 w 2035969"/>
                <a:gd name="connsiteY2" fmla="*/ 388143 h 431006"/>
                <a:gd name="connsiteX3" fmla="*/ 542925 w 2035969"/>
                <a:gd name="connsiteY3" fmla="*/ 409575 h 431006"/>
                <a:gd name="connsiteX4" fmla="*/ 445294 w 2035969"/>
                <a:gd name="connsiteY4" fmla="*/ 419100 h 431006"/>
                <a:gd name="connsiteX5" fmla="*/ 347662 w 2035969"/>
                <a:gd name="connsiteY5" fmla="*/ 428625 h 431006"/>
                <a:gd name="connsiteX6" fmla="*/ 307181 w 2035969"/>
                <a:gd name="connsiteY6" fmla="*/ 431006 h 431006"/>
                <a:gd name="connsiteX7" fmla="*/ 271462 w 2035969"/>
                <a:gd name="connsiteY7" fmla="*/ 426243 h 431006"/>
                <a:gd name="connsiteX8" fmla="*/ 235744 w 2035969"/>
                <a:gd name="connsiteY8" fmla="*/ 411956 h 431006"/>
                <a:gd name="connsiteX9" fmla="*/ 190500 w 2035969"/>
                <a:gd name="connsiteY9" fmla="*/ 385762 h 431006"/>
                <a:gd name="connsiteX10" fmla="*/ 126206 w 2035969"/>
                <a:gd name="connsiteY10" fmla="*/ 338137 h 431006"/>
                <a:gd name="connsiteX11" fmla="*/ 54769 w 2035969"/>
                <a:gd name="connsiteY11" fmla="*/ 271462 h 431006"/>
                <a:gd name="connsiteX12" fmla="*/ 16669 w 2035969"/>
                <a:gd name="connsiteY12" fmla="*/ 233362 h 431006"/>
                <a:gd name="connsiteX13" fmla="*/ 2381 w 2035969"/>
                <a:gd name="connsiteY13" fmla="*/ 207168 h 431006"/>
                <a:gd name="connsiteX14" fmla="*/ 0 w 2035969"/>
                <a:gd name="connsiteY14" fmla="*/ 185737 h 431006"/>
                <a:gd name="connsiteX15" fmla="*/ 4762 w 2035969"/>
                <a:gd name="connsiteY15" fmla="*/ 173831 h 431006"/>
                <a:gd name="connsiteX16" fmla="*/ 21431 w 2035969"/>
                <a:gd name="connsiteY16" fmla="*/ 164306 h 431006"/>
                <a:gd name="connsiteX17" fmla="*/ 35719 w 2035969"/>
                <a:gd name="connsiteY17" fmla="*/ 166687 h 431006"/>
                <a:gd name="connsiteX18" fmla="*/ 61912 w 2035969"/>
                <a:gd name="connsiteY18" fmla="*/ 180975 h 431006"/>
                <a:gd name="connsiteX19" fmla="*/ 97631 w 2035969"/>
                <a:gd name="connsiteY19" fmla="*/ 202406 h 431006"/>
                <a:gd name="connsiteX20" fmla="*/ 128587 w 2035969"/>
                <a:gd name="connsiteY20" fmla="*/ 216693 h 431006"/>
                <a:gd name="connsiteX21" fmla="*/ 164306 w 2035969"/>
                <a:gd name="connsiteY21" fmla="*/ 230981 h 431006"/>
                <a:gd name="connsiteX22" fmla="*/ 190500 w 2035969"/>
                <a:gd name="connsiteY22" fmla="*/ 240506 h 431006"/>
                <a:gd name="connsiteX23" fmla="*/ 216694 w 2035969"/>
                <a:gd name="connsiteY23" fmla="*/ 245268 h 431006"/>
                <a:gd name="connsiteX24" fmla="*/ 250031 w 2035969"/>
                <a:gd name="connsiteY24" fmla="*/ 250031 h 431006"/>
                <a:gd name="connsiteX25" fmla="*/ 288131 w 2035969"/>
                <a:gd name="connsiteY25" fmla="*/ 250031 h 431006"/>
                <a:gd name="connsiteX26" fmla="*/ 340519 w 2035969"/>
                <a:gd name="connsiteY26" fmla="*/ 245268 h 431006"/>
                <a:gd name="connsiteX27" fmla="*/ 535781 w 2035969"/>
                <a:gd name="connsiteY27" fmla="*/ 226218 h 431006"/>
                <a:gd name="connsiteX28" fmla="*/ 778669 w 2035969"/>
                <a:gd name="connsiteY28" fmla="*/ 180975 h 431006"/>
                <a:gd name="connsiteX29" fmla="*/ 1023937 w 2035969"/>
                <a:gd name="connsiteY29" fmla="*/ 147637 h 431006"/>
                <a:gd name="connsiteX30" fmla="*/ 1381125 w 2035969"/>
                <a:gd name="connsiteY30" fmla="*/ 92868 h 431006"/>
                <a:gd name="connsiteX31" fmla="*/ 1614487 w 2035969"/>
                <a:gd name="connsiteY31" fmla="*/ 50006 h 431006"/>
                <a:gd name="connsiteX32" fmla="*/ 1754981 w 2035969"/>
                <a:gd name="connsiteY32" fmla="*/ 21431 h 431006"/>
                <a:gd name="connsiteX33" fmla="*/ 1828800 w 2035969"/>
                <a:gd name="connsiteY33" fmla="*/ 9525 h 431006"/>
                <a:gd name="connsiteX34" fmla="*/ 1885950 w 2035969"/>
                <a:gd name="connsiteY34" fmla="*/ 0 h 431006"/>
                <a:gd name="connsiteX35" fmla="*/ 1924050 w 2035969"/>
                <a:gd name="connsiteY35" fmla="*/ 0 h 431006"/>
                <a:gd name="connsiteX36" fmla="*/ 1952625 w 2035969"/>
                <a:gd name="connsiteY36" fmla="*/ 4762 h 431006"/>
                <a:gd name="connsiteX37" fmla="*/ 1976437 w 2035969"/>
                <a:gd name="connsiteY37" fmla="*/ 16668 h 431006"/>
                <a:gd name="connsiteX38" fmla="*/ 1995487 w 2035969"/>
                <a:gd name="connsiteY38" fmla="*/ 28575 h 431006"/>
                <a:gd name="connsiteX39" fmla="*/ 2012156 w 2035969"/>
                <a:gd name="connsiteY39" fmla="*/ 47625 h 431006"/>
                <a:gd name="connsiteX40" fmla="*/ 2024062 w 2035969"/>
                <a:gd name="connsiteY40" fmla="*/ 64293 h 431006"/>
                <a:gd name="connsiteX41" fmla="*/ 2033587 w 2035969"/>
                <a:gd name="connsiteY41" fmla="*/ 92868 h 431006"/>
                <a:gd name="connsiteX42" fmla="*/ 2035969 w 2035969"/>
                <a:gd name="connsiteY42" fmla="*/ 126206 h 431006"/>
                <a:gd name="connsiteX43" fmla="*/ 2035969 w 2035969"/>
                <a:gd name="connsiteY43" fmla="*/ 150018 h 431006"/>
                <a:gd name="connsiteX44" fmla="*/ 2024062 w 2035969"/>
                <a:gd name="connsiteY44" fmla="*/ 178593 h 431006"/>
                <a:gd name="connsiteX45" fmla="*/ 2007394 w 2035969"/>
                <a:gd name="connsiteY45" fmla="*/ 195262 h 431006"/>
                <a:gd name="connsiteX46" fmla="*/ 1978819 w 2035969"/>
                <a:gd name="connsiteY46" fmla="*/ 204787 h 431006"/>
                <a:gd name="connsiteX47" fmla="*/ 1833562 w 2035969"/>
                <a:gd name="connsiteY47" fmla="*/ 223837 h 431006"/>
                <a:gd name="connsiteX48" fmla="*/ 1581150 w 2035969"/>
                <a:gd name="connsiteY48" fmla="*/ 250031 h 431006"/>
                <a:gd name="connsiteX49" fmla="*/ 1347787 w 2035969"/>
                <a:gd name="connsiteY49" fmla="*/ 302418 h 431006"/>
                <a:gd name="connsiteX50" fmla="*/ 1228725 w 2035969"/>
                <a:gd name="connsiteY50" fmla="*/ 314325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5969" h="431006">
                  <a:moveTo>
                    <a:pt x="1228725" y="314325"/>
                  </a:moveTo>
                  <a:lnTo>
                    <a:pt x="935831" y="357187"/>
                  </a:lnTo>
                  <a:lnTo>
                    <a:pt x="735806" y="388143"/>
                  </a:lnTo>
                  <a:lnTo>
                    <a:pt x="542925" y="409575"/>
                  </a:lnTo>
                  <a:lnTo>
                    <a:pt x="445294" y="419100"/>
                  </a:lnTo>
                  <a:lnTo>
                    <a:pt x="347662" y="428625"/>
                  </a:lnTo>
                  <a:lnTo>
                    <a:pt x="307181" y="431006"/>
                  </a:lnTo>
                  <a:lnTo>
                    <a:pt x="271462" y="426243"/>
                  </a:lnTo>
                  <a:lnTo>
                    <a:pt x="235744" y="411956"/>
                  </a:lnTo>
                  <a:lnTo>
                    <a:pt x="190500" y="385762"/>
                  </a:lnTo>
                  <a:lnTo>
                    <a:pt x="126206" y="338137"/>
                  </a:lnTo>
                  <a:lnTo>
                    <a:pt x="54769" y="271462"/>
                  </a:lnTo>
                  <a:lnTo>
                    <a:pt x="16669" y="233362"/>
                  </a:lnTo>
                  <a:lnTo>
                    <a:pt x="2381" y="207168"/>
                  </a:lnTo>
                  <a:lnTo>
                    <a:pt x="0" y="185737"/>
                  </a:lnTo>
                  <a:lnTo>
                    <a:pt x="4762" y="173831"/>
                  </a:lnTo>
                  <a:lnTo>
                    <a:pt x="21431" y="164306"/>
                  </a:lnTo>
                  <a:lnTo>
                    <a:pt x="35719" y="166687"/>
                  </a:lnTo>
                  <a:lnTo>
                    <a:pt x="61912" y="180975"/>
                  </a:lnTo>
                  <a:lnTo>
                    <a:pt x="97631" y="202406"/>
                  </a:lnTo>
                  <a:lnTo>
                    <a:pt x="128587" y="216693"/>
                  </a:lnTo>
                  <a:lnTo>
                    <a:pt x="164306" y="230981"/>
                  </a:lnTo>
                  <a:lnTo>
                    <a:pt x="190500" y="240506"/>
                  </a:lnTo>
                  <a:lnTo>
                    <a:pt x="216694" y="245268"/>
                  </a:lnTo>
                  <a:lnTo>
                    <a:pt x="250031" y="250031"/>
                  </a:lnTo>
                  <a:lnTo>
                    <a:pt x="288131" y="250031"/>
                  </a:lnTo>
                  <a:lnTo>
                    <a:pt x="340519" y="245268"/>
                  </a:lnTo>
                  <a:lnTo>
                    <a:pt x="535781" y="226218"/>
                  </a:lnTo>
                  <a:lnTo>
                    <a:pt x="778669" y="180975"/>
                  </a:lnTo>
                  <a:lnTo>
                    <a:pt x="1023937" y="147637"/>
                  </a:lnTo>
                  <a:lnTo>
                    <a:pt x="1381125" y="92868"/>
                  </a:lnTo>
                  <a:lnTo>
                    <a:pt x="1614487" y="50006"/>
                  </a:lnTo>
                  <a:lnTo>
                    <a:pt x="1754981" y="21431"/>
                  </a:lnTo>
                  <a:lnTo>
                    <a:pt x="1828800" y="9525"/>
                  </a:lnTo>
                  <a:lnTo>
                    <a:pt x="1885950" y="0"/>
                  </a:lnTo>
                  <a:lnTo>
                    <a:pt x="1924050" y="0"/>
                  </a:lnTo>
                  <a:lnTo>
                    <a:pt x="1952625" y="4762"/>
                  </a:lnTo>
                  <a:lnTo>
                    <a:pt x="1976437" y="16668"/>
                  </a:lnTo>
                  <a:lnTo>
                    <a:pt x="1995487" y="28575"/>
                  </a:lnTo>
                  <a:lnTo>
                    <a:pt x="2012156" y="47625"/>
                  </a:lnTo>
                  <a:lnTo>
                    <a:pt x="2024062" y="64293"/>
                  </a:lnTo>
                  <a:lnTo>
                    <a:pt x="2033587" y="92868"/>
                  </a:lnTo>
                  <a:lnTo>
                    <a:pt x="2035969" y="126206"/>
                  </a:lnTo>
                  <a:lnTo>
                    <a:pt x="2035969" y="150018"/>
                  </a:lnTo>
                  <a:lnTo>
                    <a:pt x="2024062" y="178593"/>
                  </a:lnTo>
                  <a:lnTo>
                    <a:pt x="2007394" y="195262"/>
                  </a:lnTo>
                  <a:lnTo>
                    <a:pt x="1978819" y="204787"/>
                  </a:lnTo>
                  <a:lnTo>
                    <a:pt x="1833562" y="223837"/>
                  </a:lnTo>
                  <a:lnTo>
                    <a:pt x="1581150" y="250031"/>
                  </a:lnTo>
                  <a:lnTo>
                    <a:pt x="1347787" y="302418"/>
                  </a:lnTo>
                  <a:lnTo>
                    <a:pt x="12287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691F2E9-A86C-9B4D-9AA8-1DF4B26BF0B2}"/>
                </a:ext>
              </a:extLst>
            </p:cNvPr>
            <p:cNvSpPr/>
            <p:nvPr/>
          </p:nvSpPr>
          <p:spPr>
            <a:xfrm rot="16200000">
              <a:off x="2180432" y="4512469"/>
              <a:ext cx="2438400" cy="376237"/>
            </a:xfrm>
            <a:custGeom>
              <a:avLst/>
              <a:gdLst>
                <a:gd name="connsiteX0" fmla="*/ 1347788 w 2438400"/>
                <a:gd name="connsiteY0" fmla="*/ 335757 h 376238"/>
                <a:gd name="connsiteX1" fmla="*/ 840581 w 2438400"/>
                <a:gd name="connsiteY1" fmla="*/ 319088 h 376238"/>
                <a:gd name="connsiteX2" fmla="*/ 528638 w 2438400"/>
                <a:gd name="connsiteY2" fmla="*/ 302419 h 376238"/>
                <a:gd name="connsiteX3" fmla="*/ 316706 w 2438400"/>
                <a:gd name="connsiteY3" fmla="*/ 285750 h 376238"/>
                <a:gd name="connsiteX4" fmla="*/ 145256 w 2438400"/>
                <a:gd name="connsiteY4" fmla="*/ 269082 h 376238"/>
                <a:gd name="connsiteX5" fmla="*/ 97631 w 2438400"/>
                <a:gd name="connsiteY5" fmla="*/ 259557 h 376238"/>
                <a:gd name="connsiteX6" fmla="*/ 57150 w 2438400"/>
                <a:gd name="connsiteY6" fmla="*/ 245269 h 376238"/>
                <a:gd name="connsiteX7" fmla="*/ 23813 w 2438400"/>
                <a:gd name="connsiteY7" fmla="*/ 223838 h 376238"/>
                <a:gd name="connsiteX8" fmla="*/ 7144 w 2438400"/>
                <a:gd name="connsiteY8" fmla="*/ 211932 h 376238"/>
                <a:gd name="connsiteX9" fmla="*/ 0 w 2438400"/>
                <a:gd name="connsiteY9" fmla="*/ 195263 h 376238"/>
                <a:gd name="connsiteX10" fmla="*/ 2381 w 2438400"/>
                <a:gd name="connsiteY10" fmla="*/ 169069 h 376238"/>
                <a:gd name="connsiteX11" fmla="*/ 11906 w 2438400"/>
                <a:gd name="connsiteY11" fmla="*/ 147638 h 376238"/>
                <a:gd name="connsiteX12" fmla="*/ 28575 w 2438400"/>
                <a:gd name="connsiteY12" fmla="*/ 130969 h 376238"/>
                <a:gd name="connsiteX13" fmla="*/ 59531 w 2438400"/>
                <a:gd name="connsiteY13" fmla="*/ 114300 h 376238"/>
                <a:gd name="connsiteX14" fmla="*/ 133350 w 2438400"/>
                <a:gd name="connsiteY14" fmla="*/ 83344 h 376238"/>
                <a:gd name="connsiteX15" fmla="*/ 216694 w 2438400"/>
                <a:gd name="connsiteY15" fmla="*/ 52388 h 376238"/>
                <a:gd name="connsiteX16" fmla="*/ 350044 w 2438400"/>
                <a:gd name="connsiteY16" fmla="*/ 14288 h 376238"/>
                <a:gd name="connsiteX17" fmla="*/ 400050 w 2438400"/>
                <a:gd name="connsiteY17" fmla="*/ 26194 h 376238"/>
                <a:gd name="connsiteX18" fmla="*/ 454819 w 2438400"/>
                <a:gd name="connsiteY18" fmla="*/ 40482 h 376238"/>
                <a:gd name="connsiteX19" fmla="*/ 528638 w 2438400"/>
                <a:gd name="connsiteY19" fmla="*/ 57150 h 376238"/>
                <a:gd name="connsiteX20" fmla="*/ 592931 w 2438400"/>
                <a:gd name="connsiteY20" fmla="*/ 66675 h 376238"/>
                <a:gd name="connsiteX21" fmla="*/ 661988 w 2438400"/>
                <a:gd name="connsiteY21" fmla="*/ 76200 h 376238"/>
                <a:gd name="connsiteX22" fmla="*/ 790575 w 2438400"/>
                <a:gd name="connsiteY22" fmla="*/ 88107 h 376238"/>
                <a:gd name="connsiteX23" fmla="*/ 1357313 w 2438400"/>
                <a:gd name="connsiteY23" fmla="*/ 114300 h 376238"/>
                <a:gd name="connsiteX24" fmla="*/ 1859756 w 2438400"/>
                <a:gd name="connsiteY24" fmla="*/ 128588 h 376238"/>
                <a:gd name="connsiteX25" fmla="*/ 2155031 w 2438400"/>
                <a:gd name="connsiteY25" fmla="*/ 128588 h 376238"/>
                <a:gd name="connsiteX26" fmla="*/ 2205038 w 2438400"/>
                <a:gd name="connsiteY26" fmla="*/ 121444 h 376238"/>
                <a:gd name="connsiteX27" fmla="*/ 2257425 w 2438400"/>
                <a:gd name="connsiteY27" fmla="*/ 109538 h 376238"/>
                <a:gd name="connsiteX28" fmla="*/ 2314575 w 2438400"/>
                <a:gd name="connsiteY28" fmla="*/ 90488 h 376238"/>
                <a:gd name="connsiteX29" fmla="*/ 2343150 w 2438400"/>
                <a:gd name="connsiteY29" fmla="*/ 71438 h 376238"/>
                <a:gd name="connsiteX30" fmla="*/ 2362200 w 2438400"/>
                <a:gd name="connsiteY30" fmla="*/ 52388 h 376238"/>
                <a:gd name="connsiteX31" fmla="*/ 2378869 w 2438400"/>
                <a:gd name="connsiteY31" fmla="*/ 26194 h 376238"/>
                <a:gd name="connsiteX32" fmla="*/ 2388394 w 2438400"/>
                <a:gd name="connsiteY32" fmla="*/ 9525 h 376238"/>
                <a:gd name="connsiteX33" fmla="*/ 2405063 w 2438400"/>
                <a:gd name="connsiteY33" fmla="*/ 2382 h 376238"/>
                <a:gd name="connsiteX34" fmla="*/ 2426494 w 2438400"/>
                <a:gd name="connsiteY34" fmla="*/ 0 h 376238"/>
                <a:gd name="connsiteX35" fmla="*/ 2436019 w 2438400"/>
                <a:gd name="connsiteY35" fmla="*/ 4763 h 376238"/>
                <a:gd name="connsiteX36" fmla="*/ 2438400 w 2438400"/>
                <a:gd name="connsiteY36" fmla="*/ 19050 h 376238"/>
                <a:gd name="connsiteX37" fmla="*/ 2419350 w 2438400"/>
                <a:gd name="connsiteY37" fmla="*/ 80963 h 376238"/>
                <a:gd name="connsiteX38" fmla="*/ 2409825 w 2438400"/>
                <a:gd name="connsiteY38" fmla="*/ 140494 h 376238"/>
                <a:gd name="connsiteX39" fmla="*/ 2395538 w 2438400"/>
                <a:gd name="connsiteY39" fmla="*/ 200025 h 376238"/>
                <a:gd name="connsiteX40" fmla="*/ 2369344 w 2438400"/>
                <a:gd name="connsiteY40" fmla="*/ 278607 h 376238"/>
                <a:gd name="connsiteX41" fmla="*/ 2338388 w 2438400"/>
                <a:gd name="connsiteY41" fmla="*/ 347663 h 376238"/>
                <a:gd name="connsiteX42" fmla="*/ 2245519 w 2438400"/>
                <a:gd name="connsiteY42" fmla="*/ 376238 h 376238"/>
                <a:gd name="connsiteX43" fmla="*/ 2102644 w 2438400"/>
                <a:gd name="connsiteY43" fmla="*/ 357188 h 376238"/>
                <a:gd name="connsiteX44" fmla="*/ 1947863 w 2438400"/>
                <a:gd name="connsiteY44" fmla="*/ 352425 h 376238"/>
                <a:gd name="connsiteX45" fmla="*/ 1790700 w 2438400"/>
                <a:gd name="connsiteY45" fmla="*/ 350044 h 376238"/>
                <a:gd name="connsiteX46" fmla="*/ 1640681 w 2438400"/>
                <a:gd name="connsiteY46" fmla="*/ 347663 h 376238"/>
                <a:gd name="connsiteX47" fmla="*/ 1347788 w 2438400"/>
                <a:gd name="connsiteY47" fmla="*/ 33575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38400" h="376238">
                  <a:moveTo>
                    <a:pt x="1347788" y="335757"/>
                  </a:moveTo>
                  <a:lnTo>
                    <a:pt x="840581" y="319088"/>
                  </a:lnTo>
                  <a:lnTo>
                    <a:pt x="528638" y="302419"/>
                  </a:lnTo>
                  <a:lnTo>
                    <a:pt x="316706" y="285750"/>
                  </a:lnTo>
                  <a:lnTo>
                    <a:pt x="145256" y="269082"/>
                  </a:lnTo>
                  <a:lnTo>
                    <a:pt x="97631" y="259557"/>
                  </a:lnTo>
                  <a:lnTo>
                    <a:pt x="57150" y="245269"/>
                  </a:lnTo>
                  <a:lnTo>
                    <a:pt x="23813" y="223838"/>
                  </a:lnTo>
                  <a:lnTo>
                    <a:pt x="7144" y="211932"/>
                  </a:lnTo>
                  <a:lnTo>
                    <a:pt x="0" y="195263"/>
                  </a:lnTo>
                  <a:lnTo>
                    <a:pt x="2381" y="169069"/>
                  </a:lnTo>
                  <a:lnTo>
                    <a:pt x="11906" y="147638"/>
                  </a:lnTo>
                  <a:lnTo>
                    <a:pt x="28575" y="130969"/>
                  </a:lnTo>
                  <a:lnTo>
                    <a:pt x="59531" y="114300"/>
                  </a:lnTo>
                  <a:lnTo>
                    <a:pt x="133350" y="83344"/>
                  </a:lnTo>
                  <a:lnTo>
                    <a:pt x="216694" y="52388"/>
                  </a:lnTo>
                  <a:lnTo>
                    <a:pt x="350044" y="14288"/>
                  </a:lnTo>
                  <a:lnTo>
                    <a:pt x="400050" y="26194"/>
                  </a:lnTo>
                  <a:lnTo>
                    <a:pt x="454819" y="40482"/>
                  </a:lnTo>
                  <a:lnTo>
                    <a:pt x="528638" y="57150"/>
                  </a:lnTo>
                  <a:lnTo>
                    <a:pt x="592931" y="66675"/>
                  </a:lnTo>
                  <a:lnTo>
                    <a:pt x="661988" y="76200"/>
                  </a:lnTo>
                  <a:lnTo>
                    <a:pt x="790575" y="88107"/>
                  </a:lnTo>
                  <a:lnTo>
                    <a:pt x="1357313" y="114300"/>
                  </a:lnTo>
                  <a:lnTo>
                    <a:pt x="1859756" y="128588"/>
                  </a:lnTo>
                  <a:lnTo>
                    <a:pt x="2155031" y="128588"/>
                  </a:lnTo>
                  <a:lnTo>
                    <a:pt x="2205038" y="121444"/>
                  </a:lnTo>
                  <a:lnTo>
                    <a:pt x="2257425" y="109538"/>
                  </a:lnTo>
                  <a:lnTo>
                    <a:pt x="2314575" y="90488"/>
                  </a:lnTo>
                  <a:lnTo>
                    <a:pt x="2343150" y="71438"/>
                  </a:lnTo>
                  <a:lnTo>
                    <a:pt x="2362200" y="52388"/>
                  </a:lnTo>
                  <a:lnTo>
                    <a:pt x="2378869" y="26194"/>
                  </a:lnTo>
                  <a:lnTo>
                    <a:pt x="2388394" y="9525"/>
                  </a:lnTo>
                  <a:lnTo>
                    <a:pt x="2405063" y="2382"/>
                  </a:lnTo>
                  <a:lnTo>
                    <a:pt x="2426494" y="0"/>
                  </a:lnTo>
                  <a:lnTo>
                    <a:pt x="2436019" y="4763"/>
                  </a:lnTo>
                  <a:lnTo>
                    <a:pt x="2438400" y="19050"/>
                  </a:lnTo>
                  <a:lnTo>
                    <a:pt x="2419350" y="80963"/>
                  </a:lnTo>
                  <a:lnTo>
                    <a:pt x="2409825" y="140494"/>
                  </a:lnTo>
                  <a:lnTo>
                    <a:pt x="2395538" y="200025"/>
                  </a:lnTo>
                  <a:lnTo>
                    <a:pt x="2369344" y="278607"/>
                  </a:lnTo>
                  <a:lnTo>
                    <a:pt x="2338388" y="347663"/>
                  </a:lnTo>
                  <a:lnTo>
                    <a:pt x="2245519" y="376238"/>
                  </a:lnTo>
                  <a:lnTo>
                    <a:pt x="2102644" y="357188"/>
                  </a:lnTo>
                  <a:lnTo>
                    <a:pt x="1947863" y="352425"/>
                  </a:lnTo>
                  <a:lnTo>
                    <a:pt x="1790700" y="350044"/>
                  </a:lnTo>
                  <a:lnTo>
                    <a:pt x="1640681" y="347663"/>
                  </a:lnTo>
                  <a:lnTo>
                    <a:pt x="134778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4A2F0A6-69DD-E646-A1A3-327E521853BD}"/>
                </a:ext>
              </a:extLst>
            </p:cNvPr>
            <p:cNvSpPr/>
            <p:nvPr/>
          </p:nvSpPr>
          <p:spPr>
            <a:xfrm rot="16200000">
              <a:off x="4222750" y="2179638"/>
              <a:ext cx="2195513" cy="1233487"/>
            </a:xfrm>
            <a:custGeom>
              <a:avLst/>
              <a:gdLst>
                <a:gd name="connsiteX0" fmla="*/ 1083469 w 2195512"/>
                <a:gd name="connsiteY0" fmla="*/ 854869 h 1233488"/>
                <a:gd name="connsiteX1" fmla="*/ 900112 w 2195512"/>
                <a:gd name="connsiteY1" fmla="*/ 776288 h 1233488"/>
                <a:gd name="connsiteX2" fmla="*/ 823912 w 2195512"/>
                <a:gd name="connsiteY2" fmla="*/ 711994 h 1233488"/>
                <a:gd name="connsiteX3" fmla="*/ 645319 w 2195512"/>
                <a:gd name="connsiteY3" fmla="*/ 607219 h 1233488"/>
                <a:gd name="connsiteX4" fmla="*/ 507206 w 2195512"/>
                <a:gd name="connsiteY4" fmla="*/ 514350 h 1233488"/>
                <a:gd name="connsiteX5" fmla="*/ 390525 w 2195512"/>
                <a:gd name="connsiteY5" fmla="*/ 426244 h 1233488"/>
                <a:gd name="connsiteX6" fmla="*/ 280987 w 2195512"/>
                <a:gd name="connsiteY6" fmla="*/ 335756 h 1233488"/>
                <a:gd name="connsiteX7" fmla="*/ 190500 w 2195512"/>
                <a:gd name="connsiteY7" fmla="*/ 254794 h 1233488"/>
                <a:gd name="connsiteX8" fmla="*/ 95250 w 2195512"/>
                <a:gd name="connsiteY8" fmla="*/ 159544 h 1233488"/>
                <a:gd name="connsiteX9" fmla="*/ 23812 w 2195512"/>
                <a:gd name="connsiteY9" fmla="*/ 78581 h 1233488"/>
                <a:gd name="connsiteX10" fmla="*/ 7144 w 2195512"/>
                <a:gd name="connsiteY10" fmla="*/ 54769 h 1233488"/>
                <a:gd name="connsiteX11" fmla="*/ 0 w 2195512"/>
                <a:gd name="connsiteY11" fmla="*/ 33338 h 1233488"/>
                <a:gd name="connsiteX12" fmla="*/ 2381 w 2195512"/>
                <a:gd name="connsiteY12" fmla="*/ 14288 h 1233488"/>
                <a:gd name="connsiteX13" fmla="*/ 7144 w 2195512"/>
                <a:gd name="connsiteY13" fmla="*/ 4763 h 1233488"/>
                <a:gd name="connsiteX14" fmla="*/ 21431 w 2195512"/>
                <a:gd name="connsiteY14" fmla="*/ 0 h 1233488"/>
                <a:gd name="connsiteX15" fmla="*/ 45244 w 2195512"/>
                <a:gd name="connsiteY15" fmla="*/ 4763 h 1233488"/>
                <a:gd name="connsiteX16" fmla="*/ 85725 w 2195512"/>
                <a:gd name="connsiteY16" fmla="*/ 35719 h 1233488"/>
                <a:gd name="connsiteX17" fmla="*/ 147637 w 2195512"/>
                <a:gd name="connsiteY17" fmla="*/ 83344 h 1233488"/>
                <a:gd name="connsiteX18" fmla="*/ 230981 w 2195512"/>
                <a:gd name="connsiteY18" fmla="*/ 145256 h 1233488"/>
                <a:gd name="connsiteX19" fmla="*/ 328612 w 2195512"/>
                <a:gd name="connsiteY19" fmla="*/ 211931 h 1233488"/>
                <a:gd name="connsiteX20" fmla="*/ 426244 w 2195512"/>
                <a:gd name="connsiteY20" fmla="*/ 278606 h 1233488"/>
                <a:gd name="connsiteX21" fmla="*/ 566737 w 2195512"/>
                <a:gd name="connsiteY21" fmla="*/ 366713 h 1233488"/>
                <a:gd name="connsiteX22" fmla="*/ 688181 w 2195512"/>
                <a:gd name="connsiteY22" fmla="*/ 438150 h 1233488"/>
                <a:gd name="connsiteX23" fmla="*/ 781050 w 2195512"/>
                <a:gd name="connsiteY23" fmla="*/ 488156 h 1233488"/>
                <a:gd name="connsiteX24" fmla="*/ 926306 w 2195512"/>
                <a:gd name="connsiteY24" fmla="*/ 561975 h 1233488"/>
                <a:gd name="connsiteX25" fmla="*/ 1007269 w 2195512"/>
                <a:gd name="connsiteY25" fmla="*/ 600075 h 1233488"/>
                <a:gd name="connsiteX26" fmla="*/ 1083469 w 2195512"/>
                <a:gd name="connsiteY26" fmla="*/ 631031 h 1233488"/>
                <a:gd name="connsiteX27" fmla="*/ 1195387 w 2195512"/>
                <a:gd name="connsiteY27" fmla="*/ 671513 h 1233488"/>
                <a:gd name="connsiteX28" fmla="*/ 1335881 w 2195512"/>
                <a:gd name="connsiteY28" fmla="*/ 716756 h 1233488"/>
                <a:gd name="connsiteX29" fmla="*/ 1493044 w 2195512"/>
                <a:gd name="connsiteY29" fmla="*/ 764381 h 1233488"/>
                <a:gd name="connsiteX30" fmla="*/ 1638300 w 2195512"/>
                <a:gd name="connsiteY30" fmla="*/ 800100 h 1233488"/>
                <a:gd name="connsiteX31" fmla="*/ 1764506 w 2195512"/>
                <a:gd name="connsiteY31" fmla="*/ 826294 h 1233488"/>
                <a:gd name="connsiteX32" fmla="*/ 1859756 w 2195512"/>
                <a:gd name="connsiteY32" fmla="*/ 840581 h 1233488"/>
                <a:gd name="connsiteX33" fmla="*/ 1919287 w 2195512"/>
                <a:gd name="connsiteY33" fmla="*/ 845344 h 1233488"/>
                <a:gd name="connsiteX34" fmla="*/ 1962150 w 2195512"/>
                <a:gd name="connsiteY34" fmla="*/ 847725 h 1233488"/>
                <a:gd name="connsiteX35" fmla="*/ 1988344 w 2195512"/>
                <a:gd name="connsiteY35" fmla="*/ 842963 h 1233488"/>
                <a:gd name="connsiteX36" fmla="*/ 2031206 w 2195512"/>
                <a:gd name="connsiteY36" fmla="*/ 826294 h 1233488"/>
                <a:gd name="connsiteX37" fmla="*/ 2085975 w 2195512"/>
                <a:gd name="connsiteY37" fmla="*/ 795338 h 1233488"/>
                <a:gd name="connsiteX38" fmla="*/ 2133600 w 2195512"/>
                <a:gd name="connsiteY38" fmla="*/ 762000 h 1233488"/>
                <a:gd name="connsiteX39" fmla="*/ 2155031 w 2195512"/>
                <a:gd name="connsiteY39" fmla="*/ 747713 h 1233488"/>
                <a:gd name="connsiteX40" fmla="*/ 2174081 w 2195512"/>
                <a:gd name="connsiteY40" fmla="*/ 740569 h 1233488"/>
                <a:gd name="connsiteX41" fmla="*/ 2188369 w 2195512"/>
                <a:gd name="connsiteY41" fmla="*/ 740569 h 1233488"/>
                <a:gd name="connsiteX42" fmla="*/ 2195512 w 2195512"/>
                <a:gd name="connsiteY42" fmla="*/ 752475 h 1233488"/>
                <a:gd name="connsiteX43" fmla="*/ 2183606 w 2195512"/>
                <a:gd name="connsiteY43" fmla="*/ 788194 h 1233488"/>
                <a:gd name="connsiteX44" fmla="*/ 2162175 w 2195512"/>
                <a:gd name="connsiteY44" fmla="*/ 864394 h 1233488"/>
                <a:gd name="connsiteX45" fmla="*/ 2128837 w 2195512"/>
                <a:gd name="connsiteY45" fmla="*/ 947738 h 1233488"/>
                <a:gd name="connsiteX46" fmla="*/ 2107406 w 2195512"/>
                <a:gd name="connsiteY46" fmla="*/ 995363 h 1233488"/>
                <a:gd name="connsiteX47" fmla="*/ 2074069 w 2195512"/>
                <a:gd name="connsiteY47" fmla="*/ 1047750 h 1233488"/>
                <a:gd name="connsiteX48" fmla="*/ 2019300 w 2195512"/>
                <a:gd name="connsiteY48" fmla="*/ 1112044 h 1233488"/>
                <a:gd name="connsiteX49" fmla="*/ 1931194 w 2195512"/>
                <a:gd name="connsiteY49" fmla="*/ 1183481 h 1233488"/>
                <a:gd name="connsiteX50" fmla="*/ 1897856 w 2195512"/>
                <a:gd name="connsiteY50" fmla="*/ 1212056 h 1233488"/>
                <a:gd name="connsiteX51" fmla="*/ 1857375 w 2195512"/>
                <a:gd name="connsiteY51" fmla="*/ 1233488 h 1233488"/>
                <a:gd name="connsiteX52" fmla="*/ 1831181 w 2195512"/>
                <a:gd name="connsiteY52" fmla="*/ 1231106 h 1233488"/>
                <a:gd name="connsiteX53" fmla="*/ 1812131 w 2195512"/>
                <a:gd name="connsiteY53" fmla="*/ 1219200 h 1233488"/>
                <a:gd name="connsiteX54" fmla="*/ 1788319 w 2195512"/>
                <a:gd name="connsiteY54" fmla="*/ 1185863 h 1233488"/>
                <a:gd name="connsiteX55" fmla="*/ 1731169 w 2195512"/>
                <a:gd name="connsiteY55" fmla="*/ 1143000 h 1233488"/>
                <a:gd name="connsiteX56" fmla="*/ 1654969 w 2195512"/>
                <a:gd name="connsiteY56" fmla="*/ 1097756 h 1233488"/>
                <a:gd name="connsiteX57" fmla="*/ 1485900 w 2195512"/>
                <a:gd name="connsiteY57" fmla="*/ 1023938 h 1233488"/>
                <a:gd name="connsiteX58" fmla="*/ 1288256 w 2195512"/>
                <a:gd name="connsiteY58" fmla="*/ 945356 h 1233488"/>
                <a:gd name="connsiteX59" fmla="*/ 1083469 w 2195512"/>
                <a:gd name="connsiteY59" fmla="*/ 854869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5512" h="1233488">
                  <a:moveTo>
                    <a:pt x="1083469" y="854869"/>
                  </a:moveTo>
                  <a:lnTo>
                    <a:pt x="900112" y="776288"/>
                  </a:lnTo>
                  <a:lnTo>
                    <a:pt x="823912" y="711994"/>
                  </a:lnTo>
                  <a:lnTo>
                    <a:pt x="645319" y="607219"/>
                  </a:lnTo>
                  <a:lnTo>
                    <a:pt x="507206" y="514350"/>
                  </a:lnTo>
                  <a:lnTo>
                    <a:pt x="390525" y="426244"/>
                  </a:lnTo>
                  <a:lnTo>
                    <a:pt x="280987" y="335756"/>
                  </a:lnTo>
                  <a:lnTo>
                    <a:pt x="190500" y="254794"/>
                  </a:lnTo>
                  <a:lnTo>
                    <a:pt x="95250" y="159544"/>
                  </a:lnTo>
                  <a:lnTo>
                    <a:pt x="23812" y="78581"/>
                  </a:lnTo>
                  <a:lnTo>
                    <a:pt x="7144" y="54769"/>
                  </a:lnTo>
                  <a:lnTo>
                    <a:pt x="0" y="33338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45244" y="4763"/>
                  </a:lnTo>
                  <a:lnTo>
                    <a:pt x="85725" y="35719"/>
                  </a:lnTo>
                  <a:lnTo>
                    <a:pt x="147637" y="83344"/>
                  </a:lnTo>
                  <a:lnTo>
                    <a:pt x="230981" y="145256"/>
                  </a:lnTo>
                  <a:lnTo>
                    <a:pt x="328612" y="211931"/>
                  </a:lnTo>
                  <a:lnTo>
                    <a:pt x="426244" y="278606"/>
                  </a:lnTo>
                  <a:lnTo>
                    <a:pt x="566737" y="366713"/>
                  </a:lnTo>
                  <a:lnTo>
                    <a:pt x="688181" y="438150"/>
                  </a:lnTo>
                  <a:lnTo>
                    <a:pt x="781050" y="488156"/>
                  </a:lnTo>
                  <a:lnTo>
                    <a:pt x="926306" y="561975"/>
                  </a:lnTo>
                  <a:lnTo>
                    <a:pt x="1007269" y="600075"/>
                  </a:lnTo>
                  <a:lnTo>
                    <a:pt x="1083469" y="631031"/>
                  </a:lnTo>
                  <a:lnTo>
                    <a:pt x="1195387" y="671513"/>
                  </a:lnTo>
                  <a:lnTo>
                    <a:pt x="1335881" y="716756"/>
                  </a:lnTo>
                  <a:lnTo>
                    <a:pt x="1493044" y="764381"/>
                  </a:lnTo>
                  <a:lnTo>
                    <a:pt x="1638300" y="800100"/>
                  </a:lnTo>
                  <a:lnTo>
                    <a:pt x="1764506" y="826294"/>
                  </a:lnTo>
                  <a:lnTo>
                    <a:pt x="1859756" y="840581"/>
                  </a:lnTo>
                  <a:lnTo>
                    <a:pt x="1919287" y="845344"/>
                  </a:lnTo>
                  <a:lnTo>
                    <a:pt x="1962150" y="847725"/>
                  </a:lnTo>
                  <a:lnTo>
                    <a:pt x="1988344" y="842963"/>
                  </a:lnTo>
                  <a:lnTo>
                    <a:pt x="2031206" y="826294"/>
                  </a:lnTo>
                  <a:lnTo>
                    <a:pt x="2085975" y="795338"/>
                  </a:lnTo>
                  <a:lnTo>
                    <a:pt x="2133600" y="762000"/>
                  </a:lnTo>
                  <a:lnTo>
                    <a:pt x="2155031" y="747713"/>
                  </a:lnTo>
                  <a:lnTo>
                    <a:pt x="2174081" y="740569"/>
                  </a:lnTo>
                  <a:lnTo>
                    <a:pt x="2188369" y="740569"/>
                  </a:lnTo>
                  <a:lnTo>
                    <a:pt x="2195512" y="752475"/>
                  </a:lnTo>
                  <a:lnTo>
                    <a:pt x="2183606" y="788194"/>
                  </a:lnTo>
                  <a:lnTo>
                    <a:pt x="2162175" y="864394"/>
                  </a:lnTo>
                  <a:lnTo>
                    <a:pt x="2128837" y="947738"/>
                  </a:lnTo>
                  <a:lnTo>
                    <a:pt x="2107406" y="995363"/>
                  </a:lnTo>
                  <a:lnTo>
                    <a:pt x="2074069" y="1047750"/>
                  </a:lnTo>
                  <a:lnTo>
                    <a:pt x="2019300" y="1112044"/>
                  </a:lnTo>
                  <a:lnTo>
                    <a:pt x="1931194" y="1183481"/>
                  </a:lnTo>
                  <a:lnTo>
                    <a:pt x="1897856" y="1212056"/>
                  </a:lnTo>
                  <a:lnTo>
                    <a:pt x="1857375" y="1233488"/>
                  </a:lnTo>
                  <a:lnTo>
                    <a:pt x="1831181" y="1231106"/>
                  </a:lnTo>
                  <a:lnTo>
                    <a:pt x="1812131" y="1219200"/>
                  </a:lnTo>
                  <a:lnTo>
                    <a:pt x="1788319" y="1185863"/>
                  </a:lnTo>
                  <a:lnTo>
                    <a:pt x="1731169" y="1143000"/>
                  </a:lnTo>
                  <a:lnTo>
                    <a:pt x="1654969" y="1097756"/>
                  </a:lnTo>
                  <a:lnTo>
                    <a:pt x="1485900" y="1023938"/>
                  </a:lnTo>
                  <a:lnTo>
                    <a:pt x="1288256" y="945356"/>
                  </a:lnTo>
                  <a:lnTo>
                    <a:pt x="1083469" y="854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1262B29-79D4-5742-9F06-E7B6287184D9}"/>
                </a:ext>
              </a:extLst>
            </p:cNvPr>
            <p:cNvSpPr/>
            <p:nvPr/>
          </p:nvSpPr>
          <p:spPr>
            <a:xfrm>
              <a:off x="3214688" y="1638300"/>
              <a:ext cx="461962" cy="1436688"/>
            </a:xfrm>
            <a:custGeom>
              <a:avLst/>
              <a:gdLst>
                <a:gd name="connsiteX0" fmla="*/ 223837 w 461962"/>
                <a:gd name="connsiteY0" fmla="*/ 1062038 h 1435894"/>
                <a:gd name="connsiteX1" fmla="*/ 209550 w 461962"/>
                <a:gd name="connsiteY1" fmla="*/ 828675 h 1435894"/>
                <a:gd name="connsiteX2" fmla="*/ 192881 w 461962"/>
                <a:gd name="connsiteY2" fmla="*/ 647700 h 1435894"/>
                <a:gd name="connsiteX3" fmla="*/ 190500 w 461962"/>
                <a:gd name="connsiteY3" fmla="*/ 404813 h 1435894"/>
                <a:gd name="connsiteX4" fmla="*/ 183356 w 461962"/>
                <a:gd name="connsiteY4" fmla="*/ 330994 h 1435894"/>
                <a:gd name="connsiteX5" fmla="*/ 171450 w 461962"/>
                <a:gd name="connsiteY5" fmla="*/ 280988 h 1435894"/>
                <a:gd name="connsiteX6" fmla="*/ 123825 w 461962"/>
                <a:gd name="connsiteY6" fmla="*/ 209550 h 1435894"/>
                <a:gd name="connsiteX7" fmla="*/ 40481 w 461962"/>
                <a:gd name="connsiteY7" fmla="*/ 83344 h 1435894"/>
                <a:gd name="connsiteX8" fmla="*/ 19050 w 461962"/>
                <a:gd name="connsiteY8" fmla="*/ 57150 h 1435894"/>
                <a:gd name="connsiteX9" fmla="*/ 4762 w 461962"/>
                <a:gd name="connsiteY9" fmla="*/ 40481 h 1435894"/>
                <a:gd name="connsiteX10" fmla="*/ 0 w 461962"/>
                <a:gd name="connsiteY10" fmla="*/ 30956 h 1435894"/>
                <a:gd name="connsiteX11" fmla="*/ 0 w 461962"/>
                <a:gd name="connsiteY11" fmla="*/ 19050 h 1435894"/>
                <a:gd name="connsiteX12" fmla="*/ 16668 w 461962"/>
                <a:gd name="connsiteY12" fmla="*/ 7144 h 1435894"/>
                <a:gd name="connsiteX13" fmla="*/ 42862 w 461962"/>
                <a:gd name="connsiteY13" fmla="*/ 0 h 1435894"/>
                <a:gd name="connsiteX14" fmla="*/ 83343 w 461962"/>
                <a:gd name="connsiteY14" fmla="*/ 11906 h 1435894"/>
                <a:gd name="connsiteX15" fmla="*/ 176212 w 461962"/>
                <a:gd name="connsiteY15" fmla="*/ 50006 h 1435894"/>
                <a:gd name="connsiteX16" fmla="*/ 276225 w 461962"/>
                <a:gd name="connsiteY16" fmla="*/ 97631 h 1435894"/>
                <a:gd name="connsiteX17" fmla="*/ 366712 w 461962"/>
                <a:gd name="connsiteY17" fmla="*/ 145256 h 1435894"/>
                <a:gd name="connsiteX18" fmla="*/ 404812 w 461962"/>
                <a:gd name="connsiteY18" fmla="*/ 166688 h 1435894"/>
                <a:gd name="connsiteX19" fmla="*/ 423862 w 461962"/>
                <a:gd name="connsiteY19" fmla="*/ 180975 h 1435894"/>
                <a:gd name="connsiteX20" fmla="*/ 440531 w 461962"/>
                <a:gd name="connsiteY20" fmla="*/ 195263 h 1435894"/>
                <a:gd name="connsiteX21" fmla="*/ 452437 w 461962"/>
                <a:gd name="connsiteY21" fmla="*/ 209550 h 1435894"/>
                <a:gd name="connsiteX22" fmla="*/ 459581 w 461962"/>
                <a:gd name="connsiteY22" fmla="*/ 230981 h 1435894"/>
                <a:gd name="connsiteX23" fmla="*/ 461962 w 461962"/>
                <a:gd name="connsiteY23" fmla="*/ 259556 h 1435894"/>
                <a:gd name="connsiteX24" fmla="*/ 454818 w 461962"/>
                <a:gd name="connsiteY24" fmla="*/ 297656 h 1435894"/>
                <a:gd name="connsiteX25" fmla="*/ 445293 w 461962"/>
                <a:gd name="connsiteY25" fmla="*/ 335756 h 1435894"/>
                <a:gd name="connsiteX26" fmla="*/ 440531 w 461962"/>
                <a:gd name="connsiteY26" fmla="*/ 385763 h 1435894"/>
                <a:gd name="connsiteX27" fmla="*/ 438150 w 461962"/>
                <a:gd name="connsiteY27" fmla="*/ 626269 h 1435894"/>
                <a:gd name="connsiteX28" fmla="*/ 414337 w 461962"/>
                <a:gd name="connsiteY28" fmla="*/ 807244 h 1435894"/>
                <a:gd name="connsiteX29" fmla="*/ 416718 w 461962"/>
                <a:gd name="connsiteY29" fmla="*/ 1076325 h 1435894"/>
                <a:gd name="connsiteX30" fmla="*/ 411956 w 461962"/>
                <a:gd name="connsiteY30" fmla="*/ 1395413 h 1435894"/>
                <a:gd name="connsiteX31" fmla="*/ 230981 w 461962"/>
                <a:gd name="connsiteY31" fmla="*/ 1435894 h 1435894"/>
                <a:gd name="connsiteX32" fmla="*/ 223837 w 461962"/>
                <a:gd name="connsiteY32" fmla="*/ 1062038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962" h="1435894">
                  <a:moveTo>
                    <a:pt x="223837" y="1062038"/>
                  </a:moveTo>
                  <a:lnTo>
                    <a:pt x="209550" y="828675"/>
                  </a:lnTo>
                  <a:lnTo>
                    <a:pt x="192881" y="647700"/>
                  </a:lnTo>
                  <a:cubicBezTo>
                    <a:pt x="192087" y="566738"/>
                    <a:pt x="191294" y="485775"/>
                    <a:pt x="190500" y="404813"/>
                  </a:cubicBezTo>
                  <a:lnTo>
                    <a:pt x="183356" y="330994"/>
                  </a:lnTo>
                  <a:lnTo>
                    <a:pt x="171450" y="280988"/>
                  </a:lnTo>
                  <a:lnTo>
                    <a:pt x="123825" y="209550"/>
                  </a:lnTo>
                  <a:lnTo>
                    <a:pt x="40481" y="83344"/>
                  </a:lnTo>
                  <a:lnTo>
                    <a:pt x="19050" y="57150"/>
                  </a:lnTo>
                  <a:lnTo>
                    <a:pt x="4762" y="40481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16668" y="7144"/>
                  </a:lnTo>
                  <a:lnTo>
                    <a:pt x="42862" y="0"/>
                  </a:lnTo>
                  <a:lnTo>
                    <a:pt x="83343" y="11906"/>
                  </a:lnTo>
                  <a:lnTo>
                    <a:pt x="176212" y="50006"/>
                  </a:lnTo>
                  <a:lnTo>
                    <a:pt x="276225" y="97631"/>
                  </a:lnTo>
                  <a:lnTo>
                    <a:pt x="366712" y="145256"/>
                  </a:lnTo>
                  <a:lnTo>
                    <a:pt x="404812" y="166688"/>
                  </a:lnTo>
                  <a:lnTo>
                    <a:pt x="423862" y="180975"/>
                  </a:lnTo>
                  <a:lnTo>
                    <a:pt x="440531" y="195263"/>
                  </a:lnTo>
                  <a:lnTo>
                    <a:pt x="452437" y="209550"/>
                  </a:lnTo>
                  <a:lnTo>
                    <a:pt x="459581" y="230981"/>
                  </a:lnTo>
                  <a:lnTo>
                    <a:pt x="461962" y="259556"/>
                  </a:lnTo>
                  <a:lnTo>
                    <a:pt x="454818" y="297656"/>
                  </a:lnTo>
                  <a:lnTo>
                    <a:pt x="445293" y="335756"/>
                  </a:lnTo>
                  <a:lnTo>
                    <a:pt x="440531" y="385763"/>
                  </a:lnTo>
                  <a:cubicBezTo>
                    <a:pt x="439737" y="465932"/>
                    <a:pt x="440531" y="520700"/>
                    <a:pt x="438150" y="626269"/>
                  </a:cubicBezTo>
                  <a:lnTo>
                    <a:pt x="414337" y="807244"/>
                  </a:lnTo>
                  <a:cubicBezTo>
                    <a:pt x="415131" y="896938"/>
                    <a:pt x="415924" y="986631"/>
                    <a:pt x="416718" y="1076325"/>
                  </a:cubicBezTo>
                  <a:cubicBezTo>
                    <a:pt x="415131" y="1182688"/>
                    <a:pt x="413543" y="1289050"/>
                    <a:pt x="411956" y="1395413"/>
                  </a:cubicBezTo>
                  <a:lnTo>
                    <a:pt x="230981" y="1435894"/>
                  </a:lnTo>
                  <a:lnTo>
                    <a:pt x="223837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71CB2EF-58A1-7341-B5BA-CDF231EB4441}"/>
                </a:ext>
              </a:extLst>
            </p:cNvPr>
            <p:cNvSpPr/>
            <p:nvPr/>
          </p:nvSpPr>
          <p:spPr>
            <a:xfrm>
              <a:off x="4094163" y="1458913"/>
              <a:ext cx="509587" cy="1495425"/>
            </a:xfrm>
            <a:custGeom>
              <a:avLst/>
              <a:gdLst>
                <a:gd name="connsiteX0" fmla="*/ 121444 w 509587"/>
                <a:gd name="connsiteY0" fmla="*/ 1047750 h 1495425"/>
                <a:gd name="connsiteX1" fmla="*/ 171450 w 509587"/>
                <a:gd name="connsiteY1" fmla="*/ 621507 h 1495425"/>
                <a:gd name="connsiteX2" fmla="*/ 180975 w 509587"/>
                <a:gd name="connsiteY2" fmla="*/ 516732 h 1495425"/>
                <a:gd name="connsiteX3" fmla="*/ 183356 w 509587"/>
                <a:gd name="connsiteY3" fmla="*/ 435769 h 1495425"/>
                <a:gd name="connsiteX4" fmla="*/ 173831 w 509587"/>
                <a:gd name="connsiteY4" fmla="*/ 326232 h 1495425"/>
                <a:gd name="connsiteX5" fmla="*/ 157162 w 509587"/>
                <a:gd name="connsiteY5" fmla="*/ 238125 h 1495425"/>
                <a:gd name="connsiteX6" fmla="*/ 138112 w 509587"/>
                <a:gd name="connsiteY6" fmla="*/ 183357 h 1495425"/>
                <a:gd name="connsiteX7" fmla="*/ 119062 w 509587"/>
                <a:gd name="connsiteY7" fmla="*/ 152400 h 1495425"/>
                <a:gd name="connsiteX8" fmla="*/ 88106 w 509587"/>
                <a:gd name="connsiteY8" fmla="*/ 121444 h 1495425"/>
                <a:gd name="connsiteX9" fmla="*/ 61912 w 509587"/>
                <a:gd name="connsiteY9" fmla="*/ 100013 h 1495425"/>
                <a:gd name="connsiteX10" fmla="*/ 28575 w 509587"/>
                <a:gd name="connsiteY10" fmla="*/ 76200 h 1495425"/>
                <a:gd name="connsiteX11" fmla="*/ 11906 w 509587"/>
                <a:gd name="connsiteY11" fmla="*/ 59532 h 1495425"/>
                <a:gd name="connsiteX12" fmla="*/ 2381 w 509587"/>
                <a:gd name="connsiteY12" fmla="*/ 35719 h 1495425"/>
                <a:gd name="connsiteX13" fmla="*/ 0 w 509587"/>
                <a:gd name="connsiteY13" fmla="*/ 14288 h 1495425"/>
                <a:gd name="connsiteX14" fmla="*/ 7144 w 509587"/>
                <a:gd name="connsiteY14" fmla="*/ 4763 h 1495425"/>
                <a:gd name="connsiteX15" fmla="*/ 28575 w 509587"/>
                <a:gd name="connsiteY15" fmla="*/ 0 h 1495425"/>
                <a:gd name="connsiteX16" fmla="*/ 59531 w 509587"/>
                <a:gd name="connsiteY16" fmla="*/ 0 h 1495425"/>
                <a:gd name="connsiteX17" fmla="*/ 97631 w 509587"/>
                <a:gd name="connsiteY17" fmla="*/ 11907 h 1495425"/>
                <a:gd name="connsiteX18" fmla="*/ 157162 w 509587"/>
                <a:gd name="connsiteY18" fmla="*/ 35719 h 1495425"/>
                <a:gd name="connsiteX19" fmla="*/ 233362 w 509587"/>
                <a:gd name="connsiteY19" fmla="*/ 71438 h 1495425"/>
                <a:gd name="connsiteX20" fmla="*/ 290512 w 509587"/>
                <a:gd name="connsiteY20" fmla="*/ 97632 h 1495425"/>
                <a:gd name="connsiteX21" fmla="*/ 357187 w 509587"/>
                <a:gd name="connsiteY21" fmla="*/ 135732 h 1495425"/>
                <a:gd name="connsiteX22" fmla="*/ 416719 w 509587"/>
                <a:gd name="connsiteY22" fmla="*/ 173832 h 1495425"/>
                <a:gd name="connsiteX23" fmla="*/ 466725 w 509587"/>
                <a:gd name="connsiteY23" fmla="*/ 216694 h 1495425"/>
                <a:gd name="connsiteX24" fmla="*/ 495300 w 509587"/>
                <a:gd name="connsiteY24" fmla="*/ 247650 h 1495425"/>
                <a:gd name="connsiteX25" fmla="*/ 509587 w 509587"/>
                <a:gd name="connsiteY25" fmla="*/ 271463 h 1495425"/>
                <a:gd name="connsiteX26" fmla="*/ 509587 w 509587"/>
                <a:gd name="connsiteY26" fmla="*/ 297657 h 1495425"/>
                <a:gd name="connsiteX27" fmla="*/ 497681 w 509587"/>
                <a:gd name="connsiteY27" fmla="*/ 330994 h 1495425"/>
                <a:gd name="connsiteX28" fmla="*/ 473869 w 509587"/>
                <a:gd name="connsiteY28" fmla="*/ 373857 h 1495425"/>
                <a:gd name="connsiteX29" fmla="*/ 447675 w 509587"/>
                <a:gd name="connsiteY29" fmla="*/ 407194 h 1495425"/>
                <a:gd name="connsiteX30" fmla="*/ 381000 w 509587"/>
                <a:gd name="connsiteY30" fmla="*/ 664369 h 1495425"/>
                <a:gd name="connsiteX31" fmla="*/ 361950 w 509587"/>
                <a:gd name="connsiteY31" fmla="*/ 847725 h 1495425"/>
                <a:gd name="connsiteX32" fmla="*/ 259556 w 509587"/>
                <a:gd name="connsiteY32" fmla="*/ 1478757 h 1495425"/>
                <a:gd name="connsiteX33" fmla="*/ 59531 w 509587"/>
                <a:gd name="connsiteY33" fmla="*/ 1495425 h 1495425"/>
                <a:gd name="connsiteX34" fmla="*/ 121444 w 509587"/>
                <a:gd name="connsiteY34" fmla="*/ 10477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9587" h="1495425">
                  <a:moveTo>
                    <a:pt x="121444" y="1047750"/>
                  </a:moveTo>
                  <a:lnTo>
                    <a:pt x="171450" y="621507"/>
                  </a:lnTo>
                  <a:lnTo>
                    <a:pt x="180975" y="516732"/>
                  </a:lnTo>
                  <a:cubicBezTo>
                    <a:pt x="181769" y="489744"/>
                    <a:pt x="182562" y="462757"/>
                    <a:pt x="183356" y="435769"/>
                  </a:cubicBezTo>
                  <a:lnTo>
                    <a:pt x="173831" y="326232"/>
                  </a:lnTo>
                  <a:lnTo>
                    <a:pt x="157162" y="238125"/>
                  </a:lnTo>
                  <a:lnTo>
                    <a:pt x="138112" y="183357"/>
                  </a:lnTo>
                  <a:lnTo>
                    <a:pt x="119062" y="152400"/>
                  </a:lnTo>
                  <a:lnTo>
                    <a:pt x="88106" y="121444"/>
                  </a:lnTo>
                  <a:lnTo>
                    <a:pt x="61912" y="100013"/>
                  </a:lnTo>
                  <a:lnTo>
                    <a:pt x="28575" y="76200"/>
                  </a:lnTo>
                  <a:lnTo>
                    <a:pt x="11906" y="59532"/>
                  </a:lnTo>
                  <a:lnTo>
                    <a:pt x="2381" y="35719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59531" y="0"/>
                  </a:lnTo>
                  <a:lnTo>
                    <a:pt x="97631" y="11907"/>
                  </a:lnTo>
                  <a:lnTo>
                    <a:pt x="157162" y="35719"/>
                  </a:lnTo>
                  <a:lnTo>
                    <a:pt x="233362" y="71438"/>
                  </a:lnTo>
                  <a:lnTo>
                    <a:pt x="290512" y="97632"/>
                  </a:lnTo>
                  <a:lnTo>
                    <a:pt x="357187" y="135732"/>
                  </a:lnTo>
                  <a:lnTo>
                    <a:pt x="416719" y="173832"/>
                  </a:lnTo>
                  <a:lnTo>
                    <a:pt x="466725" y="216694"/>
                  </a:lnTo>
                  <a:lnTo>
                    <a:pt x="495300" y="247650"/>
                  </a:lnTo>
                  <a:lnTo>
                    <a:pt x="509587" y="271463"/>
                  </a:lnTo>
                  <a:lnTo>
                    <a:pt x="509587" y="297657"/>
                  </a:lnTo>
                  <a:lnTo>
                    <a:pt x="497681" y="330994"/>
                  </a:lnTo>
                  <a:lnTo>
                    <a:pt x="473869" y="373857"/>
                  </a:lnTo>
                  <a:lnTo>
                    <a:pt x="447675" y="407194"/>
                  </a:lnTo>
                  <a:lnTo>
                    <a:pt x="381000" y="664369"/>
                  </a:lnTo>
                  <a:lnTo>
                    <a:pt x="361950" y="847725"/>
                  </a:lnTo>
                  <a:lnTo>
                    <a:pt x="259556" y="1478757"/>
                  </a:lnTo>
                  <a:lnTo>
                    <a:pt x="59531" y="1495425"/>
                  </a:lnTo>
                  <a:lnTo>
                    <a:pt x="121444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602930F-7A2E-7248-B1BF-977B08026DEC}"/>
                </a:ext>
              </a:extLst>
            </p:cNvPr>
            <p:cNvSpPr/>
            <p:nvPr/>
          </p:nvSpPr>
          <p:spPr>
            <a:xfrm>
              <a:off x="2505075" y="2781300"/>
              <a:ext cx="2505075" cy="534988"/>
            </a:xfrm>
            <a:custGeom>
              <a:avLst/>
              <a:gdLst>
                <a:gd name="connsiteX0" fmla="*/ 1493044 w 2505075"/>
                <a:gd name="connsiteY0" fmla="*/ 297656 h 535781"/>
                <a:gd name="connsiteX1" fmla="*/ 1109663 w 2505075"/>
                <a:gd name="connsiteY1" fmla="*/ 371475 h 535781"/>
                <a:gd name="connsiteX2" fmla="*/ 826294 w 2505075"/>
                <a:gd name="connsiteY2" fmla="*/ 433388 h 535781"/>
                <a:gd name="connsiteX3" fmla="*/ 585788 w 2505075"/>
                <a:gd name="connsiteY3" fmla="*/ 492919 h 535781"/>
                <a:gd name="connsiteX4" fmla="*/ 411956 w 2505075"/>
                <a:gd name="connsiteY4" fmla="*/ 535781 h 535781"/>
                <a:gd name="connsiteX5" fmla="*/ 350044 w 2505075"/>
                <a:gd name="connsiteY5" fmla="*/ 523875 h 535781"/>
                <a:gd name="connsiteX6" fmla="*/ 276225 w 2505075"/>
                <a:gd name="connsiteY6" fmla="*/ 502444 h 535781"/>
                <a:gd name="connsiteX7" fmla="*/ 226219 w 2505075"/>
                <a:gd name="connsiteY7" fmla="*/ 478631 h 535781"/>
                <a:gd name="connsiteX8" fmla="*/ 173831 w 2505075"/>
                <a:gd name="connsiteY8" fmla="*/ 450056 h 535781"/>
                <a:gd name="connsiteX9" fmla="*/ 133350 w 2505075"/>
                <a:gd name="connsiteY9" fmla="*/ 419100 h 535781"/>
                <a:gd name="connsiteX10" fmla="*/ 73819 w 2505075"/>
                <a:gd name="connsiteY10" fmla="*/ 364331 h 535781"/>
                <a:gd name="connsiteX11" fmla="*/ 35719 w 2505075"/>
                <a:gd name="connsiteY11" fmla="*/ 319088 h 535781"/>
                <a:gd name="connsiteX12" fmla="*/ 11906 w 2505075"/>
                <a:gd name="connsiteY12" fmla="*/ 280988 h 535781"/>
                <a:gd name="connsiteX13" fmla="*/ 2381 w 2505075"/>
                <a:gd name="connsiteY13" fmla="*/ 257175 h 535781"/>
                <a:gd name="connsiteX14" fmla="*/ 0 w 2505075"/>
                <a:gd name="connsiteY14" fmla="*/ 240506 h 535781"/>
                <a:gd name="connsiteX15" fmla="*/ 2381 w 2505075"/>
                <a:gd name="connsiteY15" fmla="*/ 223838 h 535781"/>
                <a:gd name="connsiteX16" fmla="*/ 11906 w 2505075"/>
                <a:gd name="connsiteY16" fmla="*/ 209550 h 535781"/>
                <a:gd name="connsiteX17" fmla="*/ 26194 w 2505075"/>
                <a:gd name="connsiteY17" fmla="*/ 207169 h 535781"/>
                <a:gd name="connsiteX18" fmla="*/ 47625 w 2505075"/>
                <a:gd name="connsiteY18" fmla="*/ 209550 h 535781"/>
                <a:gd name="connsiteX19" fmla="*/ 76200 w 2505075"/>
                <a:gd name="connsiteY19" fmla="*/ 221456 h 535781"/>
                <a:gd name="connsiteX20" fmla="*/ 111919 w 2505075"/>
                <a:gd name="connsiteY20" fmla="*/ 247650 h 535781"/>
                <a:gd name="connsiteX21" fmla="*/ 150019 w 2505075"/>
                <a:gd name="connsiteY21" fmla="*/ 269081 h 535781"/>
                <a:gd name="connsiteX22" fmla="*/ 188119 w 2505075"/>
                <a:gd name="connsiteY22" fmla="*/ 283369 h 535781"/>
                <a:gd name="connsiteX23" fmla="*/ 235744 w 2505075"/>
                <a:gd name="connsiteY23" fmla="*/ 295275 h 535781"/>
                <a:gd name="connsiteX24" fmla="*/ 290513 w 2505075"/>
                <a:gd name="connsiteY24" fmla="*/ 307181 h 535781"/>
                <a:gd name="connsiteX25" fmla="*/ 352425 w 2505075"/>
                <a:gd name="connsiteY25" fmla="*/ 311944 h 535781"/>
                <a:gd name="connsiteX26" fmla="*/ 419100 w 2505075"/>
                <a:gd name="connsiteY26" fmla="*/ 314325 h 535781"/>
                <a:gd name="connsiteX27" fmla="*/ 664369 w 2505075"/>
                <a:gd name="connsiteY27" fmla="*/ 276225 h 535781"/>
                <a:gd name="connsiteX28" fmla="*/ 940594 w 2505075"/>
                <a:gd name="connsiteY28" fmla="*/ 223838 h 535781"/>
                <a:gd name="connsiteX29" fmla="*/ 1131094 w 2505075"/>
                <a:gd name="connsiteY29" fmla="*/ 197644 h 535781"/>
                <a:gd name="connsiteX30" fmla="*/ 1669256 w 2505075"/>
                <a:gd name="connsiteY30" fmla="*/ 111919 h 535781"/>
                <a:gd name="connsiteX31" fmla="*/ 1869281 w 2505075"/>
                <a:gd name="connsiteY31" fmla="*/ 88106 h 535781"/>
                <a:gd name="connsiteX32" fmla="*/ 1935956 w 2505075"/>
                <a:gd name="connsiteY32" fmla="*/ 78581 h 535781"/>
                <a:gd name="connsiteX33" fmla="*/ 1981200 w 2505075"/>
                <a:gd name="connsiteY33" fmla="*/ 71438 h 535781"/>
                <a:gd name="connsiteX34" fmla="*/ 2040731 w 2505075"/>
                <a:gd name="connsiteY34" fmla="*/ 57150 h 535781"/>
                <a:gd name="connsiteX35" fmla="*/ 2102644 w 2505075"/>
                <a:gd name="connsiteY35" fmla="*/ 35719 h 535781"/>
                <a:gd name="connsiteX36" fmla="*/ 2176463 w 2505075"/>
                <a:gd name="connsiteY36" fmla="*/ 0 h 535781"/>
                <a:gd name="connsiteX37" fmla="*/ 2216944 w 2505075"/>
                <a:gd name="connsiteY37" fmla="*/ 9525 h 535781"/>
                <a:gd name="connsiteX38" fmla="*/ 2302669 w 2505075"/>
                <a:gd name="connsiteY38" fmla="*/ 35719 h 535781"/>
                <a:gd name="connsiteX39" fmla="*/ 2400300 w 2505075"/>
                <a:gd name="connsiteY39" fmla="*/ 71438 h 535781"/>
                <a:gd name="connsiteX40" fmla="*/ 2438400 w 2505075"/>
                <a:gd name="connsiteY40" fmla="*/ 88106 h 535781"/>
                <a:gd name="connsiteX41" fmla="*/ 2466975 w 2505075"/>
                <a:gd name="connsiteY41" fmla="*/ 104775 h 535781"/>
                <a:gd name="connsiteX42" fmla="*/ 2478881 w 2505075"/>
                <a:gd name="connsiteY42" fmla="*/ 121444 h 535781"/>
                <a:gd name="connsiteX43" fmla="*/ 2497931 w 2505075"/>
                <a:gd name="connsiteY43" fmla="*/ 169069 h 535781"/>
                <a:gd name="connsiteX44" fmla="*/ 2505075 w 2505075"/>
                <a:gd name="connsiteY44" fmla="*/ 207169 h 535781"/>
                <a:gd name="connsiteX45" fmla="*/ 2495550 w 2505075"/>
                <a:gd name="connsiteY45" fmla="*/ 228600 h 535781"/>
                <a:gd name="connsiteX46" fmla="*/ 2471738 w 2505075"/>
                <a:gd name="connsiteY46" fmla="*/ 250031 h 535781"/>
                <a:gd name="connsiteX47" fmla="*/ 2436019 w 2505075"/>
                <a:gd name="connsiteY47" fmla="*/ 269081 h 535781"/>
                <a:gd name="connsiteX48" fmla="*/ 2364581 w 2505075"/>
                <a:gd name="connsiteY48" fmla="*/ 271463 h 535781"/>
                <a:gd name="connsiteX49" fmla="*/ 2262188 w 2505075"/>
                <a:gd name="connsiteY49" fmla="*/ 266700 h 535781"/>
                <a:gd name="connsiteX50" fmla="*/ 2131219 w 2505075"/>
                <a:gd name="connsiteY50" fmla="*/ 254794 h 535781"/>
                <a:gd name="connsiteX51" fmla="*/ 2059781 w 2505075"/>
                <a:gd name="connsiteY51" fmla="*/ 245269 h 535781"/>
                <a:gd name="connsiteX52" fmla="*/ 1983581 w 2505075"/>
                <a:gd name="connsiteY52" fmla="*/ 247650 h 535781"/>
                <a:gd name="connsiteX53" fmla="*/ 1874044 w 2505075"/>
                <a:gd name="connsiteY53" fmla="*/ 250031 h 535781"/>
                <a:gd name="connsiteX54" fmla="*/ 1493044 w 2505075"/>
                <a:gd name="connsiteY54" fmla="*/ 29765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05075" h="535781">
                  <a:moveTo>
                    <a:pt x="1493044" y="297656"/>
                  </a:moveTo>
                  <a:lnTo>
                    <a:pt x="1109663" y="371475"/>
                  </a:lnTo>
                  <a:lnTo>
                    <a:pt x="826294" y="433388"/>
                  </a:lnTo>
                  <a:lnTo>
                    <a:pt x="585788" y="492919"/>
                  </a:lnTo>
                  <a:lnTo>
                    <a:pt x="411956" y="535781"/>
                  </a:lnTo>
                  <a:lnTo>
                    <a:pt x="350044" y="523875"/>
                  </a:lnTo>
                  <a:lnTo>
                    <a:pt x="276225" y="502444"/>
                  </a:lnTo>
                  <a:lnTo>
                    <a:pt x="226219" y="478631"/>
                  </a:lnTo>
                  <a:lnTo>
                    <a:pt x="173831" y="450056"/>
                  </a:lnTo>
                  <a:lnTo>
                    <a:pt x="133350" y="419100"/>
                  </a:lnTo>
                  <a:lnTo>
                    <a:pt x="73819" y="364331"/>
                  </a:lnTo>
                  <a:lnTo>
                    <a:pt x="35719" y="319088"/>
                  </a:lnTo>
                  <a:lnTo>
                    <a:pt x="11906" y="280988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2381" y="223838"/>
                  </a:lnTo>
                  <a:lnTo>
                    <a:pt x="11906" y="209550"/>
                  </a:lnTo>
                  <a:lnTo>
                    <a:pt x="26194" y="207169"/>
                  </a:lnTo>
                  <a:lnTo>
                    <a:pt x="47625" y="209550"/>
                  </a:lnTo>
                  <a:lnTo>
                    <a:pt x="76200" y="221456"/>
                  </a:lnTo>
                  <a:lnTo>
                    <a:pt x="111919" y="247650"/>
                  </a:lnTo>
                  <a:lnTo>
                    <a:pt x="150019" y="269081"/>
                  </a:lnTo>
                  <a:lnTo>
                    <a:pt x="188119" y="283369"/>
                  </a:lnTo>
                  <a:lnTo>
                    <a:pt x="235744" y="295275"/>
                  </a:lnTo>
                  <a:lnTo>
                    <a:pt x="290513" y="307181"/>
                  </a:lnTo>
                  <a:lnTo>
                    <a:pt x="352425" y="311944"/>
                  </a:lnTo>
                  <a:lnTo>
                    <a:pt x="419100" y="314325"/>
                  </a:lnTo>
                  <a:lnTo>
                    <a:pt x="664369" y="276225"/>
                  </a:lnTo>
                  <a:lnTo>
                    <a:pt x="940594" y="223838"/>
                  </a:lnTo>
                  <a:lnTo>
                    <a:pt x="1131094" y="197644"/>
                  </a:lnTo>
                  <a:lnTo>
                    <a:pt x="1669256" y="111919"/>
                  </a:lnTo>
                  <a:lnTo>
                    <a:pt x="1869281" y="88106"/>
                  </a:lnTo>
                  <a:lnTo>
                    <a:pt x="1935956" y="78581"/>
                  </a:lnTo>
                  <a:lnTo>
                    <a:pt x="1981200" y="71438"/>
                  </a:lnTo>
                  <a:lnTo>
                    <a:pt x="2040731" y="57150"/>
                  </a:lnTo>
                  <a:lnTo>
                    <a:pt x="2102644" y="35719"/>
                  </a:lnTo>
                  <a:lnTo>
                    <a:pt x="2176463" y="0"/>
                  </a:lnTo>
                  <a:lnTo>
                    <a:pt x="2216944" y="9525"/>
                  </a:lnTo>
                  <a:lnTo>
                    <a:pt x="2302669" y="35719"/>
                  </a:lnTo>
                  <a:lnTo>
                    <a:pt x="2400300" y="71438"/>
                  </a:lnTo>
                  <a:lnTo>
                    <a:pt x="2438400" y="88106"/>
                  </a:lnTo>
                  <a:lnTo>
                    <a:pt x="2466975" y="104775"/>
                  </a:lnTo>
                  <a:lnTo>
                    <a:pt x="2478881" y="121444"/>
                  </a:lnTo>
                  <a:lnTo>
                    <a:pt x="2497931" y="169069"/>
                  </a:lnTo>
                  <a:lnTo>
                    <a:pt x="2505075" y="207169"/>
                  </a:lnTo>
                  <a:lnTo>
                    <a:pt x="2495550" y="228600"/>
                  </a:lnTo>
                  <a:lnTo>
                    <a:pt x="2471738" y="250031"/>
                  </a:lnTo>
                  <a:lnTo>
                    <a:pt x="2436019" y="269081"/>
                  </a:lnTo>
                  <a:lnTo>
                    <a:pt x="2364581" y="271463"/>
                  </a:lnTo>
                  <a:lnTo>
                    <a:pt x="2262188" y="266700"/>
                  </a:lnTo>
                  <a:lnTo>
                    <a:pt x="2131219" y="254794"/>
                  </a:lnTo>
                  <a:lnTo>
                    <a:pt x="2059781" y="245269"/>
                  </a:lnTo>
                  <a:lnTo>
                    <a:pt x="1983581" y="247650"/>
                  </a:lnTo>
                  <a:lnTo>
                    <a:pt x="1874044" y="250031"/>
                  </a:lnTo>
                  <a:lnTo>
                    <a:pt x="1493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25A7A017-5D50-F24F-8BB7-BDD7EC49F06E}"/>
                </a:ext>
              </a:extLst>
            </p:cNvPr>
            <p:cNvSpPr/>
            <p:nvPr/>
          </p:nvSpPr>
          <p:spPr>
            <a:xfrm rot="16200000">
              <a:off x="2755901" y="4081462"/>
              <a:ext cx="2532062" cy="1141413"/>
            </a:xfrm>
            <a:custGeom>
              <a:avLst/>
              <a:gdLst>
                <a:gd name="connsiteX0" fmla="*/ 1273969 w 2531269"/>
                <a:gd name="connsiteY0" fmla="*/ 1095375 h 1140618"/>
                <a:gd name="connsiteX1" fmla="*/ 973932 w 2531269"/>
                <a:gd name="connsiteY1" fmla="*/ 1102518 h 1140618"/>
                <a:gd name="connsiteX2" fmla="*/ 833438 w 2531269"/>
                <a:gd name="connsiteY2" fmla="*/ 1107281 h 1140618"/>
                <a:gd name="connsiteX3" fmla="*/ 695325 w 2531269"/>
                <a:gd name="connsiteY3" fmla="*/ 1116806 h 1140618"/>
                <a:gd name="connsiteX4" fmla="*/ 521494 w 2531269"/>
                <a:gd name="connsiteY4" fmla="*/ 1135856 h 1140618"/>
                <a:gd name="connsiteX5" fmla="*/ 488157 w 2531269"/>
                <a:gd name="connsiteY5" fmla="*/ 1138237 h 1140618"/>
                <a:gd name="connsiteX6" fmla="*/ 435769 w 2531269"/>
                <a:gd name="connsiteY6" fmla="*/ 1135856 h 1140618"/>
                <a:gd name="connsiteX7" fmla="*/ 381000 w 2531269"/>
                <a:gd name="connsiteY7" fmla="*/ 1128712 h 1140618"/>
                <a:gd name="connsiteX8" fmla="*/ 335757 w 2531269"/>
                <a:gd name="connsiteY8" fmla="*/ 1119187 h 1140618"/>
                <a:gd name="connsiteX9" fmla="*/ 257175 w 2531269"/>
                <a:gd name="connsiteY9" fmla="*/ 1097756 h 1140618"/>
                <a:gd name="connsiteX10" fmla="*/ 180975 w 2531269"/>
                <a:gd name="connsiteY10" fmla="*/ 1071562 h 1140618"/>
                <a:gd name="connsiteX11" fmla="*/ 100013 w 2531269"/>
                <a:gd name="connsiteY11" fmla="*/ 1033462 h 1140618"/>
                <a:gd name="connsiteX12" fmla="*/ 61913 w 2531269"/>
                <a:gd name="connsiteY12" fmla="*/ 1014412 h 1140618"/>
                <a:gd name="connsiteX13" fmla="*/ 33338 w 2531269"/>
                <a:gd name="connsiteY13" fmla="*/ 992981 h 1140618"/>
                <a:gd name="connsiteX14" fmla="*/ 9525 w 2531269"/>
                <a:gd name="connsiteY14" fmla="*/ 969168 h 1140618"/>
                <a:gd name="connsiteX15" fmla="*/ 0 w 2531269"/>
                <a:gd name="connsiteY15" fmla="*/ 938212 h 1140618"/>
                <a:gd name="connsiteX16" fmla="*/ 2382 w 2531269"/>
                <a:gd name="connsiteY16" fmla="*/ 914400 h 1140618"/>
                <a:gd name="connsiteX17" fmla="*/ 16669 w 2531269"/>
                <a:gd name="connsiteY17" fmla="*/ 883443 h 1140618"/>
                <a:gd name="connsiteX18" fmla="*/ 35719 w 2531269"/>
                <a:gd name="connsiteY18" fmla="*/ 869156 h 1140618"/>
                <a:gd name="connsiteX19" fmla="*/ 107157 w 2531269"/>
                <a:gd name="connsiteY19" fmla="*/ 831056 h 1140618"/>
                <a:gd name="connsiteX20" fmla="*/ 597694 w 2531269"/>
                <a:gd name="connsiteY20" fmla="*/ 892968 h 1140618"/>
                <a:gd name="connsiteX21" fmla="*/ 661988 w 2531269"/>
                <a:gd name="connsiteY21" fmla="*/ 888206 h 1140618"/>
                <a:gd name="connsiteX22" fmla="*/ 847725 w 2531269"/>
                <a:gd name="connsiteY22" fmla="*/ 876300 h 1140618"/>
                <a:gd name="connsiteX23" fmla="*/ 1012032 w 2531269"/>
                <a:gd name="connsiteY23" fmla="*/ 871537 h 1140618"/>
                <a:gd name="connsiteX24" fmla="*/ 1145382 w 2531269"/>
                <a:gd name="connsiteY24" fmla="*/ 871537 h 1140618"/>
                <a:gd name="connsiteX25" fmla="*/ 1302544 w 2531269"/>
                <a:gd name="connsiteY25" fmla="*/ 871537 h 1140618"/>
                <a:gd name="connsiteX26" fmla="*/ 1464469 w 2531269"/>
                <a:gd name="connsiteY26" fmla="*/ 869156 h 1140618"/>
                <a:gd name="connsiteX27" fmla="*/ 1619250 w 2531269"/>
                <a:gd name="connsiteY27" fmla="*/ 859631 h 1140618"/>
                <a:gd name="connsiteX28" fmla="*/ 1754982 w 2531269"/>
                <a:gd name="connsiteY28" fmla="*/ 847725 h 1140618"/>
                <a:gd name="connsiteX29" fmla="*/ 1907382 w 2531269"/>
                <a:gd name="connsiteY29" fmla="*/ 852487 h 1140618"/>
                <a:gd name="connsiteX30" fmla="*/ 2024063 w 2531269"/>
                <a:gd name="connsiteY30" fmla="*/ 854868 h 1140618"/>
                <a:gd name="connsiteX31" fmla="*/ 2102644 w 2531269"/>
                <a:gd name="connsiteY31" fmla="*/ 850106 h 1140618"/>
                <a:gd name="connsiteX32" fmla="*/ 2178844 w 2531269"/>
                <a:gd name="connsiteY32" fmla="*/ 840581 h 1140618"/>
                <a:gd name="connsiteX33" fmla="*/ 2240757 w 2531269"/>
                <a:gd name="connsiteY33" fmla="*/ 831056 h 1140618"/>
                <a:gd name="connsiteX34" fmla="*/ 2293144 w 2531269"/>
                <a:gd name="connsiteY34" fmla="*/ 819150 h 1140618"/>
                <a:gd name="connsiteX35" fmla="*/ 2316957 w 2531269"/>
                <a:gd name="connsiteY35" fmla="*/ 807243 h 1140618"/>
                <a:gd name="connsiteX36" fmla="*/ 2331244 w 2531269"/>
                <a:gd name="connsiteY36" fmla="*/ 785812 h 1140618"/>
                <a:gd name="connsiteX37" fmla="*/ 2331244 w 2531269"/>
                <a:gd name="connsiteY37" fmla="*/ 757237 h 1140618"/>
                <a:gd name="connsiteX38" fmla="*/ 2288382 w 2531269"/>
                <a:gd name="connsiteY38" fmla="*/ 538162 h 1140618"/>
                <a:gd name="connsiteX39" fmla="*/ 2257425 w 2531269"/>
                <a:gd name="connsiteY39" fmla="*/ 381000 h 1140618"/>
                <a:gd name="connsiteX40" fmla="*/ 2207419 w 2531269"/>
                <a:gd name="connsiteY40" fmla="*/ 76200 h 1140618"/>
                <a:gd name="connsiteX41" fmla="*/ 2324100 w 2531269"/>
                <a:gd name="connsiteY41" fmla="*/ 0 h 1140618"/>
                <a:gd name="connsiteX42" fmla="*/ 2338388 w 2531269"/>
                <a:gd name="connsiteY42" fmla="*/ 104775 h 1140618"/>
                <a:gd name="connsiteX43" fmla="*/ 2359819 w 2531269"/>
                <a:gd name="connsiteY43" fmla="*/ 250031 h 1140618"/>
                <a:gd name="connsiteX44" fmla="*/ 2402682 w 2531269"/>
                <a:gd name="connsiteY44" fmla="*/ 454818 h 1140618"/>
                <a:gd name="connsiteX45" fmla="*/ 2440782 w 2531269"/>
                <a:gd name="connsiteY45" fmla="*/ 592931 h 1140618"/>
                <a:gd name="connsiteX46" fmla="*/ 2469357 w 2531269"/>
                <a:gd name="connsiteY46" fmla="*/ 673893 h 1140618"/>
                <a:gd name="connsiteX47" fmla="*/ 2495550 w 2531269"/>
                <a:gd name="connsiteY47" fmla="*/ 733425 h 1140618"/>
                <a:gd name="connsiteX48" fmla="*/ 2528888 w 2531269"/>
                <a:gd name="connsiteY48" fmla="*/ 800100 h 1140618"/>
                <a:gd name="connsiteX49" fmla="*/ 2531269 w 2531269"/>
                <a:gd name="connsiteY49" fmla="*/ 807243 h 1140618"/>
                <a:gd name="connsiteX50" fmla="*/ 2519363 w 2531269"/>
                <a:gd name="connsiteY50" fmla="*/ 869156 h 1140618"/>
                <a:gd name="connsiteX51" fmla="*/ 2497932 w 2531269"/>
                <a:gd name="connsiteY51" fmla="*/ 931068 h 1140618"/>
                <a:gd name="connsiteX52" fmla="*/ 2459832 w 2531269"/>
                <a:gd name="connsiteY52" fmla="*/ 1016793 h 1140618"/>
                <a:gd name="connsiteX53" fmla="*/ 2426494 w 2531269"/>
                <a:gd name="connsiteY53" fmla="*/ 1081087 h 1140618"/>
                <a:gd name="connsiteX54" fmla="*/ 2397919 w 2531269"/>
                <a:gd name="connsiteY54" fmla="*/ 1114425 h 1140618"/>
                <a:gd name="connsiteX55" fmla="*/ 2381250 w 2531269"/>
                <a:gd name="connsiteY55" fmla="*/ 1131093 h 1140618"/>
                <a:gd name="connsiteX56" fmla="*/ 2364582 w 2531269"/>
                <a:gd name="connsiteY56" fmla="*/ 1138237 h 1140618"/>
                <a:gd name="connsiteX57" fmla="*/ 2338388 w 2531269"/>
                <a:gd name="connsiteY57" fmla="*/ 1140618 h 1140618"/>
                <a:gd name="connsiteX58" fmla="*/ 2302669 w 2531269"/>
                <a:gd name="connsiteY58" fmla="*/ 1138237 h 1140618"/>
                <a:gd name="connsiteX59" fmla="*/ 2264569 w 2531269"/>
                <a:gd name="connsiteY59" fmla="*/ 1131093 h 1140618"/>
                <a:gd name="connsiteX60" fmla="*/ 2216944 w 2531269"/>
                <a:gd name="connsiteY60" fmla="*/ 1116806 h 1140618"/>
                <a:gd name="connsiteX61" fmla="*/ 2057400 w 2531269"/>
                <a:gd name="connsiteY61" fmla="*/ 1109662 h 1140618"/>
                <a:gd name="connsiteX62" fmla="*/ 1624013 w 2531269"/>
                <a:gd name="connsiteY62" fmla="*/ 1097756 h 1140618"/>
                <a:gd name="connsiteX63" fmla="*/ 1273969 w 2531269"/>
                <a:gd name="connsiteY63" fmla="*/ 1095375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1269" h="1140618">
                  <a:moveTo>
                    <a:pt x="1273969" y="1095375"/>
                  </a:moveTo>
                  <a:lnTo>
                    <a:pt x="973932" y="1102518"/>
                  </a:lnTo>
                  <a:lnTo>
                    <a:pt x="833438" y="1107281"/>
                  </a:lnTo>
                  <a:lnTo>
                    <a:pt x="695325" y="1116806"/>
                  </a:lnTo>
                  <a:lnTo>
                    <a:pt x="521494" y="1135856"/>
                  </a:lnTo>
                  <a:lnTo>
                    <a:pt x="488157" y="1138237"/>
                  </a:lnTo>
                  <a:lnTo>
                    <a:pt x="435769" y="1135856"/>
                  </a:lnTo>
                  <a:lnTo>
                    <a:pt x="381000" y="1128712"/>
                  </a:lnTo>
                  <a:lnTo>
                    <a:pt x="335757" y="1119187"/>
                  </a:lnTo>
                  <a:lnTo>
                    <a:pt x="257175" y="1097756"/>
                  </a:lnTo>
                  <a:lnTo>
                    <a:pt x="180975" y="1071562"/>
                  </a:lnTo>
                  <a:lnTo>
                    <a:pt x="100013" y="1033462"/>
                  </a:lnTo>
                  <a:lnTo>
                    <a:pt x="61913" y="1014412"/>
                  </a:lnTo>
                  <a:lnTo>
                    <a:pt x="33338" y="992981"/>
                  </a:lnTo>
                  <a:lnTo>
                    <a:pt x="9525" y="969168"/>
                  </a:lnTo>
                  <a:lnTo>
                    <a:pt x="0" y="938212"/>
                  </a:lnTo>
                  <a:lnTo>
                    <a:pt x="2382" y="914400"/>
                  </a:lnTo>
                  <a:lnTo>
                    <a:pt x="16669" y="883443"/>
                  </a:lnTo>
                  <a:lnTo>
                    <a:pt x="35719" y="869156"/>
                  </a:lnTo>
                  <a:lnTo>
                    <a:pt x="107157" y="831056"/>
                  </a:lnTo>
                  <a:lnTo>
                    <a:pt x="597694" y="892968"/>
                  </a:lnTo>
                  <a:lnTo>
                    <a:pt x="661988" y="888206"/>
                  </a:lnTo>
                  <a:lnTo>
                    <a:pt x="847725" y="876300"/>
                  </a:lnTo>
                  <a:lnTo>
                    <a:pt x="1012032" y="871537"/>
                  </a:lnTo>
                  <a:lnTo>
                    <a:pt x="1145382" y="871537"/>
                  </a:lnTo>
                  <a:lnTo>
                    <a:pt x="1302544" y="871537"/>
                  </a:lnTo>
                  <a:lnTo>
                    <a:pt x="1464469" y="869156"/>
                  </a:lnTo>
                  <a:lnTo>
                    <a:pt x="1619250" y="859631"/>
                  </a:lnTo>
                  <a:lnTo>
                    <a:pt x="1754982" y="847725"/>
                  </a:lnTo>
                  <a:lnTo>
                    <a:pt x="1907382" y="852487"/>
                  </a:lnTo>
                  <a:lnTo>
                    <a:pt x="2024063" y="854868"/>
                  </a:lnTo>
                  <a:lnTo>
                    <a:pt x="2102644" y="850106"/>
                  </a:lnTo>
                  <a:lnTo>
                    <a:pt x="2178844" y="840581"/>
                  </a:lnTo>
                  <a:lnTo>
                    <a:pt x="2240757" y="831056"/>
                  </a:lnTo>
                  <a:lnTo>
                    <a:pt x="2293144" y="819150"/>
                  </a:lnTo>
                  <a:lnTo>
                    <a:pt x="2316957" y="807243"/>
                  </a:lnTo>
                  <a:lnTo>
                    <a:pt x="2331244" y="785812"/>
                  </a:lnTo>
                  <a:lnTo>
                    <a:pt x="2331244" y="757237"/>
                  </a:lnTo>
                  <a:lnTo>
                    <a:pt x="2288382" y="538162"/>
                  </a:lnTo>
                  <a:lnTo>
                    <a:pt x="2257425" y="381000"/>
                  </a:lnTo>
                  <a:lnTo>
                    <a:pt x="2207419" y="76200"/>
                  </a:lnTo>
                  <a:lnTo>
                    <a:pt x="2324100" y="0"/>
                  </a:lnTo>
                  <a:lnTo>
                    <a:pt x="2338388" y="104775"/>
                  </a:lnTo>
                  <a:lnTo>
                    <a:pt x="2359819" y="250031"/>
                  </a:lnTo>
                  <a:lnTo>
                    <a:pt x="2402682" y="454818"/>
                  </a:lnTo>
                  <a:lnTo>
                    <a:pt x="2440782" y="592931"/>
                  </a:lnTo>
                  <a:lnTo>
                    <a:pt x="2469357" y="673893"/>
                  </a:lnTo>
                  <a:lnTo>
                    <a:pt x="2495550" y="733425"/>
                  </a:lnTo>
                  <a:lnTo>
                    <a:pt x="2528888" y="800100"/>
                  </a:lnTo>
                  <a:lnTo>
                    <a:pt x="2531269" y="807243"/>
                  </a:lnTo>
                  <a:lnTo>
                    <a:pt x="2519363" y="869156"/>
                  </a:lnTo>
                  <a:lnTo>
                    <a:pt x="2497932" y="931068"/>
                  </a:lnTo>
                  <a:lnTo>
                    <a:pt x="2459832" y="1016793"/>
                  </a:lnTo>
                  <a:lnTo>
                    <a:pt x="2426494" y="1081087"/>
                  </a:lnTo>
                  <a:lnTo>
                    <a:pt x="2397919" y="1114425"/>
                  </a:lnTo>
                  <a:lnTo>
                    <a:pt x="2381250" y="1131093"/>
                  </a:lnTo>
                  <a:lnTo>
                    <a:pt x="2364582" y="1138237"/>
                  </a:lnTo>
                  <a:lnTo>
                    <a:pt x="2338388" y="1140618"/>
                  </a:lnTo>
                  <a:lnTo>
                    <a:pt x="2302669" y="1138237"/>
                  </a:lnTo>
                  <a:lnTo>
                    <a:pt x="2264569" y="1131093"/>
                  </a:lnTo>
                  <a:lnTo>
                    <a:pt x="2216944" y="1116806"/>
                  </a:lnTo>
                  <a:lnTo>
                    <a:pt x="2057400" y="1109662"/>
                  </a:lnTo>
                  <a:lnTo>
                    <a:pt x="1624013" y="1097756"/>
                  </a:lnTo>
                  <a:lnTo>
                    <a:pt x="1273969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4B9C2B1-3DC8-8A48-95A7-85488C8DAEBD}"/>
                </a:ext>
              </a:extLst>
            </p:cNvPr>
            <p:cNvSpPr/>
            <p:nvPr/>
          </p:nvSpPr>
          <p:spPr>
            <a:xfrm>
              <a:off x="3867150" y="5183188"/>
              <a:ext cx="523875" cy="666750"/>
            </a:xfrm>
            <a:custGeom>
              <a:avLst/>
              <a:gdLst>
                <a:gd name="connsiteX0" fmla="*/ 169069 w 523875"/>
                <a:gd name="connsiteY0" fmla="*/ 173832 h 666750"/>
                <a:gd name="connsiteX1" fmla="*/ 342900 w 523875"/>
                <a:gd name="connsiteY1" fmla="*/ 233363 h 666750"/>
                <a:gd name="connsiteX2" fmla="*/ 381000 w 523875"/>
                <a:gd name="connsiteY2" fmla="*/ 242888 h 666750"/>
                <a:gd name="connsiteX3" fmla="*/ 402431 w 523875"/>
                <a:gd name="connsiteY3" fmla="*/ 242888 h 666750"/>
                <a:gd name="connsiteX4" fmla="*/ 423863 w 523875"/>
                <a:gd name="connsiteY4" fmla="*/ 235744 h 666750"/>
                <a:gd name="connsiteX5" fmla="*/ 445294 w 523875"/>
                <a:gd name="connsiteY5" fmla="*/ 216694 h 666750"/>
                <a:gd name="connsiteX6" fmla="*/ 523875 w 523875"/>
                <a:gd name="connsiteY6" fmla="*/ 0 h 666750"/>
                <a:gd name="connsiteX7" fmla="*/ 454819 w 523875"/>
                <a:gd name="connsiteY7" fmla="*/ 666750 h 666750"/>
                <a:gd name="connsiteX8" fmla="*/ 411956 w 523875"/>
                <a:gd name="connsiteY8" fmla="*/ 621507 h 666750"/>
                <a:gd name="connsiteX9" fmla="*/ 385763 w 523875"/>
                <a:gd name="connsiteY9" fmla="*/ 569119 h 666750"/>
                <a:gd name="connsiteX10" fmla="*/ 345281 w 523875"/>
                <a:gd name="connsiteY10" fmla="*/ 497682 h 666750"/>
                <a:gd name="connsiteX11" fmla="*/ 292894 w 523875"/>
                <a:gd name="connsiteY11" fmla="*/ 419100 h 666750"/>
                <a:gd name="connsiteX12" fmla="*/ 247650 w 523875"/>
                <a:gd name="connsiteY12" fmla="*/ 366713 h 666750"/>
                <a:gd name="connsiteX13" fmla="*/ 202406 w 523875"/>
                <a:gd name="connsiteY13" fmla="*/ 328613 h 666750"/>
                <a:gd name="connsiteX14" fmla="*/ 107156 w 523875"/>
                <a:gd name="connsiteY14" fmla="*/ 245269 h 666750"/>
                <a:gd name="connsiteX15" fmla="*/ 28575 w 523875"/>
                <a:gd name="connsiteY15" fmla="*/ 166688 h 666750"/>
                <a:gd name="connsiteX16" fmla="*/ 9525 w 523875"/>
                <a:gd name="connsiteY16" fmla="*/ 150019 h 666750"/>
                <a:gd name="connsiteX17" fmla="*/ 0 w 523875"/>
                <a:gd name="connsiteY17" fmla="*/ 135732 h 666750"/>
                <a:gd name="connsiteX18" fmla="*/ 0 w 523875"/>
                <a:gd name="connsiteY18" fmla="*/ 123825 h 666750"/>
                <a:gd name="connsiteX19" fmla="*/ 7144 w 523875"/>
                <a:gd name="connsiteY19" fmla="*/ 116682 h 666750"/>
                <a:gd name="connsiteX20" fmla="*/ 30956 w 523875"/>
                <a:gd name="connsiteY20" fmla="*/ 114300 h 666750"/>
                <a:gd name="connsiteX21" fmla="*/ 61913 w 523875"/>
                <a:gd name="connsiteY21" fmla="*/ 123825 h 666750"/>
                <a:gd name="connsiteX22" fmla="*/ 169069 w 523875"/>
                <a:gd name="connsiteY22" fmla="*/ 17383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3875" h="666750">
                  <a:moveTo>
                    <a:pt x="169069" y="173832"/>
                  </a:moveTo>
                  <a:lnTo>
                    <a:pt x="342900" y="233363"/>
                  </a:lnTo>
                  <a:lnTo>
                    <a:pt x="381000" y="242888"/>
                  </a:lnTo>
                  <a:lnTo>
                    <a:pt x="402431" y="242888"/>
                  </a:lnTo>
                  <a:lnTo>
                    <a:pt x="423863" y="235744"/>
                  </a:lnTo>
                  <a:lnTo>
                    <a:pt x="445294" y="216694"/>
                  </a:lnTo>
                  <a:lnTo>
                    <a:pt x="523875" y="0"/>
                  </a:lnTo>
                  <a:lnTo>
                    <a:pt x="454819" y="666750"/>
                  </a:lnTo>
                  <a:lnTo>
                    <a:pt x="411956" y="621507"/>
                  </a:lnTo>
                  <a:lnTo>
                    <a:pt x="385763" y="569119"/>
                  </a:lnTo>
                  <a:lnTo>
                    <a:pt x="345281" y="497682"/>
                  </a:lnTo>
                  <a:lnTo>
                    <a:pt x="292894" y="419100"/>
                  </a:lnTo>
                  <a:lnTo>
                    <a:pt x="247650" y="366713"/>
                  </a:lnTo>
                  <a:lnTo>
                    <a:pt x="202406" y="328613"/>
                  </a:lnTo>
                  <a:lnTo>
                    <a:pt x="107156" y="245269"/>
                  </a:lnTo>
                  <a:lnTo>
                    <a:pt x="28575" y="166688"/>
                  </a:lnTo>
                  <a:lnTo>
                    <a:pt x="9525" y="150019"/>
                  </a:lnTo>
                  <a:lnTo>
                    <a:pt x="0" y="135732"/>
                  </a:lnTo>
                  <a:lnTo>
                    <a:pt x="0" y="123825"/>
                  </a:lnTo>
                  <a:lnTo>
                    <a:pt x="7144" y="116682"/>
                  </a:lnTo>
                  <a:lnTo>
                    <a:pt x="30956" y="114300"/>
                  </a:lnTo>
                  <a:lnTo>
                    <a:pt x="61913" y="123825"/>
                  </a:lnTo>
                  <a:lnTo>
                    <a:pt x="169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04F0412-6B83-D54F-B704-C9010BD08E3E}"/>
                </a:ext>
              </a:extLst>
            </p:cNvPr>
            <p:cNvSpPr/>
            <p:nvPr/>
          </p:nvSpPr>
          <p:spPr>
            <a:xfrm>
              <a:off x="3486150" y="4008438"/>
              <a:ext cx="885825" cy="285750"/>
            </a:xfrm>
            <a:custGeom>
              <a:avLst/>
              <a:gdLst>
                <a:gd name="connsiteX0" fmla="*/ 311944 w 885825"/>
                <a:gd name="connsiteY0" fmla="*/ 221456 h 285750"/>
                <a:gd name="connsiteX1" fmla="*/ 2381 w 885825"/>
                <a:gd name="connsiteY1" fmla="*/ 285750 h 285750"/>
                <a:gd name="connsiteX2" fmla="*/ 0 w 885825"/>
                <a:gd name="connsiteY2" fmla="*/ 123825 h 285750"/>
                <a:gd name="connsiteX3" fmla="*/ 116681 w 885825"/>
                <a:gd name="connsiteY3" fmla="*/ 104775 h 285750"/>
                <a:gd name="connsiteX4" fmla="*/ 295275 w 885825"/>
                <a:gd name="connsiteY4" fmla="*/ 78581 h 285750"/>
                <a:gd name="connsiteX5" fmla="*/ 450056 w 885825"/>
                <a:gd name="connsiteY5" fmla="*/ 45244 h 285750"/>
                <a:gd name="connsiteX6" fmla="*/ 631031 w 885825"/>
                <a:gd name="connsiteY6" fmla="*/ 2381 h 285750"/>
                <a:gd name="connsiteX7" fmla="*/ 666750 w 885825"/>
                <a:gd name="connsiteY7" fmla="*/ 0 h 285750"/>
                <a:gd name="connsiteX8" fmla="*/ 738188 w 885825"/>
                <a:gd name="connsiteY8" fmla="*/ 7144 h 285750"/>
                <a:gd name="connsiteX9" fmla="*/ 878681 w 885825"/>
                <a:gd name="connsiteY9" fmla="*/ 35719 h 285750"/>
                <a:gd name="connsiteX10" fmla="*/ 885825 w 885825"/>
                <a:gd name="connsiteY10" fmla="*/ 145256 h 285750"/>
                <a:gd name="connsiteX11" fmla="*/ 311944 w 885825"/>
                <a:gd name="connsiteY11" fmla="*/ 22145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825" h="285750">
                  <a:moveTo>
                    <a:pt x="311944" y="221456"/>
                  </a:moveTo>
                  <a:lnTo>
                    <a:pt x="2381" y="285750"/>
                  </a:lnTo>
                  <a:cubicBezTo>
                    <a:pt x="1587" y="231775"/>
                    <a:pt x="794" y="177800"/>
                    <a:pt x="0" y="123825"/>
                  </a:cubicBezTo>
                  <a:lnTo>
                    <a:pt x="116681" y="104775"/>
                  </a:lnTo>
                  <a:lnTo>
                    <a:pt x="295275" y="78581"/>
                  </a:lnTo>
                  <a:lnTo>
                    <a:pt x="450056" y="45244"/>
                  </a:lnTo>
                  <a:lnTo>
                    <a:pt x="631031" y="2381"/>
                  </a:lnTo>
                  <a:lnTo>
                    <a:pt x="666750" y="0"/>
                  </a:lnTo>
                  <a:lnTo>
                    <a:pt x="738188" y="7144"/>
                  </a:lnTo>
                  <a:lnTo>
                    <a:pt x="878681" y="35719"/>
                  </a:lnTo>
                  <a:lnTo>
                    <a:pt x="885825" y="145256"/>
                  </a:lnTo>
                  <a:lnTo>
                    <a:pt x="3119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2ED47AA-2315-3343-8E60-3B74F5CE2781}"/>
                </a:ext>
              </a:extLst>
            </p:cNvPr>
            <p:cNvSpPr/>
            <p:nvPr/>
          </p:nvSpPr>
          <p:spPr>
            <a:xfrm>
              <a:off x="3465513" y="4595813"/>
              <a:ext cx="925512" cy="301625"/>
            </a:xfrm>
            <a:custGeom>
              <a:avLst/>
              <a:gdLst>
                <a:gd name="connsiteX0" fmla="*/ 326231 w 926306"/>
                <a:gd name="connsiteY0" fmla="*/ 233362 h 302418"/>
                <a:gd name="connsiteX1" fmla="*/ 7144 w 926306"/>
                <a:gd name="connsiteY1" fmla="*/ 302418 h 302418"/>
                <a:gd name="connsiteX2" fmla="*/ 0 w 926306"/>
                <a:gd name="connsiteY2" fmla="*/ 133350 h 302418"/>
                <a:gd name="connsiteX3" fmla="*/ 169069 w 926306"/>
                <a:gd name="connsiteY3" fmla="*/ 107156 h 302418"/>
                <a:gd name="connsiteX4" fmla="*/ 445294 w 926306"/>
                <a:gd name="connsiteY4" fmla="*/ 50006 h 302418"/>
                <a:gd name="connsiteX5" fmla="*/ 614362 w 926306"/>
                <a:gd name="connsiteY5" fmla="*/ 14287 h 302418"/>
                <a:gd name="connsiteX6" fmla="*/ 692944 w 926306"/>
                <a:gd name="connsiteY6" fmla="*/ 0 h 302418"/>
                <a:gd name="connsiteX7" fmla="*/ 766762 w 926306"/>
                <a:gd name="connsiteY7" fmla="*/ 0 h 302418"/>
                <a:gd name="connsiteX8" fmla="*/ 814387 w 926306"/>
                <a:gd name="connsiteY8" fmla="*/ 7143 h 302418"/>
                <a:gd name="connsiteX9" fmla="*/ 859631 w 926306"/>
                <a:gd name="connsiteY9" fmla="*/ 23812 h 302418"/>
                <a:gd name="connsiteX10" fmla="*/ 923925 w 926306"/>
                <a:gd name="connsiteY10" fmla="*/ 52387 h 302418"/>
                <a:gd name="connsiteX11" fmla="*/ 926306 w 926306"/>
                <a:gd name="connsiteY11" fmla="*/ 169068 h 302418"/>
                <a:gd name="connsiteX12" fmla="*/ 631031 w 926306"/>
                <a:gd name="connsiteY12" fmla="*/ 192881 h 302418"/>
                <a:gd name="connsiteX13" fmla="*/ 326231 w 926306"/>
                <a:gd name="connsiteY13" fmla="*/ 233362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306" h="302418">
                  <a:moveTo>
                    <a:pt x="326231" y="233362"/>
                  </a:moveTo>
                  <a:lnTo>
                    <a:pt x="7144" y="302418"/>
                  </a:lnTo>
                  <a:lnTo>
                    <a:pt x="0" y="133350"/>
                  </a:lnTo>
                  <a:lnTo>
                    <a:pt x="169069" y="107156"/>
                  </a:lnTo>
                  <a:lnTo>
                    <a:pt x="445294" y="50006"/>
                  </a:lnTo>
                  <a:lnTo>
                    <a:pt x="614362" y="14287"/>
                  </a:lnTo>
                  <a:lnTo>
                    <a:pt x="692944" y="0"/>
                  </a:lnTo>
                  <a:lnTo>
                    <a:pt x="766762" y="0"/>
                  </a:lnTo>
                  <a:lnTo>
                    <a:pt x="814387" y="7143"/>
                  </a:lnTo>
                  <a:lnTo>
                    <a:pt x="859631" y="23812"/>
                  </a:lnTo>
                  <a:lnTo>
                    <a:pt x="923925" y="52387"/>
                  </a:lnTo>
                  <a:cubicBezTo>
                    <a:pt x="924719" y="91281"/>
                    <a:pt x="925512" y="130174"/>
                    <a:pt x="926306" y="169068"/>
                  </a:cubicBezTo>
                  <a:lnTo>
                    <a:pt x="631031" y="192881"/>
                  </a:lnTo>
                  <a:lnTo>
                    <a:pt x="326231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7017FE7-013D-1042-9BA4-D3ED14CD1E61}"/>
                </a:ext>
              </a:extLst>
            </p:cNvPr>
            <p:cNvSpPr/>
            <p:nvPr/>
          </p:nvSpPr>
          <p:spPr>
            <a:xfrm>
              <a:off x="5362575" y="2636838"/>
              <a:ext cx="1651000" cy="527050"/>
            </a:xfrm>
            <a:custGeom>
              <a:avLst/>
              <a:gdLst>
                <a:gd name="connsiteX0" fmla="*/ 1095375 w 1650206"/>
                <a:gd name="connsiteY0" fmla="*/ 357187 h 528637"/>
                <a:gd name="connsiteX1" fmla="*/ 831056 w 1650206"/>
                <a:gd name="connsiteY1" fmla="*/ 421481 h 528637"/>
                <a:gd name="connsiteX2" fmla="*/ 685800 w 1650206"/>
                <a:gd name="connsiteY2" fmla="*/ 461962 h 528637"/>
                <a:gd name="connsiteX3" fmla="*/ 592931 w 1650206"/>
                <a:gd name="connsiteY3" fmla="*/ 485775 h 528637"/>
                <a:gd name="connsiteX4" fmla="*/ 504825 w 1650206"/>
                <a:gd name="connsiteY4" fmla="*/ 507206 h 528637"/>
                <a:gd name="connsiteX5" fmla="*/ 390525 w 1650206"/>
                <a:gd name="connsiteY5" fmla="*/ 521494 h 528637"/>
                <a:gd name="connsiteX6" fmla="*/ 276225 w 1650206"/>
                <a:gd name="connsiteY6" fmla="*/ 526256 h 528637"/>
                <a:gd name="connsiteX7" fmla="*/ 230981 w 1650206"/>
                <a:gd name="connsiteY7" fmla="*/ 528637 h 528637"/>
                <a:gd name="connsiteX8" fmla="*/ 185738 w 1650206"/>
                <a:gd name="connsiteY8" fmla="*/ 523875 h 528637"/>
                <a:gd name="connsiteX9" fmla="*/ 147638 w 1650206"/>
                <a:gd name="connsiteY9" fmla="*/ 509587 h 528637"/>
                <a:gd name="connsiteX10" fmla="*/ 104775 w 1650206"/>
                <a:gd name="connsiteY10" fmla="*/ 483394 h 528637"/>
                <a:gd name="connsiteX11" fmla="*/ 0 w 1650206"/>
                <a:gd name="connsiteY11" fmla="*/ 397669 h 528637"/>
                <a:gd name="connsiteX12" fmla="*/ 21431 w 1650206"/>
                <a:gd name="connsiteY12" fmla="*/ 338137 h 528637"/>
                <a:gd name="connsiteX13" fmla="*/ 197644 w 1650206"/>
                <a:gd name="connsiteY13" fmla="*/ 347662 h 528637"/>
                <a:gd name="connsiteX14" fmla="*/ 297656 w 1650206"/>
                <a:gd name="connsiteY14" fmla="*/ 347662 h 528637"/>
                <a:gd name="connsiteX15" fmla="*/ 352425 w 1650206"/>
                <a:gd name="connsiteY15" fmla="*/ 338137 h 528637"/>
                <a:gd name="connsiteX16" fmla="*/ 650081 w 1650206"/>
                <a:gd name="connsiteY16" fmla="*/ 266700 h 528637"/>
                <a:gd name="connsiteX17" fmla="*/ 947738 w 1650206"/>
                <a:gd name="connsiteY17" fmla="*/ 180975 h 528637"/>
                <a:gd name="connsiteX18" fmla="*/ 1195388 w 1650206"/>
                <a:gd name="connsiteY18" fmla="*/ 100012 h 528637"/>
                <a:gd name="connsiteX19" fmla="*/ 1245394 w 1650206"/>
                <a:gd name="connsiteY19" fmla="*/ 54769 h 528637"/>
                <a:gd name="connsiteX20" fmla="*/ 1297781 w 1650206"/>
                <a:gd name="connsiteY20" fmla="*/ 11906 h 528637"/>
                <a:gd name="connsiteX21" fmla="*/ 1323975 w 1650206"/>
                <a:gd name="connsiteY21" fmla="*/ 2381 h 528637"/>
                <a:gd name="connsiteX22" fmla="*/ 1373981 w 1650206"/>
                <a:gd name="connsiteY22" fmla="*/ 0 h 528637"/>
                <a:gd name="connsiteX23" fmla="*/ 1419225 w 1650206"/>
                <a:gd name="connsiteY23" fmla="*/ 4762 h 528637"/>
                <a:gd name="connsiteX24" fmla="*/ 1478756 w 1650206"/>
                <a:gd name="connsiteY24" fmla="*/ 23812 h 528637"/>
                <a:gd name="connsiteX25" fmla="*/ 1535906 w 1650206"/>
                <a:gd name="connsiteY25" fmla="*/ 52387 h 528637"/>
                <a:gd name="connsiteX26" fmla="*/ 1602581 w 1650206"/>
                <a:gd name="connsiteY26" fmla="*/ 95250 h 528637"/>
                <a:gd name="connsiteX27" fmla="*/ 1633538 w 1650206"/>
                <a:gd name="connsiteY27" fmla="*/ 121444 h 528637"/>
                <a:gd name="connsiteX28" fmla="*/ 1643063 w 1650206"/>
                <a:gd name="connsiteY28" fmla="*/ 133350 h 528637"/>
                <a:gd name="connsiteX29" fmla="*/ 1650206 w 1650206"/>
                <a:gd name="connsiteY29" fmla="*/ 152400 h 528637"/>
                <a:gd name="connsiteX30" fmla="*/ 1650206 w 1650206"/>
                <a:gd name="connsiteY30" fmla="*/ 176212 h 528637"/>
                <a:gd name="connsiteX31" fmla="*/ 1640681 w 1650206"/>
                <a:gd name="connsiteY31" fmla="*/ 200025 h 528637"/>
                <a:gd name="connsiteX32" fmla="*/ 1624013 w 1650206"/>
                <a:gd name="connsiteY32" fmla="*/ 214312 h 528637"/>
                <a:gd name="connsiteX33" fmla="*/ 1581150 w 1650206"/>
                <a:gd name="connsiteY33" fmla="*/ 233362 h 528637"/>
                <a:gd name="connsiteX34" fmla="*/ 1371600 w 1650206"/>
                <a:gd name="connsiteY34" fmla="*/ 288131 h 528637"/>
                <a:gd name="connsiteX35" fmla="*/ 1095375 w 1650206"/>
                <a:gd name="connsiteY35" fmla="*/ 35718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50206" h="528637">
                  <a:moveTo>
                    <a:pt x="1095375" y="357187"/>
                  </a:moveTo>
                  <a:lnTo>
                    <a:pt x="831056" y="421481"/>
                  </a:lnTo>
                  <a:lnTo>
                    <a:pt x="685800" y="461962"/>
                  </a:lnTo>
                  <a:lnTo>
                    <a:pt x="592931" y="485775"/>
                  </a:lnTo>
                  <a:lnTo>
                    <a:pt x="504825" y="507206"/>
                  </a:lnTo>
                  <a:lnTo>
                    <a:pt x="390525" y="521494"/>
                  </a:lnTo>
                  <a:lnTo>
                    <a:pt x="276225" y="526256"/>
                  </a:lnTo>
                  <a:lnTo>
                    <a:pt x="230981" y="528637"/>
                  </a:lnTo>
                  <a:lnTo>
                    <a:pt x="185738" y="523875"/>
                  </a:lnTo>
                  <a:lnTo>
                    <a:pt x="147638" y="509587"/>
                  </a:lnTo>
                  <a:lnTo>
                    <a:pt x="104775" y="483394"/>
                  </a:lnTo>
                  <a:lnTo>
                    <a:pt x="0" y="397669"/>
                  </a:lnTo>
                  <a:lnTo>
                    <a:pt x="21431" y="338137"/>
                  </a:lnTo>
                  <a:lnTo>
                    <a:pt x="197644" y="347662"/>
                  </a:lnTo>
                  <a:lnTo>
                    <a:pt x="297656" y="347662"/>
                  </a:lnTo>
                  <a:lnTo>
                    <a:pt x="352425" y="338137"/>
                  </a:lnTo>
                  <a:lnTo>
                    <a:pt x="650081" y="266700"/>
                  </a:lnTo>
                  <a:lnTo>
                    <a:pt x="947738" y="180975"/>
                  </a:lnTo>
                  <a:lnTo>
                    <a:pt x="1195388" y="100012"/>
                  </a:lnTo>
                  <a:lnTo>
                    <a:pt x="1245394" y="54769"/>
                  </a:lnTo>
                  <a:lnTo>
                    <a:pt x="1297781" y="11906"/>
                  </a:lnTo>
                  <a:lnTo>
                    <a:pt x="1323975" y="2381"/>
                  </a:lnTo>
                  <a:lnTo>
                    <a:pt x="1373981" y="0"/>
                  </a:lnTo>
                  <a:lnTo>
                    <a:pt x="1419225" y="4762"/>
                  </a:lnTo>
                  <a:lnTo>
                    <a:pt x="1478756" y="23812"/>
                  </a:lnTo>
                  <a:lnTo>
                    <a:pt x="1535906" y="52387"/>
                  </a:lnTo>
                  <a:lnTo>
                    <a:pt x="1602581" y="95250"/>
                  </a:lnTo>
                  <a:lnTo>
                    <a:pt x="1633538" y="121444"/>
                  </a:lnTo>
                  <a:lnTo>
                    <a:pt x="1643063" y="133350"/>
                  </a:lnTo>
                  <a:lnTo>
                    <a:pt x="1650206" y="152400"/>
                  </a:lnTo>
                  <a:lnTo>
                    <a:pt x="1650206" y="176212"/>
                  </a:lnTo>
                  <a:lnTo>
                    <a:pt x="1640681" y="200025"/>
                  </a:lnTo>
                  <a:lnTo>
                    <a:pt x="1624013" y="214312"/>
                  </a:lnTo>
                  <a:lnTo>
                    <a:pt x="1581150" y="233362"/>
                  </a:lnTo>
                  <a:lnTo>
                    <a:pt x="1371600" y="288131"/>
                  </a:lnTo>
                  <a:lnTo>
                    <a:pt x="109537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37C99E0-2727-514D-BDCD-21D789E3C37D}"/>
                </a:ext>
              </a:extLst>
            </p:cNvPr>
            <p:cNvSpPr/>
            <p:nvPr/>
          </p:nvSpPr>
          <p:spPr>
            <a:xfrm rot="16200000">
              <a:off x="4204494" y="3491707"/>
              <a:ext cx="2801937" cy="1778000"/>
            </a:xfrm>
            <a:custGeom>
              <a:avLst/>
              <a:gdLst>
                <a:gd name="connsiteX0" fmla="*/ 950118 w 2802731"/>
                <a:gd name="connsiteY0" fmla="*/ 1147763 h 1778794"/>
                <a:gd name="connsiteX1" fmla="*/ 797718 w 2802731"/>
                <a:gd name="connsiteY1" fmla="*/ 1026319 h 1778794"/>
                <a:gd name="connsiteX2" fmla="*/ 685800 w 2802731"/>
                <a:gd name="connsiteY2" fmla="*/ 933450 h 1778794"/>
                <a:gd name="connsiteX3" fmla="*/ 569118 w 2802731"/>
                <a:gd name="connsiteY3" fmla="*/ 828675 h 1778794"/>
                <a:gd name="connsiteX4" fmla="*/ 457200 w 2802731"/>
                <a:gd name="connsiteY4" fmla="*/ 716757 h 1778794"/>
                <a:gd name="connsiteX5" fmla="*/ 338137 w 2802731"/>
                <a:gd name="connsiteY5" fmla="*/ 588169 h 1778794"/>
                <a:gd name="connsiteX6" fmla="*/ 257175 w 2802731"/>
                <a:gd name="connsiteY6" fmla="*/ 485775 h 1778794"/>
                <a:gd name="connsiteX7" fmla="*/ 147637 w 2802731"/>
                <a:gd name="connsiteY7" fmla="*/ 326232 h 1778794"/>
                <a:gd name="connsiteX8" fmla="*/ 73818 w 2802731"/>
                <a:gd name="connsiteY8" fmla="*/ 197644 h 1778794"/>
                <a:gd name="connsiteX9" fmla="*/ 33337 w 2802731"/>
                <a:gd name="connsiteY9" fmla="*/ 116682 h 1778794"/>
                <a:gd name="connsiteX10" fmla="*/ 7143 w 2802731"/>
                <a:gd name="connsiteY10" fmla="*/ 57150 h 1778794"/>
                <a:gd name="connsiteX11" fmla="*/ 0 w 2802731"/>
                <a:gd name="connsiteY11" fmla="*/ 30957 h 1778794"/>
                <a:gd name="connsiteX12" fmla="*/ 0 w 2802731"/>
                <a:gd name="connsiteY12" fmla="*/ 14288 h 1778794"/>
                <a:gd name="connsiteX13" fmla="*/ 7143 w 2802731"/>
                <a:gd name="connsiteY13" fmla="*/ 4763 h 1778794"/>
                <a:gd name="connsiteX14" fmla="*/ 26193 w 2802731"/>
                <a:gd name="connsiteY14" fmla="*/ 0 h 1778794"/>
                <a:gd name="connsiteX15" fmla="*/ 47625 w 2802731"/>
                <a:gd name="connsiteY15" fmla="*/ 4763 h 1778794"/>
                <a:gd name="connsiteX16" fmla="*/ 76200 w 2802731"/>
                <a:gd name="connsiteY16" fmla="*/ 33338 h 1778794"/>
                <a:gd name="connsiteX17" fmla="*/ 171450 w 2802731"/>
                <a:gd name="connsiteY17" fmla="*/ 154782 h 1778794"/>
                <a:gd name="connsiteX18" fmla="*/ 245268 w 2802731"/>
                <a:gd name="connsiteY18" fmla="*/ 240507 h 1778794"/>
                <a:gd name="connsiteX19" fmla="*/ 338137 w 2802731"/>
                <a:gd name="connsiteY19" fmla="*/ 347663 h 1778794"/>
                <a:gd name="connsiteX20" fmla="*/ 450056 w 2802731"/>
                <a:gd name="connsiteY20" fmla="*/ 457200 h 1778794"/>
                <a:gd name="connsiteX21" fmla="*/ 554831 w 2802731"/>
                <a:gd name="connsiteY21" fmla="*/ 557213 h 1778794"/>
                <a:gd name="connsiteX22" fmla="*/ 669131 w 2802731"/>
                <a:gd name="connsiteY22" fmla="*/ 652463 h 1778794"/>
                <a:gd name="connsiteX23" fmla="*/ 757237 w 2802731"/>
                <a:gd name="connsiteY23" fmla="*/ 723900 h 1778794"/>
                <a:gd name="connsiteX24" fmla="*/ 859631 w 2802731"/>
                <a:gd name="connsiteY24" fmla="*/ 800100 h 1778794"/>
                <a:gd name="connsiteX25" fmla="*/ 1033462 w 2802731"/>
                <a:gd name="connsiteY25" fmla="*/ 916782 h 1778794"/>
                <a:gd name="connsiteX26" fmla="*/ 1154906 w 2802731"/>
                <a:gd name="connsiteY26" fmla="*/ 992982 h 1778794"/>
                <a:gd name="connsiteX27" fmla="*/ 1295400 w 2802731"/>
                <a:gd name="connsiteY27" fmla="*/ 1071563 h 1778794"/>
                <a:gd name="connsiteX28" fmla="*/ 1395412 w 2802731"/>
                <a:gd name="connsiteY28" fmla="*/ 1121569 h 1778794"/>
                <a:gd name="connsiteX29" fmla="*/ 1566862 w 2802731"/>
                <a:gd name="connsiteY29" fmla="*/ 1209675 h 1778794"/>
                <a:gd name="connsiteX30" fmla="*/ 1728787 w 2802731"/>
                <a:gd name="connsiteY30" fmla="*/ 1276350 h 1778794"/>
                <a:gd name="connsiteX31" fmla="*/ 1938337 w 2802731"/>
                <a:gd name="connsiteY31" fmla="*/ 1354932 h 1778794"/>
                <a:gd name="connsiteX32" fmla="*/ 2052637 w 2802731"/>
                <a:gd name="connsiteY32" fmla="*/ 1390650 h 1778794"/>
                <a:gd name="connsiteX33" fmla="*/ 2166937 w 2802731"/>
                <a:gd name="connsiteY33" fmla="*/ 1423988 h 1778794"/>
                <a:gd name="connsiteX34" fmla="*/ 2228850 w 2802731"/>
                <a:gd name="connsiteY34" fmla="*/ 1438275 h 1778794"/>
                <a:gd name="connsiteX35" fmla="*/ 2297906 w 2802731"/>
                <a:gd name="connsiteY35" fmla="*/ 1452563 h 1778794"/>
                <a:gd name="connsiteX36" fmla="*/ 2376487 w 2802731"/>
                <a:gd name="connsiteY36" fmla="*/ 1462088 h 1778794"/>
                <a:gd name="connsiteX37" fmla="*/ 2450306 w 2802731"/>
                <a:gd name="connsiteY37" fmla="*/ 1466850 h 1778794"/>
                <a:gd name="connsiteX38" fmla="*/ 2514600 w 2802731"/>
                <a:gd name="connsiteY38" fmla="*/ 1464469 h 1778794"/>
                <a:gd name="connsiteX39" fmla="*/ 2555081 w 2802731"/>
                <a:gd name="connsiteY39" fmla="*/ 1457325 h 1778794"/>
                <a:gd name="connsiteX40" fmla="*/ 2597943 w 2802731"/>
                <a:gd name="connsiteY40" fmla="*/ 1438275 h 1778794"/>
                <a:gd name="connsiteX41" fmla="*/ 2626518 w 2802731"/>
                <a:gd name="connsiteY41" fmla="*/ 1421607 h 1778794"/>
                <a:gd name="connsiteX42" fmla="*/ 2657475 w 2802731"/>
                <a:gd name="connsiteY42" fmla="*/ 1395413 h 1778794"/>
                <a:gd name="connsiteX43" fmla="*/ 2724150 w 2802731"/>
                <a:gd name="connsiteY43" fmla="*/ 1319213 h 1778794"/>
                <a:gd name="connsiteX44" fmla="*/ 2802731 w 2802731"/>
                <a:gd name="connsiteY44" fmla="*/ 1421607 h 1778794"/>
                <a:gd name="connsiteX45" fmla="*/ 2667000 w 2802731"/>
                <a:gd name="connsiteY45" fmla="*/ 1578769 h 1778794"/>
                <a:gd name="connsiteX46" fmla="*/ 2540793 w 2802731"/>
                <a:gd name="connsiteY46" fmla="*/ 1712119 h 1778794"/>
                <a:gd name="connsiteX47" fmla="*/ 2490787 w 2802731"/>
                <a:gd name="connsiteY47" fmla="*/ 1766888 h 1778794"/>
                <a:gd name="connsiteX48" fmla="*/ 2464593 w 2802731"/>
                <a:gd name="connsiteY48" fmla="*/ 1778794 h 1778794"/>
                <a:gd name="connsiteX49" fmla="*/ 2443162 w 2802731"/>
                <a:gd name="connsiteY49" fmla="*/ 1778794 h 1778794"/>
                <a:gd name="connsiteX50" fmla="*/ 2416968 w 2802731"/>
                <a:gd name="connsiteY50" fmla="*/ 1774032 h 1778794"/>
                <a:gd name="connsiteX51" fmla="*/ 2395537 w 2802731"/>
                <a:gd name="connsiteY51" fmla="*/ 1762125 h 1778794"/>
                <a:gd name="connsiteX52" fmla="*/ 2369343 w 2802731"/>
                <a:gd name="connsiteY52" fmla="*/ 1745457 h 1778794"/>
                <a:gd name="connsiteX53" fmla="*/ 2343150 w 2802731"/>
                <a:gd name="connsiteY53" fmla="*/ 1721644 h 1778794"/>
                <a:gd name="connsiteX54" fmla="*/ 2031206 w 2802731"/>
                <a:gd name="connsiteY54" fmla="*/ 1628775 h 1778794"/>
                <a:gd name="connsiteX55" fmla="*/ 1843087 w 2802731"/>
                <a:gd name="connsiteY55" fmla="*/ 1564482 h 1778794"/>
                <a:gd name="connsiteX56" fmla="*/ 1688306 w 2802731"/>
                <a:gd name="connsiteY56" fmla="*/ 1512094 h 1778794"/>
                <a:gd name="connsiteX57" fmla="*/ 1595437 w 2802731"/>
                <a:gd name="connsiteY57" fmla="*/ 1476375 h 1778794"/>
                <a:gd name="connsiteX58" fmla="*/ 1352550 w 2802731"/>
                <a:gd name="connsiteY58" fmla="*/ 1383507 h 1778794"/>
                <a:gd name="connsiteX59" fmla="*/ 1147762 w 2802731"/>
                <a:gd name="connsiteY59" fmla="*/ 1278732 h 1778794"/>
                <a:gd name="connsiteX60" fmla="*/ 950118 w 2802731"/>
                <a:gd name="connsiteY60" fmla="*/ 1147763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02731" h="1778794">
                  <a:moveTo>
                    <a:pt x="950118" y="1147763"/>
                  </a:moveTo>
                  <a:lnTo>
                    <a:pt x="797718" y="1026319"/>
                  </a:lnTo>
                  <a:lnTo>
                    <a:pt x="685800" y="933450"/>
                  </a:lnTo>
                  <a:lnTo>
                    <a:pt x="569118" y="828675"/>
                  </a:lnTo>
                  <a:lnTo>
                    <a:pt x="457200" y="716757"/>
                  </a:lnTo>
                  <a:lnTo>
                    <a:pt x="338137" y="588169"/>
                  </a:lnTo>
                  <a:lnTo>
                    <a:pt x="257175" y="485775"/>
                  </a:lnTo>
                  <a:lnTo>
                    <a:pt x="147637" y="326232"/>
                  </a:lnTo>
                  <a:lnTo>
                    <a:pt x="73818" y="197644"/>
                  </a:lnTo>
                  <a:lnTo>
                    <a:pt x="33337" y="116682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76200" y="33338"/>
                  </a:lnTo>
                  <a:lnTo>
                    <a:pt x="171450" y="154782"/>
                  </a:lnTo>
                  <a:lnTo>
                    <a:pt x="245268" y="240507"/>
                  </a:lnTo>
                  <a:lnTo>
                    <a:pt x="338137" y="347663"/>
                  </a:lnTo>
                  <a:lnTo>
                    <a:pt x="450056" y="457200"/>
                  </a:lnTo>
                  <a:lnTo>
                    <a:pt x="554831" y="557213"/>
                  </a:lnTo>
                  <a:lnTo>
                    <a:pt x="669131" y="652463"/>
                  </a:lnTo>
                  <a:lnTo>
                    <a:pt x="757237" y="723900"/>
                  </a:lnTo>
                  <a:lnTo>
                    <a:pt x="859631" y="800100"/>
                  </a:lnTo>
                  <a:lnTo>
                    <a:pt x="1033462" y="916782"/>
                  </a:lnTo>
                  <a:lnTo>
                    <a:pt x="1154906" y="992982"/>
                  </a:lnTo>
                  <a:lnTo>
                    <a:pt x="1295400" y="1071563"/>
                  </a:lnTo>
                  <a:lnTo>
                    <a:pt x="1395412" y="1121569"/>
                  </a:lnTo>
                  <a:lnTo>
                    <a:pt x="1566862" y="1209675"/>
                  </a:lnTo>
                  <a:lnTo>
                    <a:pt x="1728787" y="1276350"/>
                  </a:lnTo>
                  <a:lnTo>
                    <a:pt x="1938337" y="1354932"/>
                  </a:lnTo>
                  <a:lnTo>
                    <a:pt x="2052637" y="1390650"/>
                  </a:lnTo>
                  <a:lnTo>
                    <a:pt x="2166937" y="1423988"/>
                  </a:lnTo>
                  <a:lnTo>
                    <a:pt x="2228850" y="1438275"/>
                  </a:lnTo>
                  <a:lnTo>
                    <a:pt x="2297906" y="1452563"/>
                  </a:lnTo>
                  <a:lnTo>
                    <a:pt x="2376487" y="1462088"/>
                  </a:lnTo>
                  <a:lnTo>
                    <a:pt x="2450306" y="1466850"/>
                  </a:lnTo>
                  <a:lnTo>
                    <a:pt x="2514600" y="1464469"/>
                  </a:lnTo>
                  <a:lnTo>
                    <a:pt x="2555081" y="1457325"/>
                  </a:lnTo>
                  <a:lnTo>
                    <a:pt x="2597943" y="1438275"/>
                  </a:lnTo>
                  <a:lnTo>
                    <a:pt x="2626518" y="1421607"/>
                  </a:lnTo>
                  <a:lnTo>
                    <a:pt x="2657475" y="1395413"/>
                  </a:lnTo>
                  <a:lnTo>
                    <a:pt x="2724150" y="1319213"/>
                  </a:lnTo>
                  <a:lnTo>
                    <a:pt x="2802731" y="1421607"/>
                  </a:lnTo>
                  <a:lnTo>
                    <a:pt x="2667000" y="1578769"/>
                  </a:lnTo>
                  <a:lnTo>
                    <a:pt x="2540793" y="1712119"/>
                  </a:lnTo>
                  <a:lnTo>
                    <a:pt x="2490787" y="1766888"/>
                  </a:lnTo>
                  <a:lnTo>
                    <a:pt x="2464593" y="1778794"/>
                  </a:lnTo>
                  <a:lnTo>
                    <a:pt x="2443162" y="1778794"/>
                  </a:lnTo>
                  <a:lnTo>
                    <a:pt x="2416968" y="1774032"/>
                  </a:lnTo>
                  <a:lnTo>
                    <a:pt x="2395537" y="1762125"/>
                  </a:lnTo>
                  <a:lnTo>
                    <a:pt x="2369343" y="1745457"/>
                  </a:lnTo>
                  <a:lnTo>
                    <a:pt x="2343150" y="1721644"/>
                  </a:lnTo>
                  <a:lnTo>
                    <a:pt x="2031206" y="1628775"/>
                  </a:lnTo>
                  <a:lnTo>
                    <a:pt x="1843087" y="1564482"/>
                  </a:lnTo>
                  <a:lnTo>
                    <a:pt x="1688306" y="1512094"/>
                  </a:lnTo>
                  <a:lnTo>
                    <a:pt x="1595437" y="1476375"/>
                  </a:lnTo>
                  <a:lnTo>
                    <a:pt x="1352550" y="1383507"/>
                  </a:lnTo>
                  <a:lnTo>
                    <a:pt x="1147762" y="1278732"/>
                  </a:lnTo>
                  <a:lnTo>
                    <a:pt x="950118" y="1147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4A17A2D-9F49-C84E-82EC-8B71605190BA}"/>
                </a:ext>
              </a:extLst>
            </p:cNvPr>
            <p:cNvSpPr/>
            <p:nvPr/>
          </p:nvSpPr>
          <p:spPr>
            <a:xfrm>
              <a:off x="5157788" y="3608388"/>
              <a:ext cx="2427287" cy="2120900"/>
            </a:xfrm>
            <a:custGeom>
              <a:avLst/>
              <a:gdLst>
                <a:gd name="connsiteX0" fmla="*/ 1031422 w 2427514"/>
                <a:gd name="connsiteY0" fmla="*/ 1276350 h 2119993"/>
                <a:gd name="connsiteX1" fmla="*/ 830036 w 2427514"/>
                <a:gd name="connsiteY1" fmla="*/ 1023257 h 2119993"/>
                <a:gd name="connsiteX2" fmla="*/ 683079 w 2427514"/>
                <a:gd name="connsiteY2" fmla="*/ 783772 h 2119993"/>
                <a:gd name="connsiteX3" fmla="*/ 527957 w 2427514"/>
                <a:gd name="connsiteY3" fmla="*/ 574222 h 2119993"/>
                <a:gd name="connsiteX4" fmla="*/ 367393 w 2427514"/>
                <a:gd name="connsiteY4" fmla="*/ 337457 h 2119993"/>
                <a:gd name="connsiteX5" fmla="*/ 315686 w 2427514"/>
                <a:gd name="connsiteY5" fmla="*/ 269422 h 2119993"/>
                <a:gd name="connsiteX6" fmla="*/ 272143 w 2427514"/>
                <a:gd name="connsiteY6" fmla="*/ 220436 h 2119993"/>
                <a:gd name="connsiteX7" fmla="*/ 231322 w 2427514"/>
                <a:gd name="connsiteY7" fmla="*/ 179615 h 2119993"/>
                <a:gd name="connsiteX8" fmla="*/ 168729 w 2427514"/>
                <a:gd name="connsiteY8" fmla="*/ 136072 h 2119993"/>
                <a:gd name="connsiteX9" fmla="*/ 119743 w 2427514"/>
                <a:gd name="connsiteY9" fmla="*/ 133350 h 2119993"/>
                <a:gd name="connsiteX10" fmla="*/ 87086 w 2427514"/>
                <a:gd name="connsiteY10" fmla="*/ 130629 h 2119993"/>
                <a:gd name="connsiteX11" fmla="*/ 48986 w 2427514"/>
                <a:gd name="connsiteY11" fmla="*/ 122465 h 2119993"/>
                <a:gd name="connsiteX12" fmla="*/ 29936 w 2427514"/>
                <a:gd name="connsiteY12" fmla="*/ 114300 h 2119993"/>
                <a:gd name="connsiteX13" fmla="*/ 13607 w 2427514"/>
                <a:gd name="connsiteY13" fmla="*/ 97972 h 2119993"/>
                <a:gd name="connsiteX14" fmla="*/ 0 w 2427514"/>
                <a:gd name="connsiteY14" fmla="*/ 73479 h 2119993"/>
                <a:gd name="connsiteX15" fmla="*/ 0 w 2427514"/>
                <a:gd name="connsiteY15" fmla="*/ 46265 h 2119993"/>
                <a:gd name="connsiteX16" fmla="*/ 8164 w 2427514"/>
                <a:gd name="connsiteY16" fmla="*/ 32657 h 2119993"/>
                <a:gd name="connsiteX17" fmla="*/ 54429 w 2427514"/>
                <a:gd name="connsiteY17" fmla="*/ 13607 h 2119993"/>
                <a:gd name="connsiteX18" fmla="*/ 114300 w 2427514"/>
                <a:gd name="connsiteY18" fmla="*/ 0 h 2119993"/>
                <a:gd name="connsiteX19" fmla="*/ 166007 w 2427514"/>
                <a:gd name="connsiteY19" fmla="*/ 2722 h 2119993"/>
                <a:gd name="connsiteX20" fmla="*/ 206829 w 2427514"/>
                <a:gd name="connsiteY20" fmla="*/ 13607 h 2119993"/>
                <a:gd name="connsiteX21" fmla="*/ 250372 w 2427514"/>
                <a:gd name="connsiteY21" fmla="*/ 35379 h 2119993"/>
                <a:gd name="connsiteX22" fmla="*/ 299357 w 2427514"/>
                <a:gd name="connsiteY22" fmla="*/ 65315 h 2119993"/>
                <a:gd name="connsiteX23" fmla="*/ 364672 w 2427514"/>
                <a:gd name="connsiteY23" fmla="*/ 122465 h 2119993"/>
                <a:gd name="connsiteX24" fmla="*/ 487136 w 2427514"/>
                <a:gd name="connsiteY24" fmla="*/ 261257 h 2119993"/>
                <a:gd name="connsiteX25" fmla="*/ 781050 w 2427514"/>
                <a:gd name="connsiteY25" fmla="*/ 615043 h 2119993"/>
                <a:gd name="connsiteX26" fmla="*/ 952500 w 2427514"/>
                <a:gd name="connsiteY26" fmla="*/ 810986 h 2119993"/>
                <a:gd name="connsiteX27" fmla="*/ 1132114 w 2427514"/>
                <a:gd name="connsiteY27" fmla="*/ 1012372 h 2119993"/>
                <a:gd name="connsiteX28" fmla="*/ 1268186 w 2427514"/>
                <a:gd name="connsiteY28" fmla="*/ 1151165 h 2119993"/>
                <a:gd name="connsiteX29" fmla="*/ 1409700 w 2427514"/>
                <a:gd name="connsiteY29" fmla="*/ 1287236 h 2119993"/>
                <a:gd name="connsiteX30" fmla="*/ 1548493 w 2427514"/>
                <a:gd name="connsiteY30" fmla="*/ 1412422 h 2119993"/>
                <a:gd name="connsiteX31" fmla="*/ 1747157 w 2427514"/>
                <a:gd name="connsiteY31" fmla="*/ 1581150 h 2119993"/>
                <a:gd name="connsiteX32" fmla="*/ 1997529 w 2427514"/>
                <a:gd name="connsiteY32" fmla="*/ 1777093 h 2119993"/>
                <a:gd name="connsiteX33" fmla="*/ 2209800 w 2427514"/>
                <a:gd name="connsiteY33" fmla="*/ 1926772 h 2119993"/>
                <a:gd name="connsiteX34" fmla="*/ 2397579 w 2427514"/>
                <a:gd name="connsiteY34" fmla="*/ 2049236 h 2119993"/>
                <a:gd name="connsiteX35" fmla="*/ 2416629 w 2427514"/>
                <a:gd name="connsiteY35" fmla="*/ 2071007 h 2119993"/>
                <a:gd name="connsiteX36" fmla="*/ 2427514 w 2427514"/>
                <a:gd name="connsiteY36" fmla="*/ 2095500 h 2119993"/>
                <a:gd name="connsiteX37" fmla="*/ 2422072 w 2427514"/>
                <a:gd name="connsiteY37" fmla="*/ 2111829 h 2119993"/>
                <a:gd name="connsiteX38" fmla="*/ 2403022 w 2427514"/>
                <a:gd name="connsiteY38" fmla="*/ 2119993 h 2119993"/>
                <a:gd name="connsiteX39" fmla="*/ 2250622 w 2427514"/>
                <a:gd name="connsiteY39" fmla="*/ 2119993 h 2119993"/>
                <a:gd name="connsiteX40" fmla="*/ 1981200 w 2427514"/>
                <a:gd name="connsiteY40" fmla="*/ 2119993 h 2119993"/>
                <a:gd name="connsiteX41" fmla="*/ 1812472 w 2427514"/>
                <a:gd name="connsiteY41" fmla="*/ 2114550 h 2119993"/>
                <a:gd name="connsiteX42" fmla="*/ 1692729 w 2427514"/>
                <a:gd name="connsiteY42" fmla="*/ 2103665 h 2119993"/>
                <a:gd name="connsiteX43" fmla="*/ 1657350 w 2427514"/>
                <a:gd name="connsiteY43" fmla="*/ 2098222 h 2119993"/>
                <a:gd name="connsiteX44" fmla="*/ 1619250 w 2427514"/>
                <a:gd name="connsiteY44" fmla="*/ 2071007 h 2119993"/>
                <a:gd name="connsiteX45" fmla="*/ 1529443 w 2427514"/>
                <a:gd name="connsiteY45" fmla="*/ 1967593 h 2119993"/>
                <a:gd name="connsiteX46" fmla="*/ 1368879 w 2427514"/>
                <a:gd name="connsiteY46" fmla="*/ 1738993 h 2119993"/>
                <a:gd name="connsiteX47" fmla="*/ 1175657 w 2427514"/>
                <a:gd name="connsiteY47" fmla="*/ 1469572 h 2119993"/>
                <a:gd name="connsiteX48" fmla="*/ 1031422 w 2427514"/>
                <a:gd name="connsiteY48" fmla="*/ 1276350 h 211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27514" h="2119993">
                  <a:moveTo>
                    <a:pt x="1031422" y="1276350"/>
                  </a:moveTo>
                  <a:lnTo>
                    <a:pt x="830036" y="1023257"/>
                  </a:lnTo>
                  <a:lnTo>
                    <a:pt x="683079" y="783772"/>
                  </a:lnTo>
                  <a:lnTo>
                    <a:pt x="527957" y="574222"/>
                  </a:lnTo>
                  <a:lnTo>
                    <a:pt x="367393" y="337457"/>
                  </a:lnTo>
                  <a:lnTo>
                    <a:pt x="315686" y="269422"/>
                  </a:lnTo>
                  <a:lnTo>
                    <a:pt x="272143" y="220436"/>
                  </a:lnTo>
                  <a:lnTo>
                    <a:pt x="231322" y="179615"/>
                  </a:lnTo>
                  <a:lnTo>
                    <a:pt x="168729" y="136072"/>
                  </a:lnTo>
                  <a:lnTo>
                    <a:pt x="119743" y="133350"/>
                  </a:lnTo>
                  <a:lnTo>
                    <a:pt x="87086" y="130629"/>
                  </a:lnTo>
                  <a:lnTo>
                    <a:pt x="48986" y="122465"/>
                  </a:lnTo>
                  <a:lnTo>
                    <a:pt x="29936" y="114300"/>
                  </a:lnTo>
                  <a:lnTo>
                    <a:pt x="13607" y="97972"/>
                  </a:lnTo>
                  <a:lnTo>
                    <a:pt x="0" y="73479"/>
                  </a:lnTo>
                  <a:lnTo>
                    <a:pt x="0" y="46265"/>
                  </a:lnTo>
                  <a:lnTo>
                    <a:pt x="8164" y="32657"/>
                  </a:lnTo>
                  <a:lnTo>
                    <a:pt x="54429" y="13607"/>
                  </a:lnTo>
                  <a:lnTo>
                    <a:pt x="114300" y="0"/>
                  </a:lnTo>
                  <a:lnTo>
                    <a:pt x="166007" y="2722"/>
                  </a:lnTo>
                  <a:lnTo>
                    <a:pt x="206829" y="13607"/>
                  </a:lnTo>
                  <a:lnTo>
                    <a:pt x="250372" y="35379"/>
                  </a:lnTo>
                  <a:lnTo>
                    <a:pt x="299357" y="65315"/>
                  </a:lnTo>
                  <a:lnTo>
                    <a:pt x="364672" y="122465"/>
                  </a:lnTo>
                  <a:lnTo>
                    <a:pt x="487136" y="261257"/>
                  </a:lnTo>
                  <a:lnTo>
                    <a:pt x="781050" y="615043"/>
                  </a:lnTo>
                  <a:lnTo>
                    <a:pt x="952500" y="810986"/>
                  </a:lnTo>
                  <a:lnTo>
                    <a:pt x="1132114" y="1012372"/>
                  </a:lnTo>
                  <a:lnTo>
                    <a:pt x="1268186" y="1151165"/>
                  </a:lnTo>
                  <a:lnTo>
                    <a:pt x="1409700" y="1287236"/>
                  </a:lnTo>
                  <a:lnTo>
                    <a:pt x="1548493" y="1412422"/>
                  </a:lnTo>
                  <a:lnTo>
                    <a:pt x="1747157" y="1581150"/>
                  </a:lnTo>
                  <a:lnTo>
                    <a:pt x="1997529" y="1777093"/>
                  </a:lnTo>
                  <a:lnTo>
                    <a:pt x="2209800" y="1926772"/>
                  </a:lnTo>
                  <a:lnTo>
                    <a:pt x="2397579" y="2049236"/>
                  </a:lnTo>
                  <a:lnTo>
                    <a:pt x="2416629" y="2071007"/>
                  </a:lnTo>
                  <a:lnTo>
                    <a:pt x="2427514" y="2095500"/>
                  </a:lnTo>
                  <a:lnTo>
                    <a:pt x="2422072" y="2111829"/>
                  </a:lnTo>
                  <a:lnTo>
                    <a:pt x="2403022" y="2119993"/>
                  </a:lnTo>
                  <a:lnTo>
                    <a:pt x="2250622" y="2119993"/>
                  </a:lnTo>
                  <a:lnTo>
                    <a:pt x="1981200" y="2119993"/>
                  </a:lnTo>
                  <a:lnTo>
                    <a:pt x="1812472" y="2114550"/>
                  </a:lnTo>
                  <a:lnTo>
                    <a:pt x="1692729" y="2103665"/>
                  </a:lnTo>
                  <a:lnTo>
                    <a:pt x="1657350" y="2098222"/>
                  </a:lnTo>
                  <a:lnTo>
                    <a:pt x="1619250" y="2071007"/>
                  </a:lnTo>
                  <a:lnTo>
                    <a:pt x="1529443" y="1967593"/>
                  </a:lnTo>
                  <a:lnTo>
                    <a:pt x="1368879" y="1738993"/>
                  </a:lnTo>
                  <a:lnTo>
                    <a:pt x="1175657" y="1469572"/>
                  </a:lnTo>
                  <a:lnTo>
                    <a:pt x="1031422" y="1276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704333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83B1DB4-5761-4629-9BCC-A662CCF35939}"/>
              </a:ext>
            </a:extLst>
          </p:cNvPr>
          <p:cNvGrpSpPr/>
          <p:nvPr/>
        </p:nvGrpSpPr>
        <p:grpSpPr>
          <a:xfrm>
            <a:off x="2466975" y="1617663"/>
            <a:ext cx="4633913" cy="4292600"/>
            <a:chOff x="2466975" y="1617663"/>
            <a:chExt cx="4633913" cy="42926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44C6452-94F0-1048-9F83-79993354CA0C}"/>
                </a:ext>
              </a:extLst>
            </p:cNvPr>
            <p:cNvSpPr/>
            <p:nvPr/>
          </p:nvSpPr>
          <p:spPr>
            <a:xfrm>
              <a:off x="2647950" y="2373313"/>
              <a:ext cx="1685925" cy="474662"/>
            </a:xfrm>
            <a:custGeom>
              <a:avLst/>
              <a:gdLst>
                <a:gd name="connsiteX0" fmla="*/ 1171575 w 1685925"/>
                <a:gd name="connsiteY0" fmla="*/ 304800 h 473869"/>
                <a:gd name="connsiteX1" fmla="*/ 876300 w 1685925"/>
                <a:gd name="connsiteY1" fmla="*/ 366713 h 473869"/>
                <a:gd name="connsiteX2" fmla="*/ 607219 w 1685925"/>
                <a:gd name="connsiteY2" fmla="*/ 416719 h 473869"/>
                <a:gd name="connsiteX3" fmla="*/ 433388 w 1685925"/>
                <a:gd name="connsiteY3" fmla="*/ 457200 h 473869"/>
                <a:gd name="connsiteX4" fmla="*/ 359569 w 1685925"/>
                <a:gd name="connsiteY4" fmla="*/ 473869 h 473869"/>
                <a:gd name="connsiteX5" fmla="*/ 328613 w 1685925"/>
                <a:gd name="connsiteY5" fmla="*/ 473869 h 473869"/>
                <a:gd name="connsiteX6" fmla="*/ 292894 w 1685925"/>
                <a:gd name="connsiteY6" fmla="*/ 464344 h 473869"/>
                <a:gd name="connsiteX7" fmla="*/ 238125 w 1685925"/>
                <a:gd name="connsiteY7" fmla="*/ 438150 h 473869"/>
                <a:gd name="connsiteX8" fmla="*/ 147638 w 1685925"/>
                <a:gd name="connsiteY8" fmla="*/ 369094 h 473869"/>
                <a:gd name="connsiteX9" fmla="*/ 88106 w 1685925"/>
                <a:gd name="connsiteY9" fmla="*/ 311944 h 473869"/>
                <a:gd name="connsiteX10" fmla="*/ 35719 w 1685925"/>
                <a:gd name="connsiteY10" fmla="*/ 254794 h 473869"/>
                <a:gd name="connsiteX11" fmla="*/ 14288 w 1685925"/>
                <a:gd name="connsiteY11" fmla="*/ 228600 h 473869"/>
                <a:gd name="connsiteX12" fmla="*/ 2381 w 1685925"/>
                <a:gd name="connsiteY12" fmla="*/ 204788 h 473869"/>
                <a:gd name="connsiteX13" fmla="*/ 0 w 1685925"/>
                <a:gd name="connsiteY13" fmla="*/ 185738 h 473869"/>
                <a:gd name="connsiteX14" fmla="*/ 7144 w 1685925"/>
                <a:gd name="connsiteY14" fmla="*/ 166688 h 473869"/>
                <a:gd name="connsiteX15" fmla="*/ 23813 w 1685925"/>
                <a:gd name="connsiteY15" fmla="*/ 159544 h 473869"/>
                <a:gd name="connsiteX16" fmla="*/ 54769 w 1685925"/>
                <a:gd name="connsiteY16" fmla="*/ 159544 h 473869"/>
                <a:gd name="connsiteX17" fmla="*/ 88106 w 1685925"/>
                <a:gd name="connsiteY17" fmla="*/ 171450 h 473869"/>
                <a:gd name="connsiteX18" fmla="*/ 123825 w 1685925"/>
                <a:gd name="connsiteY18" fmla="*/ 192882 h 473869"/>
                <a:gd name="connsiteX19" fmla="*/ 154781 w 1685925"/>
                <a:gd name="connsiteY19" fmla="*/ 211932 h 473869"/>
                <a:gd name="connsiteX20" fmla="*/ 190500 w 1685925"/>
                <a:gd name="connsiteY20" fmla="*/ 226219 h 473869"/>
                <a:gd name="connsiteX21" fmla="*/ 242888 w 1685925"/>
                <a:gd name="connsiteY21" fmla="*/ 238125 h 473869"/>
                <a:gd name="connsiteX22" fmla="*/ 290513 w 1685925"/>
                <a:gd name="connsiteY22" fmla="*/ 242888 h 473869"/>
                <a:gd name="connsiteX23" fmla="*/ 328613 w 1685925"/>
                <a:gd name="connsiteY23" fmla="*/ 245269 h 473869"/>
                <a:gd name="connsiteX24" fmla="*/ 388144 w 1685925"/>
                <a:gd name="connsiteY24" fmla="*/ 245269 h 473869"/>
                <a:gd name="connsiteX25" fmla="*/ 478631 w 1685925"/>
                <a:gd name="connsiteY25" fmla="*/ 240507 h 473869"/>
                <a:gd name="connsiteX26" fmla="*/ 590550 w 1685925"/>
                <a:gd name="connsiteY26" fmla="*/ 230982 h 473869"/>
                <a:gd name="connsiteX27" fmla="*/ 726281 w 1685925"/>
                <a:gd name="connsiteY27" fmla="*/ 202407 h 473869"/>
                <a:gd name="connsiteX28" fmla="*/ 983456 w 1685925"/>
                <a:gd name="connsiteY28" fmla="*/ 150019 h 473869"/>
                <a:gd name="connsiteX29" fmla="*/ 1228725 w 1685925"/>
                <a:gd name="connsiteY29" fmla="*/ 95250 h 473869"/>
                <a:gd name="connsiteX30" fmla="*/ 1245394 w 1685925"/>
                <a:gd name="connsiteY30" fmla="*/ 83344 h 473869"/>
                <a:gd name="connsiteX31" fmla="*/ 1340644 w 1685925"/>
                <a:gd name="connsiteY31" fmla="*/ 16669 h 473869"/>
                <a:gd name="connsiteX32" fmla="*/ 1366838 w 1685925"/>
                <a:gd name="connsiteY32" fmla="*/ 2382 h 473869"/>
                <a:gd name="connsiteX33" fmla="*/ 1414463 w 1685925"/>
                <a:gd name="connsiteY33" fmla="*/ 0 h 473869"/>
                <a:gd name="connsiteX34" fmla="*/ 1476375 w 1685925"/>
                <a:gd name="connsiteY34" fmla="*/ 4763 h 473869"/>
                <a:gd name="connsiteX35" fmla="*/ 1531144 w 1685925"/>
                <a:gd name="connsiteY35" fmla="*/ 16669 h 473869"/>
                <a:gd name="connsiteX36" fmla="*/ 1588294 w 1685925"/>
                <a:gd name="connsiteY36" fmla="*/ 40482 h 473869"/>
                <a:gd name="connsiteX37" fmla="*/ 1628775 w 1685925"/>
                <a:gd name="connsiteY37" fmla="*/ 59532 h 473869"/>
                <a:gd name="connsiteX38" fmla="*/ 1654969 w 1685925"/>
                <a:gd name="connsiteY38" fmla="*/ 76200 h 473869"/>
                <a:gd name="connsiteX39" fmla="*/ 1669256 w 1685925"/>
                <a:gd name="connsiteY39" fmla="*/ 90488 h 473869"/>
                <a:gd name="connsiteX40" fmla="*/ 1681163 w 1685925"/>
                <a:gd name="connsiteY40" fmla="*/ 114300 h 473869"/>
                <a:gd name="connsiteX41" fmla="*/ 1685925 w 1685925"/>
                <a:gd name="connsiteY41" fmla="*/ 142875 h 473869"/>
                <a:gd name="connsiteX42" fmla="*/ 1681163 w 1685925"/>
                <a:gd name="connsiteY42" fmla="*/ 166688 h 473869"/>
                <a:gd name="connsiteX43" fmla="*/ 1666875 w 1685925"/>
                <a:gd name="connsiteY43" fmla="*/ 188119 h 473869"/>
                <a:gd name="connsiteX44" fmla="*/ 1638300 w 1685925"/>
                <a:gd name="connsiteY44" fmla="*/ 209550 h 473869"/>
                <a:gd name="connsiteX45" fmla="*/ 1600200 w 1685925"/>
                <a:gd name="connsiteY45" fmla="*/ 228600 h 473869"/>
                <a:gd name="connsiteX46" fmla="*/ 1547813 w 1685925"/>
                <a:gd name="connsiteY46" fmla="*/ 245269 h 473869"/>
                <a:gd name="connsiteX47" fmla="*/ 1502569 w 1685925"/>
                <a:gd name="connsiteY47" fmla="*/ 254794 h 473869"/>
                <a:gd name="connsiteX48" fmla="*/ 1171575 w 1685925"/>
                <a:gd name="connsiteY48" fmla="*/ 304800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5925" h="473869">
                  <a:moveTo>
                    <a:pt x="1171575" y="304800"/>
                  </a:moveTo>
                  <a:lnTo>
                    <a:pt x="876300" y="366713"/>
                  </a:lnTo>
                  <a:lnTo>
                    <a:pt x="607219" y="416719"/>
                  </a:lnTo>
                  <a:lnTo>
                    <a:pt x="433388" y="457200"/>
                  </a:lnTo>
                  <a:lnTo>
                    <a:pt x="359569" y="473869"/>
                  </a:lnTo>
                  <a:lnTo>
                    <a:pt x="328613" y="473869"/>
                  </a:lnTo>
                  <a:lnTo>
                    <a:pt x="292894" y="464344"/>
                  </a:lnTo>
                  <a:lnTo>
                    <a:pt x="238125" y="438150"/>
                  </a:lnTo>
                  <a:lnTo>
                    <a:pt x="147638" y="369094"/>
                  </a:lnTo>
                  <a:lnTo>
                    <a:pt x="88106" y="311944"/>
                  </a:lnTo>
                  <a:lnTo>
                    <a:pt x="35719" y="254794"/>
                  </a:lnTo>
                  <a:lnTo>
                    <a:pt x="14288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7144" y="166688"/>
                  </a:lnTo>
                  <a:lnTo>
                    <a:pt x="23813" y="159544"/>
                  </a:lnTo>
                  <a:lnTo>
                    <a:pt x="54769" y="159544"/>
                  </a:lnTo>
                  <a:lnTo>
                    <a:pt x="88106" y="171450"/>
                  </a:lnTo>
                  <a:lnTo>
                    <a:pt x="123825" y="192882"/>
                  </a:lnTo>
                  <a:lnTo>
                    <a:pt x="154781" y="211932"/>
                  </a:lnTo>
                  <a:lnTo>
                    <a:pt x="190500" y="226219"/>
                  </a:lnTo>
                  <a:lnTo>
                    <a:pt x="242888" y="238125"/>
                  </a:lnTo>
                  <a:lnTo>
                    <a:pt x="290513" y="242888"/>
                  </a:lnTo>
                  <a:lnTo>
                    <a:pt x="328613" y="245269"/>
                  </a:lnTo>
                  <a:lnTo>
                    <a:pt x="388144" y="245269"/>
                  </a:lnTo>
                  <a:lnTo>
                    <a:pt x="478631" y="240507"/>
                  </a:lnTo>
                  <a:lnTo>
                    <a:pt x="590550" y="230982"/>
                  </a:lnTo>
                  <a:lnTo>
                    <a:pt x="726281" y="202407"/>
                  </a:lnTo>
                  <a:lnTo>
                    <a:pt x="983456" y="150019"/>
                  </a:lnTo>
                  <a:lnTo>
                    <a:pt x="1228725" y="95250"/>
                  </a:lnTo>
                  <a:lnTo>
                    <a:pt x="1245394" y="83344"/>
                  </a:lnTo>
                  <a:lnTo>
                    <a:pt x="1340644" y="16669"/>
                  </a:lnTo>
                  <a:lnTo>
                    <a:pt x="1366838" y="2382"/>
                  </a:lnTo>
                  <a:lnTo>
                    <a:pt x="1414463" y="0"/>
                  </a:lnTo>
                  <a:lnTo>
                    <a:pt x="1476375" y="4763"/>
                  </a:lnTo>
                  <a:lnTo>
                    <a:pt x="1531144" y="16669"/>
                  </a:lnTo>
                  <a:lnTo>
                    <a:pt x="1588294" y="40482"/>
                  </a:lnTo>
                  <a:lnTo>
                    <a:pt x="1628775" y="59532"/>
                  </a:lnTo>
                  <a:lnTo>
                    <a:pt x="1654969" y="76200"/>
                  </a:lnTo>
                  <a:lnTo>
                    <a:pt x="1669256" y="90488"/>
                  </a:lnTo>
                  <a:lnTo>
                    <a:pt x="1681163" y="114300"/>
                  </a:lnTo>
                  <a:lnTo>
                    <a:pt x="1685925" y="142875"/>
                  </a:lnTo>
                  <a:lnTo>
                    <a:pt x="1681163" y="166688"/>
                  </a:lnTo>
                  <a:lnTo>
                    <a:pt x="1666875" y="188119"/>
                  </a:lnTo>
                  <a:lnTo>
                    <a:pt x="1638300" y="209550"/>
                  </a:lnTo>
                  <a:lnTo>
                    <a:pt x="1600200" y="228600"/>
                  </a:lnTo>
                  <a:lnTo>
                    <a:pt x="1547813" y="245269"/>
                  </a:lnTo>
                  <a:lnTo>
                    <a:pt x="1502569" y="254794"/>
                  </a:lnTo>
                  <a:lnTo>
                    <a:pt x="11715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EDCFD43-1D94-4B43-AA04-224EF7F19F87}"/>
                </a:ext>
              </a:extLst>
            </p:cNvPr>
            <p:cNvSpPr/>
            <p:nvPr/>
          </p:nvSpPr>
          <p:spPr>
            <a:xfrm rot="16200000">
              <a:off x="2663826" y="3257550"/>
              <a:ext cx="1681162" cy="547687"/>
            </a:xfrm>
            <a:custGeom>
              <a:avLst/>
              <a:gdLst>
                <a:gd name="connsiteX0" fmla="*/ 535781 w 1681162"/>
                <a:gd name="connsiteY0" fmla="*/ 459582 h 547688"/>
                <a:gd name="connsiteX1" fmla="*/ 76200 w 1681162"/>
                <a:gd name="connsiteY1" fmla="*/ 447675 h 547688"/>
                <a:gd name="connsiteX2" fmla="*/ 0 w 1681162"/>
                <a:gd name="connsiteY2" fmla="*/ 242888 h 547688"/>
                <a:gd name="connsiteX3" fmla="*/ 683418 w 1681162"/>
                <a:gd name="connsiteY3" fmla="*/ 240507 h 547688"/>
                <a:gd name="connsiteX4" fmla="*/ 1090612 w 1681162"/>
                <a:gd name="connsiteY4" fmla="*/ 242888 h 547688"/>
                <a:gd name="connsiteX5" fmla="*/ 1293018 w 1681162"/>
                <a:gd name="connsiteY5" fmla="*/ 242888 h 547688"/>
                <a:gd name="connsiteX6" fmla="*/ 1345406 w 1681162"/>
                <a:gd name="connsiteY6" fmla="*/ 242888 h 547688"/>
                <a:gd name="connsiteX7" fmla="*/ 1366837 w 1681162"/>
                <a:gd name="connsiteY7" fmla="*/ 240507 h 547688"/>
                <a:gd name="connsiteX8" fmla="*/ 1404937 w 1681162"/>
                <a:gd name="connsiteY8" fmla="*/ 230982 h 547688"/>
                <a:gd name="connsiteX9" fmla="*/ 1438275 w 1681162"/>
                <a:gd name="connsiteY9" fmla="*/ 216694 h 547688"/>
                <a:gd name="connsiteX10" fmla="*/ 1471612 w 1681162"/>
                <a:gd name="connsiteY10" fmla="*/ 195263 h 547688"/>
                <a:gd name="connsiteX11" fmla="*/ 1504950 w 1681162"/>
                <a:gd name="connsiteY11" fmla="*/ 166688 h 547688"/>
                <a:gd name="connsiteX12" fmla="*/ 1528762 w 1681162"/>
                <a:gd name="connsiteY12" fmla="*/ 140494 h 547688"/>
                <a:gd name="connsiteX13" fmla="*/ 1564481 w 1681162"/>
                <a:gd name="connsiteY13" fmla="*/ 104775 h 547688"/>
                <a:gd name="connsiteX14" fmla="*/ 1631156 w 1681162"/>
                <a:gd name="connsiteY14" fmla="*/ 0 h 547688"/>
                <a:gd name="connsiteX15" fmla="*/ 1681162 w 1681162"/>
                <a:gd name="connsiteY15" fmla="*/ 252413 h 547688"/>
                <a:gd name="connsiteX16" fmla="*/ 1624012 w 1681162"/>
                <a:gd name="connsiteY16" fmla="*/ 326232 h 547688"/>
                <a:gd name="connsiteX17" fmla="*/ 1593056 w 1681162"/>
                <a:gd name="connsiteY17" fmla="*/ 373857 h 547688"/>
                <a:gd name="connsiteX18" fmla="*/ 1543050 w 1681162"/>
                <a:gd name="connsiteY18" fmla="*/ 461963 h 547688"/>
                <a:gd name="connsiteX19" fmla="*/ 1516856 w 1681162"/>
                <a:gd name="connsiteY19" fmla="*/ 497682 h 547688"/>
                <a:gd name="connsiteX20" fmla="*/ 1476375 w 1681162"/>
                <a:gd name="connsiteY20" fmla="*/ 535782 h 547688"/>
                <a:gd name="connsiteX21" fmla="*/ 1447800 w 1681162"/>
                <a:gd name="connsiteY21" fmla="*/ 547688 h 547688"/>
                <a:gd name="connsiteX22" fmla="*/ 1428750 w 1681162"/>
                <a:gd name="connsiteY22" fmla="*/ 547688 h 547688"/>
                <a:gd name="connsiteX23" fmla="*/ 1409700 w 1681162"/>
                <a:gd name="connsiteY23" fmla="*/ 542925 h 547688"/>
                <a:gd name="connsiteX24" fmla="*/ 1383506 w 1681162"/>
                <a:gd name="connsiteY24" fmla="*/ 531019 h 547688"/>
                <a:gd name="connsiteX25" fmla="*/ 1357312 w 1681162"/>
                <a:gd name="connsiteY25" fmla="*/ 519113 h 547688"/>
                <a:gd name="connsiteX26" fmla="*/ 1323975 w 1681162"/>
                <a:gd name="connsiteY26" fmla="*/ 504825 h 547688"/>
                <a:gd name="connsiteX27" fmla="*/ 1271587 w 1681162"/>
                <a:gd name="connsiteY27" fmla="*/ 490538 h 547688"/>
                <a:gd name="connsiteX28" fmla="*/ 535781 w 1681162"/>
                <a:gd name="connsiteY28" fmla="*/ 459582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1162" h="547688">
                  <a:moveTo>
                    <a:pt x="535781" y="459582"/>
                  </a:moveTo>
                  <a:lnTo>
                    <a:pt x="76200" y="447675"/>
                  </a:lnTo>
                  <a:lnTo>
                    <a:pt x="0" y="242888"/>
                  </a:lnTo>
                  <a:lnTo>
                    <a:pt x="683418" y="240507"/>
                  </a:lnTo>
                  <a:lnTo>
                    <a:pt x="1090612" y="242888"/>
                  </a:lnTo>
                  <a:lnTo>
                    <a:pt x="1293018" y="242888"/>
                  </a:lnTo>
                  <a:lnTo>
                    <a:pt x="1345406" y="242888"/>
                  </a:lnTo>
                  <a:lnTo>
                    <a:pt x="1366837" y="240507"/>
                  </a:lnTo>
                  <a:lnTo>
                    <a:pt x="1404937" y="230982"/>
                  </a:lnTo>
                  <a:lnTo>
                    <a:pt x="1438275" y="216694"/>
                  </a:lnTo>
                  <a:lnTo>
                    <a:pt x="1471612" y="195263"/>
                  </a:lnTo>
                  <a:lnTo>
                    <a:pt x="1504950" y="166688"/>
                  </a:lnTo>
                  <a:lnTo>
                    <a:pt x="1528762" y="140494"/>
                  </a:lnTo>
                  <a:lnTo>
                    <a:pt x="1564481" y="104775"/>
                  </a:lnTo>
                  <a:lnTo>
                    <a:pt x="1631156" y="0"/>
                  </a:lnTo>
                  <a:lnTo>
                    <a:pt x="1681162" y="252413"/>
                  </a:lnTo>
                  <a:lnTo>
                    <a:pt x="1624012" y="326232"/>
                  </a:lnTo>
                  <a:lnTo>
                    <a:pt x="1593056" y="373857"/>
                  </a:lnTo>
                  <a:lnTo>
                    <a:pt x="1543050" y="461963"/>
                  </a:lnTo>
                  <a:lnTo>
                    <a:pt x="1516856" y="497682"/>
                  </a:lnTo>
                  <a:lnTo>
                    <a:pt x="1476375" y="535782"/>
                  </a:lnTo>
                  <a:lnTo>
                    <a:pt x="1447800" y="547688"/>
                  </a:lnTo>
                  <a:lnTo>
                    <a:pt x="1428750" y="547688"/>
                  </a:lnTo>
                  <a:lnTo>
                    <a:pt x="1409700" y="542925"/>
                  </a:lnTo>
                  <a:lnTo>
                    <a:pt x="1383506" y="531019"/>
                  </a:lnTo>
                  <a:lnTo>
                    <a:pt x="1357312" y="519113"/>
                  </a:lnTo>
                  <a:lnTo>
                    <a:pt x="1323975" y="504825"/>
                  </a:lnTo>
                  <a:lnTo>
                    <a:pt x="1271587" y="490538"/>
                  </a:lnTo>
                  <a:lnTo>
                    <a:pt x="535781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BCA2D01-99F4-DA40-B734-FCEC70B4CDEC}"/>
                </a:ext>
              </a:extLst>
            </p:cNvPr>
            <p:cNvSpPr/>
            <p:nvPr/>
          </p:nvSpPr>
          <p:spPr>
            <a:xfrm>
              <a:off x="2466975" y="4048125"/>
              <a:ext cx="1954213" cy="771525"/>
            </a:xfrm>
            <a:custGeom>
              <a:avLst/>
              <a:gdLst>
                <a:gd name="connsiteX0" fmla="*/ 661988 w 1955006"/>
                <a:gd name="connsiteY0" fmla="*/ 347663 h 771525"/>
                <a:gd name="connsiteX1" fmla="*/ 1033463 w 1955006"/>
                <a:gd name="connsiteY1" fmla="*/ 245269 h 771525"/>
                <a:gd name="connsiteX2" fmla="*/ 1278731 w 1955006"/>
                <a:gd name="connsiteY2" fmla="*/ 185738 h 771525"/>
                <a:gd name="connsiteX3" fmla="*/ 1609725 w 1955006"/>
                <a:gd name="connsiteY3" fmla="*/ 92869 h 771525"/>
                <a:gd name="connsiteX4" fmla="*/ 1890713 w 1955006"/>
                <a:gd name="connsiteY4" fmla="*/ 11906 h 771525"/>
                <a:gd name="connsiteX5" fmla="*/ 1933575 w 1955006"/>
                <a:gd name="connsiteY5" fmla="*/ 0 h 771525"/>
                <a:gd name="connsiteX6" fmla="*/ 1947863 w 1955006"/>
                <a:gd name="connsiteY6" fmla="*/ 0 h 771525"/>
                <a:gd name="connsiteX7" fmla="*/ 1955006 w 1955006"/>
                <a:gd name="connsiteY7" fmla="*/ 9525 h 771525"/>
                <a:gd name="connsiteX8" fmla="*/ 1955006 w 1955006"/>
                <a:gd name="connsiteY8" fmla="*/ 28575 h 771525"/>
                <a:gd name="connsiteX9" fmla="*/ 1945481 w 1955006"/>
                <a:gd name="connsiteY9" fmla="*/ 50006 h 771525"/>
                <a:gd name="connsiteX10" fmla="*/ 1916906 w 1955006"/>
                <a:gd name="connsiteY10" fmla="*/ 66675 h 771525"/>
                <a:gd name="connsiteX11" fmla="*/ 1807369 w 1955006"/>
                <a:gd name="connsiteY11" fmla="*/ 107156 h 771525"/>
                <a:gd name="connsiteX12" fmla="*/ 1200150 w 1955006"/>
                <a:gd name="connsiteY12" fmla="*/ 369094 h 771525"/>
                <a:gd name="connsiteX13" fmla="*/ 723900 w 1955006"/>
                <a:gd name="connsiteY13" fmla="*/ 576263 h 771525"/>
                <a:gd name="connsiteX14" fmla="*/ 552450 w 1955006"/>
                <a:gd name="connsiteY14" fmla="*/ 645319 h 771525"/>
                <a:gd name="connsiteX15" fmla="*/ 533400 w 1955006"/>
                <a:gd name="connsiteY15" fmla="*/ 657225 h 771525"/>
                <a:gd name="connsiteX16" fmla="*/ 481013 w 1955006"/>
                <a:gd name="connsiteY16" fmla="*/ 695325 h 771525"/>
                <a:gd name="connsiteX17" fmla="*/ 428625 w 1955006"/>
                <a:gd name="connsiteY17" fmla="*/ 740569 h 771525"/>
                <a:gd name="connsiteX18" fmla="*/ 409575 w 1955006"/>
                <a:gd name="connsiteY18" fmla="*/ 759619 h 771525"/>
                <a:gd name="connsiteX19" fmla="*/ 395288 w 1955006"/>
                <a:gd name="connsiteY19" fmla="*/ 766763 h 771525"/>
                <a:gd name="connsiteX20" fmla="*/ 373856 w 1955006"/>
                <a:gd name="connsiteY20" fmla="*/ 771525 h 771525"/>
                <a:gd name="connsiteX21" fmla="*/ 357188 w 1955006"/>
                <a:gd name="connsiteY21" fmla="*/ 771525 h 771525"/>
                <a:gd name="connsiteX22" fmla="*/ 335756 w 1955006"/>
                <a:gd name="connsiteY22" fmla="*/ 766763 h 771525"/>
                <a:gd name="connsiteX23" fmla="*/ 304800 w 1955006"/>
                <a:gd name="connsiteY23" fmla="*/ 754856 h 771525"/>
                <a:gd name="connsiteX24" fmla="*/ 273844 w 1955006"/>
                <a:gd name="connsiteY24" fmla="*/ 733425 h 771525"/>
                <a:gd name="connsiteX25" fmla="*/ 240506 w 1955006"/>
                <a:gd name="connsiteY25" fmla="*/ 702469 h 771525"/>
                <a:gd name="connsiteX26" fmla="*/ 192881 w 1955006"/>
                <a:gd name="connsiteY26" fmla="*/ 650081 h 771525"/>
                <a:gd name="connsiteX27" fmla="*/ 126206 w 1955006"/>
                <a:gd name="connsiteY27" fmla="*/ 557213 h 771525"/>
                <a:gd name="connsiteX28" fmla="*/ 42863 w 1955006"/>
                <a:gd name="connsiteY28" fmla="*/ 423863 h 771525"/>
                <a:gd name="connsiteX29" fmla="*/ 14288 w 1955006"/>
                <a:gd name="connsiteY29" fmla="*/ 369094 h 771525"/>
                <a:gd name="connsiteX30" fmla="*/ 0 w 1955006"/>
                <a:gd name="connsiteY30" fmla="*/ 340519 h 771525"/>
                <a:gd name="connsiteX31" fmla="*/ 0 w 1955006"/>
                <a:gd name="connsiteY31" fmla="*/ 321469 h 771525"/>
                <a:gd name="connsiteX32" fmla="*/ 2381 w 1955006"/>
                <a:gd name="connsiteY32" fmla="*/ 311944 h 771525"/>
                <a:gd name="connsiteX33" fmla="*/ 11906 w 1955006"/>
                <a:gd name="connsiteY33" fmla="*/ 304800 h 771525"/>
                <a:gd name="connsiteX34" fmla="*/ 28575 w 1955006"/>
                <a:gd name="connsiteY34" fmla="*/ 307181 h 771525"/>
                <a:gd name="connsiteX35" fmla="*/ 54769 w 1955006"/>
                <a:gd name="connsiteY35" fmla="*/ 319088 h 771525"/>
                <a:gd name="connsiteX36" fmla="*/ 133350 w 1955006"/>
                <a:gd name="connsiteY36" fmla="*/ 361950 h 771525"/>
                <a:gd name="connsiteX37" fmla="*/ 169069 w 1955006"/>
                <a:gd name="connsiteY37" fmla="*/ 376238 h 771525"/>
                <a:gd name="connsiteX38" fmla="*/ 211931 w 1955006"/>
                <a:gd name="connsiteY38" fmla="*/ 392906 h 771525"/>
                <a:gd name="connsiteX39" fmla="*/ 285750 w 1955006"/>
                <a:gd name="connsiteY39" fmla="*/ 409575 h 771525"/>
                <a:gd name="connsiteX40" fmla="*/ 395288 w 1955006"/>
                <a:gd name="connsiteY40" fmla="*/ 409575 h 771525"/>
                <a:gd name="connsiteX41" fmla="*/ 469106 w 1955006"/>
                <a:gd name="connsiteY41" fmla="*/ 400050 h 771525"/>
                <a:gd name="connsiteX42" fmla="*/ 661988 w 1955006"/>
                <a:gd name="connsiteY42" fmla="*/ 347663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55006" h="771525">
                  <a:moveTo>
                    <a:pt x="661988" y="347663"/>
                  </a:moveTo>
                  <a:lnTo>
                    <a:pt x="1033463" y="245269"/>
                  </a:lnTo>
                  <a:lnTo>
                    <a:pt x="1278731" y="185738"/>
                  </a:lnTo>
                  <a:lnTo>
                    <a:pt x="1609725" y="92869"/>
                  </a:lnTo>
                  <a:lnTo>
                    <a:pt x="1890713" y="11906"/>
                  </a:lnTo>
                  <a:lnTo>
                    <a:pt x="1933575" y="0"/>
                  </a:lnTo>
                  <a:lnTo>
                    <a:pt x="1947863" y="0"/>
                  </a:lnTo>
                  <a:lnTo>
                    <a:pt x="1955006" y="9525"/>
                  </a:lnTo>
                  <a:lnTo>
                    <a:pt x="1955006" y="28575"/>
                  </a:lnTo>
                  <a:lnTo>
                    <a:pt x="1945481" y="50006"/>
                  </a:lnTo>
                  <a:lnTo>
                    <a:pt x="1916906" y="66675"/>
                  </a:lnTo>
                  <a:lnTo>
                    <a:pt x="1807369" y="107156"/>
                  </a:lnTo>
                  <a:lnTo>
                    <a:pt x="1200150" y="369094"/>
                  </a:lnTo>
                  <a:lnTo>
                    <a:pt x="723900" y="576263"/>
                  </a:lnTo>
                  <a:lnTo>
                    <a:pt x="552450" y="645319"/>
                  </a:lnTo>
                  <a:lnTo>
                    <a:pt x="533400" y="657225"/>
                  </a:lnTo>
                  <a:lnTo>
                    <a:pt x="481013" y="695325"/>
                  </a:lnTo>
                  <a:lnTo>
                    <a:pt x="428625" y="740569"/>
                  </a:lnTo>
                  <a:lnTo>
                    <a:pt x="409575" y="759619"/>
                  </a:lnTo>
                  <a:lnTo>
                    <a:pt x="395288" y="766763"/>
                  </a:lnTo>
                  <a:lnTo>
                    <a:pt x="373856" y="771525"/>
                  </a:lnTo>
                  <a:lnTo>
                    <a:pt x="357188" y="771525"/>
                  </a:lnTo>
                  <a:lnTo>
                    <a:pt x="335756" y="766763"/>
                  </a:lnTo>
                  <a:lnTo>
                    <a:pt x="304800" y="754856"/>
                  </a:lnTo>
                  <a:lnTo>
                    <a:pt x="273844" y="733425"/>
                  </a:lnTo>
                  <a:lnTo>
                    <a:pt x="240506" y="702469"/>
                  </a:lnTo>
                  <a:lnTo>
                    <a:pt x="192881" y="650081"/>
                  </a:lnTo>
                  <a:lnTo>
                    <a:pt x="126206" y="557213"/>
                  </a:lnTo>
                  <a:lnTo>
                    <a:pt x="42863" y="423863"/>
                  </a:lnTo>
                  <a:lnTo>
                    <a:pt x="14288" y="369094"/>
                  </a:lnTo>
                  <a:lnTo>
                    <a:pt x="0" y="340519"/>
                  </a:lnTo>
                  <a:lnTo>
                    <a:pt x="0" y="321469"/>
                  </a:lnTo>
                  <a:lnTo>
                    <a:pt x="2381" y="311944"/>
                  </a:lnTo>
                  <a:lnTo>
                    <a:pt x="11906" y="304800"/>
                  </a:lnTo>
                  <a:lnTo>
                    <a:pt x="28575" y="307181"/>
                  </a:lnTo>
                  <a:lnTo>
                    <a:pt x="54769" y="319088"/>
                  </a:lnTo>
                  <a:lnTo>
                    <a:pt x="133350" y="361950"/>
                  </a:lnTo>
                  <a:lnTo>
                    <a:pt x="169069" y="376238"/>
                  </a:lnTo>
                  <a:lnTo>
                    <a:pt x="211931" y="392906"/>
                  </a:lnTo>
                  <a:lnTo>
                    <a:pt x="285750" y="409575"/>
                  </a:lnTo>
                  <a:lnTo>
                    <a:pt x="395288" y="409575"/>
                  </a:lnTo>
                  <a:lnTo>
                    <a:pt x="469106" y="400050"/>
                  </a:lnTo>
                  <a:lnTo>
                    <a:pt x="661988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84395AC-B417-6946-81E6-43EC5BE27E43}"/>
                </a:ext>
              </a:extLst>
            </p:cNvPr>
            <p:cNvSpPr/>
            <p:nvPr/>
          </p:nvSpPr>
          <p:spPr>
            <a:xfrm>
              <a:off x="4379913" y="2513013"/>
              <a:ext cx="2720975" cy="644525"/>
            </a:xfrm>
            <a:custGeom>
              <a:avLst/>
              <a:gdLst>
                <a:gd name="connsiteX0" fmla="*/ 1633537 w 2721769"/>
                <a:gd name="connsiteY0" fmla="*/ 345281 h 645319"/>
                <a:gd name="connsiteX1" fmla="*/ 1381125 w 2721769"/>
                <a:gd name="connsiteY1" fmla="*/ 383381 h 645319"/>
                <a:gd name="connsiteX2" fmla="*/ 1112044 w 2721769"/>
                <a:gd name="connsiteY2" fmla="*/ 426244 h 645319"/>
                <a:gd name="connsiteX3" fmla="*/ 952500 w 2721769"/>
                <a:gd name="connsiteY3" fmla="*/ 469106 h 645319"/>
                <a:gd name="connsiteX4" fmla="*/ 719137 w 2721769"/>
                <a:gd name="connsiteY4" fmla="*/ 535781 h 645319"/>
                <a:gd name="connsiteX5" fmla="*/ 569119 w 2721769"/>
                <a:gd name="connsiteY5" fmla="*/ 583406 h 645319"/>
                <a:gd name="connsiteX6" fmla="*/ 414337 w 2721769"/>
                <a:gd name="connsiteY6" fmla="*/ 645319 h 645319"/>
                <a:gd name="connsiteX7" fmla="*/ 400050 w 2721769"/>
                <a:gd name="connsiteY7" fmla="*/ 645319 h 645319"/>
                <a:gd name="connsiteX8" fmla="*/ 371475 w 2721769"/>
                <a:gd name="connsiteY8" fmla="*/ 633412 h 645319"/>
                <a:gd name="connsiteX9" fmla="*/ 307181 w 2721769"/>
                <a:gd name="connsiteY9" fmla="*/ 602456 h 645319"/>
                <a:gd name="connsiteX10" fmla="*/ 250031 w 2721769"/>
                <a:gd name="connsiteY10" fmla="*/ 564356 h 645319"/>
                <a:gd name="connsiteX11" fmla="*/ 176212 w 2721769"/>
                <a:gd name="connsiteY11" fmla="*/ 504825 h 645319"/>
                <a:gd name="connsiteX12" fmla="*/ 100012 w 2721769"/>
                <a:gd name="connsiteY12" fmla="*/ 428625 h 645319"/>
                <a:gd name="connsiteX13" fmla="*/ 33337 w 2721769"/>
                <a:gd name="connsiteY13" fmla="*/ 350044 h 645319"/>
                <a:gd name="connsiteX14" fmla="*/ 7144 w 2721769"/>
                <a:gd name="connsiteY14" fmla="*/ 316706 h 645319"/>
                <a:gd name="connsiteX15" fmla="*/ 0 w 2721769"/>
                <a:gd name="connsiteY15" fmla="*/ 295275 h 645319"/>
                <a:gd name="connsiteX16" fmla="*/ 2381 w 2721769"/>
                <a:gd name="connsiteY16" fmla="*/ 283369 h 645319"/>
                <a:gd name="connsiteX17" fmla="*/ 9525 w 2721769"/>
                <a:gd name="connsiteY17" fmla="*/ 269081 h 645319"/>
                <a:gd name="connsiteX18" fmla="*/ 26194 w 2721769"/>
                <a:gd name="connsiteY18" fmla="*/ 261937 h 645319"/>
                <a:gd name="connsiteX19" fmla="*/ 52387 w 2721769"/>
                <a:gd name="connsiteY19" fmla="*/ 264319 h 645319"/>
                <a:gd name="connsiteX20" fmla="*/ 152400 w 2721769"/>
                <a:gd name="connsiteY20" fmla="*/ 311944 h 645319"/>
                <a:gd name="connsiteX21" fmla="*/ 247650 w 2721769"/>
                <a:gd name="connsiteY21" fmla="*/ 340519 h 645319"/>
                <a:gd name="connsiteX22" fmla="*/ 302419 w 2721769"/>
                <a:gd name="connsiteY22" fmla="*/ 352425 h 645319"/>
                <a:gd name="connsiteX23" fmla="*/ 354806 w 2721769"/>
                <a:gd name="connsiteY23" fmla="*/ 361950 h 645319"/>
                <a:gd name="connsiteX24" fmla="*/ 400050 w 2721769"/>
                <a:gd name="connsiteY24" fmla="*/ 361950 h 645319"/>
                <a:gd name="connsiteX25" fmla="*/ 514350 w 2721769"/>
                <a:gd name="connsiteY25" fmla="*/ 345281 h 645319"/>
                <a:gd name="connsiteX26" fmla="*/ 816769 w 2721769"/>
                <a:gd name="connsiteY26" fmla="*/ 297656 h 645319"/>
                <a:gd name="connsiteX27" fmla="*/ 1145381 w 2721769"/>
                <a:gd name="connsiteY27" fmla="*/ 245269 h 645319"/>
                <a:gd name="connsiteX28" fmla="*/ 1433512 w 2721769"/>
                <a:gd name="connsiteY28" fmla="*/ 200025 h 645319"/>
                <a:gd name="connsiteX29" fmla="*/ 1700212 w 2721769"/>
                <a:gd name="connsiteY29" fmla="*/ 157162 h 645319"/>
                <a:gd name="connsiteX30" fmla="*/ 2038350 w 2721769"/>
                <a:gd name="connsiteY30" fmla="*/ 104775 h 645319"/>
                <a:gd name="connsiteX31" fmla="*/ 2205037 w 2721769"/>
                <a:gd name="connsiteY31" fmla="*/ 78581 h 645319"/>
                <a:gd name="connsiteX32" fmla="*/ 2243137 w 2721769"/>
                <a:gd name="connsiteY32" fmla="*/ 69056 h 645319"/>
                <a:gd name="connsiteX33" fmla="*/ 2278856 w 2721769"/>
                <a:gd name="connsiteY33" fmla="*/ 57150 h 645319"/>
                <a:gd name="connsiteX34" fmla="*/ 2312194 w 2721769"/>
                <a:gd name="connsiteY34" fmla="*/ 38100 h 645319"/>
                <a:gd name="connsiteX35" fmla="*/ 2343150 w 2721769"/>
                <a:gd name="connsiteY35" fmla="*/ 14287 h 645319"/>
                <a:gd name="connsiteX36" fmla="*/ 2369344 w 2721769"/>
                <a:gd name="connsiteY36" fmla="*/ 2381 h 645319"/>
                <a:gd name="connsiteX37" fmla="*/ 2397919 w 2721769"/>
                <a:gd name="connsiteY37" fmla="*/ 0 h 645319"/>
                <a:gd name="connsiteX38" fmla="*/ 2438400 w 2721769"/>
                <a:gd name="connsiteY38" fmla="*/ 7144 h 645319"/>
                <a:gd name="connsiteX39" fmla="*/ 2490787 w 2721769"/>
                <a:gd name="connsiteY39" fmla="*/ 35719 h 645319"/>
                <a:gd name="connsiteX40" fmla="*/ 2574131 w 2721769"/>
                <a:gd name="connsiteY40" fmla="*/ 97631 h 645319"/>
                <a:gd name="connsiteX41" fmla="*/ 2674144 w 2721769"/>
                <a:gd name="connsiteY41" fmla="*/ 185737 h 645319"/>
                <a:gd name="connsiteX42" fmla="*/ 2707481 w 2721769"/>
                <a:gd name="connsiteY42" fmla="*/ 226219 h 645319"/>
                <a:gd name="connsiteX43" fmla="*/ 2719387 w 2721769"/>
                <a:gd name="connsiteY43" fmla="*/ 257175 h 645319"/>
                <a:gd name="connsiteX44" fmla="*/ 2721769 w 2721769"/>
                <a:gd name="connsiteY44" fmla="*/ 278606 h 645319"/>
                <a:gd name="connsiteX45" fmla="*/ 2707481 w 2721769"/>
                <a:gd name="connsiteY45" fmla="*/ 309562 h 645319"/>
                <a:gd name="connsiteX46" fmla="*/ 2664619 w 2721769"/>
                <a:gd name="connsiteY46" fmla="*/ 359569 h 645319"/>
                <a:gd name="connsiteX47" fmla="*/ 2628900 w 2721769"/>
                <a:gd name="connsiteY47" fmla="*/ 402431 h 645319"/>
                <a:gd name="connsiteX48" fmla="*/ 2324100 w 2721769"/>
                <a:gd name="connsiteY48" fmla="*/ 316706 h 645319"/>
                <a:gd name="connsiteX49" fmla="*/ 2312194 w 2721769"/>
                <a:gd name="connsiteY49" fmla="*/ 300037 h 645319"/>
                <a:gd name="connsiteX50" fmla="*/ 2293144 w 2721769"/>
                <a:gd name="connsiteY50" fmla="*/ 285750 h 645319"/>
                <a:gd name="connsiteX51" fmla="*/ 2252662 w 2721769"/>
                <a:gd name="connsiteY51" fmla="*/ 271462 h 645319"/>
                <a:gd name="connsiteX52" fmla="*/ 2209800 w 2721769"/>
                <a:gd name="connsiteY52" fmla="*/ 269081 h 645319"/>
                <a:gd name="connsiteX53" fmla="*/ 2119312 w 2721769"/>
                <a:gd name="connsiteY53" fmla="*/ 278606 h 645319"/>
                <a:gd name="connsiteX54" fmla="*/ 1633537 w 2721769"/>
                <a:gd name="connsiteY54" fmla="*/ 345281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1769" h="645319">
                  <a:moveTo>
                    <a:pt x="1633537" y="345281"/>
                  </a:moveTo>
                  <a:lnTo>
                    <a:pt x="1381125" y="383381"/>
                  </a:lnTo>
                  <a:lnTo>
                    <a:pt x="1112044" y="426244"/>
                  </a:lnTo>
                  <a:lnTo>
                    <a:pt x="952500" y="469106"/>
                  </a:lnTo>
                  <a:lnTo>
                    <a:pt x="719137" y="535781"/>
                  </a:lnTo>
                  <a:lnTo>
                    <a:pt x="569119" y="583406"/>
                  </a:lnTo>
                  <a:lnTo>
                    <a:pt x="414337" y="645319"/>
                  </a:lnTo>
                  <a:lnTo>
                    <a:pt x="400050" y="645319"/>
                  </a:lnTo>
                  <a:lnTo>
                    <a:pt x="371475" y="633412"/>
                  </a:lnTo>
                  <a:lnTo>
                    <a:pt x="307181" y="602456"/>
                  </a:lnTo>
                  <a:lnTo>
                    <a:pt x="250031" y="564356"/>
                  </a:lnTo>
                  <a:lnTo>
                    <a:pt x="176212" y="504825"/>
                  </a:lnTo>
                  <a:lnTo>
                    <a:pt x="100012" y="428625"/>
                  </a:lnTo>
                  <a:lnTo>
                    <a:pt x="33337" y="350044"/>
                  </a:lnTo>
                  <a:lnTo>
                    <a:pt x="7144" y="316706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9525" y="269081"/>
                  </a:lnTo>
                  <a:lnTo>
                    <a:pt x="26194" y="261937"/>
                  </a:lnTo>
                  <a:lnTo>
                    <a:pt x="52387" y="264319"/>
                  </a:lnTo>
                  <a:lnTo>
                    <a:pt x="152400" y="311944"/>
                  </a:lnTo>
                  <a:lnTo>
                    <a:pt x="247650" y="340519"/>
                  </a:lnTo>
                  <a:lnTo>
                    <a:pt x="302419" y="352425"/>
                  </a:lnTo>
                  <a:lnTo>
                    <a:pt x="354806" y="361950"/>
                  </a:lnTo>
                  <a:lnTo>
                    <a:pt x="400050" y="361950"/>
                  </a:lnTo>
                  <a:lnTo>
                    <a:pt x="514350" y="345281"/>
                  </a:lnTo>
                  <a:lnTo>
                    <a:pt x="816769" y="297656"/>
                  </a:lnTo>
                  <a:lnTo>
                    <a:pt x="1145381" y="245269"/>
                  </a:lnTo>
                  <a:lnTo>
                    <a:pt x="1433512" y="200025"/>
                  </a:lnTo>
                  <a:lnTo>
                    <a:pt x="1700212" y="157162"/>
                  </a:lnTo>
                  <a:lnTo>
                    <a:pt x="2038350" y="104775"/>
                  </a:lnTo>
                  <a:lnTo>
                    <a:pt x="2205037" y="78581"/>
                  </a:lnTo>
                  <a:lnTo>
                    <a:pt x="2243137" y="69056"/>
                  </a:lnTo>
                  <a:lnTo>
                    <a:pt x="2278856" y="57150"/>
                  </a:lnTo>
                  <a:lnTo>
                    <a:pt x="2312194" y="38100"/>
                  </a:lnTo>
                  <a:lnTo>
                    <a:pt x="2343150" y="14287"/>
                  </a:lnTo>
                  <a:lnTo>
                    <a:pt x="2369344" y="2381"/>
                  </a:lnTo>
                  <a:lnTo>
                    <a:pt x="2397919" y="0"/>
                  </a:lnTo>
                  <a:lnTo>
                    <a:pt x="2438400" y="7144"/>
                  </a:lnTo>
                  <a:lnTo>
                    <a:pt x="2490787" y="35719"/>
                  </a:lnTo>
                  <a:lnTo>
                    <a:pt x="2574131" y="97631"/>
                  </a:lnTo>
                  <a:lnTo>
                    <a:pt x="2674144" y="185737"/>
                  </a:lnTo>
                  <a:lnTo>
                    <a:pt x="2707481" y="226219"/>
                  </a:lnTo>
                  <a:lnTo>
                    <a:pt x="2719387" y="257175"/>
                  </a:lnTo>
                  <a:lnTo>
                    <a:pt x="2721769" y="278606"/>
                  </a:lnTo>
                  <a:lnTo>
                    <a:pt x="2707481" y="309562"/>
                  </a:lnTo>
                  <a:lnTo>
                    <a:pt x="2664619" y="359569"/>
                  </a:lnTo>
                  <a:lnTo>
                    <a:pt x="2628900" y="402431"/>
                  </a:lnTo>
                  <a:lnTo>
                    <a:pt x="2324100" y="316706"/>
                  </a:lnTo>
                  <a:lnTo>
                    <a:pt x="2312194" y="300037"/>
                  </a:lnTo>
                  <a:lnTo>
                    <a:pt x="2293144" y="285750"/>
                  </a:lnTo>
                  <a:lnTo>
                    <a:pt x="2252662" y="271462"/>
                  </a:lnTo>
                  <a:lnTo>
                    <a:pt x="2209800" y="269081"/>
                  </a:lnTo>
                  <a:lnTo>
                    <a:pt x="2119312" y="278606"/>
                  </a:lnTo>
                  <a:lnTo>
                    <a:pt x="1633537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2280A0C-0B5F-EC4E-BC8D-9FCD70F8B41E}"/>
                </a:ext>
              </a:extLst>
            </p:cNvPr>
            <p:cNvSpPr/>
            <p:nvPr/>
          </p:nvSpPr>
          <p:spPr>
            <a:xfrm rot="16200000">
              <a:off x="4779169" y="3661569"/>
              <a:ext cx="3152775" cy="1344613"/>
            </a:xfrm>
            <a:custGeom>
              <a:avLst/>
              <a:gdLst>
                <a:gd name="connsiteX0" fmla="*/ 1416311 w 3152805"/>
                <a:gd name="connsiteY0" fmla="*/ 928823 h 1344197"/>
                <a:gd name="connsiteX1" fmla="*/ 1165355 w 3152805"/>
                <a:gd name="connsiteY1" fmla="*/ 842287 h 1344197"/>
                <a:gd name="connsiteX2" fmla="*/ 977860 w 3152805"/>
                <a:gd name="connsiteY2" fmla="*/ 770173 h 1344197"/>
                <a:gd name="connsiteX3" fmla="*/ 848056 w 3152805"/>
                <a:gd name="connsiteY3" fmla="*/ 712482 h 1344197"/>
                <a:gd name="connsiteX4" fmla="*/ 669214 w 3152805"/>
                <a:gd name="connsiteY4" fmla="*/ 623062 h 1344197"/>
                <a:gd name="connsiteX5" fmla="*/ 412490 w 3152805"/>
                <a:gd name="connsiteY5" fmla="*/ 473065 h 1344197"/>
                <a:gd name="connsiteX6" fmla="*/ 302877 w 3152805"/>
                <a:gd name="connsiteY6" fmla="*/ 403836 h 1344197"/>
                <a:gd name="connsiteX7" fmla="*/ 213456 w 3152805"/>
                <a:gd name="connsiteY7" fmla="*/ 337492 h 1344197"/>
                <a:gd name="connsiteX8" fmla="*/ 149996 w 3152805"/>
                <a:gd name="connsiteY8" fmla="*/ 288455 h 1344197"/>
                <a:gd name="connsiteX9" fmla="*/ 98075 w 3152805"/>
                <a:gd name="connsiteY9" fmla="*/ 242302 h 1344197"/>
                <a:gd name="connsiteX10" fmla="*/ 54807 w 3152805"/>
                <a:gd name="connsiteY10" fmla="*/ 199034 h 1344197"/>
                <a:gd name="connsiteX11" fmla="*/ 25961 w 3152805"/>
                <a:gd name="connsiteY11" fmla="*/ 155766 h 1344197"/>
                <a:gd name="connsiteX12" fmla="*/ 5769 w 3152805"/>
                <a:gd name="connsiteY12" fmla="*/ 109613 h 1344197"/>
                <a:gd name="connsiteX13" fmla="*/ 0 w 3152805"/>
                <a:gd name="connsiteY13" fmla="*/ 80767 h 1344197"/>
                <a:gd name="connsiteX14" fmla="*/ 2885 w 3152805"/>
                <a:gd name="connsiteY14" fmla="*/ 60576 h 1344197"/>
                <a:gd name="connsiteX15" fmla="*/ 14423 w 3152805"/>
                <a:gd name="connsiteY15" fmla="*/ 46153 h 1344197"/>
                <a:gd name="connsiteX16" fmla="*/ 49037 w 3152805"/>
                <a:gd name="connsiteY16" fmla="*/ 31730 h 1344197"/>
                <a:gd name="connsiteX17" fmla="*/ 103844 w 3152805"/>
                <a:gd name="connsiteY17" fmla="*/ 17308 h 1344197"/>
                <a:gd name="connsiteX18" fmla="*/ 164419 w 3152805"/>
                <a:gd name="connsiteY18" fmla="*/ 0 h 1344197"/>
                <a:gd name="connsiteX19" fmla="*/ 533641 w 3152805"/>
                <a:gd name="connsiteY19" fmla="*/ 239417 h 1344197"/>
                <a:gd name="connsiteX20" fmla="*/ 631715 w 3152805"/>
                <a:gd name="connsiteY20" fmla="*/ 308646 h 1344197"/>
                <a:gd name="connsiteX21" fmla="*/ 724020 w 3152805"/>
                <a:gd name="connsiteY21" fmla="*/ 366337 h 1344197"/>
                <a:gd name="connsiteX22" fmla="*/ 807672 w 3152805"/>
                <a:gd name="connsiteY22" fmla="*/ 412490 h 1344197"/>
                <a:gd name="connsiteX23" fmla="*/ 980745 w 3152805"/>
                <a:gd name="connsiteY23" fmla="*/ 496142 h 1344197"/>
                <a:gd name="connsiteX24" fmla="*/ 1116318 w 3152805"/>
                <a:gd name="connsiteY24" fmla="*/ 550948 h 1344197"/>
                <a:gd name="connsiteX25" fmla="*/ 1349966 w 3152805"/>
                <a:gd name="connsiteY25" fmla="*/ 634600 h 1344197"/>
                <a:gd name="connsiteX26" fmla="*/ 1600921 w 3152805"/>
                <a:gd name="connsiteY26" fmla="*/ 715367 h 1344197"/>
                <a:gd name="connsiteX27" fmla="*/ 1837454 w 3152805"/>
                <a:gd name="connsiteY27" fmla="*/ 784596 h 1344197"/>
                <a:gd name="connsiteX28" fmla="*/ 2045141 w 3152805"/>
                <a:gd name="connsiteY28" fmla="*/ 842287 h 1344197"/>
                <a:gd name="connsiteX29" fmla="*/ 2238405 w 3152805"/>
                <a:gd name="connsiteY29" fmla="*/ 891324 h 1344197"/>
                <a:gd name="connsiteX30" fmla="*/ 2434554 w 3152805"/>
                <a:gd name="connsiteY30" fmla="*/ 937477 h 1344197"/>
                <a:gd name="connsiteX31" fmla="*/ 2630703 w 3152805"/>
                <a:gd name="connsiteY31" fmla="*/ 974976 h 1344197"/>
                <a:gd name="connsiteX32" fmla="*/ 2795122 w 3152805"/>
                <a:gd name="connsiteY32" fmla="*/ 1000937 h 1344197"/>
                <a:gd name="connsiteX33" fmla="*/ 2913388 w 3152805"/>
                <a:gd name="connsiteY33" fmla="*/ 1015359 h 1344197"/>
                <a:gd name="connsiteX34" fmla="*/ 3005694 w 3152805"/>
                <a:gd name="connsiteY34" fmla="*/ 1021128 h 1344197"/>
                <a:gd name="connsiteX35" fmla="*/ 3051846 w 3152805"/>
                <a:gd name="connsiteY35" fmla="*/ 1024013 h 1344197"/>
                <a:gd name="connsiteX36" fmla="*/ 3152805 w 3152805"/>
                <a:gd name="connsiteY36" fmla="*/ 1000937 h 1344197"/>
                <a:gd name="connsiteX37" fmla="*/ 3054731 w 3152805"/>
                <a:gd name="connsiteY37" fmla="*/ 1344197 h 1344197"/>
                <a:gd name="connsiteX38" fmla="*/ 2991271 w 3152805"/>
                <a:gd name="connsiteY38" fmla="*/ 1321121 h 1344197"/>
                <a:gd name="connsiteX39" fmla="*/ 2962425 w 3152805"/>
                <a:gd name="connsiteY39" fmla="*/ 1306698 h 1344197"/>
                <a:gd name="connsiteX40" fmla="*/ 2916273 w 3152805"/>
                <a:gd name="connsiteY40" fmla="*/ 1289391 h 1344197"/>
                <a:gd name="connsiteX41" fmla="*/ 2852813 w 3152805"/>
                <a:gd name="connsiteY41" fmla="*/ 1280737 h 1344197"/>
                <a:gd name="connsiteX42" fmla="*/ 2645126 w 3152805"/>
                <a:gd name="connsiteY42" fmla="*/ 1240354 h 1344197"/>
                <a:gd name="connsiteX43" fmla="*/ 2376863 w 3152805"/>
                <a:gd name="connsiteY43" fmla="*/ 1179778 h 1344197"/>
                <a:gd name="connsiteX44" fmla="*/ 2192253 w 3152805"/>
                <a:gd name="connsiteY44" fmla="*/ 1139395 h 1344197"/>
                <a:gd name="connsiteX45" fmla="*/ 2030718 w 3152805"/>
                <a:gd name="connsiteY45" fmla="*/ 1101896 h 1344197"/>
                <a:gd name="connsiteX46" fmla="*/ 1828800 w 3152805"/>
                <a:gd name="connsiteY46" fmla="*/ 1052858 h 1344197"/>
                <a:gd name="connsiteX47" fmla="*/ 1416311 w 3152805"/>
                <a:gd name="connsiteY47" fmla="*/ 928823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52805" h="1344197">
                  <a:moveTo>
                    <a:pt x="1416311" y="928823"/>
                  </a:moveTo>
                  <a:lnTo>
                    <a:pt x="1165355" y="842287"/>
                  </a:lnTo>
                  <a:lnTo>
                    <a:pt x="977860" y="770173"/>
                  </a:lnTo>
                  <a:lnTo>
                    <a:pt x="848056" y="712482"/>
                  </a:lnTo>
                  <a:lnTo>
                    <a:pt x="669214" y="623062"/>
                  </a:lnTo>
                  <a:lnTo>
                    <a:pt x="412490" y="473065"/>
                  </a:lnTo>
                  <a:lnTo>
                    <a:pt x="302877" y="403836"/>
                  </a:lnTo>
                  <a:lnTo>
                    <a:pt x="213456" y="337492"/>
                  </a:lnTo>
                  <a:lnTo>
                    <a:pt x="149996" y="288455"/>
                  </a:lnTo>
                  <a:lnTo>
                    <a:pt x="98075" y="242302"/>
                  </a:lnTo>
                  <a:lnTo>
                    <a:pt x="54807" y="199034"/>
                  </a:lnTo>
                  <a:lnTo>
                    <a:pt x="25961" y="155766"/>
                  </a:lnTo>
                  <a:lnTo>
                    <a:pt x="5769" y="109613"/>
                  </a:lnTo>
                  <a:lnTo>
                    <a:pt x="0" y="80767"/>
                  </a:lnTo>
                  <a:lnTo>
                    <a:pt x="2885" y="60576"/>
                  </a:lnTo>
                  <a:lnTo>
                    <a:pt x="14423" y="46153"/>
                  </a:lnTo>
                  <a:lnTo>
                    <a:pt x="49037" y="31730"/>
                  </a:lnTo>
                  <a:lnTo>
                    <a:pt x="103844" y="17308"/>
                  </a:lnTo>
                  <a:lnTo>
                    <a:pt x="164419" y="0"/>
                  </a:lnTo>
                  <a:lnTo>
                    <a:pt x="533641" y="239417"/>
                  </a:lnTo>
                  <a:lnTo>
                    <a:pt x="631715" y="308646"/>
                  </a:lnTo>
                  <a:lnTo>
                    <a:pt x="724020" y="366337"/>
                  </a:lnTo>
                  <a:lnTo>
                    <a:pt x="807672" y="412490"/>
                  </a:lnTo>
                  <a:lnTo>
                    <a:pt x="980745" y="496142"/>
                  </a:lnTo>
                  <a:lnTo>
                    <a:pt x="1116318" y="550948"/>
                  </a:lnTo>
                  <a:lnTo>
                    <a:pt x="1349966" y="634600"/>
                  </a:lnTo>
                  <a:lnTo>
                    <a:pt x="1600921" y="715367"/>
                  </a:lnTo>
                  <a:lnTo>
                    <a:pt x="1837454" y="784596"/>
                  </a:lnTo>
                  <a:lnTo>
                    <a:pt x="2045141" y="842287"/>
                  </a:lnTo>
                  <a:lnTo>
                    <a:pt x="2238405" y="891324"/>
                  </a:lnTo>
                  <a:lnTo>
                    <a:pt x="2434554" y="937477"/>
                  </a:lnTo>
                  <a:lnTo>
                    <a:pt x="2630703" y="974976"/>
                  </a:lnTo>
                  <a:lnTo>
                    <a:pt x="2795122" y="1000937"/>
                  </a:lnTo>
                  <a:lnTo>
                    <a:pt x="2913388" y="1015359"/>
                  </a:lnTo>
                  <a:lnTo>
                    <a:pt x="3005694" y="1021128"/>
                  </a:lnTo>
                  <a:lnTo>
                    <a:pt x="3051846" y="1024013"/>
                  </a:lnTo>
                  <a:lnTo>
                    <a:pt x="3152805" y="1000937"/>
                  </a:lnTo>
                  <a:lnTo>
                    <a:pt x="3054731" y="1344197"/>
                  </a:lnTo>
                  <a:lnTo>
                    <a:pt x="2991271" y="1321121"/>
                  </a:lnTo>
                  <a:lnTo>
                    <a:pt x="2962425" y="1306698"/>
                  </a:lnTo>
                  <a:lnTo>
                    <a:pt x="2916273" y="1289391"/>
                  </a:lnTo>
                  <a:lnTo>
                    <a:pt x="2852813" y="1280737"/>
                  </a:lnTo>
                  <a:lnTo>
                    <a:pt x="2645126" y="1240354"/>
                  </a:lnTo>
                  <a:lnTo>
                    <a:pt x="2376863" y="1179778"/>
                  </a:lnTo>
                  <a:lnTo>
                    <a:pt x="2192253" y="1139395"/>
                  </a:lnTo>
                  <a:lnTo>
                    <a:pt x="2030718" y="1101896"/>
                  </a:lnTo>
                  <a:lnTo>
                    <a:pt x="1828800" y="1052858"/>
                  </a:lnTo>
                  <a:lnTo>
                    <a:pt x="1416311" y="928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996AB2A-4E89-B34A-A856-A76FBFEC2881}"/>
                </a:ext>
              </a:extLst>
            </p:cNvPr>
            <p:cNvSpPr/>
            <p:nvPr/>
          </p:nvSpPr>
          <p:spPr>
            <a:xfrm>
              <a:off x="5265738" y="5176838"/>
              <a:ext cx="723900" cy="628650"/>
            </a:xfrm>
            <a:custGeom>
              <a:avLst/>
              <a:gdLst>
                <a:gd name="connsiteX0" fmla="*/ 219075 w 723900"/>
                <a:gd name="connsiteY0" fmla="*/ 123825 h 628650"/>
                <a:gd name="connsiteX1" fmla="*/ 373856 w 723900"/>
                <a:gd name="connsiteY1" fmla="*/ 221456 h 628650"/>
                <a:gd name="connsiteX2" fmla="*/ 414337 w 723900"/>
                <a:gd name="connsiteY2" fmla="*/ 240506 h 628650"/>
                <a:gd name="connsiteX3" fmla="*/ 447675 w 723900"/>
                <a:gd name="connsiteY3" fmla="*/ 252412 h 628650"/>
                <a:gd name="connsiteX4" fmla="*/ 473869 w 723900"/>
                <a:gd name="connsiteY4" fmla="*/ 259556 h 628650"/>
                <a:gd name="connsiteX5" fmla="*/ 502444 w 723900"/>
                <a:gd name="connsiteY5" fmla="*/ 264318 h 628650"/>
                <a:gd name="connsiteX6" fmla="*/ 545306 w 723900"/>
                <a:gd name="connsiteY6" fmla="*/ 259556 h 628650"/>
                <a:gd name="connsiteX7" fmla="*/ 590550 w 723900"/>
                <a:gd name="connsiteY7" fmla="*/ 250031 h 628650"/>
                <a:gd name="connsiteX8" fmla="*/ 723900 w 723900"/>
                <a:gd name="connsiteY8" fmla="*/ 169068 h 628650"/>
                <a:gd name="connsiteX9" fmla="*/ 447675 w 723900"/>
                <a:gd name="connsiteY9" fmla="*/ 628650 h 628650"/>
                <a:gd name="connsiteX10" fmla="*/ 416719 w 723900"/>
                <a:gd name="connsiteY10" fmla="*/ 566737 h 628650"/>
                <a:gd name="connsiteX11" fmla="*/ 395287 w 723900"/>
                <a:gd name="connsiteY11" fmla="*/ 516731 h 628650"/>
                <a:gd name="connsiteX12" fmla="*/ 371475 w 723900"/>
                <a:gd name="connsiteY12" fmla="*/ 476250 h 628650"/>
                <a:gd name="connsiteX13" fmla="*/ 319087 w 723900"/>
                <a:gd name="connsiteY13" fmla="*/ 407193 h 628650"/>
                <a:gd name="connsiteX14" fmla="*/ 233362 w 723900"/>
                <a:gd name="connsiteY14" fmla="*/ 297656 h 628650"/>
                <a:gd name="connsiteX15" fmla="*/ 135731 w 723900"/>
                <a:gd name="connsiteY15" fmla="*/ 188118 h 628650"/>
                <a:gd name="connsiteX16" fmla="*/ 47625 w 723900"/>
                <a:gd name="connsiteY16" fmla="*/ 97631 h 628650"/>
                <a:gd name="connsiteX17" fmla="*/ 16669 w 723900"/>
                <a:gd name="connsiteY17" fmla="*/ 69056 h 628650"/>
                <a:gd name="connsiteX18" fmla="*/ 7144 w 723900"/>
                <a:gd name="connsiteY18" fmla="*/ 54768 h 628650"/>
                <a:gd name="connsiteX19" fmla="*/ 0 w 723900"/>
                <a:gd name="connsiteY19" fmla="*/ 30956 h 628650"/>
                <a:gd name="connsiteX20" fmla="*/ 0 w 723900"/>
                <a:gd name="connsiteY20" fmla="*/ 19050 h 628650"/>
                <a:gd name="connsiteX21" fmla="*/ 7144 w 723900"/>
                <a:gd name="connsiteY21" fmla="*/ 2381 h 628650"/>
                <a:gd name="connsiteX22" fmla="*/ 19050 w 723900"/>
                <a:gd name="connsiteY22" fmla="*/ 0 h 628650"/>
                <a:gd name="connsiteX23" fmla="*/ 42862 w 723900"/>
                <a:gd name="connsiteY23" fmla="*/ 2381 h 628650"/>
                <a:gd name="connsiteX24" fmla="*/ 92869 w 723900"/>
                <a:gd name="connsiteY24" fmla="*/ 33337 h 628650"/>
                <a:gd name="connsiteX25" fmla="*/ 219075 w 723900"/>
                <a:gd name="connsiteY25" fmla="*/ 1238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3900" h="628650">
                  <a:moveTo>
                    <a:pt x="219075" y="123825"/>
                  </a:moveTo>
                  <a:lnTo>
                    <a:pt x="373856" y="221456"/>
                  </a:lnTo>
                  <a:lnTo>
                    <a:pt x="414337" y="240506"/>
                  </a:lnTo>
                  <a:lnTo>
                    <a:pt x="447675" y="252412"/>
                  </a:lnTo>
                  <a:lnTo>
                    <a:pt x="473869" y="259556"/>
                  </a:lnTo>
                  <a:lnTo>
                    <a:pt x="502444" y="264318"/>
                  </a:lnTo>
                  <a:lnTo>
                    <a:pt x="545306" y="259556"/>
                  </a:lnTo>
                  <a:lnTo>
                    <a:pt x="590550" y="250031"/>
                  </a:lnTo>
                  <a:lnTo>
                    <a:pt x="723900" y="169068"/>
                  </a:lnTo>
                  <a:lnTo>
                    <a:pt x="447675" y="628650"/>
                  </a:lnTo>
                  <a:lnTo>
                    <a:pt x="416719" y="566737"/>
                  </a:lnTo>
                  <a:lnTo>
                    <a:pt x="395287" y="516731"/>
                  </a:lnTo>
                  <a:lnTo>
                    <a:pt x="371475" y="476250"/>
                  </a:lnTo>
                  <a:lnTo>
                    <a:pt x="319087" y="407193"/>
                  </a:lnTo>
                  <a:lnTo>
                    <a:pt x="233362" y="297656"/>
                  </a:lnTo>
                  <a:lnTo>
                    <a:pt x="135731" y="188118"/>
                  </a:lnTo>
                  <a:lnTo>
                    <a:pt x="47625" y="97631"/>
                  </a:lnTo>
                  <a:lnTo>
                    <a:pt x="16669" y="69056"/>
                  </a:lnTo>
                  <a:lnTo>
                    <a:pt x="7144" y="5476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2381"/>
                  </a:lnTo>
                  <a:lnTo>
                    <a:pt x="92869" y="33337"/>
                  </a:lnTo>
                  <a:lnTo>
                    <a:pt x="219075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B24AC6B-6C25-6C47-BA4C-50EDAA474103}"/>
                </a:ext>
              </a:extLst>
            </p:cNvPr>
            <p:cNvSpPr/>
            <p:nvPr/>
          </p:nvSpPr>
          <p:spPr>
            <a:xfrm rot="16200000">
              <a:off x="2998788" y="2566988"/>
              <a:ext cx="3927475" cy="2028825"/>
            </a:xfrm>
            <a:custGeom>
              <a:avLst/>
              <a:gdLst>
                <a:gd name="connsiteX0" fmla="*/ 1879600 w 3927475"/>
                <a:gd name="connsiteY0" fmla="*/ 1552575 h 2028825"/>
                <a:gd name="connsiteX1" fmla="*/ 1619250 w 3927475"/>
                <a:gd name="connsiteY1" fmla="*/ 1425575 h 2028825"/>
                <a:gd name="connsiteX2" fmla="*/ 1425575 w 3927475"/>
                <a:gd name="connsiteY2" fmla="*/ 1317625 h 2028825"/>
                <a:gd name="connsiteX3" fmla="*/ 1200150 w 3927475"/>
                <a:gd name="connsiteY3" fmla="*/ 1177925 h 2028825"/>
                <a:gd name="connsiteX4" fmla="*/ 1066800 w 3927475"/>
                <a:gd name="connsiteY4" fmla="*/ 1089025 h 2028825"/>
                <a:gd name="connsiteX5" fmla="*/ 911225 w 3927475"/>
                <a:gd name="connsiteY5" fmla="*/ 974725 h 2028825"/>
                <a:gd name="connsiteX6" fmla="*/ 742950 w 3927475"/>
                <a:gd name="connsiteY6" fmla="*/ 838200 h 2028825"/>
                <a:gd name="connsiteX7" fmla="*/ 596900 w 3927475"/>
                <a:gd name="connsiteY7" fmla="*/ 708025 h 2028825"/>
                <a:gd name="connsiteX8" fmla="*/ 460375 w 3927475"/>
                <a:gd name="connsiteY8" fmla="*/ 577850 h 2028825"/>
                <a:gd name="connsiteX9" fmla="*/ 311150 w 3927475"/>
                <a:gd name="connsiteY9" fmla="*/ 425450 h 2028825"/>
                <a:gd name="connsiteX10" fmla="*/ 174625 w 3927475"/>
                <a:gd name="connsiteY10" fmla="*/ 266700 h 2028825"/>
                <a:gd name="connsiteX11" fmla="*/ 69850 w 3927475"/>
                <a:gd name="connsiteY11" fmla="*/ 130175 h 2028825"/>
                <a:gd name="connsiteX12" fmla="*/ 15875 w 3927475"/>
                <a:gd name="connsiteY12" fmla="*/ 63500 h 2028825"/>
                <a:gd name="connsiteX13" fmla="*/ 3175 w 3927475"/>
                <a:gd name="connsiteY13" fmla="*/ 41275 h 2028825"/>
                <a:gd name="connsiteX14" fmla="*/ 0 w 3927475"/>
                <a:gd name="connsiteY14" fmla="*/ 22225 h 2028825"/>
                <a:gd name="connsiteX15" fmla="*/ 3175 w 3927475"/>
                <a:gd name="connsiteY15" fmla="*/ 6350 h 2028825"/>
                <a:gd name="connsiteX16" fmla="*/ 12700 w 3927475"/>
                <a:gd name="connsiteY16" fmla="*/ 0 h 2028825"/>
                <a:gd name="connsiteX17" fmla="*/ 38100 w 3927475"/>
                <a:gd name="connsiteY17" fmla="*/ 0 h 2028825"/>
                <a:gd name="connsiteX18" fmla="*/ 85725 w 3927475"/>
                <a:gd name="connsiteY18" fmla="*/ 31750 h 2028825"/>
                <a:gd name="connsiteX19" fmla="*/ 231775 w 3927475"/>
                <a:gd name="connsiteY19" fmla="*/ 184150 h 2028825"/>
                <a:gd name="connsiteX20" fmla="*/ 438150 w 3927475"/>
                <a:gd name="connsiteY20" fmla="*/ 368300 h 2028825"/>
                <a:gd name="connsiteX21" fmla="*/ 622300 w 3927475"/>
                <a:gd name="connsiteY21" fmla="*/ 523875 h 2028825"/>
                <a:gd name="connsiteX22" fmla="*/ 803275 w 3927475"/>
                <a:gd name="connsiteY22" fmla="*/ 660400 h 2028825"/>
                <a:gd name="connsiteX23" fmla="*/ 965200 w 3927475"/>
                <a:gd name="connsiteY23" fmla="*/ 777875 h 2028825"/>
                <a:gd name="connsiteX24" fmla="*/ 1196975 w 3927475"/>
                <a:gd name="connsiteY24" fmla="*/ 930275 h 2028825"/>
                <a:gd name="connsiteX25" fmla="*/ 1473200 w 3927475"/>
                <a:gd name="connsiteY25" fmla="*/ 1095375 h 2028825"/>
                <a:gd name="connsiteX26" fmla="*/ 1768475 w 3927475"/>
                <a:gd name="connsiteY26" fmla="*/ 1244600 h 2028825"/>
                <a:gd name="connsiteX27" fmla="*/ 2028825 w 3927475"/>
                <a:gd name="connsiteY27" fmla="*/ 1358900 h 2028825"/>
                <a:gd name="connsiteX28" fmla="*/ 2251075 w 3927475"/>
                <a:gd name="connsiteY28" fmla="*/ 1441450 h 2028825"/>
                <a:gd name="connsiteX29" fmla="*/ 2400300 w 3927475"/>
                <a:gd name="connsiteY29" fmla="*/ 1495425 h 2028825"/>
                <a:gd name="connsiteX30" fmla="*/ 2511425 w 3927475"/>
                <a:gd name="connsiteY30" fmla="*/ 1527175 h 2028825"/>
                <a:gd name="connsiteX31" fmla="*/ 2606675 w 3927475"/>
                <a:gd name="connsiteY31" fmla="*/ 1552575 h 2028825"/>
                <a:gd name="connsiteX32" fmla="*/ 2778125 w 3927475"/>
                <a:gd name="connsiteY32" fmla="*/ 1574800 h 2028825"/>
                <a:gd name="connsiteX33" fmla="*/ 2984500 w 3927475"/>
                <a:gd name="connsiteY33" fmla="*/ 1616075 h 2028825"/>
                <a:gd name="connsiteX34" fmla="*/ 3155950 w 3927475"/>
                <a:gd name="connsiteY34" fmla="*/ 1641475 h 2028825"/>
                <a:gd name="connsiteX35" fmla="*/ 3355975 w 3927475"/>
                <a:gd name="connsiteY35" fmla="*/ 1660525 h 2028825"/>
                <a:gd name="connsiteX36" fmla="*/ 3543300 w 3927475"/>
                <a:gd name="connsiteY36" fmla="*/ 1666875 h 2028825"/>
                <a:gd name="connsiteX37" fmla="*/ 3603625 w 3927475"/>
                <a:gd name="connsiteY37" fmla="*/ 1663700 h 2028825"/>
                <a:gd name="connsiteX38" fmla="*/ 3654425 w 3927475"/>
                <a:gd name="connsiteY38" fmla="*/ 1651000 h 2028825"/>
                <a:gd name="connsiteX39" fmla="*/ 3695700 w 3927475"/>
                <a:gd name="connsiteY39" fmla="*/ 1625600 h 2028825"/>
                <a:gd name="connsiteX40" fmla="*/ 3727450 w 3927475"/>
                <a:gd name="connsiteY40" fmla="*/ 1593850 h 2028825"/>
                <a:gd name="connsiteX41" fmla="*/ 3752850 w 3927475"/>
                <a:gd name="connsiteY41" fmla="*/ 1562100 h 2028825"/>
                <a:gd name="connsiteX42" fmla="*/ 3778250 w 3927475"/>
                <a:gd name="connsiteY42" fmla="*/ 1514475 h 2028825"/>
                <a:gd name="connsiteX43" fmla="*/ 3803650 w 3927475"/>
                <a:gd name="connsiteY43" fmla="*/ 1460500 h 2028825"/>
                <a:gd name="connsiteX44" fmla="*/ 3819525 w 3927475"/>
                <a:gd name="connsiteY44" fmla="*/ 1428750 h 2028825"/>
                <a:gd name="connsiteX45" fmla="*/ 3835400 w 3927475"/>
                <a:gd name="connsiteY45" fmla="*/ 1412875 h 2028825"/>
                <a:gd name="connsiteX46" fmla="*/ 3863975 w 3927475"/>
                <a:gd name="connsiteY46" fmla="*/ 1406525 h 2028825"/>
                <a:gd name="connsiteX47" fmla="*/ 3883025 w 3927475"/>
                <a:gd name="connsiteY47" fmla="*/ 1416050 h 2028825"/>
                <a:gd name="connsiteX48" fmla="*/ 3905250 w 3927475"/>
                <a:gd name="connsiteY48" fmla="*/ 1447800 h 2028825"/>
                <a:gd name="connsiteX49" fmla="*/ 3921125 w 3927475"/>
                <a:gd name="connsiteY49" fmla="*/ 1504950 h 2028825"/>
                <a:gd name="connsiteX50" fmla="*/ 3927475 w 3927475"/>
                <a:gd name="connsiteY50" fmla="*/ 1568450 h 2028825"/>
                <a:gd name="connsiteX51" fmla="*/ 3917950 w 3927475"/>
                <a:gd name="connsiteY51" fmla="*/ 1663700 h 2028825"/>
                <a:gd name="connsiteX52" fmla="*/ 3902075 w 3927475"/>
                <a:gd name="connsiteY52" fmla="*/ 1736725 h 2028825"/>
                <a:gd name="connsiteX53" fmla="*/ 3873500 w 3927475"/>
                <a:gd name="connsiteY53" fmla="*/ 1803400 h 2028825"/>
                <a:gd name="connsiteX54" fmla="*/ 3838575 w 3927475"/>
                <a:gd name="connsiteY54" fmla="*/ 1863725 h 2028825"/>
                <a:gd name="connsiteX55" fmla="*/ 3768725 w 3927475"/>
                <a:gd name="connsiteY55" fmla="*/ 1955800 h 2028825"/>
                <a:gd name="connsiteX56" fmla="*/ 3708400 w 3927475"/>
                <a:gd name="connsiteY56" fmla="*/ 2012950 h 2028825"/>
                <a:gd name="connsiteX57" fmla="*/ 3692525 w 3927475"/>
                <a:gd name="connsiteY57" fmla="*/ 2022475 h 2028825"/>
                <a:gd name="connsiteX58" fmla="*/ 3670300 w 3927475"/>
                <a:gd name="connsiteY58" fmla="*/ 2028825 h 2028825"/>
                <a:gd name="connsiteX59" fmla="*/ 3632200 w 3927475"/>
                <a:gd name="connsiteY59" fmla="*/ 2019300 h 2028825"/>
                <a:gd name="connsiteX60" fmla="*/ 3609975 w 3927475"/>
                <a:gd name="connsiteY60" fmla="*/ 2003425 h 2028825"/>
                <a:gd name="connsiteX61" fmla="*/ 3571875 w 3927475"/>
                <a:gd name="connsiteY61" fmla="*/ 1968500 h 2028825"/>
                <a:gd name="connsiteX62" fmla="*/ 3521075 w 3927475"/>
                <a:gd name="connsiteY62" fmla="*/ 1949450 h 2028825"/>
                <a:gd name="connsiteX63" fmla="*/ 3429000 w 3927475"/>
                <a:gd name="connsiteY63" fmla="*/ 1933575 h 2028825"/>
                <a:gd name="connsiteX64" fmla="*/ 3302000 w 3927475"/>
                <a:gd name="connsiteY64" fmla="*/ 1924050 h 2028825"/>
                <a:gd name="connsiteX65" fmla="*/ 3178175 w 3927475"/>
                <a:gd name="connsiteY65" fmla="*/ 1905000 h 2028825"/>
                <a:gd name="connsiteX66" fmla="*/ 3016250 w 3927475"/>
                <a:gd name="connsiteY66" fmla="*/ 1879600 h 2028825"/>
                <a:gd name="connsiteX67" fmla="*/ 2825750 w 3927475"/>
                <a:gd name="connsiteY67" fmla="*/ 1847850 h 2028825"/>
                <a:gd name="connsiteX68" fmla="*/ 2654300 w 3927475"/>
                <a:gd name="connsiteY68" fmla="*/ 1825625 h 2028825"/>
                <a:gd name="connsiteX69" fmla="*/ 2498725 w 3927475"/>
                <a:gd name="connsiteY69" fmla="*/ 1784350 h 2028825"/>
                <a:gd name="connsiteX70" fmla="*/ 2273300 w 3927475"/>
                <a:gd name="connsiteY70" fmla="*/ 1711325 h 2028825"/>
                <a:gd name="connsiteX71" fmla="*/ 2051050 w 3927475"/>
                <a:gd name="connsiteY71" fmla="*/ 1625600 h 2028825"/>
                <a:gd name="connsiteX72" fmla="*/ 1879600 w 3927475"/>
                <a:gd name="connsiteY72" fmla="*/ 1552575 h 20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27475" h="2028825">
                  <a:moveTo>
                    <a:pt x="1879600" y="1552575"/>
                  </a:moveTo>
                  <a:lnTo>
                    <a:pt x="1619250" y="1425575"/>
                  </a:lnTo>
                  <a:lnTo>
                    <a:pt x="1425575" y="1317625"/>
                  </a:lnTo>
                  <a:lnTo>
                    <a:pt x="1200150" y="1177925"/>
                  </a:lnTo>
                  <a:lnTo>
                    <a:pt x="1066800" y="1089025"/>
                  </a:lnTo>
                  <a:lnTo>
                    <a:pt x="911225" y="974725"/>
                  </a:lnTo>
                  <a:lnTo>
                    <a:pt x="742950" y="838200"/>
                  </a:lnTo>
                  <a:lnTo>
                    <a:pt x="596900" y="708025"/>
                  </a:lnTo>
                  <a:lnTo>
                    <a:pt x="460375" y="577850"/>
                  </a:lnTo>
                  <a:lnTo>
                    <a:pt x="311150" y="425450"/>
                  </a:lnTo>
                  <a:lnTo>
                    <a:pt x="174625" y="266700"/>
                  </a:lnTo>
                  <a:lnTo>
                    <a:pt x="69850" y="130175"/>
                  </a:lnTo>
                  <a:lnTo>
                    <a:pt x="15875" y="63500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0"/>
                  </a:lnTo>
                  <a:lnTo>
                    <a:pt x="85725" y="31750"/>
                  </a:lnTo>
                  <a:lnTo>
                    <a:pt x="231775" y="184150"/>
                  </a:lnTo>
                  <a:lnTo>
                    <a:pt x="438150" y="368300"/>
                  </a:lnTo>
                  <a:lnTo>
                    <a:pt x="622300" y="523875"/>
                  </a:lnTo>
                  <a:lnTo>
                    <a:pt x="803275" y="660400"/>
                  </a:lnTo>
                  <a:lnTo>
                    <a:pt x="965200" y="777875"/>
                  </a:lnTo>
                  <a:lnTo>
                    <a:pt x="1196975" y="930275"/>
                  </a:lnTo>
                  <a:lnTo>
                    <a:pt x="1473200" y="1095375"/>
                  </a:lnTo>
                  <a:lnTo>
                    <a:pt x="1768475" y="1244600"/>
                  </a:lnTo>
                  <a:lnTo>
                    <a:pt x="2028825" y="1358900"/>
                  </a:lnTo>
                  <a:lnTo>
                    <a:pt x="2251075" y="1441450"/>
                  </a:lnTo>
                  <a:lnTo>
                    <a:pt x="2400300" y="1495425"/>
                  </a:lnTo>
                  <a:lnTo>
                    <a:pt x="2511425" y="1527175"/>
                  </a:lnTo>
                  <a:lnTo>
                    <a:pt x="2606675" y="1552575"/>
                  </a:lnTo>
                  <a:lnTo>
                    <a:pt x="2778125" y="1574800"/>
                  </a:lnTo>
                  <a:lnTo>
                    <a:pt x="2984500" y="1616075"/>
                  </a:lnTo>
                  <a:lnTo>
                    <a:pt x="3155950" y="1641475"/>
                  </a:lnTo>
                  <a:lnTo>
                    <a:pt x="3355975" y="1660525"/>
                  </a:lnTo>
                  <a:lnTo>
                    <a:pt x="3543300" y="1666875"/>
                  </a:lnTo>
                  <a:lnTo>
                    <a:pt x="3603625" y="1663700"/>
                  </a:lnTo>
                  <a:lnTo>
                    <a:pt x="3654425" y="1651000"/>
                  </a:lnTo>
                  <a:lnTo>
                    <a:pt x="3695700" y="1625600"/>
                  </a:lnTo>
                  <a:lnTo>
                    <a:pt x="3727450" y="1593850"/>
                  </a:lnTo>
                  <a:lnTo>
                    <a:pt x="3752850" y="1562100"/>
                  </a:lnTo>
                  <a:lnTo>
                    <a:pt x="3778250" y="1514475"/>
                  </a:lnTo>
                  <a:lnTo>
                    <a:pt x="3803650" y="1460500"/>
                  </a:lnTo>
                  <a:lnTo>
                    <a:pt x="3819525" y="1428750"/>
                  </a:lnTo>
                  <a:lnTo>
                    <a:pt x="3835400" y="1412875"/>
                  </a:lnTo>
                  <a:lnTo>
                    <a:pt x="3863975" y="1406525"/>
                  </a:lnTo>
                  <a:lnTo>
                    <a:pt x="3883025" y="1416050"/>
                  </a:lnTo>
                  <a:lnTo>
                    <a:pt x="3905250" y="1447800"/>
                  </a:lnTo>
                  <a:lnTo>
                    <a:pt x="3921125" y="1504950"/>
                  </a:lnTo>
                  <a:lnTo>
                    <a:pt x="3927475" y="1568450"/>
                  </a:lnTo>
                  <a:lnTo>
                    <a:pt x="3917950" y="1663700"/>
                  </a:lnTo>
                  <a:lnTo>
                    <a:pt x="3902075" y="1736725"/>
                  </a:lnTo>
                  <a:lnTo>
                    <a:pt x="3873500" y="1803400"/>
                  </a:lnTo>
                  <a:lnTo>
                    <a:pt x="3838575" y="1863725"/>
                  </a:lnTo>
                  <a:lnTo>
                    <a:pt x="3768725" y="1955800"/>
                  </a:lnTo>
                  <a:lnTo>
                    <a:pt x="3708400" y="2012950"/>
                  </a:lnTo>
                  <a:lnTo>
                    <a:pt x="3692525" y="2022475"/>
                  </a:lnTo>
                  <a:lnTo>
                    <a:pt x="3670300" y="2028825"/>
                  </a:lnTo>
                  <a:lnTo>
                    <a:pt x="3632200" y="2019300"/>
                  </a:lnTo>
                  <a:lnTo>
                    <a:pt x="3609975" y="2003425"/>
                  </a:lnTo>
                  <a:lnTo>
                    <a:pt x="3571875" y="1968500"/>
                  </a:lnTo>
                  <a:lnTo>
                    <a:pt x="3521075" y="1949450"/>
                  </a:lnTo>
                  <a:lnTo>
                    <a:pt x="3429000" y="1933575"/>
                  </a:lnTo>
                  <a:lnTo>
                    <a:pt x="3302000" y="1924050"/>
                  </a:lnTo>
                  <a:lnTo>
                    <a:pt x="3178175" y="1905000"/>
                  </a:lnTo>
                  <a:lnTo>
                    <a:pt x="3016250" y="1879600"/>
                  </a:lnTo>
                  <a:lnTo>
                    <a:pt x="2825750" y="1847850"/>
                  </a:lnTo>
                  <a:lnTo>
                    <a:pt x="2654300" y="1825625"/>
                  </a:lnTo>
                  <a:lnTo>
                    <a:pt x="2498725" y="1784350"/>
                  </a:lnTo>
                  <a:lnTo>
                    <a:pt x="2273300" y="1711325"/>
                  </a:lnTo>
                  <a:lnTo>
                    <a:pt x="2051050" y="1625600"/>
                  </a:lnTo>
                  <a:lnTo>
                    <a:pt x="1879600" y="1552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714061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A7998F0-F295-C048-95FE-42C03FD5B14C}"/>
              </a:ext>
            </a:extLst>
          </p:cNvPr>
          <p:cNvSpPr/>
          <p:nvPr/>
        </p:nvSpPr>
        <p:spPr>
          <a:xfrm>
            <a:off x="2905125" y="1633538"/>
            <a:ext cx="862013" cy="650875"/>
          </a:xfrm>
          <a:custGeom>
            <a:avLst/>
            <a:gdLst>
              <a:gd name="connsiteX0" fmla="*/ 533400 w 862013"/>
              <a:gd name="connsiteY0" fmla="*/ 550068 h 650081"/>
              <a:gd name="connsiteX1" fmla="*/ 433388 w 862013"/>
              <a:gd name="connsiteY1" fmla="*/ 481012 h 650081"/>
              <a:gd name="connsiteX2" fmla="*/ 350044 w 862013"/>
              <a:gd name="connsiteY2" fmla="*/ 414337 h 650081"/>
              <a:gd name="connsiteX3" fmla="*/ 264319 w 862013"/>
              <a:gd name="connsiteY3" fmla="*/ 340518 h 650081"/>
              <a:gd name="connsiteX4" fmla="*/ 180975 w 862013"/>
              <a:gd name="connsiteY4" fmla="*/ 257175 h 650081"/>
              <a:gd name="connsiteX5" fmla="*/ 102394 w 862013"/>
              <a:gd name="connsiteY5" fmla="*/ 173831 h 650081"/>
              <a:gd name="connsiteX6" fmla="*/ 28575 w 862013"/>
              <a:gd name="connsiteY6" fmla="*/ 83343 h 650081"/>
              <a:gd name="connsiteX7" fmla="*/ 7144 w 862013"/>
              <a:gd name="connsiteY7" fmla="*/ 57150 h 650081"/>
              <a:gd name="connsiteX8" fmla="*/ 0 w 862013"/>
              <a:gd name="connsiteY8" fmla="*/ 38100 h 650081"/>
              <a:gd name="connsiteX9" fmla="*/ 0 w 862013"/>
              <a:gd name="connsiteY9" fmla="*/ 21431 h 650081"/>
              <a:gd name="connsiteX10" fmla="*/ 7144 w 862013"/>
              <a:gd name="connsiteY10" fmla="*/ 4762 h 650081"/>
              <a:gd name="connsiteX11" fmla="*/ 23813 w 862013"/>
              <a:gd name="connsiteY11" fmla="*/ 0 h 650081"/>
              <a:gd name="connsiteX12" fmla="*/ 52388 w 862013"/>
              <a:gd name="connsiteY12" fmla="*/ 4762 h 650081"/>
              <a:gd name="connsiteX13" fmla="*/ 78581 w 862013"/>
              <a:gd name="connsiteY13" fmla="*/ 28575 h 650081"/>
              <a:gd name="connsiteX14" fmla="*/ 104775 w 862013"/>
              <a:gd name="connsiteY14" fmla="*/ 52387 h 650081"/>
              <a:gd name="connsiteX15" fmla="*/ 133350 w 862013"/>
              <a:gd name="connsiteY15" fmla="*/ 73818 h 650081"/>
              <a:gd name="connsiteX16" fmla="*/ 171450 w 862013"/>
              <a:gd name="connsiteY16" fmla="*/ 97631 h 650081"/>
              <a:gd name="connsiteX17" fmla="*/ 207169 w 862013"/>
              <a:gd name="connsiteY17" fmla="*/ 116681 h 650081"/>
              <a:gd name="connsiteX18" fmla="*/ 250031 w 862013"/>
              <a:gd name="connsiteY18" fmla="*/ 135731 h 650081"/>
              <a:gd name="connsiteX19" fmla="*/ 316706 w 862013"/>
              <a:gd name="connsiteY19" fmla="*/ 164306 h 650081"/>
              <a:gd name="connsiteX20" fmla="*/ 376238 w 862013"/>
              <a:gd name="connsiteY20" fmla="*/ 183356 h 650081"/>
              <a:gd name="connsiteX21" fmla="*/ 464344 w 862013"/>
              <a:gd name="connsiteY21" fmla="*/ 207168 h 650081"/>
              <a:gd name="connsiteX22" fmla="*/ 533400 w 862013"/>
              <a:gd name="connsiteY22" fmla="*/ 221456 h 650081"/>
              <a:gd name="connsiteX23" fmla="*/ 595313 w 862013"/>
              <a:gd name="connsiteY23" fmla="*/ 230981 h 650081"/>
              <a:gd name="connsiteX24" fmla="*/ 645319 w 862013"/>
              <a:gd name="connsiteY24" fmla="*/ 271462 h 650081"/>
              <a:gd name="connsiteX25" fmla="*/ 678656 w 862013"/>
              <a:gd name="connsiteY25" fmla="*/ 302418 h 650081"/>
              <a:gd name="connsiteX26" fmla="*/ 719138 w 862013"/>
              <a:gd name="connsiteY26" fmla="*/ 340518 h 650081"/>
              <a:gd name="connsiteX27" fmla="*/ 752475 w 862013"/>
              <a:gd name="connsiteY27" fmla="*/ 373856 h 650081"/>
              <a:gd name="connsiteX28" fmla="*/ 788194 w 862013"/>
              <a:gd name="connsiteY28" fmla="*/ 416718 h 650081"/>
              <a:gd name="connsiteX29" fmla="*/ 819150 w 862013"/>
              <a:gd name="connsiteY29" fmla="*/ 454818 h 650081"/>
              <a:gd name="connsiteX30" fmla="*/ 835819 w 862013"/>
              <a:gd name="connsiteY30" fmla="*/ 483393 h 650081"/>
              <a:gd name="connsiteX31" fmla="*/ 850106 w 862013"/>
              <a:gd name="connsiteY31" fmla="*/ 516731 h 650081"/>
              <a:gd name="connsiteX32" fmla="*/ 857250 w 862013"/>
              <a:gd name="connsiteY32" fmla="*/ 542925 h 650081"/>
              <a:gd name="connsiteX33" fmla="*/ 862013 w 862013"/>
              <a:gd name="connsiteY33" fmla="*/ 576262 h 650081"/>
              <a:gd name="connsiteX34" fmla="*/ 859631 w 862013"/>
              <a:gd name="connsiteY34" fmla="*/ 600075 h 650081"/>
              <a:gd name="connsiteX35" fmla="*/ 850106 w 862013"/>
              <a:gd name="connsiteY35" fmla="*/ 623887 h 650081"/>
              <a:gd name="connsiteX36" fmla="*/ 835819 w 862013"/>
              <a:gd name="connsiteY36" fmla="*/ 640556 h 650081"/>
              <a:gd name="connsiteX37" fmla="*/ 819150 w 862013"/>
              <a:gd name="connsiteY37" fmla="*/ 647700 h 650081"/>
              <a:gd name="connsiteX38" fmla="*/ 785813 w 862013"/>
              <a:gd name="connsiteY38" fmla="*/ 650081 h 650081"/>
              <a:gd name="connsiteX39" fmla="*/ 750094 w 862013"/>
              <a:gd name="connsiteY39" fmla="*/ 650081 h 650081"/>
              <a:gd name="connsiteX40" fmla="*/ 692944 w 862013"/>
              <a:gd name="connsiteY40" fmla="*/ 640556 h 650081"/>
              <a:gd name="connsiteX41" fmla="*/ 654844 w 862013"/>
              <a:gd name="connsiteY41" fmla="*/ 623887 h 650081"/>
              <a:gd name="connsiteX42" fmla="*/ 533400 w 862013"/>
              <a:gd name="connsiteY42" fmla="*/ 550068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62013" h="650081">
                <a:moveTo>
                  <a:pt x="533400" y="550068"/>
                </a:moveTo>
                <a:lnTo>
                  <a:pt x="433388" y="481012"/>
                </a:lnTo>
                <a:lnTo>
                  <a:pt x="350044" y="414337"/>
                </a:lnTo>
                <a:lnTo>
                  <a:pt x="264319" y="340518"/>
                </a:lnTo>
                <a:lnTo>
                  <a:pt x="180975" y="257175"/>
                </a:lnTo>
                <a:lnTo>
                  <a:pt x="102394" y="173831"/>
                </a:lnTo>
                <a:lnTo>
                  <a:pt x="28575" y="83343"/>
                </a:lnTo>
                <a:lnTo>
                  <a:pt x="7144" y="57150"/>
                </a:lnTo>
                <a:lnTo>
                  <a:pt x="0" y="38100"/>
                </a:lnTo>
                <a:lnTo>
                  <a:pt x="0" y="21431"/>
                </a:lnTo>
                <a:lnTo>
                  <a:pt x="7144" y="4762"/>
                </a:lnTo>
                <a:lnTo>
                  <a:pt x="23813" y="0"/>
                </a:lnTo>
                <a:lnTo>
                  <a:pt x="52388" y="4762"/>
                </a:lnTo>
                <a:lnTo>
                  <a:pt x="78581" y="28575"/>
                </a:lnTo>
                <a:lnTo>
                  <a:pt x="104775" y="52387"/>
                </a:lnTo>
                <a:lnTo>
                  <a:pt x="133350" y="73818"/>
                </a:lnTo>
                <a:lnTo>
                  <a:pt x="171450" y="97631"/>
                </a:lnTo>
                <a:lnTo>
                  <a:pt x="207169" y="116681"/>
                </a:lnTo>
                <a:lnTo>
                  <a:pt x="250031" y="135731"/>
                </a:lnTo>
                <a:lnTo>
                  <a:pt x="316706" y="164306"/>
                </a:lnTo>
                <a:lnTo>
                  <a:pt x="376238" y="183356"/>
                </a:lnTo>
                <a:lnTo>
                  <a:pt x="464344" y="207168"/>
                </a:lnTo>
                <a:lnTo>
                  <a:pt x="533400" y="221456"/>
                </a:lnTo>
                <a:lnTo>
                  <a:pt x="595313" y="230981"/>
                </a:lnTo>
                <a:lnTo>
                  <a:pt x="645319" y="271462"/>
                </a:lnTo>
                <a:lnTo>
                  <a:pt x="678656" y="302418"/>
                </a:lnTo>
                <a:lnTo>
                  <a:pt x="719138" y="340518"/>
                </a:lnTo>
                <a:lnTo>
                  <a:pt x="752475" y="373856"/>
                </a:lnTo>
                <a:lnTo>
                  <a:pt x="788194" y="416718"/>
                </a:lnTo>
                <a:lnTo>
                  <a:pt x="819150" y="454818"/>
                </a:lnTo>
                <a:lnTo>
                  <a:pt x="835819" y="483393"/>
                </a:lnTo>
                <a:lnTo>
                  <a:pt x="850106" y="516731"/>
                </a:lnTo>
                <a:lnTo>
                  <a:pt x="857250" y="542925"/>
                </a:lnTo>
                <a:lnTo>
                  <a:pt x="862013" y="576262"/>
                </a:lnTo>
                <a:lnTo>
                  <a:pt x="859631" y="600075"/>
                </a:lnTo>
                <a:lnTo>
                  <a:pt x="850106" y="623887"/>
                </a:lnTo>
                <a:lnTo>
                  <a:pt x="835819" y="640556"/>
                </a:lnTo>
                <a:lnTo>
                  <a:pt x="819150" y="647700"/>
                </a:lnTo>
                <a:lnTo>
                  <a:pt x="785813" y="650081"/>
                </a:lnTo>
                <a:lnTo>
                  <a:pt x="750094" y="650081"/>
                </a:lnTo>
                <a:lnTo>
                  <a:pt x="692944" y="640556"/>
                </a:lnTo>
                <a:lnTo>
                  <a:pt x="654844" y="623887"/>
                </a:lnTo>
                <a:lnTo>
                  <a:pt x="533400" y="5500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961450D-CF23-A547-95F6-1AD5FA634F76}"/>
              </a:ext>
            </a:extLst>
          </p:cNvPr>
          <p:cNvSpPr/>
          <p:nvPr/>
        </p:nvSpPr>
        <p:spPr>
          <a:xfrm>
            <a:off x="2686050" y="2819400"/>
            <a:ext cx="738188" cy="590550"/>
          </a:xfrm>
          <a:custGeom>
            <a:avLst/>
            <a:gdLst>
              <a:gd name="connsiteX0" fmla="*/ 350044 w 738188"/>
              <a:gd name="connsiteY0" fmla="*/ 452438 h 590550"/>
              <a:gd name="connsiteX1" fmla="*/ 276225 w 738188"/>
              <a:gd name="connsiteY1" fmla="*/ 383381 h 590550"/>
              <a:gd name="connsiteX2" fmla="*/ 211931 w 738188"/>
              <a:gd name="connsiteY2" fmla="*/ 316706 h 590550"/>
              <a:gd name="connsiteX3" fmla="*/ 123825 w 738188"/>
              <a:gd name="connsiteY3" fmla="*/ 209550 h 590550"/>
              <a:gd name="connsiteX4" fmla="*/ 45244 w 738188"/>
              <a:gd name="connsiteY4" fmla="*/ 109538 h 590550"/>
              <a:gd name="connsiteX5" fmla="*/ 9525 w 738188"/>
              <a:gd name="connsiteY5" fmla="*/ 61913 h 590550"/>
              <a:gd name="connsiteX6" fmla="*/ 0 w 738188"/>
              <a:gd name="connsiteY6" fmla="*/ 40481 h 590550"/>
              <a:gd name="connsiteX7" fmla="*/ 0 w 738188"/>
              <a:gd name="connsiteY7" fmla="*/ 16669 h 590550"/>
              <a:gd name="connsiteX8" fmla="*/ 9525 w 738188"/>
              <a:gd name="connsiteY8" fmla="*/ 4763 h 590550"/>
              <a:gd name="connsiteX9" fmla="*/ 33338 w 738188"/>
              <a:gd name="connsiteY9" fmla="*/ 0 h 590550"/>
              <a:gd name="connsiteX10" fmla="*/ 54769 w 738188"/>
              <a:gd name="connsiteY10" fmla="*/ 4763 h 590550"/>
              <a:gd name="connsiteX11" fmla="*/ 85725 w 738188"/>
              <a:gd name="connsiteY11" fmla="*/ 33338 h 590550"/>
              <a:gd name="connsiteX12" fmla="*/ 121444 w 738188"/>
              <a:gd name="connsiteY12" fmla="*/ 69056 h 590550"/>
              <a:gd name="connsiteX13" fmla="*/ 154781 w 738188"/>
              <a:gd name="connsiteY13" fmla="*/ 92869 h 590550"/>
              <a:gd name="connsiteX14" fmla="*/ 197644 w 738188"/>
              <a:gd name="connsiteY14" fmla="*/ 121444 h 590550"/>
              <a:gd name="connsiteX15" fmla="*/ 242888 w 738188"/>
              <a:gd name="connsiteY15" fmla="*/ 142875 h 590550"/>
              <a:gd name="connsiteX16" fmla="*/ 311944 w 738188"/>
              <a:gd name="connsiteY16" fmla="*/ 173831 h 590550"/>
              <a:gd name="connsiteX17" fmla="*/ 390525 w 738188"/>
              <a:gd name="connsiteY17" fmla="*/ 202406 h 590550"/>
              <a:gd name="connsiteX18" fmla="*/ 469106 w 738188"/>
              <a:gd name="connsiteY18" fmla="*/ 223838 h 590550"/>
              <a:gd name="connsiteX19" fmla="*/ 526256 w 738188"/>
              <a:gd name="connsiteY19" fmla="*/ 242888 h 590550"/>
              <a:gd name="connsiteX20" fmla="*/ 571500 w 738188"/>
              <a:gd name="connsiteY20" fmla="*/ 261938 h 590550"/>
              <a:gd name="connsiteX21" fmla="*/ 614363 w 738188"/>
              <a:gd name="connsiteY21" fmla="*/ 280988 h 590550"/>
              <a:gd name="connsiteX22" fmla="*/ 664369 w 738188"/>
              <a:gd name="connsiteY22" fmla="*/ 307181 h 590550"/>
              <a:gd name="connsiteX23" fmla="*/ 688181 w 738188"/>
              <a:gd name="connsiteY23" fmla="*/ 323850 h 590550"/>
              <a:gd name="connsiteX24" fmla="*/ 697706 w 738188"/>
              <a:gd name="connsiteY24" fmla="*/ 340519 h 590550"/>
              <a:gd name="connsiteX25" fmla="*/ 709613 w 738188"/>
              <a:gd name="connsiteY25" fmla="*/ 378619 h 590550"/>
              <a:gd name="connsiteX26" fmla="*/ 721519 w 738188"/>
              <a:gd name="connsiteY26" fmla="*/ 416719 h 590550"/>
              <a:gd name="connsiteX27" fmla="*/ 735806 w 738188"/>
              <a:gd name="connsiteY27" fmla="*/ 473869 h 590550"/>
              <a:gd name="connsiteX28" fmla="*/ 738188 w 738188"/>
              <a:gd name="connsiteY28" fmla="*/ 509588 h 590550"/>
              <a:gd name="connsiteX29" fmla="*/ 728663 w 738188"/>
              <a:gd name="connsiteY29" fmla="*/ 535781 h 590550"/>
              <a:gd name="connsiteX30" fmla="*/ 707231 w 738188"/>
              <a:gd name="connsiteY30" fmla="*/ 557213 h 590550"/>
              <a:gd name="connsiteX31" fmla="*/ 678656 w 738188"/>
              <a:gd name="connsiteY31" fmla="*/ 576263 h 590550"/>
              <a:gd name="connsiteX32" fmla="*/ 652463 w 738188"/>
              <a:gd name="connsiteY32" fmla="*/ 585788 h 590550"/>
              <a:gd name="connsiteX33" fmla="*/ 623888 w 738188"/>
              <a:gd name="connsiteY33" fmla="*/ 590550 h 590550"/>
              <a:gd name="connsiteX34" fmla="*/ 592931 w 738188"/>
              <a:gd name="connsiteY34" fmla="*/ 588169 h 590550"/>
              <a:gd name="connsiteX35" fmla="*/ 559594 w 738188"/>
              <a:gd name="connsiteY35" fmla="*/ 583406 h 590550"/>
              <a:gd name="connsiteX36" fmla="*/ 528638 w 738188"/>
              <a:gd name="connsiteY36" fmla="*/ 573881 h 590550"/>
              <a:gd name="connsiteX37" fmla="*/ 483394 w 738188"/>
              <a:gd name="connsiteY37" fmla="*/ 550069 h 590550"/>
              <a:gd name="connsiteX38" fmla="*/ 452438 w 738188"/>
              <a:gd name="connsiteY38" fmla="*/ 531019 h 590550"/>
              <a:gd name="connsiteX39" fmla="*/ 350044 w 738188"/>
              <a:gd name="connsiteY39" fmla="*/ 452438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38188" h="590550">
                <a:moveTo>
                  <a:pt x="350044" y="452438"/>
                </a:moveTo>
                <a:lnTo>
                  <a:pt x="276225" y="383381"/>
                </a:lnTo>
                <a:lnTo>
                  <a:pt x="211931" y="316706"/>
                </a:lnTo>
                <a:lnTo>
                  <a:pt x="123825" y="209550"/>
                </a:lnTo>
                <a:lnTo>
                  <a:pt x="45244" y="109538"/>
                </a:lnTo>
                <a:lnTo>
                  <a:pt x="9525" y="61913"/>
                </a:lnTo>
                <a:lnTo>
                  <a:pt x="0" y="40481"/>
                </a:lnTo>
                <a:lnTo>
                  <a:pt x="0" y="16669"/>
                </a:lnTo>
                <a:lnTo>
                  <a:pt x="9525" y="4763"/>
                </a:lnTo>
                <a:lnTo>
                  <a:pt x="33338" y="0"/>
                </a:lnTo>
                <a:lnTo>
                  <a:pt x="54769" y="4763"/>
                </a:lnTo>
                <a:lnTo>
                  <a:pt x="85725" y="33338"/>
                </a:lnTo>
                <a:lnTo>
                  <a:pt x="121444" y="69056"/>
                </a:lnTo>
                <a:lnTo>
                  <a:pt x="154781" y="92869"/>
                </a:lnTo>
                <a:lnTo>
                  <a:pt x="197644" y="121444"/>
                </a:lnTo>
                <a:lnTo>
                  <a:pt x="242888" y="142875"/>
                </a:lnTo>
                <a:lnTo>
                  <a:pt x="311944" y="173831"/>
                </a:lnTo>
                <a:lnTo>
                  <a:pt x="390525" y="202406"/>
                </a:lnTo>
                <a:lnTo>
                  <a:pt x="469106" y="223838"/>
                </a:lnTo>
                <a:lnTo>
                  <a:pt x="526256" y="242888"/>
                </a:lnTo>
                <a:lnTo>
                  <a:pt x="571500" y="261938"/>
                </a:lnTo>
                <a:lnTo>
                  <a:pt x="614363" y="280988"/>
                </a:lnTo>
                <a:lnTo>
                  <a:pt x="664369" y="307181"/>
                </a:lnTo>
                <a:lnTo>
                  <a:pt x="688181" y="323850"/>
                </a:lnTo>
                <a:lnTo>
                  <a:pt x="697706" y="340519"/>
                </a:lnTo>
                <a:lnTo>
                  <a:pt x="709613" y="378619"/>
                </a:lnTo>
                <a:lnTo>
                  <a:pt x="721519" y="416719"/>
                </a:lnTo>
                <a:lnTo>
                  <a:pt x="735806" y="473869"/>
                </a:lnTo>
                <a:lnTo>
                  <a:pt x="738188" y="509588"/>
                </a:lnTo>
                <a:lnTo>
                  <a:pt x="728663" y="535781"/>
                </a:lnTo>
                <a:lnTo>
                  <a:pt x="707231" y="557213"/>
                </a:lnTo>
                <a:lnTo>
                  <a:pt x="678656" y="576263"/>
                </a:lnTo>
                <a:lnTo>
                  <a:pt x="652463" y="585788"/>
                </a:lnTo>
                <a:lnTo>
                  <a:pt x="623888" y="590550"/>
                </a:lnTo>
                <a:lnTo>
                  <a:pt x="592931" y="588169"/>
                </a:lnTo>
                <a:lnTo>
                  <a:pt x="559594" y="583406"/>
                </a:lnTo>
                <a:lnTo>
                  <a:pt x="528638" y="573881"/>
                </a:lnTo>
                <a:lnTo>
                  <a:pt x="483394" y="550069"/>
                </a:lnTo>
                <a:lnTo>
                  <a:pt x="452438" y="531019"/>
                </a:lnTo>
                <a:lnTo>
                  <a:pt x="350044" y="452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A5A03F4-12CE-D64D-9D02-69ECBC6C308D}"/>
              </a:ext>
            </a:extLst>
          </p:cNvPr>
          <p:cNvSpPr/>
          <p:nvPr/>
        </p:nvSpPr>
        <p:spPr>
          <a:xfrm>
            <a:off x="2552700" y="5049838"/>
            <a:ext cx="414338" cy="663575"/>
          </a:xfrm>
          <a:custGeom>
            <a:avLst/>
            <a:gdLst>
              <a:gd name="connsiteX0" fmla="*/ 173831 w 414338"/>
              <a:gd name="connsiteY0" fmla="*/ 469107 h 661988"/>
              <a:gd name="connsiteX1" fmla="*/ 135731 w 414338"/>
              <a:gd name="connsiteY1" fmla="*/ 388144 h 661988"/>
              <a:gd name="connsiteX2" fmla="*/ 76200 w 414338"/>
              <a:gd name="connsiteY2" fmla="*/ 250032 h 661988"/>
              <a:gd name="connsiteX3" fmla="*/ 40481 w 414338"/>
              <a:gd name="connsiteY3" fmla="*/ 154782 h 661988"/>
              <a:gd name="connsiteX4" fmla="*/ 9525 w 414338"/>
              <a:gd name="connsiteY4" fmla="*/ 73819 h 661988"/>
              <a:gd name="connsiteX5" fmla="*/ 0 w 414338"/>
              <a:gd name="connsiteY5" fmla="*/ 30957 h 661988"/>
              <a:gd name="connsiteX6" fmla="*/ 2381 w 414338"/>
              <a:gd name="connsiteY6" fmla="*/ 11907 h 661988"/>
              <a:gd name="connsiteX7" fmla="*/ 9525 w 414338"/>
              <a:gd name="connsiteY7" fmla="*/ 2382 h 661988"/>
              <a:gd name="connsiteX8" fmla="*/ 23813 w 414338"/>
              <a:gd name="connsiteY8" fmla="*/ 0 h 661988"/>
              <a:gd name="connsiteX9" fmla="*/ 45244 w 414338"/>
              <a:gd name="connsiteY9" fmla="*/ 4763 h 661988"/>
              <a:gd name="connsiteX10" fmla="*/ 90488 w 414338"/>
              <a:gd name="connsiteY10" fmla="*/ 30957 h 661988"/>
              <a:gd name="connsiteX11" fmla="*/ 138113 w 414338"/>
              <a:gd name="connsiteY11" fmla="*/ 59532 h 661988"/>
              <a:gd name="connsiteX12" fmla="*/ 202406 w 414338"/>
              <a:gd name="connsiteY12" fmla="*/ 95250 h 661988"/>
              <a:gd name="connsiteX13" fmla="*/ 233363 w 414338"/>
              <a:gd name="connsiteY13" fmla="*/ 109538 h 661988"/>
              <a:gd name="connsiteX14" fmla="*/ 247650 w 414338"/>
              <a:gd name="connsiteY14" fmla="*/ 111919 h 661988"/>
              <a:gd name="connsiteX15" fmla="*/ 414338 w 414338"/>
              <a:gd name="connsiteY15" fmla="*/ 481013 h 661988"/>
              <a:gd name="connsiteX16" fmla="*/ 409575 w 414338"/>
              <a:gd name="connsiteY16" fmla="*/ 552450 h 661988"/>
              <a:gd name="connsiteX17" fmla="*/ 400050 w 414338"/>
              <a:gd name="connsiteY17" fmla="*/ 597694 h 661988"/>
              <a:gd name="connsiteX18" fmla="*/ 385763 w 414338"/>
              <a:gd name="connsiteY18" fmla="*/ 628650 h 661988"/>
              <a:gd name="connsiteX19" fmla="*/ 371475 w 414338"/>
              <a:gd name="connsiteY19" fmla="*/ 652463 h 661988"/>
              <a:gd name="connsiteX20" fmla="*/ 354806 w 414338"/>
              <a:gd name="connsiteY20" fmla="*/ 659607 h 661988"/>
              <a:gd name="connsiteX21" fmla="*/ 338138 w 414338"/>
              <a:gd name="connsiteY21" fmla="*/ 661988 h 661988"/>
              <a:gd name="connsiteX22" fmla="*/ 321469 w 414338"/>
              <a:gd name="connsiteY22" fmla="*/ 657225 h 661988"/>
              <a:gd name="connsiteX23" fmla="*/ 292894 w 414338"/>
              <a:gd name="connsiteY23" fmla="*/ 633413 h 661988"/>
              <a:gd name="connsiteX24" fmla="*/ 252413 w 414338"/>
              <a:gd name="connsiteY24" fmla="*/ 583407 h 661988"/>
              <a:gd name="connsiteX25" fmla="*/ 173831 w 414338"/>
              <a:gd name="connsiteY25" fmla="*/ 469107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4338" h="661988">
                <a:moveTo>
                  <a:pt x="173831" y="469107"/>
                </a:moveTo>
                <a:lnTo>
                  <a:pt x="135731" y="388144"/>
                </a:lnTo>
                <a:lnTo>
                  <a:pt x="76200" y="250032"/>
                </a:lnTo>
                <a:lnTo>
                  <a:pt x="40481" y="154782"/>
                </a:lnTo>
                <a:lnTo>
                  <a:pt x="9525" y="73819"/>
                </a:lnTo>
                <a:lnTo>
                  <a:pt x="0" y="30957"/>
                </a:lnTo>
                <a:lnTo>
                  <a:pt x="2381" y="11907"/>
                </a:lnTo>
                <a:lnTo>
                  <a:pt x="9525" y="2382"/>
                </a:lnTo>
                <a:lnTo>
                  <a:pt x="23813" y="0"/>
                </a:lnTo>
                <a:lnTo>
                  <a:pt x="45244" y="4763"/>
                </a:lnTo>
                <a:lnTo>
                  <a:pt x="90488" y="30957"/>
                </a:lnTo>
                <a:lnTo>
                  <a:pt x="138113" y="59532"/>
                </a:lnTo>
                <a:lnTo>
                  <a:pt x="202406" y="95250"/>
                </a:lnTo>
                <a:lnTo>
                  <a:pt x="233363" y="109538"/>
                </a:lnTo>
                <a:lnTo>
                  <a:pt x="247650" y="111919"/>
                </a:lnTo>
                <a:lnTo>
                  <a:pt x="414338" y="481013"/>
                </a:lnTo>
                <a:lnTo>
                  <a:pt x="409575" y="552450"/>
                </a:lnTo>
                <a:lnTo>
                  <a:pt x="400050" y="597694"/>
                </a:lnTo>
                <a:lnTo>
                  <a:pt x="385763" y="628650"/>
                </a:lnTo>
                <a:lnTo>
                  <a:pt x="371475" y="652463"/>
                </a:lnTo>
                <a:lnTo>
                  <a:pt x="354806" y="659607"/>
                </a:lnTo>
                <a:lnTo>
                  <a:pt x="338138" y="661988"/>
                </a:lnTo>
                <a:lnTo>
                  <a:pt x="321469" y="657225"/>
                </a:lnTo>
                <a:lnTo>
                  <a:pt x="292894" y="633413"/>
                </a:lnTo>
                <a:lnTo>
                  <a:pt x="252413" y="583407"/>
                </a:lnTo>
                <a:lnTo>
                  <a:pt x="173831" y="4691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50644E2-0570-0345-9E79-76B638F5F255}"/>
              </a:ext>
            </a:extLst>
          </p:cNvPr>
          <p:cNvSpPr/>
          <p:nvPr/>
        </p:nvSpPr>
        <p:spPr>
          <a:xfrm>
            <a:off x="4090988" y="1571625"/>
            <a:ext cx="1370012" cy="1395413"/>
          </a:xfrm>
          <a:custGeom>
            <a:avLst/>
            <a:gdLst>
              <a:gd name="connsiteX0" fmla="*/ 900112 w 1369218"/>
              <a:gd name="connsiteY0" fmla="*/ 812006 h 1395413"/>
              <a:gd name="connsiteX1" fmla="*/ 745331 w 1369218"/>
              <a:gd name="connsiteY1" fmla="*/ 952500 h 1395413"/>
              <a:gd name="connsiteX2" fmla="*/ 628650 w 1369218"/>
              <a:gd name="connsiteY2" fmla="*/ 1045369 h 1395413"/>
              <a:gd name="connsiteX3" fmla="*/ 507206 w 1369218"/>
              <a:gd name="connsiteY3" fmla="*/ 1133475 h 1395413"/>
              <a:gd name="connsiteX4" fmla="*/ 347662 w 1369218"/>
              <a:gd name="connsiteY4" fmla="*/ 1233488 h 1395413"/>
              <a:gd name="connsiteX5" fmla="*/ 138112 w 1369218"/>
              <a:gd name="connsiteY5" fmla="*/ 1347788 h 1395413"/>
              <a:gd name="connsiteX6" fmla="*/ 45243 w 1369218"/>
              <a:gd name="connsiteY6" fmla="*/ 1393031 h 1395413"/>
              <a:gd name="connsiteX7" fmla="*/ 21431 w 1369218"/>
              <a:gd name="connsiteY7" fmla="*/ 1395413 h 1395413"/>
              <a:gd name="connsiteX8" fmla="*/ 2381 w 1369218"/>
              <a:gd name="connsiteY8" fmla="*/ 1390650 h 1395413"/>
              <a:gd name="connsiteX9" fmla="*/ 0 w 1369218"/>
              <a:gd name="connsiteY9" fmla="*/ 1373981 h 1395413"/>
              <a:gd name="connsiteX10" fmla="*/ 2381 w 1369218"/>
              <a:gd name="connsiteY10" fmla="*/ 1354931 h 1395413"/>
              <a:gd name="connsiteX11" fmla="*/ 26193 w 1369218"/>
              <a:gd name="connsiteY11" fmla="*/ 1328738 h 1395413"/>
              <a:gd name="connsiteX12" fmla="*/ 123825 w 1369218"/>
              <a:gd name="connsiteY12" fmla="*/ 1262063 h 1395413"/>
              <a:gd name="connsiteX13" fmla="*/ 214312 w 1369218"/>
              <a:gd name="connsiteY13" fmla="*/ 1193006 h 1395413"/>
              <a:gd name="connsiteX14" fmla="*/ 330993 w 1369218"/>
              <a:gd name="connsiteY14" fmla="*/ 1102519 h 1395413"/>
              <a:gd name="connsiteX15" fmla="*/ 452437 w 1369218"/>
              <a:gd name="connsiteY15" fmla="*/ 997744 h 1395413"/>
              <a:gd name="connsiteX16" fmla="*/ 540543 w 1369218"/>
              <a:gd name="connsiteY16" fmla="*/ 923925 h 1395413"/>
              <a:gd name="connsiteX17" fmla="*/ 642937 w 1369218"/>
              <a:gd name="connsiteY17" fmla="*/ 821531 h 1395413"/>
              <a:gd name="connsiteX18" fmla="*/ 764381 w 1369218"/>
              <a:gd name="connsiteY18" fmla="*/ 678656 h 1395413"/>
              <a:gd name="connsiteX19" fmla="*/ 897731 w 1369218"/>
              <a:gd name="connsiteY19" fmla="*/ 504825 h 1395413"/>
              <a:gd name="connsiteX20" fmla="*/ 969168 w 1369218"/>
              <a:gd name="connsiteY20" fmla="*/ 392906 h 1395413"/>
              <a:gd name="connsiteX21" fmla="*/ 1052512 w 1369218"/>
              <a:gd name="connsiteY21" fmla="*/ 238125 h 1395413"/>
              <a:gd name="connsiteX22" fmla="*/ 1052512 w 1369218"/>
              <a:gd name="connsiteY22" fmla="*/ 230981 h 1395413"/>
              <a:gd name="connsiteX23" fmla="*/ 1031081 w 1369218"/>
              <a:gd name="connsiteY23" fmla="*/ 190500 h 1395413"/>
              <a:gd name="connsiteX24" fmla="*/ 964406 w 1369218"/>
              <a:gd name="connsiteY24" fmla="*/ 97631 h 1395413"/>
              <a:gd name="connsiteX25" fmla="*/ 928687 w 1369218"/>
              <a:gd name="connsiteY25" fmla="*/ 64294 h 1395413"/>
              <a:gd name="connsiteX26" fmla="*/ 909637 w 1369218"/>
              <a:gd name="connsiteY26" fmla="*/ 38100 h 1395413"/>
              <a:gd name="connsiteX27" fmla="*/ 907256 w 1369218"/>
              <a:gd name="connsiteY27" fmla="*/ 19050 h 1395413"/>
              <a:gd name="connsiteX28" fmla="*/ 912018 w 1369218"/>
              <a:gd name="connsiteY28" fmla="*/ 4763 h 1395413"/>
              <a:gd name="connsiteX29" fmla="*/ 931068 w 1369218"/>
              <a:gd name="connsiteY29" fmla="*/ 0 h 1395413"/>
              <a:gd name="connsiteX30" fmla="*/ 976312 w 1369218"/>
              <a:gd name="connsiteY30" fmla="*/ 4763 h 1395413"/>
              <a:gd name="connsiteX31" fmla="*/ 1076325 w 1369218"/>
              <a:gd name="connsiteY31" fmla="*/ 40481 h 1395413"/>
              <a:gd name="connsiteX32" fmla="*/ 1169193 w 1369218"/>
              <a:gd name="connsiteY32" fmla="*/ 80963 h 1395413"/>
              <a:gd name="connsiteX33" fmla="*/ 1240631 w 1369218"/>
              <a:gd name="connsiteY33" fmla="*/ 119063 h 1395413"/>
              <a:gd name="connsiteX34" fmla="*/ 1293018 w 1369218"/>
              <a:gd name="connsiteY34" fmla="*/ 154781 h 1395413"/>
              <a:gd name="connsiteX35" fmla="*/ 1333500 w 1369218"/>
              <a:gd name="connsiteY35" fmla="*/ 185738 h 1395413"/>
              <a:gd name="connsiteX36" fmla="*/ 1347787 w 1369218"/>
              <a:gd name="connsiteY36" fmla="*/ 207169 h 1395413"/>
              <a:gd name="connsiteX37" fmla="*/ 1359693 w 1369218"/>
              <a:gd name="connsiteY37" fmla="*/ 235744 h 1395413"/>
              <a:gd name="connsiteX38" fmla="*/ 1369218 w 1369218"/>
              <a:gd name="connsiteY38" fmla="*/ 290513 h 1395413"/>
              <a:gd name="connsiteX39" fmla="*/ 1343025 w 1369218"/>
              <a:gd name="connsiteY39" fmla="*/ 323850 h 1395413"/>
              <a:gd name="connsiteX40" fmla="*/ 1264443 w 1369218"/>
              <a:gd name="connsiteY40" fmla="*/ 419100 h 1395413"/>
              <a:gd name="connsiteX41" fmla="*/ 1166812 w 1369218"/>
              <a:gd name="connsiteY41" fmla="*/ 564356 h 1395413"/>
              <a:gd name="connsiteX42" fmla="*/ 900112 w 1369218"/>
              <a:gd name="connsiteY42" fmla="*/ 812006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69218" h="1395413">
                <a:moveTo>
                  <a:pt x="900112" y="812006"/>
                </a:moveTo>
                <a:lnTo>
                  <a:pt x="745331" y="952500"/>
                </a:lnTo>
                <a:lnTo>
                  <a:pt x="628650" y="1045369"/>
                </a:lnTo>
                <a:lnTo>
                  <a:pt x="507206" y="1133475"/>
                </a:lnTo>
                <a:lnTo>
                  <a:pt x="347662" y="1233488"/>
                </a:lnTo>
                <a:lnTo>
                  <a:pt x="138112" y="1347788"/>
                </a:lnTo>
                <a:lnTo>
                  <a:pt x="45243" y="1393031"/>
                </a:lnTo>
                <a:lnTo>
                  <a:pt x="21431" y="1395413"/>
                </a:lnTo>
                <a:lnTo>
                  <a:pt x="2381" y="1390650"/>
                </a:lnTo>
                <a:lnTo>
                  <a:pt x="0" y="1373981"/>
                </a:lnTo>
                <a:lnTo>
                  <a:pt x="2381" y="1354931"/>
                </a:lnTo>
                <a:lnTo>
                  <a:pt x="26193" y="1328738"/>
                </a:lnTo>
                <a:lnTo>
                  <a:pt x="123825" y="1262063"/>
                </a:lnTo>
                <a:lnTo>
                  <a:pt x="214312" y="1193006"/>
                </a:lnTo>
                <a:lnTo>
                  <a:pt x="330993" y="1102519"/>
                </a:lnTo>
                <a:lnTo>
                  <a:pt x="452437" y="997744"/>
                </a:lnTo>
                <a:lnTo>
                  <a:pt x="540543" y="923925"/>
                </a:lnTo>
                <a:lnTo>
                  <a:pt x="642937" y="821531"/>
                </a:lnTo>
                <a:lnTo>
                  <a:pt x="764381" y="678656"/>
                </a:lnTo>
                <a:lnTo>
                  <a:pt x="897731" y="504825"/>
                </a:lnTo>
                <a:lnTo>
                  <a:pt x="969168" y="392906"/>
                </a:lnTo>
                <a:lnTo>
                  <a:pt x="1052512" y="238125"/>
                </a:lnTo>
                <a:lnTo>
                  <a:pt x="1052512" y="230981"/>
                </a:lnTo>
                <a:lnTo>
                  <a:pt x="1031081" y="190500"/>
                </a:lnTo>
                <a:lnTo>
                  <a:pt x="964406" y="97631"/>
                </a:lnTo>
                <a:lnTo>
                  <a:pt x="928687" y="64294"/>
                </a:lnTo>
                <a:lnTo>
                  <a:pt x="909637" y="38100"/>
                </a:lnTo>
                <a:lnTo>
                  <a:pt x="907256" y="19050"/>
                </a:lnTo>
                <a:lnTo>
                  <a:pt x="912018" y="4763"/>
                </a:lnTo>
                <a:lnTo>
                  <a:pt x="931068" y="0"/>
                </a:lnTo>
                <a:lnTo>
                  <a:pt x="976312" y="4763"/>
                </a:lnTo>
                <a:lnTo>
                  <a:pt x="1076325" y="40481"/>
                </a:lnTo>
                <a:lnTo>
                  <a:pt x="1169193" y="80963"/>
                </a:lnTo>
                <a:lnTo>
                  <a:pt x="1240631" y="119063"/>
                </a:lnTo>
                <a:lnTo>
                  <a:pt x="1293018" y="154781"/>
                </a:lnTo>
                <a:lnTo>
                  <a:pt x="1333500" y="185738"/>
                </a:lnTo>
                <a:lnTo>
                  <a:pt x="1347787" y="207169"/>
                </a:lnTo>
                <a:lnTo>
                  <a:pt x="1359693" y="235744"/>
                </a:lnTo>
                <a:lnTo>
                  <a:pt x="1369218" y="290513"/>
                </a:lnTo>
                <a:lnTo>
                  <a:pt x="1343025" y="323850"/>
                </a:lnTo>
                <a:lnTo>
                  <a:pt x="1264443" y="419100"/>
                </a:lnTo>
                <a:lnTo>
                  <a:pt x="1166812" y="564356"/>
                </a:lnTo>
                <a:lnTo>
                  <a:pt x="900112" y="812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33BE3FF-942C-6A4E-AAEB-A4887C0E5253}"/>
              </a:ext>
            </a:extLst>
          </p:cNvPr>
          <p:cNvSpPr/>
          <p:nvPr/>
        </p:nvSpPr>
        <p:spPr>
          <a:xfrm>
            <a:off x="4179888" y="3043238"/>
            <a:ext cx="523875" cy="1682750"/>
          </a:xfrm>
          <a:custGeom>
            <a:avLst/>
            <a:gdLst>
              <a:gd name="connsiteX0" fmla="*/ 269081 w 523875"/>
              <a:gd name="connsiteY0" fmla="*/ 1012031 h 1683543"/>
              <a:gd name="connsiteX1" fmla="*/ 238125 w 523875"/>
              <a:gd name="connsiteY1" fmla="*/ 671512 h 1683543"/>
              <a:gd name="connsiteX2" fmla="*/ 214312 w 523875"/>
              <a:gd name="connsiteY2" fmla="*/ 431006 h 1683543"/>
              <a:gd name="connsiteX3" fmla="*/ 195262 w 523875"/>
              <a:gd name="connsiteY3" fmla="*/ 295275 h 1683543"/>
              <a:gd name="connsiteX4" fmla="*/ 180975 w 523875"/>
              <a:gd name="connsiteY4" fmla="*/ 240506 h 1683543"/>
              <a:gd name="connsiteX5" fmla="*/ 161925 w 523875"/>
              <a:gd name="connsiteY5" fmla="*/ 192881 h 1683543"/>
              <a:gd name="connsiteX6" fmla="*/ 133350 w 523875"/>
              <a:gd name="connsiteY6" fmla="*/ 145256 h 1683543"/>
              <a:gd name="connsiteX7" fmla="*/ 102394 w 523875"/>
              <a:gd name="connsiteY7" fmla="*/ 114300 h 1683543"/>
              <a:gd name="connsiteX8" fmla="*/ 80962 w 523875"/>
              <a:gd name="connsiteY8" fmla="*/ 95250 h 1683543"/>
              <a:gd name="connsiteX9" fmla="*/ 33337 w 523875"/>
              <a:gd name="connsiteY9" fmla="*/ 66675 h 1683543"/>
              <a:gd name="connsiteX10" fmla="*/ 9525 w 523875"/>
              <a:gd name="connsiteY10" fmla="*/ 54768 h 1683543"/>
              <a:gd name="connsiteX11" fmla="*/ 0 w 523875"/>
              <a:gd name="connsiteY11" fmla="*/ 40481 h 1683543"/>
              <a:gd name="connsiteX12" fmla="*/ 0 w 523875"/>
              <a:gd name="connsiteY12" fmla="*/ 19050 h 1683543"/>
              <a:gd name="connsiteX13" fmla="*/ 7144 w 523875"/>
              <a:gd name="connsiteY13" fmla="*/ 4762 h 1683543"/>
              <a:gd name="connsiteX14" fmla="*/ 30956 w 523875"/>
              <a:gd name="connsiteY14" fmla="*/ 0 h 1683543"/>
              <a:gd name="connsiteX15" fmla="*/ 66675 w 523875"/>
              <a:gd name="connsiteY15" fmla="*/ 7143 h 1683543"/>
              <a:gd name="connsiteX16" fmla="*/ 114300 w 523875"/>
              <a:gd name="connsiteY16" fmla="*/ 9525 h 1683543"/>
              <a:gd name="connsiteX17" fmla="*/ 164306 w 523875"/>
              <a:gd name="connsiteY17" fmla="*/ 16668 h 1683543"/>
              <a:gd name="connsiteX18" fmla="*/ 230981 w 523875"/>
              <a:gd name="connsiteY18" fmla="*/ 33337 h 1683543"/>
              <a:gd name="connsiteX19" fmla="*/ 283369 w 523875"/>
              <a:gd name="connsiteY19" fmla="*/ 52387 h 1683543"/>
              <a:gd name="connsiteX20" fmla="*/ 369094 w 523875"/>
              <a:gd name="connsiteY20" fmla="*/ 97631 h 1683543"/>
              <a:gd name="connsiteX21" fmla="*/ 388144 w 523875"/>
              <a:gd name="connsiteY21" fmla="*/ 242887 h 1683543"/>
              <a:gd name="connsiteX22" fmla="*/ 457200 w 523875"/>
              <a:gd name="connsiteY22" fmla="*/ 702468 h 1683543"/>
              <a:gd name="connsiteX23" fmla="*/ 481012 w 523875"/>
              <a:gd name="connsiteY23" fmla="*/ 864393 h 1683543"/>
              <a:gd name="connsiteX24" fmla="*/ 523875 w 523875"/>
              <a:gd name="connsiteY24" fmla="*/ 1388268 h 1683543"/>
              <a:gd name="connsiteX25" fmla="*/ 514350 w 523875"/>
              <a:gd name="connsiteY25" fmla="*/ 1531143 h 1683543"/>
              <a:gd name="connsiteX26" fmla="*/ 504825 w 523875"/>
              <a:gd name="connsiteY26" fmla="*/ 1600200 h 1683543"/>
              <a:gd name="connsiteX27" fmla="*/ 492919 w 523875"/>
              <a:gd name="connsiteY27" fmla="*/ 1650206 h 1683543"/>
              <a:gd name="connsiteX28" fmla="*/ 476250 w 523875"/>
              <a:gd name="connsiteY28" fmla="*/ 1676400 h 1683543"/>
              <a:gd name="connsiteX29" fmla="*/ 457200 w 523875"/>
              <a:gd name="connsiteY29" fmla="*/ 1683543 h 1683543"/>
              <a:gd name="connsiteX30" fmla="*/ 431006 w 523875"/>
              <a:gd name="connsiteY30" fmla="*/ 1681162 h 1683543"/>
              <a:gd name="connsiteX31" fmla="*/ 397669 w 523875"/>
              <a:gd name="connsiteY31" fmla="*/ 1664493 h 1683543"/>
              <a:gd name="connsiteX32" fmla="*/ 366712 w 523875"/>
              <a:gd name="connsiteY32" fmla="*/ 1631156 h 1683543"/>
              <a:gd name="connsiteX33" fmla="*/ 333375 w 523875"/>
              <a:gd name="connsiteY33" fmla="*/ 1588293 h 1683543"/>
              <a:gd name="connsiteX34" fmla="*/ 314325 w 523875"/>
              <a:gd name="connsiteY34" fmla="*/ 1535906 h 1683543"/>
              <a:gd name="connsiteX35" fmla="*/ 300037 w 523875"/>
              <a:gd name="connsiteY35" fmla="*/ 1421606 h 1683543"/>
              <a:gd name="connsiteX36" fmla="*/ 297656 w 523875"/>
              <a:gd name="connsiteY36" fmla="*/ 1269206 h 1683543"/>
              <a:gd name="connsiteX37" fmla="*/ 269081 w 523875"/>
              <a:gd name="connsiteY37" fmla="*/ 1012031 h 168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23875" h="1683543">
                <a:moveTo>
                  <a:pt x="269081" y="1012031"/>
                </a:moveTo>
                <a:lnTo>
                  <a:pt x="238125" y="671512"/>
                </a:lnTo>
                <a:lnTo>
                  <a:pt x="214312" y="431006"/>
                </a:lnTo>
                <a:lnTo>
                  <a:pt x="195262" y="295275"/>
                </a:lnTo>
                <a:lnTo>
                  <a:pt x="180975" y="240506"/>
                </a:lnTo>
                <a:lnTo>
                  <a:pt x="161925" y="192881"/>
                </a:lnTo>
                <a:lnTo>
                  <a:pt x="133350" y="145256"/>
                </a:lnTo>
                <a:lnTo>
                  <a:pt x="102394" y="114300"/>
                </a:lnTo>
                <a:lnTo>
                  <a:pt x="80962" y="95250"/>
                </a:lnTo>
                <a:lnTo>
                  <a:pt x="33337" y="66675"/>
                </a:lnTo>
                <a:lnTo>
                  <a:pt x="9525" y="54768"/>
                </a:lnTo>
                <a:lnTo>
                  <a:pt x="0" y="40481"/>
                </a:lnTo>
                <a:lnTo>
                  <a:pt x="0" y="19050"/>
                </a:lnTo>
                <a:lnTo>
                  <a:pt x="7144" y="4762"/>
                </a:lnTo>
                <a:lnTo>
                  <a:pt x="30956" y="0"/>
                </a:lnTo>
                <a:lnTo>
                  <a:pt x="66675" y="7143"/>
                </a:lnTo>
                <a:lnTo>
                  <a:pt x="114300" y="9525"/>
                </a:lnTo>
                <a:lnTo>
                  <a:pt x="164306" y="16668"/>
                </a:lnTo>
                <a:lnTo>
                  <a:pt x="230981" y="33337"/>
                </a:lnTo>
                <a:lnTo>
                  <a:pt x="283369" y="52387"/>
                </a:lnTo>
                <a:lnTo>
                  <a:pt x="369094" y="97631"/>
                </a:lnTo>
                <a:lnTo>
                  <a:pt x="388144" y="242887"/>
                </a:lnTo>
                <a:lnTo>
                  <a:pt x="457200" y="702468"/>
                </a:lnTo>
                <a:lnTo>
                  <a:pt x="481012" y="864393"/>
                </a:lnTo>
                <a:lnTo>
                  <a:pt x="523875" y="1388268"/>
                </a:lnTo>
                <a:lnTo>
                  <a:pt x="514350" y="1531143"/>
                </a:lnTo>
                <a:lnTo>
                  <a:pt x="504825" y="1600200"/>
                </a:lnTo>
                <a:lnTo>
                  <a:pt x="492919" y="1650206"/>
                </a:lnTo>
                <a:lnTo>
                  <a:pt x="476250" y="1676400"/>
                </a:lnTo>
                <a:lnTo>
                  <a:pt x="457200" y="1683543"/>
                </a:lnTo>
                <a:lnTo>
                  <a:pt x="431006" y="1681162"/>
                </a:lnTo>
                <a:lnTo>
                  <a:pt x="397669" y="1664493"/>
                </a:lnTo>
                <a:lnTo>
                  <a:pt x="366712" y="1631156"/>
                </a:lnTo>
                <a:lnTo>
                  <a:pt x="333375" y="1588293"/>
                </a:lnTo>
                <a:lnTo>
                  <a:pt x="314325" y="1535906"/>
                </a:lnTo>
                <a:lnTo>
                  <a:pt x="300037" y="1421606"/>
                </a:lnTo>
                <a:cubicBezTo>
                  <a:pt x="299243" y="1370806"/>
                  <a:pt x="298450" y="1320006"/>
                  <a:pt x="297656" y="1269206"/>
                </a:cubicBezTo>
                <a:lnTo>
                  <a:pt x="269081" y="1012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5DAD1EC-F33D-744A-A12B-3ABB39528CB1}"/>
              </a:ext>
            </a:extLst>
          </p:cNvPr>
          <p:cNvSpPr/>
          <p:nvPr/>
        </p:nvSpPr>
        <p:spPr>
          <a:xfrm>
            <a:off x="3743325" y="4791075"/>
            <a:ext cx="555625" cy="1100138"/>
          </a:xfrm>
          <a:custGeom>
            <a:avLst/>
            <a:gdLst>
              <a:gd name="connsiteX0" fmla="*/ 0 w 554831"/>
              <a:gd name="connsiteY0" fmla="*/ 902494 h 1100138"/>
              <a:gd name="connsiteX1" fmla="*/ 38100 w 554831"/>
              <a:gd name="connsiteY1" fmla="*/ 769144 h 1100138"/>
              <a:gd name="connsiteX2" fmla="*/ 45244 w 554831"/>
              <a:gd name="connsiteY2" fmla="*/ 757238 h 1100138"/>
              <a:gd name="connsiteX3" fmla="*/ 100013 w 554831"/>
              <a:gd name="connsiteY3" fmla="*/ 711994 h 1100138"/>
              <a:gd name="connsiteX4" fmla="*/ 178594 w 554831"/>
              <a:gd name="connsiteY4" fmla="*/ 642938 h 1100138"/>
              <a:gd name="connsiteX5" fmla="*/ 252413 w 554831"/>
              <a:gd name="connsiteY5" fmla="*/ 566738 h 1100138"/>
              <a:gd name="connsiteX6" fmla="*/ 304800 w 554831"/>
              <a:gd name="connsiteY6" fmla="*/ 502444 h 1100138"/>
              <a:gd name="connsiteX7" fmla="*/ 361950 w 554831"/>
              <a:gd name="connsiteY7" fmla="*/ 426244 h 1100138"/>
              <a:gd name="connsiteX8" fmla="*/ 390525 w 554831"/>
              <a:gd name="connsiteY8" fmla="*/ 378619 h 1100138"/>
              <a:gd name="connsiteX9" fmla="*/ 414338 w 554831"/>
              <a:gd name="connsiteY9" fmla="*/ 326231 h 1100138"/>
              <a:gd name="connsiteX10" fmla="*/ 435769 w 554831"/>
              <a:gd name="connsiteY10" fmla="*/ 245269 h 1100138"/>
              <a:gd name="connsiteX11" fmla="*/ 454819 w 554831"/>
              <a:gd name="connsiteY11" fmla="*/ 128588 h 1100138"/>
              <a:gd name="connsiteX12" fmla="*/ 461963 w 554831"/>
              <a:gd name="connsiteY12" fmla="*/ 54769 h 1100138"/>
              <a:gd name="connsiteX13" fmla="*/ 464344 w 554831"/>
              <a:gd name="connsiteY13" fmla="*/ 33338 h 1100138"/>
              <a:gd name="connsiteX14" fmla="*/ 469106 w 554831"/>
              <a:gd name="connsiteY14" fmla="*/ 14288 h 1100138"/>
              <a:gd name="connsiteX15" fmla="*/ 483394 w 554831"/>
              <a:gd name="connsiteY15" fmla="*/ 0 h 1100138"/>
              <a:gd name="connsiteX16" fmla="*/ 500063 w 554831"/>
              <a:gd name="connsiteY16" fmla="*/ 0 h 1100138"/>
              <a:gd name="connsiteX17" fmla="*/ 516731 w 554831"/>
              <a:gd name="connsiteY17" fmla="*/ 9525 h 1100138"/>
              <a:gd name="connsiteX18" fmla="*/ 533400 w 554831"/>
              <a:gd name="connsiteY18" fmla="*/ 42863 h 1100138"/>
              <a:gd name="connsiteX19" fmla="*/ 542925 w 554831"/>
              <a:gd name="connsiteY19" fmla="*/ 92869 h 1100138"/>
              <a:gd name="connsiteX20" fmla="*/ 550069 w 554831"/>
              <a:gd name="connsiteY20" fmla="*/ 154781 h 1100138"/>
              <a:gd name="connsiteX21" fmla="*/ 554831 w 554831"/>
              <a:gd name="connsiteY21" fmla="*/ 216694 h 1100138"/>
              <a:gd name="connsiteX22" fmla="*/ 547688 w 554831"/>
              <a:gd name="connsiteY22" fmla="*/ 290513 h 1100138"/>
              <a:gd name="connsiteX23" fmla="*/ 535781 w 554831"/>
              <a:gd name="connsiteY23" fmla="*/ 392906 h 1100138"/>
              <a:gd name="connsiteX24" fmla="*/ 516731 w 554831"/>
              <a:gd name="connsiteY24" fmla="*/ 490538 h 1100138"/>
              <a:gd name="connsiteX25" fmla="*/ 495300 w 554831"/>
              <a:gd name="connsiteY25" fmla="*/ 592931 h 1100138"/>
              <a:gd name="connsiteX26" fmla="*/ 461963 w 554831"/>
              <a:gd name="connsiteY26" fmla="*/ 695325 h 1100138"/>
              <a:gd name="connsiteX27" fmla="*/ 419100 w 554831"/>
              <a:gd name="connsiteY27" fmla="*/ 792956 h 1100138"/>
              <a:gd name="connsiteX28" fmla="*/ 369094 w 554831"/>
              <a:gd name="connsiteY28" fmla="*/ 871538 h 1100138"/>
              <a:gd name="connsiteX29" fmla="*/ 323850 w 554831"/>
              <a:gd name="connsiteY29" fmla="*/ 933450 h 1100138"/>
              <a:gd name="connsiteX30" fmla="*/ 252413 w 554831"/>
              <a:gd name="connsiteY30" fmla="*/ 1007269 h 1100138"/>
              <a:gd name="connsiteX31" fmla="*/ 178594 w 554831"/>
              <a:gd name="connsiteY31" fmla="*/ 1057275 h 1100138"/>
              <a:gd name="connsiteX32" fmla="*/ 140494 w 554831"/>
              <a:gd name="connsiteY32" fmla="*/ 1078706 h 1100138"/>
              <a:gd name="connsiteX33" fmla="*/ 92869 w 554831"/>
              <a:gd name="connsiteY33" fmla="*/ 1090613 h 1100138"/>
              <a:gd name="connsiteX34" fmla="*/ 54769 w 554831"/>
              <a:gd name="connsiteY34" fmla="*/ 1100138 h 1100138"/>
              <a:gd name="connsiteX35" fmla="*/ 40481 w 554831"/>
              <a:gd name="connsiteY35" fmla="*/ 1095375 h 1100138"/>
              <a:gd name="connsiteX36" fmla="*/ 16669 w 554831"/>
              <a:gd name="connsiteY36" fmla="*/ 1069181 h 1100138"/>
              <a:gd name="connsiteX37" fmla="*/ 0 w 554831"/>
              <a:gd name="connsiteY37" fmla="*/ 1016794 h 1100138"/>
              <a:gd name="connsiteX38" fmla="*/ 0 w 554831"/>
              <a:gd name="connsiteY38" fmla="*/ 902494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54831" h="1100138">
                <a:moveTo>
                  <a:pt x="0" y="902494"/>
                </a:moveTo>
                <a:lnTo>
                  <a:pt x="38100" y="769144"/>
                </a:lnTo>
                <a:lnTo>
                  <a:pt x="45244" y="757238"/>
                </a:lnTo>
                <a:lnTo>
                  <a:pt x="100013" y="711994"/>
                </a:lnTo>
                <a:lnTo>
                  <a:pt x="178594" y="642938"/>
                </a:lnTo>
                <a:lnTo>
                  <a:pt x="252413" y="566738"/>
                </a:lnTo>
                <a:lnTo>
                  <a:pt x="304800" y="502444"/>
                </a:lnTo>
                <a:lnTo>
                  <a:pt x="361950" y="426244"/>
                </a:lnTo>
                <a:lnTo>
                  <a:pt x="390525" y="378619"/>
                </a:lnTo>
                <a:lnTo>
                  <a:pt x="414338" y="326231"/>
                </a:lnTo>
                <a:lnTo>
                  <a:pt x="435769" y="245269"/>
                </a:lnTo>
                <a:cubicBezTo>
                  <a:pt x="442248" y="206397"/>
                  <a:pt x="454819" y="167997"/>
                  <a:pt x="454819" y="128588"/>
                </a:cubicBezTo>
                <a:lnTo>
                  <a:pt x="461963" y="54769"/>
                </a:lnTo>
                <a:lnTo>
                  <a:pt x="464344" y="33338"/>
                </a:lnTo>
                <a:lnTo>
                  <a:pt x="469106" y="14288"/>
                </a:lnTo>
                <a:lnTo>
                  <a:pt x="483394" y="0"/>
                </a:lnTo>
                <a:lnTo>
                  <a:pt x="500063" y="0"/>
                </a:lnTo>
                <a:lnTo>
                  <a:pt x="516731" y="9525"/>
                </a:lnTo>
                <a:lnTo>
                  <a:pt x="533400" y="42863"/>
                </a:lnTo>
                <a:lnTo>
                  <a:pt x="542925" y="92869"/>
                </a:lnTo>
                <a:lnTo>
                  <a:pt x="550069" y="154781"/>
                </a:lnTo>
                <a:lnTo>
                  <a:pt x="554831" y="216694"/>
                </a:lnTo>
                <a:lnTo>
                  <a:pt x="547688" y="290513"/>
                </a:lnTo>
                <a:lnTo>
                  <a:pt x="535781" y="392906"/>
                </a:lnTo>
                <a:lnTo>
                  <a:pt x="516731" y="490538"/>
                </a:lnTo>
                <a:lnTo>
                  <a:pt x="495300" y="592931"/>
                </a:lnTo>
                <a:lnTo>
                  <a:pt x="461963" y="695325"/>
                </a:lnTo>
                <a:lnTo>
                  <a:pt x="419100" y="792956"/>
                </a:lnTo>
                <a:lnTo>
                  <a:pt x="369094" y="871538"/>
                </a:lnTo>
                <a:lnTo>
                  <a:pt x="323850" y="933450"/>
                </a:lnTo>
                <a:lnTo>
                  <a:pt x="252413" y="1007269"/>
                </a:lnTo>
                <a:lnTo>
                  <a:pt x="178594" y="1057275"/>
                </a:lnTo>
                <a:lnTo>
                  <a:pt x="140494" y="1078706"/>
                </a:lnTo>
                <a:lnTo>
                  <a:pt x="92869" y="1090613"/>
                </a:lnTo>
                <a:lnTo>
                  <a:pt x="54769" y="1100138"/>
                </a:lnTo>
                <a:lnTo>
                  <a:pt x="40481" y="1095375"/>
                </a:lnTo>
                <a:lnTo>
                  <a:pt x="16669" y="1069181"/>
                </a:lnTo>
                <a:lnTo>
                  <a:pt x="0" y="1016794"/>
                </a:lnTo>
                <a:lnTo>
                  <a:pt x="0" y="902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BEFE8A9-8298-9849-8F8A-CA9387C6A346}"/>
              </a:ext>
            </a:extLst>
          </p:cNvPr>
          <p:cNvSpPr/>
          <p:nvPr/>
        </p:nvSpPr>
        <p:spPr>
          <a:xfrm>
            <a:off x="4805363" y="4891088"/>
            <a:ext cx="409575" cy="920750"/>
          </a:xfrm>
          <a:custGeom>
            <a:avLst/>
            <a:gdLst>
              <a:gd name="connsiteX0" fmla="*/ 161925 w 409575"/>
              <a:gd name="connsiteY0" fmla="*/ 645318 h 921543"/>
              <a:gd name="connsiteX1" fmla="*/ 161925 w 409575"/>
              <a:gd name="connsiteY1" fmla="*/ 523875 h 921543"/>
              <a:gd name="connsiteX2" fmla="*/ 154781 w 409575"/>
              <a:gd name="connsiteY2" fmla="*/ 466725 h 921543"/>
              <a:gd name="connsiteX3" fmla="*/ 147637 w 409575"/>
              <a:gd name="connsiteY3" fmla="*/ 419100 h 921543"/>
              <a:gd name="connsiteX4" fmla="*/ 133350 w 409575"/>
              <a:gd name="connsiteY4" fmla="*/ 357187 h 921543"/>
              <a:gd name="connsiteX5" fmla="*/ 107156 w 409575"/>
              <a:gd name="connsiteY5" fmla="*/ 285750 h 921543"/>
              <a:gd name="connsiteX6" fmla="*/ 61912 w 409575"/>
              <a:gd name="connsiteY6" fmla="*/ 176212 h 921543"/>
              <a:gd name="connsiteX7" fmla="*/ 28575 w 409575"/>
              <a:gd name="connsiteY7" fmla="*/ 102393 h 921543"/>
              <a:gd name="connsiteX8" fmla="*/ 4762 w 409575"/>
              <a:gd name="connsiteY8" fmla="*/ 57150 h 921543"/>
              <a:gd name="connsiteX9" fmla="*/ 0 w 409575"/>
              <a:gd name="connsiteY9" fmla="*/ 42862 h 921543"/>
              <a:gd name="connsiteX10" fmla="*/ 0 w 409575"/>
              <a:gd name="connsiteY10" fmla="*/ 30956 h 921543"/>
              <a:gd name="connsiteX11" fmla="*/ 0 w 409575"/>
              <a:gd name="connsiteY11" fmla="*/ 19050 h 921543"/>
              <a:gd name="connsiteX12" fmla="*/ 7143 w 409575"/>
              <a:gd name="connsiteY12" fmla="*/ 7143 h 921543"/>
              <a:gd name="connsiteX13" fmla="*/ 19050 w 409575"/>
              <a:gd name="connsiteY13" fmla="*/ 0 h 921543"/>
              <a:gd name="connsiteX14" fmla="*/ 42862 w 409575"/>
              <a:gd name="connsiteY14" fmla="*/ 4762 h 921543"/>
              <a:gd name="connsiteX15" fmla="*/ 66675 w 409575"/>
              <a:gd name="connsiteY15" fmla="*/ 23812 h 921543"/>
              <a:gd name="connsiteX16" fmla="*/ 111918 w 409575"/>
              <a:gd name="connsiteY16" fmla="*/ 69056 h 921543"/>
              <a:gd name="connsiteX17" fmla="*/ 169068 w 409575"/>
              <a:gd name="connsiteY17" fmla="*/ 130968 h 921543"/>
              <a:gd name="connsiteX18" fmla="*/ 230981 w 409575"/>
              <a:gd name="connsiteY18" fmla="*/ 204787 h 921543"/>
              <a:gd name="connsiteX19" fmla="*/ 273843 w 409575"/>
              <a:gd name="connsiteY19" fmla="*/ 259556 h 921543"/>
              <a:gd name="connsiteX20" fmla="*/ 316706 w 409575"/>
              <a:gd name="connsiteY20" fmla="*/ 323850 h 921543"/>
              <a:gd name="connsiteX21" fmla="*/ 357187 w 409575"/>
              <a:gd name="connsiteY21" fmla="*/ 395287 h 921543"/>
              <a:gd name="connsiteX22" fmla="*/ 383381 w 409575"/>
              <a:gd name="connsiteY22" fmla="*/ 447675 h 921543"/>
              <a:gd name="connsiteX23" fmla="*/ 395287 w 409575"/>
              <a:gd name="connsiteY23" fmla="*/ 481012 h 921543"/>
              <a:gd name="connsiteX24" fmla="*/ 402431 w 409575"/>
              <a:gd name="connsiteY24" fmla="*/ 526256 h 921543"/>
              <a:gd name="connsiteX25" fmla="*/ 407193 w 409575"/>
              <a:gd name="connsiteY25" fmla="*/ 561975 h 921543"/>
              <a:gd name="connsiteX26" fmla="*/ 409575 w 409575"/>
              <a:gd name="connsiteY26" fmla="*/ 611981 h 921543"/>
              <a:gd name="connsiteX27" fmla="*/ 409575 w 409575"/>
              <a:gd name="connsiteY27" fmla="*/ 673893 h 921543"/>
              <a:gd name="connsiteX28" fmla="*/ 402431 w 409575"/>
              <a:gd name="connsiteY28" fmla="*/ 738187 h 921543"/>
              <a:gd name="connsiteX29" fmla="*/ 385762 w 409575"/>
              <a:gd name="connsiteY29" fmla="*/ 804862 h 921543"/>
              <a:gd name="connsiteX30" fmla="*/ 369093 w 409575"/>
              <a:gd name="connsiteY30" fmla="*/ 857250 h 921543"/>
              <a:gd name="connsiteX31" fmla="*/ 345281 w 409575"/>
              <a:gd name="connsiteY31" fmla="*/ 892968 h 921543"/>
              <a:gd name="connsiteX32" fmla="*/ 321468 w 409575"/>
              <a:gd name="connsiteY32" fmla="*/ 909637 h 921543"/>
              <a:gd name="connsiteX33" fmla="*/ 297656 w 409575"/>
              <a:gd name="connsiteY33" fmla="*/ 919162 h 921543"/>
              <a:gd name="connsiteX34" fmla="*/ 278606 w 409575"/>
              <a:gd name="connsiteY34" fmla="*/ 921543 h 921543"/>
              <a:gd name="connsiteX35" fmla="*/ 247650 w 409575"/>
              <a:gd name="connsiteY35" fmla="*/ 921543 h 921543"/>
              <a:gd name="connsiteX36" fmla="*/ 219075 w 409575"/>
              <a:gd name="connsiteY36" fmla="*/ 914400 h 921543"/>
              <a:gd name="connsiteX37" fmla="*/ 188118 w 409575"/>
              <a:gd name="connsiteY37" fmla="*/ 895350 h 921543"/>
              <a:gd name="connsiteX38" fmla="*/ 173831 w 409575"/>
              <a:gd name="connsiteY38" fmla="*/ 876300 h 921543"/>
              <a:gd name="connsiteX39" fmla="*/ 166687 w 409575"/>
              <a:gd name="connsiteY39" fmla="*/ 826293 h 921543"/>
              <a:gd name="connsiteX40" fmla="*/ 164306 w 409575"/>
              <a:gd name="connsiteY40" fmla="*/ 759618 h 921543"/>
              <a:gd name="connsiteX41" fmla="*/ 161925 w 409575"/>
              <a:gd name="connsiteY41" fmla="*/ 645318 h 92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09575" h="921543">
                <a:moveTo>
                  <a:pt x="161925" y="645318"/>
                </a:moveTo>
                <a:lnTo>
                  <a:pt x="161925" y="523875"/>
                </a:lnTo>
                <a:lnTo>
                  <a:pt x="154781" y="466725"/>
                </a:lnTo>
                <a:lnTo>
                  <a:pt x="147637" y="419100"/>
                </a:lnTo>
                <a:lnTo>
                  <a:pt x="133350" y="357187"/>
                </a:lnTo>
                <a:lnTo>
                  <a:pt x="107156" y="285750"/>
                </a:lnTo>
                <a:lnTo>
                  <a:pt x="61912" y="176212"/>
                </a:lnTo>
                <a:lnTo>
                  <a:pt x="28575" y="102393"/>
                </a:lnTo>
                <a:lnTo>
                  <a:pt x="4762" y="57150"/>
                </a:lnTo>
                <a:lnTo>
                  <a:pt x="0" y="42862"/>
                </a:lnTo>
                <a:lnTo>
                  <a:pt x="0" y="30956"/>
                </a:lnTo>
                <a:lnTo>
                  <a:pt x="0" y="19050"/>
                </a:lnTo>
                <a:lnTo>
                  <a:pt x="7143" y="7143"/>
                </a:lnTo>
                <a:lnTo>
                  <a:pt x="19050" y="0"/>
                </a:lnTo>
                <a:lnTo>
                  <a:pt x="42862" y="4762"/>
                </a:lnTo>
                <a:lnTo>
                  <a:pt x="66675" y="23812"/>
                </a:lnTo>
                <a:lnTo>
                  <a:pt x="111918" y="69056"/>
                </a:lnTo>
                <a:lnTo>
                  <a:pt x="169068" y="130968"/>
                </a:lnTo>
                <a:lnTo>
                  <a:pt x="230981" y="204787"/>
                </a:lnTo>
                <a:lnTo>
                  <a:pt x="273843" y="259556"/>
                </a:lnTo>
                <a:lnTo>
                  <a:pt x="316706" y="323850"/>
                </a:lnTo>
                <a:lnTo>
                  <a:pt x="357187" y="395287"/>
                </a:lnTo>
                <a:lnTo>
                  <a:pt x="383381" y="447675"/>
                </a:lnTo>
                <a:lnTo>
                  <a:pt x="395287" y="481012"/>
                </a:lnTo>
                <a:lnTo>
                  <a:pt x="402431" y="526256"/>
                </a:lnTo>
                <a:lnTo>
                  <a:pt x="407193" y="561975"/>
                </a:lnTo>
                <a:lnTo>
                  <a:pt x="409575" y="611981"/>
                </a:lnTo>
                <a:lnTo>
                  <a:pt x="409575" y="673893"/>
                </a:lnTo>
                <a:lnTo>
                  <a:pt x="402431" y="738187"/>
                </a:lnTo>
                <a:lnTo>
                  <a:pt x="385762" y="804862"/>
                </a:lnTo>
                <a:lnTo>
                  <a:pt x="369093" y="857250"/>
                </a:lnTo>
                <a:lnTo>
                  <a:pt x="345281" y="892968"/>
                </a:lnTo>
                <a:lnTo>
                  <a:pt x="321468" y="909637"/>
                </a:lnTo>
                <a:lnTo>
                  <a:pt x="297656" y="919162"/>
                </a:lnTo>
                <a:lnTo>
                  <a:pt x="278606" y="921543"/>
                </a:lnTo>
                <a:lnTo>
                  <a:pt x="247650" y="921543"/>
                </a:lnTo>
                <a:lnTo>
                  <a:pt x="219075" y="914400"/>
                </a:lnTo>
                <a:lnTo>
                  <a:pt x="188118" y="895350"/>
                </a:lnTo>
                <a:lnTo>
                  <a:pt x="173831" y="876300"/>
                </a:lnTo>
                <a:lnTo>
                  <a:pt x="166687" y="826293"/>
                </a:lnTo>
                <a:cubicBezTo>
                  <a:pt x="165893" y="804068"/>
                  <a:pt x="165100" y="781843"/>
                  <a:pt x="164306" y="759618"/>
                </a:cubicBezTo>
                <a:cubicBezTo>
                  <a:pt x="163512" y="721518"/>
                  <a:pt x="162719" y="683418"/>
                  <a:pt x="161925" y="6453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ADEB01F-103C-4441-A6C0-1DDDEECDF1A0}"/>
              </a:ext>
            </a:extLst>
          </p:cNvPr>
          <p:cNvSpPr/>
          <p:nvPr/>
        </p:nvSpPr>
        <p:spPr>
          <a:xfrm>
            <a:off x="5575300" y="4805363"/>
            <a:ext cx="533400" cy="1004887"/>
          </a:xfrm>
          <a:custGeom>
            <a:avLst/>
            <a:gdLst>
              <a:gd name="connsiteX0" fmla="*/ 223838 w 533400"/>
              <a:gd name="connsiteY0" fmla="*/ 704850 h 1004887"/>
              <a:gd name="connsiteX1" fmla="*/ 214313 w 533400"/>
              <a:gd name="connsiteY1" fmla="*/ 566737 h 1004887"/>
              <a:gd name="connsiteX2" fmla="*/ 192882 w 533400"/>
              <a:gd name="connsiteY2" fmla="*/ 457200 h 1004887"/>
              <a:gd name="connsiteX3" fmla="*/ 159544 w 533400"/>
              <a:gd name="connsiteY3" fmla="*/ 352425 h 1004887"/>
              <a:gd name="connsiteX4" fmla="*/ 130969 w 533400"/>
              <a:gd name="connsiteY4" fmla="*/ 283368 h 1004887"/>
              <a:gd name="connsiteX5" fmla="*/ 92869 w 533400"/>
              <a:gd name="connsiteY5" fmla="*/ 202406 h 1004887"/>
              <a:gd name="connsiteX6" fmla="*/ 47625 w 533400"/>
              <a:gd name="connsiteY6" fmla="*/ 121443 h 1004887"/>
              <a:gd name="connsiteX7" fmla="*/ 11907 w 533400"/>
              <a:gd name="connsiteY7" fmla="*/ 66675 h 1004887"/>
              <a:gd name="connsiteX8" fmla="*/ 0 w 533400"/>
              <a:gd name="connsiteY8" fmla="*/ 40481 h 1004887"/>
              <a:gd name="connsiteX9" fmla="*/ 0 w 533400"/>
              <a:gd name="connsiteY9" fmla="*/ 21431 h 1004887"/>
              <a:gd name="connsiteX10" fmla="*/ 2382 w 533400"/>
              <a:gd name="connsiteY10" fmla="*/ 9525 h 1004887"/>
              <a:gd name="connsiteX11" fmla="*/ 11907 w 533400"/>
              <a:gd name="connsiteY11" fmla="*/ 2381 h 1004887"/>
              <a:gd name="connsiteX12" fmla="*/ 26194 w 533400"/>
              <a:gd name="connsiteY12" fmla="*/ 0 h 1004887"/>
              <a:gd name="connsiteX13" fmla="*/ 47625 w 533400"/>
              <a:gd name="connsiteY13" fmla="*/ 9525 h 1004887"/>
              <a:gd name="connsiteX14" fmla="*/ 109538 w 533400"/>
              <a:gd name="connsiteY14" fmla="*/ 59531 h 1004887"/>
              <a:gd name="connsiteX15" fmla="*/ 202407 w 533400"/>
              <a:gd name="connsiteY15" fmla="*/ 140493 h 1004887"/>
              <a:gd name="connsiteX16" fmla="*/ 295275 w 533400"/>
              <a:gd name="connsiteY16" fmla="*/ 223837 h 1004887"/>
              <a:gd name="connsiteX17" fmla="*/ 364332 w 533400"/>
              <a:gd name="connsiteY17" fmla="*/ 297656 h 1004887"/>
              <a:gd name="connsiteX18" fmla="*/ 416719 w 533400"/>
              <a:gd name="connsiteY18" fmla="*/ 361950 h 1004887"/>
              <a:gd name="connsiteX19" fmla="*/ 452438 w 533400"/>
              <a:gd name="connsiteY19" fmla="*/ 404812 h 1004887"/>
              <a:gd name="connsiteX20" fmla="*/ 476250 w 533400"/>
              <a:gd name="connsiteY20" fmla="*/ 450056 h 1004887"/>
              <a:gd name="connsiteX21" fmla="*/ 497682 w 533400"/>
              <a:gd name="connsiteY21" fmla="*/ 495300 h 1004887"/>
              <a:gd name="connsiteX22" fmla="*/ 514350 w 533400"/>
              <a:gd name="connsiteY22" fmla="*/ 552450 h 1004887"/>
              <a:gd name="connsiteX23" fmla="*/ 523875 w 533400"/>
              <a:gd name="connsiteY23" fmla="*/ 604837 h 1004887"/>
              <a:gd name="connsiteX24" fmla="*/ 533400 w 533400"/>
              <a:gd name="connsiteY24" fmla="*/ 678656 h 1004887"/>
              <a:gd name="connsiteX25" fmla="*/ 531019 w 533400"/>
              <a:gd name="connsiteY25" fmla="*/ 754856 h 1004887"/>
              <a:gd name="connsiteX26" fmla="*/ 526257 w 533400"/>
              <a:gd name="connsiteY26" fmla="*/ 831056 h 1004887"/>
              <a:gd name="connsiteX27" fmla="*/ 511969 w 533400"/>
              <a:gd name="connsiteY27" fmla="*/ 897731 h 1004887"/>
              <a:gd name="connsiteX28" fmla="*/ 497682 w 533400"/>
              <a:gd name="connsiteY28" fmla="*/ 935831 h 1004887"/>
              <a:gd name="connsiteX29" fmla="*/ 473869 w 533400"/>
              <a:gd name="connsiteY29" fmla="*/ 976312 h 1004887"/>
              <a:gd name="connsiteX30" fmla="*/ 447675 w 533400"/>
              <a:gd name="connsiteY30" fmla="*/ 997743 h 1004887"/>
              <a:gd name="connsiteX31" fmla="*/ 426244 w 533400"/>
              <a:gd name="connsiteY31" fmla="*/ 1002506 h 1004887"/>
              <a:gd name="connsiteX32" fmla="*/ 404813 w 533400"/>
              <a:gd name="connsiteY32" fmla="*/ 1004887 h 1004887"/>
              <a:gd name="connsiteX33" fmla="*/ 369094 w 533400"/>
              <a:gd name="connsiteY33" fmla="*/ 995362 h 1004887"/>
              <a:gd name="connsiteX34" fmla="*/ 333375 w 533400"/>
              <a:gd name="connsiteY34" fmla="*/ 973931 h 1004887"/>
              <a:gd name="connsiteX35" fmla="*/ 300038 w 533400"/>
              <a:gd name="connsiteY35" fmla="*/ 940593 h 1004887"/>
              <a:gd name="connsiteX36" fmla="*/ 273844 w 533400"/>
              <a:gd name="connsiteY36" fmla="*/ 909637 h 1004887"/>
              <a:gd name="connsiteX37" fmla="*/ 254794 w 533400"/>
              <a:gd name="connsiteY37" fmla="*/ 876300 h 1004887"/>
              <a:gd name="connsiteX38" fmla="*/ 242888 w 533400"/>
              <a:gd name="connsiteY38" fmla="*/ 823912 h 1004887"/>
              <a:gd name="connsiteX39" fmla="*/ 223838 w 533400"/>
              <a:gd name="connsiteY39" fmla="*/ 704850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3400" h="1004887">
                <a:moveTo>
                  <a:pt x="223838" y="704850"/>
                </a:moveTo>
                <a:lnTo>
                  <a:pt x="214313" y="566737"/>
                </a:lnTo>
                <a:lnTo>
                  <a:pt x="192882" y="457200"/>
                </a:lnTo>
                <a:lnTo>
                  <a:pt x="159544" y="352425"/>
                </a:lnTo>
                <a:lnTo>
                  <a:pt x="130969" y="283368"/>
                </a:lnTo>
                <a:lnTo>
                  <a:pt x="92869" y="202406"/>
                </a:lnTo>
                <a:lnTo>
                  <a:pt x="47625" y="121443"/>
                </a:lnTo>
                <a:lnTo>
                  <a:pt x="11907" y="66675"/>
                </a:lnTo>
                <a:lnTo>
                  <a:pt x="0" y="40481"/>
                </a:lnTo>
                <a:lnTo>
                  <a:pt x="0" y="21431"/>
                </a:lnTo>
                <a:lnTo>
                  <a:pt x="2382" y="9525"/>
                </a:lnTo>
                <a:lnTo>
                  <a:pt x="11907" y="2381"/>
                </a:lnTo>
                <a:lnTo>
                  <a:pt x="26194" y="0"/>
                </a:lnTo>
                <a:lnTo>
                  <a:pt x="47625" y="9525"/>
                </a:lnTo>
                <a:lnTo>
                  <a:pt x="109538" y="59531"/>
                </a:lnTo>
                <a:lnTo>
                  <a:pt x="202407" y="140493"/>
                </a:lnTo>
                <a:lnTo>
                  <a:pt x="295275" y="223837"/>
                </a:lnTo>
                <a:lnTo>
                  <a:pt x="364332" y="297656"/>
                </a:lnTo>
                <a:lnTo>
                  <a:pt x="416719" y="361950"/>
                </a:lnTo>
                <a:lnTo>
                  <a:pt x="452438" y="404812"/>
                </a:lnTo>
                <a:lnTo>
                  <a:pt x="476250" y="450056"/>
                </a:lnTo>
                <a:lnTo>
                  <a:pt x="497682" y="495300"/>
                </a:lnTo>
                <a:lnTo>
                  <a:pt x="514350" y="552450"/>
                </a:lnTo>
                <a:lnTo>
                  <a:pt x="523875" y="604837"/>
                </a:lnTo>
                <a:lnTo>
                  <a:pt x="533400" y="678656"/>
                </a:lnTo>
                <a:cubicBezTo>
                  <a:pt x="532606" y="704056"/>
                  <a:pt x="531813" y="729456"/>
                  <a:pt x="531019" y="754856"/>
                </a:cubicBezTo>
                <a:lnTo>
                  <a:pt x="526257" y="831056"/>
                </a:lnTo>
                <a:lnTo>
                  <a:pt x="511969" y="897731"/>
                </a:lnTo>
                <a:lnTo>
                  <a:pt x="497682" y="935831"/>
                </a:lnTo>
                <a:lnTo>
                  <a:pt x="473869" y="976312"/>
                </a:lnTo>
                <a:lnTo>
                  <a:pt x="447675" y="997743"/>
                </a:lnTo>
                <a:lnTo>
                  <a:pt x="426244" y="1002506"/>
                </a:lnTo>
                <a:lnTo>
                  <a:pt x="404813" y="1004887"/>
                </a:lnTo>
                <a:lnTo>
                  <a:pt x="369094" y="995362"/>
                </a:lnTo>
                <a:lnTo>
                  <a:pt x="333375" y="973931"/>
                </a:lnTo>
                <a:lnTo>
                  <a:pt x="300038" y="940593"/>
                </a:lnTo>
                <a:lnTo>
                  <a:pt x="273844" y="909637"/>
                </a:lnTo>
                <a:lnTo>
                  <a:pt x="254794" y="876300"/>
                </a:lnTo>
                <a:lnTo>
                  <a:pt x="242888" y="823912"/>
                </a:lnTo>
                <a:lnTo>
                  <a:pt x="223838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20F738-6F61-7F45-9FD2-B6864E6D96D3}"/>
              </a:ext>
            </a:extLst>
          </p:cNvPr>
          <p:cNvSpPr/>
          <p:nvPr/>
        </p:nvSpPr>
        <p:spPr>
          <a:xfrm>
            <a:off x="6523038" y="4760913"/>
            <a:ext cx="681037" cy="1060450"/>
          </a:xfrm>
          <a:custGeom>
            <a:avLst/>
            <a:gdLst>
              <a:gd name="connsiteX0" fmla="*/ 366712 w 681037"/>
              <a:gd name="connsiteY0" fmla="*/ 814387 h 1062037"/>
              <a:gd name="connsiteX1" fmla="*/ 273844 w 681037"/>
              <a:gd name="connsiteY1" fmla="*/ 569119 h 1062037"/>
              <a:gd name="connsiteX2" fmla="*/ 188119 w 681037"/>
              <a:gd name="connsiteY2" fmla="*/ 371475 h 1062037"/>
              <a:gd name="connsiteX3" fmla="*/ 123825 w 681037"/>
              <a:gd name="connsiteY3" fmla="*/ 240506 h 1062037"/>
              <a:gd name="connsiteX4" fmla="*/ 52387 w 681037"/>
              <a:gd name="connsiteY4" fmla="*/ 121444 h 1062037"/>
              <a:gd name="connsiteX5" fmla="*/ 7144 w 681037"/>
              <a:gd name="connsiteY5" fmla="*/ 57150 h 1062037"/>
              <a:gd name="connsiteX6" fmla="*/ 2381 w 681037"/>
              <a:gd name="connsiteY6" fmla="*/ 38100 h 1062037"/>
              <a:gd name="connsiteX7" fmla="*/ 0 w 681037"/>
              <a:gd name="connsiteY7" fmla="*/ 21431 h 1062037"/>
              <a:gd name="connsiteX8" fmla="*/ 2381 w 681037"/>
              <a:gd name="connsiteY8" fmla="*/ 9525 h 1062037"/>
              <a:gd name="connsiteX9" fmla="*/ 16669 w 681037"/>
              <a:gd name="connsiteY9" fmla="*/ 0 h 1062037"/>
              <a:gd name="connsiteX10" fmla="*/ 33337 w 681037"/>
              <a:gd name="connsiteY10" fmla="*/ 0 h 1062037"/>
              <a:gd name="connsiteX11" fmla="*/ 54769 w 681037"/>
              <a:gd name="connsiteY11" fmla="*/ 4762 h 1062037"/>
              <a:gd name="connsiteX12" fmla="*/ 133350 w 681037"/>
              <a:gd name="connsiteY12" fmla="*/ 73819 h 1062037"/>
              <a:gd name="connsiteX13" fmla="*/ 235744 w 681037"/>
              <a:gd name="connsiteY13" fmla="*/ 169069 h 1062037"/>
              <a:gd name="connsiteX14" fmla="*/ 342900 w 681037"/>
              <a:gd name="connsiteY14" fmla="*/ 273844 h 1062037"/>
              <a:gd name="connsiteX15" fmla="*/ 450056 w 681037"/>
              <a:gd name="connsiteY15" fmla="*/ 385762 h 1062037"/>
              <a:gd name="connsiteX16" fmla="*/ 538162 w 681037"/>
              <a:gd name="connsiteY16" fmla="*/ 488156 h 1062037"/>
              <a:gd name="connsiteX17" fmla="*/ 602456 w 681037"/>
              <a:gd name="connsiteY17" fmla="*/ 581025 h 1062037"/>
              <a:gd name="connsiteX18" fmla="*/ 650081 w 681037"/>
              <a:gd name="connsiteY18" fmla="*/ 666750 h 1062037"/>
              <a:gd name="connsiteX19" fmla="*/ 669131 w 681037"/>
              <a:gd name="connsiteY19" fmla="*/ 709612 h 1062037"/>
              <a:gd name="connsiteX20" fmla="*/ 681037 w 681037"/>
              <a:gd name="connsiteY20" fmla="*/ 754856 h 1062037"/>
              <a:gd name="connsiteX21" fmla="*/ 681037 w 681037"/>
              <a:gd name="connsiteY21" fmla="*/ 797719 h 1062037"/>
              <a:gd name="connsiteX22" fmla="*/ 673894 w 681037"/>
              <a:gd name="connsiteY22" fmla="*/ 859631 h 1062037"/>
              <a:gd name="connsiteX23" fmla="*/ 661987 w 681037"/>
              <a:gd name="connsiteY23" fmla="*/ 919162 h 1062037"/>
              <a:gd name="connsiteX24" fmla="*/ 635794 w 681037"/>
              <a:gd name="connsiteY24" fmla="*/ 983456 h 1062037"/>
              <a:gd name="connsiteX25" fmla="*/ 602456 w 681037"/>
              <a:gd name="connsiteY25" fmla="*/ 1026319 h 1062037"/>
              <a:gd name="connsiteX26" fmla="*/ 571500 w 681037"/>
              <a:gd name="connsiteY26" fmla="*/ 1054894 h 1062037"/>
              <a:gd name="connsiteX27" fmla="*/ 550069 w 681037"/>
              <a:gd name="connsiteY27" fmla="*/ 1062037 h 1062037"/>
              <a:gd name="connsiteX28" fmla="*/ 521494 w 681037"/>
              <a:gd name="connsiteY28" fmla="*/ 1062037 h 1062037"/>
              <a:gd name="connsiteX29" fmla="*/ 497681 w 681037"/>
              <a:gd name="connsiteY29" fmla="*/ 1054894 h 1062037"/>
              <a:gd name="connsiteX30" fmla="*/ 469106 w 681037"/>
              <a:gd name="connsiteY30" fmla="*/ 1033462 h 1062037"/>
              <a:gd name="connsiteX31" fmla="*/ 435769 w 681037"/>
              <a:gd name="connsiteY31" fmla="*/ 1000125 h 1062037"/>
              <a:gd name="connsiteX32" fmla="*/ 419100 w 681037"/>
              <a:gd name="connsiteY32" fmla="*/ 959644 h 1062037"/>
              <a:gd name="connsiteX33" fmla="*/ 366712 w 681037"/>
              <a:gd name="connsiteY33" fmla="*/ 814387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81037" h="1062037">
                <a:moveTo>
                  <a:pt x="366712" y="814387"/>
                </a:moveTo>
                <a:lnTo>
                  <a:pt x="273844" y="569119"/>
                </a:lnTo>
                <a:lnTo>
                  <a:pt x="188119" y="371475"/>
                </a:lnTo>
                <a:lnTo>
                  <a:pt x="123825" y="240506"/>
                </a:lnTo>
                <a:lnTo>
                  <a:pt x="52387" y="121444"/>
                </a:lnTo>
                <a:lnTo>
                  <a:pt x="7144" y="57150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9525"/>
                </a:lnTo>
                <a:lnTo>
                  <a:pt x="16669" y="0"/>
                </a:lnTo>
                <a:lnTo>
                  <a:pt x="33337" y="0"/>
                </a:lnTo>
                <a:lnTo>
                  <a:pt x="54769" y="4762"/>
                </a:lnTo>
                <a:lnTo>
                  <a:pt x="133350" y="73819"/>
                </a:lnTo>
                <a:lnTo>
                  <a:pt x="235744" y="169069"/>
                </a:lnTo>
                <a:lnTo>
                  <a:pt x="342900" y="273844"/>
                </a:lnTo>
                <a:lnTo>
                  <a:pt x="450056" y="385762"/>
                </a:lnTo>
                <a:lnTo>
                  <a:pt x="538162" y="488156"/>
                </a:lnTo>
                <a:lnTo>
                  <a:pt x="602456" y="581025"/>
                </a:lnTo>
                <a:lnTo>
                  <a:pt x="650081" y="666750"/>
                </a:lnTo>
                <a:lnTo>
                  <a:pt x="669131" y="709612"/>
                </a:lnTo>
                <a:lnTo>
                  <a:pt x="681037" y="754856"/>
                </a:lnTo>
                <a:lnTo>
                  <a:pt x="681037" y="797719"/>
                </a:lnTo>
                <a:lnTo>
                  <a:pt x="673894" y="859631"/>
                </a:lnTo>
                <a:lnTo>
                  <a:pt x="661987" y="919162"/>
                </a:lnTo>
                <a:lnTo>
                  <a:pt x="635794" y="983456"/>
                </a:lnTo>
                <a:lnTo>
                  <a:pt x="602456" y="1026319"/>
                </a:lnTo>
                <a:lnTo>
                  <a:pt x="571500" y="1054894"/>
                </a:lnTo>
                <a:lnTo>
                  <a:pt x="550069" y="1062037"/>
                </a:lnTo>
                <a:lnTo>
                  <a:pt x="521494" y="1062037"/>
                </a:lnTo>
                <a:lnTo>
                  <a:pt x="497681" y="1054894"/>
                </a:lnTo>
                <a:lnTo>
                  <a:pt x="469106" y="1033462"/>
                </a:lnTo>
                <a:lnTo>
                  <a:pt x="435769" y="1000125"/>
                </a:lnTo>
                <a:lnTo>
                  <a:pt x="419100" y="959644"/>
                </a:lnTo>
                <a:lnTo>
                  <a:pt x="366712" y="814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67EB911-43EB-FC42-A952-6F44518DAD88}"/>
              </a:ext>
            </a:extLst>
          </p:cNvPr>
          <p:cNvSpPr/>
          <p:nvPr/>
        </p:nvSpPr>
        <p:spPr>
          <a:xfrm rot="16200000">
            <a:off x="2348707" y="4156869"/>
            <a:ext cx="1897062" cy="1066800"/>
          </a:xfrm>
          <a:custGeom>
            <a:avLst/>
            <a:gdLst>
              <a:gd name="connsiteX0" fmla="*/ 778668 w 1897856"/>
              <a:gd name="connsiteY0" fmla="*/ 578644 h 1066800"/>
              <a:gd name="connsiteX1" fmla="*/ 564356 w 1897856"/>
              <a:gd name="connsiteY1" fmla="*/ 461963 h 1066800"/>
              <a:gd name="connsiteX2" fmla="*/ 392906 w 1897856"/>
              <a:gd name="connsiteY2" fmla="*/ 366713 h 1066800"/>
              <a:gd name="connsiteX3" fmla="*/ 245268 w 1897856"/>
              <a:gd name="connsiteY3" fmla="*/ 283369 h 1066800"/>
              <a:gd name="connsiteX4" fmla="*/ 188118 w 1897856"/>
              <a:gd name="connsiteY4" fmla="*/ 252413 h 1066800"/>
              <a:gd name="connsiteX5" fmla="*/ 154781 w 1897856"/>
              <a:gd name="connsiteY5" fmla="*/ 230982 h 1066800"/>
              <a:gd name="connsiteX6" fmla="*/ 126206 w 1897856"/>
              <a:gd name="connsiteY6" fmla="*/ 214313 h 1066800"/>
              <a:gd name="connsiteX7" fmla="*/ 0 w 1897856"/>
              <a:gd name="connsiteY7" fmla="*/ 150019 h 1066800"/>
              <a:gd name="connsiteX8" fmla="*/ 454818 w 1897856"/>
              <a:gd name="connsiteY8" fmla="*/ 0 h 1066800"/>
              <a:gd name="connsiteX9" fmla="*/ 478631 w 1897856"/>
              <a:gd name="connsiteY9" fmla="*/ 35719 h 1066800"/>
              <a:gd name="connsiteX10" fmla="*/ 476250 w 1897856"/>
              <a:gd name="connsiteY10" fmla="*/ 66675 h 1066800"/>
              <a:gd name="connsiteX11" fmla="*/ 490537 w 1897856"/>
              <a:gd name="connsiteY11" fmla="*/ 114300 h 1066800"/>
              <a:gd name="connsiteX12" fmla="*/ 509587 w 1897856"/>
              <a:gd name="connsiteY12" fmla="*/ 150019 h 1066800"/>
              <a:gd name="connsiteX13" fmla="*/ 540543 w 1897856"/>
              <a:gd name="connsiteY13" fmla="*/ 178594 h 1066800"/>
              <a:gd name="connsiteX14" fmla="*/ 726281 w 1897856"/>
              <a:gd name="connsiteY14" fmla="*/ 302419 h 1066800"/>
              <a:gd name="connsiteX15" fmla="*/ 1066800 w 1897856"/>
              <a:gd name="connsiteY15" fmla="*/ 521494 h 1066800"/>
              <a:gd name="connsiteX16" fmla="*/ 1404937 w 1897856"/>
              <a:gd name="connsiteY16" fmla="*/ 726282 h 1066800"/>
              <a:gd name="connsiteX17" fmla="*/ 1664493 w 1897856"/>
              <a:gd name="connsiteY17" fmla="*/ 881063 h 1066800"/>
              <a:gd name="connsiteX18" fmla="*/ 1859756 w 1897856"/>
              <a:gd name="connsiteY18" fmla="*/ 992982 h 1066800"/>
              <a:gd name="connsiteX19" fmla="*/ 1881187 w 1897856"/>
              <a:gd name="connsiteY19" fmla="*/ 1007269 h 1066800"/>
              <a:gd name="connsiteX20" fmla="*/ 1893093 w 1897856"/>
              <a:gd name="connsiteY20" fmla="*/ 1023938 h 1066800"/>
              <a:gd name="connsiteX21" fmla="*/ 1897856 w 1897856"/>
              <a:gd name="connsiteY21" fmla="*/ 1040607 h 1066800"/>
              <a:gd name="connsiteX22" fmla="*/ 1893093 w 1897856"/>
              <a:gd name="connsiteY22" fmla="*/ 1054894 h 1066800"/>
              <a:gd name="connsiteX23" fmla="*/ 1878806 w 1897856"/>
              <a:gd name="connsiteY23" fmla="*/ 1064419 h 1066800"/>
              <a:gd name="connsiteX24" fmla="*/ 1859756 w 1897856"/>
              <a:gd name="connsiteY24" fmla="*/ 1066800 h 1066800"/>
              <a:gd name="connsiteX25" fmla="*/ 1819275 w 1897856"/>
              <a:gd name="connsiteY25" fmla="*/ 1057275 h 1066800"/>
              <a:gd name="connsiteX26" fmla="*/ 1528762 w 1897856"/>
              <a:gd name="connsiteY26" fmla="*/ 942975 h 1066800"/>
              <a:gd name="connsiteX27" fmla="*/ 1235868 w 1897856"/>
              <a:gd name="connsiteY27" fmla="*/ 809625 h 1066800"/>
              <a:gd name="connsiteX28" fmla="*/ 1078706 w 1897856"/>
              <a:gd name="connsiteY28" fmla="*/ 735807 h 1066800"/>
              <a:gd name="connsiteX29" fmla="*/ 962025 w 1897856"/>
              <a:gd name="connsiteY29" fmla="*/ 678657 h 1066800"/>
              <a:gd name="connsiteX30" fmla="*/ 778668 w 1897856"/>
              <a:gd name="connsiteY30" fmla="*/ 578644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97856" h="1066800">
                <a:moveTo>
                  <a:pt x="778668" y="578644"/>
                </a:moveTo>
                <a:lnTo>
                  <a:pt x="564356" y="461963"/>
                </a:lnTo>
                <a:lnTo>
                  <a:pt x="392906" y="366713"/>
                </a:lnTo>
                <a:lnTo>
                  <a:pt x="245268" y="283369"/>
                </a:lnTo>
                <a:lnTo>
                  <a:pt x="188118" y="252413"/>
                </a:lnTo>
                <a:lnTo>
                  <a:pt x="154781" y="230982"/>
                </a:lnTo>
                <a:lnTo>
                  <a:pt x="126206" y="214313"/>
                </a:lnTo>
                <a:lnTo>
                  <a:pt x="0" y="150019"/>
                </a:lnTo>
                <a:lnTo>
                  <a:pt x="454818" y="0"/>
                </a:lnTo>
                <a:lnTo>
                  <a:pt x="478631" y="35719"/>
                </a:lnTo>
                <a:lnTo>
                  <a:pt x="476250" y="66675"/>
                </a:lnTo>
                <a:lnTo>
                  <a:pt x="490537" y="114300"/>
                </a:lnTo>
                <a:lnTo>
                  <a:pt x="509587" y="150019"/>
                </a:lnTo>
                <a:lnTo>
                  <a:pt x="540543" y="178594"/>
                </a:lnTo>
                <a:lnTo>
                  <a:pt x="726281" y="302419"/>
                </a:lnTo>
                <a:lnTo>
                  <a:pt x="1066800" y="521494"/>
                </a:lnTo>
                <a:lnTo>
                  <a:pt x="1404937" y="726282"/>
                </a:lnTo>
                <a:lnTo>
                  <a:pt x="1664493" y="881063"/>
                </a:lnTo>
                <a:lnTo>
                  <a:pt x="1859756" y="992982"/>
                </a:lnTo>
                <a:lnTo>
                  <a:pt x="1881187" y="1007269"/>
                </a:lnTo>
                <a:lnTo>
                  <a:pt x="1893093" y="1023938"/>
                </a:lnTo>
                <a:lnTo>
                  <a:pt x="1897856" y="1040607"/>
                </a:lnTo>
                <a:lnTo>
                  <a:pt x="1893093" y="1054894"/>
                </a:lnTo>
                <a:lnTo>
                  <a:pt x="1878806" y="1064419"/>
                </a:lnTo>
                <a:lnTo>
                  <a:pt x="1859756" y="1066800"/>
                </a:lnTo>
                <a:lnTo>
                  <a:pt x="1819275" y="1057275"/>
                </a:lnTo>
                <a:lnTo>
                  <a:pt x="1528762" y="942975"/>
                </a:lnTo>
                <a:lnTo>
                  <a:pt x="1235868" y="809625"/>
                </a:lnTo>
                <a:lnTo>
                  <a:pt x="1078706" y="735807"/>
                </a:lnTo>
                <a:lnTo>
                  <a:pt x="962025" y="678657"/>
                </a:lnTo>
                <a:lnTo>
                  <a:pt x="778668" y="578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0C0FAD7-AA22-CA46-B2AC-33E8E6B3959D}"/>
              </a:ext>
            </a:extLst>
          </p:cNvPr>
          <p:cNvSpPr/>
          <p:nvPr/>
        </p:nvSpPr>
        <p:spPr>
          <a:xfrm>
            <a:off x="5181600" y="1800225"/>
            <a:ext cx="1119188" cy="344488"/>
          </a:xfrm>
          <a:custGeom>
            <a:avLst/>
            <a:gdLst>
              <a:gd name="connsiteX0" fmla="*/ 433388 w 1119188"/>
              <a:gd name="connsiteY0" fmla="*/ 280988 h 345281"/>
              <a:gd name="connsiteX1" fmla="*/ 23813 w 1119188"/>
              <a:gd name="connsiteY1" fmla="*/ 345281 h 345281"/>
              <a:gd name="connsiteX2" fmla="*/ 0 w 1119188"/>
              <a:gd name="connsiteY2" fmla="*/ 204788 h 345281"/>
              <a:gd name="connsiteX3" fmla="*/ 273844 w 1119188"/>
              <a:gd name="connsiteY3" fmla="*/ 159544 h 345281"/>
              <a:gd name="connsiteX4" fmla="*/ 473869 w 1119188"/>
              <a:gd name="connsiteY4" fmla="*/ 114300 h 345281"/>
              <a:gd name="connsiteX5" fmla="*/ 702469 w 1119188"/>
              <a:gd name="connsiteY5" fmla="*/ 64294 h 345281"/>
              <a:gd name="connsiteX6" fmla="*/ 723900 w 1119188"/>
              <a:gd name="connsiteY6" fmla="*/ 50006 h 345281"/>
              <a:gd name="connsiteX7" fmla="*/ 759619 w 1119188"/>
              <a:gd name="connsiteY7" fmla="*/ 26194 h 345281"/>
              <a:gd name="connsiteX8" fmla="*/ 797719 w 1119188"/>
              <a:gd name="connsiteY8" fmla="*/ 7144 h 345281"/>
              <a:gd name="connsiteX9" fmla="*/ 826294 w 1119188"/>
              <a:gd name="connsiteY9" fmla="*/ 0 h 345281"/>
              <a:gd name="connsiteX10" fmla="*/ 850106 w 1119188"/>
              <a:gd name="connsiteY10" fmla="*/ 2381 h 345281"/>
              <a:gd name="connsiteX11" fmla="*/ 892969 w 1119188"/>
              <a:gd name="connsiteY11" fmla="*/ 28575 h 345281"/>
              <a:gd name="connsiteX12" fmla="*/ 952500 w 1119188"/>
              <a:gd name="connsiteY12" fmla="*/ 76200 h 345281"/>
              <a:gd name="connsiteX13" fmla="*/ 1014413 w 1119188"/>
              <a:gd name="connsiteY13" fmla="*/ 126206 h 345281"/>
              <a:gd name="connsiteX14" fmla="*/ 1081088 w 1119188"/>
              <a:gd name="connsiteY14" fmla="*/ 197644 h 345281"/>
              <a:gd name="connsiteX15" fmla="*/ 1109663 w 1119188"/>
              <a:gd name="connsiteY15" fmla="*/ 235744 h 345281"/>
              <a:gd name="connsiteX16" fmla="*/ 1119188 w 1119188"/>
              <a:gd name="connsiteY16" fmla="*/ 269081 h 345281"/>
              <a:gd name="connsiteX17" fmla="*/ 704850 w 1119188"/>
              <a:gd name="connsiteY17" fmla="*/ 242888 h 345281"/>
              <a:gd name="connsiteX18" fmla="*/ 433388 w 1119188"/>
              <a:gd name="connsiteY18" fmla="*/ 280988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9188" h="345281">
                <a:moveTo>
                  <a:pt x="433388" y="280988"/>
                </a:moveTo>
                <a:lnTo>
                  <a:pt x="23813" y="345281"/>
                </a:lnTo>
                <a:lnTo>
                  <a:pt x="0" y="204788"/>
                </a:lnTo>
                <a:lnTo>
                  <a:pt x="273844" y="159544"/>
                </a:lnTo>
                <a:lnTo>
                  <a:pt x="473869" y="114300"/>
                </a:lnTo>
                <a:lnTo>
                  <a:pt x="702469" y="64294"/>
                </a:lnTo>
                <a:lnTo>
                  <a:pt x="723900" y="50006"/>
                </a:lnTo>
                <a:lnTo>
                  <a:pt x="759619" y="26194"/>
                </a:lnTo>
                <a:lnTo>
                  <a:pt x="797719" y="7144"/>
                </a:lnTo>
                <a:lnTo>
                  <a:pt x="826294" y="0"/>
                </a:lnTo>
                <a:lnTo>
                  <a:pt x="850106" y="2381"/>
                </a:lnTo>
                <a:lnTo>
                  <a:pt x="892969" y="28575"/>
                </a:lnTo>
                <a:lnTo>
                  <a:pt x="952500" y="76200"/>
                </a:lnTo>
                <a:lnTo>
                  <a:pt x="1014413" y="126206"/>
                </a:lnTo>
                <a:lnTo>
                  <a:pt x="1081088" y="197644"/>
                </a:lnTo>
                <a:lnTo>
                  <a:pt x="1109663" y="235744"/>
                </a:lnTo>
                <a:lnTo>
                  <a:pt x="1119188" y="269081"/>
                </a:lnTo>
                <a:lnTo>
                  <a:pt x="704850" y="242888"/>
                </a:lnTo>
                <a:lnTo>
                  <a:pt x="433388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11C419E-FD8E-2449-9711-D0F0361D4648}"/>
              </a:ext>
            </a:extLst>
          </p:cNvPr>
          <p:cNvSpPr/>
          <p:nvPr/>
        </p:nvSpPr>
        <p:spPr>
          <a:xfrm>
            <a:off x="5314950" y="1990725"/>
            <a:ext cx="985838" cy="1085850"/>
          </a:xfrm>
          <a:custGeom>
            <a:avLst/>
            <a:gdLst>
              <a:gd name="connsiteX0" fmla="*/ 492919 w 985838"/>
              <a:gd name="connsiteY0" fmla="*/ 345281 h 1085850"/>
              <a:gd name="connsiteX1" fmla="*/ 542925 w 985838"/>
              <a:gd name="connsiteY1" fmla="*/ 238125 h 1085850"/>
              <a:gd name="connsiteX2" fmla="*/ 576263 w 985838"/>
              <a:gd name="connsiteY2" fmla="*/ 161925 h 1085850"/>
              <a:gd name="connsiteX3" fmla="*/ 600075 w 985838"/>
              <a:gd name="connsiteY3" fmla="*/ 100013 h 1085850"/>
              <a:gd name="connsiteX4" fmla="*/ 604838 w 985838"/>
              <a:gd name="connsiteY4" fmla="*/ 73819 h 1085850"/>
              <a:gd name="connsiteX5" fmla="*/ 559594 w 985838"/>
              <a:gd name="connsiteY5" fmla="*/ 0 h 1085850"/>
              <a:gd name="connsiteX6" fmla="*/ 971550 w 985838"/>
              <a:gd name="connsiteY6" fmla="*/ 45244 h 1085850"/>
              <a:gd name="connsiteX7" fmla="*/ 985838 w 985838"/>
              <a:gd name="connsiteY7" fmla="*/ 76200 h 1085850"/>
              <a:gd name="connsiteX8" fmla="*/ 976313 w 985838"/>
              <a:gd name="connsiteY8" fmla="*/ 92869 h 1085850"/>
              <a:gd name="connsiteX9" fmla="*/ 957263 w 985838"/>
              <a:gd name="connsiteY9" fmla="*/ 107156 h 1085850"/>
              <a:gd name="connsiteX10" fmla="*/ 909638 w 985838"/>
              <a:gd name="connsiteY10" fmla="*/ 138113 h 1085850"/>
              <a:gd name="connsiteX11" fmla="*/ 866775 w 985838"/>
              <a:gd name="connsiteY11" fmla="*/ 180975 h 1085850"/>
              <a:gd name="connsiteX12" fmla="*/ 819150 w 985838"/>
              <a:gd name="connsiteY12" fmla="*/ 242888 h 1085850"/>
              <a:gd name="connsiteX13" fmla="*/ 704850 w 985838"/>
              <a:gd name="connsiteY13" fmla="*/ 400050 h 1085850"/>
              <a:gd name="connsiteX14" fmla="*/ 583406 w 985838"/>
              <a:gd name="connsiteY14" fmla="*/ 554831 h 1085850"/>
              <a:gd name="connsiteX15" fmla="*/ 445294 w 985838"/>
              <a:gd name="connsiteY15" fmla="*/ 719138 h 1085850"/>
              <a:gd name="connsiteX16" fmla="*/ 316706 w 985838"/>
              <a:gd name="connsiteY16" fmla="*/ 873919 h 1085850"/>
              <a:gd name="connsiteX17" fmla="*/ 152400 w 985838"/>
              <a:gd name="connsiteY17" fmla="*/ 1054894 h 1085850"/>
              <a:gd name="connsiteX18" fmla="*/ 0 w 985838"/>
              <a:gd name="connsiteY18" fmla="*/ 1085850 h 1085850"/>
              <a:gd name="connsiteX19" fmla="*/ 45244 w 985838"/>
              <a:gd name="connsiteY19" fmla="*/ 997744 h 1085850"/>
              <a:gd name="connsiteX20" fmla="*/ 169069 w 985838"/>
              <a:gd name="connsiteY20" fmla="*/ 826294 h 1085850"/>
              <a:gd name="connsiteX21" fmla="*/ 266700 w 985838"/>
              <a:gd name="connsiteY21" fmla="*/ 695325 h 1085850"/>
              <a:gd name="connsiteX22" fmla="*/ 366713 w 985838"/>
              <a:gd name="connsiteY22" fmla="*/ 545306 h 1085850"/>
              <a:gd name="connsiteX23" fmla="*/ 423863 w 985838"/>
              <a:gd name="connsiteY23" fmla="*/ 457200 h 1085850"/>
              <a:gd name="connsiteX24" fmla="*/ 492919 w 985838"/>
              <a:gd name="connsiteY24" fmla="*/ 345281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85838" h="1085850">
                <a:moveTo>
                  <a:pt x="492919" y="345281"/>
                </a:moveTo>
                <a:lnTo>
                  <a:pt x="542925" y="238125"/>
                </a:lnTo>
                <a:lnTo>
                  <a:pt x="576263" y="161925"/>
                </a:lnTo>
                <a:lnTo>
                  <a:pt x="600075" y="100013"/>
                </a:lnTo>
                <a:lnTo>
                  <a:pt x="604838" y="73819"/>
                </a:lnTo>
                <a:lnTo>
                  <a:pt x="559594" y="0"/>
                </a:lnTo>
                <a:lnTo>
                  <a:pt x="971550" y="45244"/>
                </a:lnTo>
                <a:lnTo>
                  <a:pt x="985838" y="76200"/>
                </a:lnTo>
                <a:lnTo>
                  <a:pt x="976313" y="92869"/>
                </a:lnTo>
                <a:lnTo>
                  <a:pt x="957263" y="107156"/>
                </a:lnTo>
                <a:lnTo>
                  <a:pt x="909638" y="138113"/>
                </a:lnTo>
                <a:lnTo>
                  <a:pt x="866775" y="180975"/>
                </a:lnTo>
                <a:lnTo>
                  <a:pt x="819150" y="242888"/>
                </a:lnTo>
                <a:lnTo>
                  <a:pt x="704850" y="400050"/>
                </a:lnTo>
                <a:lnTo>
                  <a:pt x="583406" y="554831"/>
                </a:lnTo>
                <a:lnTo>
                  <a:pt x="445294" y="719138"/>
                </a:lnTo>
                <a:lnTo>
                  <a:pt x="316706" y="873919"/>
                </a:lnTo>
                <a:lnTo>
                  <a:pt x="152400" y="1054894"/>
                </a:lnTo>
                <a:lnTo>
                  <a:pt x="0" y="1085850"/>
                </a:lnTo>
                <a:lnTo>
                  <a:pt x="45244" y="997744"/>
                </a:lnTo>
                <a:lnTo>
                  <a:pt x="169069" y="826294"/>
                </a:lnTo>
                <a:lnTo>
                  <a:pt x="266700" y="695325"/>
                </a:lnTo>
                <a:lnTo>
                  <a:pt x="366713" y="545306"/>
                </a:lnTo>
                <a:lnTo>
                  <a:pt x="423863" y="457200"/>
                </a:lnTo>
                <a:lnTo>
                  <a:pt x="492919" y="345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1456C1E-C2F9-8B4B-BA56-AD02BF773D4E}"/>
              </a:ext>
            </a:extLst>
          </p:cNvPr>
          <p:cNvSpPr/>
          <p:nvPr/>
        </p:nvSpPr>
        <p:spPr>
          <a:xfrm>
            <a:off x="4486275" y="2808288"/>
            <a:ext cx="2398713" cy="1819275"/>
          </a:xfrm>
          <a:custGeom>
            <a:avLst/>
            <a:gdLst>
              <a:gd name="connsiteX0" fmla="*/ 1350169 w 2397919"/>
              <a:gd name="connsiteY0" fmla="*/ 271462 h 1819275"/>
              <a:gd name="connsiteX1" fmla="*/ 957263 w 2397919"/>
              <a:gd name="connsiteY1" fmla="*/ 330994 h 1819275"/>
              <a:gd name="connsiteX2" fmla="*/ 816769 w 2397919"/>
              <a:gd name="connsiteY2" fmla="*/ 357187 h 1819275"/>
              <a:gd name="connsiteX3" fmla="*/ 511969 w 2397919"/>
              <a:gd name="connsiteY3" fmla="*/ 409575 h 1819275"/>
              <a:gd name="connsiteX4" fmla="*/ 200025 w 2397919"/>
              <a:gd name="connsiteY4" fmla="*/ 469106 h 1819275"/>
              <a:gd name="connsiteX5" fmla="*/ 42863 w 2397919"/>
              <a:gd name="connsiteY5" fmla="*/ 466725 h 1819275"/>
              <a:gd name="connsiteX6" fmla="*/ 0 w 2397919"/>
              <a:gd name="connsiteY6" fmla="*/ 342900 h 1819275"/>
              <a:gd name="connsiteX7" fmla="*/ 123825 w 2397919"/>
              <a:gd name="connsiteY7" fmla="*/ 319087 h 1819275"/>
              <a:gd name="connsiteX8" fmla="*/ 383381 w 2397919"/>
              <a:gd name="connsiteY8" fmla="*/ 278606 h 1819275"/>
              <a:gd name="connsiteX9" fmla="*/ 659606 w 2397919"/>
              <a:gd name="connsiteY9" fmla="*/ 230981 h 1819275"/>
              <a:gd name="connsiteX10" fmla="*/ 873919 w 2397919"/>
              <a:gd name="connsiteY10" fmla="*/ 195262 h 1819275"/>
              <a:gd name="connsiteX11" fmla="*/ 1031081 w 2397919"/>
              <a:gd name="connsiteY11" fmla="*/ 178594 h 1819275"/>
              <a:gd name="connsiteX12" fmla="*/ 1316831 w 2397919"/>
              <a:gd name="connsiteY12" fmla="*/ 140494 h 1819275"/>
              <a:gd name="connsiteX13" fmla="*/ 1738313 w 2397919"/>
              <a:gd name="connsiteY13" fmla="*/ 90487 h 1819275"/>
              <a:gd name="connsiteX14" fmla="*/ 1864519 w 2397919"/>
              <a:gd name="connsiteY14" fmla="*/ 80962 h 1819275"/>
              <a:gd name="connsiteX15" fmla="*/ 1902619 w 2397919"/>
              <a:gd name="connsiteY15" fmla="*/ 73819 h 1819275"/>
              <a:gd name="connsiteX16" fmla="*/ 1940719 w 2397919"/>
              <a:gd name="connsiteY16" fmla="*/ 64294 h 1819275"/>
              <a:gd name="connsiteX17" fmla="*/ 1981200 w 2397919"/>
              <a:gd name="connsiteY17" fmla="*/ 52387 h 1819275"/>
              <a:gd name="connsiteX18" fmla="*/ 2019300 w 2397919"/>
              <a:gd name="connsiteY18" fmla="*/ 35719 h 1819275"/>
              <a:gd name="connsiteX19" fmla="*/ 2057400 w 2397919"/>
              <a:gd name="connsiteY19" fmla="*/ 9525 h 1819275"/>
              <a:gd name="connsiteX20" fmla="*/ 2078831 w 2397919"/>
              <a:gd name="connsiteY20" fmla="*/ 0 h 1819275"/>
              <a:gd name="connsiteX21" fmla="*/ 2100263 w 2397919"/>
              <a:gd name="connsiteY21" fmla="*/ 0 h 1819275"/>
              <a:gd name="connsiteX22" fmla="*/ 2128838 w 2397919"/>
              <a:gd name="connsiteY22" fmla="*/ 9525 h 1819275"/>
              <a:gd name="connsiteX23" fmla="*/ 2176463 w 2397919"/>
              <a:gd name="connsiteY23" fmla="*/ 45244 h 1819275"/>
              <a:gd name="connsiteX24" fmla="*/ 2257425 w 2397919"/>
              <a:gd name="connsiteY24" fmla="*/ 114300 h 1819275"/>
              <a:gd name="connsiteX25" fmla="*/ 2345531 w 2397919"/>
              <a:gd name="connsiteY25" fmla="*/ 200025 h 1819275"/>
              <a:gd name="connsiteX26" fmla="*/ 2395538 w 2397919"/>
              <a:gd name="connsiteY26" fmla="*/ 254794 h 1819275"/>
              <a:gd name="connsiteX27" fmla="*/ 2397919 w 2397919"/>
              <a:gd name="connsiteY27" fmla="*/ 266700 h 1819275"/>
              <a:gd name="connsiteX28" fmla="*/ 2366963 w 2397919"/>
              <a:gd name="connsiteY28" fmla="*/ 333375 h 1819275"/>
              <a:gd name="connsiteX29" fmla="*/ 2307431 w 2397919"/>
              <a:gd name="connsiteY29" fmla="*/ 454819 h 1819275"/>
              <a:gd name="connsiteX30" fmla="*/ 2252663 w 2397919"/>
              <a:gd name="connsiteY30" fmla="*/ 840581 h 1819275"/>
              <a:gd name="connsiteX31" fmla="*/ 2200275 w 2397919"/>
              <a:gd name="connsiteY31" fmla="*/ 1140619 h 1819275"/>
              <a:gd name="connsiteX32" fmla="*/ 2152650 w 2397919"/>
              <a:gd name="connsiteY32" fmla="*/ 1428750 h 1819275"/>
              <a:gd name="connsiteX33" fmla="*/ 2131219 w 2397919"/>
              <a:gd name="connsiteY33" fmla="*/ 1562100 h 1819275"/>
              <a:gd name="connsiteX34" fmla="*/ 2128838 w 2397919"/>
              <a:gd name="connsiteY34" fmla="*/ 1635919 h 1819275"/>
              <a:gd name="connsiteX35" fmla="*/ 2121694 w 2397919"/>
              <a:gd name="connsiteY35" fmla="*/ 1700212 h 1819275"/>
              <a:gd name="connsiteX36" fmla="*/ 2109788 w 2397919"/>
              <a:gd name="connsiteY36" fmla="*/ 1750219 h 1819275"/>
              <a:gd name="connsiteX37" fmla="*/ 2085975 w 2397919"/>
              <a:gd name="connsiteY37" fmla="*/ 1793081 h 1819275"/>
              <a:gd name="connsiteX38" fmla="*/ 2064544 w 2397919"/>
              <a:gd name="connsiteY38" fmla="*/ 1814512 h 1819275"/>
              <a:gd name="connsiteX39" fmla="*/ 2038350 w 2397919"/>
              <a:gd name="connsiteY39" fmla="*/ 1819275 h 1819275"/>
              <a:gd name="connsiteX40" fmla="*/ 2000250 w 2397919"/>
              <a:gd name="connsiteY40" fmla="*/ 1816894 h 1819275"/>
              <a:gd name="connsiteX41" fmla="*/ 1971675 w 2397919"/>
              <a:gd name="connsiteY41" fmla="*/ 1802606 h 1819275"/>
              <a:gd name="connsiteX42" fmla="*/ 1945481 w 2397919"/>
              <a:gd name="connsiteY42" fmla="*/ 1778794 h 1819275"/>
              <a:gd name="connsiteX43" fmla="*/ 1919288 w 2397919"/>
              <a:gd name="connsiteY43" fmla="*/ 1747837 h 1819275"/>
              <a:gd name="connsiteX44" fmla="*/ 1890713 w 2397919"/>
              <a:gd name="connsiteY44" fmla="*/ 1700212 h 1819275"/>
              <a:gd name="connsiteX45" fmla="*/ 1933575 w 2397919"/>
              <a:gd name="connsiteY45" fmla="*/ 1509712 h 1819275"/>
              <a:gd name="connsiteX46" fmla="*/ 1995488 w 2397919"/>
              <a:gd name="connsiteY46" fmla="*/ 919162 h 1819275"/>
              <a:gd name="connsiteX47" fmla="*/ 2024063 w 2397919"/>
              <a:gd name="connsiteY47" fmla="*/ 750094 h 1819275"/>
              <a:gd name="connsiteX48" fmla="*/ 2040731 w 2397919"/>
              <a:gd name="connsiteY48" fmla="*/ 395287 h 1819275"/>
              <a:gd name="connsiteX49" fmla="*/ 2043113 w 2397919"/>
              <a:gd name="connsiteY49" fmla="*/ 321469 h 1819275"/>
              <a:gd name="connsiteX50" fmla="*/ 2038350 w 2397919"/>
              <a:gd name="connsiteY50" fmla="*/ 283369 h 1819275"/>
              <a:gd name="connsiteX51" fmla="*/ 2028825 w 2397919"/>
              <a:gd name="connsiteY51" fmla="*/ 264319 h 1819275"/>
              <a:gd name="connsiteX52" fmla="*/ 2009775 w 2397919"/>
              <a:gd name="connsiteY52" fmla="*/ 247650 h 1819275"/>
              <a:gd name="connsiteX53" fmla="*/ 1988344 w 2397919"/>
              <a:gd name="connsiteY53" fmla="*/ 233362 h 1819275"/>
              <a:gd name="connsiteX54" fmla="*/ 1962150 w 2397919"/>
              <a:gd name="connsiteY54" fmla="*/ 223837 h 1819275"/>
              <a:gd name="connsiteX55" fmla="*/ 1919288 w 2397919"/>
              <a:gd name="connsiteY55" fmla="*/ 221456 h 1819275"/>
              <a:gd name="connsiteX56" fmla="*/ 1778794 w 2397919"/>
              <a:gd name="connsiteY56" fmla="*/ 228600 h 1819275"/>
              <a:gd name="connsiteX57" fmla="*/ 1350169 w 2397919"/>
              <a:gd name="connsiteY57" fmla="*/ 271462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97919" h="1819275">
                <a:moveTo>
                  <a:pt x="1350169" y="271462"/>
                </a:moveTo>
                <a:lnTo>
                  <a:pt x="957263" y="330994"/>
                </a:lnTo>
                <a:lnTo>
                  <a:pt x="816769" y="357187"/>
                </a:lnTo>
                <a:lnTo>
                  <a:pt x="511969" y="409575"/>
                </a:lnTo>
                <a:lnTo>
                  <a:pt x="200025" y="469106"/>
                </a:lnTo>
                <a:lnTo>
                  <a:pt x="42863" y="466725"/>
                </a:lnTo>
                <a:lnTo>
                  <a:pt x="0" y="342900"/>
                </a:lnTo>
                <a:lnTo>
                  <a:pt x="123825" y="319087"/>
                </a:lnTo>
                <a:lnTo>
                  <a:pt x="383381" y="278606"/>
                </a:lnTo>
                <a:lnTo>
                  <a:pt x="659606" y="230981"/>
                </a:lnTo>
                <a:lnTo>
                  <a:pt x="873919" y="195262"/>
                </a:lnTo>
                <a:lnTo>
                  <a:pt x="1031081" y="178594"/>
                </a:lnTo>
                <a:lnTo>
                  <a:pt x="1316831" y="140494"/>
                </a:lnTo>
                <a:lnTo>
                  <a:pt x="1738313" y="90487"/>
                </a:lnTo>
                <a:lnTo>
                  <a:pt x="1864519" y="80962"/>
                </a:lnTo>
                <a:lnTo>
                  <a:pt x="1902619" y="73819"/>
                </a:lnTo>
                <a:lnTo>
                  <a:pt x="1940719" y="64294"/>
                </a:lnTo>
                <a:lnTo>
                  <a:pt x="1981200" y="52387"/>
                </a:lnTo>
                <a:lnTo>
                  <a:pt x="2019300" y="35719"/>
                </a:lnTo>
                <a:lnTo>
                  <a:pt x="2057400" y="9525"/>
                </a:lnTo>
                <a:lnTo>
                  <a:pt x="2078831" y="0"/>
                </a:lnTo>
                <a:lnTo>
                  <a:pt x="2100263" y="0"/>
                </a:lnTo>
                <a:lnTo>
                  <a:pt x="2128838" y="9525"/>
                </a:lnTo>
                <a:lnTo>
                  <a:pt x="2176463" y="45244"/>
                </a:lnTo>
                <a:lnTo>
                  <a:pt x="2257425" y="114300"/>
                </a:lnTo>
                <a:lnTo>
                  <a:pt x="2345531" y="200025"/>
                </a:lnTo>
                <a:lnTo>
                  <a:pt x="2395538" y="254794"/>
                </a:lnTo>
                <a:lnTo>
                  <a:pt x="2397919" y="266700"/>
                </a:lnTo>
                <a:lnTo>
                  <a:pt x="2366963" y="333375"/>
                </a:lnTo>
                <a:lnTo>
                  <a:pt x="2307431" y="454819"/>
                </a:lnTo>
                <a:lnTo>
                  <a:pt x="2252663" y="840581"/>
                </a:lnTo>
                <a:lnTo>
                  <a:pt x="2200275" y="1140619"/>
                </a:lnTo>
                <a:lnTo>
                  <a:pt x="2152650" y="1428750"/>
                </a:lnTo>
                <a:lnTo>
                  <a:pt x="2131219" y="1562100"/>
                </a:lnTo>
                <a:cubicBezTo>
                  <a:pt x="2130425" y="1586706"/>
                  <a:pt x="2129632" y="1611313"/>
                  <a:pt x="2128838" y="1635919"/>
                </a:cubicBezTo>
                <a:lnTo>
                  <a:pt x="2121694" y="1700212"/>
                </a:lnTo>
                <a:lnTo>
                  <a:pt x="2109788" y="1750219"/>
                </a:lnTo>
                <a:lnTo>
                  <a:pt x="2085975" y="1793081"/>
                </a:lnTo>
                <a:lnTo>
                  <a:pt x="2064544" y="1814512"/>
                </a:lnTo>
                <a:lnTo>
                  <a:pt x="2038350" y="1819275"/>
                </a:lnTo>
                <a:lnTo>
                  <a:pt x="2000250" y="1816894"/>
                </a:lnTo>
                <a:lnTo>
                  <a:pt x="1971675" y="1802606"/>
                </a:lnTo>
                <a:lnTo>
                  <a:pt x="1945481" y="1778794"/>
                </a:lnTo>
                <a:lnTo>
                  <a:pt x="1919288" y="1747837"/>
                </a:lnTo>
                <a:lnTo>
                  <a:pt x="1890713" y="1700212"/>
                </a:lnTo>
                <a:lnTo>
                  <a:pt x="1933575" y="1509712"/>
                </a:lnTo>
                <a:lnTo>
                  <a:pt x="1995488" y="919162"/>
                </a:lnTo>
                <a:lnTo>
                  <a:pt x="2024063" y="750094"/>
                </a:lnTo>
                <a:lnTo>
                  <a:pt x="2040731" y="395287"/>
                </a:lnTo>
                <a:lnTo>
                  <a:pt x="2043113" y="321469"/>
                </a:lnTo>
                <a:lnTo>
                  <a:pt x="2038350" y="283369"/>
                </a:lnTo>
                <a:lnTo>
                  <a:pt x="2028825" y="264319"/>
                </a:lnTo>
                <a:lnTo>
                  <a:pt x="2009775" y="247650"/>
                </a:lnTo>
                <a:lnTo>
                  <a:pt x="1988344" y="233362"/>
                </a:lnTo>
                <a:lnTo>
                  <a:pt x="1962150" y="223837"/>
                </a:lnTo>
                <a:lnTo>
                  <a:pt x="1919288" y="221456"/>
                </a:lnTo>
                <a:lnTo>
                  <a:pt x="1778794" y="228600"/>
                </a:lnTo>
                <a:lnTo>
                  <a:pt x="1350169" y="271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50FDC80-ED87-7046-8727-C5FBE021BDA8}"/>
              </a:ext>
            </a:extLst>
          </p:cNvPr>
          <p:cNvSpPr/>
          <p:nvPr/>
        </p:nvSpPr>
        <p:spPr>
          <a:xfrm>
            <a:off x="5276850" y="3105150"/>
            <a:ext cx="390525" cy="1350963"/>
          </a:xfrm>
          <a:custGeom>
            <a:avLst/>
            <a:gdLst>
              <a:gd name="connsiteX0" fmla="*/ 135731 w 390525"/>
              <a:gd name="connsiteY0" fmla="*/ 921544 h 1350169"/>
              <a:gd name="connsiteX1" fmla="*/ 140494 w 390525"/>
              <a:gd name="connsiteY1" fmla="*/ 681038 h 1350169"/>
              <a:gd name="connsiteX2" fmla="*/ 138113 w 390525"/>
              <a:gd name="connsiteY2" fmla="*/ 516731 h 1350169"/>
              <a:gd name="connsiteX3" fmla="*/ 140494 w 390525"/>
              <a:gd name="connsiteY3" fmla="*/ 338138 h 1350169"/>
              <a:gd name="connsiteX4" fmla="*/ 133350 w 390525"/>
              <a:gd name="connsiteY4" fmla="*/ 259556 h 1350169"/>
              <a:gd name="connsiteX5" fmla="*/ 123825 w 390525"/>
              <a:gd name="connsiteY5" fmla="*/ 209550 h 1350169"/>
              <a:gd name="connsiteX6" fmla="*/ 109538 w 390525"/>
              <a:gd name="connsiteY6" fmla="*/ 161925 h 1350169"/>
              <a:gd name="connsiteX7" fmla="*/ 97631 w 390525"/>
              <a:gd name="connsiteY7" fmla="*/ 133350 h 1350169"/>
              <a:gd name="connsiteX8" fmla="*/ 88106 w 390525"/>
              <a:gd name="connsiteY8" fmla="*/ 104775 h 1350169"/>
              <a:gd name="connsiteX9" fmla="*/ 0 w 390525"/>
              <a:gd name="connsiteY9" fmla="*/ 0 h 1350169"/>
              <a:gd name="connsiteX10" fmla="*/ 169069 w 390525"/>
              <a:gd name="connsiteY10" fmla="*/ 23813 h 1350169"/>
              <a:gd name="connsiteX11" fmla="*/ 254794 w 390525"/>
              <a:gd name="connsiteY11" fmla="*/ 83344 h 1350169"/>
              <a:gd name="connsiteX12" fmla="*/ 292894 w 390525"/>
              <a:gd name="connsiteY12" fmla="*/ 107156 h 1350169"/>
              <a:gd name="connsiteX13" fmla="*/ 330994 w 390525"/>
              <a:gd name="connsiteY13" fmla="*/ 142875 h 1350169"/>
              <a:gd name="connsiteX14" fmla="*/ 366713 w 390525"/>
              <a:gd name="connsiteY14" fmla="*/ 173831 h 1350169"/>
              <a:gd name="connsiteX15" fmla="*/ 383381 w 390525"/>
              <a:gd name="connsiteY15" fmla="*/ 190500 h 1350169"/>
              <a:gd name="connsiteX16" fmla="*/ 390525 w 390525"/>
              <a:gd name="connsiteY16" fmla="*/ 202406 h 1350169"/>
              <a:gd name="connsiteX17" fmla="*/ 383381 w 390525"/>
              <a:gd name="connsiteY17" fmla="*/ 235744 h 1350169"/>
              <a:gd name="connsiteX18" fmla="*/ 361950 w 390525"/>
              <a:gd name="connsiteY18" fmla="*/ 288131 h 1350169"/>
              <a:gd name="connsiteX19" fmla="*/ 338138 w 390525"/>
              <a:gd name="connsiteY19" fmla="*/ 326231 h 1350169"/>
              <a:gd name="connsiteX20" fmla="*/ 338138 w 390525"/>
              <a:gd name="connsiteY20" fmla="*/ 519113 h 1350169"/>
              <a:gd name="connsiteX21" fmla="*/ 338138 w 390525"/>
              <a:gd name="connsiteY21" fmla="*/ 707231 h 1350169"/>
              <a:gd name="connsiteX22" fmla="*/ 338138 w 390525"/>
              <a:gd name="connsiteY22" fmla="*/ 1328738 h 1350169"/>
              <a:gd name="connsiteX23" fmla="*/ 135731 w 390525"/>
              <a:gd name="connsiteY23" fmla="*/ 1350169 h 1350169"/>
              <a:gd name="connsiteX24" fmla="*/ 135731 w 390525"/>
              <a:gd name="connsiteY24" fmla="*/ 921544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0525" h="1350169">
                <a:moveTo>
                  <a:pt x="135731" y="921544"/>
                </a:moveTo>
                <a:cubicBezTo>
                  <a:pt x="137319" y="841375"/>
                  <a:pt x="138906" y="761207"/>
                  <a:pt x="140494" y="681038"/>
                </a:cubicBezTo>
                <a:cubicBezTo>
                  <a:pt x="139700" y="626269"/>
                  <a:pt x="138907" y="571500"/>
                  <a:pt x="138113" y="516731"/>
                </a:cubicBezTo>
                <a:cubicBezTo>
                  <a:pt x="138907" y="457200"/>
                  <a:pt x="139700" y="397669"/>
                  <a:pt x="140494" y="338138"/>
                </a:cubicBezTo>
                <a:lnTo>
                  <a:pt x="133350" y="259556"/>
                </a:lnTo>
                <a:lnTo>
                  <a:pt x="123825" y="209550"/>
                </a:lnTo>
                <a:lnTo>
                  <a:pt x="109538" y="161925"/>
                </a:lnTo>
                <a:lnTo>
                  <a:pt x="97631" y="133350"/>
                </a:lnTo>
                <a:lnTo>
                  <a:pt x="88106" y="104775"/>
                </a:lnTo>
                <a:lnTo>
                  <a:pt x="0" y="0"/>
                </a:lnTo>
                <a:lnTo>
                  <a:pt x="169069" y="23813"/>
                </a:lnTo>
                <a:lnTo>
                  <a:pt x="254794" y="83344"/>
                </a:lnTo>
                <a:lnTo>
                  <a:pt x="292894" y="107156"/>
                </a:lnTo>
                <a:lnTo>
                  <a:pt x="330994" y="142875"/>
                </a:lnTo>
                <a:lnTo>
                  <a:pt x="366713" y="173831"/>
                </a:lnTo>
                <a:lnTo>
                  <a:pt x="383381" y="190500"/>
                </a:lnTo>
                <a:lnTo>
                  <a:pt x="390525" y="202406"/>
                </a:lnTo>
                <a:lnTo>
                  <a:pt x="383381" y="235744"/>
                </a:lnTo>
                <a:lnTo>
                  <a:pt x="361950" y="288131"/>
                </a:lnTo>
                <a:lnTo>
                  <a:pt x="338138" y="326231"/>
                </a:lnTo>
                <a:lnTo>
                  <a:pt x="338138" y="519113"/>
                </a:lnTo>
                <a:lnTo>
                  <a:pt x="338138" y="707231"/>
                </a:lnTo>
                <a:lnTo>
                  <a:pt x="338138" y="1328738"/>
                </a:lnTo>
                <a:lnTo>
                  <a:pt x="135731" y="1350169"/>
                </a:lnTo>
                <a:lnTo>
                  <a:pt x="135731" y="921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F85CB6E-BD89-8649-A291-10C46553B6F4}"/>
              </a:ext>
            </a:extLst>
          </p:cNvPr>
          <p:cNvSpPr/>
          <p:nvPr/>
        </p:nvSpPr>
        <p:spPr>
          <a:xfrm>
            <a:off x="4572000" y="3560763"/>
            <a:ext cx="1979613" cy="336550"/>
          </a:xfrm>
          <a:custGeom>
            <a:avLst/>
            <a:gdLst>
              <a:gd name="connsiteX0" fmla="*/ 1321594 w 1978819"/>
              <a:gd name="connsiteY0" fmla="*/ 204787 h 338137"/>
              <a:gd name="connsiteX1" fmla="*/ 1033463 w 1978819"/>
              <a:gd name="connsiteY1" fmla="*/ 226219 h 338137"/>
              <a:gd name="connsiteX2" fmla="*/ 823913 w 1978819"/>
              <a:gd name="connsiteY2" fmla="*/ 252412 h 338137"/>
              <a:gd name="connsiteX3" fmla="*/ 552450 w 1978819"/>
              <a:gd name="connsiteY3" fmla="*/ 290512 h 338137"/>
              <a:gd name="connsiteX4" fmla="*/ 390525 w 1978819"/>
              <a:gd name="connsiteY4" fmla="*/ 311944 h 338137"/>
              <a:gd name="connsiteX5" fmla="*/ 271463 w 1978819"/>
              <a:gd name="connsiteY5" fmla="*/ 326231 h 338137"/>
              <a:gd name="connsiteX6" fmla="*/ 19050 w 1978819"/>
              <a:gd name="connsiteY6" fmla="*/ 338137 h 338137"/>
              <a:gd name="connsiteX7" fmla="*/ 0 w 1978819"/>
              <a:gd name="connsiteY7" fmla="*/ 185737 h 338137"/>
              <a:gd name="connsiteX8" fmla="*/ 180975 w 1978819"/>
              <a:gd name="connsiteY8" fmla="*/ 178594 h 338137"/>
              <a:gd name="connsiteX9" fmla="*/ 321469 w 1978819"/>
              <a:gd name="connsiteY9" fmla="*/ 166687 h 338137"/>
              <a:gd name="connsiteX10" fmla="*/ 535781 w 1978819"/>
              <a:gd name="connsiteY10" fmla="*/ 138112 h 338137"/>
              <a:gd name="connsiteX11" fmla="*/ 847725 w 1978819"/>
              <a:gd name="connsiteY11" fmla="*/ 90487 h 338137"/>
              <a:gd name="connsiteX12" fmla="*/ 1054894 w 1978819"/>
              <a:gd name="connsiteY12" fmla="*/ 71437 h 338137"/>
              <a:gd name="connsiteX13" fmla="*/ 1354931 w 1978819"/>
              <a:gd name="connsiteY13" fmla="*/ 45244 h 338137"/>
              <a:gd name="connsiteX14" fmla="*/ 1683544 w 1978819"/>
              <a:gd name="connsiteY14" fmla="*/ 19050 h 338137"/>
              <a:gd name="connsiteX15" fmla="*/ 1978819 w 1978819"/>
              <a:gd name="connsiteY15" fmla="*/ 0 h 338137"/>
              <a:gd name="connsiteX16" fmla="*/ 1978819 w 1978819"/>
              <a:gd name="connsiteY16" fmla="*/ 150019 h 338137"/>
              <a:gd name="connsiteX17" fmla="*/ 1321594 w 1978819"/>
              <a:gd name="connsiteY17" fmla="*/ 204787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78819" h="338137">
                <a:moveTo>
                  <a:pt x="1321594" y="204787"/>
                </a:moveTo>
                <a:lnTo>
                  <a:pt x="1033463" y="226219"/>
                </a:lnTo>
                <a:lnTo>
                  <a:pt x="823913" y="252412"/>
                </a:lnTo>
                <a:lnTo>
                  <a:pt x="552450" y="290512"/>
                </a:lnTo>
                <a:lnTo>
                  <a:pt x="390525" y="311944"/>
                </a:lnTo>
                <a:lnTo>
                  <a:pt x="271463" y="326231"/>
                </a:lnTo>
                <a:lnTo>
                  <a:pt x="19050" y="338137"/>
                </a:lnTo>
                <a:lnTo>
                  <a:pt x="0" y="185737"/>
                </a:lnTo>
                <a:lnTo>
                  <a:pt x="180975" y="178594"/>
                </a:lnTo>
                <a:lnTo>
                  <a:pt x="321469" y="166687"/>
                </a:lnTo>
                <a:lnTo>
                  <a:pt x="535781" y="138112"/>
                </a:lnTo>
                <a:lnTo>
                  <a:pt x="847725" y="90487"/>
                </a:lnTo>
                <a:lnTo>
                  <a:pt x="1054894" y="71437"/>
                </a:lnTo>
                <a:lnTo>
                  <a:pt x="1354931" y="45244"/>
                </a:lnTo>
                <a:lnTo>
                  <a:pt x="1683544" y="19050"/>
                </a:lnTo>
                <a:lnTo>
                  <a:pt x="1978819" y="0"/>
                </a:lnTo>
                <a:lnTo>
                  <a:pt x="1978819" y="150019"/>
                </a:lnTo>
                <a:lnTo>
                  <a:pt x="1321594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BB922E2-7800-7240-89FB-8447C8F995D0}"/>
              </a:ext>
            </a:extLst>
          </p:cNvPr>
          <p:cNvSpPr/>
          <p:nvPr/>
        </p:nvSpPr>
        <p:spPr>
          <a:xfrm>
            <a:off x="4633913" y="4319588"/>
            <a:ext cx="1812925" cy="254000"/>
          </a:xfrm>
          <a:custGeom>
            <a:avLst/>
            <a:gdLst>
              <a:gd name="connsiteX0" fmla="*/ 669131 w 1812131"/>
              <a:gd name="connsiteY0" fmla="*/ 228600 h 254793"/>
              <a:gd name="connsiteX1" fmla="*/ 9525 w 1812131"/>
              <a:gd name="connsiteY1" fmla="*/ 254793 h 254793"/>
              <a:gd name="connsiteX2" fmla="*/ 0 w 1812131"/>
              <a:gd name="connsiteY2" fmla="*/ 114300 h 254793"/>
              <a:gd name="connsiteX3" fmla="*/ 292893 w 1812131"/>
              <a:gd name="connsiteY3" fmla="*/ 100012 h 254793"/>
              <a:gd name="connsiteX4" fmla="*/ 783431 w 1812131"/>
              <a:gd name="connsiteY4" fmla="*/ 69056 h 254793"/>
              <a:gd name="connsiteX5" fmla="*/ 978693 w 1812131"/>
              <a:gd name="connsiteY5" fmla="*/ 52387 h 254793"/>
              <a:gd name="connsiteX6" fmla="*/ 1393031 w 1812131"/>
              <a:gd name="connsiteY6" fmla="*/ 26193 h 254793"/>
              <a:gd name="connsiteX7" fmla="*/ 1800225 w 1812131"/>
              <a:gd name="connsiteY7" fmla="*/ 0 h 254793"/>
              <a:gd name="connsiteX8" fmla="*/ 1812131 w 1812131"/>
              <a:gd name="connsiteY8" fmla="*/ 180975 h 254793"/>
              <a:gd name="connsiteX9" fmla="*/ 1738312 w 1812131"/>
              <a:gd name="connsiteY9" fmla="*/ 188118 h 254793"/>
              <a:gd name="connsiteX10" fmla="*/ 1481137 w 1812131"/>
              <a:gd name="connsiteY10" fmla="*/ 192881 h 254793"/>
              <a:gd name="connsiteX11" fmla="*/ 1104900 w 1812131"/>
              <a:gd name="connsiteY11" fmla="*/ 214312 h 254793"/>
              <a:gd name="connsiteX12" fmla="*/ 669131 w 1812131"/>
              <a:gd name="connsiteY12" fmla="*/ 228600 h 25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2131" h="254793">
                <a:moveTo>
                  <a:pt x="669131" y="228600"/>
                </a:moveTo>
                <a:lnTo>
                  <a:pt x="9525" y="254793"/>
                </a:lnTo>
                <a:lnTo>
                  <a:pt x="0" y="114300"/>
                </a:lnTo>
                <a:lnTo>
                  <a:pt x="292893" y="100012"/>
                </a:lnTo>
                <a:lnTo>
                  <a:pt x="783431" y="69056"/>
                </a:lnTo>
                <a:lnTo>
                  <a:pt x="978693" y="52387"/>
                </a:lnTo>
                <a:lnTo>
                  <a:pt x="1393031" y="26193"/>
                </a:lnTo>
                <a:lnTo>
                  <a:pt x="1800225" y="0"/>
                </a:lnTo>
                <a:lnTo>
                  <a:pt x="1812131" y="180975"/>
                </a:lnTo>
                <a:lnTo>
                  <a:pt x="1738312" y="188118"/>
                </a:lnTo>
                <a:lnTo>
                  <a:pt x="1481137" y="192881"/>
                </a:lnTo>
                <a:lnTo>
                  <a:pt x="1104900" y="214312"/>
                </a:lnTo>
                <a:lnTo>
                  <a:pt x="669131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697600-CBD0-47FF-9783-BF11C399FE15}"/>
              </a:ext>
            </a:extLst>
          </p:cNvPr>
          <p:cNvGrpSpPr/>
          <p:nvPr/>
        </p:nvGrpSpPr>
        <p:grpSpPr>
          <a:xfrm>
            <a:off x="2552700" y="1567147"/>
            <a:ext cx="4651375" cy="4319588"/>
            <a:chOff x="2705100" y="1724025"/>
            <a:chExt cx="4651375" cy="4319588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B0E25A2D-AFFD-4C00-AB1D-AB95FF5D0708}"/>
                </a:ext>
              </a:extLst>
            </p:cNvPr>
            <p:cNvSpPr/>
            <p:nvPr/>
          </p:nvSpPr>
          <p:spPr>
            <a:xfrm>
              <a:off x="3057525" y="1785938"/>
              <a:ext cx="862013" cy="650875"/>
            </a:xfrm>
            <a:custGeom>
              <a:avLst/>
              <a:gdLst>
                <a:gd name="connsiteX0" fmla="*/ 533400 w 862013"/>
                <a:gd name="connsiteY0" fmla="*/ 550068 h 650081"/>
                <a:gd name="connsiteX1" fmla="*/ 433388 w 862013"/>
                <a:gd name="connsiteY1" fmla="*/ 481012 h 650081"/>
                <a:gd name="connsiteX2" fmla="*/ 350044 w 862013"/>
                <a:gd name="connsiteY2" fmla="*/ 414337 h 650081"/>
                <a:gd name="connsiteX3" fmla="*/ 264319 w 862013"/>
                <a:gd name="connsiteY3" fmla="*/ 340518 h 650081"/>
                <a:gd name="connsiteX4" fmla="*/ 180975 w 862013"/>
                <a:gd name="connsiteY4" fmla="*/ 257175 h 650081"/>
                <a:gd name="connsiteX5" fmla="*/ 102394 w 862013"/>
                <a:gd name="connsiteY5" fmla="*/ 173831 h 650081"/>
                <a:gd name="connsiteX6" fmla="*/ 28575 w 862013"/>
                <a:gd name="connsiteY6" fmla="*/ 83343 h 650081"/>
                <a:gd name="connsiteX7" fmla="*/ 7144 w 862013"/>
                <a:gd name="connsiteY7" fmla="*/ 57150 h 650081"/>
                <a:gd name="connsiteX8" fmla="*/ 0 w 862013"/>
                <a:gd name="connsiteY8" fmla="*/ 38100 h 650081"/>
                <a:gd name="connsiteX9" fmla="*/ 0 w 862013"/>
                <a:gd name="connsiteY9" fmla="*/ 21431 h 650081"/>
                <a:gd name="connsiteX10" fmla="*/ 7144 w 862013"/>
                <a:gd name="connsiteY10" fmla="*/ 4762 h 650081"/>
                <a:gd name="connsiteX11" fmla="*/ 23813 w 862013"/>
                <a:gd name="connsiteY11" fmla="*/ 0 h 650081"/>
                <a:gd name="connsiteX12" fmla="*/ 52388 w 862013"/>
                <a:gd name="connsiteY12" fmla="*/ 4762 h 650081"/>
                <a:gd name="connsiteX13" fmla="*/ 78581 w 862013"/>
                <a:gd name="connsiteY13" fmla="*/ 28575 h 650081"/>
                <a:gd name="connsiteX14" fmla="*/ 104775 w 862013"/>
                <a:gd name="connsiteY14" fmla="*/ 52387 h 650081"/>
                <a:gd name="connsiteX15" fmla="*/ 133350 w 862013"/>
                <a:gd name="connsiteY15" fmla="*/ 73818 h 650081"/>
                <a:gd name="connsiteX16" fmla="*/ 171450 w 862013"/>
                <a:gd name="connsiteY16" fmla="*/ 97631 h 650081"/>
                <a:gd name="connsiteX17" fmla="*/ 207169 w 862013"/>
                <a:gd name="connsiteY17" fmla="*/ 116681 h 650081"/>
                <a:gd name="connsiteX18" fmla="*/ 250031 w 862013"/>
                <a:gd name="connsiteY18" fmla="*/ 135731 h 650081"/>
                <a:gd name="connsiteX19" fmla="*/ 316706 w 862013"/>
                <a:gd name="connsiteY19" fmla="*/ 164306 h 650081"/>
                <a:gd name="connsiteX20" fmla="*/ 376238 w 862013"/>
                <a:gd name="connsiteY20" fmla="*/ 183356 h 650081"/>
                <a:gd name="connsiteX21" fmla="*/ 464344 w 862013"/>
                <a:gd name="connsiteY21" fmla="*/ 207168 h 650081"/>
                <a:gd name="connsiteX22" fmla="*/ 533400 w 862013"/>
                <a:gd name="connsiteY22" fmla="*/ 221456 h 650081"/>
                <a:gd name="connsiteX23" fmla="*/ 595313 w 862013"/>
                <a:gd name="connsiteY23" fmla="*/ 230981 h 650081"/>
                <a:gd name="connsiteX24" fmla="*/ 645319 w 862013"/>
                <a:gd name="connsiteY24" fmla="*/ 271462 h 650081"/>
                <a:gd name="connsiteX25" fmla="*/ 678656 w 862013"/>
                <a:gd name="connsiteY25" fmla="*/ 302418 h 650081"/>
                <a:gd name="connsiteX26" fmla="*/ 719138 w 862013"/>
                <a:gd name="connsiteY26" fmla="*/ 340518 h 650081"/>
                <a:gd name="connsiteX27" fmla="*/ 752475 w 862013"/>
                <a:gd name="connsiteY27" fmla="*/ 373856 h 650081"/>
                <a:gd name="connsiteX28" fmla="*/ 788194 w 862013"/>
                <a:gd name="connsiteY28" fmla="*/ 416718 h 650081"/>
                <a:gd name="connsiteX29" fmla="*/ 819150 w 862013"/>
                <a:gd name="connsiteY29" fmla="*/ 454818 h 650081"/>
                <a:gd name="connsiteX30" fmla="*/ 835819 w 862013"/>
                <a:gd name="connsiteY30" fmla="*/ 483393 h 650081"/>
                <a:gd name="connsiteX31" fmla="*/ 850106 w 862013"/>
                <a:gd name="connsiteY31" fmla="*/ 516731 h 650081"/>
                <a:gd name="connsiteX32" fmla="*/ 857250 w 862013"/>
                <a:gd name="connsiteY32" fmla="*/ 542925 h 650081"/>
                <a:gd name="connsiteX33" fmla="*/ 862013 w 862013"/>
                <a:gd name="connsiteY33" fmla="*/ 576262 h 650081"/>
                <a:gd name="connsiteX34" fmla="*/ 859631 w 862013"/>
                <a:gd name="connsiteY34" fmla="*/ 600075 h 650081"/>
                <a:gd name="connsiteX35" fmla="*/ 850106 w 862013"/>
                <a:gd name="connsiteY35" fmla="*/ 623887 h 650081"/>
                <a:gd name="connsiteX36" fmla="*/ 835819 w 862013"/>
                <a:gd name="connsiteY36" fmla="*/ 640556 h 650081"/>
                <a:gd name="connsiteX37" fmla="*/ 819150 w 862013"/>
                <a:gd name="connsiteY37" fmla="*/ 647700 h 650081"/>
                <a:gd name="connsiteX38" fmla="*/ 785813 w 862013"/>
                <a:gd name="connsiteY38" fmla="*/ 650081 h 650081"/>
                <a:gd name="connsiteX39" fmla="*/ 750094 w 862013"/>
                <a:gd name="connsiteY39" fmla="*/ 650081 h 650081"/>
                <a:gd name="connsiteX40" fmla="*/ 692944 w 862013"/>
                <a:gd name="connsiteY40" fmla="*/ 640556 h 650081"/>
                <a:gd name="connsiteX41" fmla="*/ 654844 w 862013"/>
                <a:gd name="connsiteY41" fmla="*/ 623887 h 650081"/>
                <a:gd name="connsiteX42" fmla="*/ 533400 w 862013"/>
                <a:gd name="connsiteY42" fmla="*/ 550068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2013" h="650081">
                  <a:moveTo>
                    <a:pt x="533400" y="550068"/>
                  </a:moveTo>
                  <a:lnTo>
                    <a:pt x="433388" y="481012"/>
                  </a:lnTo>
                  <a:lnTo>
                    <a:pt x="350044" y="414337"/>
                  </a:lnTo>
                  <a:lnTo>
                    <a:pt x="264319" y="340518"/>
                  </a:lnTo>
                  <a:lnTo>
                    <a:pt x="180975" y="257175"/>
                  </a:lnTo>
                  <a:lnTo>
                    <a:pt x="102394" y="173831"/>
                  </a:lnTo>
                  <a:lnTo>
                    <a:pt x="28575" y="83343"/>
                  </a:lnTo>
                  <a:lnTo>
                    <a:pt x="7144" y="57150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2388" y="4762"/>
                  </a:lnTo>
                  <a:lnTo>
                    <a:pt x="78581" y="28575"/>
                  </a:lnTo>
                  <a:lnTo>
                    <a:pt x="104775" y="52387"/>
                  </a:lnTo>
                  <a:lnTo>
                    <a:pt x="133350" y="73818"/>
                  </a:lnTo>
                  <a:lnTo>
                    <a:pt x="171450" y="97631"/>
                  </a:lnTo>
                  <a:lnTo>
                    <a:pt x="207169" y="116681"/>
                  </a:lnTo>
                  <a:lnTo>
                    <a:pt x="250031" y="135731"/>
                  </a:lnTo>
                  <a:lnTo>
                    <a:pt x="316706" y="164306"/>
                  </a:lnTo>
                  <a:lnTo>
                    <a:pt x="376238" y="183356"/>
                  </a:lnTo>
                  <a:lnTo>
                    <a:pt x="464344" y="207168"/>
                  </a:lnTo>
                  <a:lnTo>
                    <a:pt x="533400" y="221456"/>
                  </a:lnTo>
                  <a:lnTo>
                    <a:pt x="595313" y="230981"/>
                  </a:lnTo>
                  <a:lnTo>
                    <a:pt x="645319" y="271462"/>
                  </a:lnTo>
                  <a:lnTo>
                    <a:pt x="678656" y="302418"/>
                  </a:lnTo>
                  <a:lnTo>
                    <a:pt x="719138" y="340518"/>
                  </a:lnTo>
                  <a:lnTo>
                    <a:pt x="752475" y="373856"/>
                  </a:lnTo>
                  <a:lnTo>
                    <a:pt x="788194" y="416718"/>
                  </a:lnTo>
                  <a:lnTo>
                    <a:pt x="819150" y="454818"/>
                  </a:lnTo>
                  <a:lnTo>
                    <a:pt x="835819" y="483393"/>
                  </a:lnTo>
                  <a:lnTo>
                    <a:pt x="850106" y="516731"/>
                  </a:lnTo>
                  <a:lnTo>
                    <a:pt x="857250" y="542925"/>
                  </a:lnTo>
                  <a:lnTo>
                    <a:pt x="862013" y="576262"/>
                  </a:lnTo>
                  <a:lnTo>
                    <a:pt x="859631" y="600075"/>
                  </a:lnTo>
                  <a:lnTo>
                    <a:pt x="850106" y="623887"/>
                  </a:lnTo>
                  <a:lnTo>
                    <a:pt x="835819" y="640556"/>
                  </a:lnTo>
                  <a:lnTo>
                    <a:pt x="819150" y="647700"/>
                  </a:lnTo>
                  <a:lnTo>
                    <a:pt x="785813" y="650081"/>
                  </a:lnTo>
                  <a:lnTo>
                    <a:pt x="750094" y="650081"/>
                  </a:lnTo>
                  <a:lnTo>
                    <a:pt x="692944" y="640556"/>
                  </a:lnTo>
                  <a:lnTo>
                    <a:pt x="654844" y="623887"/>
                  </a:lnTo>
                  <a:lnTo>
                    <a:pt x="533400" y="5500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A6D02C7-6C99-4D7E-9C9B-0BB11D58170E}"/>
                </a:ext>
              </a:extLst>
            </p:cNvPr>
            <p:cNvSpPr/>
            <p:nvPr/>
          </p:nvSpPr>
          <p:spPr>
            <a:xfrm>
              <a:off x="2838450" y="2971800"/>
              <a:ext cx="738188" cy="590550"/>
            </a:xfrm>
            <a:custGeom>
              <a:avLst/>
              <a:gdLst>
                <a:gd name="connsiteX0" fmla="*/ 350044 w 738188"/>
                <a:gd name="connsiteY0" fmla="*/ 452438 h 590550"/>
                <a:gd name="connsiteX1" fmla="*/ 276225 w 738188"/>
                <a:gd name="connsiteY1" fmla="*/ 383381 h 590550"/>
                <a:gd name="connsiteX2" fmla="*/ 211931 w 738188"/>
                <a:gd name="connsiteY2" fmla="*/ 316706 h 590550"/>
                <a:gd name="connsiteX3" fmla="*/ 123825 w 738188"/>
                <a:gd name="connsiteY3" fmla="*/ 209550 h 590550"/>
                <a:gd name="connsiteX4" fmla="*/ 45244 w 738188"/>
                <a:gd name="connsiteY4" fmla="*/ 109538 h 590550"/>
                <a:gd name="connsiteX5" fmla="*/ 9525 w 738188"/>
                <a:gd name="connsiteY5" fmla="*/ 61913 h 590550"/>
                <a:gd name="connsiteX6" fmla="*/ 0 w 738188"/>
                <a:gd name="connsiteY6" fmla="*/ 40481 h 590550"/>
                <a:gd name="connsiteX7" fmla="*/ 0 w 738188"/>
                <a:gd name="connsiteY7" fmla="*/ 16669 h 590550"/>
                <a:gd name="connsiteX8" fmla="*/ 9525 w 738188"/>
                <a:gd name="connsiteY8" fmla="*/ 4763 h 590550"/>
                <a:gd name="connsiteX9" fmla="*/ 33338 w 738188"/>
                <a:gd name="connsiteY9" fmla="*/ 0 h 590550"/>
                <a:gd name="connsiteX10" fmla="*/ 54769 w 738188"/>
                <a:gd name="connsiteY10" fmla="*/ 4763 h 590550"/>
                <a:gd name="connsiteX11" fmla="*/ 85725 w 738188"/>
                <a:gd name="connsiteY11" fmla="*/ 33338 h 590550"/>
                <a:gd name="connsiteX12" fmla="*/ 121444 w 738188"/>
                <a:gd name="connsiteY12" fmla="*/ 69056 h 590550"/>
                <a:gd name="connsiteX13" fmla="*/ 154781 w 738188"/>
                <a:gd name="connsiteY13" fmla="*/ 92869 h 590550"/>
                <a:gd name="connsiteX14" fmla="*/ 197644 w 738188"/>
                <a:gd name="connsiteY14" fmla="*/ 121444 h 590550"/>
                <a:gd name="connsiteX15" fmla="*/ 242888 w 738188"/>
                <a:gd name="connsiteY15" fmla="*/ 142875 h 590550"/>
                <a:gd name="connsiteX16" fmla="*/ 311944 w 738188"/>
                <a:gd name="connsiteY16" fmla="*/ 173831 h 590550"/>
                <a:gd name="connsiteX17" fmla="*/ 390525 w 738188"/>
                <a:gd name="connsiteY17" fmla="*/ 202406 h 590550"/>
                <a:gd name="connsiteX18" fmla="*/ 469106 w 738188"/>
                <a:gd name="connsiteY18" fmla="*/ 223838 h 590550"/>
                <a:gd name="connsiteX19" fmla="*/ 526256 w 738188"/>
                <a:gd name="connsiteY19" fmla="*/ 242888 h 590550"/>
                <a:gd name="connsiteX20" fmla="*/ 571500 w 738188"/>
                <a:gd name="connsiteY20" fmla="*/ 261938 h 590550"/>
                <a:gd name="connsiteX21" fmla="*/ 614363 w 738188"/>
                <a:gd name="connsiteY21" fmla="*/ 280988 h 590550"/>
                <a:gd name="connsiteX22" fmla="*/ 664369 w 738188"/>
                <a:gd name="connsiteY22" fmla="*/ 307181 h 590550"/>
                <a:gd name="connsiteX23" fmla="*/ 688181 w 738188"/>
                <a:gd name="connsiteY23" fmla="*/ 323850 h 590550"/>
                <a:gd name="connsiteX24" fmla="*/ 697706 w 738188"/>
                <a:gd name="connsiteY24" fmla="*/ 340519 h 590550"/>
                <a:gd name="connsiteX25" fmla="*/ 709613 w 738188"/>
                <a:gd name="connsiteY25" fmla="*/ 378619 h 590550"/>
                <a:gd name="connsiteX26" fmla="*/ 721519 w 738188"/>
                <a:gd name="connsiteY26" fmla="*/ 416719 h 590550"/>
                <a:gd name="connsiteX27" fmla="*/ 735806 w 738188"/>
                <a:gd name="connsiteY27" fmla="*/ 473869 h 590550"/>
                <a:gd name="connsiteX28" fmla="*/ 738188 w 738188"/>
                <a:gd name="connsiteY28" fmla="*/ 509588 h 590550"/>
                <a:gd name="connsiteX29" fmla="*/ 728663 w 738188"/>
                <a:gd name="connsiteY29" fmla="*/ 535781 h 590550"/>
                <a:gd name="connsiteX30" fmla="*/ 707231 w 738188"/>
                <a:gd name="connsiteY30" fmla="*/ 557213 h 590550"/>
                <a:gd name="connsiteX31" fmla="*/ 678656 w 738188"/>
                <a:gd name="connsiteY31" fmla="*/ 576263 h 590550"/>
                <a:gd name="connsiteX32" fmla="*/ 652463 w 738188"/>
                <a:gd name="connsiteY32" fmla="*/ 585788 h 590550"/>
                <a:gd name="connsiteX33" fmla="*/ 623888 w 738188"/>
                <a:gd name="connsiteY33" fmla="*/ 590550 h 590550"/>
                <a:gd name="connsiteX34" fmla="*/ 592931 w 738188"/>
                <a:gd name="connsiteY34" fmla="*/ 588169 h 590550"/>
                <a:gd name="connsiteX35" fmla="*/ 559594 w 738188"/>
                <a:gd name="connsiteY35" fmla="*/ 583406 h 590550"/>
                <a:gd name="connsiteX36" fmla="*/ 528638 w 738188"/>
                <a:gd name="connsiteY36" fmla="*/ 573881 h 590550"/>
                <a:gd name="connsiteX37" fmla="*/ 483394 w 738188"/>
                <a:gd name="connsiteY37" fmla="*/ 550069 h 590550"/>
                <a:gd name="connsiteX38" fmla="*/ 452438 w 738188"/>
                <a:gd name="connsiteY38" fmla="*/ 531019 h 590550"/>
                <a:gd name="connsiteX39" fmla="*/ 350044 w 738188"/>
                <a:gd name="connsiteY39" fmla="*/ 452438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38188" h="590550">
                  <a:moveTo>
                    <a:pt x="350044" y="452438"/>
                  </a:moveTo>
                  <a:lnTo>
                    <a:pt x="276225" y="383381"/>
                  </a:lnTo>
                  <a:lnTo>
                    <a:pt x="211931" y="316706"/>
                  </a:lnTo>
                  <a:lnTo>
                    <a:pt x="123825" y="209550"/>
                  </a:lnTo>
                  <a:lnTo>
                    <a:pt x="45244" y="109538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33338" y="0"/>
                  </a:lnTo>
                  <a:lnTo>
                    <a:pt x="54769" y="4763"/>
                  </a:lnTo>
                  <a:lnTo>
                    <a:pt x="85725" y="33338"/>
                  </a:lnTo>
                  <a:lnTo>
                    <a:pt x="121444" y="69056"/>
                  </a:lnTo>
                  <a:lnTo>
                    <a:pt x="154781" y="92869"/>
                  </a:lnTo>
                  <a:lnTo>
                    <a:pt x="197644" y="121444"/>
                  </a:lnTo>
                  <a:lnTo>
                    <a:pt x="242888" y="142875"/>
                  </a:lnTo>
                  <a:lnTo>
                    <a:pt x="311944" y="173831"/>
                  </a:lnTo>
                  <a:lnTo>
                    <a:pt x="390525" y="202406"/>
                  </a:lnTo>
                  <a:lnTo>
                    <a:pt x="469106" y="223838"/>
                  </a:lnTo>
                  <a:lnTo>
                    <a:pt x="526256" y="242888"/>
                  </a:lnTo>
                  <a:lnTo>
                    <a:pt x="571500" y="261938"/>
                  </a:lnTo>
                  <a:lnTo>
                    <a:pt x="614363" y="280988"/>
                  </a:lnTo>
                  <a:lnTo>
                    <a:pt x="664369" y="307181"/>
                  </a:lnTo>
                  <a:lnTo>
                    <a:pt x="688181" y="323850"/>
                  </a:lnTo>
                  <a:lnTo>
                    <a:pt x="697706" y="340519"/>
                  </a:lnTo>
                  <a:lnTo>
                    <a:pt x="709613" y="378619"/>
                  </a:lnTo>
                  <a:lnTo>
                    <a:pt x="721519" y="416719"/>
                  </a:lnTo>
                  <a:lnTo>
                    <a:pt x="735806" y="473869"/>
                  </a:lnTo>
                  <a:lnTo>
                    <a:pt x="738188" y="509588"/>
                  </a:lnTo>
                  <a:lnTo>
                    <a:pt x="728663" y="535781"/>
                  </a:lnTo>
                  <a:lnTo>
                    <a:pt x="707231" y="557213"/>
                  </a:lnTo>
                  <a:lnTo>
                    <a:pt x="678656" y="576263"/>
                  </a:lnTo>
                  <a:lnTo>
                    <a:pt x="652463" y="585788"/>
                  </a:lnTo>
                  <a:lnTo>
                    <a:pt x="623888" y="590550"/>
                  </a:lnTo>
                  <a:lnTo>
                    <a:pt x="592931" y="588169"/>
                  </a:lnTo>
                  <a:lnTo>
                    <a:pt x="559594" y="583406"/>
                  </a:lnTo>
                  <a:lnTo>
                    <a:pt x="528638" y="573881"/>
                  </a:lnTo>
                  <a:lnTo>
                    <a:pt x="483394" y="550069"/>
                  </a:lnTo>
                  <a:lnTo>
                    <a:pt x="452438" y="531019"/>
                  </a:lnTo>
                  <a:lnTo>
                    <a:pt x="350044" y="452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C62E1034-3F20-43B3-A51B-E19824082D94}"/>
                </a:ext>
              </a:extLst>
            </p:cNvPr>
            <p:cNvSpPr/>
            <p:nvPr/>
          </p:nvSpPr>
          <p:spPr>
            <a:xfrm>
              <a:off x="2705100" y="5202238"/>
              <a:ext cx="414338" cy="663575"/>
            </a:xfrm>
            <a:custGeom>
              <a:avLst/>
              <a:gdLst>
                <a:gd name="connsiteX0" fmla="*/ 173831 w 414338"/>
                <a:gd name="connsiteY0" fmla="*/ 469107 h 661988"/>
                <a:gd name="connsiteX1" fmla="*/ 135731 w 414338"/>
                <a:gd name="connsiteY1" fmla="*/ 388144 h 661988"/>
                <a:gd name="connsiteX2" fmla="*/ 76200 w 414338"/>
                <a:gd name="connsiteY2" fmla="*/ 250032 h 661988"/>
                <a:gd name="connsiteX3" fmla="*/ 40481 w 414338"/>
                <a:gd name="connsiteY3" fmla="*/ 154782 h 661988"/>
                <a:gd name="connsiteX4" fmla="*/ 9525 w 414338"/>
                <a:gd name="connsiteY4" fmla="*/ 73819 h 661988"/>
                <a:gd name="connsiteX5" fmla="*/ 0 w 414338"/>
                <a:gd name="connsiteY5" fmla="*/ 30957 h 661988"/>
                <a:gd name="connsiteX6" fmla="*/ 2381 w 414338"/>
                <a:gd name="connsiteY6" fmla="*/ 11907 h 661988"/>
                <a:gd name="connsiteX7" fmla="*/ 9525 w 414338"/>
                <a:gd name="connsiteY7" fmla="*/ 2382 h 661988"/>
                <a:gd name="connsiteX8" fmla="*/ 23813 w 414338"/>
                <a:gd name="connsiteY8" fmla="*/ 0 h 661988"/>
                <a:gd name="connsiteX9" fmla="*/ 45244 w 414338"/>
                <a:gd name="connsiteY9" fmla="*/ 4763 h 661988"/>
                <a:gd name="connsiteX10" fmla="*/ 90488 w 414338"/>
                <a:gd name="connsiteY10" fmla="*/ 30957 h 661988"/>
                <a:gd name="connsiteX11" fmla="*/ 138113 w 414338"/>
                <a:gd name="connsiteY11" fmla="*/ 59532 h 661988"/>
                <a:gd name="connsiteX12" fmla="*/ 202406 w 414338"/>
                <a:gd name="connsiteY12" fmla="*/ 95250 h 661988"/>
                <a:gd name="connsiteX13" fmla="*/ 233363 w 414338"/>
                <a:gd name="connsiteY13" fmla="*/ 109538 h 661988"/>
                <a:gd name="connsiteX14" fmla="*/ 247650 w 414338"/>
                <a:gd name="connsiteY14" fmla="*/ 111919 h 661988"/>
                <a:gd name="connsiteX15" fmla="*/ 414338 w 414338"/>
                <a:gd name="connsiteY15" fmla="*/ 481013 h 661988"/>
                <a:gd name="connsiteX16" fmla="*/ 409575 w 414338"/>
                <a:gd name="connsiteY16" fmla="*/ 552450 h 661988"/>
                <a:gd name="connsiteX17" fmla="*/ 400050 w 414338"/>
                <a:gd name="connsiteY17" fmla="*/ 597694 h 661988"/>
                <a:gd name="connsiteX18" fmla="*/ 385763 w 414338"/>
                <a:gd name="connsiteY18" fmla="*/ 628650 h 661988"/>
                <a:gd name="connsiteX19" fmla="*/ 371475 w 414338"/>
                <a:gd name="connsiteY19" fmla="*/ 652463 h 661988"/>
                <a:gd name="connsiteX20" fmla="*/ 354806 w 414338"/>
                <a:gd name="connsiteY20" fmla="*/ 659607 h 661988"/>
                <a:gd name="connsiteX21" fmla="*/ 338138 w 414338"/>
                <a:gd name="connsiteY21" fmla="*/ 661988 h 661988"/>
                <a:gd name="connsiteX22" fmla="*/ 321469 w 414338"/>
                <a:gd name="connsiteY22" fmla="*/ 657225 h 661988"/>
                <a:gd name="connsiteX23" fmla="*/ 292894 w 414338"/>
                <a:gd name="connsiteY23" fmla="*/ 633413 h 661988"/>
                <a:gd name="connsiteX24" fmla="*/ 252413 w 414338"/>
                <a:gd name="connsiteY24" fmla="*/ 583407 h 661988"/>
                <a:gd name="connsiteX25" fmla="*/ 173831 w 414338"/>
                <a:gd name="connsiteY25" fmla="*/ 46910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661988">
                  <a:moveTo>
                    <a:pt x="173831" y="469107"/>
                  </a:moveTo>
                  <a:lnTo>
                    <a:pt x="135731" y="388144"/>
                  </a:lnTo>
                  <a:lnTo>
                    <a:pt x="76200" y="250032"/>
                  </a:lnTo>
                  <a:lnTo>
                    <a:pt x="40481" y="154782"/>
                  </a:lnTo>
                  <a:lnTo>
                    <a:pt x="9525" y="73819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5244" y="4763"/>
                  </a:lnTo>
                  <a:lnTo>
                    <a:pt x="90488" y="30957"/>
                  </a:lnTo>
                  <a:lnTo>
                    <a:pt x="138113" y="59532"/>
                  </a:lnTo>
                  <a:lnTo>
                    <a:pt x="202406" y="95250"/>
                  </a:lnTo>
                  <a:lnTo>
                    <a:pt x="233363" y="109538"/>
                  </a:lnTo>
                  <a:lnTo>
                    <a:pt x="247650" y="111919"/>
                  </a:lnTo>
                  <a:lnTo>
                    <a:pt x="414338" y="481013"/>
                  </a:lnTo>
                  <a:lnTo>
                    <a:pt x="409575" y="552450"/>
                  </a:lnTo>
                  <a:lnTo>
                    <a:pt x="400050" y="597694"/>
                  </a:lnTo>
                  <a:lnTo>
                    <a:pt x="385763" y="628650"/>
                  </a:lnTo>
                  <a:lnTo>
                    <a:pt x="371475" y="652463"/>
                  </a:lnTo>
                  <a:lnTo>
                    <a:pt x="354806" y="659607"/>
                  </a:lnTo>
                  <a:lnTo>
                    <a:pt x="338138" y="661988"/>
                  </a:lnTo>
                  <a:lnTo>
                    <a:pt x="321469" y="657225"/>
                  </a:lnTo>
                  <a:lnTo>
                    <a:pt x="292894" y="633413"/>
                  </a:lnTo>
                  <a:lnTo>
                    <a:pt x="252413" y="583407"/>
                  </a:lnTo>
                  <a:lnTo>
                    <a:pt x="173831" y="4691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A23AE162-E450-45B4-87E7-03CA4D6D9B09}"/>
                </a:ext>
              </a:extLst>
            </p:cNvPr>
            <p:cNvSpPr/>
            <p:nvPr/>
          </p:nvSpPr>
          <p:spPr>
            <a:xfrm>
              <a:off x="4243388" y="1724025"/>
              <a:ext cx="1370012" cy="1395413"/>
            </a:xfrm>
            <a:custGeom>
              <a:avLst/>
              <a:gdLst>
                <a:gd name="connsiteX0" fmla="*/ 900112 w 1369218"/>
                <a:gd name="connsiteY0" fmla="*/ 812006 h 1395413"/>
                <a:gd name="connsiteX1" fmla="*/ 745331 w 1369218"/>
                <a:gd name="connsiteY1" fmla="*/ 952500 h 1395413"/>
                <a:gd name="connsiteX2" fmla="*/ 628650 w 1369218"/>
                <a:gd name="connsiteY2" fmla="*/ 1045369 h 1395413"/>
                <a:gd name="connsiteX3" fmla="*/ 507206 w 1369218"/>
                <a:gd name="connsiteY3" fmla="*/ 1133475 h 1395413"/>
                <a:gd name="connsiteX4" fmla="*/ 347662 w 1369218"/>
                <a:gd name="connsiteY4" fmla="*/ 1233488 h 1395413"/>
                <a:gd name="connsiteX5" fmla="*/ 138112 w 1369218"/>
                <a:gd name="connsiteY5" fmla="*/ 1347788 h 1395413"/>
                <a:gd name="connsiteX6" fmla="*/ 45243 w 1369218"/>
                <a:gd name="connsiteY6" fmla="*/ 1393031 h 1395413"/>
                <a:gd name="connsiteX7" fmla="*/ 21431 w 1369218"/>
                <a:gd name="connsiteY7" fmla="*/ 1395413 h 1395413"/>
                <a:gd name="connsiteX8" fmla="*/ 2381 w 1369218"/>
                <a:gd name="connsiteY8" fmla="*/ 1390650 h 1395413"/>
                <a:gd name="connsiteX9" fmla="*/ 0 w 1369218"/>
                <a:gd name="connsiteY9" fmla="*/ 1373981 h 1395413"/>
                <a:gd name="connsiteX10" fmla="*/ 2381 w 1369218"/>
                <a:gd name="connsiteY10" fmla="*/ 1354931 h 1395413"/>
                <a:gd name="connsiteX11" fmla="*/ 26193 w 1369218"/>
                <a:gd name="connsiteY11" fmla="*/ 1328738 h 1395413"/>
                <a:gd name="connsiteX12" fmla="*/ 123825 w 1369218"/>
                <a:gd name="connsiteY12" fmla="*/ 1262063 h 1395413"/>
                <a:gd name="connsiteX13" fmla="*/ 214312 w 1369218"/>
                <a:gd name="connsiteY13" fmla="*/ 1193006 h 1395413"/>
                <a:gd name="connsiteX14" fmla="*/ 330993 w 1369218"/>
                <a:gd name="connsiteY14" fmla="*/ 1102519 h 1395413"/>
                <a:gd name="connsiteX15" fmla="*/ 452437 w 1369218"/>
                <a:gd name="connsiteY15" fmla="*/ 997744 h 1395413"/>
                <a:gd name="connsiteX16" fmla="*/ 540543 w 1369218"/>
                <a:gd name="connsiteY16" fmla="*/ 923925 h 1395413"/>
                <a:gd name="connsiteX17" fmla="*/ 642937 w 1369218"/>
                <a:gd name="connsiteY17" fmla="*/ 821531 h 1395413"/>
                <a:gd name="connsiteX18" fmla="*/ 764381 w 1369218"/>
                <a:gd name="connsiteY18" fmla="*/ 678656 h 1395413"/>
                <a:gd name="connsiteX19" fmla="*/ 897731 w 1369218"/>
                <a:gd name="connsiteY19" fmla="*/ 504825 h 1395413"/>
                <a:gd name="connsiteX20" fmla="*/ 969168 w 1369218"/>
                <a:gd name="connsiteY20" fmla="*/ 392906 h 1395413"/>
                <a:gd name="connsiteX21" fmla="*/ 1052512 w 1369218"/>
                <a:gd name="connsiteY21" fmla="*/ 238125 h 1395413"/>
                <a:gd name="connsiteX22" fmla="*/ 1052512 w 1369218"/>
                <a:gd name="connsiteY22" fmla="*/ 230981 h 1395413"/>
                <a:gd name="connsiteX23" fmla="*/ 1031081 w 1369218"/>
                <a:gd name="connsiteY23" fmla="*/ 190500 h 1395413"/>
                <a:gd name="connsiteX24" fmla="*/ 964406 w 1369218"/>
                <a:gd name="connsiteY24" fmla="*/ 97631 h 1395413"/>
                <a:gd name="connsiteX25" fmla="*/ 928687 w 1369218"/>
                <a:gd name="connsiteY25" fmla="*/ 64294 h 1395413"/>
                <a:gd name="connsiteX26" fmla="*/ 909637 w 1369218"/>
                <a:gd name="connsiteY26" fmla="*/ 38100 h 1395413"/>
                <a:gd name="connsiteX27" fmla="*/ 907256 w 1369218"/>
                <a:gd name="connsiteY27" fmla="*/ 19050 h 1395413"/>
                <a:gd name="connsiteX28" fmla="*/ 912018 w 1369218"/>
                <a:gd name="connsiteY28" fmla="*/ 4763 h 1395413"/>
                <a:gd name="connsiteX29" fmla="*/ 931068 w 1369218"/>
                <a:gd name="connsiteY29" fmla="*/ 0 h 1395413"/>
                <a:gd name="connsiteX30" fmla="*/ 976312 w 1369218"/>
                <a:gd name="connsiteY30" fmla="*/ 4763 h 1395413"/>
                <a:gd name="connsiteX31" fmla="*/ 1076325 w 1369218"/>
                <a:gd name="connsiteY31" fmla="*/ 40481 h 1395413"/>
                <a:gd name="connsiteX32" fmla="*/ 1169193 w 1369218"/>
                <a:gd name="connsiteY32" fmla="*/ 80963 h 1395413"/>
                <a:gd name="connsiteX33" fmla="*/ 1240631 w 1369218"/>
                <a:gd name="connsiteY33" fmla="*/ 119063 h 1395413"/>
                <a:gd name="connsiteX34" fmla="*/ 1293018 w 1369218"/>
                <a:gd name="connsiteY34" fmla="*/ 154781 h 1395413"/>
                <a:gd name="connsiteX35" fmla="*/ 1333500 w 1369218"/>
                <a:gd name="connsiteY35" fmla="*/ 185738 h 1395413"/>
                <a:gd name="connsiteX36" fmla="*/ 1347787 w 1369218"/>
                <a:gd name="connsiteY36" fmla="*/ 207169 h 1395413"/>
                <a:gd name="connsiteX37" fmla="*/ 1359693 w 1369218"/>
                <a:gd name="connsiteY37" fmla="*/ 235744 h 1395413"/>
                <a:gd name="connsiteX38" fmla="*/ 1369218 w 1369218"/>
                <a:gd name="connsiteY38" fmla="*/ 290513 h 1395413"/>
                <a:gd name="connsiteX39" fmla="*/ 1343025 w 1369218"/>
                <a:gd name="connsiteY39" fmla="*/ 323850 h 1395413"/>
                <a:gd name="connsiteX40" fmla="*/ 1264443 w 1369218"/>
                <a:gd name="connsiteY40" fmla="*/ 419100 h 1395413"/>
                <a:gd name="connsiteX41" fmla="*/ 1166812 w 1369218"/>
                <a:gd name="connsiteY41" fmla="*/ 564356 h 1395413"/>
                <a:gd name="connsiteX42" fmla="*/ 900112 w 1369218"/>
                <a:gd name="connsiteY42" fmla="*/ 812006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69218" h="1395413">
                  <a:moveTo>
                    <a:pt x="900112" y="812006"/>
                  </a:moveTo>
                  <a:lnTo>
                    <a:pt x="745331" y="952500"/>
                  </a:lnTo>
                  <a:lnTo>
                    <a:pt x="628650" y="1045369"/>
                  </a:lnTo>
                  <a:lnTo>
                    <a:pt x="507206" y="1133475"/>
                  </a:lnTo>
                  <a:lnTo>
                    <a:pt x="347662" y="1233488"/>
                  </a:lnTo>
                  <a:lnTo>
                    <a:pt x="138112" y="1347788"/>
                  </a:lnTo>
                  <a:lnTo>
                    <a:pt x="45243" y="1393031"/>
                  </a:lnTo>
                  <a:lnTo>
                    <a:pt x="21431" y="1395413"/>
                  </a:lnTo>
                  <a:lnTo>
                    <a:pt x="2381" y="1390650"/>
                  </a:lnTo>
                  <a:lnTo>
                    <a:pt x="0" y="1373981"/>
                  </a:lnTo>
                  <a:lnTo>
                    <a:pt x="2381" y="1354931"/>
                  </a:lnTo>
                  <a:lnTo>
                    <a:pt x="26193" y="1328738"/>
                  </a:lnTo>
                  <a:lnTo>
                    <a:pt x="123825" y="1262063"/>
                  </a:lnTo>
                  <a:lnTo>
                    <a:pt x="214312" y="1193006"/>
                  </a:lnTo>
                  <a:lnTo>
                    <a:pt x="330993" y="1102519"/>
                  </a:lnTo>
                  <a:lnTo>
                    <a:pt x="452437" y="997744"/>
                  </a:lnTo>
                  <a:lnTo>
                    <a:pt x="540543" y="923925"/>
                  </a:lnTo>
                  <a:lnTo>
                    <a:pt x="642937" y="821531"/>
                  </a:lnTo>
                  <a:lnTo>
                    <a:pt x="764381" y="678656"/>
                  </a:lnTo>
                  <a:lnTo>
                    <a:pt x="897731" y="504825"/>
                  </a:lnTo>
                  <a:lnTo>
                    <a:pt x="969168" y="392906"/>
                  </a:lnTo>
                  <a:lnTo>
                    <a:pt x="1052512" y="238125"/>
                  </a:lnTo>
                  <a:lnTo>
                    <a:pt x="1052512" y="230981"/>
                  </a:lnTo>
                  <a:lnTo>
                    <a:pt x="1031081" y="190500"/>
                  </a:lnTo>
                  <a:lnTo>
                    <a:pt x="964406" y="97631"/>
                  </a:lnTo>
                  <a:lnTo>
                    <a:pt x="928687" y="64294"/>
                  </a:lnTo>
                  <a:lnTo>
                    <a:pt x="909637" y="38100"/>
                  </a:lnTo>
                  <a:lnTo>
                    <a:pt x="907256" y="19050"/>
                  </a:lnTo>
                  <a:lnTo>
                    <a:pt x="912018" y="4763"/>
                  </a:lnTo>
                  <a:lnTo>
                    <a:pt x="931068" y="0"/>
                  </a:lnTo>
                  <a:lnTo>
                    <a:pt x="976312" y="4763"/>
                  </a:lnTo>
                  <a:lnTo>
                    <a:pt x="1076325" y="40481"/>
                  </a:lnTo>
                  <a:lnTo>
                    <a:pt x="1169193" y="80963"/>
                  </a:lnTo>
                  <a:lnTo>
                    <a:pt x="1240631" y="119063"/>
                  </a:lnTo>
                  <a:lnTo>
                    <a:pt x="1293018" y="154781"/>
                  </a:lnTo>
                  <a:lnTo>
                    <a:pt x="1333500" y="185738"/>
                  </a:lnTo>
                  <a:lnTo>
                    <a:pt x="1347787" y="207169"/>
                  </a:lnTo>
                  <a:lnTo>
                    <a:pt x="1359693" y="235744"/>
                  </a:lnTo>
                  <a:lnTo>
                    <a:pt x="1369218" y="290513"/>
                  </a:lnTo>
                  <a:lnTo>
                    <a:pt x="1343025" y="323850"/>
                  </a:lnTo>
                  <a:lnTo>
                    <a:pt x="1264443" y="419100"/>
                  </a:lnTo>
                  <a:lnTo>
                    <a:pt x="1166812" y="564356"/>
                  </a:lnTo>
                  <a:lnTo>
                    <a:pt x="900112" y="812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207AB282-D388-4A06-85BA-0A92F8FC0F39}"/>
                </a:ext>
              </a:extLst>
            </p:cNvPr>
            <p:cNvSpPr/>
            <p:nvPr/>
          </p:nvSpPr>
          <p:spPr>
            <a:xfrm>
              <a:off x="4332288" y="3195638"/>
              <a:ext cx="523875" cy="1682750"/>
            </a:xfrm>
            <a:custGeom>
              <a:avLst/>
              <a:gdLst>
                <a:gd name="connsiteX0" fmla="*/ 269081 w 523875"/>
                <a:gd name="connsiteY0" fmla="*/ 1012031 h 1683543"/>
                <a:gd name="connsiteX1" fmla="*/ 238125 w 523875"/>
                <a:gd name="connsiteY1" fmla="*/ 671512 h 1683543"/>
                <a:gd name="connsiteX2" fmla="*/ 214312 w 523875"/>
                <a:gd name="connsiteY2" fmla="*/ 431006 h 1683543"/>
                <a:gd name="connsiteX3" fmla="*/ 195262 w 523875"/>
                <a:gd name="connsiteY3" fmla="*/ 295275 h 1683543"/>
                <a:gd name="connsiteX4" fmla="*/ 180975 w 523875"/>
                <a:gd name="connsiteY4" fmla="*/ 240506 h 1683543"/>
                <a:gd name="connsiteX5" fmla="*/ 161925 w 523875"/>
                <a:gd name="connsiteY5" fmla="*/ 192881 h 1683543"/>
                <a:gd name="connsiteX6" fmla="*/ 133350 w 523875"/>
                <a:gd name="connsiteY6" fmla="*/ 145256 h 1683543"/>
                <a:gd name="connsiteX7" fmla="*/ 102394 w 523875"/>
                <a:gd name="connsiteY7" fmla="*/ 114300 h 1683543"/>
                <a:gd name="connsiteX8" fmla="*/ 80962 w 523875"/>
                <a:gd name="connsiteY8" fmla="*/ 95250 h 1683543"/>
                <a:gd name="connsiteX9" fmla="*/ 33337 w 523875"/>
                <a:gd name="connsiteY9" fmla="*/ 66675 h 1683543"/>
                <a:gd name="connsiteX10" fmla="*/ 9525 w 523875"/>
                <a:gd name="connsiteY10" fmla="*/ 54768 h 1683543"/>
                <a:gd name="connsiteX11" fmla="*/ 0 w 523875"/>
                <a:gd name="connsiteY11" fmla="*/ 40481 h 1683543"/>
                <a:gd name="connsiteX12" fmla="*/ 0 w 523875"/>
                <a:gd name="connsiteY12" fmla="*/ 19050 h 1683543"/>
                <a:gd name="connsiteX13" fmla="*/ 7144 w 523875"/>
                <a:gd name="connsiteY13" fmla="*/ 4762 h 1683543"/>
                <a:gd name="connsiteX14" fmla="*/ 30956 w 523875"/>
                <a:gd name="connsiteY14" fmla="*/ 0 h 1683543"/>
                <a:gd name="connsiteX15" fmla="*/ 66675 w 523875"/>
                <a:gd name="connsiteY15" fmla="*/ 7143 h 1683543"/>
                <a:gd name="connsiteX16" fmla="*/ 114300 w 523875"/>
                <a:gd name="connsiteY16" fmla="*/ 9525 h 1683543"/>
                <a:gd name="connsiteX17" fmla="*/ 164306 w 523875"/>
                <a:gd name="connsiteY17" fmla="*/ 16668 h 1683543"/>
                <a:gd name="connsiteX18" fmla="*/ 230981 w 523875"/>
                <a:gd name="connsiteY18" fmla="*/ 33337 h 1683543"/>
                <a:gd name="connsiteX19" fmla="*/ 283369 w 523875"/>
                <a:gd name="connsiteY19" fmla="*/ 52387 h 1683543"/>
                <a:gd name="connsiteX20" fmla="*/ 369094 w 523875"/>
                <a:gd name="connsiteY20" fmla="*/ 97631 h 1683543"/>
                <a:gd name="connsiteX21" fmla="*/ 388144 w 523875"/>
                <a:gd name="connsiteY21" fmla="*/ 242887 h 1683543"/>
                <a:gd name="connsiteX22" fmla="*/ 457200 w 523875"/>
                <a:gd name="connsiteY22" fmla="*/ 702468 h 1683543"/>
                <a:gd name="connsiteX23" fmla="*/ 481012 w 523875"/>
                <a:gd name="connsiteY23" fmla="*/ 864393 h 1683543"/>
                <a:gd name="connsiteX24" fmla="*/ 523875 w 523875"/>
                <a:gd name="connsiteY24" fmla="*/ 1388268 h 1683543"/>
                <a:gd name="connsiteX25" fmla="*/ 514350 w 523875"/>
                <a:gd name="connsiteY25" fmla="*/ 1531143 h 1683543"/>
                <a:gd name="connsiteX26" fmla="*/ 504825 w 523875"/>
                <a:gd name="connsiteY26" fmla="*/ 1600200 h 1683543"/>
                <a:gd name="connsiteX27" fmla="*/ 492919 w 523875"/>
                <a:gd name="connsiteY27" fmla="*/ 1650206 h 1683543"/>
                <a:gd name="connsiteX28" fmla="*/ 476250 w 523875"/>
                <a:gd name="connsiteY28" fmla="*/ 1676400 h 1683543"/>
                <a:gd name="connsiteX29" fmla="*/ 457200 w 523875"/>
                <a:gd name="connsiteY29" fmla="*/ 1683543 h 1683543"/>
                <a:gd name="connsiteX30" fmla="*/ 431006 w 523875"/>
                <a:gd name="connsiteY30" fmla="*/ 1681162 h 1683543"/>
                <a:gd name="connsiteX31" fmla="*/ 397669 w 523875"/>
                <a:gd name="connsiteY31" fmla="*/ 1664493 h 1683543"/>
                <a:gd name="connsiteX32" fmla="*/ 366712 w 523875"/>
                <a:gd name="connsiteY32" fmla="*/ 1631156 h 1683543"/>
                <a:gd name="connsiteX33" fmla="*/ 333375 w 523875"/>
                <a:gd name="connsiteY33" fmla="*/ 1588293 h 1683543"/>
                <a:gd name="connsiteX34" fmla="*/ 314325 w 523875"/>
                <a:gd name="connsiteY34" fmla="*/ 1535906 h 1683543"/>
                <a:gd name="connsiteX35" fmla="*/ 300037 w 523875"/>
                <a:gd name="connsiteY35" fmla="*/ 1421606 h 1683543"/>
                <a:gd name="connsiteX36" fmla="*/ 297656 w 523875"/>
                <a:gd name="connsiteY36" fmla="*/ 1269206 h 1683543"/>
                <a:gd name="connsiteX37" fmla="*/ 269081 w 523875"/>
                <a:gd name="connsiteY37" fmla="*/ 1012031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3875" h="1683543">
                  <a:moveTo>
                    <a:pt x="269081" y="1012031"/>
                  </a:moveTo>
                  <a:lnTo>
                    <a:pt x="238125" y="671512"/>
                  </a:lnTo>
                  <a:lnTo>
                    <a:pt x="214312" y="431006"/>
                  </a:lnTo>
                  <a:lnTo>
                    <a:pt x="195262" y="295275"/>
                  </a:lnTo>
                  <a:lnTo>
                    <a:pt x="180975" y="240506"/>
                  </a:lnTo>
                  <a:lnTo>
                    <a:pt x="161925" y="192881"/>
                  </a:lnTo>
                  <a:lnTo>
                    <a:pt x="133350" y="145256"/>
                  </a:lnTo>
                  <a:lnTo>
                    <a:pt x="102394" y="114300"/>
                  </a:lnTo>
                  <a:lnTo>
                    <a:pt x="80962" y="95250"/>
                  </a:lnTo>
                  <a:lnTo>
                    <a:pt x="33337" y="66675"/>
                  </a:lnTo>
                  <a:lnTo>
                    <a:pt x="9525" y="54768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66675" y="7143"/>
                  </a:lnTo>
                  <a:lnTo>
                    <a:pt x="114300" y="9525"/>
                  </a:lnTo>
                  <a:lnTo>
                    <a:pt x="164306" y="16668"/>
                  </a:lnTo>
                  <a:lnTo>
                    <a:pt x="230981" y="33337"/>
                  </a:lnTo>
                  <a:lnTo>
                    <a:pt x="283369" y="52387"/>
                  </a:lnTo>
                  <a:lnTo>
                    <a:pt x="369094" y="97631"/>
                  </a:lnTo>
                  <a:lnTo>
                    <a:pt x="388144" y="242887"/>
                  </a:lnTo>
                  <a:lnTo>
                    <a:pt x="457200" y="702468"/>
                  </a:lnTo>
                  <a:lnTo>
                    <a:pt x="481012" y="864393"/>
                  </a:lnTo>
                  <a:lnTo>
                    <a:pt x="523875" y="1388268"/>
                  </a:lnTo>
                  <a:lnTo>
                    <a:pt x="514350" y="1531143"/>
                  </a:lnTo>
                  <a:lnTo>
                    <a:pt x="504825" y="1600200"/>
                  </a:lnTo>
                  <a:lnTo>
                    <a:pt x="492919" y="1650206"/>
                  </a:lnTo>
                  <a:lnTo>
                    <a:pt x="476250" y="1676400"/>
                  </a:lnTo>
                  <a:lnTo>
                    <a:pt x="457200" y="1683543"/>
                  </a:lnTo>
                  <a:lnTo>
                    <a:pt x="431006" y="1681162"/>
                  </a:lnTo>
                  <a:lnTo>
                    <a:pt x="397669" y="1664493"/>
                  </a:lnTo>
                  <a:lnTo>
                    <a:pt x="366712" y="1631156"/>
                  </a:lnTo>
                  <a:lnTo>
                    <a:pt x="333375" y="1588293"/>
                  </a:lnTo>
                  <a:lnTo>
                    <a:pt x="314325" y="1535906"/>
                  </a:lnTo>
                  <a:lnTo>
                    <a:pt x="300037" y="1421606"/>
                  </a:lnTo>
                  <a:cubicBezTo>
                    <a:pt x="299243" y="1370806"/>
                    <a:pt x="298450" y="1320006"/>
                    <a:pt x="297656" y="1269206"/>
                  </a:cubicBezTo>
                  <a:lnTo>
                    <a:pt x="269081" y="1012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BE983BBC-C895-47FD-AB30-A2C570BA4149}"/>
                </a:ext>
              </a:extLst>
            </p:cNvPr>
            <p:cNvSpPr/>
            <p:nvPr/>
          </p:nvSpPr>
          <p:spPr>
            <a:xfrm>
              <a:off x="3895725" y="4943475"/>
              <a:ext cx="555625" cy="1100138"/>
            </a:xfrm>
            <a:custGeom>
              <a:avLst/>
              <a:gdLst>
                <a:gd name="connsiteX0" fmla="*/ 0 w 554831"/>
                <a:gd name="connsiteY0" fmla="*/ 902494 h 1100138"/>
                <a:gd name="connsiteX1" fmla="*/ 38100 w 554831"/>
                <a:gd name="connsiteY1" fmla="*/ 769144 h 1100138"/>
                <a:gd name="connsiteX2" fmla="*/ 45244 w 554831"/>
                <a:gd name="connsiteY2" fmla="*/ 757238 h 1100138"/>
                <a:gd name="connsiteX3" fmla="*/ 100013 w 554831"/>
                <a:gd name="connsiteY3" fmla="*/ 711994 h 1100138"/>
                <a:gd name="connsiteX4" fmla="*/ 178594 w 554831"/>
                <a:gd name="connsiteY4" fmla="*/ 642938 h 1100138"/>
                <a:gd name="connsiteX5" fmla="*/ 252413 w 554831"/>
                <a:gd name="connsiteY5" fmla="*/ 566738 h 1100138"/>
                <a:gd name="connsiteX6" fmla="*/ 304800 w 554831"/>
                <a:gd name="connsiteY6" fmla="*/ 502444 h 1100138"/>
                <a:gd name="connsiteX7" fmla="*/ 361950 w 554831"/>
                <a:gd name="connsiteY7" fmla="*/ 426244 h 1100138"/>
                <a:gd name="connsiteX8" fmla="*/ 390525 w 554831"/>
                <a:gd name="connsiteY8" fmla="*/ 378619 h 1100138"/>
                <a:gd name="connsiteX9" fmla="*/ 414338 w 554831"/>
                <a:gd name="connsiteY9" fmla="*/ 326231 h 1100138"/>
                <a:gd name="connsiteX10" fmla="*/ 435769 w 554831"/>
                <a:gd name="connsiteY10" fmla="*/ 245269 h 1100138"/>
                <a:gd name="connsiteX11" fmla="*/ 454819 w 554831"/>
                <a:gd name="connsiteY11" fmla="*/ 128588 h 1100138"/>
                <a:gd name="connsiteX12" fmla="*/ 461963 w 554831"/>
                <a:gd name="connsiteY12" fmla="*/ 54769 h 1100138"/>
                <a:gd name="connsiteX13" fmla="*/ 464344 w 554831"/>
                <a:gd name="connsiteY13" fmla="*/ 33338 h 1100138"/>
                <a:gd name="connsiteX14" fmla="*/ 469106 w 554831"/>
                <a:gd name="connsiteY14" fmla="*/ 14288 h 1100138"/>
                <a:gd name="connsiteX15" fmla="*/ 483394 w 554831"/>
                <a:gd name="connsiteY15" fmla="*/ 0 h 1100138"/>
                <a:gd name="connsiteX16" fmla="*/ 500063 w 554831"/>
                <a:gd name="connsiteY16" fmla="*/ 0 h 1100138"/>
                <a:gd name="connsiteX17" fmla="*/ 516731 w 554831"/>
                <a:gd name="connsiteY17" fmla="*/ 9525 h 1100138"/>
                <a:gd name="connsiteX18" fmla="*/ 533400 w 554831"/>
                <a:gd name="connsiteY18" fmla="*/ 42863 h 1100138"/>
                <a:gd name="connsiteX19" fmla="*/ 542925 w 554831"/>
                <a:gd name="connsiteY19" fmla="*/ 92869 h 1100138"/>
                <a:gd name="connsiteX20" fmla="*/ 550069 w 554831"/>
                <a:gd name="connsiteY20" fmla="*/ 154781 h 1100138"/>
                <a:gd name="connsiteX21" fmla="*/ 554831 w 554831"/>
                <a:gd name="connsiteY21" fmla="*/ 216694 h 1100138"/>
                <a:gd name="connsiteX22" fmla="*/ 547688 w 554831"/>
                <a:gd name="connsiteY22" fmla="*/ 290513 h 1100138"/>
                <a:gd name="connsiteX23" fmla="*/ 535781 w 554831"/>
                <a:gd name="connsiteY23" fmla="*/ 392906 h 1100138"/>
                <a:gd name="connsiteX24" fmla="*/ 516731 w 554831"/>
                <a:gd name="connsiteY24" fmla="*/ 490538 h 1100138"/>
                <a:gd name="connsiteX25" fmla="*/ 495300 w 554831"/>
                <a:gd name="connsiteY25" fmla="*/ 592931 h 1100138"/>
                <a:gd name="connsiteX26" fmla="*/ 461963 w 554831"/>
                <a:gd name="connsiteY26" fmla="*/ 695325 h 1100138"/>
                <a:gd name="connsiteX27" fmla="*/ 419100 w 554831"/>
                <a:gd name="connsiteY27" fmla="*/ 792956 h 1100138"/>
                <a:gd name="connsiteX28" fmla="*/ 369094 w 554831"/>
                <a:gd name="connsiteY28" fmla="*/ 871538 h 1100138"/>
                <a:gd name="connsiteX29" fmla="*/ 323850 w 554831"/>
                <a:gd name="connsiteY29" fmla="*/ 933450 h 1100138"/>
                <a:gd name="connsiteX30" fmla="*/ 252413 w 554831"/>
                <a:gd name="connsiteY30" fmla="*/ 1007269 h 1100138"/>
                <a:gd name="connsiteX31" fmla="*/ 178594 w 554831"/>
                <a:gd name="connsiteY31" fmla="*/ 1057275 h 1100138"/>
                <a:gd name="connsiteX32" fmla="*/ 140494 w 554831"/>
                <a:gd name="connsiteY32" fmla="*/ 1078706 h 1100138"/>
                <a:gd name="connsiteX33" fmla="*/ 92869 w 554831"/>
                <a:gd name="connsiteY33" fmla="*/ 1090613 h 1100138"/>
                <a:gd name="connsiteX34" fmla="*/ 54769 w 554831"/>
                <a:gd name="connsiteY34" fmla="*/ 1100138 h 1100138"/>
                <a:gd name="connsiteX35" fmla="*/ 40481 w 554831"/>
                <a:gd name="connsiteY35" fmla="*/ 1095375 h 1100138"/>
                <a:gd name="connsiteX36" fmla="*/ 16669 w 554831"/>
                <a:gd name="connsiteY36" fmla="*/ 1069181 h 1100138"/>
                <a:gd name="connsiteX37" fmla="*/ 0 w 554831"/>
                <a:gd name="connsiteY37" fmla="*/ 1016794 h 1100138"/>
                <a:gd name="connsiteX38" fmla="*/ 0 w 554831"/>
                <a:gd name="connsiteY38" fmla="*/ 902494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4831" h="1100138">
                  <a:moveTo>
                    <a:pt x="0" y="902494"/>
                  </a:moveTo>
                  <a:lnTo>
                    <a:pt x="38100" y="769144"/>
                  </a:lnTo>
                  <a:lnTo>
                    <a:pt x="45244" y="757238"/>
                  </a:lnTo>
                  <a:lnTo>
                    <a:pt x="100013" y="711994"/>
                  </a:lnTo>
                  <a:lnTo>
                    <a:pt x="178594" y="642938"/>
                  </a:lnTo>
                  <a:lnTo>
                    <a:pt x="252413" y="566738"/>
                  </a:lnTo>
                  <a:lnTo>
                    <a:pt x="304800" y="502444"/>
                  </a:lnTo>
                  <a:lnTo>
                    <a:pt x="361950" y="426244"/>
                  </a:lnTo>
                  <a:lnTo>
                    <a:pt x="390525" y="378619"/>
                  </a:lnTo>
                  <a:lnTo>
                    <a:pt x="414338" y="326231"/>
                  </a:lnTo>
                  <a:lnTo>
                    <a:pt x="435769" y="245269"/>
                  </a:lnTo>
                  <a:cubicBezTo>
                    <a:pt x="442248" y="206397"/>
                    <a:pt x="454819" y="167997"/>
                    <a:pt x="454819" y="128588"/>
                  </a:cubicBezTo>
                  <a:lnTo>
                    <a:pt x="461963" y="54769"/>
                  </a:lnTo>
                  <a:lnTo>
                    <a:pt x="464344" y="33338"/>
                  </a:lnTo>
                  <a:lnTo>
                    <a:pt x="469106" y="14288"/>
                  </a:lnTo>
                  <a:lnTo>
                    <a:pt x="483394" y="0"/>
                  </a:lnTo>
                  <a:lnTo>
                    <a:pt x="500063" y="0"/>
                  </a:lnTo>
                  <a:lnTo>
                    <a:pt x="516731" y="9525"/>
                  </a:lnTo>
                  <a:lnTo>
                    <a:pt x="533400" y="42863"/>
                  </a:lnTo>
                  <a:lnTo>
                    <a:pt x="542925" y="92869"/>
                  </a:lnTo>
                  <a:lnTo>
                    <a:pt x="550069" y="154781"/>
                  </a:lnTo>
                  <a:lnTo>
                    <a:pt x="554831" y="216694"/>
                  </a:lnTo>
                  <a:lnTo>
                    <a:pt x="547688" y="290513"/>
                  </a:lnTo>
                  <a:lnTo>
                    <a:pt x="535781" y="392906"/>
                  </a:lnTo>
                  <a:lnTo>
                    <a:pt x="516731" y="490538"/>
                  </a:lnTo>
                  <a:lnTo>
                    <a:pt x="495300" y="592931"/>
                  </a:lnTo>
                  <a:lnTo>
                    <a:pt x="461963" y="695325"/>
                  </a:lnTo>
                  <a:lnTo>
                    <a:pt x="419100" y="792956"/>
                  </a:lnTo>
                  <a:lnTo>
                    <a:pt x="369094" y="871538"/>
                  </a:lnTo>
                  <a:lnTo>
                    <a:pt x="323850" y="933450"/>
                  </a:lnTo>
                  <a:lnTo>
                    <a:pt x="252413" y="1007269"/>
                  </a:lnTo>
                  <a:lnTo>
                    <a:pt x="178594" y="1057275"/>
                  </a:lnTo>
                  <a:lnTo>
                    <a:pt x="140494" y="1078706"/>
                  </a:lnTo>
                  <a:lnTo>
                    <a:pt x="92869" y="1090613"/>
                  </a:lnTo>
                  <a:lnTo>
                    <a:pt x="54769" y="1100138"/>
                  </a:lnTo>
                  <a:lnTo>
                    <a:pt x="40481" y="1095375"/>
                  </a:lnTo>
                  <a:lnTo>
                    <a:pt x="16669" y="1069181"/>
                  </a:lnTo>
                  <a:lnTo>
                    <a:pt x="0" y="10167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0ABBB327-20CF-4FB6-9998-F51E48B45307}"/>
                </a:ext>
              </a:extLst>
            </p:cNvPr>
            <p:cNvSpPr/>
            <p:nvPr/>
          </p:nvSpPr>
          <p:spPr>
            <a:xfrm>
              <a:off x="4957763" y="5043488"/>
              <a:ext cx="409575" cy="920750"/>
            </a:xfrm>
            <a:custGeom>
              <a:avLst/>
              <a:gdLst>
                <a:gd name="connsiteX0" fmla="*/ 161925 w 409575"/>
                <a:gd name="connsiteY0" fmla="*/ 645318 h 921543"/>
                <a:gd name="connsiteX1" fmla="*/ 161925 w 409575"/>
                <a:gd name="connsiteY1" fmla="*/ 523875 h 921543"/>
                <a:gd name="connsiteX2" fmla="*/ 154781 w 409575"/>
                <a:gd name="connsiteY2" fmla="*/ 466725 h 921543"/>
                <a:gd name="connsiteX3" fmla="*/ 147637 w 409575"/>
                <a:gd name="connsiteY3" fmla="*/ 419100 h 921543"/>
                <a:gd name="connsiteX4" fmla="*/ 133350 w 409575"/>
                <a:gd name="connsiteY4" fmla="*/ 357187 h 921543"/>
                <a:gd name="connsiteX5" fmla="*/ 107156 w 409575"/>
                <a:gd name="connsiteY5" fmla="*/ 285750 h 921543"/>
                <a:gd name="connsiteX6" fmla="*/ 61912 w 409575"/>
                <a:gd name="connsiteY6" fmla="*/ 176212 h 921543"/>
                <a:gd name="connsiteX7" fmla="*/ 28575 w 409575"/>
                <a:gd name="connsiteY7" fmla="*/ 102393 h 921543"/>
                <a:gd name="connsiteX8" fmla="*/ 4762 w 409575"/>
                <a:gd name="connsiteY8" fmla="*/ 57150 h 921543"/>
                <a:gd name="connsiteX9" fmla="*/ 0 w 409575"/>
                <a:gd name="connsiteY9" fmla="*/ 42862 h 921543"/>
                <a:gd name="connsiteX10" fmla="*/ 0 w 409575"/>
                <a:gd name="connsiteY10" fmla="*/ 30956 h 921543"/>
                <a:gd name="connsiteX11" fmla="*/ 0 w 409575"/>
                <a:gd name="connsiteY11" fmla="*/ 19050 h 921543"/>
                <a:gd name="connsiteX12" fmla="*/ 7143 w 409575"/>
                <a:gd name="connsiteY12" fmla="*/ 7143 h 921543"/>
                <a:gd name="connsiteX13" fmla="*/ 19050 w 409575"/>
                <a:gd name="connsiteY13" fmla="*/ 0 h 921543"/>
                <a:gd name="connsiteX14" fmla="*/ 42862 w 409575"/>
                <a:gd name="connsiteY14" fmla="*/ 4762 h 921543"/>
                <a:gd name="connsiteX15" fmla="*/ 66675 w 409575"/>
                <a:gd name="connsiteY15" fmla="*/ 23812 h 921543"/>
                <a:gd name="connsiteX16" fmla="*/ 111918 w 409575"/>
                <a:gd name="connsiteY16" fmla="*/ 69056 h 921543"/>
                <a:gd name="connsiteX17" fmla="*/ 169068 w 409575"/>
                <a:gd name="connsiteY17" fmla="*/ 130968 h 921543"/>
                <a:gd name="connsiteX18" fmla="*/ 230981 w 409575"/>
                <a:gd name="connsiteY18" fmla="*/ 204787 h 921543"/>
                <a:gd name="connsiteX19" fmla="*/ 273843 w 409575"/>
                <a:gd name="connsiteY19" fmla="*/ 259556 h 921543"/>
                <a:gd name="connsiteX20" fmla="*/ 316706 w 409575"/>
                <a:gd name="connsiteY20" fmla="*/ 323850 h 921543"/>
                <a:gd name="connsiteX21" fmla="*/ 357187 w 409575"/>
                <a:gd name="connsiteY21" fmla="*/ 395287 h 921543"/>
                <a:gd name="connsiteX22" fmla="*/ 383381 w 409575"/>
                <a:gd name="connsiteY22" fmla="*/ 447675 h 921543"/>
                <a:gd name="connsiteX23" fmla="*/ 395287 w 409575"/>
                <a:gd name="connsiteY23" fmla="*/ 481012 h 921543"/>
                <a:gd name="connsiteX24" fmla="*/ 402431 w 409575"/>
                <a:gd name="connsiteY24" fmla="*/ 526256 h 921543"/>
                <a:gd name="connsiteX25" fmla="*/ 407193 w 409575"/>
                <a:gd name="connsiteY25" fmla="*/ 561975 h 921543"/>
                <a:gd name="connsiteX26" fmla="*/ 409575 w 409575"/>
                <a:gd name="connsiteY26" fmla="*/ 611981 h 921543"/>
                <a:gd name="connsiteX27" fmla="*/ 409575 w 409575"/>
                <a:gd name="connsiteY27" fmla="*/ 673893 h 921543"/>
                <a:gd name="connsiteX28" fmla="*/ 402431 w 409575"/>
                <a:gd name="connsiteY28" fmla="*/ 738187 h 921543"/>
                <a:gd name="connsiteX29" fmla="*/ 385762 w 409575"/>
                <a:gd name="connsiteY29" fmla="*/ 804862 h 921543"/>
                <a:gd name="connsiteX30" fmla="*/ 369093 w 409575"/>
                <a:gd name="connsiteY30" fmla="*/ 857250 h 921543"/>
                <a:gd name="connsiteX31" fmla="*/ 345281 w 409575"/>
                <a:gd name="connsiteY31" fmla="*/ 892968 h 921543"/>
                <a:gd name="connsiteX32" fmla="*/ 321468 w 409575"/>
                <a:gd name="connsiteY32" fmla="*/ 909637 h 921543"/>
                <a:gd name="connsiteX33" fmla="*/ 297656 w 409575"/>
                <a:gd name="connsiteY33" fmla="*/ 919162 h 921543"/>
                <a:gd name="connsiteX34" fmla="*/ 278606 w 409575"/>
                <a:gd name="connsiteY34" fmla="*/ 921543 h 921543"/>
                <a:gd name="connsiteX35" fmla="*/ 247650 w 409575"/>
                <a:gd name="connsiteY35" fmla="*/ 921543 h 921543"/>
                <a:gd name="connsiteX36" fmla="*/ 219075 w 409575"/>
                <a:gd name="connsiteY36" fmla="*/ 914400 h 921543"/>
                <a:gd name="connsiteX37" fmla="*/ 188118 w 409575"/>
                <a:gd name="connsiteY37" fmla="*/ 895350 h 921543"/>
                <a:gd name="connsiteX38" fmla="*/ 173831 w 409575"/>
                <a:gd name="connsiteY38" fmla="*/ 876300 h 921543"/>
                <a:gd name="connsiteX39" fmla="*/ 166687 w 409575"/>
                <a:gd name="connsiteY39" fmla="*/ 826293 h 921543"/>
                <a:gd name="connsiteX40" fmla="*/ 164306 w 409575"/>
                <a:gd name="connsiteY40" fmla="*/ 759618 h 921543"/>
                <a:gd name="connsiteX41" fmla="*/ 161925 w 409575"/>
                <a:gd name="connsiteY41" fmla="*/ 645318 h 92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921543">
                  <a:moveTo>
                    <a:pt x="161925" y="645318"/>
                  </a:moveTo>
                  <a:lnTo>
                    <a:pt x="161925" y="523875"/>
                  </a:lnTo>
                  <a:lnTo>
                    <a:pt x="154781" y="466725"/>
                  </a:lnTo>
                  <a:lnTo>
                    <a:pt x="147637" y="419100"/>
                  </a:lnTo>
                  <a:lnTo>
                    <a:pt x="133350" y="357187"/>
                  </a:lnTo>
                  <a:lnTo>
                    <a:pt x="107156" y="285750"/>
                  </a:lnTo>
                  <a:lnTo>
                    <a:pt x="61912" y="176212"/>
                  </a:lnTo>
                  <a:lnTo>
                    <a:pt x="28575" y="102393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3" y="7143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66675" y="23812"/>
                  </a:lnTo>
                  <a:lnTo>
                    <a:pt x="111918" y="69056"/>
                  </a:lnTo>
                  <a:lnTo>
                    <a:pt x="169068" y="130968"/>
                  </a:lnTo>
                  <a:lnTo>
                    <a:pt x="230981" y="204787"/>
                  </a:lnTo>
                  <a:lnTo>
                    <a:pt x="273843" y="259556"/>
                  </a:lnTo>
                  <a:lnTo>
                    <a:pt x="316706" y="323850"/>
                  </a:lnTo>
                  <a:lnTo>
                    <a:pt x="357187" y="395287"/>
                  </a:lnTo>
                  <a:lnTo>
                    <a:pt x="383381" y="447675"/>
                  </a:lnTo>
                  <a:lnTo>
                    <a:pt x="395287" y="481012"/>
                  </a:lnTo>
                  <a:lnTo>
                    <a:pt x="402431" y="526256"/>
                  </a:lnTo>
                  <a:lnTo>
                    <a:pt x="407193" y="561975"/>
                  </a:lnTo>
                  <a:lnTo>
                    <a:pt x="409575" y="611981"/>
                  </a:lnTo>
                  <a:lnTo>
                    <a:pt x="409575" y="673893"/>
                  </a:lnTo>
                  <a:lnTo>
                    <a:pt x="402431" y="738187"/>
                  </a:lnTo>
                  <a:lnTo>
                    <a:pt x="385762" y="804862"/>
                  </a:lnTo>
                  <a:lnTo>
                    <a:pt x="369093" y="857250"/>
                  </a:lnTo>
                  <a:lnTo>
                    <a:pt x="345281" y="892968"/>
                  </a:lnTo>
                  <a:lnTo>
                    <a:pt x="321468" y="909637"/>
                  </a:lnTo>
                  <a:lnTo>
                    <a:pt x="297656" y="919162"/>
                  </a:lnTo>
                  <a:lnTo>
                    <a:pt x="278606" y="921543"/>
                  </a:lnTo>
                  <a:lnTo>
                    <a:pt x="247650" y="921543"/>
                  </a:lnTo>
                  <a:lnTo>
                    <a:pt x="219075" y="914400"/>
                  </a:lnTo>
                  <a:lnTo>
                    <a:pt x="188118" y="895350"/>
                  </a:lnTo>
                  <a:lnTo>
                    <a:pt x="173831" y="876300"/>
                  </a:lnTo>
                  <a:lnTo>
                    <a:pt x="166687" y="826293"/>
                  </a:lnTo>
                  <a:cubicBezTo>
                    <a:pt x="165893" y="804068"/>
                    <a:pt x="165100" y="781843"/>
                    <a:pt x="164306" y="759618"/>
                  </a:cubicBezTo>
                  <a:cubicBezTo>
                    <a:pt x="163512" y="721518"/>
                    <a:pt x="162719" y="683418"/>
                    <a:pt x="161925" y="64531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601CA6D-888A-41F6-A86D-6D1DA37969BD}"/>
                </a:ext>
              </a:extLst>
            </p:cNvPr>
            <p:cNvSpPr/>
            <p:nvPr/>
          </p:nvSpPr>
          <p:spPr>
            <a:xfrm>
              <a:off x="5727700" y="4957763"/>
              <a:ext cx="533400" cy="1004887"/>
            </a:xfrm>
            <a:custGeom>
              <a:avLst/>
              <a:gdLst>
                <a:gd name="connsiteX0" fmla="*/ 223838 w 533400"/>
                <a:gd name="connsiteY0" fmla="*/ 704850 h 1004887"/>
                <a:gd name="connsiteX1" fmla="*/ 214313 w 533400"/>
                <a:gd name="connsiteY1" fmla="*/ 566737 h 1004887"/>
                <a:gd name="connsiteX2" fmla="*/ 192882 w 533400"/>
                <a:gd name="connsiteY2" fmla="*/ 457200 h 1004887"/>
                <a:gd name="connsiteX3" fmla="*/ 159544 w 533400"/>
                <a:gd name="connsiteY3" fmla="*/ 352425 h 1004887"/>
                <a:gd name="connsiteX4" fmla="*/ 130969 w 533400"/>
                <a:gd name="connsiteY4" fmla="*/ 283368 h 1004887"/>
                <a:gd name="connsiteX5" fmla="*/ 92869 w 533400"/>
                <a:gd name="connsiteY5" fmla="*/ 202406 h 1004887"/>
                <a:gd name="connsiteX6" fmla="*/ 47625 w 533400"/>
                <a:gd name="connsiteY6" fmla="*/ 121443 h 1004887"/>
                <a:gd name="connsiteX7" fmla="*/ 11907 w 533400"/>
                <a:gd name="connsiteY7" fmla="*/ 66675 h 1004887"/>
                <a:gd name="connsiteX8" fmla="*/ 0 w 533400"/>
                <a:gd name="connsiteY8" fmla="*/ 40481 h 1004887"/>
                <a:gd name="connsiteX9" fmla="*/ 0 w 533400"/>
                <a:gd name="connsiteY9" fmla="*/ 21431 h 1004887"/>
                <a:gd name="connsiteX10" fmla="*/ 2382 w 533400"/>
                <a:gd name="connsiteY10" fmla="*/ 9525 h 1004887"/>
                <a:gd name="connsiteX11" fmla="*/ 11907 w 533400"/>
                <a:gd name="connsiteY11" fmla="*/ 2381 h 1004887"/>
                <a:gd name="connsiteX12" fmla="*/ 26194 w 533400"/>
                <a:gd name="connsiteY12" fmla="*/ 0 h 1004887"/>
                <a:gd name="connsiteX13" fmla="*/ 47625 w 533400"/>
                <a:gd name="connsiteY13" fmla="*/ 9525 h 1004887"/>
                <a:gd name="connsiteX14" fmla="*/ 109538 w 533400"/>
                <a:gd name="connsiteY14" fmla="*/ 59531 h 1004887"/>
                <a:gd name="connsiteX15" fmla="*/ 202407 w 533400"/>
                <a:gd name="connsiteY15" fmla="*/ 140493 h 1004887"/>
                <a:gd name="connsiteX16" fmla="*/ 295275 w 533400"/>
                <a:gd name="connsiteY16" fmla="*/ 223837 h 1004887"/>
                <a:gd name="connsiteX17" fmla="*/ 364332 w 533400"/>
                <a:gd name="connsiteY17" fmla="*/ 297656 h 1004887"/>
                <a:gd name="connsiteX18" fmla="*/ 416719 w 533400"/>
                <a:gd name="connsiteY18" fmla="*/ 361950 h 1004887"/>
                <a:gd name="connsiteX19" fmla="*/ 452438 w 533400"/>
                <a:gd name="connsiteY19" fmla="*/ 404812 h 1004887"/>
                <a:gd name="connsiteX20" fmla="*/ 476250 w 533400"/>
                <a:gd name="connsiteY20" fmla="*/ 450056 h 1004887"/>
                <a:gd name="connsiteX21" fmla="*/ 497682 w 533400"/>
                <a:gd name="connsiteY21" fmla="*/ 495300 h 1004887"/>
                <a:gd name="connsiteX22" fmla="*/ 514350 w 533400"/>
                <a:gd name="connsiteY22" fmla="*/ 552450 h 1004887"/>
                <a:gd name="connsiteX23" fmla="*/ 523875 w 533400"/>
                <a:gd name="connsiteY23" fmla="*/ 604837 h 1004887"/>
                <a:gd name="connsiteX24" fmla="*/ 533400 w 533400"/>
                <a:gd name="connsiteY24" fmla="*/ 678656 h 1004887"/>
                <a:gd name="connsiteX25" fmla="*/ 531019 w 533400"/>
                <a:gd name="connsiteY25" fmla="*/ 754856 h 1004887"/>
                <a:gd name="connsiteX26" fmla="*/ 526257 w 533400"/>
                <a:gd name="connsiteY26" fmla="*/ 831056 h 1004887"/>
                <a:gd name="connsiteX27" fmla="*/ 511969 w 533400"/>
                <a:gd name="connsiteY27" fmla="*/ 897731 h 1004887"/>
                <a:gd name="connsiteX28" fmla="*/ 497682 w 533400"/>
                <a:gd name="connsiteY28" fmla="*/ 935831 h 1004887"/>
                <a:gd name="connsiteX29" fmla="*/ 473869 w 533400"/>
                <a:gd name="connsiteY29" fmla="*/ 976312 h 1004887"/>
                <a:gd name="connsiteX30" fmla="*/ 447675 w 533400"/>
                <a:gd name="connsiteY30" fmla="*/ 997743 h 1004887"/>
                <a:gd name="connsiteX31" fmla="*/ 426244 w 533400"/>
                <a:gd name="connsiteY31" fmla="*/ 1002506 h 1004887"/>
                <a:gd name="connsiteX32" fmla="*/ 404813 w 533400"/>
                <a:gd name="connsiteY32" fmla="*/ 1004887 h 1004887"/>
                <a:gd name="connsiteX33" fmla="*/ 369094 w 533400"/>
                <a:gd name="connsiteY33" fmla="*/ 995362 h 1004887"/>
                <a:gd name="connsiteX34" fmla="*/ 333375 w 533400"/>
                <a:gd name="connsiteY34" fmla="*/ 973931 h 1004887"/>
                <a:gd name="connsiteX35" fmla="*/ 300038 w 533400"/>
                <a:gd name="connsiteY35" fmla="*/ 940593 h 1004887"/>
                <a:gd name="connsiteX36" fmla="*/ 273844 w 533400"/>
                <a:gd name="connsiteY36" fmla="*/ 909637 h 1004887"/>
                <a:gd name="connsiteX37" fmla="*/ 254794 w 533400"/>
                <a:gd name="connsiteY37" fmla="*/ 876300 h 1004887"/>
                <a:gd name="connsiteX38" fmla="*/ 242888 w 533400"/>
                <a:gd name="connsiteY38" fmla="*/ 823912 h 1004887"/>
                <a:gd name="connsiteX39" fmla="*/ 223838 w 533400"/>
                <a:gd name="connsiteY39" fmla="*/ 70485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1004887">
                  <a:moveTo>
                    <a:pt x="223838" y="704850"/>
                  </a:moveTo>
                  <a:lnTo>
                    <a:pt x="214313" y="566737"/>
                  </a:lnTo>
                  <a:lnTo>
                    <a:pt x="192882" y="457200"/>
                  </a:lnTo>
                  <a:lnTo>
                    <a:pt x="159544" y="352425"/>
                  </a:lnTo>
                  <a:lnTo>
                    <a:pt x="130969" y="283368"/>
                  </a:lnTo>
                  <a:lnTo>
                    <a:pt x="92869" y="202406"/>
                  </a:lnTo>
                  <a:lnTo>
                    <a:pt x="47625" y="121443"/>
                  </a:lnTo>
                  <a:lnTo>
                    <a:pt x="11907" y="66675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109538" y="59531"/>
                  </a:lnTo>
                  <a:lnTo>
                    <a:pt x="202407" y="140493"/>
                  </a:lnTo>
                  <a:lnTo>
                    <a:pt x="295275" y="223837"/>
                  </a:lnTo>
                  <a:lnTo>
                    <a:pt x="364332" y="297656"/>
                  </a:lnTo>
                  <a:lnTo>
                    <a:pt x="416719" y="361950"/>
                  </a:lnTo>
                  <a:lnTo>
                    <a:pt x="452438" y="404812"/>
                  </a:lnTo>
                  <a:lnTo>
                    <a:pt x="476250" y="450056"/>
                  </a:lnTo>
                  <a:lnTo>
                    <a:pt x="497682" y="495300"/>
                  </a:lnTo>
                  <a:lnTo>
                    <a:pt x="514350" y="552450"/>
                  </a:lnTo>
                  <a:lnTo>
                    <a:pt x="523875" y="604837"/>
                  </a:lnTo>
                  <a:lnTo>
                    <a:pt x="533400" y="678656"/>
                  </a:lnTo>
                  <a:cubicBezTo>
                    <a:pt x="532606" y="704056"/>
                    <a:pt x="531813" y="729456"/>
                    <a:pt x="531019" y="754856"/>
                  </a:cubicBezTo>
                  <a:lnTo>
                    <a:pt x="526257" y="831056"/>
                  </a:lnTo>
                  <a:lnTo>
                    <a:pt x="511969" y="897731"/>
                  </a:lnTo>
                  <a:lnTo>
                    <a:pt x="497682" y="935831"/>
                  </a:lnTo>
                  <a:lnTo>
                    <a:pt x="473869" y="976312"/>
                  </a:lnTo>
                  <a:lnTo>
                    <a:pt x="447675" y="997743"/>
                  </a:lnTo>
                  <a:lnTo>
                    <a:pt x="426244" y="1002506"/>
                  </a:lnTo>
                  <a:lnTo>
                    <a:pt x="404813" y="1004887"/>
                  </a:lnTo>
                  <a:lnTo>
                    <a:pt x="369094" y="995362"/>
                  </a:lnTo>
                  <a:lnTo>
                    <a:pt x="333375" y="973931"/>
                  </a:lnTo>
                  <a:lnTo>
                    <a:pt x="300038" y="940593"/>
                  </a:lnTo>
                  <a:lnTo>
                    <a:pt x="273844" y="909637"/>
                  </a:lnTo>
                  <a:lnTo>
                    <a:pt x="254794" y="876300"/>
                  </a:lnTo>
                  <a:lnTo>
                    <a:pt x="242888" y="823912"/>
                  </a:lnTo>
                  <a:lnTo>
                    <a:pt x="223838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C03573F4-F222-4872-8F11-660A74885243}"/>
                </a:ext>
              </a:extLst>
            </p:cNvPr>
            <p:cNvSpPr/>
            <p:nvPr/>
          </p:nvSpPr>
          <p:spPr>
            <a:xfrm>
              <a:off x="6675438" y="4913313"/>
              <a:ext cx="681037" cy="1060450"/>
            </a:xfrm>
            <a:custGeom>
              <a:avLst/>
              <a:gdLst>
                <a:gd name="connsiteX0" fmla="*/ 366712 w 681037"/>
                <a:gd name="connsiteY0" fmla="*/ 814387 h 1062037"/>
                <a:gd name="connsiteX1" fmla="*/ 273844 w 681037"/>
                <a:gd name="connsiteY1" fmla="*/ 569119 h 1062037"/>
                <a:gd name="connsiteX2" fmla="*/ 188119 w 681037"/>
                <a:gd name="connsiteY2" fmla="*/ 371475 h 1062037"/>
                <a:gd name="connsiteX3" fmla="*/ 123825 w 681037"/>
                <a:gd name="connsiteY3" fmla="*/ 240506 h 1062037"/>
                <a:gd name="connsiteX4" fmla="*/ 52387 w 681037"/>
                <a:gd name="connsiteY4" fmla="*/ 121444 h 1062037"/>
                <a:gd name="connsiteX5" fmla="*/ 7144 w 681037"/>
                <a:gd name="connsiteY5" fmla="*/ 57150 h 1062037"/>
                <a:gd name="connsiteX6" fmla="*/ 2381 w 681037"/>
                <a:gd name="connsiteY6" fmla="*/ 38100 h 1062037"/>
                <a:gd name="connsiteX7" fmla="*/ 0 w 681037"/>
                <a:gd name="connsiteY7" fmla="*/ 21431 h 1062037"/>
                <a:gd name="connsiteX8" fmla="*/ 2381 w 681037"/>
                <a:gd name="connsiteY8" fmla="*/ 9525 h 1062037"/>
                <a:gd name="connsiteX9" fmla="*/ 16669 w 681037"/>
                <a:gd name="connsiteY9" fmla="*/ 0 h 1062037"/>
                <a:gd name="connsiteX10" fmla="*/ 33337 w 681037"/>
                <a:gd name="connsiteY10" fmla="*/ 0 h 1062037"/>
                <a:gd name="connsiteX11" fmla="*/ 54769 w 681037"/>
                <a:gd name="connsiteY11" fmla="*/ 4762 h 1062037"/>
                <a:gd name="connsiteX12" fmla="*/ 133350 w 681037"/>
                <a:gd name="connsiteY12" fmla="*/ 73819 h 1062037"/>
                <a:gd name="connsiteX13" fmla="*/ 235744 w 681037"/>
                <a:gd name="connsiteY13" fmla="*/ 169069 h 1062037"/>
                <a:gd name="connsiteX14" fmla="*/ 342900 w 681037"/>
                <a:gd name="connsiteY14" fmla="*/ 273844 h 1062037"/>
                <a:gd name="connsiteX15" fmla="*/ 450056 w 681037"/>
                <a:gd name="connsiteY15" fmla="*/ 385762 h 1062037"/>
                <a:gd name="connsiteX16" fmla="*/ 538162 w 681037"/>
                <a:gd name="connsiteY16" fmla="*/ 488156 h 1062037"/>
                <a:gd name="connsiteX17" fmla="*/ 602456 w 681037"/>
                <a:gd name="connsiteY17" fmla="*/ 581025 h 1062037"/>
                <a:gd name="connsiteX18" fmla="*/ 650081 w 681037"/>
                <a:gd name="connsiteY18" fmla="*/ 666750 h 1062037"/>
                <a:gd name="connsiteX19" fmla="*/ 669131 w 681037"/>
                <a:gd name="connsiteY19" fmla="*/ 709612 h 1062037"/>
                <a:gd name="connsiteX20" fmla="*/ 681037 w 681037"/>
                <a:gd name="connsiteY20" fmla="*/ 754856 h 1062037"/>
                <a:gd name="connsiteX21" fmla="*/ 681037 w 681037"/>
                <a:gd name="connsiteY21" fmla="*/ 797719 h 1062037"/>
                <a:gd name="connsiteX22" fmla="*/ 673894 w 681037"/>
                <a:gd name="connsiteY22" fmla="*/ 859631 h 1062037"/>
                <a:gd name="connsiteX23" fmla="*/ 661987 w 681037"/>
                <a:gd name="connsiteY23" fmla="*/ 919162 h 1062037"/>
                <a:gd name="connsiteX24" fmla="*/ 635794 w 681037"/>
                <a:gd name="connsiteY24" fmla="*/ 983456 h 1062037"/>
                <a:gd name="connsiteX25" fmla="*/ 602456 w 681037"/>
                <a:gd name="connsiteY25" fmla="*/ 1026319 h 1062037"/>
                <a:gd name="connsiteX26" fmla="*/ 571500 w 681037"/>
                <a:gd name="connsiteY26" fmla="*/ 1054894 h 1062037"/>
                <a:gd name="connsiteX27" fmla="*/ 550069 w 681037"/>
                <a:gd name="connsiteY27" fmla="*/ 1062037 h 1062037"/>
                <a:gd name="connsiteX28" fmla="*/ 521494 w 681037"/>
                <a:gd name="connsiteY28" fmla="*/ 1062037 h 1062037"/>
                <a:gd name="connsiteX29" fmla="*/ 497681 w 681037"/>
                <a:gd name="connsiteY29" fmla="*/ 1054894 h 1062037"/>
                <a:gd name="connsiteX30" fmla="*/ 469106 w 681037"/>
                <a:gd name="connsiteY30" fmla="*/ 1033462 h 1062037"/>
                <a:gd name="connsiteX31" fmla="*/ 435769 w 681037"/>
                <a:gd name="connsiteY31" fmla="*/ 1000125 h 1062037"/>
                <a:gd name="connsiteX32" fmla="*/ 419100 w 681037"/>
                <a:gd name="connsiteY32" fmla="*/ 959644 h 1062037"/>
                <a:gd name="connsiteX33" fmla="*/ 366712 w 681037"/>
                <a:gd name="connsiteY33" fmla="*/ 8143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1037" h="1062037">
                  <a:moveTo>
                    <a:pt x="366712" y="814387"/>
                  </a:moveTo>
                  <a:lnTo>
                    <a:pt x="273844" y="569119"/>
                  </a:lnTo>
                  <a:lnTo>
                    <a:pt x="188119" y="371475"/>
                  </a:lnTo>
                  <a:lnTo>
                    <a:pt x="123825" y="240506"/>
                  </a:lnTo>
                  <a:lnTo>
                    <a:pt x="52387" y="121444"/>
                  </a:lnTo>
                  <a:lnTo>
                    <a:pt x="7144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33337" y="0"/>
                  </a:lnTo>
                  <a:lnTo>
                    <a:pt x="54769" y="4762"/>
                  </a:lnTo>
                  <a:lnTo>
                    <a:pt x="133350" y="73819"/>
                  </a:lnTo>
                  <a:lnTo>
                    <a:pt x="235744" y="169069"/>
                  </a:lnTo>
                  <a:lnTo>
                    <a:pt x="342900" y="273844"/>
                  </a:lnTo>
                  <a:lnTo>
                    <a:pt x="450056" y="385762"/>
                  </a:lnTo>
                  <a:lnTo>
                    <a:pt x="538162" y="488156"/>
                  </a:lnTo>
                  <a:lnTo>
                    <a:pt x="602456" y="581025"/>
                  </a:lnTo>
                  <a:lnTo>
                    <a:pt x="650081" y="666750"/>
                  </a:lnTo>
                  <a:lnTo>
                    <a:pt x="669131" y="709612"/>
                  </a:lnTo>
                  <a:lnTo>
                    <a:pt x="681037" y="754856"/>
                  </a:lnTo>
                  <a:lnTo>
                    <a:pt x="681037" y="797719"/>
                  </a:lnTo>
                  <a:lnTo>
                    <a:pt x="673894" y="859631"/>
                  </a:lnTo>
                  <a:lnTo>
                    <a:pt x="661987" y="919162"/>
                  </a:lnTo>
                  <a:lnTo>
                    <a:pt x="635794" y="983456"/>
                  </a:lnTo>
                  <a:lnTo>
                    <a:pt x="602456" y="1026319"/>
                  </a:lnTo>
                  <a:lnTo>
                    <a:pt x="571500" y="1054894"/>
                  </a:lnTo>
                  <a:lnTo>
                    <a:pt x="550069" y="1062037"/>
                  </a:lnTo>
                  <a:lnTo>
                    <a:pt x="521494" y="1062037"/>
                  </a:lnTo>
                  <a:lnTo>
                    <a:pt x="497681" y="1054894"/>
                  </a:lnTo>
                  <a:lnTo>
                    <a:pt x="469106" y="1033462"/>
                  </a:lnTo>
                  <a:lnTo>
                    <a:pt x="435769" y="1000125"/>
                  </a:lnTo>
                  <a:lnTo>
                    <a:pt x="419100" y="959644"/>
                  </a:lnTo>
                  <a:lnTo>
                    <a:pt x="366712" y="814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9BF542FC-41F7-42A9-A12F-CD02FC04135B}"/>
                </a:ext>
              </a:extLst>
            </p:cNvPr>
            <p:cNvSpPr/>
            <p:nvPr/>
          </p:nvSpPr>
          <p:spPr>
            <a:xfrm rot="16200000">
              <a:off x="2501107" y="4309269"/>
              <a:ext cx="1897062" cy="1066800"/>
            </a:xfrm>
            <a:custGeom>
              <a:avLst/>
              <a:gdLst>
                <a:gd name="connsiteX0" fmla="*/ 778668 w 1897856"/>
                <a:gd name="connsiteY0" fmla="*/ 578644 h 1066800"/>
                <a:gd name="connsiteX1" fmla="*/ 564356 w 1897856"/>
                <a:gd name="connsiteY1" fmla="*/ 461963 h 1066800"/>
                <a:gd name="connsiteX2" fmla="*/ 392906 w 1897856"/>
                <a:gd name="connsiteY2" fmla="*/ 366713 h 1066800"/>
                <a:gd name="connsiteX3" fmla="*/ 245268 w 1897856"/>
                <a:gd name="connsiteY3" fmla="*/ 283369 h 1066800"/>
                <a:gd name="connsiteX4" fmla="*/ 188118 w 1897856"/>
                <a:gd name="connsiteY4" fmla="*/ 252413 h 1066800"/>
                <a:gd name="connsiteX5" fmla="*/ 154781 w 1897856"/>
                <a:gd name="connsiteY5" fmla="*/ 230982 h 1066800"/>
                <a:gd name="connsiteX6" fmla="*/ 126206 w 1897856"/>
                <a:gd name="connsiteY6" fmla="*/ 214313 h 1066800"/>
                <a:gd name="connsiteX7" fmla="*/ 0 w 1897856"/>
                <a:gd name="connsiteY7" fmla="*/ 150019 h 1066800"/>
                <a:gd name="connsiteX8" fmla="*/ 454818 w 1897856"/>
                <a:gd name="connsiteY8" fmla="*/ 0 h 1066800"/>
                <a:gd name="connsiteX9" fmla="*/ 478631 w 1897856"/>
                <a:gd name="connsiteY9" fmla="*/ 35719 h 1066800"/>
                <a:gd name="connsiteX10" fmla="*/ 476250 w 1897856"/>
                <a:gd name="connsiteY10" fmla="*/ 66675 h 1066800"/>
                <a:gd name="connsiteX11" fmla="*/ 490537 w 1897856"/>
                <a:gd name="connsiteY11" fmla="*/ 114300 h 1066800"/>
                <a:gd name="connsiteX12" fmla="*/ 509587 w 1897856"/>
                <a:gd name="connsiteY12" fmla="*/ 150019 h 1066800"/>
                <a:gd name="connsiteX13" fmla="*/ 540543 w 1897856"/>
                <a:gd name="connsiteY13" fmla="*/ 178594 h 1066800"/>
                <a:gd name="connsiteX14" fmla="*/ 726281 w 1897856"/>
                <a:gd name="connsiteY14" fmla="*/ 302419 h 1066800"/>
                <a:gd name="connsiteX15" fmla="*/ 1066800 w 1897856"/>
                <a:gd name="connsiteY15" fmla="*/ 521494 h 1066800"/>
                <a:gd name="connsiteX16" fmla="*/ 1404937 w 1897856"/>
                <a:gd name="connsiteY16" fmla="*/ 726282 h 1066800"/>
                <a:gd name="connsiteX17" fmla="*/ 1664493 w 1897856"/>
                <a:gd name="connsiteY17" fmla="*/ 881063 h 1066800"/>
                <a:gd name="connsiteX18" fmla="*/ 1859756 w 1897856"/>
                <a:gd name="connsiteY18" fmla="*/ 992982 h 1066800"/>
                <a:gd name="connsiteX19" fmla="*/ 1881187 w 1897856"/>
                <a:gd name="connsiteY19" fmla="*/ 1007269 h 1066800"/>
                <a:gd name="connsiteX20" fmla="*/ 1893093 w 1897856"/>
                <a:gd name="connsiteY20" fmla="*/ 1023938 h 1066800"/>
                <a:gd name="connsiteX21" fmla="*/ 1897856 w 1897856"/>
                <a:gd name="connsiteY21" fmla="*/ 1040607 h 1066800"/>
                <a:gd name="connsiteX22" fmla="*/ 1893093 w 1897856"/>
                <a:gd name="connsiteY22" fmla="*/ 1054894 h 1066800"/>
                <a:gd name="connsiteX23" fmla="*/ 1878806 w 1897856"/>
                <a:gd name="connsiteY23" fmla="*/ 1064419 h 1066800"/>
                <a:gd name="connsiteX24" fmla="*/ 1859756 w 1897856"/>
                <a:gd name="connsiteY24" fmla="*/ 1066800 h 1066800"/>
                <a:gd name="connsiteX25" fmla="*/ 1819275 w 1897856"/>
                <a:gd name="connsiteY25" fmla="*/ 1057275 h 1066800"/>
                <a:gd name="connsiteX26" fmla="*/ 1528762 w 1897856"/>
                <a:gd name="connsiteY26" fmla="*/ 942975 h 1066800"/>
                <a:gd name="connsiteX27" fmla="*/ 1235868 w 1897856"/>
                <a:gd name="connsiteY27" fmla="*/ 809625 h 1066800"/>
                <a:gd name="connsiteX28" fmla="*/ 1078706 w 1897856"/>
                <a:gd name="connsiteY28" fmla="*/ 735807 h 1066800"/>
                <a:gd name="connsiteX29" fmla="*/ 962025 w 1897856"/>
                <a:gd name="connsiteY29" fmla="*/ 678657 h 1066800"/>
                <a:gd name="connsiteX30" fmla="*/ 778668 w 1897856"/>
                <a:gd name="connsiteY30" fmla="*/ 5786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7856" h="1066800">
                  <a:moveTo>
                    <a:pt x="778668" y="578644"/>
                  </a:moveTo>
                  <a:lnTo>
                    <a:pt x="564356" y="461963"/>
                  </a:lnTo>
                  <a:lnTo>
                    <a:pt x="392906" y="366713"/>
                  </a:lnTo>
                  <a:lnTo>
                    <a:pt x="245268" y="283369"/>
                  </a:lnTo>
                  <a:lnTo>
                    <a:pt x="188118" y="252413"/>
                  </a:lnTo>
                  <a:lnTo>
                    <a:pt x="154781" y="230982"/>
                  </a:lnTo>
                  <a:lnTo>
                    <a:pt x="126206" y="214313"/>
                  </a:lnTo>
                  <a:lnTo>
                    <a:pt x="0" y="150019"/>
                  </a:lnTo>
                  <a:lnTo>
                    <a:pt x="454818" y="0"/>
                  </a:lnTo>
                  <a:lnTo>
                    <a:pt x="478631" y="35719"/>
                  </a:lnTo>
                  <a:lnTo>
                    <a:pt x="476250" y="66675"/>
                  </a:lnTo>
                  <a:lnTo>
                    <a:pt x="490537" y="114300"/>
                  </a:lnTo>
                  <a:lnTo>
                    <a:pt x="509587" y="150019"/>
                  </a:lnTo>
                  <a:lnTo>
                    <a:pt x="540543" y="178594"/>
                  </a:lnTo>
                  <a:lnTo>
                    <a:pt x="726281" y="302419"/>
                  </a:lnTo>
                  <a:lnTo>
                    <a:pt x="1066800" y="521494"/>
                  </a:lnTo>
                  <a:lnTo>
                    <a:pt x="1404937" y="726282"/>
                  </a:lnTo>
                  <a:lnTo>
                    <a:pt x="1664493" y="881063"/>
                  </a:lnTo>
                  <a:lnTo>
                    <a:pt x="1859756" y="992982"/>
                  </a:lnTo>
                  <a:lnTo>
                    <a:pt x="1881187" y="1007269"/>
                  </a:lnTo>
                  <a:lnTo>
                    <a:pt x="1893093" y="1023938"/>
                  </a:lnTo>
                  <a:lnTo>
                    <a:pt x="1897856" y="1040607"/>
                  </a:lnTo>
                  <a:lnTo>
                    <a:pt x="1893093" y="1054894"/>
                  </a:lnTo>
                  <a:lnTo>
                    <a:pt x="1878806" y="1064419"/>
                  </a:lnTo>
                  <a:lnTo>
                    <a:pt x="1859756" y="1066800"/>
                  </a:lnTo>
                  <a:lnTo>
                    <a:pt x="1819275" y="1057275"/>
                  </a:lnTo>
                  <a:lnTo>
                    <a:pt x="1528762" y="942975"/>
                  </a:lnTo>
                  <a:lnTo>
                    <a:pt x="1235868" y="809625"/>
                  </a:lnTo>
                  <a:lnTo>
                    <a:pt x="1078706" y="735807"/>
                  </a:lnTo>
                  <a:lnTo>
                    <a:pt x="962025" y="678657"/>
                  </a:lnTo>
                  <a:lnTo>
                    <a:pt x="778668" y="578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9172CB84-1A08-4C07-B3C0-311EDCA9687E}"/>
                </a:ext>
              </a:extLst>
            </p:cNvPr>
            <p:cNvSpPr/>
            <p:nvPr/>
          </p:nvSpPr>
          <p:spPr>
            <a:xfrm>
              <a:off x="5334000" y="1952625"/>
              <a:ext cx="1119188" cy="344488"/>
            </a:xfrm>
            <a:custGeom>
              <a:avLst/>
              <a:gdLst>
                <a:gd name="connsiteX0" fmla="*/ 433388 w 1119188"/>
                <a:gd name="connsiteY0" fmla="*/ 280988 h 345281"/>
                <a:gd name="connsiteX1" fmla="*/ 23813 w 1119188"/>
                <a:gd name="connsiteY1" fmla="*/ 345281 h 345281"/>
                <a:gd name="connsiteX2" fmla="*/ 0 w 1119188"/>
                <a:gd name="connsiteY2" fmla="*/ 204788 h 345281"/>
                <a:gd name="connsiteX3" fmla="*/ 273844 w 1119188"/>
                <a:gd name="connsiteY3" fmla="*/ 159544 h 345281"/>
                <a:gd name="connsiteX4" fmla="*/ 473869 w 1119188"/>
                <a:gd name="connsiteY4" fmla="*/ 114300 h 345281"/>
                <a:gd name="connsiteX5" fmla="*/ 702469 w 1119188"/>
                <a:gd name="connsiteY5" fmla="*/ 64294 h 345281"/>
                <a:gd name="connsiteX6" fmla="*/ 723900 w 1119188"/>
                <a:gd name="connsiteY6" fmla="*/ 50006 h 345281"/>
                <a:gd name="connsiteX7" fmla="*/ 759619 w 1119188"/>
                <a:gd name="connsiteY7" fmla="*/ 26194 h 345281"/>
                <a:gd name="connsiteX8" fmla="*/ 797719 w 1119188"/>
                <a:gd name="connsiteY8" fmla="*/ 7144 h 345281"/>
                <a:gd name="connsiteX9" fmla="*/ 826294 w 1119188"/>
                <a:gd name="connsiteY9" fmla="*/ 0 h 345281"/>
                <a:gd name="connsiteX10" fmla="*/ 850106 w 1119188"/>
                <a:gd name="connsiteY10" fmla="*/ 2381 h 345281"/>
                <a:gd name="connsiteX11" fmla="*/ 892969 w 1119188"/>
                <a:gd name="connsiteY11" fmla="*/ 28575 h 345281"/>
                <a:gd name="connsiteX12" fmla="*/ 952500 w 1119188"/>
                <a:gd name="connsiteY12" fmla="*/ 76200 h 345281"/>
                <a:gd name="connsiteX13" fmla="*/ 1014413 w 1119188"/>
                <a:gd name="connsiteY13" fmla="*/ 126206 h 345281"/>
                <a:gd name="connsiteX14" fmla="*/ 1081088 w 1119188"/>
                <a:gd name="connsiteY14" fmla="*/ 197644 h 345281"/>
                <a:gd name="connsiteX15" fmla="*/ 1109663 w 1119188"/>
                <a:gd name="connsiteY15" fmla="*/ 235744 h 345281"/>
                <a:gd name="connsiteX16" fmla="*/ 1119188 w 1119188"/>
                <a:gd name="connsiteY16" fmla="*/ 269081 h 345281"/>
                <a:gd name="connsiteX17" fmla="*/ 704850 w 1119188"/>
                <a:gd name="connsiteY17" fmla="*/ 242888 h 345281"/>
                <a:gd name="connsiteX18" fmla="*/ 433388 w 1119188"/>
                <a:gd name="connsiteY18" fmla="*/ 2809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9188" h="345281">
                  <a:moveTo>
                    <a:pt x="433388" y="280988"/>
                  </a:moveTo>
                  <a:lnTo>
                    <a:pt x="23813" y="345281"/>
                  </a:lnTo>
                  <a:lnTo>
                    <a:pt x="0" y="204788"/>
                  </a:lnTo>
                  <a:lnTo>
                    <a:pt x="273844" y="159544"/>
                  </a:lnTo>
                  <a:lnTo>
                    <a:pt x="473869" y="114300"/>
                  </a:lnTo>
                  <a:lnTo>
                    <a:pt x="702469" y="64294"/>
                  </a:lnTo>
                  <a:lnTo>
                    <a:pt x="723900" y="50006"/>
                  </a:lnTo>
                  <a:lnTo>
                    <a:pt x="759619" y="26194"/>
                  </a:lnTo>
                  <a:lnTo>
                    <a:pt x="797719" y="7144"/>
                  </a:lnTo>
                  <a:lnTo>
                    <a:pt x="826294" y="0"/>
                  </a:lnTo>
                  <a:lnTo>
                    <a:pt x="850106" y="2381"/>
                  </a:lnTo>
                  <a:lnTo>
                    <a:pt x="892969" y="28575"/>
                  </a:lnTo>
                  <a:lnTo>
                    <a:pt x="952500" y="76200"/>
                  </a:lnTo>
                  <a:lnTo>
                    <a:pt x="1014413" y="126206"/>
                  </a:lnTo>
                  <a:lnTo>
                    <a:pt x="1081088" y="197644"/>
                  </a:lnTo>
                  <a:lnTo>
                    <a:pt x="1109663" y="235744"/>
                  </a:lnTo>
                  <a:lnTo>
                    <a:pt x="1119188" y="269081"/>
                  </a:lnTo>
                  <a:lnTo>
                    <a:pt x="704850" y="242888"/>
                  </a:lnTo>
                  <a:lnTo>
                    <a:pt x="433388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0039088E-A1FE-4041-B3F0-59011397AFEC}"/>
                </a:ext>
              </a:extLst>
            </p:cNvPr>
            <p:cNvSpPr/>
            <p:nvPr/>
          </p:nvSpPr>
          <p:spPr>
            <a:xfrm>
              <a:off x="5467350" y="2143125"/>
              <a:ext cx="985838" cy="1085850"/>
            </a:xfrm>
            <a:custGeom>
              <a:avLst/>
              <a:gdLst>
                <a:gd name="connsiteX0" fmla="*/ 492919 w 985838"/>
                <a:gd name="connsiteY0" fmla="*/ 345281 h 1085850"/>
                <a:gd name="connsiteX1" fmla="*/ 542925 w 985838"/>
                <a:gd name="connsiteY1" fmla="*/ 238125 h 1085850"/>
                <a:gd name="connsiteX2" fmla="*/ 576263 w 985838"/>
                <a:gd name="connsiteY2" fmla="*/ 161925 h 1085850"/>
                <a:gd name="connsiteX3" fmla="*/ 600075 w 985838"/>
                <a:gd name="connsiteY3" fmla="*/ 100013 h 1085850"/>
                <a:gd name="connsiteX4" fmla="*/ 604838 w 985838"/>
                <a:gd name="connsiteY4" fmla="*/ 73819 h 1085850"/>
                <a:gd name="connsiteX5" fmla="*/ 559594 w 985838"/>
                <a:gd name="connsiteY5" fmla="*/ 0 h 1085850"/>
                <a:gd name="connsiteX6" fmla="*/ 971550 w 985838"/>
                <a:gd name="connsiteY6" fmla="*/ 45244 h 1085850"/>
                <a:gd name="connsiteX7" fmla="*/ 985838 w 985838"/>
                <a:gd name="connsiteY7" fmla="*/ 76200 h 1085850"/>
                <a:gd name="connsiteX8" fmla="*/ 976313 w 985838"/>
                <a:gd name="connsiteY8" fmla="*/ 92869 h 1085850"/>
                <a:gd name="connsiteX9" fmla="*/ 957263 w 985838"/>
                <a:gd name="connsiteY9" fmla="*/ 107156 h 1085850"/>
                <a:gd name="connsiteX10" fmla="*/ 909638 w 985838"/>
                <a:gd name="connsiteY10" fmla="*/ 138113 h 1085850"/>
                <a:gd name="connsiteX11" fmla="*/ 866775 w 985838"/>
                <a:gd name="connsiteY11" fmla="*/ 180975 h 1085850"/>
                <a:gd name="connsiteX12" fmla="*/ 819150 w 985838"/>
                <a:gd name="connsiteY12" fmla="*/ 242888 h 1085850"/>
                <a:gd name="connsiteX13" fmla="*/ 704850 w 985838"/>
                <a:gd name="connsiteY13" fmla="*/ 400050 h 1085850"/>
                <a:gd name="connsiteX14" fmla="*/ 583406 w 985838"/>
                <a:gd name="connsiteY14" fmla="*/ 554831 h 1085850"/>
                <a:gd name="connsiteX15" fmla="*/ 445294 w 985838"/>
                <a:gd name="connsiteY15" fmla="*/ 719138 h 1085850"/>
                <a:gd name="connsiteX16" fmla="*/ 316706 w 985838"/>
                <a:gd name="connsiteY16" fmla="*/ 873919 h 1085850"/>
                <a:gd name="connsiteX17" fmla="*/ 152400 w 985838"/>
                <a:gd name="connsiteY17" fmla="*/ 1054894 h 1085850"/>
                <a:gd name="connsiteX18" fmla="*/ 0 w 985838"/>
                <a:gd name="connsiteY18" fmla="*/ 1085850 h 1085850"/>
                <a:gd name="connsiteX19" fmla="*/ 45244 w 985838"/>
                <a:gd name="connsiteY19" fmla="*/ 997744 h 1085850"/>
                <a:gd name="connsiteX20" fmla="*/ 169069 w 985838"/>
                <a:gd name="connsiteY20" fmla="*/ 826294 h 1085850"/>
                <a:gd name="connsiteX21" fmla="*/ 266700 w 985838"/>
                <a:gd name="connsiteY21" fmla="*/ 695325 h 1085850"/>
                <a:gd name="connsiteX22" fmla="*/ 366713 w 985838"/>
                <a:gd name="connsiteY22" fmla="*/ 545306 h 1085850"/>
                <a:gd name="connsiteX23" fmla="*/ 423863 w 985838"/>
                <a:gd name="connsiteY23" fmla="*/ 457200 h 1085850"/>
                <a:gd name="connsiteX24" fmla="*/ 492919 w 985838"/>
                <a:gd name="connsiteY24" fmla="*/ 3452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38" h="1085850">
                  <a:moveTo>
                    <a:pt x="492919" y="345281"/>
                  </a:moveTo>
                  <a:lnTo>
                    <a:pt x="542925" y="238125"/>
                  </a:lnTo>
                  <a:lnTo>
                    <a:pt x="576263" y="161925"/>
                  </a:lnTo>
                  <a:lnTo>
                    <a:pt x="600075" y="100013"/>
                  </a:lnTo>
                  <a:lnTo>
                    <a:pt x="604838" y="73819"/>
                  </a:lnTo>
                  <a:lnTo>
                    <a:pt x="559594" y="0"/>
                  </a:lnTo>
                  <a:lnTo>
                    <a:pt x="971550" y="45244"/>
                  </a:lnTo>
                  <a:lnTo>
                    <a:pt x="985838" y="76200"/>
                  </a:lnTo>
                  <a:lnTo>
                    <a:pt x="976313" y="92869"/>
                  </a:lnTo>
                  <a:lnTo>
                    <a:pt x="957263" y="107156"/>
                  </a:lnTo>
                  <a:lnTo>
                    <a:pt x="909638" y="138113"/>
                  </a:lnTo>
                  <a:lnTo>
                    <a:pt x="866775" y="180975"/>
                  </a:lnTo>
                  <a:lnTo>
                    <a:pt x="819150" y="242888"/>
                  </a:lnTo>
                  <a:lnTo>
                    <a:pt x="704850" y="400050"/>
                  </a:lnTo>
                  <a:lnTo>
                    <a:pt x="583406" y="554831"/>
                  </a:lnTo>
                  <a:lnTo>
                    <a:pt x="445294" y="719138"/>
                  </a:lnTo>
                  <a:lnTo>
                    <a:pt x="316706" y="873919"/>
                  </a:lnTo>
                  <a:lnTo>
                    <a:pt x="152400" y="1054894"/>
                  </a:lnTo>
                  <a:lnTo>
                    <a:pt x="0" y="1085850"/>
                  </a:lnTo>
                  <a:lnTo>
                    <a:pt x="45244" y="997744"/>
                  </a:lnTo>
                  <a:lnTo>
                    <a:pt x="169069" y="826294"/>
                  </a:lnTo>
                  <a:lnTo>
                    <a:pt x="266700" y="695325"/>
                  </a:lnTo>
                  <a:lnTo>
                    <a:pt x="366713" y="545306"/>
                  </a:lnTo>
                  <a:lnTo>
                    <a:pt x="423863" y="457200"/>
                  </a:lnTo>
                  <a:lnTo>
                    <a:pt x="492919" y="345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FB50405B-8DF1-4D03-A90D-C519D0DCF149}"/>
                </a:ext>
              </a:extLst>
            </p:cNvPr>
            <p:cNvSpPr/>
            <p:nvPr/>
          </p:nvSpPr>
          <p:spPr>
            <a:xfrm>
              <a:off x="4638675" y="2960688"/>
              <a:ext cx="2398713" cy="1819275"/>
            </a:xfrm>
            <a:custGeom>
              <a:avLst/>
              <a:gdLst>
                <a:gd name="connsiteX0" fmla="*/ 1350169 w 2397919"/>
                <a:gd name="connsiteY0" fmla="*/ 271462 h 1819275"/>
                <a:gd name="connsiteX1" fmla="*/ 957263 w 2397919"/>
                <a:gd name="connsiteY1" fmla="*/ 330994 h 1819275"/>
                <a:gd name="connsiteX2" fmla="*/ 816769 w 2397919"/>
                <a:gd name="connsiteY2" fmla="*/ 357187 h 1819275"/>
                <a:gd name="connsiteX3" fmla="*/ 511969 w 2397919"/>
                <a:gd name="connsiteY3" fmla="*/ 409575 h 1819275"/>
                <a:gd name="connsiteX4" fmla="*/ 200025 w 2397919"/>
                <a:gd name="connsiteY4" fmla="*/ 469106 h 1819275"/>
                <a:gd name="connsiteX5" fmla="*/ 42863 w 2397919"/>
                <a:gd name="connsiteY5" fmla="*/ 466725 h 1819275"/>
                <a:gd name="connsiteX6" fmla="*/ 0 w 2397919"/>
                <a:gd name="connsiteY6" fmla="*/ 342900 h 1819275"/>
                <a:gd name="connsiteX7" fmla="*/ 123825 w 2397919"/>
                <a:gd name="connsiteY7" fmla="*/ 319087 h 1819275"/>
                <a:gd name="connsiteX8" fmla="*/ 383381 w 2397919"/>
                <a:gd name="connsiteY8" fmla="*/ 278606 h 1819275"/>
                <a:gd name="connsiteX9" fmla="*/ 659606 w 2397919"/>
                <a:gd name="connsiteY9" fmla="*/ 230981 h 1819275"/>
                <a:gd name="connsiteX10" fmla="*/ 873919 w 2397919"/>
                <a:gd name="connsiteY10" fmla="*/ 195262 h 1819275"/>
                <a:gd name="connsiteX11" fmla="*/ 1031081 w 2397919"/>
                <a:gd name="connsiteY11" fmla="*/ 178594 h 1819275"/>
                <a:gd name="connsiteX12" fmla="*/ 1316831 w 2397919"/>
                <a:gd name="connsiteY12" fmla="*/ 140494 h 1819275"/>
                <a:gd name="connsiteX13" fmla="*/ 1738313 w 2397919"/>
                <a:gd name="connsiteY13" fmla="*/ 90487 h 1819275"/>
                <a:gd name="connsiteX14" fmla="*/ 1864519 w 2397919"/>
                <a:gd name="connsiteY14" fmla="*/ 80962 h 1819275"/>
                <a:gd name="connsiteX15" fmla="*/ 1902619 w 2397919"/>
                <a:gd name="connsiteY15" fmla="*/ 73819 h 1819275"/>
                <a:gd name="connsiteX16" fmla="*/ 1940719 w 2397919"/>
                <a:gd name="connsiteY16" fmla="*/ 64294 h 1819275"/>
                <a:gd name="connsiteX17" fmla="*/ 1981200 w 2397919"/>
                <a:gd name="connsiteY17" fmla="*/ 52387 h 1819275"/>
                <a:gd name="connsiteX18" fmla="*/ 2019300 w 2397919"/>
                <a:gd name="connsiteY18" fmla="*/ 35719 h 1819275"/>
                <a:gd name="connsiteX19" fmla="*/ 2057400 w 2397919"/>
                <a:gd name="connsiteY19" fmla="*/ 9525 h 1819275"/>
                <a:gd name="connsiteX20" fmla="*/ 2078831 w 2397919"/>
                <a:gd name="connsiteY20" fmla="*/ 0 h 1819275"/>
                <a:gd name="connsiteX21" fmla="*/ 2100263 w 2397919"/>
                <a:gd name="connsiteY21" fmla="*/ 0 h 1819275"/>
                <a:gd name="connsiteX22" fmla="*/ 2128838 w 2397919"/>
                <a:gd name="connsiteY22" fmla="*/ 9525 h 1819275"/>
                <a:gd name="connsiteX23" fmla="*/ 2176463 w 2397919"/>
                <a:gd name="connsiteY23" fmla="*/ 45244 h 1819275"/>
                <a:gd name="connsiteX24" fmla="*/ 2257425 w 2397919"/>
                <a:gd name="connsiteY24" fmla="*/ 114300 h 1819275"/>
                <a:gd name="connsiteX25" fmla="*/ 2345531 w 2397919"/>
                <a:gd name="connsiteY25" fmla="*/ 200025 h 1819275"/>
                <a:gd name="connsiteX26" fmla="*/ 2395538 w 2397919"/>
                <a:gd name="connsiteY26" fmla="*/ 254794 h 1819275"/>
                <a:gd name="connsiteX27" fmla="*/ 2397919 w 2397919"/>
                <a:gd name="connsiteY27" fmla="*/ 266700 h 1819275"/>
                <a:gd name="connsiteX28" fmla="*/ 2366963 w 2397919"/>
                <a:gd name="connsiteY28" fmla="*/ 333375 h 1819275"/>
                <a:gd name="connsiteX29" fmla="*/ 2307431 w 2397919"/>
                <a:gd name="connsiteY29" fmla="*/ 454819 h 1819275"/>
                <a:gd name="connsiteX30" fmla="*/ 2252663 w 2397919"/>
                <a:gd name="connsiteY30" fmla="*/ 840581 h 1819275"/>
                <a:gd name="connsiteX31" fmla="*/ 2200275 w 2397919"/>
                <a:gd name="connsiteY31" fmla="*/ 1140619 h 1819275"/>
                <a:gd name="connsiteX32" fmla="*/ 2152650 w 2397919"/>
                <a:gd name="connsiteY32" fmla="*/ 1428750 h 1819275"/>
                <a:gd name="connsiteX33" fmla="*/ 2131219 w 2397919"/>
                <a:gd name="connsiteY33" fmla="*/ 1562100 h 1819275"/>
                <a:gd name="connsiteX34" fmla="*/ 2128838 w 2397919"/>
                <a:gd name="connsiteY34" fmla="*/ 1635919 h 1819275"/>
                <a:gd name="connsiteX35" fmla="*/ 2121694 w 2397919"/>
                <a:gd name="connsiteY35" fmla="*/ 1700212 h 1819275"/>
                <a:gd name="connsiteX36" fmla="*/ 2109788 w 2397919"/>
                <a:gd name="connsiteY36" fmla="*/ 1750219 h 1819275"/>
                <a:gd name="connsiteX37" fmla="*/ 2085975 w 2397919"/>
                <a:gd name="connsiteY37" fmla="*/ 1793081 h 1819275"/>
                <a:gd name="connsiteX38" fmla="*/ 2064544 w 2397919"/>
                <a:gd name="connsiteY38" fmla="*/ 1814512 h 1819275"/>
                <a:gd name="connsiteX39" fmla="*/ 2038350 w 2397919"/>
                <a:gd name="connsiteY39" fmla="*/ 1819275 h 1819275"/>
                <a:gd name="connsiteX40" fmla="*/ 2000250 w 2397919"/>
                <a:gd name="connsiteY40" fmla="*/ 1816894 h 1819275"/>
                <a:gd name="connsiteX41" fmla="*/ 1971675 w 2397919"/>
                <a:gd name="connsiteY41" fmla="*/ 1802606 h 1819275"/>
                <a:gd name="connsiteX42" fmla="*/ 1945481 w 2397919"/>
                <a:gd name="connsiteY42" fmla="*/ 1778794 h 1819275"/>
                <a:gd name="connsiteX43" fmla="*/ 1919288 w 2397919"/>
                <a:gd name="connsiteY43" fmla="*/ 1747837 h 1819275"/>
                <a:gd name="connsiteX44" fmla="*/ 1890713 w 2397919"/>
                <a:gd name="connsiteY44" fmla="*/ 1700212 h 1819275"/>
                <a:gd name="connsiteX45" fmla="*/ 1933575 w 2397919"/>
                <a:gd name="connsiteY45" fmla="*/ 1509712 h 1819275"/>
                <a:gd name="connsiteX46" fmla="*/ 1995488 w 2397919"/>
                <a:gd name="connsiteY46" fmla="*/ 919162 h 1819275"/>
                <a:gd name="connsiteX47" fmla="*/ 2024063 w 2397919"/>
                <a:gd name="connsiteY47" fmla="*/ 750094 h 1819275"/>
                <a:gd name="connsiteX48" fmla="*/ 2040731 w 2397919"/>
                <a:gd name="connsiteY48" fmla="*/ 395287 h 1819275"/>
                <a:gd name="connsiteX49" fmla="*/ 2043113 w 2397919"/>
                <a:gd name="connsiteY49" fmla="*/ 321469 h 1819275"/>
                <a:gd name="connsiteX50" fmla="*/ 2038350 w 2397919"/>
                <a:gd name="connsiteY50" fmla="*/ 283369 h 1819275"/>
                <a:gd name="connsiteX51" fmla="*/ 2028825 w 2397919"/>
                <a:gd name="connsiteY51" fmla="*/ 264319 h 1819275"/>
                <a:gd name="connsiteX52" fmla="*/ 2009775 w 2397919"/>
                <a:gd name="connsiteY52" fmla="*/ 247650 h 1819275"/>
                <a:gd name="connsiteX53" fmla="*/ 1988344 w 2397919"/>
                <a:gd name="connsiteY53" fmla="*/ 233362 h 1819275"/>
                <a:gd name="connsiteX54" fmla="*/ 1962150 w 2397919"/>
                <a:gd name="connsiteY54" fmla="*/ 223837 h 1819275"/>
                <a:gd name="connsiteX55" fmla="*/ 1919288 w 2397919"/>
                <a:gd name="connsiteY55" fmla="*/ 221456 h 1819275"/>
                <a:gd name="connsiteX56" fmla="*/ 1778794 w 2397919"/>
                <a:gd name="connsiteY56" fmla="*/ 228600 h 1819275"/>
                <a:gd name="connsiteX57" fmla="*/ 1350169 w 2397919"/>
                <a:gd name="connsiteY57" fmla="*/ 271462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7919" h="1819275">
                  <a:moveTo>
                    <a:pt x="1350169" y="271462"/>
                  </a:moveTo>
                  <a:lnTo>
                    <a:pt x="957263" y="330994"/>
                  </a:lnTo>
                  <a:lnTo>
                    <a:pt x="816769" y="357187"/>
                  </a:lnTo>
                  <a:lnTo>
                    <a:pt x="511969" y="409575"/>
                  </a:lnTo>
                  <a:lnTo>
                    <a:pt x="200025" y="469106"/>
                  </a:lnTo>
                  <a:lnTo>
                    <a:pt x="42863" y="466725"/>
                  </a:lnTo>
                  <a:lnTo>
                    <a:pt x="0" y="342900"/>
                  </a:lnTo>
                  <a:lnTo>
                    <a:pt x="123825" y="319087"/>
                  </a:lnTo>
                  <a:lnTo>
                    <a:pt x="383381" y="278606"/>
                  </a:lnTo>
                  <a:lnTo>
                    <a:pt x="659606" y="230981"/>
                  </a:lnTo>
                  <a:lnTo>
                    <a:pt x="873919" y="195262"/>
                  </a:lnTo>
                  <a:lnTo>
                    <a:pt x="1031081" y="178594"/>
                  </a:lnTo>
                  <a:lnTo>
                    <a:pt x="1316831" y="140494"/>
                  </a:lnTo>
                  <a:lnTo>
                    <a:pt x="1738313" y="90487"/>
                  </a:lnTo>
                  <a:lnTo>
                    <a:pt x="1864519" y="80962"/>
                  </a:lnTo>
                  <a:lnTo>
                    <a:pt x="1902619" y="73819"/>
                  </a:lnTo>
                  <a:lnTo>
                    <a:pt x="1940719" y="64294"/>
                  </a:lnTo>
                  <a:lnTo>
                    <a:pt x="1981200" y="52387"/>
                  </a:lnTo>
                  <a:lnTo>
                    <a:pt x="2019300" y="35719"/>
                  </a:lnTo>
                  <a:lnTo>
                    <a:pt x="2057400" y="9525"/>
                  </a:lnTo>
                  <a:lnTo>
                    <a:pt x="2078831" y="0"/>
                  </a:lnTo>
                  <a:lnTo>
                    <a:pt x="2100263" y="0"/>
                  </a:lnTo>
                  <a:lnTo>
                    <a:pt x="2128838" y="9525"/>
                  </a:lnTo>
                  <a:lnTo>
                    <a:pt x="2176463" y="45244"/>
                  </a:lnTo>
                  <a:lnTo>
                    <a:pt x="2257425" y="114300"/>
                  </a:lnTo>
                  <a:lnTo>
                    <a:pt x="2345531" y="200025"/>
                  </a:lnTo>
                  <a:lnTo>
                    <a:pt x="2395538" y="254794"/>
                  </a:lnTo>
                  <a:lnTo>
                    <a:pt x="2397919" y="266700"/>
                  </a:lnTo>
                  <a:lnTo>
                    <a:pt x="2366963" y="333375"/>
                  </a:lnTo>
                  <a:lnTo>
                    <a:pt x="2307431" y="454819"/>
                  </a:lnTo>
                  <a:lnTo>
                    <a:pt x="2252663" y="840581"/>
                  </a:lnTo>
                  <a:lnTo>
                    <a:pt x="2200275" y="1140619"/>
                  </a:lnTo>
                  <a:lnTo>
                    <a:pt x="2152650" y="1428750"/>
                  </a:lnTo>
                  <a:lnTo>
                    <a:pt x="2131219" y="1562100"/>
                  </a:lnTo>
                  <a:cubicBezTo>
                    <a:pt x="2130425" y="1586706"/>
                    <a:pt x="2129632" y="1611313"/>
                    <a:pt x="2128838" y="1635919"/>
                  </a:cubicBezTo>
                  <a:lnTo>
                    <a:pt x="2121694" y="1700212"/>
                  </a:lnTo>
                  <a:lnTo>
                    <a:pt x="2109788" y="1750219"/>
                  </a:lnTo>
                  <a:lnTo>
                    <a:pt x="2085975" y="1793081"/>
                  </a:lnTo>
                  <a:lnTo>
                    <a:pt x="2064544" y="1814512"/>
                  </a:lnTo>
                  <a:lnTo>
                    <a:pt x="2038350" y="1819275"/>
                  </a:lnTo>
                  <a:lnTo>
                    <a:pt x="2000250" y="1816894"/>
                  </a:lnTo>
                  <a:lnTo>
                    <a:pt x="1971675" y="1802606"/>
                  </a:lnTo>
                  <a:lnTo>
                    <a:pt x="1945481" y="1778794"/>
                  </a:lnTo>
                  <a:lnTo>
                    <a:pt x="1919288" y="1747837"/>
                  </a:lnTo>
                  <a:lnTo>
                    <a:pt x="1890713" y="1700212"/>
                  </a:lnTo>
                  <a:lnTo>
                    <a:pt x="1933575" y="1509712"/>
                  </a:lnTo>
                  <a:lnTo>
                    <a:pt x="1995488" y="919162"/>
                  </a:lnTo>
                  <a:lnTo>
                    <a:pt x="2024063" y="750094"/>
                  </a:lnTo>
                  <a:lnTo>
                    <a:pt x="2040731" y="395287"/>
                  </a:lnTo>
                  <a:lnTo>
                    <a:pt x="2043113" y="321469"/>
                  </a:lnTo>
                  <a:lnTo>
                    <a:pt x="2038350" y="283369"/>
                  </a:lnTo>
                  <a:lnTo>
                    <a:pt x="2028825" y="264319"/>
                  </a:lnTo>
                  <a:lnTo>
                    <a:pt x="2009775" y="247650"/>
                  </a:lnTo>
                  <a:lnTo>
                    <a:pt x="1988344" y="233362"/>
                  </a:lnTo>
                  <a:lnTo>
                    <a:pt x="1962150" y="223837"/>
                  </a:lnTo>
                  <a:lnTo>
                    <a:pt x="1919288" y="221456"/>
                  </a:lnTo>
                  <a:lnTo>
                    <a:pt x="1778794" y="228600"/>
                  </a:lnTo>
                  <a:lnTo>
                    <a:pt x="1350169" y="271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044FA503-71A3-4423-9A08-CF31EE665F91}"/>
                </a:ext>
              </a:extLst>
            </p:cNvPr>
            <p:cNvSpPr/>
            <p:nvPr/>
          </p:nvSpPr>
          <p:spPr>
            <a:xfrm>
              <a:off x="5429250" y="3257550"/>
              <a:ext cx="390525" cy="1350963"/>
            </a:xfrm>
            <a:custGeom>
              <a:avLst/>
              <a:gdLst>
                <a:gd name="connsiteX0" fmla="*/ 135731 w 390525"/>
                <a:gd name="connsiteY0" fmla="*/ 921544 h 1350169"/>
                <a:gd name="connsiteX1" fmla="*/ 140494 w 390525"/>
                <a:gd name="connsiteY1" fmla="*/ 681038 h 1350169"/>
                <a:gd name="connsiteX2" fmla="*/ 138113 w 390525"/>
                <a:gd name="connsiteY2" fmla="*/ 516731 h 1350169"/>
                <a:gd name="connsiteX3" fmla="*/ 140494 w 390525"/>
                <a:gd name="connsiteY3" fmla="*/ 338138 h 1350169"/>
                <a:gd name="connsiteX4" fmla="*/ 133350 w 390525"/>
                <a:gd name="connsiteY4" fmla="*/ 259556 h 1350169"/>
                <a:gd name="connsiteX5" fmla="*/ 123825 w 390525"/>
                <a:gd name="connsiteY5" fmla="*/ 209550 h 1350169"/>
                <a:gd name="connsiteX6" fmla="*/ 109538 w 390525"/>
                <a:gd name="connsiteY6" fmla="*/ 161925 h 1350169"/>
                <a:gd name="connsiteX7" fmla="*/ 97631 w 390525"/>
                <a:gd name="connsiteY7" fmla="*/ 133350 h 1350169"/>
                <a:gd name="connsiteX8" fmla="*/ 88106 w 390525"/>
                <a:gd name="connsiteY8" fmla="*/ 104775 h 1350169"/>
                <a:gd name="connsiteX9" fmla="*/ 0 w 390525"/>
                <a:gd name="connsiteY9" fmla="*/ 0 h 1350169"/>
                <a:gd name="connsiteX10" fmla="*/ 169069 w 390525"/>
                <a:gd name="connsiteY10" fmla="*/ 23813 h 1350169"/>
                <a:gd name="connsiteX11" fmla="*/ 254794 w 390525"/>
                <a:gd name="connsiteY11" fmla="*/ 83344 h 1350169"/>
                <a:gd name="connsiteX12" fmla="*/ 292894 w 390525"/>
                <a:gd name="connsiteY12" fmla="*/ 107156 h 1350169"/>
                <a:gd name="connsiteX13" fmla="*/ 330994 w 390525"/>
                <a:gd name="connsiteY13" fmla="*/ 142875 h 1350169"/>
                <a:gd name="connsiteX14" fmla="*/ 366713 w 390525"/>
                <a:gd name="connsiteY14" fmla="*/ 173831 h 1350169"/>
                <a:gd name="connsiteX15" fmla="*/ 383381 w 390525"/>
                <a:gd name="connsiteY15" fmla="*/ 190500 h 1350169"/>
                <a:gd name="connsiteX16" fmla="*/ 390525 w 390525"/>
                <a:gd name="connsiteY16" fmla="*/ 202406 h 1350169"/>
                <a:gd name="connsiteX17" fmla="*/ 383381 w 390525"/>
                <a:gd name="connsiteY17" fmla="*/ 235744 h 1350169"/>
                <a:gd name="connsiteX18" fmla="*/ 361950 w 390525"/>
                <a:gd name="connsiteY18" fmla="*/ 288131 h 1350169"/>
                <a:gd name="connsiteX19" fmla="*/ 338138 w 390525"/>
                <a:gd name="connsiteY19" fmla="*/ 326231 h 1350169"/>
                <a:gd name="connsiteX20" fmla="*/ 338138 w 390525"/>
                <a:gd name="connsiteY20" fmla="*/ 519113 h 1350169"/>
                <a:gd name="connsiteX21" fmla="*/ 338138 w 390525"/>
                <a:gd name="connsiteY21" fmla="*/ 707231 h 1350169"/>
                <a:gd name="connsiteX22" fmla="*/ 338138 w 390525"/>
                <a:gd name="connsiteY22" fmla="*/ 1328738 h 1350169"/>
                <a:gd name="connsiteX23" fmla="*/ 135731 w 390525"/>
                <a:gd name="connsiteY23" fmla="*/ 1350169 h 1350169"/>
                <a:gd name="connsiteX24" fmla="*/ 135731 w 390525"/>
                <a:gd name="connsiteY24" fmla="*/ 921544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1350169">
                  <a:moveTo>
                    <a:pt x="135731" y="921544"/>
                  </a:moveTo>
                  <a:cubicBezTo>
                    <a:pt x="137319" y="841375"/>
                    <a:pt x="138906" y="761207"/>
                    <a:pt x="140494" y="681038"/>
                  </a:cubicBezTo>
                  <a:cubicBezTo>
                    <a:pt x="139700" y="626269"/>
                    <a:pt x="138907" y="571500"/>
                    <a:pt x="138113" y="516731"/>
                  </a:cubicBezTo>
                  <a:cubicBezTo>
                    <a:pt x="138907" y="457200"/>
                    <a:pt x="139700" y="397669"/>
                    <a:pt x="140494" y="338138"/>
                  </a:cubicBezTo>
                  <a:lnTo>
                    <a:pt x="133350" y="259556"/>
                  </a:lnTo>
                  <a:lnTo>
                    <a:pt x="123825" y="209550"/>
                  </a:lnTo>
                  <a:lnTo>
                    <a:pt x="109538" y="161925"/>
                  </a:lnTo>
                  <a:lnTo>
                    <a:pt x="97631" y="133350"/>
                  </a:lnTo>
                  <a:lnTo>
                    <a:pt x="88106" y="104775"/>
                  </a:lnTo>
                  <a:lnTo>
                    <a:pt x="0" y="0"/>
                  </a:lnTo>
                  <a:lnTo>
                    <a:pt x="169069" y="23813"/>
                  </a:lnTo>
                  <a:lnTo>
                    <a:pt x="254794" y="83344"/>
                  </a:lnTo>
                  <a:lnTo>
                    <a:pt x="292894" y="107156"/>
                  </a:lnTo>
                  <a:lnTo>
                    <a:pt x="330994" y="142875"/>
                  </a:lnTo>
                  <a:lnTo>
                    <a:pt x="366713" y="173831"/>
                  </a:lnTo>
                  <a:lnTo>
                    <a:pt x="383381" y="190500"/>
                  </a:lnTo>
                  <a:lnTo>
                    <a:pt x="390525" y="202406"/>
                  </a:lnTo>
                  <a:lnTo>
                    <a:pt x="383381" y="235744"/>
                  </a:lnTo>
                  <a:lnTo>
                    <a:pt x="361950" y="288131"/>
                  </a:lnTo>
                  <a:lnTo>
                    <a:pt x="338138" y="326231"/>
                  </a:lnTo>
                  <a:lnTo>
                    <a:pt x="338138" y="519113"/>
                  </a:lnTo>
                  <a:lnTo>
                    <a:pt x="338138" y="707231"/>
                  </a:lnTo>
                  <a:lnTo>
                    <a:pt x="338138" y="1328738"/>
                  </a:lnTo>
                  <a:lnTo>
                    <a:pt x="135731" y="1350169"/>
                  </a:lnTo>
                  <a:lnTo>
                    <a:pt x="135731" y="921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EB7D2AC8-E061-4145-85BA-815E1DAC7AE6}"/>
                </a:ext>
              </a:extLst>
            </p:cNvPr>
            <p:cNvSpPr/>
            <p:nvPr/>
          </p:nvSpPr>
          <p:spPr>
            <a:xfrm>
              <a:off x="4724400" y="3713163"/>
              <a:ext cx="1979613" cy="336550"/>
            </a:xfrm>
            <a:custGeom>
              <a:avLst/>
              <a:gdLst>
                <a:gd name="connsiteX0" fmla="*/ 1321594 w 1978819"/>
                <a:gd name="connsiteY0" fmla="*/ 204787 h 338137"/>
                <a:gd name="connsiteX1" fmla="*/ 1033463 w 1978819"/>
                <a:gd name="connsiteY1" fmla="*/ 226219 h 338137"/>
                <a:gd name="connsiteX2" fmla="*/ 823913 w 1978819"/>
                <a:gd name="connsiteY2" fmla="*/ 252412 h 338137"/>
                <a:gd name="connsiteX3" fmla="*/ 552450 w 1978819"/>
                <a:gd name="connsiteY3" fmla="*/ 290512 h 338137"/>
                <a:gd name="connsiteX4" fmla="*/ 390525 w 1978819"/>
                <a:gd name="connsiteY4" fmla="*/ 311944 h 338137"/>
                <a:gd name="connsiteX5" fmla="*/ 271463 w 1978819"/>
                <a:gd name="connsiteY5" fmla="*/ 326231 h 338137"/>
                <a:gd name="connsiteX6" fmla="*/ 19050 w 1978819"/>
                <a:gd name="connsiteY6" fmla="*/ 338137 h 338137"/>
                <a:gd name="connsiteX7" fmla="*/ 0 w 1978819"/>
                <a:gd name="connsiteY7" fmla="*/ 185737 h 338137"/>
                <a:gd name="connsiteX8" fmla="*/ 180975 w 1978819"/>
                <a:gd name="connsiteY8" fmla="*/ 178594 h 338137"/>
                <a:gd name="connsiteX9" fmla="*/ 321469 w 1978819"/>
                <a:gd name="connsiteY9" fmla="*/ 166687 h 338137"/>
                <a:gd name="connsiteX10" fmla="*/ 535781 w 1978819"/>
                <a:gd name="connsiteY10" fmla="*/ 138112 h 338137"/>
                <a:gd name="connsiteX11" fmla="*/ 847725 w 1978819"/>
                <a:gd name="connsiteY11" fmla="*/ 90487 h 338137"/>
                <a:gd name="connsiteX12" fmla="*/ 1054894 w 1978819"/>
                <a:gd name="connsiteY12" fmla="*/ 71437 h 338137"/>
                <a:gd name="connsiteX13" fmla="*/ 1354931 w 1978819"/>
                <a:gd name="connsiteY13" fmla="*/ 45244 h 338137"/>
                <a:gd name="connsiteX14" fmla="*/ 1683544 w 1978819"/>
                <a:gd name="connsiteY14" fmla="*/ 19050 h 338137"/>
                <a:gd name="connsiteX15" fmla="*/ 1978819 w 1978819"/>
                <a:gd name="connsiteY15" fmla="*/ 0 h 338137"/>
                <a:gd name="connsiteX16" fmla="*/ 1978819 w 1978819"/>
                <a:gd name="connsiteY16" fmla="*/ 150019 h 338137"/>
                <a:gd name="connsiteX17" fmla="*/ 1321594 w 1978819"/>
                <a:gd name="connsiteY17" fmla="*/ 20478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8819" h="338137">
                  <a:moveTo>
                    <a:pt x="1321594" y="204787"/>
                  </a:moveTo>
                  <a:lnTo>
                    <a:pt x="1033463" y="226219"/>
                  </a:lnTo>
                  <a:lnTo>
                    <a:pt x="823913" y="252412"/>
                  </a:lnTo>
                  <a:lnTo>
                    <a:pt x="552450" y="290512"/>
                  </a:lnTo>
                  <a:lnTo>
                    <a:pt x="390525" y="311944"/>
                  </a:lnTo>
                  <a:lnTo>
                    <a:pt x="271463" y="326231"/>
                  </a:lnTo>
                  <a:lnTo>
                    <a:pt x="19050" y="338137"/>
                  </a:lnTo>
                  <a:lnTo>
                    <a:pt x="0" y="185737"/>
                  </a:lnTo>
                  <a:lnTo>
                    <a:pt x="180975" y="178594"/>
                  </a:lnTo>
                  <a:lnTo>
                    <a:pt x="321469" y="166687"/>
                  </a:lnTo>
                  <a:lnTo>
                    <a:pt x="535781" y="138112"/>
                  </a:lnTo>
                  <a:lnTo>
                    <a:pt x="847725" y="90487"/>
                  </a:lnTo>
                  <a:lnTo>
                    <a:pt x="1054894" y="71437"/>
                  </a:lnTo>
                  <a:lnTo>
                    <a:pt x="1354931" y="45244"/>
                  </a:lnTo>
                  <a:lnTo>
                    <a:pt x="1683544" y="19050"/>
                  </a:lnTo>
                  <a:lnTo>
                    <a:pt x="1978819" y="0"/>
                  </a:lnTo>
                  <a:lnTo>
                    <a:pt x="1978819" y="150019"/>
                  </a:lnTo>
                  <a:lnTo>
                    <a:pt x="1321594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D4BF8D5B-24AF-4CD0-AE71-1B5868305EFE}"/>
                </a:ext>
              </a:extLst>
            </p:cNvPr>
            <p:cNvSpPr/>
            <p:nvPr/>
          </p:nvSpPr>
          <p:spPr>
            <a:xfrm>
              <a:off x="4786313" y="4471988"/>
              <a:ext cx="1812925" cy="254000"/>
            </a:xfrm>
            <a:custGeom>
              <a:avLst/>
              <a:gdLst>
                <a:gd name="connsiteX0" fmla="*/ 669131 w 1812131"/>
                <a:gd name="connsiteY0" fmla="*/ 228600 h 254793"/>
                <a:gd name="connsiteX1" fmla="*/ 9525 w 1812131"/>
                <a:gd name="connsiteY1" fmla="*/ 254793 h 254793"/>
                <a:gd name="connsiteX2" fmla="*/ 0 w 1812131"/>
                <a:gd name="connsiteY2" fmla="*/ 114300 h 254793"/>
                <a:gd name="connsiteX3" fmla="*/ 292893 w 1812131"/>
                <a:gd name="connsiteY3" fmla="*/ 100012 h 254793"/>
                <a:gd name="connsiteX4" fmla="*/ 783431 w 1812131"/>
                <a:gd name="connsiteY4" fmla="*/ 69056 h 254793"/>
                <a:gd name="connsiteX5" fmla="*/ 978693 w 1812131"/>
                <a:gd name="connsiteY5" fmla="*/ 52387 h 254793"/>
                <a:gd name="connsiteX6" fmla="*/ 1393031 w 1812131"/>
                <a:gd name="connsiteY6" fmla="*/ 26193 h 254793"/>
                <a:gd name="connsiteX7" fmla="*/ 1800225 w 1812131"/>
                <a:gd name="connsiteY7" fmla="*/ 0 h 254793"/>
                <a:gd name="connsiteX8" fmla="*/ 1812131 w 1812131"/>
                <a:gd name="connsiteY8" fmla="*/ 180975 h 254793"/>
                <a:gd name="connsiteX9" fmla="*/ 1738312 w 1812131"/>
                <a:gd name="connsiteY9" fmla="*/ 188118 h 254793"/>
                <a:gd name="connsiteX10" fmla="*/ 1481137 w 1812131"/>
                <a:gd name="connsiteY10" fmla="*/ 192881 h 254793"/>
                <a:gd name="connsiteX11" fmla="*/ 1104900 w 1812131"/>
                <a:gd name="connsiteY11" fmla="*/ 214312 h 254793"/>
                <a:gd name="connsiteX12" fmla="*/ 669131 w 1812131"/>
                <a:gd name="connsiteY12" fmla="*/ 228600 h 2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2131" h="254793">
                  <a:moveTo>
                    <a:pt x="669131" y="228600"/>
                  </a:moveTo>
                  <a:lnTo>
                    <a:pt x="9525" y="254793"/>
                  </a:lnTo>
                  <a:lnTo>
                    <a:pt x="0" y="114300"/>
                  </a:lnTo>
                  <a:lnTo>
                    <a:pt x="292893" y="100012"/>
                  </a:lnTo>
                  <a:lnTo>
                    <a:pt x="783431" y="69056"/>
                  </a:lnTo>
                  <a:lnTo>
                    <a:pt x="978693" y="52387"/>
                  </a:lnTo>
                  <a:lnTo>
                    <a:pt x="1393031" y="26193"/>
                  </a:lnTo>
                  <a:lnTo>
                    <a:pt x="1800225" y="0"/>
                  </a:lnTo>
                  <a:lnTo>
                    <a:pt x="1812131" y="180975"/>
                  </a:lnTo>
                  <a:lnTo>
                    <a:pt x="1738312" y="188118"/>
                  </a:lnTo>
                  <a:lnTo>
                    <a:pt x="1481137" y="192881"/>
                  </a:lnTo>
                  <a:lnTo>
                    <a:pt x="1104900" y="214312"/>
                  </a:lnTo>
                  <a:lnTo>
                    <a:pt x="669131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E74675CB-9FBA-4453-92E4-E2D3228DD309}"/>
              </a:ext>
            </a:extLst>
          </p:cNvPr>
          <p:cNvGrpSpPr/>
          <p:nvPr/>
        </p:nvGrpSpPr>
        <p:grpSpPr>
          <a:xfrm>
            <a:off x="2552700" y="1571625"/>
            <a:ext cx="4651375" cy="4319588"/>
            <a:chOff x="2552700" y="1571625"/>
            <a:chExt cx="4651375" cy="4319588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357ABF39-F794-44A0-8A3B-FD30206BA6E9}"/>
                </a:ext>
              </a:extLst>
            </p:cNvPr>
            <p:cNvSpPr/>
            <p:nvPr/>
          </p:nvSpPr>
          <p:spPr>
            <a:xfrm>
              <a:off x="2905125" y="1633538"/>
              <a:ext cx="862013" cy="650875"/>
            </a:xfrm>
            <a:custGeom>
              <a:avLst/>
              <a:gdLst>
                <a:gd name="connsiteX0" fmla="*/ 533400 w 862013"/>
                <a:gd name="connsiteY0" fmla="*/ 550068 h 650081"/>
                <a:gd name="connsiteX1" fmla="*/ 433388 w 862013"/>
                <a:gd name="connsiteY1" fmla="*/ 481012 h 650081"/>
                <a:gd name="connsiteX2" fmla="*/ 350044 w 862013"/>
                <a:gd name="connsiteY2" fmla="*/ 414337 h 650081"/>
                <a:gd name="connsiteX3" fmla="*/ 264319 w 862013"/>
                <a:gd name="connsiteY3" fmla="*/ 340518 h 650081"/>
                <a:gd name="connsiteX4" fmla="*/ 180975 w 862013"/>
                <a:gd name="connsiteY4" fmla="*/ 257175 h 650081"/>
                <a:gd name="connsiteX5" fmla="*/ 102394 w 862013"/>
                <a:gd name="connsiteY5" fmla="*/ 173831 h 650081"/>
                <a:gd name="connsiteX6" fmla="*/ 28575 w 862013"/>
                <a:gd name="connsiteY6" fmla="*/ 83343 h 650081"/>
                <a:gd name="connsiteX7" fmla="*/ 7144 w 862013"/>
                <a:gd name="connsiteY7" fmla="*/ 57150 h 650081"/>
                <a:gd name="connsiteX8" fmla="*/ 0 w 862013"/>
                <a:gd name="connsiteY8" fmla="*/ 38100 h 650081"/>
                <a:gd name="connsiteX9" fmla="*/ 0 w 862013"/>
                <a:gd name="connsiteY9" fmla="*/ 21431 h 650081"/>
                <a:gd name="connsiteX10" fmla="*/ 7144 w 862013"/>
                <a:gd name="connsiteY10" fmla="*/ 4762 h 650081"/>
                <a:gd name="connsiteX11" fmla="*/ 23813 w 862013"/>
                <a:gd name="connsiteY11" fmla="*/ 0 h 650081"/>
                <a:gd name="connsiteX12" fmla="*/ 52388 w 862013"/>
                <a:gd name="connsiteY12" fmla="*/ 4762 h 650081"/>
                <a:gd name="connsiteX13" fmla="*/ 78581 w 862013"/>
                <a:gd name="connsiteY13" fmla="*/ 28575 h 650081"/>
                <a:gd name="connsiteX14" fmla="*/ 104775 w 862013"/>
                <a:gd name="connsiteY14" fmla="*/ 52387 h 650081"/>
                <a:gd name="connsiteX15" fmla="*/ 133350 w 862013"/>
                <a:gd name="connsiteY15" fmla="*/ 73818 h 650081"/>
                <a:gd name="connsiteX16" fmla="*/ 171450 w 862013"/>
                <a:gd name="connsiteY16" fmla="*/ 97631 h 650081"/>
                <a:gd name="connsiteX17" fmla="*/ 207169 w 862013"/>
                <a:gd name="connsiteY17" fmla="*/ 116681 h 650081"/>
                <a:gd name="connsiteX18" fmla="*/ 250031 w 862013"/>
                <a:gd name="connsiteY18" fmla="*/ 135731 h 650081"/>
                <a:gd name="connsiteX19" fmla="*/ 316706 w 862013"/>
                <a:gd name="connsiteY19" fmla="*/ 164306 h 650081"/>
                <a:gd name="connsiteX20" fmla="*/ 376238 w 862013"/>
                <a:gd name="connsiteY20" fmla="*/ 183356 h 650081"/>
                <a:gd name="connsiteX21" fmla="*/ 464344 w 862013"/>
                <a:gd name="connsiteY21" fmla="*/ 207168 h 650081"/>
                <a:gd name="connsiteX22" fmla="*/ 533400 w 862013"/>
                <a:gd name="connsiteY22" fmla="*/ 221456 h 650081"/>
                <a:gd name="connsiteX23" fmla="*/ 595313 w 862013"/>
                <a:gd name="connsiteY23" fmla="*/ 230981 h 650081"/>
                <a:gd name="connsiteX24" fmla="*/ 645319 w 862013"/>
                <a:gd name="connsiteY24" fmla="*/ 271462 h 650081"/>
                <a:gd name="connsiteX25" fmla="*/ 678656 w 862013"/>
                <a:gd name="connsiteY25" fmla="*/ 302418 h 650081"/>
                <a:gd name="connsiteX26" fmla="*/ 719138 w 862013"/>
                <a:gd name="connsiteY26" fmla="*/ 340518 h 650081"/>
                <a:gd name="connsiteX27" fmla="*/ 752475 w 862013"/>
                <a:gd name="connsiteY27" fmla="*/ 373856 h 650081"/>
                <a:gd name="connsiteX28" fmla="*/ 788194 w 862013"/>
                <a:gd name="connsiteY28" fmla="*/ 416718 h 650081"/>
                <a:gd name="connsiteX29" fmla="*/ 819150 w 862013"/>
                <a:gd name="connsiteY29" fmla="*/ 454818 h 650081"/>
                <a:gd name="connsiteX30" fmla="*/ 835819 w 862013"/>
                <a:gd name="connsiteY30" fmla="*/ 483393 h 650081"/>
                <a:gd name="connsiteX31" fmla="*/ 850106 w 862013"/>
                <a:gd name="connsiteY31" fmla="*/ 516731 h 650081"/>
                <a:gd name="connsiteX32" fmla="*/ 857250 w 862013"/>
                <a:gd name="connsiteY32" fmla="*/ 542925 h 650081"/>
                <a:gd name="connsiteX33" fmla="*/ 862013 w 862013"/>
                <a:gd name="connsiteY33" fmla="*/ 576262 h 650081"/>
                <a:gd name="connsiteX34" fmla="*/ 859631 w 862013"/>
                <a:gd name="connsiteY34" fmla="*/ 600075 h 650081"/>
                <a:gd name="connsiteX35" fmla="*/ 850106 w 862013"/>
                <a:gd name="connsiteY35" fmla="*/ 623887 h 650081"/>
                <a:gd name="connsiteX36" fmla="*/ 835819 w 862013"/>
                <a:gd name="connsiteY36" fmla="*/ 640556 h 650081"/>
                <a:gd name="connsiteX37" fmla="*/ 819150 w 862013"/>
                <a:gd name="connsiteY37" fmla="*/ 647700 h 650081"/>
                <a:gd name="connsiteX38" fmla="*/ 785813 w 862013"/>
                <a:gd name="connsiteY38" fmla="*/ 650081 h 650081"/>
                <a:gd name="connsiteX39" fmla="*/ 750094 w 862013"/>
                <a:gd name="connsiteY39" fmla="*/ 650081 h 650081"/>
                <a:gd name="connsiteX40" fmla="*/ 692944 w 862013"/>
                <a:gd name="connsiteY40" fmla="*/ 640556 h 650081"/>
                <a:gd name="connsiteX41" fmla="*/ 654844 w 862013"/>
                <a:gd name="connsiteY41" fmla="*/ 623887 h 650081"/>
                <a:gd name="connsiteX42" fmla="*/ 533400 w 862013"/>
                <a:gd name="connsiteY42" fmla="*/ 550068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2013" h="650081">
                  <a:moveTo>
                    <a:pt x="533400" y="550068"/>
                  </a:moveTo>
                  <a:lnTo>
                    <a:pt x="433388" y="481012"/>
                  </a:lnTo>
                  <a:lnTo>
                    <a:pt x="350044" y="414337"/>
                  </a:lnTo>
                  <a:lnTo>
                    <a:pt x="264319" y="340518"/>
                  </a:lnTo>
                  <a:lnTo>
                    <a:pt x="180975" y="257175"/>
                  </a:lnTo>
                  <a:lnTo>
                    <a:pt x="102394" y="173831"/>
                  </a:lnTo>
                  <a:lnTo>
                    <a:pt x="28575" y="83343"/>
                  </a:lnTo>
                  <a:lnTo>
                    <a:pt x="7144" y="57150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2388" y="4762"/>
                  </a:lnTo>
                  <a:lnTo>
                    <a:pt x="78581" y="28575"/>
                  </a:lnTo>
                  <a:lnTo>
                    <a:pt x="104775" y="52387"/>
                  </a:lnTo>
                  <a:lnTo>
                    <a:pt x="133350" y="73818"/>
                  </a:lnTo>
                  <a:lnTo>
                    <a:pt x="171450" y="97631"/>
                  </a:lnTo>
                  <a:lnTo>
                    <a:pt x="207169" y="116681"/>
                  </a:lnTo>
                  <a:lnTo>
                    <a:pt x="250031" y="135731"/>
                  </a:lnTo>
                  <a:lnTo>
                    <a:pt x="316706" y="164306"/>
                  </a:lnTo>
                  <a:lnTo>
                    <a:pt x="376238" y="183356"/>
                  </a:lnTo>
                  <a:lnTo>
                    <a:pt x="464344" y="207168"/>
                  </a:lnTo>
                  <a:lnTo>
                    <a:pt x="533400" y="221456"/>
                  </a:lnTo>
                  <a:lnTo>
                    <a:pt x="595313" y="230981"/>
                  </a:lnTo>
                  <a:lnTo>
                    <a:pt x="645319" y="271462"/>
                  </a:lnTo>
                  <a:lnTo>
                    <a:pt x="678656" y="302418"/>
                  </a:lnTo>
                  <a:lnTo>
                    <a:pt x="719138" y="340518"/>
                  </a:lnTo>
                  <a:lnTo>
                    <a:pt x="752475" y="373856"/>
                  </a:lnTo>
                  <a:lnTo>
                    <a:pt x="788194" y="416718"/>
                  </a:lnTo>
                  <a:lnTo>
                    <a:pt x="819150" y="454818"/>
                  </a:lnTo>
                  <a:lnTo>
                    <a:pt x="835819" y="483393"/>
                  </a:lnTo>
                  <a:lnTo>
                    <a:pt x="850106" y="516731"/>
                  </a:lnTo>
                  <a:lnTo>
                    <a:pt x="857250" y="542925"/>
                  </a:lnTo>
                  <a:lnTo>
                    <a:pt x="862013" y="576262"/>
                  </a:lnTo>
                  <a:lnTo>
                    <a:pt x="859631" y="600075"/>
                  </a:lnTo>
                  <a:lnTo>
                    <a:pt x="850106" y="623887"/>
                  </a:lnTo>
                  <a:lnTo>
                    <a:pt x="835819" y="640556"/>
                  </a:lnTo>
                  <a:lnTo>
                    <a:pt x="819150" y="647700"/>
                  </a:lnTo>
                  <a:lnTo>
                    <a:pt x="785813" y="650081"/>
                  </a:lnTo>
                  <a:lnTo>
                    <a:pt x="750094" y="650081"/>
                  </a:lnTo>
                  <a:lnTo>
                    <a:pt x="692944" y="640556"/>
                  </a:lnTo>
                  <a:lnTo>
                    <a:pt x="654844" y="623887"/>
                  </a:lnTo>
                  <a:lnTo>
                    <a:pt x="533400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9A075359-34AB-4D4F-B86C-1AFCA49FDB71}"/>
                </a:ext>
              </a:extLst>
            </p:cNvPr>
            <p:cNvSpPr/>
            <p:nvPr/>
          </p:nvSpPr>
          <p:spPr>
            <a:xfrm>
              <a:off x="2686050" y="2819400"/>
              <a:ext cx="738188" cy="590550"/>
            </a:xfrm>
            <a:custGeom>
              <a:avLst/>
              <a:gdLst>
                <a:gd name="connsiteX0" fmla="*/ 350044 w 738188"/>
                <a:gd name="connsiteY0" fmla="*/ 452438 h 590550"/>
                <a:gd name="connsiteX1" fmla="*/ 276225 w 738188"/>
                <a:gd name="connsiteY1" fmla="*/ 383381 h 590550"/>
                <a:gd name="connsiteX2" fmla="*/ 211931 w 738188"/>
                <a:gd name="connsiteY2" fmla="*/ 316706 h 590550"/>
                <a:gd name="connsiteX3" fmla="*/ 123825 w 738188"/>
                <a:gd name="connsiteY3" fmla="*/ 209550 h 590550"/>
                <a:gd name="connsiteX4" fmla="*/ 45244 w 738188"/>
                <a:gd name="connsiteY4" fmla="*/ 109538 h 590550"/>
                <a:gd name="connsiteX5" fmla="*/ 9525 w 738188"/>
                <a:gd name="connsiteY5" fmla="*/ 61913 h 590550"/>
                <a:gd name="connsiteX6" fmla="*/ 0 w 738188"/>
                <a:gd name="connsiteY6" fmla="*/ 40481 h 590550"/>
                <a:gd name="connsiteX7" fmla="*/ 0 w 738188"/>
                <a:gd name="connsiteY7" fmla="*/ 16669 h 590550"/>
                <a:gd name="connsiteX8" fmla="*/ 9525 w 738188"/>
                <a:gd name="connsiteY8" fmla="*/ 4763 h 590550"/>
                <a:gd name="connsiteX9" fmla="*/ 33338 w 738188"/>
                <a:gd name="connsiteY9" fmla="*/ 0 h 590550"/>
                <a:gd name="connsiteX10" fmla="*/ 54769 w 738188"/>
                <a:gd name="connsiteY10" fmla="*/ 4763 h 590550"/>
                <a:gd name="connsiteX11" fmla="*/ 85725 w 738188"/>
                <a:gd name="connsiteY11" fmla="*/ 33338 h 590550"/>
                <a:gd name="connsiteX12" fmla="*/ 121444 w 738188"/>
                <a:gd name="connsiteY12" fmla="*/ 69056 h 590550"/>
                <a:gd name="connsiteX13" fmla="*/ 154781 w 738188"/>
                <a:gd name="connsiteY13" fmla="*/ 92869 h 590550"/>
                <a:gd name="connsiteX14" fmla="*/ 197644 w 738188"/>
                <a:gd name="connsiteY14" fmla="*/ 121444 h 590550"/>
                <a:gd name="connsiteX15" fmla="*/ 242888 w 738188"/>
                <a:gd name="connsiteY15" fmla="*/ 142875 h 590550"/>
                <a:gd name="connsiteX16" fmla="*/ 311944 w 738188"/>
                <a:gd name="connsiteY16" fmla="*/ 173831 h 590550"/>
                <a:gd name="connsiteX17" fmla="*/ 390525 w 738188"/>
                <a:gd name="connsiteY17" fmla="*/ 202406 h 590550"/>
                <a:gd name="connsiteX18" fmla="*/ 469106 w 738188"/>
                <a:gd name="connsiteY18" fmla="*/ 223838 h 590550"/>
                <a:gd name="connsiteX19" fmla="*/ 526256 w 738188"/>
                <a:gd name="connsiteY19" fmla="*/ 242888 h 590550"/>
                <a:gd name="connsiteX20" fmla="*/ 571500 w 738188"/>
                <a:gd name="connsiteY20" fmla="*/ 261938 h 590550"/>
                <a:gd name="connsiteX21" fmla="*/ 614363 w 738188"/>
                <a:gd name="connsiteY21" fmla="*/ 280988 h 590550"/>
                <a:gd name="connsiteX22" fmla="*/ 664369 w 738188"/>
                <a:gd name="connsiteY22" fmla="*/ 307181 h 590550"/>
                <a:gd name="connsiteX23" fmla="*/ 688181 w 738188"/>
                <a:gd name="connsiteY23" fmla="*/ 323850 h 590550"/>
                <a:gd name="connsiteX24" fmla="*/ 697706 w 738188"/>
                <a:gd name="connsiteY24" fmla="*/ 340519 h 590550"/>
                <a:gd name="connsiteX25" fmla="*/ 709613 w 738188"/>
                <a:gd name="connsiteY25" fmla="*/ 378619 h 590550"/>
                <a:gd name="connsiteX26" fmla="*/ 721519 w 738188"/>
                <a:gd name="connsiteY26" fmla="*/ 416719 h 590550"/>
                <a:gd name="connsiteX27" fmla="*/ 735806 w 738188"/>
                <a:gd name="connsiteY27" fmla="*/ 473869 h 590550"/>
                <a:gd name="connsiteX28" fmla="*/ 738188 w 738188"/>
                <a:gd name="connsiteY28" fmla="*/ 509588 h 590550"/>
                <a:gd name="connsiteX29" fmla="*/ 728663 w 738188"/>
                <a:gd name="connsiteY29" fmla="*/ 535781 h 590550"/>
                <a:gd name="connsiteX30" fmla="*/ 707231 w 738188"/>
                <a:gd name="connsiteY30" fmla="*/ 557213 h 590550"/>
                <a:gd name="connsiteX31" fmla="*/ 678656 w 738188"/>
                <a:gd name="connsiteY31" fmla="*/ 576263 h 590550"/>
                <a:gd name="connsiteX32" fmla="*/ 652463 w 738188"/>
                <a:gd name="connsiteY32" fmla="*/ 585788 h 590550"/>
                <a:gd name="connsiteX33" fmla="*/ 623888 w 738188"/>
                <a:gd name="connsiteY33" fmla="*/ 590550 h 590550"/>
                <a:gd name="connsiteX34" fmla="*/ 592931 w 738188"/>
                <a:gd name="connsiteY34" fmla="*/ 588169 h 590550"/>
                <a:gd name="connsiteX35" fmla="*/ 559594 w 738188"/>
                <a:gd name="connsiteY35" fmla="*/ 583406 h 590550"/>
                <a:gd name="connsiteX36" fmla="*/ 528638 w 738188"/>
                <a:gd name="connsiteY36" fmla="*/ 573881 h 590550"/>
                <a:gd name="connsiteX37" fmla="*/ 483394 w 738188"/>
                <a:gd name="connsiteY37" fmla="*/ 550069 h 590550"/>
                <a:gd name="connsiteX38" fmla="*/ 452438 w 738188"/>
                <a:gd name="connsiteY38" fmla="*/ 531019 h 590550"/>
                <a:gd name="connsiteX39" fmla="*/ 350044 w 738188"/>
                <a:gd name="connsiteY39" fmla="*/ 452438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38188" h="590550">
                  <a:moveTo>
                    <a:pt x="350044" y="452438"/>
                  </a:moveTo>
                  <a:lnTo>
                    <a:pt x="276225" y="383381"/>
                  </a:lnTo>
                  <a:lnTo>
                    <a:pt x="211931" y="316706"/>
                  </a:lnTo>
                  <a:lnTo>
                    <a:pt x="123825" y="209550"/>
                  </a:lnTo>
                  <a:lnTo>
                    <a:pt x="45244" y="109538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33338" y="0"/>
                  </a:lnTo>
                  <a:lnTo>
                    <a:pt x="54769" y="4763"/>
                  </a:lnTo>
                  <a:lnTo>
                    <a:pt x="85725" y="33338"/>
                  </a:lnTo>
                  <a:lnTo>
                    <a:pt x="121444" y="69056"/>
                  </a:lnTo>
                  <a:lnTo>
                    <a:pt x="154781" y="92869"/>
                  </a:lnTo>
                  <a:lnTo>
                    <a:pt x="197644" y="121444"/>
                  </a:lnTo>
                  <a:lnTo>
                    <a:pt x="242888" y="142875"/>
                  </a:lnTo>
                  <a:lnTo>
                    <a:pt x="311944" y="173831"/>
                  </a:lnTo>
                  <a:lnTo>
                    <a:pt x="390525" y="202406"/>
                  </a:lnTo>
                  <a:lnTo>
                    <a:pt x="469106" y="223838"/>
                  </a:lnTo>
                  <a:lnTo>
                    <a:pt x="526256" y="242888"/>
                  </a:lnTo>
                  <a:lnTo>
                    <a:pt x="571500" y="261938"/>
                  </a:lnTo>
                  <a:lnTo>
                    <a:pt x="614363" y="280988"/>
                  </a:lnTo>
                  <a:lnTo>
                    <a:pt x="664369" y="307181"/>
                  </a:lnTo>
                  <a:lnTo>
                    <a:pt x="688181" y="323850"/>
                  </a:lnTo>
                  <a:lnTo>
                    <a:pt x="697706" y="340519"/>
                  </a:lnTo>
                  <a:lnTo>
                    <a:pt x="709613" y="378619"/>
                  </a:lnTo>
                  <a:lnTo>
                    <a:pt x="721519" y="416719"/>
                  </a:lnTo>
                  <a:lnTo>
                    <a:pt x="735806" y="473869"/>
                  </a:lnTo>
                  <a:lnTo>
                    <a:pt x="738188" y="509588"/>
                  </a:lnTo>
                  <a:lnTo>
                    <a:pt x="728663" y="535781"/>
                  </a:lnTo>
                  <a:lnTo>
                    <a:pt x="707231" y="557213"/>
                  </a:lnTo>
                  <a:lnTo>
                    <a:pt x="678656" y="576263"/>
                  </a:lnTo>
                  <a:lnTo>
                    <a:pt x="652463" y="585788"/>
                  </a:lnTo>
                  <a:lnTo>
                    <a:pt x="623888" y="590550"/>
                  </a:lnTo>
                  <a:lnTo>
                    <a:pt x="592931" y="588169"/>
                  </a:lnTo>
                  <a:lnTo>
                    <a:pt x="559594" y="583406"/>
                  </a:lnTo>
                  <a:lnTo>
                    <a:pt x="528638" y="573881"/>
                  </a:lnTo>
                  <a:lnTo>
                    <a:pt x="483394" y="550069"/>
                  </a:lnTo>
                  <a:lnTo>
                    <a:pt x="452438" y="531019"/>
                  </a:lnTo>
                  <a:lnTo>
                    <a:pt x="350044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4795DFDB-9174-468F-99F3-2C6CDA4A31F1}"/>
                </a:ext>
              </a:extLst>
            </p:cNvPr>
            <p:cNvSpPr/>
            <p:nvPr/>
          </p:nvSpPr>
          <p:spPr>
            <a:xfrm>
              <a:off x="2552700" y="5049838"/>
              <a:ext cx="414338" cy="663575"/>
            </a:xfrm>
            <a:custGeom>
              <a:avLst/>
              <a:gdLst>
                <a:gd name="connsiteX0" fmla="*/ 173831 w 414338"/>
                <a:gd name="connsiteY0" fmla="*/ 469107 h 661988"/>
                <a:gd name="connsiteX1" fmla="*/ 135731 w 414338"/>
                <a:gd name="connsiteY1" fmla="*/ 388144 h 661988"/>
                <a:gd name="connsiteX2" fmla="*/ 76200 w 414338"/>
                <a:gd name="connsiteY2" fmla="*/ 250032 h 661988"/>
                <a:gd name="connsiteX3" fmla="*/ 40481 w 414338"/>
                <a:gd name="connsiteY3" fmla="*/ 154782 h 661988"/>
                <a:gd name="connsiteX4" fmla="*/ 9525 w 414338"/>
                <a:gd name="connsiteY4" fmla="*/ 73819 h 661988"/>
                <a:gd name="connsiteX5" fmla="*/ 0 w 414338"/>
                <a:gd name="connsiteY5" fmla="*/ 30957 h 661988"/>
                <a:gd name="connsiteX6" fmla="*/ 2381 w 414338"/>
                <a:gd name="connsiteY6" fmla="*/ 11907 h 661988"/>
                <a:gd name="connsiteX7" fmla="*/ 9525 w 414338"/>
                <a:gd name="connsiteY7" fmla="*/ 2382 h 661988"/>
                <a:gd name="connsiteX8" fmla="*/ 23813 w 414338"/>
                <a:gd name="connsiteY8" fmla="*/ 0 h 661988"/>
                <a:gd name="connsiteX9" fmla="*/ 45244 w 414338"/>
                <a:gd name="connsiteY9" fmla="*/ 4763 h 661988"/>
                <a:gd name="connsiteX10" fmla="*/ 90488 w 414338"/>
                <a:gd name="connsiteY10" fmla="*/ 30957 h 661988"/>
                <a:gd name="connsiteX11" fmla="*/ 138113 w 414338"/>
                <a:gd name="connsiteY11" fmla="*/ 59532 h 661988"/>
                <a:gd name="connsiteX12" fmla="*/ 202406 w 414338"/>
                <a:gd name="connsiteY12" fmla="*/ 95250 h 661988"/>
                <a:gd name="connsiteX13" fmla="*/ 233363 w 414338"/>
                <a:gd name="connsiteY13" fmla="*/ 109538 h 661988"/>
                <a:gd name="connsiteX14" fmla="*/ 247650 w 414338"/>
                <a:gd name="connsiteY14" fmla="*/ 111919 h 661988"/>
                <a:gd name="connsiteX15" fmla="*/ 414338 w 414338"/>
                <a:gd name="connsiteY15" fmla="*/ 481013 h 661988"/>
                <a:gd name="connsiteX16" fmla="*/ 409575 w 414338"/>
                <a:gd name="connsiteY16" fmla="*/ 552450 h 661988"/>
                <a:gd name="connsiteX17" fmla="*/ 400050 w 414338"/>
                <a:gd name="connsiteY17" fmla="*/ 597694 h 661988"/>
                <a:gd name="connsiteX18" fmla="*/ 385763 w 414338"/>
                <a:gd name="connsiteY18" fmla="*/ 628650 h 661988"/>
                <a:gd name="connsiteX19" fmla="*/ 371475 w 414338"/>
                <a:gd name="connsiteY19" fmla="*/ 652463 h 661988"/>
                <a:gd name="connsiteX20" fmla="*/ 354806 w 414338"/>
                <a:gd name="connsiteY20" fmla="*/ 659607 h 661988"/>
                <a:gd name="connsiteX21" fmla="*/ 338138 w 414338"/>
                <a:gd name="connsiteY21" fmla="*/ 661988 h 661988"/>
                <a:gd name="connsiteX22" fmla="*/ 321469 w 414338"/>
                <a:gd name="connsiteY22" fmla="*/ 657225 h 661988"/>
                <a:gd name="connsiteX23" fmla="*/ 292894 w 414338"/>
                <a:gd name="connsiteY23" fmla="*/ 633413 h 661988"/>
                <a:gd name="connsiteX24" fmla="*/ 252413 w 414338"/>
                <a:gd name="connsiteY24" fmla="*/ 583407 h 661988"/>
                <a:gd name="connsiteX25" fmla="*/ 173831 w 414338"/>
                <a:gd name="connsiteY25" fmla="*/ 46910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661988">
                  <a:moveTo>
                    <a:pt x="173831" y="469107"/>
                  </a:moveTo>
                  <a:lnTo>
                    <a:pt x="135731" y="388144"/>
                  </a:lnTo>
                  <a:lnTo>
                    <a:pt x="76200" y="250032"/>
                  </a:lnTo>
                  <a:lnTo>
                    <a:pt x="40481" y="154782"/>
                  </a:lnTo>
                  <a:lnTo>
                    <a:pt x="9525" y="73819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5244" y="4763"/>
                  </a:lnTo>
                  <a:lnTo>
                    <a:pt x="90488" y="30957"/>
                  </a:lnTo>
                  <a:lnTo>
                    <a:pt x="138113" y="59532"/>
                  </a:lnTo>
                  <a:lnTo>
                    <a:pt x="202406" y="95250"/>
                  </a:lnTo>
                  <a:lnTo>
                    <a:pt x="233363" y="109538"/>
                  </a:lnTo>
                  <a:lnTo>
                    <a:pt x="247650" y="111919"/>
                  </a:lnTo>
                  <a:lnTo>
                    <a:pt x="414338" y="481013"/>
                  </a:lnTo>
                  <a:lnTo>
                    <a:pt x="409575" y="552450"/>
                  </a:lnTo>
                  <a:lnTo>
                    <a:pt x="400050" y="597694"/>
                  </a:lnTo>
                  <a:lnTo>
                    <a:pt x="385763" y="628650"/>
                  </a:lnTo>
                  <a:lnTo>
                    <a:pt x="371475" y="652463"/>
                  </a:lnTo>
                  <a:lnTo>
                    <a:pt x="354806" y="659607"/>
                  </a:lnTo>
                  <a:lnTo>
                    <a:pt x="338138" y="661988"/>
                  </a:lnTo>
                  <a:lnTo>
                    <a:pt x="321469" y="657225"/>
                  </a:lnTo>
                  <a:lnTo>
                    <a:pt x="292894" y="633413"/>
                  </a:lnTo>
                  <a:lnTo>
                    <a:pt x="252413" y="583407"/>
                  </a:lnTo>
                  <a:lnTo>
                    <a:pt x="173831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">
              <a:extLst>
                <a:ext uri="{FF2B5EF4-FFF2-40B4-BE49-F238E27FC236}">
                  <a16:creationId xmlns:a16="http://schemas.microsoft.com/office/drawing/2014/main" id="{2E0607BE-C05A-4F67-AA22-860AE42CBE2D}"/>
                </a:ext>
              </a:extLst>
            </p:cNvPr>
            <p:cNvSpPr/>
            <p:nvPr/>
          </p:nvSpPr>
          <p:spPr>
            <a:xfrm>
              <a:off x="4090988" y="1571625"/>
              <a:ext cx="1370012" cy="1395413"/>
            </a:xfrm>
            <a:custGeom>
              <a:avLst/>
              <a:gdLst>
                <a:gd name="connsiteX0" fmla="*/ 900112 w 1369218"/>
                <a:gd name="connsiteY0" fmla="*/ 812006 h 1395413"/>
                <a:gd name="connsiteX1" fmla="*/ 745331 w 1369218"/>
                <a:gd name="connsiteY1" fmla="*/ 952500 h 1395413"/>
                <a:gd name="connsiteX2" fmla="*/ 628650 w 1369218"/>
                <a:gd name="connsiteY2" fmla="*/ 1045369 h 1395413"/>
                <a:gd name="connsiteX3" fmla="*/ 507206 w 1369218"/>
                <a:gd name="connsiteY3" fmla="*/ 1133475 h 1395413"/>
                <a:gd name="connsiteX4" fmla="*/ 347662 w 1369218"/>
                <a:gd name="connsiteY4" fmla="*/ 1233488 h 1395413"/>
                <a:gd name="connsiteX5" fmla="*/ 138112 w 1369218"/>
                <a:gd name="connsiteY5" fmla="*/ 1347788 h 1395413"/>
                <a:gd name="connsiteX6" fmla="*/ 45243 w 1369218"/>
                <a:gd name="connsiteY6" fmla="*/ 1393031 h 1395413"/>
                <a:gd name="connsiteX7" fmla="*/ 21431 w 1369218"/>
                <a:gd name="connsiteY7" fmla="*/ 1395413 h 1395413"/>
                <a:gd name="connsiteX8" fmla="*/ 2381 w 1369218"/>
                <a:gd name="connsiteY8" fmla="*/ 1390650 h 1395413"/>
                <a:gd name="connsiteX9" fmla="*/ 0 w 1369218"/>
                <a:gd name="connsiteY9" fmla="*/ 1373981 h 1395413"/>
                <a:gd name="connsiteX10" fmla="*/ 2381 w 1369218"/>
                <a:gd name="connsiteY10" fmla="*/ 1354931 h 1395413"/>
                <a:gd name="connsiteX11" fmla="*/ 26193 w 1369218"/>
                <a:gd name="connsiteY11" fmla="*/ 1328738 h 1395413"/>
                <a:gd name="connsiteX12" fmla="*/ 123825 w 1369218"/>
                <a:gd name="connsiteY12" fmla="*/ 1262063 h 1395413"/>
                <a:gd name="connsiteX13" fmla="*/ 214312 w 1369218"/>
                <a:gd name="connsiteY13" fmla="*/ 1193006 h 1395413"/>
                <a:gd name="connsiteX14" fmla="*/ 330993 w 1369218"/>
                <a:gd name="connsiteY14" fmla="*/ 1102519 h 1395413"/>
                <a:gd name="connsiteX15" fmla="*/ 452437 w 1369218"/>
                <a:gd name="connsiteY15" fmla="*/ 997744 h 1395413"/>
                <a:gd name="connsiteX16" fmla="*/ 540543 w 1369218"/>
                <a:gd name="connsiteY16" fmla="*/ 923925 h 1395413"/>
                <a:gd name="connsiteX17" fmla="*/ 642937 w 1369218"/>
                <a:gd name="connsiteY17" fmla="*/ 821531 h 1395413"/>
                <a:gd name="connsiteX18" fmla="*/ 764381 w 1369218"/>
                <a:gd name="connsiteY18" fmla="*/ 678656 h 1395413"/>
                <a:gd name="connsiteX19" fmla="*/ 897731 w 1369218"/>
                <a:gd name="connsiteY19" fmla="*/ 504825 h 1395413"/>
                <a:gd name="connsiteX20" fmla="*/ 969168 w 1369218"/>
                <a:gd name="connsiteY20" fmla="*/ 392906 h 1395413"/>
                <a:gd name="connsiteX21" fmla="*/ 1052512 w 1369218"/>
                <a:gd name="connsiteY21" fmla="*/ 238125 h 1395413"/>
                <a:gd name="connsiteX22" fmla="*/ 1052512 w 1369218"/>
                <a:gd name="connsiteY22" fmla="*/ 230981 h 1395413"/>
                <a:gd name="connsiteX23" fmla="*/ 1031081 w 1369218"/>
                <a:gd name="connsiteY23" fmla="*/ 190500 h 1395413"/>
                <a:gd name="connsiteX24" fmla="*/ 964406 w 1369218"/>
                <a:gd name="connsiteY24" fmla="*/ 97631 h 1395413"/>
                <a:gd name="connsiteX25" fmla="*/ 928687 w 1369218"/>
                <a:gd name="connsiteY25" fmla="*/ 64294 h 1395413"/>
                <a:gd name="connsiteX26" fmla="*/ 909637 w 1369218"/>
                <a:gd name="connsiteY26" fmla="*/ 38100 h 1395413"/>
                <a:gd name="connsiteX27" fmla="*/ 907256 w 1369218"/>
                <a:gd name="connsiteY27" fmla="*/ 19050 h 1395413"/>
                <a:gd name="connsiteX28" fmla="*/ 912018 w 1369218"/>
                <a:gd name="connsiteY28" fmla="*/ 4763 h 1395413"/>
                <a:gd name="connsiteX29" fmla="*/ 931068 w 1369218"/>
                <a:gd name="connsiteY29" fmla="*/ 0 h 1395413"/>
                <a:gd name="connsiteX30" fmla="*/ 976312 w 1369218"/>
                <a:gd name="connsiteY30" fmla="*/ 4763 h 1395413"/>
                <a:gd name="connsiteX31" fmla="*/ 1076325 w 1369218"/>
                <a:gd name="connsiteY31" fmla="*/ 40481 h 1395413"/>
                <a:gd name="connsiteX32" fmla="*/ 1169193 w 1369218"/>
                <a:gd name="connsiteY32" fmla="*/ 80963 h 1395413"/>
                <a:gd name="connsiteX33" fmla="*/ 1240631 w 1369218"/>
                <a:gd name="connsiteY33" fmla="*/ 119063 h 1395413"/>
                <a:gd name="connsiteX34" fmla="*/ 1293018 w 1369218"/>
                <a:gd name="connsiteY34" fmla="*/ 154781 h 1395413"/>
                <a:gd name="connsiteX35" fmla="*/ 1333500 w 1369218"/>
                <a:gd name="connsiteY35" fmla="*/ 185738 h 1395413"/>
                <a:gd name="connsiteX36" fmla="*/ 1347787 w 1369218"/>
                <a:gd name="connsiteY36" fmla="*/ 207169 h 1395413"/>
                <a:gd name="connsiteX37" fmla="*/ 1359693 w 1369218"/>
                <a:gd name="connsiteY37" fmla="*/ 235744 h 1395413"/>
                <a:gd name="connsiteX38" fmla="*/ 1369218 w 1369218"/>
                <a:gd name="connsiteY38" fmla="*/ 290513 h 1395413"/>
                <a:gd name="connsiteX39" fmla="*/ 1343025 w 1369218"/>
                <a:gd name="connsiteY39" fmla="*/ 323850 h 1395413"/>
                <a:gd name="connsiteX40" fmla="*/ 1264443 w 1369218"/>
                <a:gd name="connsiteY40" fmla="*/ 419100 h 1395413"/>
                <a:gd name="connsiteX41" fmla="*/ 1166812 w 1369218"/>
                <a:gd name="connsiteY41" fmla="*/ 564356 h 1395413"/>
                <a:gd name="connsiteX42" fmla="*/ 900112 w 1369218"/>
                <a:gd name="connsiteY42" fmla="*/ 812006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69218" h="1395413">
                  <a:moveTo>
                    <a:pt x="900112" y="812006"/>
                  </a:moveTo>
                  <a:lnTo>
                    <a:pt x="745331" y="952500"/>
                  </a:lnTo>
                  <a:lnTo>
                    <a:pt x="628650" y="1045369"/>
                  </a:lnTo>
                  <a:lnTo>
                    <a:pt x="507206" y="1133475"/>
                  </a:lnTo>
                  <a:lnTo>
                    <a:pt x="347662" y="1233488"/>
                  </a:lnTo>
                  <a:lnTo>
                    <a:pt x="138112" y="1347788"/>
                  </a:lnTo>
                  <a:lnTo>
                    <a:pt x="45243" y="1393031"/>
                  </a:lnTo>
                  <a:lnTo>
                    <a:pt x="21431" y="1395413"/>
                  </a:lnTo>
                  <a:lnTo>
                    <a:pt x="2381" y="1390650"/>
                  </a:lnTo>
                  <a:lnTo>
                    <a:pt x="0" y="1373981"/>
                  </a:lnTo>
                  <a:lnTo>
                    <a:pt x="2381" y="1354931"/>
                  </a:lnTo>
                  <a:lnTo>
                    <a:pt x="26193" y="1328738"/>
                  </a:lnTo>
                  <a:lnTo>
                    <a:pt x="123825" y="1262063"/>
                  </a:lnTo>
                  <a:lnTo>
                    <a:pt x="214312" y="1193006"/>
                  </a:lnTo>
                  <a:lnTo>
                    <a:pt x="330993" y="1102519"/>
                  </a:lnTo>
                  <a:lnTo>
                    <a:pt x="452437" y="997744"/>
                  </a:lnTo>
                  <a:lnTo>
                    <a:pt x="540543" y="923925"/>
                  </a:lnTo>
                  <a:lnTo>
                    <a:pt x="642937" y="821531"/>
                  </a:lnTo>
                  <a:lnTo>
                    <a:pt x="764381" y="678656"/>
                  </a:lnTo>
                  <a:lnTo>
                    <a:pt x="897731" y="504825"/>
                  </a:lnTo>
                  <a:lnTo>
                    <a:pt x="969168" y="392906"/>
                  </a:lnTo>
                  <a:lnTo>
                    <a:pt x="1052512" y="238125"/>
                  </a:lnTo>
                  <a:lnTo>
                    <a:pt x="1052512" y="230981"/>
                  </a:lnTo>
                  <a:lnTo>
                    <a:pt x="1031081" y="190500"/>
                  </a:lnTo>
                  <a:lnTo>
                    <a:pt x="964406" y="97631"/>
                  </a:lnTo>
                  <a:lnTo>
                    <a:pt x="928687" y="64294"/>
                  </a:lnTo>
                  <a:lnTo>
                    <a:pt x="909637" y="38100"/>
                  </a:lnTo>
                  <a:lnTo>
                    <a:pt x="907256" y="19050"/>
                  </a:lnTo>
                  <a:lnTo>
                    <a:pt x="912018" y="4763"/>
                  </a:lnTo>
                  <a:lnTo>
                    <a:pt x="931068" y="0"/>
                  </a:lnTo>
                  <a:lnTo>
                    <a:pt x="976312" y="4763"/>
                  </a:lnTo>
                  <a:lnTo>
                    <a:pt x="1076325" y="40481"/>
                  </a:lnTo>
                  <a:lnTo>
                    <a:pt x="1169193" y="80963"/>
                  </a:lnTo>
                  <a:lnTo>
                    <a:pt x="1240631" y="119063"/>
                  </a:lnTo>
                  <a:lnTo>
                    <a:pt x="1293018" y="154781"/>
                  </a:lnTo>
                  <a:lnTo>
                    <a:pt x="1333500" y="185738"/>
                  </a:lnTo>
                  <a:lnTo>
                    <a:pt x="1347787" y="207169"/>
                  </a:lnTo>
                  <a:lnTo>
                    <a:pt x="1359693" y="235744"/>
                  </a:lnTo>
                  <a:lnTo>
                    <a:pt x="1369218" y="290513"/>
                  </a:lnTo>
                  <a:lnTo>
                    <a:pt x="1343025" y="323850"/>
                  </a:lnTo>
                  <a:lnTo>
                    <a:pt x="1264443" y="419100"/>
                  </a:lnTo>
                  <a:lnTo>
                    <a:pt x="1166812" y="564356"/>
                  </a:lnTo>
                  <a:lnTo>
                    <a:pt x="9001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B89AE0D3-5866-4DE7-8828-A99DAD429CB7}"/>
                </a:ext>
              </a:extLst>
            </p:cNvPr>
            <p:cNvSpPr/>
            <p:nvPr/>
          </p:nvSpPr>
          <p:spPr>
            <a:xfrm>
              <a:off x="4179888" y="3043238"/>
              <a:ext cx="523875" cy="1682750"/>
            </a:xfrm>
            <a:custGeom>
              <a:avLst/>
              <a:gdLst>
                <a:gd name="connsiteX0" fmla="*/ 269081 w 523875"/>
                <a:gd name="connsiteY0" fmla="*/ 1012031 h 1683543"/>
                <a:gd name="connsiteX1" fmla="*/ 238125 w 523875"/>
                <a:gd name="connsiteY1" fmla="*/ 671512 h 1683543"/>
                <a:gd name="connsiteX2" fmla="*/ 214312 w 523875"/>
                <a:gd name="connsiteY2" fmla="*/ 431006 h 1683543"/>
                <a:gd name="connsiteX3" fmla="*/ 195262 w 523875"/>
                <a:gd name="connsiteY3" fmla="*/ 295275 h 1683543"/>
                <a:gd name="connsiteX4" fmla="*/ 180975 w 523875"/>
                <a:gd name="connsiteY4" fmla="*/ 240506 h 1683543"/>
                <a:gd name="connsiteX5" fmla="*/ 161925 w 523875"/>
                <a:gd name="connsiteY5" fmla="*/ 192881 h 1683543"/>
                <a:gd name="connsiteX6" fmla="*/ 133350 w 523875"/>
                <a:gd name="connsiteY6" fmla="*/ 145256 h 1683543"/>
                <a:gd name="connsiteX7" fmla="*/ 102394 w 523875"/>
                <a:gd name="connsiteY7" fmla="*/ 114300 h 1683543"/>
                <a:gd name="connsiteX8" fmla="*/ 80962 w 523875"/>
                <a:gd name="connsiteY8" fmla="*/ 95250 h 1683543"/>
                <a:gd name="connsiteX9" fmla="*/ 33337 w 523875"/>
                <a:gd name="connsiteY9" fmla="*/ 66675 h 1683543"/>
                <a:gd name="connsiteX10" fmla="*/ 9525 w 523875"/>
                <a:gd name="connsiteY10" fmla="*/ 54768 h 1683543"/>
                <a:gd name="connsiteX11" fmla="*/ 0 w 523875"/>
                <a:gd name="connsiteY11" fmla="*/ 40481 h 1683543"/>
                <a:gd name="connsiteX12" fmla="*/ 0 w 523875"/>
                <a:gd name="connsiteY12" fmla="*/ 19050 h 1683543"/>
                <a:gd name="connsiteX13" fmla="*/ 7144 w 523875"/>
                <a:gd name="connsiteY13" fmla="*/ 4762 h 1683543"/>
                <a:gd name="connsiteX14" fmla="*/ 30956 w 523875"/>
                <a:gd name="connsiteY14" fmla="*/ 0 h 1683543"/>
                <a:gd name="connsiteX15" fmla="*/ 66675 w 523875"/>
                <a:gd name="connsiteY15" fmla="*/ 7143 h 1683543"/>
                <a:gd name="connsiteX16" fmla="*/ 114300 w 523875"/>
                <a:gd name="connsiteY16" fmla="*/ 9525 h 1683543"/>
                <a:gd name="connsiteX17" fmla="*/ 164306 w 523875"/>
                <a:gd name="connsiteY17" fmla="*/ 16668 h 1683543"/>
                <a:gd name="connsiteX18" fmla="*/ 230981 w 523875"/>
                <a:gd name="connsiteY18" fmla="*/ 33337 h 1683543"/>
                <a:gd name="connsiteX19" fmla="*/ 283369 w 523875"/>
                <a:gd name="connsiteY19" fmla="*/ 52387 h 1683543"/>
                <a:gd name="connsiteX20" fmla="*/ 369094 w 523875"/>
                <a:gd name="connsiteY20" fmla="*/ 97631 h 1683543"/>
                <a:gd name="connsiteX21" fmla="*/ 388144 w 523875"/>
                <a:gd name="connsiteY21" fmla="*/ 242887 h 1683543"/>
                <a:gd name="connsiteX22" fmla="*/ 457200 w 523875"/>
                <a:gd name="connsiteY22" fmla="*/ 702468 h 1683543"/>
                <a:gd name="connsiteX23" fmla="*/ 481012 w 523875"/>
                <a:gd name="connsiteY23" fmla="*/ 864393 h 1683543"/>
                <a:gd name="connsiteX24" fmla="*/ 523875 w 523875"/>
                <a:gd name="connsiteY24" fmla="*/ 1388268 h 1683543"/>
                <a:gd name="connsiteX25" fmla="*/ 514350 w 523875"/>
                <a:gd name="connsiteY25" fmla="*/ 1531143 h 1683543"/>
                <a:gd name="connsiteX26" fmla="*/ 504825 w 523875"/>
                <a:gd name="connsiteY26" fmla="*/ 1600200 h 1683543"/>
                <a:gd name="connsiteX27" fmla="*/ 492919 w 523875"/>
                <a:gd name="connsiteY27" fmla="*/ 1650206 h 1683543"/>
                <a:gd name="connsiteX28" fmla="*/ 476250 w 523875"/>
                <a:gd name="connsiteY28" fmla="*/ 1676400 h 1683543"/>
                <a:gd name="connsiteX29" fmla="*/ 457200 w 523875"/>
                <a:gd name="connsiteY29" fmla="*/ 1683543 h 1683543"/>
                <a:gd name="connsiteX30" fmla="*/ 431006 w 523875"/>
                <a:gd name="connsiteY30" fmla="*/ 1681162 h 1683543"/>
                <a:gd name="connsiteX31" fmla="*/ 397669 w 523875"/>
                <a:gd name="connsiteY31" fmla="*/ 1664493 h 1683543"/>
                <a:gd name="connsiteX32" fmla="*/ 366712 w 523875"/>
                <a:gd name="connsiteY32" fmla="*/ 1631156 h 1683543"/>
                <a:gd name="connsiteX33" fmla="*/ 333375 w 523875"/>
                <a:gd name="connsiteY33" fmla="*/ 1588293 h 1683543"/>
                <a:gd name="connsiteX34" fmla="*/ 314325 w 523875"/>
                <a:gd name="connsiteY34" fmla="*/ 1535906 h 1683543"/>
                <a:gd name="connsiteX35" fmla="*/ 300037 w 523875"/>
                <a:gd name="connsiteY35" fmla="*/ 1421606 h 1683543"/>
                <a:gd name="connsiteX36" fmla="*/ 297656 w 523875"/>
                <a:gd name="connsiteY36" fmla="*/ 1269206 h 1683543"/>
                <a:gd name="connsiteX37" fmla="*/ 269081 w 523875"/>
                <a:gd name="connsiteY37" fmla="*/ 1012031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3875" h="1683543">
                  <a:moveTo>
                    <a:pt x="269081" y="1012031"/>
                  </a:moveTo>
                  <a:lnTo>
                    <a:pt x="238125" y="671512"/>
                  </a:lnTo>
                  <a:lnTo>
                    <a:pt x="214312" y="431006"/>
                  </a:lnTo>
                  <a:lnTo>
                    <a:pt x="195262" y="295275"/>
                  </a:lnTo>
                  <a:lnTo>
                    <a:pt x="180975" y="240506"/>
                  </a:lnTo>
                  <a:lnTo>
                    <a:pt x="161925" y="192881"/>
                  </a:lnTo>
                  <a:lnTo>
                    <a:pt x="133350" y="145256"/>
                  </a:lnTo>
                  <a:lnTo>
                    <a:pt x="102394" y="114300"/>
                  </a:lnTo>
                  <a:lnTo>
                    <a:pt x="80962" y="95250"/>
                  </a:lnTo>
                  <a:lnTo>
                    <a:pt x="33337" y="66675"/>
                  </a:lnTo>
                  <a:lnTo>
                    <a:pt x="9525" y="54768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66675" y="7143"/>
                  </a:lnTo>
                  <a:lnTo>
                    <a:pt x="114300" y="9525"/>
                  </a:lnTo>
                  <a:lnTo>
                    <a:pt x="164306" y="16668"/>
                  </a:lnTo>
                  <a:lnTo>
                    <a:pt x="230981" y="33337"/>
                  </a:lnTo>
                  <a:lnTo>
                    <a:pt x="283369" y="52387"/>
                  </a:lnTo>
                  <a:lnTo>
                    <a:pt x="369094" y="97631"/>
                  </a:lnTo>
                  <a:lnTo>
                    <a:pt x="388144" y="242887"/>
                  </a:lnTo>
                  <a:lnTo>
                    <a:pt x="457200" y="702468"/>
                  </a:lnTo>
                  <a:lnTo>
                    <a:pt x="481012" y="864393"/>
                  </a:lnTo>
                  <a:lnTo>
                    <a:pt x="523875" y="1388268"/>
                  </a:lnTo>
                  <a:lnTo>
                    <a:pt x="514350" y="1531143"/>
                  </a:lnTo>
                  <a:lnTo>
                    <a:pt x="504825" y="1600200"/>
                  </a:lnTo>
                  <a:lnTo>
                    <a:pt x="492919" y="1650206"/>
                  </a:lnTo>
                  <a:lnTo>
                    <a:pt x="476250" y="1676400"/>
                  </a:lnTo>
                  <a:lnTo>
                    <a:pt x="457200" y="1683543"/>
                  </a:lnTo>
                  <a:lnTo>
                    <a:pt x="431006" y="1681162"/>
                  </a:lnTo>
                  <a:lnTo>
                    <a:pt x="397669" y="1664493"/>
                  </a:lnTo>
                  <a:lnTo>
                    <a:pt x="366712" y="1631156"/>
                  </a:lnTo>
                  <a:lnTo>
                    <a:pt x="333375" y="1588293"/>
                  </a:lnTo>
                  <a:lnTo>
                    <a:pt x="314325" y="1535906"/>
                  </a:lnTo>
                  <a:lnTo>
                    <a:pt x="300037" y="1421606"/>
                  </a:lnTo>
                  <a:cubicBezTo>
                    <a:pt x="299243" y="1370806"/>
                    <a:pt x="298450" y="1320006"/>
                    <a:pt x="297656" y="1269206"/>
                  </a:cubicBezTo>
                  <a:lnTo>
                    <a:pt x="269081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12CDB44F-8DA9-4F03-AC59-B3CE622018B4}"/>
                </a:ext>
              </a:extLst>
            </p:cNvPr>
            <p:cNvSpPr/>
            <p:nvPr/>
          </p:nvSpPr>
          <p:spPr>
            <a:xfrm>
              <a:off x="3743325" y="4791075"/>
              <a:ext cx="555625" cy="1100138"/>
            </a:xfrm>
            <a:custGeom>
              <a:avLst/>
              <a:gdLst>
                <a:gd name="connsiteX0" fmla="*/ 0 w 554831"/>
                <a:gd name="connsiteY0" fmla="*/ 902494 h 1100138"/>
                <a:gd name="connsiteX1" fmla="*/ 38100 w 554831"/>
                <a:gd name="connsiteY1" fmla="*/ 769144 h 1100138"/>
                <a:gd name="connsiteX2" fmla="*/ 45244 w 554831"/>
                <a:gd name="connsiteY2" fmla="*/ 757238 h 1100138"/>
                <a:gd name="connsiteX3" fmla="*/ 100013 w 554831"/>
                <a:gd name="connsiteY3" fmla="*/ 711994 h 1100138"/>
                <a:gd name="connsiteX4" fmla="*/ 178594 w 554831"/>
                <a:gd name="connsiteY4" fmla="*/ 642938 h 1100138"/>
                <a:gd name="connsiteX5" fmla="*/ 252413 w 554831"/>
                <a:gd name="connsiteY5" fmla="*/ 566738 h 1100138"/>
                <a:gd name="connsiteX6" fmla="*/ 304800 w 554831"/>
                <a:gd name="connsiteY6" fmla="*/ 502444 h 1100138"/>
                <a:gd name="connsiteX7" fmla="*/ 361950 w 554831"/>
                <a:gd name="connsiteY7" fmla="*/ 426244 h 1100138"/>
                <a:gd name="connsiteX8" fmla="*/ 390525 w 554831"/>
                <a:gd name="connsiteY8" fmla="*/ 378619 h 1100138"/>
                <a:gd name="connsiteX9" fmla="*/ 414338 w 554831"/>
                <a:gd name="connsiteY9" fmla="*/ 326231 h 1100138"/>
                <a:gd name="connsiteX10" fmla="*/ 435769 w 554831"/>
                <a:gd name="connsiteY10" fmla="*/ 245269 h 1100138"/>
                <a:gd name="connsiteX11" fmla="*/ 454819 w 554831"/>
                <a:gd name="connsiteY11" fmla="*/ 128588 h 1100138"/>
                <a:gd name="connsiteX12" fmla="*/ 461963 w 554831"/>
                <a:gd name="connsiteY12" fmla="*/ 54769 h 1100138"/>
                <a:gd name="connsiteX13" fmla="*/ 464344 w 554831"/>
                <a:gd name="connsiteY13" fmla="*/ 33338 h 1100138"/>
                <a:gd name="connsiteX14" fmla="*/ 469106 w 554831"/>
                <a:gd name="connsiteY14" fmla="*/ 14288 h 1100138"/>
                <a:gd name="connsiteX15" fmla="*/ 483394 w 554831"/>
                <a:gd name="connsiteY15" fmla="*/ 0 h 1100138"/>
                <a:gd name="connsiteX16" fmla="*/ 500063 w 554831"/>
                <a:gd name="connsiteY16" fmla="*/ 0 h 1100138"/>
                <a:gd name="connsiteX17" fmla="*/ 516731 w 554831"/>
                <a:gd name="connsiteY17" fmla="*/ 9525 h 1100138"/>
                <a:gd name="connsiteX18" fmla="*/ 533400 w 554831"/>
                <a:gd name="connsiteY18" fmla="*/ 42863 h 1100138"/>
                <a:gd name="connsiteX19" fmla="*/ 542925 w 554831"/>
                <a:gd name="connsiteY19" fmla="*/ 92869 h 1100138"/>
                <a:gd name="connsiteX20" fmla="*/ 550069 w 554831"/>
                <a:gd name="connsiteY20" fmla="*/ 154781 h 1100138"/>
                <a:gd name="connsiteX21" fmla="*/ 554831 w 554831"/>
                <a:gd name="connsiteY21" fmla="*/ 216694 h 1100138"/>
                <a:gd name="connsiteX22" fmla="*/ 547688 w 554831"/>
                <a:gd name="connsiteY22" fmla="*/ 290513 h 1100138"/>
                <a:gd name="connsiteX23" fmla="*/ 535781 w 554831"/>
                <a:gd name="connsiteY23" fmla="*/ 392906 h 1100138"/>
                <a:gd name="connsiteX24" fmla="*/ 516731 w 554831"/>
                <a:gd name="connsiteY24" fmla="*/ 490538 h 1100138"/>
                <a:gd name="connsiteX25" fmla="*/ 495300 w 554831"/>
                <a:gd name="connsiteY25" fmla="*/ 592931 h 1100138"/>
                <a:gd name="connsiteX26" fmla="*/ 461963 w 554831"/>
                <a:gd name="connsiteY26" fmla="*/ 695325 h 1100138"/>
                <a:gd name="connsiteX27" fmla="*/ 419100 w 554831"/>
                <a:gd name="connsiteY27" fmla="*/ 792956 h 1100138"/>
                <a:gd name="connsiteX28" fmla="*/ 369094 w 554831"/>
                <a:gd name="connsiteY28" fmla="*/ 871538 h 1100138"/>
                <a:gd name="connsiteX29" fmla="*/ 323850 w 554831"/>
                <a:gd name="connsiteY29" fmla="*/ 933450 h 1100138"/>
                <a:gd name="connsiteX30" fmla="*/ 252413 w 554831"/>
                <a:gd name="connsiteY30" fmla="*/ 1007269 h 1100138"/>
                <a:gd name="connsiteX31" fmla="*/ 178594 w 554831"/>
                <a:gd name="connsiteY31" fmla="*/ 1057275 h 1100138"/>
                <a:gd name="connsiteX32" fmla="*/ 140494 w 554831"/>
                <a:gd name="connsiteY32" fmla="*/ 1078706 h 1100138"/>
                <a:gd name="connsiteX33" fmla="*/ 92869 w 554831"/>
                <a:gd name="connsiteY33" fmla="*/ 1090613 h 1100138"/>
                <a:gd name="connsiteX34" fmla="*/ 54769 w 554831"/>
                <a:gd name="connsiteY34" fmla="*/ 1100138 h 1100138"/>
                <a:gd name="connsiteX35" fmla="*/ 40481 w 554831"/>
                <a:gd name="connsiteY35" fmla="*/ 1095375 h 1100138"/>
                <a:gd name="connsiteX36" fmla="*/ 16669 w 554831"/>
                <a:gd name="connsiteY36" fmla="*/ 1069181 h 1100138"/>
                <a:gd name="connsiteX37" fmla="*/ 0 w 554831"/>
                <a:gd name="connsiteY37" fmla="*/ 1016794 h 1100138"/>
                <a:gd name="connsiteX38" fmla="*/ 0 w 554831"/>
                <a:gd name="connsiteY38" fmla="*/ 902494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4831" h="1100138">
                  <a:moveTo>
                    <a:pt x="0" y="902494"/>
                  </a:moveTo>
                  <a:lnTo>
                    <a:pt x="38100" y="769144"/>
                  </a:lnTo>
                  <a:lnTo>
                    <a:pt x="45244" y="757238"/>
                  </a:lnTo>
                  <a:lnTo>
                    <a:pt x="100013" y="711994"/>
                  </a:lnTo>
                  <a:lnTo>
                    <a:pt x="178594" y="642938"/>
                  </a:lnTo>
                  <a:lnTo>
                    <a:pt x="252413" y="566738"/>
                  </a:lnTo>
                  <a:lnTo>
                    <a:pt x="304800" y="502444"/>
                  </a:lnTo>
                  <a:lnTo>
                    <a:pt x="361950" y="426244"/>
                  </a:lnTo>
                  <a:lnTo>
                    <a:pt x="390525" y="378619"/>
                  </a:lnTo>
                  <a:lnTo>
                    <a:pt x="414338" y="326231"/>
                  </a:lnTo>
                  <a:lnTo>
                    <a:pt x="435769" y="245269"/>
                  </a:lnTo>
                  <a:cubicBezTo>
                    <a:pt x="442248" y="206397"/>
                    <a:pt x="454819" y="167997"/>
                    <a:pt x="454819" y="128588"/>
                  </a:cubicBezTo>
                  <a:lnTo>
                    <a:pt x="461963" y="54769"/>
                  </a:lnTo>
                  <a:lnTo>
                    <a:pt x="464344" y="33338"/>
                  </a:lnTo>
                  <a:lnTo>
                    <a:pt x="469106" y="14288"/>
                  </a:lnTo>
                  <a:lnTo>
                    <a:pt x="483394" y="0"/>
                  </a:lnTo>
                  <a:lnTo>
                    <a:pt x="500063" y="0"/>
                  </a:lnTo>
                  <a:lnTo>
                    <a:pt x="516731" y="9525"/>
                  </a:lnTo>
                  <a:lnTo>
                    <a:pt x="533400" y="42863"/>
                  </a:lnTo>
                  <a:lnTo>
                    <a:pt x="542925" y="92869"/>
                  </a:lnTo>
                  <a:lnTo>
                    <a:pt x="550069" y="154781"/>
                  </a:lnTo>
                  <a:lnTo>
                    <a:pt x="554831" y="216694"/>
                  </a:lnTo>
                  <a:lnTo>
                    <a:pt x="547688" y="290513"/>
                  </a:lnTo>
                  <a:lnTo>
                    <a:pt x="535781" y="392906"/>
                  </a:lnTo>
                  <a:lnTo>
                    <a:pt x="516731" y="490538"/>
                  </a:lnTo>
                  <a:lnTo>
                    <a:pt x="495300" y="592931"/>
                  </a:lnTo>
                  <a:lnTo>
                    <a:pt x="461963" y="695325"/>
                  </a:lnTo>
                  <a:lnTo>
                    <a:pt x="419100" y="792956"/>
                  </a:lnTo>
                  <a:lnTo>
                    <a:pt x="369094" y="871538"/>
                  </a:lnTo>
                  <a:lnTo>
                    <a:pt x="323850" y="933450"/>
                  </a:lnTo>
                  <a:lnTo>
                    <a:pt x="252413" y="1007269"/>
                  </a:lnTo>
                  <a:lnTo>
                    <a:pt x="178594" y="1057275"/>
                  </a:lnTo>
                  <a:lnTo>
                    <a:pt x="140494" y="1078706"/>
                  </a:lnTo>
                  <a:lnTo>
                    <a:pt x="92869" y="1090613"/>
                  </a:lnTo>
                  <a:lnTo>
                    <a:pt x="54769" y="1100138"/>
                  </a:lnTo>
                  <a:lnTo>
                    <a:pt x="40481" y="1095375"/>
                  </a:lnTo>
                  <a:lnTo>
                    <a:pt x="16669" y="1069181"/>
                  </a:lnTo>
                  <a:lnTo>
                    <a:pt x="0" y="10167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C354413B-2E1A-4A3A-A9D8-8945632A268B}"/>
                </a:ext>
              </a:extLst>
            </p:cNvPr>
            <p:cNvSpPr/>
            <p:nvPr/>
          </p:nvSpPr>
          <p:spPr>
            <a:xfrm>
              <a:off x="4805363" y="4891088"/>
              <a:ext cx="409575" cy="920750"/>
            </a:xfrm>
            <a:custGeom>
              <a:avLst/>
              <a:gdLst>
                <a:gd name="connsiteX0" fmla="*/ 161925 w 409575"/>
                <a:gd name="connsiteY0" fmla="*/ 645318 h 921543"/>
                <a:gd name="connsiteX1" fmla="*/ 161925 w 409575"/>
                <a:gd name="connsiteY1" fmla="*/ 523875 h 921543"/>
                <a:gd name="connsiteX2" fmla="*/ 154781 w 409575"/>
                <a:gd name="connsiteY2" fmla="*/ 466725 h 921543"/>
                <a:gd name="connsiteX3" fmla="*/ 147637 w 409575"/>
                <a:gd name="connsiteY3" fmla="*/ 419100 h 921543"/>
                <a:gd name="connsiteX4" fmla="*/ 133350 w 409575"/>
                <a:gd name="connsiteY4" fmla="*/ 357187 h 921543"/>
                <a:gd name="connsiteX5" fmla="*/ 107156 w 409575"/>
                <a:gd name="connsiteY5" fmla="*/ 285750 h 921543"/>
                <a:gd name="connsiteX6" fmla="*/ 61912 w 409575"/>
                <a:gd name="connsiteY6" fmla="*/ 176212 h 921543"/>
                <a:gd name="connsiteX7" fmla="*/ 28575 w 409575"/>
                <a:gd name="connsiteY7" fmla="*/ 102393 h 921543"/>
                <a:gd name="connsiteX8" fmla="*/ 4762 w 409575"/>
                <a:gd name="connsiteY8" fmla="*/ 57150 h 921543"/>
                <a:gd name="connsiteX9" fmla="*/ 0 w 409575"/>
                <a:gd name="connsiteY9" fmla="*/ 42862 h 921543"/>
                <a:gd name="connsiteX10" fmla="*/ 0 w 409575"/>
                <a:gd name="connsiteY10" fmla="*/ 30956 h 921543"/>
                <a:gd name="connsiteX11" fmla="*/ 0 w 409575"/>
                <a:gd name="connsiteY11" fmla="*/ 19050 h 921543"/>
                <a:gd name="connsiteX12" fmla="*/ 7143 w 409575"/>
                <a:gd name="connsiteY12" fmla="*/ 7143 h 921543"/>
                <a:gd name="connsiteX13" fmla="*/ 19050 w 409575"/>
                <a:gd name="connsiteY13" fmla="*/ 0 h 921543"/>
                <a:gd name="connsiteX14" fmla="*/ 42862 w 409575"/>
                <a:gd name="connsiteY14" fmla="*/ 4762 h 921543"/>
                <a:gd name="connsiteX15" fmla="*/ 66675 w 409575"/>
                <a:gd name="connsiteY15" fmla="*/ 23812 h 921543"/>
                <a:gd name="connsiteX16" fmla="*/ 111918 w 409575"/>
                <a:gd name="connsiteY16" fmla="*/ 69056 h 921543"/>
                <a:gd name="connsiteX17" fmla="*/ 169068 w 409575"/>
                <a:gd name="connsiteY17" fmla="*/ 130968 h 921543"/>
                <a:gd name="connsiteX18" fmla="*/ 230981 w 409575"/>
                <a:gd name="connsiteY18" fmla="*/ 204787 h 921543"/>
                <a:gd name="connsiteX19" fmla="*/ 273843 w 409575"/>
                <a:gd name="connsiteY19" fmla="*/ 259556 h 921543"/>
                <a:gd name="connsiteX20" fmla="*/ 316706 w 409575"/>
                <a:gd name="connsiteY20" fmla="*/ 323850 h 921543"/>
                <a:gd name="connsiteX21" fmla="*/ 357187 w 409575"/>
                <a:gd name="connsiteY21" fmla="*/ 395287 h 921543"/>
                <a:gd name="connsiteX22" fmla="*/ 383381 w 409575"/>
                <a:gd name="connsiteY22" fmla="*/ 447675 h 921543"/>
                <a:gd name="connsiteX23" fmla="*/ 395287 w 409575"/>
                <a:gd name="connsiteY23" fmla="*/ 481012 h 921543"/>
                <a:gd name="connsiteX24" fmla="*/ 402431 w 409575"/>
                <a:gd name="connsiteY24" fmla="*/ 526256 h 921543"/>
                <a:gd name="connsiteX25" fmla="*/ 407193 w 409575"/>
                <a:gd name="connsiteY25" fmla="*/ 561975 h 921543"/>
                <a:gd name="connsiteX26" fmla="*/ 409575 w 409575"/>
                <a:gd name="connsiteY26" fmla="*/ 611981 h 921543"/>
                <a:gd name="connsiteX27" fmla="*/ 409575 w 409575"/>
                <a:gd name="connsiteY27" fmla="*/ 673893 h 921543"/>
                <a:gd name="connsiteX28" fmla="*/ 402431 w 409575"/>
                <a:gd name="connsiteY28" fmla="*/ 738187 h 921543"/>
                <a:gd name="connsiteX29" fmla="*/ 385762 w 409575"/>
                <a:gd name="connsiteY29" fmla="*/ 804862 h 921543"/>
                <a:gd name="connsiteX30" fmla="*/ 369093 w 409575"/>
                <a:gd name="connsiteY30" fmla="*/ 857250 h 921543"/>
                <a:gd name="connsiteX31" fmla="*/ 345281 w 409575"/>
                <a:gd name="connsiteY31" fmla="*/ 892968 h 921543"/>
                <a:gd name="connsiteX32" fmla="*/ 321468 w 409575"/>
                <a:gd name="connsiteY32" fmla="*/ 909637 h 921543"/>
                <a:gd name="connsiteX33" fmla="*/ 297656 w 409575"/>
                <a:gd name="connsiteY33" fmla="*/ 919162 h 921543"/>
                <a:gd name="connsiteX34" fmla="*/ 278606 w 409575"/>
                <a:gd name="connsiteY34" fmla="*/ 921543 h 921543"/>
                <a:gd name="connsiteX35" fmla="*/ 247650 w 409575"/>
                <a:gd name="connsiteY35" fmla="*/ 921543 h 921543"/>
                <a:gd name="connsiteX36" fmla="*/ 219075 w 409575"/>
                <a:gd name="connsiteY36" fmla="*/ 914400 h 921543"/>
                <a:gd name="connsiteX37" fmla="*/ 188118 w 409575"/>
                <a:gd name="connsiteY37" fmla="*/ 895350 h 921543"/>
                <a:gd name="connsiteX38" fmla="*/ 173831 w 409575"/>
                <a:gd name="connsiteY38" fmla="*/ 876300 h 921543"/>
                <a:gd name="connsiteX39" fmla="*/ 166687 w 409575"/>
                <a:gd name="connsiteY39" fmla="*/ 826293 h 921543"/>
                <a:gd name="connsiteX40" fmla="*/ 164306 w 409575"/>
                <a:gd name="connsiteY40" fmla="*/ 759618 h 921543"/>
                <a:gd name="connsiteX41" fmla="*/ 161925 w 409575"/>
                <a:gd name="connsiteY41" fmla="*/ 645318 h 92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921543">
                  <a:moveTo>
                    <a:pt x="161925" y="645318"/>
                  </a:moveTo>
                  <a:lnTo>
                    <a:pt x="161925" y="523875"/>
                  </a:lnTo>
                  <a:lnTo>
                    <a:pt x="154781" y="466725"/>
                  </a:lnTo>
                  <a:lnTo>
                    <a:pt x="147637" y="419100"/>
                  </a:lnTo>
                  <a:lnTo>
                    <a:pt x="133350" y="357187"/>
                  </a:lnTo>
                  <a:lnTo>
                    <a:pt x="107156" y="285750"/>
                  </a:lnTo>
                  <a:lnTo>
                    <a:pt x="61912" y="176212"/>
                  </a:lnTo>
                  <a:lnTo>
                    <a:pt x="28575" y="102393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3" y="7143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66675" y="23812"/>
                  </a:lnTo>
                  <a:lnTo>
                    <a:pt x="111918" y="69056"/>
                  </a:lnTo>
                  <a:lnTo>
                    <a:pt x="169068" y="130968"/>
                  </a:lnTo>
                  <a:lnTo>
                    <a:pt x="230981" y="204787"/>
                  </a:lnTo>
                  <a:lnTo>
                    <a:pt x="273843" y="259556"/>
                  </a:lnTo>
                  <a:lnTo>
                    <a:pt x="316706" y="323850"/>
                  </a:lnTo>
                  <a:lnTo>
                    <a:pt x="357187" y="395287"/>
                  </a:lnTo>
                  <a:lnTo>
                    <a:pt x="383381" y="447675"/>
                  </a:lnTo>
                  <a:lnTo>
                    <a:pt x="395287" y="481012"/>
                  </a:lnTo>
                  <a:lnTo>
                    <a:pt x="402431" y="526256"/>
                  </a:lnTo>
                  <a:lnTo>
                    <a:pt x="407193" y="561975"/>
                  </a:lnTo>
                  <a:lnTo>
                    <a:pt x="409575" y="611981"/>
                  </a:lnTo>
                  <a:lnTo>
                    <a:pt x="409575" y="673893"/>
                  </a:lnTo>
                  <a:lnTo>
                    <a:pt x="402431" y="738187"/>
                  </a:lnTo>
                  <a:lnTo>
                    <a:pt x="385762" y="804862"/>
                  </a:lnTo>
                  <a:lnTo>
                    <a:pt x="369093" y="857250"/>
                  </a:lnTo>
                  <a:lnTo>
                    <a:pt x="345281" y="892968"/>
                  </a:lnTo>
                  <a:lnTo>
                    <a:pt x="321468" y="909637"/>
                  </a:lnTo>
                  <a:lnTo>
                    <a:pt x="297656" y="919162"/>
                  </a:lnTo>
                  <a:lnTo>
                    <a:pt x="278606" y="921543"/>
                  </a:lnTo>
                  <a:lnTo>
                    <a:pt x="247650" y="921543"/>
                  </a:lnTo>
                  <a:lnTo>
                    <a:pt x="219075" y="914400"/>
                  </a:lnTo>
                  <a:lnTo>
                    <a:pt x="188118" y="895350"/>
                  </a:lnTo>
                  <a:lnTo>
                    <a:pt x="173831" y="876300"/>
                  </a:lnTo>
                  <a:lnTo>
                    <a:pt x="166687" y="826293"/>
                  </a:lnTo>
                  <a:cubicBezTo>
                    <a:pt x="165893" y="804068"/>
                    <a:pt x="165100" y="781843"/>
                    <a:pt x="164306" y="759618"/>
                  </a:cubicBezTo>
                  <a:cubicBezTo>
                    <a:pt x="163512" y="721518"/>
                    <a:pt x="162719" y="683418"/>
                    <a:pt x="161925" y="6453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174D68D4-76E6-4B53-A852-0660B94F6C53}"/>
                </a:ext>
              </a:extLst>
            </p:cNvPr>
            <p:cNvSpPr/>
            <p:nvPr/>
          </p:nvSpPr>
          <p:spPr>
            <a:xfrm>
              <a:off x="5575300" y="4805363"/>
              <a:ext cx="533400" cy="1004887"/>
            </a:xfrm>
            <a:custGeom>
              <a:avLst/>
              <a:gdLst>
                <a:gd name="connsiteX0" fmla="*/ 223838 w 533400"/>
                <a:gd name="connsiteY0" fmla="*/ 704850 h 1004887"/>
                <a:gd name="connsiteX1" fmla="*/ 214313 w 533400"/>
                <a:gd name="connsiteY1" fmla="*/ 566737 h 1004887"/>
                <a:gd name="connsiteX2" fmla="*/ 192882 w 533400"/>
                <a:gd name="connsiteY2" fmla="*/ 457200 h 1004887"/>
                <a:gd name="connsiteX3" fmla="*/ 159544 w 533400"/>
                <a:gd name="connsiteY3" fmla="*/ 352425 h 1004887"/>
                <a:gd name="connsiteX4" fmla="*/ 130969 w 533400"/>
                <a:gd name="connsiteY4" fmla="*/ 283368 h 1004887"/>
                <a:gd name="connsiteX5" fmla="*/ 92869 w 533400"/>
                <a:gd name="connsiteY5" fmla="*/ 202406 h 1004887"/>
                <a:gd name="connsiteX6" fmla="*/ 47625 w 533400"/>
                <a:gd name="connsiteY6" fmla="*/ 121443 h 1004887"/>
                <a:gd name="connsiteX7" fmla="*/ 11907 w 533400"/>
                <a:gd name="connsiteY7" fmla="*/ 66675 h 1004887"/>
                <a:gd name="connsiteX8" fmla="*/ 0 w 533400"/>
                <a:gd name="connsiteY8" fmla="*/ 40481 h 1004887"/>
                <a:gd name="connsiteX9" fmla="*/ 0 w 533400"/>
                <a:gd name="connsiteY9" fmla="*/ 21431 h 1004887"/>
                <a:gd name="connsiteX10" fmla="*/ 2382 w 533400"/>
                <a:gd name="connsiteY10" fmla="*/ 9525 h 1004887"/>
                <a:gd name="connsiteX11" fmla="*/ 11907 w 533400"/>
                <a:gd name="connsiteY11" fmla="*/ 2381 h 1004887"/>
                <a:gd name="connsiteX12" fmla="*/ 26194 w 533400"/>
                <a:gd name="connsiteY12" fmla="*/ 0 h 1004887"/>
                <a:gd name="connsiteX13" fmla="*/ 47625 w 533400"/>
                <a:gd name="connsiteY13" fmla="*/ 9525 h 1004887"/>
                <a:gd name="connsiteX14" fmla="*/ 109538 w 533400"/>
                <a:gd name="connsiteY14" fmla="*/ 59531 h 1004887"/>
                <a:gd name="connsiteX15" fmla="*/ 202407 w 533400"/>
                <a:gd name="connsiteY15" fmla="*/ 140493 h 1004887"/>
                <a:gd name="connsiteX16" fmla="*/ 295275 w 533400"/>
                <a:gd name="connsiteY16" fmla="*/ 223837 h 1004887"/>
                <a:gd name="connsiteX17" fmla="*/ 364332 w 533400"/>
                <a:gd name="connsiteY17" fmla="*/ 297656 h 1004887"/>
                <a:gd name="connsiteX18" fmla="*/ 416719 w 533400"/>
                <a:gd name="connsiteY18" fmla="*/ 361950 h 1004887"/>
                <a:gd name="connsiteX19" fmla="*/ 452438 w 533400"/>
                <a:gd name="connsiteY19" fmla="*/ 404812 h 1004887"/>
                <a:gd name="connsiteX20" fmla="*/ 476250 w 533400"/>
                <a:gd name="connsiteY20" fmla="*/ 450056 h 1004887"/>
                <a:gd name="connsiteX21" fmla="*/ 497682 w 533400"/>
                <a:gd name="connsiteY21" fmla="*/ 495300 h 1004887"/>
                <a:gd name="connsiteX22" fmla="*/ 514350 w 533400"/>
                <a:gd name="connsiteY22" fmla="*/ 552450 h 1004887"/>
                <a:gd name="connsiteX23" fmla="*/ 523875 w 533400"/>
                <a:gd name="connsiteY23" fmla="*/ 604837 h 1004887"/>
                <a:gd name="connsiteX24" fmla="*/ 533400 w 533400"/>
                <a:gd name="connsiteY24" fmla="*/ 678656 h 1004887"/>
                <a:gd name="connsiteX25" fmla="*/ 531019 w 533400"/>
                <a:gd name="connsiteY25" fmla="*/ 754856 h 1004887"/>
                <a:gd name="connsiteX26" fmla="*/ 526257 w 533400"/>
                <a:gd name="connsiteY26" fmla="*/ 831056 h 1004887"/>
                <a:gd name="connsiteX27" fmla="*/ 511969 w 533400"/>
                <a:gd name="connsiteY27" fmla="*/ 897731 h 1004887"/>
                <a:gd name="connsiteX28" fmla="*/ 497682 w 533400"/>
                <a:gd name="connsiteY28" fmla="*/ 935831 h 1004887"/>
                <a:gd name="connsiteX29" fmla="*/ 473869 w 533400"/>
                <a:gd name="connsiteY29" fmla="*/ 976312 h 1004887"/>
                <a:gd name="connsiteX30" fmla="*/ 447675 w 533400"/>
                <a:gd name="connsiteY30" fmla="*/ 997743 h 1004887"/>
                <a:gd name="connsiteX31" fmla="*/ 426244 w 533400"/>
                <a:gd name="connsiteY31" fmla="*/ 1002506 h 1004887"/>
                <a:gd name="connsiteX32" fmla="*/ 404813 w 533400"/>
                <a:gd name="connsiteY32" fmla="*/ 1004887 h 1004887"/>
                <a:gd name="connsiteX33" fmla="*/ 369094 w 533400"/>
                <a:gd name="connsiteY33" fmla="*/ 995362 h 1004887"/>
                <a:gd name="connsiteX34" fmla="*/ 333375 w 533400"/>
                <a:gd name="connsiteY34" fmla="*/ 973931 h 1004887"/>
                <a:gd name="connsiteX35" fmla="*/ 300038 w 533400"/>
                <a:gd name="connsiteY35" fmla="*/ 940593 h 1004887"/>
                <a:gd name="connsiteX36" fmla="*/ 273844 w 533400"/>
                <a:gd name="connsiteY36" fmla="*/ 909637 h 1004887"/>
                <a:gd name="connsiteX37" fmla="*/ 254794 w 533400"/>
                <a:gd name="connsiteY37" fmla="*/ 876300 h 1004887"/>
                <a:gd name="connsiteX38" fmla="*/ 242888 w 533400"/>
                <a:gd name="connsiteY38" fmla="*/ 823912 h 1004887"/>
                <a:gd name="connsiteX39" fmla="*/ 223838 w 533400"/>
                <a:gd name="connsiteY39" fmla="*/ 70485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1004887">
                  <a:moveTo>
                    <a:pt x="223838" y="704850"/>
                  </a:moveTo>
                  <a:lnTo>
                    <a:pt x="214313" y="566737"/>
                  </a:lnTo>
                  <a:lnTo>
                    <a:pt x="192882" y="457200"/>
                  </a:lnTo>
                  <a:lnTo>
                    <a:pt x="159544" y="352425"/>
                  </a:lnTo>
                  <a:lnTo>
                    <a:pt x="130969" y="283368"/>
                  </a:lnTo>
                  <a:lnTo>
                    <a:pt x="92869" y="202406"/>
                  </a:lnTo>
                  <a:lnTo>
                    <a:pt x="47625" y="121443"/>
                  </a:lnTo>
                  <a:lnTo>
                    <a:pt x="11907" y="66675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109538" y="59531"/>
                  </a:lnTo>
                  <a:lnTo>
                    <a:pt x="202407" y="140493"/>
                  </a:lnTo>
                  <a:lnTo>
                    <a:pt x="295275" y="223837"/>
                  </a:lnTo>
                  <a:lnTo>
                    <a:pt x="364332" y="297656"/>
                  </a:lnTo>
                  <a:lnTo>
                    <a:pt x="416719" y="361950"/>
                  </a:lnTo>
                  <a:lnTo>
                    <a:pt x="452438" y="404812"/>
                  </a:lnTo>
                  <a:lnTo>
                    <a:pt x="476250" y="450056"/>
                  </a:lnTo>
                  <a:lnTo>
                    <a:pt x="497682" y="495300"/>
                  </a:lnTo>
                  <a:lnTo>
                    <a:pt x="514350" y="552450"/>
                  </a:lnTo>
                  <a:lnTo>
                    <a:pt x="523875" y="604837"/>
                  </a:lnTo>
                  <a:lnTo>
                    <a:pt x="533400" y="678656"/>
                  </a:lnTo>
                  <a:cubicBezTo>
                    <a:pt x="532606" y="704056"/>
                    <a:pt x="531813" y="729456"/>
                    <a:pt x="531019" y="754856"/>
                  </a:cubicBezTo>
                  <a:lnTo>
                    <a:pt x="526257" y="831056"/>
                  </a:lnTo>
                  <a:lnTo>
                    <a:pt x="511969" y="897731"/>
                  </a:lnTo>
                  <a:lnTo>
                    <a:pt x="497682" y="935831"/>
                  </a:lnTo>
                  <a:lnTo>
                    <a:pt x="473869" y="976312"/>
                  </a:lnTo>
                  <a:lnTo>
                    <a:pt x="447675" y="997743"/>
                  </a:lnTo>
                  <a:lnTo>
                    <a:pt x="426244" y="1002506"/>
                  </a:lnTo>
                  <a:lnTo>
                    <a:pt x="404813" y="1004887"/>
                  </a:lnTo>
                  <a:lnTo>
                    <a:pt x="369094" y="995362"/>
                  </a:lnTo>
                  <a:lnTo>
                    <a:pt x="333375" y="973931"/>
                  </a:lnTo>
                  <a:lnTo>
                    <a:pt x="300038" y="940593"/>
                  </a:lnTo>
                  <a:lnTo>
                    <a:pt x="273844" y="909637"/>
                  </a:lnTo>
                  <a:lnTo>
                    <a:pt x="254794" y="876300"/>
                  </a:lnTo>
                  <a:lnTo>
                    <a:pt x="242888" y="823912"/>
                  </a:lnTo>
                  <a:lnTo>
                    <a:pt x="223838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9C02AB80-01C3-40B0-A591-C54C5AC8E46B}"/>
                </a:ext>
              </a:extLst>
            </p:cNvPr>
            <p:cNvSpPr/>
            <p:nvPr/>
          </p:nvSpPr>
          <p:spPr>
            <a:xfrm>
              <a:off x="6523038" y="4760913"/>
              <a:ext cx="681037" cy="1060450"/>
            </a:xfrm>
            <a:custGeom>
              <a:avLst/>
              <a:gdLst>
                <a:gd name="connsiteX0" fmla="*/ 366712 w 681037"/>
                <a:gd name="connsiteY0" fmla="*/ 814387 h 1062037"/>
                <a:gd name="connsiteX1" fmla="*/ 273844 w 681037"/>
                <a:gd name="connsiteY1" fmla="*/ 569119 h 1062037"/>
                <a:gd name="connsiteX2" fmla="*/ 188119 w 681037"/>
                <a:gd name="connsiteY2" fmla="*/ 371475 h 1062037"/>
                <a:gd name="connsiteX3" fmla="*/ 123825 w 681037"/>
                <a:gd name="connsiteY3" fmla="*/ 240506 h 1062037"/>
                <a:gd name="connsiteX4" fmla="*/ 52387 w 681037"/>
                <a:gd name="connsiteY4" fmla="*/ 121444 h 1062037"/>
                <a:gd name="connsiteX5" fmla="*/ 7144 w 681037"/>
                <a:gd name="connsiteY5" fmla="*/ 57150 h 1062037"/>
                <a:gd name="connsiteX6" fmla="*/ 2381 w 681037"/>
                <a:gd name="connsiteY6" fmla="*/ 38100 h 1062037"/>
                <a:gd name="connsiteX7" fmla="*/ 0 w 681037"/>
                <a:gd name="connsiteY7" fmla="*/ 21431 h 1062037"/>
                <a:gd name="connsiteX8" fmla="*/ 2381 w 681037"/>
                <a:gd name="connsiteY8" fmla="*/ 9525 h 1062037"/>
                <a:gd name="connsiteX9" fmla="*/ 16669 w 681037"/>
                <a:gd name="connsiteY9" fmla="*/ 0 h 1062037"/>
                <a:gd name="connsiteX10" fmla="*/ 33337 w 681037"/>
                <a:gd name="connsiteY10" fmla="*/ 0 h 1062037"/>
                <a:gd name="connsiteX11" fmla="*/ 54769 w 681037"/>
                <a:gd name="connsiteY11" fmla="*/ 4762 h 1062037"/>
                <a:gd name="connsiteX12" fmla="*/ 133350 w 681037"/>
                <a:gd name="connsiteY12" fmla="*/ 73819 h 1062037"/>
                <a:gd name="connsiteX13" fmla="*/ 235744 w 681037"/>
                <a:gd name="connsiteY13" fmla="*/ 169069 h 1062037"/>
                <a:gd name="connsiteX14" fmla="*/ 342900 w 681037"/>
                <a:gd name="connsiteY14" fmla="*/ 273844 h 1062037"/>
                <a:gd name="connsiteX15" fmla="*/ 450056 w 681037"/>
                <a:gd name="connsiteY15" fmla="*/ 385762 h 1062037"/>
                <a:gd name="connsiteX16" fmla="*/ 538162 w 681037"/>
                <a:gd name="connsiteY16" fmla="*/ 488156 h 1062037"/>
                <a:gd name="connsiteX17" fmla="*/ 602456 w 681037"/>
                <a:gd name="connsiteY17" fmla="*/ 581025 h 1062037"/>
                <a:gd name="connsiteX18" fmla="*/ 650081 w 681037"/>
                <a:gd name="connsiteY18" fmla="*/ 666750 h 1062037"/>
                <a:gd name="connsiteX19" fmla="*/ 669131 w 681037"/>
                <a:gd name="connsiteY19" fmla="*/ 709612 h 1062037"/>
                <a:gd name="connsiteX20" fmla="*/ 681037 w 681037"/>
                <a:gd name="connsiteY20" fmla="*/ 754856 h 1062037"/>
                <a:gd name="connsiteX21" fmla="*/ 681037 w 681037"/>
                <a:gd name="connsiteY21" fmla="*/ 797719 h 1062037"/>
                <a:gd name="connsiteX22" fmla="*/ 673894 w 681037"/>
                <a:gd name="connsiteY22" fmla="*/ 859631 h 1062037"/>
                <a:gd name="connsiteX23" fmla="*/ 661987 w 681037"/>
                <a:gd name="connsiteY23" fmla="*/ 919162 h 1062037"/>
                <a:gd name="connsiteX24" fmla="*/ 635794 w 681037"/>
                <a:gd name="connsiteY24" fmla="*/ 983456 h 1062037"/>
                <a:gd name="connsiteX25" fmla="*/ 602456 w 681037"/>
                <a:gd name="connsiteY25" fmla="*/ 1026319 h 1062037"/>
                <a:gd name="connsiteX26" fmla="*/ 571500 w 681037"/>
                <a:gd name="connsiteY26" fmla="*/ 1054894 h 1062037"/>
                <a:gd name="connsiteX27" fmla="*/ 550069 w 681037"/>
                <a:gd name="connsiteY27" fmla="*/ 1062037 h 1062037"/>
                <a:gd name="connsiteX28" fmla="*/ 521494 w 681037"/>
                <a:gd name="connsiteY28" fmla="*/ 1062037 h 1062037"/>
                <a:gd name="connsiteX29" fmla="*/ 497681 w 681037"/>
                <a:gd name="connsiteY29" fmla="*/ 1054894 h 1062037"/>
                <a:gd name="connsiteX30" fmla="*/ 469106 w 681037"/>
                <a:gd name="connsiteY30" fmla="*/ 1033462 h 1062037"/>
                <a:gd name="connsiteX31" fmla="*/ 435769 w 681037"/>
                <a:gd name="connsiteY31" fmla="*/ 1000125 h 1062037"/>
                <a:gd name="connsiteX32" fmla="*/ 419100 w 681037"/>
                <a:gd name="connsiteY32" fmla="*/ 959644 h 1062037"/>
                <a:gd name="connsiteX33" fmla="*/ 366712 w 681037"/>
                <a:gd name="connsiteY33" fmla="*/ 8143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1037" h="1062037">
                  <a:moveTo>
                    <a:pt x="366712" y="814387"/>
                  </a:moveTo>
                  <a:lnTo>
                    <a:pt x="273844" y="569119"/>
                  </a:lnTo>
                  <a:lnTo>
                    <a:pt x="188119" y="371475"/>
                  </a:lnTo>
                  <a:lnTo>
                    <a:pt x="123825" y="240506"/>
                  </a:lnTo>
                  <a:lnTo>
                    <a:pt x="52387" y="121444"/>
                  </a:lnTo>
                  <a:lnTo>
                    <a:pt x="7144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33337" y="0"/>
                  </a:lnTo>
                  <a:lnTo>
                    <a:pt x="54769" y="4762"/>
                  </a:lnTo>
                  <a:lnTo>
                    <a:pt x="133350" y="73819"/>
                  </a:lnTo>
                  <a:lnTo>
                    <a:pt x="235744" y="169069"/>
                  </a:lnTo>
                  <a:lnTo>
                    <a:pt x="342900" y="273844"/>
                  </a:lnTo>
                  <a:lnTo>
                    <a:pt x="450056" y="385762"/>
                  </a:lnTo>
                  <a:lnTo>
                    <a:pt x="538162" y="488156"/>
                  </a:lnTo>
                  <a:lnTo>
                    <a:pt x="602456" y="581025"/>
                  </a:lnTo>
                  <a:lnTo>
                    <a:pt x="650081" y="666750"/>
                  </a:lnTo>
                  <a:lnTo>
                    <a:pt x="669131" y="709612"/>
                  </a:lnTo>
                  <a:lnTo>
                    <a:pt x="681037" y="754856"/>
                  </a:lnTo>
                  <a:lnTo>
                    <a:pt x="681037" y="797719"/>
                  </a:lnTo>
                  <a:lnTo>
                    <a:pt x="673894" y="859631"/>
                  </a:lnTo>
                  <a:lnTo>
                    <a:pt x="661987" y="919162"/>
                  </a:lnTo>
                  <a:lnTo>
                    <a:pt x="635794" y="983456"/>
                  </a:lnTo>
                  <a:lnTo>
                    <a:pt x="602456" y="1026319"/>
                  </a:lnTo>
                  <a:lnTo>
                    <a:pt x="571500" y="1054894"/>
                  </a:lnTo>
                  <a:lnTo>
                    <a:pt x="550069" y="1062037"/>
                  </a:lnTo>
                  <a:lnTo>
                    <a:pt x="521494" y="1062037"/>
                  </a:lnTo>
                  <a:lnTo>
                    <a:pt x="497681" y="1054894"/>
                  </a:lnTo>
                  <a:lnTo>
                    <a:pt x="469106" y="1033462"/>
                  </a:lnTo>
                  <a:lnTo>
                    <a:pt x="435769" y="1000125"/>
                  </a:lnTo>
                  <a:lnTo>
                    <a:pt x="419100" y="959644"/>
                  </a:lnTo>
                  <a:lnTo>
                    <a:pt x="366712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AF29E0AB-9F4D-4B59-9485-4279CD99409F}"/>
                </a:ext>
              </a:extLst>
            </p:cNvPr>
            <p:cNvSpPr/>
            <p:nvPr/>
          </p:nvSpPr>
          <p:spPr>
            <a:xfrm rot="16200000">
              <a:off x="2348707" y="4156869"/>
              <a:ext cx="1897062" cy="1066800"/>
            </a:xfrm>
            <a:custGeom>
              <a:avLst/>
              <a:gdLst>
                <a:gd name="connsiteX0" fmla="*/ 778668 w 1897856"/>
                <a:gd name="connsiteY0" fmla="*/ 578644 h 1066800"/>
                <a:gd name="connsiteX1" fmla="*/ 564356 w 1897856"/>
                <a:gd name="connsiteY1" fmla="*/ 461963 h 1066800"/>
                <a:gd name="connsiteX2" fmla="*/ 392906 w 1897856"/>
                <a:gd name="connsiteY2" fmla="*/ 366713 h 1066800"/>
                <a:gd name="connsiteX3" fmla="*/ 245268 w 1897856"/>
                <a:gd name="connsiteY3" fmla="*/ 283369 h 1066800"/>
                <a:gd name="connsiteX4" fmla="*/ 188118 w 1897856"/>
                <a:gd name="connsiteY4" fmla="*/ 252413 h 1066800"/>
                <a:gd name="connsiteX5" fmla="*/ 154781 w 1897856"/>
                <a:gd name="connsiteY5" fmla="*/ 230982 h 1066800"/>
                <a:gd name="connsiteX6" fmla="*/ 126206 w 1897856"/>
                <a:gd name="connsiteY6" fmla="*/ 214313 h 1066800"/>
                <a:gd name="connsiteX7" fmla="*/ 0 w 1897856"/>
                <a:gd name="connsiteY7" fmla="*/ 150019 h 1066800"/>
                <a:gd name="connsiteX8" fmla="*/ 454818 w 1897856"/>
                <a:gd name="connsiteY8" fmla="*/ 0 h 1066800"/>
                <a:gd name="connsiteX9" fmla="*/ 478631 w 1897856"/>
                <a:gd name="connsiteY9" fmla="*/ 35719 h 1066800"/>
                <a:gd name="connsiteX10" fmla="*/ 476250 w 1897856"/>
                <a:gd name="connsiteY10" fmla="*/ 66675 h 1066800"/>
                <a:gd name="connsiteX11" fmla="*/ 490537 w 1897856"/>
                <a:gd name="connsiteY11" fmla="*/ 114300 h 1066800"/>
                <a:gd name="connsiteX12" fmla="*/ 509587 w 1897856"/>
                <a:gd name="connsiteY12" fmla="*/ 150019 h 1066800"/>
                <a:gd name="connsiteX13" fmla="*/ 540543 w 1897856"/>
                <a:gd name="connsiteY13" fmla="*/ 178594 h 1066800"/>
                <a:gd name="connsiteX14" fmla="*/ 726281 w 1897856"/>
                <a:gd name="connsiteY14" fmla="*/ 302419 h 1066800"/>
                <a:gd name="connsiteX15" fmla="*/ 1066800 w 1897856"/>
                <a:gd name="connsiteY15" fmla="*/ 521494 h 1066800"/>
                <a:gd name="connsiteX16" fmla="*/ 1404937 w 1897856"/>
                <a:gd name="connsiteY16" fmla="*/ 726282 h 1066800"/>
                <a:gd name="connsiteX17" fmla="*/ 1664493 w 1897856"/>
                <a:gd name="connsiteY17" fmla="*/ 881063 h 1066800"/>
                <a:gd name="connsiteX18" fmla="*/ 1859756 w 1897856"/>
                <a:gd name="connsiteY18" fmla="*/ 992982 h 1066800"/>
                <a:gd name="connsiteX19" fmla="*/ 1881187 w 1897856"/>
                <a:gd name="connsiteY19" fmla="*/ 1007269 h 1066800"/>
                <a:gd name="connsiteX20" fmla="*/ 1893093 w 1897856"/>
                <a:gd name="connsiteY20" fmla="*/ 1023938 h 1066800"/>
                <a:gd name="connsiteX21" fmla="*/ 1897856 w 1897856"/>
                <a:gd name="connsiteY21" fmla="*/ 1040607 h 1066800"/>
                <a:gd name="connsiteX22" fmla="*/ 1893093 w 1897856"/>
                <a:gd name="connsiteY22" fmla="*/ 1054894 h 1066800"/>
                <a:gd name="connsiteX23" fmla="*/ 1878806 w 1897856"/>
                <a:gd name="connsiteY23" fmla="*/ 1064419 h 1066800"/>
                <a:gd name="connsiteX24" fmla="*/ 1859756 w 1897856"/>
                <a:gd name="connsiteY24" fmla="*/ 1066800 h 1066800"/>
                <a:gd name="connsiteX25" fmla="*/ 1819275 w 1897856"/>
                <a:gd name="connsiteY25" fmla="*/ 1057275 h 1066800"/>
                <a:gd name="connsiteX26" fmla="*/ 1528762 w 1897856"/>
                <a:gd name="connsiteY26" fmla="*/ 942975 h 1066800"/>
                <a:gd name="connsiteX27" fmla="*/ 1235868 w 1897856"/>
                <a:gd name="connsiteY27" fmla="*/ 809625 h 1066800"/>
                <a:gd name="connsiteX28" fmla="*/ 1078706 w 1897856"/>
                <a:gd name="connsiteY28" fmla="*/ 735807 h 1066800"/>
                <a:gd name="connsiteX29" fmla="*/ 962025 w 1897856"/>
                <a:gd name="connsiteY29" fmla="*/ 678657 h 1066800"/>
                <a:gd name="connsiteX30" fmla="*/ 778668 w 1897856"/>
                <a:gd name="connsiteY30" fmla="*/ 5786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7856" h="1066800">
                  <a:moveTo>
                    <a:pt x="778668" y="578644"/>
                  </a:moveTo>
                  <a:lnTo>
                    <a:pt x="564356" y="461963"/>
                  </a:lnTo>
                  <a:lnTo>
                    <a:pt x="392906" y="366713"/>
                  </a:lnTo>
                  <a:lnTo>
                    <a:pt x="245268" y="283369"/>
                  </a:lnTo>
                  <a:lnTo>
                    <a:pt x="188118" y="252413"/>
                  </a:lnTo>
                  <a:lnTo>
                    <a:pt x="154781" y="230982"/>
                  </a:lnTo>
                  <a:lnTo>
                    <a:pt x="126206" y="214313"/>
                  </a:lnTo>
                  <a:lnTo>
                    <a:pt x="0" y="150019"/>
                  </a:lnTo>
                  <a:lnTo>
                    <a:pt x="454818" y="0"/>
                  </a:lnTo>
                  <a:lnTo>
                    <a:pt x="478631" y="35719"/>
                  </a:lnTo>
                  <a:lnTo>
                    <a:pt x="476250" y="66675"/>
                  </a:lnTo>
                  <a:lnTo>
                    <a:pt x="490537" y="114300"/>
                  </a:lnTo>
                  <a:lnTo>
                    <a:pt x="509587" y="150019"/>
                  </a:lnTo>
                  <a:lnTo>
                    <a:pt x="540543" y="178594"/>
                  </a:lnTo>
                  <a:lnTo>
                    <a:pt x="726281" y="302419"/>
                  </a:lnTo>
                  <a:lnTo>
                    <a:pt x="1066800" y="521494"/>
                  </a:lnTo>
                  <a:lnTo>
                    <a:pt x="1404937" y="726282"/>
                  </a:lnTo>
                  <a:lnTo>
                    <a:pt x="1664493" y="881063"/>
                  </a:lnTo>
                  <a:lnTo>
                    <a:pt x="1859756" y="992982"/>
                  </a:lnTo>
                  <a:lnTo>
                    <a:pt x="1881187" y="1007269"/>
                  </a:lnTo>
                  <a:lnTo>
                    <a:pt x="1893093" y="1023938"/>
                  </a:lnTo>
                  <a:lnTo>
                    <a:pt x="1897856" y="1040607"/>
                  </a:lnTo>
                  <a:lnTo>
                    <a:pt x="1893093" y="1054894"/>
                  </a:lnTo>
                  <a:lnTo>
                    <a:pt x="1878806" y="1064419"/>
                  </a:lnTo>
                  <a:lnTo>
                    <a:pt x="1859756" y="1066800"/>
                  </a:lnTo>
                  <a:lnTo>
                    <a:pt x="1819275" y="1057275"/>
                  </a:lnTo>
                  <a:lnTo>
                    <a:pt x="1528762" y="942975"/>
                  </a:lnTo>
                  <a:lnTo>
                    <a:pt x="1235868" y="809625"/>
                  </a:lnTo>
                  <a:lnTo>
                    <a:pt x="1078706" y="735807"/>
                  </a:lnTo>
                  <a:lnTo>
                    <a:pt x="962025" y="678657"/>
                  </a:lnTo>
                  <a:lnTo>
                    <a:pt x="778668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C797FC87-903B-465A-B486-30A9DE690985}"/>
                </a:ext>
              </a:extLst>
            </p:cNvPr>
            <p:cNvSpPr/>
            <p:nvPr/>
          </p:nvSpPr>
          <p:spPr>
            <a:xfrm>
              <a:off x="5181600" y="1800225"/>
              <a:ext cx="1119188" cy="344488"/>
            </a:xfrm>
            <a:custGeom>
              <a:avLst/>
              <a:gdLst>
                <a:gd name="connsiteX0" fmla="*/ 433388 w 1119188"/>
                <a:gd name="connsiteY0" fmla="*/ 280988 h 345281"/>
                <a:gd name="connsiteX1" fmla="*/ 23813 w 1119188"/>
                <a:gd name="connsiteY1" fmla="*/ 345281 h 345281"/>
                <a:gd name="connsiteX2" fmla="*/ 0 w 1119188"/>
                <a:gd name="connsiteY2" fmla="*/ 204788 h 345281"/>
                <a:gd name="connsiteX3" fmla="*/ 273844 w 1119188"/>
                <a:gd name="connsiteY3" fmla="*/ 159544 h 345281"/>
                <a:gd name="connsiteX4" fmla="*/ 473869 w 1119188"/>
                <a:gd name="connsiteY4" fmla="*/ 114300 h 345281"/>
                <a:gd name="connsiteX5" fmla="*/ 702469 w 1119188"/>
                <a:gd name="connsiteY5" fmla="*/ 64294 h 345281"/>
                <a:gd name="connsiteX6" fmla="*/ 723900 w 1119188"/>
                <a:gd name="connsiteY6" fmla="*/ 50006 h 345281"/>
                <a:gd name="connsiteX7" fmla="*/ 759619 w 1119188"/>
                <a:gd name="connsiteY7" fmla="*/ 26194 h 345281"/>
                <a:gd name="connsiteX8" fmla="*/ 797719 w 1119188"/>
                <a:gd name="connsiteY8" fmla="*/ 7144 h 345281"/>
                <a:gd name="connsiteX9" fmla="*/ 826294 w 1119188"/>
                <a:gd name="connsiteY9" fmla="*/ 0 h 345281"/>
                <a:gd name="connsiteX10" fmla="*/ 850106 w 1119188"/>
                <a:gd name="connsiteY10" fmla="*/ 2381 h 345281"/>
                <a:gd name="connsiteX11" fmla="*/ 892969 w 1119188"/>
                <a:gd name="connsiteY11" fmla="*/ 28575 h 345281"/>
                <a:gd name="connsiteX12" fmla="*/ 952500 w 1119188"/>
                <a:gd name="connsiteY12" fmla="*/ 76200 h 345281"/>
                <a:gd name="connsiteX13" fmla="*/ 1014413 w 1119188"/>
                <a:gd name="connsiteY13" fmla="*/ 126206 h 345281"/>
                <a:gd name="connsiteX14" fmla="*/ 1081088 w 1119188"/>
                <a:gd name="connsiteY14" fmla="*/ 197644 h 345281"/>
                <a:gd name="connsiteX15" fmla="*/ 1109663 w 1119188"/>
                <a:gd name="connsiteY15" fmla="*/ 235744 h 345281"/>
                <a:gd name="connsiteX16" fmla="*/ 1119188 w 1119188"/>
                <a:gd name="connsiteY16" fmla="*/ 269081 h 345281"/>
                <a:gd name="connsiteX17" fmla="*/ 704850 w 1119188"/>
                <a:gd name="connsiteY17" fmla="*/ 242888 h 345281"/>
                <a:gd name="connsiteX18" fmla="*/ 433388 w 1119188"/>
                <a:gd name="connsiteY18" fmla="*/ 2809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9188" h="345281">
                  <a:moveTo>
                    <a:pt x="433388" y="280988"/>
                  </a:moveTo>
                  <a:lnTo>
                    <a:pt x="23813" y="345281"/>
                  </a:lnTo>
                  <a:lnTo>
                    <a:pt x="0" y="204788"/>
                  </a:lnTo>
                  <a:lnTo>
                    <a:pt x="273844" y="159544"/>
                  </a:lnTo>
                  <a:lnTo>
                    <a:pt x="473869" y="114300"/>
                  </a:lnTo>
                  <a:lnTo>
                    <a:pt x="702469" y="64294"/>
                  </a:lnTo>
                  <a:lnTo>
                    <a:pt x="723900" y="50006"/>
                  </a:lnTo>
                  <a:lnTo>
                    <a:pt x="759619" y="26194"/>
                  </a:lnTo>
                  <a:lnTo>
                    <a:pt x="797719" y="7144"/>
                  </a:lnTo>
                  <a:lnTo>
                    <a:pt x="826294" y="0"/>
                  </a:lnTo>
                  <a:lnTo>
                    <a:pt x="850106" y="2381"/>
                  </a:lnTo>
                  <a:lnTo>
                    <a:pt x="892969" y="28575"/>
                  </a:lnTo>
                  <a:lnTo>
                    <a:pt x="952500" y="76200"/>
                  </a:lnTo>
                  <a:lnTo>
                    <a:pt x="1014413" y="126206"/>
                  </a:lnTo>
                  <a:lnTo>
                    <a:pt x="1081088" y="197644"/>
                  </a:lnTo>
                  <a:lnTo>
                    <a:pt x="1109663" y="235744"/>
                  </a:lnTo>
                  <a:lnTo>
                    <a:pt x="1119188" y="269081"/>
                  </a:lnTo>
                  <a:lnTo>
                    <a:pt x="704850" y="242888"/>
                  </a:lnTo>
                  <a:lnTo>
                    <a:pt x="433388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1">
              <a:extLst>
                <a:ext uri="{FF2B5EF4-FFF2-40B4-BE49-F238E27FC236}">
                  <a16:creationId xmlns:a16="http://schemas.microsoft.com/office/drawing/2014/main" id="{3BD7126F-DDAD-4E62-9C45-70A6736D8DF2}"/>
                </a:ext>
              </a:extLst>
            </p:cNvPr>
            <p:cNvSpPr/>
            <p:nvPr/>
          </p:nvSpPr>
          <p:spPr>
            <a:xfrm>
              <a:off x="5314950" y="1990725"/>
              <a:ext cx="985838" cy="1085850"/>
            </a:xfrm>
            <a:custGeom>
              <a:avLst/>
              <a:gdLst>
                <a:gd name="connsiteX0" fmla="*/ 492919 w 985838"/>
                <a:gd name="connsiteY0" fmla="*/ 345281 h 1085850"/>
                <a:gd name="connsiteX1" fmla="*/ 542925 w 985838"/>
                <a:gd name="connsiteY1" fmla="*/ 238125 h 1085850"/>
                <a:gd name="connsiteX2" fmla="*/ 576263 w 985838"/>
                <a:gd name="connsiteY2" fmla="*/ 161925 h 1085850"/>
                <a:gd name="connsiteX3" fmla="*/ 600075 w 985838"/>
                <a:gd name="connsiteY3" fmla="*/ 100013 h 1085850"/>
                <a:gd name="connsiteX4" fmla="*/ 604838 w 985838"/>
                <a:gd name="connsiteY4" fmla="*/ 73819 h 1085850"/>
                <a:gd name="connsiteX5" fmla="*/ 559594 w 985838"/>
                <a:gd name="connsiteY5" fmla="*/ 0 h 1085850"/>
                <a:gd name="connsiteX6" fmla="*/ 971550 w 985838"/>
                <a:gd name="connsiteY6" fmla="*/ 45244 h 1085850"/>
                <a:gd name="connsiteX7" fmla="*/ 985838 w 985838"/>
                <a:gd name="connsiteY7" fmla="*/ 76200 h 1085850"/>
                <a:gd name="connsiteX8" fmla="*/ 976313 w 985838"/>
                <a:gd name="connsiteY8" fmla="*/ 92869 h 1085850"/>
                <a:gd name="connsiteX9" fmla="*/ 957263 w 985838"/>
                <a:gd name="connsiteY9" fmla="*/ 107156 h 1085850"/>
                <a:gd name="connsiteX10" fmla="*/ 909638 w 985838"/>
                <a:gd name="connsiteY10" fmla="*/ 138113 h 1085850"/>
                <a:gd name="connsiteX11" fmla="*/ 866775 w 985838"/>
                <a:gd name="connsiteY11" fmla="*/ 180975 h 1085850"/>
                <a:gd name="connsiteX12" fmla="*/ 819150 w 985838"/>
                <a:gd name="connsiteY12" fmla="*/ 242888 h 1085850"/>
                <a:gd name="connsiteX13" fmla="*/ 704850 w 985838"/>
                <a:gd name="connsiteY13" fmla="*/ 400050 h 1085850"/>
                <a:gd name="connsiteX14" fmla="*/ 583406 w 985838"/>
                <a:gd name="connsiteY14" fmla="*/ 554831 h 1085850"/>
                <a:gd name="connsiteX15" fmla="*/ 445294 w 985838"/>
                <a:gd name="connsiteY15" fmla="*/ 719138 h 1085850"/>
                <a:gd name="connsiteX16" fmla="*/ 316706 w 985838"/>
                <a:gd name="connsiteY16" fmla="*/ 873919 h 1085850"/>
                <a:gd name="connsiteX17" fmla="*/ 152400 w 985838"/>
                <a:gd name="connsiteY17" fmla="*/ 1054894 h 1085850"/>
                <a:gd name="connsiteX18" fmla="*/ 0 w 985838"/>
                <a:gd name="connsiteY18" fmla="*/ 1085850 h 1085850"/>
                <a:gd name="connsiteX19" fmla="*/ 45244 w 985838"/>
                <a:gd name="connsiteY19" fmla="*/ 997744 h 1085850"/>
                <a:gd name="connsiteX20" fmla="*/ 169069 w 985838"/>
                <a:gd name="connsiteY20" fmla="*/ 826294 h 1085850"/>
                <a:gd name="connsiteX21" fmla="*/ 266700 w 985838"/>
                <a:gd name="connsiteY21" fmla="*/ 695325 h 1085850"/>
                <a:gd name="connsiteX22" fmla="*/ 366713 w 985838"/>
                <a:gd name="connsiteY22" fmla="*/ 545306 h 1085850"/>
                <a:gd name="connsiteX23" fmla="*/ 423863 w 985838"/>
                <a:gd name="connsiteY23" fmla="*/ 457200 h 1085850"/>
                <a:gd name="connsiteX24" fmla="*/ 492919 w 985838"/>
                <a:gd name="connsiteY24" fmla="*/ 3452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38" h="1085850">
                  <a:moveTo>
                    <a:pt x="492919" y="345281"/>
                  </a:moveTo>
                  <a:lnTo>
                    <a:pt x="542925" y="238125"/>
                  </a:lnTo>
                  <a:lnTo>
                    <a:pt x="576263" y="161925"/>
                  </a:lnTo>
                  <a:lnTo>
                    <a:pt x="600075" y="100013"/>
                  </a:lnTo>
                  <a:lnTo>
                    <a:pt x="604838" y="73819"/>
                  </a:lnTo>
                  <a:lnTo>
                    <a:pt x="559594" y="0"/>
                  </a:lnTo>
                  <a:lnTo>
                    <a:pt x="971550" y="45244"/>
                  </a:lnTo>
                  <a:lnTo>
                    <a:pt x="985838" y="76200"/>
                  </a:lnTo>
                  <a:lnTo>
                    <a:pt x="976313" y="92869"/>
                  </a:lnTo>
                  <a:lnTo>
                    <a:pt x="957263" y="107156"/>
                  </a:lnTo>
                  <a:lnTo>
                    <a:pt x="909638" y="138113"/>
                  </a:lnTo>
                  <a:lnTo>
                    <a:pt x="866775" y="180975"/>
                  </a:lnTo>
                  <a:lnTo>
                    <a:pt x="819150" y="242888"/>
                  </a:lnTo>
                  <a:lnTo>
                    <a:pt x="704850" y="400050"/>
                  </a:lnTo>
                  <a:lnTo>
                    <a:pt x="583406" y="554831"/>
                  </a:lnTo>
                  <a:lnTo>
                    <a:pt x="445294" y="719138"/>
                  </a:lnTo>
                  <a:lnTo>
                    <a:pt x="316706" y="873919"/>
                  </a:lnTo>
                  <a:lnTo>
                    <a:pt x="152400" y="1054894"/>
                  </a:lnTo>
                  <a:lnTo>
                    <a:pt x="0" y="1085850"/>
                  </a:lnTo>
                  <a:lnTo>
                    <a:pt x="45244" y="997744"/>
                  </a:lnTo>
                  <a:lnTo>
                    <a:pt x="169069" y="826294"/>
                  </a:lnTo>
                  <a:lnTo>
                    <a:pt x="266700" y="695325"/>
                  </a:lnTo>
                  <a:lnTo>
                    <a:pt x="366713" y="545306"/>
                  </a:lnTo>
                  <a:lnTo>
                    <a:pt x="423863" y="457200"/>
                  </a:lnTo>
                  <a:lnTo>
                    <a:pt x="49291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F524BFE6-8B6D-41B9-BFE2-C802282FFE56}"/>
                </a:ext>
              </a:extLst>
            </p:cNvPr>
            <p:cNvSpPr/>
            <p:nvPr/>
          </p:nvSpPr>
          <p:spPr>
            <a:xfrm>
              <a:off x="4486275" y="2808288"/>
              <a:ext cx="2398713" cy="1819275"/>
            </a:xfrm>
            <a:custGeom>
              <a:avLst/>
              <a:gdLst>
                <a:gd name="connsiteX0" fmla="*/ 1350169 w 2397919"/>
                <a:gd name="connsiteY0" fmla="*/ 271462 h 1819275"/>
                <a:gd name="connsiteX1" fmla="*/ 957263 w 2397919"/>
                <a:gd name="connsiteY1" fmla="*/ 330994 h 1819275"/>
                <a:gd name="connsiteX2" fmla="*/ 816769 w 2397919"/>
                <a:gd name="connsiteY2" fmla="*/ 357187 h 1819275"/>
                <a:gd name="connsiteX3" fmla="*/ 511969 w 2397919"/>
                <a:gd name="connsiteY3" fmla="*/ 409575 h 1819275"/>
                <a:gd name="connsiteX4" fmla="*/ 200025 w 2397919"/>
                <a:gd name="connsiteY4" fmla="*/ 469106 h 1819275"/>
                <a:gd name="connsiteX5" fmla="*/ 42863 w 2397919"/>
                <a:gd name="connsiteY5" fmla="*/ 466725 h 1819275"/>
                <a:gd name="connsiteX6" fmla="*/ 0 w 2397919"/>
                <a:gd name="connsiteY6" fmla="*/ 342900 h 1819275"/>
                <a:gd name="connsiteX7" fmla="*/ 123825 w 2397919"/>
                <a:gd name="connsiteY7" fmla="*/ 319087 h 1819275"/>
                <a:gd name="connsiteX8" fmla="*/ 383381 w 2397919"/>
                <a:gd name="connsiteY8" fmla="*/ 278606 h 1819275"/>
                <a:gd name="connsiteX9" fmla="*/ 659606 w 2397919"/>
                <a:gd name="connsiteY9" fmla="*/ 230981 h 1819275"/>
                <a:gd name="connsiteX10" fmla="*/ 873919 w 2397919"/>
                <a:gd name="connsiteY10" fmla="*/ 195262 h 1819275"/>
                <a:gd name="connsiteX11" fmla="*/ 1031081 w 2397919"/>
                <a:gd name="connsiteY11" fmla="*/ 178594 h 1819275"/>
                <a:gd name="connsiteX12" fmla="*/ 1316831 w 2397919"/>
                <a:gd name="connsiteY12" fmla="*/ 140494 h 1819275"/>
                <a:gd name="connsiteX13" fmla="*/ 1738313 w 2397919"/>
                <a:gd name="connsiteY13" fmla="*/ 90487 h 1819275"/>
                <a:gd name="connsiteX14" fmla="*/ 1864519 w 2397919"/>
                <a:gd name="connsiteY14" fmla="*/ 80962 h 1819275"/>
                <a:gd name="connsiteX15" fmla="*/ 1902619 w 2397919"/>
                <a:gd name="connsiteY15" fmla="*/ 73819 h 1819275"/>
                <a:gd name="connsiteX16" fmla="*/ 1940719 w 2397919"/>
                <a:gd name="connsiteY16" fmla="*/ 64294 h 1819275"/>
                <a:gd name="connsiteX17" fmla="*/ 1981200 w 2397919"/>
                <a:gd name="connsiteY17" fmla="*/ 52387 h 1819275"/>
                <a:gd name="connsiteX18" fmla="*/ 2019300 w 2397919"/>
                <a:gd name="connsiteY18" fmla="*/ 35719 h 1819275"/>
                <a:gd name="connsiteX19" fmla="*/ 2057400 w 2397919"/>
                <a:gd name="connsiteY19" fmla="*/ 9525 h 1819275"/>
                <a:gd name="connsiteX20" fmla="*/ 2078831 w 2397919"/>
                <a:gd name="connsiteY20" fmla="*/ 0 h 1819275"/>
                <a:gd name="connsiteX21" fmla="*/ 2100263 w 2397919"/>
                <a:gd name="connsiteY21" fmla="*/ 0 h 1819275"/>
                <a:gd name="connsiteX22" fmla="*/ 2128838 w 2397919"/>
                <a:gd name="connsiteY22" fmla="*/ 9525 h 1819275"/>
                <a:gd name="connsiteX23" fmla="*/ 2176463 w 2397919"/>
                <a:gd name="connsiteY23" fmla="*/ 45244 h 1819275"/>
                <a:gd name="connsiteX24" fmla="*/ 2257425 w 2397919"/>
                <a:gd name="connsiteY24" fmla="*/ 114300 h 1819275"/>
                <a:gd name="connsiteX25" fmla="*/ 2345531 w 2397919"/>
                <a:gd name="connsiteY25" fmla="*/ 200025 h 1819275"/>
                <a:gd name="connsiteX26" fmla="*/ 2395538 w 2397919"/>
                <a:gd name="connsiteY26" fmla="*/ 254794 h 1819275"/>
                <a:gd name="connsiteX27" fmla="*/ 2397919 w 2397919"/>
                <a:gd name="connsiteY27" fmla="*/ 266700 h 1819275"/>
                <a:gd name="connsiteX28" fmla="*/ 2366963 w 2397919"/>
                <a:gd name="connsiteY28" fmla="*/ 333375 h 1819275"/>
                <a:gd name="connsiteX29" fmla="*/ 2307431 w 2397919"/>
                <a:gd name="connsiteY29" fmla="*/ 454819 h 1819275"/>
                <a:gd name="connsiteX30" fmla="*/ 2252663 w 2397919"/>
                <a:gd name="connsiteY30" fmla="*/ 840581 h 1819275"/>
                <a:gd name="connsiteX31" fmla="*/ 2200275 w 2397919"/>
                <a:gd name="connsiteY31" fmla="*/ 1140619 h 1819275"/>
                <a:gd name="connsiteX32" fmla="*/ 2152650 w 2397919"/>
                <a:gd name="connsiteY32" fmla="*/ 1428750 h 1819275"/>
                <a:gd name="connsiteX33" fmla="*/ 2131219 w 2397919"/>
                <a:gd name="connsiteY33" fmla="*/ 1562100 h 1819275"/>
                <a:gd name="connsiteX34" fmla="*/ 2128838 w 2397919"/>
                <a:gd name="connsiteY34" fmla="*/ 1635919 h 1819275"/>
                <a:gd name="connsiteX35" fmla="*/ 2121694 w 2397919"/>
                <a:gd name="connsiteY35" fmla="*/ 1700212 h 1819275"/>
                <a:gd name="connsiteX36" fmla="*/ 2109788 w 2397919"/>
                <a:gd name="connsiteY36" fmla="*/ 1750219 h 1819275"/>
                <a:gd name="connsiteX37" fmla="*/ 2085975 w 2397919"/>
                <a:gd name="connsiteY37" fmla="*/ 1793081 h 1819275"/>
                <a:gd name="connsiteX38" fmla="*/ 2064544 w 2397919"/>
                <a:gd name="connsiteY38" fmla="*/ 1814512 h 1819275"/>
                <a:gd name="connsiteX39" fmla="*/ 2038350 w 2397919"/>
                <a:gd name="connsiteY39" fmla="*/ 1819275 h 1819275"/>
                <a:gd name="connsiteX40" fmla="*/ 2000250 w 2397919"/>
                <a:gd name="connsiteY40" fmla="*/ 1816894 h 1819275"/>
                <a:gd name="connsiteX41" fmla="*/ 1971675 w 2397919"/>
                <a:gd name="connsiteY41" fmla="*/ 1802606 h 1819275"/>
                <a:gd name="connsiteX42" fmla="*/ 1945481 w 2397919"/>
                <a:gd name="connsiteY42" fmla="*/ 1778794 h 1819275"/>
                <a:gd name="connsiteX43" fmla="*/ 1919288 w 2397919"/>
                <a:gd name="connsiteY43" fmla="*/ 1747837 h 1819275"/>
                <a:gd name="connsiteX44" fmla="*/ 1890713 w 2397919"/>
                <a:gd name="connsiteY44" fmla="*/ 1700212 h 1819275"/>
                <a:gd name="connsiteX45" fmla="*/ 1933575 w 2397919"/>
                <a:gd name="connsiteY45" fmla="*/ 1509712 h 1819275"/>
                <a:gd name="connsiteX46" fmla="*/ 1995488 w 2397919"/>
                <a:gd name="connsiteY46" fmla="*/ 919162 h 1819275"/>
                <a:gd name="connsiteX47" fmla="*/ 2024063 w 2397919"/>
                <a:gd name="connsiteY47" fmla="*/ 750094 h 1819275"/>
                <a:gd name="connsiteX48" fmla="*/ 2040731 w 2397919"/>
                <a:gd name="connsiteY48" fmla="*/ 395287 h 1819275"/>
                <a:gd name="connsiteX49" fmla="*/ 2043113 w 2397919"/>
                <a:gd name="connsiteY49" fmla="*/ 321469 h 1819275"/>
                <a:gd name="connsiteX50" fmla="*/ 2038350 w 2397919"/>
                <a:gd name="connsiteY50" fmla="*/ 283369 h 1819275"/>
                <a:gd name="connsiteX51" fmla="*/ 2028825 w 2397919"/>
                <a:gd name="connsiteY51" fmla="*/ 264319 h 1819275"/>
                <a:gd name="connsiteX52" fmla="*/ 2009775 w 2397919"/>
                <a:gd name="connsiteY52" fmla="*/ 247650 h 1819275"/>
                <a:gd name="connsiteX53" fmla="*/ 1988344 w 2397919"/>
                <a:gd name="connsiteY53" fmla="*/ 233362 h 1819275"/>
                <a:gd name="connsiteX54" fmla="*/ 1962150 w 2397919"/>
                <a:gd name="connsiteY54" fmla="*/ 223837 h 1819275"/>
                <a:gd name="connsiteX55" fmla="*/ 1919288 w 2397919"/>
                <a:gd name="connsiteY55" fmla="*/ 221456 h 1819275"/>
                <a:gd name="connsiteX56" fmla="*/ 1778794 w 2397919"/>
                <a:gd name="connsiteY56" fmla="*/ 228600 h 1819275"/>
                <a:gd name="connsiteX57" fmla="*/ 1350169 w 2397919"/>
                <a:gd name="connsiteY57" fmla="*/ 271462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7919" h="1819275">
                  <a:moveTo>
                    <a:pt x="1350169" y="271462"/>
                  </a:moveTo>
                  <a:lnTo>
                    <a:pt x="957263" y="330994"/>
                  </a:lnTo>
                  <a:lnTo>
                    <a:pt x="816769" y="357187"/>
                  </a:lnTo>
                  <a:lnTo>
                    <a:pt x="511969" y="409575"/>
                  </a:lnTo>
                  <a:lnTo>
                    <a:pt x="200025" y="469106"/>
                  </a:lnTo>
                  <a:lnTo>
                    <a:pt x="42863" y="466725"/>
                  </a:lnTo>
                  <a:lnTo>
                    <a:pt x="0" y="342900"/>
                  </a:lnTo>
                  <a:lnTo>
                    <a:pt x="123825" y="319087"/>
                  </a:lnTo>
                  <a:lnTo>
                    <a:pt x="383381" y="278606"/>
                  </a:lnTo>
                  <a:lnTo>
                    <a:pt x="659606" y="230981"/>
                  </a:lnTo>
                  <a:lnTo>
                    <a:pt x="873919" y="195262"/>
                  </a:lnTo>
                  <a:lnTo>
                    <a:pt x="1031081" y="178594"/>
                  </a:lnTo>
                  <a:lnTo>
                    <a:pt x="1316831" y="140494"/>
                  </a:lnTo>
                  <a:lnTo>
                    <a:pt x="1738313" y="90487"/>
                  </a:lnTo>
                  <a:lnTo>
                    <a:pt x="1864519" y="80962"/>
                  </a:lnTo>
                  <a:lnTo>
                    <a:pt x="1902619" y="73819"/>
                  </a:lnTo>
                  <a:lnTo>
                    <a:pt x="1940719" y="64294"/>
                  </a:lnTo>
                  <a:lnTo>
                    <a:pt x="1981200" y="52387"/>
                  </a:lnTo>
                  <a:lnTo>
                    <a:pt x="2019300" y="35719"/>
                  </a:lnTo>
                  <a:lnTo>
                    <a:pt x="2057400" y="9525"/>
                  </a:lnTo>
                  <a:lnTo>
                    <a:pt x="2078831" y="0"/>
                  </a:lnTo>
                  <a:lnTo>
                    <a:pt x="2100263" y="0"/>
                  </a:lnTo>
                  <a:lnTo>
                    <a:pt x="2128838" y="9525"/>
                  </a:lnTo>
                  <a:lnTo>
                    <a:pt x="2176463" y="45244"/>
                  </a:lnTo>
                  <a:lnTo>
                    <a:pt x="2257425" y="114300"/>
                  </a:lnTo>
                  <a:lnTo>
                    <a:pt x="2345531" y="200025"/>
                  </a:lnTo>
                  <a:lnTo>
                    <a:pt x="2395538" y="254794"/>
                  </a:lnTo>
                  <a:lnTo>
                    <a:pt x="2397919" y="266700"/>
                  </a:lnTo>
                  <a:lnTo>
                    <a:pt x="2366963" y="333375"/>
                  </a:lnTo>
                  <a:lnTo>
                    <a:pt x="2307431" y="454819"/>
                  </a:lnTo>
                  <a:lnTo>
                    <a:pt x="2252663" y="840581"/>
                  </a:lnTo>
                  <a:lnTo>
                    <a:pt x="2200275" y="1140619"/>
                  </a:lnTo>
                  <a:lnTo>
                    <a:pt x="2152650" y="1428750"/>
                  </a:lnTo>
                  <a:lnTo>
                    <a:pt x="2131219" y="1562100"/>
                  </a:lnTo>
                  <a:cubicBezTo>
                    <a:pt x="2130425" y="1586706"/>
                    <a:pt x="2129632" y="1611313"/>
                    <a:pt x="2128838" y="1635919"/>
                  </a:cubicBezTo>
                  <a:lnTo>
                    <a:pt x="2121694" y="1700212"/>
                  </a:lnTo>
                  <a:lnTo>
                    <a:pt x="2109788" y="1750219"/>
                  </a:lnTo>
                  <a:lnTo>
                    <a:pt x="2085975" y="1793081"/>
                  </a:lnTo>
                  <a:lnTo>
                    <a:pt x="2064544" y="1814512"/>
                  </a:lnTo>
                  <a:lnTo>
                    <a:pt x="2038350" y="1819275"/>
                  </a:lnTo>
                  <a:lnTo>
                    <a:pt x="2000250" y="1816894"/>
                  </a:lnTo>
                  <a:lnTo>
                    <a:pt x="1971675" y="1802606"/>
                  </a:lnTo>
                  <a:lnTo>
                    <a:pt x="1945481" y="1778794"/>
                  </a:lnTo>
                  <a:lnTo>
                    <a:pt x="1919288" y="1747837"/>
                  </a:lnTo>
                  <a:lnTo>
                    <a:pt x="1890713" y="1700212"/>
                  </a:lnTo>
                  <a:lnTo>
                    <a:pt x="1933575" y="1509712"/>
                  </a:lnTo>
                  <a:lnTo>
                    <a:pt x="1995488" y="919162"/>
                  </a:lnTo>
                  <a:lnTo>
                    <a:pt x="2024063" y="750094"/>
                  </a:lnTo>
                  <a:lnTo>
                    <a:pt x="2040731" y="395287"/>
                  </a:lnTo>
                  <a:lnTo>
                    <a:pt x="2043113" y="321469"/>
                  </a:lnTo>
                  <a:lnTo>
                    <a:pt x="2038350" y="283369"/>
                  </a:lnTo>
                  <a:lnTo>
                    <a:pt x="2028825" y="264319"/>
                  </a:lnTo>
                  <a:lnTo>
                    <a:pt x="2009775" y="247650"/>
                  </a:lnTo>
                  <a:lnTo>
                    <a:pt x="1988344" y="233362"/>
                  </a:lnTo>
                  <a:lnTo>
                    <a:pt x="1962150" y="223837"/>
                  </a:lnTo>
                  <a:lnTo>
                    <a:pt x="1919288" y="221456"/>
                  </a:lnTo>
                  <a:lnTo>
                    <a:pt x="1778794" y="228600"/>
                  </a:lnTo>
                  <a:lnTo>
                    <a:pt x="1350169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85D3FB37-1F66-4A3C-B246-54C85E98B4A1}"/>
                </a:ext>
              </a:extLst>
            </p:cNvPr>
            <p:cNvSpPr/>
            <p:nvPr/>
          </p:nvSpPr>
          <p:spPr>
            <a:xfrm>
              <a:off x="5276850" y="3105150"/>
              <a:ext cx="390525" cy="1350963"/>
            </a:xfrm>
            <a:custGeom>
              <a:avLst/>
              <a:gdLst>
                <a:gd name="connsiteX0" fmla="*/ 135731 w 390525"/>
                <a:gd name="connsiteY0" fmla="*/ 921544 h 1350169"/>
                <a:gd name="connsiteX1" fmla="*/ 140494 w 390525"/>
                <a:gd name="connsiteY1" fmla="*/ 681038 h 1350169"/>
                <a:gd name="connsiteX2" fmla="*/ 138113 w 390525"/>
                <a:gd name="connsiteY2" fmla="*/ 516731 h 1350169"/>
                <a:gd name="connsiteX3" fmla="*/ 140494 w 390525"/>
                <a:gd name="connsiteY3" fmla="*/ 338138 h 1350169"/>
                <a:gd name="connsiteX4" fmla="*/ 133350 w 390525"/>
                <a:gd name="connsiteY4" fmla="*/ 259556 h 1350169"/>
                <a:gd name="connsiteX5" fmla="*/ 123825 w 390525"/>
                <a:gd name="connsiteY5" fmla="*/ 209550 h 1350169"/>
                <a:gd name="connsiteX6" fmla="*/ 109538 w 390525"/>
                <a:gd name="connsiteY6" fmla="*/ 161925 h 1350169"/>
                <a:gd name="connsiteX7" fmla="*/ 97631 w 390525"/>
                <a:gd name="connsiteY7" fmla="*/ 133350 h 1350169"/>
                <a:gd name="connsiteX8" fmla="*/ 88106 w 390525"/>
                <a:gd name="connsiteY8" fmla="*/ 104775 h 1350169"/>
                <a:gd name="connsiteX9" fmla="*/ 0 w 390525"/>
                <a:gd name="connsiteY9" fmla="*/ 0 h 1350169"/>
                <a:gd name="connsiteX10" fmla="*/ 169069 w 390525"/>
                <a:gd name="connsiteY10" fmla="*/ 23813 h 1350169"/>
                <a:gd name="connsiteX11" fmla="*/ 254794 w 390525"/>
                <a:gd name="connsiteY11" fmla="*/ 83344 h 1350169"/>
                <a:gd name="connsiteX12" fmla="*/ 292894 w 390525"/>
                <a:gd name="connsiteY12" fmla="*/ 107156 h 1350169"/>
                <a:gd name="connsiteX13" fmla="*/ 330994 w 390525"/>
                <a:gd name="connsiteY13" fmla="*/ 142875 h 1350169"/>
                <a:gd name="connsiteX14" fmla="*/ 366713 w 390525"/>
                <a:gd name="connsiteY14" fmla="*/ 173831 h 1350169"/>
                <a:gd name="connsiteX15" fmla="*/ 383381 w 390525"/>
                <a:gd name="connsiteY15" fmla="*/ 190500 h 1350169"/>
                <a:gd name="connsiteX16" fmla="*/ 390525 w 390525"/>
                <a:gd name="connsiteY16" fmla="*/ 202406 h 1350169"/>
                <a:gd name="connsiteX17" fmla="*/ 383381 w 390525"/>
                <a:gd name="connsiteY17" fmla="*/ 235744 h 1350169"/>
                <a:gd name="connsiteX18" fmla="*/ 361950 w 390525"/>
                <a:gd name="connsiteY18" fmla="*/ 288131 h 1350169"/>
                <a:gd name="connsiteX19" fmla="*/ 338138 w 390525"/>
                <a:gd name="connsiteY19" fmla="*/ 326231 h 1350169"/>
                <a:gd name="connsiteX20" fmla="*/ 338138 w 390525"/>
                <a:gd name="connsiteY20" fmla="*/ 519113 h 1350169"/>
                <a:gd name="connsiteX21" fmla="*/ 338138 w 390525"/>
                <a:gd name="connsiteY21" fmla="*/ 707231 h 1350169"/>
                <a:gd name="connsiteX22" fmla="*/ 338138 w 390525"/>
                <a:gd name="connsiteY22" fmla="*/ 1328738 h 1350169"/>
                <a:gd name="connsiteX23" fmla="*/ 135731 w 390525"/>
                <a:gd name="connsiteY23" fmla="*/ 1350169 h 1350169"/>
                <a:gd name="connsiteX24" fmla="*/ 135731 w 390525"/>
                <a:gd name="connsiteY24" fmla="*/ 921544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1350169">
                  <a:moveTo>
                    <a:pt x="135731" y="921544"/>
                  </a:moveTo>
                  <a:cubicBezTo>
                    <a:pt x="137319" y="841375"/>
                    <a:pt x="138906" y="761207"/>
                    <a:pt x="140494" y="681038"/>
                  </a:cubicBezTo>
                  <a:cubicBezTo>
                    <a:pt x="139700" y="626269"/>
                    <a:pt x="138907" y="571500"/>
                    <a:pt x="138113" y="516731"/>
                  </a:cubicBezTo>
                  <a:cubicBezTo>
                    <a:pt x="138907" y="457200"/>
                    <a:pt x="139700" y="397669"/>
                    <a:pt x="140494" y="338138"/>
                  </a:cubicBezTo>
                  <a:lnTo>
                    <a:pt x="133350" y="259556"/>
                  </a:lnTo>
                  <a:lnTo>
                    <a:pt x="123825" y="209550"/>
                  </a:lnTo>
                  <a:lnTo>
                    <a:pt x="109538" y="161925"/>
                  </a:lnTo>
                  <a:lnTo>
                    <a:pt x="97631" y="133350"/>
                  </a:lnTo>
                  <a:lnTo>
                    <a:pt x="88106" y="104775"/>
                  </a:lnTo>
                  <a:lnTo>
                    <a:pt x="0" y="0"/>
                  </a:lnTo>
                  <a:lnTo>
                    <a:pt x="169069" y="23813"/>
                  </a:lnTo>
                  <a:lnTo>
                    <a:pt x="254794" y="83344"/>
                  </a:lnTo>
                  <a:lnTo>
                    <a:pt x="292894" y="107156"/>
                  </a:lnTo>
                  <a:lnTo>
                    <a:pt x="330994" y="142875"/>
                  </a:lnTo>
                  <a:lnTo>
                    <a:pt x="366713" y="173831"/>
                  </a:lnTo>
                  <a:lnTo>
                    <a:pt x="383381" y="190500"/>
                  </a:lnTo>
                  <a:lnTo>
                    <a:pt x="390525" y="202406"/>
                  </a:lnTo>
                  <a:lnTo>
                    <a:pt x="383381" y="235744"/>
                  </a:lnTo>
                  <a:lnTo>
                    <a:pt x="361950" y="288131"/>
                  </a:lnTo>
                  <a:lnTo>
                    <a:pt x="338138" y="326231"/>
                  </a:lnTo>
                  <a:lnTo>
                    <a:pt x="338138" y="519113"/>
                  </a:lnTo>
                  <a:lnTo>
                    <a:pt x="338138" y="707231"/>
                  </a:lnTo>
                  <a:lnTo>
                    <a:pt x="338138" y="1328738"/>
                  </a:lnTo>
                  <a:lnTo>
                    <a:pt x="135731" y="1350169"/>
                  </a:lnTo>
                  <a:lnTo>
                    <a:pt x="135731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220DECDF-F241-4FAB-B656-120D15882FD3}"/>
                </a:ext>
              </a:extLst>
            </p:cNvPr>
            <p:cNvSpPr/>
            <p:nvPr/>
          </p:nvSpPr>
          <p:spPr>
            <a:xfrm>
              <a:off x="4572000" y="3560763"/>
              <a:ext cx="1979613" cy="336550"/>
            </a:xfrm>
            <a:custGeom>
              <a:avLst/>
              <a:gdLst>
                <a:gd name="connsiteX0" fmla="*/ 1321594 w 1978819"/>
                <a:gd name="connsiteY0" fmla="*/ 204787 h 338137"/>
                <a:gd name="connsiteX1" fmla="*/ 1033463 w 1978819"/>
                <a:gd name="connsiteY1" fmla="*/ 226219 h 338137"/>
                <a:gd name="connsiteX2" fmla="*/ 823913 w 1978819"/>
                <a:gd name="connsiteY2" fmla="*/ 252412 h 338137"/>
                <a:gd name="connsiteX3" fmla="*/ 552450 w 1978819"/>
                <a:gd name="connsiteY3" fmla="*/ 290512 h 338137"/>
                <a:gd name="connsiteX4" fmla="*/ 390525 w 1978819"/>
                <a:gd name="connsiteY4" fmla="*/ 311944 h 338137"/>
                <a:gd name="connsiteX5" fmla="*/ 271463 w 1978819"/>
                <a:gd name="connsiteY5" fmla="*/ 326231 h 338137"/>
                <a:gd name="connsiteX6" fmla="*/ 19050 w 1978819"/>
                <a:gd name="connsiteY6" fmla="*/ 338137 h 338137"/>
                <a:gd name="connsiteX7" fmla="*/ 0 w 1978819"/>
                <a:gd name="connsiteY7" fmla="*/ 185737 h 338137"/>
                <a:gd name="connsiteX8" fmla="*/ 180975 w 1978819"/>
                <a:gd name="connsiteY8" fmla="*/ 178594 h 338137"/>
                <a:gd name="connsiteX9" fmla="*/ 321469 w 1978819"/>
                <a:gd name="connsiteY9" fmla="*/ 166687 h 338137"/>
                <a:gd name="connsiteX10" fmla="*/ 535781 w 1978819"/>
                <a:gd name="connsiteY10" fmla="*/ 138112 h 338137"/>
                <a:gd name="connsiteX11" fmla="*/ 847725 w 1978819"/>
                <a:gd name="connsiteY11" fmla="*/ 90487 h 338137"/>
                <a:gd name="connsiteX12" fmla="*/ 1054894 w 1978819"/>
                <a:gd name="connsiteY12" fmla="*/ 71437 h 338137"/>
                <a:gd name="connsiteX13" fmla="*/ 1354931 w 1978819"/>
                <a:gd name="connsiteY13" fmla="*/ 45244 h 338137"/>
                <a:gd name="connsiteX14" fmla="*/ 1683544 w 1978819"/>
                <a:gd name="connsiteY14" fmla="*/ 19050 h 338137"/>
                <a:gd name="connsiteX15" fmla="*/ 1978819 w 1978819"/>
                <a:gd name="connsiteY15" fmla="*/ 0 h 338137"/>
                <a:gd name="connsiteX16" fmla="*/ 1978819 w 1978819"/>
                <a:gd name="connsiteY16" fmla="*/ 150019 h 338137"/>
                <a:gd name="connsiteX17" fmla="*/ 1321594 w 1978819"/>
                <a:gd name="connsiteY17" fmla="*/ 20478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8819" h="338137">
                  <a:moveTo>
                    <a:pt x="1321594" y="204787"/>
                  </a:moveTo>
                  <a:lnTo>
                    <a:pt x="1033463" y="226219"/>
                  </a:lnTo>
                  <a:lnTo>
                    <a:pt x="823913" y="252412"/>
                  </a:lnTo>
                  <a:lnTo>
                    <a:pt x="552450" y="290512"/>
                  </a:lnTo>
                  <a:lnTo>
                    <a:pt x="390525" y="311944"/>
                  </a:lnTo>
                  <a:lnTo>
                    <a:pt x="271463" y="326231"/>
                  </a:lnTo>
                  <a:lnTo>
                    <a:pt x="19050" y="338137"/>
                  </a:lnTo>
                  <a:lnTo>
                    <a:pt x="0" y="185737"/>
                  </a:lnTo>
                  <a:lnTo>
                    <a:pt x="180975" y="178594"/>
                  </a:lnTo>
                  <a:lnTo>
                    <a:pt x="321469" y="166687"/>
                  </a:lnTo>
                  <a:lnTo>
                    <a:pt x="535781" y="138112"/>
                  </a:lnTo>
                  <a:lnTo>
                    <a:pt x="847725" y="90487"/>
                  </a:lnTo>
                  <a:lnTo>
                    <a:pt x="1054894" y="71437"/>
                  </a:lnTo>
                  <a:lnTo>
                    <a:pt x="1354931" y="45244"/>
                  </a:lnTo>
                  <a:lnTo>
                    <a:pt x="1683544" y="19050"/>
                  </a:lnTo>
                  <a:lnTo>
                    <a:pt x="1978819" y="0"/>
                  </a:lnTo>
                  <a:lnTo>
                    <a:pt x="1978819" y="150019"/>
                  </a:lnTo>
                  <a:lnTo>
                    <a:pt x="132159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9B208878-267B-41FF-AE2F-E874976211C4}"/>
                </a:ext>
              </a:extLst>
            </p:cNvPr>
            <p:cNvSpPr/>
            <p:nvPr/>
          </p:nvSpPr>
          <p:spPr>
            <a:xfrm>
              <a:off x="4633913" y="4319588"/>
              <a:ext cx="1812925" cy="254000"/>
            </a:xfrm>
            <a:custGeom>
              <a:avLst/>
              <a:gdLst>
                <a:gd name="connsiteX0" fmla="*/ 669131 w 1812131"/>
                <a:gd name="connsiteY0" fmla="*/ 228600 h 254793"/>
                <a:gd name="connsiteX1" fmla="*/ 9525 w 1812131"/>
                <a:gd name="connsiteY1" fmla="*/ 254793 h 254793"/>
                <a:gd name="connsiteX2" fmla="*/ 0 w 1812131"/>
                <a:gd name="connsiteY2" fmla="*/ 114300 h 254793"/>
                <a:gd name="connsiteX3" fmla="*/ 292893 w 1812131"/>
                <a:gd name="connsiteY3" fmla="*/ 100012 h 254793"/>
                <a:gd name="connsiteX4" fmla="*/ 783431 w 1812131"/>
                <a:gd name="connsiteY4" fmla="*/ 69056 h 254793"/>
                <a:gd name="connsiteX5" fmla="*/ 978693 w 1812131"/>
                <a:gd name="connsiteY5" fmla="*/ 52387 h 254793"/>
                <a:gd name="connsiteX6" fmla="*/ 1393031 w 1812131"/>
                <a:gd name="connsiteY6" fmla="*/ 26193 h 254793"/>
                <a:gd name="connsiteX7" fmla="*/ 1800225 w 1812131"/>
                <a:gd name="connsiteY7" fmla="*/ 0 h 254793"/>
                <a:gd name="connsiteX8" fmla="*/ 1812131 w 1812131"/>
                <a:gd name="connsiteY8" fmla="*/ 180975 h 254793"/>
                <a:gd name="connsiteX9" fmla="*/ 1738312 w 1812131"/>
                <a:gd name="connsiteY9" fmla="*/ 188118 h 254793"/>
                <a:gd name="connsiteX10" fmla="*/ 1481137 w 1812131"/>
                <a:gd name="connsiteY10" fmla="*/ 192881 h 254793"/>
                <a:gd name="connsiteX11" fmla="*/ 1104900 w 1812131"/>
                <a:gd name="connsiteY11" fmla="*/ 214312 h 254793"/>
                <a:gd name="connsiteX12" fmla="*/ 669131 w 1812131"/>
                <a:gd name="connsiteY12" fmla="*/ 228600 h 2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2131" h="254793">
                  <a:moveTo>
                    <a:pt x="669131" y="228600"/>
                  </a:moveTo>
                  <a:lnTo>
                    <a:pt x="9525" y="254793"/>
                  </a:lnTo>
                  <a:lnTo>
                    <a:pt x="0" y="114300"/>
                  </a:lnTo>
                  <a:lnTo>
                    <a:pt x="292893" y="100012"/>
                  </a:lnTo>
                  <a:lnTo>
                    <a:pt x="783431" y="69056"/>
                  </a:lnTo>
                  <a:lnTo>
                    <a:pt x="978693" y="52387"/>
                  </a:lnTo>
                  <a:lnTo>
                    <a:pt x="1393031" y="26193"/>
                  </a:lnTo>
                  <a:lnTo>
                    <a:pt x="1800225" y="0"/>
                  </a:lnTo>
                  <a:lnTo>
                    <a:pt x="1812131" y="180975"/>
                  </a:lnTo>
                  <a:lnTo>
                    <a:pt x="1738312" y="188118"/>
                  </a:lnTo>
                  <a:lnTo>
                    <a:pt x="1481137" y="192881"/>
                  </a:lnTo>
                  <a:lnTo>
                    <a:pt x="1104900" y="214312"/>
                  </a:lnTo>
                  <a:lnTo>
                    <a:pt x="669131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6063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E11B10-D384-4FDD-9E5B-F63E98D4B73C}"/>
              </a:ext>
            </a:extLst>
          </p:cNvPr>
          <p:cNvGrpSpPr/>
          <p:nvPr/>
        </p:nvGrpSpPr>
        <p:grpSpPr>
          <a:xfrm>
            <a:off x="2552700" y="1571625"/>
            <a:ext cx="4651375" cy="4319588"/>
            <a:chOff x="2552700" y="1571625"/>
            <a:chExt cx="4651375" cy="4319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48FEBD8-2BCA-C94D-8067-F0FFB1EC6BAA}"/>
                </a:ext>
              </a:extLst>
            </p:cNvPr>
            <p:cNvSpPr/>
            <p:nvPr/>
          </p:nvSpPr>
          <p:spPr>
            <a:xfrm>
              <a:off x="2905125" y="1633538"/>
              <a:ext cx="862013" cy="650875"/>
            </a:xfrm>
            <a:custGeom>
              <a:avLst/>
              <a:gdLst>
                <a:gd name="connsiteX0" fmla="*/ 533400 w 862013"/>
                <a:gd name="connsiteY0" fmla="*/ 550068 h 650081"/>
                <a:gd name="connsiteX1" fmla="*/ 433388 w 862013"/>
                <a:gd name="connsiteY1" fmla="*/ 481012 h 650081"/>
                <a:gd name="connsiteX2" fmla="*/ 350044 w 862013"/>
                <a:gd name="connsiteY2" fmla="*/ 414337 h 650081"/>
                <a:gd name="connsiteX3" fmla="*/ 264319 w 862013"/>
                <a:gd name="connsiteY3" fmla="*/ 340518 h 650081"/>
                <a:gd name="connsiteX4" fmla="*/ 180975 w 862013"/>
                <a:gd name="connsiteY4" fmla="*/ 257175 h 650081"/>
                <a:gd name="connsiteX5" fmla="*/ 102394 w 862013"/>
                <a:gd name="connsiteY5" fmla="*/ 173831 h 650081"/>
                <a:gd name="connsiteX6" fmla="*/ 28575 w 862013"/>
                <a:gd name="connsiteY6" fmla="*/ 83343 h 650081"/>
                <a:gd name="connsiteX7" fmla="*/ 7144 w 862013"/>
                <a:gd name="connsiteY7" fmla="*/ 57150 h 650081"/>
                <a:gd name="connsiteX8" fmla="*/ 0 w 862013"/>
                <a:gd name="connsiteY8" fmla="*/ 38100 h 650081"/>
                <a:gd name="connsiteX9" fmla="*/ 0 w 862013"/>
                <a:gd name="connsiteY9" fmla="*/ 21431 h 650081"/>
                <a:gd name="connsiteX10" fmla="*/ 7144 w 862013"/>
                <a:gd name="connsiteY10" fmla="*/ 4762 h 650081"/>
                <a:gd name="connsiteX11" fmla="*/ 23813 w 862013"/>
                <a:gd name="connsiteY11" fmla="*/ 0 h 650081"/>
                <a:gd name="connsiteX12" fmla="*/ 52388 w 862013"/>
                <a:gd name="connsiteY12" fmla="*/ 4762 h 650081"/>
                <a:gd name="connsiteX13" fmla="*/ 78581 w 862013"/>
                <a:gd name="connsiteY13" fmla="*/ 28575 h 650081"/>
                <a:gd name="connsiteX14" fmla="*/ 104775 w 862013"/>
                <a:gd name="connsiteY14" fmla="*/ 52387 h 650081"/>
                <a:gd name="connsiteX15" fmla="*/ 133350 w 862013"/>
                <a:gd name="connsiteY15" fmla="*/ 73818 h 650081"/>
                <a:gd name="connsiteX16" fmla="*/ 171450 w 862013"/>
                <a:gd name="connsiteY16" fmla="*/ 97631 h 650081"/>
                <a:gd name="connsiteX17" fmla="*/ 207169 w 862013"/>
                <a:gd name="connsiteY17" fmla="*/ 116681 h 650081"/>
                <a:gd name="connsiteX18" fmla="*/ 250031 w 862013"/>
                <a:gd name="connsiteY18" fmla="*/ 135731 h 650081"/>
                <a:gd name="connsiteX19" fmla="*/ 316706 w 862013"/>
                <a:gd name="connsiteY19" fmla="*/ 164306 h 650081"/>
                <a:gd name="connsiteX20" fmla="*/ 376238 w 862013"/>
                <a:gd name="connsiteY20" fmla="*/ 183356 h 650081"/>
                <a:gd name="connsiteX21" fmla="*/ 464344 w 862013"/>
                <a:gd name="connsiteY21" fmla="*/ 207168 h 650081"/>
                <a:gd name="connsiteX22" fmla="*/ 533400 w 862013"/>
                <a:gd name="connsiteY22" fmla="*/ 221456 h 650081"/>
                <a:gd name="connsiteX23" fmla="*/ 595313 w 862013"/>
                <a:gd name="connsiteY23" fmla="*/ 230981 h 650081"/>
                <a:gd name="connsiteX24" fmla="*/ 645319 w 862013"/>
                <a:gd name="connsiteY24" fmla="*/ 271462 h 650081"/>
                <a:gd name="connsiteX25" fmla="*/ 678656 w 862013"/>
                <a:gd name="connsiteY25" fmla="*/ 302418 h 650081"/>
                <a:gd name="connsiteX26" fmla="*/ 719138 w 862013"/>
                <a:gd name="connsiteY26" fmla="*/ 340518 h 650081"/>
                <a:gd name="connsiteX27" fmla="*/ 752475 w 862013"/>
                <a:gd name="connsiteY27" fmla="*/ 373856 h 650081"/>
                <a:gd name="connsiteX28" fmla="*/ 788194 w 862013"/>
                <a:gd name="connsiteY28" fmla="*/ 416718 h 650081"/>
                <a:gd name="connsiteX29" fmla="*/ 819150 w 862013"/>
                <a:gd name="connsiteY29" fmla="*/ 454818 h 650081"/>
                <a:gd name="connsiteX30" fmla="*/ 835819 w 862013"/>
                <a:gd name="connsiteY30" fmla="*/ 483393 h 650081"/>
                <a:gd name="connsiteX31" fmla="*/ 850106 w 862013"/>
                <a:gd name="connsiteY31" fmla="*/ 516731 h 650081"/>
                <a:gd name="connsiteX32" fmla="*/ 857250 w 862013"/>
                <a:gd name="connsiteY32" fmla="*/ 542925 h 650081"/>
                <a:gd name="connsiteX33" fmla="*/ 862013 w 862013"/>
                <a:gd name="connsiteY33" fmla="*/ 576262 h 650081"/>
                <a:gd name="connsiteX34" fmla="*/ 859631 w 862013"/>
                <a:gd name="connsiteY34" fmla="*/ 600075 h 650081"/>
                <a:gd name="connsiteX35" fmla="*/ 850106 w 862013"/>
                <a:gd name="connsiteY35" fmla="*/ 623887 h 650081"/>
                <a:gd name="connsiteX36" fmla="*/ 835819 w 862013"/>
                <a:gd name="connsiteY36" fmla="*/ 640556 h 650081"/>
                <a:gd name="connsiteX37" fmla="*/ 819150 w 862013"/>
                <a:gd name="connsiteY37" fmla="*/ 647700 h 650081"/>
                <a:gd name="connsiteX38" fmla="*/ 785813 w 862013"/>
                <a:gd name="connsiteY38" fmla="*/ 650081 h 650081"/>
                <a:gd name="connsiteX39" fmla="*/ 750094 w 862013"/>
                <a:gd name="connsiteY39" fmla="*/ 650081 h 650081"/>
                <a:gd name="connsiteX40" fmla="*/ 692944 w 862013"/>
                <a:gd name="connsiteY40" fmla="*/ 640556 h 650081"/>
                <a:gd name="connsiteX41" fmla="*/ 654844 w 862013"/>
                <a:gd name="connsiteY41" fmla="*/ 623887 h 650081"/>
                <a:gd name="connsiteX42" fmla="*/ 533400 w 862013"/>
                <a:gd name="connsiteY42" fmla="*/ 550068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2013" h="650081">
                  <a:moveTo>
                    <a:pt x="533400" y="550068"/>
                  </a:moveTo>
                  <a:lnTo>
                    <a:pt x="433388" y="481012"/>
                  </a:lnTo>
                  <a:lnTo>
                    <a:pt x="350044" y="414337"/>
                  </a:lnTo>
                  <a:lnTo>
                    <a:pt x="264319" y="340518"/>
                  </a:lnTo>
                  <a:lnTo>
                    <a:pt x="180975" y="257175"/>
                  </a:lnTo>
                  <a:lnTo>
                    <a:pt x="102394" y="173831"/>
                  </a:lnTo>
                  <a:lnTo>
                    <a:pt x="28575" y="83343"/>
                  </a:lnTo>
                  <a:lnTo>
                    <a:pt x="7144" y="57150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2388" y="4762"/>
                  </a:lnTo>
                  <a:lnTo>
                    <a:pt x="78581" y="28575"/>
                  </a:lnTo>
                  <a:lnTo>
                    <a:pt x="104775" y="52387"/>
                  </a:lnTo>
                  <a:lnTo>
                    <a:pt x="133350" y="73818"/>
                  </a:lnTo>
                  <a:lnTo>
                    <a:pt x="171450" y="97631"/>
                  </a:lnTo>
                  <a:lnTo>
                    <a:pt x="207169" y="116681"/>
                  </a:lnTo>
                  <a:lnTo>
                    <a:pt x="250031" y="135731"/>
                  </a:lnTo>
                  <a:lnTo>
                    <a:pt x="316706" y="164306"/>
                  </a:lnTo>
                  <a:lnTo>
                    <a:pt x="376238" y="183356"/>
                  </a:lnTo>
                  <a:lnTo>
                    <a:pt x="464344" y="207168"/>
                  </a:lnTo>
                  <a:lnTo>
                    <a:pt x="533400" y="221456"/>
                  </a:lnTo>
                  <a:lnTo>
                    <a:pt x="595313" y="230981"/>
                  </a:lnTo>
                  <a:lnTo>
                    <a:pt x="645319" y="271462"/>
                  </a:lnTo>
                  <a:lnTo>
                    <a:pt x="678656" y="302418"/>
                  </a:lnTo>
                  <a:lnTo>
                    <a:pt x="719138" y="340518"/>
                  </a:lnTo>
                  <a:lnTo>
                    <a:pt x="752475" y="373856"/>
                  </a:lnTo>
                  <a:lnTo>
                    <a:pt x="788194" y="416718"/>
                  </a:lnTo>
                  <a:lnTo>
                    <a:pt x="819150" y="454818"/>
                  </a:lnTo>
                  <a:lnTo>
                    <a:pt x="835819" y="483393"/>
                  </a:lnTo>
                  <a:lnTo>
                    <a:pt x="850106" y="516731"/>
                  </a:lnTo>
                  <a:lnTo>
                    <a:pt x="857250" y="542925"/>
                  </a:lnTo>
                  <a:lnTo>
                    <a:pt x="862013" y="576262"/>
                  </a:lnTo>
                  <a:lnTo>
                    <a:pt x="859631" y="600075"/>
                  </a:lnTo>
                  <a:lnTo>
                    <a:pt x="850106" y="623887"/>
                  </a:lnTo>
                  <a:lnTo>
                    <a:pt x="835819" y="640556"/>
                  </a:lnTo>
                  <a:lnTo>
                    <a:pt x="819150" y="647700"/>
                  </a:lnTo>
                  <a:lnTo>
                    <a:pt x="785813" y="650081"/>
                  </a:lnTo>
                  <a:lnTo>
                    <a:pt x="750094" y="650081"/>
                  </a:lnTo>
                  <a:lnTo>
                    <a:pt x="692944" y="640556"/>
                  </a:lnTo>
                  <a:lnTo>
                    <a:pt x="654844" y="623887"/>
                  </a:lnTo>
                  <a:lnTo>
                    <a:pt x="533400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77A0227-EA01-4B40-8188-1DB024433F66}"/>
                </a:ext>
              </a:extLst>
            </p:cNvPr>
            <p:cNvSpPr/>
            <p:nvPr/>
          </p:nvSpPr>
          <p:spPr>
            <a:xfrm>
              <a:off x="2686050" y="2819400"/>
              <a:ext cx="738188" cy="590550"/>
            </a:xfrm>
            <a:custGeom>
              <a:avLst/>
              <a:gdLst>
                <a:gd name="connsiteX0" fmla="*/ 350044 w 738188"/>
                <a:gd name="connsiteY0" fmla="*/ 452438 h 590550"/>
                <a:gd name="connsiteX1" fmla="*/ 276225 w 738188"/>
                <a:gd name="connsiteY1" fmla="*/ 383381 h 590550"/>
                <a:gd name="connsiteX2" fmla="*/ 211931 w 738188"/>
                <a:gd name="connsiteY2" fmla="*/ 316706 h 590550"/>
                <a:gd name="connsiteX3" fmla="*/ 123825 w 738188"/>
                <a:gd name="connsiteY3" fmla="*/ 209550 h 590550"/>
                <a:gd name="connsiteX4" fmla="*/ 45244 w 738188"/>
                <a:gd name="connsiteY4" fmla="*/ 109538 h 590550"/>
                <a:gd name="connsiteX5" fmla="*/ 9525 w 738188"/>
                <a:gd name="connsiteY5" fmla="*/ 61913 h 590550"/>
                <a:gd name="connsiteX6" fmla="*/ 0 w 738188"/>
                <a:gd name="connsiteY6" fmla="*/ 40481 h 590550"/>
                <a:gd name="connsiteX7" fmla="*/ 0 w 738188"/>
                <a:gd name="connsiteY7" fmla="*/ 16669 h 590550"/>
                <a:gd name="connsiteX8" fmla="*/ 9525 w 738188"/>
                <a:gd name="connsiteY8" fmla="*/ 4763 h 590550"/>
                <a:gd name="connsiteX9" fmla="*/ 33338 w 738188"/>
                <a:gd name="connsiteY9" fmla="*/ 0 h 590550"/>
                <a:gd name="connsiteX10" fmla="*/ 54769 w 738188"/>
                <a:gd name="connsiteY10" fmla="*/ 4763 h 590550"/>
                <a:gd name="connsiteX11" fmla="*/ 85725 w 738188"/>
                <a:gd name="connsiteY11" fmla="*/ 33338 h 590550"/>
                <a:gd name="connsiteX12" fmla="*/ 121444 w 738188"/>
                <a:gd name="connsiteY12" fmla="*/ 69056 h 590550"/>
                <a:gd name="connsiteX13" fmla="*/ 154781 w 738188"/>
                <a:gd name="connsiteY13" fmla="*/ 92869 h 590550"/>
                <a:gd name="connsiteX14" fmla="*/ 197644 w 738188"/>
                <a:gd name="connsiteY14" fmla="*/ 121444 h 590550"/>
                <a:gd name="connsiteX15" fmla="*/ 242888 w 738188"/>
                <a:gd name="connsiteY15" fmla="*/ 142875 h 590550"/>
                <a:gd name="connsiteX16" fmla="*/ 311944 w 738188"/>
                <a:gd name="connsiteY16" fmla="*/ 173831 h 590550"/>
                <a:gd name="connsiteX17" fmla="*/ 390525 w 738188"/>
                <a:gd name="connsiteY17" fmla="*/ 202406 h 590550"/>
                <a:gd name="connsiteX18" fmla="*/ 469106 w 738188"/>
                <a:gd name="connsiteY18" fmla="*/ 223838 h 590550"/>
                <a:gd name="connsiteX19" fmla="*/ 526256 w 738188"/>
                <a:gd name="connsiteY19" fmla="*/ 242888 h 590550"/>
                <a:gd name="connsiteX20" fmla="*/ 571500 w 738188"/>
                <a:gd name="connsiteY20" fmla="*/ 261938 h 590550"/>
                <a:gd name="connsiteX21" fmla="*/ 614363 w 738188"/>
                <a:gd name="connsiteY21" fmla="*/ 280988 h 590550"/>
                <a:gd name="connsiteX22" fmla="*/ 664369 w 738188"/>
                <a:gd name="connsiteY22" fmla="*/ 307181 h 590550"/>
                <a:gd name="connsiteX23" fmla="*/ 688181 w 738188"/>
                <a:gd name="connsiteY23" fmla="*/ 323850 h 590550"/>
                <a:gd name="connsiteX24" fmla="*/ 697706 w 738188"/>
                <a:gd name="connsiteY24" fmla="*/ 340519 h 590550"/>
                <a:gd name="connsiteX25" fmla="*/ 709613 w 738188"/>
                <a:gd name="connsiteY25" fmla="*/ 378619 h 590550"/>
                <a:gd name="connsiteX26" fmla="*/ 721519 w 738188"/>
                <a:gd name="connsiteY26" fmla="*/ 416719 h 590550"/>
                <a:gd name="connsiteX27" fmla="*/ 735806 w 738188"/>
                <a:gd name="connsiteY27" fmla="*/ 473869 h 590550"/>
                <a:gd name="connsiteX28" fmla="*/ 738188 w 738188"/>
                <a:gd name="connsiteY28" fmla="*/ 509588 h 590550"/>
                <a:gd name="connsiteX29" fmla="*/ 728663 w 738188"/>
                <a:gd name="connsiteY29" fmla="*/ 535781 h 590550"/>
                <a:gd name="connsiteX30" fmla="*/ 707231 w 738188"/>
                <a:gd name="connsiteY30" fmla="*/ 557213 h 590550"/>
                <a:gd name="connsiteX31" fmla="*/ 678656 w 738188"/>
                <a:gd name="connsiteY31" fmla="*/ 576263 h 590550"/>
                <a:gd name="connsiteX32" fmla="*/ 652463 w 738188"/>
                <a:gd name="connsiteY32" fmla="*/ 585788 h 590550"/>
                <a:gd name="connsiteX33" fmla="*/ 623888 w 738188"/>
                <a:gd name="connsiteY33" fmla="*/ 590550 h 590550"/>
                <a:gd name="connsiteX34" fmla="*/ 592931 w 738188"/>
                <a:gd name="connsiteY34" fmla="*/ 588169 h 590550"/>
                <a:gd name="connsiteX35" fmla="*/ 559594 w 738188"/>
                <a:gd name="connsiteY35" fmla="*/ 583406 h 590550"/>
                <a:gd name="connsiteX36" fmla="*/ 528638 w 738188"/>
                <a:gd name="connsiteY36" fmla="*/ 573881 h 590550"/>
                <a:gd name="connsiteX37" fmla="*/ 483394 w 738188"/>
                <a:gd name="connsiteY37" fmla="*/ 550069 h 590550"/>
                <a:gd name="connsiteX38" fmla="*/ 452438 w 738188"/>
                <a:gd name="connsiteY38" fmla="*/ 531019 h 590550"/>
                <a:gd name="connsiteX39" fmla="*/ 350044 w 738188"/>
                <a:gd name="connsiteY39" fmla="*/ 452438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38188" h="590550">
                  <a:moveTo>
                    <a:pt x="350044" y="452438"/>
                  </a:moveTo>
                  <a:lnTo>
                    <a:pt x="276225" y="383381"/>
                  </a:lnTo>
                  <a:lnTo>
                    <a:pt x="211931" y="316706"/>
                  </a:lnTo>
                  <a:lnTo>
                    <a:pt x="123825" y="209550"/>
                  </a:lnTo>
                  <a:lnTo>
                    <a:pt x="45244" y="109538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33338" y="0"/>
                  </a:lnTo>
                  <a:lnTo>
                    <a:pt x="54769" y="4763"/>
                  </a:lnTo>
                  <a:lnTo>
                    <a:pt x="85725" y="33338"/>
                  </a:lnTo>
                  <a:lnTo>
                    <a:pt x="121444" y="69056"/>
                  </a:lnTo>
                  <a:lnTo>
                    <a:pt x="154781" y="92869"/>
                  </a:lnTo>
                  <a:lnTo>
                    <a:pt x="197644" y="121444"/>
                  </a:lnTo>
                  <a:lnTo>
                    <a:pt x="242888" y="142875"/>
                  </a:lnTo>
                  <a:lnTo>
                    <a:pt x="311944" y="173831"/>
                  </a:lnTo>
                  <a:lnTo>
                    <a:pt x="390525" y="202406"/>
                  </a:lnTo>
                  <a:lnTo>
                    <a:pt x="469106" y="223838"/>
                  </a:lnTo>
                  <a:lnTo>
                    <a:pt x="526256" y="242888"/>
                  </a:lnTo>
                  <a:lnTo>
                    <a:pt x="571500" y="261938"/>
                  </a:lnTo>
                  <a:lnTo>
                    <a:pt x="614363" y="280988"/>
                  </a:lnTo>
                  <a:lnTo>
                    <a:pt x="664369" y="307181"/>
                  </a:lnTo>
                  <a:lnTo>
                    <a:pt x="688181" y="323850"/>
                  </a:lnTo>
                  <a:lnTo>
                    <a:pt x="697706" y="340519"/>
                  </a:lnTo>
                  <a:lnTo>
                    <a:pt x="709613" y="378619"/>
                  </a:lnTo>
                  <a:lnTo>
                    <a:pt x="721519" y="416719"/>
                  </a:lnTo>
                  <a:lnTo>
                    <a:pt x="735806" y="473869"/>
                  </a:lnTo>
                  <a:lnTo>
                    <a:pt x="738188" y="509588"/>
                  </a:lnTo>
                  <a:lnTo>
                    <a:pt x="728663" y="535781"/>
                  </a:lnTo>
                  <a:lnTo>
                    <a:pt x="707231" y="557213"/>
                  </a:lnTo>
                  <a:lnTo>
                    <a:pt x="678656" y="576263"/>
                  </a:lnTo>
                  <a:lnTo>
                    <a:pt x="652463" y="585788"/>
                  </a:lnTo>
                  <a:lnTo>
                    <a:pt x="623888" y="590550"/>
                  </a:lnTo>
                  <a:lnTo>
                    <a:pt x="592931" y="588169"/>
                  </a:lnTo>
                  <a:lnTo>
                    <a:pt x="559594" y="583406"/>
                  </a:lnTo>
                  <a:lnTo>
                    <a:pt x="528638" y="573881"/>
                  </a:lnTo>
                  <a:lnTo>
                    <a:pt x="483394" y="550069"/>
                  </a:lnTo>
                  <a:lnTo>
                    <a:pt x="452438" y="531019"/>
                  </a:lnTo>
                  <a:lnTo>
                    <a:pt x="350044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FA397B9-8008-CE4B-9A9C-6CE3D6445B22}"/>
                </a:ext>
              </a:extLst>
            </p:cNvPr>
            <p:cNvSpPr/>
            <p:nvPr/>
          </p:nvSpPr>
          <p:spPr>
            <a:xfrm>
              <a:off x="2552700" y="5049838"/>
              <a:ext cx="414338" cy="663575"/>
            </a:xfrm>
            <a:custGeom>
              <a:avLst/>
              <a:gdLst>
                <a:gd name="connsiteX0" fmla="*/ 173831 w 414338"/>
                <a:gd name="connsiteY0" fmla="*/ 469107 h 661988"/>
                <a:gd name="connsiteX1" fmla="*/ 135731 w 414338"/>
                <a:gd name="connsiteY1" fmla="*/ 388144 h 661988"/>
                <a:gd name="connsiteX2" fmla="*/ 76200 w 414338"/>
                <a:gd name="connsiteY2" fmla="*/ 250032 h 661988"/>
                <a:gd name="connsiteX3" fmla="*/ 40481 w 414338"/>
                <a:gd name="connsiteY3" fmla="*/ 154782 h 661988"/>
                <a:gd name="connsiteX4" fmla="*/ 9525 w 414338"/>
                <a:gd name="connsiteY4" fmla="*/ 73819 h 661988"/>
                <a:gd name="connsiteX5" fmla="*/ 0 w 414338"/>
                <a:gd name="connsiteY5" fmla="*/ 30957 h 661988"/>
                <a:gd name="connsiteX6" fmla="*/ 2381 w 414338"/>
                <a:gd name="connsiteY6" fmla="*/ 11907 h 661988"/>
                <a:gd name="connsiteX7" fmla="*/ 9525 w 414338"/>
                <a:gd name="connsiteY7" fmla="*/ 2382 h 661988"/>
                <a:gd name="connsiteX8" fmla="*/ 23813 w 414338"/>
                <a:gd name="connsiteY8" fmla="*/ 0 h 661988"/>
                <a:gd name="connsiteX9" fmla="*/ 45244 w 414338"/>
                <a:gd name="connsiteY9" fmla="*/ 4763 h 661988"/>
                <a:gd name="connsiteX10" fmla="*/ 90488 w 414338"/>
                <a:gd name="connsiteY10" fmla="*/ 30957 h 661988"/>
                <a:gd name="connsiteX11" fmla="*/ 138113 w 414338"/>
                <a:gd name="connsiteY11" fmla="*/ 59532 h 661988"/>
                <a:gd name="connsiteX12" fmla="*/ 202406 w 414338"/>
                <a:gd name="connsiteY12" fmla="*/ 95250 h 661988"/>
                <a:gd name="connsiteX13" fmla="*/ 233363 w 414338"/>
                <a:gd name="connsiteY13" fmla="*/ 109538 h 661988"/>
                <a:gd name="connsiteX14" fmla="*/ 247650 w 414338"/>
                <a:gd name="connsiteY14" fmla="*/ 111919 h 661988"/>
                <a:gd name="connsiteX15" fmla="*/ 414338 w 414338"/>
                <a:gd name="connsiteY15" fmla="*/ 481013 h 661988"/>
                <a:gd name="connsiteX16" fmla="*/ 409575 w 414338"/>
                <a:gd name="connsiteY16" fmla="*/ 552450 h 661988"/>
                <a:gd name="connsiteX17" fmla="*/ 400050 w 414338"/>
                <a:gd name="connsiteY17" fmla="*/ 597694 h 661988"/>
                <a:gd name="connsiteX18" fmla="*/ 385763 w 414338"/>
                <a:gd name="connsiteY18" fmla="*/ 628650 h 661988"/>
                <a:gd name="connsiteX19" fmla="*/ 371475 w 414338"/>
                <a:gd name="connsiteY19" fmla="*/ 652463 h 661988"/>
                <a:gd name="connsiteX20" fmla="*/ 354806 w 414338"/>
                <a:gd name="connsiteY20" fmla="*/ 659607 h 661988"/>
                <a:gd name="connsiteX21" fmla="*/ 338138 w 414338"/>
                <a:gd name="connsiteY21" fmla="*/ 661988 h 661988"/>
                <a:gd name="connsiteX22" fmla="*/ 321469 w 414338"/>
                <a:gd name="connsiteY22" fmla="*/ 657225 h 661988"/>
                <a:gd name="connsiteX23" fmla="*/ 292894 w 414338"/>
                <a:gd name="connsiteY23" fmla="*/ 633413 h 661988"/>
                <a:gd name="connsiteX24" fmla="*/ 252413 w 414338"/>
                <a:gd name="connsiteY24" fmla="*/ 583407 h 661988"/>
                <a:gd name="connsiteX25" fmla="*/ 173831 w 414338"/>
                <a:gd name="connsiteY25" fmla="*/ 46910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661988">
                  <a:moveTo>
                    <a:pt x="173831" y="469107"/>
                  </a:moveTo>
                  <a:lnTo>
                    <a:pt x="135731" y="388144"/>
                  </a:lnTo>
                  <a:lnTo>
                    <a:pt x="76200" y="250032"/>
                  </a:lnTo>
                  <a:lnTo>
                    <a:pt x="40481" y="154782"/>
                  </a:lnTo>
                  <a:lnTo>
                    <a:pt x="9525" y="73819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5244" y="4763"/>
                  </a:lnTo>
                  <a:lnTo>
                    <a:pt x="90488" y="30957"/>
                  </a:lnTo>
                  <a:lnTo>
                    <a:pt x="138113" y="59532"/>
                  </a:lnTo>
                  <a:lnTo>
                    <a:pt x="202406" y="95250"/>
                  </a:lnTo>
                  <a:lnTo>
                    <a:pt x="233363" y="109538"/>
                  </a:lnTo>
                  <a:lnTo>
                    <a:pt x="247650" y="111919"/>
                  </a:lnTo>
                  <a:lnTo>
                    <a:pt x="414338" y="481013"/>
                  </a:lnTo>
                  <a:lnTo>
                    <a:pt x="409575" y="552450"/>
                  </a:lnTo>
                  <a:lnTo>
                    <a:pt x="400050" y="597694"/>
                  </a:lnTo>
                  <a:lnTo>
                    <a:pt x="385763" y="628650"/>
                  </a:lnTo>
                  <a:lnTo>
                    <a:pt x="371475" y="652463"/>
                  </a:lnTo>
                  <a:lnTo>
                    <a:pt x="354806" y="659607"/>
                  </a:lnTo>
                  <a:lnTo>
                    <a:pt x="338138" y="661988"/>
                  </a:lnTo>
                  <a:lnTo>
                    <a:pt x="321469" y="657225"/>
                  </a:lnTo>
                  <a:lnTo>
                    <a:pt x="292894" y="633413"/>
                  </a:lnTo>
                  <a:lnTo>
                    <a:pt x="252413" y="583407"/>
                  </a:lnTo>
                  <a:lnTo>
                    <a:pt x="173831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F3415CB-73AB-1E48-BB8B-7A27247050DC}"/>
                </a:ext>
              </a:extLst>
            </p:cNvPr>
            <p:cNvSpPr/>
            <p:nvPr/>
          </p:nvSpPr>
          <p:spPr>
            <a:xfrm>
              <a:off x="4090988" y="1571625"/>
              <a:ext cx="1370012" cy="1395413"/>
            </a:xfrm>
            <a:custGeom>
              <a:avLst/>
              <a:gdLst>
                <a:gd name="connsiteX0" fmla="*/ 900112 w 1369218"/>
                <a:gd name="connsiteY0" fmla="*/ 812006 h 1395413"/>
                <a:gd name="connsiteX1" fmla="*/ 745331 w 1369218"/>
                <a:gd name="connsiteY1" fmla="*/ 952500 h 1395413"/>
                <a:gd name="connsiteX2" fmla="*/ 628650 w 1369218"/>
                <a:gd name="connsiteY2" fmla="*/ 1045369 h 1395413"/>
                <a:gd name="connsiteX3" fmla="*/ 507206 w 1369218"/>
                <a:gd name="connsiteY3" fmla="*/ 1133475 h 1395413"/>
                <a:gd name="connsiteX4" fmla="*/ 347662 w 1369218"/>
                <a:gd name="connsiteY4" fmla="*/ 1233488 h 1395413"/>
                <a:gd name="connsiteX5" fmla="*/ 138112 w 1369218"/>
                <a:gd name="connsiteY5" fmla="*/ 1347788 h 1395413"/>
                <a:gd name="connsiteX6" fmla="*/ 45243 w 1369218"/>
                <a:gd name="connsiteY6" fmla="*/ 1393031 h 1395413"/>
                <a:gd name="connsiteX7" fmla="*/ 21431 w 1369218"/>
                <a:gd name="connsiteY7" fmla="*/ 1395413 h 1395413"/>
                <a:gd name="connsiteX8" fmla="*/ 2381 w 1369218"/>
                <a:gd name="connsiteY8" fmla="*/ 1390650 h 1395413"/>
                <a:gd name="connsiteX9" fmla="*/ 0 w 1369218"/>
                <a:gd name="connsiteY9" fmla="*/ 1373981 h 1395413"/>
                <a:gd name="connsiteX10" fmla="*/ 2381 w 1369218"/>
                <a:gd name="connsiteY10" fmla="*/ 1354931 h 1395413"/>
                <a:gd name="connsiteX11" fmla="*/ 26193 w 1369218"/>
                <a:gd name="connsiteY11" fmla="*/ 1328738 h 1395413"/>
                <a:gd name="connsiteX12" fmla="*/ 123825 w 1369218"/>
                <a:gd name="connsiteY12" fmla="*/ 1262063 h 1395413"/>
                <a:gd name="connsiteX13" fmla="*/ 214312 w 1369218"/>
                <a:gd name="connsiteY13" fmla="*/ 1193006 h 1395413"/>
                <a:gd name="connsiteX14" fmla="*/ 330993 w 1369218"/>
                <a:gd name="connsiteY14" fmla="*/ 1102519 h 1395413"/>
                <a:gd name="connsiteX15" fmla="*/ 452437 w 1369218"/>
                <a:gd name="connsiteY15" fmla="*/ 997744 h 1395413"/>
                <a:gd name="connsiteX16" fmla="*/ 540543 w 1369218"/>
                <a:gd name="connsiteY16" fmla="*/ 923925 h 1395413"/>
                <a:gd name="connsiteX17" fmla="*/ 642937 w 1369218"/>
                <a:gd name="connsiteY17" fmla="*/ 821531 h 1395413"/>
                <a:gd name="connsiteX18" fmla="*/ 764381 w 1369218"/>
                <a:gd name="connsiteY18" fmla="*/ 678656 h 1395413"/>
                <a:gd name="connsiteX19" fmla="*/ 897731 w 1369218"/>
                <a:gd name="connsiteY19" fmla="*/ 504825 h 1395413"/>
                <a:gd name="connsiteX20" fmla="*/ 969168 w 1369218"/>
                <a:gd name="connsiteY20" fmla="*/ 392906 h 1395413"/>
                <a:gd name="connsiteX21" fmla="*/ 1052512 w 1369218"/>
                <a:gd name="connsiteY21" fmla="*/ 238125 h 1395413"/>
                <a:gd name="connsiteX22" fmla="*/ 1052512 w 1369218"/>
                <a:gd name="connsiteY22" fmla="*/ 230981 h 1395413"/>
                <a:gd name="connsiteX23" fmla="*/ 1031081 w 1369218"/>
                <a:gd name="connsiteY23" fmla="*/ 190500 h 1395413"/>
                <a:gd name="connsiteX24" fmla="*/ 964406 w 1369218"/>
                <a:gd name="connsiteY24" fmla="*/ 97631 h 1395413"/>
                <a:gd name="connsiteX25" fmla="*/ 928687 w 1369218"/>
                <a:gd name="connsiteY25" fmla="*/ 64294 h 1395413"/>
                <a:gd name="connsiteX26" fmla="*/ 909637 w 1369218"/>
                <a:gd name="connsiteY26" fmla="*/ 38100 h 1395413"/>
                <a:gd name="connsiteX27" fmla="*/ 907256 w 1369218"/>
                <a:gd name="connsiteY27" fmla="*/ 19050 h 1395413"/>
                <a:gd name="connsiteX28" fmla="*/ 912018 w 1369218"/>
                <a:gd name="connsiteY28" fmla="*/ 4763 h 1395413"/>
                <a:gd name="connsiteX29" fmla="*/ 931068 w 1369218"/>
                <a:gd name="connsiteY29" fmla="*/ 0 h 1395413"/>
                <a:gd name="connsiteX30" fmla="*/ 976312 w 1369218"/>
                <a:gd name="connsiteY30" fmla="*/ 4763 h 1395413"/>
                <a:gd name="connsiteX31" fmla="*/ 1076325 w 1369218"/>
                <a:gd name="connsiteY31" fmla="*/ 40481 h 1395413"/>
                <a:gd name="connsiteX32" fmla="*/ 1169193 w 1369218"/>
                <a:gd name="connsiteY32" fmla="*/ 80963 h 1395413"/>
                <a:gd name="connsiteX33" fmla="*/ 1240631 w 1369218"/>
                <a:gd name="connsiteY33" fmla="*/ 119063 h 1395413"/>
                <a:gd name="connsiteX34" fmla="*/ 1293018 w 1369218"/>
                <a:gd name="connsiteY34" fmla="*/ 154781 h 1395413"/>
                <a:gd name="connsiteX35" fmla="*/ 1333500 w 1369218"/>
                <a:gd name="connsiteY35" fmla="*/ 185738 h 1395413"/>
                <a:gd name="connsiteX36" fmla="*/ 1347787 w 1369218"/>
                <a:gd name="connsiteY36" fmla="*/ 207169 h 1395413"/>
                <a:gd name="connsiteX37" fmla="*/ 1359693 w 1369218"/>
                <a:gd name="connsiteY37" fmla="*/ 235744 h 1395413"/>
                <a:gd name="connsiteX38" fmla="*/ 1369218 w 1369218"/>
                <a:gd name="connsiteY38" fmla="*/ 290513 h 1395413"/>
                <a:gd name="connsiteX39" fmla="*/ 1343025 w 1369218"/>
                <a:gd name="connsiteY39" fmla="*/ 323850 h 1395413"/>
                <a:gd name="connsiteX40" fmla="*/ 1264443 w 1369218"/>
                <a:gd name="connsiteY40" fmla="*/ 419100 h 1395413"/>
                <a:gd name="connsiteX41" fmla="*/ 1166812 w 1369218"/>
                <a:gd name="connsiteY41" fmla="*/ 564356 h 1395413"/>
                <a:gd name="connsiteX42" fmla="*/ 900112 w 1369218"/>
                <a:gd name="connsiteY42" fmla="*/ 812006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69218" h="1395413">
                  <a:moveTo>
                    <a:pt x="900112" y="812006"/>
                  </a:moveTo>
                  <a:lnTo>
                    <a:pt x="745331" y="952500"/>
                  </a:lnTo>
                  <a:lnTo>
                    <a:pt x="628650" y="1045369"/>
                  </a:lnTo>
                  <a:lnTo>
                    <a:pt x="507206" y="1133475"/>
                  </a:lnTo>
                  <a:lnTo>
                    <a:pt x="347662" y="1233488"/>
                  </a:lnTo>
                  <a:lnTo>
                    <a:pt x="138112" y="1347788"/>
                  </a:lnTo>
                  <a:lnTo>
                    <a:pt x="45243" y="1393031"/>
                  </a:lnTo>
                  <a:lnTo>
                    <a:pt x="21431" y="1395413"/>
                  </a:lnTo>
                  <a:lnTo>
                    <a:pt x="2381" y="1390650"/>
                  </a:lnTo>
                  <a:lnTo>
                    <a:pt x="0" y="1373981"/>
                  </a:lnTo>
                  <a:lnTo>
                    <a:pt x="2381" y="1354931"/>
                  </a:lnTo>
                  <a:lnTo>
                    <a:pt x="26193" y="1328738"/>
                  </a:lnTo>
                  <a:lnTo>
                    <a:pt x="123825" y="1262063"/>
                  </a:lnTo>
                  <a:lnTo>
                    <a:pt x="214312" y="1193006"/>
                  </a:lnTo>
                  <a:lnTo>
                    <a:pt x="330993" y="1102519"/>
                  </a:lnTo>
                  <a:lnTo>
                    <a:pt x="452437" y="997744"/>
                  </a:lnTo>
                  <a:lnTo>
                    <a:pt x="540543" y="923925"/>
                  </a:lnTo>
                  <a:lnTo>
                    <a:pt x="642937" y="821531"/>
                  </a:lnTo>
                  <a:lnTo>
                    <a:pt x="764381" y="678656"/>
                  </a:lnTo>
                  <a:lnTo>
                    <a:pt x="897731" y="504825"/>
                  </a:lnTo>
                  <a:lnTo>
                    <a:pt x="969168" y="392906"/>
                  </a:lnTo>
                  <a:lnTo>
                    <a:pt x="1052512" y="238125"/>
                  </a:lnTo>
                  <a:lnTo>
                    <a:pt x="1052512" y="230981"/>
                  </a:lnTo>
                  <a:lnTo>
                    <a:pt x="1031081" y="190500"/>
                  </a:lnTo>
                  <a:lnTo>
                    <a:pt x="964406" y="97631"/>
                  </a:lnTo>
                  <a:lnTo>
                    <a:pt x="928687" y="64294"/>
                  </a:lnTo>
                  <a:lnTo>
                    <a:pt x="909637" y="38100"/>
                  </a:lnTo>
                  <a:lnTo>
                    <a:pt x="907256" y="19050"/>
                  </a:lnTo>
                  <a:lnTo>
                    <a:pt x="912018" y="4763"/>
                  </a:lnTo>
                  <a:lnTo>
                    <a:pt x="931068" y="0"/>
                  </a:lnTo>
                  <a:lnTo>
                    <a:pt x="976312" y="4763"/>
                  </a:lnTo>
                  <a:lnTo>
                    <a:pt x="1076325" y="40481"/>
                  </a:lnTo>
                  <a:lnTo>
                    <a:pt x="1169193" y="80963"/>
                  </a:lnTo>
                  <a:lnTo>
                    <a:pt x="1240631" y="119063"/>
                  </a:lnTo>
                  <a:lnTo>
                    <a:pt x="1293018" y="154781"/>
                  </a:lnTo>
                  <a:lnTo>
                    <a:pt x="1333500" y="185738"/>
                  </a:lnTo>
                  <a:lnTo>
                    <a:pt x="1347787" y="207169"/>
                  </a:lnTo>
                  <a:lnTo>
                    <a:pt x="1359693" y="235744"/>
                  </a:lnTo>
                  <a:lnTo>
                    <a:pt x="1369218" y="290513"/>
                  </a:lnTo>
                  <a:lnTo>
                    <a:pt x="1343025" y="323850"/>
                  </a:lnTo>
                  <a:lnTo>
                    <a:pt x="1264443" y="419100"/>
                  </a:lnTo>
                  <a:lnTo>
                    <a:pt x="1166812" y="564356"/>
                  </a:lnTo>
                  <a:lnTo>
                    <a:pt x="9001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375EB59-31CD-394C-8A2D-FD213D8F1842}"/>
                </a:ext>
              </a:extLst>
            </p:cNvPr>
            <p:cNvSpPr/>
            <p:nvPr/>
          </p:nvSpPr>
          <p:spPr>
            <a:xfrm>
              <a:off x="4179888" y="3043238"/>
              <a:ext cx="523875" cy="1682750"/>
            </a:xfrm>
            <a:custGeom>
              <a:avLst/>
              <a:gdLst>
                <a:gd name="connsiteX0" fmla="*/ 269081 w 523875"/>
                <a:gd name="connsiteY0" fmla="*/ 1012031 h 1683543"/>
                <a:gd name="connsiteX1" fmla="*/ 238125 w 523875"/>
                <a:gd name="connsiteY1" fmla="*/ 671512 h 1683543"/>
                <a:gd name="connsiteX2" fmla="*/ 214312 w 523875"/>
                <a:gd name="connsiteY2" fmla="*/ 431006 h 1683543"/>
                <a:gd name="connsiteX3" fmla="*/ 195262 w 523875"/>
                <a:gd name="connsiteY3" fmla="*/ 295275 h 1683543"/>
                <a:gd name="connsiteX4" fmla="*/ 180975 w 523875"/>
                <a:gd name="connsiteY4" fmla="*/ 240506 h 1683543"/>
                <a:gd name="connsiteX5" fmla="*/ 161925 w 523875"/>
                <a:gd name="connsiteY5" fmla="*/ 192881 h 1683543"/>
                <a:gd name="connsiteX6" fmla="*/ 133350 w 523875"/>
                <a:gd name="connsiteY6" fmla="*/ 145256 h 1683543"/>
                <a:gd name="connsiteX7" fmla="*/ 102394 w 523875"/>
                <a:gd name="connsiteY7" fmla="*/ 114300 h 1683543"/>
                <a:gd name="connsiteX8" fmla="*/ 80962 w 523875"/>
                <a:gd name="connsiteY8" fmla="*/ 95250 h 1683543"/>
                <a:gd name="connsiteX9" fmla="*/ 33337 w 523875"/>
                <a:gd name="connsiteY9" fmla="*/ 66675 h 1683543"/>
                <a:gd name="connsiteX10" fmla="*/ 9525 w 523875"/>
                <a:gd name="connsiteY10" fmla="*/ 54768 h 1683543"/>
                <a:gd name="connsiteX11" fmla="*/ 0 w 523875"/>
                <a:gd name="connsiteY11" fmla="*/ 40481 h 1683543"/>
                <a:gd name="connsiteX12" fmla="*/ 0 w 523875"/>
                <a:gd name="connsiteY12" fmla="*/ 19050 h 1683543"/>
                <a:gd name="connsiteX13" fmla="*/ 7144 w 523875"/>
                <a:gd name="connsiteY13" fmla="*/ 4762 h 1683543"/>
                <a:gd name="connsiteX14" fmla="*/ 30956 w 523875"/>
                <a:gd name="connsiteY14" fmla="*/ 0 h 1683543"/>
                <a:gd name="connsiteX15" fmla="*/ 66675 w 523875"/>
                <a:gd name="connsiteY15" fmla="*/ 7143 h 1683543"/>
                <a:gd name="connsiteX16" fmla="*/ 114300 w 523875"/>
                <a:gd name="connsiteY16" fmla="*/ 9525 h 1683543"/>
                <a:gd name="connsiteX17" fmla="*/ 164306 w 523875"/>
                <a:gd name="connsiteY17" fmla="*/ 16668 h 1683543"/>
                <a:gd name="connsiteX18" fmla="*/ 230981 w 523875"/>
                <a:gd name="connsiteY18" fmla="*/ 33337 h 1683543"/>
                <a:gd name="connsiteX19" fmla="*/ 283369 w 523875"/>
                <a:gd name="connsiteY19" fmla="*/ 52387 h 1683543"/>
                <a:gd name="connsiteX20" fmla="*/ 369094 w 523875"/>
                <a:gd name="connsiteY20" fmla="*/ 97631 h 1683543"/>
                <a:gd name="connsiteX21" fmla="*/ 388144 w 523875"/>
                <a:gd name="connsiteY21" fmla="*/ 242887 h 1683543"/>
                <a:gd name="connsiteX22" fmla="*/ 457200 w 523875"/>
                <a:gd name="connsiteY22" fmla="*/ 702468 h 1683543"/>
                <a:gd name="connsiteX23" fmla="*/ 481012 w 523875"/>
                <a:gd name="connsiteY23" fmla="*/ 864393 h 1683543"/>
                <a:gd name="connsiteX24" fmla="*/ 523875 w 523875"/>
                <a:gd name="connsiteY24" fmla="*/ 1388268 h 1683543"/>
                <a:gd name="connsiteX25" fmla="*/ 514350 w 523875"/>
                <a:gd name="connsiteY25" fmla="*/ 1531143 h 1683543"/>
                <a:gd name="connsiteX26" fmla="*/ 504825 w 523875"/>
                <a:gd name="connsiteY26" fmla="*/ 1600200 h 1683543"/>
                <a:gd name="connsiteX27" fmla="*/ 492919 w 523875"/>
                <a:gd name="connsiteY27" fmla="*/ 1650206 h 1683543"/>
                <a:gd name="connsiteX28" fmla="*/ 476250 w 523875"/>
                <a:gd name="connsiteY28" fmla="*/ 1676400 h 1683543"/>
                <a:gd name="connsiteX29" fmla="*/ 457200 w 523875"/>
                <a:gd name="connsiteY29" fmla="*/ 1683543 h 1683543"/>
                <a:gd name="connsiteX30" fmla="*/ 431006 w 523875"/>
                <a:gd name="connsiteY30" fmla="*/ 1681162 h 1683543"/>
                <a:gd name="connsiteX31" fmla="*/ 397669 w 523875"/>
                <a:gd name="connsiteY31" fmla="*/ 1664493 h 1683543"/>
                <a:gd name="connsiteX32" fmla="*/ 366712 w 523875"/>
                <a:gd name="connsiteY32" fmla="*/ 1631156 h 1683543"/>
                <a:gd name="connsiteX33" fmla="*/ 333375 w 523875"/>
                <a:gd name="connsiteY33" fmla="*/ 1588293 h 1683543"/>
                <a:gd name="connsiteX34" fmla="*/ 314325 w 523875"/>
                <a:gd name="connsiteY34" fmla="*/ 1535906 h 1683543"/>
                <a:gd name="connsiteX35" fmla="*/ 300037 w 523875"/>
                <a:gd name="connsiteY35" fmla="*/ 1421606 h 1683543"/>
                <a:gd name="connsiteX36" fmla="*/ 297656 w 523875"/>
                <a:gd name="connsiteY36" fmla="*/ 1269206 h 1683543"/>
                <a:gd name="connsiteX37" fmla="*/ 269081 w 523875"/>
                <a:gd name="connsiteY37" fmla="*/ 1012031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3875" h="1683543">
                  <a:moveTo>
                    <a:pt x="269081" y="1012031"/>
                  </a:moveTo>
                  <a:lnTo>
                    <a:pt x="238125" y="671512"/>
                  </a:lnTo>
                  <a:lnTo>
                    <a:pt x="214312" y="431006"/>
                  </a:lnTo>
                  <a:lnTo>
                    <a:pt x="195262" y="295275"/>
                  </a:lnTo>
                  <a:lnTo>
                    <a:pt x="180975" y="240506"/>
                  </a:lnTo>
                  <a:lnTo>
                    <a:pt x="161925" y="192881"/>
                  </a:lnTo>
                  <a:lnTo>
                    <a:pt x="133350" y="145256"/>
                  </a:lnTo>
                  <a:lnTo>
                    <a:pt x="102394" y="114300"/>
                  </a:lnTo>
                  <a:lnTo>
                    <a:pt x="80962" y="95250"/>
                  </a:lnTo>
                  <a:lnTo>
                    <a:pt x="33337" y="66675"/>
                  </a:lnTo>
                  <a:lnTo>
                    <a:pt x="9525" y="54768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66675" y="7143"/>
                  </a:lnTo>
                  <a:lnTo>
                    <a:pt x="114300" y="9525"/>
                  </a:lnTo>
                  <a:lnTo>
                    <a:pt x="164306" y="16668"/>
                  </a:lnTo>
                  <a:lnTo>
                    <a:pt x="230981" y="33337"/>
                  </a:lnTo>
                  <a:lnTo>
                    <a:pt x="283369" y="52387"/>
                  </a:lnTo>
                  <a:lnTo>
                    <a:pt x="369094" y="97631"/>
                  </a:lnTo>
                  <a:lnTo>
                    <a:pt x="388144" y="242887"/>
                  </a:lnTo>
                  <a:lnTo>
                    <a:pt x="457200" y="702468"/>
                  </a:lnTo>
                  <a:lnTo>
                    <a:pt x="481012" y="864393"/>
                  </a:lnTo>
                  <a:lnTo>
                    <a:pt x="523875" y="1388268"/>
                  </a:lnTo>
                  <a:lnTo>
                    <a:pt x="514350" y="1531143"/>
                  </a:lnTo>
                  <a:lnTo>
                    <a:pt x="504825" y="1600200"/>
                  </a:lnTo>
                  <a:lnTo>
                    <a:pt x="492919" y="1650206"/>
                  </a:lnTo>
                  <a:lnTo>
                    <a:pt x="476250" y="1676400"/>
                  </a:lnTo>
                  <a:lnTo>
                    <a:pt x="457200" y="1683543"/>
                  </a:lnTo>
                  <a:lnTo>
                    <a:pt x="431006" y="1681162"/>
                  </a:lnTo>
                  <a:lnTo>
                    <a:pt x="397669" y="1664493"/>
                  </a:lnTo>
                  <a:lnTo>
                    <a:pt x="366712" y="1631156"/>
                  </a:lnTo>
                  <a:lnTo>
                    <a:pt x="333375" y="1588293"/>
                  </a:lnTo>
                  <a:lnTo>
                    <a:pt x="314325" y="1535906"/>
                  </a:lnTo>
                  <a:lnTo>
                    <a:pt x="300037" y="1421606"/>
                  </a:lnTo>
                  <a:cubicBezTo>
                    <a:pt x="299243" y="1370806"/>
                    <a:pt x="298450" y="1320006"/>
                    <a:pt x="297656" y="1269206"/>
                  </a:cubicBezTo>
                  <a:lnTo>
                    <a:pt x="269081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7F6A291-8F07-444B-B5BB-02440059DF61}"/>
                </a:ext>
              </a:extLst>
            </p:cNvPr>
            <p:cNvSpPr/>
            <p:nvPr/>
          </p:nvSpPr>
          <p:spPr>
            <a:xfrm>
              <a:off x="3743325" y="4791075"/>
              <a:ext cx="555625" cy="1100138"/>
            </a:xfrm>
            <a:custGeom>
              <a:avLst/>
              <a:gdLst>
                <a:gd name="connsiteX0" fmla="*/ 0 w 554831"/>
                <a:gd name="connsiteY0" fmla="*/ 902494 h 1100138"/>
                <a:gd name="connsiteX1" fmla="*/ 38100 w 554831"/>
                <a:gd name="connsiteY1" fmla="*/ 769144 h 1100138"/>
                <a:gd name="connsiteX2" fmla="*/ 45244 w 554831"/>
                <a:gd name="connsiteY2" fmla="*/ 757238 h 1100138"/>
                <a:gd name="connsiteX3" fmla="*/ 100013 w 554831"/>
                <a:gd name="connsiteY3" fmla="*/ 711994 h 1100138"/>
                <a:gd name="connsiteX4" fmla="*/ 178594 w 554831"/>
                <a:gd name="connsiteY4" fmla="*/ 642938 h 1100138"/>
                <a:gd name="connsiteX5" fmla="*/ 252413 w 554831"/>
                <a:gd name="connsiteY5" fmla="*/ 566738 h 1100138"/>
                <a:gd name="connsiteX6" fmla="*/ 304800 w 554831"/>
                <a:gd name="connsiteY6" fmla="*/ 502444 h 1100138"/>
                <a:gd name="connsiteX7" fmla="*/ 361950 w 554831"/>
                <a:gd name="connsiteY7" fmla="*/ 426244 h 1100138"/>
                <a:gd name="connsiteX8" fmla="*/ 390525 w 554831"/>
                <a:gd name="connsiteY8" fmla="*/ 378619 h 1100138"/>
                <a:gd name="connsiteX9" fmla="*/ 414338 w 554831"/>
                <a:gd name="connsiteY9" fmla="*/ 326231 h 1100138"/>
                <a:gd name="connsiteX10" fmla="*/ 435769 w 554831"/>
                <a:gd name="connsiteY10" fmla="*/ 245269 h 1100138"/>
                <a:gd name="connsiteX11" fmla="*/ 454819 w 554831"/>
                <a:gd name="connsiteY11" fmla="*/ 128588 h 1100138"/>
                <a:gd name="connsiteX12" fmla="*/ 461963 w 554831"/>
                <a:gd name="connsiteY12" fmla="*/ 54769 h 1100138"/>
                <a:gd name="connsiteX13" fmla="*/ 464344 w 554831"/>
                <a:gd name="connsiteY13" fmla="*/ 33338 h 1100138"/>
                <a:gd name="connsiteX14" fmla="*/ 469106 w 554831"/>
                <a:gd name="connsiteY14" fmla="*/ 14288 h 1100138"/>
                <a:gd name="connsiteX15" fmla="*/ 483394 w 554831"/>
                <a:gd name="connsiteY15" fmla="*/ 0 h 1100138"/>
                <a:gd name="connsiteX16" fmla="*/ 500063 w 554831"/>
                <a:gd name="connsiteY16" fmla="*/ 0 h 1100138"/>
                <a:gd name="connsiteX17" fmla="*/ 516731 w 554831"/>
                <a:gd name="connsiteY17" fmla="*/ 9525 h 1100138"/>
                <a:gd name="connsiteX18" fmla="*/ 533400 w 554831"/>
                <a:gd name="connsiteY18" fmla="*/ 42863 h 1100138"/>
                <a:gd name="connsiteX19" fmla="*/ 542925 w 554831"/>
                <a:gd name="connsiteY19" fmla="*/ 92869 h 1100138"/>
                <a:gd name="connsiteX20" fmla="*/ 550069 w 554831"/>
                <a:gd name="connsiteY20" fmla="*/ 154781 h 1100138"/>
                <a:gd name="connsiteX21" fmla="*/ 554831 w 554831"/>
                <a:gd name="connsiteY21" fmla="*/ 216694 h 1100138"/>
                <a:gd name="connsiteX22" fmla="*/ 547688 w 554831"/>
                <a:gd name="connsiteY22" fmla="*/ 290513 h 1100138"/>
                <a:gd name="connsiteX23" fmla="*/ 535781 w 554831"/>
                <a:gd name="connsiteY23" fmla="*/ 392906 h 1100138"/>
                <a:gd name="connsiteX24" fmla="*/ 516731 w 554831"/>
                <a:gd name="connsiteY24" fmla="*/ 490538 h 1100138"/>
                <a:gd name="connsiteX25" fmla="*/ 495300 w 554831"/>
                <a:gd name="connsiteY25" fmla="*/ 592931 h 1100138"/>
                <a:gd name="connsiteX26" fmla="*/ 461963 w 554831"/>
                <a:gd name="connsiteY26" fmla="*/ 695325 h 1100138"/>
                <a:gd name="connsiteX27" fmla="*/ 419100 w 554831"/>
                <a:gd name="connsiteY27" fmla="*/ 792956 h 1100138"/>
                <a:gd name="connsiteX28" fmla="*/ 369094 w 554831"/>
                <a:gd name="connsiteY28" fmla="*/ 871538 h 1100138"/>
                <a:gd name="connsiteX29" fmla="*/ 323850 w 554831"/>
                <a:gd name="connsiteY29" fmla="*/ 933450 h 1100138"/>
                <a:gd name="connsiteX30" fmla="*/ 252413 w 554831"/>
                <a:gd name="connsiteY30" fmla="*/ 1007269 h 1100138"/>
                <a:gd name="connsiteX31" fmla="*/ 178594 w 554831"/>
                <a:gd name="connsiteY31" fmla="*/ 1057275 h 1100138"/>
                <a:gd name="connsiteX32" fmla="*/ 140494 w 554831"/>
                <a:gd name="connsiteY32" fmla="*/ 1078706 h 1100138"/>
                <a:gd name="connsiteX33" fmla="*/ 92869 w 554831"/>
                <a:gd name="connsiteY33" fmla="*/ 1090613 h 1100138"/>
                <a:gd name="connsiteX34" fmla="*/ 54769 w 554831"/>
                <a:gd name="connsiteY34" fmla="*/ 1100138 h 1100138"/>
                <a:gd name="connsiteX35" fmla="*/ 40481 w 554831"/>
                <a:gd name="connsiteY35" fmla="*/ 1095375 h 1100138"/>
                <a:gd name="connsiteX36" fmla="*/ 16669 w 554831"/>
                <a:gd name="connsiteY36" fmla="*/ 1069181 h 1100138"/>
                <a:gd name="connsiteX37" fmla="*/ 0 w 554831"/>
                <a:gd name="connsiteY37" fmla="*/ 1016794 h 1100138"/>
                <a:gd name="connsiteX38" fmla="*/ 0 w 554831"/>
                <a:gd name="connsiteY38" fmla="*/ 902494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4831" h="1100138">
                  <a:moveTo>
                    <a:pt x="0" y="902494"/>
                  </a:moveTo>
                  <a:lnTo>
                    <a:pt x="38100" y="769144"/>
                  </a:lnTo>
                  <a:lnTo>
                    <a:pt x="45244" y="757238"/>
                  </a:lnTo>
                  <a:lnTo>
                    <a:pt x="100013" y="711994"/>
                  </a:lnTo>
                  <a:lnTo>
                    <a:pt x="178594" y="642938"/>
                  </a:lnTo>
                  <a:lnTo>
                    <a:pt x="252413" y="566738"/>
                  </a:lnTo>
                  <a:lnTo>
                    <a:pt x="304800" y="502444"/>
                  </a:lnTo>
                  <a:lnTo>
                    <a:pt x="361950" y="426244"/>
                  </a:lnTo>
                  <a:lnTo>
                    <a:pt x="390525" y="378619"/>
                  </a:lnTo>
                  <a:lnTo>
                    <a:pt x="414338" y="326231"/>
                  </a:lnTo>
                  <a:lnTo>
                    <a:pt x="435769" y="245269"/>
                  </a:lnTo>
                  <a:cubicBezTo>
                    <a:pt x="442248" y="206397"/>
                    <a:pt x="454819" y="167997"/>
                    <a:pt x="454819" y="128588"/>
                  </a:cubicBezTo>
                  <a:lnTo>
                    <a:pt x="461963" y="54769"/>
                  </a:lnTo>
                  <a:lnTo>
                    <a:pt x="464344" y="33338"/>
                  </a:lnTo>
                  <a:lnTo>
                    <a:pt x="469106" y="14288"/>
                  </a:lnTo>
                  <a:lnTo>
                    <a:pt x="483394" y="0"/>
                  </a:lnTo>
                  <a:lnTo>
                    <a:pt x="500063" y="0"/>
                  </a:lnTo>
                  <a:lnTo>
                    <a:pt x="516731" y="9525"/>
                  </a:lnTo>
                  <a:lnTo>
                    <a:pt x="533400" y="42863"/>
                  </a:lnTo>
                  <a:lnTo>
                    <a:pt x="542925" y="92869"/>
                  </a:lnTo>
                  <a:lnTo>
                    <a:pt x="550069" y="154781"/>
                  </a:lnTo>
                  <a:lnTo>
                    <a:pt x="554831" y="216694"/>
                  </a:lnTo>
                  <a:lnTo>
                    <a:pt x="547688" y="290513"/>
                  </a:lnTo>
                  <a:lnTo>
                    <a:pt x="535781" y="392906"/>
                  </a:lnTo>
                  <a:lnTo>
                    <a:pt x="516731" y="490538"/>
                  </a:lnTo>
                  <a:lnTo>
                    <a:pt x="495300" y="592931"/>
                  </a:lnTo>
                  <a:lnTo>
                    <a:pt x="461963" y="695325"/>
                  </a:lnTo>
                  <a:lnTo>
                    <a:pt x="419100" y="792956"/>
                  </a:lnTo>
                  <a:lnTo>
                    <a:pt x="369094" y="871538"/>
                  </a:lnTo>
                  <a:lnTo>
                    <a:pt x="323850" y="933450"/>
                  </a:lnTo>
                  <a:lnTo>
                    <a:pt x="252413" y="1007269"/>
                  </a:lnTo>
                  <a:lnTo>
                    <a:pt x="178594" y="1057275"/>
                  </a:lnTo>
                  <a:lnTo>
                    <a:pt x="140494" y="1078706"/>
                  </a:lnTo>
                  <a:lnTo>
                    <a:pt x="92869" y="1090613"/>
                  </a:lnTo>
                  <a:lnTo>
                    <a:pt x="54769" y="1100138"/>
                  </a:lnTo>
                  <a:lnTo>
                    <a:pt x="40481" y="1095375"/>
                  </a:lnTo>
                  <a:lnTo>
                    <a:pt x="16669" y="1069181"/>
                  </a:lnTo>
                  <a:lnTo>
                    <a:pt x="0" y="10167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9B77635-3309-5E47-A974-7B232BE33C2F}"/>
                </a:ext>
              </a:extLst>
            </p:cNvPr>
            <p:cNvSpPr/>
            <p:nvPr/>
          </p:nvSpPr>
          <p:spPr>
            <a:xfrm>
              <a:off x="4805363" y="4891088"/>
              <a:ext cx="409575" cy="920750"/>
            </a:xfrm>
            <a:custGeom>
              <a:avLst/>
              <a:gdLst>
                <a:gd name="connsiteX0" fmla="*/ 161925 w 409575"/>
                <a:gd name="connsiteY0" fmla="*/ 645318 h 921543"/>
                <a:gd name="connsiteX1" fmla="*/ 161925 w 409575"/>
                <a:gd name="connsiteY1" fmla="*/ 523875 h 921543"/>
                <a:gd name="connsiteX2" fmla="*/ 154781 w 409575"/>
                <a:gd name="connsiteY2" fmla="*/ 466725 h 921543"/>
                <a:gd name="connsiteX3" fmla="*/ 147637 w 409575"/>
                <a:gd name="connsiteY3" fmla="*/ 419100 h 921543"/>
                <a:gd name="connsiteX4" fmla="*/ 133350 w 409575"/>
                <a:gd name="connsiteY4" fmla="*/ 357187 h 921543"/>
                <a:gd name="connsiteX5" fmla="*/ 107156 w 409575"/>
                <a:gd name="connsiteY5" fmla="*/ 285750 h 921543"/>
                <a:gd name="connsiteX6" fmla="*/ 61912 w 409575"/>
                <a:gd name="connsiteY6" fmla="*/ 176212 h 921543"/>
                <a:gd name="connsiteX7" fmla="*/ 28575 w 409575"/>
                <a:gd name="connsiteY7" fmla="*/ 102393 h 921543"/>
                <a:gd name="connsiteX8" fmla="*/ 4762 w 409575"/>
                <a:gd name="connsiteY8" fmla="*/ 57150 h 921543"/>
                <a:gd name="connsiteX9" fmla="*/ 0 w 409575"/>
                <a:gd name="connsiteY9" fmla="*/ 42862 h 921543"/>
                <a:gd name="connsiteX10" fmla="*/ 0 w 409575"/>
                <a:gd name="connsiteY10" fmla="*/ 30956 h 921543"/>
                <a:gd name="connsiteX11" fmla="*/ 0 w 409575"/>
                <a:gd name="connsiteY11" fmla="*/ 19050 h 921543"/>
                <a:gd name="connsiteX12" fmla="*/ 7143 w 409575"/>
                <a:gd name="connsiteY12" fmla="*/ 7143 h 921543"/>
                <a:gd name="connsiteX13" fmla="*/ 19050 w 409575"/>
                <a:gd name="connsiteY13" fmla="*/ 0 h 921543"/>
                <a:gd name="connsiteX14" fmla="*/ 42862 w 409575"/>
                <a:gd name="connsiteY14" fmla="*/ 4762 h 921543"/>
                <a:gd name="connsiteX15" fmla="*/ 66675 w 409575"/>
                <a:gd name="connsiteY15" fmla="*/ 23812 h 921543"/>
                <a:gd name="connsiteX16" fmla="*/ 111918 w 409575"/>
                <a:gd name="connsiteY16" fmla="*/ 69056 h 921543"/>
                <a:gd name="connsiteX17" fmla="*/ 169068 w 409575"/>
                <a:gd name="connsiteY17" fmla="*/ 130968 h 921543"/>
                <a:gd name="connsiteX18" fmla="*/ 230981 w 409575"/>
                <a:gd name="connsiteY18" fmla="*/ 204787 h 921543"/>
                <a:gd name="connsiteX19" fmla="*/ 273843 w 409575"/>
                <a:gd name="connsiteY19" fmla="*/ 259556 h 921543"/>
                <a:gd name="connsiteX20" fmla="*/ 316706 w 409575"/>
                <a:gd name="connsiteY20" fmla="*/ 323850 h 921543"/>
                <a:gd name="connsiteX21" fmla="*/ 357187 w 409575"/>
                <a:gd name="connsiteY21" fmla="*/ 395287 h 921543"/>
                <a:gd name="connsiteX22" fmla="*/ 383381 w 409575"/>
                <a:gd name="connsiteY22" fmla="*/ 447675 h 921543"/>
                <a:gd name="connsiteX23" fmla="*/ 395287 w 409575"/>
                <a:gd name="connsiteY23" fmla="*/ 481012 h 921543"/>
                <a:gd name="connsiteX24" fmla="*/ 402431 w 409575"/>
                <a:gd name="connsiteY24" fmla="*/ 526256 h 921543"/>
                <a:gd name="connsiteX25" fmla="*/ 407193 w 409575"/>
                <a:gd name="connsiteY25" fmla="*/ 561975 h 921543"/>
                <a:gd name="connsiteX26" fmla="*/ 409575 w 409575"/>
                <a:gd name="connsiteY26" fmla="*/ 611981 h 921543"/>
                <a:gd name="connsiteX27" fmla="*/ 409575 w 409575"/>
                <a:gd name="connsiteY27" fmla="*/ 673893 h 921543"/>
                <a:gd name="connsiteX28" fmla="*/ 402431 w 409575"/>
                <a:gd name="connsiteY28" fmla="*/ 738187 h 921543"/>
                <a:gd name="connsiteX29" fmla="*/ 385762 w 409575"/>
                <a:gd name="connsiteY29" fmla="*/ 804862 h 921543"/>
                <a:gd name="connsiteX30" fmla="*/ 369093 w 409575"/>
                <a:gd name="connsiteY30" fmla="*/ 857250 h 921543"/>
                <a:gd name="connsiteX31" fmla="*/ 345281 w 409575"/>
                <a:gd name="connsiteY31" fmla="*/ 892968 h 921543"/>
                <a:gd name="connsiteX32" fmla="*/ 321468 w 409575"/>
                <a:gd name="connsiteY32" fmla="*/ 909637 h 921543"/>
                <a:gd name="connsiteX33" fmla="*/ 297656 w 409575"/>
                <a:gd name="connsiteY33" fmla="*/ 919162 h 921543"/>
                <a:gd name="connsiteX34" fmla="*/ 278606 w 409575"/>
                <a:gd name="connsiteY34" fmla="*/ 921543 h 921543"/>
                <a:gd name="connsiteX35" fmla="*/ 247650 w 409575"/>
                <a:gd name="connsiteY35" fmla="*/ 921543 h 921543"/>
                <a:gd name="connsiteX36" fmla="*/ 219075 w 409575"/>
                <a:gd name="connsiteY36" fmla="*/ 914400 h 921543"/>
                <a:gd name="connsiteX37" fmla="*/ 188118 w 409575"/>
                <a:gd name="connsiteY37" fmla="*/ 895350 h 921543"/>
                <a:gd name="connsiteX38" fmla="*/ 173831 w 409575"/>
                <a:gd name="connsiteY38" fmla="*/ 876300 h 921543"/>
                <a:gd name="connsiteX39" fmla="*/ 166687 w 409575"/>
                <a:gd name="connsiteY39" fmla="*/ 826293 h 921543"/>
                <a:gd name="connsiteX40" fmla="*/ 164306 w 409575"/>
                <a:gd name="connsiteY40" fmla="*/ 759618 h 921543"/>
                <a:gd name="connsiteX41" fmla="*/ 161925 w 409575"/>
                <a:gd name="connsiteY41" fmla="*/ 645318 h 92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921543">
                  <a:moveTo>
                    <a:pt x="161925" y="645318"/>
                  </a:moveTo>
                  <a:lnTo>
                    <a:pt x="161925" y="523875"/>
                  </a:lnTo>
                  <a:lnTo>
                    <a:pt x="154781" y="466725"/>
                  </a:lnTo>
                  <a:lnTo>
                    <a:pt x="147637" y="419100"/>
                  </a:lnTo>
                  <a:lnTo>
                    <a:pt x="133350" y="357187"/>
                  </a:lnTo>
                  <a:lnTo>
                    <a:pt x="107156" y="285750"/>
                  </a:lnTo>
                  <a:lnTo>
                    <a:pt x="61912" y="176212"/>
                  </a:lnTo>
                  <a:lnTo>
                    <a:pt x="28575" y="102393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3" y="7143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66675" y="23812"/>
                  </a:lnTo>
                  <a:lnTo>
                    <a:pt x="111918" y="69056"/>
                  </a:lnTo>
                  <a:lnTo>
                    <a:pt x="169068" y="130968"/>
                  </a:lnTo>
                  <a:lnTo>
                    <a:pt x="230981" y="204787"/>
                  </a:lnTo>
                  <a:lnTo>
                    <a:pt x="273843" y="259556"/>
                  </a:lnTo>
                  <a:lnTo>
                    <a:pt x="316706" y="323850"/>
                  </a:lnTo>
                  <a:lnTo>
                    <a:pt x="357187" y="395287"/>
                  </a:lnTo>
                  <a:lnTo>
                    <a:pt x="383381" y="447675"/>
                  </a:lnTo>
                  <a:lnTo>
                    <a:pt x="395287" y="481012"/>
                  </a:lnTo>
                  <a:lnTo>
                    <a:pt x="402431" y="526256"/>
                  </a:lnTo>
                  <a:lnTo>
                    <a:pt x="407193" y="561975"/>
                  </a:lnTo>
                  <a:lnTo>
                    <a:pt x="409575" y="611981"/>
                  </a:lnTo>
                  <a:lnTo>
                    <a:pt x="409575" y="673893"/>
                  </a:lnTo>
                  <a:lnTo>
                    <a:pt x="402431" y="738187"/>
                  </a:lnTo>
                  <a:lnTo>
                    <a:pt x="385762" y="804862"/>
                  </a:lnTo>
                  <a:lnTo>
                    <a:pt x="369093" y="857250"/>
                  </a:lnTo>
                  <a:lnTo>
                    <a:pt x="345281" y="892968"/>
                  </a:lnTo>
                  <a:lnTo>
                    <a:pt x="321468" y="909637"/>
                  </a:lnTo>
                  <a:lnTo>
                    <a:pt x="297656" y="919162"/>
                  </a:lnTo>
                  <a:lnTo>
                    <a:pt x="278606" y="921543"/>
                  </a:lnTo>
                  <a:lnTo>
                    <a:pt x="247650" y="921543"/>
                  </a:lnTo>
                  <a:lnTo>
                    <a:pt x="219075" y="914400"/>
                  </a:lnTo>
                  <a:lnTo>
                    <a:pt x="188118" y="895350"/>
                  </a:lnTo>
                  <a:lnTo>
                    <a:pt x="173831" y="876300"/>
                  </a:lnTo>
                  <a:lnTo>
                    <a:pt x="166687" y="826293"/>
                  </a:lnTo>
                  <a:cubicBezTo>
                    <a:pt x="165893" y="804068"/>
                    <a:pt x="165100" y="781843"/>
                    <a:pt x="164306" y="759618"/>
                  </a:cubicBezTo>
                  <a:cubicBezTo>
                    <a:pt x="163512" y="721518"/>
                    <a:pt x="162719" y="683418"/>
                    <a:pt x="161925" y="6453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418155A-FFEC-A942-A2A7-CC2E19F19B86}"/>
                </a:ext>
              </a:extLst>
            </p:cNvPr>
            <p:cNvSpPr/>
            <p:nvPr/>
          </p:nvSpPr>
          <p:spPr>
            <a:xfrm>
              <a:off x="5575300" y="4805363"/>
              <a:ext cx="533400" cy="1004887"/>
            </a:xfrm>
            <a:custGeom>
              <a:avLst/>
              <a:gdLst>
                <a:gd name="connsiteX0" fmla="*/ 223838 w 533400"/>
                <a:gd name="connsiteY0" fmla="*/ 704850 h 1004887"/>
                <a:gd name="connsiteX1" fmla="*/ 214313 w 533400"/>
                <a:gd name="connsiteY1" fmla="*/ 566737 h 1004887"/>
                <a:gd name="connsiteX2" fmla="*/ 192882 w 533400"/>
                <a:gd name="connsiteY2" fmla="*/ 457200 h 1004887"/>
                <a:gd name="connsiteX3" fmla="*/ 159544 w 533400"/>
                <a:gd name="connsiteY3" fmla="*/ 352425 h 1004887"/>
                <a:gd name="connsiteX4" fmla="*/ 130969 w 533400"/>
                <a:gd name="connsiteY4" fmla="*/ 283368 h 1004887"/>
                <a:gd name="connsiteX5" fmla="*/ 92869 w 533400"/>
                <a:gd name="connsiteY5" fmla="*/ 202406 h 1004887"/>
                <a:gd name="connsiteX6" fmla="*/ 47625 w 533400"/>
                <a:gd name="connsiteY6" fmla="*/ 121443 h 1004887"/>
                <a:gd name="connsiteX7" fmla="*/ 11907 w 533400"/>
                <a:gd name="connsiteY7" fmla="*/ 66675 h 1004887"/>
                <a:gd name="connsiteX8" fmla="*/ 0 w 533400"/>
                <a:gd name="connsiteY8" fmla="*/ 40481 h 1004887"/>
                <a:gd name="connsiteX9" fmla="*/ 0 w 533400"/>
                <a:gd name="connsiteY9" fmla="*/ 21431 h 1004887"/>
                <a:gd name="connsiteX10" fmla="*/ 2382 w 533400"/>
                <a:gd name="connsiteY10" fmla="*/ 9525 h 1004887"/>
                <a:gd name="connsiteX11" fmla="*/ 11907 w 533400"/>
                <a:gd name="connsiteY11" fmla="*/ 2381 h 1004887"/>
                <a:gd name="connsiteX12" fmla="*/ 26194 w 533400"/>
                <a:gd name="connsiteY12" fmla="*/ 0 h 1004887"/>
                <a:gd name="connsiteX13" fmla="*/ 47625 w 533400"/>
                <a:gd name="connsiteY13" fmla="*/ 9525 h 1004887"/>
                <a:gd name="connsiteX14" fmla="*/ 109538 w 533400"/>
                <a:gd name="connsiteY14" fmla="*/ 59531 h 1004887"/>
                <a:gd name="connsiteX15" fmla="*/ 202407 w 533400"/>
                <a:gd name="connsiteY15" fmla="*/ 140493 h 1004887"/>
                <a:gd name="connsiteX16" fmla="*/ 295275 w 533400"/>
                <a:gd name="connsiteY16" fmla="*/ 223837 h 1004887"/>
                <a:gd name="connsiteX17" fmla="*/ 364332 w 533400"/>
                <a:gd name="connsiteY17" fmla="*/ 297656 h 1004887"/>
                <a:gd name="connsiteX18" fmla="*/ 416719 w 533400"/>
                <a:gd name="connsiteY18" fmla="*/ 361950 h 1004887"/>
                <a:gd name="connsiteX19" fmla="*/ 452438 w 533400"/>
                <a:gd name="connsiteY19" fmla="*/ 404812 h 1004887"/>
                <a:gd name="connsiteX20" fmla="*/ 476250 w 533400"/>
                <a:gd name="connsiteY20" fmla="*/ 450056 h 1004887"/>
                <a:gd name="connsiteX21" fmla="*/ 497682 w 533400"/>
                <a:gd name="connsiteY21" fmla="*/ 495300 h 1004887"/>
                <a:gd name="connsiteX22" fmla="*/ 514350 w 533400"/>
                <a:gd name="connsiteY22" fmla="*/ 552450 h 1004887"/>
                <a:gd name="connsiteX23" fmla="*/ 523875 w 533400"/>
                <a:gd name="connsiteY23" fmla="*/ 604837 h 1004887"/>
                <a:gd name="connsiteX24" fmla="*/ 533400 w 533400"/>
                <a:gd name="connsiteY24" fmla="*/ 678656 h 1004887"/>
                <a:gd name="connsiteX25" fmla="*/ 531019 w 533400"/>
                <a:gd name="connsiteY25" fmla="*/ 754856 h 1004887"/>
                <a:gd name="connsiteX26" fmla="*/ 526257 w 533400"/>
                <a:gd name="connsiteY26" fmla="*/ 831056 h 1004887"/>
                <a:gd name="connsiteX27" fmla="*/ 511969 w 533400"/>
                <a:gd name="connsiteY27" fmla="*/ 897731 h 1004887"/>
                <a:gd name="connsiteX28" fmla="*/ 497682 w 533400"/>
                <a:gd name="connsiteY28" fmla="*/ 935831 h 1004887"/>
                <a:gd name="connsiteX29" fmla="*/ 473869 w 533400"/>
                <a:gd name="connsiteY29" fmla="*/ 976312 h 1004887"/>
                <a:gd name="connsiteX30" fmla="*/ 447675 w 533400"/>
                <a:gd name="connsiteY30" fmla="*/ 997743 h 1004887"/>
                <a:gd name="connsiteX31" fmla="*/ 426244 w 533400"/>
                <a:gd name="connsiteY31" fmla="*/ 1002506 h 1004887"/>
                <a:gd name="connsiteX32" fmla="*/ 404813 w 533400"/>
                <a:gd name="connsiteY32" fmla="*/ 1004887 h 1004887"/>
                <a:gd name="connsiteX33" fmla="*/ 369094 w 533400"/>
                <a:gd name="connsiteY33" fmla="*/ 995362 h 1004887"/>
                <a:gd name="connsiteX34" fmla="*/ 333375 w 533400"/>
                <a:gd name="connsiteY34" fmla="*/ 973931 h 1004887"/>
                <a:gd name="connsiteX35" fmla="*/ 300038 w 533400"/>
                <a:gd name="connsiteY35" fmla="*/ 940593 h 1004887"/>
                <a:gd name="connsiteX36" fmla="*/ 273844 w 533400"/>
                <a:gd name="connsiteY36" fmla="*/ 909637 h 1004887"/>
                <a:gd name="connsiteX37" fmla="*/ 254794 w 533400"/>
                <a:gd name="connsiteY37" fmla="*/ 876300 h 1004887"/>
                <a:gd name="connsiteX38" fmla="*/ 242888 w 533400"/>
                <a:gd name="connsiteY38" fmla="*/ 823912 h 1004887"/>
                <a:gd name="connsiteX39" fmla="*/ 223838 w 533400"/>
                <a:gd name="connsiteY39" fmla="*/ 70485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1004887">
                  <a:moveTo>
                    <a:pt x="223838" y="704850"/>
                  </a:moveTo>
                  <a:lnTo>
                    <a:pt x="214313" y="566737"/>
                  </a:lnTo>
                  <a:lnTo>
                    <a:pt x="192882" y="457200"/>
                  </a:lnTo>
                  <a:lnTo>
                    <a:pt x="159544" y="352425"/>
                  </a:lnTo>
                  <a:lnTo>
                    <a:pt x="130969" y="283368"/>
                  </a:lnTo>
                  <a:lnTo>
                    <a:pt x="92869" y="202406"/>
                  </a:lnTo>
                  <a:lnTo>
                    <a:pt x="47625" y="121443"/>
                  </a:lnTo>
                  <a:lnTo>
                    <a:pt x="11907" y="66675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109538" y="59531"/>
                  </a:lnTo>
                  <a:lnTo>
                    <a:pt x="202407" y="140493"/>
                  </a:lnTo>
                  <a:lnTo>
                    <a:pt x="295275" y="223837"/>
                  </a:lnTo>
                  <a:lnTo>
                    <a:pt x="364332" y="297656"/>
                  </a:lnTo>
                  <a:lnTo>
                    <a:pt x="416719" y="361950"/>
                  </a:lnTo>
                  <a:lnTo>
                    <a:pt x="452438" y="404812"/>
                  </a:lnTo>
                  <a:lnTo>
                    <a:pt x="476250" y="450056"/>
                  </a:lnTo>
                  <a:lnTo>
                    <a:pt x="497682" y="495300"/>
                  </a:lnTo>
                  <a:lnTo>
                    <a:pt x="514350" y="552450"/>
                  </a:lnTo>
                  <a:lnTo>
                    <a:pt x="523875" y="604837"/>
                  </a:lnTo>
                  <a:lnTo>
                    <a:pt x="533400" y="678656"/>
                  </a:lnTo>
                  <a:cubicBezTo>
                    <a:pt x="532606" y="704056"/>
                    <a:pt x="531813" y="729456"/>
                    <a:pt x="531019" y="754856"/>
                  </a:cubicBezTo>
                  <a:lnTo>
                    <a:pt x="526257" y="831056"/>
                  </a:lnTo>
                  <a:lnTo>
                    <a:pt x="511969" y="897731"/>
                  </a:lnTo>
                  <a:lnTo>
                    <a:pt x="497682" y="935831"/>
                  </a:lnTo>
                  <a:lnTo>
                    <a:pt x="473869" y="976312"/>
                  </a:lnTo>
                  <a:lnTo>
                    <a:pt x="447675" y="997743"/>
                  </a:lnTo>
                  <a:lnTo>
                    <a:pt x="426244" y="1002506"/>
                  </a:lnTo>
                  <a:lnTo>
                    <a:pt x="404813" y="1004887"/>
                  </a:lnTo>
                  <a:lnTo>
                    <a:pt x="369094" y="995362"/>
                  </a:lnTo>
                  <a:lnTo>
                    <a:pt x="333375" y="973931"/>
                  </a:lnTo>
                  <a:lnTo>
                    <a:pt x="300038" y="940593"/>
                  </a:lnTo>
                  <a:lnTo>
                    <a:pt x="273844" y="909637"/>
                  </a:lnTo>
                  <a:lnTo>
                    <a:pt x="254794" y="876300"/>
                  </a:lnTo>
                  <a:lnTo>
                    <a:pt x="242888" y="823912"/>
                  </a:lnTo>
                  <a:lnTo>
                    <a:pt x="223838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205918F-261A-E241-81DE-83FAEA85BF82}"/>
                </a:ext>
              </a:extLst>
            </p:cNvPr>
            <p:cNvSpPr/>
            <p:nvPr/>
          </p:nvSpPr>
          <p:spPr>
            <a:xfrm>
              <a:off x="6523038" y="4760913"/>
              <a:ext cx="681037" cy="1060450"/>
            </a:xfrm>
            <a:custGeom>
              <a:avLst/>
              <a:gdLst>
                <a:gd name="connsiteX0" fmla="*/ 366712 w 681037"/>
                <a:gd name="connsiteY0" fmla="*/ 814387 h 1062037"/>
                <a:gd name="connsiteX1" fmla="*/ 273844 w 681037"/>
                <a:gd name="connsiteY1" fmla="*/ 569119 h 1062037"/>
                <a:gd name="connsiteX2" fmla="*/ 188119 w 681037"/>
                <a:gd name="connsiteY2" fmla="*/ 371475 h 1062037"/>
                <a:gd name="connsiteX3" fmla="*/ 123825 w 681037"/>
                <a:gd name="connsiteY3" fmla="*/ 240506 h 1062037"/>
                <a:gd name="connsiteX4" fmla="*/ 52387 w 681037"/>
                <a:gd name="connsiteY4" fmla="*/ 121444 h 1062037"/>
                <a:gd name="connsiteX5" fmla="*/ 7144 w 681037"/>
                <a:gd name="connsiteY5" fmla="*/ 57150 h 1062037"/>
                <a:gd name="connsiteX6" fmla="*/ 2381 w 681037"/>
                <a:gd name="connsiteY6" fmla="*/ 38100 h 1062037"/>
                <a:gd name="connsiteX7" fmla="*/ 0 w 681037"/>
                <a:gd name="connsiteY7" fmla="*/ 21431 h 1062037"/>
                <a:gd name="connsiteX8" fmla="*/ 2381 w 681037"/>
                <a:gd name="connsiteY8" fmla="*/ 9525 h 1062037"/>
                <a:gd name="connsiteX9" fmla="*/ 16669 w 681037"/>
                <a:gd name="connsiteY9" fmla="*/ 0 h 1062037"/>
                <a:gd name="connsiteX10" fmla="*/ 33337 w 681037"/>
                <a:gd name="connsiteY10" fmla="*/ 0 h 1062037"/>
                <a:gd name="connsiteX11" fmla="*/ 54769 w 681037"/>
                <a:gd name="connsiteY11" fmla="*/ 4762 h 1062037"/>
                <a:gd name="connsiteX12" fmla="*/ 133350 w 681037"/>
                <a:gd name="connsiteY12" fmla="*/ 73819 h 1062037"/>
                <a:gd name="connsiteX13" fmla="*/ 235744 w 681037"/>
                <a:gd name="connsiteY13" fmla="*/ 169069 h 1062037"/>
                <a:gd name="connsiteX14" fmla="*/ 342900 w 681037"/>
                <a:gd name="connsiteY14" fmla="*/ 273844 h 1062037"/>
                <a:gd name="connsiteX15" fmla="*/ 450056 w 681037"/>
                <a:gd name="connsiteY15" fmla="*/ 385762 h 1062037"/>
                <a:gd name="connsiteX16" fmla="*/ 538162 w 681037"/>
                <a:gd name="connsiteY16" fmla="*/ 488156 h 1062037"/>
                <a:gd name="connsiteX17" fmla="*/ 602456 w 681037"/>
                <a:gd name="connsiteY17" fmla="*/ 581025 h 1062037"/>
                <a:gd name="connsiteX18" fmla="*/ 650081 w 681037"/>
                <a:gd name="connsiteY18" fmla="*/ 666750 h 1062037"/>
                <a:gd name="connsiteX19" fmla="*/ 669131 w 681037"/>
                <a:gd name="connsiteY19" fmla="*/ 709612 h 1062037"/>
                <a:gd name="connsiteX20" fmla="*/ 681037 w 681037"/>
                <a:gd name="connsiteY20" fmla="*/ 754856 h 1062037"/>
                <a:gd name="connsiteX21" fmla="*/ 681037 w 681037"/>
                <a:gd name="connsiteY21" fmla="*/ 797719 h 1062037"/>
                <a:gd name="connsiteX22" fmla="*/ 673894 w 681037"/>
                <a:gd name="connsiteY22" fmla="*/ 859631 h 1062037"/>
                <a:gd name="connsiteX23" fmla="*/ 661987 w 681037"/>
                <a:gd name="connsiteY23" fmla="*/ 919162 h 1062037"/>
                <a:gd name="connsiteX24" fmla="*/ 635794 w 681037"/>
                <a:gd name="connsiteY24" fmla="*/ 983456 h 1062037"/>
                <a:gd name="connsiteX25" fmla="*/ 602456 w 681037"/>
                <a:gd name="connsiteY25" fmla="*/ 1026319 h 1062037"/>
                <a:gd name="connsiteX26" fmla="*/ 571500 w 681037"/>
                <a:gd name="connsiteY26" fmla="*/ 1054894 h 1062037"/>
                <a:gd name="connsiteX27" fmla="*/ 550069 w 681037"/>
                <a:gd name="connsiteY27" fmla="*/ 1062037 h 1062037"/>
                <a:gd name="connsiteX28" fmla="*/ 521494 w 681037"/>
                <a:gd name="connsiteY28" fmla="*/ 1062037 h 1062037"/>
                <a:gd name="connsiteX29" fmla="*/ 497681 w 681037"/>
                <a:gd name="connsiteY29" fmla="*/ 1054894 h 1062037"/>
                <a:gd name="connsiteX30" fmla="*/ 469106 w 681037"/>
                <a:gd name="connsiteY30" fmla="*/ 1033462 h 1062037"/>
                <a:gd name="connsiteX31" fmla="*/ 435769 w 681037"/>
                <a:gd name="connsiteY31" fmla="*/ 1000125 h 1062037"/>
                <a:gd name="connsiteX32" fmla="*/ 419100 w 681037"/>
                <a:gd name="connsiteY32" fmla="*/ 959644 h 1062037"/>
                <a:gd name="connsiteX33" fmla="*/ 366712 w 681037"/>
                <a:gd name="connsiteY33" fmla="*/ 8143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1037" h="1062037">
                  <a:moveTo>
                    <a:pt x="366712" y="814387"/>
                  </a:moveTo>
                  <a:lnTo>
                    <a:pt x="273844" y="569119"/>
                  </a:lnTo>
                  <a:lnTo>
                    <a:pt x="188119" y="371475"/>
                  </a:lnTo>
                  <a:lnTo>
                    <a:pt x="123825" y="240506"/>
                  </a:lnTo>
                  <a:lnTo>
                    <a:pt x="52387" y="121444"/>
                  </a:lnTo>
                  <a:lnTo>
                    <a:pt x="7144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33337" y="0"/>
                  </a:lnTo>
                  <a:lnTo>
                    <a:pt x="54769" y="4762"/>
                  </a:lnTo>
                  <a:lnTo>
                    <a:pt x="133350" y="73819"/>
                  </a:lnTo>
                  <a:lnTo>
                    <a:pt x="235744" y="169069"/>
                  </a:lnTo>
                  <a:lnTo>
                    <a:pt x="342900" y="273844"/>
                  </a:lnTo>
                  <a:lnTo>
                    <a:pt x="450056" y="385762"/>
                  </a:lnTo>
                  <a:lnTo>
                    <a:pt x="538162" y="488156"/>
                  </a:lnTo>
                  <a:lnTo>
                    <a:pt x="602456" y="581025"/>
                  </a:lnTo>
                  <a:lnTo>
                    <a:pt x="650081" y="666750"/>
                  </a:lnTo>
                  <a:lnTo>
                    <a:pt x="669131" y="709612"/>
                  </a:lnTo>
                  <a:lnTo>
                    <a:pt x="681037" y="754856"/>
                  </a:lnTo>
                  <a:lnTo>
                    <a:pt x="681037" y="797719"/>
                  </a:lnTo>
                  <a:lnTo>
                    <a:pt x="673894" y="859631"/>
                  </a:lnTo>
                  <a:lnTo>
                    <a:pt x="661987" y="919162"/>
                  </a:lnTo>
                  <a:lnTo>
                    <a:pt x="635794" y="983456"/>
                  </a:lnTo>
                  <a:lnTo>
                    <a:pt x="602456" y="1026319"/>
                  </a:lnTo>
                  <a:lnTo>
                    <a:pt x="571500" y="1054894"/>
                  </a:lnTo>
                  <a:lnTo>
                    <a:pt x="550069" y="1062037"/>
                  </a:lnTo>
                  <a:lnTo>
                    <a:pt x="521494" y="1062037"/>
                  </a:lnTo>
                  <a:lnTo>
                    <a:pt x="497681" y="1054894"/>
                  </a:lnTo>
                  <a:lnTo>
                    <a:pt x="469106" y="1033462"/>
                  </a:lnTo>
                  <a:lnTo>
                    <a:pt x="435769" y="1000125"/>
                  </a:lnTo>
                  <a:lnTo>
                    <a:pt x="419100" y="959644"/>
                  </a:lnTo>
                  <a:lnTo>
                    <a:pt x="366712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3BD50955-598F-C94C-B5D7-429C0B786F58}"/>
                </a:ext>
              </a:extLst>
            </p:cNvPr>
            <p:cNvSpPr/>
            <p:nvPr/>
          </p:nvSpPr>
          <p:spPr>
            <a:xfrm rot="16200000">
              <a:off x="2348707" y="4156869"/>
              <a:ext cx="1897062" cy="1066800"/>
            </a:xfrm>
            <a:custGeom>
              <a:avLst/>
              <a:gdLst>
                <a:gd name="connsiteX0" fmla="*/ 778668 w 1897856"/>
                <a:gd name="connsiteY0" fmla="*/ 578644 h 1066800"/>
                <a:gd name="connsiteX1" fmla="*/ 564356 w 1897856"/>
                <a:gd name="connsiteY1" fmla="*/ 461963 h 1066800"/>
                <a:gd name="connsiteX2" fmla="*/ 392906 w 1897856"/>
                <a:gd name="connsiteY2" fmla="*/ 366713 h 1066800"/>
                <a:gd name="connsiteX3" fmla="*/ 245268 w 1897856"/>
                <a:gd name="connsiteY3" fmla="*/ 283369 h 1066800"/>
                <a:gd name="connsiteX4" fmla="*/ 188118 w 1897856"/>
                <a:gd name="connsiteY4" fmla="*/ 252413 h 1066800"/>
                <a:gd name="connsiteX5" fmla="*/ 154781 w 1897856"/>
                <a:gd name="connsiteY5" fmla="*/ 230982 h 1066800"/>
                <a:gd name="connsiteX6" fmla="*/ 126206 w 1897856"/>
                <a:gd name="connsiteY6" fmla="*/ 214313 h 1066800"/>
                <a:gd name="connsiteX7" fmla="*/ 0 w 1897856"/>
                <a:gd name="connsiteY7" fmla="*/ 150019 h 1066800"/>
                <a:gd name="connsiteX8" fmla="*/ 454818 w 1897856"/>
                <a:gd name="connsiteY8" fmla="*/ 0 h 1066800"/>
                <a:gd name="connsiteX9" fmla="*/ 478631 w 1897856"/>
                <a:gd name="connsiteY9" fmla="*/ 35719 h 1066800"/>
                <a:gd name="connsiteX10" fmla="*/ 476250 w 1897856"/>
                <a:gd name="connsiteY10" fmla="*/ 66675 h 1066800"/>
                <a:gd name="connsiteX11" fmla="*/ 490537 w 1897856"/>
                <a:gd name="connsiteY11" fmla="*/ 114300 h 1066800"/>
                <a:gd name="connsiteX12" fmla="*/ 509587 w 1897856"/>
                <a:gd name="connsiteY12" fmla="*/ 150019 h 1066800"/>
                <a:gd name="connsiteX13" fmla="*/ 540543 w 1897856"/>
                <a:gd name="connsiteY13" fmla="*/ 178594 h 1066800"/>
                <a:gd name="connsiteX14" fmla="*/ 726281 w 1897856"/>
                <a:gd name="connsiteY14" fmla="*/ 302419 h 1066800"/>
                <a:gd name="connsiteX15" fmla="*/ 1066800 w 1897856"/>
                <a:gd name="connsiteY15" fmla="*/ 521494 h 1066800"/>
                <a:gd name="connsiteX16" fmla="*/ 1404937 w 1897856"/>
                <a:gd name="connsiteY16" fmla="*/ 726282 h 1066800"/>
                <a:gd name="connsiteX17" fmla="*/ 1664493 w 1897856"/>
                <a:gd name="connsiteY17" fmla="*/ 881063 h 1066800"/>
                <a:gd name="connsiteX18" fmla="*/ 1859756 w 1897856"/>
                <a:gd name="connsiteY18" fmla="*/ 992982 h 1066800"/>
                <a:gd name="connsiteX19" fmla="*/ 1881187 w 1897856"/>
                <a:gd name="connsiteY19" fmla="*/ 1007269 h 1066800"/>
                <a:gd name="connsiteX20" fmla="*/ 1893093 w 1897856"/>
                <a:gd name="connsiteY20" fmla="*/ 1023938 h 1066800"/>
                <a:gd name="connsiteX21" fmla="*/ 1897856 w 1897856"/>
                <a:gd name="connsiteY21" fmla="*/ 1040607 h 1066800"/>
                <a:gd name="connsiteX22" fmla="*/ 1893093 w 1897856"/>
                <a:gd name="connsiteY22" fmla="*/ 1054894 h 1066800"/>
                <a:gd name="connsiteX23" fmla="*/ 1878806 w 1897856"/>
                <a:gd name="connsiteY23" fmla="*/ 1064419 h 1066800"/>
                <a:gd name="connsiteX24" fmla="*/ 1859756 w 1897856"/>
                <a:gd name="connsiteY24" fmla="*/ 1066800 h 1066800"/>
                <a:gd name="connsiteX25" fmla="*/ 1819275 w 1897856"/>
                <a:gd name="connsiteY25" fmla="*/ 1057275 h 1066800"/>
                <a:gd name="connsiteX26" fmla="*/ 1528762 w 1897856"/>
                <a:gd name="connsiteY26" fmla="*/ 942975 h 1066800"/>
                <a:gd name="connsiteX27" fmla="*/ 1235868 w 1897856"/>
                <a:gd name="connsiteY27" fmla="*/ 809625 h 1066800"/>
                <a:gd name="connsiteX28" fmla="*/ 1078706 w 1897856"/>
                <a:gd name="connsiteY28" fmla="*/ 735807 h 1066800"/>
                <a:gd name="connsiteX29" fmla="*/ 962025 w 1897856"/>
                <a:gd name="connsiteY29" fmla="*/ 678657 h 1066800"/>
                <a:gd name="connsiteX30" fmla="*/ 778668 w 1897856"/>
                <a:gd name="connsiteY30" fmla="*/ 5786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7856" h="1066800">
                  <a:moveTo>
                    <a:pt x="778668" y="578644"/>
                  </a:moveTo>
                  <a:lnTo>
                    <a:pt x="564356" y="461963"/>
                  </a:lnTo>
                  <a:lnTo>
                    <a:pt x="392906" y="366713"/>
                  </a:lnTo>
                  <a:lnTo>
                    <a:pt x="245268" y="283369"/>
                  </a:lnTo>
                  <a:lnTo>
                    <a:pt x="188118" y="252413"/>
                  </a:lnTo>
                  <a:lnTo>
                    <a:pt x="154781" y="230982"/>
                  </a:lnTo>
                  <a:lnTo>
                    <a:pt x="126206" y="214313"/>
                  </a:lnTo>
                  <a:lnTo>
                    <a:pt x="0" y="150019"/>
                  </a:lnTo>
                  <a:lnTo>
                    <a:pt x="454818" y="0"/>
                  </a:lnTo>
                  <a:lnTo>
                    <a:pt x="478631" y="35719"/>
                  </a:lnTo>
                  <a:lnTo>
                    <a:pt x="476250" y="66675"/>
                  </a:lnTo>
                  <a:lnTo>
                    <a:pt x="490537" y="114300"/>
                  </a:lnTo>
                  <a:lnTo>
                    <a:pt x="509587" y="150019"/>
                  </a:lnTo>
                  <a:lnTo>
                    <a:pt x="540543" y="178594"/>
                  </a:lnTo>
                  <a:lnTo>
                    <a:pt x="726281" y="302419"/>
                  </a:lnTo>
                  <a:lnTo>
                    <a:pt x="1066800" y="521494"/>
                  </a:lnTo>
                  <a:lnTo>
                    <a:pt x="1404937" y="726282"/>
                  </a:lnTo>
                  <a:lnTo>
                    <a:pt x="1664493" y="881063"/>
                  </a:lnTo>
                  <a:lnTo>
                    <a:pt x="1859756" y="992982"/>
                  </a:lnTo>
                  <a:lnTo>
                    <a:pt x="1881187" y="1007269"/>
                  </a:lnTo>
                  <a:lnTo>
                    <a:pt x="1893093" y="1023938"/>
                  </a:lnTo>
                  <a:lnTo>
                    <a:pt x="1897856" y="1040607"/>
                  </a:lnTo>
                  <a:lnTo>
                    <a:pt x="1893093" y="1054894"/>
                  </a:lnTo>
                  <a:lnTo>
                    <a:pt x="1878806" y="1064419"/>
                  </a:lnTo>
                  <a:lnTo>
                    <a:pt x="1859756" y="1066800"/>
                  </a:lnTo>
                  <a:lnTo>
                    <a:pt x="1819275" y="1057275"/>
                  </a:lnTo>
                  <a:lnTo>
                    <a:pt x="1528762" y="942975"/>
                  </a:lnTo>
                  <a:lnTo>
                    <a:pt x="1235868" y="809625"/>
                  </a:lnTo>
                  <a:lnTo>
                    <a:pt x="1078706" y="735807"/>
                  </a:lnTo>
                  <a:lnTo>
                    <a:pt x="962025" y="678657"/>
                  </a:lnTo>
                  <a:lnTo>
                    <a:pt x="778668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E8EC570-0A36-3F40-8DCE-38AA0129CF0F}"/>
                </a:ext>
              </a:extLst>
            </p:cNvPr>
            <p:cNvSpPr/>
            <p:nvPr/>
          </p:nvSpPr>
          <p:spPr>
            <a:xfrm>
              <a:off x="5181600" y="1800225"/>
              <a:ext cx="1119188" cy="344488"/>
            </a:xfrm>
            <a:custGeom>
              <a:avLst/>
              <a:gdLst>
                <a:gd name="connsiteX0" fmla="*/ 433388 w 1119188"/>
                <a:gd name="connsiteY0" fmla="*/ 280988 h 345281"/>
                <a:gd name="connsiteX1" fmla="*/ 23813 w 1119188"/>
                <a:gd name="connsiteY1" fmla="*/ 345281 h 345281"/>
                <a:gd name="connsiteX2" fmla="*/ 0 w 1119188"/>
                <a:gd name="connsiteY2" fmla="*/ 204788 h 345281"/>
                <a:gd name="connsiteX3" fmla="*/ 273844 w 1119188"/>
                <a:gd name="connsiteY3" fmla="*/ 159544 h 345281"/>
                <a:gd name="connsiteX4" fmla="*/ 473869 w 1119188"/>
                <a:gd name="connsiteY4" fmla="*/ 114300 h 345281"/>
                <a:gd name="connsiteX5" fmla="*/ 702469 w 1119188"/>
                <a:gd name="connsiteY5" fmla="*/ 64294 h 345281"/>
                <a:gd name="connsiteX6" fmla="*/ 723900 w 1119188"/>
                <a:gd name="connsiteY6" fmla="*/ 50006 h 345281"/>
                <a:gd name="connsiteX7" fmla="*/ 759619 w 1119188"/>
                <a:gd name="connsiteY7" fmla="*/ 26194 h 345281"/>
                <a:gd name="connsiteX8" fmla="*/ 797719 w 1119188"/>
                <a:gd name="connsiteY8" fmla="*/ 7144 h 345281"/>
                <a:gd name="connsiteX9" fmla="*/ 826294 w 1119188"/>
                <a:gd name="connsiteY9" fmla="*/ 0 h 345281"/>
                <a:gd name="connsiteX10" fmla="*/ 850106 w 1119188"/>
                <a:gd name="connsiteY10" fmla="*/ 2381 h 345281"/>
                <a:gd name="connsiteX11" fmla="*/ 892969 w 1119188"/>
                <a:gd name="connsiteY11" fmla="*/ 28575 h 345281"/>
                <a:gd name="connsiteX12" fmla="*/ 952500 w 1119188"/>
                <a:gd name="connsiteY12" fmla="*/ 76200 h 345281"/>
                <a:gd name="connsiteX13" fmla="*/ 1014413 w 1119188"/>
                <a:gd name="connsiteY13" fmla="*/ 126206 h 345281"/>
                <a:gd name="connsiteX14" fmla="*/ 1081088 w 1119188"/>
                <a:gd name="connsiteY14" fmla="*/ 197644 h 345281"/>
                <a:gd name="connsiteX15" fmla="*/ 1109663 w 1119188"/>
                <a:gd name="connsiteY15" fmla="*/ 235744 h 345281"/>
                <a:gd name="connsiteX16" fmla="*/ 1119188 w 1119188"/>
                <a:gd name="connsiteY16" fmla="*/ 269081 h 345281"/>
                <a:gd name="connsiteX17" fmla="*/ 704850 w 1119188"/>
                <a:gd name="connsiteY17" fmla="*/ 242888 h 345281"/>
                <a:gd name="connsiteX18" fmla="*/ 433388 w 1119188"/>
                <a:gd name="connsiteY18" fmla="*/ 2809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9188" h="345281">
                  <a:moveTo>
                    <a:pt x="433388" y="280988"/>
                  </a:moveTo>
                  <a:lnTo>
                    <a:pt x="23813" y="345281"/>
                  </a:lnTo>
                  <a:lnTo>
                    <a:pt x="0" y="204788"/>
                  </a:lnTo>
                  <a:lnTo>
                    <a:pt x="273844" y="159544"/>
                  </a:lnTo>
                  <a:lnTo>
                    <a:pt x="473869" y="114300"/>
                  </a:lnTo>
                  <a:lnTo>
                    <a:pt x="702469" y="64294"/>
                  </a:lnTo>
                  <a:lnTo>
                    <a:pt x="723900" y="50006"/>
                  </a:lnTo>
                  <a:lnTo>
                    <a:pt x="759619" y="26194"/>
                  </a:lnTo>
                  <a:lnTo>
                    <a:pt x="797719" y="7144"/>
                  </a:lnTo>
                  <a:lnTo>
                    <a:pt x="826294" y="0"/>
                  </a:lnTo>
                  <a:lnTo>
                    <a:pt x="850106" y="2381"/>
                  </a:lnTo>
                  <a:lnTo>
                    <a:pt x="892969" y="28575"/>
                  </a:lnTo>
                  <a:lnTo>
                    <a:pt x="952500" y="76200"/>
                  </a:lnTo>
                  <a:lnTo>
                    <a:pt x="1014413" y="126206"/>
                  </a:lnTo>
                  <a:lnTo>
                    <a:pt x="1081088" y="197644"/>
                  </a:lnTo>
                  <a:lnTo>
                    <a:pt x="1109663" y="235744"/>
                  </a:lnTo>
                  <a:lnTo>
                    <a:pt x="1119188" y="269081"/>
                  </a:lnTo>
                  <a:lnTo>
                    <a:pt x="704850" y="242888"/>
                  </a:lnTo>
                  <a:lnTo>
                    <a:pt x="433388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B17EDFC-2233-2448-A34F-055AA9E5F17D}"/>
                </a:ext>
              </a:extLst>
            </p:cNvPr>
            <p:cNvSpPr/>
            <p:nvPr/>
          </p:nvSpPr>
          <p:spPr>
            <a:xfrm>
              <a:off x="5314950" y="1990725"/>
              <a:ext cx="985838" cy="1085850"/>
            </a:xfrm>
            <a:custGeom>
              <a:avLst/>
              <a:gdLst>
                <a:gd name="connsiteX0" fmla="*/ 492919 w 985838"/>
                <a:gd name="connsiteY0" fmla="*/ 345281 h 1085850"/>
                <a:gd name="connsiteX1" fmla="*/ 542925 w 985838"/>
                <a:gd name="connsiteY1" fmla="*/ 238125 h 1085850"/>
                <a:gd name="connsiteX2" fmla="*/ 576263 w 985838"/>
                <a:gd name="connsiteY2" fmla="*/ 161925 h 1085850"/>
                <a:gd name="connsiteX3" fmla="*/ 600075 w 985838"/>
                <a:gd name="connsiteY3" fmla="*/ 100013 h 1085850"/>
                <a:gd name="connsiteX4" fmla="*/ 604838 w 985838"/>
                <a:gd name="connsiteY4" fmla="*/ 73819 h 1085850"/>
                <a:gd name="connsiteX5" fmla="*/ 559594 w 985838"/>
                <a:gd name="connsiteY5" fmla="*/ 0 h 1085850"/>
                <a:gd name="connsiteX6" fmla="*/ 971550 w 985838"/>
                <a:gd name="connsiteY6" fmla="*/ 45244 h 1085850"/>
                <a:gd name="connsiteX7" fmla="*/ 985838 w 985838"/>
                <a:gd name="connsiteY7" fmla="*/ 76200 h 1085850"/>
                <a:gd name="connsiteX8" fmla="*/ 976313 w 985838"/>
                <a:gd name="connsiteY8" fmla="*/ 92869 h 1085850"/>
                <a:gd name="connsiteX9" fmla="*/ 957263 w 985838"/>
                <a:gd name="connsiteY9" fmla="*/ 107156 h 1085850"/>
                <a:gd name="connsiteX10" fmla="*/ 909638 w 985838"/>
                <a:gd name="connsiteY10" fmla="*/ 138113 h 1085850"/>
                <a:gd name="connsiteX11" fmla="*/ 866775 w 985838"/>
                <a:gd name="connsiteY11" fmla="*/ 180975 h 1085850"/>
                <a:gd name="connsiteX12" fmla="*/ 819150 w 985838"/>
                <a:gd name="connsiteY12" fmla="*/ 242888 h 1085850"/>
                <a:gd name="connsiteX13" fmla="*/ 704850 w 985838"/>
                <a:gd name="connsiteY13" fmla="*/ 400050 h 1085850"/>
                <a:gd name="connsiteX14" fmla="*/ 583406 w 985838"/>
                <a:gd name="connsiteY14" fmla="*/ 554831 h 1085850"/>
                <a:gd name="connsiteX15" fmla="*/ 445294 w 985838"/>
                <a:gd name="connsiteY15" fmla="*/ 719138 h 1085850"/>
                <a:gd name="connsiteX16" fmla="*/ 316706 w 985838"/>
                <a:gd name="connsiteY16" fmla="*/ 873919 h 1085850"/>
                <a:gd name="connsiteX17" fmla="*/ 152400 w 985838"/>
                <a:gd name="connsiteY17" fmla="*/ 1054894 h 1085850"/>
                <a:gd name="connsiteX18" fmla="*/ 0 w 985838"/>
                <a:gd name="connsiteY18" fmla="*/ 1085850 h 1085850"/>
                <a:gd name="connsiteX19" fmla="*/ 45244 w 985838"/>
                <a:gd name="connsiteY19" fmla="*/ 997744 h 1085850"/>
                <a:gd name="connsiteX20" fmla="*/ 169069 w 985838"/>
                <a:gd name="connsiteY20" fmla="*/ 826294 h 1085850"/>
                <a:gd name="connsiteX21" fmla="*/ 266700 w 985838"/>
                <a:gd name="connsiteY21" fmla="*/ 695325 h 1085850"/>
                <a:gd name="connsiteX22" fmla="*/ 366713 w 985838"/>
                <a:gd name="connsiteY22" fmla="*/ 545306 h 1085850"/>
                <a:gd name="connsiteX23" fmla="*/ 423863 w 985838"/>
                <a:gd name="connsiteY23" fmla="*/ 457200 h 1085850"/>
                <a:gd name="connsiteX24" fmla="*/ 492919 w 985838"/>
                <a:gd name="connsiteY24" fmla="*/ 3452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38" h="1085850">
                  <a:moveTo>
                    <a:pt x="492919" y="345281"/>
                  </a:moveTo>
                  <a:lnTo>
                    <a:pt x="542925" y="238125"/>
                  </a:lnTo>
                  <a:lnTo>
                    <a:pt x="576263" y="161925"/>
                  </a:lnTo>
                  <a:lnTo>
                    <a:pt x="600075" y="100013"/>
                  </a:lnTo>
                  <a:lnTo>
                    <a:pt x="604838" y="73819"/>
                  </a:lnTo>
                  <a:lnTo>
                    <a:pt x="559594" y="0"/>
                  </a:lnTo>
                  <a:lnTo>
                    <a:pt x="971550" y="45244"/>
                  </a:lnTo>
                  <a:lnTo>
                    <a:pt x="985838" y="76200"/>
                  </a:lnTo>
                  <a:lnTo>
                    <a:pt x="976313" y="92869"/>
                  </a:lnTo>
                  <a:lnTo>
                    <a:pt x="957263" y="107156"/>
                  </a:lnTo>
                  <a:lnTo>
                    <a:pt x="909638" y="138113"/>
                  </a:lnTo>
                  <a:lnTo>
                    <a:pt x="866775" y="180975"/>
                  </a:lnTo>
                  <a:lnTo>
                    <a:pt x="819150" y="242888"/>
                  </a:lnTo>
                  <a:lnTo>
                    <a:pt x="704850" y="400050"/>
                  </a:lnTo>
                  <a:lnTo>
                    <a:pt x="583406" y="554831"/>
                  </a:lnTo>
                  <a:lnTo>
                    <a:pt x="445294" y="719138"/>
                  </a:lnTo>
                  <a:lnTo>
                    <a:pt x="316706" y="873919"/>
                  </a:lnTo>
                  <a:lnTo>
                    <a:pt x="152400" y="1054894"/>
                  </a:lnTo>
                  <a:lnTo>
                    <a:pt x="0" y="1085850"/>
                  </a:lnTo>
                  <a:lnTo>
                    <a:pt x="45244" y="997744"/>
                  </a:lnTo>
                  <a:lnTo>
                    <a:pt x="169069" y="826294"/>
                  </a:lnTo>
                  <a:lnTo>
                    <a:pt x="266700" y="695325"/>
                  </a:lnTo>
                  <a:lnTo>
                    <a:pt x="366713" y="545306"/>
                  </a:lnTo>
                  <a:lnTo>
                    <a:pt x="423863" y="457200"/>
                  </a:lnTo>
                  <a:lnTo>
                    <a:pt x="49291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C2D65B3-FD97-1A4F-91A1-DAF4C3AE5056}"/>
                </a:ext>
              </a:extLst>
            </p:cNvPr>
            <p:cNvSpPr/>
            <p:nvPr/>
          </p:nvSpPr>
          <p:spPr>
            <a:xfrm>
              <a:off x="4486275" y="2808288"/>
              <a:ext cx="2398713" cy="1819275"/>
            </a:xfrm>
            <a:custGeom>
              <a:avLst/>
              <a:gdLst>
                <a:gd name="connsiteX0" fmla="*/ 1350169 w 2397919"/>
                <a:gd name="connsiteY0" fmla="*/ 271462 h 1819275"/>
                <a:gd name="connsiteX1" fmla="*/ 957263 w 2397919"/>
                <a:gd name="connsiteY1" fmla="*/ 330994 h 1819275"/>
                <a:gd name="connsiteX2" fmla="*/ 816769 w 2397919"/>
                <a:gd name="connsiteY2" fmla="*/ 357187 h 1819275"/>
                <a:gd name="connsiteX3" fmla="*/ 511969 w 2397919"/>
                <a:gd name="connsiteY3" fmla="*/ 409575 h 1819275"/>
                <a:gd name="connsiteX4" fmla="*/ 200025 w 2397919"/>
                <a:gd name="connsiteY4" fmla="*/ 469106 h 1819275"/>
                <a:gd name="connsiteX5" fmla="*/ 42863 w 2397919"/>
                <a:gd name="connsiteY5" fmla="*/ 466725 h 1819275"/>
                <a:gd name="connsiteX6" fmla="*/ 0 w 2397919"/>
                <a:gd name="connsiteY6" fmla="*/ 342900 h 1819275"/>
                <a:gd name="connsiteX7" fmla="*/ 123825 w 2397919"/>
                <a:gd name="connsiteY7" fmla="*/ 319087 h 1819275"/>
                <a:gd name="connsiteX8" fmla="*/ 383381 w 2397919"/>
                <a:gd name="connsiteY8" fmla="*/ 278606 h 1819275"/>
                <a:gd name="connsiteX9" fmla="*/ 659606 w 2397919"/>
                <a:gd name="connsiteY9" fmla="*/ 230981 h 1819275"/>
                <a:gd name="connsiteX10" fmla="*/ 873919 w 2397919"/>
                <a:gd name="connsiteY10" fmla="*/ 195262 h 1819275"/>
                <a:gd name="connsiteX11" fmla="*/ 1031081 w 2397919"/>
                <a:gd name="connsiteY11" fmla="*/ 178594 h 1819275"/>
                <a:gd name="connsiteX12" fmla="*/ 1316831 w 2397919"/>
                <a:gd name="connsiteY12" fmla="*/ 140494 h 1819275"/>
                <a:gd name="connsiteX13" fmla="*/ 1738313 w 2397919"/>
                <a:gd name="connsiteY13" fmla="*/ 90487 h 1819275"/>
                <a:gd name="connsiteX14" fmla="*/ 1864519 w 2397919"/>
                <a:gd name="connsiteY14" fmla="*/ 80962 h 1819275"/>
                <a:gd name="connsiteX15" fmla="*/ 1902619 w 2397919"/>
                <a:gd name="connsiteY15" fmla="*/ 73819 h 1819275"/>
                <a:gd name="connsiteX16" fmla="*/ 1940719 w 2397919"/>
                <a:gd name="connsiteY16" fmla="*/ 64294 h 1819275"/>
                <a:gd name="connsiteX17" fmla="*/ 1981200 w 2397919"/>
                <a:gd name="connsiteY17" fmla="*/ 52387 h 1819275"/>
                <a:gd name="connsiteX18" fmla="*/ 2019300 w 2397919"/>
                <a:gd name="connsiteY18" fmla="*/ 35719 h 1819275"/>
                <a:gd name="connsiteX19" fmla="*/ 2057400 w 2397919"/>
                <a:gd name="connsiteY19" fmla="*/ 9525 h 1819275"/>
                <a:gd name="connsiteX20" fmla="*/ 2078831 w 2397919"/>
                <a:gd name="connsiteY20" fmla="*/ 0 h 1819275"/>
                <a:gd name="connsiteX21" fmla="*/ 2100263 w 2397919"/>
                <a:gd name="connsiteY21" fmla="*/ 0 h 1819275"/>
                <a:gd name="connsiteX22" fmla="*/ 2128838 w 2397919"/>
                <a:gd name="connsiteY22" fmla="*/ 9525 h 1819275"/>
                <a:gd name="connsiteX23" fmla="*/ 2176463 w 2397919"/>
                <a:gd name="connsiteY23" fmla="*/ 45244 h 1819275"/>
                <a:gd name="connsiteX24" fmla="*/ 2257425 w 2397919"/>
                <a:gd name="connsiteY24" fmla="*/ 114300 h 1819275"/>
                <a:gd name="connsiteX25" fmla="*/ 2345531 w 2397919"/>
                <a:gd name="connsiteY25" fmla="*/ 200025 h 1819275"/>
                <a:gd name="connsiteX26" fmla="*/ 2395538 w 2397919"/>
                <a:gd name="connsiteY26" fmla="*/ 254794 h 1819275"/>
                <a:gd name="connsiteX27" fmla="*/ 2397919 w 2397919"/>
                <a:gd name="connsiteY27" fmla="*/ 266700 h 1819275"/>
                <a:gd name="connsiteX28" fmla="*/ 2366963 w 2397919"/>
                <a:gd name="connsiteY28" fmla="*/ 333375 h 1819275"/>
                <a:gd name="connsiteX29" fmla="*/ 2307431 w 2397919"/>
                <a:gd name="connsiteY29" fmla="*/ 454819 h 1819275"/>
                <a:gd name="connsiteX30" fmla="*/ 2252663 w 2397919"/>
                <a:gd name="connsiteY30" fmla="*/ 840581 h 1819275"/>
                <a:gd name="connsiteX31" fmla="*/ 2200275 w 2397919"/>
                <a:gd name="connsiteY31" fmla="*/ 1140619 h 1819275"/>
                <a:gd name="connsiteX32" fmla="*/ 2152650 w 2397919"/>
                <a:gd name="connsiteY32" fmla="*/ 1428750 h 1819275"/>
                <a:gd name="connsiteX33" fmla="*/ 2131219 w 2397919"/>
                <a:gd name="connsiteY33" fmla="*/ 1562100 h 1819275"/>
                <a:gd name="connsiteX34" fmla="*/ 2128838 w 2397919"/>
                <a:gd name="connsiteY34" fmla="*/ 1635919 h 1819275"/>
                <a:gd name="connsiteX35" fmla="*/ 2121694 w 2397919"/>
                <a:gd name="connsiteY35" fmla="*/ 1700212 h 1819275"/>
                <a:gd name="connsiteX36" fmla="*/ 2109788 w 2397919"/>
                <a:gd name="connsiteY36" fmla="*/ 1750219 h 1819275"/>
                <a:gd name="connsiteX37" fmla="*/ 2085975 w 2397919"/>
                <a:gd name="connsiteY37" fmla="*/ 1793081 h 1819275"/>
                <a:gd name="connsiteX38" fmla="*/ 2064544 w 2397919"/>
                <a:gd name="connsiteY38" fmla="*/ 1814512 h 1819275"/>
                <a:gd name="connsiteX39" fmla="*/ 2038350 w 2397919"/>
                <a:gd name="connsiteY39" fmla="*/ 1819275 h 1819275"/>
                <a:gd name="connsiteX40" fmla="*/ 2000250 w 2397919"/>
                <a:gd name="connsiteY40" fmla="*/ 1816894 h 1819275"/>
                <a:gd name="connsiteX41" fmla="*/ 1971675 w 2397919"/>
                <a:gd name="connsiteY41" fmla="*/ 1802606 h 1819275"/>
                <a:gd name="connsiteX42" fmla="*/ 1945481 w 2397919"/>
                <a:gd name="connsiteY42" fmla="*/ 1778794 h 1819275"/>
                <a:gd name="connsiteX43" fmla="*/ 1919288 w 2397919"/>
                <a:gd name="connsiteY43" fmla="*/ 1747837 h 1819275"/>
                <a:gd name="connsiteX44" fmla="*/ 1890713 w 2397919"/>
                <a:gd name="connsiteY44" fmla="*/ 1700212 h 1819275"/>
                <a:gd name="connsiteX45" fmla="*/ 1933575 w 2397919"/>
                <a:gd name="connsiteY45" fmla="*/ 1509712 h 1819275"/>
                <a:gd name="connsiteX46" fmla="*/ 1995488 w 2397919"/>
                <a:gd name="connsiteY46" fmla="*/ 919162 h 1819275"/>
                <a:gd name="connsiteX47" fmla="*/ 2024063 w 2397919"/>
                <a:gd name="connsiteY47" fmla="*/ 750094 h 1819275"/>
                <a:gd name="connsiteX48" fmla="*/ 2040731 w 2397919"/>
                <a:gd name="connsiteY48" fmla="*/ 395287 h 1819275"/>
                <a:gd name="connsiteX49" fmla="*/ 2043113 w 2397919"/>
                <a:gd name="connsiteY49" fmla="*/ 321469 h 1819275"/>
                <a:gd name="connsiteX50" fmla="*/ 2038350 w 2397919"/>
                <a:gd name="connsiteY50" fmla="*/ 283369 h 1819275"/>
                <a:gd name="connsiteX51" fmla="*/ 2028825 w 2397919"/>
                <a:gd name="connsiteY51" fmla="*/ 264319 h 1819275"/>
                <a:gd name="connsiteX52" fmla="*/ 2009775 w 2397919"/>
                <a:gd name="connsiteY52" fmla="*/ 247650 h 1819275"/>
                <a:gd name="connsiteX53" fmla="*/ 1988344 w 2397919"/>
                <a:gd name="connsiteY53" fmla="*/ 233362 h 1819275"/>
                <a:gd name="connsiteX54" fmla="*/ 1962150 w 2397919"/>
                <a:gd name="connsiteY54" fmla="*/ 223837 h 1819275"/>
                <a:gd name="connsiteX55" fmla="*/ 1919288 w 2397919"/>
                <a:gd name="connsiteY55" fmla="*/ 221456 h 1819275"/>
                <a:gd name="connsiteX56" fmla="*/ 1778794 w 2397919"/>
                <a:gd name="connsiteY56" fmla="*/ 228600 h 1819275"/>
                <a:gd name="connsiteX57" fmla="*/ 1350169 w 2397919"/>
                <a:gd name="connsiteY57" fmla="*/ 271462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7919" h="1819275">
                  <a:moveTo>
                    <a:pt x="1350169" y="271462"/>
                  </a:moveTo>
                  <a:lnTo>
                    <a:pt x="957263" y="330994"/>
                  </a:lnTo>
                  <a:lnTo>
                    <a:pt x="816769" y="357187"/>
                  </a:lnTo>
                  <a:lnTo>
                    <a:pt x="511969" y="409575"/>
                  </a:lnTo>
                  <a:lnTo>
                    <a:pt x="200025" y="469106"/>
                  </a:lnTo>
                  <a:lnTo>
                    <a:pt x="42863" y="466725"/>
                  </a:lnTo>
                  <a:lnTo>
                    <a:pt x="0" y="342900"/>
                  </a:lnTo>
                  <a:lnTo>
                    <a:pt x="123825" y="319087"/>
                  </a:lnTo>
                  <a:lnTo>
                    <a:pt x="383381" y="278606"/>
                  </a:lnTo>
                  <a:lnTo>
                    <a:pt x="659606" y="230981"/>
                  </a:lnTo>
                  <a:lnTo>
                    <a:pt x="873919" y="195262"/>
                  </a:lnTo>
                  <a:lnTo>
                    <a:pt x="1031081" y="178594"/>
                  </a:lnTo>
                  <a:lnTo>
                    <a:pt x="1316831" y="140494"/>
                  </a:lnTo>
                  <a:lnTo>
                    <a:pt x="1738313" y="90487"/>
                  </a:lnTo>
                  <a:lnTo>
                    <a:pt x="1864519" y="80962"/>
                  </a:lnTo>
                  <a:lnTo>
                    <a:pt x="1902619" y="73819"/>
                  </a:lnTo>
                  <a:lnTo>
                    <a:pt x="1940719" y="64294"/>
                  </a:lnTo>
                  <a:lnTo>
                    <a:pt x="1981200" y="52387"/>
                  </a:lnTo>
                  <a:lnTo>
                    <a:pt x="2019300" y="35719"/>
                  </a:lnTo>
                  <a:lnTo>
                    <a:pt x="2057400" y="9525"/>
                  </a:lnTo>
                  <a:lnTo>
                    <a:pt x="2078831" y="0"/>
                  </a:lnTo>
                  <a:lnTo>
                    <a:pt x="2100263" y="0"/>
                  </a:lnTo>
                  <a:lnTo>
                    <a:pt x="2128838" y="9525"/>
                  </a:lnTo>
                  <a:lnTo>
                    <a:pt x="2176463" y="45244"/>
                  </a:lnTo>
                  <a:lnTo>
                    <a:pt x="2257425" y="114300"/>
                  </a:lnTo>
                  <a:lnTo>
                    <a:pt x="2345531" y="200025"/>
                  </a:lnTo>
                  <a:lnTo>
                    <a:pt x="2395538" y="254794"/>
                  </a:lnTo>
                  <a:lnTo>
                    <a:pt x="2397919" y="266700"/>
                  </a:lnTo>
                  <a:lnTo>
                    <a:pt x="2366963" y="333375"/>
                  </a:lnTo>
                  <a:lnTo>
                    <a:pt x="2307431" y="454819"/>
                  </a:lnTo>
                  <a:lnTo>
                    <a:pt x="2252663" y="840581"/>
                  </a:lnTo>
                  <a:lnTo>
                    <a:pt x="2200275" y="1140619"/>
                  </a:lnTo>
                  <a:lnTo>
                    <a:pt x="2152650" y="1428750"/>
                  </a:lnTo>
                  <a:lnTo>
                    <a:pt x="2131219" y="1562100"/>
                  </a:lnTo>
                  <a:cubicBezTo>
                    <a:pt x="2130425" y="1586706"/>
                    <a:pt x="2129632" y="1611313"/>
                    <a:pt x="2128838" y="1635919"/>
                  </a:cubicBezTo>
                  <a:lnTo>
                    <a:pt x="2121694" y="1700212"/>
                  </a:lnTo>
                  <a:lnTo>
                    <a:pt x="2109788" y="1750219"/>
                  </a:lnTo>
                  <a:lnTo>
                    <a:pt x="2085975" y="1793081"/>
                  </a:lnTo>
                  <a:lnTo>
                    <a:pt x="2064544" y="1814512"/>
                  </a:lnTo>
                  <a:lnTo>
                    <a:pt x="2038350" y="1819275"/>
                  </a:lnTo>
                  <a:lnTo>
                    <a:pt x="2000250" y="1816894"/>
                  </a:lnTo>
                  <a:lnTo>
                    <a:pt x="1971675" y="1802606"/>
                  </a:lnTo>
                  <a:lnTo>
                    <a:pt x="1945481" y="1778794"/>
                  </a:lnTo>
                  <a:lnTo>
                    <a:pt x="1919288" y="1747837"/>
                  </a:lnTo>
                  <a:lnTo>
                    <a:pt x="1890713" y="1700212"/>
                  </a:lnTo>
                  <a:lnTo>
                    <a:pt x="1933575" y="1509712"/>
                  </a:lnTo>
                  <a:lnTo>
                    <a:pt x="1995488" y="919162"/>
                  </a:lnTo>
                  <a:lnTo>
                    <a:pt x="2024063" y="750094"/>
                  </a:lnTo>
                  <a:lnTo>
                    <a:pt x="2040731" y="395287"/>
                  </a:lnTo>
                  <a:lnTo>
                    <a:pt x="2043113" y="321469"/>
                  </a:lnTo>
                  <a:lnTo>
                    <a:pt x="2038350" y="283369"/>
                  </a:lnTo>
                  <a:lnTo>
                    <a:pt x="2028825" y="264319"/>
                  </a:lnTo>
                  <a:lnTo>
                    <a:pt x="2009775" y="247650"/>
                  </a:lnTo>
                  <a:lnTo>
                    <a:pt x="1988344" y="233362"/>
                  </a:lnTo>
                  <a:lnTo>
                    <a:pt x="1962150" y="223837"/>
                  </a:lnTo>
                  <a:lnTo>
                    <a:pt x="1919288" y="221456"/>
                  </a:lnTo>
                  <a:lnTo>
                    <a:pt x="1778794" y="228600"/>
                  </a:lnTo>
                  <a:lnTo>
                    <a:pt x="1350169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F2383C3-EBBD-F344-8BB6-392CFC1607D2}"/>
                </a:ext>
              </a:extLst>
            </p:cNvPr>
            <p:cNvSpPr/>
            <p:nvPr/>
          </p:nvSpPr>
          <p:spPr>
            <a:xfrm>
              <a:off x="5276850" y="3105150"/>
              <a:ext cx="390525" cy="1350963"/>
            </a:xfrm>
            <a:custGeom>
              <a:avLst/>
              <a:gdLst>
                <a:gd name="connsiteX0" fmla="*/ 135731 w 390525"/>
                <a:gd name="connsiteY0" fmla="*/ 921544 h 1350169"/>
                <a:gd name="connsiteX1" fmla="*/ 140494 w 390525"/>
                <a:gd name="connsiteY1" fmla="*/ 681038 h 1350169"/>
                <a:gd name="connsiteX2" fmla="*/ 138113 w 390525"/>
                <a:gd name="connsiteY2" fmla="*/ 516731 h 1350169"/>
                <a:gd name="connsiteX3" fmla="*/ 140494 w 390525"/>
                <a:gd name="connsiteY3" fmla="*/ 338138 h 1350169"/>
                <a:gd name="connsiteX4" fmla="*/ 133350 w 390525"/>
                <a:gd name="connsiteY4" fmla="*/ 259556 h 1350169"/>
                <a:gd name="connsiteX5" fmla="*/ 123825 w 390525"/>
                <a:gd name="connsiteY5" fmla="*/ 209550 h 1350169"/>
                <a:gd name="connsiteX6" fmla="*/ 109538 w 390525"/>
                <a:gd name="connsiteY6" fmla="*/ 161925 h 1350169"/>
                <a:gd name="connsiteX7" fmla="*/ 97631 w 390525"/>
                <a:gd name="connsiteY7" fmla="*/ 133350 h 1350169"/>
                <a:gd name="connsiteX8" fmla="*/ 88106 w 390525"/>
                <a:gd name="connsiteY8" fmla="*/ 104775 h 1350169"/>
                <a:gd name="connsiteX9" fmla="*/ 0 w 390525"/>
                <a:gd name="connsiteY9" fmla="*/ 0 h 1350169"/>
                <a:gd name="connsiteX10" fmla="*/ 169069 w 390525"/>
                <a:gd name="connsiteY10" fmla="*/ 23813 h 1350169"/>
                <a:gd name="connsiteX11" fmla="*/ 254794 w 390525"/>
                <a:gd name="connsiteY11" fmla="*/ 83344 h 1350169"/>
                <a:gd name="connsiteX12" fmla="*/ 292894 w 390525"/>
                <a:gd name="connsiteY12" fmla="*/ 107156 h 1350169"/>
                <a:gd name="connsiteX13" fmla="*/ 330994 w 390525"/>
                <a:gd name="connsiteY13" fmla="*/ 142875 h 1350169"/>
                <a:gd name="connsiteX14" fmla="*/ 366713 w 390525"/>
                <a:gd name="connsiteY14" fmla="*/ 173831 h 1350169"/>
                <a:gd name="connsiteX15" fmla="*/ 383381 w 390525"/>
                <a:gd name="connsiteY15" fmla="*/ 190500 h 1350169"/>
                <a:gd name="connsiteX16" fmla="*/ 390525 w 390525"/>
                <a:gd name="connsiteY16" fmla="*/ 202406 h 1350169"/>
                <a:gd name="connsiteX17" fmla="*/ 383381 w 390525"/>
                <a:gd name="connsiteY17" fmla="*/ 235744 h 1350169"/>
                <a:gd name="connsiteX18" fmla="*/ 361950 w 390525"/>
                <a:gd name="connsiteY18" fmla="*/ 288131 h 1350169"/>
                <a:gd name="connsiteX19" fmla="*/ 338138 w 390525"/>
                <a:gd name="connsiteY19" fmla="*/ 326231 h 1350169"/>
                <a:gd name="connsiteX20" fmla="*/ 338138 w 390525"/>
                <a:gd name="connsiteY20" fmla="*/ 519113 h 1350169"/>
                <a:gd name="connsiteX21" fmla="*/ 338138 w 390525"/>
                <a:gd name="connsiteY21" fmla="*/ 707231 h 1350169"/>
                <a:gd name="connsiteX22" fmla="*/ 338138 w 390525"/>
                <a:gd name="connsiteY22" fmla="*/ 1328738 h 1350169"/>
                <a:gd name="connsiteX23" fmla="*/ 135731 w 390525"/>
                <a:gd name="connsiteY23" fmla="*/ 1350169 h 1350169"/>
                <a:gd name="connsiteX24" fmla="*/ 135731 w 390525"/>
                <a:gd name="connsiteY24" fmla="*/ 921544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1350169">
                  <a:moveTo>
                    <a:pt x="135731" y="921544"/>
                  </a:moveTo>
                  <a:cubicBezTo>
                    <a:pt x="137319" y="841375"/>
                    <a:pt x="138906" y="761207"/>
                    <a:pt x="140494" y="681038"/>
                  </a:cubicBezTo>
                  <a:cubicBezTo>
                    <a:pt x="139700" y="626269"/>
                    <a:pt x="138907" y="571500"/>
                    <a:pt x="138113" y="516731"/>
                  </a:cubicBezTo>
                  <a:cubicBezTo>
                    <a:pt x="138907" y="457200"/>
                    <a:pt x="139700" y="397669"/>
                    <a:pt x="140494" y="338138"/>
                  </a:cubicBezTo>
                  <a:lnTo>
                    <a:pt x="133350" y="259556"/>
                  </a:lnTo>
                  <a:lnTo>
                    <a:pt x="123825" y="209550"/>
                  </a:lnTo>
                  <a:lnTo>
                    <a:pt x="109538" y="161925"/>
                  </a:lnTo>
                  <a:lnTo>
                    <a:pt x="97631" y="133350"/>
                  </a:lnTo>
                  <a:lnTo>
                    <a:pt x="88106" y="104775"/>
                  </a:lnTo>
                  <a:lnTo>
                    <a:pt x="0" y="0"/>
                  </a:lnTo>
                  <a:lnTo>
                    <a:pt x="169069" y="23813"/>
                  </a:lnTo>
                  <a:lnTo>
                    <a:pt x="254794" y="83344"/>
                  </a:lnTo>
                  <a:lnTo>
                    <a:pt x="292894" y="107156"/>
                  </a:lnTo>
                  <a:lnTo>
                    <a:pt x="330994" y="142875"/>
                  </a:lnTo>
                  <a:lnTo>
                    <a:pt x="366713" y="173831"/>
                  </a:lnTo>
                  <a:lnTo>
                    <a:pt x="383381" y="190500"/>
                  </a:lnTo>
                  <a:lnTo>
                    <a:pt x="390525" y="202406"/>
                  </a:lnTo>
                  <a:lnTo>
                    <a:pt x="383381" y="235744"/>
                  </a:lnTo>
                  <a:lnTo>
                    <a:pt x="361950" y="288131"/>
                  </a:lnTo>
                  <a:lnTo>
                    <a:pt x="338138" y="326231"/>
                  </a:lnTo>
                  <a:lnTo>
                    <a:pt x="338138" y="519113"/>
                  </a:lnTo>
                  <a:lnTo>
                    <a:pt x="338138" y="707231"/>
                  </a:lnTo>
                  <a:lnTo>
                    <a:pt x="338138" y="1328738"/>
                  </a:lnTo>
                  <a:lnTo>
                    <a:pt x="135731" y="1350169"/>
                  </a:lnTo>
                  <a:lnTo>
                    <a:pt x="135731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83BB229-199B-BA4A-9841-E121F19F210D}"/>
                </a:ext>
              </a:extLst>
            </p:cNvPr>
            <p:cNvSpPr/>
            <p:nvPr/>
          </p:nvSpPr>
          <p:spPr>
            <a:xfrm>
              <a:off x="4572000" y="3560763"/>
              <a:ext cx="1979613" cy="336550"/>
            </a:xfrm>
            <a:custGeom>
              <a:avLst/>
              <a:gdLst>
                <a:gd name="connsiteX0" fmla="*/ 1321594 w 1978819"/>
                <a:gd name="connsiteY0" fmla="*/ 204787 h 338137"/>
                <a:gd name="connsiteX1" fmla="*/ 1033463 w 1978819"/>
                <a:gd name="connsiteY1" fmla="*/ 226219 h 338137"/>
                <a:gd name="connsiteX2" fmla="*/ 823913 w 1978819"/>
                <a:gd name="connsiteY2" fmla="*/ 252412 h 338137"/>
                <a:gd name="connsiteX3" fmla="*/ 552450 w 1978819"/>
                <a:gd name="connsiteY3" fmla="*/ 290512 h 338137"/>
                <a:gd name="connsiteX4" fmla="*/ 390525 w 1978819"/>
                <a:gd name="connsiteY4" fmla="*/ 311944 h 338137"/>
                <a:gd name="connsiteX5" fmla="*/ 271463 w 1978819"/>
                <a:gd name="connsiteY5" fmla="*/ 326231 h 338137"/>
                <a:gd name="connsiteX6" fmla="*/ 19050 w 1978819"/>
                <a:gd name="connsiteY6" fmla="*/ 338137 h 338137"/>
                <a:gd name="connsiteX7" fmla="*/ 0 w 1978819"/>
                <a:gd name="connsiteY7" fmla="*/ 185737 h 338137"/>
                <a:gd name="connsiteX8" fmla="*/ 180975 w 1978819"/>
                <a:gd name="connsiteY8" fmla="*/ 178594 h 338137"/>
                <a:gd name="connsiteX9" fmla="*/ 321469 w 1978819"/>
                <a:gd name="connsiteY9" fmla="*/ 166687 h 338137"/>
                <a:gd name="connsiteX10" fmla="*/ 535781 w 1978819"/>
                <a:gd name="connsiteY10" fmla="*/ 138112 h 338137"/>
                <a:gd name="connsiteX11" fmla="*/ 847725 w 1978819"/>
                <a:gd name="connsiteY11" fmla="*/ 90487 h 338137"/>
                <a:gd name="connsiteX12" fmla="*/ 1054894 w 1978819"/>
                <a:gd name="connsiteY12" fmla="*/ 71437 h 338137"/>
                <a:gd name="connsiteX13" fmla="*/ 1354931 w 1978819"/>
                <a:gd name="connsiteY13" fmla="*/ 45244 h 338137"/>
                <a:gd name="connsiteX14" fmla="*/ 1683544 w 1978819"/>
                <a:gd name="connsiteY14" fmla="*/ 19050 h 338137"/>
                <a:gd name="connsiteX15" fmla="*/ 1978819 w 1978819"/>
                <a:gd name="connsiteY15" fmla="*/ 0 h 338137"/>
                <a:gd name="connsiteX16" fmla="*/ 1978819 w 1978819"/>
                <a:gd name="connsiteY16" fmla="*/ 150019 h 338137"/>
                <a:gd name="connsiteX17" fmla="*/ 1321594 w 1978819"/>
                <a:gd name="connsiteY17" fmla="*/ 20478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8819" h="338137">
                  <a:moveTo>
                    <a:pt x="1321594" y="204787"/>
                  </a:moveTo>
                  <a:lnTo>
                    <a:pt x="1033463" y="226219"/>
                  </a:lnTo>
                  <a:lnTo>
                    <a:pt x="823913" y="252412"/>
                  </a:lnTo>
                  <a:lnTo>
                    <a:pt x="552450" y="290512"/>
                  </a:lnTo>
                  <a:lnTo>
                    <a:pt x="390525" y="311944"/>
                  </a:lnTo>
                  <a:lnTo>
                    <a:pt x="271463" y="326231"/>
                  </a:lnTo>
                  <a:lnTo>
                    <a:pt x="19050" y="338137"/>
                  </a:lnTo>
                  <a:lnTo>
                    <a:pt x="0" y="185737"/>
                  </a:lnTo>
                  <a:lnTo>
                    <a:pt x="180975" y="178594"/>
                  </a:lnTo>
                  <a:lnTo>
                    <a:pt x="321469" y="166687"/>
                  </a:lnTo>
                  <a:lnTo>
                    <a:pt x="535781" y="138112"/>
                  </a:lnTo>
                  <a:lnTo>
                    <a:pt x="847725" y="90487"/>
                  </a:lnTo>
                  <a:lnTo>
                    <a:pt x="1054894" y="71437"/>
                  </a:lnTo>
                  <a:lnTo>
                    <a:pt x="1354931" y="45244"/>
                  </a:lnTo>
                  <a:lnTo>
                    <a:pt x="1683544" y="19050"/>
                  </a:lnTo>
                  <a:lnTo>
                    <a:pt x="1978819" y="0"/>
                  </a:lnTo>
                  <a:lnTo>
                    <a:pt x="1978819" y="150019"/>
                  </a:lnTo>
                  <a:lnTo>
                    <a:pt x="132159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C17F41D-20A8-C047-8FBC-3C790A22B8C5}"/>
                </a:ext>
              </a:extLst>
            </p:cNvPr>
            <p:cNvSpPr/>
            <p:nvPr/>
          </p:nvSpPr>
          <p:spPr>
            <a:xfrm>
              <a:off x="4633913" y="4319588"/>
              <a:ext cx="1812925" cy="254000"/>
            </a:xfrm>
            <a:custGeom>
              <a:avLst/>
              <a:gdLst>
                <a:gd name="connsiteX0" fmla="*/ 669131 w 1812131"/>
                <a:gd name="connsiteY0" fmla="*/ 228600 h 254793"/>
                <a:gd name="connsiteX1" fmla="*/ 9525 w 1812131"/>
                <a:gd name="connsiteY1" fmla="*/ 254793 h 254793"/>
                <a:gd name="connsiteX2" fmla="*/ 0 w 1812131"/>
                <a:gd name="connsiteY2" fmla="*/ 114300 h 254793"/>
                <a:gd name="connsiteX3" fmla="*/ 292893 w 1812131"/>
                <a:gd name="connsiteY3" fmla="*/ 100012 h 254793"/>
                <a:gd name="connsiteX4" fmla="*/ 783431 w 1812131"/>
                <a:gd name="connsiteY4" fmla="*/ 69056 h 254793"/>
                <a:gd name="connsiteX5" fmla="*/ 978693 w 1812131"/>
                <a:gd name="connsiteY5" fmla="*/ 52387 h 254793"/>
                <a:gd name="connsiteX6" fmla="*/ 1393031 w 1812131"/>
                <a:gd name="connsiteY6" fmla="*/ 26193 h 254793"/>
                <a:gd name="connsiteX7" fmla="*/ 1800225 w 1812131"/>
                <a:gd name="connsiteY7" fmla="*/ 0 h 254793"/>
                <a:gd name="connsiteX8" fmla="*/ 1812131 w 1812131"/>
                <a:gd name="connsiteY8" fmla="*/ 180975 h 254793"/>
                <a:gd name="connsiteX9" fmla="*/ 1738312 w 1812131"/>
                <a:gd name="connsiteY9" fmla="*/ 188118 h 254793"/>
                <a:gd name="connsiteX10" fmla="*/ 1481137 w 1812131"/>
                <a:gd name="connsiteY10" fmla="*/ 192881 h 254793"/>
                <a:gd name="connsiteX11" fmla="*/ 1104900 w 1812131"/>
                <a:gd name="connsiteY11" fmla="*/ 214312 h 254793"/>
                <a:gd name="connsiteX12" fmla="*/ 669131 w 1812131"/>
                <a:gd name="connsiteY12" fmla="*/ 228600 h 2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2131" h="254793">
                  <a:moveTo>
                    <a:pt x="669131" y="228600"/>
                  </a:moveTo>
                  <a:lnTo>
                    <a:pt x="9525" y="254793"/>
                  </a:lnTo>
                  <a:lnTo>
                    <a:pt x="0" y="114300"/>
                  </a:lnTo>
                  <a:lnTo>
                    <a:pt x="292893" y="100012"/>
                  </a:lnTo>
                  <a:lnTo>
                    <a:pt x="783431" y="69056"/>
                  </a:lnTo>
                  <a:lnTo>
                    <a:pt x="978693" y="52387"/>
                  </a:lnTo>
                  <a:lnTo>
                    <a:pt x="1393031" y="26193"/>
                  </a:lnTo>
                  <a:lnTo>
                    <a:pt x="1800225" y="0"/>
                  </a:lnTo>
                  <a:lnTo>
                    <a:pt x="1812131" y="180975"/>
                  </a:lnTo>
                  <a:lnTo>
                    <a:pt x="1738312" y="188118"/>
                  </a:lnTo>
                  <a:lnTo>
                    <a:pt x="1481137" y="192881"/>
                  </a:lnTo>
                  <a:lnTo>
                    <a:pt x="1104900" y="214312"/>
                  </a:lnTo>
                  <a:lnTo>
                    <a:pt x="669131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7355610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二つのことがらをつなぐ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 例 徒 昨 街</a:t>
            </a:r>
          </a:p>
        </p:txBody>
      </p:sp>
    </p:spTree>
    <p:extLst>
      <p:ext uri="{BB962C8B-B14F-4D97-AF65-F5344CB8AC3E}">
        <p14:creationId xmlns:p14="http://schemas.microsoft.com/office/powerpoint/2010/main" val="23936280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9919AF7-D025-AB4F-98B1-9098F7A3ADD6}"/>
              </a:ext>
            </a:extLst>
          </p:cNvPr>
          <p:cNvSpPr/>
          <p:nvPr/>
        </p:nvSpPr>
        <p:spPr>
          <a:xfrm>
            <a:off x="2540000" y="1617663"/>
            <a:ext cx="1335088" cy="2570162"/>
          </a:xfrm>
          <a:custGeom>
            <a:avLst/>
            <a:gdLst>
              <a:gd name="connsiteX0" fmla="*/ 1108463 w 1335419"/>
              <a:gd name="connsiteY0" fmla="*/ 805856 h 2568872"/>
              <a:gd name="connsiteX1" fmla="*/ 1147934 w 1335419"/>
              <a:gd name="connsiteY1" fmla="*/ 713758 h 2568872"/>
              <a:gd name="connsiteX2" fmla="*/ 1174248 w 1335419"/>
              <a:gd name="connsiteY2" fmla="*/ 644685 h 2568872"/>
              <a:gd name="connsiteX3" fmla="*/ 1190694 w 1335419"/>
              <a:gd name="connsiteY3" fmla="*/ 601925 h 2568872"/>
              <a:gd name="connsiteX4" fmla="*/ 1210429 w 1335419"/>
              <a:gd name="connsiteY4" fmla="*/ 569033 h 2568872"/>
              <a:gd name="connsiteX5" fmla="*/ 1236743 w 1335419"/>
              <a:gd name="connsiteY5" fmla="*/ 532851 h 2568872"/>
              <a:gd name="connsiteX6" fmla="*/ 1259767 w 1335419"/>
              <a:gd name="connsiteY6" fmla="*/ 506538 h 2568872"/>
              <a:gd name="connsiteX7" fmla="*/ 1282791 w 1335419"/>
              <a:gd name="connsiteY7" fmla="*/ 480224 h 2568872"/>
              <a:gd name="connsiteX8" fmla="*/ 1299237 w 1335419"/>
              <a:gd name="connsiteY8" fmla="*/ 463778 h 2568872"/>
              <a:gd name="connsiteX9" fmla="*/ 1312394 w 1335419"/>
              <a:gd name="connsiteY9" fmla="*/ 453910 h 2568872"/>
              <a:gd name="connsiteX10" fmla="*/ 1328840 w 1335419"/>
              <a:gd name="connsiteY10" fmla="*/ 430886 h 2568872"/>
              <a:gd name="connsiteX11" fmla="*/ 1335419 w 1335419"/>
              <a:gd name="connsiteY11" fmla="*/ 397994 h 2568872"/>
              <a:gd name="connsiteX12" fmla="*/ 1335419 w 1335419"/>
              <a:gd name="connsiteY12" fmla="*/ 378259 h 2568872"/>
              <a:gd name="connsiteX13" fmla="*/ 1325551 w 1335419"/>
              <a:gd name="connsiteY13" fmla="*/ 345367 h 2568872"/>
              <a:gd name="connsiteX14" fmla="*/ 1302527 w 1335419"/>
              <a:gd name="connsiteY14" fmla="*/ 302607 h 2568872"/>
              <a:gd name="connsiteX15" fmla="*/ 1279502 w 1335419"/>
              <a:gd name="connsiteY15" fmla="*/ 273004 h 2568872"/>
              <a:gd name="connsiteX16" fmla="*/ 1236743 w 1335419"/>
              <a:gd name="connsiteY16" fmla="*/ 226955 h 2568872"/>
              <a:gd name="connsiteX17" fmla="*/ 1180826 w 1335419"/>
              <a:gd name="connsiteY17" fmla="*/ 171038 h 2568872"/>
              <a:gd name="connsiteX18" fmla="*/ 1118331 w 1335419"/>
              <a:gd name="connsiteY18" fmla="*/ 124990 h 2568872"/>
              <a:gd name="connsiteX19" fmla="*/ 1059125 w 1335419"/>
              <a:gd name="connsiteY19" fmla="*/ 88808 h 2568872"/>
              <a:gd name="connsiteX20" fmla="*/ 996630 w 1335419"/>
              <a:gd name="connsiteY20" fmla="*/ 52627 h 2568872"/>
              <a:gd name="connsiteX21" fmla="*/ 960449 w 1335419"/>
              <a:gd name="connsiteY21" fmla="*/ 36181 h 2568872"/>
              <a:gd name="connsiteX22" fmla="*/ 924268 w 1335419"/>
              <a:gd name="connsiteY22" fmla="*/ 16446 h 2568872"/>
              <a:gd name="connsiteX23" fmla="*/ 888086 w 1335419"/>
              <a:gd name="connsiteY23" fmla="*/ 0 h 2568872"/>
              <a:gd name="connsiteX24" fmla="*/ 878219 w 1335419"/>
              <a:gd name="connsiteY24" fmla="*/ 0 h 2568872"/>
              <a:gd name="connsiteX25" fmla="*/ 868351 w 1335419"/>
              <a:gd name="connsiteY25" fmla="*/ 6578 h 2568872"/>
              <a:gd name="connsiteX26" fmla="*/ 868351 w 1335419"/>
              <a:gd name="connsiteY26" fmla="*/ 26313 h 2568872"/>
              <a:gd name="connsiteX27" fmla="*/ 874930 w 1335419"/>
              <a:gd name="connsiteY27" fmla="*/ 46049 h 2568872"/>
              <a:gd name="connsiteX28" fmla="*/ 907822 w 1335419"/>
              <a:gd name="connsiteY28" fmla="*/ 95387 h 2568872"/>
              <a:gd name="connsiteX29" fmla="*/ 934135 w 1335419"/>
              <a:gd name="connsiteY29" fmla="*/ 138146 h 2568872"/>
              <a:gd name="connsiteX30" fmla="*/ 950581 w 1335419"/>
              <a:gd name="connsiteY30" fmla="*/ 177617 h 2568872"/>
              <a:gd name="connsiteX31" fmla="*/ 970317 w 1335419"/>
              <a:gd name="connsiteY31" fmla="*/ 240112 h 2568872"/>
              <a:gd name="connsiteX32" fmla="*/ 973606 w 1335419"/>
              <a:gd name="connsiteY32" fmla="*/ 266426 h 2568872"/>
              <a:gd name="connsiteX33" fmla="*/ 963738 w 1335419"/>
              <a:gd name="connsiteY33" fmla="*/ 319053 h 2568872"/>
              <a:gd name="connsiteX34" fmla="*/ 901243 w 1335419"/>
              <a:gd name="connsiteY34" fmla="*/ 565744 h 2568872"/>
              <a:gd name="connsiteX35" fmla="*/ 792699 w 1335419"/>
              <a:gd name="connsiteY35" fmla="*/ 901243 h 2568872"/>
              <a:gd name="connsiteX36" fmla="*/ 710469 w 1335419"/>
              <a:gd name="connsiteY36" fmla="*/ 1124909 h 2568872"/>
              <a:gd name="connsiteX37" fmla="*/ 565744 w 1335419"/>
              <a:gd name="connsiteY37" fmla="*/ 1476854 h 2568872"/>
              <a:gd name="connsiteX38" fmla="*/ 430886 w 1335419"/>
              <a:gd name="connsiteY38" fmla="*/ 1763015 h 2568872"/>
              <a:gd name="connsiteX39" fmla="*/ 273004 w 1335419"/>
              <a:gd name="connsiteY39" fmla="*/ 2068912 h 2568872"/>
              <a:gd name="connsiteX40" fmla="*/ 108544 w 1335419"/>
              <a:gd name="connsiteY40" fmla="*/ 2355073 h 2568872"/>
              <a:gd name="connsiteX41" fmla="*/ 9868 w 1335419"/>
              <a:gd name="connsiteY41" fmla="*/ 2516244 h 2568872"/>
              <a:gd name="connsiteX42" fmla="*/ 0 w 1335419"/>
              <a:gd name="connsiteY42" fmla="*/ 2539269 h 2568872"/>
              <a:gd name="connsiteX43" fmla="*/ 0 w 1335419"/>
              <a:gd name="connsiteY43" fmla="*/ 2549136 h 2568872"/>
              <a:gd name="connsiteX44" fmla="*/ 3289 w 1335419"/>
              <a:gd name="connsiteY44" fmla="*/ 2562293 h 2568872"/>
              <a:gd name="connsiteX45" fmla="*/ 6578 w 1335419"/>
              <a:gd name="connsiteY45" fmla="*/ 2565582 h 2568872"/>
              <a:gd name="connsiteX46" fmla="*/ 26314 w 1335419"/>
              <a:gd name="connsiteY46" fmla="*/ 2568872 h 2568872"/>
              <a:gd name="connsiteX47" fmla="*/ 59206 w 1335419"/>
              <a:gd name="connsiteY47" fmla="*/ 2552426 h 2568872"/>
              <a:gd name="connsiteX48" fmla="*/ 101966 w 1335419"/>
              <a:gd name="connsiteY48" fmla="*/ 2499798 h 2568872"/>
              <a:gd name="connsiteX49" fmla="*/ 240112 w 1335419"/>
              <a:gd name="connsiteY49" fmla="*/ 2325470 h 2568872"/>
              <a:gd name="connsiteX50" fmla="*/ 361813 w 1335419"/>
              <a:gd name="connsiteY50" fmla="*/ 2164299 h 2568872"/>
              <a:gd name="connsiteX51" fmla="*/ 447332 w 1335419"/>
              <a:gd name="connsiteY51" fmla="*/ 2039309 h 2568872"/>
              <a:gd name="connsiteX52" fmla="*/ 582190 w 1335419"/>
              <a:gd name="connsiteY52" fmla="*/ 1838667 h 2568872"/>
              <a:gd name="connsiteX53" fmla="*/ 700602 w 1335419"/>
              <a:gd name="connsiteY53" fmla="*/ 1651182 h 2568872"/>
              <a:gd name="connsiteX54" fmla="*/ 799278 w 1335419"/>
              <a:gd name="connsiteY54" fmla="*/ 1450541 h 2568872"/>
              <a:gd name="connsiteX55" fmla="*/ 838748 w 1335419"/>
              <a:gd name="connsiteY55" fmla="*/ 1374889 h 2568872"/>
              <a:gd name="connsiteX56" fmla="*/ 940714 w 1335419"/>
              <a:gd name="connsiteY56" fmla="*/ 1167669 h 2568872"/>
              <a:gd name="connsiteX57" fmla="*/ 1042679 w 1335419"/>
              <a:gd name="connsiteY57" fmla="*/ 950581 h 2568872"/>
              <a:gd name="connsiteX58" fmla="*/ 1108463 w 1335419"/>
              <a:gd name="connsiteY58" fmla="*/ 805856 h 256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335419" h="2568872">
                <a:moveTo>
                  <a:pt x="1108463" y="805856"/>
                </a:moveTo>
                <a:lnTo>
                  <a:pt x="1147934" y="713758"/>
                </a:lnTo>
                <a:lnTo>
                  <a:pt x="1174248" y="644685"/>
                </a:lnTo>
                <a:lnTo>
                  <a:pt x="1190694" y="601925"/>
                </a:lnTo>
                <a:lnTo>
                  <a:pt x="1210429" y="569033"/>
                </a:lnTo>
                <a:lnTo>
                  <a:pt x="1236743" y="532851"/>
                </a:lnTo>
                <a:lnTo>
                  <a:pt x="1259767" y="506538"/>
                </a:lnTo>
                <a:lnTo>
                  <a:pt x="1282791" y="480224"/>
                </a:lnTo>
                <a:lnTo>
                  <a:pt x="1299237" y="463778"/>
                </a:lnTo>
                <a:lnTo>
                  <a:pt x="1312394" y="453910"/>
                </a:lnTo>
                <a:lnTo>
                  <a:pt x="1328840" y="430886"/>
                </a:lnTo>
                <a:lnTo>
                  <a:pt x="1335419" y="397994"/>
                </a:lnTo>
                <a:lnTo>
                  <a:pt x="1335419" y="378259"/>
                </a:lnTo>
                <a:lnTo>
                  <a:pt x="1325551" y="345367"/>
                </a:lnTo>
                <a:lnTo>
                  <a:pt x="1302527" y="302607"/>
                </a:lnTo>
                <a:lnTo>
                  <a:pt x="1279502" y="273004"/>
                </a:lnTo>
                <a:lnTo>
                  <a:pt x="1236743" y="226955"/>
                </a:lnTo>
                <a:lnTo>
                  <a:pt x="1180826" y="171038"/>
                </a:lnTo>
                <a:lnTo>
                  <a:pt x="1118331" y="124990"/>
                </a:lnTo>
                <a:lnTo>
                  <a:pt x="1059125" y="88808"/>
                </a:lnTo>
                <a:lnTo>
                  <a:pt x="996630" y="52627"/>
                </a:lnTo>
                <a:lnTo>
                  <a:pt x="960449" y="36181"/>
                </a:lnTo>
                <a:lnTo>
                  <a:pt x="924268" y="16446"/>
                </a:lnTo>
                <a:lnTo>
                  <a:pt x="888086" y="0"/>
                </a:lnTo>
                <a:lnTo>
                  <a:pt x="878219" y="0"/>
                </a:lnTo>
                <a:lnTo>
                  <a:pt x="868351" y="6578"/>
                </a:lnTo>
                <a:lnTo>
                  <a:pt x="868351" y="26313"/>
                </a:lnTo>
                <a:lnTo>
                  <a:pt x="874930" y="46049"/>
                </a:lnTo>
                <a:lnTo>
                  <a:pt x="907822" y="95387"/>
                </a:lnTo>
                <a:lnTo>
                  <a:pt x="934135" y="138146"/>
                </a:lnTo>
                <a:lnTo>
                  <a:pt x="950581" y="177617"/>
                </a:lnTo>
                <a:lnTo>
                  <a:pt x="970317" y="240112"/>
                </a:lnTo>
                <a:lnTo>
                  <a:pt x="973606" y="266426"/>
                </a:lnTo>
                <a:lnTo>
                  <a:pt x="963738" y="319053"/>
                </a:lnTo>
                <a:lnTo>
                  <a:pt x="901243" y="565744"/>
                </a:lnTo>
                <a:lnTo>
                  <a:pt x="792699" y="901243"/>
                </a:lnTo>
                <a:lnTo>
                  <a:pt x="710469" y="1124909"/>
                </a:lnTo>
                <a:lnTo>
                  <a:pt x="565744" y="1476854"/>
                </a:lnTo>
                <a:lnTo>
                  <a:pt x="430886" y="1763015"/>
                </a:lnTo>
                <a:lnTo>
                  <a:pt x="273004" y="2068912"/>
                </a:lnTo>
                <a:lnTo>
                  <a:pt x="108544" y="2355073"/>
                </a:lnTo>
                <a:lnTo>
                  <a:pt x="9868" y="2516244"/>
                </a:lnTo>
                <a:lnTo>
                  <a:pt x="0" y="2539269"/>
                </a:lnTo>
                <a:lnTo>
                  <a:pt x="0" y="2549136"/>
                </a:lnTo>
                <a:lnTo>
                  <a:pt x="3289" y="2562293"/>
                </a:lnTo>
                <a:lnTo>
                  <a:pt x="6578" y="2565582"/>
                </a:lnTo>
                <a:lnTo>
                  <a:pt x="26314" y="2568872"/>
                </a:lnTo>
                <a:lnTo>
                  <a:pt x="59206" y="2552426"/>
                </a:lnTo>
                <a:lnTo>
                  <a:pt x="101966" y="2499798"/>
                </a:lnTo>
                <a:lnTo>
                  <a:pt x="240112" y="2325470"/>
                </a:lnTo>
                <a:lnTo>
                  <a:pt x="361813" y="2164299"/>
                </a:lnTo>
                <a:lnTo>
                  <a:pt x="447332" y="2039309"/>
                </a:lnTo>
                <a:lnTo>
                  <a:pt x="582190" y="1838667"/>
                </a:lnTo>
                <a:lnTo>
                  <a:pt x="700602" y="1651182"/>
                </a:lnTo>
                <a:lnTo>
                  <a:pt x="799278" y="1450541"/>
                </a:lnTo>
                <a:lnTo>
                  <a:pt x="838748" y="1374889"/>
                </a:lnTo>
                <a:lnTo>
                  <a:pt x="940714" y="1167669"/>
                </a:lnTo>
                <a:lnTo>
                  <a:pt x="1042679" y="950581"/>
                </a:lnTo>
                <a:lnTo>
                  <a:pt x="1108463" y="8058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01C9A70-7381-D84F-BD41-8435211E7494}"/>
              </a:ext>
            </a:extLst>
          </p:cNvPr>
          <p:cNvSpPr/>
          <p:nvPr/>
        </p:nvSpPr>
        <p:spPr>
          <a:xfrm>
            <a:off x="4005263" y="1800225"/>
            <a:ext cx="1589087" cy="474663"/>
          </a:xfrm>
          <a:custGeom>
            <a:avLst/>
            <a:gdLst>
              <a:gd name="connsiteX0" fmla="*/ 883443 w 1588293"/>
              <a:gd name="connsiteY0" fmla="*/ 347663 h 473869"/>
              <a:gd name="connsiteX1" fmla="*/ 1042987 w 1588293"/>
              <a:gd name="connsiteY1" fmla="*/ 309563 h 473869"/>
              <a:gd name="connsiteX2" fmla="*/ 1233487 w 1588293"/>
              <a:gd name="connsiteY2" fmla="*/ 273844 h 473869"/>
              <a:gd name="connsiteX3" fmla="*/ 1421606 w 1588293"/>
              <a:gd name="connsiteY3" fmla="*/ 240506 h 473869"/>
              <a:gd name="connsiteX4" fmla="*/ 1538287 w 1588293"/>
              <a:gd name="connsiteY4" fmla="*/ 221456 h 473869"/>
              <a:gd name="connsiteX5" fmla="*/ 1557337 w 1588293"/>
              <a:gd name="connsiteY5" fmla="*/ 214313 h 473869"/>
              <a:gd name="connsiteX6" fmla="*/ 1576387 w 1588293"/>
              <a:gd name="connsiteY6" fmla="*/ 195263 h 473869"/>
              <a:gd name="connsiteX7" fmla="*/ 1585912 w 1588293"/>
              <a:gd name="connsiteY7" fmla="*/ 178594 h 473869"/>
              <a:gd name="connsiteX8" fmla="*/ 1588293 w 1588293"/>
              <a:gd name="connsiteY8" fmla="*/ 154781 h 473869"/>
              <a:gd name="connsiteX9" fmla="*/ 1585912 w 1588293"/>
              <a:gd name="connsiteY9" fmla="*/ 140494 h 473869"/>
              <a:gd name="connsiteX10" fmla="*/ 1569243 w 1588293"/>
              <a:gd name="connsiteY10" fmla="*/ 123825 h 473869"/>
              <a:gd name="connsiteX11" fmla="*/ 1535906 w 1588293"/>
              <a:gd name="connsiteY11" fmla="*/ 104775 h 473869"/>
              <a:gd name="connsiteX12" fmla="*/ 1497806 w 1588293"/>
              <a:gd name="connsiteY12" fmla="*/ 83344 h 473869"/>
              <a:gd name="connsiteX13" fmla="*/ 1440656 w 1588293"/>
              <a:gd name="connsiteY13" fmla="*/ 54769 h 473869"/>
              <a:gd name="connsiteX14" fmla="*/ 1381125 w 1588293"/>
              <a:gd name="connsiteY14" fmla="*/ 30956 h 473869"/>
              <a:gd name="connsiteX15" fmla="*/ 1316831 w 1588293"/>
              <a:gd name="connsiteY15" fmla="*/ 11906 h 473869"/>
              <a:gd name="connsiteX16" fmla="*/ 1233487 w 1588293"/>
              <a:gd name="connsiteY16" fmla="*/ 0 h 473869"/>
              <a:gd name="connsiteX17" fmla="*/ 1219200 w 1588293"/>
              <a:gd name="connsiteY17" fmla="*/ 0 h 473869"/>
              <a:gd name="connsiteX18" fmla="*/ 1207293 w 1588293"/>
              <a:gd name="connsiteY18" fmla="*/ 2381 h 473869"/>
              <a:gd name="connsiteX19" fmla="*/ 1188243 w 1588293"/>
              <a:gd name="connsiteY19" fmla="*/ 14288 h 473869"/>
              <a:gd name="connsiteX20" fmla="*/ 1085850 w 1588293"/>
              <a:gd name="connsiteY20" fmla="*/ 73819 h 473869"/>
              <a:gd name="connsiteX21" fmla="*/ 1052512 w 1588293"/>
              <a:gd name="connsiteY21" fmla="*/ 90488 h 473869"/>
              <a:gd name="connsiteX22" fmla="*/ 976312 w 1588293"/>
              <a:gd name="connsiteY22" fmla="*/ 116681 h 473869"/>
              <a:gd name="connsiteX23" fmla="*/ 802481 w 1588293"/>
              <a:gd name="connsiteY23" fmla="*/ 171450 h 473869"/>
              <a:gd name="connsiteX24" fmla="*/ 569118 w 1588293"/>
              <a:gd name="connsiteY24" fmla="*/ 233363 h 473869"/>
              <a:gd name="connsiteX25" fmla="*/ 426243 w 1588293"/>
              <a:gd name="connsiteY25" fmla="*/ 269081 h 473869"/>
              <a:gd name="connsiteX26" fmla="*/ 295275 w 1588293"/>
              <a:gd name="connsiteY26" fmla="*/ 295275 h 473869"/>
              <a:gd name="connsiteX27" fmla="*/ 219075 w 1588293"/>
              <a:gd name="connsiteY27" fmla="*/ 304800 h 473869"/>
              <a:gd name="connsiteX28" fmla="*/ 126206 w 1588293"/>
              <a:gd name="connsiteY28" fmla="*/ 311944 h 473869"/>
              <a:gd name="connsiteX29" fmla="*/ 69056 w 1588293"/>
              <a:gd name="connsiteY29" fmla="*/ 311944 h 473869"/>
              <a:gd name="connsiteX30" fmla="*/ 45243 w 1588293"/>
              <a:gd name="connsiteY30" fmla="*/ 302419 h 473869"/>
              <a:gd name="connsiteX31" fmla="*/ 28575 w 1588293"/>
              <a:gd name="connsiteY31" fmla="*/ 300038 h 473869"/>
              <a:gd name="connsiteX32" fmla="*/ 11906 w 1588293"/>
              <a:gd name="connsiteY32" fmla="*/ 302419 h 473869"/>
              <a:gd name="connsiteX33" fmla="*/ 7143 w 1588293"/>
              <a:gd name="connsiteY33" fmla="*/ 307181 h 473869"/>
              <a:gd name="connsiteX34" fmla="*/ 0 w 1588293"/>
              <a:gd name="connsiteY34" fmla="*/ 319088 h 473869"/>
              <a:gd name="connsiteX35" fmla="*/ 4762 w 1588293"/>
              <a:gd name="connsiteY35" fmla="*/ 347663 h 473869"/>
              <a:gd name="connsiteX36" fmla="*/ 14287 w 1588293"/>
              <a:gd name="connsiteY36" fmla="*/ 369094 h 473869"/>
              <a:gd name="connsiteX37" fmla="*/ 33337 w 1588293"/>
              <a:gd name="connsiteY37" fmla="*/ 388144 h 473869"/>
              <a:gd name="connsiteX38" fmla="*/ 83343 w 1588293"/>
              <a:gd name="connsiteY38" fmla="*/ 419100 h 473869"/>
              <a:gd name="connsiteX39" fmla="*/ 133350 w 1588293"/>
              <a:gd name="connsiteY39" fmla="*/ 445294 h 473869"/>
              <a:gd name="connsiteX40" fmla="*/ 178593 w 1588293"/>
              <a:gd name="connsiteY40" fmla="*/ 461963 h 473869"/>
              <a:gd name="connsiteX41" fmla="*/ 209550 w 1588293"/>
              <a:gd name="connsiteY41" fmla="*/ 469106 h 473869"/>
              <a:gd name="connsiteX42" fmla="*/ 257175 w 1588293"/>
              <a:gd name="connsiteY42" fmla="*/ 473869 h 473869"/>
              <a:gd name="connsiteX43" fmla="*/ 333375 w 1588293"/>
              <a:gd name="connsiteY43" fmla="*/ 469106 h 473869"/>
              <a:gd name="connsiteX44" fmla="*/ 404812 w 1588293"/>
              <a:gd name="connsiteY44" fmla="*/ 459581 h 473869"/>
              <a:gd name="connsiteX45" fmla="*/ 497681 w 1588293"/>
              <a:gd name="connsiteY45" fmla="*/ 442913 h 473869"/>
              <a:gd name="connsiteX46" fmla="*/ 728662 w 1588293"/>
              <a:gd name="connsiteY46" fmla="*/ 388144 h 473869"/>
              <a:gd name="connsiteX47" fmla="*/ 883443 w 1588293"/>
              <a:gd name="connsiteY47" fmla="*/ 347663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88293" h="473869">
                <a:moveTo>
                  <a:pt x="883443" y="347663"/>
                </a:moveTo>
                <a:lnTo>
                  <a:pt x="1042987" y="309563"/>
                </a:lnTo>
                <a:lnTo>
                  <a:pt x="1233487" y="273844"/>
                </a:lnTo>
                <a:lnTo>
                  <a:pt x="1421606" y="240506"/>
                </a:lnTo>
                <a:lnTo>
                  <a:pt x="1538287" y="221456"/>
                </a:lnTo>
                <a:lnTo>
                  <a:pt x="1557337" y="214313"/>
                </a:lnTo>
                <a:lnTo>
                  <a:pt x="1576387" y="195263"/>
                </a:lnTo>
                <a:lnTo>
                  <a:pt x="1585912" y="178594"/>
                </a:lnTo>
                <a:lnTo>
                  <a:pt x="1588293" y="154781"/>
                </a:lnTo>
                <a:lnTo>
                  <a:pt x="1585912" y="140494"/>
                </a:lnTo>
                <a:lnTo>
                  <a:pt x="1569243" y="123825"/>
                </a:lnTo>
                <a:lnTo>
                  <a:pt x="1535906" y="104775"/>
                </a:lnTo>
                <a:lnTo>
                  <a:pt x="1497806" y="83344"/>
                </a:lnTo>
                <a:lnTo>
                  <a:pt x="1440656" y="54769"/>
                </a:lnTo>
                <a:lnTo>
                  <a:pt x="1381125" y="30956"/>
                </a:lnTo>
                <a:lnTo>
                  <a:pt x="1316831" y="11906"/>
                </a:lnTo>
                <a:lnTo>
                  <a:pt x="1233487" y="0"/>
                </a:lnTo>
                <a:lnTo>
                  <a:pt x="1219200" y="0"/>
                </a:lnTo>
                <a:lnTo>
                  <a:pt x="1207293" y="2381"/>
                </a:lnTo>
                <a:lnTo>
                  <a:pt x="1188243" y="14288"/>
                </a:lnTo>
                <a:lnTo>
                  <a:pt x="1085850" y="73819"/>
                </a:lnTo>
                <a:lnTo>
                  <a:pt x="1052512" y="90488"/>
                </a:lnTo>
                <a:lnTo>
                  <a:pt x="976312" y="116681"/>
                </a:lnTo>
                <a:lnTo>
                  <a:pt x="802481" y="171450"/>
                </a:lnTo>
                <a:lnTo>
                  <a:pt x="569118" y="233363"/>
                </a:lnTo>
                <a:lnTo>
                  <a:pt x="426243" y="269081"/>
                </a:lnTo>
                <a:lnTo>
                  <a:pt x="295275" y="295275"/>
                </a:lnTo>
                <a:lnTo>
                  <a:pt x="219075" y="304800"/>
                </a:lnTo>
                <a:lnTo>
                  <a:pt x="126206" y="311944"/>
                </a:lnTo>
                <a:lnTo>
                  <a:pt x="69056" y="311944"/>
                </a:lnTo>
                <a:lnTo>
                  <a:pt x="45243" y="302419"/>
                </a:lnTo>
                <a:lnTo>
                  <a:pt x="28575" y="300038"/>
                </a:lnTo>
                <a:lnTo>
                  <a:pt x="11906" y="302419"/>
                </a:lnTo>
                <a:lnTo>
                  <a:pt x="7143" y="307181"/>
                </a:lnTo>
                <a:lnTo>
                  <a:pt x="0" y="319088"/>
                </a:lnTo>
                <a:lnTo>
                  <a:pt x="4762" y="347663"/>
                </a:lnTo>
                <a:lnTo>
                  <a:pt x="14287" y="369094"/>
                </a:lnTo>
                <a:lnTo>
                  <a:pt x="33337" y="388144"/>
                </a:lnTo>
                <a:lnTo>
                  <a:pt x="83343" y="419100"/>
                </a:lnTo>
                <a:lnTo>
                  <a:pt x="133350" y="445294"/>
                </a:lnTo>
                <a:lnTo>
                  <a:pt x="178593" y="461963"/>
                </a:lnTo>
                <a:lnTo>
                  <a:pt x="209550" y="469106"/>
                </a:lnTo>
                <a:lnTo>
                  <a:pt x="257175" y="473869"/>
                </a:lnTo>
                <a:lnTo>
                  <a:pt x="333375" y="469106"/>
                </a:lnTo>
                <a:lnTo>
                  <a:pt x="404812" y="459581"/>
                </a:lnTo>
                <a:lnTo>
                  <a:pt x="497681" y="442913"/>
                </a:lnTo>
                <a:lnTo>
                  <a:pt x="728662" y="388144"/>
                </a:lnTo>
                <a:lnTo>
                  <a:pt x="883443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5E9D4904-4659-1F48-9E6C-CB26F5191D77}"/>
              </a:ext>
            </a:extLst>
          </p:cNvPr>
          <p:cNvSpPr/>
          <p:nvPr/>
        </p:nvSpPr>
        <p:spPr>
          <a:xfrm>
            <a:off x="5646738" y="2344738"/>
            <a:ext cx="457200" cy="2011362"/>
          </a:xfrm>
          <a:custGeom>
            <a:avLst/>
            <a:gdLst>
              <a:gd name="connsiteX0" fmla="*/ 388942 w 458488"/>
              <a:gd name="connsiteY0" fmla="*/ 716065 h 2011680"/>
              <a:gd name="connsiteX1" fmla="*/ 391518 w 458488"/>
              <a:gd name="connsiteY1" fmla="*/ 556367 h 2011680"/>
              <a:gd name="connsiteX2" fmla="*/ 394094 w 458488"/>
              <a:gd name="connsiteY2" fmla="*/ 468791 h 2011680"/>
              <a:gd name="connsiteX3" fmla="*/ 396669 w 458488"/>
              <a:gd name="connsiteY3" fmla="*/ 419851 h 2011680"/>
              <a:gd name="connsiteX4" fmla="*/ 401821 w 458488"/>
              <a:gd name="connsiteY4" fmla="*/ 391518 h 2011680"/>
              <a:gd name="connsiteX5" fmla="*/ 419851 w 458488"/>
              <a:gd name="connsiteY5" fmla="*/ 342578 h 2011680"/>
              <a:gd name="connsiteX6" fmla="*/ 435306 w 458488"/>
              <a:gd name="connsiteY6" fmla="*/ 309093 h 2011680"/>
              <a:gd name="connsiteX7" fmla="*/ 443033 w 458488"/>
              <a:gd name="connsiteY7" fmla="*/ 296214 h 2011680"/>
              <a:gd name="connsiteX8" fmla="*/ 453336 w 458488"/>
              <a:gd name="connsiteY8" fmla="*/ 275608 h 2011680"/>
              <a:gd name="connsiteX9" fmla="*/ 458488 w 458488"/>
              <a:gd name="connsiteY9" fmla="*/ 257577 h 2011680"/>
              <a:gd name="connsiteX10" fmla="*/ 455912 w 458488"/>
              <a:gd name="connsiteY10" fmla="*/ 242123 h 2011680"/>
              <a:gd name="connsiteX11" fmla="*/ 448185 w 458488"/>
              <a:gd name="connsiteY11" fmla="*/ 218941 h 2011680"/>
              <a:gd name="connsiteX12" fmla="*/ 435306 w 458488"/>
              <a:gd name="connsiteY12" fmla="*/ 200910 h 2011680"/>
              <a:gd name="connsiteX13" fmla="*/ 412124 w 458488"/>
              <a:gd name="connsiteY13" fmla="*/ 177728 h 2011680"/>
              <a:gd name="connsiteX14" fmla="*/ 383790 w 458488"/>
              <a:gd name="connsiteY14" fmla="*/ 154546 h 2011680"/>
              <a:gd name="connsiteX15" fmla="*/ 345154 w 458488"/>
              <a:gd name="connsiteY15" fmla="*/ 133940 h 2011680"/>
              <a:gd name="connsiteX16" fmla="*/ 296214 w 458488"/>
              <a:gd name="connsiteY16" fmla="*/ 105607 h 2011680"/>
              <a:gd name="connsiteX17" fmla="*/ 244699 w 458488"/>
              <a:gd name="connsiteY17" fmla="*/ 74697 h 2011680"/>
              <a:gd name="connsiteX18" fmla="*/ 195759 w 458488"/>
              <a:gd name="connsiteY18" fmla="*/ 51515 h 2011680"/>
              <a:gd name="connsiteX19" fmla="*/ 144243 w 458488"/>
              <a:gd name="connsiteY19" fmla="*/ 30909 h 2011680"/>
              <a:gd name="connsiteX20" fmla="*/ 108183 w 458488"/>
              <a:gd name="connsiteY20" fmla="*/ 20606 h 2011680"/>
              <a:gd name="connsiteX21" fmla="*/ 92728 w 458488"/>
              <a:gd name="connsiteY21" fmla="*/ 15455 h 2011680"/>
              <a:gd name="connsiteX22" fmla="*/ 59243 w 458488"/>
              <a:gd name="connsiteY22" fmla="*/ 5151 h 2011680"/>
              <a:gd name="connsiteX23" fmla="*/ 36061 w 458488"/>
              <a:gd name="connsiteY23" fmla="*/ 0 h 2011680"/>
              <a:gd name="connsiteX24" fmla="*/ 20606 w 458488"/>
              <a:gd name="connsiteY24" fmla="*/ 0 h 2011680"/>
              <a:gd name="connsiteX25" fmla="*/ 10303 w 458488"/>
              <a:gd name="connsiteY25" fmla="*/ 0 h 2011680"/>
              <a:gd name="connsiteX26" fmla="*/ 0 w 458488"/>
              <a:gd name="connsiteY26" fmla="*/ 10303 h 2011680"/>
              <a:gd name="connsiteX27" fmla="*/ 5152 w 458488"/>
              <a:gd name="connsiteY27" fmla="*/ 30909 h 2011680"/>
              <a:gd name="connsiteX28" fmla="*/ 18030 w 458488"/>
              <a:gd name="connsiteY28" fmla="*/ 59243 h 2011680"/>
              <a:gd name="connsiteX29" fmla="*/ 43788 w 458488"/>
              <a:gd name="connsiteY29" fmla="*/ 87576 h 2011680"/>
              <a:gd name="connsiteX30" fmla="*/ 87576 w 458488"/>
              <a:gd name="connsiteY30" fmla="*/ 133940 h 2011680"/>
              <a:gd name="connsiteX31" fmla="*/ 113334 w 458488"/>
              <a:gd name="connsiteY31" fmla="*/ 167425 h 2011680"/>
              <a:gd name="connsiteX32" fmla="*/ 136516 w 458488"/>
              <a:gd name="connsiteY32" fmla="*/ 206062 h 2011680"/>
              <a:gd name="connsiteX33" fmla="*/ 151971 w 458488"/>
              <a:gd name="connsiteY33" fmla="*/ 247274 h 2011680"/>
              <a:gd name="connsiteX34" fmla="*/ 167425 w 458488"/>
              <a:gd name="connsiteY34" fmla="*/ 321972 h 2011680"/>
              <a:gd name="connsiteX35" fmla="*/ 172577 w 458488"/>
              <a:gd name="connsiteY35" fmla="*/ 386366 h 2011680"/>
              <a:gd name="connsiteX36" fmla="*/ 182880 w 458488"/>
              <a:gd name="connsiteY36" fmla="*/ 507428 h 2011680"/>
              <a:gd name="connsiteX37" fmla="*/ 188032 w 458488"/>
              <a:gd name="connsiteY37" fmla="*/ 566670 h 2011680"/>
              <a:gd name="connsiteX38" fmla="*/ 193183 w 458488"/>
              <a:gd name="connsiteY38" fmla="*/ 654247 h 2011680"/>
              <a:gd name="connsiteX39" fmla="*/ 198335 w 458488"/>
              <a:gd name="connsiteY39" fmla="*/ 813945 h 2011680"/>
              <a:gd name="connsiteX40" fmla="*/ 195759 w 458488"/>
              <a:gd name="connsiteY40" fmla="*/ 942733 h 2011680"/>
              <a:gd name="connsiteX41" fmla="*/ 180304 w 458488"/>
              <a:gd name="connsiteY41" fmla="*/ 1200311 h 2011680"/>
              <a:gd name="connsiteX42" fmla="*/ 157122 w 458488"/>
              <a:gd name="connsiteY42" fmla="*/ 1424403 h 2011680"/>
              <a:gd name="connsiteX43" fmla="*/ 126213 w 458488"/>
              <a:gd name="connsiteY43" fmla="*/ 1651071 h 2011680"/>
              <a:gd name="connsiteX44" fmla="*/ 131365 w 458488"/>
              <a:gd name="connsiteY44" fmla="*/ 1700011 h 2011680"/>
              <a:gd name="connsiteX45" fmla="*/ 144243 w 458488"/>
              <a:gd name="connsiteY45" fmla="*/ 1751527 h 2011680"/>
              <a:gd name="connsiteX46" fmla="*/ 164850 w 458488"/>
              <a:gd name="connsiteY46" fmla="*/ 1818497 h 2011680"/>
              <a:gd name="connsiteX47" fmla="*/ 195759 w 458488"/>
              <a:gd name="connsiteY47" fmla="*/ 1885467 h 2011680"/>
              <a:gd name="connsiteX48" fmla="*/ 231820 w 458488"/>
              <a:gd name="connsiteY48" fmla="*/ 1947286 h 2011680"/>
              <a:gd name="connsiteX49" fmla="*/ 252426 w 458488"/>
              <a:gd name="connsiteY49" fmla="*/ 1978195 h 2011680"/>
              <a:gd name="connsiteX50" fmla="*/ 273032 w 458488"/>
              <a:gd name="connsiteY50" fmla="*/ 1998801 h 2011680"/>
              <a:gd name="connsiteX51" fmla="*/ 291063 w 458488"/>
              <a:gd name="connsiteY51" fmla="*/ 2009104 h 2011680"/>
              <a:gd name="connsiteX52" fmla="*/ 303941 w 458488"/>
              <a:gd name="connsiteY52" fmla="*/ 2011680 h 2011680"/>
              <a:gd name="connsiteX53" fmla="*/ 332275 w 458488"/>
              <a:gd name="connsiteY53" fmla="*/ 2003953 h 2011680"/>
              <a:gd name="connsiteX54" fmla="*/ 355457 w 458488"/>
              <a:gd name="connsiteY54" fmla="*/ 1983346 h 2011680"/>
              <a:gd name="connsiteX55" fmla="*/ 368336 w 458488"/>
              <a:gd name="connsiteY55" fmla="*/ 1962740 h 2011680"/>
              <a:gd name="connsiteX56" fmla="*/ 376063 w 458488"/>
              <a:gd name="connsiteY56" fmla="*/ 1939558 h 2011680"/>
              <a:gd name="connsiteX57" fmla="*/ 406972 w 458488"/>
              <a:gd name="connsiteY57" fmla="*/ 1800466 h 2011680"/>
              <a:gd name="connsiteX58" fmla="*/ 417276 w 458488"/>
              <a:gd name="connsiteY58" fmla="*/ 1746375 h 2011680"/>
              <a:gd name="connsiteX59" fmla="*/ 412124 w 458488"/>
              <a:gd name="connsiteY59" fmla="*/ 1676829 h 2011680"/>
              <a:gd name="connsiteX60" fmla="*/ 399245 w 458488"/>
              <a:gd name="connsiteY60" fmla="*/ 1457888 h 2011680"/>
              <a:gd name="connsiteX61" fmla="*/ 388942 w 458488"/>
              <a:gd name="connsiteY61" fmla="*/ 1120462 h 2011680"/>
              <a:gd name="connsiteX62" fmla="*/ 388942 w 458488"/>
              <a:gd name="connsiteY62" fmla="*/ 716065 h 201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58488" h="2011680">
                <a:moveTo>
                  <a:pt x="388942" y="716065"/>
                </a:moveTo>
                <a:cubicBezTo>
                  <a:pt x="389801" y="662832"/>
                  <a:pt x="390659" y="609600"/>
                  <a:pt x="391518" y="556367"/>
                </a:cubicBezTo>
                <a:cubicBezTo>
                  <a:pt x="392377" y="527175"/>
                  <a:pt x="393235" y="497983"/>
                  <a:pt x="394094" y="468791"/>
                </a:cubicBezTo>
                <a:lnTo>
                  <a:pt x="396669" y="419851"/>
                </a:lnTo>
                <a:lnTo>
                  <a:pt x="401821" y="391518"/>
                </a:lnTo>
                <a:lnTo>
                  <a:pt x="419851" y="342578"/>
                </a:lnTo>
                <a:lnTo>
                  <a:pt x="435306" y="309093"/>
                </a:lnTo>
                <a:lnTo>
                  <a:pt x="443033" y="296214"/>
                </a:lnTo>
                <a:lnTo>
                  <a:pt x="453336" y="275608"/>
                </a:lnTo>
                <a:lnTo>
                  <a:pt x="458488" y="257577"/>
                </a:lnTo>
                <a:lnTo>
                  <a:pt x="455912" y="242123"/>
                </a:lnTo>
                <a:lnTo>
                  <a:pt x="448185" y="218941"/>
                </a:lnTo>
                <a:lnTo>
                  <a:pt x="435306" y="200910"/>
                </a:lnTo>
                <a:lnTo>
                  <a:pt x="412124" y="177728"/>
                </a:lnTo>
                <a:lnTo>
                  <a:pt x="383790" y="154546"/>
                </a:lnTo>
                <a:lnTo>
                  <a:pt x="345154" y="133940"/>
                </a:lnTo>
                <a:lnTo>
                  <a:pt x="296214" y="105607"/>
                </a:lnTo>
                <a:lnTo>
                  <a:pt x="244699" y="74697"/>
                </a:lnTo>
                <a:lnTo>
                  <a:pt x="195759" y="51515"/>
                </a:lnTo>
                <a:lnTo>
                  <a:pt x="144243" y="30909"/>
                </a:lnTo>
                <a:lnTo>
                  <a:pt x="108183" y="20606"/>
                </a:lnTo>
                <a:lnTo>
                  <a:pt x="92728" y="15455"/>
                </a:lnTo>
                <a:lnTo>
                  <a:pt x="59243" y="5151"/>
                </a:lnTo>
                <a:lnTo>
                  <a:pt x="36061" y="0"/>
                </a:lnTo>
                <a:lnTo>
                  <a:pt x="20606" y="0"/>
                </a:lnTo>
                <a:lnTo>
                  <a:pt x="10303" y="0"/>
                </a:lnTo>
                <a:lnTo>
                  <a:pt x="0" y="10303"/>
                </a:lnTo>
                <a:lnTo>
                  <a:pt x="5152" y="30909"/>
                </a:lnTo>
                <a:lnTo>
                  <a:pt x="18030" y="59243"/>
                </a:lnTo>
                <a:lnTo>
                  <a:pt x="43788" y="87576"/>
                </a:lnTo>
                <a:lnTo>
                  <a:pt x="87576" y="133940"/>
                </a:lnTo>
                <a:lnTo>
                  <a:pt x="113334" y="167425"/>
                </a:lnTo>
                <a:lnTo>
                  <a:pt x="136516" y="206062"/>
                </a:lnTo>
                <a:lnTo>
                  <a:pt x="151971" y="247274"/>
                </a:lnTo>
                <a:lnTo>
                  <a:pt x="167425" y="321972"/>
                </a:lnTo>
                <a:lnTo>
                  <a:pt x="172577" y="386366"/>
                </a:lnTo>
                <a:lnTo>
                  <a:pt x="182880" y="507428"/>
                </a:lnTo>
                <a:lnTo>
                  <a:pt x="188032" y="566670"/>
                </a:lnTo>
                <a:lnTo>
                  <a:pt x="193183" y="654247"/>
                </a:lnTo>
                <a:lnTo>
                  <a:pt x="198335" y="813945"/>
                </a:lnTo>
                <a:cubicBezTo>
                  <a:pt x="197476" y="856874"/>
                  <a:pt x="196618" y="899804"/>
                  <a:pt x="195759" y="942733"/>
                </a:cubicBezTo>
                <a:lnTo>
                  <a:pt x="180304" y="1200311"/>
                </a:lnTo>
                <a:lnTo>
                  <a:pt x="157122" y="1424403"/>
                </a:lnTo>
                <a:lnTo>
                  <a:pt x="126213" y="1651071"/>
                </a:lnTo>
                <a:lnTo>
                  <a:pt x="131365" y="1700011"/>
                </a:lnTo>
                <a:lnTo>
                  <a:pt x="144243" y="1751527"/>
                </a:lnTo>
                <a:lnTo>
                  <a:pt x="164850" y="1818497"/>
                </a:lnTo>
                <a:lnTo>
                  <a:pt x="195759" y="1885467"/>
                </a:lnTo>
                <a:lnTo>
                  <a:pt x="231820" y="1947286"/>
                </a:lnTo>
                <a:lnTo>
                  <a:pt x="252426" y="1978195"/>
                </a:lnTo>
                <a:lnTo>
                  <a:pt x="273032" y="1998801"/>
                </a:lnTo>
                <a:lnTo>
                  <a:pt x="291063" y="2009104"/>
                </a:lnTo>
                <a:lnTo>
                  <a:pt x="303941" y="2011680"/>
                </a:lnTo>
                <a:lnTo>
                  <a:pt x="332275" y="2003953"/>
                </a:lnTo>
                <a:lnTo>
                  <a:pt x="355457" y="1983346"/>
                </a:lnTo>
                <a:lnTo>
                  <a:pt x="368336" y="1962740"/>
                </a:lnTo>
                <a:lnTo>
                  <a:pt x="376063" y="1939558"/>
                </a:lnTo>
                <a:lnTo>
                  <a:pt x="406972" y="1800466"/>
                </a:lnTo>
                <a:lnTo>
                  <a:pt x="417276" y="1746375"/>
                </a:lnTo>
                <a:lnTo>
                  <a:pt x="412124" y="1676829"/>
                </a:lnTo>
                <a:lnTo>
                  <a:pt x="399245" y="1457888"/>
                </a:lnTo>
                <a:lnTo>
                  <a:pt x="388942" y="1120462"/>
                </a:lnTo>
                <a:lnTo>
                  <a:pt x="388942" y="71606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85C9451-99E0-8F42-904F-F238EA15B406}"/>
              </a:ext>
            </a:extLst>
          </p:cNvPr>
          <p:cNvSpPr/>
          <p:nvPr/>
        </p:nvSpPr>
        <p:spPr>
          <a:xfrm rot="16200000">
            <a:off x="4450556" y="3475832"/>
            <a:ext cx="4360863" cy="603250"/>
          </a:xfrm>
          <a:custGeom>
            <a:avLst/>
            <a:gdLst>
              <a:gd name="connsiteX0" fmla="*/ 2312479 w 4360170"/>
              <a:gd name="connsiteY0" fmla="*/ 225952 h 603715"/>
              <a:gd name="connsiteX1" fmla="*/ 2619633 w 4360170"/>
              <a:gd name="connsiteY1" fmla="*/ 225952 h 603715"/>
              <a:gd name="connsiteX2" fmla="*/ 2940908 w 4360170"/>
              <a:gd name="connsiteY2" fmla="*/ 225952 h 603715"/>
              <a:gd name="connsiteX3" fmla="*/ 3286898 w 4360170"/>
              <a:gd name="connsiteY3" fmla="*/ 233013 h 603715"/>
              <a:gd name="connsiteX4" fmla="*/ 3625826 w 4360170"/>
              <a:gd name="connsiteY4" fmla="*/ 240074 h 603715"/>
              <a:gd name="connsiteX5" fmla="*/ 3911796 w 4360170"/>
              <a:gd name="connsiteY5" fmla="*/ 247135 h 603715"/>
              <a:gd name="connsiteX6" fmla="*/ 4003589 w 4360170"/>
              <a:gd name="connsiteY6" fmla="*/ 243604 h 603715"/>
              <a:gd name="connsiteX7" fmla="*/ 4049486 w 4360170"/>
              <a:gd name="connsiteY7" fmla="*/ 236543 h 603715"/>
              <a:gd name="connsiteX8" fmla="*/ 4095383 w 4360170"/>
              <a:gd name="connsiteY8" fmla="*/ 225952 h 603715"/>
              <a:gd name="connsiteX9" fmla="*/ 4137749 w 4360170"/>
              <a:gd name="connsiteY9" fmla="*/ 201238 h 603715"/>
              <a:gd name="connsiteX10" fmla="*/ 4180115 w 4360170"/>
              <a:gd name="connsiteY10" fmla="*/ 169464 h 603715"/>
              <a:gd name="connsiteX11" fmla="*/ 4229542 w 4360170"/>
              <a:gd name="connsiteY11" fmla="*/ 112976 h 603715"/>
              <a:gd name="connsiteX12" fmla="*/ 4257786 w 4360170"/>
              <a:gd name="connsiteY12" fmla="*/ 74140 h 603715"/>
              <a:gd name="connsiteX13" fmla="*/ 4275438 w 4360170"/>
              <a:gd name="connsiteY13" fmla="*/ 42366 h 603715"/>
              <a:gd name="connsiteX14" fmla="*/ 4286030 w 4360170"/>
              <a:gd name="connsiteY14" fmla="*/ 28244 h 603715"/>
              <a:gd name="connsiteX15" fmla="*/ 4303682 w 4360170"/>
              <a:gd name="connsiteY15" fmla="*/ 10591 h 603715"/>
              <a:gd name="connsiteX16" fmla="*/ 4317804 w 4360170"/>
              <a:gd name="connsiteY16" fmla="*/ 0 h 603715"/>
              <a:gd name="connsiteX17" fmla="*/ 4324865 w 4360170"/>
              <a:gd name="connsiteY17" fmla="*/ 0 h 603715"/>
              <a:gd name="connsiteX18" fmla="*/ 4335457 w 4360170"/>
              <a:gd name="connsiteY18" fmla="*/ 3530 h 603715"/>
              <a:gd name="connsiteX19" fmla="*/ 4349579 w 4360170"/>
              <a:gd name="connsiteY19" fmla="*/ 21183 h 603715"/>
              <a:gd name="connsiteX20" fmla="*/ 4356640 w 4360170"/>
              <a:gd name="connsiteY20" fmla="*/ 49427 h 603715"/>
              <a:gd name="connsiteX21" fmla="*/ 4360170 w 4360170"/>
              <a:gd name="connsiteY21" fmla="*/ 95323 h 603715"/>
              <a:gd name="connsiteX22" fmla="*/ 4356640 w 4360170"/>
              <a:gd name="connsiteY22" fmla="*/ 137689 h 603715"/>
              <a:gd name="connsiteX23" fmla="*/ 4342518 w 4360170"/>
              <a:gd name="connsiteY23" fmla="*/ 204769 h 603715"/>
              <a:gd name="connsiteX24" fmla="*/ 4310743 w 4360170"/>
              <a:gd name="connsiteY24" fmla="*/ 285970 h 603715"/>
              <a:gd name="connsiteX25" fmla="*/ 4264847 w 4360170"/>
              <a:gd name="connsiteY25" fmla="*/ 374233 h 603715"/>
              <a:gd name="connsiteX26" fmla="*/ 4222481 w 4360170"/>
              <a:gd name="connsiteY26" fmla="*/ 444843 h 603715"/>
              <a:gd name="connsiteX27" fmla="*/ 4158932 w 4360170"/>
              <a:gd name="connsiteY27" fmla="*/ 533105 h 603715"/>
              <a:gd name="connsiteX28" fmla="*/ 4123627 w 4360170"/>
              <a:gd name="connsiteY28" fmla="*/ 564880 h 603715"/>
              <a:gd name="connsiteX29" fmla="*/ 4091852 w 4360170"/>
              <a:gd name="connsiteY29" fmla="*/ 582532 h 603715"/>
              <a:gd name="connsiteX30" fmla="*/ 4070669 w 4360170"/>
              <a:gd name="connsiteY30" fmla="*/ 589593 h 603715"/>
              <a:gd name="connsiteX31" fmla="*/ 4038895 w 4360170"/>
              <a:gd name="connsiteY31" fmla="*/ 589593 h 603715"/>
              <a:gd name="connsiteX32" fmla="*/ 4000059 w 4360170"/>
              <a:gd name="connsiteY32" fmla="*/ 575471 h 603715"/>
              <a:gd name="connsiteX33" fmla="*/ 3971815 w 4360170"/>
              <a:gd name="connsiteY33" fmla="*/ 557819 h 603715"/>
              <a:gd name="connsiteX34" fmla="*/ 3932979 w 4360170"/>
              <a:gd name="connsiteY34" fmla="*/ 536636 h 603715"/>
              <a:gd name="connsiteX35" fmla="*/ 3876491 w 4360170"/>
              <a:gd name="connsiteY35" fmla="*/ 526044 h 603715"/>
              <a:gd name="connsiteX36" fmla="*/ 3745863 w 4360170"/>
              <a:gd name="connsiteY36" fmla="*/ 515453 h 603715"/>
              <a:gd name="connsiteX37" fmla="*/ 3537563 w 4360170"/>
              <a:gd name="connsiteY37" fmla="*/ 508392 h 603715"/>
              <a:gd name="connsiteX38" fmla="*/ 3124495 w 4360170"/>
              <a:gd name="connsiteY38" fmla="*/ 501331 h 603715"/>
              <a:gd name="connsiteX39" fmla="*/ 2774975 w 4360170"/>
              <a:gd name="connsiteY39" fmla="*/ 494270 h 603715"/>
              <a:gd name="connsiteX40" fmla="*/ 2030039 w 4360170"/>
              <a:gd name="connsiteY40" fmla="*/ 494270 h 603715"/>
              <a:gd name="connsiteX41" fmla="*/ 1574604 w 4360170"/>
              <a:gd name="connsiteY41" fmla="*/ 504861 h 603715"/>
              <a:gd name="connsiteX42" fmla="*/ 1168596 w 4360170"/>
              <a:gd name="connsiteY42" fmla="*/ 522514 h 603715"/>
              <a:gd name="connsiteX43" fmla="*/ 921461 w 4360170"/>
              <a:gd name="connsiteY43" fmla="*/ 543697 h 603715"/>
              <a:gd name="connsiteX44" fmla="*/ 688448 w 4360170"/>
              <a:gd name="connsiteY44" fmla="*/ 571941 h 603715"/>
              <a:gd name="connsiteX45" fmla="*/ 480149 w 4360170"/>
              <a:gd name="connsiteY45" fmla="*/ 600185 h 603715"/>
              <a:gd name="connsiteX46" fmla="*/ 444844 w 4360170"/>
              <a:gd name="connsiteY46" fmla="*/ 603715 h 603715"/>
              <a:gd name="connsiteX47" fmla="*/ 391886 w 4360170"/>
              <a:gd name="connsiteY47" fmla="*/ 582532 h 603715"/>
              <a:gd name="connsiteX48" fmla="*/ 296562 w 4360170"/>
              <a:gd name="connsiteY48" fmla="*/ 536636 h 603715"/>
              <a:gd name="connsiteX49" fmla="*/ 215361 w 4360170"/>
              <a:gd name="connsiteY49" fmla="*/ 494270 h 603715"/>
              <a:gd name="connsiteX50" fmla="*/ 137690 w 4360170"/>
              <a:gd name="connsiteY50" fmla="*/ 448373 h 603715"/>
              <a:gd name="connsiteX51" fmla="*/ 60019 w 4360170"/>
              <a:gd name="connsiteY51" fmla="*/ 398946 h 603715"/>
              <a:gd name="connsiteX52" fmla="*/ 31775 w 4360170"/>
              <a:gd name="connsiteY52" fmla="*/ 374233 h 603715"/>
              <a:gd name="connsiteX53" fmla="*/ 17653 w 4360170"/>
              <a:gd name="connsiteY53" fmla="*/ 356580 h 603715"/>
              <a:gd name="connsiteX54" fmla="*/ 3531 w 4360170"/>
              <a:gd name="connsiteY54" fmla="*/ 338928 h 603715"/>
              <a:gd name="connsiteX55" fmla="*/ 0 w 4360170"/>
              <a:gd name="connsiteY55" fmla="*/ 324806 h 603715"/>
              <a:gd name="connsiteX56" fmla="*/ 0 w 4360170"/>
              <a:gd name="connsiteY56" fmla="*/ 307153 h 603715"/>
              <a:gd name="connsiteX57" fmla="*/ 0 w 4360170"/>
              <a:gd name="connsiteY57" fmla="*/ 307153 h 603715"/>
              <a:gd name="connsiteX58" fmla="*/ 3531 w 4360170"/>
              <a:gd name="connsiteY58" fmla="*/ 285970 h 603715"/>
              <a:gd name="connsiteX59" fmla="*/ 14122 w 4360170"/>
              <a:gd name="connsiteY59" fmla="*/ 268318 h 603715"/>
              <a:gd name="connsiteX60" fmla="*/ 42366 w 4360170"/>
              <a:gd name="connsiteY60" fmla="*/ 247135 h 603715"/>
              <a:gd name="connsiteX61" fmla="*/ 102385 w 4360170"/>
              <a:gd name="connsiteY61" fmla="*/ 222421 h 603715"/>
              <a:gd name="connsiteX62" fmla="*/ 621369 w 4360170"/>
              <a:gd name="connsiteY62" fmla="*/ 282440 h 603715"/>
              <a:gd name="connsiteX63" fmla="*/ 667265 w 4360170"/>
              <a:gd name="connsiteY63" fmla="*/ 289501 h 603715"/>
              <a:gd name="connsiteX64" fmla="*/ 720223 w 4360170"/>
              <a:gd name="connsiteY64" fmla="*/ 293031 h 603715"/>
              <a:gd name="connsiteX65" fmla="*/ 889687 w 4360170"/>
              <a:gd name="connsiteY65" fmla="*/ 275379 h 603715"/>
              <a:gd name="connsiteX66" fmla="*/ 1168596 w 4360170"/>
              <a:gd name="connsiteY66" fmla="*/ 257726 h 603715"/>
              <a:gd name="connsiteX67" fmla="*/ 1571074 w 4360170"/>
              <a:gd name="connsiteY67" fmla="*/ 236543 h 603715"/>
              <a:gd name="connsiteX68" fmla="*/ 1857044 w 4360170"/>
              <a:gd name="connsiteY68" fmla="*/ 229482 h 603715"/>
              <a:gd name="connsiteX69" fmla="*/ 2241869 w 4360170"/>
              <a:gd name="connsiteY69" fmla="*/ 225952 h 603715"/>
              <a:gd name="connsiteX70" fmla="*/ 2312479 w 4360170"/>
              <a:gd name="connsiteY70" fmla="*/ 225952 h 603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360170" h="603715">
                <a:moveTo>
                  <a:pt x="2312479" y="225952"/>
                </a:moveTo>
                <a:lnTo>
                  <a:pt x="2619633" y="225952"/>
                </a:lnTo>
                <a:lnTo>
                  <a:pt x="2940908" y="225952"/>
                </a:lnTo>
                <a:lnTo>
                  <a:pt x="3286898" y="233013"/>
                </a:lnTo>
                <a:lnTo>
                  <a:pt x="3625826" y="240074"/>
                </a:lnTo>
                <a:lnTo>
                  <a:pt x="3911796" y="247135"/>
                </a:lnTo>
                <a:lnTo>
                  <a:pt x="4003589" y="243604"/>
                </a:lnTo>
                <a:lnTo>
                  <a:pt x="4049486" y="236543"/>
                </a:lnTo>
                <a:lnTo>
                  <a:pt x="4095383" y="225952"/>
                </a:lnTo>
                <a:lnTo>
                  <a:pt x="4137749" y="201238"/>
                </a:lnTo>
                <a:lnTo>
                  <a:pt x="4180115" y="169464"/>
                </a:lnTo>
                <a:lnTo>
                  <a:pt x="4229542" y="112976"/>
                </a:lnTo>
                <a:lnTo>
                  <a:pt x="4257786" y="74140"/>
                </a:lnTo>
                <a:lnTo>
                  <a:pt x="4275438" y="42366"/>
                </a:lnTo>
                <a:lnTo>
                  <a:pt x="4286030" y="28244"/>
                </a:lnTo>
                <a:lnTo>
                  <a:pt x="4303682" y="10591"/>
                </a:lnTo>
                <a:lnTo>
                  <a:pt x="4317804" y="0"/>
                </a:lnTo>
                <a:lnTo>
                  <a:pt x="4324865" y="0"/>
                </a:lnTo>
                <a:lnTo>
                  <a:pt x="4335457" y="3530"/>
                </a:lnTo>
                <a:lnTo>
                  <a:pt x="4349579" y="21183"/>
                </a:lnTo>
                <a:lnTo>
                  <a:pt x="4356640" y="49427"/>
                </a:lnTo>
                <a:lnTo>
                  <a:pt x="4360170" y="95323"/>
                </a:lnTo>
                <a:lnTo>
                  <a:pt x="4356640" y="137689"/>
                </a:lnTo>
                <a:lnTo>
                  <a:pt x="4342518" y="204769"/>
                </a:lnTo>
                <a:lnTo>
                  <a:pt x="4310743" y="285970"/>
                </a:lnTo>
                <a:lnTo>
                  <a:pt x="4264847" y="374233"/>
                </a:lnTo>
                <a:lnTo>
                  <a:pt x="4222481" y="444843"/>
                </a:lnTo>
                <a:lnTo>
                  <a:pt x="4158932" y="533105"/>
                </a:lnTo>
                <a:lnTo>
                  <a:pt x="4123627" y="564880"/>
                </a:lnTo>
                <a:lnTo>
                  <a:pt x="4091852" y="582532"/>
                </a:lnTo>
                <a:lnTo>
                  <a:pt x="4070669" y="589593"/>
                </a:lnTo>
                <a:lnTo>
                  <a:pt x="4038895" y="589593"/>
                </a:lnTo>
                <a:lnTo>
                  <a:pt x="4000059" y="575471"/>
                </a:lnTo>
                <a:lnTo>
                  <a:pt x="3971815" y="557819"/>
                </a:lnTo>
                <a:lnTo>
                  <a:pt x="3932979" y="536636"/>
                </a:lnTo>
                <a:lnTo>
                  <a:pt x="3876491" y="526044"/>
                </a:lnTo>
                <a:lnTo>
                  <a:pt x="3745863" y="515453"/>
                </a:lnTo>
                <a:lnTo>
                  <a:pt x="3537563" y="508392"/>
                </a:lnTo>
                <a:lnTo>
                  <a:pt x="3124495" y="501331"/>
                </a:lnTo>
                <a:lnTo>
                  <a:pt x="2774975" y="494270"/>
                </a:lnTo>
                <a:lnTo>
                  <a:pt x="2030039" y="494270"/>
                </a:lnTo>
                <a:lnTo>
                  <a:pt x="1574604" y="504861"/>
                </a:lnTo>
                <a:lnTo>
                  <a:pt x="1168596" y="522514"/>
                </a:lnTo>
                <a:lnTo>
                  <a:pt x="921461" y="543697"/>
                </a:lnTo>
                <a:lnTo>
                  <a:pt x="688448" y="571941"/>
                </a:lnTo>
                <a:lnTo>
                  <a:pt x="480149" y="600185"/>
                </a:lnTo>
                <a:lnTo>
                  <a:pt x="444844" y="603715"/>
                </a:lnTo>
                <a:lnTo>
                  <a:pt x="391886" y="582532"/>
                </a:lnTo>
                <a:lnTo>
                  <a:pt x="296562" y="536636"/>
                </a:lnTo>
                <a:lnTo>
                  <a:pt x="215361" y="494270"/>
                </a:lnTo>
                <a:lnTo>
                  <a:pt x="137690" y="448373"/>
                </a:lnTo>
                <a:lnTo>
                  <a:pt x="60019" y="398946"/>
                </a:lnTo>
                <a:lnTo>
                  <a:pt x="31775" y="374233"/>
                </a:lnTo>
                <a:lnTo>
                  <a:pt x="17653" y="356580"/>
                </a:lnTo>
                <a:lnTo>
                  <a:pt x="3531" y="338928"/>
                </a:lnTo>
                <a:lnTo>
                  <a:pt x="0" y="324806"/>
                </a:lnTo>
                <a:lnTo>
                  <a:pt x="0" y="307153"/>
                </a:lnTo>
                <a:lnTo>
                  <a:pt x="0" y="307153"/>
                </a:lnTo>
                <a:lnTo>
                  <a:pt x="3531" y="285970"/>
                </a:lnTo>
                <a:lnTo>
                  <a:pt x="14122" y="268318"/>
                </a:lnTo>
                <a:lnTo>
                  <a:pt x="42366" y="247135"/>
                </a:lnTo>
                <a:lnTo>
                  <a:pt x="102385" y="222421"/>
                </a:lnTo>
                <a:lnTo>
                  <a:pt x="621369" y="282440"/>
                </a:lnTo>
                <a:lnTo>
                  <a:pt x="667265" y="289501"/>
                </a:lnTo>
                <a:lnTo>
                  <a:pt x="720223" y="293031"/>
                </a:lnTo>
                <a:lnTo>
                  <a:pt x="889687" y="275379"/>
                </a:lnTo>
                <a:lnTo>
                  <a:pt x="1168596" y="257726"/>
                </a:lnTo>
                <a:lnTo>
                  <a:pt x="1571074" y="236543"/>
                </a:lnTo>
                <a:lnTo>
                  <a:pt x="1857044" y="229482"/>
                </a:lnTo>
                <a:lnTo>
                  <a:pt x="2241869" y="225952"/>
                </a:lnTo>
                <a:lnTo>
                  <a:pt x="2312479" y="2259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3DB06C5E-A495-0842-B545-81221B9A1E1D}"/>
              </a:ext>
            </a:extLst>
          </p:cNvPr>
          <p:cNvSpPr/>
          <p:nvPr/>
        </p:nvSpPr>
        <p:spPr>
          <a:xfrm rot="16200000">
            <a:off x="1878807" y="4275931"/>
            <a:ext cx="2811462" cy="333375"/>
          </a:xfrm>
          <a:custGeom>
            <a:avLst/>
            <a:gdLst>
              <a:gd name="connsiteX0" fmla="*/ 1335881 w 2812256"/>
              <a:gd name="connsiteY0" fmla="*/ 76200 h 333375"/>
              <a:gd name="connsiteX1" fmla="*/ 2055018 w 2812256"/>
              <a:gd name="connsiteY1" fmla="*/ 97631 h 333375"/>
              <a:gd name="connsiteX2" fmla="*/ 2397918 w 2812256"/>
              <a:gd name="connsiteY2" fmla="*/ 107156 h 333375"/>
              <a:gd name="connsiteX3" fmla="*/ 2507456 w 2812256"/>
              <a:gd name="connsiteY3" fmla="*/ 107156 h 333375"/>
              <a:gd name="connsiteX4" fmla="*/ 2526506 w 2812256"/>
              <a:gd name="connsiteY4" fmla="*/ 102393 h 333375"/>
              <a:gd name="connsiteX5" fmla="*/ 2559843 w 2812256"/>
              <a:gd name="connsiteY5" fmla="*/ 66675 h 333375"/>
              <a:gd name="connsiteX6" fmla="*/ 2812256 w 2812256"/>
              <a:gd name="connsiteY6" fmla="*/ 180975 h 333375"/>
              <a:gd name="connsiteX7" fmla="*/ 2750343 w 2812256"/>
              <a:gd name="connsiteY7" fmla="*/ 240506 h 333375"/>
              <a:gd name="connsiteX8" fmla="*/ 2719387 w 2812256"/>
              <a:gd name="connsiteY8" fmla="*/ 261937 h 333375"/>
              <a:gd name="connsiteX9" fmla="*/ 2681287 w 2812256"/>
              <a:gd name="connsiteY9" fmla="*/ 285750 h 333375"/>
              <a:gd name="connsiteX10" fmla="*/ 2631281 w 2812256"/>
              <a:gd name="connsiteY10" fmla="*/ 307181 h 333375"/>
              <a:gd name="connsiteX11" fmla="*/ 2593181 w 2812256"/>
              <a:gd name="connsiteY11" fmla="*/ 319087 h 333375"/>
              <a:gd name="connsiteX12" fmla="*/ 2540793 w 2812256"/>
              <a:gd name="connsiteY12" fmla="*/ 328612 h 333375"/>
              <a:gd name="connsiteX13" fmla="*/ 2500312 w 2812256"/>
              <a:gd name="connsiteY13" fmla="*/ 330993 h 333375"/>
              <a:gd name="connsiteX14" fmla="*/ 2469356 w 2812256"/>
              <a:gd name="connsiteY14" fmla="*/ 330993 h 333375"/>
              <a:gd name="connsiteX15" fmla="*/ 2409825 w 2812256"/>
              <a:gd name="connsiteY15" fmla="*/ 319087 h 333375"/>
              <a:gd name="connsiteX16" fmla="*/ 2274093 w 2812256"/>
              <a:gd name="connsiteY16" fmla="*/ 307181 h 333375"/>
              <a:gd name="connsiteX17" fmla="*/ 2078831 w 2812256"/>
              <a:gd name="connsiteY17" fmla="*/ 302418 h 333375"/>
              <a:gd name="connsiteX18" fmla="*/ 1802606 w 2812256"/>
              <a:gd name="connsiteY18" fmla="*/ 295275 h 333375"/>
              <a:gd name="connsiteX19" fmla="*/ 1509712 w 2812256"/>
              <a:gd name="connsiteY19" fmla="*/ 292893 h 333375"/>
              <a:gd name="connsiteX20" fmla="*/ 1257300 w 2812256"/>
              <a:gd name="connsiteY20" fmla="*/ 295275 h 333375"/>
              <a:gd name="connsiteX21" fmla="*/ 904875 w 2812256"/>
              <a:gd name="connsiteY21" fmla="*/ 307181 h 333375"/>
              <a:gd name="connsiteX22" fmla="*/ 676275 w 2812256"/>
              <a:gd name="connsiteY22" fmla="*/ 316706 h 333375"/>
              <a:gd name="connsiteX23" fmla="*/ 502443 w 2812256"/>
              <a:gd name="connsiteY23" fmla="*/ 326231 h 333375"/>
              <a:gd name="connsiteX24" fmla="*/ 388143 w 2812256"/>
              <a:gd name="connsiteY24" fmla="*/ 333375 h 333375"/>
              <a:gd name="connsiteX25" fmla="*/ 345281 w 2812256"/>
              <a:gd name="connsiteY25" fmla="*/ 333375 h 333375"/>
              <a:gd name="connsiteX26" fmla="*/ 283368 w 2812256"/>
              <a:gd name="connsiteY26" fmla="*/ 326231 h 333375"/>
              <a:gd name="connsiteX27" fmla="*/ 226218 w 2812256"/>
              <a:gd name="connsiteY27" fmla="*/ 311943 h 333375"/>
              <a:gd name="connsiteX28" fmla="*/ 173831 w 2812256"/>
              <a:gd name="connsiteY28" fmla="*/ 295275 h 333375"/>
              <a:gd name="connsiteX29" fmla="*/ 126206 w 2812256"/>
              <a:gd name="connsiteY29" fmla="*/ 276225 h 333375"/>
              <a:gd name="connsiteX30" fmla="*/ 88106 w 2812256"/>
              <a:gd name="connsiteY30" fmla="*/ 254793 h 333375"/>
              <a:gd name="connsiteX31" fmla="*/ 64293 w 2812256"/>
              <a:gd name="connsiteY31" fmla="*/ 240506 h 333375"/>
              <a:gd name="connsiteX32" fmla="*/ 42862 w 2812256"/>
              <a:gd name="connsiteY32" fmla="*/ 228600 h 333375"/>
              <a:gd name="connsiteX33" fmla="*/ 21431 w 2812256"/>
              <a:gd name="connsiteY33" fmla="*/ 214312 h 333375"/>
              <a:gd name="connsiteX34" fmla="*/ 11906 w 2812256"/>
              <a:gd name="connsiteY34" fmla="*/ 202406 h 333375"/>
              <a:gd name="connsiteX35" fmla="*/ 2381 w 2812256"/>
              <a:gd name="connsiteY35" fmla="*/ 185737 h 333375"/>
              <a:gd name="connsiteX36" fmla="*/ 0 w 2812256"/>
              <a:gd name="connsiteY36" fmla="*/ 176212 h 333375"/>
              <a:gd name="connsiteX37" fmla="*/ 0 w 2812256"/>
              <a:gd name="connsiteY37" fmla="*/ 164306 h 333375"/>
              <a:gd name="connsiteX38" fmla="*/ 7143 w 2812256"/>
              <a:gd name="connsiteY38" fmla="*/ 145256 h 333375"/>
              <a:gd name="connsiteX39" fmla="*/ 26193 w 2812256"/>
              <a:gd name="connsiteY39" fmla="*/ 126206 h 333375"/>
              <a:gd name="connsiteX40" fmla="*/ 52387 w 2812256"/>
              <a:gd name="connsiteY40" fmla="*/ 109537 h 333375"/>
              <a:gd name="connsiteX41" fmla="*/ 80962 w 2812256"/>
              <a:gd name="connsiteY41" fmla="*/ 95250 h 333375"/>
              <a:gd name="connsiteX42" fmla="*/ 140493 w 2812256"/>
              <a:gd name="connsiteY42" fmla="*/ 71437 h 333375"/>
              <a:gd name="connsiteX43" fmla="*/ 173831 w 2812256"/>
              <a:gd name="connsiteY43" fmla="*/ 61912 h 333375"/>
              <a:gd name="connsiteX44" fmla="*/ 269081 w 2812256"/>
              <a:gd name="connsiteY44" fmla="*/ 42862 h 333375"/>
              <a:gd name="connsiteX45" fmla="*/ 414337 w 2812256"/>
              <a:gd name="connsiteY45" fmla="*/ 14287 h 333375"/>
              <a:gd name="connsiteX46" fmla="*/ 492918 w 2812256"/>
              <a:gd name="connsiteY46" fmla="*/ 0 h 333375"/>
              <a:gd name="connsiteX47" fmla="*/ 511968 w 2812256"/>
              <a:gd name="connsiteY47" fmla="*/ 0 h 333375"/>
              <a:gd name="connsiteX48" fmla="*/ 533400 w 2812256"/>
              <a:gd name="connsiteY48" fmla="*/ 2381 h 333375"/>
              <a:gd name="connsiteX49" fmla="*/ 716756 w 2812256"/>
              <a:gd name="connsiteY49" fmla="*/ 28575 h 333375"/>
              <a:gd name="connsiteX50" fmla="*/ 1088231 w 2812256"/>
              <a:gd name="connsiteY50" fmla="*/ 61912 h 333375"/>
              <a:gd name="connsiteX51" fmla="*/ 1335881 w 2812256"/>
              <a:gd name="connsiteY51" fmla="*/ 76200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812256" h="333375">
                <a:moveTo>
                  <a:pt x="1335881" y="76200"/>
                </a:moveTo>
                <a:lnTo>
                  <a:pt x="2055018" y="97631"/>
                </a:lnTo>
                <a:lnTo>
                  <a:pt x="2397918" y="107156"/>
                </a:lnTo>
                <a:lnTo>
                  <a:pt x="2507456" y="107156"/>
                </a:lnTo>
                <a:lnTo>
                  <a:pt x="2526506" y="102393"/>
                </a:lnTo>
                <a:lnTo>
                  <a:pt x="2559843" y="66675"/>
                </a:lnTo>
                <a:lnTo>
                  <a:pt x="2812256" y="180975"/>
                </a:lnTo>
                <a:lnTo>
                  <a:pt x="2750343" y="240506"/>
                </a:lnTo>
                <a:lnTo>
                  <a:pt x="2719387" y="261937"/>
                </a:lnTo>
                <a:lnTo>
                  <a:pt x="2681287" y="285750"/>
                </a:lnTo>
                <a:lnTo>
                  <a:pt x="2631281" y="307181"/>
                </a:lnTo>
                <a:lnTo>
                  <a:pt x="2593181" y="319087"/>
                </a:lnTo>
                <a:lnTo>
                  <a:pt x="2540793" y="328612"/>
                </a:lnTo>
                <a:lnTo>
                  <a:pt x="2500312" y="330993"/>
                </a:lnTo>
                <a:lnTo>
                  <a:pt x="2469356" y="330993"/>
                </a:lnTo>
                <a:lnTo>
                  <a:pt x="2409825" y="319087"/>
                </a:lnTo>
                <a:lnTo>
                  <a:pt x="2274093" y="307181"/>
                </a:lnTo>
                <a:lnTo>
                  <a:pt x="2078831" y="302418"/>
                </a:lnTo>
                <a:lnTo>
                  <a:pt x="1802606" y="295275"/>
                </a:lnTo>
                <a:lnTo>
                  <a:pt x="1509712" y="292893"/>
                </a:lnTo>
                <a:lnTo>
                  <a:pt x="1257300" y="295275"/>
                </a:lnTo>
                <a:lnTo>
                  <a:pt x="904875" y="307181"/>
                </a:lnTo>
                <a:lnTo>
                  <a:pt x="676275" y="316706"/>
                </a:lnTo>
                <a:lnTo>
                  <a:pt x="502443" y="326231"/>
                </a:lnTo>
                <a:lnTo>
                  <a:pt x="388143" y="333375"/>
                </a:lnTo>
                <a:lnTo>
                  <a:pt x="345281" y="333375"/>
                </a:lnTo>
                <a:lnTo>
                  <a:pt x="283368" y="326231"/>
                </a:lnTo>
                <a:lnTo>
                  <a:pt x="226218" y="311943"/>
                </a:lnTo>
                <a:lnTo>
                  <a:pt x="173831" y="295275"/>
                </a:lnTo>
                <a:lnTo>
                  <a:pt x="126206" y="276225"/>
                </a:lnTo>
                <a:lnTo>
                  <a:pt x="88106" y="254793"/>
                </a:lnTo>
                <a:lnTo>
                  <a:pt x="64293" y="240506"/>
                </a:lnTo>
                <a:lnTo>
                  <a:pt x="42862" y="228600"/>
                </a:lnTo>
                <a:lnTo>
                  <a:pt x="21431" y="214312"/>
                </a:lnTo>
                <a:lnTo>
                  <a:pt x="11906" y="202406"/>
                </a:lnTo>
                <a:lnTo>
                  <a:pt x="2381" y="185737"/>
                </a:lnTo>
                <a:lnTo>
                  <a:pt x="0" y="176212"/>
                </a:lnTo>
                <a:lnTo>
                  <a:pt x="0" y="164306"/>
                </a:lnTo>
                <a:lnTo>
                  <a:pt x="7143" y="145256"/>
                </a:lnTo>
                <a:lnTo>
                  <a:pt x="26193" y="126206"/>
                </a:lnTo>
                <a:lnTo>
                  <a:pt x="52387" y="109537"/>
                </a:lnTo>
                <a:lnTo>
                  <a:pt x="80962" y="95250"/>
                </a:lnTo>
                <a:lnTo>
                  <a:pt x="140493" y="71437"/>
                </a:lnTo>
                <a:lnTo>
                  <a:pt x="173831" y="61912"/>
                </a:lnTo>
                <a:lnTo>
                  <a:pt x="269081" y="42862"/>
                </a:lnTo>
                <a:lnTo>
                  <a:pt x="414337" y="14287"/>
                </a:lnTo>
                <a:lnTo>
                  <a:pt x="492918" y="0"/>
                </a:lnTo>
                <a:lnTo>
                  <a:pt x="511968" y="0"/>
                </a:lnTo>
                <a:lnTo>
                  <a:pt x="533400" y="2381"/>
                </a:lnTo>
                <a:lnTo>
                  <a:pt x="716756" y="28575"/>
                </a:lnTo>
                <a:lnTo>
                  <a:pt x="1088231" y="61912"/>
                </a:lnTo>
                <a:lnTo>
                  <a:pt x="1335881" y="76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A7D3A36D-75D9-EA40-A8DC-294B87E26C39}"/>
              </a:ext>
            </a:extLst>
          </p:cNvPr>
          <p:cNvSpPr/>
          <p:nvPr/>
        </p:nvSpPr>
        <p:spPr>
          <a:xfrm>
            <a:off x="3698875" y="2170113"/>
            <a:ext cx="1163638" cy="1816100"/>
          </a:xfrm>
          <a:custGeom>
            <a:avLst/>
            <a:gdLst>
              <a:gd name="connsiteX0" fmla="*/ 688182 w 1164432"/>
              <a:gd name="connsiteY0" fmla="*/ 495300 h 1816894"/>
              <a:gd name="connsiteX1" fmla="*/ 742950 w 1164432"/>
              <a:gd name="connsiteY1" fmla="*/ 359569 h 1816894"/>
              <a:gd name="connsiteX2" fmla="*/ 757238 w 1164432"/>
              <a:gd name="connsiteY2" fmla="*/ 314325 h 1816894"/>
              <a:gd name="connsiteX3" fmla="*/ 771525 w 1164432"/>
              <a:gd name="connsiteY3" fmla="*/ 261937 h 1816894"/>
              <a:gd name="connsiteX4" fmla="*/ 778669 w 1164432"/>
              <a:gd name="connsiteY4" fmla="*/ 221456 h 1816894"/>
              <a:gd name="connsiteX5" fmla="*/ 783432 w 1164432"/>
              <a:gd name="connsiteY5" fmla="*/ 169069 h 1816894"/>
              <a:gd name="connsiteX6" fmla="*/ 783432 w 1164432"/>
              <a:gd name="connsiteY6" fmla="*/ 104775 h 1816894"/>
              <a:gd name="connsiteX7" fmla="*/ 771525 w 1164432"/>
              <a:gd name="connsiteY7" fmla="*/ 30956 h 1816894"/>
              <a:gd name="connsiteX8" fmla="*/ 928688 w 1164432"/>
              <a:gd name="connsiteY8" fmla="*/ 0 h 1816894"/>
              <a:gd name="connsiteX9" fmla="*/ 1092994 w 1164432"/>
              <a:gd name="connsiteY9" fmla="*/ 85725 h 1816894"/>
              <a:gd name="connsiteX10" fmla="*/ 1131094 w 1164432"/>
              <a:gd name="connsiteY10" fmla="*/ 107156 h 1816894"/>
              <a:gd name="connsiteX11" fmla="*/ 1147763 w 1164432"/>
              <a:gd name="connsiteY11" fmla="*/ 119062 h 1816894"/>
              <a:gd name="connsiteX12" fmla="*/ 1157288 w 1164432"/>
              <a:gd name="connsiteY12" fmla="*/ 128587 h 1816894"/>
              <a:gd name="connsiteX13" fmla="*/ 1162050 w 1164432"/>
              <a:gd name="connsiteY13" fmla="*/ 140494 h 1816894"/>
              <a:gd name="connsiteX14" fmla="*/ 1164432 w 1164432"/>
              <a:gd name="connsiteY14" fmla="*/ 157162 h 1816894"/>
              <a:gd name="connsiteX15" fmla="*/ 1157288 w 1164432"/>
              <a:gd name="connsiteY15" fmla="*/ 183356 h 1816894"/>
              <a:gd name="connsiteX16" fmla="*/ 1145382 w 1164432"/>
              <a:gd name="connsiteY16" fmla="*/ 200025 h 1816894"/>
              <a:gd name="connsiteX17" fmla="*/ 1114425 w 1164432"/>
              <a:gd name="connsiteY17" fmla="*/ 233362 h 1816894"/>
              <a:gd name="connsiteX18" fmla="*/ 1064419 w 1164432"/>
              <a:gd name="connsiteY18" fmla="*/ 295275 h 1816894"/>
              <a:gd name="connsiteX19" fmla="*/ 1035844 w 1164432"/>
              <a:gd name="connsiteY19" fmla="*/ 340519 h 1816894"/>
              <a:gd name="connsiteX20" fmla="*/ 957263 w 1164432"/>
              <a:gd name="connsiteY20" fmla="*/ 488156 h 1816894"/>
              <a:gd name="connsiteX21" fmla="*/ 878682 w 1164432"/>
              <a:gd name="connsiteY21" fmla="*/ 669131 h 1816894"/>
              <a:gd name="connsiteX22" fmla="*/ 835819 w 1164432"/>
              <a:gd name="connsiteY22" fmla="*/ 766762 h 1816894"/>
              <a:gd name="connsiteX23" fmla="*/ 754857 w 1164432"/>
              <a:gd name="connsiteY23" fmla="*/ 883444 h 1816894"/>
              <a:gd name="connsiteX24" fmla="*/ 690563 w 1164432"/>
              <a:gd name="connsiteY24" fmla="*/ 983456 h 1816894"/>
              <a:gd name="connsiteX25" fmla="*/ 621507 w 1164432"/>
              <a:gd name="connsiteY25" fmla="*/ 1088231 h 1816894"/>
              <a:gd name="connsiteX26" fmla="*/ 542925 w 1164432"/>
              <a:gd name="connsiteY26" fmla="*/ 1202531 h 1816894"/>
              <a:gd name="connsiteX27" fmla="*/ 471488 w 1164432"/>
              <a:gd name="connsiteY27" fmla="*/ 1304925 h 1816894"/>
              <a:gd name="connsiteX28" fmla="*/ 400050 w 1164432"/>
              <a:gd name="connsiteY28" fmla="*/ 1409700 h 1816894"/>
              <a:gd name="connsiteX29" fmla="*/ 364332 w 1164432"/>
              <a:gd name="connsiteY29" fmla="*/ 1459706 h 1816894"/>
              <a:gd name="connsiteX30" fmla="*/ 278607 w 1164432"/>
              <a:gd name="connsiteY30" fmla="*/ 1564481 h 1816894"/>
              <a:gd name="connsiteX31" fmla="*/ 226219 w 1164432"/>
              <a:gd name="connsiteY31" fmla="*/ 1626394 h 1816894"/>
              <a:gd name="connsiteX32" fmla="*/ 145257 w 1164432"/>
              <a:gd name="connsiteY32" fmla="*/ 1716881 h 1816894"/>
              <a:gd name="connsiteX33" fmla="*/ 88107 w 1164432"/>
              <a:gd name="connsiteY33" fmla="*/ 1776412 h 1816894"/>
              <a:gd name="connsiteX34" fmla="*/ 59532 w 1164432"/>
              <a:gd name="connsiteY34" fmla="*/ 1802606 h 1816894"/>
              <a:gd name="connsiteX35" fmla="*/ 38100 w 1164432"/>
              <a:gd name="connsiteY35" fmla="*/ 1814512 h 1816894"/>
              <a:gd name="connsiteX36" fmla="*/ 16669 w 1164432"/>
              <a:gd name="connsiteY36" fmla="*/ 1816894 h 1816894"/>
              <a:gd name="connsiteX37" fmla="*/ 2382 w 1164432"/>
              <a:gd name="connsiteY37" fmla="*/ 1812131 h 1816894"/>
              <a:gd name="connsiteX38" fmla="*/ 0 w 1164432"/>
              <a:gd name="connsiteY38" fmla="*/ 1804987 h 1816894"/>
              <a:gd name="connsiteX39" fmla="*/ 2382 w 1164432"/>
              <a:gd name="connsiteY39" fmla="*/ 1783556 h 1816894"/>
              <a:gd name="connsiteX40" fmla="*/ 14288 w 1164432"/>
              <a:gd name="connsiteY40" fmla="*/ 1759744 h 1816894"/>
              <a:gd name="connsiteX41" fmla="*/ 61913 w 1164432"/>
              <a:gd name="connsiteY41" fmla="*/ 1690687 h 1816894"/>
              <a:gd name="connsiteX42" fmla="*/ 116682 w 1164432"/>
              <a:gd name="connsiteY42" fmla="*/ 1600200 h 1816894"/>
              <a:gd name="connsiteX43" fmla="*/ 178594 w 1164432"/>
              <a:gd name="connsiteY43" fmla="*/ 1502569 h 1816894"/>
              <a:gd name="connsiteX44" fmla="*/ 240507 w 1164432"/>
              <a:gd name="connsiteY44" fmla="*/ 1397794 h 1816894"/>
              <a:gd name="connsiteX45" fmla="*/ 307182 w 1164432"/>
              <a:gd name="connsiteY45" fmla="*/ 1281112 h 1816894"/>
              <a:gd name="connsiteX46" fmla="*/ 385763 w 1164432"/>
              <a:gd name="connsiteY46" fmla="*/ 1140619 h 1816894"/>
              <a:gd name="connsiteX47" fmla="*/ 454819 w 1164432"/>
              <a:gd name="connsiteY47" fmla="*/ 1007269 h 1816894"/>
              <a:gd name="connsiteX48" fmla="*/ 550069 w 1164432"/>
              <a:gd name="connsiteY48" fmla="*/ 816769 h 1816894"/>
              <a:gd name="connsiteX49" fmla="*/ 628650 w 1164432"/>
              <a:gd name="connsiteY49" fmla="*/ 640556 h 1816894"/>
              <a:gd name="connsiteX50" fmla="*/ 688182 w 1164432"/>
              <a:gd name="connsiteY50" fmla="*/ 495300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64432" h="1816894">
                <a:moveTo>
                  <a:pt x="688182" y="495300"/>
                </a:moveTo>
                <a:lnTo>
                  <a:pt x="742950" y="359569"/>
                </a:lnTo>
                <a:lnTo>
                  <a:pt x="757238" y="314325"/>
                </a:lnTo>
                <a:lnTo>
                  <a:pt x="771525" y="261937"/>
                </a:lnTo>
                <a:lnTo>
                  <a:pt x="778669" y="221456"/>
                </a:lnTo>
                <a:lnTo>
                  <a:pt x="783432" y="169069"/>
                </a:lnTo>
                <a:lnTo>
                  <a:pt x="783432" y="104775"/>
                </a:lnTo>
                <a:lnTo>
                  <a:pt x="771525" y="30956"/>
                </a:lnTo>
                <a:lnTo>
                  <a:pt x="928688" y="0"/>
                </a:lnTo>
                <a:lnTo>
                  <a:pt x="1092994" y="85725"/>
                </a:lnTo>
                <a:lnTo>
                  <a:pt x="1131094" y="107156"/>
                </a:lnTo>
                <a:lnTo>
                  <a:pt x="1147763" y="119062"/>
                </a:lnTo>
                <a:lnTo>
                  <a:pt x="1157288" y="128587"/>
                </a:lnTo>
                <a:lnTo>
                  <a:pt x="1162050" y="140494"/>
                </a:lnTo>
                <a:lnTo>
                  <a:pt x="1164432" y="157162"/>
                </a:lnTo>
                <a:lnTo>
                  <a:pt x="1157288" y="183356"/>
                </a:lnTo>
                <a:lnTo>
                  <a:pt x="1145382" y="200025"/>
                </a:lnTo>
                <a:lnTo>
                  <a:pt x="1114425" y="233362"/>
                </a:lnTo>
                <a:lnTo>
                  <a:pt x="1064419" y="295275"/>
                </a:lnTo>
                <a:lnTo>
                  <a:pt x="1035844" y="340519"/>
                </a:lnTo>
                <a:lnTo>
                  <a:pt x="957263" y="488156"/>
                </a:lnTo>
                <a:lnTo>
                  <a:pt x="878682" y="669131"/>
                </a:lnTo>
                <a:lnTo>
                  <a:pt x="835819" y="766762"/>
                </a:lnTo>
                <a:lnTo>
                  <a:pt x="754857" y="883444"/>
                </a:lnTo>
                <a:lnTo>
                  <a:pt x="690563" y="983456"/>
                </a:lnTo>
                <a:lnTo>
                  <a:pt x="621507" y="1088231"/>
                </a:lnTo>
                <a:lnTo>
                  <a:pt x="542925" y="1202531"/>
                </a:lnTo>
                <a:lnTo>
                  <a:pt x="471488" y="1304925"/>
                </a:lnTo>
                <a:lnTo>
                  <a:pt x="400050" y="1409700"/>
                </a:lnTo>
                <a:lnTo>
                  <a:pt x="364332" y="1459706"/>
                </a:lnTo>
                <a:lnTo>
                  <a:pt x="278607" y="1564481"/>
                </a:lnTo>
                <a:lnTo>
                  <a:pt x="226219" y="1626394"/>
                </a:lnTo>
                <a:lnTo>
                  <a:pt x="145257" y="1716881"/>
                </a:lnTo>
                <a:lnTo>
                  <a:pt x="88107" y="1776412"/>
                </a:lnTo>
                <a:lnTo>
                  <a:pt x="59532" y="1802606"/>
                </a:lnTo>
                <a:lnTo>
                  <a:pt x="38100" y="1814512"/>
                </a:lnTo>
                <a:lnTo>
                  <a:pt x="16669" y="1816894"/>
                </a:lnTo>
                <a:lnTo>
                  <a:pt x="2382" y="1812131"/>
                </a:lnTo>
                <a:lnTo>
                  <a:pt x="0" y="1804987"/>
                </a:lnTo>
                <a:lnTo>
                  <a:pt x="2382" y="1783556"/>
                </a:lnTo>
                <a:lnTo>
                  <a:pt x="14288" y="1759744"/>
                </a:lnTo>
                <a:lnTo>
                  <a:pt x="61913" y="1690687"/>
                </a:lnTo>
                <a:lnTo>
                  <a:pt x="116682" y="1600200"/>
                </a:lnTo>
                <a:lnTo>
                  <a:pt x="178594" y="1502569"/>
                </a:lnTo>
                <a:lnTo>
                  <a:pt x="240507" y="1397794"/>
                </a:lnTo>
                <a:lnTo>
                  <a:pt x="307182" y="1281112"/>
                </a:lnTo>
                <a:lnTo>
                  <a:pt x="385763" y="1140619"/>
                </a:lnTo>
                <a:lnTo>
                  <a:pt x="454819" y="1007269"/>
                </a:lnTo>
                <a:lnTo>
                  <a:pt x="550069" y="816769"/>
                </a:lnTo>
                <a:lnTo>
                  <a:pt x="628650" y="640556"/>
                </a:lnTo>
                <a:lnTo>
                  <a:pt x="688182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916CD730-A1E5-8E42-86DA-12EB3483C175}"/>
              </a:ext>
            </a:extLst>
          </p:cNvPr>
          <p:cNvSpPr/>
          <p:nvPr/>
        </p:nvSpPr>
        <p:spPr>
          <a:xfrm>
            <a:off x="4400550" y="2716213"/>
            <a:ext cx="1141413" cy="358775"/>
          </a:xfrm>
          <a:custGeom>
            <a:avLst/>
            <a:gdLst>
              <a:gd name="connsiteX0" fmla="*/ 283369 w 1140619"/>
              <a:gd name="connsiteY0" fmla="*/ 354807 h 357188"/>
              <a:gd name="connsiteX1" fmla="*/ 357188 w 1140619"/>
              <a:gd name="connsiteY1" fmla="*/ 357188 h 357188"/>
              <a:gd name="connsiteX2" fmla="*/ 390525 w 1140619"/>
              <a:gd name="connsiteY2" fmla="*/ 347663 h 357188"/>
              <a:gd name="connsiteX3" fmla="*/ 435769 w 1140619"/>
              <a:gd name="connsiteY3" fmla="*/ 328613 h 357188"/>
              <a:gd name="connsiteX4" fmla="*/ 531019 w 1140619"/>
              <a:gd name="connsiteY4" fmla="*/ 292894 h 357188"/>
              <a:gd name="connsiteX5" fmla="*/ 626269 w 1140619"/>
              <a:gd name="connsiteY5" fmla="*/ 261938 h 357188"/>
              <a:gd name="connsiteX6" fmla="*/ 683419 w 1140619"/>
              <a:gd name="connsiteY6" fmla="*/ 252413 h 357188"/>
              <a:gd name="connsiteX7" fmla="*/ 707231 w 1140619"/>
              <a:gd name="connsiteY7" fmla="*/ 257175 h 357188"/>
              <a:gd name="connsiteX8" fmla="*/ 1135856 w 1140619"/>
              <a:gd name="connsiteY8" fmla="*/ 207169 h 357188"/>
              <a:gd name="connsiteX9" fmla="*/ 1140619 w 1140619"/>
              <a:gd name="connsiteY9" fmla="*/ 195263 h 357188"/>
              <a:gd name="connsiteX10" fmla="*/ 1140619 w 1140619"/>
              <a:gd name="connsiteY10" fmla="*/ 183357 h 357188"/>
              <a:gd name="connsiteX11" fmla="*/ 1138238 w 1140619"/>
              <a:gd name="connsiteY11" fmla="*/ 169069 h 357188"/>
              <a:gd name="connsiteX12" fmla="*/ 1131094 w 1140619"/>
              <a:gd name="connsiteY12" fmla="*/ 157163 h 357188"/>
              <a:gd name="connsiteX13" fmla="*/ 1109663 w 1140619"/>
              <a:gd name="connsiteY13" fmla="*/ 138113 h 357188"/>
              <a:gd name="connsiteX14" fmla="*/ 1071563 w 1140619"/>
              <a:gd name="connsiteY14" fmla="*/ 114300 h 357188"/>
              <a:gd name="connsiteX15" fmla="*/ 1033463 w 1140619"/>
              <a:gd name="connsiteY15" fmla="*/ 95250 h 357188"/>
              <a:gd name="connsiteX16" fmla="*/ 1012031 w 1140619"/>
              <a:gd name="connsiteY16" fmla="*/ 83344 h 357188"/>
              <a:gd name="connsiteX17" fmla="*/ 945356 w 1140619"/>
              <a:gd name="connsiteY17" fmla="*/ 40482 h 357188"/>
              <a:gd name="connsiteX18" fmla="*/ 890588 w 1140619"/>
              <a:gd name="connsiteY18" fmla="*/ 14288 h 357188"/>
              <a:gd name="connsiteX19" fmla="*/ 850106 w 1140619"/>
              <a:gd name="connsiteY19" fmla="*/ 2382 h 357188"/>
              <a:gd name="connsiteX20" fmla="*/ 831056 w 1140619"/>
              <a:gd name="connsiteY20" fmla="*/ 0 h 357188"/>
              <a:gd name="connsiteX21" fmla="*/ 802481 w 1140619"/>
              <a:gd name="connsiteY21" fmla="*/ 16669 h 357188"/>
              <a:gd name="connsiteX22" fmla="*/ 721519 w 1140619"/>
              <a:gd name="connsiteY22" fmla="*/ 52388 h 357188"/>
              <a:gd name="connsiteX23" fmla="*/ 626269 w 1140619"/>
              <a:gd name="connsiteY23" fmla="*/ 88107 h 357188"/>
              <a:gd name="connsiteX24" fmla="*/ 535781 w 1140619"/>
              <a:gd name="connsiteY24" fmla="*/ 119063 h 357188"/>
              <a:gd name="connsiteX25" fmla="*/ 421481 w 1140619"/>
              <a:gd name="connsiteY25" fmla="*/ 150019 h 357188"/>
              <a:gd name="connsiteX26" fmla="*/ 276225 w 1140619"/>
              <a:gd name="connsiteY26" fmla="*/ 178594 h 357188"/>
              <a:gd name="connsiteX27" fmla="*/ 119063 w 1140619"/>
              <a:gd name="connsiteY27" fmla="*/ 200025 h 357188"/>
              <a:gd name="connsiteX28" fmla="*/ 52388 w 1140619"/>
              <a:gd name="connsiteY28" fmla="*/ 204788 h 357188"/>
              <a:gd name="connsiteX29" fmla="*/ 0 w 1140619"/>
              <a:gd name="connsiteY29" fmla="*/ 328613 h 357188"/>
              <a:gd name="connsiteX30" fmla="*/ 130969 w 1140619"/>
              <a:gd name="connsiteY30" fmla="*/ 345282 h 357188"/>
              <a:gd name="connsiteX31" fmla="*/ 223838 w 1140619"/>
              <a:gd name="connsiteY31" fmla="*/ 352425 h 357188"/>
              <a:gd name="connsiteX32" fmla="*/ 283369 w 1140619"/>
              <a:gd name="connsiteY32" fmla="*/ 354807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40619" h="357188">
                <a:moveTo>
                  <a:pt x="283369" y="354807"/>
                </a:moveTo>
                <a:lnTo>
                  <a:pt x="357188" y="357188"/>
                </a:lnTo>
                <a:lnTo>
                  <a:pt x="390525" y="347663"/>
                </a:lnTo>
                <a:lnTo>
                  <a:pt x="435769" y="328613"/>
                </a:lnTo>
                <a:lnTo>
                  <a:pt x="531019" y="292894"/>
                </a:lnTo>
                <a:lnTo>
                  <a:pt x="626269" y="261938"/>
                </a:lnTo>
                <a:lnTo>
                  <a:pt x="683419" y="252413"/>
                </a:lnTo>
                <a:lnTo>
                  <a:pt x="707231" y="257175"/>
                </a:lnTo>
                <a:lnTo>
                  <a:pt x="1135856" y="207169"/>
                </a:lnTo>
                <a:lnTo>
                  <a:pt x="1140619" y="195263"/>
                </a:lnTo>
                <a:lnTo>
                  <a:pt x="1140619" y="183357"/>
                </a:lnTo>
                <a:lnTo>
                  <a:pt x="1138238" y="169069"/>
                </a:lnTo>
                <a:lnTo>
                  <a:pt x="1131094" y="157163"/>
                </a:lnTo>
                <a:lnTo>
                  <a:pt x="1109663" y="138113"/>
                </a:lnTo>
                <a:lnTo>
                  <a:pt x="1071563" y="114300"/>
                </a:lnTo>
                <a:lnTo>
                  <a:pt x="1033463" y="95250"/>
                </a:lnTo>
                <a:lnTo>
                  <a:pt x="1012031" y="83344"/>
                </a:lnTo>
                <a:lnTo>
                  <a:pt x="945356" y="40482"/>
                </a:lnTo>
                <a:lnTo>
                  <a:pt x="890588" y="14288"/>
                </a:lnTo>
                <a:lnTo>
                  <a:pt x="850106" y="2382"/>
                </a:lnTo>
                <a:lnTo>
                  <a:pt x="831056" y="0"/>
                </a:lnTo>
                <a:lnTo>
                  <a:pt x="802481" y="16669"/>
                </a:lnTo>
                <a:lnTo>
                  <a:pt x="721519" y="52388"/>
                </a:lnTo>
                <a:lnTo>
                  <a:pt x="626269" y="88107"/>
                </a:lnTo>
                <a:lnTo>
                  <a:pt x="535781" y="119063"/>
                </a:lnTo>
                <a:lnTo>
                  <a:pt x="421481" y="150019"/>
                </a:lnTo>
                <a:lnTo>
                  <a:pt x="276225" y="178594"/>
                </a:lnTo>
                <a:lnTo>
                  <a:pt x="119063" y="200025"/>
                </a:lnTo>
                <a:lnTo>
                  <a:pt x="52388" y="204788"/>
                </a:lnTo>
                <a:lnTo>
                  <a:pt x="0" y="328613"/>
                </a:lnTo>
                <a:lnTo>
                  <a:pt x="130969" y="345282"/>
                </a:lnTo>
                <a:lnTo>
                  <a:pt x="223838" y="352425"/>
                </a:lnTo>
                <a:lnTo>
                  <a:pt x="283369" y="354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C48A89CA-5FDC-8242-9B9B-7DAB39A5E355}"/>
              </a:ext>
            </a:extLst>
          </p:cNvPr>
          <p:cNvSpPr/>
          <p:nvPr/>
        </p:nvSpPr>
        <p:spPr>
          <a:xfrm rot="16200000">
            <a:off x="3302000" y="3336925"/>
            <a:ext cx="2676525" cy="1800225"/>
          </a:xfrm>
          <a:custGeom>
            <a:avLst/>
            <a:gdLst>
              <a:gd name="connsiteX0" fmla="*/ 1081088 w 2676525"/>
              <a:gd name="connsiteY0" fmla="*/ 778669 h 1800225"/>
              <a:gd name="connsiteX1" fmla="*/ 1176338 w 2676525"/>
              <a:gd name="connsiteY1" fmla="*/ 835819 h 1800225"/>
              <a:gd name="connsiteX2" fmla="*/ 1273969 w 2676525"/>
              <a:gd name="connsiteY2" fmla="*/ 895350 h 1800225"/>
              <a:gd name="connsiteX3" fmla="*/ 1397794 w 2676525"/>
              <a:gd name="connsiteY3" fmla="*/ 966787 h 1800225"/>
              <a:gd name="connsiteX4" fmla="*/ 1450182 w 2676525"/>
              <a:gd name="connsiteY4" fmla="*/ 992981 h 1800225"/>
              <a:gd name="connsiteX5" fmla="*/ 1607344 w 2676525"/>
              <a:gd name="connsiteY5" fmla="*/ 1047750 h 1800225"/>
              <a:gd name="connsiteX6" fmla="*/ 1762125 w 2676525"/>
              <a:gd name="connsiteY6" fmla="*/ 1114425 h 1800225"/>
              <a:gd name="connsiteX7" fmla="*/ 1964532 w 2676525"/>
              <a:gd name="connsiteY7" fmla="*/ 1193006 h 1800225"/>
              <a:gd name="connsiteX8" fmla="*/ 2157413 w 2676525"/>
              <a:gd name="connsiteY8" fmla="*/ 1262062 h 1800225"/>
              <a:gd name="connsiteX9" fmla="*/ 2255044 w 2676525"/>
              <a:gd name="connsiteY9" fmla="*/ 1293019 h 1800225"/>
              <a:gd name="connsiteX10" fmla="*/ 2426494 w 2676525"/>
              <a:gd name="connsiteY10" fmla="*/ 1340644 h 1800225"/>
              <a:gd name="connsiteX11" fmla="*/ 2566988 w 2676525"/>
              <a:gd name="connsiteY11" fmla="*/ 1373981 h 1800225"/>
              <a:gd name="connsiteX12" fmla="*/ 2578894 w 2676525"/>
              <a:gd name="connsiteY12" fmla="*/ 1376362 h 1800225"/>
              <a:gd name="connsiteX13" fmla="*/ 2597944 w 2676525"/>
              <a:gd name="connsiteY13" fmla="*/ 1369219 h 1800225"/>
              <a:gd name="connsiteX14" fmla="*/ 2628900 w 2676525"/>
              <a:gd name="connsiteY14" fmla="*/ 1321594 h 1800225"/>
              <a:gd name="connsiteX15" fmla="*/ 2676525 w 2676525"/>
              <a:gd name="connsiteY15" fmla="*/ 1800225 h 1800225"/>
              <a:gd name="connsiteX16" fmla="*/ 2650332 w 2676525"/>
              <a:gd name="connsiteY16" fmla="*/ 1797844 h 1800225"/>
              <a:gd name="connsiteX17" fmla="*/ 2631282 w 2676525"/>
              <a:gd name="connsiteY17" fmla="*/ 1788319 h 1800225"/>
              <a:gd name="connsiteX18" fmla="*/ 2609850 w 2676525"/>
              <a:gd name="connsiteY18" fmla="*/ 1762125 h 1800225"/>
              <a:gd name="connsiteX19" fmla="*/ 2590800 w 2676525"/>
              <a:gd name="connsiteY19" fmla="*/ 1738312 h 1800225"/>
              <a:gd name="connsiteX20" fmla="*/ 2566988 w 2676525"/>
              <a:gd name="connsiteY20" fmla="*/ 1714500 h 1800225"/>
              <a:gd name="connsiteX21" fmla="*/ 2526507 w 2676525"/>
              <a:gd name="connsiteY21" fmla="*/ 1685925 h 1800225"/>
              <a:gd name="connsiteX22" fmla="*/ 2495550 w 2676525"/>
              <a:gd name="connsiteY22" fmla="*/ 1671637 h 1800225"/>
              <a:gd name="connsiteX23" fmla="*/ 2443163 w 2676525"/>
              <a:gd name="connsiteY23" fmla="*/ 1654969 h 1800225"/>
              <a:gd name="connsiteX24" fmla="*/ 2316957 w 2676525"/>
              <a:gd name="connsiteY24" fmla="*/ 1616869 h 1800225"/>
              <a:gd name="connsiteX25" fmla="*/ 2076450 w 2676525"/>
              <a:gd name="connsiteY25" fmla="*/ 1535906 h 1800225"/>
              <a:gd name="connsiteX26" fmla="*/ 1850232 w 2676525"/>
              <a:gd name="connsiteY26" fmla="*/ 1445419 h 1800225"/>
              <a:gd name="connsiteX27" fmla="*/ 1676400 w 2676525"/>
              <a:gd name="connsiteY27" fmla="*/ 1369219 h 1800225"/>
              <a:gd name="connsiteX28" fmla="*/ 1495425 w 2676525"/>
              <a:gd name="connsiteY28" fmla="*/ 1283494 h 1800225"/>
              <a:gd name="connsiteX29" fmla="*/ 1340644 w 2676525"/>
              <a:gd name="connsiteY29" fmla="*/ 1200150 h 1800225"/>
              <a:gd name="connsiteX30" fmla="*/ 1162050 w 2676525"/>
              <a:gd name="connsiteY30" fmla="*/ 1090612 h 1800225"/>
              <a:gd name="connsiteX31" fmla="*/ 1035844 w 2676525"/>
              <a:gd name="connsiteY31" fmla="*/ 1002506 h 1800225"/>
              <a:gd name="connsiteX32" fmla="*/ 850107 w 2676525"/>
              <a:gd name="connsiteY32" fmla="*/ 864394 h 1800225"/>
              <a:gd name="connsiteX33" fmla="*/ 728663 w 2676525"/>
              <a:gd name="connsiteY33" fmla="*/ 769144 h 1800225"/>
              <a:gd name="connsiteX34" fmla="*/ 542925 w 2676525"/>
              <a:gd name="connsiteY34" fmla="*/ 609600 h 1800225"/>
              <a:gd name="connsiteX35" fmla="*/ 423863 w 2676525"/>
              <a:gd name="connsiteY35" fmla="*/ 500062 h 1800225"/>
              <a:gd name="connsiteX36" fmla="*/ 280988 w 2676525"/>
              <a:gd name="connsiteY36" fmla="*/ 357187 h 1800225"/>
              <a:gd name="connsiteX37" fmla="*/ 150019 w 2676525"/>
              <a:gd name="connsiteY37" fmla="*/ 216694 h 1800225"/>
              <a:gd name="connsiteX38" fmla="*/ 64294 w 2676525"/>
              <a:gd name="connsiteY38" fmla="*/ 116681 h 1800225"/>
              <a:gd name="connsiteX39" fmla="*/ 23813 w 2676525"/>
              <a:gd name="connsiteY39" fmla="*/ 66675 h 1800225"/>
              <a:gd name="connsiteX40" fmla="*/ 2382 w 2676525"/>
              <a:gd name="connsiteY40" fmla="*/ 30956 h 1800225"/>
              <a:gd name="connsiteX41" fmla="*/ 0 w 2676525"/>
              <a:gd name="connsiteY41" fmla="*/ 21431 h 1800225"/>
              <a:gd name="connsiteX42" fmla="*/ 2382 w 2676525"/>
              <a:gd name="connsiteY42" fmla="*/ 4762 h 1800225"/>
              <a:gd name="connsiteX43" fmla="*/ 4763 w 2676525"/>
              <a:gd name="connsiteY43" fmla="*/ 0 h 1800225"/>
              <a:gd name="connsiteX44" fmla="*/ 14288 w 2676525"/>
              <a:gd name="connsiteY44" fmla="*/ 0 h 1800225"/>
              <a:gd name="connsiteX45" fmla="*/ 42863 w 2676525"/>
              <a:gd name="connsiteY45" fmla="*/ 9525 h 1800225"/>
              <a:gd name="connsiteX46" fmla="*/ 76200 w 2676525"/>
              <a:gd name="connsiteY46" fmla="*/ 28575 h 1800225"/>
              <a:gd name="connsiteX47" fmla="*/ 145257 w 2676525"/>
              <a:gd name="connsiteY47" fmla="*/ 95250 h 1800225"/>
              <a:gd name="connsiteX48" fmla="*/ 261938 w 2676525"/>
              <a:gd name="connsiteY48" fmla="*/ 197644 h 1800225"/>
              <a:gd name="connsiteX49" fmla="*/ 357188 w 2676525"/>
              <a:gd name="connsiteY49" fmla="*/ 276225 h 1800225"/>
              <a:gd name="connsiteX50" fmla="*/ 459582 w 2676525"/>
              <a:gd name="connsiteY50" fmla="*/ 354806 h 1800225"/>
              <a:gd name="connsiteX51" fmla="*/ 564357 w 2676525"/>
              <a:gd name="connsiteY51" fmla="*/ 433387 h 1800225"/>
              <a:gd name="connsiteX52" fmla="*/ 681038 w 2676525"/>
              <a:gd name="connsiteY52" fmla="*/ 519112 h 1800225"/>
              <a:gd name="connsiteX53" fmla="*/ 814388 w 2676525"/>
              <a:gd name="connsiteY53" fmla="*/ 607219 h 1800225"/>
              <a:gd name="connsiteX54" fmla="*/ 952500 w 2676525"/>
              <a:gd name="connsiteY54" fmla="*/ 697706 h 1800225"/>
              <a:gd name="connsiteX55" fmla="*/ 1035844 w 2676525"/>
              <a:gd name="connsiteY55" fmla="*/ 750094 h 1800225"/>
              <a:gd name="connsiteX56" fmla="*/ 1081088 w 2676525"/>
              <a:gd name="connsiteY56" fmla="*/ 778669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76525" h="1800225">
                <a:moveTo>
                  <a:pt x="1081088" y="778669"/>
                </a:moveTo>
                <a:lnTo>
                  <a:pt x="1176338" y="835819"/>
                </a:lnTo>
                <a:lnTo>
                  <a:pt x="1273969" y="895350"/>
                </a:lnTo>
                <a:lnTo>
                  <a:pt x="1397794" y="966787"/>
                </a:lnTo>
                <a:lnTo>
                  <a:pt x="1450182" y="992981"/>
                </a:lnTo>
                <a:lnTo>
                  <a:pt x="1607344" y="1047750"/>
                </a:lnTo>
                <a:lnTo>
                  <a:pt x="1762125" y="1114425"/>
                </a:lnTo>
                <a:lnTo>
                  <a:pt x="1964532" y="1193006"/>
                </a:lnTo>
                <a:lnTo>
                  <a:pt x="2157413" y="1262062"/>
                </a:lnTo>
                <a:lnTo>
                  <a:pt x="2255044" y="1293019"/>
                </a:lnTo>
                <a:lnTo>
                  <a:pt x="2426494" y="1340644"/>
                </a:lnTo>
                <a:lnTo>
                  <a:pt x="2566988" y="1373981"/>
                </a:lnTo>
                <a:lnTo>
                  <a:pt x="2578894" y="1376362"/>
                </a:lnTo>
                <a:lnTo>
                  <a:pt x="2597944" y="1369219"/>
                </a:lnTo>
                <a:lnTo>
                  <a:pt x="2628900" y="1321594"/>
                </a:lnTo>
                <a:lnTo>
                  <a:pt x="2676525" y="1800225"/>
                </a:lnTo>
                <a:lnTo>
                  <a:pt x="2650332" y="1797844"/>
                </a:lnTo>
                <a:lnTo>
                  <a:pt x="2631282" y="1788319"/>
                </a:lnTo>
                <a:lnTo>
                  <a:pt x="2609850" y="1762125"/>
                </a:lnTo>
                <a:lnTo>
                  <a:pt x="2590800" y="1738312"/>
                </a:lnTo>
                <a:lnTo>
                  <a:pt x="2566988" y="1714500"/>
                </a:lnTo>
                <a:lnTo>
                  <a:pt x="2526507" y="1685925"/>
                </a:lnTo>
                <a:lnTo>
                  <a:pt x="2495550" y="1671637"/>
                </a:lnTo>
                <a:lnTo>
                  <a:pt x="2443163" y="1654969"/>
                </a:lnTo>
                <a:lnTo>
                  <a:pt x="2316957" y="1616869"/>
                </a:lnTo>
                <a:lnTo>
                  <a:pt x="2076450" y="1535906"/>
                </a:lnTo>
                <a:lnTo>
                  <a:pt x="1850232" y="1445419"/>
                </a:lnTo>
                <a:lnTo>
                  <a:pt x="1676400" y="1369219"/>
                </a:lnTo>
                <a:lnTo>
                  <a:pt x="1495425" y="1283494"/>
                </a:lnTo>
                <a:lnTo>
                  <a:pt x="1340644" y="1200150"/>
                </a:lnTo>
                <a:lnTo>
                  <a:pt x="1162050" y="1090612"/>
                </a:lnTo>
                <a:lnTo>
                  <a:pt x="1035844" y="1002506"/>
                </a:lnTo>
                <a:lnTo>
                  <a:pt x="850107" y="864394"/>
                </a:lnTo>
                <a:lnTo>
                  <a:pt x="728663" y="769144"/>
                </a:lnTo>
                <a:lnTo>
                  <a:pt x="542925" y="609600"/>
                </a:lnTo>
                <a:lnTo>
                  <a:pt x="423863" y="500062"/>
                </a:lnTo>
                <a:lnTo>
                  <a:pt x="280988" y="357187"/>
                </a:lnTo>
                <a:lnTo>
                  <a:pt x="150019" y="216694"/>
                </a:lnTo>
                <a:lnTo>
                  <a:pt x="64294" y="116681"/>
                </a:lnTo>
                <a:lnTo>
                  <a:pt x="23813" y="66675"/>
                </a:lnTo>
                <a:lnTo>
                  <a:pt x="2382" y="30956"/>
                </a:lnTo>
                <a:lnTo>
                  <a:pt x="0" y="21431"/>
                </a:lnTo>
                <a:lnTo>
                  <a:pt x="2382" y="4762"/>
                </a:lnTo>
                <a:lnTo>
                  <a:pt x="4763" y="0"/>
                </a:lnTo>
                <a:lnTo>
                  <a:pt x="14288" y="0"/>
                </a:lnTo>
                <a:lnTo>
                  <a:pt x="42863" y="9525"/>
                </a:lnTo>
                <a:lnTo>
                  <a:pt x="76200" y="28575"/>
                </a:lnTo>
                <a:lnTo>
                  <a:pt x="145257" y="95250"/>
                </a:lnTo>
                <a:lnTo>
                  <a:pt x="261938" y="197644"/>
                </a:lnTo>
                <a:lnTo>
                  <a:pt x="357188" y="276225"/>
                </a:lnTo>
                <a:lnTo>
                  <a:pt x="459582" y="354806"/>
                </a:lnTo>
                <a:lnTo>
                  <a:pt x="564357" y="433387"/>
                </a:lnTo>
                <a:lnTo>
                  <a:pt x="681038" y="519112"/>
                </a:lnTo>
                <a:lnTo>
                  <a:pt x="814388" y="607219"/>
                </a:lnTo>
                <a:lnTo>
                  <a:pt x="952500" y="697706"/>
                </a:lnTo>
                <a:lnTo>
                  <a:pt x="1035844" y="750094"/>
                </a:lnTo>
                <a:lnTo>
                  <a:pt x="1081088" y="778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4EDE555-29BC-F445-BE3A-9E7FB3BB7929}"/>
              </a:ext>
            </a:extLst>
          </p:cNvPr>
          <p:cNvSpPr/>
          <p:nvPr/>
        </p:nvSpPr>
        <p:spPr>
          <a:xfrm>
            <a:off x="3962400" y="3592513"/>
            <a:ext cx="895350" cy="579437"/>
          </a:xfrm>
          <a:custGeom>
            <a:avLst/>
            <a:gdLst>
              <a:gd name="connsiteX0" fmla="*/ 330994 w 895350"/>
              <a:gd name="connsiteY0" fmla="*/ 259557 h 578644"/>
              <a:gd name="connsiteX1" fmla="*/ 269081 w 895350"/>
              <a:gd name="connsiteY1" fmla="*/ 221457 h 578644"/>
              <a:gd name="connsiteX2" fmla="*/ 188119 w 895350"/>
              <a:gd name="connsiteY2" fmla="*/ 176213 h 578644"/>
              <a:gd name="connsiteX3" fmla="*/ 78581 w 895350"/>
              <a:gd name="connsiteY3" fmla="*/ 119063 h 578644"/>
              <a:gd name="connsiteX4" fmla="*/ 0 w 895350"/>
              <a:gd name="connsiteY4" fmla="*/ 78582 h 578644"/>
              <a:gd name="connsiteX5" fmla="*/ 66675 w 895350"/>
              <a:gd name="connsiteY5" fmla="*/ 0 h 578644"/>
              <a:gd name="connsiteX6" fmla="*/ 240506 w 895350"/>
              <a:gd name="connsiteY6" fmla="*/ 71438 h 578644"/>
              <a:gd name="connsiteX7" fmla="*/ 338138 w 895350"/>
              <a:gd name="connsiteY7" fmla="*/ 111919 h 578644"/>
              <a:gd name="connsiteX8" fmla="*/ 442913 w 895350"/>
              <a:gd name="connsiteY8" fmla="*/ 152400 h 578644"/>
              <a:gd name="connsiteX9" fmla="*/ 519113 w 895350"/>
              <a:gd name="connsiteY9" fmla="*/ 176213 h 578644"/>
              <a:gd name="connsiteX10" fmla="*/ 595313 w 895350"/>
              <a:gd name="connsiteY10" fmla="*/ 200025 h 578644"/>
              <a:gd name="connsiteX11" fmla="*/ 647700 w 895350"/>
              <a:gd name="connsiteY11" fmla="*/ 214313 h 578644"/>
              <a:gd name="connsiteX12" fmla="*/ 671513 w 895350"/>
              <a:gd name="connsiteY12" fmla="*/ 226219 h 578644"/>
              <a:gd name="connsiteX13" fmla="*/ 695325 w 895350"/>
              <a:gd name="connsiteY13" fmla="*/ 242888 h 578644"/>
              <a:gd name="connsiteX14" fmla="*/ 731044 w 895350"/>
              <a:gd name="connsiteY14" fmla="*/ 269082 h 578644"/>
              <a:gd name="connsiteX15" fmla="*/ 762000 w 895350"/>
              <a:gd name="connsiteY15" fmla="*/ 297657 h 578644"/>
              <a:gd name="connsiteX16" fmla="*/ 792956 w 895350"/>
              <a:gd name="connsiteY16" fmla="*/ 330994 h 578644"/>
              <a:gd name="connsiteX17" fmla="*/ 828675 w 895350"/>
              <a:gd name="connsiteY17" fmla="*/ 366713 h 578644"/>
              <a:gd name="connsiteX18" fmla="*/ 895350 w 895350"/>
              <a:gd name="connsiteY18" fmla="*/ 440532 h 578644"/>
              <a:gd name="connsiteX19" fmla="*/ 802481 w 895350"/>
              <a:gd name="connsiteY19" fmla="*/ 578644 h 578644"/>
              <a:gd name="connsiteX20" fmla="*/ 626269 w 895350"/>
              <a:gd name="connsiteY20" fmla="*/ 452438 h 578644"/>
              <a:gd name="connsiteX21" fmla="*/ 535781 w 895350"/>
              <a:gd name="connsiteY21" fmla="*/ 390525 h 578644"/>
              <a:gd name="connsiteX22" fmla="*/ 431006 w 895350"/>
              <a:gd name="connsiteY22" fmla="*/ 321469 h 578644"/>
              <a:gd name="connsiteX23" fmla="*/ 330994 w 895350"/>
              <a:gd name="connsiteY23" fmla="*/ 259557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95350" h="578644">
                <a:moveTo>
                  <a:pt x="330994" y="259557"/>
                </a:moveTo>
                <a:lnTo>
                  <a:pt x="269081" y="221457"/>
                </a:lnTo>
                <a:lnTo>
                  <a:pt x="188119" y="176213"/>
                </a:lnTo>
                <a:lnTo>
                  <a:pt x="78581" y="119063"/>
                </a:lnTo>
                <a:lnTo>
                  <a:pt x="0" y="78582"/>
                </a:lnTo>
                <a:lnTo>
                  <a:pt x="66675" y="0"/>
                </a:lnTo>
                <a:lnTo>
                  <a:pt x="240506" y="71438"/>
                </a:lnTo>
                <a:lnTo>
                  <a:pt x="338138" y="111919"/>
                </a:lnTo>
                <a:lnTo>
                  <a:pt x="442913" y="152400"/>
                </a:lnTo>
                <a:lnTo>
                  <a:pt x="519113" y="176213"/>
                </a:lnTo>
                <a:lnTo>
                  <a:pt x="595313" y="200025"/>
                </a:lnTo>
                <a:lnTo>
                  <a:pt x="647700" y="214313"/>
                </a:lnTo>
                <a:lnTo>
                  <a:pt x="671513" y="226219"/>
                </a:lnTo>
                <a:lnTo>
                  <a:pt x="695325" y="242888"/>
                </a:lnTo>
                <a:lnTo>
                  <a:pt x="731044" y="269082"/>
                </a:lnTo>
                <a:lnTo>
                  <a:pt x="762000" y="297657"/>
                </a:lnTo>
                <a:lnTo>
                  <a:pt x="792956" y="330994"/>
                </a:lnTo>
                <a:lnTo>
                  <a:pt x="828675" y="366713"/>
                </a:lnTo>
                <a:lnTo>
                  <a:pt x="895350" y="440532"/>
                </a:lnTo>
                <a:lnTo>
                  <a:pt x="802481" y="578644"/>
                </a:lnTo>
                <a:lnTo>
                  <a:pt x="626269" y="452438"/>
                </a:lnTo>
                <a:lnTo>
                  <a:pt x="535781" y="390525"/>
                </a:lnTo>
                <a:lnTo>
                  <a:pt x="431006" y="321469"/>
                </a:lnTo>
                <a:lnTo>
                  <a:pt x="330994" y="2595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337E96C-BB7A-6348-AEB8-C383758B3318}"/>
              </a:ext>
            </a:extLst>
          </p:cNvPr>
          <p:cNvSpPr/>
          <p:nvPr/>
        </p:nvSpPr>
        <p:spPr>
          <a:xfrm>
            <a:off x="6018213" y="5243513"/>
            <a:ext cx="706437" cy="673100"/>
          </a:xfrm>
          <a:custGeom>
            <a:avLst/>
            <a:gdLst>
              <a:gd name="connsiteX0" fmla="*/ 211931 w 707231"/>
              <a:gd name="connsiteY0" fmla="*/ 121443 h 673893"/>
              <a:gd name="connsiteX1" fmla="*/ 316706 w 707231"/>
              <a:gd name="connsiteY1" fmla="*/ 147637 h 673893"/>
              <a:gd name="connsiteX2" fmla="*/ 371475 w 707231"/>
              <a:gd name="connsiteY2" fmla="*/ 164306 h 673893"/>
              <a:gd name="connsiteX3" fmla="*/ 402431 w 707231"/>
              <a:gd name="connsiteY3" fmla="*/ 173831 h 673893"/>
              <a:gd name="connsiteX4" fmla="*/ 431006 w 707231"/>
              <a:gd name="connsiteY4" fmla="*/ 178593 h 673893"/>
              <a:gd name="connsiteX5" fmla="*/ 461962 w 707231"/>
              <a:gd name="connsiteY5" fmla="*/ 180975 h 673893"/>
              <a:gd name="connsiteX6" fmla="*/ 502444 w 707231"/>
              <a:gd name="connsiteY6" fmla="*/ 176212 h 673893"/>
              <a:gd name="connsiteX7" fmla="*/ 535781 w 707231"/>
              <a:gd name="connsiteY7" fmla="*/ 164306 h 673893"/>
              <a:gd name="connsiteX8" fmla="*/ 557212 w 707231"/>
              <a:gd name="connsiteY8" fmla="*/ 150018 h 673893"/>
              <a:gd name="connsiteX9" fmla="*/ 573881 w 707231"/>
              <a:gd name="connsiteY9" fmla="*/ 130968 h 673893"/>
              <a:gd name="connsiteX10" fmla="*/ 588169 w 707231"/>
              <a:gd name="connsiteY10" fmla="*/ 100012 h 673893"/>
              <a:gd name="connsiteX11" fmla="*/ 592931 w 707231"/>
              <a:gd name="connsiteY11" fmla="*/ 80962 h 673893"/>
              <a:gd name="connsiteX12" fmla="*/ 607219 w 707231"/>
              <a:gd name="connsiteY12" fmla="*/ 30956 h 673893"/>
              <a:gd name="connsiteX13" fmla="*/ 707231 w 707231"/>
              <a:gd name="connsiteY13" fmla="*/ 0 h 673893"/>
              <a:gd name="connsiteX14" fmla="*/ 564356 w 707231"/>
              <a:gd name="connsiteY14" fmla="*/ 673893 h 673893"/>
              <a:gd name="connsiteX15" fmla="*/ 533400 w 707231"/>
              <a:gd name="connsiteY15" fmla="*/ 609600 h 673893"/>
              <a:gd name="connsiteX16" fmla="*/ 519112 w 707231"/>
              <a:gd name="connsiteY16" fmla="*/ 576262 h 673893"/>
              <a:gd name="connsiteX17" fmla="*/ 492919 w 707231"/>
              <a:gd name="connsiteY17" fmla="*/ 531018 h 673893"/>
              <a:gd name="connsiteX18" fmla="*/ 457200 w 707231"/>
              <a:gd name="connsiteY18" fmla="*/ 476250 h 673893"/>
              <a:gd name="connsiteX19" fmla="*/ 431006 w 707231"/>
              <a:gd name="connsiteY19" fmla="*/ 442912 h 673893"/>
              <a:gd name="connsiteX20" fmla="*/ 388144 w 707231"/>
              <a:gd name="connsiteY20" fmla="*/ 397668 h 673893"/>
              <a:gd name="connsiteX21" fmla="*/ 335756 w 707231"/>
              <a:gd name="connsiteY21" fmla="*/ 354806 h 673893"/>
              <a:gd name="connsiteX22" fmla="*/ 273844 w 707231"/>
              <a:gd name="connsiteY22" fmla="*/ 302418 h 673893"/>
              <a:gd name="connsiteX23" fmla="*/ 197644 w 707231"/>
              <a:gd name="connsiteY23" fmla="*/ 242887 h 673893"/>
              <a:gd name="connsiteX24" fmla="*/ 140494 w 707231"/>
              <a:gd name="connsiteY24" fmla="*/ 202406 h 673893"/>
              <a:gd name="connsiteX25" fmla="*/ 73819 w 707231"/>
              <a:gd name="connsiteY25" fmla="*/ 159543 h 673893"/>
              <a:gd name="connsiteX26" fmla="*/ 38100 w 707231"/>
              <a:gd name="connsiteY26" fmla="*/ 138112 h 673893"/>
              <a:gd name="connsiteX27" fmla="*/ 14287 w 707231"/>
              <a:gd name="connsiteY27" fmla="*/ 119062 h 673893"/>
              <a:gd name="connsiteX28" fmla="*/ 0 w 707231"/>
              <a:gd name="connsiteY28" fmla="*/ 102393 h 673893"/>
              <a:gd name="connsiteX29" fmla="*/ 0 w 707231"/>
              <a:gd name="connsiteY29" fmla="*/ 88106 h 673893"/>
              <a:gd name="connsiteX30" fmla="*/ 4762 w 707231"/>
              <a:gd name="connsiteY30" fmla="*/ 78581 h 673893"/>
              <a:gd name="connsiteX31" fmla="*/ 28575 w 707231"/>
              <a:gd name="connsiteY31" fmla="*/ 78581 h 673893"/>
              <a:gd name="connsiteX32" fmla="*/ 76200 w 707231"/>
              <a:gd name="connsiteY32" fmla="*/ 85725 h 673893"/>
              <a:gd name="connsiteX33" fmla="*/ 211931 w 707231"/>
              <a:gd name="connsiteY33" fmla="*/ 121443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07231" h="673893">
                <a:moveTo>
                  <a:pt x="211931" y="121443"/>
                </a:moveTo>
                <a:lnTo>
                  <a:pt x="316706" y="147637"/>
                </a:lnTo>
                <a:lnTo>
                  <a:pt x="371475" y="164306"/>
                </a:lnTo>
                <a:lnTo>
                  <a:pt x="402431" y="173831"/>
                </a:lnTo>
                <a:lnTo>
                  <a:pt x="431006" y="178593"/>
                </a:lnTo>
                <a:lnTo>
                  <a:pt x="461962" y="180975"/>
                </a:lnTo>
                <a:lnTo>
                  <a:pt x="502444" y="176212"/>
                </a:lnTo>
                <a:lnTo>
                  <a:pt x="535781" y="164306"/>
                </a:lnTo>
                <a:lnTo>
                  <a:pt x="557212" y="150018"/>
                </a:lnTo>
                <a:lnTo>
                  <a:pt x="573881" y="130968"/>
                </a:lnTo>
                <a:lnTo>
                  <a:pt x="588169" y="100012"/>
                </a:lnTo>
                <a:lnTo>
                  <a:pt x="592931" y="80962"/>
                </a:lnTo>
                <a:lnTo>
                  <a:pt x="607219" y="30956"/>
                </a:lnTo>
                <a:lnTo>
                  <a:pt x="707231" y="0"/>
                </a:lnTo>
                <a:lnTo>
                  <a:pt x="564356" y="673893"/>
                </a:lnTo>
                <a:lnTo>
                  <a:pt x="533400" y="609600"/>
                </a:lnTo>
                <a:lnTo>
                  <a:pt x="519112" y="576262"/>
                </a:lnTo>
                <a:lnTo>
                  <a:pt x="492919" y="531018"/>
                </a:lnTo>
                <a:lnTo>
                  <a:pt x="457200" y="476250"/>
                </a:lnTo>
                <a:lnTo>
                  <a:pt x="431006" y="442912"/>
                </a:lnTo>
                <a:lnTo>
                  <a:pt x="388144" y="397668"/>
                </a:lnTo>
                <a:lnTo>
                  <a:pt x="335756" y="354806"/>
                </a:lnTo>
                <a:lnTo>
                  <a:pt x="273844" y="302418"/>
                </a:lnTo>
                <a:lnTo>
                  <a:pt x="197644" y="242887"/>
                </a:lnTo>
                <a:lnTo>
                  <a:pt x="140494" y="202406"/>
                </a:lnTo>
                <a:lnTo>
                  <a:pt x="73819" y="159543"/>
                </a:lnTo>
                <a:lnTo>
                  <a:pt x="38100" y="138112"/>
                </a:lnTo>
                <a:lnTo>
                  <a:pt x="14287" y="119062"/>
                </a:lnTo>
                <a:lnTo>
                  <a:pt x="0" y="102393"/>
                </a:lnTo>
                <a:lnTo>
                  <a:pt x="0" y="88106"/>
                </a:lnTo>
                <a:lnTo>
                  <a:pt x="4762" y="78581"/>
                </a:lnTo>
                <a:lnTo>
                  <a:pt x="28575" y="78581"/>
                </a:lnTo>
                <a:lnTo>
                  <a:pt x="76200" y="85725"/>
                </a:lnTo>
                <a:lnTo>
                  <a:pt x="211931" y="1214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D1EB48F-44DE-45F7-8564-E1F935AE2E2A}"/>
              </a:ext>
            </a:extLst>
          </p:cNvPr>
          <p:cNvGrpSpPr/>
          <p:nvPr/>
        </p:nvGrpSpPr>
        <p:grpSpPr>
          <a:xfrm>
            <a:off x="2540000" y="1621991"/>
            <a:ext cx="4392613" cy="4360863"/>
            <a:chOff x="2692400" y="1749425"/>
            <a:chExt cx="4392613" cy="4360863"/>
          </a:xfrm>
        </p:grpSpPr>
        <p:sp>
          <p:nvSpPr>
            <p:cNvPr id="12" name="フリーフォーム 33">
              <a:extLst>
                <a:ext uri="{FF2B5EF4-FFF2-40B4-BE49-F238E27FC236}">
                  <a16:creationId xmlns:a16="http://schemas.microsoft.com/office/drawing/2014/main" id="{FFF66F68-17CE-4642-BEF2-3C3F7754C7BF}"/>
                </a:ext>
              </a:extLst>
            </p:cNvPr>
            <p:cNvSpPr/>
            <p:nvPr/>
          </p:nvSpPr>
          <p:spPr>
            <a:xfrm>
              <a:off x="2692400" y="1770063"/>
              <a:ext cx="1335088" cy="2570162"/>
            </a:xfrm>
            <a:custGeom>
              <a:avLst/>
              <a:gdLst>
                <a:gd name="connsiteX0" fmla="*/ 1108463 w 1335419"/>
                <a:gd name="connsiteY0" fmla="*/ 805856 h 2568872"/>
                <a:gd name="connsiteX1" fmla="*/ 1147934 w 1335419"/>
                <a:gd name="connsiteY1" fmla="*/ 713758 h 2568872"/>
                <a:gd name="connsiteX2" fmla="*/ 1174248 w 1335419"/>
                <a:gd name="connsiteY2" fmla="*/ 644685 h 2568872"/>
                <a:gd name="connsiteX3" fmla="*/ 1190694 w 1335419"/>
                <a:gd name="connsiteY3" fmla="*/ 601925 h 2568872"/>
                <a:gd name="connsiteX4" fmla="*/ 1210429 w 1335419"/>
                <a:gd name="connsiteY4" fmla="*/ 569033 h 2568872"/>
                <a:gd name="connsiteX5" fmla="*/ 1236743 w 1335419"/>
                <a:gd name="connsiteY5" fmla="*/ 532851 h 2568872"/>
                <a:gd name="connsiteX6" fmla="*/ 1259767 w 1335419"/>
                <a:gd name="connsiteY6" fmla="*/ 506538 h 2568872"/>
                <a:gd name="connsiteX7" fmla="*/ 1282791 w 1335419"/>
                <a:gd name="connsiteY7" fmla="*/ 480224 h 2568872"/>
                <a:gd name="connsiteX8" fmla="*/ 1299237 w 1335419"/>
                <a:gd name="connsiteY8" fmla="*/ 463778 h 2568872"/>
                <a:gd name="connsiteX9" fmla="*/ 1312394 w 1335419"/>
                <a:gd name="connsiteY9" fmla="*/ 453910 h 2568872"/>
                <a:gd name="connsiteX10" fmla="*/ 1328840 w 1335419"/>
                <a:gd name="connsiteY10" fmla="*/ 430886 h 2568872"/>
                <a:gd name="connsiteX11" fmla="*/ 1335419 w 1335419"/>
                <a:gd name="connsiteY11" fmla="*/ 397994 h 2568872"/>
                <a:gd name="connsiteX12" fmla="*/ 1335419 w 1335419"/>
                <a:gd name="connsiteY12" fmla="*/ 378259 h 2568872"/>
                <a:gd name="connsiteX13" fmla="*/ 1325551 w 1335419"/>
                <a:gd name="connsiteY13" fmla="*/ 345367 h 2568872"/>
                <a:gd name="connsiteX14" fmla="*/ 1302527 w 1335419"/>
                <a:gd name="connsiteY14" fmla="*/ 302607 h 2568872"/>
                <a:gd name="connsiteX15" fmla="*/ 1279502 w 1335419"/>
                <a:gd name="connsiteY15" fmla="*/ 273004 h 2568872"/>
                <a:gd name="connsiteX16" fmla="*/ 1236743 w 1335419"/>
                <a:gd name="connsiteY16" fmla="*/ 226955 h 2568872"/>
                <a:gd name="connsiteX17" fmla="*/ 1180826 w 1335419"/>
                <a:gd name="connsiteY17" fmla="*/ 171038 h 2568872"/>
                <a:gd name="connsiteX18" fmla="*/ 1118331 w 1335419"/>
                <a:gd name="connsiteY18" fmla="*/ 124990 h 2568872"/>
                <a:gd name="connsiteX19" fmla="*/ 1059125 w 1335419"/>
                <a:gd name="connsiteY19" fmla="*/ 88808 h 2568872"/>
                <a:gd name="connsiteX20" fmla="*/ 996630 w 1335419"/>
                <a:gd name="connsiteY20" fmla="*/ 52627 h 2568872"/>
                <a:gd name="connsiteX21" fmla="*/ 960449 w 1335419"/>
                <a:gd name="connsiteY21" fmla="*/ 36181 h 2568872"/>
                <a:gd name="connsiteX22" fmla="*/ 924268 w 1335419"/>
                <a:gd name="connsiteY22" fmla="*/ 16446 h 2568872"/>
                <a:gd name="connsiteX23" fmla="*/ 888086 w 1335419"/>
                <a:gd name="connsiteY23" fmla="*/ 0 h 2568872"/>
                <a:gd name="connsiteX24" fmla="*/ 878219 w 1335419"/>
                <a:gd name="connsiteY24" fmla="*/ 0 h 2568872"/>
                <a:gd name="connsiteX25" fmla="*/ 868351 w 1335419"/>
                <a:gd name="connsiteY25" fmla="*/ 6578 h 2568872"/>
                <a:gd name="connsiteX26" fmla="*/ 868351 w 1335419"/>
                <a:gd name="connsiteY26" fmla="*/ 26313 h 2568872"/>
                <a:gd name="connsiteX27" fmla="*/ 874930 w 1335419"/>
                <a:gd name="connsiteY27" fmla="*/ 46049 h 2568872"/>
                <a:gd name="connsiteX28" fmla="*/ 907822 w 1335419"/>
                <a:gd name="connsiteY28" fmla="*/ 95387 h 2568872"/>
                <a:gd name="connsiteX29" fmla="*/ 934135 w 1335419"/>
                <a:gd name="connsiteY29" fmla="*/ 138146 h 2568872"/>
                <a:gd name="connsiteX30" fmla="*/ 950581 w 1335419"/>
                <a:gd name="connsiteY30" fmla="*/ 177617 h 2568872"/>
                <a:gd name="connsiteX31" fmla="*/ 970317 w 1335419"/>
                <a:gd name="connsiteY31" fmla="*/ 240112 h 2568872"/>
                <a:gd name="connsiteX32" fmla="*/ 973606 w 1335419"/>
                <a:gd name="connsiteY32" fmla="*/ 266426 h 2568872"/>
                <a:gd name="connsiteX33" fmla="*/ 963738 w 1335419"/>
                <a:gd name="connsiteY33" fmla="*/ 319053 h 2568872"/>
                <a:gd name="connsiteX34" fmla="*/ 901243 w 1335419"/>
                <a:gd name="connsiteY34" fmla="*/ 565744 h 2568872"/>
                <a:gd name="connsiteX35" fmla="*/ 792699 w 1335419"/>
                <a:gd name="connsiteY35" fmla="*/ 901243 h 2568872"/>
                <a:gd name="connsiteX36" fmla="*/ 710469 w 1335419"/>
                <a:gd name="connsiteY36" fmla="*/ 1124909 h 2568872"/>
                <a:gd name="connsiteX37" fmla="*/ 565744 w 1335419"/>
                <a:gd name="connsiteY37" fmla="*/ 1476854 h 2568872"/>
                <a:gd name="connsiteX38" fmla="*/ 430886 w 1335419"/>
                <a:gd name="connsiteY38" fmla="*/ 1763015 h 2568872"/>
                <a:gd name="connsiteX39" fmla="*/ 273004 w 1335419"/>
                <a:gd name="connsiteY39" fmla="*/ 2068912 h 2568872"/>
                <a:gd name="connsiteX40" fmla="*/ 108544 w 1335419"/>
                <a:gd name="connsiteY40" fmla="*/ 2355073 h 2568872"/>
                <a:gd name="connsiteX41" fmla="*/ 9868 w 1335419"/>
                <a:gd name="connsiteY41" fmla="*/ 2516244 h 2568872"/>
                <a:gd name="connsiteX42" fmla="*/ 0 w 1335419"/>
                <a:gd name="connsiteY42" fmla="*/ 2539269 h 2568872"/>
                <a:gd name="connsiteX43" fmla="*/ 0 w 1335419"/>
                <a:gd name="connsiteY43" fmla="*/ 2549136 h 2568872"/>
                <a:gd name="connsiteX44" fmla="*/ 3289 w 1335419"/>
                <a:gd name="connsiteY44" fmla="*/ 2562293 h 2568872"/>
                <a:gd name="connsiteX45" fmla="*/ 6578 w 1335419"/>
                <a:gd name="connsiteY45" fmla="*/ 2565582 h 2568872"/>
                <a:gd name="connsiteX46" fmla="*/ 26314 w 1335419"/>
                <a:gd name="connsiteY46" fmla="*/ 2568872 h 2568872"/>
                <a:gd name="connsiteX47" fmla="*/ 59206 w 1335419"/>
                <a:gd name="connsiteY47" fmla="*/ 2552426 h 2568872"/>
                <a:gd name="connsiteX48" fmla="*/ 101966 w 1335419"/>
                <a:gd name="connsiteY48" fmla="*/ 2499798 h 2568872"/>
                <a:gd name="connsiteX49" fmla="*/ 240112 w 1335419"/>
                <a:gd name="connsiteY49" fmla="*/ 2325470 h 2568872"/>
                <a:gd name="connsiteX50" fmla="*/ 361813 w 1335419"/>
                <a:gd name="connsiteY50" fmla="*/ 2164299 h 2568872"/>
                <a:gd name="connsiteX51" fmla="*/ 447332 w 1335419"/>
                <a:gd name="connsiteY51" fmla="*/ 2039309 h 2568872"/>
                <a:gd name="connsiteX52" fmla="*/ 582190 w 1335419"/>
                <a:gd name="connsiteY52" fmla="*/ 1838667 h 2568872"/>
                <a:gd name="connsiteX53" fmla="*/ 700602 w 1335419"/>
                <a:gd name="connsiteY53" fmla="*/ 1651182 h 2568872"/>
                <a:gd name="connsiteX54" fmla="*/ 799278 w 1335419"/>
                <a:gd name="connsiteY54" fmla="*/ 1450541 h 2568872"/>
                <a:gd name="connsiteX55" fmla="*/ 838748 w 1335419"/>
                <a:gd name="connsiteY55" fmla="*/ 1374889 h 2568872"/>
                <a:gd name="connsiteX56" fmla="*/ 940714 w 1335419"/>
                <a:gd name="connsiteY56" fmla="*/ 1167669 h 2568872"/>
                <a:gd name="connsiteX57" fmla="*/ 1042679 w 1335419"/>
                <a:gd name="connsiteY57" fmla="*/ 950581 h 2568872"/>
                <a:gd name="connsiteX58" fmla="*/ 1108463 w 1335419"/>
                <a:gd name="connsiteY58" fmla="*/ 805856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35419" h="2568872">
                  <a:moveTo>
                    <a:pt x="1108463" y="805856"/>
                  </a:moveTo>
                  <a:lnTo>
                    <a:pt x="1147934" y="713758"/>
                  </a:lnTo>
                  <a:lnTo>
                    <a:pt x="1174248" y="644685"/>
                  </a:lnTo>
                  <a:lnTo>
                    <a:pt x="1190694" y="601925"/>
                  </a:lnTo>
                  <a:lnTo>
                    <a:pt x="1210429" y="569033"/>
                  </a:lnTo>
                  <a:lnTo>
                    <a:pt x="1236743" y="532851"/>
                  </a:lnTo>
                  <a:lnTo>
                    <a:pt x="1259767" y="506538"/>
                  </a:lnTo>
                  <a:lnTo>
                    <a:pt x="1282791" y="480224"/>
                  </a:lnTo>
                  <a:lnTo>
                    <a:pt x="1299237" y="463778"/>
                  </a:lnTo>
                  <a:lnTo>
                    <a:pt x="1312394" y="453910"/>
                  </a:lnTo>
                  <a:lnTo>
                    <a:pt x="1328840" y="430886"/>
                  </a:lnTo>
                  <a:lnTo>
                    <a:pt x="1335419" y="397994"/>
                  </a:lnTo>
                  <a:lnTo>
                    <a:pt x="1335419" y="378259"/>
                  </a:lnTo>
                  <a:lnTo>
                    <a:pt x="1325551" y="345367"/>
                  </a:lnTo>
                  <a:lnTo>
                    <a:pt x="1302527" y="302607"/>
                  </a:lnTo>
                  <a:lnTo>
                    <a:pt x="1279502" y="273004"/>
                  </a:lnTo>
                  <a:lnTo>
                    <a:pt x="1236743" y="226955"/>
                  </a:lnTo>
                  <a:lnTo>
                    <a:pt x="1180826" y="171038"/>
                  </a:lnTo>
                  <a:lnTo>
                    <a:pt x="1118331" y="124990"/>
                  </a:lnTo>
                  <a:lnTo>
                    <a:pt x="1059125" y="88808"/>
                  </a:lnTo>
                  <a:lnTo>
                    <a:pt x="996630" y="52627"/>
                  </a:lnTo>
                  <a:lnTo>
                    <a:pt x="960449" y="36181"/>
                  </a:lnTo>
                  <a:lnTo>
                    <a:pt x="924268" y="16446"/>
                  </a:lnTo>
                  <a:lnTo>
                    <a:pt x="888086" y="0"/>
                  </a:lnTo>
                  <a:lnTo>
                    <a:pt x="878219" y="0"/>
                  </a:lnTo>
                  <a:lnTo>
                    <a:pt x="868351" y="6578"/>
                  </a:lnTo>
                  <a:lnTo>
                    <a:pt x="868351" y="26313"/>
                  </a:lnTo>
                  <a:lnTo>
                    <a:pt x="874930" y="46049"/>
                  </a:lnTo>
                  <a:lnTo>
                    <a:pt x="907822" y="95387"/>
                  </a:lnTo>
                  <a:lnTo>
                    <a:pt x="934135" y="138146"/>
                  </a:lnTo>
                  <a:lnTo>
                    <a:pt x="950581" y="177617"/>
                  </a:lnTo>
                  <a:lnTo>
                    <a:pt x="970317" y="240112"/>
                  </a:lnTo>
                  <a:lnTo>
                    <a:pt x="973606" y="266426"/>
                  </a:lnTo>
                  <a:lnTo>
                    <a:pt x="963738" y="319053"/>
                  </a:lnTo>
                  <a:lnTo>
                    <a:pt x="901243" y="565744"/>
                  </a:lnTo>
                  <a:lnTo>
                    <a:pt x="792699" y="901243"/>
                  </a:lnTo>
                  <a:lnTo>
                    <a:pt x="710469" y="1124909"/>
                  </a:lnTo>
                  <a:lnTo>
                    <a:pt x="565744" y="1476854"/>
                  </a:lnTo>
                  <a:lnTo>
                    <a:pt x="430886" y="1763015"/>
                  </a:lnTo>
                  <a:lnTo>
                    <a:pt x="273004" y="2068912"/>
                  </a:lnTo>
                  <a:lnTo>
                    <a:pt x="108544" y="2355073"/>
                  </a:lnTo>
                  <a:lnTo>
                    <a:pt x="9868" y="2516244"/>
                  </a:lnTo>
                  <a:lnTo>
                    <a:pt x="0" y="2539269"/>
                  </a:lnTo>
                  <a:lnTo>
                    <a:pt x="0" y="2549136"/>
                  </a:lnTo>
                  <a:lnTo>
                    <a:pt x="3289" y="2562293"/>
                  </a:lnTo>
                  <a:lnTo>
                    <a:pt x="6578" y="2565582"/>
                  </a:lnTo>
                  <a:lnTo>
                    <a:pt x="26314" y="2568872"/>
                  </a:lnTo>
                  <a:lnTo>
                    <a:pt x="59206" y="2552426"/>
                  </a:lnTo>
                  <a:lnTo>
                    <a:pt x="101966" y="2499798"/>
                  </a:lnTo>
                  <a:lnTo>
                    <a:pt x="240112" y="2325470"/>
                  </a:lnTo>
                  <a:lnTo>
                    <a:pt x="361813" y="2164299"/>
                  </a:lnTo>
                  <a:lnTo>
                    <a:pt x="447332" y="2039309"/>
                  </a:lnTo>
                  <a:lnTo>
                    <a:pt x="582190" y="1838667"/>
                  </a:lnTo>
                  <a:lnTo>
                    <a:pt x="700602" y="1651182"/>
                  </a:lnTo>
                  <a:lnTo>
                    <a:pt x="799278" y="1450541"/>
                  </a:lnTo>
                  <a:lnTo>
                    <a:pt x="838748" y="1374889"/>
                  </a:lnTo>
                  <a:lnTo>
                    <a:pt x="940714" y="1167669"/>
                  </a:lnTo>
                  <a:lnTo>
                    <a:pt x="1042679" y="950581"/>
                  </a:lnTo>
                  <a:lnTo>
                    <a:pt x="1108463" y="8058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D1DDE4E2-F0A2-425F-84D1-A4E14A764848}"/>
                </a:ext>
              </a:extLst>
            </p:cNvPr>
            <p:cNvSpPr/>
            <p:nvPr/>
          </p:nvSpPr>
          <p:spPr>
            <a:xfrm>
              <a:off x="4157663" y="1952625"/>
              <a:ext cx="1589087" cy="474663"/>
            </a:xfrm>
            <a:custGeom>
              <a:avLst/>
              <a:gdLst>
                <a:gd name="connsiteX0" fmla="*/ 883443 w 1588293"/>
                <a:gd name="connsiteY0" fmla="*/ 347663 h 473869"/>
                <a:gd name="connsiteX1" fmla="*/ 1042987 w 1588293"/>
                <a:gd name="connsiteY1" fmla="*/ 309563 h 473869"/>
                <a:gd name="connsiteX2" fmla="*/ 1233487 w 1588293"/>
                <a:gd name="connsiteY2" fmla="*/ 273844 h 473869"/>
                <a:gd name="connsiteX3" fmla="*/ 1421606 w 1588293"/>
                <a:gd name="connsiteY3" fmla="*/ 240506 h 473869"/>
                <a:gd name="connsiteX4" fmla="*/ 1538287 w 1588293"/>
                <a:gd name="connsiteY4" fmla="*/ 221456 h 473869"/>
                <a:gd name="connsiteX5" fmla="*/ 1557337 w 1588293"/>
                <a:gd name="connsiteY5" fmla="*/ 214313 h 473869"/>
                <a:gd name="connsiteX6" fmla="*/ 1576387 w 1588293"/>
                <a:gd name="connsiteY6" fmla="*/ 195263 h 473869"/>
                <a:gd name="connsiteX7" fmla="*/ 1585912 w 1588293"/>
                <a:gd name="connsiteY7" fmla="*/ 178594 h 473869"/>
                <a:gd name="connsiteX8" fmla="*/ 1588293 w 1588293"/>
                <a:gd name="connsiteY8" fmla="*/ 154781 h 473869"/>
                <a:gd name="connsiteX9" fmla="*/ 1585912 w 1588293"/>
                <a:gd name="connsiteY9" fmla="*/ 140494 h 473869"/>
                <a:gd name="connsiteX10" fmla="*/ 1569243 w 1588293"/>
                <a:gd name="connsiteY10" fmla="*/ 123825 h 473869"/>
                <a:gd name="connsiteX11" fmla="*/ 1535906 w 1588293"/>
                <a:gd name="connsiteY11" fmla="*/ 104775 h 473869"/>
                <a:gd name="connsiteX12" fmla="*/ 1497806 w 1588293"/>
                <a:gd name="connsiteY12" fmla="*/ 83344 h 473869"/>
                <a:gd name="connsiteX13" fmla="*/ 1440656 w 1588293"/>
                <a:gd name="connsiteY13" fmla="*/ 54769 h 473869"/>
                <a:gd name="connsiteX14" fmla="*/ 1381125 w 1588293"/>
                <a:gd name="connsiteY14" fmla="*/ 30956 h 473869"/>
                <a:gd name="connsiteX15" fmla="*/ 1316831 w 1588293"/>
                <a:gd name="connsiteY15" fmla="*/ 11906 h 473869"/>
                <a:gd name="connsiteX16" fmla="*/ 1233487 w 1588293"/>
                <a:gd name="connsiteY16" fmla="*/ 0 h 473869"/>
                <a:gd name="connsiteX17" fmla="*/ 1219200 w 1588293"/>
                <a:gd name="connsiteY17" fmla="*/ 0 h 473869"/>
                <a:gd name="connsiteX18" fmla="*/ 1207293 w 1588293"/>
                <a:gd name="connsiteY18" fmla="*/ 2381 h 473869"/>
                <a:gd name="connsiteX19" fmla="*/ 1188243 w 1588293"/>
                <a:gd name="connsiteY19" fmla="*/ 14288 h 473869"/>
                <a:gd name="connsiteX20" fmla="*/ 1085850 w 1588293"/>
                <a:gd name="connsiteY20" fmla="*/ 73819 h 473869"/>
                <a:gd name="connsiteX21" fmla="*/ 1052512 w 1588293"/>
                <a:gd name="connsiteY21" fmla="*/ 90488 h 473869"/>
                <a:gd name="connsiteX22" fmla="*/ 976312 w 1588293"/>
                <a:gd name="connsiteY22" fmla="*/ 116681 h 473869"/>
                <a:gd name="connsiteX23" fmla="*/ 802481 w 1588293"/>
                <a:gd name="connsiteY23" fmla="*/ 171450 h 473869"/>
                <a:gd name="connsiteX24" fmla="*/ 569118 w 1588293"/>
                <a:gd name="connsiteY24" fmla="*/ 233363 h 473869"/>
                <a:gd name="connsiteX25" fmla="*/ 426243 w 1588293"/>
                <a:gd name="connsiteY25" fmla="*/ 269081 h 473869"/>
                <a:gd name="connsiteX26" fmla="*/ 295275 w 1588293"/>
                <a:gd name="connsiteY26" fmla="*/ 295275 h 473869"/>
                <a:gd name="connsiteX27" fmla="*/ 219075 w 1588293"/>
                <a:gd name="connsiteY27" fmla="*/ 304800 h 473869"/>
                <a:gd name="connsiteX28" fmla="*/ 126206 w 1588293"/>
                <a:gd name="connsiteY28" fmla="*/ 311944 h 473869"/>
                <a:gd name="connsiteX29" fmla="*/ 69056 w 1588293"/>
                <a:gd name="connsiteY29" fmla="*/ 311944 h 473869"/>
                <a:gd name="connsiteX30" fmla="*/ 45243 w 1588293"/>
                <a:gd name="connsiteY30" fmla="*/ 302419 h 473869"/>
                <a:gd name="connsiteX31" fmla="*/ 28575 w 1588293"/>
                <a:gd name="connsiteY31" fmla="*/ 300038 h 473869"/>
                <a:gd name="connsiteX32" fmla="*/ 11906 w 1588293"/>
                <a:gd name="connsiteY32" fmla="*/ 302419 h 473869"/>
                <a:gd name="connsiteX33" fmla="*/ 7143 w 1588293"/>
                <a:gd name="connsiteY33" fmla="*/ 307181 h 473869"/>
                <a:gd name="connsiteX34" fmla="*/ 0 w 1588293"/>
                <a:gd name="connsiteY34" fmla="*/ 319088 h 473869"/>
                <a:gd name="connsiteX35" fmla="*/ 4762 w 1588293"/>
                <a:gd name="connsiteY35" fmla="*/ 347663 h 473869"/>
                <a:gd name="connsiteX36" fmla="*/ 14287 w 1588293"/>
                <a:gd name="connsiteY36" fmla="*/ 369094 h 473869"/>
                <a:gd name="connsiteX37" fmla="*/ 33337 w 1588293"/>
                <a:gd name="connsiteY37" fmla="*/ 388144 h 473869"/>
                <a:gd name="connsiteX38" fmla="*/ 83343 w 1588293"/>
                <a:gd name="connsiteY38" fmla="*/ 419100 h 473869"/>
                <a:gd name="connsiteX39" fmla="*/ 133350 w 1588293"/>
                <a:gd name="connsiteY39" fmla="*/ 445294 h 473869"/>
                <a:gd name="connsiteX40" fmla="*/ 178593 w 1588293"/>
                <a:gd name="connsiteY40" fmla="*/ 461963 h 473869"/>
                <a:gd name="connsiteX41" fmla="*/ 209550 w 1588293"/>
                <a:gd name="connsiteY41" fmla="*/ 469106 h 473869"/>
                <a:gd name="connsiteX42" fmla="*/ 257175 w 1588293"/>
                <a:gd name="connsiteY42" fmla="*/ 473869 h 473869"/>
                <a:gd name="connsiteX43" fmla="*/ 333375 w 1588293"/>
                <a:gd name="connsiteY43" fmla="*/ 469106 h 473869"/>
                <a:gd name="connsiteX44" fmla="*/ 404812 w 1588293"/>
                <a:gd name="connsiteY44" fmla="*/ 459581 h 473869"/>
                <a:gd name="connsiteX45" fmla="*/ 497681 w 1588293"/>
                <a:gd name="connsiteY45" fmla="*/ 442913 h 473869"/>
                <a:gd name="connsiteX46" fmla="*/ 728662 w 1588293"/>
                <a:gd name="connsiteY46" fmla="*/ 388144 h 473869"/>
                <a:gd name="connsiteX47" fmla="*/ 883443 w 1588293"/>
                <a:gd name="connsiteY47" fmla="*/ 34766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88293" h="473869">
                  <a:moveTo>
                    <a:pt x="883443" y="347663"/>
                  </a:moveTo>
                  <a:lnTo>
                    <a:pt x="1042987" y="309563"/>
                  </a:lnTo>
                  <a:lnTo>
                    <a:pt x="1233487" y="273844"/>
                  </a:lnTo>
                  <a:lnTo>
                    <a:pt x="1421606" y="240506"/>
                  </a:lnTo>
                  <a:lnTo>
                    <a:pt x="1538287" y="221456"/>
                  </a:lnTo>
                  <a:lnTo>
                    <a:pt x="1557337" y="214313"/>
                  </a:lnTo>
                  <a:lnTo>
                    <a:pt x="1576387" y="195263"/>
                  </a:lnTo>
                  <a:lnTo>
                    <a:pt x="1585912" y="178594"/>
                  </a:lnTo>
                  <a:lnTo>
                    <a:pt x="1588293" y="154781"/>
                  </a:lnTo>
                  <a:lnTo>
                    <a:pt x="1585912" y="140494"/>
                  </a:lnTo>
                  <a:lnTo>
                    <a:pt x="1569243" y="123825"/>
                  </a:lnTo>
                  <a:lnTo>
                    <a:pt x="1535906" y="104775"/>
                  </a:lnTo>
                  <a:lnTo>
                    <a:pt x="1497806" y="83344"/>
                  </a:lnTo>
                  <a:lnTo>
                    <a:pt x="1440656" y="54769"/>
                  </a:lnTo>
                  <a:lnTo>
                    <a:pt x="1381125" y="30956"/>
                  </a:lnTo>
                  <a:lnTo>
                    <a:pt x="1316831" y="11906"/>
                  </a:lnTo>
                  <a:lnTo>
                    <a:pt x="1233487" y="0"/>
                  </a:lnTo>
                  <a:lnTo>
                    <a:pt x="1219200" y="0"/>
                  </a:lnTo>
                  <a:lnTo>
                    <a:pt x="1207293" y="2381"/>
                  </a:lnTo>
                  <a:lnTo>
                    <a:pt x="1188243" y="14288"/>
                  </a:lnTo>
                  <a:lnTo>
                    <a:pt x="1085850" y="73819"/>
                  </a:lnTo>
                  <a:lnTo>
                    <a:pt x="1052512" y="90488"/>
                  </a:lnTo>
                  <a:lnTo>
                    <a:pt x="976312" y="116681"/>
                  </a:lnTo>
                  <a:lnTo>
                    <a:pt x="802481" y="171450"/>
                  </a:lnTo>
                  <a:lnTo>
                    <a:pt x="569118" y="233363"/>
                  </a:lnTo>
                  <a:lnTo>
                    <a:pt x="426243" y="269081"/>
                  </a:lnTo>
                  <a:lnTo>
                    <a:pt x="295275" y="295275"/>
                  </a:lnTo>
                  <a:lnTo>
                    <a:pt x="219075" y="304800"/>
                  </a:lnTo>
                  <a:lnTo>
                    <a:pt x="126206" y="311944"/>
                  </a:lnTo>
                  <a:lnTo>
                    <a:pt x="69056" y="311944"/>
                  </a:lnTo>
                  <a:lnTo>
                    <a:pt x="45243" y="302419"/>
                  </a:lnTo>
                  <a:lnTo>
                    <a:pt x="28575" y="300038"/>
                  </a:lnTo>
                  <a:lnTo>
                    <a:pt x="11906" y="302419"/>
                  </a:lnTo>
                  <a:lnTo>
                    <a:pt x="7143" y="307181"/>
                  </a:lnTo>
                  <a:lnTo>
                    <a:pt x="0" y="319088"/>
                  </a:lnTo>
                  <a:lnTo>
                    <a:pt x="4762" y="347663"/>
                  </a:lnTo>
                  <a:lnTo>
                    <a:pt x="14287" y="369094"/>
                  </a:lnTo>
                  <a:lnTo>
                    <a:pt x="33337" y="388144"/>
                  </a:lnTo>
                  <a:lnTo>
                    <a:pt x="83343" y="419100"/>
                  </a:lnTo>
                  <a:lnTo>
                    <a:pt x="133350" y="445294"/>
                  </a:lnTo>
                  <a:lnTo>
                    <a:pt x="178593" y="461963"/>
                  </a:lnTo>
                  <a:lnTo>
                    <a:pt x="209550" y="469106"/>
                  </a:lnTo>
                  <a:lnTo>
                    <a:pt x="257175" y="473869"/>
                  </a:lnTo>
                  <a:lnTo>
                    <a:pt x="333375" y="469106"/>
                  </a:lnTo>
                  <a:lnTo>
                    <a:pt x="404812" y="459581"/>
                  </a:lnTo>
                  <a:lnTo>
                    <a:pt x="497681" y="442913"/>
                  </a:lnTo>
                  <a:lnTo>
                    <a:pt x="728662" y="388144"/>
                  </a:lnTo>
                  <a:lnTo>
                    <a:pt x="883443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9">
              <a:extLst>
                <a:ext uri="{FF2B5EF4-FFF2-40B4-BE49-F238E27FC236}">
                  <a16:creationId xmlns:a16="http://schemas.microsoft.com/office/drawing/2014/main" id="{24AAFC96-9C7D-484A-BB69-27894FD9A5D7}"/>
                </a:ext>
              </a:extLst>
            </p:cNvPr>
            <p:cNvSpPr/>
            <p:nvPr/>
          </p:nvSpPr>
          <p:spPr>
            <a:xfrm>
              <a:off x="5799138" y="2497138"/>
              <a:ext cx="457200" cy="2011362"/>
            </a:xfrm>
            <a:custGeom>
              <a:avLst/>
              <a:gdLst>
                <a:gd name="connsiteX0" fmla="*/ 388942 w 458488"/>
                <a:gd name="connsiteY0" fmla="*/ 716065 h 2011680"/>
                <a:gd name="connsiteX1" fmla="*/ 391518 w 458488"/>
                <a:gd name="connsiteY1" fmla="*/ 556367 h 2011680"/>
                <a:gd name="connsiteX2" fmla="*/ 394094 w 458488"/>
                <a:gd name="connsiteY2" fmla="*/ 468791 h 2011680"/>
                <a:gd name="connsiteX3" fmla="*/ 396669 w 458488"/>
                <a:gd name="connsiteY3" fmla="*/ 419851 h 2011680"/>
                <a:gd name="connsiteX4" fmla="*/ 401821 w 458488"/>
                <a:gd name="connsiteY4" fmla="*/ 391518 h 2011680"/>
                <a:gd name="connsiteX5" fmla="*/ 419851 w 458488"/>
                <a:gd name="connsiteY5" fmla="*/ 342578 h 2011680"/>
                <a:gd name="connsiteX6" fmla="*/ 435306 w 458488"/>
                <a:gd name="connsiteY6" fmla="*/ 309093 h 2011680"/>
                <a:gd name="connsiteX7" fmla="*/ 443033 w 458488"/>
                <a:gd name="connsiteY7" fmla="*/ 296214 h 2011680"/>
                <a:gd name="connsiteX8" fmla="*/ 453336 w 458488"/>
                <a:gd name="connsiteY8" fmla="*/ 275608 h 2011680"/>
                <a:gd name="connsiteX9" fmla="*/ 458488 w 458488"/>
                <a:gd name="connsiteY9" fmla="*/ 257577 h 2011680"/>
                <a:gd name="connsiteX10" fmla="*/ 455912 w 458488"/>
                <a:gd name="connsiteY10" fmla="*/ 242123 h 2011680"/>
                <a:gd name="connsiteX11" fmla="*/ 448185 w 458488"/>
                <a:gd name="connsiteY11" fmla="*/ 218941 h 2011680"/>
                <a:gd name="connsiteX12" fmla="*/ 435306 w 458488"/>
                <a:gd name="connsiteY12" fmla="*/ 200910 h 2011680"/>
                <a:gd name="connsiteX13" fmla="*/ 412124 w 458488"/>
                <a:gd name="connsiteY13" fmla="*/ 177728 h 2011680"/>
                <a:gd name="connsiteX14" fmla="*/ 383790 w 458488"/>
                <a:gd name="connsiteY14" fmla="*/ 154546 h 2011680"/>
                <a:gd name="connsiteX15" fmla="*/ 345154 w 458488"/>
                <a:gd name="connsiteY15" fmla="*/ 133940 h 2011680"/>
                <a:gd name="connsiteX16" fmla="*/ 296214 w 458488"/>
                <a:gd name="connsiteY16" fmla="*/ 105607 h 2011680"/>
                <a:gd name="connsiteX17" fmla="*/ 244699 w 458488"/>
                <a:gd name="connsiteY17" fmla="*/ 74697 h 2011680"/>
                <a:gd name="connsiteX18" fmla="*/ 195759 w 458488"/>
                <a:gd name="connsiteY18" fmla="*/ 51515 h 2011680"/>
                <a:gd name="connsiteX19" fmla="*/ 144243 w 458488"/>
                <a:gd name="connsiteY19" fmla="*/ 30909 h 2011680"/>
                <a:gd name="connsiteX20" fmla="*/ 108183 w 458488"/>
                <a:gd name="connsiteY20" fmla="*/ 20606 h 2011680"/>
                <a:gd name="connsiteX21" fmla="*/ 92728 w 458488"/>
                <a:gd name="connsiteY21" fmla="*/ 15455 h 2011680"/>
                <a:gd name="connsiteX22" fmla="*/ 59243 w 458488"/>
                <a:gd name="connsiteY22" fmla="*/ 5151 h 2011680"/>
                <a:gd name="connsiteX23" fmla="*/ 36061 w 458488"/>
                <a:gd name="connsiteY23" fmla="*/ 0 h 2011680"/>
                <a:gd name="connsiteX24" fmla="*/ 20606 w 458488"/>
                <a:gd name="connsiteY24" fmla="*/ 0 h 2011680"/>
                <a:gd name="connsiteX25" fmla="*/ 10303 w 458488"/>
                <a:gd name="connsiteY25" fmla="*/ 0 h 2011680"/>
                <a:gd name="connsiteX26" fmla="*/ 0 w 458488"/>
                <a:gd name="connsiteY26" fmla="*/ 10303 h 2011680"/>
                <a:gd name="connsiteX27" fmla="*/ 5152 w 458488"/>
                <a:gd name="connsiteY27" fmla="*/ 30909 h 2011680"/>
                <a:gd name="connsiteX28" fmla="*/ 18030 w 458488"/>
                <a:gd name="connsiteY28" fmla="*/ 59243 h 2011680"/>
                <a:gd name="connsiteX29" fmla="*/ 43788 w 458488"/>
                <a:gd name="connsiteY29" fmla="*/ 87576 h 2011680"/>
                <a:gd name="connsiteX30" fmla="*/ 87576 w 458488"/>
                <a:gd name="connsiteY30" fmla="*/ 133940 h 2011680"/>
                <a:gd name="connsiteX31" fmla="*/ 113334 w 458488"/>
                <a:gd name="connsiteY31" fmla="*/ 167425 h 2011680"/>
                <a:gd name="connsiteX32" fmla="*/ 136516 w 458488"/>
                <a:gd name="connsiteY32" fmla="*/ 206062 h 2011680"/>
                <a:gd name="connsiteX33" fmla="*/ 151971 w 458488"/>
                <a:gd name="connsiteY33" fmla="*/ 247274 h 2011680"/>
                <a:gd name="connsiteX34" fmla="*/ 167425 w 458488"/>
                <a:gd name="connsiteY34" fmla="*/ 321972 h 2011680"/>
                <a:gd name="connsiteX35" fmla="*/ 172577 w 458488"/>
                <a:gd name="connsiteY35" fmla="*/ 386366 h 2011680"/>
                <a:gd name="connsiteX36" fmla="*/ 182880 w 458488"/>
                <a:gd name="connsiteY36" fmla="*/ 507428 h 2011680"/>
                <a:gd name="connsiteX37" fmla="*/ 188032 w 458488"/>
                <a:gd name="connsiteY37" fmla="*/ 566670 h 2011680"/>
                <a:gd name="connsiteX38" fmla="*/ 193183 w 458488"/>
                <a:gd name="connsiteY38" fmla="*/ 654247 h 2011680"/>
                <a:gd name="connsiteX39" fmla="*/ 198335 w 458488"/>
                <a:gd name="connsiteY39" fmla="*/ 813945 h 2011680"/>
                <a:gd name="connsiteX40" fmla="*/ 195759 w 458488"/>
                <a:gd name="connsiteY40" fmla="*/ 942733 h 2011680"/>
                <a:gd name="connsiteX41" fmla="*/ 180304 w 458488"/>
                <a:gd name="connsiteY41" fmla="*/ 1200311 h 2011680"/>
                <a:gd name="connsiteX42" fmla="*/ 157122 w 458488"/>
                <a:gd name="connsiteY42" fmla="*/ 1424403 h 2011680"/>
                <a:gd name="connsiteX43" fmla="*/ 126213 w 458488"/>
                <a:gd name="connsiteY43" fmla="*/ 1651071 h 2011680"/>
                <a:gd name="connsiteX44" fmla="*/ 131365 w 458488"/>
                <a:gd name="connsiteY44" fmla="*/ 1700011 h 2011680"/>
                <a:gd name="connsiteX45" fmla="*/ 144243 w 458488"/>
                <a:gd name="connsiteY45" fmla="*/ 1751527 h 2011680"/>
                <a:gd name="connsiteX46" fmla="*/ 164850 w 458488"/>
                <a:gd name="connsiteY46" fmla="*/ 1818497 h 2011680"/>
                <a:gd name="connsiteX47" fmla="*/ 195759 w 458488"/>
                <a:gd name="connsiteY47" fmla="*/ 1885467 h 2011680"/>
                <a:gd name="connsiteX48" fmla="*/ 231820 w 458488"/>
                <a:gd name="connsiteY48" fmla="*/ 1947286 h 2011680"/>
                <a:gd name="connsiteX49" fmla="*/ 252426 w 458488"/>
                <a:gd name="connsiteY49" fmla="*/ 1978195 h 2011680"/>
                <a:gd name="connsiteX50" fmla="*/ 273032 w 458488"/>
                <a:gd name="connsiteY50" fmla="*/ 1998801 h 2011680"/>
                <a:gd name="connsiteX51" fmla="*/ 291063 w 458488"/>
                <a:gd name="connsiteY51" fmla="*/ 2009104 h 2011680"/>
                <a:gd name="connsiteX52" fmla="*/ 303941 w 458488"/>
                <a:gd name="connsiteY52" fmla="*/ 2011680 h 2011680"/>
                <a:gd name="connsiteX53" fmla="*/ 332275 w 458488"/>
                <a:gd name="connsiteY53" fmla="*/ 2003953 h 2011680"/>
                <a:gd name="connsiteX54" fmla="*/ 355457 w 458488"/>
                <a:gd name="connsiteY54" fmla="*/ 1983346 h 2011680"/>
                <a:gd name="connsiteX55" fmla="*/ 368336 w 458488"/>
                <a:gd name="connsiteY55" fmla="*/ 1962740 h 2011680"/>
                <a:gd name="connsiteX56" fmla="*/ 376063 w 458488"/>
                <a:gd name="connsiteY56" fmla="*/ 1939558 h 2011680"/>
                <a:gd name="connsiteX57" fmla="*/ 406972 w 458488"/>
                <a:gd name="connsiteY57" fmla="*/ 1800466 h 2011680"/>
                <a:gd name="connsiteX58" fmla="*/ 417276 w 458488"/>
                <a:gd name="connsiteY58" fmla="*/ 1746375 h 2011680"/>
                <a:gd name="connsiteX59" fmla="*/ 412124 w 458488"/>
                <a:gd name="connsiteY59" fmla="*/ 1676829 h 2011680"/>
                <a:gd name="connsiteX60" fmla="*/ 399245 w 458488"/>
                <a:gd name="connsiteY60" fmla="*/ 1457888 h 2011680"/>
                <a:gd name="connsiteX61" fmla="*/ 388942 w 458488"/>
                <a:gd name="connsiteY61" fmla="*/ 1120462 h 2011680"/>
                <a:gd name="connsiteX62" fmla="*/ 388942 w 458488"/>
                <a:gd name="connsiteY62" fmla="*/ 716065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8488" h="2011680">
                  <a:moveTo>
                    <a:pt x="388942" y="716065"/>
                  </a:moveTo>
                  <a:cubicBezTo>
                    <a:pt x="389801" y="662832"/>
                    <a:pt x="390659" y="609600"/>
                    <a:pt x="391518" y="556367"/>
                  </a:cubicBezTo>
                  <a:cubicBezTo>
                    <a:pt x="392377" y="527175"/>
                    <a:pt x="393235" y="497983"/>
                    <a:pt x="394094" y="468791"/>
                  </a:cubicBezTo>
                  <a:lnTo>
                    <a:pt x="396669" y="419851"/>
                  </a:lnTo>
                  <a:lnTo>
                    <a:pt x="401821" y="391518"/>
                  </a:lnTo>
                  <a:lnTo>
                    <a:pt x="419851" y="342578"/>
                  </a:lnTo>
                  <a:lnTo>
                    <a:pt x="435306" y="309093"/>
                  </a:lnTo>
                  <a:lnTo>
                    <a:pt x="443033" y="296214"/>
                  </a:lnTo>
                  <a:lnTo>
                    <a:pt x="453336" y="275608"/>
                  </a:lnTo>
                  <a:lnTo>
                    <a:pt x="458488" y="257577"/>
                  </a:lnTo>
                  <a:lnTo>
                    <a:pt x="455912" y="242123"/>
                  </a:lnTo>
                  <a:lnTo>
                    <a:pt x="448185" y="218941"/>
                  </a:lnTo>
                  <a:lnTo>
                    <a:pt x="435306" y="200910"/>
                  </a:lnTo>
                  <a:lnTo>
                    <a:pt x="412124" y="177728"/>
                  </a:lnTo>
                  <a:lnTo>
                    <a:pt x="383790" y="154546"/>
                  </a:lnTo>
                  <a:lnTo>
                    <a:pt x="345154" y="133940"/>
                  </a:lnTo>
                  <a:lnTo>
                    <a:pt x="296214" y="105607"/>
                  </a:lnTo>
                  <a:lnTo>
                    <a:pt x="244699" y="74697"/>
                  </a:lnTo>
                  <a:lnTo>
                    <a:pt x="195759" y="51515"/>
                  </a:lnTo>
                  <a:lnTo>
                    <a:pt x="144243" y="30909"/>
                  </a:lnTo>
                  <a:lnTo>
                    <a:pt x="108183" y="20606"/>
                  </a:lnTo>
                  <a:lnTo>
                    <a:pt x="92728" y="15455"/>
                  </a:lnTo>
                  <a:lnTo>
                    <a:pt x="59243" y="5151"/>
                  </a:lnTo>
                  <a:lnTo>
                    <a:pt x="36061" y="0"/>
                  </a:lnTo>
                  <a:lnTo>
                    <a:pt x="20606" y="0"/>
                  </a:lnTo>
                  <a:lnTo>
                    <a:pt x="10303" y="0"/>
                  </a:lnTo>
                  <a:lnTo>
                    <a:pt x="0" y="10303"/>
                  </a:lnTo>
                  <a:lnTo>
                    <a:pt x="5152" y="30909"/>
                  </a:lnTo>
                  <a:lnTo>
                    <a:pt x="18030" y="59243"/>
                  </a:lnTo>
                  <a:lnTo>
                    <a:pt x="43788" y="87576"/>
                  </a:lnTo>
                  <a:lnTo>
                    <a:pt x="87576" y="133940"/>
                  </a:lnTo>
                  <a:lnTo>
                    <a:pt x="113334" y="167425"/>
                  </a:lnTo>
                  <a:lnTo>
                    <a:pt x="136516" y="206062"/>
                  </a:lnTo>
                  <a:lnTo>
                    <a:pt x="151971" y="247274"/>
                  </a:lnTo>
                  <a:lnTo>
                    <a:pt x="167425" y="321972"/>
                  </a:lnTo>
                  <a:lnTo>
                    <a:pt x="172577" y="386366"/>
                  </a:lnTo>
                  <a:lnTo>
                    <a:pt x="182880" y="507428"/>
                  </a:lnTo>
                  <a:lnTo>
                    <a:pt x="188032" y="566670"/>
                  </a:lnTo>
                  <a:lnTo>
                    <a:pt x="193183" y="654247"/>
                  </a:lnTo>
                  <a:lnTo>
                    <a:pt x="198335" y="813945"/>
                  </a:lnTo>
                  <a:cubicBezTo>
                    <a:pt x="197476" y="856874"/>
                    <a:pt x="196618" y="899804"/>
                    <a:pt x="195759" y="942733"/>
                  </a:cubicBezTo>
                  <a:lnTo>
                    <a:pt x="180304" y="1200311"/>
                  </a:lnTo>
                  <a:lnTo>
                    <a:pt x="157122" y="1424403"/>
                  </a:lnTo>
                  <a:lnTo>
                    <a:pt x="126213" y="1651071"/>
                  </a:lnTo>
                  <a:lnTo>
                    <a:pt x="131365" y="1700011"/>
                  </a:lnTo>
                  <a:lnTo>
                    <a:pt x="144243" y="1751527"/>
                  </a:lnTo>
                  <a:lnTo>
                    <a:pt x="164850" y="1818497"/>
                  </a:lnTo>
                  <a:lnTo>
                    <a:pt x="195759" y="1885467"/>
                  </a:lnTo>
                  <a:lnTo>
                    <a:pt x="231820" y="1947286"/>
                  </a:lnTo>
                  <a:lnTo>
                    <a:pt x="252426" y="1978195"/>
                  </a:lnTo>
                  <a:lnTo>
                    <a:pt x="273032" y="1998801"/>
                  </a:lnTo>
                  <a:lnTo>
                    <a:pt x="291063" y="2009104"/>
                  </a:lnTo>
                  <a:lnTo>
                    <a:pt x="303941" y="2011680"/>
                  </a:lnTo>
                  <a:lnTo>
                    <a:pt x="332275" y="2003953"/>
                  </a:lnTo>
                  <a:lnTo>
                    <a:pt x="355457" y="1983346"/>
                  </a:lnTo>
                  <a:lnTo>
                    <a:pt x="368336" y="1962740"/>
                  </a:lnTo>
                  <a:lnTo>
                    <a:pt x="376063" y="1939558"/>
                  </a:lnTo>
                  <a:lnTo>
                    <a:pt x="406972" y="1800466"/>
                  </a:lnTo>
                  <a:lnTo>
                    <a:pt x="417276" y="1746375"/>
                  </a:lnTo>
                  <a:lnTo>
                    <a:pt x="412124" y="1676829"/>
                  </a:lnTo>
                  <a:lnTo>
                    <a:pt x="399245" y="1457888"/>
                  </a:lnTo>
                  <a:lnTo>
                    <a:pt x="388942" y="1120462"/>
                  </a:lnTo>
                  <a:lnTo>
                    <a:pt x="388942" y="71606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3">
              <a:extLst>
                <a:ext uri="{FF2B5EF4-FFF2-40B4-BE49-F238E27FC236}">
                  <a16:creationId xmlns:a16="http://schemas.microsoft.com/office/drawing/2014/main" id="{46F9003D-C0C1-4A5A-B676-BFB8A9FFC472}"/>
                </a:ext>
              </a:extLst>
            </p:cNvPr>
            <p:cNvSpPr/>
            <p:nvPr/>
          </p:nvSpPr>
          <p:spPr>
            <a:xfrm rot="16200000">
              <a:off x="4602956" y="3628232"/>
              <a:ext cx="4360863" cy="603250"/>
            </a:xfrm>
            <a:custGeom>
              <a:avLst/>
              <a:gdLst>
                <a:gd name="connsiteX0" fmla="*/ 2312479 w 4360170"/>
                <a:gd name="connsiteY0" fmla="*/ 225952 h 603715"/>
                <a:gd name="connsiteX1" fmla="*/ 2619633 w 4360170"/>
                <a:gd name="connsiteY1" fmla="*/ 225952 h 603715"/>
                <a:gd name="connsiteX2" fmla="*/ 2940908 w 4360170"/>
                <a:gd name="connsiteY2" fmla="*/ 225952 h 603715"/>
                <a:gd name="connsiteX3" fmla="*/ 3286898 w 4360170"/>
                <a:gd name="connsiteY3" fmla="*/ 233013 h 603715"/>
                <a:gd name="connsiteX4" fmla="*/ 3625826 w 4360170"/>
                <a:gd name="connsiteY4" fmla="*/ 240074 h 603715"/>
                <a:gd name="connsiteX5" fmla="*/ 3911796 w 4360170"/>
                <a:gd name="connsiteY5" fmla="*/ 247135 h 603715"/>
                <a:gd name="connsiteX6" fmla="*/ 4003589 w 4360170"/>
                <a:gd name="connsiteY6" fmla="*/ 243604 h 603715"/>
                <a:gd name="connsiteX7" fmla="*/ 4049486 w 4360170"/>
                <a:gd name="connsiteY7" fmla="*/ 236543 h 603715"/>
                <a:gd name="connsiteX8" fmla="*/ 4095383 w 4360170"/>
                <a:gd name="connsiteY8" fmla="*/ 225952 h 603715"/>
                <a:gd name="connsiteX9" fmla="*/ 4137749 w 4360170"/>
                <a:gd name="connsiteY9" fmla="*/ 201238 h 603715"/>
                <a:gd name="connsiteX10" fmla="*/ 4180115 w 4360170"/>
                <a:gd name="connsiteY10" fmla="*/ 169464 h 603715"/>
                <a:gd name="connsiteX11" fmla="*/ 4229542 w 4360170"/>
                <a:gd name="connsiteY11" fmla="*/ 112976 h 603715"/>
                <a:gd name="connsiteX12" fmla="*/ 4257786 w 4360170"/>
                <a:gd name="connsiteY12" fmla="*/ 74140 h 603715"/>
                <a:gd name="connsiteX13" fmla="*/ 4275438 w 4360170"/>
                <a:gd name="connsiteY13" fmla="*/ 42366 h 603715"/>
                <a:gd name="connsiteX14" fmla="*/ 4286030 w 4360170"/>
                <a:gd name="connsiteY14" fmla="*/ 28244 h 603715"/>
                <a:gd name="connsiteX15" fmla="*/ 4303682 w 4360170"/>
                <a:gd name="connsiteY15" fmla="*/ 10591 h 603715"/>
                <a:gd name="connsiteX16" fmla="*/ 4317804 w 4360170"/>
                <a:gd name="connsiteY16" fmla="*/ 0 h 603715"/>
                <a:gd name="connsiteX17" fmla="*/ 4324865 w 4360170"/>
                <a:gd name="connsiteY17" fmla="*/ 0 h 603715"/>
                <a:gd name="connsiteX18" fmla="*/ 4335457 w 4360170"/>
                <a:gd name="connsiteY18" fmla="*/ 3530 h 603715"/>
                <a:gd name="connsiteX19" fmla="*/ 4349579 w 4360170"/>
                <a:gd name="connsiteY19" fmla="*/ 21183 h 603715"/>
                <a:gd name="connsiteX20" fmla="*/ 4356640 w 4360170"/>
                <a:gd name="connsiteY20" fmla="*/ 49427 h 603715"/>
                <a:gd name="connsiteX21" fmla="*/ 4360170 w 4360170"/>
                <a:gd name="connsiteY21" fmla="*/ 95323 h 603715"/>
                <a:gd name="connsiteX22" fmla="*/ 4356640 w 4360170"/>
                <a:gd name="connsiteY22" fmla="*/ 137689 h 603715"/>
                <a:gd name="connsiteX23" fmla="*/ 4342518 w 4360170"/>
                <a:gd name="connsiteY23" fmla="*/ 204769 h 603715"/>
                <a:gd name="connsiteX24" fmla="*/ 4310743 w 4360170"/>
                <a:gd name="connsiteY24" fmla="*/ 285970 h 603715"/>
                <a:gd name="connsiteX25" fmla="*/ 4264847 w 4360170"/>
                <a:gd name="connsiteY25" fmla="*/ 374233 h 603715"/>
                <a:gd name="connsiteX26" fmla="*/ 4222481 w 4360170"/>
                <a:gd name="connsiteY26" fmla="*/ 444843 h 603715"/>
                <a:gd name="connsiteX27" fmla="*/ 4158932 w 4360170"/>
                <a:gd name="connsiteY27" fmla="*/ 533105 h 603715"/>
                <a:gd name="connsiteX28" fmla="*/ 4123627 w 4360170"/>
                <a:gd name="connsiteY28" fmla="*/ 564880 h 603715"/>
                <a:gd name="connsiteX29" fmla="*/ 4091852 w 4360170"/>
                <a:gd name="connsiteY29" fmla="*/ 582532 h 603715"/>
                <a:gd name="connsiteX30" fmla="*/ 4070669 w 4360170"/>
                <a:gd name="connsiteY30" fmla="*/ 589593 h 603715"/>
                <a:gd name="connsiteX31" fmla="*/ 4038895 w 4360170"/>
                <a:gd name="connsiteY31" fmla="*/ 589593 h 603715"/>
                <a:gd name="connsiteX32" fmla="*/ 4000059 w 4360170"/>
                <a:gd name="connsiteY32" fmla="*/ 575471 h 603715"/>
                <a:gd name="connsiteX33" fmla="*/ 3971815 w 4360170"/>
                <a:gd name="connsiteY33" fmla="*/ 557819 h 603715"/>
                <a:gd name="connsiteX34" fmla="*/ 3932979 w 4360170"/>
                <a:gd name="connsiteY34" fmla="*/ 536636 h 603715"/>
                <a:gd name="connsiteX35" fmla="*/ 3876491 w 4360170"/>
                <a:gd name="connsiteY35" fmla="*/ 526044 h 603715"/>
                <a:gd name="connsiteX36" fmla="*/ 3745863 w 4360170"/>
                <a:gd name="connsiteY36" fmla="*/ 515453 h 603715"/>
                <a:gd name="connsiteX37" fmla="*/ 3537563 w 4360170"/>
                <a:gd name="connsiteY37" fmla="*/ 508392 h 603715"/>
                <a:gd name="connsiteX38" fmla="*/ 3124495 w 4360170"/>
                <a:gd name="connsiteY38" fmla="*/ 501331 h 603715"/>
                <a:gd name="connsiteX39" fmla="*/ 2774975 w 4360170"/>
                <a:gd name="connsiteY39" fmla="*/ 494270 h 603715"/>
                <a:gd name="connsiteX40" fmla="*/ 2030039 w 4360170"/>
                <a:gd name="connsiteY40" fmla="*/ 494270 h 603715"/>
                <a:gd name="connsiteX41" fmla="*/ 1574604 w 4360170"/>
                <a:gd name="connsiteY41" fmla="*/ 504861 h 603715"/>
                <a:gd name="connsiteX42" fmla="*/ 1168596 w 4360170"/>
                <a:gd name="connsiteY42" fmla="*/ 522514 h 603715"/>
                <a:gd name="connsiteX43" fmla="*/ 921461 w 4360170"/>
                <a:gd name="connsiteY43" fmla="*/ 543697 h 603715"/>
                <a:gd name="connsiteX44" fmla="*/ 688448 w 4360170"/>
                <a:gd name="connsiteY44" fmla="*/ 571941 h 603715"/>
                <a:gd name="connsiteX45" fmla="*/ 480149 w 4360170"/>
                <a:gd name="connsiteY45" fmla="*/ 600185 h 603715"/>
                <a:gd name="connsiteX46" fmla="*/ 444844 w 4360170"/>
                <a:gd name="connsiteY46" fmla="*/ 603715 h 603715"/>
                <a:gd name="connsiteX47" fmla="*/ 391886 w 4360170"/>
                <a:gd name="connsiteY47" fmla="*/ 582532 h 603715"/>
                <a:gd name="connsiteX48" fmla="*/ 296562 w 4360170"/>
                <a:gd name="connsiteY48" fmla="*/ 536636 h 603715"/>
                <a:gd name="connsiteX49" fmla="*/ 215361 w 4360170"/>
                <a:gd name="connsiteY49" fmla="*/ 494270 h 603715"/>
                <a:gd name="connsiteX50" fmla="*/ 137690 w 4360170"/>
                <a:gd name="connsiteY50" fmla="*/ 448373 h 603715"/>
                <a:gd name="connsiteX51" fmla="*/ 60019 w 4360170"/>
                <a:gd name="connsiteY51" fmla="*/ 398946 h 603715"/>
                <a:gd name="connsiteX52" fmla="*/ 31775 w 4360170"/>
                <a:gd name="connsiteY52" fmla="*/ 374233 h 603715"/>
                <a:gd name="connsiteX53" fmla="*/ 17653 w 4360170"/>
                <a:gd name="connsiteY53" fmla="*/ 356580 h 603715"/>
                <a:gd name="connsiteX54" fmla="*/ 3531 w 4360170"/>
                <a:gd name="connsiteY54" fmla="*/ 338928 h 603715"/>
                <a:gd name="connsiteX55" fmla="*/ 0 w 4360170"/>
                <a:gd name="connsiteY55" fmla="*/ 324806 h 603715"/>
                <a:gd name="connsiteX56" fmla="*/ 0 w 4360170"/>
                <a:gd name="connsiteY56" fmla="*/ 307153 h 603715"/>
                <a:gd name="connsiteX57" fmla="*/ 0 w 4360170"/>
                <a:gd name="connsiteY57" fmla="*/ 307153 h 603715"/>
                <a:gd name="connsiteX58" fmla="*/ 3531 w 4360170"/>
                <a:gd name="connsiteY58" fmla="*/ 285970 h 603715"/>
                <a:gd name="connsiteX59" fmla="*/ 14122 w 4360170"/>
                <a:gd name="connsiteY59" fmla="*/ 268318 h 603715"/>
                <a:gd name="connsiteX60" fmla="*/ 42366 w 4360170"/>
                <a:gd name="connsiteY60" fmla="*/ 247135 h 603715"/>
                <a:gd name="connsiteX61" fmla="*/ 102385 w 4360170"/>
                <a:gd name="connsiteY61" fmla="*/ 222421 h 603715"/>
                <a:gd name="connsiteX62" fmla="*/ 621369 w 4360170"/>
                <a:gd name="connsiteY62" fmla="*/ 282440 h 603715"/>
                <a:gd name="connsiteX63" fmla="*/ 667265 w 4360170"/>
                <a:gd name="connsiteY63" fmla="*/ 289501 h 603715"/>
                <a:gd name="connsiteX64" fmla="*/ 720223 w 4360170"/>
                <a:gd name="connsiteY64" fmla="*/ 293031 h 603715"/>
                <a:gd name="connsiteX65" fmla="*/ 889687 w 4360170"/>
                <a:gd name="connsiteY65" fmla="*/ 275379 h 603715"/>
                <a:gd name="connsiteX66" fmla="*/ 1168596 w 4360170"/>
                <a:gd name="connsiteY66" fmla="*/ 257726 h 603715"/>
                <a:gd name="connsiteX67" fmla="*/ 1571074 w 4360170"/>
                <a:gd name="connsiteY67" fmla="*/ 236543 h 603715"/>
                <a:gd name="connsiteX68" fmla="*/ 1857044 w 4360170"/>
                <a:gd name="connsiteY68" fmla="*/ 229482 h 603715"/>
                <a:gd name="connsiteX69" fmla="*/ 2241869 w 4360170"/>
                <a:gd name="connsiteY69" fmla="*/ 225952 h 603715"/>
                <a:gd name="connsiteX70" fmla="*/ 2312479 w 4360170"/>
                <a:gd name="connsiteY70" fmla="*/ 225952 h 60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360170" h="603715">
                  <a:moveTo>
                    <a:pt x="2312479" y="225952"/>
                  </a:moveTo>
                  <a:lnTo>
                    <a:pt x="2619633" y="225952"/>
                  </a:lnTo>
                  <a:lnTo>
                    <a:pt x="2940908" y="225952"/>
                  </a:lnTo>
                  <a:lnTo>
                    <a:pt x="3286898" y="233013"/>
                  </a:lnTo>
                  <a:lnTo>
                    <a:pt x="3625826" y="240074"/>
                  </a:lnTo>
                  <a:lnTo>
                    <a:pt x="3911796" y="247135"/>
                  </a:lnTo>
                  <a:lnTo>
                    <a:pt x="4003589" y="243604"/>
                  </a:lnTo>
                  <a:lnTo>
                    <a:pt x="4049486" y="236543"/>
                  </a:lnTo>
                  <a:lnTo>
                    <a:pt x="4095383" y="225952"/>
                  </a:lnTo>
                  <a:lnTo>
                    <a:pt x="4137749" y="201238"/>
                  </a:lnTo>
                  <a:lnTo>
                    <a:pt x="4180115" y="169464"/>
                  </a:lnTo>
                  <a:lnTo>
                    <a:pt x="4229542" y="112976"/>
                  </a:lnTo>
                  <a:lnTo>
                    <a:pt x="4257786" y="74140"/>
                  </a:lnTo>
                  <a:lnTo>
                    <a:pt x="4275438" y="42366"/>
                  </a:lnTo>
                  <a:lnTo>
                    <a:pt x="4286030" y="28244"/>
                  </a:lnTo>
                  <a:lnTo>
                    <a:pt x="4303682" y="10591"/>
                  </a:lnTo>
                  <a:lnTo>
                    <a:pt x="4317804" y="0"/>
                  </a:lnTo>
                  <a:lnTo>
                    <a:pt x="4324865" y="0"/>
                  </a:lnTo>
                  <a:lnTo>
                    <a:pt x="4335457" y="3530"/>
                  </a:lnTo>
                  <a:lnTo>
                    <a:pt x="4349579" y="21183"/>
                  </a:lnTo>
                  <a:lnTo>
                    <a:pt x="4356640" y="49427"/>
                  </a:lnTo>
                  <a:lnTo>
                    <a:pt x="4360170" y="95323"/>
                  </a:lnTo>
                  <a:lnTo>
                    <a:pt x="4356640" y="137689"/>
                  </a:lnTo>
                  <a:lnTo>
                    <a:pt x="4342518" y="204769"/>
                  </a:lnTo>
                  <a:lnTo>
                    <a:pt x="4310743" y="285970"/>
                  </a:lnTo>
                  <a:lnTo>
                    <a:pt x="4264847" y="374233"/>
                  </a:lnTo>
                  <a:lnTo>
                    <a:pt x="4222481" y="444843"/>
                  </a:lnTo>
                  <a:lnTo>
                    <a:pt x="4158932" y="533105"/>
                  </a:lnTo>
                  <a:lnTo>
                    <a:pt x="4123627" y="564880"/>
                  </a:lnTo>
                  <a:lnTo>
                    <a:pt x="4091852" y="582532"/>
                  </a:lnTo>
                  <a:lnTo>
                    <a:pt x="4070669" y="589593"/>
                  </a:lnTo>
                  <a:lnTo>
                    <a:pt x="4038895" y="589593"/>
                  </a:lnTo>
                  <a:lnTo>
                    <a:pt x="4000059" y="575471"/>
                  </a:lnTo>
                  <a:lnTo>
                    <a:pt x="3971815" y="557819"/>
                  </a:lnTo>
                  <a:lnTo>
                    <a:pt x="3932979" y="536636"/>
                  </a:lnTo>
                  <a:lnTo>
                    <a:pt x="3876491" y="526044"/>
                  </a:lnTo>
                  <a:lnTo>
                    <a:pt x="3745863" y="515453"/>
                  </a:lnTo>
                  <a:lnTo>
                    <a:pt x="3537563" y="508392"/>
                  </a:lnTo>
                  <a:lnTo>
                    <a:pt x="3124495" y="501331"/>
                  </a:lnTo>
                  <a:lnTo>
                    <a:pt x="2774975" y="494270"/>
                  </a:lnTo>
                  <a:lnTo>
                    <a:pt x="2030039" y="494270"/>
                  </a:lnTo>
                  <a:lnTo>
                    <a:pt x="1574604" y="504861"/>
                  </a:lnTo>
                  <a:lnTo>
                    <a:pt x="1168596" y="522514"/>
                  </a:lnTo>
                  <a:lnTo>
                    <a:pt x="921461" y="543697"/>
                  </a:lnTo>
                  <a:lnTo>
                    <a:pt x="688448" y="571941"/>
                  </a:lnTo>
                  <a:lnTo>
                    <a:pt x="480149" y="600185"/>
                  </a:lnTo>
                  <a:lnTo>
                    <a:pt x="444844" y="603715"/>
                  </a:lnTo>
                  <a:lnTo>
                    <a:pt x="391886" y="582532"/>
                  </a:lnTo>
                  <a:lnTo>
                    <a:pt x="296562" y="536636"/>
                  </a:lnTo>
                  <a:lnTo>
                    <a:pt x="215361" y="494270"/>
                  </a:lnTo>
                  <a:lnTo>
                    <a:pt x="137690" y="448373"/>
                  </a:lnTo>
                  <a:lnTo>
                    <a:pt x="60019" y="398946"/>
                  </a:lnTo>
                  <a:lnTo>
                    <a:pt x="31775" y="374233"/>
                  </a:lnTo>
                  <a:lnTo>
                    <a:pt x="17653" y="356580"/>
                  </a:lnTo>
                  <a:lnTo>
                    <a:pt x="3531" y="338928"/>
                  </a:lnTo>
                  <a:lnTo>
                    <a:pt x="0" y="324806"/>
                  </a:lnTo>
                  <a:lnTo>
                    <a:pt x="0" y="307153"/>
                  </a:lnTo>
                  <a:lnTo>
                    <a:pt x="0" y="307153"/>
                  </a:lnTo>
                  <a:lnTo>
                    <a:pt x="3531" y="285970"/>
                  </a:lnTo>
                  <a:lnTo>
                    <a:pt x="14122" y="268318"/>
                  </a:lnTo>
                  <a:lnTo>
                    <a:pt x="42366" y="247135"/>
                  </a:lnTo>
                  <a:lnTo>
                    <a:pt x="102385" y="222421"/>
                  </a:lnTo>
                  <a:lnTo>
                    <a:pt x="621369" y="282440"/>
                  </a:lnTo>
                  <a:lnTo>
                    <a:pt x="667265" y="289501"/>
                  </a:lnTo>
                  <a:lnTo>
                    <a:pt x="720223" y="293031"/>
                  </a:lnTo>
                  <a:lnTo>
                    <a:pt x="889687" y="275379"/>
                  </a:lnTo>
                  <a:lnTo>
                    <a:pt x="1168596" y="257726"/>
                  </a:lnTo>
                  <a:lnTo>
                    <a:pt x="1571074" y="236543"/>
                  </a:lnTo>
                  <a:lnTo>
                    <a:pt x="1857044" y="229482"/>
                  </a:lnTo>
                  <a:lnTo>
                    <a:pt x="2241869" y="225952"/>
                  </a:lnTo>
                  <a:lnTo>
                    <a:pt x="2312479" y="2259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0C90CE67-069E-44BE-B6E2-3539E944E561}"/>
                </a:ext>
              </a:extLst>
            </p:cNvPr>
            <p:cNvSpPr/>
            <p:nvPr/>
          </p:nvSpPr>
          <p:spPr>
            <a:xfrm rot="16200000">
              <a:off x="2031207" y="4428331"/>
              <a:ext cx="2811462" cy="333375"/>
            </a:xfrm>
            <a:custGeom>
              <a:avLst/>
              <a:gdLst>
                <a:gd name="connsiteX0" fmla="*/ 1335881 w 2812256"/>
                <a:gd name="connsiteY0" fmla="*/ 76200 h 333375"/>
                <a:gd name="connsiteX1" fmla="*/ 2055018 w 2812256"/>
                <a:gd name="connsiteY1" fmla="*/ 97631 h 333375"/>
                <a:gd name="connsiteX2" fmla="*/ 2397918 w 2812256"/>
                <a:gd name="connsiteY2" fmla="*/ 107156 h 333375"/>
                <a:gd name="connsiteX3" fmla="*/ 2507456 w 2812256"/>
                <a:gd name="connsiteY3" fmla="*/ 107156 h 333375"/>
                <a:gd name="connsiteX4" fmla="*/ 2526506 w 2812256"/>
                <a:gd name="connsiteY4" fmla="*/ 102393 h 333375"/>
                <a:gd name="connsiteX5" fmla="*/ 2559843 w 2812256"/>
                <a:gd name="connsiteY5" fmla="*/ 66675 h 333375"/>
                <a:gd name="connsiteX6" fmla="*/ 2812256 w 2812256"/>
                <a:gd name="connsiteY6" fmla="*/ 180975 h 333375"/>
                <a:gd name="connsiteX7" fmla="*/ 2750343 w 2812256"/>
                <a:gd name="connsiteY7" fmla="*/ 240506 h 333375"/>
                <a:gd name="connsiteX8" fmla="*/ 2719387 w 2812256"/>
                <a:gd name="connsiteY8" fmla="*/ 261937 h 333375"/>
                <a:gd name="connsiteX9" fmla="*/ 2681287 w 2812256"/>
                <a:gd name="connsiteY9" fmla="*/ 285750 h 333375"/>
                <a:gd name="connsiteX10" fmla="*/ 2631281 w 2812256"/>
                <a:gd name="connsiteY10" fmla="*/ 307181 h 333375"/>
                <a:gd name="connsiteX11" fmla="*/ 2593181 w 2812256"/>
                <a:gd name="connsiteY11" fmla="*/ 319087 h 333375"/>
                <a:gd name="connsiteX12" fmla="*/ 2540793 w 2812256"/>
                <a:gd name="connsiteY12" fmla="*/ 328612 h 333375"/>
                <a:gd name="connsiteX13" fmla="*/ 2500312 w 2812256"/>
                <a:gd name="connsiteY13" fmla="*/ 330993 h 333375"/>
                <a:gd name="connsiteX14" fmla="*/ 2469356 w 2812256"/>
                <a:gd name="connsiteY14" fmla="*/ 330993 h 333375"/>
                <a:gd name="connsiteX15" fmla="*/ 2409825 w 2812256"/>
                <a:gd name="connsiteY15" fmla="*/ 319087 h 333375"/>
                <a:gd name="connsiteX16" fmla="*/ 2274093 w 2812256"/>
                <a:gd name="connsiteY16" fmla="*/ 307181 h 333375"/>
                <a:gd name="connsiteX17" fmla="*/ 2078831 w 2812256"/>
                <a:gd name="connsiteY17" fmla="*/ 302418 h 333375"/>
                <a:gd name="connsiteX18" fmla="*/ 1802606 w 2812256"/>
                <a:gd name="connsiteY18" fmla="*/ 295275 h 333375"/>
                <a:gd name="connsiteX19" fmla="*/ 1509712 w 2812256"/>
                <a:gd name="connsiteY19" fmla="*/ 292893 h 333375"/>
                <a:gd name="connsiteX20" fmla="*/ 1257300 w 2812256"/>
                <a:gd name="connsiteY20" fmla="*/ 295275 h 333375"/>
                <a:gd name="connsiteX21" fmla="*/ 904875 w 2812256"/>
                <a:gd name="connsiteY21" fmla="*/ 307181 h 333375"/>
                <a:gd name="connsiteX22" fmla="*/ 676275 w 2812256"/>
                <a:gd name="connsiteY22" fmla="*/ 316706 h 333375"/>
                <a:gd name="connsiteX23" fmla="*/ 502443 w 2812256"/>
                <a:gd name="connsiteY23" fmla="*/ 326231 h 333375"/>
                <a:gd name="connsiteX24" fmla="*/ 388143 w 2812256"/>
                <a:gd name="connsiteY24" fmla="*/ 333375 h 333375"/>
                <a:gd name="connsiteX25" fmla="*/ 345281 w 2812256"/>
                <a:gd name="connsiteY25" fmla="*/ 333375 h 333375"/>
                <a:gd name="connsiteX26" fmla="*/ 283368 w 2812256"/>
                <a:gd name="connsiteY26" fmla="*/ 326231 h 333375"/>
                <a:gd name="connsiteX27" fmla="*/ 226218 w 2812256"/>
                <a:gd name="connsiteY27" fmla="*/ 311943 h 333375"/>
                <a:gd name="connsiteX28" fmla="*/ 173831 w 2812256"/>
                <a:gd name="connsiteY28" fmla="*/ 295275 h 333375"/>
                <a:gd name="connsiteX29" fmla="*/ 126206 w 2812256"/>
                <a:gd name="connsiteY29" fmla="*/ 276225 h 333375"/>
                <a:gd name="connsiteX30" fmla="*/ 88106 w 2812256"/>
                <a:gd name="connsiteY30" fmla="*/ 254793 h 333375"/>
                <a:gd name="connsiteX31" fmla="*/ 64293 w 2812256"/>
                <a:gd name="connsiteY31" fmla="*/ 240506 h 333375"/>
                <a:gd name="connsiteX32" fmla="*/ 42862 w 2812256"/>
                <a:gd name="connsiteY32" fmla="*/ 228600 h 333375"/>
                <a:gd name="connsiteX33" fmla="*/ 21431 w 2812256"/>
                <a:gd name="connsiteY33" fmla="*/ 214312 h 333375"/>
                <a:gd name="connsiteX34" fmla="*/ 11906 w 2812256"/>
                <a:gd name="connsiteY34" fmla="*/ 202406 h 333375"/>
                <a:gd name="connsiteX35" fmla="*/ 2381 w 2812256"/>
                <a:gd name="connsiteY35" fmla="*/ 185737 h 333375"/>
                <a:gd name="connsiteX36" fmla="*/ 0 w 2812256"/>
                <a:gd name="connsiteY36" fmla="*/ 176212 h 333375"/>
                <a:gd name="connsiteX37" fmla="*/ 0 w 2812256"/>
                <a:gd name="connsiteY37" fmla="*/ 164306 h 333375"/>
                <a:gd name="connsiteX38" fmla="*/ 7143 w 2812256"/>
                <a:gd name="connsiteY38" fmla="*/ 145256 h 333375"/>
                <a:gd name="connsiteX39" fmla="*/ 26193 w 2812256"/>
                <a:gd name="connsiteY39" fmla="*/ 126206 h 333375"/>
                <a:gd name="connsiteX40" fmla="*/ 52387 w 2812256"/>
                <a:gd name="connsiteY40" fmla="*/ 109537 h 333375"/>
                <a:gd name="connsiteX41" fmla="*/ 80962 w 2812256"/>
                <a:gd name="connsiteY41" fmla="*/ 95250 h 333375"/>
                <a:gd name="connsiteX42" fmla="*/ 140493 w 2812256"/>
                <a:gd name="connsiteY42" fmla="*/ 71437 h 333375"/>
                <a:gd name="connsiteX43" fmla="*/ 173831 w 2812256"/>
                <a:gd name="connsiteY43" fmla="*/ 61912 h 333375"/>
                <a:gd name="connsiteX44" fmla="*/ 269081 w 2812256"/>
                <a:gd name="connsiteY44" fmla="*/ 42862 h 333375"/>
                <a:gd name="connsiteX45" fmla="*/ 414337 w 2812256"/>
                <a:gd name="connsiteY45" fmla="*/ 14287 h 333375"/>
                <a:gd name="connsiteX46" fmla="*/ 492918 w 2812256"/>
                <a:gd name="connsiteY46" fmla="*/ 0 h 333375"/>
                <a:gd name="connsiteX47" fmla="*/ 511968 w 2812256"/>
                <a:gd name="connsiteY47" fmla="*/ 0 h 333375"/>
                <a:gd name="connsiteX48" fmla="*/ 533400 w 2812256"/>
                <a:gd name="connsiteY48" fmla="*/ 2381 h 333375"/>
                <a:gd name="connsiteX49" fmla="*/ 716756 w 2812256"/>
                <a:gd name="connsiteY49" fmla="*/ 28575 h 333375"/>
                <a:gd name="connsiteX50" fmla="*/ 1088231 w 2812256"/>
                <a:gd name="connsiteY50" fmla="*/ 61912 h 333375"/>
                <a:gd name="connsiteX51" fmla="*/ 1335881 w 2812256"/>
                <a:gd name="connsiteY51" fmla="*/ 762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12256" h="333375">
                  <a:moveTo>
                    <a:pt x="1335881" y="76200"/>
                  </a:moveTo>
                  <a:lnTo>
                    <a:pt x="2055018" y="97631"/>
                  </a:lnTo>
                  <a:lnTo>
                    <a:pt x="2397918" y="107156"/>
                  </a:lnTo>
                  <a:lnTo>
                    <a:pt x="2507456" y="107156"/>
                  </a:lnTo>
                  <a:lnTo>
                    <a:pt x="2526506" y="102393"/>
                  </a:lnTo>
                  <a:lnTo>
                    <a:pt x="2559843" y="66675"/>
                  </a:lnTo>
                  <a:lnTo>
                    <a:pt x="2812256" y="180975"/>
                  </a:lnTo>
                  <a:lnTo>
                    <a:pt x="2750343" y="240506"/>
                  </a:lnTo>
                  <a:lnTo>
                    <a:pt x="2719387" y="261937"/>
                  </a:lnTo>
                  <a:lnTo>
                    <a:pt x="2681287" y="285750"/>
                  </a:lnTo>
                  <a:lnTo>
                    <a:pt x="2631281" y="307181"/>
                  </a:lnTo>
                  <a:lnTo>
                    <a:pt x="2593181" y="319087"/>
                  </a:lnTo>
                  <a:lnTo>
                    <a:pt x="2540793" y="328612"/>
                  </a:lnTo>
                  <a:lnTo>
                    <a:pt x="2500312" y="330993"/>
                  </a:lnTo>
                  <a:lnTo>
                    <a:pt x="2469356" y="330993"/>
                  </a:lnTo>
                  <a:lnTo>
                    <a:pt x="2409825" y="319087"/>
                  </a:lnTo>
                  <a:lnTo>
                    <a:pt x="2274093" y="307181"/>
                  </a:lnTo>
                  <a:lnTo>
                    <a:pt x="2078831" y="302418"/>
                  </a:lnTo>
                  <a:lnTo>
                    <a:pt x="1802606" y="295275"/>
                  </a:lnTo>
                  <a:lnTo>
                    <a:pt x="1509712" y="292893"/>
                  </a:lnTo>
                  <a:lnTo>
                    <a:pt x="1257300" y="295275"/>
                  </a:lnTo>
                  <a:lnTo>
                    <a:pt x="904875" y="307181"/>
                  </a:lnTo>
                  <a:lnTo>
                    <a:pt x="676275" y="316706"/>
                  </a:lnTo>
                  <a:lnTo>
                    <a:pt x="502443" y="326231"/>
                  </a:lnTo>
                  <a:lnTo>
                    <a:pt x="388143" y="333375"/>
                  </a:lnTo>
                  <a:lnTo>
                    <a:pt x="345281" y="333375"/>
                  </a:lnTo>
                  <a:lnTo>
                    <a:pt x="283368" y="326231"/>
                  </a:lnTo>
                  <a:lnTo>
                    <a:pt x="226218" y="311943"/>
                  </a:lnTo>
                  <a:lnTo>
                    <a:pt x="173831" y="295275"/>
                  </a:lnTo>
                  <a:lnTo>
                    <a:pt x="126206" y="276225"/>
                  </a:lnTo>
                  <a:lnTo>
                    <a:pt x="88106" y="254793"/>
                  </a:lnTo>
                  <a:lnTo>
                    <a:pt x="64293" y="240506"/>
                  </a:lnTo>
                  <a:lnTo>
                    <a:pt x="42862" y="228600"/>
                  </a:lnTo>
                  <a:lnTo>
                    <a:pt x="21431" y="214312"/>
                  </a:lnTo>
                  <a:lnTo>
                    <a:pt x="11906" y="202406"/>
                  </a:lnTo>
                  <a:lnTo>
                    <a:pt x="2381" y="185737"/>
                  </a:lnTo>
                  <a:lnTo>
                    <a:pt x="0" y="176212"/>
                  </a:lnTo>
                  <a:lnTo>
                    <a:pt x="0" y="164306"/>
                  </a:lnTo>
                  <a:lnTo>
                    <a:pt x="7143" y="145256"/>
                  </a:lnTo>
                  <a:lnTo>
                    <a:pt x="26193" y="126206"/>
                  </a:lnTo>
                  <a:lnTo>
                    <a:pt x="52387" y="109537"/>
                  </a:lnTo>
                  <a:lnTo>
                    <a:pt x="80962" y="95250"/>
                  </a:lnTo>
                  <a:lnTo>
                    <a:pt x="140493" y="71437"/>
                  </a:lnTo>
                  <a:lnTo>
                    <a:pt x="173831" y="61912"/>
                  </a:lnTo>
                  <a:lnTo>
                    <a:pt x="269081" y="42862"/>
                  </a:lnTo>
                  <a:lnTo>
                    <a:pt x="414337" y="14287"/>
                  </a:lnTo>
                  <a:lnTo>
                    <a:pt x="492918" y="0"/>
                  </a:lnTo>
                  <a:lnTo>
                    <a:pt x="511968" y="0"/>
                  </a:lnTo>
                  <a:lnTo>
                    <a:pt x="533400" y="2381"/>
                  </a:lnTo>
                  <a:lnTo>
                    <a:pt x="716756" y="28575"/>
                  </a:lnTo>
                  <a:lnTo>
                    <a:pt x="1088231" y="61912"/>
                  </a:lnTo>
                  <a:lnTo>
                    <a:pt x="1335881" y="76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05EF6B07-EBE2-4E9C-B0C9-CE3F3BA90EDC}"/>
                </a:ext>
              </a:extLst>
            </p:cNvPr>
            <p:cNvSpPr/>
            <p:nvPr/>
          </p:nvSpPr>
          <p:spPr>
            <a:xfrm>
              <a:off x="3851275" y="2322513"/>
              <a:ext cx="1163638" cy="1816100"/>
            </a:xfrm>
            <a:custGeom>
              <a:avLst/>
              <a:gdLst>
                <a:gd name="connsiteX0" fmla="*/ 688182 w 1164432"/>
                <a:gd name="connsiteY0" fmla="*/ 495300 h 1816894"/>
                <a:gd name="connsiteX1" fmla="*/ 742950 w 1164432"/>
                <a:gd name="connsiteY1" fmla="*/ 359569 h 1816894"/>
                <a:gd name="connsiteX2" fmla="*/ 757238 w 1164432"/>
                <a:gd name="connsiteY2" fmla="*/ 314325 h 1816894"/>
                <a:gd name="connsiteX3" fmla="*/ 771525 w 1164432"/>
                <a:gd name="connsiteY3" fmla="*/ 261937 h 1816894"/>
                <a:gd name="connsiteX4" fmla="*/ 778669 w 1164432"/>
                <a:gd name="connsiteY4" fmla="*/ 221456 h 1816894"/>
                <a:gd name="connsiteX5" fmla="*/ 783432 w 1164432"/>
                <a:gd name="connsiteY5" fmla="*/ 169069 h 1816894"/>
                <a:gd name="connsiteX6" fmla="*/ 783432 w 1164432"/>
                <a:gd name="connsiteY6" fmla="*/ 104775 h 1816894"/>
                <a:gd name="connsiteX7" fmla="*/ 771525 w 1164432"/>
                <a:gd name="connsiteY7" fmla="*/ 30956 h 1816894"/>
                <a:gd name="connsiteX8" fmla="*/ 928688 w 1164432"/>
                <a:gd name="connsiteY8" fmla="*/ 0 h 1816894"/>
                <a:gd name="connsiteX9" fmla="*/ 1092994 w 1164432"/>
                <a:gd name="connsiteY9" fmla="*/ 85725 h 1816894"/>
                <a:gd name="connsiteX10" fmla="*/ 1131094 w 1164432"/>
                <a:gd name="connsiteY10" fmla="*/ 107156 h 1816894"/>
                <a:gd name="connsiteX11" fmla="*/ 1147763 w 1164432"/>
                <a:gd name="connsiteY11" fmla="*/ 119062 h 1816894"/>
                <a:gd name="connsiteX12" fmla="*/ 1157288 w 1164432"/>
                <a:gd name="connsiteY12" fmla="*/ 128587 h 1816894"/>
                <a:gd name="connsiteX13" fmla="*/ 1162050 w 1164432"/>
                <a:gd name="connsiteY13" fmla="*/ 140494 h 1816894"/>
                <a:gd name="connsiteX14" fmla="*/ 1164432 w 1164432"/>
                <a:gd name="connsiteY14" fmla="*/ 157162 h 1816894"/>
                <a:gd name="connsiteX15" fmla="*/ 1157288 w 1164432"/>
                <a:gd name="connsiteY15" fmla="*/ 183356 h 1816894"/>
                <a:gd name="connsiteX16" fmla="*/ 1145382 w 1164432"/>
                <a:gd name="connsiteY16" fmla="*/ 200025 h 1816894"/>
                <a:gd name="connsiteX17" fmla="*/ 1114425 w 1164432"/>
                <a:gd name="connsiteY17" fmla="*/ 233362 h 1816894"/>
                <a:gd name="connsiteX18" fmla="*/ 1064419 w 1164432"/>
                <a:gd name="connsiteY18" fmla="*/ 295275 h 1816894"/>
                <a:gd name="connsiteX19" fmla="*/ 1035844 w 1164432"/>
                <a:gd name="connsiteY19" fmla="*/ 340519 h 1816894"/>
                <a:gd name="connsiteX20" fmla="*/ 957263 w 1164432"/>
                <a:gd name="connsiteY20" fmla="*/ 488156 h 1816894"/>
                <a:gd name="connsiteX21" fmla="*/ 878682 w 1164432"/>
                <a:gd name="connsiteY21" fmla="*/ 669131 h 1816894"/>
                <a:gd name="connsiteX22" fmla="*/ 835819 w 1164432"/>
                <a:gd name="connsiteY22" fmla="*/ 766762 h 1816894"/>
                <a:gd name="connsiteX23" fmla="*/ 754857 w 1164432"/>
                <a:gd name="connsiteY23" fmla="*/ 883444 h 1816894"/>
                <a:gd name="connsiteX24" fmla="*/ 690563 w 1164432"/>
                <a:gd name="connsiteY24" fmla="*/ 983456 h 1816894"/>
                <a:gd name="connsiteX25" fmla="*/ 621507 w 1164432"/>
                <a:gd name="connsiteY25" fmla="*/ 1088231 h 1816894"/>
                <a:gd name="connsiteX26" fmla="*/ 542925 w 1164432"/>
                <a:gd name="connsiteY26" fmla="*/ 1202531 h 1816894"/>
                <a:gd name="connsiteX27" fmla="*/ 471488 w 1164432"/>
                <a:gd name="connsiteY27" fmla="*/ 1304925 h 1816894"/>
                <a:gd name="connsiteX28" fmla="*/ 400050 w 1164432"/>
                <a:gd name="connsiteY28" fmla="*/ 1409700 h 1816894"/>
                <a:gd name="connsiteX29" fmla="*/ 364332 w 1164432"/>
                <a:gd name="connsiteY29" fmla="*/ 1459706 h 1816894"/>
                <a:gd name="connsiteX30" fmla="*/ 278607 w 1164432"/>
                <a:gd name="connsiteY30" fmla="*/ 1564481 h 1816894"/>
                <a:gd name="connsiteX31" fmla="*/ 226219 w 1164432"/>
                <a:gd name="connsiteY31" fmla="*/ 1626394 h 1816894"/>
                <a:gd name="connsiteX32" fmla="*/ 145257 w 1164432"/>
                <a:gd name="connsiteY32" fmla="*/ 1716881 h 1816894"/>
                <a:gd name="connsiteX33" fmla="*/ 88107 w 1164432"/>
                <a:gd name="connsiteY33" fmla="*/ 1776412 h 1816894"/>
                <a:gd name="connsiteX34" fmla="*/ 59532 w 1164432"/>
                <a:gd name="connsiteY34" fmla="*/ 1802606 h 1816894"/>
                <a:gd name="connsiteX35" fmla="*/ 38100 w 1164432"/>
                <a:gd name="connsiteY35" fmla="*/ 1814512 h 1816894"/>
                <a:gd name="connsiteX36" fmla="*/ 16669 w 1164432"/>
                <a:gd name="connsiteY36" fmla="*/ 1816894 h 1816894"/>
                <a:gd name="connsiteX37" fmla="*/ 2382 w 1164432"/>
                <a:gd name="connsiteY37" fmla="*/ 1812131 h 1816894"/>
                <a:gd name="connsiteX38" fmla="*/ 0 w 1164432"/>
                <a:gd name="connsiteY38" fmla="*/ 1804987 h 1816894"/>
                <a:gd name="connsiteX39" fmla="*/ 2382 w 1164432"/>
                <a:gd name="connsiteY39" fmla="*/ 1783556 h 1816894"/>
                <a:gd name="connsiteX40" fmla="*/ 14288 w 1164432"/>
                <a:gd name="connsiteY40" fmla="*/ 1759744 h 1816894"/>
                <a:gd name="connsiteX41" fmla="*/ 61913 w 1164432"/>
                <a:gd name="connsiteY41" fmla="*/ 1690687 h 1816894"/>
                <a:gd name="connsiteX42" fmla="*/ 116682 w 1164432"/>
                <a:gd name="connsiteY42" fmla="*/ 1600200 h 1816894"/>
                <a:gd name="connsiteX43" fmla="*/ 178594 w 1164432"/>
                <a:gd name="connsiteY43" fmla="*/ 1502569 h 1816894"/>
                <a:gd name="connsiteX44" fmla="*/ 240507 w 1164432"/>
                <a:gd name="connsiteY44" fmla="*/ 1397794 h 1816894"/>
                <a:gd name="connsiteX45" fmla="*/ 307182 w 1164432"/>
                <a:gd name="connsiteY45" fmla="*/ 1281112 h 1816894"/>
                <a:gd name="connsiteX46" fmla="*/ 385763 w 1164432"/>
                <a:gd name="connsiteY46" fmla="*/ 1140619 h 1816894"/>
                <a:gd name="connsiteX47" fmla="*/ 454819 w 1164432"/>
                <a:gd name="connsiteY47" fmla="*/ 1007269 h 1816894"/>
                <a:gd name="connsiteX48" fmla="*/ 550069 w 1164432"/>
                <a:gd name="connsiteY48" fmla="*/ 816769 h 1816894"/>
                <a:gd name="connsiteX49" fmla="*/ 628650 w 1164432"/>
                <a:gd name="connsiteY49" fmla="*/ 640556 h 1816894"/>
                <a:gd name="connsiteX50" fmla="*/ 688182 w 1164432"/>
                <a:gd name="connsiteY50" fmla="*/ 4953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64432" h="1816894">
                  <a:moveTo>
                    <a:pt x="688182" y="495300"/>
                  </a:moveTo>
                  <a:lnTo>
                    <a:pt x="742950" y="359569"/>
                  </a:lnTo>
                  <a:lnTo>
                    <a:pt x="757238" y="314325"/>
                  </a:lnTo>
                  <a:lnTo>
                    <a:pt x="771525" y="261937"/>
                  </a:lnTo>
                  <a:lnTo>
                    <a:pt x="778669" y="221456"/>
                  </a:lnTo>
                  <a:lnTo>
                    <a:pt x="783432" y="169069"/>
                  </a:lnTo>
                  <a:lnTo>
                    <a:pt x="783432" y="104775"/>
                  </a:lnTo>
                  <a:lnTo>
                    <a:pt x="771525" y="30956"/>
                  </a:lnTo>
                  <a:lnTo>
                    <a:pt x="928688" y="0"/>
                  </a:lnTo>
                  <a:lnTo>
                    <a:pt x="1092994" y="85725"/>
                  </a:lnTo>
                  <a:lnTo>
                    <a:pt x="1131094" y="107156"/>
                  </a:lnTo>
                  <a:lnTo>
                    <a:pt x="1147763" y="119062"/>
                  </a:lnTo>
                  <a:lnTo>
                    <a:pt x="1157288" y="128587"/>
                  </a:lnTo>
                  <a:lnTo>
                    <a:pt x="1162050" y="140494"/>
                  </a:lnTo>
                  <a:lnTo>
                    <a:pt x="1164432" y="157162"/>
                  </a:lnTo>
                  <a:lnTo>
                    <a:pt x="1157288" y="183356"/>
                  </a:lnTo>
                  <a:lnTo>
                    <a:pt x="1145382" y="200025"/>
                  </a:lnTo>
                  <a:lnTo>
                    <a:pt x="1114425" y="233362"/>
                  </a:lnTo>
                  <a:lnTo>
                    <a:pt x="1064419" y="295275"/>
                  </a:lnTo>
                  <a:lnTo>
                    <a:pt x="1035844" y="340519"/>
                  </a:lnTo>
                  <a:lnTo>
                    <a:pt x="957263" y="488156"/>
                  </a:lnTo>
                  <a:lnTo>
                    <a:pt x="878682" y="669131"/>
                  </a:lnTo>
                  <a:lnTo>
                    <a:pt x="835819" y="766762"/>
                  </a:lnTo>
                  <a:lnTo>
                    <a:pt x="754857" y="883444"/>
                  </a:lnTo>
                  <a:lnTo>
                    <a:pt x="690563" y="983456"/>
                  </a:lnTo>
                  <a:lnTo>
                    <a:pt x="621507" y="1088231"/>
                  </a:lnTo>
                  <a:lnTo>
                    <a:pt x="542925" y="1202531"/>
                  </a:lnTo>
                  <a:lnTo>
                    <a:pt x="471488" y="1304925"/>
                  </a:lnTo>
                  <a:lnTo>
                    <a:pt x="400050" y="1409700"/>
                  </a:lnTo>
                  <a:lnTo>
                    <a:pt x="364332" y="1459706"/>
                  </a:lnTo>
                  <a:lnTo>
                    <a:pt x="278607" y="1564481"/>
                  </a:lnTo>
                  <a:lnTo>
                    <a:pt x="226219" y="1626394"/>
                  </a:lnTo>
                  <a:lnTo>
                    <a:pt x="145257" y="1716881"/>
                  </a:lnTo>
                  <a:lnTo>
                    <a:pt x="88107" y="1776412"/>
                  </a:lnTo>
                  <a:lnTo>
                    <a:pt x="59532" y="1802606"/>
                  </a:lnTo>
                  <a:lnTo>
                    <a:pt x="38100" y="1814512"/>
                  </a:lnTo>
                  <a:lnTo>
                    <a:pt x="16669" y="1816894"/>
                  </a:lnTo>
                  <a:lnTo>
                    <a:pt x="2382" y="1812131"/>
                  </a:lnTo>
                  <a:lnTo>
                    <a:pt x="0" y="1804987"/>
                  </a:lnTo>
                  <a:lnTo>
                    <a:pt x="2382" y="1783556"/>
                  </a:lnTo>
                  <a:lnTo>
                    <a:pt x="14288" y="1759744"/>
                  </a:lnTo>
                  <a:lnTo>
                    <a:pt x="61913" y="1690687"/>
                  </a:lnTo>
                  <a:lnTo>
                    <a:pt x="116682" y="1600200"/>
                  </a:lnTo>
                  <a:lnTo>
                    <a:pt x="178594" y="1502569"/>
                  </a:lnTo>
                  <a:lnTo>
                    <a:pt x="240507" y="1397794"/>
                  </a:lnTo>
                  <a:lnTo>
                    <a:pt x="307182" y="1281112"/>
                  </a:lnTo>
                  <a:lnTo>
                    <a:pt x="385763" y="1140619"/>
                  </a:lnTo>
                  <a:lnTo>
                    <a:pt x="454819" y="1007269"/>
                  </a:lnTo>
                  <a:lnTo>
                    <a:pt x="550069" y="816769"/>
                  </a:lnTo>
                  <a:lnTo>
                    <a:pt x="628650" y="640556"/>
                  </a:lnTo>
                  <a:lnTo>
                    <a:pt x="688182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7">
              <a:extLst>
                <a:ext uri="{FF2B5EF4-FFF2-40B4-BE49-F238E27FC236}">
                  <a16:creationId xmlns:a16="http://schemas.microsoft.com/office/drawing/2014/main" id="{3D9E2B53-2606-4C83-909F-F95DAB096FE4}"/>
                </a:ext>
              </a:extLst>
            </p:cNvPr>
            <p:cNvSpPr/>
            <p:nvPr/>
          </p:nvSpPr>
          <p:spPr>
            <a:xfrm>
              <a:off x="4552950" y="2868613"/>
              <a:ext cx="1141413" cy="358775"/>
            </a:xfrm>
            <a:custGeom>
              <a:avLst/>
              <a:gdLst>
                <a:gd name="connsiteX0" fmla="*/ 283369 w 1140619"/>
                <a:gd name="connsiteY0" fmla="*/ 354807 h 357188"/>
                <a:gd name="connsiteX1" fmla="*/ 357188 w 1140619"/>
                <a:gd name="connsiteY1" fmla="*/ 357188 h 357188"/>
                <a:gd name="connsiteX2" fmla="*/ 390525 w 1140619"/>
                <a:gd name="connsiteY2" fmla="*/ 347663 h 357188"/>
                <a:gd name="connsiteX3" fmla="*/ 435769 w 1140619"/>
                <a:gd name="connsiteY3" fmla="*/ 328613 h 357188"/>
                <a:gd name="connsiteX4" fmla="*/ 531019 w 1140619"/>
                <a:gd name="connsiteY4" fmla="*/ 292894 h 357188"/>
                <a:gd name="connsiteX5" fmla="*/ 626269 w 1140619"/>
                <a:gd name="connsiteY5" fmla="*/ 261938 h 357188"/>
                <a:gd name="connsiteX6" fmla="*/ 683419 w 1140619"/>
                <a:gd name="connsiteY6" fmla="*/ 252413 h 357188"/>
                <a:gd name="connsiteX7" fmla="*/ 707231 w 1140619"/>
                <a:gd name="connsiteY7" fmla="*/ 257175 h 357188"/>
                <a:gd name="connsiteX8" fmla="*/ 1135856 w 1140619"/>
                <a:gd name="connsiteY8" fmla="*/ 207169 h 357188"/>
                <a:gd name="connsiteX9" fmla="*/ 1140619 w 1140619"/>
                <a:gd name="connsiteY9" fmla="*/ 195263 h 357188"/>
                <a:gd name="connsiteX10" fmla="*/ 1140619 w 1140619"/>
                <a:gd name="connsiteY10" fmla="*/ 183357 h 357188"/>
                <a:gd name="connsiteX11" fmla="*/ 1138238 w 1140619"/>
                <a:gd name="connsiteY11" fmla="*/ 169069 h 357188"/>
                <a:gd name="connsiteX12" fmla="*/ 1131094 w 1140619"/>
                <a:gd name="connsiteY12" fmla="*/ 157163 h 357188"/>
                <a:gd name="connsiteX13" fmla="*/ 1109663 w 1140619"/>
                <a:gd name="connsiteY13" fmla="*/ 138113 h 357188"/>
                <a:gd name="connsiteX14" fmla="*/ 1071563 w 1140619"/>
                <a:gd name="connsiteY14" fmla="*/ 114300 h 357188"/>
                <a:gd name="connsiteX15" fmla="*/ 1033463 w 1140619"/>
                <a:gd name="connsiteY15" fmla="*/ 95250 h 357188"/>
                <a:gd name="connsiteX16" fmla="*/ 1012031 w 1140619"/>
                <a:gd name="connsiteY16" fmla="*/ 83344 h 357188"/>
                <a:gd name="connsiteX17" fmla="*/ 945356 w 1140619"/>
                <a:gd name="connsiteY17" fmla="*/ 40482 h 357188"/>
                <a:gd name="connsiteX18" fmla="*/ 890588 w 1140619"/>
                <a:gd name="connsiteY18" fmla="*/ 14288 h 357188"/>
                <a:gd name="connsiteX19" fmla="*/ 850106 w 1140619"/>
                <a:gd name="connsiteY19" fmla="*/ 2382 h 357188"/>
                <a:gd name="connsiteX20" fmla="*/ 831056 w 1140619"/>
                <a:gd name="connsiteY20" fmla="*/ 0 h 357188"/>
                <a:gd name="connsiteX21" fmla="*/ 802481 w 1140619"/>
                <a:gd name="connsiteY21" fmla="*/ 16669 h 357188"/>
                <a:gd name="connsiteX22" fmla="*/ 721519 w 1140619"/>
                <a:gd name="connsiteY22" fmla="*/ 52388 h 357188"/>
                <a:gd name="connsiteX23" fmla="*/ 626269 w 1140619"/>
                <a:gd name="connsiteY23" fmla="*/ 88107 h 357188"/>
                <a:gd name="connsiteX24" fmla="*/ 535781 w 1140619"/>
                <a:gd name="connsiteY24" fmla="*/ 119063 h 357188"/>
                <a:gd name="connsiteX25" fmla="*/ 421481 w 1140619"/>
                <a:gd name="connsiteY25" fmla="*/ 150019 h 357188"/>
                <a:gd name="connsiteX26" fmla="*/ 276225 w 1140619"/>
                <a:gd name="connsiteY26" fmla="*/ 178594 h 357188"/>
                <a:gd name="connsiteX27" fmla="*/ 119063 w 1140619"/>
                <a:gd name="connsiteY27" fmla="*/ 200025 h 357188"/>
                <a:gd name="connsiteX28" fmla="*/ 52388 w 1140619"/>
                <a:gd name="connsiteY28" fmla="*/ 204788 h 357188"/>
                <a:gd name="connsiteX29" fmla="*/ 0 w 1140619"/>
                <a:gd name="connsiteY29" fmla="*/ 328613 h 357188"/>
                <a:gd name="connsiteX30" fmla="*/ 130969 w 1140619"/>
                <a:gd name="connsiteY30" fmla="*/ 345282 h 357188"/>
                <a:gd name="connsiteX31" fmla="*/ 223838 w 1140619"/>
                <a:gd name="connsiteY31" fmla="*/ 352425 h 357188"/>
                <a:gd name="connsiteX32" fmla="*/ 283369 w 1140619"/>
                <a:gd name="connsiteY32" fmla="*/ 354807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9" h="357188">
                  <a:moveTo>
                    <a:pt x="283369" y="354807"/>
                  </a:moveTo>
                  <a:lnTo>
                    <a:pt x="357188" y="357188"/>
                  </a:lnTo>
                  <a:lnTo>
                    <a:pt x="390525" y="347663"/>
                  </a:lnTo>
                  <a:lnTo>
                    <a:pt x="435769" y="328613"/>
                  </a:lnTo>
                  <a:lnTo>
                    <a:pt x="531019" y="292894"/>
                  </a:lnTo>
                  <a:lnTo>
                    <a:pt x="626269" y="261938"/>
                  </a:lnTo>
                  <a:lnTo>
                    <a:pt x="683419" y="252413"/>
                  </a:lnTo>
                  <a:lnTo>
                    <a:pt x="707231" y="257175"/>
                  </a:lnTo>
                  <a:lnTo>
                    <a:pt x="1135856" y="207169"/>
                  </a:lnTo>
                  <a:lnTo>
                    <a:pt x="1140619" y="195263"/>
                  </a:lnTo>
                  <a:lnTo>
                    <a:pt x="1140619" y="183357"/>
                  </a:lnTo>
                  <a:lnTo>
                    <a:pt x="1138238" y="169069"/>
                  </a:lnTo>
                  <a:lnTo>
                    <a:pt x="1131094" y="157163"/>
                  </a:lnTo>
                  <a:lnTo>
                    <a:pt x="1109663" y="138113"/>
                  </a:lnTo>
                  <a:lnTo>
                    <a:pt x="1071563" y="114300"/>
                  </a:lnTo>
                  <a:lnTo>
                    <a:pt x="1033463" y="95250"/>
                  </a:lnTo>
                  <a:lnTo>
                    <a:pt x="1012031" y="83344"/>
                  </a:lnTo>
                  <a:lnTo>
                    <a:pt x="945356" y="40482"/>
                  </a:lnTo>
                  <a:lnTo>
                    <a:pt x="890588" y="14288"/>
                  </a:lnTo>
                  <a:lnTo>
                    <a:pt x="850106" y="2382"/>
                  </a:lnTo>
                  <a:lnTo>
                    <a:pt x="831056" y="0"/>
                  </a:lnTo>
                  <a:lnTo>
                    <a:pt x="802481" y="16669"/>
                  </a:lnTo>
                  <a:lnTo>
                    <a:pt x="721519" y="52388"/>
                  </a:lnTo>
                  <a:lnTo>
                    <a:pt x="626269" y="88107"/>
                  </a:lnTo>
                  <a:lnTo>
                    <a:pt x="535781" y="119063"/>
                  </a:lnTo>
                  <a:lnTo>
                    <a:pt x="421481" y="150019"/>
                  </a:lnTo>
                  <a:lnTo>
                    <a:pt x="276225" y="178594"/>
                  </a:lnTo>
                  <a:lnTo>
                    <a:pt x="119063" y="200025"/>
                  </a:lnTo>
                  <a:lnTo>
                    <a:pt x="52388" y="204788"/>
                  </a:lnTo>
                  <a:lnTo>
                    <a:pt x="0" y="328613"/>
                  </a:lnTo>
                  <a:lnTo>
                    <a:pt x="130969" y="345282"/>
                  </a:lnTo>
                  <a:lnTo>
                    <a:pt x="223838" y="352425"/>
                  </a:lnTo>
                  <a:lnTo>
                    <a:pt x="283369" y="354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2">
              <a:extLst>
                <a:ext uri="{FF2B5EF4-FFF2-40B4-BE49-F238E27FC236}">
                  <a16:creationId xmlns:a16="http://schemas.microsoft.com/office/drawing/2014/main" id="{7BF8DA8D-EA95-494A-A17B-AB724B87BA23}"/>
                </a:ext>
              </a:extLst>
            </p:cNvPr>
            <p:cNvSpPr/>
            <p:nvPr/>
          </p:nvSpPr>
          <p:spPr>
            <a:xfrm rot="16200000">
              <a:off x="3454400" y="3489325"/>
              <a:ext cx="2676525" cy="1800225"/>
            </a:xfrm>
            <a:custGeom>
              <a:avLst/>
              <a:gdLst>
                <a:gd name="connsiteX0" fmla="*/ 1081088 w 2676525"/>
                <a:gd name="connsiteY0" fmla="*/ 778669 h 1800225"/>
                <a:gd name="connsiteX1" fmla="*/ 1176338 w 2676525"/>
                <a:gd name="connsiteY1" fmla="*/ 835819 h 1800225"/>
                <a:gd name="connsiteX2" fmla="*/ 1273969 w 2676525"/>
                <a:gd name="connsiteY2" fmla="*/ 895350 h 1800225"/>
                <a:gd name="connsiteX3" fmla="*/ 1397794 w 2676525"/>
                <a:gd name="connsiteY3" fmla="*/ 966787 h 1800225"/>
                <a:gd name="connsiteX4" fmla="*/ 1450182 w 2676525"/>
                <a:gd name="connsiteY4" fmla="*/ 992981 h 1800225"/>
                <a:gd name="connsiteX5" fmla="*/ 1607344 w 2676525"/>
                <a:gd name="connsiteY5" fmla="*/ 1047750 h 1800225"/>
                <a:gd name="connsiteX6" fmla="*/ 1762125 w 2676525"/>
                <a:gd name="connsiteY6" fmla="*/ 1114425 h 1800225"/>
                <a:gd name="connsiteX7" fmla="*/ 1964532 w 2676525"/>
                <a:gd name="connsiteY7" fmla="*/ 1193006 h 1800225"/>
                <a:gd name="connsiteX8" fmla="*/ 2157413 w 2676525"/>
                <a:gd name="connsiteY8" fmla="*/ 1262062 h 1800225"/>
                <a:gd name="connsiteX9" fmla="*/ 2255044 w 2676525"/>
                <a:gd name="connsiteY9" fmla="*/ 1293019 h 1800225"/>
                <a:gd name="connsiteX10" fmla="*/ 2426494 w 2676525"/>
                <a:gd name="connsiteY10" fmla="*/ 1340644 h 1800225"/>
                <a:gd name="connsiteX11" fmla="*/ 2566988 w 2676525"/>
                <a:gd name="connsiteY11" fmla="*/ 1373981 h 1800225"/>
                <a:gd name="connsiteX12" fmla="*/ 2578894 w 2676525"/>
                <a:gd name="connsiteY12" fmla="*/ 1376362 h 1800225"/>
                <a:gd name="connsiteX13" fmla="*/ 2597944 w 2676525"/>
                <a:gd name="connsiteY13" fmla="*/ 1369219 h 1800225"/>
                <a:gd name="connsiteX14" fmla="*/ 2628900 w 2676525"/>
                <a:gd name="connsiteY14" fmla="*/ 1321594 h 1800225"/>
                <a:gd name="connsiteX15" fmla="*/ 2676525 w 2676525"/>
                <a:gd name="connsiteY15" fmla="*/ 1800225 h 1800225"/>
                <a:gd name="connsiteX16" fmla="*/ 2650332 w 2676525"/>
                <a:gd name="connsiteY16" fmla="*/ 1797844 h 1800225"/>
                <a:gd name="connsiteX17" fmla="*/ 2631282 w 2676525"/>
                <a:gd name="connsiteY17" fmla="*/ 1788319 h 1800225"/>
                <a:gd name="connsiteX18" fmla="*/ 2609850 w 2676525"/>
                <a:gd name="connsiteY18" fmla="*/ 1762125 h 1800225"/>
                <a:gd name="connsiteX19" fmla="*/ 2590800 w 2676525"/>
                <a:gd name="connsiteY19" fmla="*/ 1738312 h 1800225"/>
                <a:gd name="connsiteX20" fmla="*/ 2566988 w 2676525"/>
                <a:gd name="connsiteY20" fmla="*/ 1714500 h 1800225"/>
                <a:gd name="connsiteX21" fmla="*/ 2526507 w 2676525"/>
                <a:gd name="connsiteY21" fmla="*/ 1685925 h 1800225"/>
                <a:gd name="connsiteX22" fmla="*/ 2495550 w 2676525"/>
                <a:gd name="connsiteY22" fmla="*/ 1671637 h 1800225"/>
                <a:gd name="connsiteX23" fmla="*/ 2443163 w 2676525"/>
                <a:gd name="connsiteY23" fmla="*/ 1654969 h 1800225"/>
                <a:gd name="connsiteX24" fmla="*/ 2316957 w 2676525"/>
                <a:gd name="connsiteY24" fmla="*/ 1616869 h 1800225"/>
                <a:gd name="connsiteX25" fmla="*/ 2076450 w 2676525"/>
                <a:gd name="connsiteY25" fmla="*/ 1535906 h 1800225"/>
                <a:gd name="connsiteX26" fmla="*/ 1850232 w 2676525"/>
                <a:gd name="connsiteY26" fmla="*/ 1445419 h 1800225"/>
                <a:gd name="connsiteX27" fmla="*/ 1676400 w 2676525"/>
                <a:gd name="connsiteY27" fmla="*/ 1369219 h 1800225"/>
                <a:gd name="connsiteX28" fmla="*/ 1495425 w 2676525"/>
                <a:gd name="connsiteY28" fmla="*/ 1283494 h 1800225"/>
                <a:gd name="connsiteX29" fmla="*/ 1340644 w 2676525"/>
                <a:gd name="connsiteY29" fmla="*/ 1200150 h 1800225"/>
                <a:gd name="connsiteX30" fmla="*/ 1162050 w 2676525"/>
                <a:gd name="connsiteY30" fmla="*/ 1090612 h 1800225"/>
                <a:gd name="connsiteX31" fmla="*/ 1035844 w 2676525"/>
                <a:gd name="connsiteY31" fmla="*/ 1002506 h 1800225"/>
                <a:gd name="connsiteX32" fmla="*/ 850107 w 2676525"/>
                <a:gd name="connsiteY32" fmla="*/ 864394 h 1800225"/>
                <a:gd name="connsiteX33" fmla="*/ 728663 w 2676525"/>
                <a:gd name="connsiteY33" fmla="*/ 769144 h 1800225"/>
                <a:gd name="connsiteX34" fmla="*/ 542925 w 2676525"/>
                <a:gd name="connsiteY34" fmla="*/ 609600 h 1800225"/>
                <a:gd name="connsiteX35" fmla="*/ 423863 w 2676525"/>
                <a:gd name="connsiteY35" fmla="*/ 500062 h 1800225"/>
                <a:gd name="connsiteX36" fmla="*/ 280988 w 2676525"/>
                <a:gd name="connsiteY36" fmla="*/ 357187 h 1800225"/>
                <a:gd name="connsiteX37" fmla="*/ 150019 w 2676525"/>
                <a:gd name="connsiteY37" fmla="*/ 216694 h 1800225"/>
                <a:gd name="connsiteX38" fmla="*/ 64294 w 2676525"/>
                <a:gd name="connsiteY38" fmla="*/ 116681 h 1800225"/>
                <a:gd name="connsiteX39" fmla="*/ 23813 w 2676525"/>
                <a:gd name="connsiteY39" fmla="*/ 66675 h 1800225"/>
                <a:gd name="connsiteX40" fmla="*/ 2382 w 2676525"/>
                <a:gd name="connsiteY40" fmla="*/ 30956 h 1800225"/>
                <a:gd name="connsiteX41" fmla="*/ 0 w 2676525"/>
                <a:gd name="connsiteY41" fmla="*/ 21431 h 1800225"/>
                <a:gd name="connsiteX42" fmla="*/ 2382 w 2676525"/>
                <a:gd name="connsiteY42" fmla="*/ 4762 h 1800225"/>
                <a:gd name="connsiteX43" fmla="*/ 4763 w 2676525"/>
                <a:gd name="connsiteY43" fmla="*/ 0 h 1800225"/>
                <a:gd name="connsiteX44" fmla="*/ 14288 w 2676525"/>
                <a:gd name="connsiteY44" fmla="*/ 0 h 1800225"/>
                <a:gd name="connsiteX45" fmla="*/ 42863 w 2676525"/>
                <a:gd name="connsiteY45" fmla="*/ 9525 h 1800225"/>
                <a:gd name="connsiteX46" fmla="*/ 76200 w 2676525"/>
                <a:gd name="connsiteY46" fmla="*/ 28575 h 1800225"/>
                <a:gd name="connsiteX47" fmla="*/ 145257 w 2676525"/>
                <a:gd name="connsiteY47" fmla="*/ 95250 h 1800225"/>
                <a:gd name="connsiteX48" fmla="*/ 261938 w 2676525"/>
                <a:gd name="connsiteY48" fmla="*/ 197644 h 1800225"/>
                <a:gd name="connsiteX49" fmla="*/ 357188 w 2676525"/>
                <a:gd name="connsiteY49" fmla="*/ 276225 h 1800225"/>
                <a:gd name="connsiteX50" fmla="*/ 459582 w 2676525"/>
                <a:gd name="connsiteY50" fmla="*/ 354806 h 1800225"/>
                <a:gd name="connsiteX51" fmla="*/ 564357 w 2676525"/>
                <a:gd name="connsiteY51" fmla="*/ 433387 h 1800225"/>
                <a:gd name="connsiteX52" fmla="*/ 681038 w 2676525"/>
                <a:gd name="connsiteY52" fmla="*/ 519112 h 1800225"/>
                <a:gd name="connsiteX53" fmla="*/ 814388 w 2676525"/>
                <a:gd name="connsiteY53" fmla="*/ 607219 h 1800225"/>
                <a:gd name="connsiteX54" fmla="*/ 952500 w 2676525"/>
                <a:gd name="connsiteY54" fmla="*/ 697706 h 1800225"/>
                <a:gd name="connsiteX55" fmla="*/ 1035844 w 2676525"/>
                <a:gd name="connsiteY55" fmla="*/ 750094 h 1800225"/>
                <a:gd name="connsiteX56" fmla="*/ 1081088 w 2676525"/>
                <a:gd name="connsiteY56" fmla="*/ 778669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525" h="1800225">
                  <a:moveTo>
                    <a:pt x="1081088" y="778669"/>
                  </a:moveTo>
                  <a:lnTo>
                    <a:pt x="1176338" y="835819"/>
                  </a:lnTo>
                  <a:lnTo>
                    <a:pt x="1273969" y="895350"/>
                  </a:lnTo>
                  <a:lnTo>
                    <a:pt x="1397794" y="966787"/>
                  </a:lnTo>
                  <a:lnTo>
                    <a:pt x="1450182" y="992981"/>
                  </a:lnTo>
                  <a:lnTo>
                    <a:pt x="1607344" y="1047750"/>
                  </a:lnTo>
                  <a:lnTo>
                    <a:pt x="1762125" y="1114425"/>
                  </a:lnTo>
                  <a:lnTo>
                    <a:pt x="1964532" y="1193006"/>
                  </a:lnTo>
                  <a:lnTo>
                    <a:pt x="2157413" y="1262062"/>
                  </a:lnTo>
                  <a:lnTo>
                    <a:pt x="2255044" y="1293019"/>
                  </a:lnTo>
                  <a:lnTo>
                    <a:pt x="2426494" y="1340644"/>
                  </a:lnTo>
                  <a:lnTo>
                    <a:pt x="2566988" y="1373981"/>
                  </a:lnTo>
                  <a:lnTo>
                    <a:pt x="2578894" y="1376362"/>
                  </a:lnTo>
                  <a:lnTo>
                    <a:pt x="2597944" y="1369219"/>
                  </a:lnTo>
                  <a:lnTo>
                    <a:pt x="2628900" y="1321594"/>
                  </a:lnTo>
                  <a:lnTo>
                    <a:pt x="2676525" y="1800225"/>
                  </a:lnTo>
                  <a:lnTo>
                    <a:pt x="2650332" y="1797844"/>
                  </a:lnTo>
                  <a:lnTo>
                    <a:pt x="2631282" y="1788319"/>
                  </a:lnTo>
                  <a:lnTo>
                    <a:pt x="2609850" y="1762125"/>
                  </a:lnTo>
                  <a:lnTo>
                    <a:pt x="2590800" y="1738312"/>
                  </a:lnTo>
                  <a:lnTo>
                    <a:pt x="2566988" y="1714500"/>
                  </a:lnTo>
                  <a:lnTo>
                    <a:pt x="2526507" y="1685925"/>
                  </a:lnTo>
                  <a:lnTo>
                    <a:pt x="2495550" y="1671637"/>
                  </a:lnTo>
                  <a:lnTo>
                    <a:pt x="2443163" y="1654969"/>
                  </a:lnTo>
                  <a:lnTo>
                    <a:pt x="2316957" y="1616869"/>
                  </a:lnTo>
                  <a:lnTo>
                    <a:pt x="2076450" y="1535906"/>
                  </a:lnTo>
                  <a:lnTo>
                    <a:pt x="1850232" y="1445419"/>
                  </a:lnTo>
                  <a:lnTo>
                    <a:pt x="1676400" y="1369219"/>
                  </a:lnTo>
                  <a:lnTo>
                    <a:pt x="1495425" y="1283494"/>
                  </a:lnTo>
                  <a:lnTo>
                    <a:pt x="1340644" y="1200150"/>
                  </a:lnTo>
                  <a:lnTo>
                    <a:pt x="1162050" y="1090612"/>
                  </a:lnTo>
                  <a:lnTo>
                    <a:pt x="1035844" y="1002506"/>
                  </a:lnTo>
                  <a:lnTo>
                    <a:pt x="850107" y="864394"/>
                  </a:lnTo>
                  <a:lnTo>
                    <a:pt x="728663" y="769144"/>
                  </a:lnTo>
                  <a:lnTo>
                    <a:pt x="542925" y="609600"/>
                  </a:lnTo>
                  <a:lnTo>
                    <a:pt x="423863" y="500062"/>
                  </a:lnTo>
                  <a:lnTo>
                    <a:pt x="280988" y="357187"/>
                  </a:lnTo>
                  <a:lnTo>
                    <a:pt x="150019" y="216694"/>
                  </a:lnTo>
                  <a:lnTo>
                    <a:pt x="64294" y="116681"/>
                  </a:lnTo>
                  <a:lnTo>
                    <a:pt x="23813" y="66675"/>
                  </a:lnTo>
                  <a:lnTo>
                    <a:pt x="2382" y="30956"/>
                  </a:lnTo>
                  <a:lnTo>
                    <a:pt x="0" y="21431"/>
                  </a:lnTo>
                  <a:lnTo>
                    <a:pt x="2382" y="4762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42863" y="9525"/>
                  </a:lnTo>
                  <a:lnTo>
                    <a:pt x="76200" y="28575"/>
                  </a:lnTo>
                  <a:lnTo>
                    <a:pt x="145257" y="95250"/>
                  </a:lnTo>
                  <a:lnTo>
                    <a:pt x="261938" y="197644"/>
                  </a:lnTo>
                  <a:lnTo>
                    <a:pt x="357188" y="276225"/>
                  </a:lnTo>
                  <a:lnTo>
                    <a:pt x="459582" y="354806"/>
                  </a:lnTo>
                  <a:lnTo>
                    <a:pt x="564357" y="433387"/>
                  </a:lnTo>
                  <a:lnTo>
                    <a:pt x="681038" y="519112"/>
                  </a:lnTo>
                  <a:lnTo>
                    <a:pt x="814388" y="607219"/>
                  </a:lnTo>
                  <a:lnTo>
                    <a:pt x="952500" y="697706"/>
                  </a:lnTo>
                  <a:lnTo>
                    <a:pt x="1035844" y="750094"/>
                  </a:lnTo>
                  <a:lnTo>
                    <a:pt x="1081088" y="778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8">
              <a:extLst>
                <a:ext uri="{FF2B5EF4-FFF2-40B4-BE49-F238E27FC236}">
                  <a16:creationId xmlns:a16="http://schemas.microsoft.com/office/drawing/2014/main" id="{E5AFF8BE-8B16-4EC8-A35F-C7840C0BAD22}"/>
                </a:ext>
              </a:extLst>
            </p:cNvPr>
            <p:cNvSpPr/>
            <p:nvPr/>
          </p:nvSpPr>
          <p:spPr>
            <a:xfrm>
              <a:off x="4114800" y="3744913"/>
              <a:ext cx="895350" cy="579437"/>
            </a:xfrm>
            <a:custGeom>
              <a:avLst/>
              <a:gdLst>
                <a:gd name="connsiteX0" fmla="*/ 330994 w 895350"/>
                <a:gd name="connsiteY0" fmla="*/ 259557 h 578644"/>
                <a:gd name="connsiteX1" fmla="*/ 269081 w 895350"/>
                <a:gd name="connsiteY1" fmla="*/ 221457 h 578644"/>
                <a:gd name="connsiteX2" fmla="*/ 188119 w 895350"/>
                <a:gd name="connsiteY2" fmla="*/ 176213 h 578644"/>
                <a:gd name="connsiteX3" fmla="*/ 78581 w 895350"/>
                <a:gd name="connsiteY3" fmla="*/ 119063 h 578644"/>
                <a:gd name="connsiteX4" fmla="*/ 0 w 895350"/>
                <a:gd name="connsiteY4" fmla="*/ 78582 h 578644"/>
                <a:gd name="connsiteX5" fmla="*/ 66675 w 895350"/>
                <a:gd name="connsiteY5" fmla="*/ 0 h 578644"/>
                <a:gd name="connsiteX6" fmla="*/ 240506 w 895350"/>
                <a:gd name="connsiteY6" fmla="*/ 71438 h 578644"/>
                <a:gd name="connsiteX7" fmla="*/ 338138 w 895350"/>
                <a:gd name="connsiteY7" fmla="*/ 111919 h 578644"/>
                <a:gd name="connsiteX8" fmla="*/ 442913 w 895350"/>
                <a:gd name="connsiteY8" fmla="*/ 152400 h 578644"/>
                <a:gd name="connsiteX9" fmla="*/ 519113 w 895350"/>
                <a:gd name="connsiteY9" fmla="*/ 176213 h 578644"/>
                <a:gd name="connsiteX10" fmla="*/ 595313 w 895350"/>
                <a:gd name="connsiteY10" fmla="*/ 200025 h 578644"/>
                <a:gd name="connsiteX11" fmla="*/ 647700 w 895350"/>
                <a:gd name="connsiteY11" fmla="*/ 214313 h 578644"/>
                <a:gd name="connsiteX12" fmla="*/ 671513 w 895350"/>
                <a:gd name="connsiteY12" fmla="*/ 226219 h 578644"/>
                <a:gd name="connsiteX13" fmla="*/ 695325 w 895350"/>
                <a:gd name="connsiteY13" fmla="*/ 242888 h 578644"/>
                <a:gd name="connsiteX14" fmla="*/ 731044 w 895350"/>
                <a:gd name="connsiteY14" fmla="*/ 269082 h 578644"/>
                <a:gd name="connsiteX15" fmla="*/ 762000 w 895350"/>
                <a:gd name="connsiteY15" fmla="*/ 297657 h 578644"/>
                <a:gd name="connsiteX16" fmla="*/ 792956 w 895350"/>
                <a:gd name="connsiteY16" fmla="*/ 330994 h 578644"/>
                <a:gd name="connsiteX17" fmla="*/ 828675 w 895350"/>
                <a:gd name="connsiteY17" fmla="*/ 366713 h 578644"/>
                <a:gd name="connsiteX18" fmla="*/ 895350 w 895350"/>
                <a:gd name="connsiteY18" fmla="*/ 440532 h 578644"/>
                <a:gd name="connsiteX19" fmla="*/ 802481 w 895350"/>
                <a:gd name="connsiteY19" fmla="*/ 578644 h 578644"/>
                <a:gd name="connsiteX20" fmla="*/ 626269 w 895350"/>
                <a:gd name="connsiteY20" fmla="*/ 452438 h 578644"/>
                <a:gd name="connsiteX21" fmla="*/ 535781 w 895350"/>
                <a:gd name="connsiteY21" fmla="*/ 390525 h 578644"/>
                <a:gd name="connsiteX22" fmla="*/ 431006 w 895350"/>
                <a:gd name="connsiteY22" fmla="*/ 321469 h 578644"/>
                <a:gd name="connsiteX23" fmla="*/ 330994 w 895350"/>
                <a:gd name="connsiteY23" fmla="*/ 25955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5350" h="578644">
                  <a:moveTo>
                    <a:pt x="330994" y="259557"/>
                  </a:moveTo>
                  <a:lnTo>
                    <a:pt x="269081" y="221457"/>
                  </a:lnTo>
                  <a:lnTo>
                    <a:pt x="188119" y="176213"/>
                  </a:lnTo>
                  <a:lnTo>
                    <a:pt x="78581" y="119063"/>
                  </a:lnTo>
                  <a:lnTo>
                    <a:pt x="0" y="78582"/>
                  </a:lnTo>
                  <a:lnTo>
                    <a:pt x="66675" y="0"/>
                  </a:lnTo>
                  <a:lnTo>
                    <a:pt x="240506" y="71438"/>
                  </a:lnTo>
                  <a:lnTo>
                    <a:pt x="338138" y="111919"/>
                  </a:lnTo>
                  <a:lnTo>
                    <a:pt x="442913" y="152400"/>
                  </a:lnTo>
                  <a:lnTo>
                    <a:pt x="519113" y="176213"/>
                  </a:lnTo>
                  <a:lnTo>
                    <a:pt x="595313" y="200025"/>
                  </a:lnTo>
                  <a:lnTo>
                    <a:pt x="647700" y="214313"/>
                  </a:lnTo>
                  <a:lnTo>
                    <a:pt x="671513" y="226219"/>
                  </a:lnTo>
                  <a:lnTo>
                    <a:pt x="695325" y="242888"/>
                  </a:lnTo>
                  <a:lnTo>
                    <a:pt x="731044" y="269082"/>
                  </a:lnTo>
                  <a:lnTo>
                    <a:pt x="762000" y="297657"/>
                  </a:lnTo>
                  <a:lnTo>
                    <a:pt x="792956" y="330994"/>
                  </a:lnTo>
                  <a:lnTo>
                    <a:pt x="828675" y="366713"/>
                  </a:lnTo>
                  <a:lnTo>
                    <a:pt x="895350" y="440532"/>
                  </a:lnTo>
                  <a:lnTo>
                    <a:pt x="802481" y="578644"/>
                  </a:lnTo>
                  <a:lnTo>
                    <a:pt x="626269" y="452438"/>
                  </a:lnTo>
                  <a:lnTo>
                    <a:pt x="535781" y="390525"/>
                  </a:lnTo>
                  <a:lnTo>
                    <a:pt x="431006" y="321469"/>
                  </a:lnTo>
                  <a:lnTo>
                    <a:pt x="330994" y="2595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5">
              <a:extLst>
                <a:ext uri="{FF2B5EF4-FFF2-40B4-BE49-F238E27FC236}">
                  <a16:creationId xmlns:a16="http://schemas.microsoft.com/office/drawing/2014/main" id="{09B297E4-FF64-4E07-A0DC-3E2EACD3A67A}"/>
                </a:ext>
              </a:extLst>
            </p:cNvPr>
            <p:cNvSpPr/>
            <p:nvPr/>
          </p:nvSpPr>
          <p:spPr>
            <a:xfrm>
              <a:off x="6170613" y="5395913"/>
              <a:ext cx="706437" cy="673100"/>
            </a:xfrm>
            <a:custGeom>
              <a:avLst/>
              <a:gdLst>
                <a:gd name="connsiteX0" fmla="*/ 211931 w 707231"/>
                <a:gd name="connsiteY0" fmla="*/ 121443 h 673893"/>
                <a:gd name="connsiteX1" fmla="*/ 316706 w 707231"/>
                <a:gd name="connsiteY1" fmla="*/ 147637 h 673893"/>
                <a:gd name="connsiteX2" fmla="*/ 371475 w 707231"/>
                <a:gd name="connsiteY2" fmla="*/ 164306 h 673893"/>
                <a:gd name="connsiteX3" fmla="*/ 402431 w 707231"/>
                <a:gd name="connsiteY3" fmla="*/ 173831 h 673893"/>
                <a:gd name="connsiteX4" fmla="*/ 431006 w 707231"/>
                <a:gd name="connsiteY4" fmla="*/ 178593 h 673893"/>
                <a:gd name="connsiteX5" fmla="*/ 461962 w 707231"/>
                <a:gd name="connsiteY5" fmla="*/ 180975 h 673893"/>
                <a:gd name="connsiteX6" fmla="*/ 502444 w 707231"/>
                <a:gd name="connsiteY6" fmla="*/ 176212 h 673893"/>
                <a:gd name="connsiteX7" fmla="*/ 535781 w 707231"/>
                <a:gd name="connsiteY7" fmla="*/ 164306 h 673893"/>
                <a:gd name="connsiteX8" fmla="*/ 557212 w 707231"/>
                <a:gd name="connsiteY8" fmla="*/ 150018 h 673893"/>
                <a:gd name="connsiteX9" fmla="*/ 573881 w 707231"/>
                <a:gd name="connsiteY9" fmla="*/ 130968 h 673893"/>
                <a:gd name="connsiteX10" fmla="*/ 588169 w 707231"/>
                <a:gd name="connsiteY10" fmla="*/ 100012 h 673893"/>
                <a:gd name="connsiteX11" fmla="*/ 592931 w 707231"/>
                <a:gd name="connsiteY11" fmla="*/ 80962 h 673893"/>
                <a:gd name="connsiteX12" fmla="*/ 607219 w 707231"/>
                <a:gd name="connsiteY12" fmla="*/ 30956 h 673893"/>
                <a:gd name="connsiteX13" fmla="*/ 707231 w 707231"/>
                <a:gd name="connsiteY13" fmla="*/ 0 h 673893"/>
                <a:gd name="connsiteX14" fmla="*/ 564356 w 707231"/>
                <a:gd name="connsiteY14" fmla="*/ 673893 h 673893"/>
                <a:gd name="connsiteX15" fmla="*/ 533400 w 707231"/>
                <a:gd name="connsiteY15" fmla="*/ 609600 h 673893"/>
                <a:gd name="connsiteX16" fmla="*/ 519112 w 707231"/>
                <a:gd name="connsiteY16" fmla="*/ 576262 h 673893"/>
                <a:gd name="connsiteX17" fmla="*/ 492919 w 707231"/>
                <a:gd name="connsiteY17" fmla="*/ 531018 h 673893"/>
                <a:gd name="connsiteX18" fmla="*/ 457200 w 707231"/>
                <a:gd name="connsiteY18" fmla="*/ 476250 h 673893"/>
                <a:gd name="connsiteX19" fmla="*/ 431006 w 707231"/>
                <a:gd name="connsiteY19" fmla="*/ 442912 h 673893"/>
                <a:gd name="connsiteX20" fmla="*/ 388144 w 707231"/>
                <a:gd name="connsiteY20" fmla="*/ 397668 h 673893"/>
                <a:gd name="connsiteX21" fmla="*/ 335756 w 707231"/>
                <a:gd name="connsiteY21" fmla="*/ 354806 h 673893"/>
                <a:gd name="connsiteX22" fmla="*/ 273844 w 707231"/>
                <a:gd name="connsiteY22" fmla="*/ 302418 h 673893"/>
                <a:gd name="connsiteX23" fmla="*/ 197644 w 707231"/>
                <a:gd name="connsiteY23" fmla="*/ 242887 h 673893"/>
                <a:gd name="connsiteX24" fmla="*/ 140494 w 707231"/>
                <a:gd name="connsiteY24" fmla="*/ 202406 h 673893"/>
                <a:gd name="connsiteX25" fmla="*/ 73819 w 707231"/>
                <a:gd name="connsiteY25" fmla="*/ 159543 h 673893"/>
                <a:gd name="connsiteX26" fmla="*/ 38100 w 707231"/>
                <a:gd name="connsiteY26" fmla="*/ 138112 h 673893"/>
                <a:gd name="connsiteX27" fmla="*/ 14287 w 707231"/>
                <a:gd name="connsiteY27" fmla="*/ 119062 h 673893"/>
                <a:gd name="connsiteX28" fmla="*/ 0 w 707231"/>
                <a:gd name="connsiteY28" fmla="*/ 102393 h 673893"/>
                <a:gd name="connsiteX29" fmla="*/ 0 w 707231"/>
                <a:gd name="connsiteY29" fmla="*/ 88106 h 673893"/>
                <a:gd name="connsiteX30" fmla="*/ 4762 w 707231"/>
                <a:gd name="connsiteY30" fmla="*/ 78581 h 673893"/>
                <a:gd name="connsiteX31" fmla="*/ 28575 w 707231"/>
                <a:gd name="connsiteY31" fmla="*/ 78581 h 673893"/>
                <a:gd name="connsiteX32" fmla="*/ 76200 w 707231"/>
                <a:gd name="connsiteY32" fmla="*/ 85725 h 673893"/>
                <a:gd name="connsiteX33" fmla="*/ 211931 w 707231"/>
                <a:gd name="connsiteY33" fmla="*/ 1214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673893">
                  <a:moveTo>
                    <a:pt x="211931" y="121443"/>
                  </a:moveTo>
                  <a:lnTo>
                    <a:pt x="316706" y="147637"/>
                  </a:lnTo>
                  <a:lnTo>
                    <a:pt x="371475" y="164306"/>
                  </a:lnTo>
                  <a:lnTo>
                    <a:pt x="402431" y="173831"/>
                  </a:lnTo>
                  <a:lnTo>
                    <a:pt x="431006" y="178593"/>
                  </a:lnTo>
                  <a:lnTo>
                    <a:pt x="461962" y="180975"/>
                  </a:lnTo>
                  <a:lnTo>
                    <a:pt x="502444" y="176212"/>
                  </a:lnTo>
                  <a:lnTo>
                    <a:pt x="535781" y="164306"/>
                  </a:lnTo>
                  <a:lnTo>
                    <a:pt x="557212" y="150018"/>
                  </a:lnTo>
                  <a:lnTo>
                    <a:pt x="573881" y="130968"/>
                  </a:lnTo>
                  <a:lnTo>
                    <a:pt x="588169" y="100012"/>
                  </a:lnTo>
                  <a:lnTo>
                    <a:pt x="592931" y="80962"/>
                  </a:lnTo>
                  <a:lnTo>
                    <a:pt x="607219" y="30956"/>
                  </a:lnTo>
                  <a:lnTo>
                    <a:pt x="707231" y="0"/>
                  </a:lnTo>
                  <a:lnTo>
                    <a:pt x="564356" y="673893"/>
                  </a:lnTo>
                  <a:lnTo>
                    <a:pt x="533400" y="609600"/>
                  </a:lnTo>
                  <a:lnTo>
                    <a:pt x="519112" y="576262"/>
                  </a:lnTo>
                  <a:lnTo>
                    <a:pt x="492919" y="531018"/>
                  </a:lnTo>
                  <a:lnTo>
                    <a:pt x="457200" y="476250"/>
                  </a:lnTo>
                  <a:lnTo>
                    <a:pt x="431006" y="442912"/>
                  </a:lnTo>
                  <a:lnTo>
                    <a:pt x="388144" y="397668"/>
                  </a:lnTo>
                  <a:lnTo>
                    <a:pt x="335756" y="354806"/>
                  </a:lnTo>
                  <a:lnTo>
                    <a:pt x="273844" y="302418"/>
                  </a:lnTo>
                  <a:lnTo>
                    <a:pt x="197644" y="242887"/>
                  </a:lnTo>
                  <a:lnTo>
                    <a:pt x="140494" y="202406"/>
                  </a:lnTo>
                  <a:lnTo>
                    <a:pt x="73819" y="159543"/>
                  </a:lnTo>
                  <a:lnTo>
                    <a:pt x="38100" y="138112"/>
                  </a:lnTo>
                  <a:lnTo>
                    <a:pt x="14287" y="119062"/>
                  </a:lnTo>
                  <a:lnTo>
                    <a:pt x="0" y="102393"/>
                  </a:lnTo>
                  <a:lnTo>
                    <a:pt x="0" y="88106"/>
                  </a:lnTo>
                  <a:lnTo>
                    <a:pt x="4762" y="78581"/>
                  </a:lnTo>
                  <a:lnTo>
                    <a:pt x="28575" y="78581"/>
                  </a:lnTo>
                  <a:lnTo>
                    <a:pt x="76200" y="85725"/>
                  </a:lnTo>
                  <a:lnTo>
                    <a:pt x="211931" y="1214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42CCC289-6918-499F-957E-52C580BEE02E}"/>
              </a:ext>
            </a:extLst>
          </p:cNvPr>
          <p:cNvGrpSpPr/>
          <p:nvPr/>
        </p:nvGrpSpPr>
        <p:grpSpPr>
          <a:xfrm>
            <a:off x="2540000" y="1597025"/>
            <a:ext cx="4392613" cy="4360863"/>
            <a:chOff x="2540000" y="1597025"/>
            <a:chExt cx="4392613" cy="4360863"/>
          </a:xfrm>
        </p:grpSpPr>
        <p:sp>
          <p:nvSpPr>
            <p:cNvPr id="24" name="フリーフォーム 33">
              <a:extLst>
                <a:ext uri="{FF2B5EF4-FFF2-40B4-BE49-F238E27FC236}">
                  <a16:creationId xmlns:a16="http://schemas.microsoft.com/office/drawing/2014/main" id="{5D344FD0-9320-4FD7-BC1D-B9EBC2B6CA09}"/>
                </a:ext>
              </a:extLst>
            </p:cNvPr>
            <p:cNvSpPr/>
            <p:nvPr/>
          </p:nvSpPr>
          <p:spPr>
            <a:xfrm>
              <a:off x="2540000" y="1617663"/>
              <a:ext cx="1335088" cy="2570162"/>
            </a:xfrm>
            <a:custGeom>
              <a:avLst/>
              <a:gdLst>
                <a:gd name="connsiteX0" fmla="*/ 1108463 w 1335419"/>
                <a:gd name="connsiteY0" fmla="*/ 805856 h 2568872"/>
                <a:gd name="connsiteX1" fmla="*/ 1147934 w 1335419"/>
                <a:gd name="connsiteY1" fmla="*/ 713758 h 2568872"/>
                <a:gd name="connsiteX2" fmla="*/ 1174248 w 1335419"/>
                <a:gd name="connsiteY2" fmla="*/ 644685 h 2568872"/>
                <a:gd name="connsiteX3" fmla="*/ 1190694 w 1335419"/>
                <a:gd name="connsiteY3" fmla="*/ 601925 h 2568872"/>
                <a:gd name="connsiteX4" fmla="*/ 1210429 w 1335419"/>
                <a:gd name="connsiteY4" fmla="*/ 569033 h 2568872"/>
                <a:gd name="connsiteX5" fmla="*/ 1236743 w 1335419"/>
                <a:gd name="connsiteY5" fmla="*/ 532851 h 2568872"/>
                <a:gd name="connsiteX6" fmla="*/ 1259767 w 1335419"/>
                <a:gd name="connsiteY6" fmla="*/ 506538 h 2568872"/>
                <a:gd name="connsiteX7" fmla="*/ 1282791 w 1335419"/>
                <a:gd name="connsiteY7" fmla="*/ 480224 h 2568872"/>
                <a:gd name="connsiteX8" fmla="*/ 1299237 w 1335419"/>
                <a:gd name="connsiteY8" fmla="*/ 463778 h 2568872"/>
                <a:gd name="connsiteX9" fmla="*/ 1312394 w 1335419"/>
                <a:gd name="connsiteY9" fmla="*/ 453910 h 2568872"/>
                <a:gd name="connsiteX10" fmla="*/ 1328840 w 1335419"/>
                <a:gd name="connsiteY10" fmla="*/ 430886 h 2568872"/>
                <a:gd name="connsiteX11" fmla="*/ 1335419 w 1335419"/>
                <a:gd name="connsiteY11" fmla="*/ 397994 h 2568872"/>
                <a:gd name="connsiteX12" fmla="*/ 1335419 w 1335419"/>
                <a:gd name="connsiteY12" fmla="*/ 378259 h 2568872"/>
                <a:gd name="connsiteX13" fmla="*/ 1325551 w 1335419"/>
                <a:gd name="connsiteY13" fmla="*/ 345367 h 2568872"/>
                <a:gd name="connsiteX14" fmla="*/ 1302527 w 1335419"/>
                <a:gd name="connsiteY14" fmla="*/ 302607 h 2568872"/>
                <a:gd name="connsiteX15" fmla="*/ 1279502 w 1335419"/>
                <a:gd name="connsiteY15" fmla="*/ 273004 h 2568872"/>
                <a:gd name="connsiteX16" fmla="*/ 1236743 w 1335419"/>
                <a:gd name="connsiteY16" fmla="*/ 226955 h 2568872"/>
                <a:gd name="connsiteX17" fmla="*/ 1180826 w 1335419"/>
                <a:gd name="connsiteY17" fmla="*/ 171038 h 2568872"/>
                <a:gd name="connsiteX18" fmla="*/ 1118331 w 1335419"/>
                <a:gd name="connsiteY18" fmla="*/ 124990 h 2568872"/>
                <a:gd name="connsiteX19" fmla="*/ 1059125 w 1335419"/>
                <a:gd name="connsiteY19" fmla="*/ 88808 h 2568872"/>
                <a:gd name="connsiteX20" fmla="*/ 996630 w 1335419"/>
                <a:gd name="connsiteY20" fmla="*/ 52627 h 2568872"/>
                <a:gd name="connsiteX21" fmla="*/ 960449 w 1335419"/>
                <a:gd name="connsiteY21" fmla="*/ 36181 h 2568872"/>
                <a:gd name="connsiteX22" fmla="*/ 924268 w 1335419"/>
                <a:gd name="connsiteY22" fmla="*/ 16446 h 2568872"/>
                <a:gd name="connsiteX23" fmla="*/ 888086 w 1335419"/>
                <a:gd name="connsiteY23" fmla="*/ 0 h 2568872"/>
                <a:gd name="connsiteX24" fmla="*/ 878219 w 1335419"/>
                <a:gd name="connsiteY24" fmla="*/ 0 h 2568872"/>
                <a:gd name="connsiteX25" fmla="*/ 868351 w 1335419"/>
                <a:gd name="connsiteY25" fmla="*/ 6578 h 2568872"/>
                <a:gd name="connsiteX26" fmla="*/ 868351 w 1335419"/>
                <a:gd name="connsiteY26" fmla="*/ 26313 h 2568872"/>
                <a:gd name="connsiteX27" fmla="*/ 874930 w 1335419"/>
                <a:gd name="connsiteY27" fmla="*/ 46049 h 2568872"/>
                <a:gd name="connsiteX28" fmla="*/ 907822 w 1335419"/>
                <a:gd name="connsiteY28" fmla="*/ 95387 h 2568872"/>
                <a:gd name="connsiteX29" fmla="*/ 934135 w 1335419"/>
                <a:gd name="connsiteY29" fmla="*/ 138146 h 2568872"/>
                <a:gd name="connsiteX30" fmla="*/ 950581 w 1335419"/>
                <a:gd name="connsiteY30" fmla="*/ 177617 h 2568872"/>
                <a:gd name="connsiteX31" fmla="*/ 970317 w 1335419"/>
                <a:gd name="connsiteY31" fmla="*/ 240112 h 2568872"/>
                <a:gd name="connsiteX32" fmla="*/ 973606 w 1335419"/>
                <a:gd name="connsiteY32" fmla="*/ 266426 h 2568872"/>
                <a:gd name="connsiteX33" fmla="*/ 963738 w 1335419"/>
                <a:gd name="connsiteY33" fmla="*/ 319053 h 2568872"/>
                <a:gd name="connsiteX34" fmla="*/ 901243 w 1335419"/>
                <a:gd name="connsiteY34" fmla="*/ 565744 h 2568872"/>
                <a:gd name="connsiteX35" fmla="*/ 792699 w 1335419"/>
                <a:gd name="connsiteY35" fmla="*/ 901243 h 2568872"/>
                <a:gd name="connsiteX36" fmla="*/ 710469 w 1335419"/>
                <a:gd name="connsiteY36" fmla="*/ 1124909 h 2568872"/>
                <a:gd name="connsiteX37" fmla="*/ 565744 w 1335419"/>
                <a:gd name="connsiteY37" fmla="*/ 1476854 h 2568872"/>
                <a:gd name="connsiteX38" fmla="*/ 430886 w 1335419"/>
                <a:gd name="connsiteY38" fmla="*/ 1763015 h 2568872"/>
                <a:gd name="connsiteX39" fmla="*/ 273004 w 1335419"/>
                <a:gd name="connsiteY39" fmla="*/ 2068912 h 2568872"/>
                <a:gd name="connsiteX40" fmla="*/ 108544 w 1335419"/>
                <a:gd name="connsiteY40" fmla="*/ 2355073 h 2568872"/>
                <a:gd name="connsiteX41" fmla="*/ 9868 w 1335419"/>
                <a:gd name="connsiteY41" fmla="*/ 2516244 h 2568872"/>
                <a:gd name="connsiteX42" fmla="*/ 0 w 1335419"/>
                <a:gd name="connsiteY42" fmla="*/ 2539269 h 2568872"/>
                <a:gd name="connsiteX43" fmla="*/ 0 w 1335419"/>
                <a:gd name="connsiteY43" fmla="*/ 2549136 h 2568872"/>
                <a:gd name="connsiteX44" fmla="*/ 3289 w 1335419"/>
                <a:gd name="connsiteY44" fmla="*/ 2562293 h 2568872"/>
                <a:gd name="connsiteX45" fmla="*/ 6578 w 1335419"/>
                <a:gd name="connsiteY45" fmla="*/ 2565582 h 2568872"/>
                <a:gd name="connsiteX46" fmla="*/ 26314 w 1335419"/>
                <a:gd name="connsiteY46" fmla="*/ 2568872 h 2568872"/>
                <a:gd name="connsiteX47" fmla="*/ 59206 w 1335419"/>
                <a:gd name="connsiteY47" fmla="*/ 2552426 h 2568872"/>
                <a:gd name="connsiteX48" fmla="*/ 101966 w 1335419"/>
                <a:gd name="connsiteY48" fmla="*/ 2499798 h 2568872"/>
                <a:gd name="connsiteX49" fmla="*/ 240112 w 1335419"/>
                <a:gd name="connsiteY49" fmla="*/ 2325470 h 2568872"/>
                <a:gd name="connsiteX50" fmla="*/ 361813 w 1335419"/>
                <a:gd name="connsiteY50" fmla="*/ 2164299 h 2568872"/>
                <a:gd name="connsiteX51" fmla="*/ 447332 w 1335419"/>
                <a:gd name="connsiteY51" fmla="*/ 2039309 h 2568872"/>
                <a:gd name="connsiteX52" fmla="*/ 582190 w 1335419"/>
                <a:gd name="connsiteY52" fmla="*/ 1838667 h 2568872"/>
                <a:gd name="connsiteX53" fmla="*/ 700602 w 1335419"/>
                <a:gd name="connsiteY53" fmla="*/ 1651182 h 2568872"/>
                <a:gd name="connsiteX54" fmla="*/ 799278 w 1335419"/>
                <a:gd name="connsiteY54" fmla="*/ 1450541 h 2568872"/>
                <a:gd name="connsiteX55" fmla="*/ 838748 w 1335419"/>
                <a:gd name="connsiteY55" fmla="*/ 1374889 h 2568872"/>
                <a:gd name="connsiteX56" fmla="*/ 940714 w 1335419"/>
                <a:gd name="connsiteY56" fmla="*/ 1167669 h 2568872"/>
                <a:gd name="connsiteX57" fmla="*/ 1042679 w 1335419"/>
                <a:gd name="connsiteY57" fmla="*/ 950581 h 2568872"/>
                <a:gd name="connsiteX58" fmla="*/ 1108463 w 1335419"/>
                <a:gd name="connsiteY58" fmla="*/ 805856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35419" h="2568872">
                  <a:moveTo>
                    <a:pt x="1108463" y="805856"/>
                  </a:moveTo>
                  <a:lnTo>
                    <a:pt x="1147934" y="713758"/>
                  </a:lnTo>
                  <a:lnTo>
                    <a:pt x="1174248" y="644685"/>
                  </a:lnTo>
                  <a:lnTo>
                    <a:pt x="1190694" y="601925"/>
                  </a:lnTo>
                  <a:lnTo>
                    <a:pt x="1210429" y="569033"/>
                  </a:lnTo>
                  <a:lnTo>
                    <a:pt x="1236743" y="532851"/>
                  </a:lnTo>
                  <a:lnTo>
                    <a:pt x="1259767" y="506538"/>
                  </a:lnTo>
                  <a:lnTo>
                    <a:pt x="1282791" y="480224"/>
                  </a:lnTo>
                  <a:lnTo>
                    <a:pt x="1299237" y="463778"/>
                  </a:lnTo>
                  <a:lnTo>
                    <a:pt x="1312394" y="453910"/>
                  </a:lnTo>
                  <a:lnTo>
                    <a:pt x="1328840" y="430886"/>
                  </a:lnTo>
                  <a:lnTo>
                    <a:pt x="1335419" y="397994"/>
                  </a:lnTo>
                  <a:lnTo>
                    <a:pt x="1335419" y="378259"/>
                  </a:lnTo>
                  <a:lnTo>
                    <a:pt x="1325551" y="345367"/>
                  </a:lnTo>
                  <a:lnTo>
                    <a:pt x="1302527" y="302607"/>
                  </a:lnTo>
                  <a:lnTo>
                    <a:pt x="1279502" y="273004"/>
                  </a:lnTo>
                  <a:lnTo>
                    <a:pt x="1236743" y="226955"/>
                  </a:lnTo>
                  <a:lnTo>
                    <a:pt x="1180826" y="171038"/>
                  </a:lnTo>
                  <a:lnTo>
                    <a:pt x="1118331" y="124990"/>
                  </a:lnTo>
                  <a:lnTo>
                    <a:pt x="1059125" y="88808"/>
                  </a:lnTo>
                  <a:lnTo>
                    <a:pt x="996630" y="52627"/>
                  </a:lnTo>
                  <a:lnTo>
                    <a:pt x="960449" y="36181"/>
                  </a:lnTo>
                  <a:lnTo>
                    <a:pt x="924268" y="16446"/>
                  </a:lnTo>
                  <a:lnTo>
                    <a:pt x="888086" y="0"/>
                  </a:lnTo>
                  <a:lnTo>
                    <a:pt x="878219" y="0"/>
                  </a:lnTo>
                  <a:lnTo>
                    <a:pt x="868351" y="6578"/>
                  </a:lnTo>
                  <a:lnTo>
                    <a:pt x="868351" y="26313"/>
                  </a:lnTo>
                  <a:lnTo>
                    <a:pt x="874930" y="46049"/>
                  </a:lnTo>
                  <a:lnTo>
                    <a:pt x="907822" y="95387"/>
                  </a:lnTo>
                  <a:lnTo>
                    <a:pt x="934135" y="138146"/>
                  </a:lnTo>
                  <a:lnTo>
                    <a:pt x="950581" y="177617"/>
                  </a:lnTo>
                  <a:lnTo>
                    <a:pt x="970317" y="240112"/>
                  </a:lnTo>
                  <a:lnTo>
                    <a:pt x="973606" y="266426"/>
                  </a:lnTo>
                  <a:lnTo>
                    <a:pt x="963738" y="319053"/>
                  </a:lnTo>
                  <a:lnTo>
                    <a:pt x="901243" y="565744"/>
                  </a:lnTo>
                  <a:lnTo>
                    <a:pt x="792699" y="901243"/>
                  </a:lnTo>
                  <a:lnTo>
                    <a:pt x="710469" y="1124909"/>
                  </a:lnTo>
                  <a:lnTo>
                    <a:pt x="565744" y="1476854"/>
                  </a:lnTo>
                  <a:lnTo>
                    <a:pt x="430886" y="1763015"/>
                  </a:lnTo>
                  <a:lnTo>
                    <a:pt x="273004" y="2068912"/>
                  </a:lnTo>
                  <a:lnTo>
                    <a:pt x="108544" y="2355073"/>
                  </a:lnTo>
                  <a:lnTo>
                    <a:pt x="9868" y="2516244"/>
                  </a:lnTo>
                  <a:lnTo>
                    <a:pt x="0" y="2539269"/>
                  </a:lnTo>
                  <a:lnTo>
                    <a:pt x="0" y="2549136"/>
                  </a:lnTo>
                  <a:lnTo>
                    <a:pt x="3289" y="2562293"/>
                  </a:lnTo>
                  <a:lnTo>
                    <a:pt x="6578" y="2565582"/>
                  </a:lnTo>
                  <a:lnTo>
                    <a:pt x="26314" y="2568872"/>
                  </a:lnTo>
                  <a:lnTo>
                    <a:pt x="59206" y="2552426"/>
                  </a:lnTo>
                  <a:lnTo>
                    <a:pt x="101966" y="2499798"/>
                  </a:lnTo>
                  <a:lnTo>
                    <a:pt x="240112" y="2325470"/>
                  </a:lnTo>
                  <a:lnTo>
                    <a:pt x="361813" y="2164299"/>
                  </a:lnTo>
                  <a:lnTo>
                    <a:pt x="447332" y="2039309"/>
                  </a:lnTo>
                  <a:lnTo>
                    <a:pt x="582190" y="1838667"/>
                  </a:lnTo>
                  <a:lnTo>
                    <a:pt x="700602" y="1651182"/>
                  </a:lnTo>
                  <a:lnTo>
                    <a:pt x="799278" y="1450541"/>
                  </a:lnTo>
                  <a:lnTo>
                    <a:pt x="838748" y="1374889"/>
                  </a:lnTo>
                  <a:lnTo>
                    <a:pt x="940714" y="1167669"/>
                  </a:lnTo>
                  <a:lnTo>
                    <a:pt x="1042679" y="950581"/>
                  </a:lnTo>
                  <a:lnTo>
                    <a:pt x="1108463" y="805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5">
              <a:extLst>
                <a:ext uri="{FF2B5EF4-FFF2-40B4-BE49-F238E27FC236}">
                  <a16:creationId xmlns:a16="http://schemas.microsoft.com/office/drawing/2014/main" id="{24F56D7E-E7C7-40DD-9C96-B08A43F80607}"/>
                </a:ext>
              </a:extLst>
            </p:cNvPr>
            <p:cNvSpPr/>
            <p:nvPr/>
          </p:nvSpPr>
          <p:spPr>
            <a:xfrm>
              <a:off x="4005263" y="1800225"/>
              <a:ext cx="1589087" cy="474663"/>
            </a:xfrm>
            <a:custGeom>
              <a:avLst/>
              <a:gdLst>
                <a:gd name="connsiteX0" fmla="*/ 883443 w 1588293"/>
                <a:gd name="connsiteY0" fmla="*/ 347663 h 473869"/>
                <a:gd name="connsiteX1" fmla="*/ 1042987 w 1588293"/>
                <a:gd name="connsiteY1" fmla="*/ 309563 h 473869"/>
                <a:gd name="connsiteX2" fmla="*/ 1233487 w 1588293"/>
                <a:gd name="connsiteY2" fmla="*/ 273844 h 473869"/>
                <a:gd name="connsiteX3" fmla="*/ 1421606 w 1588293"/>
                <a:gd name="connsiteY3" fmla="*/ 240506 h 473869"/>
                <a:gd name="connsiteX4" fmla="*/ 1538287 w 1588293"/>
                <a:gd name="connsiteY4" fmla="*/ 221456 h 473869"/>
                <a:gd name="connsiteX5" fmla="*/ 1557337 w 1588293"/>
                <a:gd name="connsiteY5" fmla="*/ 214313 h 473869"/>
                <a:gd name="connsiteX6" fmla="*/ 1576387 w 1588293"/>
                <a:gd name="connsiteY6" fmla="*/ 195263 h 473869"/>
                <a:gd name="connsiteX7" fmla="*/ 1585912 w 1588293"/>
                <a:gd name="connsiteY7" fmla="*/ 178594 h 473869"/>
                <a:gd name="connsiteX8" fmla="*/ 1588293 w 1588293"/>
                <a:gd name="connsiteY8" fmla="*/ 154781 h 473869"/>
                <a:gd name="connsiteX9" fmla="*/ 1585912 w 1588293"/>
                <a:gd name="connsiteY9" fmla="*/ 140494 h 473869"/>
                <a:gd name="connsiteX10" fmla="*/ 1569243 w 1588293"/>
                <a:gd name="connsiteY10" fmla="*/ 123825 h 473869"/>
                <a:gd name="connsiteX11" fmla="*/ 1535906 w 1588293"/>
                <a:gd name="connsiteY11" fmla="*/ 104775 h 473869"/>
                <a:gd name="connsiteX12" fmla="*/ 1497806 w 1588293"/>
                <a:gd name="connsiteY12" fmla="*/ 83344 h 473869"/>
                <a:gd name="connsiteX13" fmla="*/ 1440656 w 1588293"/>
                <a:gd name="connsiteY13" fmla="*/ 54769 h 473869"/>
                <a:gd name="connsiteX14" fmla="*/ 1381125 w 1588293"/>
                <a:gd name="connsiteY14" fmla="*/ 30956 h 473869"/>
                <a:gd name="connsiteX15" fmla="*/ 1316831 w 1588293"/>
                <a:gd name="connsiteY15" fmla="*/ 11906 h 473869"/>
                <a:gd name="connsiteX16" fmla="*/ 1233487 w 1588293"/>
                <a:gd name="connsiteY16" fmla="*/ 0 h 473869"/>
                <a:gd name="connsiteX17" fmla="*/ 1219200 w 1588293"/>
                <a:gd name="connsiteY17" fmla="*/ 0 h 473869"/>
                <a:gd name="connsiteX18" fmla="*/ 1207293 w 1588293"/>
                <a:gd name="connsiteY18" fmla="*/ 2381 h 473869"/>
                <a:gd name="connsiteX19" fmla="*/ 1188243 w 1588293"/>
                <a:gd name="connsiteY19" fmla="*/ 14288 h 473869"/>
                <a:gd name="connsiteX20" fmla="*/ 1085850 w 1588293"/>
                <a:gd name="connsiteY20" fmla="*/ 73819 h 473869"/>
                <a:gd name="connsiteX21" fmla="*/ 1052512 w 1588293"/>
                <a:gd name="connsiteY21" fmla="*/ 90488 h 473869"/>
                <a:gd name="connsiteX22" fmla="*/ 976312 w 1588293"/>
                <a:gd name="connsiteY22" fmla="*/ 116681 h 473869"/>
                <a:gd name="connsiteX23" fmla="*/ 802481 w 1588293"/>
                <a:gd name="connsiteY23" fmla="*/ 171450 h 473869"/>
                <a:gd name="connsiteX24" fmla="*/ 569118 w 1588293"/>
                <a:gd name="connsiteY24" fmla="*/ 233363 h 473869"/>
                <a:gd name="connsiteX25" fmla="*/ 426243 w 1588293"/>
                <a:gd name="connsiteY25" fmla="*/ 269081 h 473869"/>
                <a:gd name="connsiteX26" fmla="*/ 295275 w 1588293"/>
                <a:gd name="connsiteY26" fmla="*/ 295275 h 473869"/>
                <a:gd name="connsiteX27" fmla="*/ 219075 w 1588293"/>
                <a:gd name="connsiteY27" fmla="*/ 304800 h 473869"/>
                <a:gd name="connsiteX28" fmla="*/ 126206 w 1588293"/>
                <a:gd name="connsiteY28" fmla="*/ 311944 h 473869"/>
                <a:gd name="connsiteX29" fmla="*/ 69056 w 1588293"/>
                <a:gd name="connsiteY29" fmla="*/ 311944 h 473869"/>
                <a:gd name="connsiteX30" fmla="*/ 45243 w 1588293"/>
                <a:gd name="connsiteY30" fmla="*/ 302419 h 473869"/>
                <a:gd name="connsiteX31" fmla="*/ 28575 w 1588293"/>
                <a:gd name="connsiteY31" fmla="*/ 300038 h 473869"/>
                <a:gd name="connsiteX32" fmla="*/ 11906 w 1588293"/>
                <a:gd name="connsiteY32" fmla="*/ 302419 h 473869"/>
                <a:gd name="connsiteX33" fmla="*/ 7143 w 1588293"/>
                <a:gd name="connsiteY33" fmla="*/ 307181 h 473869"/>
                <a:gd name="connsiteX34" fmla="*/ 0 w 1588293"/>
                <a:gd name="connsiteY34" fmla="*/ 319088 h 473869"/>
                <a:gd name="connsiteX35" fmla="*/ 4762 w 1588293"/>
                <a:gd name="connsiteY35" fmla="*/ 347663 h 473869"/>
                <a:gd name="connsiteX36" fmla="*/ 14287 w 1588293"/>
                <a:gd name="connsiteY36" fmla="*/ 369094 h 473869"/>
                <a:gd name="connsiteX37" fmla="*/ 33337 w 1588293"/>
                <a:gd name="connsiteY37" fmla="*/ 388144 h 473869"/>
                <a:gd name="connsiteX38" fmla="*/ 83343 w 1588293"/>
                <a:gd name="connsiteY38" fmla="*/ 419100 h 473869"/>
                <a:gd name="connsiteX39" fmla="*/ 133350 w 1588293"/>
                <a:gd name="connsiteY39" fmla="*/ 445294 h 473869"/>
                <a:gd name="connsiteX40" fmla="*/ 178593 w 1588293"/>
                <a:gd name="connsiteY40" fmla="*/ 461963 h 473869"/>
                <a:gd name="connsiteX41" fmla="*/ 209550 w 1588293"/>
                <a:gd name="connsiteY41" fmla="*/ 469106 h 473869"/>
                <a:gd name="connsiteX42" fmla="*/ 257175 w 1588293"/>
                <a:gd name="connsiteY42" fmla="*/ 473869 h 473869"/>
                <a:gd name="connsiteX43" fmla="*/ 333375 w 1588293"/>
                <a:gd name="connsiteY43" fmla="*/ 469106 h 473869"/>
                <a:gd name="connsiteX44" fmla="*/ 404812 w 1588293"/>
                <a:gd name="connsiteY44" fmla="*/ 459581 h 473869"/>
                <a:gd name="connsiteX45" fmla="*/ 497681 w 1588293"/>
                <a:gd name="connsiteY45" fmla="*/ 442913 h 473869"/>
                <a:gd name="connsiteX46" fmla="*/ 728662 w 1588293"/>
                <a:gd name="connsiteY46" fmla="*/ 388144 h 473869"/>
                <a:gd name="connsiteX47" fmla="*/ 883443 w 1588293"/>
                <a:gd name="connsiteY47" fmla="*/ 34766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88293" h="473869">
                  <a:moveTo>
                    <a:pt x="883443" y="347663"/>
                  </a:moveTo>
                  <a:lnTo>
                    <a:pt x="1042987" y="309563"/>
                  </a:lnTo>
                  <a:lnTo>
                    <a:pt x="1233487" y="273844"/>
                  </a:lnTo>
                  <a:lnTo>
                    <a:pt x="1421606" y="240506"/>
                  </a:lnTo>
                  <a:lnTo>
                    <a:pt x="1538287" y="221456"/>
                  </a:lnTo>
                  <a:lnTo>
                    <a:pt x="1557337" y="214313"/>
                  </a:lnTo>
                  <a:lnTo>
                    <a:pt x="1576387" y="195263"/>
                  </a:lnTo>
                  <a:lnTo>
                    <a:pt x="1585912" y="178594"/>
                  </a:lnTo>
                  <a:lnTo>
                    <a:pt x="1588293" y="154781"/>
                  </a:lnTo>
                  <a:lnTo>
                    <a:pt x="1585912" y="140494"/>
                  </a:lnTo>
                  <a:lnTo>
                    <a:pt x="1569243" y="123825"/>
                  </a:lnTo>
                  <a:lnTo>
                    <a:pt x="1535906" y="104775"/>
                  </a:lnTo>
                  <a:lnTo>
                    <a:pt x="1497806" y="83344"/>
                  </a:lnTo>
                  <a:lnTo>
                    <a:pt x="1440656" y="54769"/>
                  </a:lnTo>
                  <a:lnTo>
                    <a:pt x="1381125" y="30956"/>
                  </a:lnTo>
                  <a:lnTo>
                    <a:pt x="1316831" y="11906"/>
                  </a:lnTo>
                  <a:lnTo>
                    <a:pt x="1233487" y="0"/>
                  </a:lnTo>
                  <a:lnTo>
                    <a:pt x="1219200" y="0"/>
                  </a:lnTo>
                  <a:lnTo>
                    <a:pt x="1207293" y="2381"/>
                  </a:lnTo>
                  <a:lnTo>
                    <a:pt x="1188243" y="14288"/>
                  </a:lnTo>
                  <a:lnTo>
                    <a:pt x="1085850" y="73819"/>
                  </a:lnTo>
                  <a:lnTo>
                    <a:pt x="1052512" y="90488"/>
                  </a:lnTo>
                  <a:lnTo>
                    <a:pt x="976312" y="116681"/>
                  </a:lnTo>
                  <a:lnTo>
                    <a:pt x="802481" y="171450"/>
                  </a:lnTo>
                  <a:lnTo>
                    <a:pt x="569118" y="233363"/>
                  </a:lnTo>
                  <a:lnTo>
                    <a:pt x="426243" y="269081"/>
                  </a:lnTo>
                  <a:lnTo>
                    <a:pt x="295275" y="295275"/>
                  </a:lnTo>
                  <a:lnTo>
                    <a:pt x="219075" y="304800"/>
                  </a:lnTo>
                  <a:lnTo>
                    <a:pt x="126206" y="311944"/>
                  </a:lnTo>
                  <a:lnTo>
                    <a:pt x="69056" y="311944"/>
                  </a:lnTo>
                  <a:lnTo>
                    <a:pt x="45243" y="302419"/>
                  </a:lnTo>
                  <a:lnTo>
                    <a:pt x="28575" y="300038"/>
                  </a:lnTo>
                  <a:lnTo>
                    <a:pt x="11906" y="302419"/>
                  </a:lnTo>
                  <a:lnTo>
                    <a:pt x="7143" y="307181"/>
                  </a:lnTo>
                  <a:lnTo>
                    <a:pt x="0" y="319088"/>
                  </a:lnTo>
                  <a:lnTo>
                    <a:pt x="4762" y="347663"/>
                  </a:lnTo>
                  <a:lnTo>
                    <a:pt x="14287" y="369094"/>
                  </a:lnTo>
                  <a:lnTo>
                    <a:pt x="33337" y="388144"/>
                  </a:lnTo>
                  <a:lnTo>
                    <a:pt x="83343" y="419100"/>
                  </a:lnTo>
                  <a:lnTo>
                    <a:pt x="133350" y="445294"/>
                  </a:lnTo>
                  <a:lnTo>
                    <a:pt x="178593" y="461963"/>
                  </a:lnTo>
                  <a:lnTo>
                    <a:pt x="209550" y="469106"/>
                  </a:lnTo>
                  <a:lnTo>
                    <a:pt x="257175" y="473869"/>
                  </a:lnTo>
                  <a:lnTo>
                    <a:pt x="333375" y="469106"/>
                  </a:lnTo>
                  <a:lnTo>
                    <a:pt x="404812" y="459581"/>
                  </a:lnTo>
                  <a:lnTo>
                    <a:pt x="497681" y="442913"/>
                  </a:lnTo>
                  <a:lnTo>
                    <a:pt x="728662" y="388144"/>
                  </a:lnTo>
                  <a:lnTo>
                    <a:pt x="88344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DE5DF816-9148-407F-B294-AB0CBA198E7D}"/>
                </a:ext>
              </a:extLst>
            </p:cNvPr>
            <p:cNvSpPr/>
            <p:nvPr/>
          </p:nvSpPr>
          <p:spPr>
            <a:xfrm>
              <a:off x="5646738" y="2344738"/>
              <a:ext cx="457200" cy="2011362"/>
            </a:xfrm>
            <a:custGeom>
              <a:avLst/>
              <a:gdLst>
                <a:gd name="connsiteX0" fmla="*/ 388942 w 458488"/>
                <a:gd name="connsiteY0" fmla="*/ 716065 h 2011680"/>
                <a:gd name="connsiteX1" fmla="*/ 391518 w 458488"/>
                <a:gd name="connsiteY1" fmla="*/ 556367 h 2011680"/>
                <a:gd name="connsiteX2" fmla="*/ 394094 w 458488"/>
                <a:gd name="connsiteY2" fmla="*/ 468791 h 2011680"/>
                <a:gd name="connsiteX3" fmla="*/ 396669 w 458488"/>
                <a:gd name="connsiteY3" fmla="*/ 419851 h 2011680"/>
                <a:gd name="connsiteX4" fmla="*/ 401821 w 458488"/>
                <a:gd name="connsiteY4" fmla="*/ 391518 h 2011680"/>
                <a:gd name="connsiteX5" fmla="*/ 419851 w 458488"/>
                <a:gd name="connsiteY5" fmla="*/ 342578 h 2011680"/>
                <a:gd name="connsiteX6" fmla="*/ 435306 w 458488"/>
                <a:gd name="connsiteY6" fmla="*/ 309093 h 2011680"/>
                <a:gd name="connsiteX7" fmla="*/ 443033 w 458488"/>
                <a:gd name="connsiteY7" fmla="*/ 296214 h 2011680"/>
                <a:gd name="connsiteX8" fmla="*/ 453336 w 458488"/>
                <a:gd name="connsiteY8" fmla="*/ 275608 h 2011680"/>
                <a:gd name="connsiteX9" fmla="*/ 458488 w 458488"/>
                <a:gd name="connsiteY9" fmla="*/ 257577 h 2011680"/>
                <a:gd name="connsiteX10" fmla="*/ 455912 w 458488"/>
                <a:gd name="connsiteY10" fmla="*/ 242123 h 2011680"/>
                <a:gd name="connsiteX11" fmla="*/ 448185 w 458488"/>
                <a:gd name="connsiteY11" fmla="*/ 218941 h 2011680"/>
                <a:gd name="connsiteX12" fmla="*/ 435306 w 458488"/>
                <a:gd name="connsiteY12" fmla="*/ 200910 h 2011680"/>
                <a:gd name="connsiteX13" fmla="*/ 412124 w 458488"/>
                <a:gd name="connsiteY13" fmla="*/ 177728 h 2011680"/>
                <a:gd name="connsiteX14" fmla="*/ 383790 w 458488"/>
                <a:gd name="connsiteY14" fmla="*/ 154546 h 2011680"/>
                <a:gd name="connsiteX15" fmla="*/ 345154 w 458488"/>
                <a:gd name="connsiteY15" fmla="*/ 133940 h 2011680"/>
                <a:gd name="connsiteX16" fmla="*/ 296214 w 458488"/>
                <a:gd name="connsiteY16" fmla="*/ 105607 h 2011680"/>
                <a:gd name="connsiteX17" fmla="*/ 244699 w 458488"/>
                <a:gd name="connsiteY17" fmla="*/ 74697 h 2011680"/>
                <a:gd name="connsiteX18" fmla="*/ 195759 w 458488"/>
                <a:gd name="connsiteY18" fmla="*/ 51515 h 2011680"/>
                <a:gd name="connsiteX19" fmla="*/ 144243 w 458488"/>
                <a:gd name="connsiteY19" fmla="*/ 30909 h 2011680"/>
                <a:gd name="connsiteX20" fmla="*/ 108183 w 458488"/>
                <a:gd name="connsiteY20" fmla="*/ 20606 h 2011680"/>
                <a:gd name="connsiteX21" fmla="*/ 92728 w 458488"/>
                <a:gd name="connsiteY21" fmla="*/ 15455 h 2011680"/>
                <a:gd name="connsiteX22" fmla="*/ 59243 w 458488"/>
                <a:gd name="connsiteY22" fmla="*/ 5151 h 2011680"/>
                <a:gd name="connsiteX23" fmla="*/ 36061 w 458488"/>
                <a:gd name="connsiteY23" fmla="*/ 0 h 2011680"/>
                <a:gd name="connsiteX24" fmla="*/ 20606 w 458488"/>
                <a:gd name="connsiteY24" fmla="*/ 0 h 2011680"/>
                <a:gd name="connsiteX25" fmla="*/ 10303 w 458488"/>
                <a:gd name="connsiteY25" fmla="*/ 0 h 2011680"/>
                <a:gd name="connsiteX26" fmla="*/ 0 w 458488"/>
                <a:gd name="connsiteY26" fmla="*/ 10303 h 2011680"/>
                <a:gd name="connsiteX27" fmla="*/ 5152 w 458488"/>
                <a:gd name="connsiteY27" fmla="*/ 30909 h 2011680"/>
                <a:gd name="connsiteX28" fmla="*/ 18030 w 458488"/>
                <a:gd name="connsiteY28" fmla="*/ 59243 h 2011680"/>
                <a:gd name="connsiteX29" fmla="*/ 43788 w 458488"/>
                <a:gd name="connsiteY29" fmla="*/ 87576 h 2011680"/>
                <a:gd name="connsiteX30" fmla="*/ 87576 w 458488"/>
                <a:gd name="connsiteY30" fmla="*/ 133940 h 2011680"/>
                <a:gd name="connsiteX31" fmla="*/ 113334 w 458488"/>
                <a:gd name="connsiteY31" fmla="*/ 167425 h 2011680"/>
                <a:gd name="connsiteX32" fmla="*/ 136516 w 458488"/>
                <a:gd name="connsiteY32" fmla="*/ 206062 h 2011680"/>
                <a:gd name="connsiteX33" fmla="*/ 151971 w 458488"/>
                <a:gd name="connsiteY33" fmla="*/ 247274 h 2011680"/>
                <a:gd name="connsiteX34" fmla="*/ 167425 w 458488"/>
                <a:gd name="connsiteY34" fmla="*/ 321972 h 2011680"/>
                <a:gd name="connsiteX35" fmla="*/ 172577 w 458488"/>
                <a:gd name="connsiteY35" fmla="*/ 386366 h 2011680"/>
                <a:gd name="connsiteX36" fmla="*/ 182880 w 458488"/>
                <a:gd name="connsiteY36" fmla="*/ 507428 h 2011680"/>
                <a:gd name="connsiteX37" fmla="*/ 188032 w 458488"/>
                <a:gd name="connsiteY37" fmla="*/ 566670 h 2011680"/>
                <a:gd name="connsiteX38" fmla="*/ 193183 w 458488"/>
                <a:gd name="connsiteY38" fmla="*/ 654247 h 2011680"/>
                <a:gd name="connsiteX39" fmla="*/ 198335 w 458488"/>
                <a:gd name="connsiteY39" fmla="*/ 813945 h 2011680"/>
                <a:gd name="connsiteX40" fmla="*/ 195759 w 458488"/>
                <a:gd name="connsiteY40" fmla="*/ 942733 h 2011680"/>
                <a:gd name="connsiteX41" fmla="*/ 180304 w 458488"/>
                <a:gd name="connsiteY41" fmla="*/ 1200311 h 2011680"/>
                <a:gd name="connsiteX42" fmla="*/ 157122 w 458488"/>
                <a:gd name="connsiteY42" fmla="*/ 1424403 h 2011680"/>
                <a:gd name="connsiteX43" fmla="*/ 126213 w 458488"/>
                <a:gd name="connsiteY43" fmla="*/ 1651071 h 2011680"/>
                <a:gd name="connsiteX44" fmla="*/ 131365 w 458488"/>
                <a:gd name="connsiteY44" fmla="*/ 1700011 h 2011680"/>
                <a:gd name="connsiteX45" fmla="*/ 144243 w 458488"/>
                <a:gd name="connsiteY45" fmla="*/ 1751527 h 2011680"/>
                <a:gd name="connsiteX46" fmla="*/ 164850 w 458488"/>
                <a:gd name="connsiteY46" fmla="*/ 1818497 h 2011680"/>
                <a:gd name="connsiteX47" fmla="*/ 195759 w 458488"/>
                <a:gd name="connsiteY47" fmla="*/ 1885467 h 2011680"/>
                <a:gd name="connsiteX48" fmla="*/ 231820 w 458488"/>
                <a:gd name="connsiteY48" fmla="*/ 1947286 h 2011680"/>
                <a:gd name="connsiteX49" fmla="*/ 252426 w 458488"/>
                <a:gd name="connsiteY49" fmla="*/ 1978195 h 2011680"/>
                <a:gd name="connsiteX50" fmla="*/ 273032 w 458488"/>
                <a:gd name="connsiteY50" fmla="*/ 1998801 h 2011680"/>
                <a:gd name="connsiteX51" fmla="*/ 291063 w 458488"/>
                <a:gd name="connsiteY51" fmla="*/ 2009104 h 2011680"/>
                <a:gd name="connsiteX52" fmla="*/ 303941 w 458488"/>
                <a:gd name="connsiteY52" fmla="*/ 2011680 h 2011680"/>
                <a:gd name="connsiteX53" fmla="*/ 332275 w 458488"/>
                <a:gd name="connsiteY53" fmla="*/ 2003953 h 2011680"/>
                <a:gd name="connsiteX54" fmla="*/ 355457 w 458488"/>
                <a:gd name="connsiteY54" fmla="*/ 1983346 h 2011680"/>
                <a:gd name="connsiteX55" fmla="*/ 368336 w 458488"/>
                <a:gd name="connsiteY55" fmla="*/ 1962740 h 2011680"/>
                <a:gd name="connsiteX56" fmla="*/ 376063 w 458488"/>
                <a:gd name="connsiteY56" fmla="*/ 1939558 h 2011680"/>
                <a:gd name="connsiteX57" fmla="*/ 406972 w 458488"/>
                <a:gd name="connsiteY57" fmla="*/ 1800466 h 2011680"/>
                <a:gd name="connsiteX58" fmla="*/ 417276 w 458488"/>
                <a:gd name="connsiteY58" fmla="*/ 1746375 h 2011680"/>
                <a:gd name="connsiteX59" fmla="*/ 412124 w 458488"/>
                <a:gd name="connsiteY59" fmla="*/ 1676829 h 2011680"/>
                <a:gd name="connsiteX60" fmla="*/ 399245 w 458488"/>
                <a:gd name="connsiteY60" fmla="*/ 1457888 h 2011680"/>
                <a:gd name="connsiteX61" fmla="*/ 388942 w 458488"/>
                <a:gd name="connsiteY61" fmla="*/ 1120462 h 2011680"/>
                <a:gd name="connsiteX62" fmla="*/ 388942 w 458488"/>
                <a:gd name="connsiteY62" fmla="*/ 716065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8488" h="2011680">
                  <a:moveTo>
                    <a:pt x="388942" y="716065"/>
                  </a:moveTo>
                  <a:cubicBezTo>
                    <a:pt x="389801" y="662832"/>
                    <a:pt x="390659" y="609600"/>
                    <a:pt x="391518" y="556367"/>
                  </a:cubicBezTo>
                  <a:cubicBezTo>
                    <a:pt x="392377" y="527175"/>
                    <a:pt x="393235" y="497983"/>
                    <a:pt x="394094" y="468791"/>
                  </a:cubicBezTo>
                  <a:lnTo>
                    <a:pt x="396669" y="419851"/>
                  </a:lnTo>
                  <a:lnTo>
                    <a:pt x="401821" y="391518"/>
                  </a:lnTo>
                  <a:lnTo>
                    <a:pt x="419851" y="342578"/>
                  </a:lnTo>
                  <a:lnTo>
                    <a:pt x="435306" y="309093"/>
                  </a:lnTo>
                  <a:lnTo>
                    <a:pt x="443033" y="296214"/>
                  </a:lnTo>
                  <a:lnTo>
                    <a:pt x="453336" y="275608"/>
                  </a:lnTo>
                  <a:lnTo>
                    <a:pt x="458488" y="257577"/>
                  </a:lnTo>
                  <a:lnTo>
                    <a:pt x="455912" y="242123"/>
                  </a:lnTo>
                  <a:lnTo>
                    <a:pt x="448185" y="218941"/>
                  </a:lnTo>
                  <a:lnTo>
                    <a:pt x="435306" y="200910"/>
                  </a:lnTo>
                  <a:lnTo>
                    <a:pt x="412124" y="177728"/>
                  </a:lnTo>
                  <a:lnTo>
                    <a:pt x="383790" y="154546"/>
                  </a:lnTo>
                  <a:lnTo>
                    <a:pt x="345154" y="133940"/>
                  </a:lnTo>
                  <a:lnTo>
                    <a:pt x="296214" y="105607"/>
                  </a:lnTo>
                  <a:lnTo>
                    <a:pt x="244699" y="74697"/>
                  </a:lnTo>
                  <a:lnTo>
                    <a:pt x="195759" y="51515"/>
                  </a:lnTo>
                  <a:lnTo>
                    <a:pt x="144243" y="30909"/>
                  </a:lnTo>
                  <a:lnTo>
                    <a:pt x="108183" y="20606"/>
                  </a:lnTo>
                  <a:lnTo>
                    <a:pt x="92728" y="15455"/>
                  </a:lnTo>
                  <a:lnTo>
                    <a:pt x="59243" y="5151"/>
                  </a:lnTo>
                  <a:lnTo>
                    <a:pt x="36061" y="0"/>
                  </a:lnTo>
                  <a:lnTo>
                    <a:pt x="20606" y="0"/>
                  </a:lnTo>
                  <a:lnTo>
                    <a:pt x="10303" y="0"/>
                  </a:lnTo>
                  <a:lnTo>
                    <a:pt x="0" y="10303"/>
                  </a:lnTo>
                  <a:lnTo>
                    <a:pt x="5152" y="30909"/>
                  </a:lnTo>
                  <a:lnTo>
                    <a:pt x="18030" y="59243"/>
                  </a:lnTo>
                  <a:lnTo>
                    <a:pt x="43788" y="87576"/>
                  </a:lnTo>
                  <a:lnTo>
                    <a:pt x="87576" y="133940"/>
                  </a:lnTo>
                  <a:lnTo>
                    <a:pt x="113334" y="167425"/>
                  </a:lnTo>
                  <a:lnTo>
                    <a:pt x="136516" y="206062"/>
                  </a:lnTo>
                  <a:lnTo>
                    <a:pt x="151971" y="247274"/>
                  </a:lnTo>
                  <a:lnTo>
                    <a:pt x="167425" y="321972"/>
                  </a:lnTo>
                  <a:lnTo>
                    <a:pt x="172577" y="386366"/>
                  </a:lnTo>
                  <a:lnTo>
                    <a:pt x="182880" y="507428"/>
                  </a:lnTo>
                  <a:lnTo>
                    <a:pt x="188032" y="566670"/>
                  </a:lnTo>
                  <a:lnTo>
                    <a:pt x="193183" y="654247"/>
                  </a:lnTo>
                  <a:lnTo>
                    <a:pt x="198335" y="813945"/>
                  </a:lnTo>
                  <a:cubicBezTo>
                    <a:pt x="197476" y="856874"/>
                    <a:pt x="196618" y="899804"/>
                    <a:pt x="195759" y="942733"/>
                  </a:cubicBezTo>
                  <a:lnTo>
                    <a:pt x="180304" y="1200311"/>
                  </a:lnTo>
                  <a:lnTo>
                    <a:pt x="157122" y="1424403"/>
                  </a:lnTo>
                  <a:lnTo>
                    <a:pt x="126213" y="1651071"/>
                  </a:lnTo>
                  <a:lnTo>
                    <a:pt x="131365" y="1700011"/>
                  </a:lnTo>
                  <a:lnTo>
                    <a:pt x="144243" y="1751527"/>
                  </a:lnTo>
                  <a:lnTo>
                    <a:pt x="164850" y="1818497"/>
                  </a:lnTo>
                  <a:lnTo>
                    <a:pt x="195759" y="1885467"/>
                  </a:lnTo>
                  <a:lnTo>
                    <a:pt x="231820" y="1947286"/>
                  </a:lnTo>
                  <a:lnTo>
                    <a:pt x="252426" y="1978195"/>
                  </a:lnTo>
                  <a:lnTo>
                    <a:pt x="273032" y="1998801"/>
                  </a:lnTo>
                  <a:lnTo>
                    <a:pt x="291063" y="2009104"/>
                  </a:lnTo>
                  <a:lnTo>
                    <a:pt x="303941" y="2011680"/>
                  </a:lnTo>
                  <a:lnTo>
                    <a:pt x="332275" y="2003953"/>
                  </a:lnTo>
                  <a:lnTo>
                    <a:pt x="355457" y="1983346"/>
                  </a:lnTo>
                  <a:lnTo>
                    <a:pt x="368336" y="1962740"/>
                  </a:lnTo>
                  <a:lnTo>
                    <a:pt x="376063" y="1939558"/>
                  </a:lnTo>
                  <a:lnTo>
                    <a:pt x="406972" y="1800466"/>
                  </a:lnTo>
                  <a:lnTo>
                    <a:pt x="417276" y="1746375"/>
                  </a:lnTo>
                  <a:lnTo>
                    <a:pt x="412124" y="1676829"/>
                  </a:lnTo>
                  <a:lnTo>
                    <a:pt x="399245" y="1457888"/>
                  </a:lnTo>
                  <a:lnTo>
                    <a:pt x="388942" y="1120462"/>
                  </a:lnTo>
                  <a:lnTo>
                    <a:pt x="388942" y="7160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3">
              <a:extLst>
                <a:ext uri="{FF2B5EF4-FFF2-40B4-BE49-F238E27FC236}">
                  <a16:creationId xmlns:a16="http://schemas.microsoft.com/office/drawing/2014/main" id="{00FCE93D-378F-421B-B997-B3A066ADADA5}"/>
                </a:ext>
              </a:extLst>
            </p:cNvPr>
            <p:cNvSpPr/>
            <p:nvPr/>
          </p:nvSpPr>
          <p:spPr>
            <a:xfrm rot="16200000">
              <a:off x="4450556" y="3475832"/>
              <a:ext cx="4360863" cy="603250"/>
            </a:xfrm>
            <a:custGeom>
              <a:avLst/>
              <a:gdLst>
                <a:gd name="connsiteX0" fmla="*/ 2312479 w 4360170"/>
                <a:gd name="connsiteY0" fmla="*/ 225952 h 603715"/>
                <a:gd name="connsiteX1" fmla="*/ 2619633 w 4360170"/>
                <a:gd name="connsiteY1" fmla="*/ 225952 h 603715"/>
                <a:gd name="connsiteX2" fmla="*/ 2940908 w 4360170"/>
                <a:gd name="connsiteY2" fmla="*/ 225952 h 603715"/>
                <a:gd name="connsiteX3" fmla="*/ 3286898 w 4360170"/>
                <a:gd name="connsiteY3" fmla="*/ 233013 h 603715"/>
                <a:gd name="connsiteX4" fmla="*/ 3625826 w 4360170"/>
                <a:gd name="connsiteY4" fmla="*/ 240074 h 603715"/>
                <a:gd name="connsiteX5" fmla="*/ 3911796 w 4360170"/>
                <a:gd name="connsiteY5" fmla="*/ 247135 h 603715"/>
                <a:gd name="connsiteX6" fmla="*/ 4003589 w 4360170"/>
                <a:gd name="connsiteY6" fmla="*/ 243604 h 603715"/>
                <a:gd name="connsiteX7" fmla="*/ 4049486 w 4360170"/>
                <a:gd name="connsiteY7" fmla="*/ 236543 h 603715"/>
                <a:gd name="connsiteX8" fmla="*/ 4095383 w 4360170"/>
                <a:gd name="connsiteY8" fmla="*/ 225952 h 603715"/>
                <a:gd name="connsiteX9" fmla="*/ 4137749 w 4360170"/>
                <a:gd name="connsiteY9" fmla="*/ 201238 h 603715"/>
                <a:gd name="connsiteX10" fmla="*/ 4180115 w 4360170"/>
                <a:gd name="connsiteY10" fmla="*/ 169464 h 603715"/>
                <a:gd name="connsiteX11" fmla="*/ 4229542 w 4360170"/>
                <a:gd name="connsiteY11" fmla="*/ 112976 h 603715"/>
                <a:gd name="connsiteX12" fmla="*/ 4257786 w 4360170"/>
                <a:gd name="connsiteY12" fmla="*/ 74140 h 603715"/>
                <a:gd name="connsiteX13" fmla="*/ 4275438 w 4360170"/>
                <a:gd name="connsiteY13" fmla="*/ 42366 h 603715"/>
                <a:gd name="connsiteX14" fmla="*/ 4286030 w 4360170"/>
                <a:gd name="connsiteY14" fmla="*/ 28244 h 603715"/>
                <a:gd name="connsiteX15" fmla="*/ 4303682 w 4360170"/>
                <a:gd name="connsiteY15" fmla="*/ 10591 h 603715"/>
                <a:gd name="connsiteX16" fmla="*/ 4317804 w 4360170"/>
                <a:gd name="connsiteY16" fmla="*/ 0 h 603715"/>
                <a:gd name="connsiteX17" fmla="*/ 4324865 w 4360170"/>
                <a:gd name="connsiteY17" fmla="*/ 0 h 603715"/>
                <a:gd name="connsiteX18" fmla="*/ 4335457 w 4360170"/>
                <a:gd name="connsiteY18" fmla="*/ 3530 h 603715"/>
                <a:gd name="connsiteX19" fmla="*/ 4349579 w 4360170"/>
                <a:gd name="connsiteY19" fmla="*/ 21183 h 603715"/>
                <a:gd name="connsiteX20" fmla="*/ 4356640 w 4360170"/>
                <a:gd name="connsiteY20" fmla="*/ 49427 h 603715"/>
                <a:gd name="connsiteX21" fmla="*/ 4360170 w 4360170"/>
                <a:gd name="connsiteY21" fmla="*/ 95323 h 603715"/>
                <a:gd name="connsiteX22" fmla="*/ 4356640 w 4360170"/>
                <a:gd name="connsiteY22" fmla="*/ 137689 h 603715"/>
                <a:gd name="connsiteX23" fmla="*/ 4342518 w 4360170"/>
                <a:gd name="connsiteY23" fmla="*/ 204769 h 603715"/>
                <a:gd name="connsiteX24" fmla="*/ 4310743 w 4360170"/>
                <a:gd name="connsiteY24" fmla="*/ 285970 h 603715"/>
                <a:gd name="connsiteX25" fmla="*/ 4264847 w 4360170"/>
                <a:gd name="connsiteY25" fmla="*/ 374233 h 603715"/>
                <a:gd name="connsiteX26" fmla="*/ 4222481 w 4360170"/>
                <a:gd name="connsiteY26" fmla="*/ 444843 h 603715"/>
                <a:gd name="connsiteX27" fmla="*/ 4158932 w 4360170"/>
                <a:gd name="connsiteY27" fmla="*/ 533105 h 603715"/>
                <a:gd name="connsiteX28" fmla="*/ 4123627 w 4360170"/>
                <a:gd name="connsiteY28" fmla="*/ 564880 h 603715"/>
                <a:gd name="connsiteX29" fmla="*/ 4091852 w 4360170"/>
                <a:gd name="connsiteY29" fmla="*/ 582532 h 603715"/>
                <a:gd name="connsiteX30" fmla="*/ 4070669 w 4360170"/>
                <a:gd name="connsiteY30" fmla="*/ 589593 h 603715"/>
                <a:gd name="connsiteX31" fmla="*/ 4038895 w 4360170"/>
                <a:gd name="connsiteY31" fmla="*/ 589593 h 603715"/>
                <a:gd name="connsiteX32" fmla="*/ 4000059 w 4360170"/>
                <a:gd name="connsiteY32" fmla="*/ 575471 h 603715"/>
                <a:gd name="connsiteX33" fmla="*/ 3971815 w 4360170"/>
                <a:gd name="connsiteY33" fmla="*/ 557819 h 603715"/>
                <a:gd name="connsiteX34" fmla="*/ 3932979 w 4360170"/>
                <a:gd name="connsiteY34" fmla="*/ 536636 h 603715"/>
                <a:gd name="connsiteX35" fmla="*/ 3876491 w 4360170"/>
                <a:gd name="connsiteY35" fmla="*/ 526044 h 603715"/>
                <a:gd name="connsiteX36" fmla="*/ 3745863 w 4360170"/>
                <a:gd name="connsiteY36" fmla="*/ 515453 h 603715"/>
                <a:gd name="connsiteX37" fmla="*/ 3537563 w 4360170"/>
                <a:gd name="connsiteY37" fmla="*/ 508392 h 603715"/>
                <a:gd name="connsiteX38" fmla="*/ 3124495 w 4360170"/>
                <a:gd name="connsiteY38" fmla="*/ 501331 h 603715"/>
                <a:gd name="connsiteX39" fmla="*/ 2774975 w 4360170"/>
                <a:gd name="connsiteY39" fmla="*/ 494270 h 603715"/>
                <a:gd name="connsiteX40" fmla="*/ 2030039 w 4360170"/>
                <a:gd name="connsiteY40" fmla="*/ 494270 h 603715"/>
                <a:gd name="connsiteX41" fmla="*/ 1574604 w 4360170"/>
                <a:gd name="connsiteY41" fmla="*/ 504861 h 603715"/>
                <a:gd name="connsiteX42" fmla="*/ 1168596 w 4360170"/>
                <a:gd name="connsiteY42" fmla="*/ 522514 h 603715"/>
                <a:gd name="connsiteX43" fmla="*/ 921461 w 4360170"/>
                <a:gd name="connsiteY43" fmla="*/ 543697 h 603715"/>
                <a:gd name="connsiteX44" fmla="*/ 688448 w 4360170"/>
                <a:gd name="connsiteY44" fmla="*/ 571941 h 603715"/>
                <a:gd name="connsiteX45" fmla="*/ 480149 w 4360170"/>
                <a:gd name="connsiteY45" fmla="*/ 600185 h 603715"/>
                <a:gd name="connsiteX46" fmla="*/ 444844 w 4360170"/>
                <a:gd name="connsiteY46" fmla="*/ 603715 h 603715"/>
                <a:gd name="connsiteX47" fmla="*/ 391886 w 4360170"/>
                <a:gd name="connsiteY47" fmla="*/ 582532 h 603715"/>
                <a:gd name="connsiteX48" fmla="*/ 296562 w 4360170"/>
                <a:gd name="connsiteY48" fmla="*/ 536636 h 603715"/>
                <a:gd name="connsiteX49" fmla="*/ 215361 w 4360170"/>
                <a:gd name="connsiteY49" fmla="*/ 494270 h 603715"/>
                <a:gd name="connsiteX50" fmla="*/ 137690 w 4360170"/>
                <a:gd name="connsiteY50" fmla="*/ 448373 h 603715"/>
                <a:gd name="connsiteX51" fmla="*/ 60019 w 4360170"/>
                <a:gd name="connsiteY51" fmla="*/ 398946 h 603715"/>
                <a:gd name="connsiteX52" fmla="*/ 31775 w 4360170"/>
                <a:gd name="connsiteY52" fmla="*/ 374233 h 603715"/>
                <a:gd name="connsiteX53" fmla="*/ 17653 w 4360170"/>
                <a:gd name="connsiteY53" fmla="*/ 356580 h 603715"/>
                <a:gd name="connsiteX54" fmla="*/ 3531 w 4360170"/>
                <a:gd name="connsiteY54" fmla="*/ 338928 h 603715"/>
                <a:gd name="connsiteX55" fmla="*/ 0 w 4360170"/>
                <a:gd name="connsiteY55" fmla="*/ 324806 h 603715"/>
                <a:gd name="connsiteX56" fmla="*/ 0 w 4360170"/>
                <a:gd name="connsiteY56" fmla="*/ 307153 h 603715"/>
                <a:gd name="connsiteX57" fmla="*/ 0 w 4360170"/>
                <a:gd name="connsiteY57" fmla="*/ 307153 h 603715"/>
                <a:gd name="connsiteX58" fmla="*/ 3531 w 4360170"/>
                <a:gd name="connsiteY58" fmla="*/ 285970 h 603715"/>
                <a:gd name="connsiteX59" fmla="*/ 14122 w 4360170"/>
                <a:gd name="connsiteY59" fmla="*/ 268318 h 603715"/>
                <a:gd name="connsiteX60" fmla="*/ 42366 w 4360170"/>
                <a:gd name="connsiteY60" fmla="*/ 247135 h 603715"/>
                <a:gd name="connsiteX61" fmla="*/ 102385 w 4360170"/>
                <a:gd name="connsiteY61" fmla="*/ 222421 h 603715"/>
                <a:gd name="connsiteX62" fmla="*/ 621369 w 4360170"/>
                <a:gd name="connsiteY62" fmla="*/ 282440 h 603715"/>
                <a:gd name="connsiteX63" fmla="*/ 667265 w 4360170"/>
                <a:gd name="connsiteY63" fmla="*/ 289501 h 603715"/>
                <a:gd name="connsiteX64" fmla="*/ 720223 w 4360170"/>
                <a:gd name="connsiteY64" fmla="*/ 293031 h 603715"/>
                <a:gd name="connsiteX65" fmla="*/ 889687 w 4360170"/>
                <a:gd name="connsiteY65" fmla="*/ 275379 h 603715"/>
                <a:gd name="connsiteX66" fmla="*/ 1168596 w 4360170"/>
                <a:gd name="connsiteY66" fmla="*/ 257726 h 603715"/>
                <a:gd name="connsiteX67" fmla="*/ 1571074 w 4360170"/>
                <a:gd name="connsiteY67" fmla="*/ 236543 h 603715"/>
                <a:gd name="connsiteX68" fmla="*/ 1857044 w 4360170"/>
                <a:gd name="connsiteY68" fmla="*/ 229482 h 603715"/>
                <a:gd name="connsiteX69" fmla="*/ 2241869 w 4360170"/>
                <a:gd name="connsiteY69" fmla="*/ 225952 h 603715"/>
                <a:gd name="connsiteX70" fmla="*/ 2312479 w 4360170"/>
                <a:gd name="connsiteY70" fmla="*/ 225952 h 60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360170" h="603715">
                  <a:moveTo>
                    <a:pt x="2312479" y="225952"/>
                  </a:moveTo>
                  <a:lnTo>
                    <a:pt x="2619633" y="225952"/>
                  </a:lnTo>
                  <a:lnTo>
                    <a:pt x="2940908" y="225952"/>
                  </a:lnTo>
                  <a:lnTo>
                    <a:pt x="3286898" y="233013"/>
                  </a:lnTo>
                  <a:lnTo>
                    <a:pt x="3625826" y="240074"/>
                  </a:lnTo>
                  <a:lnTo>
                    <a:pt x="3911796" y="247135"/>
                  </a:lnTo>
                  <a:lnTo>
                    <a:pt x="4003589" y="243604"/>
                  </a:lnTo>
                  <a:lnTo>
                    <a:pt x="4049486" y="236543"/>
                  </a:lnTo>
                  <a:lnTo>
                    <a:pt x="4095383" y="225952"/>
                  </a:lnTo>
                  <a:lnTo>
                    <a:pt x="4137749" y="201238"/>
                  </a:lnTo>
                  <a:lnTo>
                    <a:pt x="4180115" y="169464"/>
                  </a:lnTo>
                  <a:lnTo>
                    <a:pt x="4229542" y="112976"/>
                  </a:lnTo>
                  <a:lnTo>
                    <a:pt x="4257786" y="74140"/>
                  </a:lnTo>
                  <a:lnTo>
                    <a:pt x="4275438" y="42366"/>
                  </a:lnTo>
                  <a:lnTo>
                    <a:pt x="4286030" y="28244"/>
                  </a:lnTo>
                  <a:lnTo>
                    <a:pt x="4303682" y="10591"/>
                  </a:lnTo>
                  <a:lnTo>
                    <a:pt x="4317804" y="0"/>
                  </a:lnTo>
                  <a:lnTo>
                    <a:pt x="4324865" y="0"/>
                  </a:lnTo>
                  <a:lnTo>
                    <a:pt x="4335457" y="3530"/>
                  </a:lnTo>
                  <a:lnTo>
                    <a:pt x="4349579" y="21183"/>
                  </a:lnTo>
                  <a:lnTo>
                    <a:pt x="4356640" y="49427"/>
                  </a:lnTo>
                  <a:lnTo>
                    <a:pt x="4360170" y="95323"/>
                  </a:lnTo>
                  <a:lnTo>
                    <a:pt x="4356640" y="137689"/>
                  </a:lnTo>
                  <a:lnTo>
                    <a:pt x="4342518" y="204769"/>
                  </a:lnTo>
                  <a:lnTo>
                    <a:pt x="4310743" y="285970"/>
                  </a:lnTo>
                  <a:lnTo>
                    <a:pt x="4264847" y="374233"/>
                  </a:lnTo>
                  <a:lnTo>
                    <a:pt x="4222481" y="444843"/>
                  </a:lnTo>
                  <a:lnTo>
                    <a:pt x="4158932" y="533105"/>
                  </a:lnTo>
                  <a:lnTo>
                    <a:pt x="4123627" y="564880"/>
                  </a:lnTo>
                  <a:lnTo>
                    <a:pt x="4091852" y="582532"/>
                  </a:lnTo>
                  <a:lnTo>
                    <a:pt x="4070669" y="589593"/>
                  </a:lnTo>
                  <a:lnTo>
                    <a:pt x="4038895" y="589593"/>
                  </a:lnTo>
                  <a:lnTo>
                    <a:pt x="4000059" y="575471"/>
                  </a:lnTo>
                  <a:lnTo>
                    <a:pt x="3971815" y="557819"/>
                  </a:lnTo>
                  <a:lnTo>
                    <a:pt x="3932979" y="536636"/>
                  </a:lnTo>
                  <a:lnTo>
                    <a:pt x="3876491" y="526044"/>
                  </a:lnTo>
                  <a:lnTo>
                    <a:pt x="3745863" y="515453"/>
                  </a:lnTo>
                  <a:lnTo>
                    <a:pt x="3537563" y="508392"/>
                  </a:lnTo>
                  <a:lnTo>
                    <a:pt x="3124495" y="501331"/>
                  </a:lnTo>
                  <a:lnTo>
                    <a:pt x="2774975" y="494270"/>
                  </a:lnTo>
                  <a:lnTo>
                    <a:pt x="2030039" y="494270"/>
                  </a:lnTo>
                  <a:lnTo>
                    <a:pt x="1574604" y="504861"/>
                  </a:lnTo>
                  <a:lnTo>
                    <a:pt x="1168596" y="522514"/>
                  </a:lnTo>
                  <a:lnTo>
                    <a:pt x="921461" y="543697"/>
                  </a:lnTo>
                  <a:lnTo>
                    <a:pt x="688448" y="571941"/>
                  </a:lnTo>
                  <a:lnTo>
                    <a:pt x="480149" y="600185"/>
                  </a:lnTo>
                  <a:lnTo>
                    <a:pt x="444844" y="603715"/>
                  </a:lnTo>
                  <a:lnTo>
                    <a:pt x="391886" y="582532"/>
                  </a:lnTo>
                  <a:lnTo>
                    <a:pt x="296562" y="536636"/>
                  </a:lnTo>
                  <a:lnTo>
                    <a:pt x="215361" y="494270"/>
                  </a:lnTo>
                  <a:lnTo>
                    <a:pt x="137690" y="448373"/>
                  </a:lnTo>
                  <a:lnTo>
                    <a:pt x="60019" y="398946"/>
                  </a:lnTo>
                  <a:lnTo>
                    <a:pt x="31775" y="374233"/>
                  </a:lnTo>
                  <a:lnTo>
                    <a:pt x="17653" y="356580"/>
                  </a:lnTo>
                  <a:lnTo>
                    <a:pt x="3531" y="338928"/>
                  </a:lnTo>
                  <a:lnTo>
                    <a:pt x="0" y="324806"/>
                  </a:lnTo>
                  <a:lnTo>
                    <a:pt x="0" y="307153"/>
                  </a:lnTo>
                  <a:lnTo>
                    <a:pt x="0" y="307153"/>
                  </a:lnTo>
                  <a:lnTo>
                    <a:pt x="3531" y="285970"/>
                  </a:lnTo>
                  <a:lnTo>
                    <a:pt x="14122" y="268318"/>
                  </a:lnTo>
                  <a:lnTo>
                    <a:pt x="42366" y="247135"/>
                  </a:lnTo>
                  <a:lnTo>
                    <a:pt x="102385" y="222421"/>
                  </a:lnTo>
                  <a:lnTo>
                    <a:pt x="621369" y="282440"/>
                  </a:lnTo>
                  <a:lnTo>
                    <a:pt x="667265" y="289501"/>
                  </a:lnTo>
                  <a:lnTo>
                    <a:pt x="720223" y="293031"/>
                  </a:lnTo>
                  <a:lnTo>
                    <a:pt x="889687" y="275379"/>
                  </a:lnTo>
                  <a:lnTo>
                    <a:pt x="1168596" y="257726"/>
                  </a:lnTo>
                  <a:lnTo>
                    <a:pt x="1571074" y="236543"/>
                  </a:lnTo>
                  <a:lnTo>
                    <a:pt x="1857044" y="229482"/>
                  </a:lnTo>
                  <a:lnTo>
                    <a:pt x="2241869" y="225952"/>
                  </a:lnTo>
                  <a:lnTo>
                    <a:pt x="2312479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1">
              <a:extLst>
                <a:ext uri="{FF2B5EF4-FFF2-40B4-BE49-F238E27FC236}">
                  <a16:creationId xmlns:a16="http://schemas.microsoft.com/office/drawing/2014/main" id="{18F500A3-6AD8-4674-86DE-63862CD75151}"/>
                </a:ext>
              </a:extLst>
            </p:cNvPr>
            <p:cNvSpPr/>
            <p:nvPr/>
          </p:nvSpPr>
          <p:spPr>
            <a:xfrm rot="16200000">
              <a:off x="1878807" y="4275931"/>
              <a:ext cx="2811462" cy="333375"/>
            </a:xfrm>
            <a:custGeom>
              <a:avLst/>
              <a:gdLst>
                <a:gd name="connsiteX0" fmla="*/ 1335881 w 2812256"/>
                <a:gd name="connsiteY0" fmla="*/ 76200 h 333375"/>
                <a:gd name="connsiteX1" fmla="*/ 2055018 w 2812256"/>
                <a:gd name="connsiteY1" fmla="*/ 97631 h 333375"/>
                <a:gd name="connsiteX2" fmla="*/ 2397918 w 2812256"/>
                <a:gd name="connsiteY2" fmla="*/ 107156 h 333375"/>
                <a:gd name="connsiteX3" fmla="*/ 2507456 w 2812256"/>
                <a:gd name="connsiteY3" fmla="*/ 107156 h 333375"/>
                <a:gd name="connsiteX4" fmla="*/ 2526506 w 2812256"/>
                <a:gd name="connsiteY4" fmla="*/ 102393 h 333375"/>
                <a:gd name="connsiteX5" fmla="*/ 2559843 w 2812256"/>
                <a:gd name="connsiteY5" fmla="*/ 66675 h 333375"/>
                <a:gd name="connsiteX6" fmla="*/ 2812256 w 2812256"/>
                <a:gd name="connsiteY6" fmla="*/ 180975 h 333375"/>
                <a:gd name="connsiteX7" fmla="*/ 2750343 w 2812256"/>
                <a:gd name="connsiteY7" fmla="*/ 240506 h 333375"/>
                <a:gd name="connsiteX8" fmla="*/ 2719387 w 2812256"/>
                <a:gd name="connsiteY8" fmla="*/ 261937 h 333375"/>
                <a:gd name="connsiteX9" fmla="*/ 2681287 w 2812256"/>
                <a:gd name="connsiteY9" fmla="*/ 285750 h 333375"/>
                <a:gd name="connsiteX10" fmla="*/ 2631281 w 2812256"/>
                <a:gd name="connsiteY10" fmla="*/ 307181 h 333375"/>
                <a:gd name="connsiteX11" fmla="*/ 2593181 w 2812256"/>
                <a:gd name="connsiteY11" fmla="*/ 319087 h 333375"/>
                <a:gd name="connsiteX12" fmla="*/ 2540793 w 2812256"/>
                <a:gd name="connsiteY12" fmla="*/ 328612 h 333375"/>
                <a:gd name="connsiteX13" fmla="*/ 2500312 w 2812256"/>
                <a:gd name="connsiteY13" fmla="*/ 330993 h 333375"/>
                <a:gd name="connsiteX14" fmla="*/ 2469356 w 2812256"/>
                <a:gd name="connsiteY14" fmla="*/ 330993 h 333375"/>
                <a:gd name="connsiteX15" fmla="*/ 2409825 w 2812256"/>
                <a:gd name="connsiteY15" fmla="*/ 319087 h 333375"/>
                <a:gd name="connsiteX16" fmla="*/ 2274093 w 2812256"/>
                <a:gd name="connsiteY16" fmla="*/ 307181 h 333375"/>
                <a:gd name="connsiteX17" fmla="*/ 2078831 w 2812256"/>
                <a:gd name="connsiteY17" fmla="*/ 302418 h 333375"/>
                <a:gd name="connsiteX18" fmla="*/ 1802606 w 2812256"/>
                <a:gd name="connsiteY18" fmla="*/ 295275 h 333375"/>
                <a:gd name="connsiteX19" fmla="*/ 1509712 w 2812256"/>
                <a:gd name="connsiteY19" fmla="*/ 292893 h 333375"/>
                <a:gd name="connsiteX20" fmla="*/ 1257300 w 2812256"/>
                <a:gd name="connsiteY20" fmla="*/ 295275 h 333375"/>
                <a:gd name="connsiteX21" fmla="*/ 904875 w 2812256"/>
                <a:gd name="connsiteY21" fmla="*/ 307181 h 333375"/>
                <a:gd name="connsiteX22" fmla="*/ 676275 w 2812256"/>
                <a:gd name="connsiteY22" fmla="*/ 316706 h 333375"/>
                <a:gd name="connsiteX23" fmla="*/ 502443 w 2812256"/>
                <a:gd name="connsiteY23" fmla="*/ 326231 h 333375"/>
                <a:gd name="connsiteX24" fmla="*/ 388143 w 2812256"/>
                <a:gd name="connsiteY24" fmla="*/ 333375 h 333375"/>
                <a:gd name="connsiteX25" fmla="*/ 345281 w 2812256"/>
                <a:gd name="connsiteY25" fmla="*/ 333375 h 333375"/>
                <a:gd name="connsiteX26" fmla="*/ 283368 w 2812256"/>
                <a:gd name="connsiteY26" fmla="*/ 326231 h 333375"/>
                <a:gd name="connsiteX27" fmla="*/ 226218 w 2812256"/>
                <a:gd name="connsiteY27" fmla="*/ 311943 h 333375"/>
                <a:gd name="connsiteX28" fmla="*/ 173831 w 2812256"/>
                <a:gd name="connsiteY28" fmla="*/ 295275 h 333375"/>
                <a:gd name="connsiteX29" fmla="*/ 126206 w 2812256"/>
                <a:gd name="connsiteY29" fmla="*/ 276225 h 333375"/>
                <a:gd name="connsiteX30" fmla="*/ 88106 w 2812256"/>
                <a:gd name="connsiteY30" fmla="*/ 254793 h 333375"/>
                <a:gd name="connsiteX31" fmla="*/ 64293 w 2812256"/>
                <a:gd name="connsiteY31" fmla="*/ 240506 h 333375"/>
                <a:gd name="connsiteX32" fmla="*/ 42862 w 2812256"/>
                <a:gd name="connsiteY32" fmla="*/ 228600 h 333375"/>
                <a:gd name="connsiteX33" fmla="*/ 21431 w 2812256"/>
                <a:gd name="connsiteY33" fmla="*/ 214312 h 333375"/>
                <a:gd name="connsiteX34" fmla="*/ 11906 w 2812256"/>
                <a:gd name="connsiteY34" fmla="*/ 202406 h 333375"/>
                <a:gd name="connsiteX35" fmla="*/ 2381 w 2812256"/>
                <a:gd name="connsiteY35" fmla="*/ 185737 h 333375"/>
                <a:gd name="connsiteX36" fmla="*/ 0 w 2812256"/>
                <a:gd name="connsiteY36" fmla="*/ 176212 h 333375"/>
                <a:gd name="connsiteX37" fmla="*/ 0 w 2812256"/>
                <a:gd name="connsiteY37" fmla="*/ 164306 h 333375"/>
                <a:gd name="connsiteX38" fmla="*/ 7143 w 2812256"/>
                <a:gd name="connsiteY38" fmla="*/ 145256 h 333375"/>
                <a:gd name="connsiteX39" fmla="*/ 26193 w 2812256"/>
                <a:gd name="connsiteY39" fmla="*/ 126206 h 333375"/>
                <a:gd name="connsiteX40" fmla="*/ 52387 w 2812256"/>
                <a:gd name="connsiteY40" fmla="*/ 109537 h 333375"/>
                <a:gd name="connsiteX41" fmla="*/ 80962 w 2812256"/>
                <a:gd name="connsiteY41" fmla="*/ 95250 h 333375"/>
                <a:gd name="connsiteX42" fmla="*/ 140493 w 2812256"/>
                <a:gd name="connsiteY42" fmla="*/ 71437 h 333375"/>
                <a:gd name="connsiteX43" fmla="*/ 173831 w 2812256"/>
                <a:gd name="connsiteY43" fmla="*/ 61912 h 333375"/>
                <a:gd name="connsiteX44" fmla="*/ 269081 w 2812256"/>
                <a:gd name="connsiteY44" fmla="*/ 42862 h 333375"/>
                <a:gd name="connsiteX45" fmla="*/ 414337 w 2812256"/>
                <a:gd name="connsiteY45" fmla="*/ 14287 h 333375"/>
                <a:gd name="connsiteX46" fmla="*/ 492918 w 2812256"/>
                <a:gd name="connsiteY46" fmla="*/ 0 h 333375"/>
                <a:gd name="connsiteX47" fmla="*/ 511968 w 2812256"/>
                <a:gd name="connsiteY47" fmla="*/ 0 h 333375"/>
                <a:gd name="connsiteX48" fmla="*/ 533400 w 2812256"/>
                <a:gd name="connsiteY48" fmla="*/ 2381 h 333375"/>
                <a:gd name="connsiteX49" fmla="*/ 716756 w 2812256"/>
                <a:gd name="connsiteY49" fmla="*/ 28575 h 333375"/>
                <a:gd name="connsiteX50" fmla="*/ 1088231 w 2812256"/>
                <a:gd name="connsiteY50" fmla="*/ 61912 h 333375"/>
                <a:gd name="connsiteX51" fmla="*/ 1335881 w 2812256"/>
                <a:gd name="connsiteY51" fmla="*/ 762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12256" h="333375">
                  <a:moveTo>
                    <a:pt x="1335881" y="76200"/>
                  </a:moveTo>
                  <a:lnTo>
                    <a:pt x="2055018" y="97631"/>
                  </a:lnTo>
                  <a:lnTo>
                    <a:pt x="2397918" y="107156"/>
                  </a:lnTo>
                  <a:lnTo>
                    <a:pt x="2507456" y="107156"/>
                  </a:lnTo>
                  <a:lnTo>
                    <a:pt x="2526506" y="102393"/>
                  </a:lnTo>
                  <a:lnTo>
                    <a:pt x="2559843" y="66675"/>
                  </a:lnTo>
                  <a:lnTo>
                    <a:pt x="2812256" y="180975"/>
                  </a:lnTo>
                  <a:lnTo>
                    <a:pt x="2750343" y="240506"/>
                  </a:lnTo>
                  <a:lnTo>
                    <a:pt x="2719387" y="261937"/>
                  </a:lnTo>
                  <a:lnTo>
                    <a:pt x="2681287" y="285750"/>
                  </a:lnTo>
                  <a:lnTo>
                    <a:pt x="2631281" y="307181"/>
                  </a:lnTo>
                  <a:lnTo>
                    <a:pt x="2593181" y="319087"/>
                  </a:lnTo>
                  <a:lnTo>
                    <a:pt x="2540793" y="328612"/>
                  </a:lnTo>
                  <a:lnTo>
                    <a:pt x="2500312" y="330993"/>
                  </a:lnTo>
                  <a:lnTo>
                    <a:pt x="2469356" y="330993"/>
                  </a:lnTo>
                  <a:lnTo>
                    <a:pt x="2409825" y="319087"/>
                  </a:lnTo>
                  <a:lnTo>
                    <a:pt x="2274093" y="307181"/>
                  </a:lnTo>
                  <a:lnTo>
                    <a:pt x="2078831" y="302418"/>
                  </a:lnTo>
                  <a:lnTo>
                    <a:pt x="1802606" y="295275"/>
                  </a:lnTo>
                  <a:lnTo>
                    <a:pt x="1509712" y="292893"/>
                  </a:lnTo>
                  <a:lnTo>
                    <a:pt x="1257300" y="295275"/>
                  </a:lnTo>
                  <a:lnTo>
                    <a:pt x="904875" y="307181"/>
                  </a:lnTo>
                  <a:lnTo>
                    <a:pt x="676275" y="316706"/>
                  </a:lnTo>
                  <a:lnTo>
                    <a:pt x="502443" y="326231"/>
                  </a:lnTo>
                  <a:lnTo>
                    <a:pt x="388143" y="333375"/>
                  </a:lnTo>
                  <a:lnTo>
                    <a:pt x="345281" y="333375"/>
                  </a:lnTo>
                  <a:lnTo>
                    <a:pt x="283368" y="326231"/>
                  </a:lnTo>
                  <a:lnTo>
                    <a:pt x="226218" y="311943"/>
                  </a:lnTo>
                  <a:lnTo>
                    <a:pt x="173831" y="295275"/>
                  </a:lnTo>
                  <a:lnTo>
                    <a:pt x="126206" y="276225"/>
                  </a:lnTo>
                  <a:lnTo>
                    <a:pt x="88106" y="254793"/>
                  </a:lnTo>
                  <a:lnTo>
                    <a:pt x="64293" y="240506"/>
                  </a:lnTo>
                  <a:lnTo>
                    <a:pt x="42862" y="228600"/>
                  </a:lnTo>
                  <a:lnTo>
                    <a:pt x="21431" y="214312"/>
                  </a:lnTo>
                  <a:lnTo>
                    <a:pt x="11906" y="202406"/>
                  </a:lnTo>
                  <a:lnTo>
                    <a:pt x="2381" y="185737"/>
                  </a:lnTo>
                  <a:lnTo>
                    <a:pt x="0" y="176212"/>
                  </a:lnTo>
                  <a:lnTo>
                    <a:pt x="0" y="164306"/>
                  </a:lnTo>
                  <a:lnTo>
                    <a:pt x="7143" y="145256"/>
                  </a:lnTo>
                  <a:lnTo>
                    <a:pt x="26193" y="126206"/>
                  </a:lnTo>
                  <a:lnTo>
                    <a:pt x="52387" y="109537"/>
                  </a:lnTo>
                  <a:lnTo>
                    <a:pt x="80962" y="95250"/>
                  </a:lnTo>
                  <a:lnTo>
                    <a:pt x="140493" y="71437"/>
                  </a:lnTo>
                  <a:lnTo>
                    <a:pt x="173831" y="61912"/>
                  </a:lnTo>
                  <a:lnTo>
                    <a:pt x="269081" y="42862"/>
                  </a:lnTo>
                  <a:lnTo>
                    <a:pt x="414337" y="14287"/>
                  </a:lnTo>
                  <a:lnTo>
                    <a:pt x="492918" y="0"/>
                  </a:lnTo>
                  <a:lnTo>
                    <a:pt x="511968" y="0"/>
                  </a:lnTo>
                  <a:lnTo>
                    <a:pt x="533400" y="2381"/>
                  </a:lnTo>
                  <a:lnTo>
                    <a:pt x="716756" y="28575"/>
                  </a:lnTo>
                  <a:lnTo>
                    <a:pt x="1088231" y="61912"/>
                  </a:lnTo>
                  <a:lnTo>
                    <a:pt x="13358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6">
              <a:extLst>
                <a:ext uri="{FF2B5EF4-FFF2-40B4-BE49-F238E27FC236}">
                  <a16:creationId xmlns:a16="http://schemas.microsoft.com/office/drawing/2014/main" id="{7C6B5684-2694-461D-8A48-369DBEAB7359}"/>
                </a:ext>
              </a:extLst>
            </p:cNvPr>
            <p:cNvSpPr/>
            <p:nvPr/>
          </p:nvSpPr>
          <p:spPr>
            <a:xfrm>
              <a:off x="3698875" y="2170113"/>
              <a:ext cx="1163638" cy="1816100"/>
            </a:xfrm>
            <a:custGeom>
              <a:avLst/>
              <a:gdLst>
                <a:gd name="connsiteX0" fmla="*/ 688182 w 1164432"/>
                <a:gd name="connsiteY0" fmla="*/ 495300 h 1816894"/>
                <a:gd name="connsiteX1" fmla="*/ 742950 w 1164432"/>
                <a:gd name="connsiteY1" fmla="*/ 359569 h 1816894"/>
                <a:gd name="connsiteX2" fmla="*/ 757238 w 1164432"/>
                <a:gd name="connsiteY2" fmla="*/ 314325 h 1816894"/>
                <a:gd name="connsiteX3" fmla="*/ 771525 w 1164432"/>
                <a:gd name="connsiteY3" fmla="*/ 261937 h 1816894"/>
                <a:gd name="connsiteX4" fmla="*/ 778669 w 1164432"/>
                <a:gd name="connsiteY4" fmla="*/ 221456 h 1816894"/>
                <a:gd name="connsiteX5" fmla="*/ 783432 w 1164432"/>
                <a:gd name="connsiteY5" fmla="*/ 169069 h 1816894"/>
                <a:gd name="connsiteX6" fmla="*/ 783432 w 1164432"/>
                <a:gd name="connsiteY6" fmla="*/ 104775 h 1816894"/>
                <a:gd name="connsiteX7" fmla="*/ 771525 w 1164432"/>
                <a:gd name="connsiteY7" fmla="*/ 30956 h 1816894"/>
                <a:gd name="connsiteX8" fmla="*/ 928688 w 1164432"/>
                <a:gd name="connsiteY8" fmla="*/ 0 h 1816894"/>
                <a:gd name="connsiteX9" fmla="*/ 1092994 w 1164432"/>
                <a:gd name="connsiteY9" fmla="*/ 85725 h 1816894"/>
                <a:gd name="connsiteX10" fmla="*/ 1131094 w 1164432"/>
                <a:gd name="connsiteY10" fmla="*/ 107156 h 1816894"/>
                <a:gd name="connsiteX11" fmla="*/ 1147763 w 1164432"/>
                <a:gd name="connsiteY11" fmla="*/ 119062 h 1816894"/>
                <a:gd name="connsiteX12" fmla="*/ 1157288 w 1164432"/>
                <a:gd name="connsiteY12" fmla="*/ 128587 h 1816894"/>
                <a:gd name="connsiteX13" fmla="*/ 1162050 w 1164432"/>
                <a:gd name="connsiteY13" fmla="*/ 140494 h 1816894"/>
                <a:gd name="connsiteX14" fmla="*/ 1164432 w 1164432"/>
                <a:gd name="connsiteY14" fmla="*/ 157162 h 1816894"/>
                <a:gd name="connsiteX15" fmla="*/ 1157288 w 1164432"/>
                <a:gd name="connsiteY15" fmla="*/ 183356 h 1816894"/>
                <a:gd name="connsiteX16" fmla="*/ 1145382 w 1164432"/>
                <a:gd name="connsiteY16" fmla="*/ 200025 h 1816894"/>
                <a:gd name="connsiteX17" fmla="*/ 1114425 w 1164432"/>
                <a:gd name="connsiteY17" fmla="*/ 233362 h 1816894"/>
                <a:gd name="connsiteX18" fmla="*/ 1064419 w 1164432"/>
                <a:gd name="connsiteY18" fmla="*/ 295275 h 1816894"/>
                <a:gd name="connsiteX19" fmla="*/ 1035844 w 1164432"/>
                <a:gd name="connsiteY19" fmla="*/ 340519 h 1816894"/>
                <a:gd name="connsiteX20" fmla="*/ 957263 w 1164432"/>
                <a:gd name="connsiteY20" fmla="*/ 488156 h 1816894"/>
                <a:gd name="connsiteX21" fmla="*/ 878682 w 1164432"/>
                <a:gd name="connsiteY21" fmla="*/ 669131 h 1816894"/>
                <a:gd name="connsiteX22" fmla="*/ 835819 w 1164432"/>
                <a:gd name="connsiteY22" fmla="*/ 766762 h 1816894"/>
                <a:gd name="connsiteX23" fmla="*/ 754857 w 1164432"/>
                <a:gd name="connsiteY23" fmla="*/ 883444 h 1816894"/>
                <a:gd name="connsiteX24" fmla="*/ 690563 w 1164432"/>
                <a:gd name="connsiteY24" fmla="*/ 983456 h 1816894"/>
                <a:gd name="connsiteX25" fmla="*/ 621507 w 1164432"/>
                <a:gd name="connsiteY25" fmla="*/ 1088231 h 1816894"/>
                <a:gd name="connsiteX26" fmla="*/ 542925 w 1164432"/>
                <a:gd name="connsiteY26" fmla="*/ 1202531 h 1816894"/>
                <a:gd name="connsiteX27" fmla="*/ 471488 w 1164432"/>
                <a:gd name="connsiteY27" fmla="*/ 1304925 h 1816894"/>
                <a:gd name="connsiteX28" fmla="*/ 400050 w 1164432"/>
                <a:gd name="connsiteY28" fmla="*/ 1409700 h 1816894"/>
                <a:gd name="connsiteX29" fmla="*/ 364332 w 1164432"/>
                <a:gd name="connsiteY29" fmla="*/ 1459706 h 1816894"/>
                <a:gd name="connsiteX30" fmla="*/ 278607 w 1164432"/>
                <a:gd name="connsiteY30" fmla="*/ 1564481 h 1816894"/>
                <a:gd name="connsiteX31" fmla="*/ 226219 w 1164432"/>
                <a:gd name="connsiteY31" fmla="*/ 1626394 h 1816894"/>
                <a:gd name="connsiteX32" fmla="*/ 145257 w 1164432"/>
                <a:gd name="connsiteY32" fmla="*/ 1716881 h 1816894"/>
                <a:gd name="connsiteX33" fmla="*/ 88107 w 1164432"/>
                <a:gd name="connsiteY33" fmla="*/ 1776412 h 1816894"/>
                <a:gd name="connsiteX34" fmla="*/ 59532 w 1164432"/>
                <a:gd name="connsiteY34" fmla="*/ 1802606 h 1816894"/>
                <a:gd name="connsiteX35" fmla="*/ 38100 w 1164432"/>
                <a:gd name="connsiteY35" fmla="*/ 1814512 h 1816894"/>
                <a:gd name="connsiteX36" fmla="*/ 16669 w 1164432"/>
                <a:gd name="connsiteY36" fmla="*/ 1816894 h 1816894"/>
                <a:gd name="connsiteX37" fmla="*/ 2382 w 1164432"/>
                <a:gd name="connsiteY37" fmla="*/ 1812131 h 1816894"/>
                <a:gd name="connsiteX38" fmla="*/ 0 w 1164432"/>
                <a:gd name="connsiteY38" fmla="*/ 1804987 h 1816894"/>
                <a:gd name="connsiteX39" fmla="*/ 2382 w 1164432"/>
                <a:gd name="connsiteY39" fmla="*/ 1783556 h 1816894"/>
                <a:gd name="connsiteX40" fmla="*/ 14288 w 1164432"/>
                <a:gd name="connsiteY40" fmla="*/ 1759744 h 1816894"/>
                <a:gd name="connsiteX41" fmla="*/ 61913 w 1164432"/>
                <a:gd name="connsiteY41" fmla="*/ 1690687 h 1816894"/>
                <a:gd name="connsiteX42" fmla="*/ 116682 w 1164432"/>
                <a:gd name="connsiteY42" fmla="*/ 1600200 h 1816894"/>
                <a:gd name="connsiteX43" fmla="*/ 178594 w 1164432"/>
                <a:gd name="connsiteY43" fmla="*/ 1502569 h 1816894"/>
                <a:gd name="connsiteX44" fmla="*/ 240507 w 1164432"/>
                <a:gd name="connsiteY44" fmla="*/ 1397794 h 1816894"/>
                <a:gd name="connsiteX45" fmla="*/ 307182 w 1164432"/>
                <a:gd name="connsiteY45" fmla="*/ 1281112 h 1816894"/>
                <a:gd name="connsiteX46" fmla="*/ 385763 w 1164432"/>
                <a:gd name="connsiteY46" fmla="*/ 1140619 h 1816894"/>
                <a:gd name="connsiteX47" fmla="*/ 454819 w 1164432"/>
                <a:gd name="connsiteY47" fmla="*/ 1007269 h 1816894"/>
                <a:gd name="connsiteX48" fmla="*/ 550069 w 1164432"/>
                <a:gd name="connsiteY48" fmla="*/ 816769 h 1816894"/>
                <a:gd name="connsiteX49" fmla="*/ 628650 w 1164432"/>
                <a:gd name="connsiteY49" fmla="*/ 640556 h 1816894"/>
                <a:gd name="connsiteX50" fmla="*/ 688182 w 1164432"/>
                <a:gd name="connsiteY50" fmla="*/ 4953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64432" h="1816894">
                  <a:moveTo>
                    <a:pt x="688182" y="495300"/>
                  </a:moveTo>
                  <a:lnTo>
                    <a:pt x="742950" y="359569"/>
                  </a:lnTo>
                  <a:lnTo>
                    <a:pt x="757238" y="314325"/>
                  </a:lnTo>
                  <a:lnTo>
                    <a:pt x="771525" y="261937"/>
                  </a:lnTo>
                  <a:lnTo>
                    <a:pt x="778669" y="221456"/>
                  </a:lnTo>
                  <a:lnTo>
                    <a:pt x="783432" y="169069"/>
                  </a:lnTo>
                  <a:lnTo>
                    <a:pt x="783432" y="104775"/>
                  </a:lnTo>
                  <a:lnTo>
                    <a:pt x="771525" y="30956"/>
                  </a:lnTo>
                  <a:lnTo>
                    <a:pt x="928688" y="0"/>
                  </a:lnTo>
                  <a:lnTo>
                    <a:pt x="1092994" y="85725"/>
                  </a:lnTo>
                  <a:lnTo>
                    <a:pt x="1131094" y="107156"/>
                  </a:lnTo>
                  <a:lnTo>
                    <a:pt x="1147763" y="119062"/>
                  </a:lnTo>
                  <a:lnTo>
                    <a:pt x="1157288" y="128587"/>
                  </a:lnTo>
                  <a:lnTo>
                    <a:pt x="1162050" y="140494"/>
                  </a:lnTo>
                  <a:lnTo>
                    <a:pt x="1164432" y="157162"/>
                  </a:lnTo>
                  <a:lnTo>
                    <a:pt x="1157288" y="183356"/>
                  </a:lnTo>
                  <a:lnTo>
                    <a:pt x="1145382" y="200025"/>
                  </a:lnTo>
                  <a:lnTo>
                    <a:pt x="1114425" y="233362"/>
                  </a:lnTo>
                  <a:lnTo>
                    <a:pt x="1064419" y="295275"/>
                  </a:lnTo>
                  <a:lnTo>
                    <a:pt x="1035844" y="340519"/>
                  </a:lnTo>
                  <a:lnTo>
                    <a:pt x="957263" y="488156"/>
                  </a:lnTo>
                  <a:lnTo>
                    <a:pt x="878682" y="669131"/>
                  </a:lnTo>
                  <a:lnTo>
                    <a:pt x="835819" y="766762"/>
                  </a:lnTo>
                  <a:lnTo>
                    <a:pt x="754857" y="883444"/>
                  </a:lnTo>
                  <a:lnTo>
                    <a:pt x="690563" y="983456"/>
                  </a:lnTo>
                  <a:lnTo>
                    <a:pt x="621507" y="1088231"/>
                  </a:lnTo>
                  <a:lnTo>
                    <a:pt x="542925" y="1202531"/>
                  </a:lnTo>
                  <a:lnTo>
                    <a:pt x="471488" y="1304925"/>
                  </a:lnTo>
                  <a:lnTo>
                    <a:pt x="400050" y="1409700"/>
                  </a:lnTo>
                  <a:lnTo>
                    <a:pt x="364332" y="1459706"/>
                  </a:lnTo>
                  <a:lnTo>
                    <a:pt x="278607" y="1564481"/>
                  </a:lnTo>
                  <a:lnTo>
                    <a:pt x="226219" y="1626394"/>
                  </a:lnTo>
                  <a:lnTo>
                    <a:pt x="145257" y="1716881"/>
                  </a:lnTo>
                  <a:lnTo>
                    <a:pt x="88107" y="1776412"/>
                  </a:lnTo>
                  <a:lnTo>
                    <a:pt x="59532" y="1802606"/>
                  </a:lnTo>
                  <a:lnTo>
                    <a:pt x="38100" y="1814512"/>
                  </a:lnTo>
                  <a:lnTo>
                    <a:pt x="16669" y="1816894"/>
                  </a:lnTo>
                  <a:lnTo>
                    <a:pt x="2382" y="1812131"/>
                  </a:lnTo>
                  <a:lnTo>
                    <a:pt x="0" y="1804987"/>
                  </a:lnTo>
                  <a:lnTo>
                    <a:pt x="2382" y="1783556"/>
                  </a:lnTo>
                  <a:lnTo>
                    <a:pt x="14288" y="1759744"/>
                  </a:lnTo>
                  <a:lnTo>
                    <a:pt x="61913" y="1690687"/>
                  </a:lnTo>
                  <a:lnTo>
                    <a:pt x="116682" y="1600200"/>
                  </a:lnTo>
                  <a:lnTo>
                    <a:pt x="178594" y="1502569"/>
                  </a:lnTo>
                  <a:lnTo>
                    <a:pt x="240507" y="1397794"/>
                  </a:lnTo>
                  <a:lnTo>
                    <a:pt x="307182" y="1281112"/>
                  </a:lnTo>
                  <a:lnTo>
                    <a:pt x="385763" y="1140619"/>
                  </a:lnTo>
                  <a:lnTo>
                    <a:pt x="454819" y="1007269"/>
                  </a:lnTo>
                  <a:lnTo>
                    <a:pt x="550069" y="816769"/>
                  </a:lnTo>
                  <a:lnTo>
                    <a:pt x="628650" y="640556"/>
                  </a:lnTo>
                  <a:lnTo>
                    <a:pt x="688182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7">
              <a:extLst>
                <a:ext uri="{FF2B5EF4-FFF2-40B4-BE49-F238E27FC236}">
                  <a16:creationId xmlns:a16="http://schemas.microsoft.com/office/drawing/2014/main" id="{B461026C-88B4-43D4-A9B4-27C8F790381C}"/>
                </a:ext>
              </a:extLst>
            </p:cNvPr>
            <p:cNvSpPr/>
            <p:nvPr/>
          </p:nvSpPr>
          <p:spPr>
            <a:xfrm>
              <a:off x="4400550" y="2716213"/>
              <a:ext cx="1141413" cy="358775"/>
            </a:xfrm>
            <a:custGeom>
              <a:avLst/>
              <a:gdLst>
                <a:gd name="connsiteX0" fmla="*/ 283369 w 1140619"/>
                <a:gd name="connsiteY0" fmla="*/ 354807 h 357188"/>
                <a:gd name="connsiteX1" fmla="*/ 357188 w 1140619"/>
                <a:gd name="connsiteY1" fmla="*/ 357188 h 357188"/>
                <a:gd name="connsiteX2" fmla="*/ 390525 w 1140619"/>
                <a:gd name="connsiteY2" fmla="*/ 347663 h 357188"/>
                <a:gd name="connsiteX3" fmla="*/ 435769 w 1140619"/>
                <a:gd name="connsiteY3" fmla="*/ 328613 h 357188"/>
                <a:gd name="connsiteX4" fmla="*/ 531019 w 1140619"/>
                <a:gd name="connsiteY4" fmla="*/ 292894 h 357188"/>
                <a:gd name="connsiteX5" fmla="*/ 626269 w 1140619"/>
                <a:gd name="connsiteY5" fmla="*/ 261938 h 357188"/>
                <a:gd name="connsiteX6" fmla="*/ 683419 w 1140619"/>
                <a:gd name="connsiteY6" fmla="*/ 252413 h 357188"/>
                <a:gd name="connsiteX7" fmla="*/ 707231 w 1140619"/>
                <a:gd name="connsiteY7" fmla="*/ 257175 h 357188"/>
                <a:gd name="connsiteX8" fmla="*/ 1135856 w 1140619"/>
                <a:gd name="connsiteY8" fmla="*/ 207169 h 357188"/>
                <a:gd name="connsiteX9" fmla="*/ 1140619 w 1140619"/>
                <a:gd name="connsiteY9" fmla="*/ 195263 h 357188"/>
                <a:gd name="connsiteX10" fmla="*/ 1140619 w 1140619"/>
                <a:gd name="connsiteY10" fmla="*/ 183357 h 357188"/>
                <a:gd name="connsiteX11" fmla="*/ 1138238 w 1140619"/>
                <a:gd name="connsiteY11" fmla="*/ 169069 h 357188"/>
                <a:gd name="connsiteX12" fmla="*/ 1131094 w 1140619"/>
                <a:gd name="connsiteY12" fmla="*/ 157163 h 357188"/>
                <a:gd name="connsiteX13" fmla="*/ 1109663 w 1140619"/>
                <a:gd name="connsiteY13" fmla="*/ 138113 h 357188"/>
                <a:gd name="connsiteX14" fmla="*/ 1071563 w 1140619"/>
                <a:gd name="connsiteY14" fmla="*/ 114300 h 357188"/>
                <a:gd name="connsiteX15" fmla="*/ 1033463 w 1140619"/>
                <a:gd name="connsiteY15" fmla="*/ 95250 h 357188"/>
                <a:gd name="connsiteX16" fmla="*/ 1012031 w 1140619"/>
                <a:gd name="connsiteY16" fmla="*/ 83344 h 357188"/>
                <a:gd name="connsiteX17" fmla="*/ 945356 w 1140619"/>
                <a:gd name="connsiteY17" fmla="*/ 40482 h 357188"/>
                <a:gd name="connsiteX18" fmla="*/ 890588 w 1140619"/>
                <a:gd name="connsiteY18" fmla="*/ 14288 h 357188"/>
                <a:gd name="connsiteX19" fmla="*/ 850106 w 1140619"/>
                <a:gd name="connsiteY19" fmla="*/ 2382 h 357188"/>
                <a:gd name="connsiteX20" fmla="*/ 831056 w 1140619"/>
                <a:gd name="connsiteY20" fmla="*/ 0 h 357188"/>
                <a:gd name="connsiteX21" fmla="*/ 802481 w 1140619"/>
                <a:gd name="connsiteY21" fmla="*/ 16669 h 357188"/>
                <a:gd name="connsiteX22" fmla="*/ 721519 w 1140619"/>
                <a:gd name="connsiteY22" fmla="*/ 52388 h 357188"/>
                <a:gd name="connsiteX23" fmla="*/ 626269 w 1140619"/>
                <a:gd name="connsiteY23" fmla="*/ 88107 h 357188"/>
                <a:gd name="connsiteX24" fmla="*/ 535781 w 1140619"/>
                <a:gd name="connsiteY24" fmla="*/ 119063 h 357188"/>
                <a:gd name="connsiteX25" fmla="*/ 421481 w 1140619"/>
                <a:gd name="connsiteY25" fmla="*/ 150019 h 357188"/>
                <a:gd name="connsiteX26" fmla="*/ 276225 w 1140619"/>
                <a:gd name="connsiteY26" fmla="*/ 178594 h 357188"/>
                <a:gd name="connsiteX27" fmla="*/ 119063 w 1140619"/>
                <a:gd name="connsiteY27" fmla="*/ 200025 h 357188"/>
                <a:gd name="connsiteX28" fmla="*/ 52388 w 1140619"/>
                <a:gd name="connsiteY28" fmla="*/ 204788 h 357188"/>
                <a:gd name="connsiteX29" fmla="*/ 0 w 1140619"/>
                <a:gd name="connsiteY29" fmla="*/ 328613 h 357188"/>
                <a:gd name="connsiteX30" fmla="*/ 130969 w 1140619"/>
                <a:gd name="connsiteY30" fmla="*/ 345282 h 357188"/>
                <a:gd name="connsiteX31" fmla="*/ 223838 w 1140619"/>
                <a:gd name="connsiteY31" fmla="*/ 352425 h 357188"/>
                <a:gd name="connsiteX32" fmla="*/ 283369 w 1140619"/>
                <a:gd name="connsiteY32" fmla="*/ 354807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9" h="357188">
                  <a:moveTo>
                    <a:pt x="283369" y="354807"/>
                  </a:moveTo>
                  <a:lnTo>
                    <a:pt x="357188" y="357188"/>
                  </a:lnTo>
                  <a:lnTo>
                    <a:pt x="390525" y="347663"/>
                  </a:lnTo>
                  <a:lnTo>
                    <a:pt x="435769" y="328613"/>
                  </a:lnTo>
                  <a:lnTo>
                    <a:pt x="531019" y="292894"/>
                  </a:lnTo>
                  <a:lnTo>
                    <a:pt x="626269" y="261938"/>
                  </a:lnTo>
                  <a:lnTo>
                    <a:pt x="683419" y="252413"/>
                  </a:lnTo>
                  <a:lnTo>
                    <a:pt x="707231" y="257175"/>
                  </a:lnTo>
                  <a:lnTo>
                    <a:pt x="1135856" y="207169"/>
                  </a:lnTo>
                  <a:lnTo>
                    <a:pt x="1140619" y="195263"/>
                  </a:lnTo>
                  <a:lnTo>
                    <a:pt x="1140619" y="183357"/>
                  </a:lnTo>
                  <a:lnTo>
                    <a:pt x="1138238" y="169069"/>
                  </a:lnTo>
                  <a:lnTo>
                    <a:pt x="1131094" y="157163"/>
                  </a:lnTo>
                  <a:lnTo>
                    <a:pt x="1109663" y="138113"/>
                  </a:lnTo>
                  <a:lnTo>
                    <a:pt x="1071563" y="114300"/>
                  </a:lnTo>
                  <a:lnTo>
                    <a:pt x="1033463" y="95250"/>
                  </a:lnTo>
                  <a:lnTo>
                    <a:pt x="1012031" y="83344"/>
                  </a:lnTo>
                  <a:lnTo>
                    <a:pt x="945356" y="40482"/>
                  </a:lnTo>
                  <a:lnTo>
                    <a:pt x="890588" y="14288"/>
                  </a:lnTo>
                  <a:lnTo>
                    <a:pt x="850106" y="2382"/>
                  </a:lnTo>
                  <a:lnTo>
                    <a:pt x="831056" y="0"/>
                  </a:lnTo>
                  <a:lnTo>
                    <a:pt x="802481" y="16669"/>
                  </a:lnTo>
                  <a:lnTo>
                    <a:pt x="721519" y="52388"/>
                  </a:lnTo>
                  <a:lnTo>
                    <a:pt x="626269" y="88107"/>
                  </a:lnTo>
                  <a:lnTo>
                    <a:pt x="535781" y="119063"/>
                  </a:lnTo>
                  <a:lnTo>
                    <a:pt x="421481" y="150019"/>
                  </a:lnTo>
                  <a:lnTo>
                    <a:pt x="276225" y="178594"/>
                  </a:lnTo>
                  <a:lnTo>
                    <a:pt x="119063" y="200025"/>
                  </a:lnTo>
                  <a:lnTo>
                    <a:pt x="52388" y="204788"/>
                  </a:lnTo>
                  <a:lnTo>
                    <a:pt x="0" y="328613"/>
                  </a:lnTo>
                  <a:lnTo>
                    <a:pt x="130969" y="345282"/>
                  </a:lnTo>
                  <a:lnTo>
                    <a:pt x="223838" y="352425"/>
                  </a:lnTo>
                  <a:lnTo>
                    <a:pt x="28336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47F844D0-7DB5-484D-B915-12A006902CBC}"/>
                </a:ext>
              </a:extLst>
            </p:cNvPr>
            <p:cNvSpPr/>
            <p:nvPr/>
          </p:nvSpPr>
          <p:spPr>
            <a:xfrm rot="16200000">
              <a:off x="3302000" y="3336925"/>
              <a:ext cx="2676525" cy="1800225"/>
            </a:xfrm>
            <a:custGeom>
              <a:avLst/>
              <a:gdLst>
                <a:gd name="connsiteX0" fmla="*/ 1081088 w 2676525"/>
                <a:gd name="connsiteY0" fmla="*/ 778669 h 1800225"/>
                <a:gd name="connsiteX1" fmla="*/ 1176338 w 2676525"/>
                <a:gd name="connsiteY1" fmla="*/ 835819 h 1800225"/>
                <a:gd name="connsiteX2" fmla="*/ 1273969 w 2676525"/>
                <a:gd name="connsiteY2" fmla="*/ 895350 h 1800225"/>
                <a:gd name="connsiteX3" fmla="*/ 1397794 w 2676525"/>
                <a:gd name="connsiteY3" fmla="*/ 966787 h 1800225"/>
                <a:gd name="connsiteX4" fmla="*/ 1450182 w 2676525"/>
                <a:gd name="connsiteY4" fmla="*/ 992981 h 1800225"/>
                <a:gd name="connsiteX5" fmla="*/ 1607344 w 2676525"/>
                <a:gd name="connsiteY5" fmla="*/ 1047750 h 1800225"/>
                <a:gd name="connsiteX6" fmla="*/ 1762125 w 2676525"/>
                <a:gd name="connsiteY6" fmla="*/ 1114425 h 1800225"/>
                <a:gd name="connsiteX7" fmla="*/ 1964532 w 2676525"/>
                <a:gd name="connsiteY7" fmla="*/ 1193006 h 1800225"/>
                <a:gd name="connsiteX8" fmla="*/ 2157413 w 2676525"/>
                <a:gd name="connsiteY8" fmla="*/ 1262062 h 1800225"/>
                <a:gd name="connsiteX9" fmla="*/ 2255044 w 2676525"/>
                <a:gd name="connsiteY9" fmla="*/ 1293019 h 1800225"/>
                <a:gd name="connsiteX10" fmla="*/ 2426494 w 2676525"/>
                <a:gd name="connsiteY10" fmla="*/ 1340644 h 1800225"/>
                <a:gd name="connsiteX11" fmla="*/ 2566988 w 2676525"/>
                <a:gd name="connsiteY11" fmla="*/ 1373981 h 1800225"/>
                <a:gd name="connsiteX12" fmla="*/ 2578894 w 2676525"/>
                <a:gd name="connsiteY12" fmla="*/ 1376362 h 1800225"/>
                <a:gd name="connsiteX13" fmla="*/ 2597944 w 2676525"/>
                <a:gd name="connsiteY13" fmla="*/ 1369219 h 1800225"/>
                <a:gd name="connsiteX14" fmla="*/ 2628900 w 2676525"/>
                <a:gd name="connsiteY14" fmla="*/ 1321594 h 1800225"/>
                <a:gd name="connsiteX15" fmla="*/ 2676525 w 2676525"/>
                <a:gd name="connsiteY15" fmla="*/ 1800225 h 1800225"/>
                <a:gd name="connsiteX16" fmla="*/ 2650332 w 2676525"/>
                <a:gd name="connsiteY16" fmla="*/ 1797844 h 1800225"/>
                <a:gd name="connsiteX17" fmla="*/ 2631282 w 2676525"/>
                <a:gd name="connsiteY17" fmla="*/ 1788319 h 1800225"/>
                <a:gd name="connsiteX18" fmla="*/ 2609850 w 2676525"/>
                <a:gd name="connsiteY18" fmla="*/ 1762125 h 1800225"/>
                <a:gd name="connsiteX19" fmla="*/ 2590800 w 2676525"/>
                <a:gd name="connsiteY19" fmla="*/ 1738312 h 1800225"/>
                <a:gd name="connsiteX20" fmla="*/ 2566988 w 2676525"/>
                <a:gd name="connsiteY20" fmla="*/ 1714500 h 1800225"/>
                <a:gd name="connsiteX21" fmla="*/ 2526507 w 2676525"/>
                <a:gd name="connsiteY21" fmla="*/ 1685925 h 1800225"/>
                <a:gd name="connsiteX22" fmla="*/ 2495550 w 2676525"/>
                <a:gd name="connsiteY22" fmla="*/ 1671637 h 1800225"/>
                <a:gd name="connsiteX23" fmla="*/ 2443163 w 2676525"/>
                <a:gd name="connsiteY23" fmla="*/ 1654969 h 1800225"/>
                <a:gd name="connsiteX24" fmla="*/ 2316957 w 2676525"/>
                <a:gd name="connsiteY24" fmla="*/ 1616869 h 1800225"/>
                <a:gd name="connsiteX25" fmla="*/ 2076450 w 2676525"/>
                <a:gd name="connsiteY25" fmla="*/ 1535906 h 1800225"/>
                <a:gd name="connsiteX26" fmla="*/ 1850232 w 2676525"/>
                <a:gd name="connsiteY26" fmla="*/ 1445419 h 1800225"/>
                <a:gd name="connsiteX27" fmla="*/ 1676400 w 2676525"/>
                <a:gd name="connsiteY27" fmla="*/ 1369219 h 1800225"/>
                <a:gd name="connsiteX28" fmla="*/ 1495425 w 2676525"/>
                <a:gd name="connsiteY28" fmla="*/ 1283494 h 1800225"/>
                <a:gd name="connsiteX29" fmla="*/ 1340644 w 2676525"/>
                <a:gd name="connsiteY29" fmla="*/ 1200150 h 1800225"/>
                <a:gd name="connsiteX30" fmla="*/ 1162050 w 2676525"/>
                <a:gd name="connsiteY30" fmla="*/ 1090612 h 1800225"/>
                <a:gd name="connsiteX31" fmla="*/ 1035844 w 2676525"/>
                <a:gd name="connsiteY31" fmla="*/ 1002506 h 1800225"/>
                <a:gd name="connsiteX32" fmla="*/ 850107 w 2676525"/>
                <a:gd name="connsiteY32" fmla="*/ 864394 h 1800225"/>
                <a:gd name="connsiteX33" fmla="*/ 728663 w 2676525"/>
                <a:gd name="connsiteY33" fmla="*/ 769144 h 1800225"/>
                <a:gd name="connsiteX34" fmla="*/ 542925 w 2676525"/>
                <a:gd name="connsiteY34" fmla="*/ 609600 h 1800225"/>
                <a:gd name="connsiteX35" fmla="*/ 423863 w 2676525"/>
                <a:gd name="connsiteY35" fmla="*/ 500062 h 1800225"/>
                <a:gd name="connsiteX36" fmla="*/ 280988 w 2676525"/>
                <a:gd name="connsiteY36" fmla="*/ 357187 h 1800225"/>
                <a:gd name="connsiteX37" fmla="*/ 150019 w 2676525"/>
                <a:gd name="connsiteY37" fmla="*/ 216694 h 1800225"/>
                <a:gd name="connsiteX38" fmla="*/ 64294 w 2676525"/>
                <a:gd name="connsiteY38" fmla="*/ 116681 h 1800225"/>
                <a:gd name="connsiteX39" fmla="*/ 23813 w 2676525"/>
                <a:gd name="connsiteY39" fmla="*/ 66675 h 1800225"/>
                <a:gd name="connsiteX40" fmla="*/ 2382 w 2676525"/>
                <a:gd name="connsiteY40" fmla="*/ 30956 h 1800225"/>
                <a:gd name="connsiteX41" fmla="*/ 0 w 2676525"/>
                <a:gd name="connsiteY41" fmla="*/ 21431 h 1800225"/>
                <a:gd name="connsiteX42" fmla="*/ 2382 w 2676525"/>
                <a:gd name="connsiteY42" fmla="*/ 4762 h 1800225"/>
                <a:gd name="connsiteX43" fmla="*/ 4763 w 2676525"/>
                <a:gd name="connsiteY43" fmla="*/ 0 h 1800225"/>
                <a:gd name="connsiteX44" fmla="*/ 14288 w 2676525"/>
                <a:gd name="connsiteY44" fmla="*/ 0 h 1800225"/>
                <a:gd name="connsiteX45" fmla="*/ 42863 w 2676525"/>
                <a:gd name="connsiteY45" fmla="*/ 9525 h 1800225"/>
                <a:gd name="connsiteX46" fmla="*/ 76200 w 2676525"/>
                <a:gd name="connsiteY46" fmla="*/ 28575 h 1800225"/>
                <a:gd name="connsiteX47" fmla="*/ 145257 w 2676525"/>
                <a:gd name="connsiteY47" fmla="*/ 95250 h 1800225"/>
                <a:gd name="connsiteX48" fmla="*/ 261938 w 2676525"/>
                <a:gd name="connsiteY48" fmla="*/ 197644 h 1800225"/>
                <a:gd name="connsiteX49" fmla="*/ 357188 w 2676525"/>
                <a:gd name="connsiteY49" fmla="*/ 276225 h 1800225"/>
                <a:gd name="connsiteX50" fmla="*/ 459582 w 2676525"/>
                <a:gd name="connsiteY50" fmla="*/ 354806 h 1800225"/>
                <a:gd name="connsiteX51" fmla="*/ 564357 w 2676525"/>
                <a:gd name="connsiteY51" fmla="*/ 433387 h 1800225"/>
                <a:gd name="connsiteX52" fmla="*/ 681038 w 2676525"/>
                <a:gd name="connsiteY52" fmla="*/ 519112 h 1800225"/>
                <a:gd name="connsiteX53" fmla="*/ 814388 w 2676525"/>
                <a:gd name="connsiteY53" fmla="*/ 607219 h 1800225"/>
                <a:gd name="connsiteX54" fmla="*/ 952500 w 2676525"/>
                <a:gd name="connsiteY54" fmla="*/ 697706 h 1800225"/>
                <a:gd name="connsiteX55" fmla="*/ 1035844 w 2676525"/>
                <a:gd name="connsiteY55" fmla="*/ 750094 h 1800225"/>
                <a:gd name="connsiteX56" fmla="*/ 1081088 w 2676525"/>
                <a:gd name="connsiteY56" fmla="*/ 778669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525" h="1800225">
                  <a:moveTo>
                    <a:pt x="1081088" y="778669"/>
                  </a:moveTo>
                  <a:lnTo>
                    <a:pt x="1176338" y="835819"/>
                  </a:lnTo>
                  <a:lnTo>
                    <a:pt x="1273969" y="895350"/>
                  </a:lnTo>
                  <a:lnTo>
                    <a:pt x="1397794" y="966787"/>
                  </a:lnTo>
                  <a:lnTo>
                    <a:pt x="1450182" y="992981"/>
                  </a:lnTo>
                  <a:lnTo>
                    <a:pt x="1607344" y="1047750"/>
                  </a:lnTo>
                  <a:lnTo>
                    <a:pt x="1762125" y="1114425"/>
                  </a:lnTo>
                  <a:lnTo>
                    <a:pt x="1964532" y="1193006"/>
                  </a:lnTo>
                  <a:lnTo>
                    <a:pt x="2157413" y="1262062"/>
                  </a:lnTo>
                  <a:lnTo>
                    <a:pt x="2255044" y="1293019"/>
                  </a:lnTo>
                  <a:lnTo>
                    <a:pt x="2426494" y="1340644"/>
                  </a:lnTo>
                  <a:lnTo>
                    <a:pt x="2566988" y="1373981"/>
                  </a:lnTo>
                  <a:lnTo>
                    <a:pt x="2578894" y="1376362"/>
                  </a:lnTo>
                  <a:lnTo>
                    <a:pt x="2597944" y="1369219"/>
                  </a:lnTo>
                  <a:lnTo>
                    <a:pt x="2628900" y="1321594"/>
                  </a:lnTo>
                  <a:lnTo>
                    <a:pt x="2676525" y="1800225"/>
                  </a:lnTo>
                  <a:lnTo>
                    <a:pt x="2650332" y="1797844"/>
                  </a:lnTo>
                  <a:lnTo>
                    <a:pt x="2631282" y="1788319"/>
                  </a:lnTo>
                  <a:lnTo>
                    <a:pt x="2609850" y="1762125"/>
                  </a:lnTo>
                  <a:lnTo>
                    <a:pt x="2590800" y="1738312"/>
                  </a:lnTo>
                  <a:lnTo>
                    <a:pt x="2566988" y="1714500"/>
                  </a:lnTo>
                  <a:lnTo>
                    <a:pt x="2526507" y="1685925"/>
                  </a:lnTo>
                  <a:lnTo>
                    <a:pt x="2495550" y="1671637"/>
                  </a:lnTo>
                  <a:lnTo>
                    <a:pt x="2443163" y="1654969"/>
                  </a:lnTo>
                  <a:lnTo>
                    <a:pt x="2316957" y="1616869"/>
                  </a:lnTo>
                  <a:lnTo>
                    <a:pt x="2076450" y="1535906"/>
                  </a:lnTo>
                  <a:lnTo>
                    <a:pt x="1850232" y="1445419"/>
                  </a:lnTo>
                  <a:lnTo>
                    <a:pt x="1676400" y="1369219"/>
                  </a:lnTo>
                  <a:lnTo>
                    <a:pt x="1495425" y="1283494"/>
                  </a:lnTo>
                  <a:lnTo>
                    <a:pt x="1340644" y="1200150"/>
                  </a:lnTo>
                  <a:lnTo>
                    <a:pt x="1162050" y="1090612"/>
                  </a:lnTo>
                  <a:lnTo>
                    <a:pt x="1035844" y="1002506"/>
                  </a:lnTo>
                  <a:lnTo>
                    <a:pt x="850107" y="864394"/>
                  </a:lnTo>
                  <a:lnTo>
                    <a:pt x="728663" y="769144"/>
                  </a:lnTo>
                  <a:lnTo>
                    <a:pt x="542925" y="609600"/>
                  </a:lnTo>
                  <a:lnTo>
                    <a:pt x="423863" y="500062"/>
                  </a:lnTo>
                  <a:lnTo>
                    <a:pt x="280988" y="357187"/>
                  </a:lnTo>
                  <a:lnTo>
                    <a:pt x="150019" y="216694"/>
                  </a:lnTo>
                  <a:lnTo>
                    <a:pt x="64294" y="116681"/>
                  </a:lnTo>
                  <a:lnTo>
                    <a:pt x="23813" y="66675"/>
                  </a:lnTo>
                  <a:lnTo>
                    <a:pt x="2382" y="30956"/>
                  </a:lnTo>
                  <a:lnTo>
                    <a:pt x="0" y="21431"/>
                  </a:lnTo>
                  <a:lnTo>
                    <a:pt x="2382" y="4762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42863" y="9525"/>
                  </a:lnTo>
                  <a:lnTo>
                    <a:pt x="76200" y="28575"/>
                  </a:lnTo>
                  <a:lnTo>
                    <a:pt x="145257" y="95250"/>
                  </a:lnTo>
                  <a:lnTo>
                    <a:pt x="261938" y="197644"/>
                  </a:lnTo>
                  <a:lnTo>
                    <a:pt x="357188" y="276225"/>
                  </a:lnTo>
                  <a:lnTo>
                    <a:pt x="459582" y="354806"/>
                  </a:lnTo>
                  <a:lnTo>
                    <a:pt x="564357" y="433387"/>
                  </a:lnTo>
                  <a:lnTo>
                    <a:pt x="681038" y="519112"/>
                  </a:lnTo>
                  <a:lnTo>
                    <a:pt x="814388" y="607219"/>
                  </a:lnTo>
                  <a:lnTo>
                    <a:pt x="952500" y="697706"/>
                  </a:lnTo>
                  <a:lnTo>
                    <a:pt x="1035844" y="750094"/>
                  </a:lnTo>
                  <a:lnTo>
                    <a:pt x="108108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A7B8F544-A174-439A-86C7-70CE5B786B08}"/>
                </a:ext>
              </a:extLst>
            </p:cNvPr>
            <p:cNvSpPr/>
            <p:nvPr/>
          </p:nvSpPr>
          <p:spPr>
            <a:xfrm>
              <a:off x="3962400" y="3592513"/>
              <a:ext cx="895350" cy="579437"/>
            </a:xfrm>
            <a:custGeom>
              <a:avLst/>
              <a:gdLst>
                <a:gd name="connsiteX0" fmla="*/ 330994 w 895350"/>
                <a:gd name="connsiteY0" fmla="*/ 259557 h 578644"/>
                <a:gd name="connsiteX1" fmla="*/ 269081 w 895350"/>
                <a:gd name="connsiteY1" fmla="*/ 221457 h 578644"/>
                <a:gd name="connsiteX2" fmla="*/ 188119 w 895350"/>
                <a:gd name="connsiteY2" fmla="*/ 176213 h 578644"/>
                <a:gd name="connsiteX3" fmla="*/ 78581 w 895350"/>
                <a:gd name="connsiteY3" fmla="*/ 119063 h 578644"/>
                <a:gd name="connsiteX4" fmla="*/ 0 w 895350"/>
                <a:gd name="connsiteY4" fmla="*/ 78582 h 578644"/>
                <a:gd name="connsiteX5" fmla="*/ 66675 w 895350"/>
                <a:gd name="connsiteY5" fmla="*/ 0 h 578644"/>
                <a:gd name="connsiteX6" fmla="*/ 240506 w 895350"/>
                <a:gd name="connsiteY6" fmla="*/ 71438 h 578644"/>
                <a:gd name="connsiteX7" fmla="*/ 338138 w 895350"/>
                <a:gd name="connsiteY7" fmla="*/ 111919 h 578644"/>
                <a:gd name="connsiteX8" fmla="*/ 442913 w 895350"/>
                <a:gd name="connsiteY8" fmla="*/ 152400 h 578644"/>
                <a:gd name="connsiteX9" fmla="*/ 519113 w 895350"/>
                <a:gd name="connsiteY9" fmla="*/ 176213 h 578644"/>
                <a:gd name="connsiteX10" fmla="*/ 595313 w 895350"/>
                <a:gd name="connsiteY10" fmla="*/ 200025 h 578644"/>
                <a:gd name="connsiteX11" fmla="*/ 647700 w 895350"/>
                <a:gd name="connsiteY11" fmla="*/ 214313 h 578644"/>
                <a:gd name="connsiteX12" fmla="*/ 671513 w 895350"/>
                <a:gd name="connsiteY12" fmla="*/ 226219 h 578644"/>
                <a:gd name="connsiteX13" fmla="*/ 695325 w 895350"/>
                <a:gd name="connsiteY13" fmla="*/ 242888 h 578644"/>
                <a:gd name="connsiteX14" fmla="*/ 731044 w 895350"/>
                <a:gd name="connsiteY14" fmla="*/ 269082 h 578644"/>
                <a:gd name="connsiteX15" fmla="*/ 762000 w 895350"/>
                <a:gd name="connsiteY15" fmla="*/ 297657 h 578644"/>
                <a:gd name="connsiteX16" fmla="*/ 792956 w 895350"/>
                <a:gd name="connsiteY16" fmla="*/ 330994 h 578644"/>
                <a:gd name="connsiteX17" fmla="*/ 828675 w 895350"/>
                <a:gd name="connsiteY17" fmla="*/ 366713 h 578644"/>
                <a:gd name="connsiteX18" fmla="*/ 895350 w 895350"/>
                <a:gd name="connsiteY18" fmla="*/ 440532 h 578644"/>
                <a:gd name="connsiteX19" fmla="*/ 802481 w 895350"/>
                <a:gd name="connsiteY19" fmla="*/ 578644 h 578644"/>
                <a:gd name="connsiteX20" fmla="*/ 626269 w 895350"/>
                <a:gd name="connsiteY20" fmla="*/ 452438 h 578644"/>
                <a:gd name="connsiteX21" fmla="*/ 535781 w 895350"/>
                <a:gd name="connsiteY21" fmla="*/ 390525 h 578644"/>
                <a:gd name="connsiteX22" fmla="*/ 431006 w 895350"/>
                <a:gd name="connsiteY22" fmla="*/ 321469 h 578644"/>
                <a:gd name="connsiteX23" fmla="*/ 330994 w 895350"/>
                <a:gd name="connsiteY23" fmla="*/ 25955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5350" h="578644">
                  <a:moveTo>
                    <a:pt x="330994" y="259557"/>
                  </a:moveTo>
                  <a:lnTo>
                    <a:pt x="269081" y="221457"/>
                  </a:lnTo>
                  <a:lnTo>
                    <a:pt x="188119" y="176213"/>
                  </a:lnTo>
                  <a:lnTo>
                    <a:pt x="78581" y="119063"/>
                  </a:lnTo>
                  <a:lnTo>
                    <a:pt x="0" y="78582"/>
                  </a:lnTo>
                  <a:lnTo>
                    <a:pt x="66675" y="0"/>
                  </a:lnTo>
                  <a:lnTo>
                    <a:pt x="240506" y="71438"/>
                  </a:lnTo>
                  <a:lnTo>
                    <a:pt x="338138" y="111919"/>
                  </a:lnTo>
                  <a:lnTo>
                    <a:pt x="442913" y="152400"/>
                  </a:lnTo>
                  <a:lnTo>
                    <a:pt x="519113" y="176213"/>
                  </a:lnTo>
                  <a:lnTo>
                    <a:pt x="595313" y="200025"/>
                  </a:lnTo>
                  <a:lnTo>
                    <a:pt x="647700" y="214313"/>
                  </a:lnTo>
                  <a:lnTo>
                    <a:pt x="671513" y="226219"/>
                  </a:lnTo>
                  <a:lnTo>
                    <a:pt x="695325" y="242888"/>
                  </a:lnTo>
                  <a:lnTo>
                    <a:pt x="731044" y="269082"/>
                  </a:lnTo>
                  <a:lnTo>
                    <a:pt x="762000" y="297657"/>
                  </a:lnTo>
                  <a:lnTo>
                    <a:pt x="792956" y="330994"/>
                  </a:lnTo>
                  <a:lnTo>
                    <a:pt x="828675" y="366713"/>
                  </a:lnTo>
                  <a:lnTo>
                    <a:pt x="895350" y="440532"/>
                  </a:lnTo>
                  <a:lnTo>
                    <a:pt x="802481" y="578644"/>
                  </a:lnTo>
                  <a:lnTo>
                    <a:pt x="626269" y="452438"/>
                  </a:lnTo>
                  <a:lnTo>
                    <a:pt x="535781" y="390525"/>
                  </a:lnTo>
                  <a:lnTo>
                    <a:pt x="431006" y="321469"/>
                  </a:lnTo>
                  <a:lnTo>
                    <a:pt x="330994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5">
              <a:extLst>
                <a:ext uri="{FF2B5EF4-FFF2-40B4-BE49-F238E27FC236}">
                  <a16:creationId xmlns:a16="http://schemas.microsoft.com/office/drawing/2014/main" id="{A41CA2D3-1903-4C5D-A9B1-9B0B236C2C9A}"/>
                </a:ext>
              </a:extLst>
            </p:cNvPr>
            <p:cNvSpPr/>
            <p:nvPr/>
          </p:nvSpPr>
          <p:spPr>
            <a:xfrm>
              <a:off x="6018213" y="5243513"/>
              <a:ext cx="706437" cy="673100"/>
            </a:xfrm>
            <a:custGeom>
              <a:avLst/>
              <a:gdLst>
                <a:gd name="connsiteX0" fmla="*/ 211931 w 707231"/>
                <a:gd name="connsiteY0" fmla="*/ 121443 h 673893"/>
                <a:gd name="connsiteX1" fmla="*/ 316706 w 707231"/>
                <a:gd name="connsiteY1" fmla="*/ 147637 h 673893"/>
                <a:gd name="connsiteX2" fmla="*/ 371475 w 707231"/>
                <a:gd name="connsiteY2" fmla="*/ 164306 h 673893"/>
                <a:gd name="connsiteX3" fmla="*/ 402431 w 707231"/>
                <a:gd name="connsiteY3" fmla="*/ 173831 h 673893"/>
                <a:gd name="connsiteX4" fmla="*/ 431006 w 707231"/>
                <a:gd name="connsiteY4" fmla="*/ 178593 h 673893"/>
                <a:gd name="connsiteX5" fmla="*/ 461962 w 707231"/>
                <a:gd name="connsiteY5" fmla="*/ 180975 h 673893"/>
                <a:gd name="connsiteX6" fmla="*/ 502444 w 707231"/>
                <a:gd name="connsiteY6" fmla="*/ 176212 h 673893"/>
                <a:gd name="connsiteX7" fmla="*/ 535781 w 707231"/>
                <a:gd name="connsiteY7" fmla="*/ 164306 h 673893"/>
                <a:gd name="connsiteX8" fmla="*/ 557212 w 707231"/>
                <a:gd name="connsiteY8" fmla="*/ 150018 h 673893"/>
                <a:gd name="connsiteX9" fmla="*/ 573881 w 707231"/>
                <a:gd name="connsiteY9" fmla="*/ 130968 h 673893"/>
                <a:gd name="connsiteX10" fmla="*/ 588169 w 707231"/>
                <a:gd name="connsiteY10" fmla="*/ 100012 h 673893"/>
                <a:gd name="connsiteX11" fmla="*/ 592931 w 707231"/>
                <a:gd name="connsiteY11" fmla="*/ 80962 h 673893"/>
                <a:gd name="connsiteX12" fmla="*/ 607219 w 707231"/>
                <a:gd name="connsiteY12" fmla="*/ 30956 h 673893"/>
                <a:gd name="connsiteX13" fmla="*/ 707231 w 707231"/>
                <a:gd name="connsiteY13" fmla="*/ 0 h 673893"/>
                <a:gd name="connsiteX14" fmla="*/ 564356 w 707231"/>
                <a:gd name="connsiteY14" fmla="*/ 673893 h 673893"/>
                <a:gd name="connsiteX15" fmla="*/ 533400 w 707231"/>
                <a:gd name="connsiteY15" fmla="*/ 609600 h 673893"/>
                <a:gd name="connsiteX16" fmla="*/ 519112 w 707231"/>
                <a:gd name="connsiteY16" fmla="*/ 576262 h 673893"/>
                <a:gd name="connsiteX17" fmla="*/ 492919 w 707231"/>
                <a:gd name="connsiteY17" fmla="*/ 531018 h 673893"/>
                <a:gd name="connsiteX18" fmla="*/ 457200 w 707231"/>
                <a:gd name="connsiteY18" fmla="*/ 476250 h 673893"/>
                <a:gd name="connsiteX19" fmla="*/ 431006 w 707231"/>
                <a:gd name="connsiteY19" fmla="*/ 442912 h 673893"/>
                <a:gd name="connsiteX20" fmla="*/ 388144 w 707231"/>
                <a:gd name="connsiteY20" fmla="*/ 397668 h 673893"/>
                <a:gd name="connsiteX21" fmla="*/ 335756 w 707231"/>
                <a:gd name="connsiteY21" fmla="*/ 354806 h 673893"/>
                <a:gd name="connsiteX22" fmla="*/ 273844 w 707231"/>
                <a:gd name="connsiteY22" fmla="*/ 302418 h 673893"/>
                <a:gd name="connsiteX23" fmla="*/ 197644 w 707231"/>
                <a:gd name="connsiteY23" fmla="*/ 242887 h 673893"/>
                <a:gd name="connsiteX24" fmla="*/ 140494 w 707231"/>
                <a:gd name="connsiteY24" fmla="*/ 202406 h 673893"/>
                <a:gd name="connsiteX25" fmla="*/ 73819 w 707231"/>
                <a:gd name="connsiteY25" fmla="*/ 159543 h 673893"/>
                <a:gd name="connsiteX26" fmla="*/ 38100 w 707231"/>
                <a:gd name="connsiteY26" fmla="*/ 138112 h 673893"/>
                <a:gd name="connsiteX27" fmla="*/ 14287 w 707231"/>
                <a:gd name="connsiteY27" fmla="*/ 119062 h 673893"/>
                <a:gd name="connsiteX28" fmla="*/ 0 w 707231"/>
                <a:gd name="connsiteY28" fmla="*/ 102393 h 673893"/>
                <a:gd name="connsiteX29" fmla="*/ 0 w 707231"/>
                <a:gd name="connsiteY29" fmla="*/ 88106 h 673893"/>
                <a:gd name="connsiteX30" fmla="*/ 4762 w 707231"/>
                <a:gd name="connsiteY30" fmla="*/ 78581 h 673893"/>
                <a:gd name="connsiteX31" fmla="*/ 28575 w 707231"/>
                <a:gd name="connsiteY31" fmla="*/ 78581 h 673893"/>
                <a:gd name="connsiteX32" fmla="*/ 76200 w 707231"/>
                <a:gd name="connsiteY32" fmla="*/ 85725 h 673893"/>
                <a:gd name="connsiteX33" fmla="*/ 211931 w 707231"/>
                <a:gd name="connsiteY33" fmla="*/ 1214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673893">
                  <a:moveTo>
                    <a:pt x="211931" y="121443"/>
                  </a:moveTo>
                  <a:lnTo>
                    <a:pt x="316706" y="147637"/>
                  </a:lnTo>
                  <a:lnTo>
                    <a:pt x="371475" y="164306"/>
                  </a:lnTo>
                  <a:lnTo>
                    <a:pt x="402431" y="173831"/>
                  </a:lnTo>
                  <a:lnTo>
                    <a:pt x="431006" y="178593"/>
                  </a:lnTo>
                  <a:lnTo>
                    <a:pt x="461962" y="180975"/>
                  </a:lnTo>
                  <a:lnTo>
                    <a:pt x="502444" y="176212"/>
                  </a:lnTo>
                  <a:lnTo>
                    <a:pt x="535781" y="164306"/>
                  </a:lnTo>
                  <a:lnTo>
                    <a:pt x="557212" y="150018"/>
                  </a:lnTo>
                  <a:lnTo>
                    <a:pt x="573881" y="130968"/>
                  </a:lnTo>
                  <a:lnTo>
                    <a:pt x="588169" y="100012"/>
                  </a:lnTo>
                  <a:lnTo>
                    <a:pt x="592931" y="80962"/>
                  </a:lnTo>
                  <a:lnTo>
                    <a:pt x="607219" y="30956"/>
                  </a:lnTo>
                  <a:lnTo>
                    <a:pt x="707231" y="0"/>
                  </a:lnTo>
                  <a:lnTo>
                    <a:pt x="564356" y="673893"/>
                  </a:lnTo>
                  <a:lnTo>
                    <a:pt x="533400" y="609600"/>
                  </a:lnTo>
                  <a:lnTo>
                    <a:pt x="519112" y="576262"/>
                  </a:lnTo>
                  <a:lnTo>
                    <a:pt x="492919" y="531018"/>
                  </a:lnTo>
                  <a:lnTo>
                    <a:pt x="457200" y="476250"/>
                  </a:lnTo>
                  <a:lnTo>
                    <a:pt x="431006" y="442912"/>
                  </a:lnTo>
                  <a:lnTo>
                    <a:pt x="388144" y="397668"/>
                  </a:lnTo>
                  <a:lnTo>
                    <a:pt x="335756" y="354806"/>
                  </a:lnTo>
                  <a:lnTo>
                    <a:pt x="273844" y="302418"/>
                  </a:lnTo>
                  <a:lnTo>
                    <a:pt x="197644" y="242887"/>
                  </a:lnTo>
                  <a:lnTo>
                    <a:pt x="140494" y="202406"/>
                  </a:lnTo>
                  <a:lnTo>
                    <a:pt x="73819" y="159543"/>
                  </a:lnTo>
                  <a:lnTo>
                    <a:pt x="38100" y="138112"/>
                  </a:lnTo>
                  <a:lnTo>
                    <a:pt x="14287" y="119062"/>
                  </a:lnTo>
                  <a:lnTo>
                    <a:pt x="0" y="102393"/>
                  </a:lnTo>
                  <a:lnTo>
                    <a:pt x="0" y="88106"/>
                  </a:lnTo>
                  <a:lnTo>
                    <a:pt x="4762" y="78581"/>
                  </a:lnTo>
                  <a:lnTo>
                    <a:pt x="28575" y="78581"/>
                  </a:lnTo>
                  <a:lnTo>
                    <a:pt x="76200" y="85725"/>
                  </a:lnTo>
                  <a:lnTo>
                    <a:pt x="211931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7955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B3F478-E8FC-4B5D-B497-D1F6F7B4F772}"/>
              </a:ext>
            </a:extLst>
          </p:cNvPr>
          <p:cNvGrpSpPr/>
          <p:nvPr/>
        </p:nvGrpSpPr>
        <p:grpSpPr>
          <a:xfrm>
            <a:off x="2540000" y="1597025"/>
            <a:ext cx="4392613" cy="4360863"/>
            <a:chOff x="2540000" y="1597025"/>
            <a:chExt cx="4392613" cy="4360863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C03C0F0D-B29B-0A47-AFA7-2690E8DBB080}"/>
                </a:ext>
              </a:extLst>
            </p:cNvPr>
            <p:cNvSpPr/>
            <p:nvPr/>
          </p:nvSpPr>
          <p:spPr>
            <a:xfrm>
              <a:off x="2540000" y="1617663"/>
              <a:ext cx="1335088" cy="2570162"/>
            </a:xfrm>
            <a:custGeom>
              <a:avLst/>
              <a:gdLst>
                <a:gd name="connsiteX0" fmla="*/ 1108463 w 1335419"/>
                <a:gd name="connsiteY0" fmla="*/ 805856 h 2568872"/>
                <a:gd name="connsiteX1" fmla="*/ 1147934 w 1335419"/>
                <a:gd name="connsiteY1" fmla="*/ 713758 h 2568872"/>
                <a:gd name="connsiteX2" fmla="*/ 1174248 w 1335419"/>
                <a:gd name="connsiteY2" fmla="*/ 644685 h 2568872"/>
                <a:gd name="connsiteX3" fmla="*/ 1190694 w 1335419"/>
                <a:gd name="connsiteY3" fmla="*/ 601925 h 2568872"/>
                <a:gd name="connsiteX4" fmla="*/ 1210429 w 1335419"/>
                <a:gd name="connsiteY4" fmla="*/ 569033 h 2568872"/>
                <a:gd name="connsiteX5" fmla="*/ 1236743 w 1335419"/>
                <a:gd name="connsiteY5" fmla="*/ 532851 h 2568872"/>
                <a:gd name="connsiteX6" fmla="*/ 1259767 w 1335419"/>
                <a:gd name="connsiteY6" fmla="*/ 506538 h 2568872"/>
                <a:gd name="connsiteX7" fmla="*/ 1282791 w 1335419"/>
                <a:gd name="connsiteY7" fmla="*/ 480224 h 2568872"/>
                <a:gd name="connsiteX8" fmla="*/ 1299237 w 1335419"/>
                <a:gd name="connsiteY8" fmla="*/ 463778 h 2568872"/>
                <a:gd name="connsiteX9" fmla="*/ 1312394 w 1335419"/>
                <a:gd name="connsiteY9" fmla="*/ 453910 h 2568872"/>
                <a:gd name="connsiteX10" fmla="*/ 1328840 w 1335419"/>
                <a:gd name="connsiteY10" fmla="*/ 430886 h 2568872"/>
                <a:gd name="connsiteX11" fmla="*/ 1335419 w 1335419"/>
                <a:gd name="connsiteY11" fmla="*/ 397994 h 2568872"/>
                <a:gd name="connsiteX12" fmla="*/ 1335419 w 1335419"/>
                <a:gd name="connsiteY12" fmla="*/ 378259 h 2568872"/>
                <a:gd name="connsiteX13" fmla="*/ 1325551 w 1335419"/>
                <a:gd name="connsiteY13" fmla="*/ 345367 h 2568872"/>
                <a:gd name="connsiteX14" fmla="*/ 1302527 w 1335419"/>
                <a:gd name="connsiteY14" fmla="*/ 302607 h 2568872"/>
                <a:gd name="connsiteX15" fmla="*/ 1279502 w 1335419"/>
                <a:gd name="connsiteY15" fmla="*/ 273004 h 2568872"/>
                <a:gd name="connsiteX16" fmla="*/ 1236743 w 1335419"/>
                <a:gd name="connsiteY16" fmla="*/ 226955 h 2568872"/>
                <a:gd name="connsiteX17" fmla="*/ 1180826 w 1335419"/>
                <a:gd name="connsiteY17" fmla="*/ 171038 h 2568872"/>
                <a:gd name="connsiteX18" fmla="*/ 1118331 w 1335419"/>
                <a:gd name="connsiteY18" fmla="*/ 124990 h 2568872"/>
                <a:gd name="connsiteX19" fmla="*/ 1059125 w 1335419"/>
                <a:gd name="connsiteY19" fmla="*/ 88808 h 2568872"/>
                <a:gd name="connsiteX20" fmla="*/ 996630 w 1335419"/>
                <a:gd name="connsiteY20" fmla="*/ 52627 h 2568872"/>
                <a:gd name="connsiteX21" fmla="*/ 960449 w 1335419"/>
                <a:gd name="connsiteY21" fmla="*/ 36181 h 2568872"/>
                <a:gd name="connsiteX22" fmla="*/ 924268 w 1335419"/>
                <a:gd name="connsiteY22" fmla="*/ 16446 h 2568872"/>
                <a:gd name="connsiteX23" fmla="*/ 888086 w 1335419"/>
                <a:gd name="connsiteY23" fmla="*/ 0 h 2568872"/>
                <a:gd name="connsiteX24" fmla="*/ 878219 w 1335419"/>
                <a:gd name="connsiteY24" fmla="*/ 0 h 2568872"/>
                <a:gd name="connsiteX25" fmla="*/ 868351 w 1335419"/>
                <a:gd name="connsiteY25" fmla="*/ 6578 h 2568872"/>
                <a:gd name="connsiteX26" fmla="*/ 868351 w 1335419"/>
                <a:gd name="connsiteY26" fmla="*/ 26313 h 2568872"/>
                <a:gd name="connsiteX27" fmla="*/ 874930 w 1335419"/>
                <a:gd name="connsiteY27" fmla="*/ 46049 h 2568872"/>
                <a:gd name="connsiteX28" fmla="*/ 907822 w 1335419"/>
                <a:gd name="connsiteY28" fmla="*/ 95387 h 2568872"/>
                <a:gd name="connsiteX29" fmla="*/ 934135 w 1335419"/>
                <a:gd name="connsiteY29" fmla="*/ 138146 h 2568872"/>
                <a:gd name="connsiteX30" fmla="*/ 950581 w 1335419"/>
                <a:gd name="connsiteY30" fmla="*/ 177617 h 2568872"/>
                <a:gd name="connsiteX31" fmla="*/ 970317 w 1335419"/>
                <a:gd name="connsiteY31" fmla="*/ 240112 h 2568872"/>
                <a:gd name="connsiteX32" fmla="*/ 973606 w 1335419"/>
                <a:gd name="connsiteY32" fmla="*/ 266426 h 2568872"/>
                <a:gd name="connsiteX33" fmla="*/ 963738 w 1335419"/>
                <a:gd name="connsiteY33" fmla="*/ 319053 h 2568872"/>
                <a:gd name="connsiteX34" fmla="*/ 901243 w 1335419"/>
                <a:gd name="connsiteY34" fmla="*/ 565744 h 2568872"/>
                <a:gd name="connsiteX35" fmla="*/ 792699 w 1335419"/>
                <a:gd name="connsiteY35" fmla="*/ 901243 h 2568872"/>
                <a:gd name="connsiteX36" fmla="*/ 710469 w 1335419"/>
                <a:gd name="connsiteY36" fmla="*/ 1124909 h 2568872"/>
                <a:gd name="connsiteX37" fmla="*/ 565744 w 1335419"/>
                <a:gd name="connsiteY37" fmla="*/ 1476854 h 2568872"/>
                <a:gd name="connsiteX38" fmla="*/ 430886 w 1335419"/>
                <a:gd name="connsiteY38" fmla="*/ 1763015 h 2568872"/>
                <a:gd name="connsiteX39" fmla="*/ 273004 w 1335419"/>
                <a:gd name="connsiteY39" fmla="*/ 2068912 h 2568872"/>
                <a:gd name="connsiteX40" fmla="*/ 108544 w 1335419"/>
                <a:gd name="connsiteY40" fmla="*/ 2355073 h 2568872"/>
                <a:gd name="connsiteX41" fmla="*/ 9868 w 1335419"/>
                <a:gd name="connsiteY41" fmla="*/ 2516244 h 2568872"/>
                <a:gd name="connsiteX42" fmla="*/ 0 w 1335419"/>
                <a:gd name="connsiteY42" fmla="*/ 2539269 h 2568872"/>
                <a:gd name="connsiteX43" fmla="*/ 0 w 1335419"/>
                <a:gd name="connsiteY43" fmla="*/ 2549136 h 2568872"/>
                <a:gd name="connsiteX44" fmla="*/ 3289 w 1335419"/>
                <a:gd name="connsiteY44" fmla="*/ 2562293 h 2568872"/>
                <a:gd name="connsiteX45" fmla="*/ 6578 w 1335419"/>
                <a:gd name="connsiteY45" fmla="*/ 2565582 h 2568872"/>
                <a:gd name="connsiteX46" fmla="*/ 26314 w 1335419"/>
                <a:gd name="connsiteY46" fmla="*/ 2568872 h 2568872"/>
                <a:gd name="connsiteX47" fmla="*/ 59206 w 1335419"/>
                <a:gd name="connsiteY47" fmla="*/ 2552426 h 2568872"/>
                <a:gd name="connsiteX48" fmla="*/ 101966 w 1335419"/>
                <a:gd name="connsiteY48" fmla="*/ 2499798 h 2568872"/>
                <a:gd name="connsiteX49" fmla="*/ 240112 w 1335419"/>
                <a:gd name="connsiteY49" fmla="*/ 2325470 h 2568872"/>
                <a:gd name="connsiteX50" fmla="*/ 361813 w 1335419"/>
                <a:gd name="connsiteY50" fmla="*/ 2164299 h 2568872"/>
                <a:gd name="connsiteX51" fmla="*/ 447332 w 1335419"/>
                <a:gd name="connsiteY51" fmla="*/ 2039309 h 2568872"/>
                <a:gd name="connsiteX52" fmla="*/ 582190 w 1335419"/>
                <a:gd name="connsiteY52" fmla="*/ 1838667 h 2568872"/>
                <a:gd name="connsiteX53" fmla="*/ 700602 w 1335419"/>
                <a:gd name="connsiteY53" fmla="*/ 1651182 h 2568872"/>
                <a:gd name="connsiteX54" fmla="*/ 799278 w 1335419"/>
                <a:gd name="connsiteY54" fmla="*/ 1450541 h 2568872"/>
                <a:gd name="connsiteX55" fmla="*/ 838748 w 1335419"/>
                <a:gd name="connsiteY55" fmla="*/ 1374889 h 2568872"/>
                <a:gd name="connsiteX56" fmla="*/ 940714 w 1335419"/>
                <a:gd name="connsiteY56" fmla="*/ 1167669 h 2568872"/>
                <a:gd name="connsiteX57" fmla="*/ 1042679 w 1335419"/>
                <a:gd name="connsiteY57" fmla="*/ 950581 h 2568872"/>
                <a:gd name="connsiteX58" fmla="*/ 1108463 w 1335419"/>
                <a:gd name="connsiteY58" fmla="*/ 805856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35419" h="2568872">
                  <a:moveTo>
                    <a:pt x="1108463" y="805856"/>
                  </a:moveTo>
                  <a:lnTo>
                    <a:pt x="1147934" y="713758"/>
                  </a:lnTo>
                  <a:lnTo>
                    <a:pt x="1174248" y="644685"/>
                  </a:lnTo>
                  <a:lnTo>
                    <a:pt x="1190694" y="601925"/>
                  </a:lnTo>
                  <a:lnTo>
                    <a:pt x="1210429" y="569033"/>
                  </a:lnTo>
                  <a:lnTo>
                    <a:pt x="1236743" y="532851"/>
                  </a:lnTo>
                  <a:lnTo>
                    <a:pt x="1259767" y="506538"/>
                  </a:lnTo>
                  <a:lnTo>
                    <a:pt x="1282791" y="480224"/>
                  </a:lnTo>
                  <a:lnTo>
                    <a:pt x="1299237" y="463778"/>
                  </a:lnTo>
                  <a:lnTo>
                    <a:pt x="1312394" y="453910"/>
                  </a:lnTo>
                  <a:lnTo>
                    <a:pt x="1328840" y="430886"/>
                  </a:lnTo>
                  <a:lnTo>
                    <a:pt x="1335419" y="397994"/>
                  </a:lnTo>
                  <a:lnTo>
                    <a:pt x="1335419" y="378259"/>
                  </a:lnTo>
                  <a:lnTo>
                    <a:pt x="1325551" y="345367"/>
                  </a:lnTo>
                  <a:lnTo>
                    <a:pt x="1302527" y="302607"/>
                  </a:lnTo>
                  <a:lnTo>
                    <a:pt x="1279502" y="273004"/>
                  </a:lnTo>
                  <a:lnTo>
                    <a:pt x="1236743" y="226955"/>
                  </a:lnTo>
                  <a:lnTo>
                    <a:pt x="1180826" y="171038"/>
                  </a:lnTo>
                  <a:lnTo>
                    <a:pt x="1118331" y="124990"/>
                  </a:lnTo>
                  <a:lnTo>
                    <a:pt x="1059125" y="88808"/>
                  </a:lnTo>
                  <a:lnTo>
                    <a:pt x="996630" y="52627"/>
                  </a:lnTo>
                  <a:lnTo>
                    <a:pt x="960449" y="36181"/>
                  </a:lnTo>
                  <a:lnTo>
                    <a:pt x="924268" y="16446"/>
                  </a:lnTo>
                  <a:lnTo>
                    <a:pt x="888086" y="0"/>
                  </a:lnTo>
                  <a:lnTo>
                    <a:pt x="878219" y="0"/>
                  </a:lnTo>
                  <a:lnTo>
                    <a:pt x="868351" y="6578"/>
                  </a:lnTo>
                  <a:lnTo>
                    <a:pt x="868351" y="26313"/>
                  </a:lnTo>
                  <a:lnTo>
                    <a:pt x="874930" y="46049"/>
                  </a:lnTo>
                  <a:lnTo>
                    <a:pt x="907822" y="95387"/>
                  </a:lnTo>
                  <a:lnTo>
                    <a:pt x="934135" y="138146"/>
                  </a:lnTo>
                  <a:lnTo>
                    <a:pt x="950581" y="177617"/>
                  </a:lnTo>
                  <a:lnTo>
                    <a:pt x="970317" y="240112"/>
                  </a:lnTo>
                  <a:lnTo>
                    <a:pt x="973606" y="266426"/>
                  </a:lnTo>
                  <a:lnTo>
                    <a:pt x="963738" y="319053"/>
                  </a:lnTo>
                  <a:lnTo>
                    <a:pt x="901243" y="565744"/>
                  </a:lnTo>
                  <a:lnTo>
                    <a:pt x="792699" y="901243"/>
                  </a:lnTo>
                  <a:lnTo>
                    <a:pt x="710469" y="1124909"/>
                  </a:lnTo>
                  <a:lnTo>
                    <a:pt x="565744" y="1476854"/>
                  </a:lnTo>
                  <a:lnTo>
                    <a:pt x="430886" y="1763015"/>
                  </a:lnTo>
                  <a:lnTo>
                    <a:pt x="273004" y="2068912"/>
                  </a:lnTo>
                  <a:lnTo>
                    <a:pt x="108544" y="2355073"/>
                  </a:lnTo>
                  <a:lnTo>
                    <a:pt x="9868" y="2516244"/>
                  </a:lnTo>
                  <a:lnTo>
                    <a:pt x="0" y="2539269"/>
                  </a:lnTo>
                  <a:lnTo>
                    <a:pt x="0" y="2549136"/>
                  </a:lnTo>
                  <a:lnTo>
                    <a:pt x="3289" y="2562293"/>
                  </a:lnTo>
                  <a:lnTo>
                    <a:pt x="6578" y="2565582"/>
                  </a:lnTo>
                  <a:lnTo>
                    <a:pt x="26314" y="2568872"/>
                  </a:lnTo>
                  <a:lnTo>
                    <a:pt x="59206" y="2552426"/>
                  </a:lnTo>
                  <a:lnTo>
                    <a:pt x="101966" y="2499798"/>
                  </a:lnTo>
                  <a:lnTo>
                    <a:pt x="240112" y="2325470"/>
                  </a:lnTo>
                  <a:lnTo>
                    <a:pt x="361813" y="2164299"/>
                  </a:lnTo>
                  <a:lnTo>
                    <a:pt x="447332" y="2039309"/>
                  </a:lnTo>
                  <a:lnTo>
                    <a:pt x="582190" y="1838667"/>
                  </a:lnTo>
                  <a:lnTo>
                    <a:pt x="700602" y="1651182"/>
                  </a:lnTo>
                  <a:lnTo>
                    <a:pt x="799278" y="1450541"/>
                  </a:lnTo>
                  <a:lnTo>
                    <a:pt x="838748" y="1374889"/>
                  </a:lnTo>
                  <a:lnTo>
                    <a:pt x="940714" y="1167669"/>
                  </a:lnTo>
                  <a:lnTo>
                    <a:pt x="1042679" y="950581"/>
                  </a:lnTo>
                  <a:lnTo>
                    <a:pt x="1108463" y="805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7E6EACA4-A580-5F45-A842-9F9A6684F0D4}"/>
                </a:ext>
              </a:extLst>
            </p:cNvPr>
            <p:cNvSpPr/>
            <p:nvPr/>
          </p:nvSpPr>
          <p:spPr>
            <a:xfrm>
              <a:off x="4005263" y="1800225"/>
              <a:ext cx="1589087" cy="474663"/>
            </a:xfrm>
            <a:custGeom>
              <a:avLst/>
              <a:gdLst>
                <a:gd name="connsiteX0" fmla="*/ 883443 w 1588293"/>
                <a:gd name="connsiteY0" fmla="*/ 347663 h 473869"/>
                <a:gd name="connsiteX1" fmla="*/ 1042987 w 1588293"/>
                <a:gd name="connsiteY1" fmla="*/ 309563 h 473869"/>
                <a:gd name="connsiteX2" fmla="*/ 1233487 w 1588293"/>
                <a:gd name="connsiteY2" fmla="*/ 273844 h 473869"/>
                <a:gd name="connsiteX3" fmla="*/ 1421606 w 1588293"/>
                <a:gd name="connsiteY3" fmla="*/ 240506 h 473869"/>
                <a:gd name="connsiteX4" fmla="*/ 1538287 w 1588293"/>
                <a:gd name="connsiteY4" fmla="*/ 221456 h 473869"/>
                <a:gd name="connsiteX5" fmla="*/ 1557337 w 1588293"/>
                <a:gd name="connsiteY5" fmla="*/ 214313 h 473869"/>
                <a:gd name="connsiteX6" fmla="*/ 1576387 w 1588293"/>
                <a:gd name="connsiteY6" fmla="*/ 195263 h 473869"/>
                <a:gd name="connsiteX7" fmla="*/ 1585912 w 1588293"/>
                <a:gd name="connsiteY7" fmla="*/ 178594 h 473869"/>
                <a:gd name="connsiteX8" fmla="*/ 1588293 w 1588293"/>
                <a:gd name="connsiteY8" fmla="*/ 154781 h 473869"/>
                <a:gd name="connsiteX9" fmla="*/ 1585912 w 1588293"/>
                <a:gd name="connsiteY9" fmla="*/ 140494 h 473869"/>
                <a:gd name="connsiteX10" fmla="*/ 1569243 w 1588293"/>
                <a:gd name="connsiteY10" fmla="*/ 123825 h 473869"/>
                <a:gd name="connsiteX11" fmla="*/ 1535906 w 1588293"/>
                <a:gd name="connsiteY11" fmla="*/ 104775 h 473869"/>
                <a:gd name="connsiteX12" fmla="*/ 1497806 w 1588293"/>
                <a:gd name="connsiteY12" fmla="*/ 83344 h 473869"/>
                <a:gd name="connsiteX13" fmla="*/ 1440656 w 1588293"/>
                <a:gd name="connsiteY13" fmla="*/ 54769 h 473869"/>
                <a:gd name="connsiteX14" fmla="*/ 1381125 w 1588293"/>
                <a:gd name="connsiteY14" fmla="*/ 30956 h 473869"/>
                <a:gd name="connsiteX15" fmla="*/ 1316831 w 1588293"/>
                <a:gd name="connsiteY15" fmla="*/ 11906 h 473869"/>
                <a:gd name="connsiteX16" fmla="*/ 1233487 w 1588293"/>
                <a:gd name="connsiteY16" fmla="*/ 0 h 473869"/>
                <a:gd name="connsiteX17" fmla="*/ 1219200 w 1588293"/>
                <a:gd name="connsiteY17" fmla="*/ 0 h 473869"/>
                <a:gd name="connsiteX18" fmla="*/ 1207293 w 1588293"/>
                <a:gd name="connsiteY18" fmla="*/ 2381 h 473869"/>
                <a:gd name="connsiteX19" fmla="*/ 1188243 w 1588293"/>
                <a:gd name="connsiteY19" fmla="*/ 14288 h 473869"/>
                <a:gd name="connsiteX20" fmla="*/ 1085850 w 1588293"/>
                <a:gd name="connsiteY20" fmla="*/ 73819 h 473869"/>
                <a:gd name="connsiteX21" fmla="*/ 1052512 w 1588293"/>
                <a:gd name="connsiteY21" fmla="*/ 90488 h 473869"/>
                <a:gd name="connsiteX22" fmla="*/ 976312 w 1588293"/>
                <a:gd name="connsiteY22" fmla="*/ 116681 h 473869"/>
                <a:gd name="connsiteX23" fmla="*/ 802481 w 1588293"/>
                <a:gd name="connsiteY23" fmla="*/ 171450 h 473869"/>
                <a:gd name="connsiteX24" fmla="*/ 569118 w 1588293"/>
                <a:gd name="connsiteY24" fmla="*/ 233363 h 473869"/>
                <a:gd name="connsiteX25" fmla="*/ 426243 w 1588293"/>
                <a:gd name="connsiteY25" fmla="*/ 269081 h 473869"/>
                <a:gd name="connsiteX26" fmla="*/ 295275 w 1588293"/>
                <a:gd name="connsiteY26" fmla="*/ 295275 h 473869"/>
                <a:gd name="connsiteX27" fmla="*/ 219075 w 1588293"/>
                <a:gd name="connsiteY27" fmla="*/ 304800 h 473869"/>
                <a:gd name="connsiteX28" fmla="*/ 126206 w 1588293"/>
                <a:gd name="connsiteY28" fmla="*/ 311944 h 473869"/>
                <a:gd name="connsiteX29" fmla="*/ 69056 w 1588293"/>
                <a:gd name="connsiteY29" fmla="*/ 311944 h 473869"/>
                <a:gd name="connsiteX30" fmla="*/ 45243 w 1588293"/>
                <a:gd name="connsiteY30" fmla="*/ 302419 h 473869"/>
                <a:gd name="connsiteX31" fmla="*/ 28575 w 1588293"/>
                <a:gd name="connsiteY31" fmla="*/ 300038 h 473869"/>
                <a:gd name="connsiteX32" fmla="*/ 11906 w 1588293"/>
                <a:gd name="connsiteY32" fmla="*/ 302419 h 473869"/>
                <a:gd name="connsiteX33" fmla="*/ 7143 w 1588293"/>
                <a:gd name="connsiteY33" fmla="*/ 307181 h 473869"/>
                <a:gd name="connsiteX34" fmla="*/ 0 w 1588293"/>
                <a:gd name="connsiteY34" fmla="*/ 319088 h 473869"/>
                <a:gd name="connsiteX35" fmla="*/ 4762 w 1588293"/>
                <a:gd name="connsiteY35" fmla="*/ 347663 h 473869"/>
                <a:gd name="connsiteX36" fmla="*/ 14287 w 1588293"/>
                <a:gd name="connsiteY36" fmla="*/ 369094 h 473869"/>
                <a:gd name="connsiteX37" fmla="*/ 33337 w 1588293"/>
                <a:gd name="connsiteY37" fmla="*/ 388144 h 473869"/>
                <a:gd name="connsiteX38" fmla="*/ 83343 w 1588293"/>
                <a:gd name="connsiteY38" fmla="*/ 419100 h 473869"/>
                <a:gd name="connsiteX39" fmla="*/ 133350 w 1588293"/>
                <a:gd name="connsiteY39" fmla="*/ 445294 h 473869"/>
                <a:gd name="connsiteX40" fmla="*/ 178593 w 1588293"/>
                <a:gd name="connsiteY40" fmla="*/ 461963 h 473869"/>
                <a:gd name="connsiteX41" fmla="*/ 209550 w 1588293"/>
                <a:gd name="connsiteY41" fmla="*/ 469106 h 473869"/>
                <a:gd name="connsiteX42" fmla="*/ 257175 w 1588293"/>
                <a:gd name="connsiteY42" fmla="*/ 473869 h 473869"/>
                <a:gd name="connsiteX43" fmla="*/ 333375 w 1588293"/>
                <a:gd name="connsiteY43" fmla="*/ 469106 h 473869"/>
                <a:gd name="connsiteX44" fmla="*/ 404812 w 1588293"/>
                <a:gd name="connsiteY44" fmla="*/ 459581 h 473869"/>
                <a:gd name="connsiteX45" fmla="*/ 497681 w 1588293"/>
                <a:gd name="connsiteY45" fmla="*/ 442913 h 473869"/>
                <a:gd name="connsiteX46" fmla="*/ 728662 w 1588293"/>
                <a:gd name="connsiteY46" fmla="*/ 388144 h 473869"/>
                <a:gd name="connsiteX47" fmla="*/ 883443 w 1588293"/>
                <a:gd name="connsiteY47" fmla="*/ 34766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88293" h="473869">
                  <a:moveTo>
                    <a:pt x="883443" y="347663"/>
                  </a:moveTo>
                  <a:lnTo>
                    <a:pt x="1042987" y="309563"/>
                  </a:lnTo>
                  <a:lnTo>
                    <a:pt x="1233487" y="273844"/>
                  </a:lnTo>
                  <a:lnTo>
                    <a:pt x="1421606" y="240506"/>
                  </a:lnTo>
                  <a:lnTo>
                    <a:pt x="1538287" y="221456"/>
                  </a:lnTo>
                  <a:lnTo>
                    <a:pt x="1557337" y="214313"/>
                  </a:lnTo>
                  <a:lnTo>
                    <a:pt x="1576387" y="195263"/>
                  </a:lnTo>
                  <a:lnTo>
                    <a:pt x="1585912" y="178594"/>
                  </a:lnTo>
                  <a:lnTo>
                    <a:pt x="1588293" y="154781"/>
                  </a:lnTo>
                  <a:lnTo>
                    <a:pt x="1585912" y="140494"/>
                  </a:lnTo>
                  <a:lnTo>
                    <a:pt x="1569243" y="123825"/>
                  </a:lnTo>
                  <a:lnTo>
                    <a:pt x="1535906" y="104775"/>
                  </a:lnTo>
                  <a:lnTo>
                    <a:pt x="1497806" y="83344"/>
                  </a:lnTo>
                  <a:lnTo>
                    <a:pt x="1440656" y="54769"/>
                  </a:lnTo>
                  <a:lnTo>
                    <a:pt x="1381125" y="30956"/>
                  </a:lnTo>
                  <a:lnTo>
                    <a:pt x="1316831" y="11906"/>
                  </a:lnTo>
                  <a:lnTo>
                    <a:pt x="1233487" y="0"/>
                  </a:lnTo>
                  <a:lnTo>
                    <a:pt x="1219200" y="0"/>
                  </a:lnTo>
                  <a:lnTo>
                    <a:pt x="1207293" y="2381"/>
                  </a:lnTo>
                  <a:lnTo>
                    <a:pt x="1188243" y="14288"/>
                  </a:lnTo>
                  <a:lnTo>
                    <a:pt x="1085850" y="73819"/>
                  </a:lnTo>
                  <a:lnTo>
                    <a:pt x="1052512" y="90488"/>
                  </a:lnTo>
                  <a:lnTo>
                    <a:pt x="976312" y="116681"/>
                  </a:lnTo>
                  <a:lnTo>
                    <a:pt x="802481" y="171450"/>
                  </a:lnTo>
                  <a:lnTo>
                    <a:pt x="569118" y="233363"/>
                  </a:lnTo>
                  <a:lnTo>
                    <a:pt x="426243" y="269081"/>
                  </a:lnTo>
                  <a:lnTo>
                    <a:pt x="295275" y="295275"/>
                  </a:lnTo>
                  <a:lnTo>
                    <a:pt x="219075" y="304800"/>
                  </a:lnTo>
                  <a:lnTo>
                    <a:pt x="126206" y="311944"/>
                  </a:lnTo>
                  <a:lnTo>
                    <a:pt x="69056" y="311944"/>
                  </a:lnTo>
                  <a:lnTo>
                    <a:pt x="45243" y="302419"/>
                  </a:lnTo>
                  <a:lnTo>
                    <a:pt x="28575" y="300038"/>
                  </a:lnTo>
                  <a:lnTo>
                    <a:pt x="11906" y="302419"/>
                  </a:lnTo>
                  <a:lnTo>
                    <a:pt x="7143" y="307181"/>
                  </a:lnTo>
                  <a:lnTo>
                    <a:pt x="0" y="319088"/>
                  </a:lnTo>
                  <a:lnTo>
                    <a:pt x="4762" y="347663"/>
                  </a:lnTo>
                  <a:lnTo>
                    <a:pt x="14287" y="369094"/>
                  </a:lnTo>
                  <a:lnTo>
                    <a:pt x="33337" y="388144"/>
                  </a:lnTo>
                  <a:lnTo>
                    <a:pt x="83343" y="419100"/>
                  </a:lnTo>
                  <a:lnTo>
                    <a:pt x="133350" y="445294"/>
                  </a:lnTo>
                  <a:lnTo>
                    <a:pt x="178593" y="461963"/>
                  </a:lnTo>
                  <a:lnTo>
                    <a:pt x="209550" y="469106"/>
                  </a:lnTo>
                  <a:lnTo>
                    <a:pt x="257175" y="473869"/>
                  </a:lnTo>
                  <a:lnTo>
                    <a:pt x="333375" y="469106"/>
                  </a:lnTo>
                  <a:lnTo>
                    <a:pt x="404812" y="459581"/>
                  </a:lnTo>
                  <a:lnTo>
                    <a:pt x="497681" y="442913"/>
                  </a:lnTo>
                  <a:lnTo>
                    <a:pt x="728662" y="388144"/>
                  </a:lnTo>
                  <a:lnTo>
                    <a:pt x="883443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BC5AF389-94E3-1542-9187-13A7E3B86EE0}"/>
                </a:ext>
              </a:extLst>
            </p:cNvPr>
            <p:cNvSpPr/>
            <p:nvPr/>
          </p:nvSpPr>
          <p:spPr>
            <a:xfrm>
              <a:off x="5646738" y="2344738"/>
              <a:ext cx="457200" cy="2011362"/>
            </a:xfrm>
            <a:custGeom>
              <a:avLst/>
              <a:gdLst>
                <a:gd name="connsiteX0" fmla="*/ 388942 w 458488"/>
                <a:gd name="connsiteY0" fmla="*/ 716065 h 2011680"/>
                <a:gd name="connsiteX1" fmla="*/ 391518 w 458488"/>
                <a:gd name="connsiteY1" fmla="*/ 556367 h 2011680"/>
                <a:gd name="connsiteX2" fmla="*/ 394094 w 458488"/>
                <a:gd name="connsiteY2" fmla="*/ 468791 h 2011680"/>
                <a:gd name="connsiteX3" fmla="*/ 396669 w 458488"/>
                <a:gd name="connsiteY3" fmla="*/ 419851 h 2011680"/>
                <a:gd name="connsiteX4" fmla="*/ 401821 w 458488"/>
                <a:gd name="connsiteY4" fmla="*/ 391518 h 2011680"/>
                <a:gd name="connsiteX5" fmla="*/ 419851 w 458488"/>
                <a:gd name="connsiteY5" fmla="*/ 342578 h 2011680"/>
                <a:gd name="connsiteX6" fmla="*/ 435306 w 458488"/>
                <a:gd name="connsiteY6" fmla="*/ 309093 h 2011680"/>
                <a:gd name="connsiteX7" fmla="*/ 443033 w 458488"/>
                <a:gd name="connsiteY7" fmla="*/ 296214 h 2011680"/>
                <a:gd name="connsiteX8" fmla="*/ 453336 w 458488"/>
                <a:gd name="connsiteY8" fmla="*/ 275608 h 2011680"/>
                <a:gd name="connsiteX9" fmla="*/ 458488 w 458488"/>
                <a:gd name="connsiteY9" fmla="*/ 257577 h 2011680"/>
                <a:gd name="connsiteX10" fmla="*/ 455912 w 458488"/>
                <a:gd name="connsiteY10" fmla="*/ 242123 h 2011680"/>
                <a:gd name="connsiteX11" fmla="*/ 448185 w 458488"/>
                <a:gd name="connsiteY11" fmla="*/ 218941 h 2011680"/>
                <a:gd name="connsiteX12" fmla="*/ 435306 w 458488"/>
                <a:gd name="connsiteY12" fmla="*/ 200910 h 2011680"/>
                <a:gd name="connsiteX13" fmla="*/ 412124 w 458488"/>
                <a:gd name="connsiteY13" fmla="*/ 177728 h 2011680"/>
                <a:gd name="connsiteX14" fmla="*/ 383790 w 458488"/>
                <a:gd name="connsiteY14" fmla="*/ 154546 h 2011680"/>
                <a:gd name="connsiteX15" fmla="*/ 345154 w 458488"/>
                <a:gd name="connsiteY15" fmla="*/ 133940 h 2011680"/>
                <a:gd name="connsiteX16" fmla="*/ 296214 w 458488"/>
                <a:gd name="connsiteY16" fmla="*/ 105607 h 2011680"/>
                <a:gd name="connsiteX17" fmla="*/ 244699 w 458488"/>
                <a:gd name="connsiteY17" fmla="*/ 74697 h 2011680"/>
                <a:gd name="connsiteX18" fmla="*/ 195759 w 458488"/>
                <a:gd name="connsiteY18" fmla="*/ 51515 h 2011680"/>
                <a:gd name="connsiteX19" fmla="*/ 144243 w 458488"/>
                <a:gd name="connsiteY19" fmla="*/ 30909 h 2011680"/>
                <a:gd name="connsiteX20" fmla="*/ 108183 w 458488"/>
                <a:gd name="connsiteY20" fmla="*/ 20606 h 2011680"/>
                <a:gd name="connsiteX21" fmla="*/ 92728 w 458488"/>
                <a:gd name="connsiteY21" fmla="*/ 15455 h 2011680"/>
                <a:gd name="connsiteX22" fmla="*/ 59243 w 458488"/>
                <a:gd name="connsiteY22" fmla="*/ 5151 h 2011680"/>
                <a:gd name="connsiteX23" fmla="*/ 36061 w 458488"/>
                <a:gd name="connsiteY23" fmla="*/ 0 h 2011680"/>
                <a:gd name="connsiteX24" fmla="*/ 20606 w 458488"/>
                <a:gd name="connsiteY24" fmla="*/ 0 h 2011680"/>
                <a:gd name="connsiteX25" fmla="*/ 10303 w 458488"/>
                <a:gd name="connsiteY25" fmla="*/ 0 h 2011680"/>
                <a:gd name="connsiteX26" fmla="*/ 0 w 458488"/>
                <a:gd name="connsiteY26" fmla="*/ 10303 h 2011680"/>
                <a:gd name="connsiteX27" fmla="*/ 5152 w 458488"/>
                <a:gd name="connsiteY27" fmla="*/ 30909 h 2011680"/>
                <a:gd name="connsiteX28" fmla="*/ 18030 w 458488"/>
                <a:gd name="connsiteY28" fmla="*/ 59243 h 2011680"/>
                <a:gd name="connsiteX29" fmla="*/ 43788 w 458488"/>
                <a:gd name="connsiteY29" fmla="*/ 87576 h 2011680"/>
                <a:gd name="connsiteX30" fmla="*/ 87576 w 458488"/>
                <a:gd name="connsiteY30" fmla="*/ 133940 h 2011680"/>
                <a:gd name="connsiteX31" fmla="*/ 113334 w 458488"/>
                <a:gd name="connsiteY31" fmla="*/ 167425 h 2011680"/>
                <a:gd name="connsiteX32" fmla="*/ 136516 w 458488"/>
                <a:gd name="connsiteY32" fmla="*/ 206062 h 2011680"/>
                <a:gd name="connsiteX33" fmla="*/ 151971 w 458488"/>
                <a:gd name="connsiteY33" fmla="*/ 247274 h 2011680"/>
                <a:gd name="connsiteX34" fmla="*/ 167425 w 458488"/>
                <a:gd name="connsiteY34" fmla="*/ 321972 h 2011680"/>
                <a:gd name="connsiteX35" fmla="*/ 172577 w 458488"/>
                <a:gd name="connsiteY35" fmla="*/ 386366 h 2011680"/>
                <a:gd name="connsiteX36" fmla="*/ 182880 w 458488"/>
                <a:gd name="connsiteY36" fmla="*/ 507428 h 2011680"/>
                <a:gd name="connsiteX37" fmla="*/ 188032 w 458488"/>
                <a:gd name="connsiteY37" fmla="*/ 566670 h 2011680"/>
                <a:gd name="connsiteX38" fmla="*/ 193183 w 458488"/>
                <a:gd name="connsiteY38" fmla="*/ 654247 h 2011680"/>
                <a:gd name="connsiteX39" fmla="*/ 198335 w 458488"/>
                <a:gd name="connsiteY39" fmla="*/ 813945 h 2011680"/>
                <a:gd name="connsiteX40" fmla="*/ 195759 w 458488"/>
                <a:gd name="connsiteY40" fmla="*/ 942733 h 2011680"/>
                <a:gd name="connsiteX41" fmla="*/ 180304 w 458488"/>
                <a:gd name="connsiteY41" fmla="*/ 1200311 h 2011680"/>
                <a:gd name="connsiteX42" fmla="*/ 157122 w 458488"/>
                <a:gd name="connsiteY42" fmla="*/ 1424403 h 2011680"/>
                <a:gd name="connsiteX43" fmla="*/ 126213 w 458488"/>
                <a:gd name="connsiteY43" fmla="*/ 1651071 h 2011680"/>
                <a:gd name="connsiteX44" fmla="*/ 131365 w 458488"/>
                <a:gd name="connsiteY44" fmla="*/ 1700011 h 2011680"/>
                <a:gd name="connsiteX45" fmla="*/ 144243 w 458488"/>
                <a:gd name="connsiteY45" fmla="*/ 1751527 h 2011680"/>
                <a:gd name="connsiteX46" fmla="*/ 164850 w 458488"/>
                <a:gd name="connsiteY46" fmla="*/ 1818497 h 2011680"/>
                <a:gd name="connsiteX47" fmla="*/ 195759 w 458488"/>
                <a:gd name="connsiteY47" fmla="*/ 1885467 h 2011680"/>
                <a:gd name="connsiteX48" fmla="*/ 231820 w 458488"/>
                <a:gd name="connsiteY48" fmla="*/ 1947286 h 2011680"/>
                <a:gd name="connsiteX49" fmla="*/ 252426 w 458488"/>
                <a:gd name="connsiteY49" fmla="*/ 1978195 h 2011680"/>
                <a:gd name="connsiteX50" fmla="*/ 273032 w 458488"/>
                <a:gd name="connsiteY50" fmla="*/ 1998801 h 2011680"/>
                <a:gd name="connsiteX51" fmla="*/ 291063 w 458488"/>
                <a:gd name="connsiteY51" fmla="*/ 2009104 h 2011680"/>
                <a:gd name="connsiteX52" fmla="*/ 303941 w 458488"/>
                <a:gd name="connsiteY52" fmla="*/ 2011680 h 2011680"/>
                <a:gd name="connsiteX53" fmla="*/ 332275 w 458488"/>
                <a:gd name="connsiteY53" fmla="*/ 2003953 h 2011680"/>
                <a:gd name="connsiteX54" fmla="*/ 355457 w 458488"/>
                <a:gd name="connsiteY54" fmla="*/ 1983346 h 2011680"/>
                <a:gd name="connsiteX55" fmla="*/ 368336 w 458488"/>
                <a:gd name="connsiteY55" fmla="*/ 1962740 h 2011680"/>
                <a:gd name="connsiteX56" fmla="*/ 376063 w 458488"/>
                <a:gd name="connsiteY56" fmla="*/ 1939558 h 2011680"/>
                <a:gd name="connsiteX57" fmla="*/ 406972 w 458488"/>
                <a:gd name="connsiteY57" fmla="*/ 1800466 h 2011680"/>
                <a:gd name="connsiteX58" fmla="*/ 417276 w 458488"/>
                <a:gd name="connsiteY58" fmla="*/ 1746375 h 2011680"/>
                <a:gd name="connsiteX59" fmla="*/ 412124 w 458488"/>
                <a:gd name="connsiteY59" fmla="*/ 1676829 h 2011680"/>
                <a:gd name="connsiteX60" fmla="*/ 399245 w 458488"/>
                <a:gd name="connsiteY60" fmla="*/ 1457888 h 2011680"/>
                <a:gd name="connsiteX61" fmla="*/ 388942 w 458488"/>
                <a:gd name="connsiteY61" fmla="*/ 1120462 h 2011680"/>
                <a:gd name="connsiteX62" fmla="*/ 388942 w 458488"/>
                <a:gd name="connsiteY62" fmla="*/ 716065 h 20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8488" h="2011680">
                  <a:moveTo>
                    <a:pt x="388942" y="716065"/>
                  </a:moveTo>
                  <a:cubicBezTo>
                    <a:pt x="389801" y="662832"/>
                    <a:pt x="390659" y="609600"/>
                    <a:pt x="391518" y="556367"/>
                  </a:cubicBezTo>
                  <a:cubicBezTo>
                    <a:pt x="392377" y="527175"/>
                    <a:pt x="393235" y="497983"/>
                    <a:pt x="394094" y="468791"/>
                  </a:cubicBezTo>
                  <a:lnTo>
                    <a:pt x="396669" y="419851"/>
                  </a:lnTo>
                  <a:lnTo>
                    <a:pt x="401821" y="391518"/>
                  </a:lnTo>
                  <a:lnTo>
                    <a:pt x="419851" y="342578"/>
                  </a:lnTo>
                  <a:lnTo>
                    <a:pt x="435306" y="309093"/>
                  </a:lnTo>
                  <a:lnTo>
                    <a:pt x="443033" y="296214"/>
                  </a:lnTo>
                  <a:lnTo>
                    <a:pt x="453336" y="275608"/>
                  </a:lnTo>
                  <a:lnTo>
                    <a:pt x="458488" y="257577"/>
                  </a:lnTo>
                  <a:lnTo>
                    <a:pt x="455912" y="242123"/>
                  </a:lnTo>
                  <a:lnTo>
                    <a:pt x="448185" y="218941"/>
                  </a:lnTo>
                  <a:lnTo>
                    <a:pt x="435306" y="200910"/>
                  </a:lnTo>
                  <a:lnTo>
                    <a:pt x="412124" y="177728"/>
                  </a:lnTo>
                  <a:lnTo>
                    <a:pt x="383790" y="154546"/>
                  </a:lnTo>
                  <a:lnTo>
                    <a:pt x="345154" y="133940"/>
                  </a:lnTo>
                  <a:lnTo>
                    <a:pt x="296214" y="105607"/>
                  </a:lnTo>
                  <a:lnTo>
                    <a:pt x="244699" y="74697"/>
                  </a:lnTo>
                  <a:lnTo>
                    <a:pt x="195759" y="51515"/>
                  </a:lnTo>
                  <a:lnTo>
                    <a:pt x="144243" y="30909"/>
                  </a:lnTo>
                  <a:lnTo>
                    <a:pt x="108183" y="20606"/>
                  </a:lnTo>
                  <a:lnTo>
                    <a:pt x="92728" y="15455"/>
                  </a:lnTo>
                  <a:lnTo>
                    <a:pt x="59243" y="5151"/>
                  </a:lnTo>
                  <a:lnTo>
                    <a:pt x="36061" y="0"/>
                  </a:lnTo>
                  <a:lnTo>
                    <a:pt x="20606" y="0"/>
                  </a:lnTo>
                  <a:lnTo>
                    <a:pt x="10303" y="0"/>
                  </a:lnTo>
                  <a:lnTo>
                    <a:pt x="0" y="10303"/>
                  </a:lnTo>
                  <a:lnTo>
                    <a:pt x="5152" y="30909"/>
                  </a:lnTo>
                  <a:lnTo>
                    <a:pt x="18030" y="59243"/>
                  </a:lnTo>
                  <a:lnTo>
                    <a:pt x="43788" y="87576"/>
                  </a:lnTo>
                  <a:lnTo>
                    <a:pt x="87576" y="133940"/>
                  </a:lnTo>
                  <a:lnTo>
                    <a:pt x="113334" y="167425"/>
                  </a:lnTo>
                  <a:lnTo>
                    <a:pt x="136516" y="206062"/>
                  </a:lnTo>
                  <a:lnTo>
                    <a:pt x="151971" y="247274"/>
                  </a:lnTo>
                  <a:lnTo>
                    <a:pt x="167425" y="321972"/>
                  </a:lnTo>
                  <a:lnTo>
                    <a:pt x="172577" y="386366"/>
                  </a:lnTo>
                  <a:lnTo>
                    <a:pt x="182880" y="507428"/>
                  </a:lnTo>
                  <a:lnTo>
                    <a:pt x="188032" y="566670"/>
                  </a:lnTo>
                  <a:lnTo>
                    <a:pt x="193183" y="654247"/>
                  </a:lnTo>
                  <a:lnTo>
                    <a:pt x="198335" y="813945"/>
                  </a:lnTo>
                  <a:cubicBezTo>
                    <a:pt x="197476" y="856874"/>
                    <a:pt x="196618" y="899804"/>
                    <a:pt x="195759" y="942733"/>
                  </a:cubicBezTo>
                  <a:lnTo>
                    <a:pt x="180304" y="1200311"/>
                  </a:lnTo>
                  <a:lnTo>
                    <a:pt x="157122" y="1424403"/>
                  </a:lnTo>
                  <a:lnTo>
                    <a:pt x="126213" y="1651071"/>
                  </a:lnTo>
                  <a:lnTo>
                    <a:pt x="131365" y="1700011"/>
                  </a:lnTo>
                  <a:lnTo>
                    <a:pt x="144243" y="1751527"/>
                  </a:lnTo>
                  <a:lnTo>
                    <a:pt x="164850" y="1818497"/>
                  </a:lnTo>
                  <a:lnTo>
                    <a:pt x="195759" y="1885467"/>
                  </a:lnTo>
                  <a:lnTo>
                    <a:pt x="231820" y="1947286"/>
                  </a:lnTo>
                  <a:lnTo>
                    <a:pt x="252426" y="1978195"/>
                  </a:lnTo>
                  <a:lnTo>
                    <a:pt x="273032" y="1998801"/>
                  </a:lnTo>
                  <a:lnTo>
                    <a:pt x="291063" y="2009104"/>
                  </a:lnTo>
                  <a:lnTo>
                    <a:pt x="303941" y="2011680"/>
                  </a:lnTo>
                  <a:lnTo>
                    <a:pt x="332275" y="2003953"/>
                  </a:lnTo>
                  <a:lnTo>
                    <a:pt x="355457" y="1983346"/>
                  </a:lnTo>
                  <a:lnTo>
                    <a:pt x="368336" y="1962740"/>
                  </a:lnTo>
                  <a:lnTo>
                    <a:pt x="376063" y="1939558"/>
                  </a:lnTo>
                  <a:lnTo>
                    <a:pt x="406972" y="1800466"/>
                  </a:lnTo>
                  <a:lnTo>
                    <a:pt x="417276" y="1746375"/>
                  </a:lnTo>
                  <a:lnTo>
                    <a:pt x="412124" y="1676829"/>
                  </a:lnTo>
                  <a:lnTo>
                    <a:pt x="399245" y="1457888"/>
                  </a:lnTo>
                  <a:lnTo>
                    <a:pt x="388942" y="1120462"/>
                  </a:lnTo>
                  <a:lnTo>
                    <a:pt x="388942" y="7160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AD3EBB1-4DCA-DB41-81D3-3BD8A05F9454}"/>
                </a:ext>
              </a:extLst>
            </p:cNvPr>
            <p:cNvSpPr/>
            <p:nvPr/>
          </p:nvSpPr>
          <p:spPr>
            <a:xfrm rot="16200000">
              <a:off x="4450556" y="3475832"/>
              <a:ext cx="4360863" cy="603250"/>
            </a:xfrm>
            <a:custGeom>
              <a:avLst/>
              <a:gdLst>
                <a:gd name="connsiteX0" fmla="*/ 2312479 w 4360170"/>
                <a:gd name="connsiteY0" fmla="*/ 225952 h 603715"/>
                <a:gd name="connsiteX1" fmla="*/ 2619633 w 4360170"/>
                <a:gd name="connsiteY1" fmla="*/ 225952 h 603715"/>
                <a:gd name="connsiteX2" fmla="*/ 2940908 w 4360170"/>
                <a:gd name="connsiteY2" fmla="*/ 225952 h 603715"/>
                <a:gd name="connsiteX3" fmla="*/ 3286898 w 4360170"/>
                <a:gd name="connsiteY3" fmla="*/ 233013 h 603715"/>
                <a:gd name="connsiteX4" fmla="*/ 3625826 w 4360170"/>
                <a:gd name="connsiteY4" fmla="*/ 240074 h 603715"/>
                <a:gd name="connsiteX5" fmla="*/ 3911796 w 4360170"/>
                <a:gd name="connsiteY5" fmla="*/ 247135 h 603715"/>
                <a:gd name="connsiteX6" fmla="*/ 4003589 w 4360170"/>
                <a:gd name="connsiteY6" fmla="*/ 243604 h 603715"/>
                <a:gd name="connsiteX7" fmla="*/ 4049486 w 4360170"/>
                <a:gd name="connsiteY7" fmla="*/ 236543 h 603715"/>
                <a:gd name="connsiteX8" fmla="*/ 4095383 w 4360170"/>
                <a:gd name="connsiteY8" fmla="*/ 225952 h 603715"/>
                <a:gd name="connsiteX9" fmla="*/ 4137749 w 4360170"/>
                <a:gd name="connsiteY9" fmla="*/ 201238 h 603715"/>
                <a:gd name="connsiteX10" fmla="*/ 4180115 w 4360170"/>
                <a:gd name="connsiteY10" fmla="*/ 169464 h 603715"/>
                <a:gd name="connsiteX11" fmla="*/ 4229542 w 4360170"/>
                <a:gd name="connsiteY11" fmla="*/ 112976 h 603715"/>
                <a:gd name="connsiteX12" fmla="*/ 4257786 w 4360170"/>
                <a:gd name="connsiteY12" fmla="*/ 74140 h 603715"/>
                <a:gd name="connsiteX13" fmla="*/ 4275438 w 4360170"/>
                <a:gd name="connsiteY13" fmla="*/ 42366 h 603715"/>
                <a:gd name="connsiteX14" fmla="*/ 4286030 w 4360170"/>
                <a:gd name="connsiteY14" fmla="*/ 28244 h 603715"/>
                <a:gd name="connsiteX15" fmla="*/ 4303682 w 4360170"/>
                <a:gd name="connsiteY15" fmla="*/ 10591 h 603715"/>
                <a:gd name="connsiteX16" fmla="*/ 4317804 w 4360170"/>
                <a:gd name="connsiteY16" fmla="*/ 0 h 603715"/>
                <a:gd name="connsiteX17" fmla="*/ 4324865 w 4360170"/>
                <a:gd name="connsiteY17" fmla="*/ 0 h 603715"/>
                <a:gd name="connsiteX18" fmla="*/ 4335457 w 4360170"/>
                <a:gd name="connsiteY18" fmla="*/ 3530 h 603715"/>
                <a:gd name="connsiteX19" fmla="*/ 4349579 w 4360170"/>
                <a:gd name="connsiteY19" fmla="*/ 21183 h 603715"/>
                <a:gd name="connsiteX20" fmla="*/ 4356640 w 4360170"/>
                <a:gd name="connsiteY20" fmla="*/ 49427 h 603715"/>
                <a:gd name="connsiteX21" fmla="*/ 4360170 w 4360170"/>
                <a:gd name="connsiteY21" fmla="*/ 95323 h 603715"/>
                <a:gd name="connsiteX22" fmla="*/ 4356640 w 4360170"/>
                <a:gd name="connsiteY22" fmla="*/ 137689 h 603715"/>
                <a:gd name="connsiteX23" fmla="*/ 4342518 w 4360170"/>
                <a:gd name="connsiteY23" fmla="*/ 204769 h 603715"/>
                <a:gd name="connsiteX24" fmla="*/ 4310743 w 4360170"/>
                <a:gd name="connsiteY24" fmla="*/ 285970 h 603715"/>
                <a:gd name="connsiteX25" fmla="*/ 4264847 w 4360170"/>
                <a:gd name="connsiteY25" fmla="*/ 374233 h 603715"/>
                <a:gd name="connsiteX26" fmla="*/ 4222481 w 4360170"/>
                <a:gd name="connsiteY26" fmla="*/ 444843 h 603715"/>
                <a:gd name="connsiteX27" fmla="*/ 4158932 w 4360170"/>
                <a:gd name="connsiteY27" fmla="*/ 533105 h 603715"/>
                <a:gd name="connsiteX28" fmla="*/ 4123627 w 4360170"/>
                <a:gd name="connsiteY28" fmla="*/ 564880 h 603715"/>
                <a:gd name="connsiteX29" fmla="*/ 4091852 w 4360170"/>
                <a:gd name="connsiteY29" fmla="*/ 582532 h 603715"/>
                <a:gd name="connsiteX30" fmla="*/ 4070669 w 4360170"/>
                <a:gd name="connsiteY30" fmla="*/ 589593 h 603715"/>
                <a:gd name="connsiteX31" fmla="*/ 4038895 w 4360170"/>
                <a:gd name="connsiteY31" fmla="*/ 589593 h 603715"/>
                <a:gd name="connsiteX32" fmla="*/ 4000059 w 4360170"/>
                <a:gd name="connsiteY32" fmla="*/ 575471 h 603715"/>
                <a:gd name="connsiteX33" fmla="*/ 3971815 w 4360170"/>
                <a:gd name="connsiteY33" fmla="*/ 557819 h 603715"/>
                <a:gd name="connsiteX34" fmla="*/ 3932979 w 4360170"/>
                <a:gd name="connsiteY34" fmla="*/ 536636 h 603715"/>
                <a:gd name="connsiteX35" fmla="*/ 3876491 w 4360170"/>
                <a:gd name="connsiteY35" fmla="*/ 526044 h 603715"/>
                <a:gd name="connsiteX36" fmla="*/ 3745863 w 4360170"/>
                <a:gd name="connsiteY36" fmla="*/ 515453 h 603715"/>
                <a:gd name="connsiteX37" fmla="*/ 3537563 w 4360170"/>
                <a:gd name="connsiteY37" fmla="*/ 508392 h 603715"/>
                <a:gd name="connsiteX38" fmla="*/ 3124495 w 4360170"/>
                <a:gd name="connsiteY38" fmla="*/ 501331 h 603715"/>
                <a:gd name="connsiteX39" fmla="*/ 2774975 w 4360170"/>
                <a:gd name="connsiteY39" fmla="*/ 494270 h 603715"/>
                <a:gd name="connsiteX40" fmla="*/ 2030039 w 4360170"/>
                <a:gd name="connsiteY40" fmla="*/ 494270 h 603715"/>
                <a:gd name="connsiteX41" fmla="*/ 1574604 w 4360170"/>
                <a:gd name="connsiteY41" fmla="*/ 504861 h 603715"/>
                <a:gd name="connsiteX42" fmla="*/ 1168596 w 4360170"/>
                <a:gd name="connsiteY42" fmla="*/ 522514 h 603715"/>
                <a:gd name="connsiteX43" fmla="*/ 921461 w 4360170"/>
                <a:gd name="connsiteY43" fmla="*/ 543697 h 603715"/>
                <a:gd name="connsiteX44" fmla="*/ 688448 w 4360170"/>
                <a:gd name="connsiteY44" fmla="*/ 571941 h 603715"/>
                <a:gd name="connsiteX45" fmla="*/ 480149 w 4360170"/>
                <a:gd name="connsiteY45" fmla="*/ 600185 h 603715"/>
                <a:gd name="connsiteX46" fmla="*/ 444844 w 4360170"/>
                <a:gd name="connsiteY46" fmla="*/ 603715 h 603715"/>
                <a:gd name="connsiteX47" fmla="*/ 391886 w 4360170"/>
                <a:gd name="connsiteY47" fmla="*/ 582532 h 603715"/>
                <a:gd name="connsiteX48" fmla="*/ 296562 w 4360170"/>
                <a:gd name="connsiteY48" fmla="*/ 536636 h 603715"/>
                <a:gd name="connsiteX49" fmla="*/ 215361 w 4360170"/>
                <a:gd name="connsiteY49" fmla="*/ 494270 h 603715"/>
                <a:gd name="connsiteX50" fmla="*/ 137690 w 4360170"/>
                <a:gd name="connsiteY50" fmla="*/ 448373 h 603715"/>
                <a:gd name="connsiteX51" fmla="*/ 60019 w 4360170"/>
                <a:gd name="connsiteY51" fmla="*/ 398946 h 603715"/>
                <a:gd name="connsiteX52" fmla="*/ 31775 w 4360170"/>
                <a:gd name="connsiteY52" fmla="*/ 374233 h 603715"/>
                <a:gd name="connsiteX53" fmla="*/ 17653 w 4360170"/>
                <a:gd name="connsiteY53" fmla="*/ 356580 h 603715"/>
                <a:gd name="connsiteX54" fmla="*/ 3531 w 4360170"/>
                <a:gd name="connsiteY54" fmla="*/ 338928 h 603715"/>
                <a:gd name="connsiteX55" fmla="*/ 0 w 4360170"/>
                <a:gd name="connsiteY55" fmla="*/ 324806 h 603715"/>
                <a:gd name="connsiteX56" fmla="*/ 0 w 4360170"/>
                <a:gd name="connsiteY56" fmla="*/ 307153 h 603715"/>
                <a:gd name="connsiteX57" fmla="*/ 0 w 4360170"/>
                <a:gd name="connsiteY57" fmla="*/ 307153 h 603715"/>
                <a:gd name="connsiteX58" fmla="*/ 3531 w 4360170"/>
                <a:gd name="connsiteY58" fmla="*/ 285970 h 603715"/>
                <a:gd name="connsiteX59" fmla="*/ 14122 w 4360170"/>
                <a:gd name="connsiteY59" fmla="*/ 268318 h 603715"/>
                <a:gd name="connsiteX60" fmla="*/ 42366 w 4360170"/>
                <a:gd name="connsiteY60" fmla="*/ 247135 h 603715"/>
                <a:gd name="connsiteX61" fmla="*/ 102385 w 4360170"/>
                <a:gd name="connsiteY61" fmla="*/ 222421 h 603715"/>
                <a:gd name="connsiteX62" fmla="*/ 621369 w 4360170"/>
                <a:gd name="connsiteY62" fmla="*/ 282440 h 603715"/>
                <a:gd name="connsiteX63" fmla="*/ 667265 w 4360170"/>
                <a:gd name="connsiteY63" fmla="*/ 289501 h 603715"/>
                <a:gd name="connsiteX64" fmla="*/ 720223 w 4360170"/>
                <a:gd name="connsiteY64" fmla="*/ 293031 h 603715"/>
                <a:gd name="connsiteX65" fmla="*/ 889687 w 4360170"/>
                <a:gd name="connsiteY65" fmla="*/ 275379 h 603715"/>
                <a:gd name="connsiteX66" fmla="*/ 1168596 w 4360170"/>
                <a:gd name="connsiteY66" fmla="*/ 257726 h 603715"/>
                <a:gd name="connsiteX67" fmla="*/ 1571074 w 4360170"/>
                <a:gd name="connsiteY67" fmla="*/ 236543 h 603715"/>
                <a:gd name="connsiteX68" fmla="*/ 1857044 w 4360170"/>
                <a:gd name="connsiteY68" fmla="*/ 229482 h 603715"/>
                <a:gd name="connsiteX69" fmla="*/ 2241869 w 4360170"/>
                <a:gd name="connsiteY69" fmla="*/ 225952 h 603715"/>
                <a:gd name="connsiteX70" fmla="*/ 2312479 w 4360170"/>
                <a:gd name="connsiteY70" fmla="*/ 225952 h 60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360170" h="603715">
                  <a:moveTo>
                    <a:pt x="2312479" y="225952"/>
                  </a:moveTo>
                  <a:lnTo>
                    <a:pt x="2619633" y="225952"/>
                  </a:lnTo>
                  <a:lnTo>
                    <a:pt x="2940908" y="225952"/>
                  </a:lnTo>
                  <a:lnTo>
                    <a:pt x="3286898" y="233013"/>
                  </a:lnTo>
                  <a:lnTo>
                    <a:pt x="3625826" y="240074"/>
                  </a:lnTo>
                  <a:lnTo>
                    <a:pt x="3911796" y="247135"/>
                  </a:lnTo>
                  <a:lnTo>
                    <a:pt x="4003589" y="243604"/>
                  </a:lnTo>
                  <a:lnTo>
                    <a:pt x="4049486" y="236543"/>
                  </a:lnTo>
                  <a:lnTo>
                    <a:pt x="4095383" y="225952"/>
                  </a:lnTo>
                  <a:lnTo>
                    <a:pt x="4137749" y="201238"/>
                  </a:lnTo>
                  <a:lnTo>
                    <a:pt x="4180115" y="169464"/>
                  </a:lnTo>
                  <a:lnTo>
                    <a:pt x="4229542" y="112976"/>
                  </a:lnTo>
                  <a:lnTo>
                    <a:pt x="4257786" y="74140"/>
                  </a:lnTo>
                  <a:lnTo>
                    <a:pt x="4275438" y="42366"/>
                  </a:lnTo>
                  <a:lnTo>
                    <a:pt x="4286030" y="28244"/>
                  </a:lnTo>
                  <a:lnTo>
                    <a:pt x="4303682" y="10591"/>
                  </a:lnTo>
                  <a:lnTo>
                    <a:pt x="4317804" y="0"/>
                  </a:lnTo>
                  <a:lnTo>
                    <a:pt x="4324865" y="0"/>
                  </a:lnTo>
                  <a:lnTo>
                    <a:pt x="4335457" y="3530"/>
                  </a:lnTo>
                  <a:lnTo>
                    <a:pt x="4349579" y="21183"/>
                  </a:lnTo>
                  <a:lnTo>
                    <a:pt x="4356640" y="49427"/>
                  </a:lnTo>
                  <a:lnTo>
                    <a:pt x="4360170" y="95323"/>
                  </a:lnTo>
                  <a:lnTo>
                    <a:pt x="4356640" y="137689"/>
                  </a:lnTo>
                  <a:lnTo>
                    <a:pt x="4342518" y="204769"/>
                  </a:lnTo>
                  <a:lnTo>
                    <a:pt x="4310743" y="285970"/>
                  </a:lnTo>
                  <a:lnTo>
                    <a:pt x="4264847" y="374233"/>
                  </a:lnTo>
                  <a:lnTo>
                    <a:pt x="4222481" y="444843"/>
                  </a:lnTo>
                  <a:lnTo>
                    <a:pt x="4158932" y="533105"/>
                  </a:lnTo>
                  <a:lnTo>
                    <a:pt x="4123627" y="564880"/>
                  </a:lnTo>
                  <a:lnTo>
                    <a:pt x="4091852" y="582532"/>
                  </a:lnTo>
                  <a:lnTo>
                    <a:pt x="4070669" y="589593"/>
                  </a:lnTo>
                  <a:lnTo>
                    <a:pt x="4038895" y="589593"/>
                  </a:lnTo>
                  <a:lnTo>
                    <a:pt x="4000059" y="575471"/>
                  </a:lnTo>
                  <a:lnTo>
                    <a:pt x="3971815" y="557819"/>
                  </a:lnTo>
                  <a:lnTo>
                    <a:pt x="3932979" y="536636"/>
                  </a:lnTo>
                  <a:lnTo>
                    <a:pt x="3876491" y="526044"/>
                  </a:lnTo>
                  <a:lnTo>
                    <a:pt x="3745863" y="515453"/>
                  </a:lnTo>
                  <a:lnTo>
                    <a:pt x="3537563" y="508392"/>
                  </a:lnTo>
                  <a:lnTo>
                    <a:pt x="3124495" y="501331"/>
                  </a:lnTo>
                  <a:lnTo>
                    <a:pt x="2774975" y="494270"/>
                  </a:lnTo>
                  <a:lnTo>
                    <a:pt x="2030039" y="494270"/>
                  </a:lnTo>
                  <a:lnTo>
                    <a:pt x="1574604" y="504861"/>
                  </a:lnTo>
                  <a:lnTo>
                    <a:pt x="1168596" y="522514"/>
                  </a:lnTo>
                  <a:lnTo>
                    <a:pt x="921461" y="543697"/>
                  </a:lnTo>
                  <a:lnTo>
                    <a:pt x="688448" y="571941"/>
                  </a:lnTo>
                  <a:lnTo>
                    <a:pt x="480149" y="600185"/>
                  </a:lnTo>
                  <a:lnTo>
                    <a:pt x="444844" y="603715"/>
                  </a:lnTo>
                  <a:lnTo>
                    <a:pt x="391886" y="582532"/>
                  </a:lnTo>
                  <a:lnTo>
                    <a:pt x="296562" y="536636"/>
                  </a:lnTo>
                  <a:lnTo>
                    <a:pt x="215361" y="494270"/>
                  </a:lnTo>
                  <a:lnTo>
                    <a:pt x="137690" y="448373"/>
                  </a:lnTo>
                  <a:lnTo>
                    <a:pt x="60019" y="398946"/>
                  </a:lnTo>
                  <a:lnTo>
                    <a:pt x="31775" y="374233"/>
                  </a:lnTo>
                  <a:lnTo>
                    <a:pt x="17653" y="356580"/>
                  </a:lnTo>
                  <a:lnTo>
                    <a:pt x="3531" y="338928"/>
                  </a:lnTo>
                  <a:lnTo>
                    <a:pt x="0" y="324806"/>
                  </a:lnTo>
                  <a:lnTo>
                    <a:pt x="0" y="307153"/>
                  </a:lnTo>
                  <a:lnTo>
                    <a:pt x="0" y="307153"/>
                  </a:lnTo>
                  <a:lnTo>
                    <a:pt x="3531" y="285970"/>
                  </a:lnTo>
                  <a:lnTo>
                    <a:pt x="14122" y="268318"/>
                  </a:lnTo>
                  <a:lnTo>
                    <a:pt x="42366" y="247135"/>
                  </a:lnTo>
                  <a:lnTo>
                    <a:pt x="102385" y="222421"/>
                  </a:lnTo>
                  <a:lnTo>
                    <a:pt x="621369" y="282440"/>
                  </a:lnTo>
                  <a:lnTo>
                    <a:pt x="667265" y="289501"/>
                  </a:lnTo>
                  <a:lnTo>
                    <a:pt x="720223" y="293031"/>
                  </a:lnTo>
                  <a:lnTo>
                    <a:pt x="889687" y="275379"/>
                  </a:lnTo>
                  <a:lnTo>
                    <a:pt x="1168596" y="257726"/>
                  </a:lnTo>
                  <a:lnTo>
                    <a:pt x="1571074" y="236543"/>
                  </a:lnTo>
                  <a:lnTo>
                    <a:pt x="1857044" y="229482"/>
                  </a:lnTo>
                  <a:lnTo>
                    <a:pt x="2241869" y="225952"/>
                  </a:lnTo>
                  <a:lnTo>
                    <a:pt x="2312479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D3FCE45B-FE08-D24B-AF1B-6E1A4959E79A}"/>
                </a:ext>
              </a:extLst>
            </p:cNvPr>
            <p:cNvSpPr/>
            <p:nvPr/>
          </p:nvSpPr>
          <p:spPr>
            <a:xfrm rot="16200000">
              <a:off x="1878807" y="4275931"/>
              <a:ext cx="2811462" cy="333375"/>
            </a:xfrm>
            <a:custGeom>
              <a:avLst/>
              <a:gdLst>
                <a:gd name="connsiteX0" fmla="*/ 1335881 w 2812256"/>
                <a:gd name="connsiteY0" fmla="*/ 76200 h 333375"/>
                <a:gd name="connsiteX1" fmla="*/ 2055018 w 2812256"/>
                <a:gd name="connsiteY1" fmla="*/ 97631 h 333375"/>
                <a:gd name="connsiteX2" fmla="*/ 2397918 w 2812256"/>
                <a:gd name="connsiteY2" fmla="*/ 107156 h 333375"/>
                <a:gd name="connsiteX3" fmla="*/ 2507456 w 2812256"/>
                <a:gd name="connsiteY3" fmla="*/ 107156 h 333375"/>
                <a:gd name="connsiteX4" fmla="*/ 2526506 w 2812256"/>
                <a:gd name="connsiteY4" fmla="*/ 102393 h 333375"/>
                <a:gd name="connsiteX5" fmla="*/ 2559843 w 2812256"/>
                <a:gd name="connsiteY5" fmla="*/ 66675 h 333375"/>
                <a:gd name="connsiteX6" fmla="*/ 2812256 w 2812256"/>
                <a:gd name="connsiteY6" fmla="*/ 180975 h 333375"/>
                <a:gd name="connsiteX7" fmla="*/ 2750343 w 2812256"/>
                <a:gd name="connsiteY7" fmla="*/ 240506 h 333375"/>
                <a:gd name="connsiteX8" fmla="*/ 2719387 w 2812256"/>
                <a:gd name="connsiteY8" fmla="*/ 261937 h 333375"/>
                <a:gd name="connsiteX9" fmla="*/ 2681287 w 2812256"/>
                <a:gd name="connsiteY9" fmla="*/ 285750 h 333375"/>
                <a:gd name="connsiteX10" fmla="*/ 2631281 w 2812256"/>
                <a:gd name="connsiteY10" fmla="*/ 307181 h 333375"/>
                <a:gd name="connsiteX11" fmla="*/ 2593181 w 2812256"/>
                <a:gd name="connsiteY11" fmla="*/ 319087 h 333375"/>
                <a:gd name="connsiteX12" fmla="*/ 2540793 w 2812256"/>
                <a:gd name="connsiteY12" fmla="*/ 328612 h 333375"/>
                <a:gd name="connsiteX13" fmla="*/ 2500312 w 2812256"/>
                <a:gd name="connsiteY13" fmla="*/ 330993 h 333375"/>
                <a:gd name="connsiteX14" fmla="*/ 2469356 w 2812256"/>
                <a:gd name="connsiteY14" fmla="*/ 330993 h 333375"/>
                <a:gd name="connsiteX15" fmla="*/ 2409825 w 2812256"/>
                <a:gd name="connsiteY15" fmla="*/ 319087 h 333375"/>
                <a:gd name="connsiteX16" fmla="*/ 2274093 w 2812256"/>
                <a:gd name="connsiteY16" fmla="*/ 307181 h 333375"/>
                <a:gd name="connsiteX17" fmla="*/ 2078831 w 2812256"/>
                <a:gd name="connsiteY17" fmla="*/ 302418 h 333375"/>
                <a:gd name="connsiteX18" fmla="*/ 1802606 w 2812256"/>
                <a:gd name="connsiteY18" fmla="*/ 295275 h 333375"/>
                <a:gd name="connsiteX19" fmla="*/ 1509712 w 2812256"/>
                <a:gd name="connsiteY19" fmla="*/ 292893 h 333375"/>
                <a:gd name="connsiteX20" fmla="*/ 1257300 w 2812256"/>
                <a:gd name="connsiteY20" fmla="*/ 295275 h 333375"/>
                <a:gd name="connsiteX21" fmla="*/ 904875 w 2812256"/>
                <a:gd name="connsiteY21" fmla="*/ 307181 h 333375"/>
                <a:gd name="connsiteX22" fmla="*/ 676275 w 2812256"/>
                <a:gd name="connsiteY22" fmla="*/ 316706 h 333375"/>
                <a:gd name="connsiteX23" fmla="*/ 502443 w 2812256"/>
                <a:gd name="connsiteY23" fmla="*/ 326231 h 333375"/>
                <a:gd name="connsiteX24" fmla="*/ 388143 w 2812256"/>
                <a:gd name="connsiteY24" fmla="*/ 333375 h 333375"/>
                <a:gd name="connsiteX25" fmla="*/ 345281 w 2812256"/>
                <a:gd name="connsiteY25" fmla="*/ 333375 h 333375"/>
                <a:gd name="connsiteX26" fmla="*/ 283368 w 2812256"/>
                <a:gd name="connsiteY26" fmla="*/ 326231 h 333375"/>
                <a:gd name="connsiteX27" fmla="*/ 226218 w 2812256"/>
                <a:gd name="connsiteY27" fmla="*/ 311943 h 333375"/>
                <a:gd name="connsiteX28" fmla="*/ 173831 w 2812256"/>
                <a:gd name="connsiteY28" fmla="*/ 295275 h 333375"/>
                <a:gd name="connsiteX29" fmla="*/ 126206 w 2812256"/>
                <a:gd name="connsiteY29" fmla="*/ 276225 h 333375"/>
                <a:gd name="connsiteX30" fmla="*/ 88106 w 2812256"/>
                <a:gd name="connsiteY30" fmla="*/ 254793 h 333375"/>
                <a:gd name="connsiteX31" fmla="*/ 64293 w 2812256"/>
                <a:gd name="connsiteY31" fmla="*/ 240506 h 333375"/>
                <a:gd name="connsiteX32" fmla="*/ 42862 w 2812256"/>
                <a:gd name="connsiteY32" fmla="*/ 228600 h 333375"/>
                <a:gd name="connsiteX33" fmla="*/ 21431 w 2812256"/>
                <a:gd name="connsiteY33" fmla="*/ 214312 h 333375"/>
                <a:gd name="connsiteX34" fmla="*/ 11906 w 2812256"/>
                <a:gd name="connsiteY34" fmla="*/ 202406 h 333375"/>
                <a:gd name="connsiteX35" fmla="*/ 2381 w 2812256"/>
                <a:gd name="connsiteY35" fmla="*/ 185737 h 333375"/>
                <a:gd name="connsiteX36" fmla="*/ 0 w 2812256"/>
                <a:gd name="connsiteY36" fmla="*/ 176212 h 333375"/>
                <a:gd name="connsiteX37" fmla="*/ 0 w 2812256"/>
                <a:gd name="connsiteY37" fmla="*/ 164306 h 333375"/>
                <a:gd name="connsiteX38" fmla="*/ 7143 w 2812256"/>
                <a:gd name="connsiteY38" fmla="*/ 145256 h 333375"/>
                <a:gd name="connsiteX39" fmla="*/ 26193 w 2812256"/>
                <a:gd name="connsiteY39" fmla="*/ 126206 h 333375"/>
                <a:gd name="connsiteX40" fmla="*/ 52387 w 2812256"/>
                <a:gd name="connsiteY40" fmla="*/ 109537 h 333375"/>
                <a:gd name="connsiteX41" fmla="*/ 80962 w 2812256"/>
                <a:gd name="connsiteY41" fmla="*/ 95250 h 333375"/>
                <a:gd name="connsiteX42" fmla="*/ 140493 w 2812256"/>
                <a:gd name="connsiteY42" fmla="*/ 71437 h 333375"/>
                <a:gd name="connsiteX43" fmla="*/ 173831 w 2812256"/>
                <a:gd name="connsiteY43" fmla="*/ 61912 h 333375"/>
                <a:gd name="connsiteX44" fmla="*/ 269081 w 2812256"/>
                <a:gd name="connsiteY44" fmla="*/ 42862 h 333375"/>
                <a:gd name="connsiteX45" fmla="*/ 414337 w 2812256"/>
                <a:gd name="connsiteY45" fmla="*/ 14287 h 333375"/>
                <a:gd name="connsiteX46" fmla="*/ 492918 w 2812256"/>
                <a:gd name="connsiteY46" fmla="*/ 0 h 333375"/>
                <a:gd name="connsiteX47" fmla="*/ 511968 w 2812256"/>
                <a:gd name="connsiteY47" fmla="*/ 0 h 333375"/>
                <a:gd name="connsiteX48" fmla="*/ 533400 w 2812256"/>
                <a:gd name="connsiteY48" fmla="*/ 2381 h 333375"/>
                <a:gd name="connsiteX49" fmla="*/ 716756 w 2812256"/>
                <a:gd name="connsiteY49" fmla="*/ 28575 h 333375"/>
                <a:gd name="connsiteX50" fmla="*/ 1088231 w 2812256"/>
                <a:gd name="connsiteY50" fmla="*/ 61912 h 333375"/>
                <a:gd name="connsiteX51" fmla="*/ 1335881 w 2812256"/>
                <a:gd name="connsiteY51" fmla="*/ 762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12256" h="333375">
                  <a:moveTo>
                    <a:pt x="1335881" y="76200"/>
                  </a:moveTo>
                  <a:lnTo>
                    <a:pt x="2055018" y="97631"/>
                  </a:lnTo>
                  <a:lnTo>
                    <a:pt x="2397918" y="107156"/>
                  </a:lnTo>
                  <a:lnTo>
                    <a:pt x="2507456" y="107156"/>
                  </a:lnTo>
                  <a:lnTo>
                    <a:pt x="2526506" y="102393"/>
                  </a:lnTo>
                  <a:lnTo>
                    <a:pt x="2559843" y="66675"/>
                  </a:lnTo>
                  <a:lnTo>
                    <a:pt x="2812256" y="180975"/>
                  </a:lnTo>
                  <a:lnTo>
                    <a:pt x="2750343" y="240506"/>
                  </a:lnTo>
                  <a:lnTo>
                    <a:pt x="2719387" y="261937"/>
                  </a:lnTo>
                  <a:lnTo>
                    <a:pt x="2681287" y="285750"/>
                  </a:lnTo>
                  <a:lnTo>
                    <a:pt x="2631281" y="307181"/>
                  </a:lnTo>
                  <a:lnTo>
                    <a:pt x="2593181" y="319087"/>
                  </a:lnTo>
                  <a:lnTo>
                    <a:pt x="2540793" y="328612"/>
                  </a:lnTo>
                  <a:lnTo>
                    <a:pt x="2500312" y="330993"/>
                  </a:lnTo>
                  <a:lnTo>
                    <a:pt x="2469356" y="330993"/>
                  </a:lnTo>
                  <a:lnTo>
                    <a:pt x="2409825" y="319087"/>
                  </a:lnTo>
                  <a:lnTo>
                    <a:pt x="2274093" y="307181"/>
                  </a:lnTo>
                  <a:lnTo>
                    <a:pt x="2078831" y="302418"/>
                  </a:lnTo>
                  <a:lnTo>
                    <a:pt x="1802606" y="295275"/>
                  </a:lnTo>
                  <a:lnTo>
                    <a:pt x="1509712" y="292893"/>
                  </a:lnTo>
                  <a:lnTo>
                    <a:pt x="1257300" y="295275"/>
                  </a:lnTo>
                  <a:lnTo>
                    <a:pt x="904875" y="307181"/>
                  </a:lnTo>
                  <a:lnTo>
                    <a:pt x="676275" y="316706"/>
                  </a:lnTo>
                  <a:lnTo>
                    <a:pt x="502443" y="326231"/>
                  </a:lnTo>
                  <a:lnTo>
                    <a:pt x="388143" y="333375"/>
                  </a:lnTo>
                  <a:lnTo>
                    <a:pt x="345281" y="333375"/>
                  </a:lnTo>
                  <a:lnTo>
                    <a:pt x="283368" y="326231"/>
                  </a:lnTo>
                  <a:lnTo>
                    <a:pt x="226218" y="311943"/>
                  </a:lnTo>
                  <a:lnTo>
                    <a:pt x="173831" y="295275"/>
                  </a:lnTo>
                  <a:lnTo>
                    <a:pt x="126206" y="276225"/>
                  </a:lnTo>
                  <a:lnTo>
                    <a:pt x="88106" y="254793"/>
                  </a:lnTo>
                  <a:lnTo>
                    <a:pt x="64293" y="240506"/>
                  </a:lnTo>
                  <a:lnTo>
                    <a:pt x="42862" y="228600"/>
                  </a:lnTo>
                  <a:lnTo>
                    <a:pt x="21431" y="214312"/>
                  </a:lnTo>
                  <a:lnTo>
                    <a:pt x="11906" y="202406"/>
                  </a:lnTo>
                  <a:lnTo>
                    <a:pt x="2381" y="185737"/>
                  </a:lnTo>
                  <a:lnTo>
                    <a:pt x="0" y="176212"/>
                  </a:lnTo>
                  <a:lnTo>
                    <a:pt x="0" y="164306"/>
                  </a:lnTo>
                  <a:lnTo>
                    <a:pt x="7143" y="145256"/>
                  </a:lnTo>
                  <a:lnTo>
                    <a:pt x="26193" y="126206"/>
                  </a:lnTo>
                  <a:lnTo>
                    <a:pt x="52387" y="109537"/>
                  </a:lnTo>
                  <a:lnTo>
                    <a:pt x="80962" y="95250"/>
                  </a:lnTo>
                  <a:lnTo>
                    <a:pt x="140493" y="71437"/>
                  </a:lnTo>
                  <a:lnTo>
                    <a:pt x="173831" y="61912"/>
                  </a:lnTo>
                  <a:lnTo>
                    <a:pt x="269081" y="42862"/>
                  </a:lnTo>
                  <a:lnTo>
                    <a:pt x="414337" y="14287"/>
                  </a:lnTo>
                  <a:lnTo>
                    <a:pt x="492918" y="0"/>
                  </a:lnTo>
                  <a:lnTo>
                    <a:pt x="511968" y="0"/>
                  </a:lnTo>
                  <a:lnTo>
                    <a:pt x="533400" y="2381"/>
                  </a:lnTo>
                  <a:lnTo>
                    <a:pt x="716756" y="28575"/>
                  </a:lnTo>
                  <a:lnTo>
                    <a:pt x="1088231" y="61912"/>
                  </a:lnTo>
                  <a:lnTo>
                    <a:pt x="13358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4C546D74-CE7F-6F43-83BC-16AB39ED2F5C}"/>
                </a:ext>
              </a:extLst>
            </p:cNvPr>
            <p:cNvSpPr/>
            <p:nvPr/>
          </p:nvSpPr>
          <p:spPr>
            <a:xfrm>
              <a:off x="3698875" y="2170113"/>
              <a:ext cx="1163638" cy="1816100"/>
            </a:xfrm>
            <a:custGeom>
              <a:avLst/>
              <a:gdLst>
                <a:gd name="connsiteX0" fmla="*/ 688182 w 1164432"/>
                <a:gd name="connsiteY0" fmla="*/ 495300 h 1816894"/>
                <a:gd name="connsiteX1" fmla="*/ 742950 w 1164432"/>
                <a:gd name="connsiteY1" fmla="*/ 359569 h 1816894"/>
                <a:gd name="connsiteX2" fmla="*/ 757238 w 1164432"/>
                <a:gd name="connsiteY2" fmla="*/ 314325 h 1816894"/>
                <a:gd name="connsiteX3" fmla="*/ 771525 w 1164432"/>
                <a:gd name="connsiteY3" fmla="*/ 261937 h 1816894"/>
                <a:gd name="connsiteX4" fmla="*/ 778669 w 1164432"/>
                <a:gd name="connsiteY4" fmla="*/ 221456 h 1816894"/>
                <a:gd name="connsiteX5" fmla="*/ 783432 w 1164432"/>
                <a:gd name="connsiteY5" fmla="*/ 169069 h 1816894"/>
                <a:gd name="connsiteX6" fmla="*/ 783432 w 1164432"/>
                <a:gd name="connsiteY6" fmla="*/ 104775 h 1816894"/>
                <a:gd name="connsiteX7" fmla="*/ 771525 w 1164432"/>
                <a:gd name="connsiteY7" fmla="*/ 30956 h 1816894"/>
                <a:gd name="connsiteX8" fmla="*/ 928688 w 1164432"/>
                <a:gd name="connsiteY8" fmla="*/ 0 h 1816894"/>
                <a:gd name="connsiteX9" fmla="*/ 1092994 w 1164432"/>
                <a:gd name="connsiteY9" fmla="*/ 85725 h 1816894"/>
                <a:gd name="connsiteX10" fmla="*/ 1131094 w 1164432"/>
                <a:gd name="connsiteY10" fmla="*/ 107156 h 1816894"/>
                <a:gd name="connsiteX11" fmla="*/ 1147763 w 1164432"/>
                <a:gd name="connsiteY11" fmla="*/ 119062 h 1816894"/>
                <a:gd name="connsiteX12" fmla="*/ 1157288 w 1164432"/>
                <a:gd name="connsiteY12" fmla="*/ 128587 h 1816894"/>
                <a:gd name="connsiteX13" fmla="*/ 1162050 w 1164432"/>
                <a:gd name="connsiteY13" fmla="*/ 140494 h 1816894"/>
                <a:gd name="connsiteX14" fmla="*/ 1164432 w 1164432"/>
                <a:gd name="connsiteY14" fmla="*/ 157162 h 1816894"/>
                <a:gd name="connsiteX15" fmla="*/ 1157288 w 1164432"/>
                <a:gd name="connsiteY15" fmla="*/ 183356 h 1816894"/>
                <a:gd name="connsiteX16" fmla="*/ 1145382 w 1164432"/>
                <a:gd name="connsiteY16" fmla="*/ 200025 h 1816894"/>
                <a:gd name="connsiteX17" fmla="*/ 1114425 w 1164432"/>
                <a:gd name="connsiteY17" fmla="*/ 233362 h 1816894"/>
                <a:gd name="connsiteX18" fmla="*/ 1064419 w 1164432"/>
                <a:gd name="connsiteY18" fmla="*/ 295275 h 1816894"/>
                <a:gd name="connsiteX19" fmla="*/ 1035844 w 1164432"/>
                <a:gd name="connsiteY19" fmla="*/ 340519 h 1816894"/>
                <a:gd name="connsiteX20" fmla="*/ 957263 w 1164432"/>
                <a:gd name="connsiteY20" fmla="*/ 488156 h 1816894"/>
                <a:gd name="connsiteX21" fmla="*/ 878682 w 1164432"/>
                <a:gd name="connsiteY21" fmla="*/ 669131 h 1816894"/>
                <a:gd name="connsiteX22" fmla="*/ 835819 w 1164432"/>
                <a:gd name="connsiteY22" fmla="*/ 766762 h 1816894"/>
                <a:gd name="connsiteX23" fmla="*/ 754857 w 1164432"/>
                <a:gd name="connsiteY23" fmla="*/ 883444 h 1816894"/>
                <a:gd name="connsiteX24" fmla="*/ 690563 w 1164432"/>
                <a:gd name="connsiteY24" fmla="*/ 983456 h 1816894"/>
                <a:gd name="connsiteX25" fmla="*/ 621507 w 1164432"/>
                <a:gd name="connsiteY25" fmla="*/ 1088231 h 1816894"/>
                <a:gd name="connsiteX26" fmla="*/ 542925 w 1164432"/>
                <a:gd name="connsiteY26" fmla="*/ 1202531 h 1816894"/>
                <a:gd name="connsiteX27" fmla="*/ 471488 w 1164432"/>
                <a:gd name="connsiteY27" fmla="*/ 1304925 h 1816894"/>
                <a:gd name="connsiteX28" fmla="*/ 400050 w 1164432"/>
                <a:gd name="connsiteY28" fmla="*/ 1409700 h 1816894"/>
                <a:gd name="connsiteX29" fmla="*/ 364332 w 1164432"/>
                <a:gd name="connsiteY29" fmla="*/ 1459706 h 1816894"/>
                <a:gd name="connsiteX30" fmla="*/ 278607 w 1164432"/>
                <a:gd name="connsiteY30" fmla="*/ 1564481 h 1816894"/>
                <a:gd name="connsiteX31" fmla="*/ 226219 w 1164432"/>
                <a:gd name="connsiteY31" fmla="*/ 1626394 h 1816894"/>
                <a:gd name="connsiteX32" fmla="*/ 145257 w 1164432"/>
                <a:gd name="connsiteY32" fmla="*/ 1716881 h 1816894"/>
                <a:gd name="connsiteX33" fmla="*/ 88107 w 1164432"/>
                <a:gd name="connsiteY33" fmla="*/ 1776412 h 1816894"/>
                <a:gd name="connsiteX34" fmla="*/ 59532 w 1164432"/>
                <a:gd name="connsiteY34" fmla="*/ 1802606 h 1816894"/>
                <a:gd name="connsiteX35" fmla="*/ 38100 w 1164432"/>
                <a:gd name="connsiteY35" fmla="*/ 1814512 h 1816894"/>
                <a:gd name="connsiteX36" fmla="*/ 16669 w 1164432"/>
                <a:gd name="connsiteY36" fmla="*/ 1816894 h 1816894"/>
                <a:gd name="connsiteX37" fmla="*/ 2382 w 1164432"/>
                <a:gd name="connsiteY37" fmla="*/ 1812131 h 1816894"/>
                <a:gd name="connsiteX38" fmla="*/ 0 w 1164432"/>
                <a:gd name="connsiteY38" fmla="*/ 1804987 h 1816894"/>
                <a:gd name="connsiteX39" fmla="*/ 2382 w 1164432"/>
                <a:gd name="connsiteY39" fmla="*/ 1783556 h 1816894"/>
                <a:gd name="connsiteX40" fmla="*/ 14288 w 1164432"/>
                <a:gd name="connsiteY40" fmla="*/ 1759744 h 1816894"/>
                <a:gd name="connsiteX41" fmla="*/ 61913 w 1164432"/>
                <a:gd name="connsiteY41" fmla="*/ 1690687 h 1816894"/>
                <a:gd name="connsiteX42" fmla="*/ 116682 w 1164432"/>
                <a:gd name="connsiteY42" fmla="*/ 1600200 h 1816894"/>
                <a:gd name="connsiteX43" fmla="*/ 178594 w 1164432"/>
                <a:gd name="connsiteY43" fmla="*/ 1502569 h 1816894"/>
                <a:gd name="connsiteX44" fmla="*/ 240507 w 1164432"/>
                <a:gd name="connsiteY44" fmla="*/ 1397794 h 1816894"/>
                <a:gd name="connsiteX45" fmla="*/ 307182 w 1164432"/>
                <a:gd name="connsiteY45" fmla="*/ 1281112 h 1816894"/>
                <a:gd name="connsiteX46" fmla="*/ 385763 w 1164432"/>
                <a:gd name="connsiteY46" fmla="*/ 1140619 h 1816894"/>
                <a:gd name="connsiteX47" fmla="*/ 454819 w 1164432"/>
                <a:gd name="connsiteY47" fmla="*/ 1007269 h 1816894"/>
                <a:gd name="connsiteX48" fmla="*/ 550069 w 1164432"/>
                <a:gd name="connsiteY48" fmla="*/ 816769 h 1816894"/>
                <a:gd name="connsiteX49" fmla="*/ 628650 w 1164432"/>
                <a:gd name="connsiteY49" fmla="*/ 640556 h 1816894"/>
                <a:gd name="connsiteX50" fmla="*/ 688182 w 1164432"/>
                <a:gd name="connsiteY50" fmla="*/ 4953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64432" h="1816894">
                  <a:moveTo>
                    <a:pt x="688182" y="495300"/>
                  </a:moveTo>
                  <a:lnTo>
                    <a:pt x="742950" y="359569"/>
                  </a:lnTo>
                  <a:lnTo>
                    <a:pt x="757238" y="314325"/>
                  </a:lnTo>
                  <a:lnTo>
                    <a:pt x="771525" y="261937"/>
                  </a:lnTo>
                  <a:lnTo>
                    <a:pt x="778669" y="221456"/>
                  </a:lnTo>
                  <a:lnTo>
                    <a:pt x="783432" y="169069"/>
                  </a:lnTo>
                  <a:lnTo>
                    <a:pt x="783432" y="104775"/>
                  </a:lnTo>
                  <a:lnTo>
                    <a:pt x="771525" y="30956"/>
                  </a:lnTo>
                  <a:lnTo>
                    <a:pt x="928688" y="0"/>
                  </a:lnTo>
                  <a:lnTo>
                    <a:pt x="1092994" y="85725"/>
                  </a:lnTo>
                  <a:lnTo>
                    <a:pt x="1131094" y="107156"/>
                  </a:lnTo>
                  <a:lnTo>
                    <a:pt x="1147763" y="119062"/>
                  </a:lnTo>
                  <a:lnTo>
                    <a:pt x="1157288" y="128587"/>
                  </a:lnTo>
                  <a:lnTo>
                    <a:pt x="1162050" y="140494"/>
                  </a:lnTo>
                  <a:lnTo>
                    <a:pt x="1164432" y="157162"/>
                  </a:lnTo>
                  <a:lnTo>
                    <a:pt x="1157288" y="183356"/>
                  </a:lnTo>
                  <a:lnTo>
                    <a:pt x="1145382" y="200025"/>
                  </a:lnTo>
                  <a:lnTo>
                    <a:pt x="1114425" y="233362"/>
                  </a:lnTo>
                  <a:lnTo>
                    <a:pt x="1064419" y="295275"/>
                  </a:lnTo>
                  <a:lnTo>
                    <a:pt x="1035844" y="340519"/>
                  </a:lnTo>
                  <a:lnTo>
                    <a:pt x="957263" y="488156"/>
                  </a:lnTo>
                  <a:lnTo>
                    <a:pt x="878682" y="669131"/>
                  </a:lnTo>
                  <a:lnTo>
                    <a:pt x="835819" y="766762"/>
                  </a:lnTo>
                  <a:lnTo>
                    <a:pt x="754857" y="883444"/>
                  </a:lnTo>
                  <a:lnTo>
                    <a:pt x="690563" y="983456"/>
                  </a:lnTo>
                  <a:lnTo>
                    <a:pt x="621507" y="1088231"/>
                  </a:lnTo>
                  <a:lnTo>
                    <a:pt x="542925" y="1202531"/>
                  </a:lnTo>
                  <a:lnTo>
                    <a:pt x="471488" y="1304925"/>
                  </a:lnTo>
                  <a:lnTo>
                    <a:pt x="400050" y="1409700"/>
                  </a:lnTo>
                  <a:lnTo>
                    <a:pt x="364332" y="1459706"/>
                  </a:lnTo>
                  <a:lnTo>
                    <a:pt x="278607" y="1564481"/>
                  </a:lnTo>
                  <a:lnTo>
                    <a:pt x="226219" y="1626394"/>
                  </a:lnTo>
                  <a:lnTo>
                    <a:pt x="145257" y="1716881"/>
                  </a:lnTo>
                  <a:lnTo>
                    <a:pt x="88107" y="1776412"/>
                  </a:lnTo>
                  <a:lnTo>
                    <a:pt x="59532" y="1802606"/>
                  </a:lnTo>
                  <a:lnTo>
                    <a:pt x="38100" y="1814512"/>
                  </a:lnTo>
                  <a:lnTo>
                    <a:pt x="16669" y="1816894"/>
                  </a:lnTo>
                  <a:lnTo>
                    <a:pt x="2382" y="1812131"/>
                  </a:lnTo>
                  <a:lnTo>
                    <a:pt x="0" y="1804987"/>
                  </a:lnTo>
                  <a:lnTo>
                    <a:pt x="2382" y="1783556"/>
                  </a:lnTo>
                  <a:lnTo>
                    <a:pt x="14288" y="1759744"/>
                  </a:lnTo>
                  <a:lnTo>
                    <a:pt x="61913" y="1690687"/>
                  </a:lnTo>
                  <a:lnTo>
                    <a:pt x="116682" y="1600200"/>
                  </a:lnTo>
                  <a:lnTo>
                    <a:pt x="178594" y="1502569"/>
                  </a:lnTo>
                  <a:lnTo>
                    <a:pt x="240507" y="1397794"/>
                  </a:lnTo>
                  <a:lnTo>
                    <a:pt x="307182" y="1281112"/>
                  </a:lnTo>
                  <a:lnTo>
                    <a:pt x="385763" y="1140619"/>
                  </a:lnTo>
                  <a:lnTo>
                    <a:pt x="454819" y="1007269"/>
                  </a:lnTo>
                  <a:lnTo>
                    <a:pt x="550069" y="816769"/>
                  </a:lnTo>
                  <a:lnTo>
                    <a:pt x="628650" y="640556"/>
                  </a:lnTo>
                  <a:lnTo>
                    <a:pt x="688182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74A783F1-6BC0-DD4A-BE2D-3F37D45E39D5}"/>
                </a:ext>
              </a:extLst>
            </p:cNvPr>
            <p:cNvSpPr/>
            <p:nvPr/>
          </p:nvSpPr>
          <p:spPr>
            <a:xfrm>
              <a:off x="4400550" y="2716213"/>
              <a:ext cx="1141413" cy="358775"/>
            </a:xfrm>
            <a:custGeom>
              <a:avLst/>
              <a:gdLst>
                <a:gd name="connsiteX0" fmla="*/ 283369 w 1140619"/>
                <a:gd name="connsiteY0" fmla="*/ 354807 h 357188"/>
                <a:gd name="connsiteX1" fmla="*/ 357188 w 1140619"/>
                <a:gd name="connsiteY1" fmla="*/ 357188 h 357188"/>
                <a:gd name="connsiteX2" fmla="*/ 390525 w 1140619"/>
                <a:gd name="connsiteY2" fmla="*/ 347663 h 357188"/>
                <a:gd name="connsiteX3" fmla="*/ 435769 w 1140619"/>
                <a:gd name="connsiteY3" fmla="*/ 328613 h 357188"/>
                <a:gd name="connsiteX4" fmla="*/ 531019 w 1140619"/>
                <a:gd name="connsiteY4" fmla="*/ 292894 h 357188"/>
                <a:gd name="connsiteX5" fmla="*/ 626269 w 1140619"/>
                <a:gd name="connsiteY5" fmla="*/ 261938 h 357188"/>
                <a:gd name="connsiteX6" fmla="*/ 683419 w 1140619"/>
                <a:gd name="connsiteY6" fmla="*/ 252413 h 357188"/>
                <a:gd name="connsiteX7" fmla="*/ 707231 w 1140619"/>
                <a:gd name="connsiteY7" fmla="*/ 257175 h 357188"/>
                <a:gd name="connsiteX8" fmla="*/ 1135856 w 1140619"/>
                <a:gd name="connsiteY8" fmla="*/ 207169 h 357188"/>
                <a:gd name="connsiteX9" fmla="*/ 1140619 w 1140619"/>
                <a:gd name="connsiteY9" fmla="*/ 195263 h 357188"/>
                <a:gd name="connsiteX10" fmla="*/ 1140619 w 1140619"/>
                <a:gd name="connsiteY10" fmla="*/ 183357 h 357188"/>
                <a:gd name="connsiteX11" fmla="*/ 1138238 w 1140619"/>
                <a:gd name="connsiteY11" fmla="*/ 169069 h 357188"/>
                <a:gd name="connsiteX12" fmla="*/ 1131094 w 1140619"/>
                <a:gd name="connsiteY12" fmla="*/ 157163 h 357188"/>
                <a:gd name="connsiteX13" fmla="*/ 1109663 w 1140619"/>
                <a:gd name="connsiteY13" fmla="*/ 138113 h 357188"/>
                <a:gd name="connsiteX14" fmla="*/ 1071563 w 1140619"/>
                <a:gd name="connsiteY14" fmla="*/ 114300 h 357188"/>
                <a:gd name="connsiteX15" fmla="*/ 1033463 w 1140619"/>
                <a:gd name="connsiteY15" fmla="*/ 95250 h 357188"/>
                <a:gd name="connsiteX16" fmla="*/ 1012031 w 1140619"/>
                <a:gd name="connsiteY16" fmla="*/ 83344 h 357188"/>
                <a:gd name="connsiteX17" fmla="*/ 945356 w 1140619"/>
                <a:gd name="connsiteY17" fmla="*/ 40482 h 357188"/>
                <a:gd name="connsiteX18" fmla="*/ 890588 w 1140619"/>
                <a:gd name="connsiteY18" fmla="*/ 14288 h 357188"/>
                <a:gd name="connsiteX19" fmla="*/ 850106 w 1140619"/>
                <a:gd name="connsiteY19" fmla="*/ 2382 h 357188"/>
                <a:gd name="connsiteX20" fmla="*/ 831056 w 1140619"/>
                <a:gd name="connsiteY20" fmla="*/ 0 h 357188"/>
                <a:gd name="connsiteX21" fmla="*/ 802481 w 1140619"/>
                <a:gd name="connsiteY21" fmla="*/ 16669 h 357188"/>
                <a:gd name="connsiteX22" fmla="*/ 721519 w 1140619"/>
                <a:gd name="connsiteY22" fmla="*/ 52388 h 357188"/>
                <a:gd name="connsiteX23" fmla="*/ 626269 w 1140619"/>
                <a:gd name="connsiteY23" fmla="*/ 88107 h 357188"/>
                <a:gd name="connsiteX24" fmla="*/ 535781 w 1140619"/>
                <a:gd name="connsiteY24" fmla="*/ 119063 h 357188"/>
                <a:gd name="connsiteX25" fmla="*/ 421481 w 1140619"/>
                <a:gd name="connsiteY25" fmla="*/ 150019 h 357188"/>
                <a:gd name="connsiteX26" fmla="*/ 276225 w 1140619"/>
                <a:gd name="connsiteY26" fmla="*/ 178594 h 357188"/>
                <a:gd name="connsiteX27" fmla="*/ 119063 w 1140619"/>
                <a:gd name="connsiteY27" fmla="*/ 200025 h 357188"/>
                <a:gd name="connsiteX28" fmla="*/ 52388 w 1140619"/>
                <a:gd name="connsiteY28" fmla="*/ 204788 h 357188"/>
                <a:gd name="connsiteX29" fmla="*/ 0 w 1140619"/>
                <a:gd name="connsiteY29" fmla="*/ 328613 h 357188"/>
                <a:gd name="connsiteX30" fmla="*/ 130969 w 1140619"/>
                <a:gd name="connsiteY30" fmla="*/ 345282 h 357188"/>
                <a:gd name="connsiteX31" fmla="*/ 223838 w 1140619"/>
                <a:gd name="connsiteY31" fmla="*/ 352425 h 357188"/>
                <a:gd name="connsiteX32" fmla="*/ 283369 w 1140619"/>
                <a:gd name="connsiteY32" fmla="*/ 354807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9" h="357188">
                  <a:moveTo>
                    <a:pt x="283369" y="354807"/>
                  </a:moveTo>
                  <a:lnTo>
                    <a:pt x="357188" y="357188"/>
                  </a:lnTo>
                  <a:lnTo>
                    <a:pt x="390525" y="347663"/>
                  </a:lnTo>
                  <a:lnTo>
                    <a:pt x="435769" y="328613"/>
                  </a:lnTo>
                  <a:lnTo>
                    <a:pt x="531019" y="292894"/>
                  </a:lnTo>
                  <a:lnTo>
                    <a:pt x="626269" y="261938"/>
                  </a:lnTo>
                  <a:lnTo>
                    <a:pt x="683419" y="252413"/>
                  </a:lnTo>
                  <a:lnTo>
                    <a:pt x="707231" y="257175"/>
                  </a:lnTo>
                  <a:lnTo>
                    <a:pt x="1135856" y="207169"/>
                  </a:lnTo>
                  <a:lnTo>
                    <a:pt x="1140619" y="195263"/>
                  </a:lnTo>
                  <a:lnTo>
                    <a:pt x="1140619" y="183357"/>
                  </a:lnTo>
                  <a:lnTo>
                    <a:pt x="1138238" y="169069"/>
                  </a:lnTo>
                  <a:lnTo>
                    <a:pt x="1131094" y="157163"/>
                  </a:lnTo>
                  <a:lnTo>
                    <a:pt x="1109663" y="138113"/>
                  </a:lnTo>
                  <a:lnTo>
                    <a:pt x="1071563" y="114300"/>
                  </a:lnTo>
                  <a:lnTo>
                    <a:pt x="1033463" y="95250"/>
                  </a:lnTo>
                  <a:lnTo>
                    <a:pt x="1012031" y="83344"/>
                  </a:lnTo>
                  <a:lnTo>
                    <a:pt x="945356" y="40482"/>
                  </a:lnTo>
                  <a:lnTo>
                    <a:pt x="890588" y="14288"/>
                  </a:lnTo>
                  <a:lnTo>
                    <a:pt x="850106" y="2382"/>
                  </a:lnTo>
                  <a:lnTo>
                    <a:pt x="831056" y="0"/>
                  </a:lnTo>
                  <a:lnTo>
                    <a:pt x="802481" y="16669"/>
                  </a:lnTo>
                  <a:lnTo>
                    <a:pt x="721519" y="52388"/>
                  </a:lnTo>
                  <a:lnTo>
                    <a:pt x="626269" y="88107"/>
                  </a:lnTo>
                  <a:lnTo>
                    <a:pt x="535781" y="119063"/>
                  </a:lnTo>
                  <a:lnTo>
                    <a:pt x="421481" y="150019"/>
                  </a:lnTo>
                  <a:lnTo>
                    <a:pt x="276225" y="178594"/>
                  </a:lnTo>
                  <a:lnTo>
                    <a:pt x="119063" y="200025"/>
                  </a:lnTo>
                  <a:lnTo>
                    <a:pt x="52388" y="204788"/>
                  </a:lnTo>
                  <a:lnTo>
                    <a:pt x="0" y="328613"/>
                  </a:lnTo>
                  <a:lnTo>
                    <a:pt x="130969" y="345282"/>
                  </a:lnTo>
                  <a:lnTo>
                    <a:pt x="223838" y="352425"/>
                  </a:lnTo>
                  <a:lnTo>
                    <a:pt x="28336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19F0DBA5-994F-BD43-AA4F-84F768A3476D}"/>
                </a:ext>
              </a:extLst>
            </p:cNvPr>
            <p:cNvSpPr/>
            <p:nvPr/>
          </p:nvSpPr>
          <p:spPr>
            <a:xfrm rot="16200000">
              <a:off x="3302000" y="3336925"/>
              <a:ext cx="2676525" cy="1800225"/>
            </a:xfrm>
            <a:custGeom>
              <a:avLst/>
              <a:gdLst>
                <a:gd name="connsiteX0" fmla="*/ 1081088 w 2676525"/>
                <a:gd name="connsiteY0" fmla="*/ 778669 h 1800225"/>
                <a:gd name="connsiteX1" fmla="*/ 1176338 w 2676525"/>
                <a:gd name="connsiteY1" fmla="*/ 835819 h 1800225"/>
                <a:gd name="connsiteX2" fmla="*/ 1273969 w 2676525"/>
                <a:gd name="connsiteY2" fmla="*/ 895350 h 1800225"/>
                <a:gd name="connsiteX3" fmla="*/ 1397794 w 2676525"/>
                <a:gd name="connsiteY3" fmla="*/ 966787 h 1800225"/>
                <a:gd name="connsiteX4" fmla="*/ 1450182 w 2676525"/>
                <a:gd name="connsiteY4" fmla="*/ 992981 h 1800225"/>
                <a:gd name="connsiteX5" fmla="*/ 1607344 w 2676525"/>
                <a:gd name="connsiteY5" fmla="*/ 1047750 h 1800225"/>
                <a:gd name="connsiteX6" fmla="*/ 1762125 w 2676525"/>
                <a:gd name="connsiteY6" fmla="*/ 1114425 h 1800225"/>
                <a:gd name="connsiteX7" fmla="*/ 1964532 w 2676525"/>
                <a:gd name="connsiteY7" fmla="*/ 1193006 h 1800225"/>
                <a:gd name="connsiteX8" fmla="*/ 2157413 w 2676525"/>
                <a:gd name="connsiteY8" fmla="*/ 1262062 h 1800225"/>
                <a:gd name="connsiteX9" fmla="*/ 2255044 w 2676525"/>
                <a:gd name="connsiteY9" fmla="*/ 1293019 h 1800225"/>
                <a:gd name="connsiteX10" fmla="*/ 2426494 w 2676525"/>
                <a:gd name="connsiteY10" fmla="*/ 1340644 h 1800225"/>
                <a:gd name="connsiteX11" fmla="*/ 2566988 w 2676525"/>
                <a:gd name="connsiteY11" fmla="*/ 1373981 h 1800225"/>
                <a:gd name="connsiteX12" fmla="*/ 2578894 w 2676525"/>
                <a:gd name="connsiteY12" fmla="*/ 1376362 h 1800225"/>
                <a:gd name="connsiteX13" fmla="*/ 2597944 w 2676525"/>
                <a:gd name="connsiteY13" fmla="*/ 1369219 h 1800225"/>
                <a:gd name="connsiteX14" fmla="*/ 2628900 w 2676525"/>
                <a:gd name="connsiteY14" fmla="*/ 1321594 h 1800225"/>
                <a:gd name="connsiteX15" fmla="*/ 2676525 w 2676525"/>
                <a:gd name="connsiteY15" fmla="*/ 1800225 h 1800225"/>
                <a:gd name="connsiteX16" fmla="*/ 2650332 w 2676525"/>
                <a:gd name="connsiteY16" fmla="*/ 1797844 h 1800225"/>
                <a:gd name="connsiteX17" fmla="*/ 2631282 w 2676525"/>
                <a:gd name="connsiteY17" fmla="*/ 1788319 h 1800225"/>
                <a:gd name="connsiteX18" fmla="*/ 2609850 w 2676525"/>
                <a:gd name="connsiteY18" fmla="*/ 1762125 h 1800225"/>
                <a:gd name="connsiteX19" fmla="*/ 2590800 w 2676525"/>
                <a:gd name="connsiteY19" fmla="*/ 1738312 h 1800225"/>
                <a:gd name="connsiteX20" fmla="*/ 2566988 w 2676525"/>
                <a:gd name="connsiteY20" fmla="*/ 1714500 h 1800225"/>
                <a:gd name="connsiteX21" fmla="*/ 2526507 w 2676525"/>
                <a:gd name="connsiteY21" fmla="*/ 1685925 h 1800225"/>
                <a:gd name="connsiteX22" fmla="*/ 2495550 w 2676525"/>
                <a:gd name="connsiteY22" fmla="*/ 1671637 h 1800225"/>
                <a:gd name="connsiteX23" fmla="*/ 2443163 w 2676525"/>
                <a:gd name="connsiteY23" fmla="*/ 1654969 h 1800225"/>
                <a:gd name="connsiteX24" fmla="*/ 2316957 w 2676525"/>
                <a:gd name="connsiteY24" fmla="*/ 1616869 h 1800225"/>
                <a:gd name="connsiteX25" fmla="*/ 2076450 w 2676525"/>
                <a:gd name="connsiteY25" fmla="*/ 1535906 h 1800225"/>
                <a:gd name="connsiteX26" fmla="*/ 1850232 w 2676525"/>
                <a:gd name="connsiteY26" fmla="*/ 1445419 h 1800225"/>
                <a:gd name="connsiteX27" fmla="*/ 1676400 w 2676525"/>
                <a:gd name="connsiteY27" fmla="*/ 1369219 h 1800225"/>
                <a:gd name="connsiteX28" fmla="*/ 1495425 w 2676525"/>
                <a:gd name="connsiteY28" fmla="*/ 1283494 h 1800225"/>
                <a:gd name="connsiteX29" fmla="*/ 1340644 w 2676525"/>
                <a:gd name="connsiteY29" fmla="*/ 1200150 h 1800225"/>
                <a:gd name="connsiteX30" fmla="*/ 1162050 w 2676525"/>
                <a:gd name="connsiteY30" fmla="*/ 1090612 h 1800225"/>
                <a:gd name="connsiteX31" fmla="*/ 1035844 w 2676525"/>
                <a:gd name="connsiteY31" fmla="*/ 1002506 h 1800225"/>
                <a:gd name="connsiteX32" fmla="*/ 850107 w 2676525"/>
                <a:gd name="connsiteY32" fmla="*/ 864394 h 1800225"/>
                <a:gd name="connsiteX33" fmla="*/ 728663 w 2676525"/>
                <a:gd name="connsiteY33" fmla="*/ 769144 h 1800225"/>
                <a:gd name="connsiteX34" fmla="*/ 542925 w 2676525"/>
                <a:gd name="connsiteY34" fmla="*/ 609600 h 1800225"/>
                <a:gd name="connsiteX35" fmla="*/ 423863 w 2676525"/>
                <a:gd name="connsiteY35" fmla="*/ 500062 h 1800225"/>
                <a:gd name="connsiteX36" fmla="*/ 280988 w 2676525"/>
                <a:gd name="connsiteY36" fmla="*/ 357187 h 1800225"/>
                <a:gd name="connsiteX37" fmla="*/ 150019 w 2676525"/>
                <a:gd name="connsiteY37" fmla="*/ 216694 h 1800225"/>
                <a:gd name="connsiteX38" fmla="*/ 64294 w 2676525"/>
                <a:gd name="connsiteY38" fmla="*/ 116681 h 1800225"/>
                <a:gd name="connsiteX39" fmla="*/ 23813 w 2676525"/>
                <a:gd name="connsiteY39" fmla="*/ 66675 h 1800225"/>
                <a:gd name="connsiteX40" fmla="*/ 2382 w 2676525"/>
                <a:gd name="connsiteY40" fmla="*/ 30956 h 1800225"/>
                <a:gd name="connsiteX41" fmla="*/ 0 w 2676525"/>
                <a:gd name="connsiteY41" fmla="*/ 21431 h 1800225"/>
                <a:gd name="connsiteX42" fmla="*/ 2382 w 2676525"/>
                <a:gd name="connsiteY42" fmla="*/ 4762 h 1800225"/>
                <a:gd name="connsiteX43" fmla="*/ 4763 w 2676525"/>
                <a:gd name="connsiteY43" fmla="*/ 0 h 1800225"/>
                <a:gd name="connsiteX44" fmla="*/ 14288 w 2676525"/>
                <a:gd name="connsiteY44" fmla="*/ 0 h 1800225"/>
                <a:gd name="connsiteX45" fmla="*/ 42863 w 2676525"/>
                <a:gd name="connsiteY45" fmla="*/ 9525 h 1800225"/>
                <a:gd name="connsiteX46" fmla="*/ 76200 w 2676525"/>
                <a:gd name="connsiteY46" fmla="*/ 28575 h 1800225"/>
                <a:gd name="connsiteX47" fmla="*/ 145257 w 2676525"/>
                <a:gd name="connsiteY47" fmla="*/ 95250 h 1800225"/>
                <a:gd name="connsiteX48" fmla="*/ 261938 w 2676525"/>
                <a:gd name="connsiteY48" fmla="*/ 197644 h 1800225"/>
                <a:gd name="connsiteX49" fmla="*/ 357188 w 2676525"/>
                <a:gd name="connsiteY49" fmla="*/ 276225 h 1800225"/>
                <a:gd name="connsiteX50" fmla="*/ 459582 w 2676525"/>
                <a:gd name="connsiteY50" fmla="*/ 354806 h 1800225"/>
                <a:gd name="connsiteX51" fmla="*/ 564357 w 2676525"/>
                <a:gd name="connsiteY51" fmla="*/ 433387 h 1800225"/>
                <a:gd name="connsiteX52" fmla="*/ 681038 w 2676525"/>
                <a:gd name="connsiteY52" fmla="*/ 519112 h 1800225"/>
                <a:gd name="connsiteX53" fmla="*/ 814388 w 2676525"/>
                <a:gd name="connsiteY53" fmla="*/ 607219 h 1800225"/>
                <a:gd name="connsiteX54" fmla="*/ 952500 w 2676525"/>
                <a:gd name="connsiteY54" fmla="*/ 697706 h 1800225"/>
                <a:gd name="connsiteX55" fmla="*/ 1035844 w 2676525"/>
                <a:gd name="connsiteY55" fmla="*/ 750094 h 1800225"/>
                <a:gd name="connsiteX56" fmla="*/ 1081088 w 2676525"/>
                <a:gd name="connsiteY56" fmla="*/ 778669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525" h="1800225">
                  <a:moveTo>
                    <a:pt x="1081088" y="778669"/>
                  </a:moveTo>
                  <a:lnTo>
                    <a:pt x="1176338" y="835819"/>
                  </a:lnTo>
                  <a:lnTo>
                    <a:pt x="1273969" y="895350"/>
                  </a:lnTo>
                  <a:lnTo>
                    <a:pt x="1397794" y="966787"/>
                  </a:lnTo>
                  <a:lnTo>
                    <a:pt x="1450182" y="992981"/>
                  </a:lnTo>
                  <a:lnTo>
                    <a:pt x="1607344" y="1047750"/>
                  </a:lnTo>
                  <a:lnTo>
                    <a:pt x="1762125" y="1114425"/>
                  </a:lnTo>
                  <a:lnTo>
                    <a:pt x="1964532" y="1193006"/>
                  </a:lnTo>
                  <a:lnTo>
                    <a:pt x="2157413" y="1262062"/>
                  </a:lnTo>
                  <a:lnTo>
                    <a:pt x="2255044" y="1293019"/>
                  </a:lnTo>
                  <a:lnTo>
                    <a:pt x="2426494" y="1340644"/>
                  </a:lnTo>
                  <a:lnTo>
                    <a:pt x="2566988" y="1373981"/>
                  </a:lnTo>
                  <a:lnTo>
                    <a:pt x="2578894" y="1376362"/>
                  </a:lnTo>
                  <a:lnTo>
                    <a:pt x="2597944" y="1369219"/>
                  </a:lnTo>
                  <a:lnTo>
                    <a:pt x="2628900" y="1321594"/>
                  </a:lnTo>
                  <a:lnTo>
                    <a:pt x="2676525" y="1800225"/>
                  </a:lnTo>
                  <a:lnTo>
                    <a:pt x="2650332" y="1797844"/>
                  </a:lnTo>
                  <a:lnTo>
                    <a:pt x="2631282" y="1788319"/>
                  </a:lnTo>
                  <a:lnTo>
                    <a:pt x="2609850" y="1762125"/>
                  </a:lnTo>
                  <a:lnTo>
                    <a:pt x="2590800" y="1738312"/>
                  </a:lnTo>
                  <a:lnTo>
                    <a:pt x="2566988" y="1714500"/>
                  </a:lnTo>
                  <a:lnTo>
                    <a:pt x="2526507" y="1685925"/>
                  </a:lnTo>
                  <a:lnTo>
                    <a:pt x="2495550" y="1671637"/>
                  </a:lnTo>
                  <a:lnTo>
                    <a:pt x="2443163" y="1654969"/>
                  </a:lnTo>
                  <a:lnTo>
                    <a:pt x="2316957" y="1616869"/>
                  </a:lnTo>
                  <a:lnTo>
                    <a:pt x="2076450" y="1535906"/>
                  </a:lnTo>
                  <a:lnTo>
                    <a:pt x="1850232" y="1445419"/>
                  </a:lnTo>
                  <a:lnTo>
                    <a:pt x="1676400" y="1369219"/>
                  </a:lnTo>
                  <a:lnTo>
                    <a:pt x="1495425" y="1283494"/>
                  </a:lnTo>
                  <a:lnTo>
                    <a:pt x="1340644" y="1200150"/>
                  </a:lnTo>
                  <a:lnTo>
                    <a:pt x="1162050" y="1090612"/>
                  </a:lnTo>
                  <a:lnTo>
                    <a:pt x="1035844" y="1002506"/>
                  </a:lnTo>
                  <a:lnTo>
                    <a:pt x="850107" y="864394"/>
                  </a:lnTo>
                  <a:lnTo>
                    <a:pt x="728663" y="769144"/>
                  </a:lnTo>
                  <a:lnTo>
                    <a:pt x="542925" y="609600"/>
                  </a:lnTo>
                  <a:lnTo>
                    <a:pt x="423863" y="500062"/>
                  </a:lnTo>
                  <a:lnTo>
                    <a:pt x="280988" y="357187"/>
                  </a:lnTo>
                  <a:lnTo>
                    <a:pt x="150019" y="216694"/>
                  </a:lnTo>
                  <a:lnTo>
                    <a:pt x="64294" y="116681"/>
                  </a:lnTo>
                  <a:lnTo>
                    <a:pt x="23813" y="66675"/>
                  </a:lnTo>
                  <a:lnTo>
                    <a:pt x="2382" y="30956"/>
                  </a:lnTo>
                  <a:lnTo>
                    <a:pt x="0" y="21431"/>
                  </a:lnTo>
                  <a:lnTo>
                    <a:pt x="2382" y="4762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42863" y="9525"/>
                  </a:lnTo>
                  <a:lnTo>
                    <a:pt x="76200" y="28575"/>
                  </a:lnTo>
                  <a:lnTo>
                    <a:pt x="145257" y="95250"/>
                  </a:lnTo>
                  <a:lnTo>
                    <a:pt x="261938" y="197644"/>
                  </a:lnTo>
                  <a:lnTo>
                    <a:pt x="357188" y="276225"/>
                  </a:lnTo>
                  <a:lnTo>
                    <a:pt x="459582" y="354806"/>
                  </a:lnTo>
                  <a:lnTo>
                    <a:pt x="564357" y="433387"/>
                  </a:lnTo>
                  <a:lnTo>
                    <a:pt x="681038" y="519112"/>
                  </a:lnTo>
                  <a:lnTo>
                    <a:pt x="814388" y="607219"/>
                  </a:lnTo>
                  <a:lnTo>
                    <a:pt x="952500" y="697706"/>
                  </a:lnTo>
                  <a:lnTo>
                    <a:pt x="1035844" y="750094"/>
                  </a:lnTo>
                  <a:lnTo>
                    <a:pt x="108108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1987A3AD-EE5F-F04E-9D18-7C1F9F4FAE89}"/>
                </a:ext>
              </a:extLst>
            </p:cNvPr>
            <p:cNvSpPr/>
            <p:nvPr/>
          </p:nvSpPr>
          <p:spPr>
            <a:xfrm>
              <a:off x="3962400" y="3592513"/>
              <a:ext cx="895350" cy="579437"/>
            </a:xfrm>
            <a:custGeom>
              <a:avLst/>
              <a:gdLst>
                <a:gd name="connsiteX0" fmla="*/ 330994 w 895350"/>
                <a:gd name="connsiteY0" fmla="*/ 259557 h 578644"/>
                <a:gd name="connsiteX1" fmla="*/ 269081 w 895350"/>
                <a:gd name="connsiteY1" fmla="*/ 221457 h 578644"/>
                <a:gd name="connsiteX2" fmla="*/ 188119 w 895350"/>
                <a:gd name="connsiteY2" fmla="*/ 176213 h 578644"/>
                <a:gd name="connsiteX3" fmla="*/ 78581 w 895350"/>
                <a:gd name="connsiteY3" fmla="*/ 119063 h 578644"/>
                <a:gd name="connsiteX4" fmla="*/ 0 w 895350"/>
                <a:gd name="connsiteY4" fmla="*/ 78582 h 578644"/>
                <a:gd name="connsiteX5" fmla="*/ 66675 w 895350"/>
                <a:gd name="connsiteY5" fmla="*/ 0 h 578644"/>
                <a:gd name="connsiteX6" fmla="*/ 240506 w 895350"/>
                <a:gd name="connsiteY6" fmla="*/ 71438 h 578644"/>
                <a:gd name="connsiteX7" fmla="*/ 338138 w 895350"/>
                <a:gd name="connsiteY7" fmla="*/ 111919 h 578644"/>
                <a:gd name="connsiteX8" fmla="*/ 442913 w 895350"/>
                <a:gd name="connsiteY8" fmla="*/ 152400 h 578644"/>
                <a:gd name="connsiteX9" fmla="*/ 519113 w 895350"/>
                <a:gd name="connsiteY9" fmla="*/ 176213 h 578644"/>
                <a:gd name="connsiteX10" fmla="*/ 595313 w 895350"/>
                <a:gd name="connsiteY10" fmla="*/ 200025 h 578644"/>
                <a:gd name="connsiteX11" fmla="*/ 647700 w 895350"/>
                <a:gd name="connsiteY11" fmla="*/ 214313 h 578644"/>
                <a:gd name="connsiteX12" fmla="*/ 671513 w 895350"/>
                <a:gd name="connsiteY12" fmla="*/ 226219 h 578644"/>
                <a:gd name="connsiteX13" fmla="*/ 695325 w 895350"/>
                <a:gd name="connsiteY13" fmla="*/ 242888 h 578644"/>
                <a:gd name="connsiteX14" fmla="*/ 731044 w 895350"/>
                <a:gd name="connsiteY14" fmla="*/ 269082 h 578644"/>
                <a:gd name="connsiteX15" fmla="*/ 762000 w 895350"/>
                <a:gd name="connsiteY15" fmla="*/ 297657 h 578644"/>
                <a:gd name="connsiteX16" fmla="*/ 792956 w 895350"/>
                <a:gd name="connsiteY16" fmla="*/ 330994 h 578644"/>
                <a:gd name="connsiteX17" fmla="*/ 828675 w 895350"/>
                <a:gd name="connsiteY17" fmla="*/ 366713 h 578644"/>
                <a:gd name="connsiteX18" fmla="*/ 895350 w 895350"/>
                <a:gd name="connsiteY18" fmla="*/ 440532 h 578644"/>
                <a:gd name="connsiteX19" fmla="*/ 802481 w 895350"/>
                <a:gd name="connsiteY19" fmla="*/ 578644 h 578644"/>
                <a:gd name="connsiteX20" fmla="*/ 626269 w 895350"/>
                <a:gd name="connsiteY20" fmla="*/ 452438 h 578644"/>
                <a:gd name="connsiteX21" fmla="*/ 535781 w 895350"/>
                <a:gd name="connsiteY21" fmla="*/ 390525 h 578644"/>
                <a:gd name="connsiteX22" fmla="*/ 431006 w 895350"/>
                <a:gd name="connsiteY22" fmla="*/ 321469 h 578644"/>
                <a:gd name="connsiteX23" fmla="*/ 330994 w 895350"/>
                <a:gd name="connsiteY23" fmla="*/ 25955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95350" h="578644">
                  <a:moveTo>
                    <a:pt x="330994" y="259557"/>
                  </a:moveTo>
                  <a:lnTo>
                    <a:pt x="269081" y="221457"/>
                  </a:lnTo>
                  <a:lnTo>
                    <a:pt x="188119" y="176213"/>
                  </a:lnTo>
                  <a:lnTo>
                    <a:pt x="78581" y="119063"/>
                  </a:lnTo>
                  <a:lnTo>
                    <a:pt x="0" y="78582"/>
                  </a:lnTo>
                  <a:lnTo>
                    <a:pt x="66675" y="0"/>
                  </a:lnTo>
                  <a:lnTo>
                    <a:pt x="240506" y="71438"/>
                  </a:lnTo>
                  <a:lnTo>
                    <a:pt x="338138" y="111919"/>
                  </a:lnTo>
                  <a:lnTo>
                    <a:pt x="442913" y="152400"/>
                  </a:lnTo>
                  <a:lnTo>
                    <a:pt x="519113" y="176213"/>
                  </a:lnTo>
                  <a:lnTo>
                    <a:pt x="595313" y="200025"/>
                  </a:lnTo>
                  <a:lnTo>
                    <a:pt x="647700" y="214313"/>
                  </a:lnTo>
                  <a:lnTo>
                    <a:pt x="671513" y="226219"/>
                  </a:lnTo>
                  <a:lnTo>
                    <a:pt x="695325" y="242888"/>
                  </a:lnTo>
                  <a:lnTo>
                    <a:pt x="731044" y="269082"/>
                  </a:lnTo>
                  <a:lnTo>
                    <a:pt x="762000" y="297657"/>
                  </a:lnTo>
                  <a:lnTo>
                    <a:pt x="792956" y="330994"/>
                  </a:lnTo>
                  <a:lnTo>
                    <a:pt x="828675" y="366713"/>
                  </a:lnTo>
                  <a:lnTo>
                    <a:pt x="895350" y="440532"/>
                  </a:lnTo>
                  <a:lnTo>
                    <a:pt x="802481" y="578644"/>
                  </a:lnTo>
                  <a:lnTo>
                    <a:pt x="626269" y="452438"/>
                  </a:lnTo>
                  <a:lnTo>
                    <a:pt x="535781" y="390525"/>
                  </a:lnTo>
                  <a:lnTo>
                    <a:pt x="431006" y="321469"/>
                  </a:lnTo>
                  <a:lnTo>
                    <a:pt x="330994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0642C67C-BB68-6B49-B41B-574FCB877BEB}"/>
                </a:ext>
              </a:extLst>
            </p:cNvPr>
            <p:cNvSpPr/>
            <p:nvPr/>
          </p:nvSpPr>
          <p:spPr>
            <a:xfrm>
              <a:off x="6018213" y="5243513"/>
              <a:ext cx="706437" cy="673100"/>
            </a:xfrm>
            <a:custGeom>
              <a:avLst/>
              <a:gdLst>
                <a:gd name="connsiteX0" fmla="*/ 211931 w 707231"/>
                <a:gd name="connsiteY0" fmla="*/ 121443 h 673893"/>
                <a:gd name="connsiteX1" fmla="*/ 316706 w 707231"/>
                <a:gd name="connsiteY1" fmla="*/ 147637 h 673893"/>
                <a:gd name="connsiteX2" fmla="*/ 371475 w 707231"/>
                <a:gd name="connsiteY2" fmla="*/ 164306 h 673893"/>
                <a:gd name="connsiteX3" fmla="*/ 402431 w 707231"/>
                <a:gd name="connsiteY3" fmla="*/ 173831 h 673893"/>
                <a:gd name="connsiteX4" fmla="*/ 431006 w 707231"/>
                <a:gd name="connsiteY4" fmla="*/ 178593 h 673893"/>
                <a:gd name="connsiteX5" fmla="*/ 461962 w 707231"/>
                <a:gd name="connsiteY5" fmla="*/ 180975 h 673893"/>
                <a:gd name="connsiteX6" fmla="*/ 502444 w 707231"/>
                <a:gd name="connsiteY6" fmla="*/ 176212 h 673893"/>
                <a:gd name="connsiteX7" fmla="*/ 535781 w 707231"/>
                <a:gd name="connsiteY7" fmla="*/ 164306 h 673893"/>
                <a:gd name="connsiteX8" fmla="*/ 557212 w 707231"/>
                <a:gd name="connsiteY8" fmla="*/ 150018 h 673893"/>
                <a:gd name="connsiteX9" fmla="*/ 573881 w 707231"/>
                <a:gd name="connsiteY9" fmla="*/ 130968 h 673893"/>
                <a:gd name="connsiteX10" fmla="*/ 588169 w 707231"/>
                <a:gd name="connsiteY10" fmla="*/ 100012 h 673893"/>
                <a:gd name="connsiteX11" fmla="*/ 592931 w 707231"/>
                <a:gd name="connsiteY11" fmla="*/ 80962 h 673893"/>
                <a:gd name="connsiteX12" fmla="*/ 607219 w 707231"/>
                <a:gd name="connsiteY12" fmla="*/ 30956 h 673893"/>
                <a:gd name="connsiteX13" fmla="*/ 707231 w 707231"/>
                <a:gd name="connsiteY13" fmla="*/ 0 h 673893"/>
                <a:gd name="connsiteX14" fmla="*/ 564356 w 707231"/>
                <a:gd name="connsiteY14" fmla="*/ 673893 h 673893"/>
                <a:gd name="connsiteX15" fmla="*/ 533400 w 707231"/>
                <a:gd name="connsiteY15" fmla="*/ 609600 h 673893"/>
                <a:gd name="connsiteX16" fmla="*/ 519112 w 707231"/>
                <a:gd name="connsiteY16" fmla="*/ 576262 h 673893"/>
                <a:gd name="connsiteX17" fmla="*/ 492919 w 707231"/>
                <a:gd name="connsiteY17" fmla="*/ 531018 h 673893"/>
                <a:gd name="connsiteX18" fmla="*/ 457200 w 707231"/>
                <a:gd name="connsiteY18" fmla="*/ 476250 h 673893"/>
                <a:gd name="connsiteX19" fmla="*/ 431006 w 707231"/>
                <a:gd name="connsiteY19" fmla="*/ 442912 h 673893"/>
                <a:gd name="connsiteX20" fmla="*/ 388144 w 707231"/>
                <a:gd name="connsiteY20" fmla="*/ 397668 h 673893"/>
                <a:gd name="connsiteX21" fmla="*/ 335756 w 707231"/>
                <a:gd name="connsiteY21" fmla="*/ 354806 h 673893"/>
                <a:gd name="connsiteX22" fmla="*/ 273844 w 707231"/>
                <a:gd name="connsiteY22" fmla="*/ 302418 h 673893"/>
                <a:gd name="connsiteX23" fmla="*/ 197644 w 707231"/>
                <a:gd name="connsiteY23" fmla="*/ 242887 h 673893"/>
                <a:gd name="connsiteX24" fmla="*/ 140494 w 707231"/>
                <a:gd name="connsiteY24" fmla="*/ 202406 h 673893"/>
                <a:gd name="connsiteX25" fmla="*/ 73819 w 707231"/>
                <a:gd name="connsiteY25" fmla="*/ 159543 h 673893"/>
                <a:gd name="connsiteX26" fmla="*/ 38100 w 707231"/>
                <a:gd name="connsiteY26" fmla="*/ 138112 h 673893"/>
                <a:gd name="connsiteX27" fmla="*/ 14287 w 707231"/>
                <a:gd name="connsiteY27" fmla="*/ 119062 h 673893"/>
                <a:gd name="connsiteX28" fmla="*/ 0 w 707231"/>
                <a:gd name="connsiteY28" fmla="*/ 102393 h 673893"/>
                <a:gd name="connsiteX29" fmla="*/ 0 w 707231"/>
                <a:gd name="connsiteY29" fmla="*/ 88106 h 673893"/>
                <a:gd name="connsiteX30" fmla="*/ 4762 w 707231"/>
                <a:gd name="connsiteY30" fmla="*/ 78581 h 673893"/>
                <a:gd name="connsiteX31" fmla="*/ 28575 w 707231"/>
                <a:gd name="connsiteY31" fmla="*/ 78581 h 673893"/>
                <a:gd name="connsiteX32" fmla="*/ 76200 w 707231"/>
                <a:gd name="connsiteY32" fmla="*/ 85725 h 673893"/>
                <a:gd name="connsiteX33" fmla="*/ 211931 w 707231"/>
                <a:gd name="connsiteY33" fmla="*/ 1214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673893">
                  <a:moveTo>
                    <a:pt x="211931" y="121443"/>
                  </a:moveTo>
                  <a:lnTo>
                    <a:pt x="316706" y="147637"/>
                  </a:lnTo>
                  <a:lnTo>
                    <a:pt x="371475" y="164306"/>
                  </a:lnTo>
                  <a:lnTo>
                    <a:pt x="402431" y="173831"/>
                  </a:lnTo>
                  <a:lnTo>
                    <a:pt x="431006" y="178593"/>
                  </a:lnTo>
                  <a:lnTo>
                    <a:pt x="461962" y="180975"/>
                  </a:lnTo>
                  <a:lnTo>
                    <a:pt x="502444" y="176212"/>
                  </a:lnTo>
                  <a:lnTo>
                    <a:pt x="535781" y="164306"/>
                  </a:lnTo>
                  <a:lnTo>
                    <a:pt x="557212" y="150018"/>
                  </a:lnTo>
                  <a:lnTo>
                    <a:pt x="573881" y="130968"/>
                  </a:lnTo>
                  <a:lnTo>
                    <a:pt x="588169" y="100012"/>
                  </a:lnTo>
                  <a:lnTo>
                    <a:pt x="592931" y="80962"/>
                  </a:lnTo>
                  <a:lnTo>
                    <a:pt x="607219" y="30956"/>
                  </a:lnTo>
                  <a:lnTo>
                    <a:pt x="707231" y="0"/>
                  </a:lnTo>
                  <a:lnTo>
                    <a:pt x="564356" y="673893"/>
                  </a:lnTo>
                  <a:lnTo>
                    <a:pt x="533400" y="609600"/>
                  </a:lnTo>
                  <a:lnTo>
                    <a:pt x="519112" y="576262"/>
                  </a:lnTo>
                  <a:lnTo>
                    <a:pt x="492919" y="531018"/>
                  </a:lnTo>
                  <a:lnTo>
                    <a:pt x="457200" y="476250"/>
                  </a:lnTo>
                  <a:lnTo>
                    <a:pt x="431006" y="442912"/>
                  </a:lnTo>
                  <a:lnTo>
                    <a:pt x="388144" y="397668"/>
                  </a:lnTo>
                  <a:lnTo>
                    <a:pt x="335756" y="354806"/>
                  </a:lnTo>
                  <a:lnTo>
                    <a:pt x="273844" y="302418"/>
                  </a:lnTo>
                  <a:lnTo>
                    <a:pt x="197644" y="242887"/>
                  </a:lnTo>
                  <a:lnTo>
                    <a:pt x="140494" y="202406"/>
                  </a:lnTo>
                  <a:lnTo>
                    <a:pt x="73819" y="159543"/>
                  </a:lnTo>
                  <a:lnTo>
                    <a:pt x="38100" y="138112"/>
                  </a:lnTo>
                  <a:lnTo>
                    <a:pt x="14287" y="119062"/>
                  </a:lnTo>
                  <a:lnTo>
                    <a:pt x="0" y="102393"/>
                  </a:lnTo>
                  <a:lnTo>
                    <a:pt x="0" y="88106"/>
                  </a:lnTo>
                  <a:lnTo>
                    <a:pt x="4762" y="78581"/>
                  </a:lnTo>
                  <a:lnTo>
                    <a:pt x="28575" y="78581"/>
                  </a:lnTo>
                  <a:lnTo>
                    <a:pt x="76200" y="85725"/>
                  </a:lnTo>
                  <a:lnTo>
                    <a:pt x="211931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299822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32BA5D29-ACCD-FA4E-96DD-FF3B1CCC0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B03421FB-35D3-5443-B870-2C7C14D6001B}"/>
              </a:ext>
            </a:extLst>
          </p:cNvPr>
          <p:cNvSpPr/>
          <p:nvPr/>
        </p:nvSpPr>
        <p:spPr>
          <a:xfrm>
            <a:off x="2581275" y="1392238"/>
            <a:ext cx="1514475" cy="1190625"/>
          </a:xfrm>
          <a:custGeom>
            <a:avLst/>
            <a:gdLst>
              <a:gd name="connsiteX0" fmla="*/ 914400 w 1514475"/>
              <a:gd name="connsiteY0" fmla="*/ 747713 h 1190625"/>
              <a:gd name="connsiteX1" fmla="*/ 1007269 w 1514475"/>
              <a:gd name="connsiteY1" fmla="*/ 685800 h 1190625"/>
              <a:gd name="connsiteX2" fmla="*/ 1102519 w 1514475"/>
              <a:gd name="connsiteY2" fmla="*/ 621507 h 1190625"/>
              <a:gd name="connsiteX3" fmla="*/ 1221581 w 1514475"/>
              <a:gd name="connsiteY3" fmla="*/ 538163 h 1190625"/>
              <a:gd name="connsiteX4" fmla="*/ 1326356 w 1514475"/>
              <a:gd name="connsiteY4" fmla="*/ 461963 h 1190625"/>
              <a:gd name="connsiteX5" fmla="*/ 1412081 w 1514475"/>
              <a:gd name="connsiteY5" fmla="*/ 395288 h 1190625"/>
              <a:gd name="connsiteX6" fmla="*/ 1428750 w 1514475"/>
              <a:gd name="connsiteY6" fmla="*/ 383382 h 1190625"/>
              <a:gd name="connsiteX7" fmla="*/ 1457325 w 1514475"/>
              <a:gd name="connsiteY7" fmla="*/ 376238 h 1190625"/>
              <a:gd name="connsiteX8" fmla="*/ 1483519 w 1514475"/>
              <a:gd name="connsiteY8" fmla="*/ 366713 h 1190625"/>
              <a:gd name="connsiteX9" fmla="*/ 1504950 w 1514475"/>
              <a:gd name="connsiteY9" fmla="*/ 352425 h 1190625"/>
              <a:gd name="connsiteX10" fmla="*/ 1512094 w 1514475"/>
              <a:gd name="connsiteY10" fmla="*/ 335757 h 1190625"/>
              <a:gd name="connsiteX11" fmla="*/ 1514475 w 1514475"/>
              <a:gd name="connsiteY11" fmla="*/ 319088 h 1190625"/>
              <a:gd name="connsiteX12" fmla="*/ 1500188 w 1514475"/>
              <a:gd name="connsiteY12" fmla="*/ 288132 h 1190625"/>
              <a:gd name="connsiteX13" fmla="*/ 1466850 w 1514475"/>
              <a:gd name="connsiteY13" fmla="*/ 247650 h 1190625"/>
              <a:gd name="connsiteX14" fmla="*/ 1409700 w 1514475"/>
              <a:gd name="connsiteY14" fmla="*/ 200025 h 1190625"/>
              <a:gd name="connsiteX15" fmla="*/ 1338263 w 1514475"/>
              <a:gd name="connsiteY15" fmla="*/ 147638 h 1190625"/>
              <a:gd name="connsiteX16" fmla="*/ 1271588 w 1514475"/>
              <a:gd name="connsiteY16" fmla="*/ 107157 h 1190625"/>
              <a:gd name="connsiteX17" fmla="*/ 1204913 w 1514475"/>
              <a:gd name="connsiteY17" fmla="*/ 66675 h 1190625"/>
              <a:gd name="connsiteX18" fmla="*/ 1157288 w 1514475"/>
              <a:gd name="connsiteY18" fmla="*/ 40482 h 1190625"/>
              <a:gd name="connsiteX19" fmla="*/ 1131094 w 1514475"/>
              <a:gd name="connsiteY19" fmla="*/ 23813 h 1190625"/>
              <a:gd name="connsiteX20" fmla="*/ 1078706 w 1514475"/>
              <a:gd name="connsiteY20" fmla="*/ 7144 h 1190625"/>
              <a:gd name="connsiteX21" fmla="*/ 1038225 w 1514475"/>
              <a:gd name="connsiteY21" fmla="*/ 0 h 1190625"/>
              <a:gd name="connsiteX22" fmla="*/ 1014413 w 1514475"/>
              <a:gd name="connsiteY22" fmla="*/ 0 h 1190625"/>
              <a:gd name="connsiteX23" fmla="*/ 1000125 w 1514475"/>
              <a:gd name="connsiteY23" fmla="*/ 4763 h 1190625"/>
              <a:gd name="connsiteX24" fmla="*/ 992981 w 1514475"/>
              <a:gd name="connsiteY24" fmla="*/ 14288 h 1190625"/>
              <a:gd name="connsiteX25" fmla="*/ 997744 w 1514475"/>
              <a:gd name="connsiteY25" fmla="*/ 38100 h 1190625"/>
              <a:gd name="connsiteX26" fmla="*/ 1014413 w 1514475"/>
              <a:gd name="connsiteY26" fmla="*/ 59532 h 1190625"/>
              <a:gd name="connsiteX27" fmla="*/ 1035844 w 1514475"/>
              <a:gd name="connsiteY27" fmla="*/ 71438 h 1190625"/>
              <a:gd name="connsiteX28" fmla="*/ 1059656 w 1514475"/>
              <a:gd name="connsiteY28" fmla="*/ 92869 h 1190625"/>
              <a:gd name="connsiteX29" fmla="*/ 1078706 w 1514475"/>
              <a:gd name="connsiteY29" fmla="*/ 109538 h 1190625"/>
              <a:gd name="connsiteX30" fmla="*/ 1095375 w 1514475"/>
              <a:gd name="connsiteY30" fmla="*/ 133350 h 1190625"/>
              <a:gd name="connsiteX31" fmla="*/ 1107281 w 1514475"/>
              <a:gd name="connsiteY31" fmla="*/ 164307 h 1190625"/>
              <a:gd name="connsiteX32" fmla="*/ 1112044 w 1514475"/>
              <a:gd name="connsiteY32" fmla="*/ 185738 h 1190625"/>
              <a:gd name="connsiteX33" fmla="*/ 1107281 w 1514475"/>
              <a:gd name="connsiteY33" fmla="*/ 214313 h 1190625"/>
              <a:gd name="connsiteX34" fmla="*/ 1092994 w 1514475"/>
              <a:gd name="connsiteY34" fmla="*/ 250032 h 1190625"/>
              <a:gd name="connsiteX35" fmla="*/ 1045369 w 1514475"/>
              <a:gd name="connsiteY35" fmla="*/ 323850 h 1190625"/>
              <a:gd name="connsiteX36" fmla="*/ 962025 w 1514475"/>
              <a:gd name="connsiteY36" fmla="*/ 421482 h 1190625"/>
              <a:gd name="connsiteX37" fmla="*/ 862013 w 1514475"/>
              <a:gd name="connsiteY37" fmla="*/ 516732 h 1190625"/>
              <a:gd name="connsiteX38" fmla="*/ 728663 w 1514475"/>
              <a:gd name="connsiteY38" fmla="*/ 635794 h 1190625"/>
              <a:gd name="connsiteX39" fmla="*/ 552450 w 1514475"/>
              <a:gd name="connsiteY39" fmla="*/ 778669 h 1190625"/>
              <a:gd name="connsiteX40" fmla="*/ 321469 w 1514475"/>
              <a:gd name="connsiteY40" fmla="*/ 942975 h 1190625"/>
              <a:gd name="connsiteX41" fmla="*/ 95250 w 1514475"/>
              <a:gd name="connsiteY41" fmla="*/ 1102519 h 1190625"/>
              <a:gd name="connsiteX42" fmla="*/ 7144 w 1514475"/>
              <a:gd name="connsiteY42" fmla="*/ 1159669 h 1190625"/>
              <a:gd name="connsiteX43" fmla="*/ 0 w 1514475"/>
              <a:gd name="connsiteY43" fmla="*/ 1169194 h 1190625"/>
              <a:gd name="connsiteX44" fmla="*/ 4763 w 1514475"/>
              <a:gd name="connsiteY44" fmla="*/ 1181100 h 1190625"/>
              <a:gd name="connsiteX45" fmla="*/ 38100 w 1514475"/>
              <a:gd name="connsiteY45" fmla="*/ 1190625 h 1190625"/>
              <a:gd name="connsiteX46" fmla="*/ 73819 w 1514475"/>
              <a:gd name="connsiteY46" fmla="*/ 1185863 h 1190625"/>
              <a:gd name="connsiteX47" fmla="*/ 202406 w 1514475"/>
              <a:gd name="connsiteY47" fmla="*/ 1131094 h 1190625"/>
              <a:gd name="connsiteX48" fmla="*/ 383381 w 1514475"/>
              <a:gd name="connsiteY48" fmla="*/ 1045369 h 1190625"/>
              <a:gd name="connsiteX49" fmla="*/ 585788 w 1514475"/>
              <a:gd name="connsiteY49" fmla="*/ 942975 h 1190625"/>
              <a:gd name="connsiteX50" fmla="*/ 871538 w 1514475"/>
              <a:gd name="connsiteY50" fmla="*/ 776288 h 1190625"/>
              <a:gd name="connsiteX51" fmla="*/ 914400 w 1514475"/>
              <a:gd name="connsiteY51" fmla="*/ 747713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14475" h="1190625">
                <a:moveTo>
                  <a:pt x="914400" y="747713"/>
                </a:moveTo>
                <a:lnTo>
                  <a:pt x="1007269" y="685800"/>
                </a:lnTo>
                <a:lnTo>
                  <a:pt x="1102519" y="621507"/>
                </a:lnTo>
                <a:lnTo>
                  <a:pt x="1221581" y="538163"/>
                </a:lnTo>
                <a:lnTo>
                  <a:pt x="1326356" y="461963"/>
                </a:lnTo>
                <a:lnTo>
                  <a:pt x="1412081" y="395288"/>
                </a:lnTo>
                <a:lnTo>
                  <a:pt x="1428750" y="383382"/>
                </a:lnTo>
                <a:lnTo>
                  <a:pt x="1457325" y="376238"/>
                </a:lnTo>
                <a:lnTo>
                  <a:pt x="1483519" y="366713"/>
                </a:lnTo>
                <a:lnTo>
                  <a:pt x="1504950" y="352425"/>
                </a:lnTo>
                <a:lnTo>
                  <a:pt x="1512094" y="335757"/>
                </a:lnTo>
                <a:lnTo>
                  <a:pt x="1514475" y="319088"/>
                </a:lnTo>
                <a:lnTo>
                  <a:pt x="1500188" y="288132"/>
                </a:lnTo>
                <a:lnTo>
                  <a:pt x="1466850" y="247650"/>
                </a:lnTo>
                <a:lnTo>
                  <a:pt x="1409700" y="200025"/>
                </a:lnTo>
                <a:lnTo>
                  <a:pt x="1338263" y="147638"/>
                </a:lnTo>
                <a:lnTo>
                  <a:pt x="1271588" y="107157"/>
                </a:lnTo>
                <a:lnTo>
                  <a:pt x="1204913" y="66675"/>
                </a:lnTo>
                <a:lnTo>
                  <a:pt x="1157288" y="40482"/>
                </a:lnTo>
                <a:lnTo>
                  <a:pt x="1131094" y="23813"/>
                </a:lnTo>
                <a:lnTo>
                  <a:pt x="1078706" y="7144"/>
                </a:lnTo>
                <a:lnTo>
                  <a:pt x="1038225" y="0"/>
                </a:lnTo>
                <a:lnTo>
                  <a:pt x="1014413" y="0"/>
                </a:lnTo>
                <a:lnTo>
                  <a:pt x="1000125" y="4763"/>
                </a:lnTo>
                <a:lnTo>
                  <a:pt x="992981" y="14288"/>
                </a:lnTo>
                <a:lnTo>
                  <a:pt x="997744" y="38100"/>
                </a:lnTo>
                <a:lnTo>
                  <a:pt x="1014413" y="59532"/>
                </a:lnTo>
                <a:lnTo>
                  <a:pt x="1035844" y="71438"/>
                </a:lnTo>
                <a:lnTo>
                  <a:pt x="1059656" y="92869"/>
                </a:lnTo>
                <a:lnTo>
                  <a:pt x="1078706" y="109538"/>
                </a:lnTo>
                <a:lnTo>
                  <a:pt x="1095375" y="133350"/>
                </a:lnTo>
                <a:lnTo>
                  <a:pt x="1107281" y="164307"/>
                </a:lnTo>
                <a:lnTo>
                  <a:pt x="1112044" y="185738"/>
                </a:lnTo>
                <a:lnTo>
                  <a:pt x="1107281" y="214313"/>
                </a:lnTo>
                <a:lnTo>
                  <a:pt x="1092994" y="250032"/>
                </a:lnTo>
                <a:lnTo>
                  <a:pt x="1045369" y="323850"/>
                </a:lnTo>
                <a:lnTo>
                  <a:pt x="962025" y="421482"/>
                </a:lnTo>
                <a:lnTo>
                  <a:pt x="862013" y="516732"/>
                </a:lnTo>
                <a:lnTo>
                  <a:pt x="728663" y="635794"/>
                </a:lnTo>
                <a:lnTo>
                  <a:pt x="552450" y="778669"/>
                </a:lnTo>
                <a:lnTo>
                  <a:pt x="321469" y="942975"/>
                </a:lnTo>
                <a:lnTo>
                  <a:pt x="95250" y="1102519"/>
                </a:lnTo>
                <a:lnTo>
                  <a:pt x="7144" y="1159669"/>
                </a:lnTo>
                <a:lnTo>
                  <a:pt x="0" y="1169194"/>
                </a:lnTo>
                <a:lnTo>
                  <a:pt x="4763" y="1181100"/>
                </a:lnTo>
                <a:lnTo>
                  <a:pt x="38100" y="1190625"/>
                </a:lnTo>
                <a:lnTo>
                  <a:pt x="73819" y="1185863"/>
                </a:lnTo>
                <a:lnTo>
                  <a:pt x="202406" y="1131094"/>
                </a:lnTo>
                <a:lnTo>
                  <a:pt x="383381" y="1045369"/>
                </a:lnTo>
                <a:lnTo>
                  <a:pt x="585788" y="942975"/>
                </a:lnTo>
                <a:lnTo>
                  <a:pt x="871538" y="776288"/>
                </a:lnTo>
                <a:lnTo>
                  <a:pt x="914400" y="7477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1AE8A4E-4653-484D-A9B6-F7A8C02402A0}"/>
              </a:ext>
            </a:extLst>
          </p:cNvPr>
          <p:cNvSpPr/>
          <p:nvPr/>
        </p:nvSpPr>
        <p:spPr>
          <a:xfrm>
            <a:off x="2430463" y="2386013"/>
            <a:ext cx="1657350" cy="1862137"/>
          </a:xfrm>
          <a:custGeom>
            <a:avLst/>
            <a:gdLst>
              <a:gd name="connsiteX0" fmla="*/ 1012032 w 1657350"/>
              <a:gd name="connsiteY0" fmla="*/ 702468 h 1862137"/>
              <a:gd name="connsiteX1" fmla="*/ 1081088 w 1657350"/>
              <a:gd name="connsiteY1" fmla="*/ 600075 h 1862137"/>
              <a:gd name="connsiteX2" fmla="*/ 1147763 w 1657350"/>
              <a:gd name="connsiteY2" fmla="*/ 495300 h 1862137"/>
              <a:gd name="connsiteX3" fmla="*/ 1228725 w 1657350"/>
              <a:gd name="connsiteY3" fmla="*/ 361950 h 1862137"/>
              <a:gd name="connsiteX4" fmla="*/ 1276350 w 1657350"/>
              <a:gd name="connsiteY4" fmla="*/ 280987 h 1862137"/>
              <a:gd name="connsiteX5" fmla="*/ 1285875 w 1657350"/>
              <a:gd name="connsiteY5" fmla="*/ 259556 h 1862137"/>
              <a:gd name="connsiteX6" fmla="*/ 1290638 w 1657350"/>
              <a:gd name="connsiteY6" fmla="*/ 230981 h 1862137"/>
              <a:gd name="connsiteX7" fmla="*/ 1285875 w 1657350"/>
              <a:gd name="connsiteY7" fmla="*/ 202406 h 1862137"/>
              <a:gd name="connsiteX8" fmla="*/ 1273969 w 1657350"/>
              <a:gd name="connsiteY8" fmla="*/ 164306 h 1862137"/>
              <a:gd name="connsiteX9" fmla="*/ 1259682 w 1657350"/>
              <a:gd name="connsiteY9" fmla="*/ 140493 h 1862137"/>
              <a:gd name="connsiteX10" fmla="*/ 1238250 w 1657350"/>
              <a:gd name="connsiteY10" fmla="*/ 109537 h 1862137"/>
              <a:gd name="connsiteX11" fmla="*/ 1207294 w 1657350"/>
              <a:gd name="connsiteY11" fmla="*/ 71437 h 1862137"/>
              <a:gd name="connsiteX12" fmla="*/ 1193007 w 1657350"/>
              <a:gd name="connsiteY12" fmla="*/ 54768 h 1862137"/>
              <a:gd name="connsiteX13" fmla="*/ 1183482 w 1657350"/>
              <a:gd name="connsiteY13" fmla="*/ 30956 h 1862137"/>
              <a:gd name="connsiteX14" fmla="*/ 1183482 w 1657350"/>
              <a:gd name="connsiteY14" fmla="*/ 9525 h 1862137"/>
              <a:gd name="connsiteX15" fmla="*/ 1190625 w 1657350"/>
              <a:gd name="connsiteY15" fmla="*/ 0 h 1862137"/>
              <a:gd name="connsiteX16" fmla="*/ 1202532 w 1657350"/>
              <a:gd name="connsiteY16" fmla="*/ 0 h 1862137"/>
              <a:gd name="connsiteX17" fmla="*/ 1235869 w 1657350"/>
              <a:gd name="connsiteY17" fmla="*/ 14287 h 1862137"/>
              <a:gd name="connsiteX18" fmla="*/ 1288257 w 1657350"/>
              <a:gd name="connsiteY18" fmla="*/ 33337 h 1862137"/>
              <a:gd name="connsiteX19" fmla="*/ 1362075 w 1657350"/>
              <a:gd name="connsiteY19" fmla="*/ 64293 h 1862137"/>
              <a:gd name="connsiteX20" fmla="*/ 1440657 w 1657350"/>
              <a:gd name="connsiteY20" fmla="*/ 107156 h 1862137"/>
              <a:gd name="connsiteX21" fmla="*/ 1528763 w 1657350"/>
              <a:gd name="connsiteY21" fmla="*/ 161925 h 1862137"/>
              <a:gd name="connsiteX22" fmla="*/ 1576388 w 1657350"/>
              <a:gd name="connsiteY22" fmla="*/ 197643 h 1862137"/>
              <a:gd name="connsiteX23" fmla="*/ 1602582 w 1657350"/>
              <a:gd name="connsiteY23" fmla="*/ 219075 h 1862137"/>
              <a:gd name="connsiteX24" fmla="*/ 1624013 w 1657350"/>
              <a:gd name="connsiteY24" fmla="*/ 247650 h 1862137"/>
              <a:gd name="connsiteX25" fmla="*/ 1647825 w 1657350"/>
              <a:gd name="connsiteY25" fmla="*/ 285750 h 1862137"/>
              <a:gd name="connsiteX26" fmla="*/ 1657350 w 1657350"/>
              <a:gd name="connsiteY26" fmla="*/ 311943 h 1862137"/>
              <a:gd name="connsiteX27" fmla="*/ 1657350 w 1657350"/>
              <a:gd name="connsiteY27" fmla="*/ 326231 h 1862137"/>
              <a:gd name="connsiteX28" fmla="*/ 1657350 w 1657350"/>
              <a:gd name="connsiteY28" fmla="*/ 345281 h 1862137"/>
              <a:gd name="connsiteX29" fmla="*/ 1647825 w 1657350"/>
              <a:gd name="connsiteY29" fmla="*/ 361950 h 1862137"/>
              <a:gd name="connsiteX30" fmla="*/ 1628775 w 1657350"/>
              <a:gd name="connsiteY30" fmla="*/ 371475 h 1862137"/>
              <a:gd name="connsiteX31" fmla="*/ 1595438 w 1657350"/>
              <a:gd name="connsiteY31" fmla="*/ 385762 h 1862137"/>
              <a:gd name="connsiteX32" fmla="*/ 1550194 w 1657350"/>
              <a:gd name="connsiteY32" fmla="*/ 414337 h 1862137"/>
              <a:gd name="connsiteX33" fmla="*/ 1493044 w 1657350"/>
              <a:gd name="connsiteY33" fmla="*/ 457200 h 1862137"/>
              <a:gd name="connsiteX34" fmla="*/ 1428750 w 1657350"/>
              <a:gd name="connsiteY34" fmla="*/ 542925 h 1862137"/>
              <a:gd name="connsiteX35" fmla="*/ 1288257 w 1657350"/>
              <a:gd name="connsiteY35" fmla="*/ 723900 h 1862137"/>
              <a:gd name="connsiteX36" fmla="*/ 1085850 w 1657350"/>
              <a:gd name="connsiteY36" fmla="*/ 971550 h 1862137"/>
              <a:gd name="connsiteX37" fmla="*/ 1021557 w 1657350"/>
              <a:gd name="connsiteY37" fmla="*/ 1042987 h 1862137"/>
              <a:gd name="connsiteX38" fmla="*/ 828675 w 1657350"/>
              <a:gd name="connsiteY38" fmla="*/ 1231106 h 1862137"/>
              <a:gd name="connsiteX39" fmla="*/ 711994 w 1657350"/>
              <a:gd name="connsiteY39" fmla="*/ 1340643 h 1862137"/>
              <a:gd name="connsiteX40" fmla="*/ 581025 w 1657350"/>
              <a:gd name="connsiteY40" fmla="*/ 1459706 h 1862137"/>
              <a:gd name="connsiteX41" fmla="*/ 419100 w 1657350"/>
              <a:gd name="connsiteY41" fmla="*/ 1590675 h 1862137"/>
              <a:gd name="connsiteX42" fmla="*/ 283369 w 1657350"/>
              <a:gd name="connsiteY42" fmla="*/ 1697831 h 1862137"/>
              <a:gd name="connsiteX43" fmla="*/ 142875 w 1657350"/>
              <a:gd name="connsiteY43" fmla="*/ 1795462 h 1862137"/>
              <a:gd name="connsiteX44" fmla="*/ 42863 w 1657350"/>
              <a:gd name="connsiteY44" fmla="*/ 1857375 h 1862137"/>
              <a:gd name="connsiteX45" fmla="*/ 26194 w 1657350"/>
              <a:gd name="connsiteY45" fmla="*/ 1862137 h 1862137"/>
              <a:gd name="connsiteX46" fmla="*/ 11907 w 1657350"/>
              <a:gd name="connsiteY46" fmla="*/ 1862137 h 1862137"/>
              <a:gd name="connsiteX47" fmla="*/ 0 w 1657350"/>
              <a:gd name="connsiteY47" fmla="*/ 1850231 h 1862137"/>
              <a:gd name="connsiteX48" fmla="*/ 2382 w 1657350"/>
              <a:gd name="connsiteY48" fmla="*/ 1831181 h 1862137"/>
              <a:gd name="connsiteX49" fmla="*/ 11907 w 1657350"/>
              <a:gd name="connsiteY49" fmla="*/ 1807368 h 1862137"/>
              <a:gd name="connsiteX50" fmla="*/ 38100 w 1657350"/>
              <a:gd name="connsiteY50" fmla="*/ 1778793 h 1862137"/>
              <a:gd name="connsiteX51" fmla="*/ 145257 w 1657350"/>
              <a:gd name="connsiteY51" fmla="*/ 1688306 h 1862137"/>
              <a:gd name="connsiteX52" fmla="*/ 316707 w 1657350"/>
              <a:gd name="connsiteY52" fmla="*/ 1531143 h 1862137"/>
              <a:gd name="connsiteX53" fmla="*/ 440532 w 1657350"/>
              <a:gd name="connsiteY53" fmla="*/ 1409700 h 1862137"/>
              <a:gd name="connsiteX54" fmla="*/ 569119 w 1657350"/>
              <a:gd name="connsiteY54" fmla="*/ 1271587 h 1862137"/>
              <a:gd name="connsiteX55" fmla="*/ 719138 w 1657350"/>
              <a:gd name="connsiteY55" fmla="*/ 1090612 h 1862137"/>
              <a:gd name="connsiteX56" fmla="*/ 838200 w 1657350"/>
              <a:gd name="connsiteY56" fmla="*/ 947737 h 1862137"/>
              <a:gd name="connsiteX57" fmla="*/ 1012032 w 1657350"/>
              <a:gd name="connsiteY57" fmla="*/ 702468 h 186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57350" h="1862137">
                <a:moveTo>
                  <a:pt x="1012032" y="702468"/>
                </a:moveTo>
                <a:lnTo>
                  <a:pt x="1081088" y="600075"/>
                </a:lnTo>
                <a:lnTo>
                  <a:pt x="1147763" y="495300"/>
                </a:lnTo>
                <a:lnTo>
                  <a:pt x="1228725" y="361950"/>
                </a:lnTo>
                <a:lnTo>
                  <a:pt x="1276350" y="280987"/>
                </a:lnTo>
                <a:lnTo>
                  <a:pt x="1285875" y="259556"/>
                </a:lnTo>
                <a:lnTo>
                  <a:pt x="1290638" y="230981"/>
                </a:lnTo>
                <a:lnTo>
                  <a:pt x="1285875" y="202406"/>
                </a:lnTo>
                <a:lnTo>
                  <a:pt x="1273969" y="164306"/>
                </a:lnTo>
                <a:lnTo>
                  <a:pt x="1259682" y="140493"/>
                </a:lnTo>
                <a:lnTo>
                  <a:pt x="1238250" y="109537"/>
                </a:lnTo>
                <a:lnTo>
                  <a:pt x="1207294" y="71437"/>
                </a:lnTo>
                <a:lnTo>
                  <a:pt x="1193007" y="54768"/>
                </a:lnTo>
                <a:lnTo>
                  <a:pt x="1183482" y="30956"/>
                </a:lnTo>
                <a:lnTo>
                  <a:pt x="1183482" y="9525"/>
                </a:lnTo>
                <a:lnTo>
                  <a:pt x="1190625" y="0"/>
                </a:lnTo>
                <a:lnTo>
                  <a:pt x="1202532" y="0"/>
                </a:lnTo>
                <a:lnTo>
                  <a:pt x="1235869" y="14287"/>
                </a:lnTo>
                <a:lnTo>
                  <a:pt x="1288257" y="33337"/>
                </a:lnTo>
                <a:lnTo>
                  <a:pt x="1362075" y="64293"/>
                </a:lnTo>
                <a:lnTo>
                  <a:pt x="1440657" y="107156"/>
                </a:lnTo>
                <a:lnTo>
                  <a:pt x="1528763" y="161925"/>
                </a:lnTo>
                <a:lnTo>
                  <a:pt x="1576388" y="197643"/>
                </a:lnTo>
                <a:lnTo>
                  <a:pt x="1602582" y="219075"/>
                </a:lnTo>
                <a:lnTo>
                  <a:pt x="1624013" y="247650"/>
                </a:lnTo>
                <a:lnTo>
                  <a:pt x="1647825" y="285750"/>
                </a:lnTo>
                <a:lnTo>
                  <a:pt x="1657350" y="311943"/>
                </a:lnTo>
                <a:lnTo>
                  <a:pt x="1657350" y="326231"/>
                </a:lnTo>
                <a:lnTo>
                  <a:pt x="1657350" y="345281"/>
                </a:lnTo>
                <a:lnTo>
                  <a:pt x="1647825" y="361950"/>
                </a:lnTo>
                <a:lnTo>
                  <a:pt x="1628775" y="371475"/>
                </a:lnTo>
                <a:lnTo>
                  <a:pt x="1595438" y="385762"/>
                </a:lnTo>
                <a:lnTo>
                  <a:pt x="1550194" y="414337"/>
                </a:lnTo>
                <a:lnTo>
                  <a:pt x="1493044" y="457200"/>
                </a:lnTo>
                <a:lnTo>
                  <a:pt x="1428750" y="542925"/>
                </a:lnTo>
                <a:lnTo>
                  <a:pt x="1288257" y="723900"/>
                </a:lnTo>
                <a:lnTo>
                  <a:pt x="1085850" y="971550"/>
                </a:lnTo>
                <a:lnTo>
                  <a:pt x="1021557" y="1042987"/>
                </a:lnTo>
                <a:lnTo>
                  <a:pt x="828675" y="1231106"/>
                </a:lnTo>
                <a:lnTo>
                  <a:pt x="711994" y="1340643"/>
                </a:lnTo>
                <a:lnTo>
                  <a:pt x="581025" y="1459706"/>
                </a:lnTo>
                <a:lnTo>
                  <a:pt x="419100" y="1590675"/>
                </a:lnTo>
                <a:lnTo>
                  <a:pt x="283369" y="1697831"/>
                </a:lnTo>
                <a:lnTo>
                  <a:pt x="142875" y="1795462"/>
                </a:lnTo>
                <a:lnTo>
                  <a:pt x="42863" y="1857375"/>
                </a:lnTo>
                <a:lnTo>
                  <a:pt x="26194" y="1862137"/>
                </a:lnTo>
                <a:lnTo>
                  <a:pt x="11907" y="1862137"/>
                </a:lnTo>
                <a:lnTo>
                  <a:pt x="0" y="1850231"/>
                </a:lnTo>
                <a:lnTo>
                  <a:pt x="2382" y="1831181"/>
                </a:lnTo>
                <a:lnTo>
                  <a:pt x="11907" y="1807368"/>
                </a:lnTo>
                <a:lnTo>
                  <a:pt x="38100" y="1778793"/>
                </a:lnTo>
                <a:lnTo>
                  <a:pt x="145257" y="1688306"/>
                </a:lnTo>
                <a:lnTo>
                  <a:pt x="316707" y="1531143"/>
                </a:lnTo>
                <a:lnTo>
                  <a:pt x="440532" y="1409700"/>
                </a:lnTo>
                <a:lnTo>
                  <a:pt x="569119" y="1271587"/>
                </a:lnTo>
                <a:lnTo>
                  <a:pt x="719138" y="1090612"/>
                </a:lnTo>
                <a:lnTo>
                  <a:pt x="838200" y="947737"/>
                </a:lnTo>
                <a:lnTo>
                  <a:pt x="1012032" y="7024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C0A1B4D4-2ACA-D844-9779-2EAB92382852}"/>
              </a:ext>
            </a:extLst>
          </p:cNvPr>
          <p:cNvSpPr/>
          <p:nvPr/>
        </p:nvSpPr>
        <p:spPr>
          <a:xfrm>
            <a:off x="4535488" y="2109788"/>
            <a:ext cx="2179637" cy="498475"/>
          </a:xfrm>
          <a:custGeom>
            <a:avLst/>
            <a:gdLst>
              <a:gd name="connsiteX0" fmla="*/ 1243013 w 2178844"/>
              <a:gd name="connsiteY0" fmla="*/ 142875 h 497681"/>
              <a:gd name="connsiteX1" fmla="*/ 1116807 w 2178844"/>
              <a:gd name="connsiteY1" fmla="*/ 164306 h 497681"/>
              <a:gd name="connsiteX2" fmla="*/ 945357 w 2178844"/>
              <a:gd name="connsiteY2" fmla="*/ 204787 h 497681"/>
              <a:gd name="connsiteX3" fmla="*/ 792957 w 2178844"/>
              <a:gd name="connsiteY3" fmla="*/ 223837 h 497681"/>
              <a:gd name="connsiteX4" fmla="*/ 592932 w 2178844"/>
              <a:gd name="connsiteY4" fmla="*/ 247650 h 497681"/>
              <a:gd name="connsiteX5" fmla="*/ 440532 w 2178844"/>
              <a:gd name="connsiteY5" fmla="*/ 266700 h 497681"/>
              <a:gd name="connsiteX6" fmla="*/ 385763 w 2178844"/>
              <a:gd name="connsiteY6" fmla="*/ 271462 h 497681"/>
              <a:gd name="connsiteX7" fmla="*/ 273844 w 2178844"/>
              <a:gd name="connsiteY7" fmla="*/ 264318 h 497681"/>
              <a:gd name="connsiteX8" fmla="*/ 230982 w 2178844"/>
              <a:gd name="connsiteY8" fmla="*/ 259556 h 497681"/>
              <a:gd name="connsiteX9" fmla="*/ 197644 w 2178844"/>
              <a:gd name="connsiteY9" fmla="*/ 245268 h 497681"/>
              <a:gd name="connsiteX10" fmla="*/ 104775 w 2178844"/>
              <a:gd name="connsiteY10" fmla="*/ 195262 h 497681"/>
              <a:gd name="connsiteX11" fmla="*/ 50007 w 2178844"/>
              <a:gd name="connsiteY11" fmla="*/ 169068 h 497681"/>
              <a:gd name="connsiteX12" fmla="*/ 30957 w 2178844"/>
              <a:gd name="connsiteY12" fmla="*/ 161925 h 497681"/>
              <a:gd name="connsiteX13" fmla="*/ 14288 w 2178844"/>
              <a:gd name="connsiteY13" fmla="*/ 164306 h 497681"/>
              <a:gd name="connsiteX14" fmla="*/ 0 w 2178844"/>
              <a:gd name="connsiteY14" fmla="*/ 180975 h 497681"/>
              <a:gd name="connsiteX15" fmla="*/ 2382 w 2178844"/>
              <a:gd name="connsiteY15" fmla="*/ 216693 h 497681"/>
              <a:gd name="connsiteX16" fmla="*/ 7144 w 2178844"/>
              <a:gd name="connsiteY16" fmla="*/ 242887 h 497681"/>
              <a:gd name="connsiteX17" fmla="*/ 19050 w 2178844"/>
              <a:gd name="connsiteY17" fmla="*/ 271462 h 497681"/>
              <a:gd name="connsiteX18" fmla="*/ 40482 w 2178844"/>
              <a:gd name="connsiteY18" fmla="*/ 311943 h 497681"/>
              <a:gd name="connsiteX19" fmla="*/ 76200 w 2178844"/>
              <a:gd name="connsiteY19" fmla="*/ 364331 h 497681"/>
              <a:gd name="connsiteX20" fmla="*/ 107157 w 2178844"/>
              <a:gd name="connsiteY20" fmla="*/ 407193 h 497681"/>
              <a:gd name="connsiteX21" fmla="*/ 145257 w 2178844"/>
              <a:gd name="connsiteY21" fmla="*/ 447675 h 497681"/>
              <a:gd name="connsiteX22" fmla="*/ 185738 w 2178844"/>
              <a:gd name="connsiteY22" fmla="*/ 473868 h 497681"/>
              <a:gd name="connsiteX23" fmla="*/ 230982 w 2178844"/>
              <a:gd name="connsiteY23" fmla="*/ 492918 h 497681"/>
              <a:gd name="connsiteX24" fmla="*/ 259557 w 2178844"/>
              <a:gd name="connsiteY24" fmla="*/ 497681 h 497681"/>
              <a:gd name="connsiteX25" fmla="*/ 300038 w 2178844"/>
              <a:gd name="connsiteY25" fmla="*/ 495300 h 497681"/>
              <a:gd name="connsiteX26" fmla="*/ 361950 w 2178844"/>
              <a:gd name="connsiteY26" fmla="*/ 471487 h 497681"/>
              <a:gd name="connsiteX27" fmla="*/ 459582 w 2178844"/>
              <a:gd name="connsiteY27" fmla="*/ 445293 h 497681"/>
              <a:gd name="connsiteX28" fmla="*/ 576263 w 2178844"/>
              <a:gd name="connsiteY28" fmla="*/ 414337 h 497681"/>
              <a:gd name="connsiteX29" fmla="*/ 688182 w 2178844"/>
              <a:gd name="connsiteY29" fmla="*/ 390525 h 497681"/>
              <a:gd name="connsiteX30" fmla="*/ 826294 w 2178844"/>
              <a:gd name="connsiteY30" fmla="*/ 369093 h 497681"/>
              <a:gd name="connsiteX31" fmla="*/ 954882 w 2178844"/>
              <a:gd name="connsiteY31" fmla="*/ 357187 h 497681"/>
              <a:gd name="connsiteX32" fmla="*/ 1190625 w 2178844"/>
              <a:gd name="connsiteY32" fmla="*/ 307181 h 497681"/>
              <a:gd name="connsiteX33" fmla="*/ 1407319 w 2178844"/>
              <a:gd name="connsiteY33" fmla="*/ 273843 h 497681"/>
              <a:gd name="connsiteX34" fmla="*/ 1566863 w 2178844"/>
              <a:gd name="connsiteY34" fmla="*/ 254793 h 497681"/>
              <a:gd name="connsiteX35" fmla="*/ 1700213 w 2178844"/>
              <a:gd name="connsiteY35" fmla="*/ 242887 h 497681"/>
              <a:gd name="connsiteX36" fmla="*/ 1847850 w 2178844"/>
              <a:gd name="connsiteY36" fmla="*/ 238125 h 497681"/>
              <a:gd name="connsiteX37" fmla="*/ 1993107 w 2178844"/>
              <a:gd name="connsiteY37" fmla="*/ 240506 h 497681"/>
              <a:gd name="connsiteX38" fmla="*/ 2088357 w 2178844"/>
              <a:gd name="connsiteY38" fmla="*/ 247650 h 497681"/>
              <a:gd name="connsiteX39" fmla="*/ 2105025 w 2178844"/>
              <a:gd name="connsiteY39" fmla="*/ 245268 h 497681"/>
              <a:gd name="connsiteX40" fmla="*/ 2131219 w 2178844"/>
              <a:gd name="connsiteY40" fmla="*/ 238125 h 497681"/>
              <a:gd name="connsiteX41" fmla="*/ 2157413 w 2178844"/>
              <a:gd name="connsiteY41" fmla="*/ 223837 h 497681"/>
              <a:gd name="connsiteX42" fmla="*/ 2171700 w 2178844"/>
              <a:gd name="connsiteY42" fmla="*/ 207168 h 497681"/>
              <a:gd name="connsiteX43" fmla="*/ 2176463 w 2178844"/>
              <a:gd name="connsiteY43" fmla="*/ 195262 h 497681"/>
              <a:gd name="connsiteX44" fmla="*/ 2178844 w 2178844"/>
              <a:gd name="connsiteY44" fmla="*/ 176212 h 497681"/>
              <a:gd name="connsiteX45" fmla="*/ 2176463 w 2178844"/>
              <a:gd name="connsiteY45" fmla="*/ 161925 h 497681"/>
              <a:gd name="connsiteX46" fmla="*/ 2166938 w 2178844"/>
              <a:gd name="connsiteY46" fmla="*/ 140493 h 497681"/>
              <a:gd name="connsiteX47" fmla="*/ 2145507 w 2178844"/>
              <a:gd name="connsiteY47" fmla="*/ 107156 h 497681"/>
              <a:gd name="connsiteX48" fmla="*/ 2131219 w 2178844"/>
              <a:gd name="connsiteY48" fmla="*/ 95250 h 497681"/>
              <a:gd name="connsiteX49" fmla="*/ 2100263 w 2178844"/>
              <a:gd name="connsiteY49" fmla="*/ 76200 h 497681"/>
              <a:gd name="connsiteX50" fmla="*/ 2016919 w 2178844"/>
              <a:gd name="connsiteY50" fmla="*/ 42862 h 497681"/>
              <a:gd name="connsiteX51" fmla="*/ 1931194 w 2178844"/>
              <a:gd name="connsiteY51" fmla="*/ 14287 h 497681"/>
              <a:gd name="connsiteX52" fmla="*/ 1881188 w 2178844"/>
              <a:gd name="connsiteY52" fmla="*/ 0 h 497681"/>
              <a:gd name="connsiteX53" fmla="*/ 1859757 w 2178844"/>
              <a:gd name="connsiteY53" fmla="*/ 0 h 497681"/>
              <a:gd name="connsiteX54" fmla="*/ 1826419 w 2178844"/>
              <a:gd name="connsiteY54" fmla="*/ 4762 h 497681"/>
              <a:gd name="connsiteX55" fmla="*/ 1778794 w 2178844"/>
              <a:gd name="connsiteY55" fmla="*/ 16668 h 497681"/>
              <a:gd name="connsiteX56" fmla="*/ 1745457 w 2178844"/>
              <a:gd name="connsiteY56" fmla="*/ 35718 h 497681"/>
              <a:gd name="connsiteX57" fmla="*/ 1716882 w 2178844"/>
              <a:gd name="connsiteY57" fmla="*/ 54768 h 497681"/>
              <a:gd name="connsiteX58" fmla="*/ 1695450 w 2178844"/>
              <a:gd name="connsiteY58" fmla="*/ 73818 h 497681"/>
              <a:gd name="connsiteX59" fmla="*/ 1409700 w 2178844"/>
              <a:gd name="connsiteY59" fmla="*/ 114300 h 497681"/>
              <a:gd name="connsiteX60" fmla="*/ 1243013 w 2178844"/>
              <a:gd name="connsiteY60" fmla="*/ 142875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78844" h="497681">
                <a:moveTo>
                  <a:pt x="1243013" y="142875"/>
                </a:moveTo>
                <a:lnTo>
                  <a:pt x="1116807" y="164306"/>
                </a:lnTo>
                <a:lnTo>
                  <a:pt x="945357" y="204787"/>
                </a:lnTo>
                <a:lnTo>
                  <a:pt x="792957" y="223837"/>
                </a:lnTo>
                <a:lnTo>
                  <a:pt x="592932" y="247650"/>
                </a:lnTo>
                <a:lnTo>
                  <a:pt x="440532" y="266700"/>
                </a:lnTo>
                <a:lnTo>
                  <a:pt x="385763" y="271462"/>
                </a:lnTo>
                <a:lnTo>
                  <a:pt x="273844" y="264318"/>
                </a:lnTo>
                <a:lnTo>
                  <a:pt x="230982" y="259556"/>
                </a:lnTo>
                <a:lnTo>
                  <a:pt x="197644" y="245268"/>
                </a:lnTo>
                <a:lnTo>
                  <a:pt x="104775" y="195262"/>
                </a:lnTo>
                <a:lnTo>
                  <a:pt x="50007" y="169068"/>
                </a:lnTo>
                <a:lnTo>
                  <a:pt x="30957" y="161925"/>
                </a:lnTo>
                <a:lnTo>
                  <a:pt x="14288" y="164306"/>
                </a:lnTo>
                <a:lnTo>
                  <a:pt x="0" y="180975"/>
                </a:lnTo>
                <a:lnTo>
                  <a:pt x="2382" y="216693"/>
                </a:lnTo>
                <a:lnTo>
                  <a:pt x="7144" y="242887"/>
                </a:lnTo>
                <a:lnTo>
                  <a:pt x="19050" y="271462"/>
                </a:lnTo>
                <a:lnTo>
                  <a:pt x="40482" y="311943"/>
                </a:lnTo>
                <a:lnTo>
                  <a:pt x="76200" y="364331"/>
                </a:lnTo>
                <a:lnTo>
                  <a:pt x="107157" y="407193"/>
                </a:lnTo>
                <a:lnTo>
                  <a:pt x="145257" y="447675"/>
                </a:lnTo>
                <a:lnTo>
                  <a:pt x="185738" y="473868"/>
                </a:lnTo>
                <a:lnTo>
                  <a:pt x="230982" y="492918"/>
                </a:lnTo>
                <a:lnTo>
                  <a:pt x="259557" y="497681"/>
                </a:lnTo>
                <a:lnTo>
                  <a:pt x="300038" y="495300"/>
                </a:lnTo>
                <a:lnTo>
                  <a:pt x="361950" y="471487"/>
                </a:lnTo>
                <a:lnTo>
                  <a:pt x="459582" y="445293"/>
                </a:lnTo>
                <a:lnTo>
                  <a:pt x="576263" y="414337"/>
                </a:lnTo>
                <a:lnTo>
                  <a:pt x="688182" y="390525"/>
                </a:lnTo>
                <a:lnTo>
                  <a:pt x="826294" y="369093"/>
                </a:lnTo>
                <a:lnTo>
                  <a:pt x="954882" y="357187"/>
                </a:lnTo>
                <a:lnTo>
                  <a:pt x="1190625" y="307181"/>
                </a:lnTo>
                <a:lnTo>
                  <a:pt x="1407319" y="273843"/>
                </a:lnTo>
                <a:lnTo>
                  <a:pt x="1566863" y="254793"/>
                </a:lnTo>
                <a:lnTo>
                  <a:pt x="1700213" y="242887"/>
                </a:lnTo>
                <a:lnTo>
                  <a:pt x="1847850" y="238125"/>
                </a:lnTo>
                <a:lnTo>
                  <a:pt x="1993107" y="240506"/>
                </a:lnTo>
                <a:lnTo>
                  <a:pt x="2088357" y="247650"/>
                </a:lnTo>
                <a:lnTo>
                  <a:pt x="2105025" y="245268"/>
                </a:lnTo>
                <a:lnTo>
                  <a:pt x="2131219" y="238125"/>
                </a:lnTo>
                <a:lnTo>
                  <a:pt x="2157413" y="223837"/>
                </a:lnTo>
                <a:lnTo>
                  <a:pt x="2171700" y="207168"/>
                </a:lnTo>
                <a:lnTo>
                  <a:pt x="2176463" y="195262"/>
                </a:lnTo>
                <a:lnTo>
                  <a:pt x="2178844" y="176212"/>
                </a:lnTo>
                <a:lnTo>
                  <a:pt x="2176463" y="161925"/>
                </a:lnTo>
                <a:lnTo>
                  <a:pt x="2166938" y="140493"/>
                </a:lnTo>
                <a:lnTo>
                  <a:pt x="2145507" y="107156"/>
                </a:lnTo>
                <a:lnTo>
                  <a:pt x="2131219" y="95250"/>
                </a:lnTo>
                <a:lnTo>
                  <a:pt x="2100263" y="76200"/>
                </a:lnTo>
                <a:lnTo>
                  <a:pt x="2016919" y="42862"/>
                </a:lnTo>
                <a:lnTo>
                  <a:pt x="1931194" y="14287"/>
                </a:lnTo>
                <a:lnTo>
                  <a:pt x="1881188" y="0"/>
                </a:lnTo>
                <a:lnTo>
                  <a:pt x="1859757" y="0"/>
                </a:lnTo>
                <a:lnTo>
                  <a:pt x="1826419" y="4762"/>
                </a:lnTo>
                <a:lnTo>
                  <a:pt x="1778794" y="16668"/>
                </a:lnTo>
                <a:lnTo>
                  <a:pt x="1745457" y="35718"/>
                </a:lnTo>
                <a:lnTo>
                  <a:pt x="1716882" y="54768"/>
                </a:lnTo>
                <a:lnTo>
                  <a:pt x="1695450" y="73818"/>
                </a:lnTo>
                <a:lnTo>
                  <a:pt x="1409700" y="114300"/>
                </a:lnTo>
                <a:lnTo>
                  <a:pt x="1243013" y="142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1A00139C-576E-5646-BD0E-729479B16FE2}"/>
              </a:ext>
            </a:extLst>
          </p:cNvPr>
          <p:cNvSpPr/>
          <p:nvPr/>
        </p:nvSpPr>
        <p:spPr>
          <a:xfrm>
            <a:off x="3681413" y="4040188"/>
            <a:ext cx="1255712" cy="1712912"/>
          </a:xfrm>
          <a:custGeom>
            <a:avLst/>
            <a:gdLst>
              <a:gd name="connsiteX0" fmla="*/ 837760 w 1255318"/>
              <a:gd name="connsiteY0" fmla="*/ 977827 h 1712518"/>
              <a:gd name="connsiteX1" fmla="*/ 909114 w 1255318"/>
              <a:gd name="connsiteY1" fmla="*/ 882687 h 1712518"/>
              <a:gd name="connsiteX2" fmla="*/ 980469 w 1255318"/>
              <a:gd name="connsiteY2" fmla="*/ 779619 h 1712518"/>
              <a:gd name="connsiteX3" fmla="*/ 1022754 w 1255318"/>
              <a:gd name="connsiteY3" fmla="*/ 697693 h 1712518"/>
              <a:gd name="connsiteX4" fmla="*/ 1091466 w 1255318"/>
              <a:gd name="connsiteY4" fmla="*/ 576125 h 1712518"/>
              <a:gd name="connsiteX5" fmla="*/ 1133750 w 1255318"/>
              <a:gd name="connsiteY5" fmla="*/ 517984 h 1712518"/>
              <a:gd name="connsiteX6" fmla="*/ 1186606 w 1255318"/>
              <a:gd name="connsiteY6" fmla="*/ 449272 h 1712518"/>
              <a:gd name="connsiteX7" fmla="*/ 1207748 w 1255318"/>
              <a:gd name="connsiteY7" fmla="*/ 436058 h 1712518"/>
              <a:gd name="connsiteX8" fmla="*/ 1234176 w 1255318"/>
              <a:gd name="connsiteY8" fmla="*/ 422844 h 1712518"/>
              <a:gd name="connsiteX9" fmla="*/ 1247390 w 1255318"/>
              <a:gd name="connsiteY9" fmla="*/ 404345 h 1712518"/>
              <a:gd name="connsiteX10" fmla="*/ 1255318 w 1255318"/>
              <a:gd name="connsiteY10" fmla="*/ 375274 h 1712518"/>
              <a:gd name="connsiteX11" fmla="*/ 1255318 w 1255318"/>
              <a:gd name="connsiteY11" fmla="*/ 346204 h 1712518"/>
              <a:gd name="connsiteX12" fmla="*/ 1247390 w 1255318"/>
              <a:gd name="connsiteY12" fmla="*/ 314490 h 1712518"/>
              <a:gd name="connsiteX13" fmla="*/ 1234176 w 1255318"/>
              <a:gd name="connsiteY13" fmla="*/ 288063 h 1712518"/>
              <a:gd name="connsiteX14" fmla="*/ 1199820 w 1255318"/>
              <a:gd name="connsiteY14" fmla="*/ 253707 h 1712518"/>
              <a:gd name="connsiteX15" fmla="*/ 1141679 w 1255318"/>
              <a:gd name="connsiteY15" fmla="*/ 206137 h 1712518"/>
              <a:gd name="connsiteX16" fmla="*/ 1072966 w 1255318"/>
              <a:gd name="connsiteY16" fmla="*/ 153281 h 1712518"/>
              <a:gd name="connsiteX17" fmla="*/ 1004254 w 1255318"/>
              <a:gd name="connsiteY17" fmla="*/ 105711 h 1712518"/>
              <a:gd name="connsiteX18" fmla="*/ 940828 w 1255318"/>
              <a:gd name="connsiteY18" fmla="*/ 68712 h 1712518"/>
              <a:gd name="connsiteX19" fmla="*/ 895901 w 1255318"/>
              <a:gd name="connsiteY19" fmla="*/ 47570 h 1712518"/>
              <a:gd name="connsiteX20" fmla="*/ 843045 w 1255318"/>
              <a:gd name="connsiteY20" fmla="*/ 23785 h 1712518"/>
              <a:gd name="connsiteX21" fmla="*/ 803403 w 1255318"/>
              <a:gd name="connsiteY21" fmla="*/ 13214 h 1712518"/>
              <a:gd name="connsiteX22" fmla="*/ 766405 w 1255318"/>
              <a:gd name="connsiteY22" fmla="*/ 0 h 1712518"/>
              <a:gd name="connsiteX23" fmla="*/ 745262 w 1255318"/>
              <a:gd name="connsiteY23" fmla="*/ 0 h 1712518"/>
              <a:gd name="connsiteX24" fmla="*/ 737334 w 1255318"/>
              <a:gd name="connsiteY24" fmla="*/ 5286 h 1712518"/>
              <a:gd name="connsiteX25" fmla="*/ 739977 w 1255318"/>
              <a:gd name="connsiteY25" fmla="*/ 31714 h 1712518"/>
              <a:gd name="connsiteX26" fmla="*/ 755833 w 1255318"/>
              <a:gd name="connsiteY26" fmla="*/ 60784 h 1712518"/>
              <a:gd name="connsiteX27" fmla="*/ 790190 w 1255318"/>
              <a:gd name="connsiteY27" fmla="*/ 92497 h 1712518"/>
              <a:gd name="connsiteX28" fmla="*/ 821903 w 1255318"/>
              <a:gd name="connsiteY28" fmla="*/ 118925 h 1712518"/>
              <a:gd name="connsiteX29" fmla="*/ 850973 w 1255318"/>
              <a:gd name="connsiteY29" fmla="*/ 153281 h 1712518"/>
              <a:gd name="connsiteX30" fmla="*/ 872116 w 1255318"/>
              <a:gd name="connsiteY30" fmla="*/ 190280 h 1712518"/>
              <a:gd name="connsiteX31" fmla="*/ 882687 w 1255318"/>
              <a:gd name="connsiteY31" fmla="*/ 221993 h 1712518"/>
              <a:gd name="connsiteX32" fmla="*/ 887972 w 1255318"/>
              <a:gd name="connsiteY32" fmla="*/ 258992 h 1712518"/>
              <a:gd name="connsiteX33" fmla="*/ 887972 w 1255318"/>
              <a:gd name="connsiteY33" fmla="*/ 314490 h 1712518"/>
              <a:gd name="connsiteX34" fmla="*/ 885329 w 1255318"/>
              <a:gd name="connsiteY34" fmla="*/ 362060 h 1712518"/>
              <a:gd name="connsiteX35" fmla="*/ 864187 w 1255318"/>
              <a:gd name="connsiteY35" fmla="*/ 462486 h 1712518"/>
              <a:gd name="connsiteX36" fmla="*/ 827188 w 1255318"/>
              <a:gd name="connsiteY36" fmla="*/ 568197 h 1712518"/>
              <a:gd name="connsiteX37" fmla="*/ 782261 w 1255318"/>
              <a:gd name="connsiteY37" fmla="*/ 671265 h 1712518"/>
              <a:gd name="connsiteX38" fmla="*/ 729406 w 1255318"/>
              <a:gd name="connsiteY38" fmla="*/ 771690 h 1712518"/>
              <a:gd name="connsiteX39" fmla="*/ 655408 w 1255318"/>
              <a:gd name="connsiteY39" fmla="*/ 893258 h 1712518"/>
              <a:gd name="connsiteX40" fmla="*/ 586696 w 1255318"/>
              <a:gd name="connsiteY40" fmla="*/ 1001612 h 1712518"/>
              <a:gd name="connsiteX41" fmla="*/ 517984 w 1255318"/>
              <a:gd name="connsiteY41" fmla="*/ 1102037 h 1712518"/>
              <a:gd name="connsiteX42" fmla="*/ 422844 w 1255318"/>
              <a:gd name="connsiteY42" fmla="*/ 1223605 h 1712518"/>
              <a:gd name="connsiteX43" fmla="*/ 311847 w 1255318"/>
              <a:gd name="connsiteY43" fmla="*/ 1361029 h 1712518"/>
              <a:gd name="connsiteX44" fmla="*/ 198208 w 1255318"/>
              <a:gd name="connsiteY44" fmla="*/ 1482597 h 1712518"/>
              <a:gd name="connsiteX45" fmla="*/ 81926 w 1255318"/>
              <a:gd name="connsiteY45" fmla="*/ 1601522 h 1712518"/>
              <a:gd name="connsiteX46" fmla="*/ 23785 w 1255318"/>
              <a:gd name="connsiteY46" fmla="*/ 1654377 h 1712518"/>
              <a:gd name="connsiteX47" fmla="*/ 0 w 1255318"/>
              <a:gd name="connsiteY47" fmla="*/ 1680805 h 1712518"/>
              <a:gd name="connsiteX48" fmla="*/ 0 w 1255318"/>
              <a:gd name="connsiteY48" fmla="*/ 1694019 h 1712518"/>
              <a:gd name="connsiteX49" fmla="*/ 15857 w 1255318"/>
              <a:gd name="connsiteY49" fmla="*/ 1704590 h 1712518"/>
              <a:gd name="connsiteX50" fmla="*/ 50213 w 1255318"/>
              <a:gd name="connsiteY50" fmla="*/ 1712518 h 1712518"/>
              <a:gd name="connsiteX51" fmla="*/ 71355 w 1255318"/>
              <a:gd name="connsiteY51" fmla="*/ 1707233 h 1712518"/>
              <a:gd name="connsiteX52" fmla="*/ 100425 w 1255318"/>
              <a:gd name="connsiteY52" fmla="*/ 1686090 h 1712518"/>
              <a:gd name="connsiteX53" fmla="*/ 245778 w 1255318"/>
              <a:gd name="connsiteY53" fmla="*/ 1580380 h 1712518"/>
              <a:gd name="connsiteX54" fmla="*/ 380560 w 1255318"/>
              <a:gd name="connsiteY54" fmla="*/ 1482597 h 1712518"/>
              <a:gd name="connsiteX55" fmla="*/ 454557 w 1255318"/>
              <a:gd name="connsiteY55" fmla="*/ 1413885 h 1712518"/>
              <a:gd name="connsiteX56" fmla="*/ 512698 w 1255318"/>
              <a:gd name="connsiteY56" fmla="*/ 1355744 h 1712518"/>
              <a:gd name="connsiteX57" fmla="*/ 536483 w 1255318"/>
              <a:gd name="connsiteY57" fmla="*/ 1321388 h 1712518"/>
              <a:gd name="connsiteX58" fmla="*/ 628980 w 1255318"/>
              <a:gd name="connsiteY58" fmla="*/ 1231533 h 1712518"/>
              <a:gd name="connsiteX59" fmla="*/ 769047 w 1255318"/>
              <a:gd name="connsiteY59" fmla="*/ 1067681 h 1712518"/>
              <a:gd name="connsiteX60" fmla="*/ 837760 w 1255318"/>
              <a:gd name="connsiteY60" fmla="*/ 977827 h 171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55318" h="1712518">
                <a:moveTo>
                  <a:pt x="837760" y="977827"/>
                </a:moveTo>
                <a:lnTo>
                  <a:pt x="909114" y="882687"/>
                </a:lnTo>
                <a:lnTo>
                  <a:pt x="980469" y="779619"/>
                </a:lnTo>
                <a:lnTo>
                  <a:pt x="1022754" y="697693"/>
                </a:lnTo>
                <a:lnTo>
                  <a:pt x="1091466" y="576125"/>
                </a:lnTo>
                <a:lnTo>
                  <a:pt x="1133750" y="517984"/>
                </a:lnTo>
                <a:lnTo>
                  <a:pt x="1186606" y="449272"/>
                </a:lnTo>
                <a:lnTo>
                  <a:pt x="1207748" y="436058"/>
                </a:lnTo>
                <a:lnTo>
                  <a:pt x="1234176" y="422844"/>
                </a:lnTo>
                <a:lnTo>
                  <a:pt x="1247390" y="404345"/>
                </a:lnTo>
                <a:lnTo>
                  <a:pt x="1255318" y="375274"/>
                </a:lnTo>
                <a:lnTo>
                  <a:pt x="1255318" y="346204"/>
                </a:lnTo>
                <a:lnTo>
                  <a:pt x="1247390" y="314490"/>
                </a:lnTo>
                <a:lnTo>
                  <a:pt x="1234176" y="288063"/>
                </a:lnTo>
                <a:lnTo>
                  <a:pt x="1199820" y="253707"/>
                </a:lnTo>
                <a:lnTo>
                  <a:pt x="1141679" y="206137"/>
                </a:lnTo>
                <a:lnTo>
                  <a:pt x="1072966" y="153281"/>
                </a:lnTo>
                <a:lnTo>
                  <a:pt x="1004254" y="105711"/>
                </a:lnTo>
                <a:lnTo>
                  <a:pt x="940828" y="68712"/>
                </a:lnTo>
                <a:lnTo>
                  <a:pt x="895901" y="47570"/>
                </a:lnTo>
                <a:lnTo>
                  <a:pt x="843045" y="23785"/>
                </a:lnTo>
                <a:lnTo>
                  <a:pt x="803403" y="13214"/>
                </a:lnTo>
                <a:lnTo>
                  <a:pt x="766405" y="0"/>
                </a:lnTo>
                <a:lnTo>
                  <a:pt x="745262" y="0"/>
                </a:lnTo>
                <a:lnTo>
                  <a:pt x="737334" y="5286"/>
                </a:lnTo>
                <a:lnTo>
                  <a:pt x="739977" y="31714"/>
                </a:lnTo>
                <a:lnTo>
                  <a:pt x="755833" y="60784"/>
                </a:lnTo>
                <a:lnTo>
                  <a:pt x="790190" y="92497"/>
                </a:lnTo>
                <a:lnTo>
                  <a:pt x="821903" y="118925"/>
                </a:lnTo>
                <a:lnTo>
                  <a:pt x="850973" y="153281"/>
                </a:lnTo>
                <a:lnTo>
                  <a:pt x="872116" y="190280"/>
                </a:lnTo>
                <a:lnTo>
                  <a:pt x="882687" y="221993"/>
                </a:lnTo>
                <a:lnTo>
                  <a:pt x="887972" y="258992"/>
                </a:lnTo>
                <a:lnTo>
                  <a:pt x="887972" y="314490"/>
                </a:lnTo>
                <a:lnTo>
                  <a:pt x="885329" y="362060"/>
                </a:lnTo>
                <a:lnTo>
                  <a:pt x="864187" y="462486"/>
                </a:lnTo>
                <a:lnTo>
                  <a:pt x="827188" y="568197"/>
                </a:lnTo>
                <a:lnTo>
                  <a:pt x="782261" y="671265"/>
                </a:lnTo>
                <a:lnTo>
                  <a:pt x="729406" y="771690"/>
                </a:lnTo>
                <a:lnTo>
                  <a:pt x="655408" y="893258"/>
                </a:lnTo>
                <a:lnTo>
                  <a:pt x="586696" y="1001612"/>
                </a:lnTo>
                <a:lnTo>
                  <a:pt x="517984" y="1102037"/>
                </a:lnTo>
                <a:lnTo>
                  <a:pt x="422844" y="1223605"/>
                </a:lnTo>
                <a:lnTo>
                  <a:pt x="311847" y="1361029"/>
                </a:lnTo>
                <a:lnTo>
                  <a:pt x="198208" y="1482597"/>
                </a:lnTo>
                <a:lnTo>
                  <a:pt x="81926" y="1601522"/>
                </a:lnTo>
                <a:lnTo>
                  <a:pt x="23785" y="1654377"/>
                </a:lnTo>
                <a:lnTo>
                  <a:pt x="0" y="1680805"/>
                </a:lnTo>
                <a:lnTo>
                  <a:pt x="0" y="1694019"/>
                </a:lnTo>
                <a:lnTo>
                  <a:pt x="15857" y="1704590"/>
                </a:lnTo>
                <a:lnTo>
                  <a:pt x="50213" y="1712518"/>
                </a:lnTo>
                <a:lnTo>
                  <a:pt x="71355" y="1707233"/>
                </a:lnTo>
                <a:lnTo>
                  <a:pt x="100425" y="1686090"/>
                </a:lnTo>
                <a:lnTo>
                  <a:pt x="245778" y="1580380"/>
                </a:lnTo>
                <a:lnTo>
                  <a:pt x="380560" y="1482597"/>
                </a:lnTo>
                <a:lnTo>
                  <a:pt x="454557" y="1413885"/>
                </a:lnTo>
                <a:lnTo>
                  <a:pt x="512698" y="1355744"/>
                </a:lnTo>
                <a:lnTo>
                  <a:pt x="536483" y="1321388"/>
                </a:lnTo>
                <a:lnTo>
                  <a:pt x="628980" y="1231533"/>
                </a:lnTo>
                <a:lnTo>
                  <a:pt x="769047" y="1067681"/>
                </a:lnTo>
                <a:lnTo>
                  <a:pt x="837760" y="9778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5AC64E6-8817-FF47-8A99-4E4042F29464}"/>
              </a:ext>
            </a:extLst>
          </p:cNvPr>
          <p:cNvSpPr/>
          <p:nvPr/>
        </p:nvSpPr>
        <p:spPr>
          <a:xfrm>
            <a:off x="3270250" y="3384550"/>
            <a:ext cx="358775" cy="2460625"/>
          </a:xfrm>
          <a:custGeom>
            <a:avLst/>
            <a:gdLst>
              <a:gd name="connsiteX0" fmla="*/ 123825 w 358775"/>
              <a:gd name="connsiteY0" fmla="*/ 866775 h 2460625"/>
              <a:gd name="connsiteX1" fmla="*/ 155575 w 358775"/>
              <a:gd name="connsiteY1" fmla="*/ 381000 h 2460625"/>
              <a:gd name="connsiteX2" fmla="*/ 155575 w 358775"/>
              <a:gd name="connsiteY2" fmla="*/ 358775 h 2460625"/>
              <a:gd name="connsiteX3" fmla="*/ 152400 w 358775"/>
              <a:gd name="connsiteY3" fmla="*/ 339725 h 2460625"/>
              <a:gd name="connsiteX4" fmla="*/ 133350 w 358775"/>
              <a:gd name="connsiteY4" fmla="*/ 285750 h 2460625"/>
              <a:gd name="connsiteX5" fmla="*/ 114300 w 358775"/>
              <a:gd name="connsiteY5" fmla="*/ 231775 h 2460625"/>
              <a:gd name="connsiteX6" fmla="*/ 88900 w 358775"/>
              <a:gd name="connsiteY6" fmla="*/ 180975 h 2460625"/>
              <a:gd name="connsiteX7" fmla="*/ 47625 w 358775"/>
              <a:gd name="connsiteY7" fmla="*/ 117475 h 2460625"/>
              <a:gd name="connsiteX8" fmla="*/ 180975 w 358775"/>
              <a:gd name="connsiteY8" fmla="*/ 0 h 2460625"/>
              <a:gd name="connsiteX9" fmla="*/ 231775 w 358775"/>
              <a:gd name="connsiteY9" fmla="*/ 47625 h 2460625"/>
              <a:gd name="connsiteX10" fmla="*/ 276225 w 358775"/>
              <a:gd name="connsiteY10" fmla="*/ 88900 h 2460625"/>
              <a:gd name="connsiteX11" fmla="*/ 301625 w 358775"/>
              <a:gd name="connsiteY11" fmla="*/ 114300 h 2460625"/>
              <a:gd name="connsiteX12" fmla="*/ 327025 w 358775"/>
              <a:gd name="connsiteY12" fmla="*/ 146050 h 2460625"/>
              <a:gd name="connsiteX13" fmla="*/ 346075 w 358775"/>
              <a:gd name="connsiteY13" fmla="*/ 171450 h 2460625"/>
              <a:gd name="connsiteX14" fmla="*/ 355600 w 358775"/>
              <a:gd name="connsiteY14" fmla="*/ 203200 h 2460625"/>
              <a:gd name="connsiteX15" fmla="*/ 358775 w 358775"/>
              <a:gd name="connsiteY15" fmla="*/ 238125 h 2460625"/>
              <a:gd name="connsiteX16" fmla="*/ 352425 w 358775"/>
              <a:gd name="connsiteY16" fmla="*/ 400050 h 2460625"/>
              <a:gd name="connsiteX17" fmla="*/ 336550 w 358775"/>
              <a:gd name="connsiteY17" fmla="*/ 568325 h 2460625"/>
              <a:gd name="connsiteX18" fmla="*/ 323850 w 358775"/>
              <a:gd name="connsiteY18" fmla="*/ 828675 h 2460625"/>
              <a:gd name="connsiteX19" fmla="*/ 304800 w 358775"/>
              <a:gd name="connsiteY19" fmla="*/ 1222375 h 2460625"/>
              <a:gd name="connsiteX20" fmla="*/ 279400 w 358775"/>
              <a:gd name="connsiteY20" fmla="*/ 1666875 h 2460625"/>
              <a:gd name="connsiteX21" fmla="*/ 250825 w 358775"/>
              <a:gd name="connsiteY21" fmla="*/ 2041525 h 2460625"/>
              <a:gd name="connsiteX22" fmla="*/ 225425 w 358775"/>
              <a:gd name="connsiteY22" fmla="*/ 2273300 h 2460625"/>
              <a:gd name="connsiteX23" fmla="*/ 206375 w 358775"/>
              <a:gd name="connsiteY23" fmla="*/ 2403475 h 2460625"/>
              <a:gd name="connsiteX24" fmla="*/ 196850 w 358775"/>
              <a:gd name="connsiteY24" fmla="*/ 2435225 h 2460625"/>
              <a:gd name="connsiteX25" fmla="*/ 168275 w 358775"/>
              <a:gd name="connsiteY25" fmla="*/ 2451100 h 2460625"/>
              <a:gd name="connsiteX26" fmla="*/ 146050 w 358775"/>
              <a:gd name="connsiteY26" fmla="*/ 2460625 h 2460625"/>
              <a:gd name="connsiteX27" fmla="*/ 127000 w 358775"/>
              <a:gd name="connsiteY27" fmla="*/ 2460625 h 2460625"/>
              <a:gd name="connsiteX28" fmla="*/ 101600 w 358775"/>
              <a:gd name="connsiteY28" fmla="*/ 2444750 h 2460625"/>
              <a:gd name="connsiteX29" fmla="*/ 76200 w 358775"/>
              <a:gd name="connsiteY29" fmla="*/ 2416175 h 2460625"/>
              <a:gd name="connsiteX30" fmla="*/ 60325 w 358775"/>
              <a:gd name="connsiteY30" fmla="*/ 2371725 h 2460625"/>
              <a:gd name="connsiteX31" fmla="*/ 34925 w 358775"/>
              <a:gd name="connsiteY31" fmla="*/ 2292350 h 2460625"/>
              <a:gd name="connsiteX32" fmla="*/ 9525 w 358775"/>
              <a:gd name="connsiteY32" fmla="*/ 2171700 h 2460625"/>
              <a:gd name="connsiteX33" fmla="*/ 0 w 358775"/>
              <a:gd name="connsiteY33" fmla="*/ 2098675 h 2460625"/>
              <a:gd name="connsiteX34" fmla="*/ 0 w 358775"/>
              <a:gd name="connsiteY34" fmla="*/ 2041525 h 2460625"/>
              <a:gd name="connsiteX35" fmla="*/ 9525 w 358775"/>
              <a:gd name="connsiteY35" fmla="*/ 1939925 h 2460625"/>
              <a:gd name="connsiteX36" fmla="*/ 34925 w 358775"/>
              <a:gd name="connsiteY36" fmla="*/ 1787525 h 2460625"/>
              <a:gd name="connsiteX37" fmla="*/ 53975 w 358775"/>
              <a:gd name="connsiteY37" fmla="*/ 1682750 h 2460625"/>
              <a:gd name="connsiteX38" fmla="*/ 73025 w 358775"/>
              <a:gd name="connsiteY38" fmla="*/ 1524000 h 2460625"/>
              <a:gd name="connsiteX39" fmla="*/ 123825 w 358775"/>
              <a:gd name="connsiteY39" fmla="*/ 866775 h 246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58775" h="2460625">
                <a:moveTo>
                  <a:pt x="123825" y="866775"/>
                </a:moveTo>
                <a:lnTo>
                  <a:pt x="155575" y="381000"/>
                </a:lnTo>
                <a:lnTo>
                  <a:pt x="155575" y="358775"/>
                </a:lnTo>
                <a:lnTo>
                  <a:pt x="152400" y="339725"/>
                </a:lnTo>
                <a:lnTo>
                  <a:pt x="133350" y="285750"/>
                </a:lnTo>
                <a:lnTo>
                  <a:pt x="114300" y="231775"/>
                </a:lnTo>
                <a:lnTo>
                  <a:pt x="88900" y="180975"/>
                </a:lnTo>
                <a:lnTo>
                  <a:pt x="47625" y="117475"/>
                </a:lnTo>
                <a:lnTo>
                  <a:pt x="180975" y="0"/>
                </a:lnTo>
                <a:lnTo>
                  <a:pt x="231775" y="47625"/>
                </a:lnTo>
                <a:lnTo>
                  <a:pt x="276225" y="88900"/>
                </a:lnTo>
                <a:lnTo>
                  <a:pt x="301625" y="114300"/>
                </a:lnTo>
                <a:lnTo>
                  <a:pt x="327025" y="146050"/>
                </a:lnTo>
                <a:lnTo>
                  <a:pt x="346075" y="171450"/>
                </a:lnTo>
                <a:lnTo>
                  <a:pt x="355600" y="203200"/>
                </a:lnTo>
                <a:lnTo>
                  <a:pt x="358775" y="238125"/>
                </a:lnTo>
                <a:lnTo>
                  <a:pt x="352425" y="400050"/>
                </a:lnTo>
                <a:lnTo>
                  <a:pt x="336550" y="568325"/>
                </a:lnTo>
                <a:lnTo>
                  <a:pt x="323850" y="828675"/>
                </a:lnTo>
                <a:lnTo>
                  <a:pt x="304800" y="1222375"/>
                </a:lnTo>
                <a:lnTo>
                  <a:pt x="279400" y="1666875"/>
                </a:lnTo>
                <a:lnTo>
                  <a:pt x="250825" y="2041525"/>
                </a:lnTo>
                <a:lnTo>
                  <a:pt x="225425" y="2273300"/>
                </a:lnTo>
                <a:lnTo>
                  <a:pt x="206375" y="2403475"/>
                </a:lnTo>
                <a:lnTo>
                  <a:pt x="196850" y="2435225"/>
                </a:lnTo>
                <a:lnTo>
                  <a:pt x="168275" y="2451100"/>
                </a:lnTo>
                <a:lnTo>
                  <a:pt x="146050" y="2460625"/>
                </a:lnTo>
                <a:lnTo>
                  <a:pt x="127000" y="2460625"/>
                </a:lnTo>
                <a:lnTo>
                  <a:pt x="101600" y="2444750"/>
                </a:lnTo>
                <a:lnTo>
                  <a:pt x="76200" y="2416175"/>
                </a:lnTo>
                <a:lnTo>
                  <a:pt x="60325" y="2371725"/>
                </a:lnTo>
                <a:lnTo>
                  <a:pt x="34925" y="2292350"/>
                </a:lnTo>
                <a:lnTo>
                  <a:pt x="9525" y="2171700"/>
                </a:lnTo>
                <a:lnTo>
                  <a:pt x="0" y="2098675"/>
                </a:lnTo>
                <a:lnTo>
                  <a:pt x="0" y="2041525"/>
                </a:lnTo>
                <a:lnTo>
                  <a:pt x="9525" y="1939925"/>
                </a:lnTo>
                <a:lnTo>
                  <a:pt x="34925" y="1787525"/>
                </a:lnTo>
                <a:lnTo>
                  <a:pt x="53975" y="1682750"/>
                </a:lnTo>
                <a:lnTo>
                  <a:pt x="73025" y="1524000"/>
                </a:lnTo>
                <a:lnTo>
                  <a:pt x="123825" y="866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4E52E5D7-D4AE-0E44-9C2C-2B3F724B6C67}"/>
              </a:ext>
            </a:extLst>
          </p:cNvPr>
          <p:cNvSpPr/>
          <p:nvPr/>
        </p:nvSpPr>
        <p:spPr>
          <a:xfrm>
            <a:off x="5227638" y="1392238"/>
            <a:ext cx="577850" cy="1816100"/>
          </a:xfrm>
          <a:custGeom>
            <a:avLst/>
            <a:gdLst>
              <a:gd name="connsiteX0" fmla="*/ 252412 w 578644"/>
              <a:gd name="connsiteY0" fmla="*/ 709613 h 1814513"/>
              <a:gd name="connsiteX1" fmla="*/ 247650 w 578644"/>
              <a:gd name="connsiteY1" fmla="*/ 590550 h 1814513"/>
              <a:gd name="connsiteX2" fmla="*/ 242887 w 578644"/>
              <a:gd name="connsiteY2" fmla="*/ 500063 h 1814513"/>
              <a:gd name="connsiteX3" fmla="*/ 235744 w 578644"/>
              <a:gd name="connsiteY3" fmla="*/ 419100 h 1814513"/>
              <a:gd name="connsiteX4" fmla="*/ 230981 w 578644"/>
              <a:gd name="connsiteY4" fmla="*/ 361950 h 1814513"/>
              <a:gd name="connsiteX5" fmla="*/ 221456 w 578644"/>
              <a:gd name="connsiteY5" fmla="*/ 311944 h 1814513"/>
              <a:gd name="connsiteX6" fmla="*/ 200025 w 578644"/>
              <a:gd name="connsiteY6" fmla="*/ 252413 h 1814513"/>
              <a:gd name="connsiteX7" fmla="*/ 180975 w 578644"/>
              <a:gd name="connsiteY7" fmla="*/ 216694 h 1814513"/>
              <a:gd name="connsiteX8" fmla="*/ 154781 w 578644"/>
              <a:gd name="connsiteY8" fmla="*/ 185738 h 1814513"/>
              <a:gd name="connsiteX9" fmla="*/ 128587 w 578644"/>
              <a:gd name="connsiteY9" fmla="*/ 161925 h 1814513"/>
              <a:gd name="connsiteX10" fmla="*/ 100012 w 578644"/>
              <a:gd name="connsiteY10" fmla="*/ 140494 h 1814513"/>
              <a:gd name="connsiteX11" fmla="*/ 64294 w 578644"/>
              <a:gd name="connsiteY11" fmla="*/ 121444 h 1814513"/>
              <a:gd name="connsiteX12" fmla="*/ 42862 w 578644"/>
              <a:gd name="connsiteY12" fmla="*/ 107157 h 1814513"/>
              <a:gd name="connsiteX13" fmla="*/ 19050 w 578644"/>
              <a:gd name="connsiteY13" fmla="*/ 83344 h 1814513"/>
              <a:gd name="connsiteX14" fmla="*/ 2381 w 578644"/>
              <a:gd name="connsiteY14" fmla="*/ 54769 h 1814513"/>
              <a:gd name="connsiteX15" fmla="*/ 0 w 578644"/>
              <a:gd name="connsiteY15" fmla="*/ 38100 h 1814513"/>
              <a:gd name="connsiteX16" fmla="*/ 2381 w 578644"/>
              <a:gd name="connsiteY16" fmla="*/ 26194 h 1814513"/>
              <a:gd name="connsiteX17" fmla="*/ 14287 w 578644"/>
              <a:gd name="connsiteY17" fmla="*/ 11907 h 1814513"/>
              <a:gd name="connsiteX18" fmla="*/ 42862 w 578644"/>
              <a:gd name="connsiteY18" fmla="*/ 2382 h 1814513"/>
              <a:gd name="connsiteX19" fmla="*/ 107156 w 578644"/>
              <a:gd name="connsiteY19" fmla="*/ 0 h 1814513"/>
              <a:gd name="connsiteX20" fmla="*/ 171450 w 578644"/>
              <a:gd name="connsiteY20" fmla="*/ 2382 h 1814513"/>
              <a:gd name="connsiteX21" fmla="*/ 238125 w 578644"/>
              <a:gd name="connsiteY21" fmla="*/ 11907 h 1814513"/>
              <a:gd name="connsiteX22" fmla="*/ 285750 w 578644"/>
              <a:gd name="connsiteY22" fmla="*/ 26194 h 1814513"/>
              <a:gd name="connsiteX23" fmla="*/ 340519 w 578644"/>
              <a:gd name="connsiteY23" fmla="*/ 47625 h 1814513"/>
              <a:gd name="connsiteX24" fmla="*/ 381000 w 578644"/>
              <a:gd name="connsiteY24" fmla="*/ 66675 h 1814513"/>
              <a:gd name="connsiteX25" fmla="*/ 433387 w 578644"/>
              <a:gd name="connsiteY25" fmla="*/ 102394 h 1814513"/>
              <a:gd name="connsiteX26" fmla="*/ 478631 w 578644"/>
              <a:gd name="connsiteY26" fmla="*/ 138113 h 1814513"/>
              <a:gd name="connsiteX27" fmla="*/ 509587 w 578644"/>
              <a:gd name="connsiteY27" fmla="*/ 164307 h 1814513"/>
              <a:gd name="connsiteX28" fmla="*/ 533400 w 578644"/>
              <a:gd name="connsiteY28" fmla="*/ 178594 h 1814513"/>
              <a:gd name="connsiteX29" fmla="*/ 554831 w 578644"/>
              <a:gd name="connsiteY29" fmla="*/ 192882 h 1814513"/>
              <a:gd name="connsiteX30" fmla="*/ 569119 w 578644"/>
              <a:gd name="connsiteY30" fmla="*/ 207169 h 1814513"/>
              <a:gd name="connsiteX31" fmla="*/ 576262 w 578644"/>
              <a:gd name="connsiteY31" fmla="*/ 221457 h 1814513"/>
              <a:gd name="connsiteX32" fmla="*/ 578644 w 578644"/>
              <a:gd name="connsiteY32" fmla="*/ 233363 h 1814513"/>
              <a:gd name="connsiteX33" fmla="*/ 578644 w 578644"/>
              <a:gd name="connsiteY33" fmla="*/ 254794 h 1814513"/>
              <a:gd name="connsiteX34" fmla="*/ 566737 w 578644"/>
              <a:gd name="connsiteY34" fmla="*/ 273844 h 1814513"/>
              <a:gd name="connsiteX35" fmla="*/ 540544 w 578644"/>
              <a:gd name="connsiteY35" fmla="*/ 300038 h 1814513"/>
              <a:gd name="connsiteX36" fmla="*/ 519112 w 578644"/>
              <a:gd name="connsiteY36" fmla="*/ 338138 h 1814513"/>
              <a:gd name="connsiteX37" fmla="*/ 488156 w 578644"/>
              <a:gd name="connsiteY37" fmla="*/ 433388 h 1814513"/>
              <a:gd name="connsiteX38" fmla="*/ 478631 w 578644"/>
              <a:gd name="connsiteY38" fmla="*/ 504825 h 1814513"/>
              <a:gd name="connsiteX39" fmla="*/ 476250 w 578644"/>
              <a:gd name="connsiteY39" fmla="*/ 600075 h 1814513"/>
              <a:gd name="connsiteX40" fmla="*/ 473869 w 578644"/>
              <a:gd name="connsiteY40" fmla="*/ 673894 h 1814513"/>
              <a:gd name="connsiteX41" fmla="*/ 471487 w 578644"/>
              <a:gd name="connsiteY41" fmla="*/ 731044 h 1814513"/>
              <a:gd name="connsiteX42" fmla="*/ 464344 w 578644"/>
              <a:gd name="connsiteY42" fmla="*/ 826294 h 1814513"/>
              <a:gd name="connsiteX43" fmla="*/ 457200 w 578644"/>
              <a:gd name="connsiteY43" fmla="*/ 890588 h 1814513"/>
              <a:gd name="connsiteX44" fmla="*/ 450056 w 578644"/>
              <a:gd name="connsiteY44" fmla="*/ 1085850 h 1814513"/>
              <a:gd name="connsiteX45" fmla="*/ 442912 w 578644"/>
              <a:gd name="connsiteY45" fmla="*/ 1254919 h 1814513"/>
              <a:gd name="connsiteX46" fmla="*/ 435769 w 578644"/>
              <a:gd name="connsiteY46" fmla="*/ 1545432 h 1814513"/>
              <a:gd name="connsiteX47" fmla="*/ 433387 w 578644"/>
              <a:gd name="connsiteY47" fmla="*/ 1797844 h 1814513"/>
              <a:gd name="connsiteX48" fmla="*/ 254794 w 578644"/>
              <a:gd name="connsiteY48" fmla="*/ 1814513 h 1814513"/>
              <a:gd name="connsiteX49" fmla="*/ 254794 w 578644"/>
              <a:gd name="connsiteY49" fmla="*/ 1533525 h 1814513"/>
              <a:gd name="connsiteX50" fmla="*/ 254794 w 578644"/>
              <a:gd name="connsiteY50" fmla="*/ 1228725 h 1814513"/>
              <a:gd name="connsiteX51" fmla="*/ 252412 w 578644"/>
              <a:gd name="connsiteY51" fmla="*/ 709613 h 181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78644" h="1814513">
                <a:moveTo>
                  <a:pt x="252412" y="709613"/>
                </a:moveTo>
                <a:lnTo>
                  <a:pt x="247650" y="590550"/>
                </a:lnTo>
                <a:lnTo>
                  <a:pt x="242887" y="500063"/>
                </a:lnTo>
                <a:lnTo>
                  <a:pt x="235744" y="419100"/>
                </a:lnTo>
                <a:lnTo>
                  <a:pt x="230981" y="361950"/>
                </a:lnTo>
                <a:lnTo>
                  <a:pt x="221456" y="311944"/>
                </a:lnTo>
                <a:lnTo>
                  <a:pt x="200025" y="252413"/>
                </a:lnTo>
                <a:lnTo>
                  <a:pt x="180975" y="216694"/>
                </a:lnTo>
                <a:lnTo>
                  <a:pt x="154781" y="185738"/>
                </a:lnTo>
                <a:lnTo>
                  <a:pt x="128587" y="161925"/>
                </a:lnTo>
                <a:lnTo>
                  <a:pt x="100012" y="140494"/>
                </a:lnTo>
                <a:lnTo>
                  <a:pt x="64294" y="121444"/>
                </a:lnTo>
                <a:lnTo>
                  <a:pt x="42862" y="107157"/>
                </a:lnTo>
                <a:lnTo>
                  <a:pt x="19050" y="83344"/>
                </a:lnTo>
                <a:lnTo>
                  <a:pt x="2381" y="54769"/>
                </a:lnTo>
                <a:lnTo>
                  <a:pt x="0" y="38100"/>
                </a:lnTo>
                <a:lnTo>
                  <a:pt x="2381" y="26194"/>
                </a:lnTo>
                <a:lnTo>
                  <a:pt x="14287" y="11907"/>
                </a:lnTo>
                <a:lnTo>
                  <a:pt x="42862" y="2382"/>
                </a:lnTo>
                <a:lnTo>
                  <a:pt x="107156" y="0"/>
                </a:lnTo>
                <a:lnTo>
                  <a:pt x="171450" y="2382"/>
                </a:lnTo>
                <a:lnTo>
                  <a:pt x="238125" y="11907"/>
                </a:lnTo>
                <a:lnTo>
                  <a:pt x="285750" y="26194"/>
                </a:lnTo>
                <a:lnTo>
                  <a:pt x="340519" y="47625"/>
                </a:lnTo>
                <a:lnTo>
                  <a:pt x="381000" y="66675"/>
                </a:lnTo>
                <a:lnTo>
                  <a:pt x="433387" y="102394"/>
                </a:lnTo>
                <a:lnTo>
                  <a:pt x="478631" y="138113"/>
                </a:lnTo>
                <a:lnTo>
                  <a:pt x="509587" y="164307"/>
                </a:lnTo>
                <a:lnTo>
                  <a:pt x="533400" y="178594"/>
                </a:lnTo>
                <a:lnTo>
                  <a:pt x="554831" y="192882"/>
                </a:lnTo>
                <a:lnTo>
                  <a:pt x="569119" y="207169"/>
                </a:lnTo>
                <a:lnTo>
                  <a:pt x="576262" y="221457"/>
                </a:lnTo>
                <a:lnTo>
                  <a:pt x="578644" y="233363"/>
                </a:lnTo>
                <a:lnTo>
                  <a:pt x="578644" y="254794"/>
                </a:lnTo>
                <a:lnTo>
                  <a:pt x="566737" y="273844"/>
                </a:lnTo>
                <a:lnTo>
                  <a:pt x="540544" y="300038"/>
                </a:lnTo>
                <a:lnTo>
                  <a:pt x="519112" y="338138"/>
                </a:lnTo>
                <a:lnTo>
                  <a:pt x="488156" y="433388"/>
                </a:lnTo>
                <a:lnTo>
                  <a:pt x="478631" y="504825"/>
                </a:lnTo>
                <a:cubicBezTo>
                  <a:pt x="477837" y="536575"/>
                  <a:pt x="477044" y="568325"/>
                  <a:pt x="476250" y="600075"/>
                </a:cubicBezTo>
                <a:cubicBezTo>
                  <a:pt x="475456" y="624681"/>
                  <a:pt x="474663" y="649288"/>
                  <a:pt x="473869" y="673894"/>
                </a:cubicBezTo>
                <a:lnTo>
                  <a:pt x="471487" y="731044"/>
                </a:lnTo>
                <a:lnTo>
                  <a:pt x="464344" y="826294"/>
                </a:lnTo>
                <a:lnTo>
                  <a:pt x="457200" y="890588"/>
                </a:lnTo>
                <a:lnTo>
                  <a:pt x="450056" y="1085850"/>
                </a:lnTo>
                <a:lnTo>
                  <a:pt x="442912" y="1254919"/>
                </a:lnTo>
                <a:lnTo>
                  <a:pt x="435769" y="1545432"/>
                </a:lnTo>
                <a:lnTo>
                  <a:pt x="433387" y="1797844"/>
                </a:lnTo>
                <a:lnTo>
                  <a:pt x="254794" y="1814513"/>
                </a:lnTo>
                <a:lnTo>
                  <a:pt x="254794" y="1533525"/>
                </a:lnTo>
                <a:lnTo>
                  <a:pt x="254794" y="1228725"/>
                </a:lnTo>
                <a:lnTo>
                  <a:pt x="252412" y="709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D74CD347-0C87-D64B-B208-74FAF6B82C45}"/>
              </a:ext>
            </a:extLst>
          </p:cNvPr>
          <p:cNvSpPr/>
          <p:nvPr/>
        </p:nvSpPr>
        <p:spPr>
          <a:xfrm>
            <a:off x="3990975" y="2982913"/>
            <a:ext cx="3200400" cy="558800"/>
          </a:xfrm>
          <a:custGeom>
            <a:avLst/>
            <a:gdLst>
              <a:gd name="connsiteX0" fmla="*/ 1170749 w 3200400"/>
              <a:gd name="connsiteY0" fmla="*/ 224636 h 557626"/>
              <a:gd name="connsiteX1" fmla="*/ 1506381 w 3200400"/>
              <a:gd name="connsiteY1" fmla="*/ 177066 h 557626"/>
              <a:gd name="connsiteX2" fmla="*/ 1812943 w 3200400"/>
              <a:gd name="connsiteY2" fmla="*/ 137425 h 557626"/>
              <a:gd name="connsiteX3" fmla="*/ 2034936 w 3200400"/>
              <a:gd name="connsiteY3" fmla="*/ 108354 h 557626"/>
              <a:gd name="connsiteX4" fmla="*/ 2177646 w 3200400"/>
              <a:gd name="connsiteY4" fmla="*/ 97783 h 557626"/>
              <a:gd name="connsiteX5" fmla="*/ 2344141 w 3200400"/>
              <a:gd name="connsiteY5" fmla="*/ 84569 h 557626"/>
              <a:gd name="connsiteX6" fmla="*/ 2452494 w 3200400"/>
              <a:gd name="connsiteY6" fmla="*/ 73998 h 557626"/>
              <a:gd name="connsiteX7" fmla="*/ 2547634 w 3200400"/>
              <a:gd name="connsiteY7" fmla="*/ 58142 h 557626"/>
              <a:gd name="connsiteX8" fmla="*/ 2648060 w 3200400"/>
              <a:gd name="connsiteY8" fmla="*/ 39642 h 557626"/>
              <a:gd name="connsiteX9" fmla="*/ 2743200 w 3200400"/>
              <a:gd name="connsiteY9" fmla="*/ 10572 h 557626"/>
              <a:gd name="connsiteX10" fmla="*/ 2790770 w 3200400"/>
              <a:gd name="connsiteY10" fmla="*/ 0 h 557626"/>
              <a:gd name="connsiteX11" fmla="*/ 2819840 w 3200400"/>
              <a:gd name="connsiteY11" fmla="*/ 2643 h 557626"/>
              <a:gd name="connsiteX12" fmla="*/ 2877981 w 3200400"/>
              <a:gd name="connsiteY12" fmla="*/ 15857 h 557626"/>
              <a:gd name="connsiteX13" fmla="*/ 2962550 w 3200400"/>
              <a:gd name="connsiteY13" fmla="*/ 44928 h 557626"/>
              <a:gd name="connsiteX14" fmla="*/ 3052404 w 3200400"/>
              <a:gd name="connsiteY14" fmla="*/ 81926 h 557626"/>
              <a:gd name="connsiteX15" fmla="*/ 3126402 w 3200400"/>
              <a:gd name="connsiteY15" fmla="*/ 118925 h 557626"/>
              <a:gd name="connsiteX16" fmla="*/ 3142259 w 3200400"/>
              <a:gd name="connsiteY16" fmla="*/ 129496 h 557626"/>
              <a:gd name="connsiteX17" fmla="*/ 3163401 w 3200400"/>
              <a:gd name="connsiteY17" fmla="*/ 153281 h 557626"/>
              <a:gd name="connsiteX18" fmla="*/ 3184543 w 3200400"/>
              <a:gd name="connsiteY18" fmla="*/ 184995 h 557626"/>
              <a:gd name="connsiteX19" fmla="*/ 3195114 w 3200400"/>
              <a:gd name="connsiteY19" fmla="*/ 208780 h 557626"/>
              <a:gd name="connsiteX20" fmla="*/ 3200400 w 3200400"/>
              <a:gd name="connsiteY20" fmla="*/ 235207 h 557626"/>
              <a:gd name="connsiteX21" fmla="*/ 3197757 w 3200400"/>
              <a:gd name="connsiteY21" fmla="*/ 258992 h 557626"/>
              <a:gd name="connsiteX22" fmla="*/ 3179257 w 3200400"/>
              <a:gd name="connsiteY22" fmla="*/ 282777 h 557626"/>
              <a:gd name="connsiteX23" fmla="*/ 3152830 w 3200400"/>
              <a:gd name="connsiteY23" fmla="*/ 295991 h 557626"/>
              <a:gd name="connsiteX24" fmla="*/ 3118474 w 3200400"/>
              <a:gd name="connsiteY24" fmla="*/ 306562 h 557626"/>
              <a:gd name="connsiteX25" fmla="*/ 3073546 w 3200400"/>
              <a:gd name="connsiteY25" fmla="*/ 311848 h 557626"/>
              <a:gd name="connsiteX26" fmla="*/ 3039190 w 3200400"/>
              <a:gd name="connsiteY26" fmla="*/ 311848 h 557626"/>
              <a:gd name="connsiteX27" fmla="*/ 2933479 w 3200400"/>
              <a:gd name="connsiteY27" fmla="*/ 295991 h 557626"/>
              <a:gd name="connsiteX28" fmla="*/ 2772270 w 3200400"/>
              <a:gd name="connsiteY28" fmla="*/ 277492 h 557626"/>
              <a:gd name="connsiteX29" fmla="*/ 2537063 w 3200400"/>
              <a:gd name="connsiteY29" fmla="*/ 264278 h 557626"/>
              <a:gd name="connsiteX30" fmla="*/ 2296571 w 3200400"/>
              <a:gd name="connsiteY30" fmla="*/ 266921 h 557626"/>
              <a:gd name="connsiteX31" fmla="*/ 2034936 w 3200400"/>
              <a:gd name="connsiteY31" fmla="*/ 266921 h 557626"/>
              <a:gd name="connsiteX32" fmla="*/ 1937153 w 3200400"/>
              <a:gd name="connsiteY32" fmla="*/ 277492 h 557626"/>
              <a:gd name="connsiteX33" fmla="*/ 1805015 w 3200400"/>
              <a:gd name="connsiteY33" fmla="*/ 285420 h 557626"/>
              <a:gd name="connsiteX34" fmla="*/ 1675519 w 3200400"/>
              <a:gd name="connsiteY34" fmla="*/ 288063 h 557626"/>
              <a:gd name="connsiteX35" fmla="*/ 1487882 w 3200400"/>
              <a:gd name="connsiteY35" fmla="*/ 317133 h 557626"/>
              <a:gd name="connsiteX36" fmla="*/ 1250032 w 3200400"/>
              <a:gd name="connsiteY36" fmla="*/ 359418 h 557626"/>
              <a:gd name="connsiteX37" fmla="*/ 1035967 w 3200400"/>
              <a:gd name="connsiteY37" fmla="*/ 399059 h 557626"/>
              <a:gd name="connsiteX38" fmla="*/ 874758 w 3200400"/>
              <a:gd name="connsiteY38" fmla="*/ 430773 h 557626"/>
              <a:gd name="connsiteX39" fmla="*/ 660693 w 3200400"/>
              <a:gd name="connsiteY39" fmla="*/ 480985 h 557626"/>
              <a:gd name="connsiteX40" fmla="*/ 549697 w 3200400"/>
              <a:gd name="connsiteY40" fmla="*/ 512699 h 557626"/>
              <a:gd name="connsiteX41" fmla="*/ 515341 w 3200400"/>
              <a:gd name="connsiteY41" fmla="*/ 531198 h 557626"/>
              <a:gd name="connsiteX42" fmla="*/ 473056 w 3200400"/>
              <a:gd name="connsiteY42" fmla="*/ 547055 h 557626"/>
              <a:gd name="connsiteX43" fmla="*/ 436057 w 3200400"/>
              <a:gd name="connsiteY43" fmla="*/ 554983 h 557626"/>
              <a:gd name="connsiteX44" fmla="*/ 375274 w 3200400"/>
              <a:gd name="connsiteY44" fmla="*/ 557626 h 557626"/>
              <a:gd name="connsiteX45" fmla="*/ 335632 w 3200400"/>
              <a:gd name="connsiteY45" fmla="*/ 547055 h 557626"/>
              <a:gd name="connsiteX46" fmla="*/ 301276 w 3200400"/>
              <a:gd name="connsiteY46" fmla="*/ 528555 h 557626"/>
              <a:gd name="connsiteX47" fmla="*/ 280134 w 3200400"/>
              <a:gd name="connsiteY47" fmla="*/ 512699 h 557626"/>
              <a:gd name="connsiteX48" fmla="*/ 245778 w 3200400"/>
              <a:gd name="connsiteY48" fmla="*/ 491557 h 557626"/>
              <a:gd name="connsiteX49" fmla="*/ 179708 w 3200400"/>
              <a:gd name="connsiteY49" fmla="*/ 454558 h 557626"/>
              <a:gd name="connsiteX50" fmla="*/ 126853 w 3200400"/>
              <a:gd name="connsiteY50" fmla="*/ 414916 h 557626"/>
              <a:gd name="connsiteX51" fmla="*/ 81926 w 3200400"/>
              <a:gd name="connsiteY51" fmla="*/ 369989 h 557626"/>
              <a:gd name="connsiteX52" fmla="*/ 42284 w 3200400"/>
              <a:gd name="connsiteY52" fmla="*/ 327705 h 557626"/>
              <a:gd name="connsiteX53" fmla="*/ 18499 w 3200400"/>
              <a:gd name="connsiteY53" fmla="*/ 295991 h 557626"/>
              <a:gd name="connsiteX54" fmla="*/ 5285 w 3200400"/>
              <a:gd name="connsiteY54" fmla="*/ 266921 h 557626"/>
              <a:gd name="connsiteX55" fmla="*/ 0 w 3200400"/>
              <a:gd name="connsiteY55" fmla="*/ 248421 h 557626"/>
              <a:gd name="connsiteX56" fmla="*/ 2642 w 3200400"/>
              <a:gd name="connsiteY56" fmla="*/ 237850 h 557626"/>
              <a:gd name="connsiteX57" fmla="*/ 10571 w 3200400"/>
              <a:gd name="connsiteY57" fmla="*/ 227279 h 557626"/>
              <a:gd name="connsiteX58" fmla="*/ 36998 w 3200400"/>
              <a:gd name="connsiteY58" fmla="*/ 229922 h 557626"/>
              <a:gd name="connsiteX59" fmla="*/ 87211 w 3200400"/>
              <a:gd name="connsiteY59" fmla="*/ 253707 h 557626"/>
              <a:gd name="connsiteX60" fmla="*/ 187637 w 3200400"/>
              <a:gd name="connsiteY60" fmla="*/ 280135 h 557626"/>
              <a:gd name="connsiteX61" fmla="*/ 293348 w 3200400"/>
              <a:gd name="connsiteY61" fmla="*/ 301277 h 557626"/>
              <a:gd name="connsiteX62" fmla="*/ 375274 w 3200400"/>
              <a:gd name="connsiteY62" fmla="*/ 309205 h 557626"/>
              <a:gd name="connsiteX63" fmla="*/ 467771 w 3200400"/>
              <a:gd name="connsiteY63" fmla="*/ 311848 h 557626"/>
              <a:gd name="connsiteX64" fmla="*/ 631623 w 3200400"/>
              <a:gd name="connsiteY64" fmla="*/ 295991 h 557626"/>
              <a:gd name="connsiteX65" fmla="*/ 972541 w 3200400"/>
              <a:gd name="connsiteY65" fmla="*/ 253707 h 557626"/>
              <a:gd name="connsiteX66" fmla="*/ 1170749 w 3200400"/>
              <a:gd name="connsiteY66" fmla="*/ 224636 h 557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200400" h="557626">
                <a:moveTo>
                  <a:pt x="1170749" y="224636"/>
                </a:moveTo>
                <a:lnTo>
                  <a:pt x="1506381" y="177066"/>
                </a:lnTo>
                <a:lnTo>
                  <a:pt x="1812943" y="137425"/>
                </a:lnTo>
                <a:lnTo>
                  <a:pt x="2034936" y="108354"/>
                </a:lnTo>
                <a:lnTo>
                  <a:pt x="2177646" y="97783"/>
                </a:lnTo>
                <a:lnTo>
                  <a:pt x="2344141" y="84569"/>
                </a:lnTo>
                <a:lnTo>
                  <a:pt x="2452494" y="73998"/>
                </a:lnTo>
                <a:lnTo>
                  <a:pt x="2547634" y="58142"/>
                </a:lnTo>
                <a:lnTo>
                  <a:pt x="2648060" y="39642"/>
                </a:lnTo>
                <a:lnTo>
                  <a:pt x="2743200" y="10572"/>
                </a:lnTo>
                <a:lnTo>
                  <a:pt x="2790770" y="0"/>
                </a:lnTo>
                <a:lnTo>
                  <a:pt x="2819840" y="2643"/>
                </a:lnTo>
                <a:lnTo>
                  <a:pt x="2877981" y="15857"/>
                </a:lnTo>
                <a:lnTo>
                  <a:pt x="2962550" y="44928"/>
                </a:lnTo>
                <a:lnTo>
                  <a:pt x="3052404" y="81926"/>
                </a:lnTo>
                <a:lnTo>
                  <a:pt x="3126402" y="118925"/>
                </a:lnTo>
                <a:lnTo>
                  <a:pt x="3142259" y="129496"/>
                </a:lnTo>
                <a:lnTo>
                  <a:pt x="3163401" y="153281"/>
                </a:lnTo>
                <a:lnTo>
                  <a:pt x="3184543" y="184995"/>
                </a:lnTo>
                <a:lnTo>
                  <a:pt x="3195114" y="208780"/>
                </a:lnTo>
                <a:lnTo>
                  <a:pt x="3200400" y="235207"/>
                </a:lnTo>
                <a:lnTo>
                  <a:pt x="3197757" y="258992"/>
                </a:lnTo>
                <a:lnTo>
                  <a:pt x="3179257" y="282777"/>
                </a:lnTo>
                <a:lnTo>
                  <a:pt x="3152830" y="295991"/>
                </a:lnTo>
                <a:lnTo>
                  <a:pt x="3118474" y="306562"/>
                </a:lnTo>
                <a:lnTo>
                  <a:pt x="3073546" y="311848"/>
                </a:lnTo>
                <a:lnTo>
                  <a:pt x="3039190" y="311848"/>
                </a:lnTo>
                <a:lnTo>
                  <a:pt x="2933479" y="295991"/>
                </a:lnTo>
                <a:lnTo>
                  <a:pt x="2772270" y="277492"/>
                </a:lnTo>
                <a:lnTo>
                  <a:pt x="2537063" y="264278"/>
                </a:lnTo>
                <a:lnTo>
                  <a:pt x="2296571" y="266921"/>
                </a:lnTo>
                <a:lnTo>
                  <a:pt x="2034936" y="266921"/>
                </a:lnTo>
                <a:lnTo>
                  <a:pt x="1937153" y="277492"/>
                </a:lnTo>
                <a:lnTo>
                  <a:pt x="1805015" y="285420"/>
                </a:lnTo>
                <a:lnTo>
                  <a:pt x="1675519" y="288063"/>
                </a:lnTo>
                <a:lnTo>
                  <a:pt x="1487882" y="317133"/>
                </a:lnTo>
                <a:lnTo>
                  <a:pt x="1250032" y="359418"/>
                </a:lnTo>
                <a:lnTo>
                  <a:pt x="1035967" y="399059"/>
                </a:lnTo>
                <a:lnTo>
                  <a:pt x="874758" y="430773"/>
                </a:lnTo>
                <a:lnTo>
                  <a:pt x="660693" y="480985"/>
                </a:lnTo>
                <a:lnTo>
                  <a:pt x="549697" y="512699"/>
                </a:lnTo>
                <a:lnTo>
                  <a:pt x="515341" y="531198"/>
                </a:lnTo>
                <a:lnTo>
                  <a:pt x="473056" y="547055"/>
                </a:lnTo>
                <a:lnTo>
                  <a:pt x="436057" y="554983"/>
                </a:lnTo>
                <a:lnTo>
                  <a:pt x="375274" y="557626"/>
                </a:lnTo>
                <a:lnTo>
                  <a:pt x="335632" y="547055"/>
                </a:lnTo>
                <a:lnTo>
                  <a:pt x="301276" y="528555"/>
                </a:lnTo>
                <a:lnTo>
                  <a:pt x="280134" y="512699"/>
                </a:lnTo>
                <a:lnTo>
                  <a:pt x="245778" y="491557"/>
                </a:lnTo>
                <a:lnTo>
                  <a:pt x="179708" y="454558"/>
                </a:lnTo>
                <a:lnTo>
                  <a:pt x="126853" y="414916"/>
                </a:lnTo>
                <a:lnTo>
                  <a:pt x="81926" y="369989"/>
                </a:lnTo>
                <a:lnTo>
                  <a:pt x="42284" y="327705"/>
                </a:lnTo>
                <a:lnTo>
                  <a:pt x="18499" y="295991"/>
                </a:lnTo>
                <a:lnTo>
                  <a:pt x="5285" y="266921"/>
                </a:lnTo>
                <a:lnTo>
                  <a:pt x="0" y="248421"/>
                </a:lnTo>
                <a:lnTo>
                  <a:pt x="2642" y="237850"/>
                </a:lnTo>
                <a:lnTo>
                  <a:pt x="10571" y="227279"/>
                </a:lnTo>
                <a:lnTo>
                  <a:pt x="36998" y="229922"/>
                </a:lnTo>
                <a:lnTo>
                  <a:pt x="87211" y="253707"/>
                </a:lnTo>
                <a:lnTo>
                  <a:pt x="187637" y="280135"/>
                </a:lnTo>
                <a:lnTo>
                  <a:pt x="293348" y="301277"/>
                </a:lnTo>
                <a:lnTo>
                  <a:pt x="375274" y="309205"/>
                </a:lnTo>
                <a:lnTo>
                  <a:pt x="467771" y="311848"/>
                </a:lnTo>
                <a:lnTo>
                  <a:pt x="631623" y="295991"/>
                </a:lnTo>
                <a:lnTo>
                  <a:pt x="972541" y="253707"/>
                </a:lnTo>
                <a:lnTo>
                  <a:pt x="1170749" y="2246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9395772-9A59-474A-A318-0B059C77A39A}"/>
              </a:ext>
            </a:extLst>
          </p:cNvPr>
          <p:cNvSpPr/>
          <p:nvPr/>
        </p:nvSpPr>
        <p:spPr>
          <a:xfrm>
            <a:off x="5246688" y="3292475"/>
            <a:ext cx="495300" cy="1938338"/>
          </a:xfrm>
          <a:custGeom>
            <a:avLst/>
            <a:gdLst>
              <a:gd name="connsiteX0" fmla="*/ 232564 w 496841"/>
              <a:gd name="connsiteY0" fmla="*/ 998969 h 1937154"/>
              <a:gd name="connsiteX1" fmla="*/ 235206 w 496841"/>
              <a:gd name="connsiteY1" fmla="*/ 692407 h 1937154"/>
              <a:gd name="connsiteX2" fmla="*/ 237849 w 496841"/>
              <a:gd name="connsiteY2" fmla="*/ 655408 h 1937154"/>
              <a:gd name="connsiteX3" fmla="*/ 240492 w 496841"/>
              <a:gd name="connsiteY3" fmla="*/ 599910 h 1937154"/>
              <a:gd name="connsiteX4" fmla="*/ 240492 w 496841"/>
              <a:gd name="connsiteY4" fmla="*/ 560268 h 1937154"/>
              <a:gd name="connsiteX5" fmla="*/ 232564 w 496841"/>
              <a:gd name="connsiteY5" fmla="*/ 496842 h 1937154"/>
              <a:gd name="connsiteX6" fmla="*/ 219350 w 496841"/>
              <a:gd name="connsiteY6" fmla="*/ 433415 h 1937154"/>
              <a:gd name="connsiteX7" fmla="*/ 200850 w 496841"/>
              <a:gd name="connsiteY7" fmla="*/ 367346 h 1937154"/>
              <a:gd name="connsiteX8" fmla="*/ 190279 w 496841"/>
              <a:gd name="connsiteY8" fmla="*/ 338275 h 1937154"/>
              <a:gd name="connsiteX9" fmla="*/ 147995 w 496841"/>
              <a:gd name="connsiteY9" fmla="*/ 272206 h 1937154"/>
              <a:gd name="connsiteX10" fmla="*/ 73997 w 496841"/>
              <a:gd name="connsiteY10" fmla="*/ 155924 h 1937154"/>
              <a:gd name="connsiteX11" fmla="*/ 34356 w 496841"/>
              <a:gd name="connsiteY11" fmla="*/ 84569 h 1937154"/>
              <a:gd name="connsiteX12" fmla="*/ 0 w 496841"/>
              <a:gd name="connsiteY12" fmla="*/ 15857 h 1937154"/>
              <a:gd name="connsiteX13" fmla="*/ 108353 w 496841"/>
              <a:gd name="connsiteY13" fmla="*/ 0 h 1937154"/>
              <a:gd name="connsiteX14" fmla="*/ 155923 w 496841"/>
              <a:gd name="connsiteY14" fmla="*/ 60784 h 1937154"/>
              <a:gd name="connsiteX15" fmla="*/ 190279 w 496841"/>
              <a:gd name="connsiteY15" fmla="*/ 100426 h 1937154"/>
              <a:gd name="connsiteX16" fmla="*/ 235206 w 496841"/>
              <a:gd name="connsiteY16" fmla="*/ 145353 h 1937154"/>
              <a:gd name="connsiteX17" fmla="*/ 309204 w 496841"/>
              <a:gd name="connsiteY17" fmla="*/ 214065 h 1937154"/>
              <a:gd name="connsiteX18" fmla="*/ 362060 w 496841"/>
              <a:gd name="connsiteY18" fmla="*/ 256349 h 1937154"/>
              <a:gd name="connsiteX19" fmla="*/ 428129 w 496841"/>
              <a:gd name="connsiteY19" fmla="*/ 306562 h 1937154"/>
              <a:gd name="connsiteX20" fmla="*/ 457200 w 496841"/>
              <a:gd name="connsiteY20" fmla="*/ 332990 h 1937154"/>
              <a:gd name="connsiteX21" fmla="*/ 483627 w 496841"/>
              <a:gd name="connsiteY21" fmla="*/ 364703 h 1937154"/>
              <a:gd name="connsiteX22" fmla="*/ 496841 w 496841"/>
              <a:gd name="connsiteY22" fmla="*/ 391131 h 1937154"/>
              <a:gd name="connsiteX23" fmla="*/ 496841 w 496841"/>
              <a:gd name="connsiteY23" fmla="*/ 404345 h 1937154"/>
              <a:gd name="connsiteX24" fmla="*/ 483627 w 496841"/>
              <a:gd name="connsiteY24" fmla="*/ 422844 h 1937154"/>
              <a:gd name="connsiteX25" fmla="*/ 465128 w 496841"/>
              <a:gd name="connsiteY25" fmla="*/ 443986 h 1937154"/>
              <a:gd name="connsiteX26" fmla="*/ 449271 w 496841"/>
              <a:gd name="connsiteY26" fmla="*/ 483628 h 1937154"/>
              <a:gd name="connsiteX27" fmla="*/ 438700 w 496841"/>
              <a:gd name="connsiteY27" fmla="*/ 562911 h 1937154"/>
              <a:gd name="connsiteX28" fmla="*/ 436057 w 496841"/>
              <a:gd name="connsiteY28" fmla="*/ 705621 h 1937154"/>
              <a:gd name="connsiteX29" fmla="*/ 436057 w 496841"/>
              <a:gd name="connsiteY29" fmla="*/ 866830 h 1937154"/>
              <a:gd name="connsiteX30" fmla="*/ 433415 w 496841"/>
              <a:gd name="connsiteY30" fmla="*/ 980469 h 1937154"/>
              <a:gd name="connsiteX31" fmla="*/ 425486 w 496841"/>
              <a:gd name="connsiteY31" fmla="*/ 1189249 h 1937154"/>
              <a:gd name="connsiteX32" fmla="*/ 401701 w 496841"/>
              <a:gd name="connsiteY32" fmla="*/ 1672876 h 1937154"/>
              <a:gd name="connsiteX33" fmla="*/ 391130 w 496841"/>
              <a:gd name="connsiteY33" fmla="*/ 1937154 h 1937154"/>
              <a:gd name="connsiteX34" fmla="*/ 211421 w 496841"/>
              <a:gd name="connsiteY34" fmla="*/ 1873727 h 1937154"/>
              <a:gd name="connsiteX35" fmla="*/ 219350 w 496841"/>
              <a:gd name="connsiteY35" fmla="*/ 1633235 h 1937154"/>
              <a:gd name="connsiteX36" fmla="*/ 229921 w 496841"/>
              <a:gd name="connsiteY36" fmla="*/ 1310816 h 1937154"/>
              <a:gd name="connsiteX37" fmla="*/ 232564 w 496841"/>
              <a:gd name="connsiteY37" fmla="*/ 998969 h 193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6841" h="1937154">
                <a:moveTo>
                  <a:pt x="232564" y="998969"/>
                </a:moveTo>
                <a:cubicBezTo>
                  <a:pt x="233445" y="896782"/>
                  <a:pt x="234766" y="749667"/>
                  <a:pt x="235206" y="692407"/>
                </a:cubicBezTo>
                <a:lnTo>
                  <a:pt x="237849" y="655408"/>
                </a:lnTo>
                <a:lnTo>
                  <a:pt x="240492" y="599910"/>
                </a:lnTo>
                <a:lnTo>
                  <a:pt x="240492" y="560268"/>
                </a:lnTo>
                <a:lnTo>
                  <a:pt x="232564" y="496842"/>
                </a:lnTo>
                <a:lnTo>
                  <a:pt x="219350" y="433415"/>
                </a:lnTo>
                <a:lnTo>
                  <a:pt x="200850" y="367346"/>
                </a:lnTo>
                <a:lnTo>
                  <a:pt x="190279" y="338275"/>
                </a:lnTo>
                <a:lnTo>
                  <a:pt x="147995" y="272206"/>
                </a:lnTo>
                <a:lnTo>
                  <a:pt x="73997" y="155924"/>
                </a:lnTo>
                <a:lnTo>
                  <a:pt x="34356" y="84569"/>
                </a:lnTo>
                <a:lnTo>
                  <a:pt x="0" y="15857"/>
                </a:lnTo>
                <a:lnTo>
                  <a:pt x="108353" y="0"/>
                </a:lnTo>
                <a:lnTo>
                  <a:pt x="155923" y="60784"/>
                </a:lnTo>
                <a:lnTo>
                  <a:pt x="190279" y="100426"/>
                </a:lnTo>
                <a:lnTo>
                  <a:pt x="235206" y="145353"/>
                </a:lnTo>
                <a:lnTo>
                  <a:pt x="309204" y="214065"/>
                </a:lnTo>
                <a:lnTo>
                  <a:pt x="362060" y="256349"/>
                </a:lnTo>
                <a:lnTo>
                  <a:pt x="428129" y="306562"/>
                </a:lnTo>
                <a:lnTo>
                  <a:pt x="457200" y="332990"/>
                </a:lnTo>
                <a:lnTo>
                  <a:pt x="483627" y="364703"/>
                </a:lnTo>
                <a:lnTo>
                  <a:pt x="496841" y="391131"/>
                </a:lnTo>
                <a:lnTo>
                  <a:pt x="496841" y="404345"/>
                </a:lnTo>
                <a:lnTo>
                  <a:pt x="483627" y="422844"/>
                </a:lnTo>
                <a:lnTo>
                  <a:pt x="465128" y="443986"/>
                </a:lnTo>
                <a:lnTo>
                  <a:pt x="449271" y="483628"/>
                </a:lnTo>
                <a:lnTo>
                  <a:pt x="438700" y="562911"/>
                </a:lnTo>
                <a:lnTo>
                  <a:pt x="436057" y="705621"/>
                </a:lnTo>
                <a:lnTo>
                  <a:pt x="436057" y="866830"/>
                </a:lnTo>
                <a:cubicBezTo>
                  <a:pt x="435176" y="904710"/>
                  <a:pt x="434296" y="942589"/>
                  <a:pt x="433415" y="980469"/>
                </a:cubicBezTo>
                <a:lnTo>
                  <a:pt x="425486" y="1189249"/>
                </a:lnTo>
                <a:lnTo>
                  <a:pt x="401701" y="1672876"/>
                </a:lnTo>
                <a:lnTo>
                  <a:pt x="391130" y="1937154"/>
                </a:lnTo>
                <a:lnTo>
                  <a:pt x="211421" y="1873727"/>
                </a:lnTo>
                <a:lnTo>
                  <a:pt x="219350" y="1633235"/>
                </a:lnTo>
                <a:lnTo>
                  <a:pt x="229921" y="1310816"/>
                </a:lnTo>
                <a:lnTo>
                  <a:pt x="232564" y="998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1B2990F3-D63C-1C47-9119-B9462C91FC4F}"/>
              </a:ext>
            </a:extLst>
          </p:cNvPr>
          <p:cNvSpPr/>
          <p:nvPr/>
        </p:nvSpPr>
        <p:spPr>
          <a:xfrm>
            <a:off x="5648325" y="3963988"/>
            <a:ext cx="1246188" cy="338137"/>
          </a:xfrm>
          <a:custGeom>
            <a:avLst/>
            <a:gdLst>
              <a:gd name="connsiteX0" fmla="*/ 510056 w 1247390"/>
              <a:gd name="connsiteY0" fmla="*/ 319776 h 338275"/>
              <a:gd name="connsiteX1" fmla="*/ 406988 w 1247390"/>
              <a:gd name="connsiteY1" fmla="*/ 330347 h 338275"/>
              <a:gd name="connsiteX2" fmla="*/ 327704 w 1247390"/>
              <a:gd name="connsiteY2" fmla="*/ 335632 h 338275"/>
              <a:gd name="connsiteX3" fmla="*/ 224636 w 1247390"/>
              <a:gd name="connsiteY3" fmla="*/ 338275 h 338275"/>
              <a:gd name="connsiteX4" fmla="*/ 177066 w 1247390"/>
              <a:gd name="connsiteY4" fmla="*/ 327704 h 338275"/>
              <a:gd name="connsiteX5" fmla="*/ 121568 w 1247390"/>
              <a:gd name="connsiteY5" fmla="*/ 306562 h 338275"/>
              <a:gd name="connsiteX6" fmla="*/ 60784 w 1247390"/>
              <a:gd name="connsiteY6" fmla="*/ 269563 h 338275"/>
              <a:gd name="connsiteX7" fmla="*/ 0 w 1247390"/>
              <a:gd name="connsiteY7" fmla="*/ 227278 h 338275"/>
              <a:gd name="connsiteX8" fmla="*/ 5286 w 1247390"/>
              <a:gd name="connsiteY8" fmla="*/ 150638 h 338275"/>
              <a:gd name="connsiteX9" fmla="*/ 92497 w 1247390"/>
              <a:gd name="connsiteY9" fmla="*/ 166495 h 338275"/>
              <a:gd name="connsiteX10" fmla="*/ 161209 w 1247390"/>
              <a:gd name="connsiteY10" fmla="*/ 174423 h 338275"/>
              <a:gd name="connsiteX11" fmla="*/ 264278 w 1247390"/>
              <a:gd name="connsiteY11" fmla="*/ 179709 h 338275"/>
              <a:gd name="connsiteX12" fmla="*/ 346204 w 1247390"/>
              <a:gd name="connsiteY12" fmla="*/ 174423 h 338275"/>
              <a:gd name="connsiteX13" fmla="*/ 525912 w 1247390"/>
              <a:gd name="connsiteY13" fmla="*/ 147995 h 338275"/>
              <a:gd name="connsiteX14" fmla="*/ 613124 w 1247390"/>
              <a:gd name="connsiteY14" fmla="*/ 134781 h 338275"/>
              <a:gd name="connsiteX15" fmla="*/ 668622 w 1247390"/>
              <a:gd name="connsiteY15" fmla="*/ 121567 h 338275"/>
              <a:gd name="connsiteX16" fmla="*/ 732049 w 1247390"/>
              <a:gd name="connsiteY16" fmla="*/ 95140 h 338275"/>
              <a:gd name="connsiteX17" fmla="*/ 835117 w 1247390"/>
              <a:gd name="connsiteY17" fmla="*/ 42284 h 338275"/>
              <a:gd name="connsiteX18" fmla="*/ 901186 w 1247390"/>
              <a:gd name="connsiteY18" fmla="*/ 2643 h 338275"/>
              <a:gd name="connsiteX19" fmla="*/ 917043 w 1247390"/>
              <a:gd name="connsiteY19" fmla="*/ 0 h 338275"/>
              <a:gd name="connsiteX20" fmla="*/ 959327 w 1247390"/>
              <a:gd name="connsiteY20" fmla="*/ 10571 h 338275"/>
              <a:gd name="connsiteX21" fmla="*/ 1043896 w 1247390"/>
              <a:gd name="connsiteY21" fmla="*/ 34356 h 338275"/>
              <a:gd name="connsiteX22" fmla="*/ 1107323 w 1247390"/>
              <a:gd name="connsiteY22" fmla="*/ 58141 h 338275"/>
              <a:gd name="connsiteX23" fmla="*/ 1210391 w 1247390"/>
              <a:gd name="connsiteY23" fmla="*/ 105711 h 338275"/>
              <a:gd name="connsiteX24" fmla="*/ 1223605 w 1247390"/>
              <a:gd name="connsiteY24" fmla="*/ 113639 h 338275"/>
              <a:gd name="connsiteX25" fmla="*/ 1236819 w 1247390"/>
              <a:gd name="connsiteY25" fmla="*/ 129496 h 338275"/>
              <a:gd name="connsiteX26" fmla="*/ 1244747 w 1247390"/>
              <a:gd name="connsiteY26" fmla="*/ 145352 h 338275"/>
              <a:gd name="connsiteX27" fmla="*/ 1247390 w 1247390"/>
              <a:gd name="connsiteY27" fmla="*/ 169137 h 338275"/>
              <a:gd name="connsiteX28" fmla="*/ 1236819 w 1247390"/>
              <a:gd name="connsiteY28" fmla="*/ 195565 h 338275"/>
              <a:gd name="connsiteX29" fmla="*/ 1205105 w 1247390"/>
              <a:gd name="connsiteY29" fmla="*/ 221993 h 338275"/>
              <a:gd name="connsiteX30" fmla="*/ 1149607 w 1247390"/>
              <a:gd name="connsiteY30" fmla="*/ 235207 h 338275"/>
              <a:gd name="connsiteX31" fmla="*/ 983112 w 1247390"/>
              <a:gd name="connsiteY31" fmla="*/ 258992 h 338275"/>
              <a:gd name="connsiteX32" fmla="*/ 832474 w 1247390"/>
              <a:gd name="connsiteY32" fmla="*/ 274848 h 338275"/>
              <a:gd name="connsiteX33" fmla="*/ 713549 w 1247390"/>
              <a:gd name="connsiteY33" fmla="*/ 288062 h 338275"/>
              <a:gd name="connsiteX34" fmla="*/ 510056 w 1247390"/>
              <a:gd name="connsiteY34" fmla="*/ 319776 h 3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47390" h="338275">
                <a:moveTo>
                  <a:pt x="510056" y="319776"/>
                </a:moveTo>
                <a:lnTo>
                  <a:pt x="406988" y="330347"/>
                </a:lnTo>
                <a:lnTo>
                  <a:pt x="327704" y="335632"/>
                </a:lnTo>
                <a:lnTo>
                  <a:pt x="224636" y="338275"/>
                </a:lnTo>
                <a:lnTo>
                  <a:pt x="177066" y="327704"/>
                </a:lnTo>
                <a:lnTo>
                  <a:pt x="121568" y="306562"/>
                </a:lnTo>
                <a:lnTo>
                  <a:pt x="60784" y="269563"/>
                </a:lnTo>
                <a:lnTo>
                  <a:pt x="0" y="227278"/>
                </a:lnTo>
                <a:lnTo>
                  <a:pt x="5286" y="150638"/>
                </a:lnTo>
                <a:lnTo>
                  <a:pt x="92497" y="166495"/>
                </a:lnTo>
                <a:lnTo>
                  <a:pt x="161209" y="174423"/>
                </a:lnTo>
                <a:lnTo>
                  <a:pt x="264278" y="179709"/>
                </a:lnTo>
                <a:lnTo>
                  <a:pt x="346204" y="174423"/>
                </a:lnTo>
                <a:lnTo>
                  <a:pt x="525912" y="147995"/>
                </a:lnTo>
                <a:lnTo>
                  <a:pt x="613124" y="134781"/>
                </a:lnTo>
                <a:lnTo>
                  <a:pt x="668622" y="121567"/>
                </a:lnTo>
                <a:lnTo>
                  <a:pt x="732049" y="95140"/>
                </a:lnTo>
                <a:lnTo>
                  <a:pt x="835117" y="42284"/>
                </a:lnTo>
                <a:lnTo>
                  <a:pt x="901186" y="2643"/>
                </a:lnTo>
                <a:lnTo>
                  <a:pt x="917043" y="0"/>
                </a:lnTo>
                <a:lnTo>
                  <a:pt x="959327" y="10571"/>
                </a:lnTo>
                <a:lnTo>
                  <a:pt x="1043896" y="34356"/>
                </a:lnTo>
                <a:lnTo>
                  <a:pt x="1107323" y="58141"/>
                </a:lnTo>
                <a:lnTo>
                  <a:pt x="1210391" y="105711"/>
                </a:lnTo>
                <a:lnTo>
                  <a:pt x="1223605" y="113639"/>
                </a:lnTo>
                <a:lnTo>
                  <a:pt x="1236819" y="129496"/>
                </a:lnTo>
                <a:lnTo>
                  <a:pt x="1244747" y="145352"/>
                </a:lnTo>
                <a:lnTo>
                  <a:pt x="1247390" y="169137"/>
                </a:lnTo>
                <a:lnTo>
                  <a:pt x="1236819" y="195565"/>
                </a:lnTo>
                <a:lnTo>
                  <a:pt x="1205105" y="221993"/>
                </a:lnTo>
                <a:lnTo>
                  <a:pt x="1149607" y="235207"/>
                </a:lnTo>
                <a:lnTo>
                  <a:pt x="983112" y="258992"/>
                </a:lnTo>
                <a:lnTo>
                  <a:pt x="832474" y="274848"/>
                </a:lnTo>
                <a:lnTo>
                  <a:pt x="713549" y="288062"/>
                </a:lnTo>
                <a:lnTo>
                  <a:pt x="510056" y="3197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07A3D8F-43A6-8B48-8793-81B09E963478}"/>
              </a:ext>
            </a:extLst>
          </p:cNvPr>
          <p:cNvSpPr/>
          <p:nvPr/>
        </p:nvSpPr>
        <p:spPr>
          <a:xfrm>
            <a:off x="4614863" y="4735513"/>
            <a:ext cx="2687637" cy="1157287"/>
          </a:xfrm>
          <a:custGeom>
            <a:avLst/>
            <a:gdLst>
              <a:gd name="connsiteX0" fmla="*/ 880044 w 2687702"/>
              <a:gd name="connsiteY0" fmla="*/ 565554 h 1157535"/>
              <a:gd name="connsiteX1" fmla="*/ 713550 w 2687702"/>
              <a:gd name="connsiteY1" fmla="*/ 457200 h 1157535"/>
              <a:gd name="connsiteX2" fmla="*/ 615767 w 2687702"/>
              <a:gd name="connsiteY2" fmla="*/ 396416 h 1157535"/>
              <a:gd name="connsiteX3" fmla="*/ 549698 w 2687702"/>
              <a:gd name="connsiteY3" fmla="*/ 354132 h 1157535"/>
              <a:gd name="connsiteX4" fmla="*/ 473057 w 2687702"/>
              <a:gd name="connsiteY4" fmla="*/ 306562 h 1157535"/>
              <a:gd name="connsiteX5" fmla="*/ 399059 w 2687702"/>
              <a:gd name="connsiteY5" fmla="*/ 261635 h 1157535"/>
              <a:gd name="connsiteX6" fmla="*/ 311848 w 2687702"/>
              <a:gd name="connsiteY6" fmla="*/ 216708 h 1157535"/>
              <a:gd name="connsiteX7" fmla="*/ 245778 w 2687702"/>
              <a:gd name="connsiteY7" fmla="*/ 182351 h 1157535"/>
              <a:gd name="connsiteX8" fmla="*/ 184995 w 2687702"/>
              <a:gd name="connsiteY8" fmla="*/ 150638 h 1157535"/>
              <a:gd name="connsiteX9" fmla="*/ 113640 w 2687702"/>
              <a:gd name="connsiteY9" fmla="*/ 124210 h 1157535"/>
              <a:gd name="connsiteX10" fmla="*/ 0 w 2687702"/>
              <a:gd name="connsiteY10" fmla="*/ 84569 h 1157535"/>
              <a:gd name="connsiteX11" fmla="*/ 39642 w 2687702"/>
              <a:gd name="connsiteY11" fmla="*/ 0 h 1157535"/>
              <a:gd name="connsiteX12" fmla="*/ 145353 w 2687702"/>
              <a:gd name="connsiteY12" fmla="*/ 29071 h 1157535"/>
              <a:gd name="connsiteX13" fmla="*/ 195566 w 2687702"/>
              <a:gd name="connsiteY13" fmla="*/ 42284 h 1157535"/>
              <a:gd name="connsiteX14" fmla="*/ 264278 w 2687702"/>
              <a:gd name="connsiteY14" fmla="*/ 76640 h 1157535"/>
              <a:gd name="connsiteX15" fmla="*/ 346204 w 2687702"/>
              <a:gd name="connsiteY15" fmla="*/ 118925 h 1157535"/>
              <a:gd name="connsiteX16" fmla="*/ 443987 w 2687702"/>
              <a:gd name="connsiteY16" fmla="*/ 171780 h 1157535"/>
              <a:gd name="connsiteX17" fmla="*/ 570840 w 2687702"/>
              <a:gd name="connsiteY17" fmla="*/ 235207 h 1157535"/>
              <a:gd name="connsiteX18" fmla="*/ 695050 w 2687702"/>
              <a:gd name="connsiteY18" fmla="*/ 295991 h 1157535"/>
              <a:gd name="connsiteX19" fmla="*/ 848331 w 2687702"/>
              <a:gd name="connsiteY19" fmla="*/ 367346 h 1157535"/>
              <a:gd name="connsiteX20" fmla="*/ 1020111 w 2687702"/>
              <a:gd name="connsiteY20" fmla="*/ 430772 h 1157535"/>
              <a:gd name="connsiteX21" fmla="*/ 1139036 w 2687702"/>
              <a:gd name="connsiteY21" fmla="*/ 488913 h 1157535"/>
              <a:gd name="connsiteX22" fmla="*/ 1247390 w 2687702"/>
              <a:gd name="connsiteY22" fmla="*/ 541769 h 1157535"/>
              <a:gd name="connsiteX23" fmla="*/ 1382171 w 2687702"/>
              <a:gd name="connsiteY23" fmla="*/ 599910 h 1157535"/>
              <a:gd name="connsiteX24" fmla="*/ 1540738 w 2687702"/>
              <a:gd name="connsiteY24" fmla="*/ 673908 h 1157535"/>
              <a:gd name="connsiteX25" fmla="*/ 1701947 w 2687702"/>
              <a:gd name="connsiteY25" fmla="*/ 737334 h 1157535"/>
              <a:gd name="connsiteX26" fmla="*/ 1836729 w 2687702"/>
              <a:gd name="connsiteY26" fmla="*/ 787547 h 1157535"/>
              <a:gd name="connsiteX27" fmla="*/ 1947725 w 2687702"/>
              <a:gd name="connsiteY27" fmla="*/ 824546 h 1157535"/>
              <a:gd name="connsiteX28" fmla="*/ 2119506 w 2687702"/>
              <a:gd name="connsiteY28" fmla="*/ 869473 h 1157535"/>
              <a:gd name="connsiteX29" fmla="*/ 2309785 w 2687702"/>
              <a:gd name="connsiteY29" fmla="*/ 911757 h 1157535"/>
              <a:gd name="connsiteX30" fmla="*/ 2492137 w 2687702"/>
              <a:gd name="connsiteY30" fmla="*/ 946113 h 1157535"/>
              <a:gd name="connsiteX31" fmla="*/ 2645418 w 2687702"/>
              <a:gd name="connsiteY31" fmla="*/ 975184 h 1157535"/>
              <a:gd name="connsiteX32" fmla="*/ 2663917 w 2687702"/>
              <a:gd name="connsiteY32" fmla="*/ 980469 h 1157535"/>
              <a:gd name="connsiteX33" fmla="*/ 2679774 w 2687702"/>
              <a:gd name="connsiteY33" fmla="*/ 991040 h 1157535"/>
              <a:gd name="connsiteX34" fmla="*/ 2687702 w 2687702"/>
              <a:gd name="connsiteY34" fmla="*/ 1004254 h 1157535"/>
              <a:gd name="connsiteX35" fmla="*/ 2687702 w 2687702"/>
              <a:gd name="connsiteY35" fmla="*/ 1017468 h 1157535"/>
              <a:gd name="connsiteX36" fmla="*/ 2671845 w 2687702"/>
              <a:gd name="connsiteY36" fmla="*/ 1033325 h 1157535"/>
              <a:gd name="connsiteX37" fmla="*/ 2624276 w 2687702"/>
              <a:gd name="connsiteY37" fmla="*/ 1051824 h 1157535"/>
              <a:gd name="connsiteX38" fmla="*/ 2563492 w 2687702"/>
              <a:gd name="connsiteY38" fmla="*/ 1065038 h 1157535"/>
              <a:gd name="connsiteX39" fmla="*/ 2402282 w 2687702"/>
              <a:gd name="connsiteY39" fmla="*/ 1086180 h 1157535"/>
              <a:gd name="connsiteX40" fmla="*/ 2230502 w 2687702"/>
              <a:gd name="connsiteY40" fmla="*/ 1109965 h 1157535"/>
              <a:gd name="connsiteX41" fmla="*/ 1990010 w 2687702"/>
              <a:gd name="connsiteY41" fmla="*/ 1141679 h 1157535"/>
              <a:gd name="connsiteX42" fmla="*/ 1910726 w 2687702"/>
              <a:gd name="connsiteY42" fmla="*/ 1152250 h 1157535"/>
              <a:gd name="connsiteX43" fmla="*/ 1847300 w 2687702"/>
              <a:gd name="connsiteY43" fmla="*/ 1157535 h 1157535"/>
              <a:gd name="connsiteX44" fmla="*/ 1802373 w 2687702"/>
              <a:gd name="connsiteY44" fmla="*/ 1157535 h 1157535"/>
              <a:gd name="connsiteX45" fmla="*/ 1744232 w 2687702"/>
              <a:gd name="connsiteY45" fmla="*/ 1146964 h 1157535"/>
              <a:gd name="connsiteX46" fmla="*/ 1701947 w 2687702"/>
              <a:gd name="connsiteY46" fmla="*/ 1131108 h 1157535"/>
              <a:gd name="connsiteX47" fmla="*/ 1638521 w 2687702"/>
              <a:gd name="connsiteY47" fmla="*/ 1086180 h 1157535"/>
              <a:gd name="connsiteX48" fmla="*/ 1424456 w 2687702"/>
              <a:gd name="connsiteY48" fmla="*/ 938185 h 1157535"/>
              <a:gd name="connsiteX49" fmla="*/ 1218319 w 2687702"/>
              <a:gd name="connsiteY49" fmla="*/ 790190 h 1157535"/>
              <a:gd name="connsiteX50" fmla="*/ 1030682 w 2687702"/>
              <a:gd name="connsiteY50" fmla="*/ 663336 h 1157535"/>
              <a:gd name="connsiteX51" fmla="*/ 880044 w 2687702"/>
              <a:gd name="connsiteY51" fmla="*/ 565554 h 115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87702" h="1157535">
                <a:moveTo>
                  <a:pt x="880044" y="565554"/>
                </a:moveTo>
                <a:lnTo>
                  <a:pt x="713550" y="457200"/>
                </a:lnTo>
                <a:lnTo>
                  <a:pt x="615767" y="396416"/>
                </a:lnTo>
                <a:lnTo>
                  <a:pt x="549698" y="354132"/>
                </a:lnTo>
                <a:lnTo>
                  <a:pt x="473057" y="306562"/>
                </a:lnTo>
                <a:lnTo>
                  <a:pt x="399059" y="261635"/>
                </a:lnTo>
                <a:lnTo>
                  <a:pt x="311848" y="216708"/>
                </a:lnTo>
                <a:lnTo>
                  <a:pt x="245778" y="182351"/>
                </a:lnTo>
                <a:lnTo>
                  <a:pt x="184995" y="150638"/>
                </a:lnTo>
                <a:lnTo>
                  <a:pt x="113640" y="124210"/>
                </a:lnTo>
                <a:lnTo>
                  <a:pt x="0" y="84569"/>
                </a:lnTo>
                <a:lnTo>
                  <a:pt x="39642" y="0"/>
                </a:lnTo>
                <a:lnTo>
                  <a:pt x="145353" y="29071"/>
                </a:lnTo>
                <a:lnTo>
                  <a:pt x="195566" y="42284"/>
                </a:lnTo>
                <a:lnTo>
                  <a:pt x="264278" y="76640"/>
                </a:lnTo>
                <a:lnTo>
                  <a:pt x="346204" y="118925"/>
                </a:lnTo>
                <a:lnTo>
                  <a:pt x="443987" y="171780"/>
                </a:lnTo>
                <a:lnTo>
                  <a:pt x="570840" y="235207"/>
                </a:lnTo>
                <a:lnTo>
                  <a:pt x="695050" y="295991"/>
                </a:lnTo>
                <a:lnTo>
                  <a:pt x="848331" y="367346"/>
                </a:lnTo>
                <a:lnTo>
                  <a:pt x="1020111" y="430772"/>
                </a:lnTo>
                <a:lnTo>
                  <a:pt x="1139036" y="488913"/>
                </a:lnTo>
                <a:lnTo>
                  <a:pt x="1247390" y="541769"/>
                </a:lnTo>
                <a:lnTo>
                  <a:pt x="1382171" y="599910"/>
                </a:lnTo>
                <a:lnTo>
                  <a:pt x="1540738" y="673908"/>
                </a:lnTo>
                <a:lnTo>
                  <a:pt x="1701947" y="737334"/>
                </a:lnTo>
                <a:lnTo>
                  <a:pt x="1836729" y="787547"/>
                </a:lnTo>
                <a:lnTo>
                  <a:pt x="1947725" y="824546"/>
                </a:lnTo>
                <a:lnTo>
                  <a:pt x="2119506" y="869473"/>
                </a:lnTo>
                <a:lnTo>
                  <a:pt x="2309785" y="911757"/>
                </a:lnTo>
                <a:lnTo>
                  <a:pt x="2492137" y="946113"/>
                </a:lnTo>
                <a:lnTo>
                  <a:pt x="2645418" y="975184"/>
                </a:lnTo>
                <a:lnTo>
                  <a:pt x="2663917" y="980469"/>
                </a:lnTo>
                <a:lnTo>
                  <a:pt x="2679774" y="991040"/>
                </a:lnTo>
                <a:lnTo>
                  <a:pt x="2687702" y="1004254"/>
                </a:lnTo>
                <a:lnTo>
                  <a:pt x="2687702" y="1017468"/>
                </a:lnTo>
                <a:lnTo>
                  <a:pt x="2671845" y="1033325"/>
                </a:lnTo>
                <a:lnTo>
                  <a:pt x="2624276" y="1051824"/>
                </a:lnTo>
                <a:lnTo>
                  <a:pt x="2563492" y="1065038"/>
                </a:lnTo>
                <a:lnTo>
                  <a:pt x="2402282" y="1086180"/>
                </a:lnTo>
                <a:lnTo>
                  <a:pt x="2230502" y="1109965"/>
                </a:lnTo>
                <a:lnTo>
                  <a:pt x="1990010" y="1141679"/>
                </a:lnTo>
                <a:lnTo>
                  <a:pt x="1910726" y="1152250"/>
                </a:lnTo>
                <a:lnTo>
                  <a:pt x="1847300" y="1157535"/>
                </a:lnTo>
                <a:lnTo>
                  <a:pt x="1802373" y="1157535"/>
                </a:lnTo>
                <a:lnTo>
                  <a:pt x="1744232" y="1146964"/>
                </a:lnTo>
                <a:lnTo>
                  <a:pt x="1701947" y="1131108"/>
                </a:lnTo>
                <a:lnTo>
                  <a:pt x="1638521" y="1086180"/>
                </a:lnTo>
                <a:lnTo>
                  <a:pt x="1424456" y="938185"/>
                </a:lnTo>
                <a:lnTo>
                  <a:pt x="1218319" y="790190"/>
                </a:lnTo>
                <a:lnTo>
                  <a:pt x="1030682" y="663336"/>
                </a:lnTo>
                <a:lnTo>
                  <a:pt x="880044" y="5655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512CE8-5701-445B-8CF6-1979D746BC3E}"/>
              </a:ext>
            </a:extLst>
          </p:cNvPr>
          <p:cNvGrpSpPr/>
          <p:nvPr/>
        </p:nvGrpSpPr>
        <p:grpSpPr>
          <a:xfrm>
            <a:off x="2430463" y="1401496"/>
            <a:ext cx="4872037" cy="4500562"/>
            <a:chOff x="2582863" y="1544638"/>
            <a:chExt cx="4872037" cy="4500562"/>
          </a:xfrm>
        </p:grpSpPr>
        <p:sp>
          <p:nvSpPr>
            <p:cNvPr id="13" name="フリーフォーム 67">
              <a:extLst>
                <a:ext uri="{FF2B5EF4-FFF2-40B4-BE49-F238E27FC236}">
                  <a16:creationId xmlns:a16="http://schemas.microsoft.com/office/drawing/2014/main" id="{6323CF81-BA4A-4179-BD07-1905F246011F}"/>
                </a:ext>
              </a:extLst>
            </p:cNvPr>
            <p:cNvSpPr/>
            <p:nvPr/>
          </p:nvSpPr>
          <p:spPr>
            <a:xfrm>
              <a:off x="2733675" y="1544638"/>
              <a:ext cx="1514475" cy="1190625"/>
            </a:xfrm>
            <a:custGeom>
              <a:avLst/>
              <a:gdLst>
                <a:gd name="connsiteX0" fmla="*/ 914400 w 1514475"/>
                <a:gd name="connsiteY0" fmla="*/ 747713 h 1190625"/>
                <a:gd name="connsiteX1" fmla="*/ 1007269 w 1514475"/>
                <a:gd name="connsiteY1" fmla="*/ 685800 h 1190625"/>
                <a:gd name="connsiteX2" fmla="*/ 1102519 w 1514475"/>
                <a:gd name="connsiteY2" fmla="*/ 621507 h 1190625"/>
                <a:gd name="connsiteX3" fmla="*/ 1221581 w 1514475"/>
                <a:gd name="connsiteY3" fmla="*/ 538163 h 1190625"/>
                <a:gd name="connsiteX4" fmla="*/ 1326356 w 1514475"/>
                <a:gd name="connsiteY4" fmla="*/ 461963 h 1190625"/>
                <a:gd name="connsiteX5" fmla="*/ 1412081 w 1514475"/>
                <a:gd name="connsiteY5" fmla="*/ 395288 h 1190625"/>
                <a:gd name="connsiteX6" fmla="*/ 1428750 w 1514475"/>
                <a:gd name="connsiteY6" fmla="*/ 383382 h 1190625"/>
                <a:gd name="connsiteX7" fmla="*/ 1457325 w 1514475"/>
                <a:gd name="connsiteY7" fmla="*/ 376238 h 1190625"/>
                <a:gd name="connsiteX8" fmla="*/ 1483519 w 1514475"/>
                <a:gd name="connsiteY8" fmla="*/ 366713 h 1190625"/>
                <a:gd name="connsiteX9" fmla="*/ 1504950 w 1514475"/>
                <a:gd name="connsiteY9" fmla="*/ 352425 h 1190625"/>
                <a:gd name="connsiteX10" fmla="*/ 1512094 w 1514475"/>
                <a:gd name="connsiteY10" fmla="*/ 335757 h 1190625"/>
                <a:gd name="connsiteX11" fmla="*/ 1514475 w 1514475"/>
                <a:gd name="connsiteY11" fmla="*/ 319088 h 1190625"/>
                <a:gd name="connsiteX12" fmla="*/ 1500188 w 1514475"/>
                <a:gd name="connsiteY12" fmla="*/ 288132 h 1190625"/>
                <a:gd name="connsiteX13" fmla="*/ 1466850 w 1514475"/>
                <a:gd name="connsiteY13" fmla="*/ 247650 h 1190625"/>
                <a:gd name="connsiteX14" fmla="*/ 1409700 w 1514475"/>
                <a:gd name="connsiteY14" fmla="*/ 200025 h 1190625"/>
                <a:gd name="connsiteX15" fmla="*/ 1338263 w 1514475"/>
                <a:gd name="connsiteY15" fmla="*/ 147638 h 1190625"/>
                <a:gd name="connsiteX16" fmla="*/ 1271588 w 1514475"/>
                <a:gd name="connsiteY16" fmla="*/ 107157 h 1190625"/>
                <a:gd name="connsiteX17" fmla="*/ 1204913 w 1514475"/>
                <a:gd name="connsiteY17" fmla="*/ 66675 h 1190625"/>
                <a:gd name="connsiteX18" fmla="*/ 1157288 w 1514475"/>
                <a:gd name="connsiteY18" fmla="*/ 40482 h 1190625"/>
                <a:gd name="connsiteX19" fmla="*/ 1131094 w 1514475"/>
                <a:gd name="connsiteY19" fmla="*/ 23813 h 1190625"/>
                <a:gd name="connsiteX20" fmla="*/ 1078706 w 1514475"/>
                <a:gd name="connsiteY20" fmla="*/ 7144 h 1190625"/>
                <a:gd name="connsiteX21" fmla="*/ 1038225 w 1514475"/>
                <a:gd name="connsiteY21" fmla="*/ 0 h 1190625"/>
                <a:gd name="connsiteX22" fmla="*/ 1014413 w 1514475"/>
                <a:gd name="connsiteY22" fmla="*/ 0 h 1190625"/>
                <a:gd name="connsiteX23" fmla="*/ 1000125 w 1514475"/>
                <a:gd name="connsiteY23" fmla="*/ 4763 h 1190625"/>
                <a:gd name="connsiteX24" fmla="*/ 992981 w 1514475"/>
                <a:gd name="connsiteY24" fmla="*/ 14288 h 1190625"/>
                <a:gd name="connsiteX25" fmla="*/ 997744 w 1514475"/>
                <a:gd name="connsiteY25" fmla="*/ 38100 h 1190625"/>
                <a:gd name="connsiteX26" fmla="*/ 1014413 w 1514475"/>
                <a:gd name="connsiteY26" fmla="*/ 59532 h 1190625"/>
                <a:gd name="connsiteX27" fmla="*/ 1035844 w 1514475"/>
                <a:gd name="connsiteY27" fmla="*/ 71438 h 1190625"/>
                <a:gd name="connsiteX28" fmla="*/ 1059656 w 1514475"/>
                <a:gd name="connsiteY28" fmla="*/ 92869 h 1190625"/>
                <a:gd name="connsiteX29" fmla="*/ 1078706 w 1514475"/>
                <a:gd name="connsiteY29" fmla="*/ 109538 h 1190625"/>
                <a:gd name="connsiteX30" fmla="*/ 1095375 w 1514475"/>
                <a:gd name="connsiteY30" fmla="*/ 133350 h 1190625"/>
                <a:gd name="connsiteX31" fmla="*/ 1107281 w 1514475"/>
                <a:gd name="connsiteY31" fmla="*/ 164307 h 1190625"/>
                <a:gd name="connsiteX32" fmla="*/ 1112044 w 1514475"/>
                <a:gd name="connsiteY32" fmla="*/ 185738 h 1190625"/>
                <a:gd name="connsiteX33" fmla="*/ 1107281 w 1514475"/>
                <a:gd name="connsiteY33" fmla="*/ 214313 h 1190625"/>
                <a:gd name="connsiteX34" fmla="*/ 1092994 w 1514475"/>
                <a:gd name="connsiteY34" fmla="*/ 250032 h 1190625"/>
                <a:gd name="connsiteX35" fmla="*/ 1045369 w 1514475"/>
                <a:gd name="connsiteY35" fmla="*/ 323850 h 1190625"/>
                <a:gd name="connsiteX36" fmla="*/ 962025 w 1514475"/>
                <a:gd name="connsiteY36" fmla="*/ 421482 h 1190625"/>
                <a:gd name="connsiteX37" fmla="*/ 862013 w 1514475"/>
                <a:gd name="connsiteY37" fmla="*/ 516732 h 1190625"/>
                <a:gd name="connsiteX38" fmla="*/ 728663 w 1514475"/>
                <a:gd name="connsiteY38" fmla="*/ 635794 h 1190625"/>
                <a:gd name="connsiteX39" fmla="*/ 552450 w 1514475"/>
                <a:gd name="connsiteY39" fmla="*/ 778669 h 1190625"/>
                <a:gd name="connsiteX40" fmla="*/ 321469 w 1514475"/>
                <a:gd name="connsiteY40" fmla="*/ 942975 h 1190625"/>
                <a:gd name="connsiteX41" fmla="*/ 95250 w 1514475"/>
                <a:gd name="connsiteY41" fmla="*/ 1102519 h 1190625"/>
                <a:gd name="connsiteX42" fmla="*/ 7144 w 1514475"/>
                <a:gd name="connsiteY42" fmla="*/ 1159669 h 1190625"/>
                <a:gd name="connsiteX43" fmla="*/ 0 w 1514475"/>
                <a:gd name="connsiteY43" fmla="*/ 1169194 h 1190625"/>
                <a:gd name="connsiteX44" fmla="*/ 4763 w 1514475"/>
                <a:gd name="connsiteY44" fmla="*/ 1181100 h 1190625"/>
                <a:gd name="connsiteX45" fmla="*/ 38100 w 1514475"/>
                <a:gd name="connsiteY45" fmla="*/ 1190625 h 1190625"/>
                <a:gd name="connsiteX46" fmla="*/ 73819 w 1514475"/>
                <a:gd name="connsiteY46" fmla="*/ 1185863 h 1190625"/>
                <a:gd name="connsiteX47" fmla="*/ 202406 w 1514475"/>
                <a:gd name="connsiteY47" fmla="*/ 1131094 h 1190625"/>
                <a:gd name="connsiteX48" fmla="*/ 383381 w 1514475"/>
                <a:gd name="connsiteY48" fmla="*/ 1045369 h 1190625"/>
                <a:gd name="connsiteX49" fmla="*/ 585788 w 1514475"/>
                <a:gd name="connsiteY49" fmla="*/ 942975 h 1190625"/>
                <a:gd name="connsiteX50" fmla="*/ 871538 w 1514475"/>
                <a:gd name="connsiteY50" fmla="*/ 776288 h 1190625"/>
                <a:gd name="connsiteX51" fmla="*/ 914400 w 1514475"/>
                <a:gd name="connsiteY51" fmla="*/ 74771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4475" h="1190625">
                  <a:moveTo>
                    <a:pt x="914400" y="747713"/>
                  </a:moveTo>
                  <a:lnTo>
                    <a:pt x="1007269" y="685800"/>
                  </a:lnTo>
                  <a:lnTo>
                    <a:pt x="1102519" y="621507"/>
                  </a:lnTo>
                  <a:lnTo>
                    <a:pt x="1221581" y="538163"/>
                  </a:lnTo>
                  <a:lnTo>
                    <a:pt x="1326356" y="461963"/>
                  </a:lnTo>
                  <a:lnTo>
                    <a:pt x="1412081" y="395288"/>
                  </a:lnTo>
                  <a:lnTo>
                    <a:pt x="1428750" y="383382"/>
                  </a:lnTo>
                  <a:lnTo>
                    <a:pt x="1457325" y="376238"/>
                  </a:lnTo>
                  <a:lnTo>
                    <a:pt x="1483519" y="366713"/>
                  </a:lnTo>
                  <a:lnTo>
                    <a:pt x="1504950" y="352425"/>
                  </a:lnTo>
                  <a:lnTo>
                    <a:pt x="1512094" y="335757"/>
                  </a:lnTo>
                  <a:lnTo>
                    <a:pt x="1514475" y="319088"/>
                  </a:lnTo>
                  <a:lnTo>
                    <a:pt x="1500188" y="288132"/>
                  </a:lnTo>
                  <a:lnTo>
                    <a:pt x="1466850" y="247650"/>
                  </a:lnTo>
                  <a:lnTo>
                    <a:pt x="1409700" y="200025"/>
                  </a:lnTo>
                  <a:lnTo>
                    <a:pt x="1338263" y="147638"/>
                  </a:lnTo>
                  <a:lnTo>
                    <a:pt x="1271588" y="107157"/>
                  </a:lnTo>
                  <a:lnTo>
                    <a:pt x="1204913" y="66675"/>
                  </a:lnTo>
                  <a:lnTo>
                    <a:pt x="1157288" y="40482"/>
                  </a:lnTo>
                  <a:lnTo>
                    <a:pt x="1131094" y="23813"/>
                  </a:lnTo>
                  <a:lnTo>
                    <a:pt x="1078706" y="7144"/>
                  </a:lnTo>
                  <a:lnTo>
                    <a:pt x="1038225" y="0"/>
                  </a:lnTo>
                  <a:lnTo>
                    <a:pt x="1014413" y="0"/>
                  </a:lnTo>
                  <a:lnTo>
                    <a:pt x="1000125" y="4763"/>
                  </a:lnTo>
                  <a:lnTo>
                    <a:pt x="992981" y="14288"/>
                  </a:lnTo>
                  <a:lnTo>
                    <a:pt x="997744" y="38100"/>
                  </a:lnTo>
                  <a:lnTo>
                    <a:pt x="1014413" y="59532"/>
                  </a:lnTo>
                  <a:lnTo>
                    <a:pt x="1035844" y="71438"/>
                  </a:lnTo>
                  <a:lnTo>
                    <a:pt x="1059656" y="92869"/>
                  </a:lnTo>
                  <a:lnTo>
                    <a:pt x="1078706" y="109538"/>
                  </a:lnTo>
                  <a:lnTo>
                    <a:pt x="1095375" y="133350"/>
                  </a:lnTo>
                  <a:lnTo>
                    <a:pt x="1107281" y="164307"/>
                  </a:lnTo>
                  <a:lnTo>
                    <a:pt x="1112044" y="185738"/>
                  </a:lnTo>
                  <a:lnTo>
                    <a:pt x="1107281" y="214313"/>
                  </a:lnTo>
                  <a:lnTo>
                    <a:pt x="1092994" y="250032"/>
                  </a:lnTo>
                  <a:lnTo>
                    <a:pt x="1045369" y="323850"/>
                  </a:lnTo>
                  <a:lnTo>
                    <a:pt x="962025" y="421482"/>
                  </a:lnTo>
                  <a:lnTo>
                    <a:pt x="862013" y="516732"/>
                  </a:lnTo>
                  <a:lnTo>
                    <a:pt x="728663" y="635794"/>
                  </a:lnTo>
                  <a:lnTo>
                    <a:pt x="552450" y="778669"/>
                  </a:lnTo>
                  <a:lnTo>
                    <a:pt x="321469" y="942975"/>
                  </a:lnTo>
                  <a:lnTo>
                    <a:pt x="95250" y="1102519"/>
                  </a:lnTo>
                  <a:lnTo>
                    <a:pt x="7144" y="1159669"/>
                  </a:lnTo>
                  <a:lnTo>
                    <a:pt x="0" y="1169194"/>
                  </a:lnTo>
                  <a:lnTo>
                    <a:pt x="4763" y="1181100"/>
                  </a:lnTo>
                  <a:lnTo>
                    <a:pt x="38100" y="1190625"/>
                  </a:lnTo>
                  <a:lnTo>
                    <a:pt x="73819" y="1185863"/>
                  </a:lnTo>
                  <a:lnTo>
                    <a:pt x="202406" y="1131094"/>
                  </a:lnTo>
                  <a:lnTo>
                    <a:pt x="383381" y="1045369"/>
                  </a:lnTo>
                  <a:lnTo>
                    <a:pt x="585788" y="942975"/>
                  </a:lnTo>
                  <a:lnTo>
                    <a:pt x="871538" y="776288"/>
                  </a:lnTo>
                  <a:lnTo>
                    <a:pt x="914400" y="7477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8">
              <a:extLst>
                <a:ext uri="{FF2B5EF4-FFF2-40B4-BE49-F238E27FC236}">
                  <a16:creationId xmlns:a16="http://schemas.microsoft.com/office/drawing/2014/main" id="{2C34EA62-D9F0-4E9C-B783-1ED6A757DDA6}"/>
                </a:ext>
              </a:extLst>
            </p:cNvPr>
            <p:cNvSpPr/>
            <p:nvPr/>
          </p:nvSpPr>
          <p:spPr>
            <a:xfrm>
              <a:off x="2582863" y="2538413"/>
              <a:ext cx="1657350" cy="1862137"/>
            </a:xfrm>
            <a:custGeom>
              <a:avLst/>
              <a:gdLst>
                <a:gd name="connsiteX0" fmla="*/ 1012032 w 1657350"/>
                <a:gd name="connsiteY0" fmla="*/ 702468 h 1862137"/>
                <a:gd name="connsiteX1" fmla="*/ 1081088 w 1657350"/>
                <a:gd name="connsiteY1" fmla="*/ 600075 h 1862137"/>
                <a:gd name="connsiteX2" fmla="*/ 1147763 w 1657350"/>
                <a:gd name="connsiteY2" fmla="*/ 495300 h 1862137"/>
                <a:gd name="connsiteX3" fmla="*/ 1228725 w 1657350"/>
                <a:gd name="connsiteY3" fmla="*/ 361950 h 1862137"/>
                <a:gd name="connsiteX4" fmla="*/ 1276350 w 1657350"/>
                <a:gd name="connsiteY4" fmla="*/ 280987 h 1862137"/>
                <a:gd name="connsiteX5" fmla="*/ 1285875 w 1657350"/>
                <a:gd name="connsiteY5" fmla="*/ 259556 h 1862137"/>
                <a:gd name="connsiteX6" fmla="*/ 1290638 w 1657350"/>
                <a:gd name="connsiteY6" fmla="*/ 230981 h 1862137"/>
                <a:gd name="connsiteX7" fmla="*/ 1285875 w 1657350"/>
                <a:gd name="connsiteY7" fmla="*/ 202406 h 1862137"/>
                <a:gd name="connsiteX8" fmla="*/ 1273969 w 1657350"/>
                <a:gd name="connsiteY8" fmla="*/ 164306 h 1862137"/>
                <a:gd name="connsiteX9" fmla="*/ 1259682 w 1657350"/>
                <a:gd name="connsiteY9" fmla="*/ 140493 h 1862137"/>
                <a:gd name="connsiteX10" fmla="*/ 1238250 w 1657350"/>
                <a:gd name="connsiteY10" fmla="*/ 109537 h 1862137"/>
                <a:gd name="connsiteX11" fmla="*/ 1207294 w 1657350"/>
                <a:gd name="connsiteY11" fmla="*/ 71437 h 1862137"/>
                <a:gd name="connsiteX12" fmla="*/ 1193007 w 1657350"/>
                <a:gd name="connsiteY12" fmla="*/ 54768 h 1862137"/>
                <a:gd name="connsiteX13" fmla="*/ 1183482 w 1657350"/>
                <a:gd name="connsiteY13" fmla="*/ 30956 h 1862137"/>
                <a:gd name="connsiteX14" fmla="*/ 1183482 w 1657350"/>
                <a:gd name="connsiteY14" fmla="*/ 9525 h 1862137"/>
                <a:gd name="connsiteX15" fmla="*/ 1190625 w 1657350"/>
                <a:gd name="connsiteY15" fmla="*/ 0 h 1862137"/>
                <a:gd name="connsiteX16" fmla="*/ 1202532 w 1657350"/>
                <a:gd name="connsiteY16" fmla="*/ 0 h 1862137"/>
                <a:gd name="connsiteX17" fmla="*/ 1235869 w 1657350"/>
                <a:gd name="connsiteY17" fmla="*/ 14287 h 1862137"/>
                <a:gd name="connsiteX18" fmla="*/ 1288257 w 1657350"/>
                <a:gd name="connsiteY18" fmla="*/ 33337 h 1862137"/>
                <a:gd name="connsiteX19" fmla="*/ 1362075 w 1657350"/>
                <a:gd name="connsiteY19" fmla="*/ 64293 h 1862137"/>
                <a:gd name="connsiteX20" fmla="*/ 1440657 w 1657350"/>
                <a:gd name="connsiteY20" fmla="*/ 107156 h 1862137"/>
                <a:gd name="connsiteX21" fmla="*/ 1528763 w 1657350"/>
                <a:gd name="connsiteY21" fmla="*/ 161925 h 1862137"/>
                <a:gd name="connsiteX22" fmla="*/ 1576388 w 1657350"/>
                <a:gd name="connsiteY22" fmla="*/ 197643 h 1862137"/>
                <a:gd name="connsiteX23" fmla="*/ 1602582 w 1657350"/>
                <a:gd name="connsiteY23" fmla="*/ 219075 h 1862137"/>
                <a:gd name="connsiteX24" fmla="*/ 1624013 w 1657350"/>
                <a:gd name="connsiteY24" fmla="*/ 247650 h 1862137"/>
                <a:gd name="connsiteX25" fmla="*/ 1647825 w 1657350"/>
                <a:gd name="connsiteY25" fmla="*/ 285750 h 1862137"/>
                <a:gd name="connsiteX26" fmla="*/ 1657350 w 1657350"/>
                <a:gd name="connsiteY26" fmla="*/ 311943 h 1862137"/>
                <a:gd name="connsiteX27" fmla="*/ 1657350 w 1657350"/>
                <a:gd name="connsiteY27" fmla="*/ 326231 h 1862137"/>
                <a:gd name="connsiteX28" fmla="*/ 1657350 w 1657350"/>
                <a:gd name="connsiteY28" fmla="*/ 345281 h 1862137"/>
                <a:gd name="connsiteX29" fmla="*/ 1647825 w 1657350"/>
                <a:gd name="connsiteY29" fmla="*/ 361950 h 1862137"/>
                <a:gd name="connsiteX30" fmla="*/ 1628775 w 1657350"/>
                <a:gd name="connsiteY30" fmla="*/ 371475 h 1862137"/>
                <a:gd name="connsiteX31" fmla="*/ 1595438 w 1657350"/>
                <a:gd name="connsiteY31" fmla="*/ 385762 h 1862137"/>
                <a:gd name="connsiteX32" fmla="*/ 1550194 w 1657350"/>
                <a:gd name="connsiteY32" fmla="*/ 414337 h 1862137"/>
                <a:gd name="connsiteX33" fmla="*/ 1493044 w 1657350"/>
                <a:gd name="connsiteY33" fmla="*/ 457200 h 1862137"/>
                <a:gd name="connsiteX34" fmla="*/ 1428750 w 1657350"/>
                <a:gd name="connsiteY34" fmla="*/ 542925 h 1862137"/>
                <a:gd name="connsiteX35" fmla="*/ 1288257 w 1657350"/>
                <a:gd name="connsiteY35" fmla="*/ 723900 h 1862137"/>
                <a:gd name="connsiteX36" fmla="*/ 1085850 w 1657350"/>
                <a:gd name="connsiteY36" fmla="*/ 971550 h 1862137"/>
                <a:gd name="connsiteX37" fmla="*/ 1021557 w 1657350"/>
                <a:gd name="connsiteY37" fmla="*/ 1042987 h 1862137"/>
                <a:gd name="connsiteX38" fmla="*/ 828675 w 1657350"/>
                <a:gd name="connsiteY38" fmla="*/ 1231106 h 1862137"/>
                <a:gd name="connsiteX39" fmla="*/ 711994 w 1657350"/>
                <a:gd name="connsiteY39" fmla="*/ 1340643 h 1862137"/>
                <a:gd name="connsiteX40" fmla="*/ 581025 w 1657350"/>
                <a:gd name="connsiteY40" fmla="*/ 1459706 h 1862137"/>
                <a:gd name="connsiteX41" fmla="*/ 419100 w 1657350"/>
                <a:gd name="connsiteY41" fmla="*/ 1590675 h 1862137"/>
                <a:gd name="connsiteX42" fmla="*/ 283369 w 1657350"/>
                <a:gd name="connsiteY42" fmla="*/ 1697831 h 1862137"/>
                <a:gd name="connsiteX43" fmla="*/ 142875 w 1657350"/>
                <a:gd name="connsiteY43" fmla="*/ 1795462 h 1862137"/>
                <a:gd name="connsiteX44" fmla="*/ 42863 w 1657350"/>
                <a:gd name="connsiteY44" fmla="*/ 1857375 h 1862137"/>
                <a:gd name="connsiteX45" fmla="*/ 26194 w 1657350"/>
                <a:gd name="connsiteY45" fmla="*/ 1862137 h 1862137"/>
                <a:gd name="connsiteX46" fmla="*/ 11907 w 1657350"/>
                <a:gd name="connsiteY46" fmla="*/ 1862137 h 1862137"/>
                <a:gd name="connsiteX47" fmla="*/ 0 w 1657350"/>
                <a:gd name="connsiteY47" fmla="*/ 1850231 h 1862137"/>
                <a:gd name="connsiteX48" fmla="*/ 2382 w 1657350"/>
                <a:gd name="connsiteY48" fmla="*/ 1831181 h 1862137"/>
                <a:gd name="connsiteX49" fmla="*/ 11907 w 1657350"/>
                <a:gd name="connsiteY49" fmla="*/ 1807368 h 1862137"/>
                <a:gd name="connsiteX50" fmla="*/ 38100 w 1657350"/>
                <a:gd name="connsiteY50" fmla="*/ 1778793 h 1862137"/>
                <a:gd name="connsiteX51" fmla="*/ 145257 w 1657350"/>
                <a:gd name="connsiteY51" fmla="*/ 1688306 h 1862137"/>
                <a:gd name="connsiteX52" fmla="*/ 316707 w 1657350"/>
                <a:gd name="connsiteY52" fmla="*/ 1531143 h 1862137"/>
                <a:gd name="connsiteX53" fmla="*/ 440532 w 1657350"/>
                <a:gd name="connsiteY53" fmla="*/ 1409700 h 1862137"/>
                <a:gd name="connsiteX54" fmla="*/ 569119 w 1657350"/>
                <a:gd name="connsiteY54" fmla="*/ 1271587 h 1862137"/>
                <a:gd name="connsiteX55" fmla="*/ 719138 w 1657350"/>
                <a:gd name="connsiteY55" fmla="*/ 1090612 h 1862137"/>
                <a:gd name="connsiteX56" fmla="*/ 838200 w 1657350"/>
                <a:gd name="connsiteY56" fmla="*/ 947737 h 1862137"/>
                <a:gd name="connsiteX57" fmla="*/ 1012032 w 1657350"/>
                <a:gd name="connsiteY57" fmla="*/ 702468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7350" h="1862137">
                  <a:moveTo>
                    <a:pt x="1012032" y="702468"/>
                  </a:moveTo>
                  <a:lnTo>
                    <a:pt x="1081088" y="600075"/>
                  </a:lnTo>
                  <a:lnTo>
                    <a:pt x="1147763" y="495300"/>
                  </a:lnTo>
                  <a:lnTo>
                    <a:pt x="1228725" y="361950"/>
                  </a:lnTo>
                  <a:lnTo>
                    <a:pt x="1276350" y="280987"/>
                  </a:lnTo>
                  <a:lnTo>
                    <a:pt x="1285875" y="259556"/>
                  </a:lnTo>
                  <a:lnTo>
                    <a:pt x="1290638" y="230981"/>
                  </a:lnTo>
                  <a:lnTo>
                    <a:pt x="1285875" y="202406"/>
                  </a:lnTo>
                  <a:lnTo>
                    <a:pt x="1273969" y="164306"/>
                  </a:lnTo>
                  <a:lnTo>
                    <a:pt x="1259682" y="140493"/>
                  </a:lnTo>
                  <a:lnTo>
                    <a:pt x="1238250" y="109537"/>
                  </a:lnTo>
                  <a:lnTo>
                    <a:pt x="1207294" y="71437"/>
                  </a:lnTo>
                  <a:lnTo>
                    <a:pt x="1193007" y="54768"/>
                  </a:lnTo>
                  <a:lnTo>
                    <a:pt x="1183482" y="30956"/>
                  </a:lnTo>
                  <a:lnTo>
                    <a:pt x="1183482" y="9525"/>
                  </a:lnTo>
                  <a:lnTo>
                    <a:pt x="1190625" y="0"/>
                  </a:lnTo>
                  <a:lnTo>
                    <a:pt x="1202532" y="0"/>
                  </a:lnTo>
                  <a:lnTo>
                    <a:pt x="1235869" y="14287"/>
                  </a:lnTo>
                  <a:lnTo>
                    <a:pt x="1288257" y="33337"/>
                  </a:lnTo>
                  <a:lnTo>
                    <a:pt x="1362075" y="64293"/>
                  </a:lnTo>
                  <a:lnTo>
                    <a:pt x="1440657" y="107156"/>
                  </a:lnTo>
                  <a:lnTo>
                    <a:pt x="1528763" y="161925"/>
                  </a:lnTo>
                  <a:lnTo>
                    <a:pt x="1576388" y="197643"/>
                  </a:lnTo>
                  <a:lnTo>
                    <a:pt x="1602582" y="219075"/>
                  </a:lnTo>
                  <a:lnTo>
                    <a:pt x="1624013" y="247650"/>
                  </a:lnTo>
                  <a:lnTo>
                    <a:pt x="1647825" y="285750"/>
                  </a:lnTo>
                  <a:lnTo>
                    <a:pt x="1657350" y="311943"/>
                  </a:lnTo>
                  <a:lnTo>
                    <a:pt x="1657350" y="326231"/>
                  </a:lnTo>
                  <a:lnTo>
                    <a:pt x="1657350" y="345281"/>
                  </a:lnTo>
                  <a:lnTo>
                    <a:pt x="1647825" y="361950"/>
                  </a:lnTo>
                  <a:lnTo>
                    <a:pt x="1628775" y="371475"/>
                  </a:lnTo>
                  <a:lnTo>
                    <a:pt x="1595438" y="385762"/>
                  </a:lnTo>
                  <a:lnTo>
                    <a:pt x="1550194" y="414337"/>
                  </a:lnTo>
                  <a:lnTo>
                    <a:pt x="1493044" y="457200"/>
                  </a:lnTo>
                  <a:lnTo>
                    <a:pt x="1428750" y="542925"/>
                  </a:lnTo>
                  <a:lnTo>
                    <a:pt x="1288257" y="723900"/>
                  </a:lnTo>
                  <a:lnTo>
                    <a:pt x="1085850" y="971550"/>
                  </a:lnTo>
                  <a:lnTo>
                    <a:pt x="1021557" y="1042987"/>
                  </a:lnTo>
                  <a:lnTo>
                    <a:pt x="828675" y="1231106"/>
                  </a:lnTo>
                  <a:lnTo>
                    <a:pt x="711994" y="1340643"/>
                  </a:lnTo>
                  <a:lnTo>
                    <a:pt x="581025" y="1459706"/>
                  </a:lnTo>
                  <a:lnTo>
                    <a:pt x="419100" y="1590675"/>
                  </a:lnTo>
                  <a:lnTo>
                    <a:pt x="283369" y="1697831"/>
                  </a:lnTo>
                  <a:lnTo>
                    <a:pt x="142875" y="1795462"/>
                  </a:lnTo>
                  <a:lnTo>
                    <a:pt x="42863" y="1857375"/>
                  </a:lnTo>
                  <a:lnTo>
                    <a:pt x="26194" y="1862137"/>
                  </a:lnTo>
                  <a:lnTo>
                    <a:pt x="11907" y="1862137"/>
                  </a:lnTo>
                  <a:lnTo>
                    <a:pt x="0" y="1850231"/>
                  </a:lnTo>
                  <a:lnTo>
                    <a:pt x="2382" y="1831181"/>
                  </a:lnTo>
                  <a:lnTo>
                    <a:pt x="11907" y="1807368"/>
                  </a:lnTo>
                  <a:lnTo>
                    <a:pt x="38100" y="1778793"/>
                  </a:lnTo>
                  <a:lnTo>
                    <a:pt x="145257" y="1688306"/>
                  </a:lnTo>
                  <a:lnTo>
                    <a:pt x="316707" y="1531143"/>
                  </a:lnTo>
                  <a:lnTo>
                    <a:pt x="440532" y="1409700"/>
                  </a:lnTo>
                  <a:lnTo>
                    <a:pt x="569119" y="1271587"/>
                  </a:lnTo>
                  <a:lnTo>
                    <a:pt x="719138" y="1090612"/>
                  </a:lnTo>
                  <a:lnTo>
                    <a:pt x="838200" y="947737"/>
                  </a:lnTo>
                  <a:lnTo>
                    <a:pt x="1012032" y="7024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0">
              <a:extLst>
                <a:ext uri="{FF2B5EF4-FFF2-40B4-BE49-F238E27FC236}">
                  <a16:creationId xmlns:a16="http://schemas.microsoft.com/office/drawing/2014/main" id="{5726FD1F-C52F-4519-800B-EDABA1FA8B80}"/>
                </a:ext>
              </a:extLst>
            </p:cNvPr>
            <p:cNvSpPr/>
            <p:nvPr/>
          </p:nvSpPr>
          <p:spPr>
            <a:xfrm>
              <a:off x="4687888" y="2262188"/>
              <a:ext cx="2179637" cy="498475"/>
            </a:xfrm>
            <a:custGeom>
              <a:avLst/>
              <a:gdLst>
                <a:gd name="connsiteX0" fmla="*/ 1243013 w 2178844"/>
                <a:gd name="connsiteY0" fmla="*/ 142875 h 497681"/>
                <a:gd name="connsiteX1" fmla="*/ 1116807 w 2178844"/>
                <a:gd name="connsiteY1" fmla="*/ 164306 h 497681"/>
                <a:gd name="connsiteX2" fmla="*/ 945357 w 2178844"/>
                <a:gd name="connsiteY2" fmla="*/ 204787 h 497681"/>
                <a:gd name="connsiteX3" fmla="*/ 792957 w 2178844"/>
                <a:gd name="connsiteY3" fmla="*/ 223837 h 497681"/>
                <a:gd name="connsiteX4" fmla="*/ 592932 w 2178844"/>
                <a:gd name="connsiteY4" fmla="*/ 247650 h 497681"/>
                <a:gd name="connsiteX5" fmla="*/ 440532 w 2178844"/>
                <a:gd name="connsiteY5" fmla="*/ 266700 h 497681"/>
                <a:gd name="connsiteX6" fmla="*/ 385763 w 2178844"/>
                <a:gd name="connsiteY6" fmla="*/ 271462 h 497681"/>
                <a:gd name="connsiteX7" fmla="*/ 273844 w 2178844"/>
                <a:gd name="connsiteY7" fmla="*/ 264318 h 497681"/>
                <a:gd name="connsiteX8" fmla="*/ 230982 w 2178844"/>
                <a:gd name="connsiteY8" fmla="*/ 259556 h 497681"/>
                <a:gd name="connsiteX9" fmla="*/ 197644 w 2178844"/>
                <a:gd name="connsiteY9" fmla="*/ 245268 h 497681"/>
                <a:gd name="connsiteX10" fmla="*/ 104775 w 2178844"/>
                <a:gd name="connsiteY10" fmla="*/ 195262 h 497681"/>
                <a:gd name="connsiteX11" fmla="*/ 50007 w 2178844"/>
                <a:gd name="connsiteY11" fmla="*/ 169068 h 497681"/>
                <a:gd name="connsiteX12" fmla="*/ 30957 w 2178844"/>
                <a:gd name="connsiteY12" fmla="*/ 161925 h 497681"/>
                <a:gd name="connsiteX13" fmla="*/ 14288 w 2178844"/>
                <a:gd name="connsiteY13" fmla="*/ 164306 h 497681"/>
                <a:gd name="connsiteX14" fmla="*/ 0 w 2178844"/>
                <a:gd name="connsiteY14" fmla="*/ 180975 h 497681"/>
                <a:gd name="connsiteX15" fmla="*/ 2382 w 2178844"/>
                <a:gd name="connsiteY15" fmla="*/ 216693 h 497681"/>
                <a:gd name="connsiteX16" fmla="*/ 7144 w 2178844"/>
                <a:gd name="connsiteY16" fmla="*/ 242887 h 497681"/>
                <a:gd name="connsiteX17" fmla="*/ 19050 w 2178844"/>
                <a:gd name="connsiteY17" fmla="*/ 271462 h 497681"/>
                <a:gd name="connsiteX18" fmla="*/ 40482 w 2178844"/>
                <a:gd name="connsiteY18" fmla="*/ 311943 h 497681"/>
                <a:gd name="connsiteX19" fmla="*/ 76200 w 2178844"/>
                <a:gd name="connsiteY19" fmla="*/ 364331 h 497681"/>
                <a:gd name="connsiteX20" fmla="*/ 107157 w 2178844"/>
                <a:gd name="connsiteY20" fmla="*/ 407193 h 497681"/>
                <a:gd name="connsiteX21" fmla="*/ 145257 w 2178844"/>
                <a:gd name="connsiteY21" fmla="*/ 447675 h 497681"/>
                <a:gd name="connsiteX22" fmla="*/ 185738 w 2178844"/>
                <a:gd name="connsiteY22" fmla="*/ 473868 h 497681"/>
                <a:gd name="connsiteX23" fmla="*/ 230982 w 2178844"/>
                <a:gd name="connsiteY23" fmla="*/ 492918 h 497681"/>
                <a:gd name="connsiteX24" fmla="*/ 259557 w 2178844"/>
                <a:gd name="connsiteY24" fmla="*/ 497681 h 497681"/>
                <a:gd name="connsiteX25" fmla="*/ 300038 w 2178844"/>
                <a:gd name="connsiteY25" fmla="*/ 495300 h 497681"/>
                <a:gd name="connsiteX26" fmla="*/ 361950 w 2178844"/>
                <a:gd name="connsiteY26" fmla="*/ 471487 h 497681"/>
                <a:gd name="connsiteX27" fmla="*/ 459582 w 2178844"/>
                <a:gd name="connsiteY27" fmla="*/ 445293 h 497681"/>
                <a:gd name="connsiteX28" fmla="*/ 576263 w 2178844"/>
                <a:gd name="connsiteY28" fmla="*/ 414337 h 497681"/>
                <a:gd name="connsiteX29" fmla="*/ 688182 w 2178844"/>
                <a:gd name="connsiteY29" fmla="*/ 390525 h 497681"/>
                <a:gd name="connsiteX30" fmla="*/ 826294 w 2178844"/>
                <a:gd name="connsiteY30" fmla="*/ 369093 h 497681"/>
                <a:gd name="connsiteX31" fmla="*/ 954882 w 2178844"/>
                <a:gd name="connsiteY31" fmla="*/ 357187 h 497681"/>
                <a:gd name="connsiteX32" fmla="*/ 1190625 w 2178844"/>
                <a:gd name="connsiteY32" fmla="*/ 307181 h 497681"/>
                <a:gd name="connsiteX33" fmla="*/ 1407319 w 2178844"/>
                <a:gd name="connsiteY33" fmla="*/ 273843 h 497681"/>
                <a:gd name="connsiteX34" fmla="*/ 1566863 w 2178844"/>
                <a:gd name="connsiteY34" fmla="*/ 254793 h 497681"/>
                <a:gd name="connsiteX35" fmla="*/ 1700213 w 2178844"/>
                <a:gd name="connsiteY35" fmla="*/ 242887 h 497681"/>
                <a:gd name="connsiteX36" fmla="*/ 1847850 w 2178844"/>
                <a:gd name="connsiteY36" fmla="*/ 238125 h 497681"/>
                <a:gd name="connsiteX37" fmla="*/ 1993107 w 2178844"/>
                <a:gd name="connsiteY37" fmla="*/ 240506 h 497681"/>
                <a:gd name="connsiteX38" fmla="*/ 2088357 w 2178844"/>
                <a:gd name="connsiteY38" fmla="*/ 247650 h 497681"/>
                <a:gd name="connsiteX39" fmla="*/ 2105025 w 2178844"/>
                <a:gd name="connsiteY39" fmla="*/ 245268 h 497681"/>
                <a:gd name="connsiteX40" fmla="*/ 2131219 w 2178844"/>
                <a:gd name="connsiteY40" fmla="*/ 238125 h 497681"/>
                <a:gd name="connsiteX41" fmla="*/ 2157413 w 2178844"/>
                <a:gd name="connsiteY41" fmla="*/ 223837 h 497681"/>
                <a:gd name="connsiteX42" fmla="*/ 2171700 w 2178844"/>
                <a:gd name="connsiteY42" fmla="*/ 207168 h 497681"/>
                <a:gd name="connsiteX43" fmla="*/ 2176463 w 2178844"/>
                <a:gd name="connsiteY43" fmla="*/ 195262 h 497681"/>
                <a:gd name="connsiteX44" fmla="*/ 2178844 w 2178844"/>
                <a:gd name="connsiteY44" fmla="*/ 176212 h 497681"/>
                <a:gd name="connsiteX45" fmla="*/ 2176463 w 2178844"/>
                <a:gd name="connsiteY45" fmla="*/ 161925 h 497681"/>
                <a:gd name="connsiteX46" fmla="*/ 2166938 w 2178844"/>
                <a:gd name="connsiteY46" fmla="*/ 140493 h 497681"/>
                <a:gd name="connsiteX47" fmla="*/ 2145507 w 2178844"/>
                <a:gd name="connsiteY47" fmla="*/ 107156 h 497681"/>
                <a:gd name="connsiteX48" fmla="*/ 2131219 w 2178844"/>
                <a:gd name="connsiteY48" fmla="*/ 95250 h 497681"/>
                <a:gd name="connsiteX49" fmla="*/ 2100263 w 2178844"/>
                <a:gd name="connsiteY49" fmla="*/ 76200 h 497681"/>
                <a:gd name="connsiteX50" fmla="*/ 2016919 w 2178844"/>
                <a:gd name="connsiteY50" fmla="*/ 42862 h 497681"/>
                <a:gd name="connsiteX51" fmla="*/ 1931194 w 2178844"/>
                <a:gd name="connsiteY51" fmla="*/ 14287 h 497681"/>
                <a:gd name="connsiteX52" fmla="*/ 1881188 w 2178844"/>
                <a:gd name="connsiteY52" fmla="*/ 0 h 497681"/>
                <a:gd name="connsiteX53" fmla="*/ 1859757 w 2178844"/>
                <a:gd name="connsiteY53" fmla="*/ 0 h 497681"/>
                <a:gd name="connsiteX54" fmla="*/ 1826419 w 2178844"/>
                <a:gd name="connsiteY54" fmla="*/ 4762 h 497681"/>
                <a:gd name="connsiteX55" fmla="*/ 1778794 w 2178844"/>
                <a:gd name="connsiteY55" fmla="*/ 16668 h 497681"/>
                <a:gd name="connsiteX56" fmla="*/ 1745457 w 2178844"/>
                <a:gd name="connsiteY56" fmla="*/ 35718 h 497681"/>
                <a:gd name="connsiteX57" fmla="*/ 1716882 w 2178844"/>
                <a:gd name="connsiteY57" fmla="*/ 54768 h 497681"/>
                <a:gd name="connsiteX58" fmla="*/ 1695450 w 2178844"/>
                <a:gd name="connsiteY58" fmla="*/ 73818 h 497681"/>
                <a:gd name="connsiteX59" fmla="*/ 1409700 w 2178844"/>
                <a:gd name="connsiteY59" fmla="*/ 114300 h 497681"/>
                <a:gd name="connsiteX60" fmla="*/ 1243013 w 2178844"/>
                <a:gd name="connsiteY60" fmla="*/ 142875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78844" h="497681">
                  <a:moveTo>
                    <a:pt x="1243013" y="142875"/>
                  </a:moveTo>
                  <a:lnTo>
                    <a:pt x="1116807" y="164306"/>
                  </a:lnTo>
                  <a:lnTo>
                    <a:pt x="945357" y="204787"/>
                  </a:lnTo>
                  <a:lnTo>
                    <a:pt x="792957" y="223837"/>
                  </a:lnTo>
                  <a:lnTo>
                    <a:pt x="592932" y="247650"/>
                  </a:lnTo>
                  <a:lnTo>
                    <a:pt x="440532" y="266700"/>
                  </a:lnTo>
                  <a:lnTo>
                    <a:pt x="385763" y="271462"/>
                  </a:lnTo>
                  <a:lnTo>
                    <a:pt x="273844" y="264318"/>
                  </a:lnTo>
                  <a:lnTo>
                    <a:pt x="230982" y="259556"/>
                  </a:lnTo>
                  <a:lnTo>
                    <a:pt x="197644" y="245268"/>
                  </a:lnTo>
                  <a:lnTo>
                    <a:pt x="104775" y="195262"/>
                  </a:lnTo>
                  <a:lnTo>
                    <a:pt x="50007" y="169068"/>
                  </a:lnTo>
                  <a:lnTo>
                    <a:pt x="30957" y="161925"/>
                  </a:lnTo>
                  <a:lnTo>
                    <a:pt x="14288" y="164306"/>
                  </a:lnTo>
                  <a:lnTo>
                    <a:pt x="0" y="180975"/>
                  </a:lnTo>
                  <a:lnTo>
                    <a:pt x="2382" y="216693"/>
                  </a:lnTo>
                  <a:lnTo>
                    <a:pt x="7144" y="242887"/>
                  </a:lnTo>
                  <a:lnTo>
                    <a:pt x="19050" y="271462"/>
                  </a:lnTo>
                  <a:lnTo>
                    <a:pt x="40482" y="311943"/>
                  </a:lnTo>
                  <a:lnTo>
                    <a:pt x="76200" y="364331"/>
                  </a:lnTo>
                  <a:lnTo>
                    <a:pt x="107157" y="407193"/>
                  </a:lnTo>
                  <a:lnTo>
                    <a:pt x="145257" y="447675"/>
                  </a:lnTo>
                  <a:lnTo>
                    <a:pt x="185738" y="473868"/>
                  </a:lnTo>
                  <a:lnTo>
                    <a:pt x="230982" y="492918"/>
                  </a:lnTo>
                  <a:lnTo>
                    <a:pt x="259557" y="497681"/>
                  </a:lnTo>
                  <a:lnTo>
                    <a:pt x="300038" y="495300"/>
                  </a:lnTo>
                  <a:lnTo>
                    <a:pt x="361950" y="471487"/>
                  </a:lnTo>
                  <a:lnTo>
                    <a:pt x="459582" y="445293"/>
                  </a:lnTo>
                  <a:lnTo>
                    <a:pt x="576263" y="414337"/>
                  </a:lnTo>
                  <a:lnTo>
                    <a:pt x="688182" y="390525"/>
                  </a:lnTo>
                  <a:lnTo>
                    <a:pt x="826294" y="369093"/>
                  </a:lnTo>
                  <a:lnTo>
                    <a:pt x="954882" y="357187"/>
                  </a:lnTo>
                  <a:lnTo>
                    <a:pt x="1190625" y="307181"/>
                  </a:lnTo>
                  <a:lnTo>
                    <a:pt x="1407319" y="273843"/>
                  </a:lnTo>
                  <a:lnTo>
                    <a:pt x="1566863" y="254793"/>
                  </a:lnTo>
                  <a:lnTo>
                    <a:pt x="1700213" y="242887"/>
                  </a:lnTo>
                  <a:lnTo>
                    <a:pt x="1847850" y="238125"/>
                  </a:lnTo>
                  <a:lnTo>
                    <a:pt x="1993107" y="240506"/>
                  </a:lnTo>
                  <a:lnTo>
                    <a:pt x="2088357" y="247650"/>
                  </a:lnTo>
                  <a:lnTo>
                    <a:pt x="2105025" y="245268"/>
                  </a:lnTo>
                  <a:lnTo>
                    <a:pt x="2131219" y="238125"/>
                  </a:lnTo>
                  <a:lnTo>
                    <a:pt x="2157413" y="223837"/>
                  </a:lnTo>
                  <a:lnTo>
                    <a:pt x="2171700" y="207168"/>
                  </a:lnTo>
                  <a:lnTo>
                    <a:pt x="2176463" y="195262"/>
                  </a:lnTo>
                  <a:lnTo>
                    <a:pt x="2178844" y="176212"/>
                  </a:lnTo>
                  <a:lnTo>
                    <a:pt x="2176463" y="161925"/>
                  </a:lnTo>
                  <a:lnTo>
                    <a:pt x="2166938" y="140493"/>
                  </a:lnTo>
                  <a:lnTo>
                    <a:pt x="2145507" y="107156"/>
                  </a:lnTo>
                  <a:lnTo>
                    <a:pt x="2131219" y="95250"/>
                  </a:lnTo>
                  <a:lnTo>
                    <a:pt x="2100263" y="76200"/>
                  </a:lnTo>
                  <a:lnTo>
                    <a:pt x="2016919" y="42862"/>
                  </a:lnTo>
                  <a:lnTo>
                    <a:pt x="1931194" y="14287"/>
                  </a:lnTo>
                  <a:lnTo>
                    <a:pt x="1881188" y="0"/>
                  </a:lnTo>
                  <a:lnTo>
                    <a:pt x="1859757" y="0"/>
                  </a:lnTo>
                  <a:lnTo>
                    <a:pt x="1826419" y="4762"/>
                  </a:lnTo>
                  <a:lnTo>
                    <a:pt x="1778794" y="16668"/>
                  </a:lnTo>
                  <a:lnTo>
                    <a:pt x="1745457" y="35718"/>
                  </a:lnTo>
                  <a:lnTo>
                    <a:pt x="1716882" y="54768"/>
                  </a:lnTo>
                  <a:lnTo>
                    <a:pt x="1695450" y="73818"/>
                  </a:lnTo>
                  <a:lnTo>
                    <a:pt x="1409700" y="114300"/>
                  </a:lnTo>
                  <a:lnTo>
                    <a:pt x="1243013" y="142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5">
              <a:extLst>
                <a:ext uri="{FF2B5EF4-FFF2-40B4-BE49-F238E27FC236}">
                  <a16:creationId xmlns:a16="http://schemas.microsoft.com/office/drawing/2014/main" id="{DFBFC0E9-CE3C-4EDE-87D5-B80857401372}"/>
                </a:ext>
              </a:extLst>
            </p:cNvPr>
            <p:cNvSpPr/>
            <p:nvPr/>
          </p:nvSpPr>
          <p:spPr>
            <a:xfrm>
              <a:off x="3833813" y="4192588"/>
              <a:ext cx="1255712" cy="1712912"/>
            </a:xfrm>
            <a:custGeom>
              <a:avLst/>
              <a:gdLst>
                <a:gd name="connsiteX0" fmla="*/ 837760 w 1255318"/>
                <a:gd name="connsiteY0" fmla="*/ 977827 h 1712518"/>
                <a:gd name="connsiteX1" fmla="*/ 909114 w 1255318"/>
                <a:gd name="connsiteY1" fmla="*/ 882687 h 1712518"/>
                <a:gd name="connsiteX2" fmla="*/ 980469 w 1255318"/>
                <a:gd name="connsiteY2" fmla="*/ 779619 h 1712518"/>
                <a:gd name="connsiteX3" fmla="*/ 1022754 w 1255318"/>
                <a:gd name="connsiteY3" fmla="*/ 697693 h 1712518"/>
                <a:gd name="connsiteX4" fmla="*/ 1091466 w 1255318"/>
                <a:gd name="connsiteY4" fmla="*/ 576125 h 1712518"/>
                <a:gd name="connsiteX5" fmla="*/ 1133750 w 1255318"/>
                <a:gd name="connsiteY5" fmla="*/ 517984 h 1712518"/>
                <a:gd name="connsiteX6" fmla="*/ 1186606 w 1255318"/>
                <a:gd name="connsiteY6" fmla="*/ 449272 h 1712518"/>
                <a:gd name="connsiteX7" fmla="*/ 1207748 w 1255318"/>
                <a:gd name="connsiteY7" fmla="*/ 436058 h 1712518"/>
                <a:gd name="connsiteX8" fmla="*/ 1234176 w 1255318"/>
                <a:gd name="connsiteY8" fmla="*/ 422844 h 1712518"/>
                <a:gd name="connsiteX9" fmla="*/ 1247390 w 1255318"/>
                <a:gd name="connsiteY9" fmla="*/ 404345 h 1712518"/>
                <a:gd name="connsiteX10" fmla="*/ 1255318 w 1255318"/>
                <a:gd name="connsiteY10" fmla="*/ 375274 h 1712518"/>
                <a:gd name="connsiteX11" fmla="*/ 1255318 w 1255318"/>
                <a:gd name="connsiteY11" fmla="*/ 346204 h 1712518"/>
                <a:gd name="connsiteX12" fmla="*/ 1247390 w 1255318"/>
                <a:gd name="connsiteY12" fmla="*/ 314490 h 1712518"/>
                <a:gd name="connsiteX13" fmla="*/ 1234176 w 1255318"/>
                <a:gd name="connsiteY13" fmla="*/ 288063 h 1712518"/>
                <a:gd name="connsiteX14" fmla="*/ 1199820 w 1255318"/>
                <a:gd name="connsiteY14" fmla="*/ 253707 h 1712518"/>
                <a:gd name="connsiteX15" fmla="*/ 1141679 w 1255318"/>
                <a:gd name="connsiteY15" fmla="*/ 206137 h 1712518"/>
                <a:gd name="connsiteX16" fmla="*/ 1072966 w 1255318"/>
                <a:gd name="connsiteY16" fmla="*/ 153281 h 1712518"/>
                <a:gd name="connsiteX17" fmla="*/ 1004254 w 1255318"/>
                <a:gd name="connsiteY17" fmla="*/ 105711 h 1712518"/>
                <a:gd name="connsiteX18" fmla="*/ 940828 w 1255318"/>
                <a:gd name="connsiteY18" fmla="*/ 68712 h 1712518"/>
                <a:gd name="connsiteX19" fmla="*/ 895901 w 1255318"/>
                <a:gd name="connsiteY19" fmla="*/ 47570 h 1712518"/>
                <a:gd name="connsiteX20" fmla="*/ 843045 w 1255318"/>
                <a:gd name="connsiteY20" fmla="*/ 23785 h 1712518"/>
                <a:gd name="connsiteX21" fmla="*/ 803403 w 1255318"/>
                <a:gd name="connsiteY21" fmla="*/ 13214 h 1712518"/>
                <a:gd name="connsiteX22" fmla="*/ 766405 w 1255318"/>
                <a:gd name="connsiteY22" fmla="*/ 0 h 1712518"/>
                <a:gd name="connsiteX23" fmla="*/ 745262 w 1255318"/>
                <a:gd name="connsiteY23" fmla="*/ 0 h 1712518"/>
                <a:gd name="connsiteX24" fmla="*/ 737334 w 1255318"/>
                <a:gd name="connsiteY24" fmla="*/ 5286 h 1712518"/>
                <a:gd name="connsiteX25" fmla="*/ 739977 w 1255318"/>
                <a:gd name="connsiteY25" fmla="*/ 31714 h 1712518"/>
                <a:gd name="connsiteX26" fmla="*/ 755833 w 1255318"/>
                <a:gd name="connsiteY26" fmla="*/ 60784 h 1712518"/>
                <a:gd name="connsiteX27" fmla="*/ 790190 w 1255318"/>
                <a:gd name="connsiteY27" fmla="*/ 92497 h 1712518"/>
                <a:gd name="connsiteX28" fmla="*/ 821903 w 1255318"/>
                <a:gd name="connsiteY28" fmla="*/ 118925 h 1712518"/>
                <a:gd name="connsiteX29" fmla="*/ 850973 w 1255318"/>
                <a:gd name="connsiteY29" fmla="*/ 153281 h 1712518"/>
                <a:gd name="connsiteX30" fmla="*/ 872116 w 1255318"/>
                <a:gd name="connsiteY30" fmla="*/ 190280 h 1712518"/>
                <a:gd name="connsiteX31" fmla="*/ 882687 w 1255318"/>
                <a:gd name="connsiteY31" fmla="*/ 221993 h 1712518"/>
                <a:gd name="connsiteX32" fmla="*/ 887972 w 1255318"/>
                <a:gd name="connsiteY32" fmla="*/ 258992 h 1712518"/>
                <a:gd name="connsiteX33" fmla="*/ 887972 w 1255318"/>
                <a:gd name="connsiteY33" fmla="*/ 314490 h 1712518"/>
                <a:gd name="connsiteX34" fmla="*/ 885329 w 1255318"/>
                <a:gd name="connsiteY34" fmla="*/ 362060 h 1712518"/>
                <a:gd name="connsiteX35" fmla="*/ 864187 w 1255318"/>
                <a:gd name="connsiteY35" fmla="*/ 462486 h 1712518"/>
                <a:gd name="connsiteX36" fmla="*/ 827188 w 1255318"/>
                <a:gd name="connsiteY36" fmla="*/ 568197 h 1712518"/>
                <a:gd name="connsiteX37" fmla="*/ 782261 w 1255318"/>
                <a:gd name="connsiteY37" fmla="*/ 671265 h 1712518"/>
                <a:gd name="connsiteX38" fmla="*/ 729406 w 1255318"/>
                <a:gd name="connsiteY38" fmla="*/ 771690 h 1712518"/>
                <a:gd name="connsiteX39" fmla="*/ 655408 w 1255318"/>
                <a:gd name="connsiteY39" fmla="*/ 893258 h 1712518"/>
                <a:gd name="connsiteX40" fmla="*/ 586696 w 1255318"/>
                <a:gd name="connsiteY40" fmla="*/ 1001612 h 1712518"/>
                <a:gd name="connsiteX41" fmla="*/ 517984 w 1255318"/>
                <a:gd name="connsiteY41" fmla="*/ 1102037 h 1712518"/>
                <a:gd name="connsiteX42" fmla="*/ 422844 w 1255318"/>
                <a:gd name="connsiteY42" fmla="*/ 1223605 h 1712518"/>
                <a:gd name="connsiteX43" fmla="*/ 311847 w 1255318"/>
                <a:gd name="connsiteY43" fmla="*/ 1361029 h 1712518"/>
                <a:gd name="connsiteX44" fmla="*/ 198208 w 1255318"/>
                <a:gd name="connsiteY44" fmla="*/ 1482597 h 1712518"/>
                <a:gd name="connsiteX45" fmla="*/ 81926 w 1255318"/>
                <a:gd name="connsiteY45" fmla="*/ 1601522 h 1712518"/>
                <a:gd name="connsiteX46" fmla="*/ 23785 w 1255318"/>
                <a:gd name="connsiteY46" fmla="*/ 1654377 h 1712518"/>
                <a:gd name="connsiteX47" fmla="*/ 0 w 1255318"/>
                <a:gd name="connsiteY47" fmla="*/ 1680805 h 1712518"/>
                <a:gd name="connsiteX48" fmla="*/ 0 w 1255318"/>
                <a:gd name="connsiteY48" fmla="*/ 1694019 h 1712518"/>
                <a:gd name="connsiteX49" fmla="*/ 15857 w 1255318"/>
                <a:gd name="connsiteY49" fmla="*/ 1704590 h 1712518"/>
                <a:gd name="connsiteX50" fmla="*/ 50213 w 1255318"/>
                <a:gd name="connsiteY50" fmla="*/ 1712518 h 1712518"/>
                <a:gd name="connsiteX51" fmla="*/ 71355 w 1255318"/>
                <a:gd name="connsiteY51" fmla="*/ 1707233 h 1712518"/>
                <a:gd name="connsiteX52" fmla="*/ 100425 w 1255318"/>
                <a:gd name="connsiteY52" fmla="*/ 1686090 h 1712518"/>
                <a:gd name="connsiteX53" fmla="*/ 245778 w 1255318"/>
                <a:gd name="connsiteY53" fmla="*/ 1580380 h 1712518"/>
                <a:gd name="connsiteX54" fmla="*/ 380560 w 1255318"/>
                <a:gd name="connsiteY54" fmla="*/ 1482597 h 1712518"/>
                <a:gd name="connsiteX55" fmla="*/ 454557 w 1255318"/>
                <a:gd name="connsiteY55" fmla="*/ 1413885 h 1712518"/>
                <a:gd name="connsiteX56" fmla="*/ 512698 w 1255318"/>
                <a:gd name="connsiteY56" fmla="*/ 1355744 h 1712518"/>
                <a:gd name="connsiteX57" fmla="*/ 536483 w 1255318"/>
                <a:gd name="connsiteY57" fmla="*/ 1321388 h 1712518"/>
                <a:gd name="connsiteX58" fmla="*/ 628980 w 1255318"/>
                <a:gd name="connsiteY58" fmla="*/ 1231533 h 1712518"/>
                <a:gd name="connsiteX59" fmla="*/ 769047 w 1255318"/>
                <a:gd name="connsiteY59" fmla="*/ 1067681 h 1712518"/>
                <a:gd name="connsiteX60" fmla="*/ 837760 w 1255318"/>
                <a:gd name="connsiteY60" fmla="*/ 977827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55318" h="1712518">
                  <a:moveTo>
                    <a:pt x="837760" y="977827"/>
                  </a:moveTo>
                  <a:lnTo>
                    <a:pt x="909114" y="882687"/>
                  </a:lnTo>
                  <a:lnTo>
                    <a:pt x="980469" y="779619"/>
                  </a:lnTo>
                  <a:lnTo>
                    <a:pt x="1022754" y="697693"/>
                  </a:lnTo>
                  <a:lnTo>
                    <a:pt x="1091466" y="576125"/>
                  </a:lnTo>
                  <a:lnTo>
                    <a:pt x="1133750" y="517984"/>
                  </a:lnTo>
                  <a:lnTo>
                    <a:pt x="1186606" y="449272"/>
                  </a:lnTo>
                  <a:lnTo>
                    <a:pt x="1207748" y="436058"/>
                  </a:lnTo>
                  <a:lnTo>
                    <a:pt x="1234176" y="422844"/>
                  </a:lnTo>
                  <a:lnTo>
                    <a:pt x="1247390" y="404345"/>
                  </a:lnTo>
                  <a:lnTo>
                    <a:pt x="1255318" y="375274"/>
                  </a:lnTo>
                  <a:lnTo>
                    <a:pt x="1255318" y="346204"/>
                  </a:lnTo>
                  <a:lnTo>
                    <a:pt x="1247390" y="314490"/>
                  </a:lnTo>
                  <a:lnTo>
                    <a:pt x="1234176" y="288063"/>
                  </a:lnTo>
                  <a:lnTo>
                    <a:pt x="1199820" y="253707"/>
                  </a:lnTo>
                  <a:lnTo>
                    <a:pt x="1141679" y="206137"/>
                  </a:lnTo>
                  <a:lnTo>
                    <a:pt x="1072966" y="153281"/>
                  </a:lnTo>
                  <a:lnTo>
                    <a:pt x="1004254" y="105711"/>
                  </a:lnTo>
                  <a:lnTo>
                    <a:pt x="940828" y="68712"/>
                  </a:lnTo>
                  <a:lnTo>
                    <a:pt x="895901" y="47570"/>
                  </a:lnTo>
                  <a:lnTo>
                    <a:pt x="843045" y="23785"/>
                  </a:lnTo>
                  <a:lnTo>
                    <a:pt x="803403" y="13214"/>
                  </a:lnTo>
                  <a:lnTo>
                    <a:pt x="766405" y="0"/>
                  </a:lnTo>
                  <a:lnTo>
                    <a:pt x="745262" y="0"/>
                  </a:lnTo>
                  <a:lnTo>
                    <a:pt x="737334" y="5286"/>
                  </a:lnTo>
                  <a:lnTo>
                    <a:pt x="739977" y="31714"/>
                  </a:lnTo>
                  <a:lnTo>
                    <a:pt x="755833" y="60784"/>
                  </a:lnTo>
                  <a:lnTo>
                    <a:pt x="790190" y="92497"/>
                  </a:lnTo>
                  <a:lnTo>
                    <a:pt x="821903" y="118925"/>
                  </a:lnTo>
                  <a:lnTo>
                    <a:pt x="850973" y="153281"/>
                  </a:lnTo>
                  <a:lnTo>
                    <a:pt x="872116" y="190280"/>
                  </a:lnTo>
                  <a:lnTo>
                    <a:pt x="882687" y="221993"/>
                  </a:lnTo>
                  <a:lnTo>
                    <a:pt x="887972" y="258992"/>
                  </a:lnTo>
                  <a:lnTo>
                    <a:pt x="887972" y="314490"/>
                  </a:lnTo>
                  <a:lnTo>
                    <a:pt x="885329" y="362060"/>
                  </a:lnTo>
                  <a:lnTo>
                    <a:pt x="864187" y="462486"/>
                  </a:lnTo>
                  <a:lnTo>
                    <a:pt x="827188" y="568197"/>
                  </a:lnTo>
                  <a:lnTo>
                    <a:pt x="782261" y="671265"/>
                  </a:lnTo>
                  <a:lnTo>
                    <a:pt x="729406" y="771690"/>
                  </a:lnTo>
                  <a:lnTo>
                    <a:pt x="655408" y="893258"/>
                  </a:lnTo>
                  <a:lnTo>
                    <a:pt x="586696" y="1001612"/>
                  </a:lnTo>
                  <a:lnTo>
                    <a:pt x="517984" y="1102037"/>
                  </a:lnTo>
                  <a:lnTo>
                    <a:pt x="422844" y="1223605"/>
                  </a:lnTo>
                  <a:lnTo>
                    <a:pt x="311847" y="1361029"/>
                  </a:lnTo>
                  <a:lnTo>
                    <a:pt x="198208" y="1482597"/>
                  </a:lnTo>
                  <a:lnTo>
                    <a:pt x="81926" y="1601522"/>
                  </a:lnTo>
                  <a:lnTo>
                    <a:pt x="23785" y="1654377"/>
                  </a:lnTo>
                  <a:lnTo>
                    <a:pt x="0" y="1680805"/>
                  </a:lnTo>
                  <a:lnTo>
                    <a:pt x="0" y="1694019"/>
                  </a:lnTo>
                  <a:lnTo>
                    <a:pt x="15857" y="1704590"/>
                  </a:lnTo>
                  <a:lnTo>
                    <a:pt x="50213" y="1712518"/>
                  </a:lnTo>
                  <a:lnTo>
                    <a:pt x="71355" y="1707233"/>
                  </a:lnTo>
                  <a:lnTo>
                    <a:pt x="100425" y="1686090"/>
                  </a:lnTo>
                  <a:lnTo>
                    <a:pt x="245778" y="1580380"/>
                  </a:lnTo>
                  <a:lnTo>
                    <a:pt x="380560" y="1482597"/>
                  </a:lnTo>
                  <a:lnTo>
                    <a:pt x="454557" y="1413885"/>
                  </a:lnTo>
                  <a:lnTo>
                    <a:pt x="512698" y="1355744"/>
                  </a:lnTo>
                  <a:lnTo>
                    <a:pt x="536483" y="1321388"/>
                  </a:lnTo>
                  <a:lnTo>
                    <a:pt x="628980" y="1231533"/>
                  </a:lnTo>
                  <a:lnTo>
                    <a:pt x="769047" y="1067681"/>
                  </a:lnTo>
                  <a:lnTo>
                    <a:pt x="837760" y="9778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9">
              <a:extLst>
                <a:ext uri="{FF2B5EF4-FFF2-40B4-BE49-F238E27FC236}">
                  <a16:creationId xmlns:a16="http://schemas.microsoft.com/office/drawing/2014/main" id="{51313002-BBDE-4368-BC13-4BF93EE2ADFE}"/>
                </a:ext>
              </a:extLst>
            </p:cNvPr>
            <p:cNvSpPr/>
            <p:nvPr/>
          </p:nvSpPr>
          <p:spPr>
            <a:xfrm>
              <a:off x="3422650" y="3536950"/>
              <a:ext cx="358775" cy="2460625"/>
            </a:xfrm>
            <a:custGeom>
              <a:avLst/>
              <a:gdLst>
                <a:gd name="connsiteX0" fmla="*/ 123825 w 358775"/>
                <a:gd name="connsiteY0" fmla="*/ 866775 h 2460625"/>
                <a:gd name="connsiteX1" fmla="*/ 155575 w 358775"/>
                <a:gd name="connsiteY1" fmla="*/ 381000 h 2460625"/>
                <a:gd name="connsiteX2" fmla="*/ 155575 w 358775"/>
                <a:gd name="connsiteY2" fmla="*/ 358775 h 2460625"/>
                <a:gd name="connsiteX3" fmla="*/ 152400 w 358775"/>
                <a:gd name="connsiteY3" fmla="*/ 339725 h 2460625"/>
                <a:gd name="connsiteX4" fmla="*/ 133350 w 358775"/>
                <a:gd name="connsiteY4" fmla="*/ 285750 h 2460625"/>
                <a:gd name="connsiteX5" fmla="*/ 114300 w 358775"/>
                <a:gd name="connsiteY5" fmla="*/ 231775 h 2460625"/>
                <a:gd name="connsiteX6" fmla="*/ 88900 w 358775"/>
                <a:gd name="connsiteY6" fmla="*/ 180975 h 2460625"/>
                <a:gd name="connsiteX7" fmla="*/ 47625 w 358775"/>
                <a:gd name="connsiteY7" fmla="*/ 117475 h 2460625"/>
                <a:gd name="connsiteX8" fmla="*/ 180975 w 358775"/>
                <a:gd name="connsiteY8" fmla="*/ 0 h 2460625"/>
                <a:gd name="connsiteX9" fmla="*/ 231775 w 358775"/>
                <a:gd name="connsiteY9" fmla="*/ 47625 h 2460625"/>
                <a:gd name="connsiteX10" fmla="*/ 276225 w 358775"/>
                <a:gd name="connsiteY10" fmla="*/ 88900 h 2460625"/>
                <a:gd name="connsiteX11" fmla="*/ 301625 w 358775"/>
                <a:gd name="connsiteY11" fmla="*/ 114300 h 2460625"/>
                <a:gd name="connsiteX12" fmla="*/ 327025 w 358775"/>
                <a:gd name="connsiteY12" fmla="*/ 146050 h 2460625"/>
                <a:gd name="connsiteX13" fmla="*/ 346075 w 358775"/>
                <a:gd name="connsiteY13" fmla="*/ 171450 h 2460625"/>
                <a:gd name="connsiteX14" fmla="*/ 355600 w 358775"/>
                <a:gd name="connsiteY14" fmla="*/ 203200 h 2460625"/>
                <a:gd name="connsiteX15" fmla="*/ 358775 w 358775"/>
                <a:gd name="connsiteY15" fmla="*/ 238125 h 2460625"/>
                <a:gd name="connsiteX16" fmla="*/ 352425 w 358775"/>
                <a:gd name="connsiteY16" fmla="*/ 400050 h 2460625"/>
                <a:gd name="connsiteX17" fmla="*/ 336550 w 358775"/>
                <a:gd name="connsiteY17" fmla="*/ 568325 h 2460625"/>
                <a:gd name="connsiteX18" fmla="*/ 323850 w 358775"/>
                <a:gd name="connsiteY18" fmla="*/ 828675 h 2460625"/>
                <a:gd name="connsiteX19" fmla="*/ 304800 w 358775"/>
                <a:gd name="connsiteY19" fmla="*/ 1222375 h 2460625"/>
                <a:gd name="connsiteX20" fmla="*/ 279400 w 358775"/>
                <a:gd name="connsiteY20" fmla="*/ 1666875 h 2460625"/>
                <a:gd name="connsiteX21" fmla="*/ 250825 w 358775"/>
                <a:gd name="connsiteY21" fmla="*/ 2041525 h 2460625"/>
                <a:gd name="connsiteX22" fmla="*/ 225425 w 358775"/>
                <a:gd name="connsiteY22" fmla="*/ 2273300 h 2460625"/>
                <a:gd name="connsiteX23" fmla="*/ 206375 w 358775"/>
                <a:gd name="connsiteY23" fmla="*/ 2403475 h 2460625"/>
                <a:gd name="connsiteX24" fmla="*/ 196850 w 358775"/>
                <a:gd name="connsiteY24" fmla="*/ 2435225 h 2460625"/>
                <a:gd name="connsiteX25" fmla="*/ 168275 w 358775"/>
                <a:gd name="connsiteY25" fmla="*/ 2451100 h 2460625"/>
                <a:gd name="connsiteX26" fmla="*/ 146050 w 358775"/>
                <a:gd name="connsiteY26" fmla="*/ 2460625 h 2460625"/>
                <a:gd name="connsiteX27" fmla="*/ 127000 w 358775"/>
                <a:gd name="connsiteY27" fmla="*/ 2460625 h 2460625"/>
                <a:gd name="connsiteX28" fmla="*/ 101600 w 358775"/>
                <a:gd name="connsiteY28" fmla="*/ 2444750 h 2460625"/>
                <a:gd name="connsiteX29" fmla="*/ 76200 w 358775"/>
                <a:gd name="connsiteY29" fmla="*/ 2416175 h 2460625"/>
                <a:gd name="connsiteX30" fmla="*/ 60325 w 358775"/>
                <a:gd name="connsiteY30" fmla="*/ 2371725 h 2460625"/>
                <a:gd name="connsiteX31" fmla="*/ 34925 w 358775"/>
                <a:gd name="connsiteY31" fmla="*/ 2292350 h 2460625"/>
                <a:gd name="connsiteX32" fmla="*/ 9525 w 358775"/>
                <a:gd name="connsiteY32" fmla="*/ 2171700 h 2460625"/>
                <a:gd name="connsiteX33" fmla="*/ 0 w 358775"/>
                <a:gd name="connsiteY33" fmla="*/ 2098675 h 2460625"/>
                <a:gd name="connsiteX34" fmla="*/ 0 w 358775"/>
                <a:gd name="connsiteY34" fmla="*/ 2041525 h 2460625"/>
                <a:gd name="connsiteX35" fmla="*/ 9525 w 358775"/>
                <a:gd name="connsiteY35" fmla="*/ 1939925 h 2460625"/>
                <a:gd name="connsiteX36" fmla="*/ 34925 w 358775"/>
                <a:gd name="connsiteY36" fmla="*/ 1787525 h 2460625"/>
                <a:gd name="connsiteX37" fmla="*/ 53975 w 358775"/>
                <a:gd name="connsiteY37" fmla="*/ 1682750 h 2460625"/>
                <a:gd name="connsiteX38" fmla="*/ 73025 w 358775"/>
                <a:gd name="connsiteY38" fmla="*/ 1524000 h 2460625"/>
                <a:gd name="connsiteX39" fmla="*/ 123825 w 358775"/>
                <a:gd name="connsiteY39" fmla="*/ 86677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775" h="2460625">
                  <a:moveTo>
                    <a:pt x="123825" y="866775"/>
                  </a:moveTo>
                  <a:lnTo>
                    <a:pt x="155575" y="381000"/>
                  </a:lnTo>
                  <a:lnTo>
                    <a:pt x="155575" y="358775"/>
                  </a:lnTo>
                  <a:lnTo>
                    <a:pt x="152400" y="339725"/>
                  </a:lnTo>
                  <a:lnTo>
                    <a:pt x="133350" y="285750"/>
                  </a:lnTo>
                  <a:lnTo>
                    <a:pt x="114300" y="231775"/>
                  </a:lnTo>
                  <a:lnTo>
                    <a:pt x="88900" y="180975"/>
                  </a:lnTo>
                  <a:lnTo>
                    <a:pt x="47625" y="117475"/>
                  </a:lnTo>
                  <a:lnTo>
                    <a:pt x="180975" y="0"/>
                  </a:lnTo>
                  <a:lnTo>
                    <a:pt x="231775" y="47625"/>
                  </a:lnTo>
                  <a:lnTo>
                    <a:pt x="276225" y="88900"/>
                  </a:lnTo>
                  <a:lnTo>
                    <a:pt x="301625" y="114300"/>
                  </a:lnTo>
                  <a:lnTo>
                    <a:pt x="327025" y="146050"/>
                  </a:lnTo>
                  <a:lnTo>
                    <a:pt x="346075" y="171450"/>
                  </a:lnTo>
                  <a:lnTo>
                    <a:pt x="355600" y="203200"/>
                  </a:lnTo>
                  <a:lnTo>
                    <a:pt x="358775" y="238125"/>
                  </a:lnTo>
                  <a:lnTo>
                    <a:pt x="352425" y="400050"/>
                  </a:lnTo>
                  <a:lnTo>
                    <a:pt x="336550" y="568325"/>
                  </a:lnTo>
                  <a:lnTo>
                    <a:pt x="323850" y="828675"/>
                  </a:lnTo>
                  <a:lnTo>
                    <a:pt x="304800" y="1222375"/>
                  </a:lnTo>
                  <a:lnTo>
                    <a:pt x="279400" y="1666875"/>
                  </a:lnTo>
                  <a:lnTo>
                    <a:pt x="250825" y="2041525"/>
                  </a:lnTo>
                  <a:lnTo>
                    <a:pt x="225425" y="2273300"/>
                  </a:lnTo>
                  <a:lnTo>
                    <a:pt x="206375" y="2403475"/>
                  </a:lnTo>
                  <a:lnTo>
                    <a:pt x="196850" y="2435225"/>
                  </a:lnTo>
                  <a:lnTo>
                    <a:pt x="168275" y="2451100"/>
                  </a:lnTo>
                  <a:lnTo>
                    <a:pt x="146050" y="2460625"/>
                  </a:lnTo>
                  <a:lnTo>
                    <a:pt x="127000" y="2460625"/>
                  </a:lnTo>
                  <a:lnTo>
                    <a:pt x="101600" y="2444750"/>
                  </a:lnTo>
                  <a:lnTo>
                    <a:pt x="76200" y="2416175"/>
                  </a:lnTo>
                  <a:lnTo>
                    <a:pt x="60325" y="2371725"/>
                  </a:lnTo>
                  <a:lnTo>
                    <a:pt x="34925" y="2292350"/>
                  </a:lnTo>
                  <a:lnTo>
                    <a:pt x="9525" y="2171700"/>
                  </a:lnTo>
                  <a:lnTo>
                    <a:pt x="0" y="2098675"/>
                  </a:lnTo>
                  <a:lnTo>
                    <a:pt x="0" y="2041525"/>
                  </a:lnTo>
                  <a:lnTo>
                    <a:pt x="9525" y="1939925"/>
                  </a:lnTo>
                  <a:lnTo>
                    <a:pt x="34925" y="1787525"/>
                  </a:lnTo>
                  <a:lnTo>
                    <a:pt x="53975" y="1682750"/>
                  </a:lnTo>
                  <a:lnTo>
                    <a:pt x="73025" y="1524000"/>
                  </a:lnTo>
                  <a:lnTo>
                    <a:pt x="123825" y="866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1">
              <a:extLst>
                <a:ext uri="{FF2B5EF4-FFF2-40B4-BE49-F238E27FC236}">
                  <a16:creationId xmlns:a16="http://schemas.microsoft.com/office/drawing/2014/main" id="{2EF08AD4-824A-4188-9735-192E54A5FA5B}"/>
                </a:ext>
              </a:extLst>
            </p:cNvPr>
            <p:cNvSpPr/>
            <p:nvPr/>
          </p:nvSpPr>
          <p:spPr>
            <a:xfrm>
              <a:off x="5380038" y="1544638"/>
              <a:ext cx="577850" cy="1816100"/>
            </a:xfrm>
            <a:custGeom>
              <a:avLst/>
              <a:gdLst>
                <a:gd name="connsiteX0" fmla="*/ 252412 w 578644"/>
                <a:gd name="connsiteY0" fmla="*/ 709613 h 1814513"/>
                <a:gd name="connsiteX1" fmla="*/ 247650 w 578644"/>
                <a:gd name="connsiteY1" fmla="*/ 590550 h 1814513"/>
                <a:gd name="connsiteX2" fmla="*/ 242887 w 578644"/>
                <a:gd name="connsiteY2" fmla="*/ 500063 h 1814513"/>
                <a:gd name="connsiteX3" fmla="*/ 235744 w 578644"/>
                <a:gd name="connsiteY3" fmla="*/ 419100 h 1814513"/>
                <a:gd name="connsiteX4" fmla="*/ 230981 w 578644"/>
                <a:gd name="connsiteY4" fmla="*/ 361950 h 1814513"/>
                <a:gd name="connsiteX5" fmla="*/ 221456 w 578644"/>
                <a:gd name="connsiteY5" fmla="*/ 311944 h 1814513"/>
                <a:gd name="connsiteX6" fmla="*/ 200025 w 578644"/>
                <a:gd name="connsiteY6" fmla="*/ 252413 h 1814513"/>
                <a:gd name="connsiteX7" fmla="*/ 180975 w 578644"/>
                <a:gd name="connsiteY7" fmla="*/ 216694 h 1814513"/>
                <a:gd name="connsiteX8" fmla="*/ 154781 w 578644"/>
                <a:gd name="connsiteY8" fmla="*/ 185738 h 1814513"/>
                <a:gd name="connsiteX9" fmla="*/ 128587 w 578644"/>
                <a:gd name="connsiteY9" fmla="*/ 161925 h 1814513"/>
                <a:gd name="connsiteX10" fmla="*/ 100012 w 578644"/>
                <a:gd name="connsiteY10" fmla="*/ 140494 h 1814513"/>
                <a:gd name="connsiteX11" fmla="*/ 64294 w 578644"/>
                <a:gd name="connsiteY11" fmla="*/ 121444 h 1814513"/>
                <a:gd name="connsiteX12" fmla="*/ 42862 w 578644"/>
                <a:gd name="connsiteY12" fmla="*/ 107157 h 1814513"/>
                <a:gd name="connsiteX13" fmla="*/ 19050 w 578644"/>
                <a:gd name="connsiteY13" fmla="*/ 83344 h 1814513"/>
                <a:gd name="connsiteX14" fmla="*/ 2381 w 578644"/>
                <a:gd name="connsiteY14" fmla="*/ 54769 h 1814513"/>
                <a:gd name="connsiteX15" fmla="*/ 0 w 578644"/>
                <a:gd name="connsiteY15" fmla="*/ 38100 h 1814513"/>
                <a:gd name="connsiteX16" fmla="*/ 2381 w 578644"/>
                <a:gd name="connsiteY16" fmla="*/ 26194 h 1814513"/>
                <a:gd name="connsiteX17" fmla="*/ 14287 w 578644"/>
                <a:gd name="connsiteY17" fmla="*/ 11907 h 1814513"/>
                <a:gd name="connsiteX18" fmla="*/ 42862 w 578644"/>
                <a:gd name="connsiteY18" fmla="*/ 2382 h 1814513"/>
                <a:gd name="connsiteX19" fmla="*/ 107156 w 578644"/>
                <a:gd name="connsiteY19" fmla="*/ 0 h 1814513"/>
                <a:gd name="connsiteX20" fmla="*/ 171450 w 578644"/>
                <a:gd name="connsiteY20" fmla="*/ 2382 h 1814513"/>
                <a:gd name="connsiteX21" fmla="*/ 238125 w 578644"/>
                <a:gd name="connsiteY21" fmla="*/ 11907 h 1814513"/>
                <a:gd name="connsiteX22" fmla="*/ 285750 w 578644"/>
                <a:gd name="connsiteY22" fmla="*/ 26194 h 1814513"/>
                <a:gd name="connsiteX23" fmla="*/ 340519 w 578644"/>
                <a:gd name="connsiteY23" fmla="*/ 47625 h 1814513"/>
                <a:gd name="connsiteX24" fmla="*/ 381000 w 578644"/>
                <a:gd name="connsiteY24" fmla="*/ 66675 h 1814513"/>
                <a:gd name="connsiteX25" fmla="*/ 433387 w 578644"/>
                <a:gd name="connsiteY25" fmla="*/ 102394 h 1814513"/>
                <a:gd name="connsiteX26" fmla="*/ 478631 w 578644"/>
                <a:gd name="connsiteY26" fmla="*/ 138113 h 1814513"/>
                <a:gd name="connsiteX27" fmla="*/ 509587 w 578644"/>
                <a:gd name="connsiteY27" fmla="*/ 164307 h 1814513"/>
                <a:gd name="connsiteX28" fmla="*/ 533400 w 578644"/>
                <a:gd name="connsiteY28" fmla="*/ 178594 h 1814513"/>
                <a:gd name="connsiteX29" fmla="*/ 554831 w 578644"/>
                <a:gd name="connsiteY29" fmla="*/ 192882 h 1814513"/>
                <a:gd name="connsiteX30" fmla="*/ 569119 w 578644"/>
                <a:gd name="connsiteY30" fmla="*/ 207169 h 1814513"/>
                <a:gd name="connsiteX31" fmla="*/ 576262 w 578644"/>
                <a:gd name="connsiteY31" fmla="*/ 221457 h 1814513"/>
                <a:gd name="connsiteX32" fmla="*/ 578644 w 578644"/>
                <a:gd name="connsiteY32" fmla="*/ 233363 h 1814513"/>
                <a:gd name="connsiteX33" fmla="*/ 578644 w 578644"/>
                <a:gd name="connsiteY33" fmla="*/ 254794 h 1814513"/>
                <a:gd name="connsiteX34" fmla="*/ 566737 w 578644"/>
                <a:gd name="connsiteY34" fmla="*/ 273844 h 1814513"/>
                <a:gd name="connsiteX35" fmla="*/ 540544 w 578644"/>
                <a:gd name="connsiteY35" fmla="*/ 300038 h 1814513"/>
                <a:gd name="connsiteX36" fmla="*/ 519112 w 578644"/>
                <a:gd name="connsiteY36" fmla="*/ 338138 h 1814513"/>
                <a:gd name="connsiteX37" fmla="*/ 488156 w 578644"/>
                <a:gd name="connsiteY37" fmla="*/ 433388 h 1814513"/>
                <a:gd name="connsiteX38" fmla="*/ 478631 w 578644"/>
                <a:gd name="connsiteY38" fmla="*/ 504825 h 1814513"/>
                <a:gd name="connsiteX39" fmla="*/ 476250 w 578644"/>
                <a:gd name="connsiteY39" fmla="*/ 600075 h 1814513"/>
                <a:gd name="connsiteX40" fmla="*/ 473869 w 578644"/>
                <a:gd name="connsiteY40" fmla="*/ 673894 h 1814513"/>
                <a:gd name="connsiteX41" fmla="*/ 471487 w 578644"/>
                <a:gd name="connsiteY41" fmla="*/ 731044 h 1814513"/>
                <a:gd name="connsiteX42" fmla="*/ 464344 w 578644"/>
                <a:gd name="connsiteY42" fmla="*/ 826294 h 1814513"/>
                <a:gd name="connsiteX43" fmla="*/ 457200 w 578644"/>
                <a:gd name="connsiteY43" fmla="*/ 890588 h 1814513"/>
                <a:gd name="connsiteX44" fmla="*/ 450056 w 578644"/>
                <a:gd name="connsiteY44" fmla="*/ 1085850 h 1814513"/>
                <a:gd name="connsiteX45" fmla="*/ 442912 w 578644"/>
                <a:gd name="connsiteY45" fmla="*/ 1254919 h 1814513"/>
                <a:gd name="connsiteX46" fmla="*/ 435769 w 578644"/>
                <a:gd name="connsiteY46" fmla="*/ 1545432 h 1814513"/>
                <a:gd name="connsiteX47" fmla="*/ 433387 w 578644"/>
                <a:gd name="connsiteY47" fmla="*/ 1797844 h 1814513"/>
                <a:gd name="connsiteX48" fmla="*/ 254794 w 578644"/>
                <a:gd name="connsiteY48" fmla="*/ 1814513 h 1814513"/>
                <a:gd name="connsiteX49" fmla="*/ 254794 w 578644"/>
                <a:gd name="connsiteY49" fmla="*/ 1533525 h 1814513"/>
                <a:gd name="connsiteX50" fmla="*/ 254794 w 578644"/>
                <a:gd name="connsiteY50" fmla="*/ 1228725 h 1814513"/>
                <a:gd name="connsiteX51" fmla="*/ 252412 w 578644"/>
                <a:gd name="connsiteY51" fmla="*/ 709613 h 181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78644" h="1814513">
                  <a:moveTo>
                    <a:pt x="252412" y="709613"/>
                  </a:moveTo>
                  <a:lnTo>
                    <a:pt x="247650" y="590550"/>
                  </a:lnTo>
                  <a:lnTo>
                    <a:pt x="242887" y="500063"/>
                  </a:lnTo>
                  <a:lnTo>
                    <a:pt x="235744" y="419100"/>
                  </a:lnTo>
                  <a:lnTo>
                    <a:pt x="230981" y="361950"/>
                  </a:lnTo>
                  <a:lnTo>
                    <a:pt x="221456" y="311944"/>
                  </a:lnTo>
                  <a:lnTo>
                    <a:pt x="200025" y="252413"/>
                  </a:lnTo>
                  <a:lnTo>
                    <a:pt x="180975" y="216694"/>
                  </a:lnTo>
                  <a:lnTo>
                    <a:pt x="154781" y="185738"/>
                  </a:lnTo>
                  <a:lnTo>
                    <a:pt x="128587" y="161925"/>
                  </a:lnTo>
                  <a:lnTo>
                    <a:pt x="100012" y="140494"/>
                  </a:lnTo>
                  <a:lnTo>
                    <a:pt x="64294" y="121444"/>
                  </a:lnTo>
                  <a:lnTo>
                    <a:pt x="42862" y="107157"/>
                  </a:lnTo>
                  <a:lnTo>
                    <a:pt x="19050" y="83344"/>
                  </a:lnTo>
                  <a:lnTo>
                    <a:pt x="2381" y="54769"/>
                  </a:lnTo>
                  <a:lnTo>
                    <a:pt x="0" y="38100"/>
                  </a:lnTo>
                  <a:lnTo>
                    <a:pt x="2381" y="26194"/>
                  </a:lnTo>
                  <a:lnTo>
                    <a:pt x="14287" y="11907"/>
                  </a:lnTo>
                  <a:lnTo>
                    <a:pt x="42862" y="2382"/>
                  </a:lnTo>
                  <a:lnTo>
                    <a:pt x="107156" y="0"/>
                  </a:lnTo>
                  <a:lnTo>
                    <a:pt x="171450" y="2382"/>
                  </a:lnTo>
                  <a:lnTo>
                    <a:pt x="238125" y="11907"/>
                  </a:lnTo>
                  <a:lnTo>
                    <a:pt x="285750" y="26194"/>
                  </a:lnTo>
                  <a:lnTo>
                    <a:pt x="340519" y="47625"/>
                  </a:lnTo>
                  <a:lnTo>
                    <a:pt x="381000" y="66675"/>
                  </a:lnTo>
                  <a:lnTo>
                    <a:pt x="433387" y="102394"/>
                  </a:lnTo>
                  <a:lnTo>
                    <a:pt x="478631" y="138113"/>
                  </a:lnTo>
                  <a:lnTo>
                    <a:pt x="509587" y="164307"/>
                  </a:lnTo>
                  <a:lnTo>
                    <a:pt x="533400" y="178594"/>
                  </a:lnTo>
                  <a:lnTo>
                    <a:pt x="554831" y="192882"/>
                  </a:lnTo>
                  <a:lnTo>
                    <a:pt x="569119" y="207169"/>
                  </a:lnTo>
                  <a:lnTo>
                    <a:pt x="576262" y="221457"/>
                  </a:lnTo>
                  <a:lnTo>
                    <a:pt x="578644" y="233363"/>
                  </a:lnTo>
                  <a:lnTo>
                    <a:pt x="578644" y="254794"/>
                  </a:lnTo>
                  <a:lnTo>
                    <a:pt x="566737" y="273844"/>
                  </a:lnTo>
                  <a:lnTo>
                    <a:pt x="540544" y="300038"/>
                  </a:lnTo>
                  <a:lnTo>
                    <a:pt x="519112" y="338138"/>
                  </a:lnTo>
                  <a:lnTo>
                    <a:pt x="488156" y="433388"/>
                  </a:lnTo>
                  <a:lnTo>
                    <a:pt x="478631" y="504825"/>
                  </a:lnTo>
                  <a:cubicBezTo>
                    <a:pt x="477837" y="536575"/>
                    <a:pt x="477044" y="568325"/>
                    <a:pt x="476250" y="600075"/>
                  </a:cubicBezTo>
                  <a:cubicBezTo>
                    <a:pt x="475456" y="624681"/>
                    <a:pt x="474663" y="649288"/>
                    <a:pt x="473869" y="673894"/>
                  </a:cubicBezTo>
                  <a:lnTo>
                    <a:pt x="471487" y="731044"/>
                  </a:lnTo>
                  <a:lnTo>
                    <a:pt x="464344" y="826294"/>
                  </a:lnTo>
                  <a:lnTo>
                    <a:pt x="457200" y="890588"/>
                  </a:lnTo>
                  <a:lnTo>
                    <a:pt x="450056" y="1085850"/>
                  </a:lnTo>
                  <a:lnTo>
                    <a:pt x="442912" y="1254919"/>
                  </a:lnTo>
                  <a:lnTo>
                    <a:pt x="435769" y="1545432"/>
                  </a:lnTo>
                  <a:lnTo>
                    <a:pt x="433387" y="1797844"/>
                  </a:lnTo>
                  <a:lnTo>
                    <a:pt x="254794" y="1814513"/>
                  </a:lnTo>
                  <a:lnTo>
                    <a:pt x="254794" y="1533525"/>
                  </a:lnTo>
                  <a:lnTo>
                    <a:pt x="254794" y="1228725"/>
                  </a:lnTo>
                  <a:lnTo>
                    <a:pt x="252412" y="709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2">
              <a:extLst>
                <a:ext uri="{FF2B5EF4-FFF2-40B4-BE49-F238E27FC236}">
                  <a16:creationId xmlns:a16="http://schemas.microsoft.com/office/drawing/2014/main" id="{56D8DE1B-6C03-4C74-86FC-DF49B2302965}"/>
                </a:ext>
              </a:extLst>
            </p:cNvPr>
            <p:cNvSpPr/>
            <p:nvPr/>
          </p:nvSpPr>
          <p:spPr>
            <a:xfrm>
              <a:off x="4143375" y="3135313"/>
              <a:ext cx="3200400" cy="558800"/>
            </a:xfrm>
            <a:custGeom>
              <a:avLst/>
              <a:gdLst>
                <a:gd name="connsiteX0" fmla="*/ 1170749 w 3200400"/>
                <a:gd name="connsiteY0" fmla="*/ 224636 h 557626"/>
                <a:gd name="connsiteX1" fmla="*/ 1506381 w 3200400"/>
                <a:gd name="connsiteY1" fmla="*/ 177066 h 557626"/>
                <a:gd name="connsiteX2" fmla="*/ 1812943 w 3200400"/>
                <a:gd name="connsiteY2" fmla="*/ 137425 h 557626"/>
                <a:gd name="connsiteX3" fmla="*/ 2034936 w 3200400"/>
                <a:gd name="connsiteY3" fmla="*/ 108354 h 557626"/>
                <a:gd name="connsiteX4" fmla="*/ 2177646 w 3200400"/>
                <a:gd name="connsiteY4" fmla="*/ 97783 h 557626"/>
                <a:gd name="connsiteX5" fmla="*/ 2344141 w 3200400"/>
                <a:gd name="connsiteY5" fmla="*/ 84569 h 557626"/>
                <a:gd name="connsiteX6" fmla="*/ 2452494 w 3200400"/>
                <a:gd name="connsiteY6" fmla="*/ 73998 h 557626"/>
                <a:gd name="connsiteX7" fmla="*/ 2547634 w 3200400"/>
                <a:gd name="connsiteY7" fmla="*/ 58142 h 557626"/>
                <a:gd name="connsiteX8" fmla="*/ 2648060 w 3200400"/>
                <a:gd name="connsiteY8" fmla="*/ 39642 h 557626"/>
                <a:gd name="connsiteX9" fmla="*/ 2743200 w 3200400"/>
                <a:gd name="connsiteY9" fmla="*/ 10572 h 557626"/>
                <a:gd name="connsiteX10" fmla="*/ 2790770 w 3200400"/>
                <a:gd name="connsiteY10" fmla="*/ 0 h 557626"/>
                <a:gd name="connsiteX11" fmla="*/ 2819840 w 3200400"/>
                <a:gd name="connsiteY11" fmla="*/ 2643 h 557626"/>
                <a:gd name="connsiteX12" fmla="*/ 2877981 w 3200400"/>
                <a:gd name="connsiteY12" fmla="*/ 15857 h 557626"/>
                <a:gd name="connsiteX13" fmla="*/ 2962550 w 3200400"/>
                <a:gd name="connsiteY13" fmla="*/ 44928 h 557626"/>
                <a:gd name="connsiteX14" fmla="*/ 3052404 w 3200400"/>
                <a:gd name="connsiteY14" fmla="*/ 81926 h 557626"/>
                <a:gd name="connsiteX15" fmla="*/ 3126402 w 3200400"/>
                <a:gd name="connsiteY15" fmla="*/ 118925 h 557626"/>
                <a:gd name="connsiteX16" fmla="*/ 3142259 w 3200400"/>
                <a:gd name="connsiteY16" fmla="*/ 129496 h 557626"/>
                <a:gd name="connsiteX17" fmla="*/ 3163401 w 3200400"/>
                <a:gd name="connsiteY17" fmla="*/ 153281 h 557626"/>
                <a:gd name="connsiteX18" fmla="*/ 3184543 w 3200400"/>
                <a:gd name="connsiteY18" fmla="*/ 184995 h 557626"/>
                <a:gd name="connsiteX19" fmla="*/ 3195114 w 3200400"/>
                <a:gd name="connsiteY19" fmla="*/ 208780 h 557626"/>
                <a:gd name="connsiteX20" fmla="*/ 3200400 w 3200400"/>
                <a:gd name="connsiteY20" fmla="*/ 235207 h 557626"/>
                <a:gd name="connsiteX21" fmla="*/ 3197757 w 3200400"/>
                <a:gd name="connsiteY21" fmla="*/ 258992 h 557626"/>
                <a:gd name="connsiteX22" fmla="*/ 3179257 w 3200400"/>
                <a:gd name="connsiteY22" fmla="*/ 282777 h 557626"/>
                <a:gd name="connsiteX23" fmla="*/ 3152830 w 3200400"/>
                <a:gd name="connsiteY23" fmla="*/ 295991 h 557626"/>
                <a:gd name="connsiteX24" fmla="*/ 3118474 w 3200400"/>
                <a:gd name="connsiteY24" fmla="*/ 306562 h 557626"/>
                <a:gd name="connsiteX25" fmla="*/ 3073546 w 3200400"/>
                <a:gd name="connsiteY25" fmla="*/ 311848 h 557626"/>
                <a:gd name="connsiteX26" fmla="*/ 3039190 w 3200400"/>
                <a:gd name="connsiteY26" fmla="*/ 311848 h 557626"/>
                <a:gd name="connsiteX27" fmla="*/ 2933479 w 3200400"/>
                <a:gd name="connsiteY27" fmla="*/ 295991 h 557626"/>
                <a:gd name="connsiteX28" fmla="*/ 2772270 w 3200400"/>
                <a:gd name="connsiteY28" fmla="*/ 277492 h 557626"/>
                <a:gd name="connsiteX29" fmla="*/ 2537063 w 3200400"/>
                <a:gd name="connsiteY29" fmla="*/ 264278 h 557626"/>
                <a:gd name="connsiteX30" fmla="*/ 2296571 w 3200400"/>
                <a:gd name="connsiteY30" fmla="*/ 266921 h 557626"/>
                <a:gd name="connsiteX31" fmla="*/ 2034936 w 3200400"/>
                <a:gd name="connsiteY31" fmla="*/ 266921 h 557626"/>
                <a:gd name="connsiteX32" fmla="*/ 1937153 w 3200400"/>
                <a:gd name="connsiteY32" fmla="*/ 277492 h 557626"/>
                <a:gd name="connsiteX33" fmla="*/ 1805015 w 3200400"/>
                <a:gd name="connsiteY33" fmla="*/ 285420 h 557626"/>
                <a:gd name="connsiteX34" fmla="*/ 1675519 w 3200400"/>
                <a:gd name="connsiteY34" fmla="*/ 288063 h 557626"/>
                <a:gd name="connsiteX35" fmla="*/ 1487882 w 3200400"/>
                <a:gd name="connsiteY35" fmla="*/ 317133 h 557626"/>
                <a:gd name="connsiteX36" fmla="*/ 1250032 w 3200400"/>
                <a:gd name="connsiteY36" fmla="*/ 359418 h 557626"/>
                <a:gd name="connsiteX37" fmla="*/ 1035967 w 3200400"/>
                <a:gd name="connsiteY37" fmla="*/ 399059 h 557626"/>
                <a:gd name="connsiteX38" fmla="*/ 874758 w 3200400"/>
                <a:gd name="connsiteY38" fmla="*/ 430773 h 557626"/>
                <a:gd name="connsiteX39" fmla="*/ 660693 w 3200400"/>
                <a:gd name="connsiteY39" fmla="*/ 480985 h 557626"/>
                <a:gd name="connsiteX40" fmla="*/ 549697 w 3200400"/>
                <a:gd name="connsiteY40" fmla="*/ 512699 h 557626"/>
                <a:gd name="connsiteX41" fmla="*/ 515341 w 3200400"/>
                <a:gd name="connsiteY41" fmla="*/ 531198 h 557626"/>
                <a:gd name="connsiteX42" fmla="*/ 473056 w 3200400"/>
                <a:gd name="connsiteY42" fmla="*/ 547055 h 557626"/>
                <a:gd name="connsiteX43" fmla="*/ 436057 w 3200400"/>
                <a:gd name="connsiteY43" fmla="*/ 554983 h 557626"/>
                <a:gd name="connsiteX44" fmla="*/ 375274 w 3200400"/>
                <a:gd name="connsiteY44" fmla="*/ 557626 h 557626"/>
                <a:gd name="connsiteX45" fmla="*/ 335632 w 3200400"/>
                <a:gd name="connsiteY45" fmla="*/ 547055 h 557626"/>
                <a:gd name="connsiteX46" fmla="*/ 301276 w 3200400"/>
                <a:gd name="connsiteY46" fmla="*/ 528555 h 557626"/>
                <a:gd name="connsiteX47" fmla="*/ 280134 w 3200400"/>
                <a:gd name="connsiteY47" fmla="*/ 512699 h 557626"/>
                <a:gd name="connsiteX48" fmla="*/ 245778 w 3200400"/>
                <a:gd name="connsiteY48" fmla="*/ 491557 h 557626"/>
                <a:gd name="connsiteX49" fmla="*/ 179708 w 3200400"/>
                <a:gd name="connsiteY49" fmla="*/ 454558 h 557626"/>
                <a:gd name="connsiteX50" fmla="*/ 126853 w 3200400"/>
                <a:gd name="connsiteY50" fmla="*/ 414916 h 557626"/>
                <a:gd name="connsiteX51" fmla="*/ 81926 w 3200400"/>
                <a:gd name="connsiteY51" fmla="*/ 369989 h 557626"/>
                <a:gd name="connsiteX52" fmla="*/ 42284 w 3200400"/>
                <a:gd name="connsiteY52" fmla="*/ 327705 h 557626"/>
                <a:gd name="connsiteX53" fmla="*/ 18499 w 3200400"/>
                <a:gd name="connsiteY53" fmla="*/ 295991 h 557626"/>
                <a:gd name="connsiteX54" fmla="*/ 5285 w 3200400"/>
                <a:gd name="connsiteY54" fmla="*/ 266921 h 557626"/>
                <a:gd name="connsiteX55" fmla="*/ 0 w 3200400"/>
                <a:gd name="connsiteY55" fmla="*/ 248421 h 557626"/>
                <a:gd name="connsiteX56" fmla="*/ 2642 w 3200400"/>
                <a:gd name="connsiteY56" fmla="*/ 237850 h 557626"/>
                <a:gd name="connsiteX57" fmla="*/ 10571 w 3200400"/>
                <a:gd name="connsiteY57" fmla="*/ 227279 h 557626"/>
                <a:gd name="connsiteX58" fmla="*/ 36998 w 3200400"/>
                <a:gd name="connsiteY58" fmla="*/ 229922 h 557626"/>
                <a:gd name="connsiteX59" fmla="*/ 87211 w 3200400"/>
                <a:gd name="connsiteY59" fmla="*/ 253707 h 557626"/>
                <a:gd name="connsiteX60" fmla="*/ 187637 w 3200400"/>
                <a:gd name="connsiteY60" fmla="*/ 280135 h 557626"/>
                <a:gd name="connsiteX61" fmla="*/ 293348 w 3200400"/>
                <a:gd name="connsiteY61" fmla="*/ 301277 h 557626"/>
                <a:gd name="connsiteX62" fmla="*/ 375274 w 3200400"/>
                <a:gd name="connsiteY62" fmla="*/ 309205 h 557626"/>
                <a:gd name="connsiteX63" fmla="*/ 467771 w 3200400"/>
                <a:gd name="connsiteY63" fmla="*/ 311848 h 557626"/>
                <a:gd name="connsiteX64" fmla="*/ 631623 w 3200400"/>
                <a:gd name="connsiteY64" fmla="*/ 295991 h 557626"/>
                <a:gd name="connsiteX65" fmla="*/ 972541 w 3200400"/>
                <a:gd name="connsiteY65" fmla="*/ 253707 h 557626"/>
                <a:gd name="connsiteX66" fmla="*/ 1170749 w 3200400"/>
                <a:gd name="connsiteY66" fmla="*/ 224636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00400" h="557626">
                  <a:moveTo>
                    <a:pt x="1170749" y="224636"/>
                  </a:moveTo>
                  <a:lnTo>
                    <a:pt x="1506381" y="177066"/>
                  </a:lnTo>
                  <a:lnTo>
                    <a:pt x="1812943" y="137425"/>
                  </a:lnTo>
                  <a:lnTo>
                    <a:pt x="2034936" y="108354"/>
                  </a:lnTo>
                  <a:lnTo>
                    <a:pt x="2177646" y="97783"/>
                  </a:lnTo>
                  <a:lnTo>
                    <a:pt x="2344141" y="84569"/>
                  </a:lnTo>
                  <a:lnTo>
                    <a:pt x="2452494" y="73998"/>
                  </a:lnTo>
                  <a:lnTo>
                    <a:pt x="2547634" y="58142"/>
                  </a:lnTo>
                  <a:lnTo>
                    <a:pt x="2648060" y="39642"/>
                  </a:lnTo>
                  <a:lnTo>
                    <a:pt x="2743200" y="10572"/>
                  </a:lnTo>
                  <a:lnTo>
                    <a:pt x="2790770" y="0"/>
                  </a:lnTo>
                  <a:lnTo>
                    <a:pt x="2819840" y="2643"/>
                  </a:lnTo>
                  <a:lnTo>
                    <a:pt x="2877981" y="15857"/>
                  </a:lnTo>
                  <a:lnTo>
                    <a:pt x="2962550" y="44928"/>
                  </a:lnTo>
                  <a:lnTo>
                    <a:pt x="3052404" y="81926"/>
                  </a:lnTo>
                  <a:lnTo>
                    <a:pt x="3126402" y="118925"/>
                  </a:lnTo>
                  <a:lnTo>
                    <a:pt x="3142259" y="129496"/>
                  </a:lnTo>
                  <a:lnTo>
                    <a:pt x="3163401" y="153281"/>
                  </a:lnTo>
                  <a:lnTo>
                    <a:pt x="3184543" y="184995"/>
                  </a:lnTo>
                  <a:lnTo>
                    <a:pt x="3195114" y="208780"/>
                  </a:lnTo>
                  <a:lnTo>
                    <a:pt x="3200400" y="235207"/>
                  </a:lnTo>
                  <a:lnTo>
                    <a:pt x="3197757" y="258992"/>
                  </a:lnTo>
                  <a:lnTo>
                    <a:pt x="3179257" y="282777"/>
                  </a:lnTo>
                  <a:lnTo>
                    <a:pt x="3152830" y="295991"/>
                  </a:lnTo>
                  <a:lnTo>
                    <a:pt x="3118474" y="306562"/>
                  </a:lnTo>
                  <a:lnTo>
                    <a:pt x="3073546" y="311848"/>
                  </a:lnTo>
                  <a:lnTo>
                    <a:pt x="3039190" y="311848"/>
                  </a:lnTo>
                  <a:lnTo>
                    <a:pt x="2933479" y="295991"/>
                  </a:lnTo>
                  <a:lnTo>
                    <a:pt x="2772270" y="277492"/>
                  </a:lnTo>
                  <a:lnTo>
                    <a:pt x="2537063" y="264278"/>
                  </a:lnTo>
                  <a:lnTo>
                    <a:pt x="2296571" y="266921"/>
                  </a:lnTo>
                  <a:lnTo>
                    <a:pt x="2034936" y="266921"/>
                  </a:lnTo>
                  <a:lnTo>
                    <a:pt x="1937153" y="277492"/>
                  </a:lnTo>
                  <a:lnTo>
                    <a:pt x="1805015" y="285420"/>
                  </a:lnTo>
                  <a:lnTo>
                    <a:pt x="1675519" y="288063"/>
                  </a:lnTo>
                  <a:lnTo>
                    <a:pt x="1487882" y="317133"/>
                  </a:lnTo>
                  <a:lnTo>
                    <a:pt x="1250032" y="359418"/>
                  </a:lnTo>
                  <a:lnTo>
                    <a:pt x="1035967" y="399059"/>
                  </a:lnTo>
                  <a:lnTo>
                    <a:pt x="874758" y="430773"/>
                  </a:lnTo>
                  <a:lnTo>
                    <a:pt x="660693" y="480985"/>
                  </a:lnTo>
                  <a:lnTo>
                    <a:pt x="549697" y="512699"/>
                  </a:lnTo>
                  <a:lnTo>
                    <a:pt x="515341" y="531198"/>
                  </a:lnTo>
                  <a:lnTo>
                    <a:pt x="473056" y="547055"/>
                  </a:lnTo>
                  <a:lnTo>
                    <a:pt x="436057" y="554983"/>
                  </a:lnTo>
                  <a:lnTo>
                    <a:pt x="375274" y="557626"/>
                  </a:lnTo>
                  <a:lnTo>
                    <a:pt x="335632" y="547055"/>
                  </a:lnTo>
                  <a:lnTo>
                    <a:pt x="301276" y="528555"/>
                  </a:lnTo>
                  <a:lnTo>
                    <a:pt x="280134" y="512699"/>
                  </a:lnTo>
                  <a:lnTo>
                    <a:pt x="245778" y="491557"/>
                  </a:lnTo>
                  <a:lnTo>
                    <a:pt x="179708" y="454558"/>
                  </a:lnTo>
                  <a:lnTo>
                    <a:pt x="126853" y="414916"/>
                  </a:lnTo>
                  <a:lnTo>
                    <a:pt x="81926" y="369989"/>
                  </a:lnTo>
                  <a:lnTo>
                    <a:pt x="42284" y="327705"/>
                  </a:lnTo>
                  <a:lnTo>
                    <a:pt x="18499" y="295991"/>
                  </a:lnTo>
                  <a:lnTo>
                    <a:pt x="5285" y="266921"/>
                  </a:lnTo>
                  <a:lnTo>
                    <a:pt x="0" y="248421"/>
                  </a:lnTo>
                  <a:lnTo>
                    <a:pt x="2642" y="237850"/>
                  </a:lnTo>
                  <a:lnTo>
                    <a:pt x="10571" y="227279"/>
                  </a:lnTo>
                  <a:lnTo>
                    <a:pt x="36998" y="229922"/>
                  </a:lnTo>
                  <a:lnTo>
                    <a:pt x="87211" y="253707"/>
                  </a:lnTo>
                  <a:lnTo>
                    <a:pt x="187637" y="280135"/>
                  </a:lnTo>
                  <a:lnTo>
                    <a:pt x="293348" y="301277"/>
                  </a:lnTo>
                  <a:lnTo>
                    <a:pt x="375274" y="309205"/>
                  </a:lnTo>
                  <a:lnTo>
                    <a:pt x="467771" y="311848"/>
                  </a:lnTo>
                  <a:lnTo>
                    <a:pt x="631623" y="295991"/>
                  </a:lnTo>
                  <a:lnTo>
                    <a:pt x="972541" y="253707"/>
                  </a:lnTo>
                  <a:lnTo>
                    <a:pt x="1170749" y="2246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3">
              <a:extLst>
                <a:ext uri="{FF2B5EF4-FFF2-40B4-BE49-F238E27FC236}">
                  <a16:creationId xmlns:a16="http://schemas.microsoft.com/office/drawing/2014/main" id="{77CAB137-06BF-40E5-9362-3A6A753FB6D6}"/>
                </a:ext>
              </a:extLst>
            </p:cNvPr>
            <p:cNvSpPr/>
            <p:nvPr/>
          </p:nvSpPr>
          <p:spPr>
            <a:xfrm>
              <a:off x="5399088" y="3444875"/>
              <a:ext cx="495300" cy="1938338"/>
            </a:xfrm>
            <a:custGeom>
              <a:avLst/>
              <a:gdLst>
                <a:gd name="connsiteX0" fmla="*/ 232564 w 496841"/>
                <a:gd name="connsiteY0" fmla="*/ 998969 h 1937154"/>
                <a:gd name="connsiteX1" fmla="*/ 235206 w 496841"/>
                <a:gd name="connsiteY1" fmla="*/ 692407 h 1937154"/>
                <a:gd name="connsiteX2" fmla="*/ 237849 w 496841"/>
                <a:gd name="connsiteY2" fmla="*/ 655408 h 1937154"/>
                <a:gd name="connsiteX3" fmla="*/ 240492 w 496841"/>
                <a:gd name="connsiteY3" fmla="*/ 599910 h 1937154"/>
                <a:gd name="connsiteX4" fmla="*/ 240492 w 496841"/>
                <a:gd name="connsiteY4" fmla="*/ 560268 h 1937154"/>
                <a:gd name="connsiteX5" fmla="*/ 232564 w 496841"/>
                <a:gd name="connsiteY5" fmla="*/ 496842 h 1937154"/>
                <a:gd name="connsiteX6" fmla="*/ 219350 w 496841"/>
                <a:gd name="connsiteY6" fmla="*/ 433415 h 1937154"/>
                <a:gd name="connsiteX7" fmla="*/ 200850 w 496841"/>
                <a:gd name="connsiteY7" fmla="*/ 367346 h 1937154"/>
                <a:gd name="connsiteX8" fmla="*/ 190279 w 496841"/>
                <a:gd name="connsiteY8" fmla="*/ 338275 h 1937154"/>
                <a:gd name="connsiteX9" fmla="*/ 147995 w 496841"/>
                <a:gd name="connsiteY9" fmla="*/ 272206 h 1937154"/>
                <a:gd name="connsiteX10" fmla="*/ 73997 w 496841"/>
                <a:gd name="connsiteY10" fmla="*/ 155924 h 1937154"/>
                <a:gd name="connsiteX11" fmla="*/ 34356 w 496841"/>
                <a:gd name="connsiteY11" fmla="*/ 84569 h 1937154"/>
                <a:gd name="connsiteX12" fmla="*/ 0 w 496841"/>
                <a:gd name="connsiteY12" fmla="*/ 15857 h 1937154"/>
                <a:gd name="connsiteX13" fmla="*/ 108353 w 496841"/>
                <a:gd name="connsiteY13" fmla="*/ 0 h 1937154"/>
                <a:gd name="connsiteX14" fmla="*/ 155923 w 496841"/>
                <a:gd name="connsiteY14" fmla="*/ 60784 h 1937154"/>
                <a:gd name="connsiteX15" fmla="*/ 190279 w 496841"/>
                <a:gd name="connsiteY15" fmla="*/ 100426 h 1937154"/>
                <a:gd name="connsiteX16" fmla="*/ 235206 w 496841"/>
                <a:gd name="connsiteY16" fmla="*/ 145353 h 1937154"/>
                <a:gd name="connsiteX17" fmla="*/ 309204 w 496841"/>
                <a:gd name="connsiteY17" fmla="*/ 214065 h 1937154"/>
                <a:gd name="connsiteX18" fmla="*/ 362060 w 496841"/>
                <a:gd name="connsiteY18" fmla="*/ 256349 h 1937154"/>
                <a:gd name="connsiteX19" fmla="*/ 428129 w 496841"/>
                <a:gd name="connsiteY19" fmla="*/ 306562 h 1937154"/>
                <a:gd name="connsiteX20" fmla="*/ 457200 w 496841"/>
                <a:gd name="connsiteY20" fmla="*/ 332990 h 1937154"/>
                <a:gd name="connsiteX21" fmla="*/ 483627 w 496841"/>
                <a:gd name="connsiteY21" fmla="*/ 364703 h 1937154"/>
                <a:gd name="connsiteX22" fmla="*/ 496841 w 496841"/>
                <a:gd name="connsiteY22" fmla="*/ 391131 h 1937154"/>
                <a:gd name="connsiteX23" fmla="*/ 496841 w 496841"/>
                <a:gd name="connsiteY23" fmla="*/ 404345 h 1937154"/>
                <a:gd name="connsiteX24" fmla="*/ 483627 w 496841"/>
                <a:gd name="connsiteY24" fmla="*/ 422844 h 1937154"/>
                <a:gd name="connsiteX25" fmla="*/ 465128 w 496841"/>
                <a:gd name="connsiteY25" fmla="*/ 443986 h 1937154"/>
                <a:gd name="connsiteX26" fmla="*/ 449271 w 496841"/>
                <a:gd name="connsiteY26" fmla="*/ 483628 h 1937154"/>
                <a:gd name="connsiteX27" fmla="*/ 438700 w 496841"/>
                <a:gd name="connsiteY27" fmla="*/ 562911 h 1937154"/>
                <a:gd name="connsiteX28" fmla="*/ 436057 w 496841"/>
                <a:gd name="connsiteY28" fmla="*/ 705621 h 1937154"/>
                <a:gd name="connsiteX29" fmla="*/ 436057 w 496841"/>
                <a:gd name="connsiteY29" fmla="*/ 866830 h 1937154"/>
                <a:gd name="connsiteX30" fmla="*/ 433415 w 496841"/>
                <a:gd name="connsiteY30" fmla="*/ 980469 h 1937154"/>
                <a:gd name="connsiteX31" fmla="*/ 425486 w 496841"/>
                <a:gd name="connsiteY31" fmla="*/ 1189249 h 1937154"/>
                <a:gd name="connsiteX32" fmla="*/ 401701 w 496841"/>
                <a:gd name="connsiteY32" fmla="*/ 1672876 h 1937154"/>
                <a:gd name="connsiteX33" fmla="*/ 391130 w 496841"/>
                <a:gd name="connsiteY33" fmla="*/ 1937154 h 1937154"/>
                <a:gd name="connsiteX34" fmla="*/ 211421 w 496841"/>
                <a:gd name="connsiteY34" fmla="*/ 1873727 h 1937154"/>
                <a:gd name="connsiteX35" fmla="*/ 219350 w 496841"/>
                <a:gd name="connsiteY35" fmla="*/ 1633235 h 1937154"/>
                <a:gd name="connsiteX36" fmla="*/ 229921 w 496841"/>
                <a:gd name="connsiteY36" fmla="*/ 1310816 h 1937154"/>
                <a:gd name="connsiteX37" fmla="*/ 232564 w 496841"/>
                <a:gd name="connsiteY37" fmla="*/ 998969 h 19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6841" h="1937154">
                  <a:moveTo>
                    <a:pt x="232564" y="998969"/>
                  </a:moveTo>
                  <a:cubicBezTo>
                    <a:pt x="233445" y="896782"/>
                    <a:pt x="234766" y="749667"/>
                    <a:pt x="235206" y="692407"/>
                  </a:cubicBezTo>
                  <a:lnTo>
                    <a:pt x="237849" y="655408"/>
                  </a:lnTo>
                  <a:lnTo>
                    <a:pt x="240492" y="599910"/>
                  </a:lnTo>
                  <a:lnTo>
                    <a:pt x="240492" y="560268"/>
                  </a:lnTo>
                  <a:lnTo>
                    <a:pt x="232564" y="496842"/>
                  </a:lnTo>
                  <a:lnTo>
                    <a:pt x="219350" y="433415"/>
                  </a:lnTo>
                  <a:lnTo>
                    <a:pt x="200850" y="367346"/>
                  </a:lnTo>
                  <a:lnTo>
                    <a:pt x="190279" y="338275"/>
                  </a:lnTo>
                  <a:lnTo>
                    <a:pt x="147995" y="272206"/>
                  </a:lnTo>
                  <a:lnTo>
                    <a:pt x="73997" y="155924"/>
                  </a:lnTo>
                  <a:lnTo>
                    <a:pt x="34356" y="84569"/>
                  </a:lnTo>
                  <a:lnTo>
                    <a:pt x="0" y="15857"/>
                  </a:lnTo>
                  <a:lnTo>
                    <a:pt x="108353" y="0"/>
                  </a:lnTo>
                  <a:lnTo>
                    <a:pt x="155923" y="60784"/>
                  </a:lnTo>
                  <a:lnTo>
                    <a:pt x="190279" y="100426"/>
                  </a:lnTo>
                  <a:lnTo>
                    <a:pt x="235206" y="145353"/>
                  </a:lnTo>
                  <a:lnTo>
                    <a:pt x="309204" y="214065"/>
                  </a:lnTo>
                  <a:lnTo>
                    <a:pt x="362060" y="256349"/>
                  </a:lnTo>
                  <a:lnTo>
                    <a:pt x="428129" y="306562"/>
                  </a:lnTo>
                  <a:lnTo>
                    <a:pt x="457200" y="332990"/>
                  </a:lnTo>
                  <a:lnTo>
                    <a:pt x="483627" y="364703"/>
                  </a:lnTo>
                  <a:lnTo>
                    <a:pt x="496841" y="391131"/>
                  </a:lnTo>
                  <a:lnTo>
                    <a:pt x="496841" y="404345"/>
                  </a:lnTo>
                  <a:lnTo>
                    <a:pt x="483627" y="422844"/>
                  </a:lnTo>
                  <a:lnTo>
                    <a:pt x="465128" y="443986"/>
                  </a:lnTo>
                  <a:lnTo>
                    <a:pt x="449271" y="483628"/>
                  </a:lnTo>
                  <a:lnTo>
                    <a:pt x="438700" y="562911"/>
                  </a:lnTo>
                  <a:lnTo>
                    <a:pt x="436057" y="705621"/>
                  </a:lnTo>
                  <a:lnTo>
                    <a:pt x="436057" y="866830"/>
                  </a:lnTo>
                  <a:cubicBezTo>
                    <a:pt x="435176" y="904710"/>
                    <a:pt x="434296" y="942589"/>
                    <a:pt x="433415" y="980469"/>
                  </a:cubicBezTo>
                  <a:lnTo>
                    <a:pt x="425486" y="1189249"/>
                  </a:lnTo>
                  <a:lnTo>
                    <a:pt x="401701" y="1672876"/>
                  </a:lnTo>
                  <a:lnTo>
                    <a:pt x="391130" y="1937154"/>
                  </a:lnTo>
                  <a:lnTo>
                    <a:pt x="211421" y="1873727"/>
                  </a:lnTo>
                  <a:lnTo>
                    <a:pt x="219350" y="1633235"/>
                  </a:lnTo>
                  <a:lnTo>
                    <a:pt x="229921" y="1310816"/>
                  </a:lnTo>
                  <a:lnTo>
                    <a:pt x="232564" y="998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F29BEB22-4C3F-4D52-BC1D-F12348869881}"/>
                </a:ext>
              </a:extLst>
            </p:cNvPr>
            <p:cNvSpPr/>
            <p:nvPr/>
          </p:nvSpPr>
          <p:spPr>
            <a:xfrm>
              <a:off x="5800725" y="4116388"/>
              <a:ext cx="1246188" cy="338137"/>
            </a:xfrm>
            <a:custGeom>
              <a:avLst/>
              <a:gdLst>
                <a:gd name="connsiteX0" fmla="*/ 510056 w 1247390"/>
                <a:gd name="connsiteY0" fmla="*/ 319776 h 338275"/>
                <a:gd name="connsiteX1" fmla="*/ 406988 w 1247390"/>
                <a:gd name="connsiteY1" fmla="*/ 330347 h 338275"/>
                <a:gd name="connsiteX2" fmla="*/ 327704 w 1247390"/>
                <a:gd name="connsiteY2" fmla="*/ 335632 h 338275"/>
                <a:gd name="connsiteX3" fmla="*/ 224636 w 1247390"/>
                <a:gd name="connsiteY3" fmla="*/ 338275 h 338275"/>
                <a:gd name="connsiteX4" fmla="*/ 177066 w 1247390"/>
                <a:gd name="connsiteY4" fmla="*/ 327704 h 338275"/>
                <a:gd name="connsiteX5" fmla="*/ 121568 w 1247390"/>
                <a:gd name="connsiteY5" fmla="*/ 306562 h 338275"/>
                <a:gd name="connsiteX6" fmla="*/ 60784 w 1247390"/>
                <a:gd name="connsiteY6" fmla="*/ 269563 h 338275"/>
                <a:gd name="connsiteX7" fmla="*/ 0 w 1247390"/>
                <a:gd name="connsiteY7" fmla="*/ 227278 h 338275"/>
                <a:gd name="connsiteX8" fmla="*/ 5286 w 1247390"/>
                <a:gd name="connsiteY8" fmla="*/ 150638 h 338275"/>
                <a:gd name="connsiteX9" fmla="*/ 92497 w 1247390"/>
                <a:gd name="connsiteY9" fmla="*/ 166495 h 338275"/>
                <a:gd name="connsiteX10" fmla="*/ 161209 w 1247390"/>
                <a:gd name="connsiteY10" fmla="*/ 174423 h 338275"/>
                <a:gd name="connsiteX11" fmla="*/ 264278 w 1247390"/>
                <a:gd name="connsiteY11" fmla="*/ 179709 h 338275"/>
                <a:gd name="connsiteX12" fmla="*/ 346204 w 1247390"/>
                <a:gd name="connsiteY12" fmla="*/ 174423 h 338275"/>
                <a:gd name="connsiteX13" fmla="*/ 525912 w 1247390"/>
                <a:gd name="connsiteY13" fmla="*/ 147995 h 338275"/>
                <a:gd name="connsiteX14" fmla="*/ 613124 w 1247390"/>
                <a:gd name="connsiteY14" fmla="*/ 134781 h 338275"/>
                <a:gd name="connsiteX15" fmla="*/ 668622 w 1247390"/>
                <a:gd name="connsiteY15" fmla="*/ 121567 h 338275"/>
                <a:gd name="connsiteX16" fmla="*/ 732049 w 1247390"/>
                <a:gd name="connsiteY16" fmla="*/ 95140 h 338275"/>
                <a:gd name="connsiteX17" fmla="*/ 835117 w 1247390"/>
                <a:gd name="connsiteY17" fmla="*/ 42284 h 338275"/>
                <a:gd name="connsiteX18" fmla="*/ 901186 w 1247390"/>
                <a:gd name="connsiteY18" fmla="*/ 2643 h 338275"/>
                <a:gd name="connsiteX19" fmla="*/ 917043 w 1247390"/>
                <a:gd name="connsiteY19" fmla="*/ 0 h 338275"/>
                <a:gd name="connsiteX20" fmla="*/ 959327 w 1247390"/>
                <a:gd name="connsiteY20" fmla="*/ 10571 h 338275"/>
                <a:gd name="connsiteX21" fmla="*/ 1043896 w 1247390"/>
                <a:gd name="connsiteY21" fmla="*/ 34356 h 338275"/>
                <a:gd name="connsiteX22" fmla="*/ 1107323 w 1247390"/>
                <a:gd name="connsiteY22" fmla="*/ 58141 h 338275"/>
                <a:gd name="connsiteX23" fmla="*/ 1210391 w 1247390"/>
                <a:gd name="connsiteY23" fmla="*/ 105711 h 338275"/>
                <a:gd name="connsiteX24" fmla="*/ 1223605 w 1247390"/>
                <a:gd name="connsiteY24" fmla="*/ 113639 h 338275"/>
                <a:gd name="connsiteX25" fmla="*/ 1236819 w 1247390"/>
                <a:gd name="connsiteY25" fmla="*/ 129496 h 338275"/>
                <a:gd name="connsiteX26" fmla="*/ 1244747 w 1247390"/>
                <a:gd name="connsiteY26" fmla="*/ 145352 h 338275"/>
                <a:gd name="connsiteX27" fmla="*/ 1247390 w 1247390"/>
                <a:gd name="connsiteY27" fmla="*/ 169137 h 338275"/>
                <a:gd name="connsiteX28" fmla="*/ 1236819 w 1247390"/>
                <a:gd name="connsiteY28" fmla="*/ 195565 h 338275"/>
                <a:gd name="connsiteX29" fmla="*/ 1205105 w 1247390"/>
                <a:gd name="connsiteY29" fmla="*/ 221993 h 338275"/>
                <a:gd name="connsiteX30" fmla="*/ 1149607 w 1247390"/>
                <a:gd name="connsiteY30" fmla="*/ 235207 h 338275"/>
                <a:gd name="connsiteX31" fmla="*/ 983112 w 1247390"/>
                <a:gd name="connsiteY31" fmla="*/ 258992 h 338275"/>
                <a:gd name="connsiteX32" fmla="*/ 832474 w 1247390"/>
                <a:gd name="connsiteY32" fmla="*/ 274848 h 338275"/>
                <a:gd name="connsiteX33" fmla="*/ 713549 w 1247390"/>
                <a:gd name="connsiteY33" fmla="*/ 288062 h 338275"/>
                <a:gd name="connsiteX34" fmla="*/ 510056 w 1247390"/>
                <a:gd name="connsiteY34" fmla="*/ 319776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47390" h="338275">
                  <a:moveTo>
                    <a:pt x="510056" y="319776"/>
                  </a:moveTo>
                  <a:lnTo>
                    <a:pt x="406988" y="330347"/>
                  </a:lnTo>
                  <a:lnTo>
                    <a:pt x="327704" y="335632"/>
                  </a:lnTo>
                  <a:lnTo>
                    <a:pt x="224636" y="338275"/>
                  </a:lnTo>
                  <a:lnTo>
                    <a:pt x="177066" y="327704"/>
                  </a:lnTo>
                  <a:lnTo>
                    <a:pt x="121568" y="306562"/>
                  </a:lnTo>
                  <a:lnTo>
                    <a:pt x="60784" y="269563"/>
                  </a:lnTo>
                  <a:lnTo>
                    <a:pt x="0" y="227278"/>
                  </a:lnTo>
                  <a:lnTo>
                    <a:pt x="5286" y="150638"/>
                  </a:lnTo>
                  <a:lnTo>
                    <a:pt x="92497" y="166495"/>
                  </a:lnTo>
                  <a:lnTo>
                    <a:pt x="161209" y="174423"/>
                  </a:lnTo>
                  <a:lnTo>
                    <a:pt x="264278" y="179709"/>
                  </a:lnTo>
                  <a:lnTo>
                    <a:pt x="346204" y="174423"/>
                  </a:lnTo>
                  <a:lnTo>
                    <a:pt x="525912" y="147995"/>
                  </a:lnTo>
                  <a:lnTo>
                    <a:pt x="613124" y="134781"/>
                  </a:lnTo>
                  <a:lnTo>
                    <a:pt x="668622" y="121567"/>
                  </a:lnTo>
                  <a:lnTo>
                    <a:pt x="732049" y="95140"/>
                  </a:lnTo>
                  <a:lnTo>
                    <a:pt x="835117" y="42284"/>
                  </a:lnTo>
                  <a:lnTo>
                    <a:pt x="901186" y="2643"/>
                  </a:lnTo>
                  <a:lnTo>
                    <a:pt x="917043" y="0"/>
                  </a:lnTo>
                  <a:lnTo>
                    <a:pt x="959327" y="10571"/>
                  </a:lnTo>
                  <a:lnTo>
                    <a:pt x="1043896" y="34356"/>
                  </a:lnTo>
                  <a:lnTo>
                    <a:pt x="1107323" y="58141"/>
                  </a:lnTo>
                  <a:lnTo>
                    <a:pt x="1210391" y="105711"/>
                  </a:lnTo>
                  <a:lnTo>
                    <a:pt x="1223605" y="113639"/>
                  </a:lnTo>
                  <a:lnTo>
                    <a:pt x="1236819" y="129496"/>
                  </a:lnTo>
                  <a:lnTo>
                    <a:pt x="1244747" y="145352"/>
                  </a:lnTo>
                  <a:lnTo>
                    <a:pt x="1247390" y="169137"/>
                  </a:lnTo>
                  <a:lnTo>
                    <a:pt x="1236819" y="195565"/>
                  </a:lnTo>
                  <a:lnTo>
                    <a:pt x="1205105" y="221993"/>
                  </a:lnTo>
                  <a:lnTo>
                    <a:pt x="1149607" y="235207"/>
                  </a:lnTo>
                  <a:lnTo>
                    <a:pt x="983112" y="258992"/>
                  </a:lnTo>
                  <a:lnTo>
                    <a:pt x="832474" y="274848"/>
                  </a:lnTo>
                  <a:lnTo>
                    <a:pt x="713549" y="288062"/>
                  </a:lnTo>
                  <a:lnTo>
                    <a:pt x="510056" y="3197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6">
              <a:extLst>
                <a:ext uri="{FF2B5EF4-FFF2-40B4-BE49-F238E27FC236}">
                  <a16:creationId xmlns:a16="http://schemas.microsoft.com/office/drawing/2014/main" id="{CFEA2CCD-8976-4EC7-80DB-9402C599E0BF}"/>
                </a:ext>
              </a:extLst>
            </p:cNvPr>
            <p:cNvSpPr/>
            <p:nvPr/>
          </p:nvSpPr>
          <p:spPr>
            <a:xfrm>
              <a:off x="4767263" y="4887913"/>
              <a:ext cx="2687637" cy="1157287"/>
            </a:xfrm>
            <a:custGeom>
              <a:avLst/>
              <a:gdLst>
                <a:gd name="connsiteX0" fmla="*/ 880044 w 2687702"/>
                <a:gd name="connsiteY0" fmla="*/ 565554 h 1157535"/>
                <a:gd name="connsiteX1" fmla="*/ 713550 w 2687702"/>
                <a:gd name="connsiteY1" fmla="*/ 457200 h 1157535"/>
                <a:gd name="connsiteX2" fmla="*/ 615767 w 2687702"/>
                <a:gd name="connsiteY2" fmla="*/ 396416 h 1157535"/>
                <a:gd name="connsiteX3" fmla="*/ 549698 w 2687702"/>
                <a:gd name="connsiteY3" fmla="*/ 354132 h 1157535"/>
                <a:gd name="connsiteX4" fmla="*/ 473057 w 2687702"/>
                <a:gd name="connsiteY4" fmla="*/ 306562 h 1157535"/>
                <a:gd name="connsiteX5" fmla="*/ 399059 w 2687702"/>
                <a:gd name="connsiteY5" fmla="*/ 261635 h 1157535"/>
                <a:gd name="connsiteX6" fmla="*/ 311848 w 2687702"/>
                <a:gd name="connsiteY6" fmla="*/ 216708 h 1157535"/>
                <a:gd name="connsiteX7" fmla="*/ 245778 w 2687702"/>
                <a:gd name="connsiteY7" fmla="*/ 182351 h 1157535"/>
                <a:gd name="connsiteX8" fmla="*/ 184995 w 2687702"/>
                <a:gd name="connsiteY8" fmla="*/ 150638 h 1157535"/>
                <a:gd name="connsiteX9" fmla="*/ 113640 w 2687702"/>
                <a:gd name="connsiteY9" fmla="*/ 124210 h 1157535"/>
                <a:gd name="connsiteX10" fmla="*/ 0 w 2687702"/>
                <a:gd name="connsiteY10" fmla="*/ 84569 h 1157535"/>
                <a:gd name="connsiteX11" fmla="*/ 39642 w 2687702"/>
                <a:gd name="connsiteY11" fmla="*/ 0 h 1157535"/>
                <a:gd name="connsiteX12" fmla="*/ 145353 w 2687702"/>
                <a:gd name="connsiteY12" fmla="*/ 29071 h 1157535"/>
                <a:gd name="connsiteX13" fmla="*/ 195566 w 2687702"/>
                <a:gd name="connsiteY13" fmla="*/ 42284 h 1157535"/>
                <a:gd name="connsiteX14" fmla="*/ 264278 w 2687702"/>
                <a:gd name="connsiteY14" fmla="*/ 76640 h 1157535"/>
                <a:gd name="connsiteX15" fmla="*/ 346204 w 2687702"/>
                <a:gd name="connsiteY15" fmla="*/ 118925 h 1157535"/>
                <a:gd name="connsiteX16" fmla="*/ 443987 w 2687702"/>
                <a:gd name="connsiteY16" fmla="*/ 171780 h 1157535"/>
                <a:gd name="connsiteX17" fmla="*/ 570840 w 2687702"/>
                <a:gd name="connsiteY17" fmla="*/ 235207 h 1157535"/>
                <a:gd name="connsiteX18" fmla="*/ 695050 w 2687702"/>
                <a:gd name="connsiteY18" fmla="*/ 295991 h 1157535"/>
                <a:gd name="connsiteX19" fmla="*/ 848331 w 2687702"/>
                <a:gd name="connsiteY19" fmla="*/ 367346 h 1157535"/>
                <a:gd name="connsiteX20" fmla="*/ 1020111 w 2687702"/>
                <a:gd name="connsiteY20" fmla="*/ 430772 h 1157535"/>
                <a:gd name="connsiteX21" fmla="*/ 1139036 w 2687702"/>
                <a:gd name="connsiteY21" fmla="*/ 488913 h 1157535"/>
                <a:gd name="connsiteX22" fmla="*/ 1247390 w 2687702"/>
                <a:gd name="connsiteY22" fmla="*/ 541769 h 1157535"/>
                <a:gd name="connsiteX23" fmla="*/ 1382171 w 2687702"/>
                <a:gd name="connsiteY23" fmla="*/ 599910 h 1157535"/>
                <a:gd name="connsiteX24" fmla="*/ 1540738 w 2687702"/>
                <a:gd name="connsiteY24" fmla="*/ 673908 h 1157535"/>
                <a:gd name="connsiteX25" fmla="*/ 1701947 w 2687702"/>
                <a:gd name="connsiteY25" fmla="*/ 737334 h 1157535"/>
                <a:gd name="connsiteX26" fmla="*/ 1836729 w 2687702"/>
                <a:gd name="connsiteY26" fmla="*/ 787547 h 1157535"/>
                <a:gd name="connsiteX27" fmla="*/ 1947725 w 2687702"/>
                <a:gd name="connsiteY27" fmla="*/ 824546 h 1157535"/>
                <a:gd name="connsiteX28" fmla="*/ 2119506 w 2687702"/>
                <a:gd name="connsiteY28" fmla="*/ 869473 h 1157535"/>
                <a:gd name="connsiteX29" fmla="*/ 2309785 w 2687702"/>
                <a:gd name="connsiteY29" fmla="*/ 911757 h 1157535"/>
                <a:gd name="connsiteX30" fmla="*/ 2492137 w 2687702"/>
                <a:gd name="connsiteY30" fmla="*/ 946113 h 1157535"/>
                <a:gd name="connsiteX31" fmla="*/ 2645418 w 2687702"/>
                <a:gd name="connsiteY31" fmla="*/ 975184 h 1157535"/>
                <a:gd name="connsiteX32" fmla="*/ 2663917 w 2687702"/>
                <a:gd name="connsiteY32" fmla="*/ 980469 h 1157535"/>
                <a:gd name="connsiteX33" fmla="*/ 2679774 w 2687702"/>
                <a:gd name="connsiteY33" fmla="*/ 991040 h 1157535"/>
                <a:gd name="connsiteX34" fmla="*/ 2687702 w 2687702"/>
                <a:gd name="connsiteY34" fmla="*/ 1004254 h 1157535"/>
                <a:gd name="connsiteX35" fmla="*/ 2687702 w 2687702"/>
                <a:gd name="connsiteY35" fmla="*/ 1017468 h 1157535"/>
                <a:gd name="connsiteX36" fmla="*/ 2671845 w 2687702"/>
                <a:gd name="connsiteY36" fmla="*/ 1033325 h 1157535"/>
                <a:gd name="connsiteX37" fmla="*/ 2624276 w 2687702"/>
                <a:gd name="connsiteY37" fmla="*/ 1051824 h 1157535"/>
                <a:gd name="connsiteX38" fmla="*/ 2563492 w 2687702"/>
                <a:gd name="connsiteY38" fmla="*/ 1065038 h 1157535"/>
                <a:gd name="connsiteX39" fmla="*/ 2402282 w 2687702"/>
                <a:gd name="connsiteY39" fmla="*/ 1086180 h 1157535"/>
                <a:gd name="connsiteX40" fmla="*/ 2230502 w 2687702"/>
                <a:gd name="connsiteY40" fmla="*/ 1109965 h 1157535"/>
                <a:gd name="connsiteX41" fmla="*/ 1990010 w 2687702"/>
                <a:gd name="connsiteY41" fmla="*/ 1141679 h 1157535"/>
                <a:gd name="connsiteX42" fmla="*/ 1910726 w 2687702"/>
                <a:gd name="connsiteY42" fmla="*/ 1152250 h 1157535"/>
                <a:gd name="connsiteX43" fmla="*/ 1847300 w 2687702"/>
                <a:gd name="connsiteY43" fmla="*/ 1157535 h 1157535"/>
                <a:gd name="connsiteX44" fmla="*/ 1802373 w 2687702"/>
                <a:gd name="connsiteY44" fmla="*/ 1157535 h 1157535"/>
                <a:gd name="connsiteX45" fmla="*/ 1744232 w 2687702"/>
                <a:gd name="connsiteY45" fmla="*/ 1146964 h 1157535"/>
                <a:gd name="connsiteX46" fmla="*/ 1701947 w 2687702"/>
                <a:gd name="connsiteY46" fmla="*/ 1131108 h 1157535"/>
                <a:gd name="connsiteX47" fmla="*/ 1638521 w 2687702"/>
                <a:gd name="connsiteY47" fmla="*/ 1086180 h 1157535"/>
                <a:gd name="connsiteX48" fmla="*/ 1424456 w 2687702"/>
                <a:gd name="connsiteY48" fmla="*/ 938185 h 1157535"/>
                <a:gd name="connsiteX49" fmla="*/ 1218319 w 2687702"/>
                <a:gd name="connsiteY49" fmla="*/ 790190 h 1157535"/>
                <a:gd name="connsiteX50" fmla="*/ 1030682 w 2687702"/>
                <a:gd name="connsiteY50" fmla="*/ 663336 h 1157535"/>
                <a:gd name="connsiteX51" fmla="*/ 880044 w 2687702"/>
                <a:gd name="connsiteY51" fmla="*/ 565554 h 11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87702" h="1157535">
                  <a:moveTo>
                    <a:pt x="880044" y="565554"/>
                  </a:moveTo>
                  <a:lnTo>
                    <a:pt x="713550" y="457200"/>
                  </a:lnTo>
                  <a:lnTo>
                    <a:pt x="615767" y="396416"/>
                  </a:lnTo>
                  <a:lnTo>
                    <a:pt x="549698" y="354132"/>
                  </a:lnTo>
                  <a:lnTo>
                    <a:pt x="473057" y="306562"/>
                  </a:lnTo>
                  <a:lnTo>
                    <a:pt x="399059" y="261635"/>
                  </a:lnTo>
                  <a:lnTo>
                    <a:pt x="311848" y="216708"/>
                  </a:lnTo>
                  <a:lnTo>
                    <a:pt x="245778" y="182351"/>
                  </a:lnTo>
                  <a:lnTo>
                    <a:pt x="184995" y="150638"/>
                  </a:lnTo>
                  <a:lnTo>
                    <a:pt x="113640" y="124210"/>
                  </a:lnTo>
                  <a:lnTo>
                    <a:pt x="0" y="84569"/>
                  </a:lnTo>
                  <a:lnTo>
                    <a:pt x="39642" y="0"/>
                  </a:lnTo>
                  <a:lnTo>
                    <a:pt x="145353" y="29071"/>
                  </a:lnTo>
                  <a:lnTo>
                    <a:pt x="195566" y="42284"/>
                  </a:lnTo>
                  <a:lnTo>
                    <a:pt x="264278" y="76640"/>
                  </a:lnTo>
                  <a:lnTo>
                    <a:pt x="346204" y="118925"/>
                  </a:lnTo>
                  <a:lnTo>
                    <a:pt x="443987" y="171780"/>
                  </a:lnTo>
                  <a:lnTo>
                    <a:pt x="570840" y="235207"/>
                  </a:lnTo>
                  <a:lnTo>
                    <a:pt x="695050" y="295991"/>
                  </a:lnTo>
                  <a:lnTo>
                    <a:pt x="848331" y="367346"/>
                  </a:lnTo>
                  <a:lnTo>
                    <a:pt x="1020111" y="430772"/>
                  </a:lnTo>
                  <a:lnTo>
                    <a:pt x="1139036" y="488913"/>
                  </a:lnTo>
                  <a:lnTo>
                    <a:pt x="1247390" y="541769"/>
                  </a:lnTo>
                  <a:lnTo>
                    <a:pt x="1382171" y="599910"/>
                  </a:lnTo>
                  <a:lnTo>
                    <a:pt x="1540738" y="673908"/>
                  </a:lnTo>
                  <a:lnTo>
                    <a:pt x="1701947" y="737334"/>
                  </a:lnTo>
                  <a:lnTo>
                    <a:pt x="1836729" y="787547"/>
                  </a:lnTo>
                  <a:lnTo>
                    <a:pt x="1947725" y="824546"/>
                  </a:lnTo>
                  <a:lnTo>
                    <a:pt x="2119506" y="869473"/>
                  </a:lnTo>
                  <a:lnTo>
                    <a:pt x="2309785" y="911757"/>
                  </a:lnTo>
                  <a:lnTo>
                    <a:pt x="2492137" y="946113"/>
                  </a:lnTo>
                  <a:lnTo>
                    <a:pt x="2645418" y="975184"/>
                  </a:lnTo>
                  <a:lnTo>
                    <a:pt x="2663917" y="980469"/>
                  </a:lnTo>
                  <a:lnTo>
                    <a:pt x="2679774" y="991040"/>
                  </a:lnTo>
                  <a:lnTo>
                    <a:pt x="2687702" y="1004254"/>
                  </a:lnTo>
                  <a:lnTo>
                    <a:pt x="2687702" y="1017468"/>
                  </a:lnTo>
                  <a:lnTo>
                    <a:pt x="2671845" y="1033325"/>
                  </a:lnTo>
                  <a:lnTo>
                    <a:pt x="2624276" y="1051824"/>
                  </a:lnTo>
                  <a:lnTo>
                    <a:pt x="2563492" y="1065038"/>
                  </a:lnTo>
                  <a:lnTo>
                    <a:pt x="2402282" y="1086180"/>
                  </a:lnTo>
                  <a:lnTo>
                    <a:pt x="2230502" y="1109965"/>
                  </a:lnTo>
                  <a:lnTo>
                    <a:pt x="1990010" y="1141679"/>
                  </a:lnTo>
                  <a:lnTo>
                    <a:pt x="1910726" y="1152250"/>
                  </a:lnTo>
                  <a:lnTo>
                    <a:pt x="1847300" y="1157535"/>
                  </a:lnTo>
                  <a:lnTo>
                    <a:pt x="1802373" y="1157535"/>
                  </a:lnTo>
                  <a:lnTo>
                    <a:pt x="1744232" y="1146964"/>
                  </a:lnTo>
                  <a:lnTo>
                    <a:pt x="1701947" y="1131108"/>
                  </a:lnTo>
                  <a:lnTo>
                    <a:pt x="1638521" y="1086180"/>
                  </a:lnTo>
                  <a:lnTo>
                    <a:pt x="1424456" y="938185"/>
                  </a:lnTo>
                  <a:lnTo>
                    <a:pt x="1218319" y="790190"/>
                  </a:lnTo>
                  <a:lnTo>
                    <a:pt x="1030682" y="663336"/>
                  </a:lnTo>
                  <a:lnTo>
                    <a:pt x="880044" y="5655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D48AB024-9472-4D51-97E4-5487AAC60AA3}"/>
              </a:ext>
            </a:extLst>
          </p:cNvPr>
          <p:cNvGrpSpPr/>
          <p:nvPr/>
        </p:nvGrpSpPr>
        <p:grpSpPr>
          <a:xfrm>
            <a:off x="2430463" y="1392238"/>
            <a:ext cx="4872037" cy="4500562"/>
            <a:chOff x="2430463" y="1392238"/>
            <a:chExt cx="4872037" cy="4500562"/>
          </a:xfrm>
        </p:grpSpPr>
        <p:sp>
          <p:nvSpPr>
            <p:cNvPr id="35" name="フリーフォーム 67">
              <a:extLst>
                <a:ext uri="{FF2B5EF4-FFF2-40B4-BE49-F238E27FC236}">
                  <a16:creationId xmlns:a16="http://schemas.microsoft.com/office/drawing/2014/main" id="{135133E3-F601-47F6-84C6-2C07640A7A18}"/>
                </a:ext>
              </a:extLst>
            </p:cNvPr>
            <p:cNvSpPr/>
            <p:nvPr/>
          </p:nvSpPr>
          <p:spPr>
            <a:xfrm>
              <a:off x="2581275" y="1392238"/>
              <a:ext cx="1514475" cy="1190625"/>
            </a:xfrm>
            <a:custGeom>
              <a:avLst/>
              <a:gdLst>
                <a:gd name="connsiteX0" fmla="*/ 914400 w 1514475"/>
                <a:gd name="connsiteY0" fmla="*/ 747713 h 1190625"/>
                <a:gd name="connsiteX1" fmla="*/ 1007269 w 1514475"/>
                <a:gd name="connsiteY1" fmla="*/ 685800 h 1190625"/>
                <a:gd name="connsiteX2" fmla="*/ 1102519 w 1514475"/>
                <a:gd name="connsiteY2" fmla="*/ 621507 h 1190625"/>
                <a:gd name="connsiteX3" fmla="*/ 1221581 w 1514475"/>
                <a:gd name="connsiteY3" fmla="*/ 538163 h 1190625"/>
                <a:gd name="connsiteX4" fmla="*/ 1326356 w 1514475"/>
                <a:gd name="connsiteY4" fmla="*/ 461963 h 1190625"/>
                <a:gd name="connsiteX5" fmla="*/ 1412081 w 1514475"/>
                <a:gd name="connsiteY5" fmla="*/ 395288 h 1190625"/>
                <a:gd name="connsiteX6" fmla="*/ 1428750 w 1514475"/>
                <a:gd name="connsiteY6" fmla="*/ 383382 h 1190625"/>
                <a:gd name="connsiteX7" fmla="*/ 1457325 w 1514475"/>
                <a:gd name="connsiteY7" fmla="*/ 376238 h 1190625"/>
                <a:gd name="connsiteX8" fmla="*/ 1483519 w 1514475"/>
                <a:gd name="connsiteY8" fmla="*/ 366713 h 1190625"/>
                <a:gd name="connsiteX9" fmla="*/ 1504950 w 1514475"/>
                <a:gd name="connsiteY9" fmla="*/ 352425 h 1190625"/>
                <a:gd name="connsiteX10" fmla="*/ 1512094 w 1514475"/>
                <a:gd name="connsiteY10" fmla="*/ 335757 h 1190625"/>
                <a:gd name="connsiteX11" fmla="*/ 1514475 w 1514475"/>
                <a:gd name="connsiteY11" fmla="*/ 319088 h 1190625"/>
                <a:gd name="connsiteX12" fmla="*/ 1500188 w 1514475"/>
                <a:gd name="connsiteY12" fmla="*/ 288132 h 1190625"/>
                <a:gd name="connsiteX13" fmla="*/ 1466850 w 1514475"/>
                <a:gd name="connsiteY13" fmla="*/ 247650 h 1190625"/>
                <a:gd name="connsiteX14" fmla="*/ 1409700 w 1514475"/>
                <a:gd name="connsiteY14" fmla="*/ 200025 h 1190625"/>
                <a:gd name="connsiteX15" fmla="*/ 1338263 w 1514475"/>
                <a:gd name="connsiteY15" fmla="*/ 147638 h 1190625"/>
                <a:gd name="connsiteX16" fmla="*/ 1271588 w 1514475"/>
                <a:gd name="connsiteY16" fmla="*/ 107157 h 1190625"/>
                <a:gd name="connsiteX17" fmla="*/ 1204913 w 1514475"/>
                <a:gd name="connsiteY17" fmla="*/ 66675 h 1190625"/>
                <a:gd name="connsiteX18" fmla="*/ 1157288 w 1514475"/>
                <a:gd name="connsiteY18" fmla="*/ 40482 h 1190625"/>
                <a:gd name="connsiteX19" fmla="*/ 1131094 w 1514475"/>
                <a:gd name="connsiteY19" fmla="*/ 23813 h 1190625"/>
                <a:gd name="connsiteX20" fmla="*/ 1078706 w 1514475"/>
                <a:gd name="connsiteY20" fmla="*/ 7144 h 1190625"/>
                <a:gd name="connsiteX21" fmla="*/ 1038225 w 1514475"/>
                <a:gd name="connsiteY21" fmla="*/ 0 h 1190625"/>
                <a:gd name="connsiteX22" fmla="*/ 1014413 w 1514475"/>
                <a:gd name="connsiteY22" fmla="*/ 0 h 1190625"/>
                <a:gd name="connsiteX23" fmla="*/ 1000125 w 1514475"/>
                <a:gd name="connsiteY23" fmla="*/ 4763 h 1190625"/>
                <a:gd name="connsiteX24" fmla="*/ 992981 w 1514475"/>
                <a:gd name="connsiteY24" fmla="*/ 14288 h 1190625"/>
                <a:gd name="connsiteX25" fmla="*/ 997744 w 1514475"/>
                <a:gd name="connsiteY25" fmla="*/ 38100 h 1190625"/>
                <a:gd name="connsiteX26" fmla="*/ 1014413 w 1514475"/>
                <a:gd name="connsiteY26" fmla="*/ 59532 h 1190625"/>
                <a:gd name="connsiteX27" fmla="*/ 1035844 w 1514475"/>
                <a:gd name="connsiteY27" fmla="*/ 71438 h 1190625"/>
                <a:gd name="connsiteX28" fmla="*/ 1059656 w 1514475"/>
                <a:gd name="connsiteY28" fmla="*/ 92869 h 1190625"/>
                <a:gd name="connsiteX29" fmla="*/ 1078706 w 1514475"/>
                <a:gd name="connsiteY29" fmla="*/ 109538 h 1190625"/>
                <a:gd name="connsiteX30" fmla="*/ 1095375 w 1514475"/>
                <a:gd name="connsiteY30" fmla="*/ 133350 h 1190625"/>
                <a:gd name="connsiteX31" fmla="*/ 1107281 w 1514475"/>
                <a:gd name="connsiteY31" fmla="*/ 164307 h 1190625"/>
                <a:gd name="connsiteX32" fmla="*/ 1112044 w 1514475"/>
                <a:gd name="connsiteY32" fmla="*/ 185738 h 1190625"/>
                <a:gd name="connsiteX33" fmla="*/ 1107281 w 1514475"/>
                <a:gd name="connsiteY33" fmla="*/ 214313 h 1190625"/>
                <a:gd name="connsiteX34" fmla="*/ 1092994 w 1514475"/>
                <a:gd name="connsiteY34" fmla="*/ 250032 h 1190625"/>
                <a:gd name="connsiteX35" fmla="*/ 1045369 w 1514475"/>
                <a:gd name="connsiteY35" fmla="*/ 323850 h 1190625"/>
                <a:gd name="connsiteX36" fmla="*/ 962025 w 1514475"/>
                <a:gd name="connsiteY36" fmla="*/ 421482 h 1190625"/>
                <a:gd name="connsiteX37" fmla="*/ 862013 w 1514475"/>
                <a:gd name="connsiteY37" fmla="*/ 516732 h 1190625"/>
                <a:gd name="connsiteX38" fmla="*/ 728663 w 1514475"/>
                <a:gd name="connsiteY38" fmla="*/ 635794 h 1190625"/>
                <a:gd name="connsiteX39" fmla="*/ 552450 w 1514475"/>
                <a:gd name="connsiteY39" fmla="*/ 778669 h 1190625"/>
                <a:gd name="connsiteX40" fmla="*/ 321469 w 1514475"/>
                <a:gd name="connsiteY40" fmla="*/ 942975 h 1190625"/>
                <a:gd name="connsiteX41" fmla="*/ 95250 w 1514475"/>
                <a:gd name="connsiteY41" fmla="*/ 1102519 h 1190625"/>
                <a:gd name="connsiteX42" fmla="*/ 7144 w 1514475"/>
                <a:gd name="connsiteY42" fmla="*/ 1159669 h 1190625"/>
                <a:gd name="connsiteX43" fmla="*/ 0 w 1514475"/>
                <a:gd name="connsiteY43" fmla="*/ 1169194 h 1190625"/>
                <a:gd name="connsiteX44" fmla="*/ 4763 w 1514475"/>
                <a:gd name="connsiteY44" fmla="*/ 1181100 h 1190625"/>
                <a:gd name="connsiteX45" fmla="*/ 38100 w 1514475"/>
                <a:gd name="connsiteY45" fmla="*/ 1190625 h 1190625"/>
                <a:gd name="connsiteX46" fmla="*/ 73819 w 1514475"/>
                <a:gd name="connsiteY46" fmla="*/ 1185863 h 1190625"/>
                <a:gd name="connsiteX47" fmla="*/ 202406 w 1514475"/>
                <a:gd name="connsiteY47" fmla="*/ 1131094 h 1190625"/>
                <a:gd name="connsiteX48" fmla="*/ 383381 w 1514475"/>
                <a:gd name="connsiteY48" fmla="*/ 1045369 h 1190625"/>
                <a:gd name="connsiteX49" fmla="*/ 585788 w 1514475"/>
                <a:gd name="connsiteY49" fmla="*/ 942975 h 1190625"/>
                <a:gd name="connsiteX50" fmla="*/ 871538 w 1514475"/>
                <a:gd name="connsiteY50" fmla="*/ 776288 h 1190625"/>
                <a:gd name="connsiteX51" fmla="*/ 914400 w 1514475"/>
                <a:gd name="connsiteY51" fmla="*/ 74771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4475" h="1190625">
                  <a:moveTo>
                    <a:pt x="914400" y="747713"/>
                  </a:moveTo>
                  <a:lnTo>
                    <a:pt x="1007269" y="685800"/>
                  </a:lnTo>
                  <a:lnTo>
                    <a:pt x="1102519" y="621507"/>
                  </a:lnTo>
                  <a:lnTo>
                    <a:pt x="1221581" y="538163"/>
                  </a:lnTo>
                  <a:lnTo>
                    <a:pt x="1326356" y="461963"/>
                  </a:lnTo>
                  <a:lnTo>
                    <a:pt x="1412081" y="395288"/>
                  </a:lnTo>
                  <a:lnTo>
                    <a:pt x="1428750" y="383382"/>
                  </a:lnTo>
                  <a:lnTo>
                    <a:pt x="1457325" y="376238"/>
                  </a:lnTo>
                  <a:lnTo>
                    <a:pt x="1483519" y="366713"/>
                  </a:lnTo>
                  <a:lnTo>
                    <a:pt x="1504950" y="352425"/>
                  </a:lnTo>
                  <a:lnTo>
                    <a:pt x="1512094" y="335757"/>
                  </a:lnTo>
                  <a:lnTo>
                    <a:pt x="1514475" y="319088"/>
                  </a:lnTo>
                  <a:lnTo>
                    <a:pt x="1500188" y="288132"/>
                  </a:lnTo>
                  <a:lnTo>
                    <a:pt x="1466850" y="247650"/>
                  </a:lnTo>
                  <a:lnTo>
                    <a:pt x="1409700" y="200025"/>
                  </a:lnTo>
                  <a:lnTo>
                    <a:pt x="1338263" y="147638"/>
                  </a:lnTo>
                  <a:lnTo>
                    <a:pt x="1271588" y="107157"/>
                  </a:lnTo>
                  <a:lnTo>
                    <a:pt x="1204913" y="66675"/>
                  </a:lnTo>
                  <a:lnTo>
                    <a:pt x="1157288" y="40482"/>
                  </a:lnTo>
                  <a:lnTo>
                    <a:pt x="1131094" y="23813"/>
                  </a:lnTo>
                  <a:lnTo>
                    <a:pt x="1078706" y="7144"/>
                  </a:lnTo>
                  <a:lnTo>
                    <a:pt x="1038225" y="0"/>
                  </a:lnTo>
                  <a:lnTo>
                    <a:pt x="1014413" y="0"/>
                  </a:lnTo>
                  <a:lnTo>
                    <a:pt x="1000125" y="4763"/>
                  </a:lnTo>
                  <a:lnTo>
                    <a:pt x="992981" y="14288"/>
                  </a:lnTo>
                  <a:lnTo>
                    <a:pt x="997744" y="38100"/>
                  </a:lnTo>
                  <a:lnTo>
                    <a:pt x="1014413" y="59532"/>
                  </a:lnTo>
                  <a:lnTo>
                    <a:pt x="1035844" y="71438"/>
                  </a:lnTo>
                  <a:lnTo>
                    <a:pt x="1059656" y="92869"/>
                  </a:lnTo>
                  <a:lnTo>
                    <a:pt x="1078706" y="109538"/>
                  </a:lnTo>
                  <a:lnTo>
                    <a:pt x="1095375" y="133350"/>
                  </a:lnTo>
                  <a:lnTo>
                    <a:pt x="1107281" y="164307"/>
                  </a:lnTo>
                  <a:lnTo>
                    <a:pt x="1112044" y="185738"/>
                  </a:lnTo>
                  <a:lnTo>
                    <a:pt x="1107281" y="214313"/>
                  </a:lnTo>
                  <a:lnTo>
                    <a:pt x="1092994" y="250032"/>
                  </a:lnTo>
                  <a:lnTo>
                    <a:pt x="1045369" y="323850"/>
                  </a:lnTo>
                  <a:lnTo>
                    <a:pt x="962025" y="421482"/>
                  </a:lnTo>
                  <a:lnTo>
                    <a:pt x="862013" y="516732"/>
                  </a:lnTo>
                  <a:lnTo>
                    <a:pt x="728663" y="635794"/>
                  </a:lnTo>
                  <a:lnTo>
                    <a:pt x="552450" y="778669"/>
                  </a:lnTo>
                  <a:lnTo>
                    <a:pt x="321469" y="942975"/>
                  </a:lnTo>
                  <a:lnTo>
                    <a:pt x="95250" y="1102519"/>
                  </a:lnTo>
                  <a:lnTo>
                    <a:pt x="7144" y="1159669"/>
                  </a:lnTo>
                  <a:lnTo>
                    <a:pt x="0" y="1169194"/>
                  </a:lnTo>
                  <a:lnTo>
                    <a:pt x="4763" y="1181100"/>
                  </a:lnTo>
                  <a:lnTo>
                    <a:pt x="38100" y="1190625"/>
                  </a:lnTo>
                  <a:lnTo>
                    <a:pt x="73819" y="1185863"/>
                  </a:lnTo>
                  <a:lnTo>
                    <a:pt x="202406" y="1131094"/>
                  </a:lnTo>
                  <a:lnTo>
                    <a:pt x="383381" y="1045369"/>
                  </a:lnTo>
                  <a:lnTo>
                    <a:pt x="585788" y="942975"/>
                  </a:lnTo>
                  <a:lnTo>
                    <a:pt x="871538" y="776288"/>
                  </a:lnTo>
                  <a:lnTo>
                    <a:pt x="914400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8">
              <a:extLst>
                <a:ext uri="{FF2B5EF4-FFF2-40B4-BE49-F238E27FC236}">
                  <a16:creationId xmlns:a16="http://schemas.microsoft.com/office/drawing/2014/main" id="{F5D50298-6632-4F8D-928C-F5F4DA0A4A43}"/>
                </a:ext>
              </a:extLst>
            </p:cNvPr>
            <p:cNvSpPr/>
            <p:nvPr/>
          </p:nvSpPr>
          <p:spPr>
            <a:xfrm>
              <a:off x="2430463" y="2386013"/>
              <a:ext cx="1657350" cy="1862137"/>
            </a:xfrm>
            <a:custGeom>
              <a:avLst/>
              <a:gdLst>
                <a:gd name="connsiteX0" fmla="*/ 1012032 w 1657350"/>
                <a:gd name="connsiteY0" fmla="*/ 702468 h 1862137"/>
                <a:gd name="connsiteX1" fmla="*/ 1081088 w 1657350"/>
                <a:gd name="connsiteY1" fmla="*/ 600075 h 1862137"/>
                <a:gd name="connsiteX2" fmla="*/ 1147763 w 1657350"/>
                <a:gd name="connsiteY2" fmla="*/ 495300 h 1862137"/>
                <a:gd name="connsiteX3" fmla="*/ 1228725 w 1657350"/>
                <a:gd name="connsiteY3" fmla="*/ 361950 h 1862137"/>
                <a:gd name="connsiteX4" fmla="*/ 1276350 w 1657350"/>
                <a:gd name="connsiteY4" fmla="*/ 280987 h 1862137"/>
                <a:gd name="connsiteX5" fmla="*/ 1285875 w 1657350"/>
                <a:gd name="connsiteY5" fmla="*/ 259556 h 1862137"/>
                <a:gd name="connsiteX6" fmla="*/ 1290638 w 1657350"/>
                <a:gd name="connsiteY6" fmla="*/ 230981 h 1862137"/>
                <a:gd name="connsiteX7" fmla="*/ 1285875 w 1657350"/>
                <a:gd name="connsiteY7" fmla="*/ 202406 h 1862137"/>
                <a:gd name="connsiteX8" fmla="*/ 1273969 w 1657350"/>
                <a:gd name="connsiteY8" fmla="*/ 164306 h 1862137"/>
                <a:gd name="connsiteX9" fmla="*/ 1259682 w 1657350"/>
                <a:gd name="connsiteY9" fmla="*/ 140493 h 1862137"/>
                <a:gd name="connsiteX10" fmla="*/ 1238250 w 1657350"/>
                <a:gd name="connsiteY10" fmla="*/ 109537 h 1862137"/>
                <a:gd name="connsiteX11" fmla="*/ 1207294 w 1657350"/>
                <a:gd name="connsiteY11" fmla="*/ 71437 h 1862137"/>
                <a:gd name="connsiteX12" fmla="*/ 1193007 w 1657350"/>
                <a:gd name="connsiteY12" fmla="*/ 54768 h 1862137"/>
                <a:gd name="connsiteX13" fmla="*/ 1183482 w 1657350"/>
                <a:gd name="connsiteY13" fmla="*/ 30956 h 1862137"/>
                <a:gd name="connsiteX14" fmla="*/ 1183482 w 1657350"/>
                <a:gd name="connsiteY14" fmla="*/ 9525 h 1862137"/>
                <a:gd name="connsiteX15" fmla="*/ 1190625 w 1657350"/>
                <a:gd name="connsiteY15" fmla="*/ 0 h 1862137"/>
                <a:gd name="connsiteX16" fmla="*/ 1202532 w 1657350"/>
                <a:gd name="connsiteY16" fmla="*/ 0 h 1862137"/>
                <a:gd name="connsiteX17" fmla="*/ 1235869 w 1657350"/>
                <a:gd name="connsiteY17" fmla="*/ 14287 h 1862137"/>
                <a:gd name="connsiteX18" fmla="*/ 1288257 w 1657350"/>
                <a:gd name="connsiteY18" fmla="*/ 33337 h 1862137"/>
                <a:gd name="connsiteX19" fmla="*/ 1362075 w 1657350"/>
                <a:gd name="connsiteY19" fmla="*/ 64293 h 1862137"/>
                <a:gd name="connsiteX20" fmla="*/ 1440657 w 1657350"/>
                <a:gd name="connsiteY20" fmla="*/ 107156 h 1862137"/>
                <a:gd name="connsiteX21" fmla="*/ 1528763 w 1657350"/>
                <a:gd name="connsiteY21" fmla="*/ 161925 h 1862137"/>
                <a:gd name="connsiteX22" fmla="*/ 1576388 w 1657350"/>
                <a:gd name="connsiteY22" fmla="*/ 197643 h 1862137"/>
                <a:gd name="connsiteX23" fmla="*/ 1602582 w 1657350"/>
                <a:gd name="connsiteY23" fmla="*/ 219075 h 1862137"/>
                <a:gd name="connsiteX24" fmla="*/ 1624013 w 1657350"/>
                <a:gd name="connsiteY24" fmla="*/ 247650 h 1862137"/>
                <a:gd name="connsiteX25" fmla="*/ 1647825 w 1657350"/>
                <a:gd name="connsiteY25" fmla="*/ 285750 h 1862137"/>
                <a:gd name="connsiteX26" fmla="*/ 1657350 w 1657350"/>
                <a:gd name="connsiteY26" fmla="*/ 311943 h 1862137"/>
                <a:gd name="connsiteX27" fmla="*/ 1657350 w 1657350"/>
                <a:gd name="connsiteY27" fmla="*/ 326231 h 1862137"/>
                <a:gd name="connsiteX28" fmla="*/ 1657350 w 1657350"/>
                <a:gd name="connsiteY28" fmla="*/ 345281 h 1862137"/>
                <a:gd name="connsiteX29" fmla="*/ 1647825 w 1657350"/>
                <a:gd name="connsiteY29" fmla="*/ 361950 h 1862137"/>
                <a:gd name="connsiteX30" fmla="*/ 1628775 w 1657350"/>
                <a:gd name="connsiteY30" fmla="*/ 371475 h 1862137"/>
                <a:gd name="connsiteX31" fmla="*/ 1595438 w 1657350"/>
                <a:gd name="connsiteY31" fmla="*/ 385762 h 1862137"/>
                <a:gd name="connsiteX32" fmla="*/ 1550194 w 1657350"/>
                <a:gd name="connsiteY32" fmla="*/ 414337 h 1862137"/>
                <a:gd name="connsiteX33" fmla="*/ 1493044 w 1657350"/>
                <a:gd name="connsiteY33" fmla="*/ 457200 h 1862137"/>
                <a:gd name="connsiteX34" fmla="*/ 1428750 w 1657350"/>
                <a:gd name="connsiteY34" fmla="*/ 542925 h 1862137"/>
                <a:gd name="connsiteX35" fmla="*/ 1288257 w 1657350"/>
                <a:gd name="connsiteY35" fmla="*/ 723900 h 1862137"/>
                <a:gd name="connsiteX36" fmla="*/ 1085850 w 1657350"/>
                <a:gd name="connsiteY36" fmla="*/ 971550 h 1862137"/>
                <a:gd name="connsiteX37" fmla="*/ 1021557 w 1657350"/>
                <a:gd name="connsiteY37" fmla="*/ 1042987 h 1862137"/>
                <a:gd name="connsiteX38" fmla="*/ 828675 w 1657350"/>
                <a:gd name="connsiteY38" fmla="*/ 1231106 h 1862137"/>
                <a:gd name="connsiteX39" fmla="*/ 711994 w 1657350"/>
                <a:gd name="connsiteY39" fmla="*/ 1340643 h 1862137"/>
                <a:gd name="connsiteX40" fmla="*/ 581025 w 1657350"/>
                <a:gd name="connsiteY40" fmla="*/ 1459706 h 1862137"/>
                <a:gd name="connsiteX41" fmla="*/ 419100 w 1657350"/>
                <a:gd name="connsiteY41" fmla="*/ 1590675 h 1862137"/>
                <a:gd name="connsiteX42" fmla="*/ 283369 w 1657350"/>
                <a:gd name="connsiteY42" fmla="*/ 1697831 h 1862137"/>
                <a:gd name="connsiteX43" fmla="*/ 142875 w 1657350"/>
                <a:gd name="connsiteY43" fmla="*/ 1795462 h 1862137"/>
                <a:gd name="connsiteX44" fmla="*/ 42863 w 1657350"/>
                <a:gd name="connsiteY44" fmla="*/ 1857375 h 1862137"/>
                <a:gd name="connsiteX45" fmla="*/ 26194 w 1657350"/>
                <a:gd name="connsiteY45" fmla="*/ 1862137 h 1862137"/>
                <a:gd name="connsiteX46" fmla="*/ 11907 w 1657350"/>
                <a:gd name="connsiteY46" fmla="*/ 1862137 h 1862137"/>
                <a:gd name="connsiteX47" fmla="*/ 0 w 1657350"/>
                <a:gd name="connsiteY47" fmla="*/ 1850231 h 1862137"/>
                <a:gd name="connsiteX48" fmla="*/ 2382 w 1657350"/>
                <a:gd name="connsiteY48" fmla="*/ 1831181 h 1862137"/>
                <a:gd name="connsiteX49" fmla="*/ 11907 w 1657350"/>
                <a:gd name="connsiteY49" fmla="*/ 1807368 h 1862137"/>
                <a:gd name="connsiteX50" fmla="*/ 38100 w 1657350"/>
                <a:gd name="connsiteY50" fmla="*/ 1778793 h 1862137"/>
                <a:gd name="connsiteX51" fmla="*/ 145257 w 1657350"/>
                <a:gd name="connsiteY51" fmla="*/ 1688306 h 1862137"/>
                <a:gd name="connsiteX52" fmla="*/ 316707 w 1657350"/>
                <a:gd name="connsiteY52" fmla="*/ 1531143 h 1862137"/>
                <a:gd name="connsiteX53" fmla="*/ 440532 w 1657350"/>
                <a:gd name="connsiteY53" fmla="*/ 1409700 h 1862137"/>
                <a:gd name="connsiteX54" fmla="*/ 569119 w 1657350"/>
                <a:gd name="connsiteY54" fmla="*/ 1271587 h 1862137"/>
                <a:gd name="connsiteX55" fmla="*/ 719138 w 1657350"/>
                <a:gd name="connsiteY55" fmla="*/ 1090612 h 1862137"/>
                <a:gd name="connsiteX56" fmla="*/ 838200 w 1657350"/>
                <a:gd name="connsiteY56" fmla="*/ 947737 h 1862137"/>
                <a:gd name="connsiteX57" fmla="*/ 1012032 w 1657350"/>
                <a:gd name="connsiteY57" fmla="*/ 702468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7350" h="1862137">
                  <a:moveTo>
                    <a:pt x="1012032" y="702468"/>
                  </a:moveTo>
                  <a:lnTo>
                    <a:pt x="1081088" y="600075"/>
                  </a:lnTo>
                  <a:lnTo>
                    <a:pt x="1147763" y="495300"/>
                  </a:lnTo>
                  <a:lnTo>
                    <a:pt x="1228725" y="361950"/>
                  </a:lnTo>
                  <a:lnTo>
                    <a:pt x="1276350" y="280987"/>
                  </a:lnTo>
                  <a:lnTo>
                    <a:pt x="1285875" y="259556"/>
                  </a:lnTo>
                  <a:lnTo>
                    <a:pt x="1290638" y="230981"/>
                  </a:lnTo>
                  <a:lnTo>
                    <a:pt x="1285875" y="202406"/>
                  </a:lnTo>
                  <a:lnTo>
                    <a:pt x="1273969" y="164306"/>
                  </a:lnTo>
                  <a:lnTo>
                    <a:pt x="1259682" y="140493"/>
                  </a:lnTo>
                  <a:lnTo>
                    <a:pt x="1238250" y="109537"/>
                  </a:lnTo>
                  <a:lnTo>
                    <a:pt x="1207294" y="71437"/>
                  </a:lnTo>
                  <a:lnTo>
                    <a:pt x="1193007" y="54768"/>
                  </a:lnTo>
                  <a:lnTo>
                    <a:pt x="1183482" y="30956"/>
                  </a:lnTo>
                  <a:lnTo>
                    <a:pt x="1183482" y="9525"/>
                  </a:lnTo>
                  <a:lnTo>
                    <a:pt x="1190625" y="0"/>
                  </a:lnTo>
                  <a:lnTo>
                    <a:pt x="1202532" y="0"/>
                  </a:lnTo>
                  <a:lnTo>
                    <a:pt x="1235869" y="14287"/>
                  </a:lnTo>
                  <a:lnTo>
                    <a:pt x="1288257" y="33337"/>
                  </a:lnTo>
                  <a:lnTo>
                    <a:pt x="1362075" y="64293"/>
                  </a:lnTo>
                  <a:lnTo>
                    <a:pt x="1440657" y="107156"/>
                  </a:lnTo>
                  <a:lnTo>
                    <a:pt x="1528763" y="161925"/>
                  </a:lnTo>
                  <a:lnTo>
                    <a:pt x="1576388" y="197643"/>
                  </a:lnTo>
                  <a:lnTo>
                    <a:pt x="1602582" y="219075"/>
                  </a:lnTo>
                  <a:lnTo>
                    <a:pt x="1624013" y="247650"/>
                  </a:lnTo>
                  <a:lnTo>
                    <a:pt x="1647825" y="285750"/>
                  </a:lnTo>
                  <a:lnTo>
                    <a:pt x="1657350" y="311943"/>
                  </a:lnTo>
                  <a:lnTo>
                    <a:pt x="1657350" y="326231"/>
                  </a:lnTo>
                  <a:lnTo>
                    <a:pt x="1657350" y="345281"/>
                  </a:lnTo>
                  <a:lnTo>
                    <a:pt x="1647825" y="361950"/>
                  </a:lnTo>
                  <a:lnTo>
                    <a:pt x="1628775" y="371475"/>
                  </a:lnTo>
                  <a:lnTo>
                    <a:pt x="1595438" y="385762"/>
                  </a:lnTo>
                  <a:lnTo>
                    <a:pt x="1550194" y="414337"/>
                  </a:lnTo>
                  <a:lnTo>
                    <a:pt x="1493044" y="457200"/>
                  </a:lnTo>
                  <a:lnTo>
                    <a:pt x="1428750" y="542925"/>
                  </a:lnTo>
                  <a:lnTo>
                    <a:pt x="1288257" y="723900"/>
                  </a:lnTo>
                  <a:lnTo>
                    <a:pt x="1085850" y="971550"/>
                  </a:lnTo>
                  <a:lnTo>
                    <a:pt x="1021557" y="1042987"/>
                  </a:lnTo>
                  <a:lnTo>
                    <a:pt x="828675" y="1231106"/>
                  </a:lnTo>
                  <a:lnTo>
                    <a:pt x="711994" y="1340643"/>
                  </a:lnTo>
                  <a:lnTo>
                    <a:pt x="581025" y="1459706"/>
                  </a:lnTo>
                  <a:lnTo>
                    <a:pt x="419100" y="1590675"/>
                  </a:lnTo>
                  <a:lnTo>
                    <a:pt x="283369" y="1697831"/>
                  </a:lnTo>
                  <a:lnTo>
                    <a:pt x="142875" y="1795462"/>
                  </a:lnTo>
                  <a:lnTo>
                    <a:pt x="42863" y="1857375"/>
                  </a:lnTo>
                  <a:lnTo>
                    <a:pt x="26194" y="1862137"/>
                  </a:lnTo>
                  <a:lnTo>
                    <a:pt x="11907" y="1862137"/>
                  </a:lnTo>
                  <a:lnTo>
                    <a:pt x="0" y="1850231"/>
                  </a:lnTo>
                  <a:lnTo>
                    <a:pt x="2382" y="1831181"/>
                  </a:lnTo>
                  <a:lnTo>
                    <a:pt x="11907" y="1807368"/>
                  </a:lnTo>
                  <a:lnTo>
                    <a:pt x="38100" y="1778793"/>
                  </a:lnTo>
                  <a:lnTo>
                    <a:pt x="145257" y="1688306"/>
                  </a:lnTo>
                  <a:lnTo>
                    <a:pt x="316707" y="1531143"/>
                  </a:lnTo>
                  <a:lnTo>
                    <a:pt x="440532" y="1409700"/>
                  </a:lnTo>
                  <a:lnTo>
                    <a:pt x="569119" y="1271587"/>
                  </a:lnTo>
                  <a:lnTo>
                    <a:pt x="719138" y="1090612"/>
                  </a:lnTo>
                  <a:lnTo>
                    <a:pt x="838200" y="947737"/>
                  </a:lnTo>
                  <a:lnTo>
                    <a:pt x="1012032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0">
              <a:extLst>
                <a:ext uri="{FF2B5EF4-FFF2-40B4-BE49-F238E27FC236}">
                  <a16:creationId xmlns:a16="http://schemas.microsoft.com/office/drawing/2014/main" id="{75A1D9F8-060C-41D1-9690-04F7A41DD266}"/>
                </a:ext>
              </a:extLst>
            </p:cNvPr>
            <p:cNvSpPr/>
            <p:nvPr/>
          </p:nvSpPr>
          <p:spPr>
            <a:xfrm>
              <a:off x="4535488" y="2109788"/>
              <a:ext cx="2179637" cy="498475"/>
            </a:xfrm>
            <a:custGeom>
              <a:avLst/>
              <a:gdLst>
                <a:gd name="connsiteX0" fmla="*/ 1243013 w 2178844"/>
                <a:gd name="connsiteY0" fmla="*/ 142875 h 497681"/>
                <a:gd name="connsiteX1" fmla="*/ 1116807 w 2178844"/>
                <a:gd name="connsiteY1" fmla="*/ 164306 h 497681"/>
                <a:gd name="connsiteX2" fmla="*/ 945357 w 2178844"/>
                <a:gd name="connsiteY2" fmla="*/ 204787 h 497681"/>
                <a:gd name="connsiteX3" fmla="*/ 792957 w 2178844"/>
                <a:gd name="connsiteY3" fmla="*/ 223837 h 497681"/>
                <a:gd name="connsiteX4" fmla="*/ 592932 w 2178844"/>
                <a:gd name="connsiteY4" fmla="*/ 247650 h 497681"/>
                <a:gd name="connsiteX5" fmla="*/ 440532 w 2178844"/>
                <a:gd name="connsiteY5" fmla="*/ 266700 h 497681"/>
                <a:gd name="connsiteX6" fmla="*/ 385763 w 2178844"/>
                <a:gd name="connsiteY6" fmla="*/ 271462 h 497681"/>
                <a:gd name="connsiteX7" fmla="*/ 273844 w 2178844"/>
                <a:gd name="connsiteY7" fmla="*/ 264318 h 497681"/>
                <a:gd name="connsiteX8" fmla="*/ 230982 w 2178844"/>
                <a:gd name="connsiteY8" fmla="*/ 259556 h 497681"/>
                <a:gd name="connsiteX9" fmla="*/ 197644 w 2178844"/>
                <a:gd name="connsiteY9" fmla="*/ 245268 h 497681"/>
                <a:gd name="connsiteX10" fmla="*/ 104775 w 2178844"/>
                <a:gd name="connsiteY10" fmla="*/ 195262 h 497681"/>
                <a:gd name="connsiteX11" fmla="*/ 50007 w 2178844"/>
                <a:gd name="connsiteY11" fmla="*/ 169068 h 497681"/>
                <a:gd name="connsiteX12" fmla="*/ 30957 w 2178844"/>
                <a:gd name="connsiteY12" fmla="*/ 161925 h 497681"/>
                <a:gd name="connsiteX13" fmla="*/ 14288 w 2178844"/>
                <a:gd name="connsiteY13" fmla="*/ 164306 h 497681"/>
                <a:gd name="connsiteX14" fmla="*/ 0 w 2178844"/>
                <a:gd name="connsiteY14" fmla="*/ 180975 h 497681"/>
                <a:gd name="connsiteX15" fmla="*/ 2382 w 2178844"/>
                <a:gd name="connsiteY15" fmla="*/ 216693 h 497681"/>
                <a:gd name="connsiteX16" fmla="*/ 7144 w 2178844"/>
                <a:gd name="connsiteY16" fmla="*/ 242887 h 497681"/>
                <a:gd name="connsiteX17" fmla="*/ 19050 w 2178844"/>
                <a:gd name="connsiteY17" fmla="*/ 271462 h 497681"/>
                <a:gd name="connsiteX18" fmla="*/ 40482 w 2178844"/>
                <a:gd name="connsiteY18" fmla="*/ 311943 h 497681"/>
                <a:gd name="connsiteX19" fmla="*/ 76200 w 2178844"/>
                <a:gd name="connsiteY19" fmla="*/ 364331 h 497681"/>
                <a:gd name="connsiteX20" fmla="*/ 107157 w 2178844"/>
                <a:gd name="connsiteY20" fmla="*/ 407193 h 497681"/>
                <a:gd name="connsiteX21" fmla="*/ 145257 w 2178844"/>
                <a:gd name="connsiteY21" fmla="*/ 447675 h 497681"/>
                <a:gd name="connsiteX22" fmla="*/ 185738 w 2178844"/>
                <a:gd name="connsiteY22" fmla="*/ 473868 h 497681"/>
                <a:gd name="connsiteX23" fmla="*/ 230982 w 2178844"/>
                <a:gd name="connsiteY23" fmla="*/ 492918 h 497681"/>
                <a:gd name="connsiteX24" fmla="*/ 259557 w 2178844"/>
                <a:gd name="connsiteY24" fmla="*/ 497681 h 497681"/>
                <a:gd name="connsiteX25" fmla="*/ 300038 w 2178844"/>
                <a:gd name="connsiteY25" fmla="*/ 495300 h 497681"/>
                <a:gd name="connsiteX26" fmla="*/ 361950 w 2178844"/>
                <a:gd name="connsiteY26" fmla="*/ 471487 h 497681"/>
                <a:gd name="connsiteX27" fmla="*/ 459582 w 2178844"/>
                <a:gd name="connsiteY27" fmla="*/ 445293 h 497681"/>
                <a:gd name="connsiteX28" fmla="*/ 576263 w 2178844"/>
                <a:gd name="connsiteY28" fmla="*/ 414337 h 497681"/>
                <a:gd name="connsiteX29" fmla="*/ 688182 w 2178844"/>
                <a:gd name="connsiteY29" fmla="*/ 390525 h 497681"/>
                <a:gd name="connsiteX30" fmla="*/ 826294 w 2178844"/>
                <a:gd name="connsiteY30" fmla="*/ 369093 h 497681"/>
                <a:gd name="connsiteX31" fmla="*/ 954882 w 2178844"/>
                <a:gd name="connsiteY31" fmla="*/ 357187 h 497681"/>
                <a:gd name="connsiteX32" fmla="*/ 1190625 w 2178844"/>
                <a:gd name="connsiteY32" fmla="*/ 307181 h 497681"/>
                <a:gd name="connsiteX33" fmla="*/ 1407319 w 2178844"/>
                <a:gd name="connsiteY33" fmla="*/ 273843 h 497681"/>
                <a:gd name="connsiteX34" fmla="*/ 1566863 w 2178844"/>
                <a:gd name="connsiteY34" fmla="*/ 254793 h 497681"/>
                <a:gd name="connsiteX35" fmla="*/ 1700213 w 2178844"/>
                <a:gd name="connsiteY35" fmla="*/ 242887 h 497681"/>
                <a:gd name="connsiteX36" fmla="*/ 1847850 w 2178844"/>
                <a:gd name="connsiteY36" fmla="*/ 238125 h 497681"/>
                <a:gd name="connsiteX37" fmla="*/ 1993107 w 2178844"/>
                <a:gd name="connsiteY37" fmla="*/ 240506 h 497681"/>
                <a:gd name="connsiteX38" fmla="*/ 2088357 w 2178844"/>
                <a:gd name="connsiteY38" fmla="*/ 247650 h 497681"/>
                <a:gd name="connsiteX39" fmla="*/ 2105025 w 2178844"/>
                <a:gd name="connsiteY39" fmla="*/ 245268 h 497681"/>
                <a:gd name="connsiteX40" fmla="*/ 2131219 w 2178844"/>
                <a:gd name="connsiteY40" fmla="*/ 238125 h 497681"/>
                <a:gd name="connsiteX41" fmla="*/ 2157413 w 2178844"/>
                <a:gd name="connsiteY41" fmla="*/ 223837 h 497681"/>
                <a:gd name="connsiteX42" fmla="*/ 2171700 w 2178844"/>
                <a:gd name="connsiteY42" fmla="*/ 207168 h 497681"/>
                <a:gd name="connsiteX43" fmla="*/ 2176463 w 2178844"/>
                <a:gd name="connsiteY43" fmla="*/ 195262 h 497681"/>
                <a:gd name="connsiteX44" fmla="*/ 2178844 w 2178844"/>
                <a:gd name="connsiteY44" fmla="*/ 176212 h 497681"/>
                <a:gd name="connsiteX45" fmla="*/ 2176463 w 2178844"/>
                <a:gd name="connsiteY45" fmla="*/ 161925 h 497681"/>
                <a:gd name="connsiteX46" fmla="*/ 2166938 w 2178844"/>
                <a:gd name="connsiteY46" fmla="*/ 140493 h 497681"/>
                <a:gd name="connsiteX47" fmla="*/ 2145507 w 2178844"/>
                <a:gd name="connsiteY47" fmla="*/ 107156 h 497681"/>
                <a:gd name="connsiteX48" fmla="*/ 2131219 w 2178844"/>
                <a:gd name="connsiteY48" fmla="*/ 95250 h 497681"/>
                <a:gd name="connsiteX49" fmla="*/ 2100263 w 2178844"/>
                <a:gd name="connsiteY49" fmla="*/ 76200 h 497681"/>
                <a:gd name="connsiteX50" fmla="*/ 2016919 w 2178844"/>
                <a:gd name="connsiteY50" fmla="*/ 42862 h 497681"/>
                <a:gd name="connsiteX51" fmla="*/ 1931194 w 2178844"/>
                <a:gd name="connsiteY51" fmla="*/ 14287 h 497681"/>
                <a:gd name="connsiteX52" fmla="*/ 1881188 w 2178844"/>
                <a:gd name="connsiteY52" fmla="*/ 0 h 497681"/>
                <a:gd name="connsiteX53" fmla="*/ 1859757 w 2178844"/>
                <a:gd name="connsiteY53" fmla="*/ 0 h 497681"/>
                <a:gd name="connsiteX54" fmla="*/ 1826419 w 2178844"/>
                <a:gd name="connsiteY54" fmla="*/ 4762 h 497681"/>
                <a:gd name="connsiteX55" fmla="*/ 1778794 w 2178844"/>
                <a:gd name="connsiteY55" fmla="*/ 16668 h 497681"/>
                <a:gd name="connsiteX56" fmla="*/ 1745457 w 2178844"/>
                <a:gd name="connsiteY56" fmla="*/ 35718 h 497681"/>
                <a:gd name="connsiteX57" fmla="*/ 1716882 w 2178844"/>
                <a:gd name="connsiteY57" fmla="*/ 54768 h 497681"/>
                <a:gd name="connsiteX58" fmla="*/ 1695450 w 2178844"/>
                <a:gd name="connsiteY58" fmla="*/ 73818 h 497681"/>
                <a:gd name="connsiteX59" fmla="*/ 1409700 w 2178844"/>
                <a:gd name="connsiteY59" fmla="*/ 114300 h 497681"/>
                <a:gd name="connsiteX60" fmla="*/ 1243013 w 2178844"/>
                <a:gd name="connsiteY60" fmla="*/ 142875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78844" h="497681">
                  <a:moveTo>
                    <a:pt x="1243013" y="142875"/>
                  </a:moveTo>
                  <a:lnTo>
                    <a:pt x="1116807" y="164306"/>
                  </a:lnTo>
                  <a:lnTo>
                    <a:pt x="945357" y="204787"/>
                  </a:lnTo>
                  <a:lnTo>
                    <a:pt x="792957" y="223837"/>
                  </a:lnTo>
                  <a:lnTo>
                    <a:pt x="592932" y="247650"/>
                  </a:lnTo>
                  <a:lnTo>
                    <a:pt x="440532" y="266700"/>
                  </a:lnTo>
                  <a:lnTo>
                    <a:pt x="385763" y="271462"/>
                  </a:lnTo>
                  <a:lnTo>
                    <a:pt x="273844" y="264318"/>
                  </a:lnTo>
                  <a:lnTo>
                    <a:pt x="230982" y="259556"/>
                  </a:lnTo>
                  <a:lnTo>
                    <a:pt x="197644" y="245268"/>
                  </a:lnTo>
                  <a:lnTo>
                    <a:pt x="104775" y="195262"/>
                  </a:lnTo>
                  <a:lnTo>
                    <a:pt x="50007" y="169068"/>
                  </a:lnTo>
                  <a:lnTo>
                    <a:pt x="30957" y="161925"/>
                  </a:lnTo>
                  <a:lnTo>
                    <a:pt x="14288" y="164306"/>
                  </a:lnTo>
                  <a:lnTo>
                    <a:pt x="0" y="180975"/>
                  </a:lnTo>
                  <a:lnTo>
                    <a:pt x="2382" y="216693"/>
                  </a:lnTo>
                  <a:lnTo>
                    <a:pt x="7144" y="242887"/>
                  </a:lnTo>
                  <a:lnTo>
                    <a:pt x="19050" y="271462"/>
                  </a:lnTo>
                  <a:lnTo>
                    <a:pt x="40482" y="311943"/>
                  </a:lnTo>
                  <a:lnTo>
                    <a:pt x="76200" y="364331"/>
                  </a:lnTo>
                  <a:lnTo>
                    <a:pt x="107157" y="407193"/>
                  </a:lnTo>
                  <a:lnTo>
                    <a:pt x="145257" y="447675"/>
                  </a:lnTo>
                  <a:lnTo>
                    <a:pt x="185738" y="473868"/>
                  </a:lnTo>
                  <a:lnTo>
                    <a:pt x="230982" y="492918"/>
                  </a:lnTo>
                  <a:lnTo>
                    <a:pt x="259557" y="497681"/>
                  </a:lnTo>
                  <a:lnTo>
                    <a:pt x="300038" y="495300"/>
                  </a:lnTo>
                  <a:lnTo>
                    <a:pt x="361950" y="471487"/>
                  </a:lnTo>
                  <a:lnTo>
                    <a:pt x="459582" y="445293"/>
                  </a:lnTo>
                  <a:lnTo>
                    <a:pt x="576263" y="414337"/>
                  </a:lnTo>
                  <a:lnTo>
                    <a:pt x="688182" y="390525"/>
                  </a:lnTo>
                  <a:lnTo>
                    <a:pt x="826294" y="369093"/>
                  </a:lnTo>
                  <a:lnTo>
                    <a:pt x="954882" y="357187"/>
                  </a:lnTo>
                  <a:lnTo>
                    <a:pt x="1190625" y="307181"/>
                  </a:lnTo>
                  <a:lnTo>
                    <a:pt x="1407319" y="273843"/>
                  </a:lnTo>
                  <a:lnTo>
                    <a:pt x="1566863" y="254793"/>
                  </a:lnTo>
                  <a:lnTo>
                    <a:pt x="1700213" y="242887"/>
                  </a:lnTo>
                  <a:lnTo>
                    <a:pt x="1847850" y="238125"/>
                  </a:lnTo>
                  <a:lnTo>
                    <a:pt x="1993107" y="240506"/>
                  </a:lnTo>
                  <a:lnTo>
                    <a:pt x="2088357" y="247650"/>
                  </a:lnTo>
                  <a:lnTo>
                    <a:pt x="2105025" y="245268"/>
                  </a:lnTo>
                  <a:lnTo>
                    <a:pt x="2131219" y="238125"/>
                  </a:lnTo>
                  <a:lnTo>
                    <a:pt x="2157413" y="223837"/>
                  </a:lnTo>
                  <a:lnTo>
                    <a:pt x="2171700" y="207168"/>
                  </a:lnTo>
                  <a:lnTo>
                    <a:pt x="2176463" y="195262"/>
                  </a:lnTo>
                  <a:lnTo>
                    <a:pt x="2178844" y="176212"/>
                  </a:lnTo>
                  <a:lnTo>
                    <a:pt x="2176463" y="161925"/>
                  </a:lnTo>
                  <a:lnTo>
                    <a:pt x="2166938" y="140493"/>
                  </a:lnTo>
                  <a:lnTo>
                    <a:pt x="2145507" y="107156"/>
                  </a:lnTo>
                  <a:lnTo>
                    <a:pt x="2131219" y="95250"/>
                  </a:lnTo>
                  <a:lnTo>
                    <a:pt x="2100263" y="76200"/>
                  </a:lnTo>
                  <a:lnTo>
                    <a:pt x="2016919" y="42862"/>
                  </a:lnTo>
                  <a:lnTo>
                    <a:pt x="1931194" y="14287"/>
                  </a:lnTo>
                  <a:lnTo>
                    <a:pt x="1881188" y="0"/>
                  </a:lnTo>
                  <a:lnTo>
                    <a:pt x="1859757" y="0"/>
                  </a:lnTo>
                  <a:lnTo>
                    <a:pt x="1826419" y="4762"/>
                  </a:lnTo>
                  <a:lnTo>
                    <a:pt x="1778794" y="16668"/>
                  </a:lnTo>
                  <a:lnTo>
                    <a:pt x="1745457" y="35718"/>
                  </a:lnTo>
                  <a:lnTo>
                    <a:pt x="1716882" y="54768"/>
                  </a:lnTo>
                  <a:lnTo>
                    <a:pt x="1695450" y="73818"/>
                  </a:lnTo>
                  <a:lnTo>
                    <a:pt x="1409700" y="114300"/>
                  </a:lnTo>
                  <a:lnTo>
                    <a:pt x="1243013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5">
              <a:extLst>
                <a:ext uri="{FF2B5EF4-FFF2-40B4-BE49-F238E27FC236}">
                  <a16:creationId xmlns:a16="http://schemas.microsoft.com/office/drawing/2014/main" id="{EB26C200-472B-4C1C-A622-7754F263A9C0}"/>
                </a:ext>
              </a:extLst>
            </p:cNvPr>
            <p:cNvSpPr/>
            <p:nvPr/>
          </p:nvSpPr>
          <p:spPr>
            <a:xfrm>
              <a:off x="3681413" y="4040188"/>
              <a:ext cx="1255712" cy="1712912"/>
            </a:xfrm>
            <a:custGeom>
              <a:avLst/>
              <a:gdLst>
                <a:gd name="connsiteX0" fmla="*/ 837760 w 1255318"/>
                <a:gd name="connsiteY0" fmla="*/ 977827 h 1712518"/>
                <a:gd name="connsiteX1" fmla="*/ 909114 w 1255318"/>
                <a:gd name="connsiteY1" fmla="*/ 882687 h 1712518"/>
                <a:gd name="connsiteX2" fmla="*/ 980469 w 1255318"/>
                <a:gd name="connsiteY2" fmla="*/ 779619 h 1712518"/>
                <a:gd name="connsiteX3" fmla="*/ 1022754 w 1255318"/>
                <a:gd name="connsiteY3" fmla="*/ 697693 h 1712518"/>
                <a:gd name="connsiteX4" fmla="*/ 1091466 w 1255318"/>
                <a:gd name="connsiteY4" fmla="*/ 576125 h 1712518"/>
                <a:gd name="connsiteX5" fmla="*/ 1133750 w 1255318"/>
                <a:gd name="connsiteY5" fmla="*/ 517984 h 1712518"/>
                <a:gd name="connsiteX6" fmla="*/ 1186606 w 1255318"/>
                <a:gd name="connsiteY6" fmla="*/ 449272 h 1712518"/>
                <a:gd name="connsiteX7" fmla="*/ 1207748 w 1255318"/>
                <a:gd name="connsiteY7" fmla="*/ 436058 h 1712518"/>
                <a:gd name="connsiteX8" fmla="*/ 1234176 w 1255318"/>
                <a:gd name="connsiteY8" fmla="*/ 422844 h 1712518"/>
                <a:gd name="connsiteX9" fmla="*/ 1247390 w 1255318"/>
                <a:gd name="connsiteY9" fmla="*/ 404345 h 1712518"/>
                <a:gd name="connsiteX10" fmla="*/ 1255318 w 1255318"/>
                <a:gd name="connsiteY10" fmla="*/ 375274 h 1712518"/>
                <a:gd name="connsiteX11" fmla="*/ 1255318 w 1255318"/>
                <a:gd name="connsiteY11" fmla="*/ 346204 h 1712518"/>
                <a:gd name="connsiteX12" fmla="*/ 1247390 w 1255318"/>
                <a:gd name="connsiteY12" fmla="*/ 314490 h 1712518"/>
                <a:gd name="connsiteX13" fmla="*/ 1234176 w 1255318"/>
                <a:gd name="connsiteY13" fmla="*/ 288063 h 1712518"/>
                <a:gd name="connsiteX14" fmla="*/ 1199820 w 1255318"/>
                <a:gd name="connsiteY14" fmla="*/ 253707 h 1712518"/>
                <a:gd name="connsiteX15" fmla="*/ 1141679 w 1255318"/>
                <a:gd name="connsiteY15" fmla="*/ 206137 h 1712518"/>
                <a:gd name="connsiteX16" fmla="*/ 1072966 w 1255318"/>
                <a:gd name="connsiteY16" fmla="*/ 153281 h 1712518"/>
                <a:gd name="connsiteX17" fmla="*/ 1004254 w 1255318"/>
                <a:gd name="connsiteY17" fmla="*/ 105711 h 1712518"/>
                <a:gd name="connsiteX18" fmla="*/ 940828 w 1255318"/>
                <a:gd name="connsiteY18" fmla="*/ 68712 h 1712518"/>
                <a:gd name="connsiteX19" fmla="*/ 895901 w 1255318"/>
                <a:gd name="connsiteY19" fmla="*/ 47570 h 1712518"/>
                <a:gd name="connsiteX20" fmla="*/ 843045 w 1255318"/>
                <a:gd name="connsiteY20" fmla="*/ 23785 h 1712518"/>
                <a:gd name="connsiteX21" fmla="*/ 803403 w 1255318"/>
                <a:gd name="connsiteY21" fmla="*/ 13214 h 1712518"/>
                <a:gd name="connsiteX22" fmla="*/ 766405 w 1255318"/>
                <a:gd name="connsiteY22" fmla="*/ 0 h 1712518"/>
                <a:gd name="connsiteX23" fmla="*/ 745262 w 1255318"/>
                <a:gd name="connsiteY23" fmla="*/ 0 h 1712518"/>
                <a:gd name="connsiteX24" fmla="*/ 737334 w 1255318"/>
                <a:gd name="connsiteY24" fmla="*/ 5286 h 1712518"/>
                <a:gd name="connsiteX25" fmla="*/ 739977 w 1255318"/>
                <a:gd name="connsiteY25" fmla="*/ 31714 h 1712518"/>
                <a:gd name="connsiteX26" fmla="*/ 755833 w 1255318"/>
                <a:gd name="connsiteY26" fmla="*/ 60784 h 1712518"/>
                <a:gd name="connsiteX27" fmla="*/ 790190 w 1255318"/>
                <a:gd name="connsiteY27" fmla="*/ 92497 h 1712518"/>
                <a:gd name="connsiteX28" fmla="*/ 821903 w 1255318"/>
                <a:gd name="connsiteY28" fmla="*/ 118925 h 1712518"/>
                <a:gd name="connsiteX29" fmla="*/ 850973 w 1255318"/>
                <a:gd name="connsiteY29" fmla="*/ 153281 h 1712518"/>
                <a:gd name="connsiteX30" fmla="*/ 872116 w 1255318"/>
                <a:gd name="connsiteY30" fmla="*/ 190280 h 1712518"/>
                <a:gd name="connsiteX31" fmla="*/ 882687 w 1255318"/>
                <a:gd name="connsiteY31" fmla="*/ 221993 h 1712518"/>
                <a:gd name="connsiteX32" fmla="*/ 887972 w 1255318"/>
                <a:gd name="connsiteY32" fmla="*/ 258992 h 1712518"/>
                <a:gd name="connsiteX33" fmla="*/ 887972 w 1255318"/>
                <a:gd name="connsiteY33" fmla="*/ 314490 h 1712518"/>
                <a:gd name="connsiteX34" fmla="*/ 885329 w 1255318"/>
                <a:gd name="connsiteY34" fmla="*/ 362060 h 1712518"/>
                <a:gd name="connsiteX35" fmla="*/ 864187 w 1255318"/>
                <a:gd name="connsiteY35" fmla="*/ 462486 h 1712518"/>
                <a:gd name="connsiteX36" fmla="*/ 827188 w 1255318"/>
                <a:gd name="connsiteY36" fmla="*/ 568197 h 1712518"/>
                <a:gd name="connsiteX37" fmla="*/ 782261 w 1255318"/>
                <a:gd name="connsiteY37" fmla="*/ 671265 h 1712518"/>
                <a:gd name="connsiteX38" fmla="*/ 729406 w 1255318"/>
                <a:gd name="connsiteY38" fmla="*/ 771690 h 1712518"/>
                <a:gd name="connsiteX39" fmla="*/ 655408 w 1255318"/>
                <a:gd name="connsiteY39" fmla="*/ 893258 h 1712518"/>
                <a:gd name="connsiteX40" fmla="*/ 586696 w 1255318"/>
                <a:gd name="connsiteY40" fmla="*/ 1001612 h 1712518"/>
                <a:gd name="connsiteX41" fmla="*/ 517984 w 1255318"/>
                <a:gd name="connsiteY41" fmla="*/ 1102037 h 1712518"/>
                <a:gd name="connsiteX42" fmla="*/ 422844 w 1255318"/>
                <a:gd name="connsiteY42" fmla="*/ 1223605 h 1712518"/>
                <a:gd name="connsiteX43" fmla="*/ 311847 w 1255318"/>
                <a:gd name="connsiteY43" fmla="*/ 1361029 h 1712518"/>
                <a:gd name="connsiteX44" fmla="*/ 198208 w 1255318"/>
                <a:gd name="connsiteY44" fmla="*/ 1482597 h 1712518"/>
                <a:gd name="connsiteX45" fmla="*/ 81926 w 1255318"/>
                <a:gd name="connsiteY45" fmla="*/ 1601522 h 1712518"/>
                <a:gd name="connsiteX46" fmla="*/ 23785 w 1255318"/>
                <a:gd name="connsiteY46" fmla="*/ 1654377 h 1712518"/>
                <a:gd name="connsiteX47" fmla="*/ 0 w 1255318"/>
                <a:gd name="connsiteY47" fmla="*/ 1680805 h 1712518"/>
                <a:gd name="connsiteX48" fmla="*/ 0 w 1255318"/>
                <a:gd name="connsiteY48" fmla="*/ 1694019 h 1712518"/>
                <a:gd name="connsiteX49" fmla="*/ 15857 w 1255318"/>
                <a:gd name="connsiteY49" fmla="*/ 1704590 h 1712518"/>
                <a:gd name="connsiteX50" fmla="*/ 50213 w 1255318"/>
                <a:gd name="connsiteY50" fmla="*/ 1712518 h 1712518"/>
                <a:gd name="connsiteX51" fmla="*/ 71355 w 1255318"/>
                <a:gd name="connsiteY51" fmla="*/ 1707233 h 1712518"/>
                <a:gd name="connsiteX52" fmla="*/ 100425 w 1255318"/>
                <a:gd name="connsiteY52" fmla="*/ 1686090 h 1712518"/>
                <a:gd name="connsiteX53" fmla="*/ 245778 w 1255318"/>
                <a:gd name="connsiteY53" fmla="*/ 1580380 h 1712518"/>
                <a:gd name="connsiteX54" fmla="*/ 380560 w 1255318"/>
                <a:gd name="connsiteY54" fmla="*/ 1482597 h 1712518"/>
                <a:gd name="connsiteX55" fmla="*/ 454557 w 1255318"/>
                <a:gd name="connsiteY55" fmla="*/ 1413885 h 1712518"/>
                <a:gd name="connsiteX56" fmla="*/ 512698 w 1255318"/>
                <a:gd name="connsiteY56" fmla="*/ 1355744 h 1712518"/>
                <a:gd name="connsiteX57" fmla="*/ 536483 w 1255318"/>
                <a:gd name="connsiteY57" fmla="*/ 1321388 h 1712518"/>
                <a:gd name="connsiteX58" fmla="*/ 628980 w 1255318"/>
                <a:gd name="connsiteY58" fmla="*/ 1231533 h 1712518"/>
                <a:gd name="connsiteX59" fmla="*/ 769047 w 1255318"/>
                <a:gd name="connsiteY59" fmla="*/ 1067681 h 1712518"/>
                <a:gd name="connsiteX60" fmla="*/ 837760 w 1255318"/>
                <a:gd name="connsiteY60" fmla="*/ 977827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55318" h="1712518">
                  <a:moveTo>
                    <a:pt x="837760" y="977827"/>
                  </a:moveTo>
                  <a:lnTo>
                    <a:pt x="909114" y="882687"/>
                  </a:lnTo>
                  <a:lnTo>
                    <a:pt x="980469" y="779619"/>
                  </a:lnTo>
                  <a:lnTo>
                    <a:pt x="1022754" y="697693"/>
                  </a:lnTo>
                  <a:lnTo>
                    <a:pt x="1091466" y="576125"/>
                  </a:lnTo>
                  <a:lnTo>
                    <a:pt x="1133750" y="517984"/>
                  </a:lnTo>
                  <a:lnTo>
                    <a:pt x="1186606" y="449272"/>
                  </a:lnTo>
                  <a:lnTo>
                    <a:pt x="1207748" y="436058"/>
                  </a:lnTo>
                  <a:lnTo>
                    <a:pt x="1234176" y="422844"/>
                  </a:lnTo>
                  <a:lnTo>
                    <a:pt x="1247390" y="404345"/>
                  </a:lnTo>
                  <a:lnTo>
                    <a:pt x="1255318" y="375274"/>
                  </a:lnTo>
                  <a:lnTo>
                    <a:pt x="1255318" y="346204"/>
                  </a:lnTo>
                  <a:lnTo>
                    <a:pt x="1247390" y="314490"/>
                  </a:lnTo>
                  <a:lnTo>
                    <a:pt x="1234176" y="288063"/>
                  </a:lnTo>
                  <a:lnTo>
                    <a:pt x="1199820" y="253707"/>
                  </a:lnTo>
                  <a:lnTo>
                    <a:pt x="1141679" y="206137"/>
                  </a:lnTo>
                  <a:lnTo>
                    <a:pt x="1072966" y="153281"/>
                  </a:lnTo>
                  <a:lnTo>
                    <a:pt x="1004254" y="105711"/>
                  </a:lnTo>
                  <a:lnTo>
                    <a:pt x="940828" y="68712"/>
                  </a:lnTo>
                  <a:lnTo>
                    <a:pt x="895901" y="47570"/>
                  </a:lnTo>
                  <a:lnTo>
                    <a:pt x="843045" y="23785"/>
                  </a:lnTo>
                  <a:lnTo>
                    <a:pt x="803403" y="13214"/>
                  </a:lnTo>
                  <a:lnTo>
                    <a:pt x="766405" y="0"/>
                  </a:lnTo>
                  <a:lnTo>
                    <a:pt x="745262" y="0"/>
                  </a:lnTo>
                  <a:lnTo>
                    <a:pt x="737334" y="5286"/>
                  </a:lnTo>
                  <a:lnTo>
                    <a:pt x="739977" y="31714"/>
                  </a:lnTo>
                  <a:lnTo>
                    <a:pt x="755833" y="60784"/>
                  </a:lnTo>
                  <a:lnTo>
                    <a:pt x="790190" y="92497"/>
                  </a:lnTo>
                  <a:lnTo>
                    <a:pt x="821903" y="118925"/>
                  </a:lnTo>
                  <a:lnTo>
                    <a:pt x="850973" y="153281"/>
                  </a:lnTo>
                  <a:lnTo>
                    <a:pt x="872116" y="190280"/>
                  </a:lnTo>
                  <a:lnTo>
                    <a:pt x="882687" y="221993"/>
                  </a:lnTo>
                  <a:lnTo>
                    <a:pt x="887972" y="258992"/>
                  </a:lnTo>
                  <a:lnTo>
                    <a:pt x="887972" y="314490"/>
                  </a:lnTo>
                  <a:lnTo>
                    <a:pt x="885329" y="362060"/>
                  </a:lnTo>
                  <a:lnTo>
                    <a:pt x="864187" y="462486"/>
                  </a:lnTo>
                  <a:lnTo>
                    <a:pt x="827188" y="568197"/>
                  </a:lnTo>
                  <a:lnTo>
                    <a:pt x="782261" y="671265"/>
                  </a:lnTo>
                  <a:lnTo>
                    <a:pt x="729406" y="771690"/>
                  </a:lnTo>
                  <a:lnTo>
                    <a:pt x="655408" y="893258"/>
                  </a:lnTo>
                  <a:lnTo>
                    <a:pt x="586696" y="1001612"/>
                  </a:lnTo>
                  <a:lnTo>
                    <a:pt x="517984" y="1102037"/>
                  </a:lnTo>
                  <a:lnTo>
                    <a:pt x="422844" y="1223605"/>
                  </a:lnTo>
                  <a:lnTo>
                    <a:pt x="311847" y="1361029"/>
                  </a:lnTo>
                  <a:lnTo>
                    <a:pt x="198208" y="1482597"/>
                  </a:lnTo>
                  <a:lnTo>
                    <a:pt x="81926" y="1601522"/>
                  </a:lnTo>
                  <a:lnTo>
                    <a:pt x="23785" y="1654377"/>
                  </a:lnTo>
                  <a:lnTo>
                    <a:pt x="0" y="1680805"/>
                  </a:lnTo>
                  <a:lnTo>
                    <a:pt x="0" y="1694019"/>
                  </a:lnTo>
                  <a:lnTo>
                    <a:pt x="15857" y="1704590"/>
                  </a:lnTo>
                  <a:lnTo>
                    <a:pt x="50213" y="1712518"/>
                  </a:lnTo>
                  <a:lnTo>
                    <a:pt x="71355" y="1707233"/>
                  </a:lnTo>
                  <a:lnTo>
                    <a:pt x="100425" y="1686090"/>
                  </a:lnTo>
                  <a:lnTo>
                    <a:pt x="245778" y="1580380"/>
                  </a:lnTo>
                  <a:lnTo>
                    <a:pt x="380560" y="1482597"/>
                  </a:lnTo>
                  <a:lnTo>
                    <a:pt x="454557" y="1413885"/>
                  </a:lnTo>
                  <a:lnTo>
                    <a:pt x="512698" y="1355744"/>
                  </a:lnTo>
                  <a:lnTo>
                    <a:pt x="536483" y="1321388"/>
                  </a:lnTo>
                  <a:lnTo>
                    <a:pt x="628980" y="1231533"/>
                  </a:lnTo>
                  <a:lnTo>
                    <a:pt x="769047" y="1067681"/>
                  </a:lnTo>
                  <a:lnTo>
                    <a:pt x="837760" y="9778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9">
              <a:extLst>
                <a:ext uri="{FF2B5EF4-FFF2-40B4-BE49-F238E27FC236}">
                  <a16:creationId xmlns:a16="http://schemas.microsoft.com/office/drawing/2014/main" id="{A4B9B6D3-C0B2-43AC-A73E-104400CFE690}"/>
                </a:ext>
              </a:extLst>
            </p:cNvPr>
            <p:cNvSpPr/>
            <p:nvPr/>
          </p:nvSpPr>
          <p:spPr>
            <a:xfrm>
              <a:off x="3270250" y="3384550"/>
              <a:ext cx="358775" cy="2460625"/>
            </a:xfrm>
            <a:custGeom>
              <a:avLst/>
              <a:gdLst>
                <a:gd name="connsiteX0" fmla="*/ 123825 w 358775"/>
                <a:gd name="connsiteY0" fmla="*/ 866775 h 2460625"/>
                <a:gd name="connsiteX1" fmla="*/ 155575 w 358775"/>
                <a:gd name="connsiteY1" fmla="*/ 381000 h 2460625"/>
                <a:gd name="connsiteX2" fmla="*/ 155575 w 358775"/>
                <a:gd name="connsiteY2" fmla="*/ 358775 h 2460625"/>
                <a:gd name="connsiteX3" fmla="*/ 152400 w 358775"/>
                <a:gd name="connsiteY3" fmla="*/ 339725 h 2460625"/>
                <a:gd name="connsiteX4" fmla="*/ 133350 w 358775"/>
                <a:gd name="connsiteY4" fmla="*/ 285750 h 2460625"/>
                <a:gd name="connsiteX5" fmla="*/ 114300 w 358775"/>
                <a:gd name="connsiteY5" fmla="*/ 231775 h 2460625"/>
                <a:gd name="connsiteX6" fmla="*/ 88900 w 358775"/>
                <a:gd name="connsiteY6" fmla="*/ 180975 h 2460625"/>
                <a:gd name="connsiteX7" fmla="*/ 47625 w 358775"/>
                <a:gd name="connsiteY7" fmla="*/ 117475 h 2460625"/>
                <a:gd name="connsiteX8" fmla="*/ 180975 w 358775"/>
                <a:gd name="connsiteY8" fmla="*/ 0 h 2460625"/>
                <a:gd name="connsiteX9" fmla="*/ 231775 w 358775"/>
                <a:gd name="connsiteY9" fmla="*/ 47625 h 2460625"/>
                <a:gd name="connsiteX10" fmla="*/ 276225 w 358775"/>
                <a:gd name="connsiteY10" fmla="*/ 88900 h 2460625"/>
                <a:gd name="connsiteX11" fmla="*/ 301625 w 358775"/>
                <a:gd name="connsiteY11" fmla="*/ 114300 h 2460625"/>
                <a:gd name="connsiteX12" fmla="*/ 327025 w 358775"/>
                <a:gd name="connsiteY12" fmla="*/ 146050 h 2460625"/>
                <a:gd name="connsiteX13" fmla="*/ 346075 w 358775"/>
                <a:gd name="connsiteY13" fmla="*/ 171450 h 2460625"/>
                <a:gd name="connsiteX14" fmla="*/ 355600 w 358775"/>
                <a:gd name="connsiteY14" fmla="*/ 203200 h 2460625"/>
                <a:gd name="connsiteX15" fmla="*/ 358775 w 358775"/>
                <a:gd name="connsiteY15" fmla="*/ 238125 h 2460625"/>
                <a:gd name="connsiteX16" fmla="*/ 352425 w 358775"/>
                <a:gd name="connsiteY16" fmla="*/ 400050 h 2460625"/>
                <a:gd name="connsiteX17" fmla="*/ 336550 w 358775"/>
                <a:gd name="connsiteY17" fmla="*/ 568325 h 2460625"/>
                <a:gd name="connsiteX18" fmla="*/ 323850 w 358775"/>
                <a:gd name="connsiteY18" fmla="*/ 828675 h 2460625"/>
                <a:gd name="connsiteX19" fmla="*/ 304800 w 358775"/>
                <a:gd name="connsiteY19" fmla="*/ 1222375 h 2460625"/>
                <a:gd name="connsiteX20" fmla="*/ 279400 w 358775"/>
                <a:gd name="connsiteY20" fmla="*/ 1666875 h 2460625"/>
                <a:gd name="connsiteX21" fmla="*/ 250825 w 358775"/>
                <a:gd name="connsiteY21" fmla="*/ 2041525 h 2460625"/>
                <a:gd name="connsiteX22" fmla="*/ 225425 w 358775"/>
                <a:gd name="connsiteY22" fmla="*/ 2273300 h 2460625"/>
                <a:gd name="connsiteX23" fmla="*/ 206375 w 358775"/>
                <a:gd name="connsiteY23" fmla="*/ 2403475 h 2460625"/>
                <a:gd name="connsiteX24" fmla="*/ 196850 w 358775"/>
                <a:gd name="connsiteY24" fmla="*/ 2435225 h 2460625"/>
                <a:gd name="connsiteX25" fmla="*/ 168275 w 358775"/>
                <a:gd name="connsiteY25" fmla="*/ 2451100 h 2460625"/>
                <a:gd name="connsiteX26" fmla="*/ 146050 w 358775"/>
                <a:gd name="connsiteY26" fmla="*/ 2460625 h 2460625"/>
                <a:gd name="connsiteX27" fmla="*/ 127000 w 358775"/>
                <a:gd name="connsiteY27" fmla="*/ 2460625 h 2460625"/>
                <a:gd name="connsiteX28" fmla="*/ 101600 w 358775"/>
                <a:gd name="connsiteY28" fmla="*/ 2444750 h 2460625"/>
                <a:gd name="connsiteX29" fmla="*/ 76200 w 358775"/>
                <a:gd name="connsiteY29" fmla="*/ 2416175 h 2460625"/>
                <a:gd name="connsiteX30" fmla="*/ 60325 w 358775"/>
                <a:gd name="connsiteY30" fmla="*/ 2371725 h 2460625"/>
                <a:gd name="connsiteX31" fmla="*/ 34925 w 358775"/>
                <a:gd name="connsiteY31" fmla="*/ 2292350 h 2460625"/>
                <a:gd name="connsiteX32" fmla="*/ 9525 w 358775"/>
                <a:gd name="connsiteY32" fmla="*/ 2171700 h 2460625"/>
                <a:gd name="connsiteX33" fmla="*/ 0 w 358775"/>
                <a:gd name="connsiteY33" fmla="*/ 2098675 h 2460625"/>
                <a:gd name="connsiteX34" fmla="*/ 0 w 358775"/>
                <a:gd name="connsiteY34" fmla="*/ 2041525 h 2460625"/>
                <a:gd name="connsiteX35" fmla="*/ 9525 w 358775"/>
                <a:gd name="connsiteY35" fmla="*/ 1939925 h 2460625"/>
                <a:gd name="connsiteX36" fmla="*/ 34925 w 358775"/>
                <a:gd name="connsiteY36" fmla="*/ 1787525 h 2460625"/>
                <a:gd name="connsiteX37" fmla="*/ 53975 w 358775"/>
                <a:gd name="connsiteY37" fmla="*/ 1682750 h 2460625"/>
                <a:gd name="connsiteX38" fmla="*/ 73025 w 358775"/>
                <a:gd name="connsiteY38" fmla="*/ 1524000 h 2460625"/>
                <a:gd name="connsiteX39" fmla="*/ 123825 w 358775"/>
                <a:gd name="connsiteY39" fmla="*/ 86677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775" h="2460625">
                  <a:moveTo>
                    <a:pt x="123825" y="866775"/>
                  </a:moveTo>
                  <a:lnTo>
                    <a:pt x="155575" y="381000"/>
                  </a:lnTo>
                  <a:lnTo>
                    <a:pt x="155575" y="358775"/>
                  </a:lnTo>
                  <a:lnTo>
                    <a:pt x="152400" y="339725"/>
                  </a:lnTo>
                  <a:lnTo>
                    <a:pt x="133350" y="285750"/>
                  </a:lnTo>
                  <a:lnTo>
                    <a:pt x="114300" y="231775"/>
                  </a:lnTo>
                  <a:lnTo>
                    <a:pt x="88900" y="180975"/>
                  </a:lnTo>
                  <a:lnTo>
                    <a:pt x="47625" y="117475"/>
                  </a:lnTo>
                  <a:lnTo>
                    <a:pt x="180975" y="0"/>
                  </a:lnTo>
                  <a:lnTo>
                    <a:pt x="231775" y="47625"/>
                  </a:lnTo>
                  <a:lnTo>
                    <a:pt x="276225" y="88900"/>
                  </a:lnTo>
                  <a:lnTo>
                    <a:pt x="301625" y="114300"/>
                  </a:lnTo>
                  <a:lnTo>
                    <a:pt x="327025" y="146050"/>
                  </a:lnTo>
                  <a:lnTo>
                    <a:pt x="346075" y="171450"/>
                  </a:lnTo>
                  <a:lnTo>
                    <a:pt x="355600" y="203200"/>
                  </a:lnTo>
                  <a:lnTo>
                    <a:pt x="358775" y="238125"/>
                  </a:lnTo>
                  <a:lnTo>
                    <a:pt x="352425" y="400050"/>
                  </a:lnTo>
                  <a:lnTo>
                    <a:pt x="336550" y="568325"/>
                  </a:lnTo>
                  <a:lnTo>
                    <a:pt x="323850" y="828675"/>
                  </a:lnTo>
                  <a:lnTo>
                    <a:pt x="304800" y="1222375"/>
                  </a:lnTo>
                  <a:lnTo>
                    <a:pt x="279400" y="1666875"/>
                  </a:lnTo>
                  <a:lnTo>
                    <a:pt x="250825" y="2041525"/>
                  </a:lnTo>
                  <a:lnTo>
                    <a:pt x="225425" y="2273300"/>
                  </a:lnTo>
                  <a:lnTo>
                    <a:pt x="206375" y="2403475"/>
                  </a:lnTo>
                  <a:lnTo>
                    <a:pt x="196850" y="2435225"/>
                  </a:lnTo>
                  <a:lnTo>
                    <a:pt x="168275" y="2451100"/>
                  </a:lnTo>
                  <a:lnTo>
                    <a:pt x="146050" y="2460625"/>
                  </a:lnTo>
                  <a:lnTo>
                    <a:pt x="127000" y="2460625"/>
                  </a:lnTo>
                  <a:lnTo>
                    <a:pt x="101600" y="2444750"/>
                  </a:lnTo>
                  <a:lnTo>
                    <a:pt x="76200" y="2416175"/>
                  </a:lnTo>
                  <a:lnTo>
                    <a:pt x="60325" y="2371725"/>
                  </a:lnTo>
                  <a:lnTo>
                    <a:pt x="34925" y="2292350"/>
                  </a:lnTo>
                  <a:lnTo>
                    <a:pt x="9525" y="2171700"/>
                  </a:lnTo>
                  <a:lnTo>
                    <a:pt x="0" y="2098675"/>
                  </a:lnTo>
                  <a:lnTo>
                    <a:pt x="0" y="2041525"/>
                  </a:lnTo>
                  <a:lnTo>
                    <a:pt x="9525" y="1939925"/>
                  </a:lnTo>
                  <a:lnTo>
                    <a:pt x="34925" y="1787525"/>
                  </a:lnTo>
                  <a:lnTo>
                    <a:pt x="53975" y="1682750"/>
                  </a:lnTo>
                  <a:lnTo>
                    <a:pt x="73025" y="1524000"/>
                  </a:lnTo>
                  <a:lnTo>
                    <a:pt x="123825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1">
              <a:extLst>
                <a:ext uri="{FF2B5EF4-FFF2-40B4-BE49-F238E27FC236}">
                  <a16:creationId xmlns:a16="http://schemas.microsoft.com/office/drawing/2014/main" id="{DAADB7D8-C383-417C-A057-8BB6DE2FA558}"/>
                </a:ext>
              </a:extLst>
            </p:cNvPr>
            <p:cNvSpPr/>
            <p:nvPr/>
          </p:nvSpPr>
          <p:spPr>
            <a:xfrm>
              <a:off x="5227638" y="1392238"/>
              <a:ext cx="577850" cy="1816100"/>
            </a:xfrm>
            <a:custGeom>
              <a:avLst/>
              <a:gdLst>
                <a:gd name="connsiteX0" fmla="*/ 252412 w 578644"/>
                <a:gd name="connsiteY0" fmla="*/ 709613 h 1814513"/>
                <a:gd name="connsiteX1" fmla="*/ 247650 w 578644"/>
                <a:gd name="connsiteY1" fmla="*/ 590550 h 1814513"/>
                <a:gd name="connsiteX2" fmla="*/ 242887 w 578644"/>
                <a:gd name="connsiteY2" fmla="*/ 500063 h 1814513"/>
                <a:gd name="connsiteX3" fmla="*/ 235744 w 578644"/>
                <a:gd name="connsiteY3" fmla="*/ 419100 h 1814513"/>
                <a:gd name="connsiteX4" fmla="*/ 230981 w 578644"/>
                <a:gd name="connsiteY4" fmla="*/ 361950 h 1814513"/>
                <a:gd name="connsiteX5" fmla="*/ 221456 w 578644"/>
                <a:gd name="connsiteY5" fmla="*/ 311944 h 1814513"/>
                <a:gd name="connsiteX6" fmla="*/ 200025 w 578644"/>
                <a:gd name="connsiteY6" fmla="*/ 252413 h 1814513"/>
                <a:gd name="connsiteX7" fmla="*/ 180975 w 578644"/>
                <a:gd name="connsiteY7" fmla="*/ 216694 h 1814513"/>
                <a:gd name="connsiteX8" fmla="*/ 154781 w 578644"/>
                <a:gd name="connsiteY8" fmla="*/ 185738 h 1814513"/>
                <a:gd name="connsiteX9" fmla="*/ 128587 w 578644"/>
                <a:gd name="connsiteY9" fmla="*/ 161925 h 1814513"/>
                <a:gd name="connsiteX10" fmla="*/ 100012 w 578644"/>
                <a:gd name="connsiteY10" fmla="*/ 140494 h 1814513"/>
                <a:gd name="connsiteX11" fmla="*/ 64294 w 578644"/>
                <a:gd name="connsiteY11" fmla="*/ 121444 h 1814513"/>
                <a:gd name="connsiteX12" fmla="*/ 42862 w 578644"/>
                <a:gd name="connsiteY12" fmla="*/ 107157 h 1814513"/>
                <a:gd name="connsiteX13" fmla="*/ 19050 w 578644"/>
                <a:gd name="connsiteY13" fmla="*/ 83344 h 1814513"/>
                <a:gd name="connsiteX14" fmla="*/ 2381 w 578644"/>
                <a:gd name="connsiteY14" fmla="*/ 54769 h 1814513"/>
                <a:gd name="connsiteX15" fmla="*/ 0 w 578644"/>
                <a:gd name="connsiteY15" fmla="*/ 38100 h 1814513"/>
                <a:gd name="connsiteX16" fmla="*/ 2381 w 578644"/>
                <a:gd name="connsiteY16" fmla="*/ 26194 h 1814513"/>
                <a:gd name="connsiteX17" fmla="*/ 14287 w 578644"/>
                <a:gd name="connsiteY17" fmla="*/ 11907 h 1814513"/>
                <a:gd name="connsiteX18" fmla="*/ 42862 w 578644"/>
                <a:gd name="connsiteY18" fmla="*/ 2382 h 1814513"/>
                <a:gd name="connsiteX19" fmla="*/ 107156 w 578644"/>
                <a:gd name="connsiteY19" fmla="*/ 0 h 1814513"/>
                <a:gd name="connsiteX20" fmla="*/ 171450 w 578644"/>
                <a:gd name="connsiteY20" fmla="*/ 2382 h 1814513"/>
                <a:gd name="connsiteX21" fmla="*/ 238125 w 578644"/>
                <a:gd name="connsiteY21" fmla="*/ 11907 h 1814513"/>
                <a:gd name="connsiteX22" fmla="*/ 285750 w 578644"/>
                <a:gd name="connsiteY22" fmla="*/ 26194 h 1814513"/>
                <a:gd name="connsiteX23" fmla="*/ 340519 w 578644"/>
                <a:gd name="connsiteY23" fmla="*/ 47625 h 1814513"/>
                <a:gd name="connsiteX24" fmla="*/ 381000 w 578644"/>
                <a:gd name="connsiteY24" fmla="*/ 66675 h 1814513"/>
                <a:gd name="connsiteX25" fmla="*/ 433387 w 578644"/>
                <a:gd name="connsiteY25" fmla="*/ 102394 h 1814513"/>
                <a:gd name="connsiteX26" fmla="*/ 478631 w 578644"/>
                <a:gd name="connsiteY26" fmla="*/ 138113 h 1814513"/>
                <a:gd name="connsiteX27" fmla="*/ 509587 w 578644"/>
                <a:gd name="connsiteY27" fmla="*/ 164307 h 1814513"/>
                <a:gd name="connsiteX28" fmla="*/ 533400 w 578644"/>
                <a:gd name="connsiteY28" fmla="*/ 178594 h 1814513"/>
                <a:gd name="connsiteX29" fmla="*/ 554831 w 578644"/>
                <a:gd name="connsiteY29" fmla="*/ 192882 h 1814513"/>
                <a:gd name="connsiteX30" fmla="*/ 569119 w 578644"/>
                <a:gd name="connsiteY30" fmla="*/ 207169 h 1814513"/>
                <a:gd name="connsiteX31" fmla="*/ 576262 w 578644"/>
                <a:gd name="connsiteY31" fmla="*/ 221457 h 1814513"/>
                <a:gd name="connsiteX32" fmla="*/ 578644 w 578644"/>
                <a:gd name="connsiteY32" fmla="*/ 233363 h 1814513"/>
                <a:gd name="connsiteX33" fmla="*/ 578644 w 578644"/>
                <a:gd name="connsiteY33" fmla="*/ 254794 h 1814513"/>
                <a:gd name="connsiteX34" fmla="*/ 566737 w 578644"/>
                <a:gd name="connsiteY34" fmla="*/ 273844 h 1814513"/>
                <a:gd name="connsiteX35" fmla="*/ 540544 w 578644"/>
                <a:gd name="connsiteY35" fmla="*/ 300038 h 1814513"/>
                <a:gd name="connsiteX36" fmla="*/ 519112 w 578644"/>
                <a:gd name="connsiteY36" fmla="*/ 338138 h 1814513"/>
                <a:gd name="connsiteX37" fmla="*/ 488156 w 578644"/>
                <a:gd name="connsiteY37" fmla="*/ 433388 h 1814513"/>
                <a:gd name="connsiteX38" fmla="*/ 478631 w 578644"/>
                <a:gd name="connsiteY38" fmla="*/ 504825 h 1814513"/>
                <a:gd name="connsiteX39" fmla="*/ 476250 w 578644"/>
                <a:gd name="connsiteY39" fmla="*/ 600075 h 1814513"/>
                <a:gd name="connsiteX40" fmla="*/ 473869 w 578644"/>
                <a:gd name="connsiteY40" fmla="*/ 673894 h 1814513"/>
                <a:gd name="connsiteX41" fmla="*/ 471487 w 578644"/>
                <a:gd name="connsiteY41" fmla="*/ 731044 h 1814513"/>
                <a:gd name="connsiteX42" fmla="*/ 464344 w 578644"/>
                <a:gd name="connsiteY42" fmla="*/ 826294 h 1814513"/>
                <a:gd name="connsiteX43" fmla="*/ 457200 w 578644"/>
                <a:gd name="connsiteY43" fmla="*/ 890588 h 1814513"/>
                <a:gd name="connsiteX44" fmla="*/ 450056 w 578644"/>
                <a:gd name="connsiteY44" fmla="*/ 1085850 h 1814513"/>
                <a:gd name="connsiteX45" fmla="*/ 442912 w 578644"/>
                <a:gd name="connsiteY45" fmla="*/ 1254919 h 1814513"/>
                <a:gd name="connsiteX46" fmla="*/ 435769 w 578644"/>
                <a:gd name="connsiteY46" fmla="*/ 1545432 h 1814513"/>
                <a:gd name="connsiteX47" fmla="*/ 433387 w 578644"/>
                <a:gd name="connsiteY47" fmla="*/ 1797844 h 1814513"/>
                <a:gd name="connsiteX48" fmla="*/ 254794 w 578644"/>
                <a:gd name="connsiteY48" fmla="*/ 1814513 h 1814513"/>
                <a:gd name="connsiteX49" fmla="*/ 254794 w 578644"/>
                <a:gd name="connsiteY49" fmla="*/ 1533525 h 1814513"/>
                <a:gd name="connsiteX50" fmla="*/ 254794 w 578644"/>
                <a:gd name="connsiteY50" fmla="*/ 1228725 h 1814513"/>
                <a:gd name="connsiteX51" fmla="*/ 252412 w 578644"/>
                <a:gd name="connsiteY51" fmla="*/ 709613 h 181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78644" h="1814513">
                  <a:moveTo>
                    <a:pt x="252412" y="709613"/>
                  </a:moveTo>
                  <a:lnTo>
                    <a:pt x="247650" y="590550"/>
                  </a:lnTo>
                  <a:lnTo>
                    <a:pt x="242887" y="500063"/>
                  </a:lnTo>
                  <a:lnTo>
                    <a:pt x="235744" y="419100"/>
                  </a:lnTo>
                  <a:lnTo>
                    <a:pt x="230981" y="361950"/>
                  </a:lnTo>
                  <a:lnTo>
                    <a:pt x="221456" y="311944"/>
                  </a:lnTo>
                  <a:lnTo>
                    <a:pt x="200025" y="252413"/>
                  </a:lnTo>
                  <a:lnTo>
                    <a:pt x="180975" y="216694"/>
                  </a:lnTo>
                  <a:lnTo>
                    <a:pt x="154781" y="185738"/>
                  </a:lnTo>
                  <a:lnTo>
                    <a:pt x="128587" y="161925"/>
                  </a:lnTo>
                  <a:lnTo>
                    <a:pt x="100012" y="140494"/>
                  </a:lnTo>
                  <a:lnTo>
                    <a:pt x="64294" y="121444"/>
                  </a:lnTo>
                  <a:lnTo>
                    <a:pt x="42862" y="107157"/>
                  </a:lnTo>
                  <a:lnTo>
                    <a:pt x="19050" y="83344"/>
                  </a:lnTo>
                  <a:lnTo>
                    <a:pt x="2381" y="54769"/>
                  </a:lnTo>
                  <a:lnTo>
                    <a:pt x="0" y="38100"/>
                  </a:lnTo>
                  <a:lnTo>
                    <a:pt x="2381" y="26194"/>
                  </a:lnTo>
                  <a:lnTo>
                    <a:pt x="14287" y="11907"/>
                  </a:lnTo>
                  <a:lnTo>
                    <a:pt x="42862" y="2382"/>
                  </a:lnTo>
                  <a:lnTo>
                    <a:pt x="107156" y="0"/>
                  </a:lnTo>
                  <a:lnTo>
                    <a:pt x="171450" y="2382"/>
                  </a:lnTo>
                  <a:lnTo>
                    <a:pt x="238125" y="11907"/>
                  </a:lnTo>
                  <a:lnTo>
                    <a:pt x="285750" y="26194"/>
                  </a:lnTo>
                  <a:lnTo>
                    <a:pt x="340519" y="47625"/>
                  </a:lnTo>
                  <a:lnTo>
                    <a:pt x="381000" y="66675"/>
                  </a:lnTo>
                  <a:lnTo>
                    <a:pt x="433387" y="102394"/>
                  </a:lnTo>
                  <a:lnTo>
                    <a:pt x="478631" y="138113"/>
                  </a:lnTo>
                  <a:lnTo>
                    <a:pt x="509587" y="164307"/>
                  </a:lnTo>
                  <a:lnTo>
                    <a:pt x="533400" y="178594"/>
                  </a:lnTo>
                  <a:lnTo>
                    <a:pt x="554831" y="192882"/>
                  </a:lnTo>
                  <a:lnTo>
                    <a:pt x="569119" y="207169"/>
                  </a:lnTo>
                  <a:lnTo>
                    <a:pt x="576262" y="221457"/>
                  </a:lnTo>
                  <a:lnTo>
                    <a:pt x="578644" y="233363"/>
                  </a:lnTo>
                  <a:lnTo>
                    <a:pt x="578644" y="254794"/>
                  </a:lnTo>
                  <a:lnTo>
                    <a:pt x="566737" y="273844"/>
                  </a:lnTo>
                  <a:lnTo>
                    <a:pt x="540544" y="300038"/>
                  </a:lnTo>
                  <a:lnTo>
                    <a:pt x="519112" y="338138"/>
                  </a:lnTo>
                  <a:lnTo>
                    <a:pt x="488156" y="433388"/>
                  </a:lnTo>
                  <a:lnTo>
                    <a:pt x="478631" y="504825"/>
                  </a:lnTo>
                  <a:cubicBezTo>
                    <a:pt x="477837" y="536575"/>
                    <a:pt x="477044" y="568325"/>
                    <a:pt x="476250" y="600075"/>
                  </a:cubicBezTo>
                  <a:cubicBezTo>
                    <a:pt x="475456" y="624681"/>
                    <a:pt x="474663" y="649288"/>
                    <a:pt x="473869" y="673894"/>
                  </a:cubicBezTo>
                  <a:lnTo>
                    <a:pt x="471487" y="731044"/>
                  </a:lnTo>
                  <a:lnTo>
                    <a:pt x="464344" y="826294"/>
                  </a:lnTo>
                  <a:lnTo>
                    <a:pt x="457200" y="890588"/>
                  </a:lnTo>
                  <a:lnTo>
                    <a:pt x="450056" y="1085850"/>
                  </a:lnTo>
                  <a:lnTo>
                    <a:pt x="442912" y="1254919"/>
                  </a:lnTo>
                  <a:lnTo>
                    <a:pt x="435769" y="1545432"/>
                  </a:lnTo>
                  <a:lnTo>
                    <a:pt x="433387" y="1797844"/>
                  </a:lnTo>
                  <a:lnTo>
                    <a:pt x="254794" y="1814513"/>
                  </a:lnTo>
                  <a:lnTo>
                    <a:pt x="254794" y="1533525"/>
                  </a:lnTo>
                  <a:lnTo>
                    <a:pt x="254794" y="1228725"/>
                  </a:lnTo>
                  <a:lnTo>
                    <a:pt x="252412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2">
              <a:extLst>
                <a:ext uri="{FF2B5EF4-FFF2-40B4-BE49-F238E27FC236}">
                  <a16:creationId xmlns:a16="http://schemas.microsoft.com/office/drawing/2014/main" id="{55FA5B5A-CBF8-468E-A1DF-ED500643E37A}"/>
                </a:ext>
              </a:extLst>
            </p:cNvPr>
            <p:cNvSpPr/>
            <p:nvPr/>
          </p:nvSpPr>
          <p:spPr>
            <a:xfrm>
              <a:off x="3990975" y="2982913"/>
              <a:ext cx="3200400" cy="558800"/>
            </a:xfrm>
            <a:custGeom>
              <a:avLst/>
              <a:gdLst>
                <a:gd name="connsiteX0" fmla="*/ 1170749 w 3200400"/>
                <a:gd name="connsiteY0" fmla="*/ 224636 h 557626"/>
                <a:gd name="connsiteX1" fmla="*/ 1506381 w 3200400"/>
                <a:gd name="connsiteY1" fmla="*/ 177066 h 557626"/>
                <a:gd name="connsiteX2" fmla="*/ 1812943 w 3200400"/>
                <a:gd name="connsiteY2" fmla="*/ 137425 h 557626"/>
                <a:gd name="connsiteX3" fmla="*/ 2034936 w 3200400"/>
                <a:gd name="connsiteY3" fmla="*/ 108354 h 557626"/>
                <a:gd name="connsiteX4" fmla="*/ 2177646 w 3200400"/>
                <a:gd name="connsiteY4" fmla="*/ 97783 h 557626"/>
                <a:gd name="connsiteX5" fmla="*/ 2344141 w 3200400"/>
                <a:gd name="connsiteY5" fmla="*/ 84569 h 557626"/>
                <a:gd name="connsiteX6" fmla="*/ 2452494 w 3200400"/>
                <a:gd name="connsiteY6" fmla="*/ 73998 h 557626"/>
                <a:gd name="connsiteX7" fmla="*/ 2547634 w 3200400"/>
                <a:gd name="connsiteY7" fmla="*/ 58142 h 557626"/>
                <a:gd name="connsiteX8" fmla="*/ 2648060 w 3200400"/>
                <a:gd name="connsiteY8" fmla="*/ 39642 h 557626"/>
                <a:gd name="connsiteX9" fmla="*/ 2743200 w 3200400"/>
                <a:gd name="connsiteY9" fmla="*/ 10572 h 557626"/>
                <a:gd name="connsiteX10" fmla="*/ 2790770 w 3200400"/>
                <a:gd name="connsiteY10" fmla="*/ 0 h 557626"/>
                <a:gd name="connsiteX11" fmla="*/ 2819840 w 3200400"/>
                <a:gd name="connsiteY11" fmla="*/ 2643 h 557626"/>
                <a:gd name="connsiteX12" fmla="*/ 2877981 w 3200400"/>
                <a:gd name="connsiteY12" fmla="*/ 15857 h 557626"/>
                <a:gd name="connsiteX13" fmla="*/ 2962550 w 3200400"/>
                <a:gd name="connsiteY13" fmla="*/ 44928 h 557626"/>
                <a:gd name="connsiteX14" fmla="*/ 3052404 w 3200400"/>
                <a:gd name="connsiteY14" fmla="*/ 81926 h 557626"/>
                <a:gd name="connsiteX15" fmla="*/ 3126402 w 3200400"/>
                <a:gd name="connsiteY15" fmla="*/ 118925 h 557626"/>
                <a:gd name="connsiteX16" fmla="*/ 3142259 w 3200400"/>
                <a:gd name="connsiteY16" fmla="*/ 129496 h 557626"/>
                <a:gd name="connsiteX17" fmla="*/ 3163401 w 3200400"/>
                <a:gd name="connsiteY17" fmla="*/ 153281 h 557626"/>
                <a:gd name="connsiteX18" fmla="*/ 3184543 w 3200400"/>
                <a:gd name="connsiteY18" fmla="*/ 184995 h 557626"/>
                <a:gd name="connsiteX19" fmla="*/ 3195114 w 3200400"/>
                <a:gd name="connsiteY19" fmla="*/ 208780 h 557626"/>
                <a:gd name="connsiteX20" fmla="*/ 3200400 w 3200400"/>
                <a:gd name="connsiteY20" fmla="*/ 235207 h 557626"/>
                <a:gd name="connsiteX21" fmla="*/ 3197757 w 3200400"/>
                <a:gd name="connsiteY21" fmla="*/ 258992 h 557626"/>
                <a:gd name="connsiteX22" fmla="*/ 3179257 w 3200400"/>
                <a:gd name="connsiteY22" fmla="*/ 282777 h 557626"/>
                <a:gd name="connsiteX23" fmla="*/ 3152830 w 3200400"/>
                <a:gd name="connsiteY23" fmla="*/ 295991 h 557626"/>
                <a:gd name="connsiteX24" fmla="*/ 3118474 w 3200400"/>
                <a:gd name="connsiteY24" fmla="*/ 306562 h 557626"/>
                <a:gd name="connsiteX25" fmla="*/ 3073546 w 3200400"/>
                <a:gd name="connsiteY25" fmla="*/ 311848 h 557626"/>
                <a:gd name="connsiteX26" fmla="*/ 3039190 w 3200400"/>
                <a:gd name="connsiteY26" fmla="*/ 311848 h 557626"/>
                <a:gd name="connsiteX27" fmla="*/ 2933479 w 3200400"/>
                <a:gd name="connsiteY27" fmla="*/ 295991 h 557626"/>
                <a:gd name="connsiteX28" fmla="*/ 2772270 w 3200400"/>
                <a:gd name="connsiteY28" fmla="*/ 277492 h 557626"/>
                <a:gd name="connsiteX29" fmla="*/ 2537063 w 3200400"/>
                <a:gd name="connsiteY29" fmla="*/ 264278 h 557626"/>
                <a:gd name="connsiteX30" fmla="*/ 2296571 w 3200400"/>
                <a:gd name="connsiteY30" fmla="*/ 266921 h 557626"/>
                <a:gd name="connsiteX31" fmla="*/ 2034936 w 3200400"/>
                <a:gd name="connsiteY31" fmla="*/ 266921 h 557626"/>
                <a:gd name="connsiteX32" fmla="*/ 1937153 w 3200400"/>
                <a:gd name="connsiteY32" fmla="*/ 277492 h 557626"/>
                <a:gd name="connsiteX33" fmla="*/ 1805015 w 3200400"/>
                <a:gd name="connsiteY33" fmla="*/ 285420 h 557626"/>
                <a:gd name="connsiteX34" fmla="*/ 1675519 w 3200400"/>
                <a:gd name="connsiteY34" fmla="*/ 288063 h 557626"/>
                <a:gd name="connsiteX35" fmla="*/ 1487882 w 3200400"/>
                <a:gd name="connsiteY35" fmla="*/ 317133 h 557626"/>
                <a:gd name="connsiteX36" fmla="*/ 1250032 w 3200400"/>
                <a:gd name="connsiteY36" fmla="*/ 359418 h 557626"/>
                <a:gd name="connsiteX37" fmla="*/ 1035967 w 3200400"/>
                <a:gd name="connsiteY37" fmla="*/ 399059 h 557626"/>
                <a:gd name="connsiteX38" fmla="*/ 874758 w 3200400"/>
                <a:gd name="connsiteY38" fmla="*/ 430773 h 557626"/>
                <a:gd name="connsiteX39" fmla="*/ 660693 w 3200400"/>
                <a:gd name="connsiteY39" fmla="*/ 480985 h 557626"/>
                <a:gd name="connsiteX40" fmla="*/ 549697 w 3200400"/>
                <a:gd name="connsiteY40" fmla="*/ 512699 h 557626"/>
                <a:gd name="connsiteX41" fmla="*/ 515341 w 3200400"/>
                <a:gd name="connsiteY41" fmla="*/ 531198 h 557626"/>
                <a:gd name="connsiteX42" fmla="*/ 473056 w 3200400"/>
                <a:gd name="connsiteY42" fmla="*/ 547055 h 557626"/>
                <a:gd name="connsiteX43" fmla="*/ 436057 w 3200400"/>
                <a:gd name="connsiteY43" fmla="*/ 554983 h 557626"/>
                <a:gd name="connsiteX44" fmla="*/ 375274 w 3200400"/>
                <a:gd name="connsiteY44" fmla="*/ 557626 h 557626"/>
                <a:gd name="connsiteX45" fmla="*/ 335632 w 3200400"/>
                <a:gd name="connsiteY45" fmla="*/ 547055 h 557626"/>
                <a:gd name="connsiteX46" fmla="*/ 301276 w 3200400"/>
                <a:gd name="connsiteY46" fmla="*/ 528555 h 557626"/>
                <a:gd name="connsiteX47" fmla="*/ 280134 w 3200400"/>
                <a:gd name="connsiteY47" fmla="*/ 512699 h 557626"/>
                <a:gd name="connsiteX48" fmla="*/ 245778 w 3200400"/>
                <a:gd name="connsiteY48" fmla="*/ 491557 h 557626"/>
                <a:gd name="connsiteX49" fmla="*/ 179708 w 3200400"/>
                <a:gd name="connsiteY49" fmla="*/ 454558 h 557626"/>
                <a:gd name="connsiteX50" fmla="*/ 126853 w 3200400"/>
                <a:gd name="connsiteY50" fmla="*/ 414916 h 557626"/>
                <a:gd name="connsiteX51" fmla="*/ 81926 w 3200400"/>
                <a:gd name="connsiteY51" fmla="*/ 369989 h 557626"/>
                <a:gd name="connsiteX52" fmla="*/ 42284 w 3200400"/>
                <a:gd name="connsiteY52" fmla="*/ 327705 h 557626"/>
                <a:gd name="connsiteX53" fmla="*/ 18499 w 3200400"/>
                <a:gd name="connsiteY53" fmla="*/ 295991 h 557626"/>
                <a:gd name="connsiteX54" fmla="*/ 5285 w 3200400"/>
                <a:gd name="connsiteY54" fmla="*/ 266921 h 557626"/>
                <a:gd name="connsiteX55" fmla="*/ 0 w 3200400"/>
                <a:gd name="connsiteY55" fmla="*/ 248421 h 557626"/>
                <a:gd name="connsiteX56" fmla="*/ 2642 w 3200400"/>
                <a:gd name="connsiteY56" fmla="*/ 237850 h 557626"/>
                <a:gd name="connsiteX57" fmla="*/ 10571 w 3200400"/>
                <a:gd name="connsiteY57" fmla="*/ 227279 h 557626"/>
                <a:gd name="connsiteX58" fmla="*/ 36998 w 3200400"/>
                <a:gd name="connsiteY58" fmla="*/ 229922 h 557626"/>
                <a:gd name="connsiteX59" fmla="*/ 87211 w 3200400"/>
                <a:gd name="connsiteY59" fmla="*/ 253707 h 557626"/>
                <a:gd name="connsiteX60" fmla="*/ 187637 w 3200400"/>
                <a:gd name="connsiteY60" fmla="*/ 280135 h 557626"/>
                <a:gd name="connsiteX61" fmla="*/ 293348 w 3200400"/>
                <a:gd name="connsiteY61" fmla="*/ 301277 h 557626"/>
                <a:gd name="connsiteX62" fmla="*/ 375274 w 3200400"/>
                <a:gd name="connsiteY62" fmla="*/ 309205 h 557626"/>
                <a:gd name="connsiteX63" fmla="*/ 467771 w 3200400"/>
                <a:gd name="connsiteY63" fmla="*/ 311848 h 557626"/>
                <a:gd name="connsiteX64" fmla="*/ 631623 w 3200400"/>
                <a:gd name="connsiteY64" fmla="*/ 295991 h 557626"/>
                <a:gd name="connsiteX65" fmla="*/ 972541 w 3200400"/>
                <a:gd name="connsiteY65" fmla="*/ 253707 h 557626"/>
                <a:gd name="connsiteX66" fmla="*/ 1170749 w 3200400"/>
                <a:gd name="connsiteY66" fmla="*/ 224636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00400" h="557626">
                  <a:moveTo>
                    <a:pt x="1170749" y="224636"/>
                  </a:moveTo>
                  <a:lnTo>
                    <a:pt x="1506381" y="177066"/>
                  </a:lnTo>
                  <a:lnTo>
                    <a:pt x="1812943" y="137425"/>
                  </a:lnTo>
                  <a:lnTo>
                    <a:pt x="2034936" y="108354"/>
                  </a:lnTo>
                  <a:lnTo>
                    <a:pt x="2177646" y="97783"/>
                  </a:lnTo>
                  <a:lnTo>
                    <a:pt x="2344141" y="84569"/>
                  </a:lnTo>
                  <a:lnTo>
                    <a:pt x="2452494" y="73998"/>
                  </a:lnTo>
                  <a:lnTo>
                    <a:pt x="2547634" y="58142"/>
                  </a:lnTo>
                  <a:lnTo>
                    <a:pt x="2648060" y="39642"/>
                  </a:lnTo>
                  <a:lnTo>
                    <a:pt x="2743200" y="10572"/>
                  </a:lnTo>
                  <a:lnTo>
                    <a:pt x="2790770" y="0"/>
                  </a:lnTo>
                  <a:lnTo>
                    <a:pt x="2819840" y="2643"/>
                  </a:lnTo>
                  <a:lnTo>
                    <a:pt x="2877981" y="15857"/>
                  </a:lnTo>
                  <a:lnTo>
                    <a:pt x="2962550" y="44928"/>
                  </a:lnTo>
                  <a:lnTo>
                    <a:pt x="3052404" y="81926"/>
                  </a:lnTo>
                  <a:lnTo>
                    <a:pt x="3126402" y="118925"/>
                  </a:lnTo>
                  <a:lnTo>
                    <a:pt x="3142259" y="129496"/>
                  </a:lnTo>
                  <a:lnTo>
                    <a:pt x="3163401" y="153281"/>
                  </a:lnTo>
                  <a:lnTo>
                    <a:pt x="3184543" y="184995"/>
                  </a:lnTo>
                  <a:lnTo>
                    <a:pt x="3195114" y="208780"/>
                  </a:lnTo>
                  <a:lnTo>
                    <a:pt x="3200400" y="235207"/>
                  </a:lnTo>
                  <a:lnTo>
                    <a:pt x="3197757" y="258992"/>
                  </a:lnTo>
                  <a:lnTo>
                    <a:pt x="3179257" y="282777"/>
                  </a:lnTo>
                  <a:lnTo>
                    <a:pt x="3152830" y="295991"/>
                  </a:lnTo>
                  <a:lnTo>
                    <a:pt x="3118474" y="306562"/>
                  </a:lnTo>
                  <a:lnTo>
                    <a:pt x="3073546" y="311848"/>
                  </a:lnTo>
                  <a:lnTo>
                    <a:pt x="3039190" y="311848"/>
                  </a:lnTo>
                  <a:lnTo>
                    <a:pt x="2933479" y="295991"/>
                  </a:lnTo>
                  <a:lnTo>
                    <a:pt x="2772270" y="277492"/>
                  </a:lnTo>
                  <a:lnTo>
                    <a:pt x="2537063" y="264278"/>
                  </a:lnTo>
                  <a:lnTo>
                    <a:pt x="2296571" y="266921"/>
                  </a:lnTo>
                  <a:lnTo>
                    <a:pt x="2034936" y="266921"/>
                  </a:lnTo>
                  <a:lnTo>
                    <a:pt x="1937153" y="277492"/>
                  </a:lnTo>
                  <a:lnTo>
                    <a:pt x="1805015" y="285420"/>
                  </a:lnTo>
                  <a:lnTo>
                    <a:pt x="1675519" y="288063"/>
                  </a:lnTo>
                  <a:lnTo>
                    <a:pt x="1487882" y="317133"/>
                  </a:lnTo>
                  <a:lnTo>
                    <a:pt x="1250032" y="359418"/>
                  </a:lnTo>
                  <a:lnTo>
                    <a:pt x="1035967" y="399059"/>
                  </a:lnTo>
                  <a:lnTo>
                    <a:pt x="874758" y="430773"/>
                  </a:lnTo>
                  <a:lnTo>
                    <a:pt x="660693" y="480985"/>
                  </a:lnTo>
                  <a:lnTo>
                    <a:pt x="549697" y="512699"/>
                  </a:lnTo>
                  <a:lnTo>
                    <a:pt x="515341" y="531198"/>
                  </a:lnTo>
                  <a:lnTo>
                    <a:pt x="473056" y="547055"/>
                  </a:lnTo>
                  <a:lnTo>
                    <a:pt x="436057" y="554983"/>
                  </a:lnTo>
                  <a:lnTo>
                    <a:pt x="375274" y="557626"/>
                  </a:lnTo>
                  <a:lnTo>
                    <a:pt x="335632" y="547055"/>
                  </a:lnTo>
                  <a:lnTo>
                    <a:pt x="301276" y="528555"/>
                  </a:lnTo>
                  <a:lnTo>
                    <a:pt x="280134" y="512699"/>
                  </a:lnTo>
                  <a:lnTo>
                    <a:pt x="245778" y="491557"/>
                  </a:lnTo>
                  <a:lnTo>
                    <a:pt x="179708" y="454558"/>
                  </a:lnTo>
                  <a:lnTo>
                    <a:pt x="126853" y="414916"/>
                  </a:lnTo>
                  <a:lnTo>
                    <a:pt x="81926" y="369989"/>
                  </a:lnTo>
                  <a:lnTo>
                    <a:pt x="42284" y="327705"/>
                  </a:lnTo>
                  <a:lnTo>
                    <a:pt x="18499" y="295991"/>
                  </a:lnTo>
                  <a:lnTo>
                    <a:pt x="5285" y="266921"/>
                  </a:lnTo>
                  <a:lnTo>
                    <a:pt x="0" y="248421"/>
                  </a:lnTo>
                  <a:lnTo>
                    <a:pt x="2642" y="237850"/>
                  </a:lnTo>
                  <a:lnTo>
                    <a:pt x="10571" y="227279"/>
                  </a:lnTo>
                  <a:lnTo>
                    <a:pt x="36998" y="229922"/>
                  </a:lnTo>
                  <a:lnTo>
                    <a:pt x="87211" y="253707"/>
                  </a:lnTo>
                  <a:lnTo>
                    <a:pt x="187637" y="280135"/>
                  </a:lnTo>
                  <a:lnTo>
                    <a:pt x="293348" y="301277"/>
                  </a:lnTo>
                  <a:lnTo>
                    <a:pt x="375274" y="309205"/>
                  </a:lnTo>
                  <a:lnTo>
                    <a:pt x="467771" y="311848"/>
                  </a:lnTo>
                  <a:lnTo>
                    <a:pt x="631623" y="295991"/>
                  </a:lnTo>
                  <a:lnTo>
                    <a:pt x="972541" y="253707"/>
                  </a:lnTo>
                  <a:lnTo>
                    <a:pt x="1170749" y="224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3">
              <a:extLst>
                <a:ext uri="{FF2B5EF4-FFF2-40B4-BE49-F238E27FC236}">
                  <a16:creationId xmlns:a16="http://schemas.microsoft.com/office/drawing/2014/main" id="{2C034A39-9839-419B-8B4B-E117DC2737A4}"/>
                </a:ext>
              </a:extLst>
            </p:cNvPr>
            <p:cNvSpPr/>
            <p:nvPr/>
          </p:nvSpPr>
          <p:spPr>
            <a:xfrm>
              <a:off x="5246688" y="3292475"/>
              <a:ext cx="495300" cy="1938338"/>
            </a:xfrm>
            <a:custGeom>
              <a:avLst/>
              <a:gdLst>
                <a:gd name="connsiteX0" fmla="*/ 232564 w 496841"/>
                <a:gd name="connsiteY0" fmla="*/ 998969 h 1937154"/>
                <a:gd name="connsiteX1" fmla="*/ 235206 w 496841"/>
                <a:gd name="connsiteY1" fmla="*/ 692407 h 1937154"/>
                <a:gd name="connsiteX2" fmla="*/ 237849 w 496841"/>
                <a:gd name="connsiteY2" fmla="*/ 655408 h 1937154"/>
                <a:gd name="connsiteX3" fmla="*/ 240492 w 496841"/>
                <a:gd name="connsiteY3" fmla="*/ 599910 h 1937154"/>
                <a:gd name="connsiteX4" fmla="*/ 240492 w 496841"/>
                <a:gd name="connsiteY4" fmla="*/ 560268 h 1937154"/>
                <a:gd name="connsiteX5" fmla="*/ 232564 w 496841"/>
                <a:gd name="connsiteY5" fmla="*/ 496842 h 1937154"/>
                <a:gd name="connsiteX6" fmla="*/ 219350 w 496841"/>
                <a:gd name="connsiteY6" fmla="*/ 433415 h 1937154"/>
                <a:gd name="connsiteX7" fmla="*/ 200850 w 496841"/>
                <a:gd name="connsiteY7" fmla="*/ 367346 h 1937154"/>
                <a:gd name="connsiteX8" fmla="*/ 190279 w 496841"/>
                <a:gd name="connsiteY8" fmla="*/ 338275 h 1937154"/>
                <a:gd name="connsiteX9" fmla="*/ 147995 w 496841"/>
                <a:gd name="connsiteY9" fmla="*/ 272206 h 1937154"/>
                <a:gd name="connsiteX10" fmla="*/ 73997 w 496841"/>
                <a:gd name="connsiteY10" fmla="*/ 155924 h 1937154"/>
                <a:gd name="connsiteX11" fmla="*/ 34356 w 496841"/>
                <a:gd name="connsiteY11" fmla="*/ 84569 h 1937154"/>
                <a:gd name="connsiteX12" fmla="*/ 0 w 496841"/>
                <a:gd name="connsiteY12" fmla="*/ 15857 h 1937154"/>
                <a:gd name="connsiteX13" fmla="*/ 108353 w 496841"/>
                <a:gd name="connsiteY13" fmla="*/ 0 h 1937154"/>
                <a:gd name="connsiteX14" fmla="*/ 155923 w 496841"/>
                <a:gd name="connsiteY14" fmla="*/ 60784 h 1937154"/>
                <a:gd name="connsiteX15" fmla="*/ 190279 w 496841"/>
                <a:gd name="connsiteY15" fmla="*/ 100426 h 1937154"/>
                <a:gd name="connsiteX16" fmla="*/ 235206 w 496841"/>
                <a:gd name="connsiteY16" fmla="*/ 145353 h 1937154"/>
                <a:gd name="connsiteX17" fmla="*/ 309204 w 496841"/>
                <a:gd name="connsiteY17" fmla="*/ 214065 h 1937154"/>
                <a:gd name="connsiteX18" fmla="*/ 362060 w 496841"/>
                <a:gd name="connsiteY18" fmla="*/ 256349 h 1937154"/>
                <a:gd name="connsiteX19" fmla="*/ 428129 w 496841"/>
                <a:gd name="connsiteY19" fmla="*/ 306562 h 1937154"/>
                <a:gd name="connsiteX20" fmla="*/ 457200 w 496841"/>
                <a:gd name="connsiteY20" fmla="*/ 332990 h 1937154"/>
                <a:gd name="connsiteX21" fmla="*/ 483627 w 496841"/>
                <a:gd name="connsiteY21" fmla="*/ 364703 h 1937154"/>
                <a:gd name="connsiteX22" fmla="*/ 496841 w 496841"/>
                <a:gd name="connsiteY22" fmla="*/ 391131 h 1937154"/>
                <a:gd name="connsiteX23" fmla="*/ 496841 w 496841"/>
                <a:gd name="connsiteY23" fmla="*/ 404345 h 1937154"/>
                <a:gd name="connsiteX24" fmla="*/ 483627 w 496841"/>
                <a:gd name="connsiteY24" fmla="*/ 422844 h 1937154"/>
                <a:gd name="connsiteX25" fmla="*/ 465128 w 496841"/>
                <a:gd name="connsiteY25" fmla="*/ 443986 h 1937154"/>
                <a:gd name="connsiteX26" fmla="*/ 449271 w 496841"/>
                <a:gd name="connsiteY26" fmla="*/ 483628 h 1937154"/>
                <a:gd name="connsiteX27" fmla="*/ 438700 w 496841"/>
                <a:gd name="connsiteY27" fmla="*/ 562911 h 1937154"/>
                <a:gd name="connsiteX28" fmla="*/ 436057 w 496841"/>
                <a:gd name="connsiteY28" fmla="*/ 705621 h 1937154"/>
                <a:gd name="connsiteX29" fmla="*/ 436057 w 496841"/>
                <a:gd name="connsiteY29" fmla="*/ 866830 h 1937154"/>
                <a:gd name="connsiteX30" fmla="*/ 433415 w 496841"/>
                <a:gd name="connsiteY30" fmla="*/ 980469 h 1937154"/>
                <a:gd name="connsiteX31" fmla="*/ 425486 w 496841"/>
                <a:gd name="connsiteY31" fmla="*/ 1189249 h 1937154"/>
                <a:gd name="connsiteX32" fmla="*/ 401701 w 496841"/>
                <a:gd name="connsiteY32" fmla="*/ 1672876 h 1937154"/>
                <a:gd name="connsiteX33" fmla="*/ 391130 w 496841"/>
                <a:gd name="connsiteY33" fmla="*/ 1937154 h 1937154"/>
                <a:gd name="connsiteX34" fmla="*/ 211421 w 496841"/>
                <a:gd name="connsiteY34" fmla="*/ 1873727 h 1937154"/>
                <a:gd name="connsiteX35" fmla="*/ 219350 w 496841"/>
                <a:gd name="connsiteY35" fmla="*/ 1633235 h 1937154"/>
                <a:gd name="connsiteX36" fmla="*/ 229921 w 496841"/>
                <a:gd name="connsiteY36" fmla="*/ 1310816 h 1937154"/>
                <a:gd name="connsiteX37" fmla="*/ 232564 w 496841"/>
                <a:gd name="connsiteY37" fmla="*/ 998969 h 19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6841" h="1937154">
                  <a:moveTo>
                    <a:pt x="232564" y="998969"/>
                  </a:moveTo>
                  <a:cubicBezTo>
                    <a:pt x="233445" y="896782"/>
                    <a:pt x="234766" y="749667"/>
                    <a:pt x="235206" y="692407"/>
                  </a:cubicBezTo>
                  <a:lnTo>
                    <a:pt x="237849" y="655408"/>
                  </a:lnTo>
                  <a:lnTo>
                    <a:pt x="240492" y="599910"/>
                  </a:lnTo>
                  <a:lnTo>
                    <a:pt x="240492" y="560268"/>
                  </a:lnTo>
                  <a:lnTo>
                    <a:pt x="232564" y="496842"/>
                  </a:lnTo>
                  <a:lnTo>
                    <a:pt x="219350" y="433415"/>
                  </a:lnTo>
                  <a:lnTo>
                    <a:pt x="200850" y="367346"/>
                  </a:lnTo>
                  <a:lnTo>
                    <a:pt x="190279" y="338275"/>
                  </a:lnTo>
                  <a:lnTo>
                    <a:pt x="147995" y="272206"/>
                  </a:lnTo>
                  <a:lnTo>
                    <a:pt x="73997" y="155924"/>
                  </a:lnTo>
                  <a:lnTo>
                    <a:pt x="34356" y="84569"/>
                  </a:lnTo>
                  <a:lnTo>
                    <a:pt x="0" y="15857"/>
                  </a:lnTo>
                  <a:lnTo>
                    <a:pt x="108353" y="0"/>
                  </a:lnTo>
                  <a:lnTo>
                    <a:pt x="155923" y="60784"/>
                  </a:lnTo>
                  <a:lnTo>
                    <a:pt x="190279" y="100426"/>
                  </a:lnTo>
                  <a:lnTo>
                    <a:pt x="235206" y="145353"/>
                  </a:lnTo>
                  <a:lnTo>
                    <a:pt x="309204" y="214065"/>
                  </a:lnTo>
                  <a:lnTo>
                    <a:pt x="362060" y="256349"/>
                  </a:lnTo>
                  <a:lnTo>
                    <a:pt x="428129" y="306562"/>
                  </a:lnTo>
                  <a:lnTo>
                    <a:pt x="457200" y="332990"/>
                  </a:lnTo>
                  <a:lnTo>
                    <a:pt x="483627" y="364703"/>
                  </a:lnTo>
                  <a:lnTo>
                    <a:pt x="496841" y="391131"/>
                  </a:lnTo>
                  <a:lnTo>
                    <a:pt x="496841" y="404345"/>
                  </a:lnTo>
                  <a:lnTo>
                    <a:pt x="483627" y="422844"/>
                  </a:lnTo>
                  <a:lnTo>
                    <a:pt x="465128" y="443986"/>
                  </a:lnTo>
                  <a:lnTo>
                    <a:pt x="449271" y="483628"/>
                  </a:lnTo>
                  <a:lnTo>
                    <a:pt x="438700" y="562911"/>
                  </a:lnTo>
                  <a:lnTo>
                    <a:pt x="436057" y="705621"/>
                  </a:lnTo>
                  <a:lnTo>
                    <a:pt x="436057" y="866830"/>
                  </a:lnTo>
                  <a:cubicBezTo>
                    <a:pt x="435176" y="904710"/>
                    <a:pt x="434296" y="942589"/>
                    <a:pt x="433415" y="980469"/>
                  </a:cubicBezTo>
                  <a:lnTo>
                    <a:pt x="425486" y="1189249"/>
                  </a:lnTo>
                  <a:lnTo>
                    <a:pt x="401701" y="1672876"/>
                  </a:lnTo>
                  <a:lnTo>
                    <a:pt x="391130" y="1937154"/>
                  </a:lnTo>
                  <a:lnTo>
                    <a:pt x="211421" y="1873727"/>
                  </a:lnTo>
                  <a:lnTo>
                    <a:pt x="219350" y="1633235"/>
                  </a:lnTo>
                  <a:lnTo>
                    <a:pt x="229921" y="1310816"/>
                  </a:lnTo>
                  <a:lnTo>
                    <a:pt x="232564" y="998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4">
              <a:extLst>
                <a:ext uri="{FF2B5EF4-FFF2-40B4-BE49-F238E27FC236}">
                  <a16:creationId xmlns:a16="http://schemas.microsoft.com/office/drawing/2014/main" id="{6E477950-A699-4BA6-ADD1-CC41AF9E4DA8}"/>
                </a:ext>
              </a:extLst>
            </p:cNvPr>
            <p:cNvSpPr/>
            <p:nvPr/>
          </p:nvSpPr>
          <p:spPr>
            <a:xfrm>
              <a:off x="5648325" y="3963988"/>
              <a:ext cx="1246188" cy="338137"/>
            </a:xfrm>
            <a:custGeom>
              <a:avLst/>
              <a:gdLst>
                <a:gd name="connsiteX0" fmla="*/ 510056 w 1247390"/>
                <a:gd name="connsiteY0" fmla="*/ 319776 h 338275"/>
                <a:gd name="connsiteX1" fmla="*/ 406988 w 1247390"/>
                <a:gd name="connsiteY1" fmla="*/ 330347 h 338275"/>
                <a:gd name="connsiteX2" fmla="*/ 327704 w 1247390"/>
                <a:gd name="connsiteY2" fmla="*/ 335632 h 338275"/>
                <a:gd name="connsiteX3" fmla="*/ 224636 w 1247390"/>
                <a:gd name="connsiteY3" fmla="*/ 338275 h 338275"/>
                <a:gd name="connsiteX4" fmla="*/ 177066 w 1247390"/>
                <a:gd name="connsiteY4" fmla="*/ 327704 h 338275"/>
                <a:gd name="connsiteX5" fmla="*/ 121568 w 1247390"/>
                <a:gd name="connsiteY5" fmla="*/ 306562 h 338275"/>
                <a:gd name="connsiteX6" fmla="*/ 60784 w 1247390"/>
                <a:gd name="connsiteY6" fmla="*/ 269563 h 338275"/>
                <a:gd name="connsiteX7" fmla="*/ 0 w 1247390"/>
                <a:gd name="connsiteY7" fmla="*/ 227278 h 338275"/>
                <a:gd name="connsiteX8" fmla="*/ 5286 w 1247390"/>
                <a:gd name="connsiteY8" fmla="*/ 150638 h 338275"/>
                <a:gd name="connsiteX9" fmla="*/ 92497 w 1247390"/>
                <a:gd name="connsiteY9" fmla="*/ 166495 h 338275"/>
                <a:gd name="connsiteX10" fmla="*/ 161209 w 1247390"/>
                <a:gd name="connsiteY10" fmla="*/ 174423 h 338275"/>
                <a:gd name="connsiteX11" fmla="*/ 264278 w 1247390"/>
                <a:gd name="connsiteY11" fmla="*/ 179709 h 338275"/>
                <a:gd name="connsiteX12" fmla="*/ 346204 w 1247390"/>
                <a:gd name="connsiteY12" fmla="*/ 174423 h 338275"/>
                <a:gd name="connsiteX13" fmla="*/ 525912 w 1247390"/>
                <a:gd name="connsiteY13" fmla="*/ 147995 h 338275"/>
                <a:gd name="connsiteX14" fmla="*/ 613124 w 1247390"/>
                <a:gd name="connsiteY14" fmla="*/ 134781 h 338275"/>
                <a:gd name="connsiteX15" fmla="*/ 668622 w 1247390"/>
                <a:gd name="connsiteY15" fmla="*/ 121567 h 338275"/>
                <a:gd name="connsiteX16" fmla="*/ 732049 w 1247390"/>
                <a:gd name="connsiteY16" fmla="*/ 95140 h 338275"/>
                <a:gd name="connsiteX17" fmla="*/ 835117 w 1247390"/>
                <a:gd name="connsiteY17" fmla="*/ 42284 h 338275"/>
                <a:gd name="connsiteX18" fmla="*/ 901186 w 1247390"/>
                <a:gd name="connsiteY18" fmla="*/ 2643 h 338275"/>
                <a:gd name="connsiteX19" fmla="*/ 917043 w 1247390"/>
                <a:gd name="connsiteY19" fmla="*/ 0 h 338275"/>
                <a:gd name="connsiteX20" fmla="*/ 959327 w 1247390"/>
                <a:gd name="connsiteY20" fmla="*/ 10571 h 338275"/>
                <a:gd name="connsiteX21" fmla="*/ 1043896 w 1247390"/>
                <a:gd name="connsiteY21" fmla="*/ 34356 h 338275"/>
                <a:gd name="connsiteX22" fmla="*/ 1107323 w 1247390"/>
                <a:gd name="connsiteY22" fmla="*/ 58141 h 338275"/>
                <a:gd name="connsiteX23" fmla="*/ 1210391 w 1247390"/>
                <a:gd name="connsiteY23" fmla="*/ 105711 h 338275"/>
                <a:gd name="connsiteX24" fmla="*/ 1223605 w 1247390"/>
                <a:gd name="connsiteY24" fmla="*/ 113639 h 338275"/>
                <a:gd name="connsiteX25" fmla="*/ 1236819 w 1247390"/>
                <a:gd name="connsiteY25" fmla="*/ 129496 h 338275"/>
                <a:gd name="connsiteX26" fmla="*/ 1244747 w 1247390"/>
                <a:gd name="connsiteY26" fmla="*/ 145352 h 338275"/>
                <a:gd name="connsiteX27" fmla="*/ 1247390 w 1247390"/>
                <a:gd name="connsiteY27" fmla="*/ 169137 h 338275"/>
                <a:gd name="connsiteX28" fmla="*/ 1236819 w 1247390"/>
                <a:gd name="connsiteY28" fmla="*/ 195565 h 338275"/>
                <a:gd name="connsiteX29" fmla="*/ 1205105 w 1247390"/>
                <a:gd name="connsiteY29" fmla="*/ 221993 h 338275"/>
                <a:gd name="connsiteX30" fmla="*/ 1149607 w 1247390"/>
                <a:gd name="connsiteY30" fmla="*/ 235207 h 338275"/>
                <a:gd name="connsiteX31" fmla="*/ 983112 w 1247390"/>
                <a:gd name="connsiteY31" fmla="*/ 258992 h 338275"/>
                <a:gd name="connsiteX32" fmla="*/ 832474 w 1247390"/>
                <a:gd name="connsiteY32" fmla="*/ 274848 h 338275"/>
                <a:gd name="connsiteX33" fmla="*/ 713549 w 1247390"/>
                <a:gd name="connsiteY33" fmla="*/ 288062 h 338275"/>
                <a:gd name="connsiteX34" fmla="*/ 510056 w 1247390"/>
                <a:gd name="connsiteY34" fmla="*/ 319776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47390" h="338275">
                  <a:moveTo>
                    <a:pt x="510056" y="319776"/>
                  </a:moveTo>
                  <a:lnTo>
                    <a:pt x="406988" y="330347"/>
                  </a:lnTo>
                  <a:lnTo>
                    <a:pt x="327704" y="335632"/>
                  </a:lnTo>
                  <a:lnTo>
                    <a:pt x="224636" y="338275"/>
                  </a:lnTo>
                  <a:lnTo>
                    <a:pt x="177066" y="327704"/>
                  </a:lnTo>
                  <a:lnTo>
                    <a:pt x="121568" y="306562"/>
                  </a:lnTo>
                  <a:lnTo>
                    <a:pt x="60784" y="269563"/>
                  </a:lnTo>
                  <a:lnTo>
                    <a:pt x="0" y="227278"/>
                  </a:lnTo>
                  <a:lnTo>
                    <a:pt x="5286" y="150638"/>
                  </a:lnTo>
                  <a:lnTo>
                    <a:pt x="92497" y="166495"/>
                  </a:lnTo>
                  <a:lnTo>
                    <a:pt x="161209" y="174423"/>
                  </a:lnTo>
                  <a:lnTo>
                    <a:pt x="264278" y="179709"/>
                  </a:lnTo>
                  <a:lnTo>
                    <a:pt x="346204" y="174423"/>
                  </a:lnTo>
                  <a:lnTo>
                    <a:pt x="525912" y="147995"/>
                  </a:lnTo>
                  <a:lnTo>
                    <a:pt x="613124" y="134781"/>
                  </a:lnTo>
                  <a:lnTo>
                    <a:pt x="668622" y="121567"/>
                  </a:lnTo>
                  <a:lnTo>
                    <a:pt x="732049" y="95140"/>
                  </a:lnTo>
                  <a:lnTo>
                    <a:pt x="835117" y="42284"/>
                  </a:lnTo>
                  <a:lnTo>
                    <a:pt x="901186" y="2643"/>
                  </a:lnTo>
                  <a:lnTo>
                    <a:pt x="917043" y="0"/>
                  </a:lnTo>
                  <a:lnTo>
                    <a:pt x="959327" y="10571"/>
                  </a:lnTo>
                  <a:lnTo>
                    <a:pt x="1043896" y="34356"/>
                  </a:lnTo>
                  <a:lnTo>
                    <a:pt x="1107323" y="58141"/>
                  </a:lnTo>
                  <a:lnTo>
                    <a:pt x="1210391" y="105711"/>
                  </a:lnTo>
                  <a:lnTo>
                    <a:pt x="1223605" y="113639"/>
                  </a:lnTo>
                  <a:lnTo>
                    <a:pt x="1236819" y="129496"/>
                  </a:lnTo>
                  <a:lnTo>
                    <a:pt x="1244747" y="145352"/>
                  </a:lnTo>
                  <a:lnTo>
                    <a:pt x="1247390" y="169137"/>
                  </a:lnTo>
                  <a:lnTo>
                    <a:pt x="1236819" y="195565"/>
                  </a:lnTo>
                  <a:lnTo>
                    <a:pt x="1205105" y="221993"/>
                  </a:lnTo>
                  <a:lnTo>
                    <a:pt x="1149607" y="235207"/>
                  </a:lnTo>
                  <a:lnTo>
                    <a:pt x="983112" y="258992"/>
                  </a:lnTo>
                  <a:lnTo>
                    <a:pt x="832474" y="274848"/>
                  </a:lnTo>
                  <a:lnTo>
                    <a:pt x="713549" y="288062"/>
                  </a:lnTo>
                  <a:lnTo>
                    <a:pt x="510056" y="3197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6">
              <a:extLst>
                <a:ext uri="{FF2B5EF4-FFF2-40B4-BE49-F238E27FC236}">
                  <a16:creationId xmlns:a16="http://schemas.microsoft.com/office/drawing/2014/main" id="{852FDBA5-F3A1-4798-A0BF-FB552FE56390}"/>
                </a:ext>
              </a:extLst>
            </p:cNvPr>
            <p:cNvSpPr/>
            <p:nvPr/>
          </p:nvSpPr>
          <p:spPr>
            <a:xfrm>
              <a:off x="4614863" y="4735513"/>
              <a:ext cx="2687637" cy="1157287"/>
            </a:xfrm>
            <a:custGeom>
              <a:avLst/>
              <a:gdLst>
                <a:gd name="connsiteX0" fmla="*/ 880044 w 2687702"/>
                <a:gd name="connsiteY0" fmla="*/ 565554 h 1157535"/>
                <a:gd name="connsiteX1" fmla="*/ 713550 w 2687702"/>
                <a:gd name="connsiteY1" fmla="*/ 457200 h 1157535"/>
                <a:gd name="connsiteX2" fmla="*/ 615767 w 2687702"/>
                <a:gd name="connsiteY2" fmla="*/ 396416 h 1157535"/>
                <a:gd name="connsiteX3" fmla="*/ 549698 w 2687702"/>
                <a:gd name="connsiteY3" fmla="*/ 354132 h 1157535"/>
                <a:gd name="connsiteX4" fmla="*/ 473057 w 2687702"/>
                <a:gd name="connsiteY4" fmla="*/ 306562 h 1157535"/>
                <a:gd name="connsiteX5" fmla="*/ 399059 w 2687702"/>
                <a:gd name="connsiteY5" fmla="*/ 261635 h 1157535"/>
                <a:gd name="connsiteX6" fmla="*/ 311848 w 2687702"/>
                <a:gd name="connsiteY6" fmla="*/ 216708 h 1157535"/>
                <a:gd name="connsiteX7" fmla="*/ 245778 w 2687702"/>
                <a:gd name="connsiteY7" fmla="*/ 182351 h 1157535"/>
                <a:gd name="connsiteX8" fmla="*/ 184995 w 2687702"/>
                <a:gd name="connsiteY8" fmla="*/ 150638 h 1157535"/>
                <a:gd name="connsiteX9" fmla="*/ 113640 w 2687702"/>
                <a:gd name="connsiteY9" fmla="*/ 124210 h 1157535"/>
                <a:gd name="connsiteX10" fmla="*/ 0 w 2687702"/>
                <a:gd name="connsiteY10" fmla="*/ 84569 h 1157535"/>
                <a:gd name="connsiteX11" fmla="*/ 39642 w 2687702"/>
                <a:gd name="connsiteY11" fmla="*/ 0 h 1157535"/>
                <a:gd name="connsiteX12" fmla="*/ 145353 w 2687702"/>
                <a:gd name="connsiteY12" fmla="*/ 29071 h 1157535"/>
                <a:gd name="connsiteX13" fmla="*/ 195566 w 2687702"/>
                <a:gd name="connsiteY13" fmla="*/ 42284 h 1157535"/>
                <a:gd name="connsiteX14" fmla="*/ 264278 w 2687702"/>
                <a:gd name="connsiteY14" fmla="*/ 76640 h 1157535"/>
                <a:gd name="connsiteX15" fmla="*/ 346204 w 2687702"/>
                <a:gd name="connsiteY15" fmla="*/ 118925 h 1157535"/>
                <a:gd name="connsiteX16" fmla="*/ 443987 w 2687702"/>
                <a:gd name="connsiteY16" fmla="*/ 171780 h 1157535"/>
                <a:gd name="connsiteX17" fmla="*/ 570840 w 2687702"/>
                <a:gd name="connsiteY17" fmla="*/ 235207 h 1157535"/>
                <a:gd name="connsiteX18" fmla="*/ 695050 w 2687702"/>
                <a:gd name="connsiteY18" fmla="*/ 295991 h 1157535"/>
                <a:gd name="connsiteX19" fmla="*/ 848331 w 2687702"/>
                <a:gd name="connsiteY19" fmla="*/ 367346 h 1157535"/>
                <a:gd name="connsiteX20" fmla="*/ 1020111 w 2687702"/>
                <a:gd name="connsiteY20" fmla="*/ 430772 h 1157535"/>
                <a:gd name="connsiteX21" fmla="*/ 1139036 w 2687702"/>
                <a:gd name="connsiteY21" fmla="*/ 488913 h 1157535"/>
                <a:gd name="connsiteX22" fmla="*/ 1247390 w 2687702"/>
                <a:gd name="connsiteY22" fmla="*/ 541769 h 1157535"/>
                <a:gd name="connsiteX23" fmla="*/ 1382171 w 2687702"/>
                <a:gd name="connsiteY23" fmla="*/ 599910 h 1157535"/>
                <a:gd name="connsiteX24" fmla="*/ 1540738 w 2687702"/>
                <a:gd name="connsiteY24" fmla="*/ 673908 h 1157535"/>
                <a:gd name="connsiteX25" fmla="*/ 1701947 w 2687702"/>
                <a:gd name="connsiteY25" fmla="*/ 737334 h 1157535"/>
                <a:gd name="connsiteX26" fmla="*/ 1836729 w 2687702"/>
                <a:gd name="connsiteY26" fmla="*/ 787547 h 1157535"/>
                <a:gd name="connsiteX27" fmla="*/ 1947725 w 2687702"/>
                <a:gd name="connsiteY27" fmla="*/ 824546 h 1157535"/>
                <a:gd name="connsiteX28" fmla="*/ 2119506 w 2687702"/>
                <a:gd name="connsiteY28" fmla="*/ 869473 h 1157535"/>
                <a:gd name="connsiteX29" fmla="*/ 2309785 w 2687702"/>
                <a:gd name="connsiteY29" fmla="*/ 911757 h 1157535"/>
                <a:gd name="connsiteX30" fmla="*/ 2492137 w 2687702"/>
                <a:gd name="connsiteY30" fmla="*/ 946113 h 1157535"/>
                <a:gd name="connsiteX31" fmla="*/ 2645418 w 2687702"/>
                <a:gd name="connsiteY31" fmla="*/ 975184 h 1157535"/>
                <a:gd name="connsiteX32" fmla="*/ 2663917 w 2687702"/>
                <a:gd name="connsiteY32" fmla="*/ 980469 h 1157535"/>
                <a:gd name="connsiteX33" fmla="*/ 2679774 w 2687702"/>
                <a:gd name="connsiteY33" fmla="*/ 991040 h 1157535"/>
                <a:gd name="connsiteX34" fmla="*/ 2687702 w 2687702"/>
                <a:gd name="connsiteY34" fmla="*/ 1004254 h 1157535"/>
                <a:gd name="connsiteX35" fmla="*/ 2687702 w 2687702"/>
                <a:gd name="connsiteY35" fmla="*/ 1017468 h 1157535"/>
                <a:gd name="connsiteX36" fmla="*/ 2671845 w 2687702"/>
                <a:gd name="connsiteY36" fmla="*/ 1033325 h 1157535"/>
                <a:gd name="connsiteX37" fmla="*/ 2624276 w 2687702"/>
                <a:gd name="connsiteY37" fmla="*/ 1051824 h 1157535"/>
                <a:gd name="connsiteX38" fmla="*/ 2563492 w 2687702"/>
                <a:gd name="connsiteY38" fmla="*/ 1065038 h 1157535"/>
                <a:gd name="connsiteX39" fmla="*/ 2402282 w 2687702"/>
                <a:gd name="connsiteY39" fmla="*/ 1086180 h 1157535"/>
                <a:gd name="connsiteX40" fmla="*/ 2230502 w 2687702"/>
                <a:gd name="connsiteY40" fmla="*/ 1109965 h 1157535"/>
                <a:gd name="connsiteX41" fmla="*/ 1990010 w 2687702"/>
                <a:gd name="connsiteY41" fmla="*/ 1141679 h 1157535"/>
                <a:gd name="connsiteX42" fmla="*/ 1910726 w 2687702"/>
                <a:gd name="connsiteY42" fmla="*/ 1152250 h 1157535"/>
                <a:gd name="connsiteX43" fmla="*/ 1847300 w 2687702"/>
                <a:gd name="connsiteY43" fmla="*/ 1157535 h 1157535"/>
                <a:gd name="connsiteX44" fmla="*/ 1802373 w 2687702"/>
                <a:gd name="connsiteY44" fmla="*/ 1157535 h 1157535"/>
                <a:gd name="connsiteX45" fmla="*/ 1744232 w 2687702"/>
                <a:gd name="connsiteY45" fmla="*/ 1146964 h 1157535"/>
                <a:gd name="connsiteX46" fmla="*/ 1701947 w 2687702"/>
                <a:gd name="connsiteY46" fmla="*/ 1131108 h 1157535"/>
                <a:gd name="connsiteX47" fmla="*/ 1638521 w 2687702"/>
                <a:gd name="connsiteY47" fmla="*/ 1086180 h 1157535"/>
                <a:gd name="connsiteX48" fmla="*/ 1424456 w 2687702"/>
                <a:gd name="connsiteY48" fmla="*/ 938185 h 1157535"/>
                <a:gd name="connsiteX49" fmla="*/ 1218319 w 2687702"/>
                <a:gd name="connsiteY49" fmla="*/ 790190 h 1157535"/>
                <a:gd name="connsiteX50" fmla="*/ 1030682 w 2687702"/>
                <a:gd name="connsiteY50" fmla="*/ 663336 h 1157535"/>
                <a:gd name="connsiteX51" fmla="*/ 880044 w 2687702"/>
                <a:gd name="connsiteY51" fmla="*/ 565554 h 11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87702" h="1157535">
                  <a:moveTo>
                    <a:pt x="880044" y="565554"/>
                  </a:moveTo>
                  <a:lnTo>
                    <a:pt x="713550" y="457200"/>
                  </a:lnTo>
                  <a:lnTo>
                    <a:pt x="615767" y="396416"/>
                  </a:lnTo>
                  <a:lnTo>
                    <a:pt x="549698" y="354132"/>
                  </a:lnTo>
                  <a:lnTo>
                    <a:pt x="473057" y="306562"/>
                  </a:lnTo>
                  <a:lnTo>
                    <a:pt x="399059" y="261635"/>
                  </a:lnTo>
                  <a:lnTo>
                    <a:pt x="311848" y="216708"/>
                  </a:lnTo>
                  <a:lnTo>
                    <a:pt x="245778" y="182351"/>
                  </a:lnTo>
                  <a:lnTo>
                    <a:pt x="184995" y="150638"/>
                  </a:lnTo>
                  <a:lnTo>
                    <a:pt x="113640" y="124210"/>
                  </a:lnTo>
                  <a:lnTo>
                    <a:pt x="0" y="84569"/>
                  </a:lnTo>
                  <a:lnTo>
                    <a:pt x="39642" y="0"/>
                  </a:lnTo>
                  <a:lnTo>
                    <a:pt x="145353" y="29071"/>
                  </a:lnTo>
                  <a:lnTo>
                    <a:pt x="195566" y="42284"/>
                  </a:lnTo>
                  <a:lnTo>
                    <a:pt x="264278" y="76640"/>
                  </a:lnTo>
                  <a:lnTo>
                    <a:pt x="346204" y="118925"/>
                  </a:lnTo>
                  <a:lnTo>
                    <a:pt x="443987" y="171780"/>
                  </a:lnTo>
                  <a:lnTo>
                    <a:pt x="570840" y="235207"/>
                  </a:lnTo>
                  <a:lnTo>
                    <a:pt x="695050" y="295991"/>
                  </a:lnTo>
                  <a:lnTo>
                    <a:pt x="848331" y="367346"/>
                  </a:lnTo>
                  <a:lnTo>
                    <a:pt x="1020111" y="430772"/>
                  </a:lnTo>
                  <a:lnTo>
                    <a:pt x="1139036" y="488913"/>
                  </a:lnTo>
                  <a:lnTo>
                    <a:pt x="1247390" y="541769"/>
                  </a:lnTo>
                  <a:lnTo>
                    <a:pt x="1382171" y="599910"/>
                  </a:lnTo>
                  <a:lnTo>
                    <a:pt x="1540738" y="673908"/>
                  </a:lnTo>
                  <a:lnTo>
                    <a:pt x="1701947" y="737334"/>
                  </a:lnTo>
                  <a:lnTo>
                    <a:pt x="1836729" y="787547"/>
                  </a:lnTo>
                  <a:lnTo>
                    <a:pt x="1947725" y="824546"/>
                  </a:lnTo>
                  <a:lnTo>
                    <a:pt x="2119506" y="869473"/>
                  </a:lnTo>
                  <a:lnTo>
                    <a:pt x="2309785" y="911757"/>
                  </a:lnTo>
                  <a:lnTo>
                    <a:pt x="2492137" y="946113"/>
                  </a:lnTo>
                  <a:lnTo>
                    <a:pt x="2645418" y="975184"/>
                  </a:lnTo>
                  <a:lnTo>
                    <a:pt x="2663917" y="980469"/>
                  </a:lnTo>
                  <a:lnTo>
                    <a:pt x="2679774" y="991040"/>
                  </a:lnTo>
                  <a:lnTo>
                    <a:pt x="2687702" y="1004254"/>
                  </a:lnTo>
                  <a:lnTo>
                    <a:pt x="2687702" y="1017468"/>
                  </a:lnTo>
                  <a:lnTo>
                    <a:pt x="2671845" y="1033325"/>
                  </a:lnTo>
                  <a:lnTo>
                    <a:pt x="2624276" y="1051824"/>
                  </a:lnTo>
                  <a:lnTo>
                    <a:pt x="2563492" y="1065038"/>
                  </a:lnTo>
                  <a:lnTo>
                    <a:pt x="2402282" y="1086180"/>
                  </a:lnTo>
                  <a:lnTo>
                    <a:pt x="2230502" y="1109965"/>
                  </a:lnTo>
                  <a:lnTo>
                    <a:pt x="1990010" y="1141679"/>
                  </a:lnTo>
                  <a:lnTo>
                    <a:pt x="1910726" y="1152250"/>
                  </a:lnTo>
                  <a:lnTo>
                    <a:pt x="1847300" y="1157535"/>
                  </a:lnTo>
                  <a:lnTo>
                    <a:pt x="1802373" y="1157535"/>
                  </a:lnTo>
                  <a:lnTo>
                    <a:pt x="1744232" y="1146964"/>
                  </a:lnTo>
                  <a:lnTo>
                    <a:pt x="1701947" y="1131108"/>
                  </a:lnTo>
                  <a:lnTo>
                    <a:pt x="1638521" y="1086180"/>
                  </a:lnTo>
                  <a:lnTo>
                    <a:pt x="1424456" y="938185"/>
                  </a:lnTo>
                  <a:lnTo>
                    <a:pt x="1218319" y="790190"/>
                  </a:lnTo>
                  <a:lnTo>
                    <a:pt x="1030682" y="663336"/>
                  </a:lnTo>
                  <a:lnTo>
                    <a:pt x="880044" y="5655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5995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FC0C380-6B95-40C7-B300-E9EB6A287E69}"/>
              </a:ext>
            </a:extLst>
          </p:cNvPr>
          <p:cNvGrpSpPr/>
          <p:nvPr/>
        </p:nvGrpSpPr>
        <p:grpSpPr>
          <a:xfrm>
            <a:off x="2430463" y="1392238"/>
            <a:ext cx="4872037" cy="4500562"/>
            <a:chOff x="2430463" y="1392238"/>
            <a:chExt cx="4872037" cy="4500562"/>
          </a:xfrm>
        </p:grpSpPr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3A40C4F9-BE3D-934A-BE92-F9DB15A47B58}"/>
                </a:ext>
              </a:extLst>
            </p:cNvPr>
            <p:cNvSpPr/>
            <p:nvPr/>
          </p:nvSpPr>
          <p:spPr>
            <a:xfrm>
              <a:off x="2581275" y="1392238"/>
              <a:ext cx="1514475" cy="1190625"/>
            </a:xfrm>
            <a:custGeom>
              <a:avLst/>
              <a:gdLst>
                <a:gd name="connsiteX0" fmla="*/ 914400 w 1514475"/>
                <a:gd name="connsiteY0" fmla="*/ 747713 h 1190625"/>
                <a:gd name="connsiteX1" fmla="*/ 1007269 w 1514475"/>
                <a:gd name="connsiteY1" fmla="*/ 685800 h 1190625"/>
                <a:gd name="connsiteX2" fmla="*/ 1102519 w 1514475"/>
                <a:gd name="connsiteY2" fmla="*/ 621507 h 1190625"/>
                <a:gd name="connsiteX3" fmla="*/ 1221581 w 1514475"/>
                <a:gd name="connsiteY3" fmla="*/ 538163 h 1190625"/>
                <a:gd name="connsiteX4" fmla="*/ 1326356 w 1514475"/>
                <a:gd name="connsiteY4" fmla="*/ 461963 h 1190625"/>
                <a:gd name="connsiteX5" fmla="*/ 1412081 w 1514475"/>
                <a:gd name="connsiteY5" fmla="*/ 395288 h 1190625"/>
                <a:gd name="connsiteX6" fmla="*/ 1428750 w 1514475"/>
                <a:gd name="connsiteY6" fmla="*/ 383382 h 1190625"/>
                <a:gd name="connsiteX7" fmla="*/ 1457325 w 1514475"/>
                <a:gd name="connsiteY7" fmla="*/ 376238 h 1190625"/>
                <a:gd name="connsiteX8" fmla="*/ 1483519 w 1514475"/>
                <a:gd name="connsiteY8" fmla="*/ 366713 h 1190625"/>
                <a:gd name="connsiteX9" fmla="*/ 1504950 w 1514475"/>
                <a:gd name="connsiteY9" fmla="*/ 352425 h 1190625"/>
                <a:gd name="connsiteX10" fmla="*/ 1512094 w 1514475"/>
                <a:gd name="connsiteY10" fmla="*/ 335757 h 1190625"/>
                <a:gd name="connsiteX11" fmla="*/ 1514475 w 1514475"/>
                <a:gd name="connsiteY11" fmla="*/ 319088 h 1190625"/>
                <a:gd name="connsiteX12" fmla="*/ 1500188 w 1514475"/>
                <a:gd name="connsiteY12" fmla="*/ 288132 h 1190625"/>
                <a:gd name="connsiteX13" fmla="*/ 1466850 w 1514475"/>
                <a:gd name="connsiteY13" fmla="*/ 247650 h 1190625"/>
                <a:gd name="connsiteX14" fmla="*/ 1409700 w 1514475"/>
                <a:gd name="connsiteY14" fmla="*/ 200025 h 1190625"/>
                <a:gd name="connsiteX15" fmla="*/ 1338263 w 1514475"/>
                <a:gd name="connsiteY15" fmla="*/ 147638 h 1190625"/>
                <a:gd name="connsiteX16" fmla="*/ 1271588 w 1514475"/>
                <a:gd name="connsiteY16" fmla="*/ 107157 h 1190625"/>
                <a:gd name="connsiteX17" fmla="*/ 1204913 w 1514475"/>
                <a:gd name="connsiteY17" fmla="*/ 66675 h 1190625"/>
                <a:gd name="connsiteX18" fmla="*/ 1157288 w 1514475"/>
                <a:gd name="connsiteY18" fmla="*/ 40482 h 1190625"/>
                <a:gd name="connsiteX19" fmla="*/ 1131094 w 1514475"/>
                <a:gd name="connsiteY19" fmla="*/ 23813 h 1190625"/>
                <a:gd name="connsiteX20" fmla="*/ 1078706 w 1514475"/>
                <a:gd name="connsiteY20" fmla="*/ 7144 h 1190625"/>
                <a:gd name="connsiteX21" fmla="*/ 1038225 w 1514475"/>
                <a:gd name="connsiteY21" fmla="*/ 0 h 1190625"/>
                <a:gd name="connsiteX22" fmla="*/ 1014413 w 1514475"/>
                <a:gd name="connsiteY22" fmla="*/ 0 h 1190625"/>
                <a:gd name="connsiteX23" fmla="*/ 1000125 w 1514475"/>
                <a:gd name="connsiteY23" fmla="*/ 4763 h 1190625"/>
                <a:gd name="connsiteX24" fmla="*/ 992981 w 1514475"/>
                <a:gd name="connsiteY24" fmla="*/ 14288 h 1190625"/>
                <a:gd name="connsiteX25" fmla="*/ 997744 w 1514475"/>
                <a:gd name="connsiteY25" fmla="*/ 38100 h 1190625"/>
                <a:gd name="connsiteX26" fmla="*/ 1014413 w 1514475"/>
                <a:gd name="connsiteY26" fmla="*/ 59532 h 1190625"/>
                <a:gd name="connsiteX27" fmla="*/ 1035844 w 1514475"/>
                <a:gd name="connsiteY27" fmla="*/ 71438 h 1190625"/>
                <a:gd name="connsiteX28" fmla="*/ 1059656 w 1514475"/>
                <a:gd name="connsiteY28" fmla="*/ 92869 h 1190625"/>
                <a:gd name="connsiteX29" fmla="*/ 1078706 w 1514475"/>
                <a:gd name="connsiteY29" fmla="*/ 109538 h 1190625"/>
                <a:gd name="connsiteX30" fmla="*/ 1095375 w 1514475"/>
                <a:gd name="connsiteY30" fmla="*/ 133350 h 1190625"/>
                <a:gd name="connsiteX31" fmla="*/ 1107281 w 1514475"/>
                <a:gd name="connsiteY31" fmla="*/ 164307 h 1190625"/>
                <a:gd name="connsiteX32" fmla="*/ 1112044 w 1514475"/>
                <a:gd name="connsiteY32" fmla="*/ 185738 h 1190625"/>
                <a:gd name="connsiteX33" fmla="*/ 1107281 w 1514475"/>
                <a:gd name="connsiteY33" fmla="*/ 214313 h 1190625"/>
                <a:gd name="connsiteX34" fmla="*/ 1092994 w 1514475"/>
                <a:gd name="connsiteY34" fmla="*/ 250032 h 1190625"/>
                <a:gd name="connsiteX35" fmla="*/ 1045369 w 1514475"/>
                <a:gd name="connsiteY35" fmla="*/ 323850 h 1190625"/>
                <a:gd name="connsiteX36" fmla="*/ 962025 w 1514475"/>
                <a:gd name="connsiteY36" fmla="*/ 421482 h 1190625"/>
                <a:gd name="connsiteX37" fmla="*/ 862013 w 1514475"/>
                <a:gd name="connsiteY37" fmla="*/ 516732 h 1190625"/>
                <a:gd name="connsiteX38" fmla="*/ 728663 w 1514475"/>
                <a:gd name="connsiteY38" fmla="*/ 635794 h 1190625"/>
                <a:gd name="connsiteX39" fmla="*/ 552450 w 1514475"/>
                <a:gd name="connsiteY39" fmla="*/ 778669 h 1190625"/>
                <a:gd name="connsiteX40" fmla="*/ 321469 w 1514475"/>
                <a:gd name="connsiteY40" fmla="*/ 942975 h 1190625"/>
                <a:gd name="connsiteX41" fmla="*/ 95250 w 1514475"/>
                <a:gd name="connsiteY41" fmla="*/ 1102519 h 1190625"/>
                <a:gd name="connsiteX42" fmla="*/ 7144 w 1514475"/>
                <a:gd name="connsiteY42" fmla="*/ 1159669 h 1190625"/>
                <a:gd name="connsiteX43" fmla="*/ 0 w 1514475"/>
                <a:gd name="connsiteY43" fmla="*/ 1169194 h 1190625"/>
                <a:gd name="connsiteX44" fmla="*/ 4763 w 1514475"/>
                <a:gd name="connsiteY44" fmla="*/ 1181100 h 1190625"/>
                <a:gd name="connsiteX45" fmla="*/ 38100 w 1514475"/>
                <a:gd name="connsiteY45" fmla="*/ 1190625 h 1190625"/>
                <a:gd name="connsiteX46" fmla="*/ 73819 w 1514475"/>
                <a:gd name="connsiteY46" fmla="*/ 1185863 h 1190625"/>
                <a:gd name="connsiteX47" fmla="*/ 202406 w 1514475"/>
                <a:gd name="connsiteY47" fmla="*/ 1131094 h 1190625"/>
                <a:gd name="connsiteX48" fmla="*/ 383381 w 1514475"/>
                <a:gd name="connsiteY48" fmla="*/ 1045369 h 1190625"/>
                <a:gd name="connsiteX49" fmla="*/ 585788 w 1514475"/>
                <a:gd name="connsiteY49" fmla="*/ 942975 h 1190625"/>
                <a:gd name="connsiteX50" fmla="*/ 871538 w 1514475"/>
                <a:gd name="connsiteY50" fmla="*/ 776288 h 1190625"/>
                <a:gd name="connsiteX51" fmla="*/ 914400 w 1514475"/>
                <a:gd name="connsiteY51" fmla="*/ 74771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4475" h="1190625">
                  <a:moveTo>
                    <a:pt x="914400" y="747713"/>
                  </a:moveTo>
                  <a:lnTo>
                    <a:pt x="1007269" y="685800"/>
                  </a:lnTo>
                  <a:lnTo>
                    <a:pt x="1102519" y="621507"/>
                  </a:lnTo>
                  <a:lnTo>
                    <a:pt x="1221581" y="538163"/>
                  </a:lnTo>
                  <a:lnTo>
                    <a:pt x="1326356" y="461963"/>
                  </a:lnTo>
                  <a:lnTo>
                    <a:pt x="1412081" y="395288"/>
                  </a:lnTo>
                  <a:lnTo>
                    <a:pt x="1428750" y="383382"/>
                  </a:lnTo>
                  <a:lnTo>
                    <a:pt x="1457325" y="376238"/>
                  </a:lnTo>
                  <a:lnTo>
                    <a:pt x="1483519" y="366713"/>
                  </a:lnTo>
                  <a:lnTo>
                    <a:pt x="1504950" y="352425"/>
                  </a:lnTo>
                  <a:lnTo>
                    <a:pt x="1512094" y="335757"/>
                  </a:lnTo>
                  <a:lnTo>
                    <a:pt x="1514475" y="319088"/>
                  </a:lnTo>
                  <a:lnTo>
                    <a:pt x="1500188" y="288132"/>
                  </a:lnTo>
                  <a:lnTo>
                    <a:pt x="1466850" y="247650"/>
                  </a:lnTo>
                  <a:lnTo>
                    <a:pt x="1409700" y="200025"/>
                  </a:lnTo>
                  <a:lnTo>
                    <a:pt x="1338263" y="147638"/>
                  </a:lnTo>
                  <a:lnTo>
                    <a:pt x="1271588" y="107157"/>
                  </a:lnTo>
                  <a:lnTo>
                    <a:pt x="1204913" y="66675"/>
                  </a:lnTo>
                  <a:lnTo>
                    <a:pt x="1157288" y="40482"/>
                  </a:lnTo>
                  <a:lnTo>
                    <a:pt x="1131094" y="23813"/>
                  </a:lnTo>
                  <a:lnTo>
                    <a:pt x="1078706" y="7144"/>
                  </a:lnTo>
                  <a:lnTo>
                    <a:pt x="1038225" y="0"/>
                  </a:lnTo>
                  <a:lnTo>
                    <a:pt x="1014413" y="0"/>
                  </a:lnTo>
                  <a:lnTo>
                    <a:pt x="1000125" y="4763"/>
                  </a:lnTo>
                  <a:lnTo>
                    <a:pt x="992981" y="14288"/>
                  </a:lnTo>
                  <a:lnTo>
                    <a:pt x="997744" y="38100"/>
                  </a:lnTo>
                  <a:lnTo>
                    <a:pt x="1014413" y="59532"/>
                  </a:lnTo>
                  <a:lnTo>
                    <a:pt x="1035844" y="71438"/>
                  </a:lnTo>
                  <a:lnTo>
                    <a:pt x="1059656" y="92869"/>
                  </a:lnTo>
                  <a:lnTo>
                    <a:pt x="1078706" y="109538"/>
                  </a:lnTo>
                  <a:lnTo>
                    <a:pt x="1095375" y="133350"/>
                  </a:lnTo>
                  <a:lnTo>
                    <a:pt x="1107281" y="164307"/>
                  </a:lnTo>
                  <a:lnTo>
                    <a:pt x="1112044" y="185738"/>
                  </a:lnTo>
                  <a:lnTo>
                    <a:pt x="1107281" y="214313"/>
                  </a:lnTo>
                  <a:lnTo>
                    <a:pt x="1092994" y="250032"/>
                  </a:lnTo>
                  <a:lnTo>
                    <a:pt x="1045369" y="323850"/>
                  </a:lnTo>
                  <a:lnTo>
                    <a:pt x="962025" y="421482"/>
                  </a:lnTo>
                  <a:lnTo>
                    <a:pt x="862013" y="516732"/>
                  </a:lnTo>
                  <a:lnTo>
                    <a:pt x="728663" y="635794"/>
                  </a:lnTo>
                  <a:lnTo>
                    <a:pt x="552450" y="778669"/>
                  </a:lnTo>
                  <a:lnTo>
                    <a:pt x="321469" y="942975"/>
                  </a:lnTo>
                  <a:lnTo>
                    <a:pt x="95250" y="1102519"/>
                  </a:lnTo>
                  <a:lnTo>
                    <a:pt x="7144" y="1159669"/>
                  </a:lnTo>
                  <a:lnTo>
                    <a:pt x="0" y="1169194"/>
                  </a:lnTo>
                  <a:lnTo>
                    <a:pt x="4763" y="1181100"/>
                  </a:lnTo>
                  <a:lnTo>
                    <a:pt x="38100" y="1190625"/>
                  </a:lnTo>
                  <a:lnTo>
                    <a:pt x="73819" y="1185863"/>
                  </a:lnTo>
                  <a:lnTo>
                    <a:pt x="202406" y="1131094"/>
                  </a:lnTo>
                  <a:lnTo>
                    <a:pt x="383381" y="1045369"/>
                  </a:lnTo>
                  <a:lnTo>
                    <a:pt x="585788" y="942975"/>
                  </a:lnTo>
                  <a:lnTo>
                    <a:pt x="871538" y="776288"/>
                  </a:lnTo>
                  <a:lnTo>
                    <a:pt x="914400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5367860E-2DAE-1548-AFE2-2998C1B269D0}"/>
                </a:ext>
              </a:extLst>
            </p:cNvPr>
            <p:cNvSpPr/>
            <p:nvPr/>
          </p:nvSpPr>
          <p:spPr>
            <a:xfrm>
              <a:off x="2430463" y="2386013"/>
              <a:ext cx="1657350" cy="1862137"/>
            </a:xfrm>
            <a:custGeom>
              <a:avLst/>
              <a:gdLst>
                <a:gd name="connsiteX0" fmla="*/ 1012032 w 1657350"/>
                <a:gd name="connsiteY0" fmla="*/ 702468 h 1862137"/>
                <a:gd name="connsiteX1" fmla="*/ 1081088 w 1657350"/>
                <a:gd name="connsiteY1" fmla="*/ 600075 h 1862137"/>
                <a:gd name="connsiteX2" fmla="*/ 1147763 w 1657350"/>
                <a:gd name="connsiteY2" fmla="*/ 495300 h 1862137"/>
                <a:gd name="connsiteX3" fmla="*/ 1228725 w 1657350"/>
                <a:gd name="connsiteY3" fmla="*/ 361950 h 1862137"/>
                <a:gd name="connsiteX4" fmla="*/ 1276350 w 1657350"/>
                <a:gd name="connsiteY4" fmla="*/ 280987 h 1862137"/>
                <a:gd name="connsiteX5" fmla="*/ 1285875 w 1657350"/>
                <a:gd name="connsiteY5" fmla="*/ 259556 h 1862137"/>
                <a:gd name="connsiteX6" fmla="*/ 1290638 w 1657350"/>
                <a:gd name="connsiteY6" fmla="*/ 230981 h 1862137"/>
                <a:gd name="connsiteX7" fmla="*/ 1285875 w 1657350"/>
                <a:gd name="connsiteY7" fmla="*/ 202406 h 1862137"/>
                <a:gd name="connsiteX8" fmla="*/ 1273969 w 1657350"/>
                <a:gd name="connsiteY8" fmla="*/ 164306 h 1862137"/>
                <a:gd name="connsiteX9" fmla="*/ 1259682 w 1657350"/>
                <a:gd name="connsiteY9" fmla="*/ 140493 h 1862137"/>
                <a:gd name="connsiteX10" fmla="*/ 1238250 w 1657350"/>
                <a:gd name="connsiteY10" fmla="*/ 109537 h 1862137"/>
                <a:gd name="connsiteX11" fmla="*/ 1207294 w 1657350"/>
                <a:gd name="connsiteY11" fmla="*/ 71437 h 1862137"/>
                <a:gd name="connsiteX12" fmla="*/ 1193007 w 1657350"/>
                <a:gd name="connsiteY12" fmla="*/ 54768 h 1862137"/>
                <a:gd name="connsiteX13" fmla="*/ 1183482 w 1657350"/>
                <a:gd name="connsiteY13" fmla="*/ 30956 h 1862137"/>
                <a:gd name="connsiteX14" fmla="*/ 1183482 w 1657350"/>
                <a:gd name="connsiteY14" fmla="*/ 9525 h 1862137"/>
                <a:gd name="connsiteX15" fmla="*/ 1190625 w 1657350"/>
                <a:gd name="connsiteY15" fmla="*/ 0 h 1862137"/>
                <a:gd name="connsiteX16" fmla="*/ 1202532 w 1657350"/>
                <a:gd name="connsiteY16" fmla="*/ 0 h 1862137"/>
                <a:gd name="connsiteX17" fmla="*/ 1235869 w 1657350"/>
                <a:gd name="connsiteY17" fmla="*/ 14287 h 1862137"/>
                <a:gd name="connsiteX18" fmla="*/ 1288257 w 1657350"/>
                <a:gd name="connsiteY18" fmla="*/ 33337 h 1862137"/>
                <a:gd name="connsiteX19" fmla="*/ 1362075 w 1657350"/>
                <a:gd name="connsiteY19" fmla="*/ 64293 h 1862137"/>
                <a:gd name="connsiteX20" fmla="*/ 1440657 w 1657350"/>
                <a:gd name="connsiteY20" fmla="*/ 107156 h 1862137"/>
                <a:gd name="connsiteX21" fmla="*/ 1528763 w 1657350"/>
                <a:gd name="connsiteY21" fmla="*/ 161925 h 1862137"/>
                <a:gd name="connsiteX22" fmla="*/ 1576388 w 1657350"/>
                <a:gd name="connsiteY22" fmla="*/ 197643 h 1862137"/>
                <a:gd name="connsiteX23" fmla="*/ 1602582 w 1657350"/>
                <a:gd name="connsiteY23" fmla="*/ 219075 h 1862137"/>
                <a:gd name="connsiteX24" fmla="*/ 1624013 w 1657350"/>
                <a:gd name="connsiteY24" fmla="*/ 247650 h 1862137"/>
                <a:gd name="connsiteX25" fmla="*/ 1647825 w 1657350"/>
                <a:gd name="connsiteY25" fmla="*/ 285750 h 1862137"/>
                <a:gd name="connsiteX26" fmla="*/ 1657350 w 1657350"/>
                <a:gd name="connsiteY26" fmla="*/ 311943 h 1862137"/>
                <a:gd name="connsiteX27" fmla="*/ 1657350 w 1657350"/>
                <a:gd name="connsiteY27" fmla="*/ 326231 h 1862137"/>
                <a:gd name="connsiteX28" fmla="*/ 1657350 w 1657350"/>
                <a:gd name="connsiteY28" fmla="*/ 345281 h 1862137"/>
                <a:gd name="connsiteX29" fmla="*/ 1647825 w 1657350"/>
                <a:gd name="connsiteY29" fmla="*/ 361950 h 1862137"/>
                <a:gd name="connsiteX30" fmla="*/ 1628775 w 1657350"/>
                <a:gd name="connsiteY30" fmla="*/ 371475 h 1862137"/>
                <a:gd name="connsiteX31" fmla="*/ 1595438 w 1657350"/>
                <a:gd name="connsiteY31" fmla="*/ 385762 h 1862137"/>
                <a:gd name="connsiteX32" fmla="*/ 1550194 w 1657350"/>
                <a:gd name="connsiteY32" fmla="*/ 414337 h 1862137"/>
                <a:gd name="connsiteX33" fmla="*/ 1493044 w 1657350"/>
                <a:gd name="connsiteY33" fmla="*/ 457200 h 1862137"/>
                <a:gd name="connsiteX34" fmla="*/ 1428750 w 1657350"/>
                <a:gd name="connsiteY34" fmla="*/ 542925 h 1862137"/>
                <a:gd name="connsiteX35" fmla="*/ 1288257 w 1657350"/>
                <a:gd name="connsiteY35" fmla="*/ 723900 h 1862137"/>
                <a:gd name="connsiteX36" fmla="*/ 1085850 w 1657350"/>
                <a:gd name="connsiteY36" fmla="*/ 971550 h 1862137"/>
                <a:gd name="connsiteX37" fmla="*/ 1021557 w 1657350"/>
                <a:gd name="connsiteY37" fmla="*/ 1042987 h 1862137"/>
                <a:gd name="connsiteX38" fmla="*/ 828675 w 1657350"/>
                <a:gd name="connsiteY38" fmla="*/ 1231106 h 1862137"/>
                <a:gd name="connsiteX39" fmla="*/ 711994 w 1657350"/>
                <a:gd name="connsiteY39" fmla="*/ 1340643 h 1862137"/>
                <a:gd name="connsiteX40" fmla="*/ 581025 w 1657350"/>
                <a:gd name="connsiteY40" fmla="*/ 1459706 h 1862137"/>
                <a:gd name="connsiteX41" fmla="*/ 419100 w 1657350"/>
                <a:gd name="connsiteY41" fmla="*/ 1590675 h 1862137"/>
                <a:gd name="connsiteX42" fmla="*/ 283369 w 1657350"/>
                <a:gd name="connsiteY42" fmla="*/ 1697831 h 1862137"/>
                <a:gd name="connsiteX43" fmla="*/ 142875 w 1657350"/>
                <a:gd name="connsiteY43" fmla="*/ 1795462 h 1862137"/>
                <a:gd name="connsiteX44" fmla="*/ 42863 w 1657350"/>
                <a:gd name="connsiteY44" fmla="*/ 1857375 h 1862137"/>
                <a:gd name="connsiteX45" fmla="*/ 26194 w 1657350"/>
                <a:gd name="connsiteY45" fmla="*/ 1862137 h 1862137"/>
                <a:gd name="connsiteX46" fmla="*/ 11907 w 1657350"/>
                <a:gd name="connsiteY46" fmla="*/ 1862137 h 1862137"/>
                <a:gd name="connsiteX47" fmla="*/ 0 w 1657350"/>
                <a:gd name="connsiteY47" fmla="*/ 1850231 h 1862137"/>
                <a:gd name="connsiteX48" fmla="*/ 2382 w 1657350"/>
                <a:gd name="connsiteY48" fmla="*/ 1831181 h 1862137"/>
                <a:gd name="connsiteX49" fmla="*/ 11907 w 1657350"/>
                <a:gd name="connsiteY49" fmla="*/ 1807368 h 1862137"/>
                <a:gd name="connsiteX50" fmla="*/ 38100 w 1657350"/>
                <a:gd name="connsiteY50" fmla="*/ 1778793 h 1862137"/>
                <a:gd name="connsiteX51" fmla="*/ 145257 w 1657350"/>
                <a:gd name="connsiteY51" fmla="*/ 1688306 h 1862137"/>
                <a:gd name="connsiteX52" fmla="*/ 316707 w 1657350"/>
                <a:gd name="connsiteY52" fmla="*/ 1531143 h 1862137"/>
                <a:gd name="connsiteX53" fmla="*/ 440532 w 1657350"/>
                <a:gd name="connsiteY53" fmla="*/ 1409700 h 1862137"/>
                <a:gd name="connsiteX54" fmla="*/ 569119 w 1657350"/>
                <a:gd name="connsiteY54" fmla="*/ 1271587 h 1862137"/>
                <a:gd name="connsiteX55" fmla="*/ 719138 w 1657350"/>
                <a:gd name="connsiteY55" fmla="*/ 1090612 h 1862137"/>
                <a:gd name="connsiteX56" fmla="*/ 838200 w 1657350"/>
                <a:gd name="connsiteY56" fmla="*/ 947737 h 1862137"/>
                <a:gd name="connsiteX57" fmla="*/ 1012032 w 1657350"/>
                <a:gd name="connsiteY57" fmla="*/ 702468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7350" h="1862137">
                  <a:moveTo>
                    <a:pt x="1012032" y="702468"/>
                  </a:moveTo>
                  <a:lnTo>
                    <a:pt x="1081088" y="600075"/>
                  </a:lnTo>
                  <a:lnTo>
                    <a:pt x="1147763" y="495300"/>
                  </a:lnTo>
                  <a:lnTo>
                    <a:pt x="1228725" y="361950"/>
                  </a:lnTo>
                  <a:lnTo>
                    <a:pt x="1276350" y="280987"/>
                  </a:lnTo>
                  <a:lnTo>
                    <a:pt x="1285875" y="259556"/>
                  </a:lnTo>
                  <a:lnTo>
                    <a:pt x="1290638" y="230981"/>
                  </a:lnTo>
                  <a:lnTo>
                    <a:pt x="1285875" y="202406"/>
                  </a:lnTo>
                  <a:lnTo>
                    <a:pt x="1273969" y="164306"/>
                  </a:lnTo>
                  <a:lnTo>
                    <a:pt x="1259682" y="140493"/>
                  </a:lnTo>
                  <a:lnTo>
                    <a:pt x="1238250" y="109537"/>
                  </a:lnTo>
                  <a:lnTo>
                    <a:pt x="1207294" y="71437"/>
                  </a:lnTo>
                  <a:lnTo>
                    <a:pt x="1193007" y="54768"/>
                  </a:lnTo>
                  <a:lnTo>
                    <a:pt x="1183482" y="30956"/>
                  </a:lnTo>
                  <a:lnTo>
                    <a:pt x="1183482" y="9525"/>
                  </a:lnTo>
                  <a:lnTo>
                    <a:pt x="1190625" y="0"/>
                  </a:lnTo>
                  <a:lnTo>
                    <a:pt x="1202532" y="0"/>
                  </a:lnTo>
                  <a:lnTo>
                    <a:pt x="1235869" y="14287"/>
                  </a:lnTo>
                  <a:lnTo>
                    <a:pt x="1288257" y="33337"/>
                  </a:lnTo>
                  <a:lnTo>
                    <a:pt x="1362075" y="64293"/>
                  </a:lnTo>
                  <a:lnTo>
                    <a:pt x="1440657" y="107156"/>
                  </a:lnTo>
                  <a:lnTo>
                    <a:pt x="1528763" y="161925"/>
                  </a:lnTo>
                  <a:lnTo>
                    <a:pt x="1576388" y="197643"/>
                  </a:lnTo>
                  <a:lnTo>
                    <a:pt x="1602582" y="219075"/>
                  </a:lnTo>
                  <a:lnTo>
                    <a:pt x="1624013" y="247650"/>
                  </a:lnTo>
                  <a:lnTo>
                    <a:pt x="1647825" y="285750"/>
                  </a:lnTo>
                  <a:lnTo>
                    <a:pt x="1657350" y="311943"/>
                  </a:lnTo>
                  <a:lnTo>
                    <a:pt x="1657350" y="326231"/>
                  </a:lnTo>
                  <a:lnTo>
                    <a:pt x="1657350" y="345281"/>
                  </a:lnTo>
                  <a:lnTo>
                    <a:pt x="1647825" y="361950"/>
                  </a:lnTo>
                  <a:lnTo>
                    <a:pt x="1628775" y="371475"/>
                  </a:lnTo>
                  <a:lnTo>
                    <a:pt x="1595438" y="385762"/>
                  </a:lnTo>
                  <a:lnTo>
                    <a:pt x="1550194" y="414337"/>
                  </a:lnTo>
                  <a:lnTo>
                    <a:pt x="1493044" y="457200"/>
                  </a:lnTo>
                  <a:lnTo>
                    <a:pt x="1428750" y="542925"/>
                  </a:lnTo>
                  <a:lnTo>
                    <a:pt x="1288257" y="723900"/>
                  </a:lnTo>
                  <a:lnTo>
                    <a:pt x="1085850" y="971550"/>
                  </a:lnTo>
                  <a:lnTo>
                    <a:pt x="1021557" y="1042987"/>
                  </a:lnTo>
                  <a:lnTo>
                    <a:pt x="828675" y="1231106"/>
                  </a:lnTo>
                  <a:lnTo>
                    <a:pt x="711994" y="1340643"/>
                  </a:lnTo>
                  <a:lnTo>
                    <a:pt x="581025" y="1459706"/>
                  </a:lnTo>
                  <a:lnTo>
                    <a:pt x="419100" y="1590675"/>
                  </a:lnTo>
                  <a:lnTo>
                    <a:pt x="283369" y="1697831"/>
                  </a:lnTo>
                  <a:lnTo>
                    <a:pt x="142875" y="1795462"/>
                  </a:lnTo>
                  <a:lnTo>
                    <a:pt x="42863" y="1857375"/>
                  </a:lnTo>
                  <a:lnTo>
                    <a:pt x="26194" y="1862137"/>
                  </a:lnTo>
                  <a:lnTo>
                    <a:pt x="11907" y="1862137"/>
                  </a:lnTo>
                  <a:lnTo>
                    <a:pt x="0" y="1850231"/>
                  </a:lnTo>
                  <a:lnTo>
                    <a:pt x="2382" y="1831181"/>
                  </a:lnTo>
                  <a:lnTo>
                    <a:pt x="11907" y="1807368"/>
                  </a:lnTo>
                  <a:lnTo>
                    <a:pt x="38100" y="1778793"/>
                  </a:lnTo>
                  <a:lnTo>
                    <a:pt x="145257" y="1688306"/>
                  </a:lnTo>
                  <a:lnTo>
                    <a:pt x="316707" y="1531143"/>
                  </a:lnTo>
                  <a:lnTo>
                    <a:pt x="440532" y="1409700"/>
                  </a:lnTo>
                  <a:lnTo>
                    <a:pt x="569119" y="1271587"/>
                  </a:lnTo>
                  <a:lnTo>
                    <a:pt x="719138" y="1090612"/>
                  </a:lnTo>
                  <a:lnTo>
                    <a:pt x="838200" y="947737"/>
                  </a:lnTo>
                  <a:lnTo>
                    <a:pt x="1012032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BAE5E4C5-C748-5E40-BD5F-3BDF5E9C0FA9}"/>
                </a:ext>
              </a:extLst>
            </p:cNvPr>
            <p:cNvSpPr/>
            <p:nvPr/>
          </p:nvSpPr>
          <p:spPr>
            <a:xfrm>
              <a:off x="4535488" y="2109788"/>
              <a:ext cx="2179637" cy="498475"/>
            </a:xfrm>
            <a:custGeom>
              <a:avLst/>
              <a:gdLst>
                <a:gd name="connsiteX0" fmla="*/ 1243013 w 2178844"/>
                <a:gd name="connsiteY0" fmla="*/ 142875 h 497681"/>
                <a:gd name="connsiteX1" fmla="*/ 1116807 w 2178844"/>
                <a:gd name="connsiteY1" fmla="*/ 164306 h 497681"/>
                <a:gd name="connsiteX2" fmla="*/ 945357 w 2178844"/>
                <a:gd name="connsiteY2" fmla="*/ 204787 h 497681"/>
                <a:gd name="connsiteX3" fmla="*/ 792957 w 2178844"/>
                <a:gd name="connsiteY3" fmla="*/ 223837 h 497681"/>
                <a:gd name="connsiteX4" fmla="*/ 592932 w 2178844"/>
                <a:gd name="connsiteY4" fmla="*/ 247650 h 497681"/>
                <a:gd name="connsiteX5" fmla="*/ 440532 w 2178844"/>
                <a:gd name="connsiteY5" fmla="*/ 266700 h 497681"/>
                <a:gd name="connsiteX6" fmla="*/ 385763 w 2178844"/>
                <a:gd name="connsiteY6" fmla="*/ 271462 h 497681"/>
                <a:gd name="connsiteX7" fmla="*/ 273844 w 2178844"/>
                <a:gd name="connsiteY7" fmla="*/ 264318 h 497681"/>
                <a:gd name="connsiteX8" fmla="*/ 230982 w 2178844"/>
                <a:gd name="connsiteY8" fmla="*/ 259556 h 497681"/>
                <a:gd name="connsiteX9" fmla="*/ 197644 w 2178844"/>
                <a:gd name="connsiteY9" fmla="*/ 245268 h 497681"/>
                <a:gd name="connsiteX10" fmla="*/ 104775 w 2178844"/>
                <a:gd name="connsiteY10" fmla="*/ 195262 h 497681"/>
                <a:gd name="connsiteX11" fmla="*/ 50007 w 2178844"/>
                <a:gd name="connsiteY11" fmla="*/ 169068 h 497681"/>
                <a:gd name="connsiteX12" fmla="*/ 30957 w 2178844"/>
                <a:gd name="connsiteY12" fmla="*/ 161925 h 497681"/>
                <a:gd name="connsiteX13" fmla="*/ 14288 w 2178844"/>
                <a:gd name="connsiteY13" fmla="*/ 164306 h 497681"/>
                <a:gd name="connsiteX14" fmla="*/ 0 w 2178844"/>
                <a:gd name="connsiteY14" fmla="*/ 180975 h 497681"/>
                <a:gd name="connsiteX15" fmla="*/ 2382 w 2178844"/>
                <a:gd name="connsiteY15" fmla="*/ 216693 h 497681"/>
                <a:gd name="connsiteX16" fmla="*/ 7144 w 2178844"/>
                <a:gd name="connsiteY16" fmla="*/ 242887 h 497681"/>
                <a:gd name="connsiteX17" fmla="*/ 19050 w 2178844"/>
                <a:gd name="connsiteY17" fmla="*/ 271462 h 497681"/>
                <a:gd name="connsiteX18" fmla="*/ 40482 w 2178844"/>
                <a:gd name="connsiteY18" fmla="*/ 311943 h 497681"/>
                <a:gd name="connsiteX19" fmla="*/ 76200 w 2178844"/>
                <a:gd name="connsiteY19" fmla="*/ 364331 h 497681"/>
                <a:gd name="connsiteX20" fmla="*/ 107157 w 2178844"/>
                <a:gd name="connsiteY20" fmla="*/ 407193 h 497681"/>
                <a:gd name="connsiteX21" fmla="*/ 145257 w 2178844"/>
                <a:gd name="connsiteY21" fmla="*/ 447675 h 497681"/>
                <a:gd name="connsiteX22" fmla="*/ 185738 w 2178844"/>
                <a:gd name="connsiteY22" fmla="*/ 473868 h 497681"/>
                <a:gd name="connsiteX23" fmla="*/ 230982 w 2178844"/>
                <a:gd name="connsiteY23" fmla="*/ 492918 h 497681"/>
                <a:gd name="connsiteX24" fmla="*/ 259557 w 2178844"/>
                <a:gd name="connsiteY24" fmla="*/ 497681 h 497681"/>
                <a:gd name="connsiteX25" fmla="*/ 300038 w 2178844"/>
                <a:gd name="connsiteY25" fmla="*/ 495300 h 497681"/>
                <a:gd name="connsiteX26" fmla="*/ 361950 w 2178844"/>
                <a:gd name="connsiteY26" fmla="*/ 471487 h 497681"/>
                <a:gd name="connsiteX27" fmla="*/ 459582 w 2178844"/>
                <a:gd name="connsiteY27" fmla="*/ 445293 h 497681"/>
                <a:gd name="connsiteX28" fmla="*/ 576263 w 2178844"/>
                <a:gd name="connsiteY28" fmla="*/ 414337 h 497681"/>
                <a:gd name="connsiteX29" fmla="*/ 688182 w 2178844"/>
                <a:gd name="connsiteY29" fmla="*/ 390525 h 497681"/>
                <a:gd name="connsiteX30" fmla="*/ 826294 w 2178844"/>
                <a:gd name="connsiteY30" fmla="*/ 369093 h 497681"/>
                <a:gd name="connsiteX31" fmla="*/ 954882 w 2178844"/>
                <a:gd name="connsiteY31" fmla="*/ 357187 h 497681"/>
                <a:gd name="connsiteX32" fmla="*/ 1190625 w 2178844"/>
                <a:gd name="connsiteY32" fmla="*/ 307181 h 497681"/>
                <a:gd name="connsiteX33" fmla="*/ 1407319 w 2178844"/>
                <a:gd name="connsiteY33" fmla="*/ 273843 h 497681"/>
                <a:gd name="connsiteX34" fmla="*/ 1566863 w 2178844"/>
                <a:gd name="connsiteY34" fmla="*/ 254793 h 497681"/>
                <a:gd name="connsiteX35" fmla="*/ 1700213 w 2178844"/>
                <a:gd name="connsiteY35" fmla="*/ 242887 h 497681"/>
                <a:gd name="connsiteX36" fmla="*/ 1847850 w 2178844"/>
                <a:gd name="connsiteY36" fmla="*/ 238125 h 497681"/>
                <a:gd name="connsiteX37" fmla="*/ 1993107 w 2178844"/>
                <a:gd name="connsiteY37" fmla="*/ 240506 h 497681"/>
                <a:gd name="connsiteX38" fmla="*/ 2088357 w 2178844"/>
                <a:gd name="connsiteY38" fmla="*/ 247650 h 497681"/>
                <a:gd name="connsiteX39" fmla="*/ 2105025 w 2178844"/>
                <a:gd name="connsiteY39" fmla="*/ 245268 h 497681"/>
                <a:gd name="connsiteX40" fmla="*/ 2131219 w 2178844"/>
                <a:gd name="connsiteY40" fmla="*/ 238125 h 497681"/>
                <a:gd name="connsiteX41" fmla="*/ 2157413 w 2178844"/>
                <a:gd name="connsiteY41" fmla="*/ 223837 h 497681"/>
                <a:gd name="connsiteX42" fmla="*/ 2171700 w 2178844"/>
                <a:gd name="connsiteY42" fmla="*/ 207168 h 497681"/>
                <a:gd name="connsiteX43" fmla="*/ 2176463 w 2178844"/>
                <a:gd name="connsiteY43" fmla="*/ 195262 h 497681"/>
                <a:gd name="connsiteX44" fmla="*/ 2178844 w 2178844"/>
                <a:gd name="connsiteY44" fmla="*/ 176212 h 497681"/>
                <a:gd name="connsiteX45" fmla="*/ 2176463 w 2178844"/>
                <a:gd name="connsiteY45" fmla="*/ 161925 h 497681"/>
                <a:gd name="connsiteX46" fmla="*/ 2166938 w 2178844"/>
                <a:gd name="connsiteY46" fmla="*/ 140493 h 497681"/>
                <a:gd name="connsiteX47" fmla="*/ 2145507 w 2178844"/>
                <a:gd name="connsiteY47" fmla="*/ 107156 h 497681"/>
                <a:gd name="connsiteX48" fmla="*/ 2131219 w 2178844"/>
                <a:gd name="connsiteY48" fmla="*/ 95250 h 497681"/>
                <a:gd name="connsiteX49" fmla="*/ 2100263 w 2178844"/>
                <a:gd name="connsiteY49" fmla="*/ 76200 h 497681"/>
                <a:gd name="connsiteX50" fmla="*/ 2016919 w 2178844"/>
                <a:gd name="connsiteY50" fmla="*/ 42862 h 497681"/>
                <a:gd name="connsiteX51" fmla="*/ 1931194 w 2178844"/>
                <a:gd name="connsiteY51" fmla="*/ 14287 h 497681"/>
                <a:gd name="connsiteX52" fmla="*/ 1881188 w 2178844"/>
                <a:gd name="connsiteY52" fmla="*/ 0 h 497681"/>
                <a:gd name="connsiteX53" fmla="*/ 1859757 w 2178844"/>
                <a:gd name="connsiteY53" fmla="*/ 0 h 497681"/>
                <a:gd name="connsiteX54" fmla="*/ 1826419 w 2178844"/>
                <a:gd name="connsiteY54" fmla="*/ 4762 h 497681"/>
                <a:gd name="connsiteX55" fmla="*/ 1778794 w 2178844"/>
                <a:gd name="connsiteY55" fmla="*/ 16668 h 497681"/>
                <a:gd name="connsiteX56" fmla="*/ 1745457 w 2178844"/>
                <a:gd name="connsiteY56" fmla="*/ 35718 h 497681"/>
                <a:gd name="connsiteX57" fmla="*/ 1716882 w 2178844"/>
                <a:gd name="connsiteY57" fmla="*/ 54768 h 497681"/>
                <a:gd name="connsiteX58" fmla="*/ 1695450 w 2178844"/>
                <a:gd name="connsiteY58" fmla="*/ 73818 h 497681"/>
                <a:gd name="connsiteX59" fmla="*/ 1409700 w 2178844"/>
                <a:gd name="connsiteY59" fmla="*/ 114300 h 497681"/>
                <a:gd name="connsiteX60" fmla="*/ 1243013 w 2178844"/>
                <a:gd name="connsiteY60" fmla="*/ 142875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78844" h="497681">
                  <a:moveTo>
                    <a:pt x="1243013" y="142875"/>
                  </a:moveTo>
                  <a:lnTo>
                    <a:pt x="1116807" y="164306"/>
                  </a:lnTo>
                  <a:lnTo>
                    <a:pt x="945357" y="204787"/>
                  </a:lnTo>
                  <a:lnTo>
                    <a:pt x="792957" y="223837"/>
                  </a:lnTo>
                  <a:lnTo>
                    <a:pt x="592932" y="247650"/>
                  </a:lnTo>
                  <a:lnTo>
                    <a:pt x="440532" y="266700"/>
                  </a:lnTo>
                  <a:lnTo>
                    <a:pt x="385763" y="271462"/>
                  </a:lnTo>
                  <a:lnTo>
                    <a:pt x="273844" y="264318"/>
                  </a:lnTo>
                  <a:lnTo>
                    <a:pt x="230982" y="259556"/>
                  </a:lnTo>
                  <a:lnTo>
                    <a:pt x="197644" y="245268"/>
                  </a:lnTo>
                  <a:lnTo>
                    <a:pt x="104775" y="195262"/>
                  </a:lnTo>
                  <a:lnTo>
                    <a:pt x="50007" y="169068"/>
                  </a:lnTo>
                  <a:lnTo>
                    <a:pt x="30957" y="161925"/>
                  </a:lnTo>
                  <a:lnTo>
                    <a:pt x="14288" y="164306"/>
                  </a:lnTo>
                  <a:lnTo>
                    <a:pt x="0" y="180975"/>
                  </a:lnTo>
                  <a:lnTo>
                    <a:pt x="2382" y="216693"/>
                  </a:lnTo>
                  <a:lnTo>
                    <a:pt x="7144" y="242887"/>
                  </a:lnTo>
                  <a:lnTo>
                    <a:pt x="19050" y="271462"/>
                  </a:lnTo>
                  <a:lnTo>
                    <a:pt x="40482" y="311943"/>
                  </a:lnTo>
                  <a:lnTo>
                    <a:pt x="76200" y="364331"/>
                  </a:lnTo>
                  <a:lnTo>
                    <a:pt x="107157" y="407193"/>
                  </a:lnTo>
                  <a:lnTo>
                    <a:pt x="145257" y="447675"/>
                  </a:lnTo>
                  <a:lnTo>
                    <a:pt x="185738" y="473868"/>
                  </a:lnTo>
                  <a:lnTo>
                    <a:pt x="230982" y="492918"/>
                  </a:lnTo>
                  <a:lnTo>
                    <a:pt x="259557" y="497681"/>
                  </a:lnTo>
                  <a:lnTo>
                    <a:pt x="300038" y="495300"/>
                  </a:lnTo>
                  <a:lnTo>
                    <a:pt x="361950" y="471487"/>
                  </a:lnTo>
                  <a:lnTo>
                    <a:pt x="459582" y="445293"/>
                  </a:lnTo>
                  <a:lnTo>
                    <a:pt x="576263" y="414337"/>
                  </a:lnTo>
                  <a:lnTo>
                    <a:pt x="688182" y="390525"/>
                  </a:lnTo>
                  <a:lnTo>
                    <a:pt x="826294" y="369093"/>
                  </a:lnTo>
                  <a:lnTo>
                    <a:pt x="954882" y="357187"/>
                  </a:lnTo>
                  <a:lnTo>
                    <a:pt x="1190625" y="307181"/>
                  </a:lnTo>
                  <a:lnTo>
                    <a:pt x="1407319" y="273843"/>
                  </a:lnTo>
                  <a:lnTo>
                    <a:pt x="1566863" y="254793"/>
                  </a:lnTo>
                  <a:lnTo>
                    <a:pt x="1700213" y="242887"/>
                  </a:lnTo>
                  <a:lnTo>
                    <a:pt x="1847850" y="238125"/>
                  </a:lnTo>
                  <a:lnTo>
                    <a:pt x="1993107" y="240506"/>
                  </a:lnTo>
                  <a:lnTo>
                    <a:pt x="2088357" y="247650"/>
                  </a:lnTo>
                  <a:lnTo>
                    <a:pt x="2105025" y="245268"/>
                  </a:lnTo>
                  <a:lnTo>
                    <a:pt x="2131219" y="238125"/>
                  </a:lnTo>
                  <a:lnTo>
                    <a:pt x="2157413" y="223837"/>
                  </a:lnTo>
                  <a:lnTo>
                    <a:pt x="2171700" y="207168"/>
                  </a:lnTo>
                  <a:lnTo>
                    <a:pt x="2176463" y="195262"/>
                  </a:lnTo>
                  <a:lnTo>
                    <a:pt x="2178844" y="176212"/>
                  </a:lnTo>
                  <a:lnTo>
                    <a:pt x="2176463" y="161925"/>
                  </a:lnTo>
                  <a:lnTo>
                    <a:pt x="2166938" y="140493"/>
                  </a:lnTo>
                  <a:lnTo>
                    <a:pt x="2145507" y="107156"/>
                  </a:lnTo>
                  <a:lnTo>
                    <a:pt x="2131219" y="95250"/>
                  </a:lnTo>
                  <a:lnTo>
                    <a:pt x="2100263" y="76200"/>
                  </a:lnTo>
                  <a:lnTo>
                    <a:pt x="2016919" y="42862"/>
                  </a:lnTo>
                  <a:lnTo>
                    <a:pt x="1931194" y="14287"/>
                  </a:lnTo>
                  <a:lnTo>
                    <a:pt x="1881188" y="0"/>
                  </a:lnTo>
                  <a:lnTo>
                    <a:pt x="1859757" y="0"/>
                  </a:lnTo>
                  <a:lnTo>
                    <a:pt x="1826419" y="4762"/>
                  </a:lnTo>
                  <a:lnTo>
                    <a:pt x="1778794" y="16668"/>
                  </a:lnTo>
                  <a:lnTo>
                    <a:pt x="1745457" y="35718"/>
                  </a:lnTo>
                  <a:lnTo>
                    <a:pt x="1716882" y="54768"/>
                  </a:lnTo>
                  <a:lnTo>
                    <a:pt x="1695450" y="73818"/>
                  </a:lnTo>
                  <a:lnTo>
                    <a:pt x="1409700" y="114300"/>
                  </a:lnTo>
                  <a:lnTo>
                    <a:pt x="1243013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5F31DA47-CFD2-8D4E-B244-40BE10FB6BDA}"/>
                </a:ext>
              </a:extLst>
            </p:cNvPr>
            <p:cNvSpPr/>
            <p:nvPr/>
          </p:nvSpPr>
          <p:spPr>
            <a:xfrm>
              <a:off x="3681413" y="4040188"/>
              <a:ext cx="1255712" cy="1712912"/>
            </a:xfrm>
            <a:custGeom>
              <a:avLst/>
              <a:gdLst>
                <a:gd name="connsiteX0" fmla="*/ 837760 w 1255318"/>
                <a:gd name="connsiteY0" fmla="*/ 977827 h 1712518"/>
                <a:gd name="connsiteX1" fmla="*/ 909114 w 1255318"/>
                <a:gd name="connsiteY1" fmla="*/ 882687 h 1712518"/>
                <a:gd name="connsiteX2" fmla="*/ 980469 w 1255318"/>
                <a:gd name="connsiteY2" fmla="*/ 779619 h 1712518"/>
                <a:gd name="connsiteX3" fmla="*/ 1022754 w 1255318"/>
                <a:gd name="connsiteY3" fmla="*/ 697693 h 1712518"/>
                <a:gd name="connsiteX4" fmla="*/ 1091466 w 1255318"/>
                <a:gd name="connsiteY4" fmla="*/ 576125 h 1712518"/>
                <a:gd name="connsiteX5" fmla="*/ 1133750 w 1255318"/>
                <a:gd name="connsiteY5" fmla="*/ 517984 h 1712518"/>
                <a:gd name="connsiteX6" fmla="*/ 1186606 w 1255318"/>
                <a:gd name="connsiteY6" fmla="*/ 449272 h 1712518"/>
                <a:gd name="connsiteX7" fmla="*/ 1207748 w 1255318"/>
                <a:gd name="connsiteY7" fmla="*/ 436058 h 1712518"/>
                <a:gd name="connsiteX8" fmla="*/ 1234176 w 1255318"/>
                <a:gd name="connsiteY8" fmla="*/ 422844 h 1712518"/>
                <a:gd name="connsiteX9" fmla="*/ 1247390 w 1255318"/>
                <a:gd name="connsiteY9" fmla="*/ 404345 h 1712518"/>
                <a:gd name="connsiteX10" fmla="*/ 1255318 w 1255318"/>
                <a:gd name="connsiteY10" fmla="*/ 375274 h 1712518"/>
                <a:gd name="connsiteX11" fmla="*/ 1255318 w 1255318"/>
                <a:gd name="connsiteY11" fmla="*/ 346204 h 1712518"/>
                <a:gd name="connsiteX12" fmla="*/ 1247390 w 1255318"/>
                <a:gd name="connsiteY12" fmla="*/ 314490 h 1712518"/>
                <a:gd name="connsiteX13" fmla="*/ 1234176 w 1255318"/>
                <a:gd name="connsiteY13" fmla="*/ 288063 h 1712518"/>
                <a:gd name="connsiteX14" fmla="*/ 1199820 w 1255318"/>
                <a:gd name="connsiteY14" fmla="*/ 253707 h 1712518"/>
                <a:gd name="connsiteX15" fmla="*/ 1141679 w 1255318"/>
                <a:gd name="connsiteY15" fmla="*/ 206137 h 1712518"/>
                <a:gd name="connsiteX16" fmla="*/ 1072966 w 1255318"/>
                <a:gd name="connsiteY16" fmla="*/ 153281 h 1712518"/>
                <a:gd name="connsiteX17" fmla="*/ 1004254 w 1255318"/>
                <a:gd name="connsiteY17" fmla="*/ 105711 h 1712518"/>
                <a:gd name="connsiteX18" fmla="*/ 940828 w 1255318"/>
                <a:gd name="connsiteY18" fmla="*/ 68712 h 1712518"/>
                <a:gd name="connsiteX19" fmla="*/ 895901 w 1255318"/>
                <a:gd name="connsiteY19" fmla="*/ 47570 h 1712518"/>
                <a:gd name="connsiteX20" fmla="*/ 843045 w 1255318"/>
                <a:gd name="connsiteY20" fmla="*/ 23785 h 1712518"/>
                <a:gd name="connsiteX21" fmla="*/ 803403 w 1255318"/>
                <a:gd name="connsiteY21" fmla="*/ 13214 h 1712518"/>
                <a:gd name="connsiteX22" fmla="*/ 766405 w 1255318"/>
                <a:gd name="connsiteY22" fmla="*/ 0 h 1712518"/>
                <a:gd name="connsiteX23" fmla="*/ 745262 w 1255318"/>
                <a:gd name="connsiteY23" fmla="*/ 0 h 1712518"/>
                <a:gd name="connsiteX24" fmla="*/ 737334 w 1255318"/>
                <a:gd name="connsiteY24" fmla="*/ 5286 h 1712518"/>
                <a:gd name="connsiteX25" fmla="*/ 739977 w 1255318"/>
                <a:gd name="connsiteY25" fmla="*/ 31714 h 1712518"/>
                <a:gd name="connsiteX26" fmla="*/ 755833 w 1255318"/>
                <a:gd name="connsiteY26" fmla="*/ 60784 h 1712518"/>
                <a:gd name="connsiteX27" fmla="*/ 790190 w 1255318"/>
                <a:gd name="connsiteY27" fmla="*/ 92497 h 1712518"/>
                <a:gd name="connsiteX28" fmla="*/ 821903 w 1255318"/>
                <a:gd name="connsiteY28" fmla="*/ 118925 h 1712518"/>
                <a:gd name="connsiteX29" fmla="*/ 850973 w 1255318"/>
                <a:gd name="connsiteY29" fmla="*/ 153281 h 1712518"/>
                <a:gd name="connsiteX30" fmla="*/ 872116 w 1255318"/>
                <a:gd name="connsiteY30" fmla="*/ 190280 h 1712518"/>
                <a:gd name="connsiteX31" fmla="*/ 882687 w 1255318"/>
                <a:gd name="connsiteY31" fmla="*/ 221993 h 1712518"/>
                <a:gd name="connsiteX32" fmla="*/ 887972 w 1255318"/>
                <a:gd name="connsiteY32" fmla="*/ 258992 h 1712518"/>
                <a:gd name="connsiteX33" fmla="*/ 887972 w 1255318"/>
                <a:gd name="connsiteY33" fmla="*/ 314490 h 1712518"/>
                <a:gd name="connsiteX34" fmla="*/ 885329 w 1255318"/>
                <a:gd name="connsiteY34" fmla="*/ 362060 h 1712518"/>
                <a:gd name="connsiteX35" fmla="*/ 864187 w 1255318"/>
                <a:gd name="connsiteY35" fmla="*/ 462486 h 1712518"/>
                <a:gd name="connsiteX36" fmla="*/ 827188 w 1255318"/>
                <a:gd name="connsiteY36" fmla="*/ 568197 h 1712518"/>
                <a:gd name="connsiteX37" fmla="*/ 782261 w 1255318"/>
                <a:gd name="connsiteY37" fmla="*/ 671265 h 1712518"/>
                <a:gd name="connsiteX38" fmla="*/ 729406 w 1255318"/>
                <a:gd name="connsiteY38" fmla="*/ 771690 h 1712518"/>
                <a:gd name="connsiteX39" fmla="*/ 655408 w 1255318"/>
                <a:gd name="connsiteY39" fmla="*/ 893258 h 1712518"/>
                <a:gd name="connsiteX40" fmla="*/ 586696 w 1255318"/>
                <a:gd name="connsiteY40" fmla="*/ 1001612 h 1712518"/>
                <a:gd name="connsiteX41" fmla="*/ 517984 w 1255318"/>
                <a:gd name="connsiteY41" fmla="*/ 1102037 h 1712518"/>
                <a:gd name="connsiteX42" fmla="*/ 422844 w 1255318"/>
                <a:gd name="connsiteY42" fmla="*/ 1223605 h 1712518"/>
                <a:gd name="connsiteX43" fmla="*/ 311847 w 1255318"/>
                <a:gd name="connsiteY43" fmla="*/ 1361029 h 1712518"/>
                <a:gd name="connsiteX44" fmla="*/ 198208 w 1255318"/>
                <a:gd name="connsiteY44" fmla="*/ 1482597 h 1712518"/>
                <a:gd name="connsiteX45" fmla="*/ 81926 w 1255318"/>
                <a:gd name="connsiteY45" fmla="*/ 1601522 h 1712518"/>
                <a:gd name="connsiteX46" fmla="*/ 23785 w 1255318"/>
                <a:gd name="connsiteY46" fmla="*/ 1654377 h 1712518"/>
                <a:gd name="connsiteX47" fmla="*/ 0 w 1255318"/>
                <a:gd name="connsiteY47" fmla="*/ 1680805 h 1712518"/>
                <a:gd name="connsiteX48" fmla="*/ 0 w 1255318"/>
                <a:gd name="connsiteY48" fmla="*/ 1694019 h 1712518"/>
                <a:gd name="connsiteX49" fmla="*/ 15857 w 1255318"/>
                <a:gd name="connsiteY49" fmla="*/ 1704590 h 1712518"/>
                <a:gd name="connsiteX50" fmla="*/ 50213 w 1255318"/>
                <a:gd name="connsiteY50" fmla="*/ 1712518 h 1712518"/>
                <a:gd name="connsiteX51" fmla="*/ 71355 w 1255318"/>
                <a:gd name="connsiteY51" fmla="*/ 1707233 h 1712518"/>
                <a:gd name="connsiteX52" fmla="*/ 100425 w 1255318"/>
                <a:gd name="connsiteY52" fmla="*/ 1686090 h 1712518"/>
                <a:gd name="connsiteX53" fmla="*/ 245778 w 1255318"/>
                <a:gd name="connsiteY53" fmla="*/ 1580380 h 1712518"/>
                <a:gd name="connsiteX54" fmla="*/ 380560 w 1255318"/>
                <a:gd name="connsiteY54" fmla="*/ 1482597 h 1712518"/>
                <a:gd name="connsiteX55" fmla="*/ 454557 w 1255318"/>
                <a:gd name="connsiteY55" fmla="*/ 1413885 h 1712518"/>
                <a:gd name="connsiteX56" fmla="*/ 512698 w 1255318"/>
                <a:gd name="connsiteY56" fmla="*/ 1355744 h 1712518"/>
                <a:gd name="connsiteX57" fmla="*/ 536483 w 1255318"/>
                <a:gd name="connsiteY57" fmla="*/ 1321388 h 1712518"/>
                <a:gd name="connsiteX58" fmla="*/ 628980 w 1255318"/>
                <a:gd name="connsiteY58" fmla="*/ 1231533 h 1712518"/>
                <a:gd name="connsiteX59" fmla="*/ 769047 w 1255318"/>
                <a:gd name="connsiteY59" fmla="*/ 1067681 h 1712518"/>
                <a:gd name="connsiteX60" fmla="*/ 837760 w 1255318"/>
                <a:gd name="connsiteY60" fmla="*/ 977827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55318" h="1712518">
                  <a:moveTo>
                    <a:pt x="837760" y="977827"/>
                  </a:moveTo>
                  <a:lnTo>
                    <a:pt x="909114" y="882687"/>
                  </a:lnTo>
                  <a:lnTo>
                    <a:pt x="980469" y="779619"/>
                  </a:lnTo>
                  <a:lnTo>
                    <a:pt x="1022754" y="697693"/>
                  </a:lnTo>
                  <a:lnTo>
                    <a:pt x="1091466" y="576125"/>
                  </a:lnTo>
                  <a:lnTo>
                    <a:pt x="1133750" y="517984"/>
                  </a:lnTo>
                  <a:lnTo>
                    <a:pt x="1186606" y="449272"/>
                  </a:lnTo>
                  <a:lnTo>
                    <a:pt x="1207748" y="436058"/>
                  </a:lnTo>
                  <a:lnTo>
                    <a:pt x="1234176" y="422844"/>
                  </a:lnTo>
                  <a:lnTo>
                    <a:pt x="1247390" y="404345"/>
                  </a:lnTo>
                  <a:lnTo>
                    <a:pt x="1255318" y="375274"/>
                  </a:lnTo>
                  <a:lnTo>
                    <a:pt x="1255318" y="346204"/>
                  </a:lnTo>
                  <a:lnTo>
                    <a:pt x="1247390" y="314490"/>
                  </a:lnTo>
                  <a:lnTo>
                    <a:pt x="1234176" y="288063"/>
                  </a:lnTo>
                  <a:lnTo>
                    <a:pt x="1199820" y="253707"/>
                  </a:lnTo>
                  <a:lnTo>
                    <a:pt x="1141679" y="206137"/>
                  </a:lnTo>
                  <a:lnTo>
                    <a:pt x="1072966" y="153281"/>
                  </a:lnTo>
                  <a:lnTo>
                    <a:pt x="1004254" y="105711"/>
                  </a:lnTo>
                  <a:lnTo>
                    <a:pt x="940828" y="68712"/>
                  </a:lnTo>
                  <a:lnTo>
                    <a:pt x="895901" y="47570"/>
                  </a:lnTo>
                  <a:lnTo>
                    <a:pt x="843045" y="23785"/>
                  </a:lnTo>
                  <a:lnTo>
                    <a:pt x="803403" y="13214"/>
                  </a:lnTo>
                  <a:lnTo>
                    <a:pt x="766405" y="0"/>
                  </a:lnTo>
                  <a:lnTo>
                    <a:pt x="745262" y="0"/>
                  </a:lnTo>
                  <a:lnTo>
                    <a:pt x="737334" y="5286"/>
                  </a:lnTo>
                  <a:lnTo>
                    <a:pt x="739977" y="31714"/>
                  </a:lnTo>
                  <a:lnTo>
                    <a:pt x="755833" y="60784"/>
                  </a:lnTo>
                  <a:lnTo>
                    <a:pt x="790190" y="92497"/>
                  </a:lnTo>
                  <a:lnTo>
                    <a:pt x="821903" y="118925"/>
                  </a:lnTo>
                  <a:lnTo>
                    <a:pt x="850973" y="153281"/>
                  </a:lnTo>
                  <a:lnTo>
                    <a:pt x="872116" y="190280"/>
                  </a:lnTo>
                  <a:lnTo>
                    <a:pt x="882687" y="221993"/>
                  </a:lnTo>
                  <a:lnTo>
                    <a:pt x="887972" y="258992"/>
                  </a:lnTo>
                  <a:lnTo>
                    <a:pt x="887972" y="314490"/>
                  </a:lnTo>
                  <a:lnTo>
                    <a:pt x="885329" y="362060"/>
                  </a:lnTo>
                  <a:lnTo>
                    <a:pt x="864187" y="462486"/>
                  </a:lnTo>
                  <a:lnTo>
                    <a:pt x="827188" y="568197"/>
                  </a:lnTo>
                  <a:lnTo>
                    <a:pt x="782261" y="671265"/>
                  </a:lnTo>
                  <a:lnTo>
                    <a:pt x="729406" y="771690"/>
                  </a:lnTo>
                  <a:lnTo>
                    <a:pt x="655408" y="893258"/>
                  </a:lnTo>
                  <a:lnTo>
                    <a:pt x="586696" y="1001612"/>
                  </a:lnTo>
                  <a:lnTo>
                    <a:pt x="517984" y="1102037"/>
                  </a:lnTo>
                  <a:lnTo>
                    <a:pt x="422844" y="1223605"/>
                  </a:lnTo>
                  <a:lnTo>
                    <a:pt x="311847" y="1361029"/>
                  </a:lnTo>
                  <a:lnTo>
                    <a:pt x="198208" y="1482597"/>
                  </a:lnTo>
                  <a:lnTo>
                    <a:pt x="81926" y="1601522"/>
                  </a:lnTo>
                  <a:lnTo>
                    <a:pt x="23785" y="1654377"/>
                  </a:lnTo>
                  <a:lnTo>
                    <a:pt x="0" y="1680805"/>
                  </a:lnTo>
                  <a:lnTo>
                    <a:pt x="0" y="1694019"/>
                  </a:lnTo>
                  <a:lnTo>
                    <a:pt x="15857" y="1704590"/>
                  </a:lnTo>
                  <a:lnTo>
                    <a:pt x="50213" y="1712518"/>
                  </a:lnTo>
                  <a:lnTo>
                    <a:pt x="71355" y="1707233"/>
                  </a:lnTo>
                  <a:lnTo>
                    <a:pt x="100425" y="1686090"/>
                  </a:lnTo>
                  <a:lnTo>
                    <a:pt x="245778" y="1580380"/>
                  </a:lnTo>
                  <a:lnTo>
                    <a:pt x="380560" y="1482597"/>
                  </a:lnTo>
                  <a:lnTo>
                    <a:pt x="454557" y="1413885"/>
                  </a:lnTo>
                  <a:lnTo>
                    <a:pt x="512698" y="1355744"/>
                  </a:lnTo>
                  <a:lnTo>
                    <a:pt x="536483" y="1321388"/>
                  </a:lnTo>
                  <a:lnTo>
                    <a:pt x="628980" y="1231533"/>
                  </a:lnTo>
                  <a:lnTo>
                    <a:pt x="769047" y="1067681"/>
                  </a:lnTo>
                  <a:lnTo>
                    <a:pt x="837760" y="9778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A859CA0-49CE-8D45-970B-9922F36647A3}"/>
                </a:ext>
              </a:extLst>
            </p:cNvPr>
            <p:cNvSpPr/>
            <p:nvPr/>
          </p:nvSpPr>
          <p:spPr>
            <a:xfrm>
              <a:off x="3270250" y="3384550"/>
              <a:ext cx="358775" cy="2460625"/>
            </a:xfrm>
            <a:custGeom>
              <a:avLst/>
              <a:gdLst>
                <a:gd name="connsiteX0" fmla="*/ 123825 w 358775"/>
                <a:gd name="connsiteY0" fmla="*/ 866775 h 2460625"/>
                <a:gd name="connsiteX1" fmla="*/ 155575 w 358775"/>
                <a:gd name="connsiteY1" fmla="*/ 381000 h 2460625"/>
                <a:gd name="connsiteX2" fmla="*/ 155575 w 358775"/>
                <a:gd name="connsiteY2" fmla="*/ 358775 h 2460625"/>
                <a:gd name="connsiteX3" fmla="*/ 152400 w 358775"/>
                <a:gd name="connsiteY3" fmla="*/ 339725 h 2460625"/>
                <a:gd name="connsiteX4" fmla="*/ 133350 w 358775"/>
                <a:gd name="connsiteY4" fmla="*/ 285750 h 2460625"/>
                <a:gd name="connsiteX5" fmla="*/ 114300 w 358775"/>
                <a:gd name="connsiteY5" fmla="*/ 231775 h 2460625"/>
                <a:gd name="connsiteX6" fmla="*/ 88900 w 358775"/>
                <a:gd name="connsiteY6" fmla="*/ 180975 h 2460625"/>
                <a:gd name="connsiteX7" fmla="*/ 47625 w 358775"/>
                <a:gd name="connsiteY7" fmla="*/ 117475 h 2460625"/>
                <a:gd name="connsiteX8" fmla="*/ 180975 w 358775"/>
                <a:gd name="connsiteY8" fmla="*/ 0 h 2460625"/>
                <a:gd name="connsiteX9" fmla="*/ 231775 w 358775"/>
                <a:gd name="connsiteY9" fmla="*/ 47625 h 2460625"/>
                <a:gd name="connsiteX10" fmla="*/ 276225 w 358775"/>
                <a:gd name="connsiteY10" fmla="*/ 88900 h 2460625"/>
                <a:gd name="connsiteX11" fmla="*/ 301625 w 358775"/>
                <a:gd name="connsiteY11" fmla="*/ 114300 h 2460625"/>
                <a:gd name="connsiteX12" fmla="*/ 327025 w 358775"/>
                <a:gd name="connsiteY12" fmla="*/ 146050 h 2460625"/>
                <a:gd name="connsiteX13" fmla="*/ 346075 w 358775"/>
                <a:gd name="connsiteY13" fmla="*/ 171450 h 2460625"/>
                <a:gd name="connsiteX14" fmla="*/ 355600 w 358775"/>
                <a:gd name="connsiteY14" fmla="*/ 203200 h 2460625"/>
                <a:gd name="connsiteX15" fmla="*/ 358775 w 358775"/>
                <a:gd name="connsiteY15" fmla="*/ 238125 h 2460625"/>
                <a:gd name="connsiteX16" fmla="*/ 352425 w 358775"/>
                <a:gd name="connsiteY16" fmla="*/ 400050 h 2460625"/>
                <a:gd name="connsiteX17" fmla="*/ 336550 w 358775"/>
                <a:gd name="connsiteY17" fmla="*/ 568325 h 2460625"/>
                <a:gd name="connsiteX18" fmla="*/ 323850 w 358775"/>
                <a:gd name="connsiteY18" fmla="*/ 828675 h 2460625"/>
                <a:gd name="connsiteX19" fmla="*/ 304800 w 358775"/>
                <a:gd name="connsiteY19" fmla="*/ 1222375 h 2460625"/>
                <a:gd name="connsiteX20" fmla="*/ 279400 w 358775"/>
                <a:gd name="connsiteY20" fmla="*/ 1666875 h 2460625"/>
                <a:gd name="connsiteX21" fmla="*/ 250825 w 358775"/>
                <a:gd name="connsiteY21" fmla="*/ 2041525 h 2460625"/>
                <a:gd name="connsiteX22" fmla="*/ 225425 w 358775"/>
                <a:gd name="connsiteY22" fmla="*/ 2273300 h 2460625"/>
                <a:gd name="connsiteX23" fmla="*/ 206375 w 358775"/>
                <a:gd name="connsiteY23" fmla="*/ 2403475 h 2460625"/>
                <a:gd name="connsiteX24" fmla="*/ 196850 w 358775"/>
                <a:gd name="connsiteY24" fmla="*/ 2435225 h 2460625"/>
                <a:gd name="connsiteX25" fmla="*/ 168275 w 358775"/>
                <a:gd name="connsiteY25" fmla="*/ 2451100 h 2460625"/>
                <a:gd name="connsiteX26" fmla="*/ 146050 w 358775"/>
                <a:gd name="connsiteY26" fmla="*/ 2460625 h 2460625"/>
                <a:gd name="connsiteX27" fmla="*/ 127000 w 358775"/>
                <a:gd name="connsiteY27" fmla="*/ 2460625 h 2460625"/>
                <a:gd name="connsiteX28" fmla="*/ 101600 w 358775"/>
                <a:gd name="connsiteY28" fmla="*/ 2444750 h 2460625"/>
                <a:gd name="connsiteX29" fmla="*/ 76200 w 358775"/>
                <a:gd name="connsiteY29" fmla="*/ 2416175 h 2460625"/>
                <a:gd name="connsiteX30" fmla="*/ 60325 w 358775"/>
                <a:gd name="connsiteY30" fmla="*/ 2371725 h 2460625"/>
                <a:gd name="connsiteX31" fmla="*/ 34925 w 358775"/>
                <a:gd name="connsiteY31" fmla="*/ 2292350 h 2460625"/>
                <a:gd name="connsiteX32" fmla="*/ 9525 w 358775"/>
                <a:gd name="connsiteY32" fmla="*/ 2171700 h 2460625"/>
                <a:gd name="connsiteX33" fmla="*/ 0 w 358775"/>
                <a:gd name="connsiteY33" fmla="*/ 2098675 h 2460625"/>
                <a:gd name="connsiteX34" fmla="*/ 0 w 358775"/>
                <a:gd name="connsiteY34" fmla="*/ 2041525 h 2460625"/>
                <a:gd name="connsiteX35" fmla="*/ 9525 w 358775"/>
                <a:gd name="connsiteY35" fmla="*/ 1939925 h 2460625"/>
                <a:gd name="connsiteX36" fmla="*/ 34925 w 358775"/>
                <a:gd name="connsiteY36" fmla="*/ 1787525 h 2460625"/>
                <a:gd name="connsiteX37" fmla="*/ 53975 w 358775"/>
                <a:gd name="connsiteY37" fmla="*/ 1682750 h 2460625"/>
                <a:gd name="connsiteX38" fmla="*/ 73025 w 358775"/>
                <a:gd name="connsiteY38" fmla="*/ 1524000 h 2460625"/>
                <a:gd name="connsiteX39" fmla="*/ 123825 w 358775"/>
                <a:gd name="connsiteY39" fmla="*/ 86677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775" h="2460625">
                  <a:moveTo>
                    <a:pt x="123825" y="866775"/>
                  </a:moveTo>
                  <a:lnTo>
                    <a:pt x="155575" y="381000"/>
                  </a:lnTo>
                  <a:lnTo>
                    <a:pt x="155575" y="358775"/>
                  </a:lnTo>
                  <a:lnTo>
                    <a:pt x="152400" y="339725"/>
                  </a:lnTo>
                  <a:lnTo>
                    <a:pt x="133350" y="285750"/>
                  </a:lnTo>
                  <a:lnTo>
                    <a:pt x="114300" y="231775"/>
                  </a:lnTo>
                  <a:lnTo>
                    <a:pt x="88900" y="180975"/>
                  </a:lnTo>
                  <a:lnTo>
                    <a:pt x="47625" y="117475"/>
                  </a:lnTo>
                  <a:lnTo>
                    <a:pt x="180975" y="0"/>
                  </a:lnTo>
                  <a:lnTo>
                    <a:pt x="231775" y="47625"/>
                  </a:lnTo>
                  <a:lnTo>
                    <a:pt x="276225" y="88900"/>
                  </a:lnTo>
                  <a:lnTo>
                    <a:pt x="301625" y="114300"/>
                  </a:lnTo>
                  <a:lnTo>
                    <a:pt x="327025" y="146050"/>
                  </a:lnTo>
                  <a:lnTo>
                    <a:pt x="346075" y="171450"/>
                  </a:lnTo>
                  <a:lnTo>
                    <a:pt x="355600" y="203200"/>
                  </a:lnTo>
                  <a:lnTo>
                    <a:pt x="358775" y="238125"/>
                  </a:lnTo>
                  <a:lnTo>
                    <a:pt x="352425" y="400050"/>
                  </a:lnTo>
                  <a:lnTo>
                    <a:pt x="336550" y="568325"/>
                  </a:lnTo>
                  <a:lnTo>
                    <a:pt x="323850" y="828675"/>
                  </a:lnTo>
                  <a:lnTo>
                    <a:pt x="304800" y="1222375"/>
                  </a:lnTo>
                  <a:lnTo>
                    <a:pt x="279400" y="1666875"/>
                  </a:lnTo>
                  <a:lnTo>
                    <a:pt x="250825" y="2041525"/>
                  </a:lnTo>
                  <a:lnTo>
                    <a:pt x="225425" y="2273300"/>
                  </a:lnTo>
                  <a:lnTo>
                    <a:pt x="206375" y="2403475"/>
                  </a:lnTo>
                  <a:lnTo>
                    <a:pt x="196850" y="2435225"/>
                  </a:lnTo>
                  <a:lnTo>
                    <a:pt x="168275" y="2451100"/>
                  </a:lnTo>
                  <a:lnTo>
                    <a:pt x="146050" y="2460625"/>
                  </a:lnTo>
                  <a:lnTo>
                    <a:pt x="127000" y="2460625"/>
                  </a:lnTo>
                  <a:lnTo>
                    <a:pt x="101600" y="2444750"/>
                  </a:lnTo>
                  <a:lnTo>
                    <a:pt x="76200" y="2416175"/>
                  </a:lnTo>
                  <a:lnTo>
                    <a:pt x="60325" y="2371725"/>
                  </a:lnTo>
                  <a:lnTo>
                    <a:pt x="34925" y="2292350"/>
                  </a:lnTo>
                  <a:lnTo>
                    <a:pt x="9525" y="2171700"/>
                  </a:lnTo>
                  <a:lnTo>
                    <a:pt x="0" y="2098675"/>
                  </a:lnTo>
                  <a:lnTo>
                    <a:pt x="0" y="2041525"/>
                  </a:lnTo>
                  <a:lnTo>
                    <a:pt x="9525" y="1939925"/>
                  </a:lnTo>
                  <a:lnTo>
                    <a:pt x="34925" y="1787525"/>
                  </a:lnTo>
                  <a:lnTo>
                    <a:pt x="53975" y="1682750"/>
                  </a:lnTo>
                  <a:lnTo>
                    <a:pt x="73025" y="1524000"/>
                  </a:lnTo>
                  <a:lnTo>
                    <a:pt x="123825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498C335-F1B7-874A-A528-46CE421251DF}"/>
                </a:ext>
              </a:extLst>
            </p:cNvPr>
            <p:cNvSpPr/>
            <p:nvPr/>
          </p:nvSpPr>
          <p:spPr>
            <a:xfrm>
              <a:off x="5227638" y="1392238"/>
              <a:ext cx="577850" cy="1816100"/>
            </a:xfrm>
            <a:custGeom>
              <a:avLst/>
              <a:gdLst>
                <a:gd name="connsiteX0" fmla="*/ 252412 w 578644"/>
                <a:gd name="connsiteY0" fmla="*/ 709613 h 1814513"/>
                <a:gd name="connsiteX1" fmla="*/ 247650 w 578644"/>
                <a:gd name="connsiteY1" fmla="*/ 590550 h 1814513"/>
                <a:gd name="connsiteX2" fmla="*/ 242887 w 578644"/>
                <a:gd name="connsiteY2" fmla="*/ 500063 h 1814513"/>
                <a:gd name="connsiteX3" fmla="*/ 235744 w 578644"/>
                <a:gd name="connsiteY3" fmla="*/ 419100 h 1814513"/>
                <a:gd name="connsiteX4" fmla="*/ 230981 w 578644"/>
                <a:gd name="connsiteY4" fmla="*/ 361950 h 1814513"/>
                <a:gd name="connsiteX5" fmla="*/ 221456 w 578644"/>
                <a:gd name="connsiteY5" fmla="*/ 311944 h 1814513"/>
                <a:gd name="connsiteX6" fmla="*/ 200025 w 578644"/>
                <a:gd name="connsiteY6" fmla="*/ 252413 h 1814513"/>
                <a:gd name="connsiteX7" fmla="*/ 180975 w 578644"/>
                <a:gd name="connsiteY7" fmla="*/ 216694 h 1814513"/>
                <a:gd name="connsiteX8" fmla="*/ 154781 w 578644"/>
                <a:gd name="connsiteY8" fmla="*/ 185738 h 1814513"/>
                <a:gd name="connsiteX9" fmla="*/ 128587 w 578644"/>
                <a:gd name="connsiteY9" fmla="*/ 161925 h 1814513"/>
                <a:gd name="connsiteX10" fmla="*/ 100012 w 578644"/>
                <a:gd name="connsiteY10" fmla="*/ 140494 h 1814513"/>
                <a:gd name="connsiteX11" fmla="*/ 64294 w 578644"/>
                <a:gd name="connsiteY11" fmla="*/ 121444 h 1814513"/>
                <a:gd name="connsiteX12" fmla="*/ 42862 w 578644"/>
                <a:gd name="connsiteY12" fmla="*/ 107157 h 1814513"/>
                <a:gd name="connsiteX13" fmla="*/ 19050 w 578644"/>
                <a:gd name="connsiteY13" fmla="*/ 83344 h 1814513"/>
                <a:gd name="connsiteX14" fmla="*/ 2381 w 578644"/>
                <a:gd name="connsiteY14" fmla="*/ 54769 h 1814513"/>
                <a:gd name="connsiteX15" fmla="*/ 0 w 578644"/>
                <a:gd name="connsiteY15" fmla="*/ 38100 h 1814513"/>
                <a:gd name="connsiteX16" fmla="*/ 2381 w 578644"/>
                <a:gd name="connsiteY16" fmla="*/ 26194 h 1814513"/>
                <a:gd name="connsiteX17" fmla="*/ 14287 w 578644"/>
                <a:gd name="connsiteY17" fmla="*/ 11907 h 1814513"/>
                <a:gd name="connsiteX18" fmla="*/ 42862 w 578644"/>
                <a:gd name="connsiteY18" fmla="*/ 2382 h 1814513"/>
                <a:gd name="connsiteX19" fmla="*/ 107156 w 578644"/>
                <a:gd name="connsiteY19" fmla="*/ 0 h 1814513"/>
                <a:gd name="connsiteX20" fmla="*/ 171450 w 578644"/>
                <a:gd name="connsiteY20" fmla="*/ 2382 h 1814513"/>
                <a:gd name="connsiteX21" fmla="*/ 238125 w 578644"/>
                <a:gd name="connsiteY21" fmla="*/ 11907 h 1814513"/>
                <a:gd name="connsiteX22" fmla="*/ 285750 w 578644"/>
                <a:gd name="connsiteY22" fmla="*/ 26194 h 1814513"/>
                <a:gd name="connsiteX23" fmla="*/ 340519 w 578644"/>
                <a:gd name="connsiteY23" fmla="*/ 47625 h 1814513"/>
                <a:gd name="connsiteX24" fmla="*/ 381000 w 578644"/>
                <a:gd name="connsiteY24" fmla="*/ 66675 h 1814513"/>
                <a:gd name="connsiteX25" fmla="*/ 433387 w 578644"/>
                <a:gd name="connsiteY25" fmla="*/ 102394 h 1814513"/>
                <a:gd name="connsiteX26" fmla="*/ 478631 w 578644"/>
                <a:gd name="connsiteY26" fmla="*/ 138113 h 1814513"/>
                <a:gd name="connsiteX27" fmla="*/ 509587 w 578644"/>
                <a:gd name="connsiteY27" fmla="*/ 164307 h 1814513"/>
                <a:gd name="connsiteX28" fmla="*/ 533400 w 578644"/>
                <a:gd name="connsiteY28" fmla="*/ 178594 h 1814513"/>
                <a:gd name="connsiteX29" fmla="*/ 554831 w 578644"/>
                <a:gd name="connsiteY29" fmla="*/ 192882 h 1814513"/>
                <a:gd name="connsiteX30" fmla="*/ 569119 w 578644"/>
                <a:gd name="connsiteY30" fmla="*/ 207169 h 1814513"/>
                <a:gd name="connsiteX31" fmla="*/ 576262 w 578644"/>
                <a:gd name="connsiteY31" fmla="*/ 221457 h 1814513"/>
                <a:gd name="connsiteX32" fmla="*/ 578644 w 578644"/>
                <a:gd name="connsiteY32" fmla="*/ 233363 h 1814513"/>
                <a:gd name="connsiteX33" fmla="*/ 578644 w 578644"/>
                <a:gd name="connsiteY33" fmla="*/ 254794 h 1814513"/>
                <a:gd name="connsiteX34" fmla="*/ 566737 w 578644"/>
                <a:gd name="connsiteY34" fmla="*/ 273844 h 1814513"/>
                <a:gd name="connsiteX35" fmla="*/ 540544 w 578644"/>
                <a:gd name="connsiteY35" fmla="*/ 300038 h 1814513"/>
                <a:gd name="connsiteX36" fmla="*/ 519112 w 578644"/>
                <a:gd name="connsiteY36" fmla="*/ 338138 h 1814513"/>
                <a:gd name="connsiteX37" fmla="*/ 488156 w 578644"/>
                <a:gd name="connsiteY37" fmla="*/ 433388 h 1814513"/>
                <a:gd name="connsiteX38" fmla="*/ 478631 w 578644"/>
                <a:gd name="connsiteY38" fmla="*/ 504825 h 1814513"/>
                <a:gd name="connsiteX39" fmla="*/ 476250 w 578644"/>
                <a:gd name="connsiteY39" fmla="*/ 600075 h 1814513"/>
                <a:gd name="connsiteX40" fmla="*/ 473869 w 578644"/>
                <a:gd name="connsiteY40" fmla="*/ 673894 h 1814513"/>
                <a:gd name="connsiteX41" fmla="*/ 471487 w 578644"/>
                <a:gd name="connsiteY41" fmla="*/ 731044 h 1814513"/>
                <a:gd name="connsiteX42" fmla="*/ 464344 w 578644"/>
                <a:gd name="connsiteY42" fmla="*/ 826294 h 1814513"/>
                <a:gd name="connsiteX43" fmla="*/ 457200 w 578644"/>
                <a:gd name="connsiteY43" fmla="*/ 890588 h 1814513"/>
                <a:gd name="connsiteX44" fmla="*/ 450056 w 578644"/>
                <a:gd name="connsiteY44" fmla="*/ 1085850 h 1814513"/>
                <a:gd name="connsiteX45" fmla="*/ 442912 w 578644"/>
                <a:gd name="connsiteY45" fmla="*/ 1254919 h 1814513"/>
                <a:gd name="connsiteX46" fmla="*/ 435769 w 578644"/>
                <a:gd name="connsiteY46" fmla="*/ 1545432 h 1814513"/>
                <a:gd name="connsiteX47" fmla="*/ 433387 w 578644"/>
                <a:gd name="connsiteY47" fmla="*/ 1797844 h 1814513"/>
                <a:gd name="connsiteX48" fmla="*/ 254794 w 578644"/>
                <a:gd name="connsiteY48" fmla="*/ 1814513 h 1814513"/>
                <a:gd name="connsiteX49" fmla="*/ 254794 w 578644"/>
                <a:gd name="connsiteY49" fmla="*/ 1533525 h 1814513"/>
                <a:gd name="connsiteX50" fmla="*/ 254794 w 578644"/>
                <a:gd name="connsiteY50" fmla="*/ 1228725 h 1814513"/>
                <a:gd name="connsiteX51" fmla="*/ 252412 w 578644"/>
                <a:gd name="connsiteY51" fmla="*/ 709613 h 181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78644" h="1814513">
                  <a:moveTo>
                    <a:pt x="252412" y="709613"/>
                  </a:moveTo>
                  <a:lnTo>
                    <a:pt x="247650" y="590550"/>
                  </a:lnTo>
                  <a:lnTo>
                    <a:pt x="242887" y="500063"/>
                  </a:lnTo>
                  <a:lnTo>
                    <a:pt x="235744" y="419100"/>
                  </a:lnTo>
                  <a:lnTo>
                    <a:pt x="230981" y="361950"/>
                  </a:lnTo>
                  <a:lnTo>
                    <a:pt x="221456" y="311944"/>
                  </a:lnTo>
                  <a:lnTo>
                    <a:pt x="200025" y="252413"/>
                  </a:lnTo>
                  <a:lnTo>
                    <a:pt x="180975" y="216694"/>
                  </a:lnTo>
                  <a:lnTo>
                    <a:pt x="154781" y="185738"/>
                  </a:lnTo>
                  <a:lnTo>
                    <a:pt x="128587" y="161925"/>
                  </a:lnTo>
                  <a:lnTo>
                    <a:pt x="100012" y="140494"/>
                  </a:lnTo>
                  <a:lnTo>
                    <a:pt x="64294" y="121444"/>
                  </a:lnTo>
                  <a:lnTo>
                    <a:pt x="42862" y="107157"/>
                  </a:lnTo>
                  <a:lnTo>
                    <a:pt x="19050" y="83344"/>
                  </a:lnTo>
                  <a:lnTo>
                    <a:pt x="2381" y="54769"/>
                  </a:lnTo>
                  <a:lnTo>
                    <a:pt x="0" y="38100"/>
                  </a:lnTo>
                  <a:lnTo>
                    <a:pt x="2381" y="26194"/>
                  </a:lnTo>
                  <a:lnTo>
                    <a:pt x="14287" y="11907"/>
                  </a:lnTo>
                  <a:lnTo>
                    <a:pt x="42862" y="2382"/>
                  </a:lnTo>
                  <a:lnTo>
                    <a:pt x="107156" y="0"/>
                  </a:lnTo>
                  <a:lnTo>
                    <a:pt x="171450" y="2382"/>
                  </a:lnTo>
                  <a:lnTo>
                    <a:pt x="238125" y="11907"/>
                  </a:lnTo>
                  <a:lnTo>
                    <a:pt x="285750" y="26194"/>
                  </a:lnTo>
                  <a:lnTo>
                    <a:pt x="340519" y="47625"/>
                  </a:lnTo>
                  <a:lnTo>
                    <a:pt x="381000" y="66675"/>
                  </a:lnTo>
                  <a:lnTo>
                    <a:pt x="433387" y="102394"/>
                  </a:lnTo>
                  <a:lnTo>
                    <a:pt x="478631" y="138113"/>
                  </a:lnTo>
                  <a:lnTo>
                    <a:pt x="509587" y="164307"/>
                  </a:lnTo>
                  <a:lnTo>
                    <a:pt x="533400" y="178594"/>
                  </a:lnTo>
                  <a:lnTo>
                    <a:pt x="554831" y="192882"/>
                  </a:lnTo>
                  <a:lnTo>
                    <a:pt x="569119" y="207169"/>
                  </a:lnTo>
                  <a:lnTo>
                    <a:pt x="576262" y="221457"/>
                  </a:lnTo>
                  <a:lnTo>
                    <a:pt x="578644" y="233363"/>
                  </a:lnTo>
                  <a:lnTo>
                    <a:pt x="578644" y="254794"/>
                  </a:lnTo>
                  <a:lnTo>
                    <a:pt x="566737" y="273844"/>
                  </a:lnTo>
                  <a:lnTo>
                    <a:pt x="540544" y="300038"/>
                  </a:lnTo>
                  <a:lnTo>
                    <a:pt x="519112" y="338138"/>
                  </a:lnTo>
                  <a:lnTo>
                    <a:pt x="488156" y="433388"/>
                  </a:lnTo>
                  <a:lnTo>
                    <a:pt x="478631" y="504825"/>
                  </a:lnTo>
                  <a:cubicBezTo>
                    <a:pt x="477837" y="536575"/>
                    <a:pt x="477044" y="568325"/>
                    <a:pt x="476250" y="600075"/>
                  </a:cubicBezTo>
                  <a:cubicBezTo>
                    <a:pt x="475456" y="624681"/>
                    <a:pt x="474663" y="649288"/>
                    <a:pt x="473869" y="673894"/>
                  </a:cubicBezTo>
                  <a:lnTo>
                    <a:pt x="471487" y="731044"/>
                  </a:lnTo>
                  <a:lnTo>
                    <a:pt x="464344" y="826294"/>
                  </a:lnTo>
                  <a:lnTo>
                    <a:pt x="457200" y="890588"/>
                  </a:lnTo>
                  <a:lnTo>
                    <a:pt x="450056" y="1085850"/>
                  </a:lnTo>
                  <a:lnTo>
                    <a:pt x="442912" y="1254919"/>
                  </a:lnTo>
                  <a:lnTo>
                    <a:pt x="435769" y="1545432"/>
                  </a:lnTo>
                  <a:lnTo>
                    <a:pt x="433387" y="1797844"/>
                  </a:lnTo>
                  <a:lnTo>
                    <a:pt x="254794" y="1814513"/>
                  </a:lnTo>
                  <a:lnTo>
                    <a:pt x="254794" y="1533525"/>
                  </a:lnTo>
                  <a:lnTo>
                    <a:pt x="254794" y="1228725"/>
                  </a:lnTo>
                  <a:lnTo>
                    <a:pt x="252412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AEFCF4EF-5005-E443-A795-7B50F7FC9643}"/>
                </a:ext>
              </a:extLst>
            </p:cNvPr>
            <p:cNvSpPr/>
            <p:nvPr/>
          </p:nvSpPr>
          <p:spPr>
            <a:xfrm>
              <a:off x="3990975" y="2982913"/>
              <a:ext cx="3200400" cy="558800"/>
            </a:xfrm>
            <a:custGeom>
              <a:avLst/>
              <a:gdLst>
                <a:gd name="connsiteX0" fmla="*/ 1170749 w 3200400"/>
                <a:gd name="connsiteY0" fmla="*/ 224636 h 557626"/>
                <a:gd name="connsiteX1" fmla="*/ 1506381 w 3200400"/>
                <a:gd name="connsiteY1" fmla="*/ 177066 h 557626"/>
                <a:gd name="connsiteX2" fmla="*/ 1812943 w 3200400"/>
                <a:gd name="connsiteY2" fmla="*/ 137425 h 557626"/>
                <a:gd name="connsiteX3" fmla="*/ 2034936 w 3200400"/>
                <a:gd name="connsiteY3" fmla="*/ 108354 h 557626"/>
                <a:gd name="connsiteX4" fmla="*/ 2177646 w 3200400"/>
                <a:gd name="connsiteY4" fmla="*/ 97783 h 557626"/>
                <a:gd name="connsiteX5" fmla="*/ 2344141 w 3200400"/>
                <a:gd name="connsiteY5" fmla="*/ 84569 h 557626"/>
                <a:gd name="connsiteX6" fmla="*/ 2452494 w 3200400"/>
                <a:gd name="connsiteY6" fmla="*/ 73998 h 557626"/>
                <a:gd name="connsiteX7" fmla="*/ 2547634 w 3200400"/>
                <a:gd name="connsiteY7" fmla="*/ 58142 h 557626"/>
                <a:gd name="connsiteX8" fmla="*/ 2648060 w 3200400"/>
                <a:gd name="connsiteY8" fmla="*/ 39642 h 557626"/>
                <a:gd name="connsiteX9" fmla="*/ 2743200 w 3200400"/>
                <a:gd name="connsiteY9" fmla="*/ 10572 h 557626"/>
                <a:gd name="connsiteX10" fmla="*/ 2790770 w 3200400"/>
                <a:gd name="connsiteY10" fmla="*/ 0 h 557626"/>
                <a:gd name="connsiteX11" fmla="*/ 2819840 w 3200400"/>
                <a:gd name="connsiteY11" fmla="*/ 2643 h 557626"/>
                <a:gd name="connsiteX12" fmla="*/ 2877981 w 3200400"/>
                <a:gd name="connsiteY12" fmla="*/ 15857 h 557626"/>
                <a:gd name="connsiteX13" fmla="*/ 2962550 w 3200400"/>
                <a:gd name="connsiteY13" fmla="*/ 44928 h 557626"/>
                <a:gd name="connsiteX14" fmla="*/ 3052404 w 3200400"/>
                <a:gd name="connsiteY14" fmla="*/ 81926 h 557626"/>
                <a:gd name="connsiteX15" fmla="*/ 3126402 w 3200400"/>
                <a:gd name="connsiteY15" fmla="*/ 118925 h 557626"/>
                <a:gd name="connsiteX16" fmla="*/ 3142259 w 3200400"/>
                <a:gd name="connsiteY16" fmla="*/ 129496 h 557626"/>
                <a:gd name="connsiteX17" fmla="*/ 3163401 w 3200400"/>
                <a:gd name="connsiteY17" fmla="*/ 153281 h 557626"/>
                <a:gd name="connsiteX18" fmla="*/ 3184543 w 3200400"/>
                <a:gd name="connsiteY18" fmla="*/ 184995 h 557626"/>
                <a:gd name="connsiteX19" fmla="*/ 3195114 w 3200400"/>
                <a:gd name="connsiteY19" fmla="*/ 208780 h 557626"/>
                <a:gd name="connsiteX20" fmla="*/ 3200400 w 3200400"/>
                <a:gd name="connsiteY20" fmla="*/ 235207 h 557626"/>
                <a:gd name="connsiteX21" fmla="*/ 3197757 w 3200400"/>
                <a:gd name="connsiteY21" fmla="*/ 258992 h 557626"/>
                <a:gd name="connsiteX22" fmla="*/ 3179257 w 3200400"/>
                <a:gd name="connsiteY22" fmla="*/ 282777 h 557626"/>
                <a:gd name="connsiteX23" fmla="*/ 3152830 w 3200400"/>
                <a:gd name="connsiteY23" fmla="*/ 295991 h 557626"/>
                <a:gd name="connsiteX24" fmla="*/ 3118474 w 3200400"/>
                <a:gd name="connsiteY24" fmla="*/ 306562 h 557626"/>
                <a:gd name="connsiteX25" fmla="*/ 3073546 w 3200400"/>
                <a:gd name="connsiteY25" fmla="*/ 311848 h 557626"/>
                <a:gd name="connsiteX26" fmla="*/ 3039190 w 3200400"/>
                <a:gd name="connsiteY26" fmla="*/ 311848 h 557626"/>
                <a:gd name="connsiteX27" fmla="*/ 2933479 w 3200400"/>
                <a:gd name="connsiteY27" fmla="*/ 295991 h 557626"/>
                <a:gd name="connsiteX28" fmla="*/ 2772270 w 3200400"/>
                <a:gd name="connsiteY28" fmla="*/ 277492 h 557626"/>
                <a:gd name="connsiteX29" fmla="*/ 2537063 w 3200400"/>
                <a:gd name="connsiteY29" fmla="*/ 264278 h 557626"/>
                <a:gd name="connsiteX30" fmla="*/ 2296571 w 3200400"/>
                <a:gd name="connsiteY30" fmla="*/ 266921 h 557626"/>
                <a:gd name="connsiteX31" fmla="*/ 2034936 w 3200400"/>
                <a:gd name="connsiteY31" fmla="*/ 266921 h 557626"/>
                <a:gd name="connsiteX32" fmla="*/ 1937153 w 3200400"/>
                <a:gd name="connsiteY32" fmla="*/ 277492 h 557626"/>
                <a:gd name="connsiteX33" fmla="*/ 1805015 w 3200400"/>
                <a:gd name="connsiteY33" fmla="*/ 285420 h 557626"/>
                <a:gd name="connsiteX34" fmla="*/ 1675519 w 3200400"/>
                <a:gd name="connsiteY34" fmla="*/ 288063 h 557626"/>
                <a:gd name="connsiteX35" fmla="*/ 1487882 w 3200400"/>
                <a:gd name="connsiteY35" fmla="*/ 317133 h 557626"/>
                <a:gd name="connsiteX36" fmla="*/ 1250032 w 3200400"/>
                <a:gd name="connsiteY36" fmla="*/ 359418 h 557626"/>
                <a:gd name="connsiteX37" fmla="*/ 1035967 w 3200400"/>
                <a:gd name="connsiteY37" fmla="*/ 399059 h 557626"/>
                <a:gd name="connsiteX38" fmla="*/ 874758 w 3200400"/>
                <a:gd name="connsiteY38" fmla="*/ 430773 h 557626"/>
                <a:gd name="connsiteX39" fmla="*/ 660693 w 3200400"/>
                <a:gd name="connsiteY39" fmla="*/ 480985 h 557626"/>
                <a:gd name="connsiteX40" fmla="*/ 549697 w 3200400"/>
                <a:gd name="connsiteY40" fmla="*/ 512699 h 557626"/>
                <a:gd name="connsiteX41" fmla="*/ 515341 w 3200400"/>
                <a:gd name="connsiteY41" fmla="*/ 531198 h 557626"/>
                <a:gd name="connsiteX42" fmla="*/ 473056 w 3200400"/>
                <a:gd name="connsiteY42" fmla="*/ 547055 h 557626"/>
                <a:gd name="connsiteX43" fmla="*/ 436057 w 3200400"/>
                <a:gd name="connsiteY43" fmla="*/ 554983 h 557626"/>
                <a:gd name="connsiteX44" fmla="*/ 375274 w 3200400"/>
                <a:gd name="connsiteY44" fmla="*/ 557626 h 557626"/>
                <a:gd name="connsiteX45" fmla="*/ 335632 w 3200400"/>
                <a:gd name="connsiteY45" fmla="*/ 547055 h 557626"/>
                <a:gd name="connsiteX46" fmla="*/ 301276 w 3200400"/>
                <a:gd name="connsiteY46" fmla="*/ 528555 h 557626"/>
                <a:gd name="connsiteX47" fmla="*/ 280134 w 3200400"/>
                <a:gd name="connsiteY47" fmla="*/ 512699 h 557626"/>
                <a:gd name="connsiteX48" fmla="*/ 245778 w 3200400"/>
                <a:gd name="connsiteY48" fmla="*/ 491557 h 557626"/>
                <a:gd name="connsiteX49" fmla="*/ 179708 w 3200400"/>
                <a:gd name="connsiteY49" fmla="*/ 454558 h 557626"/>
                <a:gd name="connsiteX50" fmla="*/ 126853 w 3200400"/>
                <a:gd name="connsiteY50" fmla="*/ 414916 h 557626"/>
                <a:gd name="connsiteX51" fmla="*/ 81926 w 3200400"/>
                <a:gd name="connsiteY51" fmla="*/ 369989 h 557626"/>
                <a:gd name="connsiteX52" fmla="*/ 42284 w 3200400"/>
                <a:gd name="connsiteY52" fmla="*/ 327705 h 557626"/>
                <a:gd name="connsiteX53" fmla="*/ 18499 w 3200400"/>
                <a:gd name="connsiteY53" fmla="*/ 295991 h 557626"/>
                <a:gd name="connsiteX54" fmla="*/ 5285 w 3200400"/>
                <a:gd name="connsiteY54" fmla="*/ 266921 h 557626"/>
                <a:gd name="connsiteX55" fmla="*/ 0 w 3200400"/>
                <a:gd name="connsiteY55" fmla="*/ 248421 h 557626"/>
                <a:gd name="connsiteX56" fmla="*/ 2642 w 3200400"/>
                <a:gd name="connsiteY56" fmla="*/ 237850 h 557626"/>
                <a:gd name="connsiteX57" fmla="*/ 10571 w 3200400"/>
                <a:gd name="connsiteY57" fmla="*/ 227279 h 557626"/>
                <a:gd name="connsiteX58" fmla="*/ 36998 w 3200400"/>
                <a:gd name="connsiteY58" fmla="*/ 229922 h 557626"/>
                <a:gd name="connsiteX59" fmla="*/ 87211 w 3200400"/>
                <a:gd name="connsiteY59" fmla="*/ 253707 h 557626"/>
                <a:gd name="connsiteX60" fmla="*/ 187637 w 3200400"/>
                <a:gd name="connsiteY60" fmla="*/ 280135 h 557626"/>
                <a:gd name="connsiteX61" fmla="*/ 293348 w 3200400"/>
                <a:gd name="connsiteY61" fmla="*/ 301277 h 557626"/>
                <a:gd name="connsiteX62" fmla="*/ 375274 w 3200400"/>
                <a:gd name="connsiteY62" fmla="*/ 309205 h 557626"/>
                <a:gd name="connsiteX63" fmla="*/ 467771 w 3200400"/>
                <a:gd name="connsiteY63" fmla="*/ 311848 h 557626"/>
                <a:gd name="connsiteX64" fmla="*/ 631623 w 3200400"/>
                <a:gd name="connsiteY64" fmla="*/ 295991 h 557626"/>
                <a:gd name="connsiteX65" fmla="*/ 972541 w 3200400"/>
                <a:gd name="connsiteY65" fmla="*/ 253707 h 557626"/>
                <a:gd name="connsiteX66" fmla="*/ 1170749 w 3200400"/>
                <a:gd name="connsiteY66" fmla="*/ 224636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00400" h="557626">
                  <a:moveTo>
                    <a:pt x="1170749" y="224636"/>
                  </a:moveTo>
                  <a:lnTo>
                    <a:pt x="1506381" y="177066"/>
                  </a:lnTo>
                  <a:lnTo>
                    <a:pt x="1812943" y="137425"/>
                  </a:lnTo>
                  <a:lnTo>
                    <a:pt x="2034936" y="108354"/>
                  </a:lnTo>
                  <a:lnTo>
                    <a:pt x="2177646" y="97783"/>
                  </a:lnTo>
                  <a:lnTo>
                    <a:pt x="2344141" y="84569"/>
                  </a:lnTo>
                  <a:lnTo>
                    <a:pt x="2452494" y="73998"/>
                  </a:lnTo>
                  <a:lnTo>
                    <a:pt x="2547634" y="58142"/>
                  </a:lnTo>
                  <a:lnTo>
                    <a:pt x="2648060" y="39642"/>
                  </a:lnTo>
                  <a:lnTo>
                    <a:pt x="2743200" y="10572"/>
                  </a:lnTo>
                  <a:lnTo>
                    <a:pt x="2790770" y="0"/>
                  </a:lnTo>
                  <a:lnTo>
                    <a:pt x="2819840" y="2643"/>
                  </a:lnTo>
                  <a:lnTo>
                    <a:pt x="2877981" y="15857"/>
                  </a:lnTo>
                  <a:lnTo>
                    <a:pt x="2962550" y="44928"/>
                  </a:lnTo>
                  <a:lnTo>
                    <a:pt x="3052404" y="81926"/>
                  </a:lnTo>
                  <a:lnTo>
                    <a:pt x="3126402" y="118925"/>
                  </a:lnTo>
                  <a:lnTo>
                    <a:pt x="3142259" y="129496"/>
                  </a:lnTo>
                  <a:lnTo>
                    <a:pt x="3163401" y="153281"/>
                  </a:lnTo>
                  <a:lnTo>
                    <a:pt x="3184543" y="184995"/>
                  </a:lnTo>
                  <a:lnTo>
                    <a:pt x="3195114" y="208780"/>
                  </a:lnTo>
                  <a:lnTo>
                    <a:pt x="3200400" y="235207"/>
                  </a:lnTo>
                  <a:lnTo>
                    <a:pt x="3197757" y="258992"/>
                  </a:lnTo>
                  <a:lnTo>
                    <a:pt x="3179257" y="282777"/>
                  </a:lnTo>
                  <a:lnTo>
                    <a:pt x="3152830" y="295991"/>
                  </a:lnTo>
                  <a:lnTo>
                    <a:pt x="3118474" y="306562"/>
                  </a:lnTo>
                  <a:lnTo>
                    <a:pt x="3073546" y="311848"/>
                  </a:lnTo>
                  <a:lnTo>
                    <a:pt x="3039190" y="311848"/>
                  </a:lnTo>
                  <a:lnTo>
                    <a:pt x="2933479" y="295991"/>
                  </a:lnTo>
                  <a:lnTo>
                    <a:pt x="2772270" y="277492"/>
                  </a:lnTo>
                  <a:lnTo>
                    <a:pt x="2537063" y="264278"/>
                  </a:lnTo>
                  <a:lnTo>
                    <a:pt x="2296571" y="266921"/>
                  </a:lnTo>
                  <a:lnTo>
                    <a:pt x="2034936" y="266921"/>
                  </a:lnTo>
                  <a:lnTo>
                    <a:pt x="1937153" y="277492"/>
                  </a:lnTo>
                  <a:lnTo>
                    <a:pt x="1805015" y="285420"/>
                  </a:lnTo>
                  <a:lnTo>
                    <a:pt x="1675519" y="288063"/>
                  </a:lnTo>
                  <a:lnTo>
                    <a:pt x="1487882" y="317133"/>
                  </a:lnTo>
                  <a:lnTo>
                    <a:pt x="1250032" y="359418"/>
                  </a:lnTo>
                  <a:lnTo>
                    <a:pt x="1035967" y="399059"/>
                  </a:lnTo>
                  <a:lnTo>
                    <a:pt x="874758" y="430773"/>
                  </a:lnTo>
                  <a:lnTo>
                    <a:pt x="660693" y="480985"/>
                  </a:lnTo>
                  <a:lnTo>
                    <a:pt x="549697" y="512699"/>
                  </a:lnTo>
                  <a:lnTo>
                    <a:pt x="515341" y="531198"/>
                  </a:lnTo>
                  <a:lnTo>
                    <a:pt x="473056" y="547055"/>
                  </a:lnTo>
                  <a:lnTo>
                    <a:pt x="436057" y="554983"/>
                  </a:lnTo>
                  <a:lnTo>
                    <a:pt x="375274" y="557626"/>
                  </a:lnTo>
                  <a:lnTo>
                    <a:pt x="335632" y="547055"/>
                  </a:lnTo>
                  <a:lnTo>
                    <a:pt x="301276" y="528555"/>
                  </a:lnTo>
                  <a:lnTo>
                    <a:pt x="280134" y="512699"/>
                  </a:lnTo>
                  <a:lnTo>
                    <a:pt x="245778" y="491557"/>
                  </a:lnTo>
                  <a:lnTo>
                    <a:pt x="179708" y="454558"/>
                  </a:lnTo>
                  <a:lnTo>
                    <a:pt x="126853" y="414916"/>
                  </a:lnTo>
                  <a:lnTo>
                    <a:pt x="81926" y="369989"/>
                  </a:lnTo>
                  <a:lnTo>
                    <a:pt x="42284" y="327705"/>
                  </a:lnTo>
                  <a:lnTo>
                    <a:pt x="18499" y="295991"/>
                  </a:lnTo>
                  <a:lnTo>
                    <a:pt x="5285" y="266921"/>
                  </a:lnTo>
                  <a:lnTo>
                    <a:pt x="0" y="248421"/>
                  </a:lnTo>
                  <a:lnTo>
                    <a:pt x="2642" y="237850"/>
                  </a:lnTo>
                  <a:lnTo>
                    <a:pt x="10571" y="227279"/>
                  </a:lnTo>
                  <a:lnTo>
                    <a:pt x="36998" y="229922"/>
                  </a:lnTo>
                  <a:lnTo>
                    <a:pt x="87211" y="253707"/>
                  </a:lnTo>
                  <a:lnTo>
                    <a:pt x="187637" y="280135"/>
                  </a:lnTo>
                  <a:lnTo>
                    <a:pt x="293348" y="301277"/>
                  </a:lnTo>
                  <a:lnTo>
                    <a:pt x="375274" y="309205"/>
                  </a:lnTo>
                  <a:lnTo>
                    <a:pt x="467771" y="311848"/>
                  </a:lnTo>
                  <a:lnTo>
                    <a:pt x="631623" y="295991"/>
                  </a:lnTo>
                  <a:lnTo>
                    <a:pt x="972541" y="253707"/>
                  </a:lnTo>
                  <a:lnTo>
                    <a:pt x="1170749" y="224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E247F515-2473-E545-B37D-C45A1D624767}"/>
                </a:ext>
              </a:extLst>
            </p:cNvPr>
            <p:cNvSpPr/>
            <p:nvPr/>
          </p:nvSpPr>
          <p:spPr>
            <a:xfrm>
              <a:off x="5246688" y="3292475"/>
              <a:ext cx="495300" cy="1938338"/>
            </a:xfrm>
            <a:custGeom>
              <a:avLst/>
              <a:gdLst>
                <a:gd name="connsiteX0" fmla="*/ 232564 w 496841"/>
                <a:gd name="connsiteY0" fmla="*/ 998969 h 1937154"/>
                <a:gd name="connsiteX1" fmla="*/ 235206 w 496841"/>
                <a:gd name="connsiteY1" fmla="*/ 692407 h 1937154"/>
                <a:gd name="connsiteX2" fmla="*/ 237849 w 496841"/>
                <a:gd name="connsiteY2" fmla="*/ 655408 h 1937154"/>
                <a:gd name="connsiteX3" fmla="*/ 240492 w 496841"/>
                <a:gd name="connsiteY3" fmla="*/ 599910 h 1937154"/>
                <a:gd name="connsiteX4" fmla="*/ 240492 w 496841"/>
                <a:gd name="connsiteY4" fmla="*/ 560268 h 1937154"/>
                <a:gd name="connsiteX5" fmla="*/ 232564 w 496841"/>
                <a:gd name="connsiteY5" fmla="*/ 496842 h 1937154"/>
                <a:gd name="connsiteX6" fmla="*/ 219350 w 496841"/>
                <a:gd name="connsiteY6" fmla="*/ 433415 h 1937154"/>
                <a:gd name="connsiteX7" fmla="*/ 200850 w 496841"/>
                <a:gd name="connsiteY7" fmla="*/ 367346 h 1937154"/>
                <a:gd name="connsiteX8" fmla="*/ 190279 w 496841"/>
                <a:gd name="connsiteY8" fmla="*/ 338275 h 1937154"/>
                <a:gd name="connsiteX9" fmla="*/ 147995 w 496841"/>
                <a:gd name="connsiteY9" fmla="*/ 272206 h 1937154"/>
                <a:gd name="connsiteX10" fmla="*/ 73997 w 496841"/>
                <a:gd name="connsiteY10" fmla="*/ 155924 h 1937154"/>
                <a:gd name="connsiteX11" fmla="*/ 34356 w 496841"/>
                <a:gd name="connsiteY11" fmla="*/ 84569 h 1937154"/>
                <a:gd name="connsiteX12" fmla="*/ 0 w 496841"/>
                <a:gd name="connsiteY12" fmla="*/ 15857 h 1937154"/>
                <a:gd name="connsiteX13" fmla="*/ 108353 w 496841"/>
                <a:gd name="connsiteY13" fmla="*/ 0 h 1937154"/>
                <a:gd name="connsiteX14" fmla="*/ 155923 w 496841"/>
                <a:gd name="connsiteY14" fmla="*/ 60784 h 1937154"/>
                <a:gd name="connsiteX15" fmla="*/ 190279 w 496841"/>
                <a:gd name="connsiteY15" fmla="*/ 100426 h 1937154"/>
                <a:gd name="connsiteX16" fmla="*/ 235206 w 496841"/>
                <a:gd name="connsiteY16" fmla="*/ 145353 h 1937154"/>
                <a:gd name="connsiteX17" fmla="*/ 309204 w 496841"/>
                <a:gd name="connsiteY17" fmla="*/ 214065 h 1937154"/>
                <a:gd name="connsiteX18" fmla="*/ 362060 w 496841"/>
                <a:gd name="connsiteY18" fmla="*/ 256349 h 1937154"/>
                <a:gd name="connsiteX19" fmla="*/ 428129 w 496841"/>
                <a:gd name="connsiteY19" fmla="*/ 306562 h 1937154"/>
                <a:gd name="connsiteX20" fmla="*/ 457200 w 496841"/>
                <a:gd name="connsiteY20" fmla="*/ 332990 h 1937154"/>
                <a:gd name="connsiteX21" fmla="*/ 483627 w 496841"/>
                <a:gd name="connsiteY21" fmla="*/ 364703 h 1937154"/>
                <a:gd name="connsiteX22" fmla="*/ 496841 w 496841"/>
                <a:gd name="connsiteY22" fmla="*/ 391131 h 1937154"/>
                <a:gd name="connsiteX23" fmla="*/ 496841 w 496841"/>
                <a:gd name="connsiteY23" fmla="*/ 404345 h 1937154"/>
                <a:gd name="connsiteX24" fmla="*/ 483627 w 496841"/>
                <a:gd name="connsiteY24" fmla="*/ 422844 h 1937154"/>
                <a:gd name="connsiteX25" fmla="*/ 465128 w 496841"/>
                <a:gd name="connsiteY25" fmla="*/ 443986 h 1937154"/>
                <a:gd name="connsiteX26" fmla="*/ 449271 w 496841"/>
                <a:gd name="connsiteY26" fmla="*/ 483628 h 1937154"/>
                <a:gd name="connsiteX27" fmla="*/ 438700 w 496841"/>
                <a:gd name="connsiteY27" fmla="*/ 562911 h 1937154"/>
                <a:gd name="connsiteX28" fmla="*/ 436057 w 496841"/>
                <a:gd name="connsiteY28" fmla="*/ 705621 h 1937154"/>
                <a:gd name="connsiteX29" fmla="*/ 436057 w 496841"/>
                <a:gd name="connsiteY29" fmla="*/ 866830 h 1937154"/>
                <a:gd name="connsiteX30" fmla="*/ 433415 w 496841"/>
                <a:gd name="connsiteY30" fmla="*/ 980469 h 1937154"/>
                <a:gd name="connsiteX31" fmla="*/ 425486 w 496841"/>
                <a:gd name="connsiteY31" fmla="*/ 1189249 h 1937154"/>
                <a:gd name="connsiteX32" fmla="*/ 401701 w 496841"/>
                <a:gd name="connsiteY32" fmla="*/ 1672876 h 1937154"/>
                <a:gd name="connsiteX33" fmla="*/ 391130 w 496841"/>
                <a:gd name="connsiteY33" fmla="*/ 1937154 h 1937154"/>
                <a:gd name="connsiteX34" fmla="*/ 211421 w 496841"/>
                <a:gd name="connsiteY34" fmla="*/ 1873727 h 1937154"/>
                <a:gd name="connsiteX35" fmla="*/ 219350 w 496841"/>
                <a:gd name="connsiteY35" fmla="*/ 1633235 h 1937154"/>
                <a:gd name="connsiteX36" fmla="*/ 229921 w 496841"/>
                <a:gd name="connsiteY36" fmla="*/ 1310816 h 1937154"/>
                <a:gd name="connsiteX37" fmla="*/ 232564 w 496841"/>
                <a:gd name="connsiteY37" fmla="*/ 998969 h 19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6841" h="1937154">
                  <a:moveTo>
                    <a:pt x="232564" y="998969"/>
                  </a:moveTo>
                  <a:cubicBezTo>
                    <a:pt x="233445" y="896782"/>
                    <a:pt x="234766" y="749667"/>
                    <a:pt x="235206" y="692407"/>
                  </a:cubicBezTo>
                  <a:lnTo>
                    <a:pt x="237849" y="655408"/>
                  </a:lnTo>
                  <a:lnTo>
                    <a:pt x="240492" y="599910"/>
                  </a:lnTo>
                  <a:lnTo>
                    <a:pt x="240492" y="560268"/>
                  </a:lnTo>
                  <a:lnTo>
                    <a:pt x="232564" y="496842"/>
                  </a:lnTo>
                  <a:lnTo>
                    <a:pt x="219350" y="433415"/>
                  </a:lnTo>
                  <a:lnTo>
                    <a:pt x="200850" y="367346"/>
                  </a:lnTo>
                  <a:lnTo>
                    <a:pt x="190279" y="338275"/>
                  </a:lnTo>
                  <a:lnTo>
                    <a:pt x="147995" y="272206"/>
                  </a:lnTo>
                  <a:lnTo>
                    <a:pt x="73997" y="155924"/>
                  </a:lnTo>
                  <a:lnTo>
                    <a:pt x="34356" y="84569"/>
                  </a:lnTo>
                  <a:lnTo>
                    <a:pt x="0" y="15857"/>
                  </a:lnTo>
                  <a:lnTo>
                    <a:pt x="108353" y="0"/>
                  </a:lnTo>
                  <a:lnTo>
                    <a:pt x="155923" y="60784"/>
                  </a:lnTo>
                  <a:lnTo>
                    <a:pt x="190279" y="100426"/>
                  </a:lnTo>
                  <a:lnTo>
                    <a:pt x="235206" y="145353"/>
                  </a:lnTo>
                  <a:lnTo>
                    <a:pt x="309204" y="214065"/>
                  </a:lnTo>
                  <a:lnTo>
                    <a:pt x="362060" y="256349"/>
                  </a:lnTo>
                  <a:lnTo>
                    <a:pt x="428129" y="306562"/>
                  </a:lnTo>
                  <a:lnTo>
                    <a:pt x="457200" y="332990"/>
                  </a:lnTo>
                  <a:lnTo>
                    <a:pt x="483627" y="364703"/>
                  </a:lnTo>
                  <a:lnTo>
                    <a:pt x="496841" y="391131"/>
                  </a:lnTo>
                  <a:lnTo>
                    <a:pt x="496841" y="404345"/>
                  </a:lnTo>
                  <a:lnTo>
                    <a:pt x="483627" y="422844"/>
                  </a:lnTo>
                  <a:lnTo>
                    <a:pt x="465128" y="443986"/>
                  </a:lnTo>
                  <a:lnTo>
                    <a:pt x="449271" y="483628"/>
                  </a:lnTo>
                  <a:lnTo>
                    <a:pt x="438700" y="562911"/>
                  </a:lnTo>
                  <a:lnTo>
                    <a:pt x="436057" y="705621"/>
                  </a:lnTo>
                  <a:lnTo>
                    <a:pt x="436057" y="866830"/>
                  </a:lnTo>
                  <a:cubicBezTo>
                    <a:pt x="435176" y="904710"/>
                    <a:pt x="434296" y="942589"/>
                    <a:pt x="433415" y="980469"/>
                  </a:cubicBezTo>
                  <a:lnTo>
                    <a:pt x="425486" y="1189249"/>
                  </a:lnTo>
                  <a:lnTo>
                    <a:pt x="401701" y="1672876"/>
                  </a:lnTo>
                  <a:lnTo>
                    <a:pt x="391130" y="1937154"/>
                  </a:lnTo>
                  <a:lnTo>
                    <a:pt x="211421" y="1873727"/>
                  </a:lnTo>
                  <a:lnTo>
                    <a:pt x="219350" y="1633235"/>
                  </a:lnTo>
                  <a:lnTo>
                    <a:pt x="229921" y="1310816"/>
                  </a:lnTo>
                  <a:lnTo>
                    <a:pt x="232564" y="998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BC6FA14C-9A35-ED4D-BA6E-574990CDBC92}"/>
                </a:ext>
              </a:extLst>
            </p:cNvPr>
            <p:cNvSpPr/>
            <p:nvPr/>
          </p:nvSpPr>
          <p:spPr>
            <a:xfrm>
              <a:off x="5648325" y="3963988"/>
              <a:ext cx="1246188" cy="338137"/>
            </a:xfrm>
            <a:custGeom>
              <a:avLst/>
              <a:gdLst>
                <a:gd name="connsiteX0" fmla="*/ 510056 w 1247390"/>
                <a:gd name="connsiteY0" fmla="*/ 319776 h 338275"/>
                <a:gd name="connsiteX1" fmla="*/ 406988 w 1247390"/>
                <a:gd name="connsiteY1" fmla="*/ 330347 h 338275"/>
                <a:gd name="connsiteX2" fmla="*/ 327704 w 1247390"/>
                <a:gd name="connsiteY2" fmla="*/ 335632 h 338275"/>
                <a:gd name="connsiteX3" fmla="*/ 224636 w 1247390"/>
                <a:gd name="connsiteY3" fmla="*/ 338275 h 338275"/>
                <a:gd name="connsiteX4" fmla="*/ 177066 w 1247390"/>
                <a:gd name="connsiteY4" fmla="*/ 327704 h 338275"/>
                <a:gd name="connsiteX5" fmla="*/ 121568 w 1247390"/>
                <a:gd name="connsiteY5" fmla="*/ 306562 h 338275"/>
                <a:gd name="connsiteX6" fmla="*/ 60784 w 1247390"/>
                <a:gd name="connsiteY6" fmla="*/ 269563 h 338275"/>
                <a:gd name="connsiteX7" fmla="*/ 0 w 1247390"/>
                <a:gd name="connsiteY7" fmla="*/ 227278 h 338275"/>
                <a:gd name="connsiteX8" fmla="*/ 5286 w 1247390"/>
                <a:gd name="connsiteY8" fmla="*/ 150638 h 338275"/>
                <a:gd name="connsiteX9" fmla="*/ 92497 w 1247390"/>
                <a:gd name="connsiteY9" fmla="*/ 166495 h 338275"/>
                <a:gd name="connsiteX10" fmla="*/ 161209 w 1247390"/>
                <a:gd name="connsiteY10" fmla="*/ 174423 h 338275"/>
                <a:gd name="connsiteX11" fmla="*/ 264278 w 1247390"/>
                <a:gd name="connsiteY11" fmla="*/ 179709 h 338275"/>
                <a:gd name="connsiteX12" fmla="*/ 346204 w 1247390"/>
                <a:gd name="connsiteY12" fmla="*/ 174423 h 338275"/>
                <a:gd name="connsiteX13" fmla="*/ 525912 w 1247390"/>
                <a:gd name="connsiteY13" fmla="*/ 147995 h 338275"/>
                <a:gd name="connsiteX14" fmla="*/ 613124 w 1247390"/>
                <a:gd name="connsiteY14" fmla="*/ 134781 h 338275"/>
                <a:gd name="connsiteX15" fmla="*/ 668622 w 1247390"/>
                <a:gd name="connsiteY15" fmla="*/ 121567 h 338275"/>
                <a:gd name="connsiteX16" fmla="*/ 732049 w 1247390"/>
                <a:gd name="connsiteY16" fmla="*/ 95140 h 338275"/>
                <a:gd name="connsiteX17" fmla="*/ 835117 w 1247390"/>
                <a:gd name="connsiteY17" fmla="*/ 42284 h 338275"/>
                <a:gd name="connsiteX18" fmla="*/ 901186 w 1247390"/>
                <a:gd name="connsiteY18" fmla="*/ 2643 h 338275"/>
                <a:gd name="connsiteX19" fmla="*/ 917043 w 1247390"/>
                <a:gd name="connsiteY19" fmla="*/ 0 h 338275"/>
                <a:gd name="connsiteX20" fmla="*/ 959327 w 1247390"/>
                <a:gd name="connsiteY20" fmla="*/ 10571 h 338275"/>
                <a:gd name="connsiteX21" fmla="*/ 1043896 w 1247390"/>
                <a:gd name="connsiteY21" fmla="*/ 34356 h 338275"/>
                <a:gd name="connsiteX22" fmla="*/ 1107323 w 1247390"/>
                <a:gd name="connsiteY22" fmla="*/ 58141 h 338275"/>
                <a:gd name="connsiteX23" fmla="*/ 1210391 w 1247390"/>
                <a:gd name="connsiteY23" fmla="*/ 105711 h 338275"/>
                <a:gd name="connsiteX24" fmla="*/ 1223605 w 1247390"/>
                <a:gd name="connsiteY24" fmla="*/ 113639 h 338275"/>
                <a:gd name="connsiteX25" fmla="*/ 1236819 w 1247390"/>
                <a:gd name="connsiteY25" fmla="*/ 129496 h 338275"/>
                <a:gd name="connsiteX26" fmla="*/ 1244747 w 1247390"/>
                <a:gd name="connsiteY26" fmla="*/ 145352 h 338275"/>
                <a:gd name="connsiteX27" fmla="*/ 1247390 w 1247390"/>
                <a:gd name="connsiteY27" fmla="*/ 169137 h 338275"/>
                <a:gd name="connsiteX28" fmla="*/ 1236819 w 1247390"/>
                <a:gd name="connsiteY28" fmla="*/ 195565 h 338275"/>
                <a:gd name="connsiteX29" fmla="*/ 1205105 w 1247390"/>
                <a:gd name="connsiteY29" fmla="*/ 221993 h 338275"/>
                <a:gd name="connsiteX30" fmla="*/ 1149607 w 1247390"/>
                <a:gd name="connsiteY30" fmla="*/ 235207 h 338275"/>
                <a:gd name="connsiteX31" fmla="*/ 983112 w 1247390"/>
                <a:gd name="connsiteY31" fmla="*/ 258992 h 338275"/>
                <a:gd name="connsiteX32" fmla="*/ 832474 w 1247390"/>
                <a:gd name="connsiteY32" fmla="*/ 274848 h 338275"/>
                <a:gd name="connsiteX33" fmla="*/ 713549 w 1247390"/>
                <a:gd name="connsiteY33" fmla="*/ 288062 h 338275"/>
                <a:gd name="connsiteX34" fmla="*/ 510056 w 1247390"/>
                <a:gd name="connsiteY34" fmla="*/ 319776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47390" h="338275">
                  <a:moveTo>
                    <a:pt x="510056" y="319776"/>
                  </a:moveTo>
                  <a:lnTo>
                    <a:pt x="406988" y="330347"/>
                  </a:lnTo>
                  <a:lnTo>
                    <a:pt x="327704" y="335632"/>
                  </a:lnTo>
                  <a:lnTo>
                    <a:pt x="224636" y="338275"/>
                  </a:lnTo>
                  <a:lnTo>
                    <a:pt x="177066" y="327704"/>
                  </a:lnTo>
                  <a:lnTo>
                    <a:pt x="121568" y="306562"/>
                  </a:lnTo>
                  <a:lnTo>
                    <a:pt x="60784" y="269563"/>
                  </a:lnTo>
                  <a:lnTo>
                    <a:pt x="0" y="227278"/>
                  </a:lnTo>
                  <a:lnTo>
                    <a:pt x="5286" y="150638"/>
                  </a:lnTo>
                  <a:lnTo>
                    <a:pt x="92497" y="166495"/>
                  </a:lnTo>
                  <a:lnTo>
                    <a:pt x="161209" y="174423"/>
                  </a:lnTo>
                  <a:lnTo>
                    <a:pt x="264278" y="179709"/>
                  </a:lnTo>
                  <a:lnTo>
                    <a:pt x="346204" y="174423"/>
                  </a:lnTo>
                  <a:lnTo>
                    <a:pt x="525912" y="147995"/>
                  </a:lnTo>
                  <a:lnTo>
                    <a:pt x="613124" y="134781"/>
                  </a:lnTo>
                  <a:lnTo>
                    <a:pt x="668622" y="121567"/>
                  </a:lnTo>
                  <a:lnTo>
                    <a:pt x="732049" y="95140"/>
                  </a:lnTo>
                  <a:lnTo>
                    <a:pt x="835117" y="42284"/>
                  </a:lnTo>
                  <a:lnTo>
                    <a:pt x="901186" y="2643"/>
                  </a:lnTo>
                  <a:lnTo>
                    <a:pt x="917043" y="0"/>
                  </a:lnTo>
                  <a:lnTo>
                    <a:pt x="959327" y="10571"/>
                  </a:lnTo>
                  <a:lnTo>
                    <a:pt x="1043896" y="34356"/>
                  </a:lnTo>
                  <a:lnTo>
                    <a:pt x="1107323" y="58141"/>
                  </a:lnTo>
                  <a:lnTo>
                    <a:pt x="1210391" y="105711"/>
                  </a:lnTo>
                  <a:lnTo>
                    <a:pt x="1223605" y="113639"/>
                  </a:lnTo>
                  <a:lnTo>
                    <a:pt x="1236819" y="129496"/>
                  </a:lnTo>
                  <a:lnTo>
                    <a:pt x="1244747" y="145352"/>
                  </a:lnTo>
                  <a:lnTo>
                    <a:pt x="1247390" y="169137"/>
                  </a:lnTo>
                  <a:lnTo>
                    <a:pt x="1236819" y="195565"/>
                  </a:lnTo>
                  <a:lnTo>
                    <a:pt x="1205105" y="221993"/>
                  </a:lnTo>
                  <a:lnTo>
                    <a:pt x="1149607" y="235207"/>
                  </a:lnTo>
                  <a:lnTo>
                    <a:pt x="983112" y="258992"/>
                  </a:lnTo>
                  <a:lnTo>
                    <a:pt x="832474" y="274848"/>
                  </a:lnTo>
                  <a:lnTo>
                    <a:pt x="713549" y="288062"/>
                  </a:lnTo>
                  <a:lnTo>
                    <a:pt x="510056" y="3197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4FBFB840-428E-2748-A8FE-04EA14F96FD7}"/>
                </a:ext>
              </a:extLst>
            </p:cNvPr>
            <p:cNvSpPr/>
            <p:nvPr/>
          </p:nvSpPr>
          <p:spPr>
            <a:xfrm>
              <a:off x="4614863" y="4735513"/>
              <a:ext cx="2687637" cy="1157287"/>
            </a:xfrm>
            <a:custGeom>
              <a:avLst/>
              <a:gdLst>
                <a:gd name="connsiteX0" fmla="*/ 880044 w 2687702"/>
                <a:gd name="connsiteY0" fmla="*/ 565554 h 1157535"/>
                <a:gd name="connsiteX1" fmla="*/ 713550 w 2687702"/>
                <a:gd name="connsiteY1" fmla="*/ 457200 h 1157535"/>
                <a:gd name="connsiteX2" fmla="*/ 615767 w 2687702"/>
                <a:gd name="connsiteY2" fmla="*/ 396416 h 1157535"/>
                <a:gd name="connsiteX3" fmla="*/ 549698 w 2687702"/>
                <a:gd name="connsiteY3" fmla="*/ 354132 h 1157535"/>
                <a:gd name="connsiteX4" fmla="*/ 473057 w 2687702"/>
                <a:gd name="connsiteY4" fmla="*/ 306562 h 1157535"/>
                <a:gd name="connsiteX5" fmla="*/ 399059 w 2687702"/>
                <a:gd name="connsiteY5" fmla="*/ 261635 h 1157535"/>
                <a:gd name="connsiteX6" fmla="*/ 311848 w 2687702"/>
                <a:gd name="connsiteY6" fmla="*/ 216708 h 1157535"/>
                <a:gd name="connsiteX7" fmla="*/ 245778 w 2687702"/>
                <a:gd name="connsiteY7" fmla="*/ 182351 h 1157535"/>
                <a:gd name="connsiteX8" fmla="*/ 184995 w 2687702"/>
                <a:gd name="connsiteY8" fmla="*/ 150638 h 1157535"/>
                <a:gd name="connsiteX9" fmla="*/ 113640 w 2687702"/>
                <a:gd name="connsiteY9" fmla="*/ 124210 h 1157535"/>
                <a:gd name="connsiteX10" fmla="*/ 0 w 2687702"/>
                <a:gd name="connsiteY10" fmla="*/ 84569 h 1157535"/>
                <a:gd name="connsiteX11" fmla="*/ 39642 w 2687702"/>
                <a:gd name="connsiteY11" fmla="*/ 0 h 1157535"/>
                <a:gd name="connsiteX12" fmla="*/ 145353 w 2687702"/>
                <a:gd name="connsiteY12" fmla="*/ 29071 h 1157535"/>
                <a:gd name="connsiteX13" fmla="*/ 195566 w 2687702"/>
                <a:gd name="connsiteY13" fmla="*/ 42284 h 1157535"/>
                <a:gd name="connsiteX14" fmla="*/ 264278 w 2687702"/>
                <a:gd name="connsiteY14" fmla="*/ 76640 h 1157535"/>
                <a:gd name="connsiteX15" fmla="*/ 346204 w 2687702"/>
                <a:gd name="connsiteY15" fmla="*/ 118925 h 1157535"/>
                <a:gd name="connsiteX16" fmla="*/ 443987 w 2687702"/>
                <a:gd name="connsiteY16" fmla="*/ 171780 h 1157535"/>
                <a:gd name="connsiteX17" fmla="*/ 570840 w 2687702"/>
                <a:gd name="connsiteY17" fmla="*/ 235207 h 1157535"/>
                <a:gd name="connsiteX18" fmla="*/ 695050 w 2687702"/>
                <a:gd name="connsiteY18" fmla="*/ 295991 h 1157535"/>
                <a:gd name="connsiteX19" fmla="*/ 848331 w 2687702"/>
                <a:gd name="connsiteY19" fmla="*/ 367346 h 1157535"/>
                <a:gd name="connsiteX20" fmla="*/ 1020111 w 2687702"/>
                <a:gd name="connsiteY20" fmla="*/ 430772 h 1157535"/>
                <a:gd name="connsiteX21" fmla="*/ 1139036 w 2687702"/>
                <a:gd name="connsiteY21" fmla="*/ 488913 h 1157535"/>
                <a:gd name="connsiteX22" fmla="*/ 1247390 w 2687702"/>
                <a:gd name="connsiteY22" fmla="*/ 541769 h 1157535"/>
                <a:gd name="connsiteX23" fmla="*/ 1382171 w 2687702"/>
                <a:gd name="connsiteY23" fmla="*/ 599910 h 1157535"/>
                <a:gd name="connsiteX24" fmla="*/ 1540738 w 2687702"/>
                <a:gd name="connsiteY24" fmla="*/ 673908 h 1157535"/>
                <a:gd name="connsiteX25" fmla="*/ 1701947 w 2687702"/>
                <a:gd name="connsiteY25" fmla="*/ 737334 h 1157535"/>
                <a:gd name="connsiteX26" fmla="*/ 1836729 w 2687702"/>
                <a:gd name="connsiteY26" fmla="*/ 787547 h 1157535"/>
                <a:gd name="connsiteX27" fmla="*/ 1947725 w 2687702"/>
                <a:gd name="connsiteY27" fmla="*/ 824546 h 1157535"/>
                <a:gd name="connsiteX28" fmla="*/ 2119506 w 2687702"/>
                <a:gd name="connsiteY28" fmla="*/ 869473 h 1157535"/>
                <a:gd name="connsiteX29" fmla="*/ 2309785 w 2687702"/>
                <a:gd name="connsiteY29" fmla="*/ 911757 h 1157535"/>
                <a:gd name="connsiteX30" fmla="*/ 2492137 w 2687702"/>
                <a:gd name="connsiteY30" fmla="*/ 946113 h 1157535"/>
                <a:gd name="connsiteX31" fmla="*/ 2645418 w 2687702"/>
                <a:gd name="connsiteY31" fmla="*/ 975184 h 1157535"/>
                <a:gd name="connsiteX32" fmla="*/ 2663917 w 2687702"/>
                <a:gd name="connsiteY32" fmla="*/ 980469 h 1157535"/>
                <a:gd name="connsiteX33" fmla="*/ 2679774 w 2687702"/>
                <a:gd name="connsiteY33" fmla="*/ 991040 h 1157535"/>
                <a:gd name="connsiteX34" fmla="*/ 2687702 w 2687702"/>
                <a:gd name="connsiteY34" fmla="*/ 1004254 h 1157535"/>
                <a:gd name="connsiteX35" fmla="*/ 2687702 w 2687702"/>
                <a:gd name="connsiteY35" fmla="*/ 1017468 h 1157535"/>
                <a:gd name="connsiteX36" fmla="*/ 2671845 w 2687702"/>
                <a:gd name="connsiteY36" fmla="*/ 1033325 h 1157535"/>
                <a:gd name="connsiteX37" fmla="*/ 2624276 w 2687702"/>
                <a:gd name="connsiteY37" fmla="*/ 1051824 h 1157535"/>
                <a:gd name="connsiteX38" fmla="*/ 2563492 w 2687702"/>
                <a:gd name="connsiteY38" fmla="*/ 1065038 h 1157535"/>
                <a:gd name="connsiteX39" fmla="*/ 2402282 w 2687702"/>
                <a:gd name="connsiteY39" fmla="*/ 1086180 h 1157535"/>
                <a:gd name="connsiteX40" fmla="*/ 2230502 w 2687702"/>
                <a:gd name="connsiteY40" fmla="*/ 1109965 h 1157535"/>
                <a:gd name="connsiteX41" fmla="*/ 1990010 w 2687702"/>
                <a:gd name="connsiteY41" fmla="*/ 1141679 h 1157535"/>
                <a:gd name="connsiteX42" fmla="*/ 1910726 w 2687702"/>
                <a:gd name="connsiteY42" fmla="*/ 1152250 h 1157535"/>
                <a:gd name="connsiteX43" fmla="*/ 1847300 w 2687702"/>
                <a:gd name="connsiteY43" fmla="*/ 1157535 h 1157535"/>
                <a:gd name="connsiteX44" fmla="*/ 1802373 w 2687702"/>
                <a:gd name="connsiteY44" fmla="*/ 1157535 h 1157535"/>
                <a:gd name="connsiteX45" fmla="*/ 1744232 w 2687702"/>
                <a:gd name="connsiteY45" fmla="*/ 1146964 h 1157535"/>
                <a:gd name="connsiteX46" fmla="*/ 1701947 w 2687702"/>
                <a:gd name="connsiteY46" fmla="*/ 1131108 h 1157535"/>
                <a:gd name="connsiteX47" fmla="*/ 1638521 w 2687702"/>
                <a:gd name="connsiteY47" fmla="*/ 1086180 h 1157535"/>
                <a:gd name="connsiteX48" fmla="*/ 1424456 w 2687702"/>
                <a:gd name="connsiteY48" fmla="*/ 938185 h 1157535"/>
                <a:gd name="connsiteX49" fmla="*/ 1218319 w 2687702"/>
                <a:gd name="connsiteY49" fmla="*/ 790190 h 1157535"/>
                <a:gd name="connsiteX50" fmla="*/ 1030682 w 2687702"/>
                <a:gd name="connsiteY50" fmla="*/ 663336 h 1157535"/>
                <a:gd name="connsiteX51" fmla="*/ 880044 w 2687702"/>
                <a:gd name="connsiteY51" fmla="*/ 565554 h 11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87702" h="1157535">
                  <a:moveTo>
                    <a:pt x="880044" y="565554"/>
                  </a:moveTo>
                  <a:lnTo>
                    <a:pt x="713550" y="457200"/>
                  </a:lnTo>
                  <a:lnTo>
                    <a:pt x="615767" y="396416"/>
                  </a:lnTo>
                  <a:lnTo>
                    <a:pt x="549698" y="354132"/>
                  </a:lnTo>
                  <a:lnTo>
                    <a:pt x="473057" y="306562"/>
                  </a:lnTo>
                  <a:lnTo>
                    <a:pt x="399059" y="261635"/>
                  </a:lnTo>
                  <a:lnTo>
                    <a:pt x="311848" y="216708"/>
                  </a:lnTo>
                  <a:lnTo>
                    <a:pt x="245778" y="182351"/>
                  </a:lnTo>
                  <a:lnTo>
                    <a:pt x="184995" y="150638"/>
                  </a:lnTo>
                  <a:lnTo>
                    <a:pt x="113640" y="124210"/>
                  </a:lnTo>
                  <a:lnTo>
                    <a:pt x="0" y="84569"/>
                  </a:lnTo>
                  <a:lnTo>
                    <a:pt x="39642" y="0"/>
                  </a:lnTo>
                  <a:lnTo>
                    <a:pt x="145353" y="29071"/>
                  </a:lnTo>
                  <a:lnTo>
                    <a:pt x="195566" y="42284"/>
                  </a:lnTo>
                  <a:lnTo>
                    <a:pt x="264278" y="76640"/>
                  </a:lnTo>
                  <a:lnTo>
                    <a:pt x="346204" y="118925"/>
                  </a:lnTo>
                  <a:lnTo>
                    <a:pt x="443987" y="171780"/>
                  </a:lnTo>
                  <a:lnTo>
                    <a:pt x="570840" y="235207"/>
                  </a:lnTo>
                  <a:lnTo>
                    <a:pt x="695050" y="295991"/>
                  </a:lnTo>
                  <a:lnTo>
                    <a:pt x="848331" y="367346"/>
                  </a:lnTo>
                  <a:lnTo>
                    <a:pt x="1020111" y="430772"/>
                  </a:lnTo>
                  <a:lnTo>
                    <a:pt x="1139036" y="488913"/>
                  </a:lnTo>
                  <a:lnTo>
                    <a:pt x="1247390" y="541769"/>
                  </a:lnTo>
                  <a:lnTo>
                    <a:pt x="1382171" y="599910"/>
                  </a:lnTo>
                  <a:lnTo>
                    <a:pt x="1540738" y="673908"/>
                  </a:lnTo>
                  <a:lnTo>
                    <a:pt x="1701947" y="737334"/>
                  </a:lnTo>
                  <a:lnTo>
                    <a:pt x="1836729" y="787547"/>
                  </a:lnTo>
                  <a:lnTo>
                    <a:pt x="1947725" y="824546"/>
                  </a:lnTo>
                  <a:lnTo>
                    <a:pt x="2119506" y="869473"/>
                  </a:lnTo>
                  <a:lnTo>
                    <a:pt x="2309785" y="911757"/>
                  </a:lnTo>
                  <a:lnTo>
                    <a:pt x="2492137" y="946113"/>
                  </a:lnTo>
                  <a:lnTo>
                    <a:pt x="2645418" y="975184"/>
                  </a:lnTo>
                  <a:lnTo>
                    <a:pt x="2663917" y="980469"/>
                  </a:lnTo>
                  <a:lnTo>
                    <a:pt x="2679774" y="991040"/>
                  </a:lnTo>
                  <a:lnTo>
                    <a:pt x="2687702" y="1004254"/>
                  </a:lnTo>
                  <a:lnTo>
                    <a:pt x="2687702" y="1017468"/>
                  </a:lnTo>
                  <a:lnTo>
                    <a:pt x="2671845" y="1033325"/>
                  </a:lnTo>
                  <a:lnTo>
                    <a:pt x="2624276" y="1051824"/>
                  </a:lnTo>
                  <a:lnTo>
                    <a:pt x="2563492" y="1065038"/>
                  </a:lnTo>
                  <a:lnTo>
                    <a:pt x="2402282" y="1086180"/>
                  </a:lnTo>
                  <a:lnTo>
                    <a:pt x="2230502" y="1109965"/>
                  </a:lnTo>
                  <a:lnTo>
                    <a:pt x="1990010" y="1141679"/>
                  </a:lnTo>
                  <a:lnTo>
                    <a:pt x="1910726" y="1152250"/>
                  </a:lnTo>
                  <a:lnTo>
                    <a:pt x="1847300" y="1157535"/>
                  </a:lnTo>
                  <a:lnTo>
                    <a:pt x="1802373" y="1157535"/>
                  </a:lnTo>
                  <a:lnTo>
                    <a:pt x="1744232" y="1146964"/>
                  </a:lnTo>
                  <a:lnTo>
                    <a:pt x="1701947" y="1131108"/>
                  </a:lnTo>
                  <a:lnTo>
                    <a:pt x="1638521" y="1086180"/>
                  </a:lnTo>
                  <a:lnTo>
                    <a:pt x="1424456" y="938185"/>
                  </a:lnTo>
                  <a:lnTo>
                    <a:pt x="1218319" y="790190"/>
                  </a:lnTo>
                  <a:lnTo>
                    <a:pt x="1030682" y="663336"/>
                  </a:lnTo>
                  <a:lnTo>
                    <a:pt x="880044" y="5655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5735970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BD9A7C3-7EEE-EF44-BE0B-1613B68EB11B}"/>
              </a:ext>
            </a:extLst>
          </p:cNvPr>
          <p:cNvSpPr/>
          <p:nvPr/>
        </p:nvSpPr>
        <p:spPr>
          <a:xfrm>
            <a:off x="4270375" y="1533525"/>
            <a:ext cx="1311275" cy="1838325"/>
          </a:xfrm>
          <a:custGeom>
            <a:avLst/>
            <a:gdLst>
              <a:gd name="connsiteX0" fmla="*/ 983457 w 1312069"/>
              <a:gd name="connsiteY0" fmla="*/ 773906 h 1838325"/>
              <a:gd name="connsiteX1" fmla="*/ 873919 w 1312069"/>
              <a:gd name="connsiteY1" fmla="*/ 962025 h 1838325"/>
              <a:gd name="connsiteX2" fmla="*/ 785813 w 1312069"/>
              <a:gd name="connsiteY2" fmla="*/ 1100138 h 1838325"/>
              <a:gd name="connsiteX3" fmla="*/ 681038 w 1312069"/>
              <a:gd name="connsiteY3" fmla="*/ 1247775 h 1838325"/>
              <a:gd name="connsiteX4" fmla="*/ 561975 w 1312069"/>
              <a:gd name="connsiteY4" fmla="*/ 1390650 h 1838325"/>
              <a:gd name="connsiteX5" fmla="*/ 431007 w 1312069"/>
              <a:gd name="connsiteY5" fmla="*/ 1528763 h 1838325"/>
              <a:gd name="connsiteX6" fmla="*/ 245269 w 1312069"/>
              <a:gd name="connsiteY6" fmla="*/ 1690688 h 1838325"/>
              <a:gd name="connsiteX7" fmla="*/ 78582 w 1312069"/>
              <a:gd name="connsiteY7" fmla="*/ 1809750 h 1838325"/>
              <a:gd name="connsiteX8" fmla="*/ 50007 w 1312069"/>
              <a:gd name="connsiteY8" fmla="*/ 1831181 h 1838325"/>
              <a:gd name="connsiteX9" fmla="*/ 35719 w 1312069"/>
              <a:gd name="connsiteY9" fmla="*/ 1835944 h 1838325"/>
              <a:gd name="connsiteX10" fmla="*/ 19050 w 1312069"/>
              <a:gd name="connsiteY10" fmla="*/ 1838325 h 1838325"/>
              <a:gd name="connsiteX11" fmla="*/ 4763 w 1312069"/>
              <a:gd name="connsiteY11" fmla="*/ 1828800 h 1838325"/>
              <a:gd name="connsiteX12" fmla="*/ 0 w 1312069"/>
              <a:gd name="connsiteY12" fmla="*/ 1814513 h 1838325"/>
              <a:gd name="connsiteX13" fmla="*/ 0 w 1312069"/>
              <a:gd name="connsiteY13" fmla="*/ 1797844 h 1838325"/>
              <a:gd name="connsiteX14" fmla="*/ 26194 w 1312069"/>
              <a:gd name="connsiteY14" fmla="*/ 1762125 h 1838325"/>
              <a:gd name="connsiteX15" fmla="*/ 164307 w 1312069"/>
              <a:gd name="connsiteY15" fmla="*/ 1624013 h 1838325"/>
              <a:gd name="connsiteX16" fmla="*/ 307182 w 1312069"/>
              <a:gd name="connsiteY16" fmla="*/ 1454944 h 1838325"/>
              <a:gd name="connsiteX17" fmla="*/ 447675 w 1312069"/>
              <a:gd name="connsiteY17" fmla="*/ 1259681 h 1838325"/>
              <a:gd name="connsiteX18" fmla="*/ 561975 w 1312069"/>
              <a:gd name="connsiteY18" fmla="*/ 1073944 h 1838325"/>
              <a:gd name="connsiteX19" fmla="*/ 669132 w 1312069"/>
              <a:gd name="connsiteY19" fmla="*/ 873919 h 1838325"/>
              <a:gd name="connsiteX20" fmla="*/ 731044 w 1312069"/>
              <a:gd name="connsiteY20" fmla="*/ 731044 h 1838325"/>
              <a:gd name="connsiteX21" fmla="*/ 792957 w 1312069"/>
              <a:gd name="connsiteY21" fmla="*/ 588169 h 1838325"/>
              <a:gd name="connsiteX22" fmla="*/ 864394 w 1312069"/>
              <a:gd name="connsiteY22" fmla="*/ 411956 h 1838325"/>
              <a:gd name="connsiteX23" fmla="*/ 919163 w 1312069"/>
              <a:gd name="connsiteY23" fmla="*/ 257175 h 1838325"/>
              <a:gd name="connsiteX24" fmla="*/ 940594 w 1312069"/>
              <a:gd name="connsiteY24" fmla="*/ 180975 h 1838325"/>
              <a:gd name="connsiteX25" fmla="*/ 942975 w 1312069"/>
              <a:gd name="connsiteY25" fmla="*/ 157163 h 1838325"/>
              <a:gd name="connsiteX26" fmla="*/ 933450 w 1312069"/>
              <a:gd name="connsiteY26" fmla="*/ 128588 h 1838325"/>
              <a:gd name="connsiteX27" fmla="*/ 912019 w 1312069"/>
              <a:gd name="connsiteY27" fmla="*/ 107156 h 1838325"/>
              <a:gd name="connsiteX28" fmla="*/ 881063 w 1312069"/>
              <a:gd name="connsiteY28" fmla="*/ 90488 h 1838325"/>
              <a:gd name="connsiteX29" fmla="*/ 866775 w 1312069"/>
              <a:gd name="connsiteY29" fmla="*/ 76200 h 1838325"/>
              <a:gd name="connsiteX30" fmla="*/ 857250 w 1312069"/>
              <a:gd name="connsiteY30" fmla="*/ 47625 h 1838325"/>
              <a:gd name="connsiteX31" fmla="*/ 854869 w 1312069"/>
              <a:gd name="connsiteY31" fmla="*/ 30956 h 1838325"/>
              <a:gd name="connsiteX32" fmla="*/ 857250 w 1312069"/>
              <a:gd name="connsiteY32" fmla="*/ 16669 h 1838325"/>
              <a:gd name="connsiteX33" fmla="*/ 866775 w 1312069"/>
              <a:gd name="connsiteY33" fmla="*/ 9525 h 1838325"/>
              <a:gd name="connsiteX34" fmla="*/ 888207 w 1312069"/>
              <a:gd name="connsiteY34" fmla="*/ 0 h 1838325"/>
              <a:gd name="connsiteX35" fmla="*/ 923925 w 1312069"/>
              <a:gd name="connsiteY35" fmla="*/ 0 h 1838325"/>
              <a:gd name="connsiteX36" fmla="*/ 973932 w 1312069"/>
              <a:gd name="connsiteY36" fmla="*/ 9525 h 1838325"/>
              <a:gd name="connsiteX37" fmla="*/ 1040607 w 1312069"/>
              <a:gd name="connsiteY37" fmla="*/ 30956 h 1838325"/>
              <a:gd name="connsiteX38" fmla="*/ 1095375 w 1312069"/>
              <a:gd name="connsiteY38" fmla="*/ 52388 h 1838325"/>
              <a:gd name="connsiteX39" fmla="*/ 1133475 w 1312069"/>
              <a:gd name="connsiteY39" fmla="*/ 71438 h 1838325"/>
              <a:gd name="connsiteX40" fmla="*/ 1171575 w 1312069"/>
              <a:gd name="connsiteY40" fmla="*/ 97631 h 1838325"/>
              <a:gd name="connsiteX41" fmla="*/ 1219200 w 1312069"/>
              <a:gd name="connsiteY41" fmla="*/ 135731 h 1838325"/>
              <a:gd name="connsiteX42" fmla="*/ 1264444 w 1312069"/>
              <a:gd name="connsiteY42" fmla="*/ 178594 h 1838325"/>
              <a:gd name="connsiteX43" fmla="*/ 1290638 w 1312069"/>
              <a:gd name="connsiteY43" fmla="*/ 211931 h 1838325"/>
              <a:gd name="connsiteX44" fmla="*/ 1302544 w 1312069"/>
              <a:gd name="connsiteY44" fmla="*/ 228600 h 1838325"/>
              <a:gd name="connsiteX45" fmla="*/ 1312069 w 1312069"/>
              <a:gd name="connsiteY45" fmla="*/ 254794 h 1838325"/>
              <a:gd name="connsiteX46" fmla="*/ 1312069 w 1312069"/>
              <a:gd name="connsiteY46" fmla="*/ 269081 h 1838325"/>
              <a:gd name="connsiteX47" fmla="*/ 1300163 w 1312069"/>
              <a:gd name="connsiteY47" fmla="*/ 288131 h 1838325"/>
              <a:gd name="connsiteX48" fmla="*/ 1276350 w 1312069"/>
              <a:gd name="connsiteY48" fmla="*/ 309563 h 1838325"/>
              <a:gd name="connsiteX49" fmla="*/ 1223963 w 1312069"/>
              <a:gd name="connsiteY49" fmla="*/ 366713 h 1838325"/>
              <a:gd name="connsiteX50" fmla="*/ 1173957 w 1312069"/>
              <a:gd name="connsiteY50" fmla="*/ 435769 h 1838325"/>
              <a:gd name="connsiteX51" fmla="*/ 1104900 w 1312069"/>
              <a:gd name="connsiteY51" fmla="*/ 554831 h 1838325"/>
              <a:gd name="connsiteX52" fmla="*/ 983457 w 1312069"/>
              <a:gd name="connsiteY52" fmla="*/ 773906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12069" h="1838325">
                <a:moveTo>
                  <a:pt x="983457" y="773906"/>
                </a:moveTo>
                <a:lnTo>
                  <a:pt x="873919" y="962025"/>
                </a:lnTo>
                <a:lnTo>
                  <a:pt x="785813" y="1100138"/>
                </a:lnTo>
                <a:lnTo>
                  <a:pt x="681038" y="1247775"/>
                </a:lnTo>
                <a:lnTo>
                  <a:pt x="561975" y="1390650"/>
                </a:lnTo>
                <a:lnTo>
                  <a:pt x="431007" y="1528763"/>
                </a:lnTo>
                <a:lnTo>
                  <a:pt x="245269" y="1690688"/>
                </a:lnTo>
                <a:lnTo>
                  <a:pt x="78582" y="1809750"/>
                </a:lnTo>
                <a:lnTo>
                  <a:pt x="50007" y="1831181"/>
                </a:lnTo>
                <a:lnTo>
                  <a:pt x="35719" y="1835944"/>
                </a:lnTo>
                <a:lnTo>
                  <a:pt x="19050" y="1838325"/>
                </a:lnTo>
                <a:lnTo>
                  <a:pt x="4763" y="1828800"/>
                </a:lnTo>
                <a:lnTo>
                  <a:pt x="0" y="1814513"/>
                </a:lnTo>
                <a:lnTo>
                  <a:pt x="0" y="1797844"/>
                </a:lnTo>
                <a:lnTo>
                  <a:pt x="26194" y="1762125"/>
                </a:lnTo>
                <a:lnTo>
                  <a:pt x="164307" y="1624013"/>
                </a:lnTo>
                <a:lnTo>
                  <a:pt x="307182" y="1454944"/>
                </a:lnTo>
                <a:lnTo>
                  <a:pt x="447675" y="1259681"/>
                </a:lnTo>
                <a:lnTo>
                  <a:pt x="561975" y="1073944"/>
                </a:lnTo>
                <a:lnTo>
                  <a:pt x="669132" y="873919"/>
                </a:lnTo>
                <a:lnTo>
                  <a:pt x="731044" y="731044"/>
                </a:lnTo>
                <a:lnTo>
                  <a:pt x="792957" y="588169"/>
                </a:lnTo>
                <a:lnTo>
                  <a:pt x="864394" y="411956"/>
                </a:lnTo>
                <a:lnTo>
                  <a:pt x="919163" y="257175"/>
                </a:lnTo>
                <a:lnTo>
                  <a:pt x="940594" y="180975"/>
                </a:lnTo>
                <a:lnTo>
                  <a:pt x="942975" y="157163"/>
                </a:lnTo>
                <a:lnTo>
                  <a:pt x="933450" y="128588"/>
                </a:lnTo>
                <a:lnTo>
                  <a:pt x="912019" y="107156"/>
                </a:lnTo>
                <a:lnTo>
                  <a:pt x="881063" y="90488"/>
                </a:lnTo>
                <a:lnTo>
                  <a:pt x="866775" y="76200"/>
                </a:lnTo>
                <a:lnTo>
                  <a:pt x="857250" y="47625"/>
                </a:lnTo>
                <a:lnTo>
                  <a:pt x="854869" y="30956"/>
                </a:lnTo>
                <a:lnTo>
                  <a:pt x="857250" y="16669"/>
                </a:lnTo>
                <a:lnTo>
                  <a:pt x="866775" y="9525"/>
                </a:lnTo>
                <a:lnTo>
                  <a:pt x="888207" y="0"/>
                </a:lnTo>
                <a:lnTo>
                  <a:pt x="923925" y="0"/>
                </a:lnTo>
                <a:lnTo>
                  <a:pt x="973932" y="9525"/>
                </a:lnTo>
                <a:lnTo>
                  <a:pt x="1040607" y="30956"/>
                </a:lnTo>
                <a:lnTo>
                  <a:pt x="1095375" y="52388"/>
                </a:lnTo>
                <a:lnTo>
                  <a:pt x="1133475" y="71438"/>
                </a:lnTo>
                <a:lnTo>
                  <a:pt x="1171575" y="97631"/>
                </a:lnTo>
                <a:lnTo>
                  <a:pt x="1219200" y="135731"/>
                </a:lnTo>
                <a:lnTo>
                  <a:pt x="1264444" y="178594"/>
                </a:lnTo>
                <a:lnTo>
                  <a:pt x="1290638" y="211931"/>
                </a:lnTo>
                <a:lnTo>
                  <a:pt x="1302544" y="228600"/>
                </a:lnTo>
                <a:lnTo>
                  <a:pt x="1312069" y="254794"/>
                </a:lnTo>
                <a:lnTo>
                  <a:pt x="1312069" y="269081"/>
                </a:lnTo>
                <a:lnTo>
                  <a:pt x="1300163" y="288131"/>
                </a:lnTo>
                <a:lnTo>
                  <a:pt x="1276350" y="309563"/>
                </a:lnTo>
                <a:lnTo>
                  <a:pt x="1223963" y="366713"/>
                </a:lnTo>
                <a:lnTo>
                  <a:pt x="1173957" y="435769"/>
                </a:lnTo>
                <a:lnTo>
                  <a:pt x="1104900" y="554831"/>
                </a:lnTo>
                <a:lnTo>
                  <a:pt x="983457" y="773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1778261-DBC0-C545-896B-9A25AFB4856C}"/>
              </a:ext>
            </a:extLst>
          </p:cNvPr>
          <p:cNvSpPr/>
          <p:nvPr/>
        </p:nvSpPr>
        <p:spPr>
          <a:xfrm rot="16200000">
            <a:off x="1525587" y="3451226"/>
            <a:ext cx="2638425" cy="457200"/>
          </a:xfrm>
          <a:custGeom>
            <a:avLst/>
            <a:gdLst>
              <a:gd name="connsiteX0" fmla="*/ 1183481 w 2638425"/>
              <a:gd name="connsiteY0" fmla="*/ 450056 h 457200"/>
              <a:gd name="connsiteX1" fmla="*/ 816769 w 2638425"/>
              <a:gd name="connsiteY1" fmla="*/ 438150 h 457200"/>
              <a:gd name="connsiteX2" fmla="*/ 559594 w 2638425"/>
              <a:gd name="connsiteY2" fmla="*/ 433387 h 457200"/>
              <a:gd name="connsiteX3" fmla="*/ 359569 w 2638425"/>
              <a:gd name="connsiteY3" fmla="*/ 433387 h 457200"/>
              <a:gd name="connsiteX4" fmla="*/ 271462 w 2638425"/>
              <a:gd name="connsiteY4" fmla="*/ 423862 h 457200"/>
              <a:gd name="connsiteX5" fmla="*/ 169069 w 2638425"/>
              <a:gd name="connsiteY5" fmla="*/ 409575 h 457200"/>
              <a:gd name="connsiteX6" fmla="*/ 119062 w 2638425"/>
              <a:gd name="connsiteY6" fmla="*/ 402431 h 457200"/>
              <a:gd name="connsiteX7" fmla="*/ 73819 w 2638425"/>
              <a:gd name="connsiteY7" fmla="*/ 392906 h 457200"/>
              <a:gd name="connsiteX8" fmla="*/ 33337 w 2638425"/>
              <a:gd name="connsiteY8" fmla="*/ 376237 h 457200"/>
              <a:gd name="connsiteX9" fmla="*/ 11906 w 2638425"/>
              <a:gd name="connsiteY9" fmla="*/ 359569 h 457200"/>
              <a:gd name="connsiteX10" fmla="*/ 0 w 2638425"/>
              <a:gd name="connsiteY10" fmla="*/ 335756 h 457200"/>
              <a:gd name="connsiteX11" fmla="*/ 2381 w 2638425"/>
              <a:gd name="connsiteY11" fmla="*/ 307181 h 457200"/>
              <a:gd name="connsiteX12" fmla="*/ 14287 w 2638425"/>
              <a:gd name="connsiteY12" fmla="*/ 271462 h 457200"/>
              <a:gd name="connsiteX13" fmla="*/ 23812 w 2638425"/>
              <a:gd name="connsiteY13" fmla="*/ 257175 h 457200"/>
              <a:gd name="connsiteX14" fmla="*/ 50006 w 2638425"/>
              <a:gd name="connsiteY14" fmla="*/ 240506 h 457200"/>
              <a:gd name="connsiteX15" fmla="*/ 116681 w 2638425"/>
              <a:gd name="connsiteY15" fmla="*/ 216694 h 457200"/>
              <a:gd name="connsiteX16" fmla="*/ 171450 w 2638425"/>
              <a:gd name="connsiteY16" fmla="*/ 197644 h 457200"/>
              <a:gd name="connsiteX17" fmla="*/ 230981 w 2638425"/>
              <a:gd name="connsiteY17" fmla="*/ 183356 h 457200"/>
              <a:gd name="connsiteX18" fmla="*/ 319087 w 2638425"/>
              <a:gd name="connsiteY18" fmla="*/ 169069 h 457200"/>
              <a:gd name="connsiteX19" fmla="*/ 400050 w 2638425"/>
              <a:gd name="connsiteY19" fmla="*/ 169069 h 457200"/>
              <a:gd name="connsiteX20" fmla="*/ 473869 w 2638425"/>
              <a:gd name="connsiteY20" fmla="*/ 188119 h 457200"/>
              <a:gd name="connsiteX21" fmla="*/ 533400 w 2638425"/>
              <a:gd name="connsiteY21" fmla="*/ 202406 h 457200"/>
              <a:gd name="connsiteX22" fmla="*/ 585787 w 2638425"/>
              <a:gd name="connsiteY22" fmla="*/ 209550 h 457200"/>
              <a:gd name="connsiteX23" fmla="*/ 957262 w 2638425"/>
              <a:gd name="connsiteY23" fmla="*/ 207169 h 457200"/>
              <a:gd name="connsiteX24" fmla="*/ 1562100 w 2638425"/>
              <a:gd name="connsiteY24" fmla="*/ 207169 h 457200"/>
              <a:gd name="connsiteX25" fmla="*/ 1978819 w 2638425"/>
              <a:gd name="connsiteY25" fmla="*/ 209550 h 457200"/>
              <a:gd name="connsiteX26" fmla="*/ 2135981 w 2638425"/>
              <a:gd name="connsiteY26" fmla="*/ 207169 h 457200"/>
              <a:gd name="connsiteX27" fmla="*/ 2202656 w 2638425"/>
              <a:gd name="connsiteY27" fmla="*/ 207169 h 457200"/>
              <a:gd name="connsiteX28" fmla="*/ 2245519 w 2638425"/>
              <a:gd name="connsiteY28" fmla="*/ 207169 h 457200"/>
              <a:gd name="connsiteX29" fmla="*/ 2302669 w 2638425"/>
              <a:gd name="connsiteY29" fmla="*/ 197644 h 457200"/>
              <a:gd name="connsiteX30" fmla="*/ 2369344 w 2638425"/>
              <a:gd name="connsiteY30" fmla="*/ 176212 h 457200"/>
              <a:gd name="connsiteX31" fmla="*/ 2443162 w 2638425"/>
              <a:gd name="connsiteY31" fmla="*/ 145256 h 457200"/>
              <a:gd name="connsiteX32" fmla="*/ 2486025 w 2638425"/>
              <a:gd name="connsiteY32" fmla="*/ 116681 h 457200"/>
              <a:gd name="connsiteX33" fmla="*/ 2536031 w 2638425"/>
              <a:gd name="connsiteY33" fmla="*/ 73819 h 457200"/>
              <a:gd name="connsiteX34" fmla="*/ 2576512 w 2638425"/>
              <a:gd name="connsiteY34" fmla="*/ 28575 h 457200"/>
              <a:gd name="connsiteX35" fmla="*/ 2586037 w 2638425"/>
              <a:gd name="connsiteY35" fmla="*/ 9525 h 457200"/>
              <a:gd name="connsiteX36" fmla="*/ 2605087 w 2638425"/>
              <a:gd name="connsiteY36" fmla="*/ 0 h 457200"/>
              <a:gd name="connsiteX37" fmla="*/ 2621756 w 2638425"/>
              <a:gd name="connsiteY37" fmla="*/ 0 h 457200"/>
              <a:gd name="connsiteX38" fmla="*/ 2631281 w 2638425"/>
              <a:gd name="connsiteY38" fmla="*/ 7144 h 457200"/>
              <a:gd name="connsiteX39" fmla="*/ 2638425 w 2638425"/>
              <a:gd name="connsiteY39" fmla="*/ 19050 h 457200"/>
              <a:gd name="connsiteX40" fmla="*/ 2638425 w 2638425"/>
              <a:gd name="connsiteY40" fmla="*/ 47625 h 457200"/>
              <a:gd name="connsiteX41" fmla="*/ 2621756 w 2638425"/>
              <a:gd name="connsiteY41" fmla="*/ 126206 h 457200"/>
              <a:gd name="connsiteX42" fmla="*/ 2595562 w 2638425"/>
              <a:gd name="connsiteY42" fmla="*/ 200025 h 457200"/>
              <a:gd name="connsiteX43" fmla="*/ 2557462 w 2638425"/>
              <a:gd name="connsiteY43" fmla="*/ 276225 h 457200"/>
              <a:gd name="connsiteX44" fmla="*/ 2478881 w 2638425"/>
              <a:gd name="connsiteY44" fmla="*/ 395287 h 457200"/>
              <a:gd name="connsiteX45" fmla="*/ 2219325 w 2638425"/>
              <a:gd name="connsiteY45" fmla="*/ 450056 h 457200"/>
              <a:gd name="connsiteX46" fmla="*/ 2016919 w 2638425"/>
              <a:gd name="connsiteY46" fmla="*/ 452437 h 457200"/>
              <a:gd name="connsiteX47" fmla="*/ 1557337 w 2638425"/>
              <a:gd name="connsiteY47" fmla="*/ 457200 h 457200"/>
              <a:gd name="connsiteX48" fmla="*/ 1183481 w 2638425"/>
              <a:gd name="connsiteY48" fmla="*/ 450056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38425" h="457200">
                <a:moveTo>
                  <a:pt x="1183481" y="450056"/>
                </a:moveTo>
                <a:lnTo>
                  <a:pt x="816769" y="438150"/>
                </a:lnTo>
                <a:lnTo>
                  <a:pt x="559594" y="433387"/>
                </a:lnTo>
                <a:lnTo>
                  <a:pt x="359569" y="433387"/>
                </a:lnTo>
                <a:lnTo>
                  <a:pt x="271462" y="423862"/>
                </a:lnTo>
                <a:lnTo>
                  <a:pt x="169069" y="409575"/>
                </a:lnTo>
                <a:lnTo>
                  <a:pt x="119062" y="402431"/>
                </a:lnTo>
                <a:lnTo>
                  <a:pt x="73819" y="392906"/>
                </a:lnTo>
                <a:lnTo>
                  <a:pt x="33337" y="376237"/>
                </a:lnTo>
                <a:lnTo>
                  <a:pt x="11906" y="359569"/>
                </a:lnTo>
                <a:lnTo>
                  <a:pt x="0" y="335756"/>
                </a:lnTo>
                <a:lnTo>
                  <a:pt x="2381" y="307181"/>
                </a:lnTo>
                <a:lnTo>
                  <a:pt x="14287" y="271462"/>
                </a:lnTo>
                <a:lnTo>
                  <a:pt x="23812" y="257175"/>
                </a:lnTo>
                <a:lnTo>
                  <a:pt x="50006" y="240506"/>
                </a:lnTo>
                <a:lnTo>
                  <a:pt x="116681" y="216694"/>
                </a:lnTo>
                <a:lnTo>
                  <a:pt x="171450" y="197644"/>
                </a:lnTo>
                <a:lnTo>
                  <a:pt x="230981" y="183356"/>
                </a:lnTo>
                <a:lnTo>
                  <a:pt x="319087" y="169069"/>
                </a:lnTo>
                <a:lnTo>
                  <a:pt x="400050" y="169069"/>
                </a:lnTo>
                <a:lnTo>
                  <a:pt x="473869" y="188119"/>
                </a:lnTo>
                <a:lnTo>
                  <a:pt x="533400" y="202406"/>
                </a:lnTo>
                <a:lnTo>
                  <a:pt x="585787" y="209550"/>
                </a:lnTo>
                <a:lnTo>
                  <a:pt x="957262" y="207169"/>
                </a:lnTo>
                <a:lnTo>
                  <a:pt x="1562100" y="207169"/>
                </a:lnTo>
                <a:lnTo>
                  <a:pt x="1978819" y="209550"/>
                </a:lnTo>
                <a:lnTo>
                  <a:pt x="2135981" y="207169"/>
                </a:lnTo>
                <a:lnTo>
                  <a:pt x="2202656" y="207169"/>
                </a:lnTo>
                <a:lnTo>
                  <a:pt x="2245519" y="207169"/>
                </a:lnTo>
                <a:lnTo>
                  <a:pt x="2302669" y="197644"/>
                </a:lnTo>
                <a:lnTo>
                  <a:pt x="2369344" y="176212"/>
                </a:lnTo>
                <a:lnTo>
                  <a:pt x="2443162" y="145256"/>
                </a:lnTo>
                <a:lnTo>
                  <a:pt x="2486025" y="116681"/>
                </a:lnTo>
                <a:lnTo>
                  <a:pt x="2536031" y="73819"/>
                </a:lnTo>
                <a:lnTo>
                  <a:pt x="2576512" y="28575"/>
                </a:lnTo>
                <a:lnTo>
                  <a:pt x="2586037" y="9525"/>
                </a:lnTo>
                <a:lnTo>
                  <a:pt x="2605087" y="0"/>
                </a:lnTo>
                <a:lnTo>
                  <a:pt x="2621756" y="0"/>
                </a:lnTo>
                <a:lnTo>
                  <a:pt x="2631281" y="7144"/>
                </a:lnTo>
                <a:lnTo>
                  <a:pt x="2638425" y="19050"/>
                </a:lnTo>
                <a:lnTo>
                  <a:pt x="2638425" y="47625"/>
                </a:lnTo>
                <a:lnTo>
                  <a:pt x="2621756" y="126206"/>
                </a:lnTo>
                <a:lnTo>
                  <a:pt x="2595562" y="200025"/>
                </a:lnTo>
                <a:lnTo>
                  <a:pt x="2557462" y="276225"/>
                </a:lnTo>
                <a:lnTo>
                  <a:pt x="2478881" y="395287"/>
                </a:lnTo>
                <a:lnTo>
                  <a:pt x="2219325" y="450056"/>
                </a:lnTo>
                <a:lnTo>
                  <a:pt x="2016919" y="452437"/>
                </a:lnTo>
                <a:lnTo>
                  <a:pt x="1557337" y="457200"/>
                </a:lnTo>
                <a:lnTo>
                  <a:pt x="1183481" y="4500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43B6228-28D8-F847-9992-C3F572248472}"/>
              </a:ext>
            </a:extLst>
          </p:cNvPr>
          <p:cNvSpPr/>
          <p:nvPr/>
        </p:nvSpPr>
        <p:spPr>
          <a:xfrm rot="16200000">
            <a:off x="2387600" y="2794000"/>
            <a:ext cx="2435225" cy="1444625"/>
          </a:xfrm>
          <a:custGeom>
            <a:avLst/>
            <a:gdLst>
              <a:gd name="connsiteX0" fmla="*/ 1195387 w 2436018"/>
              <a:gd name="connsiteY0" fmla="*/ 1328737 h 1445419"/>
              <a:gd name="connsiteX1" fmla="*/ 619125 w 2436018"/>
              <a:gd name="connsiteY1" fmla="*/ 1326356 h 1445419"/>
              <a:gd name="connsiteX2" fmla="*/ 297656 w 2436018"/>
              <a:gd name="connsiteY2" fmla="*/ 1326356 h 1445419"/>
              <a:gd name="connsiteX3" fmla="*/ 211931 w 2436018"/>
              <a:gd name="connsiteY3" fmla="*/ 1326356 h 1445419"/>
              <a:gd name="connsiteX4" fmla="*/ 159543 w 2436018"/>
              <a:gd name="connsiteY4" fmla="*/ 1323975 h 1445419"/>
              <a:gd name="connsiteX5" fmla="*/ 121443 w 2436018"/>
              <a:gd name="connsiteY5" fmla="*/ 1319212 h 1445419"/>
              <a:gd name="connsiteX6" fmla="*/ 90487 w 2436018"/>
              <a:gd name="connsiteY6" fmla="*/ 1314450 h 1445419"/>
              <a:gd name="connsiteX7" fmla="*/ 61912 w 2436018"/>
              <a:gd name="connsiteY7" fmla="*/ 1307306 h 1445419"/>
              <a:gd name="connsiteX8" fmla="*/ 33337 w 2436018"/>
              <a:gd name="connsiteY8" fmla="*/ 1288256 h 1445419"/>
              <a:gd name="connsiteX9" fmla="*/ 9525 w 2436018"/>
              <a:gd name="connsiteY9" fmla="*/ 1262062 h 1445419"/>
              <a:gd name="connsiteX10" fmla="*/ 0 w 2436018"/>
              <a:gd name="connsiteY10" fmla="*/ 1226344 h 1445419"/>
              <a:gd name="connsiteX11" fmla="*/ 4762 w 2436018"/>
              <a:gd name="connsiteY11" fmla="*/ 1185862 h 1445419"/>
              <a:gd name="connsiteX12" fmla="*/ 16668 w 2436018"/>
              <a:gd name="connsiteY12" fmla="*/ 1157287 h 1445419"/>
              <a:gd name="connsiteX13" fmla="*/ 33337 w 2436018"/>
              <a:gd name="connsiteY13" fmla="*/ 1140619 h 1445419"/>
              <a:gd name="connsiteX14" fmla="*/ 71437 w 2436018"/>
              <a:gd name="connsiteY14" fmla="*/ 1119187 h 1445419"/>
              <a:gd name="connsiteX15" fmla="*/ 128587 w 2436018"/>
              <a:gd name="connsiteY15" fmla="*/ 1100137 h 1445419"/>
              <a:gd name="connsiteX16" fmla="*/ 283368 w 2436018"/>
              <a:gd name="connsiteY16" fmla="*/ 1076325 h 1445419"/>
              <a:gd name="connsiteX17" fmla="*/ 450056 w 2436018"/>
              <a:gd name="connsiteY17" fmla="*/ 1085850 h 1445419"/>
              <a:gd name="connsiteX18" fmla="*/ 1285875 w 2436018"/>
              <a:gd name="connsiteY18" fmla="*/ 1081087 h 1445419"/>
              <a:gd name="connsiteX19" fmla="*/ 2097881 w 2436018"/>
              <a:gd name="connsiteY19" fmla="*/ 1078706 h 1445419"/>
              <a:gd name="connsiteX20" fmla="*/ 2133600 w 2436018"/>
              <a:gd name="connsiteY20" fmla="*/ 1071562 h 1445419"/>
              <a:gd name="connsiteX21" fmla="*/ 2157412 w 2436018"/>
              <a:gd name="connsiteY21" fmla="*/ 1057275 h 1445419"/>
              <a:gd name="connsiteX22" fmla="*/ 2171700 w 2436018"/>
              <a:gd name="connsiteY22" fmla="*/ 1033462 h 1445419"/>
              <a:gd name="connsiteX23" fmla="*/ 2171700 w 2436018"/>
              <a:gd name="connsiteY23" fmla="*/ 1004887 h 1445419"/>
              <a:gd name="connsiteX24" fmla="*/ 2138362 w 2436018"/>
              <a:gd name="connsiteY24" fmla="*/ 781050 h 1445419"/>
              <a:gd name="connsiteX25" fmla="*/ 2078831 w 2436018"/>
              <a:gd name="connsiteY25" fmla="*/ 411956 h 1445419"/>
              <a:gd name="connsiteX26" fmla="*/ 2038350 w 2436018"/>
              <a:gd name="connsiteY26" fmla="*/ 126206 h 1445419"/>
              <a:gd name="connsiteX27" fmla="*/ 2214562 w 2436018"/>
              <a:gd name="connsiteY27" fmla="*/ 0 h 1445419"/>
              <a:gd name="connsiteX28" fmla="*/ 2216943 w 2436018"/>
              <a:gd name="connsiteY28" fmla="*/ 130969 h 1445419"/>
              <a:gd name="connsiteX29" fmla="*/ 2231231 w 2436018"/>
              <a:gd name="connsiteY29" fmla="*/ 340519 h 1445419"/>
              <a:gd name="connsiteX30" fmla="*/ 2271712 w 2436018"/>
              <a:gd name="connsiteY30" fmla="*/ 602456 h 1445419"/>
              <a:gd name="connsiteX31" fmla="*/ 2350293 w 2436018"/>
              <a:gd name="connsiteY31" fmla="*/ 928687 h 1445419"/>
              <a:gd name="connsiteX32" fmla="*/ 2374106 w 2436018"/>
              <a:gd name="connsiteY32" fmla="*/ 1009650 h 1445419"/>
              <a:gd name="connsiteX33" fmla="*/ 2402681 w 2436018"/>
              <a:gd name="connsiteY33" fmla="*/ 1045369 h 1445419"/>
              <a:gd name="connsiteX34" fmla="*/ 2416968 w 2436018"/>
              <a:gd name="connsiteY34" fmla="*/ 1064419 h 1445419"/>
              <a:gd name="connsiteX35" fmla="*/ 2431256 w 2436018"/>
              <a:gd name="connsiteY35" fmla="*/ 1083469 h 1445419"/>
              <a:gd name="connsiteX36" fmla="*/ 2436018 w 2436018"/>
              <a:gd name="connsiteY36" fmla="*/ 1109662 h 1445419"/>
              <a:gd name="connsiteX37" fmla="*/ 2433637 w 2436018"/>
              <a:gd name="connsiteY37" fmla="*/ 1138237 h 1445419"/>
              <a:gd name="connsiteX38" fmla="*/ 2424112 w 2436018"/>
              <a:gd name="connsiteY38" fmla="*/ 1164431 h 1445419"/>
              <a:gd name="connsiteX39" fmla="*/ 2374106 w 2436018"/>
              <a:gd name="connsiteY39" fmla="*/ 1252537 h 1445419"/>
              <a:gd name="connsiteX40" fmla="*/ 2307431 w 2436018"/>
              <a:gd name="connsiteY40" fmla="*/ 1359694 h 1445419"/>
              <a:gd name="connsiteX41" fmla="*/ 2247900 w 2436018"/>
              <a:gd name="connsiteY41" fmla="*/ 1433512 h 1445419"/>
              <a:gd name="connsiteX42" fmla="*/ 2233612 w 2436018"/>
              <a:gd name="connsiteY42" fmla="*/ 1445419 h 1445419"/>
              <a:gd name="connsiteX43" fmla="*/ 2209800 w 2436018"/>
              <a:gd name="connsiteY43" fmla="*/ 1445419 h 1445419"/>
              <a:gd name="connsiteX44" fmla="*/ 2174081 w 2436018"/>
              <a:gd name="connsiteY44" fmla="*/ 1423987 h 1445419"/>
              <a:gd name="connsiteX45" fmla="*/ 2143125 w 2436018"/>
              <a:gd name="connsiteY45" fmla="*/ 1404937 h 1445419"/>
              <a:gd name="connsiteX46" fmla="*/ 2102643 w 2436018"/>
              <a:gd name="connsiteY46" fmla="*/ 1388269 h 1445419"/>
              <a:gd name="connsiteX47" fmla="*/ 2055018 w 2436018"/>
              <a:gd name="connsiteY47" fmla="*/ 1376362 h 1445419"/>
              <a:gd name="connsiteX48" fmla="*/ 1959768 w 2436018"/>
              <a:gd name="connsiteY48" fmla="*/ 1364456 h 1445419"/>
              <a:gd name="connsiteX49" fmla="*/ 1447800 w 2436018"/>
              <a:gd name="connsiteY49" fmla="*/ 1333500 h 1445419"/>
              <a:gd name="connsiteX50" fmla="*/ 1195387 w 2436018"/>
              <a:gd name="connsiteY50" fmla="*/ 1328737 h 14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36018" h="1445419">
                <a:moveTo>
                  <a:pt x="1195387" y="1328737"/>
                </a:moveTo>
                <a:lnTo>
                  <a:pt x="619125" y="1326356"/>
                </a:lnTo>
                <a:lnTo>
                  <a:pt x="297656" y="1326356"/>
                </a:lnTo>
                <a:lnTo>
                  <a:pt x="211931" y="1326356"/>
                </a:lnTo>
                <a:lnTo>
                  <a:pt x="159543" y="1323975"/>
                </a:lnTo>
                <a:lnTo>
                  <a:pt x="121443" y="1319212"/>
                </a:lnTo>
                <a:lnTo>
                  <a:pt x="90487" y="1314450"/>
                </a:lnTo>
                <a:lnTo>
                  <a:pt x="61912" y="1307306"/>
                </a:lnTo>
                <a:lnTo>
                  <a:pt x="33337" y="1288256"/>
                </a:lnTo>
                <a:lnTo>
                  <a:pt x="9525" y="1262062"/>
                </a:lnTo>
                <a:lnTo>
                  <a:pt x="0" y="1226344"/>
                </a:lnTo>
                <a:lnTo>
                  <a:pt x="4762" y="1185862"/>
                </a:lnTo>
                <a:lnTo>
                  <a:pt x="16668" y="1157287"/>
                </a:lnTo>
                <a:lnTo>
                  <a:pt x="33337" y="1140619"/>
                </a:lnTo>
                <a:lnTo>
                  <a:pt x="71437" y="1119187"/>
                </a:lnTo>
                <a:lnTo>
                  <a:pt x="128587" y="1100137"/>
                </a:lnTo>
                <a:lnTo>
                  <a:pt x="283368" y="1076325"/>
                </a:lnTo>
                <a:lnTo>
                  <a:pt x="450056" y="1085850"/>
                </a:lnTo>
                <a:lnTo>
                  <a:pt x="1285875" y="1081087"/>
                </a:lnTo>
                <a:lnTo>
                  <a:pt x="2097881" y="1078706"/>
                </a:lnTo>
                <a:lnTo>
                  <a:pt x="2133600" y="1071562"/>
                </a:lnTo>
                <a:lnTo>
                  <a:pt x="2157412" y="1057275"/>
                </a:lnTo>
                <a:lnTo>
                  <a:pt x="2171700" y="1033462"/>
                </a:lnTo>
                <a:lnTo>
                  <a:pt x="2171700" y="1004887"/>
                </a:lnTo>
                <a:lnTo>
                  <a:pt x="2138362" y="781050"/>
                </a:lnTo>
                <a:lnTo>
                  <a:pt x="2078831" y="411956"/>
                </a:lnTo>
                <a:lnTo>
                  <a:pt x="2038350" y="126206"/>
                </a:lnTo>
                <a:lnTo>
                  <a:pt x="2214562" y="0"/>
                </a:lnTo>
                <a:cubicBezTo>
                  <a:pt x="2215356" y="43656"/>
                  <a:pt x="2216149" y="87313"/>
                  <a:pt x="2216943" y="130969"/>
                </a:cubicBezTo>
                <a:lnTo>
                  <a:pt x="2231231" y="340519"/>
                </a:lnTo>
                <a:lnTo>
                  <a:pt x="2271712" y="602456"/>
                </a:lnTo>
                <a:lnTo>
                  <a:pt x="2350293" y="928687"/>
                </a:lnTo>
                <a:lnTo>
                  <a:pt x="2374106" y="1009650"/>
                </a:lnTo>
                <a:lnTo>
                  <a:pt x="2402681" y="1045369"/>
                </a:lnTo>
                <a:lnTo>
                  <a:pt x="2416968" y="1064419"/>
                </a:lnTo>
                <a:lnTo>
                  <a:pt x="2431256" y="1083469"/>
                </a:lnTo>
                <a:lnTo>
                  <a:pt x="2436018" y="1109662"/>
                </a:lnTo>
                <a:lnTo>
                  <a:pt x="2433637" y="1138237"/>
                </a:lnTo>
                <a:lnTo>
                  <a:pt x="2424112" y="1164431"/>
                </a:lnTo>
                <a:lnTo>
                  <a:pt x="2374106" y="1252537"/>
                </a:lnTo>
                <a:lnTo>
                  <a:pt x="2307431" y="1359694"/>
                </a:lnTo>
                <a:lnTo>
                  <a:pt x="2247900" y="1433512"/>
                </a:lnTo>
                <a:lnTo>
                  <a:pt x="2233612" y="1445419"/>
                </a:lnTo>
                <a:lnTo>
                  <a:pt x="2209800" y="1445419"/>
                </a:lnTo>
                <a:lnTo>
                  <a:pt x="2174081" y="1423987"/>
                </a:lnTo>
                <a:lnTo>
                  <a:pt x="2143125" y="1404937"/>
                </a:lnTo>
                <a:lnTo>
                  <a:pt x="2102643" y="1388269"/>
                </a:lnTo>
                <a:lnTo>
                  <a:pt x="2055018" y="1376362"/>
                </a:lnTo>
                <a:lnTo>
                  <a:pt x="1959768" y="1364456"/>
                </a:lnTo>
                <a:lnTo>
                  <a:pt x="1447800" y="1333500"/>
                </a:lnTo>
                <a:lnTo>
                  <a:pt x="1195387" y="13287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F0D4450-8D4B-ED4A-8652-909F91BFD912}"/>
              </a:ext>
            </a:extLst>
          </p:cNvPr>
          <p:cNvSpPr/>
          <p:nvPr/>
        </p:nvSpPr>
        <p:spPr>
          <a:xfrm>
            <a:off x="2994025" y="3275013"/>
            <a:ext cx="1052513" cy="325437"/>
          </a:xfrm>
          <a:custGeom>
            <a:avLst/>
            <a:gdLst>
              <a:gd name="connsiteX0" fmla="*/ 333375 w 1052513"/>
              <a:gd name="connsiteY0" fmla="*/ 269081 h 326231"/>
              <a:gd name="connsiteX1" fmla="*/ 2382 w 1052513"/>
              <a:gd name="connsiteY1" fmla="*/ 326231 h 326231"/>
              <a:gd name="connsiteX2" fmla="*/ 0 w 1052513"/>
              <a:gd name="connsiteY2" fmla="*/ 164306 h 326231"/>
              <a:gd name="connsiteX3" fmla="*/ 171450 w 1052513"/>
              <a:gd name="connsiteY3" fmla="*/ 135731 h 326231"/>
              <a:gd name="connsiteX4" fmla="*/ 435769 w 1052513"/>
              <a:gd name="connsiteY4" fmla="*/ 78581 h 326231"/>
              <a:gd name="connsiteX5" fmla="*/ 714375 w 1052513"/>
              <a:gd name="connsiteY5" fmla="*/ 16669 h 326231"/>
              <a:gd name="connsiteX6" fmla="*/ 797719 w 1052513"/>
              <a:gd name="connsiteY6" fmla="*/ 0 h 326231"/>
              <a:gd name="connsiteX7" fmla="*/ 866775 w 1052513"/>
              <a:gd name="connsiteY7" fmla="*/ 7144 h 326231"/>
              <a:gd name="connsiteX8" fmla="*/ 1031082 w 1052513"/>
              <a:gd name="connsiteY8" fmla="*/ 30956 h 326231"/>
              <a:gd name="connsiteX9" fmla="*/ 1052513 w 1052513"/>
              <a:gd name="connsiteY9" fmla="*/ 169069 h 326231"/>
              <a:gd name="connsiteX10" fmla="*/ 333375 w 1052513"/>
              <a:gd name="connsiteY10" fmla="*/ 269081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52513" h="326231">
                <a:moveTo>
                  <a:pt x="333375" y="269081"/>
                </a:moveTo>
                <a:lnTo>
                  <a:pt x="2382" y="326231"/>
                </a:lnTo>
                <a:lnTo>
                  <a:pt x="0" y="164306"/>
                </a:lnTo>
                <a:lnTo>
                  <a:pt x="171450" y="135731"/>
                </a:lnTo>
                <a:lnTo>
                  <a:pt x="435769" y="78581"/>
                </a:lnTo>
                <a:lnTo>
                  <a:pt x="714375" y="16669"/>
                </a:lnTo>
                <a:lnTo>
                  <a:pt x="797719" y="0"/>
                </a:lnTo>
                <a:lnTo>
                  <a:pt x="866775" y="7144"/>
                </a:lnTo>
                <a:lnTo>
                  <a:pt x="1031082" y="30956"/>
                </a:lnTo>
                <a:lnTo>
                  <a:pt x="1052513" y="169069"/>
                </a:lnTo>
                <a:lnTo>
                  <a:pt x="333375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52F2750-14CF-2645-9419-978F371FAD0E}"/>
              </a:ext>
            </a:extLst>
          </p:cNvPr>
          <p:cNvSpPr/>
          <p:nvPr/>
        </p:nvSpPr>
        <p:spPr>
          <a:xfrm>
            <a:off x="2974975" y="4267200"/>
            <a:ext cx="1052513" cy="382588"/>
          </a:xfrm>
          <a:custGeom>
            <a:avLst/>
            <a:gdLst>
              <a:gd name="connsiteX0" fmla="*/ 407194 w 1052513"/>
              <a:gd name="connsiteY0" fmla="*/ 300038 h 383381"/>
              <a:gd name="connsiteX1" fmla="*/ 4763 w 1052513"/>
              <a:gd name="connsiteY1" fmla="*/ 383381 h 383381"/>
              <a:gd name="connsiteX2" fmla="*/ 0 w 1052513"/>
              <a:gd name="connsiteY2" fmla="*/ 171450 h 383381"/>
              <a:gd name="connsiteX3" fmla="*/ 240507 w 1052513"/>
              <a:gd name="connsiteY3" fmla="*/ 138113 h 383381"/>
              <a:gd name="connsiteX4" fmla="*/ 581025 w 1052513"/>
              <a:gd name="connsiteY4" fmla="*/ 80963 h 383381"/>
              <a:gd name="connsiteX5" fmla="*/ 1047750 w 1052513"/>
              <a:gd name="connsiteY5" fmla="*/ 0 h 383381"/>
              <a:gd name="connsiteX6" fmla="*/ 1052513 w 1052513"/>
              <a:gd name="connsiteY6" fmla="*/ 178594 h 383381"/>
              <a:gd name="connsiteX7" fmla="*/ 407194 w 1052513"/>
              <a:gd name="connsiteY7" fmla="*/ 30003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2513" h="383381">
                <a:moveTo>
                  <a:pt x="407194" y="300038"/>
                </a:moveTo>
                <a:lnTo>
                  <a:pt x="4763" y="383381"/>
                </a:lnTo>
                <a:lnTo>
                  <a:pt x="0" y="171450"/>
                </a:lnTo>
                <a:lnTo>
                  <a:pt x="240507" y="138113"/>
                </a:lnTo>
                <a:lnTo>
                  <a:pt x="581025" y="80963"/>
                </a:lnTo>
                <a:lnTo>
                  <a:pt x="1047750" y="0"/>
                </a:lnTo>
                <a:lnTo>
                  <a:pt x="1052513" y="178594"/>
                </a:lnTo>
                <a:lnTo>
                  <a:pt x="407194" y="3000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EDC5E27-6893-0A47-AA09-A8FBAE91D5EF}"/>
              </a:ext>
            </a:extLst>
          </p:cNvPr>
          <p:cNvSpPr/>
          <p:nvPr/>
        </p:nvSpPr>
        <p:spPr>
          <a:xfrm>
            <a:off x="5043488" y="2176463"/>
            <a:ext cx="2124075" cy="558800"/>
          </a:xfrm>
          <a:custGeom>
            <a:avLst/>
            <a:gdLst>
              <a:gd name="connsiteX0" fmla="*/ 1126331 w 2124075"/>
              <a:gd name="connsiteY0" fmla="*/ 402431 h 559593"/>
              <a:gd name="connsiteX1" fmla="*/ 550068 w 2124075"/>
              <a:gd name="connsiteY1" fmla="*/ 521493 h 559593"/>
              <a:gd name="connsiteX2" fmla="*/ 416718 w 2124075"/>
              <a:gd name="connsiteY2" fmla="*/ 559593 h 559593"/>
              <a:gd name="connsiteX3" fmla="*/ 319087 w 2124075"/>
              <a:gd name="connsiteY3" fmla="*/ 545306 h 559593"/>
              <a:gd name="connsiteX4" fmla="*/ 278606 w 2124075"/>
              <a:gd name="connsiteY4" fmla="*/ 535781 h 559593"/>
              <a:gd name="connsiteX5" fmla="*/ 226218 w 2124075"/>
              <a:gd name="connsiteY5" fmla="*/ 519112 h 559593"/>
              <a:gd name="connsiteX6" fmla="*/ 161925 w 2124075"/>
              <a:gd name="connsiteY6" fmla="*/ 492918 h 559593"/>
              <a:gd name="connsiteX7" fmla="*/ 76200 w 2124075"/>
              <a:gd name="connsiteY7" fmla="*/ 454818 h 559593"/>
              <a:gd name="connsiteX8" fmla="*/ 0 w 2124075"/>
              <a:gd name="connsiteY8" fmla="*/ 404812 h 559593"/>
              <a:gd name="connsiteX9" fmla="*/ 45243 w 2124075"/>
              <a:gd name="connsiteY9" fmla="*/ 288131 h 559593"/>
              <a:gd name="connsiteX10" fmla="*/ 152400 w 2124075"/>
              <a:gd name="connsiteY10" fmla="*/ 333375 h 559593"/>
              <a:gd name="connsiteX11" fmla="*/ 216693 w 2124075"/>
              <a:gd name="connsiteY11" fmla="*/ 350043 h 559593"/>
              <a:gd name="connsiteX12" fmla="*/ 250031 w 2124075"/>
              <a:gd name="connsiteY12" fmla="*/ 354806 h 559593"/>
              <a:gd name="connsiteX13" fmla="*/ 314325 w 2124075"/>
              <a:gd name="connsiteY13" fmla="*/ 361950 h 559593"/>
              <a:gd name="connsiteX14" fmla="*/ 376237 w 2124075"/>
              <a:gd name="connsiteY14" fmla="*/ 364331 h 559593"/>
              <a:gd name="connsiteX15" fmla="*/ 423862 w 2124075"/>
              <a:gd name="connsiteY15" fmla="*/ 359568 h 559593"/>
              <a:gd name="connsiteX16" fmla="*/ 500062 w 2124075"/>
              <a:gd name="connsiteY16" fmla="*/ 345281 h 559593"/>
              <a:gd name="connsiteX17" fmla="*/ 628650 w 2124075"/>
              <a:gd name="connsiteY17" fmla="*/ 314325 h 559593"/>
              <a:gd name="connsiteX18" fmla="*/ 957262 w 2124075"/>
              <a:gd name="connsiteY18" fmla="*/ 238125 h 559593"/>
              <a:gd name="connsiteX19" fmla="*/ 1302543 w 2124075"/>
              <a:gd name="connsiteY19" fmla="*/ 152400 h 559593"/>
              <a:gd name="connsiteX20" fmla="*/ 1488281 w 2124075"/>
              <a:gd name="connsiteY20" fmla="*/ 111918 h 559593"/>
              <a:gd name="connsiteX21" fmla="*/ 1566862 w 2124075"/>
              <a:gd name="connsiteY21" fmla="*/ 71437 h 559593"/>
              <a:gd name="connsiteX22" fmla="*/ 1669256 w 2124075"/>
              <a:gd name="connsiteY22" fmla="*/ 2381 h 559593"/>
              <a:gd name="connsiteX23" fmla="*/ 1743075 w 2124075"/>
              <a:gd name="connsiteY23" fmla="*/ 0 h 559593"/>
              <a:gd name="connsiteX24" fmla="*/ 1828800 w 2124075"/>
              <a:gd name="connsiteY24" fmla="*/ 7143 h 559593"/>
              <a:gd name="connsiteX25" fmla="*/ 1919287 w 2124075"/>
              <a:gd name="connsiteY25" fmla="*/ 19050 h 559593"/>
              <a:gd name="connsiteX26" fmla="*/ 1997868 w 2124075"/>
              <a:gd name="connsiteY26" fmla="*/ 35718 h 559593"/>
              <a:gd name="connsiteX27" fmla="*/ 2062162 w 2124075"/>
              <a:gd name="connsiteY27" fmla="*/ 52387 h 559593"/>
              <a:gd name="connsiteX28" fmla="*/ 2090737 w 2124075"/>
              <a:gd name="connsiteY28" fmla="*/ 64293 h 559593"/>
              <a:gd name="connsiteX29" fmla="*/ 2109787 w 2124075"/>
              <a:gd name="connsiteY29" fmla="*/ 78581 h 559593"/>
              <a:gd name="connsiteX30" fmla="*/ 2119312 w 2124075"/>
              <a:gd name="connsiteY30" fmla="*/ 92868 h 559593"/>
              <a:gd name="connsiteX31" fmla="*/ 2124075 w 2124075"/>
              <a:gd name="connsiteY31" fmla="*/ 116681 h 559593"/>
              <a:gd name="connsiteX32" fmla="*/ 2116931 w 2124075"/>
              <a:gd name="connsiteY32" fmla="*/ 142875 h 559593"/>
              <a:gd name="connsiteX33" fmla="*/ 2100262 w 2124075"/>
              <a:gd name="connsiteY33" fmla="*/ 173831 h 559593"/>
              <a:gd name="connsiteX34" fmla="*/ 2055018 w 2124075"/>
              <a:gd name="connsiteY34" fmla="*/ 195262 h 559593"/>
              <a:gd name="connsiteX35" fmla="*/ 1895475 w 2124075"/>
              <a:gd name="connsiteY35" fmla="*/ 235743 h 559593"/>
              <a:gd name="connsiteX36" fmla="*/ 1678781 w 2124075"/>
              <a:gd name="connsiteY36" fmla="*/ 280987 h 559593"/>
              <a:gd name="connsiteX37" fmla="*/ 1126331 w 2124075"/>
              <a:gd name="connsiteY37" fmla="*/ 402431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24075" h="559593">
                <a:moveTo>
                  <a:pt x="1126331" y="402431"/>
                </a:moveTo>
                <a:lnTo>
                  <a:pt x="550068" y="521493"/>
                </a:lnTo>
                <a:lnTo>
                  <a:pt x="416718" y="559593"/>
                </a:lnTo>
                <a:lnTo>
                  <a:pt x="319087" y="545306"/>
                </a:lnTo>
                <a:lnTo>
                  <a:pt x="278606" y="535781"/>
                </a:lnTo>
                <a:lnTo>
                  <a:pt x="226218" y="519112"/>
                </a:lnTo>
                <a:lnTo>
                  <a:pt x="161925" y="492918"/>
                </a:lnTo>
                <a:lnTo>
                  <a:pt x="76200" y="454818"/>
                </a:lnTo>
                <a:lnTo>
                  <a:pt x="0" y="404812"/>
                </a:lnTo>
                <a:lnTo>
                  <a:pt x="45243" y="288131"/>
                </a:lnTo>
                <a:lnTo>
                  <a:pt x="152400" y="333375"/>
                </a:lnTo>
                <a:lnTo>
                  <a:pt x="216693" y="350043"/>
                </a:lnTo>
                <a:lnTo>
                  <a:pt x="250031" y="354806"/>
                </a:lnTo>
                <a:lnTo>
                  <a:pt x="314325" y="361950"/>
                </a:lnTo>
                <a:lnTo>
                  <a:pt x="376237" y="364331"/>
                </a:lnTo>
                <a:lnTo>
                  <a:pt x="423862" y="359568"/>
                </a:lnTo>
                <a:lnTo>
                  <a:pt x="500062" y="345281"/>
                </a:lnTo>
                <a:lnTo>
                  <a:pt x="628650" y="314325"/>
                </a:lnTo>
                <a:lnTo>
                  <a:pt x="957262" y="238125"/>
                </a:lnTo>
                <a:lnTo>
                  <a:pt x="1302543" y="152400"/>
                </a:lnTo>
                <a:lnTo>
                  <a:pt x="1488281" y="111918"/>
                </a:lnTo>
                <a:lnTo>
                  <a:pt x="1566862" y="71437"/>
                </a:lnTo>
                <a:lnTo>
                  <a:pt x="1669256" y="2381"/>
                </a:lnTo>
                <a:lnTo>
                  <a:pt x="1743075" y="0"/>
                </a:lnTo>
                <a:lnTo>
                  <a:pt x="1828800" y="7143"/>
                </a:lnTo>
                <a:lnTo>
                  <a:pt x="1919287" y="19050"/>
                </a:lnTo>
                <a:lnTo>
                  <a:pt x="1997868" y="35718"/>
                </a:lnTo>
                <a:lnTo>
                  <a:pt x="2062162" y="52387"/>
                </a:lnTo>
                <a:lnTo>
                  <a:pt x="2090737" y="64293"/>
                </a:lnTo>
                <a:lnTo>
                  <a:pt x="2109787" y="78581"/>
                </a:lnTo>
                <a:lnTo>
                  <a:pt x="2119312" y="92868"/>
                </a:lnTo>
                <a:lnTo>
                  <a:pt x="2124075" y="116681"/>
                </a:lnTo>
                <a:lnTo>
                  <a:pt x="2116931" y="142875"/>
                </a:lnTo>
                <a:lnTo>
                  <a:pt x="2100262" y="173831"/>
                </a:lnTo>
                <a:lnTo>
                  <a:pt x="2055018" y="195262"/>
                </a:lnTo>
                <a:lnTo>
                  <a:pt x="1895475" y="235743"/>
                </a:lnTo>
                <a:lnTo>
                  <a:pt x="1678781" y="280987"/>
                </a:lnTo>
                <a:lnTo>
                  <a:pt x="1126331" y="402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E296C17-9DAD-A34E-A77E-356A01908887}"/>
              </a:ext>
            </a:extLst>
          </p:cNvPr>
          <p:cNvSpPr/>
          <p:nvPr/>
        </p:nvSpPr>
        <p:spPr>
          <a:xfrm rot="16200000">
            <a:off x="3990976" y="4092575"/>
            <a:ext cx="3454400" cy="536575"/>
          </a:xfrm>
          <a:custGeom>
            <a:avLst/>
            <a:gdLst>
              <a:gd name="connsiteX0" fmla="*/ 2025650 w 3454400"/>
              <a:gd name="connsiteY0" fmla="*/ 441325 h 536575"/>
              <a:gd name="connsiteX1" fmla="*/ 1679575 w 3454400"/>
              <a:gd name="connsiteY1" fmla="*/ 431800 h 536575"/>
              <a:gd name="connsiteX2" fmla="*/ 1533525 w 3454400"/>
              <a:gd name="connsiteY2" fmla="*/ 434975 h 536575"/>
              <a:gd name="connsiteX3" fmla="*/ 1162050 w 3454400"/>
              <a:gd name="connsiteY3" fmla="*/ 441325 h 536575"/>
              <a:gd name="connsiteX4" fmla="*/ 787400 w 3454400"/>
              <a:gd name="connsiteY4" fmla="*/ 444500 h 536575"/>
              <a:gd name="connsiteX5" fmla="*/ 584200 w 3454400"/>
              <a:gd name="connsiteY5" fmla="*/ 454025 h 536575"/>
              <a:gd name="connsiteX6" fmla="*/ 406400 w 3454400"/>
              <a:gd name="connsiteY6" fmla="*/ 457200 h 536575"/>
              <a:gd name="connsiteX7" fmla="*/ 336550 w 3454400"/>
              <a:gd name="connsiteY7" fmla="*/ 450850 h 536575"/>
              <a:gd name="connsiteX8" fmla="*/ 260350 w 3454400"/>
              <a:gd name="connsiteY8" fmla="*/ 441325 h 536575"/>
              <a:gd name="connsiteX9" fmla="*/ 209550 w 3454400"/>
              <a:gd name="connsiteY9" fmla="*/ 431800 h 536575"/>
              <a:gd name="connsiteX10" fmla="*/ 136525 w 3454400"/>
              <a:gd name="connsiteY10" fmla="*/ 409575 h 536575"/>
              <a:gd name="connsiteX11" fmla="*/ 73025 w 3454400"/>
              <a:gd name="connsiteY11" fmla="*/ 381000 h 536575"/>
              <a:gd name="connsiteX12" fmla="*/ 25400 w 3454400"/>
              <a:gd name="connsiteY12" fmla="*/ 342900 h 536575"/>
              <a:gd name="connsiteX13" fmla="*/ 0 w 3454400"/>
              <a:gd name="connsiteY13" fmla="*/ 307975 h 536575"/>
              <a:gd name="connsiteX14" fmla="*/ 3175 w 3454400"/>
              <a:gd name="connsiteY14" fmla="*/ 276225 h 536575"/>
              <a:gd name="connsiteX15" fmla="*/ 22225 w 3454400"/>
              <a:gd name="connsiteY15" fmla="*/ 257175 h 536575"/>
              <a:gd name="connsiteX16" fmla="*/ 73025 w 3454400"/>
              <a:gd name="connsiteY16" fmla="*/ 225425 h 536575"/>
              <a:gd name="connsiteX17" fmla="*/ 142875 w 3454400"/>
              <a:gd name="connsiteY17" fmla="*/ 200025 h 536575"/>
              <a:gd name="connsiteX18" fmla="*/ 234950 w 3454400"/>
              <a:gd name="connsiteY18" fmla="*/ 174625 h 536575"/>
              <a:gd name="connsiteX19" fmla="*/ 342900 w 3454400"/>
              <a:gd name="connsiteY19" fmla="*/ 149225 h 536575"/>
              <a:gd name="connsiteX20" fmla="*/ 428625 w 3454400"/>
              <a:gd name="connsiteY20" fmla="*/ 142875 h 536575"/>
              <a:gd name="connsiteX21" fmla="*/ 498475 w 3454400"/>
              <a:gd name="connsiteY21" fmla="*/ 152400 h 536575"/>
              <a:gd name="connsiteX22" fmla="*/ 742950 w 3454400"/>
              <a:gd name="connsiteY22" fmla="*/ 171450 h 536575"/>
              <a:gd name="connsiteX23" fmla="*/ 1444625 w 3454400"/>
              <a:gd name="connsiteY23" fmla="*/ 203200 h 536575"/>
              <a:gd name="connsiteX24" fmla="*/ 2181225 w 3454400"/>
              <a:gd name="connsiteY24" fmla="*/ 209550 h 536575"/>
              <a:gd name="connsiteX25" fmla="*/ 2733675 w 3454400"/>
              <a:gd name="connsiteY25" fmla="*/ 209550 h 536575"/>
              <a:gd name="connsiteX26" fmla="*/ 3038475 w 3454400"/>
              <a:gd name="connsiteY26" fmla="*/ 212725 h 536575"/>
              <a:gd name="connsiteX27" fmla="*/ 3105150 w 3454400"/>
              <a:gd name="connsiteY27" fmla="*/ 206375 h 536575"/>
              <a:gd name="connsiteX28" fmla="*/ 3162300 w 3454400"/>
              <a:gd name="connsiteY28" fmla="*/ 193675 h 536575"/>
              <a:gd name="connsiteX29" fmla="*/ 3209925 w 3454400"/>
              <a:gd name="connsiteY29" fmla="*/ 171450 h 536575"/>
              <a:gd name="connsiteX30" fmla="*/ 3257550 w 3454400"/>
              <a:gd name="connsiteY30" fmla="*/ 139700 h 536575"/>
              <a:gd name="connsiteX31" fmla="*/ 3302000 w 3454400"/>
              <a:gd name="connsiteY31" fmla="*/ 101600 h 536575"/>
              <a:gd name="connsiteX32" fmla="*/ 3390900 w 3454400"/>
              <a:gd name="connsiteY32" fmla="*/ 0 h 536575"/>
              <a:gd name="connsiteX33" fmla="*/ 3454400 w 3454400"/>
              <a:gd name="connsiteY33" fmla="*/ 98425 h 536575"/>
              <a:gd name="connsiteX34" fmla="*/ 3375025 w 3454400"/>
              <a:gd name="connsiteY34" fmla="*/ 190500 h 536575"/>
              <a:gd name="connsiteX35" fmla="*/ 3321050 w 3454400"/>
              <a:gd name="connsiteY35" fmla="*/ 298450 h 536575"/>
              <a:gd name="connsiteX36" fmla="*/ 3279775 w 3454400"/>
              <a:gd name="connsiteY36" fmla="*/ 381000 h 536575"/>
              <a:gd name="connsiteX37" fmla="*/ 3241675 w 3454400"/>
              <a:gd name="connsiteY37" fmla="*/ 463550 h 536575"/>
              <a:gd name="connsiteX38" fmla="*/ 3216275 w 3454400"/>
              <a:gd name="connsiteY38" fmla="*/ 504825 h 536575"/>
              <a:gd name="connsiteX39" fmla="*/ 3197225 w 3454400"/>
              <a:gd name="connsiteY39" fmla="*/ 530225 h 536575"/>
              <a:gd name="connsiteX40" fmla="*/ 3175000 w 3454400"/>
              <a:gd name="connsiteY40" fmla="*/ 536575 h 536575"/>
              <a:gd name="connsiteX41" fmla="*/ 3136900 w 3454400"/>
              <a:gd name="connsiteY41" fmla="*/ 517525 h 536575"/>
              <a:gd name="connsiteX42" fmla="*/ 3079750 w 3454400"/>
              <a:gd name="connsiteY42" fmla="*/ 492125 h 536575"/>
              <a:gd name="connsiteX43" fmla="*/ 3009900 w 3454400"/>
              <a:gd name="connsiteY43" fmla="*/ 476250 h 536575"/>
              <a:gd name="connsiteX44" fmla="*/ 2908300 w 3454400"/>
              <a:gd name="connsiteY44" fmla="*/ 473075 h 536575"/>
              <a:gd name="connsiteX45" fmla="*/ 2860675 w 3454400"/>
              <a:gd name="connsiteY45" fmla="*/ 469900 h 536575"/>
              <a:gd name="connsiteX46" fmla="*/ 2781300 w 3454400"/>
              <a:gd name="connsiteY46" fmla="*/ 454025 h 536575"/>
              <a:gd name="connsiteX47" fmla="*/ 2628900 w 3454400"/>
              <a:gd name="connsiteY47" fmla="*/ 450850 h 536575"/>
              <a:gd name="connsiteX48" fmla="*/ 2025650 w 3454400"/>
              <a:gd name="connsiteY48" fmla="*/ 441325 h 53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454400" h="536575">
                <a:moveTo>
                  <a:pt x="2025650" y="441325"/>
                </a:moveTo>
                <a:lnTo>
                  <a:pt x="1679575" y="431800"/>
                </a:lnTo>
                <a:lnTo>
                  <a:pt x="1533525" y="434975"/>
                </a:lnTo>
                <a:lnTo>
                  <a:pt x="1162050" y="441325"/>
                </a:lnTo>
                <a:lnTo>
                  <a:pt x="787400" y="444500"/>
                </a:lnTo>
                <a:lnTo>
                  <a:pt x="584200" y="454025"/>
                </a:lnTo>
                <a:lnTo>
                  <a:pt x="406400" y="457200"/>
                </a:lnTo>
                <a:lnTo>
                  <a:pt x="336550" y="450850"/>
                </a:lnTo>
                <a:lnTo>
                  <a:pt x="260350" y="441325"/>
                </a:lnTo>
                <a:lnTo>
                  <a:pt x="209550" y="431800"/>
                </a:lnTo>
                <a:lnTo>
                  <a:pt x="136525" y="409575"/>
                </a:lnTo>
                <a:lnTo>
                  <a:pt x="73025" y="381000"/>
                </a:lnTo>
                <a:lnTo>
                  <a:pt x="25400" y="342900"/>
                </a:lnTo>
                <a:lnTo>
                  <a:pt x="0" y="307975"/>
                </a:lnTo>
                <a:lnTo>
                  <a:pt x="3175" y="276225"/>
                </a:lnTo>
                <a:lnTo>
                  <a:pt x="22225" y="257175"/>
                </a:lnTo>
                <a:lnTo>
                  <a:pt x="73025" y="225425"/>
                </a:lnTo>
                <a:lnTo>
                  <a:pt x="142875" y="200025"/>
                </a:lnTo>
                <a:lnTo>
                  <a:pt x="234950" y="174625"/>
                </a:lnTo>
                <a:lnTo>
                  <a:pt x="342900" y="149225"/>
                </a:lnTo>
                <a:lnTo>
                  <a:pt x="428625" y="142875"/>
                </a:lnTo>
                <a:lnTo>
                  <a:pt x="498475" y="152400"/>
                </a:lnTo>
                <a:lnTo>
                  <a:pt x="742950" y="171450"/>
                </a:lnTo>
                <a:lnTo>
                  <a:pt x="1444625" y="203200"/>
                </a:lnTo>
                <a:lnTo>
                  <a:pt x="2181225" y="209550"/>
                </a:lnTo>
                <a:lnTo>
                  <a:pt x="2733675" y="209550"/>
                </a:lnTo>
                <a:lnTo>
                  <a:pt x="3038475" y="212725"/>
                </a:lnTo>
                <a:lnTo>
                  <a:pt x="3105150" y="206375"/>
                </a:lnTo>
                <a:lnTo>
                  <a:pt x="3162300" y="193675"/>
                </a:lnTo>
                <a:lnTo>
                  <a:pt x="3209925" y="171450"/>
                </a:lnTo>
                <a:lnTo>
                  <a:pt x="3257550" y="139700"/>
                </a:lnTo>
                <a:lnTo>
                  <a:pt x="3302000" y="101600"/>
                </a:lnTo>
                <a:lnTo>
                  <a:pt x="3390900" y="0"/>
                </a:lnTo>
                <a:lnTo>
                  <a:pt x="3454400" y="98425"/>
                </a:lnTo>
                <a:lnTo>
                  <a:pt x="3375025" y="190500"/>
                </a:lnTo>
                <a:lnTo>
                  <a:pt x="3321050" y="298450"/>
                </a:lnTo>
                <a:lnTo>
                  <a:pt x="3279775" y="381000"/>
                </a:lnTo>
                <a:lnTo>
                  <a:pt x="3241675" y="463550"/>
                </a:lnTo>
                <a:lnTo>
                  <a:pt x="3216275" y="504825"/>
                </a:lnTo>
                <a:lnTo>
                  <a:pt x="3197225" y="530225"/>
                </a:lnTo>
                <a:lnTo>
                  <a:pt x="3175000" y="536575"/>
                </a:lnTo>
                <a:lnTo>
                  <a:pt x="3136900" y="517525"/>
                </a:lnTo>
                <a:lnTo>
                  <a:pt x="3079750" y="492125"/>
                </a:lnTo>
                <a:lnTo>
                  <a:pt x="3009900" y="476250"/>
                </a:lnTo>
                <a:lnTo>
                  <a:pt x="2908300" y="473075"/>
                </a:lnTo>
                <a:lnTo>
                  <a:pt x="2860675" y="469900"/>
                </a:lnTo>
                <a:lnTo>
                  <a:pt x="2781300" y="454025"/>
                </a:lnTo>
                <a:lnTo>
                  <a:pt x="2628900" y="450850"/>
                </a:lnTo>
                <a:lnTo>
                  <a:pt x="2025650" y="441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C31319E-8683-414A-86EA-3ADF4E5E30E0}"/>
              </a:ext>
            </a:extLst>
          </p:cNvPr>
          <p:cNvSpPr/>
          <p:nvPr/>
        </p:nvSpPr>
        <p:spPr>
          <a:xfrm>
            <a:off x="5842000" y="3182938"/>
            <a:ext cx="1190625" cy="312737"/>
          </a:xfrm>
          <a:custGeom>
            <a:avLst/>
            <a:gdLst>
              <a:gd name="connsiteX0" fmla="*/ 554832 w 1190625"/>
              <a:gd name="connsiteY0" fmla="*/ 285750 h 311944"/>
              <a:gd name="connsiteX1" fmla="*/ 226219 w 1190625"/>
              <a:gd name="connsiteY1" fmla="*/ 311944 h 311944"/>
              <a:gd name="connsiteX2" fmla="*/ 173832 w 1190625"/>
              <a:gd name="connsiteY2" fmla="*/ 311944 h 311944"/>
              <a:gd name="connsiteX3" fmla="*/ 140494 w 1190625"/>
              <a:gd name="connsiteY3" fmla="*/ 300038 h 311944"/>
              <a:gd name="connsiteX4" fmla="*/ 0 w 1190625"/>
              <a:gd name="connsiteY4" fmla="*/ 247650 h 311944"/>
              <a:gd name="connsiteX5" fmla="*/ 0 w 1190625"/>
              <a:gd name="connsiteY5" fmla="*/ 107157 h 311944"/>
              <a:gd name="connsiteX6" fmla="*/ 159544 w 1190625"/>
              <a:gd name="connsiteY6" fmla="*/ 128588 h 311944"/>
              <a:gd name="connsiteX7" fmla="*/ 233363 w 1190625"/>
              <a:gd name="connsiteY7" fmla="*/ 133350 h 311944"/>
              <a:gd name="connsiteX8" fmla="*/ 307182 w 1190625"/>
              <a:gd name="connsiteY8" fmla="*/ 130969 h 311944"/>
              <a:gd name="connsiteX9" fmla="*/ 409575 w 1190625"/>
              <a:gd name="connsiteY9" fmla="*/ 121444 h 311944"/>
              <a:gd name="connsiteX10" fmla="*/ 550069 w 1190625"/>
              <a:gd name="connsiteY10" fmla="*/ 100013 h 311944"/>
              <a:gd name="connsiteX11" fmla="*/ 678657 w 1190625"/>
              <a:gd name="connsiteY11" fmla="*/ 73819 h 311944"/>
              <a:gd name="connsiteX12" fmla="*/ 771525 w 1190625"/>
              <a:gd name="connsiteY12" fmla="*/ 50007 h 311944"/>
              <a:gd name="connsiteX13" fmla="*/ 850107 w 1190625"/>
              <a:gd name="connsiteY13" fmla="*/ 23813 h 311944"/>
              <a:gd name="connsiteX14" fmla="*/ 895350 w 1190625"/>
              <a:gd name="connsiteY14" fmla="*/ 0 h 311944"/>
              <a:gd name="connsiteX15" fmla="*/ 952500 w 1190625"/>
              <a:gd name="connsiteY15" fmla="*/ 2382 h 311944"/>
              <a:gd name="connsiteX16" fmla="*/ 1007269 w 1190625"/>
              <a:gd name="connsiteY16" fmla="*/ 11907 h 311944"/>
              <a:gd name="connsiteX17" fmla="*/ 1059657 w 1190625"/>
              <a:gd name="connsiteY17" fmla="*/ 26194 h 311944"/>
              <a:gd name="connsiteX18" fmla="*/ 1104900 w 1190625"/>
              <a:gd name="connsiteY18" fmla="*/ 38100 h 311944"/>
              <a:gd name="connsiteX19" fmla="*/ 1152525 w 1190625"/>
              <a:gd name="connsiteY19" fmla="*/ 61913 h 311944"/>
              <a:gd name="connsiteX20" fmla="*/ 1178719 w 1190625"/>
              <a:gd name="connsiteY20" fmla="*/ 80963 h 311944"/>
              <a:gd name="connsiteX21" fmla="*/ 1188244 w 1190625"/>
              <a:gd name="connsiteY21" fmla="*/ 97632 h 311944"/>
              <a:gd name="connsiteX22" fmla="*/ 1190625 w 1190625"/>
              <a:gd name="connsiteY22" fmla="*/ 119063 h 311944"/>
              <a:gd name="connsiteX23" fmla="*/ 1190625 w 1190625"/>
              <a:gd name="connsiteY23" fmla="*/ 152400 h 311944"/>
              <a:gd name="connsiteX24" fmla="*/ 1181100 w 1190625"/>
              <a:gd name="connsiteY24" fmla="*/ 178594 h 311944"/>
              <a:gd name="connsiteX25" fmla="*/ 1162050 w 1190625"/>
              <a:gd name="connsiteY25" fmla="*/ 192882 h 311944"/>
              <a:gd name="connsiteX26" fmla="*/ 1109663 w 1190625"/>
              <a:gd name="connsiteY26" fmla="*/ 214313 h 311944"/>
              <a:gd name="connsiteX27" fmla="*/ 985838 w 1190625"/>
              <a:gd name="connsiteY27" fmla="*/ 240507 h 311944"/>
              <a:gd name="connsiteX28" fmla="*/ 795338 w 1190625"/>
              <a:gd name="connsiteY28" fmla="*/ 269082 h 311944"/>
              <a:gd name="connsiteX29" fmla="*/ 554832 w 1190625"/>
              <a:gd name="connsiteY29" fmla="*/ 285750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90625" h="311944">
                <a:moveTo>
                  <a:pt x="554832" y="285750"/>
                </a:moveTo>
                <a:lnTo>
                  <a:pt x="226219" y="311944"/>
                </a:lnTo>
                <a:lnTo>
                  <a:pt x="173832" y="311944"/>
                </a:lnTo>
                <a:lnTo>
                  <a:pt x="140494" y="300038"/>
                </a:lnTo>
                <a:lnTo>
                  <a:pt x="0" y="247650"/>
                </a:lnTo>
                <a:lnTo>
                  <a:pt x="0" y="107157"/>
                </a:lnTo>
                <a:lnTo>
                  <a:pt x="159544" y="128588"/>
                </a:lnTo>
                <a:lnTo>
                  <a:pt x="233363" y="133350"/>
                </a:lnTo>
                <a:lnTo>
                  <a:pt x="307182" y="130969"/>
                </a:lnTo>
                <a:lnTo>
                  <a:pt x="409575" y="121444"/>
                </a:lnTo>
                <a:lnTo>
                  <a:pt x="550069" y="100013"/>
                </a:lnTo>
                <a:lnTo>
                  <a:pt x="678657" y="73819"/>
                </a:lnTo>
                <a:lnTo>
                  <a:pt x="771525" y="50007"/>
                </a:lnTo>
                <a:lnTo>
                  <a:pt x="850107" y="23813"/>
                </a:lnTo>
                <a:lnTo>
                  <a:pt x="895350" y="0"/>
                </a:lnTo>
                <a:lnTo>
                  <a:pt x="952500" y="2382"/>
                </a:lnTo>
                <a:lnTo>
                  <a:pt x="1007269" y="11907"/>
                </a:lnTo>
                <a:lnTo>
                  <a:pt x="1059657" y="26194"/>
                </a:lnTo>
                <a:lnTo>
                  <a:pt x="1104900" y="38100"/>
                </a:lnTo>
                <a:lnTo>
                  <a:pt x="1152525" y="61913"/>
                </a:lnTo>
                <a:lnTo>
                  <a:pt x="1178719" y="80963"/>
                </a:lnTo>
                <a:lnTo>
                  <a:pt x="1188244" y="97632"/>
                </a:lnTo>
                <a:lnTo>
                  <a:pt x="1190625" y="119063"/>
                </a:lnTo>
                <a:lnTo>
                  <a:pt x="1190625" y="152400"/>
                </a:lnTo>
                <a:lnTo>
                  <a:pt x="1181100" y="178594"/>
                </a:lnTo>
                <a:lnTo>
                  <a:pt x="1162050" y="192882"/>
                </a:lnTo>
                <a:lnTo>
                  <a:pt x="1109663" y="214313"/>
                </a:lnTo>
                <a:lnTo>
                  <a:pt x="985838" y="240507"/>
                </a:lnTo>
                <a:lnTo>
                  <a:pt x="795338" y="269082"/>
                </a:lnTo>
                <a:lnTo>
                  <a:pt x="554832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676BF9F-CC9D-CB46-8F85-C6B0DA215744}"/>
              </a:ext>
            </a:extLst>
          </p:cNvPr>
          <p:cNvSpPr/>
          <p:nvPr/>
        </p:nvSpPr>
        <p:spPr>
          <a:xfrm>
            <a:off x="5810250" y="4252913"/>
            <a:ext cx="1350963" cy="314325"/>
          </a:xfrm>
          <a:custGeom>
            <a:avLst/>
            <a:gdLst>
              <a:gd name="connsiteX0" fmla="*/ 528638 w 1350169"/>
              <a:gd name="connsiteY0" fmla="*/ 307181 h 314325"/>
              <a:gd name="connsiteX1" fmla="*/ 342900 w 1350169"/>
              <a:gd name="connsiteY1" fmla="*/ 314325 h 314325"/>
              <a:gd name="connsiteX2" fmla="*/ 240506 w 1350169"/>
              <a:gd name="connsiteY2" fmla="*/ 314325 h 314325"/>
              <a:gd name="connsiteX3" fmla="*/ 152400 w 1350169"/>
              <a:gd name="connsiteY3" fmla="*/ 304800 h 314325"/>
              <a:gd name="connsiteX4" fmla="*/ 0 w 1350169"/>
              <a:gd name="connsiteY4" fmla="*/ 292893 h 314325"/>
              <a:gd name="connsiteX5" fmla="*/ 4763 w 1350169"/>
              <a:gd name="connsiteY5" fmla="*/ 123825 h 314325"/>
              <a:gd name="connsiteX6" fmla="*/ 114300 w 1350169"/>
              <a:gd name="connsiteY6" fmla="*/ 150018 h 314325"/>
              <a:gd name="connsiteX7" fmla="*/ 197644 w 1350169"/>
              <a:gd name="connsiteY7" fmla="*/ 161925 h 314325"/>
              <a:gd name="connsiteX8" fmla="*/ 242888 w 1350169"/>
              <a:gd name="connsiteY8" fmla="*/ 166687 h 314325"/>
              <a:gd name="connsiteX9" fmla="*/ 304800 w 1350169"/>
              <a:gd name="connsiteY9" fmla="*/ 164306 h 314325"/>
              <a:gd name="connsiteX10" fmla="*/ 466725 w 1350169"/>
              <a:gd name="connsiteY10" fmla="*/ 152400 h 314325"/>
              <a:gd name="connsiteX11" fmla="*/ 683419 w 1350169"/>
              <a:gd name="connsiteY11" fmla="*/ 128587 h 314325"/>
              <a:gd name="connsiteX12" fmla="*/ 795338 w 1350169"/>
              <a:gd name="connsiteY12" fmla="*/ 109537 h 314325"/>
              <a:gd name="connsiteX13" fmla="*/ 947738 w 1350169"/>
              <a:gd name="connsiteY13" fmla="*/ 69056 h 314325"/>
              <a:gd name="connsiteX14" fmla="*/ 992981 w 1350169"/>
              <a:gd name="connsiteY14" fmla="*/ 40481 h 314325"/>
              <a:gd name="connsiteX15" fmla="*/ 1026319 w 1350169"/>
              <a:gd name="connsiteY15" fmla="*/ 21431 h 314325"/>
              <a:gd name="connsiteX16" fmla="*/ 1081088 w 1350169"/>
              <a:gd name="connsiteY16" fmla="*/ 0 h 314325"/>
              <a:gd name="connsiteX17" fmla="*/ 1131094 w 1350169"/>
              <a:gd name="connsiteY17" fmla="*/ 19050 h 314325"/>
              <a:gd name="connsiteX18" fmla="*/ 1207294 w 1350169"/>
              <a:gd name="connsiteY18" fmla="*/ 50006 h 314325"/>
              <a:gd name="connsiteX19" fmla="*/ 1285875 w 1350169"/>
              <a:gd name="connsiteY19" fmla="*/ 92868 h 314325"/>
              <a:gd name="connsiteX20" fmla="*/ 1333500 w 1350169"/>
              <a:gd name="connsiteY20" fmla="*/ 121443 h 314325"/>
              <a:gd name="connsiteX21" fmla="*/ 1350169 w 1350169"/>
              <a:gd name="connsiteY21" fmla="*/ 140493 h 314325"/>
              <a:gd name="connsiteX22" fmla="*/ 1350169 w 1350169"/>
              <a:gd name="connsiteY22" fmla="*/ 169068 h 314325"/>
              <a:gd name="connsiteX23" fmla="*/ 1340644 w 1350169"/>
              <a:gd name="connsiteY23" fmla="*/ 192881 h 314325"/>
              <a:gd name="connsiteX24" fmla="*/ 1307306 w 1350169"/>
              <a:gd name="connsiteY24" fmla="*/ 216693 h 314325"/>
              <a:gd name="connsiteX25" fmla="*/ 1245394 w 1350169"/>
              <a:gd name="connsiteY25" fmla="*/ 240506 h 314325"/>
              <a:gd name="connsiteX26" fmla="*/ 1138238 w 1350169"/>
              <a:gd name="connsiteY26" fmla="*/ 259556 h 314325"/>
              <a:gd name="connsiteX27" fmla="*/ 945356 w 1350169"/>
              <a:gd name="connsiteY27" fmla="*/ 283368 h 314325"/>
              <a:gd name="connsiteX28" fmla="*/ 528638 w 1350169"/>
              <a:gd name="connsiteY28" fmla="*/ 307181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50169" h="314325">
                <a:moveTo>
                  <a:pt x="528638" y="307181"/>
                </a:moveTo>
                <a:lnTo>
                  <a:pt x="342900" y="314325"/>
                </a:lnTo>
                <a:lnTo>
                  <a:pt x="240506" y="314325"/>
                </a:lnTo>
                <a:lnTo>
                  <a:pt x="152400" y="304800"/>
                </a:lnTo>
                <a:lnTo>
                  <a:pt x="0" y="292893"/>
                </a:lnTo>
                <a:lnTo>
                  <a:pt x="4763" y="123825"/>
                </a:lnTo>
                <a:lnTo>
                  <a:pt x="114300" y="150018"/>
                </a:lnTo>
                <a:lnTo>
                  <a:pt x="197644" y="161925"/>
                </a:lnTo>
                <a:lnTo>
                  <a:pt x="242888" y="166687"/>
                </a:lnTo>
                <a:lnTo>
                  <a:pt x="304800" y="164306"/>
                </a:lnTo>
                <a:lnTo>
                  <a:pt x="466725" y="152400"/>
                </a:lnTo>
                <a:lnTo>
                  <a:pt x="683419" y="128587"/>
                </a:lnTo>
                <a:lnTo>
                  <a:pt x="795338" y="109537"/>
                </a:lnTo>
                <a:lnTo>
                  <a:pt x="947738" y="69056"/>
                </a:lnTo>
                <a:lnTo>
                  <a:pt x="992981" y="40481"/>
                </a:lnTo>
                <a:lnTo>
                  <a:pt x="1026319" y="21431"/>
                </a:lnTo>
                <a:lnTo>
                  <a:pt x="1081088" y="0"/>
                </a:lnTo>
                <a:lnTo>
                  <a:pt x="1131094" y="19050"/>
                </a:lnTo>
                <a:lnTo>
                  <a:pt x="1207294" y="50006"/>
                </a:lnTo>
                <a:lnTo>
                  <a:pt x="1285875" y="92868"/>
                </a:lnTo>
                <a:lnTo>
                  <a:pt x="1333500" y="121443"/>
                </a:lnTo>
                <a:lnTo>
                  <a:pt x="1350169" y="140493"/>
                </a:lnTo>
                <a:lnTo>
                  <a:pt x="1350169" y="169068"/>
                </a:lnTo>
                <a:lnTo>
                  <a:pt x="1340644" y="192881"/>
                </a:lnTo>
                <a:lnTo>
                  <a:pt x="1307306" y="216693"/>
                </a:lnTo>
                <a:lnTo>
                  <a:pt x="1245394" y="240506"/>
                </a:lnTo>
                <a:lnTo>
                  <a:pt x="1138238" y="259556"/>
                </a:lnTo>
                <a:lnTo>
                  <a:pt x="945356" y="283368"/>
                </a:lnTo>
                <a:lnTo>
                  <a:pt x="528638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F7F731-DF6C-4FCA-8E73-D4AAF90DFC00}"/>
              </a:ext>
            </a:extLst>
          </p:cNvPr>
          <p:cNvGrpSpPr/>
          <p:nvPr/>
        </p:nvGrpSpPr>
        <p:grpSpPr>
          <a:xfrm>
            <a:off x="2586831" y="1533525"/>
            <a:ext cx="4551363" cy="4554538"/>
            <a:chOff x="2768600" y="1685925"/>
            <a:chExt cx="4551363" cy="4554538"/>
          </a:xfrm>
        </p:grpSpPr>
        <p:sp>
          <p:nvSpPr>
            <p:cNvPr id="13" name="フリーフォーム 8">
              <a:extLst>
                <a:ext uri="{FF2B5EF4-FFF2-40B4-BE49-F238E27FC236}">
                  <a16:creationId xmlns:a16="http://schemas.microsoft.com/office/drawing/2014/main" id="{6C6D533B-0C6D-466A-8F43-CD25E5089BB2}"/>
                </a:ext>
              </a:extLst>
            </p:cNvPr>
            <p:cNvSpPr/>
            <p:nvPr/>
          </p:nvSpPr>
          <p:spPr>
            <a:xfrm>
              <a:off x="4422775" y="1685925"/>
              <a:ext cx="1311275" cy="1838325"/>
            </a:xfrm>
            <a:custGeom>
              <a:avLst/>
              <a:gdLst>
                <a:gd name="connsiteX0" fmla="*/ 983457 w 1312069"/>
                <a:gd name="connsiteY0" fmla="*/ 773906 h 1838325"/>
                <a:gd name="connsiteX1" fmla="*/ 873919 w 1312069"/>
                <a:gd name="connsiteY1" fmla="*/ 962025 h 1838325"/>
                <a:gd name="connsiteX2" fmla="*/ 785813 w 1312069"/>
                <a:gd name="connsiteY2" fmla="*/ 1100138 h 1838325"/>
                <a:gd name="connsiteX3" fmla="*/ 681038 w 1312069"/>
                <a:gd name="connsiteY3" fmla="*/ 1247775 h 1838325"/>
                <a:gd name="connsiteX4" fmla="*/ 561975 w 1312069"/>
                <a:gd name="connsiteY4" fmla="*/ 1390650 h 1838325"/>
                <a:gd name="connsiteX5" fmla="*/ 431007 w 1312069"/>
                <a:gd name="connsiteY5" fmla="*/ 1528763 h 1838325"/>
                <a:gd name="connsiteX6" fmla="*/ 245269 w 1312069"/>
                <a:gd name="connsiteY6" fmla="*/ 1690688 h 1838325"/>
                <a:gd name="connsiteX7" fmla="*/ 78582 w 1312069"/>
                <a:gd name="connsiteY7" fmla="*/ 1809750 h 1838325"/>
                <a:gd name="connsiteX8" fmla="*/ 50007 w 1312069"/>
                <a:gd name="connsiteY8" fmla="*/ 1831181 h 1838325"/>
                <a:gd name="connsiteX9" fmla="*/ 35719 w 1312069"/>
                <a:gd name="connsiteY9" fmla="*/ 1835944 h 1838325"/>
                <a:gd name="connsiteX10" fmla="*/ 19050 w 1312069"/>
                <a:gd name="connsiteY10" fmla="*/ 1838325 h 1838325"/>
                <a:gd name="connsiteX11" fmla="*/ 4763 w 1312069"/>
                <a:gd name="connsiteY11" fmla="*/ 1828800 h 1838325"/>
                <a:gd name="connsiteX12" fmla="*/ 0 w 1312069"/>
                <a:gd name="connsiteY12" fmla="*/ 1814513 h 1838325"/>
                <a:gd name="connsiteX13" fmla="*/ 0 w 1312069"/>
                <a:gd name="connsiteY13" fmla="*/ 1797844 h 1838325"/>
                <a:gd name="connsiteX14" fmla="*/ 26194 w 1312069"/>
                <a:gd name="connsiteY14" fmla="*/ 1762125 h 1838325"/>
                <a:gd name="connsiteX15" fmla="*/ 164307 w 1312069"/>
                <a:gd name="connsiteY15" fmla="*/ 1624013 h 1838325"/>
                <a:gd name="connsiteX16" fmla="*/ 307182 w 1312069"/>
                <a:gd name="connsiteY16" fmla="*/ 1454944 h 1838325"/>
                <a:gd name="connsiteX17" fmla="*/ 447675 w 1312069"/>
                <a:gd name="connsiteY17" fmla="*/ 1259681 h 1838325"/>
                <a:gd name="connsiteX18" fmla="*/ 561975 w 1312069"/>
                <a:gd name="connsiteY18" fmla="*/ 1073944 h 1838325"/>
                <a:gd name="connsiteX19" fmla="*/ 669132 w 1312069"/>
                <a:gd name="connsiteY19" fmla="*/ 873919 h 1838325"/>
                <a:gd name="connsiteX20" fmla="*/ 731044 w 1312069"/>
                <a:gd name="connsiteY20" fmla="*/ 731044 h 1838325"/>
                <a:gd name="connsiteX21" fmla="*/ 792957 w 1312069"/>
                <a:gd name="connsiteY21" fmla="*/ 588169 h 1838325"/>
                <a:gd name="connsiteX22" fmla="*/ 864394 w 1312069"/>
                <a:gd name="connsiteY22" fmla="*/ 411956 h 1838325"/>
                <a:gd name="connsiteX23" fmla="*/ 919163 w 1312069"/>
                <a:gd name="connsiteY23" fmla="*/ 257175 h 1838325"/>
                <a:gd name="connsiteX24" fmla="*/ 940594 w 1312069"/>
                <a:gd name="connsiteY24" fmla="*/ 180975 h 1838325"/>
                <a:gd name="connsiteX25" fmla="*/ 942975 w 1312069"/>
                <a:gd name="connsiteY25" fmla="*/ 157163 h 1838325"/>
                <a:gd name="connsiteX26" fmla="*/ 933450 w 1312069"/>
                <a:gd name="connsiteY26" fmla="*/ 128588 h 1838325"/>
                <a:gd name="connsiteX27" fmla="*/ 912019 w 1312069"/>
                <a:gd name="connsiteY27" fmla="*/ 107156 h 1838325"/>
                <a:gd name="connsiteX28" fmla="*/ 881063 w 1312069"/>
                <a:gd name="connsiteY28" fmla="*/ 90488 h 1838325"/>
                <a:gd name="connsiteX29" fmla="*/ 866775 w 1312069"/>
                <a:gd name="connsiteY29" fmla="*/ 76200 h 1838325"/>
                <a:gd name="connsiteX30" fmla="*/ 857250 w 1312069"/>
                <a:gd name="connsiteY30" fmla="*/ 47625 h 1838325"/>
                <a:gd name="connsiteX31" fmla="*/ 854869 w 1312069"/>
                <a:gd name="connsiteY31" fmla="*/ 30956 h 1838325"/>
                <a:gd name="connsiteX32" fmla="*/ 857250 w 1312069"/>
                <a:gd name="connsiteY32" fmla="*/ 16669 h 1838325"/>
                <a:gd name="connsiteX33" fmla="*/ 866775 w 1312069"/>
                <a:gd name="connsiteY33" fmla="*/ 9525 h 1838325"/>
                <a:gd name="connsiteX34" fmla="*/ 888207 w 1312069"/>
                <a:gd name="connsiteY34" fmla="*/ 0 h 1838325"/>
                <a:gd name="connsiteX35" fmla="*/ 923925 w 1312069"/>
                <a:gd name="connsiteY35" fmla="*/ 0 h 1838325"/>
                <a:gd name="connsiteX36" fmla="*/ 973932 w 1312069"/>
                <a:gd name="connsiteY36" fmla="*/ 9525 h 1838325"/>
                <a:gd name="connsiteX37" fmla="*/ 1040607 w 1312069"/>
                <a:gd name="connsiteY37" fmla="*/ 30956 h 1838325"/>
                <a:gd name="connsiteX38" fmla="*/ 1095375 w 1312069"/>
                <a:gd name="connsiteY38" fmla="*/ 52388 h 1838325"/>
                <a:gd name="connsiteX39" fmla="*/ 1133475 w 1312069"/>
                <a:gd name="connsiteY39" fmla="*/ 71438 h 1838325"/>
                <a:gd name="connsiteX40" fmla="*/ 1171575 w 1312069"/>
                <a:gd name="connsiteY40" fmla="*/ 97631 h 1838325"/>
                <a:gd name="connsiteX41" fmla="*/ 1219200 w 1312069"/>
                <a:gd name="connsiteY41" fmla="*/ 135731 h 1838325"/>
                <a:gd name="connsiteX42" fmla="*/ 1264444 w 1312069"/>
                <a:gd name="connsiteY42" fmla="*/ 178594 h 1838325"/>
                <a:gd name="connsiteX43" fmla="*/ 1290638 w 1312069"/>
                <a:gd name="connsiteY43" fmla="*/ 211931 h 1838325"/>
                <a:gd name="connsiteX44" fmla="*/ 1302544 w 1312069"/>
                <a:gd name="connsiteY44" fmla="*/ 228600 h 1838325"/>
                <a:gd name="connsiteX45" fmla="*/ 1312069 w 1312069"/>
                <a:gd name="connsiteY45" fmla="*/ 254794 h 1838325"/>
                <a:gd name="connsiteX46" fmla="*/ 1312069 w 1312069"/>
                <a:gd name="connsiteY46" fmla="*/ 269081 h 1838325"/>
                <a:gd name="connsiteX47" fmla="*/ 1300163 w 1312069"/>
                <a:gd name="connsiteY47" fmla="*/ 288131 h 1838325"/>
                <a:gd name="connsiteX48" fmla="*/ 1276350 w 1312069"/>
                <a:gd name="connsiteY48" fmla="*/ 309563 h 1838325"/>
                <a:gd name="connsiteX49" fmla="*/ 1223963 w 1312069"/>
                <a:gd name="connsiteY49" fmla="*/ 366713 h 1838325"/>
                <a:gd name="connsiteX50" fmla="*/ 1173957 w 1312069"/>
                <a:gd name="connsiteY50" fmla="*/ 435769 h 1838325"/>
                <a:gd name="connsiteX51" fmla="*/ 1104900 w 1312069"/>
                <a:gd name="connsiteY51" fmla="*/ 554831 h 1838325"/>
                <a:gd name="connsiteX52" fmla="*/ 983457 w 1312069"/>
                <a:gd name="connsiteY52" fmla="*/ 773906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069" h="1838325">
                  <a:moveTo>
                    <a:pt x="983457" y="773906"/>
                  </a:moveTo>
                  <a:lnTo>
                    <a:pt x="873919" y="962025"/>
                  </a:lnTo>
                  <a:lnTo>
                    <a:pt x="785813" y="1100138"/>
                  </a:lnTo>
                  <a:lnTo>
                    <a:pt x="681038" y="1247775"/>
                  </a:lnTo>
                  <a:lnTo>
                    <a:pt x="561975" y="1390650"/>
                  </a:lnTo>
                  <a:lnTo>
                    <a:pt x="431007" y="1528763"/>
                  </a:lnTo>
                  <a:lnTo>
                    <a:pt x="245269" y="1690688"/>
                  </a:lnTo>
                  <a:lnTo>
                    <a:pt x="78582" y="1809750"/>
                  </a:lnTo>
                  <a:lnTo>
                    <a:pt x="50007" y="1831181"/>
                  </a:lnTo>
                  <a:lnTo>
                    <a:pt x="35719" y="1835944"/>
                  </a:lnTo>
                  <a:lnTo>
                    <a:pt x="19050" y="1838325"/>
                  </a:lnTo>
                  <a:lnTo>
                    <a:pt x="4763" y="1828800"/>
                  </a:lnTo>
                  <a:lnTo>
                    <a:pt x="0" y="1814513"/>
                  </a:lnTo>
                  <a:lnTo>
                    <a:pt x="0" y="1797844"/>
                  </a:lnTo>
                  <a:lnTo>
                    <a:pt x="26194" y="1762125"/>
                  </a:lnTo>
                  <a:lnTo>
                    <a:pt x="164307" y="1624013"/>
                  </a:lnTo>
                  <a:lnTo>
                    <a:pt x="307182" y="1454944"/>
                  </a:lnTo>
                  <a:lnTo>
                    <a:pt x="447675" y="1259681"/>
                  </a:lnTo>
                  <a:lnTo>
                    <a:pt x="561975" y="1073944"/>
                  </a:lnTo>
                  <a:lnTo>
                    <a:pt x="669132" y="873919"/>
                  </a:lnTo>
                  <a:lnTo>
                    <a:pt x="731044" y="731044"/>
                  </a:lnTo>
                  <a:lnTo>
                    <a:pt x="792957" y="588169"/>
                  </a:lnTo>
                  <a:lnTo>
                    <a:pt x="864394" y="411956"/>
                  </a:lnTo>
                  <a:lnTo>
                    <a:pt x="919163" y="257175"/>
                  </a:lnTo>
                  <a:lnTo>
                    <a:pt x="940594" y="180975"/>
                  </a:lnTo>
                  <a:lnTo>
                    <a:pt x="942975" y="157163"/>
                  </a:lnTo>
                  <a:lnTo>
                    <a:pt x="933450" y="128588"/>
                  </a:lnTo>
                  <a:lnTo>
                    <a:pt x="912019" y="107156"/>
                  </a:lnTo>
                  <a:lnTo>
                    <a:pt x="881063" y="90488"/>
                  </a:lnTo>
                  <a:lnTo>
                    <a:pt x="866775" y="76200"/>
                  </a:lnTo>
                  <a:lnTo>
                    <a:pt x="857250" y="47625"/>
                  </a:lnTo>
                  <a:lnTo>
                    <a:pt x="854869" y="30956"/>
                  </a:lnTo>
                  <a:lnTo>
                    <a:pt x="857250" y="16669"/>
                  </a:lnTo>
                  <a:lnTo>
                    <a:pt x="866775" y="9525"/>
                  </a:lnTo>
                  <a:lnTo>
                    <a:pt x="888207" y="0"/>
                  </a:lnTo>
                  <a:lnTo>
                    <a:pt x="923925" y="0"/>
                  </a:lnTo>
                  <a:lnTo>
                    <a:pt x="973932" y="9525"/>
                  </a:lnTo>
                  <a:lnTo>
                    <a:pt x="1040607" y="30956"/>
                  </a:lnTo>
                  <a:lnTo>
                    <a:pt x="1095375" y="52388"/>
                  </a:lnTo>
                  <a:lnTo>
                    <a:pt x="1133475" y="71438"/>
                  </a:lnTo>
                  <a:lnTo>
                    <a:pt x="1171575" y="97631"/>
                  </a:lnTo>
                  <a:lnTo>
                    <a:pt x="1219200" y="135731"/>
                  </a:lnTo>
                  <a:lnTo>
                    <a:pt x="1264444" y="178594"/>
                  </a:lnTo>
                  <a:lnTo>
                    <a:pt x="1290638" y="211931"/>
                  </a:lnTo>
                  <a:lnTo>
                    <a:pt x="1302544" y="228600"/>
                  </a:lnTo>
                  <a:lnTo>
                    <a:pt x="1312069" y="254794"/>
                  </a:lnTo>
                  <a:lnTo>
                    <a:pt x="1312069" y="269081"/>
                  </a:lnTo>
                  <a:lnTo>
                    <a:pt x="1300163" y="288131"/>
                  </a:lnTo>
                  <a:lnTo>
                    <a:pt x="1276350" y="309563"/>
                  </a:lnTo>
                  <a:lnTo>
                    <a:pt x="1223963" y="366713"/>
                  </a:lnTo>
                  <a:lnTo>
                    <a:pt x="1173957" y="435769"/>
                  </a:lnTo>
                  <a:lnTo>
                    <a:pt x="1104900" y="554831"/>
                  </a:lnTo>
                  <a:lnTo>
                    <a:pt x="983457" y="773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EBB862FE-175B-4B17-A21F-666F6C09EF4D}"/>
                </a:ext>
              </a:extLst>
            </p:cNvPr>
            <p:cNvSpPr/>
            <p:nvPr/>
          </p:nvSpPr>
          <p:spPr>
            <a:xfrm rot="16200000">
              <a:off x="1677987" y="3603626"/>
              <a:ext cx="2638425" cy="457200"/>
            </a:xfrm>
            <a:custGeom>
              <a:avLst/>
              <a:gdLst>
                <a:gd name="connsiteX0" fmla="*/ 1183481 w 2638425"/>
                <a:gd name="connsiteY0" fmla="*/ 450056 h 457200"/>
                <a:gd name="connsiteX1" fmla="*/ 816769 w 2638425"/>
                <a:gd name="connsiteY1" fmla="*/ 438150 h 457200"/>
                <a:gd name="connsiteX2" fmla="*/ 559594 w 2638425"/>
                <a:gd name="connsiteY2" fmla="*/ 433387 h 457200"/>
                <a:gd name="connsiteX3" fmla="*/ 359569 w 2638425"/>
                <a:gd name="connsiteY3" fmla="*/ 433387 h 457200"/>
                <a:gd name="connsiteX4" fmla="*/ 271462 w 2638425"/>
                <a:gd name="connsiteY4" fmla="*/ 423862 h 457200"/>
                <a:gd name="connsiteX5" fmla="*/ 169069 w 2638425"/>
                <a:gd name="connsiteY5" fmla="*/ 409575 h 457200"/>
                <a:gd name="connsiteX6" fmla="*/ 119062 w 2638425"/>
                <a:gd name="connsiteY6" fmla="*/ 402431 h 457200"/>
                <a:gd name="connsiteX7" fmla="*/ 73819 w 2638425"/>
                <a:gd name="connsiteY7" fmla="*/ 392906 h 457200"/>
                <a:gd name="connsiteX8" fmla="*/ 33337 w 2638425"/>
                <a:gd name="connsiteY8" fmla="*/ 376237 h 457200"/>
                <a:gd name="connsiteX9" fmla="*/ 11906 w 2638425"/>
                <a:gd name="connsiteY9" fmla="*/ 359569 h 457200"/>
                <a:gd name="connsiteX10" fmla="*/ 0 w 2638425"/>
                <a:gd name="connsiteY10" fmla="*/ 335756 h 457200"/>
                <a:gd name="connsiteX11" fmla="*/ 2381 w 2638425"/>
                <a:gd name="connsiteY11" fmla="*/ 307181 h 457200"/>
                <a:gd name="connsiteX12" fmla="*/ 14287 w 2638425"/>
                <a:gd name="connsiteY12" fmla="*/ 271462 h 457200"/>
                <a:gd name="connsiteX13" fmla="*/ 23812 w 2638425"/>
                <a:gd name="connsiteY13" fmla="*/ 257175 h 457200"/>
                <a:gd name="connsiteX14" fmla="*/ 50006 w 2638425"/>
                <a:gd name="connsiteY14" fmla="*/ 240506 h 457200"/>
                <a:gd name="connsiteX15" fmla="*/ 116681 w 2638425"/>
                <a:gd name="connsiteY15" fmla="*/ 216694 h 457200"/>
                <a:gd name="connsiteX16" fmla="*/ 171450 w 2638425"/>
                <a:gd name="connsiteY16" fmla="*/ 197644 h 457200"/>
                <a:gd name="connsiteX17" fmla="*/ 230981 w 2638425"/>
                <a:gd name="connsiteY17" fmla="*/ 183356 h 457200"/>
                <a:gd name="connsiteX18" fmla="*/ 319087 w 2638425"/>
                <a:gd name="connsiteY18" fmla="*/ 169069 h 457200"/>
                <a:gd name="connsiteX19" fmla="*/ 400050 w 2638425"/>
                <a:gd name="connsiteY19" fmla="*/ 169069 h 457200"/>
                <a:gd name="connsiteX20" fmla="*/ 473869 w 2638425"/>
                <a:gd name="connsiteY20" fmla="*/ 188119 h 457200"/>
                <a:gd name="connsiteX21" fmla="*/ 533400 w 2638425"/>
                <a:gd name="connsiteY21" fmla="*/ 202406 h 457200"/>
                <a:gd name="connsiteX22" fmla="*/ 585787 w 2638425"/>
                <a:gd name="connsiteY22" fmla="*/ 209550 h 457200"/>
                <a:gd name="connsiteX23" fmla="*/ 957262 w 2638425"/>
                <a:gd name="connsiteY23" fmla="*/ 207169 h 457200"/>
                <a:gd name="connsiteX24" fmla="*/ 1562100 w 2638425"/>
                <a:gd name="connsiteY24" fmla="*/ 207169 h 457200"/>
                <a:gd name="connsiteX25" fmla="*/ 1978819 w 2638425"/>
                <a:gd name="connsiteY25" fmla="*/ 209550 h 457200"/>
                <a:gd name="connsiteX26" fmla="*/ 2135981 w 2638425"/>
                <a:gd name="connsiteY26" fmla="*/ 207169 h 457200"/>
                <a:gd name="connsiteX27" fmla="*/ 2202656 w 2638425"/>
                <a:gd name="connsiteY27" fmla="*/ 207169 h 457200"/>
                <a:gd name="connsiteX28" fmla="*/ 2245519 w 2638425"/>
                <a:gd name="connsiteY28" fmla="*/ 207169 h 457200"/>
                <a:gd name="connsiteX29" fmla="*/ 2302669 w 2638425"/>
                <a:gd name="connsiteY29" fmla="*/ 197644 h 457200"/>
                <a:gd name="connsiteX30" fmla="*/ 2369344 w 2638425"/>
                <a:gd name="connsiteY30" fmla="*/ 176212 h 457200"/>
                <a:gd name="connsiteX31" fmla="*/ 2443162 w 2638425"/>
                <a:gd name="connsiteY31" fmla="*/ 145256 h 457200"/>
                <a:gd name="connsiteX32" fmla="*/ 2486025 w 2638425"/>
                <a:gd name="connsiteY32" fmla="*/ 116681 h 457200"/>
                <a:gd name="connsiteX33" fmla="*/ 2536031 w 2638425"/>
                <a:gd name="connsiteY33" fmla="*/ 73819 h 457200"/>
                <a:gd name="connsiteX34" fmla="*/ 2576512 w 2638425"/>
                <a:gd name="connsiteY34" fmla="*/ 28575 h 457200"/>
                <a:gd name="connsiteX35" fmla="*/ 2586037 w 2638425"/>
                <a:gd name="connsiteY35" fmla="*/ 9525 h 457200"/>
                <a:gd name="connsiteX36" fmla="*/ 2605087 w 2638425"/>
                <a:gd name="connsiteY36" fmla="*/ 0 h 457200"/>
                <a:gd name="connsiteX37" fmla="*/ 2621756 w 2638425"/>
                <a:gd name="connsiteY37" fmla="*/ 0 h 457200"/>
                <a:gd name="connsiteX38" fmla="*/ 2631281 w 2638425"/>
                <a:gd name="connsiteY38" fmla="*/ 7144 h 457200"/>
                <a:gd name="connsiteX39" fmla="*/ 2638425 w 2638425"/>
                <a:gd name="connsiteY39" fmla="*/ 19050 h 457200"/>
                <a:gd name="connsiteX40" fmla="*/ 2638425 w 2638425"/>
                <a:gd name="connsiteY40" fmla="*/ 47625 h 457200"/>
                <a:gd name="connsiteX41" fmla="*/ 2621756 w 2638425"/>
                <a:gd name="connsiteY41" fmla="*/ 126206 h 457200"/>
                <a:gd name="connsiteX42" fmla="*/ 2595562 w 2638425"/>
                <a:gd name="connsiteY42" fmla="*/ 200025 h 457200"/>
                <a:gd name="connsiteX43" fmla="*/ 2557462 w 2638425"/>
                <a:gd name="connsiteY43" fmla="*/ 276225 h 457200"/>
                <a:gd name="connsiteX44" fmla="*/ 2478881 w 2638425"/>
                <a:gd name="connsiteY44" fmla="*/ 395287 h 457200"/>
                <a:gd name="connsiteX45" fmla="*/ 2219325 w 2638425"/>
                <a:gd name="connsiteY45" fmla="*/ 450056 h 457200"/>
                <a:gd name="connsiteX46" fmla="*/ 2016919 w 2638425"/>
                <a:gd name="connsiteY46" fmla="*/ 452437 h 457200"/>
                <a:gd name="connsiteX47" fmla="*/ 1557337 w 2638425"/>
                <a:gd name="connsiteY47" fmla="*/ 457200 h 457200"/>
                <a:gd name="connsiteX48" fmla="*/ 1183481 w 2638425"/>
                <a:gd name="connsiteY48" fmla="*/ 4500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38425" h="457200">
                  <a:moveTo>
                    <a:pt x="1183481" y="450056"/>
                  </a:moveTo>
                  <a:lnTo>
                    <a:pt x="816769" y="438150"/>
                  </a:lnTo>
                  <a:lnTo>
                    <a:pt x="559594" y="433387"/>
                  </a:lnTo>
                  <a:lnTo>
                    <a:pt x="359569" y="433387"/>
                  </a:lnTo>
                  <a:lnTo>
                    <a:pt x="271462" y="423862"/>
                  </a:lnTo>
                  <a:lnTo>
                    <a:pt x="169069" y="409575"/>
                  </a:lnTo>
                  <a:lnTo>
                    <a:pt x="119062" y="402431"/>
                  </a:lnTo>
                  <a:lnTo>
                    <a:pt x="73819" y="392906"/>
                  </a:lnTo>
                  <a:lnTo>
                    <a:pt x="33337" y="376237"/>
                  </a:lnTo>
                  <a:lnTo>
                    <a:pt x="11906" y="359569"/>
                  </a:lnTo>
                  <a:lnTo>
                    <a:pt x="0" y="335756"/>
                  </a:lnTo>
                  <a:lnTo>
                    <a:pt x="2381" y="307181"/>
                  </a:lnTo>
                  <a:lnTo>
                    <a:pt x="14287" y="271462"/>
                  </a:lnTo>
                  <a:lnTo>
                    <a:pt x="23812" y="257175"/>
                  </a:lnTo>
                  <a:lnTo>
                    <a:pt x="50006" y="240506"/>
                  </a:lnTo>
                  <a:lnTo>
                    <a:pt x="116681" y="216694"/>
                  </a:lnTo>
                  <a:lnTo>
                    <a:pt x="171450" y="197644"/>
                  </a:lnTo>
                  <a:lnTo>
                    <a:pt x="230981" y="183356"/>
                  </a:lnTo>
                  <a:lnTo>
                    <a:pt x="319087" y="169069"/>
                  </a:lnTo>
                  <a:lnTo>
                    <a:pt x="400050" y="169069"/>
                  </a:lnTo>
                  <a:lnTo>
                    <a:pt x="473869" y="188119"/>
                  </a:lnTo>
                  <a:lnTo>
                    <a:pt x="533400" y="202406"/>
                  </a:lnTo>
                  <a:lnTo>
                    <a:pt x="585787" y="209550"/>
                  </a:lnTo>
                  <a:lnTo>
                    <a:pt x="957262" y="207169"/>
                  </a:lnTo>
                  <a:lnTo>
                    <a:pt x="1562100" y="207169"/>
                  </a:lnTo>
                  <a:lnTo>
                    <a:pt x="1978819" y="209550"/>
                  </a:lnTo>
                  <a:lnTo>
                    <a:pt x="2135981" y="207169"/>
                  </a:lnTo>
                  <a:lnTo>
                    <a:pt x="2202656" y="207169"/>
                  </a:lnTo>
                  <a:lnTo>
                    <a:pt x="2245519" y="207169"/>
                  </a:lnTo>
                  <a:lnTo>
                    <a:pt x="2302669" y="197644"/>
                  </a:lnTo>
                  <a:lnTo>
                    <a:pt x="2369344" y="176212"/>
                  </a:lnTo>
                  <a:lnTo>
                    <a:pt x="2443162" y="145256"/>
                  </a:lnTo>
                  <a:lnTo>
                    <a:pt x="2486025" y="116681"/>
                  </a:lnTo>
                  <a:lnTo>
                    <a:pt x="2536031" y="73819"/>
                  </a:lnTo>
                  <a:lnTo>
                    <a:pt x="2576512" y="28575"/>
                  </a:lnTo>
                  <a:lnTo>
                    <a:pt x="2586037" y="9525"/>
                  </a:lnTo>
                  <a:lnTo>
                    <a:pt x="2605087" y="0"/>
                  </a:lnTo>
                  <a:lnTo>
                    <a:pt x="2621756" y="0"/>
                  </a:lnTo>
                  <a:lnTo>
                    <a:pt x="2631281" y="7144"/>
                  </a:lnTo>
                  <a:lnTo>
                    <a:pt x="2638425" y="19050"/>
                  </a:lnTo>
                  <a:lnTo>
                    <a:pt x="2638425" y="47625"/>
                  </a:lnTo>
                  <a:lnTo>
                    <a:pt x="2621756" y="126206"/>
                  </a:lnTo>
                  <a:lnTo>
                    <a:pt x="2595562" y="200025"/>
                  </a:lnTo>
                  <a:lnTo>
                    <a:pt x="2557462" y="276225"/>
                  </a:lnTo>
                  <a:lnTo>
                    <a:pt x="2478881" y="395287"/>
                  </a:lnTo>
                  <a:lnTo>
                    <a:pt x="2219325" y="450056"/>
                  </a:lnTo>
                  <a:lnTo>
                    <a:pt x="2016919" y="452437"/>
                  </a:lnTo>
                  <a:lnTo>
                    <a:pt x="1557337" y="457200"/>
                  </a:lnTo>
                  <a:lnTo>
                    <a:pt x="1183481" y="4500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06AC787F-B5F4-45D1-B96A-E02001EF6203}"/>
                </a:ext>
              </a:extLst>
            </p:cNvPr>
            <p:cNvSpPr/>
            <p:nvPr/>
          </p:nvSpPr>
          <p:spPr>
            <a:xfrm rot="16200000">
              <a:off x="2540000" y="2946400"/>
              <a:ext cx="2435225" cy="1444625"/>
            </a:xfrm>
            <a:custGeom>
              <a:avLst/>
              <a:gdLst>
                <a:gd name="connsiteX0" fmla="*/ 1195387 w 2436018"/>
                <a:gd name="connsiteY0" fmla="*/ 1328737 h 1445419"/>
                <a:gd name="connsiteX1" fmla="*/ 619125 w 2436018"/>
                <a:gd name="connsiteY1" fmla="*/ 1326356 h 1445419"/>
                <a:gd name="connsiteX2" fmla="*/ 297656 w 2436018"/>
                <a:gd name="connsiteY2" fmla="*/ 1326356 h 1445419"/>
                <a:gd name="connsiteX3" fmla="*/ 211931 w 2436018"/>
                <a:gd name="connsiteY3" fmla="*/ 1326356 h 1445419"/>
                <a:gd name="connsiteX4" fmla="*/ 159543 w 2436018"/>
                <a:gd name="connsiteY4" fmla="*/ 1323975 h 1445419"/>
                <a:gd name="connsiteX5" fmla="*/ 121443 w 2436018"/>
                <a:gd name="connsiteY5" fmla="*/ 1319212 h 1445419"/>
                <a:gd name="connsiteX6" fmla="*/ 90487 w 2436018"/>
                <a:gd name="connsiteY6" fmla="*/ 1314450 h 1445419"/>
                <a:gd name="connsiteX7" fmla="*/ 61912 w 2436018"/>
                <a:gd name="connsiteY7" fmla="*/ 1307306 h 1445419"/>
                <a:gd name="connsiteX8" fmla="*/ 33337 w 2436018"/>
                <a:gd name="connsiteY8" fmla="*/ 1288256 h 1445419"/>
                <a:gd name="connsiteX9" fmla="*/ 9525 w 2436018"/>
                <a:gd name="connsiteY9" fmla="*/ 1262062 h 1445419"/>
                <a:gd name="connsiteX10" fmla="*/ 0 w 2436018"/>
                <a:gd name="connsiteY10" fmla="*/ 1226344 h 1445419"/>
                <a:gd name="connsiteX11" fmla="*/ 4762 w 2436018"/>
                <a:gd name="connsiteY11" fmla="*/ 1185862 h 1445419"/>
                <a:gd name="connsiteX12" fmla="*/ 16668 w 2436018"/>
                <a:gd name="connsiteY12" fmla="*/ 1157287 h 1445419"/>
                <a:gd name="connsiteX13" fmla="*/ 33337 w 2436018"/>
                <a:gd name="connsiteY13" fmla="*/ 1140619 h 1445419"/>
                <a:gd name="connsiteX14" fmla="*/ 71437 w 2436018"/>
                <a:gd name="connsiteY14" fmla="*/ 1119187 h 1445419"/>
                <a:gd name="connsiteX15" fmla="*/ 128587 w 2436018"/>
                <a:gd name="connsiteY15" fmla="*/ 1100137 h 1445419"/>
                <a:gd name="connsiteX16" fmla="*/ 283368 w 2436018"/>
                <a:gd name="connsiteY16" fmla="*/ 1076325 h 1445419"/>
                <a:gd name="connsiteX17" fmla="*/ 450056 w 2436018"/>
                <a:gd name="connsiteY17" fmla="*/ 1085850 h 1445419"/>
                <a:gd name="connsiteX18" fmla="*/ 1285875 w 2436018"/>
                <a:gd name="connsiteY18" fmla="*/ 1081087 h 1445419"/>
                <a:gd name="connsiteX19" fmla="*/ 2097881 w 2436018"/>
                <a:gd name="connsiteY19" fmla="*/ 1078706 h 1445419"/>
                <a:gd name="connsiteX20" fmla="*/ 2133600 w 2436018"/>
                <a:gd name="connsiteY20" fmla="*/ 1071562 h 1445419"/>
                <a:gd name="connsiteX21" fmla="*/ 2157412 w 2436018"/>
                <a:gd name="connsiteY21" fmla="*/ 1057275 h 1445419"/>
                <a:gd name="connsiteX22" fmla="*/ 2171700 w 2436018"/>
                <a:gd name="connsiteY22" fmla="*/ 1033462 h 1445419"/>
                <a:gd name="connsiteX23" fmla="*/ 2171700 w 2436018"/>
                <a:gd name="connsiteY23" fmla="*/ 1004887 h 1445419"/>
                <a:gd name="connsiteX24" fmla="*/ 2138362 w 2436018"/>
                <a:gd name="connsiteY24" fmla="*/ 781050 h 1445419"/>
                <a:gd name="connsiteX25" fmla="*/ 2078831 w 2436018"/>
                <a:gd name="connsiteY25" fmla="*/ 411956 h 1445419"/>
                <a:gd name="connsiteX26" fmla="*/ 2038350 w 2436018"/>
                <a:gd name="connsiteY26" fmla="*/ 126206 h 1445419"/>
                <a:gd name="connsiteX27" fmla="*/ 2214562 w 2436018"/>
                <a:gd name="connsiteY27" fmla="*/ 0 h 1445419"/>
                <a:gd name="connsiteX28" fmla="*/ 2216943 w 2436018"/>
                <a:gd name="connsiteY28" fmla="*/ 130969 h 1445419"/>
                <a:gd name="connsiteX29" fmla="*/ 2231231 w 2436018"/>
                <a:gd name="connsiteY29" fmla="*/ 340519 h 1445419"/>
                <a:gd name="connsiteX30" fmla="*/ 2271712 w 2436018"/>
                <a:gd name="connsiteY30" fmla="*/ 602456 h 1445419"/>
                <a:gd name="connsiteX31" fmla="*/ 2350293 w 2436018"/>
                <a:gd name="connsiteY31" fmla="*/ 928687 h 1445419"/>
                <a:gd name="connsiteX32" fmla="*/ 2374106 w 2436018"/>
                <a:gd name="connsiteY32" fmla="*/ 1009650 h 1445419"/>
                <a:gd name="connsiteX33" fmla="*/ 2402681 w 2436018"/>
                <a:gd name="connsiteY33" fmla="*/ 1045369 h 1445419"/>
                <a:gd name="connsiteX34" fmla="*/ 2416968 w 2436018"/>
                <a:gd name="connsiteY34" fmla="*/ 1064419 h 1445419"/>
                <a:gd name="connsiteX35" fmla="*/ 2431256 w 2436018"/>
                <a:gd name="connsiteY35" fmla="*/ 1083469 h 1445419"/>
                <a:gd name="connsiteX36" fmla="*/ 2436018 w 2436018"/>
                <a:gd name="connsiteY36" fmla="*/ 1109662 h 1445419"/>
                <a:gd name="connsiteX37" fmla="*/ 2433637 w 2436018"/>
                <a:gd name="connsiteY37" fmla="*/ 1138237 h 1445419"/>
                <a:gd name="connsiteX38" fmla="*/ 2424112 w 2436018"/>
                <a:gd name="connsiteY38" fmla="*/ 1164431 h 1445419"/>
                <a:gd name="connsiteX39" fmla="*/ 2374106 w 2436018"/>
                <a:gd name="connsiteY39" fmla="*/ 1252537 h 1445419"/>
                <a:gd name="connsiteX40" fmla="*/ 2307431 w 2436018"/>
                <a:gd name="connsiteY40" fmla="*/ 1359694 h 1445419"/>
                <a:gd name="connsiteX41" fmla="*/ 2247900 w 2436018"/>
                <a:gd name="connsiteY41" fmla="*/ 1433512 h 1445419"/>
                <a:gd name="connsiteX42" fmla="*/ 2233612 w 2436018"/>
                <a:gd name="connsiteY42" fmla="*/ 1445419 h 1445419"/>
                <a:gd name="connsiteX43" fmla="*/ 2209800 w 2436018"/>
                <a:gd name="connsiteY43" fmla="*/ 1445419 h 1445419"/>
                <a:gd name="connsiteX44" fmla="*/ 2174081 w 2436018"/>
                <a:gd name="connsiteY44" fmla="*/ 1423987 h 1445419"/>
                <a:gd name="connsiteX45" fmla="*/ 2143125 w 2436018"/>
                <a:gd name="connsiteY45" fmla="*/ 1404937 h 1445419"/>
                <a:gd name="connsiteX46" fmla="*/ 2102643 w 2436018"/>
                <a:gd name="connsiteY46" fmla="*/ 1388269 h 1445419"/>
                <a:gd name="connsiteX47" fmla="*/ 2055018 w 2436018"/>
                <a:gd name="connsiteY47" fmla="*/ 1376362 h 1445419"/>
                <a:gd name="connsiteX48" fmla="*/ 1959768 w 2436018"/>
                <a:gd name="connsiteY48" fmla="*/ 1364456 h 1445419"/>
                <a:gd name="connsiteX49" fmla="*/ 1447800 w 2436018"/>
                <a:gd name="connsiteY49" fmla="*/ 1333500 h 1445419"/>
                <a:gd name="connsiteX50" fmla="*/ 1195387 w 2436018"/>
                <a:gd name="connsiteY50" fmla="*/ 1328737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36018" h="1445419">
                  <a:moveTo>
                    <a:pt x="1195387" y="1328737"/>
                  </a:moveTo>
                  <a:lnTo>
                    <a:pt x="619125" y="1326356"/>
                  </a:lnTo>
                  <a:lnTo>
                    <a:pt x="297656" y="1326356"/>
                  </a:lnTo>
                  <a:lnTo>
                    <a:pt x="211931" y="1326356"/>
                  </a:lnTo>
                  <a:lnTo>
                    <a:pt x="159543" y="1323975"/>
                  </a:lnTo>
                  <a:lnTo>
                    <a:pt x="121443" y="1319212"/>
                  </a:lnTo>
                  <a:lnTo>
                    <a:pt x="90487" y="1314450"/>
                  </a:lnTo>
                  <a:lnTo>
                    <a:pt x="61912" y="1307306"/>
                  </a:lnTo>
                  <a:lnTo>
                    <a:pt x="33337" y="1288256"/>
                  </a:lnTo>
                  <a:lnTo>
                    <a:pt x="9525" y="1262062"/>
                  </a:lnTo>
                  <a:lnTo>
                    <a:pt x="0" y="1226344"/>
                  </a:lnTo>
                  <a:lnTo>
                    <a:pt x="4762" y="1185862"/>
                  </a:lnTo>
                  <a:lnTo>
                    <a:pt x="16668" y="1157287"/>
                  </a:lnTo>
                  <a:lnTo>
                    <a:pt x="33337" y="1140619"/>
                  </a:lnTo>
                  <a:lnTo>
                    <a:pt x="71437" y="1119187"/>
                  </a:lnTo>
                  <a:lnTo>
                    <a:pt x="128587" y="1100137"/>
                  </a:lnTo>
                  <a:lnTo>
                    <a:pt x="283368" y="1076325"/>
                  </a:lnTo>
                  <a:lnTo>
                    <a:pt x="450056" y="1085850"/>
                  </a:lnTo>
                  <a:lnTo>
                    <a:pt x="1285875" y="1081087"/>
                  </a:lnTo>
                  <a:lnTo>
                    <a:pt x="2097881" y="1078706"/>
                  </a:lnTo>
                  <a:lnTo>
                    <a:pt x="2133600" y="1071562"/>
                  </a:lnTo>
                  <a:lnTo>
                    <a:pt x="2157412" y="1057275"/>
                  </a:lnTo>
                  <a:lnTo>
                    <a:pt x="2171700" y="1033462"/>
                  </a:lnTo>
                  <a:lnTo>
                    <a:pt x="2171700" y="1004887"/>
                  </a:lnTo>
                  <a:lnTo>
                    <a:pt x="2138362" y="781050"/>
                  </a:lnTo>
                  <a:lnTo>
                    <a:pt x="2078831" y="411956"/>
                  </a:lnTo>
                  <a:lnTo>
                    <a:pt x="2038350" y="126206"/>
                  </a:lnTo>
                  <a:lnTo>
                    <a:pt x="2214562" y="0"/>
                  </a:lnTo>
                  <a:cubicBezTo>
                    <a:pt x="2215356" y="43656"/>
                    <a:pt x="2216149" y="87313"/>
                    <a:pt x="2216943" y="130969"/>
                  </a:cubicBezTo>
                  <a:lnTo>
                    <a:pt x="2231231" y="340519"/>
                  </a:lnTo>
                  <a:lnTo>
                    <a:pt x="2271712" y="602456"/>
                  </a:lnTo>
                  <a:lnTo>
                    <a:pt x="2350293" y="928687"/>
                  </a:lnTo>
                  <a:lnTo>
                    <a:pt x="2374106" y="1009650"/>
                  </a:lnTo>
                  <a:lnTo>
                    <a:pt x="2402681" y="1045369"/>
                  </a:lnTo>
                  <a:lnTo>
                    <a:pt x="2416968" y="1064419"/>
                  </a:lnTo>
                  <a:lnTo>
                    <a:pt x="2431256" y="1083469"/>
                  </a:lnTo>
                  <a:lnTo>
                    <a:pt x="2436018" y="1109662"/>
                  </a:lnTo>
                  <a:lnTo>
                    <a:pt x="2433637" y="1138237"/>
                  </a:lnTo>
                  <a:lnTo>
                    <a:pt x="2424112" y="1164431"/>
                  </a:lnTo>
                  <a:lnTo>
                    <a:pt x="2374106" y="1252537"/>
                  </a:lnTo>
                  <a:lnTo>
                    <a:pt x="2307431" y="1359694"/>
                  </a:lnTo>
                  <a:lnTo>
                    <a:pt x="2247900" y="1433512"/>
                  </a:lnTo>
                  <a:lnTo>
                    <a:pt x="2233612" y="1445419"/>
                  </a:lnTo>
                  <a:lnTo>
                    <a:pt x="2209800" y="1445419"/>
                  </a:lnTo>
                  <a:lnTo>
                    <a:pt x="2174081" y="1423987"/>
                  </a:lnTo>
                  <a:lnTo>
                    <a:pt x="2143125" y="1404937"/>
                  </a:lnTo>
                  <a:lnTo>
                    <a:pt x="2102643" y="1388269"/>
                  </a:lnTo>
                  <a:lnTo>
                    <a:pt x="2055018" y="1376362"/>
                  </a:lnTo>
                  <a:lnTo>
                    <a:pt x="1959768" y="1364456"/>
                  </a:lnTo>
                  <a:lnTo>
                    <a:pt x="1447800" y="1333500"/>
                  </a:lnTo>
                  <a:lnTo>
                    <a:pt x="1195387" y="13287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517B596-A91B-4A8E-A13F-41B31BFCCA12}"/>
                </a:ext>
              </a:extLst>
            </p:cNvPr>
            <p:cNvSpPr/>
            <p:nvPr/>
          </p:nvSpPr>
          <p:spPr>
            <a:xfrm>
              <a:off x="3146425" y="3427413"/>
              <a:ext cx="1052513" cy="325437"/>
            </a:xfrm>
            <a:custGeom>
              <a:avLst/>
              <a:gdLst>
                <a:gd name="connsiteX0" fmla="*/ 333375 w 1052513"/>
                <a:gd name="connsiteY0" fmla="*/ 269081 h 326231"/>
                <a:gd name="connsiteX1" fmla="*/ 2382 w 1052513"/>
                <a:gd name="connsiteY1" fmla="*/ 326231 h 326231"/>
                <a:gd name="connsiteX2" fmla="*/ 0 w 1052513"/>
                <a:gd name="connsiteY2" fmla="*/ 164306 h 326231"/>
                <a:gd name="connsiteX3" fmla="*/ 171450 w 1052513"/>
                <a:gd name="connsiteY3" fmla="*/ 135731 h 326231"/>
                <a:gd name="connsiteX4" fmla="*/ 435769 w 1052513"/>
                <a:gd name="connsiteY4" fmla="*/ 78581 h 326231"/>
                <a:gd name="connsiteX5" fmla="*/ 714375 w 1052513"/>
                <a:gd name="connsiteY5" fmla="*/ 16669 h 326231"/>
                <a:gd name="connsiteX6" fmla="*/ 797719 w 1052513"/>
                <a:gd name="connsiteY6" fmla="*/ 0 h 326231"/>
                <a:gd name="connsiteX7" fmla="*/ 866775 w 1052513"/>
                <a:gd name="connsiteY7" fmla="*/ 7144 h 326231"/>
                <a:gd name="connsiteX8" fmla="*/ 1031082 w 1052513"/>
                <a:gd name="connsiteY8" fmla="*/ 30956 h 326231"/>
                <a:gd name="connsiteX9" fmla="*/ 1052513 w 1052513"/>
                <a:gd name="connsiteY9" fmla="*/ 169069 h 326231"/>
                <a:gd name="connsiteX10" fmla="*/ 333375 w 1052513"/>
                <a:gd name="connsiteY10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513" h="326231">
                  <a:moveTo>
                    <a:pt x="333375" y="269081"/>
                  </a:moveTo>
                  <a:lnTo>
                    <a:pt x="2382" y="326231"/>
                  </a:lnTo>
                  <a:lnTo>
                    <a:pt x="0" y="164306"/>
                  </a:lnTo>
                  <a:lnTo>
                    <a:pt x="171450" y="135731"/>
                  </a:lnTo>
                  <a:lnTo>
                    <a:pt x="435769" y="78581"/>
                  </a:lnTo>
                  <a:lnTo>
                    <a:pt x="714375" y="16669"/>
                  </a:lnTo>
                  <a:lnTo>
                    <a:pt x="797719" y="0"/>
                  </a:lnTo>
                  <a:lnTo>
                    <a:pt x="866775" y="7144"/>
                  </a:lnTo>
                  <a:lnTo>
                    <a:pt x="1031082" y="30956"/>
                  </a:lnTo>
                  <a:lnTo>
                    <a:pt x="1052513" y="169069"/>
                  </a:lnTo>
                  <a:lnTo>
                    <a:pt x="333375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5DA5735-E27B-4DB4-B4FC-B6CF40B31651}"/>
                </a:ext>
              </a:extLst>
            </p:cNvPr>
            <p:cNvSpPr/>
            <p:nvPr/>
          </p:nvSpPr>
          <p:spPr>
            <a:xfrm>
              <a:off x="3127375" y="4419600"/>
              <a:ext cx="1052513" cy="382588"/>
            </a:xfrm>
            <a:custGeom>
              <a:avLst/>
              <a:gdLst>
                <a:gd name="connsiteX0" fmla="*/ 407194 w 1052513"/>
                <a:gd name="connsiteY0" fmla="*/ 300038 h 383381"/>
                <a:gd name="connsiteX1" fmla="*/ 4763 w 1052513"/>
                <a:gd name="connsiteY1" fmla="*/ 383381 h 383381"/>
                <a:gd name="connsiteX2" fmla="*/ 0 w 1052513"/>
                <a:gd name="connsiteY2" fmla="*/ 171450 h 383381"/>
                <a:gd name="connsiteX3" fmla="*/ 240507 w 1052513"/>
                <a:gd name="connsiteY3" fmla="*/ 138113 h 383381"/>
                <a:gd name="connsiteX4" fmla="*/ 581025 w 1052513"/>
                <a:gd name="connsiteY4" fmla="*/ 80963 h 383381"/>
                <a:gd name="connsiteX5" fmla="*/ 1047750 w 1052513"/>
                <a:gd name="connsiteY5" fmla="*/ 0 h 383381"/>
                <a:gd name="connsiteX6" fmla="*/ 1052513 w 1052513"/>
                <a:gd name="connsiteY6" fmla="*/ 178594 h 383381"/>
                <a:gd name="connsiteX7" fmla="*/ 407194 w 1052513"/>
                <a:gd name="connsiteY7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513" h="383381">
                  <a:moveTo>
                    <a:pt x="407194" y="300038"/>
                  </a:moveTo>
                  <a:lnTo>
                    <a:pt x="4763" y="383381"/>
                  </a:lnTo>
                  <a:lnTo>
                    <a:pt x="0" y="171450"/>
                  </a:lnTo>
                  <a:lnTo>
                    <a:pt x="240507" y="138113"/>
                  </a:lnTo>
                  <a:lnTo>
                    <a:pt x="581025" y="80963"/>
                  </a:lnTo>
                  <a:lnTo>
                    <a:pt x="1047750" y="0"/>
                  </a:lnTo>
                  <a:lnTo>
                    <a:pt x="1052513" y="178594"/>
                  </a:lnTo>
                  <a:lnTo>
                    <a:pt x="407194" y="3000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5A8D600E-FCD8-4EA3-BC7B-4BA41D38A003}"/>
                </a:ext>
              </a:extLst>
            </p:cNvPr>
            <p:cNvSpPr/>
            <p:nvPr/>
          </p:nvSpPr>
          <p:spPr>
            <a:xfrm>
              <a:off x="5195888" y="2328863"/>
              <a:ext cx="2124075" cy="558800"/>
            </a:xfrm>
            <a:custGeom>
              <a:avLst/>
              <a:gdLst>
                <a:gd name="connsiteX0" fmla="*/ 1126331 w 2124075"/>
                <a:gd name="connsiteY0" fmla="*/ 402431 h 559593"/>
                <a:gd name="connsiteX1" fmla="*/ 550068 w 2124075"/>
                <a:gd name="connsiteY1" fmla="*/ 521493 h 559593"/>
                <a:gd name="connsiteX2" fmla="*/ 416718 w 2124075"/>
                <a:gd name="connsiteY2" fmla="*/ 559593 h 559593"/>
                <a:gd name="connsiteX3" fmla="*/ 319087 w 2124075"/>
                <a:gd name="connsiteY3" fmla="*/ 545306 h 559593"/>
                <a:gd name="connsiteX4" fmla="*/ 278606 w 2124075"/>
                <a:gd name="connsiteY4" fmla="*/ 535781 h 559593"/>
                <a:gd name="connsiteX5" fmla="*/ 226218 w 2124075"/>
                <a:gd name="connsiteY5" fmla="*/ 519112 h 559593"/>
                <a:gd name="connsiteX6" fmla="*/ 161925 w 2124075"/>
                <a:gd name="connsiteY6" fmla="*/ 492918 h 559593"/>
                <a:gd name="connsiteX7" fmla="*/ 76200 w 2124075"/>
                <a:gd name="connsiteY7" fmla="*/ 454818 h 559593"/>
                <a:gd name="connsiteX8" fmla="*/ 0 w 2124075"/>
                <a:gd name="connsiteY8" fmla="*/ 404812 h 559593"/>
                <a:gd name="connsiteX9" fmla="*/ 45243 w 2124075"/>
                <a:gd name="connsiteY9" fmla="*/ 288131 h 559593"/>
                <a:gd name="connsiteX10" fmla="*/ 152400 w 2124075"/>
                <a:gd name="connsiteY10" fmla="*/ 333375 h 559593"/>
                <a:gd name="connsiteX11" fmla="*/ 216693 w 2124075"/>
                <a:gd name="connsiteY11" fmla="*/ 350043 h 559593"/>
                <a:gd name="connsiteX12" fmla="*/ 250031 w 2124075"/>
                <a:gd name="connsiteY12" fmla="*/ 354806 h 559593"/>
                <a:gd name="connsiteX13" fmla="*/ 314325 w 2124075"/>
                <a:gd name="connsiteY13" fmla="*/ 361950 h 559593"/>
                <a:gd name="connsiteX14" fmla="*/ 376237 w 2124075"/>
                <a:gd name="connsiteY14" fmla="*/ 364331 h 559593"/>
                <a:gd name="connsiteX15" fmla="*/ 423862 w 2124075"/>
                <a:gd name="connsiteY15" fmla="*/ 359568 h 559593"/>
                <a:gd name="connsiteX16" fmla="*/ 500062 w 2124075"/>
                <a:gd name="connsiteY16" fmla="*/ 345281 h 559593"/>
                <a:gd name="connsiteX17" fmla="*/ 628650 w 2124075"/>
                <a:gd name="connsiteY17" fmla="*/ 314325 h 559593"/>
                <a:gd name="connsiteX18" fmla="*/ 957262 w 2124075"/>
                <a:gd name="connsiteY18" fmla="*/ 238125 h 559593"/>
                <a:gd name="connsiteX19" fmla="*/ 1302543 w 2124075"/>
                <a:gd name="connsiteY19" fmla="*/ 152400 h 559593"/>
                <a:gd name="connsiteX20" fmla="*/ 1488281 w 2124075"/>
                <a:gd name="connsiteY20" fmla="*/ 111918 h 559593"/>
                <a:gd name="connsiteX21" fmla="*/ 1566862 w 2124075"/>
                <a:gd name="connsiteY21" fmla="*/ 71437 h 559593"/>
                <a:gd name="connsiteX22" fmla="*/ 1669256 w 2124075"/>
                <a:gd name="connsiteY22" fmla="*/ 2381 h 559593"/>
                <a:gd name="connsiteX23" fmla="*/ 1743075 w 2124075"/>
                <a:gd name="connsiteY23" fmla="*/ 0 h 559593"/>
                <a:gd name="connsiteX24" fmla="*/ 1828800 w 2124075"/>
                <a:gd name="connsiteY24" fmla="*/ 7143 h 559593"/>
                <a:gd name="connsiteX25" fmla="*/ 1919287 w 2124075"/>
                <a:gd name="connsiteY25" fmla="*/ 19050 h 559593"/>
                <a:gd name="connsiteX26" fmla="*/ 1997868 w 2124075"/>
                <a:gd name="connsiteY26" fmla="*/ 35718 h 559593"/>
                <a:gd name="connsiteX27" fmla="*/ 2062162 w 2124075"/>
                <a:gd name="connsiteY27" fmla="*/ 52387 h 559593"/>
                <a:gd name="connsiteX28" fmla="*/ 2090737 w 2124075"/>
                <a:gd name="connsiteY28" fmla="*/ 64293 h 559593"/>
                <a:gd name="connsiteX29" fmla="*/ 2109787 w 2124075"/>
                <a:gd name="connsiteY29" fmla="*/ 78581 h 559593"/>
                <a:gd name="connsiteX30" fmla="*/ 2119312 w 2124075"/>
                <a:gd name="connsiteY30" fmla="*/ 92868 h 559593"/>
                <a:gd name="connsiteX31" fmla="*/ 2124075 w 2124075"/>
                <a:gd name="connsiteY31" fmla="*/ 116681 h 559593"/>
                <a:gd name="connsiteX32" fmla="*/ 2116931 w 2124075"/>
                <a:gd name="connsiteY32" fmla="*/ 142875 h 559593"/>
                <a:gd name="connsiteX33" fmla="*/ 2100262 w 2124075"/>
                <a:gd name="connsiteY33" fmla="*/ 173831 h 559593"/>
                <a:gd name="connsiteX34" fmla="*/ 2055018 w 2124075"/>
                <a:gd name="connsiteY34" fmla="*/ 195262 h 559593"/>
                <a:gd name="connsiteX35" fmla="*/ 1895475 w 2124075"/>
                <a:gd name="connsiteY35" fmla="*/ 235743 h 559593"/>
                <a:gd name="connsiteX36" fmla="*/ 1678781 w 2124075"/>
                <a:gd name="connsiteY36" fmla="*/ 280987 h 559593"/>
                <a:gd name="connsiteX37" fmla="*/ 1126331 w 2124075"/>
                <a:gd name="connsiteY37" fmla="*/ 402431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559593">
                  <a:moveTo>
                    <a:pt x="1126331" y="402431"/>
                  </a:moveTo>
                  <a:lnTo>
                    <a:pt x="550068" y="521493"/>
                  </a:lnTo>
                  <a:lnTo>
                    <a:pt x="416718" y="559593"/>
                  </a:lnTo>
                  <a:lnTo>
                    <a:pt x="319087" y="545306"/>
                  </a:lnTo>
                  <a:lnTo>
                    <a:pt x="278606" y="535781"/>
                  </a:lnTo>
                  <a:lnTo>
                    <a:pt x="226218" y="519112"/>
                  </a:lnTo>
                  <a:lnTo>
                    <a:pt x="161925" y="492918"/>
                  </a:lnTo>
                  <a:lnTo>
                    <a:pt x="76200" y="454818"/>
                  </a:lnTo>
                  <a:lnTo>
                    <a:pt x="0" y="404812"/>
                  </a:lnTo>
                  <a:lnTo>
                    <a:pt x="45243" y="288131"/>
                  </a:lnTo>
                  <a:lnTo>
                    <a:pt x="152400" y="333375"/>
                  </a:lnTo>
                  <a:lnTo>
                    <a:pt x="216693" y="350043"/>
                  </a:lnTo>
                  <a:lnTo>
                    <a:pt x="250031" y="354806"/>
                  </a:lnTo>
                  <a:lnTo>
                    <a:pt x="314325" y="361950"/>
                  </a:lnTo>
                  <a:lnTo>
                    <a:pt x="376237" y="364331"/>
                  </a:lnTo>
                  <a:lnTo>
                    <a:pt x="423862" y="359568"/>
                  </a:lnTo>
                  <a:lnTo>
                    <a:pt x="500062" y="345281"/>
                  </a:lnTo>
                  <a:lnTo>
                    <a:pt x="628650" y="314325"/>
                  </a:lnTo>
                  <a:lnTo>
                    <a:pt x="957262" y="238125"/>
                  </a:lnTo>
                  <a:lnTo>
                    <a:pt x="1302543" y="152400"/>
                  </a:lnTo>
                  <a:lnTo>
                    <a:pt x="1488281" y="111918"/>
                  </a:lnTo>
                  <a:lnTo>
                    <a:pt x="1566862" y="71437"/>
                  </a:lnTo>
                  <a:lnTo>
                    <a:pt x="1669256" y="2381"/>
                  </a:lnTo>
                  <a:lnTo>
                    <a:pt x="1743075" y="0"/>
                  </a:lnTo>
                  <a:lnTo>
                    <a:pt x="1828800" y="7143"/>
                  </a:lnTo>
                  <a:lnTo>
                    <a:pt x="1919287" y="19050"/>
                  </a:lnTo>
                  <a:lnTo>
                    <a:pt x="1997868" y="35718"/>
                  </a:lnTo>
                  <a:lnTo>
                    <a:pt x="2062162" y="52387"/>
                  </a:lnTo>
                  <a:lnTo>
                    <a:pt x="2090737" y="64293"/>
                  </a:lnTo>
                  <a:lnTo>
                    <a:pt x="2109787" y="78581"/>
                  </a:lnTo>
                  <a:lnTo>
                    <a:pt x="2119312" y="92868"/>
                  </a:lnTo>
                  <a:lnTo>
                    <a:pt x="2124075" y="116681"/>
                  </a:lnTo>
                  <a:lnTo>
                    <a:pt x="2116931" y="142875"/>
                  </a:lnTo>
                  <a:lnTo>
                    <a:pt x="2100262" y="173831"/>
                  </a:lnTo>
                  <a:lnTo>
                    <a:pt x="2055018" y="195262"/>
                  </a:lnTo>
                  <a:lnTo>
                    <a:pt x="1895475" y="235743"/>
                  </a:lnTo>
                  <a:lnTo>
                    <a:pt x="1678781" y="280987"/>
                  </a:lnTo>
                  <a:lnTo>
                    <a:pt x="1126331" y="402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5D5A968E-EE02-48B8-BC06-F3C6A15D4ABA}"/>
                </a:ext>
              </a:extLst>
            </p:cNvPr>
            <p:cNvSpPr/>
            <p:nvPr/>
          </p:nvSpPr>
          <p:spPr>
            <a:xfrm rot="16200000">
              <a:off x="4143376" y="4244975"/>
              <a:ext cx="3454400" cy="536575"/>
            </a:xfrm>
            <a:custGeom>
              <a:avLst/>
              <a:gdLst>
                <a:gd name="connsiteX0" fmla="*/ 2025650 w 3454400"/>
                <a:gd name="connsiteY0" fmla="*/ 441325 h 536575"/>
                <a:gd name="connsiteX1" fmla="*/ 1679575 w 3454400"/>
                <a:gd name="connsiteY1" fmla="*/ 431800 h 536575"/>
                <a:gd name="connsiteX2" fmla="*/ 1533525 w 3454400"/>
                <a:gd name="connsiteY2" fmla="*/ 434975 h 536575"/>
                <a:gd name="connsiteX3" fmla="*/ 1162050 w 3454400"/>
                <a:gd name="connsiteY3" fmla="*/ 441325 h 536575"/>
                <a:gd name="connsiteX4" fmla="*/ 787400 w 3454400"/>
                <a:gd name="connsiteY4" fmla="*/ 444500 h 536575"/>
                <a:gd name="connsiteX5" fmla="*/ 584200 w 3454400"/>
                <a:gd name="connsiteY5" fmla="*/ 454025 h 536575"/>
                <a:gd name="connsiteX6" fmla="*/ 406400 w 3454400"/>
                <a:gd name="connsiteY6" fmla="*/ 457200 h 536575"/>
                <a:gd name="connsiteX7" fmla="*/ 336550 w 3454400"/>
                <a:gd name="connsiteY7" fmla="*/ 450850 h 536575"/>
                <a:gd name="connsiteX8" fmla="*/ 260350 w 3454400"/>
                <a:gd name="connsiteY8" fmla="*/ 441325 h 536575"/>
                <a:gd name="connsiteX9" fmla="*/ 209550 w 3454400"/>
                <a:gd name="connsiteY9" fmla="*/ 431800 h 536575"/>
                <a:gd name="connsiteX10" fmla="*/ 136525 w 3454400"/>
                <a:gd name="connsiteY10" fmla="*/ 409575 h 536575"/>
                <a:gd name="connsiteX11" fmla="*/ 73025 w 3454400"/>
                <a:gd name="connsiteY11" fmla="*/ 381000 h 536575"/>
                <a:gd name="connsiteX12" fmla="*/ 25400 w 3454400"/>
                <a:gd name="connsiteY12" fmla="*/ 342900 h 536575"/>
                <a:gd name="connsiteX13" fmla="*/ 0 w 3454400"/>
                <a:gd name="connsiteY13" fmla="*/ 307975 h 536575"/>
                <a:gd name="connsiteX14" fmla="*/ 3175 w 3454400"/>
                <a:gd name="connsiteY14" fmla="*/ 276225 h 536575"/>
                <a:gd name="connsiteX15" fmla="*/ 22225 w 3454400"/>
                <a:gd name="connsiteY15" fmla="*/ 257175 h 536575"/>
                <a:gd name="connsiteX16" fmla="*/ 73025 w 3454400"/>
                <a:gd name="connsiteY16" fmla="*/ 225425 h 536575"/>
                <a:gd name="connsiteX17" fmla="*/ 142875 w 3454400"/>
                <a:gd name="connsiteY17" fmla="*/ 200025 h 536575"/>
                <a:gd name="connsiteX18" fmla="*/ 234950 w 3454400"/>
                <a:gd name="connsiteY18" fmla="*/ 174625 h 536575"/>
                <a:gd name="connsiteX19" fmla="*/ 342900 w 3454400"/>
                <a:gd name="connsiteY19" fmla="*/ 149225 h 536575"/>
                <a:gd name="connsiteX20" fmla="*/ 428625 w 3454400"/>
                <a:gd name="connsiteY20" fmla="*/ 142875 h 536575"/>
                <a:gd name="connsiteX21" fmla="*/ 498475 w 3454400"/>
                <a:gd name="connsiteY21" fmla="*/ 152400 h 536575"/>
                <a:gd name="connsiteX22" fmla="*/ 742950 w 3454400"/>
                <a:gd name="connsiteY22" fmla="*/ 171450 h 536575"/>
                <a:gd name="connsiteX23" fmla="*/ 1444625 w 3454400"/>
                <a:gd name="connsiteY23" fmla="*/ 203200 h 536575"/>
                <a:gd name="connsiteX24" fmla="*/ 2181225 w 3454400"/>
                <a:gd name="connsiteY24" fmla="*/ 209550 h 536575"/>
                <a:gd name="connsiteX25" fmla="*/ 2733675 w 3454400"/>
                <a:gd name="connsiteY25" fmla="*/ 209550 h 536575"/>
                <a:gd name="connsiteX26" fmla="*/ 3038475 w 3454400"/>
                <a:gd name="connsiteY26" fmla="*/ 212725 h 536575"/>
                <a:gd name="connsiteX27" fmla="*/ 3105150 w 3454400"/>
                <a:gd name="connsiteY27" fmla="*/ 206375 h 536575"/>
                <a:gd name="connsiteX28" fmla="*/ 3162300 w 3454400"/>
                <a:gd name="connsiteY28" fmla="*/ 193675 h 536575"/>
                <a:gd name="connsiteX29" fmla="*/ 3209925 w 3454400"/>
                <a:gd name="connsiteY29" fmla="*/ 171450 h 536575"/>
                <a:gd name="connsiteX30" fmla="*/ 3257550 w 3454400"/>
                <a:gd name="connsiteY30" fmla="*/ 139700 h 536575"/>
                <a:gd name="connsiteX31" fmla="*/ 3302000 w 3454400"/>
                <a:gd name="connsiteY31" fmla="*/ 101600 h 536575"/>
                <a:gd name="connsiteX32" fmla="*/ 3390900 w 3454400"/>
                <a:gd name="connsiteY32" fmla="*/ 0 h 536575"/>
                <a:gd name="connsiteX33" fmla="*/ 3454400 w 3454400"/>
                <a:gd name="connsiteY33" fmla="*/ 98425 h 536575"/>
                <a:gd name="connsiteX34" fmla="*/ 3375025 w 3454400"/>
                <a:gd name="connsiteY34" fmla="*/ 190500 h 536575"/>
                <a:gd name="connsiteX35" fmla="*/ 3321050 w 3454400"/>
                <a:gd name="connsiteY35" fmla="*/ 298450 h 536575"/>
                <a:gd name="connsiteX36" fmla="*/ 3279775 w 3454400"/>
                <a:gd name="connsiteY36" fmla="*/ 381000 h 536575"/>
                <a:gd name="connsiteX37" fmla="*/ 3241675 w 3454400"/>
                <a:gd name="connsiteY37" fmla="*/ 463550 h 536575"/>
                <a:gd name="connsiteX38" fmla="*/ 3216275 w 3454400"/>
                <a:gd name="connsiteY38" fmla="*/ 504825 h 536575"/>
                <a:gd name="connsiteX39" fmla="*/ 3197225 w 3454400"/>
                <a:gd name="connsiteY39" fmla="*/ 530225 h 536575"/>
                <a:gd name="connsiteX40" fmla="*/ 3175000 w 3454400"/>
                <a:gd name="connsiteY40" fmla="*/ 536575 h 536575"/>
                <a:gd name="connsiteX41" fmla="*/ 3136900 w 3454400"/>
                <a:gd name="connsiteY41" fmla="*/ 517525 h 536575"/>
                <a:gd name="connsiteX42" fmla="*/ 3079750 w 3454400"/>
                <a:gd name="connsiteY42" fmla="*/ 492125 h 536575"/>
                <a:gd name="connsiteX43" fmla="*/ 3009900 w 3454400"/>
                <a:gd name="connsiteY43" fmla="*/ 476250 h 536575"/>
                <a:gd name="connsiteX44" fmla="*/ 2908300 w 3454400"/>
                <a:gd name="connsiteY44" fmla="*/ 473075 h 536575"/>
                <a:gd name="connsiteX45" fmla="*/ 2860675 w 3454400"/>
                <a:gd name="connsiteY45" fmla="*/ 469900 h 536575"/>
                <a:gd name="connsiteX46" fmla="*/ 2781300 w 3454400"/>
                <a:gd name="connsiteY46" fmla="*/ 454025 h 536575"/>
                <a:gd name="connsiteX47" fmla="*/ 2628900 w 3454400"/>
                <a:gd name="connsiteY47" fmla="*/ 450850 h 536575"/>
                <a:gd name="connsiteX48" fmla="*/ 2025650 w 3454400"/>
                <a:gd name="connsiteY48" fmla="*/ 44132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54400" h="536575">
                  <a:moveTo>
                    <a:pt x="2025650" y="441325"/>
                  </a:moveTo>
                  <a:lnTo>
                    <a:pt x="1679575" y="431800"/>
                  </a:lnTo>
                  <a:lnTo>
                    <a:pt x="1533525" y="434975"/>
                  </a:lnTo>
                  <a:lnTo>
                    <a:pt x="1162050" y="441325"/>
                  </a:lnTo>
                  <a:lnTo>
                    <a:pt x="787400" y="444500"/>
                  </a:lnTo>
                  <a:lnTo>
                    <a:pt x="584200" y="454025"/>
                  </a:lnTo>
                  <a:lnTo>
                    <a:pt x="406400" y="457200"/>
                  </a:lnTo>
                  <a:lnTo>
                    <a:pt x="336550" y="450850"/>
                  </a:lnTo>
                  <a:lnTo>
                    <a:pt x="260350" y="441325"/>
                  </a:lnTo>
                  <a:lnTo>
                    <a:pt x="209550" y="431800"/>
                  </a:lnTo>
                  <a:lnTo>
                    <a:pt x="136525" y="409575"/>
                  </a:lnTo>
                  <a:lnTo>
                    <a:pt x="73025" y="381000"/>
                  </a:lnTo>
                  <a:lnTo>
                    <a:pt x="25400" y="342900"/>
                  </a:lnTo>
                  <a:lnTo>
                    <a:pt x="0" y="307975"/>
                  </a:lnTo>
                  <a:lnTo>
                    <a:pt x="3175" y="276225"/>
                  </a:lnTo>
                  <a:lnTo>
                    <a:pt x="22225" y="257175"/>
                  </a:lnTo>
                  <a:lnTo>
                    <a:pt x="73025" y="225425"/>
                  </a:lnTo>
                  <a:lnTo>
                    <a:pt x="142875" y="200025"/>
                  </a:lnTo>
                  <a:lnTo>
                    <a:pt x="234950" y="174625"/>
                  </a:lnTo>
                  <a:lnTo>
                    <a:pt x="342900" y="149225"/>
                  </a:lnTo>
                  <a:lnTo>
                    <a:pt x="428625" y="142875"/>
                  </a:lnTo>
                  <a:lnTo>
                    <a:pt x="498475" y="152400"/>
                  </a:lnTo>
                  <a:lnTo>
                    <a:pt x="742950" y="171450"/>
                  </a:lnTo>
                  <a:lnTo>
                    <a:pt x="1444625" y="203200"/>
                  </a:lnTo>
                  <a:lnTo>
                    <a:pt x="2181225" y="209550"/>
                  </a:lnTo>
                  <a:lnTo>
                    <a:pt x="2733675" y="209550"/>
                  </a:lnTo>
                  <a:lnTo>
                    <a:pt x="3038475" y="212725"/>
                  </a:lnTo>
                  <a:lnTo>
                    <a:pt x="3105150" y="206375"/>
                  </a:lnTo>
                  <a:lnTo>
                    <a:pt x="3162300" y="193675"/>
                  </a:lnTo>
                  <a:lnTo>
                    <a:pt x="3209925" y="171450"/>
                  </a:lnTo>
                  <a:lnTo>
                    <a:pt x="3257550" y="139700"/>
                  </a:lnTo>
                  <a:lnTo>
                    <a:pt x="3302000" y="101600"/>
                  </a:lnTo>
                  <a:lnTo>
                    <a:pt x="3390900" y="0"/>
                  </a:lnTo>
                  <a:lnTo>
                    <a:pt x="3454400" y="98425"/>
                  </a:lnTo>
                  <a:lnTo>
                    <a:pt x="3375025" y="190500"/>
                  </a:lnTo>
                  <a:lnTo>
                    <a:pt x="3321050" y="298450"/>
                  </a:lnTo>
                  <a:lnTo>
                    <a:pt x="3279775" y="381000"/>
                  </a:lnTo>
                  <a:lnTo>
                    <a:pt x="3241675" y="463550"/>
                  </a:lnTo>
                  <a:lnTo>
                    <a:pt x="3216275" y="504825"/>
                  </a:lnTo>
                  <a:lnTo>
                    <a:pt x="3197225" y="530225"/>
                  </a:lnTo>
                  <a:lnTo>
                    <a:pt x="3175000" y="536575"/>
                  </a:lnTo>
                  <a:lnTo>
                    <a:pt x="3136900" y="517525"/>
                  </a:lnTo>
                  <a:lnTo>
                    <a:pt x="3079750" y="492125"/>
                  </a:lnTo>
                  <a:lnTo>
                    <a:pt x="3009900" y="476250"/>
                  </a:lnTo>
                  <a:lnTo>
                    <a:pt x="2908300" y="473075"/>
                  </a:lnTo>
                  <a:lnTo>
                    <a:pt x="2860675" y="469900"/>
                  </a:lnTo>
                  <a:lnTo>
                    <a:pt x="2781300" y="454025"/>
                  </a:lnTo>
                  <a:lnTo>
                    <a:pt x="2628900" y="450850"/>
                  </a:lnTo>
                  <a:lnTo>
                    <a:pt x="2025650" y="441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39103522-DEC1-43CC-85EB-699BDF47A326}"/>
                </a:ext>
              </a:extLst>
            </p:cNvPr>
            <p:cNvSpPr/>
            <p:nvPr/>
          </p:nvSpPr>
          <p:spPr>
            <a:xfrm>
              <a:off x="5994400" y="3335338"/>
              <a:ext cx="1190625" cy="312737"/>
            </a:xfrm>
            <a:custGeom>
              <a:avLst/>
              <a:gdLst>
                <a:gd name="connsiteX0" fmla="*/ 554832 w 1190625"/>
                <a:gd name="connsiteY0" fmla="*/ 285750 h 311944"/>
                <a:gd name="connsiteX1" fmla="*/ 226219 w 1190625"/>
                <a:gd name="connsiteY1" fmla="*/ 311944 h 311944"/>
                <a:gd name="connsiteX2" fmla="*/ 173832 w 1190625"/>
                <a:gd name="connsiteY2" fmla="*/ 311944 h 311944"/>
                <a:gd name="connsiteX3" fmla="*/ 140494 w 1190625"/>
                <a:gd name="connsiteY3" fmla="*/ 300038 h 311944"/>
                <a:gd name="connsiteX4" fmla="*/ 0 w 1190625"/>
                <a:gd name="connsiteY4" fmla="*/ 247650 h 311944"/>
                <a:gd name="connsiteX5" fmla="*/ 0 w 1190625"/>
                <a:gd name="connsiteY5" fmla="*/ 107157 h 311944"/>
                <a:gd name="connsiteX6" fmla="*/ 159544 w 1190625"/>
                <a:gd name="connsiteY6" fmla="*/ 128588 h 311944"/>
                <a:gd name="connsiteX7" fmla="*/ 233363 w 1190625"/>
                <a:gd name="connsiteY7" fmla="*/ 133350 h 311944"/>
                <a:gd name="connsiteX8" fmla="*/ 307182 w 1190625"/>
                <a:gd name="connsiteY8" fmla="*/ 130969 h 311944"/>
                <a:gd name="connsiteX9" fmla="*/ 409575 w 1190625"/>
                <a:gd name="connsiteY9" fmla="*/ 121444 h 311944"/>
                <a:gd name="connsiteX10" fmla="*/ 550069 w 1190625"/>
                <a:gd name="connsiteY10" fmla="*/ 100013 h 311944"/>
                <a:gd name="connsiteX11" fmla="*/ 678657 w 1190625"/>
                <a:gd name="connsiteY11" fmla="*/ 73819 h 311944"/>
                <a:gd name="connsiteX12" fmla="*/ 771525 w 1190625"/>
                <a:gd name="connsiteY12" fmla="*/ 50007 h 311944"/>
                <a:gd name="connsiteX13" fmla="*/ 850107 w 1190625"/>
                <a:gd name="connsiteY13" fmla="*/ 23813 h 311944"/>
                <a:gd name="connsiteX14" fmla="*/ 895350 w 1190625"/>
                <a:gd name="connsiteY14" fmla="*/ 0 h 311944"/>
                <a:gd name="connsiteX15" fmla="*/ 952500 w 1190625"/>
                <a:gd name="connsiteY15" fmla="*/ 2382 h 311944"/>
                <a:gd name="connsiteX16" fmla="*/ 1007269 w 1190625"/>
                <a:gd name="connsiteY16" fmla="*/ 11907 h 311944"/>
                <a:gd name="connsiteX17" fmla="*/ 1059657 w 1190625"/>
                <a:gd name="connsiteY17" fmla="*/ 26194 h 311944"/>
                <a:gd name="connsiteX18" fmla="*/ 1104900 w 1190625"/>
                <a:gd name="connsiteY18" fmla="*/ 38100 h 311944"/>
                <a:gd name="connsiteX19" fmla="*/ 1152525 w 1190625"/>
                <a:gd name="connsiteY19" fmla="*/ 61913 h 311944"/>
                <a:gd name="connsiteX20" fmla="*/ 1178719 w 1190625"/>
                <a:gd name="connsiteY20" fmla="*/ 80963 h 311944"/>
                <a:gd name="connsiteX21" fmla="*/ 1188244 w 1190625"/>
                <a:gd name="connsiteY21" fmla="*/ 97632 h 311944"/>
                <a:gd name="connsiteX22" fmla="*/ 1190625 w 1190625"/>
                <a:gd name="connsiteY22" fmla="*/ 119063 h 311944"/>
                <a:gd name="connsiteX23" fmla="*/ 1190625 w 1190625"/>
                <a:gd name="connsiteY23" fmla="*/ 152400 h 311944"/>
                <a:gd name="connsiteX24" fmla="*/ 1181100 w 1190625"/>
                <a:gd name="connsiteY24" fmla="*/ 178594 h 311944"/>
                <a:gd name="connsiteX25" fmla="*/ 1162050 w 1190625"/>
                <a:gd name="connsiteY25" fmla="*/ 192882 h 311944"/>
                <a:gd name="connsiteX26" fmla="*/ 1109663 w 1190625"/>
                <a:gd name="connsiteY26" fmla="*/ 214313 h 311944"/>
                <a:gd name="connsiteX27" fmla="*/ 985838 w 1190625"/>
                <a:gd name="connsiteY27" fmla="*/ 240507 h 311944"/>
                <a:gd name="connsiteX28" fmla="*/ 795338 w 1190625"/>
                <a:gd name="connsiteY28" fmla="*/ 269082 h 311944"/>
                <a:gd name="connsiteX29" fmla="*/ 554832 w 1190625"/>
                <a:gd name="connsiteY29" fmla="*/ 28575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0625" h="311944">
                  <a:moveTo>
                    <a:pt x="554832" y="285750"/>
                  </a:moveTo>
                  <a:lnTo>
                    <a:pt x="226219" y="311944"/>
                  </a:lnTo>
                  <a:lnTo>
                    <a:pt x="173832" y="311944"/>
                  </a:lnTo>
                  <a:lnTo>
                    <a:pt x="140494" y="300038"/>
                  </a:lnTo>
                  <a:lnTo>
                    <a:pt x="0" y="247650"/>
                  </a:lnTo>
                  <a:lnTo>
                    <a:pt x="0" y="107157"/>
                  </a:lnTo>
                  <a:lnTo>
                    <a:pt x="159544" y="128588"/>
                  </a:lnTo>
                  <a:lnTo>
                    <a:pt x="233363" y="133350"/>
                  </a:lnTo>
                  <a:lnTo>
                    <a:pt x="307182" y="130969"/>
                  </a:lnTo>
                  <a:lnTo>
                    <a:pt x="409575" y="121444"/>
                  </a:lnTo>
                  <a:lnTo>
                    <a:pt x="550069" y="100013"/>
                  </a:lnTo>
                  <a:lnTo>
                    <a:pt x="678657" y="73819"/>
                  </a:lnTo>
                  <a:lnTo>
                    <a:pt x="771525" y="50007"/>
                  </a:lnTo>
                  <a:lnTo>
                    <a:pt x="850107" y="23813"/>
                  </a:lnTo>
                  <a:lnTo>
                    <a:pt x="895350" y="0"/>
                  </a:lnTo>
                  <a:lnTo>
                    <a:pt x="952500" y="2382"/>
                  </a:lnTo>
                  <a:lnTo>
                    <a:pt x="1007269" y="11907"/>
                  </a:lnTo>
                  <a:lnTo>
                    <a:pt x="1059657" y="26194"/>
                  </a:lnTo>
                  <a:lnTo>
                    <a:pt x="1104900" y="38100"/>
                  </a:lnTo>
                  <a:lnTo>
                    <a:pt x="1152525" y="61913"/>
                  </a:lnTo>
                  <a:lnTo>
                    <a:pt x="1178719" y="80963"/>
                  </a:lnTo>
                  <a:lnTo>
                    <a:pt x="1188244" y="97632"/>
                  </a:lnTo>
                  <a:lnTo>
                    <a:pt x="1190625" y="119063"/>
                  </a:lnTo>
                  <a:lnTo>
                    <a:pt x="1190625" y="152400"/>
                  </a:lnTo>
                  <a:lnTo>
                    <a:pt x="1181100" y="178594"/>
                  </a:lnTo>
                  <a:lnTo>
                    <a:pt x="1162050" y="192882"/>
                  </a:lnTo>
                  <a:lnTo>
                    <a:pt x="1109663" y="214313"/>
                  </a:lnTo>
                  <a:lnTo>
                    <a:pt x="985838" y="240507"/>
                  </a:lnTo>
                  <a:lnTo>
                    <a:pt x="795338" y="269082"/>
                  </a:lnTo>
                  <a:lnTo>
                    <a:pt x="554832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1122C1B7-6B40-4F31-A576-8C9C21BAC47E}"/>
                </a:ext>
              </a:extLst>
            </p:cNvPr>
            <p:cNvSpPr/>
            <p:nvPr/>
          </p:nvSpPr>
          <p:spPr>
            <a:xfrm>
              <a:off x="5962650" y="4405313"/>
              <a:ext cx="1350963" cy="314325"/>
            </a:xfrm>
            <a:custGeom>
              <a:avLst/>
              <a:gdLst>
                <a:gd name="connsiteX0" fmla="*/ 528638 w 1350169"/>
                <a:gd name="connsiteY0" fmla="*/ 307181 h 314325"/>
                <a:gd name="connsiteX1" fmla="*/ 342900 w 1350169"/>
                <a:gd name="connsiteY1" fmla="*/ 314325 h 314325"/>
                <a:gd name="connsiteX2" fmla="*/ 240506 w 1350169"/>
                <a:gd name="connsiteY2" fmla="*/ 314325 h 314325"/>
                <a:gd name="connsiteX3" fmla="*/ 152400 w 1350169"/>
                <a:gd name="connsiteY3" fmla="*/ 304800 h 314325"/>
                <a:gd name="connsiteX4" fmla="*/ 0 w 1350169"/>
                <a:gd name="connsiteY4" fmla="*/ 292893 h 314325"/>
                <a:gd name="connsiteX5" fmla="*/ 4763 w 1350169"/>
                <a:gd name="connsiteY5" fmla="*/ 123825 h 314325"/>
                <a:gd name="connsiteX6" fmla="*/ 114300 w 1350169"/>
                <a:gd name="connsiteY6" fmla="*/ 150018 h 314325"/>
                <a:gd name="connsiteX7" fmla="*/ 197644 w 1350169"/>
                <a:gd name="connsiteY7" fmla="*/ 161925 h 314325"/>
                <a:gd name="connsiteX8" fmla="*/ 242888 w 1350169"/>
                <a:gd name="connsiteY8" fmla="*/ 166687 h 314325"/>
                <a:gd name="connsiteX9" fmla="*/ 304800 w 1350169"/>
                <a:gd name="connsiteY9" fmla="*/ 164306 h 314325"/>
                <a:gd name="connsiteX10" fmla="*/ 466725 w 1350169"/>
                <a:gd name="connsiteY10" fmla="*/ 152400 h 314325"/>
                <a:gd name="connsiteX11" fmla="*/ 683419 w 1350169"/>
                <a:gd name="connsiteY11" fmla="*/ 128587 h 314325"/>
                <a:gd name="connsiteX12" fmla="*/ 795338 w 1350169"/>
                <a:gd name="connsiteY12" fmla="*/ 109537 h 314325"/>
                <a:gd name="connsiteX13" fmla="*/ 947738 w 1350169"/>
                <a:gd name="connsiteY13" fmla="*/ 69056 h 314325"/>
                <a:gd name="connsiteX14" fmla="*/ 992981 w 1350169"/>
                <a:gd name="connsiteY14" fmla="*/ 40481 h 314325"/>
                <a:gd name="connsiteX15" fmla="*/ 1026319 w 1350169"/>
                <a:gd name="connsiteY15" fmla="*/ 21431 h 314325"/>
                <a:gd name="connsiteX16" fmla="*/ 1081088 w 1350169"/>
                <a:gd name="connsiteY16" fmla="*/ 0 h 314325"/>
                <a:gd name="connsiteX17" fmla="*/ 1131094 w 1350169"/>
                <a:gd name="connsiteY17" fmla="*/ 19050 h 314325"/>
                <a:gd name="connsiteX18" fmla="*/ 1207294 w 1350169"/>
                <a:gd name="connsiteY18" fmla="*/ 50006 h 314325"/>
                <a:gd name="connsiteX19" fmla="*/ 1285875 w 1350169"/>
                <a:gd name="connsiteY19" fmla="*/ 92868 h 314325"/>
                <a:gd name="connsiteX20" fmla="*/ 1333500 w 1350169"/>
                <a:gd name="connsiteY20" fmla="*/ 121443 h 314325"/>
                <a:gd name="connsiteX21" fmla="*/ 1350169 w 1350169"/>
                <a:gd name="connsiteY21" fmla="*/ 140493 h 314325"/>
                <a:gd name="connsiteX22" fmla="*/ 1350169 w 1350169"/>
                <a:gd name="connsiteY22" fmla="*/ 169068 h 314325"/>
                <a:gd name="connsiteX23" fmla="*/ 1340644 w 1350169"/>
                <a:gd name="connsiteY23" fmla="*/ 192881 h 314325"/>
                <a:gd name="connsiteX24" fmla="*/ 1307306 w 1350169"/>
                <a:gd name="connsiteY24" fmla="*/ 216693 h 314325"/>
                <a:gd name="connsiteX25" fmla="*/ 1245394 w 1350169"/>
                <a:gd name="connsiteY25" fmla="*/ 240506 h 314325"/>
                <a:gd name="connsiteX26" fmla="*/ 1138238 w 1350169"/>
                <a:gd name="connsiteY26" fmla="*/ 259556 h 314325"/>
                <a:gd name="connsiteX27" fmla="*/ 945356 w 1350169"/>
                <a:gd name="connsiteY27" fmla="*/ 283368 h 314325"/>
                <a:gd name="connsiteX28" fmla="*/ 528638 w 1350169"/>
                <a:gd name="connsiteY28" fmla="*/ 30718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0169" h="314325">
                  <a:moveTo>
                    <a:pt x="528638" y="307181"/>
                  </a:moveTo>
                  <a:lnTo>
                    <a:pt x="342900" y="314325"/>
                  </a:lnTo>
                  <a:lnTo>
                    <a:pt x="240506" y="314325"/>
                  </a:lnTo>
                  <a:lnTo>
                    <a:pt x="152400" y="304800"/>
                  </a:lnTo>
                  <a:lnTo>
                    <a:pt x="0" y="292893"/>
                  </a:lnTo>
                  <a:lnTo>
                    <a:pt x="4763" y="123825"/>
                  </a:lnTo>
                  <a:lnTo>
                    <a:pt x="114300" y="150018"/>
                  </a:lnTo>
                  <a:lnTo>
                    <a:pt x="197644" y="161925"/>
                  </a:lnTo>
                  <a:lnTo>
                    <a:pt x="242888" y="166687"/>
                  </a:lnTo>
                  <a:lnTo>
                    <a:pt x="304800" y="164306"/>
                  </a:lnTo>
                  <a:lnTo>
                    <a:pt x="466725" y="152400"/>
                  </a:lnTo>
                  <a:lnTo>
                    <a:pt x="683419" y="128587"/>
                  </a:lnTo>
                  <a:lnTo>
                    <a:pt x="795338" y="109537"/>
                  </a:lnTo>
                  <a:lnTo>
                    <a:pt x="947738" y="69056"/>
                  </a:lnTo>
                  <a:lnTo>
                    <a:pt x="992981" y="40481"/>
                  </a:lnTo>
                  <a:lnTo>
                    <a:pt x="1026319" y="21431"/>
                  </a:lnTo>
                  <a:lnTo>
                    <a:pt x="1081088" y="0"/>
                  </a:lnTo>
                  <a:lnTo>
                    <a:pt x="1131094" y="19050"/>
                  </a:lnTo>
                  <a:lnTo>
                    <a:pt x="1207294" y="50006"/>
                  </a:lnTo>
                  <a:lnTo>
                    <a:pt x="1285875" y="92868"/>
                  </a:lnTo>
                  <a:lnTo>
                    <a:pt x="1333500" y="121443"/>
                  </a:lnTo>
                  <a:lnTo>
                    <a:pt x="1350169" y="140493"/>
                  </a:lnTo>
                  <a:lnTo>
                    <a:pt x="1350169" y="169068"/>
                  </a:lnTo>
                  <a:lnTo>
                    <a:pt x="1340644" y="192881"/>
                  </a:lnTo>
                  <a:lnTo>
                    <a:pt x="1307306" y="216693"/>
                  </a:lnTo>
                  <a:lnTo>
                    <a:pt x="1245394" y="240506"/>
                  </a:lnTo>
                  <a:lnTo>
                    <a:pt x="1138238" y="259556"/>
                  </a:lnTo>
                  <a:lnTo>
                    <a:pt x="945356" y="283368"/>
                  </a:lnTo>
                  <a:lnTo>
                    <a:pt x="528638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3845CD7-689A-4CD8-89CA-078B199F9FF6}"/>
              </a:ext>
            </a:extLst>
          </p:cNvPr>
          <p:cNvGrpSpPr/>
          <p:nvPr/>
        </p:nvGrpSpPr>
        <p:grpSpPr>
          <a:xfrm>
            <a:off x="2616200" y="1533525"/>
            <a:ext cx="4551363" cy="4554538"/>
            <a:chOff x="2616200" y="1533525"/>
            <a:chExt cx="4551363" cy="4554538"/>
          </a:xfrm>
        </p:grpSpPr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7C8EE9EA-C2B0-4DA1-9D9A-341646E718DE}"/>
                </a:ext>
              </a:extLst>
            </p:cNvPr>
            <p:cNvSpPr/>
            <p:nvPr/>
          </p:nvSpPr>
          <p:spPr>
            <a:xfrm>
              <a:off x="4270375" y="1533525"/>
              <a:ext cx="1311275" cy="1838325"/>
            </a:xfrm>
            <a:custGeom>
              <a:avLst/>
              <a:gdLst>
                <a:gd name="connsiteX0" fmla="*/ 983457 w 1312069"/>
                <a:gd name="connsiteY0" fmla="*/ 773906 h 1838325"/>
                <a:gd name="connsiteX1" fmla="*/ 873919 w 1312069"/>
                <a:gd name="connsiteY1" fmla="*/ 962025 h 1838325"/>
                <a:gd name="connsiteX2" fmla="*/ 785813 w 1312069"/>
                <a:gd name="connsiteY2" fmla="*/ 1100138 h 1838325"/>
                <a:gd name="connsiteX3" fmla="*/ 681038 w 1312069"/>
                <a:gd name="connsiteY3" fmla="*/ 1247775 h 1838325"/>
                <a:gd name="connsiteX4" fmla="*/ 561975 w 1312069"/>
                <a:gd name="connsiteY4" fmla="*/ 1390650 h 1838325"/>
                <a:gd name="connsiteX5" fmla="*/ 431007 w 1312069"/>
                <a:gd name="connsiteY5" fmla="*/ 1528763 h 1838325"/>
                <a:gd name="connsiteX6" fmla="*/ 245269 w 1312069"/>
                <a:gd name="connsiteY6" fmla="*/ 1690688 h 1838325"/>
                <a:gd name="connsiteX7" fmla="*/ 78582 w 1312069"/>
                <a:gd name="connsiteY7" fmla="*/ 1809750 h 1838325"/>
                <a:gd name="connsiteX8" fmla="*/ 50007 w 1312069"/>
                <a:gd name="connsiteY8" fmla="*/ 1831181 h 1838325"/>
                <a:gd name="connsiteX9" fmla="*/ 35719 w 1312069"/>
                <a:gd name="connsiteY9" fmla="*/ 1835944 h 1838325"/>
                <a:gd name="connsiteX10" fmla="*/ 19050 w 1312069"/>
                <a:gd name="connsiteY10" fmla="*/ 1838325 h 1838325"/>
                <a:gd name="connsiteX11" fmla="*/ 4763 w 1312069"/>
                <a:gd name="connsiteY11" fmla="*/ 1828800 h 1838325"/>
                <a:gd name="connsiteX12" fmla="*/ 0 w 1312069"/>
                <a:gd name="connsiteY12" fmla="*/ 1814513 h 1838325"/>
                <a:gd name="connsiteX13" fmla="*/ 0 w 1312069"/>
                <a:gd name="connsiteY13" fmla="*/ 1797844 h 1838325"/>
                <a:gd name="connsiteX14" fmla="*/ 26194 w 1312069"/>
                <a:gd name="connsiteY14" fmla="*/ 1762125 h 1838325"/>
                <a:gd name="connsiteX15" fmla="*/ 164307 w 1312069"/>
                <a:gd name="connsiteY15" fmla="*/ 1624013 h 1838325"/>
                <a:gd name="connsiteX16" fmla="*/ 307182 w 1312069"/>
                <a:gd name="connsiteY16" fmla="*/ 1454944 h 1838325"/>
                <a:gd name="connsiteX17" fmla="*/ 447675 w 1312069"/>
                <a:gd name="connsiteY17" fmla="*/ 1259681 h 1838325"/>
                <a:gd name="connsiteX18" fmla="*/ 561975 w 1312069"/>
                <a:gd name="connsiteY18" fmla="*/ 1073944 h 1838325"/>
                <a:gd name="connsiteX19" fmla="*/ 669132 w 1312069"/>
                <a:gd name="connsiteY19" fmla="*/ 873919 h 1838325"/>
                <a:gd name="connsiteX20" fmla="*/ 731044 w 1312069"/>
                <a:gd name="connsiteY20" fmla="*/ 731044 h 1838325"/>
                <a:gd name="connsiteX21" fmla="*/ 792957 w 1312069"/>
                <a:gd name="connsiteY21" fmla="*/ 588169 h 1838325"/>
                <a:gd name="connsiteX22" fmla="*/ 864394 w 1312069"/>
                <a:gd name="connsiteY22" fmla="*/ 411956 h 1838325"/>
                <a:gd name="connsiteX23" fmla="*/ 919163 w 1312069"/>
                <a:gd name="connsiteY23" fmla="*/ 257175 h 1838325"/>
                <a:gd name="connsiteX24" fmla="*/ 940594 w 1312069"/>
                <a:gd name="connsiteY24" fmla="*/ 180975 h 1838325"/>
                <a:gd name="connsiteX25" fmla="*/ 942975 w 1312069"/>
                <a:gd name="connsiteY25" fmla="*/ 157163 h 1838325"/>
                <a:gd name="connsiteX26" fmla="*/ 933450 w 1312069"/>
                <a:gd name="connsiteY26" fmla="*/ 128588 h 1838325"/>
                <a:gd name="connsiteX27" fmla="*/ 912019 w 1312069"/>
                <a:gd name="connsiteY27" fmla="*/ 107156 h 1838325"/>
                <a:gd name="connsiteX28" fmla="*/ 881063 w 1312069"/>
                <a:gd name="connsiteY28" fmla="*/ 90488 h 1838325"/>
                <a:gd name="connsiteX29" fmla="*/ 866775 w 1312069"/>
                <a:gd name="connsiteY29" fmla="*/ 76200 h 1838325"/>
                <a:gd name="connsiteX30" fmla="*/ 857250 w 1312069"/>
                <a:gd name="connsiteY30" fmla="*/ 47625 h 1838325"/>
                <a:gd name="connsiteX31" fmla="*/ 854869 w 1312069"/>
                <a:gd name="connsiteY31" fmla="*/ 30956 h 1838325"/>
                <a:gd name="connsiteX32" fmla="*/ 857250 w 1312069"/>
                <a:gd name="connsiteY32" fmla="*/ 16669 h 1838325"/>
                <a:gd name="connsiteX33" fmla="*/ 866775 w 1312069"/>
                <a:gd name="connsiteY33" fmla="*/ 9525 h 1838325"/>
                <a:gd name="connsiteX34" fmla="*/ 888207 w 1312069"/>
                <a:gd name="connsiteY34" fmla="*/ 0 h 1838325"/>
                <a:gd name="connsiteX35" fmla="*/ 923925 w 1312069"/>
                <a:gd name="connsiteY35" fmla="*/ 0 h 1838325"/>
                <a:gd name="connsiteX36" fmla="*/ 973932 w 1312069"/>
                <a:gd name="connsiteY36" fmla="*/ 9525 h 1838325"/>
                <a:gd name="connsiteX37" fmla="*/ 1040607 w 1312069"/>
                <a:gd name="connsiteY37" fmla="*/ 30956 h 1838325"/>
                <a:gd name="connsiteX38" fmla="*/ 1095375 w 1312069"/>
                <a:gd name="connsiteY38" fmla="*/ 52388 h 1838325"/>
                <a:gd name="connsiteX39" fmla="*/ 1133475 w 1312069"/>
                <a:gd name="connsiteY39" fmla="*/ 71438 h 1838325"/>
                <a:gd name="connsiteX40" fmla="*/ 1171575 w 1312069"/>
                <a:gd name="connsiteY40" fmla="*/ 97631 h 1838325"/>
                <a:gd name="connsiteX41" fmla="*/ 1219200 w 1312069"/>
                <a:gd name="connsiteY41" fmla="*/ 135731 h 1838325"/>
                <a:gd name="connsiteX42" fmla="*/ 1264444 w 1312069"/>
                <a:gd name="connsiteY42" fmla="*/ 178594 h 1838325"/>
                <a:gd name="connsiteX43" fmla="*/ 1290638 w 1312069"/>
                <a:gd name="connsiteY43" fmla="*/ 211931 h 1838325"/>
                <a:gd name="connsiteX44" fmla="*/ 1302544 w 1312069"/>
                <a:gd name="connsiteY44" fmla="*/ 228600 h 1838325"/>
                <a:gd name="connsiteX45" fmla="*/ 1312069 w 1312069"/>
                <a:gd name="connsiteY45" fmla="*/ 254794 h 1838325"/>
                <a:gd name="connsiteX46" fmla="*/ 1312069 w 1312069"/>
                <a:gd name="connsiteY46" fmla="*/ 269081 h 1838325"/>
                <a:gd name="connsiteX47" fmla="*/ 1300163 w 1312069"/>
                <a:gd name="connsiteY47" fmla="*/ 288131 h 1838325"/>
                <a:gd name="connsiteX48" fmla="*/ 1276350 w 1312069"/>
                <a:gd name="connsiteY48" fmla="*/ 309563 h 1838325"/>
                <a:gd name="connsiteX49" fmla="*/ 1223963 w 1312069"/>
                <a:gd name="connsiteY49" fmla="*/ 366713 h 1838325"/>
                <a:gd name="connsiteX50" fmla="*/ 1173957 w 1312069"/>
                <a:gd name="connsiteY50" fmla="*/ 435769 h 1838325"/>
                <a:gd name="connsiteX51" fmla="*/ 1104900 w 1312069"/>
                <a:gd name="connsiteY51" fmla="*/ 554831 h 1838325"/>
                <a:gd name="connsiteX52" fmla="*/ 983457 w 1312069"/>
                <a:gd name="connsiteY52" fmla="*/ 773906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069" h="1838325">
                  <a:moveTo>
                    <a:pt x="983457" y="773906"/>
                  </a:moveTo>
                  <a:lnTo>
                    <a:pt x="873919" y="962025"/>
                  </a:lnTo>
                  <a:lnTo>
                    <a:pt x="785813" y="1100138"/>
                  </a:lnTo>
                  <a:lnTo>
                    <a:pt x="681038" y="1247775"/>
                  </a:lnTo>
                  <a:lnTo>
                    <a:pt x="561975" y="1390650"/>
                  </a:lnTo>
                  <a:lnTo>
                    <a:pt x="431007" y="1528763"/>
                  </a:lnTo>
                  <a:lnTo>
                    <a:pt x="245269" y="1690688"/>
                  </a:lnTo>
                  <a:lnTo>
                    <a:pt x="78582" y="1809750"/>
                  </a:lnTo>
                  <a:lnTo>
                    <a:pt x="50007" y="1831181"/>
                  </a:lnTo>
                  <a:lnTo>
                    <a:pt x="35719" y="1835944"/>
                  </a:lnTo>
                  <a:lnTo>
                    <a:pt x="19050" y="1838325"/>
                  </a:lnTo>
                  <a:lnTo>
                    <a:pt x="4763" y="1828800"/>
                  </a:lnTo>
                  <a:lnTo>
                    <a:pt x="0" y="1814513"/>
                  </a:lnTo>
                  <a:lnTo>
                    <a:pt x="0" y="1797844"/>
                  </a:lnTo>
                  <a:lnTo>
                    <a:pt x="26194" y="1762125"/>
                  </a:lnTo>
                  <a:lnTo>
                    <a:pt x="164307" y="1624013"/>
                  </a:lnTo>
                  <a:lnTo>
                    <a:pt x="307182" y="1454944"/>
                  </a:lnTo>
                  <a:lnTo>
                    <a:pt x="447675" y="1259681"/>
                  </a:lnTo>
                  <a:lnTo>
                    <a:pt x="561975" y="1073944"/>
                  </a:lnTo>
                  <a:lnTo>
                    <a:pt x="669132" y="873919"/>
                  </a:lnTo>
                  <a:lnTo>
                    <a:pt x="731044" y="731044"/>
                  </a:lnTo>
                  <a:lnTo>
                    <a:pt x="792957" y="588169"/>
                  </a:lnTo>
                  <a:lnTo>
                    <a:pt x="864394" y="411956"/>
                  </a:lnTo>
                  <a:lnTo>
                    <a:pt x="919163" y="257175"/>
                  </a:lnTo>
                  <a:lnTo>
                    <a:pt x="940594" y="180975"/>
                  </a:lnTo>
                  <a:lnTo>
                    <a:pt x="942975" y="157163"/>
                  </a:lnTo>
                  <a:lnTo>
                    <a:pt x="933450" y="128588"/>
                  </a:lnTo>
                  <a:lnTo>
                    <a:pt x="912019" y="107156"/>
                  </a:lnTo>
                  <a:lnTo>
                    <a:pt x="881063" y="90488"/>
                  </a:lnTo>
                  <a:lnTo>
                    <a:pt x="866775" y="76200"/>
                  </a:lnTo>
                  <a:lnTo>
                    <a:pt x="857250" y="47625"/>
                  </a:lnTo>
                  <a:lnTo>
                    <a:pt x="854869" y="30956"/>
                  </a:lnTo>
                  <a:lnTo>
                    <a:pt x="857250" y="16669"/>
                  </a:lnTo>
                  <a:lnTo>
                    <a:pt x="866775" y="9525"/>
                  </a:lnTo>
                  <a:lnTo>
                    <a:pt x="888207" y="0"/>
                  </a:lnTo>
                  <a:lnTo>
                    <a:pt x="923925" y="0"/>
                  </a:lnTo>
                  <a:lnTo>
                    <a:pt x="973932" y="9525"/>
                  </a:lnTo>
                  <a:lnTo>
                    <a:pt x="1040607" y="30956"/>
                  </a:lnTo>
                  <a:lnTo>
                    <a:pt x="1095375" y="52388"/>
                  </a:lnTo>
                  <a:lnTo>
                    <a:pt x="1133475" y="71438"/>
                  </a:lnTo>
                  <a:lnTo>
                    <a:pt x="1171575" y="97631"/>
                  </a:lnTo>
                  <a:lnTo>
                    <a:pt x="1219200" y="135731"/>
                  </a:lnTo>
                  <a:lnTo>
                    <a:pt x="1264444" y="178594"/>
                  </a:lnTo>
                  <a:lnTo>
                    <a:pt x="1290638" y="211931"/>
                  </a:lnTo>
                  <a:lnTo>
                    <a:pt x="1302544" y="228600"/>
                  </a:lnTo>
                  <a:lnTo>
                    <a:pt x="1312069" y="254794"/>
                  </a:lnTo>
                  <a:lnTo>
                    <a:pt x="1312069" y="269081"/>
                  </a:lnTo>
                  <a:lnTo>
                    <a:pt x="1300163" y="288131"/>
                  </a:lnTo>
                  <a:lnTo>
                    <a:pt x="1276350" y="309563"/>
                  </a:lnTo>
                  <a:lnTo>
                    <a:pt x="1223963" y="366713"/>
                  </a:lnTo>
                  <a:lnTo>
                    <a:pt x="1173957" y="435769"/>
                  </a:lnTo>
                  <a:lnTo>
                    <a:pt x="1104900" y="554831"/>
                  </a:lnTo>
                  <a:lnTo>
                    <a:pt x="983457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1D85254D-769C-4D55-9A1F-98A77403B818}"/>
                </a:ext>
              </a:extLst>
            </p:cNvPr>
            <p:cNvSpPr/>
            <p:nvPr/>
          </p:nvSpPr>
          <p:spPr>
            <a:xfrm rot="16200000">
              <a:off x="1525587" y="3451226"/>
              <a:ext cx="2638425" cy="457200"/>
            </a:xfrm>
            <a:custGeom>
              <a:avLst/>
              <a:gdLst>
                <a:gd name="connsiteX0" fmla="*/ 1183481 w 2638425"/>
                <a:gd name="connsiteY0" fmla="*/ 450056 h 457200"/>
                <a:gd name="connsiteX1" fmla="*/ 816769 w 2638425"/>
                <a:gd name="connsiteY1" fmla="*/ 438150 h 457200"/>
                <a:gd name="connsiteX2" fmla="*/ 559594 w 2638425"/>
                <a:gd name="connsiteY2" fmla="*/ 433387 h 457200"/>
                <a:gd name="connsiteX3" fmla="*/ 359569 w 2638425"/>
                <a:gd name="connsiteY3" fmla="*/ 433387 h 457200"/>
                <a:gd name="connsiteX4" fmla="*/ 271462 w 2638425"/>
                <a:gd name="connsiteY4" fmla="*/ 423862 h 457200"/>
                <a:gd name="connsiteX5" fmla="*/ 169069 w 2638425"/>
                <a:gd name="connsiteY5" fmla="*/ 409575 h 457200"/>
                <a:gd name="connsiteX6" fmla="*/ 119062 w 2638425"/>
                <a:gd name="connsiteY6" fmla="*/ 402431 h 457200"/>
                <a:gd name="connsiteX7" fmla="*/ 73819 w 2638425"/>
                <a:gd name="connsiteY7" fmla="*/ 392906 h 457200"/>
                <a:gd name="connsiteX8" fmla="*/ 33337 w 2638425"/>
                <a:gd name="connsiteY8" fmla="*/ 376237 h 457200"/>
                <a:gd name="connsiteX9" fmla="*/ 11906 w 2638425"/>
                <a:gd name="connsiteY9" fmla="*/ 359569 h 457200"/>
                <a:gd name="connsiteX10" fmla="*/ 0 w 2638425"/>
                <a:gd name="connsiteY10" fmla="*/ 335756 h 457200"/>
                <a:gd name="connsiteX11" fmla="*/ 2381 w 2638425"/>
                <a:gd name="connsiteY11" fmla="*/ 307181 h 457200"/>
                <a:gd name="connsiteX12" fmla="*/ 14287 w 2638425"/>
                <a:gd name="connsiteY12" fmla="*/ 271462 h 457200"/>
                <a:gd name="connsiteX13" fmla="*/ 23812 w 2638425"/>
                <a:gd name="connsiteY13" fmla="*/ 257175 h 457200"/>
                <a:gd name="connsiteX14" fmla="*/ 50006 w 2638425"/>
                <a:gd name="connsiteY14" fmla="*/ 240506 h 457200"/>
                <a:gd name="connsiteX15" fmla="*/ 116681 w 2638425"/>
                <a:gd name="connsiteY15" fmla="*/ 216694 h 457200"/>
                <a:gd name="connsiteX16" fmla="*/ 171450 w 2638425"/>
                <a:gd name="connsiteY16" fmla="*/ 197644 h 457200"/>
                <a:gd name="connsiteX17" fmla="*/ 230981 w 2638425"/>
                <a:gd name="connsiteY17" fmla="*/ 183356 h 457200"/>
                <a:gd name="connsiteX18" fmla="*/ 319087 w 2638425"/>
                <a:gd name="connsiteY18" fmla="*/ 169069 h 457200"/>
                <a:gd name="connsiteX19" fmla="*/ 400050 w 2638425"/>
                <a:gd name="connsiteY19" fmla="*/ 169069 h 457200"/>
                <a:gd name="connsiteX20" fmla="*/ 473869 w 2638425"/>
                <a:gd name="connsiteY20" fmla="*/ 188119 h 457200"/>
                <a:gd name="connsiteX21" fmla="*/ 533400 w 2638425"/>
                <a:gd name="connsiteY21" fmla="*/ 202406 h 457200"/>
                <a:gd name="connsiteX22" fmla="*/ 585787 w 2638425"/>
                <a:gd name="connsiteY22" fmla="*/ 209550 h 457200"/>
                <a:gd name="connsiteX23" fmla="*/ 957262 w 2638425"/>
                <a:gd name="connsiteY23" fmla="*/ 207169 h 457200"/>
                <a:gd name="connsiteX24" fmla="*/ 1562100 w 2638425"/>
                <a:gd name="connsiteY24" fmla="*/ 207169 h 457200"/>
                <a:gd name="connsiteX25" fmla="*/ 1978819 w 2638425"/>
                <a:gd name="connsiteY25" fmla="*/ 209550 h 457200"/>
                <a:gd name="connsiteX26" fmla="*/ 2135981 w 2638425"/>
                <a:gd name="connsiteY26" fmla="*/ 207169 h 457200"/>
                <a:gd name="connsiteX27" fmla="*/ 2202656 w 2638425"/>
                <a:gd name="connsiteY27" fmla="*/ 207169 h 457200"/>
                <a:gd name="connsiteX28" fmla="*/ 2245519 w 2638425"/>
                <a:gd name="connsiteY28" fmla="*/ 207169 h 457200"/>
                <a:gd name="connsiteX29" fmla="*/ 2302669 w 2638425"/>
                <a:gd name="connsiteY29" fmla="*/ 197644 h 457200"/>
                <a:gd name="connsiteX30" fmla="*/ 2369344 w 2638425"/>
                <a:gd name="connsiteY30" fmla="*/ 176212 h 457200"/>
                <a:gd name="connsiteX31" fmla="*/ 2443162 w 2638425"/>
                <a:gd name="connsiteY31" fmla="*/ 145256 h 457200"/>
                <a:gd name="connsiteX32" fmla="*/ 2486025 w 2638425"/>
                <a:gd name="connsiteY32" fmla="*/ 116681 h 457200"/>
                <a:gd name="connsiteX33" fmla="*/ 2536031 w 2638425"/>
                <a:gd name="connsiteY33" fmla="*/ 73819 h 457200"/>
                <a:gd name="connsiteX34" fmla="*/ 2576512 w 2638425"/>
                <a:gd name="connsiteY34" fmla="*/ 28575 h 457200"/>
                <a:gd name="connsiteX35" fmla="*/ 2586037 w 2638425"/>
                <a:gd name="connsiteY35" fmla="*/ 9525 h 457200"/>
                <a:gd name="connsiteX36" fmla="*/ 2605087 w 2638425"/>
                <a:gd name="connsiteY36" fmla="*/ 0 h 457200"/>
                <a:gd name="connsiteX37" fmla="*/ 2621756 w 2638425"/>
                <a:gd name="connsiteY37" fmla="*/ 0 h 457200"/>
                <a:gd name="connsiteX38" fmla="*/ 2631281 w 2638425"/>
                <a:gd name="connsiteY38" fmla="*/ 7144 h 457200"/>
                <a:gd name="connsiteX39" fmla="*/ 2638425 w 2638425"/>
                <a:gd name="connsiteY39" fmla="*/ 19050 h 457200"/>
                <a:gd name="connsiteX40" fmla="*/ 2638425 w 2638425"/>
                <a:gd name="connsiteY40" fmla="*/ 47625 h 457200"/>
                <a:gd name="connsiteX41" fmla="*/ 2621756 w 2638425"/>
                <a:gd name="connsiteY41" fmla="*/ 126206 h 457200"/>
                <a:gd name="connsiteX42" fmla="*/ 2595562 w 2638425"/>
                <a:gd name="connsiteY42" fmla="*/ 200025 h 457200"/>
                <a:gd name="connsiteX43" fmla="*/ 2557462 w 2638425"/>
                <a:gd name="connsiteY43" fmla="*/ 276225 h 457200"/>
                <a:gd name="connsiteX44" fmla="*/ 2478881 w 2638425"/>
                <a:gd name="connsiteY44" fmla="*/ 395287 h 457200"/>
                <a:gd name="connsiteX45" fmla="*/ 2219325 w 2638425"/>
                <a:gd name="connsiteY45" fmla="*/ 450056 h 457200"/>
                <a:gd name="connsiteX46" fmla="*/ 2016919 w 2638425"/>
                <a:gd name="connsiteY46" fmla="*/ 452437 h 457200"/>
                <a:gd name="connsiteX47" fmla="*/ 1557337 w 2638425"/>
                <a:gd name="connsiteY47" fmla="*/ 457200 h 457200"/>
                <a:gd name="connsiteX48" fmla="*/ 1183481 w 2638425"/>
                <a:gd name="connsiteY48" fmla="*/ 4500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38425" h="457200">
                  <a:moveTo>
                    <a:pt x="1183481" y="450056"/>
                  </a:moveTo>
                  <a:lnTo>
                    <a:pt x="816769" y="438150"/>
                  </a:lnTo>
                  <a:lnTo>
                    <a:pt x="559594" y="433387"/>
                  </a:lnTo>
                  <a:lnTo>
                    <a:pt x="359569" y="433387"/>
                  </a:lnTo>
                  <a:lnTo>
                    <a:pt x="271462" y="423862"/>
                  </a:lnTo>
                  <a:lnTo>
                    <a:pt x="169069" y="409575"/>
                  </a:lnTo>
                  <a:lnTo>
                    <a:pt x="119062" y="402431"/>
                  </a:lnTo>
                  <a:lnTo>
                    <a:pt x="73819" y="392906"/>
                  </a:lnTo>
                  <a:lnTo>
                    <a:pt x="33337" y="376237"/>
                  </a:lnTo>
                  <a:lnTo>
                    <a:pt x="11906" y="359569"/>
                  </a:lnTo>
                  <a:lnTo>
                    <a:pt x="0" y="335756"/>
                  </a:lnTo>
                  <a:lnTo>
                    <a:pt x="2381" y="307181"/>
                  </a:lnTo>
                  <a:lnTo>
                    <a:pt x="14287" y="271462"/>
                  </a:lnTo>
                  <a:lnTo>
                    <a:pt x="23812" y="257175"/>
                  </a:lnTo>
                  <a:lnTo>
                    <a:pt x="50006" y="240506"/>
                  </a:lnTo>
                  <a:lnTo>
                    <a:pt x="116681" y="216694"/>
                  </a:lnTo>
                  <a:lnTo>
                    <a:pt x="171450" y="197644"/>
                  </a:lnTo>
                  <a:lnTo>
                    <a:pt x="230981" y="183356"/>
                  </a:lnTo>
                  <a:lnTo>
                    <a:pt x="319087" y="169069"/>
                  </a:lnTo>
                  <a:lnTo>
                    <a:pt x="400050" y="169069"/>
                  </a:lnTo>
                  <a:lnTo>
                    <a:pt x="473869" y="188119"/>
                  </a:lnTo>
                  <a:lnTo>
                    <a:pt x="533400" y="202406"/>
                  </a:lnTo>
                  <a:lnTo>
                    <a:pt x="585787" y="209550"/>
                  </a:lnTo>
                  <a:lnTo>
                    <a:pt x="957262" y="207169"/>
                  </a:lnTo>
                  <a:lnTo>
                    <a:pt x="1562100" y="207169"/>
                  </a:lnTo>
                  <a:lnTo>
                    <a:pt x="1978819" y="209550"/>
                  </a:lnTo>
                  <a:lnTo>
                    <a:pt x="2135981" y="207169"/>
                  </a:lnTo>
                  <a:lnTo>
                    <a:pt x="2202656" y="207169"/>
                  </a:lnTo>
                  <a:lnTo>
                    <a:pt x="2245519" y="207169"/>
                  </a:lnTo>
                  <a:lnTo>
                    <a:pt x="2302669" y="197644"/>
                  </a:lnTo>
                  <a:lnTo>
                    <a:pt x="2369344" y="176212"/>
                  </a:lnTo>
                  <a:lnTo>
                    <a:pt x="2443162" y="145256"/>
                  </a:lnTo>
                  <a:lnTo>
                    <a:pt x="2486025" y="116681"/>
                  </a:lnTo>
                  <a:lnTo>
                    <a:pt x="2536031" y="73819"/>
                  </a:lnTo>
                  <a:lnTo>
                    <a:pt x="2576512" y="28575"/>
                  </a:lnTo>
                  <a:lnTo>
                    <a:pt x="2586037" y="9525"/>
                  </a:lnTo>
                  <a:lnTo>
                    <a:pt x="2605087" y="0"/>
                  </a:lnTo>
                  <a:lnTo>
                    <a:pt x="2621756" y="0"/>
                  </a:lnTo>
                  <a:lnTo>
                    <a:pt x="2631281" y="7144"/>
                  </a:lnTo>
                  <a:lnTo>
                    <a:pt x="2638425" y="19050"/>
                  </a:lnTo>
                  <a:lnTo>
                    <a:pt x="2638425" y="47625"/>
                  </a:lnTo>
                  <a:lnTo>
                    <a:pt x="2621756" y="126206"/>
                  </a:lnTo>
                  <a:lnTo>
                    <a:pt x="2595562" y="200025"/>
                  </a:lnTo>
                  <a:lnTo>
                    <a:pt x="2557462" y="276225"/>
                  </a:lnTo>
                  <a:lnTo>
                    <a:pt x="2478881" y="395287"/>
                  </a:lnTo>
                  <a:lnTo>
                    <a:pt x="2219325" y="450056"/>
                  </a:lnTo>
                  <a:lnTo>
                    <a:pt x="2016919" y="452437"/>
                  </a:lnTo>
                  <a:lnTo>
                    <a:pt x="1557337" y="457200"/>
                  </a:lnTo>
                  <a:lnTo>
                    <a:pt x="118348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0E155559-D69C-409A-83BF-1FE5DC360B63}"/>
                </a:ext>
              </a:extLst>
            </p:cNvPr>
            <p:cNvSpPr/>
            <p:nvPr/>
          </p:nvSpPr>
          <p:spPr>
            <a:xfrm rot="16200000">
              <a:off x="2387600" y="2794000"/>
              <a:ext cx="2435225" cy="1444625"/>
            </a:xfrm>
            <a:custGeom>
              <a:avLst/>
              <a:gdLst>
                <a:gd name="connsiteX0" fmla="*/ 1195387 w 2436018"/>
                <a:gd name="connsiteY0" fmla="*/ 1328737 h 1445419"/>
                <a:gd name="connsiteX1" fmla="*/ 619125 w 2436018"/>
                <a:gd name="connsiteY1" fmla="*/ 1326356 h 1445419"/>
                <a:gd name="connsiteX2" fmla="*/ 297656 w 2436018"/>
                <a:gd name="connsiteY2" fmla="*/ 1326356 h 1445419"/>
                <a:gd name="connsiteX3" fmla="*/ 211931 w 2436018"/>
                <a:gd name="connsiteY3" fmla="*/ 1326356 h 1445419"/>
                <a:gd name="connsiteX4" fmla="*/ 159543 w 2436018"/>
                <a:gd name="connsiteY4" fmla="*/ 1323975 h 1445419"/>
                <a:gd name="connsiteX5" fmla="*/ 121443 w 2436018"/>
                <a:gd name="connsiteY5" fmla="*/ 1319212 h 1445419"/>
                <a:gd name="connsiteX6" fmla="*/ 90487 w 2436018"/>
                <a:gd name="connsiteY6" fmla="*/ 1314450 h 1445419"/>
                <a:gd name="connsiteX7" fmla="*/ 61912 w 2436018"/>
                <a:gd name="connsiteY7" fmla="*/ 1307306 h 1445419"/>
                <a:gd name="connsiteX8" fmla="*/ 33337 w 2436018"/>
                <a:gd name="connsiteY8" fmla="*/ 1288256 h 1445419"/>
                <a:gd name="connsiteX9" fmla="*/ 9525 w 2436018"/>
                <a:gd name="connsiteY9" fmla="*/ 1262062 h 1445419"/>
                <a:gd name="connsiteX10" fmla="*/ 0 w 2436018"/>
                <a:gd name="connsiteY10" fmla="*/ 1226344 h 1445419"/>
                <a:gd name="connsiteX11" fmla="*/ 4762 w 2436018"/>
                <a:gd name="connsiteY11" fmla="*/ 1185862 h 1445419"/>
                <a:gd name="connsiteX12" fmla="*/ 16668 w 2436018"/>
                <a:gd name="connsiteY12" fmla="*/ 1157287 h 1445419"/>
                <a:gd name="connsiteX13" fmla="*/ 33337 w 2436018"/>
                <a:gd name="connsiteY13" fmla="*/ 1140619 h 1445419"/>
                <a:gd name="connsiteX14" fmla="*/ 71437 w 2436018"/>
                <a:gd name="connsiteY14" fmla="*/ 1119187 h 1445419"/>
                <a:gd name="connsiteX15" fmla="*/ 128587 w 2436018"/>
                <a:gd name="connsiteY15" fmla="*/ 1100137 h 1445419"/>
                <a:gd name="connsiteX16" fmla="*/ 283368 w 2436018"/>
                <a:gd name="connsiteY16" fmla="*/ 1076325 h 1445419"/>
                <a:gd name="connsiteX17" fmla="*/ 450056 w 2436018"/>
                <a:gd name="connsiteY17" fmla="*/ 1085850 h 1445419"/>
                <a:gd name="connsiteX18" fmla="*/ 1285875 w 2436018"/>
                <a:gd name="connsiteY18" fmla="*/ 1081087 h 1445419"/>
                <a:gd name="connsiteX19" fmla="*/ 2097881 w 2436018"/>
                <a:gd name="connsiteY19" fmla="*/ 1078706 h 1445419"/>
                <a:gd name="connsiteX20" fmla="*/ 2133600 w 2436018"/>
                <a:gd name="connsiteY20" fmla="*/ 1071562 h 1445419"/>
                <a:gd name="connsiteX21" fmla="*/ 2157412 w 2436018"/>
                <a:gd name="connsiteY21" fmla="*/ 1057275 h 1445419"/>
                <a:gd name="connsiteX22" fmla="*/ 2171700 w 2436018"/>
                <a:gd name="connsiteY22" fmla="*/ 1033462 h 1445419"/>
                <a:gd name="connsiteX23" fmla="*/ 2171700 w 2436018"/>
                <a:gd name="connsiteY23" fmla="*/ 1004887 h 1445419"/>
                <a:gd name="connsiteX24" fmla="*/ 2138362 w 2436018"/>
                <a:gd name="connsiteY24" fmla="*/ 781050 h 1445419"/>
                <a:gd name="connsiteX25" fmla="*/ 2078831 w 2436018"/>
                <a:gd name="connsiteY25" fmla="*/ 411956 h 1445419"/>
                <a:gd name="connsiteX26" fmla="*/ 2038350 w 2436018"/>
                <a:gd name="connsiteY26" fmla="*/ 126206 h 1445419"/>
                <a:gd name="connsiteX27" fmla="*/ 2214562 w 2436018"/>
                <a:gd name="connsiteY27" fmla="*/ 0 h 1445419"/>
                <a:gd name="connsiteX28" fmla="*/ 2216943 w 2436018"/>
                <a:gd name="connsiteY28" fmla="*/ 130969 h 1445419"/>
                <a:gd name="connsiteX29" fmla="*/ 2231231 w 2436018"/>
                <a:gd name="connsiteY29" fmla="*/ 340519 h 1445419"/>
                <a:gd name="connsiteX30" fmla="*/ 2271712 w 2436018"/>
                <a:gd name="connsiteY30" fmla="*/ 602456 h 1445419"/>
                <a:gd name="connsiteX31" fmla="*/ 2350293 w 2436018"/>
                <a:gd name="connsiteY31" fmla="*/ 928687 h 1445419"/>
                <a:gd name="connsiteX32" fmla="*/ 2374106 w 2436018"/>
                <a:gd name="connsiteY32" fmla="*/ 1009650 h 1445419"/>
                <a:gd name="connsiteX33" fmla="*/ 2402681 w 2436018"/>
                <a:gd name="connsiteY33" fmla="*/ 1045369 h 1445419"/>
                <a:gd name="connsiteX34" fmla="*/ 2416968 w 2436018"/>
                <a:gd name="connsiteY34" fmla="*/ 1064419 h 1445419"/>
                <a:gd name="connsiteX35" fmla="*/ 2431256 w 2436018"/>
                <a:gd name="connsiteY35" fmla="*/ 1083469 h 1445419"/>
                <a:gd name="connsiteX36" fmla="*/ 2436018 w 2436018"/>
                <a:gd name="connsiteY36" fmla="*/ 1109662 h 1445419"/>
                <a:gd name="connsiteX37" fmla="*/ 2433637 w 2436018"/>
                <a:gd name="connsiteY37" fmla="*/ 1138237 h 1445419"/>
                <a:gd name="connsiteX38" fmla="*/ 2424112 w 2436018"/>
                <a:gd name="connsiteY38" fmla="*/ 1164431 h 1445419"/>
                <a:gd name="connsiteX39" fmla="*/ 2374106 w 2436018"/>
                <a:gd name="connsiteY39" fmla="*/ 1252537 h 1445419"/>
                <a:gd name="connsiteX40" fmla="*/ 2307431 w 2436018"/>
                <a:gd name="connsiteY40" fmla="*/ 1359694 h 1445419"/>
                <a:gd name="connsiteX41" fmla="*/ 2247900 w 2436018"/>
                <a:gd name="connsiteY41" fmla="*/ 1433512 h 1445419"/>
                <a:gd name="connsiteX42" fmla="*/ 2233612 w 2436018"/>
                <a:gd name="connsiteY42" fmla="*/ 1445419 h 1445419"/>
                <a:gd name="connsiteX43" fmla="*/ 2209800 w 2436018"/>
                <a:gd name="connsiteY43" fmla="*/ 1445419 h 1445419"/>
                <a:gd name="connsiteX44" fmla="*/ 2174081 w 2436018"/>
                <a:gd name="connsiteY44" fmla="*/ 1423987 h 1445419"/>
                <a:gd name="connsiteX45" fmla="*/ 2143125 w 2436018"/>
                <a:gd name="connsiteY45" fmla="*/ 1404937 h 1445419"/>
                <a:gd name="connsiteX46" fmla="*/ 2102643 w 2436018"/>
                <a:gd name="connsiteY46" fmla="*/ 1388269 h 1445419"/>
                <a:gd name="connsiteX47" fmla="*/ 2055018 w 2436018"/>
                <a:gd name="connsiteY47" fmla="*/ 1376362 h 1445419"/>
                <a:gd name="connsiteX48" fmla="*/ 1959768 w 2436018"/>
                <a:gd name="connsiteY48" fmla="*/ 1364456 h 1445419"/>
                <a:gd name="connsiteX49" fmla="*/ 1447800 w 2436018"/>
                <a:gd name="connsiteY49" fmla="*/ 1333500 h 1445419"/>
                <a:gd name="connsiteX50" fmla="*/ 1195387 w 2436018"/>
                <a:gd name="connsiteY50" fmla="*/ 1328737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36018" h="1445419">
                  <a:moveTo>
                    <a:pt x="1195387" y="1328737"/>
                  </a:moveTo>
                  <a:lnTo>
                    <a:pt x="619125" y="1326356"/>
                  </a:lnTo>
                  <a:lnTo>
                    <a:pt x="297656" y="1326356"/>
                  </a:lnTo>
                  <a:lnTo>
                    <a:pt x="211931" y="1326356"/>
                  </a:lnTo>
                  <a:lnTo>
                    <a:pt x="159543" y="1323975"/>
                  </a:lnTo>
                  <a:lnTo>
                    <a:pt x="121443" y="1319212"/>
                  </a:lnTo>
                  <a:lnTo>
                    <a:pt x="90487" y="1314450"/>
                  </a:lnTo>
                  <a:lnTo>
                    <a:pt x="61912" y="1307306"/>
                  </a:lnTo>
                  <a:lnTo>
                    <a:pt x="33337" y="1288256"/>
                  </a:lnTo>
                  <a:lnTo>
                    <a:pt x="9525" y="1262062"/>
                  </a:lnTo>
                  <a:lnTo>
                    <a:pt x="0" y="1226344"/>
                  </a:lnTo>
                  <a:lnTo>
                    <a:pt x="4762" y="1185862"/>
                  </a:lnTo>
                  <a:lnTo>
                    <a:pt x="16668" y="1157287"/>
                  </a:lnTo>
                  <a:lnTo>
                    <a:pt x="33337" y="1140619"/>
                  </a:lnTo>
                  <a:lnTo>
                    <a:pt x="71437" y="1119187"/>
                  </a:lnTo>
                  <a:lnTo>
                    <a:pt x="128587" y="1100137"/>
                  </a:lnTo>
                  <a:lnTo>
                    <a:pt x="283368" y="1076325"/>
                  </a:lnTo>
                  <a:lnTo>
                    <a:pt x="450056" y="1085850"/>
                  </a:lnTo>
                  <a:lnTo>
                    <a:pt x="1285875" y="1081087"/>
                  </a:lnTo>
                  <a:lnTo>
                    <a:pt x="2097881" y="1078706"/>
                  </a:lnTo>
                  <a:lnTo>
                    <a:pt x="2133600" y="1071562"/>
                  </a:lnTo>
                  <a:lnTo>
                    <a:pt x="2157412" y="1057275"/>
                  </a:lnTo>
                  <a:lnTo>
                    <a:pt x="2171700" y="1033462"/>
                  </a:lnTo>
                  <a:lnTo>
                    <a:pt x="2171700" y="1004887"/>
                  </a:lnTo>
                  <a:lnTo>
                    <a:pt x="2138362" y="781050"/>
                  </a:lnTo>
                  <a:lnTo>
                    <a:pt x="2078831" y="411956"/>
                  </a:lnTo>
                  <a:lnTo>
                    <a:pt x="2038350" y="126206"/>
                  </a:lnTo>
                  <a:lnTo>
                    <a:pt x="2214562" y="0"/>
                  </a:lnTo>
                  <a:cubicBezTo>
                    <a:pt x="2215356" y="43656"/>
                    <a:pt x="2216149" y="87313"/>
                    <a:pt x="2216943" y="130969"/>
                  </a:cubicBezTo>
                  <a:lnTo>
                    <a:pt x="2231231" y="340519"/>
                  </a:lnTo>
                  <a:lnTo>
                    <a:pt x="2271712" y="602456"/>
                  </a:lnTo>
                  <a:lnTo>
                    <a:pt x="2350293" y="928687"/>
                  </a:lnTo>
                  <a:lnTo>
                    <a:pt x="2374106" y="1009650"/>
                  </a:lnTo>
                  <a:lnTo>
                    <a:pt x="2402681" y="1045369"/>
                  </a:lnTo>
                  <a:lnTo>
                    <a:pt x="2416968" y="1064419"/>
                  </a:lnTo>
                  <a:lnTo>
                    <a:pt x="2431256" y="1083469"/>
                  </a:lnTo>
                  <a:lnTo>
                    <a:pt x="2436018" y="1109662"/>
                  </a:lnTo>
                  <a:lnTo>
                    <a:pt x="2433637" y="1138237"/>
                  </a:lnTo>
                  <a:lnTo>
                    <a:pt x="2424112" y="1164431"/>
                  </a:lnTo>
                  <a:lnTo>
                    <a:pt x="2374106" y="1252537"/>
                  </a:lnTo>
                  <a:lnTo>
                    <a:pt x="2307431" y="1359694"/>
                  </a:lnTo>
                  <a:lnTo>
                    <a:pt x="2247900" y="1433512"/>
                  </a:lnTo>
                  <a:lnTo>
                    <a:pt x="2233612" y="1445419"/>
                  </a:lnTo>
                  <a:lnTo>
                    <a:pt x="2209800" y="1445419"/>
                  </a:lnTo>
                  <a:lnTo>
                    <a:pt x="2174081" y="1423987"/>
                  </a:lnTo>
                  <a:lnTo>
                    <a:pt x="2143125" y="1404937"/>
                  </a:lnTo>
                  <a:lnTo>
                    <a:pt x="2102643" y="1388269"/>
                  </a:lnTo>
                  <a:lnTo>
                    <a:pt x="2055018" y="1376362"/>
                  </a:lnTo>
                  <a:lnTo>
                    <a:pt x="1959768" y="1364456"/>
                  </a:lnTo>
                  <a:lnTo>
                    <a:pt x="1447800" y="1333500"/>
                  </a:lnTo>
                  <a:lnTo>
                    <a:pt x="1195387" y="1328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BD6FB9B5-C777-406E-9E67-B88C36DF00EA}"/>
                </a:ext>
              </a:extLst>
            </p:cNvPr>
            <p:cNvSpPr/>
            <p:nvPr/>
          </p:nvSpPr>
          <p:spPr>
            <a:xfrm>
              <a:off x="2994025" y="3275013"/>
              <a:ext cx="1052513" cy="325437"/>
            </a:xfrm>
            <a:custGeom>
              <a:avLst/>
              <a:gdLst>
                <a:gd name="connsiteX0" fmla="*/ 333375 w 1052513"/>
                <a:gd name="connsiteY0" fmla="*/ 269081 h 326231"/>
                <a:gd name="connsiteX1" fmla="*/ 2382 w 1052513"/>
                <a:gd name="connsiteY1" fmla="*/ 326231 h 326231"/>
                <a:gd name="connsiteX2" fmla="*/ 0 w 1052513"/>
                <a:gd name="connsiteY2" fmla="*/ 164306 h 326231"/>
                <a:gd name="connsiteX3" fmla="*/ 171450 w 1052513"/>
                <a:gd name="connsiteY3" fmla="*/ 135731 h 326231"/>
                <a:gd name="connsiteX4" fmla="*/ 435769 w 1052513"/>
                <a:gd name="connsiteY4" fmla="*/ 78581 h 326231"/>
                <a:gd name="connsiteX5" fmla="*/ 714375 w 1052513"/>
                <a:gd name="connsiteY5" fmla="*/ 16669 h 326231"/>
                <a:gd name="connsiteX6" fmla="*/ 797719 w 1052513"/>
                <a:gd name="connsiteY6" fmla="*/ 0 h 326231"/>
                <a:gd name="connsiteX7" fmla="*/ 866775 w 1052513"/>
                <a:gd name="connsiteY7" fmla="*/ 7144 h 326231"/>
                <a:gd name="connsiteX8" fmla="*/ 1031082 w 1052513"/>
                <a:gd name="connsiteY8" fmla="*/ 30956 h 326231"/>
                <a:gd name="connsiteX9" fmla="*/ 1052513 w 1052513"/>
                <a:gd name="connsiteY9" fmla="*/ 169069 h 326231"/>
                <a:gd name="connsiteX10" fmla="*/ 333375 w 1052513"/>
                <a:gd name="connsiteY10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513" h="326231">
                  <a:moveTo>
                    <a:pt x="333375" y="269081"/>
                  </a:moveTo>
                  <a:lnTo>
                    <a:pt x="2382" y="326231"/>
                  </a:lnTo>
                  <a:lnTo>
                    <a:pt x="0" y="164306"/>
                  </a:lnTo>
                  <a:lnTo>
                    <a:pt x="171450" y="135731"/>
                  </a:lnTo>
                  <a:lnTo>
                    <a:pt x="435769" y="78581"/>
                  </a:lnTo>
                  <a:lnTo>
                    <a:pt x="714375" y="16669"/>
                  </a:lnTo>
                  <a:lnTo>
                    <a:pt x="797719" y="0"/>
                  </a:lnTo>
                  <a:lnTo>
                    <a:pt x="866775" y="7144"/>
                  </a:lnTo>
                  <a:lnTo>
                    <a:pt x="1031082" y="30956"/>
                  </a:lnTo>
                  <a:lnTo>
                    <a:pt x="1052513" y="169069"/>
                  </a:lnTo>
                  <a:lnTo>
                    <a:pt x="33337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CFAE87FE-2E16-4732-9F42-C41CFF0756F6}"/>
                </a:ext>
              </a:extLst>
            </p:cNvPr>
            <p:cNvSpPr/>
            <p:nvPr/>
          </p:nvSpPr>
          <p:spPr>
            <a:xfrm>
              <a:off x="2974975" y="4267200"/>
              <a:ext cx="1052513" cy="382588"/>
            </a:xfrm>
            <a:custGeom>
              <a:avLst/>
              <a:gdLst>
                <a:gd name="connsiteX0" fmla="*/ 407194 w 1052513"/>
                <a:gd name="connsiteY0" fmla="*/ 300038 h 383381"/>
                <a:gd name="connsiteX1" fmla="*/ 4763 w 1052513"/>
                <a:gd name="connsiteY1" fmla="*/ 383381 h 383381"/>
                <a:gd name="connsiteX2" fmla="*/ 0 w 1052513"/>
                <a:gd name="connsiteY2" fmla="*/ 171450 h 383381"/>
                <a:gd name="connsiteX3" fmla="*/ 240507 w 1052513"/>
                <a:gd name="connsiteY3" fmla="*/ 138113 h 383381"/>
                <a:gd name="connsiteX4" fmla="*/ 581025 w 1052513"/>
                <a:gd name="connsiteY4" fmla="*/ 80963 h 383381"/>
                <a:gd name="connsiteX5" fmla="*/ 1047750 w 1052513"/>
                <a:gd name="connsiteY5" fmla="*/ 0 h 383381"/>
                <a:gd name="connsiteX6" fmla="*/ 1052513 w 1052513"/>
                <a:gd name="connsiteY6" fmla="*/ 178594 h 383381"/>
                <a:gd name="connsiteX7" fmla="*/ 407194 w 1052513"/>
                <a:gd name="connsiteY7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513" h="383381">
                  <a:moveTo>
                    <a:pt x="407194" y="300038"/>
                  </a:moveTo>
                  <a:lnTo>
                    <a:pt x="4763" y="383381"/>
                  </a:lnTo>
                  <a:lnTo>
                    <a:pt x="0" y="171450"/>
                  </a:lnTo>
                  <a:lnTo>
                    <a:pt x="240507" y="138113"/>
                  </a:lnTo>
                  <a:lnTo>
                    <a:pt x="581025" y="80963"/>
                  </a:lnTo>
                  <a:lnTo>
                    <a:pt x="1047750" y="0"/>
                  </a:lnTo>
                  <a:lnTo>
                    <a:pt x="1052513" y="178594"/>
                  </a:lnTo>
                  <a:lnTo>
                    <a:pt x="407194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0C8529C0-130E-496C-9A5B-445C585E4ACA}"/>
                </a:ext>
              </a:extLst>
            </p:cNvPr>
            <p:cNvSpPr/>
            <p:nvPr/>
          </p:nvSpPr>
          <p:spPr>
            <a:xfrm>
              <a:off x="5043488" y="2176463"/>
              <a:ext cx="2124075" cy="558800"/>
            </a:xfrm>
            <a:custGeom>
              <a:avLst/>
              <a:gdLst>
                <a:gd name="connsiteX0" fmla="*/ 1126331 w 2124075"/>
                <a:gd name="connsiteY0" fmla="*/ 402431 h 559593"/>
                <a:gd name="connsiteX1" fmla="*/ 550068 w 2124075"/>
                <a:gd name="connsiteY1" fmla="*/ 521493 h 559593"/>
                <a:gd name="connsiteX2" fmla="*/ 416718 w 2124075"/>
                <a:gd name="connsiteY2" fmla="*/ 559593 h 559593"/>
                <a:gd name="connsiteX3" fmla="*/ 319087 w 2124075"/>
                <a:gd name="connsiteY3" fmla="*/ 545306 h 559593"/>
                <a:gd name="connsiteX4" fmla="*/ 278606 w 2124075"/>
                <a:gd name="connsiteY4" fmla="*/ 535781 h 559593"/>
                <a:gd name="connsiteX5" fmla="*/ 226218 w 2124075"/>
                <a:gd name="connsiteY5" fmla="*/ 519112 h 559593"/>
                <a:gd name="connsiteX6" fmla="*/ 161925 w 2124075"/>
                <a:gd name="connsiteY6" fmla="*/ 492918 h 559593"/>
                <a:gd name="connsiteX7" fmla="*/ 76200 w 2124075"/>
                <a:gd name="connsiteY7" fmla="*/ 454818 h 559593"/>
                <a:gd name="connsiteX8" fmla="*/ 0 w 2124075"/>
                <a:gd name="connsiteY8" fmla="*/ 404812 h 559593"/>
                <a:gd name="connsiteX9" fmla="*/ 45243 w 2124075"/>
                <a:gd name="connsiteY9" fmla="*/ 288131 h 559593"/>
                <a:gd name="connsiteX10" fmla="*/ 152400 w 2124075"/>
                <a:gd name="connsiteY10" fmla="*/ 333375 h 559593"/>
                <a:gd name="connsiteX11" fmla="*/ 216693 w 2124075"/>
                <a:gd name="connsiteY11" fmla="*/ 350043 h 559593"/>
                <a:gd name="connsiteX12" fmla="*/ 250031 w 2124075"/>
                <a:gd name="connsiteY12" fmla="*/ 354806 h 559593"/>
                <a:gd name="connsiteX13" fmla="*/ 314325 w 2124075"/>
                <a:gd name="connsiteY13" fmla="*/ 361950 h 559593"/>
                <a:gd name="connsiteX14" fmla="*/ 376237 w 2124075"/>
                <a:gd name="connsiteY14" fmla="*/ 364331 h 559593"/>
                <a:gd name="connsiteX15" fmla="*/ 423862 w 2124075"/>
                <a:gd name="connsiteY15" fmla="*/ 359568 h 559593"/>
                <a:gd name="connsiteX16" fmla="*/ 500062 w 2124075"/>
                <a:gd name="connsiteY16" fmla="*/ 345281 h 559593"/>
                <a:gd name="connsiteX17" fmla="*/ 628650 w 2124075"/>
                <a:gd name="connsiteY17" fmla="*/ 314325 h 559593"/>
                <a:gd name="connsiteX18" fmla="*/ 957262 w 2124075"/>
                <a:gd name="connsiteY18" fmla="*/ 238125 h 559593"/>
                <a:gd name="connsiteX19" fmla="*/ 1302543 w 2124075"/>
                <a:gd name="connsiteY19" fmla="*/ 152400 h 559593"/>
                <a:gd name="connsiteX20" fmla="*/ 1488281 w 2124075"/>
                <a:gd name="connsiteY20" fmla="*/ 111918 h 559593"/>
                <a:gd name="connsiteX21" fmla="*/ 1566862 w 2124075"/>
                <a:gd name="connsiteY21" fmla="*/ 71437 h 559593"/>
                <a:gd name="connsiteX22" fmla="*/ 1669256 w 2124075"/>
                <a:gd name="connsiteY22" fmla="*/ 2381 h 559593"/>
                <a:gd name="connsiteX23" fmla="*/ 1743075 w 2124075"/>
                <a:gd name="connsiteY23" fmla="*/ 0 h 559593"/>
                <a:gd name="connsiteX24" fmla="*/ 1828800 w 2124075"/>
                <a:gd name="connsiteY24" fmla="*/ 7143 h 559593"/>
                <a:gd name="connsiteX25" fmla="*/ 1919287 w 2124075"/>
                <a:gd name="connsiteY25" fmla="*/ 19050 h 559593"/>
                <a:gd name="connsiteX26" fmla="*/ 1997868 w 2124075"/>
                <a:gd name="connsiteY26" fmla="*/ 35718 h 559593"/>
                <a:gd name="connsiteX27" fmla="*/ 2062162 w 2124075"/>
                <a:gd name="connsiteY27" fmla="*/ 52387 h 559593"/>
                <a:gd name="connsiteX28" fmla="*/ 2090737 w 2124075"/>
                <a:gd name="connsiteY28" fmla="*/ 64293 h 559593"/>
                <a:gd name="connsiteX29" fmla="*/ 2109787 w 2124075"/>
                <a:gd name="connsiteY29" fmla="*/ 78581 h 559593"/>
                <a:gd name="connsiteX30" fmla="*/ 2119312 w 2124075"/>
                <a:gd name="connsiteY30" fmla="*/ 92868 h 559593"/>
                <a:gd name="connsiteX31" fmla="*/ 2124075 w 2124075"/>
                <a:gd name="connsiteY31" fmla="*/ 116681 h 559593"/>
                <a:gd name="connsiteX32" fmla="*/ 2116931 w 2124075"/>
                <a:gd name="connsiteY32" fmla="*/ 142875 h 559593"/>
                <a:gd name="connsiteX33" fmla="*/ 2100262 w 2124075"/>
                <a:gd name="connsiteY33" fmla="*/ 173831 h 559593"/>
                <a:gd name="connsiteX34" fmla="*/ 2055018 w 2124075"/>
                <a:gd name="connsiteY34" fmla="*/ 195262 h 559593"/>
                <a:gd name="connsiteX35" fmla="*/ 1895475 w 2124075"/>
                <a:gd name="connsiteY35" fmla="*/ 235743 h 559593"/>
                <a:gd name="connsiteX36" fmla="*/ 1678781 w 2124075"/>
                <a:gd name="connsiteY36" fmla="*/ 280987 h 559593"/>
                <a:gd name="connsiteX37" fmla="*/ 1126331 w 2124075"/>
                <a:gd name="connsiteY37" fmla="*/ 402431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559593">
                  <a:moveTo>
                    <a:pt x="1126331" y="402431"/>
                  </a:moveTo>
                  <a:lnTo>
                    <a:pt x="550068" y="521493"/>
                  </a:lnTo>
                  <a:lnTo>
                    <a:pt x="416718" y="559593"/>
                  </a:lnTo>
                  <a:lnTo>
                    <a:pt x="319087" y="545306"/>
                  </a:lnTo>
                  <a:lnTo>
                    <a:pt x="278606" y="535781"/>
                  </a:lnTo>
                  <a:lnTo>
                    <a:pt x="226218" y="519112"/>
                  </a:lnTo>
                  <a:lnTo>
                    <a:pt x="161925" y="492918"/>
                  </a:lnTo>
                  <a:lnTo>
                    <a:pt x="76200" y="454818"/>
                  </a:lnTo>
                  <a:lnTo>
                    <a:pt x="0" y="404812"/>
                  </a:lnTo>
                  <a:lnTo>
                    <a:pt x="45243" y="288131"/>
                  </a:lnTo>
                  <a:lnTo>
                    <a:pt x="152400" y="333375"/>
                  </a:lnTo>
                  <a:lnTo>
                    <a:pt x="216693" y="350043"/>
                  </a:lnTo>
                  <a:lnTo>
                    <a:pt x="250031" y="354806"/>
                  </a:lnTo>
                  <a:lnTo>
                    <a:pt x="314325" y="361950"/>
                  </a:lnTo>
                  <a:lnTo>
                    <a:pt x="376237" y="364331"/>
                  </a:lnTo>
                  <a:lnTo>
                    <a:pt x="423862" y="359568"/>
                  </a:lnTo>
                  <a:lnTo>
                    <a:pt x="500062" y="345281"/>
                  </a:lnTo>
                  <a:lnTo>
                    <a:pt x="628650" y="314325"/>
                  </a:lnTo>
                  <a:lnTo>
                    <a:pt x="957262" y="238125"/>
                  </a:lnTo>
                  <a:lnTo>
                    <a:pt x="1302543" y="152400"/>
                  </a:lnTo>
                  <a:lnTo>
                    <a:pt x="1488281" y="111918"/>
                  </a:lnTo>
                  <a:lnTo>
                    <a:pt x="1566862" y="71437"/>
                  </a:lnTo>
                  <a:lnTo>
                    <a:pt x="1669256" y="2381"/>
                  </a:lnTo>
                  <a:lnTo>
                    <a:pt x="1743075" y="0"/>
                  </a:lnTo>
                  <a:lnTo>
                    <a:pt x="1828800" y="7143"/>
                  </a:lnTo>
                  <a:lnTo>
                    <a:pt x="1919287" y="19050"/>
                  </a:lnTo>
                  <a:lnTo>
                    <a:pt x="1997868" y="35718"/>
                  </a:lnTo>
                  <a:lnTo>
                    <a:pt x="2062162" y="52387"/>
                  </a:lnTo>
                  <a:lnTo>
                    <a:pt x="2090737" y="64293"/>
                  </a:lnTo>
                  <a:lnTo>
                    <a:pt x="2109787" y="78581"/>
                  </a:lnTo>
                  <a:lnTo>
                    <a:pt x="2119312" y="92868"/>
                  </a:lnTo>
                  <a:lnTo>
                    <a:pt x="2124075" y="116681"/>
                  </a:lnTo>
                  <a:lnTo>
                    <a:pt x="2116931" y="142875"/>
                  </a:lnTo>
                  <a:lnTo>
                    <a:pt x="2100262" y="173831"/>
                  </a:lnTo>
                  <a:lnTo>
                    <a:pt x="2055018" y="195262"/>
                  </a:lnTo>
                  <a:lnTo>
                    <a:pt x="1895475" y="235743"/>
                  </a:lnTo>
                  <a:lnTo>
                    <a:pt x="1678781" y="280987"/>
                  </a:lnTo>
                  <a:lnTo>
                    <a:pt x="1126331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BB86B7C5-A09A-4BE5-8E24-2DA85F09DF77}"/>
                </a:ext>
              </a:extLst>
            </p:cNvPr>
            <p:cNvSpPr/>
            <p:nvPr/>
          </p:nvSpPr>
          <p:spPr>
            <a:xfrm rot="16200000">
              <a:off x="3990976" y="4092575"/>
              <a:ext cx="3454400" cy="536575"/>
            </a:xfrm>
            <a:custGeom>
              <a:avLst/>
              <a:gdLst>
                <a:gd name="connsiteX0" fmla="*/ 2025650 w 3454400"/>
                <a:gd name="connsiteY0" fmla="*/ 441325 h 536575"/>
                <a:gd name="connsiteX1" fmla="*/ 1679575 w 3454400"/>
                <a:gd name="connsiteY1" fmla="*/ 431800 h 536575"/>
                <a:gd name="connsiteX2" fmla="*/ 1533525 w 3454400"/>
                <a:gd name="connsiteY2" fmla="*/ 434975 h 536575"/>
                <a:gd name="connsiteX3" fmla="*/ 1162050 w 3454400"/>
                <a:gd name="connsiteY3" fmla="*/ 441325 h 536575"/>
                <a:gd name="connsiteX4" fmla="*/ 787400 w 3454400"/>
                <a:gd name="connsiteY4" fmla="*/ 444500 h 536575"/>
                <a:gd name="connsiteX5" fmla="*/ 584200 w 3454400"/>
                <a:gd name="connsiteY5" fmla="*/ 454025 h 536575"/>
                <a:gd name="connsiteX6" fmla="*/ 406400 w 3454400"/>
                <a:gd name="connsiteY6" fmla="*/ 457200 h 536575"/>
                <a:gd name="connsiteX7" fmla="*/ 336550 w 3454400"/>
                <a:gd name="connsiteY7" fmla="*/ 450850 h 536575"/>
                <a:gd name="connsiteX8" fmla="*/ 260350 w 3454400"/>
                <a:gd name="connsiteY8" fmla="*/ 441325 h 536575"/>
                <a:gd name="connsiteX9" fmla="*/ 209550 w 3454400"/>
                <a:gd name="connsiteY9" fmla="*/ 431800 h 536575"/>
                <a:gd name="connsiteX10" fmla="*/ 136525 w 3454400"/>
                <a:gd name="connsiteY10" fmla="*/ 409575 h 536575"/>
                <a:gd name="connsiteX11" fmla="*/ 73025 w 3454400"/>
                <a:gd name="connsiteY11" fmla="*/ 381000 h 536575"/>
                <a:gd name="connsiteX12" fmla="*/ 25400 w 3454400"/>
                <a:gd name="connsiteY12" fmla="*/ 342900 h 536575"/>
                <a:gd name="connsiteX13" fmla="*/ 0 w 3454400"/>
                <a:gd name="connsiteY13" fmla="*/ 307975 h 536575"/>
                <a:gd name="connsiteX14" fmla="*/ 3175 w 3454400"/>
                <a:gd name="connsiteY14" fmla="*/ 276225 h 536575"/>
                <a:gd name="connsiteX15" fmla="*/ 22225 w 3454400"/>
                <a:gd name="connsiteY15" fmla="*/ 257175 h 536575"/>
                <a:gd name="connsiteX16" fmla="*/ 73025 w 3454400"/>
                <a:gd name="connsiteY16" fmla="*/ 225425 h 536575"/>
                <a:gd name="connsiteX17" fmla="*/ 142875 w 3454400"/>
                <a:gd name="connsiteY17" fmla="*/ 200025 h 536575"/>
                <a:gd name="connsiteX18" fmla="*/ 234950 w 3454400"/>
                <a:gd name="connsiteY18" fmla="*/ 174625 h 536575"/>
                <a:gd name="connsiteX19" fmla="*/ 342900 w 3454400"/>
                <a:gd name="connsiteY19" fmla="*/ 149225 h 536575"/>
                <a:gd name="connsiteX20" fmla="*/ 428625 w 3454400"/>
                <a:gd name="connsiteY20" fmla="*/ 142875 h 536575"/>
                <a:gd name="connsiteX21" fmla="*/ 498475 w 3454400"/>
                <a:gd name="connsiteY21" fmla="*/ 152400 h 536575"/>
                <a:gd name="connsiteX22" fmla="*/ 742950 w 3454400"/>
                <a:gd name="connsiteY22" fmla="*/ 171450 h 536575"/>
                <a:gd name="connsiteX23" fmla="*/ 1444625 w 3454400"/>
                <a:gd name="connsiteY23" fmla="*/ 203200 h 536575"/>
                <a:gd name="connsiteX24" fmla="*/ 2181225 w 3454400"/>
                <a:gd name="connsiteY24" fmla="*/ 209550 h 536575"/>
                <a:gd name="connsiteX25" fmla="*/ 2733675 w 3454400"/>
                <a:gd name="connsiteY25" fmla="*/ 209550 h 536575"/>
                <a:gd name="connsiteX26" fmla="*/ 3038475 w 3454400"/>
                <a:gd name="connsiteY26" fmla="*/ 212725 h 536575"/>
                <a:gd name="connsiteX27" fmla="*/ 3105150 w 3454400"/>
                <a:gd name="connsiteY27" fmla="*/ 206375 h 536575"/>
                <a:gd name="connsiteX28" fmla="*/ 3162300 w 3454400"/>
                <a:gd name="connsiteY28" fmla="*/ 193675 h 536575"/>
                <a:gd name="connsiteX29" fmla="*/ 3209925 w 3454400"/>
                <a:gd name="connsiteY29" fmla="*/ 171450 h 536575"/>
                <a:gd name="connsiteX30" fmla="*/ 3257550 w 3454400"/>
                <a:gd name="connsiteY30" fmla="*/ 139700 h 536575"/>
                <a:gd name="connsiteX31" fmla="*/ 3302000 w 3454400"/>
                <a:gd name="connsiteY31" fmla="*/ 101600 h 536575"/>
                <a:gd name="connsiteX32" fmla="*/ 3390900 w 3454400"/>
                <a:gd name="connsiteY32" fmla="*/ 0 h 536575"/>
                <a:gd name="connsiteX33" fmla="*/ 3454400 w 3454400"/>
                <a:gd name="connsiteY33" fmla="*/ 98425 h 536575"/>
                <a:gd name="connsiteX34" fmla="*/ 3375025 w 3454400"/>
                <a:gd name="connsiteY34" fmla="*/ 190500 h 536575"/>
                <a:gd name="connsiteX35" fmla="*/ 3321050 w 3454400"/>
                <a:gd name="connsiteY35" fmla="*/ 298450 h 536575"/>
                <a:gd name="connsiteX36" fmla="*/ 3279775 w 3454400"/>
                <a:gd name="connsiteY36" fmla="*/ 381000 h 536575"/>
                <a:gd name="connsiteX37" fmla="*/ 3241675 w 3454400"/>
                <a:gd name="connsiteY37" fmla="*/ 463550 h 536575"/>
                <a:gd name="connsiteX38" fmla="*/ 3216275 w 3454400"/>
                <a:gd name="connsiteY38" fmla="*/ 504825 h 536575"/>
                <a:gd name="connsiteX39" fmla="*/ 3197225 w 3454400"/>
                <a:gd name="connsiteY39" fmla="*/ 530225 h 536575"/>
                <a:gd name="connsiteX40" fmla="*/ 3175000 w 3454400"/>
                <a:gd name="connsiteY40" fmla="*/ 536575 h 536575"/>
                <a:gd name="connsiteX41" fmla="*/ 3136900 w 3454400"/>
                <a:gd name="connsiteY41" fmla="*/ 517525 h 536575"/>
                <a:gd name="connsiteX42" fmla="*/ 3079750 w 3454400"/>
                <a:gd name="connsiteY42" fmla="*/ 492125 h 536575"/>
                <a:gd name="connsiteX43" fmla="*/ 3009900 w 3454400"/>
                <a:gd name="connsiteY43" fmla="*/ 476250 h 536575"/>
                <a:gd name="connsiteX44" fmla="*/ 2908300 w 3454400"/>
                <a:gd name="connsiteY44" fmla="*/ 473075 h 536575"/>
                <a:gd name="connsiteX45" fmla="*/ 2860675 w 3454400"/>
                <a:gd name="connsiteY45" fmla="*/ 469900 h 536575"/>
                <a:gd name="connsiteX46" fmla="*/ 2781300 w 3454400"/>
                <a:gd name="connsiteY46" fmla="*/ 454025 h 536575"/>
                <a:gd name="connsiteX47" fmla="*/ 2628900 w 3454400"/>
                <a:gd name="connsiteY47" fmla="*/ 450850 h 536575"/>
                <a:gd name="connsiteX48" fmla="*/ 2025650 w 3454400"/>
                <a:gd name="connsiteY48" fmla="*/ 44132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54400" h="536575">
                  <a:moveTo>
                    <a:pt x="2025650" y="441325"/>
                  </a:moveTo>
                  <a:lnTo>
                    <a:pt x="1679575" y="431800"/>
                  </a:lnTo>
                  <a:lnTo>
                    <a:pt x="1533525" y="434975"/>
                  </a:lnTo>
                  <a:lnTo>
                    <a:pt x="1162050" y="441325"/>
                  </a:lnTo>
                  <a:lnTo>
                    <a:pt x="787400" y="444500"/>
                  </a:lnTo>
                  <a:lnTo>
                    <a:pt x="584200" y="454025"/>
                  </a:lnTo>
                  <a:lnTo>
                    <a:pt x="406400" y="457200"/>
                  </a:lnTo>
                  <a:lnTo>
                    <a:pt x="336550" y="450850"/>
                  </a:lnTo>
                  <a:lnTo>
                    <a:pt x="260350" y="441325"/>
                  </a:lnTo>
                  <a:lnTo>
                    <a:pt x="209550" y="431800"/>
                  </a:lnTo>
                  <a:lnTo>
                    <a:pt x="136525" y="409575"/>
                  </a:lnTo>
                  <a:lnTo>
                    <a:pt x="73025" y="381000"/>
                  </a:lnTo>
                  <a:lnTo>
                    <a:pt x="25400" y="342900"/>
                  </a:lnTo>
                  <a:lnTo>
                    <a:pt x="0" y="307975"/>
                  </a:lnTo>
                  <a:lnTo>
                    <a:pt x="3175" y="276225"/>
                  </a:lnTo>
                  <a:lnTo>
                    <a:pt x="22225" y="257175"/>
                  </a:lnTo>
                  <a:lnTo>
                    <a:pt x="73025" y="225425"/>
                  </a:lnTo>
                  <a:lnTo>
                    <a:pt x="142875" y="200025"/>
                  </a:lnTo>
                  <a:lnTo>
                    <a:pt x="234950" y="174625"/>
                  </a:lnTo>
                  <a:lnTo>
                    <a:pt x="342900" y="149225"/>
                  </a:lnTo>
                  <a:lnTo>
                    <a:pt x="428625" y="142875"/>
                  </a:lnTo>
                  <a:lnTo>
                    <a:pt x="498475" y="152400"/>
                  </a:lnTo>
                  <a:lnTo>
                    <a:pt x="742950" y="171450"/>
                  </a:lnTo>
                  <a:lnTo>
                    <a:pt x="1444625" y="203200"/>
                  </a:lnTo>
                  <a:lnTo>
                    <a:pt x="2181225" y="209550"/>
                  </a:lnTo>
                  <a:lnTo>
                    <a:pt x="2733675" y="209550"/>
                  </a:lnTo>
                  <a:lnTo>
                    <a:pt x="3038475" y="212725"/>
                  </a:lnTo>
                  <a:lnTo>
                    <a:pt x="3105150" y="206375"/>
                  </a:lnTo>
                  <a:lnTo>
                    <a:pt x="3162300" y="193675"/>
                  </a:lnTo>
                  <a:lnTo>
                    <a:pt x="3209925" y="171450"/>
                  </a:lnTo>
                  <a:lnTo>
                    <a:pt x="3257550" y="139700"/>
                  </a:lnTo>
                  <a:lnTo>
                    <a:pt x="3302000" y="101600"/>
                  </a:lnTo>
                  <a:lnTo>
                    <a:pt x="3390900" y="0"/>
                  </a:lnTo>
                  <a:lnTo>
                    <a:pt x="3454400" y="98425"/>
                  </a:lnTo>
                  <a:lnTo>
                    <a:pt x="3375025" y="190500"/>
                  </a:lnTo>
                  <a:lnTo>
                    <a:pt x="3321050" y="298450"/>
                  </a:lnTo>
                  <a:lnTo>
                    <a:pt x="3279775" y="381000"/>
                  </a:lnTo>
                  <a:lnTo>
                    <a:pt x="3241675" y="463550"/>
                  </a:lnTo>
                  <a:lnTo>
                    <a:pt x="3216275" y="504825"/>
                  </a:lnTo>
                  <a:lnTo>
                    <a:pt x="3197225" y="530225"/>
                  </a:lnTo>
                  <a:lnTo>
                    <a:pt x="3175000" y="536575"/>
                  </a:lnTo>
                  <a:lnTo>
                    <a:pt x="3136900" y="517525"/>
                  </a:lnTo>
                  <a:lnTo>
                    <a:pt x="3079750" y="492125"/>
                  </a:lnTo>
                  <a:lnTo>
                    <a:pt x="3009900" y="476250"/>
                  </a:lnTo>
                  <a:lnTo>
                    <a:pt x="2908300" y="473075"/>
                  </a:lnTo>
                  <a:lnTo>
                    <a:pt x="2860675" y="469900"/>
                  </a:lnTo>
                  <a:lnTo>
                    <a:pt x="2781300" y="454025"/>
                  </a:lnTo>
                  <a:lnTo>
                    <a:pt x="2628900" y="450850"/>
                  </a:lnTo>
                  <a:lnTo>
                    <a:pt x="2025650" y="441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B36F338B-26DD-4892-B4D6-2A857841FB80}"/>
                </a:ext>
              </a:extLst>
            </p:cNvPr>
            <p:cNvSpPr/>
            <p:nvPr/>
          </p:nvSpPr>
          <p:spPr>
            <a:xfrm>
              <a:off x="5842000" y="3182938"/>
              <a:ext cx="1190625" cy="312737"/>
            </a:xfrm>
            <a:custGeom>
              <a:avLst/>
              <a:gdLst>
                <a:gd name="connsiteX0" fmla="*/ 554832 w 1190625"/>
                <a:gd name="connsiteY0" fmla="*/ 285750 h 311944"/>
                <a:gd name="connsiteX1" fmla="*/ 226219 w 1190625"/>
                <a:gd name="connsiteY1" fmla="*/ 311944 h 311944"/>
                <a:gd name="connsiteX2" fmla="*/ 173832 w 1190625"/>
                <a:gd name="connsiteY2" fmla="*/ 311944 h 311944"/>
                <a:gd name="connsiteX3" fmla="*/ 140494 w 1190625"/>
                <a:gd name="connsiteY3" fmla="*/ 300038 h 311944"/>
                <a:gd name="connsiteX4" fmla="*/ 0 w 1190625"/>
                <a:gd name="connsiteY4" fmla="*/ 247650 h 311944"/>
                <a:gd name="connsiteX5" fmla="*/ 0 w 1190625"/>
                <a:gd name="connsiteY5" fmla="*/ 107157 h 311944"/>
                <a:gd name="connsiteX6" fmla="*/ 159544 w 1190625"/>
                <a:gd name="connsiteY6" fmla="*/ 128588 h 311944"/>
                <a:gd name="connsiteX7" fmla="*/ 233363 w 1190625"/>
                <a:gd name="connsiteY7" fmla="*/ 133350 h 311944"/>
                <a:gd name="connsiteX8" fmla="*/ 307182 w 1190625"/>
                <a:gd name="connsiteY8" fmla="*/ 130969 h 311944"/>
                <a:gd name="connsiteX9" fmla="*/ 409575 w 1190625"/>
                <a:gd name="connsiteY9" fmla="*/ 121444 h 311944"/>
                <a:gd name="connsiteX10" fmla="*/ 550069 w 1190625"/>
                <a:gd name="connsiteY10" fmla="*/ 100013 h 311944"/>
                <a:gd name="connsiteX11" fmla="*/ 678657 w 1190625"/>
                <a:gd name="connsiteY11" fmla="*/ 73819 h 311944"/>
                <a:gd name="connsiteX12" fmla="*/ 771525 w 1190625"/>
                <a:gd name="connsiteY12" fmla="*/ 50007 h 311944"/>
                <a:gd name="connsiteX13" fmla="*/ 850107 w 1190625"/>
                <a:gd name="connsiteY13" fmla="*/ 23813 h 311944"/>
                <a:gd name="connsiteX14" fmla="*/ 895350 w 1190625"/>
                <a:gd name="connsiteY14" fmla="*/ 0 h 311944"/>
                <a:gd name="connsiteX15" fmla="*/ 952500 w 1190625"/>
                <a:gd name="connsiteY15" fmla="*/ 2382 h 311944"/>
                <a:gd name="connsiteX16" fmla="*/ 1007269 w 1190625"/>
                <a:gd name="connsiteY16" fmla="*/ 11907 h 311944"/>
                <a:gd name="connsiteX17" fmla="*/ 1059657 w 1190625"/>
                <a:gd name="connsiteY17" fmla="*/ 26194 h 311944"/>
                <a:gd name="connsiteX18" fmla="*/ 1104900 w 1190625"/>
                <a:gd name="connsiteY18" fmla="*/ 38100 h 311944"/>
                <a:gd name="connsiteX19" fmla="*/ 1152525 w 1190625"/>
                <a:gd name="connsiteY19" fmla="*/ 61913 h 311944"/>
                <a:gd name="connsiteX20" fmla="*/ 1178719 w 1190625"/>
                <a:gd name="connsiteY20" fmla="*/ 80963 h 311944"/>
                <a:gd name="connsiteX21" fmla="*/ 1188244 w 1190625"/>
                <a:gd name="connsiteY21" fmla="*/ 97632 h 311944"/>
                <a:gd name="connsiteX22" fmla="*/ 1190625 w 1190625"/>
                <a:gd name="connsiteY22" fmla="*/ 119063 h 311944"/>
                <a:gd name="connsiteX23" fmla="*/ 1190625 w 1190625"/>
                <a:gd name="connsiteY23" fmla="*/ 152400 h 311944"/>
                <a:gd name="connsiteX24" fmla="*/ 1181100 w 1190625"/>
                <a:gd name="connsiteY24" fmla="*/ 178594 h 311944"/>
                <a:gd name="connsiteX25" fmla="*/ 1162050 w 1190625"/>
                <a:gd name="connsiteY25" fmla="*/ 192882 h 311944"/>
                <a:gd name="connsiteX26" fmla="*/ 1109663 w 1190625"/>
                <a:gd name="connsiteY26" fmla="*/ 214313 h 311944"/>
                <a:gd name="connsiteX27" fmla="*/ 985838 w 1190625"/>
                <a:gd name="connsiteY27" fmla="*/ 240507 h 311944"/>
                <a:gd name="connsiteX28" fmla="*/ 795338 w 1190625"/>
                <a:gd name="connsiteY28" fmla="*/ 269082 h 311944"/>
                <a:gd name="connsiteX29" fmla="*/ 554832 w 1190625"/>
                <a:gd name="connsiteY29" fmla="*/ 28575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0625" h="311944">
                  <a:moveTo>
                    <a:pt x="554832" y="285750"/>
                  </a:moveTo>
                  <a:lnTo>
                    <a:pt x="226219" y="311944"/>
                  </a:lnTo>
                  <a:lnTo>
                    <a:pt x="173832" y="311944"/>
                  </a:lnTo>
                  <a:lnTo>
                    <a:pt x="140494" y="300038"/>
                  </a:lnTo>
                  <a:lnTo>
                    <a:pt x="0" y="247650"/>
                  </a:lnTo>
                  <a:lnTo>
                    <a:pt x="0" y="107157"/>
                  </a:lnTo>
                  <a:lnTo>
                    <a:pt x="159544" y="128588"/>
                  </a:lnTo>
                  <a:lnTo>
                    <a:pt x="233363" y="133350"/>
                  </a:lnTo>
                  <a:lnTo>
                    <a:pt x="307182" y="130969"/>
                  </a:lnTo>
                  <a:lnTo>
                    <a:pt x="409575" y="121444"/>
                  </a:lnTo>
                  <a:lnTo>
                    <a:pt x="550069" y="100013"/>
                  </a:lnTo>
                  <a:lnTo>
                    <a:pt x="678657" y="73819"/>
                  </a:lnTo>
                  <a:lnTo>
                    <a:pt x="771525" y="50007"/>
                  </a:lnTo>
                  <a:lnTo>
                    <a:pt x="850107" y="23813"/>
                  </a:lnTo>
                  <a:lnTo>
                    <a:pt x="895350" y="0"/>
                  </a:lnTo>
                  <a:lnTo>
                    <a:pt x="952500" y="2382"/>
                  </a:lnTo>
                  <a:lnTo>
                    <a:pt x="1007269" y="11907"/>
                  </a:lnTo>
                  <a:lnTo>
                    <a:pt x="1059657" y="26194"/>
                  </a:lnTo>
                  <a:lnTo>
                    <a:pt x="1104900" y="38100"/>
                  </a:lnTo>
                  <a:lnTo>
                    <a:pt x="1152525" y="61913"/>
                  </a:lnTo>
                  <a:lnTo>
                    <a:pt x="1178719" y="80963"/>
                  </a:lnTo>
                  <a:lnTo>
                    <a:pt x="1188244" y="97632"/>
                  </a:lnTo>
                  <a:lnTo>
                    <a:pt x="1190625" y="119063"/>
                  </a:lnTo>
                  <a:lnTo>
                    <a:pt x="1190625" y="152400"/>
                  </a:lnTo>
                  <a:lnTo>
                    <a:pt x="1181100" y="178594"/>
                  </a:lnTo>
                  <a:lnTo>
                    <a:pt x="1162050" y="192882"/>
                  </a:lnTo>
                  <a:lnTo>
                    <a:pt x="1109663" y="214313"/>
                  </a:lnTo>
                  <a:lnTo>
                    <a:pt x="985838" y="240507"/>
                  </a:lnTo>
                  <a:lnTo>
                    <a:pt x="795338" y="269082"/>
                  </a:lnTo>
                  <a:lnTo>
                    <a:pt x="55483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0A33888-8532-4B6C-9585-E519D1A2C974}"/>
                </a:ext>
              </a:extLst>
            </p:cNvPr>
            <p:cNvSpPr/>
            <p:nvPr/>
          </p:nvSpPr>
          <p:spPr>
            <a:xfrm>
              <a:off x="5810250" y="4252913"/>
              <a:ext cx="1350963" cy="314325"/>
            </a:xfrm>
            <a:custGeom>
              <a:avLst/>
              <a:gdLst>
                <a:gd name="connsiteX0" fmla="*/ 528638 w 1350169"/>
                <a:gd name="connsiteY0" fmla="*/ 307181 h 314325"/>
                <a:gd name="connsiteX1" fmla="*/ 342900 w 1350169"/>
                <a:gd name="connsiteY1" fmla="*/ 314325 h 314325"/>
                <a:gd name="connsiteX2" fmla="*/ 240506 w 1350169"/>
                <a:gd name="connsiteY2" fmla="*/ 314325 h 314325"/>
                <a:gd name="connsiteX3" fmla="*/ 152400 w 1350169"/>
                <a:gd name="connsiteY3" fmla="*/ 304800 h 314325"/>
                <a:gd name="connsiteX4" fmla="*/ 0 w 1350169"/>
                <a:gd name="connsiteY4" fmla="*/ 292893 h 314325"/>
                <a:gd name="connsiteX5" fmla="*/ 4763 w 1350169"/>
                <a:gd name="connsiteY5" fmla="*/ 123825 h 314325"/>
                <a:gd name="connsiteX6" fmla="*/ 114300 w 1350169"/>
                <a:gd name="connsiteY6" fmla="*/ 150018 h 314325"/>
                <a:gd name="connsiteX7" fmla="*/ 197644 w 1350169"/>
                <a:gd name="connsiteY7" fmla="*/ 161925 h 314325"/>
                <a:gd name="connsiteX8" fmla="*/ 242888 w 1350169"/>
                <a:gd name="connsiteY8" fmla="*/ 166687 h 314325"/>
                <a:gd name="connsiteX9" fmla="*/ 304800 w 1350169"/>
                <a:gd name="connsiteY9" fmla="*/ 164306 h 314325"/>
                <a:gd name="connsiteX10" fmla="*/ 466725 w 1350169"/>
                <a:gd name="connsiteY10" fmla="*/ 152400 h 314325"/>
                <a:gd name="connsiteX11" fmla="*/ 683419 w 1350169"/>
                <a:gd name="connsiteY11" fmla="*/ 128587 h 314325"/>
                <a:gd name="connsiteX12" fmla="*/ 795338 w 1350169"/>
                <a:gd name="connsiteY12" fmla="*/ 109537 h 314325"/>
                <a:gd name="connsiteX13" fmla="*/ 947738 w 1350169"/>
                <a:gd name="connsiteY13" fmla="*/ 69056 h 314325"/>
                <a:gd name="connsiteX14" fmla="*/ 992981 w 1350169"/>
                <a:gd name="connsiteY14" fmla="*/ 40481 h 314325"/>
                <a:gd name="connsiteX15" fmla="*/ 1026319 w 1350169"/>
                <a:gd name="connsiteY15" fmla="*/ 21431 h 314325"/>
                <a:gd name="connsiteX16" fmla="*/ 1081088 w 1350169"/>
                <a:gd name="connsiteY16" fmla="*/ 0 h 314325"/>
                <a:gd name="connsiteX17" fmla="*/ 1131094 w 1350169"/>
                <a:gd name="connsiteY17" fmla="*/ 19050 h 314325"/>
                <a:gd name="connsiteX18" fmla="*/ 1207294 w 1350169"/>
                <a:gd name="connsiteY18" fmla="*/ 50006 h 314325"/>
                <a:gd name="connsiteX19" fmla="*/ 1285875 w 1350169"/>
                <a:gd name="connsiteY19" fmla="*/ 92868 h 314325"/>
                <a:gd name="connsiteX20" fmla="*/ 1333500 w 1350169"/>
                <a:gd name="connsiteY20" fmla="*/ 121443 h 314325"/>
                <a:gd name="connsiteX21" fmla="*/ 1350169 w 1350169"/>
                <a:gd name="connsiteY21" fmla="*/ 140493 h 314325"/>
                <a:gd name="connsiteX22" fmla="*/ 1350169 w 1350169"/>
                <a:gd name="connsiteY22" fmla="*/ 169068 h 314325"/>
                <a:gd name="connsiteX23" fmla="*/ 1340644 w 1350169"/>
                <a:gd name="connsiteY23" fmla="*/ 192881 h 314325"/>
                <a:gd name="connsiteX24" fmla="*/ 1307306 w 1350169"/>
                <a:gd name="connsiteY24" fmla="*/ 216693 h 314325"/>
                <a:gd name="connsiteX25" fmla="*/ 1245394 w 1350169"/>
                <a:gd name="connsiteY25" fmla="*/ 240506 h 314325"/>
                <a:gd name="connsiteX26" fmla="*/ 1138238 w 1350169"/>
                <a:gd name="connsiteY26" fmla="*/ 259556 h 314325"/>
                <a:gd name="connsiteX27" fmla="*/ 945356 w 1350169"/>
                <a:gd name="connsiteY27" fmla="*/ 283368 h 314325"/>
                <a:gd name="connsiteX28" fmla="*/ 528638 w 1350169"/>
                <a:gd name="connsiteY28" fmla="*/ 30718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0169" h="314325">
                  <a:moveTo>
                    <a:pt x="528638" y="307181"/>
                  </a:moveTo>
                  <a:lnTo>
                    <a:pt x="342900" y="314325"/>
                  </a:lnTo>
                  <a:lnTo>
                    <a:pt x="240506" y="314325"/>
                  </a:lnTo>
                  <a:lnTo>
                    <a:pt x="152400" y="304800"/>
                  </a:lnTo>
                  <a:lnTo>
                    <a:pt x="0" y="292893"/>
                  </a:lnTo>
                  <a:lnTo>
                    <a:pt x="4763" y="123825"/>
                  </a:lnTo>
                  <a:lnTo>
                    <a:pt x="114300" y="150018"/>
                  </a:lnTo>
                  <a:lnTo>
                    <a:pt x="197644" y="161925"/>
                  </a:lnTo>
                  <a:lnTo>
                    <a:pt x="242888" y="166687"/>
                  </a:lnTo>
                  <a:lnTo>
                    <a:pt x="304800" y="164306"/>
                  </a:lnTo>
                  <a:lnTo>
                    <a:pt x="466725" y="152400"/>
                  </a:lnTo>
                  <a:lnTo>
                    <a:pt x="683419" y="128587"/>
                  </a:lnTo>
                  <a:lnTo>
                    <a:pt x="795338" y="109537"/>
                  </a:lnTo>
                  <a:lnTo>
                    <a:pt x="947738" y="69056"/>
                  </a:lnTo>
                  <a:lnTo>
                    <a:pt x="992981" y="40481"/>
                  </a:lnTo>
                  <a:lnTo>
                    <a:pt x="1026319" y="21431"/>
                  </a:lnTo>
                  <a:lnTo>
                    <a:pt x="1081088" y="0"/>
                  </a:lnTo>
                  <a:lnTo>
                    <a:pt x="1131094" y="19050"/>
                  </a:lnTo>
                  <a:lnTo>
                    <a:pt x="1207294" y="50006"/>
                  </a:lnTo>
                  <a:lnTo>
                    <a:pt x="1285875" y="92868"/>
                  </a:lnTo>
                  <a:lnTo>
                    <a:pt x="1333500" y="121443"/>
                  </a:lnTo>
                  <a:lnTo>
                    <a:pt x="1350169" y="140493"/>
                  </a:lnTo>
                  <a:lnTo>
                    <a:pt x="1350169" y="169068"/>
                  </a:lnTo>
                  <a:lnTo>
                    <a:pt x="1340644" y="192881"/>
                  </a:lnTo>
                  <a:lnTo>
                    <a:pt x="1307306" y="216693"/>
                  </a:lnTo>
                  <a:lnTo>
                    <a:pt x="1245394" y="240506"/>
                  </a:lnTo>
                  <a:lnTo>
                    <a:pt x="1138238" y="259556"/>
                  </a:lnTo>
                  <a:lnTo>
                    <a:pt x="945356" y="283368"/>
                  </a:lnTo>
                  <a:lnTo>
                    <a:pt x="528638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4783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CA1115-8144-4342-B57C-EF89D340B83C}"/>
              </a:ext>
            </a:extLst>
          </p:cNvPr>
          <p:cNvGrpSpPr/>
          <p:nvPr/>
        </p:nvGrpSpPr>
        <p:grpSpPr>
          <a:xfrm>
            <a:off x="2616200" y="1533525"/>
            <a:ext cx="4551363" cy="4554538"/>
            <a:chOff x="2616200" y="1533525"/>
            <a:chExt cx="4551363" cy="455453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72E90AF-D0F0-9645-B4BE-22E65078BFE5}"/>
                </a:ext>
              </a:extLst>
            </p:cNvPr>
            <p:cNvSpPr/>
            <p:nvPr/>
          </p:nvSpPr>
          <p:spPr>
            <a:xfrm>
              <a:off x="4270375" y="1533525"/>
              <a:ext cx="1311275" cy="1838325"/>
            </a:xfrm>
            <a:custGeom>
              <a:avLst/>
              <a:gdLst>
                <a:gd name="connsiteX0" fmla="*/ 983457 w 1312069"/>
                <a:gd name="connsiteY0" fmla="*/ 773906 h 1838325"/>
                <a:gd name="connsiteX1" fmla="*/ 873919 w 1312069"/>
                <a:gd name="connsiteY1" fmla="*/ 962025 h 1838325"/>
                <a:gd name="connsiteX2" fmla="*/ 785813 w 1312069"/>
                <a:gd name="connsiteY2" fmla="*/ 1100138 h 1838325"/>
                <a:gd name="connsiteX3" fmla="*/ 681038 w 1312069"/>
                <a:gd name="connsiteY3" fmla="*/ 1247775 h 1838325"/>
                <a:gd name="connsiteX4" fmla="*/ 561975 w 1312069"/>
                <a:gd name="connsiteY4" fmla="*/ 1390650 h 1838325"/>
                <a:gd name="connsiteX5" fmla="*/ 431007 w 1312069"/>
                <a:gd name="connsiteY5" fmla="*/ 1528763 h 1838325"/>
                <a:gd name="connsiteX6" fmla="*/ 245269 w 1312069"/>
                <a:gd name="connsiteY6" fmla="*/ 1690688 h 1838325"/>
                <a:gd name="connsiteX7" fmla="*/ 78582 w 1312069"/>
                <a:gd name="connsiteY7" fmla="*/ 1809750 h 1838325"/>
                <a:gd name="connsiteX8" fmla="*/ 50007 w 1312069"/>
                <a:gd name="connsiteY8" fmla="*/ 1831181 h 1838325"/>
                <a:gd name="connsiteX9" fmla="*/ 35719 w 1312069"/>
                <a:gd name="connsiteY9" fmla="*/ 1835944 h 1838325"/>
                <a:gd name="connsiteX10" fmla="*/ 19050 w 1312069"/>
                <a:gd name="connsiteY10" fmla="*/ 1838325 h 1838325"/>
                <a:gd name="connsiteX11" fmla="*/ 4763 w 1312069"/>
                <a:gd name="connsiteY11" fmla="*/ 1828800 h 1838325"/>
                <a:gd name="connsiteX12" fmla="*/ 0 w 1312069"/>
                <a:gd name="connsiteY12" fmla="*/ 1814513 h 1838325"/>
                <a:gd name="connsiteX13" fmla="*/ 0 w 1312069"/>
                <a:gd name="connsiteY13" fmla="*/ 1797844 h 1838325"/>
                <a:gd name="connsiteX14" fmla="*/ 26194 w 1312069"/>
                <a:gd name="connsiteY14" fmla="*/ 1762125 h 1838325"/>
                <a:gd name="connsiteX15" fmla="*/ 164307 w 1312069"/>
                <a:gd name="connsiteY15" fmla="*/ 1624013 h 1838325"/>
                <a:gd name="connsiteX16" fmla="*/ 307182 w 1312069"/>
                <a:gd name="connsiteY16" fmla="*/ 1454944 h 1838325"/>
                <a:gd name="connsiteX17" fmla="*/ 447675 w 1312069"/>
                <a:gd name="connsiteY17" fmla="*/ 1259681 h 1838325"/>
                <a:gd name="connsiteX18" fmla="*/ 561975 w 1312069"/>
                <a:gd name="connsiteY18" fmla="*/ 1073944 h 1838325"/>
                <a:gd name="connsiteX19" fmla="*/ 669132 w 1312069"/>
                <a:gd name="connsiteY19" fmla="*/ 873919 h 1838325"/>
                <a:gd name="connsiteX20" fmla="*/ 731044 w 1312069"/>
                <a:gd name="connsiteY20" fmla="*/ 731044 h 1838325"/>
                <a:gd name="connsiteX21" fmla="*/ 792957 w 1312069"/>
                <a:gd name="connsiteY21" fmla="*/ 588169 h 1838325"/>
                <a:gd name="connsiteX22" fmla="*/ 864394 w 1312069"/>
                <a:gd name="connsiteY22" fmla="*/ 411956 h 1838325"/>
                <a:gd name="connsiteX23" fmla="*/ 919163 w 1312069"/>
                <a:gd name="connsiteY23" fmla="*/ 257175 h 1838325"/>
                <a:gd name="connsiteX24" fmla="*/ 940594 w 1312069"/>
                <a:gd name="connsiteY24" fmla="*/ 180975 h 1838325"/>
                <a:gd name="connsiteX25" fmla="*/ 942975 w 1312069"/>
                <a:gd name="connsiteY25" fmla="*/ 157163 h 1838325"/>
                <a:gd name="connsiteX26" fmla="*/ 933450 w 1312069"/>
                <a:gd name="connsiteY26" fmla="*/ 128588 h 1838325"/>
                <a:gd name="connsiteX27" fmla="*/ 912019 w 1312069"/>
                <a:gd name="connsiteY27" fmla="*/ 107156 h 1838325"/>
                <a:gd name="connsiteX28" fmla="*/ 881063 w 1312069"/>
                <a:gd name="connsiteY28" fmla="*/ 90488 h 1838325"/>
                <a:gd name="connsiteX29" fmla="*/ 866775 w 1312069"/>
                <a:gd name="connsiteY29" fmla="*/ 76200 h 1838325"/>
                <a:gd name="connsiteX30" fmla="*/ 857250 w 1312069"/>
                <a:gd name="connsiteY30" fmla="*/ 47625 h 1838325"/>
                <a:gd name="connsiteX31" fmla="*/ 854869 w 1312069"/>
                <a:gd name="connsiteY31" fmla="*/ 30956 h 1838325"/>
                <a:gd name="connsiteX32" fmla="*/ 857250 w 1312069"/>
                <a:gd name="connsiteY32" fmla="*/ 16669 h 1838325"/>
                <a:gd name="connsiteX33" fmla="*/ 866775 w 1312069"/>
                <a:gd name="connsiteY33" fmla="*/ 9525 h 1838325"/>
                <a:gd name="connsiteX34" fmla="*/ 888207 w 1312069"/>
                <a:gd name="connsiteY34" fmla="*/ 0 h 1838325"/>
                <a:gd name="connsiteX35" fmla="*/ 923925 w 1312069"/>
                <a:gd name="connsiteY35" fmla="*/ 0 h 1838325"/>
                <a:gd name="connsiteX36" fmla="*/ 973932 w 1312069"/>
                <a:gd name="connsiteY36" fmla="*/ 9525 h 1838325"/>
                <a:gd name="connsiteX37" fmla="*/ 1040607 w 1312069"/>
                <a:gd name="connsiteY37" fmla="*/ 30956 h 1838325"/>
                <a:gd name="connsiteX38" fmla="*/ 1095375 w 1312069"/>
                <a:gd name="connsiteY38" fmla="*/ 52388 h 1838325"/>
                <a:gd name="connsiteX39" fmla="*/ 1133475 w 1312069"/>
                <a:gd name="connsiteY39" fmla="*/ 71438 h 1838325"/>
                <a:gd name="connsiteX40" fmla="*/ 1171575 w 1312069"/>
                <a:gd name="connsiteY40" fmla="*/ 97631 h 1838325"/>
                <a:gd name="connsiteX41" fmla="*/ 1219200 w 1312069"/>
                <a:gd name="connsiteY41" fmla="*/ 135731 h 1838325"/>
                <a:gd name="connsiteX42" fmla="*/ 1264444 w 1312069"/>
                <a:gd name="connsiteY42" fmla="*/ 178594 h 1838325"/>
                <a:gd name="connsiteX43" fmla="*/ 1290638 w 1312069"/>
                <a:gd name="connsiteY43" fmla="*/ 211931 h 1838325"/>
                <a:gd name="connsiteX44" fmla="*/ 1302544 w 1312069"/>
                <a:gd name="connsiteY44" fmla="*/ 228600 h 1838325"/>
                <a:gd name="connsiteX45" fmla="*/ 1312069 w 1312069"/>
                <a:gd name="connsiteY45" fmla="*/ 254794 h 1838325"/>
                <a:gd name="connsiteX46" fmla="*/ 1312069 w 1312069"/>
                <a:gd name="connsiteY46" fmla="*/ 269081 h 1838325"/>
                <a:gd name="connsiteX47" fmla="*/ 1300163 w 1312069"/>
                <a:gd name="connsiteY47" fmla="*/ 288131 h 1838325"/>
                <a:gd name="connsiteX48" fmla="*/ 1276350 w 1312069"/>
                <a:gd name="connsiteY48" fmla="*/ 309563 h 1838325"/>
                <a:gd name="connsiteX49" fmla="*/ 1223963 w 1312069"/>
                <a:gd name="connsiteY49" fmla="*/ 366713 h 1838325"/>
                <a:gd name="connsiteX50" fmla="*/ 1173957 w 1312069"/>
                <a:gd name="connsiteY50" fmla="*/ 435769 h 1838325"/>
                <a:gd name="connsiteX51" fmla="*/ 1104900 w 1312069"/>
                <a:gd name="connsiteY51" fmla="*/ 554831 h 1838325"/>
                <a:gd name="connsiteX52" fmla="*/ 983457 w 1312069"/>
                <a:gd name="connsiteY52" fmla="*/ 773906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069" h="1838325">
                  <a:moveTo>
                    <a:pt x="983457" y="773906"/>
                  </a:moveTo>
                  <a:lnTo>
                    <a:pt x="873919" y="962025"/>
                  </a:lnTo>
                  <a:lnTo>
                    <a:pt x="785813" y="1100138"/>
                  </a:lnTo>
                  <a:lnTo>
                    <a:pt x="681038" y="1247775"/>
                  </a:lnTo>
                  <a:lnTo>
                    <a:pt x="561975" y="1390650"/>
                  </a:lnTo>
                  <a:lnTo>
                    <a:pt x="431007" y="1528763"/>
                  </a:lnTo>
                  <a:lnTo>
                    <a:pt x="245269" y="1690688"/>
                  </a:lnTo>
                  <a:lnTo>
                    <a:pt x="78582" y="1809750"/>
                  </a:lnTo>
                  <a:lnTo>
                    <a:pt x="50007" y="1831181"/>
                  </a:lnTo>
                  <a:lnTo>
                    <a:pt x="35719" y="1835944"/>
                  </a:lnTo>
                  <a:lnTo>
                    <a:pt x="19050" y="1838325"/>
                  </a:lnTo>
                  <a:lnTo>
                    <a:pt x="4763" y="1828800"/>
                  </a:lnTo>
                  <a:lnTo>
                    <a:pt x="0" y="1814513"/>
                  </a:lnTo>
                  <a:lnTo>
                    <a:pt x="0" y="1797844"/>
                  </a:lnTo>
                  <a:lnTo>
                    <a:pt x="26194" y="1762125"/>
                  </a:lnTo>
                  <a:lnTo>
                    <a:pt x="164307" y="1624013"/>
                  </a:lnTo>
                  <a:lnTo>
                    <a:pt x="307182" y="1454944"/>
                  </a:lnTo>
                  <a:lnTo>
                    <a:pt x="447675" y="1259681"/>
                  </a:lnTo>
                  <a:lnTo>
                    <a:pt x="561975" y="1073944"/>
                  </a:lnTo>
                  <a:lnTo>
                    <a:pt x="669132" y="873919"/>
                  </a:lnTo>
                  <a:lnTo>
                    <a:pt x="731044" y="731044"/>
                  </a:lnTo>
                  <a:lnTo>
                    <a:pt x="792957" y="588169"/>
                  </a:lnTo>
                  <a:lnTo>
                    <a:pt x="864394" y="411956"/>
                  </a:lnTo>
                  <a:lnTo>
                    <a:pt x="919163" y="257175"/>
                  </a:lnTo>
                  <a:lnTo>
                    <a:pt x="940594" y="180975"/>
                  </a:lnTo>
                  <a:lnTo>
                    <a:pt x="942975" y="157163"/>
                  </a:lnTo>
                  <a:lnTo>
                    <a:pt x="933450" y="128588"/>
                  </a:lnTo>
                  <a:lnTo>
                    <a:pt x="912019" y="107156"/>
                  </a:lnTo>
                  <a:lnTo>
                    <a:pt x="881063" y="90488"/>
                  </a:lnTo>
                  <a:lnTo>
                    <a:pt x="866775" y="76200"/>
                  </a:lnTo>
                  <a:lnTo>
                    <a:pt x="857250" y="47625"/>
                  </a:lnTo>
                  <a:lnTo>
                    <a:pt x="854869" y="30956"/>
                  </a:lnTo>
                  <a:lnTo>
                    <a:pt x="857250" y="16669"/>
                  </a:lnTo>
                  <a:lnTo>
                    <a:pt x="866775" y="9525"/>
                  </a:lnTo>
                  <a:lnTo>
                    <a:pt x="888207" y="0"/>
                  </a:lnTo>
                  <a:lnTo>
                    <a:pt x="923925" y="0"/>
                  </a:lnTo>
                  <a:lnTo>
                    <a:pt x="973932" y="9525"/>
                  </a:lnTo>
                  <a:lnTo>
                    <a:pt x="1040607" y="30956"/>
                  </a:lnTo>
                  <a:lnTo>
                    <a:pt x="1095375" y="52388"/>
                  </a:lnTo>
                  <a:lnTo>
                    <a:pt x="1133475" y="71438"/>
                  </a:lnTo>
                  <a:lnTo>
                    <a:pt x="1171575" y="97631"/>
                  </a:lnTo>
                  <a:lnTo>
                    <a:pt x="1219200" y="135731"/>
                  </a:lnTo>
                  <a:lnTo>
                    <a:pt x="1264444" y="178594"/>
                  </a:lnTo>
                  <a:lnTo>
                    <a:pt x="1290638" y="211931"/>
                  </a:lnTo>
                  <a:lnTo>
                    <a:pt x="1302544" y="228600"/>
                  </a:lnTo>
                  <a:lnTo>
                    <a:pt x="1312069" y="254794"/>
                  </a:lnTo>
                  <a:lnTo>
                    <a:pt x="1312069" y="269081"/>
                  </a:lnTo>
                  <a:lnTo>
                    <a:pt x="1300163" y="288131"/>
                  </a:lnTo>
                  <a:lnTo>
                    <a:pt x="1276350" y="309563"/>
                  </a:lnTo>
                  <a:lnTo>
                    <a:pt x="1223963" y="366713"/>
                  </a:lnTo>
                  <a:lnTo>
                    <a:pt x="1173957" y="435769"/>
                  </a:lnTo>
                  <a:lnTo>
                    <a:pt x="1104900" y="554831"/>
                  </a:lnTo>
                  <a:lnTo>
                    <a:pt x="983457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9F7524B-97B8-0B49-8D9F-084F75C1464C}"/>
                </a:ext>
              </a:extLst>
            </p:cNvPr>
            <p:cNvSpPr/>
            <p:nvPr/>
          </p:nvSpPr>
          <p:spPr>
            <a:xfrm rot="16200000">
              <a:off x="1525587" y="3451226"/>
              <a:ext cx="2638425" cy="457200"/>
            </a:xfrm>
            <a:custGeom>
              <a:avLst/>
              <a:gdLst>
                <a:gd name="connsiteX0" fmla="*/ 1183481 w 2638425"/>
                <a:gd name="connsiteY0" fmla="*/ 450056 h 457200"/>
                <a:gd name="connsiteX1" fmla="*/ 816769 w 2638425"/>
                <a:gd name="connsiteY1" fmla="*/ 438150 h 457200"/>
                <a:gd name="connsiteX2" fmla="*/ 559594 w 2638425"/>
                <a:gd name="connsiteY2" fmla="*/ 433387 h 457200"/>
                <a:gd name="connsiteX3" fmla="*/ 359569 w 2638425"/>
                <a:gd name="connsiteY3" fmla="*/ 433387 h 457200"/>
                <a:gd name="connsiteX4" fmla="*/ 271462 w 2638425"/>
                <a:gd name="connsiteY4" fmla="*/ 423862 h 457200"/>
                <a:gd name="connsiteX5" fmla="*/ 169069 w 2638425"/>
                <a:gd name="connsiteY5" fmla="*/ 409575 h 457200"/>
                <a:gd name="connsiteX6" fmla="*/ 119062 w 2638425"/>
                <a:gd name="connsiteY6" fmla="*/ 402431 h 457200"/>
                <a:gd name="connsiteX7" fmla="*/ 73819 w 2638425"/>
                <a:gd name="connsiteY7" fmla="*/ 392906 h 457200"/>
                <a:gd name="connsiteX8" fmla="*/ 33337 w 2638425"/>
                <a:gd name="connsiteY8" fmla="*/ 376237 h 457200"/>
                <a:gd name="connsiteX9" fmla="*/ 11906 w 2638425"/>
                <a:gd name="connsiteY9" fmla="*/ 359569 h 457200"/>
                <a:gd name="connsiteX10" fmla="*/ 0 w 2638425"/>
                <a:gd name="connsiteY10" fmla="*/ 335756 h 457200"/>
                <a:gd name="connsiteX11" fmla="*/ 2381 w 2638425"/>
                <a:gd name="connsiteY11" fmla="*/ 307181 h 457200"/>
                <a:gd name="connsiteX12" fmla="*/ 14287 w 2638425"/>
                <a:gd name="connsiteY12" fmla="*/ 271462 h 457200"/>
                <a:gd name="connsiteX13" fmla="*/ 23812 w 2638425"/>
                <a:gd name="connsiteY13" fmla="*/ 257175 h 457200"/>
                <a:gd name="connsiteX14" fmla="*/ 50006 w 2638425"/>
                <a:gd name="connsiteY14" fmla="*/ 240506 h 457200"/>
                <a:gd name="connsiteX15" fmla="*/ 116681 w 2638425"/>
                <a:gd name="connsiteY15" fmla="*/ 216694 h 457200"/>
                <a:gd name="connsiteX16" fmla="*/ 171450 w 2638425"/>
                <a:gd name="connsiteY16" fmla="*/ 197644 h 457200"/>
                <a:gd name="connsiteX17" fmla="*/ 230981 w 2638425"/>
                <a:gd name="connsiteY17" fmla="*/ 183356 h 457200"/>
                <a:gd name="connsiteX18" fmla="*/ 319087 w 2638425"/>
                <a:gd name="connsiteY18" fmla="*/ 169069 h 457200"/>
                <a:gd name="connsiteX19" fmla="*/ 400050 w 2638425"/>
                <a:gd name="connsiteY19" fmla="*/ 169069 h 457200"/>
                <a:gd name="connsiteX20" fmla="*/ 473869 w 2638425"/>
                <a:gd name="connsiteY20" fmla="*/ 188119 h 457200"/>
                <a:gd name="connsiteX21" fmla="*/ 533400 w 2638425"/>
                <a:gd name="connsiteY21" fmla="*/ 202406 h 457200"/>
                <a:gd name="connsiteX22" fmla="*/ 585787 w 2638425"/>
                <a:gd name="connsiteY22" fmla="*/ 209550 h 457200"/>
                <a:gd name="connsiteX23" fmla="*/ 957262 w 2638425"/>
                <a:gd name="connsiteY23" fmla="*/ 207169 h 457200"/>
                <a:gd name="connsiteX24" fmla="*/ 1562100 w 2638425"/>
                <a:gd name="connsiteY24" fmla="*/ 207169 h 457200"/>
                <a:gd name="connsiteX25" fmla="*/ 1978819 w 2638425"/>
                <a:gd name="connsiteY25" fmla="*/ 209550 h 457200"/>
                <a:gd name="connsiteX26" fmla="*/ 2135981 w 2638425"/>
                <a:gd name="connsiteY26" fmla="*/ 207169 h 457200"/>
                <a:gd name="connsiteX27" fmla="*/ 2202656 w 2638425"/>
                <a:gd name="connsiteY27" fmla="*/ 207169 h 457200"/>
                <a:gd name="connsiteX28" fmla="*/ 2245519 w 2638425"/>
                <a:gd name="connsiteY28" fmla="*/ 207169 h 457200"/>
                <a:gd name="connsiteX29" fmla="*/ 2302669 w 2638425"/>
                <a:gd name="connsiteY29" fmla="*/ 197644 h 457200"/>
                <a:gd name="connsiteX30" fmla="*/ 2369344 w 2638425"/>
                <a:gd name="connsiteY30" fmla="*/ 176212 h 457200"/>
                <a:gd name="connsiteX31" fmla="*/ 2443162 w 2638425"/>
                <a:gd name="connsiteY31" fmla="*/ 145256 h 457200"/>
                <a:gd name="connsiteX32" fmla="*/ 2486025 w 2638425"/>
                <a:gd name="connsiteY32" fmla="*/ 116681 h 457200"/>
                <a:gd name="connsiteX33" fmla="*/ 2536031 w 2638425"/>
                <a:gd name="connsiteY33" fmla="*/ 73819 h 457200"/>
                <a:gd name="connsiteX34" fmla="*/ 2576512 w 2638425"/>
                <a:gd name="connsiteY34" fmla="*/ 28575 h 457200"/>
                <a:gd name="connsiteX35" fmla="*/ 2586037 w 2638425"/>
                <a:gd name="connsiteY35" fmla="*/ 9525 h 457200"/>
                <a:gd name="connsiteX36" fmla="*/ 2605087 w 2638425"/>
                <a:gd name="connsiteY36" fmla="*/ 0 h 457200"/>
                <a:gd name="connsiteX37" fmla="*/ 2621756 w 2638425"/>
                <a:gd name="connsiteY37" fmla="*/ 0 h 457200"/>
                <a:gd name="connsiteX38" fmla="*/ 2631281 w 2638425"/>
                <a:gd name="connsiteY38" fmla="*/ 7144 h 457200"/>
                <a:gd name="connsiteX39" fmla="*/ 2638425 w 2638425"/>
                <a:gd name="connsiteY39" fmla="*/ 19050 h 457200"/>
                <a:gd name="connsiteX40" fmla="*/ 2638425 w 2638425"/>
                <a:gd name="connsiteY40" fmla="*/ 47625 h 457200"/>
                <a:gd name="connsiteX41" fmla="*/ 2621756 w 2638425"/>
                <a:gd name="connsiteY41" fmla="*/ 126206 h 457200"/>
                <a:gd name="connsiteX42" fmla="*/ 2595562 w 2638425"/>
                <a:gd name="connsiteY42" fmla="*/ 200025 h 457200"/>
                <a:gd name="connsiteX43" fmla="*/ 2557462 w 2638425"/>
                <a:gd name="connsiteY43" fmla="*/ 276225 h 457200"/>
                <a:gd name="connsiteX44" fmla="*/ 2478881 w 2638425"/>
                <a:gd name="connsiteY44" fmla="*/ 395287 h 457200"/>
                <a:gd name="connsiteX45" fmla="*/ 2219325 w 2638425"/>
                <a:gd name="connsiteY45" fmla="*/ 450056 h 457200"/>
                <a:gd name="connsiteX46" fmla="*/ 2016919 w 2638425"/>
                <a:gd name="connsiteY46" fmla="*/ 452437 h 457200"/>
                <a:gd name="connsiteX47" fmla="*/ 1557337 w 2638425"/>
                <a:gd name="connsiteY47" fmla="*/ 457200 h 457200"/>
                <a:gd name="connsiteX48" fmla="*/ 1183481 w 2638425"/>
                <a:gd name="connsiteY48" fmla="*/ 4500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38425" h="457200">
                  <a:moveTo>
                    <a:pt x="1183481" y="450056"/>
                  </a:moveTo>
                  <a:lnTo>
                    <a:pt x="816769" y="438150"/>
                  </a:lnTo>
                  <a:lnTo>
                    <a:pt x="559594" y="433387"/>
                  </a:lnTo>
                  <a:lnTo>
                    <a:pt x="359569" y="433387"/>
                  </a:lnTo>
                  <a:lnTo>
                    <a:pt x="271462" y="423862"/>
                  </a:lnTo>
                  <a:lnTo>
                    <a:pt x="169069" y="409575"/>
                  </a:lnTo>
                  <a:lnTo>
                    <a:pt x="119062" y="402431"/>
                  </a:lnTo>
                  <a:lnTo>
                    <a:pt x="73819" y="392906"/>
                  </a:lnTo>
                  <a:lnTo>
                    <a:pt x="33337" y="376237"/>
                  </a:lnTo>
                  <a:lnTo>
                    <a:pt x="11906" y="359569"/>
                  </a:lnTo>
                  <a:lnTo>
                    <a:pt x="0" y="335756"/>
                  </a:lnTo>
                  <a:lnTo>
                    <a:pt x="2381" y="307181"/>
                  </a:lnTo>
                  <a:lnTo>
                    <a:pt x="14287" y="271462"/>
                  </a:lnTo>
                  <a:lnTo>
                    <a:pt x="23812" y="257175"/>
                  </a:lnTo>
                  <a:lnTo>
                    <a:pt x="50006" y="240506"/>
                  </a:lnTo>
                  <a:lnTo>
                    <a:pt x="116681" y="216694"/>
                  </a:lnTo>
                  <a:lnTo>
                    <a:pt x="171450" y="197644"/>
                  </a:lnTo>
                  <a:lnTo>
                    <a:pt x="230981" y="183356"/>
                  </a:lnTo>
                  <a:lnTo>
                    <a:pt x="319087" y="169069"/>
                  </a:lnTo>
                  <a:lnTo>
                    <a:pt x="400050" y="169069"/>
                  </a:lnTo>
                  <a:lnTo>
                    <a:pt x="473869" y="188119"/>
                  </a:lnTo>
                  <a:lnTo>
                    <a:pt x="533400" y="202406"/>
                  </a:lnTo>
                  <a:lnTo>
                    <a:pt x="585787" y="209550"/>
                  </a:lnTo>
                  <a:lnTo>
                    <a:pt x="957262" y="207169"/>
                  </a:lnTo>
                  <a:lnTo>
                    <a:pt x="1562100" y="207169"/>
                  </a:lnTo>
                  <a:lnTo>
                    <a:pt x="1978819" y="209550"/>
                  </a:lnTo>
                  <a:lnTo>
                    <a:pt x="2135981" y="207169"/>
                  </a:lnTo>
                  <a:lnTo>
                    <a:pt x="2202656" y="207169"/>
                  </a:lnTo>
                  <a:lnTo>
                    <a:pt x="2245519" y="207169"/>
                  </a:lnTo>
                  <a:lnTo>
                    <a:pt x="2302669" y="197644"/>
                  </a:lnTo>
                  <a:lnTo>
                    <a:pt x="2369344" y="176212"/>
                  </a:lnTo>
                  <a:lnTo>
                    <a:pt x="2443162" y="145256"/>
                  </a:lnTo>
                  <a:lnTo>
                    <a:pt x="2486025" y="116681"/>
                  </a:lnTo>
                  <a:lnTo>
                    <a:pt x="2536031" y="73819"/>
                  </a:lnTo>
                  <a:lnTo>
                    <a:pt x="2576512" y="28575"/>
                  </a:lnTo>
                  <a:lnTo>
                    <a:pt x="2586037" y="9525"/>
                  </a:lnTo>
                  <a:lnTo>
                    <a:pt x="2605087" y="0"/>
                  </a:lnTo>
                  <a:lnTo>
                    <a:pt x="2621756" y="0"/>
                  </a:lnTo>
                  <a:lnTo>
                    <a:pt x="2631281" y="7144"/>
                  </a:lnTo>
                  <a:lnTo>
                    <a:pt x="2638425" y="19050"/>
                  </a:lnTo>
                  <a:lnTo>
                    <a:pt x="2638425" y="47625"/>
                  </a:lnTo>
                  <a:lnTo>
                    <a:pt x="2621756" y="126206"/>
                  </a:lnTo>
                  <a:lnTo>
                    <a:pt x="2595562" y="200025"/>
                  </a:lnTo>
                  <a:lnTo>
                    <a:pt x="2557462" y="276225"/>
                  </a:lnTo>
                  <a:lnTo>
                    <a:pt x="2478881" y="395287"/>
                  </a:lnTo>
                  <a:lnTo>
                    <a:pt x="2219325" y="450056"/>
                  </a:lnTo>
                  <a:lnTo>
                    <a:pt x="2016919" y="452437"/>
                  </a:lnTo>
                  <a:lnTo>
                    <a:pt x="1557337" y="457200"/>
                  </a:lnTo>
                  <a:lnTo>
                    <a:pt x="118348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26DE8D8-43FD-8A46-974A-EFC5FE2248CF}"/>
                </a:ext>
              </a:extLst>
            </p:cNvPr>
            <p:cNvSpPr/>
            <p:nvPr/>
          </p:nvSpPr>
          <p:spPr>
            <a:xfrm rot="16200000">
              <a:off x="2387600" y="2794000"/>
              <a:ext cx="2435225" cy="1444625"/>
            </a:xfrm>
            <a:custGeom>
              <a:avLst/>
              <a:gdLst>
                <a:gd name="connsiteX0" fmla="*/ 1195387 w 2436018"/>
                <a:gd name="connsiteY0" fmla="*/ 1328737 h 1445419"/>
                <a:gd name="connsiteX1" fmla="*/ 619125 w 2436018"/>
                <a:gd name="connsiteY1" fmla="*/ 1326356 h 1445419"/>
                <a:gd name="connsiteX2" fmla="*/ 297656 w 2436018"/>
                <a:gd name="connsiteY2" fmla="*/ 1326356 h 1445419"/>
                <a:gd name="connsiteX3" fmla="*/ 211931 w 2436018"/>
                <a:gd name="connsiteY3" fmla="*/ 1326356 h 1445419"/>
                <a:gd name="connsiteX4" fmla="*/ 159543 w 2436018"/>
                <a:gd name="connsiteY4" fmla="*/ 1323975 h 1445419"/>
                <a:gd name="connsiteX5" fmla="*/ 121443 w 2436018"/>
                <a:gd name="connsiteY5" fmla="*/ 1319212 h 1445419"/>
                <a:gd name="connsiteX6" fmla="*/ 90487 w 2436018"/>
                <a:gd name="connsiteY6" fmla="*/ 1314450 h 1445419"/>
                <a:gd name="connsiteX7" fmla="*/ 61912 w 2436018"/>
                <a:gd name="connsiteY7" fmla="*/ 1307306 h 1445419"/>
                <a:gd name="connsiteX8" fmla="*/ 33337 w 2436018"/>
                <a:gd name="connsiteY8" fmla="*/ 1288256 h 1445419"/>
                <a:gd name="connsiteX9" fmla="*/ 9525 w 2436018"/>
                <a:gd name="connsiteY9" fmla="*/ 1262062 h 1445419"/>
                <a:gd name="connsiteX10" fmla="*/ 0 w 2436018"/>
                <a:gd name="connsiteY10" fmla="*/ 1226344 h 1445419"/>
                <a:gd name="connsiteX11" fmla="*/ 4762 w 2436018"/>
                <a:gd name="connsiteY11" fmla="*/ 1185862 h 1445419"/>
                <a:gd name="connsiteX12" fmla="*/ 16668 w 2436018"/>
                <a:gd name="connsiteY12" fmla="*/ 1157287 h 1445419"/>
                <a:gd name="connsiteX13" fmla="*/ 33337 w 2436018"/>
                <a:gd name="connsiteY13" fmla="*/ 1140619 h 1445419"/>
                <a:gd name="connsiteX14" fmla="*/ 71437 w 2436018"/>
                <a:gd name="connsiteY14" fmla="*/ 1119187 h 1445419"/>
                <a:gd name="connsiteX15" fmla="*/ 128587 w 2436018"/>
                <a:gd name="connsiteY15" fmla="*/ 1100137 h 1445419"/>
                <a:gd name="connsiteX16" fmla="*/ 283368 w 2436018"/>
                <a:gd name="connsiteY16" fmla="*/ 1076325 h 1445419"/>
                <a:gd name="connsiteX17" fmla="*/ 450056 w 2436018"/>
                <a:gd name="connsiteY17" fmla="*/ 1085850 h 1445419"/>
                <a:gd name="connsiteX18" fmla="*/ 1285875 w 2436018"/>
                <a:gd name="connsiteY18" fmla="*/ 1081087 h 1445419"/>
                <a:gd name="connsiteX19" fmla="*/ 2097881 w 2436018"/>
                <a:gd name="connsiteY19" fmla="*/ 1078706 h 1445419"/>
                <a:gd name="connsiteX20" fmla="*/ 2133600 w 2436018"/>
                <a:gd name="connsiteY20" fmla="*/ 1071562 h 1445419"/>
                <a:gd name="connsiteX21" fmla="*/ 2157412 w 2436018"/>
                <a:gd name="connsiteY21" fmla="*/ 1057275 h 1445419"/>
                <a:gd name="connsiteX22" fmla="*/ 2171700 w 2436018"/>
                <a:gd name="connsiteY22" fmla="*/ 1033462 h 1445419"/>
                <a:gd name="connsiteX23" fmla="*/ 2171700 w 2436018"/>
                <a:gd name="connsiteY23" fmla="*/ 1004887 h 1445419"/>
                <a:gd name="connsiteX24" fmla="*/ 2138362 w 2436018"/>
                <a:gd name="connsiteY24" fmla="*/ 781050 h 1445419"/>
                <a:gd name="connsiteX25" fmla="*/ 2078831 w 2436018"/>
                <a:gd name="connsiteY25" fmla="*/ 411956 h 1445419"/>
                <a:gd name="connsiteX26" fmla="*/ 2038350 w 2436018"/>
                <a:gd name="connsiteY26" fmla="*/ 126206 h 1445419"/>
                <a:gd name="connsiteX27" fmla="*/ 2214562 w 2436018"/>
                <a:gd name="connsiteY27" fmla="*/ 0 h 1445419"/>
                <a:gd name="connsiteX28" fmla="*/ 2216943 w 2436018"/>
                <a:gd name="connsiteY28" fmla="*/ 130969 h 1445419"/>
                <a:gd name="connsiteX29" fmla="*/ 2231231 w 2436018"/>
                <a:gd name="connsiteY29" fmla="*/ 340519 h 1445419"/>
                <a:gd name="connsiteX30" fmla="*/ 2271712 w 2436018"/>
                <a:gd name="connsiteY30" fmla="*/ 602456 h 1445419"/>
                <a:gd name="connsiteX31" fmla="*/ 2350293 w 2436018"/>
                <a:gd name="connsiteY31" fmla="*/ 928687 h 1445419"/>
                <a:gd name="connsiteX32" fmla="*/ 2374106 w 2436018"/>
                <a:gd name="connsiteY32" fmla="*/ 1009650 h 1445419"/>
                <a:gd name="connsiteX33" fmla="*/ 2402681 w 2436018"/>
                <a:gd name="connsiteY33" fmla="*/ 1045369 h 1445419"/>
                <a:gd name="connsiteX34" fmla="*/ 2416968 w 2436018"/>
                <a:gd name="connsiteY34" fmla="*/ 1064419 h 1445419"/>
                <a:gd name="connsiteX35" fmla="*/ 2431256 w 2436018"/>
                <a:gd name="connsiteY35" fmla="*/ 1083469 h 1445419"/>
                <a:gd name="connsiteX36" fmla="*/ 2436018 w 2436018"/>
                <a:gd name="connsiteY36" fmla="*/ 1109662 h 1445419"/>
                <a:gd name="connsiteX37" fmla="*/ 2433637 w 2436018"/>
                <a:gd name="connsiteY37" fmla="*/ 1138237 h 1445419"/>
                <a:gd name="connsiteX38" fmla="*/ 2424112 w 2436018"/>
                <a:gd name="connsiteY38" fmla="*/ 1164431 h 1445419"/>
                <a:gd name="connsiteX39" fmla="*/ 2374106 w 2436018"/>
                <a:gd name="connsiteY39" fmla="*/ 1252537 h 1445419"/>
                <a:gd name="connsiteX40" fmla="*/ 2307431 w 2436018"/>
                <a:gd name="connsiteY40" fmla="*/ 1359694 h 1445419"/>
                <a:gd name="connsiteX41" fmla="*/ 2247900 w 2436018"/>
                <a:gd name="connsiteY41" fmla="*/ 1433512 h 1445419"/>
                <a:gd name="connsiteX42" fmla="*/ 2233612 w 2436018"/>
                <a:gd name="connsiteY42" fmla="*/ 1445419 h 1445419"/>
                <a:gd name="connsiteX43" fmla="*/ 2209800 w 2436018"/>
                <a:gd name="connsiteY43" fmla="*/ 1445419 h 1445419"/>
                <a:gd name="connsiteX44" fmla="*/ 2174081 w 2436018"/>
                <a:gd name="connsiteY44" fmla="*/ 1423987 h 1445419"/>
                <a:gd name="connsiteX45" fmla="*/ 2143125 w 2436018"/>
                <a:gd name="connsiteY45" fmla="*/ 1404937 h 1445419"/>
                <a:gd name="connsiteX46" fmla="*/ 2102643 w 2436018"/>
                <a:gd name="connsiteY46" fmla="*/ 1388269 h 1445419"/>
                <a:gd name="connsiteX47" fmla="*/ 2055018 w 2436018"/>
                <a:gd name="connsiteY47" fmla="*/ 1376362 h 1445419"/>
                <a:gd name="connsiteX48" fmla="*/ 1959768 w 2436018"/>
                <a:gd name="connsiteY48" fmla="*/ 1364456 h 1445419"/>
                <a:gd name="connsiteX49" fmla="*/ 1447800 w 2436018"/>
                <a:gd name="connsiteY49" fmla="*/ 1333500 h 1445419"/>
                <a:gd name="connsiteX50" fmla="*/ 1195387 w 2436018"/>
                <a:gd name="connsiteY50" fmla="*/ 1328737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36018" h="1445419">
                  <a:moveTo>
                    <a:pt x="1195387" y="1328737"/>
                  </a:moveTo>
                  <a:lnTo>
                    <a:pt x="619125" y="1326356"/>
                  </a:lnTo>
                  <a:lnTo>
                    <a:pt x="297656" y="1326356"/>
                  </a:lnTo>
                  <a:lnTo>
                    <a:pt x="211931" y="1326356"/>
                  </a:lnTo>
                  <a:lnTo>
                    <a:pt x="159543" y="1323975"/>
                  </a:lnTo>
                  <a:lnTo>
                    <a:pt x="121443" y="1319212"/>
                  </a:lnTo>
                  <a:lnTo>
                    <a:pt x="90487" y="1314450"/>
                  </a:lnTo>
                  <a:lnTo>
                    <a:pt x="61912" y="1307306"/>
                  </a:lnTo>
                  <a:lnTo>
                    <a:pt x="33337" y="1288256"/>
                  </a:lnTo>
                  <a:lnTo>
                    <a:pt x="9525" y="1262062"/>
                  </a:lnTo>
                  <a:lnTo>
                    <a:pt x="0" y="1226344"/>
                  </a:lnTo>
                  <a:lnTo>
                    <a:pt x="4762" y="1185862"/>
                  </a:lnTo>
                  <a:lnTo>
                    <a:pt x="16668" y="1157287"/>
                  </a:lnTo>
                  <a:lnTo>
                    <a:pt x="33337" y="1140619"/>
                  </a:lnTo>
                  <a:lnTo>
                    <a:pt x="71437" y="1119187"/>
                  </a:lnTo>
                  <a:lnTo>
                    <a:pt x="128587" y="1100137"/>
                  </a:lnTo>
                  <a:lnTo>
                    <a:pt x="283368" y="1076325"/>
                  </a:lnTo>
                  <a:lnTo>
                    <a:pt x="450056" y="1085850"/>
                  </a:lnTo>
                  <a:lnTo>
                    <a:pt x="1285875" y="1081087"/>
                  </a:lnTo>
                  <a:lnTo>
                    <a:pt x="2097881" y="1078706"/>
                  </a:lnTo>
                  <a:lnTo>
                    <a:pt x="2133600" y="1071562"/>
                  </a:lnTo>
                  <a:lnTo>
                    <a:pt x="2157412" y="1057275"/>
                  </a:lnTo>
                  <a:lnTo>
                    <a:pt x="2171700" y="1033462"/>
                  </a:lnTo>
                  <a:lnTo>
                    <a:pt x="2171700" y="1004887"/>
                  </a:lnTo>
                  <a:lnTo>
                    <a:pt x="2138362" y="781050"/>
                  </a:lnTo>
                  <a:lnTo>
                    <a:pt x="2078831" y="411956"/>
                  </a:lnTo>
                  <a:lnTo>
                    <a:pt x="2038350" y="126206"/>
                  </a:lnTo>
                  <a:lnTo>
                    <a:pt x="2214562" y="0"/>
                  </a:lnTo>
                  <a:cubicBezTo>
                    <a:pt x="2215356" y="43656"/>
                    <a:pt x="2216149" y="87313"/>
                    <a:pt x="2216943" y="130969"/>
                  </a:cubicBezTo>
                  <a:lnTo>
                    <a:pt x="2231231" y="340519"/>
                  </a:lnTo>
                  <a:lnTo>
                    <a:pt x="2271712" y="602456"/>
                  </a:lnTo>
                  <a:lnTo>
                    <a:pt x="2350293" y="928687"/>
                  </a:lnTo>
                  <a:lnTo>
                    <a:pt x="2374106" y="1009650"/>
                  </a:lnTo>
                  <a:lnTo>
                    <a:pt x="2402681" y="1045369"/>
                  </a:lnTo>
                  <a:lnTo>
                    <a:pt x="2416968" y="1064419"/>
                  </a:lnTo>
                  <a:lnTo>
                    <a:pt x="2431256" y="1083469"/>
                  </a:lnTo>
                  <a:lnTo>
                    <a:pt x="2436018" y="1109662"/>
                  </a:lnTo>
                  <a:lnTo>
                    <a:pt x="2433637" y="1138237"/>
                  </a:lnTo>
                  <a:lnTo>
                    <a:pt x="2424112" y="1164431"/>
                  </a:lnTo>
                  <a:lnTo>
                    <a:pt x="2374106" y="1252537"/>
                  </a:lnTo>
                  <a:lnTo>
                    <a:pt x="2307431" y="1359694"/>
                  </a:lnTo>
                  <a:lnTo>
                    <a:pt x="2247900" y="1433512"/>
                  </a:lnTo>
                  <a:lnTo>
                    <a:pt x="2233612" y="1445419"/>
                  </a:lnTo>
                  <a:lnTo>
                    <a:pt x="2209800" y="1445419"/>
                  </a:lnTo>
                  <a:lnTo>
                    <a:pt x="2174081" y="1423987"/>
                  </a:lnTo>
                  <a:lnTo>
                    <a:pt x="2143125" y="1404937"/>
                  </a:lnTo>
                  <a:lnTo>
                    <a:pt x="2102643" y="1388269"/>
                  </a:lnTo>
                  <a:lnTo>
                    <a:pt x="2055018" y="1376362"/>
                  </a:lnTo>
                  <a:lnTo>
                    <a:pt x="1959768" y="1364456"/>
                  </a:lnTo>
                  <a:lnTo>
                    <a:pt x="1447800" y="1333500"/>
                  </a:lnTo>
                  <a:lnTo>
                    <a:pt x="1195387" y="1328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FBA5041-1345-0249-ACCC-156544F8859E}"/>
                </a:ext>
              </a:extLst>
            </p:cNvPr>
            <p:cNvSpPr/>
            <p:nvPr/>
          </p:nvSpPr>
          <p:spPr>
            <a:xfrm>
              <a:off x="2994025" y="3275013"/>
              <a:ext cx="1052513" cy="325437"/>
            </a:xfrm>
            <a:custGeom>
              <a:avLst/>
              <a:gdLst>
                <a:gd name="connsiteX0" fmla="*/ 333375 w 1052513"/>
                <a:gd name="connsiteY0" fmla="*/ 269081 h 326231"/>
                <a:gd name="connsiteX1" fmla="*/ 2382 w 1052513"/>
                <a:gd name="connsiteY1" fmla="*/ 326231 h 326231"/>
                <a:gd name="connsiteX2" fmla="*/ 0 w 1052513"/>
                <a:gd name="connsiteY2" fmla="*/ 164306 h 326231"/>
                <a:gd name="connsiteX3" fmla="*/ 171450 w 1052513"/>
                <a:gd name="connsiteY3" fmla="*/ 135731 h 326231"/>
                <a:gd name="connsiteX4" fmla="*/ 435769 w 1052513"/>
                <a:gd name="connsiteY4" fmla="*/ 78581 h 326231"/>
                <a:gd name="connsiteX5" fmla="*/ 714375 w 1052513"/>
                <a:gd name="connsiteY5" fmla="*/ 16669 h 326231"/>
                <a:gd name="connsiteX6" fmla="*/ 797719 w 1052513"/>
                <a:gd name="connsiteY6" fmla="*/ 0 h 326231"/>
                <a:gd name="connsiteX7" fmla="*/ 866775 w 1052513"/>
                <a:gd name="connsiteY7" fmla="*/ 7144 h 326231"/>
                <a:gd name="connsiteX8" fmla="*/ 1031082 w 1052513"/>
                <a:gd name="connsiteY8" fmla="*/ 30956 h 326231"/>
                <a:gd name="connsiteX9" fmla="*/ 1052513 w 1052513"/>
                <a:gd name="connsiteY9" fmla="*/ 169069 h 326231"/>
                <a:gd name="connsiteX10" fmla="*/ 333375 w 1052513"/>
                <a:gd name="connsiteY10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513" h="326231">
                  <a:moveTo>
                    <a:pt x="333375" y="269081"/>
                  </a:moveTo>
                  <a:lnTo>
                    <a:pt x="2382" y="326231"/>
                  </a:lnTo>
                  <a:lnTo>
                    <a:pt x="0" y="164306"/>
                  </a:lnTo>
                  <a:lnTo>
                    <a:pt x="171450" y="135731"/>
                  </a:lnTo>
                  <a:lnTo>
                    <a:pt x="435769" y="78581"/>
                  </a:lnTo>
                  <a:lnTo>
                    <a:pt x="714375" y="16669"/>
                  </a:lnTo>
                  <a:lnTo>
                    <a:pt x="797719" y="0"/>
                  </a:lnTo>
                  <a:lnTo>
                    <a:pt x="866775" y="7144"/>
                  </a:lnTo>
                  <a:lnTo>
                    <a:pt x="1031082" y="30956"/>
                  </a:lnTo>
                  <a:lnTo>
                    <a:pt x="1052513" y="169069"/>
                  </a:lnTo>
                  <a:lnTo>
                    <a:pt x="33337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15136F7-C2FC-404A-A20A-0FC0E5259A9E}"/>
                </a:ext>
              </a:extLst>
            </p:cNvPr>
            <p:cNvSpPr/>
            <p:nvPr/>
          </p:nvSpPr>
          <p:spPr>
            <a:xfrm>
              <a:off x="2974975" y="4267200"/>
              <a:ext cx="1052513" cy="382588"/>
            </a:xfrm>
            <a:custGeom>
              <a:avLst/>
              <a:gdLst>
                <a:gd name="connsiteX0" fmla="*/ 407194 w 1052513"/>
                <a:gd name="connsiteY0" fmla="*/ 300038 h 383381"/>
                <a:gd name="connsiteX1" fmla="*/ 4763 w 1052513"/>
                <a:gd name="connsiteY1" fmla="*/ 383381 h 383381"/>
                <a:gd name="connsiteX2" fmla="*/ 0 w 1052513"/>
                <a:gd name="connsiteY2" fmla="*/ 171450 h 383381"/>
                <a:gd name="connsiteX3" fmla="*/ 240507 w 1052513"/>
                <a:gd name="connsiteY3" fmla="*/ 138113 h 383381"/>
                <a:gd name="connsiteX4" fmla="*/ 581025 w 1052513"/>
                <a:gd name="connsiteY4" fmla="*/ 80963 h 383381"/>
                <a:gd name="connsiteX5" fmla="*/ 1047750 w 1052513"/>
                <a:gd name="connsiteY5" fmla="*/ 0 h 383381"/>
                <a:gd name="connsiteX6" fmla="*/ 1052513 w 1052513"/>
                <a:gd name="connsiteY6" fmla="*/ 178594 h 383381"/>
                <a:gd name="connsiteX7" fmla="*/ 407194 w 1052513"/>
                <a:gd name="connsiteY7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513" h="383381">
                  <a:moveTo>
                    <a:pt x="407194" y="300038"/>
                  </a:moveTo>
                  <a:lnTo>
                    <a:pt x="4763" y="383381"/>
                  </a:lnTo>
                  <a:lnTo>
                    <a:pt x="0" y="171450"/>
                  </a:lnTo>
                  <a:lnTo>
                    <a:pt x="240507" y="138113"/>
                  </a:lnTo>
                  <a:lnTo>
                    <a:pt x="581025" y="80963"/>
                  </a:lnTo>
                  <a:lnTo>
                    <a:pt x="1047750" y="0"/>
                  </a:lnTo>
                  <a:lnTo>
                    <a:pt x="1052513" y="178594"/>
                  </a:lnTo>
                  <a:lnTo>
                    <a:pt x="407194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6C5588C-E957-1D48-B15A-CB210C3B79A3}"/>
                </a:ext>
              </a:extLst>
            </p:cNvPr>
            <p:cNvSpPr/>
            <p:nvPr/>
          </p:nvSpPr>
          <p:spPr>
            <a:xfrm>
              <a:off x="5043488" y="2176463"/>
              <a:ext cx="2124075" cy="558800"/>
            </a:xfrm>
            <a:custGeom>
              <a:avLst/>
              <a:gdLst>
                <a:gd name="connsiteX0" fmla="*/ 1126331 w 2124075"/>
                <a:gd name="connsiteY0" fmla="*/ 402431 h 559593"/>
                <a:gd name="connsiteX1" fmla="*/ 550068 w 2124075"/>
                <a:gd name="connsiteY1" fmla="*/ 521493 h 559593"/>
                <a:gd name="connsiteX2" fmla="*/ 416718 w 2124075"/>
                <a:gd name="connsiteY2" fmla="*/ 559593 h 559593"/>
                <a:gd name="connsiteX3" fmla="*/ 319087 w 2124075"/>
                <a:gd name="connsiteY3" fmla="*/ 545306 h 559593"/>
                <a:gd name="connsiteX4" fmla="*/ 278606 w 2124075"/>
                <a:gd name="connsiteY4" fmla="*/ 535781 h 559593"/>
                <a:gd name="connsiteX5" fmla="*/ 226218 w 2124075"/>
                <a:gd name="connsiteY5" fmla="*/ 519112 h 559593"/>
                <a:gd name="connsiteX6" fmla="*/ 161925 w 2124075"/>
                <a:gd name="connsiteY6" fmla="*/ 492918 h 559593"/>
                <a:gd name="connsiteX7" fmla="*/ 76200 w 2124075"/>
                <a:gd name="connsiteY7" fmla="*/ 454818 h 559593"/>
                <a:gd name="connsiteX8" fmla="*/ 0 w 2124075"/>
                <a:gd name="connsiteY8" fmla="*/ 404812 h 559593"/>
                <a:gd name="connsiteX9" fmla="*/ 45243 w 2124075"/>
                <a:gd name="connsiteY9" fmla="*/ 288131 h 559593"/>
                <a:gd name="connsiteX10" fmla="*/ 152400 w 2124075"/>
                <a:gd name="connsiteY10" fmla="*/ 333375 h 559593"/>
                <a:gd name="connsiteX11" fmla="*/ 216693 w 2124075"/>
                <a:gd name="connsiteY11" fmla="*/ 350043 h 559593"/>
                <a:gd name="connsiteX12" fmla="*/ 250031 w 2124075"/>
                <a:gd name="connsiteY12" fmla="*/ 354806 h 559593"/>
                <a:gd name="connsiteX13" fmla="*/ 314325 w 2124075"/>
                <a:gd name="connsiteY13" fmla="*/ 361950 h 559593"/>
                <a:gd name="connsiteX14" fmla="*/ 376237 w 2124075"/>
                <a:gd name="connsiteY14" fmla="*/ 364331 h 559593"/>
                <a:gd name="connsiteX15" fmla="*/ 423862 w 2124075"/>
                <a:gd name="connsiteY15" fmla="*/ 359568 h 559593"/>
                <a:gd name="connsiteX16" fmla="*/ 500062 w 2124075"/>
                <a:gd name="connsiteY16" fmla="*/ 345281 h 559593"/>
                <a:gd name="connsiteX17" fmla="*/ 628650 w 2124075"/>
                <a:gd name="connsiteY17" fmla="*/ 314325 h 559593"/>
                <a:gd name="connsiteX18" fmla="*/ 957262 w 2124075"/>
                <a:gd name="connsiteY18" fmla="*/ 238125 h 559593"/>
                <a:gd name="connsiteX19" fmla="*/ 1302543 w 2124075"/>
                <a:gd name="connsiteY19" fmla="*/ 152400 h 559593"/>
                <a:gd name="connsiteX20" fmla="*/ 1488281 w 2124075"/>
                <a:gd name="connsiteY20" fmla="*/ 111918 h 559593"/>
                <a:gd name="connsiteX21" fmla="*/ 1566862 w 2124075"/>
                <a:gd name="connsiteY21" fmla="*/ 71437 h 559593"/>
                <a:gd name="connsiteX22" fmla="*/ 1669256 w 2124075"/>
                <a:gd name="connsiteY22" fmla="*/ 2381 h 559593"/>
                <a:gd name="connsiteX23" fmla="*/ 1743075 w 2124075"/>
                <a:gd name="connsiteY23" fmla="*/ 0 h 559593"/>
                <a:gd name="connsiteX24" fmla="*/ 1828800 w 2124075"/>
                <a:gd name="connsiteY24" fmla="*/ 7143 h 559593"/>
                <a:gd name="connsiteX25" fmla="*/ 1919287 w 2124075"/>
                <a:gd name="connsiteY25" fmla="*/ 19050 h 559593"/>
                <a:gd name="connsiteX26" fmla="*/ 1997868 w 2124075"/>
                <a:gd name="connsiteY26" fmla="*/ 35718 h 559593"/>
                <a:gd name="connsiteX27" fmla="*/ 2062162 w 2124075"/>
                <a:gd name="connsiteY27" fmla="*/ 52387 h 559593"/>
                <a:gd name="connsiteX28" fmla="*/ 2090737 w 2124075"/>
                <a:gd name="connsiteY28" fmla="*/ 64293 h 559593"/>
                <a:gd name="connsiteX29" fmla="*/ 2109787 w 2124075"/>
                <a:gd name="connsiteY29" fmla="*/ 78581 h 559593"/>
                <a:gd name="connsiteX30" fmla="*/ 2119312 w 2124075"/>
                <a:gd name="connsiteY30" fmla="*/ 92868 h 559593"/>
                <a:gd name="connsiteX31" fmla="*/ 2124075 w 2124075"/>
                <a:gd name="connsiteY31" fmla="*/ 116681 h 559593"/>
                <a:gd name="connsiteX32" fmla="*/ 2116931 w 2124075"/>
                <a:gd name="connsiteY32" fmla="*/ 142875 h 559593"/>
                <a:gd name="connsiteX33" fmla="*/ 2100262 w 2124075"/>
                <a:gd name="connsiteY33" fmla="*/ 173831 h 559593"/>
                <a:gd name="connsiteX34" fmla="*/ 2055018 w 2124075"/>
                <a:gd name="connsiteY34" fmla="*/ 195262 h 559593"/>
                <a:gd name="connsiteX35" fmla="*/ 1895475 w 2124075"/>
                <a:gd name="connsiteY35" fmla="*/ 235743 h 559593"/>
                <a:gd name="connsiteX36" fmla="*/ 1678781 w 2124075"/>
                <a:gd name="connsiteY36" fmla="*/ 280987 h 559593"/>
                <a:gd name="connsiteX37" fmla="*/ 1126331 w 2124075"/>
                <a:gd name="connsiteY37" fmla="*/ 402431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559593">
                  <a:moveTo>
                    <a:pt x="1126331" y="402431"/>
                  </a:moveTo>
                  <a:lnTo>
                    <a:pt x="550068" y="521493"/>
                  </a:lnTo>
                  <a:lnTo>
                    <a:pt x="416718" y="559593"/>
                  </a:lnTo>
                  <a:lnTo>
                    <a:pt x="319087" y="545306"/>
                  </a:lnTo>
                  <a:lnTo>
                    <a:pt x="278606" y="535781"/>
                  </a:lnTo>
                  <a:lnTo>
                    <a:pt x="226218" y="519112"/>
                  </a:lnTo>
                  <a:lnTo>
                    <a:pt x="161925" y="492918"/>
                  </a:lnTo>
                  <a:lnTo>
                    <a:pt x="76200" y="454818"/>
                  </a:lnTo>
                  <a:lnTo>
                    <a:pt x="0" y="404812"/>
                  </a:lnTo>
                  <a:lnTo>
                    <a:pt x="45243" y="288131"/>
                  </a:lnTo>
                  <a:lnTo>
                    <a:pt x="152400" y="333375"/>
                  </a:lnTo>
                  <a:lnTo>
                    <a:pt x="216693" y="350043"/>
                  </a:lnTo>
                  <a:lnTo>
                    <a:pt x="250031" y="354806"/>
                  </a:lnTo>
                  <a:lnTo>
                    <a:pt x="314325" y="361950"/>
                  </a:lnTo>
                  <a:lnTo>
                    <a:pt x="376237" y="364331"/>
                  </a:lnTo>
                  <a:lnTo>
                    <a:pt x="423862" y="359568"/>
                  </a:lnTo>
                  <a:lnTo>
                    <a:pt x="500062" y="345281"/>
                  </a:lnTo>
                  <a:lnTo>
                    <a:pt x="628650" y="314325"/>
                  </a:lnTo>
                  <a:lnTo>
                    <a:pt x="957262" y="238125"/>
                  </a:lnTo>
                  <a:lnTo>
                    <a:pt x="1302543" y="152400"/>
                  </a:lnTo>
                  <a:lnTo>
                    <a:pt x="1488281" y="111918"/>
                  </a:lnTo>
                  <a:lnTo>
                    <a:pt x="1566862" y="71437"/>
                  </a:lnTo>
                  <a:lnTo>
                    <a:pt x="1669256" y="2381"/>
                  </a:lnTo>
                  <a:lnTo>
                    <a:pt x="1743075" y="0"/>
                  </a:lnTo>
                  <a:lnTo>
                    <a:pt x="1828800" y="7143"/>
                  </a:lnTo>
                  <a:lnTo>
                    <a:pt x="1919287" y="19050"/>
                  </a:lnTo>
                  <a:lnTo>
                    <a:pt x="1997868" y="35718"/>
                  </a:lnTo>
                  <a:lnTo>
                    <a:pt x="2062162" y="52387"/>
                  </a:lnTo>
                  <a:lnTo>
                    <a:pt x="2090737" y="64293"/>
                  </a:lnTo>
                  <a:lnTo>
                    <a:pt x="2109787" y="78581"/>
                  </a:lnTo>
                  <a:lnTo>
                    <a:pt x="2119312" y="92868"/>
                  </a:lnTo>
                  <a:lnTo>
                    <a:pt x="2124075" y="116681"/>
                  </a:lnTo>
                  <a:lnTo>
                    <a:pt x="2116931" y="142875"/>
                  </a:lnTo>
                  <a:lnTo>
                    <a:pt x="2100262" y="173831"/>
                  </a:lnTo>
                  <a:lnTo>
                    <a:pt x="2055018" y="195262"/>
                  </a:lnTo>
                  <a:lnTo>
                    <a:pt x="1895475" y="235743"/>
                  </a:lnTo>
                  <a:lnTo>
                    <a:pt x="1678781" y="280987"/>
                  </a:lnTo>
                  <a:lnTo>
                    <a:pt x="1126331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EB41277-5C1F-B94B-9889-D6DAAE863320}"/>
                </a:ext>
              </a:extLst>
            </p:cNvPr>
            <p:cNvSpPr/>
            <p:nvPr/>
          </p:nvSpPr>
          <p:spPr>
            <a:xfrm rot="16200000">
              <a:off x="3990976" y="4092575"/>
              <a:ext cx="3454400" cy="536575"/>
            </a:xfrm>
            <a:custGeom>
              <a:avLst/>
              <a:gdLst>
                <a:gd name="connsiteX0" fmla="*/ 2025650 w 3454400"/>
                <a:gd name="connsiteY0" fmla="*/ 441325 h 536575"/>
                <a:gd name="connsiteX1" fmla="*/ 1679575 w 3454400"/>
                <a:gd name="connsiteY1" fmla="*/ 431800 h 536575"/>
                <a:gd name="connsiteX2" fmla="*/ 1533525 w 3454400"/>
                <a:gd name="connsiteY2" fmla="*/ 434975 h 536575"/>
                <a:gd name="connsiteX3" fmla="*/ 1162050 w 3454400"/>
                <a:gd name="connsiteY3" fmla="*/ 441325 h 536575"/>
                <a:gd name="connsiteX4" fmla="*/ 787400 w 3454400"/>
                <a:gd name="connsiteY4" fmla="*/ 444500 h 536575"/>
                <a:gd name="connsiteX5" fmla="*/ 584200 w 3454400"/>
                <a:gd name="connsiteY5" fmla="*/ 454025 h 536575"/>
                <a:gd name="connsiteX6" fmla="*/ 406400 w 3454400"/>
                <a:gd name="connsiteY6" fmla="*/ 457200 h 536575"/>
                <a:gd name="connsiteX7" fmla="*/ 336550 w 3454400"/>
                <a:gd name="connsiteY7" fmla="*/ 450850 h 536575"/>
                <a:gd name="connsiteX8" fmla="*/ 260350 w 3454400"/>
                <a:gd name="connsiteY8" fmla="*/ 441325 h 536575"/>
                <a:gd name="connsiteX9" fmla="*/ 209550 w 3454400"/>
                <a:gd name="connsiteY9" fmla="*/ 431800 h 536575"/>
                <a:gd name="connsiteX10" fmla="*/ 136525 w 3454400"/>
                <a:gd name="connsiteY10" fmla="*/ 409575 h 536575"/>
                <a:gd name="connsiteX11" fmla="*/ 73025 w 3454400"/>
                <a:gd name="connsiteY11" fmla="*/ 381000 h 536575"/>
                <a:gd name="connsiteX12" fmla="*/ 25400 w 3454400"/>
                <a:gd name="connsiteY12" fmla="*/ 342900 h 536575"/>
                <a:gd name="connsiteX13" fmla="*/ 0 w 3454400"/>
                <a:gd name="connsiteY13" fmla="*/ 307975 h 536575"/>
                <a:gd name="connsiteX14" fmla="*/ 3175 w 3454400"/>
                <a:gd name="connsiteY14" fmla="*/ 276225 h 536575"/>
                <a:gd name="connsiteX15" fmla="*/ 22225 w 3454400"/>
                <a:gd name="connsiteY15" fmla="*/ 257175 h 536575"/>
                <a:gd name="connsiteX16" fmla="*/ 73025 w 3454400"/>
                <a:gd name="connsiteY16" fmla="*/ 225425 h 536575"/>
                <a:gd name="connsiteX17" fmla="*/ 142875 w 3454400"/>
                <a:gd name="connsiteY17" fmla="*/ 200025 h 536575"/>
                <a:gd name="connsiteX18" fmla="*/ 234950 w 3454400"/>
                <a:gd name="connsiteY18" fmla="*/ 174625 h 536575"/>
                <a:gd name="connsiteX19" fmla="*/ 342900 w 3454400"/>
                <a:gd name="connsiteY19" fmla="*/ 149225 h 536575"/>
                <a:gd name="connsiteX20" fmla="*/ 428625 w 3454400"/>
                <a:gd name="connsiteY20" fmla="*/ 142875 h 536575"/>
                <a:gd name="connsiteX21" fmla="*/ 498475 w 3454400"/>
                <a:gd name="connsiteY21" fmla="*/ 152400 h 536575"/>
                <a:gd name="connsiteX22" fmla="*/ 742950 w 3454400"/>
                <a:gd name="connsiteY22" fmla="*/ 171450 h 536575"/>
                <a:gd name="connsiteX23" fmla="*/ 1444625 w 3454400"/>
                <a:gd name="connsiteY23" fmla="*/ 203200 h 536575"/>
                <a:gd name="connsiteX24" fmla="*/ 2181225 w 3454400"/>
                <a:gd name="connsiteY24" fmla="*/ 209550 h 536575"/>
                <a:gd name="connsiteX25" fmla="*/ 2733675 w 3454400"/>
                <a:gd name="connsiteY25" fmla="*/ 209550 h 536575"/>
                <a:gd name="connsiteX26" fmla="*/ 3038475 w 3454400"/>
                <a:gd name="connsiteY26" fmla="*/ 212725 h 536575"/>
                <a:gd name="connsiteX27" fmla="*/ 3105150 w 3454400"/>
                <a:gd name="connsiteY27" fmla="*/ 206375 h 536575"/>
                <a:gd name="connsiteX28" fmla="*/ 3162300 w 3454400"/>
                <a:gd name="connsiteY28" fmla="*/ 193675 h 536575"/>
                <a:gd name="connsiteX29" fmla="*/ 3209925 w 3454400"/>
                <a:gd name="connsiteY29" fmla="*/ 171450 h 536575"/>
                <a:gd name="connsiteX30" fmla="*/ 3257550 w 3454400"/>
                <a:gd name="connsiteY30" fmla="*/ 139700 h 536575"/>
                <a:gd name="connsiteX31" fmla="*/ 3302000 w 3454400"/>
                <a:gd name="connsiteY31" fmla="*/ 101600 h 536575"/>
                <a:gd name="connsiteX32" fmla="*/ 3390900 w 3454400"/>
                <a:gd name="connsiteY32" fmla="*/ 0 h 536575"/>
                <a:gd name="connsiteX33" fmla="*/ 3454400 w 3454400"/>
                <a:gd name="connsiteY33" fmla="*/ 98425 h 536575"/>
                <a:gd name="connsiteX34" fmla="*/ 3375025 w 3454400"/>
                <a:gd name="connsiteY34" fmla="*/ 190500 h 536575"/>
                <a:gd name="connsiteX35" fmla="*/ 3321050 w 3454400"/>
                <a:gd name="connsiteY35" fmla="*/ 298450 h 536575"/>
                <a:gd name="connsiteX36" fmla="*/ 3279775 w 3454400"/>
                <a:gd name="connsiteY36" fmla="*/ 381000 h 536575"/>
                <a:gd name="connsiteX37" fmla="*/ 3241675 w 3454400"/>
                <a:gd name="connsiteY37" fmla="*/ 463550 h 536575"/>
                <a:gd name="connsiteX38" fmla="*/ 3216275 w 3454400"/>
                <a:gd name="connsiteY38" fmla="*/ 504825 h 536575"/>
                <a:gd name="connsiteX39" fmla="*/ 3197225 w 3454400"/>
                <a:gd name="connsiteY39" fmla="*/ 530225 h 536575"/>
                <a:gd name="connsiteX40" fmla="*/ 3175000 w 3454400"/>
                <a:gd name="connsiteY40" fmla="*/ 536575 h 536575"/>
                <a:gd name="connsiteX41" fmla="*/ 3136900 w 3454400"/>
                <a:gd name="connsiteY41" fmla="*/ 517525 h 536575"/>
                <a:gd name="connsiteX42" fmla="*/ 3079750 w 3454400"/>
                <a:gd name="connsiteY42" fmla="*/ 492125 h 536575"/>
                <a:gd name="connsiteX43" fmla="*/ 3009900 w 3454400"/>
                <a:gd name="connsiteY43" fmla="*/ 476250 h 536575"/>
                <a:gd name="connsiteX44" fmla="*/ 2908300 w 3454400"/>
                <a:gd name="connsiteY44" fmla="*/ 473075 h 536575"/>
                <a:gd name="connsiteX45" fmla="*/ 2860675 w 3454400"/>
                <a:gd name="connsiteY45" fmla="*/ 469900 h 536575"/>
                <a:gd name="connsiteX46" fmla="*/ 2781300 w 3454400"/>
                <a:gd name="connsiteY46" fmla="*/ 454025 h 536575"/>
                <a:gd name="connsiteX47" fmla="*/ 2628900 w 3454400"/>
                <a:gd name="connsiteY47" fmla="*/ 450850 h 536575"/>
                <a:gd name="connsiteX48" fmla="*/ 2025650 w 3454400"/>
                <a:gd name="connsiteY48" fmla="*/ 44132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54400" h="536575">
                  <a:moveTo>
                    <a:pt x="2025650" y="441325"/>
                  </a:moveTo>
                  <a:lnTo>
                    <a:pt x="1679575" y="431800"/>
                  </a:lnTo>
                  <a:lnTo>
                    <a:pt x="1533525" y="434975"/>
                  </a:lnTo>
                  <a:lnTo>
                    <a:pt x="1162050" y="441325"/>
                  </a:lnTo>
                  <a:lnTo>
                    <a:pt x="787400" y="444500"/>
                  </a:lnTo>
                  <a:lnTo>
                    <a:pt x="584200" y="454025"/>
                  </a:lnTo>
                  <a:lnTo>
                    <a:pt x="406400" y="457200"/>
                  </a:lnTo>
                  <a:lnTo>
                    <a:pt x="336550" y="450850"/>
                  </a:lnTo>
                  <a:lnTo>
                    <a:pt x="260350" y="441325"/>
                  </a:lnTo>
                  <a:lnTo>
                    <a:pt x="209550" y="431800"/>
                  </a:lnTo>
                  <a:lnTo>
                    <a:pt x="136525" y="409575"/>
                  </a:lnTo>
                  <a:lnTo>
                    <a:pt x="73025" y="381000"/>
                  </a:lnTo>
                  <a:lnTo>
                    <a:pt x="25400" y="342900"/>
                  </a:lnTo>
                  <a:lnTo>
                    <a:pt x="0" y="307975"/>
                  </a:lnTo>
                  <a:lnTo>
                    <a:pt x="3175" y="276225"/>
                  </a:lnTo>
                  <a:lnTo>
                    <a:pt x="22225" y="257175"/>
                  </a:lnTo>
                  <a:lnTo>
                    <a:pt x="73025" y="225425"/>
                  </a:lnTo>
                  <a:lnTo>
                    <a:pt x="142875" y="200025"/>
                  </a:lnTo>
                  <a:lnTo>
                    <a:pt x="234950" y="174625"/>
                  </a:lnTo>
                  <a:lnTo>
                    <a:pt x="342900" y="149225"/>
                  </a:lnTo>
                  <a:lnTo>
                    <a:pt x="428625" y="142875"/>
                  </a:lnTo>
                  <a:lnTo>
                    <a:pt x="498475" y="152400"/>
                  </a:lnTo>
                  <a:lnTo>
                    <a:pt x="742950" y="171450"/>
                  </a:lnTo>
                  <a:lnTo>
                    <a:pt x="1444625" y="203200"/>
                  </a:lnTo>
                  <a:lnTo>
                    <a:pt x="2181225" y="209550"/>
                  </a:lnTo>
                  <a:lnTo>
                    <a:pt x="2733675" y="209550"/>
                  </a:lnTo>
                  <a:lnTo>
                    <a:pt x="3038475" y="212725"/>
                  </a:lnTo>
                  <a:lnTo>
                    <a:pt x="3105150" y="206375"/>
                  </a:lnTo>
                  <a:lnTo>
                    <a:pt x="3162300" y="193675"/>
                  </a:lnTo>
                  <a:lnTo>
                    <a:pt x="3209925" y="171450"/>
                  </a:lnTo>
                  <a:lnTo>
                    <a:pt x="3257550" y="139700"/>
                  </a:lnTo>
                  <a:lnTo>
                    <a:pt x="3302000" y="101600"/>
                  </a:lnTo>
                  <a:lnTo>
                    <a:pt x="3390900" y="0"/>
                  </a:lnTo>
                  <a:lnTo>
                    <a:pt x="3454400" y="98425"/>
                  </a:lnTo>
                  <a:lnTo>
                    <a:pt x="3375025" y="190500"/>
                  </a:lnTo>
                  <a:lnTo>
                    <a:pt x="3321050" y="298450"/>
                  </a:lnTo>
                  <a:lnTo>
                    <a:pt x="3279775" y="381000"/>
                  </a:lnTo>
                  <a:lnTo>
                    <a:pt x="3241675" y="463550"/>
                  </a:lnTo>
                  <a:lnTo>
                    <a:pt x="3216275" y="504825"/>
                  </a:lnTo>
                  <a:lnTo>
                    <a:pt x="3197225" y="530225"/>
                  </a:lnTo>
                  <a:lnTo>
                    <a:pt x="3175000" y="536575"/>
                  </a:lnTo>
                  <a:lnTo>
                    <a:pt x="3136900" y="517525"/>
                  </a:lnTo>
                  <a:lnTo>
                    <a:pt x="3079750" y="492125"/>
                  </a:lnTo>
                  <a:lnTo>
                    <a:pt x="3009900" y="476250"/>
                  </a:lnTo>
                  <a:lnTo>
                    <a:pt x="2908300" y="473075"/>
                  </a:lnTo>
                  <a:lnTo>
                    <a:pt x="2860675" y="469900"/>
                  </a:lnTo>
                  <a:lnTo>
                    <a:pt x="2781300" y="454025"/>
                  </a:lnTo>
                  <a:lnTo>
                    <a:pt x="2628900" y="450850"/>
                  </a:lnTo>
                  <a:lnTo>
                    <a:pt x="2025650" y="441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369B810-05D4-0146-9686-C0AC898BB4C4}"/>
                </a:ext>
              </a:extLst>
            </p:cNvPr>
            <p:cNvSpPr/>
            <p:nvPr/>
          </p:nvSpPr>
          <p:spPr>
            <a:xfrm>
              <a:off x="5842000" y="3182938"/>
              <a:ext cx="1190625" cy="312737"/>
            </a:xfrm>
            <a:custGeom>
              <a:avLst/>
              <a:gdLst>
                <a:gd name="connsiteX0" fmla="*/ 554832 w 1190625"/>
                <a:gd name="connsiteY0" fmla="*/ 285750 h 311944"/>
                <a:gd name="connsiteX1" fmla="*/ 226219 w 1190625"/>
                <a:gd name="connsiteY1" fmla="*/ 311944 h 311944"/>
                <a:gd name="connsiteX2" fmla="*/ 173832 w 1190625"/>
                <a:gd name="connsiteY2" fmla="*/ 311944 h 311944"/>
                <a:gd name="connsiteX3" fmla="*/ 140494 w 1190625"/>
                <a:gd name="connsiteY3" fmla="*/ 300038 h 311944"/>
                <a:gd name="connsiteX4" fmla="*/ 0 w 1190625"/>
                <a:gd name="connsiteY4" fmla="*/ 247650 h 311944"/>
                <a:gd name="connsiteX5" fmla="*/ 0 w 1190625"/>
                <a:gd name="connsiteY5" fmla="*/ 107157 h 311944"/>
                <a:gd name="connsiteX6" fmla="*/ 159544 w 1190625"/>
                <a:gd name="connsiteY6" fmla="*/ 128588 h 311944"/>
                <a:gd name="connsiteX7" fmla="*/ 233363 w 1190625"/>
                <a:gd name="connsiteY7" fmla="*/ 133350 h 311944"/>
                <a:gd name="connsiteX8" fmla="*/ 307182 w 1190625"/>
                <a:gd name="connsiteY8" fmla="*/ 130969 h 311944"/>
                <a:gd name="connsiteX9" fmla="*/ 409575 w 1190625"/>
                <a:gd name="connsiteY9" fmla="*/ 121444 h 311944"/>
                <a:gd name="connsiteX10" fmla="*/ 550069 w 1190625"/>
                <a:gd name="connsiteY10" fmla="*/ 100013 h 311944"/>
                <a:gd name="connsiteX11" fmla="*/ 678657 w 1190625"/>
                <a:gd name="connsiteY11" fmla="*/ 73819 h 311944"/>
                <a:gd name="connsiteX12" fmla="*/ 771525 w 1190625"/>
                <a:gd name="connsiteY12" fmla="*/ 50007 h 311944"/>
                <a:gd name="connsiteX13" fmla="*/ 850107 w 1190625"/>
                <a:gd name="connsiteY13" fmla="*/ 23813 h 311944"/>
                <a:gd name="connsiteX14" fmla="*/ 895350 w 1190625"/>
                <a:gd name="connsiteY14" fmla="*/ 0 h 311944"/>
                <a:gd name="connsiteX15" fmla="*/ 952500 w 1190625"/>
                <a:gd name="connsiteY15" fmla="*/ 2382 h 311944"/>
                <a:gd name="connsiteX16" fmla="*/ 1007269 w 1190625"/>
                <a:gd name="connsiteY16" fmla="*/ 11907 h 311944"/>
                <a:gd name="connsiteX17" fmla="*/ 1059657 w 1190625"/>
                <a:gd name="connsiteY17" fmla="*/ 26194 h 311944"/>
                <a:gd name="connsiteX18" fmla="*/ 1104900 w 1190625"/>
                <a:gd name="connsiteY18" fmla="*/ 38100 h 311944"/>
                <a:gd name="connsiteX19" fmla="*/ 1152525 w 1190625"/>
                <a:gd name="connsiteY19" fmla="*/ 61913 h 311944"/>
                <a:gd name="connsiteX20" fmla="*/ 1178719 w 1190625"/>
                <a:gd name="connsiteY20" fmla="*/ 80963 h 311944"/>
                <a:gd name="connsiteX21" fmla="*/ 1188244 w 1190625"/>
                <a:gd name="connsiteY21" fmla="*/ 97632 h 311944"/>
                <a:gd name="connsiteX22" fmla="*/ 1190625 w 1190625"/>
                <a:gd name="connsiteY22" fmla="*/ 119063 h 311944"/>
                <a:gd name="connsiteX23" fmla="*/ 1190625 w 1190625"/>
                <a:gd name="connsiteY23" fmla="*/ 152400 h 311944"/>
                <a:gd name="connsiteX24" fmla="*/ 1181100 w 1190625"/>
                <a:gd name="connsiteY24" fmla="*/ 178594 h 311944"/>
                <a:gd name="connsiteX25" fmla="*/ 1162050 w 1190625"/>
                <a:gd name="connsiteY25" fmla="*/ 192882 h 311944"/>
                <a:gd name="connsiteX26" fmla="*/ 1109663 w 1190625"/>
                <a:gd name="connsiteY26" fmla="*/ 214313 h 311944"/>
                <a:gd name="connsiteX27" fmla="*/ 985838 w 1190625"/>
                <a:gd name="connsiteY27" fmla="*/ 240507 h 311944"/>
                <a:gd name="connsiteX28" fmla="*/ 795338 w 1190625"/>
                <a:gd name="connsiteY28" fmla="*/ 269082 h 311944"/>
                <a:gd name="connsiteX29" fmla="*/ 554832 w 1190625"/>
                <a:gd name="connsiteY29" fmla="*/ 28575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0625" h="311944">
                  <a:moveTo>
                    <a:pt x="554832" y="285750"/>
                  </a:moveTo>
                  <a:lnTo>
                    <a:pt x="226219" y="311944"/>
                  </a:lnTo>
                  <a:lnTo>
                    <a:pt x="173832" y="311944"/>
                  </a:lnTo>
                  <a:lnTo>
                    <a:pt x="140494" y="300038"/>
                  </a:lnTo>
                  <a:lnTo>
                    <a:pt x="0" y="247650"/>
                  </a:lnTo>
                  <a:lnTo>
                    <a:pt x="0" y="107157"/>
                  </a:lnTo>
                  <a:lnTo>
                    <a:pt x="159544" y="128588"/>
                  </a:lnTo>
                  <a:lnTo>
                    <a:pt x="233363" y="133350"/>
                  </a:lnTo>
                  <a:lnTo>
                    <a:pt x="307182" y="130969"/>
                  </a:lnTo>
                  <a:lnTo>
                    <a:pt x="409575" y="121444"/>
                  </a:lnTo>
                  <a:lnTo>
                    <a:pt x="550069" y="100013"/>
                  </a:lnTo>
                  <a:lnTo>
                    <a:pt x="678657" y="73819"/>
                  </a:lnTo>
                  <a:lnTo>
                    <a:pt x="771525" y="50007"/>
                  </a:lnTo>
                  <a:lnTo>
                    <a:pt x="850107" y="23813"/>
                  </a:lnTo>
                  <a:lnTo>
                    <a:pt x="895350" y="0"/>
                  </a:lnTo>
                  <a:lnTo>
                    <a:pt x="952500" y="2382"/>
                  </a:lnTo>
                  <a:lnTo>
                    <a:pt x="1007269" y="11907"/>
                  </a:lnTo>
                  <a:lnTo>
                    <a:pt x="1059657" y="26194"/>
                  </a:lnTo>
                  <a:lnTo>
                    <a:pt x="1104900" y="38100"/>
                  </a:lnTo>
                  <a:lnTo>
                    <a:pt x="1152525" y="61913"/>
                  </a:lnTo>
                  <a:lnTo>
                    <a:pt x="1178719" y="80963"/>
                  </a:lnTo>
                  <a:lnTo>
                    <a:pt x="1188244" y="97632"/>
                  </a:lnTo>
                  <a:lnTo>
                    <a:pt x="1190625" y="119063"/>
                  </a:lnTo>
                  <a:lnTo>
                    <a:pt x="1190625" y="152400"/>
                  </a:lnTo>
                  <a:lnTo>
                    <a:pt x="1181100" y="178594"/>
                  </a:lnTo>
                  <a:lnTo>
                    <a:pt x="1162050" y="192882"/>
                  </a:lnTo>
                  <a:lnTo>
                    <a:pt x="1109663" y="214313"/>
                  </a:lnTo>
                  <a:lnTo>
                    <a:pt x="985838" y="240507"/>
                  </a:lnTo>
                  <a:lnTo>
                    <a:pt x="795338" y="269082"/>
                  </a:lnTo>
                  <a:lnTo>
                    <a:pt x="55483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142103C-C2C8-8F45-BF6F-FC8268E8CA95}"/>
                </a:ext>
              </a:extLst>
            </p:cNvPr>
            <p:cNvSpPr/>
            <p:nvPr/>
          </p:nvSpPr>
          <p:spPr>
            <a:xfrm>
              <a:off x="5810250" y="4252913"/>
              <a:ext cx="1350963" cy="314325"/>
            </a:xfrm>
            <a:custGeom>
              <a:avLst/>
              <a:gdLst>
                <a:gd name="connsiteX0" fmla="*/ 528638 w 1350169"/>
                <a:gd name="connsiteY0" fmla="*/ 307181 h 314325"/>
                <a:gd name="connsiteX1" fmla="*/ 342900 w 1350169"/>
                <a:gd name="connsiteY1" fmla="*/ 314325 h 314325"/>
                <a:gd name="connsiteX2" fmla="*/ 240506 w 1350169"/>
                <a:gd name="connsiteY2" fmla="*/ 314325 h 314325"/>
                <a:gd name="connsiteX3" fmla="*/ 152400 w 1350169"/>
                <a:gd name="connsiteY3" fmla="*/ 304800 h 314325"/>
                <a:gd name="connsiteX4" fmla="*/ 0 w 1350169"/>
                <a:gd name="connsiteY4" fmla="*/ 292893 h 314325"/>
                <a:gd name="connsiteX5" fmla="*/ 4763 w 1350169"/>
                <a:gd name="connsiteY5" fmla="*/ 123825 h 314325"/>
                <a:gd name="connsiteX6" fmla="*/ 114300 w 1350169"/>
                <a:gd name="connsiteY6" fmla="*/ 150018 h 314325"/>
                <a:gd name="connsiteX7" fmla="*/ 197644 w 1350169"/>
                <a:gd name="connsiteY7" fmla="*/ 161925 h 314325"/>
                <a:gd name="connsiteX8" fmla="*/ 242888 w 1350169"/>
                <a:gd name="connsiteY8" fmla="*/ 166687 h 314325"/>
                <a:gd name="connsiteX9" fmla="*/ 304800 w 1350169"/>
                <a:gd name="connsiteY9" fmla="*/ 164306 h 314325"/>
                <a:gd name="connsiteX10" fmla="*/ 466725 w 1350169"/>
                <a:gd name="connsiteY10" fmla="*/ 152400 h 314325"/>
                <a:gd name="connsiteX11" fmla="*/ 683419 w 1350169"/>
                <a:gd name="connsiteY11" fmla="*/ 128587 h 314325"/>
                <a:gd name="connsiteX12" fmla="*/ 795338 w 1350169"/>
                <a:gd name="connsiteY12" fmla="*/ 109537 h 314325"/>
                <a:gd name="connsiteX13" fmla="*/ 947738 w 1350169"/>
                <a:gd name="connsiteY13" fmla="*/ 69056 h 314325"/>
                <a:gd name="connsiteX14" fmla="*/ 992981 w 1350169"/>
                <a:gd name="connsiteY14" fmla="*/ 40481 h 314325"/>
                <a:gd name="connsiteX15" fmla="*/ 1026319 w 1350169"/>
                <a:gd name="connsiteY15" fmla="*/ 21431 h 314325"/>
                <a:gd name="connsiteX16" fmla="*/ 1081088 w 1350169"/>
                <a:gd name="connsiteY16" fmla="*/ 0 h 314325"/>
                <a:gd name="connsiteX17" fmla="*/ 1131094 w 1350169"/>
                <a:gd name="connsiteY17" fmla="*/ 19050 h 314325"/>
                <a:gd name="connsiteX18" fmla="*/ 1207294 w 1350169"/>
                <a:gd name="connsiteY18" fmla="*/ 50006 h 314325"/>
                <a:gd name="connsiteX19" fmla="*/ 1285875 w 1350169"/>
                <a:gd name="connsiteY19" fmla="*/ 92868 h 314325"/>
                <a:gd name="connsiteX20" fmla="*/ 1333500 w 1350169"/>
                <a:gd name="connsiteY20" fmla="*/ 121443 h 314325"/>
                <a:gd name="connsiteX21" fmla="*/ 1350169 w 1350169"/>
                <a:gd name="connsiteY21" fmla="*/ 140493 h 314325"/>
                <a:gd name="connsiteX22" fmla="*/ 1350169 w 1350169"/>
                <a:gd name="connsiteY22" fmla="*/ 169068 h 314325"/>
                <a:gd name="connsiteX23" fmla="*/ 1340644 w 1350169"/>
                <a:gd name="connsiteY23" fmla="*/ 192881 h 314325"/>
                <a:gd name="connsiteX24" fmla="*/ 1307306 w 1350169"/>
                <a:gd name="connsiteY24" fmla="*/ 216693 h 314325"/>
                <a:gd name="connsiteX25" fmla="*/ 1245394 w 1350169"/>
                <a:gd name="connsiteY25" fmla="*/ 240506 h 314325"/>
                <a:gd name="connsiteX26" fmla="*/ 1138238 w 1350169"/>
                <a:gd name="connsiteY26" fmla="*/ 259556 h 314325"/>
                <a:gd name="connsiteX27" fmla="*/ 945356 w 1350169"/>
                <a:gd name="connsiteY27" fmla="*/ 283368 h 314325"/>
                <a:gd name="connsiteX28" fmla="*/ 528638 w 1350169"/>
                <a:gd name="connsiteY28" fmla="*/ 30718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0169" h="314325">
                  <a:moveTo>
                    <a:pt x="528638" y="307181"/>
                  </a:moveTo>
                  <a:lnTo>
                    <a:pt x="342900" y="314325"/>
                  </a:lnTo>
                  <a:lnTo>
                    <a:pt x="240506" y="314325"/>
                  </a:lnTo>
                  <a:lnTo>
                    <a:pt x="152400" y="304800"/>
                  </a:lnTo>
                  <a:lnTo>
                    <a:pt x="0" y="292893"/>
                  </a:lnTo>
                  <a:lnTo>
                    <a:pt x="4763" y="123825"/>
                  </a:lnTo>
                  <a:lnTo>
                    <a:pt x="114300" y="150018"/>
                  </a:lnTo>
                  <a:lnTo>
                    <a:pt x="197644" y="161925"/>
                  </a:lnTo>
                  <a:lnTo>
                    <a:pt x="242888" y="166687"/>
                  </a:lnTo>
                  <a:lnTo>
                    <a:pt x="304800" y="164306"/>
                  </a:lnTo>
                  <a:lnTo>
                    <a:pt x="466725" y="152400"/>
                  </a:lnTo>
                  <a:lnTo>
                    <a:pt x="683419" y="128587"/>
                  </a:lnTo>
                  <a:lnTo>
                    <a:pt x="795338" y="109537"/>
                  </a:lnTo>
                  <a:lnTo>
                    <a:pt x="947738" y="69056"/>
                  </a:lnTo>
                  <a:lnTo>
                    <a:pt x="992981" y="40481"/>
                  </a:lnTo>
                  <a:lnTo>
                    <a:pt x="1026319" y="21431"/>
                  </a:lnTo>
                  <a:lnTo>
                    <a:pt x="1081088" y="0"/>
                  </a:lnTo>
                  <a:lnTo>
                    <a:pt x="1131094" y="19050"/>
                  </a:lnTo>
                  <a:lnTo>
                    <a:pt x="1207294" y="50006"/>
                  </a:lnTo>
                  <a:lnTo>
                    <a:pt x="1285875" y="92868"/>
                  </a:lnTo>
                  <a:lnTo>
                    <a:pt x="1333500" y="121443"/>
                  </a:lnTo>
                  <a:lnTo>
                    <a:pt x="1350169" y="140493"/>
                  </a:lnTo>
                  <a:lnTo>
                    <a:pt x="1350169" y="169068"/>
                  </a:lnTo>
                  <a:lnTo>
                    <a:pt x="1340644" y="192881"/>
                  </a:lnTo>
                  <a:lnTo>
                    <a:pt x="1307306" y="216693"/>
                  </a:lnTo>
                  <a:lnTo>
                    <a:pt x="1245394" y="240506"/>
                  </a:lnTo>
                  <a:lnTo>
                    <a:pt x="1138238" y="259556"/>
                  </a:lnTo>
                  <a:lnTo>
                    <a:pt x="945356" y="283368"/>
                  </a:lnTo>
                  <a:lnTo>
                    <a:pt x="528638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05026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62C2181-4B29-FC43-BC37-B78DFB484DBD}"/>
              </a:ext>
            </a:extLst>
          </p:cNvPr>
          <p:cNvSpPr/>
          <p:nvPr/>
        </p:nvSpPr>
        <p:spPr>
          <a:xfrm>
            <a:off x="2933700" y="1495425"/>
            <a:ext cx="976313" cy="1309688"/>
          </a:xfrm>
          <a:custGeom>
            <a:avLst/>
            <a:gdLst>
              <a:gd name="connsiteX0" fmla="*/ 476250 w 976313"/>
              <a:gd name="connsiteY0" fmla="*/ 940594 h 1309688"/>
              <a:gd name="connsiteX1" fmla="*/ 576263 w 976313"/>
              <a:gd name="connsiteY1" fmla="*/ 812006 h 1309688"/>
              <a:gd name="connsiteX2" fmla="*/ 664369 w 976313"/>
              <a:gd name="connsiteY2" fmla="*/ 700088 h 1309688"/>
              <a:gd name="connsiteX3" fmla="*/ 740569 w 976313"/>
              <a:gd name="connsiteY3" fmla="*/ 602456 h 1309688"/>
              <a:gd name="connsiteX4" fmla="*/ 812006 w 976313"/>
              <a:gd name="connsiteY4" fmla="*/ 509588 h 1309688"/>
              <a:gd name="connsiteX5" fmla="*/ 850106 w 976313"/>
              <a:gd name="connsiteY5" fmla="*/ 459581 h 1309688"/>
              <a:gd name="connsiteX6" fmla="*/ 900113 w 976313"/>
              <a:gd name="connsiteY6" fmla="*/ 411956 h 1309688"/>
              <a:gd name="connsiteX7" fmla="*/ 957263 w 976313"/>
              <a:gd name="connsiteY7" fmla="*/ 357188 h 1309688"/>
              <a:gd name="connsiteX8" fmla="*/ 969169 w 976313"/>
              <a:gd name="connsiteY8" fmla="*/ 340519 h 1309688"/>
              <a:gd name="connsiteX9" fmla="*/ 973931 w 976313"/>
              <a:gd name="connsiteY9" fmla="*/ 328613 h 1309688"/>
              <a:gd name="connsiteX10" fmla="*/ 976313 w 976313"/>
              <a:gd name="connsiteY10" fmla="*/ 316706 h 1309688"/>
              <a:gd name="connsiteX11" fmla="*/ 973931 w 976313"/>
              <a:gd name="connsiteY11" fmla="*/ 292894 h 1309688"/>
              <a:gd name="connsiteX12" fmla="*/ 964406 w 976313"/>
              <a:gd name="connsiteY12" fmla="*/ 266700 h 1309688"/>
              <a:gd name="connsiteX13" fmla="*/ 931069 w 976313"/>
              <a:gd name="connsiteY13" fmla="*/ 221456 h 1309688"/>
              <a:gd name="connsiteX14" fmla="*/ 869156 w 976313"/>
              <a:gd name="connsiteY14" fmla="*/ 171450 h 1309688"/>
              <a:gd name="connsiteX15" fmla="*/ 781050 w 976313"/>
              <a:gd name="connsiteY15" fmla="*/ 102394 h 1309688"/>
              <a:gd name="connsiteX16" fmla="*/ 700088 w 976313"/>
              <a:gd name="connsiteY16" fmla="*/ 52388 h 1309688"/>
              <a:gd name="connsiteX17" fmla="*/ 645319 w 976313"/>
              <a:gd name="connsiteY17" fmla="*/ 28575 h 1309688"/>
              <a:gd name="connsiteX18" fmla="*/ 583406 w 976313"/>
              <a:gd name="connsiteY18" fmla="*/ 4763 h 1309688"/>
              <a:gd name="connsiteX19" fmla="*/ 564356 w 976313"/>
              <a:gd name="connsiteY19" fmla="*/ 0 h 1309688"/>
              <a:gd name="connsiteX20" fmla="*/ 547688 w 976313"/>
              <a:gd name="connsiteY20" fmla="*/ 0 h 1309688"/>
              <a:gd name="connsiteX21" fmla="*/ 533400 w 976313"/>
              <a:gd name="connsiteY21" fmla="*/ 7144 h 1309688"/>
              <a:gd name="connsiteX22" fmla="*/ 533400 w 976313"/>
              <a:gd name="connsiteY22" fmla="*/ 23813 h 1309688"/>
              <a:gd name="connsiteX23" fmla="*/ 545306 w 976313"/>
              <a:gd name="connsiteY23" fmla="*/ 52388 h 1309688"/>
              <a:gd name="connsiteX24" fmla="*/ 569119 w 976313"/>
              <a:gd name="connsiteY24" fmla="*/ 85725 h 1309688"/>
              <a:gd name="connsiteX25" fmla="*/ 585788 w 976313"/>
              <a:gd name="connsiteY25" fmla="*/ 104775 h 1309688"/>
              <a:gd name="connsiteX26" fmla="*/ 604838 w 976313"/>
              <a:gd name="connsiteY26" fmla="*/ 133350 h 1309688"/>
              <a:gd name="connsiteX27" fmla="*/ 619125 w 976313"/>
              <a:gd name="connsiteY27" fmla="*/ 161925 h 1309688"/>
              <a:gd name="connsiteX28" fmla="*/ 626269 w 976313"/>
              <a:gd name="connsiteY28" fmla="*/ 197644 h 1309688"/>
              <a:gd name="connsiteX29" fmla="*/ 626269 w 976313"/>
              <a:gd name="connsiteY29" fmla="*/ 245269 h 1309688"/>
              <a:gd name="connsiteX30" fmla="*/ 619125 w 976313"/>
              <a:gd name="connsiteY30" fmla="*/ 309563 h 1309688"/>
              <a:gd name="connsiteX31" fmla="*/ 604838 w 976313"/>
              <a:gd name="connsiteY31" fmla="*/ 357188 h 1309688"/>
              <a:gd name="connsiteX32" fmla="*/ 588169 w 976313"/>
              <a:gd name="connsiteY32" fmla="*/ 409575 h 1309688"/>
              <a:gd name="connsiteX33" fmla="*/ 531019 w 976313"/>
              <a:gd name="connsiteY33" fmla="*/ 511969 h 1309688"/>
              <a:gd name="connsiteX34" fmla="*/ 421481 w 976313"/>
              <a:gd name="connsiteY34" fmla="*/ 700088 h 1309688"/>
              <a:gd name="connsiteX35" fmla="*/ 302419 w 976313"/>
              <a:gd name="connsiteY35" fmla="*/ 900113 h 1309688"/>
              <a:gd name="connsiteX36" fmla="*/ 254794 w 976313"/>
              <a:gd name="connsiteY36" fmla="*/ 973931 h 1309688"/>
              <a:gd name="connsiteX37" fmla="*/ 204788 w 976313"/>
              <a:gd name="connsiteY37" fmla="*/ 1045369 h 1309688"/>
              <a:gd name="connsiteX38" fmla="*/ 164306 w 976313"/>
              <a:gd name="connsiteY38" fmla="*/ 1100138 h 1309688"/>
              <a:gd name="connsiteX39" fmla="*/ 135731 w 976313"/>
              <a:gd name="connsiteY39" fmla="*/ 1133475 h 1309688"/>
              <a:gd name="connsiteX40" fmla="*/ 102394 w 976313"/>
              <a:gd name="connsiteY40" fmla="*/ 1164431 h 1309688"/>
              <a:gd name="connsiteX41" fmla="*/ 76200 w 976313"/>
              <a:gd name="connsiteY41" fmla="*/ 1183481 h 1309688"/>
              <a:gd name="connsiteX42" fmla="*/ 50006 w 976313"/>
              <a:gd name="connsiteY42" fmla="*/ 1197769 h 1309688"/>
              <a:gd name="connsiteX43" fmla="*/ 0 w 976313"/>
              <a:gd name="connsiteY43" fmla="*/ 1266825 h 1309688"/>
              <a:gd name="connsiteX44" fmla="*/ 190500 w 976313"/>
              <a:gd name="connsiteY44" fmla="*/ 1309688 h 1309688"/>
              <a:gd name="connsiteX45" fmla="*/ 357188 w 976313"/>
              <a:gd name="connsiteY45" fmla="*/ 1097756 h 1309688"/>
              <a:gd name="connsiteX46" fmla="*/ 476250 w 976313"/>
              <a:gd name="connsiteY46" fmla="*/ 940594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76313" h="1309688">
                <a:moveTo>
                  <a:pt x="476250" y="940594"/>
                </a:moveTo>
                <a:lnTo>
                  <a:pt x="576263" y="812006"/>
                </a:lnTo>
                <a:lnTo>
                  <a:pt x="664369" y="700088"/>
                </a:lnTo>
                <a:lnTo>
                  <a:pt x="740569" y="602456"/>
                </a:lnTo>
                <a:lnTo>
                  <a:pt x="812006" y="509588"/>
                </a:lnTo>
                <a:lnTo>
                  <a:pt x="850106" y="459581"/>
                </a:lnTo>
                <a:lnTo>
                  <a:pt x="900113" y="411956"/>
                </a:lnTo>
                <a:lnTo>
                  <a:pt x="957263" y="357188"/>
                </a:lnTo>
                <a:lnTo>
                  <a:pt x="969169" y="340519"/>
                </a:lnTo>
                <a:lnTo>
                  <a:pt x="973931" y="328613"/>
                </a:lnTo>
                <a:lnTo>
                  <a:pt x="976313" y="316706"/>
                </a:lnTo>
                <a:lnTo>
                  <a:pt x="973931" y="292894"/>
                </a:lnTo>
                <a:lnTo>
                  <a:pt x="964406" y="266700"/>
                </a:lnTo>
                <a:lnTo>
                  <a:pt x="931069" y="221456"/>
                </a:lnTo>
                <a:lnTo>
                  <a:pt x="869156" y="171450"/>
                </a:lnTo>
                <a:lnTo>
                  <a:pt x="781050" y="102394"/>
                </a:lnTo>
                <a:lnTo>
                  <a:pt x="700088" y="52388"/>
                </a:lnTo>
                <a:lnTo>
                  <a:pt x="645319" y="28575"/>
                </a:lnTo>
                <a:lnTo>
                  <a:pt x="583406" y="4763"/>
                </a:lnTo>
                <a:lnTo>
                  <a:pt x="564356" y="0"/>
                </a:lnTo>
                <a:lnTo>
                  <a:pt x="547688" y="0"/>
                </a:lnTo>
                <a:lnTo>
                  <a:pt x="533400" y="7144"/>
                </a:lnTo>
                <a:lnTo>
                  <a:pt x="533400" y="23813"/>
                </a:lnTo>
                <a:lnTo>
                  <a:pt x="545306" y="52388"/>
                </a:lnTo>
                <a:lnTo>
                  <a:pt x="569119" y="85725"/>
                </a:lnTo>
                <a:lnTo>
                  <a:pt x="585788" y="104775"/>
                </a:lnTo>
                <a:lnTo>
                  <a:pt x="604838" y="133350"/>
                </a:lnTo>
                <a:lnTo>
                  <a:pt x="619125" y="161925"/>
                </a:lnTo>
                <a:lnTo>
                  <a:pt x="626269" y="197644"/>
                </a:lnTo>
                <a:lnTo>
                  <a:pt x="626269" y="245269"/>
                </a:lnTo>
                <a:lnTo>
                  <a:pt x="619125" y="309563"/>
                </a:lnTo>
                <a:lnTo>
                  <a:pt x="604838" y="357188"/>
                </a:lnTo>
                <a:lnTo>
                  <a:pt x="588169" y="409575"/>
                </a:lnTo>
                <a:lnTo>
                  <a:pt x="531019" y="511969"/>
                </a:lnTo>
                <a:lnTo>
                  <a:pt x="421481" y="700088"/>
                </a:lnTo>
                <a:lnTo>
                  <a:pt x="302419" y="900113"/>
                </a:lnTo>
                <a:lnTo>
                  <a:pt x="254794" y="973931"/>
                </a:lnTo>
                <a:lnTo>
                  <a:pt x="204788" y="1045369"/>
                </a:lnTo>
                <a:lnTo>
                  <a:pt x="164306" y="1100138"/>
                </a:lnTo>
                <a:lnTo>
                  <a:pt x="135731" y="1133475"/>
                </a:lnTo>
                <a:lnTo>
                  <a:pt x="102394" y="1164431"/>
                </a:lnTo>
                <a:lnTo>
                  <a:pt x="76200" y="1183481"/>
                </a:lnTo>
                <a:lnTo>
                  <a:pt x="50006" y="1197769"/>
                </a:lnTo>
                <a:lnTo>
                  <a:pt x="0" y="1266825"/>
                </a:lnTo>
                <a:lnTo>
                  <a:pt x="190500" y="1309688"/>
                </a:lnTo>
                <a:lnTo>
                  <a:pt x="357188" y="1097756"/>
                </a:lnTo>
                <a:lnTo>
                  <a:pt x="476250" y="940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7B808E47-6C2C-0F4B-B850-84A2E0BD5443}"/>
              </a:ext>
            </a:extLst>
          </p:cNvPr>
          <p:cNvSpPr/>
          <p:nvPr/>
        </p:nvSpPr>
        <p:spPr>
          <a:xfrm>
            <a:off x="2543175" y="4411663"/>
            <a:ext cx="754063" cy="1263650"/>
          </a:xfrm>
          <a:custGeom>
            <a:avLst/>
            <a:gdLst>
              <a:gd name="connsiteX0" fmla="*/ 307181 w 754856"/>
              <a:gd name="connsiteY0" fmla="*/ 597694 h 1262063"/>
              <a:gd name="connsiteX1" fmla="*/ 342900 w 754856"/>
              <a:gd name="connsiteY1" fmla="*/ 502444 h 1262063"/>
              <a:gd name="connsiteX2" fmla="*/ 373856 w 754856"/>
              <a:gd name="connsiteY2" fmla="*/ 419100 h 1262063"/>
              <a:gd name="connsiteX3" fmla="*/ 397669 w 754856"/>
              <a:gd name="connsiteY3" fmla="*/ 340519 h 1262063"/>
              <a:gd name="connsiteX4" fmla="*/ 411956 w 754856"/>
              <a:gd name="connsiteY4" fmla="*/ 276225 h 1262063"/>
              <a:gd name="connsiteX5" fmla="*/ 414338 w 754856"/>
              <a:gd name="connsiteY5" fmla="*/ 245269 h 1262063"/>
              <a:gd name="connsiteX6" fmla="*/ 411956 w 754856"/>
              <a:gd name="connsiteY6" fmla="*/ 192882 h 1262063"/>
              <a:gd name="connsiteX7" fmla="*/ 404813 w 754856"/>
              <a:gd name="connsiteY7" fmla="*/ 154782 h 1262063"/>
              <a:gd name="connsiteX8" fmla="*/ 392906 w 754856"/>
              <a:gd name="connsiteY8" fmla="*/ 119063 h 1262063"/>
              <a:gd name="connsiteX9" fmla="*/ 378619 w 754856"/>
              <a:gd name="connsiteY9" fmla="*/ 97632 h 1262063"/>
              <a:gd name="connsiteX10" fmla="*/ 371475 w 754856"/>
              <a:gd name="connsiteY10" fmla="*/ 83344 h 1262063"/>
              <a:gd name="connsiteX11" fmla="*/ 366713 w 754856"/>
              <a:gd name="connsiteY11" fmla="*/ 64294 h 1262063"/>
              <a:gd name="connsiteX12" fmla="*/ 361950 w 754856"/>
              <a:gd name="connsiteY12" fmla="*/ 38100 h 1262063"/>
              <a:gd name="connsiteX13" fmla="*/ 364331 w 754856"/>
              <a:gd name="connsiteY13" fmla="*/ 19050 h 1262063"/>
              <a:gd name="connsiteX14" fmla="*/ 376238 w 754856"/>
              <a:gd name="connsiteY14" fmla="*/ 7144 h 1262063"/>
              <a:gd name="connsiteX15" fmla="*/ 388144 w 754856"/>
              <a:gd name="connsiteY15" fmla="*/ 0 h 1262063"/>
              <a:gd name="connsiteX16" fmla="*/ 411956 w 754856"/>
              <a:gd name="connsiteY16" fmla="*/ 0 h 1262063"/>
              <a:gd name="connsiteX17" fmla="*/ 442913 w 754856"/>
              <a:gd name="connsiteY17" fmla="*/ 7144 h 1262063"/>
              <a:gd name="connsiteX18" fmla="*/ 485775 w 754856"/>
              <a:gd name="connsiteY18" fmla="*/ 23813 h 1262063"/>
              <a:gd name="connsiteX19" fmla="*/ 528638 w 754856"/>
              <a:gd name="connsiteY19" fmla="*/ 45244 h 1262063"/>
              <a:gd name="connsiteX20" fmla="*/ 583406 w 754856"/>
              <a:gd name="connsiteY20" fmla="*/ 78582 h 1262063"/>
              <a:gd name="connsiteX21" fmla="*/ 635794 w 754856"/>
              <a:gd name="connsiteY21" fmla="*/ 119063 h 1262063"/>
              <a:gd name="connsiteX22" fmla="*/ 688181 w 754856"/>
              <a:gd name="connsiteY22" fmla="*/ 159544 h 1262063"/>
              <a:gd name="connsiteX23" fmla="*/ 726281 w 754856"/>
              <a:gd name="connsiteY23" fmla="*/ 195263 h 1262063"/>
              <a:gd name="connsiteX24" fmla="*/ 735806 w 754856"/>
              <a:gd name="connsiteY24" fmla="*/ 207169 h 1262063"/>
              <a:gd name="connsiteX25" fmla="*/ 745331 w 754856"/>
              <a:gd name="connsiteY25" fmla="*/ 226219 h 1262063"/>
              <a:gd name="connsiteX26" fmla="*/ 752475 w 754856"/>
              <a:gd name="connsiteY26" fmla="*/ 250032 h 1262063"/>
              <a:gd name="connsiteX27" fmla="*/ 754856 w 754856"/>
              <a:gd name="connsiteY27" fmla="*/ 273844 h 1262063"/>
              <a:gd name="connsiteX28" fmla="*/ 747713 w 754856"/>
              <a:gd name="connsiteY28" fmla="*/ 309563 h 1262063"/>
              <a:gd name="connsiteX29" fmla="*/ 731044 w 754856"/>
              <a:gd name="connsiteY29" fmla="*/ 335757 h 1262063"/>
              <a:gd name="connsiteX30" fmla="*/ 702469 w 754856"/>
              <a:gd name="connsiteY30" fmla="*/ 359569 h 1262063"/>
              <a:gd name="connsiteX31" fmla="*/ 657225 w 754856"/>
              <a:gd name="connsiteY31" fmla="*/ 407194 h 1262063"/>
              <a:gd name="connsiteX32" fmla="*/ 592931 w 754856"/>
              <a:gd name="connsiteY32" fmla="*/ 488157 h 1262063"/>
              <a:gd name="connsiteX33" fmla="*/ 554831 w 754856"/>
              <a:gd name="connsiteY33" fmla="*/ 561975 h 1262063"/>
              <a:gd name="connsiteX34" fmla="*/ 478631 w 754856"/>
              <a:gd name="connsiteY34" fmla="*/ 690563 h 1262063"/>
              <a:gd name="connsiteX35" fmla="*/ 395288 w 754856"/>
              <a:gd name="connsiteY35" fmla="*/ 819150 h 1262063"/>
              <a:gd name="connsiteX36" fmla="*/ 300038 w 754856"/>
              <a:gd name="connsiteY36" fmla="*/ 952500 h 1262063"/>
              <a:gd name="connsiteX37" fmla="*/ 185738 w 754856"/>
              <a:gd name="connsiteY37" fmla="*/ 1095375 h 1262063"/>
              <a:gd name="connsiteX38" fmla="*/ 111919 w 754856"/>
              <a:gd name="connsiteY38" fmla="*/ 1188244 h 1262063"/>
              <a:gd name="connsiteX39" fmla="*/ 57150 w 754856"/>
              <a:gd name="connsiteY39" fmla="*/ 1247775 h 1262063"/>
              <a:gd name="connsiteX40" fmla="*/ 40481 w 754856"/>
              <a:gd name="connsiteY40" fmla="*/ 1259682 h 1262063"/>
              <a:gd name="connsiteX41" fmla="*/ 26194 w 754856"/>
              <a:gd name="connsiteY41" fmla="*/ 1262063 h 1262063"/>
              <a:gd name="connsiteX42" fmla="*/ 9525 w 754856"/>
              <a:gd name="connsiteY42" fmla="*/ 1259682 h 1262063"/>
              <a:gd name="connsiteX43" fmla="*/ 0 w 754856"/>
              <a:gd name="connsiteY43" fmla="*/ 1250157 h 1262063"/>
              <a:gd name="connsiteX44" fmla="*/ 2381 w 754856"/>
              <a:gd name="connsiteY44" fmla="*/ 1228725 h 1262063"/>
              <a:gd name="connsiteX45" fmla="*/ 30956 w 754856"/>
              <a:gd name="connsiteY45" fmla="*/ 1164432 h 1262063"/>
              <a:gd name="connsiteX46" fmla="*/ 95250 w 754856"/>
              <a:gd name="connsiteY46" fmla="*/ 1050132 h 1262063"/>
              <a:gd name="connsiteX47" fmla="*/ 183356 w 754856"/>
              <a:gd name="connsiteY47" fmla="*/ 876300 h 1262063"/>
              <a:gd name="connsiteX48" fmla="*/ 276225 w 754856"/>
              <a:gd name="connsiteY48" fmla="*/ 683419 h 1262063"/>
              <a:gd name="connsiteX49" fmla="*/ 307181 w 754856"/>
              <a:gd name="connsiteY49" fmla="*/ 597694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54856" h="1262063">
                <a:moveTo>
                  <a:pt x="307181" y="597694"/>
                </a:moveTo>
                <a:lnTo>
                  <a:pt x="342900" y="502444"/>
                </a:lnTo>
                <a:lnTo>
                  <a:pt x="373856" y="419100"/>
                </a:lnTo>
                <a:lnTo>
                  <a:pt x="397669" y="340519"/>
                </a:lnTo>
                <a:lnTo>
                  <a:pt x="411956" y="276225"/>
                </a:lnTo>
                <a:lnTo>
                  <a:pt x="414338" y="245269"/>
                </a:lnTo>
                <a:lnTo>
                  <a:pt x="411956" y="192882"/>
                </a:lnTo>
                <a:lnTo>
                  <a:pt x="404813" y="154782"/>
                </a:lnTo>
                <a:lnTo>
                  <a:pt x="392906" y="119063"/>
                </a:lnTo>
                <a:lnTo>
                  <a:pt x="378619" y="97632"/>
                </a:lnTo>
                <a:lnTo>
                  <a:pt x="371475" y="83344"/>
                </a:lnTo>
                <a:lnTo>
                  <a:pt x="366713" y="64294"/>
                </a:lnTo>
                <a:lnTo>
                  <a:pt x="361950" y="38100"/>
                </a:lnTo>
                <a:lnTo>
                  <a:pt x="364331" y="19050"/>
                </a:lnTo>
                <a:lnTo>
                  <a:pt x="376238" y="7144"/>
                </a:lnTo>
                <a:lnTo>
                  <a:pt x="388144" y="0"/>
                </a:lnTo>
                <a:lnTo>
                  <a:pt x="411956" y="0"/>
                </a:lnTo>
                <a:lnTo>
                  <a:pt x="442913" y="7144"/>
                </a:lnTo>
                <a:lnTo>
                  <a:pt x="485775" y="23813"/>
                </a:lnTo>
                <a:lnTo>
                  <a:pt x="528638" y="45244"/>
                </a:lnTo>
                <a:lnTo>
                  <a:pt x="583406" y="78582"/>
                </a:lnTo>
                <a:lnTo>
                  <a:pt x="635794" y="119063"/>
                </a:lnTo>
                <a:lnTo>
                  <a:pt x="688181" y="159544"/>
                </a:lnTo>
                <a:lnTo>
                  <a:pt x="726281" y="195263"/>
                </a:lnTo>
                <a:lnTo>
                  <a:pt x="735806" y="207169"/>
                </a:lnTo>
                <a:lnTo>
                  <a:pt x="745331" y="226219"/>
                </a:lnTo>
                <a:lnTo>
                  <a:pt x="752475" y="250032"/>
                </a:lnTo>
                <a:lnTo>
                  <a:pt x="754856" y="273844"/>
                </a:lnTo>
                <a:lnTo>
                  <a:pt x="747713" y="309563"/>
                </a:lnTo>
                <a:lnTo>
                  <a:pt x="731044" y="335757"/>
                </a:lnTo>
                <a:lnTo>
                  <a:pt x="702469" y="359569"/>
                </a:lnTo>
                <a:lnTo>
                  <a:pt x="657225" y="407194"/>
                </a:lnTo>
                <a:lnTo>
                  <a:pt x="592931" y="488157"/>
                </a:lnTo>
                <a:lnTo>
                  <a:pt x="554831" y="561975"/>
                </a:lnTo>
                <a:lnTo>
                  <a:pt x="478631" y="690563"/>
                </a:lnTo>
                <a:lnTo>
                  <a:pt x="395288" y="819150"/>
                </a:lnTo>
                <a:lnTo>
                  <a:pt x="300038" y="952500"/>
                </a:lnTo>
                <a:lnTo>
                  <a:pt x="185738" y="1095375"/>
                </a:lnTo>
                <a:lnTo>
                  <a:pt x="111919" y="1188244"/>
                </a:lnTo>
                <a:lnTo>
                  <a:pt x="57150" y="1247775"/>
                </a:lnTo>
                <a:lnTo>
                  <a:pt x="40481" y="1259682"/>
                </a:lnTo>
                <a:lnTo>
                  <a:pt x="26194" y="1262063"/>
                </a:lnTo>
                <a:lnTo>
                  <a:pt x="9525" y="1259682"/>
                </a:lnTo>
                <a:lnTo>
                  <a:pt x="0" y="1250157"/>
                </a:lnTo>
                <a:lnTo>
                  <a:pt x="2381" y="1228725"/>
                </a:lnTo>
                <a:lnTo>
                  <a:pt x="30956" y="1164432"/>
                </a:lnTo>
                <a:lnTo>
                  <a:pt x="95250" y="1050132"/>
                </a:lnTo>
                <a:lnTo>
                  <a:pt x="183356" y="876300"/>
                </a:lnTo>
                <a:lnTo>
                  <a:pt x="276225" y="683419"/>
                </a:lnTo>
                <a:lnTo>
                  <a:pt x="307181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2944904A-D7FB-EA47-AB59-2D270B3AAAF7}"/>
              </a:ext>
            </a:extLst>
          </p:cNvPr>
          <p:cNvSpPr/>
          <p:nvPr/>
        </p:nvSpPr>
        <p:spPr>
          <a:xfrm>
            <a:off x="4019550" y="4367213"/>
            <a:ext cx="457200" cy="809625"/>
          </a:xfrm>
          <a:custGeom>
            <a:avLst/>
            <a:gdLst>
              <a:gd name="connsiteX0" fmla="*/ 119063 w 457200"/>
              <a:gd name="connsiteY0" fmla="*/ 354806 h 809625"/>
              <a:gd name="connsiteX1" fmla="*/ 83344 w 457200"/>
              <a:gd name="connsiteY1" fmla="*/ 257175 h 809625"/>
              <a:gd name="connsiteX2" fmla="*/ 40481 w 457200"/>
              <a:gd name="connsiteY2" fmla="*/ 140493 h 809625"/>
              <a:gd name="connsiteX3" fmla="*/ 7144 w 457200"/>
              <a:gd name="connsiteY3" fmla="*/ 52387 h 809625"/>
              <a:gd name="connsiteX4" fmla="*/ 0 w 457200"/>
              <a:gd name="connsiteY4" fmla="*/ 16668 h 809625"/>
              <a:gd name="connsiteX5" fmla="*/ 4763 w 457200"/>
              <a:gd name="connsiteY5" fmla="*/ 4762 h 809625"/>
              <a:gd name="connsiteX6" fmla="*/ 9525 w 457200"/>
              <a:gd name="connsiteY6" fmla="*/ 0 h 809625"/>
              <a:gd name="connsiteX7" fmla="*/ 28575 w 457200"/>
              <a:gd name="connsiteY7" fmla="*/ 0 h 809625"/>
              <a:gd name="connsiteX8" fmla="*/ 54769 w 457200"/>
              <a:gd name="connsiteY8" fmla="*/ 9525 h 809625"/>
              <a:gd name="connsiteX9" fmla="*/ 73819 w 457200"/>
              <a:gd name="connsiteY9" fmla="*/ 16668 h 809625"/>
              <a:gd name="connsiteX10" fmla="*/ 104775 w 457200"/>
              <a:gd name="connsiteY10" fmla="*/ 50006 h 809625"/>
              <a:gd name="connsiteX11" fmla="*/ 204788 w 457200"/>
              <a:gd name="connsiteY11" fmla="*/ 159543 h 809625"/>
              <a:gd name="connsiteX12" fmla="*/ 269081 w 457200"/>
              <a:gd name="connsiteY12" fmla="*/ 223837 h 809625"/>
              <a:gd name="connsiteX13" fmla="*/ 326231 w 457200"/>
              <a:gd name="connsiteY13" fmla="*/ 278606 h 809625"/>
              <a:gd name="connsiteX14" fmla="*/ 361950 w 457200"/>
              <a:gd name="connsiteY14" fmla="*/ 309562 h 809625"/>
              <a:gd name="connsiteX15" fmla="*/ 388144 w 457200"/>
              <a:gd name="connsiteY15" fmla="*/ 330993 h 809625"/>
              <a:gd name="connsiteX16" fmla="*/ 397669 w 457200"/>
              <a:gd name="connsiteY16" fmla="*/ 338137 h 809625"/>
              <a:gd name="connsiteX17" fmla="*/ 409575 w 457200"/>
              <a:gd name="connsiteY17" fmla="*/ 357187 h 809625"/>
              <a:gd name="connsiteX18" fmla="*/ 428625 w 457200"/>
              <a:gd name="connsiteY18" fmla="*/ 411956 h 809625"/>
              <a:gd name="connsiteX19" fmla="*/ 440531 w 457200"/>
              <a:gd name="connsiteY19" fmla="*/ 459581 h 809625"/>
              <a:gd name="connsiteX20" fmla="*/ 450056 w 457200"/>
              <a:gd name="connsiteY20" fmla="*/ 533400 h 809625"/>
              <a:gd name="connsiteX21" fmla="*/ 457200 w 457200"/>
              <a:gd name="connsiteY21" fmla="*/ 623887 h 809625"/>
              <a:gd name="connsiteX22" fmla="*/ 457200 w 457200"/>
              <a:gd name="connsiteY22" fmla="*/ 683418 h 809625"/>
              <a:gd name="connsiteX23" fmla="*/ 445294 w 457200"/>
              <a:gd name="connsiteY23" fmla="*/ 731043 h 809625"/>
              <a:gd name="connsiteX24" fmla="*/ 426244 w 457200"/>
              <a:gd name="connsiteY24" fmla="*/ 773906 h 809625"/>
              <a:gd name="connsiteX25" fmla="*/ 407194 w 457200"/>
              <a:gd name="connsiteY25" fmla="*/ 800100 h 809625"/>
              <a:gd name="connsiteX26" fmla="*/ 388144 w 457200"/>
              <a:gd name="connsiteY26" fmla="*/ 809625 h 809625"/>
              <a:gd name="connsiteX27" fmla="*/ 366713 w 457200"/>
              <a:gd name="connsiteY27" fmla="*/ 809625 h 809625"/>
              <a:gd name="connsiteX28" fmla="*/ 340519 w 457200"/>
              <a:gd name="connsiteY28" fmla="*/ 804862 h 809625"/>
              <a:gd name="connsiteX29" fmla="*/ 309563 w 457200"/>
              <a:gd name="connsiteY29" fmla="*/ 788193 h 809625"/>
              <a:gd name="connsiteX30" fmla="*/ 288131 w 457200"/>
              <a:gd name="connsiteY30" fmla="*/ 752475 h 809625"/>
              <a:gd name="connsiteX31" fmla="*/ 221456 w 457200"/>
              <a:gd name="connsiteY31" fmla="*/ 590550 h 809625"/>
              <a:gd name="connsiteX32" fmla="*/ 150019 w 457200"/>
              <a:gd name="connsiteY32" fmla="*/ 421481 h 809625"/>
              <a:gd name="connsiteX33" fmla="*/ 119063 w 457200"/>
              <a:gd name="connsiteY33" fmla="*/ 354806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57200" h="809625">
                <a:moveTo>
                  <a:pt x="119063" y="354806"/>
                </a:moveTo>
                <a:lnTo>
                  <a:pt x="83344" y="257175"/>
                </a:lnTo>
                <a:lnTo>
                  <a:pt x="40481" y="140493"/>
                </a:lnTo>
                <a:lnTo>
                  <a:pt x="7144" y="52387"/>
                </a:lnTo>
                <a:lnTo>
                  <a:pt x="0" y="16668"/>
                </a:lnTo>
                <a:lnTo>
                  <a:pt x="4763" y="4762"/>
                </a:lnTo>
                <a:lnTo>
                  <a:pt x="9525" y="0"/>
                </a:lnTo>
                <a:lnTo>
                  <a:pt x="28575" y="0"/>
                </a:lnTo>
                <a:lnTo>
                  <a:pt x="54769" y="9525"/>
                </a:lnTo>
                <a:lnTo>
                  <a:pt x="73819" y="16668"/>
                </a:lnTo>
                <a:lnTo>
                  <a:pt x="104775" y="50006"/>
                </a:lnTo>
                <a:lnTo>
                  <a:pt x="204788" y="159543"/>
                </a:lnTo>
                <a:lnTo>
                  <a:pt x="269081" y="223837"/>
                </a:lnTo>
                <a:lnTo>
                  <a:pt x="326231" y="278606"/>
                </a:lnTo>
                <a:lnTo>
                  <a:pt x="361950" y="309562"/>
                </a:lnTo>
                <a:lnTo>
                  <a:pt x="388144" y="330993"/>
                </a:lnTo>
                <a:lnTo>
                  <a:pt x="397669" y="338137"/>
                </a:lnTo>
                <a:lnTo>
                  <a:pt x="409575" y="357187"/>
                </a:lnTo>
                <a:lnTo>
                  <a:pt x="428625" y="411956"/>
                </a:lnTo>
                <a:lnTo>
                  <a:pt x="440531" y="459581"/>
                </a:lnTo>
                <a:lnTo>
                  <a:pt x="450056" y="533400"/>
                </a:lnTo>
                <a:lnTo>
                  <a:pt x="457200" y="623887"/>
                </a:lnTo>
                <a:lnTo>
                  <a:pt x="457200" y="683418"/>
                </a:lnTo>
                <a:lnTo>
                  <a:pt x="445294" y="731043"/>
                </a:lnTo>
                <a:lnTo>
                  <a:pt x="426244" y="773906"/>
                </a:lnTo>
                <a:lnTo>
                  <a:pt x="407194" y="800100"/>
                </a:lnTo>
                <a:lnTo>
                  <a:pt x="388144" y="809625"/>
                </a:lnTo>
                <a:lnTo>
                  <a:pt x="366713" y="809625"/>
                </a:lnTo>
                <a:lnTo>
                  <a:pt x="340519" y="804862"/>
                </a:lnTo>
                <a:lnTo>
                  <a:pt x="309563" y="788193"/>
                </a:lnTo>
                <a:lnTo>
                  <a:pt x="288131" y="752475"/>
                </a:lnTo>
                <a:lnTo>
                  <a:pt x="221456" y="590550"/>
                </a:lnTo>
                <a:lnTo>
                  <a:pt x="150019" y="421481"/>
                </a:lnTo>
                <a:lnTo>
                  <a:pt x="119063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D4C33589-2E20-4046-9294-E13BA8F3EEF7}"/>
              </a:ext>
            </a:extLst>
          </p:cNvPr>
          <p:cNvSpPr/>
          <p:nvPr/>
        </p:nvSpPr>
        <p:spPr>
          <a:xfrm>
            <a:off x="4552950" y="2065338"/>
            <a:ext cx="2276475" cy="495300"/>
          </a:xfrm>
          <a:custGeom>
            <a:avLst/>
            <a:gdLst>
              <a:gd name="connsiteX0" fmla="*/ 690563 w 2276475"/>
              <a:gd name="connsiteY0" fmla="*/ 238125 h 495300"/>
              <a:gd name="connsiteX1" fmla="*/ 509588 w 2276475"/>
              <a:gd name="connsiteY1" fmla="*/ 269081 h 495300"/>
              <a:gd name="connsiteX2" fmla="*/ 402431 w 2276475"/>
              <a:gd name="connsiteY2" fmla="*/ 288131 h 495300"/>
              <a:gd name="connsiteX3" fmla="*/ 333375 w 2276475"/>
              <a:gd name="connsiteY3" fmla="*/ 297656 h 495300"/>
              <a:gd name="connsiteX4" fmla="*/ 300038 w 2276475"/>
              <a:gd name="connsiteY4" fmla="*/ 297656 h 495300"/>
              <a:gd name="connsiteX5" fmla="*/ 250031 w 2276475"/>
              <a:gd name="connsiteY5" fmla="*/ 290512 h 495300"/>
              <a:gd name="connsiteX6" fmla="*/ 209550 w 2276475"/>
              <a:gd name="connsiteY6" fmla="*/ 280987 h 495300"/>
              <a:gd name="connsiteX7" fmla="*/ 157163 w 2276475"/>
              <a:gd name="connsiteY7" fmla="*/ 261937 h 495300"/>
              <a:gd name="connsiteX8" fmla="*/ 102394 w 2276475"/>
              <a:gd name="connsiteY8" fmla="*/ 238125 h 495300"/>
              <a:gd name="connsiteX9" fmla="*/ 57150 w 2276475"/>
              <a:gd name="connsiteY9" fmla="*/ 211931 h 495300"/>
              <a:gd name="connsiteX10" fmla="*/ 38100 w 2276475"/>
              <a:gd name="connsiteY10" fmla="*/ 204787 h 495300"/>
              <a:gd name="connsiteX11" fmla="*/ 21431 w 2276475"/>
              <a:gd name="connsiteY11" fmla="*/ 200025 h 495300"/>
              <a:gd name="connsiteX12" fmla="*/ 7144 w 2276475"/>
              <a:gd name="connsiteY12" fmla="*/ 202406 h 495300"/>
              <a:gd name="connsiteX13" fmla="*/ 0 w 2276475"/>
              <a:gd name="connsiteY13" fmla="*/ 211931 h 495300"/>
              <a:gd name="connsiteX14" fmla="*/ 0 w 2276475"/>
              <a:gd name="connsiteY14" fmla="*/ 226219 h 495300"/>
              <a:gd name="connsiteX15" fmla="*/ 2381 w 2276475"/>
              <a:gd name="connsiteY15" fmla="*/ 247650 h 495300"/>
              <a:gd name="connsiteX16" fmla="*/ 14288 w 2276475"/>
              <a:gd name="connsiteY16" fmla="*/ 273844 h 495300"/>
              <a:gd name="connsiteX17" fmla="*/ 33338 w 2276475"/>
              <a:gd name="connsiteY17" fmla="*/ 292894 h 495300"/>
              <a:gd name="connsiteX18" fmla="*/ 64294 w 2276475"/>
              <a:gd name="connsiteY18" fmla="*/ 326231 h 495300"/>
              <a:gd name="connsiteX19" fmla="*/ 119063 w 2276475"/>
              <a:gd name="connsiteY19" fmla="*/ 376237 h 495300"/>
              <a:gd name="connsiteX20" fmla="*/ 169069 w 2276475"/>
              <a:gd name="connsiteY20" fmla="*/ 419100 h 495300"/>
              <a:gd name="connsiteX21" fmla="*/ 214313 w 2276475"/>
              <a:gd name="connsiteY21" fmla="*/ 447675 h 495300"/>
              <a:gd name="connsiteX22" fmla="*/ 252413 w 2276475"/>
              <a:gd name="connsiteY22" fmla="*/ 466725 h 495300"/>
              <a:gd name="connsiteX23" fmla="*/ 300038 w 2276475"/>
              <a:gd name="connsiteY23" fmla="*/ 488156 h 495300"/>
              <a:gd name="connsiteX24" fmla="*/ 330994 w 2276475"/>
              <a:gd name="connsiteY24" fmla="*/ 495300 h 495300"/>
              <a:gd name="connsiteX25" fmla="*/ 381000 w 2276475"/>
              <a:gd name="connsiteY25" fmla="*/ 495300 h 495300"/>
              <a:gd name="connsiteX26" fmla="*/ 466725 w 2276475"/>
              <a:gd name="connsiteY26" fmla="*/ 481012 h 495300"/>
              <a:gd name="connsiteX27" fmla="*/ 776288 w 2276475"/>
              <a:gd name="connsiteY27" fmla="*/ 419100 h 495300"/>
              <a:gd name="connsiteX28" fmla="*/ 1033463 w 2276475"/>
              <a:gd name="connsiteY28" fmla="*/ 373856 h 495300"/>
              <a:gd name="connsiteX29" fmla="*/ 1223963 w 2276475"/>
              <a:gd name="connsiteY29" fmla="*/ 340519 h 495300"/>
              <a:gd name="connsiteX30" fmla="*/ 1476375 w 2276475"/>
              <a:gd name="connsiteY30" fmla="*/ 307181 h 495300"/>
              <a:gd name="connsiteX31" fmla="*/ 1716881 w 2276475"/>
              <a:gd name="connsiteY31" fmla="*/ 278606 h 495300"/>
              <a:gd name="connsiteX32" fmla="*/ 1885950 w 2276475"/>
              <a:gd name="connsiteY32" fmla="*/ 261937 h 495300"/>
              <a:gd name="connsiteX33" fmla="*/ 2062163 w 2276475"/>
              <a:gd name="connsiteY33" fmla="*/ 250031 h 495300"/>
              <a:gd name="connsiteX34" fmla="*/ 2174081 w 2276475"/>
              <a:gd name="connsiteY34" fmla="*/ 238125 h 495300"/>
              <a:gd name="connsiteX35" fmla="*/ 2224088 w 2276475"/>
              <a:gd name="connsiteY35" fmla="*/ 223837 h 495300"/>
              <a:gd name="connsiteX36" fmla="*/ 2262188 w 2276475"/>
              <a:gd name="connsiteY36" fmla="*/ 202406 h 495300"/>
              <a:gd name="connsiteX37" fmla="*/ 2276475 w 2276475"/>
              <a:gd name="connsiteY37" fmla="*/ 180975 h 495300"/>
              <a:gd name="connsiteX38" fmla="*/ 2276475 w 2276475"/>
              <a:gd name="connsiteY38" fmla="*/ 169069 h 495300"/>
              <a:gd name="connsiteX39" fmla="*/ 2271713 w 2276475"/>
              <a:gd name="connsiteY39" fmla="*/ 142875 h 495300"/>
              <a:gd name="connsiteX40" fmla="*/ 2259806 w 2276475"/>
              <a:gd name="connsiteY40" fmla="*/ 121444 h 495300"/>
              <a:gd name="connsiteX41" fmla="*/ 2224088 w 2276475"/>
              <a:gd name="connsiteY41" fmla="*/ 83344 h 495300"/>
              <a:gd name="connsiteX42" fmla="*/ 2205038 w 2276475"/>
              <a:gd name="connsiteY42" fmla="*/ 69056 h 495300"/>
              <a:gd name="connsiteX43" fmla="*/ 2119313 w 2276475"/>
              <a:gd name="connsiteY43" fmla="*/ 38100 h 495300"/>
              <a:gd name="connsiteX44" fmla="*/ 2014538 w 2276475"/>
              <a:gd name="connsiteY44" fmla="*/ 11906 h 495300"/>
              <a:gd name="connsiteX45" fmla="*/ 1947863 w 2276475"/>
              <a:gd name="connsiteY45" fmla="*/ 0 h 495300"/>
              <a:gd name="connsiteX46" fmla="*/ 1912144 w 2276475"/>
              <a:gd name="connsiteY46" fmla="*/ 0 h 495300"/>
              <a:gd name="connsiteX47" fmla="*/ 1883569 w 2276475"/>
              <a:gd name="connsiteY47" fmla="*/ 4762 h 495300"/>
              <a:gd name="connsiteX48" fmla="*/ 1852613 w 2276475"/>
              <a:gd name="connsiteY48" fmla="*/ 19050 h 495300"/>
              <a:gd name="connsiteX49" fmla="*/ 1776413 w 2276475"/>
              <a:gd name="connsiteY49" fmla="*/ 50006 h 495300"/>
              <a:gd name="connsiteX50" fmla="*/ 1724025 w 2276475"/>
              <a:gd name="connsiteY50" fmla="*/ 57150 h 495300"/>
              <a:gd name="connsiteX51" fmla="*/ 1493044 w 2276475"/>
              <a:gd name="connsiteY51" fmla="*/ 100012 h 495300"/>
              <a:gd name="connsiteX52" fmla="*/ 1243013 w 2276475"/>
              <a:gd name="connsiteY52" fmla="*/ 138112 h 495300"/>
              <a:gd name="connsiteX53" fmla="*/ 997744 w 2276475"/>
              <a:gd name="connsiteY53" fmla="*/ 180975 h 495300"/>
              <a:gd name="connsiteX54" fmla="*/ 809625 w 2276475"/>
              <a:gd name="connsiteY54" fmla="*/ 214312 h 495300"/>
              <a:gd name="connsiteX55" fmla="*/ 690563 w 2276475"/>
              <a:gd name="connsiteY55" fmla="*/ 2381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76475" h="495300">
                <a:moveTo>
                  <a:pt x="690563" y="238125"/>
                </a:moveTo>
                <a:lnTo>
                  <a:pt x="509588" y="269081"/>
                </a:lnTo>
                <a:lnTo>
                  <a:pt x="402431" y="288131"/>
                </a:lnTo>
                <a:lnTo>
                  <a:pt x="333375" y="297656"/>
                </a:lnTo>
                <a:lnTo>
                  <a:pt x="300038" y="297656"/>
                </a:lnTo>
                <a:lnTo>
                  <a:pt x="250031" y="290512"/>
                </a:lnTo>
                <a:lnTo>
                  <a:pt x="209550" y="280987"/>
                </a:lnTo>
                <a:lnTo>
                  <a:pt x="157163" y="261937"/>
                </a:lnTo>
                <a:lnTo>
                  <a:pt x="102394" y="238125"/>
                </a:lnTo>
                <a:lnTo>
                  <a:pt x="57150" y="211931"/>
                </a:lnTo>
                <a:lnTo>
                  <a:pt x="38100" y="204787"/>
                </a:lnTo>
                <a:lnTo>
                  <a:pt x="21431" y="200025"/>
                </a:lnTo>
                <a:lnTo>
                  <a:pt x="7144" y="202406"/>
                </a:lnTo>
                <a:lnTo>
                  <a:pt x="0" y="211931"/>
                </a:lnTo>
                <a:lnTo>
                  <a:pt x="0" y="226219"/>
                </a:lnTo>
                <a:lnTo>
                  <a:pt x="2381" y="247650"/>
                </a:lnTo>
                <a:lnTo>
                  <a:pt x="14288" y="273844"/>
                </a:lnTo>
                <a:lnTo>
                  <a:pt x="33338" y="292894"/>
                </a:lnTo>
                <a:lnTo>
                  <a:pt x="64294" y="326231"/>
                </a:lnTo>
                <a:lnTo>
                  <a:pt x="119063" y="376237"/>
                </a:lnTo>
                <a:lnTo>
                  <a:pt x="169069" y="419100"/>
                </a:lnTo>
                <a:lnTo>
                  <a:pt x="214313" y="447675"/>
                </a:lnTo>
                <a:lnTo>
                  <a:pt x="252413" y="466725"/>
                </a:lnTo>
                <a:lnTo>
                  <a:pt x="300038" y="488156"/>
                </a:lnTo>
                <a:lnTo>
                  <a:pt x="330994" y="495300"/>
                </a:lnTo>
                <a:lnTo>
                  <a:pt x="381000" y="495300"/>
                </a:lnTo>
                <a:lnTo>
                  <a:pt x="466725" y="481012"/>
                </a:lnTo>
                <a:lnTo>
                  <a:pt x="776288" y="419100"/>
                </a:lnTo>
                <a:lnTo>
                  <a:pt x="1033463" y="373856"/>
                </a:lnTo>
                <a:lnTo>
                  <a:pt x="1223963" y="340519"/>
                </a:lnTo>
                <a:lnTo>
                  <a:pt x="1476375" y="307181"/>
                </a:lnTo>
                <a:lnTo>
                  <a:pt x="1716881" y="278606"/>
                </a:lnTo>
                <a:lnTo>
                  <a:pt x="1885950" y="261937"/>
                </a:lnTo>
                <a:lnTo>
                  <a:pt x="2062163" y="250031"/>
                </a:lnTo>
                <a:lnTo>
                  <a:pt x="2174081" y="238125"/>
                </a:lnTo>
                <a:lnTo>
                  <a:pt x="2224088" y="223837"/>
                </a:lnTo>
                <a:lnTo>
                  <a:pt x="2262188" y="202406"/>
                </a:lnTo>
                <a:lnTo>
                  <a:pt x="2276475" y="180975"/>
                </a:lnTo>
                <a:lnTo>
                  <a:pt x="2276475" y="169069"/>
                </a:lnTo>
                <a:lnTo>
                  <a:pt x="2271713" y="142875"/>
                </a:lnTo>
                <a:lnTo>
                  <a:pt x="2259806" y="121444"/>
                </a:lnTo>
                <a:lnTo>
                  <a:pt x="2224088" y="83344"/>
                </a:lnTo>
                <a:lnTo>
                  <a:pt x="2205038" y="69056"/>
                </a:lnTo>
                <a:lnTo>
                  <a:pt x="2119313" y="38100"/>
                </a:lnTo>
                <a:lnTo>
                  <a:pt x="2014538" y="11906"/>
                </a:lnTo>
                <a:lnTo>
                  <a:pt x="1947863" y="0"/>
                </a:lnTo>
                <a:lnTo>
                  <a:pt x="1912144" y="0"/>
                </a:lnTo>
                <a:lnTo>
                  <a:pt x="1883569" y="4762"/>
                </a:lnTo>
                <a:lnTo>
                  <a:pt x="1852613" y="19050"/>
                </a:lnTo>
                <a:lnTo>
                  <a:pt x="1776413" y="50006"/>
                </a:lnTo>
                <a:lnTo>
                  <a:pt x="1724025" y="57150"/>
                </a:lnTo>
                <a:lnTo>
                  <a:pt x="1493044" y="100012"/>
                </a:lnTo>
                <a:lnTo>
                  <a:pt x="1243013" y="138112"/>
                </a:lnTo>
                <a:lnTo>
                  <a:pt x="997744" y="180975"/>
                </a:lnTo>
                <a:lnTo>
                  <a:pt x="809625" y="214312"/>
                </a:lnTo>
                <a:lnTo>
                  <a:pt x="690563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5EA17D6A-7E14-AD45-A8EA-2A7ABFEEC17A}"/>
              </a:ext>
            </a:extLst>
          </p:cNvPr>
          <p:cNvSpPr/>
          <p:nvPr/>
        </p:nvSpPr>
        <p:spPr>
          <a:xfrm>
            <a:off x="4443413" y="3379788"/>
            <a:ext cx="366712" cy="1031875"/>
          </a:xfrm>
          <a:custGeom>
            <a:avLst/>
            <a:gdLst>
              <a:gd name="connsiteX0" fmla="*/ 366712 w 366712"/>
              <a:gd name="connsiteY0" fmla="*/ 397669 h 1033462"/>
              <a:gd name="connsiteX1" fmla="*/ 366712 w 366712"/>
              <a:gd name="connsiteY1" fmla="*/ 321469 h 1033462"/>
              <a:gd name="connsiteX2" fmla="*/ 350043 w 366712"/>
              <a:gd name="connsiteY2" fmla="*/ 185737 h 1033462"/>
              <a:gd name="connsiteX3" fmla="*/ 314325 w 366712"/>
              <a:gd name="connsiteY3" fmla="*/ 130969 h 1033462"/>
              <a:gd name="connsiteX4" fmla="*/ 288131 w 366712"/>
              <a:gd name="connsiteY4" fmla="*/ 83344 h 1033462"/>
              <a:gd name="connsiteX5" fmla="*/ 271462 w 366712"/>
              <a:gd name="connsiteY5" fmla="*/ 57150 h 1033462"/>
              <a:gd name="connsiteX6" fmla="*/ 238125 w 366712"/>
              <a:gd name="connsiteY6" fmla="*/ 21431 h 1033462"/>
              <a:gd name="connsiteX7" fmla="*/ 211931 w 366712"/>
              <a:gd name="connsiteY7" fmla="*/ 2381 h 1033462"/>
              <a:gd name="connsiteX8" fmla="*/ 195262 w 366712"/>
              <a:gd name="connsiteY8" fmla="*/ 0 h 1033462"/>
              <a:gd name="connsiteX9" fmla="*/ 183356 w 366712"/>
              <a:gd name="connsiteY9" fmla="*/ 4762 h 1033462"/>
              <a:gd name="connsiteX10" fmla="*/ 171450 w 366712"/>
              <a:gd name="connsiteY10" fmla="*/ 26194 h 1033462"/>
              <a:gd name="connsiteX11" fmla="*/ 164306 w 366712"/>
              <a:gd name="connsiteY11" fmla="*/ 78581 h 1033462"/>
              <a:gd name="connsiteX12" fmla="*/ 164306 w 366712"/>
              <a:gd name="connsiteY12" fmla="*/ 176212 h 1033462"/>
              <a:gd name="connsiteX13" fmla="*/ 159543 w 366712"/>
              <a:gd name="connsiteY13" fmla="*/ 259556 h 1033462"/>
              <a:gd name="connsiteX14" fmla="*/ 154781 w 366712"/>
              <a:gd name="connsiteY14" fmla="*/ 345281 h 1033462"/>
              <a:gd name="connsiteX15" fmla="*/ 145256 w 366712"/>
              <a:gd name="connsiteY15" fmla="*/ 407194 h 1033462"/>
              <a:gd name="connsiteX16" fmla="*/ 128587 w 366712"/>
              <a:gd name="connsiteY16" fmla="*/ 471487 h 1033462"/>
              <a:gd name="connsiteX17" fmla="*/ 107156 w 366712"/>
              <a:gd name="connsiteY17" fmla="*/ 528637 h 1033462"/>
              <a:gd name="connsiteX18" fmla="*/ 80962 w 366712"/>
              <a:gd name="connsiteY18" fmla="*/ 592931 h 1033462"/>
              <a:gd name="connsiteX19" fmla="*/ 47625 w 366712"/>
              <a:gd name="connsiteY19" fmla="*/ 671512 h 1033462"/>
              <a:gd name="connsiteX20" fmla="*/ 26193 w 366712"/>
              <a:gd name="connsiteY20" fmla="*/ 711994 h 1033462"/>
              <a:gd name="connsiteX21" fmla="*/ 16668 w 366712"/>
              <a:gd name="connsiteY21" fmla="*/ 745331 h 1033462"/>
              <a:gd name="connsiteX22" fmla="*/ 2381 w 366712"/>
              <a:gd name="connsiteY22" fmla="*/ 812006 h 1033462"/>
              <a:gd name="connsiteX23" fmla="*/ 0 w 366712"/>
              <a:gd name="connsiteY23" fmla="*/ 854869 h 1033462"/>
              <a:gd name="connsiteX24" fmla="*/ 2381 w 366712"/>
              <a:gd name="connsiteY24" fmla="*/ 904875 h 1033462"/>
              <a:gd name="connsiteX25" fmla="*/ 11906 w 366712"/>
              <a:gd name="connsiteY25" fmla="*/ 947737 h 1033462"/>
              <a:gd name="connsiteX26" fmla="*/ 33337 w 366712"/>
              <a:gd name="connsiteY26" fmla="*/ 985837 h 1033462"/>
              <a:gd name="connsiteX27" fmla="*/ 64293 w 366712"/>
              <a:gd name="connsiteY27" fmla="*/ 1016794 h 1033462"/>
              <a:gd name="connsiteX28" fmla="*/ 97631 w 366712"/>
              <a:gd name="connsiteY28" fmla="*/ 1031081 h 1033462"/>
              <a:gd name="connsiteX29" fmla="*/ 114300 w 366712"/>
              <a:gd name="connsiteY29" fmla="*/ 1033462 h 1033462"/>
              <a:gd name="connsiteX30" fmla="*/ 138112 w 366712"/>
              <a:gd name="connsiteY30" fmla="*/ 1023937 h 1033462"/>
              <a:gd name="connsiteX31" fmla="*/ 180975 w 366712"/>
              <a:gd name="connsiteY31" fmla="*/ 990600 h 1033462"/>
              <a:gd name="connsiteX32" fmla="*/ 207168 w 366712"/>
              <a:gd name="connsiteY32" fmla="*/ 957262 h 1033462"/>
              <a:gd name="connsiteX33" fmla="*/ 242887 w 366712"/>
              <a:gd name="connsiteY33" fmla="*/ 890587 h 1033462"/>
              <a:gd name="connsiteX34" fmla="*/ 271462 w 366712"/>
              <a:gd name="connsiteY34" fmla="*/ 828675 h 1033462"/>
              <a:gd name="connsiteX35" fmla="*/ 295275 w 366712"/>
              <a:gd name="connsiteY35" fmla="*/ 764381 h 1033462"/>
              <a:gd name="connsiteX36" fmla="*/ 319087 w 366712"/>
              <a:gd name="connsiteY36" fmla="*/ 690562 h 1033462"/>
              <a:gd name="connsiteX37" fmla="*/ 350043 w 366712"/>
              <a:gd name="connsiteY37" fmla="*/ 557212 h 1033462"/>
              <a:gd name="connsiteX38" fmla="*/ 366712 w 366712"/>
              <a:gd name="connsiteY38" fmla="*/ 397669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66712" h="1033462">
                <a:moveTo>
                  <a:pt x="366712" y="397669"/>
                </a:moveTo>
                <a:lnTo>
                  <a:pt x="366712" y="321469"/>
                </a:lnTo>
                <a:lnTo>
                  <a:pt x="350043" y="185737"/>
                </a:lnTo>
                <a:lnTo>
                  <a:pt x="314325" y="130969"/>
                </a:lnTo>
                <a:lnTo>
                  <a:pt x="288131" y="83344"/>
                </a:lnTo>
                <a:lnTo>
                  <a:pt x="271462" y="57150"/>
                </a:lnTo>
                <a:lnTo>
                  <a:pt x="238125" y="21431"/>
                </a:lnTo>
                <a:lnTo>
                  <a:pt x="211931" y="2381"/>
                </a:lnTo>
                <a:lnTo>
                  <a:pt x="195262" y="0"/>
                </a:lnTo>
                <a:lnTo>
                  <a:pt x="183356" y="4762"/>
                </a:lnTo>
                <a:lnTo>
                  <a:pt x="171450" y="26194"/>
                </a:lnTo>
                <a:lnTo>
                  <a:pt x="164306" y="78581"/>
                </a:lnTo>
                <a:lnTo>
                  <a:pt x="164306" y="176212"/>
                </a:lnTo>
                <a:lnTo>
                  <a:pt x="159543" y="259556"/>
                </a:lnTo>
                <a:lnTo>
                  <a:pt x="154781" y="345281"/>
                </a:lnTo>
                <a:lnTo>
                  <a:pt x="145256" y="407194"/>
                </a:lnTo>
                <a:lnTo>
                  <a:pt x="128587" y="471487"/>
                </a:lnTo>
                <a:lnTo>
                  <a:pt x="107156" y="528637"/>
                </a:lnTo>
                <a:lnTo>
                  <a:pt x="80962" y="592931"/>
                </a:lnTo>
                <a:lnTo>
                  <a:pt x="47625" y="671512"/>
                </a:lnTo>
                <a:lnTo>
                  <a:pt x="26193" y="711994"/>
                </a:lnTo>
                <a:lnTo>
                  <a:pt x="16668" y="745331"/>
                </a:lnTo>
                <a:lnTo>
                  <a:pt x="2381" y="812006"/>
                </a:lnTo>
                <a:lnTo>
                  <a:pt x="0" y="854869"/>
                </a:lnTo>
                <a:lnTo>
                  <a:pt x="2381" y="904875"/>
                </a:lnTo>
                <a:lnTo>
                  <a:pt x="11906" y="947737"/>
                </a:lnTo>
                <a:lnTo>
                  <a:pt x="33337" y="985837"/>
                </a:lnTo>
                <a:lnTo>
                  <a:pt x="64293" y="1016794"/>
                </a:lnTo>
                <a:lnTo>
                  <a:pt x="97631" y="1031081"/>
                </a:lnTo>
                <a:lnTo>
                  <a:pt x="114300" y="1033462"/>
                </a:lnTo>
                <a:lnTo>
                  <a:pt x="138112" y="1023937"/>
                </a:lnTo>
                <a:lnTo>
                  <a:pt x="180975" y="990600"/>
                </a:lnTo>
                <a:lnTo>
                  <a:pt x="207168" y="957262"/>
                </a:lnTo>
                <a:lnTo>
                  <a:pt x="242887" y="890587"/>
                </a:lnTo>
                <a:lnTo>
                  <a:pt x="271462" y="828675"/>
                </a:lnTo>
                <a:lnTo>
                  <a:pt x="295275" y="764381"/>
                </a:lnTo>
                <a:lnTo>
                  <a:pt x="319087" y="690562"/>
                </a:lnTo>
                <a:lnTo>
                  <a:pt x="350043" y="557212"/>
                </a:lnTo>
                <a:lnTo>
                  <a:pt x="366712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68D41B42-F4F8-8946-B06B-9F0568128411}"/>
              </a:ext>
            </a:extLst>
          </p:cNvPr>
          <p:cNvSpPr/>
          <p:nvPr/>
        </p:nvSpPr>
        <p:spPr>
          <a:xfrm>
            <a:off x="4286250" y="3965575"/>
            <a:ext cx="1216025" cy="1954213"/>
          </a:xfrm>
          <a:custGeom>
            <a:avLst/>
            <a:gdLst>
              <a:gd name="connsiteX0" fmla="*/ 1080407 w 1216479"/>
              <a:gd name="connsiteY0" fmla="*/ 688522 h 1953986"/>
              <a:gd name="connsiteX1" fmla="*/ 1104900 w 1216479"/>
              <a:gd name="connsiteY1" fmla="*/ 604158 h 1953986"/>
              <a:gd name="connsiteX2" fmla="*/ 1129393 w 1216479"/>
              <a:gd name="connsiteY2" fmla="*/ 500743 h 1953986"/>
              <a:gd name="connsiteX3" fmla="*/ 1151164 w 1216479"/>
              <a:gd name="connsiteY3" fmla="*/ 408215 h 1953986"/>
              <a:gd name="connsiteX4" fmla="*/ 1153886 w 1216479"/>
              <a:gd name="connsiteY4" fmla="*/ 381000 h 1953986"/>
              <a:gd name="connsiteX5" fmla="*/ 1156607 w 1216479"/>
              <a:gd name="connsiteY5" fmla="*/ 359229 h 1953986"/>
              <a:gd name="connsiteX6" fmla="*/ 1170214 w 1216479"/>
              <a:gd name="connsiteY6" fmla="*/ 337458 h 1953986"/>
              <a:gd name="connsiteX7" fmla="*/ 1186543 w 1216479"/>
              <a:gd name="connsiteY7" fmla="*/ 321129 h 1953986"/>
              <a:gd name="connsiteX8" fmla="*/ 1202871 w 1216479"/>
              <a:gd name="connsiteY8" fmla="*/ 299358 h 1953986"/>
              <a:gd name="connsiteX9" fmla="*/ 1216479 w 1216479"/>
              <a:gd name="connsiteY9" fmla="*/ 272143 h 1953986"/>
              <a:gd name="connsiteX10" fmla="*/ 1216479 w 1216479"/>
              <a:gd name="connsiteY10" fmla="*/ 253093 h 1953986"/>
              <a:gd name="connsiteX11" fmla="*/ 1213757 w 1216479"/>
              <a:gd name="connsiteY11" fmla="*/ 225879 h 1953986"/>
              <a:gd name="connsiteX12" fmla="*/ 1208314 w 1216479"/>
              <a:gd name="connsiteY12" fmla="*/ 204108 h 1953986"/>
              <a:gd name="connsiteX13" fmla="*/ 1189264 w 1216479"/>
              <a:gd name="connsiteY13" fmla="*/ 174172 h 1953986"/>
              <a:gd name="connsiteX14" fmla="*/ 1156607 w 1216479"/>
              <a:gd name="connsiteY14" fmla="*/ 138793 h 1953986"/>
              <a:gd name="connsiteX15" fmla="*/ 1091293 w 1216479"/>
              <a:gd name="connsiteY15" fmla="*/ 92529 h 1953986"/>
              <a:gd name="connsiteX16" fmla="*/ 1025979 w 1216479"/>
              <a:gd name="connsiteY16" fmla="*/ 59872 h 1953986"/>
              <a:gd name="connsiteX17" fmla="*/ 957943 w 1216479"/>
              <a:gd name="connsiteY17" fmla="*/ 29936 h 1953986"/>
              <a:gd name="connsiteX18" fmla="*/ 879021 w 1216479"/>
              <a:gd name="connsiteY18" fmla="*/ 8165 h 1953986"/>
              <a:gd name="connsiteX19" fmla="*/ 800100 w 1216479"/>
              <a:gd name="connsiteY19" fmla="*/ 0 h 1953986"/>
              <a:gd name="connsiteX20" fmla="*/ 742950 w 1216479"/>
              <a:gd name="connsiteY20" fmla="*/ 0 h 1953986"/>
              <a:gd name="connsiteX21" fmla="*/ 710293 w 1216479"/>
              <a:gd name="connsiteY21" fmla="*/ 8165 h 1953986"/>
              <a:gd name="connsiteX22" fmla="*/ 699407 w 1216479"/>
              <a:gd name="connsiteY22" fmla="*/ 21772 h 1953986"/>
              <a:gd name="connsiteX23" fmla="*/ 699407 w 1216479"/>
              <a:gd name="connsiteY23" fmla="*/ 35379 h 1953986"/>
              <a:gd name="connsiteX24" fmla="*/ 704850 w 1216479"/>
              <a:gd name="connsiteY24" fmla="*/ 46265 h 1953986"/>
              <a:gd name="connsiteX25" fmla="*/ 740229 w 1216479"/>
              <a:gd name="connsiteY25" fmla="*/ 78922 h 1953986"/>
              <a:gd name="connsiteX26" fmla="*/ 770164 w 1216479"/>
              <a:gd name="connsiteY26" fmla="*/ 100693 h 1953986"/>
              <a:gd name="connsiteX27" fmla="*/ 800100 w 1216479"/>
              <a:gd name="connsiteY27" fmla="*/ 119743 h 1953986"/>
              <a:gd name="connsiteX28" fmla="*/ 821871 w 1216479"/>
              <a:gd name="connsiteY28" fmla="*/ 138793 h 1953986"/>
              <a:gd name="connsiteX29" fmla="*/ 840921 w 1216479"/>
              <a:gd name="connsiteY29" fmla="*/ 163286 h 1953986"/>
              <a:gd name="connsiteX30" fmla="*/ 859971 w 1216479"/>
              <a:gd name="connsiteY30" fmla="*/ 198665 h 1953986"/>
              <a:gd name="connsiteX31" fmla="*/ 873579 w 1216479"/>
              <a:gd name="connsiteY31" fmla="*/ 239486 h 1953986"/>
              <a:gd name="connsiteX32" fmla="*/ 879021 w 1216479"/>
              <a:gd name="connsiteY32" fmla="*/ 277586 h 1953986"/>
              <a:gd name="connsiteX33" fmla="*/ 881743 w 1216479"/>
              <a:gd name="connsiteY33" fmla="*/ 334736 h 1953986"/>
              <a:gd name="connsiteX34" fmla="*/ 879021 w 1216479"/>
              <a:gd name="connsiteY34" fmla="*/ 446315 h 1953986"/>
              <a:gd name="connsiteX35" fmla="*/ 868136 w 1216479"/>
              <a:gd name="connsiteY35" fmla="*/ 579665 h 1953986"/>
              <a:gd name="connsiteX36" fmla="*/ 857250 w 1216479"/>
              <a:gd name="connsiteY36" fmla="*/ 647700 h 1953986"/>
              <a:gd name="connsiteX37" fmla="*/ 838200 w 1216479"/>
              <a:gd name="connsiteY37" fmla="*/ 753836 h 1953986"/>
              <a:gd name="connsiteX38" fmla="*/ 819150 w 1216479"/>
              <a:gd name="connsiteY38" fmla="*/ 832758 h 1953986"/>
              <a:gd name="connsiteX39" fmla="*/ 794657 w 1216479"/>
              <a:gd name="connsiteY39" fmla="*/ 917122 h 1953986"/>
              <a:gd name="connsiteX40" fmla="*/ 775607 w 1216479"/>
              <a:gd name="connsiteY40" fmla="*/ 974272 h 1953986"/>
              <a:gd name="connsiteX41" fmla="*/ 742950 w 1216479"/>
              <a:gd name="connsiteY41" fmla="*/ 1069522 h 1953986"/>
              <a:gd name="connsiteX42" fmla="*/ 704850 w 1216479"/>
              <a:gd name="connsiteY42" fmla="*/ 1162050 h 1953986"/>
              <a:gd name="connsiteX43" fmla="*/ 664029 w 1216479"/>
              <a:gd name="connsiteY43" fmla="*/ 1238250 h 1953986"/>
              <a:gd name="connsiteX44" fmla="*/ 628650 w 1216479"/>
              <a:gd name="connsiteY44" fmla="*/ 1300843 h 1953986"/>
              <a:gd name="connsiteX45" fmla="*/ 579664 w 1216479"/>
              <a:gd name="connsiteY45" fmla="*/ 1371600 h 1953986"/>
              <a:gd name="connsiteX46" fmla="*/ 506186 w 1216479"/>
              <a:gd name="connsiteY46" fmla="*/ 1466850 h 1953986"/>
              <a:gd name="connsiteX47" fmla="*/ 443593 w 1216479"/>
              <a:gd name="connsiteY47" fmla="*/ 1540329 h 1953986"/>
              <a:gd name="connsiteX48" fmla="*/ 356507 w 1216479"/>
              <a:gd name="connsiteY48" fmla="*/ 1630136 h 1953986"/>
              <a:gd name="connsiteX49" fmla="*/ 250371 w 1216479"/>
              <a:gd name="connsiteY49" fmla="*/ 1722665 h 1953986"/>
              <a:gd name="connsiteX50" fmla="*/ 174171 w 1216479"/>
              <a:gd name="connsiteY50" fmla="*/ 1785258 h 1953986"/>
              <a:gd name="connsiteX51" fmla="*/ 84364 w 1216479"/>
              <a:gd name="connsiteY51" fmla="*/ 1850572 h 1953986"/>
              <a:gd name="connsiteX52" fmla="*/ 24493 w 1216479"/>
              <a:gd name="connsiteY52" fmla="*/ 1891393 h 1953986"/>
              <a:gd name="connsiteX53" fmla="*/ 10886 w 1216479"/>
              <a:gd name="connsiteY53" fmla="*/ 1907722 h 1953986"/>
              <a:gd name="connsiteX54" fmla="*/ 2721 w 1216479"/>
              <a:gd name="connsiteY54" fmla="*/ 1926772 h 1953986"/>
              <a:gd name="connsiteX55" fmla="*/ 0 w 1216479"/>
              <a:gd name="connsiteY55" fmla="*/ 1937658 h 1953986"/>
              <a:gd name="connsiteX56" fmla="*/ 2721 w 1216479"/>
              <a:gd name="connsiteY56" fmla="*/ 1945822 h 1953986"/>
              <a:gd name="connsiteX57" fmla="*/ 10886 w 1216479"/>
              <a:gd name="connsiteY57" fmla="*/ 1953986 h 1953986"/>
              <a:gd name="connsiteX58" fmla="*/ 27214 w 1216479"/>
              <a:gd name="connsiteY58" fmla="*/ 1953986 h 1953986"/>
              <a:gd name="connsiteX59" fmla="*/ 59871 w 1216479"/>
              <a:gd name="connsiteY59" fmla="*/ 1940379 h 1953986"/>
              <a:gd name="connsiteX60" fmla="*/ 138793 w 1216479"/>
              <a:gd name="connsiteY60" fmla="*/ 1905000 h 1953986"/>
              <a:gd name="connsiteX61" fmla="*/ 239486 w 1216479"/>
              <a:gd name="connsiteY61" fmla="*/ 1847850 h 1953986"/>
              <a:gd name="connsiteX62" fmla="*/ 359229 w 1216479"/>
              <a:gd name="connsiteY62" fmla="*/ 1768929 h 1953986"/>
              <a:gd name="connsiteX63" fmla="*/ 449036 w 1216479"/>
              <a:gd name="connsiteY63" fmla="*/ 1703615 h 1953986"/>
              <a:gd name="connsiteX64" fmla="*/ 514350 w 1216479"/>
              <a:gd name="connsiteY64" fmla="*/ 1649186 h 1953986"/>
              <a:gd name="connsiteX65" fmla="*/ 590550 w 1216479"/>
              <a:gd name="connsiteY65" fmla="*/ 1581150 h 1953986"/>
              <a:gd name="connsiteX66" fmla="*/ 658586 w 1216479"/>
              <a:gd name="connsiteY66" fmla="*/ 1510393 h 1953986"/>
              <a:gd name="connsiteX67" fmla="*/ 715736 w 1216479"/>
              <a:gd name="connsiteY67" fmla="*/ 1445079 h 1953986"/>
              <a:gd name="connsiteX68" fmla="*/ 767443 w 1216479"/>
              <a:gd name="connsiteY68" fmla="*/ 1377043 h 1953986"/>
              <a:gd name="connsiteX69" fmla="*/ 830036 w 1216479"/>
              <a:gd name="connsiteY69" fmla="*/ 1289958 h 1953986"/>
              <a:gd name="connsiteX70" fmla="*/ 879021 w 1216479"/>
              <a:gd name="connsiteY70" fmla="*/ 1216479 h 1953986"/>
              <a:gd name="connsiteX71" fmla="*/ 928007 w 1216479"/>
              <a:gd name="connsiteY71" fmla="*/ 1121229 h 1953986"/>
              <a:gd name="connsiteX72" fmla="*/ 966107 w 1216479"/>
              <a:gd name="connsiteY72" fmla="*/ 1036865 h 1953986"/>
              <a:gd name="connsiteX73" fmla="*/ 1001486 w 1216479"/>
              <a:gd name="connsiteY73" fmla="*/ 952500 h 1953986"/>
              <a:gd name="connsiteX74" fmla="*/ 1039586 w 1216479"/>
              <a:gd name="connsiteY74" fmla="*/ 835479 h 1953986"/>
              <a:gd name="connsiteX75" fmla="*/ 1080407 w 1216479"/>
              <a:gd name="connsiteY75" fmla="*/ 688522 h 1953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216479" h="1953986">
                <a:moveTo>
                  <a:pt x="1080407" y="688522"/>
                </a:moveTo>
                <a:lnTo>
                  <a:pt x="1104900" y="604158"/>
                </a:lnTo>
                <a:lnTo>
                  <a:pt x="1129393" y="500743"/>
                </a:lnTo>
                <a:lnTo>
                  <a:pt x="1151164" y="408215"/>
                </a:lnTo>
                <a:lnTo>
                  <a:pt x="1153886" y="381000"/>
                </a:lnTo>
                <a:lnTo>
                  <a:pt x="1156607" y="359229"/>
                </a:lnTo>
                <a:lnTo>
                  <a:pt x="1170214" y="337458"/>
                </a:lnTo>
                <a:lnTo>
                  <a:pt x="1186543" y="321129"/>
                </a:lnTo>
                <a:lnTo>
                  <a:pt x="1202871" y="299358"/>
                </a:lnTo>
                <a:lnTo>
                  <a:pt x="1216479" y="272143"/>
                </a:lnTo>
                <a:lnTo>
                  <a:pt x="1216479" y="253093"/>
                </a:lnTo>
                <a:lnTo>
                  <a:pt x="1213757" y="225879"/>
                </a:lnTo>
                <a:lnTo>
                  <a:pt x="1208314" y="204108"/>
                </a:lnTo>
                <a:lnTo>
                  <a:pt x="1189264" y="174172"/>
                </a:lnTo>
                <a:lnTo>
                  <a:pt x="1156607" y="138793"/>
                </a:lnTo>
                <a:lnTo>
                  <a:pt x="1091293" y="92529"/>
                </a:lnTo>
                <a:lnTo>
                  <a:pt x="1025979" y="59872"/>
                </a:lnTo>
                <a:lnTo>
                  <a:pt x="957943" y="29936"/>
                </a:lnTo>
                <a:lnTo>
                  <a:pt x="879021" y="8165"/>
                </a:lnTo>
                <a:lnTo>
                  <a:pt x="800100" y="0"/>
                </a:lnTo>
                <a:lnTo>
                  <a:pt x="742950" y="0"/>
                </a:lnTo>
                <a:lnTo>
                  <a:pt x="710293" y="8165"/>
                </a:lnTo>
                <a:lnTo>
                  <a:pt x="699407" y="21772"/>
                </a:lnTo>
                <a:lnTo>
                  <a:pt x="699407" y="35379"/>
                </a:lnTo>
                <a:lnTo>
                  <a:pt x="704850" y="46265"/>
                </a:lnTo>
                <a:lnTo>
                  <a:pt x="740229" y="78922"/>
                </a:lnTo>
                <a:lnTo>
                  <a:pt x="770164" y="100693"/>
                </a:lnTo>
                <a:lnTo>
                  <a:pt x="800100" y="119743"/>
                </a:lnTo>
                <a:lnTo>
                  <a:pt x="821871" y="138793"/>
                </a:lnTo>
                <a:lnTo>
                  <a:pt x="840921" y="163286"/>
                </a:lnTo>
                <a:lnTo>
                  <a:pt x="859971" y="198665"/>
                </a:lnTo>
                <a:lnTo>
                  <a:pt x="873579" y="239486"/>
                </a:lnTo>
                <a:lnTo>
                  <a:pt x="879021" y="277586"/>
                </a:lnTo>
                <a:lnTo>
                  <a:pt x="881743" y="334736"/>
                </a:lnTo>
                <a:cubicBezTo>
                  <a:pt x="880836" y="371929"/>
                  <a:pt x="879928" y="409122"/>
                  <a:pt x="879021" y="446315"/>
                </a:cubicBezTo>
                <a:lnTo>
                  <a:pt x="868136" y="579665"/>
                </a:lnTo>
                <a:lnTo>
                  <a:pt x="857250" y="647700"/>
                </a:lnTo>
                <a:lnTo>
                  <a:pt x="838200" y="753836"/>
                </a:lnTo>
                <a:lnTo>
                  <a:pt x="819150" y="832758"/>
                </a:lnTo>
                <a:lnTo>
                  <a:pt x="794657" y="917122"/>
                </a:lnTo>
                <a:lnTo>
                  <a:pt x="775607" y="974272"/>
                </a:lnTo>
                <a:lnTo>
                  <a:pt x="742950" y="1069522"/>
                </a:lnTo>
                <a:lnTo>
                  <a:pt x="704850" y="1162050"/>
                </a:lnTo>
                <a:lnTo>
                  <a:pt x="664029" y="1238250"/>
                </a:lnTo>
                <a:lnTo>
                  <a:pt x="628650" y="1300843"/>
                </a:lnTo>
                <a:lnTo>
                  <a:pt x="579664" y="1371600"/>
                </a:lnTo>
                <a:lnTo>
                  <a:pt x="506186" y="1466850"/>
                </a:lnTo>
                <a:lnTo>
                  <a:pt x="443593" y="1540329"/>
                </a:lnTo>
                <a:lnTo>
                  <a:pt x="356507" y="1630136"/>
                </a:lnTo>
                <a:lnTo>
                  <a:pt x="250371" y="1722665"/>
                </a:lnTo>
                <a:lnTo>
                  <a:pt x="174171" y="1785258"/>
                </a:lnTo>
                <a:lnTo>
                  <a:pt x="84364" y="1850572"/>
                </a:lnTo>
                <a:lnTo>
                  <a:pt x="24493" y="1891393"/>
                </a:lnTo>
                <a:lnTo>
                  <a:pt x="10886" y="1907722"/>
                </a:lnTo>
                <a:lnTo>
                  <a:pt x="2721" y="1926772"/>
                </a:lnTo>
                <a:lnTo>
                  <a:pt x="0" y="1937658"/>
                </a:lnTo>
                <a:lnTo>
                  <a:pt x="2721" y="1945822"/>
                </a:lnTo>
                <a:lnTo>
                  <a:pt x="10886" y="1953986"/>
                </a:lnTo>
                <a:lnTo>
                  <a:pt x="27214" y="1953986"/>
                </a:lnTo>
                <a:lnTo>
                  <a:pt x="59871" y="1940379"/>
                </a:lnTo>
                <a:lnTo>
                  <a:pt x="138793" y="1905000"/>
                </a:lnTo>
                <a:lnTo>
                  <a:pt x="239486" y="1847850"/>
                </a:lnTo>
                <a:lnTo>
                  <a:pt x="359229" y="1768929"/>
                </a:lnTo>
                <a:lnTo>
                  <a:pt x="449036" y="1703615"/>
                </a:lnTo>
                <a:lnTo>
                  <a:pt x="514350" y="1649186"/>
                </a:lnTo>
                <a:lnTo>
                  <a:pt x="590550" y="1581150"/>
                </a:lnTo>
                <a:lnTo>
                  <a:pt x="658586" y="1510393"/>
                </a:lnTo>
                <a:lnTo>
                  <a:pt x="715736" y="1445079"/>
                </a:lnTo>
                <a:lnTo>
                  <a:pt x="767443" y="1377043"/>
                </a:lnTo>
                <a:lnTo>
                  <a:pt x="830036" y="1289958"/>
                </a:lnTo>
                <a:lnTo>
                  <a:pt x="879021" y="1216479"/>
                </a:lnTo>
                <a:lnTo>
                  <a:pt x="928007" y="1121229"/>
                </a:lnTo>
                <a:lnTo>
                  <a:pt x="966107" y="1036865"/>
                </a:lnTo>
                <a:lnTo>
                  <a:pt x="1001486" y="952500"/>
                </a:lnTo>
                <a:lnTo>
                  <a:pt x="1039586" y="835479"/>
                </a:lnTo>
                <a:lnTo>
                  <a:pt x="1080407" y="6885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BA2B8FD8-52C9-1743-BB56-270FAAC79B9A}"/>
              </a:ext>
            </a:extLst>
          </p:cNvPr>
          <p:cNvSpPr/>
          <p:nvPr/>
        </p:nvSpPr>
        <p:spPr>
          <a:xfrm>
            <a:off x="5688013" y="3810000"/>
            <a:ext cx="1757362" cy="2033588"/>
          </a:xfrm>
          <a:custGeom>
            <a:avLst/>
            <a:gdLst>
              <a:gd name="connsiteX0" fmla="*/ 141514 w 1758043"/>
              <a:gd name="connsiteY0" fmla="*/ 922564 h 2032907"/>
              <a:gd name="connsiteX1" fmla="*/ 149678 w 1758043"/>
              <a:gd name="connsiteY1" fmla="*/ 321129 h 2032907"/>
              <a:gd name="connsiteX2" fmla="*/ 144235 w 1758043"/>
              <a:gd name="connsiteY2" fmla="*/ 280307 h 2032907"/>
              <a:gd name="connsiteX3" fmla="*/ 136071 w 1758043"/>
              <a:gd name="connsiteY3" fmla="*/ 247650 h 2032907"/>
              <a:gd name="connsiteX4" fmla="*/ 119743 w 1758043"/>
              <a:gd name="connsiteY4" fmla="*/ 204107 h 2032907"/>
              <a:gd name="connsiteX5" fmla="*/ 103414 w 1758043"/>
              <a:gd name="connsiteY5" fmla="*/ 171450 h 2032907"/>
              <a:gd name="connsiteX6" fmla="*/ 84364 w 1758043"/>
              <a:gd name="connsiteY6" fmla="*/ 141514 h 2032907"/>
              <a:gd name="connsiteX7" fmla="*/ 70757 w 1758043"/>
              <a:gd name="connsiteY7" fmla="*/ 122464 h 2032907"/>
              <a:gd name="connsiteX8" fmla="*/ 46264 w 1758043"/>
              <a:gd name="connsiteY8" fmla="*/ 97971 h 2032907"/>
              <a:gd name="connsiteX9" fmla="*/ 21771 w 1758043"/>
              <a:gd name="connsiteY9" fmla="*/ 70757 h 2032907"/>
              <a:gd name="connsiteX10" fmla="*/ 5443 w 1758043"/>
              <a:gd name="connsiteY10" fmla="*/ 46264 h 2032907"/>
              <a:gd name="connsiteX11" fmla="*/ 0 w 1758043"/>
              <a:gd name="connsiteY11" fmla="*/ 32657 h 2032907"/>
              <a:gd name="connsiteX12" fmla="*/ 0 w 1758043"/>
              <a:gd name="connsiteY12" fmla="*/ 24493 h 2032907"/>
              <a:gd name="connsiteX13" fmla="*/ 5443 w 1758043"/>
              <a:gd name="connsiteY13" fmla="*/ 13607 h 2032907"/>
              <a:gd name="connsiteX14" fmla="*/ 13607 w 1758043"/>
              <a:gd name="connsiteY14" fmla="*/ 5443 h 2032907"/>
              <a:gd name="connsiteX15" fmla="*/ 48985 w 1758043"/>
              <a:gd name="connsiteY15" fmla="*/ 0 h 2032907"/>
              <a:gd name="connsiteX16" fmla="*/ 92528 w 1758043"/>
              <a:gd name="connsiteY16" fmla="*/ 5443 h 2032907"/>
              <a:gd name="connsiteX17" fmla="*/ 157843 w 1758043"/>
              <a:gd name="connsiteY17" fmla="*/ 19050 h 2032907"/>
              <a:gd name="connsiteX18" fmla="*/ 198664 w 1758043"/>
              <a:gd name="connsiteY18" fmla="*/ 29936 h 2032907"/>
              <a:gd name="connsiteX19" fmla="*/ 258535 w 1758043"/>
              <a:gd name="connsiteY19" fmla="*/ 54429 h 2032907"/>
              <a:gd name="connsiteX20" fmla="*/ 321128 w 1758043"/>
              <a:gd name="connsiteY20" fmla="*/ 89807 h 2032907"/>
              <a:gd name="connsiteX21" fmla="*/ 381000 w 1758043"/>
              <a:gd name="connsiteY21" fmla="*/ 127907 h 2032907"/>
              <a:gd name="connsiteX22" fmla="*/ 438150 w 1758043"/>
              <a:gd name="connsiteY22" fmla="*/ 174171 h 2032907"/>
              <a:gd name="connsiteX23" fmla="*/ 457200 w 1758043"/>
              <a:gd name="connsiteY23" fmla="*/ 195943 h 2032907"/>
              <a:gd name="connsiteX24" fmla="*/ 468085 w 1758043"/>
              <a:gd name="connsiteY24" fmla="*/ 212271 h 2032907"/>
              <a:gd name="connsiteX25" fmla="*/ 473528 w 1758043"/>
              <a:gd name="connsiteY25" fmla="*/ 231321 h 2032907"/>
              <a:gd name="connsiteX26" fmla="*/ 476250 w 1758043"/>
              <a:gd name="connsiteY26" fmla="*/ 250371 h 2032907"/>
              <a:gd name="connsiteX27" fmla="*/ 470807 w 1758043"/>
              <a:gd name="connsiteY27" fmla="*/ 272143 h 2032907"/>
              <a:gd name="connsiteX28" fmla="*/ 462643 w 1758043"/>
              <a:gd name="connsiteY28" fmla="*/ 296636 h 2032907"/>
              <a:gd name="connsiteX29" fmla="*/ 440871 w 1758043"/>
              <a:gd name="connsiteY29" fmla="*/ 337457 h 2032907"/>
              <a:gd name="connsiteX30" fmla="*/ 424543 w 1758043"/>
              <a:gd name="connsiteY30" fmla="*/ 381000 h 2032907"/>
              <a:gd name="connsiteX31" fmla="*/ 410935 w 1758043"/>
              <a:gd name="connsiteY31" fmla="*/ 468086 h 2032907"/>
              <a:gd name="connsiteX32" fmla="*/ 397328 w 1758043"/>
              <a:gd name="connsiteY32" fmla="*/ 585107 h 2032907"/>
              <a:gd name="connsiteX33" fmla="*/ 386443 w 1758043"/>
              <a:gd name="connsiteY33" fmla="*/ 729343 h 2032907"/>
              <a:gd name="connsiteX34" fmla="*/ 372835 w 1758043"/>
              <a:gd name="connsiteY34" fmla="*/ 941614 h 2032907"/>
              <a:gd name="connsiteX35" fmla="*/ 375557 w 1758043"/>
              <a:gd name="connsiteY35" fmla="*/ 1107621 h 2032907"/>
              <a:gd name="connsiteX36" fmla="*/ 364671 w 1758043"/>
              <a:gd name="connsiteY36" fmla="*/ 1347107 h 2032907"/>
              <a:gd name="connsiteX37" fmla="*/ 353785 w 1758043"/>
              <a:gd name="connsiteY37" fmla="*/ 1551214 h 2032907"/>
              <a:gd name="connsiteX38" fmla="*/ 353785 w 1758043"/>
              <a:gd name="connsiteY38" fmla="*/ 1586593 h 2032907"/>
              <a:gd name="connsiteX39" fmla="*/ 359228 w 1758043"/>
              <a:gd name="connsiteY39" fmla="*/ 1616529 h 2032907"/>
              <a:gd name="connsiteX40" fmla="*/ 370114 w 1758043"/>
              <a:gd name="connsiteY40" fmla="*/ 1649186 h 2032907"/>
              <a:gd name="connsiteX41" fmla="*/ 381000 w 1758043"/>
              <a:gd name="connsiteY41" fmla="*/ 1673679 h 2032907"/>
              <a:gd name="connsiteX42" fmla="*/ 394607 w 1758043"/>
              <a:gd name="connsiteY42" fmla="*/ 1695450 h 2032907"/>
              <a:gd name="connsiteX43" fmla="*/ 419100 w 1758043"/>
              <a:gd name="connsiteY43" fmla="*/ 1722664 h 2032907"/>
              <a:gd name="connsiteX44" fmla="*/ 435428 w 1758043"/>
              <a:gd name="connsiteY44" fmla="*/ 1736271 h 2032907"/>
              <a:gd name="connsiteX45" fmla="*/ 451757 w 1758043"/>
              <a:gd name="connsiteY45" fmla="*/ 1744436 h 2032907"/>
              <a:gd name="connsiteX46" fmla="*/ 495300 w 1758043"/>
              <a:gd name="connsiteY46" fmla="*/ 1758043 h 2032907"/>
              <a:gd name="connsiteX47" fmla="*/ 538843 w 1758043"/>
              <a:gd name="connsiteY47" fmla="*/ 1766207 h 2032907"/>
              <a:gd name="connsiteX48" fmla="*/ 604157 w 1758043"/>
              <a:gd name="connsiteY48" fmla="*/ 1777093 h 2032907"/>
              <a:gd name="connsiteX49" fmla="*/ 680357 w 1758043"/>
              <a:gd name="connsiteY49" fmla="*/ 1782536 h 2032907"/>
              <a:gd name="connsiteX50" fmla="*/ 810985 w 1758043"/>
              <a:gd name="connsiteY50" fmla="*/ 1785257 h 2032907"/>
              <a:gd name="connsiteX51" fmla="*/ 963385 w 1758043"/>
              <a:gd name="connsiteY51" fmla="*/ 1779814 h 2032907"/>
              <a:gd name="connsiteX52" fmla="*/ 1107621 w 1758043"/>
              <a:gd name="connsiteY52" fmla="*/ 1771650 h 2032907"/>
              <a:gd name="connsiteX53" fmla="*/ 1175657 w 1758043"/>
              <a:gd name="connsiteY53" fmla="*/ 1766207 h 2032907"/>
              <a:gd name="connsiteX54" fmla="*/ 1709057 w 1758043"/>
              <a:gd name="connsiteY54" fmla="*/ 1744436 h 2032907"/>
              <a:gd name="connsiteX55" fmla="*/ 1730828 w 1758043"/>
              <a:gd name="connsiteY55" fmla="*/ 1760764 h 2032907"/>
              <a:gd name="connsiteX56" fmla="*/ 1741714 w 1758043"/>
              <a:gd name="connsiteY56" fmla="*/ 1771650 h 2032907"/>
              <a:gd name="connsiteX57" fmla="*/ 1749878 w 1758043"/>
              <a:gd name="connsiteY57" fmla="*/ 1787979 h 2032907"/>
              <a:gd name="connsiteX58" fmla="*/ 1755321 w 1758043"/>
              <a:gd name="connsiteY58" fmla="*/ 1807029 h 2032907"/>
              <a:gd name="connsiteX59" fmla="*/ 1758043 w 1758043"/>
              <a:gd name="connsiteY59" fmla="*/ 1826079 h 2032907"/>
              <a:gd name="connsiteX60" fmla="*/ 1752600 w 1758043"/>
              <a:gd name="connsiteY60" fmla="*/ 1850571 h 2032907"/>
              <a:gd name="connsiteX61" fmla="*/ 1736271 w 1758043"/>
              <a:gd name="connsiteY61" fmla="*/ 1883229 h 2032907"/>
              <a:gd name="connsiteX62" fmla="*/ 1703614 w 1758043"/>
              <a:gd name="connsiteY62" fmla="*/ 1918607 h 2032907"/>
              <a:gd name="connsiteX63" fmla="*/ 1662793 w 1758043"/>
              <a:gd name="connsiteY63" fmla="*/ 1945821 h 2032907"/>
              <a:gd name="connsiteX64" fmla="*/ 1616528 w 1758043"/>
              <a:gd name="connsiteY64" fmla="*/ 1962150 h 2032907"/>
              <a:gd name="connsiteX65" fmla="*/ 1526721 w 1758043"/>
              <a:gd name="connsiteY65" fmla="*/ 1983921 h 2032907"/>
              <a:gd name="connsiteX66" fmla="*/ 1431471 w 1758043"/>
              <a:gd name="connsiteY66" fmla="*/ 2002971 h 2032907"/>
              <a:gd name="connsiteX67" fmla="*/ 1325335 w 1758043"/>
              <a:gd name="connsiteY67" fmla="*/ 2016579 h 2032907"/>
              <a:gd name="connsiteX68" fmla="*/ 1216478 w 1758043"/>
              <a:gd name="connsiteY68" fmla="*/ 2027464 h 2032907"/>
              <a:gd name="connsiteX69" fmla="*/ 1039585 w 1758043"/>
              <a:gd name="connsiteY69" fmla="*/ 2032907 h 2032907"/>
              <a:gd name="connsiteX70" fmla="*/ 846364 w 1758043"/>
              <a:gd name="connsiteY70" fmla="*/ 2027464 h 2032907"/>
              <a:gd name="connsiteX71" fmla="*/ 680357 w 1758043"/>
              <a:gd name="connsiteY71" fmla="*/ 2016579 h 2032907"/>
              <a:gd name="connsiteX72" fmla="*/ 536121 w 1758043"/>
              <a:gd name="connsiteY72" fmla="*/ 1997529 h 2032907"/>
              <a:gd name="connsiteX73" fmla="*/ 400050 w 1758043"/>
              <a:gd name="connsiteY73" fmla="*/ 1959429 h 2032907"/>
              <a:gd name="connsiteX74" fmla="*/ 304800 w 1758043"/>
              <a:gd name="connsiteY74" fmla="*/ 1921329 h 2032907"/>
              <a:gd name="connsiteX75" fmla="*/ 261257 w 1758043"/>
              <a:gd name="connsiteY75" fmla="*/ 1888671 h 2032907"/>
              <a:gd name="connsiteX76" fmla="*/ 204107 w 1758043"/>
              <a:gd name="connsiteY76" fmla="*/ 1831521 h 2032907"/>
              <a:gd name="connsiteX77" fmla="*/ 166007 w 1758043"/>
              <a:gd name="connsiteY77" fmla="*/ 1777093 h 2032907"/>
              <a:gd name="connsiteX78" fmla="*/ 141514 w 1758043"/>
              <a:gd name="connsiteY78" fmla="*/ 1730829 h 2032907"/>
              <a:gd name="connsiteX79" fmla="*/ 130628 w 1758043"/>
              <a:gd name="connsiteY79" fmla="*/ 1690007 h 2032907"/>
              <a:gd name="connsiteX80" fmla="*/ 125185 w 1758043"/>
              <a:gd name="connsiteY80" fmla="*/ 1627414 h 2032907"/>
              <a:gd name="connsiteX81" fmla="*/ 133350 w 1758043"/>
              <a:gd name="connsiteY81" fmla="*/ 1412421 h 2032907"/>
              <a:gd name="connsiteX82" fmla="*/ 141514 w 1758043"/>
              <a:gd name="connsiteY82" fmla="*/ 922564 h 203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758043" h="2032907">
                <a:moveTo>
                  <a:pt x="141514" y="922564"/>
                </a:moveTo>
                <a:lnTo>
                  <a:pt x="149678" y="321129"/>
                </a:lnTo>
                <a:lnTo>
                  <a:pt x="144235" y="280307"/>
                </a:lnTo>
                <a:lnTo>
                  <a:pt x="136071" y="247650"/>
                </a:lnTo>
                <a:lnTo>
                  <a:pt x="119743" y="204107"/>
                </a:lnTo>
                <a:lnTo>
                  <a:pt x="103414" y="171450"/>
                </a:lnTo>
                <a:lnTo>
                  <a:pt x="84364" y="141514"/>
                </a:lnTo>
                <a:lnTo>
                  <a:pt x="70757" y="122464"/>
                </a:lnTo>
                <a:lnTo>
                  <a:pt x="46264" y="97971"/>
                </a:lnTo>
                <a:lnTo>
                  <a:pt x="21771" y="70757"/>
                </a:lnTo>
                <a:lnTo>
                  <a:pt x="5443" y="46264"/>
                </a:lnTo>
                <a:lnTo>
                  <a:pt x="0" y="32657"/>
                </a:lnTo>
                <a:lnTo>
                  <a:pt x="0" y="24493"/>
                </a:lnTo>
                <a:lnTo>
                  <a:pt x="5443" y="13607"/>
                </a:lnTo>
                <a:lnTo>
                  <a:pt x="13607" y="5443"/>
                </a:lnTo>
                <a:lnTo>
                  <a:pt x="48985" y="0"/>
                </a:lnTo>
                <a:lnTo>
                  <a:pt x="92528" y="5443"/>
                </a:lnTo>
                <a:lnTo>
                  <a:pt x="157843" y="19050"/>
                </a:lnTo>
                <a:lnTo>
                  <a:pt x="198664" y="29936"/>
                </a:lnTo>
                <a:lnTo>
                  <a:pt x="258535" y="54429"/>
                </a:lnTo>
                <a:lnTo>
                  <a:pt x="321128" y="89807"/>
                </a:lnTo>
                <a:lnTo>
                  <a:pt x="381000" y="127907"/>
                </a:lnTo>
                <a:lnTo>
                  <a:pt x="438150" y="174171"/>
                </a:lnTo>
                <a:lnTo>
                  <a:pt x="457200" y="195943"/>
                </a:lnTo>
                <a:lnTo>
                  <a:pt x="468085" y="212271"/>
                </a:lnTo>
                <a:lnTo>
                  <a:pt x="473528" y="231321"/>
                </a:lnTo>
                <a:lnTo>
                  <a:pt x="476250" y="250371"/>
                </a:lnTo>
                <a:lnTo>
                  <a:pt x="470807" y="272143"/>
                </a:lnTo>
                <a:lnTo>
                  <a:pt x="462643" y="296636"/>
                </a:lnTo>
                <a:lnTo>
                  <a:pt x="440871" y="337457"/>
                </a:lnTo>
                <a:lnTo>
                  <a:pt x="424543" y="381000"/>
                </a:lnTo>
                <a:lnTo>
                  <a:pt x="410935" y="468086"/>
                </a:lnTo>
                <a:lnTo>
                  <a:pt x="397328" y="585107"/>
                </a:lnTo>
                <a:lnTo>
                  <a:pt x="386443" y="729343"/>
                </a:lnTo>
                <a:lnTo>
                  <a:pt x="372835" y="941614"/>
                </a:lnTo>
                <a:cubicBezTo>
                  <a:pt x="373742" y="996950"/>
                  <a:pt x="374650" y="1052285"/>
                  <a:pt x="375557" y="1107621"/>
                </a:cubicBezTo>
                <a:lnTo>
                  <a:pt x="364671" y="1347107"/>
                </a:lnTo>
                <a:lnTo>
                  <a:pt x="353785" y="1551214"/>
                </a:lnTo>
                <a:lnTo>
                  <a:pt x="353785" y="1586593"/>
                </a:lnTo>
                <a:lnTo>
                  <a:pt x="359228" y="1616529"/>
                </a:lnTo>
                <a:lnTo>
                  <a:pt x="370114" y="1649186"/>
                </a:lnTo>
                <a:lnTo>
                  <a:pt x="381000" y="1673679"/>
                </a:lnTo>
                <a:lnTo>
                  <a:pt x="394607" y="1695450"/>
                </a:lnTo>
                <a:lnTo>
                  <a:pt x="419100" y="1722664"/>
                </a:lnTo>
                <a:lnTo>
                  <a:pt x="435428" y="1736271"/>
                </a:lnTo>
                <a:lnTo>
                  <a:pt x="451757" y="1744436"/>
                </a:lnTo>
                <a:lnTo>
                  <a:pt x="495300" y="1758043"/>
                </a:lnTo>
                <a:lnTo>
                  <a:pt x="538843" y="1766207"/>
                </a:lnTo>
                <a:lnTo>
                  <a:pt x="604157" y="1777093"/>
                </a:lnTo>
                <a:lnTo>
                  <a:pt x="680357" y="1782536"/>
                </a:lnTo>
                <a:lnTo>
                  <a:pt x="810985" y="1785257"/>
                </a:lnTo>
                <a:lnTo>
                  <a:pt x="963385" y="1779814"/>
                </a:lnTo>
                <a:lnTo>
                  <a:pt x="1107621" y="1771650"/>
                </a:lnTo>
                <a:lnTo>
                  <a:pt x="1175657" y="1766207"/>
                </a:lnTo>
                <a:lnTo>
                  <a:pt x="1709057" y="1744436"/>
                </a:lnTo>
                <a:lnTo>
                  <a:pt x="1730828" y="1760764"/>
                </a:lnTo>
                <a:lnTo>
                  <a:pt x="1741714" y="1771650"/>
                </a:lnTo>
                <a:lnTo>
                  <a:pt x="1749878" y="1787979"/>
                </a:lnTo>
                <a:lnTo>
                  <a:pt x="1755321" y="1807029"/>
                </a:lnTo>
                <a:lnTo>
                  <a:pt x="1758043" y="1826079"/>
                </a:lnTo>
                <a:lnTo>
                  <a:pt x="1752600" y="1850571"/>
                </a:lnTo>
                <a:lnTo>
                  <a:pt x="1736271" y="1883229"/>
                </a:lnTo>
                <a:lnTo>
                  <a:pt x="1703614" y="1918607"/>
                </a:lnTo>
                <a:lnTo>
                  <a:pt x="1662793" y="1945821"/>
                </a:lnTo>
                <a:lnTo>
                  <a:pt x="1616528" y="1962150"/>
                </a:lnTo>
                <a:lnTo>
                  <a:pt x="1526721" y="1983921"/>
                </a:lnTo>
                <a:lnTo>
                  <a:pt x="1431471" y="2002971"/>
                </a:lnTo>
                <a:lnTo>
                  <a:pt x="1325335" y="2016579"/>
                </a:lnTo>
                <a:lnTo>
                  <a:pt x="1216478" y="2027464"/>
                </a:lnTo>
                <a:lnTo>
                  <a:pt x="1039585" y="2032907"/>
                </a:lnTo>
                <a:lnTo>
                  <a:pt x="846364" y="2027464"/>
                </a:lnTo>
                <a:lnTo>
                  <a:pt x="680357" y="2016579"/>
                </a:lnTo>
                <a:lnTo>
                  <a:pt x="536121" y="1997529"/>
                </a:lnTo>
                <a:lnTo>
                  <a:pt x="400050" y="1959429"/>
                </a:lnTo>
                <a:lnTo>
                  <a:pt x="304800" y="1921329"/>
                </a:lnTo>
                <a:lnTo>
                  <a:pt x="261257" y="1888671"/>
                </a:lnTo>
                <a:lnTo>
                  <a:pt x="204107" y="1831521"/>
                </a:lnTo>
                <a:lnTo>
                  <a:pt x="166007" y="1777093"/>
                </a:lnTo>
                <a:lnTo>
                  <a:pt x="141514" y="1730829"/>
                </a:lnTo>
                <a:lnTo>
                  <a:pt x="130628" y="1690007"/>
                </a:lnTo>
                <a:lnTo>
                  <a:pt x="125185" y="1627414"/>
                </a:lnTo>
                <a:lnTo>
                  <a:pt x="133350" y="1412421"/>
                </a:lnTo>
                <a:lnTo>
                  <a:pt x="141514" y="9225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B17C56E1-8552-0E44-A32D-3F5315B60342}"/>
              </a:ext>
            </a:extLst>
          </p:cNvPr>
          <p:cNvSpPr/>
          <p:nvPr/>
        </p:nvSpPr>
        <p:spPr>
          <a:xfrm>
            <a:off x="2868613" y="2674938"/>
            <a:ext cx="704850" cy="590550"/>
          </a:xfrm>
          <a:custGeom>
            <a:avLst/>
            <a:gdLst>
              <a:gd name="connsiteX0" fmla="*/ 447675 w 704850"/>
              <a:gd name="connsiteY0" fmla="*/ 221456 h 590550"/>
              <a:gd name="connsiteX1" fmla="*/ 366713 w 704850"/>
              <a:gd name="connsiteY1" fmla="*/ 150019 h 590550"/>
              <a:gd name="connsiteX2" fmla="*/ 273844 w 704850"/>
              <a:gd name="connsiteY2" fmla="*/ 76200 h 590550"/>
              <a:gd name="connsiteX3" fmla="*/ 150019 w 704850"/>
              <a:gd name="connsiteY3" fmla="*/ 0 h 590550"/>
              <a:gd name="connsiteX4" fmla="*/ 111919 w 704850"/>
              <a:gd name="connsiteY4" fmla="*/ 19050 h 590550"/>
              <a:gd name="connsiteX5" fmla="*/ 76200 w 704850"/>
              <a:gd name="connsiteY5" fmla="*/ 33337 h 590550"/>
              <a:gd name="connsiteX6" fmla="*/ 47625 w 704850"/>
              <a:gd name="connsiteY6" fmla="*/ 42862 h 590550"/>
              <a:gd name="connsiteX7" fmla="*/ 30957 w 704850"/>
              <a:gd name="connsiteY7" fmla="*/ 54769 h 590550"/>
              <a:gd name="connsiteX8" fmla="*/ 14288 w 704850"/>
              <a:gd name="connsiteY8" fmla="*/ 80962 h 590550"/>
              <a:gd name="connsiteX9" fmla="*/ 2382 w 704850"/>
              <a:gd name="connsiteY9" fmla="*/ 114300 h 590550"/>
              <a:gd name="connsiteX10" fmla="*/ 0 w 704850"/>
              <a:gd name="connsiteY10" fmla="*/ 150019 h 590550"/>
              <a:gd name="connsiteX11" fmla="*/ 4763 w 704850"/>
              <a:gd name="connsiteY11" fmla="*/ 190500 h 590550"/>
              <a:gd name="connsiteX12" fmla="*/ 14288 w 704850"/>
              <a:gd name="connsiteY12" fmla="*/ 216694 h 590550"/>
              <a:gd name="connsiteX13" fmla="*/ 30957 w 704850"/>
              <a:gd name="connsiteY13" fmla="*/ 235744 h 590550"/>
              <a:gd name="connsiteX14" fmla="*/ 52388 w 704850"/>
              <a:gd name="connsiteY14" fmla="*/ 250031 h 590550"/>
              <a:gd name="connsiteX15" fmla="*/ 80963 w 704850"/>
              <a:gd name="connsiteY15" fmla="*/ 261937 h 590550"/>
              <a:gd name="connsiteX16" fmla="*/ 102394 w 704850"/>
              <a:gd name="connsiteY16" fmla="*/ 266700 h 590550"/>
              <a:gd name="connsiteX17" fmla="*/ 145257 w 704850"/>
              <a:gd name="connsiteY17" fmla="*/ 285750 h 590550"/>
              <a:gd name="connsiteX18" fmla="*/ 240507 w 704850"/>
              <a:gd name="connsiteY18" fmla="*/ 338137 h 590550"/>
              <a:gd name="connsiteX19" fmla="*/ 381000 w 704850"/>
              <a:gd name="connsiteY19" fmla="*/ 426244 h 590550"/>
              <a:gd name="connsiteX20" fmla="*/ 445294 w 704850"/>
              <a:gd name="connsiteY20" fmla="*/ 466725 h 590550"/>
              <a:gd name="connsiteX21" fmla="*/ 564357 w 704850"/>
              <a:gd name="connsiteY21" fmla="*/ 545306 h 590550"/>
              <a:gd name="connsiteX22" fmla="*/ 623888 w 704850"/>
              <a:gd name="connsiteY22" fmla="*/ 581025 h 590550"/>
              <a:gd name="connsiteX23" fmla="*/ 640557 w 704850"/>
              <a:gd name="connsiteY23" fmla="*/ 590550 h 590550"/>
              <a:gd name="connsiteX24" fmla="*/ 704850 w 704850"/>
              <a:gd name="connsiteY24" fmla="*/ 488156 h 590550"/>
              <a:gd name="connsiteX25" fmla="*/ 640557 w 704850"/>
              <a:gd name="connsiteY25" fmla="*/ 409575 h 590550"/>
              <a:gd name="connsiteX26" fmla="*/ 569119 w 704850"/>
              <a:gd name="connsiteY26" fmla="*/ 330994 h 590550"/>
              <a:gd name="connsiteX27" fmla="*/ 485775 w 704850"/>
              <a:gd name="connsiteY27" fmla="*/ 254794 h 590550"/>
              <a:gd name="connsiteX28" fmla="*/ 447675 w 704850"/>
              <a:gd name="connsiteY28" fmla="*/ 221456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04850" h="590550">
                <a:moveTo>
                  <a:pt x="447675" y="221456"/>
                </a:moveTo>
                <a:lnTo>
                  <a:pt x="366713" y="150019"/>
                </a:lnTo>
                <a:lnTo>
                  <a:pt x="273844" y="76200"/>
                </a:lnTo>
                <a:lnTo>
                  <a:pt x="150019" y="0"/>
                </a:lnTo>
                <a:lnTo>
                  <a:pt x="111919" y="19050"/>
                </a:lnTo>
                <a:lnTo>
                  <a:pt x="76200" y="33337"/>
                </a:lnTo>
                <a:lnTo>
                  <a:pt x="47625" y="42862"/>
                </a:lnTo>
                <a:lnTo>
                  <a:pt x="30957" y="54769"/>
                </a:lnTo>
                <a:lnTo>
                  <a:pt x="14288" y="80962"/>
                </a:lnTo>
                <a:lnTo>
                  <a:pt x="2382" y="114300"/>
                </a:lnTo>
                <a:lnTo>
                  <a:pt x="0" y="150019"/>
                </a:lnTo>
                <a:lnTo>
                  <a:pt x="4763" y="190500"/>
                </a:lnTo>
                <a:lnTo>
                  <a:pt x="14288" y="216694"/>
                </a:lnTo>
                <a:lnTo>
                  <a:pt x="30957" y="235744"/>
                </a:lnTo>
                <a:lnTo>
                  <a:pt x="52388" y="250031"/>
                </a:lnTo>
                <a:lnTo>
                  <a:pt x="80963" y="261937"/>
                </a:lnTo>
                <a:lnTo>
                  <a:pt x="102394" y="266700"/>
                </a:lnTo>
                <a:lnTo>
                  <a:pt x="145257" y="285750"/>
                </a:lnTo>
                <a:lnTo>
                  <a:pt x="240507" y="338137"/>
                </a:lnTo>
                <a:lnTo>
                  <a:pt x="381000" y="426244"/>
                </a:lnTo>
                <a:lnTo>
                  <a:pt x="445294" y="466725"/>
                </a:lnTo>
                <a:lnTo>
                  <a:pt x="564357" y="545306"/>
                </a:lnTo>
                <a:lnTo>
                  <a:pt x="623888" y="581025"/>
                </a:lnTo>
                <a:lnTo>
                  <a:pt x="640557" y="590550"/>
                </a:lnTo>
                <a:lnTo>
                  <a:pt x="704850" y="488156"/>
                </a:lnTo>
                <a:lnTo>
                  <a:pt x="640557" y="409575"/>
                </a:lnTo>
                <a:lnTo>
                  <a:pt x="569119" y="330994"/>
                </a:lnTo>
                <a:lnTo>
                  <a:pt x="485775" y="254794"/>
                </a:lnTo>
                <a:lnTo>
                  <a:pt x="447675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9E86C237-D236-704C-B651-F7044D5C6BFF}"/>
              </a:ext>
            </a:extLst>
          </p:cNvPr>
          <p:cNvSpPr/>
          <p:nvPr/>
        </p:nvSpPr>
        <p:spPr>
          <a:xfrm>
            <a:off x="2852738" y="2214563"/>
            <a:ext cx="1470025" cy="1793875"/>
          </a:xfrm>
          <a:custGeom>
            <a:avLst/>
            <a:gdLst>
              <a:gd name="connsiteX0" fmla="*/ 790575 w 1469231"/>
              <a:gd name="connsiteY0" fmla="*/ 752475 h 1793081"/>
              <a:gd name="connsiteX1" fmla="*/ 857250 w 1469231"/>
              <a:gd name="connsiteY1" fmla="*/ 659606 h 1793081"/>
              <a:gd name="connsiteX2" fmla="*/ 895350 w 1469231"/>
              <a:gd name="connsiteY2" fmla="*/ 604837 h 1793081"/>
              <a:gd name="connsiteX3" fmla="*/ 938212 w 1469231"/>
              <a:gd name="connsiteY3" fmla="*/ 545306 h 1793081"/>
              <a:gd name="connsiteX4" fmla="*/ 1002506 w 1469231"/>
              <a:gd name="connsiteY4" fmla="*/ 457200 h 1793081"/>
              <a:gd name="connsiteX5" fmla="*/ 1052512 w 1469231"/>
              <a:gd name="connsiteY5" fmla="*/ 392906 h 1793081"/>
              <a:gd name="connsiteX6" fmla="*/ 1088231 w 1469231"/>
              <a:gd name="connsiteY6" fmla="*/ 342900 h 1793081"/>
              <a:gd name="connsiteX7" fmla="*/ 1107281 w 1469231"/>
              <a:gd name="connsiteY7" fmla="*/ 309562 h 1793081"/>
              <a:gd name="connsiteX8" fmla="*/ 1119187 w 1469231"/>
              <a:gd name="connsiteY8" fmla="*/ 278606 h 1793081"/>
              <a:gd name="connsiteX9" fmla="*/ 1126331 w 1469231"/>
              <a:gd name="connsiteY9" fmla="*/ 247650 h 1793081"/>
              <a:gd name="connsiteX10" fmla="*/ 1131093 w 1469231"/>
              <a:gd name="connsiteY10" fmla="*/ 219075 h 1793081"/>
              <a:gd name="connsiteX11" fmla="*/ 1133475 w 1469231"/>
              <a:gd name="connsiteY11" fmla="*/ 192881 h 1793081"/>
              <a:gd name="connsiteX12" fmla="*/ 1131093 w 1469231"/>
              <a:gd name="connsiteY12" fmla="*/ 166687 h 1793081"/>
              <a:gd name="connsiteX13" fmla="*/ 1123950 w 1469231"/>
              <a:gd name="connsiteY13" fmla="*/ 130968 h 1793081"/>
              <a:gd name="connsiteX14" fmla="*/ 1112043 w 1469231"/>
              <a:gd name="connsiteY14" fmla="*/ 102393 h 1793081"/>
              <a:gd name="connsiteX15" fmla="*/ 1100137 w 1469231"/>
              <a:gd name="connsiteY15" fmla="*/ 69056 h 1793081"/>
              <a:gd name="connsiteX16" fmla="*/ 1092993 w 1469231"/>
              <a:gd name="connsiteY16" fmla="*/ 38100 h 1793081"/>
              <a:gd name="connsiteX17" fmla="*/ 1092993 w 1469231"/>
              <a:gd name="connsiteY17" fmla="*/ 21431 h 1793081"/>
              <a:gd name="connsiteX18" fmla="*/ 1097756 w 1469231"/>
              <a:gd name="connsiteY18" fmla="*/ 9525 h 1793081"/>
              <a:gd name="connsiteX19" fmla="*/ 1104900 w 1469231"/>
              <a:gd name="connsiteY19" fmla="*/ 2381 h 1793081"/>
              <a:gd name="connsiteX20" fmla="*/ 1112043 w 1469231"/>
              <a:gd name="connsiteY20" fmla="*/ 0 h 1793081"/>
              <a:gd name="connsiteX21" fmla="*/ 1121568 w 1469231"/>
              <a:gd name="connsiteY21" fmla="*/ 0 h 1793081"/>
              <a:gd name="connsiteX22" fmla="*/ 1145381 w 1469231"/>
              <a:gd name="connsiteY22" fmla="*/ 7143 h 1793081"/>
              <a:gd name="connsiteX23" fmla="*/ 1178718 w 1469231"/>
              <a:gd name="connsiteY23" fmla="*/ 19050 h 1793081"/>
              <a:gd name="connsiteX24" fmla="*/ 1226343 w 1469231"/>
              <a:gd name="connsiteY24" fmla="*/ 47625 h 1793081"/>
              <a:gd name="connsiteX25" fmla="*/ 1281112 w 1469231"/>
              <a:gd name="connsiteY25" fmla="*/ 80962 h 1793081"/>
              <a:gd name="connsiteX26" fmla="*/ 1354931 w 1469231"/>
              <a:gd name="connsiteY26" fmla="*/ 135731 h 1793081"/>
              <a:gd name="connsiteX27" fmla="*/ 1393031 w 1469231"/>
              <a:gd name="connsiteY27" fmla="*/ 173831 h 1793081"/>
              <a:gd name="connsiteX28" fmla="*/ 1421606 w 1469231"/>
              <a:gd name="connsiteY28" fmla="*/ 202406 h 1793081"/>
              <a:gd name="connsiteX29" fmla="*/ 1445418 w 1469231"/>
              <a:gd name="connsiteY29" fmla="*/ 228600 h 1793081"/>
              <a:gd name="connsiteX30" fmla="*/ 1459706 w 1469231"/>
              <a:gd name="connsiteY30" fmla="*/ 252412 h 1793081"/>
              <a:gd name="connsiteX31" fmla="*/ 1466850 w 1469231"/>
              <a:gd name="connsiteY31" fmla="*/ 283368 h 1793081"/>
              <a:gd name="connsiteX32" fmla="*/ 1469231 w 1469231"/>
              <a:gd name="connsiteY32" fmla="*/ 307181 h 1793081"/>
              <a:gd name="connsiteX33" fmla="*/ 1466850 w 1469231"/>
              <a:gd name="connsiteY33" fmla="*/ 335756 h 1793081"/>
              <a:gd name="connsiteX34" fmla="*/ 1459706 w 1469231"/>
              <a:gd name="connsiteY34" fmla="*/ 357187 h 1793081"/>
              <a:gd name="connsiteX35" fmla="*/ 1443037 w 1469231"/>
              <a:gd name="connsiteY35" fmla="*/ 381000 h 1793081"/>
              <a:gd name="connsiteX36" fmla="*/ 1423987 w 1469231"/>
              <a:gd name="connsiteY36" fmla="*/ 400050 h 1793081"/>
              <a:gd name="connsiteX37" fmla="*/ 1393031 w 1469231"/>
              <a:gd name="connsiteY37" fmla="*/ 416718 h 1793081"/>
              <a:gd name="connsiteX38" fmla="*/ 1381125 w 1469231"/>
              <a:gd name="connsiteY38" fmla="*/ 419100 h 1793081"/>
              <a:gd name="connsiteX39" fmla="*/ 1347787 w 1469231"/>
              <a:gd name="connsiteY39" fmla="*/ 435768 h 1793081"/>
              <a:gd name="connsiteX40" fmla="*/ 1297781 w 1469231"/>
              <a:gd name="connsiteY40" fmla="*/ 471487 h 1793081"/>
              <a:gd name="connsiteX41" fmla="*/ 1252537 w 1469231"/>
              <a:gd name="connsiteY41" fmla="*/ 511968 h 1793081"/>
              <a:gd name="connsiteX42" fmla="*/ 1147762 w 1469231"/>
              <a:gd name="connsiteY42" fmla="*/ 623887 h 1793081"/>
              <a:gd name="connsiteX43" fmla="*/ 964406 w 1469231"/>
              <a:gd name="connsiteY43" fmla="*/ 831056 h 1793081"/>
              <a:gd name="connsiteX44" fmla="*/ 754856 w 1469231"/>
              <a:gd name="connsiteY44" fmla="*/ 1083468 h 1793081"/>
              <a:gd name="connsiteX45" fmla="*/ 583406 w 1469231"/>
              <a:gd name="connsiteY45" fmla="*/ 1300162 h 1793081"/>
              <a:gd name="connsiteX46" fmla="*/ 438150 w 1469231"/>
              <a:gd name="connsiteY46" fmla="*/ 1493043 h 1793081"/>
              <a:gd name="connsiteX47" fmla="*/ 311943 w 1469231"/>
              <a:gd name="connsiteY47" fmla="*/ 1659731 h 1793081"/>
              <a:gd name="connsiteX48" fmla="*/ 219075 w 1469231"/>
              <a:gd name="connsiteY48" fmla="*/ 1793081 h 1793081"/>
              <a:gd name="connsiteX49" fmla="*/ 0 w 1469231"/>
              <a:gd name="connsiteY49" fmla="*/ 1740693 h 1793081"/>
              <a:gd name="connsiteX50" fmla="*/ 26193 w 1469231"/>
              <a:gd name="connsiteY50" fmla="*/ 1724025 h 1793081"/>
              <a:gd name="connsiteX51" fmla="*/ 64293 w 1469231"/>
              <a:gd name="connsiteY51" fmla="*/ 1702593 h 1793081"/>
              <a:gd name="connsiteX52" fmla="*/ 102393 w 1469231"/>
              <a:gd name="connsiteY52" fmla="*/ 1676400 h 1793081"/>
              <a:gd name="connsiteX53" fmla="*/ 154781 w 1469231"/>
              <a:gd name="connsiteY53" fmla="*/ 1633537 h 1793081"/>
              <a:gd name="connsiteX54" fmla="*/ 209550 w 1469231"/>
              <a:gd name="connsiteY54" fmla="*/ 1578768 h 1793081"/>
              <a:gd name="connsiteX55" fmla="*/ 245268 w 1469231"/>
              <a:gd name="connsiteY55" fmla="*/ 1533525 h 1793081"/>
              <a:gd name="connsiteX56" fmla="*/ 276225 w 1469231"/>
              <a:gd name="connsiteY56" fmla="*/ 1488281 h 1793081"/>
              <a:gd name="connsiteX57" fmla="*/ 342900 w 1469231"/>
              <a:gd name="connsiteY57" fmla="*/ 1395412 h 1793081"/>
              <a:gd name="connsiteX58" fmla="*/ 452437 w 1469231"/>
              <a:gd name="connsiteY58" fmla="*/ 1235868 h 1793081"/>
              <a:gd name="connsiteX59" fmla="*/ 561975 w 1469231"/>
              <a:gd name="connsiteY59" fmla="*/ 1069181 h 1793081"/>
              <a:gd name="connsiteX60" fmla="*/ 602456 w 1469231"/>
              <a:gd name="connsiteY60" fmla="*/ 1002506 h 1793081"/>
              <a:gd name="connsiteX61" fmla="*/ 678656 w 1469231"/>
              <a:gd name="connsiteY61" fmla="*/ 916781 h 1793081"/>
              <a:gd name="connsiteX62" fmla="*/ 790575 w 1469231"/>
              <a:gd name="connsiteY62" fmla="*/ 752475 h 179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469231" h="1793081">
                <a:moveTo>
                  <a:pt x="790575" y="752475"/>
                </a:moveTo>
                <a:lnTo>
                  <a:pt x="857250" y="659606"/>
                </a:lnTo>
                <a:lnTo>
                  <a:pt x="895350" y="604837"/>
                </a:lnTo>
                <a:lnTo>
                  <a:pt x="938212" y="545306"/>
                </a:lnTo>
                <a:lnTo>
                  <a:pt x="1002506" y="457200"/>
                </a:lnTo>
                <a:lnTo>
                  <a:pt x="1052512" y="392906"/>
                </a:lnTo>
                <a:lnTo>
                  <a:pt x="1088231" y="342900"/>
                </a:lnTo>
                <a:lnTo>
                  <a:pt x="1107281" y="309562"/>
                </a:lnTo>
                <a:lnTo>
                  <a:pt x="1119187" y="278606"/>
                </a:lnTo>
                <a:lnTo>
                  <a:pt x="1126331" y="247650"/>
                </a:lnTo>
                <a:lnTo>
                  <a:pt x="1131093" y="219075"/>
                </a:lnTo>
                <a:lnTo>
                  <a:pt x="1133475" y="192881"/>
                </a:lnTo>
                <a:lnTo>
                  <a:pt x="1131093" y="166687"/>
                </a:lnTo>
                <a:lnTo>
                  <a:pt x="1123950" y="130968"/>
                </a:lnTo>
                <a:lnTo>
                  <a:pt x="1112043" y="102393"/>
                </a:lnTo>
                <a:lnTo>
                  <a:pt x="1100137" y="69056"/>
                </a:lnTo>
                <a:lnTo>
                  <a:pt x="1092993" y="38100"/>
                </a:lnTo>
                <a:lnTo>
                  <a:pt x="1092993" y="21431"/>
                </a:lnTo>
                <a:lnTo>
                  <a:pt x="1097756" y="9525"/>
                </a:lnTo>
                <a:lnTo>
                  <a:pt x="1104900" y="2381"/>
                </a:lnTo>
                <a:lnTo>
                  <a:pt x="1112043" y="0"/>
                </a:lnTo>
                <a:lnTo>
                  <a:pt x="1121568" y="0"/>
                </a:lnTo>
                <a:lnTo>
                  <a:pt x="1145381" y="7143"/>
                </a:lnTo>
                <a:lnTo>
                  <a:pt x="1178718" y="19050"/>
                </a:lnTo>
                <a:lnTo>
                  <a:pt x="1226343" y="47625"/>
                </a:lnTo>
                <a:lnTo>
                  <a:pt x="1281112" y="80962"/>
                </a:lnTo>
                <a:lnTo>
                  <a:pt x="1354931" y="135731"/>
                </a:lnTo>
                <a:lnTo>
                  <a:pt x="1393031" y="173831"/>
                </a:lnTo>
                <a:lnTo>
                  <a:pt x="1421606" y="202406"/>
                </a:lnTo>
                <a:lnTo>
                  <a:pt x="1445418" y="228600"/>
                </a:lnTo>
                <a:lnTo>
                  <a:pt x="1459706" y="252412"/>
                </a:lnTo>
                <a:lnTo>
                  <a:pt x="1466850" y="283368"/>
                </a:lnTo>
                <a:lnTo>
                  <a:pt x="1469231" y="307181"/>
                </a:lnTo>
                <a:lnTo>
                  <a:pt x="1466850" y="335756"/>
                </a:lnTo>
                <a:lnTo>
                  <a:pt x="1459706" y="357187"/>
                </a:lnTo>
                <a:lnTo>
                  <a:pt x="1443037" y="381000"/>
                </a:lnTo>
                <a:lnTo>
                  <a:pt x="1423987" y="400050"/>
                </a:lnTo>
                <a:lnTo>
                  <a:pt x="1393031" y="416718"/>
                </a:lnTo>
                <a:lnTo>
                  <a:pt x="1381125" y="419100"/>
                </a:lnTo>
                <a:lnTo>
                  <a:pt x="1347787" y="435768"/>
                </a:lnTo>
                <a:lnTo>
                  <a:pt x="1297781" y="471487"/>
                </a:lnTo>
                <a:lnTo>
                  <a:pt x="1252537" y="511968"/>
                </a:lnTo>
                <a:lnTo>
                  <a:pt x="1147762" y="623887"/>
                </a:lnTo>
                <a:lnTo>
                  <a:pt x="964406" y="831056"/>
                </a:lnTo>
                <a:lnTo>
                  <a:pt x="754856" y="1083468"/>
                </a:lnTo>
                <a:lnTo>
                  <a:pt x="583406" y="1300162"/>
                </a:lnTo>
                <a:lnTo>
                  <a:pt x="438150" y="1493043"/>
                </a:lnTo>
                <a:lnTo>
                  <a:pt x="311943" y="1659731"/>
                </a:lnTo>
                <a:lnTo>
                  <a:pt x="219075" y="1793081"/>
                </a:lnTo>
                <a:lnTo>
                  <a:pt x="0" y="1740693"/>
                </a:lnTo>
                <a:lnTo>
                  <a:pt x="26193" y="1724025"/>
                </a:lnTo>
                <a:lnTo>
                  <a:pt x="64293" y="1702593"/>
                </a:lnTo>
                <a:lnTo>
                  <a:pt x="102393" y="1676400"/>
                </a:lnTo>
                <a:lnTo>
                  <a:pt x="154781" y="1633537"/>
                </a:lnTo>
                <a:lnTo>
                  <a:pt x="209550" y="1578768"/>
                </a:lnTo>
                <a:lnTo>
                  <a:pt x="245268" y="1533525"/>
                </a:lnTo>
                <a:lnTo>
                  <a:pt x="276225" y="1488281"/>
                </a:lnTo>
                <a:lnTo>
                  <a:pt x="342900" y="1395412"/>
                </a:lnTo>
                <a:lnTo>
                  <a:pt x="452437" y="1235868"/>
                </a:lnTo>
                <a:lnTo>
                  <a:pt x="561975" y="1069181"/>
                </a:lnTo>
                <a:lnTo>
                  <a:pt x="602456" y="1002506"/>
                </a:lnTo>
                <a:lnTo>
                  <a:pt x="678656" y="916781"/>
                </a:lnTo>
                <a:lnTo>
                  <a:pt x="790575" y="752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985D5F1-BBFD-4846-9C2C-EAC3E212A7EE}"/>
              </a:ext>
            </a:extLst>
          </p:cNvPr>
          <p:cNvSpPr/>
          <p:nvPr/>
        </p:nvSpPr>
        <p:spPr>
          <a:xfrm>
            <a:off x="2817813" y="3722688"/>
            <a:ext cx="1387475" cy="508000"/>
          </a:xfrm>
          <a:custGeom>
            <a:avLst/>
            <a:gdLst>
              <a:gd name="connsiteX0" fmla="*/ 650081 w 1388269"/>
              <a:gd name="connsiteY0" fmla="*/ 159544 h 509587"/>
              <a:gd name="connsiteX1" fmla="*/ 426244 w 1388269"/>
              <a:gd name="connsiteY1" fmla="*/ 200025 h 509587"/>
              <a:gd name="connsiteX2" fmla="*/ 333375 w 1388269"/>
              <a:gd name="connsiteY2" fmla="*/ 214312 h 509587"/>
              <a:gd name="connsiteX3" fmla="*/ 288131 w 1388269"/>
              <a:gd name="connsiteY3" fmla="*/ 219075 h 509587"/>
              <a:gd name="connsiteX4" fmla="*/ 90487 w 1388269"/>
              <a:gd name="connsiteY4" fmla="*/ 202406 h 509587"/>
              <a:gd name="connsiteX5" fmla="*/ 35719 w 1388269"/>
              <a:gd name="connsiteY5" fmla="*/ 230981 h 509587"/>
              <a:gd name="connsiteX6" fmla="*/ 19050 w 1388269"/>
              <a:gd name="connsiteY6" fmla="*/ 242887 h 509587"/>
              <a:gd name="connsiteX7" fmla="*/ 7144 w 1388269"/>
              <a:gd name="connsiteY7" fmla="*/ 259556 h 509587"/>
              <a:gd name="connsiteX8" fmla="*/ 0 w 1388269"/>
              <a:gd name="connsiteY8" fmla="*/ 280987 h 509587"/>
              <a:gd name="connsiteX9" fmla="*/ 0 w 1388269"/>
              <a:gd name="connsiteY9" fmla="*/ 302419 h 509587"/>
              <a:gd name="connsiteX10" fmla="*/ 2381 w 1388269"/>
              <a:gd name="connsiteY10" fmla="*/ 333375 h 509587"/>
              <a:gd name="connsiteX11" fmla="*/ 14287 w 1388269"/>
              <a:gd name="connsiteY11" fmla="*/ 369094 h 509587"/>
              <a:gd name="connsiteX12" fmla="*/ 28575 w 1388269"/>
              <a:gd name="connsiteY12" fmla="*/ 400050 h 509587"/>
              <a:gd name="connsiteX13" fmla="*/ 50006 w 1388269"/>
              <a:gd name="connsiteY13" fmla="*/ 433387 h 509587"/>
              <a:gd name="connsiteX14" fmla="*/ 80962 w 1388269"/>
              <a:gd name="connsiteY14" fmla="*/ 471487 h 509587"/>
              <a:gd name="connsiteX15" fmla="*/ 104775 w 1388269"/>
              <a:gd name="connsiteY15" fmla="*/ 495300 h 509587"/>
              <a:gd name="connsiteX16" fmla="*/ 121444 w 1388269"/>
              <a:gd name="connsiteY16" fmla="*/ 507206 h 509587"/>
              <a:gd name="connsiteX17" fmla="*/ 130969 w 1388269"/>
              <a:gd name="connsiteY17" fmla="*/ 509587 h 509587"/>
              <a:gd name="connsiteX18" fmla="*/ 142875 w 1388269"/>
              <a:gd name="connsiteY18" fmla="*/ 509587 h 509587"/>
              <a:gd name="connsiteX19" fmla="*/ 197644 w 1388269"/>
              <a:gd name="connsiteY19" fmla="*/ 492919 h 509587"/>
              <a:gd name="connsiteX20" fmla="*/ 288131 w 1388269"/>
              <a:gd name="connsiteY20" fmla="*/ 459581 h 509587"/>
              <a:gd name="connsiteX21" fmla="*/ 371475 w 1388269"/>
              <a:gd name="connsiteY21" fmla="*/ 421481 h 509587"/>
              <a:gd name="connsiteX22" fmla="*/ 526256 w 1388269"/>
              <a:gd name="connsiteY22" fmla="*/ 376237 h 509587"/>
              <a:gd name="connsiteX23" fmla="*/ 707231 w 1388269"/>
              <a:gd name="connsiteY23" fmla="*/ 335756 h 509587"/>
              <a:gd name="connsiteX24" fmla="*/ 869156 w 1388269"/>
              <a:gd name="connsiteY24" fmla="*/ 290512 h 509587"/>
              <a:gd name="connsiteX25" fmla="*/ 1019175 w 1388269"/>
              <a:gd name="connsiteY25" fmla="*/ 238125 h 509587"/>
              <a:gd name="connsiteX26" fmla="*/ 1183481 w 1388269"/>
              <a:gd name="connsiteY26" fmla="*/ 176212 h 509587"/>
              <a:gd name="connsiteX27" fmla="*/ 1388269 w 1388269"/>
              <a:gd name="connsiteY27" fmla="*/ 104775 h 509587"/>
              <a:gd name="connsiteX28" fmla="*/ 1331119 w 1388269"/>
              <a:gd name="connsiteY28" fmla="*/ 0 h 509587"/>
              <a:gd name="connsiteX29" fmla="*/ 1150144 w 1388269"/>
              <a:gd name="connsiteY29" fmla="*/ 47625 h 509587"/>
              <a:gd name="connsiteX30" fmla="*/ 1004887 w 1388269"/>
              <a:gd name="connsiteY30" fmla="*/ 83344 h 509587"/>
              <a:gd name="connsiteX31" fmla="*/ 854869 w 1388269"/>
              <a:gd name="connsiteY31" fmla="*/ 116681 h 509587"/>
              <a:gd name="connsiteX32" fmla="*/ 731044 w 1388269"/>
              <a:gd name="connsiteY32" fmla="*/ 142875 h 509587"/>
              <a:gd name="connsiteX33" fmla="*/ 650081 w 1388269"/>
              <a:gd name="connsiteY33" fmla="*/ 159544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88269" h="509587">
                <a:moveTo>
                  <a:pt x="650081" y="159544"/>
                </a:moveTo>
                <a:lnTo>
                  <a:pt x="426244" y="200025"/>
                </a:lnTo>
                <a:lnTo>
                  <a:pt x="333375" y="214312"/>
                </a:lnTo>
                <a:lnTo>
                  <a:pt x="288131" y="219075"/>
                </a:lnTo>
                <a:lnTo>
                  <a:pt x="90487" y="202406"/>
                </a:lnTo>
                <a:lnTo>
                  <a:pt x="35719" y="230981"/>
                </a:lnTo>
                <a:lnTo>
                  <a:pt x="19050" y="242887"/>
                </a:lnTo>
                <a:lnTo>
                  <a:pt x="7144" y="259556"/>
                </a:lnTo>
                <a:lnTo>
                  <a:pt x="0" y="280987"/>
                </a:lnTo>
                <a:lnTo>
                  <a:pt x="0" y="302419"/>
                </a:lnTo>
                <a:lnTo>
                  <a:pt x="2381" y="333375"/>
                </a:lnTo>
                <a:lnTo>
                  <a:pt x="14287" y="369094"/>
                </a:lnTo>
                <a:lnTo>
                  <a:pt x="28575" y="400050"/>
                </a:lnTo>
                <a:lnTo>
                  <a:pt x="50006" y="433387"/>
                </a:lnTo>
                <a:lnTo>
                  <a:pt x="80962" y="471487"/>
                </a:lnTo>
                <a:lnTo>
                  <a:pt x="104775" y="495300"/>
                </a:lnTo>
                <a:lnTo>
                  <a:pt x="121444" y="507206"/>
                </a:lnTo>
                <a:lnTo>
                  <a:pt x="130969" y="509587"/>
                </a:lnTo>
                <a:lnTo>
                  <a:pt x="142875" y="509587"/>
                </a:lnTo>
                <a:lnTo>
                  <a:pt x="197644" y="492919"/>
                </a:lnTo>
                <a:lnTo>
                  <a:pt x="288131" y="459581"/>
                </a:lnTo>
                <a:lnTo>
                  <a:pt x="371475" y="421481"/>
                </a:lnTo>
                <a:lnTo>
                  <a:pt x="526256" y="376237"/>
                </a:lnTo>
                <a:lnTo>
                  <a:pt x="707231" y="335756"/>
                </a:lnTo>
                <a:lnTo>
                  <a:pt x="869156" y="290512"/>
                </a:lnTo>
                <a:lnTo>
                  <a:pt x="1019175" y="238125"/>
                </a:lnTo>
                <a:lnTo>
                  <a:pt x="1183481" y="176212"/>
                </a:lnTo>
                <a:lnTo>
                  <a:pt x="1388269" y="104775"/>
                </a:lnTo>
                <a:lnTo>
                  <a:pt x="1331119" y="0"/>
                </a:lnTo>
                <a:lnTo>
                  <a:pt x="1150144" y="47625"/>
                </a:lnTo>
                <a:lnTo>
                  <a:pt x="1004887" y="83344"/>
                </a:lnTo>
                <a:lnTo>
                  <a:pt x="854869" y="116681"/>
                </a:lnTo>
                <a:lnTo>
                  <a:pt x="731044" y="142875"/>
                </a:lnTo>
                <a:lnTo>
                  <a:pt x="650081" y="159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FD8E13A-F5C8-754E-8F69-C6596F5C3D18}"/>
              </a:ext>
            </a:extLst>
          </p:cNvPr>
          <p:cNvSpPr/>
          <p:nvPr/>
        </p:nvSpPr>
        <p:spPr>
          <a:xfrm>
            <a:off x="3906838" y="3325813"/>
            <a:ext cx="412750" cy="688975"/>
          </a:xfrm>
          <a:custGeom>
            <a:avLst/>
            <a:gdLst>
              <a:gd name="connsiteX0" fmla="*/ 78582 w 411957"/>
              <a:gd name="connsiteY0" fmla="*/ 214313 h 688182"/>
              <a:gd name="connsiteX1" fmla="*/ 26194 w 411957"/>
              <a:gd name="connsiteY1" fmla="*/ 90488 h 688182"/>
              <a:gd name="connsiteX2" fmla="*/ 2382 w 411957"/>
              <a:gd name="connsiteY2" fmla="*/ 38100 h 688182"/>
              <a:gd name="connsiteX3" fmla="*/ 0 w 411957"/>
              <a:gd name="connsiteY3" fmla="*/ 16669 h 688182"/>
              <a:gd name="connsiteX4" fmla="*/ 0 w 411957"/>
              <a:gd name="connsiteY4" fmla="*/ 4763 h 688182"/>
              <a:gd name="connsiteX5" fmla="*/ 7144 w 411957"/>
              <a:gd name="connsiteY5" fmla="*/ 0 h 688182"/>
              <a:gd name="connsiteX6" fmla="*/ 26194 w 411957"/>
              <a:gd name="connsiteY6" fmla="*/ 0 h 688182"/>
              <a:gd name="connsiteX7" fmla="*/ 66675 w 411957"/>
              <a:gd name="connsiteY7" fmla="*/ 19050 h 688182"/>
              <a:gd name="connsiteX8" fmla="*/ 133350 w 411957"/>
              <a:gd name="connsiteY8" fmla="*/ 66675 h 688182"/>
              <a:gd name="connsiteX9" fmla="*/ 228600 w 411957"/>
              <a:gd name="connsiteY9" fmla="*/ 142875 h 688182"/>
              <a:gd name="connsiteX10" fmla="*/ 304800 w 411957"/>
              <a:gd name="connsiteY10" fmla="*/ 211932 h 688182"/>
              <a:gd name="connsiteX11" fmla="*/ 350044 w 411957"/>
              <a:gd name="connsiteY11" fmla="*/ 261938 h 688182"/>
              <a:gd name="connsiteX12" fmla="*/ 376238 w 411957"/>
              <a:gd name="connsiteY12" fmla="*/ 302419 h 688182"/>
              <a:gd name="connsiteX13" fmla="*/ 388144 w 411957"/>
              <a:gd name="connsiteY13" fmla="*/ 328613 h 688182"/>
              <a:gd name="connsiteX14" fmla="*/ 402432 w 411957"/>
              <a:gd name="connsiteY14" fmla="*/ 378619 h 688182"/>
              <a:gd name="connsiteX15" fmla="*/ 411957 w 411957"/>
              <a:gd name="connsiteY15" fmla="*/ 438150 h 688182"/>
              <a:gd name="connsiteX16" fmla="*/ 411957 w 411957"/>
              <a:gd name="connsiteY16" fmla="*/ 502444 h 688182"/>
              <a:gd name="connsiteX17" fmla="*/ 411957 w 411957"/>
              <a:gd name="connsiteY17" fmla="*/ 566738 h 688182"/>
              <a:gd name="connsiteX18" fmla="*/ 402432 w 411957"/>
              <a:gd name="connsiteY18" fmla="*/ 616744 h 688182"/>
              <a:gd name="connsiteX19" fmla="*/ 388144 w 411957"/>
              <a:gd name="connsiteY19" fmla="*/ 659607 h 688182"/>
              <a:gd name="connsiteX20" fmla="*/ 373857 w 411957"/>
              <a:gd name="connsiteY20" fmla="*/ 676275 h 688182"/>
              <a:gd name="connsiteX21" fmla="*/ 357188 w 411957"/>
              <a:gd name="connsiteY21" fmla="*/ 685800 h 688182"/>
              <a:gd name="connsiteX22" fmla="*/ 338138 w 411957"/>
              <a:gd name="connsiteY22" fmla="*/ 688182 h 688182"/>
              <a:gd name="connsiteX23" fmla="*/ 319088 w 411957"/>
              <a:gd name="connsiteY23" fmla="*/ 683419 h 688182"/>
              <a:gd name="connsiteX24" fmla="*/ 290513 w 411957"/>
              <a:gd name="connsiteY24" fmla="*/ 659607 h 688182"/>
              <a:gd name="connsiteX25" fmla="*/ 257175 w 411957"/>
              <a:gd name="connsiteY25" fmla="*/ 619125 h 688182"/>
              <a:gd name="connsiteX26" fmla="*/ 228600 w 411957"/>
              <a:gd name="connsiteY26" fmla="*/ 566738 h 688182"/>
              <a:gd name="connsiteX27" fmla="*/ 145257 w 411957"/>
              <a:gd name="connsiteY27" fmla="*/ 361950 h 688182"/>
              <a:gd name="connsiteX28" fmla="*/ 78582 w 411957"/>
              <a:gd name="connsiteY28" fmla="*/ 214313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11957" h="688182">
                <a:moveTo>
                  <a:pt x="78582" y="214313"/>
                </a:moveTo>
                <a:lnTo>
                  <a:pt x="26194" y="90488"/>
                </a:lnTo>
                <a:lnTo>
                  <a:pt x="2382" y="38100"/>
                </a:lnTo>
                <a:lnTo>
                  <a:pt x="0" y="16669"/>
                </a:lnTo>
                <a:lnTo>
                  <a:pt x="0" y="4763"/>
                </a:lnTo>
                <a:lnTo>
                  <a:pt x="7144" y="0"/>
                </a:lnTo>
                <a:lnTo>
                  <a:pt x="26194" y="0"/>
                </a:lnTo>
                <a:lnTo>
                  <a:pt x="66675" y="19050"/>
                </a:lnTo>
                <a:lnTo>
                  <a:pt x="133350" y="66675"/>
                </a:lnTo>
                <a:lnTo>
                  <a:pt x="228600" y="142875"/>
                </a:lnTo>
                <a:lnTo>
                  <a:pt x="304800" y="211932"/>
                </a:lnTo>
                <a:lnTo>
                  <a:pt x="350044" y="261938"/>
                </a:lnTo>
                <a:lnTo>
                  <a:pt x="376238" y="302419"/>
                </a:lnTo>
                <a:lnTo>
                  <a:pt x="388144" y="328613"/>
                </a:lnTo>
                <a:lnTo>
                  <a:pt x="402432" y="378619"/>
                </a:lnTo>
                <a:lnTo>
                  <a:pt x="411957" y="438150"/>
                </a:lnTo>
                <a:lnTo>
                  <a:pt x="411957" y="502444"/>
                </a:lnTo>
                <a:lnTo>
                  <a:pt x="411957" y="566738"/>
                </a:lnTo>
                <a:lnTo>
                  <a:pt x="402432" y="616744"/>
                </a:lnTo>
                <a:lnTo>
                  <a:pt x="388144" y="659607"/>
                </a:lnTo>
                <a:lnTo>
                  <a:pt x="373857" y="676275"/>
                </a:lnTo>
                <a:lnTo>
                  <a:pt x="357188" y="685800"/>
                </a:lnTo>
                <a:lnTo>
                  <a:pt x="338138" y="688182"/>
                </a:lnTo>
                <a:lnTo>
                  <a:pt x="319088" y="683419"/>
                </a:lnTo>
                <a:lnTo>
                  <a:pt x="290513" y="659607"/>
                </a:lnTo>
                <a:lnTo>
                  <a:pt x="257175" y="619125"/>
                </a:lnTo>
                <a:lnTo>
                  <a:pt x="228600" y="566738"/>
                </a:lnTo>
                <a:lnTo>
                  <a:pt x="145257" y="361950"/>
                </a:lnTo>
                <a:lnTo>
                  <a:pt x="78582" y="2143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EECB2FBB-D251-534E-8552-3FE06F18770D}"/>
              </a:ext>
            </a:extLst>
          </p:cNvPr>
          <p:cNvSpPr/>
          <p:nvPr/>
        </p:nvSpPr>
        <p:spPr>
          <a:xfrm>
            <a:off x="3471863" y="3976688"/>
            <a:ext cx="317500" cy="2022475"/>
          </a:xfrm>
          <a:custGeom>
            <a:avLst/>
            <a:gdLst>
              <a:gd name="connsiteX0" fmla="*/ 79283 w 317133"/>
              <a:gd name="connsiteY0" fmla="*/ 531197 h 2021722"/>
              <a:gd name="connsiteX1" fmla="*/ 87211 w 317133"/>
              <a:gd name="connsiteY1" fmla="*/ 354132 h 2021722"/>
              <a:gd name="connsiteX2" fmla="*/ 87211 w 317133"/>
              <a:gd name="connsiteY2" fmla="*/ 256349 h 2021722"/>
              <a:gd name="connsiteX3" fmla="*/ 79283 w 317133"/>
              <a:gd name="connsiteY3" fmla="*/ 153281 h 2021722"/>
              <a:gd name="connsiteX4" fmla="*/ 73997 w 317133"/>
              <a:gd name="connsiteY4" fmla="*/ 116282 h 2021722"/>
              <a:gd name="connsiteX5" fmla="*/ 44927 w 317133"/>
              <a:gd name="connsiteY5" fmla="*/ 21142 h 2021722"/>
              <a:gd name="connsiteX6" fmla="*/ 169137 w 317133"/>
              <a:gd name="connsiteY6" fmla="*/ 0 h 2021722"/>
              <a:gd name="connsiteX7" fmla="*/ 243135 w 317133"/>
              <a:gd name="connsiteY7" fmla="*/ 42284 h 2021722"/>
              <a:gd name="connsiteX8" fmla="*/ 269563 w 317133"/>
              <a:gd name="connsiteY8" fmla="*/ 60784 h 2021722"/>
              <a:gd name="connsiteX9" fmla="*/ 288062 w 317133"/>
              <a:gd name="connsiteY9" fmla="*/ 84569 h 2021722"/>
              <a:gd name="connsiteX10" fmla="*/ 301276 w 317133"/>
              <a:gd name="connsiteY10" fmla="*/ 108353 h 2021722"/>
              <a:gd name="connsiteX11" fmla="*/ 311847 w 317133"/>
              <a:gd name="connsiteY11" fmla="*/ 137424 h 2021722"/>
              <a:gd name="connsiteX12" fmla="*/ 317133 w 317133"/>
              <a:gd name="connsiteY12" fmla="*/ 171780 h 2021722"/>
              <a:gd name="connsiteX13" fmla="*/ 317133 w 317133"/>
              <a:gd name="connsiteY13" fmla="*/ 224636 h 2021722"/>
              <a:gd name="connsiteX14" fmla="*/ 309204 w 317133"/>
              <a:gd name="connsiteY14" fmla="*/ 317133 h 2021722"/>
              <a:gd name="connsiteX15" fmla="*/ 301276 w 317133"/>
              <a:gd name="connsiteY15" fmla="*/ 380559 h 2021722"/>
              <a:gd name="connsiteX16" fmla="*/ 293348 w 317133"/>
              <a:gd name="connsiteY16" fmla="*/ 488913 h 2021722"/>
              <a:gd name="connsiteX17" fmla="*/ 290705 w 317133"/>
              <a:gd name="connsiteY17" fmla="*/ 655408 h 2021722"/>
              <a:gd name="connsiteX18" fmla="*/ 290705 w 317133"/>
              <a:gd name="connsiteY18" fmla="*/ 924971 h 2021722"/>
              <a:gd name="connsiteX19" fmla="*/ 295991 w 317133"/>
              <a:gd name="connsiteY19" fmla="*/ 1194534 h 2021722"/>
              <a:gd name="connsiteX20" fmla="*/ 295991 w 317133"/>
              <a:gd name="connsiteY20" fmla="*/ 1329315 h 2021722"/>
              <a:gd name="connsiteX21" fmla="*/ 303919 w 317133"/>
              <a:gd name="connsiteY21" fmla="*/ 1503738 h 2021722"/>
              <a:gd name="connsiteX22" fmla="*/ 311847 w 317133"/>
              <a:gd name="connsiteY22" fmla="*/ 1667590 h 2021722"/>
              <a:gd name="connsiteX23" fmla="*/ 311847 w 317133"/>
              <a:gd name="connsiteY23" fmla="*/ 1712518 h 2021722"/>
              <a:gd name="connsiteX24" fmla="*/ 309204 w 317133"/>
              <a:gd name="connsiteY24" fmla="*/ 1773301 h 2021722"/>
              <a:gd name="connsiteX25" fmla="*/ 303919 w 317133"/>
              <a:gd name="connsiteY25" fmla="*/ 1852585 h 2021722"/>
              <a:gd name="connsiteX26" fmla="*/ 288062 w 317133"/>
              <a:gd name="connsiteY26" fmla="*/ 1913369 h 2021722"/>
              <a:gd name="connsiteX27" fmla="*/ 269563 w 317133"/>
              <a:gd name="connsiteY27" fmla="*/ 1960938 h 2021722"/>
              <a:gd name="connsiteX28" fmla="*/ 243135 w 317133"/>
              <a:gd name="connsiteY28" fmla="*/ 2000580 h 2021722"/>
              <a:gd name="connsiteX29" fmla="*/ 229921 w 317133"/>
              <a:gd name="connsiteY29" fmla="*/ 2011151 h 2021722"/>
              <a:gd name="connsiteX30" fmla="*/ 206136 w 317133"/>
              <a:gd name="connsiteY30" fmla="*/ 2021722 h 2021722"/>
              <a:gd name="connsiteX31" fmla="*/ 190280 w 317133"/>
              <a:gd name="connsiteY31" fmla="*/ 2021722 h 2021722"/>
              <a:gd name="connsiteX32" fmla="*/ 147995 w 317133"/>
              <a:gd name="connsiteY32" fmla="*/ 2003223 h 2021722"/>
              <a:gd name="connsiteX33" fmla="*/ 105711 w 317133"/>
              <a:gd name="connsiteY33" fmla="*/ 1971510 h 2021722"/>
              <a:gd name="connsiteX34" fmla="*/ 89854 w 317133"/>
              <a:gd name="connsiteY34" fmla="*/ 1953010 h 2021722"/>
              <a:gd name="connsiteX35" fmla="*/ 63426 w 317133"/>
              <a:gd name="connsiteY35" fmla="*/ 1886941 h 2021722"/>
              <a:gd name="connsiteX36" fmla="*/ 31713 w 317133"/>
              <a:gd name="connsiteY36" fmla="*/ 1783873 h 2021722"/>
              <a:gd name="connsiteX37" fmla="*/ 7928 w 317133"/>
              <a:gd name="connsiteY37" fmla="*/ 1686090 h 2021722"/>
              <a:gd name="connsiteX38" fmla="*/ 0 w 317133"/>
              <a:gd name="connsiteY38" fmla="*/ 1620021 h 2021722"/>
              <a:gd name="connsiteX39" fmla="*/ 13214 w 317133"/>
              <a:gd name="connsiteY39" fmla="*/ 1580379 h 2021722"/>
              <a:gd name="connsiteX40" fmla="*/ 31713 w 317133"/>
              <a:gd name="connsiteY40" fmla="*/ 1527523 h 2021722"/>
              <a:gd name="connsiteX41" fmla="*/ 47570 w 317133"/>
              <a:gd name="connsiteY41" fmla="*/ 1464097 h 2021722"/>
              <a:gd name="connsiteX42" fmla="*/ 58141 w 317133"/>
              <a:gd name="connsiteY42" fmla="*/ 1384814 h 2021722"/>
              <a:gd name="connsiteX43" fmla="*/ 66069 w 317133"/>
              <a:gd name="connsiteY43" fmla="*/ 1268532 h 2021722"/>
              <a:gd name="connsiteX44" fmla="*/ 66069 w 317133"/>
              <a:gd name="connsiteY44" fmla="*/ 1065038 h 2021722"/>
              <a:gd name="connsiteX45" fmla="*/ 71355 w 317133"/>
              <a:gd name="connsiteY45" fmla="*/ 832474 h 2021722"/>
              <a:gd name="connsiteX46" fmla="*/ 79283 w 317133"/>
              <a:gd name="connsiteY46" fmla="*/ 531197 h 2021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17133" h="2021722">
                <a:moveTo>
                  <a:pt x="79283" y="531197"/>
                </a:moveTo>
                <a:lnTo>
                  <a:pt x="87211" y="354132"/>
                </a:lnTo>
                <a:lnTo>
                  <a:pt x="87211" y="256349"/>
                </a:lnTo>
                <a:lnTo>
                  <a:pt x="79283" y="153281"/>
                </a:lnTo>
                <a:lnTo>
                  <a:pt x="73997" y="116282"/>
                </a:lnTo>
                <a:lnTo>
                  <a:pt x="44927" y="21142"/>
                </a:lnTo>
                <a:lnTo>
                  <a:pt x="169137" y="0"/>
                </a:lnTo>
                <a:lnTo>
                  <a:pt x="243135" y="42284"/>
                </a:lnTo>
                <a:lnTo>
                  <a:pt x="269563" y="60784"/>
                </a:lnTo>
                <a:lnTo>
                  <a:pt x="288062" y="84569"/>
                </a:lnTo>
                <a:lnTo>
                  <a:pt x="301276" y="108353"/>
                </a:lnTo>
                <a:lnTo>
                  <a:pt x="311847" y="137424"/>
                </a:lnTo>
                <a:lnTo>
                  <a:pt x="317133" y="171780"/>
                </a:lnTo>
                <a:lnTo>
                  <a:pt x="317133" y="224636"/>
                </a:lnTo>
                <a:lnTo>
                  <a:pt x="309204" y="317133"/>
                </a:lnTo>
                <a:lnTo>
                  <a:pt x="301276" y="380559"/>
                </a:lnTo>
                <a:lnTo>
                  <a:pt x="293348" y="488913"/>
                </a:lnTo>
                <a:lnTo>
                  <a:pt x="290705" y="655408"/>
                </a:lnTo>
                <a:lnTo>
                  <a:pt x="290705" y="924971"/>
                </a:lnTo>
                <a:lnTo>
                  <a:pt x="295991" y="1194534"/>
                </a:lnTo>
                <a:lnTo>
                  <a:pt x="295991" y="1329315"/>
                </a:lnTo>
                <a:lnTo>
                  <a:pt x="303919" y="1503738"/>
                </a:lnTo>
                <a:lnTo>
                  <a:pt x="311847" y="1667590"/>
                </a:lnTo>
                <a:lnTo>
                  <a:pt x="311847" y="1712518"/>
                </a:lnTo>
                <a:lnTo>
                  <a:pt x="309204" y="1773301"/>
                </a:lnTo>
                <a:lnTo>
                  <a:pt x="303919" y="1852585"/>
                </a:lnTo>
                <a:lnTo>
                  <a:pt x="288062" y="1913369"/>
                </a:lnTo>
                <a:lnTo>
                  <a:pt x="269563" y="1960938"/>
                </a:lnTo>
                <a:lnTo>
                  <a:pt x="243135" y="2000580"/>
                </a:lnTo>
                <a:lnTo>
                  <a:pt x="229921" y="2011151"/>
                </a:lnTo>
                <a:lnTo>
                  <a:pt x="206136" y="2021722"/>
                </a:lnTo>
                <a:lnTo>
                  <a:pt x="190280" y="2021722"/>
                </a:lnTo>
                <a:lnTo>
                  <a:pt x="147995" y="2003223"/>
                </a:lnTo>
                <a:lnTo>
                  <a:pt x="105711" y="1971510"/>
                </a:lnTo>
                <a:lnTo>
                  <a:pt x="89854" y="1953010"/>
                </a:lnTo>
                <a:lnTo>
                  <a:pt x="63426" y="1886941"/>
                </a:lnTo>
                <a:lnTo>
                  <a:pt x="31713" y="1783873"/>
                </a:lnTo>
                <a:lnTo>
                  <a:pt x="7928" y="1686090"/>
                </a:lnTo>
                <a:lnTo>
                  <a:pt x="0" y="1620021"/>
                </a:lnTo>
                <a:lnTo>
                  <a:pt x="13214" y="1580379"/>
                </a:lnTo>
                <a:lnTo>
                  <a:pt x="31713" y="1527523"/>
                </a:lnTo>
                <a:lnTo>
                  <a:pt x="47570" y="1464097"/>
                </a:lnTo>
                <a:lnTo>
                  <a:pt x="58141" y="1384814"/>
                </a:lnTo>
                <a:lnTo>
                  <a:pt x="66069" y="1268532"/>
                </a:lnTo>
                <a:lnTo>
                  <a:pt x="66069" y="1065038"/>
                </a:lnTo>
                <a:lnTo>
                  <a:pt x="71355" y="832474"/>
                </a:lnTo>
                <a:lnTo>
                  <a:pt x="79283" y="53119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981A4313-03A5-9F4D-BAD0-9F2B54B6A6B6}"/>
              </a:ext>
            </a:extLst>
          </p:cNvPr>
          <p:cNvSpPr/>
          <p:nvPr/>
        </p:nvSpPr>
        <p:spPr>
          <a:xfrm>
            <a:off x="5295900" y="1419225"/>
            <a:ext cx="576263" cy="1581150"/>
          </a:xfrm>
          <a:custGeom>
            <a:avLst/>
            <a:gdLst>
              <a:gd name="connsiteX0" fmla="*/ 250031 w 576263"/>
              <a:gd name="connsiteY0" fmla="*/ 697706 h 1581150"/>
              <a:gd name="connsiteX1" fmla="*/ 252413 w 576263"/>
              <a:gd name="connsiteY1" fmla="*/ 461963 h 1581150"/>
              <a:gd name="connsiteX2" fmla="*/ 250031 w 576263"/>
              <a:gd name="connsiteY2" fmla="*/ 311944 h 1581150"/>
              <a:gd name="connsiteX3" fmla="*/ 247650 w 576263"/>
              <a:gd name="connsiteY3" fmla="*/ 292894 h 1581150"/>
              <a:gd name="connsiteX4" fmla="*/ 240506 w 576263"/>
              <a:gd name="connsiteY4" fmla="*/ 266700 h 1581150"/>
              <a:gd name="connsiteX5" fmla="*/ 223838 w 576263"/>
              <a:gd name="connsiteY5" fmla="*/ 230981 h 1581150"/>
              <a:gd name="connsiteX6" fmla="*/ 204788 w 576263"/>
              <a:gd name="connsiteY6" fmla="*/ 209550 h 1581150"/>
              <a:gd name="connsiteX7" fmla="*/ 173831 w 576263"/>
              <a:gd name="connsiteY7" fmla="*/ 176213 h 1581150"/>
              <a:gd name="connsiteX8" fmla="*/ 138113 w 576263"/>
              <a:gd name="connsiteY8" fmla="*/ 145256 h 1581150"/>
              <a:gd name="connsiteX9" fmla="*/ 95250 w 576263"/>
              <a:gd name="connsiteY9" fmla="*/ 116681 h 1581150"/>
              <a:gd name="connsiteX10" fmla="*/ 61913 w 576263"/>
              <a:gd name="connsiteY10" fmla="*/ 95250 h 1581150"/>
              <a:gd name="connsiteX11" fmla="*/ 30956 w 576263"/>
              <a:gd name="connsiteY11" fmla="*/ 71438 h 1581150"/>
              <a:gd name="connsiteX12" fmla="*/ 7144 w 576263"/>
              <a:gd name="connsiteY12" fmla="*/ 50006 h 1581150"/>
              <a:gd name="connsiteX13" fmla="*/ 0 w 576263"/>
              <a:gd name="connsiteY13" fmla="*/ 33338 h 1581150"/>
              <a:gd name="connsiteX14" fmla="*/ 0 w 576263"/>
              <a:gd name="connsiteY14" fmla="*/ 16669 h 1581150"/>
              <a:gd name="connsiteX15" fmla="*/ 14288 w 576263"/>
              <a:gd name="connsiteY15" fmla="*/ 4763 h 1581150"/>
              <a:gd name="connsiteX16" fmla="*/ 50006 w 576263"/>
              <a:gd name="connsiteY16" fmla="*/ 0 h 1581150"/>
              <a:gd name="connsiteX17" fmla="*/ 97631 w 576263"/>
              <a:gd name="connsiteY17" fmla="*/ 2381 h 1581150"/>
              <a:gd name="connsiteX18" fmla="*/ 147638 w 576263"/>
              <a:gd name="connsiteY18" fmla="*/ 7144 h 1581150"/>
              <a:gd name="connsiteX19" fmla="*/ 238125 w 576263"/>
              <a:gd name="connsiteY19" fmla="*/ 26194 h 1581150"/>
              <a:gd name="connsiteX20" fmla="*/ 314325 w 576263"/>
              <a:gd name="connsiteY20" fmla="*/ 50006 h 1581150"/>
              <a:gd name="connsiteX21" fmla="*/ 383381 w 576263"/>
              <a:gd name="connsiteY21" fmla="*/ 73819 h 1581150"/>
              <a:gd name="connsiteX22" fmla="*/ 431006 w 576263"/>
              <a:gd name="connsiteY22" fmla="*/ 97631 h 1581150"/>
              <a:gd name="connsiteX23" fmla="*/ 478631 w 576263"/>
              <a:gd name="connsiteY23" fmla="*/ 128588 h 1581150"/>
              <a:gd name="connsiteX24" fmla="*/ 514350 w 576263"/>
              <a:gd name="connsiteY24" fmla="*/ 154781 h 1581150"/>
              <a:gd name="connsiteX25" fmla="*/ 538163 w 576263"/>
              <a:gd name="connsiteY25" fmla="*/ 169069 h 1581150"/>
              <a:gd name="connsiteX26" fmla="*/ 552450 w 576263"/>
              <a:gd name="connsiteY26" fmla="*/ 183356 h 1581150"/>
              <a:gd name="connsiteX27" fmla="*/ 566738 w 576263"/>
              <a:gd name="connsiteY27" fmla="*/ 204788 h 1581150"/>
              <a:gd name="connsiteX28" fmla="*/ 573881 w 576263"/>
              <a:gd name="connsiteY28" fmla="*/ 223838 h 1581150"/>
              <a:gd name="connsiteX29" fmla="*/ 576263 w 576263"/>
              <a:gd name="connsiteY29" fmla="*/ 242888 h 1581150"/>
              <a:gd name="connsiteX30" fmla="*/ 576263 w 576263"/>
              <a:gd name="connsiteY30" fmla="*/ 271463 h 1581150"/>
              <a:gd name="connsiteX31" fmla="*/ 569119 w 576263"/>
              <a:gd name="connsiteY31" fmla="*/ 309563 h 1581150"/>
              <a:gd name="connsiteX32" fmla="*/ 552450 w 576263"/>
              <a:gd name="connsiteY32" fmla="*/ 350044 h 1581150"/>
              <a:gd name="connsiteX33" fmla="*/ 542925 w 576263"/>
              <a:gd name="connsiteY33" fmla="*/ 369094 h 1581150"/>
              <a:gd name="connsiteX34" fmla="*/ 538163 w 576263"/>
              <a:gd name="connsiteY34" fmla="*/ 397669 h 1581150"/>
              <a:gd name="connsiteX35" fmla="*/ 523875 w 576263"/>
              <a:gd name="connsiteY35" fmla="*/ 540544 h 1581150"/>
              <a:gd name="connsiteX36" fmla="*/ 507206 w 576263"/>
              <a:gd name="connsiteY36" fmla="*/ 700088 h 1581150"/>
              <a:gd name="connsiteX37" fmla="*/ 500063 w 576263"/>
              <a:gd name="connsiteY37" fmla="*/ 807244 h 1581150"/>
              <a:gd name="connsiteX38" fmla="*/ 497681 w 576263"/>
              <a:gd name="connsiteY38" fmla="*/ 976313 h 1581150"/>
              <a:gd name="connsiteX39" fmla="*/ 473869 w 576263"/>
              <a:gd name="connsiteY39" fmla="*/ 1533525 h 1581150"/>
              <a:gd name="connsiteX40" fmla="*/ 471488 w 576263"/>
              <a:gd name="connsiteY40" fmla="*/ 1564481 h 1581150"/>
              <a:gd name="connsiteX41" fmla="*/ 228600 w 576263"/>
              <a:gd name="connsiteY41" fmla="*/ 1581150 h 1581150"/>
              <a:gd name="connsiteX42" fmla="*/ 235744 w 576263"/>
              <a:gd name="connsiteY42" fmla="*/ 1409700 h 1581150"/>
              <a:gd name="connsiteX43" fmla="*/ 242888 w 576263"/>
              <a:gd name="connsiteY43" fmla="*/ 1240631 h 1581150"/>
              <a:gd name="connsiteX44" fmla="*/ 254794 w 576263"/>
              <a:gd name="connsiteY44" fmla="*/ 1012031 h 1581150"/>
              <a:gd name="connsiteX45" fmla="*/ 250031 w 576263"/>
              <a:gd name="connsiteY45" fmla="*/ 697706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76263" h="1581150">
                <a:moveTo>
                  <a:pt x="250031" y="697706"/>
                </a:moveTo>
                <a:lnTo>
                  <a:pt x="252413" y="461963"/>
                </a:lnTo>
                <a:lnTo>
                  <a:pt x="250031" y="311944"/>
                </a:lnTo>
                <a:lnTo>
                  <a:pt x="247650" y="292894"/>
                </a:lnTo>
                <a:lnTo>
                  <a:pt x="240506" y="266700"/>
                </a:lnTo>
                <a:lnTo>
                  <a:pt x="223838" y="230981"/>
                </a:lnTo>
                <a:lnTo>
                  <a:pt x="204788" y="209550"/>
                </a:lnTo>
                <a:lnTo>
                  <a:pt x="173831" y="176213"/>
                </a:lnTo>
                <a:lnTo>
                  <a:pt x="138113" y="145256"/>
                </a:lnTo>
                <a:lnTo>
                  <a:pt x="95250" y="116681"/>
                </a:lnTo>
                <a:lnTo>
                  <a:pt x="61913" y="95250"/>
                </a:lnTo>
                <a:lnTo>
                  <a:pt x="30956" y="71438"/>
                </a:lnTo>
                <a:lnTo>
                  <a:pt x="7144" y="50006"/>
                </a:lnTo>
                <a:lnTo>
                  <a:pt x="0" y="33338"/>
                </a:lnTo>
                <a:lnTo>
                  <a:pt x="0" y="16669"/>
                </a:lnTo>
                <a:lnTo>
                  <a:pt x="14288" y="4763"/>
                </a:lnTo>
                <a:lnTo>
                  <a:pt x="50006" y="0"/>
                </a:lnTo>
                <a:lnTo>
                  <a:pt x="97631" y="2381"/>
                </a:lnTo>
                <a:lnTo>
                  <a:pt x="147638" y="7144"/>
                </a:lnTo>
                <a:lnTo>
                  <a:pt x="238125" y="26194"/>
                </a:lnTo>
                <a:lnTo>
                  <a:pt x="314325" y="50006"/>
                </a:lnTo>
                <a:lnTo>
                  <a:pt x="383381" y="73819"/>
                </a:lnTo>
                <a:lnTo>
                  <a:pt x="431006" y="97631"/>
                </a:lnTo>
                <a:lnTo>
                  <a:pt x="478631" y="128588"/>
                </a:lnTo>
                <a:lnTo>
                  <a:pt x="514350" y="154781"/>
                </a:lnTo>
                <a:lnTo>
                  <a:pt x="538163" y="169069"/>
                </a:lnTo>
                <a:lnTo>
                  <a:pt x="552450" y="183356"/>
                </a:lnTo>
                <a:lnTo>
                  <a:pt x="566738" y="204788"/>
                </a:lnTo>
                <a:lnTo>
                  <a:pt x="573881" y="223838"/>
                </a:lnTo>
                <a:lnTo>
                  <a:pt x="576263" y="242888"/>
                </a:lnTo>
                <a:lnTo>
                  <a:pt x="576263" y="271463"/>
                </a:lnTo>
                <a:lnTo>
                  <a:pt x="569119" y="309563"/>
                </a:lnTo>
                <a:lnTo>
                  <a:pt x="552450" y="350044"/>
                </a:lnTo>
                <a:lnTo>
                  <a:pt x="542925" y="369094"/>
                </a:lnTo>
                <a:lnTo>
                  <a:pt x="538163" y="397669"/>
                </a:lnTo>
                <a:lnTo>
                  <a:pt x="523875" y="540544"/>
                </a:lnTo>
                <a:lnTo>
                  <a:pt x="507206" y="700088"/>
                </a:lnTo>
                <a:lnTo>
                  <a:pt x="500063" y="807244"/>
                </a:lnTo>
                <a:lnTo>
                  <a:pt x="497681" y="976313"/>
                </a:lnTo>
                <a:lnTo>
                  <a:pt x="473869" y="1533525"/>
                </a:lnTo>
                <a:lnTo>
                  <a:pt x="471488" y="1564481"/>
                </a:lnTo>
                <a:lnTo>
                  <a:pt x="228600" y="1581150"/>
                </a:lnTo>
                <a:lnTo>
                  <a:pt x="235744" y="1409700"/>
                </a:lnTo>
                <a:lnTo>
                  <a:pt x="242888" y="1240631"/>
                </a:lnTo>
                <a:lnTo>
                  <a:pt x="254794" y="1012031"/>
                </a:lnTo>
                <a:cubicBezTo>
                  <a:pt x="253206" y="915987"/>
                  <a:pt x="251619" y="819944"/>
                  <a:pt x="250031" y="6977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5C8F4C34-1A11-AE43-AFFB-09ACB66049AA}"/>
              </a:ext>
            </a:extLst>
          </p:cNvPr>
          <p:cNvSpPr/>
          <p:nvPr/>
        </p:nvSpPr>
        <p:spPr>
          <a:xfrm>
            <a:off x="4686300" y="2782888"/>
            <a:ext cx="2005013" cy="427037"/>
          </a:xfrm>
          <a:custGeom>
            <a:avLst/>
            <a:gdLst>
              <a:gd name="connsiteX0" fmla="*/ 573881 w 2005013"/>
              <a:gd name="connsiteY0" fmla="*/ 192882 h 426244"/>
              <a:gd name="connsiteX1" fmla="*/ 862013 w 2005013"/>
              <a:gd name="connsiteY1" fmla="*/ 150019 h 426244"/>
              <a:gd name="connsiteX2" fmla="*/ 1078706 w 2005013"/>
              <a:gd name="connsiteY2" fmla="*/ 109538 h 426244"/>
              <a:gd name="connsiteX3" fmla="*/ 1364456 w 2005013"/>
              <a:gd name="connsiteY3" fmla="*/ 66675 h 426244"/>
              <a:gd name="connsiteX4" fmla="*/ 1504950 w 2005013"/>
              <a:gd name="connsiteY4" fmla="*/ 47625 h 426244"/>
              <a:gd name="connsiteX5" fmla="*/ 1566863 w 2005013"/>
              <a:gd name="connsiteY5" fmla="*/ 40482 h 426244"/>
              <a:gd name="connsiteX6" fmla="*/ 1685925 w 2005013"/>
              <a:gd name="connsiteY6" fmla="*/ 7144 h 426244"/>
              <a:gd name="connsiteX7" fmla="*/ 1712119 w 2005013"/>
              <a:gd name="connsiteY7" fmla="*/ 0 h 426244"/>
              <a:gd name="connsiteX8" fmla="*/ 1750219 w 2005013"/>
              <a:gd name="connsiteY8" fmla="*/ 2382 h 426244"/>
              <a:gd name="connsiteX9" fmla="*/ 1816894 w 2005013"/>
              <a:gd name="connsiteY9" fmla="*/ 21432 h 426244"/>
              <a:gd name="connsiteX10" fmla="*/ 1866900 w 2005013"/>
              <a:gd name="connsiteY10" fmla="*/ 40482 h 426244"/>
              <a:gd name="connsiteX11" fmla="*/ 1905000 w 2005013"/>
              <a:gd name="connsiteY11" fmla="*/ 59532 h 426244"/>
              <a:gd name="connsiteX12" fmla="*/ 1926431 w 2005013"/>
              <a:gd name="connsiteY12" fmla="*/ 76200 h 426244"/>
              <a:gd name="connsiteX13" fmla="*/ 1947863 w 2005013"/>
              <a:gd name="connsiteY13" fmla="*/ 95250 h 426244"/>
              <a:gd name="connsiteX14" fmla="*/ 1971675 w 2005013"/>
              <a:gd name="connsiteY14" fmla="*/ 119063 h 426244"/>
              <a:gd name="connsiteX15" fmla="*/ 1990725 w 2005013"/>
              <a:gd name="connsiteY15" fmla="*/ 145257 h 426244"/>
              <a:gd name="connsiteX16" fmla="*/ 2000250 w 2005013"/>
              <a:gd name="connsiteY16" fmla="*/ 164307 h 426244"/>
              <a:gd name="connsiteX17" fmla="*/ 2005013 w 2005013"/>
              <a:gd name="connsiteY17" fmla="*/ 178594 h 426244"/>
              <a:gd name="connsiteX18" fmla="*/ 2005013 w 2005013"/>
              <a:gd name="connsiteY18" fmla="*/ 195263 h 426244"/>
              <a:gd name="connsiteX19" fmla="*/ 1993106 w 2005013"/>
              <a:gd name="connsiteY19" fmla="*/ 219075 h 426244"/>
              <a:gd name="connsiteX20" fmla="*/ 1964531 w 2005013"/>
              <a:gd name="connsiteY20" fmla="*/ 233363 h 426244"/>
              <a:gd name="connsiteX21" fmla="*/ 1893094 w 2005013"/>
              <a:gd name="connsiteY21" fmla="*/ 245269 h 426244"/>
              <a:gd name="connsiteX22" fmla="*/ 1807369 w 2005013"/>
              <a:gd name="connsiteY22" fmla="*/ 245269 h 426244"/>
              <a:gd name="connsiteX23" fmla="*/ 1659731 w 2005013"/>
              <a:gd name="connsiteY23" fmla="*/ 247650 h 426244"/>
              <a:gd name="connsiteX24" fmla="*/ 1478756 w 2005013"/>
              <a:gd name="connsiteY24" fmla="*/ 257175 h 426244"/>
              <a:gd name="connsiteX25" fmla="*/ 1288256 w 2005013"/>
              <a:gd name="connsiteY25" fmla="*/ 273844 h 426244"/>
              <a:gd name="connsiteX26" fmla="*/ 1095375 w 2005013"/>
              <a:gd name="connsiteY26" fmla="*/ 295275 h 426244"/>
              <a:gd name="connsiteX27" fmla="*/ 904875 w 2005013"/>
              <a:gd name="connsiteY27" fmla="*/ 328613 h 426244"/>
              <a:gd name="connsiteX28" fmla="*/ 735806 w 2005013"/>
              <a:gd name="connsiteY28" fmla="*/ 357188 h 426244"/>
              <a:gd name="connsiteX29" fmla="*/ 633413 w 2005013"/>
              <a:gd name="connsiteY29" fmla="*/ 381000 h 426244"/>
              <a:gd name="connsiteX30" fmla="*/ 521494 w 2005013"/>
              <a:gd name="connsiteY30" fmla="*/ 404813 h 426244"/>
              <a:gd name="connsiteX31" fmla="*/ 464344 w 2005013"/>
              <a:gd name="connsiteY31" fmla="*/ 421482 h 426244"/>
              <a:gd name="connsiteX32" fmla="*/ 426244 w 2005013"/>
              <a:gd name="connsiteY32" fmla="*/ 426244 h 426244"/>
              <a:gd name="connsiteX33" fmla="*/ 385763 w 2005013"/>
              <a:gd name="connsiteY33" fmla="*/ 423863 h 426244"/>
              <a:gd name="connsiteX34" fmla="*/ 326231 w 2005013"/>
              <a:gd name="connsiteY34" fmla="*/ 414338 h 426244"/>
              <a:gd name="connsiteX35" fmla="*/ 252413 w 2005013"/>
              <a:gd name="connsiteY35" fmla="*/ 388144 h 426244"/>
              <a:gd name="connsiteX36" fmla="*/ 166688 w 2005013"/>
              <a:gd name="connsiteY36" fmla="*/ 352425 h 426244"/>
              <a:gd name="connsiteX37" fmla="*/ 92869 w 2005013"/>
              <a:gd name="connsiteY37" fmla="*/ 307182 h 426244"/>
              <a:gd name="connsiteX38" fmla="*/ 40481 w 2005013"/>
              <a:gd name="connsiteY38" fmla="*/ 271463 h 426244"/>
              <a:gd name="connsiteX39" fmla="*/ 23813 w 2005013"/>
              <a:gd name="connsiteY39" fmla="*/ 257175 h 426244"/>
              <a:gd name="connsiteX40" fmla="*/ 7144 w 2005013"/>
              <a:gd name="connsiteY40" fmla="*/ 226219 h 426244"/>
              <a:gd name="connsiteX41" fmla="*/ 0 w 2005013"/>
              <a:gd name="connsiteY41" fmla="*/ 197644 h 426244"/>
              <a:gd name="connsiteX42" fmla="*/ 7144 w 2005013"/>
              <a:gd name="connsiteY42" fmla="*/ 178594 h 426244"/>
              <a:gd name="connsiteX43" fmla="*/ 26194 w 2005013"/>
              <a:gd name="connsiteY43" fmla="*/ 173832 h 426244"/>
              <a:gd name="connsiteX44" fmla="*/ 57150 w 2005013"/>
              <a:gd name="connsiteY44" fmla="*/ 183357 h 426244"/>
              <a:gd name="connsiteX45" fmla="*/ 123825 w 2005013"/>
              <a:gd name="connsiteY45" fmla="*/ 207169 h 426244"/>
              <a:gd name="connsiteX46" fmla="*/ 216694 w 2005013"/>
              <a:gd name="connsiteY46" fmla="*/ 226219 h 426244"/>
              <a:gd name="connsiteX47" fmla="*/ 295275 w 2005013"/>
              <a:gd name="connsiteY47" fmla="*/ 230982 h 426244"/>
              <a:gd name="connsiteX48" fmla="*/ 388144 w 2005013"/>
              <a:gd name="connsiteY48" fmla="*/ 221457 h 426244"/>
              <a:gd name="connsiteX49" fmla="*/ 573881 w 2005013"/>
              <a:gd name="connsiteY49" fmla="*/ 192882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05013" h="426244">
                <a:moveTo>
                  <a:pt x="573881" y="192882"/>
                </a:moveTo>
                <a:lnTo>
                  <a:pt x="862013" y="150019"/>
                </a:lnTo>
                <a:lnTo>
                  <a:pt x="1078706" y="109538"/>
                </a:lnTo>
                <a:lnTo>
                  <a:pt x="1364456" y="66675"/>
                </a:lnTo>
                <a:lnTo>
                  <a:pt x="1504950" y="47625"/>
                </a:lnTo>
                <a:lnTo>
                  <a:pt x="1566863" y="40482"/>
                </a:lnTo>
                <a:lnTo>
                  <a:pt x="1685925" y="7144"/>
                </a:lnTo>
                <a:lnTo>
                  <a:pt x="1712119" y="0"/>
                </a:lnTo>
                <a:lnTo>
                  <a:pt x="1750219" y="2382"/>
                </a:lnTo>
                <a:lnTo>
                  <a:pt x="1816894" y="21432"/>
                </a:lnTo>
                <a:lnTo>
                  <a:pt x="1866900" y="40482"/>
                </a:lnTo>
                <a:lnTo>
                  <a:pt x="1905000" y="59532"/>
                </a:lnTo>
                <a:lnTo>
                  <a:pt x="1926431" y="76200"/>
                </a:lnTo>
                <a:lnTo>
                  <a:pt x="1947863" y="95250"/>
                </a:lnTo>
                <a:lnTo>
                  <a:pt x="1971675" y="119063"/>
                </a:lnTo>
                <a:lnTo>
                  <a:pt x="1990725" y="145257"/>
                </a:lnTo>
                <a:lnTo>
                  <a:pt x="2000250" y="164307"/>
                </a:lnTo>
                <a:lnTo>
                  <a:pt x="2005013" y="178594"/>
                </a:lnTo>
                <a:lnTo>
                  <a:pt x="2005013" y="195263"/>
                </a:lnTo>
                <a:lnTo>
                  <a:pt x="1993106" y="219075"/>
                </a:lnTo>
                <a:lnTo>
                  <a:pt x="1964531" y="233363"/>
                </a:lnTo>
                <a:lnTo>
                  <a:pt x="1893094" y="245269"/>
                </a:lnTo>
                <a:lnTo>
                  <a:pt x="1807369" y="245269"/>
                </a:lnTo>
                <a:lnTo>
                  <a:pt x="1659731" y="247650"/>
                </a:lnTo>
                <a:lnTo>
                  <a:pt x="1478756" y="257175"/>
                </a:lnTo>
                <a:lnTo>
                  <a:pt x="1288256" y="273844"/>
                </a:lnTo>
                <a:lnTo>
                  <a:pt x="1095375" y="295275"/>
                </a:lnTo>
                <a:lnTo>
                  <a:pt x="904875" y="328613"/>
                </a:lnTo>
                <a:lnTo>
                  <a:pt x="735806" y="357188"/>
                </a:lnTo>
                <a:lnTo>
                  <a:pt x="633413" y="381000"/>
                </a:lnTo>
                <a:lnTo>
                  <a:pt x="521494" y="404813"/>
                </a:lnTo>
                <a:lnTo>
                  <a:pt x="464344" y="421482"/>
                </a:lnTo>
                <a:lnTo>
                  <a:pt x="426244" y="426244"/>
                </a:lnTo>
                <a:lnTo>
                  <a:pt x="385763" y="423863"/>
                </a:lnTo>
                <a:lnTo>
                  <a:pt x="326231" y="414338"/>
                </a:lnTo>
                <a:lnTo>
                  <a:pt x="252413" y="388144"/>
                </a:lnTo>
                <a:lnTo>
                  <a:pt x="166688" y="352425"/>
                </a:lnTo>
                <a:lnTo>
                  <a:pt x="92869" y="307182"/>
                </a:lnTo>
                <a:lnTo>
                  <a:pt x="40481" y="271463"/>
                </a:lnTo>
                <a:lnTo>
                  <a:pt x="23813" y="257175"/>
                </a:lnTo>
                <a:lnTo>
                  <a:pt x="7144" y="226219"/>
                </a:lnTo>
                <a:lnTo>
                  <a:pt x="0" y="197644"/>
                </a:lnTo>
                <a:lnTo>
                  <a:pt x="7144" y="178594"/>
                </a:lnTo>
                <a:lnTo>
                  <a:pt x="26194" y="173832"/>
                </a:lnTo>
                <a:lnTo>
                  <a:pt x="57150" y="183357"/>
                </a:lnTo>
                <a:lnTo>
                  <a:pt x="123825" y="207169"/>
                </a:lnTo>
                <a:lnTo>
                  <a:pt x="216694" y="226219"/>
                </a:lnTo>
                <a:lnTo>
                  <a:pt x="295275" y="230982"/>
                </a:lnTo>
                <a:lnTo>
                  <a:pt x="388144" y="221457"/>
                </a:lnTo>
                <a:lnTo>
                  <a:pt x="573881" y="1928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2C9D5C42-23BC-4444-A6FA-28C03060BFB1}"/>
              </a:ext>
            </a:extLst>
          </p:cNvPr>
          <p:cNvSpPr/>
          <p:nvPr/>
        </p:nvSpPr>
        <p:spPr>
          <a:xfrm>
            <a:off x="4752975" y="3275013"/>
            <a:ext cx="2543175" cy="457200"/>
          </a:xfrm>
          <a:custGeom>
            <a:avLst/>
            <a:gdLst>
              <a:gd name="connsiteX0" fmla="*/ 666750 w 2543175"/>
              <a:gd name="connsiteY0" fmla="*/ 250031 h 457200"/>
              <a:gd name="connsiteX1" fmla="*/ 528638 w 2543175"/>
              <a:gd name="connsiteY1" fmla="*/ 264319 h 457200"/>
              <a:gd name="connsiteX2" fmla="*/ 381000 w 2543175"/>
              <a:gd name="connsiteY2" fmla="*/ 273844 h 457200"/>
              <a:gd name="connsiteX3" fmla="*/ 166688 w 2543175"/>
              <a:gd name="connsiteY3" fmla="*/ 285750 h 457200"/>
              <a:gd name="connsiteX4" fmla="*/ 0 w 2543175"/>
              <a:gd name="connsiteY4" fmla="*/ 290512 h 457200"/>
              <a:gd name="connsiteX5" fmla="*/ 7144 w 2543175"/>
              <a:gd name="connsiteY5" fmla="*/ 447675 h 457200"/>
              <a:gd name="connsiteX6" fmla="*/ 252413 w 2543175"/>
              <a:gd name="connsiteY6" fmla="*/ 435769 h 457200"/>
              <a:gd name="connsiteX7" fmla="*/ 466725 w 2543175"/>
              <a:gd name="connsiteY7" fmla="*/ 423862 h 457200"/>
              <a:gd name="connsiteX8" fmla="*/ 709613 w 2543175"/>
              <a:gd name="connsiteY8" fmla="*/ 402431 h 457200"/>
              <a:gd name="connsiteX9" fmla="*/ 940594 w 2543175"/>
              <a:gd name="connsiteY9" fmla="*/ 381000 h 457200"/>
              <a:gd name="connsiteX10" fmla="*/ 1247775 w 2543175"/>
              <a:gd name="connsiteY10" fmla="*/ 345281 h 457200"/>
              <a:gd name="connsiteX11" fmla="*/ 1552575 w 2543175"/>
              <a:gd name="connsiteY11" fmla="*/ 302419 h 457200"/>
              <a:gd name="connsiteX12" fmla="*/ 1888331 w 2543175"/>
              <a:gd name="connsiteY12" fmla="*/ 242887 h 457200"/>
              <a:gd name="connsiteX13" fmla="*/ 1993106 w 2543175"/>
              <a:gd name="connsiteY13" fmla="*/ 223837 h 457200"/>
              <a:gd name="connsiteX14" fmla="*/ 2014538 w 2543175"/>
              <a:gd name="connsiteY14" fmla="*/ 226219 h 457200"/>
              <a:gd name="connsiteX15" fmla="*/ 2031206 w 2543175"/>
              <a:gd name="connsiteY15" fmla="*/ 233362 h 457200"/>
              <a:gd name="connsiteX16" fmla="*/ 2057400 w 2543175"/>
              <a:gd name="connsiteY16" fmla="*/ 252412 h 457200"/>
              <a:gd name="connsiteX17" fmla="*/ 2074069 w 2543175"/>
              <a:gd name="connsiteY17" fmla="*/ 269081 h 457200"/>
              <a:gd name="connsiteX18" fmla="*/ 2505075 w 2543175"/>
              <a:gd name="connsiteY18" fmla="*/ 457200 h 457200"/>
              <a:gd name="connsiteX19" fmla="*/ 2521744 w 2543175"/>
              <a:gd name="connsiteY19" fmla="*/ 447675 h 457200"/>
              <a:gd name="connsiteX20" fmla="*/ 2531269 w 2543175"/>
              <a:gd name="connsiteY20" fmla="*/ 438150 h 457200"/>
              <a:gd name="connsiteX21" fmla="*/ 2538413 w 2543175"/>
              <a:gd name="connsiteY21" fmla="*/ 421481 h 457200"/>
              <a:gd name="connsiteX22" fmla="*/ 2543175 w 2543175"/>
              <a:gd name="connsiteY22" fmla="*/ 404812 h 457200"/>
              <a:gd name="connsiteX23" fmla="*/ 2540794 w 2543175"/>
              <a:gd name="connsiteY23" fmla="*/ 376237 h 457200"/>
              <a:gd name="connsiteX24" fmla="*/ 2531269 w 2543175"/>
              <a:gd name="connsiteY24" fmla="*/ 350044 h 457200"/>
              <a:gd name="connsiteX25" fmla="*/ 2507456 w 2543175"/>
              <a:gd name="connsiteY25" fmla="*/ 309562 h 457200"/>
              <a:gd name="connsiteX26" fmla="*/ 2469356 w 2543175"/>
              <a:gd name="connsiteY26" fmla="*/ 264319 h 457200"/>
              <a:gd name="connsiteX27" fmla="*/ 2412206 w 2543175"/>
              <a:gd name="connsiteY27" fmla="*/ 209550 h 457200"/>
              <a:gd name="connsiteX28" fmla="*/ 2343150 w 2543175"/>
              <a:gd name="connsiteY28" fmla="*/ 147637 h 457200"/>
              <a:gd name="connsiteX29" fmla="*/ 2274094 w 2543175"/>
              <a:gd name="connsiteY29" fmla="*/ 88106 h 457200"/>
              <a:gd name="connsiteX30" fmla="*/ 2183606 w 2543175"/>
              <a:gd name="connsiteY30" fmla="*/ 14287 h 457200"/>
              <a:gd name="connsiteX31" fmla="*/ 2162175 w 2543175"/>
              <a:gd name="connsiteY31" fmla="*/ 0 h 457200"/>
              <a:gd name="connsiteX32" fmla="*/ 2145506 w 2543175"/>
              <a:gd name="connsiteY32" fmla="*/ 0 h 457200"/>
              <a:gd name="connsiteX33" fmla="*/ 2112169 w 2543175"/>
              <a:gd name="connsiteY33" fmla="*/ 4762 h 457200"/>
              <a:gd name="connsiteX34" fmla="*/ 2035969 w 2543175"/>
              <a:gd name="connsiteY34" fmla="*/ 35719 h 457200"/>
              <a:gd name="connsiteX35" fmla="*/ 2007394 w 2543175"/>
              <a:gd name="connsiteY35" fmla="*/ 45244 h 457200"/>
              <a:gd name="connsiteX36" fmla="*/ 1907381 w 2543175"/>
              <a:gd name="connsiteY36" fmla="*/ 66675 h 457200"/>
              <a:gd name="connsiteX37" fmla="*/ 1638300 w 2543175"/>
              <a:gd name="connsiteY37" fmla="*/ 116681 h 457200"/>
              <a:gd name="connsiteX38" fmla="*/ 1502569 w 2543175"/>
              <a:gd name="connsiteY38" fmla="*/ 140494 h 457200"/>
              <a:gd name="connsiteX39" fmla="*/ 1366838 w 2543175"/>
              <a:gd name="connsiteY39" fmla="*/ 161925 h 457200"/>
              <a:gd name="connsiteX40" fmla="*/ 1202531 w 2543175"/>
              <a:gd name="connsiteY40" fmla="*/ 185737 h 457200"/>
              <a:gd name="connsiteX41" fmla="*/ 1057275 w 2543175"/>
              <a:gd name="connsiteY41" fmla="*/ 204787 h 457200"/>
              <a:gd name="connsiteX42" fmla="*/ 869156 w 2543175"/>
              <a:gd name="connsiteY42" fmla="*/ 228600 h 457200"/>
              <a:gd name="connsiteX43" fmla="*/ 666750 w 2543175"/>
              <a:gd name="connsiteY43" fmla="*/ 250031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543175" h="457200">
                <a:moveTo>
                  <a:pt x="666750" y="250031"/>
                </a:moveTo>
                <a:lnTo>
                  <a:pt x="528638" y="264319"/>
                </a:lnTo>
                <a:lnTo>
                  <a:pt x="381000" y="273844"/>
                </a:lnTo>
                <a:lnTo>
                  <a:pt x="166688" y="285750"/>
                </a:lnTo>
                <a:lnTo>
                  <a:pt x="0" y="290512"/>
                </a:lnTo>
                <a:lnTo>
                  <a:pt x="7144" y="447675"/>
                </a:lnTo>
                <a:lnTo>
                  <a:pt x="252413" y="435769"/>
                </a:lnTo>
                <a:lnTo>
                  <a:pt x="466725" y="423862"/>
                </a:lnTo>
                <a:lnTo>
                  <a:pt x="709613" y="402431"/>
                </a:lnTo>
                <a:lnTo>
                  <a:pt x="940594" y="381000"/>
                </a:lnTo>
                <a:lnTo>
                  <a:pt x="1247775" y="345281"/>
                </a:lnTo>
                <a:lnTo>
                  <a:pt x="1552575" y="302419"/>
                </a:lnTo>
                <a:lnTo>
                  <a:pt x="1888331" y="242887"/>
                </a:lnTo>
                <a:lnTo>
                  <a:pt x="1993106" y="223837"/>
                </a:lnTo>
                <a:lnTo>
                  <a:pt x="2014538" y="226219"/>
                </a:lnTo>
                <a:lnTo>
                  <a:pt x="2031206" y="233362"/>
                </a:lnTo>
                <a:lnTo>
                  <a:pt x="2057400" y="252412"/>
                </a:lnTo>
                <a:lnTo>
                  <a:pt x="2074069" y="269081"/>
                </a:lnTo>
                <a:lnTo>
                  <a:pt x="2505075" y="457200"/>
                </a:lnTo>
                <a:lnTo>
                  <a:pt x="2521744" y="447675"/>
                </a:lnTo>
                <a:lnTo>
                  <a:pt x="2531269" y="438150"/>
                </a:lnTo>
                <a:lnTo>
                  <a:pt x="2538413" y="421481"/>
                </a:lnTo>
                <a:lnTo>
                  <a:pt x="2543175" y="404812"/>
                </a:lnTo>
                <a:lnTo>
                  <a:pt x="2540794" y="376237"/>
                </a:lnTo>
                <a:lnTo>
                  <a:pt x="2531269" y="350044"/>
                </a:lnTo>
                <a:lnTo>
                  <a:pt x="2507456" y="309562"/>
                </a:lnTo>
                <a:lnTo>
                  <a:pt x="2469356" y="264319"/>
                </a:lnTo>
                <a:lnTo>
                  <a:pt x="2412206" y="209550"/>
                </a:lnTo>
                <a:lnTo>
                  <a:pt x="2343150" y="147637"/>
                </a:lnTo>
                <a:lnTo>
                  <a:pt x="2274094" y="88106"/>
                </a:lnTo>
                <a:lnTo>
                  <a:pt x="2183606" y="14287"/>
                </a:lnTo>
                <a:lnTo>
                  <a:pt x="2162175" y="0"/>
                </a:lnTo>
                <a:lnTo>
                  <a:pt x="2145506" y="0"/>
                </a:lnTo>
                <a:lnTo>
                  <a:pt x="2112169" y="4762"/>
                </a:lnTo>
                <a:lnTo>
                  <a:pt x="2035969" y="35719"/>
                </a:lnTo>
                <a:lnTo>
                  <a:pt x="2007394" y="45244"/>
                </a:lnTo>
                <a:lnTo>
                  <a:pt x="1907381" y="66675"/>
                </a:lnTo>
                <a:lnTo>
                  <a:pt x="1638300" y="116681"/>
                </a:lnTo>
                <a:lnTo>
                  <a:pt x="1502569" y="140494"/>
                </a:lnTo>
                <a:lnTo>
                  <a:pt x="1366838" y="161925"/>
                </a:lnTo>
                <a:lnTo>
                  <a:pt x="1202531" y="185737"/>
                </a:lnTo>
                <a:lnTo>
                  <a:pt x="1057275" y="204787"/>
                </a:lnTo>
                <a:lnTo>
                  <a:pt x="869156" y="228600"/>
                </a:lnTo>
                <a:lnTo>
                  <a:pt x="666750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BCDC5AE8-17F8-ED4D-ACD7-7F1BEC8A9DDF}"/>
              </a:ext>
            </a:extLst>
          </p:cNvPr>
          <p:cNvSpPr/>
          <p:nvPr/>
        </p:nvSpPr>
        <p:spPr>
          <a:xfrm>
            <a:off x="6448425" y="3509963"/>
            <a:ext cx="842963" cy="581025"/>
          </a:xfrm>
          <a:custGeom>
            <a:avLst/>
            <a:gdLst>
              <a:gd name="connsiteX0" fmla="*/ 238125 w 842963"/>
              <a:gd name="connsiteY0" fmla="*/ 278606 h 581025"/>
              <a:gd name="connsiteX1" fmla="*/ 311944 w 842963"/>
              <a:gd name="connsiteY1" fmla="*/ 183356 h 581025"/>
              <a:gd name="connsiteX2" fmla="*/ 357188 w 842963"/>
              <a:gd name="connsiteY2" fmla="*/ 121443 h 581025"/>
              <a:gd name="connsiteX3" fmla="*/ 373856 w 842963"/>
              <a:gd name="connsiteY3" fmla="*/ 95250 h 581025"/>
              <a:gd name="connsiteX4" fmla="*/ 381000 w 842963"/>
              <a:gd name="connsiteY4" fmla="*/ 78581 h 581025"/>
              <a:gd name="connsiteX5" fmla="*/ 385763 w 842963"/>
              <a:gd name="connsiteY5" fmla="*/ 57150 h 581025"/>
              <a:gd name="connsiteX6" fmla="*/ 383381 w 842963"/>
              <a:gd name="connsiteY6" fmla="*/ 38100 h 581025"/>
              <a:gd name="connsiteX7" fmla="*/ 378619 w 842963"/>
              <a:gd name="connsiteY7" fmla="*/ 33337 h 581025"/>
              <a:gd name="connsiteX8" fmla="*/ 342900 w 842963"/>
              <a:gd name="connsiteY8" fmla="*/ 0 h 581025"/>
              <a:gd name="connsiteX9" fmla="*/ 842963 w 842963"/>
              <a:gd name="connsiteY9" fmla="*/ 173831 h 581025"/>
              <a:gd name="connsiteX10" fmla="*/ 833438 w 842963"/>
              <a:gd name="connsiteY10" fmla="*/ 202406 h 581025"/>
              <a:gd name="connsiteX11" fmla="*/ 809625 w 842963"/>
              <a:gd name="connsiteY11" fmla="*/ 221456 h 581025"/>
              <a:gd name="connsiteX12" fmla="*/ 785813 w 842963"/>
              <a:gd name="connsiteY12" fmla="*/ 233362 h 581025"/>
              <a:gd name="connsiteX13" fmla="*/ 750094 w 842963"/>
              <a:gd name="connsiteY13" fmla="*/ 245268 h 581025"/>
              <a:gd name="connsiteX14" fmla="*/ 711994 w 842963"/>
              <a:gd name="connsiteY14" fmla="*/ 252412 h 581025"/>
              <a:gd name="connsiteX15" fmla="*/ 664369 w 842963"/>
              <a:gd name="connsiteY15" fmla="*/ 254793 h 581025"/>
              <a:gd name="connsiteX16" fmla="*/ 626269 w 842963"/>
              <a:gd name="connsiteY16" fmla="*/ 257175 h 581025"/>
              <a:gd name="connsiteX17" fmla="*/ 602456 w 842963"/>
              <a:gd name="connsiteY17" fmla="*/ 259556 h 581025"/>
              <a:gd name="connsiteX18" fmla="*/ 550069 w 842963"/>
              <a:gd name="connsiteY18" fmla="*/ 278606 h 581025"/>
              <a:gd name="connsiteX19" fmla="*/ 469106 w 842963"/>
              <a:gd name="connsiteY19" fmla="*/ 316706 h 581025"/>
              <a:gd name="connsiteX20" fmla="*/ 381000 w 842963"/>
              <a:gd name="connsiteY20" fmla="*/ 366712 h 581025"/>
              <a:gd name="connsiteX21" fmla="*/ 292894 w 842963"/>
              <a:gd name="connsiteY21" fmla="*/ 416718 h 581025"/>
              <a:gd name="connsiteX22" fmla="*/ 147638 w 842963"/>
              <a:gd name="connsiteY22" fmla="*/ 509587 h 581025"/>
              <a:gd name="connsiteX23" fmla="*/ 54769 w 842963"/>
              <a:gd name="connsiteY23" fmla="*/ 573881 h 581025"/>
              <a:gd name="connsiteX24" fmla="*/ 26194 w 842963"/>
              <a:gd name="connsiteY24" fmla="*/ 581025 h 581025"/>
              <a:gd name="connsiteX25" fmla="*/ 16669 w 842963"/>
              <a:gd name="connsiteY25" fmla="*/ 581025 h 581025"/>
              <a:gd name="connsiteX26" fmla="*/ 4763 w 842963"/>
              <a:gd name="connsiteY26" fmla="*/ 571500 h 581025"/>
              <a:gd name="connsiteX27" fmla="*/ 0 w 842963"/>
              <a:gd name="connsiteY27" fmla="*/ 557212 h 581025"/>
              <a:gd name="connsiteX28" fmla="*/ 4763 w 842963"/>
              <a:gd name="connsiteY28" fmla="*/ 535781 h 581025"/>
              <a:gd name="connsiteX29" fmla="*/ 21431 w 842963"/>
              <a:gd name="connsiteY29" fmla="*/ 511968 h 581025"/>
              <a:gd name="connsiteX30" fmla="*/ 90488 w 842963"/>
              <a:gd name="connsiteY30" fmla="*/ 440531 h 581025"/>
              <a:gd name="connsiteX31" fmla="*/ 200025 w 842963"/>
              <a:gd name="connsiteY31" fmla="*/ 323850 h 581025"/>
              <a:gd name="connsiteX32" fmla="*/ 238125 w 842963"/>
              <a:gd name="connsiteY32" fmla="*/ 278606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42963" h="581025">
                <a:moveTo>
                  <a:pt x="238125" y="278606"/>
                </a:moveTo>
                <a:lnTo>
                  <a:pt x="311944" y="183356"/>
                </a:lnTo>
                <a:lnTo>
                  <a:pt x="357188" y="121443"/>
                </a:lnTo>
                <a:lnTo>
                  <a:pt x="373856" y="95250"/>
                </a:lnTo>
                <a:lnTo>
                  <a:pt x="381000" y="78581"/>
                </a:lnTo>
                <a:lnTo>
                  <a:pt x="385763" y="57150"/>
                </a:lnTo>
                <a:lnTo>
                  <a:pt x="383381" y="38100"/>
                </a:lnTo>
                <a:lnTo>
                  <a:pt x="378619" y="33337"/>
                </a:lnTo>
                <a:lnTo>
                  <a:pt x="342900" y="0"/>
                </a:lnTo>
                <a:lnTo>
                  <a:pt x="842963" y="173831"/>
                </a:lnTo>
                <a:lnTo>
                  <a:pt x="833438" y="202406"/>
                </a:lnTo>
                <a:lnTo>
                  <a:pt x="809625" y="221456"/>
                </a:lnTo>
                <a:lnTo>
                  <a:pt x="785813" y="233362"/>
                </a:lnTo>
                <a:lnTo>
                  <a:pt x="750094" y="245268"/>
                </a:lnTo>
                <a:lnTo>
                  <a:pt x="711994" y="252412"/>
                </a:lnTo>
                <a:lnTo>
                  <a:pt x="664369" y="254793"/>
                </a:lnTo>
                <a:lnTo>
                  <a:pt x="626269" y="257175"/>
                </a:lnTo>
                <a:lnTo>
                  <a:pt x="602456" y="259556"/>
                </a:lnTo>
                <a:lnTo>
                  <a:pt x="550069" y="278606"/>
                </a:lnTo>
                <a:lnTo>
                  <a:pt x="469106" y="316706"/>
                </a:lnTo>
                <a:lnTo>
                  <a:pt x="381000" y="366712"/>
                </a:lnTo>
                <a:lnTo>
                  <a:pt x="292894" y="416718"/>
                </a:lnTo>
                <a:lnTo>
                  <a:pt x="147638" y="509587"/>
                </a:lnTo>
                <a:lnTo>
                  <a:pt x="54769" y="573881"/>
                </a:lnTo>
                <a:lnTo>
                  <a:pt x="26194" y="581025"/>
                </a:lnTo>
                <a:lnTo>
                  <a:pt x="16669" y="581025"/>
                </a:lnTo>
                <a:lnTo>
                  <a:pt x="4763" y="571500"/>
                </a:lnTo>
                <a:lnTo>
                  <a:pt x="0" y="557212"/>
                </a:lnTo>
                <a:lnTo>
                  <a:pt x="4763" y="535781"/>
                </a:lnTo>
                <a:lnTo>
                  <a:pt x="21431" y="511968"/>
                </a:lnTo>
                <a:lnTo>
                  <a:pt x="90488" y="440531"/>
                </a:lnTo>
                <a:lnTo>
                  <a:pt x="200025" y="323850"/>
                </a:lnTo>
                <a:lnTo>
                  <a:pt x="238125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6465A094-EBB8-8C46-B1E8-02FCCF005D0A}"/>
              </a:ext>
            </a:extLst>
          </p:cNvPr>
          <p:cNvSpPr/>
          <p:nvPr/>
        </p:nvSpPr>
        <p:spPr>
          <a:xfrm>
            <a:off x="6767513" y="4678363"/>
            <a:ext cx="673100" cy="968375"/>
          </a:xfrm>
          <a:custGeom>
            <a:avLst/>
            <a:gdLst>
              <a:gd name="connsiteX0" fmla="*/ 338137 w 673893"/>
              <a:gd name="connsiteY0" fmla="*/ 357188 h 966788"/>
              <a:gd name="connsiteX1" fmla="*/ 304800 w 673893"/>
              <a:gd name="connsiteY1" fmla="*/ 564357 h 966788"/>
              <a:gd name="connsiteX2" fmla="*/ 283368 w 673893"/>
              <a:gd name="connsiteY2" fmla="*/ 692944 h 966788"/>
              <a:gd name="connsiteX3" fmla="*/ 271462 w 673893"/>
              <a:gd name="connsiteY3" fmla="*/ 745332 h 966788"/>
              <a:gd name="connsiteX4" fmla="*/ 257175 w 673893"/>
              <a:gd name="connsiteY4" fmla="*/ 783432 h 966788"/>
              <a:gd name="connsiteX5" fmla="*/ 233362 w 673893"/>
              <a:gd name="connsiteY5" fmla="*/ 821532 h 966788"/>
              <a:gd name="connsiteX6" fmla="*/ 209550 w 673893"/>
              <a:gd name="connsiteY6" fmla="*/ 850107 h 966788"/>
              <a:gd name="connsiteX7" fmla="*/ 173831 w 673893"/>
              <a:gd name="connsiteY7" fmla="*/ 876300 h 966788"/>
              <a:gd name="connsiteX8" fmla="*/ 135731 w 673893"/>
              <a:gd name="connsiteY8" fmla="*/ 892969 h 966788"/>
              <a:gd name="connsiteX9" fmla="*/ 97631 w 673893"/>
              <a:gd name="connsiteY9" fmla="*/ 900113 h 966788"/>
              <a:gd name="connsiteX10" fmla="*/ 0 w 673893"/>
              <a:gd name="connsiteY10" fmla="*/ 912019 h 966788"/>
              <a:gd name="connsiteX11" fmla="*/ 673893 w 673893"/>
              <a:gd name="connsiteY11" fmla="*/ 966788 h 966788"/>
              <a:gd name="connsiteX12" fmla="*/ 673893 w 673893"/>
              <a:gd name="connsiteY12" fmla="*/ 942975 h 966788"/>
              <a:gd name="connsiteX13" fmla="*/ 664368 w 673893"/>
              <a:gd name="connsiteY13" fmla="*/ 907257 h 966788"/>
              <a:gd name="connsiteX14" fmla="*/ 631031 w 673893"/>
              <a:gd name="connsiteY14" fmla="*/ 876300 h 966788"/>
              <a:gd name="connsiteX15" fmla="*/ 604837 w 673893"/>
              <a:gd name="connsiteY15" fmla="*/ 854869 h 966788"/>
              <a:gd name="connsiteX16" fmla="*/ 569118 w 673893"/>
              <a:gd name="connsiteY16" fmla="*/ 821532 h 966788"/>
              <a:gd name="connsiteX17" fmla="*/ 538162 w 673893"/>
              <a:gd name="connsiteY17" fmla="*/ 783432 h 966788"/>
              <a:gd name="connsiteX18" fmla="*/ 521493 w 673893"/>
              <a:gd name="connsiteY18" fmla="*/ 752475 h 966788"/>
              <a:gd name="connsiteX19" fmla="*/ 502443 w 673893"/>
              <a:gd name="connsiteY19" fmla="*/ 709613 h 966788"/>
              <a:gd name="connsiteX20" fmla="*/ 495300 w 673893"/>
              <a:gd name="connsiteY20" fmla="*/ 635794 h 966788"/>
              <a:gd name="connsiteX21" fmla="*/ 461962 w 673893"/>
              <a:gd name="connsiteY21" fmla="*/ 142875 h 966788"/>
              <a:gd name="connsiteX22" fmla="*/ 454818 w 673893"/>
              <a:gd name="connsiteY22" fmla="*/ 52388 h 966788"/>
              <a:gd name="connsiteX23" fmla="*/ 445293 w 673893"/>
              <a:gd name="connsiteY23" fmla="*/ 21432 h 966788"/>
              <a:gd name="connsiteX24" fmla="*/ 433387 w 673893"/>
              <a:gd name="connsiteY24" fmla="*/ 9525 h 966788"/>
              <a:gd name="connsiteX25" fmla="*/ 416718 w 673893"/>
              <a:gd name="connsiteY25" fmla="*/ 0 h 966788"/>
              <a:gd name="connsiteX26" fmla="*/ 404812 w 673893"/>
              <a:gd name="connsiteY26" fmla="*/ 2382 h 966788"/>
              <a:gd name="connsiteX27" fmla="*/ 395287 w 673893"/>
              <a:gd name="connsiteY27" fmla="*/ 14288 h 966788"/>
              <a:gd name="connsiteX28" fmla="*/ 383381 w 673893"/>
              <a:gd name="connsiteY28" fmla="*/ 50007 h 966788"/>
              <a:gd name="connsiteX29" fmla="*/ 373856 w 673893"/>
              <a:gd name="connsiteY29" fmla="*/ 116682 h 966788"/>
              <a:gd name="connsiteX30" fmla="*/ 338137 w 673893"/>
              <a:gd name="connsiteY30" fmla="*/ 357188 h 96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3893" h="966788">
                <a:moveTo>
                  <a:pt x="338137" y="357188"/>
                </a:moveTo>
                <a:lnTo>
                  <a:pt x="304800" y="564357"/>
                </a:lnTo>
                <a:lnTo>
                  <a:pt x="283368" y="692944"/>
                </a:lnTo>
                <a:lnTo>
                  <a:pt x="271462" y="745332"/>
                </a:lnTo>
                <a:lnTo>
                  <a:pt x="257175" y="783432"/>
                </a:lnTo>
                <a:lnTo>
                  <a:pt x="233362" y="821532"/>
                </a:lnTo>
                <a:lnTo>
                  <a:pt x="209550" y="850107"/>
                </a:lnTo>
                <a:lnTo>
                  <a:pt x="173831" y="876300"/>
                </a:lnTo>
                <a:lnTo>
                  <a:pt x="135731" y="892969"/>
                </a:lnTo>
                <a:lnTo>
                  <a:pt x="97631" y="900113"/>
                </a:lnTo>
                <a:lnTo>
                  <a:pt x="0" y="912019"/>
                </a:lnTo>
                <a:lnTo>
                  <a:pt x="673893" y="966788"/>
                </a:lnTo>
                <a:lnTo>
                  <a:pt x="673893" y="942975"/>
                </a:lnTo>
                <a:lnTo>
                  <a:pt x="664368" y="907257"/>
                </a:lnTo>
                <a:lnTo>
                  <a:pt x="631031" y="876300"/>
                </a:lnTo>
                <a:lnTo>
                  <a:pt x="604837" y="854869"/>
                </a:lnTo>
                <a:lnTo>
                  <a:pt x="569118" y="821532"/>
                </a:lnTo>
                <a:lnTo>
                  <a:pt x="538162" y="783432"/>
                </a:lnTo>
                <a:lnTo>
                  <a:pt x="521493" y="752475"/>
                </a:lnTo>
                <a:lnTo>
                  <a:pt x="502443" y="709613"/>
                </a:lnTo>
                <a:lnTo>
                  <a:pt x="495300" y="635794"/>
                </a:lnTo>
                <a:lnTo>
                  <a:pt x="461962" y="142875"/>
                </a:lnTo>
                <a:lnTo>
                  <a:pt x="454818" y="52388"/>
                </a:lnTo>
                <a:lnTo>
                  <a:pt x="445293" y="21432"/>
                </a:lnTo>
                <a:lnTo>
                  <a:pt x="433387" y="9525"/>
                </a:lnTo>
                <a:lnTo>
                  <a:pt x="416718" y="0"/>
                </a:lnTo>
                <a:lnTo>
                  <a:pt x="404812" y="2382"/>
                </a:lnTo>
                <a:lnTo>
                  <a:pt x="395287" y="14288"/>
                </a:lnTo>
                <a:lnTo>
                  <a:pt x="383381" y="50007"/>
                </a:lnTo>
                <a:lnTo>
                  <a:pt x="373856" y="116682"/>
                </a:lnTo>
                <a:lnTo>
                  <a:pt x="338137" y="3571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3D9D96-6912-4621-A981-88FD4B40FC2C}"/>
              </a:ext>
            </a:extLst>
          </p:cNvPr>
          <p:cNvGrpSpPr/>
          <p:nvPr/>
        </p:nvGrpSpPr>
        <p:grpSpPr>
          <a:xfrm>
            <a:off x="2549859" y="1442244"/>
            <a:ext cx="4902200" cy="4579938"/>
            <a:chOff x="2695575" y="1571625"/>
            <a:chExt cx="4902200" cy="4579938"/>
          </a:xfrm>
        </p:grpSpPr>
        <p:sp>
          <p:nvSpPr>
            <p:cNvPr id="19" name="フリーフォーム 66">
              <a:extLst>
                <a:ext uri="{FF2B5EF4-FFF2-40B4-BE49-F238E27FC236}">
                  <a16:creationId xmlns:a16="http://schemas.microsoft.com/office/drawing/2014/main" id="{E52DC21F-D32C-432B-B06A-5E5ACEC8C3D1}"/>
                </a:ext>
              </a:extLst>
            </p:cNvPr>
            <p:cNvSpPr/>
            <p:nvPr/>
          </p:nvSpPr>
          <p:spPr>
            <a:xfrm>
              <a:off x="3086100" y="1647825"/>
              <a:ext cx="976313" cy="1309688"/>
            </a:xfrm>
            <a:custGeom>
              <a:avLst/>
              <a:gdLst>
                <a:gd name="connsiteX0" fmla="*/ 476250 w 976313"/>
                <a:gd name="connsiteY0" fmla="*/ 940594 h 1309688"/>
                <a:gd name="connsiteX1" fmla="*/ 576263 w 976313"/>
                <a:gd name="connsiteY1" fmla="*/ 812006 h 1309688"/>
                <a:gd name="connsiteX2" fmla="*/ 664369 w 976313"/>
                <a:gd name="connsiteY2" fmla="*/ 700088 h 1309688"/>
                <a:gd name="connsiteX3" fmla="*/ 740569 w 976313"/>
                <a:gd name="connsiteY3" fmla="*/ 602456 h 1309688"/>
                <a:gd name="connsiteX4" fmla="*/ 812006 w 976313"/>
                <a:gd name="connsiteY4" fmla="*/ 509588 h 1309688"/>
                <a:gd name="connsiteX5" fmla="*/ 850106 w 976313"/>
                <a:gd name="connsiteY5" fmla="*/ 459581 h 1309688"/>
                <a:gd name="connsiteX6" fmla="*/ 900113 w 976313"/>
                <a:gd name="connsiteY6" fmla="*/ 411956 h 1309688"/>
                <a:gd name="connsiteX7" fmla="*/ 957263 w 976313"/>
                <a:gd name="connsiteY7" fmla="*/ 357188 h 1309688"/>
                <a:gd name="connsiteX8" fmla="*/ 969169 w 976313"/>
                <a:gd name="connsiteY8" fmla="*/ 340519 h 1309688"/>
                <a:gd name="connsiteX9" fmla="*/ 973931 w 976313"/>
                <a:gd name="connsiteY9" fmla="*/ 328613 h 1309688"/>
                <a:gd name="connsiteX10" fmla="*/ 976313 w 976313"/>
                <a:gd name="connsiteY10" fmla="*/ 316706 h 1309688"/>
                <a:gd name="connsiteX11" fmla="*/ 973931 w 976313"/>
                <a:gd name="connsiteY11" fmla="*/ 292894 h 1309688"/>
                <a:gd name="connsiteX12" fmla="*/ 964406 w 976313"/>
                <a:gd name="connsiteY12" fmla="*/ 266700 h 1309688"/>
                <a:gd name="connsiteX13" fmla="*/ 931069 w 976313"/>
                <a:gd name="connsiteY13" fmla="*/ 221456 h 1309688"/>
                <a:gd name="connsiteX14" fmla="*/ 869156 w 976313"/>
                <a:gd name="connsiteY14" fmla="*/ 171450 h 1309688"/>
                <a:gd name="connsiteX15" fmla="*/ 781050 w 976313"/>
                <a:gd name="connsiteY15" fmla="*/ 102394 h 1309688"/>
                <a:gd name="connsiteX16" fmla="*/ 700088 w 976313"/>
                <a:gd name="connsiteY16" fmla="*/ 52388 h 1309688"/>
                <a:gd name="connsiteX17" fmla="*/ 645319 w 976313"/>
                <a:gd name="connsiteY17" fmla="*/ 28575 h 1309688"/>
                <a:gd name="connsiteX18" fmla="*/ 583406 w 976313"/>
                <a:gd name="connsiteY18" fmla="*/ 4763 h 1309688"/>
                <a:gd name="connsiteX19" fmla="*/ 564356 w 976313"/>
                <a:gd name="connsiteY19" fmla="*/ 0 h 1309688"/>
                <a:gd name="connsiteX20" fmla="*/ 547688 w 976313"/>
                <a:gd name="connsiteY20" fmla="*/ 0 h 1309688"/>
                <a:gd name="connsiteX21" fmla="*/ 533400 w 976313"/>
                <a:gd name="connsiteY21" fmla="*/ 7144 h 1309688"/>
                <a:gd name="connsiteX22" fmla="*/ 533400 w 976313"/>
                <a:gd name="connsiteY22" fmla="*/ 23813 h 1309688"/>
                <a:gd name="connsiteX23" fmla="*/ 545306 w 976313"/>
                <a:gd name="connsiteY23" fmla="*/ 52388 h 1309688"/>
                <a:gd name="connsiteX24" fmla="*/ 569119 w 976313"/>
                <a:gd name="connsiteY24" fmla="*/ 85725 h 1309688"/>
                <a:gd name="connsiteX25" fmla="*/ 585788 w 976313"/>
                <a:gd name="connsiteY25" fmla="*/ 104775 h 1309688"/>
                <a:gd name="connsiteX26" fmla="*/ 604838 w 976313"/>
                <a:gd name="connsiteY26" fmla="*/ 133350 h 1309688"/>
                <a:gd name="connsiteX27" fmla="*/ 619125 w 976313"/>
                <a:gd name="connsiteY27" fmla="*/ 161925 h 1309688"/>
                <a:gd name="connsiteX28" fmla="*/ 626269 w 976313"/>
                <a:gd name="connsiteY28" fmla="*/ 197644 h 1309688"/>
                <a:gd name="connsiteX29" fmla="*/ 626269 w 976313"/>
                <a:gd name="connsiteY29" fmla="*/ 245269 h 1309688"/>
                <a:gd name="connsiteX30" fmla="*/ 619125 w 976313"/>
                <a:gd name="connsiteY30" fmla="*/ 309563 h 1309688"/>
                <a:gd name="connsiteX31" fmla="*/ 604838 w 976313"/>
                <a:gd name="connsiteY31" fmla="*/ 357188 h 1309688"/>
                <a:gd name="connsiteX32" fmla="*/ 588169 w 976313"/>
                <a:gd name="connsiteY32" fmla="*/ 409575 h 1309688"/>
                <a:gd name="connsiteX33" fmla="*/ 531019 w 976313"/>
                <a:gd name="connsiteY33" fmla="*/ 511969 h 1309688"/>
                <a:gd name="connsiteX34" fmla="*/ 421481 w 976313"/>
                <a:gd name="connsiteY34" fmla="*/ 700088 h 1309688"/>
                <a:gd name="connsiteX35" fmla="*/ 302419 w 976313"/>
                <a:gd name="connsiteY35" fmla="*/ 900113 h 1309688"/>
                <a:gd name="connsiteX36" fmla="*/ 254794 w 976313"/>
                <a:gd name="connsiteY36" fmla="*/ 973931 h 1309688"/>
                <a:gd name="connsiteX37" fmla="*/ 204788 w 976313"/>
                <a:gd name="connsiteY37" fmla="*/ 1045369 h 1309688"/>
                <a:gd name="connsiteX38" fmla="*/ 164306 w 976313"/>
                <a:gd name="connsiteY38" fmla="*/ 1100138 h 1309688"/>
                <a:gd name="connsiteX39" fmla="*/ 135731 w 976313"/>
                <a:gd name="connsiteY39" fmla="*/ 1133475 h 1309688"/>
                <a:gd name="connsiteX40" fmla="*/ 102394 w 976313"/>
                <a:gd name="connsiteY40" fmla="*/ 1164431 h 1309688"/>
                <a:gd name="connsiteX41" fmla="*/ 76200 w 976313"/>
                <a:gd name="connsiteY41" fmla="*/ 1183481 h 1309688"/>
                <a:gd name="connsiteX42" fmla="*/ 50006 w 976313"/>
                <a:gd name="connsiteY42" fmla="*/ 1197769 h 1309688"/>
                <a:gd name="connsiteX43" fmla="*/ 0 w 976313"/>
                <a:gd name="connsiteY43" fmla="*/ 1266825 h 1309688"/>
                <a:gd name="connsiteX44" fmla="*/ 190500 w 976313"/>
                <a:gd name="connsiteY44" fmla="*/ 1309688 h 1309688"/>
                <a:gd name="connsiteX45" fmla="*/ 357188 w 976313"/>
                <a:gd name="connsiteY45" fmla="*/ 1097756 h 1309688"/>
                <a:gd name="connsiteX46" fmla="*/ 476250 w 976313"/>
                <a:gd name="connsiteY46" fmla="*/ 940594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6313" h="1309688">
                  <a:moveTo>
                    <a:pt x="476250" y="940594"/>
                  </a:moveTo>
                  <a:lnTo>
                    <a:pt x="576263" y="812006"/>
                  </a:lnTo>
                  <a:lnTo>
                    <a:pt x="664369" y="700088"/>
                  </a:lnTo>
                  <a:lnTo>
                    <a:pt x="740569" y="602456"/>
                  </a:lnTo>
                  <a:lnTo>
                    <a:pt x="812006" y="509588"/>
                  </a:lnTo>
                  <a:lnTo>
                    <a:pt x="850106" y="459581"/>
                  </a:lnTo>
                  <a:lnTo>
                    <a:pt x="900113" y="411956"/>
                  </a:lnTo>
                  <a:lnTo>
                    <a:pt x="957263" y="357188"/>
                  </a:lnTo>
                  <a:lnTo>
                    <a:pt x="969169" y="340519"/>
                  </a:lnTo>
                  <a:lnTo>
                    <a:pt x="973931" y="328613"/>
                  </a:lnTo>
                  <a:lnTo>
                    <a:pt x="976313" y="316706"/>
                  </a:lnTo>
                  <a:lnTo>
                    <a:pt x="973931" y="292894"/>
                  </a:lnTo>
                  <a:lnTo>
                    <a:pt x="964406" y="266700"/>
                  </a:lnTo>
                  <a:lnTo>
                    <a:pt x="931069" y="221456"/>
                  </a:lnTo>
                  <a:lnTo>
                    <a:pt x="869156" y="171450"/>
                  </a:lnTo>
                  <a:lnTo>
                    <a:pt x="781050" y="102394"/>
                  </a:lnTo>
                  <a:lnTo>
                    <a:pt x="700088" y="52388"/>
                  </a:lnTo>
                  <a:lnTo>
                    <a:pt x="645319" y="28575"/>
                  </a:lnTo>
                  <a:lnTo>
                    <a:pt x="583406" y="4763"/>
                  </a:lnTo>
                  <a:lnTo>
                    <a:pt x="564356" y="0"/>
                  </a:lnTo>
                  <a:lnTo>
                    <a:pt x="547688" y="0"/>
                  </a:lnTo>
                  <a:lnTo>
                    <a:pt x="533400" y="7144"/>
                  </a:lnTo>
                  <a:lnTo>
                    <a:pt x="533400" y="23813"/>
                  </a:lnTo>
                  <a:lnTo>
                    <a:pt x="545306" y="52388"/>
                  </a:lnTo>
                  <a:lnTo>
                    <a:pt x="569119" y="85725"/>
                  </a:lnTo>
                  <a:lnTo>
                    <a:pt x="585788" y="104775"/>
                  </a:lnTo>
                  <a:lnTo>
                    <a:pt x="604838" y="133350"/>
                  </a:lnTo>
                  <a:lnTo>
                    <a:pt x="619125" y="161925"/>
                  </a:lnTo>
                  <a:lnTo>
                    <a:pt x="626269" y="197644"/>
                  </a:lnTo>
                  <a:lnTo>
                    <a:pt x="626269" y="245269"/>
                  </a:lnTo>
                  <a:lnTo>
                    <a:pt x="619125" y="309563"/>
                  </a:lnTo>
                  <a:lnTo>
                    <a:pt x="604838" y="357188"/>
                  </a:lnTo>
                  <a:lnTo>
                    <a:pt x="588169" y="409575"/>
                  </a:lnTo>
                  <a:lnTo>
                    <a:pt x="531019" y="511969"/>
                  </a:lnTo>
                  <a:lnTo>
                    <a:pt x="421481" y="700088"/>
                  </a:lnTo>
                  <a:lnTo>
                    <a:pt x="302419" y="900113"/>
                  </a:lnTo>
                  <a:lnTo>
                    <a:pt x="254794" y="973931"/>
                  </a:lnTo>
                  <a:lnTo>
                    <a:pt x="204788" y="1045369"/>
                  </a:lnTo>
                  <a:lnTo>
                    <a:pt x="164306" y="1100138"/>
                  </a:lnTo>
                  <a:lnTo>
                    <a:pt x="135731" y="1133475"/>
                  </a:lnTo>
                  <a:lnTo>
                    <a:pt x="102394" y="1164431"/>
                  </a:lnTo>
                  <a:lnTo>
                    <a:pt x="76200" y="1183481"/>
                  </a:lnTo>
                  <a:lnTo>
                    <a:pt x="50006" y="1197769"/>
                  </a:lnTo>
                  <a:lnTo>
                    <a:pt x="0" y="1266825"/>
                  </a:lnTo>
                  <a:lnTo>
                    <a:pt x="190500" y="1309688"/>
                  </a:lnTo>
                  <a:lnTo>
                    <a:pt x="357188" y="1097756"/>
                  </a:lnTo>
                  <a:lnTo>
                    <a:pt x="476250" y="940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1">
              <a:extLst>
                <a:ext uri="{FF2B5EF4-FFF2-40B4-BE49-F238E27FC236}">
                  <a16:creationId xmlns:a16="http://schemas.microsoft.com/office/drawing/2014/main" id="{6CA94057-1118-44C5-81FE-4B7B8A2B051F}"/>
                </a:ext>
              </a:extLst>
            </p:cNvPr>
            <p:cNvSpPr/>
            <p:nvPr/>
          </p:nvSpPr>
          <p:spPr>
            <a:xfrm>
              <a:off x="2695575" y="4564063"/>
              <a:ext cx="754063" cy="1263650"/>
            </a:xfrm>
            <a:custGeom>
              <a:avLst/>
              <a:gdLst>
                <a:gd name="connsiteX0" fmla="*/ 307181 w 754856"/>
                <a:gd name="connsiteY0" fmla="*/ 597694 h 1262063"/>
                <a:gd name="connsiteX1" fmla="*/ 342900 w 754856"/>
                <a:gd name="connsiteY1" fmla="*/ 502444 h 1262063"/>
                <a:gd name="connsiteX2" fmla="*/ 373856 w 754856"/>
                <a:gd name="connsiteY2" fmla="*/ 419100 h 1262063"/>
                <a:gd name="connsiteX3" fmla="*/ 397669 w 754856"/>
                <a:gd name="connsiteY3" fmla="*/ 340519 h 1262063"/>
                <a:gd name="connsiteX4" fmla="*/ 411956 w 754856"/>
                <a:gd name="connsiteY4" fmla="*/ 276225 h 1262063"/>
                <a:gd name="connsiteX5" fmla="*/ 414338 w 754856"/>
                <a:gd name="connsiteY5" fmla="*/ 245269 h 1262063"/>
                <a:gd name="connsiteX6" fmla="*/ 411956 w 754856"/>
                <a:gd name="connsiteY6" fmla="*/ 192882 h 1262063"/>
                <a:gd name="connsiteX7" fmla="*/ 404813 w 754856"/>
                <a:gd name="connsiteY7" fmla="*/ 154782 h 1262063"/>
                <a:gd name="connsiteX8" fmla="*/ 392906 w 754856"/>
                <a:gd name="connsiteY8" fmla="*/ 119063 h 1262063"/>
                <a:gd name="connsiteX9" fmla="*/ 378619 w 754856"/>
                <a:gd name="connsiteY9" fmla="*/ 97632 h 1262063"/>
                <a:gd name="connsiteX10" fmla="*/ 371475 w 754856"/>
                <a:gd name="connsiteY10" fmla="*/ 83344 h 1262063"/>
                <a:gd name="connsiteX11" fmla="*/ 366713 w 754856"/>
                <a:gd name="connsiteY11" fmla="*/ 64294 h 1262063"/>
                <a:gd name="connsiteX12" fmla="*/ 361950 w 754856"/>
                <a:gd name="connsiteY12" fmla="*/ 38100 h 1262063"/>
                <a:gd name="connsiteX13" fmla="*/ 364331 w 754856"/>
                <a:gd name="connsiteY13" fmla="*/ 19050 h 1262063"/>
                <a:gd name="connsiteX14" fmla="*/ 376238 w 754856"/>
                <a:gd name="connsiteY14" fmla="*/ 7144 h 1262063"/>
                <a:gd name="connsiteX15" fmla="*/ 388144 w 754856"/>
                <a:gd name="connsiteY15" fmla="*/ 0 h 1262063"/>
                <a:gd name="connsiteX16" fmla="*/ 411956 w 754856"/>
                <a:gd name="connsiteY16" fmla="*/ 0 h 1262063"/>
                <a:gd name="connsiteX17" fmla="*/ 442913 w 754856"/>
                <a:gd name="connsiteY17" fmla="*/ 7144 h 1262063"/>
                <a:gd name="connsiteX18" fmla="*/ 485775 w 754856"/>
                <a:gd name="connsiteY18" fmla="*/ 23813 h 1262063"/>
                <a:gd name="connsiteX19" fmla="*/ 528638 w 754856"/>
                <a:gd name="connsiteY19" fmla="*/ 45244 h 1262063"/>
                <a:gd name="connsiteX20" fmla="*/ 583406 w 754856"/>
                <a:gd name="connsiteY20" fmla="*/ 78582 h 1262063"/>
                <a:gd name="connsiteX21" fmla="*/ 635794 w 754856"/>
                <a:gd name="connsiteY21" fmla="*/ 119063 h 1262063"/>
                <a:gd name="connsiteX22" fmla="*/ 688181 w 754856"/>
                <a:gd name="connsiteY22" fmla="*/ 159544 h 1262063"/>
                <a:gd name="connsiteX23" fmla="*/ 726281 w 754856"/>
                <a:gd name="connsiteY23" fmla="*/ 195263 h 1262063"/>
                <a:gd name="connsiteX24" fmla="*/ 735806 w 754856"/>
                <a:gd name="connsiteY24" fmla="*/ 207169 h 1262063"/>
                <a:gd name="connsiteX25" fmla="*/ 745331 w 754856"/>
                <a:gd name="connsiteY25" fmla="*/ 226219 h 1262063"/>
                <a:gd name="connsiteX26" fmla="*/ 752475 w 754856"/>
                <a:gd name="connsiteY26" fmla="*/ 250032 h 1262063"/>
                <a:gd name="connsiteX27" fmla="*/ 754856 w 754856"/>
                <a:gd name="connsiteY27" fmla="*/ 273844 h 1262063"/>
                <a:gd name="connsiteX28" fmla="*/ 747713 w 754856"/>
                <a:gd name="connsiteY28" fmla="*/ 309563 h 1262063"/>
                <a:gd name="connsiteX29" fmla="*/ 731044 w 754856"/>
                <a:gd name="connsiteY29" fmla="*/ 335757 h 1262063"/>
                <a:gd name="connsiteX30" fmla="*/ 702469 w 754856"/>
                <a:gd name="connsiteY30" fmla="*/ 359569 h 1262063"/>
                <a:gd name="connsiteX31" fmla="*/ 657225 w 754856"/>
                <a:gd name="connsiteY31" fmla="*/ 407194 h 1262063"/>
                <a:gd name="connsiteX32" fmla="*/ 592931 w 754856"/>
                <a:gd name="connsiteY32" fmla="*/ 488157 h 1262063"/>
                <a:gd name="connsiteX33" fmla="*/ 554831 w 754856"/>
                <a:gd name="connsiteY33" fmla="*/ 561975 h 1262063"/>
                <a:gd name="connsiteX34" fmla="*/ 478631 w 754856"/>
                <a:gd name="connsiteY34" fmla="*/ 690563 h 1262063"/>
                <a:gd name="connsiteX35" fmla="*/ 395288 w 754856"/>
                <a:gd name="connsiteY35" fmla="*/ 819150 h 1262063"/>
                <a:gd name="connsiteX36" fmla="*/ 300038 w 754856"/>
                <a:gd name="connsiteY36" fmla="*/ 952500 h 1262063"/>
                <a:gd name="connsiteX37" fmla="*/ 185738 w 754856"/>
                <a:gd name="connsiteY37" fmla="*/ 1095375 h 1262063"/>
                <a:gd name="connsiteX38" fmla="*/ 111919 w 754856"/>
                <a:gd name="connsiteY38" fmla="*/ 1188244 h 1262063"/>
                <a:gd name="connsiteX39" fmla="*/ 57150 w 754856"/>
                <a:gd name="connsiteY39" fmla="*/ 1247775 h 1262063"/>
                <a:gd name="connsiteX40" fmla="*/ 40481 w 754856"/>
                <a:gd name="connsiteY40" fmla="*/ 1259682 h 1262063"/>
                <a:gd name="connsiteX41" fmla="*/ 26194 w 754856"/>
                <a:gd name="connsiteY41" fmla="*/ 1262063 h 1262063"/>
                <a:gd name="connsiteX42" fmla="*/ 9525 w 754856"/>
                <a:gd name="connsiteY42" fmla="*/ 1259682 h 1262063"/>
                <a:gd name="connsiteX43" fmla="*/ 0 w 754856"/>
                <a:gd name="connsiteY43" fmla="*/ 1250157 h 1262063"/>
                <a:gd name="connsiteX44" fmla="*/ 2381 w 754856"/>
                <a:gd name="connsiteY44" fmla="*/ 1228725 h 1262063"/>
                <a:gd name="connsiteX45" fmla="*/ 30956 w 754856"/>
                <a:gd name="connsiteY45" fmla="*/ 1164432 h 1262063"/>
                <a:gd name="connsiteX46" fmla="*/ 95250 w 754856"/>
                <a:gd name="connsiteY46" fmla="*/ 1050132 h 1262063"/>
                <a:gd name="connsiteX47" fmla="*/ 183356 w 754856"/>
                <a:gd name="connsiteY47" fmla="*/ 876300 h 1262063"/>
                <a:gd name="connsiteX48" fmla="*/ 276225 w 754856"/>
                <a:gd name="connsiteY48" fmla="*/ 683419 h 1262063"/>
                <a:gd name="connsiteX49" fmla="*/ 307181 w 754856"/>
                <a:gd name="connsiteY49" fmla="*/ 597694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54856" h="1262063">
                  <a:moveTo>
                    <a:pt x="307181" y="597694"/>
                  </a:moveTo>
                  <a:lnTo>
                    <a:pt x="342900" y="502444"/>
                  </a:lnTo>
                  <a:lnTo>
                    <a:pt x="373856" y="419100"/>
                  </a:lnTo>
                  <a:lnTo>
                    <a:pt x="397669" y="340519"/>
                  </a:lnTo>
                  <a:lnTo>
                    <a:pt x="411956" y="276225"/>
                  </a:lnTo>
                  <a:lnTo>
                    <a:pt x="414338" y="245269"/>
                  </a:lnTo>
                  <a:lnTo>
                    <a:pt x="411956" y="192882"/>
                  </a:lnTo>
                  <a:lnTo>
                    <a:pt x="404813" y="154782"/>
                  </a:lnTo>
                  <a:lnTo>
                    <a:pt x="392906" y="119063"/>
                  </a:lnTo>
                  <a:lnTo>
                    <a:pt x="378619" y="97632"/>
                  </a:lnTo>
                  <a:lnTo>
                    <a:pt x="371475" y="83344"/>
                  </a:lnTo>
                  <a:lnTo>
                    <a:pt x="366713" y="64294"/>
                  </a:lnTo>
                  <a:lnTo>
                    <a:pt x="361950" y="38100"/>
                  </a:lnTo>
                  <a:lnTo>
                    <a:pt x="364331" y="19050"/>
                  </a:lnTo>
                  <a:lnTo>
                    <a:pt x="376238" y="7144"/>
                  </a:lnTo>
                  <a:lnTo>
                    <a:pt x="388144" y="0"/>
                  </a:lnTo>
                  <a:lnTo>
                    <a:pt x="411956" y="0"/>
                  </a:lnTo>
                  <a:lnTo>
                    <a:pt x="442913" y="7144"/>
                  </a:lnTo>
                  <a:lnTo>
                    <a:pt x="485775" y="23813"/>
                  </a:lnTo>
                  <a:lnTo>
                    <a:pt x="528638" y="45244"/>
                  </a:lnTo>
                  <a:lnTo>
                    <a:pt x="583406" y="78582"/>
                  </a:lnTo>
                  <a:lnTo>
                    <a:pt x="635794" y="119063"/>
                  </a:lnTo>
                  <a:lnTo>
                    <a:pt x="688181" y="159544"/>
                  </a:lnTo>
                  <a:lnTo>
                    <a:pt x="726281" y="195263"/>
                  </a:lnTo>
                  <a:lnTo>
                    <a:pt x="735806" y="207169"/>
                  </a:lnTo>
                  <a:lnTo>
                    <a:pt x="745331" y="226219"/>
                  </a:lnTo>
                  <a:lnTo>
                    <a:pt x="752475" y="250032"/>
                  </a:lnTo>
                  <a:lnTo>
                    <a:pt x="754856" y="273844"/>
                  </a:lnTo>
                  <a:lnTo>
                    <a:pt x="747713" y="309563"/>
                  </a:lnTo>
                  <a:lnTo>
                    <a:pt x="731044" y="335757"/>
                  </a:lnTo>
                  <a:lnTo>
                    <a:pt x="702469" y="359569"/>
                  </a:lnTo>
                  <a:lnTo>
                    <a:pt x="657225" y="407194"/>
                  </a:lnTo>
                  <a:lnTo>
                    <a:pt x="592931" y="488157"/>
                  </a:lnTo>
                  <a:lnTo>
                    <a:pt x="554831" y="561975"/>
                  </a:lnTo>
                  <a:lnTo>
                    <a:pt x="478631" y="690563"/>
                  </a:lnTo>
                  <a:lnTo>
                    <a:pt x="395288" y="819150"/>
                  </a:lnTo>
                  <a:lnTo>
                    <a:pt x="300038" y="952500"/>
                  </a:lnTo>
                  <a:lnTo>
                    <a:pt x="185738" y="1095375"/>
                  </a:lnTo>
                  <a:lnTo>
                    <a:pt x="111919" y="1188244"/>
                  </a:lnTo>
                  <a:lnTo>
                    <a:pt x="57150" y="1247775"/>
                  </a:lnTo>
                  <a:lnTo>
                    <a:pt x="40481" y="1259682"/>
                  </a:lnTo>
                  <a:lnTo>
                    <a:pt x="26194" y="1262063"/>
                  </a:lnTo>
                  <a:lnTo>
                    <a:pt x="9525" y="1259682"/>
                  </a:lnTo>
                  <a:lnTo>
                    <a:pt x="0" y="1250157"/>
                  </a:lnTo>
                  <a:lnTo>
                    <a:pt x="2381" y="1228725"/>
                  </a:lnTo>
                  <a:lnTo>
                    <a:pt x="30956" y="1164432"/>
                  </a:lnTo>
                  <a:lnTo>
                    <a:pt x="95250" y="1050132"/>
                  </a:lnTo>
                  <a:lnTo>
                    <a:pt x="183356" y="876300"/>
                  </a:lnTo>
                  <a:lnTo>
                    <a:pt x="276225" y="683419"/>
                  </a:lnTo>
                  <a:lnTo>
                    <a:pt x="307181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2">
              <a:extLst>
                <a:ext uri="{FF2B5EF4-FFF2-40B4-BE49-F238E27FC236}">
                  <a16:creationId xmlns:a16="http://schemas.microsoft.com/office/drawing/2014/main" id="{2D024E12-246A-4732-BB22-5DDA0456E341}"/>
                </a:ext>
              </a:extLst>
            </p:cNvPr>
            <p:cNvSpPr/>
            <p:nvPr/>
          </p:nvSpPr>
          <p:spPr>
            <a:xfrm>
              <a:off x="4171950" y="4519613"/>
              <a:ext cx="457200" cy="809625"/>
            </a:xfrm>
            <a:custGeom>
              <a:avLst/>
              <a:gdLst>
                <a:gd name="connsiteX0" fmla="*/ 119063 w 457200"/>
                <a:gd name="connsiteY0" fmla="*/ 354806 h 809625"/>
                <a:gd name="connsiteX1" fmla="*/ 83344 w 457200"/>
                <a:gd name="connsiteY1" fmla="*/ 257175 h 809625"/>
                <a:gd name="connsiteX2" fmla="*/ 40481 w 457200"/>
                <a:gd name="connsiteY2" fmla="*/ 140493 h 809625"/>
                <a:gd name="connsiteX3" fmla="*/ 7144 w 457200"/>
                <a:gd name="connsiteY3" fmla="*/ 52387 h 809625"/>
                <a:gd name="connsiteX4" fmla="*/ 0 w 457200"/>
                <a:gd name="connsiteY4" fmla="*/ 16668 h 809625"/>
                <a:gd name="connsiteX5" fmla="*/ 4763 w 457200"/>
                <a:gd name="connsiteY5" fmla="*/ 4762 h 809625"/>
                <a:gd name="connsiteX6" fmla="*/ 9525 w 457200"/>
                <a:gd name="connsiteY6" fmla="*/ 0 h 809625"/>
                <a:gd name="connsiteX7" fmla="*/ 28575 w 457200"/>
                <a:gd name="connsiteY7" fmla="*/ 0 h 809625"/>
                <a:gd name="connsiteX8" fmla="*/ 54769 w 457200"/>
                <a:gd name="connsiteY8" fmla="*/ 9525 h 809625"/>
                <a:gd name="connsiteX9" fmla="*/ 73819 w 457200"/>
                <a:gd name="connsiteY9" fmla="*/ 16668 h 809625"/>
                <a:gd name="connsiteX10" fmla="*/ 104775 w 457200"/>
                <a:gd name="connsiteY10" fmla="*/ 50006 h 809625"/>
                <a:gd name="connsiteX11" fmla="*/ 204788 w 457200"/>
                <a:gd name="connsiteY11" fmla="*/ 159543 h 809625"/>
                <a:gd name="connsiteX12" fmla="*/ 269081 w 457200"/>
                <a:gd name="connsiteY12" fmla="*/ 223837 h 809625"/>
                <a:gd name="connsiteX13" fmla="*/ 326231 w 457200"/>
                <a:gd name="connsiteY13" fmla="*/ 278606 h 809625"/>
                <a:gd name="connsiteX14" fmla="*/ 361950 w 457200"/>
                <a:gd name="connsiteY14" fmla="*/ 309562 h 809625"/>
                <a:gd name="connsiteX15" fmla="*/ 388144 w 457200"/>
                <a:gd name="connsiteY15" fmla="*/ 330993 h 809625"/>
                <a:gd name="connsiteX16" fmla="*/ 397669 w 457200"/>
                <a:gd name="connsiteY16" fmla="*/ 338137 h 809625"/>
                <a:gd name="connsiteX17" fmla="*/ 409575 w 457200"/>
                <a:gd name="connsiteY17" fmla="*/ 357187 h 809625"/>
                <a:gd name="connsiteX18" fmla="*/ 428625 w 457200"/>
                <a:gd name="connsiteY18" fmla="*/ 411956 h 809625"/>
                <a:gd name="connsiteX19" fmla="*/ 440531 w 457200"/>
                <a:gd name="connsiteY19" fmla="*/ 459581 h 809625"/>
                <a:gd name="connsiteX20" fmla="*/ 450056 w 457200"/>
                <a:gd name="connsiteY20" fmla="*/ 533400 h 809625"/>
                <a:gd name="connsiteX21" fmla="*/ 457200 w 457200"/>
                <a:gd name="connsiteY21" fmla="*/ 623887 h 809625"/>
                <a:gd name="connsiteX22" fmla="*/ 457200 w 457200"/>
                <a:gd name="connsiteY22" fmla="*/ 683418 h 809625"/>
                <a:gd name="connsiteX23" fmla="*/ 445294 w 457200"/>
                <a:gd name="connsiteY23" fmla="*/ 731043 h 809625"/>
                <a:gd name="connsiteX24" fmla="*/ 426244 w 457200"/>
                <a:gd name="connsiteY24" fmla="*/ 773906 h 809625"/>
                <a:gd name="connsiteX25" fmla="*/ 407194 w 457200"/>
                <a:gd name="connsiteY25" fmla="*/ 800100 h 809625"/>
                <a:gd name="connsiteX26" fmla="*/ 388144 w 457200"/>
                <a:gd name="connsiteY26" fmla="*/ 809625 h 809625"/>
                <a:gd name="connsiteX27" fmla="*/ 366713 w 457200"/>
                <a:gd name="connsiteY27" fmla="*/ 809625 h 809625"/>
                <a:gd name="connsiteX28" fmla="*/ 340519 w 457200"/>
                <a:gd name="connsiteY28" fmla="*/ 804862 h 809625"/>
                <a:gd name="connsiteX29" fmla="*/ 309563 w 457200"/>
                <a:gd name="connsiteY29" fmla="*/ 788193 h 809625"/>
                <a:gd name="connsiteX30" fmla="*/ 288131 w 457200"/>
                <a:gd name="connsiteY30" fmla="*/ 752475 h 809625"/>
                <a:gd name="connsiteX31" fmla="*/ 221456 w 457200"/>
                <a:gd name="connsiteY31" fmla="*/ 590550 h 809625"/>
                <a:gd name="connsiteX32" fmla="*/ 150019 w 457200"/>
                <a:gd name="connsiteY32" fmla="*/ 421481 h 809625"/>
                <a:gd name="connsiteX33" fmla="*/ 119063 w 457200"/>
                <a:gd name="connsiteY33" fmla="*/ 354806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200" h="809625">
                  <a:moveTo>
                    <a:pt x="119063" y="354806"/>
                  </a:moveTo>
                  <a:lnTo>
                    <a:pt x="83344" y="257175"/>
                  </a:lnTo>
                  <a:lnTo>
                    <a:pt x="40481" y="140493"/>
                  </a:lnTo>
                  <a:lnTo>
                    <a:pt x="7144" y="5238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73819" y="16668"/>
                  </a:lnTo>
                  <a:lnTo>
                    <a:pt x="104775" y="50006"/>
                  </a:lnTo>
                  <a:lnTo>
                    <a:pt x="204788" y="159543"/>
                  </a:lnTo>
                  <a:lnTo>
                    <a:pt x="269081" y="223837"/>
                  </a:lnTo>
                  <a:lnTo>
                    <a:pt x="326231" y="278606"/>
                  </a:lnTo>
                  <a:lnTo>
                    <a:pt x="361950" y="309562"/>
                  </a:lnTo>
                  <a:lnTo>
                    <a:pt x="388144" y="330993"/>
                  </a:lnTo>
                  <a:lnTo>
                    <a:pt x="397669" y="338137"/>
                  </a:lnTo>
                  <a:lnTo>
                    <a:pt x="409575" y="357187"/>
                  </a:lnTo>
                  <a:lnTo>
                    <a:pt x="428625" y="411956"/>
                  </a:lnTo>
                  <a:lnTo>
                    <a:pt x="440531" y="459581"/>
                  </a:lnTo>
                  <a:lnTo>
                    <a:pt x="450056" y="533400"/>
                  </a:lnTo>
                  <a:lnTo>
                    <a:pt x="457200" y="623887"/>
                  </a:lnTo>
                  <a:lnTo>
                    <a:pt x="457200" y="683418"/>
                  </a:lnTo>
                  <a:lnTo>
                    <a:pt x="445294" y="731043"/>
                  </a:lnTo>
                  <a:lnTo>
                    <a:pt x="426244" y="773906"/>
                  </a:lnTo>
                  <a:lnTo>
                    <a:pt x="407194" y="800100"/>
                  </a:lnTo>
                  <a:lnTo>
                    <a:pt x="388144" y="809625"/>
                  </a:lnTo>
                  <a:lnTo>
                    <a:pt x="366713" y="809625"/>
                  </a:lnTo>
                  <a:lnTo>
                    <a:pt x="340519" y="804862"/>
                  </a:lnTo>
                  <a:lnTo>
                    <a:pt x="309563" y="788193"/>
                  </a:lnTo>
                  <a:lnTo>
                    <a:pt x="288131" y="752475"/>
                  </a:lnTo>
                  <a:lnTo>
                    <a:pt x="221456" y="590550"/>
                  </a:lnTo>
                  <a:lnTo>
                    <a:pt x="150019" y="421481"/>
                  </a:lnTo>
                  <a:lnTo>
                    <a:pt x="119063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45D8D6DF-25B6-4CAD-B9FB-BDEDCEB653A8}"/>
                </a:ext>
              </a:extLst>
            </p:cNvPr>
            <p:cNvSpPr/>
            <p:nvPr/>
          </p:nvSpPr>
          <p:spPr>
            <a:xfrm>
              <a:off x="4705350" y="2217738"/>
              <a:ext cx="2276475" cy="495300"/>
            </a:xfrm>
            <a:custGeom>
              <a:avLst/>
              <a:gdLst>
                <a:gd name="connsiteX0" fmla="*/ 690563 w 2276475"/>
                <a:gd name="connsiteY0" fmla="*/ 238125 h 495300"/>
                <a:gd name="connsiteX1" fmla="*/ 509588 w 2276475"/>
                <a:gd name="connsiteY1" fmla="*/ 269081 h 495300"/>
                <a:gd name="connsiteX2" fmla="*/ 402431 w 2276475"/>
                <a:gd name="connsiteY2" fmla="*/ 288131 h 495300"/>
                <a:gd name="connsiteX3" fmla="*/ 333375 w 2276475"/>
                <a:gd name="connsiteY3" fmla="*/ 297656 h 495300"/>
                <a:gd name="connsiteX4" fmla="*/ 300038 w 2276475"/>
                <a:gd name="connsiteY4" fmla="*/ 297656 h 495300"/>
                <a:gd name="connsiteX5" fmla="*/ 250031 w 2276475"/>
                <a:gd name="connsiteY5" fmla="*/ 290512 h 495300"/>
                <a:gd name="connsiteX6" fmla="*/ 209550 w 2276475"/>
                <a:gd name="connsiteY6" fmla="*/ 280987 h 495300"/>
                <a:gd name="connsiteX7" fmla="*/ 157163 w 2276475"/>
                <a:gd name="connsiteY7" fmla="*/ 261937 h 495300"/>
                <a:gd name="connsiteX8" fmla="*/ 102394 w 2276475"/>
                <a:gd name="connsiteY8" fmla="*/ 238125 h 495300"/>
                <a:gd name="connsiteX9" fmla="*/ 57150 w 2276475"/>
                <a:gd name="connsiteY9" fmla="*/ 211931 h 495300"/>
                <a:gd name="connsiteX10" fmla="*/ 38100 w 2276475"/>
                <a:gd name="connsiteY10" fmla="*/ 204787 h 495300"/>
                <a:gd name="connsiteX11" fmla="*/ 21431 w 2276475"/>
                <a:gd name="connsiteY11" fmla="*/ 200025 h 495300"/>
                <a:gd name="connsiteX12" fmla="*/ 7144 w 2276475"/>
                <a:gd name="connsiteY12" fmla="*/ 202406 h 495300"/>
                <a:gd name="connsiteX13" fmla="*/ 0 w 2276475"/>
                <a:gd name="connsiteY13" fmla="*/ 211931 h 495300"/>
                <a:gd name="connsiteX14" fmla="*/ 0 w 2276475"/>
                <a:gd name="connsiteY14" fmla="*/ 226219 h 495300"/>
                <a:gd name="connsiteX15" fmla="*/ 2381 w 2276475"/>
                <a:gd name="connsiteY15" fmla="*/ 247650 h 495300"/>
                <a:gd name="connsiteX16" fmla="*/ 14288 w 2276475"/>
                <a:gd name="connsiteY16" fmla="*/ 273844 h 495300"/>
                <a:gd name="connsiteX17" fmla="*/ 33338 w 2276475"/>
                <a:gd name="connsiteY17" fmla="*/ 292894 h 495300"/>
                <a:gd name="connsiteX18" fmla="*/ 64294 w 2276475"/>
                <a:gd name="connsiteY18" fmla="*/ 326231 h 495300"/>
                <a:gd name="connsiteX19" fmla="*/ 119063 w 2276475"/>
                <a:gd name="connsiteY19" fmla="*/ 376237 h 495300"/>
                <a:gd name="connsiteX20" fmla="*/ 169069 w 2276475"/>
                <a:gd name="connsiteY20" fmla="*/ 419100 h 495300"/>
                <a:gd name="connsiteX21" fmla="*/ 214313 w 2276475"/>
                <a:gd name="connsiteY21" fmla="*/ 447675 h 495300"/>
                <a:gd name="connsiteX22" fmla="*/ 252413 w 2276475"/>
                <a:gd name="connsiteY22" fmla="*/ 466725 h 495300"/>
                <a:gd name="connsiteX23" fmla="*/ 300038 w 2276475"/>
                <a:gd name="connsiteY23" fmla="*/ 488156 h 495300"/>
                <a:gd name="connsiteX24" fmla="*/ 330994 w 2276475"/>
                <a:gd name="connsiteY24" fmla="*/ 495300 h 495300"/>
                <a:gd name="connsiteX25" fmla="*/ 381000 w 2276475"/>
                <a:gd name="connsiteY25" fmla="*/ 495300 h 495300"/>
                <a:gd name="connsiteX26" fmla="*/ 466725 w 2276475"/>
                <a:gd name="connsiteY26" fmla="*/ 481012 h 495300"/>
                <a:gd name="connsiteX27" fmla="*/ 776288 w 2276475"/>
                <a:gd name="connsiteY27" fmla="*/ 419100 h 495300"/>
                <a:gd name="connsiteX28" fmla="*/ 1033463 w 2276475"/>
                <a:gd name="connsiteY28" fmla="*/ 373856 h 495300"/>
                <a:gd name="connsiteX29" fmla="*/ 1223963 w 2276475"/>
                <a:gd name="connsiteY29" fmla="*/ 340519 h 495300"/>
                <a:gd name="connsiteX30" fmla="*/ 1476375 w 2276475"/>
                <a:gd name="connsiteY30" fmla="*/ 307181 h 495300"/>
                <a:gd name="connsiteX31" fmla="*/ 1716881 w 2276475"/>
                <a:gd name="connsiteY31" fmla="*/ 278606 h 495300"/>
                <a:gd name="connsiteX32" fmla="*/ 1885950 w 2276475"/>
                <a:gd name="connsiteY32" fmla="*/ 261937 h 495300"/>
                <a:gd name="connsiteX33" fmla="*/ 2062163 w 2276475"/>
                <a:gd name="connsiteY33" fmla="*/ 250031 h 495300"/>
                <a:gd name="connsiteX34" fmla="*/ 2174081 w 2276475"/>
                <a:gd name="connsiteY34" fmla="*/ 238125 h 495300"/>
                <a:gd name="connsiteX35" fmla="*/ 2224088 w 2276475"/>
                <a:gd name="connsiteY35" fmla="*/ 223837 h 495300"/>
                <a:gd name="connsiteX36" fmla="*/ 2262188 w 2276475"/>
                <a:gd name="connsiteY36" fmla="*/ 202406 h 495300"/>
                <a:gd name="connsiteX37" fmla="*/ 2276475 w 2276475"/>
                <a:gd name="connsiteY37" fmla="*/ 180975 h 495300"/>
                <a:gd name="connsiteX38" fmla="*/ 2276475 w 2276475"/>
                <a:gd name="connsiteY38" fmla="*/ 169069 h 495300"/>
                <a:gd name="connsiteX39" fmla="*/ 2271713 w 2276475"/>
                <a:gd name="connsiteY39" fmla="*/ 142875 h 495300"/>
                <a:gd name="connsiteX40" fmla="*/ 2259806 w 2276475"/>
                <a:gd name="connsiteY40" fmla="*/ 121444 h 495300"/>
                <a:gd name="connsiteX41" fmla="*/ 2224088 w 2276475"/>
                <a:gd name="connsiteY41" fmla="*/ 83344 h 495300"/>
                <a:gd name="connsiteX42" fmla="*/ 2205038 w 2276475"/>
                <a:gd name="connsiteY42" fmla="*/ 69056 h 495300"/>
                <a:gd name="connsiteX43" fmla="*/ 2119313 w 2276475"/>
                <a:gd name="connsiteY43" fmla="*/ 38100 h 495300"/>
                <a:gd name="connsiteX44" fmla="*/ 2014538 w 2276475"/>
                <a:gd name="connsiteY44" fmla="*/ 11906 h 495300"/>
                <a:gd name="connsiteX45" fmla="*/ 1947863 w 2276475"/>
                <a:gd name="connsiteY45" fmla="*/ 0 h 495300"/>
                <a:gd name="connsiteX46" fmla="*/ 1912144 w 2276475"/>
                <a:gd name="connsiteY46" fmla="*/ 0 h 495300"/>
                <a:gd name="connsiteX47" fmla="*/ 1883569 w 2276475"/>
                <a:gd name="connsiteY47" fmla="*/ 4762 h 495300"/>
                <a:gd name="connsiteX48" fmla="*/ 1852613 w 2276475"/>
                <a:gd name="connsiteY48" fmla="*/ 19050 h 495300"/>
                <a:gd name="connsiteX49" fmla="*/ 1776413 w 2276475"/>
                <a:gd name="connsiteY49" fmla="*/ 50006 h 495300"/>
                <a:gd name="connsiteX50" fmla="*/ 1724025 w 2276475"/>
                <a:gd name="connsiteY50" fmla="*/ 57150 h 495300"/>
                <a:gd name="connsiteX51" fmla="*/ 1493044 w 2276475"/>
                <a:gd name="connsiteY51" fmla="*/ 100012 h 495300"/>
                <a:gd name="connsiteX52" fmla="*/ 1243013 w 2276475"/>
                <a:gd name="connsiteY52" fmla="*/ 138112 h 495300"/>
                <a:gd name="connsiteX53" fmla="*/ 997744 w 2276475"/>
                <a:gd name="connsiteY53" fmla="*/ 180975 h 495300"/>
                <a:gd name="connsiteX54" fmla="*/ 809625 w 2276475"/>
                <a:gd name="connsiteY54" fmla="*/ 214312 h 495300"/>
                <a:gd name="connsiteX55" fmla="*/ 690563 w 2276475"/>
                <a:gd name="connsiteY55" fmla="*/ 2381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6475" h="495300">
                  <a:moveTo>
                    <a:pt x="690563" y="238125"/>
                  </a:moveTo>
                  <a:lnTo>
                    <a:pt x="509588" y="269081"/>
                  </a:lnTo>
                  <a:lnTo>
                    <a:pt x="402431" y="288131"/>
                  </a:lnTo>
                  <a:lnTo>
                    <a:pt x="333375" y="297656"/>
                  </a:lnTo>
                  <a:lnTo>
                    <a:pt x="300038" y="297656"/>
                  </a:lnTo>
                  <a:lnTo>
                    <a:pt x="250031" y="290512"/>
                  </a:lnTo>
                  <a:lnTo>
                    <a:pt x="209550" y="280987"/>
                  </a:lnTo>
                  <a:lnTo>
                    <a:pt x="157163" y="261937"/>
                  </a:lnTo>
                  <a:lnTo>
                    <a:pt x="102394" y="238125"/>
                  </a:lnTo>
                  <a:lnTo>
                    <a:pt x="57150" y="211931"/>
                  </a:lnTo>
                  <a:lnTo>
                    <a:pt x="38100" y="204787"/>
                  </a:lnTo>
                  <a:lnTo>
                    <a:pt x="21431" y="200025"/>
                  </a:lnTo>
                  <a:lnTo>
                    <a:pt x="7144" y="202406"/>
                  </a:lnTo>
                  <a:lnTo>
                    <a:pt x="0" y="211931"/>
                  </a:lnTo>
                  <a:lnTo>
                    <a:pt x="0" y="226219"/>
                  </a:lnTo>
                  <a:lnTo>
                    <a:pt x="2381" y="247650"/>
                  </a:lnTo>
                  <a:lnTo>
                    <a:pt x="14288" y="273844"/>
                  </a:lnTo>
                  <a:lnTo>
                    <a:pt x="33338" y="292894"/>
                  </a:lnTo>
                  <a:lnTo>
                    <a:pt x="64294" y="326231"/>
                  </a:lnTo>
                  <a:lnTo>
                    <a:pt x="119063" y="376237"/>
                  </a:lnTo>
                  <a:lnTo>
                    <a:pt x="169069" y="419100"/>
                  </a:lnTo>
                  <a:lnTo>
                    <a:pt x="214313" y="447675"/>
                  </a:lnTo>
                  <a:lnTo>
                    <a:pt x="252413" y="466725"/>
                  </a:lnTo>
                  <a:lnTo>
                    <a:pt x="300038" y="488156"/>
                  </a:lnTo>
                  <a:lnTo>
                    <a:pt x="330994" y="495300"/>
                  </a:lnTo>
                  <a:lnTo>
                    <a:pt x="381000" y="495300"/>
                  </a:lnTo>
                  <a:lnTo>
                    <a:pt x="466725" y="481012"/>
                  </a:lnTo>
                  <a:lnTo>
                    <a:pt x="776288" y="419100"/>
                  </a:lnTo>
                  <a:lnTo>
                    <a:pt x="1033463" y="373856"/>
                  </a:lnTo>
                  <a:lnTo>
                    <a:pt x="1223963" y="340519"/>
                  </a:lnTo>
                  <a:lnTo>
                    <a:pt x="1476375" y="307181"/>
                  </a:lnTo>
                  <a:lnTo>
                    <a:pt x="1716881" y="278606"/>
                  </a:lnTo>
                  <a:lnTo>
                    <a:pt x="1885950" y="261937"/>
                  </a:lnTo>
                  <a:lnTo>
                    <a:pt x="2062163" y="250031"/>
                  </a:lnTo>
                  <a:lnTo>
                    <a:pt x="2174081" y="238125"/>
                  </a:lnTo>
                  <a:lnTo>
                    <a:pt x="2224088" y="223837"/>
                  </a:lnTo>
                  <a:lnTo>
                    <a:pt x="2262188" y="202406"/>
                  </a:lnTo>
                  <a:lnTo>
                    <a:pt x="2276475" y="180975"/>
                  </a:lnTo>
                  <a:lnTo>
                    <a:pt x="2276475" y="169069"/>
                  </a:lnTo>
                  <a:lnTo>
                    <a:pt x="2271713" y="142875"/>
                  </a:lnTo>
                  <a:lnTo>
                    <a:pt x="2259806" y="121444"/>
                  </a:lnTo>
                  <a:lnTo>
                    <a:pt x="2224088" y="83344"/>
                  </a:lnTo>
                  <a:lnTo>
                    <a:pt x="2205038" y="69056"/>
                  </a:lnTo>
                  <a:lnTo>
                    <a:pt x="2119313" y="38100"/>
                  </a:lnTo>
                  <a:lnTo>
                    <a:pt x="2014538" y="11906"/>
                  </a:lnTo>
                  <a:lnTo>
                    <a:pt x="1947863" y="0"/>
                  </a:lnTo>
                  <a:lnTo>
                    <a:pt x="1912144" y="0"/>
                  </a:lnTo>
                  <a:lnTo>
                    <a:pt x="1883569" y="4762"/>
                  </a:lnTo>
                  <a:lnTo>
                    <a:pt x="1852613" y="19050"/>
                  </a:lnTo>
                  <a:lnTo>
                    <a:pt x="1776413" y="50006"/>
                  </a:lnTo>
                  <a:lnTo>
                    <a:pt x="1724025" y="57150"/>
                  </a:lnTo>
                  <a:lnTo>
                    <a:pt x="1493044" y="100012"/>
                  </a:lnTo>
                  <a:lnTo>
                    <a:pt x="1243013" y="138112"/>
                  </a:lnTo>
                  <a:lnTo>
                    <a:pt x="997744" y="180975"/>
                  </a:lnTo>
                  <a:lnTo>
                    <a:pt x="809625" y="214312"/>
                  </a:lnTo>
                  <a:lnTo>
                    <a:pt x="690563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E20023EC-26C7-4937-A817-82A230D84EB8}"/>
                </a:ext>
              </a:extLst>
            </p:cNvPr>
            <p:cNvSpPr/>
            <p:nvPr/>
          </p:nvSpPr>
          <p:spPr>
            <a:xfrm>
              <a:off x="4595813" y="3532188"/>
              <a:ext cx="366712" cy="1031875"/>
            </a:xfrm>
            <a:custGeom>
              <a:avLst/>
              <a:gdLst>
                <a:gd name="connsiteX0" fmla="*/ 366712 w 366712"/>
                <a:gd name="connsiteY0" fmla="*/ 397669 h 1033462"/>
                <a:gd name="connsiteX1" fmla="*/ 366712 w 366712"/>
                <a:gd name="connsiteY1" fmla="*/ 321469 h 1033462"/>
                <a:gd name="connsiteX2" fmla="*/ 350043 w 366712"/>
                <a:gd name="connsiteY2" fmla="*/ 185737 h 1033462"/>
                <a:gd name="connsiteX3" fmla="*/ 314325 w 366712"/>
                <a:gd name="connsiteY3" fmla="*/ 130969 h 1033462"/>
                <a:gd name="connsiteX4" fmla="*/ 288131 w 366712"/>
                <a:gd name="connsiteY4" fmla="*/ 83344 h 1033462"/>
                <a:gd name="connsiteX5" fmla="*/ 271462 w 366712"/>
                <a:gd name="connsiteY5" fmla="*/ 57150 h 1033462"/>
                <a:gd name="connsiteX6" fmla="*/ 238125 w 366712"/>
                <a:gd name="connsiteY6" fmla="*/ 21431 h 1033462"/>
                <a:gd name="connsiteX7" fmla="*/ 211931 w 366712"/>
                <a:gd name="connsiteY7" fmla="*/ 2381 h 1033462"/>
                <a:gd name="connsiteX8" fmla="*/ 195262 w 366712"/>
                <a:gd name="connsiteY8" fmla="*/ 0 h 1033462"/>
                <a:gd name="connsiteX9" fmla="*/ 183356 w 366712"/>
                <a:gd name="connsiteY9" fmla="*/ 4762 h 1033462"/>
                <a:gd name="connsiteX10" fmla="*/ 171450 w 366712"/>
                <a:gd name="connsiteY10" fmla="*/ 26194 h 1033462"/>
                <a:gd name="connsiteX11" fmla="*/ 164306 w 366712"/>
                <a:gd name="connsiteY11" fmla="*/ 78581 h 1033462"/>
                <a:gd name="connsiteX12" fmla="*/ 164306 w 366712"/>
                <a:gd name="connsiteY12" fmla="*/ 176212 h 1033462"/>
                <a:gd name="connsiteX13" fmla="*/ 159543 w 366712"/>
                <a:gd name="connsiteY13" fmla="*/ 259556 h 1033462"/>
                <a:gd name="connsiteX14" fmla="*/ 154781 w 366712"/>
                <a:gd name="connsiteY14" fmla="*/ 345281 h 1033462"/>
                <a:gd name="connsiteX15" fmla="*/ 145256 w 366712"/>
                <a:gd name="connsiteY15" fmla="*/ 407194 h 1033462"/>
                <a:gd name="connsiteX16" fmla="*/ 128587 w 366712"/>
                <a:gd name="connsiteY16" fmla="*/ 471487 h 1033462"/>
                <a:gd name="connsiteX17" fmla="*/ 107156 w 366712"/>
                <a:gd name="connsiteY17" fmla="*/ 528637 h 1033462"/>
                <a:gd name="connsiteX18" fmla="*/ 80962 w 366712"/>
                <a:gd name="connsiteY18" fmla="*/ 592931 h 1033462"/>
                <a:gd name="connsiteX19" fmla="*/ 47625 w 366712"/>
                <a:gd name="connsiteY19" fmla="*/ 671512 h 1033462"/>
                <a:gd name="connsiteX20" fmla="*/ 26193 w 366712"/>
                <a:gd name="connsiteY20" fmla="*/ 711994 h 1033462"/>
                <a:gd name="connsiteX21" fmla="*/ 16668 w 366712"/>
                <a:gd name="connsiteY21" fmla="*/ 745331 h 1033462"/>
                <a:gd name="connsiteX22" fmla="*/ 2381 w 366712"/>
                <a:gd name="connsiteY22" fmla="*/ 812006 h 1033462"/>
                <a:gd name="connsiteX23" fmla="*/ 0 w 366712"/>
                <a:gd name="connsiteY23" fmla="*/ 854869 h 1033462"/>
                <a:gd name="connsiteX24" fmla="*/ 2381 w 366712"/>
                <a:gd name="connsiteY24" fmla="*/ 904875 h 1033462"/>
                <a:gd name="connsiteX25" fmla="*/ 11906 w 366712"/>
                <a:gd name="connsiteY25" fmla="*/ 947737 h 1033462"/>
                <a:gd name="connsiteX26" fmla="*/ 33337 w 366712"/>
                <a:gd name="connsiteY26" fmla="*/ 985837 h 1033462"/>
                <a:gd name="connsiteX27" fmla="*/ 64293 w 366712"/>
                <a:gd name="connsiteY27" fmla="*/ 1016794 h 1033462"/>
                <a:gd name="connsiteX28" fmla="*/ 97631 w 366712"/>
                <a:gd name="connsiteY28" fmla="*/ 1031081 h 1033462"/>
                <a:gd name="connsiteX29" fmla="*/ 114300 w 366712"/>
                <a:gd name="connsiteY29" fmla="*/ 1033462 h 1033462"/>
                <a:gd name="connsiteX30" fmla="*/ 138112 w 366712"/>
                <a:gd name="connsiteY30" fmla="*/ 1023937 h 1033462"/>
                <a:gd name="connsiteX31" fmla="*/ 180975 w 366712"/>
                <a:gd name="connsiteY31" fmla="*/ 990600 h 1033462"/>
                <a:gd name="connsiteX32" fmla="*/ 207168 w 366712"/>
                <a:gd name="connsiteY32" fmla="*/ 957262 h 1033462"/>
                <a:gd name="connsiteX33" fmla="*/ 242887 w 366712"/>
                <a:gd name="connsiteY33" fmla="*/ 890587 h 1033462"/>
                <a:gd name="connsiteX34" fmla="*/ 271462 w 366712"/>
                <a:gd name="connsiteY34" fmla="*/ 828675 h 1033462"/>
                <a:gd name="connsiteX35" fmla="*/ 295275 w 366712"/>
                <a:gd name="connsiteY35" fmla="*/ 764381 h 1033462"/>
                <a:gd name="connsiteX36" fmla="*/ 319087 w 366712"/>
                <a:gd name="connsiteY36" fmla="*/ 690562 h 1033462"/>
                <a:gd name="connsiteX37" fmla="*/ 350043 w 366712"/>
                <a:gd name="connsiteY37" fmla="*/ 557212 h 1033462"/>
                <a:gd name="connsiteX38" fmla="*/ 366712 w 366712"/>
                <a:gd name="connsiteY38" fmla="*/ 3976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6712" h="1033462">
                  <a:moveTo>
                    <a:pt x="366712" y="397669"/>
                  </a:moveTo>
                  <a:lnTo>
                    <a:pt x="366712" y="321469"/>
                  </a:lnTo>
                  <a:lnTo>
                    <a:pt x="350043" y="185737"/>
                  </a:lnTo>
                  <a:lnTo>
                    <a:pt x="314325" y="130969"/>
                  </a:lnTo>
                  <a:lnTo>
                    <a:pt x="288131" y="83344"/>
                  </a:lnTo>
                  <a:lnTo>
                    <a:pt x="271462" y="57150"/>
                  </a:lnTo>
                  <a:lnTo>
                    <a:pt x="238125" y="21431"/>
                  </a:lnTo>
                  <a:lnTo>
                    <a:pt x="211931" y="2381"/>
                  </a:lnTo>
                  <a:lnTo>
                    <a:pt x="195262" y="0"/>
                  </a:lnTo>
                  <a:lnTo>
                    <a:pt x="183356" y="4762"/>
                  </a:lnTo>
                  <a:lnTo>
                    <a:pt x="171450" y="26194"/>
                  </a:lnTo>
                  <a:lnTo>
                    <a:pt x="164306" y="78581"/>
                  </a:lnTo>
                  <a:lnTo>
                    <a:pt x="164306" y="176212"/>
                  </a:lnTo>
                  <a:lnTo>
                    <a:pt x="159543" y="259556"/>
                  </a:lnTo>
                  <a:lnTo>
                    <a:pt x="154781" y="345281"/>
                  </a:lnTo>
                  <a:lnTo>
                    <a:pt x="145256" y="407194"/>
                  </a:lnTo>
                  <a:lnTo>
                    <a:pt x="128587" y="471487"/>
                  </a:lnTo>
                  <a:lnTo>
                    <a:pt x="107156" y="528637"/>
                  </a:lnTo>
                  <a:lnTo>
                    <a:pt x="80962" y="592931"/>
                  </a:lnTo>
                  <a:lnTo>
                    <a:pt x="47625" y="671512"/>
                  </a:lnTo>
                  <a:lnTo>
                    <a:pt x="26193" y="711994"/>
                  </a:lnTo>
                  <a:lnTo>
                    <a:pt x="16668" y="745331"/>
                  </a:lnTo>
                  <a:lnTo>
                    <a:pt x="2381" y="812006"/>
                  </a:lnTo>
                  <a:lnTo>
                    <a:pt x="0" y="854869"/>
                  </a:lnTo>
                  <a:lnTo>
                    <a:pt x="2381" y="904875"/>
                  </a:lnTo>
                  <a:lnTo>
                    <a:pt x="11906" y="947737"/>
                  </a:lnTo>
                  <a:lnTo>
                    <a:pt x="33337" y="985837"/>
                  </a:lnTo>
                  <a:lnTo>
                    <a:pt x="64293" y="1016794"/>
                  </a:lnTo>
                  <a:lnTo>
                    <a:pt x="97631" y="1031081"/>
                  </a:lnTo>
                  <a:lnTo>
                    <a:pt x="114300" y="1033462"/>
                  </a:lnTo>
                  <a:lnTo>
                    <a:pt x="138112" y="1023937"/>
                  </a:lnTo>
                  <a:lnTo>
                    <a:pt x="180975" y="990600"/>
                  </a:lnTo>
                  <a:lnTo>
                    <a:pt x="207168" y="957262"/>
                  </a:lnTo>
                  <a:lnTo>
                    <a:pt x="242887" y="890587"/>
                  </a:lnTo>
                  <a:lnTo>
                    <a:pt x="271462" y="828675"/>
                  </a:lnTo>
                  <a:lnTo>
                    <a:pt x="295275" y="764381"/>
                  </a:lnTo>
                  <a:lnTo>
                    <a:pt x="319087" y="690562"/>
                  </a:lnTo>
                  <a:lnTo>
                    <a:pt x="350043" y="557212"/>
                  </a:lnTo>
                  <a:lnTo>
                    <a:pt x="366712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0">
              <a:extLst>
                <a:ext uri="{FF2B5EF4-FFF2-40B4-BE49-F238E27FC236}">
                  <a16:creationId xmlns:a16="http://schemas.microsoft.com/office/drawing/2014/main" id="{2801BA44-BDD3-444A-9D4C-3FA31C3D071E}"/>
                </a:ext>
              </a:extLst>
            </p:cNvPr>
            <p:cNvSpPr/>
            <p:nvPr/>
          </p:nvSpPr>
          <p:spPr>
            <a:xfrm>
              <a:off x="4438650" y="4117975"/>
              <a:ext cx="1216025" cy="1954213"/>
            </a:xfrm>
            <a:custGeom>
              <a:avLst/>
              <a:gdLst>
                <a:gd name="connsiteX0" fmla="*/ 1080407 w 1216479"/>
                <a:gd name="connsiteY0" fmla="*/ 688522 h 1953986"/>
                <a:gd name="connsiteX1" fmla="*/ 1104900 w 1216479"/>
                <a:gd name="connsiteY1" fmla="*/ 604158 h 1953986"/>
                <a:gd name="connsiteX2" fmla="*/ 1129393 w 1216479"/>
                <a:gd name="connsiteY2" fmla="*/ 500743 h 1953986"/>
                <a:gd name="connsiteX3" fmla="*/ 1151164 w 1216479"/>
                <a:gd name="connsiteY3" fmla="*/ 408215 h 1953986"/>
                <a:gd name="connsiteX4" fmla="*/ 1153886 w 1216479"/>
                <a:gd name="connsiteY4" fmla="*/ 381000 h 1953986"/>
                <a:gd name="connsiteX5" fmla="*/ 1156607 w 1216479"/>
                <a:gd name="connsiteY5" fmla="*/ 359229 h 1953986"/>
                <a:gd name="connsiteX6" fmla="*/ 1170214 w 1216479"/>
                <a:gd name="connsiteY6" fmla="*/ 337458 h 1953986"/>
                <a:gd name="connsiteX7" fmla="*/ 1186543 w 1216479"/>
                <a:gd name="connsiteY7" fmla="*/ 321129 h 1953986"/>
                <a:gd name="connsiteX8" fmla="*/ 1202871 w 1216479"/>
                <a:gd name="connsiteY8" fmla="*/ 299358 h 1953986"/>
                <a:gd name="connsiteX9" fmla="*/ 1216479 w 1216479"/>
                <a:gd name="connsiteY9" fmla="*/ 272143 h 1953986"/>
                <a:gd name="connsiteX10" fmla="*/ 1216479 w 1216479"/>
                <a:gd name="connsiteY10" fmla="*/ 253093 h 1953986"/>
                <a:gd name="connsiteX11" fmla="*/ 1213757 w 1216479"/>
                <a:gd name="connsiteY11" fmla="*/ 225879 h 1953986"/>
                <a:gd name="connsiteX12" fmla="*/ 1208314 w 1216479"/>
                <a:gd name="connsiteY12" fmla="*/ 204108 h 1953986"/>
                <a:gd name="connsiteX13" fmla="*/ 1189264 w 1216479"/>
                <a:gd name="connsiteY13" fmla="*/ 174172 h 1953986"/>
                <a:gd name="connsiteX14" fmla="*/ 1156607 w 1216479"/>
                <a:gd name="connsiteY14" fmla="*/ 138793 h 1953986"/>
                <a:gd name="connsiteX15" fmla="*/ 1091293 w 1216479"/>
                <a:gd name="connsiteY15" fmla="*/ 92529 h 1953986"/>
                <a:gd name="connsiteX16" fmla="*/ 1025979 w 1216479"/>
                <a:gd name="connsiteY16" fmla="*/ 59872 h 1953986"/>
                <a:gd name="connsiteX17" fmla="*/ 957943 w 1216479"/>
                <a:gd name="connsiteY17" fmla="*/ 29936 h 1953986"/>
                <a:gd name="connsiteX18" fmla="*/ 879021 w 1216479"/>
                <a:gd name="connsiteY18" fmla="*/ 8165 h 1953986"/>
                <a:gd name="connsiteX19" fmla="*/ 800100 w 1216479"/>
                <a:gd name="connsiteY19" fmla="*/ 0 h 1953986"/>
                <a:gd name="connsiteX20" fmla="*/ 742950 w 1216479"/>
                <a:gd name="connsiteY20" fmla="*/ 0 h 1953986"/>
                <a:gd name="connsiteX21" fmla="*/ 710293 w 1216479"/>
                <a:gd name="connsiteY21" fmla="*/ 8165 h 1953986"/>
                <a:gd name="connsiteX22" fmla="*/ 699407 w 1216479"/>
                <a:gd name="connsiteY22" fmla="*/ 21772 h 1953986"/>
                <a:gd name="connsiteX23" fmla="*/ 699407 w 1216479"/>
                <a:gd name="connsiteY23" fmla="*/ 35379 h 1953986"/>
                <a:gd name="connsiteX24" fmla="*/ 704850 w 1216479"/>
                <a:gd name="connsiteY24" fmla="*/ 46265 h 1953986"/>
                <a:gd name="connsiteX25" fmla="*/ 740229 w 1216479"/>
                <a:gd name="connsiteY25" fmla="*/ 78922 h 1953986"/>
                <a:gd name="connsiteX26" fmla="*/ 770164 w 1216479"/>
                <a:gd name="connsiteY26" fmla="*/ 100693 h 1953986"/>
                <a:gd name="connsiteX27" fmla="*/ 800100 w 1216479"/>
                <a:gd name="connsiteY27" fmla="*/ 119743 h 1953986"/>
                <a:gd name="connsiteX28" fmla="*/ 821871 w 1216479"/>
                <a:gd name="connsiteY28" fmla="*/ 138793 h 1953986"/>
                <a:gd name="connsiteX29" fmla="*/ 840921 w 1216479"/>
                <a:gd name="connsiteY29" fmla="*/ 163286 h 1953986"/>
                <a:gd name="connsiteX30" fmla="*/ 859971 w 1216479"/>
                <a:gd name="connsiteY30" fmla="*/ 198665 h 1953986"/>
                <a:gd name="connsiteX31" fmla="*/ 873579 w 1216479"/>
                <a:gd name="connsiteY31" fmla="*/ 239486 h 1953986"/>
                <a:gd name="connsiteX32" fmla="*/ 879021 w 1216479"/>
                <a:gd name="connsiteY32" fmla="*/ 277586 h 1953986"/>
                <a:gd name="connsiteX33" fmla="*/ 881743 w 1216479"/>
                <a:gd name="connsiteY33" fmla="*/ 334736 h 1953986"/>
                <a:gd name="connsiteX34" fmla="*/ 879021 w 1216479"/>
                <a:gd name="connsiteY34" fmla="*/ 446315 h 1953986"/>
                <a:gd name="connsiteX35" fmla="*/ 868136 w 1216479"/>
                <a:gd name="connsiteY35" fmla="*/ 579665 h 1953986"/>
                <a:gd name="connsiteX36" fmla="*/ 857250 w 1216479"/>
                <a:gd name="connsiteY36" fmla="*/ 647700 h 1953986"/>
                <a:gd name="connsiteX37" fmla="*/ 838200 w 1216479"/>
                <a:gd name="connsiteY37" fmla="*/ 753836 h 1953986"/>
                <a:gd name="connsiteX38" fmla="*/ 819150 w 1216479"/>
                <a:gd name="connsiteY38" fmla="*/ 832758 h 1953986"/>
                <a:gd name="connsiteX39" fmla="*/ 794657 w 1216479"/>
                <a:gd name="connsiteY39" fmla="*/ 917122 h 1953986"/>
                <a:gd name="connsiteX40" fmla="*/ 775607 w 1216479"/>
                <a:gd name="connsiteY40" fmla="*/ 974272 h 1953986"/>
                <a:gd name="connsiteX41" fmla="*/ 742950 w 1216479"/>
                <a:gd name="connsiteY41" fmla="*/ 1069522 h 1953986"/>
                <a:gd name="connsiteX42" fmla="*/ 704850 w 1216479"/>
                <a:gd name="connsiteY42" fmla="*/ 1162050 h 1953986"/>
                <a:gd name="connsiteX43" fmla="*/ 664029 w 1216479"/>
                <a:gd name="connsiteY43" fmla="*/ 1238250 h 1953986"/>
                <a:gd name="connsiteX44" fmla="*/ 628650 w 1216479"/>
                <a:gd name="connsiteY44" fmla="*/ 1300843 h 1953986"/>
                <a:gd name="connsiteX45" fmla="*/ 579664 w 1216479"/>
                <a:gd name="connsiteY45" fmla="*/ 1371600 h 1953986"/>
                <a:gd name="connsiteX46" fmla="*/ 506186 w 1216479"/>
                <a:gd name="connsiteY46" fmla="*/ 1466850 h 1953986"/>
                <a:gd name="connsiteX47" fmla="*/ 443593 w 1216479"/>
                <a:gd name="connsiteY47" fmla="*/ 1540329 h 1953986"/>
                <a:gd name="connsiteX48" fmla="*/ 356507 w 1216479"/>
                <a:gd name="connsiteY48" fmla="*/ 1630136 h 1953986"/>
                <a:gd name="connsiteX49" fmla="*/ 250371 w 1216479"/>
                <a:gd name="connsiteY49" fmla="*/ 1722665 h 1953986"/>
                <a:gd name="connsiteX50" fmla="*/ 174171 w 1216479"/>
                <a:gd name="connsiteY50" fmla="*/ 1785258 h 1953986"/>
                <a:gd name="connsiteX51" fmla="*/ 84364 w 1216479"/>
                <a:gd name="connsiteY51" fmla="*/ 1850572 h 1953986"/>
                <a:gd name="connsiteX52" fmla="*/ 24493 w 1216479"/>
                <a:gd name="connsiteY52" fmla="*/ 1891393 h 1953986"/>
                <a:gd name="connsiteX53" fmla="*/ 10886 w 1216479"/>
                <a:gd name="connsiteY53" fmla="*/ 1907722 h 1953986"/>
                <a:gd name="connsiteX54" fmla="*/ 2721 w 1216479"/>
                <a:gd name="connsiteY54" fmla="*/ 1926772 h 1953986"/>
                <a:gd name="connsiteX55" fmla="*/ 0 w 1216479"/>
                <a:gd name="connsiteY55" fmla="*/ 1937658 h 1953986"/>
                <a:gd name="connsiteX56" fmla="*/ 2721 w 1216479"/>
                <a:gd name="connsiteY56" fmla="*/ 1945822 h 1953986"/>
                <a:gd name="connsiteX57" fmla="*/ 10886 w 1216479"/>
                <a:gd name="connsiteY57" fmla="*/ 1953986 h 1953986"/>
                <a:gd name="connsiteX58" fmla="*/ 27214 w 1216479"/>
                <a:gd name="connsiteY58" fmla="*/ 1953986 h 1953986"/>
                <a:gd name="connsiteX59" fmla="*/ 59871 w 1216479"/>
                <a:gd name="connsiteY59" fmla="*/ 1940379 h 1953986"/>
                <a:gd name="connsiteX60" fmla="*/ 138793 w 1216479"/>
                <a:gd name="connsiteY60" fmla="*/ 1905000 h 1953986"/>
                <a:gd name="connsiteX61" fmla="*/ 239486 w 1216479"/>
                <a:gd name="connsiteY61" fmla="*/ 1847850 h 1953986"/>
                <a:gd name="connsiteX62" fmla="*/ 359229 w 1216479"/>
                <a:gd name="connsiteY62" fmla="*/ 1768929 h 1953986"/>
                <a:gd name="connsiteX63" fmla="*/ 449036 w 1216479"/>
                <a:gd name="connsiteY63" fmla="*/ 1703615 h 1953986"/>
                <a:gd name="connsiteX64" fmla="*/ 514350 w 1216479"/>
                <a:gd name="connsiteY64" fmla="*/ 1649186 h 1953986"/>
                <a:gd name="connsiteX65" fmla="*/ 590550 w 1216479"/>
                <a:gd name="connsiteY65" fmla="*/ 1581150 h 1953986"/>
                <a:gd name="connsiteX66" fmla="*/ 658586 w 1216479"/>
                <a:gd name="connsiteY66" fmla="*/ 1510393 h 1953986"/>
                <a:gd name="connsiteX67" fmla="*/ 715736 w 1216479"/>
                <a:gd name="connsiteY67" fmla="*/ 1445079 h 1953986"/>
                <a:gd name="connsiteX68" fmla="*/ 767443 w 1216479"/>
                <a:gd name="connsiteY68" fmla="*/ 1377043 h 1953986"/>
                <a:gd name="connsiteX69" fmla="*/ 830036 w 1216479"/>
                <a:gd name="connsiteY69" fmla="*/ 1289958 h 1953986"/>
                <a:gd name="connsiteX70" fmla="*/ 879021 w 1216479"/>
                <a:gd name="connsiteY70" fmla="*/ 1216479 h 1953986"/>
                <a:gd name="connsiteX71" fmla="*/ 928007 w 1216479"/>
                <a:gd name="connsiteY71" fmla="*/ 1121229 h 1953986"/>
                <a:gd name="connsiteX72" fmla="*/ 966107 w 1216479"/>
                <a:gd name="connsiteY72" fmla="*/ 1036865 h 1953986"/>
                <a:gd name="connsiteX73" fmla="*/ 1001486 w 1216479"/>
                <a:gd name="connsiteY73" fmla="*/ 952500 h 1953986"/>
                <a:gd name="connsiteX74" fmla="*/ 1039586 w 1216479"/>
                <a:gd name="connsiteY74" fmla="*/ 835479 h 1953986"/>
                <a:gd name="connsiteX75" fmla="*/ 1080407 w 1216479"/>
                <a:gd name="connsiteY75" fmla="*/ 688522 h 195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216479" h="1953986">
                  <a:moveTo>
                    <a:pt x="1080407" y="688522"/>
                  </a:moveTo>
                  <a:lnTo>
                    <a:pt x="1104900" y="604158"/>
                  </a:lnTo>
                  <a:lnTo>
                    <a:pt x="1129393" y="500743"/>
                  </a:lnTo>
                  <a:lnTo>
                    <a:pt x="1151164" y="408215"/>
                  </a:lnTo>
                  <a:lnTo>
                    <a:pt x="1153886" y="381000"/>
                  </a:lnTo>
                  <a:lnTo>
                    <a:pt x="1156607" y="359229"/>
                  </a:lnTo>
                  <a:lnTo>
                    <a:pt x="1170214" y="337458"/>
                  </a:lnTo>
                  <a:lnTo>
                    <a:pt x="1186543" y="321129"/>
                  </a:lnTo>
                  <a:lnTo>
                    <a:pt x="1202871" y="299358"/>
                  </a:lnTo>
                  <a:lnTo>
                    <a:pt x="1216479" y="272143"/>
                  </a:lnTo>
                  <a:lnTo>
                    <a:pt x="1216479" y="253093"/>
                  </a:lnTo>
                  <a:lnTo>
                    <a:pt x="1213757" y="225879"/>
                  </a:lnTo>
                  <a:lnTo>
                    <a:pt x="1208314" y="204108"/>
                  </a:lnTo>
                  <a:lnTo>
                    <a:pt x="1189264" y="174172"/>
                  </a:lnTo>
                  <a:lnTo>
                    <a:pt x="1156607" y="138793"/>
                  </a:lnTo>
                  <a:lnTo>
                    <a:pt x="1091293" y="92529"/>
                  </a:lnTo>
                  <a:lnTo>
                    <a:pt x="1025979" y="59872"/>
                  </a:lnTo>
                  <a:lnTo>
                    <a:pt x="957943" y="29936"/>
                  </a:lnTo>
                  <a:lnTo>
                    <a:pt x="879021" y="8165"/>
                  </a:lnTo>
                  <a:lnTo>
                    <a:pt x="800100" y="0"/>
                  </a:lnTo>
                  <a:lnTo>
                    <a:pt x="742950" y="0"/>
                  </a:lnTo>
                  <a:lnTo>
                    <a:pt x="710293" y="8165"/>
                  </a:lnTo>
                  <a:lnTo>
                    <a:pt x="699407" y="21772"/>
                  </a:lnTo>
                  <a:lnTo>
                    <a:pt x="699407" y="35379"/>
                  </a:lnTo>
                  <a:lnTo>
                    <a:pt x="704850" y="46265"/>
                  </a:lnTo>
                  <a:lnTo>
                    <a:pt x="740229" y="78922"/>
                  </a:lnTo>
                  <a:lnTo>
                    <a:pt x="770164" y="100693"/>
                  </a:lnTo>
                  <a:lnTo>
                    <a:pt x="800100" y="119743"/>
                  </a:lnTo>
                  <a:lnTo>
                    <a:pt x="821871" y="138793"/>
                  </a:lnTo>
                  <a:lnTo>
                    <a:pt x="840921" y="163286"/>
                  </a:lnTo>
                  <a:lnTo>
                    <a:pt x="859971" y="198665"/>
                  </a:lnTo>
                  <a:lnTo>
                    <a:pt x="873579" y="239486"/>
                  </a:lnTo>
                  <a:lnTo>
                    <a:pt x="879021" y="277586"/>
                  </a:lnTo>
                  <a:lnTo>
                    <a:pt x="881743" y="334736"/>
                  </a:lnTo>
                  <a:cubicBezTo>
                    <a:pt x="880836" y="371929"/>
                    <a:pt x="879928" y="409122"/>
                    <a:pt x="879021" y="446315"/>
                  </a:cubicBezTo>
                  <a:lnTo>
                    <a:pt x="868136" y="579665"/>
                  </a:lnTo>
                  <a:lnTo>
                    <a:pt x="857250" y="647700"/>
                  </a:lnTo>
                  <a:lnTo>
                    <a:pt x="838200" y="753836"/>
                  </a:lnTo>
                  <a:lnTo>
                    <a:pt x="819150" y="832758"/>
                  </a:lnTo>
                  <a:lnTo>
                    <a:pt x="794657" y="917122"/>
                  </a:lnTo>
                  <a:lnTo>
                    <a:pt x="775607" y="974272"/>
                  </a:lnTo>
                  <a:lnTo>
                    <a:pt x="742950" y="1069522"/>
                  </a:lnTo>
                  <a:lnTo>
                    <a:pt x="704850" y="1162050"/>
                  </a:lnTo>
                  <a:lnTo>
                    <a:pt x="664029" y="1238250"/>
                  </a:lnTo>
                  <a:lnTo>
                    <a:pt x="628650" y="1300843"/>
                  </a:lnTo>
                  <a:lnTo>
                    <a:pt x="579664" y="1371600"/>
                  </a:lnTo>
                  <a:lnTo>
                    <a:pt x="506186" y="1466850"/>
                  </a:lnTo>
                  <a:lnTo>
                    <a:pt x="443593" y="1540329"/>
                  </a:lnTo>
                  <a:lnTo>
                    <a:pt x="356507" y="1630136"/>
                  </a:lnTo>
                  <a:lnTo>
                    <a:pt x="250371" y="1722665"/>
                  </a:lnTo>
                  <a:lnTo>
                    <a:pt x="174171" y="1785258"/>
                  </a:lnTo>
                  <a:lnTo>
                    <a:pt x="84364" y="1850572"/>
                  </a:lnTo>
                  <a:lnTo>
                    <a:pt x="24493" y="1891393"/>
                  </a:lnTo>
                  <a:lnTo>
                    <a:pt x="10886" y="1907722"/>
                  </a:lnTo>
                  <a:lnTo>
                    <a:pt x="2721" y="1926772"/>
                  </a:lnTo>
                  <a:lnTo>
                    <a:pt x="0" y="1937658"/>
                  </a:lnTo>
                  <a:lnTo>
                    <a:pt x="2721" y="1945822"/>
                  </a:lnTo>
                  <a:lnTo>
                    <a:pt x="10886" y="1953986"/>
                  </a:lnTo>
                  <a:lnTo>
                    <a:pt x="27214" y="1953986"/>
                  </a:lnTo>
                  <a:lnTo>
                    <a:pt x="59871" y="1940379"/>
                  </a:lnTo>
                  <a:lnTo>
                    <a:pt x="138793" y="1905000"/>
                  </a:lnTo>
                  <a:lnTo>
                    <a:pt x="239486" y="1847850"/>
                  </a:lnTo>
                  <a:lnTo>
                    <a:pt x="359229" y="1768929"/>
                  </a:lnTo>
                  <a:lnTo>
                    <a:pt x="449036" y="1703615"/>
                  </a:lnTo>
                  <a:lnTo>
                    <a:pt x="514350" y="1649186"/>
                  </a:lnTo>
                  <a:lnTo>
                    <a:pt x="590550" y="1581150"/>
                  </a:lnTo>
                  <a:lnTo>
                    <a:pt x="658586" y="1510393"/>
                  </a:lnTo>
                  <a:lnTo>
                    <a:pt x="715736" y="1445079"/>
                  </a:lnTo>
                  <a:lnTo>
                    <a:pt x="767443" y="1377043"/>
                  </a:lnTo>
                  <a:lnTo>
                    <a:pt x="830036" y="1289958"/>
                  </a:lnTo>
                  <a:lnTo>
                    <a:pt x="879021" y="1216479"/>
                  </a:lnTo>
                  <a:lnTo>
                    <a:pt x="928007" y="1121229"/>
                  </a:lnTo>
                  <a:lnTo>
                    <a:pt x="966107" y="1036865"/>
                  </a:lnTo>
                  <a:lnTo>
                    <a:pt x="1001486" y="952500"/>
                  </a:lnTo>
                  <a:lnTo>
                    <a:pt x="1039586" y="835479"/>
                  </a:lnTo>
                  <a:lnTo>
                    <a:pt x="1080407" y="688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1">
              <a:extLst>
                <a:ext uri="{FF2B5EF4-FFF2-40B4-BE49-F238E27FC236}">
                  <a16:creationId xmlns:a16="http://schemas.microsoft.com/office/drawing/2014/main" id="{264C1DC9-36C8-4597-B411-3681913E6DE8}"/>
                </a:ext>
              </a:extLst>
            </p:cNvPr>
            <p:cNvSpPr/>
            <p:nvPr/>
          </p:nvSpPr>
          <p:spPr>
            <a:xfrm>
              <a:off x="5840413" y="3962400"/>
              <a:ext cx="1757362" cy="2033588"/>
            </a:xfrm>
            <a:custGeom>
              <a:avLst/>
              <a:gdLst>
                <a:gd name="connsiteX0" fmla="*/ 141514 w 1758043"/>
                <a:gd name="connsiteY0" fmla="*/ 922564 h 2032907"/>
                <a:gd name="connsiteX1" fmla="*/ 149678 w 1758043"/>
                <a:gd name="connsiteY1" fmla="*/ 321129 h 2032907"/>
                <a:gd name="connsiteX2" fmla="*/ 144235 w 1758043"/>
                <a:gd name="connsiteY2" fmla="*/ 280307 h 2032907"/>
                <a:gd name="connsiteX3" fmla="*/ 136071 w 1758043"/>
                <a:gd name="connsiteY3" fmla="*/ 247650 h 2032907"/>
                <a:gd name="connsiteX4" fmla="*/ 119743 w 1758043"/>
                <a:gd name="connsiteY4" fmla="*/ 204107 h 2032907"/>
                <a:gd name="connsiteX5" fmla="*/ 103414 w 1758043"/>
                <a:gd name="connsiteY5" fmla="*/ 171450 h 2032907"/>
                <a:gd name="connsiteX6" fmla="*/ 84364 w 1758043"/>
                <a:gd name="connsiteY6" fmla="*/ 141514 h 2032907"/>
                <a:gd name="connsiteX7" fmla="*/ 70757 w 1758043"/>
                <a:gd name="connsiteY7" fmla="*/ 122464 h 2032907"/>
                <a:gd name="connsiteX8" fmla="*/ 46264 w 1758043"/>
                <a:gd name="connsiteY8" fmla="*/ 97971 h 2032907"/>
                <a:gd name="connsiteX9" fmla="*/ 21771 w 1758043"/>
                <a:gd name="connsiteY9" fmla="*/ 70757 h 2032907"/>
                <a:gd name="connsiteX10" fmla="*/ 5443 w 1758043"/>
                <a:gd name="connsiteY10" fmla="*/ 46264 h 2032907"/>
                <a:gd name="connsiteX11" fmla="*/ 0 w 1758043"/>
                <a:gd name="connsiteY11" fmla="*/ 32657 h 2032907"/>
                <a:gd name="connsiteX12" fmla="*/ 0 w 1758043"/>
                <a:gd name="connsiteY12" fmla="*/ 24493 h 2032907"/>
                <a:gd name="connsiteX13" fmla="*/ 5443 w 1758043"/>
                <a:gd name="connsiteY13" fmla="*/ 13607 h 2032907"/>
                <a:gd name="connsiteX14" fmla="*/ 13607 w 1758043"/>
                <a:gd name="connsiteY14" fmla="*/ 5443 h 2032907"/>
                <a:gd name="connsiteX15" fmla="*/ 48985 w 1758043"/>
                <a:gd name="connsiteY15" fmla="*/ 0 h 2032907"/>
                <a:gd name="connsiteX16" fmla="*/ 92528 w 1758043"/>
                <a:gd name="connsiteY16" fmla="*/ 5443 h 2032907"/>
                <a:gd name="connsiteX17" fmla="*/ 157843 w 1758043"/>
                <a:gd name="connsiteY17" fmla="*/ 19050 h 2032907"/>
                <a:gd name="connsiteX18" fmla="*/ 198664 w 1758043"/>
                <a:gd name="connsiteY18" fmla="*/ 29936 h 2032907"/>
                <a:gd name="connsiteX19" fmla="*/ 258535 w 1758043"/>
                <a:gd name="connsiteY19" fmla="*/ 54429 h 2032907"/>
                <a:gd name="connsiteX20" fmla="*/ 321128 w 1758043"/>
                <a:gd name="connsiteY20" fmla="*/ 89807 h 2032907"/>
                <a:gd name="connsiteX21" fmla="*/ 381000 w 1758043"/>
                <a:gd name="connsiteY21" fmla="*/ 127907 h 2032907"/>
                <a:gd name="connsiteX22" fmla="*/ 438150 w 1758043"/>
                <a:gd name="connsiteY22" fmla="*/ 174171 h 2032907"/>
                <a:gd name="connsiteX23" fmla="*/ 457200 w 1758043"/>
                <a:gd name="connsiteY23" fmla="*/ 195943 h 2032907"/>
                <a:gd name="connsiteX24" fmla="*/ 468085 w 1758043"/>
                <a:gd name="connsiteY24" fmla="*/ 212271 h 2032907"/>
                <a:gd name="connsiteX25" fmla="*/ 473528 w 1758043"/>
                <a:gd name="connsiteY25" fmla="*/ 231321 h 2032907"/>
                <a:gd name="connsiteX26" fmla="*/ 476250 w 1758043"/>
                <a:gd name="connsiteY26" fmla="*/ 250371 h 2032907"/>
                <a:gd name="connsiteX27" fmla="*/ 470807 w 1758043"/>
                <a:gd name="connsiteY27" fmla="*/ 272143 h 2032907"/>
                <a:gd name="connsiteX28" fmla="*/ 462643 w 1758043"/>
                <a:gd name="connsiteY28" fmla="*/ 296636 h 2032907"/>
                <a:gd name="connsiteX29" fmla="*/ 440871 w 1758043"/>
                <a:gd name="connsiteY29" fmla="*/ 337457 h 2032907"/>
                <a:gd name="connsiteX30" fmla="*/ 424543 w 1758043"/>
                <a:gd name="connsiteY30" fmla="*/ 381000 h 2032907"/>
                <a:gd name="connsiteX31" fmla="*/ 410935 w 1758043"/>
                <a:gd name="connsiteY31" fmla="*/ 468086 h 2032907"/>
                <a:gd name="connsiteX32" fmla="*/ 397328 w 1758043"/>
                <a:gd name="connsiteY32" fmla="*/ 585107 h 2032907"/>
                <a:gd name="connsiteX33" fmla="*/ 386443 w 1758043"/>
                <a:gd name="connsiteY33" fmla="*/ 729343 h 2032907"/>
                <a:gd name="connsiteX34" fmla="*/ 372835 w 1758043"/>
                <a:gd name="connsiteY34" fmla="*/ 941614 h 2032907"/>
                <a:gd name="connsiteX35" fmla="*/ 375557 w 1758043"/>
                <a:gd name="connsiteY35" fmla="*/ 1107621 h 2032907"/>
                <a:gd name="connsiteX36" fmla="*/ 364671 w 1758043"/>
                <a:gd name="connsiteY36" fmla="*/ 1347107 h 2032907"/>
                <a:gd name="connsiteX37" fmla="*/ 353785 w 1758043"/>
                <a:gd name="connsiteY37" fmla="*/ 1551214 h 2032907"/>
                <a:gd name="connsiteX38" fmla="*/ 353785 w 1758043"/>
                <a:gd name="connsiteY38" fmla="*/ 1586593 h 2032907"/>
                <a:gd name="connsiteX39" fmla="*/ 359228 w 1758043"/>
                <a:gd name="connsiteY39" fmla="*/ 1616529 h 2032907"/>
                <a:gd name="connsiteX40" fmla="*/ 370114 w 1758043"/>
                <a:gd name="connsiteY40" fmla="*/ 1649186 h 2032907"/>
                <a:gd name="connsiteX41" fmla="*/ 381000 w 1758043"/>
                <a:gd name="connsiteY41" fmla="*/ 1673679 h 2032907"/>
                <a:gd name="connsiteX42" fmla="*/ 394607 w 1758043"/>
                <a:gd name="connsiteY42" fmla="*/ 1695450 h 2032907"/>
                <a:gd name="connsiteX43" fmla="*/ 419100 w 1758043"/>
                <a:gd name="connsiteY43" fmla="*/ 1722664 h 2032907"/>
                <a:gd name="connsiteX44" fmla="*/ 435428 w 1758043"/>
                <a:gd name="connsiteY44" fmla="*/ 1736271 h 2032907"/>
                <a:gd name="connsiteX45" fmla="*/ 451757 w 1758043"/>
                <a:gd name="connsiteY45" fmla="*/ 1744436 h 2032907"/>
                <a:gd name="connsiteX46" fmla="*/ 495300 w 1758043"/>
                <a:gd name="connsiteY46" fmla="*/ 1758043 h 2032907"/>
                <a:gd name="connsiteX47" fmla="*/ 538843 w 1758043"/>
                <a:gd name="connsiteY47" fmla="*/ 1766207 h 2032907"/>
                <a:gd name="connsiteX48" fmla="*/ 604157 w 1758043"/>
                <a:gd name="connsiteY48" fmla="*/ 1777093 h 2032907"/>
                <a:gd name="connsiteX49" fmla="*/ 680357 w 1758043"/>
                <a:gd name="connsiteY49" fmla="*/ 1782536 h 2032907"/>
                <a:gd name="connsiteX50" fmla="*/ 810985 w 1758043"/>
                <a:gd name="connsiteY50" fmla="*/ 1785257 h 2032907"/>
                <a:gd name="connsiteX51" fmla="*/ 963385 w 1758043"/>
                <a:gd name="connsiteY51" fmla="*/ 1779814 h 2032907"/>
                <a:gd name="connsiteX52" fmla="*/ 1107621 w 1758043"/>
                <a:gd name="connsiteY52" fmla="*/ 1771650 h 2032907"/>
                <a:gd name="connsiteX53" fmla="*/ 1175657 w 1758043"/>
                <a:gd name="connsiteY53" fmla="*/ 1766207 h 2032907"/>
                <a:gd name="connsiteX54" fmla="*/ 1709057 w 1758043"/>
                <a:gd name="connsiteY54" fmla="*/ 1744436 h 2032907"/>
                <a:gd name="connsiteX55" fmla="*/ 1730828 w 1758043"/>
                <a:gd name="connsiteY55" fmla="*/ 1760764 h 2032907"/>
                <a:gd name="connsiteX56" fmla="*/ 1741714 w 1758043"/>
                <a:gd name="connsiteY56" fmla="*/ 1771650 h 2032907"/>
                <a:gd name="connsiteX57" fmla="*/ 1749878 w 1758043"/>
                <a:gd name="connsiteY57" fmla="*/ 1787979 h 2032907"/>
                <a:gd name="connsiteX58" fmla="*/ 1755321 w 1758043"/>
                <a:gd name="connsiteY58" fmla="*/ 1807029 h 2032907"/>
                <a:gd name="connsiteX59" fmla="*/ 1758043 w 1758043"/>
                <a:gd name="connsiteY59" fmla="*/ 1826079 h 2032907"/>
                <a:gd name="connsiteX60" fmla="*/ 1752600 w 1758043"/>
                <a:gd name="connsiteY60" fmla="*/ 1850571 h 2032907"/>
                <a:gd name="connsiteX61" fmla="*/ 1736271 w 1758043"/>
                <a:gd name="connsiteY61" fmla="*/ 1883229 h 2032907"/>
                <a:gd name="connsiteX62" fmla="*/ 1703614 w 1758043"/>
                <a:gd name="connsiteY62" fmla="*/ 1918607 h 2032907"/>
                <a:gd name="connsiteX63" fmla="*/ 1662793 w 1758043"/>
                <a:gd name="connsiteY63" fmla="*/ 1945821 h 2032907"/>
                <a:gd name="connsiteX64" fmla="*/ 1616528 w 1758043"/>
                <a:gd name="connsiteY64" fmla="*/ 1962150 h 2032907"/>
                <a:gd name="connsiteX65" fmla="*/ 1526721 w 1758043"/>
                <a:gd name="connsiteY65" fmla="*/ 1983921 h 2032907"/>
                <a:gd name="connsiteX66" fmla="*/ 1431471 w 1758043"/>
                <a:gd name="connsiteY66" fmla="*/ 2002971 h 2032907"/>
                <a:gd name="connsiteX67" fmla="*/ 1325335 w 1758043"/>
                <a:gd name="connsiteY67" fmla="*/ 2016579 h 2032907"/>
                <a:gd name="connsiteX68" fmla="*/ 1216478 w 1758043"/>
                <a:gd name="connsiteY68" fmla="*/ 2027464 h 2032907"/>
                <a:gd name="connsiteX69" fmla="*/ 1039585 w 1758043"/>
                <a:gd name="connsiteY69" fmla="*/ 2032907 h 2032907"/>
                <a:gd name="connsiteX70" fmla="*/ 846364 w 1758043"/>
                <a:gd name="connsiteY70" fmla="*/ 2027464 h 2032907"/>
                <a:gd name="connsiteX71" fmla="*/ 680357 w 1758043"/>
                <a:gd name="connsiteY71" fmla="*/ 2016579 h 2032907"/>
                <a:gd name="connsiteX72" fmla="*/ 536121 w 1758043"/>
                <a:gd name="connsiteY72" fmla="*/ 1997529 h 2032907"/>
                <a:gd name="connsiteX73" fmla="*/ 400050 w 1758043"/>
                <a:gd name="connsiteY73" fmla="*/ 1959429 h 2032907"/>
                <a:gd name="connsiteX74" fmla="*/ 304800 w 1758043"/>
                <a:gd name="connsiteY74" fmla="*/ 1921329 h 2032907"/>
                <a:gd name="connsiteX75" fmla="*/ 261257 w 1758043"/>
                <a:gd name="connsiteY75" fmla="*/ 1888671 h 2032907"/>
                <a:gd name="connsiteX76" fmla="*/ 204107 w 1758043"/>
                <a:gd name="connsiteY76" fmla="*/ 1831521 h 2032907"/>
                <a:gd name="connsiteX77" fmla="*/ 166007 w 1758043"/>
                <a:gd name="connsiteY77" fmla="*/ 1777093 h 2032907"/>
                <a:gd name="connsiteX78" fmla="*/ 141514 w 1758043"/>
                <a:gd name="connsiteY78" fmla="*/ 1730829 h 2032907"/>
                <a:gd name="connsiteX79" fmla="*/ 130628 w 1758043"/>
                <a:gd name="connsiteY79" fmla="*/ 1690007 h 2032907"/>
                <a:gd name="connsiteX80" fmla="*/ 125185 w 1758043"/>
                <a:gd name="connsiteY80" fmla="*/ 1627414 h 2032907"/>
                <a:gd name="connsiteX81" fmla="*/ 133350 w 1758043"/>
                <a:gd name="connsiteY81" fmla="*/ 1412421 h 2032907"/>
                <a:gd name="connsiteX82" fmla="*/ 141514 w 1758043"/>
                <a:gd name="connsiteY82" fmla="*/ 922564 h 20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758043" h="2032907">
                  <a:moveTo>
                    <a:pt x="141514" y="922564"/>
                  </a:moveTo>
                  <a:lnTo>
                    <a:pt x="149678" y="321129"/>
                  </a:lnTo>
                  <a:lnTo>
                    <a:pt x="144235" y="280307"/>
                  </a:lnTo>
                  <a:lnTo>
                    <a:pt x="136071" y="247650"/>
                  </a:lnTo>
                  <a:lnTo>
                    <a:pt x="119743" y="204107"/>
                  </a:lnTo>
                  <a:lnTo>
                    <a:pt x="103414" y="171450"/>
                  </a:lnTo>
                  <a:lnTo>
                    <a:pt x="84364" y="141514"/>
                  </a:lnTo>
                  <a:lnTo>
                    <a:pt x="70757" y="122464"/>
                  </a:lnTo>
                  <a:lnTo>
                    <a:pt x="46264" y="97971"/>
                  </a:lnTo>
                  <a:lnTo>
                    <a:pt x="21771" y="70757"/>
                  </a:lnTo>
                  <a:lnTo>
                    <a:pt x="5443" y="46264"/>
                  </a:lnTo>
                  <a:lnTo>
                    <a:pt x="0" y="32657"/>
                  </a:lnTo>
                  <a:lnTo>
                    <a:pt x="0" y="24493"/>
                  </a:lnTo>
                  <a:lnTo>
                    <a:pt x="5443" y="13607"/>
                  </a:lnTo>
                  <a:lnTo>
                    <a:pt x="13607" y="5443"/>
                  </a:lnTo>
                  <a:lnTo>
                    <a:pt x="48985" y="0"/>
                  </a:lnTo>
                  <a:lnTo>
                    <a:pt x="92528" y="5443"/>
                  </a:lnTo>
                  <a:lnTo>
                    <a:pt x="157843" y="19050"/>
                  </a:lnTo>
                  <a:lnTo>
                    <a:pt x="198664" y="29936"/>
                  </a:lnTo>
                  <a:lnTo>
                    <a:pt x="258535" y="54429"/>
                  </a:lnTo>
                  <a:lnTo>
                    <a:pt x="321128" y="89807"/>
                  </a:lnTo>
                  <a:lnTo>
                    <a:pt x="381000" y="127907"/>
                  </a:lnTo>
                  <a:lnTo>
                    <a:pt x="438150" y="174171"/>
                  </a:lnTo>
                  <a:lnTo>
                    <a:pt x="457200" y="195943"/>
                  </a:lnTo>
                  <a:lnTo>
                    <a:pt x="468085" y="212271"/>
                  </a:lnTo>
                  <a:lnTo>
                    <a:pt x="473528" y="231321"/>
                  </a:lnTo>
                  <a:lnTo>
                    <a:pt x="476250" y="250371"/>
                  </a:lnTo>
                  <a:lnTo>
                    <a:pt x="470807" y="272143"/>
                  </a:lnTo>
                  <a:lnTo>
                    <a:pt x="462643" y="296636"/>
                  </a:lnTo>
                  <a:lnTo>
                    <a:pt x="440871" y="337457"/>
                  </a:lnTo>
                  <a:lnTo>
                    <a:pt x="424543" y="381000"/>
                  </a:lnTo>
                  <a:lnTo>
                    <a:pt x="410935" y="468086"/>
                  </a:lnTo>
                  <a:lnTo>
                    <a:pt x="397328" y="585107"/>
                  </a:lnTo>
                  <a:lnTo>
                    <a:pt x="386443" y="729343"/>
                  </a:lnTo>
                  <a:lnTo>
                    <a:pt x="372835" y="941614"/>
                  </a:lnTo>
                  <a:cubicBezTo>
                    <a:pt x="373742" y="996950"/>
                    <a:pt x="374650" y="1052285"/>
                    <a:pt x="375557" y="1107621"/>
                  </a:cubicBezTo>
                  <a:lnTo>
                    <a:pt x="364671" y="1347107"/>
                  </a:lnTo>
                  <a:lnTo>
                    <a:pt x="353785" y="1551214"/>
                  </a:lnTo>
                  <a:lnTo>
                    <a:pt x="353785" y="1586593"/>
                  </a:lnTo>
                  <a:lnTo>
                    <a:pt x="359228" y="1616529"/>
                  </a:lnTo>
                  <a:lnTo>
                    <a:pt x="370114" y="1649186"/>
                  </a:lnTo>
                  <a:lnTo>
                    <a:pt x="381000" y="1673679"/>
                  </a:lnTo>
                  <a:lnTo>
                    <a:pt x="394607" y="1695450"/>
                  </a:lnTo>
                  <a:lnTo>
                    <a:pt x="419100" y="1722664"/>
                  </a:lnTo>
                  <a:lnTo>
                    <a:pt x="435428" y="1736271"/>
                  </a:lnTo>
                  <a:lnTo>
                    <a:pt x="451757" y="1744436"/>
                  </a:lnTo>
                  <a:lnTo>
                    <a:pt x="495300" y="1758043"/>
                  </a:lnTo>
                  <a:lnTo>
                    <a:pt x="538843" y="1766207"/>
                  </a:lnTo>
                  <a:lnTo>
                    <a:pt x="604157" y="1777093"/>
                  </a:lnTo>
                  <a:lnTo>
                    <a:pt x="680357" y="1782536"/>
                  </a:lnTo>
                  <a:lnTo>
                    <a:pt x="810985" y="1785257"/>
                  </a:lnTo>
                  <a:lnTo>
                    <a:pt x="963385" y="1779814"/>
                  </a:lnTo>
                  <a:lnTo>
                    <a:pt x="1107621" y="1771650"/>
                  </a:lnTo>
                  <a:lnTo>
                    <a:pt x="1175657" y="1766207"/>
                  </a:lnTo>
                  <a:lnTo>
                    <a:pt x="1709057" y="1744436"/>
                  </a:lnTo>
                  <a:lnTo>
                    <a:pt x="1730828" y="1760764"/>
                  </a:lnTo>
                  <a:lnTo>
                    <a:pt x="1741714" y="1771650"/>
                  </a:lnTo>
                  <a:lnTo>
                    <a:pt x="1749878" y="1787979"/>
                  </a:lnTo>
                  <a:lnTo>
                    <a:pt x="1755321" y="1807029"/>
                  </a:lnTo>
                  <a:lnTo>
                    <a:pt x="1758043" y="1826079"/>
                  </a:lnTo>
                  <a:lnTo>
                    <a:pt x="1752600" y="1850571"/>
                  </a:lnTo>
                  <a:lnTo>
                    <a:pt x="1736271" y="1883229"/>
                  </a:lnTo>
                  <a:lnTo>
                    <a:pt x="1703614" y="1918607"/>
                  </a:lnTo>
                  <a:lnTo>
                    <a:pt x="1662793" y="1945821"/>
                  </a:lnTo>
                  <a:lnTo>
                    <a:pt x="1616528" y="1962150"/>
                  </a:lnTo>
                  <a:lnTo>
                    <a:pt x="1526721" y="1983921"/>
                  </a:lnTo>
                  <a:lnTo>
                    <a:pt x="1431471" y="2002971"/>
                  </a:lnTo>
                  <a:lnTo>
                    <a:pt x="1325335" y="2016579"/>
                  </a:lnTo>
                  <a:lnTo>
                    <a:pt x="1216478" y="2027464"/>
                  </a:lnTo>
                  <a:lnTo>
                    <a:pt x="1039585" y="2032907"/>
                  </a:lnTo>
                  <a:lnTo>
                    <a:pt x="846364" y="2027464"/>
                  </a:lnTo>
                  <a:lnTo>
                    <a:pt x="680357" y="2016579"/>
                  </a:lnTo>
                  <a:lnTo>
                    <a:pt x="536121" y="1997529"/>
                  </a:lnTo>
                  <a:lnTo>
                    <a:pt x="400050" y="1959429"/>
                  </a:lnTo>
                  <a:lnTo>
                    <a:pt x="304800" y="1921329"/>
                  </a:lnTo>
                  <a:lnTo>
                    <a:pt x="261257" y="1888671"/>
                  </a:lnTo>
                  <a:lnTo>
                    <a:pt x="204107" y="1831521"/>
                  </a:lnTo>
                  <a:lnTo>
                    <a:pt x="166007" y="1777093"/>
                  </a:lnTo>
                  <a:lnTo>
                    <a:pt x="141514" y="1730829"/>
                  </a:lnTo>
                  <a:lnTo>
                    <a:pt x="130628" y="1690007"/>
                  </a:lnTo>
                  <a:lnTo>
                    <a:pt x="125185" y="1627414"/>
                  </a:lnTo>
                  <a:lnTo>
                    <a:pt x="133350" y="1412421"/>
                  </a:lnTo>
                  <a:lnTo>
                    <a:pt x="141514" y="9225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E1B2450F-8EE3-4506-AB15-03CF1635DF4A}"/>
                </a:ext>
              </a:extLst>
            </p:cNvPr>
            <p:cNvSpPr/>
            <p:nvPr/>
          </p:nvSpPr>
          <p:spPr>
            <a:xfrm>
              <a:off x="3021013" y="2827338"/>
              <a:ext cx="704850" cy="590550"/>
            </a:xfrm>
            <a:custGeom>
              <a:avLst/>
              <a:gdLst>
                <a:gd name="connsiteX0" fmla="*/ 447675 w 704850"/>
                <a:gd name="connsiteY0" fmla="*/ 221456 h 590550"/>
                <a:gd name="connsiteX1" fmla="*/ 366713 w 704850"/>
                <a:gd name="connsiteY1" fmla="*/ 150019 h 590550"/>
                <a:gd name="connsiteX2" fmla="*/ 273844 w 704850"/>
                <a:gd name="connsiteY2" fmla="*/ 76200 h 590550"/>
                <a:gd name="connsiteX3" fmla="*/ 150019 w 704850"/>
                <a:gd name="connsiteY3" fmla="*/ 0 h 590550"/>
                <a:gd name="connsiteX4" fmla="*/ 111919 w 704850"/>
                <a:gd name="connsiteY4" fmla="*/ 19050 h 590550"/>
                <a:gd name="connsiteX5" fmla="*/ 76200 w 704850"/>
                <a:gd name="connsiteY5" fmla="*/ 33337 h 590550"/>
                <a:gd name="connsiteX6" fmla="*/ 47625 w 704850"/>
                <a:gd name="connsiteY6" fmla="*/ 42862 h 590550"/>
                <a:gd name="connsiteX7" fmla="*/ 30957 w 704850"/>
                <a:gd name="connsiteY7" fmla="*/ 54769 h 590550"/>
                <a:gd name="connsiteX8" fmla="*/ 14288 w 704850"/>
                <a:gd name="connsiteY8" fmla="*/ 80962 h 590550"/>
                <a:gd name="connsiteX9" fmla="*/ 2382 w 704850"/>
                <a:gd name="connsiteY9" fmla="*/ 114300 h 590550"/>
                <a:gd name="connsiteX10" fmla="*/ 0 w 704850"/>
                <a:gd name="connsiteY10" fmla="*/ 150019 h 590550"/>
                <a:gd name="connsiteX11" fmla="*/ 4763 w 704850"/>
                <a:gd name="connsiteY11" fmla="*/ 190500 h 590550"/>
                <a:gd name="connsiteX12" fmla="*/ 14288 w 704850"/>
                <a:gd name="connsiteY12" fmla="*/ 216694 h 590550"/>
                <a:gd name="connsiteX13" fmla="*/ 30957 w 704850"/>
                <a:gd name="connsiteY13" fmla="*/ 235744 h 590550"/>
                <a:gd name="connsiteX14" fmla="*/ 52388 w 704850"/>
                <a:gd name="connsiteY14" fmla="*/ 250031 h 590550"/>
                <a:gd name="connsiteX15" fmla="*/ 80963 w 704850"/>
                <a:gd name="connsiteY15" fmla="*/ 261937 h 590550"/>
                <a:gd name="connsiteX16" fmla="*/ 102394 w 704850"/>
                <a:gd name="connsiteY16" fmla="*/ 266700 h 590550"/>
                <a:gd name="connsiteX17" fmla="*/ 145257 w 704850"/>
                <a:gd name="connsiteY17" fmla="*/ 285750 h 590550"/>
                <a:gd name="connsiteX18" fmla="*/ 240507 w 704850"/>
                <a:gd name="connsiteY18" fmla="*/ 338137 h 590550"/>
                <a:gd name="connsiteX19" fmla="*/ 381000 w 704850"/>
                <a:gd name="connsiteY19" fmla="*/ 426244 h 590550"/>
                <a:gd name="connsiteX20" fmla="*/ 445294 w 704850"/>
                <a:gd name="connsiteY20" fmla="*/ 466725 h 590550"/>
                <a:gd name="connsiteX21" fmla="*/ 564357 w 704850"/>
                <a:gd name="connsiteY21" fmla="*/ 545306 h 590550"/>
                <a:gd name="connsiteX22" fmla="*/ 623888 w 704850"/>
                <a:gd name="connsiteY22" fmla="*/ 581025 h 590550"/>
                <a:gd name="connsiteX23" fmla="*/ 640557 w 704850"/>
                <a:gd name="connsiteY23" fmla="*/ 590550 h 590550"/>
                <a:gd name="connsiteX24" fmla="*/ 704850 w 704850"/>
                <a:gd name="connsiteY24" fmla="*/ 488156 h 590550"/>
                <a:gd name="connsiteX25" fmla="*/ 640557 w 704850"/>
                <a:gd name="connsiteY25" fmla="*/ 409575 h 590550"/>
                <a:gd name="connsiteX26" fmla="*/ 569119 w 704850"/>
                <a:gd name="connsiteY26" fmla="*/ 330994 h 590550"/>
                <a:gd name="connsiteX27" fmla="*/ 485775 w 704850"/>
                <a:gd name="connsiteY27" fmla="*/ 254794 h 590550"/>
                <a:gd name="connsiteX28" fmla="*/ 447675 w 704850"/>
                <a:gd name="connsiteY28" fmla="*/ 22145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590550">
                  <a:moveTo>
                    <a:pt x="447675" y="221456"/>
                  </a:moveTo>
                  <a:lnTo>
                    <a:pt x="366713" y="150019"/>
                  </a:lnTo>
                  <a:lnTo>
                    <a:pt x="273844" y="76200"/>
                  </a:lnTo>
                  <a:lnTo>
                    <a:pt x="150019" y="0"/>
                  </a:lnTo>
                  <a:lnTo>
                    <a:pt x="111919" y="19050"/>
                  </a:lnTo>
                  <a:lnTo>
                    <a:pt x="76200" y="33337"/>
                  </a:lnTo>
                  <a:lnTo>
                    <a:pt x="47625" y="42862"/>
                  </a:lnTo>
                  <a:lnTo>
                    <a:pt x="30957" y="54769"/>
                  </a:lnTo>
                  <a:lnTo>
                    <a:pt x="14288" y="80962"/>
                  </a:lnTo>
                  <a:lnTo>
                    <a:pt x="2382" y="114300"/>
                  </a:lnTo>
                  <a:lnTo>
                    <a:pt x="0" y="150019"/>
                  </a:lnTo>
                  <a:lnTo>
                    <a:pt x="4763" y="190500"/>
                  </a:lnTo>
                  <a:lnTo>
                    <a:pt x="14288" y="216694"/>
                  </a:lnTo>
                  <a:lnTo>
                    <a:pt x="30957" y="235744"/>
                  </a:lnTo>
                  <a:lnTo>
                    <a:pt x="52388" y="250031"/>
                  </a:lnTo>
                  <a:lnTo>
                    <a:pt x="80963" y="261937"/>
                  </a:lnTo>
                  <a:lnTo>
                    <a:pt x="102394" y="266700"/>
                  </a:lnTo>
                  <a:lnTo>
                    <a:pt x="145257" y="285750"/>
                  </a:lnTo>
                  <a:lnTo>
                    <a:pt x="240507" y="338137"/>
                  </a:lnTo>
                  <a:lnTo>
                    <a:pt x="381000" y="426244"/>
                  </a:lnTo>
                  <a:lnTo>
                    <a:pt x="445294" y="466725"/>
                  </a:lnTo>
                  <a:lnTo>
                    <a:pt x="564357" y="545306"/>
                  </a:lnTo>
                  <a:lnTo>
                    <a:pt x="623888" y="581025"/>
                  </a:lnTo>
                  <a:lnTo>
                    <a:pt x="640557" y="590550"/>
                  </a:lnTo>
                  <a:lnTo>
                    <a:pt x="704850" y="488156"/>
                  </a:lnTo>
                  <a:lnTo>
                    <a:pt x="640557" y="409575"/>
                  </a:lnTo>
                  <a:lnTo>
                    <a:pt x="569119" y="330994"/>
                  </a:lnTo>
                  <a:lnTo>
                    <a:pt x="485775" y="254794"/>
                  </a:lnTo>
                  <a:lnTo>
                    <a:pt x="447675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1FA4873E-D2FF-438D-A3DD-9217CC53817A}"/>
                </a:ext>
              </a:extLst>
            </p:cNvPr>
            <p:cNvSpPr/>
            <p:nvPr/>
          </p:nvSpPr>
          <p:spPr>
            <a:xfrm>
              <a:off x="3005138" y="2366963"/>
              <a:ext cx="1470025" cy="1793875"/>
            </a:xfrm>
            <a:custGeom>
              <a:avLst/>
              <a:gdLst>
                <a:gd name="connsiteX0" fmla="*/ 790575 w 1469231"/>
                <a:gd name="connsiteY0" fmla="*/ 752475 h 1793081"/>
                <a:gd name="connsiteX1" fmla="*/ 857250 w 1469231"/>
                <a:gd name="connsiteY1" fmla="*/ 659606 h 1793081"/>
                <a:gd name="connsiteX2" fmla="*/ 895350 w 1469231"/>
                <a:gd name="connsiteY2" fmla="*/ 604837 h 1793081"/>
                <a:gd name="connsiteX3" fmla="*/ 938212 w 1469231"/>
                <a:gd name="connsiteY3" fmla="*/ 545306 h 1793081"/>
                <a:gd name="connsiteX4" fmla="*/ 1002506 w 1469231"/>
                <a:gd name="connsiteY4" fmla="*/ 457200 h 1793081"/>
                <a:gd name="connsiteX5" fmla="*/ 1052512 w 1469231"/>
                <a:gd name="connsiteY5" fmla="*/ 392906 h 1793081"/>
                <a:gd name="connsiteX6" fmla="*/ 1088231 w 1469231"/>
                <a:gd name="connsiteY6" fmla="*/ 342900 h 1793081"/>
                <a:gd name="connsiteX7" fmla="*/ 1107281 w 1469231"/>
                <a:gd name="connsiteY7" fmla="*/ 309562 h 1793081"/>
                <a:gd name="connsiteX8" fmla="*/ 1119187 w 1469231"/>
                <a:gd name="connsiteY8" fmla="*/ 278606 h 1793081"/>
                <a:gd name="connsiteX9" fmla="*/ 1126331 w 1469231"/>
                <a:gd name="connsiteY9" fmla="*/ 247650 h 1793081"/>
                <a:gd name="connsiteX10" fmla="*/ 1131093 w 1469231"/>
                <a:gd name="connsiteY10" fmla="*/ 219075 h 1793081"/>
                <a:gd name="connsiteX11" fmla="*/ 1133475 w 1469231"/>
                <a:gd name="connsiteY11" fmla="*/ 192881 h 1793081"/>
                <a:gd name="connsiteX12" fmla="*/ 1131093 w 1469231"/>
                <a:gd name="connsiteY12" fmla="*/ 166687 h 1793081"/>
                <a:gd name="connsiteX13" fmla="*/ 1123950 w 1469231"/>
                <a:gd name="connsiteY13" fmla="*/ 130968 h 1793081"/>
                <a:gd name="connsiteX14" fmla="*/ 1112043 w 1469231"/>
                <a:gd name="connsiteY14" fmla="*/ 102393 h 1793081"/>
                <a:gd name="connsiteX15" fmla="*/ 1100137 w 1469231"/>
                <a:gd name="connsiteY15" fmla="*/ 69056 h 1793081"/>
                <a:gd name="connsiteX16" fmla="*/ 1092993 w 1469231"/>
                <a:gd name="connsiteY16" fmla="*/ 38100 h 1793081"/>
                <a:gd name="connsiteX17" fmla="*/ 1092993 w 1469231"/>
                <a:gd name="connsiteY17" fmla="*/ 21431 h 1793081"/>
                <a:gd name="connsiteX18" fmla="*/ 1097756 w 1469231"/>
                <a:gd name="connsiteY18" fmla="*/ 9525 h 1793081"/>
                <a:gd name="connsiteX19" fmla="*/ 1104900 w 1469231"/>
                <a:gd name="connsiteY19" fmla="*/ 2381 h 1793081"/>
                <a:gd name="connsiteX20" fmla="*/ 1112043 w 1469231"/>
                <a:gd name="connsiteY20" fmla="*/ 0 h 1793081"/>
                <a:gd name="connsiteX21" fmla="*/ 1121568 w 1469231"/>
                <a:gd name="connsiteY21" fmla="*/ 0 h 1793081"/>
                <a:gd name="connsiteX22" fmla="*/ 1145381 w 1469231"/>
                <a:gd name="connsiteY22" fmla="*/ 7143 h 1793081"/>
                <a:gd name="connsiteX23" fmla="*/ 1178718 w 1469231"/>
                <a:gd name="connsiteY23" fmla="*/ 19050 h 1793081"/>
                <a:gd name="connsiteX24" fmla="*/ 1226343 w 1469231"/>
                <a:gd name="connsiteY24" fmla="*/ 47625 h 1793081"/>
                <a:gd name="connsiteX25" fmla="*/ 1281112 w 1469231"/>
                <a:gd name="connsiteY25" fmla="*/ 80962 h 1793081"/>
                <a:gd name="connsiteX26" fmla="*/ 1354931 w 1469231"/>
                <a:gd name="connsiteY26" fmla="*/ 135731 h 1793081"/>
                <a:gd name="connsiteX27" fmla="*/ 1393031 w 1469231"/>
                <a:gd name="connsiteY27" fmla="*/ 173831 h 1793081"/>
                <a:gd name="connsiteX28" fmla="*/ 1421606 w 1469231"/>
                <a:gd name="connsiteY28" fmla="*/ 202406 h 1793081"/>
                <a:gd name="connsiteX29" fmla="*/ 1445418 w 1469231"/>
                <a:gd name="connsiteY29" fmla="*/ 228600 h 1793081"/>
                <a:gd name="connsiteX30" fmla="*/ 1459706 w 1469231"/>
                <a:gd name="connsiteY30" fmla="*/ 252412 h 1793081"/>
                <a:gd name="connsiteX31" fmla="*/ 1466850 w 1469231"/>
                <a:gd name="connsiteY31" fmla="*/ 283368 h 1793081"/>
                <a:gd name="connsiteX32" fmla="*/ 1469231 w 1469231"/>
                <a:gd name="connsiteY32" fmla="*/ 307181 h 1793081"/>
                <a:gd name="connsiteX33" fmla="*/ 1466850 w 1469231"/>
                <a:gd name="connsiteY33" fmla="*/ 335756 h 1793081"/>
                <a:gd name="connsiteX34" fmla="*/ 1459706 w 1469231"/>
                <a:gd name="connsiteY34" fmla="*/ 357187 h 1793081"/>
                <a:gd name="connsiteX35" fmla="*/ 1443037 w 1469231"/>
                <a:gd name="connsiteY35" fmla="*/ 381000 h 1793081"/>
                <a:gd name="connsiteX36" fmla="*/ 1423987 w 1469231"/>
                <a:gd name="connsiteY36" fmla="*/ 400050 h 1793081"/>
                <a:gd name="connsiteX37" fmla="*/ 1393031 w 1469231"/>
                <a:gd name="connsiteY37" fmla="*/ 416718 h 1793081"/>
                <a:gd name="connsiteX38" fmla="*/ 1381125 w 1469231"/>
                <a:gd name="connsiteY38" fmla="*/ 419100 h 1793081"/>
                <a:gd name="connsiteX39" fmla="*/ 1347787 w 1469231"/>
                <a:gd name="connsiteY39" fmla="*/ 435768 h 1793081"/>
                <a:gd name="connsiteX40" fmla="*/ 1297781 w 1469231"/>
                <a:gd name="connsiteY40" fmla="*/ 471487 h 1793081"/>
                <a:gd name="connsiteX41" fmla="*/ 1252537 w 1469231"/>
                <a:gd name="connsiteY41" fmla="*/ 511968 h 1793081"/>
                <a:gd name="connsiteX42" fmla="*/ 1147762 w 1469231"/>
                <a:gd name="connsiteY42" fmla="*/ 623887 h 1793081"/>
                <a:gd name="connsiteX43" fmla="*/ 964406 w 1469231"/>
                <a:gd name="connsiteY43" fmla="*/ 831056 h 1793081"/>
                <a:gd name="connsiteX44" fmla="*/ 754856 w 1469231"/>
                <a:gd name="connsiteY44" fmla="*/ 1083468 h 1793081"/>
                <a:gd name="connsiteX45" fmla="*/ 583406 w 1469231"/>
                <a:gd name="connsiteY45" fmla="*/ 1300162 h 1793081"/>
                <a:gd name="connsiteX46" fmla="*/ 438150 w 1469231"/>
                <a:gd name="connsiteY46" fmla="*/ 1493043 h 1793081"/>
                <a:gd name="connsiteX47" fmla="*/ 311943 w 1469231"/>
                <a:gd name="connsiteY47" fmla="*/ 1659731 h 1793081"/>
                <a:gd name="connsiteX48" fmla="*/ 219075 w 1469231"/>
                <a:gd name="connsiteY48" fmla="*/ 1793081 h 1793081"/>
                <a:gd name="connsiteX49" fmla="*/ 0 w 1469231"/>
                <a:gd name="connsiteY49" fmla="*/ 1740693 h 1793081"/>
                <a:gd name="connsiteX50" fmla="*/ 26193 w 1469231"/>
                <a:gd name="connsiteY50" fmla="*/ 1724025 h 1793081"/>
                <a:gd name="connsiteX51" fmla="*/ 64293 w 1469231"/>
                <a:gd name="connsiteY51" fmla="*/ 1702593 h 1793081"/>
                <a:gd name="connsiteX52" fmla="*/ 102393 w 1469231"/>
                <a:gd name="connsiteY52" fmla="*/ 1676400 h 1793081"/>
                <a:gd name="connsiteX53" fmla="*/ 154781 w 1469231"/>
                <a:gd name="connsiteY53" fmla="*/ 1633537 h 1793081"/>
                <a:gd name="connsiteX54" fmla="*/ 209550 w 1469231"/>
                <a:gd name="connsiteY54" fmla="*/ 1578768 h 1793081"/>
                <a:gd name="connsiteX55" fmla="*/ 245268 w 1469231"/>
                <a:gd name="connsiteY55" fmla="*/ 1533525 h 1793081"/>
                <a:gd name="connsiteX56" fmla="*/ 276225 w 1469231"/>
                <a:gd name="connsiteY56" fmla="*/ 1488281 h 1793081"/>
                <a:gd name="connsiteX57" fmla="*/ 342900 w 1469231"/>
                <a:gd name="connsiteY57" fmla="*/ 1395412 h 1793081"/>
                <a:gd name="connsiteX58" fmla="*/ 452437 w 1469231"/>
                <a:gd name="connsiteY58" fmla="*/ 1235868 h 1793081"/>
                <a:gd name="connsiteX59" fmla="*/ 561975 w 1469231"/>
                <a:gd name="connsiteY59" fmla="*/ 1069181 h 1793081"/>
                <a:gd name="connsiteX60" fmla="*/ 602456 w 1469231"/>
                <a:gd name="connsiteY60" fmla="*/ 1002506 h 1793081"/>
                <a:gd name="connsiteX61" fmla="*/ 678656 w 1469231"/>
                <a:gd name="connsiteY61" fmla="*/ 916781 h 1793081"/>
                <a:gd name="connsiteX62" fmla="*/ 790575 w 1469231"/>
                <a:gd name="connsiteY62" fmla="*/ 752475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9231" h="1793081">
                  <a:moveTo>
                    <a:pt x="790575" y="752475"/>
                  </a:moveTo>
                  <a:lnTo>
                    <a:pt x="857250" y="659606"/>
                  </a:lnTo>
                  <a:lnTo>
                    <a:pt x="895350" y="604837"/>
                  </a:lnTo>
                  <a:lnTo>
                    <a:pt x="938212" y="545306"/>
                  </a:lnTo>
                  <a:lnTo>
                    <a:pt x="1002506" y="457200"/>
                  </a:lnTo>
                  <a:lnTo>
                    <a:pt x="1052512" y="392906"/>
                  </a:lnTo>
                  <a:lnTo>
                    <a:pt x="1088231" y="342900"/>
                  </a:lnTo>
                  <a:lnTo>
                    <a:pt x="1107281" y="309562"/>
                  </a:lnTo>
                  <a:lnTo>
                    <a:pt x="1119187" y="278606"/>
                  </a:lnTo>
                  <a:lnTo>
                    <a:pt x="1126331" y="247650"/>
                  </a:lnTo>
                  <a:lnTo>
                    <a:pt x="1131093" y="219075"/>
                  </a:lnTo>
                  <a:lnTo>
                    <a:pt x="1133475" y="192881"/>
                  </a:lnTo>
                  <a:lnTo>
                    <a:pt x="1131093" y="166687"/>
                  </a:lnTo>
                  <a:lnTo>
                    <a:pt x="1123950" y="130968"/>
                  </a:lnTo>
                  <a:lnTo>
                    <a:pt x="1112043" y="102393"/>
                  </a:lnTo>
                  <a:lnTo>
                    <a:pt x="1100137" y="69056"/>
                  </a:lnTo>
                  <a:lnTo>
                    <a:pt x="1092993" y="38100"/>
                  </a:lnTo>
                  <a:lnTo>
                    <a:pt x="1092993" y="21431"/>
                  </a:lnTo>
                  <a:lnTo>
                    <a:pt x="1097756" y="9525"/>
                  </a:lnTo>
                  <a:lnTo>
                    <a:pt x="1104900" y="2381"/>
                  </a:lnTo>
                  <a:lnTo>
                    <a:pt x="1112043" y="0"/>
                  </a:lnTo>
                  <a:lnTo>
                    <a:pt x="1121568" y="0"/>
                  </a:lnTo>
                  <a:lnTo>
                    <a:pt x="1145381" y="7143"/>
                  </a:lnTo>
                  <a:lnTo>
                    <a:pt x="1178718" y="19050"/>
                  </a:lnTo>
                  <a:lnTo>
                    <a:pt x="1226343" y="47625"/>
                  </a:lnTo>
                  <a:lnTo>
                    <a:pt x="1281112" y="80962"/>
                  </a:lnTo>
                  <a:lnTo>
                    <a:pt x="1354931" y="135731"/>
                  </a:lnTo>
                  <a:lnTo>
                    <a:pt x="1393031" y="173831"/>
                  </a:lnTo>
                  <a:lnTo>
                    <a:pt x="1421606" y="202406"/>
                  </a:lnTo>
                  <a:lnTo>
                    <a:pt x="1445418" y="228600"/>
                  </a:lnTo>
                  <a:lnTo>
                    <a:pt x="1459706" y="252412"/>
                  </a:lnTo>
                  <a:lnTo>
                    <a:pt x="1466850" y="283368"/>
                  </a:lnTo>
                  <a:lnTo>
                    <a:pt x="1469231" y="307181"/>
                  </a:lnTo>
                  <a:lnTo>
                    <a:pt x="1466850" y="335756"/>
                  </a:lnTo>
                  <a:lnTo>
                    <a:pt x="1459706" y="357187"/>
                  </a:lnTo>
                  <a:lnTo>
                    <a:pt x="1443037" y="381000"/>
                  </a:lnTo>
                  <a:lnTo>
                    <a:pt x="1423987" y="400050"/>
                  </a:lnTo>
                  <a:lnTo>
                    <a:pt x="1393031" y="416718"/>
                  </a:lnTo>
                  <a:lnTo>
                    <a:pt x="1381125" y="419100"/>
                  </a:lnTo>
                  <a:lnTo>
                    <a:pt x="1347787" y="435768"/>
                  </a:lnTo>
                  <a:lnTo>
                    <a:pt x="1297781" y="471487"/>
                  </a:lnTo>
                  <a:lnTo>
                    <a:pt x="1252537" y="511968"/>
                  </a:lnTo>
                  <a:lnTo>
                    <a:pt x="1147762" y="623887"/>
                  </a:lnTo>
                  <a:lnTo>
                    <a:pt x="964406" y="831056"/>
                  </a:lnTo>
                  <a:lnTo>
                    <a:pt x="754856" y="1083468"/>
                  </a:lnTo>
                  <a:lnTo>
                    <a:pt x="583406" y="1300162"/>
                  </a:lnTo>
                  <a:lnTo>
                    <a:pt x="438150" y="1493043"/>
                  </a:lnTo>
                  <a:lnTo>
                    <a:pt x="311943" y="1659731"/>
                  </a:lnTo>
                  <a:lnTo>
                    <a:pt x="219075" y="1793081"/>
                  </a:lnTo>
                  <a:lnTo>
                    <a:pt x="0" y="1740693"/>
                  </a:lnTo>
                  <a:lnTo>
                    <a:pt x="26193" y="1724025"/>
                  </a:lnTo>
                  <a:lnTo>
                    <a:pt x="64293" y="1702593"/>
                  </a:lnTo>
                  <a:lnTo>
                    <a:pt x="102393" y="1676400"/>
                  </a:lnTo>
                  <a:lnTo>
                    <a:pt x="154781" y="1633537"/>
                  </a:lnTo>
                  <a:lnTo>
                    <a:pt x="209550" y="1578768"/>
                  </a:lnTo>
                  <a:lnTo>
                    <a:pt x="245268" y="1533525"/>
                  </a:lnTo>
                  <a:lnTo>
                    <a:pt x="276225" y="1488281"/>
                  </a:lnTo>
                  <a:lnTo>
                    <a:pt x="342900" y="1395412"/>
                  </a:lnTo>
                  <a:lnTo>
                    <a:pt x="452437" y="1235868"/>
                  </a:lnTo>
                  <a:lnTo>
                    <a:pt x="561975" y="1069181"/>
                  </a:lnTo>
                  <a:lnTo>
                    <a:pt x="602456" y="1002506"/>
                  </a:lnTo>
                  <a:lnTo>
                    <a:pt x="678656" y="916781"/>
                  </a:lnTo>
                  <a:lnTo>
                    <a:pt x="790575" y="752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B4F9E11D-DDFA-4544-8A54-87245B687FD4}"/>
                </a:ext>
              </a:extLst>
            </p:cNvPr>
            <p:cNvSpPr/>
            <p:nvPr/>
          </p:nvSpPr>
          <p:spPr>
            <a:xfrm>
              <a:off x="2970213" y="3875088"/>
              <a:ext cx="1387475" cy="508000"/>
            </a:xfrm>
            <a:custGeom>
              <a:avLst/>
              <a:gdLst>
                <a:gd name="connsiteX0" fmla="*/ 650081 w 1388269"/>
                <a:gd name="connsiteY0" fmla="*/ 159544 h 509587"/>
                <a:gd name="connsiteX1" fmla="*/ 426244 w 1388269"/>
                <a:gd name="connsiteY1" fmla="*/ 200025 h 509587"/>
                <a:gd name="connsiteX2" fmla="*/ 333375 w 1388269"/>
                <a:gd name="connsiteY2" fmla="*/ 214312 h 509587"/>
                <a:gd name="connsiteX3" fmla="*/ 288131 w 1388269"/>
                <a:gd name="connsiteY3" fmla="*/ 219075 h 509587"/>
                <a:gd name="connsiteX4" fmla="*/ 90487 w 1388269"/>
                <a:gd name="connsiteY4" fmla="*/ 202406 h 509587"/>
                <a:gd name="connsiteX5" fmla="*/ 35719 w 1388269"/>
                <a:gd name="connsiteY5" fmla="*/ 230981 h 509587"/>
                <a:gd name="connsiteX6" fmla="*/ 19050 w 1388269"/>
                <a:gd name="connsiteY6" fmla="*/ 242887 h 509587"/>
                <a:gd name="connsiteX7" fmla="*/ 7144 w 1388269"/>
                <a:gd name="connsiteY7" fmla="*/ 259556 h 509587"/>
                <a:gd name="connsiteX8" fmla="*/ 0 w 1388269"/>
                <a:gd name="connsiteY8" fmla="*/ 280987 h 509587"/>
                <a:gd name="connsiteX9" fmla="*/ 0 w 1388269"/>
                <a:gd name="connsiteY9" fmla="*/ 302419 h 509587"/>
                <a:gd name="connsiteX10" fmla="*/ 2381 w 1388269"/>
                <a:gd name="connsiteY10" fmla="*/ 333375 h 509587"/>
                <a:gd name="connsiteX11" fmla="*/ 14287 w 1388269"/>
                <a:gd name="connsiteY11" fmla="*/ 369094 h 509587"/>
                <a:gd name="connsiteX12" fmla="*/ 28575 w 1388269"/>
                <a:gd name="connsiteY12" fmla="*/ 400050 h 509587"/>
                <a:gd name="connsiteX13" fmla="*/ 50006 w 1388269"/>
                <a:gd name="connsiteY13" fmla="*/ 433387 h 509587"/>
                <a:gd name="connsiteX14" fmla="*/ 80962 w 1388269"/>
                <a:gd name="connsiteY14" fmla="*/ 471487 h 509587"/>
                <a:gd name="connsiteX15" fmla="*/ 104775 w 1388269"/>
                <a:gd name="connsiteY15" fmla="*/ 495300 h 509587"/>
                <a:gd name="connsiteX16" fmla="*/ 121444 w 1388269"/>
                <a:gd name="connsiteY16" fmla="*/ 507206 h 509587"/>
                <a:gd name="connsiteX17" fmla="*/ 130969 w 1388269"/>
                <a:gd name="connsiteY17" fmla="*/ 509587 h 509587"/>
                <a:gd name="connsiteX18" fmla="*/ 142875 w 1388269"/>
                <a:gd name="connsiteY18" fmla="*/ 509587 h 509587"/>
                <a:gd name="connsiteX19" fmla="*/ 197644 w 1388269"/>
                <a:gd name="connsiteY19" fmla="*/ 492919 h 509587"/>
                <a:gd name="connsiteX20" fmla="*/ 288131 w 1388269"/>
                <a:gd name="connsiteY20" fmla="*/ 459581 h 509587"/>
                <a:gd name="connsiteX21" fmla="*/ 371475 w 1388269"/>
                <a:gd name="connsiteY21" fmla="*/ 421481 h 509587"/>
                <a:gd name="connsiteX22" fmla="*/ 526256 w 1388269"/>
                <a:gd name="connsiteY22" fmla="*/ 376237 h 509587"/>
                <a:gd name="connsiteX23" fmla="*/ 707231 w 1388269"/>
                <a:gd name="connsiteY23" fmla="*/ 335756 h 509587"/>
                <a:gd name="connsiteX24" fmla="*/ 869156 w 1388269"/>
                <a:gd name="connsiteY24" fmla="*/ 290512 h 509587"/>
                <a:gd name="connsiteX25" fmla="*/ 1019175 w 1388269"/>
                <a:gd name="connsiteY25" fmla="*/ 238125 h 509587"/>
                <a:gd name="connsiteX26" fmla="*/ 1183481 w 1388269"/>
                <a:gd name="connsiteY26" fmla="*/ 176212 h 509587"/>
                <a:gd name="connsiteX27" fmla="*/ 1388269 w 1388269"/>
                <a:gd name="connsiteY27" fmla="*/ 104775 h 509587"/>
                <a:gd name="connsiteX28" fmla="*/ 1331119 w 1388269"/>
                <a:gd name="connsiteY28" fmla="*/ 0 h 509587"/>
                <a:gd name="connsiteX29" fmla="*/ 1150144 w 1388269"/>
                <a:gd name="connsiteY29" fmla="*/ 47625 h 509587"/>
                <a:gd name="connsiteX30" fmla="*/ 1004887 w 1388269"/>
                <a:gd name="connsiteY30" fmla="*/ 83344 h 509587"/>
                <a:gd name="connsiteX31" fmla="*/ 854869 w 1388269"/>
                <a:gd name="connsiteY31" fmla="*/ 116681 h 509587"/>
                <a:gd name="connsiteX32" fmla="*/ 731044 w 1388269"/>
                <a:gd name="connsiteY32" fmla="*/ 142875 h 509587"/>
                <a:gd name="connsiteX33" fmla="*/ 650081 w 1388269"/>
                <a:gd name="connsiteY33" fmla="*/ 159544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8269" h="509587">
                  <a:moveTo>
                    <a:pt x="650081" y="159544"/>
                  </a:moveTo>
                  <a:lnTo>
                    <a:pt x="426244" y="200025"/>
                  </a:lnTo>
                  <a:lnTo>
                    <a:pt x="333375" y="214312"/>
                  </a:lnTo>
                  <a:lnTo>
                    <a:pt x="288131" y="219075"/>
                  </a:lnTo>
                  <a:lnTo>
                    <a:pt x="90487" y="202406"/>
                  </a:lnTo>
                  <a:lnTo>
                    <a:pt x="35719" y="230981"/>
                  </a:lnTo>
                  <a:lnTo>
                    <a:pt x="19050" y="242887"/>
                  </a:lnTo>
                  <a:lnTo>
                    <a:pt x="7144" y="259556"/>
                  </a:lnTo>
                  <a:lnTo>
                    <a:pt x="0" y="280987"/>
                  </a:lnTo>
                  <a:lnTo>
                    <a:pt x="0" y="302419"/>
                  </a:lnTo>
                  <a:lnTo>
                    <a:pt x="2381" y="333375"/>
                  </a:lnTo>
                  <a:lnTo>
                    <a:pt x="14287" y="369094"/>
                  </a:lnTo>
                  <a:lnTo>
                    <a:pt x="28575" y="400050"/>
                  </a:lnTo>
                  <a:lnTo>
                    <a:pt x="50006" y="433387"/>
                  </a:lnTo>
                  <a:lnTo>
                    <a:pt x="80962" y="471487"/>
                  </a:lnTo>
                  <a:lnTo>
                    <a:pt x="104775" y="495300"/>
                  </a:lnTo>
                  <a:lnTo>
                    <a:pt x="121444" y="507206"/>
                  </a:lnTo>
                  <a:lnTo>
                    <a:pt x="130969" y="509587"/>
                  </a:lnTo>
                  <a:lnTo>
                    <a:pt x="142875" y="509587"/>
                  </a:lnTo>
                  <a:lnTo>
                    <a:pt x="197644" y="492919"/>
                  </a:lnTo>
                  <a:lnTo>
                    <a:pt x="288131" y="459581"/>
                  </a:lnTo>
                  <a:lnTo>
                    <a:pt x="371475" y="421481"/>
                  </a:lnTo>
                  <a:lnTo>
                    <a:pt x="526256" y="376237"/>
                  </a:lnTo>
                  <a:lnTo>
                    <a:pt x="707231" y="335756"/>
                  </a:lnTo>
                  <a:lnTo>
                    <a:pt x="869156" y="290512"/>
                  </a:lnTo>
                  <a:lnTo>
                    <a:pt x="1019175" y="238125"/>
                  </a:lnTo>
                  <a:lnTo>
                    <a:pt x="1183481" y="176212"/>
                  </a:lnTo>
                  <a:lnTo>
                    <a:pt x="1388269" y="104775"/>
                  </a:lnTo>
                  <a:lnTo>
                    <a:pt x="1331119" y="0"/>
                  </a:lnTo>
                  <a:lnTo>
                    <a:pt x="1150144" y="47625"/>
                  </a:lnTo>
                  <a:lnTo>
                    <a:pt x="1004887" y="83344"/>
                  </a:lnTo>
                  <a:lnTo>
                    <a:pt x="854869" y="116681"/>
                  </a:lnTo>
                  <a:lnTo>
                    <a:pt x="731044" y="142875"/>
                  </a:lnTo>
                  <a:lnTo>
                    <a:pt x="650081" y="159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0">
              <a:extLst>
                <a:ext uri="{FF2B5EF4-FFF2-40B4-BE49-F238E27FC236}">
                  <a16:creationId xmlns:a16="http://schemas.microsoft.com/office/drawing/2014/main" id="{FA010A82-9E9A-4C35-BF0C-E99A8F5A7C08}"/>
                </a:ext>
              </a:extLst>
            </p:cNvPr>
            <p:cNvSpPr/>
            <p:nvPr/>
          </p:nvSpPr>
          <p:spPr>
            <a:xfrm>
              <a:off x="4059238" y="3478213"/>
              <a:ext cx="412750" cy="688975"/>
            </a:xfrm>
            <a:custGeom>
              <a:avLst/>
              <a:gdLst>
                <a:gd name="connsiteX0" fmla="*/ 78582 w 411957"/>
                <a:gd name="connsiteY0" fmla="*/ 214313 h 688182"/>
                <a:gd name="connsiteX1" fmla="*/ 26194 w 411957"/>
                <a:gd name="connsiteY1" fmla="*/ 90488 h 688182"/>
                <a:gd name="connsiteX2" fmla="*/ 2382 w 411957"/>
                <a:gd name="connsiteY2" fmla="*/ 38100 h 688182"/>
                <a:gd name="connsiteX3" fmla="*/ 0 w 411957"/>
                <a:gd name="connsiteY3" fmla="*/ 16669 h 688182"/>
                <a:gd name="connsiteX4" fmla="*/ 0 w 411957"/>
                <a:gd name="connsiteY4" fmla="*/ 4763 h 688182"/>
                <a:gd name="connsiteX5" fmla="*/ 7144 w 411957"/>
                <a:gd name="connsiteY5" fmla="*/ 0 h 688182"/>
                <a:gd name="connsiteX6" fmla="*/ 26194 w 411957"/>
                <a:gd name="connsiteY6" fmla="*/ 0 h 688182"/>
                <a:gd name="connsiteX7" fmla="*/ 66675 w 411957"/>
                <a:gd name="connsiteY7" fmla="*/ 19050 h 688182"/>
                <a:gd name="connsiteX8" fmla="*/ 133350 w 411957"/>
                <a:gd name="connsiteY8" fmla="*/ 66675 h 688182"/>
                <a:gd name="connsiteX9" fmla="*/ 228600 w 411957"/>
                <a:gd name="connsiteY9" fmla="*/ 142875 h 688182"/>
                <a:gd name="connsiteX10" fmla="*/ 304800 w 411957"/>
                <a:gd name="connsiteY10" fmla="*/ 211932 h 688182"/>
                <a:gd name="connsiteX11" fmla="*/ 350044 w 411957"/>
                <a:gd name="connsiteY11" fmla="*/ 261938 h 688182"/>
                <a:gd name="connsiteX12" fmla="*/ 376238 w 411957"/>
                <a:gd name="connsiteY12" fmla="*/ 302419 h 688182"/>
                <a:gd name="connsiteX13" fmla="*/ 388144 w 411957"/>
                <a:gd name="connsiteY13" fmla="*/ 328613 h 688182"/>
                <a:gd name="connsiteX14" fmla="*/ 402432 w 411957"/>
                <a:gd name="connsiteY14" fmla="*/ 378619 h 688182"/>
                <a:gd name="connsiteX15" fmla="*/ 411957 w 411957"/>
                <a:gd name="connsiteY15" fmla="*/ 438150 h 688182"/>
                <a:gd name="connsiteX16" fmla="*/ 411957 w 411957"/>
                <a:gd name="connsiteY16" fmla="*/ 502444 h 688182"/>
                <a:gd name="connsiteX17" fmla="*/ 411957 w 411957"/>
                <a:gd name="connsiteY17" fmla="*/ 566738 h 688182"/>
                <a:gd name="connsiteX18" fmla="*/ 402432 w 411957"/>
                <a:gd name="connsiteY18" fmla="*/ 616744 h 688182"/>
                <a:gd name="connsiteX19" fmla="*/ 388144 w 411957"/>
                <a:gd name="connsiteY19" fmla="*/ 659607 h 688182"/>
                <a:gd name="connsiteX20" fmla="*/ 373857 w 411957"/>
                <a:gd name="connsiteY20" fmla="*/ 676275 h 688182"/>
                <a:gd name="connsiteX21" fmla="*/ 357188 w 411957"/>
                <a:gd name="connsiteY21" fmla="*/ 685800 h 688182"/>
                <a:gd name="connsiteX22" fmla="*/ 338138 w 411957"/>
                <a:gd name="connsiteY22" fmla="*/ 688182 h 688182"/>
                <a:gd name="connsiteX23" fmla="*/ 319088 w 411957"/>
                <a:gd name="connsiteY23" fmla="*/ 683419 h 688182"/>
                <a:gd name="connsiteX24" fmla="*/ 290513 w 411957"/>
                <a:gd name="connsiteY24" fmla="*/ 659607 h 688182"/>
                <a:gd name="connsiteX25" fmla="*/ 257175 w 411957"/>
                <a:gd name="connsiteY25" fmla="*/ 619125 h 688182"/>
                <a:gd name="connsiteX26" fmla="*/ 228600 w 411957"/>
                <a:gd name="connsiteY26" fmla="*/ 566738 h 688182"/>
                <a:gd name="connsiteX27" fmla="*/ 145257 w 411957"/>
                <a:gd name="connsiteY27" fmla="*/ 361950 h 688182"/>
                <a:gd name="connsiteX28" fmla="*/ 78582 w 411957"/>
                <a:gd name="connsiteY28" fmla="*/ 214313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1957" h="688182">
                  <a:moveTo>
                    <a:pt x="78582" y="214313"/>
                  </a:moveTo>
                  <a:lnTo>
                    <a:pt x="26194" y="90488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0" y="4763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6675" y="19050"/>
                  </a:lnTo>
                  <a:lnTo>
                    <a:pt x="133350" y="66675"/>
                  </a:lnTo>
                  <a:lnTo>
                    <a:pt x="228600" y="142875"/>
                  </a:lnTo>
                  <a:lnTo>
                    <a:pt x="304800" y="211932"/>
                  </a:lnTo>
                  <a:lnTo>
                    <a:pt x="350044" y="261938"/>
                  </a:lnTo>
                  <a:lnTo>
                    <a:pt x="376238" y="302419"/>
                  </a:lnTo>
                  <a:lnTo>
                    <a:pt x="388144" y="328613"/>
                  </a:lnTo>
                  <a:lnTo>
                    <a:pt x="402432" y="378619"/>
                  </a:lnTo>
                  <a:lnTo>
                    <a:pt x="411957" y="438150"/>
                  </a:lnTo>
                  <a:lnTo>
                    <a:pt x="411957" y="502444"/>
                  </a:lnTo>
                  <a:lnTo>
                    <a:pt x="411957" y="566738"/>
                  </a:lnTo>
                  <a:lnTo>
                    <a:pt x="402432" y="616744"/>
                  </a:lnTo>
                  <a:lnTo>
                    <a:pt x="388144" y="659607"/>
                  </a:lnTo>
                  <a:lnTo>
                    <a:pt x="373857" y="676275"/>
                  </a:lnTo>
                  <a:lnTo>
                    <a:pt x="357188" y="685800"/>
                  </a:lnTo>
                  <a:lnTo>
                    <a:pt x="338138" y="688182"/>
                  </a:lnTo>
                  <a:lnTo>
                    <a:pt x="319088" y="683419"/>
                  </a:lnTo>
                  <a:lnTo>
                    <a:pt x="290513" y="659607"/>
                  </a:lnTo>
                  <a:lnTo>
                    <a:pt x="257175" y="619125"/>
                  </a:lnTo>
                  <a:lnTo>
                    <a:pt x="228600" y="566738"/>
                  </a:lnTo>
                  <a:lnTo>
                    <a:pt x="145257" y="361950"/>
                  </a:lnTo>
                  <a:lnTo>
                    <a:pt x="78582" y="2143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D72B2C18-21A2-452B-838B-A0D9330BA1BB}"/>
                </a:ext>
              </a:extLst>
            </p:cNvPr>
            <p:cNvSpPr/>
            <p:nvPr/>
          </p:nvSpPr>
          <p:spPr>
            <a:xfrm>
              <a:off x="3624263" y="4129088"/>
              <a:ext cx="317500" cy="2022475"/>
            </a:xfrm>
            <a:custGeom>
              <a:avLst/>
              <a:gdLst>
                <a:gd name="connsiteX0" fmla="*/ 79283 w 317133"/>
                <a:gd name="connsiteY0" fmla="*/ 531197 h 2021722"/>
                <a:gd name="connsiteX1" fmla="*/ 87211 w 317133"/>
                <a:gd name="connsiteY1" fmla="*/ 354132 h 2021722"/>
                <a:gd name="connsiteX2" fmla="*/ 87211 w 317133"/>
                <a:gd name="connsiteY2" fmla="*/ 256349 h 2021722"/>
                <a:gd name="connsiteX3" fmla="*/ 79283 w 317133"/>
                <a:gd name="connsiteY3" fmla="*/ 153281 h 2021722"/>
                <a:gd name="connsiteX4" fmla="*/ 73997 w 317133"/>
                <a:gd name="connsiteY4" fmla="*/ 116282 h 2021722"/>
                <a:gd name="connsiteX5" fmla="*/ 44927 w 317133"/>
                <a:gd name="connsiteY5" fmla="*/ 21142 h 2021722"/>
                <a:gd name="connsiteX6" fmla="*/ 169137 w 317133"/>
                <a:gd name="connsiteY6" fmla="*/ 0 h 2021722"/>
                <a:gd name="connsiteX7" fmla="*/ 243135 w 317133"/>
                <a:gd name="connsiteY7" fmla="*/ 42284 h 2021722"/>
                <a:gd name="connsiteX8" fmla="*/ 269563 w 317133"/>
                <a:gd name="connsiteY8" fmla="*/ 60784 h 2021722"/>
                <a:gd name="connsiteX9" fmla="*/ 288062 w 317133"/>
                <a:gd name="connsiteY9" fmla="*/ 84569 h 2021722"/>
                <a:gd name="connsiteX10" fmla="*/ 301276 w 317133"/>
                <a:gd name="connsiteY10" fmla="*/ 108353 h 2021722"/>
                <a:gd name="connsiteX11" fmla="*/ 311847 w 317133"/>
                <a:gd name="connsiteY11" fmla="*/ 137424 h 2021722"/>
                <a:gd name="connsiteX12" fmla="*/ 317133 w 317133"/>
                <a:gd name="connsiteY12" fmla="*/ 171780 h 2021722"/>
                <a:gd name="connsiteX13" fmla="*/ 317133 w 317133"/>
                <a:gd name="connsiteY13" fmla="*/ 224636 h 2021722"/>
                <a:gd name="connsiteX14" fmla="*/ 309204 w 317133"/>
                <a:gd name="connsiteY14" fmla="*/ 317133 h 2021722"/>
                <a:gd name="connsiteX15" fmla="*/ 301276 w 317133"/>
                <a:gd name="connsiteY15" fmla="*/ 380559 h 2021722"/>
                <a:gd name="connsiteX16" fmla="*/ 293348 w 317133"/>
                <a:gd name="connsiteY16" fmla="*/ 488913 h 2021722"/>
                <a:gd name="connsiteX17" fmla="*/ 290705 w 317133"/>
                <a:gd name="connsiteY17" fmla="*/ 655408 h 2021722"/>
                <a:gd name="connsiteX18" fmla="*/ 290705 w 317133"/>
                <a:gd name="connsiteY18" fmla="*/ 924971 h 2021722"/>
                <a:gd name="connsiteX19" fmla="*/ 295991 w 317133"/>
                <a:gd name="connsiteY19" fmla="*/ 1194534 h 2021722"/>
                <a:gd name="connsiteX20" fmla="*/ 295991 w 317133"/>
                <a:gd name="connsiteY20" fmla="*/ 1329315 h 2021722"/>
                <a:gd name="connsiteX21" fmla="*/ 303919 w 317133"/>
                <a:gd name="connsiteY21" fmla="*/ 1503738 h 2021722"/>
                <a:gd name="connsiteX22" fmla="*/ 311847 w 317133"/>
                <a:gd name="connsiteY22" fmla="*/ 1667590 h 2021722"/>
                <a:gd name="connsiteX23" fmla="*/ 311847 w 317133"/>
                <a:gd name="connsiteY23" fmla="*/ 1712518 h 2021722"/>
                <a:gd name="connsiteX24" fmla="*/ 309204 w 317133"/>
                <a:gd name="connsiteY24" fmla="*/ 1773301 h 2021722"/>
                <a:gd name="connsiteX25" fmla="*/ 303919 w 317133"/>
                <a:gd name="connsiteY25" fmla="*/ 1852585 h 2021722"/>
                <a:gd name="connsiteX26" fmla="*/ 288062 w 317133"/>
                <a:gd name="connsiteY26" fmla="*/ 1913369 h 2021722"/>
                <a:gd name="connsiteX27" fmla="*/ 269563 w 317133"/>
                <a:gd name="connsiteY27" fmla="*/ 1960938 h 2021722"/>
                <a:gd name="connsiteX28" fmla="*/ 243135 w 317133"/>
                <a:gd name="connsiteY28" fmla="*/ 2000580 h 2021722"/>
                <a:gd name="connsiteX29" fmla="*/ 229921 w 317133"/>
                <a:gd name="connsiteY29" fmla="*/ 2011151 h 2021722"/>
                <a:gd name="connsiteX30" fmla="*/ 206136 w 317133"/>
                <a:gd name="connsiteY30" fmla="*/ 2021722 h 2021722"/>
                <a:gd name="connsiteX31" fmla="*/ 190280 w 317133"/>
                <a:gd name="connsiteY31" fmla="*/ 2021722 h 2021722"/>
                <a:gd name="connsiteX32" fmla="*/ 147995 w 317133"/>
                <a:gd name="connsiteY32" fmla="*/ 2003223 h 2021722"/>
                <a:gd name="connsiteX33" fmla="*/ 105711 w 317133"/>
                <a:gd name="connsiteY33" fmla="*/ 1971510 h 2021722"/>
                <a:gd name="connsiteX34" fmla="*/ 89854 w 317133"/>
                <a:gd name="connsiteY34" fmla="*/ 1953010 h 2021722"/>
                <a:gd name="connsiteX35" fmla="*/ 63426 w 317133"/>
                <a:gd name="connsiteY35" fmla="*/ 1886941 h 2021722"/>
                <a:gd name="connsiteX36" fmla="*/ 31713 w 317133"/>
                <a:gd name="connsiteY36" fmla="*/ 1783873 h 2021722"/>
                <a:gd name="connsiteX37" fmla="*/ 7928 w 317133"/>
                <a:gd name="connsiteY37" fmla="*/ 1686090 h 2021722"/>
                <a:gd name="connsiteX38" fmla="*/ 0 w 317133"/>
                <a:gd name="connsiteY38" fmla="*/ 1620021 h 2021722"/>
                <a:gd name="connsiteX39" fmla="*/ 13214 w 317133"/>
                <a:gd name="connsiteY39" fmla="*/ 1580379 h 2021722"/>
                <a:gd name="connsiteX40" fmla="*/ 31713 w 317133"/>
                <a:gd name="connsiteY40" fmla="*/ 1527523 h 2021722"/>
                <a:gd name="connsiteX41" fmla="*/ 47570 w 317133"/>
                <a:gd name="connsiteY41" fmla="*/ 1464097 h 2021722"/>
                <a:gd name="connsiteX42" fmla="*/ 58141 w 317133"/>
                <a:gd name="connsiteY42" fmla="*/ 1384814 h 2021722"/>
                <a:gd name="connsiteX43" fmla="*/ 66069 w 317133"/>
                <a:gd name="connsiteY43" fmla="*/ 1268532 h 2021722"/>
                <a:gd name="connsiteX44" fmla="*/ 66069 w 317133"/>
                <a:gd name="connsiteY44" fmla="*/ 1065038 h 2021722"/>
                <a:gd name="connsiteX45" fmla="*/ 71355 w 317133"/>
                <a:gd name="connsiteY45" fmla="*/ 832474 h 2021722"/>
                <a:gd name="connsiteX46" fmla="*/ 79283 w 317133"/>
                <a:gd name="connsiteY46" fmla="*/ 531197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7133" h="2021722">
                  <a:moveTo>
                    <a:pt x="79283" y="531197"/>
                  </a:moveTo>
                  <a:lnTo>
                    <a:pt x="87211" y="354132"/>
                  </a:lnTo>
                  <a:lnTo>
                    <a:pt x="87211" y="256349"/>
                  </a:lnTo>
                  <a:lnTo>
                    <a:pt x="79283" y="153281"/>
                  </a:lnTo>
                  <a:lnTo>
                    <a:pt x="73997" y="116282"/>
                  </a:lnTo>
                  <a:lnTo>
                    <a:pt x="44927" y="21142"/>
                  </a:lnTo>
                  <a:lnTo>
                    <a:pt x="169137" y="0"/>
                  </a:lnTo>
                  <a:lnTo>
                    <a:pt x="243135" y="42284"/>
                  </a:lnTo>
                  <a:lnTo>
                    <a:pt x="269563" y="60784"/>
                  </a:lnTo>
                  <a:lnTo>
                    <a:pt x="288062" y="84569"/>
                  </a:lnTo>
                  <a:lnTo>
                    <a:pt x="301276" y="108353"/>
                  </a:lnTo>
                  <a:lnTo>
                    <a:pt x="311847" y="137424"/>
                  </a:lnTo>
                  <a:lnTo>
                    <a:pt x="317133" y="171780"/>
                  </a:lnTo>
                  <a:lnTo>
                    <a:pt x="317133" y="224636"/>
                  </a:lnTo>
                  <a:lnTo>
                    <a:pt x="309204" y="317133"/>
                  </a:lnTo>
                  <a:lnTo>
                    <a:pt x="301276" y="380559"/>
                  </a:lnTo>
                  <a:lnTo>
                    <a:pt x="293348" y="488913"/>
                  </a:lnTo>
                  <a:lnTo>
                    <a:pt x="290705" y="655408"/>
                  </a:lnTo>
                  <a:lnTo>
                    <a:pt x="290705" y="924971"/>
                  </a:lnTo>
                  <a:lnTo>
                    <a:pt x="295991" y="1194534"/>
                  </a:lnTo>
                  <a:lnTo>
                    <a:pt x="295991" y="1329315"/>
                  </a:lnTo>
                  <a:lnTo>
                    <a:pt x="303919" y="1503738"/>
                  </a:lnTo>
                  <a:lnTo>
                    <a:pt x="311847" y="1667590"/>
                  </a:lnTo>
                  <a:lnTo>
                    <a:pt x="311847" y="1712518"/>
                  </a:lnTo>
                  <a:lnTo>
                    <a:pt x="309204" y="1773301"/>
                  </a:lnTo>
                  <a:lnTo>
                    <a:pt x="303919" y="1852585"/>
                  </a:lnTo>
                  <a:lnTo>
                    <a:pt x="288062" y="1913369"/>
                  </a:lnTo>
                  <a:lnTo>
                    <a:pt x="269563" y="1960938"/>
                  </a:lnTo>
                  <a:lnTo>
                    <a:pt x="243135" y="2000580"/>
                  </a:lnTo>
                  <a:lnTo>
                    <a:pt x="229921" y="2011151"/>
                  </a:lnTo>
                  <a:lnTo>
                    <a:pt x="206136" y="2021722"/>
                  </a:lnTo>
                  <a:lnTo>
                    <a:pt x="190280" y="2021722"/>
                  </a:lnTo>
                  <a:lnTo>
                    <a:pt x="147995" y="2003223"/>
                  </a:lnTo>
                  <a:lnTo>
                    <a:pt x="105711" y="1971510"/>
                  </a:lnTo>
                  <a:lnTo>
                    <a:pt x="89854" y="1953010"/>
                  </a:lnTo>
                  <a:lnTo>
                    <a:pt x="63426" y="1886941"/>
                  </a:lnTo>
                  <a:lnTo>
                    <a:pt x="31713" y="1783873"/>
                  </a:lnTo>
                  <a:lnTo>
                    <a:pt x="7928" y="1686090"/>
                  </a:lnTo>
                  <a:lnTo>
                    <a:pt x="0" y="1620021"/>
                  </a:lnTo>
                  <a:lnTo>
                    <a:pt x="13214" y="1580379"/>
                  </a:lnTo>
                  <a:lnTo>
                    <a:pt x="31713" y="1527523"/>
                  </a:lnTo>
                  <a:lnTo>
                    <a:pt x="47570" y="1464097"/>
                  </a:lnTo>
                  <a:lnTo>
                    <a:pt x="58141" y="1384814"/>
                  </a:lnTo>
                  <a:lnTo>
                    <a:pt x="66069" y="1268532"/>
                  </a:lnTo>
                  <a:lnTo>
                    <a:pt x="66069" y="1065038"/>
                  </a:lnTo>
                  <a:lnTo>
                    <a:pt x="71355" y="832474"/>
                  </a:lnTo>
                  <a:lnTo>
                    <a:pt x="79283" y="53119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283F923E-90EA-494F-B9E0-5BEFD9803582}"/>
                </a:ext>
              </a:extLst>
            </p:cNvPr>
            <p:cNvSpPr/>
            <p:nvPr/>
          </p:nvSpPr>
          <p:spPr>
            <a:xfrm>
              <a:off x="5448300" y="1571625"/>
              <a:ext cx="576263" cy="1581150"/>
            </a:xfrm>
            <a:custGeom>
              <a:avLst/>
              <a:gdLst>
                <a:gd name="connsiteX0" fmla="*/ 250031 w 576263"/>
                <a:gd name="connsiteY0" fmla="*/ 697706 h 1581150"/>
                <a:gd name="connsiteX1" fmla="*/ 252413 w 576263"/>
                <a:gd name="connsiteY1" fmla="*/ 461963 h 1581150"/>
                <a:gd name="connsiteX2" fmla="*/ 250031 w 576263"/>
                <a:gd name="connsiteY2" fmla="*/ 311944 h 1581150"/>
                <a:gd name="connsiteX3" fmla="*/ 247650 w 576263"/>
                <a:gd name="connsiteY3" fmla="*/ 292894 h 1581150"/>
                <a:gd name="connsiteX4" fmla="*/ 240506 w 576263"/>
                <a:gd name="connsiteY4" fmla="*/ 266700 h 1581150"/>
                <a:gd name="connsiteX5" fmla="*/ 223838 w 576263"/>
                <a:gd name="connsiteY5" fmla="*/ 230981 h 1581150"/>
                <a:gd name="connsiteX6" fmla="*/ 204788 w 576263"/>
                <a:gd name="connsiteY6" fmla="*/ 209550 h 1581150"/>
                <a:gd name="connsiteX7" fmla="*/ 173831 w 576263"/>
                <a:gd name="connsiteY7" fmla="*/ 176213 h 1581150"/>
                <a:gd name="connsiteX8" fmla="*/ 138113 w 576263"/>
                <a:gd name="connsiteY8" fmla="*/ 145256 h 1581150"/>
                <a:gd name="connsiteX9" fmla="*/ 95250 w 576263"/>
                <a:gd name="connsiteY9" fmla="*/ 116681 h 1581150"/>
                <a:gd name="connsiteX10" fmla="*/ 61913 w 576263"/>
                <a:gd name="connsiteY10" fmla="*/ 95250 h 1581150"/>
                <a:gd name="connsiteX11" fmla="*/ 30956 w 576263"/>
                <a:gd name="connsiteY11" fmla="*/ 71438 h 1581150"/>
                <a:gd name="connsiteX12" fmla="*/ 7144 w 576263"/>
                <a:gd name="connsiteY12" fmla="*/ 50006 h 1581150"/>
                <a:gd name="connsiteX13" fmla="*/ 0 w 576263"/>
                <a:gd name="connsiteY13" fmla="*/ 33338 h 1581150"/>
                <a:gd name="connsiteX14" fmla="*/ 0 w 576263"/>
                <a:gd name="connsiteY14" fmla="*/ 16669 h 1581150"/>
                <a:gd name="connsiteX15" fmla="*/ 14288 w 576263"/>
                <a:gd name="connsiteY15" fmla="*/ 4763 h 1581150"/>
                <a:gd name="connsiteX16" fmla="*/ 50006 w 576263"/>
                <a:gd name="connsiteY16" fmla="*/ 0 h 1581150"/>
                <a:gd name="connsiteX17" fmla="*/ 97631 w 576263"/>
                <a:gd name="connsiteY17" fmla="*/ 2381 h 1581150"/>
                <a:gd name="connsiteX18" fmla="*/ 147638 w 576263"/>
                <a:gd name="connsiteY18" fmla="*/ 7144 h 1581150"/>
                <a:gd name="connsiteX19" fmla="*/ 238125 w 576263"/>
                <a:gd name="connsiteY19" fmla="*/ 26194 h 1581150"/>
                <a:gd name="connsiteX20" fmla="*/ 314325 w 576263"/>
                <a:gd name="connsiteY20" fmla="*/ 50006 h 1581150"/>
                <a:gd name="connsiteX21" fmla="*/ 383381 w 576263"/>
                <a:gd name="connsiteY21" fmla="*/ 73819 h 1581150"/>
                <a:gd name="connsiteX22" fmla="*/ 431006 w 576263"/>
                <a:gd name="connsiteY22" fmla="*/ 97631 h 1581150"/>
                <a:gd name="connsiteX23" fmla="*/ 478631 w 576263"/>
                <a:gd name="connsiteY23" fmla="*/ 128588 h 1581150"/>
                <a:gd name="connsiteX24" fmla="*/ 514350 w 576263"/>
                <a:gd name="connsiteY24" fmla="*/ 154781 h 1581150"/>
                <a:gd name="connsiteX25" fmla="*/ 538163 w 576263"/>
                <a:gd name="connsiteY25" fmla="*/ 169069 h 1581150"/>
                <a:gd name="connsiteX26" fmla="*/ 552450 w 576263"/>
                <a:gd name="connsiteY26" fmla="*/ 183356 h 1581150"/>
                <a:gd name="connsiteX27" fmla="*/ 566738 w 576263"/>
                <a:gd name="connsiteY27" fmla="*/ 204788 h 1581150"/>
                <a:gd name="connsiteX28" fmla="*/ 573881 w 576263"/>
                <a:gd name="connsiteY28" fmla="*/ 223838 h 1581150"/>
                <a:gd name="connsiteX29" fmla="*/ 576263 w 576263"/>
                <a:gd name="connsiteY29" fmla="*/ 242888 h 1581150"/>
                <a:gd name="connsiteX30" fmla="*/ 576263 w 576263"/>
                <a:gd name="connsiteY30" fmla="*/ 271463 h 1581150"/>
                <a:gd name="connsiteX31" fmla="*/ 569119 w 576263"/>
                <a:gd name="connsiteY31" fmla="*/ 309563 h 1581150"/>
                <a:gd name="connsiteX32" fmla="*/ 552450 w 576263"/>
                <a:gd name="connsiteY32" fmla="*/ 350044 h 1581150"/>
                <a:gd name="connsiteX33" fmla="*/ 542925 w 576263"/>
                <a:gd name="connsiteY33" fmla="*/ 369094 h 1581150"/>
                <a:gd name="connsiteX34" fmla="*/ 538163 w 576263"/>
                <a:gd name="connsiteY34" fmla="*/ 397669 h 1581150"/>
                <a:gd name="connsiteX35" fmla="*/ 523875 w 576263"/>
                <a:gd name="connsiteY35" fmla="*/ 540544 h 1581150"/>
                <a:gd name="connsiteX36" fmla="*/ 507206 w 576263"/>
                <a:gd name="connsiteY36" fmla="*/ 700088 h 1581150"/>
                <a:gd name="connsiteX37" fmla="*/ 500063 w 576263"/>
                <a:gd name="connsiteY37" fmla="*/ 807244 h 1581150"/>
                <a:gd name="connsiteX38" fmla="*/ 497681 w 576263"/>
                <a:gd name="connsiteY38" fmla="*/ 976313 h 1581150"/>
                <a:gd name="connsiteX39" fmla="*/ 473869 w 576263"/>
                <a:gd name="connsiteY39" fmla="*/ 1533525 h 1581150"/>
                <a:gd name="connsiteX40" fmla="*/ 471488 w 576263"/>
                <a:gd name="connsiteY40" fmla="*/ 1564481 h 1581150"/>
                <a:gd name="connsiteX41" fmla="*/ 228600 w 576263"/>
                <a:gd name="connsiteY41" fmla="*/ 1581150 h 1581150"/>
                <a:gd name="connsiteX42" fmla="*/ 235744 w 576263"/>
                <a:gd name="connsiteY42" fmla="*/ 1409700 h 1581150"/>
                <a:gd name="connsiteX43" fmla="*/ 242888 w 576263"/>
                <a:gd name="connsiteY43" fmla="*/ 1240631 h 1581150"/>
                <a:gd name="connsiteX44" fmla="*/ 254794 w 576263"/>
                <a:gd name="connsiteY44" fmla="*/ 1012031 h 1581150"/>
                <a:gd name="connsiteX45" fmla="*/ 250031 w 576263"/>
                <a:gd name="connsiteY45" fmla="*/ 6977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6263" h="1581150">
                  <a:moveTo>
                    <a:pt x="250031" y="697706"/>
                  </a:moveTo>
                  <a:lnTo>
                    <a:pt x="252413" y="461963"/>
                  </a:lnTo>
                  <a:lnTo>
                    <a:pt x="250031" y="311944"/>
                  </a:lnTo>
                  <a:lnTo>
                    <a:pt x="247650" y="292894"/>
                  </a:lnTo>
                  <a:lnTo>
                    <a:pt x="240506" y="266700"/>
                  </a:lnTo>
                  <a:lnTo>
                    <a:pt x="223838" y="230981"/>
                  </a:lnTo>
                  <a:lnTo>
                    <a:pt x="204788" y="209550"/>
                  </a:lnTo>
                  <a:lnTo>
                    <a:pt x="173831" y="176213"/>
                  </a:lnTo>
                  <a:lnTo>
                    <a:pt x="138113" y="145256"/>
                  </a:lnTo>
                  <a:lnTo>
                    <a:pt x="95250" y="116681"/>
                  </a:lnTo>
                  <a:lnTo>
                    <a:pt x="61913" y="95250"/>
                  </a:lnTo>
                  <a:lnTo>
                    <a:pt x="30956" y="71438"/>
                  </a:lnTo>
                  <a:lnTo>
                    <a:pt x="7144" y="50006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14288" y="4763"/>
                  </a:lnTo>
                  <a:lnTo>
                    <a:pt x="50006" y="0"/>
                  </a:lnTo>
                  <a:lnTo>
                    <a:pt x="97631" y="2381"/>
                  </a:lnTo>
                  <a:lnTo>
                    <a:pt x="147638" y="7144"/>
                  </a:lnTo>
                  <a:lnTo>
                    <a:pt x="238125" y="26194"/>
                  </a:lnTo>
                  <a:lnTo>
                    <a:pt x="314325" y="50006"/>
                  </a:lnTo>
                  <a:lnTo>
                    <a:pt x="383381" y="73819"/>
                  </a:lnTo>
                  <a:lnTo>
                    <a:pt x="431006" y="97631"/>
                  </a:lnTo>
                  <a:lnTo>
                    <a:pt x="478631" y="128588"/>
                  </a:lnTo>
                  <a:lnTo>
                    <a:pt x="514350" y="154781"/>
                  </a:lnTo>
                  <a:lnTo>
                    <a:pt x="538163" y="169069"/>
                  </a:lnTo>
                  <a:lnTo>
                    <a:pt x="552450" y="183356"/>
                  </a:lnTo>
                  <a:lnTo>
                    <a:pt x="566738" y="204788"/>
                  </a:lnTo>
                  <a:lnTo>
                    <a:pt x="573881" y="223838"/>
                  </a:lnTo>
                  <a:lnTo>
                    <a:pt x="576263" y="242888"/>
                  </a:lnTo>
                  <a:lnTo>
                    <a:pt x="576263" y="271463"/>
                  </a:lnTo>
                  <a:lnTo>
                    <a:pt x="569119" y="309563"/>
                  </a:lnTo>
                  <a:lnTo>
                    <a:pt x="552450" y="350044"/>
                  </a:lnTo>
                  <a:lnTo>
                    <a:pt x="542925" y="369094"/>
                  </a:lnTo>
                  <a:lnTo>
                    <a:pt x="538163" y="397669"/>
                  </a:lnTo>
                  <a:lnTo>
                    <a:pt x="523875" y="540544"/>
                  </a:lnTo>
                  <a:lnTo>
                    <a:pt x="507206" y="700088"/>
                  </a:lnTo>
                  <a:lnTo>
                    <a:pt x="500063" y="807244"/>
                  </a:lnTo>
                  <a:lnTo>
                    <a:pt x="497681" y="976313"/>
                  </a:lnTo>
                  <a:lnTo>
                    <a:pt x="473869" y="1533525"/>
                  </a:lnTo>
                  <a:lnTo>
                    <a:pt x="471488" y="1564481"/>
                  </a:lnTo>
                  <a:lnTo>
                    <a:pt x="228600" y="1581150"/>
                  </a:lnTo>
                  <a:lnTo>
                    <a:pt x="235744" y="1409700"/>
                  </a:lnTo>
                  <a:lnTo>
                    <a:pt x="242888" y="1240631"/>
                  </a:lnTo>
                  <a:lnTo>
                    <a:pt x="254794" y="1012031"/>
                  </a:lnTo>
                  <a:cubicBezTo>
                    <a:pt x="253206" y="915987"/>
                    <a:pt x="251619" y="819944"/>
                    <a:pt x="250031" y="6977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6">
              <a:extLst>
                <a:ext uri="{FF2B5EF4-FFF2-40B4-BE49-F238E27FC236}">
                  <a16:creationId xmlns:a16="http://schemas.microsoft.com/office/drawing/2014/main" id="{AB62321B-1ED9-4391-B5AF-2C5C4D6F2EB6}"/>
                </a:ext>
              </a:extLst>
            </p:cNvPr>
            <p:cNvSpPr/>
            <p:nvPr/>
          </p:nvSpPr>
          <p:spPr>
            <a:xfrm>
              <a:off x="4838700" y="2935288"/>
              <a:ext cx="2005013" cy="427037"/>
            </a:xfrm>
            <a:custGeom>
              <a:avLst/>
              <a:gdLst>
                <a:gd name="connsiteX0" fmla="*/ 573881 w 2005013"/>
                <a:gd name="connsiteY0" fmla="*/ 192882 h 426244"/>
                <a:gd name="connsiteX1" fmla="*/ 862013 w 2005013"/>
                <a:gd name="connsiteY1" fmla="*/ 150019 h 426244"/>
                <a:gd name="connsiteX2" fmla="*/ 1078706 w 2005013"/>
                <a:gd name="connsiteY2" fmla="*/ 109538 h 426244"/>
                <a:gd name="connsiteX3" fmla="*/ 1364456 w 2005013"/>
                <a:gd name="connsiteY3" fmla="*/ 66675 h 426244"/>
                <a:gd name="connsiteX4" fmla="*/ 1504950 w 2005013"/>
                <a:gd name="connsiteY4" fmla="*/ 47625 h 426244"/>
                <a:gd name="connsiteX5" fmla="*/ 1566863 w 2005013"/>
                <a:gd name="connsiteY5" fmla="*/ 40482 h 426244"/>
                <a:gd name="connsiteX6" fmla="*/ 1685925 w 2005013"/>
                <a:gd name="connsiteY6" fmla="*/ 7144 h 426244"/>
                <a:gd name="connsiteX7" fmla="*/ 1712119 w 2005013"/>
                <a:gd name="connsiteY7" fmla="*/ 0 h 426244"/>
                <a:gd name="connsiteX8" fmla="*/ 1750219 w 2005013"/>
                <a:gd name="connsiteY8" fmla="*/ 2382 h 426244"/>
                <a:gd name="connsiteX9" fmla="*/ 1816894 w 2005013"/>
                <a:gd name="connsiteY9" fmla="*/ 21432 h 426244"/>
                <a:gd name="connsiteX10" fmla="*/ 1866900 w 2005013"/>
                <a:gd name="connsiteY10" fmla="*/ 40482 h 426244"/>
                <a:gd name="connsiteX11" fmla="*/ 1905000 w 2005013"/>
                <a:gd name="connsiteY11" fmla="*/ 59532 h 426244"/>
                <a:gd name="connsiteX12" fmla="*/ 1926431 w 2005013"/>
                <a:gd name="connsiteY12" fmla="*/ 76200 h 426244"/>
                <a:gd name="connsiteX13" fmla="*/ 1947863 w 2005013"/>
                <a:gd name="connsiteY13" fmla="*/ 95250 h 426244"/>
                <a:gd name="connsiteX14" fmla="*/ 1971675 w 2005013"/>
                <a:gd name="connsiteY14" fmla="*/ 119063 h 426244"/>
                <a:gd name="connsiteX15" fmla="*/ 1990725 w 2005013"/>
                <a:gd name="connsiteY15" fmla="*/ 145257 h 426244"/>
                <a:gd name="connsiteX16" fmla="*/ 2000250 w 2005013"/>
                <a:gd name="connsiteY16" fmla="*/ 164307 h 426244"/>
                <a:gd name="connsiteX17" fmla="*/ 2005013 w 2005013"/>
                <a:gd name="connsiteY17" fmla="*/ 178594 h 426244"/>
                <a:gd name="connsiteX18" fmla="*/ 2005013 w 2005013"/>
                <a:gd name="connsiteY18" fmla="*/ 195263 h 426244"/>
                <a:gd name="connsiteX19" fmla="*/ 1993106 w 2005013"/>
                <a:gd name="connsiteY19" fmla="*/ 219075 h 426244"/>
                <a:gd name="connsiteX20" fmla="*/ 1964531 w 2005013"/>
                <a:gd name="connsiteY20" fmla="*/ 233363 h 426244"/>
                <a:gd name="connsiteX21" fmla="*/ 1893094 w 2005013"/>
                <a:gd name="connsiteY21" fmla="*/ 245269 h 426244"/>
                <a:gd name="connsiteX22" fmla="*/ 1807369 w 2005013"/>
                <a:gd name="connsiteY22" fmla="*/ 245269 h 426244"/>
                <a:gd name="connsiteX23" fmla="*/ 1659731 w 2005013"/>
                <a:gd name="connsiteY23" fmla="*/ 247650 h 426244"/>
                <a:gd name="connsiteX24" fmla="*/ 1478756 w 2005013"/>
                <a:gd name="connsiteY24" fmla="*/ 257175 h 426244"/>
                <a:gd name="connsiteX25" fmla="*/ 1288256 w 2005013"/>
                <a:gd name="connsiteY25" fmla="*/ 273844 h 426244"/>
                <a:gd name="connsiteX26" fmla="*/ 1095375 w 2005013"/>
                <a:gd name="connsiteY26" fmla="*/ 295275 h 426244"/>
                <a:gd name="connsiteX27" fmla="*/ 904875 w 2005013"/>
                <a:gd name="connsiteY27" fmla="*/ 328613 h 426244"/>
                <a:gd name="connsiteX28" fmla="*/ 735806 w 2005013"/>
                <a:gd name="connsiteY28" fmla="*/ 357188 h 426244"/>
                <a:gd name="connsiteX29" fmla="*/ 633413 w 2005013"/>
                <a:gd name="connsiteY29" fmla="*/ 381000 h 426244"/>
                <a:gd name="connsiteX30" fmla="*/ 521494 w 2005013"/>
                <a:gd name="connsiteY30" fmla="*/ 404813 h 426244"/>
                <a:gd name="connsiteX31" fmla="*/ 464344 w 2005013"/>
                <a:gd name="connsiteY31" fmla="*/ 421482 h 426244"/>
                <a:gd name="connsiteX32" fmla="*/ 426244 w 2005013"/>
                <a:gd name="connsiteY32" fmla="*/ 426244 h 426244"/>
                <a:gd name="connsiteX33" fmla="*/ 385763 w 2005013"/>
                <a:gd name="connsiteY33" fmla="*/ 423863 h 426244"/>
                <a:gd name="connsiteX34" fmla="*/ 326231 w 2005013"/>
                <a:gd name="connsiteY34" fmla="*/ 414338 h 426244"/>
                <a:gd name="connsiteX35" fmla="*/ 252413 w 2005013"/>
                <a:gd name="connsiteY35" fmla="*/ 388144 h 426244"/>
                <a:gd name="connsiteX36" fmla="*/ 166688 w 2005013"/>
                <a:gd name="connsiteY36" fmla="*/ 352425 h 426244"/>
                <a:gd name="connsiteX37" fmla="*/ 92869 w 2005013"/>
                <a:gd name="connsiteY37" fmla="*/ 307182 h 426244"/>
                <a:gd name="connsiteX38" fmla="*/ 40481 w 2005013"/>
                <a:gd name="connsiteY38" fmla="*/ 271463 h 426244"/>
                <a:gd name="connsiteX39" fmla="*/ 23813 w 2005013"/>
                <a:gd name="connsiteY39" fmla="*/ 257175 h 426244"/>
                <a:gd name="connsiteX40" fmla="*/ 7144 w 2005013"/>
                <a:gd name="connsiteY40" fmla="*/ 226219 h 426244"/>
                <a:gd name="connsiteX41" fmla="*/ 0 w 2005013"/>
                <a:gd name="connsiteY41" fmla="*/ 197644 h 426244"/>
                <a:gd name="connsiteX42" fmla="*/ 7144 w 2005013"/>
                <a:gd name="connsiteY42" fmla="*/ 178594 h 426244"/>
                <a:gd name="connsiteX43" fmla="*/ 26194 w 2005013"/>
                <a:gd name="connsiteY43" fmla="*/ 173832 h 426244"/>
                <a:gd name="connsiteX44" fmla="*/ 57150 w 2005013"/>
                <a:gd name="connsiteY44" fmla="*/ 183357 h 426244"/>
                <a:gd name="connsiteX45" fmla="*/ 123825 w 2005013"/>
                <a:gd name="connsiteY45" fmla="*/ 207169 h 426244"/>
                <a:gd name="connsiteX46" fmla="*/ 216694 w 2005013"/>
                <a:gd name="connsiteY46" fmla="*/ 226219 h 426244"/>
                <a:gd name="connsiteX47" fmla="*/ 295275 w 2005013"/>
                <a:gd name="connsiteY47" fmla="*/ 230982 h 426244"/>
                <a:gd name="connsiteX48" fmla="*/ 388144 w 2005013"/>
                <a:gd name="connsiteY48" fmla="*/ 221457 h 426244"/>
                <a:gd name="connsiteX49" fmla="*/ 573881 w 2005013"/>
                <a:gd name="connsiteY49" fmla="*/ 19288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05013" h="426244">
                  <a:moveTo>
                    <a:pt x="573881" y="192882"/>
                  </a:moveTo>
                  <a:lnTo>
                    <a:pt x="862013" y="150019"/>
                  </a:lnTo>
                  <a:lnTo>
                    <a:pt x="1078706" y="109538"/>
                  </a:lnTo>
                  <a:lnTo>
                    <a:pt x="1364456" y="66675"/>
                  </a:lnTo>
                  <a:lnTo>
                    <a:pt x="1504950" y="47625"/>
                  </a:lnTo>
                  <a:lnTo>
                    <a:pt x="1566863" y="40482"/>
                  </a:lnTo>
                  <a:lnTo>
                    <a:pt x="1685925" y="7144"/>
                  </a:lnTo>
                  <a:lnTo>
                    <a:pt x="1712119" y="0"/>
                  </a:lnTo>
                  <a:lnTo>
                    <a:pt x="1750219" y="2382"/>
                  </a:lnTo>
                  <a:lnTo>
                    <a:pt x="1816894" y="21432"/>
                  </a:lnTo>
                  <a:lnTo>
                    <a:pt x="1866900" y="40482"/>
                  </a:lnTo>
                  <a:lnTo>
                    <a:pt x="1905000" y="59532"/>
                  </a:lnTo>
                  <a:lnTo>
                    <a:pt x="1926431" y="76200"/>
                  </a:lnTo>
                  <a:lnTo>
                    <a:pt x="1947863" y="95250"/>
                  </a:lnTo>
                  <a:lnTo>
                    <a:pt x="1971675" y="119063"/>
                  </a:lnTo>
                  <a:lnTo>
                    <a:pt x="1990725" y="145257"/>
                  </a:lnTo>
                  <a:lnTo>
                    <a:pt x="2000250" y="164307"/>
                  </a:lnTo>
                  <a:lnTo>
                    <a:pt x="2005013" y="178594"/>
                  </a:lnTo>
                  <a:lnTo>
                    <a:pt x="2005013" y="195263"/>
                  </a:lnTo>
                  <a:lnTo>
                    <a:pt x="1993106" y="219075"/>
                  </a:lnTo>
                  <a:lnTo>
                    <a:pt x="1964531" y="233363"/>
                  </a:lnTo>
                  <a:lnTo>
                    <a:pt x="1893094" y="245269"/>
                  </a:lnTo>
                  <a:lnTo>
                    <a:pt x="1807369" y="245269"/>
                  </a:lnTo>
                  <a:lnTo>
                    <a:pt x="1659731" y="247650"/>
                  </a:lnTo>
                  <a:lnTo>
                    <a:pt x="1478756" y="257175"/>
                  </a:lnTo>
                  <a:lnTo>
                    <a:pt x="1288256" y="273844"/>
                  </a:lnTo>
                  <a:lnTo>
                    <a:pt x="1095375" y="295275"/>
                  </a:lnTo>
                  <a:lnTo>
                    <a:pt x="904875" y="328613"/>
                  </a:lnTo>
                  <a:lnTo>
                    <a:pt x="735806" y="357188"/>
                  </a:lnTo>
                  <a:lnTo>
                    <a:pt x="633413" y="381000"/>
                  </a:lnTo>
                  <a:lnTo>
                    <a:pt x="521494" y="404813"/>
                  </a:lnTo>
                  <a:lnTo>
                    <a:pt x="464344" y="421482"/>
                  </a:lnTo>
                  <a:lnTo>
                    <a:pt x="426244" y="426244"/>
                  </a:lnTo>
                  <a:lnTo>
                    <a:pt x="385763" y="423863"/>
                  </a:lnTo>
                  <a:lnTo>
                    <a:pt x="326231" y="414338"/>
                  </a:lnTo>
                  <a:lnTo>
                    <a:pt x="252413" y="388144"/>
                  </a:lnTo>
                  <a:lnTo>
                    <a:pt x="166688" y="352425"/>
                  </a:lnTo>
                  <a:lnTo>
                    <a:pt x="92869" y="307182"/>
                  </a:lnTo>
                  <a:lnTo>
                    <a:pt x="40481" y="271463"/>
                  </a:lnTo>
                  <a:lnTo>
                    <a:pt x="23813" y="257175"/>
                  </a:lnTo>
                  <a:lnTo>
                    <a:pt x="7144" y="226219"/>
                  </a:lnTo>
                  <a:lnTo>
                    <a:pt x="0" y="197644"/>
                  </a:lnTo>
                  <a:lnTo>
                    <a:pt x="7144" y="178594"/>
                  </a:lnTo>
                  <a:lnTo>
                    <a:pt x="26194" y="173832"/>
                  </a:lnTo>
                  <a:lnTo>
                    <a:pt x="57150" y="183357"/>
                  </a:lnTo>
                  <a:lnTo>
                    <a:pt x="123825" y="207169"/>
                  </a:lnTo>
                  <a:lnTo>
                    <a:pt x="216694" y="226219"/>
                  </a:lnTo>
                  <a:lnTo>
                    <a:pt x="295275" y="230982"/>
                  </a:lnTo>
                  <a:lnTo>
                    <a:pt x="388144" y="221457"/>
                  </a:lnTo>
                  <a:lnTo>
                    <a:pt x="573881" y="1928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DEBDF045-780B-4653-B277-7CC305004BC6}"/>
                </a:ext>
              </a:extLst>
            </p:cNvPr>
            <p:cNvSpPr/>
            <p:nvPr/>
          </p:nvSpPr>
          <p:spPr>
            <a:xfrm>
              <a:off x="4905375" y="3427413"/>
              <a:ext cx="2543175" cy="457200"/>
            </a:xfrm>
            <a:custGeom>
              <a:avLst/>
              <a:gdLst>
                <a:gd name="connsiteX0" fmla="*/ 666750 w 2543175"/>
                <a:gd name="connsiteY0" fmla="*/ 250031 h 457200"/>
                <a:gd name="connsiteX1" fmla="*/ 528638 w 2543175"/>
                <a:gd name="connsiteY1" fmla="*/ 264319 h 457200"/>
                <a:gd name="connsiteX2" fmla="*/ 381000 w 2543175"/>
                <a:gd name="connsiteY2" fmla="*/ 273844 h 457200"/>
                <a:gd name="connsiteX3" fmla="*/ 166688 w 2543175"/>
                <a:gd name="connsiteY3" fmla="*/ 285750 h 457200"/>
                <a:gd name="connsiteX4" fmla="*/ 0 w 2543175"/>
                <a:gd name="connsiteY4" fmla="*/ 290512 h 457200"/>
                <a:gd name="connsiteX5" fmla="*/ 7144 w 2543175"/>
                <a:gd name="connsiteY5" fmla="*/ 447675 h 457200"/>
                <a:gd name="connsiteX6" fmla="*/ 252413 w 2543175"/>
                <a:gd name="connsiteY6" fmla="*/ 435769 h 457200"/>
                <a:gd name="connsiteX7" fmla="*/ 466725 w 2543175"/>
                <a:gd name="connsiteY7" fmla="*/ 423862 h 457200"/>
                <a:gd name="connsiteX8" fmla="*/ 709613 w 2543175"/>
                <a:gd name="connsiteY8" fmla="*/ 402431 h 457200"/>
                <a:gd name="connsiteX9" fmla="*/ 940594 w 2543175"/>
                <a:gd name="connsiteY9" fmla="*/ 381000 h 457200"/>
                <a:gd name="connsiteX10" fmla="*/ 1247775 w 2543175"/>
                <a:gd name="connsiteY10" fmla="*/ 345281 h 457200"/>
                <a:gd name="connsiteX11" fmla="*/ 1552575 w 2543175"/>
                <a:gd name="connsiteY11" fmla="*/ 302419 h 457200"/>
                <a:gd name="connsiteX12" fmla="*/ 1888331 w 2543175"/>
                <a:gd name="connsiteY12" fmla="*/ 242887 h 457200"/>
                <a:gd name="connsiteX13" fmla="*/ 1993106 w 2543175"/>
                <a:gd name="connsiteY13" fmla="*/ 223837 h 457200"/>
                <a:gd name="connsiteX14" fmla="*/ 2014538 w 2543175"/>
                <a:gd name="connsiteY14" fmla="*/ 226219 h 457200"/>
                <a:gd name="connsiteX15" fmla="*/ 2031206 w 2543175"/>
                <a:gd name="connsiteY15" fmla="*/ 233362 h 457200"/>
                <a:gd name="connsiteX16" fmla="*/ 2057400 w 2543175"/>
                <a:gd name="connsiteY16" fmla="*/ 252412 h 457200"/>
                <a:gd name="connsiteX17" fmla="*/ 2074069 w 2543175"/>
                <a:gd name="connsiteY17" fmla="*/ 269081 h 457200"/>
                <a:gd name="connsiteX18" fmla="*/ 2505075 w 2543175"/>
                <a:gd name="connsiteY18" fmla="*/ 457200 h 457200"/>
                <a:gd name="connsiteX19" fmla="*/ 2521744 w 2543175"/>
                <a:gd name="connsiteY19" fmla="*/ 447675 h 457200"/>
                <a:gd name="connsiteX20" fmla="*/ 2531269 w 2543175"/>
                <a:gd name="connsiteY20" fmla="*/ 438150 h 457200"/>
                <a:gd name="connsiteX21" fmla="*/ 2538413 w 2543175"/>
                <a:gd name="connsiteY21" fmla="*/ 421481 h 457200"/>
                <a:gd name="connsiteX22" fmla="*/ 2543175 w 2543175"/>
                <a:gd name="connsiteY22" fmla="*/ 404812 h 457200"/>
                <a:gd name="connsiteX23" fmla="*/ 2540794 w 2543175"/>
                <a:gd name="connsiteY23" fmla="*/ 376237 h 457200"/>
                <a:gd name="connsiteX24" fmla="*/ 2531269 w 2543175"/>
                <a:gd name="connsiteY24" fmla="*/ 350044 h 457200"/>
                <a:gd name="connsiteX25" fmla="*/ 2507456 w 2543175"/>
                <a:gd name="connsiteY25" fmla="*/ 309562 h 457200"/>
                <a:gd name="connsiteX26" fmla="*/ 2469356 w 2543175"/>
                <a:gd name="connsiteY26" fmla="*/ 264319 h 457200"/>
                <a:gd name="connsiteX27" fmla="*/ 2412206 w 2543175"/>
                <a:gd name="connsiteY27" fmla="*/ 209550 h 457200"/>
                <a:gd name="connsiteX28" fmla="*/ 2343150 w 2543175"/>
                <a:gd name="connsiteY28" fmla="*/ 147637 h 457200"/>
                <a:gd name="connsiteX29" fmla="*/ 2274094 w 2543175"/>
                <a:gd name="connsiteY29" fmla="*/ 88106 h 457200"/>
                <a:gd name="connsiteX30" fmla="*/ 2183606 w 2543175"/>
                <a:gd name="connsiteY30" fmla="*/ 14287 h 457200"/>
                <a:gd name="connsiteX31" fmla="*/ 2162175 w 2543175"/>
                <a:gd name="connsiteY31" fmla="*/ 0 h 457200"/>
                <a:gd name="connsiteX32" fmla="*/ 2145506 w 2543175"/>
                <a:gd name="connsiteY32" fmla="*/ 0 h 457200"/>
                <a:gd name="connsiteX33" fmla="*/ 2112169 w 2543175"/>
                <a:gd name="connsiteY33" fmla="*/ 4762 h 457200"/>
                <a:gd name="connsiteX34" fmla="*/ 2035969 w 2543175"/>
                <a:gd name="connsiteY34" fmla="*/ 35719 h 457200"/>
                <a:gd name="connsiteX35" fmla="*/ 2007394 w 2543175"/>
                <a:gd name="connsiteY35" fmla="*/ 45244 h 457200"/>
                <a:gd name="connsiteX36" fmla="*/ 1907381 w 2543175"/>
                <a:gd name="connsiteY36" fmla="*/ 66675 h 457200"/>
                <a:gd name="connsiteX37" fmla="*/ 1638300 w 2543175"/>
                <a:gd name="connsiteY37" fmla="*/ 116681 h 457200"/>
                <a:gd name="connsiteX38" fmla="*/ 1502569 w 2543175"/>
                <a:gd name="connsiteY38" fmla="*/ 140494 h 457200"/>
                <a:gd name="connsiteX39" fmla="*/ 1366838 w 2543175"/>
                <a:gd name="connsiteY39" fmla="*/ 161925 h 457200"/>
                <a:gd name="connsiteX40" fmla="*/ 1202531 w 2543175"/>
                <a:gd name="connsiteY40" fmla="*/ 185737 h 457200"/>
                <a:gd name="connsiteX41" fmla="*/ 1057275 w 2543175"/>
                <a:gd name="connsiteY41" fmla="*/ 204787 h 457200"/>
                <a:gd name="connsiteX42" fmla="*/ 869156 w 2543175"/>
                <a:gd name="connsiteY42" fmla="*/ 228600 h 457200"/>
                <a:gd name="connsiteX43" fmla="*/ 666750 w 2543175"/>
                <a:gd name="connsiteY43" fmla="*/ 2500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43175" h="457200">
                  <a:moveTo>
                    <a:pt x="666750" y="250031"/>
                  </a:moveTo>
                  <a:lnTo>
                    <a:pt x="528638" y="264319"/>
                  </a:lnTo>
                  <a:lnTo>
                    <a:pt x="381000" y="273844"/>
                  </a:lnTo>
                  <a:lnTo>
                    <a:pt x="166688" y="285750"/>
                  </a:lnTo>
                  <a:lnTo>
                    <a:pt x="0" y="290512"/>
                  </a:lnTo>
                  <a:lnTo>
                    <a:pt x="7144" y="447675"/>
                  </a:lnTo>
                  <a:lnTo>
                    <a:pt x="252413" y="435769"/>
                  </a:lnTo>
                  <a:lnTo>
                    <a:pt x="466725" y="423862"/>
                  </a:lnTo>
                  <a:lnTo>
                    <a:pt x="709613" y="402431"/>
                  </a:lnTo>
                  <a:lnTo>
                    <a:pt x="940594" y="381000"/>
                  </a:lnTo>
                  <a:lnTo>
                    <a:pt x="1247775" y="345281"/>
                  </a:lnTo>
                  <a:lnTo>
                    <a:pt x="1552575" y="302419"/>
                  </a:lnTo>
                  <a:lnTo>
                    <a:pt x="1888331" y="242887"/>
                  </a:lnTo>
                  <a:lnTo>
                    <a:pt x="1993106" y="223837"/>
                  </a:lnTo>
                  <a:lnTo>
                    <a:pt x="2014538" y="226219"/>
                  </a:lnTo>
                  <a:lnTo>
                    <a:pt x="2031206" y="233362"/>
                  </a:lnTo>
                  <a:lnTo>
                    <a:pt x="2057400" y="252412"/>
                  </a:lnTo>
                  <a:lnTo>
                    <a:pt x="2074069" y="269081"/>
                  </a:lnTo>
                  <a:lnTo>
                    <a:pt x="2505075" y="457200"/>
                  </a:lnTo>
                  <a:lnTo>
                    <a:pt x="2521744" y="447675"/>
                  </a:lnTo>
                  <a:lnTo>
                    <a:pt x="2531269" y="438150"/>
                  </a:lnTo>
                  <a:lnTo>
                    <a:pt x="2538413" y="421481"/>
                  </a:lnTo>
                  <a:lnTo>
                    <a:pt x="2543175" y="404812"/>
                  </a:lnTo>
                  <a:lnTo>
                    <a:pt x="2540794" y="376237"/>
                  </a:lnTo>
                  <a:lnTo>
                    <a:pt x="2531269" y="350044"/>
                  </a:lnTo>
                  <a:lnTo>
                    <a:pt x="2507456" y="309562"/>
                  </a:lnTo>
                  <a:lnTo>
                    <a:pt x="2469356" y="264319"/>
                  </a:lnTo>
                  <a:lnTo>
                    <a:pt x="2412206" y="209550"/>
                  </a:lnTo>
                  <a:lnTo>
                    <a:pt x="2343150" y="147637"/>
                  </a:lnTo>
                  <a:lnTo>
                    <a:pt x="2274094" y="88106"/>
                  </a:lnTo>
                  <a:lnTo>
                    <a:pt x="2183606" y="14287"/>
                  </a:lnTo>
                  <a:lnTo>
                    <a:pt x="2162175" y="0"/>
                  </a:lnTo>
                  <a:lnTo>
                    <a:pt x="2145506" y="0"/>
                  </a:lnTo>
                  <a:lnTo>
                    <a:pt x="2112169" y="4762"/>
                  </a:lnTo>
                  <a:lnTo>
                    <a:pt x="2035969" y="35719"/>
                  </a:lnTo>
                  <a:lnTo>
                    <a:pt x="2007394" y="45244"/>
                  </a:lnTo>
                  <a:lnTo>
                    <a:pt x="1907381" y="66675"/>
                  </a:lnTo>
                  <a:lnTo>
                    <a:pt x="1638300" y="116681"/>
                  </a:lnTo>
                  <a:lnTo>
                    <a:pt x="1502569" y="140494"/>
                  </a:lnTo>
                  <a:lnTo>
                    <a:pt x="1366838" y="161925"/>
                  </a:lnTo>
                  <a:lnTo>
                    <a:pt x="1202531" y="185737"/>
                  </a:lnTo>
                  <a:lnTo>
                    <a:pt x="1057275" y="204787"/>
                  </a:lnTo>
                  <a:lnTo>
                    <a:pt x="869156" y="228600"/>
                  </a:lnTo>
                  <a:lnTo>
                    <a:pt x="666750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9">
              <a:extLst>
                <a:ext uri="{FF2B5EF4-FFF2-40B4-BE49-F238E27FC236}">
                  <a16:creationId xmlns:a16="http://schemas.microsoft.com/office/drawing/2014/main" id="{673C0E3A-2004-47FB-BB8A-F374EF9CC3A7}"/>
                </a:ext>
              </a:extLst>
            </p:cNvPr>
            <p:cNvSpPr/>
            <p:nvPr/>
          </p:nvSpPr>
          <p:spPr>
            <a:xfrm>
              <a:off x="6600825" y="3662363"/>
              <a:ext cx="842963" cy="581025"/>
            </a:xfrm>
            <a:custGeom>
              <a:avLst/>
              <a:gdLst>
                <a:gd name="connsiteX0" fmla="*/ 238125 w 842963"/>
                <a:gd name="connsiteY0" fmla="*/ 278606 h 581025"/>
                <a:gd name="connsiteX1" fmla="*/ 311944 w 842963"/>
                <a:gd name="connsiteY1" fmla="*/ 183356 h 581025"/>
                <a:gd name="connsiteX2" fmla="*/ 357188 w 842963"/>
                <a:gd name="connsiteY2" fmla="*/ 121443 h 581025"/>
                <a:gd name="connsiteX3" fmla="*/ 373856 w 842963"/>
                <a:gd name="connsiteY3" fmla="*/ 95250 h 581025"/>
                <a:gd name="connsiteX4" fmla="*/ 381000 w 842963"/>
                <a:gd name="connsiteY4" fmla="*/ 78581 h 581025"/>
                <a:gd name="connsiteX5" fmla="*/ 385763 w 842963"/>
                <a:gd name="connsiteY5" fmla="*/ 57150 h 581025"/>
                <a:gd name="connsiteX6" fmla="*/ 383381 w 842963"/>
                <a:gd name="connsiteY6" fmla="*/ 38100 h 581025"/>
                <a:gd name="connsiteX7" fmla="*/ 378619 w 842963"/>
                <a:gd name="connsiteY7" fmla="*/ 33337 h 581025"/>
                <a:gd name="connsiteX8" fmla="*/ 342900 w 842963"/>
                <a:gd name="connsiteY8" fmla="*/ 0 h 581025"/>
                <a:gd name="connsiteX9" fmla="*/ 842963 w 842963"/>
                <a:gd name="connsiteY9" fmla="*/ 173831 h 581025"/>
                <a:gd name="connsiteX10" fmla="*/ 833438 w 842963"/>
                <a:gd name="connsiteY10" fmla="*/ 202406 h 581025"/>
                <a:gd name="connsiteX11" fmla="*/ 809625 w 842963"/>
                <a:gd name="connsiteY11" fmla="*/ 221456 h 581025"/>
                <a:gd name="connsiteX12" fmla="*/ 785813 w 842963"/>
                <a:gd name="connsiteY12" fmla="*/ 233362 h 581025"/>
                <a:gd name="connsiteX13" fmla="*/ 750094 w 842963"/>
                <a:gd name="connsiteY13" fmla="*/ 245268 h 581025"/>
                <a:gd name="connsiteX14" fmla="*/ 711994 w 842963"/>
                <a:gd name="connsiteY14" fmla="*/ 252412 h 581025"/>
                <a:gd name="connsiteX15" fmla="*/ 664369 w 842963"/>
                <a:gd name="connsiteY15" fmla="*/ 254793 h 581025"/>
                <a:gd name="connsiteX16" fmla="*/ 626269 w 842963"/>
                <a:gd name="connsiteY16" fmla="*/ 257175 h 581025"/>
                <a:gd name="connsiteX17" fmla="*/ 602456 w 842963"/>
                <a:gd name="connsiteY17" fmla="*/ 259556 h 581025"/>
                <a:gd name="connsiteX18" fmla="*/ 550069 w 842963"/>
                <a:gd name="connsiteY18" fmla="*/ 278606 h 581025"/>
                <a:gd name="connsiteX19" fmla="*/ 469106 w 842963"/>
                <a:gd name="connsiteY19" fmla="*/ 316706 h 581025"/>
                <a:gd name="connsiteX20" fmla="*/ 381000 w 842963"/>
                <a:gd name="connsiteY20" fmla="*/ 366712 h 581025"/>
                <a:gd name="connsiteX21" fmla="*/ 292894 w 842963"/>
                <a:gd name="connsiteY21" fmla="*/ 416718 h 581025"/>
                <a:gd name="connsiteX22" fmla="*/ 147638 w 842963"/>
                <a:gd name="connsiteY22" fmla="*/ 509587 h 581025"/>
                <a:gd name="connsiteX23" fmla="*/ 54769 w 842963"/>
                <a:gd name="connsiteY23" fmla="*/ 573881 h 581025"/>
                <a:gd name="connsiteX24" fmla="*/ 26194 w 842963"/>
                <a:gd name="connsiteY24" fmla="*/ 581025 h 581025"/>
                <a:gd name="connsiteX25" fmla="*/ 16669 w 842963"/>
                <a:gd name="connsiteY25" fmla="*/ 581025 h 581025"/>
                <a:gd name="connsiteX26" fmla="*/ 4763 w 842963"/>
                <a:gd name="connsiteY26" fmla="*/ 571500 h 581025"/>
                <a:gd name="connsiteX27" fmla="*/ 0 w 842963"/>
                <a:gd name="connsiteY27" fmla="*/ 557212 h 581025"/>
                <a:gd name="connsiteX28" fmla="*/ 4763 w 842963"/>
                <a:gd name="connsiteY28" fmla="*/ 535781 h 581025"/>
                <a:gd name="connsiteX29" fmla="*/ 21431 w 842963"/>
                <a:gd name="connsiteY29" fmla="*/ 511968 h 581025"/>
                <a:gd name="connsiteX30" fmla="*/ 90488 w 842963"/>
                <a:gd name="connsiteY30" fmla="*/ 440531 h 581025"/>
                <a:gd name="connsiteX31" fmla="*/ 200025 w 842963"/>
                <a:gd name="connsiteY31" fmla="*/ 323850 h 581025"/>
                <a:gd name="connsiteX32" fmla="*/ 238125 w 842963"/>
                <a:gd name="connsiteY32" fmla="*/ 278606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581025">
                  <a:moveTo>
                    <a:pt x="238125" y="278606"/>
                  </a:moveTo>
                  <a:lnTo>
                    <a:pt x="311944" y="183356"/>
                  </a:lnTo>
                  <a:lnTo>
                    <a:pt x="357188" y="121443"/>
                  </a:lnTo>
                  <a:lnTo>
                    <a:pt x="373856" y="95250"/>
                  </a:lnTo>
                  <a:lnTo>
                    <a:pt x="381000" y="78581"/>
                  </a:lnTo>
                  <a:lnTo>
                    <a:pt x="385763" y="57150"/>
                  </a:lnTo>
                  <a:lnTo>
                    <a:pt x="383381" y="38100"/>
                  </a:lnTo>
                  <a:lnTo>
                    <a:pt x="378619" y="33337"/>
                  </a:lnTo>
                  <a:lnTo>
                    <a:pt x="342900" y="0"/>
                  </a:lnTo>
                  <a:lnTo>
                    <a:pt x="842963" y="173831"/>
                  </a:lnTo>
                  <a:lnTo>
                    <a:pt x="833438" y="202406"/>
                  </a:lnTo>
                  <a:lnTo>
                    <a:pt x="809625" y="221456"/>
                  </a:lnTo>
                  <a:lnTo>
                    <a:pt x="785813" y="233362"/>
                  </a:lnTo>
                  <a:lnTo>
                    <a:pt x="750094" y="245268"/>
                  </a:lnTo>
                  <a:lnTo>
                    <a:pt x="711994" y="252412"/>
                  </a:lnTo>
                  <a:lnTo>
                    <a:pt x="664369" y="254793"/>
                  </a:lnTo>
                  <a:lnTo>
                    <a:pt x="626269" y="257175"/>
                  </a:lnTo>
                  <a:lnTo>
                    <a:pt x="602456" y="259556"/>
                  </a:lnTo>
                  <a:lnTo>
                    <a:pt x="550069" y="278606"/>
                  </a:lnTo>
                  <a:lnTo>
                    <a:pt x="469106" y="316706"/>
                  </a:lnTo>
                  <a:lnTo>
                    <a:pt x="381000" y="366712"/>
                  </a:lnTo>
                  <a:lnTo>
                    <a:pt x="292894" y="416718"/>
                  </a:lnTo>
                  <a:lnTo>
                    <a:pt x="147638" y="509587"/>
                  </a:lnTo>
                  <a:lnTo>
                    <a:pt x="54769" y="573881"/>
                  </a:lnTo>
                  <a:lnTo>
                    <a:pt x="26194" y="581025"/>
                  </a:lnTo>
                  <a:lnTo>
                    <a:pt x="16669" y="581025"/>
                  </a:lnTo>
                  <a:lnTo>
                    <a:pt x="4763" y="571500"/>
                  </a:lnTo>
                  <a:lnTo>
                    <a:pt x="0" y="557212"/>
                  </a:lnTo>
                  <a:lnTo>
                    <a:pt x="4763" y="535781"/>
                  </a:lnTo>
                  <a:lnTo>
                    <a:pt x="21431" y="511968"/>
                  </a:lnTo>
                  <a:lnTo>
                    <a:pt x="90488" y="440531"/>
                  </a:lnTo>
                  <a:lnTo>
                    <a:pt x="200025" y="323850"/>
                  </a:lnTo>
                  <a:lnTo>
                    <a:pt x="238125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2">
              <a:extLst>
                <a:ext uri="{FF2B5EF4-FFF2-40B4-BE49-F238E27FC236}">
                  <a16:creationId xmlns:a16="http://schemas.microsoft.com/office/drawing/2014/main" id="{C281CA7B-AE52-4C7F-9064-1446D390D77B}"/>
                </a:ext>
              </a:extLst>
            </p:cNvPr>
            <p:cNvSpPr/>
            <p:nvPr/>
          </p:nvSpPr>
          <p:spPr>
            <a:xfrm>
              <a:off x="6919913" y="4830763"/>
              <a:ext cx="673100" cy="968375"/>
            </a:xfrm>
            <a:custGeom>
              <a:avLst/>
              <a:gdLst>
                <a:gd name="connsiteX0" fmla="*/ 338137 w 673893"/>
                <a:gd name="connsiteY0" fmla="*/ 357188 h 966788"/>
                <a:gd name="connsiteX1" fmla="*/ 304800 w 673893"/>
                <a:gd name="connsiteY1" fmla="*/ 564357 h 966788"/>
                <a:gd name="connsiteX2" fmla="*/ 283368 w 673893"/>
                <a:gd name="connsiteY2" fmla="*/ 692944 h 966788"/>
                <a:gd name="connsiteX3" fmla="*/ 271462 w 673893"/>
                <a:gd name="connsiteY3" fmla="*/ 745332 h 966788"/>
                <a:gd name="connsiteX4" fmla="*/ 257175 w 673893"/>
                <a:gd name="connsiteY4" fmla="*/ 783432 h 966788"/>
                <a:gd name="connsiteX5" fmla="*/ 233362 w 673893"/>
                <a:gd name="connsiteY5" fmla="*/ 821532 h 966788"/>
                <a:gd name="connsiteX6" fmla="*/ 209550 w 673893"/>
                <a:gd name="connsiteY6" fmla="*/ 850107 h 966788"/>
                <a:gd name="connsiteX7" fmla="*/ 173831 w 673893"/>
                <a:gd name="connsiteY7" fmla="*/ 876300 h 966788"/>
                <a:gd name="connsiteX8" fmla="*/ 135731 w 673893"/>
                <a:gd name="connsiteY8" fmla="*/ 892969 h 966788"/>
                <a:gd name="connsiteX9" fmla="*/ 97631 w 673893"/>
                <a:gd name="connsiteY9" fmla="*/ 900113 h 966788"/>
                <a:gd name="connsiteX10" fmla="*/ 0 w 673893"/>
                <a:gd name="connsiteY10" fmla="*/ 912019 h 966788"/>
                <a:gd name="connsiteX11" fmla="*/ 673893 w 673893"/>
                <a:gd name="connsiteY11" fmla="*/ 966788 h 966788"/>
                <a:gd name="connsiteX12" fmla="*/ 673893 w 673893"/>
                <a:gd name="connsiteY12" fmla="*/ 942975 h 966788"/>
                <a:gd name="connsiteX13" fmla="*/ 664368 w 673893"/>
                <a:gd name="connsiteY13" fmla="*/ 907257 h 966788"/>
                <a:gd name="connsiteX14" fmla="*/ 631031 w 673893"/>
                <a:gd name="connsiteY14" fmla="*/ 876300 h 966788"/>
                <a:gd name="connsiteX15" fmla="*/ 604837 w 673893"/>
                <a:gd name="connsiteY15" fmla="*/ 854869 h 966788"/>
                <a:gd name="connsiteX16" fmla="*/ 569118 w 673893"/>
                <a:gd name="connsiteY16" fmla="*/ 821532 h 966788"/>
                <a:gd name="connsiteX17" fmla="*/ 538162 w 673893"/>
                <a:gd name="connsiteY17" fmla="*/ 783432 h 966788"/>
                <a:gd name="connsiteX18" fmla="*/ 521493 w 673893"/>
                <a:gd name="connsiteY18" fmla="*/ 752475 h 966788"/>
                <a:gd name="connsiteX19" fmla="*/ 502443 w 673893"/>
                <a:gd name="connsiteY19" fmla="*/ 709613 h 966788"/>
                <a:gd name="connsiteX20" fmla="*/ 495300 w 673893"/>
                <a:gd name="connsiteY20" fmla="*/ 635794 h 966788"/>
                <a:gd name="connsiteX21" fmla="*/ 461962 w 673893"/>
                <a:gd name="connsiteY21" fmla="*/ 142875 h 966788"/>
                <a:gd name="connsiteX22" fmla="*/ 454818 w 673893"/>
                <a:gd name="connsiteY22" fmla="*/ 52388 h 966788"/>
                <a:gd name="connsiteX23" fmla="*/ 445293 w 673893"/>
                <a:gd name="connsiteY23" fmla="*/ 21432 h 966788"/>
                <a:gd name="connsiteX24" fmla="*/ 433387 w 673893"/>
                <a:gd name="connsiteY24" fmla="*/ 9525 h 966788"/>
                <a:gd name="connsiteX25" fmla="*/ 416718 w 673893"/>
                <a:gd name="connsiteY25" fmla="*/ 0 h 966788"/>
                <a:gd name="connsiteX26" fmla="*/ 404812 w 673893"/>
                <a:gd name="connsiteY26" fmla="*/ 2382 h 966788"/>
                <a:gd name="connsiteX27" fmla="*/ 395287 w 673893"/>
                <a:gd name="connsiteY27" fmla="*/ 14288 h 966788"/>
                <a:gd name="connsiteX28" fmla="*/ 383381 w 673893"/>
                <a:gd name="connsiteY28" fmla="*/ 50007 h 966788"/>
                <a:gd name="connsiteX29" fmla="*/ 373856 w 673893"/>
                <a:gd name="connsiteY29" fmla="*/ 116682 h 966788"/>
                <a:gd name="connsiteX30" fmla="*/ 338137 w 673893"/>
                <a:gd name="connsiteY30" fmla="*/ 357188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3893" h="966788">
                  <a:moveTo>
                    <a:pt x="338137" y="357188"/>
                  </a:moveTo>
                  <a:lnTo>
                    <a:pt x="304800" y="564357"/>
                  </a:lnTo>
                  <a:lnTo>
                    <a:pt x="283368" y="692944"/>
                  </a:lnTo>
                  <a:lnTo>
                    <a:pt x="271462" y="745332"/>
                  </a:lnTo>
                  <a:lnTo>
                    <a:pt x="257175" y="783432"/>
                  </a:lnTo>
                  <a:lnTo>
                    <a:pt x="233362" y="821532"/>
                  </a:lnTo>
                  <a:lnTo>
                    <a:pt x="209550" y="850107"/>
                  </a:lnTo>
                  <a:lnTo>
                    <a:pt x="173831" y="876300"/>
                  </a:lnTo>
                  <a:lnTo>
                    <a:pt x="135731" y="892969"/>
                  </a:lnTo>
                  <a:lnTo>
                    <a:pt x="97631" y="900113"/>
                  </a:lnTo>
                  <a:lnTo>
                    <a:pt x="0" y="912019"/>
                  </a:lnTo>
                  <a:lnTo>
                    <a:pt x="673893" y="966788"/>
                  </a:lnTo>
                  <a:lnTo>
                    <a:pt x="673893" y="942975"/>
                  </a:lnTo>
                  <a:lnTo>
                    <a:pt x="664368" y="907257"/>
                  </a:lnTo>
                  <a:lnTo>
                    <a:pt x="631031" y="876300"/>
                  </a:lnTo>
                  <a:lnTo>
                    <a:pt x="604837" y="854869"/>
                  </a:lnTo>
                  <a:lnTo>
                    <a:pt x="569118" y="821532"/>
                  </a:lnTo>
                  <a:lnTo>
                    <a:pt x="538162" y="783432"/>
                  </a:lnTo>
                  <a:lnTo>
                    <a:pt x="521493" y="752475"/>
                  </a:lnTo>
                  <a:lnTo>
                    <a:pt x="502443" y="709613"/>
                  </a:lnTo>
                  <a:lnTo>
                    <a:pt x="495300" y="635794"/>
                  </a:lnTo>
                  <a:lnTo>
                    <a:pt x="461962" y="142875"/>
                  </a:lnTo>
                  <a:lnTo>
                    <a:pt x="454818" y="52388"/>
                  </a:lnTo>
                  <a:lnTo>
                    <a:pt x="445293" y="21432"/>
                  </a:lnTo>
                  <a:lnTo>
                    <a:pt x="433387" y="9525"/>
                  </a:lnTo>
                  <a:lnTo>
                    <a:pt x="416718" y="0"/>
                  </a:lnTo>
                  <a:lnTo>
                    <a:pt x="404812" y="2382"/>
                  </a:lnTo>
                  <a:lnTo>
                    <a:pt x="395287" y="14288"/>
                  </a:lnTo>
                  <a:lnTo>
                    <a:pt x="383381" y="50007"/>
                  </a:lnTo>
                  <a:lnTo>
                    <a:pt x="373856" y="116682"/>
                  </a:lnTo>
                  <a:lnTo>
                    <a:pt x="338137" y="3571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342EF1CA-5050-43D9-A3E5-2950671C7724}"/>
              </a:ext>
            </a:extLst>
          </p:cNvPr>
          <p:cNvGrpSpPr/>
          <p:nvPr/>
        </p:nvGrpSpPr>
        <p:grpSpPr>
          <a:xfrm>
            <a:off x="2543175" y="1419225"/>
            <a:ext cx="4902200" cy="4579938"/>
            <a:chOff x="2543175" y="1419225"/>
            <a:chExt cx="4902200" cy="4579938"/>
          </a:xfrm>
        </p:grpSpPr>
        <p:sp>
          <p:nvSpPr>
            <p:cNvPr id="38" name="フリーフォーム 66">
              <a:extLst>
                <a:ext uri="{FF2B5EF4-FFF2-40B4-BE49-F238E27FC236}">
                  <a16:creationId xmlns:a16="http://schemas.microsoft.com/office/drawing/2014/main" id="{F016BCF0-EABC-4039-A7C3-ED9F9EA53820}"/>
                </a:ext>
              </a:extLst>
            </p:cNvPr>
            <p:cNvSpPr/>
            <p:nvPr/>
          </p:nvSpPr>
          <p:spPr>
            <a:xfrm>
              <a:off x="2933700" y="1495425"/>
              <a:ext cx="976313" cy="1309688"/>
            </a:xfrm>
            <a:custGeom>
              <a:avLst/>
              <a:gdLst>
                <a:gd name="connsiteX0" fmla="*/ 476250 w 976313"/>
                <a:gd name="connsiteY0" fmla="*/ 940594 h 1309688"/>
                <a:gd name="connsiteX1" fmla="*/ 576263 w 976313"/>
                <a:gd name="connsiteY1" fmla="*/ 812006 h 1309688"/>
                <a:gd name="connsiteX2" fmla="*/ 664369 w 976313"/>
                <a:gd name="connsiteY2" fmla="*/ 700088 h 1309688"/>
                <a:gd name="connsiteX3" fmla="*/ 740569 w 976313"/>
                <a:gd name="connsiteY3" fmla="*/ 602456 h 1309688"/>
                <a:gd name="connsiteX4" fmla="*/ 812006 w 976313"/>
                <a:gd name="connsiteY4" fmla="*/ 509588 h 1309688"/>
                <a:gd name="connsiteX5" fmla="*/ 850106 w 976313"/>
                <a:gd name="connsiteY5" fmla="*/ 459581 h 1309688"/>
                <a:gd name="connsiteX6" fmla="*/ 900113 w 976313"/>
                <a:gd name="connsiteY6" fmla="*/ 411956 h 1309688"/>
                <a:gd name="connsiteX7" fmla="*/ 957263 w 976313"/>
                <a:gd name="connsiteY7" fmla="*/ 357188 h 1309688"/>
                <a:gd name="connsiteX8" fmla="*/ 969169 w 976313"/>
                <a:gd name="connsiteY8" fmla="*/ 340519 h 1309688"/>
                <a:gd name="connsiteX9" fmla="*/ 973931 w 976313"/>
                <a:gd name="connsiteY9" fmla="*/ 328613 h 1309688"/>
                <a:gd name="connsiteX10" fmla="*/ 976313 w 976313"/>
                <a:gd name="connsiteY10" fmla="*/ 316706 h 1309688"/>
                <a:gd name="connsiteX11" fmla="*/ 973931 w 976313"/>
                <a:gd name="connsiteY11" fmla="*/ 292894 h 1309688"/>
                <a:gd name="connsiteX12" fmla="*/ 964406 w 976313"/>
                <a:gd name="connsiteY12" fmla="*/ 266700 h 1309688"/>
                <a:gd name="connsiteX13" fmla="*/ 931069 w 976313"/>
                <a:gd name="connsiteY13" fmla="*/ 221456 h 1309688"/>
                <a:gd name="connsiteX14" fmla="*/ 869156 w 976313"/>
                <a:gd name="connsiteY14" fmla="*/ 171450 h 1309688"/>
                <a:gd name="connsiteX15" fmla="*/ 781050 w 976313"/>
                <a:gd name="connsiteY15" fmla="*/ 102394 h 1309688"/>
                <a:gd name="connsiteX16" fmla="*/ 700088 w 976313"/>
                <a:gd name="connsiteY16" fmla="*/ 52388 h 1309688"/>
                <a:gd name="connsiteX17" fmla="*/ 645319 w 976313"/>
                <a:gd name="connsiteY17" fmla="*/ 28575 h 1309688"/>
                <a:gd name="connsiteX18" fmla="*/ 583406 w 976313"/>
                <a:gd name="connsiteY18" fmla="*/ 4763 h 1309688"/>
                <a:gd name="connsiteX19" fmla="*/ 564356 w 976313"/>
                <a:gd name="connsiteY19" fmla="*/ 0 h 1309688"/>
                <a:gd name="connsiteX20" fmla="*/ 547688 w 976313"/>
                <a:gd name="connsiteY20" fmla="*/ 0 h 1309688"/>
                <a:gd name="connsiteX21" fmla="*/ 533400 w 976313"/>
                <a:gd name="connsiteY21" fmla="*/ 7144 h 1309688"/>
                <a:gd name="connsiteX22" fmla="*/ 533400 w 976313"/>
                <a:gd name="connsiteY22" fmla="*/ 23813 h 1309688"/>
                <a:gd name="connsiteX23" fmla="*/ 545306 w 976313"/>
                <a:gd name="connsiteY23" fmla="*/ 52388 h 1309688"/>
                <a:gd name="connsiteX24" fmla="*/ 569119 w 976313"/>
                <a:gd name="connsiteY24" fmla="*/ 85725 h 1309688"/>
                <a:gd name="connsiteX25" fmla="*/ 585788 w 976313"/>
                <a:gd name="connsiteY25" fmla="*/ 104775 h 1309688"/>
                <a:gd name="connsiteX26" fmla="*/ 604838 w 976313"/>
                <a:gd name="connsiteY26" fmla="*/ 133350 h 1309688"/>
                <a:gd name="connsiteX27" fmla="*/ 619125 w 976313"/>
                <a:gd name="connsiteY27" fmla="*/ 161925 h 1309688"/>
                <a:gd name="connsiteX28" fmla="*/ 626269 w 976313"/>
                <a:gd name="connsiteY28" fmla="*/ 197644 h 1309688"/>
                <a:gd name="connsiteX29" fmla="*/ 626269 w 976313"/>
                <a:gd name="connsiteY29" fmla="*/ 245269 h 1309688"/>
                <a:gd name="connsiteX30" fmla="*/ 619125 w 976313"/>
                <a:gd name="connsiteY30" fmla="*/ 309563 h 1309688"/>
                <a:gd name="connsiteX31" fmla="*/ 604838 w 976313"/>
                <a:gd name="connsiteY31" fmla="*/ 357188 h 1309688"/>
                <a:gd name="connsiteX32" fmla="*/ 588169 w 976313"/>
                <a:gd name="connsiteY32" fmla="*/ 409575 h 1309688"/>
                <a:gd name="connsiteX33" fmla="*/ 531019 w 976313"/>
                <a:gd name="connsiteY33" fmla="*/ 511969 h 1309688"/>
                <a:gd name="connsiteX34" fmla="*/ 421481 w 976313"/>
                <a:gd name="connsiteY34" fmla="*/ 700088 h 1309688"/>
                <a:gd name="connsiteX35" fmla="*/ 302419 w 976313"/>
                <a:gd name="connsiteY35" fmla="*/ 900113 h 1309688"/>
                <a:gd name="connsiteX36" fmla="*/ 254794 w 976313"/>
                <a:gd name="connsiteY36" fmla="*/ 973931 h 1309688"/>
                <a:gd name="connsiteX37" fmla="*/ 204788 w 976313"/>
                <a:gd name="connsiteY37" fmla="*/ 1045369 h 1309688"/>
                <a:gd name="connsiteX38" fmla="*/ 164306 w 976313"/>
                <a:gd name="connsiteY38" fmla="*/ 1100138 h 1309688"/>
                <a:gd name="connsiteX39" fmla="*/ 135731 w 976313"/>
                <a:gd name="connsiteY39" fmla="*/ 1133475 h 1309688"/>
                <a:gd name="connsiteX40" fmla="*/ 102394 w 976313"/>
                <a:gd name="connsiteY40" fmla="*/ 1164431 h 1309688"/>
                <a:gd name="connsiteX41" fmla="*/ 76200 w 976313"/>
                <a:gd name="connsiteY41" fmla="*/ 1183481 h 1309688"/>
                <a:gd name="connsiteX42" fmla="*/ 50006 w 976313"/>
                <a:gd name="connsiteY42" fmla="*/ 1197769 h 1309688"/>
                <a:gd name="connsiteX43" fmla="*/ 0 w 976313"/>
                <a:gd name="connsiteY43" fmla="*/ 1266825 h 1309688"/>
                <a:gd name="connsiteX44" fmla="*/ 190500 w 976313"/>
                <a:gd name="connsiteY44" fmla="*/ 1309688 h 1309688"/>
                <a:gd name="connsiteX45" fmla="*/ 357188 w 976313"/>
                <a:gd name="connsiteY45" fmla="*/ 1097756 h 1309688"/>
                <a:gd name="connsiteX46" fmla="*/ 476250 w 976313"/>
                <a:gd name="connsiteY46" fmla="*/ 940594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6313" h="1309688">
                  <a:moveTo>
                    <a:pt x="476250" y="940594"/>
                  </a:moveTo>
                  <a:lnTo>
                    <a:pt x="576263" y="812006"/>
                  </a:lnTo>
                  <a:lnTo>
                    <a:pt x="664369" y="700088"/>
                  </a:lnTo>
                  <a:lnTo>
                    <a:pt x="740569" y="602456"/>
                  </a:lnTo>
                  <a:lnTo>
                    <a:pt x="812006" y="509588"/>
                  </a:lnTo>
                  <a:lnTo>
                    <a:pt x="850106" y="459581"/>
                  </a:lnTo>
                  <a:lnTo>
                    <a:pt x="900113" y="411956"/>
                  </a:lnTo>
                  <a:lnTo>
                    <a:pt x="957263" y="357188"/>
                  </a:lnTo>
                  <a:lnTo>
                    <a:pt x="969169" y="340519"/>
                  </a:lnTo>
                  <a:lnTo>
                    <a:pt x="973931" y="328613"/>
                  </a:lnTo>
                  <a:lnTo>
                    <a:pt x="976313" y="316706"/>
                  </a:lnTo>
                  <a:lnTo>
                    <a:pt x="973931" y="292894"/>
                  </a:lnTo>
                  <a:lnTo>
                    <a:pt x="964406" y="266700"/>
                  </a:lnTo>
                  <a:lnTo>
                    <a:pt x="931069" y="221456"/>
                  </a:lnTo>
                  <a:lnTo>
                    <a:pt x="869156" y="171450"/>
                  </a:lnTo>
                  <a:lnTo>
                    <a:pt x="781050" y="102394"/>
                  </a:lnTo>
                  <a:lnTo>
                    <a:pt x="700088" y="52388"/>
                  </a:lnTo>
                  <a:lnTo>
                    <a:pt x="645319" y="28575"/>
                  </a:lnTo>
                  <a:lnTo>
                    <a:pt x="583406" y="4763"/>
                  </a:lnTo>
                  <a:lnTo>
                    <a:pt x="564356" y="0"/>
                  </a:lnTo>
                  <a:lnTo>
                    <a:pt x="547688" y="0"/>
                  </a:lnTo>
                  <a:lnTo>
                    <a:pt x="533400" y="7144"/>
                  </a:lnTo>
                  <a:lnTo>
                    <a:pt x="533400" y="23813"/>
                  </a:lnTo>
                  <a:lnTo>
                    <a:pt x="545306" y="52388"/>
                  </a:lnTo>
                  <a:lnTo>
                    <a:pt x="569119" y="85725"/>
                  </a:lnTo>
                  <a:lnTo>
                    <a:pt x="585788" y="104775"/>
                  </a:lnTo>
                  <a:lnTo>
                    <a:pt x="604838" y="133350"/>
                  </a:lnTo>
                  <a:lnTo>
                    <a:pt x="619125" y="161925"/>
                  </a:lnTo>
                  <a:lnTo>
                    <a:pt x="626269" y="197644"/>
                  </a:lnTo>
                  <a:lnTo>
                    <a:pt x="626269" y="245269"/>
                  </a:lnTo>
                  <a:lnTo>
                    <a:pt x="619125" y="309563"/>
                  </a:lnTo>
                  <a:lnTo>
                    <a:pt x="604838" y="357188"/>
                  </a:lnTo>
                  <a:lnTo>
                    <a:pt x="588169" y="409575"/>
                  </a:lnTo>
                  <a:lnTo>
                    <a:pt x="531019" y="511969"/>
                  </a:lnTo>
                  <a:lnTo>
                    <a:pt x="421481" y="700088"/>
                  </a:lnTo>
                  <a:lnTo>
                    <a:pt x="302419" y="900113"/>
                  </a:lnTo>
                  <a:lnTo>
                    <a:pt x="254794" y="973931"/>
                  </a:lnTo>
                  <a:lnTo>
                    <a:pt x="204788" y="1045369"/>
                  </a:lnTo>
                  <a:lnTo>
                    <a:pt x="164306" y="1100138"/>
                  </a:lnTo>
                  <a:lnTo>
                    <a:pt x="135731" y="1133475"/>
                  </a:lnTo>
                  <a:lnTo>
                    <a:pt x="102394" y="1164431"/>
                  </a:lnTo>
                  <a:lnTo>
                    <a:pt x="76200" y="1183481"/>
                  </a:lnTo>
                  <a:lnTo>
                    <a:pt x="50006" y="1197769"/>
                  </a:lnTo>
                  <a:lnTo>
                    <a:pt x="0" y="1266825"/>
                  </a:lnTo>
                  <a:lnTo>
                    <a:pt x="190500" y="1309688"/>
                  </a:lnTo>
                  <a:lnTo>
                    <a:pt x="357188" y="1097756"/>
                  </a:lnTo>
                  <a:lnTo>
                    <a:pt x="476250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1">
              <a:extLst>
                <a:ext uri="{FF2B5EF4-FFF2-40B4-BE49-F238E27FC236}">
                  <a16:creationId xmlns:a16="http://schemas.microsoft.com/office/drawing/2014/main" id="{9885A117-8968-4273-935B-B549379CA3E7}"/>
                </a:ext>
              </a:extLst>
            </p:cNvPr>
            <p:cNvSpPr/>
            <p:nvPr/>
          </p:nvSpPr>
          <p:spPr>
            <a:xfrm>
              <a:off x="2543175" y="4411663"/>
              <a:ext cx="754063" cy="1263650"/>
            </a:xfrm>
            <a:custGeom>
              <a:avLst/>
              <a:gdLst>
                <a:gd name="connsiteX0" fmla="*/ 307181 w 754856"/>
                <a:gd name="connsiteY0" fmla="*/ 597694 h 1262063"/>
                <a:gd name="connsiteX1" fmla="*/ 342900 w 754856"/>
                <a:gd name="connsiteY1" fmla="*/ 502444 h 1262063"/>
                <a:gd name="connsiteX2" fmla="*/ 373856 w 754856"/>
                <a:gd name="connsiteY2" fmla="*/ 419100 h 1262063"/>
                <a:gd name="connsiteX3" fmla="*/ 397669 w 754856"/>
                <a:gd name="connsiteY3" fmla="*/ 340519 h 1262063"/>
                <a:gd name="connsiteX4" fmla="*/ 411956 w 754856"/>
                <a:gd name="connsiteY4" fmla="*/ 276225 h 1262063"/>
                <a:gd name="connsiteX5" fmla="*/ 414338 w 754856"/>
                <a:gd name="connsiteY5" fmla="*/ 245269 h 1262063"/>
                <a:gd name="connsiteX6" fmla="*/ 411956 w 754856"/>
                <a:gd name="connsiteY6" fmla="*/ 192882 h 1262063"/>
                <a:gd name="connsiteX7" fmla="*/ 404813 w 754856"/>
                <a:gd name="connsiteY7" fmla="*/ 154782 h 1262063"/>
                <a:gd name="connsiteX8" fmla="*/ 392906 w 754856"/>
                <a:gd name="connsiteY8" fmla="*/ 119063 h 1262063"/>
                <a:gd name="connsiteX9" fmla="*/ 378619 w 754856"/>
                <a:gd name="connsiteY9" fmla="*/ 97632 h 1262063"/>
                <a:gd name="connsiteX10" fmla="*/ 371475 w 754856"/>
                <a:gd name="connsiteY10" fmla="*/ 83344 h 1262063"/>
                <a:gd name="connsiteX11" fmla="*/ 366713 w 754856"/>
                <a:gd name="connsiteY11" fmla="*/ 64294 h 1262063"/>
                <a:gd name="connsiteX12" fmla="*/ 361950 w 754856"/>
                <a:gd name="connsiteY12" fmla="*/ 38100 h 1262063"/>
                <a:gd name="connsiteX13" fmla="*/ 364331 w 754856"/>
                <a:gd name="connsiteY13" fmla="*/ 19050 h 1262063"/>
                <a:gd name="connsiteX14" fmla="*/ 376238 w 754856"/>
                <a:gd name="connsiteY14" fmla="*/ 7144 h 1262063"/>
                <a:gd name="connsiteX15" fmla="*/ 388144 w 754856"/>
                <a:gd name="connsiteY15" fmla="*/ 0 h 1262063"/>
                <a:gd name="connsiteX16" fmla="*/ 411956 w 754856"/>
                <a:gd name="connsiteY16" fmla="*/ 0 h 1262063"/>
                <a:gd name="connsiteX17" fmla="*/ 442913 w 754856"/>
                <a:gd name="connsiteY17" fmla="*/ 7144 h 1262063"/>
                <a:gd name="connsiteX18" fmla="*/ 485775 w 754856"/>
                <a:gd name="connsiteY18" fmla="*/ 23813 h 1262063"/>
                <a:gd name="connsiteX19" fmla="*/ 528638 w 754856"/>
                <a:gd name="connsiteY19" fmla="*/ 45244 h 1262063"/>
                <a:gd name="connsiteX20" fmla="*/ 583406 w 754856"/>
                <a:gd name="connsiteY20" fmla="*/ 78582 h 1262063"/>
                <a:gd name="connsiteX21" fmla="*/ 635794 w 754856"/>
                <a:gd name="connsiteY21" fmla="*/ 119063 h 1262063"/>
                <a:gd name="connsiteX22" fmla="*/ 688181 w 754856"/>
                <a:gd name="connsiteY22" fmla="*/ 159544 h 1262063"/>
                <a:gd name="connsiteX23" fmla="*/ 726281 w 754856"/>
                <a:gd name="connsiteY23" fmla="*/ 195263 h 1262063"/>
                <a:gd name="connsiteX24" fmla="*/ 735806 w 754856"/>
                <a:gd name="connsiteY24" fmla="*/ 207169 h 1262063"/>
                <a:gd name="connsiteX25" fmla="*/ 745331 w 754856"/>
                <a:gd name="connsiteY25" fmla="*/ 226219 h 1262063"/>
                <a:gd name="connsiteX26" fmla="*/ 752475 w 754856"/>
                <a:gd name="connsiteY26" fmla="*/ 250032 h 1262063"/>
                <a:gd name="connsiteX27" fmla="*/ 754856 w 754856"/>
                <a:gd name="connsiteY27" fmla="*/ 273844 h 1262063"/>
                <a:gd name="connsiteX28" fmla="*/ 747713 w 754856"/>
                <a:gd name="connsiteY28" fmla="*/ 309563 h 1262063"/>
                <a:gd name="connsiteX29" fmla="*/ 731044 w 754856"/>
                <a:gd name="connsiteY29" fmla="*/ 335757 h 1262063"/>
                <a:gd name="connsiteX30" fmla="*/ 702469 w 754856"/>
                <a:gd name="connsiteY30" fmla="*/ 359569 h 1262063"/>
                <a:gd name="connsiteX31" fmla="*/ 657225 w 754856"/>
                <a:gd name="connsiteY31" fmla="*/ 407194 h 1262063"/>
                <a:gd name="connsiteX32" fmla="*/ 592931 w 754856"/>
                <a:gd name="connsiteY32" fmla="*/ 488157 h 1262063"/>
                <a:gd name="connsiteX33" fmla="*/ 554831 w 754856"/>
                <a:gd name="connsiteY33" fmla="*/ 561975 h 1262063"/>
                <a:gd name="connsiteX34" fmla="*/ 478631 w 754856"/>
                <a:gd name="connsiteY34" fmla="*/ 690563 h 1262063"/>
                <a:gd name="connsiteX35" fmla="*/ 395288 w 754856"/>
                <a:gd name="connsiteY35" fmla="*/ 819150 h 1262063"/>
                <a:gd name="connsiteX36" fmla="*/ 300038 w 754856"/>
                <a:gd name="connsiteY36" fmla="*/ 952500 h 1262063"/>
                <a:gd name="connsiteX37" fmla="*/ 185738 w 754856"/>
                <a:gd name="connsiteY37" fmla="*/ 1095375 h 1262063"/>
                <a:gd name="connsiteX38" fmla="*/ 111919 w 754856"/>
                <a:gd name="connsiteY38" fmla="*/ 1188244 h 1262063"/>
                <a:gd name="connsiteX39" fmla="*/ 57150 w 754856"/>
                <a:gd name="connsiteY39" fmla="*/ 1247775 h 1262063"/>
                <a:gd name="connsiteX40" fmla="*/ 40481 w 754856"/>
                <a:gd name="connsiteY40" fmla="*/ 1259682 h 1262063"/>
                <a:gd name="connsiteX41" fmla="*/ 26194 w 754856"/>
                <a:gd name="connsiteY41" fmla="*/ 1262063 h 1262063"/>
                <a:gd name="connsiteX42" fmla="*/ 9525 w 754856"/>
                <a:gd name="connsiteY42" fmla="*/ 1259682 h 1262063"/>
                <a:gd name="connsiteX43" fmla="*/ 0 w 754856"/>
                <a:gd name="connsiteY43" fmla="*/ 1250157 h 1262063"/>
                <a:gd name="connsiteX44" fmla="*/ 2381 w 754856"/>
                <a:gd name="connsiteY44" fmla="*/ 1228725 h 1262063"/>
                <a:gd name="connsiteX45" fmla="*/ 30956 w 754856"/>
                <a:gd name="connsiteY45" fmla="*/ 1164432 h 1262063"/>
                <a:gd name="connsiteX46" fmla="*/ 95250 w 754856"/>
                <a:gd name="connsiteY46" fmla="*/ 1050132 h 1262063"/>
                <a:gd name="connsiteX47" fmla="*/ 183356 w 754856"/>
                <a:gd name="connsiteY47" fmla="*/ 876300 h 1262063"/>
                <a:gd name="connsiteX48" fmla="*/ 276225 w 754856"/>
                <a:gd name="connsiteY48" fmla="*/ 683419 h 1262063"/>
                <a:gd name="connsiteX49" fmla="*/ 307181 w 754856"/>
                <a:gd name="connsiteY49" fmla="*/ 597694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54856" h="1262063">
                  <a:moveTo>
                    <a:pt x="307181" y="597694"/>
                  </a:moveTo>
                  <a:lnTo>
                    <a:pt x="342900" y="502444"/>
                  </a:lnTo>
                  <a:lnTo>
                    <a:pt x="373856" y="419100"/>
                  </a:lnTo>
                  <a:lnTo>
                    <a:pt x="397669" y="340519"/>
                  </a:lnTo>
                  <a:lnTo>
                    <a:pt x="411956" y="276225"/>
                  </a:lnTo>
                  <a:lnTo>
                    <a:pt x="414338" y="245269"/>
                  </a:lnTo>
                  <a:lnTo>
                    <a:pt x="411956" y="192882"/>
                  </a:lnTo>
                  <a:lnTo>
                    <a:pt x="404813" y="154782"/>
                  </a:lnTo>
                  <a:lnTo>
                    <a:pt x="392906" y="119063"/>
                  </a:lnTo>
                  <a:lnTo>
                    <a:pt x="378619" y="97632"/>
                  </a:lnTo>
                  <a:lnTo>
                    <a:pt x="371475" y="83344"/>
                  </a:lnTo>
                  <a:lnTo>
                    <a:pt x="366713" y="64294"/>
                  </a:lnTo>
                  <a:lnTo>
                    <a:pt x="361950" y="38100"/>
                  </a:lnTo>
                  <a:lnTo>
                    <a:pt x="364331" y="19050"/>
                  </a:lnTo>
                  <a:lnTo>
                    <a:pt x="376238" y="7144"/>
                  </a:lnTo>
                  <a:lnTo>
                    <a:pt x="388144" y="0"/>
                  </a:lnTo>
                  <a:lnTo>
                    <a:pt x="411956" y="0"/>
                  </a:lnTo>
                  <a:lnTo>
                    <a:pt x="442913" y="7144"/>
                  </a:lnTo>
                  <a:lnTo>
                    <a:pt x="485775" y="23813"/>
                  </a:lnTo>
                  <a:lnTo>
                    <a:pt x="528638" y="45244"/>
                  </a:lnTo>
                  <a:lnTo>
                    <a:pt x="583406" y="78582"/>
                  </a:lnTo>
                  <a:lnTo>
                    <a:pt x="635794" y="119063"/>
                  </a:lnTo>
                  <a:lnTo>
                    <a:pt x="688181" y="159544"/>
                  </a:lnTo>
                  <a:lnTo>
                    <a:pt x="726281" y="195263"/>
                  </a:lnTo>
                  <a:lnTo>
                    <a:pt x="735806" y="207169"/>
                  </a:lnTo>
                  <a:lnTo>
                    <a:pt x="745331" y="226219"/>
                  </a:lnTo>
                  <a:lnTo>
                    <a:pt x="752475" y="250032"/>
                  </a:lnTo>
                  <a:lnTo>
                    <a:pt x="754856" y="273844"/>
                  </a:lnTo>
                  <a:lnTo>
                    <a:pt x="747713" y="309563"/>
                  </a:lnTo>
                  <a:lnTo>
                    <a:pt x="731044" y="335757"/>
                  </a:lnTo>
                  <a:lnTo>
                    <a:pt x="702469" y="359569"/>
                  </a:lnTo>
                  <a:lnTo>
                    <a:pt x="657225" y="407194"/>
                  </a:lnTo>
                  <a:lnTo>
                    <a:pt x="592931" y="488157"/>
                  </a:lnTo>
                  <a:lnTo>
                    <a:pt x="554831" y="561975"/>
                  </a:lnTo>
                  <a:lnTo>
                    <a:pt x="478631" y="690563"/>
                  </a:lnTo>
                  <a:lnTo>
                    <a:pt x="395288" y="819150"/>
                  </a:lnTo>
                  <a:lnTo>
                    <a:pt x="300038" y="952500"/>
                  </a:lnTo>
                  <a:lnTo>
                    <a:pt x="185738" y="1095375"/>
                  </a:lnTo>
                  <a:lnTo>
                    <a:pt x="111919" y="1188244"/>
                  </a:lnTo>
                  <a:lnTo>
                    <a:pt x="57150" y="1247775"/>
                  </a:lnTo>
                  <a:lnTo>
                    <a:pt x="40481" y="1259682"/>
                  </a:lnTo>
                  <a:lnTo>
                    <a:pt x="26194" y="1262063"/>
                  </a:lnTo>
                  <a:lnTo>
                    <a:pt x="9525" y="1259682"/>
                  </a:lnTo>
                  <a:lnTo>
                    <a:pt x="0" y="1250157"/>
                  </a:lnTo>
                  <a:lnTo>
                    <a:pt x="2381" y="1228725"/>
                  </a:lnTo>
                  <a:lnTo>
                    <a:pt x="30956" y="1164432"/>
                  </a:lnTo>
                  <a:lnTo>
                    <a:pt x="95250" y="1050132"/>
                  </a:lnTo>
                  <a:lnTo>
                    <a:pt x="183356" y="876300"/>
                  </a:lnTo>
                  <a:lnTo>
                    <a:pt x="276225" y="683419"/>
                  </a:lnTo>
                  <a:lnTo>
                    <a:pt x="307181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2">
              <a:extLst>
                <a:ext uri="{FF2B5EF4-FFF2-40B4-BE49-F238E27FC236}">
                  <a16:creationId xmlns:a16="http://schemas.microsoft.com/office/drawing/2014/main" id="{940E7207-C121-4F8B-8F74-B913BC8D34D1}"/>
                </a:ext>
              </a:extLst>
            </p:cNvPr>
            <p:cNvSpPr/>
            <p:nvPr/>
          </p:nvSpPr>
          <p:spPr>
            <a:xfrm>
              <a:off x="4019550" y="4367213"/>
              <a:ext cx="457200" cy="809625"/>
            </a:xfrm>
            <a:custGeom>
              <a:avLst/>
              <a:gdLst>
                <a:gd name="connsiteX0" fmla="*/ 119063 w 457200"/>
                <a:gd name="connsiteY0" fmla="*/ 354806 h 809625"/>
                <a:gd name="connsiteX1" fmla="*/ 83344 w 457200"/>
                <a:gd name="connsiteY1" fmla="*/ 257175 h 809625"/>
                <a:gd name="connsiteX2" fmla="*/ 40481 w 457200"/>
                <a:gd name="connsiteY2" fmla="*/ 140493 h 809625"/>
                <a:gd name="connsiteX3" fmla="*/ 7144 w 457200"/>
                <a:gd name="connsiteY3" fmla="*/ 52387 h 809625"/>
                <a:gd name="connsiteX4" fmla="*/ 0 w 457200"/>
                <a:gd name="connsiteY4" fmla="*/ 16668 h 809625"/>
                <a:gd name="connsiteX5" fmla="*/ 4763 w 457200"/>
                <a:gd name="connsiteY5" fmla="*/ 4762 h 809625"/>
                <a:gd name="connsiteX6" fmla="*/ 9525 w 457200"/>
                <a:gd name="connsiteY6" fmla="*/ 0 h 809625"/>
                <a:gd name="connsiteX7" fmla="*/ 28575 w 457200"/>
                <a:gd name="connsiteY7" fmla="*/ 0 h 809625"/>
                <a:gd name="connsiteX8" fmla="*/ 54769 w 457200"/>
                <a:gd name="connsiteY8" fmla="*/ 9525 h 809625"/>
                <a:gd name="connsiteX9" fmla="*/ 73819 w 457200"/>
                <a:gd name="connsiteY9" fmla="*/ 16668 h 809625"/>
                <a:gd name="connsiteX10" fmla="*/ 104775 w 457200"/>
                <a:gd name="connsiteY10" fmla="*/ 50006 h 809625"/>
                <a:gd name="connsiteX11" fmla="*/ 204788 w 457200"/>
                <a:gd name="connsiteY11" fmla="*/ 159543 h 809625"/>
                <a:gd name="connsiteX12" fmla="*/ 269081 w 457200"/>
                <a:gd name="connsiteY12" fmla="*/ 223837 h 809625"/>
                <a:gd name="connsiteX13" fmla="*/ 326231 w 457200"/>
                <a:gd name="connsiteY13" fmla="*/ 278606 h 809625"/>
                <a:gd name="connsiteX14" fmla="*/ 361950 w 457200"/>
                <a:gd name="connsiteY14" fmla="*/ 309562 h 809625"/>
                <a:gd name="connsiteX15" fmla="*/ 388144 w 457200"/>
                <a:gd name="connsiteY15" fmla="*/ 330993 h 809625"/>
                <a:gd name="connsiteX16" fmla="*/ 397669 w 457200"/>
                <a:gd name="connsiteY16" fmla="*/ 338137 h 809625"/>
                <a:gd name="connsiteX17" fmla="*/ 409575 w 457200"/>
                <a:gd name="connsiteY17" fmla="*/ 357187 h 809625"/>
                <a:gd name="connsiteX18" fmla="*/ 428625 w 457200"/>
                <a:gd name="connsiteY18" fmla="*/ 411956 h 809625"/>
                <a:gd name="connsiteX19" fmla="*/ 440531 w 457200"/>
                <a:gd name="connsiteY19" fmla="*/ 459581 h 809625"/>
                <a:gd name="connsiteX20" fmla="*/ 450056 w 457200"/>
                <a:gd name="connsiteY20" fmla="*/ 533400 h 809625"/>
                <a:gd name="connsiteX21" fmla="*/ 457200 w 457200"/>
                <a:gd name="connsiteY21" fmla="*/ 623887 h 809625"/>
                <a:gd name="connsiteX22" fmla="*/ 457200 w 457200"/>
                <a:gd name="connsiteY22" fmla="*/ 683418 h 809625"/>
                <a:gd name="connsiteX23" fmla="*/ 445294 w 457200"/>
                <a:gd name="connsiteY23" fmla="*/ 731043 h 809625"/>
                <a:gd name="connsiteX24" fmla="*/ 426244 w 457200"/>
                <a:gd name="connsiteY24" fmla="*/ 773906 h 809625"/>
                <a:gd name="connsiteX25" fmla="*/ 407194 w 457200"/>
                <a:gd name="connsiteY25" fmla="*/ 800100 h 809625"/>
                <a:gd name="connsiteX26" fmla="*/ 388144 w 457200"/>
                <a:gd name="connsiteY26" fmla="*/ 809625 h 809625"/>
                <a:gd name="connsiteX27" fmla="*/ 366713 w 457200"/>
                <a:gd name="connsiteY27" fmla="*/ 809625 h 809625"/>
                <a:gd name="connsiteX28" fmla="*/ 340519 w 457200"/>
                <a:gd name="connsiteY28" fmla="*/ 804862 h 809625"/>
                <a:gd name="connsiteX29" fmla="*/ 309563 w 457200"/>
                <a:gd name="connsiteY29" fmla="*/ 788193 h 809625"/>
                <a:gd name="connsiteX30" fmla="*/ 288131 w 457200"/>
                <a:gd name="connsiteY30" fmla="*/ 752475 h 809625"/>
                <a:gd name="connsiteX31" fmla="*/ 221456 w 457200"/>
                <a:gd name="connsiteY31" fmla="*/ 590550 h 809625"/>
                <a:gd name="connsiteX32" fmla="*/ 150019 w 457200"/>
                <a:gd name="connsiteY32" fmla="*/ 421481 h 809625"/>
                <a:gd name="connsiteX33" fmla="*/ 119063 w 457200"/>
                <a:gd name="connsiteY33" fmla="*/ 354806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200" h="809625">
                  <a:moveTo>
                    <a:pt x="119063" y="354806"/>
                  </a:moveTo>
                  <a:lnTo>
                    <a:pt x="83344" y="257175"/>
                  </a:lnTo>
                  <a:lnTo>
                    <a:pt x="40481" y="140493"/>
                  </a:lnTo>
                  <a:lnTo>
                    <a:pt x="7144" y="5238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73819" y="16668"/>
                  </a:lnTo>
                  <a:lnTo>
                    <a:pt x="104775" y="50006"/>
                  </a:lnTo>
                  <a:lnTo>
                    <a:pt x="204788" y="159543"/>
                  </a:lnTo>
                  <a:lnTo>
                    <a:pt x="269081" y="223837"/>
                  </a:lnTo>
                  <a:lnTo>
                    <a:pt x="326231" y="278606"/>
                  </a:lnTo>
                  <a:lnTo>
                    <a:pt x="361950" y="309562"/>
                  </a:lnTo>
                  <a:lnTo>
                    <a:pt x="388144" y="330993"/>
                  </a:lnTo>
                  <a:lnTo>
                    <a:pt x="397669" y="338137"/>
                  </a:lnTo>
                  <a:lnTo>
                    <a:pt x="409575" y="357187"/>
                  </a:lnTo>
                  <a:lnTo>
                    <a:pt x="428625" y="411956"/>
                  </a:lnTo>
                  <a:lnTo>
                    <a:pt x="440531" y="459581"/>
                  </a:lnTo>
                  <a:lnTo>
                    <a:pt x="450056" y="533400"/>
                  </a:lnTo>
                  <a:lnTo>
                    <a:pt x="457200" y="623887"/>
                  </a:lnTo>
                  <a:lnTo>
                    <a:pt x="457200" y="683418"/>
                  </a:lnTo>
                  <a:lnTo>
                    <a:pt x="445294" y="731043"/>
                  </a:lnTo>
                  <a:lnTo>
                    <a:pt x="426244" y="773906"/>
                  </a:lnTo>
                  <a:lnTo>
                    <a:pt x="407194" y="800100"/>
                  </a:lnTo>
                  <a:lnTo>
                    <a:pt x="388144" y="809625"/>
                  </a:lnTo>
                  <a:lnTo>
                    <a:pt x="366713" y="809625"/>
                  </a:lnTo>
                  <a:lnTo>
                    <a:pt x="340519" y="804862"/>
                  </a:lnTo>
                  <a:lnTo>
                    <a:pt x="309563" y="788193"/>
                  </a:lnTo>
                  <a:lnTo>
                    <a:pt x="288131" y="752475"/>
                  </a:lnTo>
                  <a:lnTo>
                    <a:pt x="221456" y="590550"/>
                  </a:lnTo>
                  <a:lnTo>
                    <a:pt x="150019" y="421481"/>
                  </a:lnTo>
                  <a:lnTo>
                    <a:pt x="119063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4">
              <a:extLst>
                <a:ext uri="{FF2B5EF4-FFF2-40B4-BE49-F238E27FC236}">
                  <a16:creationId xmlns:a16="http://schemas.microsoft.com/office/drawing/2014/main" id="{1A60BD7D-EED1-4300-9283-57B5D06ED185}"/>
                </a:ext>
              </a:extLst>
            </p:cNvPr>
            <p:cNvSpPr/>
            <p:nvPr/>
          </p:nvSpPr>
          <p:spPr>
            <a:xfrm>
              <a:off x="4552950" y="2065338"/>
              <a:ext cx="2276475" cy="495300"/>
            </a:xfrm>
            <a:custGeom>
              <a:avLst/>
              <a:gdLst>
                <a:gd name="connsiteX0" fmla="*/ 690563 w 2276475"/>
                <a:gd name="connsiteY0" fmla="*/ 238125 h 495300"/>
                <a:gd name="connsiteX1" fmla="*/ 509588 w 2276475"/>
                <a:gd name="connsiteY1" fmla="*/ 269081 h 495300"/>
                <a:gd name="connsiteX2" fmla="*/ 402431 w 2276475"/>
                <a:gd name="connsiteY2" fmla="*/ 288131 h 495300"/>
                <a:gd name="connsiteX3" fmla="*/ 333375 w 2276475"/>
                <a:gd name="connsiteY3" fmla="*/ 297656 h 495300"/>
                <a:gd name="connsiteX4" fmla="*/ 300038 w 2276475"/>
                <a:gd name="connsiteY4" fmla="*/ 297656 h 495300"/>
                <a:gd name="connsiteX5" fmla="*/ 250031 w 2276475"/>
                <a:gd name="connsiteY5" fmla="*/ 290512 h 495300"/>
                <a:gd name="connsiteX6" fmla="*/ 209550 w 2276475"/>
                <a:gd name="connsiteY6" fmla="*/ 280987 h 495300"/>
                <a:gd name="connsiteX7" fmla="*/ 157163 w 2276475"/>
                <a:gd name="connsiteY7" fmla="*/ 261937 h 495300"/>
                <a:gd name="connsiteX8" fmla="*/ 102394 w 2276475"/>
                <a:gd name="connsiteY8" fmla="*/ 238125 h 495300"/>
                <a:gd name="connsiteX9" fmla="*/ 57150 w 2276475"/>
                <a:gd name="connsiteY9" fmla="*/ 211931 h 495300"/>
                <a:gd name="connsiteX10" fmla="*/ 38100 w 2276475"/>
                <a:gd name="connsiteY10" fmla="*/ 204787 h 495300"/>
                <a:gd name="connsiteX11" fmla="*/ 21431 w 2276475"/>
                <a:gd name="connsiteY11" fmla="*/ 200025 h 495300"/>
                <a:gd name="connsiteX12" fmla="*/ 7144 w 2276475"/>
                <a:gd name="connsiteY12" fmla="*/ 202406 h 495300"/>
                <a:gd name="connsiteX13" fmla="*/ 0 w 2276475"/>
                <a:gd name="connsiteY13" fmla="*/ 211931 h 495300"/>
                <a:gd name="connsiteX14" fmla="*/ 0 w 2276475"/>
                <a:gd name="connsiteY14" fmla="*/ 226219 h 495300"/>
                <a:gd name="connsiteX15" fmla="*/ 2381 w 2276475"/>
                <a:gd name="connsiteY15" fmla="*/ 247650 h 495300"/>
                <a:gd name="connsiteX16" fmla="*/ 14288 w 2276475"/>
                <a:gd name="connsiteY16" fmla="*/ 273844 h 495300"/>
                <a:gd name="connsiteX17" fmla="*/ 33338 w 2276475"/>
                <a:gd name="connsiteY17" fmla="*/ 292894 h 495300"/>
                <a:gd name="connsiteX18" fmla="*/ 64294 w 2276475"/>
                <a:gd name="connsiteY18" fmla="*/ 326231 h 495300"/>
                <a:gd name="connsiteX19" fmla="*/ 119063 w 2276475"/>
                <a:gd name="connsiteY19" fmla="*/ 376237 h 495300"/>
                <a:gd name="connsiteX20" fmla="*/ 169069 w 2276475"/>
                <a:gd name="connsiteY20" fmla="*/ 419100 h 495300"/>
                <a:gd name="connsiteX21" fmla="*/ 214313 w 2276475"/>
                <a:gd name="connsiteY21" fmla="*/ 447675 h 495300"/>
                <a:gd name="connsiteX22" fmla="*/ 252413 w 2276475"/>
                <a:gd name="connsiteY22" fmla="*/ 466725 h 495300"/>
                <a:gd name="connsiteX23" fmla="*/ 300038 w 2276475"/>
                <a:gd name="connsiteY23" fmla="*/ 488156 h 495300"/>
                <a:gd name="connsiteX24" fmla="*/ 330994 w 2276475"/>
                <a:gd name="connsiteY24" fmla="*/ 495300 h 495300"/>
                <a:gd name="connsiteX25" fmla="*/ 381000 w 2276475"/>
                <a:gd name="connsiteY25" fmla="*/ 495300 h 495300"/>
                <a:gd name="connsiteX26" fmla="*/ 466725 w 2276475"/>
                <a:gd name="connsiteY26" fmla="*/ 481012 h 495300"/>
                <a:gd name="connsiteX27" fmla="*/ 776288 w 2276475"/>
                <a:gd name="connsiteY27" fmla="*/ 419100 h 495300"/>
                <a:gd name="connsiteX28" fmla="*/ 1033463 w 2276475"/>
                <a:gd name="connsiteY28" fmla="*/ 373856 h 495300"/>
                <a:gd name="connsiteX29" fmla="*/ 1223963 w 2276475"/>
                <a:gd name="connsiteY29" fmla="*/ 340519 h 495300"/>
                <a:gd name="connsiteX30" fmla="*/ 1476375 w 2276475"/>
                <a:gd name="connsiteY30" fmla="*/ 307181 h 495300"/>
                <a:gd name="connsiteX31" fmla="*/ 1716881 w 2276475"/>
                <a:gd name="connsiteY31" fmla="*/ 278606 h 495300"/>
                <a:gd name="connsiteX32" fmla="*/ 1885950 w 2276475"/>
                <a:gd name="connsiteY32" fmla="*/ 261937 h 495300"/>
                <a:gd name="connsiteX33" fmla="*/ 2062163 w 2276475"/>
                <a:gd name="connsiteY33" fmla="*/ 250031 h 495300"/>
                <a:gd name="connsiteX34" fmla="*/ 2174081 w 2276475"/>
                <a:gd name="connsiteY34" fmla="*/ 238125 h 495300"/>
                <a:gd name="connsiteX35" fmla="*/ 2224088 w 2276475"/>
                <a:gd name="connsiteY35" fmla="*/ 223837 h 495300"/>
                <a:gd name="connsiteX36" fmla="*/ 2262188 w 2276475"/>
                <a:gd name="connsiteY36" fmla="*/ 202406 h 495300"/>
                <a:gd name="connsiteX37" fmla="*/ 2276475 w 2276475"/>
                <a:gd name="connsiteY37" fmla="*/ 180975 h 495300"/>
                <a:gd name="connsiteX38" fmla="*/ 2276475 w 2276475"/>
                <a:gd name="connsiteY38" fmla="*/ 169069 h 495300"/>
                <a:gd name="connsiteX39" fmla="*/ 2271713 w 2276475"/>
                <a:gd name="connsiteY39" fmla="*/ 142875 h 495300"/>
                <a:gd name="connsiteX40" fmla="*/ 2259806 w 2276475"/>
                <a:gd name="connsiteY40" fmla="*/ 121444 h 495300"/>
                <a:gd name="connsiteX41" fmla="*/ 2224088 w 2276475"/>
                <a:gd name="connsiteY41" fmla="*/ 83344 h 495300"/>
                <a:gd name="connsiteX42" fmla="*/ 2205038 w 2276475"/>
                <a:gd name="connsiteY42" fmla="*/ 69056 h 495300"/>
                <a:gd name="connsiteX43" fmla="*/ 2119313 w 2276475"/>
                <a:gd name="connsiteY43" fmla="*/ 38100 h 495300"/>
                <a:gd name="connsiteX44" fmla="*/ 2014538 w 2276475"/>
                <a:gd name="connsiteY44" fmla="*/ 11906 h 495300"/>
                <a:gd name="connsiteX45" fmla="*/ 1947863 w 2276475"/>
                <a:gd name="connsiteY45" fmla="*/ 0 h 495300"/>
                <a:gd name="connsiteX46" fmla="*/ 1912144 w 2276475"/>
                <a:gd name="connsiteY46" fmla="*/ 0 h 495300"/>
                <a:gd name="connsiteX47" fmla="*/ 1883569 w 2276475"/>
                <a:gd name="connsiteY47" fmla="*/ 4762 h 495300"/>
                <a:gd name="connsiteX48" fmla="*/ 1852613 w 2276475"/>
                <a:gd name="connsiteY48" fmla="*/ 19050 h 495300"/>
                <a:gd name="connsiteX49" fmla="*/ 1776413 w 2276475"/>
                <a:gd name="connsiteY49" fmla="*/ 50006 h 495300"/>
                <a:gd name="connsiteX50" fmla="*/ 1724025 w 2276475"/>
                <a:gd name="connsiteY50" fmla="*/ 57150 h 495300"/>
                <a:gd name="connsiteX51" fmla="*/ 1493044 w 2276475"/>
                <a:gd name="connsiteY51" fmla="*/ 100012 h 495300"/>
                <a:gd name="connsiteX52" fmla="*/ 1243013 w 2276475"/>
                <a:gd name="connsiteY52" fmla="*/ 138112 h 495300"/>
                <a:gd name="connsiteX53" fmla="*/ 997744 w 2276475"/>
                <a:gd name="connsiteY53" fmla="*/ 180975 h 495300"/>
                <a:gd name="connsiteX54" fmla="*/ 809625 w 2276475"/>
                <a:gd name="connsiteY54" fmla="*/ 214312 h 495300"/>
                <a:gd name="connsiteX55" fmla="*/ 690563 w 2276475"/>
                <a:gd name="connsiteY55" fmla="*/ 2381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6475" h="495300">
                  <a:moveTo>
                    <a:pt x="690563" y="238125"/>
                  </a:moveTo>
                  <a:lnTo>
                    <a:pt x="509588" y="269081"/>
                  </a:lnTo>
                  <a:lnTo>
                    <a:pt x="402431" y="288131"/>
                  </a:lnTo>
                  <a:lnTo>
                    <a:pt x="333375" y="297656"/>
                  </a:lnTo>
                  <a:lnTo>
                    <a:pt x="300038" y="297656"/>
                  </a:lnTo>
                  <a:lnTo>
                    <a:pt x="250031" y="290512"/>
                  </a:lnTo>
                  <a:lnTo>
                    <a:pt x="209550" y="280987"/>
                  </a:lnTo>
                  <a:lnTo>
                    <a:pt x="157163" y="261937"/>
                  </a:lnTo>
                  <a:lnTo>
                    <a:pt x="102394" y="238125"/>
                  </a:lnTo>
                  <a:lnTo>
                    <a:pt x="57150" y="211931"/>
                  </a:lnTo>
                  <a:lnTo>
                    <a:pt x="38100" y="204787"/>
                  </a:lnTo>
                  <a:lnTo>
                    <a:pt x="21431" y="200025"/>
                  </a:lnTo>
                  <a:lnTo>
                    <a:pt x="7144" y="202406"/>
                  </a:lnTo>
                  <a:lnTo>
                    <a:pt x="0" y="211931"/>
                  </a:lnTo>
                  <a:lnTo>
                    <a:pt x="0" y="226219"/>
                  </a:lnTo>
                  <a:lnTo>
                    <a:pt x="2381" y="247650"/>
                  </a:lnTo>
                  <a:lnTo>
                    <a:pt x="14288" y="273844"/>
                  </a:lnTo>
                  <a:lnTo>
                    <a:pt x="33338" y="292894"/>
                  </a:lnTo>
                  <a:lnTo>
                    <a:pt x="64294" y="326231"/>
                  </a:lnTo>
                  <a:lnTo>
                    <a:pt x="119063" y="376237"/>
                  </a:lnTo>
                  <a:lnTo>
                    <a:pt x="169069" y="419100"/>
                  </a:lnTo>
                  <a:lnTo>
                    <a:pt x="214313" y="447675"/>
                  </a:lnTo>
                  <a:lnTo>
                    <a:pt x="252413" y="466725"/>
                  </a:lnTo>
                  <a:lnTo>
                    <a:pt x="300038" y="488156"/>
                  </a:lnTo>
                  <a:lnTo>
                    <a:pt x="330994" y="495300"/>
                  </a:lnTo>
                  <a:lnTo>
                    <a:pt x="381000" y="495300"/>
                  </a:lnTo>
                  <a:lnTo>
                    <a:pt x="466725" y="481012"/>
                  </a:lnTo>
                  <a:lnTo>
                    <a:pt x="776288" y="419100"/>
                  </a:lnTo>
                  <a:lnTo>
                    <a:pt x="1033463" y="373856"/>
                  </a:lnTo>
                  <a:lnTo>
                    <a:pt x="1223963" y="340519"/>
                  </a:lnTo>
                  <a:lnTo>
                    <a:pt x="1476375" y="307181"/>
                  </a:lnTo>
                  <a:lnTo>
                    <a:pt x="1716881" y="278606"/>
                  </a:lnTo>
                  <a:lnTo>
                    <a:pt x="1885950" y="261937"/>
                  </a:lnTo>
                  <a:lnTo>
                    <a:pt x="2062163" y="250031"/>
                  </a:lnTo>
                  <a:lnTo>
                    <a:pt x="2174081" y="238125"/>
                  </a:lnTo>
                  <a:lnTo>
                    <a:pt x="2224088" y="223837"/>
                  </a:lnTo>
                  <a:lnTo>
                    <a:pt x="2262188" y="202406"/>
                  </a:lnTo>
                  <a:lnTo>
                    <a:pt x="2276475" y="180975"/>
                  </a:lnTo>
                  <a:lnTo>
                    <a:pt x="2276475" y="169069"/>
                  </a:lnTo>
                  <a:lnTo>
                    <a:pt x="2271713" y="142875"/>
                  </a:lnTo>
                  <a:lnTo>
                    <a:pt x="2259806" y="121444"/>
                  </a:lnTo>
                  <a:lnTo>
                    <a:pt x="2224088" y="83344"/>
                  </a:lnTo>
                  <a:lnTo>
                    <a:pt x="2205038" y="69056"/>
                  </a:lnTo>
                  <a:lnTo>
                    <a:pt x="2119313" y="38100"/>
                  </a:lnTo>
                  <a:lnTo>
                    <a:pt x="2014538" y="11906"/>
                  </a:lnTo>
                  <a:lnTo>
                    <a:pt x="1947863" y="0"/>
                  </a:lnTo>
                  <a:lnTo>
                    <a:pt x="1912144" y="0"/>
                  </a:lnTo>
                  <a:lnTo>
                    <a:pt x="1883569" y="4762"/>
                  </a:lnTo>
                  <a:lnTo>
                    <a:pt x="1852613" y="19050"/>
                  </a:lnTo>
                  <a:lnTo>
                    <a:pt x="1776413" y="50006"/>
                  </a:lnTo>
                  <a:lnTo>
                    <a:pt x="1724025" y="57150"/>
                  </a:lnTo>
                  <a:lnTo>
                    <a:pt x="1493044" y="100012"/>
                  </a:lnTo>
                  <a:lnTo>
                    <a:pt x="1243013" y="138112"/>
                  </a:lnTo>
                  <a:lnTo>
                    <a:pt x="997744" y="180975"/>
                  </a:lnTo>
                  <a:lnTo>
                    <a:pt x="809625" y="214312"/>
                  </a:lnTo>
                  <a:lnTo>
                    <a:pt x="6905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7">
              <a:extLst>
                <a:ext uri="{FF2B5EF4-FFF2-40B4-BE49-F238E27FC236}">
                  <a16:creationId xmlns:a16="http://schemas.microsoft.com/office/drawing/2014/main" id="{7B03CBBE-76AA-4077-A866-9713934924D6}"/>
                </a:ext>
              </a:extLst>
            </p:cNvPr>
            <p:cNvSpPr/>
            <p:nvPr/>
          </p:nvSpPr>
          <p:spPr>
            <a:xfrm>
              <a:off x="4443413" y="3379788"/>
              <a:ext cx="366712" cy="1031875"/>
            </a:xfrm>
            <a:custGeom>
              <a:avLst/>
              <a:gdLst>
                <a:gd name="connsiteX0" fmla="*/ 366712 w 366712"/>
                <a:gd name="connsiteY0" fmla="*/ 397669 h 1033462"/>
                <a:gd name="connsiteX1" fmla="*/ 366712 w 366712"/>
                <a:gd name="connsiteY1" fmla="*/ 321469 h 1033462"/>
                <a:gd name="connsiteX2" fmla="*/ 350043 w 366712"/>
                <a:gd name="connsiteY2" fmla="*/ 185737 h 1033462"/>
                <a:gd name="connsiteX3" fmla="*/ 314325 w 366712"/>
                <a:gd name="connsiteY3" fmla="*/ 130969 h 1033462"/>
                <a:gd name="connsiteX4" fmla="*/ 288131 w 366712"/>
                <a:gd name="connsiteY4" fmla="*/ 83344 h 1033462"/>
                <a:gd name="connsiteX5" fmla="*/ 271462 w 366712"/>
                <a:gd name="connsiteY5" fmla="*/ 57150 h 1033462"/>
                <a:gd name="connsiteX6" fmla="*/ 238125 w 366712"/>
                <a:gd name="connsiteY6" fmla="*/ 21431 h 1033462"/>
                <a:gd name="connsiteX7" fmla="*/ 211931 w 366712"/>
                <a:gd name="connsiteY7" fmla="*/ 2381 h 1033462"/>
                <a:gd name="connsiteX8" fmla="*/ 195262 w 366712"/>
                <a:gd name="connsiteY8" fmla="*/ 0 h 1033462"/>
                <a:gd name="connsiteX9" fmla="*/ 183356 w 366712"/>
                <a:gd name="connsiteY9" fmla="*/ 4762 h 1033462"/>
                <a:gd name="connsiteX10" fmla="*/ 171450 w 366712"/>
                <a:gd name="connsiteY10" fmla="*/ 26194 h 1033462"/>
                <a:gd name="connsiteX11" fmla="*/ 164306 w 366712"/>
                <a:gd name="connsiteY11" fmla="*/ 78581 h 1033462"/>
                <a:gd name="connsiteX12" fmla="*/ 164306 w 366712"/>
                <a:gd name="connsiteY12" fmla="*/ 176212 h 1033462"/>
                <a:gd name="connsiteX13" fmla="*/ 159543 w 366712"/>
                <a:gd name="connsiteY13" fmla="*/ 259556 h 1033462"/>
                <a:gd name="connsiteX14" fmla="*/ 154781 w 366712"/>
                <a:gd name="connsiteY14" fmla="*/ 345281 h 1033462"/>
                <a:gd name="connsiteX15" fmla="*/ 145256 w 366712"/>
                <a:gd name="connsiteY15" fmla="*/ 407194 h 1033462"/>
                <a:gd name="connsiteX16" fmla="*/ 128587 w 366712"/>
                <a:gd name="connsiteY16" fmla="*/ 471487 h 1033462"/>
                <a:gd name="connsiteX17" fmla="*/ 107156 w 366712"/>
                <a:gd name="connsiteY17" fmla="*/ 528637 h 1033462"/>
                <a:gd name="connsiteX18" fmla="*/ 80962 w 366712"/>
                <a:gd name="connsiteY18" fmla="*/ 592931 h 1033462"/>
                <a:gd name="connsiteX19" fmla="*/ 47625 w 366712"/>
                <a:gd name="connsiteY19" fmla="*/ 671512 h 1033462"/>
                <a:gd name="connsiteX20" fmla="*/ 26193 w 366712"/>
                <a:gd name="connsiteY20" fmla="*/ 711994 h 1033462"/>
                <a:gd name="connsiteX21" fmla="*/ 16668 w 366712"/>
                <a:gd name="connsiteY21" fmla="*/ 745331 h 1033462"/>
                <a:gd name="connsiteX22" fmla="*/ 2381 w 366712"/>
                <a:gd name="connsiteY22" fmla="*/ 812006 h 1033462"/>
                <a:gd name="connsiteX23" fmla="*/ 0 w 366712"/>
                <a:gd name="connsiteY23" fmla="*/ 854869 h 1033462"/>
                <a:gd name="connsiteX24" fmla="*/ 2381 w 366712"/>
                <a:gd name="connsiteY24" fmla="*/ 904875 h 1033462"/>
                <a:gd name="connsiteX25" fmla="*/ 11906 w 366712"/>
                <a:gd name="connsiteY25" fmla="*/ 947737 h 1033462"/>
                <a:gd name="connsiteX26" fmla="*/ 33337 w 366712"/>
                <a:gd name="connsiteY26" fmla="*/ 985837 h 1033462"/>
                <a:gd name="connsiteX27" fmla="*/ 64293 w 366712"/>
                <a:gd name="connsiteY27" fmla="*/ 1016794 h 1033462"/>
                <a:gd name="connsiteX28" fmla="*/ 97631 w 366712"/>
                <a:gd name="connsiteY28" fmla="*/ 1031081 h 1033462"/>
                <a:gd name="connsiteX29" fmla="*/ 114300 w 366712"/>
                <a:gd name="connsiteY29" fmla="*/ 1033462 h 1033462"/>
                <a:gd name="connsiteX30" fmla="*/ 138112 w 366712"/>
                <a:gd name="connsiteY30" fmla="*/ 1023937 h 1033462"/>
                <a:gd name="connsiteX31" fmla="*/ 180975 w 366712"/>
                <a:gd name="connsiteY31" fmla="*/ 990600 h 1033462"/>
                <a:gd name="connsiteX32" fmla="*/ 207168 w 366712"/>
                <a:gd name="connsiteY32" fmla="*/ 957262 h 1033462"/>
                <a:gd name="connsiteX33" fmla="*/ 242887 w 366712"/>
                <a:gd name="connsiteY33" fmla="*/ 890587 h 1033462"/>
                <a:gd name="connsiteX34" fmla="*/ 271462 w 366712"/>
                <a:gd name="connsiteY34" fmla="*/ 828675 h 1033462"/>
                <a:gd name="connsiteX35" fmla="*/ 295275 w 366712"/>
                <a:gd name="connsiteY35" fmla="*/ 764381 h 1033462"/>
                <a:gd name="connsiteX36" fmla="*/ 319087 w 366712"/>
                <a:gd name="connsiteY36" fmla="*/ 690562 h 1033462"/>
                <a:gd name="connsiteX37" fmla="*/ 350043 w 366712"/>
                <a:gd name="connsiteY37" fmla="*/ 557212 h 1033462"/>
                <a:gd name="connsiteX38" fmla="*/ 366712 w 366712"/>
                <a:gd name="connsiteY38" fmla="*/ 3976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6712" h="1033462">
                  <a:moveTo>
                    <a:pt x="366712" y="397669"/>
                  </a:moveTo>
                  <a:lnTo>
                    <a:pt x="366712" y="321469"/>
                  </a:lnTo>
                  <a:lnTo>
                    <a:pt x="350043" y="185737"/>
                  </a:lnTo>
                  <a:lnTo>
                    <a:pt x="314325" y="130969"/>
                  </a:lnTo>
                  <a:lnTo>
                    <a:pt x="288131" y="83344"/>
                  </a:lnTo>
                  <a:lnTo>
                    <a:pt x="271462" y="57150"/>
                  </a:lnTo>
                  <a:lnTo>
                    <a:pt x="238125" y="21431"/>
                  </a:lnTo>
                  <a:lnTo>
                    <a:pt x="211931" y="2381"/>
                  </a:lnTo>
                  <a:lnTo>
                    <a:pt x="195262" y="0"/>
                  </a:lnTo>
                  <a:lnTo>
                    <a:pt x="183356" y="4762"/>
                  </a:lnTo>
                  <a:lnTo>
                    <a:pt x="171450" y="26194"/>
                  </a:lnTo>
                  <a:lnTo>
                    <a:pt x="164306" y="78581"/>
                  </a:lnTo>
                  <a:lnTo>
                    <a:pt x="164306" y="176212"/>
                  </a:lnTo>
                  <a:lnTo>
                    <a:pt x="159543" y="259556"/>
                  </a:lnTo>
                  <a:lnTo>
                    <a:pt x="154781" y="345281"/>
                  </a:lnTo>
                  <a:lnTo>
                    <a:pt x="145256" y="407194"/>
                  </a:lnTo>
                  <a:lnTo>
                    <a:pt x="128587" y="471487"/>
                  </a:lnTo>
                  <a:lnTo>
                    <a:pt x="107156" y="528637"/>
                  </a:lnTo>
                  <a:lnTo>
                    <a:pt x="80962" y="592931"/>
                  </a:lnTo>
                  <a:lnTo>
                    <a:pt x="47625" y="671512"/>
                  </a:lnTo>
                  <a:lnTo>
                    <a:pt x="26193" y="711994"/>
                  </a:lnTo>
                  <a:lnTo>
                    <a:pt x="16668" y="745331"/>
                  </a:lnTo>
                  <a:lnTo>
                    <a:pt x="2381" y="812006"/>
                  </a:lnTo>
                  <a:lnTo>
                    <a:pt x="0" y="854869"/>
                  </a:lnTo>
                  <a:lnTo>
                    <a:pt x="2381" y="904875"/>
                  </a:lnTo>
                  <a:lnTo>
                    <a:pt x="11906" y="947737"/>
                  </a:lnTo>
                  <a:lnTo>
                    <a:pt x="33337" y="985837"/>
                  </a:lnTo>
                  <a:lnTo>
                    <a:pt x="64293" y="1016794"/>
                  </a:lnTo>
                  <a:lnTo>
                    <a:pt x="97631" y="1031081"/>
                  </a:lnTo>
                  <a:lnTo>
                    <a:pt x="114300" y="1033462"/>
                  </a:lnTo>
                  <a:lnTo>
                    <a:pt x="138112" y="1023937"/>
                  </a:lnTo>
                  <a:lnTo>
                    <a:pt x="180975" y="990600"/>
                  </a:lnTo>
                  <a:lnTo>
                    <a:pt x="207168" y="957262"/>
                  </a:lnTo>
                  <a:lnTo>
                    <a:pt x="242887" y="890587"/>
                  </a:lnTo>
                  <a:lnTo>
                    <a:pt x="271462" y="828675"/>
                  </a:lnTo>
                  <a:lnTo>
                    <a:pt x="295275" y="764381"/>
                  </a:lnTo>
                  <a:lnTo>
                    <a:pt x="319087" y="690562"/>
                  </a:lnTo>
                  <a:lnTo>
                    <a:pt x="350043" y="557212"/>
                  </a:lnTo>
                  <a:lnTo>
                    <a:pt x="366712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0">
              <a:extLst>
                <a:ext uri="{FF2B5EF4-FFF2-40B4-BE49-F238E27FC236}">
                  <a16:creationId xmlns:a16="http://schemas.microsoft.com/office/drawing/2014/main" id="{2735F285-E852-4E34-94EF-6AA167664B50}"/>
                </a:ext>
              </a:extLst>
            </p:cNvPr>
            <p:cNvSpPr/>
            <p:nvPr/>
          </p:nvSpPr>
          <p:spPr>
            <a:xfrm>
              <a:off x="4286250" y="3965575"/>
              <a:ext cx="1216025" cy="1954213"/>
            </a:xfrm>
            <a:custGeom>
              <a:avLst/>
              <a:gdLst>
                <a:gd name="connsiteX0" fmla="*/ 1080407 w 1216479"/>
                <a:gd name="connsiteY0" fmla="*/ 688522 h 1953986"/>
                <a:gd name="connsiteX1" fmla="*/ 1104900 w 1216479"/>
                <a:gd name="connsiteY1" fmla="*/ 604158 h 1953986"/>
                <a:gd name="connsiteX2" fmla="*/ 1129393 w 1216479"/>
                <a:gd name="connsiteY2" fmla="*/ 500743 h 1953986"/>
                <a:gd name="connsiteX3" fmla="*/ 1151164 w 1216479"/>
                <a:gd name="connsiteY3" fmla="*/ 408215 h 1953986"/>
                <a:gd name="connsiteX4" fmla="*/ 1153886 w 1216479"/>
                <a:gd name="connsiteY4" fmla="*/ 381000 h 1953986"/>
                <a:gd name="connsiteX5" fmla="*/ 1156607 w 1216479"/>
                <a:gd name="connsiteY5" fmla="*/ 359229 h 1953986"/>
                <a:gd name="connsiteX6" fmla="*/ 1170214 w 1216479"/>
                <a:gd name="connsiteY6" fmla="*/ 337458 h 1953986"/>
                <a:gd name="connsiteX7" fmla="*/ 1186543 w 1216479"/>
                <a:gd name="connsiteY7" fmla="*/ 321129 h 1953986"/>
                <a:gd name="connsiteX8" fmla="*/ 1202871 w 1216479"/>
                <a:gd name="connsiteY8" fmla="*/ 299358 h 1953986"/>
                <a:gd name="connsiteX9" fmla="*/ 1216479 w 1216479"/>
                <a:gd name="connsiteY9" fmla="*/ 272143 h 1953986"/>
                <a:gd name="connsiteX10" fmla="*/ 1216479 w 1216479"/>
                <a:gd name="connsiteY10" fmla="*/ 253093 h 1953986"/>
                <a:gd name="connsiteX11" fmla="*/ 1213757 w 1216479"/>
                <a:gd name="connsiteY11" fmla="*/ 225879 h 1953986"/>
                <a:gd name="connsiteX12" fmla="*/ 1208314 w 1216479"/>
                <a:gd name="connsiteY12" fmla="*/ 204108 h 1953986"/>
                <a:gd name="connsiteX13" fmla="*/ 1189264 w 1216479"/>
                <a:gd name="connsiteY13" fmla="*/ 174172 h 1953986"/>
                <a:gd name="connsiteX14" fmla="*/ 1156607 w 1216479"/>
                <a:gd name="connsiteY14" fmla="*/ 138793 h 1953986"/>
                <a:gd name="connsiteX15" fmla="*/ 1091293 w 1216479"/>
                <a:gd name="connsiteY15" fmla="*/ 92529 h 1953986"/>
                <a:gd name="connsiteX16" fmla="*/ 1025979 w 1216479"/>
                <a:gd name="connsiteY16" fmla="*/ 59872 h 1953986"/>
                <a:gd name="connsiteX17" fmla="*/ 957943 w 1216479"/>
                <a:gd name="connsiteY17" fmla="*/ 29936 h 1953986"/>
                <a:gd name="connsiteX18" fmla="*/ 879021 w 1216479"/>
                <a:gd name="connsiteY18" fmla="*/ 8165 h 1953986"/>
                <a:gd name="connsiteX19" fmla="*/ 800100 w 1216479"/>
                <a:gd name="connsiteY19" fmla="*/ 0 h 1953986"/>
                <a:gd name="connsiteX20" fmla="*/ 742950 w 1216479"/>
                <a:gd name="connsiteY20" fmla="*/ 0 h 1953986"/>
                <a:gd name="connsiteX21" fmla="*/ 710293 w 1216479"/>
                <a:gd name="connsiteY21" fmla="*/ 8165 h 1953986"/>
                <a:gd name="connsiteX22" fmla="*/ 699407 w 1216479"/>
                <a:gd name="connsiteY22" fmla="*/ 21772 h 1953986"/>
                <a:gd name="connsiteX23" fmla="*/ 699407 w 1216479"/>
                <a:gd name="connsiteY23" fmla="*/ 35379 h 1953986"/>
                <a:gd name="connsiteX24" fmla="*/ 704850 w 1216479"/>
                <a:gd name="connsiteY24" fmla="*/ 46265 h 1953986"/>
                <a:gd name="connsiteX25" fmla="*/ 740229 w 1216479"/>
                <a:gd name="connsiteY25" fmla="*/ 78922 h 1953986"/>
                <a:gd name="connsiteX26" fmla="*/ 770164 w 1216479"/>
                <a:gd name="connsiteY26" fmla="*/ 100693 h 1953986"/>
                <a:gd name="connsiteX27" fmla="*/ 800100 w 1216479"/>
                <a:gd name="connsiteY27" fmla="*/ 119743 h 1953986"/>
                <a:gd name="connsiteX28" fmla="*/ 821871 w 1216479"/>
                <a:gd name="connsiteY28" fmla="*/ 138793 h 1953986"/>
                <a:gd name="connsiteX29" fmla="*/ 840921 w 1216479"/>
                <a:gd name="connsiteY29" fmla="*/ 163286 h 1953986"/>
                <a:gd name="connsiteX30" fmla="*/ 859971 w 1216479"/>
                <a:gd name="connsiteY30" fmla="*/ 198665 h 1953986"/>
                <a:gd name="connsiteX31" fmla="*/ 873579 w 1216479"/>
                <a:gd name="connsiteY31" fmla="*/ 239486 h 1953986"/>
                <a:gd name="connsiteX32" fmla="*/ 879021 w 1216479"/>
                <a:gd name="connsiteY32" fmla="*/ 277586 h 1953986"/>
                <a:gd name="connsiteX33" fmla="*/ 881743 w 1216479"/>
                <a:gd name="connsiteY33" fmla="*/ 334736 h 1953986"/>
                <a:gd name="connsiteX34" fmla="*/ 879021 w 1216479"/>
                <a:gd name="connsiteY34" fmla="*/ 446315 h 1953986"/>
                <a:gd name="connsiteX35" fmla="*/ 868136 w 1216479"/>
                <a:gd name="connsiteY35" fmla="*/ 579665 h 1953986"/>
                <a:gd name="connsiteX36" fmla="*/ 857250 w 1216479"/>
                <a:gd name="connsiteY36" fmla="*/ 647700 h 1953986"/>
                <a:gd name="connsiteX37" fmla="*/ 838200 w 1216479"/>
                <a:gd name="connsiteY37" fmla="*/ 753836 h 1953986"/>
                <a:gd name="connsiteX38" fmla="*/ 819150 w 1216479"/>
                <a:gd name="connsiteY38" fmla="*/ 832758 h 1953986"/>
                <a:gd name="connsiteX39" fmla="*/ 794657 w 1216479"/>
                <a:gd name="connsiteY39" fmla="*/ 917122 h 1953986"/>
                <a:gd name="connsiteX40" fmla="*/ 775607 w 1216479"/>
                <a:gd name="connsiteY40" fmla="*/ 974272 h 1953986"/>
                <a:gd name="connsiteX41" fmla="*/ 742950 w 1216479"/>
                <a:gd name="connsiteY41" fmla="*/ 1069522 h 1953986"/>
                <a:gd name="connsiteX42" fmla="*/ 704850 w 1216479"/>
                <a:gd name="connsiteY42" fmla="*/ 1162050 h 1953986"/>
                <a:gd name="connsiteX43" fmla="*/ 664029 w 1216479"/>
                <a:gd name="connsiteY43" fmla="*/ 1238250 h 1953986"/>
                <a:gd name="connsiteX44" fmla="*/ 628650 w 1216479"/>
                <a:gd name="connsiteY44" fmla="*/ 1300843 h 1953986"/>
                <a:gd name="connsiteX45" fmla="*/ 579664 w 1216479"/>
                <a:gd name="connsiteY45" fmla="*/ 1371600 h 1953986"/>
                <a:gd name="connsiteX46" fmla="*/ 506186 w 1216479"/>
                <a:gd name="connsiteY46" fmla="*/ 1466850 h 1953986"/>
                <a:gd name="connsiteX47" fmla="*/ 443593 w 1216479"/>
                <a:gd name="connsiteY47" fmla="*/ 1540329 h 1953986"/>
                <a:gd name="connsiteX48" fmla="*/ 356507 w 1216479"/>
                <a:gd name="connsiteY48" fmla="*/ 1630136 h 1953986"/>
                <a:gd name="connsiteX49" fmla="*/ 250371 w 1216479"/>
                <a:gd name="connsiteY49" fmla="*/ 1722665 h 1953986"/>
                <a:gd name="connsiteX50" fmla="*/ 174171 w 1216479"/>
                <a:gd name="connsiteY50" fmla="*/ 1785258 h 1953986"/>
                <a:gd name="connsiteX51" fmla="*/ 84364 w 1216479"/>
                <a:gd name="connsiteY51" fmla="*/ 1850572 h 1953986"/>
                <a:gd name="connsiteX52" fmla="*/ 24493 w 1216479"/>
                <a:gd name="connsiteY52" fmla="*/ 1891393 h 1953986"/>
                <a:gd name="connsiteX53" fmla="*/ 10886 w 1216479"/>
                <a:gd name="connsiteY53" fmla="*/ 1907722 h 1953986"/>
                <a:gd name="connsiteX54" fmla="*/ 2721 w 1216479"/>
                <a:gd name="connsiteY54" fmla="*/ 1926772 h 1953986"/>
                <a:gd name="connsiteX55" fmla="*/ 0 w 1216479"/>
                <a:gd name="connsiteY55" fmla="*/ 1937658 h 1953986"/>
                <a:gd name="connsiteX56" fmla="*/ 2721 w 1216479"/>
                <a:gd name="connsiteY56" fmla="*/ 1945822 h 1953986"/>
                <a:gd name="connsiteX57" fmla="*/ 10886 w 1216479"/>
                <a:gd name="connsiteY57" fmla="*/ 1953986 h 1953986"/>
                <a:gd name="connsiteX58" fmla="*/ 27214 w 1216479"/>
                <a:gd name="connsiteY58" fmla="*/ 1953986 h 1953986"/>
                <a:gd name="connsiteX59" fmla="*/ 59871 w 1216479"/>
                <a:gd name="connsiteY59" fmla="*/ 1940379 h 1953986"/>
                <a:gd name="connsiteX60" fmla="*/ 138793 w 1216479"/>
                <a:gd name="connsiteY60" fmla="*/ 1905000 h 1953986"/>
                <a:gd name="connsiteX61" fmla="*/ 239486 w 1216479"/>
                <a:gd name="connsiteY61" fmla="*/ 1847850 h 1953986"/>
                <a:gd name="connsiteX62" fmla="*/ 359229 w 1216479"/>
                <a:gd name="connsiteY62" fmla="*/ 1768929 h 1953986"/>
                <a:gd name="connsiteX63" fmla="*/ 449036 w 1216479"/>
                <a:gd name="connsiteY63" fmla="*/ 1703615 h 1953986"/>
                <a:gd name="connsiteX64" fmla="*/ 514350 w 1216479"/>
                <a:gd name="connsiteY64" fmla="*/ 1649186 h 1953986"/>
                <a:gd name="connsiteX65" fmla="*/ 590550 w 1216479"/>
                <a:gd name="connsiteY65" fmla="*/ 1581150 h 1953986"/>
                <a:gd name="connsiteX66" fmla="*/ 658586 w 1216479"/>
                <a:gd name="connsiteY66" fmla="*/ 1510393 h 1953986"/>
                <a:gd name="connsiteX67" fmla="*/ 715736 w 1216479"/>
                <a:gd name="connsiteY67" fmla="*/ 1445079 h 1953986"/>
                <a:gd name="connsiteX68" fmla="*/ 767443 w 1216479"/>
                <a:gd name="connsiteY68" fmla="*/ 1377043 h 1953986"/>
                <a:gd name="connsiteX69" fmla="*/ 830036 w 1216479"/>
                <a:gd name="connsiteY69" fmla="*/ 1289958 h 1953986"/>
                <a:gd name="connsiteX70" fmla="*/ 879021 w 1216479"/>
                <a:gd name="connsiteY70" fmla="*/ 1216479 h 1953986"/>
                <a:gd name="connsiteX71" fmla="*/ 928007 w 1216479"/>
                <a:gd name="connsiteY71" fmla="*/ 1121229 h 1953986"/>
                <a:gd name="connsiteX72" fmla="*/ 966107 w 1216479"/>
                <a:gd name="connsiteY72" fmla="*/ 1036865 h 1953986"/>
                <a:gd name="connsiteX73" fmla="*/ 1001486 w 1216479"/>
                <a:gd name="connsiteY73" fmla="*/ 952500 h 1953986"/>
                <a:gd name="connsiteX74" fmla="*/ 1039586 w 1216479"/>
                <a:gd name="connsiteY74" fmla="*/ 835479 h 1953986"/>
                <a:gd name="connsiteX75" fmla="*/ 1080407 w 1216479"/>
                <a:gd name="connsiteY75" fmla="*/ 688522 h 195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216479" h="1953986">
                  <a:moveTo>
                    <a:pt x="1080407" y="688522"/>
                  </a:moveTo>
                  <a:lnTo>
                    <a:pt x="1104900" y="604158"/>
                  </a:lnTo>
                  <a:lnTo>
                    <a:pt x="1129393" y="500743"/>
                  </a:lnTo>
                  <a:lnTo>
                    <a:pt x="1151164" y="408215"/>
                  </a:lnTo>
                  <a:lnTo>
                    <a:pt x="1153886" y="381000"/>
                  </a:lnTo>
                  <a:lnTo>
                    <a:pt x="1156607" y="359229"/>
                  </a:lnTo>
                  <a:lnTo>
                    <a:pt x="1170214" y="337458"/>
                  </a:lnTo>
                  <a:lnTo>
                    <a:pt x="1186543" y="321129"/>
                  </a:lnTo>
                  <a:lnTo>
                    <a:pt x="1202871" y="299358"/>
                  </a:lnTo>
                  <a:lnTo>
                    <a:pt x="1216479" y="272143"/>
                  </a:lnTo>
                  <a:lnTo>
                    <a:pt x="1216479" y="253093"/>
                  </a:lnTo>
                  <a:lnTo>
                    <a:pt x="1213757" y="225879"/>
                  </a:lnTo>
                  <a:lnTo>
                    <a:pt x="1208314" y="204108"/>
                  </a:lnTo>
                  <a:lnTo>
                    <a:pt x="1189264" y="174172"/>
                  </a:lnTo>
                  <a:lnTo>
                    <a:pt x="1156607" y="138793"/>
                  </a:lnTo>
                  <a:lnTo>
                    <a:pt x="1091293" y="92529"/>
                  </a:lnTo>
                  <a:lnTo>
                    <a:pt x="1025979" y="59872"/>
                  </a:lnTo>
                  <a:lnTo>
                    <a:pt x="957943" y="29936"/>
                  </a:lnTo>
                  <a:lnTo>
                    <a:pt x="879021" y="8165"/>
                  </a:lnTo>
                  <a:lnTo>
                    <a:pt x="800100" y="0"/>
                  </a:lnTo>
                  <a:lnTo>
                    <a:pt x="742950" y="0"/>
                  </a:lnTo>
                  <a:lnTo>
                    <a:pt x="710293" y="8165"/>
                  </a:lnTo>
                  <a:lnTo>
                    <a:pt x="699407" y="21772"/>
                  </a:lnTo>
                  <a:lnTo>
                    <a:pt x="699407" y="35379"/>
                  </a:lnTo>
                  <a:lnTo>
                    <a:pt x="704850" y="46265"/>
                  </a:lnTo>
                  <a:lnTo>
                    <a:pt x="740229" y="78922"/>
                  </a:lnTo>
                  <a:lnTo>
                    <a:pt x="770164" y="100693"/>
                  </a:lnTo>
                  <a:lnTo>
                    <a:pt x="800100" y="119743"/>
                  </a:lnTo>
                  <a:lnTo>
                    <a:pt x="821871" y="138793"/>
                  </a:lnTo>
                  <a:lnTo>
                    <a:pt x="840921" y="163286"/>
                  </a:lnTo>
                  <a:lnTo>
                    <a:pt x="859971" y="198665"/>
                  </a:lnTo>
                  <a:lnTo>
                    <a:pt x="873579" y="239486"/>
                  </a:lnTo>
                  <a:lnTo>
                    <a:pt x="879021" y="277586"/>
                  </a:lnTo>
                  <a:lnTo>
                    <a:pt x="881743" y="334736"/>
                  </a:lnTo>
                  <a:cubicBezTo>
                    <a:pt x="880836" y="371929"/>
                    <a:pt x="879928" y="409122"/>
                    <a:pt x="879021" y="446315"/>
                  </a:cubicBezTo>
                  <a:lnTo>
                    <a:pt x="868136" y="579665"/>
                  </a:lnTo>
                  <a:lnTo>
                    <a:pt x="857250" y="647700"/>
                  </a:lnTo>
                  <a:lnTo>
                    <a:pt x="838200" y="753836"/>
                  </a:lnTo>
                  <a:lnTo>
                    <a:pt x="819150" y="832758"/>
                  </a:lnTo>
                  <a:lnTo>
                    <a:pt x="794657" y="917122"/>
                  </a:lnTo>
                  <a:lnTo>
                    <a:pt x="775607" y="974272"/>
                  </a:lnTo>
                  <a:lnTo>
                    <a:pt x="742950" y="1069522"/>
                  </a:lnTo>
                  <a:lnTo>
                    <a:pt x="704850" y="1162050"/>
                  </a:lnTo>
                  <a:lnTo>
                    <a:pt x="664029" y="1238250"/>
                  </a:lnTo>
                  <a:lnTo>
                    <a:pt x="628650" y="1300843"/>
                  </a:lnTo>
                  <a:lnTo>
                    <a:pt x="579664" y="1371600"/>
                  </a:lnTo>
                  <a:lnTo>
                    <a:pt x="506186" y="1466850"/>
                  </a:lnTo>
                  <a:lnTo>
                    <a:pt x="443593" y="1540329"/>
                  </a:lnTo>
                  <a:lnTo>
                    <a:pt x="356507" y="1630136"/>
                  </a:lnTo>
                  <a:lnTo>
                    <a:pt x="250371" y="1722665"/>
                  </a:lnTo>
                  <a:lnTo>
                    <a:pt x="174171" y="1785258"/>
                  </a:lnTo>
                  <a:lnTo>
                    <a:pt x="84364" y="1850572"/>
                  </a:lnTo>
                  <a:lnTo>
                    <a:pt x="24493" y="1891393"/>
                  </a:lnTo>
                  <a:lnTo>
                    <a:pt x="10886" y="1907722"/>
                  </a:lnTo>
                  <a:lnTo>
                    <a:pt x="2721" y="1926772"/>
                  </a:lnTo>
                  <a:lnTo>
                    <a:pt x="0" y="1937658"/>
                  </a:lnTo>
                  <a:lnTo>
                    <a:pt x="2721" y="1945822"/>
                  </a:lnTo>
                  <a:lnTo>
                    <a:pt x="10886" y="1953986"/>
                  </a:lnTo>
                  <a:lnTo>
                    <a:pt x="27214" y="1953986"/>
                  </a:lnTo>
                  <a:lnTo>
                    <a:pt x="59871" y="1940379"/>
                  </a:lnTo>
                  <a:lnTo>
                    <a:pt x="138793" y="1905000"/>
                  </a:lnTo>
                  <a:lnTo>
                    <a:pt x="239486" y="1847850"/>
                  </a:lnTo>
                  <a:lnTo>
                    <a:pt x="359229" y="1768929"/>
                  </a:lnTo>
                  <a:lnTo>
                    <a:pt x="449036" y="1703615"/>
                  </a:lnTo>
                  <a:lnTo>
                    <a:pt x="514350" y="1649186"/>
                  </a:lnTo>
                  <a:lnTo>
                    <a:pt x="590550" y="1581150"/>
                  </a:lnTo>
                  <a:lnTo>
                    <a:pt x="658586" y="1510393"/>
                  </a:lnTo>
                  <a:lnTo>
                    <a:pt x="715736" y="1445079"/>
                  </a:lnTo>
                  <a:lnTo>
                    <a:pt x="767443" y="1377043"/>
                  </a:lnTo>
                  <a:lnTo>
                    <a:pt x="830036" y="1289958"/>
                  </a:lnTo>
                  <a:lnTo>
                    <a:pt x="879021" y="1216479"/>
                  </a:lnTo>
                  <a:lnTo>
                    <a:pt x="928007" y="1121229"/>
                  </a:lnTo>
                  <a:lnTo>
                    <a:pt x="966107" y="1036865"/>
                  </a:lnTo>
                  <a:lnTo>
                    <a:pt x="1001486" y="952500"/>
                  </a:lnTo>
                  <a:lnTo>
                    <a:pt x="1039586" y="835479"/>
                  </a:lnTo>
                  <a:lnTo>
                    <a:pt x="1080407" y="6885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1">
              <a:extLst>
                <a:ext uri="{FF2B5EF4-FFF2-40B4-BE49-F238E27FC236}">
                  <a16:creationId xmlns:a16="http://schemas.microsoft.com/office/drawing/2014/main" id="{DE8D9962-9B03-4BE8-8771-BC70F73EF3F8}"/>
                </a:ext>
              </a:extLst>
            </p:cNvPr>
            <p:cNvSpPr/>
            <p:nvPr/>
          </p:nvSpPr>
          <p:spPr>
            <a:xfrm>
              <a:off x="5688013" y="3810000"/>
              <a:ext cx="1757362" cy="2033588"/>
            </a:xfrm>
            <a:custGeom>
              <a:avLst/>
              <a:gdLst>
                <a:gd name="connsiteX0" fmla="*/ 141514 w 1758043"/>
                <a:gd name="connsiteY0" fmla="*/ 922564 h 2032907"/>
                <a:gd name="connsiteX1" fmla="*/ 149678 w 1758043"/>
                <a:gd name="connsiteY1" fmla="*/ 321129 h 2032907"/>
                <a:gd name="connsiteX2" fmla="*/ 144235 w 1758043"/>
                <a:gd name="connsiteY2" fmla="*/ 280307 h 2032907"/>
                <a:gd name="connsiteX3" fmla="*/ 136071 w 1758043"/>
                <a:gd name="connsiteY3" fmla="*/ 247650 h 2032907"/>
                <a:gd name="connsiteX4" fmla="*/ 119743 w 1758043"/>
                <a:gd name="connsiteY4" fmla="*/ 204107 h 2032907"/>
                <a:gd name="connsiteX5" fmla="*/ 103414 w 1758043"/>
                <a:gd name="connsiteY5" fmla="*/ 171450 h 2032907"/>
                <a:gd name="connsiteX6" fmla="*/ 84364 w 1758043"/>
                <a:gd name="connsiteY6" fmla="*/ 141514 h 2032907"/>
                <a:gd name="connsiteX7" fmla="*/ 70757 w 1758043"/>
                <a:gd name="connsiteY7" fmla="*/ 122464 h 2032907"/>
                <a:gd name="connsiteX8" fmla="*/ 46264 w 1758043"/>
                <a:gd name="connsiteY8" fmla="*/ 97971 h 2032907"/>
                <a:gd name="connsiteX9" fmla="*/ 21771 w 1758043"/>
                <a:gd name="connsiteY9" fmla="*/ 70757 h 2032907"/>
                <a:gd name="connsiteX10" fmla="*/ 5443 w 1758043"/>
                <a:gd name="connsiteY10" fmla="*/ 46264 h 2032907"/>
                <a:gd name="connsiteX11" fmla="*/ 0 w 1758043"/>
                <a:gd name="connsiteY11" fmla="*/ 32657 h 2032907"/>
                <a:gd name="connsiteX12" fmla="*/ 0 w 1758043"/>
                <a:gd name="connsiteY12" fmla="*/ 24493 h 2032907"/>
                <a:gd name="connsiteX13" fmla="*/ 5443 w 1758043"/>
                <a:gd name="connsiteY13" fmla="*/ 13607 h 2032907"/>
                <a:gd name="connsiteX14" fmla="*/ 13607 w 1758043"/>
                <a:gd name="connsiteY14" fmla="*/ 5443 h 2032907"/>
                <a:gd name="connsiteX15" fmla="*/ 48985 w 1758043"/>
                <a:gd name="connsiteY15" fmla="*/ 0 h 2032907"/>
                <a:gd name="connsiteX16" fmla="*/ 92528 w 1758043"/>
                <a:gd name="connsiteY16" fmla="*/ 5443 h 2032907"/>
                <a:gd name="connsiteX17" fmla="*/ 157843 w 1758043"/>
                <a:gd name="connsiteY17" fmla="*/ 19050 h 2032907"/>
                <a:gd name="connsiteX18" fmla="*/ 198664 w 1758043"/>
                <a:gd name="connsiteY18" fmla="*/ 29936 h 2032907"/>
                <a:gd name="connsiteX19" fmla="*/ 258535 w 1758043"/>
                <a:gd name="connsiteY19" fmla="*/ 54429 h 2032907"/>
                <a:gd name="connsiteX20" fmla="*/ 321128 w 1758043"/>
                <a:gd name="connsiteY20" fmla="*/ 89807 h 2032907"/>
                <a:gd name="connsiteX21" fmla="*/ 381000 w 1758043"/>
                <a:gd name="connsiteY21" fmla="*/ 127907 h 2032907"/>
                <a:gd name="connsiteX22" fmla="*/ 438150 w 1758043"/>
                <a:gd name="connsiteY22" fmla="*/ 174171 h 2032907"/>
                <a:gd name="connsiteX23" fmla="*/ 457200 w 1758043"/>
                <a:gd name="connsiteY23" fmla="*/ 195943 h 2032907"/>
                <a:gd name="connsiteX24" fmla="*/ 468085 w 1758043"/>
                <a:gd name="connsiteY24" fmla="*/ 212271 h 2032907"/>
                <a:gd name="connsiteX25" fmla="*/ 473528 w 1758043"/>
                <a:gd name="connsiteY25" fmla="*/ 231321 h 2032907"/>
                <a:gd name="connsiteX26" fmla="*/ 476250 w 1758043"/>
                <a:gd name="connsiteY26" fmla="*/ 250371 h 2032907"/>
                <a:gd name="connsiteX27" fmla="*/ 470807 w 1758043"/>
                <a:gd name="connsiteY27" fmla="*/ 272143 h 2032907"/>
                <a:gd name="connsiteX28" fmla="*/ 462643 w 1758043"/>
                <a:gd name="connsiteY28" fmla="*/ 296636 h 2032907"/>
                <a:gd name="connsiteX29" fmla="*/ 440871 w 1758043"/>
                <a:gd name="connsiteY29" fmla="*/ 337457 h 2032907"/>
                <a:gd name="connsiteX30" fmla="*/ 424543 w 1758043"/>
                <a:gd name="connsiteY30" fmla="*/ 381000 h 2032907"/>
                <a:gd name="connsiteX31" fmla="*/ 410935 w 1758043"/>
                <a:gd name="connsiteY31" fmla="*/ 468086 h 2032907"/>
                <a:gd name="connsiteX32" fmla="*/ 397328 w 1758043"/>
                <a:gd name="connsiteY32" fmla="*/ 585107 h 2032907"/>
                <a:gd name="connsiteX33" fmla="*/ 386443 w 1758043"/>
                <a:gd name="connsiteY33" fmla="*/ 729343 h 2032907"/>
                <a:gd name="connsiteX34" fmla="*/ 372835 w 1758043"/>
                <a:gd name="connsiteY34" fmla="*/ 941614 h 2032907"/>
                <a:gd name="connsiteX35" fmla="*/ 375557 w 1758043"/>
                <a:gd name="connsiteY35" fmla="*/ 1107621 h 2032907"/>
                <a:gd name="connsiteX36" fmla="*/ 364671 w 1758043"/>
                <a:gd name="connsiteY36" fmla="*/ 1347107 h 2032907"/>
                <a:gd name="connsiteX37" fmla="*/ 353785 w 1758043"/>
                <a:gd name="connsiteY37" fmla="*/ 1551214 h 2032907"/>
                <a:gd name="connsiteX38" fmla="*/ 353785 w 1758043"/>
                <a:gd name="connsiteY38" fmla="*/ 1586593 h 2032907"/>
                <a:gd name="connsiteX39" fmla="*/ 359228 w 1758043"/>
                <a:gd name="connsiteY39" fmla="*/ 1616529 h 2032907"/>
                <a:gd name="connsiteX40" fmla="*/ 370114 w 1758043"/>
                <a:gd name="connsiteY40" fmla="*/ 1649186 h 2032907"/>
                <a:gd name="connsiteX41" fmla="*/ 381000 w 1758043"/>
                <a:gd name="connsiteY41" fmla="*/ 1673679 h 2032907"/>
                <a:gd name="connsiteX42" fmla="*/ 394607 w 1758043"/>
                <a:gd name="connsiteY42" fmla="*/ 1695450 h 2032907"/>
                <a:gd name="connsiteX43" fmla="*/ 419100 w 1758043"/>
                <a:gd name="connsiteY43" fmla="*/ 1722664 h 2032907"/>
                <a:gd name="connsiteX44" fmla="*/ 435428 w 1758043"/>
                <a:gd name="connsiteY44" fmla="*/ 1736271 h 2032907"/>
                <a:gd name="connsiteX45" fmla="*/ 451757 w 1758043"/>
                <a:gd name="connsiteY45" fmla="*/ 1744436 h 2032907"/>
                <a:gd name="connsiteX46" fmla="*/ 495300 w 1758043"/>
                <a:gd name="connsiteY46" fmla="*/ 1758043 h 2032907"/>
                <a:gd name="connsiteX47" fmla="*/ 538843 w 1758043"/>
                <a:gd name="connsiteY47" fmla="*/ 1766207 h 2032907"/>
                <a:gd name="connsiteX48" fmla="*/ 604157 w 1758043"/>
                <a:gd name="connsiteY48" fmla="*/ 1777093 h 2032907"/>
                <a:gd name="connsiteX49" fmla="*/ 680357 w 1758043"/>
                <a:gd name="connsiteY49" fmla="*/ 1782536 h 2032907"/>
                <a:gd name="connsiteX50" fmla="*/ 810985 w 1758043"/>
                <a:gd name="connsiteY50" fmla="*/ 1785257 h 2032907"/>
                <a:gd name="connsiteX51" fmla="*/ 963385 w 1758043"/>
                <a:gd name="connsiteY51" fmla="*/ 1779814 h 2032907"/>
                <a:gd name="connsiteX52" fmla="*/ 1107621 w 1758043"/>
                <a:gd name="connsiteY52" fmla="*/ 1771650 h 2032907"/>
                <a:gd name="connsiteX53" fmla="*/ 1175657 w 1758043"/>
                <a:gd name="connsiteY53" fmla="*/ 1766207 h 2032907"/>
                <a:gd name="connsiteX54" fmla="*/ 1709057 w 1758043"/>
                <a:gd name="connsiteY54" fmla="*/ 1744436 h 2032907"/>
                <a:gd name="connsiteX55" fmla="*/ 1730828 w 1758043"/>
                <a:gd name="connsiteY55" fmla="*/ 1760764 h 2032907"/>
                <a:gd name="connsiteX56" fmla="*/ 1741714 w 1758043"/>
                <a:gd name="connsiteY56" fmla="*/ 1771650 h 2032907"/>
                <a:gd name="connsiteX57" fmla="*/ 1749878 w 1758043"/>
                <a:gd name="connsiteY57" fmla="*/ 1787979 h 2032907"/>
                <a:gd name="connsiteX58" fmla="*/ 1755321 w 1758043"/>
                <a:gd name="connsiteY58" fmla="*/ 1807029 h 2032907"/>
                <a:gd name="connsiteX59" fmla="*/ 1758043 w 1758043"/>
                <a:gd name="connsiteY59" fmla="*/ 1826079 h 2032907"/>
                <a:gd name="connsiteX60" fmla="*/ 1752600 w 1758043"/>
                <a:gd name="connsiteY60" fmla="*/ 1850571 h 2032907"/>
                <a:gd name="connsiteX61" fmla="*/ 1736271 w 1758043"/>
                <a:gd name="connsiteY61" fmla="*/ 1883229 h 2032907"/>
                <a:gd name="connsiteX62" fmla="*/ 1703614 w 1758043"/>
                <a:gd name="connsiteY62" fmla="*/ 1918607 h 2032907"/>
                <a:gd name="connsiteX63" fmla="*/ 1662793 w 1758043"/>
                <a:gd name="connsiteY63" fmla="*/ 1945821 h 2032907"/>
                <a:gd name="connsiteX64" fmla="*/ 1616528 w 1758043"/>
                <a:gd name="connsiteY64" fmla="*/ 1962150 h 2032907"/>
                <a:gd name="connsiteX65" fmla="*/ 1526721 w 1758043"/>
                <a:gd name="connsiteY65" fmla="*/ 1983921 h 2032907"/>
                <a:gd name="connsiteX66" fmla="*/ 1431471 w 1758043"/>
                <a:gd name="connsiteY66" fmla="*/ 2002971 h 2032907"/>
                <a:gd name="connsiteX67" fmla="*/ 1325335 w 1758043"/>
                <a:gd name="connsiteY67" fmla="*/ 2016579 h 2032907"/>
                <a:gd name="connsiteX68" fmla="*/ 1216478 w 1758043"/>
                <a:gd name="connsiteY68" fmla="*/ 2027464 h 2032907"/>
                <a:gd name="connsiteX69" fmla="*/ 1039585 w 1758043"/>
                <a:gd name="connsiteY69" fmla="*/ 2032907 h 2032907"/>
                <a:gd name="connsiteX70" fmla="*/ 846364 w 1758043"/>
                <a:gd name="connsiteY70" fmla="*/ 2027464 h 2032907"/>
                <a:gd name="connsiteX71" fmla="*/ 680357 w 1758043"/>
                <a:gd name="connsiteY71" fmla="*/ 2016579 h 2032907"/>
                <a:gd name="connsiteX72" fmla="*/ 536121 w 1758043"/>
                <a:gd name="connsiteY72" fmla="*/ 1997529 h 2032907"/>
                <a:gd name="connsiteX73" fmla="*/ 400050 w 1758043"/>
                <a:gd name="connsiteY73" fmla="*/ 1959429 h 2032907"/>
                <a:gd name="connsiteX74" fmla="*/ 304800 w 1758043"/>
                <a:gd name="connsiteY74" fmla="*/ 1921329 h 2032907"/>
                <a:gd name="connsiteX75" fmla="*/ 261257 w 1758043"/>
                <a:gd name="connsiteY75" fmla="*/ 1888671 h 2032907"/>
                <a:gd name="connsiteX76" fmla="*/ 204107 w 1758043"/>
                <a:gd name="connsiteY76" fmla="*/ 1831521 h 2032907"/>
                <a:gd name="connsiteX77" fmla="*/ 166007 w 1758043"/>
                <a:gd name="connsiteY77" fmla="*/ 1777093 h 2032907"/>
                <a:gd name="connsiteX78" fmla="*/ 141514 w 1758043"/>
                <a:gd name="connsiteY78" fmla="*/ 1730829 h 2032907"/>
                <a:gd name="connsiteX79" fmla="*/ 130628 w 1758043"/>
                <a:gd name="connsiteY79" fmla="*/ 1690007 h 2032907"/>
                <a:gd name="connsiteX80" fmla="*/ 125185 w 1758043"/>
                <a:gd name="connsiteY80" fmla="*/ 1627414 h 2032907"/>
                <a:gd name="connsiteX81" fmla="*/ 133350 w 1758043"/>
                <a:gd name="connsiteY81" fmla="*/ 1412421 h 2032907"/>
                <a:gd name="connsiteX82" fmla="*/ 141514 w 1758043"/>
                <a:gd name="connsiteY82" fmla="*/ 922564 h 20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758043" h="2032907">
                  <a:moveTo>
                    <a:pt x="141514" y="922564"/>
                  </a:moveTo>
                  <a:lnTo>
                    <a:pt x="149678" y="321129"/>
                  </a:lnTo>
                  <a:lnTo>
                    <a:pt x="144235" y="280307"/>
                  </a:lnTo>
                  <a:lnTo>
                    <a:pt x="136071" y="247650"/>
                  </a:lnTo>
                  <a:lnTo>
                    <a:pt x="119743" y="204107"/>
                  </a:lnTo>
                  <a:lnTo>
                    <a:pt x="103414" y="171450"/>
                  </a:lnTo>
                  <a:lnTo>
                    <a:pt x="84364" y="141514"/>
                  </a:lnTo>
                  <a:lnTo>
                    <a:pt x="70757" y="122464"/>
                  </a:lnTo>
                  <a:lnTo>
                    <a:pt x="46264" y="97971"/>
                  </a:lnTo>
                  <a:lnTo>
                    <a:pt x="21771" y="70757"/>
                  </a:lnTo>
                  <a:lnTo>
                    <a:pt x="5443" y="46264"/>
                  </a:lnTo>
                  <a:lnTo>
                    <a:pt x="0" y="32657"/>
                  </a:lnTo>
                  <a:lnTo>
                    <a:pt x="0" y="24493"/>
                  </a:lnTo>
                  <a:lnTo>
                    <a:pt x="5443" y="13607"/>
                  </a:lnTo>
                  <a:lnTo>
                    <a:pt x="13607" y="5443"/>
                  </a:lnTo>
                  <a:lnTo>
                    <a:pt x="48985" y="0"/>
                  </a:lnTo>
                  <a:lnTo>
                    <a:pt x="92528" y="5443"/>
                  </a:lnTo>
                  <a:lnTo>
                    <a:pt x="157843" y="19050"/>
                  </a:lnTo>
                  <a:lnTo>
                    <a:pt x="198664" y="29936"/>
                  </a:lnTo>
                  <a:lnTo>
                    <a:pt x="258535" y="54429"/>
                  </a:lnTo>
                  <a:lnTo>
                    <a:pt x="321128" y="89807"/>
                  </a:lnTo>
                  <a:lnTo>
                    <a:pt x="381000" y="127907"/>
                  </a:lnTo>
                  <a:lnTo>
                    <a:pt x="438150" y="174171"/>
                  </a:lnTo>
                  <a:lnTo>
                    <a:pt x="457200" y="195943"/>
                  </a:lnTo>
                  <a:lnTo>
                    <a:pt x="468085" y="212271"/>
                  </a:lnTo>
                  <a:lnTo>
                    <a:pt x="473528" y="231321"/>
                  </a:lnTo>
                  <a:lnTo>
                    <a:pt x="476250" y="250371"/>
                  </a:lnTo>
                  <a:lnTo>
                    <a:pt x="470807" y="272143"/>
                  </a:lnTo>
                  <a:lnTo>
                    <a:pt x="462643" y="296636"/>
                  </a:lnTo>
                  <a:lnTo>
                    <a:pt x="440871" y="337457"/>
                  </a:lnTo>
                  <a:lnTo>
                    <a:pt x="424543" y="381000"/>
                  </a:lnTo>
                  <a:lnTo>
                    <a:pt x="410935" y="468086"/>
                  </a:lnTo>
                  <a:lnTo>
                    <a:pt x="397328" y="585107"/>
                  </a:lnTo>
                  <a:lnTo>
                    <a:pt x="386443" y="729343"/>
                  </a:lnTo>
                  <a:lnTo>
                    <a:pt x="372835" y="941614"/>
                  </a:lnTo>
                  <a:cubicBezTo>
                    <a:pt x="373742" y="996950"/>
                    <a:pt x="374650" y="1052285"/>
                    <a:pt x="375557" y="1107621"/>
                  </a:cubicBezTo>
                  <a:lnTo>
                    <a:pt x="364671" y="1347107"/>
                  </a:lnTo>
                  <a:lnTo>
                    <a:pt x="353785" y="1551214"/>
                  </a:lnTo>
                  <a:lnTo>
                    <a:pt x="353785" y="1586593"/>
                  </a:lnTo>
                  <a:lnTo>
                    <a:pt x="359228" y="1616529"/>
                  </a:lnTo>
                  <a:lnTo>
                    <a:pt x="370114" y="1649186"/>
                  </a:lnTo>
                  <a:lnTo>
                    <a:pt x="381000" y="1673679"/>
                  </a:lnTo>
                  <a:lnTo>
                    <a:pt x="394607" y="1695450"/>
                  </a:lnTo>
                  <a:lnTo>
                    <a:pt x="419100" y="1722664"/>
                  </a:lnTo>
                  <a:lnTo>
                    <a:pt x="435428" y="1736271"/>
                  </a:lnTo>
                  <a:lnTo>
                    <a:pt x="451757" y="1744436"/>
                  </a:lnTo>
                  <a:lnTo>
                    <a:pt x="495300" y="1758043"/>
                  </a:lnTo>
                  <a:lnTo>
                    <a:pt x="538843" y="1766207"/>
                  </a:lnTo>
                  <a:lnTo>
                    <a:pt x="604157" y="1777093"/>
                  </a:lnTo>
                  <a:lnTo>
                    <a:pt x="680357" y="1782536"/>
                  </a:lnTo>
                  <a:lnTo>
                    <a:pt x="810985" y="1785257"/>
                  </a:lnTo>
                  <a:lnTo>
                    <a:pt x="963385" y="1779814"/>
                  </a:lnTo>
                  <a:lnTo>
                    <a:pt x="1107621" y="1771650"/>
                  </a:lnTo>
                  <a:lnTo>
                    <a:pt x="1175657" y="1766207"/>
                  </a:lnTo>
                  <a:lnTo>
                    <a:pt x="1709057" y="1744436"/>
                  </a:lnTo>
                  <a:lnTo>
                    <a:pt x="1730828" y="1760764"/>
                  </a:lnTo>
                  <a:lnTo>
                    <a:pt x="1741714" y="1771650"/>
                  </a:lnTo>
                  <a:lnTo>
                    <a:pt x="1749878" y="1787979"/>
                  </a:lnTo>
                  <a:lnTo>
                    <a:pt x="1755321" y="1807029"/>
                  </a:lnTo>
                  <a:lnTo>
                    <a:pt x="1758043" y="1826079"/>
                  </a:lnTo>
                  <a:lnTo>
                    <a:pt x="1752600" y="1850571"/>
                  </a:lnTo>
                  <a:lnTo>
                    <a:pt x="1736271" y="1883229"/>
                  </a:lnTo>
                  <a:lnTo>
                    <a:pt x="1703614" y="1918607"/>
                  </a:lnTo>
                  <a:lnTo>
                    <a:pt x="1662793" y="1945821"/>
                  </a:lnTo>
                  <a:lnTo>
                    <a:pt x="1616528" y="1962150"/>
                  </a:lnTo>
                  <a:lnTo>
                    <a:pt x="1526721" y="1983921"/>
                  </a:lnTo>
                  <a:lnTo>
                    <a:pt x="1431471" y="2002971"/>
                  </a:lnTo>
                  <a:lnTo>
                    <a:pt x="1325335" y="2016579"/>
                  </a:lnTo>
                  <a:lnTo>
                    <a:pt x="1216478" y="2027464"/>
                  </a:lnTo>
                  <a:lnTo>
                    <a:pt x="1039585" y="2032907"/>
                  </a:lnTo>
                  <a:lnTo>
                    <a:pt x="846364" y="2027464"/>
                  </a:lnTo>
                  <a:lnTo>
                    <a:pt x="680357" y="2016579"/>
                  </a:lnTo>
                  <a:lnTo>
                    <a:pt x="536121" y="1997529"/>
                  </a:lnTo>
                  <a:lnTo>
                    <a:pt x="400050" y="1959429"/>
                  </a:lnTo>
                  <a:lnTo>
                    <a:pt x="304800" y="1921329"/>
                  </a:lnTo>
                  <a:lnTo>
                    <a:pt x="261257" y="1888671"/>
                  </a:lnTo>
                  <a:lnTo>
                    <a:pt x="204107" y="1831521"/>
                  </a:lnTo>
                  <a:lnTo>
                    <a:pt x="166007" y="1777093"/>
                  </a:lnTo>
                  <a:lnTo>
                    <a:pt x="141514" y="1730829"/>
                  </a:lnTo>
                  <a:lnTo>
                    <a:pt x="130628" y="1690007"/>
                  </a:lnTo>
                  <a:lnTo>
                    <a:pt x="125185" y="1627414"/>
                  </a:lnTo>
                  <a:lnTo>
                    <a:pt x="133350" y="1412421"/>
                  </a:lnTo>
                  <a:lnTo>
                    <a:pt x="141514" y="922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7">
              <a:extLst>
                <a:ext uri="{FF2B5EF4-FFF2-40B4-BE49-F238E27FC236}">
                  <a16:creationId xmlns:a16="http://schemas.microsoft.com/office/drawing/2014/main" id="{32F5AE7B-F304-45CE-ABA7-4C94B965A16F}"/>
                </a:ext>
              </a:extLst>
            </p:cNvPr>
            <p:cNvSpPr/>
            <p:nvPr/>
          </p:nvSpPr>
          <p:spPr>
            <a:xfrm>
              <a:off x="2868613" y="2674938"/>
              <a:ext cx="704850" cy="590550"/>
            </a:xfrm>
            <a:custGeom>
              <a:avLst/>
              <a:gdLst>
                <a:gd name="connsiteX0" fmla="*/ 447675 w 704850"/>
                <a:gd name="connsiteY0" fmla="*/ 221456 h 590550"/>
                <a:gd name="connsiteX1" fmla="*/ 366713 w 704850"/>
                <a:gd name="connsiteY1" fmla="*/ 150019 h 590550"/>
                <a:gd name="connsiteX2" fmla="*/ 273844 w 704850"/>
                <a:gd name="connsiteY2" fmla="*/ 76200 h 590550"/>
                <a:gd name="connsiteX3" fmla="*/ 150019 w 704850"/>
                <a:gd name="connsiteY3" fmla="*/ 0 h 590550"/>
                <a:gd name="connsiteX4" fmla="*/ 111919 w 704850"/>
                <a:gd name="connsiteY4" fmla="*/ 19050 h 590550"/>
                <a:gd name="connsiteX5" fmla="*/ 76200 w 704850"/>
                <a:gd name="connsiteY5" fmla="*/ 33337 h 590550"/>
                <a:gd name="connsiteX6" fmla="*/ 47625 w 704850"/>
                <a:gd name="connsiteY6" fmla="*/ 42862 h 590550"/>
                <a:gd name="connsiteX7" fmla="*/ 30957 w 704850"/>
                <a:gd name="connsiteY7" fmla="*/ 54769 h 590550"/>
                <a:gd name="connsiteX8" fmla="*/ 14288 w 704850"/>
                <a:gd name="connsiteY8" fmla="*/ 80962 h 590550"/>
                <a:gd name="connsiteX9" fmla="*/ 2382 w 704850"/>
                <a:gd name="connsiteY9" fmla="*/ 114300 h 590550"/>
                <a:gd name="connsiteX10" fmla="*/ 0 w 704850"/>
                <a:gd name="connsiteY10" fmla="*/ 150019 h 590550"/>
                <a:gd name="connsiteX11" fmla="*/ 4763 w 704850"/>
                <a:gd name="connsiteY11" fmla="*/ 190500 h 590550"/>
                <a:gd name="connsiteX12" fmla="*/ 14288 w 704850"/>
                <a:gd name="connsiteY12" fmla="*/ 216694 h 590550"/>
                <a:gd name="connsiteX13" fmla="*/ 30957 w 704850"/>
                <a:gd name="connsiteY13" fmla="*/ 235744 h 590550"/>
                <a:gd name="connsiteX14" fmla="*/ 52388 w 704850"/>
                <a:gd name="connsiteY14" fmla="*/ 250031 h 590550"/>
                <a:gd name="connsiteX15" fmla="*/ 80963 w 704850"/>
                <a:gd name="connsiteY15" fmla="*/ 261937 h 590550"/>
                <a:gd name="connsiteX16" fmla="*/ 102394 w 704850"/>
                <a:gd name="connsiteY16" fmla="*/ 266700 h 590550"/>
                <a:gd name="connsiteX17" fmla="*/ 145257 w 704850"/>
                <a:gd name="connsiteY17" fmla="*/ 285750 h 590550"/>
                <a:gd name="connsiteX18" fmla="*/ 240507 w 704850"/>
                <a:gd name="connsiteY18" fmla="*/ 338137 h 590550"/>
                <a:gd name="connsiteX19" fmla="*/ 381000 w 704850"/>
                <a:gd name="connsiteY19" fmla="*/ 426244 h 590550"/>
                <a:gd name="connsiteX20" fmla="*/ 445294 w 704850"/>
                <a:gd name="connsiteY20" fmla="*/ 466725 h 590550"/>
                <a:gd name="connsiteX21" fmla="*/ 564357 w 704850"/>
                <a:gd name="connsiteY21" fmla="*/ 545306 h 590550"/>
                <a:gd name="connsiteX22" fmla="*/ 623888 w 704850"/>
                <a:gd name="connsiteY22" fmla="*/ 581025 h 590550"/>
                <a:gd name="connsiteX23" fmla="*/ 640557 w 704850"/>
                <a:gd name="connsiteY23" fmla="*/ 590550 h 590550"/>
                <a:gd name="connsiteX24" fmla="*/ 704850 w 704850"/>
                <a:gd name="connsiteY24" fmla="*/ 488156 h 590550"/>
                <a:gd name="connsiteX25" fmla="*/ 640557 w 704850"/>
                <a:gd name="connsiteY25" fmla="*/ 409575 h 590550"/>
                <a:gd name="connsiteX26" fmla="*/ 569119 w 704850"/>
                <a:gd name="connsiteY26" fmla="*/ 330994 h 590550"/>
                <a:gd name="connsiteX27" fmla="*/ 485775 w 704850"/>
                <a:gd name="connsiteY27" fmla="*/ 254794 h 590550"/>
                <a:gd name="connsiteX28" fmla="*/ 447675 w 704850"/>
                <a:gd name="connsiteY28" fmla="*/ 22145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590550">
                  <a:moveTo>
                    <a:pt x="447675" y="221456"/>
                  </a:moveTo>
                  <a:lnTo>
                    <a:pt x="366713" y="150019"/>
                  </a:lnTo>
                  <a:lnTo>
                    <a:pt x="273844" y="76200"/>
                  </a:lnTo>
                  <a:lnTo>
                    <a:pt x="150019" y="0"/>
                  </a:lnTo>
                  <a:lnTo>
                    <a:pt x="111919" y="19050"/>
                  </a:lnTo>
                  <a:lnTo>
                    <a:pt x="76200" y="33337"/>
                  </a:lnTo>
                  <a:lnTo>
                    <a:pt x="47625" y="42862"/>
                  </a:lnTo>
                  <a:lnTo>
                    <a:pt x="30957" y="54769"/>
                  </a:lnTo>
                  <a:lnTo>
                    <a:pt x="14288" y="80962"/>
                  </a:lnTo>
                  <a:lnTo>
                    <a:pt x="2382" y="114300"/>
                  </a:lnTo>
                  <a:lnTo>
                    <a:pt x="0" y="150019"/>
                  </a:lnTo>
                  <a:lnTo>
                    <a:pt x="4763" y="190500"/>
                  </a:lnTo>
                  <a:lnTo>
                    <a:pt x="14288" y="216694"/>
                  </a:lnTo>
                  <a:lnTo>
                    <a:pt x="30957" y="235744"/>
                  </a:lnTo>
                  <a:lnTo>
                    <a:pt x="52388" y="250031"/>
                  </a:lnTo>
                  <a:lnTo>
                    <a:pt x="80963" y="261937"/>
                  </a:lnTo>
                  <a:lnTo>
                    <a:pt x="102394" y="266700"/>
                  </a:lnTo>
                  <a:lnTo>
                    <a:pt x="145257" y="285750"/>
                  </a:lnTo>
                  <a:lnTo>
                    <a:pt x="240507" y="338137"/>
                  </a:lnTo>
                  <a:lnTo>
                    <a:pt x="381000" y="426244"/>
                  </a:lnTo>
                  <a:lnTo>
                    <a:pt x="445294" y="466725"/>
                  </a:lnTo>
                  <a:lnTo>
                    <a:pt x="564357" y="545306"/>
                  </a:lnTo>
                  <a:lnTo>
                    <a:pt x="623888" y="581025"/>
                  </a:lnTo>
                  <a:lnTo>
                    <a:pt x="640557" y="590550"/>
                  </a:lnTo>
                  <a:lnTo>
                    <a:pt x="704850" y="488156"/>
                  </a:lnTo>
                  <a:lnTo>
                    <a:pt x="640557" y="409575"/>
                  </a:lnTo>
                  <a:lnTo>
                    <a:pt x="569119" y="330994"/>
                  </a:lnTo>
                  <a:lnTo>
                    <a:pt x="485775" y="254794"/>
                  </a:lnTo>
                  <a:lnTo>
                    <a:pt x="4476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68">
              <a:extLst>
                <a:ext uri="{FF2B5EF4-FFF2-40B4-BE49-F238E27FC236}">
                  <a16:creationId xmlns:a16="http://schemas.microsoft.com/office/drawing/2014/main" id="{891B3FC9-B29C-4809-8456-1397FD7E31C9}"/>
                </a:ext>
              </a:extLst>
            </p:cNvPr>
            <p:cNvSpPr/>
            <p:nvPr/>
          </p:nvSpPr>
          <p:spPr>
            <a:xfrm>
              <a:off x="2852738" y="2214563"/>
              <a:ext cx="1470025" cy="1793875"/>
            </a:xfrm>
            <a:custGeom>
              <a:avLst/>
              <a:gdLst>
                <a:gd name="connsiteX0" fmla="*/ 790575 w 1469231"/>
                <a:gd name="connsiteY0" fmla="*/ 752475 h 1793081"/>
                <a:gd name="connsiteX1" fmla="*/ 857250 w 1469231"/>
                <a:gd name="connsiteY1" fmla="*/ 659606 h 1793081"/>
                <a:gd name="connsiteX2" fmla="*/ 895350 w 1469231"/>
                <a:gd name="connsiteY2" fmla="*/ 604837 h 1793081"/>
                <a:gd name="connsiteX3" fmla="*/ 938212 w 1469231"/>
                <a:gd name="connsiteY3" fmla="*/ 545306 h 1793081"/>
                <a:gd name="connsiteX4" fmla="*/ 1002506 w 1469231"/>
                <a:gd name="connsiteY4" fmla="*/ 457200 h 1793081"/>
                <a:gd name="connsiteX5" fmla="*/ 1052512 w 1469231"/>
                <a:gd name="connsiteY5" fmla="*/ 392906 h 1793081"/>
                <a:gd name="connsiteX6" fmla="*/ 1088231 w 1469231"/>
                <a:gd name="connsiteY6" fmla="*/ 342900 h 1793081"/>
                <a:gd name="connsiteX7" fmla="*/ 1107281 w 1469231"/>
                <a:gd name="connsiteY7" fmla="*/ 309562 h 1793081"/>
                <a:gd name="connsiteX8" fmla="*/ 1119187 w 1469231"/>
                <a:gd name="connsiteY8" fmla="*/ 278606 h 1793081"/>
                <a:gd name="connsiteX9" fmla="*/ 1126331 w 1469231"/>
                <a:gd name="connsiteY9" fmla="*/ 247650 h 1793081"/>
                <a:gd name="connsiteX10" fmla="*/ 1131093 w 1469231"/>
                <a:gd name="connsiteY10" fmla="*/ 219075 h 1793081"/>
                <a:gd name="connsiteX11" fmla="*/ 1133475 w 1469231"/>
                <a:gd name="connsiteY11" fmla="*/ 192881 h 1793081"/>
                <a:gd name="connsiteX12" fmla="*/ 1131093 w 1469231"/>
                <a:gd name="connsiteY12" fmla="*/ 166687 h 1793081"/>
                <a:gd name="connsiteX13" fmla="*/ 1123950 w 1469231"/>
                <a:gd name="connsiteY13" fmla="*/ 130968 h 1793081"/>
                <a:gd name="connsiteX14" fmla="*/ 1112043 w 1469231"/>
                <a:gd name="connsiteY14" fmla="*/ 102393 h 1793081"/>
                <a:gd name="connsiteX15" fmla="*/ 1100137 w 1469231"/>
                <a:gd name="connsiteY15" fmla="*/ 69056 h 1793081"/>
                <a:gd name="connsiteX16" fmla="*/ 1092993 w 1469231"/>
                <a:gd name="connsiteY16" fmla="*/ 38100 h 1793081"/>
                <a:gd name="connsiteX17" fmla="*/ 1092993 w 1469231"/>
                <a:gd name="connsiteY17" fmla="*/ 21431 h 1793081"/>
                <a:gd name="connsiteX18" fmla="*/ 1097756 w 1469231"/>
                <a:gd name="connsiteY18" fmla="*/ 9525 h 1793081"/>
                <a:gd name="connsiteX19" fmla="*/ 1104900 w 1469231"/>
                <a:gd name="connsiteY19" fmla="*/ 2381 h 1793081"/>
                <a:gd name="connsiteX20" fmla="*/ 1112043 w 1469231"/>
                <a:gd name="connsiteY20" fmla="*/ 0 h 1793081"/>
                <a:gd name="connsiteX21" fmla="*/ 1121568 w 1469231"/>
                <a:gd name="connsiteY21" fmla="*/ 0 h 1793081"/>
                <a:gd name="connsiteX22" fmla="*/ 1145381 w 1469231"/>
                <a:gd name="connsiteY22" fmla="*/ 7143 h 1793081"/>
                <a:gd name="connsiteX23" fmla="*/ 1178718 w 1469231"/>
                <a:gd name="connsiteY23" fmla="*/ 19050 h 1793081"/>
                <a:gd name="connsiteX24" fmla="*/ 1226343 w 1469231"/>
                <a:gd name="connsiteY24" fmla="*/ 47625 h 1793081"/>
                <a:gd name="connsiteX25" fmla="*/ 1281112 w 1469231"/>
                <a:gd name="connsiteY25" fmla="*/ 80962 h 1793081"/>
                <a:gd name="connsiteX26" fmla="*/ 1354931 w 1469231"/>
                <a:gd name="connsiteY26" fmla="*/ 135731 h 1793081"/>
                <a:gd name="connsiteX27" fmla="*/ 1393031 w 1469231"/>
                <a:gd name="connsiteY27" fmla="*/ 173831 h 1793081"/>
                <a:gd name="connsiteX28" fmla="*/ 1421606 w 1469231"/>
                <a:gd name="connsiteY28" fmla="*/ 202406 h 1793081"/>
                <a:gd name="connsiteX29" fmla="*/ 1445418 w 1469231"/>
                <a:gd name="connsiteY29" fmla="*/ 228600 h 1793081"/>
                <a:gd name="connsiteX30" fmla="*/ 1459706 w 1469231"/>
                <a:gd name="connsiteY30" fmla="*/ 252412 h 1793081"/>
                <a:gd name="connsiteX31" fmla="*/ 1466850 w 1469231"/>
                <a:gd name="connsiteY31" fmla="*/ 283368 h 1793081"/>
                <a:gd name="connsiteX32" fmla="*/ 1469231 w 1469231"/>
                <a:gd name="connsiteY32" fmla="*/ 307181 h 1793081"/>
                <a:gd name="connsiteX33" fmla="*/ 1466850 w 1469231"/>
                <a:gd name="connsiteY33" fmla="*/ 335756 h 1793081"/>
                <a:gd name="connsiteX34" fmla="*/ 1459706 w 1469231"/>
                <a:gd name="connsiteY34" fmla="*/ 357187 h 1793081"/>
                <a:gd name="connsiteX35" fmla="*/ 1443037 w 1469231"/>
                <a:gd name="connsiteY35" fmla="*/ 381000 h 1793081"/>
                <a:gd name="connsiteX36" fmla="*/ 1423987 w 1469231"/>
                <a:gd name="connsiteY36" fmla="*/ 400050 h 1793081"/>
                <a:gd name="connsiteX37" fmla="*/ 1393031 w 1469231"/>
                <a:gd name="connsiteY37" fmla="*/ 416718 h 1793081"/>
                <a:gd name="connsiteX38" fmla="*/ 1381125 w 1469231"/>
                <a:gd name="connsiteY38" fmla="*/ 419100 h 1793081"/>
                <a:gd name="connsiteX39" fmla="*/ 1347787 w 1469231"/>
                <a:gd name="connsiteY39" fmla="*/ 435768 h 1793081"/>
                <a:gd name="connsiteX40" fmla="*/ 1297781 w 1469231"/>
                <a:gd name="connsiteY40" fmla="*/ 471487 h 1793081"/>
                <a:gd name="connsiteX41" fmla="*/ 1252537 w 1469231"/>
                <a:gd name="connsiteY41" fmla="*/ 511968 h 1793081"/>
                <a:gd name="connsiteX42" fmla="*/ 1147762 w 1469231"/>
                <a:gd name="connsiteY42" fmla="*/ 623887 h 1793081"/>
                <a:gd name="connsiteX43" fmla="*/ 964406 w 1469231"/>
                <a:gd name="connsiteY43" fmla="*/ 831056 h 1793081"/>
                <a:gd name="connsiteX44" fmla="*/ 754856 w 1469231"/>
                <a:gd name="connsiteY44" fmla="*/ 1083468 h 1793081"/>
                <a:gd name="connsiteX45" fmla="*/ 583406 w 1469231"/>
                <a:gd name="connsiteY45" fmla="*/ 1300162 h 1793081"/>
                <a:gd name="connsiteX46" fmla="*/ 438150 w 1469231"/>
                <a:gd name="connsiteY46" fmla="*/ 1493043 h 1793081"/>
                <a:gd name="connsiteX47" fmla="*/ 311943 w 1469231"/>
                <a:gd name="connsiteY47" fmla="*/ 1659731 h 1793081"/>
                <a:gd name="connsiteX48" fmla="*/ 219075 w 1469231"/>
                <a:gd name="connsiteY48" fmla="*/ 1793081 h 1793081"/>
                <a:gd name="connsiteX49" fmla="*/ 0 w 1469231"/>
                <a:gd name="connsiteY49" fmla="*/ 1740693 h 1793081"/>
                <a:gd name="connsiteX50" fmla="*/ 26193 w 1469231"/>
                <a:gd name="connsiteY50" fmla="*/ 1724025 h 1793081"/>
                <a:gd name="connsiteX51" fmla="*/ 64293 w 1469231"/>
                <a:gd name="connsiteY51" fmla="*/ 1702593 h 1793081"/>
                <a:gd name="connsiteX52" fmla="*/ 102393 w 1469231"/>
                <a:gd name="connsiteY52" fmla="*/ 1676400 h 1793081"/>
                <a:gd name="connsiteX53" fmla="*/ 154781 w 1469231"/>
                <a:gd name="connsiteY53" fmla="*/ 1633537 h 1793081"/>
                <a:gd name="connsiteX54" fmla="*/ 209550 w 1469231"/>
                <a:gd name="connsiteY54" fmla="*/ 1578768 h 1793081"/>
                <a:gd name="connsiteX55" fmla="*/ 245268 w 1469231"/>
                <a:gd name="connsiteY55" fmla="*/ 1533525 h 1793081"/>
                <a:gd name="connsiteX56" fmla="*/ 276225 w 1469231"/>
                <a:gd name="connsiteY56" fmla="*/ 1488281 h 1793081"/>
                <a:gd name="connsiteX57" fmla="*/ 342900 w 1469231"/>
                <a:gd name="connsiteY57" fmla="*/ 1395412 h 1793081"/>
                <a:gd name="connsiteX58" fmla="*/ 452437 w 1469231"/>
                <a:gd name="connsiteY58" fmla="*/ 1235868 h 1793081"/>
                <a:gd name="connsiteX59" fmla="*/ 561975 w 1469231"/>
                <a:gd name="connsiteY59" fmla="*/ 1069181 h 1793081"/>
                <a:gd name="connsiteX60" fmla="*/ 602456 w 1469231"/>
                <a:gd name="connsiteY60" fmla="*/ 1002506 h 1793081"/>
                <a:gd name="connsiteX61" fmla="*/ 678656 w 1469231"/>
                <a:gd name="connsiteY61" fmla="*/ 916781 h 1793081"/>
                <a:gd name="connsiteX62" fmla="*/ 790575 w 1469231"/>
                <a:gd name="connsiteY62" fmla="*/ 752475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9231" h="1793081">
                  <a:moveTo>
                    <a:pt x="790575" y="752475"/>
                  </a:moveTo>
                  <a:lnTo>
                    <a:pt x="857250" y="659606"/>
                  </a:lnTo>
                  <a:lnTo>
                    <a:pt x="895350" y="604837"/>
                  </a:lnTo>
                  <a:lnTo>
                    <a:pt x="938212" y="545306"/>
                  </a:lnTo>
                  <a:lnTo>
                    <a:pt x="1002506" y="457200"/>
                  </a:lnTo>
                  <a:lnTo>
                    <a:pt x="1052512" y="392906"/>
                  </a:lnTo>
                  <a:lnTo>
                    <a:pt x="1088231" y="342900"/>
                  </a:lnTo>
                  <a:lnTo>
                    <a:pt x="1107281" y="309562"/>
                  </a:lnTo>
                  <a:lnTo>
                    <a:pt x="1119187" y="278606"/>
                  </a:lnTo>
                  <a:lnTo>
                    <a:pt x="1126331" y="247650"/>
                  </a:lnTo>
                  <a:lnTo>
                    <a:pt x="1131093" y="219075"/>
                  </a:lnTo>
                  <a:lnTo>
                    <a:pt x="1133475" y="192881"/>
                  </a:lnTo>
                  <a:lnTo>
                    <a:pt x="1131093" y="166687"/>
                  </a:lnTo>
                  <a:lnTo>
                    <a:pt x="1123950" y="130968"/>
                  </a:lnTo>
                  <a:lnTo>
                    <a:pt x="1112043" y="102393"/>
                  </a:lnTo>
                  <a:lnTo>
                    <a:pt x="1100137" y="69056"/>
                  </a:lnTo>
                  <a:lnTo>
                    <a:pt x="1092993" y="38100"/>
                  </a:lnTo>
                  <a:lnTo>
                    <a:pt x="1092993" y="21431"/>
                  </a:lnTo>
                  <a:lnTo>
                    <a:pt x="1097756" y="9525"/>
                  </a:lnTo>
                  <a:lnTo>
                    <a:pt x="1104900" y="2381"/>
                  </a:lnTo>
                  <a:lnTo>
                    <a:pt x="1112043" y="0"/>
                  </a:lnTo>
                  <a:lnTo>
                    <a:pt x="1121568" y="0"/>
                  </a:lnTo>
                  <a:lnTo>
                    <a:pt x="1145381" y="7143"/>
                  </a:lnTo>
                  <a:lnTo>
                    <a:pt x="1178718" y="19050"/>
                  </a:lnTo>
                  <a:lnTo>
                    <a:pt x="1226343" y="47625"/>
                  </a:lnTo>
                  <a:lnTo>
                    <a:pt x="1281112" y="80962"/>
                  </a:lnTo>
                  <a:lnTo>
                    <a:pt x="1354931" y="135731"/>
                  </a:lnTo>
                  <a:lnTo>
                    <a:pt x="1393031" y="173831"/>
                  </a:lnTo>
                  <a:lnTo>
                    <a:pt x="1421606" y="202406"/>
                  </a:lnTo>
                  <a:lnTo>
                    <a:pt x="1445418" y="228600"/>
                  </a:lnTo>
                  <a:lnTo>
                    <a:pt x="1459706" y="252412"/>
                  </a:lnTo>
                  <a:lnTo>
                    <a:pt x="1466850" y="283368"/>
                  </a:lnTo>
                  <a:lnTo>
                    <a:pt x="1469231" y="307181"/>
                  </a:lnTo>
                  <a:lnTo>
                    <a:pt x="1466850" y="335756"/>
                  </a:lnTo>
                  <a:lnTo>
                    <a:pt x="1459706" y="357187"/>
                  </a:lnTo>
                  <a:lnTo>
                    <a:pt x="1443037" y="381000"/>
                  </a:lnTo>
                  <a:lnTo>
                    <a:pt x="1423987" y="400050"/>
                  </a:lnTo>
                  <a:lnTo>
                    <a:pt x="1393031" y="416718"/>
                  </a:lnTo>
                  <a:lnTo>
                    <a:pt x="1381125" y="419100"/>
                  </a:lnTo>
                  <a:lnTo>
                    <a:pt x="1347787" y="435768"/>
                  </a:lnTo>
                  <a:lnTo>
                    <a:pt x="1297781" y="471487"/>
                  </a:lnTo>
                  <a:lnTo>
                    <a:pt x="1252537" y="511968"/>
                  </a:lnTo>
                  <a:lnTo>
                    <a:pt x="1147762" y="623887"/>
                  </a:lnTo>
                  <a:lnTo>
                    <a:pt x="964406" y="831056"/>
                  </a:lnTo>
                  <a:lnTo>
                    <a:pt x="754856" y="1083468"/>
                  </a:lnTo>
                  <a:lnTo>
                    <a:pt x="583406" y="1300162"/>
                  </a:lnTo>
                  <a:lnTo>
                    <a:pt x="438150" y="1493043"/>
                  </a:lnTo>
                  <a:lnTo>
                    <a:pt x="311943" y="1659731"/>
                  </a:lnTo>
                  <a:lnTo>
                    <a:pt x="219075" y="1793081"/>
                  </a:lnTo>
                  <a:lnTo>
                    <a:pt x="0" y="1740693"/>
                  </a:lnTo>
                  <a:lnTo>
                    <a:pt x="26193" y="1724025"/>
                  </a:lnTo>
                  <a:lnTo>
                    <a:pt x="64293" y="1702593"/>
                  </a:lnTo>
                  <a:lnTo>
                    <a:pt x="102393" y="1676400"/>
                  </a:lnTo>
                  <a:lnTo>
                    <a:pt x="154781" y="1633537"/>
                  </a:lnTo>
                  <a:lnTo>
                    <a:pt x="209550" y="1578768"/>
                  </a:lnTo>
                  <a:lnTo>
                    <a:pt x="245268" y="1533525"/>
                  </a:lnTo>
                  <a:lnTo>
                    <a:pt x="276225" y="1488281"/>
                  </a:lnTo>
                  <a:lnTo>
                    <a:pt x="342900" y="1395412"/>
                  </a:lnTo>
                  <a:lnTo>
                    <a:pt x="452437" y="1235868"/>
                  </a:lnTo>
                  <a:lnTo>
                    <a:pt x="561975" y="1069181"/>
                  </a:lnTo>
                  <a:lnTo>
                    <a:pt x="602456" y="1002506"/>
                  </a:lnTo>
                  <a:lnTo>
                    <a:pt x="678656" y="916781"/>
                  </a:lnTo>
                  <a:lnTo>
                    <a:pt x="790575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69">
              <a:extLst>
                <a:ext uri="{FF2B5EF4-FFF2-40B4-BE49-F238E27FC236}">
                  <a16:creationId xmlns:a16="http://schemas.microsoft.com/office/drawing/2014/main" id="{C670F1E1-13C5-4FE7-AEC3-16A98934B9C4}"/>
                </a:ext>
              </a:extLst>
            </p:cNvPr>
            <p:cNvSpPr/>
            <p:nvPr/>
          </p:nvSpPr>
          <p:spPr>
            <a:xfrm>
              <a:off x="2817813" y="3722688"/>
              <a:ext cx="1387475" cy="508000"/>
            </a:xfrm>
            <a:custGeom>
              <a:avLst/>
              <a:gdLst>
                <a:gd name="connsiteX0" fmla="*/ 650081 w 1388269"/>
                <a:gd name="connsiteY0" fmla="*/ 159544 h 509587"/>
                <a:gd name="connsiteX1" fmla="*/ 426244 w 1388269"/>
                <a:gd name="connsiteY1" fmla="*/ 200025 h 509587"/>
                <a:gd name="connsiteX2" fmla="*/ 333375 w 1388269"/>
                <a:gd name="connsiteY2" fmla="*/ 214312 h 509587"/>
                <a:gd name="connsiteX3" fmla="*/ 288131 w 1388269"/>
                <a:gd name="connsiteY3" fmla="*/ 219075 h 509587"/>
                <a:gd name="connsiteX4" fmla="*/ 90487 w 1388269"/>
                <a:gd name="connsiteY4" fmla="*/ 202406 h 509587"/>
                <a:gd name="connsiteX5" fmla="*/ 35719 w 1388269"/>
                <a:gd name="connsiteY5" fmla="*/ 230981 h 509587"/>
                <a:gd name="connsiteX6" fmla="*/ 19050 w 1388269"/>
                <a:gd name="connsiteY6" fmla="*/ 242887 h 509587"/>
                <a:gd name="connsiteX7" fmla="*/ 7144 w 1388269"/>
                <a:gd name="connsiteY7" fmla="*/ 259556 h 509587"/>
                <a:gd name="connsiteX8" fmla="*/ 0 w 1388269"/>
                <a:gd name="connsiteY8" fmla="*/ 280987 h 509587"/>
                <a:gd name="connsiteX9" fmla="*/ 0 w 1388269"/>
                <a:gd name="connsiteY9" fmla="*/ 302419 h 509587"/>
                <a:gd name="connsiteX10" fmla="*/ 2381 w 1388269"/>
                <a:gd name="connsiteY10" fmla="*/ 333375 h 509587"/>
                <a:gd name="connsiteX11" fmla="*/ 14287 w 1388269"/>
                <a:gd name="connsiteY11" fmla="*/ 369094 h 509587"/>
                <a:gd name="connsiteX12" fmla="*/ 28575 w 1388269"/>
                <a:gd name="connsiteY12" fmla="*/ 400050 h 509587"/>
                <a:gd name="connsiteX13" fmla="*/ 50006 w 1388269"/>
                <a:gd name="connsiteY13" fmla="*/ 433387 h 509587"/>
                <a:gd name="connsiteX14" fmla="*/ 80962 w 1388269"/>
                <a:gd name="connsiteY14" fmla="*/ 471487 h 509587"/>
                <a:gd name="connsiteX15" fmla="*/ 104775 w 1388269"/>
                <a:gd name="connsiteY15" fmla="*/ 495300 h 509587"/>
                <a:gd name="connsiteX16" fmla="*/ 121444 w 1388269"/>
                <a:gd name="connsiteY16" fmla="*/ 507206 h 509587"/>
                <a:gd name="connsiteX17" fmla="*/ 130969 w 1388269"/>
                <a:gd name="connsiteY17" fmla="*/ 509587 h 509587"/>
                <a:gd name="connsiteX18" fmla="*/ 142875 w 1388269"/>
                <a:gd name="connsiteY18" fmla="*/ 509587 h 509587"/>
                <a:gd name="connsiteX19" fmla="*/ 197644 w 1388269"/>
                <a:gd name="connsiteY19" fmla="*/ 492919 h 509587"/>
                <a:gd name="connsiteX20" fmla="*/ 288131 w 1388269"/>
                <a:gd name="connsiteY20" fmla="*/ 459581 h 509587"/>
                <a:gd name="connsiteX21" fmla="*/ 371475 w 1388269"/>
                <a:gd name="connsiteY21" fmla="*/ 421481 h 509587"/>
                <a:gd name="connsiteX22" fmla="*/ 526256 w 1388269"/>
                <a:gd name="connsiteY22" fmla="*/ 376237 h 509587"/>
                <a:gd name="connsiteX23" fmla="*/ 707231 w 1388269"/>
                <a:gd name="connsiteY23" fmla="*/ 335756 h 509587"/>
                <a:gd name="connsiteX24" fmla="*/ 869156 w 1388269"/>
                <a:gd name="connsiteY24" fmla="*/ 290512 h 509587"/>
                <a:gd name="connsiteX25" fmla="*/ 1019175 w 1388269"/>
                <a:gd name="connsiteY25" fmla="*/ 238125 h 509587"/>
                <a:gd name="connsiteX26" fmla="*/ 1183481 w 1388269"/>
                <a:gd name="connsiteY26" fmla="*/ 176212 h 509587"/>
                <a:gd name="connsiteX27" fmla="*/ 1388269 w 1388269"/>
                <a:gd name="connsiteY27" fmla="*/ 104775 h 509587"/>
                <a:gd name="connsiteX28" fmla="*/ 1331119 w 1388269"/>
                <a:gd name="connsiteY28" fmla="*/ 0 h 509587"/>
                <a:gd name="connsiteX29" fmla="*/ 1150144 w 1388269"/>
                <a:gd name="connsiteY29" fmla="*/ 47625 h 509587"/>
                <a:gd name="connsiteX30" fmla="*/ 1004887 w 1388269"/>
                <a:gd name="connsiteY30" fmla="*/ 83344 h 509587"/>
                <a:gd name="connsiteX31" fmla="*/ 854869 w 1388269"/>
                <a:gd name="connsiteY31" fmla="*/ 116681 h 509587"/>
                <a:gd name="connsiteX32" fmla="*/ 731044 w 1388269"/>
                <a:gd name="connsiteY32" fmla="*/ 142875 h 509587"/>
                <a:gd name="connsiteX33" fmla="*/ 650081 w 1388269"/>
                <a:gd name="connsiteY33" fmla="*/ 159544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8269" h="509587">
                  <a:moveTo>
                    <a:pt x="650081" y="159544"/>
                  </a:moveTo>
                  <a:lnTo>
                    <a:pt x="426244" y="200025"/>
                  </a:lnTo>
                  <a:lnTo>
                    <a:pt x="333375" y="214312"/>
                  </a:lnTo>
                  <a:lnTo>
                    <a:pt x="288131" y="219075"/>
                  </a:lnTo>
                  <a:lnTo>
                    <a:pt x="90487" y="202406"/>
                  </a:lnTo>
                  <a:lnTo>
                    <a:pt x="35719" y="230981"/>
                  </a:lnTo>
                  <a:lnTo>
                    <a:pt x="19050" y="242887"/>
                  </a:lnTo>
                  <a:lnTo>
                    <a:pt x="7144" y="259556"/>
                  </a:lnTo>
                  <a:lnTo>
                    <a:pt x="0" y="280987"/>
                  </a:lnTo>
                  <a:lnTo>
                    <a:pt x="0" y="302419"/>
                  </a:lnTo>
                  <a:lnTo>
                    <a:pt x="2381" y="333375"/>
                  </a:lnTo>
                  <a:lnTo>
                    <a:pt x="14287" y="369094"/>
                  </a:lnTo>
                  <a:lnTo>
                    <a:pt x="28575" y="400050"/>
                  </a:lnTo>
                  <a:lnTo>
                    <a:pt x="50006" y="433387"/>
                  </a:lnTo>
                  <a:lnTo>
                    <a:pt x="80962" y="471487"/>
                  </a:lnTo>
                  <a:lnTo>
                    <a:pt x="104775" y="495300"/>
                  </a:lnTo>
                  <a:lnTo>
                    <a:pt x="121444" y="507206"/>
                  </a:lnTo>
                  <a:lnTo>
                    <a:pt x="130969" y="509587"/>
                  </a:lnTo>
                  <a:lnTo>
                    <a:pt x="142875" y="509587"/>
                  </a:lnTo>
                  <a:lnTo>
                    <a:pt x="197644" y="492919"/>
                  </a:lnTo>
                  <a:lnTo>
                    <a:pt x="288131" y="459581"/>
                  </a:lnTo>
                  <a:lnTo>
                    <a:pt x="371475" y="421481"/>
                  </a:lnTo>
                  <a:lnTo>
                    <a:pt x="526256" y="376237"/>
                  </a:lnTo>
                  <a:lnTo>
                    <a:pt x="707231" y="335756"/>
                  </a:lnTo>
                  <a:lnTo>
                    <a:pt x="869156" y="290512"/>
                  </a:lnTo>
                  <a:lnTo>
                    <a:pt x="1019175" y="238125"/>
                  </a:lnTo>
                  <a:lnTo>
                    <a:pt x="1183481" y="176212"/>
                  </a:lnTo>
                  <a:lnTo>
                    <a:pt x="1388269" y="104775"/>
                  </a:lnTo>
                  <a:lnTo>
                    <a:pt x="1331119" y="0"/>
                  </a:lnTo>
                  <a:lnTo>
                    <a:pt x="1150144" y="47625"/>
                  </a:lnTo>
                  <a:lnTo>
                    <a:pt x="1004887" y="83344"/>
                  </a:lnTo>
                  <a:lnTo>
                    <a:pt x="854869" y="116681"/>
                  </a:lnTo>
                  <a:lnTo>
                    <a:pt x="731044" y="142875"/>
                  </a:lnTo>
                  <a:lnTo>
                    <a:pt x="650081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0">
              <a:extLst>
                <a:ext uri="{FF2B5EF4-FFF2-40B4-BE49-F238E27FC236}">
                  <a16:creationId xmlns:a16="http://schemas.microsoft.com/office/drawing/2014/main" id="{6AD1E307-1ACC-4987-A1C4-7BD67D8D2234}"/>
                </a:ext>
              </a:extLst>
            </p:cNvPr>
            <p:cNvSpPr/>
            <p:nvPr/>
          </p:nvSpPr>
          <p:spPr>
            <a:xfrm>
              <a:off x="3906838" y="3325813"/>
              <a:ext cx="412750" cy="688975"/>
            </a:xfrm>
            <a:custGeom>
              <a:avLst/>
              <a:gdLst>
                <a:gd name="connsiteX0" fmla="*/ 78582 w 411957"/>
                <a:gd name="connsiteY0" fmla="*/ 214313 h 688182"/>
                <a:gd name="connsiteX1" fmla="*/ 26194 w 411957"/>
                <a:gd name="connsiteY1" fmla="*/ 90488 h 688182"/>
                <a:gd name="connsiteX2" fmla="*/ 2382 w 411957"/>
                <a:gd name="connsiteY2" fmla="*/ 38100 h 688182"/>
                <a:gd name="connsiteX3" fmla="*/ 0 w 411957"/>
                <a:gd name="connsiteY3" fmla="*/ 16669 h 688182"/>
                <a:gd name="connsiteX4" fmla="*/ 0 w 411957"/>
                <a:gd name="connsiteY4" fmla="*/ 4763 h 688182"/>
                <a:gd name="connsiteX5" fmla="*/ 7144 w 411957"/>
                <a:gd name="connsiteY5" fmla="*/ 0 h 688182"/>
                <a:gd name="connsiteX6" fmla="*/ 26194 w 411957"/>
                <a:gd name="connsiteY6" fmla="*/ 0 h 688182"/>
                <a:gd name="connsiteX7" fmla="*/ 66675 w 411957"/>
                <a:gd name="connsiteY7" fmla="*/ 19050 h 688182"/>
                <a:gd name="connsiteX8" fmla="*/ 133350 w 411957"/>
                <a:gd name="connsiteY8" fmla="*/ 66675 h 688182"/>
                <a:gd name="connsiteX9" fmla="*/ 228600 w 411957"/>
                <a:gd name="connsiteY9" fmla="*/ 142875 h 688182"/>
                <a:gd name="connsiteX10" fmla="*/ 304800 w 411957"/>
                <a:gd name="connsiteY10" fmla="*/ 211932 h 688182"/>
                <a:gd name="connsiteX11" fmla="*/ 350044 w 411957"/>
                <a:gd name="connsiteY11" fmla="*/ 261938 h 688182"/>
                <a:gd name="connsiteX12" fmla="*/ 376238 w 411957"/>
                <a:gd name="connsiteY12" fmla="*/ 302419 h 688182"/>
                <a:gd name="connsiteX13" fmla="*/ 388144 w 411957"/>
                <a:gd name="connsiteY13" fmla="*/ 328613 h 688182"/>
                <a:gd name="connsiteX14" fmla="*/ 402432 w 411957"/>
                <a:gd name="connsiteY14" fmla="*/ 378619 h 688182"/>
                <a:gd name="connsiteX15" fmla="*/ 411957 w 411957"/>
                <a:gd name="connsiteY15" fmla="*/ 438150 h 688182"/>
                <a:gd name="connsiteX16" fmla="*/ 411957 w 411957"/>
                <a:gd name="connsiteY16" fmla="*/ 502444 h 688182"/>
                <a:gd name="connsiteX17" fmla="*/ 411957 w 411957"/>
                <a:gd name="connsiteY17" fmla="*/ 566738 h 688182"/>
                <a:gd name="connsiteX18" fmla="*/ 402432 w 411957"/>
                <a:gd name="connsiteY18" fmla="*/ 616744 h 688182"/>
                <a:gd name="connsiteX19" fmla="*/ 388144 w 411957"/>
                <a:gd name="connsiteY19" fmla="*/ 659607 h 688182"/>
                <a:gd name="connsiteX20" fmla="*/ 373857 w 411957"/>
                <a:gd name="connsiteY20" fmla="*/ 676275 h 688182"/>
                <a:gd name="connsiteX21" fmla="*/ 357188 w 411957"/>
                <a:gd name="connsiteY21" fmla="*/ 685800 h 688182"/>
                <a:gd name="connsiteX22" fmla="*/ 338138 w 411957"/>
                <a:gd name="connsiteY22" fmla="*/ 688182 h 688182"/>
                <a:gd name="connsiteX23" fmla="*/ 319088 w 411957"/>
                <a:gd name="connsiteY23" fmla="*/ 683419 h 688182"/>
                <a:gd name="connsiteX24" fmla="*/ 290513 w 411957"/>
                <a:gd name="connsiteY24" fmla="*/ 659607 h 688182"/>
                <a:gd name="connsiteX25" fmla="*/ 257175 w 411957"/>
                <a:gd name="connsiteY25" fmla="*/ 619125 h 688182"/>
                <a:gd name="connsiteX26" fmla="*/ 228600 w 411957"/>
                <a:gd name="connsiteY26" fmla="*/ 566738 h 688182"/>
                <a:gd name="connsiteX27" fmla="*/ 145257 w 411957"/>
                <a:gd name="connsiteY27" fmla="*/ 361950 h 688182"/>
                <a:gd name="connsiteX28" fmla="*/ 78582 w 411957"/>
                <a:gd name="connsiteY28" fmla="*/ 214313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1957" h="688182">
                  <a:moveTo>
                    <a:pt x="78582" y="214313"/>
                  </a:moveTo>
                  <a:lnTo>
                    <a:pt x="26194" y="90488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0" y="4763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6675" y="19050"/>
                  </a:lnTo>
                  <a:lnTo>
                    <a:pt x="133350" y="66675"/>
                  </a:lnTo>
                  <a:lnTo>
                    <a:pt x="228600" y="142875"/>
                  </a:lnTo>
                  <a:lnTo>
                    <a:pt x="304800" y="211932"/>
                  </a:lnTo>
                  <a:lnTo>
                    <a:pt x="350044" y="261938"/>
                  </a:lnTo>
                  <a:lnTo>
                    <a:pt x="376238" y="302419"/>
                  </a:lnTo>
                  <a:lnTo>
                    <a:pt x="388144" y="328613"/>
                  </a:lnTo>
                  <a:lnTo>
                    <a:pt x="402432" y="378619"/>
                  </a:lnTo>
                  <a:lnTo>
                    <a:pt x="411957" y="438150"/>
                  </a:lnTo>
                  <a:lnTo>
                    <a:pt x="411957" y="502444"/>
                  </a:lnTo>
                  <a:lnTo>
                    <a:pt x="411957" y="566738"/>
                  </a:lnTo>
                  <a:lnTo>
                    <a:pt x="402432" y="616744"/>
                  </a:lnTo>
                  <a:lnTo>
                    <a:pt x="388144" y="659607"/>
                  </a:lnTo>
                  <a:lnTo>
                    <a:pt x="373857" y="676275"/>
                  </a:lnTo>
                  <a:lnTo>
                    <a:pt x="357188" y="685800"/>
                  </a:lnTo>
                  <a:lnTo>
                    <a:pt x="338138" y="688182"/>
                  </a:lnTo>
                  <a:lnTo>
                    <a:pt x="319088" y="683419"/>
                  </a:lnTo>
                  <a:lnTo>
                    <a:pt x="290513" y="659607"/>
                  </a:lnTo>
                  <a:lnTo>
                    <a:pt x="257175" y="619125"/>
                  </a:lnTo>
                  <a:lnTo>
                    <a:pt x="228600" y="566738"/>
                  </a:lnTo>
                  <a:lnTo>
                    <a:pt x="145257" y="361950"/>
                  </a:lnTo>
                  <a:lnTo>
                    <a:pt x="7858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3">
              <a:extLst>
                <a:ext uri="{FF2B5EF4-FFF2-40B4-BE49-F238E27FC236}">
                  <a16:creationId xmlns:a16="http://schemas.microsoft.com/office/drawing/2014/main" id="{6154377D-9D15-4F99-9F3F-00760F954F83}"/>
                </a:ext>
              </a:extLst>
            </p:cNvPr>
            <p:cNvSpPr/>
            <p:nvPr/>
          </p:nvSpPr>
          <p:spPr>
            <a:xfrm>
              <a:off x="3471863" y="3976688"/>
              <a:ext cx="317500" cy="2022475"/>
            </a:xfrm>
            <a:custGeom>
              <a:avLst/>
              <a:gdLst>
                <a:gd name="connsiteX0" fmla="*/ 79283 w 317133"/>
                <a:gd name="connsiteY0" fmla="*/ 531197 h 2021722"/>
                <a:gd name="connsiteX1" fmla="*/ 87211 w 317133"/>
                <a:gd name="connsiteY1" fmla="*/ 354132 h 2021722"/>
                <a:gd name="connsiteX2" fmla="*/ 87211 w 317133"/>
                <a:gd name="connsiteY2" fmla="*/ 256349 h 2021722"/>
                <a:gd name="connsiteX3" fmla="*/ 79283 w 317133"/>
                <a:gd name="connsiteY3" fmla="*/ 153281 h 2021722"/>
                <a:gd name="connsiteX4" fmla="*/ 73997 w 317133"/>
                <a:gd name="connsiteY4" fmla="*/ 116282 h 2021722"/>
                <a:gd name="connsiteX5" fmla="*/ 44927 w 317133"/>
                <a:gd name="connsiteY5" fmla="*/ 21142 h 2021722"/>
                <a:gd name="connsiteX6" fmla="*/ 169137 w 317133"/>
                <a:gd name="connsiteY6" fmla="*/ 0 h 2021722"/>
                <a:gd name="connsiteX7" fmla="*/ 243135 w 317133"/>
                <a:gd name="connsiteY7" fmla="*/ 42284 h 2021722"/>
                <a:gd name="connsiteX8" fmla="*/ 269563 w 317133"/>
                <a:gd name="connsiteY8" fmla="*/ 60784 h 2021722"/>
                <a:gd name="connsiteX9" fmla="*/ 288062 w 317133"/>
                <a:gd name="connsiteY9" fmla="*/ 84569 h 2021722"/>
                <a:gd name="connsiteX10" fmla="*/ 301276 w 317133"/>
                <a:gd name="connsiteY10" fmla="*/ 108353 h 2021722"/>
                <a:gd name="connsiteX11" fmla="*/ 311847 w 317133"/>
                <a:gd name="connsiteY11" fmla="*/ 137424 h 2021722"/>
                <a:gd name="connsiteX12" fmla="*/ 317133 w 317133"/>
                <a:gd name="connsiteY12" fmla="*/ 171780 h 2021722"/>
                <a:gd name="connsiteX13" fmla="*/ 317133 w 317133"/>
                <a:gd name="connsiteY13" fmla="*/ 224636 h 2021722"/>
                <a:gd name="connsiteX14" fmla="*/ 309204 w 317133"/>
                <a:gd name="connsiteY14" fmla="*/ 317133 h 2021722"/>
                <a:gd name="connsiteX15" fmla="*/ 301276 w 317133"/>
                <a:gd name="connsiteY15" fmla="*/ 380559 h 2021722"/>
                <a:gd name="connsiteX16" fmla="*/ 293348 w 317133"/>
                <a:gd name="connsiteY16" fmla="*/ 488913 h 2021722"/>
                <a:gd name="connsiteX17" fmla="*/ 290705 w 317133"/>
                <a:gd name="connsiteY17" fmla="*/ 655408 h 2021722"/>
                <a:gd name="connsiteX18" fmla="*/ 290705 w 317133"/>
                <a:gd name="connsiteY18" fmla="*/ 924971 h 2021722"/>
                <a:gd name="connsiteX19" fmla="*/ 295991 w 317133"/>
                <a:gd name="connsiteY19" fmla="*/ 1194534 h 2021722"/>
                <a:gd name="connsiteX20" fmla="*/ 295991 w 317133"/>
                <a:gd name="connsiteY20" fmla="*/ 1329315 h 2021722"/>
                <a:gd name="connsiteX21" fmla="*/ 303919 w 317133"/>
                <a:gd name="connsiteY21" fmla="*/ 1503738 h 2021722"/>
                <a:gd name="connsiteX22" fmla="*/ 311847 w 317133"/>
                <a:gd name="connsiteY22" fmla="*/ 1667590 h 2021722"/>
                <a:gd name="connsiteX23" fmla="*/ 311847 w 317133"/>
                <a:gd name="connsiteY23" fmla="*/ 1712518 h 2021722"/>
                <a:gd name="connsiteX24" fmla="*/ 309204 w 317133"/>
                <a:gd name="connsiteY24" fmla="*/ 1773301 h 2021722"/>
                <a:gd name="connsiteX25" fmla="*/ 303919 w 317133"/>
                <a:gd name="connsiteY25" fmla="*/ 1852585 h 2021722"/>
                <a:gd name="connsiteX26" fmla="*/ 288062 w 317133"/>
                <a:gd name="connsiteY26" fmla="*/ 1913369 h 2021722"/>
                <a:gd name="connsiteX27" fmla="*/ 269563 w 317133"/>
                <a:gd name="connsiteY27" fmla="*/ 1960938 h 2021722"/>
                <a:gd name="connsiteX28" fmla="*/ 243135 w 317133"/>
                <a:gd name="connsiteY28" fmla="*/ 2000580 h 2021722"/>
                <a:gd name="connsiteX29" fmla="*/ 229921 w 317133"/>
                <a:gd name="connsiteY29" fmla="*/ 2011151 h 2021722"/>
                <a:gd name="connsiteX30" fmla="*/ 206136 w 317133"/>
                <a:gd name="connsiteY30" fmla="*/ 2021722 h 2021722"/>
                <a:gd name="connsiteX31" fmla="*/ 190280 w 317133"/>
                <a:gd name="connsiteY31" fmla="*/ 2021722 h 2021722"/>
                <a:gd name="connsiteX32" fmla="*/ 147995 w 317133"/>
                <a:gd name="connsiteY32" fmla="*/ 2003223 h 2021722"/>
                <a:gd name="connsiteX33" fmla="*/ 105711 w 317133"/>
                <a:gd name="connsiteY33" fmla="*/ 1971510 h 2021722"/>
                <a:gd name="connsiteX34" fmla="*/ 89854 w 317133"/>
                <a:gd name="connsiteY34" fmla="*/ 1953010 h 2021722"/>
                <a:gd name="connsiteX35" fmla="*/ 63426 w 317133"/>
                <a:gd name="connsiteY35" fmla="*/ 1886941 h 2021722"/>
                <a:gd name="connsiteX36" fmla="*/ 31713 w 317133"/>
                <a:gd name="connsiteY36" fmla="*/ 1783873 h 2021722"/>
                <a:gd name="connsiteX37" fmla="*/ 7928 w 317133"/>
                <a:gd name="connsiteY37" fmla="*/ 1686090 h 2021722"/>
                <a:gd name="connsiteX38" fmla="*/ 0 w 317133"/>
                <a:gd name="connsiteY38" fmla="*/ 1620021 h 2021722"/>
                <a:gd name="connsiteX39" fmla="*/ 13214 w 317133"/>
                <a:gd name="connsiteY39" fmla="*/ 1580379 h 2021722"/>
                <a:gd name="connsiteX40" fmla="*/ 31713 w 317133"/>
                <a:gd name="connsiteY40" fmla="*/ 1527523 h 2021722"/>
                <a:gd name="connsiteX41" fmla="*/ 47570 w 317133"/>
                <a:gd name="connsiteY41" fmla="*/ 1464097 h 2021722"/>
                <a:gd name="connsiteX42" fmla="*/ 58141 w 317133"/>
                <a:gd name="connsiteY42" fmla="*/ 1384814 h 2021722"/>
                <a:gd name="connsiteX43" fmla="*/ 66069 w 317133"/>
                <a:gd name="connsiteY43" fmla="*/ 1268532 h 2021722"/>
                <a:gd name="connsiteX44" fmla="*/ 66069 w 317133"/>
                <a:gd name="connsiteY44" fmla="*/ 1065038 h 2021722"/>
                <a:gd name="connsiteX45" fmla="*/ 71355 w 317133"/>
                <a:gd name="connsiteY45" fmla="*/ 832474 h 2021722"/>
                <a:gd name="connsiteX46" fmla="*/ 79283 w 317133"/>
                <a:gd name="connsiteY46" fmla="*/ 531197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7133" h="2021722">
                  <a:moveTo>
                    <a:pt x="79283" y="531197"/>
                  </a:moveTo>
                  <a:lnTo>
                    <a:pt x="87211" y="354132"/>
                  </a:lnTo>
                  <a:lnTo>
                    <a:pt x="87211" y="256349"/>
                  </a:lnTo>
                  <a:lnTo>
                    <a:pt x="79283" y="153281"/>
                  </a:lnTo>
                  <a:lnTo>
                    <a:pt x="73997" y="116282"/>
                  </a:lnTo>
                  <a:lnTo>
                    <a:pt x="44927" y="21142"/>
                  </a:lnTo>
                  <a:lnTo>
                    <a:pt x="169137" y="0"/>
                  </a:lnTo>
                  <a:lnTo>
                    <a:pt x="243135" y="42284"/>
                  </a:lnTo>
                  <a:lnTo>
                    <a:pt x="269563" y="60784"/>
                  </a:lnTo>
                  <a:lnTo>
                    <a:pt x="288062" y="84569"/>
                  </a:lnTo>
                  <a:lnTo>
                    <a:pt x="301276" y="108353"/>
                  </a:lnTo>
                  <a:lnTo>
                    <a:pt x="311847" y="137424"/>
                  </a:lnTo>
                  <a:lnTo>
                    <a:pt x="317133" y="171780"/>
                  </a:lnTo>
                  <a:lnTo>
                    <a:pt x="317133" y="224636"/>
                  </a:lnTo>
                  <a:lnTo>
                    <a:pt x="309204" y="317133"/>
                  </a:lnTo>
                  <a:lnTo>
                    <a:pt x="301276" y="380559"/>
                  </a:lnTo>
                  <a:lnTo>
                    <a:pt x="293348" y="488913"/>
                  </a:lnTo>
                  <a:lnTo>
                    <a:pt x="290705" y="655408"/>
                  </a:lnTo>
                  <a:lnTo>
                    <a:pt x="290705" y="924971"/>
                  </a:lnTo>
                  <a:lnTo>
                    <a:pt x="295991" y="1194534"/>
                  </a:lnTo>
                  <a:lnTo>
                    <a:pt x="295991" y="1329315"/>
                  </a:lnTo>
                  <a:lnTo>
                    <a:pt x="303919" y="1503738"/>
                  </a:lnTo>
                  <a:lnTo>
                    <a:pt x="311847" y="1667590"/>
                  </a:lnTo>
                  <a:lnTo>
                    <a:pt x="311847" y="1712518"/>
                  </a:lnTo>
                  <a:lnTo>
                    <a:pt x="309204" y="1773301"/>
                  </a:lnTo>
                  <a:lnTo>
                    <a:pt x="303919" y="1852585"/>
                  </a:lnTo>
                  <a:lnTo>
                    <a:pt x="288062" y="1913369"/>
                  </a:lnTo>
                  <a:lnTo>
                    <a:pt x="269563" y="1960938"/>
                  </a:lnTo>
                  <a:lnTo>
                    <a:pt x="243135" y="2000580"/>
                  </a:lnTo>
                  <a:lnTo>
                    <a:pt x="229921" y="2011151"/>
                  </a:lnTo>
                  <a:lnTo>
                    <a:pt x="206136" y="2021722"/>
                  </a:lnTo>
                  <a:lnTo>
                    <a:pt x="190280" y="2021722"/>
                  </a:lnTo>
                  <a:lnTo>
                    <a:pt x="147995" y="2003223"/>
                  </a:lnTo>
                  <a:lnTo>
                    <a:pt x="105711" y="1971510"/>
                  </a:lnTo>
                  <a:lnTo>
                    <a:pt x="89854" y="1953010"/>
                  </a:lnTo>
                  <a:lnTo>
                    <a:pt x="63426" y="1886941"/>
                  </a:lnTo>
                  <a:lnTo>
                    <a:pt x="31713" y="1783873"/>
                  </a:lnTo>
                  <a:lnTo>
                    <a:pt x="7928" y="1686090"/>
                  </a:lnTo>
                  <a:lnTo>
                    <a:pt x="0" y="1620021"/>
                  </a:lnTo>
                  <a:lnTo>
                    <a:pt x="13214" y="1580379"/>
                  </a:lnTo>
                  <a:lnTo>
                    <a:pt x="31713" y="1527523"/>
                  </a:lnTo>
                  <a:lnTo>
                    <a:pt x="47570" y="1464097"/>
                  </a:lnTo>
                  <a:lnTo>
                    <a:pt x="58141" y="1384814"/>
                  </a:lnTo>
                  <a:lnTo>
                    <a:pt x="66069" y="1268532"/>
                  </a:lnTo>
                  <a:lnTo>
                    <a:pt x="66069" y="1065038"/>
                  </a:lnTo>
                  <a:lnTo>
                    <a:pt x="71355" y="832474"/>
                  </a:lnTo>
                  <a:lnTo>
                    <a:pt x="79283" y="531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75">
              <a:extLst>
                <a:ext uri="{FF2B5EF4-FFF2-40B4-BE49-F238E27FC236}">
                  <a16:creationId xmlns:a16="http://schemas.microsoft.com/office/drawing/2014/main" id="{FDB8DB20-8749-4288-80C8-A8609F4C0D95}"/>
                </a:ext>
              </a:extLst>
            </p:cNvPr>
            <p:cNvSpPr/>
            <p:nvPr/>
          </p:nvSpPr>
          <p:spPr>
            <a:xfrm>
              <a:off x="5295900" y="1419225"/>
              <a:ext cx="576263" cy="1581150"/>
            </a:xfrm>
            <a:custGeom>
              <a:avLst/>
              <a:gdLst>
                <a:gd name="connsiteX0" fmla="*/ 250031 w 576263"/>
                <a:gd name="connsiteY0" fmla="*/ 697706 h 1581150"/>
                <a:gd name="connsiteX1" fmla="*/ 252413 w 576263"/>
                <a:gd name="connsiteY1" fmla="*/ 461963 h 1581150"/>
                <a:gd name="connsiteX2" fmla="*/ 250031 w 576263"/>
                <a:gd name="connsiteY2" fmla="*/ 311944 h 1581150"/>
                <a:gd name="connsiteX3" fmla="*/ 247650 w 576263"/>
                <a:gd name="connsiteY3" fmla="*/ 292894 h 1581150"/>
                <a:gd name="connsiteX4" fmla="*/ 240506 w 576263"/>
                <a:gd name="connsiteY4" fmla="*/ 266700 h 1581150"/>
                <a:gd name="connsiteX5" fmla="*/ 223838 w 576263"/>
                <a:gd name="connsiteY5" fmla="*/ 230981 h 1581150"/>
                <a:gd name="connsiteX6" fmla="*/ 204788 w 576263"/>
                <a:gd name="connsiteY6" fmla="*/ 209550 h 1581150"/>
                <a:gd name="connsiteX7" fmla="*/ 173831 w 576263"/>
                <a:gd name="connsiteY7" fmla="*/ 176213 h 1581150"/>
                <a:gd name="connsiteX8" fmla="*/ 138113 w 576263"/>
                <a:gd name="connsiteY8" fmla="*/ 145256 h 1581150"/>
                <a:gd name="connsiteX9" fmla="*/ 95250 w 576263"/>
                <a:gd name="connsiteY9" fmla="*/ 116681 h 1581150"/>
                <a:gd name="connsiteX10" fmla="*/ 61913 w 576263"/>
                <a:gd name="connsiteY10" fmla="*/ 95250 h 1581150"/>
                <a:gd name="connsiteX11" fmla="*/ 30956 w 576263"/>
                <a:gd name="connsiteY11" fmla="*/ 71438 h 1581150"/>
                <a:gd name="connsiteX12" fmla="*/ 7144 w 576263"/>
                <a:gd name="connsiteY12" fmla="*/ 50006 h 1581150"/>
                <a:gd name="connsiteX13" fmla="*/ 0 w 576263"/>
                <a:gd name="connsiteY13" fmla="*/ 33338 h 1581150"/>
                <a:gd name="connsiteX14" fmla="*/ 0 w 576263"/>
                <a:gd name="connsiteY14" fmla="*/ 16669 h 1581150"/>
                <a:gd name="connsiteX15" fmla="*/ 14288 w 576263"/>
                <a:gd name="connsiteY15" fmla="*/ 4763 h 1581150"/>
                <a:gd name="connsiteX16" fmla="*/ 50006 w 576263"/>
                <a:gd name="connsiteY16" fmla="*/ 0 h 1581150"/>
                <a:gd name="connsiteX17" fmla="*/ 97631 w 576263"/>
                <a:gd name="connsiteY17" fmla="*/ 2381 h 1581150"/>
                <a:gd name="connsiteX18" fmla="*/ 147638 w 576263"/>
                <a:gd name="connsiteY18" fmla="*/ 7144 h 1581150"/>
                <a:gd name="connsiteX19" fmla="*/ 238125 w 576263"/>
                <a:gd name="connsiteY19" fmla="*/ 26194 h 1581150"/>
                <a:gd name="connsiteX20" fmla="*/ 314325 w 576263"/>
                <a:gd name="connsiteY20" fmla="*/ 50006 h 1581150"/>
                <a:gd name="connsiteX21" fmla="*/ 383381 w 576263"/>
                <a:gd name="connsiteY21" fmla="*/ 73819 h 1581150"/>
                <a:gd name="connsiteX22" fmla="*/ 431006 w 576263"/>
                <a:gd name="connsiteY22" fmla="*/ 97631 h 1581150"/>
                <a:gd name="connsiteX23" fmla="*/ 478631 w 576263"/>
                <a:gd name="connsiteY23" fmla="*/ 128588 h 1581150"/>
                <a:gd name="connsiteX24" fmla="*/ 514350 w 576263"/>
                <a:gd name="connsiteY24" fmla="*/ 154781 h 1581150"/>
                <a:gd name="connsiteX25" fmla="*/ 538163 w 576263"/>
                <a:gd name="connsiteY25" fmla="*/ 169069 h 1581150"/>
                <a:gd name="connsiteX26" fmla="*/ 552450 w 576263"/>
                <a:gd name="connsiteY26" fmla="*/ 183356 h 1581150"/>
                <a:gd name="connsiteX27" fmla="*/ 566738 w 576263"/>
                <a:gd name="connsiteY27" fmla="*/ 204788 h 1581150"/>
                <a:gd name="connsiteX28" fmla="*/ 573881 w 576263"/>
                <a:gd name="connsiteY28" fmla="*/ 223838 h 1581150"/>
                <a:gd name="connsiteX29" fmla="*/ 576263 w 576263"/>
                <a:gd name="connsiteY29" fmla="*/ 242888 h 1581150"/>
                <a:gd name="connsiteX30" fmla="*/ 576263 w 576263"/>
                <a:gd name="connsiteY30" fmla="*/ 271463 h 1581150"/>
                <a:gd name="connsiteX31" fmla="*/ 569119 w 576263"/>
                <a:gd name="connsiteY31" fmla="*/ 309563 h 1581150"/>
                <a:gd name="connsiteX32" fmla="*/ 552450 w 576263"/>
                <a:gd name="connsiteY32" fmla="*/ 350044 h 1581150"/>
                <a:gd name="connsiteX33" fmla="*/ 542925 w 576263"/>
                <a:gd name="connsiteY33" fmla="*/ 369094 h 1581150"/>
                <a:gd name="connsiteX34" fmla="*/ 538163 w 576263"/>
                <a:gd name="connsiteY34" fmla="*/ 397669 h 1581150"/>
                <a:gd name="connsiteX35" fmla="*/ 523875 w 576263"/>
                <a:gd name="connsiteY35" fmla="*/ 540544 h 1581150"/>
                <a:gd name="connsiteX36" fmla="*/ 507206 w 576263"/>
                <a:gd name="connsiteY36" fmla="*/ 700088 h 1581150"/>
                <a:gd name="connsiteX37" fmla="*/ 500063 w 576263"/>
                <a:gd name="connsiteY37" fmla="*/ 807244 h 1581150"/>
                <a:gd name="connsiteX38" fmla="*/ 497681 w 576263"/>
                <a:gd name="connsiteY38" fmla="*/ 976313 h 1581150"/>
                <a:gd name="connsiteX39" fmla="*/ 473869 w 576263"/>
                <a:gd name="connsiteY39" fmla="*/ 1533525 h 1581150"/>
                <a:gd name="connsiteX40" fmla="*/ 471488 w 576263"/>
                <a:gd name="connsiteY40" fmla="*/ 1564481 h 1581150"/>
                <a:gd name="connsiteX41" fmla="*/ 228600 w 576263"/>
                <a:gd name="connsiteY41" fmla="*/ 1581150 h 1581150"/>
                <a:gd name="connsiteX42" fmla="*/ 235744 w 576263"/>
                <a:gd name="connsiteY42" fmla="*/ 1409700 h 1581150"/>
                <a:gd name="connsiteX43" fmla="*/ 242888 w 576263"/>
                <a:gd name="connsiteY43" fmla="*/ 1240631 h 1581150"/>
                <a:gd name="connsiteX44" fmla="*/ 254794 w 576263"/>
                <a:gd name="connsiteY44" fmla="*/ 1012031 h 1581150"/>
                <a:gd name="connsiteX45" fmla="*/ 250031 w 576263"/>
                <a:gd name="connsiteY45" fmla="*/ 6977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6263" h="1581150">
                  <a:moveTo>
                    <a:pt x="250031" y="697706"/>
                  </a:moveTo>
                  <a:lnTo>
                    <a:pt x="252413" y="461963"/>
                  </a:lnTo>
                  <a:lnTo>
                    <a:pt x="250031" y="311944"/>
                  </a:lnTo>
                  <a:lnTo>
                    <a:pt x="247650" y="292894"/>
                  </a:lnTo>
                  <a:lnTo>
                    <a:pt x="240506" y="266700"/>
                  </a:lnTo>
                  <a:lnTo>
                    <a:pt x="223838" y="230981"/>
                  </a:lnTo>
                  <a:lnTo>
                    <a:pt x="204788" y="209550"/>
                  </a:lnTo>
                  <a:lnTo>
                    <a:pt x="173831" y="176213"/>
                  </a:lnTo>
                  <a:lnTo>
                    <a:pt x="138113" y="145256"/>
                  </a:lnTo>
                  <a:lnTo>
                    <a:pt x="95250" y="116681"/>
                  </a:lnTo>
                  <a:lnTo>
                    <a:pt x="61913" y="95250"/>
                  </a:lnTo>
                  <a:lnTo>
                    <a:pt x="30956" y="71438"/>
                  </a:lnTo>
                  <a:lnTo>
                    <a:pt x="7144" y="50006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14288" y="4763"/>
                  </a:lnTo>
                  <a:lnTo>
                    <a:pt x="50006" y="0"/>
                  </a:lnTo>
                  <a:lnTo>
                    <a:pt x="97631" y="2381"/>
                  </a:lnTo>
                  <a:lnTo>
                    <a:pt x="147638" y="7144"/>
                  </a:lnTo>
                  <a:lnTo>
                    <a:pt x="238125" y="26194"/>
                  </a:lnTo>
                  <a:lnTo>
                    <a:pt x="314325" y="50006"/>
                  </a:lnTo>
                  <a:lnTo>
                    <a:pt x="383381" y="73819"/>
                  </a:lnTo>
                  <a:lnTo>
                    <a:pt x="431006" y="97631"/>
                  </a:lnTo>
                  <a:lnTo>
                    <a:pt x="478631" y="128588"/>
                  </a:lnTo>
                  <a:lnTo>
                    <a:pt x="514350" y="154781"/>
                  </a:lnTo>
                  <a:lnTo>
                    <a:pt x="538163" y="169069"/>
                  </a:lnTo>
                  <a:lnTo>
                    <a:pt x="552450" y="183356"/>
                  </a:lnTo>
                  <a:lnTo>
                    <a:pt x="566738" y="204788"/>
                  </a:lnTo>
                  <a:lnTo>
                    <a:pt x="573881" y="223838"/>
                  </a:lnTo>
                  <a:lnTo>
                    <a:pt x="576263" y="242888"/>
                  </a:lnTo>
                  <a:lnTo>
                    <a:pt x="576263" y="271463"/>
                  </a:lnTo>
                  <a:lnTo>
                    <a:pt x="569119" y="309563"/>
                  </a:lnTo>
                  <a:lnTo>
                    <a:pt x="552450" y="350044"/>
                  </a:lnTo>
                  <a:lnTo>
                    <a:pt x="542925" y="369094"/>
                  </a:lnTo>
                  <a:lnTo>
                    <a:pt x="538163" y="397669"/>
                  </a:lnTo>
                  <a:lnTo>
                    <a:pt x="523875" y="540544"/>
                  </a:lnTo>
                  <a:lnTo>
                    <a:pt x="507206" y="700088"/>
                  </a:lnTo>
                  <a:lnTo>
                    <a:pt x="500063" y="807244"/>
                  </a:lnTo>
                  <a:lnTo>
                    <a:pt x="497681" y="976313"/>
                  </a:lnTo>
                  <a:lnTo>
                    <a:pt x="473869" y="1533525"/>
                  </a:lnTo>
                  <a:lnTo>
                    <a:pt x="471488" y="1564481"/>
                  </a:lnTo>
                  <a:lnTo>
                    <a:pt x="228600" y="1581150"/>
                  </a:lnTo>
                  <a:lnTo>
                    <a:pt x="235744" y="1409700"/>
                  </a:lnTo>
                  <a:lnTo>
                    <a:pt x="242888" y="1240631"/>
                  </a:lnTo>
                  <a:lnTo>
                    <a:pt x="254794" y="1012031"/>
                  </a:lnTo>
                  <a:cubicBezTo>
                    <a:pt x="253206" y="915987"/>
                    <a:pt x="251619" y="819944"/>
                    <a:pt x="250031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76">
              <a:extLst>
                <a:ext uri="{FF2B5EF4-FFF2-40B4-BE49-F238E27FC236}">
                  <a16:creationId xmlns:a16="http://schemas.microsoft.com/office/drawing/2014/main" id="{C2AA5FC5-E5A5-44EC-B8E9-DD48009D4833}"/>
                </a:ext>
              </a:extLst>
            </p:cNvPr>
            <p:cNvSpPr/>
            <p:nvPr/>
          </p:nvSpPr>
          <p:spPr>
            <a:xfrm>
              <a:off x="4686300" y="2782888"/>
              <a:ext cx="2005013" cy="427037"/>
            </a:xfrm>
            <a:custGeom>
              <a:avLst/>
              <a:gdLst>
                <a:gd name="connsiteX0" fmla="*/ 573881 w 2005013"/>
                <a:gd name="connsiteY0" fmla="*/ 192882 h 426244"/>
                <a:gd name="connsiteX1" fmla="*/ 862013 w 2005013"/>
                <a:gd name="connsiteY1" fmla="*/ 150019 h 426244"/>
                <a:gd name="connsiteX2" fmla="*/ 1078706 w 2005013"/>
                <a:gd name="connsiteY2" fmla="*/ 109538 h 426244"/>
                <a:gd name="connsiteX3" fmla="*/ 1364456 w 2005013"/>
                <a:gd name="connsiteY3" fmla="*/ 66675 h 426244"/>
                <a:gd name="connsiteX4" fmla="*/ 1504950 w 2005013"/>
                <a:gd name="connsiteY4" fmla="*/ 47625 h 426244"/>
                <a:gd name="connsiteX5" fmla="*/ 1566863 w 2005013"/>
                <a:gd name="connsiteY5" fmla="*/ 40482 h 426244"/>
                <a:gd name="connsiteX6" fmla="*/ 1685925 w 2005013"/>
                <a:gd name="connsiteY6" fmla="*/ 7144 h 426244"/>
                <a:gd name="connsiteX7" fmla="*/ 1712119 w 2005013"/>
                <a:gd name="connsiteY7" fmla="*/ 0 h 426244"/>
                <a:gd name="connsiteX8" fmla="*/ 1750219 w 2005013"/>
                <a:gd name="connsiteY8" fmla="*/ 2382 h 426244"/>
                <a:gd name="connsiteX9" fmla="*/ 1816894 w 2005013"/>
                <a:gd name="connsiteY9" fmla="*/ 21432 h 426244"/>
                <a:gd name="connsiteX10" fmla="*/ 1866900 w 2005013"/>
                <a:gd name="connsiteY10" fmla="*/ 40482 h 426244"/>
                <a:gd name="connsiteX11" fmla="*/ 1905000 w 2005013"/>
                <a:gd name="connsiteY11" fmla="*/ 59532 h 426244"/>
                <a:gd name="connsiteX12" fmla="*/ 1926431 w 2005013"/>
                <a:gd name="connsiteY12" fmla="*/ 76200 h 426244"/>
                <a:gd name="connsiteX13" fmla="*/ 1947863 w 2005013"/>
                <a:gd name="connsiteY13" fmla="*/ 95250 h 426244"/>
                <a:gd name="connsiteX14" fmla="*/ 1971675 w 2005013"/>
                <a:gd name="connsiteY14" fmla="*/ 119063 h 426244"/>
                <a:gd name="connsiteX15" fmla="*/ 1990725 w 2005013"/>
                <a:gd name="connsiteY15" fmla="*/ 145257 h 426244"/>
                <a:gd name="connsiteX16" fmla="*/ 2000250 w 2005013"/>
                <a:gd name="connsiteY16" fmla="*/ 164307 h 426244"/>
                <a:gd name="connsiteX17" fmla="*/ 2005013 w 2005013"/>
                <a:gd name="connsiteY17" fmla="*/ 178594 h 426244"/>
                <a:gd name="connsiteX18" fmla="*/ 2005013 w 2005013"/>
                <a:gd name="connsiteY18" fmla="*/ 195263 h 426244"/>
                <a:gd name="connsiteX19" fmla="*/ 1993106 w 2005013"/>
                <a:gd name="connsiteY19" fmla="*/ 219075 h 426244"/>
                <a:gd name="connsiteX20" fmla="*/ 1964531 w 2005013"/>
                <a:gd name="connsiteY20" fmla="*/ 233363 h 426244"/>
                <a:gd name="connsiteX21" fmla="*/ 1893094 w 2005013"/>
                <a:gd name="connsiteY21" fmla="*/ 245269 h 426244"/>
                <a:gd name="connsiteX22" fmla="*/ 1807369 w 2005013"/>
                <a:gd name="connsiteY22" fmla="*/ 245269 h 426244"/>
                <a:gd name="connsiteX23" fmla="*/ 1659731 w 2005013"/>
                <a:gd name="connsiteY23" fmla="*/ 247650 h 426244"/>
                <a:gd name="connsiteX24" fmla="*/ 1478756 w 2005013"/>
                <a:gd name="connsiteY24" fmla="*/ 257175 h 426244"/>
                <a:gd name="connsiteX25" fmla="*/ 1288256 w 2005013"/>
                <a:gd name="connsiteY25" fmla="*/ 273844 h 426244"/>
                <a:gd name="connsiteX26" fmla="*/ 1095375 w 2005013"/>
                <a:gd name="connsiteY26" fmla="*/ 295275 h 426244"/>
                <a:gd name="connsiteX27" fmla="*/ 904875 w 2005013"/>
                <a:gd name="connsiteY27" fmla="*/ 328613 h 426244"/>
                <a:gd name="connsiteX28" fmla="*/ 735806 w 2005013"/>
                <a:gd name="connsiteY28" fmla="*/ 357188 h 426244"/>
                <a:gd name="connsiteX29" fmla="*/ 633413 w 2005013"/>
                <a:gd name="connsiteY29" fmla="*/ 381000 h 426244"/>
                <a:gd name="connsiteX30" fmla="*/ 521494 w 2005013"/>
                <a:gd name="connsiteY30" fmla="*/ 404813 h 426244"/>
                <a:gd name="connsiteX31" fmla="*/ 464344 w 2005013"/>
                <a:gd name="connsiteY31" fmla="*/ 421482 h 426244"/>
                <a:gd name="connsiteX32" fmla="*/ 426244 w 2005013"/>
                <a:gd name="connsiteY32" fmla="*/ 426244 h 426244"/>
                <a:gd name="connsiteX33" fmla="*/ 385763 w 2005013"/>
                <a:gd name="connsiteY33" fmla="*/ 423863 h 426244"/>
                <a:gd name="connsiteX34" fmla="*/ 326231 w 2005013"/>
                <a:gd name="connsiteY34" fmla="*/ 414338 h 426244"/>
                <a:gd name="connsiteX35" fmla="*/ 252413 w 2005013"/>
                <a:gd name="connsiteY35" fmla="*/ 388144 h 426244"/>
                <a:gd name="connsiteX36" fmla="*/ 166688 w 2005013"/>
                <a:gd name="connsiteY36" fmla="*/ 352425 h 426244"/>
                <a:gd name="connsiteX37" fmla="*/ 92869 w 2005013"/>
                <a:gd name="connsiteY37" fmla="*/ 307182 h 426244"/>
                <a:gd name="connsiteX38" fmla="*/ 40481 w 2005013"/>
                <a:gd name="connsiteY38" fmla="*/ 271463 h 426244"/>
                <a:gd name="connsiteX39" fmla="*/ 23813 w 2005013"/>
                <a:gd name="connsiteY39" fmla="*/ 257175 h 426244"/>
                <a:gd name="connsiteX40" fmla="*/ 7144 w 2005013"/>
                <a:gd name="connsiteY40" fmla="*/ 226219 h 426244"/>
                <a:gd name="connsiteX41" fmla="*/ 0 w 2005013"/>
                <a:gd name="connsiteY41" fmla="*/ 197644 h 426244"/>
                <a:gd name="connsiteX42" fmla="*/ 7144 w 2005013"/>
                <a:gd name="connsiteY42" fmla="*/ 178594 h 426244"/>
                <a:gd name="connsiteX43" fmla="*/ 26194 w 2005013"/>
                <a:gd name="connsiteY43" fmla="*/ 173832 h 426244"/>
                <a:gd name="connsiteX44" fmla="*/ 57150 w 2005013"/>
                <a:gd name="connsiteY44" fmla="*/ 183357 h 426244"/>
                <a:gd name="connsiteX45" fmla="*/ 123825 w 2005013"/>
                <a:gd name="connsiteY45" fmla="*/ 207169 h 426244"/>
                <a:gd name="connsiteX46" fmla="*/ 216694 w 2005013"/>
                <a:gd name="connsiteY46" fmla="*/ 226219 h 426244"/>
                <a:gd name="connsiteX47" fmla="*/ 295275 w 2005013"/>
                <a:gd name="connsiteY47" fmla="*/ 230982 h 426244"/>
                <a:gd name="connsiteX48" fmla="*/ 388144 w 2005013"/>
                <a:gd name="connsiteY48" fmla="*/ 221457 h 426244"/>
                <a:gd name="connsiteX49" fmla="*/ 573881 w 2005013"/>
                <a:gd name="connsiteY49" fmla="*/ 19288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05013" h="426244">
                  <a:moveTo>
                    <a:pt x="573881" y="192882"/>
                  </a:moveTo>
                  <a:lnTo>
                    <a:pt x="862013" y="150019"/>
                  </a:lnTo>
                  <a:lnTo>
                    <a:pt x="1078706" y="109538"/>
                  </a:lnTo>
                  <a:lnTo>
                    <a:pt x="1364456" y="66675"/>
                  </a:lnTo>
                  <a:lnTo>
                    <a:pt x="1504950" y="47625"/>
                  </a:lnTo>
                  <a:lnTo>
                    <a:pt x="1566863" y="40482"/>
                  </a:lnTo>
                  <a:lnTo>
                    <a:pt x="1685925" y="7144"/>
                  </a:lnTo>
                  <a:lnTo>
                    <a:pt x="1712119" y="0"/>
                  </a:lnTo>
                  <a:lnTo>
                    <a:pt x="1750219" y="2382"/>
                  </a:lnTo>
                  <a:lnTo>
                    <a:pt x="1816894" y="21432"/>
                  </a:lnTo>
                  <a:lnTo>
                    <a:pt x="1866900" y="40482"/>
                  </a:lnTo>
                  <a:lnTo>
                    <a:pt x="1905000" y="59532"/>
                  </a:lnTo>
                  <a:lnTo>
                    <a:pt x="1926431" y="76200"/>
                  </a:lnTo>
                  <a:lnTo>
                    <a:pt x="1947863" y="95250"/>
                  </a:lnTo>
                  <a:lnTo>
                    <a:pt x="1971675" y="119063"/>
                  </a:lnTo>
                  <a:lnTo>
                    <a:pt x="1990725" y="145257"/>
                  </a:lnTo>
                  <a:lnTo>
                    <a:pt x="2000250" y="164307"/>
                  </a:lnTo>
                  <a:lnTo>
                    <a:pt x="2005013" y="178594"/>
                  </a:lnTo>
                  <a:lnTo>
                    <a:pt x="2005013" y="195263"/>
                  </a:lnTo>
                  <a:lnTo>
                    <a:pt x="1993106" y="219075"/>
                  </a:lnTo>
                  <a:lnTo>
                    <a:pt x="1964531" y="233363"/>
                  </a:lnTo>
                  <a:lnTo>
                    <a:pt x="1893094" y="245269"/>
                  </a:lnTo>
                  <a:lnTo>
                    <a:pt x="1807369" y="245269"/>
                  </a:lnTo>
                  <a:lnTo>
                    <a:pt x="1659731" y="247650"/>
                  </a:lnTo>
                  <a:lnTo>
                    <a:pt x="1478756" y="257175"/>
                  </a:lnTo>
                  <a:lnTo>
                    <a:pt x="1288256" y="273844"/>
                  </a:lnTo>
                  <a:lnTo>
                    <a:pt x="1095375" y="295275"/>
                  </a:lnTo>
                  <a:lnTo>
                    <a:pt x="904875" y="328613"/>
                  </a:lnTo>
                  <a:lnTo>
                    <a:pt x="735806" y="357188"/>
                  </a:lnTo>
                  <a:lnTo>
                    <a:pt x="633413" y="381000"/>
                  </a:lnTo>
                  <a:lnTo>
                    <a:pt x="521494" y="404813"/>
                  </a:lnTo>
                  <a:lnTo>
                    <a:pt x="464344" y="421482"/>
                  </a:lnTo>
                  <a:lnTo>
                    <a:pt x="426244" y="426244"/>
                  </a:lnTo>
                  <a:lnTo>
                    <a:pt x="385763" y="423863"/>
                  </a:lnTo>
                  <a:lnTo>
                    <a:pt x="326231" y="414338"/>
                  </a:lnTo>
                  <a:lnTo>
                    <a:pt x="252413" y="388144"/>
                  </a:lnTo>
                  <a:lnTo>
                    <a:pt x="166688" y="352425"/>
                  </a:lnTo>
                  <a:lnTo>
                    <a:pt x="92869" y="307182"/>
                  </a:lnTo>
                  <a:lnTo>
                    <a:pt x="40481" y="271463"/>
                  </a:lnTo>
                  <a:lnTo>
                    <a:pt x="23813" y="257175"/>
                  </a:lnTo>
                  <a:lnTo>
                    <a:pt x="7144" y="226219"/>
                  </a:lnTo>
                  <a:lnTo>
                    <a:pt x="0" y="197644"/>
                  </a:lnTo>
                  <a:lnTo>
                    <a:pt x="7144" y="178594"/>
                  </a:lnTo>
                  <a:lnTo>
                    <a:pt x="26194" y="173832"/>
                  </a:lnTo>
                  <a:lnTo>
                    <a:pt x="57150" y="183357"/>
                  </a:lnTo>
                  <a:lnTo>
                    <a:pt x="123825" y="207169"/>
                  </a:lnTo>
                  <a:lnTo>
                    <a:pt x="216694" y="226219"/>
                  </a:lnTo>
                  <a:lnTo>
                    <a:pt x="295275" y="230982"/>
                  </a:lnTo>
                  <a:lnTo>
                    <a:pt x="388144" y="221457"/>
                  </a:lnTo>
                  <a:lnTo>
                    <a:pt x="573881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78">
              <a:extLst>
                <a:ext uri="{FF2B5EF4-FFF2-40B4-BE49-F238E27FC236}">
                  <a16:creationId xmlns:a16="http://schemas.microsoft.com/office/drawing/2014/main" id="{593ABC8A-7F83-4102-A979-79282C95CA52}"/>
                </a:ext>
              </a:extLst>
            </p:cNvPr>
            <p:cNvSpPr/>
            <p:nvPr/>
          </p:nvSpPr>
          <p:spPr>
            <a:xfrm>
              <a:off x="4752975" y="3275013"/>
              <a:ext cx="2543175" cy="457200"/>
            </a:xfrm>
            <a:custGeom>
              <a:avLst/>
              <a:gdLst>
                <a:gd name="connsiteX0" fmla="*/ 666750 w 2543175"/>
                <a:gd name="connsiteY0" fmla="*/ 250031 h 457200"/>
                <a:gd name="connsiteX1" fmla="*/ 528638 w 2543175"/>
                <a:gd name="connsiteY1" fmla="*/ 264319 h 457200"/>
                <a:gd name="connsiteX2" fmla="*/ 381000 w 2543175"/>
                <a:gd name="connsiteY2" fmla="*/ 273844 h 457200"/>
                <a:gd name="connsiteX3" fmla="*/ 166688 w 2543175"/>
                <a:gd name="connsiteY3" fmla="*/ 285750 h 457200"/>
                <a:gd name="connsiteX4" fmla="*/ 0 w 2543175"/>
                <a:gd name="connsiteY4" fmla="*/ 290512 h 457200"/>
                <a:gd name="connsiteX5" fmla="*/ 7144 w 2543175"/>
                <a:gd name="connsiteY5" fmla="*/ 447675 h 457200"/>
                <a:gd name="connsiteX6" fmla="*/ 252413 w 2543175"/>
                <a:gd name="connsiteY6" fmla="*/ 435769 h 457200"/>
                <a:gd name="connsiteX7" fmla="*/ 466725 w 2543175"/>
                <a:gd name="connsiteY7" fmla="*/ 423862 h 457200"/>
                <a:gd name="connsiteX8" fmla="*/ 709613 w 2543175"/>
                <a:gd name="connsiteY8" fmla="*/ 402431 h 457200"/>
                <a:gd name="connsiteX9" fmla="*/ 940594 w 2543175"/>
                <a:gd name="connsiteY9" fmla="*/ 381000 h 457200"/>
                <a:gd name="connsiteX10" fmla="*/ 1247775 w 2543175"/>
                <a:gd name="connsiteY10" fmla="*/ 345281 h 457200"/>
                <a:gd name="connsiteX11" fmla="*/ 1552575 w 2543175"/>
                <a:gd name="connsiteY11" fmla="*/ 302419 h 457200"/>
                <a:gd name="connsiteX12" fmla="*/ 1888331 w 2543175"/>
                <a:gd name="connsiteY12" fmla="*/ 242887 h 457200"/>
                <a:gd name="connsiteX13" fmla="*/ 1993106 w 2543175"/>
                <a:gd name="connsiteY13" fmla="*/ 223837 h 457200"/>
                <a:gd name="connsiteX14" fmla="*/ 2014538 w 2543175"/>
                <a:gd name="connsiteY14" fmla="*/ 226219 h 457200"/>
                <a:gd name="connsiteX15" fmla="*/ 2031206 w 2543175"/>
                <a:gd name="connsiteY15" fmla="*/ 233362 h 457200"/>
                <a:gd name="connsiteX16" fmla="*/ 2057400 w 2543175"/>
                <a:gd name="connsiteY16" fmla="*/ 252412 h 457200"/>
                <a:gd name="connsiteX17" fmla="*/ 2074069 w 2543175"/>
                <a:gd name="connsiteY17" fmla="*/ 269081 h 457200"/>
                <a:gd name="connsiteX18" fmla="*/ 2505075 w 2543175"/>
                <a:gd name="connsiteY18" fmla="*/ 457200 h 457200"/>
                <a:gd name="connsiteX19" fmla="*/ 2521744 w 2543175"/>
                <a:gd name="connsiteY19" fmla="*/ 447675 h 457200"/>
                <a:gd name="connsiteX20" fmla="*/ 2531269 w 2543175"/>
                <a:gd name="connsiteY20" fmla="*/ 438150 h 457200"/>
                <a:gd name="connsiteX21" fmla="*/ 2538413 w 2543175"/>
                <a:gd name="connsiteY21" fmla="*/ 421481 h 457200"/>
                <a:gd name="connsiteX22" fmla="*/ 2543175 w 2543175"/>
                <a:gd name="connsiteY22" fmla="*/ 404812 h 457200"/>
                <a:gd name="connsiteX23" fmla="*/ 2540794 w 2543175"/>
                <a:gd name="connsiteY23" fmla="*/ 376237 h 457200"/>
                <a:gd name="connsiteX24" fmla="*/ 2531269 w 2543175"/>
                <a:gd name="connsiteY24" fmla="*/ 350044 h 457200"/>
                <a:gd name="connsiteX25" fmla="*/ 2507456 w 2543175"/>
                <a:gd name="connsiteY25" fmla="*/ 309562 h 457200"/>
                <a:gd name="connsiteX26" fmla="*/ 2469356 w 2543175"/>
                <a:gd name="connsiteY26" fmla="*/ 264319 h 457200"/>
                <a:gd name="connsiteX27" fmla="*/ 2412206 w 2543175"/>
                <a:gd name="connsiteY27" fmla="*/ 209550 h 457200"/>
                <a:gd name="connsiteX28" fmla="*/ 2343150 w 2543175"/>
                <a:gd name="connsiteY28" fmla="*/ 147637 h 457200"/>
                <a:gd name="connsiteX29" fmla="*/ 2274094 w 2543175"/>
                <a:gd name="connsiteY29" fmla="*/ 88106 h 457200"/>
                <a:gd name="connsiteX30" fmla="*/ 2183606 w 2543175"/>
                <a:gd name="connsiteY30" fmla="*/ 14287 h 457200"/>
                <a:gd name="connsiteX31" fmla="*/ 2162175 w 2543175"/>
                <a:gd name="connsiteY31" fmla="*/ 0 h 457200"/>
                <a:gd name="connsiteX32" fmla="*/ 2145506 w 2543175"/>
                <a:gd name="connsiteY32" fmla="*/ 0 h 457200"/>
                <a:gd name="connsiteX33" fmla="*/ 2112169 w 2543175"/>
                <a:gd name="connsiteY33" fmla="*/ 4762 h 457200"/>
                <a:gd name="connsiteX34" fmla="*/ 2035969 w 2543175"/>
                <a:gd name="connsiteY34" fmla="*/ 35719 h 457200"/>
                <a:gd name="connsiteX35" fmla="*/ 2007394 w 2543175"/>
                <a:gd name="connsiteY35" fmla="*/ 45244 h 457200"/>
                <a:gd name="connsiteX36" fmla="*/ 1907381 w 2543175"/>
                <a:gd name="connsiteY36" fmla="*/ 66675 h 457200"/>
                <a:gd name="connsiteX37" fmla="*/ 1638300 w 2543175"/>
                <a:gd name="connsiteY37" fmla="*/ 116681 h 457200"/>
                <a:gd name="connsiteX38" fmla="*/ 1502569 w 2543175"/>
                <a:gd name="connsiteY38" fmla="*/ 140494 h 457200"/>
                <a:gd name="connsiteX39" fmla="*/ 1366838 w 2543175"/>
                <a:gd name="connsiteY39" fmla="*/ 161925 h 457200"/>
                <a:gd name="connsiteX40" fmla="*/ 1202531 w 2543175"/>
                <a:gd name="connsiteY40" fmla="*/ 185737 h 457200"/>
                <a:gd name="connsiteX41" fmla="*/ 1057275 w 2543175"/>
                <a:gd name="connsiteY41" fmla="*/ 204787 h 457200"/>
                <a:gd name="connsiteX42" fmla="*/ 869156 w 2543175"/>
                <a:gd name="connsiteY42" fmla="*/ 228600 h 457200"/>
                <a:gd name="connsiteX43" fmla="*/ 666750 w 2543175"/>
                <a:gd name="connsiteY43" fmla="*/ 2500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43175" h="457200">
                  <a:moveTo>
                    <a:pt x="666750" y="250031"/>
                  </a:moveTo>
                  <a:lnTo>
                    <a:pt x="528638" y="264319"/>
                  </a:lnTo>
                  <a:lnTo>
                    <a:pt x="381000" y="273844"/>
                  </a:lnTo>
                  <a:lnTo>
                    <a:pt x="166688" y="285750"/>
                  </a:lnTo>
                  <a:lnTo>
                    <a:pt x="0" y="290512"/>
                  </a:lnTo>
                  <a:lnTo>
                    <a:pt x="7144" y="447675"/>
                  </a:lnTo>
                  <a:lnTo>
                    <a:pt x="252413" y="435769"/>
                  </a:lnTo>
                  <a:lnTo>
                    <a:pt x="466725" y="423862"/>
                  </a:lnTo>
                  <a:lnTo>
                    <a:pt x="709613" y="402431"/>
                  </a:lnTo>
                  <a:lnTo>
                    <a:pt x="940594" y="381000"/>
                  </a:lnTo>
                  <a:lnTo>
                    <a:pt x="1247775" y="345281"/>
                  </a:lnTo>
                  <a:lnTo>
                    <a:pt x="1552575" y="302419"/>
                  </a:lnTo>
                  <a:lnTo>
                    <a:pt x="1888331" y="242887"/>
                  </a:lnTo>
                  <a:lnTo>
                    <a:pt x="1993106" y="223837"/>
                  </a:lnTo>
                  <a:lnTo>
                    <a:pt x="2014538" y="226219"/>
                  </a:lnTo>
                  <a:lnTo>
                    <a:pt x="2031206" y="233362"/>
                  </a:lnTo>
                  <a:lnTo>
                    <a:pt x="2057400" y="252412"/>
                  </a:lnTo>
                  <a:lnTo>
                    <a:pt x="2074069" y="269081"/>
                  </a:lnTo>
                  <a:lnTo>
                    <a:pt x="2505075" y="457200"/>
                  </a:lnTo>
                  <a:lnTo>
                    <a:pt x="2521744" y="447675"/>
                  </a:lnTo>
                  <a:lnTo>
                    <a:pt x="2531269" y="438150"/>
                  </a:lnTo>
                  <a:lnTo>
                    <a:pt x="2538413" y="421481"/>
                  </a:lnTo>
                  <a:lnTo>
                    <a:pt x="2543175" y="404812"/>
                  </a:lnTo>
                  <a:lnTo>
                    <a:pt x="2540794" y="376237"/>
                  </a:lnTo>
                  <a:lnTo>
                    <a:pt x="2531269" y="350044"/>
                  </a:lnTo>
                  <a:lnTo>
                    <a:pt x="2507456" y="309562"/>
                  </a:lnTo>
                  <a:lnTo>
                    <a:pt x="2469356" y="264319"/>
                  </a:lnTo>
                  <a:lnTo>
                    <a:pt x="2412206" y="209550"/>
                  </a:lnTo>
                  <a:lnTo>
                    <a:pt x="2343150" y="147637"/>
                  </a:lnTo>
                  <a:lnTo>
                    <a:pt x="2274094" y="88106"/>
                  </a:lnTo>
                  <a:lnTo>
                    <a:pt x="2183606" y="14287"/>
                  </a:lnTo>
                  <a:lnTo>
                    <a:pt x="2162175" y="0"/>
                  </a:lnTo>
                  <a:lnTo>
                    <a:pt x="2145506" y="0"/>
                  </a:lnTo>
                  <a:lnTo>
                    <a:pt x="2112169" y="4762"/>
                  </a:lnTo>
                  <a:lnTo>
                    <a:pt x="2035969" y="35719"/>
                  </a:lnTo>
                  <a:lnTo>
                    <a:pt x="2007394" y="45244"/>
                  </a:lnTo>
                  <a:lnTo>
                    <a:pt x="1907381" y="66675"/>
                  </a:lnTo>
                  <a:lnTo>
                    <a:pt x="1638300" y="116681"/>
                  </a:lnTo>
                  <a:lnTo>
                    <a:pt x="1502569" y="140494"/>
                  </a:lnTo>
                  <a:lnTo>
                    <a:pt x="1366838" y="161925"/>
                  </a:lnTo>
                  <a:lnTo>
                    <a:pt x="1202531" y="185737"/>
                  </a:lnTo>
                  <a:lnTo>
                    <a:pt x="1057275" y="204787"/>
                  </a:lnTo>
                  <a:lnTo>
                    <a:pt x="869156" y="228600"/>
                  </a:lnTo>
                  <a:lnTo>
                    <a:pt x="6667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9">
              <a:extLst>
                <a:ext uri="{FF2B5EF4-FFF2-40B4-BE49-F238E27FC236}">
                  <a16:creationId xmlns:a16="http://schemas.microsoft.com/office/drawing/2014/main" id="{EAE3977A-0B30-40B7-9679-7A7CA14FEBEF}"/>
                </a:ext>
              </a:extLst>
            </p:cNvPr>
            <p:cNvSpPr/>
            <p:nvPr/>
          </p:nvSpPr>
          <p:spPr>
            <a:xfrm>
              <a:off x="6448425" y="3509963"/>
              <a:ext cx="842963" cy="581025"/>
            </a:xfrm>
            <a:custGeom>
              <a:avLst/>
              <a:gdLst>
                <a:gd name="connsiteX0" fmla="*/ 238125 w 842963"/>
                <a:gd name="connsiteY0" fmla="*/ 278606 h 581025"/>
                <a:gd name="connsiteX1" fmla="*/ 311944 w 842963"/>
                <a:gd name="connsiteY1" fmla="*/ 183356 h 581025"/>
                <a:gd name="connsiteX2" fmla="*/ 357188 w 842963"/>
                <a:gd name="connsiteY2" fmla="*/ 121443 h 581025"/>
                <a:gd name="connsiteX3" fmla="*/ 373856 w 842963"/>
                <a:gd name="connsiteY3" fmla="*/ 95250 h 581025"/>
                <a:gd name="connsiteX4" fmla="*/ 381000 w 842963"/>
                <a:gd name="connsiteY4" fmla="*/ 78581 h 581025"/>
                <a:gd name="connsiteX5" fmla="*/ 385763 w 842963"/>
                <a:gd name="connsiteY5" fmla="*/ 57150 h 581025"/>
                <a:gd name="connsiteX6" fmla="*/ 383381 w 842963"/>
                <a:gd name="connsiteY6" fmla="*/ 38100 h 581025"/>
                <a:gd name="connsiteX7" fmla="*/ 378619 w 842963"/>
                <a:gd name="connsiteY7" fmla="*/ 33337 h 581025"/>
                <a:gd name="connsiteX8" fmla="*/ 342900 w 842963"/>
                <a:gd name="connsiteY8" fmla="*/ 0 h 581025"/>
                <a:gd name="connsiteX9" fmla="*/ 842963 w 842963"/>
                <a:gd name="connsiteY9" fmla="*/ 173831 h 581025"/>
                <a:gd name="connsiteX10" fmla="*/ 833438 w 842963"/>
                <a:gd name="connsiteY10" fmla="*/ 202406 h 581025"/>
                <a:gd name="connsiteX11" fmla="*/ 809625 w 842963"/>
                <a:gd name="connsiteY11" fmla="*/ 221456 h 581025"/>
                <a:gd name="connsiteX12" fmla="*/ 785813 w 842963"/>
                <a:gd name="connsiteY12" fmla="*/ 233362 h 581025"/>
                <a:gd name="connsiteX13" fmla="*/ 750094 w 842963"/>
                <a:gd name="connsiteY13" fmla="*/ 245268 h 581025"/>
                <a:gd name="connsiteX14" fmla="*/ 711994 w 842963"/>
                <a:gd name="connsiteY14" fmla="*/ 252412 h 581025"/>
                <a:gd name="connsiteX15" fmla="*/ 664369 w 842963"/>
                <a:gd name="connsiteY15" fmla="*/ 254793 h 581025"/>
                <a:gd name="connsiteX16" fmla="*/ 626269 w 842963"/>
                <a:gd name="connsiteY16" fmla="*/ 257175 h 581025"/>
                <a:gd name="connsiteX17" fmla="*/ 602456 w 842963"/>
                <a:gd name="connsiteY17" fmla="*/ 259556 h 581025"/>
                <a:gd name="connsiteX18" fmla="*/ 550069 w 842963"/>
                <a:gd name="connsiteY18" fmla="*/ 278606 h 581025"/>
                <a:gd name="connsiteX19" fmla="*/ 469106 w 842963"/>
                <a:gd name="connsiteY19" fmla="*/ 316706 h 581025"/>
                <a:gd name="connsiteX20" fmla="*/ 381000 w 842963"/>
                <a:gd name="connsiteY20" fmla="*/ 366712 h 581025"/>
                <a:gd name="connsiteX21" fmla="*/ 292894 w 842963"/>
                <a:gd name="connsiteY21" fmla="*/ 416718 h 581025"/>
                <a:gd name="connsiteX22" fmla="*/ 147638 w 842963"/>
                <a:gd name="connsiteY22" fmla="*/ 509587 h 581025"/>
                <a:gd name="connsiteX23" fmla="*/ 54769 w 842963"/>
                <a:gd name="connsiteY23" fmla="*/ 573881 h 581025"/>
                <a:gd name="connsiteX24" fmla="*/ 26194 w 842963"/>
                <a:gd name="connsiteY24" fmla="*/ 581025 h 581025"/>
                <a:gd name="connsiteX25" fmla="*/ 16669 w 842963"/>
                <a:gd name="connsiteY25" fmla="*/ 581025 h 581025"/>
                <a:gd name="connsiteX26" fmla="*/ 4763 w 842963"/>
                <a:gd name="connsiteY26" fmla="*/ 571500 h 581025"/>
                <a:gd name="connsiteX27" fmla="*/ 0 w 842963"/>
                <a:gd name="connsiteY27" fmla="*/ 557212 h 581025"/>
                <a:gd name="connsiteX28" fmla="*/ 4763 w 842963"/>
                <a:gd name="connsiteY28" fmla="*/ 535781 h 581025"/>
                <a:gd name="connsiteX29" fmla="*/ 21431 w 842963"/>
                <a:gd name="connsiteY29" fmla="*/ 511968 h 581025"/>
                <a:gd name="connsiteX30" fmla="*/ 90488 w 842963"/>
                <a:gd name="connsiteY30" fmla="*/ 440531 h 581025"/>
                <a:gd name="connsiteX31" fmla="*/ 200025 w 842963"/>
                <a:gd name="connsiteY31" fmla="*/ 323850 h 581025"/>
                <a:gd name="connsiteX32" fmla="*/ 238125 w 842963"/>
                <a:gd name="connsiteY32" fmla="*/ 278606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581025">
                  <a:moveTo>
                    <a:pt x="238125" y="278606"/>
                  </a:moveTo>
                  <a:lnTo>
                    <a:pt x="311944" y="183356"/>
                  </a:lnTo>
                  <a:lnTo>
                    <a:pt x="357188" y="121443"/>
                  </a:lnTo>
                  <a:lnTo>
                    <a:pt x="373856" y="95250"/>
                  </a:lnTo>
                  <a:lnTo>
                    <a:pt x="381000" y="78581"/>
                  </a:lnTo>
                  <a:lnTo>
                    <a:pt x="385763" y="57150"/>
                  </a:lnTo>
                  <a:lnTo>
                    <a:pt x="383381" y="38100"/>
                  </a:lnTo>
                  <a:lnTo>
                    <a:pt x="378619" y="33337"/>
                  </a:lnTo>
                  <a:lnTo>
                    <a:pt x="342900" y="0"/>
                  </a:lnTo>
                  <a:lnTo>
                    <a:pt x="842963" y="173831"/>
                  </a:lnTo>
                  <a:lnTo>
                    <a:pt x="833438" y="202406"/>
                  </a:lnTo>
                  <a:lnTo>
                    <a:pt x="809625" y="221456"/>
                  </a:lnTo>
                  <a:lnTo>
                    <a:pt x="785813" y="233362"/>
                  </a:lnTo>
                  <a:lnTo>
                    <a:pt x="750094" y="245268"/>
                  </a:lnTo>
                  <a:lnTo>
                    <a:pt x="711994" y="252412"/>
                  </a:lnTo>
                  <a:lnTo>
                    <a:pt x="664369" y="254793"/>
                  </a:lnTo>
                  <a:lnTo>
                    <a:pt x="626269" y="257175"/>
                  </a:lnTo>
                  <a:lnTo>
                    <a:pt x="602456" y="259556"/>
                  </a:lnTo>
                  <a:lnTo>
                    <a:pt x="550069" y="278606"/>
                  </a:lnTo>
                  <a:lnTo>
                    <a:pt x="469106" y="316706"/>
                  </a:lnTo>
                  <a:lnTo>
                    <a:pt x="381000" y="366712"/>
                  </a:lnTo>
                  <a:lnTo>
                    <a:pt x="292894" y="416718"/>
                  </a:lnTo>
                  <a:lnTo>
                    <a:pt x="147638" y="509587"/>
                  </a:lnTo>
                  <a:lnTo>
                    <a:pt x="54769" y="573881"/>
                  </a:lnTo>
                  <a:lnTo>
                    <a:pt x="26194" y="581025"/>
                  </a:lnTo>
                  <a:lnTo>
                    <a:pt x="16669" y="581025"/>
                  </a:lnTo>
                  <a:lnTo>
                    <a:pt x="4763" y="571500"/>
                  </a:lnTo>
                  <a:lnTo>
                    <a:pt x="0" y="557212"/>
                  </a:lnTo>
                  <a:lnTo>
                    <a:pt x="4763" y="535781"/>
                  </a:lnTo>
                  <a:lnTo>
                    <a:pt x="21431" y="511968"/>
                  </a:lnTo>
                  <a:lnTo>
                    <a:pt x="90488" y="440531"/>
                  </a:lnTo>
                  <a:lnTo>
                    <a:pt x="200025" y="323850"/>
                  </a:lnTo>
                  <a:lnTo>
                    <a:pt x="2381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82">
              <a:extLst>
                <a:ext uri="{FF2B5EF4-FFF2-40B4-BE49-F238E27FC236}">
                  <a16:creationId xmlns:a16="http://schemas.microsoft.com/office/drawing/2014/main" id="{64A31F76-3DA1-4D02-8A31-72E0FBBB66D5}"/>
                </a:ext>
              </a:extLst>
            </p:cNvPr>
            <p:cNvSpPr/>
            <p:nvPr/>
          </p:nvSpPr>
          <p:spPr>
            <a:xfrm>
              <a:off x="6767513" y="4678363"/>
              <a:ext cx="673100" cy="968375"/>
            </a:xfrm>
            <a:custGeom>
              <a:avLst/>
              <a:gdLst>
                <a:gd name="connsiteX0" fmla="*/ 338137 w 673893"/>
                <a:gd name="connsiteY0" fmla="*/ 357188 h 966788"/>
                <a:gd name="connsiteX1" fmla="*/ 304800 w 673893"/>
                <a:gd name="connsiteY1" fmla="*/ 564357 h 966788"/>
                <a:gd name="connsiteX2" fmla="*/ 283368 w 673893"/>
                <a:gd name="connsiteY2" fmla="*/ 692944 h 966788"/>
                <a:gd name="connsiteX3" fmla="*/ 271462 w 673893"/>
                <a:gd name="connsiteY3" fmla="*/ 745332 h 966788"/>
                <a:gd name="connsiteX4" fmla="*/ 257175 w 673893"/>
                <a:gd name="connsiteY4" fmla="*/ 783432 h 966788"/>
                <a:gd name="connsiteX5" fmla="*/ 233362 w 673893"/>
                <a:gd name="connsiteY5" fmla="*/ 821532 h 966788"/>
                <a:gd name="connsiteX6" fmla="*/ 209550 w 673893"/>
                <a:gd name="connsiteY6" fmla="*/ 850107 h 966788"/>
                <a:gd name="connsiteX7" fmla="*/ 173831 w 673893"/>
                <a:gd name="connsiteY7" fmla="*/ 876300 h 966788"/>
                <a:gd name="connsiteX8" fmla="*/ 135731 w 673893"/>
                <a:gd name="connsiteY8" fmla="*/ 892969 h 966788"/>
                <a:gd name="connsiteX9" fmla="*/ 97631 w 673893"/>
                <a:gd name="connsiteY9" fmla="*/ 900113 h 966788"/>
                <a:gd name="connsiteX10" fmla="*/ 0 w 673893"/>
                <a:gd name="connsiteY10" fmla="*/ 912019 h 966788"/>
                <a:gd name="connsiteX11" fmla="*/ 673893 w 673893"/>
                <a:gd name="connsiteY11" fmla="*/ 966788 h 966788"/>
                <a:gd name="connsiteX12" fmla="*/ 673893 w 673893"/>
                <a:gd name="connsiteY12" fmla="*/ 942975 h 966788"/>
                <a:gd name="connsiteX13" fmla="*/ 664368 w 673893"/>
                <a:gd name="connsiteY13" fmla="*/ 907257 h 966788"/>
                <a:gd name="connsiteX14" fmla="*/ 631031 w 673893"/>
                <a:gd name="connsiteY14" fmla="*/ 876300 h 966788"/>
                <a:gd name="connsiteX15" fmla="*/ 604837 w 673893"/>
                <a:gd name="connsiteY15" fmla="*/ 854869 h 966788"/>
                <a:gd name="connsiteX16" fmla="*/ 569118 w 673893"/>
                <a:gd name="connsiteY16" fmla="*/ 821532 h 966788"/>
                <a:gd name="connsiteX17" fmla="*/ 538162 w 673893"/>
                <a:gd name="connsiteY17" fmla="*/ 783432 h 966788"/>
                <a:gd name="connsiteX18" fmla="*/ 521493 w 673893"/>
                <a:gd name="connsiteY18" fmla="*/ 752475 h 966788"/>
                <a:gd name="connsiteX19" fmla="*/ 502443 w 673893"/>
                <a:gd name="connsiteY19" fmla="*/ 709613 h 966788"/>
                <a:gd name="connsiteX20" fmla="*/ 495300 w 673893"/>
                <a:gd name="connsiteY20" fmla="*/ 635794 h 966788"/>
                <a:gd name="connsiteX21" fmla="*/ 461962 w 673893"/>
                <a:gd name="connsiteY21" fmla="*/ 142875 h 966788"/>
                <a:gd name="connsiteX22" fmla="*/ 454818 w 673893"/>
                <a:gd name="connsiteY22" fmla="*/ 52388 h 966788"/>
                <a:gd name="connsiteX23" fmla="*/ 445293 w 673893"/>
                <a:gd name="connsiteY23" fmla="*/ 21432 h 966788"/>
                <a:gd name="connsiteX24" fmla="*/ 433387 w 673893"/>
                <a:gd name="connsiteY24" fmla="*/ 9525 h 966788"/>
                <a:gd name="connsiteX25" fmla="*/ 416718 w 673893"/>
                <a:gd name="connsiteY25" fmla="*/ 0 h 966788"/>
                <a:gd name="connsiteX26" fmla="*/ 404812 w 673893"/>
                <a:gd name="connsiteY26" fmla="*/ 2382 h 966788"/>
                <a:gd name="connsiteX27" fmla="*/ 395287 w 673893"/>
                <a:gd name="connsiteY27" fmla="*/ 14288 h 966788"/>
                <a:gd name="connsiteX28" fmla="*/ 383381 w 673893"/>
                <a:gd name="connsiteY28" fmla="*/ 50007 h 966788"/>
                <a:gd name="connsiteX29" fmla="*/ 373856 w 673893"/>
                <a:gd name="connsiteY29" fmla="*/ 116682 h 966788"/>
                <a:gd name="connsiteX30" fmla="*/ 338137 w 673893"/>
                <a:gd name="connsiteY30" fmla="*/ 357188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3893" h="966788">
                  <a:moveTo>
                    <a:pt x="338137" y="357188"/>
                  </a:moveTo>
                  <a:lnTo>
                    <a:pt x="304800" y="564357"/>
                  </a:lnTo>
                  <a:lnTo>
                    <a:pt x="283368" y="692944"/>
                  </a:lnTo>
                  <a:lnTo>
                    <a:pt x="271462" y="745332"/>
                  </a:lnTo>
                  <a:lnTo>
                    <a:pt x="257175" y="783432"/>
                  </a:lnTo>
                  <a:lnTo>
                    <a:pt x="233362" y="821532"/>
                  </a:lnTo>
                  <a:lnTo>
                    <a:pt x="209550" y="850107"/>
                  </a:lnTo>
                  <a:lnTo>
                    <a:pt x="173831" y="876300"/>
                  </a:lnTo>
                  <a:lnTo>
                    <a:pt x="135731" y="892969"/>
                  </a:lnTo>
                  <a:lnTo>
                    <a:pt x="97631" y="900113"/>
                  </a:lnTo>
                  <a:lnTo>
                    <a:pt x="0" y="912019"/>
                  </a:lnTo>
                  <a:lnTo>
                    <a:pt x="673893" y="966788"/>
                  </a:lnTo>
                  <a:lnTo>
                    <a:pt x="673893" y="942975"/>
                  </a:lnTo>
                  <a:lnTo>
                    <a:pt x="664368" y="907257"/>
                  </a:lnTo>
                  <a:lnTo>
                    <a:pt x="631031" y="876300"/>
                  </a:lnTo>
                  <a:lnTo>
                    <a:pt x="604837" y="854869"/>
                  </a:lnTo>
                  <a:lnTo>
                    <a:pt x="569118" y="821532"/>
                  </a:lnTo>
                  <a:lnTo>
                    <a:pt x="538162" y="783432"/>
                  </a:lnTo>
                  <a:lnTo>
                    <a:pt x="521493" y="752475"/>
                  </a:lnTo>
                  <a:lnTo>
                    <a:pt x="502443" y="709613"/>
                  </a:lnTo>
                  <a:lnTo>
                    <a:pt x="495300" y="635794"/>
                  </a:lnTo>
                  <a:lnTo>
                    <a:pt x="461962" y="142875"/>
                  </a:lnTo>
                  <a:lnTo>
                    <a:pt x="454818" y="52388"/>
                  </a:lnTo>
                  <a:lnTo>
                    <a:pt x="445293" y="21432"/>
                  </a:lnTo>
                  <a:lnTo>
                    <a:pt x="433387" y="9525"/>
                  </a:lnTo>
                  <a:lnTo>
                    <a:pt x="416718" y="0"/>
                  </a:lnTo>
                  <a:lnTo>
                    <a:pt x="404812" y="2382"/>
                  </a:lnTo>
                  <a:lnTo>
                    <a:pt x="395287" y="14288"/>
                  </a:lnTo>
                  <a:lnTo>
                    <a:pt x="383381" y="50007"/>
                  </a:lnTo>
                  <a:lnTo>
                    <a:pt x="373856" y="116682"/>
                  </a:lnTo>
                  <a:lnTo>
                    <a:pt x="338137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0609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F3D4426-23C1-8A4C-A119-3ADA7EC6A088}"/>
              </a:ext>
            </a:extLst>
          </p:cNvPr>
          <p:cNvSpPr/>
          <p:nvPr/>
        </p:nvSpPr>
        <p:spPr>
          <a:xfrm>
            <a:off x="2800350" y="1585913"/>
            <a:ext cx="1028700" cy="1052512"/>
          </a:xfrm>
          <a:custGeom>
            <a:avLst/>
            <a:gdLst>
              <a:gd name="connsiteX0" fmla="*/ 485775 w 1028700"/>
              <a:gd name="connsiteY0" fmla="*/ 735806 h 1052512"/>
              <a:gd name="connsiteX1" fmla="*/ 192881 w 1028700"/>
              <a:gd name="connsiteY1" fmla="*/ 957262 h 1052512"/>
              <a:gd name="connsiteX2" fmla="*/ 102394 w 1028700"/>
              <a:gd name="connsiteY2" fmla="*/ 1028700 h 1052512"/>
              <a:gd name="connsiteX3" fmla="*/ 59531 w 1028700"/>
              <a:gd name="connsiteY3" fmla="*/ 1047750 h 1052512"/>
              <a:gd name="connsiteX4" fmla="*/ 35719 w 1028700"/>
              <a:gd name="connsiteY4" fmla="*/ 1052512 h 1052512"/>
              <a:gd name="connsiteX5" fmla="*/ 4763 w 1028700"/>
              <a:gd name="connsiteY5" fmla="*/ 1050131 h 1052512"/>
              <a:gd name="connsiteX6" fmla="*/ 0 w 1028700"/>
              <a:gd name="connsiteY6" fmla="*/ 1038225 h 1052512"/>
              <a:gd name="connsiteX7" fmla="*/ 23813 w 1028700"/>
              <a:gd name="connsiteY7" fmla="*/ 1007268 h 1052512"/>
              <a:gd name="connsiteX8" fmla="*/ 102394 w 1028700"/>
              <a:gd name="connsiteY8" fmla="*/ 926306 h 1052512"/>
              <a:gd name="connsiteX9" fmla="*/ 238125 w 1028700"/>
              <a:gd name="connsiteY9" fmla="*/ 804862 h 1052512"/>
              <a:gd name="connsiteX10" fmla="*/ 395288 w 1028700"/>
              <a:gd name="connsiteY10" fmla="*/ 640556 h 1052512"/>
              <a:gd name="connsiteX11" fmla="*/ 550069 w 1028700"/>
              <a:gd name="connsiteY11" fmla="*/ 469106 h 1052512"/>
              <a:gd name="connsiteX12" fmla="*/ 654844 w 1028700"/>
              <a:gd name="connsiteY12" fmla="*/ 328612 h 1052512"/>
              <a:gd name="connsiteX13" fmla="*/ 685800 w 1028700"/>
              <a:gd name="connsiteY13" fmla="*/ 280987 h 1052512"/>
              <a:gd name="connsiteX14" fmla="*/ 704850 w 1028700"/>
              <a:gd name="connsiteY14" fmla="*/ 245268 h 1052512"/>
              <a:gd name="connsiteX15" fmla="*/ 714375 w 1028700"/>
              <a:gd name="connsiteY15" fmla="*/ 211931 h 1052512"/>
              <a:gd name="connsiteX16" fmla="*/ 714375 w 1028700"/>
              <a:gd name="connsiteY16" fmla="*/ 185737 h 1052512"/>
              <a:gd name="connsiteX17" fmla="*/ 709613 w 1028700"/>
              <a:gd name="connsiteY17" fmla="*/ 152400 h 1052512"/>
              <a:gd name="connsiteX18" fmla="*/ 688181 w 1028700"/>
              <a:gd name="connsiteY18" fmla="*/ 104775 h 1052512"/>
              <a:gd name="connsiteX19" fmla="*/ 661988 w 1028700"/>
              <a:gd name="connsiteY19" fmla="*/ 66675 h 1052512"/>
              <a:gd name="connsiteX20" fmla="*/ 647700 w 1028700"/>
              <a:gd name="connsiteY20" fmla="*/ 35718 h 1052512"/>
              <a:gd name="connsiteX21" fmla="*/ 647700 w 1028700"/>
              <a:gd name="connsiteY21" fmla="*/ 14287 h 1052512"/>
              <a:gd name="connsiteX22" fmla="*/ 650081 w 1028700"/>
              <a:gd name="connsiteY22" fmla="*/ 2381 h 1052512"/>
              <a:gd name="connsiteX23" fmla="*/ 669131 w 1028700"/>
              <a:gd name="connsiteY23" fmla="*/ 0 h 1052512"/>
              <a:gd name="connsiteX24" fmla="*/ 700088 w 1028700"/>
              <a:gd name="connsiteY24" fmla="*/ 9525 h 1052512"/>
              <a:gd name="connsiteX25" fmla="*/ 781050 w 1028700"/>
              <a:gd name="connsiteY25" fmla="*/ 45243 h 1052512"/>
              <a:gd name="connsiteX26" fmla="*/ 842963 w 1028700"/>
              <a:gd name="connsiteY26" fmla="*/ 78581 h 1052512"/>
              <a:gd name="connsiteX27" fmla="*/ 892969 w 1028700"/>
              <a:gd name="connsiteY27" fmla="*/ 109537 h 1052512"/>
              <a:gd name="connsiteX28" fmla="*/ 926306 w 1028700"/>
              <a:gd name="connsiteY28" fmla="*/ 133350 h 1052512"/>
              <a:gd name="connsiteX29" fmla="*/ 966788 w 1028700"/>
              <a:gd name="connsiteY29" fmla="*/ 171450 h 1052512"/>
              <a:gd name="connsiteX30" fmla="*/ 995363 w 1028700"/>
              <a:gd name="connsiteY30" fmla="*/ 204787 h 1052512"/>
              <a:gd name="connsiteX31" fmla="*/ 1016794 w 1028700"/>
              <a:gd name="connsiteY31" fmla="*/ 235743 h 1052512"/>
              <a:gd name="connsiteX32" fmla="*/ 1023938 w 1028700"/>
              <a:gd name="connsiteY32" fmla="*/ 257175 h 1052512"/>
              <a:gd name="connsiteX33" fmla="*/ 1028700 w 1028700"/>
              <a:gd name="connsiteY33" fmla="*/ 283368 h 1052512"/>
              <a:gd name="connsiteX34" fmla="*/ 1023938 w 1028700"/>
              <a:gd name="connsiteY34" fmla="*/ 314325 h 1052512"/>
              <a:gd name="connsiteX35" fmla="*/ 1014413 w 1028700"/>
              <a:gd name="connsiteY35" fmla="*/ 338137 h 1052512"/>
              <a:gd name="connsiteX36" fmla="*/ 997744 w 1028700"/>
              <a:gd name="connsiteY36" fmla="*/ 350043 h 1052512"/>
              <a:gd name="connsiteX37" fmla="*/ 966788 w 1028700"/>
              <a:gd name="connsiteY37" fmla="*/ 366712 h 1052512"/>
              <a:gd name="connsiteX38" fmla="*/ 914400 w 1028700"/>
              <a:gd name="connsiteY38" fmla="*/ 383381 h 1052512"/>
              <a:gd name="connsiteX39" fmla="*/ 890588 w 1028700"/>
              <a:gd name="connsiteY39" fmla="*/ 395287 h 1052512"/>
              <a:gd name="connsiteX40" fmla="*/ 816769 w 1028700"/>
              <a:gd name="connsiteY40" fmla="*/ 464343 h 1052512"/>
              <a:gd name="connsiteX41" fmla="*/ 678656 w 1028700"/>
              <a:gd name="connsiteY41" fmla="*/ 585787 h 1052512"/>
              <a:gd name="connsiteX42" fmla="*/ 485775 w 1028700"/>
              <a:gd name="connsiteY42" fmla="*/ 735806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28700" h="1052512">
                <a:moveTo>
                  <a:pt x="485775" y="735806"/>
                </a:moveTo>
                <a:lnTo>
                  <a:pt x="192881" y="957262"/>
                </a:lnTo>
                <a:lnTo>
                  <a:pt x="102394" y="1028700"/>
                </a:lnTo>
                <a:lnTo>
                  <a:pt x="59531" y="1047750"/>
                </a:lnTo>
                <a:lnTo>
                  <a:pt x="35719" y="1052512"/>
                </a:lnTo>
                <a:lnTo>
                  <a:pt x="4763" y="1050131"/>
                </a:lnTo>
                <a:lnTo>
                  <a:pt x="0" y="1038225"/>
                </a:lnTo>
                <a:lnTo>
                  <a:pt x="23813" y="1007268"/>
                </a:lnTo>
                <a:lnTo>
                  <a:pt x="102394" y="926306"/>
                </a:lnTo>
                <a:lnTo>
                  <a:pt x="238125" y="804862"/>
                </a:lnTo>
                <a:lnTo>
                  <a:pt x="395288" y="640556"/>
                </a:lnTo>
                <a:lnTo>
                  <a:pt x="550069" y="469106"/>
                </a:lnTo>
                <a:lnTo>
                  <a:pt x="654844" y="328612"/>
                </a:lnTo>
                <a:lnTo>
                  <a:pt x="685800" y="280987"/>
                </a:lnTo>
                <a:lnTo>
                  <a:pt x="704850" y="245268"/>
                </a:lnTo>
                <a:lnTo>
                  <a:pt x="714375" y="211931"/>
                </a:lnTo>
                <a:lnTo>
                  <a:pt x="714375" y="185737"/>
                </a:lnTo>
                <a:lnTo>
                  <a:pt x="709613" y="152400"/>
                </a:lnTo>
                <a:lnTo>
                  <a:pt x="688181" y="104775"/>
                </a:lnTo>
                <a:lnTo>
                  <a:pt x="661988" y="66675"/>
                </a:lnTo>
                <a:lnTo>
                  <a:pt x="647700" y="35718"/>
                </a:lnTo>
                <a:lnTo>
                  <a:pt x="647700" y="14287"/>
                </a:lnTo>
                <a:lnTo>
                  <a:pt x="650081" y="2381"/>
                </a:lnTo>
                <a:lnTo>
                  <a:pt x="669131" y="0"/>
                </a:lnTo>
                <a:lnTo>
                  <a:pt x="700088" y="9525"/>
                </a:lnTo>
                <a:lnTo>
                  <a:pt x="781050" y="45243"/>
                </a:lnTo>
                <a:lnTo>
                  <a:pt x="842963" y="78581"/>
                </a:lnTo>
                <a:lnTo>
                  <a:pt x="892969" y="109537"/>
                </a:lnTo>
                <a:lnTo>
                  <a:pt x="926306" y="133350"/>
                </a:lnTo>
                <a:lnTo>
                  <a:pt x="966788" y="171450"/>
                </a:lnTo>
                <a:lnTo>
                  <a:pt x="995363" y="204787"/>
                </a:lnTo>
                <a:lnTo>
                  <a:pt x="1016794" y="235743"/>
                </a:lnTo>
                <a:lnTo>
                  <a:pt x="1023938" y="257175"/>
                </a:lnTo>
                <a:lnTo>
                  <a:pt x="1028700" y="283368"/>
                </a:lnTo>
                <a:lnTo>
                  <a:pt x="1023938" y="314325"/>
                </a:lnTo>
                <a:lnTo>
                  <a:pt x="1014413" y="338137"/>
                </a:lnTo>
                <a:lnTo>
                  <a:pt x="997744" y="350043"/>
                </a:lnTo>
                <a:lnTo>
                  <a:pt x="966788" y="366712"/>
                </a:lnTo>
                <a:lnTo>
                  <a:pt x="914400" y="383381"/>
                </a:lnTo>
                <a:lnTo>
                  <a:pt x="890588" y="395287"/>
                </a:lnTo>
                <a:lnTo>
                  <a:pt x="816769" y="464343"/>
                </a:lnTo>
                <a:lnTo>
                  <a:pt x="678656" y="585787"/>
                </a:lnTo>
                <a:lnTo>
                  <a:pt x="485775" y="735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6634287-A125-4647-AD7B-59224AAC8823}"/>
              </a:ext>
            </a:extLst>
          </p:cNvPr>
          <p:cNvSpPr/>
          <p:nvPr/>
        </p:nvSpPr>
        <p:spPr>
          <a:xfrm>
            <a:off x="2613025" y="2617788"/>
            <a:ext cx="1149350" cy="1554162"/>
          </a:xfrm>
          <a:custGeom>
            <a:avLst/>
            <a:gdLst>
              <a:gd name="connsiteX0" fmla="*/ 604838 w 1150144"/>
              <a:gd name="connsiteY0" fmla="*/ 1057275 h 1554956"/>
              <a:gd name="connsiteX1" fmla="*/ 454819 w 1150144"/>
              <a:gd name="connsiteY1" fmla="*/ 1216819 h 1554956"/>
              <a:gd name="connsiteX2" fmla="*/ 335757 w 1150144"/>
              <a:gd name="connsiteY2" fmla="*/ 1326356 h 1554956"/>
              <a:gd name="connsiteX3" fmla="*/ 247650 w 1150144"/>
              <a:gd name="connsiteY3" fmla="*/ 1402556 h 1554956"/>
              <a:gd name="connsiteX4" fmla="*/ 150019 w 1150144"/>
              <a:gd name="connsiteY4" fmla="*/ 1490662 h 1554956"/>
              <a:gd name="connsiteX5" fmla="*/ 59532 w 1150144"/>
              <a:gd name="connsiteY5" fmla="*/ 1550194 h 1554956"/>
              <a:gd name="connsiteX6" fmla="*/ 33338 w 1150144"/>
              <a:gd name="connsiteY6" fmla="*/ 1554956 h 1554956"/>
              <a:gd name="connsiteX7" fmla="*/ 9525 w 1150144"/>
              <a:gd name="connsiteY7" fmla="*/ 1552575 h 1554956"/>
              <a:gd name="connsiteX8" fmla="*/ 0 w 1150144"/>
              <a:gd name="connsiteY8" fmla="*/ 1543050 h 1554956"/>
              <a:gd name="connsiteX9" fmla="*/ 2382 w 1150144"/>
              <a:gd name="connsiteY9" fmla="*/ 1526381 h 1554956"/>
              <a:gd name="connsiteX10" fmla="*/ 26194 w 1150144"/>
              <a:gd name="connsiteY10" fmla="*/ 1485900 h 1554956"/>
              <a:gd name="connsiteX11" fmla="*/ 66675 w 1150144"/>
              <a:gd name="connsiteY11" fmla="*/ 1445419 h 1554956"/>
              <a:gd name="connsiteX12" fmla="*/ 173832 w 1150144"/>
              <a:gd name="connsiteY12" fmla="*/ 1335881 h 1554956"/>
              <a:gd name="connsiteX13" fmla="*/ 271463 w 1150144"/>
              <a:gd name="connsiteY13" fmla="*/ 1226344 h 1554956"/>
              <a:gd name="connsiteX14" fmla="*/ 369094 w 1150144"/>
              <a:gd name="connsiteY14" fmla="*/ 1107281 h 1554956"/>
              <a:gd name="connsiteX15" fmla="*/ 452438 w 1150144"/>
              <a:gd name="connsiteY15" fmla="*/ 1002506 h 1554956"/>
              <a:gd name="connsiteX16" fmla="*/ 550069 w 1150144"/>
              <a:gd name="connsiteY16" fmla="*/ 854869 h 1554956"/>
              <a:gd name="connsiteX17" fmla="*/ 673894 w 1150144"/>
              <a:gd name="connsiteY17" fmla="*/ 654844 h 1554956"/>
              <a:gd name="connsiteX18" fmla="*/ 769144 w 1150144"/>
              <a:gd name="connsiteY18" fmla="*/ 469106 h 1554956"/>
              <a:gd name="connsiteX19" fmla="*/ 866775 w 1150144"/>
              <a:gd name="connsiteY19" fmla="*/ 264319 h 1554956"/>
              <a:gd name="connsiteX20" fmla="*/ 869157 w 1150144"/>
              <a:gd name="connsiteY20" fmla="*/ 240506 h 1554956"/>
              <a:gd name="connsiteX21" fmla="*/ 866775 w 1150144"/>
              <a:gd name="connsiteY21" fmla="*/ 216694 h 1554956"/>
              <a:gd name="connsiteX22" fmla="*/ 852488 w 1150144"/>
              <a:gd name="connsiteY22" fmla="*/ 180975 h 1554956"/>
              <a:gd name="connsiteX23" fmla="*/ 816769 w 1150144"/>
              <a:gd name="connsiteY23" fmla="*/ 130969 h 1554956"/>
              <a:gd name="connsiteX24" fmla="*/ 778669 w 1150144"/>
              <a:gd name="connsiteY24" fmla="*/ 90487 h 1554956"/>
              <a:gd name="connsiteX25" fmla="*/ 764382 w 1150144"/>
              <a:gd name="connsiteY25" fmla="*/ 66675 h 1554956"/>
              <a:gd name="connsiteX26" fmla="*/ 757238 w 1150144"/>
              <a:gd name="connsiteY26" fmla="*/ 40481 h 1554956"/>
              <a:gd name="connsiteX27" fmla="*/ 759619 w 1150144"/>
              <a:gd name="connsiteY27" fmla="*/ 21431 h 1554956"/>
              <a:gd name="connsiteX28" fmla="*/ 764382 w 1150144"/>
              <a:gd name="connsiteY28" fmla="*/ 9525 h 1554956"/>
              <a:gd name="connsiteX29" fmla="*/ 783432 w 1150144"/>
              <a:gd name="connsiteY29" fmla="*/ 2381 h 1554956"/>
              <a:gd name="connsiteX30" fmla="*/ 814388 w 1150144"/>
              <a:gd name="connsiteY30" fmla="*/ 0 h 1554956"/>
              <a:gd name="connsiteX31" fmla="*/ 842963 w 1150144"/>
              <a:gd name="connsiteY31" fmla="*/ 7144 h 1554956"/>
              <a:gd name="connsiteX32" fmla="*/ 883444 w 1150144"/>
              <a:gd name="connsiteY32" fmla="*/ 30956 h 1554956"/>
              <a:gd name="connsiteX33" fmla="*/ 952500 w 1150144"/>
              <a:gd name="connsiteY33" fmla="*/ 73819 h 1554956"/>
              <a:gd name="connsiteX34" fmla="*/ 1004888 w 1150144"/>
              <a:gd name="connsiteY34" fmla="*/ 109537 h 1554956"/>
              <a:gd name="connsiteX35" fmla="*/ 1047750 w 1150144"/>
              <a:gd name="connsiteY35" fmla="*/ 147637 h 1554956"/>
              <a:gd name="connsiteX36" fmla="*/ 1085850 w 1150144"/>
              <a:gd name="connsiteY36" fmla="*/ 185737 h 1554956"/>
              <a:gd name="connsiteX37" fmla="*/ 1119188 w 1150144"/>
              <a:gd name="connsiteY37" fmla="*/ 221456 h 1554956"/>
              <a:gd name="connsiteX38" fmla="*/ 1140619 w 1150144"/>
              <a:gd name="connsiteY38" fmla="*/ 252412 h 1554956"/>
              <a:gd name="connsiteX39" fmla="*/ 1147763 w 1150144"/>
              <a:gd name="connsiteY39" fmla="*/ 280987 h 1554956"/>
              <a:gd name="connsiteX40" fmla="*/ 1150144 w 1150144"/>
              <a:gd name="connsiteY40" fmla="*/ 314325 h 1554956"/>
              <a:gd name="connsiteX41" fmla="*/ 1143000 w 1150144"/>
              <a:gd name="connsiteY41" fmla="*/ 347662 h 1554956"/>
              <a:gd name="connsiteX42" fmla="*/ 1131094 w 1150144"/>
              <a:gd name="connsiteY42" fmla="*/ 371475 h 1554956"/>
              <a:gd name="connsiteX43" fmla="*/ 1104900 w 1150144"/>
              <a:gd name="connsiteY43" fmla="*/ 390525 h 1554956"/>
              <a:gd name="connsiteX44" fmla="*/ 1073944 w 1150144"/>
              <a:gd name="connsiteY44" fmla="*/ 409575 h 1554956"/>
              <a:gd name="connsiteX45" fmla="*/ 1038225 w 1150144"/>
              <a:gd name="connsiteY45" fmla="*/ 447675 h 1554956"/>
              <a:gd name="connsiteX46" fmla="*/ 971550 w 1150144"/>
              <a:gd name="connsiteY46" fmla="*/ 545306 h 1554956"/>
              <a:gd name="connsiteX47" fmla="*/ 871538 w 1150144"/>
              <a:gd name="connsiteY47" fmla="*/ 711994 h 1554956"/>
              <a:gd name="connsiteX48" fmla="*/ 766763 w 1150144"/>
              <a:gd name="connsiteY48" fmla="*/ 864394 h 1554956"/>
              <a:gd name="connsiteX49" fmla="*/ 604838 w 1150144"/>
              <a:gd name="connsiteY49" fmla="*/ 1057275 h 1554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50144" h="1554956">
                <a:moveTo>
                  <a:pt x="604838" y="1057275"/>
                </a:moveTo>
                <a:lnTo>
                  <a:pt x="454819" y="1216819"/>
                </a:lnTo>
                <a:lnTo>
                  <a:pt x="335757" y="1326356"/>
                </a:lnTo>
                <a:lnTo>
                  <a:pt x="247650" y="1402556"/>
                </a:lnTo>
                <a:lnTo>
                  <a:pt x="150019" y="1490662"/>
                </a:lnTo>
                <a:lnTo>
                  <a:pt x="59532" y="1550194"/>
                </a:lnTo>
                <a:lnTo>
                  <a:pt x="33338" y="1554956"/>
                </a:lnTo>
                <a:lnTo>
                  <a:pt x="9525" y="1552575"/>
                </a:lnTo>
                <a:lnTo>
                  <a:pt x="0" y="1543050"/>
                </a:lnTo>
                <a:lnTo>
                  <a:pt x="2382" y="1526381"/>
                </a:lnTo>
                <a:lnTo>
                  <a:pt x="26194" y="1485900"/>
                </a:lnTo>
                <a:lnTo>
                  <a:pt x="66675" y="1445419"/>
                </a:lnTo>
                <a:lnTo>
                  <a:pt x="173832" y="1335881"/>
                </a:lnTo>
                <a:lnTo>
                  <a:pt x="271463" y="1226344"/>
                </a:lnTo>
                <a:lnTo>
                  <a:pt x="369094" y="1107281"/>
                </a:lnTo>
                <a:lnTo>
                  <a:pt x="452438" y="1002506"/>
                </a:lnTo>
                <a:lnTo>
                  <a:pt x="550069" y="854869"/>
                </a:lnTo>
                <a:lnTo>
                  <a:pt x="673894" y="654844"/>
                </a:lnTo>
                <a:lnTo>
                  <a:pt x="769144" y="469106"/>
                </a:lnTo>
                <a:lnTo>
                  <a:pt x="866775" y="264319"/>
                </a:lnTo>
                <a:lnTo>
                  <a:pt x="869157" y="240506"/>
                </a:lnTo>
                <a:lnTo>
                  <a:pt x="866775" y="216694"/>
                </a:lnTo>
                <a:lnTo>
                  <a:pt x="852488" y="180975"/>
                </a:lnTo>
                <a:lnTo>
                  <a:pt x="816769" y="130969"/>
                </a:lnTo>
                <a:lnTo>
                  <a:pt x="778669" y="90487"/>
                </a:lnTo>
                <a:lnTo>
                  <a:pt x="764382" y="66675"/>
                </a:lnTo>
                <a:lnTo>
                  <a:pt x="757238" y="40481"/>
                </a:lnTo>
                <a:lnTo>
                  <a:pt x="759619" y="21431"/>
                </a:lnTo>
                <a:lnTo>
                  <a:pt x="764382" y="9525"/>
                </a:lnTo>
                <a:lnTo>
                  <a:pt x="783432" y="2381"/>
                </a:lnTo>
                <a:lnTo>
                  <a:pt x="814388" y="0"/>
                </a:lnTo>
                <a:lnTo>
                  <a:pt x="842963" y="7144"/>
                </a:lnTo>
                <a:lnTo>
                  <a:pt x="883444" y="30956"/>
                </a:lnTo>
                <a:lnTo>
                  <a:pt x="952500" y="73819"/>
                </a:lnTo>
                <a:lnTo>
                  <a:pt x="1004888" y="109537"/>
                </a:lnTo>
                <a:lnTo>
                  <a:pt x="1047750" y="147637"/>
                </a:lnTo>
                <a:lnTo>
                  <a:pt x="1085850" y="185737"/>
                </a:lnTo>
                <a:lnTo>
                  <a:pt x="1119188" y="221456"/>
                </a:lnTo>
                <a:lnTo>
                  <a:pt x="1140619" y="252412"/>
                </a:lnTo>
                <a:lnTo>
                  <a:pt x="1147763" y="280987"/>
                </a:lnTo>
                <a:lnTo>
                  <a:pt x="1150144" y="314325"/>
                </a:lnTo>
                <a:lnTo>
                  <a:pt x="1143000" y="347662"/>
                </a:lnTo>
                <a:lnTo>
                  <a:pt x="1131094" y="371475"/>
                </a:lnTo>
                <a:lnTo>
                  <a:pt x="1104900" y="390525"/>
                </a:lnTo>
                <a:lnTo>
                  <a:pt x="1073944" y="409575"/>
                </a:lnTo>
                <a:lnTo>
                  <a:pt x="1038225" y="447675"/>
                </a:lnTo>
                <a:lnTo>
                  <a:pt x="971550" y="545306"/>
                </a:lnTo>
                <a:lnTo>
                  <a:pt x="871538" y="711994"/>
                </a:lnTo>
                <a:lnTo>
                  <a:pt x="766763" y="864394"/>
                </a:lnTo>
                <a:lnTo>
                  <a:pt x="604838" y="1057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5BCA43-7F9F-5343-94E3-444C985913E8}"/>
              </a:ext>
            </a:extLst>
          </p:cNvPr>
          <p:cNvSpPr/>
          <p:nvPr/>
        </p:nvSpPr>
        <p:spPr>
          <a:xfrm>
            <a:off x="3927475" y="2176463"/>
            <a:ext cx="1535113" cy="406400"/>
          </a:xfrm>
          <a:custGeom>
            <a:avLst/>
            <a:gdLst>
              <a:gd name="connsiteX0" fmla="*/ 592932 w 1535907"/>
              <a:gd name="connsiteY0" fmla="*/ 357187 h 407193"/>
              <a:gd name="connsiteX1" fmla="*/ 400050 w 1535907"/>
              <a:gd name="connsiteY1" fmla="*/ 392906 h 407193"/>
              <a:gd name="connsiteX2" fmla="*/ 338138 w 1535907"/>
              <a:gd name="connsiteY2" fmla="*/ 402431 h 407193"/>
              <a:gd name="connsiteX3" fmla="*/ 271463 w 1535907"/>
              <a:gd name="connsiteY3" fmla="*/ 407193 h 407193"/>
              <a:gd name="connsiteX4" fmla="*/ 238125 w 1535907"/>
              <a:gd name="connsiteY4" fmla="*/ 404812 h 407193"/>
              <a:gd name="connsiteX5" fmla="*/ 197644 w 1535907"/>
              <a:gd name="connsiteY5" fmla="*/ 390525 h 407193"/>
              <a:gd name="connsiteX6" fmla="*/ 159544 w 1535907"/>
              <a:gd name="connsiteY6" fmla="*/ 361950 h 407193"/>
              <a:gd name="connsiteX7" fmla="*/ 107157 w 1535907"/>
              <a:gd name="connsiteY7" fmla="*/ 314325 h 407193"/>
              <a:gd name="connsiteX8" fmla="*/ 45244 w 1535907"/>
              <a:gd name="connsiteY8" fmla="*/ 250031 h 407193"/>
              <a:gd name="connsiteX9" fmla="*/ 9525 w 1535907"/>
              <a:gd name="connsiteY9" fmla="*/ 207168 h 407193"/>
              <a:gd name="connsiteX10" fmla="*/ 0 w 1535907"/>
              <a:gd name="connsiteY10" fmla="*/ 188118 h 407193"/>
              <a:gd name="connsiteX11" fmla="*/ 0 w 1535907"/>
              <a:gd name="connsiteY11" fmla="*/ 173831 h 407193"/>
              <a:gd name="connsiteX12" fmla="*/ 2382 w 1535907"/>
              <a:gd name="connsiteY12" fmla="*/ 157162 h 407193"/>
              <a:gd name="connsiteX13" fmla="*/ 14288 w 1535907"/>
              <a:gd name="connsiteY13" fmla="*/ 145256 h 407193"/>
              <a:gd name="connsiteX14" fmla="*/ 45244 w 1535907"/>
              <a:gd name="connsiteY14" fmla="*/ 150018 h 407193"/>
              <a:gd name="connsiteX15" fmla="*/ 119063 w 1535907"/>
              <a:gd name="connsiteY15" fmla="*/ 178593 h 407193"/>
              <a:gd name="connsiteX16" fmla="*/ 169069 w 1535907"/>
              <a:gd name="connsiteY16" fmla="*/ 195262 h 407193"/>
              <a:gd name="connsiteX17" fmla="*/ 226219 w 1535907"/>
              <a:gd name="connsiteY17" fmla="*/ 211931 h 407193"/>
              <a:gd name="connsiteX18" fmla="*/ 285750 w 1535907"/>
              <a:gd name="connsiteY18" fmla="*/ 223837 h 407193"/>
              <a:gd name="connsiteX19" fmla="*/ 335757 w 1535907"/>
              <a:gd name="connsiteY19" fmla="*/ 228600 h 407193"/>
              <a:gd name="connsiteX20" fmla="*/ 407194 w 1535907"/>
              <a:gd name="connsiteY20" fmla="*/ 221456 h 407193"/>
              <a:gd name="connsiteX21" fmla="*/ 547688 w 1535907"/>
              <a:gd name="connsiteY21" fmla="*/ 195262 h 407193"/>
              <a:gd name="connsiteX22" fmla="*/ 702469 w 1535907"/>
              <a:gd name="connsiteY22" fmla="*/ 161925 h 407193"/>
              <a:gd name="connsiteX23" fmla="*/ 916782 w 1535907"/>
              <a:gd name="connsiteY23" fmla="*/ 116681 h 407193"/>
              <a:gd name="connsiteX24" fmla="*/ 995363 w 1535907"/>
              <a:gd name="connsiteY24" fmla="*/ 100012 h 407193"/>
              <a:gd name="connsiteX25" fmla="*/ 1052513 w 1535907"/>
              <a:gd name="connsiteY25" fmla="*/ 83343 h 407193"/>
              <a:gd name="connsiteX26" fmla="*/ 1107282 w 1535907"/>
              <a:gd name="connsiteY26" fmla="*/ 59531 h 407193"/>
              <a:gd name="connsiteX27" fmla="*/ 1154907 w 1535907"/>
              <a:gd name="connsiteY27" fmla="*/ 33337 h 407193"/>
              <a:gd name="connsiteX28" fmla="*/ 1202532 w 1535907"/>
              <a:gd name="connsiteY28" fmla="*/ 0 h 407193"/>
              <a:gd name="connsiteX29" fmla="*/ 1235869 w 1535907"/>
              <a:gd name="connsiteY29" fmla="*/ 0 h 407193"/>
              <a:gd name="connsiteX30" fmla="*/ 1350169 w 1535907"/>
              <a:gd name="connsiteY30" fmla="*/ 23812 h 407193"/>
              <a:gd name="connsiteX31" fmla="*/ 1445419 w 1535907"/>
              <a:gd name="connsiteY31" fmla="*/ 47625 h 407193"/>
              <a:gd name="connsiteX32" fmla="*/ 1483519 w 1535907"/>
              <a:gd name="connsiteY32" fmla="*/ 59531 h 407193"/>
              <a:gd name="connsiteX33" fmla="*/ 1524000 w 1535907"/>
              <a:gd name="connsiteY33" fmla="*/ 78581 h 407193"/>
              <a:gd name="connsiteX34" fmla="*/ 1535907 w 1535907"/>
              <a:gd name="connsiteY34" fmla="*/ 95250 h 407193"/>
              <a:gd name="connsiteX35" fmla="*/ 1535907 w 1535907"/>
              <a:gd name="connsiteY35" fmla="*/ 133350 h 407193"/>
              <a:gd name="connsiteX36" fmla="*/ 1526382 w 1535907"/>
              <a:gd name="connsiteY36" fmla="*/ 164306 h 407193"/>
              <a:gd name="connsiteX37" fmla="*/ 1502569 w 1535907"/>
              <a:gd name="connsiteY37" fmla="*/ 180975 h 407193"/>
              <a:gd name="connsiteX38" fmla="*/ 1409700 w 1535907"/>
              <a:gd name="connsiteY38" fmla="*/ 190500 h 407193"/>
              <a:gd name="connsiteX39" fmla="*/ 1140619 w 1535907"/>
              <a:gd name="connsiteY39" fmla="*/ 242887 h 407193"/>
              <a:gd name="connsiteX40" fmla="*/ 888207 w 1535907"/>
              <a:gd name="connsiteY40" fmla="*/ 290512 h 407193"/>
              <a:gd name="connsiteX41" fmla="*/ 707232 w 1535907"/>
              <a:gd name="connsiteY41" fmla="*/ 338137 h 407193"/>
              <a:gd name="connsiteX42" fmla="*/ 592932 w 1535907"/>
              <a:gd name="connsiteY42" fmla="*/ 357187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35907" h="407193">
                <a:moveTo>
                  <a:pt x="592932" y="357187"/>
                </a:moveTo>
                <a:lnTo>
                  <a:pt x="400050" y="392906"/>
                </a:lnTo>
                <a:lnTo>
                  <a:pt x="338138" y="402431"/>
                </a:lnTo>
                <a:lnTo>
                  <a:pt x="271463" y="407193"/>
                </a:lnTo>
                <a:lnTo>
                  <a:pt x="238125" y="404812"/>
                </a:lnTo>
                <a:lnTo>
                  <a:pt x="197644" y="390525"/>
                </a:lnTo>
                <a:lnTo>
                  <a:pt x="159544" y="361950"/>
                </a:lnTo>
                <a:lnTo>
                  <a:pt x="107157" y="314325"/>
                </a:lnTo>
                <a:lnTo>
                  <a:pt x="45244" y="250031"/>
                </a:lnTo>
                <a:lnTo>
                  <a:pt x="9525" y="207168"/>
                </a:lnTo>
                <a:lnTo>
                  <a:pt x="0" y="188118"/>
                </a:lnTo>
                <a:lnTo>
                  <a:pt x="0" y="173831"/>
                </a:lnTo>
                <a:lnTo>
                  <a:pt x="2382" y="157162"/>
                </a:lnTo>
                <a:lnTo>
                  <a:pt x="14288" y="145256"/>
                </a:lnTo>
                <a:lnTo>
                  <a:pt x="45244" y="150018"/>
                </a:lnTo>
                <a:lnTo>
                  <a:pt x="119063" y="178593"/>
                </a:lnTo>
                <a:lnTo>
                  <a:pt x="169069" y="195262"/>
                </a:lnTo>
                <a:lnTo>
                  <a:pt x="226219" y="211931"/>
                </a:lnTo>
                <a:lnTo>
                  <a:pt x="285750" y="223837"/>
                </a:lnTo>
                <a:lnTo>
                  <a:pt x="335757" y="228600"/>
                </a:lnTo>
                <a:lnTo>
                  <a:pt x="407194" y="221456"/>
                </a:lnTo>
                <a:lnTo>
                  <a:pt x="547688" y="195262"/>
                </a:lnTo>
                <a:lnTo>
                  <a:pt x="702469" y="161925"/>
                </a:lnTo>
                <a:lnTo>
                  <a:pt x="916782" y="116681"/>
                </a:lnTo>
                <a:lnTo>
                  <a:pt x="995363" y="100012"/>
                </a:lnTo>
                <a:lnTo>
                  <a:pt x="1052513" y="83343"/>
                </a:lnTo>
                <a:lnTo>
                  <a:pt x="1107282" y="59531"/>
                </a:lnTo>
                <a:lnTo>
                  <a:pt x="1154907" y="33337"/>
                </a:lnTo>
                <a:lnTo>
                  <a:pt x="1202532" y="0"/>
                </a:lnTo>
                <a:lnTo>
                  <a:pt x="1235869" y="0"/>
                </a:lnTo>
                <a:lnTo>
                  <a:pt x="1350169" y="23812"/>
                </a:lnTo>
                <a:lnTo>
                  <a:pt x="1445419" y="47625"/>
                </a:lnTo>
                <a:lnTo>
                  <a:pt x="1483519" y="59531"/>
                </a:lnTo>
                <a:lnTo>
                  <a:pt x="1524000" y="78581"/>
                </a:lnTo>
                <a:lnTo>
                  <a:pt x="1535907" y="95250"/>
                </a:lnTo>
                <a:lnTo>
                  <a:pt x="1535907" y="133350"/>
                </a:lnTo>
                <a:lnTo>
                  <a:pt x="1526382" y="164306"/>
                </a:lnTo>
                <a:lnTo>
                  <a:pt x="1502569" y="180975"/>
                </a:lnTo>
                <a:lnTo>
                  <a:pt x="1409700" y="190500"/>
                </a:lnTo>
                <a:lnTo>
                  <a:pt x="1140619" y="242887"/>
                </a:lnTo>
                <a:lnTo>
                  <a:pt x="888207" y="290512"/>
                </a:lnTo>
                <a:lnTo>
                  <a:pt x="707232" y="338137"/>
                </a:lnTo>
                <a:lnTo>
                  <a:pt x="592932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6799E51-33C3-E14F-95B5-C391A724A25F}"/>
              </a:ext>
            </a:extLst>
          </p:cNvPr>
          <p:cNvSpPr/>
          <p:nvPr/>
        </p:nvSpPr>
        <p:spPr>
          <a:xfrm>
            <a:off x="3779838" y="3852863"/>
            <a:ext cx="1768475" cy="447675"/>
          </a:xfrm>
          <a:custGeom>
            <a:avLst/>
            <a:gdLst>
              <a:gd name="connsiteX0" fmla="*/ 797719 w 1769269"/>
              <a:gd name="connsiteY0" fmla="*/ 364331 h 447675"/>
              <a:gd name="connsiteX1" fmla="*/ 492919 w 1769269"/>
              <a:gd name="connsiteY1" fmla="*/ 423862 h 447675"/>
              <a:gd name="connsiteX2" fmla="*/ 376237 w 1769269"/>
              <a:gd name="connsiteY2" fmla="*/ 442912 h 447675"/>
              <a:gd name="connsiteX3" fmla="*/ 328612 w 1769269"/>
              <a:gd name="connsiteY3" fmla="*/ 447675 h 447675"/>
              <a:gd name="connsiteX4" fmla="*/ 285750 w 1769269"/>
              <a:gd name="connsiteY4" fmla="*/ 445293 h 447675"/>
              <a:gd name="connsiteX5" fmla="*/ 235744 w 1769269"/>
              <a:gd name="connsiteY5" fmla="*/ 431006 h 447675"/>
              <a:gd name="connsiteX6" fmla="*/ 138112 w 1769269"/>
              <a:gd name="connsiteY6" fmla="*/ 381000 h 447675"/>
              <a:gd name="connsiteX7" fmla="*/ 88106 w 1769269"/>
              <a:gd name="connsiteY7" fmla="*/ 347662 h 447675"/>
              <a:gd name="connsiteX8" fmla="*/ 50006 w 1769269"/>
              <a:gd name="connsiteY8" fmla="*/ 314325 h 447675"/>
              <a:gd name="connsiteX9" fmla="*/ 26194 w 1769269"/>
              <a:gd name="connsiteY9" fmla="*/ 283368 h 447675"/>
              <a:gd name="connsiteX10" fmla="*/ 7144 w 1769269"/>
              <a:gd name="connsiteY10" fmla="*/ 242887 h 447675"/>
              <a:gd name="connsiteX11" fmla="*/ 0 w 1769269"/>
              <a:gd name="connsiteY11" fmla="*/ 214312 h 447675"/>
              <a:gd name="connsiteX12" fmla="*/ 0 w 1769269"/>
              <a:gd name="connsiteY12" fmla="*/ 197643 h 447675"/>
              <a:gd name="connsiteX13" fmla="*/ 7144 w 1769269"/>
              <a:gd name="connsiteY13" fmla="*/ 183356 h 447675"/>
              <a:gd name="connsiteX14" fmla="*/ 26194 w 1769269"/>
              <a:gd name="connsiteY14" fmla="*/ 178593 h 447675"/>
              <a:gd name="connsiteX15" fmla="*/ 52387 w 1769269"/>
              <a:gd name="connsiteY15" fmla="*/ 188118 h 447675"/>
              <a:gd name="connsiteX16" fmla="*/ 107156 w 1769269"/>
              <a:gd name="connsiteY16" fmla="*/ 209550 h 447675"/>
              <a:gd name="connsiteX17" fmla="*/ 188119 w 1769269"/>
              <a:gd name="connsiteY17" fmla="*/ 240506 h 447675"/>
              <a:gd name="connsiteX18" fmla="*/ 245269 w 1769269"/>
              <a:gd name="connsiteY18" fmla="*/ 257175 h 447675"/>
              <a:gd name="connsiteX19" fmla="*/ 309562 w 1769269"/>
              <a:gd name="connsiteY19" fmla="*/ 266700 h 447675"/>
              <a:gd name="connsiteX20" fmla="*/ 352425 w 1769269"/>
              <a:gd name="connsiteY20" fmla="*/ 271462 h 447675"/>
              <a:gd name="connsiteX21" fmla="*/ 414337 w 1769269"/>
              <a:gd name="connsiteY21" fmla="*/ 264318 h 447675"/>
              <a:gd name="connsiteX22" fmla="*/ 847725 w 1769269"/>
              <a:gd name="connsiteY22" fmla="*/ 176212 h 447675"/>
              <a:gd name="connsiteX23" fmla="*/ 1085850 w 1769269"/>
              <a:gd name="connsiteY23" fmla="*/ 133350 h 447675"/>
              <a:gd name="connsiteX24" fmla="*/ 1207294 w 1769269"/>
              <a:gd name="connsiteY24" fmla="*/ 95250 h 447675"/>
              <a:gd name="connsiteX25" fmla="*/ 1333500 w 1769269"/>
              <a:gd name="connsiteY25" fmla="*/ 52387 h 447675"/>
              <a:gd name="connsiteX26" fmla="*/ 1407319 w 1769269"/>
              <a:gd name="connsiteY26" fmla="*/ 21431 h 447675"/>
              <a:gd name="connsiteX27" fmla="*/ 1481137 w 1769269"/>
              <a:gd name="connsiteY27" fmla="*/ 0 h 447675"/>
              <a:gd name="connsiteX28" fmla="*/ 1533525 w 1769269"/>
              <a:gd name="connsiteY28" fmla="*/ 0 h 447675"/>
              <a:gd name="connsiteX29" fmla="*/ 1595437 w 1769269"/>
              <a:gd name="connsiteY29" fmla="*/ 9525 h 447675"/>
              <a:gd name="connsiteX30" fmla="*/ 1664494 w 1769269"/>
              <a:gd name="connsiteY30" fmla="*/ 33337 h 447675"/>
              <a:gd name="connsiteX31" fmla="*/ 1716881 w 1769269"/>
              <a:gd name="connsiteY31" fmla="*/ 64293 h 447675"/>
              <a:gd name="connsiteX32" fmla="*/ 1743075 w 1769269"/>
              <a:gd name="connsiteY32" fmla="*/ 83343 h 447675"/>
              <a:gd name="connsiteX33" fmla="*/ 1762125 w 1769269"/>
              <a:gd name="connsiteY33" fmla="*/ 102393 h 447675"/>
              <a:gd name="connsiteX34" fmla="*/ 1769269 w 1769269"/>
              <a:gd name="connsiteY34" fmla="*/ 128587 h 447675"/>
              <a:gd name="connsiteX35" fmla="*/ 1757362 w 1769269"/>
              <a:gd name="connsiteY35" fmla="*/ 164306 h 447675"/>
              <a:gd name="connsiteX36" fmla="*/ 1738312 w 1769269"/>
              <a:gd name="connsiteY36" fmla="*/ 183356 h 447675"/>
              <a:gd name="connsiteX37" fmla="*/ 1678781 w 1769269"/>
              <a:gd name="connsiteY37" fmla="*/ 200025 h 447675"/>
              <a:gd name="connsiteX38" fmla="*/ 1485900 w 1769269"/>
              <a:gd name="connsiteY38" fmla="*/ 235743 h 447675"/>
              <a:gd name="connsiteX39" fmla="*/ 1092994 w 1769269"/>
              <a:gd name="connsiteY39" fmla="*/ 309562 h 447675"/>
              <a:gd name="connsiteX40" fmla="*/ 797719 w 1769269"/>
              <a:gd name="connsiteY40" fmla="*/ 364331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69269" h="447675">
                <a:moveTo>
                  <a:pt x="797719" y="364331"/>
                </a:moveTo>
                <a:lnTo>
                  <a:pt x="492919" y="423862"/>
                </a:lnTo>
                <a:lnTo>
                  <a:pt x="376237" y="442912"/>
                </a:lnTo>
                <a:lnTo>
                  <a:pt x="328612" y="447675"/>
                </a:lnTo>
                <a:lnTo>
                  <a:pt x="285750" y="445293"/>
                </a:lnTo>
                <a:lnTo>
                  <a:pt x="235744" y="431006"/>
                </a:lnTo>
                <a:lnTo>
                  <a:pt x="138112" y="381000"/>
                </a:lnTo>
                <a:lnTo>
                  <a:pt x="88106" y="347662"/>
                </a:lnTo>
                <a:lnTo>
                  <a:pt x="50006" y="314325"/>
                </a:lnTo>
                <a:lnTo>
                  <a:pt x="26194" y="283368"/>
                </a:lnTo>
                <a:lnTo>
                  <a:pt x="7144" y="242887"/>
                </a:lnTo>
                <a:lnTo>
                  <a:pt x="0" y="214312"/>
                </a:lnTo>
                <a:lnTo>
                  <a:pt x="0" y="197643"/>
                </a:lnTo>
                <a:lnTo>
                  <a:pt x="7144" y="183356"/>
                </a:lnTo>
                <a:lnTo>
                  <a:pt x="26194" y="178593"/>
                </a:lnTo>
                <a:lnTo>
                  <a:pt x="52387" y="188118"/>
                </a:lnTo>
                <a:lnTo>
                  <a:pt x="107156" y="209550"/>
                </a:lnTo>
                <a:lnTo>
                  <a:pt x="188119" y="240506"/>
                </a:lnTo>
                <a:lnTo>
                  <a:pt x="245269" y="257175"/>
                </a:lnTo>
                <a:lnTo>
                  <a:pt x="309562" y="266700"/>
                </a:lnTo>
                <a:lnTo>
                  <a:pt x="352425" y="271462"/>
                </a:lnTo>
                <a:lnTo>
                  <a:pt x="414337" y="264318"/>
                </a:lnTo>
                <a:lnTo>
                  <a:pt x="847725" y="176212"/>
                </a:lnTo>
                <a:lnTo>
                  <a:pt x="1085850" y="133350"/>
                </a:lnTo>
                <a:lnTo>
                  <a:pt x="1207294" y="95250"/>
                </a:lnTo>
                <a:lnTo>
                  <a:pt x="1333500" y="52387"/>
                </a:lnTo>
                <a:lnTo>
                  <a:pt x="1407319" y="21431"/>
                </a:lnTo>
                <a:lnTo>
                  <a:pt x="1481137" y="0"/>
                </a:lnTo>
                <a:lnTo>
                  <a:pt x="1533525" y="0"/>
                </a:lnTo>
                <a:lnTo>
                  <a:pt x="1595437" y="9525"/>
                </a:lnTo>
                <a:lnTo>
                  <a:pt x="1664494" y="33337"/>
                </a:lnTo>
                <a:lnTo>
                  <a:pt x="1716881" y="64293"/>
                </a:lnTo>
                <a:lnTo>
                  <a:pt x="1743075" y="83343"/>
                </a:lnTo>
                <a:lnTo>
                  <a:pt x="1762125" y="102393"/>
                </a:lnTo>
                <a:lnTo>
                  <a:pt x="1769269" y="128587"/>
                </a:lnTo>
                <a:lnTo>
                  <a:pt x="1757362" y="164306"/>
                </a:lnTo>
                <a:lnTo>
                  <a:pt x="1738312" y="183356"/>
                </a:lnTo>
                <a:lnTo>
                  <a:pt x="1678781" y="200025"/>
                </a:lnTo>
                <a:lnTo>
                  <a:pt x="1485900" y="235743"/>
                </a:lnTo>
                <a:lnTo>
                  <a:pt x="1092994" y="309562"/>
                </a:lnTo>
                <a:lnTo>
                  <a:pt x="797719" y="3643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C536AFD-91B7-6A4D-91FD-70C63EE05B45}"/>
              </a:ext>
            </a:extLst>
          </p:cNvPr>
          <p:cNvSpPr/>
          <p:nvPr/>
        </p:nvSpPr>
        <p:spPr>
          <a:xfrm>
            <a:off x="5667375" y="2019300"/>
            <a:ext cx="1343025" cy="401638"/>
          </a:xfrm>
          <a:custGeom>
            <a:avLst/>
            <a:gdLst>
              <a:gd name="connsiteX0" fmla="*/ 819150 w 1343025"/>
              <a:gd name="connsiteY0" fmla="*/ 314325 h 402431"/>
              <a:gd name="connsiteX1" fmla="*/ 635794 w 1343025"/>
              <a:gd name="connsiteY1" fmla="*/ 361950 h 402431"/>
              <a:gd name="connsiteX2" fmla="*/ 533400 w 1343025"/>
              <a:gd name="connsiteY2" fmla="*/ 385763 h 402431"/>
              <a:gd name="connsiteX3" fmla="*/ 450056 w 1343025"/>
              <a:gd name="connsiteY3" fmla="*/ 397669 h 402431"/>
              <a:gd name="connsiteX4" fmla="*/ 383381 w 1343025"/>
              <a:gd name="connsiteY4" fmla="*/ 402431 h 402431"/>
              <a:gd name="connsiteX5" fmla="*/ 335756 w 1343025"/>
              <a:gd name="connsiteY5" fmla="*/ 400050 h 402431"/>
              <a:gd name="connsiteX6" fmla="*/ 280988 w 1343025"/>
              <a:gd name="connsiteY6" fmla="*/ 392906 h 402431"/>
              <a:gd name="connsiteX7" fmla="*/ 247650 w 1343025"/>
              <a:gd name="connsiteY7" fmla="*/ 383381 h 402431"/>
              <a:gd name="connsiteX8" fmla="*/ 202406 w 1343025"/>
              <a:gd name="connsiteY8" fmla="*/ 361950 h 402431"/>
              <a:gd name="connsiteX9" fmla="*/ 152400 w 1343025"/>
              <a:gd name="connsiteY9" fmla="*/ 326231 h 402431"/>
              <a:gd name="connsiteX10" fmla="*/ 90488 w 1343025"/>
              <a:gd name="connsiteY10" fmla="*/ 271463 h 402431"/>
              <a:gd name="connsiteX11" fmla="*/ 45244 w 1343025"/>
              <a:gd name="connsiteY11" fmla="*/ 223838 h 402431"/>
              <a:gd name="connsiteX12" fmla="*/ 9525 w 1343025"/>
              <a:gd name="connsiteY12" fmla="*/ 178594 h 402431"/>
              <a:gd name="connsiteX13" fmla="*/ 2381 w 1343025"/>
              <a:gd name="connsiteY13" fmla="*/ 154781 h 402431"/>
              <a:gd name="connsiteX14" fmla="*/ 0 w 1343025"/>
              <a:gd name="connsiteY14" fmla="*/ 138113 h 402431"/>
              <a:gd name="connsiteX15" fmla="*/ 7144 w 1343025"/>
              <a:gd name="connsiteY15" fmla="*/ 123825 h 402431"/>
              <a:gd name="connsiteX16" fmla="*/ 26194 w 1343025"/>
              <a:gd name="connsiteY16" fmla="*/ 121444 h 402431"/>
              <a:gd name="connsiteX17" fmla="*/ 61913 w 1343025"/>
              <a:gd name="connsiteY17" fmla="*/ 138113 h 402431"/>
              <a:gd name="connsiteX18" fmla="*/ 114300 w 1343025"/>
              <a:gd name="connsiteY18" fmla="*/ 161925 h 402431"/>
              <a:gd name="connsiteX19" fmla="*/ 169069 w 1343025"/>
              <a:gd name="connsiteY19" fmla="*/ 180975 h 402431"/>
              <a:gd name="connsiteX20" fmla="*/ 233363 w 1343025"/>
              <a:gd name="connsiteY20" fmla="*/ 197644 h 402431"/>
              <a:gd name="connsiteX21" fmla="*/ 314325 w 1343025"/>
              <a:gd name="connsiteY21" fmla="*/ 204788 h 402431"/>
              <a:gd name="connsiteX22" fmla="*/ 411956 w 1343025"/>
              <a:gd name="connsiteY22" fmla="*/ 204788 h 402431"/>
              <a:gd name="connsiteX23" fmla="*/ 485775 w 1343025"/>
              <a:gd name="connsiteY23" fmla="*/ 195263 h 402431"/>
              <a:gd name="connsiteX24" fmla="*/ 616744 w 1343025"/>
              <a:gd name="connsiteY24" fmla="*/ 173831 h 402431"/>
              <a:gd name="connsiteX25" fmla="*/ 833438 w 1343025"/>
              <a:gd name="connsiteY25" fmla="*/ 111919 h 402431"/>
              <a:gd name="connsiteX26" fmla="*/ 900113 w 1343025"/>
              <a:gd name="connsiteY26" fmla="*/ 88106 h 402431"/>
              <a:gd name="connsiteX27" fmla="*/ 1019175 w 1343025"/>
              <a:gd name="connsiteY27" fmla="*/ 2381 h 402431"/>
              <a:gd name="connsiteX28" fmla="*/ 1042988 w 1343025"/>
              <a:gd name="connsiteY28" fmla="*/ 0 h 402431"/>
              <a:gd name="connsiteX29" fmla="*/ 1133475 w 1343025"/>
              <a:gd name="connsiteY29" fmla="*/ 11906 h 402431"/>
              <a:gd name="connsiteX30" fmla="*/ 1223963 w 1343025"/>
              <a:gd name="connsiteY30" fmla="*/ 33338 h 402431"/>
              <a:gd name="connsiteX31" fmla="*/ 1300163 w 1343025"/>
              <a:gd name="connsiteY31" fmla="*/ 57150 h 402431"/>
              <a:gd name="connsiteX32" fmla="*/ 1331119 w 1343025"/>
              <a:gd name="connsiteY32" fmla="*/ 73819 h 402431"/>
              <a:gd name="connsiteX33" fmla="*/ 1343025 w 1343025"/>
              <a:gd name="connsiteY33" fmla="*/ 90488 h 402431"/>
              <a:gd name="connsiteX34" fmla="*/ 1343025 w 1343025"/>
              <a:gd name="connsiteY34" fmla="*/ 111919 h 402431"/>
              <a:gd name="connsiteX35" fmla="*/ 1335881 w 1343025"/>
              <a:gd name="connsiteY35" fmla="*/ 154781 h 402431"/>
              <a:gd name="connsiteX36" fmla="*/ 1319213 w 1343025"/>
              <a:gd name="connsiteY36" fmla="*/ 171450 h 402431"/>
              <a:gd name="connsiteX37" fmla="*/ 1212056 w 1343025"/>
              <a:gd name="connsiteY37" fmla="*/ 209550 h 402431"/>
              <a:gd name="connsiteX38" fmla="*/ 1083469 w 1343025"/>
              <a:gd name="connsiteY38" fmla="*/ 247650 h 402431"/>
              <a:gd name="connsiteX39" fmla="*/ 819150 w 1343025"/>
              <a:gd name="connsiteY39" fmla="*/ 314325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43025" h="402431">
                <a:moveTo>
                  <a:pt x="819150" y="314325"/>
                </a:moveTo>
                <a:lnTo>
                  <a:pt x="635794" y="361950"/>
                </a:lnTo>
                <a:lnTo>
                  <a:pt x="533400" y="385763"/>
                </a:lnTo>
                <a:lnTo>
                  <a:pt x="450056" y="397669"/>
                </a:lnTo>
                <a:lnTo>
                  <a:pt x="383381" y="402431"/>
                </a:lnTo>
                <a:lnTo>
                  <a:pt x="335756" y="400050"/>
                </a:lnTo>
                <a:lnTo>
                  <a:pt x="280988" y="392906"/>
                </a:lnTo>
                <a:lnTo>
                  <a:pt x="247650" y="383381"/>
                </a:lnTo>
                <a:lnTo>
                  <a:pt x="202406" y="361950"/>
                </a:lnTo>
                <a:lnTo>
                  <a:pt x="152400" y="326231"/>
                </a:lnTo>
                <a:lnTo>
                  <a:pt x="90488" y="271463"/>
                </a:lnTo>
                <a:lnTo>
                  <a:pt x="45244" y="223838"/>
                </a:lnTo>
                <a:lnTo>
                  <a:pt x="9525" y="178594"/>
                </a:lnTo>
                <a:lnTo>
                  <a:pt x="2381" y="154781"/>
                </a:lnTo>
                <a:lnTo>
                  <a:pt x="0" y="138113"/>
                </a:lnTo>
                <a:lnTo>
                  <a:pt x="7144" y="123825"/>
                </a:lnTo>
                <a:lnTo>
                  <a:pt x="26194" y="121444"/>
                </a:lnTo>
                <a:lnTo>
                  <a:pt x="61913" y="138113"/>
                </a:lnTo>
                <a:lnTo>
                  <a:pt x="114300" y="161925"/>
                </a:lnTo>
                <a:lnTo>
                  <a:pt x="169069" y="180975"/>
                </a:lnTo>
                <a:lnTo>
                  <a:pt x="233363" y="197644"/>
                </a:lnTo>
                <a:lnTo>
                  <a:pt x="314325" y="204788"/>
                </a:lnTo>
                <a:lnTo>
                  <a:pt x="411956" y="204788"/>
                </a:lnTo>
                <a:lnTo>
                  <a:pt x="485775" y="195263"/>
                </a:lnTo>
                <a:lnTo>
                  <a:pt x="616744" y="173831"/>
                </a:lnTo>
                <a:lnTo>
                  <a:pt x="833438" y="111919"/>
                </a:lnTo>
                <a:lnTo>
                  <a:pt x="900113" y="88106"/>
                </a:lnTo>
                <a:lnTo>
                  <a:pt x="1019175" y="2381"/>
                </a:lnTo>
                <a:lnTo>
                  <a:pt x="1042988" y="0"/>
                </a:lnTo>
                <a:lnTo>
                  <a:pt x="1133475" y="11906"/>
                </a:lnTo>
                <a:lnTo>
                  <a:pt x="1223963" y="33338"/>
                </a:lnTo>
                <a:lnTo>
                  <a:pt x="1300163" y="57150"/>
                </a:lnTo>
                <a:lnTo>
                  <a:pt x="1331119" y="73819"/>
                </a:lnTo>
                <a:lnTo>
                  <a:pt x="1343025" y="90488"/>
                </a:lnTo>
                <a:lnTo>
                  <a:pt x="1343025" y="111919"/>
                </a:lnTo>
                <a:lnTo>
                  <a:pt x="1335881" y="154781"/>
                </a:lnTo>
                <a:lnTo>
                  <a:pt x="1319213" y="171450"/>
                </a:lnTo>
                <a:lnTo>
                  <a:pt x="1212056" y="209550"/>
                </a:lnTo>
                <a:lnTo>
                  <a:pt x="1083469" y="247650"/>
                </a:lnTo>
                <a:lnTo>
                  <a:pt x="819150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26653F2-C54C-FC4B-A2F8-3E7D373BCFD2}"/>
              </a:ext>
            </a:extLst>
          </p:cNvPr>
          <p:cNvSpPr/>
          <p:nvPr/>
        </p:nvSpPr>
        <p:spPr>
          <a:xfrm rot="16200000">
            <a:off x="2219325" y="4454525"/>
            <a:ext cx="2282825" cy="314325"/>
          </a:xfrm>
          <a:custGeom>
            <a:avLst/>
            <a:gdLst>
              <a:gd name="connsiteX0" fmla="*/ 990600 w 2283618"/>
              <a:gd name="connsiteY0" fmla="*/ 283368 h 314325"/>
              <a:gd name="connsiteX1" fmla="*/ 611981 w 2283618"/>
              <a:gd name="connsiteY1" fmla="*/ 271462 h 314325"/>
              <a:gd name="connsiteX2" fmla="*/ 259556 w 2283618"/>
              <a:gd name="connsiteY2" fmla="*/ 264318 h 314325"/>
              <a:gd name="connsiteX3" fmla="*/ 135731 w 2283618"/>
              <a:gd name="connsiteY3" fmla="*/ 257175 h 314325"/>
              <a:gd name="connsiteX4" fmla="*/ 66675 w 2283618"/>
              <a:gd name="connsiteY4" fmla="*/ 250031 h 314325"/>
              <a:gd name="connsiteX5" fmla="*/ 50006 w 2283618"/>
              <a:gd name="connsiteY5" fmla="*/ 242887 h 314325"/>
              <a:gd name="connsiteX6" fmla="*/ 21431 w 2283618"/>
              <a:gd name="connsiteY6" fmla="*/ 214312 h 314325"/>
              <a:gd name="connsiteX7" fmla="*/ 4762 w 2283618"/>
              <a:gd name="connsiteY7" fmla="*/ 183356 h 314325"/>
              <a:gd name="connsiteX8" fmla="*/ 0 w 2283618"/>
              <a:gd name="connsiteY8" fmla="*/ 152400 h 314325"/>
              <a:gd name="connsiteX9" fmla="*/ 9525 w 2283618"/>
              <a:gd name="connsiteY9" fmla="*/ 126206 h 314325"/>
              <a:gd name="connsiteX10" fmla="*/ 23812 w 2283618"/>
              <a:gd name="connsiteY10" fmla="*/ 102393 h 314325"/>
              <a:gd name="connsiteX11" fmla="*/ 57150 w 2283618"/>
              <a:gd name="connsiteY11" fmla="*/ 80962 h 314325"/>
              <a:gd name="connsiteX12" fmla="*/ 97631 w 2283618"/>
              <a:gd name="connsiteY12" fmla="*/ 59531 h 314325"/>
              <a:gd name="connsiteX13" fmla="*/ 152400 w 2283618"/>
              <a:gd name="connsiteY13" fmla="*/ 40481 h 314325"/>
              <a:gd name="connsiteX14" fmla="*/ 247650 w 2283618"/>
              <a:gd name="connsiteY14" fmla="*/ 21431 h 314325"/>
              <a:gd name="connsiteX15" fmla="*/ 345281 w 2283618"/>
              <a:gd name="connsiteY15" fmla="*/ 4762 h 314325"/>
              <a:gd name="connsiteX16" fmla="*/ 428625 w 2283618"/>
              <a:gd name="connsiteY16" fmla="*/ 0 h 314325"/>
              <a:gd name="connsiteX17" fmla="*/ 459581 w 2283618"/>
              <a:gd name="connsiteY17" fmla="*/ 9525 h 314325"/>
              <a:gd name="connsiteX18" fmla="*/ 509587 w 2283618"/>
              <a:gd name="connsiteY18" fmla="*/ 21431 h 314325"/>
              <a:gd name="connsiteX19" fmla="*/ 623887 w 2283618"/>
              <a:gd name="connsiteY19" fmla="*/ 38100 h 314325"/>
              <a:gd name="connsiteX20" fmla="*/ 788193 w 2283618"/>
              <a:gd name="connsiteY20" fmla="*/ 54768 h 314325"/>
              <a:gd name="connsiteX21" fmla="*/ 1109662 w 2283618"/>
              <a:gd name="connsiteY21" fmla="*/ 80962 h 314325"/>
              <a:gd name="connsiteX22" fmla="*/ 1471612 w 2283618"/>
              <a:gd name="connsiteY22" fmla="*/ 107156 h 314325"/>
              <a:gd name="connsiteX23" fmla="*/ 2043112 w 2283618"/>
              <a:gd name="connsiteY23" fmla="*/ 133350 h 314325"/>
              <a:gd name="connsiteX24" fmla="*/ 2235993 w 2283618"/>
              <a:gd name="connsiteY24" fmla="*/ 59531 h 314325"/>
              <a:gd name="connsiteX25" fmla="*/ 2283618 w 2283618"/>
              <a:gd name="connsiteY25" fmla="*/ 95250 h 314325"/>
              <a:gd name="connsiteX26" fmla="*/ 2266950 w 2283618"/>
              <a:gd name="connsiteY26" fmla="*/ 214312 h 314325"/>
              <a:gd name="connsiteX27" fmla="*/ 2257425 w 2283618"/>
              <a:gd name="connsiteY27" fmla="*/ 240506 h 314325"/>
              <a:gd name="connsiteX28" fmla="*/ 2228850 w 2283618"/>
              <a:gd name="connsiteY28" fmla="*/ 266700 h 314325"/>
              <a:gd name="connsiteX29" fmla="*/ 2188368 w 2283618"/>
              <a:gd name="connsiteY29" fmla="*/ 288131 h 314325"/>
              <a:gd name="connsiteX30" fmla="*/ 2133600 w 2283618"/>
              <a:gd name="connsiteY30" fmla="*/ 309562 h 314325"/>
              <a:gd name="connsiteX31" fmla="*/ 2090737 w 2283618"/>
              <a:gd name="connsiteY31" fmla="*/ 314325 h 314325"/>
              <a:gd name="connsiteX32" fmla="*/ 1702593 w 2283618"/>
              <a:gd name="connsiteY32" fmla="*/ 302418 h 314325"/>
              <a:gd name="connsiteX33" fmla="*/ 1209675 w 2283618"/>
              <a:gd name="connsiteY33" fmla="*/ 285750 h 314325"/>
              <a:gd name="connsiteX34" fmla="*/ 990600 w 2283618"/>
              <a:gd name="connsiteY34" fmla="*/ 283368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83618" h="314325">
                <a:moveTo>
                  <a:pt x="990600" y="283368"/>
                </a:moveTo>
                <a:lnTo>
                  <a:pt x="611981" y="271462"/>
                </a:lnTo>
                <a:lnTo>
                  <a:pt x="259556" y="264318"/>
                </a:lnTo>
                <a:lnTo>
                  <a:pt x="135731" y="257175"/>
                </a:lnTo>
                <a:lnTo>
                  <a:pt x="66675" y="250031"/>
                </a:lnTo>
                <a:lnTo>
                  <a:pt x="50006" y="242887"/>
                </a:lnTo>
                <a:lnTo>
                  <a:pt x="21431" y="214312"/>
                </a:lnTo>
                <a:lnTo>
                  <a:pt x="4762" y="183356"/>
                </a:lnTo>
                <a:lnTo>
                  <a:pt x="0" y="152400"/>
                </a:lnTo>
                <a:lnTo>
                  <a:pt x="9525" y="126206"/>
                </a:lnTo>
                <a:lnTo>
                  <a:pt x="23812" y="102393"/>
                </a:lnTo>
                <a:lnTo>
                  <a:pt x="57150" y="80962"/>
                </a:lnTo>
                <a:lnTo>
                  <a:pt x="97631" y="59531"/>
                </a:lnTo>
                <a:lnTo>
                  <a:pt x="152400" y="40481"/>
                </a:lnTo>
                <a:lnTo>
                  <a:pt x="247650" y="21431"/>
                </a:lnTo>
                <a:lnTo>
                  <a:pt x="345281" y="4762"/>
                </a:lnTo>
                <a:lnTo>
                  <a:pt x="428625" y="0"/>
                </a:lnTo>
                <a:lnTo>
                  <a:pt x="459581" y="9525"/>
                </a:lnTo>
                <a:lnTo>
                  <a:pt x="509587" y="21431"/>
                </a:lnTo>
                <a:lnTo>
                  <a:pt x="623887" y="38100"/>
                </a:lnTo>
                <a:lnTo>
                  <a:pt x="788193" y="54768"/>
                </a:lnTo>
                <a:lnTo>
                  <a:pt x="1109662" y="80962"/>
                </a:lnTo>
                <a:lnTo>
                  <a:pt x="1471612" y="107156"/>
                </a:lnTo>
                <a:lnTo>
                  <a:pt x="2043112" y="133350"/>
                </a:lnTo>
                <a:lnTo>
                  <a:pt x="2235993" y="59531"/>
                </a:lnTo>
                <a:lnTo>
                  <a:pt x="2283618" y="95250"/>
                </a:lnTo>
                <a:lnTo>
                  <a:pt x="2266950" y="214312"/>
                </a:lnTo>
                <a:lnTo>
                  <a:pt x="2257425" y="240506"/>
                </a:lnTo>
                <a:lnTo>
                  <a:pt x="2228850" y="266700"/>
                </a:lnTo>
                <a:lnTo>
                  <a:pt x="2188368" y="288131"/>
                </a:lnTo>
                <a:lnTo>
                  <a:pt x="2133600" y="309562"/>
                </a:lnTo>
                <a:lnTo>
                  <a:pt x="2090737" y="314325"/>
                </a:lnTo>
                <a:lnTo>
                  <a:pt x="1702593" y="302418"/>
                </a:lnTo>
                <a:lnTo>
                  <a:pt x="1209675" y="285750"/>
                </a:lnTo>
                <a:lnTo>
                  <a:pt x="990600" y="283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EED0C25-5A41-2141-81AC-704999D8C89F}"/>
              </a:ext>
            </a:extLst>
          </p:cNvPr>
          <p:cNvSpPr/>
          <p:nvPr/>
        </p:nvSpPr>
        <p:spPr>
          <a:xfrm>
            <a:off x="4452938" y="1582738"/>
            <a:ext cx="460375" cy="1558925"/>
          </a:xfrm>
          <a:custGeom>
            <a:avLst/>
            <a:gdLst>
              <a:gd name="connsiteX0" fmla="*/ 183356 w 459581"/>
              <a:gd name="connsiteY0" fmla="*/ 1140619 h 1558678"/>
              <a:gd name="connsiteX1" fmla="*/ 178593 w 459581"/>
              <a:gd name="connsiteY1" fmla="*/ 266700 h 1558678"/>
              <a:gd name="connsiteX2" fmla="*/ 169068 w 459581"/>
              <a:gd name="connsiteY2" fmla="*/ 245269 h 1558678"/>
              <a:gd name="connsiteX3" fmla="*/ 138112 w 459581"/>
              <a:gd name="connsiteY3" fmla="*/ 200025 h 1558678"/>
              <a:gd name="connsiteX4" fmla="*/ 88106 w 459581"/>
              <a:gd name="connsiteY4" fmla="*/ 145257 h 1558678"/>
              <a:gd name="connsiteX5" fmla="*/ 40481 w 459581"/>
              <a:gd name="connsiteY5" fmla="*/ 100013 h 1558678"/>
              <a:gd name="connsiteX6" fmla="*/ 16668 w 459581"/>
              <a:gd name="connsiteY6" fmla="*/ 78582 h 1558678"/>
              <a:gd name="connsiteX7" fmla="*/ 2381 w 459581"/>
              <a:gd name="connsiteY7" fmla="*/ 47625 h 1558678"/>
              <a:gd name="connsiteX8" fmla="*/ 0 w 459581"/>
              <a:gd name="connsiteY8" fmla="*/ 21432 h 1558678"/>
              <a:gd name="connsiteX9" fmla="*/ 2381 w 459581"/>
              <a:gd name="connsiteY9" fmla="*/ 9525 h 1558678"/>
              <a:gd name="connsiteX10" fmla="*/ 7143 w 459581"/>
              <a:gd name="connsiteY10" fmla="*/ 2382 h 1558678"/>
              <a:gd name="connsiteX11" fmla="*/ 19050 w 459581"/>
              <a:gd name="connsiteY11" fmla="*/ 0 h 1558678"/>
              <a:gd name="connsiteX12" fmla="*/ 54768 w 459581"/>
              <a:gd name="connsiteY12" fmla="*/ 4763 h 1558678"/>
              <a:gd name="connsiteX13" fmla="*/ 76200 w 459581"/>
              <a:gd name="connsiteY13" fmla="*/ 14288 h 1558678"/>
              <a:gd name="connsiteX14" fmla="*/ 128587 w 459581"/>
              <a:gd name="connsiteY14" fmla="*/ 21432 h 1558678"/>
              <a:gd name="connsiteX15" fmla="*/ 171450 w 459581"/>
              <a:gd name="connsiteY15" fmla="*/ 28575 h 1558678"/>
              <a:gd name="connsiteX16" fmla="*/ 207168 w 459581"/>
              <a:gd name="connsiteY16" fmla="*/ 40482 h 1558678"/>
              <a:gd name="connsiteX17" fmla="*/ 269081 w 459581"/>
              <a:gd name="connsiteY17" fmla="*/ 66675 h 1558678"/>
              <a:gd name="connsiteX18" fmla="*/ 328612 w 459581"/>
              <a:gd name="connsiteY18" fmla="*/ 95250 h 1558678"/>
              <a:gd name="connsiteX19" fmla="*/ 388143 w 459581"/>
              <a:gd name="connsiteY19" fmla="*/ 128588 h 1558678"/>
              <a:gd name="connsiteX20" fmla="*/ 414337 w 459581"/>
              <a:gd name="connsiteY20" fmla="*/ 145257 h 1558678"/>
              <a:gd name="connsiteX21" fmla="*/ 438150 w 459581"/>
              <a:gd name="connsiteY21" fmla="*/ 166688 h 1558678"/>
              <a:gd name="connsiteX22" fmla="*/ 452437 w 459581"/>
              <a:gd name="connsiteY22" fmla="*/ 185738 h 1558678"/>
              <a:gd name="connsiteX23" fmla="*/ 457200 w 459581"/>
              <a:gd name="connsiteY23" fmla="*/ 200025 h 1558678"/>
              <a:gd name="connsiteX24" fmla="*/ 459581 w 459581"/>
              <a:gd name="connsiteY24" fmla="*/ 221457 h 1558678"/>
              <a:gd name="connsiteX25" fmla="*/ 454818 w 459581"/>
              <a:gd name="connsiteY25" fmla="*/ 247650 h 1558678"/>
              <a:gd name="connsiteX26" fmla="*/ 438150 w 459581"/>
              <a:gd name="connsiteY26" fmla="*/ 269082 h 1558678"/>
              <a:gd name="connsiteX27" fmla="*/ 419100 w 459581"/>
              <a:gd name="connsiteY27" fmla="*/ 292894 h 1558678"/>
              <a:gd name="connsiteX28" fmla="*/ 404812 w 459581"/>
              <a:gd name="connsiteY28" fmla="*/ 333375 h 1558678"/>
              <a:gd name="connsiteX29" fmla="*/ 388143 w 459581"/>
              <a:gd name="connsiteY29" fmla="*/ 402432 h 1558678"/>
              <a:gd name="connsiteX30" fmla="*/ 381000 w 459581"/>
              <a:gd name="connsiteY30" fmla="*/ 485775 h 1558678"/>
              <a:gd name="connsiteX31" fmla="*/ 381000 w 459581"/>
              <a:gd name="connsiteY31" fmla="*/ 714375 h 1558678"/>
              <a:gd name="connsiteX32" fmla="*/ 359568 w 459581"/>
              <a:gd name="connsiteY32" fmla="*/ 881063 h 1558678"/>
              <a:gd name="connsiteX33" fmla="*/ 359568 w 459581"/>
              <a:gd name="connsiteY33" fmla="*/ 1459707 h 1558678"/>
              <a:gd name="connsiteX34" fmla="*/ 180975 w 459581"/>
              <a:gd name="connsiteY34" fmla="*/ 1497807 h 1558678"/>
              <a:gd name="connsiteX35" fmla="*/ 183356 w 459581"/>
              <a:gd name="connsiteY35" fmla="*/ 1140619 h 155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59581" h="1558678">
                <a:moveTo>
                  <a:pt x="183356" y="1140619"/>
                </a:moveTo>
                <a:cubicBezTo>
                  <a:pt x="181768" y="849313"/>
                  <a:pt x="180181" y="558006"/>
                  <a:pt x="178593" y="266700"/>
                </a:cubicBezTo>
                <a:lnTo>
                  <a:pt x="169068" y="245269"/>
                </a:lnTo>
                <a:lnTo>
                  <a:pt x="138112" y="200025"/>
                </a:lnTo>
                <a:lnTo>
                  <a:pt x="88106" y="145257"/>
                </a:lnTo>
                <a:lnTo>
                  <a:pt x="40481" y="100013"/>
                </a:lnTo>
                <a:lnTo>
                  <a:pt x="16668" y="78582"/>
                </a:lnTo>
                <a:lnTo>
                  <a:pt x="2381" y="47625"/>
                </a:lnTo>
                <a:lnTo>
                  <a:pt x="0" y="21432"/>
                </a:lnTo>
                <a:lnTo>
                  <a:pt x="2381" y="9525"/>
                </a:lnTo>
                <a:lnTo>
                  <a:pt x="7143" y="2382"/>
                </a:lnTo>
                <a:lnTo>
                  <a:pt x="19050" y="0"/>
                </a:lnTo>
                <a:lnTo>
                  <a:pt x="54768" y="4763"/>
                </a:lnTo>
                <a:lnTo>
                  <a:pt x="76200" y="14288"/>
                </a:lnTo>
                <a:lnTo>
                  <a:pt x="128587" y="21432"/>
                </a:lnTo>
                <a:lnTo>
                  <a:pt x="171450" y="28575"/>
                </a:lnTo>
                <a:lnTo>
                  <a:pt x="207168" y="40482"/>
                </a:lnTo>
                <a:lnTo>
                  <a:pt x="269081" y="66675"/>
                </a:lnTo>
                <a:lnTo>
                  <a:pt x="328612" y="95250"/>
                </a:lnTo>
                <a:lnTo>
                  <a:pt x="388143" y="128588"/>
                </a:lnTo>
                <a:lnTo>
                  <a:pt x="414337" y="145257"/>
                </a:lnTo>
                <a:lnTo>
                  <a:pt x="438150" y="166688"/>
                </a:lnTo>
                <a:lnTo>
                  <a:pt x="452437" y="185738"/>
                </a:lnTo>
                <a:lnTo>
                  <a:pt x="457200" y="200025"/>
                </a:lnTo>
                <a:lnTo>
                  <a:pt x="459581" y="221457"/>
                </a:lnTo>
                <a:lnTo>
                  <a:pt x="454818" y="247650"/>
                </a:lnTo>
                <a:lnTo>
                  <a:pt x="438150" y="269082"/>
                </a:lnTo>
                <a:lnTo>
                  <a:pt x="419100" y="292894"/>
                </a:lnTo>
                <a:lnTo>
                  <a:pt x="404812" y="333375"/>
                </a:lnTo>
                <a:lnTo>
                  <a:pt x="388143" y="402432"/>
                </a:lnTo>
                <a:lnTo>
                  <a:pt x="381000" y="485775"/>
                </a:lnTo>
                <a:lnTo>
                  <a:pt x="381000" y="714375"/>
                </a:lnTo>
                <a:lnTo>
                  <a:pt x="359568" y="881063"/>
                </a:lnTo>
                <a:lnTo>
                  <a:pt x="359568" y="1459707"/>
                </a:lnTo>
                <a:cubicBezTo>
                  <a:pt x="300203" y="1473163"/>
                  <a:pt x="180975" y="1558678"/>
                  <a:pt x="180975" y="1497807"/>
                </a:cubicBezTo>
                <a:cubicBezTo>
                  <a:pt x="181769" y="1376363"/>
                  <a:pt x="182562" y="1254919"/>
                  <a:pt x="183356" y="1140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9722ADA-D82A-314C-9123-B65D105E0A0B}"/>
              </a:ext>
            </a:extLst>
          </p:cNvPr>
          <p:cNvSpPr/>
          <p:nvPr/>
        </p:nvSpPr>
        <p:spPr>
          <a:xfrm>
            <a:off x="3675063" y="2867025"/>
            <a:ext cx="2005012" cy="496888"/>
          </a:xfrm>
          <a:custGeom>
            <a:avLst/>
            <a:gdLst>
              <a:gd name="connsiteX0" fmla="*/ 888206 w 2005012"/>
              <a:gd name="connsiteY0" fmla="*/ 328613 h 497681"/>
              <a:gd name="connsiteX1" fmla="*/ 607219 w 2005012"/>
              <a:gd name="connsiteY1" fmla="*/ 404813 h 497681"/>
              <a:gd name="connsiteX2" fmla="*/ 390525 w 2005012"/>
              <a:gd name="connsiteY2" fmla="*/ 471488 h 497681"/>
              <a:gd name="connsiteX3" fmla="*/ 326231 w 2005012"/>
              <a:gd name="connsiteY3" fmla="*/ 495300 h 497681"/>
              <a:gd name="connsiteX4" fmla="*/ 302419 w 2005012"/>
              <a:gd name="connsiteY4" fmla="*/ 497681 h 497681"/>
              <a:gd name="connsiteX5" fmla="*/ 271462 w 2005012"/>
              <a:gd name="connsiteY5" fmla="*/ 488156 h 497681"/>
              <a:gd name="connsiteX6" fmla="*/ 180975 w 2005012"/>
              <a:gd name="connsiteY6" fmla="*/ 447675 h 497681"/>
              <a:gd name="connsiteX7" fmla="*/ 95250 w 2005012"/>
              <a:gd name="connsiteY7" fmla="*/ 400050 h 497681"/>
              <a:gd name="connsiteX8" fmla="*/ 42862 w 2005012"/>
              <a:gd name="connsiteY8" fmla="*/ 364331 h 497681"/>
              <a:gd name="connsiteX9" fmla="*/ 11906 w 2005012"/>
              <a:gd name="connsiteY9" fmla="*/ 330994 h 497681"/>
              <a:gd name="connsiteX10" fmla="*/ 0 w 2005012"/>
              <a:gd name="connsiteY10" fmla="*/ 304800 h 497681"/>
              <a:gd name="connsiteX11" fmla="*/ 0 w 2005012"/>
              <a:gd name="connsiteY11" fmla="*/ 276225 h 497681"/>
              <a:gd name="connsiteX12" fmla="*/ 9525 w 2005012"/>
              <a:gd name="connsiteY12" fmla="*/ 254794 h 497681"/>
              <a:gd name="connsiteX13" fmla="*/ 28575 w 2005012"/>
              <a:gd name="connsiteY13" fmla="*/ 247650 h 497681"/>
              <a:gd name="connsiteX14" fmla="*/ 107156 w 2005012"/>
              <a:gd name="connsiteY14" fmla="*/ 261938 h 497681"/>
              <a:gd name="connsiteX15" fmla="*/ 207169 w 2005012"/>
              <a:gd name="connsiteY15" fmla="*/ 269081 h 497681"/>
              <a:gd name="connsiteX16" fmla="*/ 290512 w 2005012"/>
              <a:gd name="connsiteY16" fmla="*/ 276225 h 497681"/>
              <a:gd name="connsiteX17" fmla="*/ 347662 w 2005012"/>
              <a:gd name="connsiteY17" fmla="*/ 276225 h 497681"/>
              <a:gd name="connsiteX18" fmla="*/ 438150 w 2005012"/>
              <a:gd name="connsiteY18" fmla="*/ 261938 h 497681"/>
              <a:gd name="connsiteX19" fmla="*/ 950119 w 2005012"/>
              <a:gd name="connsiteY19" fmla="*/ 161925 h 497681"/>
              <a:gd name="connsiteX20" fmla="*/ 1147762 w 2005012"/>
              <a:gd name="connsiteY20" fmla="*/ 116681 h 497681"/>
              <a:gd name="connsiteX21" fmla="*/ 1319212 w 2005012"/>
              <a:gd name="connsiteY21" fmla="*/ 97631 h 497681"/>
              <a:gd name="connsiteX22" fmla="*/ 1469231 w 2005012"/>
              <a:gd name="connsiteY22" fmla="*/ 66675 h 497681"/>
              <a:gd name="connsiteX23" fmla="*/ 1550194 w 2005012"/>
              <a:gd name="connsiteY23" fmla="*/ 45244 h 497681"/>
              <a:gd name="connsiteX24" fmla="*/ 1602581 w 2005012"/>
              <a:gd name="connsiteY24" fmla="*/ 21431 h 497681"/>
              <a:gd name="connsiteX25" fmla="*/ 1652587 w 2005012"/>
              <a:gd name="connsiteY25" fmla="*/ 4763 h 497681"/>
              <a:gd name="connsiteX26" fmla="*/ 1697831 w 2005012"/>
              <a:gd name="connsiteY26" fmla="*/ 0 h 497681"/>
              <a:gd name="connsiteX27" fmla="*/ 1747837 w 2005012"/>
              <a:gd name="connsiteY27" fmla="*/ 9525 h 497681"/>
              <a:gd name="connsiteX28" fmla="*/ 1831181 w 2005012"/>
              <a:gd name="connsiteY28" fmla="*/ 40481 h 497681"/>
              <a:gd name="connsiteX29" fmla="*/ 1909762 w 2005012"/>
              <a:gd name="connsiteY29" fmla="*/ 80963 h 497681"/>
              <a:gd name="connsiteX30" fmla="*/ 1971675 w 2005012"/>
              <a:gd name="connsiteY30" fmla="*/ 119063 h 497681"/>
              <a:gd name="connsiteX31" fmla="*/ 1997869 w 2005012"/>
              <a:gd name="connsiteY31" fmla="*/ 142875 h 497681"/>
              <a:gd name="connsiteX32" fmla="*/ 2005012 w 2005012"/>
              <a:gd name="connsiteY32" fmla="*/ 166688 h 497681"/>
              <a:gd name="connsiteX33" fmla="*/ 1997869 w 2005012"/>
              <a:gd name="connsiteY33" fmla="*/ 197644 h 497681"/>
              <a:gd name="connsiteX34" fmla="*/ 1981200 w 2005012"/>
              <a:gd name="connsiteY34" fmla="*/ 219075 h 497681"/>
              <a:gd name="connsiteX35" fmla="*/ 1952625 w 2005012"/>
              <a:gd name="connsiteY35" fmla="*/ 233363 h 497681"/>
              <a:gd name="connsiteX36" fmla="*/ 1902619 w 2005012"/>
              <a:gd name="connsiteY36" fmla="*/ 242888 h 497681"/>
              <a:gd name="connsiteX37" fmla="*/ 1790700 w 2005012"/>
              <a:gd name="connsiteY37" fmla="*/ 247650 h 497681"/>
              <a:gd name="connsiteX38" fmla="*/ 1693069 w 2005012"/>
              <a:gd name="connsiteY38" fmla="*/ 247650 h 497681"/>
              <a:gd name="connsiteX39" fmla="*/ 1607344 w 2005012"/>
              <a:gd name="connsiteY39" fmla="*/ 240506 h 497681"/>
              <a:gd name="connsiteX40" fmla="*/ 1483519 w 2005012"/>
              <a:gd name="connsiteY40" fmla="*/ 242888 h 497681"/>
              <a:gd name="connsiteX41" fmla="*/ 1326356 w 2005012"/>
              <a:gd name="connsiteY41" fmla="*/ 250031 h 497681"/>
              <a:gd name="connsiteX42" fmla="*/ 1145381 w 2005012"/>
              <a:gd name="connsiteY42" fmla="*/ 273844 h 497681"/>
              <a:gd name="connsiteX43" fmla="*/ 888206 w 2005012"/>
              <a:gd name="connsiteY43" fmla="*/ 328613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05012" h="497681">
                <a:moveTo>
                  <a:pt x="888206" y="328613"/>
                </a:moveTo>
                <a:lnTo>
                  <a:pt x="607219" y="404813"/>
                </a:lnTo>
                <a:lnTo>
                  <a:pt x="390525" y="471488"/>
                </a:lnTo>
                <a:lnTo>
                  <a:pt x="326231" y="495300"/>
                </a:lnTo>
                <a:lnTo>
                  <a:pt x="302419" y="497681"/>
                </a:lnTo>
                <a:lnTo>
                  <a:pt x="271462" y="488156"/>
                </a:lnTo>
                <a:lnTo>
                  <a:pt x="180975" y="447675"/>
                </a:lnTo>
                <a:lnTo>
                  <a:pt x="95250" y="400050"/>
                </a:lnTo>
                <a:lnTo>
                  <a:pt x="42862" y="364331"/>
                </a:lnTo>
                <a:lnTo>
                  <a:pt x="11906" y="330994"/>
                </a:lnTo>
                <a:lnTo>
                  <a:pt x="0" y="304800"/>
                </a:lnTo>
                <a:lnTo>
                  <a:pt x="0" y="276225"/>
                </a:lnTo>
                <a:lnTo>
                  <a:pt x="9525" y="254794"/>
                </a:lnTo>
                <a:lnTo>
                  <a:pt x="28575" y="247650"/>
                </a:lnTo>
                <a:lnTo>
                  <a:pt x="107156" y="261938"/>
                </a:lnTo>
                <a:lnTo>
                  <a:pt x="207169" y="269081"/>
                </a:lnTo>
                <a:lnTo>
                  <a:pt x="290512" y="276225"/>
                </a:lnTo>
                <a:lnTo>
                  <a:pt x="347662" y="276225"/>
                </a:lnTo>
                <a:lnTo>
                  <a:pt x="438150" y="261938"/>
                </a:lnTo>
                <a:lnTo>
                  <a:pt x="950119" y="161925"/>
                </a:lnTo>
                <a:lnTo>
                  <a:pt x="1147762" y="116681"/>
                </a:lnTo>
                <a:lnTo>
                  <a:pt x="1319212" y="97631"/>
                </a:lnTo>
                <a:lnTo>
                  <a:pt x="1469231" y="66675"/>
                </a:lnTo>
                <a:lnTo>
                  <a:pt x="1550194" y="45244"/>
                </a:lnTo>
                <a:lnTo>
                  <a:pt x="1602581" y="21431"/>
                </a:lnTo>
                <a:lnTo>
                  <a:pt x="1652587" y="4763"/>
                </a:lnTo>
                <a:lnTo>
                  <a:pt x="1697831" y="0"/>
                </a:lnTo>
                <a:lnTo>
                  <a:pt x="1747837" y="9525"/>
                </a:lnTo>
                <a:lnTo>
                  <a:pt x="1831181" y="40481"/>
                </a:lnTo>
                <a:lnTo>
                  <a:pt x="1909762" y="80963"/>
                </a:lnTo>
                <a:lnTo>
                  <a:pt x="1971675" y="119063"/>
                </a:lnTo>
                <a:lnTo>
                  <a:pt x="1997869" y="142875"/>
                </a:lnTo>
                <a:lnTo>
                  <a:pt x="2005012" y="166688"/>
                </a:lnTo>
                <a:lnTo>
                  <a:pt x="1997869" y="197644"/>
                </a:lnTo>
                <a:lnTo>
                  <a:pt x="1981200" y="219075"/>
                </a:lnTo>
                <a:lnTo>
                  <a:pt x="1952625" y="233363"/>
                </a:lnTo>
                <a:lnTo>
                  <a:pt x="1902619" y="242888"/>
                </a:lnTo>
                <a:lnTo>
                  <a:pt x="1790700" y="247650"/>
                </a:lnTo>
                <a:lnTo>
                  <a:pt x="1693069" y="247650"/>
                </a:lnTo>
                <a:lnTo>
                  <a:pt x="1607344" y="240506"/>
                </a:lnTo>
                <a:lnTo>
                  <a:pt x="1483519" y="242888"/>
                </a:lnTo>
                <a:lnTo>
                  <a:pt x="1326356" y="250031"/>
                </a:lnTo>
                <a:lnTo>
                  <a:pt x="1145381" y="273844"/>
                </a:lnTo>
                <a:lnTo>
                  <a:pt x="888206" y="328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EA46768-B84E-D441-912D-91C870D9B879}"/>
              </a:ext>
            </a:extLst>
          </p:cNvPr>
          <p:cNvSpPr/>
          <p:nvPr/>
        </p:nvSpPr>
        <p:spPr>
          <a:xfrm>
            <a:off x="4418013" y="3316288"/>
            <a:ext cx="463550" cy="1657350"/>
          </a:xfrm>
          <a:custGeom>
            <a:avLst/>
            <a:gdLst>
              <a:gd name="connsiteX0" fmla="*/ 216694 w 464344"/>
              <a:gd name="connsiteY0" fmla="*/ 995363 h 1657350"/>
              <a:gd name="connsiteX1" fmla="*/ 219075 w 464344"/>
              <a:gd name="connsiteY1" fmla="*/ 397669 h 1657350"/>
              <a:gd name="connsiteX2" fmla="*/ 209550 w 464344"/>
              <a:gd name="connsiteY2" fmla="*/ 307182 h 1657350"/>
              <a:gd name="connsiteX3" fmla="*/ 200025 w 464344"/>
              <a:gd name="connsiteY3" fmla="*/ 257175 h 1657350"/>
              <a:gd name="connsiteX4" fmla="*/ 188119 w 464344"/>
              <a:gd name="connsiteY4" fmla="*/ 221457 h 1657350"/>
              <a:gd name="connsiteX5" fmla="*/ 171450 w 464344"/>
              <a:gd name="connsiteY5" fmla="*/ 192882 h 1657350"/>
              <a:gd name="connsiteX6" fmla="*/ 150019 w 464344"/>
              <a:gd name="connsiteY6" fmla="*/ 164307 h 1657350"/>
              <a:gd name="connsiteX7" fmla="*/ 123825 w 464344"/>
              <a:gd name="connsiteY7" fmla="*/ 133350 h 1657350"/>
              <a:gd name="connsiteX8" fmla="*/ 92869 w 464344"/>
              <a:gd name="connsiteY8" fmla="*/ 107157 h 1657350"/>
              <a:gd name="connsiteX9" fmla="*/ 54769 w 464344"/>
              <a:gd name="connsiteY9" fmla="*/ 85725 h 1657350"/>
              <a:gd name="connsiteX10" fmla="*/ 11906 w 464344"/>
              <a:gd name="connsiteY10" fmla="*/ 71438 h 1657350"/>
              <a:gd name="connsiteX11" fmla="*/ 0 w 464344"/>
              <a:gd name="connsiteY11" fmla="*/ 59532 h 1657350"/>
              <a:gd name="connsiteX12" fmla="*/ 2381 w 464344"/>
              <a:gd name="connsiteY12" fmla="*/ 40482 h 1657350"/>
              <a:gd name="connsiteX13" fmla="*/ 9525 w 464344"/>
              <a:gd name="connsiteY13" fmla="*/ 21432 h 1657350"/>
              <a:gd name="connsiteX14" fmla="*/ 38100 w 464344"/>
              <a:gd name="connsiteY14" fmla="*/ 9525 h 1657350"/>
              <a:gd name="connsiteX15" fmla="*/ 83344 w 464344"/>
              <a:gd name="connsiteY15" fmla="*/ 0 h 1657350"/>
              <a:gd name="connsiteX16" fmla="*/ 135731 w 464344"/>
              <a:gd name="connsiteY16" fmla="*/ 0 h 1657350"/>
              <a:gd name="connsiteX17" fmla="*/ 197644 w 464344"/>
              <a:gd name="connsiteY17" fmla="*/ 7144 h 1657350"/>
              <a:gd name="connsiteX18" fmla="*/ 269081 w 464344"/>
              <a:gd name="connsiteY18" fmla="*/ 30957 h 1657350"/>
              <a:gd name="connsiteX19" fmla="*/ 328612 w 464344"/>
              <a:gd name="connsiteY19" fmla="*/ 61913 h 1657350"/>
              <a:gd name="connsiteX20" fmla="*/ 378619 w 464344"/>
              <a:gd name="connsiteY20" fmla="*/ 95250 h 1657350"/>
              <a:gd name="connsiteX21" fmla="*/ 419100 w 464344"/>
              <a:gd name="connsiteY21" fmla="*/ 130969 h 1657350"/>
              <a:gd name="connsiteX22" fmla="*/ 452437 w 464344"/>
              <a:gd name="connsiteY22" fmla="*/ 166688 h 1657350"/>
              <a:gd name="connsiteX23" fmla="*/ 464344 w 464344"/>
              <a:gd name="connsiteY23" fmla="*/ 190500 h 1657350"/>
              <a:gd name="connsiteX24" fmla="*/ 461962 w 464344"/>
              <a:gd name="connsiteY24" fmla="*/ 223838 h 1657350"/>
              <a:gd name="connsiteX25" fmla="*/ 445294 w 464344"/>
              <a:gd name="connsiteY25" fmla="*/ 278607 h 1657350"/>
              <a:gd name="connsiteX26" fmla="*/ 440531 w 464344"/>
              <a:gd name="connsiteY26" fmla="*/ 309563 h 1657350"/>
              <a:gd name="connsiteX27" fmla="*/ 438150 w 464344"/>
              <a:gd name="connsiteY27" fmla="*/ 678657 h 1657350"/>
              <a:gd name="connsiteX28" fmla="*/ 435769 w 464344"/>
              <a:gd name="connsiteY28" fmla="*/ 869157 h 1657350"/>
              <a:gd name="connsiteX29" fmla="*/ 414337 w 464344"/>
              <a:gd name="connsiteY29" fmla="*/ 1585913 h 1657350"/>
              <a:gd name="connsiteX30" fmla="*/ 211931 w 464344"/>
              <a:gd name="connsiteY30" fmla="*/ 1657350 h 1657350"/>
              <a:gd name="connsiteX31" fmla="*/ 216694 w 464344"/>
              <a:gd name="connsiteY31" fmla="*/ 995363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64344" h="1657350">
                <a:moveTo>
                  <a:pt x="216694" y="995363"/>
                </a:moveTo>
                <a:cubicBezTo>
                  <a:pt x="217488" y="796132"/>
                  <a:pt x="218281" y="596900"/>
                  <a:pt x="219075" y="397669"/>
                </a:cubicBezTo>
                <a:lnTo>
                  <a:pt x="209550" y="307182"/>
                </a:lnTo>
                <a:lnTo>
                  <a:pt x="200025" y="257175"/>
                </a:lnTo>
                <a:lnTo>
                  <a:pt x="188119" y="221457"/>
                </a:lnTo>
                <a:lnTo>
                  <a:pt x="171450" y="192882"/>
                </a:lnTo>
                <a:lnTo>
                  <a:pt x="150019" y="164307"/>
                </a:lnTo>
                <a:lnTo>
                  <a:pt x="123825" y="133350"/>
                </a:lnTo>
                <a:lnTo>
                  <a:pt x="92869" y="107157"/>
                </a:lnTo>
                <a:lnTo>
                  <a:pt x="54769" y="85725"/>
                </a:lnTo>
                <a:lnTo>
                  <a:pt x="11906" y="71438"/>
                </a:lnTo>
                <a:lnTo>
                  <a:pt x="0" y="59532"/>
                </a:lnTo>
                <a:lnTo>
                  <a:pt x="2381" y="40482"/>
                </a:lnTo>
                <a:lnTo>
                  <a:pt x="9525" y="21432"/>
                </a:lnTo>
                <a:lnTo>
                  <a:pt x="38100" y="9525"/>
                </a:lnTo>
                <a:lnTo>
                  <a:pt x="83344" y="0"/>
                </a:lnTo>
                <a:lnTo>
                  <a:pt x="135731" y="0"/>
                </a:lnTo>
                <a:lnTo>
                  <a:pt x="197644" y="7144"/>
                </a:lnTo>
                <a:lnTo>
                  <a:pt x="269081" y="30957"/>
                </a:lnTo>
                <a:lnTo>
                  <a:pt x="328612" y="61913"/>
                </a:lnTo>
                <a:lnTo>
                  <a:pt x="378619" y="95250"/>
                </a:lnTo>
                <a:lnTo>
                  <a:pt x="419100" y="130969"/>
                </a:lnTo>
                <a:lnTo>
                  <a:pt x="452437" y="166688"/>
                </a:lnTo>
                <a:lnTo>
                  <a:pt x="464344" y="190500"/>
                </a:lnTo>
                <a:lnTo>
                  <a:pt x="461962" y="223838"/>
                </a:lnTo>
                <a:lnTo>
                  <a:pt x="445294" y="278607"/>
                </a:lnTo>
                <a:lnTo>
                  <a:pt x="440531" y="309563"/>
                </a:lnTo>
                <a:cubicBezTo>
                  <a:pt x="439737" y="432594"/>
                  <a:pt x="438944" y="555626"/>
                  <a:pt x="438150" y="678657"/>
                </a:cubicBezTo>
                <a:cubicBezTo>
                  <a:pt x="437356" y="742157"/>
                  <a:pt x="436563" y="805657"/>
                  <a:pt x="435769" y="869157"/>
                </a:cubicBezTo>
                <a:lnTo>
                  <a:pt x="414337" y="1585913"/>
                </a:lnTo>
                <a:lnTo>
                  <a:pt x="211931" y="1657350"/>
                </a:lnTo>
                <a:cubicBezTo>
                  <a:pt x="213519" y="1436688"/>
                  <a:pt x="215106" y="1216025"/>
                  <a:pt x="216694" y="995363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345B75B-4268-4145-A380-706D945B8495}"/>
              </a:ext>
            </a:extLst>
          </p:cNvPr>
          <p:cNvSpPr/>
          <p:nvPr/>
        </p:nvSpPr>
        <p:spPr>
          <a:xfrm>
            <a:off x="3613150" y="4684713"/>
            <a:ext cx="1978025" cy="619125"/>
          </a:xfrm>
          <a:custGeom>
            <a:avLst/>
            <a:gdLst>
              <a:gd name="connsiteX0" fmla="*/ 969169 w 1978819"/>
              <a:gd name="connsiteY0" fmla="*/ 414337 h 619125"/>
              <a:gd name="connsiteX1" fmla="*/ 661988 w 1978819"/>
              <a:gd name="connsiteY1" fmla="*/ 502444 h 619125"/>
              <a:gd name="connsiteX2" fmla="*/ 519113 w 1978819"/>
              <a:gd name="connsiteY2" fmla="*/ 540544 h 619125"/>
              <a:gd name="connsiteX3" fmla="*/ 442913 w 1978819"/>
              <a:gd name="connsiteY3" fmla="*/ 571500 h 619125"/>
              <a:gd name="connsiteX4" fmla="*/ 333375 w 1978819"/>
              <a:gd name="connsiteY4" fmla="*/ 619125 h 619125"/>
              <a:gd name="connsiteX5" fmla="*/ 311944 w 1978819"/>
              <a:gd name="connsiteY5" fmla="*/ 616744 h 619125"/>
              <a:gd name="connsiteX6" fmla="*/ 242888 w 1978819"/>
              <a:gd name="connsiteY6" fmla="*/ 588169 h 619125"/>
              <a:gd name="connsiteX7" fmla="*/ 192882 w 1978819"/>
              <a:gd name="connsiteY7" fmla="*/ 550069 h 619125"/>
              <a:gd name="connsiteX8" fmla="*/ 142875 w 1978819"/>
              <a:gd name="connsiteY8" fmla="*/ 504825 h 619125"/>
              <a:gd name="connsiteX9" fmla="*/ 76200 w 1978819"/>
              <a:gd name="connsiteY9" fmla="*/ 428625 h 619125"/>
              <a:gd name="connsiteX10" fmla="*/ 35719 w 1978819"/>
              <a:gd name="connsiteY10" fmla="*/ 373856 h 619125"/>
              <a:gd name="connsiteX11" fmla="*/ 11907 w 1978819"/>
              <a:gd name="connsiteY11" fmla="*/ 335756 h 619125"/>
              <a:gd name="connsiteX12" fmla="*/ 2382 w 1978819"/>
              <a:gd name="connsiteY12" fmla="*/ 307181 h 619125"/>
              <a:gd name="connsiteX13" fmla="*/ 0 w 1978819"/>
              <a:gd name="connsiteY13" fmla="*/ 290512 h 619125"/>
              <a:gd name="connsiteX14" fmla="*/ 7144 w 1978819"/>
              <a:gd name="connsiteY14" fmla="*/ 278606 h 619125"/>
              <a:gd name="connsiteX15" fmla="*/ 26194 w 1978819"/>
              <a:gd name="connsiteY15" fmla="*/ 273844 h 619125"/>
              <a:gd name="connsiteX16" fmla="*/ 61913 w 1978819"/>
              <a:gd name="connsiteY16" fmla="*/ 283369 h 619125"/>
              <a:gd name="connsiteX17" fmla="*/ 133350 w 1978819"/>
              <a:gd name="connsiteY17" fmla="*/ 319087 h 619125"/>
              <a:gd name="connsiteX18" fmla="*/ 211932 w 1978819"/>
              <a:gd name="connsiteY18" fmla="*/ 350044 h 619125"/>
              <a:gd name="connsiteX19" fmla="*/ 264319 w 1978819"/>
              <a:gd name="connsiteY19" fmla="*/ 364331 h 619125"/>
              <a:gd name="connsiteX20" fmla="*/ 314325 w 1978819"/>
              <a:gd name="connsiteY20" fmla="*/ 371475 h 619125"/>
              <a:gd name="connsiteX21" fmla="*/ 350044 w 1978819"/>
              <a:gd name="connsiteY21" fmla="*/ 373856 h 619125"/>
              <a:gd name="connsiteX22" fmla="*/ 445294 w 1978819"/>
              <a:gd name="connsiteY22" fmla="*/ 359569 h 619125"/>
              <a:gd name="connsiteX23" fmla="*/ 890588 w 1978819"/>
              <a:gd name="connsiteY23" fmla="*/ 250031 h 619125"/>
              <a:gd name="connsiteX24" fmla="*/ 1026319 w 1978819"/>
              <a:gd name="connsiteY24" fmla="*/ 216694 h 619125"/>
              <a:gd name="connsiteX25" fmla="*/ 1271588 w 1978819"/>
              <a:gd name="connsiteY25" fmla="*/ 159544 h 619125"/>
              <a:gd name="connsiteX26" fmla="*/ 1609725 w 1978819"/>
              <a:gd name="connsiteY26" fmla="*/ 78581 h 619125"/>
              <a:gd name="connsiteX27" fmla="*/ 1907382 w 1978819"/>
              <a:gd name="connsiteY27" fmla="*/ 4762 h 619125"/>
              <a:gd name="connsiteX28" fmla="*/ 1952625 w 1978819"/>
              <a:gd name="connsiteY28" fmla="*/ 0 h 619125"/>
              <a:gd name="connsiteX29" fmla="*/ 1974057 w 1978819"/>
              <a:gd name="connsiteY29" fmla="*/ 2381 h 619125"/>
              <a:gd name="connsiteX30" fmla="*/ 1978819 w 1978819"/>
              <a:gd name="connsiteY30" fmla="*/ 9525 h 619125"/>
              <a:gd name="connsiteX31" fmla="*/ 1976438 w 1978819"/>
              <a:gd name="connsiteY31" fmla="*/ 28575 h 619125"/>
              <a:gd name="connsiteX32" fmla="*/ 1959769 w 1978819"/>
              <a:gd name="connsiteY32" fmla="*/ 61912 h 619125"/>
              <a:gd name="connsiteX33" fmla="*/ 1926432 w 1978819"/>
              <a:gd name="connsiteY33" fmla="*/ 85725 h 619125"/>
              <a:gd name="connsiteX34" fmla="*/ 1614488 w 1978819"/>
              <a:gd name="connsiteY34" fmla="*/ 200025 h 619125"/>
              <a:gd name="connsiteX35" fmla="*/ 1138238 w 1978819"/>
              <a:gd name="connsiteY35" fmla="*/ 366712 h 619125"/>
              <a:gd name="connsiteX36" fmla="*/ 969169 w 1978819"/>
              <a:gd name="connsiteY36" fmla="*/ 414337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78819" h="619125">
                <a:moveTo>
                  <a:pt x="969169" y="414337"/>
                </a:moveTo>
                <a:lnTo>
                  <a:pt x="661988" y="502444"/>
                </a:lnTo>
                <a:lnTo>
                  <a:pt x="519113" y="540544"/>
                </a:lnTo>
                <a:lnTo>
                  <a:pt x="442913" y="571500"/>
                </a:lnTo>
                <a:lnTo>
                  <a:pt x="333375" y="619125"/>
                </a:lnTo>
                <a:lnTo>
                  <a:pt x="311944" y="616744"/>
                </a:lnTo>
                <a:lnTo>
                  <a:pt x="242888" y="588169"/>
                </a:lnTo>
                <a:lnTo>
                  <a:pt x="192882" y="550069"/>
                </a:lnTo>
                <a:lnTo>
                  <a:pt x="142875" y="504825"/>
                </a:lnTo>
                <a:lnTo>
                  <a:pt x="76200" y="428625"/>
                </a:lnTo>
                <a:lnTo>
                  <a:pt x="35719" y="373856"/>
                </a:lnTo>
                <a:lnTo>
                  <a:pt x="11907" y="335756"/>
                </a:lnTo>
                <a:lnTo>
                  <a:pt x="2382" y="307181"/>
                </a:lnTo>
                <a:lnTo>
                  <a:pt x="0" y="290512"/>
                </a:lnTo>
                <a:lnTo>
                  <a:pt x="7144" y="278606"/>
                </a:lnTo>
                <a:lnTo>
                  <a:pt x="26194" y="273844"/>
                </a:lnTo>
                <a:lnTo>
                  <a:pt x="61913" y="283369"/>
                </a:lnTo>
                <a:lnTo>
                  <a:pt x="133350" y="319087"/>
                </a:lnTo>
                <a:lnTo>
                  <a:pt x="211932" y="350044"/>
                </a:lnTo>
                <a:lnTo>
                  <a:pt x="264319" y="364331"/>
                </a:lnTo>
                <a:lnTo>
                  <a:pt x="314325" y="371475"/>
                </a:lnTo>
                <a:lnTo>
                  <a:pt x="350044" y="373856"/>
                </a:lnTo>
                <a:lnTo>
                  <a:pt x="445294" y="359569"/>
                </a:lnTo>
                <a:lnTo>
                  <a:pt x="890588" y="250031"/>
                </a:lnTo>
                <a:lnTo>
                  <a:pt x="1026319" y="216694"/>
                </a:lnTo>
                <a:lnTo>
                  <a:pt x="1271588" y="159544"/>
                </a:lnTo>
                <a:lnTo>
                  <a:pt x="1609725" y="78581"/>
                </a:lnTo>
                <a:lnTo>
                  <a:pt x="1907382" y="4762"/>
                </a:lnTo>
                <a:lnTo>
                  <a:pt x="1952625" y="0"/>
                </a:lnTo>
                <a:lnTo>
                  <a:pt x="1974057" y="2381"/>
                </a:lnTo>
                <a:lnTo>
                  <a:pt x="1978819" y="9525"/>
                </a:lnTo>
                <a:lnTo>
                  <a:pt x="1976438" y="28575"/>
                </a:lnTo>
                <a:lnTo>
                  <a:pt x="1959769" y="61912"/>
                </a:lnTo>
                <a:lnTo>
                  <a:pt x="1926432" y="85725"/>
                </a:lnTo>
                <a:lnTo>
                  <a:pt x="1614488" y="200025"/>
                </a:lnTo>
                <a:lnTo>
                  <a:pt x="1138238" y="366712"/>
                </a:lnTo>
                <a:lnTo>
                  <a:pt x="969169" y="4143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5AD0DEE-06A5-274C-8EED-D5F1AB0A29DC}"/>
              </a:ext>
            </a:extLst>
          </p:cNvPr>
          <p:cNvSpPr/>
          <p:nvPr/>
        </p:nvSpPr>
        <p:spPr>
          <a:xfrm>
            <a:off x="5422900" y="2981325"/>
            <a:ext cx="1801813" cy="514350"/>
          </a:xfrm>
          <a:custGeom>
            <a:avLst/>
            <a:gdLst>
              <a:gd name="connsiteX0" fmla="*/ 1128713 w 1802607"/>
              <a:gd name="connsiteY0" fmla="*/ 304800 h 514350"/>
              <a:gd name="connsiteX1" fmla="*/ 969169 w 1802607"/>
              <a:gd name="connsiteY1" fmla="*/ 333375 h 514350"/>
              <a:gd name="connsiteX2" fmla="*/ 735807 w 1802607"/>
              <a:gd name="connsiteY2" fmla="*/ 383381 h 514350"/>
              <a:gd name="connsiteX3" fmla="*/ 500063 w 1802607"/>
              <a:gd name="connsiteY3" fmla="*/ 450056 h 514350"/>
              <a:gd name="connsiteX4" fmla="*/ 407194 w 1802607"/>
              <a:gd name="connsiteY4" fmla="*/ 488156 h 514350"/>
              <a:gd name="connsiteX5" fmla="*/ 352425 w 1802607"/>
              <a:gd name="connsiteY5" fmla="*/ 514350 h 514350"/>
              <a:gd name="connsiteX6" fmla="*/ 333375 w 1802607"/>
              <a:gd name="connsiteY6" fmla="*/ 514350 h 514350"/>
              <a:gd name="connsiteX7" fmla="*/ 271463 w 1802607"/>
              <a:gd name="connsiteY7" fmla="*/ 502444 h 514350"/>
              <a:gd name="connsiteX8" fmla="*/ 226219 w 1802607"/>
              <a:gd name="connsiteY8" fmla="*/ 485775 h 514350"/>
              <a:gd name="connsiteX9" fmla="*/ 183357 w 1802607"/>
              <a:gd name="connsiteY9" fmla="*/ 461963 h 514350"/>
              <a:gd name="connsiteX10" fmla="*/ 126207 w 1802607"/>
              <a:gd name="connsiteY10" fmla="*/ 416719 h 514350"/>
              <a:gd name="connsiteX11" fmla="*/ 69057 w 1802607"/>
              <a:gd name="connsiteY11" fmla="*/ 359569 h 514350"/>
              <a:gd name="connsiteX12" fmla="*/ 23813 w 1802607"/>
              <a:gd name="connsiteY12" fmla="*/ 314325 h 514350"/>
              <a:gd name="connsiteX13" fmla="*/ 4763 w 1802607"/>
              <a:gd name="connsiteY13" fmla="*/ 283369 h 514350"/>
              <a:gd name="connsiteX14" fmla="*/ 0 w 1802607"/>
              <a:gd name="connsiteY14" fmla="*/ 254794 h 514350"/>
              <a:gd name="connsiteX15" fmla="*/ 4763 w 1802607"/>
              <a:gd name="connsiteY15" fmla="*/ 238125 h 514350"/>
              <a:gd name="connsiteX16" fmla="*/ 26194 w 1802607"/>
              <a:gd name="connsiteY16" fmla="*/ 230981 h 514350"/>
              <a:gd name="connsiteX17" fmla="*/ 40482 w 1802607"/>
              <a:gd name="connsiteY17" fmla="*/ 233363 h 514350"/>
              <a:gd name="connsiteX18" fmla="*/ 73819 w 1802607"/>
              <a:gd name="connsiteY18" fmla="*/ 254794 h 514350"/>
              <a:gd name="connsiteX19" fmla="*/ 119063 w 1802607"/>
              <a:gd name="connsiteY19" fmla="*/ 276225 h 514350"/>
              <a:gd name="connsiteX20" fmla="*/ 173832 w 1802607"/>
              <a:gd name="connsiteY20" fmla="*/ 292894 h 514350"/>
              <a:gd name="connsiteX21" fmla="*/ 242888 w 1802607"/>
              <a:gd name="connsiteY21" fmla="*/ 307181 h 514350"/>
              <a:gd name="connsiteX22" fmla="*/ 307182 w 1802607"/>
              <a:gd name="connsiteY22" fmla="*/ 309563 h 514350"/>
              <a:gd name="connsiteX23" fmla="*/ 371475 w 1802607"/>
              <a:gd name="connsiteY23" fmla="*/ 304800 h 514350"/>
              <a:gd name="connsiteX24" fmla="*/ 445294 w 1802607"/>
              <a:gd name="connsiteY24" fmla="*/ 297656 h 514350"/>
              <a:gd name="connsiteX25" fmla="*/ 569119 w 1802607"/>
              <a:gd name="connsiteY25" fmla="*/ 264319 h 514350"/>
              <a:gd name="connsiteX26" fmla="*/ 835819 w 1802607"/>
              <a:gd name="connsiteY26" fmla="*/ 200025 h 514350"/>
              <a:gd name="connsiteX27" fmla="*/ 1109663 w 1802607"/>
              <a:gd name="connsiteY27" fmla="*/ 140494 h 514350"/>
              <a:gd name="connsiteX28" fmla="*/ 1335882 w 1802607"/>
              <a:gd name="connsiteY28" fmla="*/ 90488 h 514350"/>
              <a:gd name="connsiteX29" fmla="*/ 1431132 w 1802607"/>
              <a:gd name="connsiteY29" fmla="*/ 40481 h 514350"/>
              <a:gd name="connsiteX30" fmla="*/ 1497807 w 1802607"/>
              <a:gd name="connsiteY30" fmla="*/ 0 h 514350"/>
              <a:gd name="connsiteX31" fmla="*/ 1543050 w 1802607"/>
              <a:gd name="connsiteY31" fmla="*/ 4763 h 514350"/>
              <a:gd name="connsiteX32" fmla="*/ 1607344 w 1802607"/>
              <a:gd name="connsiteY32" fmla="*/ 19050 h 514350"/>
              <a:gd name="connsiteX33" fmla="*/ 1662113 w 1802607"/>
              <a:gd name="connsiteY33" fmla="*/ 40481 h 514350"/>
              <a:gd name="connsiteX34" fmla="*/ 1731169 w 1802607"/>
              <a:gd name="connsiteY34" fmla="*/ 73819 h 514350"/>
              <a:gd name="connsiteX35" fmla="*/ 1759744 w 1802607"/>
              <a:gd name="connsiteY35" fmla="*/ 95250 h 514350"/>
              <a:gd name="connsiteX36" fmla="*/ 1778794 w 1802607"/>
              <a:gd name="connsiteY36" fmla="*/ 121444 h 514350"/>
              <a:gd name="connsiteX37" fmla="*/ 1793082 w 1802607"/>
              <a:gd name="connsiteY37" fmla="*/ 140494 h 514350"/>
              <a:gd name="connsiteX38" fmla="*/ 1802607 w 1802607"/>
              <a:gd name="connsiteY38" fmla="*/ 159544 h 514350"/>
              <a:gd name="connsiteX39" fmla="*/ 1802607 w 1802607"/>
              <a:gd name="connsiteY39" fmla="*/ 176213 h 514350"/>
              <a:gd name="connsiteX40" fmla="*/ 1788319 w 1802607"/>
              <a:gd name="connsiteY40" fmla="*/ 202406 h 514350"/>
              <a:gd name="connsiteX41" fmla="*/ 1762125 w 1802607"/>
              <a:gd name="connsiteY41" fmla="*/ 211931 h 514350"/>
              <a:gd name="connsiteX42" fmla="*/ 1688307 w 1802607"/>
              <a:gd name="connsiteY42" fmla="*/ 226219 h 514350"/>
              <a:gd name="connsiteX43" fmla="*/ 1495425 w 1802607"/>
              <a:gd name="connsiteY43" fmla="*/ 245269 h 514350"/>
              <a:gd name="connsiteX44" fmla="*/ 1128713 w 1802607"/>
              <a:gd name="connsiteY44" fmla="*/ 3048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02607" h="514350">
                <a:moveTo>
                  <a:pt x="1128713" y="304800"/>
                </a:moveTo>
                <a:lnTo>
                  <a:pt x="969169" y="333375"/>
                </a:lnTo>
                <a:lnTo>
                  <a:pt x="735807" y="383381"/>
                </a:lnTo>
                <a:lnTo>
                  <a:pt x="500063" y="450056"/>
                </a:lnTo>
                <a:lnTo>
                  <a:pt x="407194" y="488156"/>
                </a:lnTo>
                <a:lnTo>
                  <a:pt x="352425" y="514350"/>
                </a:lnTo>
                <a:lnTo>
                  <a:pt x="333375" y="514350"/>
                </a:lnTo>
                <a:lnTo>
                  <a:pt x="271463" y="502444"/>
                </a:lnTo>
                <a:lnTo>
                  <a:pt x="226219" y="485775"/>
                </a:lnTo>
                <a:lnTo>
                  <a:pt x="183357" y="461963"/>
                </a:lnTo>
                <a:lnTo>
                  <a:pt x="126207" y="416719"/>
                </a:lnTo>
                <a:lnTo>
                  <a:pt x="69057" y="359569"/>
                </a:lnTo>
                <a:lnTo>
                  <a:pt x="23813" y="314325"/>
                </a:lnTo>
                <a:lnTo>
                  <a:pt x="4763" y="283369"/>
                </a:lnTo>
                <a:lnTo>
                  <a:pt x="0" y="254794"/>
                </a:lnTo>
                <a:lnTo>
                  <a:pt x="4763" y="238125"/>
                </a:lnTo>
                <a:cubicBezTo>
                  <a:pt x="24556" y="230702"/>
                  <a:pt x="17031" y="230981"/>
                  <a:pt x="26194" y="230981"/>
                </a:cubicBezTo>
                <a:lnTo>
                  <a:pt x="40482" y="233363"/>
                </a:lnTo>
                <a:lnTo>
                  <a:pt x="73819" y="254794"/>
                </a:lnTo>
                <a:lnTo>
                  <a:pt x="119063" y="276225"/>
                </a:lnTo>
                <a:lnTo>
                  <a:pt x="173832" y="292894"/>
                </a:lnTo>
                <a:lnTo>
                  <a:pt x="242888" y="307181"/>
                </a:lnTo>
                <a:lnTo>
                  <a:pt x="307182" y="309563"/>
                </a:lnTo>
                <a:lnTo>
                  <a:pt x="371475" y="304800"/>
                </a:lnTo>
                <a:lnTo>
                  <a:pt x="445294" y="297656"/>
                </a:lnTo>
                <a:lnTo>
                  <a:pt x="569119" y="264319"/>
                </a:lnTo>
                <a:lnTo>
                  <a:pt x="835819" y="200025"/>
                </a:lnTo>
                <a:lnTo>
                  <a:pt x="1109663" y="140494"/>
                </a:lnTo>
                <a:lnTo>
                  <a:pt x="1335882" y="90488"/>
                </a:lnTo>
                <a:lnTo>
                  <a:pt x="1431132" y="40481"/>
                </a:lnTo>
                <a:lnTo>
                  <a:pt x="1497807" y="0"/>
                </a:lnTo>
                <a:lnTo>
                  <a:pt x="1543050" y="4763"/>
                </a:lnTo>
                <a:lnTo>
                  <a:pt x="1607344" y="19050"/>
                </a:lnTo>
                <a:lnTo>
                  <a:pt x="1662113" y="40481"/>
                </a:lnTo>
                <a:lnTo>
                  <a:pt x="1731169" y="73819"/>
                </a:lnTo>
                <a:lnTo>
                  <a:pt x="1759744" y="95250"/>
                </a:lnTo>
                <a:lnTo>
                  <a:pt x="1778794" y="121444"/>
                </a:lnTo>
                <a:lnTo>
                  <a:pt x="1793082" y="140494"/>
                </a:lnTo>
                <a:lnTo>
                  <a:pt x="1802607" y="159544"/>
                </a:lnTo>
                <a:lnTo>
                  <a:pt x="1802607" y="176213"/>
                </a:lnTo>
                <a:lnTo>
                  <a:pt x="1788319" y="202406"/>
                </a:lnTo>
                <a:lnTo>
                  <a:pt x="1762125" y="211931"/>
                </a:lnTo>
                <a:lnTo>
                  <a:pt x="1688307" y="226219"/>
                </a:lnTo>
                <a:lnTo>
                  <a:pt x="1495425" y="245269"/>
                </a:lnTo>
                <a:lnTo>
                  <a:pt x="1128713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8CFE0C5-DBBF-624D-B34B-65EA166860AD}"/>
              </a:ext>
            </a:extLst>
          </p:cNvPr>
          <p:cNvSpPr/>
          <p:nvPr/>
        </p:nvSpPr>
        <p:spPr>
          <a:xfrm rot="16200000">
            <a:off x="5048251" y="4330700"/>
            <a:ext cx="2628900" cy="479425"/>
          </a:xfrm>
          <a:custGeom>
            <a:avLst/>
            <a:gdLst>
              <a:gd name="connsiteX0" fmla="*/ 1309687 w 2628900"/>
              <a:gd name="connsiteY0" fmla="*/ 454819 h 478631"/>
              <a:gd name="connsiteX1" fmla="*/ 697706 w 2628900"/>
              <a:gd name="connsiteY1" fmla="*/ 473869 h 478631"/>
              <a:gd name="connsiteX2" fmla="*/ 590550 w 2628900"/>
              <a:gd name="connsiteY2" fmla="*/ 476250 h 478631"/>
              <a:gd name="connsiteX3" fmla="*/ 535781 w 2628900"/>
              <a:gd name="connsiteY3" fmla="*/ 478631 h 478631"/>
              <a:gd name="connsiteX4" fmla="*/ 481012 w 2628900"/>
              <a:gd name="connsiteY4" fmla="*/ 476250 h 478631"/>
              <a:gd name="connsiteX5" fmla="*/ 438150 w 2628900"/>
              <a:gd name="connsiteY5" fmla="*/ 471488 h 478631"/>
              <a:gd name="connsiteX6" fmla="*/ 376237 w 2628900"/>
              <a:gd name="connsiteY6" fmla="*/ 459581 h 478631"/>
              <a:gd name="connsiteX7" fmla="*/ 280987 w 2628900"/>
              <a:gd name="connsiteY7" fmla="*/ 438150 h 478631"/>
              <a:gd name="connsiteX8" fmla="*/ 200025 w 2628900"/>
              <a:gd name="connsiteY8" fmla="*/ 409575 h 478631"/>
              <a:gd name="connsiteX9" fmla="*/ 130969 w 2628900"/>
              <a:gd name="connsiteY9" fmla="*/ 378619 h 478631"/>
              <a:gd name="connsiteX10" fmla="*/ 83344 w 2628900"/>
              <a:gd name="connsiteY10" fmla="*/ 352425 h 478631"/>
              <a:gd name="connsiteX11" fmla="*/ 47625 w 2628900"/>
              <a:gd name="connsiteY11" fmla="*/ 328613 h 478631"/>
              <a:gd name="connsiteX12" fmla="*/ 21431 w 2628900"/>
              <a:gd name="connsiteY12" fmla="*/ 302419 h 478631"/>
              <a:gd name="connsiteX13" fmla="*/ 2381 w 2628900"/>
              <a:gd name="connsiteY13" fmla="*/ 266700 h 478631"/>
              <a:gd name="connsiteX14" fmla="*/ 0 w 2628900"/>
              <a:gd name="connsiteY14" fmla="*/ 238125 h 478631"/>
              <a:gd name="connsiteX15" fmla="*/ 11906 w 2628900"/>
              <a:gd name="connsiteY15" fmla="*/ 211931 h 478631"/>
              <a:gd name="connsiteX16" fmla="*/ 45244 w 2628900"/>
              <a:gd name="connsiteY16" fmla="*/ 183356 h 478631"/>
              <a:gd name="connsiteX17" fmla="*/ 109537 w 2628900"/>
              <a:gd name="connsiteY17" fmla="*/ 140494 h 478631"/>
              <a:gd name="connsiteX18" fmla="*/ 561975 w 2628900"/>
              <a:gd name="connsiteY18" fmla="*/ 216694 h 478631"/>
              <a:gd name="connsiteX19" fmla="*/ 597694 w 2628900"/>
              <a:gd name="connsiteY19" fmla="*/ 226219 h 478631"/>
              <a:gd name="connsiteX20" fmla="*/ 650081 w 2628900"/>
              <a:gd name="connsiteY20" fmla="*/ 230981 h 478631"/>
              <a:gd name="connsiteX21" fmla="*/ 971550 w 2628900"/>
              <a:gd name="connsiteY21" fmla="*/ 230981 h 478631"/>
              <a:gd name="connsiteX22" fmla="*/ 1793081 w 2628900"/>
              <a:gd name="connsiteY22" fmla="*/ 230981 h 478631"/>
              <a:gd name="connsiteX23" fmla="*/ 2235994 w 2628900"/>
              <a:gd name="connsiteY23" fmla="*/ 214313 h 478631"/>
              <a:gd name="connsiteX24" fmla="*/ 2390775 w 2628900"/>
              <a:gd name="connsiteY24" fmla="*/ 204788 h 478631"/>
              <a:gd name="connsiteX25" fmla="*/ 2424112 w 2628900"/>
              <a:gd name="connsiteY25" fmla="*/ 195263 h 478631"/>
              <a:gd name="connsiteX26" fmla="*/ 2459831 w 2628900"/>
              <a:gd name="connsiteY26" fmla="*/ 180975 h 478631"/>
              <a:gd name="connsiteX27" fmla="*/ 2488406 w 2628900"/>
              <a:gd name="connsiteY27" fmla="*/ 154781 h 478631"/>
              <a:gd name="connsiteX28" fmla="*/ 2509837 w 2628900"/>
              <a:gd name="connsiteY28" fmla="*/ 126206 h 478631"/>
              <a:gd name="connsiteX29" fmla="*/ 2574131 w 2628900"/>
              <a:gd name="connsiteY29" fmla="*/ 0 h 478631"/>
              <a:gd name="connsiteX30" fmla="*/ 2628900 w 2628900"/>
              <a:gd name="connsiteY30" fmla="*/ 204788 h 478631"/>
              <a:gd name="connsiteX31" fmla="*/ 2505075 w 2628900"/>
              <a:gd name="connsiteY31" fmla="*/ 335756 h 478631"/>
              <a:gd name="connsiteX32" fmla="*/ 2445544 w 2628900"/>
              <a:gd name="connsiteY32" fmla="*/ 416719 h 478631"/>
              <a:gd name="connsiteX33" fmla="*/ 2405062 w 2628900"/>
              <a:gd name="connsiteY33" fmla="*/ 450056 h 478631"/>
              <a:gd name="connsiteX34" fmla="*/ 2366962 w 2628900"/>
              <a:gd name="connsiteY34" fmla="*/ 459581 h 478631"/>
              <a:gd name="connsiteX35" fmla="*/ 2331244 w 2628900"/>
              <a:gd name="connsiteY35" fmla="*/ 454819 h 478631"/>
              <a:gd name="connsiteX36" fmla="*/ 2305050 w 2628900"/>
              <a:gd name="connsiteY36" fmla="*/ 438150 h 478631"/>
              <a:gd name="connsiteX37" fmla="*/ 2290762 w 2628900"/>
              <a:gd name="connsiteY37" fmla="*/ 433388 h 478631"/>
              <a:gd name="connsiteX38" fmla="*/ 1854994 w 2628900"/>
              <a:gd name="connsiteY38" fmla="*/ 442913 h 478631"/>
              <a:gd name="connsiteX39" fmla="*/ 1309687 w 2628900"/>
              <a:gd name="connsiteY39" fmla="*/ 454819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28900" h="478631">
                <a:moveTo>
                  <a:pt x="1309687" y="454819"/>
                </a:moveTo>
                <a:lnTo>
                  <a:pt x="697706" y="473869"/>
                </a:lnTo>
                <a:lnTo>
                  <a:pt x="590550" y="476250"/>
                </a:lnTo>
                <a:lnTo>
                  <a:pt x="535781" y="478631"/>
                </a:lnTo>
                <a:lnTo>
                  <a:pt x="481012" y="476250"/>
                </a:lnTo>
                <a:lnTo>
                  <a:pt x="438150" y="471488"/>
                </a:lnTo>
                <a:lnTo>
                  <a:pt x="376237" y="459581"/>
                </a:lnTo>
                <a:lnTo>
                  <a:pt x="280987" y="438150"/>
                </a:lnTo>
                <a:lnTo>
                  <a:pt x="200025" y="409575"/>
                </a:lnTo>
                <a:lnTo>
                  <a:pt x="130969" y="378619"/>
                </a:lnTo>
                <a:lnTo>
                  <a:pt x="83344" y="352425"/>
                </a:lnTo>
                <a:lnTo>
                  <a:pt x="47625" y="328613"/>
                </a:lnTo>
                <a:lnTo>
                  <a:pt x="21431" y="302419"/>
                </a:lnTo>
                <a:lnTo>
                  <a:pt x="2381" y="266700"/>
                </a:lnTo>
                <a:lnTo>
                  <a:pt x="0" y="238125"/>
                </a:lnTo>
                <a:lnTo>
                  <a:pt x="11906" y="211931"/>
                </a:lnTo>
                <a:lnTo>
                  <a:pt x="45244" y="183356"/>
                </a:lnTo>
                <a:lnTo>
                  <a:pt x="109537" y="140494"/>
                </a:lnTo>
                <a:lnTo>
                  <a:pt x="561975" y="216694"/>
                </a:lnTo>
                <a:lnTo>
                  <a:pt x="597694" y="226219"/>
                </a:lnTo>
                <a:lnTo>
                  <a:pt x="650081" y="230981"/>
                </a:lnTo>
                <a:lnTo>
                  <a:pt x="971550" y="230981"/>
                </a:lnTo>
                <a:lnTo>
                  <a:pt x="1793081" y="230981"/>
                </a:lnTo>
                <a:lnTo>
                  <a:pt x="2235994" y="214313"/>
                </a:lnTo>
                <a:lnTo>
                  <a:pt x="2390775" y="204788"/>
                </a:lnTo>
                <a:lnTo>
                  <a:pt x="2424112" y="195263"/>
                </a:lnTo>
                <a:lnTo>
                  <a:pt x="2459831" y="180975"/>
                </a:lnTo>
                <a:lnTo>
                  <a:pt x="2488406" y="154781"/>
                </a:lnTo>
                <a:lnTo>
                  <a:pt x="2509837" y="126206"/>
                </a:lnTo>
                <a:lnTo>
                  <a:pt x="2574131" y="0"/>
                </a:lnTo>
                <a:lnTo>
                  <a:pt x="2628900" y="204788"/>
                </a:lnTo>
                <a:lnTo>
                  <a:pt x="2505075" y="335756"/>
                </a:lnTo>
                <a:lnTo>
                  <a:pt x="2445544" y="416719"/>
                </a:lnTo>
                <a:lnTo>
                  <a:pt x="2405062" y="450056"/>
                </a:lnTo>
                <a:lnTo>
                  <a:pt x="2366962" y="459581"/>
                </a:lnTo>
                <a:lnTo>
                  <a:pt x="2331244" y="454819"/>
                </a:lnTo>
                <a:lnTo>
                  <a:pt x="2305050" y="438150"/>
                </a:lnTo>
                <a:lnTo>
                  <a:pt x="2290762" y="433388"/>
                </a:lnTo>
                <a:lnTo>
                  <a:pt x="1854994" y="442913"/>
                </a:lnTo>
                <a:lnTo>
                  <a:pt x="1309687" y="454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7A3CC5B-782B-5148-9C02-F646F4D844A3}"/>
              </a:ext>
            </a:extLst>
          </p:cNvPr>
          <p:cNvSpPr/>
          <p:nvPr/>
        </p:nvSpPr>
        <p:spPr>
          <a:xfrm>
            <a:off x="5700713" y="5219700"/>
            <a:ext cx="733425" cy="579438"/>
          </a:xfrm>
          <a:custGeom>
            <a:avLst/>
            <a:gdLst>
              <a:gd name="connsiteX0" fmla="*/ 338137 w 733425"/>
              <a:gd name="connsiteY0" fmla="*/ 109538 h 578644"/>
              <a:gd name="connsiteX1" fmla="*/ 438150 w 733425"/>
              <a:gd name="connsiteY1" fmla="*/ 135731 h 578644"/>
              <a:gd name="connsiteX2" fmla="*/ 492918 w 733425"/>
              <a:gd name="connsiteY2" fmla="*/ 145256 h 578644"/>
              <a:gd name="connsiteX3" fmla="*/ 523875 w 733425"/>
              <a:gd name="connsiteY3" fmla="*/ 150019 h 578644"/>
              <a:gd name="connsiteX4" fmla="*/ 559593 w 733425"/>
              <a:gd name="connsiteY4" fmla="*/ 152400 h 578644"/>
              <a:gd name="connsiteX5" fmla="*/ 592931 w 733425"/>
              <a:gd name="connsiteY5" fmla="*/ 152400 h 578644"/>
              <a:gd name="connsiteX6" fmla="*/ 614362 w 733425"/>
              <a:gd name="connsiteY6" fmla="*/ 147638 h 578644"/>
              <a:gd name="connsiteX7" fmla="*/ 733425 w 733425"/>
              <a:gd name="connsiteY7" fmla="*/ 11906 h 578644"/>
              <a:gd name="connsiteX8" fmla="*/ 590550 w 733425"/>
              <a:gd name="connsiteY8" fmla="*/ 578644 h 578644"/>
              <a:gd name="connsiteX9" fmla="*/ 559593 w 733425"/>
              <a:gd name="connsiteY9" fmla="*/ 550069 h 578644"/>
              <a:gd name="connsiteX10" fmla="*/ 504825 w 733425"/>
              <a:gd name="connsiteY10" fmla="*/ 464344 h 578644"/>
              <a:gd name="connsiteX11" fmla="*/ 459581 w 733425"/>
              <a:gd name="connsiteY11" fmla="*/ 407194 h 578644"/>
              <a:gd name="connsiteX12" fmla="*/ 409575 w 733425"/>
              <a:gd name="connsiteY12" fmla="*/ 359569 h 578644"/>
              <a:gd name="connsiteX13" fmla="*/ 311943 w 733425"/>
              <a:gd name="connsiteY13" fmla="*/ 280988 h 578644"/>
              <a:gd name="connsiteX14" fmla="*/ 197643 w 733425"/>
              <a:gd name="connsiteY14" fmla="*/ 197644 h 578644"/>
              <a:gd name="connsiteX15" fmla="*/ 78581 w 733425"/>
              <a:gd name="connsiteY15" fmla="*/ 119063 h 578644"/>
              <a:gd name="connsiteX16" fmla="*/ 35718 w 733425"/>
              <a:gd name="connsiteY16" fmla="*/ 97631 h 578644"/>
              <a:gd name="connsiteX17" fmla="*/ 19050 w 733425"/>
              <a:gd name="connsiteY17" fmla="*/ 83344 h 578644"/>
              <a:gd name="connsiteX18" fmla="*/ 0 w 733425"/>
              <a:gd name="connsiteY18" fmla="*/ 42863 h 578644"/>
              <a:gd name="connsiteX19" fmla="*/ 0 w 733425"/>
              <a:gd name="connsiteY19" fmla="*/ 23813 h 578644"/>
              <a:gd name="connsiteX20" fmla="*/ 7143 w 733425"/>
              <a:gd name="connsiteY20" fmla="*/ 7144 h 578644"/>
              <a:gd name="connsiteX21" fmla="*/ 23812 w 733425"/>
              <a:gd name="connsiteY21" fmla="*/ 0 h 578644"/>
              <a:gd name="connsiteX22" fmla="*/ 73818 w 733425"/>
              <a:gd name="connsiteY22" fmla="*/ 11906 h 578644"/>
              <a:gd name="connsiteX23" fmla="*/ 183356 w 733425"/>
              <a:gd name="connsiteY23" fmla="*/ 59531 h 578644"/>
              <a:gd name="connsiteX24" fmla="*/ 338137 w 733425"/>
              <a:gd name="connsiteY24" fmla="*/ 109538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33425" h="578644">
                <a:moveTo>
                  <a:pt x="338137" y="109538"/>
                </a:moveTo>
                <a:lnTo>
                  <a:pt x="438150" y="135731"/>
                </a:lnTo>
                <a:lnTo>
                  <a:pt x="492918" y="145256"/>
                </a:lnTo>
                <a:lnTo>
                  <a:pt x="523875" y="150019"/>
                </a:lnTo>
                <a:lnTo>
                  <a:pt x="559593" y="152400"/>
                </a:lnTo>
                <a:lnTo>
                  <a:pt x="592931" y="152400"/>
                </a:lnTo>
                <a:lnTo>
                  <a:pt x="614362" y="147638"/>
                </a:lnTo>
                <a:lnTo>
                  <a:pt x="733425" y="11906"/>
                </a:lnTo>
                <a:lnTo>
                  <a:pt x="590550" y="578644"/>
                </a:lnTo>
                <a:lnTo>
                  <a:pt x="559593" y="550069"/>
                </a:lnTo>
                <a:lnTo>
                  <a:pt x="504825" y="464344"/>
                </a:lnTo>
                <a:lnTo>
                  <a:pt x="459581" y="407194"/>
                </a:lnTo>
                <a:lnTo>
                  <a:pt x="409575" y="359569"/>
                </a:lnTo>
                <a:lnTo>
                  <a:pt x="311943" y="280988"/>
                </a:lnTo>
                <a:lnTo>
                  <a:pt x="197643" y="197644"/>
                </a:lnTo>
                <a:lnTo>
                  <a:pt x="78581" y="119063"/>
                </a:lnTo>
                <a:lnTo>
                  <a:pt x="35718" y="97631"/>
                </a:lnTo>
                <a:lnTo>
                  <a:pt x="19050" y="83344"/>
                </a:lnTo>
                <a:lnTo>
                  <a:pt x="0" y="42863"/>
                </a:lnTo>
                <a:lnTo>
                  <a:pt x="0" y="23813"/>
                </a:lnTo>
                <a:lnTo>
                  <a:pt x="7143" y="7144"/>
                </a:lnTo>
                <a:lnTo>
                  <a:pt x="23812" y="0"/>
                </a:lnTo>
                <a:lnTo>
                  <a:pt x="73818" y="11906"/>
                </a:lnTo>
                <a:lnTo>
                  <a:pt x="183356" y="59531"/>
                </a:lnTo>
                <a:lnTo>
                  <a:pt x="338137" y="109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B325FC-D3F5-496B-A260-82D0FD3F113A}"/>
              </a:ext>
            </a:extLst>
          </p:cNvPr>
          <p:cNvGrpSpPr/>
          <p:nvPr/>
        </p:nvGrpSpPr>
        <p:grpSpPr>
          <a:xfrm>
            <a:off x="2613025" y="1585913"/>
            <a:ext cx="4611688" cy="4302125"/>
            <a:chOff x="2765425" y="1735138"/>
            <a:chExt cx="4611688" cy="43021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71F8DE0-0CF3-4AD9-A5D1-0F2E9AB3F9E7}"/>
                </a:ext>
              </a:extLst>
            </p:cNvPr>
            <p:cNvSpPr/>
            <p:nvPr/>
          </p:nvSpPr>
          <p:spPr>
            <a:xfrm>
              <a:off x="2952750" y="1738313"/>
              <a:ext cx="1028700" cy="1052512"/>
            </a:xfrm>
            <a:custGeom>
              <a:avLst/>
              <a:gdLst>
                <a:gd name="connsiteX0" fmla="*/ 485775 w 1028700"/>
                <a:gd name="connsiteY0" fmla="*/ 735806 h 1052512"/>
                <a:gd name="connsiteX1" fmla="*/ 192881 w 1028700"/>
                <a:gd name="connsiteY1" fmla="*/ 957262 h 1052512"/>
                <a:gd name="connsiteX2" fmla="*/ 102394 w 1028700"/>
                <a:gd name="connsiteY2" fmla="*/ 1028700 h 1052512"/>
                <a:gd name="connsiteX3" fmla="*/ 59531 w 1028700"/>
                <a:gd name="connsiteY3" fmla="*/ 1047750 h 1052512"/>
                <a:gd name="connsiteX4" fmla="*/ 35719 w 1028700"/>
                <a:gd name="connsiteY4" fmla="*/ 1052512 h 1052512"/>
                <a:gd name="connsiteX5" fmla="*/ 4763 w 1028700"/>
                <a:gd name="connsiteY5" fmla="*/ 1050131 h 1052512"/>
                <a:gd name="connsiteX6" fmla="*/ 0 w 1028700"/>
                <a:gd name="connsiteY6" fmla="*/ 1038225 h 1052512"/>
                <a:gd name="connsiteX7" fmla="*/ 23813 w 1028700"/>
                <a:gd name="connsiteY7" fmla="*/ 1007268 h 1052512"/>
                <a:gd name="connsiteX8" fmla="*/ 102394 w 1028700"/>
                <a:gd name="connsiteY8" fmla="*/ 926306 h 1052512"/>
                <a:gd name="connsiteX9" fmla="*/ 238125 w 1028700"/>
                <a:gd name="connsiteY9" fmla="*/ 804862 h 1052512"/>
                <a:gd name="connsiteX10" fmla="*/ 395288 w 1028700"/>
                <a:gd name="connsiteY10" fmla="*/ 640556 h 1052512"/>
                <a:gd name="connsiteX11" fmla="*/ 550069 w 1028700"/>
                <a:gd name="connsiteY11" fmla="*/ 469106 h 1052512"/>
                <a:gd name="connsiteX12" fmla="*/ 654844 w 1028700"/>
                <a:gd name="connsiteY12" fmla="*/ 328612 h 1052512"/>
                <a:gd name="connsiteX13" fmla="*/ 685800 w 1028700"/>
                <a:gd name="connsiteY13" fmla="*/ 280987 h 1052512"/>
                <a:gd name="connsiteX14" fmla="*/ 704850 w 1028700"/>
                <a:gd name="connsiteY14" fmla="*/ 245268 h 1052512"/>
                <a:gd name="connsiteX15" fmla="*/ 714375 w 1028700"/>
                <a:gd name="connsiteY15" fmla="*/ 211931 h 1052512"/>
                <a:gd name="connsiteX16" fmla="*/ 714375 w 1028700"/>
                <a:gd name="connsiteY16" fmla="*/ 185737 h 1052512"/>
                <a:gd name="connsiteX17" fmla="*/ 709613 w 1028700"/>
                <a:gd name="connsiteY17" fmla="*/ 152400 h 1052512"/>
                <a:gd name="connsiteX18" fmla="*/ 688181 w 1028700"/>
                <a:gd name="connsiteY18" fmla="*/ 104775 h 1052512"/>
                <a:gd name="connsiteX19" fmla="*/ 661988 w 1028700"/>
                <a:gd name="connsiteY19" fmla="*/ 66675 h 1052512"/>
                <a:gd name="connsiteX20" fmla="*/ 647700 w 1028700"/>
                <a:gd name="connsiteY20" fmla="*/ 35718 h 1052512"/>
                <a:gd name="connsiteX21" fmla="*/ 647700 w 1028700"/>
                <a:gd name="connsiteY21" fmla="*/ 14287 h 1052512"/>
                <a:gd name="connsiteX22" fmla="*/ 650081 w 1028700"/>
                <a:gd name="connsiteY22" fmla="*/ 2381 h 1052512"/>
                <a:gd name="connsiteX23" fmla="*/ 669131 w 1028700"/>
                <a:gd name="connsiteY23" fmla="*/ 0 h 1052512"/>
                <a:gd name="connsiteX24" fmla="*/ 700088 w 1028700"/>
                <a:gd name="connsiteY24" fmla="*/ 9525 h 1052512"/>
                <a:gd name="connsiteX25" fmla="*/ 781050 w 1028700"/>
                <a:gd name="connsiteY25" fmla="*/ 45243 h 1052512"/>
                <a:gd name="connsiteX26" fmla="*/ 842963 w 1028700"/>
                <a:gd name="connsiteY26" fmla="*/ 78581 h 1052512"/>
                <a:gd name="connsiteX27" fmla="*/ 892969 w 1028700"/>
                <a:gd name="connsiteY27" fmla="*/ 109537 h 1052512"/>
                <a:gd name="connsiteX28" fmla="*/ 926306 w 1028700"/>
                <a:gd name="connsiteY28" fmla="*/ 133350 h 1052512"/>
                <a:gd name="connsiteX29" fmla="*/ 966788 w 1028700"/>
                <a:gd name="connsiteY29" fmla="*/ 171450 h 1052512"/>
                <a:gd name="connsiteX30" fmla="*/ 995363 w 1028700"/>
                <a:gd name="connsiteY30" fmla="*/ 204787 h 1052512"/>
                <a:gd name="connsiteX31" fmla="*/ 1016794 w 1028700"/>
                <a:gd name="connsiteY31" fmla="*/ 235743 h 1052512"/>
                <a:gd name="connsiteX32" fmla="*/ 1023938 w 1028700"/>
                <a:gd name="connsiteY32" fmla="*/ 257175 h 1052512"/>
                <a:gd name="connsiteX33" fmla="*/ 1028700 w 1028700"/>
                <a:gd name="connsiteY33" fmla="*/ 283368 h 1052512"/>
                <a:gd name="connsiteX34" fmla="*/ 1023938 w 1028700"/>
                <a:gd name="connsiteY34" fmla="*/ 314325 h 1052512"/>
                <a:gd name="connsiteX35" fmla="*/ 1014413 w 1028700"/>
                <a:gd name="connsiteY35" fmla="*/ 338137 h 1052512"/>
                <a:gd name="connsiteX36" fmla="*/ 997744 w 1028700"/>
                <a:gd name="connsiteY36" fmla="*/ 350043 h 1052512"/>
                <a:gd name="connsiteX37" fmla="*/ 966788 w 1028700"/>
                <a:gd name="connsiteY37" fmla="*/ 366712 h 1052512"/>
                <a:gd name="connsiteX38" fmla="*/ 914400 w 1028700"/>
                <a:gd name="connsiteY38" fmla="*/ 383381 h 1052512"/>
                <a:gd name="connsiteX39" fmla="*/ 890588 w 1028700"/>
                <a:gd name="connsiteY39" fmla="*/ 395287 h 1052512"/>
                <a:gd name="connsiteX40" fmla="*/ 816769 w 1028700"/>
                <a:gd name="connsiteY40" fmla="*/ 464343 h 1052512"/>
                <a:gd name="connsiteX41" fmla="*/ 678656 w 1028700"/>
                <a:gd name="connsiteY41" fmla="*/ 585787 h 1052512"/>
                <a:gd name="connsiteX42" fmla="*/ 485775 w 1028700"/>
                <a:gd name="connsiteY42" fmla="*/ 735806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28700" h="1052512">
                  <a:moveTo>
                    <a:pt x="485775" y="735806"/>
                  </a:moveTo>
                  <a:lnTo>
                    <a:pt x="192881" y="957262"/>
                  </a:lnTo>
                  <a:lnTo>
                    <a:pt x="102394" y="1028700"/>
                  </a:lnTo>
                  <a:lnTo>
                    <a:pt x="59531" y="1047750"/>
                  </a:lnTo>
                  <a:lnTo>
                    <a:pt x="35719" y="1052512"/>
                  </a:lnTo>
                  <a:lnTo>
                    <a:pt x="4763" y="1050131"/>
                  </a:lnTo>
                  <a:lnTo>
                    <a:pt x="0" y="1038225"/>
                  </a:lnTo>
                  <a:lnTo>
                    <a:pt x="23813" y="1007268"/>
                  </a:lnTo>
                  <a:lnTo>
                    <a:pt x="102394" y="926306"/>
                  </a:lnTo>
                  <a:lnTo>
                    <a:pt x="238125" y="804862"/>
                  </a:lnTo>
                  <a:lnTo>
                    <a:pt x="395288" y="640556"/>
                  </a:lnTo>
                  <a:lnTo>
                    <a:pt x="550069" y="469106"/>
                  </a:lnTo>
                  <a:lnTo>
                    <a:pt x="654844" y="328612"/>
                  </a:lnTo>
                  <a:lnTo>
                    <a:pt x="685800" y="280987"/>
                  </a:lnTo>
                  <a:lnTo>
                    <a:pt x="704850" y="245268"/>
                  </a:lnTo>
                  <a:lnTo>
                    <a:pt x="714375" y="211931"/>
                  </a:lnTo>
                  <a:lnTo>
                    <a:pt x="714375" y="185737"/>
                  </a:lnTo>
                  <a:lnTo>
                    <a:pt x="709613" y="152400"/>
                  </a:lnTo>
                  <a:lnTo>
                    <a:pt x="688181" y="104775"/>
                  </a:lnTo>
                  <a:lnTo>
                    <a:pt x="661988" y="66675"/>
                  </a:lnTo>
                  <a:lnTo>
                    <a:pt x="647700" y="35718"/>
                  </a:lnTo>
                  <a:lnTo>
                    <a:pt x="647700" y="14287"/>
                  </a:lnTo>
                  <a:lnTo>
                    <a:pt x="650081" y="2381"/>
                  </a:lnTo>
                  <a:lnTo>
                    <a:pt x="669131" y="0"/>
                  </a:lnTo>
                  <a:lnTo>
                    <a:pt x="700088" y="9525"/>
                  </a:lnTo>
                  <a:lnTo>
                    <a:pt x="781050" y="45243"/>
                  </a:lnTo>
                  <a:lnTo>
                    <a:pt x="842963" y="78581"/>
                  </a:lnTo>
                  <a:lnTo>
                    <a:pt x="892969" y="109537"/>
                  </a:lnTo>
                  <a:lnTo>
                    <a:pt x="926306" y="133350"/>
                  </a:lnTo>
                  <a:lnTo>
                    <a:pt x="966788" y="171450"/>
                  </a:lnTo>
                  <a:lnTo>
                    <a:pt x="995363" y="204787"/>
                  </a:lnTo>
                  <a:lnTo>
                    <a:pt x="1016794" y="235743"/>
                  </a:lnTo>
                  <a:lnTo>
                    <a:pt x="1023938" y="257175"/>
                  </a:lnTo>
                  <a:lnTo>
                    <a:pt x="1028700" y="283368"/>
                  </a:lnTo>
                  <a:lnTo>
                    <a:pt x="1023938" y="314325"/>
                  </a:lnTo>
                  <a:lnTo>
                    <a:pt x="1014413" y="338137"/>
                  </a:lnTo>
                  <a:lnTo>
                    <a:pt x="997744" y="350043"/>
                  </a:lnTo>
                  <a:lnTo>
                    <a:pt x="966788" y="366712"/>
                  </a:lnTo>
                  <a:lnTo>
                    <a:pt x="914400" y="383381"/>
                  </a:lnTo>
                  <a:lnTo>
                    <a:pt x="890588" y="395287"/>
                  </a:lnTo>
                  <a:lnTo>
                    <a:pt x="816769" y="464343"/>
                  </a:lnTo>
                  <a:lnTo>
                    <a:pt x="678656" y="585787"/>
                  </a:lnTo>
                  <a:lnTo>
                    <a:pt x="485775" y="735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DF643F91-52D5-4C6B-83B6-050C7FB4D2AC}"/>
                </a:ext>
              </a:extLst>
            </p:cNvPr>
            <p:cNvSpPr/>
            <p:nvPr/>
          </p:nvSpPr>
          <p:spPr>
            <a:xfrm>
              <a:off x="2765425" y="2770188"/>
              <a:ext cx="1149350" cy="1554162"/>
            </a:xfrm>
            <a:custGeom>
              <a:avLst/>
              <a:gdLst>
                <a:gd name="connsiteX0" fmla="*/ 604838 w 1150144"/>
                <a:gd name="connsiteY0" fmla="*/ 1057275 h 1554956"/>
                <a:gd name="connsiteX1" fmla="*/ 454819 w 1150144"/>
                <a:gd name="connsiteY1" fmla="*/ 1216819 h 1554956"/>
                <a:gd name="connsiteX2" fmla="*/ 335757 w 1150144"/>
                <a:gd name="connsiteY2" fmla="*/ 1326356 h 1554956"/>
                <a:gd name="connsiteX3" fmla="*/ 247650 w 1150144"/>
                <a:gd name="connsiteY3" fmla="*/ 1402556 h 1554956"/>
                <a:gd name="connsiteX4" fmla="*/ 150019 w 1150144"/>
                <a:gd name="connsiteY4" fmla="*/ 1490662 h 1554956"/>
                <a:gd name="connsiteX5" fmla="*/ 59532 w 1150144"/>
                <a:gd name="connsiteY5" fmla="*/ 1550194 h 1554956"/>
                <a:gd name="connsiteX6" fmla="*/ 33338 w 1150144"/>
                <a:gd name="connsiteY6" fmla="*/ 1554956 h 1554956"/>
                <a:gd name="connsiteX7" fmla="*/ 9525 w 1150144"/>
                <a:gd name="connsiteY7" fmla="*/ 1552575 h 1554956"/>
                <a:gd name="connsiteX8" fmla="*/ 0 w 1150144"/>
                <a:gd name="connsiteY8" fmla="*/ 1543050 h 1554956"/>
                <a:gd name="connsiteX9" fmla="*/ 2382 w 1150144"/>
                <a:gd name="connsiteY9" fmla="*/ 1526381 h 1554956"/>
                <a:gd name="connsiteX10" fmla="*/ 26194 w 1150144"/>
                <a:gd name="connsiteY10" fmla="*/ 1485900 h 1554956"/>
                <a:gd name="connsiteX11" fmla="*/ 66675 w 1150144"/>
                <a:gd name="connsiteY11" fmla="*/ 1445419 h 1554956"/>
                <a:gd name="connsiteX12" fmla="*/ 173832 w 1150144"/>
                <a:gd name="connsiteY12" fmla="*/ 1335881 h 1554956"/>
                <a:gd name="connsiteX13" fmla="*/ 271463 w 1150144"/>
                <a:gd name="connsiteY13" fmla="*/ 1226344 h 1554956"/>
                <a:gd name="connsiteX14" fmla="*/ 369094 w 1150144"/>
                <a:gd name="connsiteY14" fmla="*/ 1107281 h 1554956"/>
                <a:gd name="connsiteX15" fmla="*/ 452438 w 1150144"/>
                <a:gd name="connsiteY15" fmla="*/ 1002506 h 1554956"/>
                <a:gd name="connsiteX16" fmla="*/ 550069 w 1150144"/>
                <a:gd name="connsiteY16" fmla="*/ 854869 h 1554956"/>
                <a:gd name="connsiteX17" fmla="*/ 673894 w 1150144"/>
                <a:gd name="connsiteY17" fmla="*/ 654844 h 1554956"/>
                <a:gd name="connsiteX18" fmla="*/ 769144 w 1150144"/>
                <a:gd name="connsiteY18" fmla="*/ 469106 h 1554956"/>
                <a:gd name="connsiteX19" fmla="*/ 866775 w 1150144"/>
                <a:gd name="connsiteY19" fmla="*/ 264319 h 1554956"/>
                <a:gd name="connsiteX20" fmla="*/ 869157 w 1150144"/>
                <a:gd name="connsiteY20" fmla="*/ 240506 h 1554956"/>
                <a:gd name="connsiteX21" fmla="*/ 866775 w 1150144"/>
                <a:gd name="connsiteY21" fmla="*/ 216694 h 1554956"/>
                <a:gd name="connsiteX22" fmla="*/ 852488 w 1150144"/>
                <a:gd name="connsiteY22" fmla="*/ 180975 h 1554956"/>
                <a:gd name="connsiteX23" fmla="*/ 816769 w 1150144"/>
                <a:gd name="connsiteY23" fmla="*/ 130969 h 1554956"/>
                <a:gd name="connsiteX24" fmla="*/ 778669 w 1150144"/>
                <a:gd name="connsiteY24" fmla="*/ 90487 h 1554956"/>
                <a:gd name="connsiteX25" fmla="*/ 764382 w 1150144"/>
                <a:gd name="connsiteY25" fmla="*/ 66675 h 1554956"/>
                <a:gd name="connsiteX26" fmla="*/ 757238 w 1150144"/>
                <a:gd name="connsiteY26" fmla="*/ 40481 h 1554956"/>
                <a:gd name="connsiteX27" fmla="*/ 759619 w 1150144"/>
                <a:gd name="connsiteY27" fmla="*/ 21431 h 1554956"/>
                <a:gd name="connsiteX28" fmla="*/ 764382 w 1150144"/>
                <a:gd name="connsiteY28" fmla="*/ 9525 h 1554956"/>
                <a:gd name="connsiteX29" fmla="*/ 783432 w 1150144"/>
                <a:gd name="connsiteY29" fmla="*/ 2381 h 1554956"/>
                <a:gd name="connsiteX30" fmla="*/ 814388 w 1150144"/>
                <a:gd name="connsiteY30" fmla="*/ 0 h 1554956"/>
                <a:gd name="connsiteX31" fmla="*/ 842963 w 1150144"/>
                <a:gd name="connsiteY31" fmla="*/ 7144 h 1554956"/>
                <a:gd name="connsiteX32" fmla="*/ 883444 w 1150144"/>
                <a:gd name="connsiteY32" fmla="*/ 30956 h 1554956"/>
                <a:gd name="connsiteX33" fmla="*/ 952500 w 1150144"/>
                <a:gd name="connsiteY33" fmla="*/ 73819 h 1554956"/>
                <a:gd name="connsiteX34" fmla="*/ 1004888 w 1150144"/>
                <a:gd name="connsiteY34" fmla="*/ 109537 h 1554956"/>
                <a:gd name="connsiteX35" fmla="*/ 1047750 w 1150144"/>
                <a:gd name="connsiteY35" fmla="*/ 147637 h 1554956"/>
                <a:gd name="connsiteX36" fmla="*/ 1085850 w 1150144"/>
                <a:gd name="connsiteY36" fmla="*/ 185737 h 1554956"/>
                <a:gd name="connsiteX37" fmla="*/ 1119188 w 1150144"/>
                <a:gd name="connsiteY37" fmla="*/ 221456 h 1554956"/>
                <a:gd name="connsiteX38" fmla="*/ 1140619 w 1150144"/>
                <a:gd name="connsiteY38" fmla="*/ 252412 h 1554956"/>
                <a:gd name="connsiteX39" fmla="*/ 1147763 w 1150144"/>
                <a:gd name="connsiteY39" fmla="*/ 280987 h 1554956"/>
                <a:gd name="connsiteX40" fmla="*/ 1150144 w 1150144"/>
                <a:gd name="connsiteY40" fmla="*/ 314325 h 1554956"/>
                <a:gd name="connsiteX41" fmla="*/ 1143000 w 1150144"/>
                <a:gd name="connsiteY41" fmla="*/ 347662 h 1554956"/>
                <a:gd name="connsiteX42" fmla="*/ 1131094 w 1150144"/>
                <a:gd name="connsiteY42" fmla="*/ 371475 h 1554956"/>
                <a:gd name="connsiteX43" fmla="*/ 1104900 w 1150144"/>
                <a:gd name="connsiteY43" fmla="*/ 390525 h 1554956"/>
                <a:gd name="connsiteX44" fmla="*/ 1073944 w 1150144"/>
                <a:gd name="connsiteY44" fmla="*/ 409575 h 1554956"/>
                <a:gd name="connsiteX45" fmla="*/ 1038225 w 1150144"/>
                <a:gd name="connsiteY45" fmla="*/ 447675 h 1554956"/>
                <a:gd name="connsiteX46" fmla="*/ 971550 w 1150144"/>
                <a:gd name="connsiteY46" fmla="*/ 545306 h 1554956"/>
                <a:gd name="connsiteX47" fmla="*/ 871538 w 1150144"/>
                <a:gd name="connsiteY47" fmla="*/ 711994 h 1554956"/>
                <a:gd name="connsiteX48" fmla="*/ 766763 w 1150144"/>
                <a:gd name="connsiteY48" fmla="*/ 864394 h 1554956"/>
                <a:gd name="connsiteX49" fmla="*/ 604838 w 1150144"/>
                <a:gd name="connsiteY49" fmla="*/ 1057275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0144" h="1554956">
                  <a:moveTo>
                    <a:pt x="604838" y="1057275"/>
                  </a:moveTo>
                  <a:lnTo>
                    <a:pt x="454819" y="1216819"/>
                  </a:lnTo>
                  <a:lnTo>
                    <a:pt x="335757" y="1326356"/>
                  </a:lnTo>
                  <a:lnTo>
                    <a:pt x="247650" y="1402556"/>
                  </a:lnTo>
                  <a:lnTo>
                    <a:pt x="150019" y="1490662"/>
                  </a:lnTo>
                  <a:lnTo>
                    <a:pt x="59532" y="1550194"/>
                  </a:lnTo>
                  <a:lnTo>
                    <a:pt x="33338" y="1554956"/>
                  </a:lnTo>
                  <a:lnTo>
                    <a:pt x="9525" y="1552575"/>
                  </a:lnTo>
                  <a:lnTo>
                    <a:pt x="0" y="1543050"/>
                  </a:lnTo>
                  <a:lnTo>
                    <a:pt x="2382" y="1526381"/>
                  </a:lnTo>
                  <a:lnTo>
                    <a:pt x="26194" y="1485900"/>
                  </a:lnTo>
                  <a:lnTo>
                    <a:pt x="66675" y="1445419"/>
                  </a:lnTo>
                  <a:lnTo>
                    <a:pt x="173832" y="1335881"/>
                  </a:lnTo>
                  <a:lnTo>
                    <a:pt x="271463" y="1226344"/>
                  </a:lnTo>
                  <a:lnTo>
                    <a:pt x="369094" y="1107281"/>
                  </a:lnTo>
                  <a:lnTo>
                    <a:pt x="452438" y="1002506"/>
                  </a:lnTo>
                  <a:lnTo>
                    <a:pt x="550069" y="854869"/>
                  </a:lnTo>
                  <a:lnTo>
                    <a:pt x="673894" y="654844"/>
                  </a:lnTo>
                  <a:lnTo>
                    <a:pt x="769144" y="469106"/>
                  </a:lnTo>
                  <a:lnTo>
                    <a:pt x="866775" y="264319"/>
                  </a:lnTo>
                  <a:lnTo>
                    <a:pt x="869157" y="240506"/>
                  </a:lnTo>
                  <a:lnTo>
                    <a:pt x="866775" y="216694"/>
                  </a:lnTo>
                  <a:lnTo>
                    <a:pt x="852488" y="180975"/>
                  </a:lnTo>
                  <a:lnTo>
                    <a:pt x="816769" y="130969"/>
                  </a:lnTo>
                  <a:lnTo>
                    <a:pt x="778669" y="90487"/>
                  </a:lnTo>
                  <a:lnTo>
                    <a:pt x="764382" y="66675"/>
                  </a:lnTo>
                  <a:lnTo>
                    <a:pt x="757238" y="40481"/>
                  </a:lnTo>
                  <a:lnTo>
                    <a:pt x="759619" y="21431"/>
                  </a:lnTo>
                  <a:lnTo>
                    <a:pt x="764382" y="9525"/>
                  </a:lnTo>
                  <a:lnTo>
                    <a:pt x="783432" y="2381"/>
                  </a:lnTo>
                  <a:lnTo>
                    <a:pt x="814388" y="0"/>
                  </a:lnTo>
                  <a:lnTo>
                    <a:pt x="842963" y="7144"/>
                  </a:lnTo>
                  <a:lnTo>
                    <a:pt x="883444" y="30956"/>
                  </a:lnTo>
                  <a:lnTo>
                    <a:pt x="952500" y="73819"/>
                  </a:lnTo>
                  <a:lnTo>
                    <a:pt x="1004888" y="109537"/>
                  </a:lnTo>
                  <a:lnTo>
                    <a:pt x="1047750" y="147637"/>
                  </a:lnTo>
                  <a:lnTo>
                    <a:pt x="1085850" y="185737"/>
                  </a:lnTo>
                  <a:lnTo>
                    <a:pt x="1119188" y="221456"/>
                  </a:lnTo>
                  <a:lnTo>
                    <a:pt x="1140619" y="252412"/>
                  </a:lnTo>
                  <a:lnTo>
                    <a:pt x="1147763" y="280987"/>
                  </a:lnTo>
                  <a:lnTo>
                    <a:pt x="1150144" y="314325"/>
                  </a:lnTo>
                  <a:lnTo>
                    <a:pt x="1143000" y="347662"/>
                  </a:lnTo>
                  <a:lnTo>
                    <a:pt x="1131094" y="371475"/>
                  </a:lnTo>
                  <a:lnTo>
                    <a:pt x="1104900" y="390525"/>
                  </a:lnTo>
                  <a:lnTo>
                    <a:pt x="1073944" y="409575"/>
                  </a:lnTo>
                  <a:lnTo>
                    <a:pt x="1038225" y="447675"/>
                  </a:lnTo>
                  <a:lnTo>
                    <a:pt x="971550" y="545306"/>
                  </a:lnTo>
                  <a:lnTo>
                    <a:pt x="871538" y="711994"/>
                  </a:lnTo>
                  <a:lnTo>
                    <a:pt x="766763" y="864394"/>
                  </a:lnTo>
                  <a:lnTo>
                    <a:pt x="604838" y="1057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D840BAC3-7B4E-4B9B-98BE-FA9591E9E1DE}"/>
                </a:ext>
              </a:extLst>
            </p:cNvPr>
            <p:cNvSpPr/>
            <p:nvPr/>
          </p:nvSpPr>
          <p:spPr>
            <a:xfrm>
              <a:off x="4079875" y="2328863"/>
              <a:ext cx="1535113" cy="406400"/>
            </a:xfrm>
            <a:custGeom>
              <a:avLst/>
              <a:gdLst>
                <a:gd name="connsiteX0" fmla="*/ 592932 w 1535907"/>
                <a:gd name="connsiteY0" fmla="*/ 357187 h 407193"/>
                <a:gd name="connsiteX1" fmla="*/ 400050 w 1535907"/>
                <a:gd name="connsiteY1" fmla="*/ 392906 h 407193"/>
                <a:gd name="connsiteX2" fmla="*/ 338138 w 1535907"/>
                <a:gd name="connsiteY2" fmla="*/ 402431 h 407193"/>
                <a:gd name="connsiteX3" fmla="*/ 271463 w 1535907"/>
                <a:gd name="connsiteY3" fmla="*/ 407193 h 407193"/>
                <a:gd name="connsiteX4" fmla="*/ 238125 w 1535907"/>
                <a:gd name="connsiteY4" fmla="*/ 404812 h 407193"/>
                <a:gd name="connsiteX5" fmla="*/ 197644 w 1535907"/>
                <a:gd name="connsiteY5" fmla="*/ 390525 h 407193"/>
                <a:gd name="connsiteX6" fmla="*/ 159544 w 1535907"/>
                <a:gd name="connsiteY6" fmla="*/ 361950 h 407193"/>
                <a:gd name="connsiteX7" fmla="*/ 107157 w 1535907"/>
                <a:gd name="connsiteY7" fmla="*/ 314325 h 407193"/>
                <a:gd name="connsiteX8" fmla="*/ 45244 w 1535907"/>
                <a:gd name="connsiteY8" fmla="*/ 250031 h 407193"/>
                <a:gd name="connsiteX9" fmla="*/ 9525 w 1535907"/>
                <a:gd name="connsiteY9" fmla="*/ 207168 h 407193"/>
                <a:gd name="connsiteX10" fmla="*/ 0 w 1535907"/>
                <a:gd name="connsiteY10" fmla="*/ 188118 h 407193"/>
                <a:gd name="connsiteX11" fmla="*/ 0 w 1535907"/>
                <a:gd name="connsiteY11" fmla="*/ 173831 h 407193"/>
                <a:gd name="connsiteX12" fmla="*/ 2382 w 1535907"/>
                <a:gd name="connsiteY12" fmla="*/ 157162 h 407193"/>
                <a:gd name="connsiteX13" fmla="*/ 14288 w 1535907"/>
                <a:gd name="connsiteY13" fmla="*/ 145256 h 407193"/>
                <a:gd name="connsiteX14" fmla="*/ 45244 w 1535907"/>
                <a:gd name="connsiteY14" fmla="*/ 150018 h 407193"/>
                <a:gd name="connsiteX15" fmla="*/ 119063 w 1535907"/>
                <a:gd name="connsiteY15" fmla="*/ 178593 h 407193"/>
                <a:gd name="connsiteX16" fmla="*/ 169069 w 1535907"/>
                <a:gd name="connsiteY16" fmla="*/ 195262 h 407193"/>
                <a:gd name="connsiteX17" fmla="*/ 226219 w 1535907"/>
                <a:gd name="connsiteY17" fmla="*/ 211931 h 407193"/>
                <a:gd name="connsiteX18" fmla="*/ 285750 w 1535907"/>
                <a:gd name="connsiteY18" fmla="*/ 223837 h 407193"/>
                <a:gd name="connsiteX19" fmla="*/ 335757 w 1535907"/>
                <a:gd name="connsiteY19" fmla="*/ 228600 h 407193"/>
                <a:gd name="connsiteX20" fmla="*/ 407194 w 1535907"/>
                <a:gd name="connsiteY20" fmla="*/ 221456 h 407193"/>
                <a:gd name="connsiteX21" fmla="*/ 547688 w 1535907"/>
                <a:gd name="connsiteY21" fmla="*/ 195262 h 407193"/>
                <a:gd name="connsiteX22" fmla="*/ 702469 w 1535907"/>
                <a:gd name="connsiteY22" fmla="*/ 161925 h 407193"/>
                <a:gd name="connsiteX23" fmla="*/ 916782 w 1535907"/>
                <a:gd name="connsiteY23" fmla="*/ 116681 h 407193"/>
                <a:gd name="connsiteX24" fmla="*/ 995363 w 1535907"/>
                <a:gd name="connsiteY24" fmla="*/ 100012 h 407193"/>
                <a:gd name="connsiteX25" fmla="*/ 1052513 w 1535907"/>
                <a:gd name="connsiteY25" fmla="*/ 83343 h 407193"/>
                <a:gd name="connsiteX26" fmla="*/ 1107282 w 1535907"/>
                <a:gd name="connsiteY26" fmla="*/ 59531 h 407193"/>
                <a:gd name="connsiteX27" fmla="*/ 1154907 w 1535907"/>
                <a:gd name="connsiteY27" fmla="*/ 33337 h 407193"/>
                <a:gd name="connsiteX28" fmla="*/ 1202532 w 1535907"/>
                <a:gd name="connsiteY28" fmla="*/ 0 h 407193"/>
                <a:gd name="connsiteX29" fmla="*/ 1235869 w 1535907"/>
                <a:gd name="connsiteY29" fmla="*/ 0 h 407193"/>
                <a:gd name="connsiteX30" fmla="*/ 1350169 w 1535907"/>
                <a:gd name="connsiteY30" fmla="*/ 23812 h 407193"/>
                <a:gd name="connsiteX31" fmla="*/ 1445419 w 1535907"/>
                <a:gd name="connsiteY31" fmla="*/ 47625 h 407193"/>
                <a:gd name="connsiteX32" fmla="*/ 1483519 w 1535907"/>
                <a:gd name="connsiteY32" fmla="*/ 59531 h 407193"/>
                <a:gd name="connsiteX33" fmla="*/ 1524000 w 1535907"/>
                <a:gd name="connsiteY33" fmla="*/ 78581 h 407193"/>
                <a:gd name="connsiteX34" fmla="*/ 1535907 w 1535907"/>
                <a:gd name="connsiteY34" fmla="*/ 95250 h 407193"/>
                <a:gd name="connsiteX35" fmla="*/ 1535907 w 1535907"/>
                <a:gd name="connsiteY35" fmla="*/ 133350 h 407193"/>
                <a:gd name="connsiteX36" fmla="*/ 1526382 w 1535907"/>
                <a:gd name="connsiteY36" fmla="*/ 164306 h 407193"/>
                <a:gd name="connsiteX37" fmla="*/ 1502569 w 1535907"/>
                <a:gd name="connsiteY37" fmla="*/ 180975 h 407193"/>
                <a:gd name="connsiteX38" fmla="*/ 1409700 w 1535907"/>
                <a:gd name="connsiteY38" fmla="*/ 190500 h 407193"/>
                <a:gd name="connsiteX39" fmla="*/ 1140619 w 1535907"/>
                <a:gd name="connsiteY39" fmla="*/ 242887 h 407193"/>
                <a:gd name="connsiteX40" fmla="*/ 888207 w 1535907"/>
                <a:gd name="connsiteY40" fmla="*/ 290512 h 407193"/>
                <a:gd name="connsiteX41" fmla="*/ 707232 w 1535907"/>
                <a:gd name="connsiteY41" fmla="*/ 338137 h 407193"/>
                <a:gd name="connsiteX42" fmla="*/ 592932 w 1535907"/>
                <a:gd name="connsiteY42" fmla="*/ 357187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35907" h="407193">
                  <a:moveTo>
                    <a:pt x="592932" y="357187"/>
                  </a:moveTo>
                  <a:lnTo>
                    <a:pt x="400050" y="392906"/>
                  </a:lnTo>
                  <a:lnTo>
                    <a:pt x="338138" y="402431"/>
                  </a:lnTo>
                  <a:lnTo>
                    <a:pt x="271463" y="407193"/>
                  </a:lnTo>
                  <a:lnTo>
                    <a:pt x="238125" y="404812"/>
                  </a:lnTo>
                  <a:lnTo>
                    <a:pt x="197644" y="390525"/>
                  </a:lnTo>
                  <a:lnTo>
                    <a:pt x="159544" y="361950"/>
                  </a:lnTo>
                  <a:lnTo>
                    <a:pt x="107157" y="314325"/>
                  </a:lnTo>
                  <a:lnTo>
                    <a:pt x="45244" y="250031"/>
                  </a:lnTo>
                  <a:lnTo>
                    <a:pt x="9525" y="207168"/>
                  </a:lnTo>
                  <a:lnTo>
                    <a:pt x="0" y="188118"/>
                  </a:lnTo>
                  <a:lnTo>
                    <a:pt x="0" y="173831"/>
                  </a:lnTo>
                  <a:lnTo>
                    <a:pt x="2382" y="157162"/>
                  </a:lnTo>
                  <a:lnTo>
                    <a:pt x="14288" y="145256"/>
                  </a:lnTo>
                  <a:lnTo>
                    <a:pt x="45244" y="150018"/>
                  </a:lnTo>
                  <a:lnTo>
                    <a:pt x="119063" y="178593"/>
                  </a:lnTo>
                  <a:lnTo>
                    <a:pt x="169069" y="195262"/>
                  </a:lnTo>
                  <a:lnTo>
                    <a:pt x="226219" y="211931"/>
                  </a:lnTo>
                  <a:lnTo>
                    <a:pt x="285750" y="223837"/>
                  </a:lnTo>
                  <a:lnTo>
                    <a:pt x="335757" y="228600"/>
                  </a:lnTo>
                  <a:lnTo>
                    <a:pt x="407194" y="221456"/>
                  </a:lnTo>
                  <a:lnTo>
                    <a:pt x="547688" y="195262"/>
                  </a:lnTo>
                  <a:lnTo>
                    <a:pt x="702469" y="161925"/>
                  </a:lnTo>
                  <a:lnTo>
                    <a:pt x="916782" y="116681"/>
                  </a:lnTo>
                  <a:lnTo>
                    <a:pt x="995363" y="100012"/>
                  </a:lnTo>
                  <a:lnTo>
                    <a:pt x="1052513" y="83343"/>
                  </a:lnTo>
                  <a:lnTo>
                    <a:pt x="1107282" y="59531"/>
                  </a:lnTo>
                  <a:lnTo>
                    <a:pt x="1154907" y="33337"/>
                  </a:lnTo>
                  <a:lnTo>
                    <a:pt x="1202532" y="0"/>
                  </a:lnTo>
                  <a:lnTo>
                    <a:pt x="1235869" y="0"/>
                  </a:lnTo>
                  <a:lnTo>
                    <a:pt x="1350169" y="23812"/>
                  </a:lnTo>
                  <a:lnTo>
                    <a:pt x="1445419" y="47625"/>
                  </a:lnTo>
                  <a:lnTo>
                    <a:pt x="1483519" y="59531"/>
                  </a:lnTo>
                  <a:lnTo>
                    <a:pt x="1524000" y="78581"/>
                  </a:lnTo>
                  <a:lnTo>
                    <a:pt x="1535907" y="95250"/>
                  </a:lnTo>
                  <a:lnTo>
                    <a:pt x="1535907" y="133350"/>
                  </a:lnTo>
                  <a:lnTo>
                    <a:pt x="1526382" y="164306"/>
                  </a:lnTo>
                  <a:lnTo>
                    <a:pt x="1502569" y="180975"/>
                  </a:lnTo>
                  <a:lnTo>
                    <a:pt x="1409700" y="190500"/>
                  </a:lnTo>
                  <a:lnTo>
                    <a:pt x="1140619" y="242887"/>
                  </a:lnTo>
                  <a:lnTo>
                    <a:pt x="888207" y="290512"/>
                  </a:lnTo>
                  <a:lnTo>
                    <a:pt x="707232" y="338137"/>
                  </a:lnTo>
                  <a:lnTo>
                    <a:pt x="592932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C5E43E85-2B6D-4260-A1C2-823EF6AB5E61}"/>
                </a:ext>
              </a:extLst>
            </p:cNvPr>
            <p:cNvSpPr/>
            <p:nvPr/>
          </p:nvSpPr>
          <p:spPr>
            <a:xfrm>
              <a:off x="3932238" y="4005263"/>
              <a:ext cx="1768475" cy="447675"/>
            </a:xfrm>
            <a:custGeom>
              <a:avLst/>
              <a:gdLst>
                <a:gd name="connsiteX0" fmla="*/ 797719 w 1769269"/>
                <a:gd name="connsiteY0" fmla="*/ 364331 h 447675"/>
                <a:gd name="connsiteX1" fmla="*/ 492919 w 1769269"/>
                <a:gd name="connsiteY1" fmla="*/ 423862 h 447675"/>
                <a:gd name="connsiteX2" fmla="*/ 376237 w 1769269"/>
                <a:gd name="connsiteY2" fmla="*/ 442912 h 447675"/>
                <a:gd name="connsiteX3" fmla="*/ 328612 w 1769269"/>
                <a:gd name="connsiteY3" fmla="*/ 447675 h 447675"/>
                <a:gd name="connsiteX4" fmla="*/ 285750 w 1769269"/>
                <a:gd name="connsiteY4" fmla="*/ 445293 h 447675"/>
                <a:gd name="connsiteX5" fmla="*/ 235744 w 1769269"/>
                <a:gd name="connsiteY5" fmla="*/ 431006 h 447675"/>
                <a:gd name="connsiteX6" fmla="*/ 138112 w 1769269"/>
                <a:gd name="connsiteY6" fmla="*/ 381000 h 447675"/>
                <a:gd name="connsiteX7" fmla="*/ 88106 w 1769269"/>
                <a:gd name="connsiteY7" fmla="*/ 347662 h 447675"/>
                <a:gd name="connsiteX8" fmla="*/ 50006 w 1769269"/>
                <a:gd name="connsiteY8" fmla="*/ 314325 h 447675"/>
                <a:gd name="connsiteX9" fmla="*/ 26194 w 1769269"/>
                <a:gd name="connsiteY9" fmla="*/ 283368 h 447675"/>
                <a:gd name="connsiteX10" fmla="*/ 7144 w 1769269"/>
                <a:gd name="connsiteY10" fmla="*/ 242887 h 447675"/>
                <a:gd name="connsiteX11" fmla="*/ 0 w 1769269"/>
                <a:gd name="connsiteY11" fmla="*/ 214312 h 447675"/>
                <a:gd name="connsiteX12" fmla="*/ 0 w 1769269"/>
                <a:gd name="connsiteY12" fmla="*/ 197643 h 447675"/>
                <a:gd name="connsiteX13" fmla="*/ 7144 w 1769269"/>
                <a:gd name="connsiteY13" fmla="*/ 183356 h 447675"/>
                <a:gd name="connsiteX14" fmla="*/ 26194 w 1769269"/>
                <a:gd name="connsiteY14" fmla="*/ 178593 h 447675"/>
                <a:gd name="connsiteX15" fmla="*/ 52387 w 1769269"/>
                <a:gd name="connsiteY15" fmla="*/ 188118 h 447675"/>
                <a:gd name="connsiteX16" fmla="*/ 107156 w 1769269"/>
                <a:gd name="connsiteY16" fmla="*/ 209550 h 447675"/>
                <a:gd name="connsiteX17" fmla="*/ 188119 w 1769269"/>
                <a:gd name="connsiteY17" fmla="*/ 240506 h 447675"/>
                <a:gd name="connsiteX18" fmla="*/ 245269 w 1769269"/>
                <a:gd name="connsiteY18" fmla="*/ 257175 h 447675"/>
                <a:gd name="connsiteX19" fmla="*/ 309562 w 1769269"/>
                <a:gd name="connsiteY19" fmla="*/ 266700 h 447675"/>
                <a:gd name="connsiteX20" fmla="*/ 352425 w 1769269"/>
                <a:gd name="connsiteY20" fmla="*/ 271462 h 447675"/>
                <a:gd name="connsiteX21" fmla="*/ 414337 w 1769269"/>
                <a:gd name="connsiteY21" fmla="*/ 264318 h 447675"/>
                <a:gd name="connsiteX22" fmla="*/ 847725 w 1769269"/>
                <a:gd name="connsiteY22" fmla="*/ 176212 h 447675"/>
                <a:gd name="connsiteX23" fmla="*/ 1085850 w 1769269"/>
                <a:gd name="connsiteY23" fmla="*/ 133350 h 447675"/>
                <a:gd name="connsiteX24" fmla="*/ 1207294 w 1769269"/>
                <a:gd name="connsiteY24" fmla="*/ 95250 h 447675"/>
                <a:gd name="connsiteX25" fmla="*/ 1333500 w 1769269"/>
                <a:gd name="connsiteY25" fmla="*/ 52387 h 447675"/>
                <a:gd name="connsiteX26" fmla="*/ 1407319 w 1769269"/>
                <a:gd name="connsiteY26" fmla="*/ 21431 h 447675"/>
                <a:gd name="connsiteX27" fmla="*/ 1481137 w 1769269"/>
                <a:gd name="connsiteY27" fmla="*/ 0 h 447675"/>
                <a:gd name="connsiteX28" fmla="*/ 1533525 w 1769269"/>
                <a:gd name="connsiteY28" fmla="*/ 0 h 447675"/>
                <a:gd name="connsiteX29" fmla="*/ 1595437 w 1769269"/>
                <a:gd name="connsiteY29" fmla="*/ 9525 h 447675"/>
                <a:gd name="connsiteX30" fmla="*/ 1664494 w 1769269"/>
                <a:gd name="connsiteY30" fmla="*/ 33337 h 447675"/>
                <a:gd name="connsiteX31" fmla="*/ 1716881 w 1769269"/>
                <a:gd name="connsiteY31" fmla="*/ 64293 h 447675"/>
                <a:gd name="connsiteX32" fmla="*/ 1743075 w 1769269"/>
                <a:gd name="connsiteY32" fmla="*/ 83343 h 447675"/>
                <a:gd name="connsiteX33" fmla="*/ 1762125 w 1769269"/>
                <a:gd name="connsiteY33" fmla="*/ 102393 h 447675"/>
                <a:gd name="connsiteX34" fmla="*/ 1769269 w 1769269"/>
                <a:gd name="connsiteY34" fmla="*/ 128587 h 447675"/>
                <a:gd name="connsiteX35" fmla="*/ 1757362 w 1769269"/>
                <a:gd name="connsiteY35" fmla="*/ 164306 h 447675"/>
                <a:gd name="connsiteX36" fmla="*/ 1738312 w 1769269"/>
                <a:gd name="connsiteY36" fmla="*/ 183356 h 447675"/>
                <a:gd name="connsiteX37" fmla="*/ 1678781 w 1769269"/>
                <a:gd name="connsiteY37" fmla="*/ 200025 h 447675"/>
                <a:gd name="connsiteX38" fmla="*/ 1485900 w 1769269"/>
                <a:gd name="connsiteY38" fmla="*/ 235743 h 447675"/>
                <a:gd name="connsiteX39" fmla="*/ 1092994 w 1769269"/>
                <a:gd name="connsiteY39" fmla="*/ 309562 h 447675"/>
                <a:gd name="connsiteX40" fmla="*/ 797719 w 1769269"/>
                <a:gd name="connsiteY40" fmla="*/ 3643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69269" h="447675">
                  <a:moveTo>
                    <a:pt x="797719" y="364331"/>
                  </a:moveTo>
                  <a:lnTo>
                    <a:pt x="492919" y="423862"/>
                  </a:lnTo>
                  <a:lnTo>
                    <a:pt x="376237" y="442912"/>
                  </a:lnTo>
                  <a:lnTo>
                    <a:pt x="328612" y="447675"/>
                  </a:lnTo>
                  <a:lnTo>
                    <a:pt x="285750" y="445293"/>
                  </a:lnTo>
                  <a:lnTo>
                    <a:pt x="235744" y="431006"/>
                  </a:lnTo>
                  <a:lnTo>
                    <a:pt x="138112" y="381000"/>
                  </a:lnTo>
                  <a:lnTo>
                    <a:pt x="88106" y="347662"/>
                  </a:lnTo>
                  <a:lnTo>
                    <a:pt x="50006" y="314325"/>
                  </a:lnTo>
                  <a:lnTo>
                    <a:pt x="26194" y="283368"/>
                  </a:lnTo>
                  <a:lnTo>
                    <a:pt x="7144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7144" y="183356"/>
                  </a:lnTo>
                  <a:lnTo>
                    <a:pt x="26194" y="178593"/>
                  </a:lnTo>
                  <a:lnTo>
                    <a:pt x="52387" y="188118"/>
                  </a:lnTo>
                  <a:lnTo>
                    <a:pt x="107156" y="209550"/>
                  </a:lnTo>
                  <a:lnTo>
                    <a:pt x="188119" y="240506"/>
                  </a:lnTo>
                  <a:lnTo>
                    <a:pt x="245269" y="257175"/>
                  </a:lnTo>
                  <a:lnTo>
                    <a:pt x="309562" y="266700"/>
                  </a:lnTo>
                  <a:lnTo>
                    <a:pt x="352425" y="271462"/>
                  </a:lnTo>
                  <a:lnTo>
                    <a:pt x="414337" y="264318"/>
                  </a:lnTo>
                  <a:lnTo>
                    <a:pt x="847725" y="176212"/>
                  </a:lnTo>
                  <a:lnTo>
                    <a:pt x="1085850" y="133350"/>
                  </a:lnTo>
                  <a:lnTo>
                    <a:pt x="1207294" y="95250"/>
                  </a:lnTo>
                  <a:lnTo>
                    <a:pt x="1333500" y="52387"/>
                  </a:lnTo>
                  <a:lnTo>
                    <a:pt x="1407319" y="21431"/>
                  </a:lnTo>
                  <a:lnTo>
                    <a:pt x="1481137" y="0"/>
                  </a:lnTo>
                  <a:lnTo>
                    <a:pt x="1533525" y="0"/>
                  </a:lnTo>
                  <a:lnTo>
                    <a:pt x="1595437" y="9525"/>
                  </a:lnTo>
                  <a:lnTo>
                    <a:pt x="1664494" y="33337"/>
                  </a:lnTo>
                  <a:lnTo>
                    <a:pt x="1716881" y="64293"/>
                  </a:lnTo>
                  <a:lnTo>
                    <a:pt x="1743075" y="83343"/>
                  </a:lnTo>
                  <a:lnTo>
                    <a:pt x="1762125" y="102393"/>
                  </a:lnTo>
                  <a:lnTo>
                    <a:pt x="1769269" y="128587"/>
                  </a:lnTo>
                  <a:lnTo>
                    <a:pt x="1757362" y="164306"/>
                  </a:lnTo>
                  <a:lnTo>
                    <a:pt x="1738312" y="183356"/>
                  </a:lnTo>
                  <a:lnTo>
                    <a:pt x="1678781" y="200025"/>
                  </a:lnTo>
                  <a:lnTo>
                    <a:pt x="1485900" y="235743"/>
                  </a:lnTo>
                  <a:lnTo>
                    <a:pt x="1092994" y="309562"/>
                  </a:lnTo>
                  <a:lnTo>
                    <a:pt x="797719" y="3643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32B9DD69-0A24-49B4-A555-CFB9BEC83525}"/>
                </a:ext>
              </a:extLst>
            </p:cNvPr>
            <p:cNvSpPr/>
            <p:nvPr/>
          </p:nvSpPr>
          <p:spPr>
            <a:xfrm>
              <a:off x="5819775" y="2171700"/>
              <a:ext cx="1343025" cy="401638"/>
            </a:xfrm>
            <a:custGeom>
              <a:avLst/>
              <a:gdLst>
                <a:gd name="connsiteX0" fmla="*/ 819150 w 1343025"/>
                <a:gd name="connsiteY0" fmla="*/ 314325 h 402431"/>
                <a:gd name="connsiteX1" fmla="*/ 635794 w 1343025"/>
                <a:gd name="connsiteY1" fmla="*/ 361950 h 402431"/>
                <a:gd name="connsiteX2" fmla="*/ 533400 w 1343025"/>
                <a:gd name="connsiteY2" fmla="*/ 385763 h 402431"/>
                <a:gd name="connsiteX3" fmla="*/ 450056 w 1343025"/>
                <a:gd name="connsiteY3" fmla="*/ 397669 h 402431"/>
                <a:gd name="connsiteX4" fmla="*/ 383381 w 1343025"/>
                <a:gd name="connsiteY4" fmla="*/ 402431 h 402431"/>
                <a:gd name="connsiteX5" fmla="*/ 335756 w 1343025"/>
                <a:gd name="connsiteY5" fmla="*/ 400050 h 402431"/>
                <a:gd name="connsiteX6" fmla="*/ 280988 w 1343025"/>
                <a:gd name="connsiteY6" fmla="*/ 392906 h 402431"/>
                <a:gd name="connsiteX7" fmla="*/ 247650 w 1343025"/>
                <a:gd name="connsiteY7" fmla="*/ 383381 h 402431"/>
                <a:gd name="connsiteX8" fmla="*/ 202406 w 1343025"/>
                <a:gd name="connsiteY8" fmla="*/ 361950 h 402431"/>
                <a:gd name="connsiteX9" fmla="*/ 152400 w 1343025"/>
                <a:gd name="connsiteY9" fmla="*/ 326231 h 402431"/>
                <a:gd name="connsiteX10" fmla="*/ 90488 w 1343025"/>
                <a:gd name="connsiteY10" fmla="*/ 271463 h 402431"/>
                <a:gd name="connsiteX11" fmla="*/ 45244 w 1343025"/>
                <a:gd name="connsiteY11" fmla="*/ 223838 h 402431"/>
                <a:gd name="connsiteX12" fmla="*/ 9525 w 1343025"/>
                <a:gd name="connsiteY12" fmla="*/ 178594 h 402431"/>
                <a:gd name="connsiteX13" fmla="*/ 2381 w 1343025"/>
                <a:gd name="connsiteY13" fmla="*/ 154781 h 402431"/>
                <a:gd name="connsiteX14" fmla="*/ 0 w 1343025"/>
                <a:gd name="connsiteY14" fmla="*/ 138113 h 402431"/>
                <a:gd name="connsiteX15" fmla="*/ 7144 w 1343025"/>
                <a:gd name="connsiteY15" fmla="*/ 123825 h 402431"/>
                <a:gd name="connsiteX16" fmla="*/ 26194 w 1343025"/>
                <a:gd name="connsiteY16" fmla="*/ 121444 h 402431"/>
                <a:gd name="connsiteX17" fmla="*/ 61913 w 1343025"/>
                <a:gd name="connsiteY17" fmla="*/ 138113 h 402431"/>
                <a:gd name="connsiteX18" fmla="*/ 114300 w 1343025"/>
                <a:gd name="connsiteY18" fmla="*/ 161925 h 402431"/>
                <a:gd name="connsiteX19" fmla="*/ 169069 w 1343025"/>
                <a:gd name="connsiteY19" fmla="*/ 180975 h 402431"/>
                <a:gd name="connsiteX20" fmla="*/ 233363 w 1343025"/>
                <a:gd name="connsiteY20" fmla="*/ 197644 h 402431"/>
                <a:gd name="connsiteX21" fmla="*/ 314325 w 1343025"/>
                <a:gd name="connsiteY21" fmla="*/ 204788 h 402431"/>
                <a:gd name="connsiteX22" fmla="*/ 411956 w 1343025"/>
                <a:gd name="connsiteY22" fmla="*/ 204788 h 402431"/>
                <a:gd name="connsiteX23" fmla="*/ 485775 w 1343025"/>
                <a:gd name="connsiteY23" fmla="*/ 195263 h 402431"/>
                <a:gd name="connsiteX24" fmla="*/ 616744 w 1343025"/>
                <a:gd name="connsiteY24" fmla="*/ 173831 h 402431"/>
                <a:gd name="connsiteX25" fmla="*/ 833438 w 1343025"/>
                <a:gd name="connsiteY25" fmla="*/ 111919 h 402431"/>
                <a:gd name="connsiteX26" fmla="*/ 900113 w 1343025"/>
                <a:gd name="connsiteY26" fmla="*/ 88106 h 402431"/>
                <a:gd name="connsiteX27" fmla="*/ 1019175 w 1343025"/>
                <a:gd name="connsiteY27" fmla="*/ 2381 h 402431"/>
                <a:gd name="connsiteX28" fmla="*/ 1042988 w 1343025"/>
                <a:gd name="connsiteY28" fmla="*/ 0 h 402431"/>
                <a:gd name="connsiteX29" fmla="*/ 1133475 w 1343025"/>
                <a:gd name="connsiteY29" fmla="*/ 11906 h 402431"/>
                <a:gd name="connsiteX30" fmla="*/ 1223963 w 1343025"/>
                <a:gd name="connsiteY30" fmla="*/ 33338 h 402431"/>
                <a:gd name="connsiteX31" fmla="*/ 1300163 w 1343025"/>
                <a:gd name="connsiteY31" fmla="*/ 57150 h 402431"/>
                <a:gd name="connsiteX32" fmla="*/ 1331119 w 1343025"/>
                <a:gd name="connsiteY32" fmla="*/ 73819 h 402431"/>
                <a:gd name="connsiteX33" fmla="*/ 1343025 w 1343025"/>
                <a:gd name="connsiteY33" fmla="*/ 90488 h 402431"/>
                <a:gd name="connsiteX34" fmla="*/ 1343025 w 1343025"/>
                <a:gd name="connsiteY34" fmla="*/ 111919 h 402431"/>
                <a:gd name="connsiteX35" fmla="*/ 1335881 w 1343025"/>
                <a:gd name="connsiteY35" fmla="*/ 154781 h 402431"/>
                <a:gd name="connsiteX36" fmla="*/ 1319213 w 1343025"/>
                <a:gd name="connsiteY36" fmla="*/ 171450 h 402431"/>
                <a:gd name="connsiteX37" fmla="*/ 1212056 w 1343025"/>
                <a:gd name="connsiteY37" fmla="*/ 209550 h 402431"/>
                <a:gd name="connsiteX38" fmla="*/ 1083469 w 1343025"/>
                <a:gd name="connsiteY38" fmla="*/ 247650 h 402431"/>
                <a:gd name="connsiteX39" fmla="*/ 819150 w 1343025"/>
                <a:gd name="connsiteY39" fmla="*/ 31432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3025" h="402431">
                  <a:moveTo>
                    <a:pt x="819150" y="314325"/>
                  </a:moveTo>
                  <a:lnTo>
                    <a:pt x="635794" y="361950"/>
                  </a:lnTo>
                  <a:lnTo>
                    <a:pt x="533400" y="385763"/>
                  </a:lnTo>
                  <a:lnTo>
                    <a:pt x="450056" y="397669"/>
                  </a:lnTo>
                  <a:lnTo>
                    <a:pt x="383381" y="402431"/>
                  </a:lnTo>
                  <a:lnTo>
                    <a:pt x="335756" y="400050"/>
                  </a:lnTo>
                  <a:lnTo>
                    <a:pt x="280988" y="392906"/>
                  </a:lnTo>
                  <a:lnTo>
                    <a:pt x="247650" y="383381"/>
                  </a:lnTo>
                  <a:lnTo>
                    <a:pt x="202406" y="361950"/>
                  </a:lnTo>
                  <a:lnTo>
                    <a:pt x="152400" y="326231"/>
                  </a:lnTo>
                  <a:lnTo>
                    <a:pt x="90488" y="271463"/>
                  </a:lnTo>
                  <a:lnTo>
                    <a:pt x="45244" y="223838"/>
                  </a:lnTo>
                  <a:lnTo>
                    <a:pt x="9525" y="178594"/>
                  </a:lnTo>
                  <a:lnTo>
                    <a:pt x="2381" y="154781"/>
                  </a:lnTo>
                  <a:lnTo>
                    <a:pt x="0" y="138113"/>
                  </a:lnTo>
                  <a:lnTo>
                    <a:pt x="7144" y="123825"/>
                  </a:lnTo>
                  <a:lnTo>
                    <a:pt x="26194" y="121444"/>
                  </a:lnTo>
                  <a:lnTo>
                    <a:pt x="61913" y="138113"/>
                  </a:lnTo>
                  <a:lnTo>
                    <a:pt x="114300" y="161925"/>
                  </a:lnTo>
                  <a:lnTo>
                    <a:pt x="169069" y="180975"/>
                  </a:lnTo>
                  <a:lnTo>
                    <a:pt x="233363" y="197644"/>
                  </a:lnTo>
                  <a:lnTo>
                    <a:pt x="314325" y="204788"/>
                  </a:lnTo>
                  <a:lnTo>
                    <a:pt x="411956" y="204788"/>
                  </a:lnTo>
                  <a:lnTo>
                    <a:pt x="485775" y="195263"/>
                  </a:lnTo>
                  <a:lnTo>
                    <a:pt x="616744" y="173831"/>
                  </a:lnTo>
                  <a:lnTo>
                    <a:pt x="833438" y="111919"/>
                  </a:lnTo>
                  <a:lnTo>
                    <a:pt x="900113" y="88106"/>
                  </a:lnTo>
                  <a:lnTo>
                    <a:pt x="1019175" y="2381"/>
                  </a:lnTo>
                  <a:lnTo>
                    <a:pt x="1042988" y="0"/>
                  </a:lnTo>
                  <a:lnTo>
                    <a:pt x="1133475" y="11906"/>
                  </a:lnTo>
                  <a:lnTo>
                    <a:pt x="1223963" y="33338"/>
                  </a:lnTo>
                  <a:lnTo>
                    <a:pt x="1300163" y="57150"/>
                  </a:lnTo>
                  <a:lnTo>
                    <a:pt x="1331119" y="73819"/>
                  </a:lnTo>
                  <a:lnTo>
                    <a:pt x="1343025" y="90488"/>
                  </a:lnTo>
                  <a:lnTo>
                    <a:pt x="1343025" y="111919"/>
                  </a:lnTo>
                  <a:lnTo>
                    <a:pt x="1335881" y="154781"/>
                  </a:lnTo>
                  <a:lnTo>
                    <a:pt x="1319213" y="171450"/>
                  </a:lnTo>
                  <a:lnTo>
                    <a:pt x="1212056" y="209550"/>
                  </a:lnTo>
                  <a:lnTo>
                    <a:pt x="1083469" y="247650"/>
                  </a:lnTo>
                  <a:lnTo>
                    <a:pt x="819150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3">
              <a:extLst>
                <a:ext uri="{FF2B5EF4-FFF2-40B4-BE49-F238E27FC236}">
                  <a16:creationId xmlns:a16="http://schemas.microsoft.com/office/drawing/2014/main" id="{0FE2B7C1-D8A7-4021-BEEA-149A994F03C0}"/>
                </a:ext>
              </a:extLst>
            </p:cNvPr>
            <p:cNvSpPr/>
            <p:nvPr/>
          </p:nvSpPr>
          <p:spPr>
            <a:xfrm rot="16200000">
              <a:off x="2371725" y="4606925"/>
              <a:ext cx="2282825" cy="314325"/>
            </a:xfrm>
            <a:custGeom>
              <a:avLst/>
              <a:gdLst>
                <a:gd name="connsiteX0" fmla="*/ 990600 w 2283618"/>
                <a:gd name="connsiteY0" fmla="*/ 283368 h 314325"/>
                <a:gd name="connsiteX1" fmla="*/ 611981 w 2283618"/>
                <a:gd name="connsiteY1" fmla="*/ 271462 h 314325"/>
                <a:gd name="connsiteX2" fmla="*/ 259556 w 2283618"/>
                <a:gd name="connsiteY2" fmla="*/ 264318 h 314325"/>
                <a:gd name="connsiteX3" fmla="*/ 135731 w 2283618"/>
                <a:gd name="connsiteY3" fmla="*/ 257175 h 314325"/>
                <a:gd name="connsiteX4" fmla="*/ 66675 w 2283618"/>
                <a:gd name="connsiteY4" fmla="*/ 250031 h 314325"/>
                <a:gd name="connsiteX5" fmla="*/ 50006 w 2283618"/>
                <a:gd name="connsiteY5" fmla="*/ 242887 h 314325"/>
                <a:gd name="connsiteX6" fmla="*/ 21431 w 2283618"/>
                <a:gd name="connsiteY6" fmla="*/ 214312 h 314325"/>
                <a:gd name="connsiteX7" fmla="*/ 4762 w 2283618"/>
                <a:gd name="connsiteY7" fmla="*/ 183356 h 314325"/>
                <a:gd name="connsiteX8" fmla="*/ 0 w 2283618"/>
                <a:gd name="connsiteY8" fmla="*/ 152400 h 314325"/>
                <a:gd name="connsiteX9" fmla="*/ 9525 w 2283618"/>
                <a:gd name="connsiteY9" fmla="*/ 126206 h 314325"/>
                <a:gd name="connsiteX10" fmla="*/ 23812 w 2283618"/>
                <a:gd name="connsiteY10" fmla="*/ 102393 h 314325"/>
                <a:gd name="connsiteX11" fmla="*/ 57150 w 2283618"/>
                <a:gd name="connsiteY11" fmla="*/ 80962 h 314325"/>
                <a:gd name="connsiteX12" fmla="*/ 97631 w 2283618"/>
                <a:gd name="connsiteY12" fmla="*/ 59531 h 314325"/>
                <a:gd name="connsiteX13" fmla="*/ 152400 w 2283618"/>
                <a:gd name="connsiteY13" fmla="*/ 40481 h 314325"/>
                <a:gd name="connsiteX14" fmla="*/ 247650 w 2283618"/>
                <a:gd name="connsiteY14" fmla="*/ 21431 h 314325"/>
                <a:gd name="connsiteX15" fmla="*/ 345281 w 2283618"/>
                <a:gd name="connsiteY15" fmla="*/ 4762 h 314325"/>
                <a:gd name="connsiteX16" fmla="*/ 428625 w 2283618"/>
                <a:gd name="connsiteY16" fmla="*/ 0 h 314325"/>
                <a:gd name="connsiteX17" fmla="*/ 459581 w 2283618"/>
                <a:gd name="connsiteY17" fmla="*/ 9525 h 314325"/>
                <a:gd name="connsiteX18" fmla="*/ 509587 w 2283618"/>
                <a:gd name="connsiteY18" fmla="*/ 21431 h 314325"/>
                <a:gd name="connsiteX19" fmla="*/ 623887 w 2283618"/>
                <a:gd name="connsiteY19" fmla="*/ 38100 h 314325"/>
                <a:gd name="connsiteX20" fmla="*/ 788193 w 2283618"/>
                <a:gd name="connsiteY20" fmla="*/ 54768 h 314325"/>
                <a:gd name="connsiteX21" fmla="*/ 1109662 w 2283618"/>
                <a:gd name="connsiteY21" fmla="*/ 80962 h 314325"/>
                <a:gd name="connsiteX22" fmla="*/ 1471612 w 2283618"/>
                <a:gd name="connsiteY22" fmla="*/ 107156 h 314325"/>
                <a:gd name="connsiteX23" fmla="*/ 2043112 w 2283618"/>
                <a:gd name="connsiteY23" fmla="*/ 133350 h 314325"/>
                <a:gd name="connsiteX24" fmla="*/ 2235993 w 2283618"/>
                <a:gd name="connsiteY24" fmla="*/ 59531 h 314325"/>
                <a:gd name="connsiteX25" fmla="*/ 2283618 w 2283618"/>
                <a:gd name="connsiteY25" fmla="*/ 95250 h 314325"/>
                <a:gd name="connsiteX26" fmla="*/ 2266950 w 2283618"/>
                <a:gd name="connsiteY26" fmla="*/ 214312 h 314325"/>
                <a:gd name="connsiteX27" fmla="*/ 2257425 w 2283618"/>
                <a:gd name="connsiteY27" fmla="*/ 240506 h 314325"/>
                <a:gd name="connsiteX28" fmla="*/ 2228850 w 2283618"/>
                <a:gd name="connsiteY28" fmla="*/ 266700 h 314325"/>
                <a:gd name="connsiteX29" fmla="*/ 2188368 w 2283618"/>
                <a:gd name="connsiteY29" fmla="*/ 288131 h 314325"/>
                <a:gd name="connsiteX30" fmla="*/ 2133600 w 2283618"/>
                <a:gd name="connsiteY30" fmla="*/ 309562 h 314325"/>
                <a:gd name="connsiteX31" fmla="*/ 2090737 w 2283618"/>
                <a:gd name="connsiteY31" fmla="*/ 314325 h 314325"/>
                <a:gd name="connsiteX32" fmla="*/ 1702593 w 2283618"/>
                <a:gd name="connsiteY32" fmla="*/ 302418 h 314325"/>
                <a:gd name="connsiteX33" fmla="*/ 1209675 w 2283618"/>
                <a:gd name="connsiteY33" fmla="*/ 285750 h 314325"/>
                <a:gd name="connsiteX34" fmla="*/ 990600 w 2283618"/>
                <a:gd name="connsiteY34" fmla="*/ 2833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8" h="314325">
                  <a:moveTo>
                    <a:pt x="990600" y="283368"/>
                  </a:moveTo>
                  <a:lnTo>
                    <a:pt x="611981" y="271462"/>
                  </a:lnTo>
                  <a:lnTo>
                    <a:pt x="259556" y="264318"/>
                  </a:lnTo>
                  <a:lnTo>
                    <a:pt x="135731" y="257175"/>
                  </a:lnTo>
                  <a:lnTo>
                    <a:pt x="66675" y="250031"/>
                  </a:lnTo>
                  <a:lnTo>
                    <a:pt x="50006" y="242887"/>
                  </a:lnTo>
                  <a:lnTo>
                    <a:pt x="21431" y="214312"/>
                  </a:lnTo>
                  <a:lnTo>
                    <a:pt x="4762" y="183356"/>
                  </a:lnTo>
                  <a:lnTo>
                    <a:pt x="0" y="152400"/>
                  </a:lnTo>
                  <a:lnTo>
                    <a:pt x="9525" y="126206"/>
                  </a:lnTo>
                  <a:lnTo>
                    <a:pt x="23812" y="102393"/>
                  </a:lnTo>
                  <a:lnTo>
                    <a:pt x="57150" y="80962"/>
                  </a:lnTo>
                  <a:lnTo>
                    <a:pt x="97631" y="59531"/>
                  </a:lnTo>
                  <a:lnTo>
                    <a:pt x="152400" y="40481"/>
                  </a:lnTo>
                  <a:lnTo>
                    <a:pt x="247650" y="21431"/>
                  </a:lnTo>
                  <a:lnTo>
                    <a:pt x="345281" y="4762"/>
                  </a:lnTo>
                  <a:lnTo>
                    <a:pt x="428625" y="0"/>
                  </a:lnTo>
                  <a:lnTo>
                    <a:pt x="459581" y="9525"/>
                  </a:lnTo>
                  <a:lnTo>
                    <a:pt x="509587" y="21431"/>
                  </a:lnTo>
                  <a:lnTo>
                    <a:pt x="623887" y="38100"/>
                  </a:lnTo>
                  <a:lnTo>
                    <a:pt x="788193" y="54768"/>
                  </a:lnTo>
                  <a:lnTo>
                    <a:pt x="1109662" y="80962"/>
                  </a:lnTo>
                  <a:lnTo>
                    <a:pt x="1471612" y="107156"/>
                  </a:lnTo>
                  <a:lnTo>
                    <a:pt x="2043112" y="133350"/>
                  </a:lnTo>
                  <a:lnTo>
                    <a:pt x="2235993" y="59531"/>
                  </a:lnTo>
                  <a:lnTo>
                    <a:pt x="2283618" y="95250"/>
                  </a:lnTo>
                  <a:lnTo>
                    <a:pt x="2266950" y="214312"/>
                  </a:lnTo>
                  <a:lnTo>
                    <a:pt x="2257425" y="240506"/>
                  </a:lnTo>
                  <a:lnTo>
                    <a:pt x="2228850" y="266700"/>
                  </a:lnTo>
                  <a:lnTo>
                    <a:pt x="2188368" y="288131"/>
                  </a:lnTo>
                  <a:lnTo>
                    <a:pt x="2133600" y="309562"/>
                  </a:lnTo>
                  <a:lnTo>
                    <a:pt x="2090737" y="314325"/>
                  </a:lnTo>
                  <a:lnTo>
                    <a:pt x="1702593" y="302418"/>
                  </a:lnTo>
                  <a:lnTo>
                    <a:pt x="1209675" y="285750"/>
                  </a:lnTo>
                  <a:lnTo>
                    <a:pt x="990600" y="283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72C5DDB2-BA99-4A3B-84B4-D023AF4A9B83}"/>
                </a:ext>
              </a:extLst>
            </p:cNvPr>
            <p:cNvSpPr/>
            <p:nvPr/>
          </p:nvSpPr>
          <p:spPr>
            <a:xfrm>
              <a:off x="4605338" y="1735138"/>
              <a:ext cx="460375" cy="1558925"/>
            </a:xfrm>
            <a:custGeom>
              <a:avLst/>
              <a:gdLst>
                <a:gd name="connsiteX0" fmla="*/ 183356 w 459581"/>
                <a:gd name="connsiteY0" fmla="*/ 1140619 h 1558678"/>
                <a:gd name="connsiteX1" fmla="*/ 178593 w 459581"/>
                <a:gd name="connsiteY1" fmla="*/ 266700 h 1558678"/>
                <a:gd name="connsiteX2" fmla="*/ 169068 w 459581"/>
                <a:gd name="connsiteY2" fmla="*/ 245269 h 1558678"/>
                <a:gd name="connsiteX3" fmla="*/ 138112 w 459581"/>
                <a:gd name="connsiteY3" fmla="*/ 200025 h 1558678"/>
                <a:gd name="connsiteX4" fmla="*/ 88106 w 459581"/>
                <a:gd name="connsiteY4" fmla="*/ 145257 h 1558678"/>
                <a:gd name="connsiteX5" fmla="*/ 40481 w 459581"/>
                <a:gd name="connsiteY5" fmla="*/ 100013 h 1558678"/>
                <a:gd name="connsiteX6" fmla="*/ 16668 w 459581"/>
                <a:gd name="connsiteY6" fmla="*/ 78582 h 1558678"/>
                <a:gd name="connsiteX7" fmla="*/ 2381 w 459581"/>
                <a:gd name="connsiteY7" fmla="*/ 47625 h 1558678"/>
                <a:gd name="connsiteX8" fmla="*/ 0 w 459581"/>
                <a:gd name="connsiteY8" fmla="*/ 21432 h 1558678"/>
                <a:gd name="connsiteX9" fmla="*/ 2381 w 459581"/>
                <a:gd name="connsiteY9" fmla="*/ 9525 h 1558678"/>
                <a:gd name="connsiteX10" fmla="*/ 7143 w 459581"/>
                <a:gd name="connsiteY10" fmla="*/ 2382 h 1558678"/>
                <a:gd name="connsiteX11" fmla="*/ 19050 w 459581"/>
                <a:gd name="connsiteY11" fmla="*/ 0 h 1558678"/>
                <a:gd name="connsiteX12" fmla="*/ 54768 w 459581"/>
                <a:gd name="connsiteY12" fmla="*/ 4763 h 1558678"/>
                <a:gd name="connsiteX13" fmla="*/ 76200 w 459581"/>
                <a:gd name="connsiteY13" fmla="*/ 14288 h 1558678"/>
                <a:gd name="connsiteX14" fmla="*/ 128587 w 459581"/>
                <a:gd name="connsiteY14" fmla="*/ 21432 h 1558678"/>
                <a:gd name="connsiteX15" fmla="*/ 171450 w 459581"/>
                <a:gd name="connsiteY15" fmla="*/ 28575 h 1558678"/>
                <a:gd name="connsiteX16" fmla="*/ 207168 w 459581"/>
                <a:gd name="connsiteY16" fmla="*/ 40482 h 1558678"/>
                <a:gd name="connsiteX17" fmla="*/ 269081 w 459581"/>
                <a:gd name="connsiteY17" fmla="*/ 66675 h 1558678"/>
                <a:gd name="connsiteX18" fmla="*/ 328612 w 459581"/>
                <a:gd name="connsiteY18" fmla="*/ 95250 h 1558678"/>
                <a:gd name="connsiteX19" fmla="*/ 388143 w 459581"/>
                <a:gd name="connsiteY19" fmla="*/ 128588 h 1558678"/>
                <a:gd name="connsiteX20" fmla="*/ 414337 w 459581"/>
                <a:gd name="connsiteY20" fmla="*/ 145257 h 1558678"/>
                <a:gd name="connsiteX21" fmla="*/ 438150 w 459581"/>
                <a:gd name="connsiteY21" fmla="*/ 166688 h 1558678"/>
                <a:gd name="connsiteX22" fmla="*/ 452437 w 459581"/>
                <a:gd name="connsiteY22" fmla="*/ 185738 h 1558678"/>
                <a:gd name="connsiteX23" fmla="*/ 457200 w 459581"/>
                <a:gd name="connsiteY23" fmla="*/ 200025 h 1558678"/>
                <a:gd name="connsiteX24" fmla="*/ 459581 w 459581"/>
                <a:gd name="connsiteY24" fmla="*/ 221457 h 1558678"/>
                <a:gd name="connsiteX25" fmla="*/ 454818 w 459581"/>
                <a:gd name="connsiteY25" fmla="*/ 247650 h 1558678"/>
                <a:gd name="connsiteX26" fmla="*/ 438150 w 459581"/>
                <a:gd name="connsiteY26" fmla="*/ 269082 h 1558678"/>
                <a:gd name="connsiteX27" fmla="*/ 419100 w 459581"/>
                <a:gd name="connsiteY27" fmla="*/ 292894 h 1558678"/>
                <a:gd name="connsiteX28" fmla="*/ 404812 w 459581"/>
                <a:gd name="connsiteY28" fmla="*/ 333375 h 1558678"/>
                <a:gd name="connsiteX29" fmla="*/ 388143 w 459581"/>
                <a:gd name="connsiteY29" fmla="*/ 402432 h 1558678"/>
                <a:gd name="connsiteX30" fmla="*/ 381000 w 459581"/>
                <a:gd name="connsiteY30" fmla="*/ 485775 h 1558678"/>
                <a:gd name="connsiteX31" fmla="*/ 381000 w 459581"/>
                <a:gd name="connsiteY31" fmla="*/ 714375 h 1558678"/>
                <a:gd name="connsiteX32" fmla="*/ 359568 w 459581"/>
                <a:gd name="connsiteY32" fmla="*/ 881063 h 1558678"/>
                <a:gd name="connsiteX33" fmla="*/ 359568 w 459581"/>
                <a:gd name="connsiteY33" fmla="*/ 1459707 h 1558678"/>
                <a:gd name="connsiteX34" fmla="*/ 180975 w 459581"/>
                <a:gd name="connsiteY34" fmla="*/ 1497807 h 1558678"/>
                <a:gd name="connsiteX35" fmla="*/ 183356 w 459581"/>
                <a:gd name="connsiteY35" fmla="*/ 1140619 h 15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9581" h="1558678">
                  <a:moveTo>
                    <a:pt x="183356" y="1140619"/>
                  </a:moveTo>
                  <a:cubicBezTo>
                    <a:pt x="181768" y="849313"/>
                    <a:pt x="180181" y="558006"/>
                    <a:pt x="178593" y="266700"/>
                  </a:cubicBezTo>
                  <a:lnTo>
                    <a:pt x="169068" y="245269"/>
                  </a:lnTo>
                  <a:lnTo>
                    <a:pt x="138112" y="200025"/>
                  </a:lnTo>
                  <a:lnTo>
                    <a:pt x="88106" y="145257"/>
                  </a:lnTo>
                  <a:lnTo>
                    <a:pt x="40481" y="100013"/>
                  </a:lnTo>
                  <a:lnTo>
                    <a:pt x="16668" y="78582"/>
                  </a:lnTo>
                  <a:lnTo>
                    <a:pt x="2381" y="47625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3" y="2382"/>
                  </a:lnTo>
                  <a:lnTo>
                    <a:pt x="19050" y="0"/>
                  </a:lnTo>
                  <a:lnTo>
                    <a:pt x="54768" y="4763"/>
                  </a:lnTo>
                  <a:lnTo>
                    <a:pt x="76200" y="14288"/>
                  </a:lnTo>
                  <a:lnTo>
                    <a:pt x="128587" y="21432"/>
                  </a:lnTo>
                  <a:lnTo>
                    <a:pt x="171450" y="28575"/>
                  </a:lnTo>
                  <a:lnTo>
                    <a:pt x="207168" y="40482"/>
                  </a:lnTo>
                  <a:lnTo>
                    <a:pt x="269081" y="66675"/>
                  </a:lnTo>
                  <a:lnTo>
                    <a:pt x="328612" y="95250"/>
                  </a:lnTo>
                  <a:lnTo>
                    <a:pt x="388143" y="128588"/>
                  </a:lnTo>
                  <a:lnTo>
                    <a:pt x="414337" y="145257"/>
                  </a:lnTo>
                  <a:lnTo>
                    <a:pt x="438150" y="166688"/>
                  </a:lnTo>
                  <a:lnTo>
                    <a:pt x="452437" y="185738"/>
                  </a:lnTo>
                  <a:lnTo>
                    <a:pt x="457200" y="200025"/>
                  </a:lnTo>
                  <a:lnTo>
                    <a:pt x="459581" y="221457"/>
                  </a:lnTo>
                  <a:lnTo>
                    <a:pt x="454818" y="247650"/>
                  </a:lnTo>
                  <a:lnTo>
                    <a:pt x="438150" y="269082"/>
                  </a:lnTo>
                  <a:lnTo>
                    <a:pt x="419100" y="292894"/>
                  </a:lnTo>
                  <a:lnTo>
                    <a:pt x="404812" y="333375"/>
                  </a:lnTo>
                  <a:lnTo>
                    <a:pt x="388143" y="402432"/>
                  </a:lnTo>
                  <a:lnTo>
                    <a:pt x="381000" y="485775"/>
                  </a:lnTo>
                  <a:lnTo>
                    <a:pt x="381000" y="714375"/>
                  </a:lnTo>
                  <a:lnTo>
                    <a:pt x="359568" y="881063"/>
                  </a:lnTo>
                  <a:lnTo>
                    <a:pt x="359568" y="1459707"/>
                  </a:lnTo>
                  <a:cubicBezTo>
                    <a:pt x="300203" y="1473163"/>
                    <a:pt x="180975" y="1558678"/>
                    <a:pt x="180975" y="1497807"/>
                  </a:cubicBezTo>
                  <a:cubicBezTo>
                    <a:pt x="181769" y="1376363"/>
                    <a:pt x="182562" y="1254919"/>
                    <a:pt x="183356" y="11406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CBDA2A3C-7CCF-4F21-92F0-E3CC914C2445}"/>
                </a:ext>
              </a:extLst>
            </p:cNvPr>
            <p:cNvSpPr/>
            <p:nvPr/>
          </p:nvSpPr>
          <p:spPr>
            <a:xfrm>
              <a:off x="3827463" y="3019425"/>
              <a:ext cx="2005012" cy="496888"/>
            </a:xfrm>
            <a:custGeom>
              <a:avLst/>
              <a:gdLst>
                <a:gd name="connsiteX0" fmla="*/ 888206 w 2005012"/>
                <a:gd name="connsiteY0" fmla="*/ 328613 h 497681"/>
                <a:gd name="connsiteX1" fmla="*/ 607219 w 2005012"/>
                <a:gd name="connsiteY1" fmla="*/ 404813 h 497681"/>
                <a:gd name="connsiteX2" fmla="*/ 390525 w 2005012"/>
                <a:gd name="connsiteY2" fmla="*/ 471488 h 497681"/>
                <a:gd name="connsiteX3" fmla="*/ 326231 w 2005012"/>
                <a:gd name="connsiteY3" fmla="*/ 495300 h 497681"/>
                <a:gd name="connsiteX4" fmla="*/ 302419 w 2005012"/>
                <a:gd name="connsiteY4" fmla="*/ 497681 h 497681"/>
                <a:gd name="connsiteX5" fmla="*/ 271462 w 2005012"/>
                <a:gd name="connsiteY5" fmla="*/ 488156 h 497681"/>
                <a:gd name="connsiteX6" fmla="*/ 180975 w 2005012"/>
                <a:gd name="connsiteY6" fmla="*/ 447675 h 497681"/>
                <a:gd name="connsiteX7" fmla="*/ 95250 w 2005012"/>
                <a:gd name="connsiteY7" fmla="*/ 400050 h 497681"/>
                <a:gd name="connsiteX8" fmla="*/ 42862 w 2005012"/>
                <a:gd name="connsiteY8" fmla="*/ 364331 h 497681"/>
                <a:gd name="connsiteX9" fmla="*/ 11906 w 2005012"/>
                <a:gd name="connsiteY9" fmla="*/ 330994 h 497681"/>
                <a:gd name="connsiteX10" fmla="*/ 0 w 2005012"/>
                <a:gd name="connsiteY10" fmla="*/ 304800 h 497681"/>
                <a:gd name="connsiteX11" fmla="*/ 0 w 2005012"/>
                <a:gd name="connsiteY11" fmla="*/ 276225 h 497681"/>
                <a:gd name="connsiteX12" fmla="*/ 9525 w 2005012"/>
                <a:gd name="connsiteY12" fmla="*/ 254794 h 497681"/>
                <a:gd name="connsiteX13" fmla="*/ 28575 w 2005012"/>
                <a:gd name="connsiteY13" fmla="*/ 247650 h 497681"/>
                <a:gd name="connsiteX14" fmla="*/ 107156 w 2005012"/>
                <a:gd name="connsiteY14" fmla="*/ 261938 h 497681"/>
                <a:gd name="connsiteX15" fmla="*/ 207169 w 2005012"/>
                <a:gd name="connsiteY15" fmla="*/ 269081 h 497681"/>
                <a:gd name="connsiteX16" fmla="*/ 290512 w 2005012"/>
                <a:gd name="connsiteY16" fmla="*/ 276225 h 497681"/>
                <a:gd name="connsiteX17" fmla="*/ 347662 w 2005012"/>
                <a:gd name="connsiteY17" fmla="*/ 276225 h 497681"/>
                <a:gd name="connsiteX18" fmla="*/ 438150 w 2005012"/>
                <a:gd name="connsiteY18" fmla="*/ 261938 h 497681"/>
                <a:gd name="connsiteX19" fmla="*/ 950119 w 2005012"/>
                <a:gd name="connsiteY19" fmla="*/ 161925 h 497681"/>
                <a:gd name="connsiteX20" fmla="*/ 1147762 w 2005012"/>
                <a:gd name="connsiteY20" fmla="*/ 116681 h 497681"/>
                <a:gd name="connsiteX21" fmla="*/ 1319212 w 2005012"/>
                <a:gd name="connsiteY21" fmla="*/ 97631 h 497681"/>
                <a:gd name="connsiteX22" fmla="*/ 1469231 w 2005012"/>
                <a:gd name="connsiteY22" fmla="*/ 66675 h 497681"/>
                <a:gd name="connsiteX23" fmla="*/ 1550194 w 2005012"/>
                <a:gd name="connsiteY23" fmla="*/ 45244 h 497681"/>
                <a:gd name="connsiteX24" fmla="*/ 1602581 w 2005012"/>
                <a:gd name="connsiteY24" fmla="*/ 21431 h 497681"/>
                <a:gd name="connsiteX25" fmla="*/ 1652587 w 2005012"/>
                <a:gd name="connsiteY25" fmla="*/ 4763 h 497681"/>
                <a:gd name="connsiteX26" fmla="*/ 1697831 w 2005012"/>
                <a:gd name="connsiteY26" fmla="*/ 0 h 497681"/>
                <a:gd name="connsiteX27" fmla="*/ 1747837 w 2005012"/>
                <a:gd name="connsiteY27" fmla="*/ 9525 h 497681"/>
                <a:gd name="connsiteX28" fmla="*/ 1831181 w 2005012"/>
                <a:gd name="connsiteY28" fmla="*/ 40481 h 497681"/>
                <a:gd name="connsiteX29" fmla="*/ 1909762 w 2005012"/>
                <a:gd name="connsiteY29" fmla="*/ 80963 h 497681"/>
                <a:gd name="connsiteX30" fmla="*/ 1971675 w 2005012"/>
                <a:gd name="connsiteY30" fmla="*/ 119063 h 497681"/>
                <a:gd name="connsiteX31" fmla="*/ 1997869 w 2005012"/>
                <a:gd name="connsiteY31" fmla="*/ 142875 h 497681"/>
                <a:gd name="connsiteX32" fmla="*/ 2005012 w 2005012"/>
                <a:gd name="connsiteY32" fmla="*/ 166688 h 497681"/>
                <a:gd name="connsiteX33" fmla="*/ 1997869 w 2005012"/>
                <a:gd name="connsiteY33" fmla="*/ 197644 h 497681"/>
                <a:gd name="connsiteX34" fmla="*/ 1981200 w 2005012"/>
                <a:gd name="connsiteY34" fmla="*/ 219075 h 497681"/>
                <a:gd name="connsiteX35" fmla="*/ 1952625 w 2005012"/>
                <a:gd name="connsiteY35" fmla="*/ 233363 h 497681"/>
                <a:gd name="connsiteX36" fmla="*/ 1902619 w 2005012"/>
                <a:gd name="connsiteY36" fmla="*/ 242888 h 497681"/>
                <a:gd name="connsiteX37" fmla="*/ 1790700 w 2005012"/>
                <a:gd name="connsiteY37" fmla="*/ 247650 h 497681"/>
                <a:gd name="connsiteX38" fmla="*/ 1693069 w 2005012"/>
                <a:gd name="connsiteY38" fmla="*/ 247650 h 497681"/>
                <a:gd name="connsiteX39" fmla="*/ 1607344 w 2005012"/>
                <a:gd name="connsiteY39" fmla="*/ 240506 h 497681"/>
                <a:gd name="connsiteX40" fmla="*/ 1483519 w 2005012"/>
                <a:gd name="connsiteY40" fmla="*/ 242888 h 497681"/>
                <a:gd name="connsiteX41" fmla="*/ 1326356 w 2005012"/>
                <a:gd name="connsiteY41" fmla="*/ 250031 h 497681"/>
                <a:gd name="connsiteX42" fmla="*/ 1145381 w 2005012"/>
                <a:gd name="connsiteY42" fmla="*/ 273844 h 497681"/>
                <a:gd name="connsiteX43" fmla="*/ 888206 w 2005012"/>
                <a:gd name="connsiteY43" fmla="*/ 328613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5012" h="497681">
                  <a:moveTo>
                    <a:pt x="888206" y="328613"/>
                  </a:moveTo>
                  <a:lnTo>
                    <a:pt x="607219" y="404813"/>
                  </a:lnTo>
                  <a:lnTo>
                    <a:pt x="390525" y="471488"/>
                  </a:lnTo>
                  <a:lnTo>
                    <a:pt x="326231" y="495300"/>
                  </a:lnTo>
                  <a:lnTo>
                    <a:pt x="302419" y="497681"/>
                  </a:lnTo>
                  <a:lnTo>
                    <a:pt x="271462" y="488156"/>
                  </a:lnTo>
                  <a:lnTo>
                    <a:pt x="180975" y="447675"/>
                  </a:lnTo>
                  <a:lnTo>
                    <a:pt x="95250" y="400050"/>
                  </a:lnTo>
                  <a:lnTo>
                    <a:pt x="42862" y="364331"/>
                  </a:lnTo>
                  <a:lnTo>
                    <a:pt x="11906" y="330994"/>
                  </a:lnTo>
                  <a:lnTo>
                    <a:pt x="0" y="304800"/>
                  </a:lnTo>
                  <a:lnTo>
                    <a:pt x="0" y="276225"/>
                  </a:lnTo>
                  <a:lnTo>
                    <a:pt x="9525" y="254794"/>
                  </a:lnTo>
                  <a:lnTo>
                    <a:pt x="28575" y="247650"/>
                  </a:lnTo>
                  <a:lnTo>
                    <a:pt x="107156" y="261938"/>
                  </a:lnTo>
                  <a:lnTo>
                    <a:pt x="207169" y="269081"/>
                  </a:lnTo>
                  <a:lnTo>
                    <a:pt x="290512" y="276225"/>
                  </a:lnTo>
                  <a:lnTo>
                    <a:pt x="347662" y="276225"/>
                  </a:lnTo>
                  <a:lnTo>
                    <a:pt x="438150" y="261938"/>
                  </a:lnTo>
                  <a:lnTo>
                    <a:pt x="950119" y="161925"/>
                  </a:lnTo>
                  <a:lnTo>
                    <a:pt x="1147762" y="116681"/>
                  </a:lnTo>
                  <a:lnTo>
                    <a:pt x="1319212" y="97631"/>
                  </a:lnTo>
                  <a:lnTo>
                    <a:pt x="1469231" y="66675"/>
                  </a:lnTo>
                  <a:lnTo>
                    <a:pt x="1550194" y="45244"/>
                  </a:lnTo>
                  <a:lnTo>
                    <a:pt x="1602581" y="21431"/>
                  </a:lnTo>
                  <a:lnTo>
                    <a:pt x="1652587" y="4763"/>
                  </a:lnTo>
                  <a:lnTo>
                    <a:pt x="1697831" y="0"/>
                  </a:lnTo>
                  <a:lnTo>
                    <a:pt x="1747837" y="9525"/>
                  </a:lnTo>
                  <a:lnTo>
                    <a:pt x="1831181" y="40481"/>
                  </a:lnTo>
                  <a:lnTo>
                    <a:pt x="1909762" y="80963"/>
                  </a:lnTo>
                  <a:lnTo>
                    <a:pt x="1971675" y="119063"/>
                  </a:lnTo>
                  <a:lnTo>
                    <a:pt x="1997869" y="142875"/>
                  </a:lnTo>
                  <a:lnTo>
                    <a:pt x="2005012" y="166688"/>
                  </a:lnTo>
                  <a:lnTo>
                    <a:pt x="1997869" y="197644"/>
                  </a:lnTo>
                  <a:lnTo>
                    <a:pt x="1981200" y="219075"/>
                  </a:lnTo>
                  <a:lnTo>
                    <a:pt x="1952625" y="233363"/>
                  </a:lnTo>
                  <a:lnTo>
                    <a:pt x="1902619" y="242888"/>
                  </a:lnTo>
                  <a:lnTo>
                    <a:pt x="1790700" y="247650"/>
                  </a:lnTo>
                  <a:lnTo>
                    <a:pt x="1693069" y="247650"/>
                  </a:lnTo>
                  <a:lnTo>
                    <a:pt x="1607344" y="240506"/>
                  </a:lnTo>
                  <a:lnTo>
                    <a:pt x="1483519" y="242888"/>
                  </a:lnTo>
                  <a:lnTo>
                    <a:pt x="1326356" y="250031"/>
                  </a:lnTo>
                  <a:lnTo>
                    <a:pt x="1145381" y="273844"/>
                  </a:lnTo>
                  <a:lnTo>
                    <a:pt x="888206" y="328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571E9454-8C52-4936-946A-FD0AE98AEF66}"/>
                </a:ext>
              </a:extLst>
            </p:cNvPr>
            <p:cNvSpPr/>
            <p:nvPr/>
          </p:nvSpPr>
          <p:spPr>
            <a:xfrm>
              <a:off x="4570413" y="3468688"/>
              <a:ext cx="463550" cy="1657350"/>
            </a:xfrm>
            <a:custGeom>
              <a:avLst/>
              <a:gdLst>
                <a:gd name="connsiteX0" fmla="*/ 216694 w 464344"/>
                <a:gd name="connsiteY0" fmla="*/ 995363 h 1657350"/>
                <a:gd name="connsiteX1" fmla="*/ 219075 w 464344"/>
                <a:gd name="connsiteY1" fmla="*/ 397669 h 1657350"/>
                <a:gd name="connsiteX2" fmla="*/ 209550 w 464344"/>
                <a:gd name="connsiteY2" fmla="*/ 307182 h 1657350"/>
                <a:gd name="connsiteX3" fmla="*/ 200025 w 464344"/>
                <a:gd name="connsiteY3" fmla="*/ 257175 h 1657350"/>
                <a:gd name="connsiteX4" fmla="*/ 188119 w 464344"/>
                <a:gd name="connsiteY4" fmla="*/ 221457 h 1657350"/>
                <a:gd name="connsiteX5" fmla="*/ 171450 w 464344"/>
                <a:gd name="connsiteY5" fmla="*/ 192882 h 1657350"/>
                <a:gd name="connsiteX6" fmla="*/ 150019 w 464344"/>
                <a:gd name="connsiteY6" fmla="*/ 164307 h 1657350"/>
                <a:gd name="connsiteX7" fmla="*/ 123825 w 464344"/>
                <a:gd name="connsiteY7" fmla="*/ 133350 h 1657350"/>
                <a:gd name="connsiteX8" fmla="*/ 92869 w 464344"/>
                <a:gd name="connsiteY8" fmla="*/ 107157 h 1657350"/>
                <a:gd name="connsiteX9" fmla="*/ 54769 w 464344"/>
                <a:gd name="connsiteY9" fmla="*/ 85725 h 1657350"/>
                <a:gd name="connsiteX10" fmla="*/ 11906 w 464344"/>
                <a:gd name="connsiteY10" fmla="*/ 71438 h 1657350"/>
                <a:gd name="connsiteX11" fmla="*/ 0 w 464344"/>
                <a:gd name="connsiteY11" fmla="*/ 59532 h 1657350"/>
                <a:gd name="connsiteX12" fmla="*/ 2381 w 464344"/>
                <a:gd name="connsiteY12" fmla="*/ 40482 h 1657350"/>
                <a:gd name="connsiteX13" fmla="*/ 9525 w 464344"/>
                <a:gd name="connsiteY13" fmla="*/ 21432 h 1657350"/>
                <a:gd name="connsiteX14" fmla="*/ 38100 w 464344"/>
                <a:gd name="connsiteY14" fmla="*/ 9525 h 1657350"/>
                <a:gd name="connsiteX15" fmla="*/ 83344 w 464344"/>
                <a:gd name="connsiteY15" fmla="*/ 0 h 1657350"/>
                <a:gd name="connsiteX16" fmla="*/ 135731 w 464344"/>
                <a:gd name="connsiteY16" fmla="*/ 0 h 1657350"/>
                <a:gd name="connsiteX17" fmla="*/ 197644 w 464344"/>
                <a:gd name="connsiteY17" fmla="*/ 7144 h 1657350"/>
                <a:gd name="connsiteX18" fmla="*/ 269081 w 464344"/>
                <a:gd name="connsiteY18" fmla="*/ 30957 h 1657350"/>
                <a:gd name="connsiteX19" fmla="*/ 328612 w 464344"/>
                <a:gd name="connsiteY19" fmla="*/ 61913 h 1657350"/>
                <a:gd name="connsiteX20" fmla="*/ 378619 w 464344"/>
                <a:gd name="connsiteY20" fmla="*/ 95250 h 1657350"/>
                <a:gd name="connsiteX21" fmla="*/ 419100 w 464344"/>
                <a:gd name="connsiteY21" fmla="*/ 130969 h 1657350"/>
                <a:gd name="connsiteX22" fmla="*/ 452437 w 464344"/>
                <a:gd name="connsiteY22" fmla="*/ 166688 h 1657350"/>
                <a:gd name="connsiteX23" fmla="*/ 464344 w 464344"/>
                <a:gd name="connsiteY23" fmla="*/ 190500 h 1657350"/>
                <a:gd name="connsiteX24" fmla="*/ 461962 w 464344"/>
                <a:gd name="connsiteY24" fmla="*/ 223838 h 1657350"/>
                <a:gd name="connsiteX25" fmla="*/ 445294 w 464344"/>
                <a:gd name="connsiteY25" fmla="*/ 278607 h 1657350"/>
                <a:gd name="connsiteX26" fmla="*/ 440531 w 464344"/>
                <a:gd name="connsiteY26" fmla="*/ 309563 h 1657350"/>
                <a:gd name="connsiteX27" fmla="*/ 438150 w 464344"/>
                <a:gd name="connsiteY27" fmla="*/ 678657 h 1657350"/>
                <a:gd name="connsiteX28" fmla="*/ 435769 w 464344"/>
                <a:gd name="connsiteY28" fmla="*/ 869157 h 1657350"/>
                <a:gd name="connsiteX29" fmla="*/ 414337 w 464344"/>
                <a:gd name="connsiteY29" fmla="*/ 1585913 h 1657350"/>
                <a:gd name="connsiteX30" fmla="*/ 211931 w 464344"/>
                <a:gd name="connsiteY30" fmla="*/ 1657350 h 1657350"/>
                <a:gd name="connsiteX31" fmla="*/ 216694 w 464344"/>
                <a:gd name="connsiteY31" fmla="*/ 99536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344" h="1657350">
                  <a:moveTo>
                    <a:pt x="216694" y="995363"/>
                  </a:moveTo>
                  <a:cubicBezTo>
                    <a:pt x="217488" y="796132"/>
                    <a:pt x="218281" y="596900"/>
                    <a:pt x="219075" y="397669"/>
                  </a:cubicBezTo>
                  <a:lnTo>
                    <a:pt x="209550" y="307182"/>
                  </a:lnTo>
                  <a:lnTo>
                    <a:pt x="200025" y="257175"/>
                  </a:lnTo>
                  <a:lnTo>
                    <a:pt x="188119" y="221457"/>
                  </a:lnTo>
                  <a:lnTo>
                    <a:pt x="171450" y="192882"/>
                  </a:lnTo>
                  <a:lnTo>
                    <a:pt x="150019" y="164307"/>
                  </a:lnTo>
                  <a:lnTo>
                    <a:pt x="123825" y="133350"/>
                  </a:lnTo>
                  <a:lnTo>
                    <a:pt x="92869" y="107157"/>
                  </a:lnTo>
                  <a:lnTo>
                    <a:pt x="54769" y="85725"/>
                  </a:lnTo>
                  <a:lnTo>
                    <a:pt x="11906" y="71438"/>
                  </a:lnTo>
                  <a:lnTo>
                    <a:pt x="0" y="59532"/>
                  </a:lnTo>
                  <a:lnTo>
                    <a:pt x="2381" y="40482"/>
                  </a:lnTo>
                  <a:lnTo>
                    <a:pt x="9525" y="21432"/>
                  </a:lnTo>
                  <a:lnTo>
                    <a:pt x="38100" y="9525"/>
                  </a:lnTo>
                  <a:lnTo>
                    <a:pt x="83344" y="0"/>
                  </a:lnTo>
                  <a:lnTo>
                    <a:pt x="135731" y="0"/>
                  </a:lnTo>
                  <a:lnTo>
                    <a:pt x="197644" y="7144"/>
                  </a:lnTo>
                  <a:lnTo>
                    <a:pt x="269081" y="30957"/>
                  </a:lnTo>
                  <a:lnTo>
                    <a:pt x="328612" y="61913"/>
                  </a:lnTo>
                  <a:lnTo>
                    <a:pt x="378619" y="95250"/>
                  </a:lnTo>
                  <a:lnTo>
                    <a:pt x="419100" y="130969"/>
                  </a:lnTo>
                  <a:lnTo>
                    <a:pt x="452437" y="166688"/>
                  </a:lnTo>
                  <a:lnTo>
                    <a:pt x="464344" y="190500"/>
                  </a:lnTo>
                  <a:lnTo>
                    <a:pt x="461962" y="223838"/>
                  </a:lnTo>
                  <a:lnTo>
                    <a:pt x="445294" y="278607"/>
                  </a:lnTo>
                  <a:lnTo>
                    <a:pt x="440531" y="309563"/>
                  </a:lnTo>
                  <a:cubicBezTo>
                    <a:pt x="439737" y="432594"/>
                    <a:pt x="438944" y="555626"/>
                    <a:pt x="438150" y="678657"/>
                  </a:cubicBezTo>
                  <a:cubicBezTo>
                    <a:pt x="437356" y="742157"/>
                    <a:pt x="436563" y="805657"/>
                    <a:pt x="435769" y="869157"/>
                  </a:cubicBezTo>
                  <a:lnTo>
                    <a:pt x="414337" y="1585913"/>
                  </a:lnTo>
                  <a:lnTo>
                    <a:pt x="211931" y="1657350"/>
                  </a:lnTo>
                  <a:cubicBezTo>
                    <a:pt x="213519" y="1436688"/>
                    <a:pt x="215106" y="1216025"/>
                    <a:pt x="216694" y="995363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D12D40AD-43CA-465D-9E34-BF46744EE290}"/>
                </a:ext>
              </a:extLst>
            </p:cNvPr>
            <p:cNvSpPr/>
            <p:nvPr/>
          </p:nvSpPr>
          <p:spPr>
            <a:xfrm>
              <a:off x="3765550" y="4837113"/>
              <a:ext cx="1978025" cy="619125"/>
            </a:xfrm>
            <a:custGeom>
              <a:avLst/>
              <a:gdLst>
                <a:gd name="connsiteX0" fmla="*/ 969169 w 1978819"/>
                <a:gd name="connsiteY0" fmla="*/ 414337 h 619125"/>
                <a:gd name="connsiteX1" fmla="*/ 661988 w 1978819"/>
                <a:gd name="connsiteY1" fmla="*/ 502444 h 619125"/>
                <a:gd name="connsiteX2" fmla="*/ 519113 w 1978819"/>
                <a:gd name="connsiteY2" fmla="*/ 540544 h 619125"/>
                <a:gd name="connsiteX3" fmla="*/ 442913 w 1978819"/>
                <a:gd name="connsiteY3" fmla="*/ 571500 h 619125"/>
                <a:gd name="connsiteX4" fmla="*/ 333375 w 1978819"/>
                <a:gd name="connsiteY4" fmla="*/ 619125 h 619125"/>
                <a:gd name="connsiteX5" fmla="*/ 311944 w 1978819"/>
                <a:gd name="connsiteY5" fmla="*/ 616744 h 619125"/>
                <a:gd name="connsiteX6" fmla="*/ 242888 w 1978819"/>
                <a:gd name="connsiteY6" fmla="*/ 588169 h 619125"/>
                <a:gd name="connsiteX7" fmla="*/ 192882 w 1978819"/>
                <a:gd name="connsiteY7" fmla="*/ 550069 h 619125"/>
                <a:gd name="connsiteX8" fmla="*/ 142875 w 1978819"/>
                <a:gd name="connsiteY8" fmla="*/ 504825 h 619125"/>
                <a:gd name="connsiteX9" fmla="*/ 76200 w 1978819"/>
                <a:gd name="connsiteY9" fmla="*/ 428625 h 619125"/>
                <a:gd name="connsiteX10" fmla="*/ 35719 w 1978819"/>
                <a:gd name="connsiteY10" fmla="*/ 373856 h 619125"/>
                <a:gd name="connsiteX11" fmla="*/ 11907 w 1978819"/>
                <a:gd name="connsiteY11" fmla="*/ 335756 h 619125"/>
                <a:gd name="connsiteX12" fmla="*/ 2382 w 1978819"/>
                <a:gd name="connsiteY12" fmla="*/ 307181 h 619125"/>
                <a:gd name="connsiteX13" fmla="*/ 0 w 1978819"/>
                <a:gd name="connsiteY13" fmla="*/ 290512 h 619125"/>
                <a:gd name="connsiteX14" fmla="*/ 7144 w 1978819"/>
                <a:gd name="connsiteY14" fmla="*/ 278606 h 619125"/>
                <a:gd name="connsiteX15" fmla="*/ 26194 w 1978819"/>
                <a:gd name="connsiteY15" fmla="*/ 273844 h 619125"/>
                <a:gd name="connsiteX16" fmla="*/ 61913 w 1978819"/>
                <a:gd name="connsiteY16" fmla="*/ 283369 h 619125"/>
                <a:gd name="connsiteX17" fmla="*/ 133350 w 1978819"/>
                <a:gd name="connsiteY17" fmla="*/ 319087 h 619125"/>
                <a:gd name="connsiteX18" fmla="*/ 211932 w 1978819"/>
                <a:gd name="connsiteY18" fmla="*/ 350044 h 619125"/>
                <a:gd name="connsiteX19" fmla="*/ 264319 w 1978819"/>
                <a:gd name="connsiteY19" fmla="*/ 364331 h 619125"/>
                <a:gd name="connsiteX20" fmla="*/ 314325 w 1978819"/>
                <a:gd name="connsiteY20" fmla="*/ 371475 h 619125"/>
                <a:gd name="connsiteX21" fmla="*/ 350044 w 1978819"/>
                <a:gd name="connsiteY21" fmla="*/ 373856 h 619125"/>
                <a:gd name="connsiteX22" fmla="*/ 445294 w 1978819"/>
                <a:gd name="connsiteY22" fmla="*/ 359569 h 619125"/>
                <a:gd name="connsiteX23" fmla="*/ 890588 w 1978819"/>
                <a:gd name="connsiteY23" fmla="*/ 250031 h 619125"/>
                <a:gd name="connsiteX24" fmla="*/ 1026319 w 1978819"/>
                <a:gd name="connsiteY24" fmla="*/ 216694 h 619125"/>
                <a:gd name="connsiteX25" fmla="*/ 1271588 w 1978819"/>
                <a:gd name="connsiteY25" fmla="*/ 159544 h 619125"/>
                <a:gd name="connsiteX26" fmla="*/ 1609725 w 1978819"/>
                <a:gd name="connsiteY26" fmla="*/ 78581 h 619125"/>
                <a:gd name="connsiteX27" fmla="*/ 1907382 w 1978819"/>
                <a:gd name="connsiteY27" fmla="*/ 4762 h 619125"/>
                <a:gd name="connsiteX28" fmla="*/ 1952625 w 1978819"/>
                <a:gd name="connsiteY28" fmla="*/ 0 h 619125"/>
                <a:gd name="connsiteX29" fmla="*/ 1974057 w 1978819"/>
                <a:gd name="connsiteY29" fmla="*/ 2381 h 619125"/>
                <a:gd name="connsiteX30" fmla="*/ 1978819 w 1978819"/>
                <a:gd name="connsiteY30" fmla="*/ 9525 h 619125"/>
                <a:gd name="connsiteX31" fmla="*/ 1976438 w 1978819"/>
                <a:gd name="connsiteY31" fmla="*/ 28575 h 619125"/>
                <a:gd name="connsiteX32" fmla="*/ 1959769 w 1978819"/>
                <a:gd name="connsiteY32" fmla="*/ 61912 h 619125"/>
                <a:gd name="connsiteX33" fmla="*/ 1926432 w 1978819"/>
                <a:gd name="connsiteY33" fmla="*/ 85725 h 619125"/>
                <a:gd name="connsiteX34" fmla="*/ 1614488 w 1978819"/>
                <a:gd name="connsiteY34" fmla="*/ 200025 h 619125"/>
                <a:gd name="connsiteX35" fmla="*/ 1138238 w 1978819"/>
                <a:gd name="connsiteY35" fmla="*/ 366712 h 619125"/>
                <a:gd name="connsiteX36" fmla="*/ 969169 w 1978819"/>
                <a:gd name="connsiteY36" fmla="*/ 41433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78819" h="619125">
                  <a:moveTo>
                    <a:pt x="969169" y="414337"/>
                  </a:moveTo>
                  <a:lnTo>
                    <a:pt x="661988" y="502444"/>
                  </a:lnTo>
                  <a:lnTo>
                    <a:pt x="519113" y="540544"/>
                  </a:lnTo>
                  <a:lnTo>
                    <a:pt x="442913" y="571500"/>
                  </a:lnTo>
                  <a:lnTo>
                    <a:pt x="333375" y="619125"/>
                  </a:lnTo>
                  <a:lnTo>
                    <a:pt x="311944" y="616744"/>
                  </a:lnTo>
                  <a:lnTo>
                    <a:pt x="242888" y="588169"/>
                  </a:lnTo>
                  <a:lnTo>
                    <a:pt x="192882" y="550069"/>
                  </a:lnTo>
                  <a:lnTo>
                    <a:pt x="142875" y="504825"/>
                  </a:lnTo>
                  <a:lnTo>
                    <a:pt x="76200" y="428625"/>
                  </a:lnTo>
                  <a:lnTo>
                    <a:pt x="35719" y="373856"/>
                  </a:lnTo>
                  <a:lnTo>
                    <a:pt x="11907" y="335756"/>
                  </a:lnTo>
                  <a:lnTo>
                    <a:pt x="2382" y="307181"/>
                  </a:lnTo>
                  <a:lnTo>
                    <a:pt x="0" y="290512"/>
                  </a:lnTo>
                  <a:lnTo>
                    <a:pt x="7144" y="278606"/>
                  </a:lnTo>
                  <a:lnTo>
                    <a:pt x="26194" y="273844"/>
                  </a:lnTo>
                  <a:lnTo>
                    <a:pt x="61913" y="283369"/>
                  </a:lnTo>
                  <a:lnTo>
                    <a:pt x="133350" y="319087"/>
                  </a:lnTo>
                  <a:lnTo>
                    <a:pt x="211932" y="350044"/>
                  </a:lnTo>
                  <a:lnTo>
                    <a:pt x="264319" y="364331"/>
                  </a:lnTo>
                  <a:lnTo>
                    <a:pt x="314325" y="371475"/>
                  </a:lnTo>
                  <a:lnTo>
                    <a:pt x="350044" y="373856"/>
                  </a:lnTo>
                  <a:lnTo>
                    <a:pt x="445294" y="359569"/>
                  </a:lnTo>
                  <a:lnTo>
                    <a:pt x="890588" y="250031"/>
                  </a:lnTo>
                  <a:lnTo>
                    <a:pt x="1026319" y="216694"/>
                  </a:lnTo>
                  <a:lnTo>
                    <a:pt x="1271588" y="159544"/>
                  </a:lnTo>
                  <a:lnTo>
                    <a:pt x="1609725" y="78581"/>
                  </a:lnTo>
                  <a:lnTo>
                    <a:pt x="1907382" y="4762"/>
                  </a:lnTo>
                  <a:lnTo>
                    <a:pt x="1952625" y="0"/>
                  </a:lnTo>
                  <a:lnTo>
                    <a:pt x="1974057" y="2381"/>
                  </a:lnTo>
                  <a:lnTo>
                    <a:pt x="1978819" y="9525"/>
                  </a:lnTo>
                  <a:lnTo>
                    <a:pt x="1976438" y="28575"/>
                  </a:lnTo>
                  <a:lnTo>
                    <a:pt x="1959769" y="61912"/>
                  </a:lnTo>
                  <a:lnTo>
                    <a:pt x="1926432" y="85725"/>
                  </a:lnTo>
                  <a:lnTo>
                    <a:pt x="1614488" y="200025"/>
                  </a:lnTo>
                  <a:lnTo>
                    <a:pt x="1138238" y="366712"/>
                  </a:lnTo>
                  <a:lnTo>
                    <a:pt x="969169" y="4143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1332F24C-02D7-4066-923E-0391B2DC53E7}"/>
                </a:ext>
              </a:extLst>
            </p:cNvPr>
            <p:cNvSpPr/>
            <p:nvPr/>
          </p:nvSpPr>
          <p:spPr>
            <a:xfrm>
              <a:off x="5575300" y="3133725"/>
              <a:ext cx="1801813" cy="514350"/>
            </a:xfrm>
            <a:custGeom>
              <a:avLst/>
              <a:gdLst>
                <a:gd name="connsiteX0" fmla="*/ 1128713 w 1802607"/>
                <a:gd name="connsiteY0" fmla="*/ 304800 h 514350"/>
                <a:gd name="connsiteX1" fmla="*/ 969169 w 1802607"/>
                <a:gd name="connsiteY1" fmla="*/ 333375 h 514350"/>
                <a:gd name="connsiteX2" fmla="*/ 735807 w 1802607"/>
                <a:gd name="connsiteY2" fmla="*/ 383381 h 514350"/>
                <a:gd name="connsiteX3" fmla="*/ 500063 w 1802607"/>
                <a:gd name="connsiteY3" fmla="*/ 450056 h 514350"/>
                <a:gd name="connsiteX4" fmla="*/ 407194 w 1802607"/>
                <a:gd name="connsiteY4" fmla="*/ 488156 h 514350"/>
                <a:gd name="connsiteX5" fmla="*/ 352425 w 1802607"/>
                <a:gd name="connsiteY5" fmla="*/ 514350 h 514350"/>
                <a:gd name="connsiteX6" fmla="*/ 333375 w 1802607"/>
                <a:gd name="connsiteY6" fmla="*/ 514350 h 514350"/>
                <a:gd name="connsiteX7" fmla="*/ 271463 w 1802607"/>
                <a:gd name="connsiteY7" fmla="*/ 502444 h 514350"/>
                <a:gd name="connsiteX8" fmla="*/ 226219 w 1802607"/>
                <a:gd name="connsiteY8" fmla="*/ 485775 h 514350"/>
                <a:gd name="connsiteX9" fmla="*/ 183357 w 1802607"/>
                <a:gd name="connsiteY9" fmla="*/ 461963 h 514350"/>
                <a:gd name="connsiteX10" fmla="*/ 126207 w 1802607"/>
                <a:gd name="connsiteY10" fmla="*/ 416719 h 514350"/>
                <a:gd name="connsiteX11" fmla="*/ 69057 w 1802607"/>
                <a:gd name="connsiteY11" fmla="*/ 359569 h 514350"/>
                <a:gd name="connsiteX12" fmla="*/ 23813 w 1802607"/>
                <a:gd name="connsiteY12" fmla="*/ 314325 h 514350"/>
                <a:gd name="connsiteX13" fmla="*/ 4763 w 1802607"/>
                <a:gd name="connsiteY13" fmla="*/ 283369 h 514350"/>
                <a:gd name="connsiteX14" fmla="*/ 0 w 1802607"/>
                <a:gd name="connsiteY14" fmla="*/ 254794 h 514350"/>
                <a:gd name="connsiteX15" fmla="*/ 4763 w 1802607"/>
                <a:gd name="connsiteY15" fmla="*/ 238125 h 514350"/>
                <a:gd name="connsiteX16" fmla="*/ 26194 w 1802607"/>
                <a:gd name="connsiteY16" fmla="*/ 230981 h 514350"/>
                <a:gd name="connsiteX17" fmla="*/ 40482 w 1802607"/>
                <a:gd name="connsiteY17" fmla="*/ 233363 h 514350"/>
                <a:gd name="connsiteX18" fmla="*/ 73819 w 1802607"/>
                <a:gd name="connsiteY18" fmla="*/ 254794 h 514350"/>
                <a:gd name="connsiteX19" fmla="*/ 119063 w 1802607"/>
                <a:gd name="connsiteY19" fmla="*/ 276225 h 514350"/>
                <a:gd name="connsiteX20" fmla="*/ 173832 w 1802607"/>
                <a:gd name="connsiteY20" fmla="*/ 292894 h 514350"/>
                <a:gd name="connsiteX21" fmla="*/ 242888 w 1802607"/>
                <a:gd name="connsiteY21" fmla="*/ 307181 h 514350"/>
                <a:gd name="connsiteX22" fmla="*/ 307182 w 1802607"/>
                <a:gd name="connsiteY22" fmla="*/ 309563 h 514350"/>
                <a:gd name="connsiteX23" fmla="*/ 371475 w 1802607"/>
                <a:gd name="connsiteY23" fmla="*/ 304800 h 514350"/>
                <a:gd name="connsiteX24" fmla="*/ 445294 w 1802607"/>
                <a:gd name="connsiteY24" fmla="*/ 297656 h 514350"/>
                <a:gd name="connsiteX25" fmla="*/ 569119 w 1802607"/>
                <a:gd name="connsiteY25" fmla="*/ 264319 h 514350"/>
                <a:gd name="connsiteX26" fmla="*/ 835819 w 1802607"/>
                <a:gd name="connsiteY26" fmla="*/ 200025 h 514350"/>
                <a:gd name="connsiteX27" fmla="*/ 1109663 w 1802607"/>
                <a:gd name="connsiteY27" fmla="*/ 140494 h 514350"/>
                <a:gd name="connsiteX28" fmla="*/ 1335882 w 1802607"/>
                <a:gd name="connsiteY28" fmla="*/ 90488 h 514350"/>
                <a:gd name="connsiteX29" fmla="*/ 1431132 w 1802607"/>
                <a:gd name="connsiteY29" fmla="*/ 40481 h 514350"/>
                <a:gd name="connsiteX30" fmla="*/ 1497807 w 1802607"/>
                <a:gd name="connsiteY30" fmla="*/ 0 h 514350"/>
                <a:gd name="connsiteX31" fmla="*/ 1543050 w 1802607"/>
                <a:gd name="connsiteY31" fmla="*/ 4763 h 514350"/>
                <a:gd name="connsiteX32" fmla="*/ 1607344 w 1802607"/>
                <a:gd name="connsiteY32" fmla="*/ 19050 h 514350"/>
                <a:gd name="connsiteX33" fmla="*/ 1662113 w 1802607"/>
                <a:gd name="connsiteY33" fmla="*/ 40481 h 514350"/>
                <a:gd name="connsiteX34" fmla="*/ 1731169 w 1802607"/>
                <a:gd name="connsiteY34" fmla="*/ 73819 h 514350"/>
                <a:gd name="connsiteX35" fmla="*/ 1759744 w 1802607"/>
                <a:gd name="connsiteY35" fmla="*/ 95250 h 514350"/>
                <a:gd name="connsiteX36" fmla="*/ 1778794 w 1802607"/>
                <a:gd name="connsiteY36" fmla="*/ 121444 h 514350"/>
                <a:gd name="connsiteX37" fmla="*/ 1793082 w 1802607"/>
                <a:gd name="connsiteY37" fmla="*/ 140494 h 514350"/>
                <a:gd name="connsiteX38" fmla="*/ 1802607 w 1802607"/>
                <a:gd name="connsiteY38" fmla="*/ 159544 h 514350"/>
                <a:gd name="connsiteX39" fmla="*/ 1802607 w 1802607"/>
                <a:gd name="connsiteY39" fmla="*/ 176213 h 514350"/>
                <a:gd name="connsiteX40" fmla="*/ 1788319 w 1802607"/>
                <a:gd name="connsiteY40" fmla="*/ 202406 h 514350"/>
                <a:gd name="connsiteX41" fmla="*/ 1762125 w 1802607"/>
                <a:gd name="connsiteY41" fmla="*/ 211931 h 514350"/>
                <a:gd name="connsiteX42" fmla="*/ 1688307 w 1802607"/>
                <a:gd name="connsiteY42" fmla="*/ 226219 h 514350"/>
                <a:gd name="connsiteX43" fmla="*/ 1495425 w 1802607"/>
                <a:gd name="connsiteY43" fmla="*/ 245269 h 514350"/>
                <a:gd name="connsiteX44" fmla="*/ 1128713 w 1802607"/>
                <a:gd name="connsiteY44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02607" h="514350">
                  <a:moveTo>
                    <a:pt x="1128713" y="304800"/>
                  </a:moveTo>
                  <a:lnTo>
                    <a:pt x="969169" y="333375"/>
                  </a:lnTo>
                  <a:lnTo>
                    <a:pt x="735807" y="383381"/>
                  </a:lnTo>
                  <a:lnTo>
                    <a:pt x="500063" y="450056"/>
                  </a:lnTo>
                  <a:lnTo>
                    <a:pt x="407194" y="488156"/>
                  </a:lnTo>
                  <a:lnTo>
                    <a:pt x="352425" y="514350"/>
                  </a:lnTo>
                  <a:lnTo>
                    <a:pt x="333375" y="514350"/>
                  </a:lnTo>
                  <a:lnTo>
                    <a:pt x="271463" y="502444"/>
                  </a:lnTo>
                  <a:lnTo>
                    <a:pt x="226219" y="485775"/>
                  </a:lnTo>
                  <a:lnTo>
                    <a:pt x="183357" y="461963"/>
                  </a:lnTo>
                  <a:lnTo>
                    <a:pt x="126207" y="416719"/>
                  </a:lnTo>
                  <a:lnTo>
                    <a:pt x="69057" y="359569"/>
                  </a:lnTo>
                  <a:lnTo>
                    <a:pt x="23813" y="314325"/>
                  </a:lnTo>
                  <a:lnTo>
                    <a:pt x="4763" y="283369"/>
                  </a:lnTo>
                  <a:lnTo>
                    <a:pt x="0" y="254794"/>
                  </a:lnTo>
                  <a:lnTo>
                    <a:pt x="4763" y="238125"/>
                  </a:lnTo>
                  <a:cubicBezTo>
                    <a:pt x="24556" y="230702"/>
                    <a:pt x="17031" y="230981"/>
                    <a:pt x="26194" y="230981"/>
                  </a:cubicBezTo>
                  <a:lnTo>
                    <a:pt x="40482" y="233363"/>
                  </a:lnTo>
                  <a:lnTo>
                    <a:pt x="73819" y="254794"/>
                  </a:lnTo>
                  <a:lnTo>
                    <a:pt x="119063" y="276225"/>
                  </a:lnTo>
                  <a:lnTo>
                    <a:pt x="173832" y="292894"/>
                  </a:lnTo>
                  <a:lnTo>
                    <a:pt x="242888" y="307181"/>
                  </a:lnTo>
                  <a:lnTo>
                    <a:pt x="307182" y="309563"/>
                  </a:lnTo>
                  <a:lnTo>
                    <a:pt x="371475" y="304800"/>
                  </a:lnTo>
                  <a:lnTo>
                    <a:pt x="445294" y="297656"/>
                  </a:lnTo>
                  <a:lnTo>
                    <a:pt x="569119" y="264319"/>
                  </a:lnTo>
                  <a:lnTo>
                    <a:pt x="835819" y="200025"/>
                  </a:lnTo>
                  <a:lnTo>
                    <a:pt x="1109663" y="140494"/>
                  </a:lnTo>
                  <a:lnTo>
                    <a:pt x="1335882" y="90488"/>
                  </a:lnTo>
                  <a:lnTo>
                    <a:pt x="1431132" y="40481"/>
                  </a:lnTo>
                  <a:lnTo>
                    <a:pt x="1497807" y="0"/>
                  </a:lnTo>
                  <a:lnTo>
                    <a:pt x="1543050" y="4763"/>
                  </a:lnTo>
                  <a:lnTo>
                    <a:pt x="1607344" y="19050"/>
                  </a:lnTo>
                  <a:lnTo>
                    <a:pt x="1662113" y="40481"/>
                  </a:lnTo>
                  <a:lnTo>
                    <a:pt x="1731169" y="73819"/>
                  </a:lnTo>
                  <a:lnTo>
                    <a:pt x="1759744" y="95250"/>
                  </a:lnTo>
                  <a:lnTo>
                    <a:pt x="1778794" y="121444"/>
                  </a:lnTo>
                  <a:lnTo>
                    <a:pt x="1793082" y="140494"/>
                  </a:lnTo>
                  <a:lnTo>
                    <a:pt x="1802607" y="159544"/>
                  </a:lnTo>
                  <a:lnTo>
                    <a:pt x="1802607" y="176213"/>
                  </a:lnTo>
                  <a:lnTo>
                    <a:pt x="1788319" y="202406"/>
                  </a:lnTo>
                  <a:lnTo>
                    <a:pt x="1762125" y="211931"/>
                  </a:lnTo>
                  <a:lnTo>
                    <a:pt x="1688307" y="226219"/>
                  </a:lnTo>
                  <a:lnTo>
                    <a:pt x="1495425" y="245269"/>
                  </a:lnTo>
                  <a:lnTo>
                    <a:pt x="1128713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F372F3A-3D36-4434-AF5E-70CE7FD1D6D5}"/>
                </a:ext>
              </a:extLst>
            </p:cNvPr>
            <p:cNvSpPr/>
            <p:nvPr/>
          </p:nvSpPr>
          <p:spPr>
            <a:xfrm rot="16200000">
              <a:off x="5200651" y="4483100"/>
              <a:ext cx="2628900" cy="479425"/>
            </a:xfrm>
            <a:custGeom>
              <a:avLst/>
              <a:gdLst>
                <a:gd name="connsiteX0" fmla="*/ 1309687 w 2628900"/>
                <a:gd name="connsiteY0" fmla="*/ 454819 h 478631"/>
                <a:gd name="connsiteX1" fmla="*/ 697706 w 2628900"/>
                <a:gd name="connsiteY1" fmla="*/ 473869 h 478631"/>
                <a:gd name="connsiteX2" fmla="*/ 590550 w 2628900"/>
                <a:gd name="connsiteY2" fmla="*/ 476250 h 478631"/>
                <a:gd name="connsiteX3" fmla="*/ 535781 w 2628900"/>
                <a:gd name="connsiteY3" fmla="*/ 478631 h 478631"/>
                <a:gd name="connsiteX4" fmla="*/ 481012 w 2628900"/>
                <a:gd name="connsiteY4" fmla="*/ 476250 h 478631"/>
                <a:gd name="connsiteX5" fmla="*/ 438150 w 2628900"/>
                <a:gd name="connsiteY5" fmla="*/ 471488 h 478631"/>
                <a:gd name="connsiteX6" fmla="*/ 376237 w 2628900"/>
                <a:gd name="connsiteY6" fmla="*/ 459581 h 478631"/>
                <a:gd name="connsiteX7" fmla="*/ 280987 w 2628900"/>
                <a:gd name="connsiteY7" fmla="*/ 438150 h 478631"/>
                <a:gd name="connsiteX8" fmla="*/ 200025 w 2628900"/>
                <a:gd name="connsiteY8" fmla="*/ 409575 h 478631"/>
                <a:gd name="connsiteX9" fmla="*/ 130969 w 2628900"/>
                <a:gd name="connsiteY9" fmla="*/ 378619 h 478631"/>
                <a:gd name="connsiteX10" fmla="*/ 83344 w 2628900"/>
                <a:gd name="connsiteY10" fmla="*/ 352425 h 478631"/>
                <a:gd name="connsiteX11" fmla="*/ 47625 w 2628900"/>
                <a:gd name="connsiteY11" fmla="*/ 328613 h 478631"/>
                <a:gd name="connsiteX12" fmla="*/ 21431 w 2628900"/>
                <a:gd name="connsiteY12" fmla="*/ 302419 h 478631"/>
                <a:gd name="connsiteX13" fmla="*/ 2381 w 2628900"/>
                <a:gd name="connsiteY13" fmla="*/ 266700 h 478631"/>
                <a:gd name="connsiteX14" fmla="*/ 0 w 2628900"/>
                <a:gd name="connsiteY14" fmla="*/ 238125 h 478631"/>
                <a:gd name="connsiteX15" fmla="*/ 11906 w 2628900"/>
                <a:gd name="connsiteY15" fmla="*/ 211931 h 478631"/>
                <a:gd name="connsiteX16" fmla="*/ 45244 w 2628900"/>
                <a:gd name="connsiteY16" fmla="*/ 183356 h 478631"/>
                <a:gd name="connsiteX17" fmla="*/ 109537 w 2628900"/>
                <a:gd name="connsiteY17" fmla="*/ 140494 h 478631"/>
                <a:gd name="connsiteX18" fmla="*/ 561975 w 2628900"/>
                <a:gd name="connsiteY18" fmla="*/ 216694 h 478631"/>
                <a:gd name="connsiteX19" fmla="*/ 597694 w 2628900"/>
                <a:gd name="connsiteY19" fmla="*/ 226219 h 478631"/>
                <a:gd name="connsiteX20" fmla="*/ 650081 w 2628900"/>
                <a:gd name="connsiteY20" fmla="*/ 230981 h 478631"/>
                <a:gd name="connsiteX21" fmla="*/ 971550 w 2628900"/>
                <a:gd name="connsiteY21" fmla="*/ 230981 h 478631"/>
                <a:gd name="connsiteX22" fmla="*/ 1793081 w 2628900"/>
                <a:gd name="connsiteY22" fmla="*/ 230981 h 478631"/>
                <a:gd name="connsiteX23" fmla="*/ 2235994 w 2628900"/>
                <a:gd name="connsiteY23" fmla="*/ 214313 h 478631"/>
                <a:gd name="connsiteX24" fmla="*/ 2390775 w 2628900"/>
                <a:gd name="connsiteY24" fmla="*/ 204788 h 478631"/>
                <a:gd name="connsiteX25" fmla="*/ 2424112 w 2628900"/>
                <a:gd name="connsiteY25" fmla="*/ 195263 h 478631"/>
                <a:gd name="connsiteX26" fmla="*/ 2459831 w 2628900"/>
                <a:gd name="connsiteY26" fmla="*/ 180975 h 478631"/>
                <a:gd name="connsiteX27" fmla="*/ 2488406 w 2628900"/>
                <a:gd name="connsiteY27" fmla="*/ 154781 h 478631"/>
                <a:gd name="connsiteX28" fmla="*/ 2509837 w 2628900"/>
                <a:gd name="connsiteY28" fmla="*/ 126206 h 478631"/>
                <a:gd name="connsiteX29" fmla="*/ 2574131 w 2628900"/>
                <a:gd name="connsiteY29" fmla="*/ 0 h 478631"/>
                <a:gd name="connsiteX30" fmla="*/ 2628900 w 2628900"/>
                <a:gd name="connsiteY30" fmla="*/ 204788 h 478631"/>
                <a:gd name="connsiteX31" fmla="*/ 2505075 w 2628900"/>
                <a:gd name="connsiteY31" fmla="*/ 335756 h 478631"/>
                <a:gd name="connsiteX32" fmla="*/ 2445544 w 2628900"/>
                <a:gd name="connsiteY32" fmla="*/ 416719 h 478631"/>
                <a:gd name="connsiteX33" fmla="*/ 2405062 w 2628900"/>
                <a:gd name="connsiteY33" fmla="*/ 450056 h 478631"/>
                <a:gd name="connsiteX34" fmla="*/ 2366962 w 2628900"/>
                <a:gd name="connsiteY34" fmla="*/ 459581 h 478631"/>
                <a:gd name="connsiteX35" fmla="*/ 2331244 w 2628900"/>
                <a:gd name="connsiteY35" fmla="*/ 454819 h 478631"/>
                <a:gd name="connsiteX36" fmla="*/ 2305050 w 2628900"/>
                <a:gd name="connsiteY36" fmla="*/ 438150 h 478631"/>
                <a:gd name="connsiteX37" fmla="*/ 2290762 w 2628900"/>
                <a:gd name="connsiteY37" fmla="*/ 433388 h 478631"/>
                <a:gd name="connsiteX38" fmla="*/ 1854994 w 2628900"/>
                <a:gd name="connsiteY38" fmla="*/ 442913 h 478631"/>
                <a:gd name="connsiteX39" fmla="*/ 1309687 w 2628900"/>
                <a:gd name="connsiteY39" fmla="*/ 454819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28900" h="478631">
                  <a:moveTo>
                    <a:pt x="1309687" y="454819"/>
                  </a:moveTo>
                  <a:lnTo>
                    <a:pt x="697706" y="473869"/>
                  </a:lnTo>
                  <a:lnTo>
                    <a:pt x="590550" y="476250"/>
                  </a:lnTo>
                  <a:lnTo>
                    <a:pt x="535781" y="478631"/>
                  </a:lnTo>
                  <a:lnTo>
                    <a:pt x="481012" y="476250"/>
                  </a:lnTo>
                  <a:lnTo>
                    <a:pt x="438150" y="471488"/>
                  </a:lnTo>
                  <a:lnTo>
                    <a:pt x="376237" y="459581"/>
                  </a:lnTo>
                  <a:lnTo>
                    <a:pt x="280987" y="438150"/>
                  </a:lnTo>
                  <a:lnTo>
                    <a:pt x="200025" y="409575"/>
                  </a:lnTo>
                  <a:lnTo>
                    <a:pt x="130969" y="378619"/>
                  </a:lnTo>
                  <a:lnTo>
                    <a:pt x="83344" y="352425"/>
                  </a:lnTo>
                  <a:lnTo>
                    <a:pt x="47625" y="328613"/>
                  </a:lnTo>
                  <a:lnTo>
                    <a:pt x="21431" y="302419"/>
                  </a:lnTo>
                  <a:lnTo>
                    <a:pt x="2381" y="266700"/>
                  </a:lnTo>
                  <a:lnTo>
                    <a:pt x="0" y="238125"/>
                  </a:lnTo>
                  <a:lnTo>
                    <a:pt x="11906" y="211931"/>
                  </a:lnTo>
                  <a:lnTo>
                    <a:pt x="45244" y="183356"/>
                  </a:lnTo>
                  <a:lnTo>
                    <a:pt x="109537" y="140494"/>
                  </a:lnTo>
                  <a:lnTo>
                    <a:pt x="561975" y="216694"/>
                  </a:lnTo>
                  <a:lnTo>
                    <a:pt x="597694" y="226219"/>
                  </a:lnTo>
                  <a:lnTo>
                    <a:pt x="650081" y="230981"/>
                  </a:lnTo>
                  <a:lnTo>
                    <a:pt x="971550" y="230981"/>
                  </a:lnTo>
                  <a:lnTo>
                    <a:pt x="1793081" y="230981"/>
                  </a:lnTo>
                  <a:lnTo>
                    <a:pt x="2235994" y="214313"/>
                  </a:lnTo>
                  <a:lnTo>
                    <a:pt x="2390775" y="204788"/>
                  </a:lnTo>
                  <a:lnTo>
                    <a:pt x="2424112" y="195263"/>
                  </a:lnTo>
                  <a:lnTo>
                    <a:pt x="2459831" y="180975"/>
                  </a:lnTo>
                  <a:lnTo>
                    <a:pt x="2488406" y="154781"/>
                  </a:lnTo>
                  <a:lnTo>
                    <a:pt x="2509837" y="126206"/>
                  </a:lnTo>
                  <a:lnTo>
                    <a:pt x="2574131" y="0"/>
                  </a:lnTo>
                  <a:lnTo>
                    <a:pt x="2628900" y="204788"/>
                  </a:lnTo>
                  <a:lnTo>
                    <a:pt x="2505075" y="335756"/>
                  </a:lnTo>
                  <a:lnTo>
                    <a:pt x="2445544" y="416719"/>
                  </a:lnTo>
                  <a:lnTo>
                    <a:pt x="2405062" y="450056"/>
                  </a:lnTo>
                  <a:lnTo>
                    <a:pt x="2366962" y="459581"/>
                  </a:lnTo>
                  <a:lnTo>
                    <a:pt x="2331244" y="454819"/>
                  </a:lnTo>
                  <a:lnTo>
                    <a:pt x="2305050" y="438150"/>
                  </a:lnTo>
                  <a:lnTo>
                    <a:pt x="2290762" y="433388"/>
                  </a:lnTo>
                  <a:lnTo>
                    <a:pt x="1854994" y="442913"/>
                  </a:lnTo>
                  <a:lnTo>
                    <a:pt x="1309687" y="454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1098BCDA-345B-48E4-876D-5B73B957661B}"/>
                </a:ext>
              </a:extLst>
            </p:cNvPr>
            <p:cNvSpPr/>
            <p:nvPr/>
          </p:nvSpPr>
          <p:spPr>
            <a:xfrm>
              <a:off x="5853113" y="5372100"/>
              <a:ext cx="733425" cy="579438"/>
            </a:xfrm>
            <a:custGeom>
              <a:avLst/>
              <a:gdLst>
                <a:gd name="connsiteX0" fmla="*/ 338137 w 733425"/>
                <a:gd name="connsiteY0" fmla="*/ 109538 h 578644"/>
                <a:gd name="connsiteX1" fmla="*/ 438150 w 733425"/>
                <a:gd name="connsiteY1" fmla="*/ 135731 h 578644"/>
                <a:gd name="connsiteX2" fmla="*/ 492918 w 733425"/>
                <a:gd name="connsiteY2" fmla="*/ 145256 h 578644"/>
                <a:gd name="connsiteX3" fmla="*/ 523875 w 733425"/>
                <a:gd name="connsiteY3" fmla="*/ 150019 h 578644"/>
                <a:gd name="connsiteX4" fmla="*/ 559593 w 733425"/>
                <a:gd name="connsiteY4" fmla="*/ 152400 h 578644"/>
                <a:gd name="connsiteX5" fmla="*/ 592931 w 733425"/>
                <a:gd name="connsiteY5" fmla="*/ 152400 h 578644"/>
                <a:gd name="connsiteX6" fmla="*/ 614362 w 733425"/>
                <a:gd name="connsiteY6" fmla="*/ 147638 h 578644"/>
                <a:gd name="connsiteX7" fmla="*/ 733425 w 733425"/>
                <a:gd name="connsiteY7" fmla="*/ 11906 h 578644"/>
                <a:gd name="connsiteX8" fmla="*/ 590550 w 733425"/>
                <a:gd name="connsiteY8" fmla="*/ 578644 h 578644"/>
                <a:gd name="connsiteX9" fmla="*/ 559593 w 733425"/>
                <a:gd name="connsiteY9" fmla="*/ 550069 h 578644"/>
                <a:gd name="connsiteX10" fmla="*/ 504825 w 733425"/>
                <a:gd name="connsiteY10" fmla="*/ 464344 h 578644"/>
                <a:gd name="connsiteX11" fmla="*/ 459581 w 733425"/>
                <a:gd name="connsiteY11" fmla="*/ 407194 h 578644"/>
                <a:gd name="connsiteX12" fmla="*/ 409575 w 733425"/>
                <a:gd name="connsiteY12" fmla="*/ 359569 h 578644"/>
                <a:gd name="connsiteX13" fmla="*/ 311943 w 733425"/>
                <a:gd name="connsiteY13" fmla="*/ 280988 h 578644"/>
                <a:gd name="connsiteX14" fmla="*/ 197643 w 733425"/>
                <a:gd name="connsiteY14" fmla="*/ 197644 h 578644"/>
                <a:gd name="connsiteX15" fmla="*/ 78581 w 733425"/>
                <a:gd name="connsiteY15" fmla="*/ 119063 h 578644"/>
                <a:gd name="connsiteX16" fmla="*/ 35718 w 733425"/>
                <a:gd name="connsiteY16" fmla="*/ 97631 h 578644"/>
                <a:gd name="connsiteX17" fmla="*/ 19050 w 733425"/>
                <a:gd name="connsiteY17" fmla="*/ 83344 h 578644"/>
                <a:gd name="connsiteX18" fmla="*/ 0 w 733425"/>
                <a:gd name="connsiteY18" fmla="*/ 42863 h 578644"/>
                <a:gd name="connsiteX19" fmla="*/ 0 w 733425"/>
                <a:gd name="connsiteY19" fmla="*/ 23813 h 578644"/>
                <a:gd name="connsiteX20" fmla="*/ 7143 w 733425"/>
                <a:gd name="connsiteY20" fmla="*/ 7144 h 578644"/>
                <a:gd name="connsiteX21" fmla="*/ 23812 w 733425"/>
                <a:gd name="connsiteY21" fmla="*/ 0 h 578644"/>
                <a:gd name="connsiteX22" fmla="*/ 73818 w 733425"/>
                <a:gd name="connsiteY22" fmla="*/ 11906 h 578644"/>
                <a:gd name="connsiteX23" fmla="*/ 183356 w 733425"/>
                <a:gd name="connsiteY23" fmla="*/ 59531 h 578644"/>
                <a:gd name="connsiteX24" fmla="*/ 338137 w 733425"/>
                <a:gd name="connsiteY24" fmla="*/ 10953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33425" h="578644">
                  <a:moveTo>
                    <a:pt x="338137" y="109538"/>
                  </a:moveTo>
                  <a:lnTo>
                    <a:pt x="438150" y="135731"/>
                  </a:lnTo>
                  <a:lnTo>
                    <a:pt x="492918" y="145256"/>
                  </a:lnTo>
                  <a:lnTo>
                    <a:pt x="523875" y="150019"/>
                  </a:lnTo>
                  <a:lnTo>
                    <a:pt x="559593" y="152400"/>
                  </a:lnTo>
                  <a:lnTo>
                    <a:pt x="592931" y="152400"/>
                  </a:lnTo>
                  <a:lnTo>
                    <a:pt x="614362" y="147638"/>
                  </a:lnTo>
                  <a:lnTo>
                    <a:pt x="733425" y="11906"/>
                  </a:lnTo>
                  <a:lnTo>
                    <a:pt x="590550" y="578644"/>
                  </a:lnTo>
                  <a:lnTo>
                    <a:pt x="559593" y="550069"/>
                  </a:lnTo>
                  <a:lnTo>
                    <a:pt x="504825" y="464344"/>
                  </a:lnTo>
                  <a:lnTo>
                    <a:pt x="459581" y="407194"/>
                  </a:lnTo>
                  <a:lnTo>
                    <a:pt x="409575" y="359569"/>
                  </a:lnTo>
                  <a:lnTo>
                    <a:pt x="311943" y="280988"/>
                  </a:lnTo>
                  <a:lnTo>
                    <a:pt x="197643" y="197644"/>
                  </a:lnTo>
                  <a:lnTo>
                    <a:pt x="78581" y="119063"/>
                  </a:lnTo>
                  <a:lnTo>
                    <a:pt x="35718" y="97631"/>
                  </a:lnTo>
                  <a:lnTo>
                    <a:pt x="19050" y="83344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3812" y="0"/>
                  </a:lnTo>
                  <a:lnTo>
                    <a:pt x="73818" y="11906"/>
                  </a:lnTo>
                  <a:lnTo>
                    <a:pt x="183356" y="59531"/>
                  </a:lnTo>
                  <a:lnTo>
                    <a:pt x="338137" y="109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5F56DA49-EA4F-4A7E-9D2A-EA7BAF6B1C90}"/>
              </a:ext>
            </a:extLst>
          </p:cNvPr>
          <p:cNvGrpSpPr/>
          <p:nvPr/>
        </p:nvGrpSpPr>
        <p:grpSpPr>
          <a:xfrm>
            <a:off x="2613025" y="1582738"/>
            <a:ext cx="4611688" cy="4302125"/>
            <a:chOff x="2613025" y="1582738"/>
            <a:chExt cx="4611688" cy="4302125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58E22E15-3422-4AF2-907D-F6A6DC2C6404}"/>
                </a:ext>
              </a:extLst>
            </p:cNvPr>
            <p:cNvSpPr/>
            <p:nvPr/>
          </p:nvSpPr>
          <p:spPr>
            <a:xfrm>
              <a:off x="2800350" y="1585913"/>
              <a:ext cx="1028700" cy="1052512"/>
            </a:xfrm>
            <a:custGeom>
              <a:avLst/>
              <a:gdLst>
                <a:gd name="connsiteX0" fmla="*/ 485775 w 1028700"/>
                <a:gd name="connsiteY0" fmla="*/ 735806 h 1052512"/>
                <a:gd name="connsiteX1" fmla="*/ 192881 w 1028700"/>
                <a:gd name="connsiteY1" fmla="*/ 957262 h 1052512"/>
                <a:gd name="connsiteX2" fmla="*/ 102394 w 1028700"/>
                <a:gd name="connsiteY2" fmla="*/ 1028700 h 1052512"/>
                <a:gd name="connsiteX3" fmla="*/ 59531 w 1028700"/>
                <a:gd name="connsiteY3" fmla="*/ 1047750 h 1052512"/>
                <a:gd name="connsiteX4" fmla="*/ 35719 w 1028700"/>
                <a:gd name="connsiteY4" fmla="*/ 1052512 h 1052512"/>
                <a:gd name="connsiteX5" fmla="*/ 4763 w 1028700"/>
                <a:gd name="connsiteY5" fmla="*/ 1050131 h 1052512"/>
                <a:gd name="connsiteX6" fmla="*/ 0 w 1028700"/>
                <a:gd name="connsiteY6" fmla="*/ 1038225 h 1052512"/>
                <a:gd name="connsiteX7" fmla="*/ 23813 w 1028700"/>
                <a:gd name="connsiteY7" fmla="*/ 1007268 h 1052512"/>
                <a:gd name="connsiteX8" fmla="*/ 102394 w 1028700"/>
                <a:gd name="connsiteY8" fmla="*/ 926306 h 1052512"/>
                <a:gd name="connsiteX9" fmla="*/ 238125 w 1028700"/>
                <a:gd name="connsiteY9" fmla="*/ 804862 h 1052512"/>
                <a:gd name="connsiteX10" fmla="*/ 395288 w 1028700"/>
                <a:gd name="connsiteY10" fmla="*/ 640556 h 1052512"/>
                <a:gd name="connsiteX11" fmla="*/ 550069 w 1028700"/>
                <a:gd name="connsiteY11" fmla="*/ 469106 h 1052512"/>
                <a:gd name="connsiteX12" fmla="*/ 654844 w 1028700"/>
                <a:gd name="connsiteY12" fmla="*/ 328612 h 1052512"/>
                <a:gd name="connsiteX13" fmla="*/ 685800 w 1028700"/>
                <a:gd name="connsiteY13" fmla="*/ 280987 h 1052512"/>
                <a:gd name="connsiteX14" fmla="*/ 704850 w 1028700"/>
                <a:gd name="connsiteY14" fmla="*/ 245268 h 1052512"/>
                <a:gd name="connsiteX15" fmla="*/ 714375 w 1028700"/>
                <a:gd name="connsiteY15" fmla="*/ 211931 h 1052512"/>
                <a:gd name="connsiteX16" fmla="*/ 714375 w 1028700"/>
                <a:gd name="connsiteY16" fmla="*/ 185737 h 1052512"/>
                <a:gd name="connsiteX17" fmla="*/ 709613 w 1028700"/>
                <a:gd name="connsiteY17" fmla="*/ 152400 h 1052512"/>
                <a:gd name="connsiteX18" fmla="*/ 688181 w 1028700"/>
                <a:gd name="connsiteY18" fmla="*/ 104775 h 1052512"/>
                <a:gd name="connsiteX19" fmla="*/ 661988 w 1028700"/>
                <a:gd name="connsiteY19" fmla="*/ 66675 h 1052512"/>
                <a:gd name="connsiteX20" fmla="*/ 647700 w 1028700"/>
                <a:gd name="connsiteY20" fmla="*/ 35718 h 1052512"/>
                <a:gd name="connsiteX21" fmla="*/ 647700 w 1028700"/>
                <a:gd name="connsiteY21" fmla="*/ 14287 h 1052512"/>
                <a:gd name="connsiteX22" fmla="*/ 650081 w 1028700"/>
                <a:gd name="connsiteY22" fmla="*/ 2381 h 1052512"/>
                <a:gd name="connsiteX23" fmla="*/ 669131 w 1028700"/>
                <a:gd name="connsiteY23" fmla="*/ 0 h 1052512"/>
                <a:gd name="connsiteX24" fmla="*/ 700088 w 1028700"/>
                <a:gd name="connsiteY24" fmla="*/ 9525 h 1052512"/>
                <a:gd name="connsiteX25" fmla="*/ 781050 w 1028700"/>
                <a:gd name="connsiteY25" fmla="*/ 45243 h 1052512"/>
                <a:gd name="connsiteX26" fmla="*/ 842963 w 1028700"/>
                <a:gd name="connsiteY26" fmla="*/ 78581 h 1052512"/>
                <a:gd name="connsiteX27" fmla="*/ 892969 w 1028700"/>
                <a:gd name="connsiteY27" fmla="*/ 109537 h 1052512"/>
                <a:gd name="connsiteX28" fmla="*/ 926306 w 1028700"/>
                <a:gd name="connsiteY28" fmla="*/ 133350 h 1052512"/>
                <a:gd name="connsiteX29" fmla="*/ 966788 w 1028700"/>
                <a:gd name="connsiteY29" fmla="*/ 171450 h 1052512"/>
                <a:gd name="connsiteX30" fmla="*/ 995363 w 1028700"/>
                <a:gd name="connsiteY30" fmla="*/ 204787 h 1052512"/>
                <a:gd name="connsiteX31" fmla="*/ 1016794 w 1028700"/>
                <a:gd name="connsiteY31" fmla="*/ 235743 h 1052512"/>
                <a:gd name="connsiteX32" fmla="*/ 1023938 w 1028700"/>
                <a:gd name="connsiteY32" fmla="*/ 257175 h 1052512"/>
                <a:gd name="connsiteX33" fmla="*/ 1028700 w 1028700"/>
                <a:gd name="connsiteY33" fmla="*/ 283368 h 1052512"/>
                <a:gd name="connsiteX34" fmla="*/ 1023938 w 1028700"/>
                <a:gd name="connsiteY34" fmla="*/ 314325 h 1052512"/>
                <a:gd name="connsiteX35" fmla="*/ 1014413 w 1028700"/>
                <a:gd name="connsiteY35" fmla="*/ 338137 h 1052512"/>
                <a:gd name="connsiteX36" fmla="*/ 997744 w 1028700"/>
                <a:gd name="connsiteY36" fmla="*/ 350043 h 1052512"/>
                <a:gd name="connsiteX37" fmla="*/ 966788 w 1028700"/>
                <a:gd name="connsiteY37" fmla="*/ 366712 h 1052512"/>
                <a:gd name="connsiteX38" fmla="*/ 914400 w 1028700"/>
                <a:gd name="connsiteY38" fmla="*/ 383381 h 1052512"/>
                <a:gd name="connsiteX39" fmla="*/ 890588 w 1028700"/>
                <a:gd name="connsiteY39" fmla="*/ 395287 h 1052512"/>
                <a:gd name="connsiteX40" fmla="*/ 816769 w 1028700"/>
                <a:gd name="connsiteY40" fmla="*/ 464343 h 1052512"/>
                <a:gd name="connsiteX41" fmla="*/ 678656 w 1028700"/>
                <a:gd name="connsiteY41" fmla="*/ 585787 h 1052512"/>
                <a:gd name="connsiteX42" fmla="*/ 485775 w 1028700"/>
                <a:gd name="connsiteY42" fmla="*/ 735806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28700" h="1052512">
                  <a:moveTo>
                    <a:pt x="485775" y="735806"/>
                  </a:moveTo>
                  <a:lnTo>
                    <a:pt x="192881" y="957262"/>
                  </a:lnTo>
                  <a:lnTo>
                    <a:pt x="102394" y="1028700"/>
                  </a:lnTo>
                  <a:lnTo>
                    <a:pt x="59531" y="1047750"/>
                  </a:lnTo>
                  <a:lnTo>
                    <a:pt x="35719" y="1052512"/>
                  </a:lnTo>
                  <a:lnTo>
                    <a:pt x="4763" y="1050131"/>
                  </a:lnTo>
                  <a:lnTo>
                    <a:pt x="0" y="1038225"/>
                  </a:lnTo>
                  <a:lnTo>
                    <a:pt x="23813" y="1007268"/>
                  </a:lnTo>
                  <a:lnTo>
                    <a:pt x="102394" y="926306"/>
                  </a:lnTo>
                  <a:lnTo>
                    <a:pt x="238125" y="804862"/>
                  </a:lnTo>
                  <a:lnTo>
                    <a:pt x="395288" y="640556"/>
                  </a:lnTo>
                  <a:lnTo>
                    <a:pt x="550069" y="469106"/>
                  </a:lnTo>
                  <a:lnTo>
                    <a:pt x="654844" y="328612"/>
                  </a:lnTo>
                  <a:lnTo>
                    <a:pt x="685800" y="280987"/>
                  </a:lnTo>
                  <a:lnTo>
                    <a:pt x="704850" y="245268"/>
                  </a:lnTo>
                  <a:lnTo>
                    <a:pt x="714375" y="211931"/>
                  </a:lnTo>
                  <a:lnTo>
                    <a:pt x="714375" y="185737"/>
                  </a:lnTo>
                  <a:lnTo>
                    <a:pt x="709613" y="152400"/>
                  </a:lnTo>
                  <a:lnTo>
                    <a:pt x="688181" y="104775"/>
                  </a:lnTo>
                  <a:lnTo>
                    <a:pt x="661988" y="66675"/>
                  </a:lnTo>
                  <a:lnTo>
                    <a:pt x="647700" y="35718"/>
                  </a:lnTo>
                  <a:lnTo>
                    <a:pt x="647700" y="14287"/>
                  </a:lnTo>
                  <a:lnTo>
                    <a:pt x="650081" y="2381"/>
                  </a:lnTo>
                  <a:lnTo>
                    <a:pt x="669131" y="0"/>
                  </a:lnTo>
                  <a:lnTo>
                    <a:pt x="700088" y="9525"/>
                  </a:lnTo>
                  <a:lnTo>
                    <a:pt x="781050" y="45243"/>
                  </a:lnTo>
                  <a:lnTo>
                    <a:pt x="842963" y="78581"/>
                  </a:lnTo>
                  <a:lnTo>
                    <a:pt x="892969" y="109537"/>
                  </a:lnTo>
                  <a:lnTo>
                    <a:pt x="926306" y="133350"/>
                  </a:lnTo>
                  <a:lnTo>
                    <a:pt x="966788" y="171450"/>
                  </a:lnTo>
                  <a:lnTo>
                    <a:pt x="995363" y="204787"/>
                  </a:lnTo>
                  <a:lnTo>
                    <a:pt x="1016794" y="235743"/>
                  </a:lnTo>
                  <a:lnTo>
                    <a:pt x="1023938" y="257175"/>
                  </a:lnTo>
                  <a:lnTo>
                    <a:pt x="1028700" y="283368"/>
                  </a:lnTo>
                  <a:lnTo>
                    <a:pt x="1023938" y="314325"/>
                  </a:lnTo>
                  <a:lnTo>
                    <a:pt x="1014413" y="338137"/>
                  </a:lnTo>
                  <a:lnTo>
                    <a:pt x="997744" y="350043"/>
                  </a:lnTo>
                  <a:lnTo>
                    <a:pt x="966788" y="366712"/>
                  </a:lnTo>
                  <a:lnTo>
                    <a:pt x="914400" y="383381"/>
                  </a:lnTo>
                  <a:lnTo>
                    <a:pt x="890588" y="395287"/>
                  </a:lnTo>
                  <a:lnTo>
                    <a:pt x="816769" y="464343"/>
                  </a:lnTo>
                  <a:lnTo>
                    <a:pt x="678656" y="585787"/>
                  </a:lnTo>
                  <a:lnTo>
                    <a:pt x="48577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AF3401DB-D126-4092-AA24-15DD1900FFAC}"/>
                </a:ext>
              </a:extLst>
            </p:cNvPr>
            <p:cNvSpPr/>
            <p:nvPr/>
          </p:nvSpPr>
          <p:spPr>
            <a:xfrm>
              <a:off x="2613025" y="2617788"/>
              <a:ext cx="1149350" cy="1554162"/>
            </a:xfrm>
            <a:custGeom>
              <a:avLst/>
              <a:gdLst>
                <a:gd name="connsiteX0" fmla="*/ 604838 w 1150144"/>
                <a:gd name="connsiteY0" fmla="*/ 1057275 h 1554956"/>
                <a:gd name="connsiteX1" fmla="*/ 454819 w 1150144"/>
                <a:gd name="connsiteY1" fmla="*/ 1216819 h 1554956"/>
                <a:gd name="connsiteX2" fmla="*/ 335757 w 1150144"/>
                <a:gd name="connsiteY2" fmla="*/ 1326356 h 1554956"/>
                <a:gd name="connsiteX3" fmla="*/ 247650 w 1150144"/>
                <a:gd name="connsiteY3" fmla="*/ 1402556 h 1554956"/>
                <a:gd name="connsiteX4" fmla="*/ 150019 w 1150144"/>
                <a:gd name="connsiteY4" fmla="*/ 1490662 h 1554956"/>
                <a:gd name="connsiteX5" fmla="*/ 59532 w 1150144"/>
                <a:gd name="connsiteY5" fmla="*/ 1550194 h 1554956"/>
                <a:gd name="connsiteX6" fmla="*/ 33338 w 1150144"/>
                <a:gd name="connsiteY6" fmla="*/ 1554956 h 1554956"/>
                <a:gd name="connsiteX7" fmla="*/ 9525 w 1150144"/>
                <a:gd name="connsiteY7" fmla="*/ 1552575 h 1554956"/>
                <a:gd name="connsiteX8" fmla="*/ 0 w 1150144"/>
                <a:gd name="connsiteY8" fmla="*/ 1543050 h 1554956"/>
                <a:gd name="connsiteX9" fmla="*/ 2382 w 1150144"/>
                <a:gd name="connsiteY9" fmla="*/ 1526381 h 1554956"/>
                <a:gd name="connsiteX10" fmla="*/ 26194 w 1150144"/>
                <a:gd name="connsiteY10" fmla="*/ 1485900 h 1554956"/>
                <a:gd name="connsiteX11" fmla="*/ 66675 w 1150144"/>
                <a:gd name="connsiteY11" fmla="*/ 1445419 h 1554956"/>
                <a:gd name="connsiteX12" fmla="*/ 173832 w 1150144"/>
                <a:gd name="connsiteY12" fmla="*/ 1335881 h 1554956"/>
                <a:gd name="connsiteX13" fmla="*/ 271463 w 1150144"/>
                <a:gd name="connsiteY13" fmla="*/ 1226344 h 1554956"/>
                <a:gd name="connsiteX14" fmla="*/ 369094 w 1150144"/>
                <a:gd name="connsiteY14" fmla="*/ 1107281 h 1554956"/>
                <a:gd name="connsiteX15" fmla="*/ 452438 w 1150144"/>
                <a:gd name="connsiteY15" fmla="*/ 1002506 h 1554956"/>
                <a:gd name="connsiteX16" fmla="*/ 550069 w 1150144"/>
                <a:gd name="connsiteY16" fmla="*/ 854869 h 1554956"/>
                <a:gd name="connsiteX17" fmla="*/ 673894 w 1150144"/>
                <a:gd name="connsiteY17" fmla="*/ 654844 h 1554956"/>
                <a:gd name="connsiteX18" fmla="*/ 769144 w 1150144"/>
                <a:gd name="connsiteY18" fmla="*/ 469106 h 1554956"/>
                <a:gd name="connsiteX19" fmla="*/ 866775 w 1150144"/>
                <a:gd name="connsiteY19" fmla="*/ 264319 h 1554956"/>
                <a:gd name="connsiteX20" fmla="*/ 869157 w 1150144"/>
                <a:gd name="connsiteY20" fmla="*/ 240506 h 1554956"/>
                <a:gd name="connsiteX21" fmla="*/ 866775 w 1150144"/>
                <a:gd name="connsiteY21" fmla="*/ 216694 h 1554956"/>
                <a:gd name="connsiteX22" fmla="*/ 852488 w 1150144"/>
                <a:gd name="connsiteY22" fmla="*/ 180975 h 1554956"/>
                <a:gd name="connsiteX23" fmla="*/ 816769 w 1150144"/>
                <a:gd name="connsiteY23" fmla="*/ 130969 h 1554956"/>
                <a:gd name="connsiteX24" fmla="*/ 778669 w 1150144"/>
                <a:gd name="connsiteY24" fmla="*/ 90487 h 1554956"/>
                <a:gd name="connsiteX25" fmla="*/ 764382 w 1150144"/>
                <a:gd name="connsiteY25" fmla="*/ 66675 h 1554956"/>
                <a:gd name="connsiteX26" fmla="*/ 757238 w 1150144"/>
                <a:gd name="connsiteY26" fmla="*/ 40481 h 1554956"/>
                <a:gd name="connsiteX27" fmla="*/ 759619 w 1150144"/>
                <a:gd name="connsiteY27" fmla="*/ 21431 h 1554956"/>
                <a:gd name="connsiteX28" fmla="*/ 764382 w 1150144"/>
                <a:gd name="connsiteY28" fmla="*/ 9525 h 1554956"/>
                <a:gd name="connsiteX29" fmla="*/ 783432 w 1150144"/>
                <a:gd name="connsiteY29" fmla="*/ 2381 h 1554956"/>
                <a:gd name="connsiteX30" fmla="*/ 814388 w 1150144"/>
                <a:gd name="connsiteY30" fmla="*/ 0 h 1554956"/>
                <a:gd name="connsiteX31" fmla="*/ 842963 w 1150144"/>
                <a:gd name="connsiteY31" fmla="*/ 7144 h 1554956"/>
                <a:gd name="connsiteX32" fmla="*/ 883444 w 1150144"/>
                <a:gd name="connsiteY32" fmla="*/ 30956 h 1554956"/>
                <a:gd name="connsiteX33" fmla="*/ 952500 w 1150144"/>
                <a:gd name="connsiteY33" fmla="*/ 73819 h 1554956"/>
                <a:gd name="connsiteX34" fmla="*/ 1004888 w 1150144"/>
                <a:gd name="connsiteY34" fmla="*/ 109537 h 1554956"/>
                <a:gd name="connsiteX35" fmla="*/ 1047750 w 1150144"/>
                <a:gd name="connsiteY35" fmla="*/ 147637 h 1554956"/>
                <a:gd name="connsiteX36" fmla="*/ 1085850 w 1150144"/>
                <a:gd name="connsiteY36" fmla="*/ 185737 h 1554956"/>
                <a:gd name="connsiteX37" fmla="*/ 1119188 w 1150144"/>
                <a:gd name="connsiteY37" fmla="*/ 221456 h 1554956"/>
                <a:gd name="connsiteX38" fmla="*/ 1140619 w 1150144"/>
                <a:gd name="connsiteY38" fmla="*/ 252412 h 1554956"/>
                <a:gd name="connsiteX39" fmla="*/ 1147763 w 1150144"/>
                <a:gd name="connsiteY39" fmla="*/ 280987 h 1554956"/>
                <a:gd name="connsiteX40" fmla="*/ 1150144 w 1150144"/>
                <a:gd name="connsiteY40" fmla="*/ 314325 h 1554956"/>
                <a:gd name="connsiteX41" fmla="*/ 1143000 w 1150144"/>
                <a:gd name="connsiteY41" fmla="*/ 347662 h 1554956"/>
                <a:gd name="connsiteX42" fmla="*/ 1131094 w 1150144"/>
                <a:gd name="connsiteY42" fmla="*/ 371475 h 1554956"/>
                <a:gd name="connsiteX43" fmla="*/ 1104900 w 1150144"/>
                <a:gd name="connsiteY43" fmla="*/ 390525 h 1554956"/>
                <a:gd name="connsiteX44" fmla="*/ 1073944 w 1150144"/>
                <a:gd name="connsiteY44" fmla="*/ 409575 h 1554956"/>
                <a:gd name="connsiteX45" fmla="*/ 1038225 w 1150144"/>
                <a:gd name="connsiteY45" fmla="*/ 447675 h 1554956"/>
                <a:gd name="connsiteX46" fmla="*/ 971550 w 1150144"/>
                <a:gd name="connsiteY46" fmla="*/ 545306 h 1554956"/>
                <a:gd name="connsiteX47" fmla="*/ 871538 w 1150144"/>
                <a:gd name="connsiteY47" fmla="*/ 711994 h 1554956"/>
                <a:gd name="connsiteX48" fmla="*/ 766763 w 1150144"/>
                <a:gd name="connsiteY48" fmla="*/ 864394 h 1554956"/>
                <a:gd name="connsiteX49" fmla="*/ 604838 w 1150144"/>
                <a:gd name="connsiteY49" fmla="*/ 1057275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0144" h="1554956">
                  <a:moveTo>
                    <a:pt x="604838" y="1057275"/>
                  </a:moveTo>
                  <a:lnTo>
                    <a:pt x="454819" y="1216819"/>
                  </a:lnTo>
                  <a:lnTo>
                    <a:pt x="335757" y="1326356"/>
                  </a:lnTo>
                  <a:lnTo>
                    <a:pt x="247650" y="1402556"/>
                  </a:lnTo>
                  <a:lnTo>
                    <a:pt x="150019" y="1490662"/>
                  </a:lnTo>
                  <a:lnTo>
                    <a:pt x="59532" y="1550194"/>
                  </a:lnTo>
                  <a:lnTo>
                    <a:pt x="33338" y="1554956"/>
                  </a:lnTo>
                  <a:lnTo>
                    <a:pt x="9525" y="1552575"/>
                  </a:lnTo>
                  <a:lnTo>
                    <a:pt x="0" y="1543050"/>
                  </a:lnTo>
                  <a:lnTo>
                    <a:pt x="2382" y="1526381"/>
                  </a:lnTo>
                  <a:lnTo>
                    <a:pt x="26194" y="1485900"/>
                  </a:lnTo>
                  <a:lnTo>
                    <a:pt x="66675" y="1445419"/>
                  </a:lnTo>
                  <a:lnTo>
                    <a:pt x="173832" y="1335881"/>
                  </a:lnTo>
                  <a:lnTo>
                    <a:pt x="271463" y="1226344"/>
                  </a:lnTo>
                  <a:lnTo>
                    <a:pt x="369094" y="1107281"/>
                  </a:lnTo>
                  <a:lnTo>
                    <a:pt x="452438" y="1002506"/>
                  </a:lnTo>
                  <a:lnTo>
                    <a:pt x="550069" y="854869"/>
                  </a:lnTo>
                  <a:lnTo>
                    <a:pt x="673894" y="654844"/>
                  </a:lnTo>
                  <a:lnTo>
                    <a:pt x="769144" y="469106"/>
                  </a:lnTo>
                  <a:lnTo>
                    <a:pt x="866775" y="264319"/>
                  </a:lnTo>
                  <a:lnTo>
                    <a:pt x="869157" y="240506"/>
                  </a:lnTo>
                  <a:lnTo>
                    <a:pt x="866775" y="216694"/>
                  </a:lnTo>
                  <a:lnTo>
                    <a:pt x="852488" y="180975"/>
                  </a:lnTo>
                  <a:lnTo>
                    <a:pt x="816769" y="130969"/>
                  </a:lnTo>
                  <a:lnTo>
                    <a:pt x="778669" y="90487"/>
                  </a:lnTo>
                  <a:lnTo>
                    <a:pt x="764382" y="66675"/>
                  </a:lnTo>
                  <a:lnTo>
                    <a:pt x="757238" y="40481"/>
                  </a:lnTo>
                  <a:lnTo>
                    <a:pt x="759619" y="21431"/>
                  </a:lnTo>
                  <a:lnTo>
                    <a:pt x="764382" y="9525"/>
                  </a:lnTo>
                  <a:lnTo>
                    <a:pt x="783432" y="2381"/>
                  </a:lnTo>
                  <a:lnTo>
                    <a:pt x="814388" y="0"/>
                  </a:lnTo>
                  <a:lnTo>
                    <a:pt x="842963" y="7144"/>
                  </a:lnTo>
                  <a:lnTo>
                    <a:pt x="883444" y="30956"/>
                  </a:lnTo>
                  <a:lnTo>
                    <a:pt x="952500" y="73819"/>
                  </a:lnTo>
                  <a:lnTo>
                    <a:pt x="1004888" y="109537"/>
                  </a:lnTo>
                  <a:lnTo>
                    <a:pt x="1047750" y="147637"/>
                  </a:lnTo>
                  <a:lnTo>
                    <a:pt x="1085850" y="185737"/>
                  </a:lnTo>
                  <a:lnTo>
                    <a:pt x="1119188" y="221456"/>
                  </a:lnTo>
                  <a:lnTo>
                    <a:pt x="1140619" y="252412"/>
                  </a:lnTo>
                  <a:lnTo>
                    <a:pt x="1147763" y="280987"/>
                  </a:lnTo>
                  <a:lnTo>
                    <a:pt x="1150144" y="314325"/>
                  </a:lnTo>
                  <a:lnTo>
                    <a:pt x="1143000" y="347662"/>
                  </a:lnTo>
                  <a:lnTo>
                    <a:pt x="1131094" y="371475"/>
                  </a:lnTo>
                  <a:lnTo>
                    <a:pt x="1104900" y="390525"/>
                  </a:lnTo>
                  <a:lnTo>
                    <a:pt x="1073944" y="409575"/>
                  </a:lnTo>
                  <a:lnTo>
                    <a:pt x="1038225" y="447675"/>
                  </a:lnTo>
                  <a:lnTo>
                    <a:pt x="971550" y="545306"/>
                  </a:lnTo>
                  <a:lnTo>
                    <a:pt x="871538" y="711994"/>
                  </a:lnTo>
                  <a:lnTo>
                    <a:pt x="766763" y="864394"/>
                  </a:lnTo>
                  <a:lnTo>
                    <a:pt x="604838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BE81C48C-0A2E-47F6-B6CF-4780DE6CC5DA}"/>
                </a:ext>
              </a:extLst>
            </p:cNvPr>
            <p:cNvSpPr/>
            <p:nvPr/>
          </p:nvSpPr>
          <p:spPr>
            <a:xfrm>
              <a:off x="3927475" y="2176463"/>
              <a:ext cx="1535113" cy="406400"/>
            </a:xfrm>
            <a:custGeom>
              <a:avLst/>
              <a:gdLst>
                <a:gd name="connsiteX0" fmla="*/ 592932 w 1535907"/>
                <a:gd name="connsiteY0" fmla="*/ 357187 h 407193"/>
                <a:gd name="connsiteX1" fmla="*/ 400050 w 1535907"/>
                <a:gd name="connsiteY1" fmla="*/ 392906 h 407193"/>
                <a:gd name="connsiteX2" fmla="*/ 338138 w 1535907"/>
                <a:gd name="connsiteY2" fmla="*/ 402431 h 407193"/>
                <a:gd name="connsiteX3" fmla="*/ 271463 w 1535907"/>
                <a:gd name="connsiteY3" fmla="*/ 407193 h 407193"/>
                <a:gd name="connsiteX4" fmla="*/ 238125 w 1535907"/>
                <a:gd name="connsiteY4" fmla="*/ 404812 h 407193"/>
                <a:gd name="connsiteX5" fmla="*/ 197644 w 1535907"/>
                <a:gd name="connsiteY5" fmla="*/ 390525 h 407193"/>
                <a:gd name="connsiteX6" fmla="*/ 159544 w 1535907"/>
                <a:gd name="connsiteY6" fmla="*/ 361950 h 407193"/>
                <a:gd name="connsiteX7" fmla="*/ 107157 w 1535907"/>
                <a:gd name="connsiteY7" fmla="*/ 314325 h 407193"/>
                <a:gd name="connsiteX8" fmla="*/ 45244 w 1535907"/>
                <a:gd name="connsiteY8" fmla="*/ 250031 h 407193"/>
                <a:gd name="connsiteX9" fmla="*/ 9525 w 1535907"/>
                <a:gd name="connsiteY9" fmla="*/ 207168 h 407193"/>
                <a:gd name="connsiteX10" fmla="*/ 0 w 1535907"/>
                <a:gd name="connsiteY10" fmla="*/ 188118 h 407193"/>
                <a:gd name="connsiteX11" fmla="*/ 0 w 1535907"/>
                <a:gd name="connsiteY11" fmla="*/ 173831 h 407193"/>
                <a:gd name="connsiteX12" fmla="*/ 2382 w 1535907"/>
                <a:gd name="connsiteY12" fmla="*/ 157162 h 407193"/>
                <a:gd name="connsiteX13" fmla="*/ 14288 w 1535907"/>
                <a:gd name="connsiteY13" fmla="*/ 145256 h 407193"/>
                <a:gd name="connsiteX14" fmla="*/ 45244 w 1535907"/>
                <a:gd name="connsiteY14" fmla="*/ 150018 h 407193"/>
                <a:gd name="connsiteX15" fmla="*/ 119063 w 1535907"/>
                <a:gd name="connsiteY15" fmla="*/ 178593 h 407193"/>
                <a:gd name="connsiteX16" fmla="*/ 169069 w 1535907"/>
                <a:gd name="connsiteY16" fmla="*/ 195262 h 407193"/>
                <a:gd name="connsiteX17" fmla="*/ 226219 w 1535907"/>
                <a:gd name="connsiteY17" fmla="*/ 211931 h 407193"/>
                <a:gd name="connsiteX18" fmla="*/ 285750 w 1535907"/>
                <a:gd name="connsiteY18" fmla="*/ 223837 h 407193"/>
                <a:gd name="connsiteX19" fmla="*/ 335757 w 1535907"/>
                <a:gd name="connsiteY19" fmla="*/ 228600 h 407193"/>
                <a:gd name="connsiteX20" fmla="*/ 407194 w 1535907"/>
                <a:gd name="connsiteY20" fmla="*/ 221456 h 407193"/>
                <a:gd name="connsiteX21" fmla="*/ 547688 w 1535907"/>
                <a:gd name="connsiteY21" fmla="*/ 195262 h 407193"/>
                <a:gd name="connsiteX22" fmla="*/ 702469 w 1535907"/>
                <a:gd name="connsiteY22" fmla="*/ 161925 h 407193"/>
                <a:gd name="connsiteX23" fmla="*/ 916782 w 1535907"/>
                <a:gd name="connsiteY23" fmla="*/ 116681 h 407193"/>
                <a:gd name="connsiteX24" fmla="*/ 995363 w 1535907"/>
                <a:gd name="connsiteY24" fmla="*/ 100012 h 407193"/>
                <a:gd name="connsiteX25" fmla="*/ 1052513 w 1535907"/>
                <a:gd name="connsiteY25" fmla="*/ 83343 h 407193"/>
                <a:gd name="connsiteX26" fmla="*/ 1107282 w 1535907"/>
                <a:gd name="connsiteY26" fmla="*/ 59531 h 407193"/>
                <a:gd name="connsiteX27" fmla="*/ 1154907 w 1535907"/>
                <a:gd name="connsiteY27" fmla="*/ 33337 h 407193"/>
                <a:gd name="connsiteX28" fmla="*/ 1202532 w 1535907"/>
                <a:gd name="connsiteY28" fmla="*/ 0 h 407193"/>
                <a:gd name="connsiteX29" fmla="*/ 1235869 w 1535907"/>
                <a:gd name="connsiteY29" fmla="*/ 0 h 407193"/>
                <a:gd name="connsiteX30" fmla="*/ 1350169 w 1535907"/>
                <a:gd name="connsiteY30" fmla="*/ 23812 h 407193"/>
                <a:gd name="connsiteX31" fmla="*/ 1445419 w 1535907"/>
                <a:gd name="connsiteY31" fmla="*/ 47625 h 407193"/>
                <a:gd name="connsiteX32" fmla="*/ 1483519 w 1535907"/>
                <a:gd name="connsiteY32" fmla="*/ 59531 h 407193"/>
                <a:gd name="connsiteX33" fmla="*/ 1524000 w 1535907"/>
                <a:gd name="connsiteY33" fmla="*/ 78581 h 407193"/>
                <a:gd name="connsiteX34" fmla="*/ 1535907 w 1535907"/>
                <a:gd name="connsiteY34" fmla="*/ 95250 h 407193"/>
                <a:gd name="connsiteX35" fmla="*/ 1535907 w 1535907"/>
                <a:gd name="connsiteY35" fmla="*/ 133350 h 407193"/>
                <a:gd name="connsiteX36" fmla="*/ 1526382 w 1535907"/>
                <a:gd name="connsiteY36" fmla="*/ 164306 h 407193"/>
                <a:gd name="connsiteX37" fmla="*/ 1502569 w 1535907"/>
                <a:gd name="connsiteY37" fmla="*/ 180975 h 407193"/>
                <a:gd name="connsiteX38" fmla="*/ 1409700 w 1535907"/>
                <a:gd name="connsiteY38" fmla="*/ 190500 h 407193"/>
                <a:gd name="connsiteX39" fmla="*/ 1140619 w 1535907"/>
                <a:gd name="connsiteY39" fmla="*/ 242887 h 407193"/>
                <a:gd name="connsiteX40" fmla="*/ 888207 w 1535907"/>
                <a:gd name="connsiteY40" fmla="*/ 290512 h 407193"/>
                <a:gd name="connsiteX41" fmla="*/ 707232 w 1535907"/>
                <a:gd name="connsiteY41" fmla="*/ 338137 h 407193"/>
                <a:gd name="connsiteX42" fmla="*/ 592932 w 1535907"/>
                <a:gd name="connsiteY42" fmla="*/ 357187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35907" h="407193">
                  <a:moveTo>
                    <a:pt x="592932" y="357187"/>
                  </a:moveTo>
                  <a:lnTo>
                    <a:pt x="400050" y="392906"/>
                  </a:lnTo>
                  <a:lnTo>
                    <a:pt x="338138" y="402431"/>
                  </a:lnTo>
                  <a:lnTo>
                    <a:pt x="271463" y="407193"/>
                  </a:lnTo>
                  <a:lnTo>
                    <a:pt x="238125" y="404812"/>
                  </a:lnTo>
                  <a:lnTo>
                    <a:pt x="197644" y="390525"/>
                  </a:lnTo>
                  <a:lnTo>
                    <a:pt x="159544" y="361950"/>
                  </a:lnTo>
                  <a:lnTo>
                    <a:pt x="107157" y="314325"/>
                  </a:lnTo>
                  <a:lnTo>
                    <a:pt x="45244" y="250031"/>
                  </a:lnTo>
                  <a:lnTo>
                    <a:pt x="9525" y="207168"/>
                  </a:lnTo>
                  <a:lnTo>
                    <a:pt x="0" y="188118"/>
                  </a:lnTo>
                  <a:lnTo>
                    <a:pt x="0" y="173831"/>
                  </a:lnTo>
                  <a:lnTo>
                    <a:pt x="2382" y="157162"/>
                  </a:lnTo>
                  <a:lnTo>
                    <a:pt x="14288" y="145256"/>
                  </a:lnTo>
                  <a:lnTo>
                    <a:pt x="45244" y="150018"/>
                  </a:lnTo>
                  <a:lnTo>
                    <a:pt x="119063" y="178593"/>
                  </a:lnTo>
                  <a:lnTo>
                    <a:pt x="169069" y="195262"/>
                  </a:lnTo>
                  <a:lnTo>
                    <a:pt x="226219" y="211931"/>
                  </a:lnTo>
                  <a:lnTo>
                    <a:pt x="285750" y="223837"/>
                  </a:lnTo>
                  <a:lnTo>
                    <a:pt x="335757" y="228600"/>
                  </a:lnTo>
                  <a:lnTo>
                    <a:pt x="407194" y="221456"/>
                  </a:lnTo>
                  <a:lnTo>
                    <a:pt x="547688" y="195262"/>
                  </a:lnTo>
                  <a:lnTo>
                    <a:pt x="702469" y="161925"/>
                  </a:lnTo>
                  <a:lnTo>
                    <a:pt x="916782" y="116681"/>
                  </a:lnTo>
                  <a:lnTo>
                    <a:pt x="995363" y="100012"/>
                  </a:lnTo>
                  <a:lnTo>
                    <a:pt x="1052513" y="83343"/>
                  </a:lnTo>
                  <a:lnTo>
                    <a:pt x="1107282" y="59531"/>
                  </a:lnTo>
                  <a:lnTo>
                    <a:pt x="1154907" y="33337"/>
                  </a:lnTo>
                  <a:lnTo>
                    <a:pt x="1202532" y="0"/>
                  </a:lnTo>
                  <a:lnTo>
                    <a:pt x="1235869" y="0"/>
                  </a:lnTo>
                  <a:lnTo>
                    <a:pt x="1350169" y="23812"/>
                  </a:lnTo>
                  <a:lnTo>
                    <a:pt x="1445419" y="47625"/>
                  </a:lnTo>
                  <a:lnTo>
                    <a:pt x="1483519" y="59531"/>
                  </a:lnTo>
                  <a:lnTo>
                    <a:pt x="1524000" y="78581"/>
                  </a:lnTo>
                  <a:lnTo>
                    <a:pt x="1535907" y="95250"/>
                  </a:lnTo>
                  <a:lnTo>
                    <a:pt x="1535907" y="133350"/>
                  </a:lnTo>
                  <a:lnTo>
                    <a:pt x="1526382" y="164306"/>
                  </a:lnTo>
                  <a:lnTo>
                    <a:pt x="1502569" y="180975"/>
                  </a:lnTo>
                  <a:lnTo>
                    <a:pt x="1409700" y="190500"/>
                  </a:lnTo>
                  <a:lnTo>
                    <a:pt x="1140619" y="242887"/>
                  </a:lnTo>
                  <a:lnTo>
                    <a:pt x="888207" y="290512"/>
                  </a:lnTo>
                  <a:lnTo>
                    <a:pt x="707232" y="338137"/>
                  </a:lnTo>
                  <a:lnTo>
                    <a:pt x="592932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8C820D88-B8CC-4B7B-8D9F-2C7472B9C3A8}"/>
                </a:ext>
              </a:extLst>
            </p:cNvPr>
            <p:cNvSpPr/>
            <p:nvPr/>
          </p:nvSpPr>
          <p:spPr>
            <a:xfrm>
              <a:off x="3779838" y="3852863"/>
              <a:ext cx="1768475" cy="447675"/>
            </a:xfrm>
            <a:custGeom>
              <a:avLst/>
              <a:gdLst>
                <a:gd name="connsiteX0" fmla="*/ 797719 w 1769269"/>
                <a:gd name="connsiteY0" fmla="*/ 364331 h 447675"/>
                <a:gd name="connsiteX1" fmla="*/ 492919 w 1769269"/>
                <a:gd name="connsiteY1" fmla="*/ 423862 h 447675"/>
                <a:gd name="connsiteX2" fmla="*/ 376237 w 1769269"/>
                <a:gd name="connsiteY2" fmla="*/ 442912 h 447675"/>
                <a:gd name="connsiteX3" fmla="*/ 328612 w 1769269"/>
                <a:gd name="connsiteY3" fmla="*/ 447675 h 447675"/>
                <a:gd name="connsiteX4" fmla="*/ 285750 w 1769269"/>
                <a:gd name="connsiteY4" fmla="*/ 445293 h 447675"/>
                <a:gd name="connsiteX5" fmla="*/ 235744 w 1769269"/>
                <a:gd name="connsiteY5" fmla="*/ 431006 h 447675"/>
                <a:gd name="connsiteX6" fmla="*/ 138112 w 1769269"/>
                <a:gd name="connsiteY6" fmla="*/ 381000 h 447675"/>
                <a:gd name="connsiteX7" fmla="*/ 88106 w 1769269"/>
                <a:gd name="connsiteY7" fmla="*/ 347662 h 447675"/>
                <a:gd name="connsiteX8" fmla="*/ 50006 w 1769269"/>
                <a:gd name="connsiteY8" fmla="*/ 314325 h 447675"/>
                <a:gd name="connsiteX9" fmla="*/ 26194 w 1769269"/>
                <a:gd name="connsiteY9" fmla="*/ 283368 h 447675"/>
                <a:gd name="connsiteX10" fmla="*/ 7144 w 1769269"/>
                <a:gd name="connsiteY10" fmla="*/ 242887 h 447675"/>
                <a:gd name="connsiteX11" fmla="*/ 0 w 1769269"/>
                <a:gd name="connsiteY11" fmla="*/ 214312 h 447675"/>
                <a:gd name="connsiteX12" fmla="*/ 0 w 1769269"/>
                <a:gd name="connsiteY12" fmla="*/ 197643 h 447675"/>
                <a:gd name="connsiteX13" fmla="*/ 7144 w 1769269"/>
                <a:gd name="connsiteY13" fmla="*/ 183356 h 447675"/>
                <a:gd name="connsiteX14" fmla="*/ 26194 w 1769269"/>
                <a:gd name="connsiteY14" fmla="*/ 178593 h 447675"/>
                <a:gd name="connsiteX15" fmla="*/ 52387 w 1769269"/>
                <a:gd name="connsiteY15" fmla="*/ 188118 h 447675"/>
                <a:gd name="connsiteX16" fmla="*/ 107156 w 1769269"/>
                <a:gd name="connsiteY16" fmla="*/ 209550 h 447675"/>
                <a:gd name="connsiteX17" fmla="*/ 188119 w 1769269"/>
                <a:gd name="connsiteY17" fmla="*/ 240506 h 447675"/>
                <a:gd name="connsiteX18" fmla="*/ 245269 w 1769269"/>
                <a:gd name="connsiteY18" fmla="*/ 257175 h 447675"/>
                <a:gd name="connsiteX19" fmla="*/ 309562 w 1769269"/>
                <a:gd name="connsiteY19" fmla="*/ 266700 h 447675"/>
                <a:gd name="connsiteX20" fmla="*/ 352425 w 1769269"/>
                <a:gd name="connsiteY20" fmla="*/ 271462 h 447675"/>
                <a:gd name="connsiteX21" fmla="*/ 414337 w 1769269"/>
                <a:gd name="connsiteY21" fmla="*/ 264318 h 447675"/>
                <a:gd name="connsiteX22" fmla="*/ 847725 w 1769269"/>
                <a:gd name="connsiteY22" fmla="*/ 176212 h 447675"/>
                <a:gd name="connsiteX23" fmla="*/ 1085850 w 1769269"/>
                <a:gd name="connsiteY23" fmla="*/ 133350 h 447675"/>
                <a:gd name="connsiteX24" fmla="*/ 1207294 w 1769269"/>
                <a:gd name="connsiteY24" fmla="*/ 95250 h 447675"/>
                <a:gd name="connsiteX25" fmla="*/ 1333500 w 1769269"/>
                <a:gd name="connsiteY25" fmla="*/ 52387 h 447675"/>
                <a:gd name="connsiteX26" fmla="*/ 1407319 w 1769269"/>
                <a:gd name="connsiteY26" fmla="*/ 21431 h 447675"/>
                <a:gd name="connsiteX27" fmla="*/ 1481137 w 1769269"/>
                <a:gd name="connsiteY27" fmla="*/ 0 h 447675"/>
                <a:gd name="connsiteX28" fmla="*/ 1533525 w 1769269"/>
                <a:gd name="connsiteY28" fmla="*/ 0 h 447675"/>
                <a:gd name="connsiteX29" fmla="*/ 1595437 w 1769269"/>
                <a:gd name="connsiteY29" fmla="*/ 9525 h 447675"/>
                <a:gd name="connsiteX30" fmla="*/ 1664494 w 1769269"/>
                <a:gd name="connsiteY30" fmla="*/ 33337 h 447675"/>
                <a:gd name="connsiteX31" fmla="*/ 1716881 w 1769269"/>
                <a:gd name="connsiteY31" fmla="*/ 64293 h 447675"/>
                <a:gd name="connsiteX32" fmla="*/ 1743075 w 1769269"/>
                <a:gd name="connsiteY32" fmla="*/ 83343 h 447675"/>
                <a:gd name="connsiteX33" fmla="*/ 1762125 w 1769269"/>
                <a:gd name="connsiteY33" fmla="*/ 102393 h 447675"/>
                <a:gd name="connsiteX34" fmla="*/ 1769269 w 1769269"/>
                <a:gd name="connsiteY34" fmla="*/ 128587 h 447675"/>
                <a:gd name="connsiteX35" fmla="*/ 1757362 w 1769269"/>
                <a:gd name="connsiteY35" fmla="*/ 164306 h 447675"/>
                <a:gd name="connsiteX36" fmla="*/ 1738312 w 1769269"/>
                <a:gd name="connsiteY36" fmla="*/ 183356 h 447675"/>
                <a:gd name="connsiteX37" fmla="*/ 1678781 w 1769269"/>
                <a:gd name="connsiteY37" fmla="*/ 200025 h 447675"/>
                <a:gd name="connsiteX38" fmla="*/ 1485900 w 1769269"/>
                <a:gd name="connsiteY38" fmla="*/ 235743 h 447675"/>
                <a:gd name="connsiteX39" fmla="*/ 1092994 w 1769269"/>
                <a:gd name="connsiteY39" fmla="*/ 309562 h 447675"/>
                <a:gd name="connsiteX40" fmla="*/ 797719 w 1769269"/>
                <a:gd name="connsiteY40" fmla="*/ 3643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69269" h="447675">
                  <a:moveTo>
                    <a:pt x="797719" y="364331"/>
                  </a:moveTo>
                  <a:lnTo>
                    <a:pt x="492919" y="423862"/>
                  </a:lnTo>
                  <a:lnTo>
                    <a:pt x="376237" y="442912"/>
                  </a:lnTo>
                  <a:lnTo>
                    <a:pt x="328612" y="447675"/>
                  </a:lnTo>
                  <a:lnTo>
                    <a:pt x="285750" y="445293"/>
                  </a:lnTo>
                  <a:lnTo>
                    <a:pt x="235744" y="431006"/>
                  </a:lnTo>
                  <a:lnTo>
                    <a:pt x="138112" y="381000"/>
                  </a:lnTo>
                  <a:lnTo>
                    <a:pt x="88106" y="347662"/>
                  </a:lnTo>
                  <a:lnTo>
                    <a:pt x="50006" y="314325"/>
                  </a:lnTo>
                  <a:lnTo>
                    <a:pt x="26194" y="283368"/>
                  </a:lnTo>
                  <a:lnTo>
                    <a:pt x="7144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7144" y="183356"/>
                  </a:lnTo>
                  <a:lnTo>
                    <a:pt x="26194" y="178593"/>
                  </a:lnTo>
                  <a:lnTo>
                    <a:pt x="52387" y="188118"/>
                  </a:lnTo>
                  <a:lnTo>
                    <a:pt x="107156" y="209550"/>
                  </a:lnTo>
                  <a:lnTo>
                    <a:pt x="188119" y="240506"/>
                  </a:lnTo>
                  <a:lnTo>
                    <a:pt x="245269" y="257175"/>
                  </a:lnTo>
                  <a:lnTo>
                    <a:pt x="309562" y="266700"/>
                  </a:lnTo>
                  <a:lnTo>
                    <a:pt x="352425" y="271462"/>
                  </a:lnTo>
                  <a:lnTo>
                    <a:pt x="414337" y="264318"/>
                  </a:lnTo>
                  <a:lnTo>
                    <a:pt x="847725" y="176212"/>
                  </a:lnTo>
                  <a:lnTo>
                    <a:pt x="1085850" y="133350"/>
                  </a:lnTo>
                  <a:lnTo>
                    <a:pt x="1207294" y="95250"/>
                  </a:lnTo>
                  <a:lnTo>
                    <a:pt x="1333500" y="52387"/>
                  </a:lnTo>
                  <a:lnTo>
                    <a:pt x="1407319" y="21431"/>
                  </a:lnTo>
                  <a:lnTo>
                    <a:pt x="1481137" y="0"/>
                  </a:lnTo>
                  <a:lnTo>
                    <a:pt x="1533525" y="0"/>
                  </a:lnTo>
                  <a:lnTo>
                    <a:pt x="1595437" y="9525"/>
                  </a:lnTo>
                  <a:lnTo>
                    <a:pt x="1664494" y="33337"/>
                  </a:lnTo>
                  <a:lnTo>
                    <a:pt x="1716881" y="64293"/>
                  </a:lnTo>
                  <a:lnTo>
                    <a:pt x="1743075" y="83343"/>
                  </a:lnTo>
                  <a:lnTo>
                    <a:pt x="1762125" y="102393"/>
                  </a:lnTo>
                  <a:lnTo>
                    <a:pt x="1769269" y="128587"/>
                  </a:lnTo>
                  <a:lnTo>
                    <a:pt x="1757362" y="164306"/>
                  </a:lnTo>
                  <a:lnTo>
                    <a:pt x="1738312" y="183356"/>
                  </a:lnTo>
                  <a:lnTo>
                    <a:pt x="1678781" y="200025"/>
                  </a:lnTo>
                  <a:lnTo>
                    <a:pt x="1485900" y="235743"/>
                  </a:lnTo>
                  <a:lnTo>
                    <a:pt x="1092994" y="309562"/>
                  </a:lnTo>
                  <a:lnTo>
                    <a:pt x="7977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FBE57611-5AC8-454A-9F81-CB57E50E1713}"/>
                </a:ext>
              </a:extLst>
            </p:cNvPr>
            <p:cNvSpPr/>
            <p:nvPr/>
          </p:nvSpPr>
          <p:spPr>
            <a:xfrm>
              <a:off x="5667375" y="2019300"/>
              <a:ext cx="1343025" cy="401638"/>
            </a:xfrm>
            <a:custGeom>
              <a:avLst/>
              <a:gdLst>
                <a:gd name="connsiteX0" fmla="*/ 819150 w 1343025"/>
                <a:gd name="connsiteY0" fmla="*/ 314325 h 402431"/>
                <a:gd name="connsiteX1" fmla="*/ 635794 w 1343025"/>
                <a:gd name="connsiteY1" fmla="*/ 361950 h 402431"/>
                <a:gd name="connsiteX2" fmla="*/ 533400 w 1343025"/>
                <a:gd name="connsiteY2" fmla="*/ 385763 h 402431"/>
                <a:gd name="connsiteX3" fmla="*/ 450056 w 1343025"/>
                <a:gd name="connsiteY3" fmla="*/ 397669 h 402431"/>
                <a:gd name="connsiteX4" fmla="*/ 383381 w 1343025"/>
                <a:gd name="connsiteY4" fmla="*/ 402431 h 402431"/>
                <a:gd name="connsiteX5" fmla="*/ 335756 w 1343025"/>
                <a:gd name="connsiteY5" fmla="*/ 400050 h 402431"/>
                <a:gd name="connsiteX6" fmla="*/ 280988 w 1343025"/>
                <a:gd name="connsiteY6" fmla="*/ 392906 h 402431"/>
                <a:gd name="connsiteX7" fmla="*/ 247650 w 1343025"/>
                <a:gd name="connsiteY7" fmla="*/ 383381 h 402431"/>
                <a:gd name="connsiteX8" fmla="*/ 202406 w 1343025"/>
                <a:gd name="connsiteY8" fmla="*/ 361950 h 402431"/>
                <a:gd name="connsiteX9" fmla="*/ 152400 w 1343025"/>
                <a:gd name="connsiteY9" fmla="*/ 326231 h 402431"/>
                <a:gd name="connsiteX10" fmla="*/ 90488 w 1343025"/>
                <a:gd name="connsiteY10" fmla="*/ 271463 h 402431"/>
                <a:gd name="connsiteX11" fmla="*/ 45244 w 1343025"/>
                <a:gd name="connsiteY11" fmla="*/ 223838 h 402431"/>
                <a:gd name="connsiteX12" fmla="*/ 9525 w 1343025"/>
                <a:gd name="connsiteY12" fmla="*/ 178594 h 402431"/>
                <a:gd name="connsiteX13" fmla="*/ 2381 w 1343025"/>
                <a:gd name="connsiteY13" fmla="*/ 154781 h 402431"/>
                <a:gd name="connsiteX14" fmla="*/ 0 w 1343025"/>
                <a:gd name="connsiteY14" fmla="*/ 138113 h 402431"/>
                <a:gd name="connsiteX15" fmla="*/ 7144 w 1343025"/>
                <a:gd name="connsiteY15" fmla="*/ 123825 h 402431"/>
                <a:gd name="connsiteX16" fmla="*/ 26194 w 1343025"/>
                <a:gd name="connsiteY16" fmla="*/ 121444 h 402431"/>
                <a:gd name="connsiteX17" fmla="*/ 61913 w 1343025"/>
                <a:gd name="connsiteY17" fmla="*/ 138113 h 402431"/>
                <a:gd name="connsiteX18" fmla="*/ 114300 w 1343025"/>
                <a:gd name="connsiteY18" fmla="*/ 161925 h 402431"/>
                <a:gd name="connsiteX19" fmla="*/ 169069 w 1343025"/>
                <a:gd name="connsiteY19" fmla="*/ 180975 h 402431"/>
                <a:gd name="connsiteX20" fmla="*/ 233363 w 1343025"/>
                <a:gd name="connsiteY20" fmla="*/ 197644 h 402431"/>
                <a:gd name="connsiteX21" fmla="*/ 314325 w 1343025"/>
                <a:gd name="connsiteY21" fmla="*/ 204788 h 402431"/>
                <a:gd name="connsiteX22" fmla="*/ 411956 w 1343025"/>
                <a:gd name="connsiteY22" fmla="*/ 204788 h 402431"/>
                <a:gd name="connsiteX23" fmla="*/ 485775 w 1343025"/>
                <a:gd name="connsiteY23" fmla="*/ 195263 h 402431"/>
                <a:gd name="connsiteX24" fmla="*/ 616744 w 1343025"/>
                <a:gd name="connsiteY24" fmla="*/ 173831 h 402431"/>
                <a:gd name="connsiteX25" fmla="*/ 833438 w 1343025"/>
                <a:gd name="connsiteY25" fmla="*/ 111919 h 402431"/>
                <a:gd name="connsiteX26" fmla="*/ 900113 w 1343025"/>
                <a:gd name="connsiteY26" fmla="*/ 88106 h 402431"/>
                <a:gd name="connsiteX27" fmla="*/ 1019175 w 1343025"/>
                <a:gd name="connsiteY27" fmla="*/ 2381 h 402431"/>
                <a:gd name="connsiteX28" fmla="*/ 1042988 w 1343025"/>
                <a:gd name="connsiteY28" fmla="*/ 0 h 402431"/>
                <a:gd name="connsiteX29" fmla="*/ 1133475 w 1343025"/>
                <a:gd name="connsiteY29" fmla="*/ 11906 h 402431"/>
                <a:gd name="connsiteX30" fmla="*/ 1223963 w 1343025"/>
                <a:gd name="connsiteY30" fmla="*/ 33338 h 402431"/>
                <a:gd name="connsiteX31" fmla="*/ 1300163 w 1343025"/>
                <a:gd name="connsiteY31" fmla="*/ 57150 h 402431"/>
                <a:gd name="connsiteX32" fmla="*/ 1331119 w 1343025"/>
                <a:gd name="connsiteY32" fmla="*/ 73819 h 402431"/>
                <a:gd name="connsiteX33" fmla="*/ 1343025 w 1343025"/>
                <a:gd name="connsiteY33" fmla="*/ 90488 h 402431"/>
                <a:gd name="connsiteX34" fmla="*/ 1343025 w 1343025"/>
                <a:gd name="connsiteY34" fmla="*/ 111919 h 402431"/>
                <a:gd name="connsiteX35" fmla="*/ 1335881 w 1343025"/>
                <a:gd name="connsiteY35" fmla="*/ 154781 h 402431"/>
                <a:gd name="connsiteX36" fmla="*/ 1319213 w 1343025"/>
                <a:gd name="connsiteY36" fmla="*/ 171450 h 402431"/>
                <a:gd name="connsiteX37" fmla="*/ 1212056 w 1343025"/>
                <a:gd name="connsiteY37" fmla="*/ 209550 h 402431"/>
                <a:gd name="connsiteX38" fmla="*/ 1083469 w 1343025"/>
                <a:gd name="connsiteY38" fmla="*/ 247650 h 402431"/>
                <a:gd name="connsiteX39" fmla="*/ 819150 w 1343025"/>
                <a:gd name="connsiteY39" fmla="*/ 31432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3025" h="402431">
                  <a:moveTo>
                    <a:pt x="819150" y="314325"/>
                  </a:moveTo>
                  <a:lnTo>
                    <a:pt x="635794" y="361950"/>
                  </a:lnTo>
                  <a:lnTo>
                    <a:pt x="533400" y="385763"/>
                  </a:lnTo>
                  <a:lnTo>
                    <a:pt x="450056" y="397669"/>
                  </a:lnTo>
                  <a:lnTo>
                    <a:pt x="383381" y="402431"/>
                  </a:lnTo>
                  <a:lnTo>
                    <a:pt x="335756" y="400050"/>
                  </a:lnTo>
                  <a:lnTo>
                    <a:pt x="280988" y="392906"/>
                  </a:lnTo>
                  <a:lnTo>
                    <a:pt x="247650" y="383381"/>
                  </a:lnTo>
                  <a:lnTo>
                    <a:pt x="202406" y="361950"/>
                  </a:lnTo>
                  <a:lnTo>
                    <a:pt x="152400" y="326231"/>
                  </a:lnTo>
                  <a:lnTo>
                    <a:pt x="90488" y="271463"/>
                  </a:lnTo>
                  <a:lnTo>
                    <a:pt x="45244" y="223838"/>
                  </a:lnTo>
                  <a:lnTo>
                    <a:pt x="9525" y="178594"/>
                  </a:lnTo>
                  <a:lnTo>
                    <a:pt x="2381" y="154781"/>
                  </a:lnTo>
                  <a:lnTo>
                    <a:pt x="0" y="138113"/>
                  </a:lnTo>
                  <a:lnTo>
                    <a:pt x="7144" y="123825"/>
                  </a:lnTo>
                  <a:lnTo>
                    <a:pt x="26194" y="121444"/>
                  </a:lnTo>
                  <a:lnTo>
                    <a:pt x="61913" y="138113"/>
                  </a:lnTo>
                  <a:lnTo>
                    <a:pt x="114300" y="161925"/>
                  </a:lnTo>
                  <a:lnTo>
                    <a:pt x="169069" y="180975"/>
                  </a:lnTo>
                  <a:lnTo>
                    <a:pt x="233363" y="197644"/>
                  </a:lnTo>
                  <a:lnTo>
                    <a:pt x="314325" y="204788"/>
                  </a:lnTo>
                  <a:lnTo>
                    <a:pt x="411956" y="204788"/>
                  </a:lnTo>
                  <a:lnTo>
                    <a:pt x="485775" y="195263"/>
                  </a:lnTo>
                  <a:lnTo>
                    <a:pt x="616744" y="173831"/>
                  </a:lnTo>
                  <a:lnTo>
                    <a:pt x="833438" y="111919"/>
                  </a:lnTo>
                  <a:lnTo>
                    <a:pt x="900113" y="88106"/>
                  </a:lnTo>
                  <a:lnTo>
                    <a:pt x="1019175" y="2381"/>
                  </a:lnTo>
                  <a:lnTo>
                    <a:pt x="1042988" y="0"/>
                  </a:lnTo>
                  <a:lnTo>
                    <a:pt x="1133475" y="11906"/>
                  </a:lnTo>
                  <a:lnTo>
                    <a:pt x="1223963" y="33338"/>
                  </a:lnTo>
                  <a:lnTo>
                    <a:pt x="1300163" y="57150"/>
                  </a:lnTo>
                  <a:lnTo>
                    <a:pt x="1331119" y="73819"/>
                  </a:lnTo>
                  <a:lnTo>
                    <a:pt x="1343025" y="90488"/>
                  </a:lnTo>
                  <a:lnTo>
                    <a:pt x="1343025" y="111919"/>
                  </a:lnTo>
                  <a:lnTo>
                    <a:pt x="1335881" y="154781"/>
                  </a:lnTo>
                  <a:lnTo>
                    <a:pt x="1319213" y="171450"/>
                  </a:lnTo>
                  <a:lnTo>
                    <a:pt x="1212056" y="209550"/>
                  </a:lnTo>
                  <a:lnTo>
                    <a:pt x="1083469" y="247650"/>
                  </a:lnTo>
                  <a:lnTo>
                    <a:pt x="8191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187B023E-8347-4386-9FA4-405C35B4B53C}"/>
                </a:ext>
              </a:extLst>
            </p:cNvPr>
            <p:cNvSpPr/>
            <p:nvPr/>
          </p:nvSpPr>
          <p:spPr>
            <a:xfrm rot="16200000">
              <a:off x="2219325" y="4454525"/>
              <a:ext cx="2282825" cy="314325"/>
            </a:xfrm>
            <a:custGeom>
              <a:avLst/>
              <a:gdLst>
                <a:gd name="connsiteX0" fmla="*/ 990600 w 2283618"/>
                <a:gd name="connsiteY0" fmla="*/ 283368 h 314325"/>
                <a:gd name="connsiteX1" fmla="*/ 611981 w 2283618"/>
                <a:gd name="connsiteY1" fmla="*/ 271462 h 314325"/>
                <a:gd name="connsiteX2" fmla="*/ 259556 w 2283618"/>
                <a:gd name="connsiteY2" fmla="*/ 264318 h 314325"/>
                <a:gd name="connsiteX3" fmla="*/ 135731 w 2283618"/>
                <a:gd name="connsiteY3" fmla="*/ 257175 h 314325"/>
                <a:gd name="connsiteX4" fmla="*/ 66675 w 2283618"/>
                <a:gd name="connsiteY4" fmla="*/ 250031 h 314325"/>
                <a:gd name="connsiteX5" fmla="*/ 50006 w 2283618"/>
                <a:gd name="connsiteY5" fmla="*/ 242887 h 314325"/>
                <a:gd name="connsiteX6" fmla="*/ 21431 w 2283618"/>
                <a:gd name="connsiteY6" fmla="*/ 214312 h 314325"/>
                <a:gd name="connsiteX7" fmla="*/ 4762 w 2283618"/>
                <a:gd name="connsiteY7" fmla="*/ 183356 h 314325"/>
                <a:gd name="connsiteX8" fmla="*/ 0 w 2283618"/>
                <a:gd name="connsiteY8" fmla="*/ 152400 h 314325"/>
                <a:gd name="connsiteX9" fmla="*/ 9525 w 2283618"/>
                <a:gd name="connsiteY9" fmla="*/ 126206 h 314325"/>
                <a:gd name="connsiteX10" fmla="*/ 23812 w 2283618"/>
                <a:gd name="connsiteY10" fmla="*/ 102393 h 314325"/>
                <a:gd name="connsiteX11" fmla="*/ 57150 w 2283618"/>
                <a:gd name="connsiteY11" fmla="*/ 80962 h 314325"/>
                <a:gd name="connsiteX12" fmla="*/ 97631 w 2283618"/>
                <a:gd name="connsiteY12" fmla="*/ 59531 h 314325"/>
                <a:gd name="connsiteX13" fmla="*/ 152400 w 2283618"/>
                <a:gd name="connsiteY13" fmla="*/ 40481 h 314325"/>
                <a:gd name="connsiteX14" fmla="*/ 247650 w 2283618"/>
                <a:gd name="connsiteY14" fmla="*/ 21431 h 314325"/>
                <a:gd name="connsiteX15" fmla="*/ 345281 w 2283618"/>
                <a:gd name="connsiteY15" fmla="*/ 4762 h 314325"/>
                <a:gd name="connsiteX16" fmla="*/ 428625 w 2283618"/>
                <a:gd name="connsiteY16" fmla="*/ 0 h 314325"/>
                <a:gd name="connsiteX17" fmla="*/ 459581 w 2283618"/>
                <a:gd name="connsiteY17" fmla="*/ 9525 h 314325"/>
                <a:gd name="connsiteX18" fmla="*/ 509587 w 2283618"/>
                <a:gd name="connsiteY18" fmla="*/ 21431 h 314325"/>
                <a:gd name="connsiteX19" fmla="*/ 623887 w 2283618"/>
                <a:gd name="connsiteY19" fmla="*/ 38100 h 314325"/>
                <a:gd name="connsiteX20" fmla="*/ 788193 w 2283618"/>
                <a:gd name="connsiteY20" fmla="*/ 54768 h 314325"/>
                <a:gd name="connsiteX21" fmla="*/ 1109662 w 2283618"/>
                <a:gd name="connsiteY21" fmla="*/ 80962 h 314325"/>
                <a:gd name="connsiteX22" fmla="*/ 1471612 w 2283618"/>
                <a:gd name="connsiteY22" fmla="*/ 107156 h 314325"/>
                <a:gd name="connsiteX23" fmla="*/ 2043112 w 2283618"/>
                <a:gd name="connsiteY23" fmla="*/ 133350 h 314325"/>
                <a:gd name="connsiteX24" fmla="*/ 2235993 w 2283618"/>
                <a:gd name="connsiteY24" fmla="*/ 59531 h 314325"/>
                <a:gd name="connsiteX25" fmla="*/ 2283618 w 2283618"/>
                <a:gd name="connsiteY25" fmla="*/ 95250 h 314325"/>
                <a:gd name="connsiteX26" fmla="*/ 2266950 w 2283618"/>
                <a:gd name="connsiteY26" fmla="*/ 214312 h 314325"/>
                <a:gd name="connsiteX27" fmla="*/ 2257425 w 2283618"/>
                <a:gd name="connsiteY27" fmla="*/ 240506 h 314325"/>
                <a:gd name="connsiteX28" fmla="*/ 2228850 w 2283618"/>
                <a:gd name="connsiteY28" fmla="*/ 266700 h 314325"/>
                <a:gd name="connsiteX29" fmla="*/ 2188368 w 2283618"/>
                <a:gd name="connsiteY29" fmla="*/ 288131 h 314325"/>
                <a:gd name="connsiteX30" fmla="*/ 2133600 w 2283618"/>
                <a:gd name="connsiteY30" fmla="*/ 309562 h 314325"/>
                <a:gd name="connsiteX31" fmla="*/ 2090737 w 2283618"/>
                <a:gd name="connsiteY31" fmla="*/ 314325 h 314325"/>
                <a:gd name="connsiteX32" fmla="*/ 1702593 w 2283618"/>
                <a:gd name="connsiteY32" fmla="*/ 302418 h 314325"/>
                <a:gd name="connsiteX33" fmla="*/ 1209675 w 2283618"/>
                <a:gd name="connsiteY33" fmla="*/ 285750 h 314325"/>
                <a:gd name="connsiteX34" fmla="*/ 990600 w 2283618"/>
                <a:gd name="connsiteY34" fmla="*/ 2833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8" h="314325">
                  <a:moveTo>
                    <a:pt x="990600" y="283368"/>
                  </a:moveTo>
                  <a:lnTo>
                    <a:pt x="611981" y="271462"/>
                  </a:lnTo>
                  <a:lnTo>
                    <a:pt x="259556" y="264318"/>
                  </a:lnTo>
                  <a:lnTo>
                    <a:pt x="135731" y="257175"/>
                  </a:lnTo>
                  <a:lnTo>
                    <a:pt x="66675" y="250031"/>
                  </a:lnTo>
                  <a:lnTo>
                    <a:pt x="50006" y="242887"/>
                  </a:lnTo>
                  <a:lnTo>
                    <a:pt x="21431" y="214312"/>
                  </a:lnTo>
                  <a:lnTo>
                    <a:pt x="4762" y="183356"/>
                  </a:lnTo>
                  <a:lnTo>
                    <a:pt x="0" y="152400"/>
                  </a:lnTo>
                  <a:lnTo>
                    <a:pt x="9525" y="126206"/>
                  </a:lnTo>
                  <a:lnTo>
                    <a:pt x="23812" y="102393"/>
                  </a:lnTo>
                  <a:lnTo>
                    <a:pt x="57150" y="80962"/>
                  </a:lnTo>
                  <a:lnTo>
                    <a:pt x="97631" y="59531"/>
                  </a:lnTo>
                  <a:lnTo>
                    <a:pt x="152400" y="40481"/>
                  </a:lnTo>
                  <a:lnTo>
                    <a:pt x="247650" y="21431"/>
                  </a:lnTo>
                  <a:lnTo>
                    <a:pt x="345281" y="4762"/>
                  </a:lnTo>
                  <a:lnTo>
                    <a:pt x="428625" y="0"/>
                  </a:lnTo>
                  <a:lnTo>
                    <a:pt x="459581" y="9525"/>
                  </a:lnTo>
                  <a:lnTo>
                    <a:pt x="509587" y="21431"/>
                  </a:lnTo>
                  <a:lnTo>
                    <a:pt x="623887" y="38100"/>
                  </a:lnTo>
                  <a:lnTo>
                    <a:pt x="788193" y="54768"/>
                  </a:lnTo>
                  <a:lnTo>
                    <a:pt x="1109662" y="80962"/>
                  </a:lnTo>
                  <a:lnTo>
                    <a:pt x="1471612" y="107156"/>
                  </a:lnTo>
                  <a:lnTo>
                    <a:pt x="2043112" y="133350"/>
                  </a:lnTo>
                  <a:lnTo>
                    <a:pt x="2235993" y="59531"/>
                  </a:lnTo>
                  <a:lnTo>
                    <a:pt x="2283618" y="95250"/>
                  </a:lnTo>
                  <a:lnTo>
                    <a:pt x="2266950" y="214312"/>
                  </a:lnTo>
                  <a:lnTo>
                    <a:pt x="2257425" y="240506"/>
                  </a:lnTo>
                  <a:lnTo>
                    <a:pt x="2228850" y="266700"/>
                  </a:lnTo>
                  <a:lnTo>
                    <a:pt x="2188368" y="288131"/>
                  </a:lnTo>
                  <a:lnTo>
                    <a:pt x="2133600" y="309562"/>
                  </a:lnTo>
                  <a:lnTo>
                    <a:pt x="2090737" y="314325"/>
                  </a:lnTo>
                  <a:lnTo>
                    <a:pt x="1702593" y="302418"/>
                  </a:lnTo>
                  <a:lnTo>
                    <a:pt x="1209675" y="285750"/>
                  </a:lnTo>
                  <a:lnTo>
                    <a:pt x="990600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C3DF029B-E3B9-43FB-BBB0-3A9501649168}"/>
                </a:ext>
              </a:extLst>
            </p:cNvPr>
            <p:cNvSpPr/>
            <p:nvPr/>
          </p:nvSpPr>
          <p:spPr>
            <a:xfrm>
              <a:off x="4452938" y="1582738"/>
              <a:ext cx="460375" cy="1558925"/>
            </a:xfrm>
            <a:custGeom>
              <a:avLst/>
              <a:gdLst>
                <a:gd name="connsiteX0" fmla="*/ 183356 w 459581"/>
                <a:gd name="connsiteY0" fmla="*/ 1140619 h 1558678"/>
                <a:gd name="connsiteX1" fmla="*/ 178593 w 459581"/>
                <a:gd name="connsiteY1" fmla="*/ 266700 h 1558678"/>
                <a:gd name="connsiteX2" fmla="*/ 169068 w 459581"/>
                <a:gd name="connsiteY2" fmla="*/ 245269 h 1558678"/>
                <a:gd name="connsiteX3" fmla="*/ 138112 w 459581"/>
                <a:gd name="connsiteY3" fmla="*/ 200025 h 1558678"/>
                <a:gd name="connsiteX4" fmla="*/ 88106 w 459581"/>
                <a:gd name="connsiteY4" fmla="*/ 145257 h 1558678"/>
                <a:gd name="connsiteX5" fmla="*/ 40481 w 459581"/>
                <a:gd name="connsiteY5" fmla="*/ 100013 h 1558678"/>
                <a:gd name="connsiteX6" fmla="*/ 16668 w 459581"/>
                <a:gd name="connsiteY6" fmla="*/ 78582 h 1558678"/>
                <a:gd name="connsiteX7" fmla="*/ 2381 w 459581"/>
                <a:gd name="connsiteY7" fmla="*/ 47625 h 1558678"/>
                <a:gd name="connsiteX8" fmla="*/ 0 w 459581"/>
                <a:gd name="connsiteY8" fmla="*/ 21432 h 1558678"/>
                <a:gd name="connsiteX9" fmla="*/ 2381 w 459581"/>
                <a:gd name="connsiteY9" fmla="*/ 9525 h 1558678"/>
                <a:gd name="connsiteX10" fmla="*/ 7143 w 459581"/>
                <a:gd name="connsiteY10" fmla="*/ 2382 h 1558678"/>
                <a:gd name="connsiteX11" fmla="*/ 19050 w 459581"/>
                <a:gd name="connsiteY11" fmla="*/ 0 h 1558678"/>
                <a:gd name="connsiteX12" fmla="*/ 54768 w 459581"/>
                <a:gd name="connsiteY12" fmla="*/ 4763 h 1558678"/>
                <a:gd name="connsiteX13" fmla="*/ 76200 w 459581"/>
                <a:gd name="connsiteY13" fmla="*/ 14288 h 1558678"/>
                <a:gd name="connsiteX14" fmla="*/ 128587 w 459581"/>
                <a:gd name="connsiteY14" fmla="*/ 21432 h 1558678"/>
                <a:gd name="connsiteX15" fmla="*/ 171450 w 459581"/>
                <a:gd name="connsiteY15" fmla="*/ 28575 h 1558678"/>
                <a:gd name="connsiteX16" fmla="*/ 207168 w 459581"/>
                <a:gd name="connsiteY16" fmla="*/ 40482 h 1558678"/>
                <a:gd name="connsiteX17" fmla="*/ 269081 w 459581"/>
                <a:gd name="connsiteY17" fmla="*/ 66675 h 1558678"/>
                <a:gd name="connsiteX18" fmla="*/ 328612 w 459581"/>
                <a:gd name="connsiteY18" fmla="*/ 95250 h 1558678"/>
                <a:gd name="connsiteX19" fmla="*/ 388143 w 459581"/>
                <a:gd name="connsiteY19" fmla="*/ 128588 h 1558678"/>
                <a:gd name="connsiteX20" fmla="*/ 414337 w 459581"/>
                <a:gd name="connsiteY20" fmla="*/ 145257 h 1558678"/>
                <a:gd name="connsiteX21" fmla="*/ 438150 w 459581"/>
                <a:gd name="connsiteY21" fmla="*/ 166688 h 1558678"/>
                <a:gd name="connsiteX22" fmla="*/ 452437 w 459581"/>
                <a:gd name="connsiteY22" fmla="*/ 185738 h 1558678"/>
                <a:gd name="connsiteX23" fmla="*/ 457200 w 459581"/>
                <a:gd name="connsiteY23" fmla="*/ 200025 h 1558678"/>
                <a:gd name="connsiteX24" fmla="*/ 459581 w 459581"/>
                <a:gd name="connsiteY24" fmla="*/ 221457 h 1558678"/>
                <a:gd name="connsiteX25" fmla="*/ 454818 w 459581"/>
                <a:gd name="connsiteY25" fmla="*/ 247650 h 1558678"/>
                <a:gd name="connsiteX26" fmla="*/ 438150 w 459581"/>
                <a:gd name="connsiteY26" fmla="*/ 269082 h 1558678"/>
                <a:gd name="connsiteX27" fmla="*/ 419100 w 459581"/>
                <a:gd name="connsiteY27" fmla="*/ 292894 h 1558678"/>
                <a:gd name="connsiteX28" fmla="*/ 404812 w 459581"/>
                <a:gd name="connsiteY28" fmla="*/ 333375 h 1558678"/>
                <a:gd name="connsiteX29" fmla="*/ 388143 w 459581"/>
                <a:gd name="connsiteY29" fmla="*/ 402432 h 1558678"/>
                <a:gd name="connsiteX30" fmla="*/ 381000 w 459581"/>
                <a:gd name="connsiteY30" fmla="*/ 485775 h 1558678"/>
                <a:gd name="connsiteX31" fmla="*/ 381000 w 459581"/>
                <a:gd name="connsiteY31" fmla="*/ 714375 h 1558678"/>
                <a:gd name="connsiteX32" fmla="*/ 359568 w 459581"/>
                <a:gd name="connsiteY32" fmla="*/ 881063 h 1558678"/>
                <a:gd name="connsiteX33" fmla="*/ 359568 w 459581"/>
                <a:gd name="connsiteY33" fmla="*/ 1459707 h 1558678"/>
                <a:gd name="connsiteX34" fmla="*/ 180975 w 459581"/>
                <a:gd name="connsiteY34" fmla="*/ 1497807 h 1558678"/>
                <a:gd name="connsiteX35" fmla="*/ 183356 w 459581"/>
                <a:gd name="connsiteY35" fmla="*/ 1140619 h 15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9581" h="1558678">
                  <a:moveTo>
                    <a:pt x="183356" y="1140619"/>
                  </a:moveTo>
                  <a:cubicBezTo>
                    <a:pt x="181768" y="849313"/>
                    <a:pt x="180181" y="558006"/>
                    <a:pt x="178593" y="266700"/>
                  </a:cubicBezTo>
                  <a:lnTo>
                    <a:pt x="169068" y="245269"/>
                  </a:lnTo>
                  <a:lnTo>
                    <a:pt x="138112" y="200025"/>
                  </a:lnTo>
                  <a:lnTo>
                    <a:pt x="88106" y="145257"/>
                  </a:lnTo>
                  <a:lnTo>
                    <a:pt x="40481" y="100013"/>
                  </a:lnTo>
                  <a:lnTo>
                    <a:pt x="16668" y="78582"/>
                  </a:lnTo>
                  <a:lnTo>
                    <a:pt x="2381" y="47625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3" y="2382"/>
                  </a:lnTo>
                  <a:lnTo>
                    <a:pt x="19050" y="0"/>
                  </a:lnTo>
                  <a:lnTo>
                    <a:pt x="54768" y="4763"/>
                  </a:lnTo>
                  <a:lnTo>
                    <a:pt x="76200" y="14288"/>
                  </a:lnTo>
                  <a:lnTo>
                    <a:pt x="128587" y="21432"/>
                  </a:lnTo>
                  <a:lnTo>
                    <a:pt x="171450" y="28575"/>
                  </a:lnTo>
                  <a:lnTo>
                    <a:pt x="207168" y="40482"/>
                  </a:lnTo>
                  <a:lnTo>
                    <a:pt x="269081" y="66675"/>
                  </a:lnTo>
                  <a:lnTo>
                    <a:pt x="328612" y="95250"/>
                  </a:lnTo>
                  <a:lnTo>
                    <a:pt x="388143" y="128588"/>
                  </a:lnTo>
                  <a:lnTo>
                    <a:pt x="414337" y="145257"/>
                  </a:lnTo>
                  <a:lnTo>
                    <a:pt x="438150" y="166688"/>
                  </a:lnTo>
                  <a:lnTo>
                    <a:pt x="452437" y="185738"/>
                  </a:lnTo>
                  <a:lnTo>
                    <a:pt x="457200" y="200025"/>
                  </a:lnTo>
                  <a:lnTo>
                    <a:pt x="459581" y="221457"/>
                  </a:lnTo>
                  <a:lnTo>
                    <a:pt x="454818" y="247650"/>
                  </a:lnTo>
                  <a:lnTo>
                    <a:pt x="438150" y="269082"/>
                  </a:lnTo>
                  <a:lnTo>
                    <a:pt x="419100" y="292894"/>
                  </a:lnTo>
                  <a:lnTo>
                    <a:pt x="404812" y="333375"/>
                  </a:lnTo>
                  <a:lnTo>
                    <a:pt x="388143" y="402432"/>
                  </a:lnTo>
                  <a:lnTo>
                    <a:pt x="381000" y="485775"/>
                  </a:lnTo>
                  <a:lnTo>
                    <a:pt x="381000" y="714375"/>
                  </a:lnTo>
                  <a:lnTo>
                    <a:pt x="359568" y="881063"/>
                  </a:lnTo>
                  <a:lnTo>
                    <a:pt x="359568" y="1459707"/>
                  </a:lnTo>
                  <a:cubicBezTo>
                    <a:pt x="300203" y="1473163"/>
                    <a:pt x="180975" y="1558678"/>
                    <a:pt x="180975" y="1497807"/>
                  </a:cubicBezTo>
                  <a:cubicBezTo>
                    <a:pt x="181769" y="1376363"/>
                    <a:pt x="182562" y="1254919"/>
                    <a:pt x="183356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CE929701-9EB3-4652-BAA4-8D3613E1E8BB}"/>
                </a:ext>
              </a:extLst>
            </p:cNvPr>
            <p:cNvSpPr/>
            <p:nvPr/>
          </p:nvSpPr>
          <p:spPr>
            <a:xfrm>
              <a:off x="3675063" y="2867025"/>
              <a:ext cx="2005012" cy="496888"/>
            </a:xfrm>
            <a:custGeom>
              <a:avLst/>
              <a:gdLst>
                <a:gd name="connsiteX0" fmla="*/ 888206 w 2005012"/>
                <a:gd name="connsiteY0" fmla="*/ 328613 h 497681"/>
                <a:gd name="connsiteX1" fmla="*/ 607219 w 2005012"/>
                <a:gd name="connsiteY1" fmla="*/ 404813 h 497681"/>
                <a:gd name="connsiteX2" fmla="*/ 390525 w 2005012"/>
                <a:gd name="connsiteY2" fmla="*/ 471488 h 497681"/>
                <a:gd name="connsiteX3" fmla="*/ 326231 w 2005012"/>
                <a:gd name="connsiteY3" fmla="*/ 495300 h 497681"/>
                <a:gd name="connsiteX4" fmla="*/ 302419 w 2005012"/>
                <a:gd name="connsiteY4" fmla="*/ 497681 h 497681"/>
                <a:gd name="connsiteX5" fmla="*/ 271462 w 2005012"/>
                <a:gd name="connsiteY5" fmla="*/ 488156 h 497681"/>
                <a:gd name="connsiteX6" fmla="*/ 180975 w 2005012"/>
                <a:gd name="connsiteY6" fmla="*/ 447675 h 497681"/>
                <a:gd name="connsiteX7" fmla="*/ 95250 w 2005012"/>
                <a:gd name="connsiteY7" fmla="*/ 400050 h 497681"/>
                <a:gd name="connsiteX8" fmla="*/ 42862 w 2005012"/>
                <a:gd name="connsiteY8" fmla="*/ 364331 h 497681"/>
                <a:gd name="connsiteX9" fmla="*/ 11906 w 2005012"/>
                <a:gd name="connsiteY9" fmla="*/ 330994 h 497681"/>
                <a:gd name="connsiteX10" fmla="*/ 0 w 2005012"/>
                <a:gd name="connsiteY10" fmla="*/ 304800 h 497681"/>
                <a:gd name="connsiteX11" fmla="*/ 0 w 2005012"/>
                <a:gd name="connsiteY11" fmla="*/ 276225 h 497681"/>
                <a:gd name="connsiteX12" fmla="*/ 9525 w 2005012"/>
                <a:gd name="connsiteY12" fmla="*/ 254794 h 497681"/>
                <a:gd name="connsiteX13" fmla="*/ 28575 w 2005012"/>
                <a:gd name="connsiteY13" fmla="*/ 247650 h 497681"/>
                <a:gd name="connsiteX14" fmla="*/ 107156 w 2005012"/>
                <a:gd name="connsiteY14" fmla="*/ 261938 h 497681"/>
                <a:gd name="connsiteX15" fmla="*/ 207169 w 2005012"/>
                <a:gd name="connsiteY15" fmla="*/ 269081 h 497681"/>
                <a:gd name="connsiteX16" fmla="*/ 290512 w 2005012"/>
                <a:gd name="connsiteY16" fmla="*/ 276225 h 497681"/>
                <a:gd name="connsiteX17" fmla="*/ 347662 w 2005012"/>
                <a:gd name="connsiteY17" fmla="*/ 276225 h 497681"/>
                <a:gd name="connsiteX18" fmla="*/ 438150 w 2005012"/>
                <a:gd name="connsiteY18" fmla="*/ 261938 h 497681"/>
                <a:gd name="connsiteX19" fmla="*/ 950119 w 2005012"/>
                <a:gd name="connsiteY19" fmla="*/ 161925 h 497681"/>
                <a:gd name="connsiteX20" fmla="*/ 1147762 w 2005012"/>
                <a:gd name="connsiteY20" fmla="*/ 116681 h 497681"/>
                <a:gd name="connsiteX21" fmla="*/ 1319212 w 2005012"/>
                <a:gd name="connsiteY21" fmla="*/ 97631 h 497681"/>
                <a:gd name="connsiteX22" fmla="*/ 1469231 w 2005012"/>
                <a:gd name="connsiteY22" fmla="*/ 66675 h 497681"/>
                <a:gd name="connsiteX23" fmla="*/ 1550194 w 2005012"/>
                <a:gd name="connsiteY23" fmla="*/ 45244 h 497681"/>
                <a:gd name="connsiteX24" fmla="*/ 1602581 w 2005012"/>
                <a:gd name="connsiteY24" fmla="*/ 21431 h 497681"/>
                <a:gd name="connsiteX25" fmla="*/ 1652587 w 2005012"/>
                <a:gd name="connsiteY25" fmla="*/ 4763 h 497681"/>
                <a:gd name="connsiteX26" fmla="*/ 1697831 w 2005012"/>
                <a:gd name="connsiteY26" fmla="*/ 0 h 497681"/>
                <a:gd name="connsiteX27" fmla="*/ 1747837 w 2005012"/>
                <a:gd name="connsiteY27" fmla="*/ 9525 h 497681"/>
                <a:gd name="connsiteX28" fmla="*/ 1831181 w 2005012"/>
                <a:gd name="connsiteY28" fmla="*/ 40481 h 497681"/>
                <a:gd name="connsiteX29" fmla="*/ 1909762 w 2005012"/>
                <a:gd name="connsiteY29" fmla="*/ 80963 h 497681"/>
                <a:gd name="connsiteX30" fmla="*/ 1971675 w 2005012"/>
                <a:gd name="connsiteY30" fmla="*/ 119063 h 497681"/>
                <a:gd name="connsiteX31" fmla="*/ 1997869 w 2005012"/>
                <a:gd name="connsiteY31" fmla="*/ 142875 h 497681"/>
                <a:gd name="connsiteX32" fmla="*/ 2005012 w 2005012"/>
                <a:gd name="connsiteY32" fmla="*/ 166688 h 497681"/>
                <a:gd name="connsiteX33" fmla="*/ 1997869 w 2005012"/>
                <a:gd name="connsiteY33" fmla="*/ 197644 h 497681"/>
                <a:gd name="connsiteX34" fmla="*/ 1981200 w 2005012"/>
                <a:gd name="connsiteY34" fmla="*/ 219075 h 497681"/>
                <a:gd name="connsiteX35" fmla="*/ 1952625 w 2005012"/>
                <a:gd name="connsiteY35" fmla="*/ 233363 h 497681"/>
                <a:gd name="connsiteX36" fmla="*/ 1902619 w 2005012"/>
                <a:gd name="connsiteY36" fmla="*/ 242888 h 497681"/>
                <a:gd name="connsiteX37" fmla="*/ 1790700 w 2005012"/>
                <a:gd name="connsiteY37" fmla="*/ 247650 h 497681"/>
                <a:gd name="connsiteX38" fmla="*/ 1693069 w 2005012"/>
                <a:gd name="connsiteY38" fmla="*/ 247650 h 497681"/>
                <a:gd name="connsiteX39" fmla="*/ 1607344 w 2005012"/>
                <a:gd name="connsiteY39" fmla="*/ 240506 h 497681"/>
                <a:gd name="connsiteX40" fmla="*/ 1483519 w 2005012"/>
                <a:gd name="connsiteY40" fmla="*/ 242888 h 497681"/>
                <a:gd name="connsiteX41" fmla="*/ 1326356 w 2005012"/>
                <a:gd name="connsiteY41" fmla="*/ 250031 h 497681"/>
                <a:gd name="connsiteX42" fmla="*/ 1145381 w 2005012"/>
                <a:gd name="connsiteY42" fmla="*/ 273844 h 497681"/>
                <a:gd name="connsiteX43" fmla="*/ 888206 w 2005012"/>
                <a:gd name="connsiteY43" fmla="*/ 328613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5012" h="497681">
                  <a:moveTo>
                    <a:pt x="888206" y="328613"/>
                  </a:moveTo>
                  <a:lnTo>
                    <a:pt x="607219" y="404813"/>
                  </a:lnTo>
                  <a:lnTo>
                    <a:pt x="390525" y="471488"/>
                  </a:lnTo>
                  <a:lnTo>
                    <a:pt x="326231" y="495300"/>
                  </a:lnTo>
                  <a:lnTo>
                    <a:pt x="302419" y="497681"/>
                  </a:lnTo>
                  <a:lnTo>
                    <a:pt x="271462" y="488156"/>
                  </a:lnTo>
                  <a:lnTo>
                    <a:pt x="180975" y="447675"/>
                  </a:lnTo>
                  <a:lnTo>
                    <a:pt x="95250" y="400050"/>
                  </a:lnTo>
                  <a:lnTo>
                    <a:pt x="42862" y="364331"/>
                  </a:lnTo>
                  <a:lnTo>
                    <a:pt x="11906" y="330994"/>
                  </a:lnTo>
                  <a:lnTo>
                    <a:pt x="0" y="304800"/>
                  </a:lnTo>
                  <a:lnTo>
                    <a:pt x="0" y="276225"/>
                  </a:lnTo>
                  <a:lnTo>
                    <a:pt x="9525" y="254794"/>
                  </a:lnTo>
                  <a:lnTo>
                    <a:pt x="28575" y="247650"/>
                  </a:lnTo>
                  <a:lnTo>
                    <a:pt x="107156" y="261938"/>
                  </a:lnTo>
                  <a:lnTo>
                    <a:pt x="207169" y="269081"/>
                  </a:lnTo>
                  <a:lnTo>
                    <a:pt x="290512" y="276225"/>
                  </a:lnTo>
                  <a:lnTo>
                    <a:pt x="347662" y="276225"/>
                  </a:lnTo>
                  <a:lnTo>
                    <a:pt x="438150" y="261938"/>
                  </a:lnTo>
                  <a:lnTo>
                    <a:pt x="950119" y="161925"/>
                  </a:lnTo>
                  <a:lnTo>
                    <a:pt x="1147762" y="116681"/>
                  </a:lnTo>
                  <a:lnTo>
                    <a:pt x="1319212" y="97631"/>
                  </a:lnTo>
                  <a:lnTo>
                    <a:pt x="1469231" y="66675"/>
                  </a:lnTo>
                  <a:lnTo>
                    <a:pt x="1550194" y="45244"/>
                  </a:lnTo>
                  <a:lnTo>
                    <a:pt x="1602581" y="21431"/>
                  </a:lnTo>
                  <a:lnTo>
                    <a:pt x="1652587" y="4763"/>
                  </a:lnTo>
                  <a:lnTo>
                    <a:pt x="1697831" y="0"/>
                  </a:lnTo>
                  <a:lnTo>
                    <a:pt x="1747837" y="9525"/>
                  </a:lnTo>
                  <a:lnTo>
                    <a:pt x="1831181" y="40481"/>
                  </a:lnTo>
                  <a:lnTo>
                    <a:pt x="1909762" y="80963"/>
                  </a:lnTo>
                  <a:lnTo>
                    <a:pt x="1971675" y="119063"/>
                  </a:lnTo>
                  <a:lnTo>
                    <a:pt x="1997869" y="142875"/>
                  </a:lnTo>
                  <a:lnTo>
                    <a:pt x="2005012" y="166688"/>
                  </a:lnTo>
                  <a:lnTo>
                    <a:pt x="1997869" y="197644"/>
                  </a:lnTo>
                  <a:lnTo>
                    <a:pt x="1981200" y="219075"/>
                  </a:lnTo>
                  <a:lnTo>
                    <a:pt x="1952625" y="233363"/>
                  </a:lnTo>
                  <a:lnTo>
                    <a:pt x="1902619" y="242888"/>
                  </a:lnTo>
                  <a:lnTo>
                    <a:pt x="1790700" y="247650"/>
                  </a:lnTo>
                  <a:lnTo>
                    <a:pt x="1693069" y="247650"/>
                  </a:lnTo>
                  <a:lnTo>
                    <a:pt x="1607344" y="240506"/>
                  </a:lnTo>
                  <a:lnTo>
                    <a:pt x="1483519" y="242888"/>
                  </a:lnTo>
                  <a:lnTo>
                    <a:pt x="1326356" y="250031"/>
                  </a:lnTo>
                  <a:lnTo>
                    <a:pt x="1145381" y="273844"/>
                  </a:lnTo>
                  <a:lnTo>
                    <a:pt x="888206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409A3D8B-5CDF-440F-AA08-D5713D5BC02D}"/>
                </a:ext>
              </a:extLst>
            </p:cNvPr>
            <p:cNvSpPr/>
            <p:nvPr/>
          </p:nvSpPr>
          <p:spPr>
            <a:xfrm>
              <a:off x="4418013" y="3316288"/>
              <a:ext cx="463550" cy="1657350"/>
            </a:xfrm>
            <a:custGeom>
              <a:avLst/>
              <a:gdLst>
                <a:gd name="connsiteX0" fmla="*/ 216694 w 464344"/>
                <a:gd name="connsiteY0" fmla="*/ 995363 h 1657350"/>
                <a:gd name="connsiteX1" fmla="*/ 219075 w 464344"/>
                <a:gd name="connsiteY1" fmla="*/ 397669 h 1657350"/>
                <a:gd name="connsiteX2" fmla="*/ 209550 w 464344"/>
                <a:gd name="connsiteY2" fmla="*/ 307182 h 1657350"/>
                <a:gd name="connsiteX3" fmla="*/ 200025 w 464344"/>
                <a:gd name="connsiteY3" fmla="*/ 257175 h 1657350"/>
                <a:gd name="connsiteX4" fmla="*/ 188119 w 464344"/>
                <a:gd name="connsiteY4" fmla="*/ 221457 h 1657350"/>
                <a:gd name="connsiteX5" fmla="*/ 171450 w 464344"/>
                <a:gd name="connsiteY5" fmla="*/ 192882 h 1657350"/>
                <a:gd name="connsiteX6" fmla="*/ 150019 w 464344"/>
                <a:gd name="connsiteY6" fmla="*/ 164307 h 1657350"/>
                <a:gd name="connsiteX7" fmla="*/ 123825 w 464344"/>
                <a:gd name="connsiteY7" fmla="*/ 133350 h 1657350"/>
                <a:gd name="connsiteX8" fmla="*/ 92869 w 464344"/>
                <a:gd name="connsiteY8" fmla="*/ 107157 h 1657350"/>
                <a:gd name="connsiteX9" fmla="*/ 54769 w 464344"/>
                <a:gd name="connsiteY9" fmla="*/ 85725 h 1657350"/>
                <a:gd name="connsiteX10" fmla="*/ 11906 w 464344"/>
                <a:gd name="connsiteY10" fmla="*/ 71438 h 1657350"/>
                <a:gd name="connsiteX11" fmla="*/ 0 w 464344"/>
                <a:gd name="connsiteY11" fmla="*/ 59532 h 1657350"/>
                <a:gd name="connsiteX12" fmla="*/ 2381 w 464344"/>
                <a:gd name="connsiteY12" fmla="*/ 40482 h 1657350"/>
                <a:gd name="connsiteX13" fmla="*/ 9525 w 464344"/>
                <a:gd name="connsiteY13" fmla="*/ 21432 h 1657350"/>
                <a:gd name="connsiteX14" fmla="*/ 38100 w 464344"/>
                <a:gd name="connsiteY14" fmla="*/ 9525 h 1657350"/>
                <a:gd name="connsiteX15" fmla="*/ 83344 w 464344"/>
                <a:gd name="connsiteY15" fmla="*/ 0 h 1657350"/>
                <a:gd name="connsiteX16" fmla="*/ 135731 w 464344"/>
                <a:gd name="connsiteY16" fmla="*/ 0 h 1657350"/>
                <a:gd name="connsiteX17" fmla="*/ 197644 w 464344"/>
                <a:gd name="connsiteY17" fmla="*/ 7144 h 1657350"/>
                <a:gd name="connsiteX18" fmla="*/ 269081 w 464344"/>
                <a:gd name="connsiteY18" fmla="*/ 30957 h 1657350"/>
                <a:gd name="connsiteX19" fmla="*/ 328612 w 464344"/>
                <a:gd name="connsiteY19" fmla="*/ 61913 h 1657350"/>
                <a:gd name="connsiteX20" fmla="*/ 378619 w 464344"/>
                <a:gd name="connsiteY20" fmla="*/ 95250 h 1657350"/>
                <a:gd name="connsiteX21" fmla="*/ 419100 w 464344"/>
                <a:gd name="connsiteY21" fmla="*/ 130969 h 1657350"/>
                <a:gd name="connsiteX22" fmla="*/ 452437 w 464344"/>
                <a:gd name="connsiteY22" fmla="*/ 166688 h 1657350"/>
                <a:gd name="connsiteX23" fmla="*/ 464344 w 464344"/>
                <a:gd name="connsiteY23" fmla="*/ 190500 h 1657350"/>
                <a:gd name="connsiteX24" fmla="*/ 461962 w 464344"/>
                <a:gd name="connsiteY24" fmla="*/ 223838 h 1657350"/>
                <a:gd name="connsiteX25" fmla="*/ 445294 w 464344"/>
                <a:gd name="connsiteY25" fmla="*/ 278607 h 1657350"/>
                <a:gd name="connsiteX26" fmla="*/ 440531 w 464344"/>
                <a:gd name="connsiteY26" fmla="*/ 309563 h 1657350"/>
                <a:gd name="connsiteX27" fmla="*/ 438150 w 464344"/>
                <a:gd name="connsiteY27" fmla="*/ 678657 h 1657350"/>
                <a:gd name="connsiteX28" fmla="*/ 435769 w 464344"/>
                <a:gd name="connsiteY28" fmla="*/ 869157 h 1657350"/>
                <a:gd name="connsiteX29" fmla="*/ 414337 w 464344"/>
                <a:gd name="connsiteY29" fmla="*/ 1585913 h 1657350"/>
                <a:gd name="connsiteX30" fmla="*/ 211931 w 464344"/>
                <a:gd name="connsiteY30" fmla="*/ 1657350 h 1657350"/>
                <a:gd name="connsiteX31" fmla="*/ 216694 w 464344"/>
                <a:gd name="connsiteY31" fmla="*/ 99536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344" h="1657350">
                  <a:moveTo>
                    <a:pt x="216694" y="995363"/>
                  </a:moveTo>
                  <a:cubicBezTo>
                    <a:pt x="217488" y="796132"/>
                    <a:pt x="218281" y="596900"/>
                    <a:pt x="219075" y="397669"/>
                  </a:cubicBezTo>
                  <a:lnTo>
                    <a:pt x="209550" y="307182"/>
                  </a:lnTo>
                  <a:lnTo>
                    <a:pt x="200025" y="257175"/>
                  </a:lnTo>
                  <a:lnTo>
                    <a:pt x="188119" y="221457"/>
                  </a:lnTo>
                  <a:lnTo>
                    <a:pt x="171450" y="192882"/>
                  </a:lnTo>
                  <a:lnTo>
                    <a:pt x="150019" y="164307"/>
                  </a:lnTo>
                  <a:lnTo>
                    <a:pt x="123825" y="133350"/>
                  </a:lnTo>
                  <a:lnTo>
                    <a:pt x="92869" y="107157"/>
                  </a:lnTo>
                  <a:lnTo>
                    <a:pt x="54769" y="85725"/>
                  </a:lnTo>
                  <a:lnTo>
                    <a:pt x="11906" y="71438"/>
                  </a:lnTo>
                  <a:lnTo>
                    <a:pt x="0" y="59532"/>
                  </a:lnTo>
                  <a:lnTo>
                    <a:pt x="2381" y="40482"/>
                  </a:lnTo>
                  <a:lnTo>
                    <a:pt x="9525" y="21432"/>
                  </a:lnTo>
                  <a:lnTo>
                    <a:pt x="38100" y="9525"/>
                  </a:lnTo>
                  <a:lnTo>
                    <a:pt x="83344" y="0"/>
                  </a:lnTo>
                  <a:lnTo>
                    <a:pt x="135731" y="0"/>
                  </a:lnTo>
                  <a:lnTo>
                    <a:pt x="197644" y="7144"/>
                  </a:lnTo>
                  <a:lnTo>
                    <a:pt x="269081" y="30957"/>
                  </a:lnTo>
                  <a:lnTo>
                    <a:pt x="328612" y="61913"/>
                  </a:lnTo>
                  <a:lnTo>
                    <a:pt x="378619" y="95250"/>
                  </a:lnTo>
                  <a:lnTo>
                    <a:pt x="419100" y="130969"/>
                  </a:lnTo>
                  <a:lnTo>
                    <a:pt x="452437" y="166688"/>
                  </a:lnTo>
                  <a:lnTo>
                    <a:pt x="464344" y="190500"/>
                  </a:lnTo>
                  <a:lnTo>
                    <a:pt x="461962" y="223838"/>
                  </a:lnTo>
                  <a:lnTo>
                    <a:pt x="445294" y="278607"/>
                  </a:lnTo>
                  <a:lnTo>
                    <a:pt x="440531" y="309563"/>
                  </a:lnTo>
                  <a:cubicBezTo>
                    <a:pt x="439737" y="432594"/>
                    <a:pt x="438944" y="555626"/>
                    <a:pt x="438150" y="678657"/>
                  </a:cubicBezTo>
                  <a:cubicBezTo>
                    <a:pt x="437356" y="742157"/>
                    <a:pt x="436563" y="805657"/>
                    <a:pt x="435769" y="869157"/>
                  </a:cubicBezTo>
                  <a:lnTo>
                    <a:pt x="414337" y="1585913"/>
                  </a:lnTo>
                  <a:lnTo>
                    <a:pt x="211931" y="1657350"/>
                  </a:lnTo>
                  <a:cubicBezTo>
                    <a:pt x="213519" y="1436688"/>
                    <a:pt x="215106" y="1216025"/>
                    <a:pt x="216694" y="9953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40494174-22BF-41D9-9534-D02C766F9B5E}"/>
                </a:ext>
              </a:extLst>
            </p:cNvPr>
            <p:cNvSpPr/>
            <p:nvPr/>
          </p:nvSpPr>
          <p:spPr>
            <a:xfrm>
              <a:off x="3613150" y="4684713"/>
              <a:ext cx="1978025" cy="619125"/>
            </a:xfrm>
            <a:custGeom>
              <a:avLst/>
              <a:gdLst>
                <a:gd name="connsiteX0" fmla="*/ 969169 w 1978819"/>
                <a:gd name="connsiteY0" fmla="*/ 414337 h 619125"/>
                <a:gd name="connsiteX1" fmla="*/ 661988 w 1978819"/>
                <a:gd name="connsiteY1" fmla="*/ 502444 h 619125"/>
                <a:gd name="connsiteX2" fmla="*/ 519113 w 1978819"/>
                <a:gd name="connsiteY2" fmla="*/ 540544 h 619125"/>
                <a:gd name="connsiteX3" fmla="*/ 442913 w 1978819"/>
                <a:gd name="connsiteY3" fmla="*/ 571500 h 619125"/>
                <a:gd name="connsiteX4" fmla="*/ 333375 w 1978819"/>
                <a:gd name="connsiteY4" fmla="*/ 619125 h 619125"/>
                <a:gd name="connsiteX5" fmla="*/ 311944 w 1978819"/>
                <a:gd name="connsiteY5" fmla="*/ 616744 h 619125"/>
                <a:gd name="connsiteX6" fmla="*/ 242888 w 1978819"/>
                <a:gd name="connsiteY6" fmla="*/ 588169 h 619125"/>
                <a:gd name="connsiteX7" fmla="*/ 192882 w 1978819"/>
                <a:gd name="connsiteY7" fmla="*/ 550069 h 619125"/>
                <a:gd name="connsiteX8" fmla="*/ 142875 w 1978819"/>
                <a:gd name="connsiteY8" fmla="*/ 504825 h 619125"/>
                <a:gd name="connsiteX9" fmla="*/ 76200 w 1978819"/>
                <a:gd name="connsiteY9" fmla="*/ 428625 h 619125"/>
                <a:gd name="connsiteX10" fmla="*/ 35719 w 1978819"/>
                <a:gd name="connsiteY10" fmla="*/ 373856 h 619125"/>
                <a:gd name="connsiteX11" fmla="*/ 11907 w 1978819"/>
                <a:gd name="connsiteY11" fmla="*/ 335756 h 619125"/>
                <a:gd name="connsiteX12" fmla="*/ 2382 w 1978819"/>
                <a:gd name="connsiteY12" fmla="*/ 307181 h 619125"/>
                <a:gd name="connsiteX13" fmla="*/ 0 w 1978819"/>
                <a:gd name="connsiteY13" fmla="*/ 290512 h 619125"/>
                <a:gd name="connsiteX14" fmla="*/ 7144 w 1978819"/>
                <a:gd name="connsiteY14" fmla="*/ 278606 h 619125"/>
                <a:gd name="connsiteX15" fmla="*/ 26194 w 1978819"/>
                <a:gd name="connsiteY15" fmla="*/ 273844 h 619125"/>
                <a:gd name="connsiteX16" fmla="*/ 61913 w 1978819"/>
                <a:gd name="connsiteY16" fmla="*/ 283369 h 619125"/>
                <a:gd name="connsiteX17" fmla="*/ 133350 w 1978819"/>
                <a:gd name="connsiteY17" fmla="*/ 319087 h 619125"/>
                <a:gd name="connsiteX18" fmla="*/ 211932 w 1978819"/>
                <a:gd name="connsiteY18" fmla="*/ 350044 h 619125"/>
                <a:gd name="connsiteX19" fmla="*/ 264319 w 1978819"/>
                <a:gd name="connsiteY19" fmla="*/ 364331 h 619125"/>
                <a:gd name="connsiteX20" fmla="*/ 314325 w 1978819"/>
                <a:gd name="connsiteY20" fmla="*/ 371475 h 619125"/>
                <a:gd name="connsiteX21" fmla="*/ 350044 w 1978819"/>
                <a:gd name="connsiteY21" fmla="*/ 373856 h 619125"/>
                <a:gd name="connsiteX22" fmla="*/ 445294 w 1978819"/>
                <a:gd name="connsiteY22" fmla="*/ 359569 h 619125"/>
                <a:gd name="connsiteX23" fmla="*/ 890588 w 1978819"/>
                <a:gd name="connsiteY23" fmla="*/ 250031 h 619125"/>
                <a:gd name="connsiteX24" fmla="*/ 1026319 w 1978819"/>
                <a:gd name="connsiteY24" fmla="*/ 216694 h 619125"/>
                <a:gd name="connsiteX25" fmla="*/ 1271588 w 1978819"/>
                <a:gd name="connsiteY25" fmla="*/ 159544 h 619125"/>
                <a:gd name="connsiteX26" fmla="*/ 1609725 w 1978819"/>
                <a:gd name="connsiteY26" fmla="*/ 78581 h 619125"/>
                <a:gd name="connsiteX27" fmla="*/ 1907382 w 1978819"/>
                <a:gd name="connsiteY27" fmla="*/ 4762 h 619125"/>
                <a:gd name="connsiteX28" fmla="*/ 1952625 w 1978819"/>
                <a:gd name="connsiteY28" fmla="*/ 0 h 619125"/>
                <a:gd name="connsiteX29" fmla="*/ 1974057 w 1978819"/>
                <a:gd name="connsiteY29" fmla="*/ 2381 h 619125"/>
                <a:gd name="connsiteX30" fmla="*/ 1978819 w 1978819"/>
                <a:gd name="connsiteY30" fmla="*/ 9525 h 619125"/>
                <a:gd name="connsiteX31" fmla="*/ 1976438 w 1978819"/>
                <a:gd name="connsiteY31" fmla="*/ 28575 h 619125"/>
                <a:gd name="connsiteX32" fmla="*/ 1959769 w 1978819"/>
                <a:gd name="connsiteY32" fmla="*/ 61912 h 619125"/>
                <a:gd name="connsiteX33" fmla="*/ 1926432 w 1978819"/>
                <a:gd name="connsiteY33" fmla="*/ 85725 h 619125"/>
                <a:gd name="connsiteX34" fmla="*/ 1614488 w 1978819"/>
                <a:gd name="connsiteY34" fmla="*/ 200025 h 619125"/>
                <a:gd name="connsiteX35" fmla="*/ 1138238 w 1978819"/>
                <a:gd name="connsiteY35" fmla="*/ 366712 h 619125"/>
                <a:gd name="connsiteX36" fmla="*/ 969169 w 1978819"/>
                <a:gd name="connsiteY36" fmla="*/ 41433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78819" h="619125">
                  <a:moveTo>
                    <a:pt x="969169" y="414337"/>
                  </a:moveTo>
                  <a:lnTo>
                    <a:pt x="661988" y="502444"/>
                  </a:lnTo>
                  <a:lnTo>
                    <a:pt x="519113" y="540544"/>
                  </a:lnTo>
                  <a:lnTo>
                    <a:pt x="442913" y="571500"/>
                  </a:lnTo>
                  <a:lnTo>
                    <a:pt x="333375" y="619125"/>
                  </a:lnTo>
                  <a:lnTo>
                    <a:pt x="311944" y="616744"/>
                  </a:lnTo>
                  <a:lnTo>
                    <a:pt x="242888" y="588169"/>
                  </a:lnTo>
                  <a:lnTo>
                    <a:pt x="192882" y="550069"/>
                  </a:lnTo>
                  <a:lnTo>
                    <a:pt x="142875" y="504825"/>
                  </a:lnTo>
                  <a:lnTo>
                    <a:pt x="76200" y="428625"/>
                  </a:lnTo>
                  <a:lnTo>
                    <a:pt x="35719" y="373856"/>
                  </a:lnTo>
                  <a:lnTo>
                    <a:pt x="11907" y="335756"/>
                  </a:lnTo>
                  <a:lnTo>
                    <a:pt x="2382" y="307181"/>
                  </a:lnTo>
                  <a:lnTo>
                    <a:pt x="0" y="290512"/>
                  </a:lnTo>
                  <a:lnTo>
                    <a:pt x="7144" y="278606"/>
                  </a:lnTo>
                  <a:lnTo>
                    <a:pt x="26194" y="273844"/>
                  </a:lnTo>
                  <a:lnTo>
                    <a:pt x="61913" y="283369"/>
                  </a:lnTo>
                  <a:lnTo>
                    <a:pt x="133350" y="319087"/>
                  </a:lnTo>
                  <a:lnTo>
                    <a:pt x="211932" y="350044"/>
                  </a:lnTo>
                  <a:lnTo>
                    <a:pt x="264319" y="364331"/>
                  </a:lnTo>
                  <a:lnTo>
                    <a:pt x="314325" y="371475"/>
                  </a:lnTo>
                  <a:lnTo>
                    <a:pt x="350044" y="373856"/>
                  </a:lnTo>
                  <a:lnTo>
                    <a:pt x="445294" y="359569"/>
                  </a:lnTo>
                  <a:lnTo>
                    <a:pt x="890588" y="250031"/>
                  </a:lnTo>
                  <a:lnTo>
                    <a:pt x="1026319" y="216694"/>
                  </a:lnTo>
                  <a:lnTo>
                    <a:pt x="1271588" y="159544"/>
                  </a:lnTo>
                  <a:lnTo>
                    <a:pt x="1609725" y="78581"/>
                  </a:lnTo>
                  <a:lnTo>
                    <a:pt x="1907382" y="4762"/>
                  </a:lnTo>
                  <a:lnTo>
                    <a:pt x="1952625" y="0"/>
                  </a:lnTo>
                  <a:lnTo>
                    <a:pt x="1974057" y="2381"/>
                  </a:lnTo>
                  <a:lnTo>
                    <a:pt x="1978819" y="9525"/>
                  </a:lnTo>
                  <a:lnTo>
                    <a:pt x="1976438" y="28575"/>
                  </a:lnTo>
                  <a:lnTo>
                    <a:pt x="1959769" y="61912"/>
                  </a:lnTo>
                  <a:lnTo>
                    <a:pt x="1926432" y="85725"/>
                  </a:lnTo>
                  <a:lnTo>
                    <a:pt x="1614488" y="200025"/>
                  </a:lnTo>
                  <a:lnTo>
                    <a:pt x="1138238" y="366712"/>
                  </a:lnTo>
                  <a:lnTo>
                    <a:pt x="9691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6060CE22-A95D-4C9A-B5CB-CB459FFFA1B8}"/>
                </a:ext>
              </a:extLst>
            </p:cNvPr>
            <p:cNvSpPr/>
            <p:nvPr/>
          </p:nvSpPr>
          <p:spPr>
            <a:xfrm>
              <a:off x="5422900" y="2981325"/>
              <a:ext cx="1801813" cy="514350"/>
            </a:xfrm>
            <a:custGeom>
              <a:avLst/>
              <a:gdLst>
                <a:gd name="connsiteX0" fmla="*/ 1128713 w 1802607"/>
                <a:gd name="connsiteY0" fmla="*/ 304800 h 514350"/>
                <a:gd name="connsiteX1" fmla="*/ 969169 w 1802607"/>
                <a:gd name="connsiteY1" fmla="*/ 333375 h 514350"/>
                <a:gd name="connsiteX2" fmla="*/ 735807 w 1802607"/>
                <a:gd name="connsiteY2" fmla="*/ 383381 h 514350"/>
                <a:gd name="connsiteX3" fmla="*/ 500063 w 1802607"/>
                <a:gd name="connsiteY3" fmla="*/ 450056 h 514350"/>
                <a:gd name="connsiteX4" fmla="*/ 407194 w 1802607"/>
                <a:gd name="connsiteY4" fmla="*/ 488156 h 514350"/>
                <a:gd name="connsiteX5" fmla="*/ 352425 w 1802607"/>
                <a:gd name="connsiteY5" fmla="*/ 514350 h 514350"/>
                <a:gd name="connsiteX6" fmla="*/ 333375 w 1802607"/>
                <a:gd name="connsiteY6" fmla="*/ 514350 h 514350"/>
                <a:gd name="connsiteX7" fmla="*/ 271463 w 1802607"/>
                <a:gd name="connsiteY7" fmla="*/ 502444 h 514350"/>
                <a:gd name="connsiteX8" fmla="*/ 226219 w 1802607"/>
                <a:gd name="connsiteY8" fmla="*/ 485775 h 514350"/>
                <a:gd name="connsiteX9" fmla="*/ 183357 w 1802607"/>
                <a:gd name="connsiteY9" fmla="*/ 461963 h 514350"/>
                <a:gd name="connsiteX10" fmla="*/ 126207 w 1802607"/>
                <a:gd name="connsiteY10" fmla="*/ 416719 h 514350"/>
                <a:gd name="connsiteX11" fmla="*/ 69057 w 1802607"/>
                <a:gd name="connsiteY11" fmla="*/ 359569 h 514350"/>
                <a:gd name="connsiteX12" fmla="*/ 23813 w 1802607"/>
                <a:gd name="connsiteY12" fmla="*/ 314325 h 514350"/>
                <a:gd name="connsiteX13" fmla="*/ 4763 w 1802607"/>
                <a:gd name="connsiteY13" fmla="*/ 283369 h 514350"/>
                <a:gd name="connsiteX14" fmla="*/ 0 w 1802607"/>
                <a:gd name="connsiteY14" fmla="*/ 254794 h 514350"/>
                <a:gd name="connsiteX15" fmla="*/ 4763 w 1802607"/>
                <a:gd name="connsiteY15" fmla="*/ 238125 h 514350"/>
                <a:gd name="connsiteX16" fmla="*/ 26194 w 1802607"/>
                <a:gd name="connsiteY16" fmla="*/ 230981 h 514350"/>
                <a:gd name="connsiteX17" fmla="*/ 40482 w 1802607"/>
                <a:gd name="connsiteY17" fmla="*/ 233363 h 514350"/>
                <a:gd name="connsiteX18" fmla="*/ 73819 w 1802607"/>
                <a:gd name="connsiteY18" fmla="*/ 254794 h 514350"/>
                <a:gd name="connsiteX19" fmla="*/ 119063 w 1802607"/>
                <a:gd name="connsiteY19" fmla="*/ 276225 h 514350"/>
                <a:gd name="connsiteX20" fmla="*/ 173832 w 1802607"/>
                <a:gd name="connsiteY20" fmla="*/ 292894 h 514350"/>
                <a:gd name="connsiteX21" fmla="*/ 242888 w 1802607"/>
                <a:gd name="connsiteY21" fmla="*/ 307181 h 514350"/>
                <a:gd name="connsiteX22" fmla="*/ 307182 w 1802607"/>
                <a:gd name="connsiteY22" fmla="*/ 309563 h 514350"/>
                <a:gd name="connsiteX23" fmla="*/ 371475 w 1802607"/>
                <a:gd name="connsiteY23" fmla="*/ 304800 h 514350"/>
                <a:gd name="connsiteX24" fmla="*/ 445294 w 1802607"/>
                <a:gd name="connsiteY24" fmla="*/ 297656 h 514350"/>
                <a:gd name="connsiteX25" fmla="*/ 569119 w 1802607"/>
                <a:gd name="connsiteY25" fmla="*/ 264319 h 514350"/>
                <a:gd name="connsiteX26" fmla="*/ 835819 w 1802607"/>
                <a:gd name="connsiteY26" fmla="*/ 200025 h 514350"/>
                <a:gd name="connsiteX27" fmla="*/ 1109663 w 1802607"/>
                <a:gd name="connsiteY27" fmla="*/ 140494 h 514350"/>
                <a:gd name="connsiteX28" fmla="*/ 1335882 w 1802607"/>
                <a:gd name="connsiteY28" fmla="*/ 90488 h 514350"/>
                <a:gd name="connsiteX29" fmla="*/ 1431132 w 1802607"/>
                <a:gd name="connsiteY29" fmla="*/ 40481 h 514350"/>
                <a:gd name="connsiteX30" fmla="*/ 1497807 w 1802607"/>
                <a:gd name="connsiteY30" fmla="*/ 0 h 514350"/>
                <a:gd name="connsiteX31" fmla="*/ 1543050 w 1802607"/>
                <a:gd name="connsiteY31" fmla="*/ 4763 h 514350"/>
                <a:gd name="connsiteX32" fmla="*/ 1607344 w 1802607"/>
                <a:gd name="connsiteY32" fmla="*/ 19050 h 514350"/>
                <a:gd name="connsiteX33" fmla="*/ 1662113 w 1802607"/>
                <a:gd name="connsiteY33" fmla="*/ 40481 h 514350"/>
                <a:gd name="connsiteX34" fmla="*/ 1731169 w 1802607"/>
                <a:gd name="connsiteY34" fmla="*/ 73819 h 514350"/>
                <a:gd name="connsiteX35" fmla="*/ 1759744 w 1802607"/>
                <a:gd name="connsiteY35" fmla="*/ 95250 h 514350"/>
                <a:gd name="connsiteX36" fmla="*/ 1778794 w 1802607"/>
                <a:gd name="connsiteY36" fmla="*/ 121444 h 514350"/>
                <a:gd name="connsiteX37" fmla="*/ 1793082 w 1802607"/>
                <a:gd name="connsiteY37" fmla="*/ 140494 h 514350"/>
                <a:gd name="connsiteX38" fmla="*/ 1802607 w 1802607"/>
                <a:gd name="connsiteY38" fmla="*/ 159544 h 514350"/>
                <a:gd name="connsiteX39" fmla="*/ 1802607 w 1802607"/>
                <a:gd name="connsiteY39" fmla="*/ 176213 h 514350"/>
                <a:gd name="connsiteX40" fmla="*/ 1788319 w 1802607"/>
                <a:gd name="connsiteY40" fmla="*/ 202406 h 514350"/>
                <a:gd name="connsiteX41" fmla="*/ 1762125 w 1802607"/>
                <a:gd name="connsiteY41" fmla="*/ 211931 h 514350"/>
                <a:gd name="connsiteX42" fmla="*/ 1688307 w 1802607"/>
                <a:gd name="connsiteY42" fmla="*/ 226219 h 514350"/>
                <a:gd name="connsiteX43" fmla="*/ 1495425 w 1802607"/>
                <a:gd name="connsiteY43" fmla="*/ 245269 h 514350"/>
                <a:gd name="connsiteX44" fmla="*/ 1128713 w 1802607"/>
                <a:gd name="connsiteY44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02607" h="514350">
                  <a:moveTo>
                    <a:pt x="1128713" y="304800"/>
                  </a:moveTo>
                  <a:lnTo>
                    <a:pt x="969169" y="333375"/>
                  </a:lnTo>
                  <a:lnTo>
                    <a:pt x="735807" y="383381"/>
                  </a:lnTo>
                  <a:lnTo>
                    <a:pt x="500063" y="450056"/>
                  </a:lnTo>
                  <a:lnTo>
                    <a:pt x="407194" y="488156"/>
                  </a:lnTo>
                  <a:lnTo>
                    <a:pt x="352425" y="514350"/>
                  </a:lnTo>
                  <a:lnTo>
                    <a:pt x="333375" y="514350"/>
                  </a:lnTo>
                  <a:lnTo>
                    <a:pt x="271463" y="502444"/>
                  </a:lnTo>
                  <a:lnTo>
                    <a:pt x="226219" y="485775"/>
                  </a:lnTo>
                  <a:lnTo>
                    <a:pt x="183357" y="461963"/>
                  </a:lnTo>
                  <a:lnTo>
                    <a:pt x="126207" y="416719"/>
                  </a:lnTo>
                  <a:lnTo>
                    <a:pt x="69057" y="359569"/>
                  </a:lnTo>
                  <a:lnTo>
                    <a:pt x="23813" y="314325"/>
                  </a:lnTo>
                  <a:lnTo>
                    <a:pt x="4763" y="283369"/>
                  </a:lnTo>
                  <a:lnTo>
                    <a:pt x="0" y="254794"/>
                  </a:lnTo>
                  <a:lnTo>
                    <a:pt x="4763" y="238125"/>
                  </a:lnTo>
                  <a:cubicBezTo>
                    <a:pt x="24556" y="230702"/>
                    <a:pt x="17031" y="230981"/>
                    <a:pt x="26194" y="230981"/>
                  </a:cubicBezTo>
                  <a:lnTo>
                    <a:pt x="40482" y="233363"/>
                  </a:lnTo>
                  <a:lnTo>
                    <a:pt x="73819" y="254794"/>
                  </a:lnTo>
                  <a:lnTo>
                    <a:pt x="119063" y="276225"/>
                  </a:lnTo>
                  <a:lnTo>
                    <a:pt x="173832" y="292894"/>
                  </a:lnTo>
                  <a:lnTo>
                    <a:pt x="242888" y="307181"/>
                  </a:lnTo>
                  <a:lnTo>
                    <a:pt x="307182" y="309563"/>
                  </a:lnTo>
                  <a:lnTo>
                    <a:pt x="371475" y="304800"/>
                  </a:lnTo>
                  <a:lnTo>
                    <a:pt x="445294" y="297656"/>
                  </a:lnTo>
                  <a:lnTo>
                    <a:pt x="569119" y="264319"/>
                  </a:lnTo>
                  <a:lnTo>
                    <a:pt x="835819" y="200025"/>
                  </a:lnTo>
                  <a:lnTo>
                    <a:pt x="1109663" y="140494"/>
                  </a:lnTo>
                  <a:lnTo>
                    <a:pt x="1335882" y="90488"/>
                  </a:lnTo>
                  <a:lnTo>
                    <a:pt x="1431132" y="40481"/>
                  </a:lnTo>
                  <a:lnTo>
                    <a:pt x="1497807" y="0"/>
                  </a:lnTo>
                  <a:lnTo>
                    <a:pt x="1543050" y="4763"/>
                  </a:lnTo>
                  <a:lnTo>
                    <a:pt x="1607344" y="19050"/>
                  </a:lnTo>
                  <a:lnTo>
                    <a:pt x="1662113" y="40481"/>
                  </a:lnTo>
                  <a:lnTo>
                    <a:pt x="1731169" y="73819"/>
                  </a:lnTo>
                  <a:lnTo>
                    <a:pt x="1759744" y="95250"/>
                  </a:lnTo>
                  <a:lnTo>
                    <a:pt x="1778794" y="121444"/>
                  </a:lnTo>
                  <a:lnTo>
                    <a:pt x="1793082" y="140494"/>
                  </a:lnTo>
                  <a:lnTo>
                    <a:pt x="1802607" y="159544"/>
                  </a:lnTo>
                  <a:lnTo>
                    <a:pt x="1802607" y="176213"/>
                  </a:lnTo>
                  <a:lnTo>
                    <a:pt x="1788319" y="202406"/>
                  </a:lnTo>
                  <a:lnTo>
                    <a:pt x="1762125" y="211931"/>
                  </a:lnTo>
                  <a:lnTo>
                    <a:pt x="1688307" y="226219"/>
                  </a:lnTo>
                  <a:lnTo>
                    <a:pt x="1495425" y="245269"/>
                  </a:lnTo>
                  <a:lnTo>
                    <a:pt x="1128713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F4560504-9385-4FBE-967D-5A5979A90335}"/>
                </a:ext>
              </a:extLst>
            </p:cNvPr>
            <p:cNvSpPr/>
            <p:nvPr/>
          </p:nvSpPr>
          <p:spPr>
            <a:xfrm rot="16200000">
              <a:off x="5048251" y="4330700"/>
              <a:ext cx="2628900" cy="479425"/>
            </a:xfrm>
            <a:custGeom>
              <a:avLst/>
              <a:gdLst>
                <a:gd name="connsiteX0" fmla="*/ 1309687 w 2628900"/>
                <a:gd name="connsiteY0" fmla="*/ 454819 h 478631"/>
                <a:gd name="connsiteX1" fmla="*/ 697706 w 2628900"/>
                <a:gd name="connsiteY1" fmla="*/ 473869 h 478631"/>
                <a:gd name="connsiteX2" fmla="*/ 590550 w 2628900"/>
                <a:gd name="connsiteY2" fmla="*/ 476250 h 478631"/>
                <a:gd name="connsiteX3" fmla="*/ 535781 w 2628900"/>
                <a:gd name="connsiteY3" fmla="*/ 478631 h 478631"/>
                <a:gd name="connsiteX4" fmla="*/ 481012 w 2628900"/>
                <a:gd name="connsiteY4" fmla="*/ 476250 h 478631"/>
                <a:gd name="connsiteX5" fmla="*/ 438150 w 2628900"/>
                <a:gd name="connsiteY5" fmla="*/ 471488 h 478631"/>
                <a:gd name="connsiteX6" fmla="*/ 376237 w 2628900"/>
                <a:gd name="connsiteY6" fmla="*/ 459581 h 478631"/>
                <a:gd name="connsiteX7" fmla="*/ 280987 w 2628900"/>
                <a:gd name="connsiteY7" fmla="*/ 438150 h 478631"/>
                <a:gd name="connsiteX8" fmla="*/ 200025 w 2628900"/>
                <a:gd name="connsiteY8" fmla="*/ 409575 h 478631"/>
                <a:gd name="connsiteX9" fmla="*/ 130969 w 2628900"/>
                <a:gd name="connsiteY9" fmla="*/ 378619 h 478631"/>
                <a:gd name="connsiteX10" fmla="*/ 83344 w 2628900"/>
                <a:gd name="connsiteY10" fmla="*/ 352425 h 478631"/>
                <a:gd name="connsiteX11" fmla="*/ 47625 w 2628900"/>
                <a:gd name="connsiteY11" fmla="*/ 328613 h 478631"/>
                <a:gd name="connsiteX12" fmla="*/ 21431 w 2628900"/>
                <a:gd name="connsiteY12" fmla="*/ 302419 h 478631"/>
                <a:gd name="connsiteX13" fmla="*/ 2381 w 2628900"/>
                <a:gd name="connsiteY13" fmla="*/ 266700 h 478631"/>
                <a:gd name="connsiteX14" fmla="*/ 0 w 2628900"/>
                <a:gd name="connsiteY14" fmla="*/ 238125 h 478631"/>
                <a:gd name="connsiteX15" fmla="*/ 11906 w 2628900"/>
                <a:gd name="connsiteY15" fmla="*/ 211931 h 478631"/>
                <a:gd name="connsiteX16" fmla="*/ 45244 w 2628900"/>
                <a:gd name="connsiteY16" fmla="*/ 183356 h 478631"/>
                <a:gd name="connsiteX17" fmla="*/ 109537 w 2628900"/>
                <a:gd name="connsiteY17" fmla="*/ 140494 h 478631"/>
                <a:gd name="connsiteX18" fmla="*/ 561975 w 2628900"/>
                <a:gd name="connsiteY18" fmla="*/ 216694 h 478631"/>
                <a:gd name="connsiteX19" fmla="*/ 597694 w 2628900"/>
                <a:gd name="connsiteY19" fmla="*/ 226219 h 478631"/>
                <a:gd name="connsiteX20" fmla="*/ 650081 w 2628900"/>
                <a:gd name="connsiteY20" fmla="*/ 230981 h 478631"/>
                <a:gd name="connsiteX21" fmla="*/ 971550 w 2628900"/>
                <a:gd name="connsiteY21" fmla="*/ 230981 h 478631"/>
                <a:gd name="connsiteX22" fmla="*/ 1793081 w 2628900"/>
                <a:gd name="connsiteY22" fmla="*/ 230981 h 478631"/>
                <a:gd name="connsiteX23" fmla="*/ 2235994 w 2628900"/>
                <a:gd name="connsiteY23" fmla="*/ 214313 h 478631"/>
                <a:gd name="connsiteX24" fmla="*/ 2390775 w 2628900"/>
                <a:gd name="connsiteY24" fmla="*/ 204788 h 478631"/>
                <a:gd name="connsiteX25" fmla="*/ 2424112 w 2628900"/>
                <a:gd name="connsiteY25" fmla="*/ 195263 h 478631"/>
                <a:gd name="connsiteX26" fmla="*/ 2459831 w 2628900"/>
                <a:gd name="connsiteY26" fmla="*/ 180975 h 478631"/>
                <a:gd name="connsiteX27" fmla="*/ 2488406 w 2628900"/>
                <a:gd name="connsiteY27" fmla="*/ 154781 h 478631"/>
                <a:gd name="connsiteX28" fmla="*/ 2509837 w 2628900"/>
                <a:gd name="connsiteY28" fmla="*/ 126206 h 478631"/>
                <a:gd name="connsiteX29" fmla="*/ 2574131 w 2628900"/>
                <a:gd name="connsiteY29" fmla="*/ 0 h 478631"/>
                <a:gd name="connsiteX30" fmla="*/ 2628900 w 2628900"/>
                <a:gd name="connsiteY30" fmla="*/ 204788 h 478631"/>
                <a:gd name="connsiteX31" fmla="*/ 2505075 w 2628900"/>
                <a:gd name="connsiteY31" fmla="*/ 335756 h 478631"/>
                <a:gd name="connsiteX32" fmla="*/ 2445544 w 2628900"/>
                <a:gd name="connsiteY32" fmla="*/ 416719 h 478631"/>
                <a:gd name="connsiteX33" fmla="*/ 2405062 w 2628900"/>
                <a:gd name="connsiteY33" fmla="*/ 450056 h 478631"/>
                <a:gd name="connsiteX34" fmla="*/ 2366962 w 2628900"/>
                <a:gd name="connsiteY34" fmla="*/ 459581 h 478631"/>
                <a:gd name="connsiteX35" fmla="*/ 2331244 w 2628900"/>
                <a:gd name="connsiteY35" fmla="*/ 454819 h 478631"/>
                <a:gd name="connsiteX36" fmla="*/ 2305050 w 2628900"/>
                <a:gd name="connsiteY36" fmla="*/ 438150 h 478631"/>
                <a:gd name="connsiteX37" fmla="*/ 2290762 w 2628900"/>
                <a:gd name="connsiteY37" fmla="*/ 433388 h 478631"/>
                <a:gd name="connsiteX38" fmla="*/ 1854994 w 2628900"/>
                <a:gd name="connsiteY38" fmla="*/ 442913 h 478631"/>
                <a:gd name="connsiteX39" fmla="*/ 1309687 w 2628900"/>
                <a:gd name="connsiteY39" fmla="*/ 454819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28900" h="478631">
                  <a:moveTo>
                    <a:pt x="1309687" y="454819"/>
                  </a:moveTo>
                  <a:lnTo>
                    <a:pt x="697706" y="473869"/>
                  </a:lnTo>
                  <a:lnTo>
                    <a:pt x="590550" y="476250"/>
                  </a:lnTo>
                  <a:lnTo>
                    <a:pt x="535781" y="478631"/>
                  </a:lnTo>
                  <a:lnTo>
                    <a:pt x="481012" y="476250"/>
                  </a:lnTo>
                  <a:lnTo>
                    <a:pt x="438150" y="471488"/>
                  </a:lnTo>
                  <a:lnTo>
                    <a:pt x="376237" y="459581"/>
                  </a:lnTo>
                  <a:lnTo>
                    <a:pt x="280987" y="438150"/>
                  </a:lnTo>
                  <a:lnTo>
                    <a:pt x="200025" y="409575"/>
                  </a:lnTo>
                  <a:lnTo>
                    <a:pt x="130969" y="378619"/>
                  </a:lnTo>
                  <a:lnTo>
                    <a:pt x="83344" y="352425"/>
                  </a:lnTo>
                  <a:lnTo>
                    <a:pt x="47625" y="328613"/>
                  </a:lnTo>
                  <a:lnTo>
                    <a:pt x="21431" y="302419"/>
                  </a:lnTo>
                  <a:lnTo>
                    <a:pt x="2381" y="266700"/>
                  </a:lnTo>
                  <a:lnTo>
                    <a:pt x="0" y="238125"/>
                  </a:lnTo>
                  <a:lnTo>
                    <a:pt x="11906" y="211931"/>
                  </a:lnTo>
                  <a:lnTo>
                    <a:pt x="45244" y="183356"/>
                  </a:lnTo>
                  <a:lnTo>
                    <a:pt x="109537" y="140494"/>
                  </a:lnTo>
                  <a:lnTo>
                    <a:pt x="561975" y="216694"/>
                  </a:lnTo>
                  <a:lnTo>
                    <a:pt x="597694" y="226219"/>
                  </a:lnTo>
                  <a:lnTo>
                    <a:pt x="650081" y="230981"/>
                  </a:lnTo>
                  <a:lnTo>
                    <a:pt x="971550" y="230981"/>
                  </a:lnTo>
                  <a:lnTo>
                    <a:pt x="1793081" y="230981"/>
                  </a:lnTo>
                  <a:lnTo>
                    <a:pt x="2235994" y="214313"/>
                  </a:lnTo>
                  <a:lnTo>
                    <a:pt x="2390775" y="204788"/>
                  </a:lnTo>
                  <a:lnTo>
                    <a:pt x="2424112" y="195263"/>
                  </a:lnTo>
                  <a:lnTo>
                    <a:pt x="2459831" y="180975"/>
                  </a:lnTo>
                  <a:lnTo>
                    <a:pt x="2488406" y="154781"/>
                  </a:lnTo>
                  <a:lnTo>
                    <a:pt x="2509837" y="126206"/>
                  </a:lnTo>
                  <a:lnTo>
                    <a:pt x="2574131" y="0"/>
                  </a:lnTo>
                  <a:lnTo>
                    <a:pt x="2628900" y="204788"/>
                  </a:lnTo>
                  <a:lnTo>
                    <a:pt x="2505075" y="335756"/>
                  </a:lnTo>
                  <a:lnTo>
                    <a:pt x="2445544" y="416719"/>
                  </a:lnTo>
                  <a:lnTo>
                    <a:pt x="2405062" y="450056"/>
                  </a:lnTo>
                  <a:lnTo>
                    <a:pt x="2366962" y="459581"/>
                  </a:lnTo>
                  <a:lnTo>
                    <a:pt x="2331244" y="454819"/>
                  </a:lnTo>
                  <a:lnTo>
                    <a:pt x="2305050" y="438150"/>
                  </a:lnTo>
                  <a:lnTo>
                    <a:pt x="2290762" y="433388"/>
                  </a:lnTo>
                  <a:lnTo>
                    <a:pt x="1854994" y="442913"/>
                  </a:lnTo>
                  <a:lnTo>
                    <a:pt x="1309687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7CA96F5B-9DAB-4501-B44F-E9D2260A1E5F}"/>
                </a:ext>
              </a:extLst>
            </p:cNvPr>
            <p:cNvSpPr/>
            <p:nvPr/>
          </p:nvSpPr>
          <p:spPr>
            <a:xfrm>
              <a:off x="5700713" y="5219700"/>
              <a:ext cx="733425" cy="579438"/>
            </a:xfrm>
            <a:custGeom>
              <a:avLst/>
              <a:gdLst>
                <a:gd name="connsiteX0" fmla="*/ 338137 w 733425"/>
                <a:gd name="connsiteY0" fmla="*/ 109538 h 578644"/>
                <a:gd name="connsiteX1" fmla="*/ 438150 w 733425"/>
                <a:gd name="connsiteY1" fmla="*/ 135731 h 578644"/>
                <a:gd name="connsiteX2" fmla="*/ 492918 w 733425"/>
                <a:gd name="connsiteY2" fmla="*/ 145256 h 578644"/>
                <a:gd name="connsiteX3" fmla="*/ 523875 w 733425"/>
                <a:gd name="connsiteY3" fmla="*/ 150019 h 578644"/>
                <a:gd name="connsiteX4" fmla="*/ 559593 w 733425"/>
                <a:gd name="connsiteY4" fmla="*/ 152400 h 578644"/>
                <a:gd name="connsiteX5" fmla="*/ 592931 w 733425"/>
                <a:gd name="connsiteY5" fmla="*/ 152400 h 578644"/>
                <a:gd name="connsiteX6" fmla="*/ 614362 w 733425"/>
                <a:gd name="connsiteY6" fmla="*/ 147638 h 578644"/>
                <a:gd name="connsiteX7" fmla="*/ 733425 w 733425"/>
                <a:gd name="connsiteY7" fmla="*/ 11906 h 578644"/>
                <a:gd name="connsiteX8" fmla="*/ 590550 w 733425"/>
                <a:gd name="connsiteY8" fmla="*/ 578644 h 578644"/>
                <a:gd name="connsiteX9" fmla="*/ 559593 w 733425"/>
                <a:gd name="connsiteY9" fmla="*/ 550069 h 578644"/>
                <a:gd name="connsiteX10" fmla="*/ 504825 w 733425"/>
                <a:gd name="connsiteY10" fmla="*/ 464344 h 578644"/>
                <a:gd name="connsiteX11" fmla="*/ 459581 w 733425"/>
                <a:gd name="connsiteY11" fmla="*/ 407194 h 578644"/>
                <a:gd name="connsiteX12" fmla="*/ 409575 w 733425"/>
                <a:gd name="connsiteY12" fmla="*/ 359569 h 578644"/>
                <a:gd name="connsiteX13" fmla="*/ 311943 w 733425"/>
                <a:gd name="connsiteY13" fmla="*/ 280988 h 578644"/>
                <a:gd name="connsiteX14" fmla="*/ 197643 w 733425"/>
                <a:gd name="connsiteY14" fmla="*/ 197644 h 578644"/>
                <a:gd name="connsiteX15" fmla="*/ 78581 w 733425"/>
                <a:gd name="connsiteY15" fmla="*/ 119063 h 578644"/>
                <a:gd name="connsiteX16" fmla="*/ 35718 w 733425"/>
                <a:gd name="connsiteY16" fmla="*/ 97631 h 578644"/>
                <a:gd name="connsiteX17" fmla="*/ 19050 w 733425"/>
                <a:gd name="connsiteY17" fmla="*/ 83344 h 578644"/>
                <a:gd name="connsiteX18" fmla="*/ 0 w 733425"/>
                <a:gd name="connsiteY18" fmla="*/ 42863 h 578644"/>
                <a:gd name="connsiteX19" fmla="*/ 0 w 733425"/>
                <a:gd name="connsiteY19" fmla="*/ 23813 h 578644"/>
                <a:gd name="connsiteX20" fmla="*/ 7143 w 733425"/>
                <a:gd name="connsiteY20" fmla="*/ 7144 h 578644"/>
                <a:gd name="connsiteX21" fmla="*/ 23812 w 733425"/>
                <a:gd name="connsiteY21" fmla="*/ 0 h 578644"/>
                <a:gd name="connsiteX22" fmla="*/ 73818 w 733425"/>
                <a:gd name="connsiteY22" fmla="*/ 11906 h 578644"/>
                <a:gd name="connsiteX23" fmla="*/ 183356 w 733425"/>
                <a:gd name="connsiteY23" fmla="*/ 59531 h 578644"/>
                <a:gd name="connsiteX24" fmla="*/ 338137 w 733425"/>
                <a:gd name="connsiteY24" fmla="*/ 10953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33425" h="578644">
                  <a:moveTo>
                    <a:pt x="338137" y="109538"/>
                  </a:moveTo>
                  <a:lnTo>
                    <a:pt x="438150" y="135731"/>
                  </a:lnTo>
                  <a:lnTo>
                    <a:pt x="492918" y="145256"/>
                  </a:lnTo>
                  <a:lnTo>
                    <a:pt x="523875" y="150019"/>
                  </a:lnTo>
                  <a:lnTo>
                    <a:pt x="559593" y="152400"/>
                  </a:lnTo>
                  <a:lnTo>
                    <a:pt x="592931" y="152400"/>
                  </a:lnTo>
                  <a:lnTo>
                    <a:pt x="614362" y="147638"/>
                  </a:lnTo>
                  <a:lnTo>
                    <a:pt x="733425" y="11906"/>
                  </a:lnTo>
                  <a:lnTo>
                    <a:pt x="590550" y="578644"/>
                  </a:lnTo>
                  <a:lnTo>
                    <a:pt x="559593" y="550069"/>
                  </a:lnTo>
                  <a:lnTo>
                    <a:pt x="504825" y="464344"/>
                  </a:lnTo>
                  <a:lnTo>
                    <a:pt x="459581" y="407194"/>
                  </a:lnTo>
                  <a:lnTo>
                    <a:pt x="409575" y="359569"/>
                  </a:lnTo>
                  <a:lnTo>
                    <a:pt x="311943" y="280988"/>
                  </a:lnTo>
                  <a:lnTo>
                    <a:pt x="197643" y="197644"/>
                  </a:lnTo>
                  <a:lnTo>
                    <a:pt x="78581" y="119063"/>
                  </a:lnTo>
                  <a:lnTo>
                    <a:pt x="35718" y="97631"/>
                  </a:lnTo>
                  <a:lnTo>
                    <a:pt x="19050" y="83344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3812" y="0"/>
                  </a:lnTo>
                  <a:lnTo>
                    <a:pt x="73818" y="11906"/>
                  </a:lnTo>
                  <a:lnTo>
                    <a:pt x="183356" y="59531"/>
                  </a:lnTo>
                  <a:lnTo>
                    <a:pt x="33813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46826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FC3F35-4FD2-419D-969B-DA6D401A1505}"/>
              </a:ext>
            </a:extLst>
          </p:cNvPr>
          <p:cNvGrpSpPr/>
          <p:nvPr/>
        </p:nvGrpSpPr>
        <p:grpSpPr>
          <a:xfrm>
            <a:off x="2613025" y="1582738"/>
            <a:ext cx="4611688" cy="4302125"/>
            <a:chOff x="2613025" y="1582738"/>
            <a:chExt cx="4611688" cy="43021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6DE8F11-D4B2-1144-AF5D-CF67B5598C49}"/>
                </a:ext>
              </a:extLst>
            </p:cNvPr>
            <p:cNvSpPr/>
            <p:nvPr/>
          </p:nvSpPr>
          <p:spPr>
            <a:xfrm>
              <a:off x="2800350" y="1585913"/>
              <a:ext cx="1028700" cy="1052512"/>
            </a:xfrm>
            <a:custGeom>
              <a:avLst/>
              <a:gdLst>
                <a:gd name="connsiteX0" fmla="*/ 485775 w 1028700"/>
                <a:gd name="connsiteY0" fmla="*/ 735806 h 1052512"/>
                <a:gd name="connsiteX1" fmla="*/ 192881 w 1028700"/>
                <a:gd name="connsiteY1" fmla="*/ 957262 h 1052512"/>
                <a:gd name="connsiteX2" fmla="*/ 102394 w 1028700"/>
                <a:gd name="connsiteY2" fmla="*/ 1028700 h 1052512"/>
                <a:gd name="connsiteX3" fmla="*/ 59531 w 1028700"/>
                <a:gd name="connsiteY3" fmla="*/ 1047750 h 1052512"/>
                <a:gd name="connsiteX4" fmla="*/ 35719 w 1028700"/>
                <a:gd name="connsiteY4" fmla="*/ 1052512 h 1052512"/>
                <a:gd name="connsiteX5" fmla="*/ 4763 w 1028700"/>
                <a:gd name="connsiteY5" fmla="*/ 1050131 h 1052512"/>
                <a:gd name="connsiteX6" fmla="*/ 0 w 1028700"/>
                <a:gd name="connsiteY6" fmla="*/ 1038225 h 1052512"/>
                <a:gd name="connsiteX7" fmla="*/ 23813 w 1028700"/>
                <a:gd name="connsiteY7" fmla="*/ 1007268 h 1052512"/>
                <a:gd name="connsiteX8" fmla="*/ 102394 w 1028700"/>
                <a:gd name="connsiteY8" fmla="*/ 926306 h 1052512"/>
                <a:gd name="connsiteX9" fmla="*/ 238125 w 1028700"/>
                <a:gd name="connsiteY9" fmla="*/ 804862 h 1052512"/>
                <a:gd name="connsiteX10" fmla="*/ 395288 w 1028700"/>
                <a:gd name="connsiteY10" fmla="*/ 640556 h 1052512"/>
                <a:gd name="connsiteX11" fmla="*/ 550069 w 1028700"/>
                <a:gd name="connsiteY11" fmla="*/ 469106 h 1052512"/>
                <a:gd name="connsiteX12" fmla="*/ 654844 w 1028700"/>
                <a:gd name="connsiteY12" fmla="*/ 328612 h 1052512"/>
                <a:gd name="connsiteX13" fmla="*/ 685800 w 1028700"/>
                <a:gd name="connsiteY13" fmla="*/ 280987 h 1052512"/>
                <a:gd name="connsiteX14" fmla="*/ 704850 w 1028700"/>
                <a:gd name="connsiteY14" fmla="*/ 245268 h 1052512"/>
                <a:gd name="connsiteX15" fmla="*/ 714375 w 1028700"/>
                <a:gd name="connsiteY15" fmla="*/ 211931 h 1052512"/>
                <a:gd name="connsiteX16" fmla="*/ 714375 w 1028700"/>
                <a:gd name="connsiteY16" fmla="*/ 185737 h 1052512"/>
                <a:gd name="connsiteX17" fmla="*/ 709613 w 1028700"/>
                <a:gd name="connsiteY17" fmla="*/ 152400 h 1052512"/>
                <a:gd name="connsiteX18" fmla="*/ 688181 w 1028700"/>
                <a:gd name="connsiteY18" fmla="*/ 104775 h 1052512"/>
                <a:gd name="connsiteX19" fmla="*/ 661988 w 1028700"/>
                <a:gd name="connsiteY19" fmla="*/ 66675 h 1052512"/>
                <a:gd name="connsiteX20" fmla="*/ 647700 w 1028700"/>
                <a:gd name="connsiteY20" fmla="*/ 35718 h 1052512"/>
                <a:gd name="connsiteX21" fmla="*/ 647700 w 1028700"/>
                <a:gd name="connsiteY21" fmla="*/ 14287 h 1052512"/>
                <a:gd name="connsiteX22" fmla="*/ 650081 w 1028700"/>
                <a:gd name="connsiteY22" fmla="*/ 2381 h 1052512"/>
                <a:gd name="connsiteX23" fmla="*/ 669131 w 1028700"/>
                <a:gd name="connsiteY23" fmla="*/ 0 h 1052512"/>
                <a:gd name="connsiteX24" fmla="*/ 700088 w 1028700"/>
                <a:gd name="connsiteY24" fmla="*/ 9525 h 1052512"/>
                <a:gd name="connsiteX25" fmla="*/ 781050 w 1028700"/>
                <a:gd name="connsiteY25" fmla="*/ 45243 h 1052512"/>
                <a:gd name="connsiteX26" fmla="*/ 842963 w 1028700"/>
                <a:gd name="connsiteY26" fmla="*/ 78581 h 1052512"/>
                <a:gd name="connsiteX27" fmla="*/ 892969 w 1028700"/>
                <a:gd name="connsiteY27" fmla="*/ 109537 h 1052512"/>
                <a:gd name="connsiteX28" fmla="*/ 926306 w 1028700"/>
                <a:gd name="connsiteY28" fmla="*/ 133350 h 1052512"/>
                <a:gd name="connsiteX29" fmla="*/ 966788 w 1028700"/>
                <a:gd name="connsiteY29" fmla="*/ 171450 h 1052512"/>
                <a:gd name="connsiteX30" fmla="*/ 995363 w 1028700"/>
                <a:gd name="connsiteY30" fmla="*/ 204787 h 1052512"/>
                <a:gd name="connsiteX31" fmla="*/ 1016794 w 1028700"/>
                <a:gd name="connsiteY31" fmla="*/ 235743 h 1052512"/>
                <a:gd name="connsiteX32" fmla="*/ 1023938 w 1028700"/>
                <a:gd name="connsiteY32" fmla="*/ 257175 h 1052512"/>
                <a:gd name="connsiteX33" fmla="*/ 1028700 w 1028700"/>
                <a:gd name="connsiteY33" fmla="*/ 283368 h 1052512"/>
                <a:gd name="connsiteX34" fmla="*/ 1023938 w 1028700"/>
                <a:gd name="connsiteY34" fmla="*/ 314325 h 1052512"/>
                <a:gd name="connsiteX35" fmla="*/ 1014413 w 1028700"/>
                <a:gd name="connsiteY35" fmla="*/ 338137 h 1052512"/>
                <a:gd name="connsiteX36" fmla="*/ 997744 w 1028700"/>
                <a:gd name="connsiteY36" fmla="*/ 350043 h 1052512"/>
                <a:gd name="connsiteX37" fmla="*/ 966788 w 1028700"/>
                <a:gd name="connsiteY37" fmla="*/ 366712 h 1052512"/>
                <a:gd name="connsiteX38" fmla="*/ 914400 w 1028700"/>
                <a:gd name="connsiteY38" fmla="*/ 383381 h 1052512"/>
                <a:gd name="connsiteX39" fmla="*/ 890588 w 1028700"/>
                <a:gd name="connsiteY39" fmla="*/ 395287 h 1052512"/>
                <a:gd name="connsiteX40" fmla="*/ 816769 w 1028700"/>
                <a:gd name="connsiteY40" fmla="*/ 464343 h 1052512"/>
                <a:gd name="connsiteX41" fmla="*/ 678656 w 1028700"/>
                <a:gd name="connsiteY41" fmla="*/ 585787 h 1052512"/>
                <a:gd name="connsiteX42" fmla="*/ 485775 w 1028700"/>
                <a:gd name="connsiteY42" fmla="*/ 735806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28700" h="1052512">
                  <a:moveTo>
                    <a:pt x="485775" y="735806"/>
                  </a:moveTo>
                  <a:lnTo>
                    <a:pt x="192881" y="957262"/>
                  </a:lnTo>
                  <a:lnTo>
                    <a:pt x="102394" y="1028700"/>
                  </a:lnTo>
                  <a:lnTo>
                    <a:pt x="59531" y="1047750"/>
                  </a:lnTo>
                  <a:lnTo>
                    <a:pt x="35719" y="1052512"/>
                  </a:lnTo>
                  <a:lnTo>
                    <a:pt x="4763" y="1050131"/>
                  </a:lnTo>
                  <a:lnTo>
                    <a:pt x="0" y="1038225"/>
                  </a:lnTo>
                  <a:lnTo>
                    <a:pt x="23813" y="1007268"/>
                  </a:lnTo>
                  <a:lnTo>
                    <a:pt x="102394" y="926306"/>
                  </a:lnTo>
                  <a:lnTo>
                    <a:pt x="238125" y="804862"/>
                  </a:lnTo>
                  <a:lnTo>
                    <a:pt x="395288" y="640556"/>
                  </a:lnTo>
                  <a:lnTo>
                    <a:pt x="550069" y="469106"/>
                  </a:lnTo>
                  <a:lnTo>
                    <a:pt x="654844" y="328612"/>
                  </a:lnTo>
                  <a:lnTo>
                    <a:pt x="685800" y="280987"/>
                  </a:lnTo>
                  <a:lnTo>
                    <a:pt x="704850" y="245268"/>
                  </a:lnTo>
                  <a:lnTo>
                    <a:pt x="714375" y="211931"/>
                  </a:lnTo>
                  <a:lnTo>
                    <a:pt x="714375" y="185737"/>
                  </a:lnTo>
                  <a:lnTo>
                    <a:pt x="709613" y="152400"/>
                  </a:lnTo>
                  <a:lnTo>
                    <a:pt x="688181" y="104775"/>
                  </a:lnTo>
                  <a:lnTo>
                    <a:pt x="661988" y="66675"/>
                  </a:lnTo>
                  <a:lnTo>
                    <a:pt x="647700" y="35718"/>
                  </a:lnTo>
                  <a:lnTo>
                    <a:pt x="647700" y="14287"/>
                  </a:lnTo>
                  <a:lnTo>
                    <a:pt x="650081" y="2381"/>
                  </a:lnTo>
                  <a:lnTo>
                    <a:pt x="669131" y="0"/>
                  </a:lnTo>
                  <a:lnTo>
                    <a:pt x="700088" y="9525"/>
                  </a:lnTo>
                  <a:lnTo>
                    <a:pt x="781050" y="45243"/>
                  </a:lnTo>
                  <a:lnTo>
                    <a:pt x="842963" y="78581"/>
                  </a:lnTo>
                  <a:lnTo>
                    <a:pt x="892969" y="109537"/>
                  </a:lnTo>
                  <a:lnTo>
                    <a:pt x="926306" y="133350"/>
                  </a:lnTo>
                  <a:lnTo>
                    <a:pt x="966788" y="171450"/>
                  </a:lnTo>
                  <a:lnTo>
                    <a:pt x="995363" y="204787"/>
                  </a:lnTo>
                  <a:lnTo>
                    <a:pt x="1016794" y="235743"/>
                  </a:lnTo>
                  <a:lnTo>
                    <a:pt x="1023938" y="257175"/>
                  </a:lnTo>
                  <a:lnTo>
                    <a:pt x="1028700" y="283368"/>
                  </a:lnTo>
                  <a:lnTo>
                    <a:pt x="1023938" y="314325"/>
                  </a:lnTo>
                  <a:lnTo>
                    <a:pt x="1014413" y="338137"/>
                  </a:lnTo>
                  <a:lnTo>
                    <a:pt x="997744" y="350043"/>
                  </a:lnTo>
                  <a:lnTo>
                    <a:pt x="966788" y="366712"/>
                  </a:lnTo>
                  <a:lnTo>
                    <a:pt x="914400" y="383381"/>
                  </a:lnTo>
                  <a:lnTo>
                    <a:pt x="890588" y="395287"/>
                  </a:lnTo>
                  <a:lnTo>
                    <a:pt x="816769" y="464343"/>
                  </a:lnTo>
                  <a:lnTo>
                    <a:pt x="678656" y="585787"/>
                  </a:lnTo>
                  <a:lnTo>
                    <a:pt x="48577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EF1F4EC-5953-574D-9A32-DBB1EE8DE921}"/>
                </a:ext>
              </a:extLst>
            </p:cNvPr>
            <p:cNvSpPr/>
            <p:nvPr/>
          </p:nvSpPr>
          <p:spPr>
            <a:xfrm>
              <a:off x="2613025" y="2617788"/>
              <a:ext cx="1149350" cy="1554162"/>
            </a:xfrm>
            <a:custGeom>
              <a:avLst/>
              <a:gdLst>
                <a:gd name="connsiteX0" fmla="*/ 604838 w 1150144"/>
                <a:gd name="connsiteY0" fmla="*/ 1057275 h 1554956"/>
                <a:gd name="connsiteX1" fmla="*/ 454819 w 1150144"/>
                <a:gd name="connsiteY1" fmla="*/ 1216819 h 1554956"/>
                <a:gd name="connsiteX2" fmla="*/ 335757 w 1150144"/>
                <a:gd name="connsiteY2" fmla="*/ 1326356 h 1554956"/>
                <a:gd name="connsiteX3" fmla="*/ 247650 w 1150144"/>
                <a:gd name="connsiteY3" fmla="*/ 1402556 h 1554956"/>
                <a:gd name="connsiteX4" fmla="*/ 150019 w 1150144"/>
                <a:gd name="connsiteY4" fmla="*/ 1490662 h 1554956"/>
                <a:gd name="connsiteX5" fmla="*/ 59532 w 1150144"/>
                <a:gd name="connsiteY5" fmla="*/ 1550194 h 1554956"/>
                <a:gd name="connsiteX6" fmla="*/ 33338 w 1150144"/>
                <a:gd name="connsiteY6" fmla="*/ 1554956 h 1554956"/>
                <a:gd name="connsiteX7" fmla="*/ 9525 w 1150144"/>
                <a:gd name="connsiteY7" fmla="*/ 1552575 h 1554956"/>
                <a:gd name="connsiteX8" fmla="*/ 0 w 1150144"/>
                <a:gd name="connsiteY8" fmla="*/ 1543050 h 1554956"/>
                <a:gd name="connsiteX9" fmla="*/ 2382 w 1150144"/>
                <a:gd name="connsiteY9" fmla="*/ 1526381 h 1554956"/>
                <a:gd name="connsiteX10" fmla="*/ 26194 w 1150144"/>
                <a:gd name="connsiteY10" fmla="*/ 1485900 h 1554956"/>
                <a:gd name="connsiteX11" fmla="*/ 66675 w 1150144"/>
                <a:gd name="connsiteY11" fmla="*/ 1445419 h 1554956"/>
                <a:gd name="connsiteX12" fmla="*/ 173832 w 1150144"/>
                <a:gd name="connsiteY12" fmla="*/ 1335881 h 1554956"/>
                <a:gd name="connsiteX13" fmla="*/ 271463 w 1150144"/>
                <a:gd name="connsiteY13" fmla="*/ 1226344 h 1554956"/>
                <a:gd name="connsiteX14" fmla="*/ 369094 w 1150144"/>
                <a:gd name="connsiteY14" fmla="*/ 1107281 h 1554956"/>
                <a:gd name="connsiteX15" fmla="*/ 452438 w 1150144"/>
                <a:gd name="connsiteY15" fmla="*/ 1002506 h 1554956"/>
                <a:gd name="connsiteX16" fmla="*/ 550069 w 1150144"/>
                <a:gd name="connsiteY16" fmla="*/ 854869 h 1554956"/>
                <a:gd name="connsiteX17" fmla="*/ 673894 w 1150144"/>
                <a:gd name="connsiteY17" fmla="*/ 654844 h 1554956"/>
                <a:gd name="connsiteX18" fmla="*/ 769144 w 1150144"/>
                <a:gd name="connsiteY18" fmla="*/ 469106 h 1554956"/>
                <a:gd name="connsiteX19" fmla="*/ 866775 w 1150144"/>
                <a:gd name="connsiteY19" fmla="*/ 264319 h 1554956"/>
                <a:gd name="connsiteX20" fmla="*/ 869157 w 1150144"/>
                <a:gd name="connsiteY20" fmla="*/ 240506 h 1554956"/>
                <a:gd name="connsiteX21" fmla="*/ 866775 w 1150144"/>
                <a:gd name="connsiteY21" fmla="*/ 216694 h 1554956"/>
                <a:gd name="connsiteX22" fmla="*/ 852488 w 1150144"/>
                <a:gd name="connsiteY22" fmla="*/ 180975 h 1554956"/>
                <a:gd name="connsiteX23" fmla="*/ 816769 w 1150144"/>
                <a:gd name="connsiteY23" fmla="*/ 130969 h 1554956"/>
                <a:gd name="connsiteX24" fmla="*/ 778669 w 1150144"/>
                <a:gd name="connsiteY24" fmla="*/ 90487 h 1554956"/>
                <a:gd name="connsiteX25" fmla="*/ 764382 w 1150144"/>
                <a:gd name="connsiteY25" fmla="*/ 66675 h 1554956"/>
                <a:gd name="connsiteX26" fmla="*/ 757238 w 1150144"/>
                <a:gd name="connsiteY26" fmla="*/ 40481 h 1554956"/>
                <a:gd name="connsiteX27" fmla="*/ 759619 w 1150144"/>
                <a:gd name="connsiteY27" fmla="*/ 21431 h 1554956"/>
                <a:gd name="connsiteX28" fmla="*/ 764382 w 1150144"/>
                <a:gd name="connsiteY28" fmla="*/ 9525 h 1554956"/>
                <a:gd name="connsiteX29" fmla="*/ 783432 w 1150144"/>
                <a:gd name="connsiteY29" fmla="*/ 2381 h 1554956"/>
                <a:gd name="connsiteX30" fmla="*/ 814388 w 1150144"/>
                <a:gd name="connsiteY30" fmla="*/ 0 h 1554956"/>
                <a:gd name="connsiteX31" fmla="*/ 842963 w 1150144"/>
                <a:gd name="connsiteY31" fmla="*/ 7144 h 1554956"/>
                <a:gd name="connsiteX32" fmla="*/ 883444 w 1150144"/>
                <a:gd name="connsiteY32" fmla="*/ 30956 h 1554956"/>
                <a:gd name="connsiteX33" fmla="*/ 952500 w 1150144"/>
                <a:gd name="connsiteY33" fmla="*/ 73819 h 1554956"/>
                <a:gd name="connsiteX34" fmla="*/ 1004888 w 1150144"/>
                <a:gd name="connsiteY34" fmla="*/ 109537 h 1554956"/>
                <a:gd name="connsiteX35" fmla="*/ 1047750 w 1150144"/>
                <a:gd name="connsiteY35" fmla="*/ 147637 h 1554956"/>
                <a:gd name="connsiteX36" fmla="*/ 1085850 w 1150144"/>
                <a:gd name="connsiteY36" fmla="*/ 185737 h 1554956"/>
                <a:gd name="connsiteX37" fmla="*/ 1119188 w 1150144"/>
                <a:gd name="connsiteY37" fmla="*/ 221456 h 1554956"/>
                <a:gd name="connsiteX38" fmla="*/ 1140619 w 1150144"/>
                <a:gd name="connsiteY38" fmla="*/ 252412 h 1554956"/>
                <a:gd name="connsiteX39" fmla="*/ 1147763 w 1150144"/>
                <a:gd name="connsiteY39" fmla="*/ 280987 h 1554956"/>
                <a:gd name="connsiteX40" fmla="*/ 1150144 w 1150144"/>
                <a:gd name="connsiteY40" fmla="*/ 314325 h 1554956"/>
                <a:gd name="connsiteX41" fmla="*/ 1143000 w 1150144"/>
                <a:gd name="connsiteY41" fmla="*/ 347662 h 1554956"/>
                <a:gd name="connsiteX42" fmla="*/ 1131094 w 1150144"/>
                <a:gd name="connsiteY42" fmla="*/ 371475 h 1554956"/>
                <a:gd name="connsiteX43" fmla="*/ 1104900 w 1150144"/>
                <a:gd name="connsiteY43" fmla="*/ 390525 h 1554956"/>
                <a:gd name="connsiteX44" fmla="*/ 1073944 w 1150144"/>
                <a:gd name="connsiteY44" fmla="*/ 409575 h 1554956"/>
                <a:gd name="connsiteX45" fmla="*/ 1038225 w 1150144"/>
                <a:gd name="connsiteY45" fmla="*/ 447675 h 1554956"/>
                <a:gd name="connsiteX46" fmla="*/ 971550 w 1150144"/>
                <a:gd name="connsiteY46" fmla="*/ 545306 h 1554956"/>
                <a:gd name="connsiteX47" fmla="*/ 871538 w 1150144"/>
                <a:gd name="connsiteY47" fmla="*/ 711994 h 1554956"/>
                <a:gd name="connsiteX48" fmla="*/ 766763 w 1150144"/>
                <a:gd name="connsiteY48" fmla="*/ 864394 h 1554956"/>
                <a:gd name="connsiteX49" fmla="*/ 604838 w 1150144"/>
                <a:gd name="connsiteY49" fmla="*/ 1057275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50144" h="1554956">
                  <a:moveTo>
                    <a:pt x="604838" y="1057275"/>
                  </a:moveTo>
                  <a:lnTo>
                    <a:pt x="454819" y="1216819"/>
                  </a:lnTo>
                  <a:lnTo>
                    <a:pt x="335757" y="1326356"/>
                  </a:lnTo>
                  <a:lnTo>
                    <a:pt x="247650" y="1402556"/>
                  </a:lnTo>
                  <a:lnTo>
                    <a:pt x="150019" y="1490662"/>
                  </a:lnTo>
                  <a:lnTo>
                    <a:pt x="59532" y="1550194"/>
                  </a:lnTo>
                  <a:lnTo>
                    <a:pt x="33338" y="1554956"/>
                  </a:lnTo>
                  <a:lnTo>
                    <a:pt x="9525" y="1552575"/>
                  </a:lnTo>
                  <a:lnTo>
                    <a:pt x="0" y="1543050"/>
                  </a:lnTo>
                  <a:lnTo>
                    <a:pt x="2382" y="1526381"/>
                  </a:lnTo>
                  <a:lnTo>
                    <a:pt x="26194" y="1485900"/>
                  </a:lnTo>
                  <a:lnTo>
                    <a:pt x="66675" y="1445419"/>
                  </a:lnTo>
                  <a:lnTo>
                    <a:pt x="173832" y="1335881"/>
                  </a:lnTo>
                  <a:lnTo>
                    <a:pt x="271463" y="1226344"/>
                  </a:lnTo>
                  <a:lnTo>
                    <a:pt x="369094" y="1107281"/>
                  </a:lnTo>
                  <a:lnTo>
                    <a:pt x="452438" y="1002506"/>
                  </a:lnTo>
                  <a:lnTo>
                    <a:pt x="550069" y="854869"/>
                  </a:lnTo>
                  <a:lnTo>
                    <a:pt x="673894" y="654844"/>
                  </a:lnTo>
                  <a:lnTo>
                    <a:pt x="769144" y="469106"/>
                  </a:lnTo>
                  <a:lnTo>
                    <a:pt x="866775" y="264319"/>
                  </a:lnTo>
                  <a:lnTo>
                    <a:pt x="869157" y="240506"/>
                  </a:lnTo>
                  <a:lnTo>
                    <a:pt x="866775" y="216694"/>
                  </a:lnTo>
                  <a:lnTo>
                    <a:pt x="852488" y="180975"/>
                  </a:lnTo>
                  <a:lnTo>
                    <a:pt x="816769" y="130969"/>
                  </a:lnTo>
                  <a:lnTo>
                    <a:pt x="778669" y="90487"/>
                  </a:lnTo>
                  <a:lnTo>
                    <a:pt x="764382" y="66675"/>
                  </a:lnTo>
                  <a:lnTo>
                    <a:pt x="757238" y="40481"/>
                  </a:lnTo>
                  <a:lnTo>
                    <a:pt x="759619" y="21431"/>
                  </a:lnTo>
                  <a:lnTo>
                    <a:pt x="764382" y="9525"/>
                  </a:lnTo>
                  <a:lnTo>
                    <a:pt x="783432" y="2381"/>
                  </a:lnTo>
                  <a:lnTo>
                    <a:pt x="814388" y="0"/>
                  </a:lnTo>
                  <a:lnTo>
                    <a:pt x="842963" y="7144"/>
                  </a:lnTo>
                  <a:lnTo>
                    <a:pt x="883444" y="30956"/>
                  </a:lnTo>
                  <a:lnTo>
                    <a:pt x="952500" y="73819"/>
                  </a:lnTo>
                  <a:lnTo>
                    <a:pt x="1004888" y="109537"/>
                  </a:lnTo>
                  <a:lnTo>
                    <a:pt x="1047750" y="147637"/>
                  </a:lnTo>
                  <a:lnTo>
                    <a:pt x="1085850" y="185737"/>
                  </a:lnTo>
                  <a:lnTo>
                    <a:pt x="1119188" y="221456"/>
                  </a:lnTo>
                  <a:lnTo>
                    <a:pt x="1140619" y="252412"/>
                  </a:lnTo>
                  <a:lnTo>
                    <a:pt x="1147763" y="280987"/>
                  </a:lnTo>
                  <a:lnTo>
                    <a:pt x="1150144" y="314325"/>
                  </a:lnTo>
                  <a:lnTo>
                    <a:pt x="1143000" y="347662"/>
                  </a:lnTo>
                  <a:lnTo>
                    <a:pt x="1131094" y="371475"/>
                  </a:lnTo>
                  <a:lnTo>
                    <a:pt x="1104900" y="390525"/>
                  </a:lnTo>
                  <a:lnTo>
                    <a:pt x="1073944" y="409575"/>
                  </a:lnTo>
                  <a:lnTo>
                    <a:pt x="1038225" y="447675"/>
                  </a:lnTo>
                  <a:lnTo>
                    <a:pt x="971550" y="545306"/>
                  </a:lnTo>
                  <a:lnTo>
                    <a:pt x="871538" y="711994"/>
                  </a:lnTo>
                  <a:lnTo>
                    <a:pt x="766763" y="864394"/>
                  </a:lnTo>
                  <a:lnTo>
                    <a:pt x="604838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86D077E-632B-4942-B2DF-E78F8408BB74}"/>
                </a:ext>
              </a:extLst>
            </p:cNvPr>
            <p:cNvSpPr/>
            <p:nvPr/>
          </p:nvSpPr>
          <p:spPr>
            <a:xfrm>
              <a:off x="3927475" y="2176463"/>
              <a:ext cx="1535113" cy="406400"/>
            </a:xfrm>
            <a:custGeom>
              <a:avLst/>
              <a:gdLst>
                <a:gd name="connsiteX0" fmla="*/ 592932 w 1535907"/>
                <a:gd name="connsiteY0" fmla="*/ 357187 h 407193"/>
                <a:gd name="connsiteX1" fmla="*/ 400050 w 1535907"/>
                <a:gd name="connsiteY1" fmla="*/ 392906 h 407193"/>
                <a:gd name="connsiteX2" fmla="*/ 338138 w 1535907"/>
                <a:gd name="connsiteY2" fmla="*/ 402431 h 407193"/>
                <a:gd name="connsiteX3" fmla="*/ 271463 w 1535907"/>
                <a:gd name="connsiteY3" fmla="*/ 407193 h 407193"/>
                <a:gd name="connsiteX4" fmla="*/ 238125 w 1535907"/>
                <a:gd name="connsiteY4" fmla="*/ 404812 h 407193"/>
                <a:gd name="connsiteX5" fmla="*/ 197644 w 1535907"/>
                <a:gd name="connsiteY5" fmla="*/ 390525 h 407193"/>
                <a:gd name="connsiteX6" fmla="*/ 159544 w 1535907"/>
                <a:gd name="connsiteY6" fmla="*/ 361950 h 407193"/>
                <a:gd name="connsiteX7" fmla="*/ 107157 w 1535907"/>
                <a:gd name="connsiteY7" fmla="*/ 314325 h 407193"/>
                <a:gd name="connsiteX8" fmla="*/ 45244 w 1535907"/>
                <a:gd name="connsiteY8" fmla="*/ 250031 h 407193"/>
                <a:gd name="connsiteX9" fmla="*/ 9525 w 1535907"/>
                <a:gd name="connsiteY9" fmla="*/ 207168 h 407193"/>
                <a:gd name="connsiteX10" fmla="*/ 0 w 1535907"/>
                <a:gd name="connsiteY10" fmla="*/ 188118 h 407193"/>
                <a:gd name="connsiteX11" fmla="*/ 0 w 1535907"/>
                <a:gd name="connsiteY11" fmla="*/ 173831 h 407193"/>
                <a:gd name="connsiteX12" fmla="*/ 2382 w 1535907"/>
                <a:gd name="connsiteY12" fmla="*/ 157162 h 407193"/>
                <a:gd name="connsiteX13" fmla="*/ 14288 w 1535907"/>
                <a:gd name="connsiteY13" fmla="*/ 145256 h 407193"/>
                <a:gd name="connsiteX14" fmla="*/ 45244 w 1535907"/>
                <a:gd name="connsiteY14" fmla="*/ 150018 h 407193"/>
                <a:gd name="connsiteX15" fmla="*/ 119063 w 1535907"/>
                <a:gd name="connsiteY15" fmla="*/ 178593 h 407193"/>
                <a:gd name="connsiteX16" fmla="*/ 169069 w 1535907"/>
                <a:gd name="connsiteY16" fmla="*/ 195262 h 407193"/>
                <a:gd name="connsiteX17" fmla="*/ 226219 w 1535907"/>
                <a:gd name="connsiteY17" fmla="*/ 211931 h 407193"/>
                <a:gd name="connsiteX18" fmla="*/ 285750 w 1535907"/>
                <a:gd name="connsiteY18" fmla="*/ 223837 h 407193"/>
                <a:gd name="connsiteX19" fmla="*/ 335757 w 1535907"/>
                <a:gd name="connsiteY19" fmla="*/ 228600 h 407193"/>
                <a:gd name="connsiteX20" fmla="*/ 407194 w 1535907"/>
                <a:gd name="connsiteY20" fmla="*/ 221456 h 407193"/>
                <a:gd name="connsiteX21" fmla="*/ 547688 w 1535907"/>
                <a:gd name="connsiteY21" fmla="*/ 195262 h 407193"/>
                <a:gd name="connsiteX22" fmla="*/ 702469 w 1535907"/>
                <a:gd name="connsiteY22" fmla="*/ 161925 h 407193"/>
                <a:gd name="connsiteX23" fmla="*/ 916782 w 1535907"/>
                <a:gd name="connsiteY23" fmla="*/ 116681 h 407193"/>
                <a:gd name="connsiteX24" fmla="*/ 995363 w 1535907"/>
                <a:gd name="connsiteY24" fmla="*/ 100012 h 407193"/>
                <a:gd name="connsiteX25" fmla="*/ 1052513 w 1535907"/>
                <a:gd name="connsiteY25" fmla="*/ 83343 h 407193"/>
                <a:gd name="connsiteX26" fmla="*/ 1107282 w 1535907"/>
                <a:gd name="connsiteY26" fmla="*/ 59531 h 407193"/>
                <a:gd name="connsiteX27" fmla="*/ 1154907 w 1535907"/>
                <a:gd name="connsiteY27" fmla="*/ 33337 h 407193"/>
                <a:gd name="connsiteX28" fmla="*/ 1202532 w 1535907"/>
                <a:gd name="connsiteY28" fmla="*/ 0 h 407193"/>
                <a:gd name="connsiteX29" fmla="*/ 1235869 w 1535907"/>
                <a:gd name="connsiteY29" fmla="*/ 0 h 407193"/>
                <a:gd name="connsiteX30" fmla="*/ 1350169 w 1535907"/>
                <a:gd name="connsiteY30" fmla="*/ 23812 h 407193"/>
                <a:gd name="connsiteX31" fmla="*/ 1445419 w 1535907"/>
                <a:gd name="connsiteY31" fmla="*/ 47625 h 407193"/>
                <a:gd name="connsiteX32" fmla="*/ 1483519 w 1535907"/>
                <a:gd name="connsiteY32" fmla="*/ 59531 h 407193"/>
                <a:gd name="connsiteX33" fmla="*/ 1524000 w 1535907"/>
                <a:gd name="connsiteY33" fmla="*/ 78581 h 407193"/>
                <a:gd name="connsiteX34" fmla="*/ 1535907 w 1535907"/>
                <a:gd name="connsiteY34" fmla="*/ 95250 h 407193"/>
                <a:gd name="connsiteX35" fmla="*/ 1535907 w 1535907"/>
                <a:gd name="connsiteY35" fmla="*/ 133350 h 407193"/>
                <a:gd name="connsiteX36" fmla="*/ 1526382 w 1535907"/>
                <a:gd name="connsiteY36" fmla="*/ 164306 h 407193"/>
                <a:gd name="connsiteX37" fmla="*/ 1502569 w 1535907"/>
                <a:gd name="connsiteY37" fmla="*/ 180975 h 407193"/>
                <a:gd name="connsiteX38" fmla="*/ 1409700 w 1535907"/>
                <a:gd name="connsiteY38" fmla="*/ 190500 h 407193"/>
                <a:gd name="connsiteX39" fmla="*/ 1140619 w 1535907"/>
                <a:gd name="connsiteY39" fmla="*/ 242887 h 407193"/>
                <a:gd name="connsiteX40" fmla="*/ 888207 w 1535907"/>
                <a:gd name="connsiteY40" fmla="*/ 290512 h 407193"/>
                <a:gd name="connsiteX41" fmla="*/ 707232 w 1535907"/>
                <a:gd name="connsiteY41" fmla="*/ 338137 h 407193"/>
                <a:gd name="connsiteX42" fmla="*/ 592932 w 1535907"/>
                <a:gd name="connsiteY42" fmla="*/ 357187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35907" h="407193">
                  <a:moveTo>
                    <a:pt x="592932" y="357187"/>
                  </a:moveTo>
                  <a:lnTo>
                    <a:pt x="400050" y="392906"/>
                  </a:lnTo>
                  <a:lnTo>
                    <a:pt x="338138" y="402431"/>
                  </a:lnTo>
                  <a:lnTo>
                    <a:pt x="271463" y="407193"/>
                  </a:lnTo>
                  <a:lnTo>
                    <a:pt x="238125" y="404812"/>
                  </a:lnTo>
                  <a:lnTo>
                    <a:pt x="197644" y="390525"/>
                  </a:lnTo>
                  <a:lnTo>
                    <a:pt x="159544" y="361950"/>
                  </a:lnTo>
                  <a:lnTo>
                    <a:pt x="107157" y="314325"/>
                  </a:lnTo>
                  <a:lnTo>
                    <a:pt x="45244" y="250031"/>
                  </a:lnTo>
                  <a:lnTo>
                    <a:pt x="9525" y="207168"/>
                  </a:lnTo>
                  <a:lnTo>
                    <a:pt x="0" y="188118"/>
                  </a:lnTo>
                  <a:lnTo>
                    <a:pt x="0" y="173831"/>
                  </a:lnTo>
                  <a:lnTo>
                    <a:pt x="2382" y="157162"/>
                  </a:lnTo>
                  <a:lnTo>
                    <a:pt x="14288" y="145256"/>
                  </a:lnTo>
                  <a:lnTo>
                    <a:pt x="45244" y="150018"/>
                  </a:lnTo>
                  <a:lnTo>
                    <a:pt x="119063" y="178593"/>
                  </a:lnTo>
                  <a:lnTo>
                    <a:pt x="169069" y="195262"/>
                  </a:lnTo>
                  <a:lnTo>
                    <a:pt x="226219" y="211931"/>
                  </a:lnTo>
                  <a:lnTo>
                    <a:pt x="285750" y="223837"/>
                  </a:lnTo>
                  <a:lnTo>
                    <a:pt x="335757" y="228600"/>
                  </a:lnTo>
                  <a:lnTo>
                    <a:pt x="407194" y="221456"/>
                  </a:lnTo>
                  <a:lnTo>
                    <a:pt x="547688" y="195262"/>
                  </a:lnTo>
                  <a:lnTo>
                    <a:pt x="702469" y="161925"/>
                  </a:lnTo>
                  <a:lnTo>
                    <a:pt x="916782" y="116681"/>
                  </a:lnTo>
                  <a:lnTo>
                    <a:pt x="995363" y="100012"/>
                  </a:lnTo>
                  <a:lnTo>
                    <a:pt x="1052513" y="83343"/>
                  </a:lnTo>
                  <a:lnTo>
                    <a:pt x="1107282" y="59531"/>
                  </a:lnTo>
                  <a:lnTo>
                    <a:pt x="1154907" y="33337"/>
                  </a:lnTo>
                  <a:lnTo>
                    <a:pt x="1202532" y="0"/>
                  </a:lnTo>
                  <a:lnTo>
                    <a:pt x="1235869" y="0"/>
                  </a:lnTo>
                  <a:lnTo>
                    <a:pt x="1350169" y="23812"/>
                  </a:lnTo>
                  <a:lnTo>
                    <a:pt x="1445419" y="47625"/>
                  </a:lnTo>
                  <a:lnTo>
                    <a:pt x="1483519" y="59531"/>
                  </a:lnTo>
                  <a:lnTo>
                    <a:pt x="1524000" y="78581"/>
                  </a:lnTo>
                  <a:lnTo>
                    <a:pt x="1535907" y="95250"/>
                  </a:lnTo>
                  <a:lnTo>
                    <a:pt x="1535907" y="133350"/>
                  </a:lnTo>
                  <a:lnTo>
                    <a:pt x="1526382" y="164306"/>
                  </a:lnTo>
                  <a:lnTo>
                    <a:pt x="1502569" y="180975"/>
                  </a:lnTo>
                  <a:lnTo>
                    <a:pt x="1409700" y="190500"/>
                  </a:lnTo>
                  <a:lnTo>
                    <a:pt x="1140619" y="242887"/>
                  </a:lnTo>
                  <a:lnTo>
                    <a:pt x="888207" y="290512"/>
                  </a:lnTo>
                  <a:lnTo>
                    <a:pt x="707232" y="338137"/>
                  </a:lnTo>
                  <a:lnTo>
                    <a:pt x="592932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FE3B5F1-6B51-7945-AF27-5C86923A6585}"/>
                </a:ext>
              </a:extLst>
            </p:cNvPr>
            <p:cNvSpPr/>
            <p:nvPr/>
          </p:nvSpPr>
          <p:spPr>
            <a:xfrm>
              <a:off x="3779838" y="3852863"/>
              <a:ext cx="1768475" cy="447675"/>
            </a:xfrm>
            <a:custGeom>
              <a:avLst/>
              <a:gdLst>
                <a:gd name="connsiteX0" fmla="*/ 797719 w 1769269"/>
                <a:gd name="connsiteY0" fmla="*/ 364331 h 447675"/>
                <a:gd name="connsiteX1" fmla="*/ 492919 w 1769269"/>
                <a:gd name="connsiteY1" fmla="*/ 423862 h 447675"/>
                <a:gd name="connsiteX2" fmla="*/ 376237 w 1769269"/>
                <a:gd name="connsiteY2" fmla="*/ 442912 h 447675"/>
                <a:gd name="connsiteX3" fmla="*/ 328612 w 1769269"/>
                <a:gd name="connsiteY3" fmla="*/ 447675 h 447675"/>
                <a:gd name="connsiteX4" fmla="*/ 285750 w 1769269"/>
                <a:gd name="connsiteY4" fmla="*/ 445293 h 447675"/>
                <a:gd name="connsiteX5" fmla="*/ 235744 w 1769269"/>
                <a:gd name="connsiteY5" fmla="*/ 431006 h 447675"/>
                <a:gd name="connsiteX6" fmla="*/ 138112 w 1769269"/>
                <a:gd name="connsiteY6" fmla="*/ 381000 h 447675"/>
                <a:gd name="connsiteX7" fmla="*/ 88106 w 1769269"/>
                <a:gd name="connsiteY7" fmla="*/ 347662 h 447675"/>
                <a:gd name="connsiteX8" fmla="*/ 50006 w 1769269"/>
                <a:gd name="connsiteY8" fmla="*/ 314325 h 447675"/>
                <a:gd name="connsiteX9" fmla="*/ 26194 w 1769269"/>
                <a:gd name="connsiteY9" fmla="*/ 283368 h 447675"/>
                <a:gd name="connsiteX10" fmla="*/ 7144 w 1769269"/>
                <a:gd name="connsiteY10" fmla="*/ 242887 h 447675"/>
                <a:gd name="connsiteX11" fmla="*/ 0 w 1769269"/>
                <a:gd name="connsiteY11" fmla="*/ 214312 h 447675"/>
                <a:gd name="connsiteX12" fmla="*/ 0 w 1769269"/>
                <a:gd name="connsiteY12" fmla="*/ 197643 h 447675"/>
                <a:gd name="connsiteX13" fmla="*/ 7144 w 1769269"/>
                <a:gd name="connsiteY13" fmla="*/ 183356 h 447675"/>
                <a:gd name="connsiteX14" fmla="*/ 26194 w 1769269"/>
                <a:gd name="connsiteY14" fmla="*/ 178593 h 447675"/>
                <a:gd name="connsiteX15" fmla="*/ 52387 w 1769269"/>
                <a:gd name="connsiteY15" fmla="*/ 188118 h 447675"/>
                <a:gd name="connsiteX16" fmla="*/ 107156 w 1769269"/>
                <a:gd name="connsiteY16" fmla="*/ 209550 h 447675"/>
                <a:gd name="connsiteX17" fmla="*/ 188119 w 1769269"/>
                <a:gd name="connsiteY17" fmla="*/ 240506 h 447675"/>
                <a:gd name="connsiteX18" fmla="*/ 245269 w 1769269"/>
                <a:gd name="connsiteY18" fmla="*/ 257175 h 447675"/>
                <a:gd name="connsiteX19" fmla="*/ 309562 w 1769269"/>
                <a:gd name="connsiteY19" fmla="*/ 266700 h 447675"/>
                <a:gd name="connsiteX20" fmla="*/ 352425 w 1769269"/>
                <a:gd name="connsiteY20" fmla="*/ 271462 h 447675"/>
                <a:gd name="connsiteX21" fmla="*/ 414337 w 1769269"/>
                <a:gd name="connsiteY21" fmla="*/ 264318 h 447675"/>
                <a:gd name="connsiteX22" fmla="*/ 847725 w 1769269"/>
                <a:gd name="connsiteY22" fmla="*/ 176212 h 447675"/>
                <a:gd name="connsiteX23" fmla="*/ 1085850 w 1769269"/>
                <a:gd name="connsiteY23" fmla="*/ 133350 h 447675"/>
                <a:gd name="connsiteX24" fmla="*/ 1207294 w 1769269"/>
                <a:gd name="connsiteY24" fmla="*/ 95250 h 447675"/>
                <a:gd name="connsiteX25" fmla="*/ 1333500 w 1769269"/>
                <a:gd name="connsiteY25" fmla="*/ 52387 h 447675"/>
                <a:gd name="connsiteX26" fmla="*/ 1407319 w 1769269"/>
                <a:gd name="connsiteY26" fmla="*/ 21431 h 447675"/>
                <a:gd name="connsiteX27" fmla="*/ 1481137 w 1769269"/>
                <a:gd name="connsiteY27" fmla="*/ 0 h 447675"/>
                <a:gd name="connsiteX28" fmla="*/ 1533525 w 1769269"/>
                <a:gd name="connsiteY28" fmla="*/ 0 h 447675"/>
                <a:gd name="connsiteX29" fmla="*/ 1595437 w 1769269"/>
                <a:gd name="connsiteY29" fmla="*/ 9525 h 447675"/>
                <a:gd name="connsiteX30" fmla="*/ 1664494 w 1769269"/>
                <a:gd name="connsiteY30" fmla="*/ 33337 h 447675"/>
                <a:gd name="connsiteX31" fmla="*/ 1716881 w 1769269"/>
                <a:gd name="connsiteY31" fmla="*/ 64293 h 447675"/>
                <a:gd name="connsiteX32" fmla="*/ 1743075 w 1769269"/>
                <a:gd name="connsiteY32" fmla="*/ 83343 h 447675"/>
                <a:gd name="connsiteX33" fmla="*/ 1762125 w 1769269"/>
                <a:gd name="connsiteY33" fmla="*/ 102393 h 447675"/>
                <a:gd name="connsiteX34" fmla="*/ 1769269 w 1769269"/>
                <a:gd name="connsiteY34" fmla="*/ 128587 h 447675"/>
                <a:gd name="connsiteX35" fmla="*/ 1757362 w 1769269"/>
                <a:gd name="connsiteY35" fmla="*/ 164306 h 447675"/>
                <a:gd name="connsiteX36" fmla="*/ 1738312 w 1769269"/>
                <a:gd name="connsiteY36" fmla="*/ 183356 h 447675"/>
                <a:gd name="connsiteX37" fmla="*/ 1678781 w 1769269"/>
                <a:gd name="connsiteY37" fmla="*/ 200025 h 447675"/>
                <a:gd name="connsiteX38" fmla="*/ 1485900 w 1769269"/>
                <a:gd name="connsiteY38" fmla="*/ 235743 h 447675"/>
                <a:gd name="connsiteX39" fmla="*/ 1092994 w 1769269"/>
                <a:gd name="connsiteY39" fmla="*/ 309562 h 447675"/>
                <a:gd name="connsiteX40" fmla="*/ 797719 w 1769269"/>
                <a:gd name="connsiteY40" fmla="*/ 3643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69269" h="447675">
                  <a:moveTo>
                    <a:pt x="797719" y="364331"/>
                  </a:moveTo>
                  <a:lnTo>
                    <a:pt x="492919" y="423862"/>
                  </a:lnTo>
                  <a:lnTo>
                    <a:pt x="376237" y="442912"/>
                  </a:lnTo>
                  <a:lnTo>
                    <a:pt x="328612" y="447675"/>
                  </a:lnTo>
                  <a:lnTo>
                    <a:pt x="285750" y="445293"/>
                  </a:lnTo>
                  <a:lnTo>
                    <a:pt x="235744" y="431006"/>
                  </a:lnTo>
                  <a:lnTo>
                    <a:pt x="138112" y="381000"/>
                  </a:lnTo>
                  <a:lnTo>
                    <a:pt x="88106" y="347662"/>
                  </a:lnTo>
                  <a:lnTo>
                    <a:pt x="50006" y="314325"/>
                  </a:lnTo>
                  <a:lnTo>
                    <a:pt x="26194" y="283368"/>
                  </a:lnTo>
                  <a:lnTo>
                    <a:pt x="7144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7144" y="183356"/>
                  </a:lnTo>
                  <a:lnTo>
                    <a:pt x="26194" y="178593"/>
                  </a:lnTo>
                  <a:lnTo>
                    <a:pt x="52387" y="188118"/>
                  </a:lnTo>
                  <a:lnTo>
                    <a:pt x="107156" y="209550"/>
                  </a:lnTo>
                  <a:lnTo>
                    <a:pt x="188119" y="240506"/>
                  </a:lnTo>
                  <a:lnTo>
                    <a:pt x="245269" y="257175"/>
                  </a:lnTo>
                  <a:lnTo>
                    <a:pt x="309562" y="266700"/>
                  </a:lnTo>
                  <a:lnTo>
                    <a:pt x="352425" y="271462"/>
                  </a:lnTo>
                  <a:lnTo>
                    <a:pt x="414337" y="264318"/>
                  </a:lnTo>
                  <a:lnTo>
                    <a:pt x="847725" y="176212"/>
                  </a:lnTo>
                  <a:lnTo>
                    <a:pt x="1085850" y="133350"/>
                  </a:lnTo>
                  <a:lnTo>
                    <a:pt x="1207294" y="95250"/>
                  </a:lnTo>
                  <a:lnTo>
                    <a:pt x="1333500" y="52387"/>
                  </a:lnTo>
                  <a:lnTo>
                    <a:pt x="1407319" y="21431"/>
                  </a:lnTo>
                  <a:lnTo>
                    <a:pt x="1481137" y="0"/>
                  </a:lnTo>
                  <a:lnTo>
                    <a:pt x="1533525" y="0"/>
                  </a:lnTo>
                  <a:lnTo>
                    <a:pt x="1595437" y="9525"/>
                  </a:lnTo>
                  <a:lnTo>
                    <a:pt x="1664494" y="33337"/>
                  </a:lnTo>
                  <a:lnTo>
                    <a:pt x="1716881" y="64293"/>
                  </a:lnTo>
                  <a:lnTo>
                    <a:pt x="1743075" y="83343"/>
                  </a:lnTo>
                  <a:lnTo>
                    <a:pt x="1762125" y="102393"/>
                  </a:lnTo>
                  <a:lnTo>
                    <a:pt x="1769269" y="128587"/>
                  </a:lnTo>
                  <a:lnTo>
                    <a:pt x="1757362" y="164306"/>
                  </a:lnTo>
                  <a:lnTo>
                    <a:pt x="1738312" y="183356"/>
                  </a:lnTo>
                  <a:lnTo>
                    <a:pt x="1678781" y="200025"/>
                  </a:lnTo>
                  <a:lnTo>
                    <a:pt x="1485900" y="235743"/>
                  </a:lnTo>
                  <a:lnTo>
                    <a:pt x="1092994" y="309562"/>
                  </a:lnTo>
                  <a:lnTo>
                    <a:pt x="7977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496DDF1-9D76-FE42-94B4-C529DFDC20C5}"/>
                </a:ext>
              </a:extLst>
            </p:cNvPr>
            <p:cNvSpPr/>
            <p:nvPr/>
          </p:nvSpPr>
          <p:spPr>
            <a:xfrm>
              <a:off x="5667375" y="2019300"/>
              <a:ext cx="1343025" cy="401638"/>
            </a:xfrm>
            <a:custGeom>
              <a:avLst/>
              <a:gdLst>
                <a:gd name="connsiteX0" fmla="*/ 819150 w 1343025"/>
                <a:gd name="connsiteY0" fmla="*/ 314325 h 402431"/>
                <a:gd name="connsiteX1" fmla="*/ 635794 w 1343025"/>
                <a:gd name="connsiteY1" fmla="*/ 361950 h 402431"/>
                <a:gd name="connsiteX2" fmla="*/ 533400 w 1343025"/>
                <a:gd name="connsiteY2" fmla="*/ 385763 h 402431"/>
                <a:gd name="connsiteX3" fmla="*/ 450056 w 1343025"/>
                <a:gd name="connsiteY3" fmla="*/ 397669 h 402431"/>
                <a:gd name="connsiteX4" fmla="*/ 383381 w 1343025"/>
                <a:gd name="connsiteY4" fmla="*/ 402431 h 402431"/>
                <a:gd name="connsiteX5" fmla="*/ 335756 w 1343025"/>
                <a:gd name="connsiteY5" fmla="*/ 400050 h 402431"/>
                <a:gd name="connsiteX6" fmla="*/ 280988 w 1343025"/>
                <a:gd name="connsiteY6" fmla="*/ 392906 h 402431"/>
                <a:gd name="connsiteX7" fmla="*/ 247650 w 1343025"/>
                <a:gd name="connsiteY7" fmla="*/ 383381 h 402431"/>
                <a:gd name="connsiteX8" fmla="*/ 202406 w 1343025"/>
                <a:gd name="connsiteY8" fmla="*/ 361950 h 402431"/>
                <a:gd name="connsiteX9" fmla="*/ 152400 w 1343025"/>
                <a:gd name="connsiteY9" fmla="*/ 326231 h 402431"/>
                <a:gd name="connsiteX10" fmla="*/ 90488 w 1343025"/>
                <a:gd name="connsiteY10" fmla="*/ 271463 h 402431"/>
                <a:gd name="connsiteX11" fmla="*/ 45244 w 1343025"/>
                <a:gd name="connsiteY11" fmla="*/ 223838 h 402431"/>
                <a:gd name="connsiteX12" fmla="*/ 9525 w 1343025"/>
                <a:gd name="connsiteY12" fmla="*/ 178594 h 402431"/>
                <a:gd name="connsiteX13" fmla="*/ 2381 w 1343025"/>
                <a:gd name="connsiteY13" fmla="*/ 154781 h 402431"/>
                <a:gd name="connsiteX14" fmla="*/ 0 w 1343025"/>
                <a:gd name="connsiteY14" fmla="*/ 138113 h 402431"/>
                <a:gd name="connsiteX15" fmla="*/ 7144 w 1343025"/>
                <a:gd name="connsiteY15" fmla="*/ 123825 h 402431"/>
                <a:gd name="connsiteX16" fmla="*/ 26194 w 1343025"/>
                <a:gd name="connsiteY16" fmla="*/ 121444 h 402431"/>
                <a:gd name="connsiteX17" fmla="*/ 61913 w 1343025"/>
                <a:gd name="connsiteY17" fmla="*/ 138113 h 402431"/>
                <a:gd name="connsiteX18" fmla="*/ 114300 w 1343025"/>
                <a:gd name="connsiteY18" fmla="*/ 161925 h 402431"/>
                <a:gd name="connsiteX19" fmla="*/ 169069 w 1343025"/>
                <a:gd name="connsiteY19" fmla="*/ 180975 h 402431"/>
                <a:gd name="connsiteX20" fmla="*/ 233363 w 1343025"/>
                <a:gd name="connsiteY20" fmla="*/ 197644 h 402431"/>
                <a:gd name="connsiteX21" fmla="*/ 314325 w 1343025"/>
                <a:gd name="connsiteY21" fmla="*/ 204788 h 402431"/>
                <a:gd name="connsiteX22" fmla="*/ 411956 w 1343025"/>
                <a:gd name="connsiteY22" fmla="*/ 204788 h 402431"/>
                <a:gd name="connsiteX23" fmla="*/ 485775 w 1343025"/>
                <a:gd name="connsiteY23" fmla="*/ 195263 h 402431"/>
                <a:gd name="connsiteX24" fmla="*/ 616744 w 1343025"/>
                <a:gd name="connsiteY24" fmla="*/ 173831 h 402431"/>
                <a:gd name="connsiteX25" fmla="*/ 833438 w 1343025"/>
                <a:gd name="connsiteY25" fmla="*/ 111919 h 402431"/>
                <a:gd name="connsiteX26" fmla="*/ 900113 w 1343025"/>
                <a:gd name="connsiteY26" fmla="*/ 88106 h 402431"/>
                <a:gd name="connsiteX27" fmla="*/ 1019175 w 1343025"/>
                <a:gd name="connsiteY27" fmla="*/ 2381 h 402431"/>
                <a:gd name="connsiteX28" fmla="*/ 1042988 w 1343025"/>
                <a:gd name="connsiteY28" fmla="*/ 0 h 402431"/>
                <a:gd name="connsiteX29" fmla="*/ 1133475 w 1343025"/>
                <a:gd name="connsiteY29" fmla="*/ 11906 h 402431"/>
                <a:gd name="connsiteX30" fmla="*/ 1223963 w 1343025"/>
                <a:gd name="connsiteY30" fmla="*/ 33338 h 402431"/>
                <a:gd name="connsiteX31" fmla="*/ 1300163 w 1343025"/>
                <a:gd name="connsiteY31" fmla="*/ 57150 h 402431"/>
                <a:gd name="connsiteX32" fmla="*/ 1331119 w 1343025"/>
                <a:gd name="connsiteY32" fmla="*/ 73819 h 402431"/>
                <a:gd name="connsiteX33" fmla="*/ 1343025 w 1343025"/>
                <a:gd name="connsiteY33" fmla="*/ 90488 h 402431"/>
                <a:gd name="connsiteX34" fmla="*/ 1343025 w 1343025"/>
                <a:gd name="connsiteY34" fmla="*/ 111919 h 402431"/>
                <a:gd name="connsiteX35" fmla="*/ 1335881 w 1343025"/>
                <a:gd name="connsiteY35" fmla="*/ 154781 h 402431"/>
                <a:gd name="connsiteX36" fmla="*/ 1319213 w 1343025"/>
                <a:gd name="connsiteY36" fmla="*/ 171450 h 402431"/>
                <a:gd name="connsiteX37" fmla="*/ 1212056 w 1343025"/>
                <a:gd name="connsiteY37" fmla="*/ 209550 h 402431"/>
                <a:gd name="connsiteX38" fmla="*/ 1083469 w 1343025"/>
                <a:gd name="connsiteY38" fmla="*/ 247650 h 402431"/>
                <a:gd name="connsiteX39" fmla="*/ 819150 w 1343025"/>
                <a:gd name="connsiteY39" fmla="*/ 31432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43025" h="402431">
                  <a:moveTo>
                    <a:pt x="819150" y="314325"/>
                  </a:moveTo>
                  <a:lnTo>
                    <a:pt x="635794" y="361950"/>
                  </a:lnTo>
                  <a:lnTo>
                    <a:pt x="533400" y="385763"/>
                  </a:lnTo>
                  <a:lnTo>
                    <a:pt x="450056" y="397669"/>
                  </a:lnTo>
                  <a:lnTo>
                    <a:pt x="383381" y="402431"/>
                  </a:lnTo>
                  <a:lnTo>
                    <a:pt x="335756" y="400050"/>
                  </a:lnTo>
                  <a:lnTo>
                    <a:pt x="280988" y="392906"/>
                  </a:lnTo>
                  <a:lnTo>
                    <a:pt x="247650" y="383381"/>
                  </a:lnTo>
                  <a:lnTo>
                    <a:pt x="202406" y="361950"/>
                  </a:lnTo>
                  <a:lnTo>
                    <a:pt x="152400" y="326231"/>
                  </a:lnTo>
                  <a:lnTo>
                    <a:pt x="90488" y="271463"/>
                  </a:lnTo>
                  <a:lnTo>
                    <a:pt x="45244" y="223838"/>
                  </a:lnTo>
                  <a:lnTo>
                    <a:pt x="9525" y="178594"/>
                  </a:lnTo>
                  <a:lnTo>
                    <a:pt x="2381" y="154781"/>
                  </a:lnTo>
                  <a:lnTo>
                    <a:pt x="0" y="138113"/>
                  </a:lnTo>
                  <a:lnTo>
                    <a:pt x="7144" y="123825"/>
                  </a:lnTo>
                  <a:lnTo>
                    <a:pt x="26194" y="121444"/>
                  </a:lnTo>
                  <a:lnTo>
                    <a:pt x="61913" y="138113"/>
                  </a:lnTo>
                  <a:lnTo>
                    <a:pt x="114300" y="161925"/>
                  </a:lnTo>
                  <a:lnTo>
                    <a:pt x="169069" y="180975"/>
                  </a:lnTo>
                  <a:lnTo>
                    <a:pt x="233363" y="197644"/>
                  </a:lnTo>
                  <a:lnTo>
                    <a:pt x="314325" y="204788"/>
                  </a:lnTo>
                  <a:lnTo>
                    <a:pt x="411956" y="204788"/>
                  </a:lnTo>
                  <a:lnTo>
                    <a:pt x="485775" y="195263"/>
                  </a:lnTo>
                  <a:lnTo>
                    <a:pt x="616744" y="173831"/>
                  </a:lnTo>
                  <a:lnTo>
                    <a:pt x="833438" y="111919"/>
                  </a:lnTo>
                  <a:lnTo>
                    <a:pt x="900113" y="88106"/>
                  </a:lnTo>
                  <a:lnTo>
                    <a:pt x="1019175" y="2381"/>
                  </a:lnTo>
                  <a:lnTo>
                    <a:pt x="1042988" y="0"/>
                  </a:lnTo>
                  <a:lnTo>
                    <a:pt x="1133475" y="11906"/>
                  </a:lnTo>
                  <a:lnTo>
                    <a:pt x="1223963" y="33338"/>
                  </a:lnTo>
                  <a:lnTo>
                    <a:pt x="1300163" y="57150"/>
                  </a:lnTo>
                  <a:lnTo>
                    <a:pt x="1331119" y="73819"/>
                  </a:lnTo>
                  <a:lnTo>
                    <a:pt x="1343025" y="90488"/>
                  </a:lnTo>
                  <a:lnTo>
                    <a:pt x="1343025" y="111919"/>
                  </a:lnTo>
                  <a:lnTo>
                    <a:pt x="1335881" y="154781"/>
                  </a:lnTo>
                  <a:lnTo>
                    <a:pt x="1319213" y="171450"/>
                  </a:lnTo>
                  <a:lnTo>
                    <a:pt x="1212056" y="209550"/>
                  </a:lnTo>
                  <a:lnTo>
                    <a:pt x="1083469" y="247650"/>
                  </a:lnTo>
                  <a:lnTo>
                    <a:pt x="8191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05126A3-6F03-A744-85FE-BF768B8DF12E}"/>
                </a:ext>
              </a:extLst>
            </p:cNvPr>
            <p:cNvSpPr/>
            <p:nvPr/>
          </p:nvSpPr>
          <p:spPr>
            <a:xfrm rot="16200000">
              <a:off x="2219325" y="4454525"/>
              <a:ext cx="2282825" cy="314325"/>
            </a:xfrm>
            <a:custGeom>
              <a:avLst/>
              <a:gdLst>
                <a:gd name="connsiteX0" fmla="*/ 990600 w 2283618"/>
                <a:gd name="connsiteY0" fmla="*/ 283368 h 314325"/>
                <a:gd name="connsiteX1" fmla="*/ 611981 w 2283618"/>
                <a:gd name="connsiteY1" fmla="*/ 271462 h 314325"/>
                <a:gd name="connsiteX2" fmla="*/ 259556 w 2283618"/>
                <a:gd name="connsiteY2" fmla="*/ 264318 h 314325"/>
                <a:gd name="connsiteX3" fmla="*/ 135731 w 2283618"/>
                <a:gd name="connsiteY3" fmla="*/ 257175 h 314325"/>
                <a:gd name="connsiteX4" fmla="*/ 66675 w 2283618"/>
                <a:gd name="connsiteY4" fmla="*/ 250031 h 314325"/>
                <a:gd name="connsiteX5" fmla="*/ 50006 w 2283618"/>
                <a:gd name="connsiteY5" fmla="*/ 242887 h 314325"/>
                <a:gd name="connsiteX6" fmla="*/ 21431 w 2283618"/>
                <a:gd name="connsiteY6" fmla="*/ 214312 h 314325"/>
                <a:gd name="connsiteX7" fmla="*/ 4762 w 2283618"/>
                <a:gd name="connsiteY7" fmla="*/ 183356 h 314325"/>
                <a:gd name="connsiteX8" fmla="*/ 0 w 2283618"/>
                <a:gd name="connsiteY8" fmla="*/ 152400 h 314325"/>
                <a:gd name="connsiteX9" fmla="*/ 9525 w 2283618"/>
                <a:gd name="connsiteY9" fmla="*/ 126206 h 314325"/>
                <a:gd name="connsiteX10" fmla="*/ 23812 w 2283618"/>
                <a:gd name="connsiteY10" fmla="*/ 102393 h 314325"/>
                <a:gd name="connsiteX11" fmla="*/ 57150 w 2283618"/>
                <a:gd name="connsiteY11" fmla="*/ 80962 h 314325"/>
                <a:gd name="connsiteX12" fmla="*/ 97631 w 2283618"/>
                <a:gd name="connsiteY12" fmla="*/ 59531 h 314325"/>
                <a:gd name="connsiteX13" fmla="*/ 152400 w 2283618"/>
                <a:gd name="connsiteY13" fmla="*/ 40481 h 314325"/>
                <a:gd name="connsiteX14" fmla="*/ 247650 w 2283618"/>
                <a:gd name="connsiteY14" fmla="*/ 21431 h 314325"/>
                <a:gd name="connsiteX15" fmla="*/ 345281 w 2283618"/>
                <a:gd name="connsiteY15" fmla="*/ 4762 h 314325"/>
                <a:gd name="connsiteX16" fmla="*/ 428625 w 2283618"/>
                <a:gd name="connsiteY16" fmla="*/ 0 h 314325"/>
                <a:gd name="connsiteX17" fmla="*/ 459581 w 2283618"/>
                <a:gd name="connsiteY17" fmla="*/ 9525 h 314325"/>
                <a:gd name="connsiteX18" fmla="*/ 509587 w 2283618"/>
                <a:gd name="connsiteY18" fmla="*/ 21431 h 314325"/>
                <a:gd name="connsiteX19" fmla="*/ 623887 w 2283618"/>
                <a:gd name="connsiteY19" fmla="*/ 38100 h 314325"/>
                <a:gd name="connsiteX20" fmla="*/ 788193 w 2283618"/>
                <a:gd name="connsiteY20" fmla="*/ 54768 h 314325"/>
                <a:gd name="connsiteX21" fmla="*/ 1109662 w 2283618"/>
                <a:gd name="connsiteY21" fmla="*/ 80962 h 314325"/>
                <a:gd name="connsiteX22" fmla="*/ 1471612 w 2283618"/>
                <a:gd name="connsiteY22" fmla="*/ 107156 h 314325"/>
                <a:gd name="connsiteX23" fmla="*/ 2043112 w 2283618"/>
                <a:gd name="connsiteY23" fmla="*/ 133350 h 314325"/>
                <a:gd name="connsiteX24" fmla="*/ 2235993 w 2283618"/>
                <a:gd name="connsiteY24" fmla="*/ 59531 h 314325"/>
                <a:gd name="connsiteX25" fmla="*/ 2283618 w 2283618"/>
                <a:gd name="connsiteY25" fmla="*/ 95250 h 314325"/>
                <a:gd name="connsiteX26" fmla="*/ 2266950 w 2283618"/>
                <a:gd name="connsiteY26" fmla="*/ 214312 h 314325"/>
                <a:gd name="connsiteX27" fmla="*/ 2257425 w 2283618"/>
                <a:gd name="connsiteY27" fmla="*/ 240506 h 314325"/>
                <a:gd name="connsiteX28" fmla="*/ 2228850 w 2283618"/>
                <a:gd name="connsiteY28" fmla="*/ 266700 h 314325"/>
                <a:gd name="connsiteX29" fmla="*/ 2188368 w 2283618"/>
                <a:gd name="connsiteY29" fmla="*/ 288131 h 314325"/>
                <a:gd name="connsiteX30" fmla="*/ 2133600 w 2283618"/>
                <a:gd name="connsiteY30" fmla="*/ 309562 h 314325"/>
                <a:gd name="connsiteX31" fmla="*/ 2090737 w 2283618"/>
                <a:gd name="connsiteY31" fmla="*/ 314325 h 314325"/>
                <a:gd name="connsiteX32" fmla="*/ 1702593 w 2283618"/>
                <a:gd name="connsiteY32" fmla="*/ 302418 h 314325"/>
                <a:gd name="connsiteX33" fmla="*/ 1209675 w 2283618"/>
                <a:gd name="connsiteY33" fmla="*/ 285750 h 314325"/>
                <a:gd name="connsiteX34" fmla="*/ 990600 w 2283618"/>
                <a:gd name="connsiteY34" fmla="*/ 2833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8" h="314325">
                  <a:moveTo>
                    <a:pt x="990600" y="283368"/>
                  </a:moveTo>
                  <a:lnTo>
                    <a:pt x="611981" y="271462"/>
                  </a:lnTo>
                  <a:lnTo>
                    <a:pt x="259556" y="264318"/>
                  </a:lnTo>
                  <a:lnTo>
                    <a:pt x="135731" y="257175"/>
                  </a:lnTo>
                  <a:lnTo>
                    <a:pt x="66675" y="250031"/>
                  </a:lnTo>
                  <a:lnTo>
                    <a:pt x="50006" y="242887"/>
                  </a:lnTo>
                  <a:lnTo>
                    <a:pt x="21431" y="214312"/>
                  </a:lnTo>
                  <a:lnTo>
                    <a:pt x="4762" y="183356"/>
                  </a:lnTo>
                  <a:lnTo>
                    <a:pt x="0" y="152400"/>
                  </a:lnTo>
                  <a:lnTo>
                    <a:pt x="9525" y="126206"/>
                  </a:lnTo>
                  <a:lnTo>
                    <a:pt x="23812" y="102393"/>
                  </a:lnTo>
                  <a:lnTo>
                    <a:pt x="57150" y="80962"/>
                  </a:lnTo>
                  <a:lnTo>
                    <a:pt x="97631" y="59531"/>
                  </a:lnTo>
                  <a:lnTo>
                    <a:pt x="152400" y="40481"/>
                  </a:lnTo>
                  <a:lnTo>
                    <a:pt x="247650" y="21431"/>
                  </a:lnTo>
                  <a:lnTo>
                    <a:pt x="345281" y="4762"/>
                  </a:lnTo>
                  <a:lnTo>
                    <a:pt x="428625" y="0"/>
                  </a:lnTo>
                  <a:lnTo>
                    <a:pt x="459581" y="9525"/>
                  </a:lnTo>
                  <a:lnTo>
                    <a:pt x="509587" y="21431"/>
                  </a:lnTo>
                  <a:lnTo>
                    <a:pt x="623887" y="38100"/>
                  </a:lnTo>
                  <a:lnTo>
                    <a:pt x="788193" y="54768"/>
                  </a:lnTo>
                  <a:lnTo>
                    <a:pt x="1109662" y="80962"/>
                  </a:lnTo>
                  <a:lnTo>
                    <a:pt x="1471612" y="107156"/>
                  </a:lnTo>
                  <a:lnTo>
                    <a:pt x="2043112" y="133350"/>
                  </a:lnTo>
                  <a:lnTo>
                    <a:pt x="2235993" y="59531"/>
                  </a:lnTo>
                  <a:lnTo>
                    <a:pt x="2283618" y="95250"/>
                  </a:lnTo>
                  <a:lnTo>
                    <a:pt x="2266950" y="214312"/>
                  </a:lnTo>
                  <a:lnTo>
                    <a:pt x="2257425" y="240506"/>
                  </a:lnTo>
                  <a:lnTo>
                    <a:pt x="2228850" y="266700"/>
                  </a:lnTo>
                  <a:lnTo>
                    <a:pt x="2188368" y="288131"/>
                  </a:lnTo>
                  <a:lnTo>
                    <a:pt x="2133600" y="309562"/>
                  </a:lnTo>
                  <a:lnTo>
                    <a:pt x="2090737" y="314325"/>
                  </a:lnTo>
                  <a:lnTo>
                    <a:pt x="1702593" y="302418"/>
                  </a:lnTo>
                  <a:lnTo>
                    <a:pt x="1209675" y="285750"/>
                  </a:lnTo>
                  <a:lnTo>
                    <a:pt x="990600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B6672A1-CC74-6745-B93F-3B89B16DBCE9}"/>
                </a:ext>
              </a:extLst>
            </p:cNvPr>
            <p:cNvSpPr/>
            <p:nvPr/>
          </p:nvSpPr>
          <p:spPr>
            <a:xfrm>
              <a:off x="4452938" y="1582738"/>
              <a:ext cx="460375" cy="1558925"/>
            </a:xfrm>
            <a:custGeom>
              <a:avLst/>
              <a:gdLst>
                <a:gd name="connsiteX0" fmla="*/ 183356 w 459581"/>
                <a:gd name="connsiteY0" fmla="*/ 1140619 h 1558678"/>
                <a:gd name="connsiteX1" fmla="*/ 178593 w 459581"/>
                <a:gd name="connsiteY1" fmla="*/ 266700 h 1558678"/>
                <a:gd name="connsiteX2" fmla="*/ 169068 w 459581"/>
                <a:gd name="connsiteY2" fmla="*/ 245269 h 1558678"/>
                <a:gd name="connsiteX3" fmla="*/ 138112 w 459581"/>
                <a:gd name="connsiteY3" fmla="*/ 200025 h 1558678"/>
                <a:gd name="connsiteX4" fmla="*/ 88106 w 459581"/>
                <a:gd name="connsiteY4" fmla="*/ 145257 h 1558678"/>
                <a:gd name="connsiteX5" fmla="*/ 40481 w 459581"/>
                <a:gd name="connsiteY5" fmla="*/ 100013 h 1558678"/>
                <a:gd name="connsiteX6" fmla="*/ 16668 w 459581"/>
                <a:gd name="connsiteY6" fmla="*/ 78582 h 1558678"/>
                <a:gd name="connsiteX7" fmla="*/ 2381 w 459581"/>
                <a:gd name="connsiteY7" fmla="*/ 47625 h 1558678"/>
                <a:gd name="connsiteX8" fmla="*/ 0 w 459581"/>
                <a:gd name="connsiteY8" fmla="*/ 21432 h 1558678"/>
                <a:gd name="connsiteX9" fmla="*/ 2381 w 459581"/>
                <a:gd name="connsiteY9" fmla="*/ 9525 h 1558678"/>
                <a:gd name="connsiteX10" fmla="*/ 7143 w 459581"/>
                <a:gd name="connsiteY10" fmla="*/ 2382 h 1558678"/>
                <a:gd name="connsiteX11" fmla="*/ 19050 w 459581"/>
                <a:gd name="connsiteY11" fmla="*/ 0 h 1558678"/>
                <a:gd name="connsiteX12" fmla="*/ 54768 w 459581"/>
                <a:gd name="connsiteY12" fmla="*/ 4763 h 1558678"/>
                <a:gd name="connsiteX13" fmla="*/ 76200 w 459581"/>
                <a:gd name="connsiteY13" fmla="*/ 14288 h 1558678"/>
                <a:gd name="connsiteX14" fmla="*/ 128587 w 459581"/>
                <a:gd name="connsiteY14" fmla="*/ 21432 h 1558678"/>
                <a:gd name="connsiteX15" fmla="*/ 171450 w 459581"/>
                <a:gd name="connsiteY15" fmla="*/ 28575 h 1558678"/>
                <a:gd name="connsiteX16" fmla="*/ 207168 w 459581"/>
                <a:gd name="connsiteY16" fmla="*/ 40482 h 1558678"/>
                <a:gd name="connsiteX17" fmla="*/ 269081 w 459581"/>
                <a:gd name="connsiteY17" fmla="*/ 66675 h 1558678"/>
                <a:gd name="connsiteX18" fmla="*/ 328612 w 459581"/>
                <a:gd name="connsiteY18" fmla="*/ 95250 h 1558678"/>
                <a:gd name="connsiteX19" fmla="*/ 388143 w 459581"/>
                <a:gd name="connsiteY19" fmla="*/ 128588 h 1558678"/>
                <a:gd name="connsiteX20" fmla="*/ 414337 w 459581"/>
                <a:gd name="connsiteY20" fmla="*/ 145257 h 1558678"/>
                <a:gd name="connsiteX21" fmla="*/ 438150 w 459581"/>
                <a:gd name="connsiteY21" fmla="*/ 166688 h 1558678"/>
                <a:gd name="connsiteX22" fmla="*/ 452437 w 459581"/>
                <a:gd name="connsiteY22" fmla="*/ 185738 h 1558678"/>
                <a:gd name="connsiteX23" fmla="*/ 457200 w 459581"/>
                <a:gd name="connsiteY23" fmla="*/ 200025 h 1558678"/>
                <a:gd name="connsiteX24" fmla="*/ 459581 w 459581"/>
                <a:gd name="connsiteY24" fmla="*/ 221457 h 1558678"/>
                <a:gd name="connsiteX25" fmla="*/ 454818 w 459581"/>
                <a:gd name="connsiteY25" fmla="*/ 247650 h 1558678"/>
                <a:gd name="connsiteX26" fmla="*/ 438150 w 459581"/>
                <a:gd name="connsiteY26" fmla="*/ 269082 h 1558678"/>
                <a:gd name="connsiteX27" fmla="*/ 419100 w 459581"/>
                <a:gd name="connsiteY27" fmla="*/ 292894 h 1558678"/>
                <a:gd name="connsiteX28" fmla="*/ 404812 w 459581"/>
                <a:gd name="connsiteY28" fmla="*/ 333375 h 1558678"/>
                <a:gd name="connsiteX29" fmla="*/ 388143 w 459581"/>
                <a:gd name="connsiteY29" fmla="*/ 402432 h 1558678"/>
                <a:gd name="connsiteX30" fmla="*/ 381000 w 459581"/>
                <a:gd name="connsiteY30" fmla="*/ 485775 h 1558678"/>
                <a:gd name="connsiteX31" fmla="*/ 381000 w 459581"/>
                <a:gd name="connsiteY31" fmla="*/ 714375 h 1558678"/>
                <a:gd name="connsiteX32" fmla="*/ 359568 w 459581"/>
                <a:gd name="connsiteY32" fmla="*/ 881063 h 1558678"/>
                <a:gd name="connsiteX33" fmla="*/ 359568 w 459581"/>
                <a:gd name="connsiteY33" fmla="*/ 1459707 h 1558678"/>
                <a:gd name="connsiteX34" fmla="*/ 180975 w 459581"/>
                <a:gd name="connsiteY34" fmla="*/ 1497807 h 1558678"/>
                <a:gd name="connsiteX35" fmla="*/ 183356 w 459581"/>
                <a:gd name="connsiteY35" fmla="*/ 1140619 h 15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9581" h="1558678">
                  <a:moveTo>
                    <a:pt x="183356" y="1140619"/>
                  </a:moveTo>
                  <a:cubicBezTo>
                    <a:pt x="181768" y="849313"/>
                    <a:pt x="180181" y="558006"/>
                    <a:pt x="178593" y="266700"/>
                  </a:cubicBezTo>
                  <a:lnTo>
                    <a:pt x="169068" y="245269"/>
                  </a:lnTo>
                  <a:lnTo>
                    <a:pt x="138112" y="200025"/>
                  </a:lnTo>
                  <a:lnTo>
                    <a:pt x="88106" y="145257"/>
                  </a:lnTo>
                  <a:lnTo>
                    <a:pt x="40481" y="100013"/>
                  </a:lnTo>
                  <a:lnTo>
                    <a:pt x="16668" y="78582"/>
                  </a:lnTo>
                  <a:lnTo>
                    <a:pt x="2381" y="47625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3" y="2382"/>
                  </a:lnTo>
                  <a:lnTo>
                    <a:pt x="19050" y="0"/>
                  </a:lnTo>
                  <a:lnTo>
                    <a:pt x="54768" y="4763"/>
                  </a:lnTo>
                  <a:lnTo>
                    <a:pt x="76200" y="14288"/>
                  </a:lnTo>
                  <a:lnTo>
                    <a:pt x="128587" y="21432"/>
                  </a:lnTo>
                  <a:lnTo>
                    <a:pt x="171450" y="28575"/>
                  </a:lnTo>
                  <a:lnTo>
                    <a:pt x="207168" y="40482"/>
                  </a:lnTo>
                  <a:lnTo>
                    <a:pt x="269081" y="66675"/>
                  </a:lnTo>
                  <a:lnTo>
                    <a:pt x="328612" y="95250"/>
                  </a:lnTo>
                  <a:lnTo>
                    <a:pt x="388143" y="128588"/>
                  </a:lnTo>
                  <a:lnTo>
                    <a:pt x="414337" y="145257"/>
                  </a:lnTo>
                  <a:lnTo>
                    <a:pt x="438150" y="166688"/>
                  </a:lnTo>
                  <a:lnTo>
                    <a:pt x="452437" y="185738"/>
                  </a:lnTo>
                  <a:lnTo>
                    <a:pt x="457200" y="200025"/>
                  </a:lnTo>
                  <a:lnTo>
                    <a:pt x="459581" y="221457"/>
                  </a:lnTo>
                  <a:lnTo>
                    <a:pt x="454818" y="247650"/>
                  </a:lnTo>
                  <a:lnTo>
                    <a:pt x="438150" y="269082"/>
                  </a:lnTo>
                  <a:lnTo>
                    <a:pt x="419100" y="292894"/>
                  </a:lnTo>
                  <a:lnTo>
                    <a:pt x="404812" y="333375"/>
                  </a:lnTo>
                  <a:lnTo>
                    <a:pt x="388143" y="402432"/>
                  </a:lnTo>
                  <a:lnTo>
                    <a:pt x="381000" y="485775"/>
                  </a:lnTo>
                  <a:lnTo>
                    <a:pt x="381000" y="714375"/>
                  </a:lnTo>
                  <a:lnTo>
                    <a:pt x="359568" y="881063"/>
                  </a:lnTo>
                  <a:lnTo>
                    <a:pt x="359568" y="1459707"/>
                  </a:lnTo>
                  <a:cubicBezTo>
                    <a:pt x="300203" y="1473163"/>
                    <a:pt x="180975" y="1558678"/>
                    <a:pt x="180975" y="1497807"/>
                  </a:cubicBezTo>
                  <a:cubicBezTo>
                    <a:pt x="181769" y="1376363"/>
                    <a:pt x="182562" y="1254919"/>
                    <a:pt x="183356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9D89CC9-37B3-5349-80B4-849303418C26}"/>
                </a:ext>
              </a:extLst>
            </p:cNvPr>
            <p:cNvSpPr/>
            <p:nvPr/>
          </p:nvSpPr>
          <p:spPr>
            <a:xfrm>
              <a:off x="3675063" y="2867025"/>
              <a:ext cx="2005012" cy="496888"/>
            </a:xfrm>
            <a:custGeom>
              <a:avLst/>
              <a:gdLst>
                <a:gd name="connsiteX0" fmla="*/ 888206 w 2005012"/>
                <a:gd name="connsiteY0" fmla="*/ 328613 h 497681"/>
                <a:gd name="connsiteX1" fmla="*/ 607219 w 2005012"/>
                <a:gd name="connsiteY1" fmla="*/ 404813 h 497681"/>
                <a:gd name="connsiteX2" fmla="*/ 390525 w 2005012"/>
                <a:gd name="connsiteY2" fmla="*/ 471488 h 497681"/>
                <a:gd name="connsiteX3" fmla="*/ 326231 w 2005012"/>
                <a:gd name="connsiteY3" fmla="*/ 495300 h 497681"/>
                <a:gd name="connsiteX4" fmla="*/ 302419 w 2005012"/>
                <a:gd name="connsiteY4" fmla="*/ 497681 h 497681"/>
                <a:gd name="connsiteX5" fmla="*/ 271462 w 2005012"/>
                <a:gd name="connsiteY5" fmla="*/ 488156 h 497681"/>
                <a:gd name="connsiteX6" fmla="*/ 180975 w 2005012"/>
                <a:gd name="connsiteY6" fmla="*/ 447675 h 497681"/>
                <a:gd name="connsiteX7" fmla="*/ 95250 w 2005012"/>
                <a:gd name="connsiteY7" fmla="*/ 400050 h 497681"/>
                <a:gd name="connsiteX8" fmla="*/ 42862 w 2005012"/>
                <a:gd name="connsiteY8" fmla="*/ 364331 h 497681"/>
                <a:gd name="connsiteX9" fmla="*/ 11906 w 2005012"/>
                <a:gd name="connsiteY9" fmla="*/ 330994 h 497681"/>
                <a:gd name="connsiteX10" fmla="*/ 0 w 2005012"/>
                <a:gd name="connsiteY10" fmla="*/ 304800 h 497681"/>
                <a:gd name="connsiteX11" fmla="*/ 0 w 2005012"/>
                <a:gd name="connsiteY11" fmla="*/ 276225 h 497681"/>
                <a:gd name="connsiteX12" fmla="*/ 9525 w 2005012"/>
                <a:gd name="connsiteY12" fmla="*/ 254794 h 497681"/>
                <a:gd name="connsiteX13" fmla="*/ 28575 w 2005012"/>
                <a:gd name="connsiteY13" fmla="*/ 247650 h 497681"/>
                <a:gd name="connsiteX14" fmla="*/ 107156 w 2005012"/>
                <a:gd name="connsiteY14" fmla="*/ 261938 h 497681"/>
                <a:gd name="connsiteX15" fmla="*/ 207169 w 2005012"/>
                <a:gd name="connsiteY15" fmla="*/ 269081 h 497681"/>
                <a:gd name="connsiteX16" fmla="*/ 290512 w 2005012"/>
                <a:gd name="connsiteY16" fmla="*/ 276225 h 497681"/>
                <a:gd name="connsiteX17" fmla="*/ 347662 w 2005012"/>
                <a:gd name="connsiteY17" fmla="*/ 276225 h 497681"/>
                <a:gd name="connsiteX18" fmla="*/ 438150 w 2005012"/>
                <a:gd name="connsiteY18" fmla="*/ 261938 h 497681"/>
                <a:gd name="connsiteX19" fmla="*/ 950119 w 2005012"/>
                <a:gd name="connsiteY19" fmla="*/ 161925 h 497681"/>
                <a:gd name="connsiteX20" fmla="*/ 1147762 w 2005012"/>
                <a:gd name="connsiteY20" fmla="*/ 116681 h 497681"/>
                <a:gd name="connsiteX21" fmla="*/ 1319212 w 2005012"/>
                <a:gd name="connsiteY21" fmla="*/ 97631 h 497681"/>
                <a:gd name="connsiteX22" fmla="*/ 1469231 w 2005012"/>
                <a:gd name="connsiteY22" fmla="*/ 66675 h 497681"/>
                <a:gd name="connsiteX23" fmla="*/ 1550194 w 2005012"/>
                <a:gd name="connsiteY23" fmla="*/ 45244 h 497681"/>
                <a:gd name="connsiteX24" fmla="*/ 1602581 w 2005012"/>
                <a:gd name="connsiteY24" fmla="*/ 21431 h 497681"/>
                <a:gd name="connsiteX25" fmla="*/ 1652587 w 2005012"/>
                <a:gd name="connsiteY25" fmla="*/ 4763 h 497681"/>
                <a:gd name="connsiteX26" fmla="*/ 1697831 w 2005012"/>
                <a:gd name="connsiteY26" fmla="*/ 0 h 497681"/>
                <a:gd name="connsiteX27" fmla="*/ 1747837 w 2005012"/>
                <a:gd name="connsiteY27" fmla="*/ 9525 h 497681"/>
                <a:gd name="connsiteX28" fmla="*/ 1831181 w 2005012"/>
                <a:gd name="connsiteY28" fmla="*/ 40481 h 497681"/>
                <a:gd name="connsiteX29" fmla="*/ 1909762 w 2005012"/>
                <a:gd name="connsiteY29" fmla="*/ 80963 h 497681"/>
                <a:gd name="connsiteX30" fmla="*/ 1971675 w 2005012"/>
                <a:gd name="connsiteY30" fmla="*/ 119063 h 497681"/>
                <a:gd name="connsiteX31" fmla="*/ 1997869 w 2005012"/>
                <a:gd name="connsiteY31" fmla="*/ 142875 h 497681"/>
                <a:gd name="connsiteX32" fmla="*/ 2005012 w 2005012"/>
                <a:gd name="connsiteY32" fmla="*/ 166688 h 497681"/>
                <a:gd name="connsiteX33" fmla="*/ 1997869 w 2005012"/>
                <a:gd name="connsiteY33" fmla="*/ 197644 h 497681"/>
                <a:gd name="connsiteX34" fmla="*/ 1981200 w 2005012"/>
                <a:gd name="connsiteY34" fmla="*/ 219075 h 497681"/>
                <a:gd name="connsiteX35" fmla="*/ 1952625 w 2005012"/>
                <a:gd name="connsiteY35" fmla="*/ 233363 h 497681"/>
                <a:gd name="connsiteX36" fmla="*/ 1902619 w 2005012"/>
                <a:gd name="connsiteY36" fmla="*/ 242888 h 497681"/>
                <a:gd name="connsiteX37" fmla="*/ 1790700 w 2005012"/>
                <a:gd name="connsiteY37" fmla="*/ 247650 h 497681"/>
                <a:gd name="connsiteX38" fmla="*/ 1693069 w 2005012"/>
                <a:gd name="connsiteY38" fmla="*/ 247650 h 497681"/>
                <a:gd name="connsiteX39" fmla="*/ 1607344 w 2005012"/>
                <a:gd name="connsiteY39" fmla="*/ 240506 h 497681"/>
                <a:gd name="connsiteX40" fmla="*/ 1483519 w 2005012"/>
                <a:gd name="connsiteY40" fmla="*/ 242888 h 497681"/>
                <a:gd name="connsiteX41" fmla="*/ 1326356 w 2005012"/>
                <a:gd name="connsiteY41" fmla="*/ 250031 h 497681"/>
                <a:gd name="connsiteX42" fmla="*/ 1145381 w 2005012"/>
                <a:gd name="connsiteY42" fmla="*/ 273844 h 497681"/>
                <a:gd name="connsiteX43" fmla="*/ 888206 w 2005012"/>
                <a:gd name="connsiteY43" fmla="*/ 328613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5012" h="497681">
                  <a:moveTo>
                    <a:pt x="888206" y="328613"/>
                  </a:moveTo>
                  <a:lnTo>
                    <a:pt x="607219" y="404813"/>
                  </a:lnTo>
                  <a:lnTo>
                    <a:pt x="390525" y="471488"/>
                  </a:lnTo>
                  <a:lnTo>
                    <a:pt x="326231" y="495300"/>
                  </a:lnTo>
                  <a:lnTo>
                    <a:pt x="302419" y="497681"/>
                  </a:lnTo>
                  <a:lnTo>
                    <a:pt x="271462" y="488156"/>
                  </a:lnTo>
                  <a:lnTo>
                    <a:pt x="180975" y="447675"/>
                  </a:lnTo>
                  <a:lnTo>
                    <a:pt x="95250" y="400050"/>
                  </a:lnTo>
                  <a:lnTo>
                    <a:pt x="42862" y="364331"/>
                  </a:lnTo>
                  <a:lnTo>
                    <a:pt x="11906" y="330994"/>
                  </a:lnTo>
                  <a:lnTo>
                    <a:pt x="0" y="304800"/>
                  </a:lnTo>
                  <a:lnTo>
                    <a:pt x="0" y="276225"/>
                  </a:lnTo>
                  <a:lnTo>
                    <a:pt x="9525" y="254794"/>
                  </a:lnTo>
                  <a:lnTo>
                    <a:pt x="28575" y="247650"/>
                  </a:lnTo>
                  <a:lnTo>
                    <a:pt x="107156" y="261938"/>
                  </a:lnTo>
                  <a:lnTo>
                    <a:pt x="207169" y="269081"/>
                  </a:lnTo>
                  <a:lnTo>
                    <a:pt x="290512" y="276225"/>
                  </a:lnTo>
                  <a:lnTo>
                    <a:pt x="347662" y="276225"/>
                  </a:lnTo>
                  <a:lnTo>
                    <a:pt x="438150" y="261938"/>
                  </a:lnTo>
                  <a:lnTo>
                    <a:pt x="950119" y="161925"/>
                  </a:lnTo>
                  <a:lnTo>
                    <a:pt x="1147762" y="116681"/>
                  </a:lnTo>
                  <a:lnTo>
                    <a:pt x="1319212" y="97631"/>
                  </a:lnTo>
                  <a:lnTo>
                    <a:pt x="1469231" y="66675"/>
                  </a:lnTo>
                  <a:lnTo>
                    <a:pt x="1550194" y="45244"/>
                  </a:lnTo>
                  <a:lnTo>
                    <a:pt x="1602581" y="21431"/>
                  </a:lnTo>
                  <a:lnTo>
                    <a:pt x="1652587" y="4763"/>
                  </a:lnTo>
                  <a:lnTo>
                    <a:pt x="1697831" y="0"/>
                  </a:lnTo>
                  <a:lnTo>
                    <a:pt x="1747837" y="9525"/>
                  </a:lnTo>
                  <a:lnTo>
                    <a:pt x="1831181" y="40481"/>
                  </a:lnTo>
                  <a:lnTo>
                    <a:pt x="1909762" y="80963"/>
                  </a:lnTo>
                  <a:lnTo>
                    <a:pt x="1971675" y="119063"/>
                  </a:lnTo>
                  <a:lnTo>
                    <a:pt x="1997869" y="142875"/>
                  </a:lnTo>
                  <a:lnTo>
                    <a:pt x="2005012" y="166688"/>
                  </a:lnTo>
                  <a:lnTo>
                    <a:pt x="1997869" y="197644"/>
                  </a:lnTo>
                  <a:lnTo>
                    <a:pt x="1981200" y="219075"/>
                  </a:lnTo>
                  <a:lnTo>
                    <a:pt x="1952625" y="233363"/>
                  </a:lnTo>
                  <a:lnTo>
                    <a:pt x="1902619" y="242888"/>
                  </a:lnTo>
                  <a:lnTo>
                    <a:pt x="1790700" y="247650"/>
                  </a:lnTo>
                  <a:lnTo>
                    <a:pt x="1693069" y="247650"/>
                  </a:lnTo>
                  <a:lnTo>
                    <a:pt x="1607344" y="240506"/>
                  </a:lnTo>
                  <a:lnTo>
                    <a:pt x="1483519" y="242888"/>
                  </a:lnTo>
                  <a:lnTo>
                    <a:pt x="1326356" y="250031"/>
                  </a:lnTo>
                  <a:lnTo>
                    <a:pt x="1145381" y="273844"/>
                  </a:lnTo>
                  <a:lnTo>
                    <a:pt x="888206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27DF857-47A5-CB48-ABF2-4E9CB0FCE8B7}"/>
                </a:ext>
              </a:extLst>
            </p:cNvPr>
            <p:cNvSpPr/>
            <p:nvPr/>
          </p:nvSpPr>
          <p:spPr>
            <a:xfrm>
              <a:off x="4418013" y="3316288"/>
              <a:ext cx="463550" cy="1657350"/>
            </a:xfrm>
            <a:custGeom>
              <a:avLst/>
              <a:gdLst>
                <a:gd name="connsiteX0" fmla="*/ 216694 w 464344"/>
                <a:gd name="connsiteY0" fmla="*/ 995363 h 1657350"/>
                <a:gd name="connsiteX1" fmla="*/ 219075 w 464344"/>
                <a:gd name="connsiteY1" fmla="*/ 397669 h 1657350"/>
                <a:gd name="connsiteX2" fmla="*/ 209550 w 464344"/>
                <a:gd name="connsiteY2" fmla="*/ 307182 h 1657350"/>
                <a:gd name="connsiteX3" fmla="*/ 200025 w 464344"/>
                <a:gd name="connsiteY3" fmla="*/ 257175 h 1657350"/>
                <a:gd name="connsiteX4" fmla="*/ 188119 w 464344"/>
                <a:gd name="connsiteY4" fmla="*/ 221457 h 1657350"/>
                <a:gd name="connsiteX5" fmla="*/ 171450 w 464344"/>
                <a:gd name="connsiteY5" fmla="*/ 192882 h 1657350"/>
                <a:gd name="connsiteX6" fmla="*/ 150019 w 464344"/>
                <a:gd name="connsiteY6" fmla="*/ 164307 h 1657350"/>
                <a:gd name="connsiteX7" fmla="*/ 123825 w 464344"/>
                <a:gd name="connsiteY7" fmla="*/ 133350 h 1657350"/>
                <a:gd name="connsiteX8" fmla="*/ 92869 w 464344"/>
                <a:gd name="connsiteY8" fmla="*/ 107157 h 1657350"/>
                <a:gd name="connsiteX9" fmla="*/ 54769 w 464344"/>
                <a:gd name="connsiteY9" fmla="*/ 85725 h 1657350"/>
                <a:gd name="connsiteX10" fmla="*/ 11906 w 464344"/>
                <a:gd name="connsiteY10" fmla="*/ 71438 h 1657350"/>
                <a:gd name="connsiteX11" fmla="*/ 0 w 464344"/>
                <a:gd name="connsiteY11" fmla="*/ 59532 h 1657350"/>
                <a:gd name="connsiteX12" fmla="*/ 2381 w 464344"/>
                <a:gd name="connsiteY12" fmla="*/ 40482 h 1657350"/>
                <a:gd name="connsiteX13" fmla="*/ 9525 w 464344"/>
                <a:gd name="connsiteY13" fmla="*/ 21432 h 1657350"/>
                <a:gd name="connsiteX14" fmla="*/ 38100 w 464344"/>
                <a:gd name="connsiteY14" fmla="*/ 9525 h 1657350"/>
                <a:gd name="connsiteX15" fmla="*/ 83344 w 464344"/>
                <a:gd name="connsiteY15" fmla="*/ 0 h 1657350"/>
                <a:gd name="connsiteX16" fmla="*/ 135731 w 464344"/>
                <a:gd name="connsiteY16" fmla="*/ 0 h 1657350"/>
                <a:gd name="connsiteX17" fmla="*/ 197644 w 464344"/>
                <a:gd name="connsiteY17" fmla="*/ 7144 h 1657350"/>
                <a:gd name="connsiteX18" fmla="*/ 269081 w 464344"/>
                <a:gd name="connsiteY18" fmla="*/ 30957 h 1657350"/>
                <a:gd name="connsiteX19" fmla="*/ 328612 w 464344"/>
                <a:gd name="connsiteY19" fmla="*/ 61913 h 1657350"/>
                <a:gd name="connsiteX20" fmla="*/ 378619 w 464344"/>
                <a:gd name="connsiteY20" fmla="*/ 95250 h 1657350"/>
                <a:gd name="connsiteX21" fmla="*/ 419100 w 464344"/>
                <a:gd name="connsiteY21" fmla="*/ 130969 h 1657350"/>
                <a:gd name="connsiteX22" fmla="*/ 452437 w 464344"/>
                <a:gd name="connsiteY22" fmla="*/ 166688 h 1657350"/>
                <a:gd name="connsiteX23" fmla="*/ 464344 w 464344"/>
                <a:gd name="connsiteY23" fmla="*/ 190500 h 1657350"/>
                <a:gd name="connsiteX24" fmla="*/ 461962 w 464344"/>
                <a:gd name="connsiteY24" fmla="*/ 223838 h 1657350"/>
                <a:gd name="connsiteX25" fmla="*/ 445294 w 464344"/>
                <a:gd name="connsiteY25" fmla="*/ 278607 h 1657350"/>
                <a:gd name="connsiteX26" fmla="*/ 440531 w 464344"/>
                <a:gd name="connsiteY26" fmla="*/ 309563 h 1657350"/>
                <a:gd name="connsiteX27" fmla="*/ 438150 w 464344"/>
                <a:gd name="connsiteY27" fmla="*/ 678657 h 1657350"/>
                <a:gd name="connsiteX28" fmla="*/ 435769 w 464344"/>
                <a:gd name="connsiteY28" fmla="*/ 869157 h 1657350"/>
                <a:gd name="connsiteX29" fmla="*/ 414337 w 464344"/>
                <a:gd name="connsiteY29" fmla="*/ 1585913 h 1657350"/>
                <a:gd name="connsiteX30" fmla="*/ 211931 w 464344"/>
                <a:gd name="connsiteY30" fmla="*/ 1657350 h 1657350"/>
                <a:gd name="connsiteX31" fmla="*/ 216694 w 464344"/>
                <a:gd name="connsiteY31" fmla="*/ 99536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344" h="1657350">
                  <a:moveTo>
                    <a:pt x="216694" y="995363"/>
                  </a:moveTo>
                  <a:cubicBezTo>
                    <a:pt x="217488" y="796132"/>
                    <a:pt x="218281" y="596900"/>
                    <a:pt x="219075" y="397669"/>
                  </a:cubicBezTo>
                  <a:lnTo>
                    <a:pt x="209550" y="307182"/>
                  </a:lnTo>
                  <a:lnTo>
                    <a:pt x="200025" y="257175"/>
                  </a:lnTo>
                  <a:lnTo>
                    <a:pt x="188119" y="221457"/>
                  </a:lnTo>
                  <a:lnTo>
                    <a:pt x="171450" y="192882"/>
                  </a:lnTo>
                  <a:lnTo>
                    <a:pt x="150019" y="164307"/>
                  </a:lnTo>
                  <a:lnTo>
                    <a:pt x="123825" y="133350"/>
                  </a:lnTo>
                  <a:lnTo>
                    <a:pt x="92869" y="107157"/>
                  </a:lnTo>
                  <a:lnTo>
                    <a:pt x="54769" y="85725"/>
                  </a:lnTo>
                  <a:lnTo>
                    <a:pt x="11906" y="71438"/>
                  </a:lnTo>
                  <a:lnTo>
                    <a:pt x="0" y="59532"/>
                  </a:lnTo>
                  <a:lnTo>
                    <a:pt x="2381" y="40482"/>
                  </a:lnTo>
                  <a:lnTo>
                    <a:pt x="9525" y="21432"/>
                  </a:lnTo>
                  <a:lnTo>
                    <a:pt x="38100" y="9525"/>
                  </a:lnTo>
                  <a:lnTo>
                    <a:pt x="83344" y="0"/>
                  </a:lnTo>
                  <a:lnTo>
                    <a:pt x="135731" y="0"/>
                  </a:lnTo>
                  <a:lnTo>
                    <a:pt x="197644" y="7144"/>
                  </a:lnTo>
                  <a:lnTo>
                    <a:pt x="269081" y="30957"/>
                  </a:lnTo>
                  <a:lnTo>
                    <a:pt x="328612" y="61913"/>
                  </a:lnTo>
                  <a:lnTo>
                    <a:pt x="378619" y="95250"/>
                  </a:lnTo>
                  <a:lnTo>
                    <a:pt x="419100" y="130969"/>
                  </a:lnTo>
                  <a:lnTo>
                    <a:pt x="452437" y="166688"/>
                  </a:lnTo>
                  <a:lnTo>
                    <a:pt x="464344" y="190500"/>
                  </a:lnTo>
                  <a:lnTo>
                    <a:pt x="461962" y="223838"/>
                  </a:lnTo>
                  <a:lnTo>
                    <a:pt x="445294" y="278607"/>
                  </a:lnTo>
                  <a:lnTo>
                    <a:pt x="440531" y="309563"/>
                  </a:lnTo>
                  <a:cubicBezTo>
                    <a:pt x="439737" y="432594"/>
                    <a:pt x="438944" y="555626"/>
                    <a:pt x="438150" y="678657"/>
                  </a:cubicBezTo>
                  <a:cubicBezTo>
                    <a:pt x="437356" y="742157"/>
                    <a:pt x="436563" y="805657"/>
                    <a:pt x="435769" y="869157"/>
                  </a:cubicBezTo>
                  <a:lnTo>
                    <a:pt x="414337" y="1585913"/>
                  </a:lnTo>
                  <a:lnTo>
                    <a:pt x="211931" y="1657350"/>
                  </a:lnTo>
                  <a:cubicBezTo>
                    <a:pt x="213519" y="1436688"/>
                    <a:pt x="215106" y="1216025"/>
                    <a:pt x="216694" y="9953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9FDF3F8-29C5-CA46-B40A-9BE568B56331}"/>
                </a:ext>
              </a:extLst>
            </p:cNvPr>
            <p:cNvSpPr/>
            <p:nvPr/>
          </p:nvSpPr>
          <p:spPr>
            <a:xfrm>
              <a:off x="3613150" y="4684713"/>
              <a:ext cx="1978025" cy="619125"/>
            </a:xfrm>
            <a:custGeom>
              <a:avLst/>
              <a:gdLst>
                <a:gd name="connsiteX0" fmla="*/ 969169 w 1978819"/>
                <a:gd name="connsiteY0" fmla="*/ 414337 h 619125"/>
                <a:gd name="connsiteX1" fmla="*/ 661988 w 1978819"/>
                <a:gd name="connsiteY1" fmla="*/ 502444 h 619125"/>
                <a:gd name="connsiteX2" fmla="*/ 519113 w 1978819"/>
                <a:gd name="connsiteY2" fmla="*/ 540544 h 619125"/>
                <a:gd name="connsiteX3" fmla="*/ 442913 w 1978819"/>
                <a:gd name="connsiteY3" fmla="*/ 571500 h 619125"/>
                <a:gd name="connsiteX4" fmla="*/ 333375 w 1978819"/>
                <a:gd name="connsiteY4" fmla="*/ 619125 h 619125"/>
                <a:gd name="connsiteX5" fmla="*/ 311944 w 1978819"/>
                <a:gd name="connsiteY5" fmla="*/ 616744 h 619125"/>
                <a:gd name="connsiteX6" fmla="*/ 242888 w 1978819"/>
                <a:gd name="connsiteY6" fmla="*/ 588169 h 619125"/>
                <a:gd name="connsiteX7" fmla="*/ 192882 w 1978819"/>
                <a:gd name="connsiteY7" fmla="*/ 550069 h 619125"/>
                <a:gd name="connsiteX8" fmla="*/ 142875 w 1978819"/>
                <a:gd name="connsiteY8" fmla="*/ 504825 h 619125"/>
                <a:gd name="connsiteX9" fmla="*/ 76200 w 1978819"/>
                <a:gd name="connsiteY9" fmla="*/ 428625 h 619125"/>
                <a:gd name="connsiteX10" fmla="*/ 35719 w 1978819"/>
                <a:gd name="connsiteY10" fmla="*/ 373856 h 619125"/>
                <a:gd name="connsiteX11" fmla="*/ 11907 w 1978819"/>
                <a:gd name="connsiteY11" fmla="*/ 335756 h 619125"/>
                <a:gd name="connsiteX12" fmla="*/ 2382 w 1978819"/>
                <a:gd name="connsiteY12" fmla="*/ 307181 h 619125"/>
                <a:gd name="connsiteX13" fmla="*/ 0 w 1978819"/>
                <a:gd name="connsiteY13" fmla="*/ 290512 h 619125"/>
                <a:gd name="connsiteX14" fmla="*/ 7144 w 1978819"/>
                <a:gd name="connsiteY14" fmla="*/ 278606 h 619125"/>
                <a:gd name="connsiteX15" fmla="*/ 26194 w 1978819"/>
                <a:gd name="connsiteY15" fmla="*/ 273844 h 619125"/>
                <a:gd name="connsiteX16" fmla="*/ 61913 w 1978819"/>
                <a:gd name="connsiteY16" fmla="*/ 283369 h 619125"/>
                <a:gd name="connsiteX17" fmla="*/ 133350 w 1978819"/>
                <a:gd name="connsiteY17" fmla="*/ 319087 h 619125"/>
                <a:gd name="connsiteX18" fmla="*/ 211932 w 1978819"/>
                <a:gd name="connsiteY18" fmla="*/ 350044 h 619125"/>
                <a:gd name="connsiteX19" fmla="*/ 264319 w 1978819"/>
                <a:gd name="connsiteY19" fmla="*/ 364331 h 619125"/>
                <a:gd name="connsiteX20" fmla="*/ 314325 w 1978819"/>
                <a:gd name="connsiteY20" fmla="*/ 371475 h 619125"/>
                <a:gd name="connsiteX21" fmla="*/ 350044 w 1978819"/>
                <a:gd name="connsiteY21" fmla="*/ 373856 h 619125"/>
                <a:gd name="connsiteX22" fmla="*/ 445294 w 1978819"/>
                <a:gd name="connsiteY22" fmla="*/ 359569 h 619125"/>
                <a:gd name="connsiteX23" fmla="*/ 890588 w 1978819"/>
                <a:gd name="connsiteY23" fmla="*/ 250031 h 619125"/>
                <a:gd name="connsiteX24" fmla="*/ 1026319 w 1978819"/>
                <a:gd name="connsiteY24" fmla="*/ 216694 h 619125"/>
                <a:gd name="connsiteX25" fmla="*/ 1271588 w 1978819"/>
                <a:gd name="connsiteY25" fmla="*/ 159544 h 619125"/>
                <a:gd name="connsiteX26" fmla="*/ 1609725 w 1978819"/>
                <a:gd name="connsiteY26" fmla="*/ 78581 h 619125"/>
                <a:gd name="connsiteX27" fmla="*/ 1907382 w 1978819"/>
                <a:gd name="connsiteY27" fmla="*/ 4762 h 619125"/>
                <a:gd name="connsiteX28" fmla="*/ 1952625 w 1978819"/>
                <a:gd name="connsiteY28" fmla="*/ 0 h 619125"/>
                <a:gd name="connsiteX29" fmla="*/ 1974057 w 1978819"/>
                <a:gd name="connsiteY29" fmla="*/ 2381 h 619125"/>
                <a:gd name="connsiteX30" fmla="*/ 1978819 w 1978819"/>
                <a:gd name="connsiteY30" fmla="*/ 9525 h 619125"/>
                <a:gd name="connsiteX31" fmla="*/ 1976438 w 1978819"/>
                <a:gd name="connsiteY31" fmla="*/ 28575 h 619125"/>
                <a:gd name="connsiteX32" fmla="*/ 1959769 w 1978819"/>
                <a:gd name="connsiteY32" fmla="*/ 61912 h 619125"/>
                <a:gd name="connsiteX33" fmla="*/ 1926432 w 1978819"/>
                <a:gd name="connsiteY33" fmla="*/ 85725 h 619125"/>
                <a:gd name="connsiteX34" fmla="*/ 1614488 w 1978819"/>
                <a:gd name="connsiteY34" fmla="*/ 200025 h 619125"/>
                <a:gd name="connsiteX35" fmla="*/ 1138238 w 1978819"/>
                <a:gd name="connsiteY35" fmla="*/ 366712 h 619125"/>
                <a:gd name="connsiteX36" fmla="*/ 969169 w 1978819"/>
                <a:gd name="connsiteY36" fmla="*/ 41433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78819" h="619125">
                  <a:moveTo>
                    <a:pt x="969169" y="414337"/>
                  </a:moveTo>
                  <a:lnTo>
                    <a:pt x="661988" y="502444"/>
                  </a:lnTo>
                  <a:lnTo>
                    <a:pt x="519113" y="540544"/>
                  </a:lnTo>
                  <a:lnTo>
                    <a:pt x="442913" y="571500"/>
                  </a:lnTo>
                  <a:lnTo>
                    <a:pt x="333375" y="619125"/>
                  </a:lnTo>
                  <a:lnTo>
                    <a:pt x="311944" y="616744"/>
                  </a:lnTo>
                  <a:lnTo>
                    <a:pt x="242888" y="588169"/>
                  </a:lnTo>
                  <a:lnTo>
                    <a:pt x="192882" y="550069"/>
                  </a:lnTo>
                  <a:lnTo>
                    <a:pt x="142875" y="504825"/>
                  </a:lnTo>
                  <a:lnTo>
                    <a:pt x="76200" y="428625"/>
                  </a:lnTo>
                  <a:lnTo>
                    <a:pt x="35719" y="373856"/>
                  </a:lnTo>
                  <a:lnTo>
                    <a:pt x="11907" y="335756"/>
                  </a:lnTo>
                  <a:lnTo>
                    <a:pt x="2382" y="307181"/>
                  </a:lnTo>
                  <a:lnTo>
                    <a:pt x="0" y="290512"/>
                  </a:lnTo>
                  <a:lnTo>
                    <a:pt x="7144" y="278606"/>
                  </a:lnTo>
                  <a:lnTo>
                    <a:pt x="26194" y="273844"/>
                  </a:lnTo>
                  <a:lnTo>
                    <a:pt x="61913" y="283369"/>
                  </a:lnTo>
                  <a:lnTo>
                    <a:pt x="133350" y="319087"/>
                  </a:lnTo>
                  <a:lnTo>
                    <a:pt x="211932" y="350044"/>
                  </a:lnTo>
                  <a:lnTo>
                    <a:pt x="264319" y="364331"/>
                  </a:lnTo>
                  <a:lnTo>
                    <a:pt x="314325" y="371475"/>
                  </a:lnTo>
                  <a:lnTo>
                    <a:pt x="350044" y="373856"/>
                  </a:lnTo>
                  <a:lnTo>
                    <a:pt x="445294" y="359569"/>
                  </a:lnTo>
                  <a:lnTo>
                    <a:pt x="890588" y="250031"/>
                  </a:lnTo>
                  <a:lnTo>
                    <a:pt x="1026319" y="216694"/>
                  </a:lnTo>
                  <a:lnTo>
                    <a:pt x="1271588" y="159544"/>
                  </a:lnTo>
                  <a:lnTo>
                    <a:pt x="1609725" y="78581"/>
                  </a:lnTo>
                  <a:lnTo>
                    <a:pt x="1907382" y="4762"/>
                  </a:lnTo>
                  <a:lnTo>
                    <a:pt x="1952625" y="0"/>
                  </a:lnTo>
                  <a:lnTo>
                    <a:pt x="1974057" y="2381"/>
                  </a:lnTo>
                  <a:lnTo>
                    <a:pt x="1978819" y="9525"/>
                  </a:lnTo>
                  <a:lnTo>
                    <a:pt x="1976438" y="28575"/>
                  </a:lnTo>
                  <a:lnTo>
                    <a:pt x="1959769" y="61912"/>
                  </a:lnTo>
                  <a:lnTo>
                    <a:pt x="1926432" y="85725"/>
                  </a:lnTo>
                  <a:lnTo>
                    <a:pt x="1614488" y="200025"/>
                  </a:lnTo>
                  <a:lnTo>
                    <a:pt x="1138238" y="366712"/>
                  </a:lnTo>
                  <a:lnTo>
                    <a:pt x="9691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13546C3-70A1-9D4E-94CD-0923CC499143}"/>
                </a:ext>
              </a:extLst>
            </p:cNvPr>
            <p:cNvSpPr/>
            <p:nvPr/>
          </p:nvSpPr>
          <p:spPr>
            <a:xfrm>
              <a:off x="5422900" y="2981325"/>
              <a:ext cx="1801813" cy="514350"/>
            </a:xfrm>
            <a:custGeom>
              <a:avLst/>
              <a:gdLst>
                <a:gd name="connsiteX0" fmla="*/ 1128713 w 1802607"/>
                <a:gd name="connsiteY0" fmla="*/ 304800 h 514350"/>
                <a:gd name="connsiteX1" fmla="*/ 969169 w 1802607"/>
                <a:gd name="connsiteY1" fmla="*/ 333375 h 514350"/>
                <a:gd name="connsiteX2" fmla="*/ 735807 w 1802607"/>
                <a:gd name="connsiteY2" fmla="*/ 383381 h 514350"/>
                <a:gd name="connsiteX3" fmla="*/ 500063 w 1802607"/>
                <a:gd name="connsiteY3" fmla="*/ 450056 h 514350"/>
                <a:gd name="connsiteX4" fmla="*/ 407194 w 1802607"/>
                <a:gd name="connsiteY4" fmla="*/ 488156 h 514350"/>
                <a:gd name="connsiteX5" fmla="*/ 352425 w 1802607"/>
                <a:gd name="connsiteY5" fmla="*/ 514350 h 514350"/>
                <a:gd name="connsiteX6" fmla="*/ 333375 w 1802607"/>
                <a:gd name="connsiteY6" fmla="*/ 514350 h 514350"/>
                <a:gd name="connsiteX7" fmla="*/ 271463 w 1802607"/>
                <a:gd name="connsiteY7" fmla="*/ 502444 h 514350"/>
                <a:gd name="connsiteX8" fmla="*/ 226219 w 1802607"/>
                <a:gd name="connsiteY8" fmla="*/ 485775 h 514350"/>
                <a:gd name="connsiteX9" fmla="*/ 183357 w 1802607"/>
                <a:gd name="connsiteY9" fmla="*/ 461963 h 514350"/>
                <a:gd name="connsiteX10" fmla="*/ 126207 w 1802607"/>
                <a:gd name="connsiteY10" fmla="*/ 416719 h 514350"/>
                <a:gd name="connsiteX11" fmla="*/ 69057 w 1802607"/>
                <a:gd name="connsiteY11" fmla="*/ 359569 h 514350"/>
                <a:gd name="connsiteX12" fmla="*/ 23813 w 1802607"/>
                <a:gd name="connsiteY12" fmla="*/ 314325 h 514350"/>
                <a:gd name="connsiteX13" fmla="*/ 4763 w 1802607"/>
                <a:gd name="connsiteY13" fmla="*/ 283369 h 514350"/>
                <a:gd name="connsiteX14" fmla="*/ 0 w 1802607"/>
                <a:gd name="connsiteY14" fmla="*/ 254794 h 514350"/>
                <a:gd name="connsiteX15" fmla="*/ 4763 w 1802607"/>
                <a:gd name="connsiteY15" fmla="*/ 238125 h 514350"/>
                <a:gd name="connsiteX16" fmla="*/ 26194 w 1802607"/>
                <a:gd name="connsiteY16" fmla="*/ 230981 h 514350"/>
                <a:gd name="connsiteX17" fmla="*/ 40482 w 1802607"/>
                <a:gd name="connsiteY17" fmla="*/ 233363 h 514350"/>
                <a:gd name="connsiteX18" fmla="*/ 73819 w 1802607"/>
                <a:gd name="connsiteY18" fmla="*/ 254794 h 514350"/>
                <a:gd name="connsiteX19" fmla="*/ 119063 w 1802607"/>
                <a:gd name="connsiteY19" fmla="*/ 276225 h 514350"/>
                <a:gd name="connsiteX20" fmla="*/ 173832 w 1802607"/>
                <a:gd name="connsiteY20" fmla="*/ 292894 h 514350"/>
                <a:gd name="connsiteX21" fmla="*/ 242888 w 1802607"/>
                <a:gd name="connsiteY21" fmla="*/ 307181 h 514350"/>
                <a:gd name="connsiteX22" fmla="*/ 307182 w 1802607"/>
                <a:gd name="connsiteY22" fmla="*/ 309563 h 514350"/>
                <a:gd name="connsiteX23" fmla="*/ 371475 w 1802607"/>
                <a:gd name="connsiteY23" fmla="*/ 304800 h 514350"/>
                <a:gd name="connsiteX24" fmla="*/ 445294 w 1802607"/>
                <a:gd name="connsiteY24" fmla="*/ 297656 h 514350"/>
                <a:gd name="connsiteX25" fmla="*/ 569119 w 1802607"/>
                <a:gd name="connsiteY25" fmla="*/ 264319 h 514350"/>
                <a:gd name="connsiteX26" fmla="*/ 835819 w 1802607"/>
                <a:gd name="connsiteY26" fmla="*/ 200025 h 514350"/>
                <a:gd name="connsiteX27" fmla="*/ 1109663 w 1802607"/>
                <a:gd name="connsiteY27" fmla="*/ 140494 h 514350"/>
                <a:gd name="connsiteX28" fmla="*/ 1335882 w 1802607"/>
                <a:gd name="connsiteY28" fmla="*/ 90488 h 514350"/>
                <a:gd name="connsiteX29" fmla="*/ 1431132 w 1802607"/>
                <a:gd name="connsiteY29" fmla="*/ 40481 h 514350"/>
                <a:gd name="connsiteX30" fmla="*/ 1497807 w 1802607"/>
                <a:gd name="connsiteY30" fmla="*/ 0 h 514350"/>
                <a:gd name="connsiteX31" fmla="*/ 1543050 w 1802607"/>
                <a:gd name="connsiteY31" fmla="*/ 4763 h 514350"/>
                <a:gd name="connsiteX32" fmla="*/ 1607344 w 1802607"/>
                <a:gd name="connsiteY32" fmla="*/ 19050 h 514350"/>
                <a:gd name="connsiteX33" fmla="*/ 1662113 w 1802607"/>
                <a:gd name="connsiteY33" fmla="*/ 40481 h 514350"/>
                <a:gd name="connsiteX34" fmla="*/ 1731169 w 1802607"/>
                <a:gd name="connsiteY34" fmla="*/ 73819 h 514350"/>
                <a:gd name="connsiteX35" fmla="*/ 1759744 w 1802607"/>
                <a:gd name="connsiteY35" fmla="*/ 95250 h 514350"/>
                <a:gd name="connsiteX36" fmla="*/ 1778794 w 1802607"/>
                <a:gd name="connsiteY36" fmla="*/ 121444 h 514350"/>
                <a:gd name="connsiteX37" fmla="*/ 1793082 w 1802607"/>
                <a:gd name="connsiteY37" fmla="*/ 140494 h 514350"/>
                <a:gd name="connsiteX38" fmla="*/ 1802607 w 1802607"/>
                <a:gd name="connsiteY38" fmla="*/ 159544 h 514350"/>
                <a:gd name="connsiteX39" fmla="*/ 1802607 w 1802607"/>
                <a:gd name="connsiteY39" fmla="*/ 176213 h 514350"/>
                <a:gd name="connsiteX40" fmla="*/ 1788319 w 1802607"/>
                <a:gd name="connsiteY40" fmla="*/ 202406 h 514350"/>
                <a:gd name="connsiteX41" fmla="*/ 1762125 w 1802607"/>
                <a:gd name="connsiteY41" fmla="*/ 211931 h 514350"/>
                <a:gd name="connsiteX42" fmla="*/ 1688307 w 1802607"/>
                <a:gd name="connsiteY42" fmla="*/ 226219 h 514350"/>
                <a:gd name="connsiteX43" fmla="*/ 1495425 w 1802607"/>
                <a:gd name="connsiteY43" fmla="*/ 245269 h 514350"/>
                <a:gd name="connsiteX44" fmla="*/ 1128713 w 1802607"/>
                <a:gd name="connsiteY44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02607" h="514350">
                  <a:moveTo>
                    <a:pt x="1128713" y="304800"/>
                  </a:moveTo>
                  <a:lnTo>
                    <a:pt x="969169" y="333375"/>
                  </a:lnTo>
                  <a:lnTo>
                    <a:pt x="735807" y="383381"/>
                  </a:lnTo>
                  <a:lnTo>
                    <a:pt x="500063" y="450056"/>
                  </a:lnTo>
                  <a:lnTo>
                    <a:pt x="407194" y="488156"/>
                  </a:lnTo>
                  <a:lnTo>
                    <a:pt x="352425" y="514350"/>
                  </a:lnTo>
                  <a:lnTo>
                    <a:pt x="333375" y="514350"/>
                  </a:lnTo>
                  <a:lnTo>
                    <a:pt x="271463" y="502444"/>
                  </a:lnTo>
                  <a:lnTo>
                    <a:pt x="226219" y="485775"/>
                  </a:lnTo>
                  <a:lnTo>
                    <a:pt x="183357" y="461963"/>
                  </a:lnTo>
                  <a:lnTo>
                    <a:pt x="126207" y="416719"/>
                  </a:lnTo>
                  <a:lnTo>
                    <a:pt x="69057" y="359569"/>
                  </a:lnTo>
                  <a:lnTo>
                    <a:pt x="23813" y="314325"/>
                  </a:lnTo>
                  <a:lnTo>
                    <a:pt x="4763" y="283369"/>
                  </a:lnTo>
                  <a:lnTo>
                    <a:pt x="0" y="254794"/>
                  </a:lnTo>
                  <a:lnTo>
                    <a:pt x="4763" y="238125"/>
                  </a:lnTo>
                  <a:cubicBezTo>
                    <a:pt x="24556" y="230702"/>
                    <a:pt x="17031" y="230981"/>
                    <a:pt x="26194" y="230981"/>
                  </a:cubicBezTo>
                  <a:lnTo>
                    <a:pt x="40482" y="233363"/>
                  </a:lnTo>
                  <a:lnTo>
                    <a:pt x="73819" y="254794"/>
                  </a:lnTo>
                  <a:lnTo>
                    <a:pt x="119063" y="276225"/>
                  </a:lnTo>
                  <a:lnTo>
                    <a:pt x="173832" y="292894"/>
                  </a:lnTo>
                  <a:lnTo>
                    <a:pt x="242888" y="307181"/>
                  </a:lnTo>
                  <a:lnTo>
                    <a:pt x="307182" y="309563"/>
                  </a:lnTo>
                  <a:lnTo>
                    <a:pt x="371475" y="304800"/>
                  </a:lnTo>
                  <a:lnTo>
                    <a:pt x="445294" y="297656"/>
                  </a:lnTo>
                  <a:lnTo>
                    <a:pt x="569119" y="264319"/>
                  </a:lnTo>
                  <a:lnTo>
                    <a:pt x="835819" y="200025"/>
                  </a:lnTo>
                  <a:lnTo>
                    <a:pt x="1109663" y="140494"/>
                  </a:lnTo>
                  <a:lnTo>
                    <a:pt x="1335882" y="90488"/>
                  </a:lnTo>
                  <a:lnTo>
                    <a:pt x="1431132" y="40481"/>
                  </a:lnTo>
                  <a:lnTo>
                    <a:pt x="1497807" y="0"/>
                  </a:lnTo>
                  <a:lnTo>
                    <a:pt x="1543050" y="4763"/>
                  </a:lnTo>
                  <a:lnTo>
                    <a:pt x="1607344" y="19050"/>
                  </a:lnTo>
                  <a:lnTo>
                    <a:pt x="1662113" y="40481"/>
                  </a:lnTo>
                  <a:lnTo>
                    <a:pt x="1731169" y="73819"/>
                  </a:lnTo>
                  <a:lnTo>
                    <a:pt x="1759744" y="95250"/>
                  </a:lnTo>
                  <a:lnTo>
                    <a:pt x="1778794" y="121444"/>
                  </a:lnTo>
                  <a:lnTo>
                    <a:pt x="1793082" y="140494"/>
                  </a:lnTo>
                  <a:lnTo>
                    <a:pt x="1802607" y="159544"/>
                  </a:lnTo>
                  <a:lnTo>
                    <a:pt x="1802607" y="176213"/>
                  </a:lnTo>
                  <a:lnTo>
                    <a:pt x="1788319" y="202406"/>
                  </a:lnTo>
                  <a:lnTo>
                    <a:pt x="1762125" y="211931"/>
                  </a:lnTo>
                  <a:lnTo>
                    <a:pt x="1688307" y="226219"/>
                  </a:lnTo>
                  <a:lnTo>
                    <a:pt x="1495425" y="245269"/>
                  </a:lnTo>
                  <a:lnTo>
                    <a:pt x="1128713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AD57E08-D49F-1045-A900-8BFF11A30929}"/>
                </a:ext>
              </a:extLst>
            </p:cNvPr>
            <p:cNvSpPr/>
            <p:nvPr/>
          </p:nvSpPr>
          <p:spPr>
            <a:xfrm rot="16200000">
              <a:off x="5048251" y="4330700"/>
              <a:ext cx="2628900" cy="479425"/>
            </a:xfrm>
            <a:custGeom>
              <a:avLst/>
              <a:gdLst>
                <a:gd name="connsiteX0" fmla="*/ 1309687 w 2628900"/>
                <a:gd name="connsiteY0" fmla="*/ 454819 h 478631"/>
                <a:gd name="connsiteX1" fmla="*/ 697706 w 2628900"/>
                <a:gd name="connsiteY1" fmla="*/ 473869 h 478631"/>
                <a:gd name="connsiteX2" fmla="*/ 590550 w 2628900"/>
                <a:gd name="connsiteY2" fmla="*/ 476250 h 478631"/>
                <a:gd name="connsiteX3" fmla="*/ 535781 w 2628900"/>
                <a:gd name="connsiteY3" fmla="*/ 478631 h 478631"/>
                <a:gd name="connsiteX4" fmla="*/ 481012 w 2628900"/>
                <a:gd name="connsiteY4" fmla="*/ 476250 h 478631"/>
                <a:gd name="connsiteX5" fmla="*/ 438150 w 2628900"/>
                <a:gd name="connsiteY5" fmla="*/ 471488 h 478631"/>
                <a:gd name="connsiteX6" fmla="*/ 376237 w 2628900"/>
                <a:gd name="connsiteY6" fmla="*/ 459581 h 478631"/>
                <a:gd name="connsiteX7" fmla="*/ 280987 w 2628900"/>
                <a:gd name="connsiteY7" fmla="*/ 438150 h 478631"/>
                <a:gd name="connsiteX8" fmla="*/ 200025 w 2628900"/>
                <a:gd name="connsiteY8" fmla="*/ 409575 h 478631"/>
                <a:gd name="connsiteX9" fmla="*/ 130969 w 2628900"/>
                <a:gd name="connsiteY9" fmla="*/ 378619 h 478631"/>
                <a:gd name="connsiteX10" fmla="*/ 83344 w 2628900"/>
                <a:gd name="connsiteY10" fmla="*/ 352425 h 478631"/>
                <a:gd name="connsiteX11" fmla="*/ 47625 w 2628900"/>
                <a:gd name="connsiteY11" fmla="*/ 328613 h 478631"/>
                <a:gd name="connsiteX12" fmla="*/ 21431 w 2628900"/>
                <a:gd name="connsiteY12" fmla="*/ 302419 h 478631"/>
                <a:gd name="connsiteX13" fmla="*/ 2381 w 2628900"/>
                <a:gd name="connsiteY13" fmla="*/ 266700 h 478631"/>
                <a:gd name="connsiteX14" fmla="*/ 0 w 2628900"/>
                <a:gd name="connsiteY14" fmla="*/ 238125 h 478631"/>
                <a:gd name="connsiteX15" fmla="*/ 11906 w 2628900"/>
                <a:gd name="connsiteY15" fmla="*/ 211931 h 478631"/>
                <a:gd name="connsiteX16" fmla="*/ 45244 w 2628900"/>
                <a:gd name="connsiteY16" fmla="*/ 183356 h 478631"/>
                <a:gd name="connsiteX17" fmla="*/ 109537 w 2628900"/>
                <a:gd name="connsiteY17" fmla="*/ 140494 h 478631"/>
                <a:gd name="connsiteX18" fmla="*/ 561975 w 2628900"/>
                <a:gd name="connsiteY18" fmla="*/ 216694 h 478631"/>
                <a:gd name="connsiteX19" fmla="*/ 597694 w 2628900"/>
                <a:gd name="connsiteY19" fmla="*/ 226219 h 478631"/>
                <a:gd name="connsiteX20" fmla="*/ 650081 w 2628900"/>
                <a:gd name="connsiteY20" fmla="*/ 230981 h 478631"/>
                <a:gd name="connsiteX21" fmla="*/ 971550 w 2628900"/>
                <a:gd name="connsiteY21" fmla="*/ 230981 h 478631"/>
                <a:gd name="connsiteX22" fmla="*/ 1793081 w 2628900"/>
                <a:gd name="connsiteY22" fmla="*/ 230981 h 478631"/>
                <a:gd name="connsiteX23" fmla="*/ 2235994 w 2628900"/>
                <a:gd name="connsiteY23" fmla="*/ 214313 h 478631"/>
                <a:gd name="connsiteX24" fmla="*/ 2390775 w 2628900"/>
                <a:gd name="connsiteY24" fmla="*/ 204788 h 478631"/>
                <a:gd name="connsiteX25" fmla="*/ 2424112 w 2628900"/>
                <a:gd name="connsiteY25" fmla="*/ 195263 h 478631"/>
                <a:gd name="connsiteX26" fmla="*/ 2459831 w 2628900"/>
                <a:gd name="connsiteY26" fmla="*/ 180975 h 478631"/>
                <a:gd name="connsiteX27" fmla="*/ 2488406 w 2628900"/>
                <a:gd name="connsiteY27" fmla="*/ 154781 h 478631"/>
                <a:gd name="connsiteX28" fmla="*/ 2509837 w 2628900"/>
                <a:gd name="connsiteY28" fmla="*/ 126206 h 478631"/>
                <a:gd name="connsiteX29" fmla="*/ 2574131 w 2628900"/>
                <a:gd name="connsiteY29" fmla="*/ 0 h 478631"/>
                <a:gd name="connsiteX30" fmla="*/ 2628900 w 2628900"/>
                <a:gd name="connsiteY30" fmla="*/ 204788 h 478631"/>
                <a:gd name="connsiteX31" fmla="*/ 2505075 w 2628900"/>
                <a:gd name="connsiteY31" fmla="*/ 335756 h 478631"/>
                <a:gd name="connsiteX32" fmla="*/ 2445544 w 2628900"/>
                <a:gd name="connsiteY32" fmla="*/ 416719 h 478631"/>
                <a:gd name="connsiteX33" fmla="*/ 2405062 w 2628900"/>
                <a:gd name="connsiteY33" fmla="*/ 450056 h 478631"/>
                <a:gd name="connsiteX34" fmla="*/ 2366962 w 2628900"/>
                <a:gd name="connsiteY34" fmla="*/ 459581 h 478631"/>
                <a:gd name="connsiteX35" fmla="*/ 2331244 w 2628900"/>
                <a:gd name="connsiteY35" fmla="*/ 454819 h 478631"/>
                <a:gd name="connsiteX36" fmla="*/ 2305050 w 2628900"/>
                <a:gd name="connsiteY36" fmla="*/ 438150 h 478631"/>
                <a:gd name="connsiteX37" fmla="*/ 2290762 w 2628900"/>
                <a:gd name="connsiteY37" fmla="*/ 433388 h 478631"/>
                <a:gd name="connsiteX38" fmla="*/ 1854994 w 2628900"/>
                <a:gd name="connsiteY38" fmla="*/ 442913 h 478631"/>
                <a:gd name="connsiteX39" fmla="*/ 1309687 w 2628900"/>
                <a:gd name="connsiteY39" fmla="*/ 454819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28900" h="478631">
                  <a:moveTo>
                    <a:pt x="1309687" y="454819"/>
                  </a:moveTo>
                  <a:lnTo>
                    <a:pt x="697706" y="473869"/>
                  </a:lnTo>
                  <a:lnTo>
                    <a:pt x="590550" y="476250"/>
                  </a:lnTo>
                  <a:lnTo>
                    <a:pt x="535781" y="478631"/>
                  </a:lnTo>
                  <a:lnTo>
                    <a:pt x="481012" y="476250"/>
                  </a:lnTo>
                  <a:lnTo>
                    <a:pt x="438150" y="471488"/>
                  </a:lnTo>
                  <a:lnTo>
                    <a:pt x="376237" y="459581"/>
                  </a:lnTo>
                  <a:lnTo>
                    <a:pt x="280987" y="438150"/>
                  </a:lnTo>
                  <a:lnTo>
                    <a:pt x="200025" y="409575"/>
                  </a:lnTo>
                  <a:lnTo>
                    <a:pt x="130969" y="378619"/>
                  </a:lnTo>
                  <a:lnTo>
                    <a:pt x="83344" y="352425"/>
                  </a:lnTo>
                  <a:lnTo>
                    <a:pt x="47625" y="328613"/>
                  </a:lnTo>
                  <a:lnTo>
                    <a:pt x="21431" y="302419"/>
                  </a:lnTo>
                  <a:lnTo>
                    <a:pt x="2381" y="266700"/>
                  </a:lnTo>
                  <a:lnTo>
                    <a:pt x="0" y="238125"/>
                  </a:lnTo>
                  <a:lnTo>
                    <a:pt x="11906" y="211931"/>
                  </a:lnTo>
                  <a:lnTo>
                    <a:pt x="45244" y="183356"/>
                  </a:lnTo>
                  <a:lnTo>
                    <a:pt x="109537" y="140494"/>
                  </a:lnTo>
                  <a:lnTo>
                    <a:pt x="561975" y="216694"/>
                  </a:lnTo>
                  <a:lnTo>
                    <a:pt x="597694" y="226219"/>
                  </a:lnTo>
                  <a:lnTo>
                    <a:pt x="650081" y="230981"/>
                  </a:lnTo>
                  <a:lnTo>
                    <a:pt x="971550" y="230981"/>
                  </a:lnTo>
                  <a:lnTo>
                    <a:pt x="1793081" y="230981"/>
                  </a:lnTo>
                  <a:lnTo>
                    <a:pt x="2235994" y="214313"/>
                  </a:lnTo>
                  <a:lnTo>
                    <a:pt x="2390775" y="204788"/>
                  </a:lnTo>
                  <a:lnTo>
                    <a:pt x="2424112" y="195263"/>
                  </a:lnTo>
                  <a:lnTo>
                    <a:pt x="2459831" y="180975"/>
                  </a:lnTo>
                  <a:lnTo>
                    <a:pt x="2488406" y="154781"/>
                  </a:lnTo>
                  <a:lnTo>
                    <a:pt x="2509837" y="126206"/>
                  </a:lnTo>
                  <a:lnTo>
                    <a:pt x="2574131" y="0"/>
                  </a:lnTo>
                  <a:lnTo>
                    <a:pt x="2628900" y="204788"/>
                  </a:lnTo>
                  <a:lnTo>
                    <a:pt x="2505075" y="335756"/>
                  </a:lnTo>
                  <a:lnTo>
                    <a:pt x="2445544" y="416719"/>
                  </a:lnTo>
                  <a:lnTo>
                    <a:pt x="2405062" y="450056"/>
                  </a:lnTo>
                  <a:lnTo>
                    <a:pt x="2366962" y="459581"/>
                  </a:lnTo>
                  <a:lnTo>
                    <a:pt x="2331244" y="454819"/>
                  </a:lnTo>
                  <a:lnTo>
                    <a:pt x="2305050" y="438150"/>
                  </a:lnTo>
                  <a:lnTo>
                    <a:pt x="2290762" y="433388"/>
                  </a:lnTo>
                  <a:lnTo>
                    <a:pt x="1854994" y="442913"/>
                  </a:lnTo>
                  <a:lnTo>
                    <a:pt x="1309687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339006F-8980-F14D-AD79-F625B0D5C0D6}"/>
                </a:ext>
              </a:extLst>
            </p:cNvPr>
            <p:cNvSpPr/>
            <p:nvPr/>
          </p:nvSpPr>
          <p:spPr>
            <a:xfrm>
              <a:off x="5700713" y="5219700"/>
              <a:ext cx="733425" cy="579438"/>
            </a:xfrm>
            <a:custGeom>
              <a:avLst/>
              <a:gdLst>
                <a:gd name="connsiteX0" fmla="*/ 338137 w 733425"/>
                <a:gd name="connsiteY0" fmla="*/ 109538 h 578644"/>
                <a:gd name="connsiteX1" fmla="*/ 438150 w 733425"/>
                <a:gd name="connsiteY1" fmla="*/ 135731 h 578644"/>
                <a:gd name="connsiteX2" fmla="*/ 492918 w 733425"/>
                <a:gd name="connsiteY2" fmla="*/ 145256 h 578644"/>
                <a:gd name="connsiteX3" fmla="*/ 523875 w 733425"/>
                <a:gd name="connsiteY3" fmla="*/ 150019 h 578644"/>
                <a:gd name="connsiteX4" fmla="*/ 559593 w 733425"/>
                <a:gd name="connsiteY4" fmla="*/ 152400 h 578644"/>
                <a:gd name="connsiteX5" fmla="*/ 592931 w 733425"/>
                <a:gd name="connsiteY5" fmla="*/ 152400 h 578644"/>
                <a:gd name="connsiteX6" fmla="*/ 614362 w 733425"/>
                <a:gd name="connsiteY6" fmla="*/ 147638 h 578644"/>
                <a:gd name="connsiteX7" fmla="*/ 733425 w 733425"/>
                <a:gd name="connsiteY7" fmla="*/ 11906 h 578644"/>
                <a:gd name="connsiteX8" fmla="*/ 590550 w 733425"/>
                <a:gd name="connsiteY8" fmla="*/ 578644 h 578644"/>
                <a:gd name="connsiteX9" fmla="*/ 559593 w 733425"/>
                <a:gd name="connsiteY9" fmla="*/ 550069 h 578644"/>
                <a:gd name="connsiteX10" fmla="*/ 504825 w 733425"/>
                <a:gd name="connsiteY10" fmla="*/ 464344 h 578644"/>
                <a:gd name="connsiteX11" fmla="*/ 459581 w 733425"/>
                <a:gd name="connsiteY11" fmla="*/ 407194 h 578644"/>
                <a:gd name="connsiteX12" fmla="*/ 409575 w 733425"/>
                <a:gd name="connsiteY12" fmla="*/ 359569 h 578644"/>
                <a:gd name="connsiteX13" fmla="*/ 311943 w 733425"/>
                <a:gd name="connsiteY13" fmla="*/ 280988 h 578644"/>
                <a:gd name="connsiteX14" fmla="*/ 197643 w 733425"/>
                <a:gd name="connsiteY14" fmla="*/ 197644 h 578644"/>
                <a:gd name="connsiteX15" fmla="*/ 78581 w 733425"/>
                <a:gd name="connsiteY15" fmla="*/ 119063 h 578644"/>
                <a:gd name="connsiteX16" fmla="*/ 35718 w 733425"/>
                <a:gd name="connsiteY16" fmla="*/ 97631 h 578644"/>
                <a:gd name="connsiteX17" fmla="*/ 19050 w 733425"/>
                <a:gd name="connsiteY17" fmla="*/ 83344 h 578644"/>
                <a:gd name="connsiteX18" fmla="*/ 0 w 733425"/>
                <a:gd name="connsiteY18" fmla="*/ 42863 h 578644"/>
                <a:gd name="connsiteX19" fmla="*/ 0 w 733425"/>
                <a:gd name="connsiteY19" fmla="*/ 23813 h 578644"/>
                <a:gd name="connsiteX20" fmla="*/ 7143 w 733425"/>
                <a:gd name="connsiteY20" fmla="*/ 7144 h 578644"/>
                <a:gd name="connsiteX21" fmla="*/ 23812 w 733425"/>
                <a:gd name="connsiteY21" fmla="*/ 0 h 578644"/>
                <a:gd name="connsiteX22" fmla="*/ 73818 w 733425"/>
                <a:gd name="connsiteY22" fmla="*/ 11906 h 578644"/>
                <a:gd name="connsiteX23" fmla="*/ 183356 w 733425"/>
                <a:gd name="connsiteY23" fmla="*/ 59531 h 578644"/>
                <a:gd name="connsiteX24" fmla="*/ 338137 w 733425"/>
                <a:gd name="connsiteY24" fmla="*/ 10953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33425" h="578644">
                  <a:moveTo>
                    <a:pt x="338137" y="109538"/>
                  </a:moveTo>
                  <a:lnTo>
                    <a:pt x="438150" y="135731"/>
                  </a:lnTo>
                  <a:lnTo>
                    <a:pt x="492918" y="145256"/>
                  </a:lnTo>
                  <a:lnTo>
                    <a:pt x="523875" y="150019"/>
                  </a:lnTo>
                  <a:lnTo>
                    <a:pt x="559593" y="152400"/>
                  </a:lnTo>
                  <a:lnTo>
                    <a:pt x="592931" y="152400"/>
                  </a:lnTo>
                  <a:lnTo>
                    <a:pt x="614362" y="147638"/>
                  </a:lnTo>
                  <a:lnTo>
                    <a:pt x="733425" y="11906"/>
                  </a:lnTo>
                  <a:lnTo>
                    <a:pt x="590550" y="578644"/>
                  </a:lnTo>
                  <a:lnTo>
                    <a:pt x="559593" y="550069"/>
                  </a:lnTo>
                  <a:lnTo>
                    <a:pt x="504825" y="464344"/>
                  </a:lnTo>
                  <a:lnTo>
                    <a:pt x="459581" y="407194"/>
                  </a:lnTo>
                  <a:lnTo>
                    <a:pt x="409575" y="359569"/>
                  </a:lnTo>
                  <a:lnTo>
                    <a:pt x="311943" y="280988"/>
                  </a:lnTo>
                  <a:lnTo>
                    <a:pt x="197643" y="197644"/>
                  </a:lnTo>
                  <a:lnTo>
                    <a:pt x="78581" y="119063"/>
                  </a:lnTo>
                  <a:lnTo>
                    <a:pt x="35718" y="97631"/>
                  </a:lnTo>
                  <a:lnTo>
                    <a:pt x="19050" y="83344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7143" y="7144"/>
                  </a:lnTo>
                  <a:lnTo>
                    <a:pt x="23812" y="0"/>
                  </a:lnTo>
                  <a:lnTo>
                    <a:pt x="73818" y="11906"/>
                  </a:lnTo>
                  <a:lnTo>
                    <a:pt x="183356" y="59531"/>
                  </a:lnTo>
                  <a:lnTo>
                    <a:pt x="33813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322285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「不思議図かん」を作ろう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あたらしい漢字：特</a:t>
            </a:r>
          </a:p>
        </p:txBody>
      </p:sp>
    </p:spTree>
    <p:extLst>
      <p:ext uri="{BB962C8B-B14F-4D97-AF65-F5344CB8AC3E}">
        <p14:creationId xmlns:p14="http://schemas.microsoft.com/office/powerpoint/2010/main" val="359090039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70D16F6E-DF8F-7949-8CA2-F540E7CE3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B8276445-A7D1-1644-8079-1C916765AC36}"/>
              </a:ext>
            </a:extLst>
          </p:cNvPr>
          <p:cNvSpPr/>
          <p:nvPr/>
        </p:nvSpPr>
        <p:spPr>
          <a:xfrm>
            <a:off x="2470150" y="2052638"/>
            <a:ext cx="977900" cy="1555750"/>
          </a:xfrm>
          <a:custGeom>
            <a:avLst/>
            <a:gdLst>
              <a:gd name="connsiteX0" fmla="*/ 766763 w 978694"/>
              <a:gd name="connsiteY0" fmla="*/ 626268 h 1554956"/>
              <a:gd name="connsiteX1" fmla="*/ 819150 w 978694"/>
              <a:gd name="connsiteY1" fmla="*/ 535781 h 1554956"/>
              <a:gd name="connsiteX2" fmla="*/ 862013 w 978694"/>
              <a:gd name="connsiteY2" fmla="*/ 452437 h 1554956"/>
              <a:gd name="connsiteX3" fmla="*/ 873919 w 978694"/>
              <a:gd name="connsiteY3" fmla="*/ 433387 h 1554956"/>
              <a:gd name="connsiteX4" fmla="*/ 919163 w 978694"/>
              <a:gd name="connsiteY4" fmla="*/ 390525 h 1554956"/>
              <a:gd name="connsiteX5" fmla="*/ 969169 w 978694"/>
              <a:gd name="connsiteY5" fmla="*/ 338137 h 1554956"/>
              <a:gd name="connsiteX6" fmla="*/ 976313 w 978694"/>
              <a:gd name="connsiteY6" fmla="*/ 321468 h 1554956"/>
              <a:gd name="connsiteX7" fmla="*/ 978694 w 978694"/>
              <a:gd name="connsiteY7" fmla="*/ 309562 h 1554956"/>
              <a:gd name="connsiteX8" fmla="*/ 978694 w 978694"/>
              <a:gd name="connsiteY8" fmla="*/ 292893 h 1554956"/>
              <a:gd name="connsiteX9" fmla="*/ 973932 w 978694"/>
              <a:gd name="connsiteY9" fmla="*/ 271462 h 1554956"/>
              <a:gd name="connsiteX10" fmla="*/ 954882 w 978694"/>
              <a:gd name="connsiteY10" fmla="*/ 238125 h 1554956"/>
              <a:gd name="connsiteX11" fmla="*/ 919163 w 978694"/>
              <a:gd name="connsiteY11" fmla="*/ 202406 h 1554956"/>
              <a:gd name="connsiteX12" fmla="*/ 866775 w 978694"/>
              <a:gd name="connsiteY12" fmla="*/ 161925 h 1554956"/>
              <a:gd name="connsiteX13" fmla="*/ 795338 w 978694"/>
              <a:gd name="connsiteY13" fmla="*/ 116681 h 1554956"/>
              <a:gd name="connsiteX14" fmla="*/ 707232 w 978694"/>
              <a:gd name="connsiteY14" fmla="*/ 69056 h 1554956"/>
              <a:gd name="connsiteX15" fmla="*/ 628650 w 978694"/>
              <a:gd name="connsiteY15" fmla="*/ 26193 h 1554956"/>
              <a:gd name="connsiteX16" fmla="*/ 578644 w 978694"/>
              <a:gd name="connsiteY16" fmla="*/ 4762 h 1554956"/>
              <a:gd name="connsiteX17" fmla="*/ 559594 w 978694"/>
              <a:gd name="connsiteY17" fmla="*/ 0 h 1554956"/>
              <a:gd name="connsiteX18" fmla="*/ 545307 w 978694"/>
              <a:gd name="connsiteY18" fmla="*/ 0 h 1554956"/>
              <a:gd name="connsiteX19" fmla="*/ 535782 w 978694"/>
              <a:gd name="connsiteY19" fmla="*/ 9525 h 1554956"/>
              <a:gd name="connsiteX20" fmla="*/ 542925 w 978694"/>
              <a:gd name="connsiteY20" fmla="*/ 33337 h 1554956"/>
              <a:gd name="connsiteX21" fmla="*/ 557213 w 978694"/>
              <a:gd name="connsiteY21" fmla="*/ 59531 h 1554956"/>
              <a:gd name="connsiteX22" fmla="*/ 581025 w 978694"/>
              <a:gd name="connsiteY22" fmla="*/ 90487 h 1554956"/>
              <a:gd name="connsiteX23" fmla="*/ 609600 w 978694"/>
              <a:gd name="connsiteY23" fmla="*/ 135731 h 1554956"/>
              <a:gd name="connsiteX24" fmla="*/ 626269 w 978694"/>
              <a:gd name="connsiteY24" fmla="*/ 171450 h 1554956"/>
              <a:gd name="connsiteX25" fmla="*/ 638175 w 978694"/>
              <a:gd name="connsiteY25" fmla="*/ 202406 h 1554956"/>
              <a:gd name="connsiteX26" fmla="*/ 642938 w 978694"/>
              <a:gd name="connsiteY26" fmla="*/ 230981 h 1554956"/>
              <a:gd name="connsiteX27" fmla="*/ 642938 w 978694"/>
              <a:gd name="connsiteY27" fmla="*/ 292893 h 1554956"/>
              <a:gd name="connsiteX28" fmla="*/ 635794 w 978694"/>
              <a:gd name="connsiteY28" fmla="*/ 338137 h 1554956"/>
              <a:gd name="connsiteX29" fmla="*/ 621507 w 978694"/>
              <a:gd name="connsiteY29" fmla="*/ 411956 h 1554956"/>
              <a:gd name="connsiteX30" fmla="*/ 597694 w 978694"/>
              <a:gd name="connsiteY30" fmla="*/ 495300 h 1554956"/>
              <a:gd name="connsiteX31" fmla="*/ 578644 w 978694"/>
              <a:gd name="connsiteY31" fmla="*/ 547687 h 1554956"/>
              <a:gd name="connsiteX32" fmla="*/ 550069 w 978694"/>
              <a:gd name="connsiteY32" fmla="*/ 623887 h 1554956"/>
              <a:gd name="connsiteX33" fmla="*/ 502444 w 978694"/>
              <a:gd name="connsiteY33" fmla="*/ 728662 h 1554956"/>
              <a:gd name="connsiteX34" fmla="*/ 442913 w 978694"/>
              <a:gd name="connsiteY34" fmla="*/ 842962 h 1554956"/>
              <a:gd name="connsiteX35" fmla="*/ 350044 w 978694"/>
              <a:gd name="connsiteY35" fmla="*/ 1002506 h 1554956"/>
              <a:gd name="connsiteX36" fmla="*/ 266700 w 978694"/>
              <a:gd name="connsiteY36" fmla="*/ 1135856 h 1554956"/>
              <a:gd name="connsiteX37" fmla="*/ 145257 w 978694"/>
              <a:gd name="connsiteY37" fmla="*/ 1316831 h 1554956"/>
              <a:gd name="connsiteX38" fmla="*/ 33338 w 978694"/>
              <a:gd name="connsiteY38" fmla="*/ 1469231 h 1554956"/>
              <a:gd name="connsiteX39" fmla="*/ 7144 w 978694"/>
              <a:gd name="connsiteY39" fmla="*/ 1512093 h 1554956"/>
              <a:gd name="connsiteX40" fmla="*/ 0 w 978694"/>
              <a:gd name="connsiteY40" fmla="*/ 1533525 h 1554956"/>
              <a:gd name="connsiteX41" fmla="*/ 2382 w 978694"/>
              <a:gd name="connsiteY41" fmla="*/ 1550193 h 1554956"/>
              <a:gd name="connsiteX42" fmla="*/ 7144 w 978694"/>
              <a:gd name="connsiteY42" fmla="*/ 1554956 h 1554956"/>
              <a:gd name="connsiteX43" fmla="*/ 33338 w 978694"/>
              <a:gd name="connsiteY43" fmla="*/ 1550193 h 1554956"/>
              <a:gd name="connsiteX44" fmla="*/ 64294 w 978694"/>
              <a:gd name="connsiteY44" fmla="*/ 1531143 h 1554956"/>
              <a:gd name="connsiteX45" fmla="*/ 126207 w 978694"/>
              <a:gd name="connsiteY45" fmla="*/ 1471612 h 1554956"/>
              <a:gd name="connsiteX46" fmla="*/ 228600 w 978694"/>
              <a:gd name="connsiteY46" fmla="*/ 1366837 h 1554956"/>
              <a:gd name="connsiteX47" fmla="*/ 330994 w 978694"/>
              <a:gd name="connsiteY47" fmla="*/ 1250156 h 1554956"/>
              <a:gd name="connsiteX48" fmla="*/ 426244 w 978694"/>
              <a:gd name="connsiteY48" fmla="*/ 1140618 h 1554956"/>
              <a:gd name="connsiteX49" fmla="*/ 516732 w 978694"/>
              <a:gd name="connsiteY49" fmla="*/ 1021556 h 1554956"/>
              <a:gd name="connsiteX50" fmla="*/ 588169 w 978694"/>
              <a:gd name="connsiteY50" fmla="*/ 912018 h 1554956"/>
              <a:gd name="connsiteX51" fmla="*/ 678657 w 978694"/>
              <a:gd name="connsiteY51" fmla="*/ 776287 h 1554956"/>
              <a:gd name="connsiteX52" fmla="*/ 766763 w 978694"/>
              <a:gd name="connsiteY52" fmla="*/ 626268 h 1554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978694" h="1554956">
                <a:moveTo>
                  <a:pt x="766763" y="626268"/>
                </a:moveTo>
                <a:lnTo>
                  <a:pt x="819150" y="535781"/>
                </a:lnTo>
                <a:lnTo>
                  <a:pt x="862013" y="452437"/>
                </a:lnTo>
                <a:lnTo>
                  <a:pt x="873919" y="433387"/>
                </a:lnTo>
                <a:lnTo>
                  <a:pt x="919163" y="390525"/>
                </a:lnTo>
                <a:lnTo>
                  <a:pt x="969169" y="338137"/>
                </a:lnTo>
                <a:lnTo>
                  <a:pt x="976313" y="321468"/>
                </a:lnTo>
                <a:lnTo>
                  <a:pt x="978694" y="309562"/>
                </a:lnTo>
                <a:lnTo>
                  <a:pt x="978694" y="292893"/>
                </a:lnTo>
                <a:lnTo>
                  <a:pt x="973932" y="271462"/>
                </a:lnTo>
                <a:lnTo>
                  <a:pt x="954882" y="238125"/>
                </a:lnTo>
                <a:lnTo>
                  <a:pt x="919163" y="202406"/>
                </a:lnTo>
                <a:lnTo>
                  <a:pt x="866775" y="161925"/>
                </a:lnTo>
                <a:lnTo>
                  <a:pt x="795338" y="116681"/>
                </a:lnTo>
                <a:lnTo>
                  <a:pt x="707232" y="69056"/>
                </a:lnTo>
                <a:lnTo>
                  <a:pt x="628650" y="26193"/>
                </a:lnTo>
                <a:lnTo>
                  <a:pt x="578644" y="4762"/>
                </a:lnTo>
                <a:lnTo>
                  <a:pt x="559594" y="0"/>
                </a:lnTo>
                <a:lnTo>
                  <a:pt x="545307" y="0"/>
                </a:lnTo>
                <a:lnTo>
                  <a:pt x="535782" y="9525"/>
                </a:lnTo>
                <a:lnTo>
                  <a:pt x="542925" y="33337"/>
                </a:lnTo>
                <a:lnTo>
                  <a:pt x="557213" y="59531"/>
                </a:lnTo>
                <a:lnTo>
                  <a:pt x="581025" y="90487"/>
                </a:lnTo>
                <a:lnTo>
                  <a:pt x="609600" y="135731"/>
                </a:lnTo>
                <a:lnTo>
                  <a:pt x="626269" y="171450"/>
                </a:lnTo>
                <a:lnTo>
                  <a:pt x="638175" y="202406"/>
                </a:lnTo>
                <a:lnTo>
                  <a:pt x="642938" y="230981"/>
                </a:lnTo>
                <a:lnTo>
                  <a:pt x="642938" y="292893"/>
                </a:lnTo>
                <a:lnTo>
                  <a:pt x="635794" y="338137"/>
                </a:lnTo>
                <a:lnTo>
                  <a:pt x="621507" y="411956"/>
                </a:lnTo>
                <a:lnTo>
                  <a:pt x="597694" y="495300"/>
                </a:lnTo>
                <a:lnTo>
                  <a:pt x="578644" y="547687"/>
                </a:lnTo>
                <a:lnTo>
                  <a:pt x="550069" y="623887"/>
                </a:lnTo>
                <a:lnTo>
                  <a:pt x="502444" y="728662"/>
                </a:lnTo>
                <a:lnTo>
                  <a:pt x="442913" y="842962"/>
                </a:lnTo>
                <a:lnTo>
                  <a:pt x="350044" y="1002506"/>
                </a:lnTo>
                <a:lnTo>
                  <a:pt x="266700" y="1135856"/>
                </a:lnTo>
                <a:lnTo>
                  <a:pt x="145257" y="1316831"/>
                </a:lnTo>
                <a:lnTo>
                  <a:pt x="33338" y="1469231"/>
                </a:lnTo>
                <a:lnTo>
                  <a:pt x="7144" y="1512093"/>
                </a:lnTo>
                <a:lnTo>
                  <a:pt x="0" y="1533525"/>
                </a:lnTo>
                <a:lnTo>
                  <a:pt x="2382" y="1550193"/>
                </a:lnTo>
                <a:lnTo>
                  <a:pt x="7144" y="1554956"/>
                </a:lnTo>
                <a:lnTo>
                  <a:pt x="33338" y="1550193"/>
                </a:lnTo>
                <a:lnTo>
                  <a:pt x="64294" y="1531143"/>
                </a:lnTo>
                <a:lnTo>
                  <a:pt x="126207" y="1471612"/>
                </a:lnTo>
                <a:lnTo>
                  <a:pt x="228600" y="1366837"/>
                </a:lnTo>
                <a:lnTo>
                  <a:pt x="330994" y="1250156"/>
                </a:lnTo>
                <a:lnTo>
                  <a:pt x="426244" y="1140618"/>
                </a:lnTo>
                <a:lnTo>
                  <a:pt x="516732" y="1021556"/>
                </a:lnTo>
                <a:lnTo>
                  <a:pt x="588169" y="912018"/>
                </a:lnTo>
                <a:lnTo>
                  <a:pt x="678657" y="776287"/>
                </a:lnTo>
                <a:lnTo>
                  <a:pt x="766763" y="626268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F5CCC54-EAE5-1A41-B7DA-33FED8EA3F6A}"/>
              </a:ext>
            </a:extLst>
          </p:cNvPr>
          <p:cNvSpPr/>
          <p:nvPr/>
        </p:nvSpPr>
        <p:spPr>
          <a:xfrm>
            <a:off x="4832350" y="2201863"/>
            <a:ext cx="1995488" cy="474662"/>
          </a:xfrm>
          <a:custGeom>
            <a:avLst/>
            <a:gdLst>
              <a:gd name="connsiteX0" fmla="*/ 626269 w 1995488"/>
              <a:gd name="connsiteY0" fmla="*/ 223838 h 473869"/>
              <a:gd name="connsiteX1" fmla="*/ 490538 w 1995488"/>
              <a:gd name="connsiteY1" fmla="*/ 235744 h 473869"/>
              <a:gd name="connsiteX2" fmla="*/ 426244 w 1995488"/>
              <a:gd name="connsiteY2" fmla="*/ 242888 h 473869"/>
              <a:gd name="connsiteX3" fmla="*/ 390525 w 1995488"/>
              <a:gd name="connsiteY3" fmla="*/ 245269 h 473869"/>
              <a:gd name="connsiteX4" fmla="*/ 359569 w 1995488"/>
              <a:gd name="connsiteY4" fmla="*/ 245269 h 473869"/>
              <a:gd name="connsiteX5" fmla="*/ 309563 w 1995488"/>
              <a:gd name="connsiteY5" fmla="*/ 240507 h 473869"/>
              <a:gd name="connsiteX6" fmla="*/ 254794 w 1995488"/>
              <a:gd name="connsiteY6" fmla="*/ 223838 h 473869"/>
              <a:gd name="connsiteX7" fmla="*/ 188119 w 1995488"/>
              <a:gd name="connsiteY7" fmla="*/ 197644 h 473869"/>
              <a:gd name="connsiteX8" fmla="*/ 119063 w 1995488"/>
              <a:gd name="connsiteY8" fmla="*/ 161925 h 473869"/>
              <a:gd name="connsiteX9" fmla="*/ 52388 w 1995488"/>
              <a:gd name="connsiteY9" fmla="*/ 123825 h 473869"/>
              <a:gd name="connsiteX10" fmla="*/ 16669 w 1995488"/>
              <a:gd name="connsiteY10" fmla="*/ 109538 h 473869"/>
              <a:gd name="connsiteX11" fmla="*/ 0 w 1995488"/>
              <a:gd name="connsiteY11" fmla="*/ 114300 h 473869"/>
              <a:gd name="connsiteX12" fmla="*/ 0 w 1995488"/>
              <a:gd name="connsiteY12" fmla="*/ 128588 h 473869"/>
              <a:gd name="connsiteX13" fmla="*/ 11907 w 1995488"/>
              <a:gd name="connsiteY13" fmla="*/ 154782 h 473869"/>
              <a:gd name="connsiteX14" fmla="*/ 38100 w 1995488"/>
              <a:gd name="connsiteY14" fmla="*/ 200025 h 473869"/>
              <a:gd name="connsiteX15" fmla="*/ 78582 w 1995488"/>
              <a:gd name="connsiteY15" fmla="*/ 250032 h 473869"/>
              <a:gd name="connsiteX16" fmla="*/ 128588 w 1995488"/>
              <a:gd name="connsiteY16" fmla="*/ 304800 h 473869"/>
              <a:gd name="connsiteX17" fmla="*/ 173832 w 1995488"/>
              <a:gd name="connsiteY17" fmla="*/ 347663 h 473869"/>
              <a:gd name="connsiteX18" fmla="*/ 221457 w 1995488"/>
              <a:gd name="connsiteY18" fmla="*/ 385763 h 473869"/>
              <a:gd name="connsiteX19" fmla="*/ 269082 w 1995488"/>
              <a:gd name="connsiteY19" fmla="*/ 419100 h 473869"/>
              <a:gd name="connsiteX20" fmla="*/ 297657 w 1995488"/>
              <a:gd name="connsiteY20" fmla="*/ 433388 h 473869"/>
              <a:gd name="connsiteX21" fmla="*/ 333375 w 1995488"/>
              <a:gd name="connsiteY21" fmla="*/ 452438 h 473869"/>
              <a:gd name="connsiteX22" fmla="*/ 369094 w 1995488"/>
              <a:gd name="connsiteY22" fmla="*/ 464344 h 473869"/>
              <a:gd name="connsiteX23" fmla="*/ 400050 w 1995488"/>
              <a:gd name="connsiteY23" fmla="*/ 471488 h 473869"/>
              <a:gd name="connsiteX24" fmla="*/ 428625 w 1995488"/>
              <a:gd name="connsiteY24" fmla="*/ 473869 h 473869"/>
              <a:gd name="connsiteX25" fmla="*/ 459582 w 1995488"/>
              <a:gd name="connsiteY25" fmla="*/ 469107 h 473869"/>
              <a:gd name="connsiteX26" fmla="*/ 495300 w 1995488"/>
              <a:gd name="connsiteY26" fmla="*/ 459582 h 473869"/>
              <a:gd name="connsiteX27" fmla="*/ 535782 w 1995488"/>
              <a:gd name="connsiteY27" fmla="*/ 438150 h 473869"/>
              <a:gd name="connsiteX28" fmla="*/ 561975 w 1995488"/>
              <a:gd name="connsiteY28" fmla="*/ 423863 h 473869"/>
              <a:gd name="connsiteX29" fmla="*/ 595313 w 1995488"/>
              <a:gd name="connsiteY29" fmla="*/ 409575 h 473869"/>
              <a:gd name="connsiteX30" fmla="*/ 709613 w 1995488"/>
              <a:gd name="connsiteY30" fmla="*/ 381000 h 473869"/>
              <a:gd name="connsiteX31" fmla="*/ 831057 w 1995488"/>
              <a:gd name="connsiteY31" fmla="*/ 366713 h 473869"/>
              <a:gd name="connsiteX32" fmla="*/ 969169 w 1995488"/>
              <a:gd name="connsiteY32" fmla="*/ 352425 h 473869"/>
              <a:gd name="connsiteX33" fmla="*/ 1169194 w 1995488"/>
              <a:gd name="connsiteY33" fmla="*/ 311944 h 473869"/>
              <a:gd name="connsiteX34" fmla="*/ 1352550 w 1995488"/>
              <a:gd name="connsiteY34" fmla="*/ 285750 h 473869"/>
              <a:gd name="connsiteX35" fmla="*/ 1533525 w 1995488"/>
              <a:gd name="connsiteY35" fmla="*/ 273844 h 473869"/>
              <a:gd name="connsiteX36" fmla="*/ 1683544 w 1995488"/>
              <a:gd name="connsiteY36" fmla="*/ 269082 h 473869"/>
              <a:gd name="connsiteX37" fmla="*/ 1840707 w 1995488"/>
              <a:gd name="connsiteY37" fmla="*/ 264319 h 473869"/>
              <a:gd name="connsiteX38" fmla="*/ 1893094 w 1995488"/>
              <a:gd name="connsiteY38" fmla="*/ 264319 h 473869"/>
              <a:gd name="connsiteX39" fmla="*/ 1940719 w 1995488"/>
              <a:gd name="connsiteY39" fmla="*/ 254794 h 473869"/>
              <a:gd name="connsiteX40" fmla="*/ 1969294 w 1995488"/>
              <a:gd name="connsiteY40" fmla="*/ 245269 h 473869"/>
              <a:gd name="connsiteX41" fmla="*/ 1988344 w 1995488"/>
              <a:gd name="connsiteY41" fmla="*/ 230982 h 473869"/>
              <a:gd name="connsiteX42" fmla="*/ 1995488 w 1995488"/>
              <a:gd name="connsiteY42" fmla="*/ 211932 h 473869"/>
              <a:gd name="connsiteX43" fmla="*/ 1995488 w 1995488"/>
              <a:gd name="connsiteY43" fmla="*/ 202407 h 473869"/>
              <a:gd name="connsiteX44" fmla="*/ 1988344 w 1995488"/>
              <a:gd name="connsiteY44" fmla="*/ 183357 h 473869"/>
              <a:gd name="connsiteX45" fmla="*/ 1976438 w 1995488"/>
              <a:gd name="connsiteY45" fmla="*/ 161925 h 473869"/>
              <a:gd name="connsiteX46" fmla="*/ 1947863 w 1995488"/>
              <a:gd name="connsiteY46" fmla="*/ 126207 h 473869"/>
              <a:gd name="connsiteX47" fmla="*/ 1912144 w 1995488"/>
              <a:gd name="connsiteY47" fmla="*/ 95250 h 473869"/>
              <a:gd name="connsiteX48" fmla="*/ 1876425 w 1995488"/>
              <a:gd name="connsiteY48" fmla="*/ 73819 h 473869"/>
              <a:gd name="connsiteX49" fmla="*/ 1826419 w 1995488"/>
              <a:gd name="connsiteY49" fmla="*/ 50007 h 473869"/>
              <a:gd name="connsiteX50" fmla="*/ 1769269 w 1995488"/>
              <a:gd name="connsiteY50" fmla="*/ 23813 h 473869"/>
              <a:gd name="connsiteX51" fmla="*/ 1709738 w 1995488"/>
              <a:gd name="connsiteY51" fmla="*/ 4763 h 473869"/>
              <a:gd name="connsiteX52" fmla="*/ 1676400 w 1995488"/>
              <a:gd name="connsiteY52" fmla="*/ 0 h 473869"/>
              <a:gd name="connsiteX53" fmla="*/ 1657350 w 1995488"/>
              <a:gd name="connsiteY53" fmla="*/ 0 h 473869"/>
              <a:gd name="connsiteX54" fmla="*/ 1602582 w 1995488"/>
              <a:gd name="connsiteY54" fmla="*/ 26194 h 473869"/>
              <a:gd name="connsiteX55" fmla="*/ 1521619 w 1995488"/>
              <a:gd name="connsiteY55" fmla="*/ 59532 h 473869"/>
              <a:gd name="connsiteX56" fmla="*/ 1440657 w 1995488"/>
              <a:gd name="connsiteY56" fmla="*/ 80963 h 473869"/>
              <a:gd name="connsiteX57" fmla="*/ 1352550 w 1995488"/>
              <a:gd name="connsiteY57" fmla="*/ 102394 h 473869"/>
              <a:gd name="connsiteX58" fmla="*/ 1195388 w 1995488"/>
              <a:gd name="connsiteY58" fmla="*/ 130969 h 473869"/>
              <a:gd name="connsiteX59" fmla="*/ 935832 w 1995488"/>
              <a:gd name="connsiteY59" fmla="*/ 178594 h 473869"/>
              <a:gd name="connsiteX60" fmla="*/ 626269 w 1995488"/>
              <a:gd name="connsiteY60" fmla="*/ 223838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995488" h="473869">
                <a:moveTo>
                  <a:pt x="626269" y="223838"/>
                </a:moveTo>
                <a:lnTo>
                  <a:pt x="490538" y="235744"/>
                </a:lnTo>
                <a:lnTo>
                  <a:pt x="426244" y="242888"/>
                </a:lnTo>
                <a:lnTo>
                  <a:pt x="390525" y="245269"/>
                </a:lnTo>
                <a:lnTo>
                  <a:pt x="359569" y="245269"/>
                </a:lnTo>
                <a:lnTo>
                  <a:pt x="309563" y="240507"/>
                </a:lnTo>
                <a:lnTo>
                  <a:pt x="254794" y="223838"/>
                </a:lnTo>
                <a:lnTo>
                  <a:pt x="188119" y="197644"/>
                </a:lnTo>
                <a:lnTo>
                  <a:pt x="119063" y="161925"/>
                </a:lnTo>
                <a:lnTo>
                  <a:pt x="52388" y="123825"/>
                </a:lnTo>
                <a:lnTo>
                  <a:pt x="16669" y="109538"/>
                </a:lnTo>
                <a:lnTo>
                  <a:pt x="0" y="114300"/>
                </a:lnTo>
                <a:lnTo>
                  <a:pt x="0" y="128588"/>
                </a:lnTo>
                <a:lnTo>
                  <a:pt x="11907" y="154782"/>
                </a:lnTo>
                <a:lnTo>
                  <a:pt x="38100" y="200025"/>
                </a:lnTo>
                <a:lnTo>
                  <a:pt x="78582" y="250032"/>
                </a:lnTo>
                <a:lnTo>
                  <a:pt x="128588" y="304800"/>
                </a:lnTo>
                <a:lnTo>
                  <a:pt x="173832" y="347663"/>
                </a:lnTo>
                <a:lnTo>
                  <a:pt x="221457" y="385763"/>
                </a:lnTo>
                <a:lnTo>
                  <a:pt x="269082" y="419100"/>
                </a:lnTo>
                <a:lnTo>
                  <a:pt x="297657" y="433388"/>
                </a:lnTo>
                <a:lnTo>
                  <a:pt x="333375" y="452438"/>
                </a:lnTo>
                <a:lnTo>
                  <a:pt x="369094" y="464344"/>
                </a:lnTo>
                <a:lnTo>
                  <a:pt x="400050" y="471488"/>
                </a:lnTo>
                <a:lnTo>
                  <a:pt x="428625" y="473869"/>
                </a:lnTo>
                <a:lnTo>
                  <a:pt x="459582" y="469107"/>
                </a:lnTo>
                <a:lnTo>
                  <a:pt x="495300" y="459582"/>
                </a:lnTo>
                <a:lnTo>
                  <a:pt x="535782" y="438150"/>
                </a:lnTo>
                <a:lnTo>
                  <a:pt x="561975" y="423863"/>
                </a:lnTo>
                <a:lnTo>
                  <a:pt x="595313" y="409575"/>
                </a:lnTo>
                <a:lnTo>
                  <a:pt x="709613" y="381000"/>
                </a:lnTo>
                <a:lnTo>
                  <a:pt x="831057" y="366713"/>
                </a:lnTo>
                <a:lnTo>
                  <a:pt x="969169" y="352425"/>
                </a:lnTo>
                <a:lnTo>
                  <a:pt x="1169194" y="311944"/>
                </a:lnTo>
                <a:lnTo>
                  <a:pt x="1352550" y="285750"/>
                </a:lnTo>
                <a:lnTo>
                  <a:pt x="1533525" y="273844"/>
                </a:lnTo>
                <a:lnTo>
                  <a:pt x="1683544" y="269082"/>
                </a:lnTo>
                <a:lnTo>
                  <a:pt x="1840707" y="264319"/>
                </a:lnTo>
                <a:lnTo>
                  <a:pt x="1893094" y="264319"/>
                </a:lnTo>
                <a:lnTo>
                  <a:pt x="1940719" y="254794"/>
                </a:lnTo>
                <a:lnTo>
                  <a:pt x="1969294" y="245269"/>
                </a:lnTo>
                <a:lnTo>
                  <a:pt x="1988344" y="230982"/>
                </a:lnTo>
                <a:lnTo>
                  <a:pt x="1995488" y="211932"/>
                </a:lnTo>
                <a:lnTo>
                  <a:pt x="1995488" y="202407"/>
                </a:lnTo>
                <a:lnTo>
                  <a:pt x="1988344" y="183357"/>
                </a:lnTo>
                <a:lnTo>
                  <a:pt x="1976438" y="161925"/>
                </a:lnTo>
                <a:lnTo>
                  <a:pt x="1947863" y="126207"/>
                </a:lnTo>
                <a:lnTo>
                  <a:pt x="1912144" y="95250"/>
                </a:lnTo>
                <a:lnTo>
                  <a:pt x="1876425" y="73819"/>
                </a:lnTo>
                <a:lnTo>
                  <a:pt x="1826419" y="50007"/>
                </a:lnTo>
                <a:lnTo>
                  <a:pt x="1769269" y="23813"/>
                </a:lnTo>
                <a:lnTo>
                  <a:pt x="1709738" y="4763"/>
                </a:lnTo>
                <a:lnTo>
                  <a:pt x="1676400" y="0"/>
                </a:lnTo>
                <a:lnTo>
                  <a:pt x="1657350" y="0"/>
                </a:lnTo>
                <a:lnTo>
                  <a:pt x="1602582" y="26194"/>
                </a:lnTo>
                <a:lnTo>
                  <a:pt x="1521619" y="59532"/>
                </a:lnTo>
                <a:lnTo>
                  <a:pt x="1440657" y="80963"/>
                </a:lnTo>
                <a:lnTo>
                  <a:pt x="1352550" y="102394"/>
                </a:lnTo>
                <a:lnTo>
                  <a:pt x="1195388" y="130969"/>
                </a:lnTo>
                <a:lnTo>
                  <a:pt x="935832" y="178594"/>
                </a:lnTo>
                <a:lnTo>
                  <a:pt x="626269" y="223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06CE0F2-EFC8-FC40-8B45-828700C9CE77}"/>
              </a:ext>
            </a:extLst>
          </p:cNvPr>
          <p:cNvSpPr/>
          <p:nvPr/>
        </p:nvSpPr>
        <p:spPr>
          <a:xfrm>
            <a:off x="4562475" y="3700463"/>
            <a:ext cx="2876550" cy="614362"/>
          </a:xfrm>
          <a:custGeom>
            <a:avLst/>
            <a:gdLst>
              <a:gd name="connsiteX0" fmla="*/ 1216819 w 2876550"/>
              <a:gd name="connsiteY0" fmla="*/ 230981 h 614362"/>
              <a:gd name="connsiteX1" fmla="*/ 1638300 w 2876550"/>
              <a:gd name="connsiteY1" fmla="*/ 157162 h 614362"/>
              <a:gd name="connsiteX2" fmla="*/ 1824038 w 2876550"/>
              <a:gd name="connsiteY2" fmla="*/ 128587 h 614362"/>
              <a:gd name="connsiteX3" fmla="*/ 2102644 w 2876550"/>
              <a:gd name="connsiteY3" fmla="*/ 97631 h 614362"/>
              <a:gd name="connsiteX4" fmla="*/ 2176463 w 2876550"/>
              <a:gd name="connsiteY4" fmla="*/ 85725 h 614362"/>
              <a:gd name="connsiteX5" fmla="*/ 2252663 w 2876550"/>
              <a:gd name="connsiteY5" fmla="*/ 66675 h 614362"/>
              <a:gd name="connsiteX6" fmla="*/ 2324100 w 2876550"/>
              <a:gd name="connsiteY6" fmla="*/ 42862 h 614362"/>
              <a:gd name="connsiteX7" fmla="*/ 2395538 w 2876550"/>
              <a:gd name="connsiteY7" fmla="*/ 16668 h 614362"/>
              <a:gd name="connsiteX8" fmla="*/ 2431256 w 2876550"/>
              <a:gd name="connsiteY8" fmla="*/ 0 h 614362"/>
              <a:gd name="connsiteX9" fmla="*/ 2457450 w 2876550"/>
              <a:gd name="connsiteY9" fmla="*/ 0 h 614362"/>
              <a:gd name="connsiteX10" fmla="*/ 2559844 w 2876550"/>
              <a:gd name="connsiteY10" fmla="*/ 19050 h 614362"/>
              <a:gd name="connsiteX11" fmla="*/ 2667000 w 2876550"/>
              <a:gd name="connsiteY11" fmla="*/ 50006 h 614362"/>
              <a:gd name="connsiteX12" fmla="*/ 2752725 w 2876550"/>
              <a:gd name="connsiteY12" fmla="*/ 80962 h 614362"/>
              <a:gd name="connsiteX13" fmla="*/ 2812256 w 2876550"/>
              <a:gd name="connsiteY13" fmla="*/ 107156 h 614362"/>
              <a:gd name="connsiteX14" fmla="*/ 2828925 w 2876550"/>
              <a:gd name="connsiteY14" fmla="*/ 116681 h 614362"/>
              <a:gd name="connsiteX15" fmla="*/ 2850356 w 2876550"/>
              <a:gd name="connsiteY15" fmla="*/ 138112 h 614362"/>
              <a:gd name="connsiteX16" fmla="*/ 2864644 w 2876550"/>
              <a:gd name="connsiteY16" fmla="*/ 159543 h 614362"/>
              <a:gd name="connsiteX17" fmla="*/ 2874169 w 2876550"/>
              <a:gd name="connsiteY17" fmla="*/ 178593 h 614362"/>
              <a:gd name="connsiteX18" fmla="*/ 2876550 w 2876550"/>
              <a:gd name="connsiteY18" fmla="*/ 195262 h 614362"/>
              <a:gd name="connsiteX19" fmla="*/ 2864644 w 2876550"/>
              <a:gd name="connsiteY19" fmla="*/ 221456 h 614362"/>
              <a:gd name="connsiteX20" fmla="*/ 2838450 w 2876550"/>
              <a:gd name="connsiteY20" fmla="*/ 240506 h 614362"/>
              <a:gd name="connsiteX21" fmla="*/ 2807494 w 2876550"/>
              <a:gd name="connsiteY21" fmla="*/ 254793 h 614362"/>
              <a:gd name="connsiteX22" fmla="*/ 2776538 w 2876550"/>
              <a:gd name="connsiteY22" fmla="*/ 264318 h 614362"/>
              <a:gd name="connsiteX23" fmla="*/ 2747963 w 2876550"/>
              <a:gd name="connsiteY23" fmla="*/ 266700 h 614362"/>
              <a:gd name="connsiteX24" fmla="*/ 2674144 w 2876550"/>
              <a:gd name="connsiteY24" fmla="*/ 259556 h 614362"/>
              <a:gd name="connsiteX25" fmla="*/ 2540794 w 2876550"/>
              <a:gd name="connsiteY25" fmla="*/ 257175 h 614362"/>
              <a:gd name="connsiteX26" fmla="*/ 2388394 w 2876550"/>
              <a:gd name="connsiteY26" fmla="*/ 259556 h 614362"/>
              <a:gd name="connsiteX27" fmla="*/ 2212181 w 2876550"/>
              <a:gd name="connsiteY27" fmla="*/ 269081 h 614362"/>
              <a:gd name="connsiteX28" fmla="*/ 2035969 w 2876550"/>
              <a:gd name="connsiteY28" fmla="*/ 283368 h 614362"/>
              <a:gd name="connsiteX29" fmla="*/ 1762125 w 2876550"/>
              <a:gd name="connsiteY29" fmla="*/ 311943 h 614362"/>
              <a:gd name="connsiteX30" fmla="*/ 1619250 w 2876550"/>
              <a:gd name="connsiteY30" fmla="*/ 328612 h 614362"/>
              <a:gd name="connsiteX31" fmla="*/ 1388269 w 2876550"/>
              <a:gd name="connsiteY31" fmla="*/ 366712 h 614362"/>
              <a:gd name="connsiteX32" fmla="*/ 1190625 w 2876550"/>
              <a:gd name="connsiteY32" fmla="*/ 411956 h 614362"/>
              <a:gd name="connsiteX33" fmla="*/ 1019175 w 2876550"/>
              <a:gd name="connsiteY33" fmla="*/ 454818 h 614362"/>
              <a:gd name="connsiteX34" fmla="*/ 854869 w 2876550"/>
              <a:gd name="connsiteY34" fmla="*/ 502443 h 614362"/>
              <a:gd name="connsiteX35" fmla="*/ 671513 w 2876550"/>
              <a:gd name="connsiteY35" fmla="*/ 564356 h 614362"/>
              <a:gd name="connsiteX36" fmla="*/ 623888 w 2876550"/>
              <a:gd name="connsiteY36" fmla="*/ 578643 h 614362"/>
              <a:gd name="connsiteX37" fmla="*/ 602456 w 2876550"/>
              <a:gd name="connsiteY37" fmla="*/ 592931 h 614362"/>
              <a:gd name="connsiteX38" fmla="*/ 571500 w 2876550"/>
              <a:gd name="connsiteY38" fmla="*/ 607218 h 614362"/>
              <a:gd name="connsiteX39" fmla="*/ 531019 w 2876550"/>
              <a:gd name="connsiteY39" fmla="*/ 614362 h 614362"/>
              <a:gd name="connsiteX40" fmla="*/ 497681 w 2876550"/>
              <a:gd name="connsiteY40" fmla="*/ 614362 h 614362"/>
              <a:gd name="connsiteX41" fmla="*/ 445294 w 2876550"/>
              <a:gd name="connsiteY41" fmla="*/ 607218 h 614362"/>
              <a:gd name="connsiteX42" fmla="*/ 395288 w 2876550"/>
              <a:gd name="connsiteY42" fmla="*/ 590550 h 614362"/>
              <a:gd name="connsiteX43" fmla="*/ 335756 w 2876550"/>
              <a:gd name="connsiteY43" fmla="*/ 564356 h 614362"/>
              <a:gd name="connsiteX44" fmla="*/ 271463 w 2876550"/>
              <a:gd name="connsiteY44" fmla="*/ 523875 h 614362"/>
              <a:gd name="connsiteX45" fmla="*/ 202406 w 2876550"/>
              <a:gd name="connsiteY45" fmla="*/ 481012 h 614362"/>
              <a:gd name="connsiteX46" fmla="*/ 128588 w 2876550"/>
              <a:gd name="connsiteY46" fmla="*/ 426243 h 614362"/>
              <a:gd name="connsiteX47" fmla="*/ 59531 w 2876550"/>
              <a:gd name="connsiteY47" fmla="*/ 366712 h 614362"/>
              <a:gd name="connsiteX48" fmla="*/ 47625 w 2876550"/>
              <a:gd name="connsiteY48" fmla="*/ 354806 h 614362"/>
              <a:gd name="connsiteX49" fmla="*/ 33338 w 2876550"/>
              <a:gd name="connsiteY49" fmla="*/ 333375 h 614362"/>
              <a:gd name="connsiteX50" fmla="*/ 9525 w 2876550"/>
              <a:gd name="connsiteY50" fmla="*/ 278606 h 614362"/>
              <a:gd name="connsiteX51" fmla="*/ 0 w 2876550"/>
              <a:gd name="connsiteY51" fmla="*/ 245268 h 614362"/>
              <a:gd name="connsiteX52" fmla="*/ 2381 w 2876550"/>
              <a:gd name="connsiteY52" fmla="*/ 228600 h 614362"/>
              <a:gd name="connsiteX53" fmla="*/ 14288 w 2876550"/>
              <a:gd name="connsiteY53" fmla="*/ 223837 h 614362"/>
              <a:gd name="connsiteX54" fmla="*/ 26194 w 2876550"/>
              <a:gd name="connsiteY54" fmla="*/ 226218 h 614362"/>
              <a:gd name="connsiteX55" fmla="*/ 50006 w 2876550"/>
              <a:gd name="connsiteY55" fmla="*/ 235743 h 614362"/>
              <a:gd name="connsiteX56" fmla="*/ 80963 w 2876550"/>
              <a:gd name="connsiteY56" fmla="*/ 252412 h 614362"/>
              <a:gd name="connsiteX57" fmla="*/ 107156 w 2876550"/>
              <a:gd name="connsiteY57" fmla="*/ 276225 h 614362"/>
              <a:gd name="connsiteX58" fmla="*/ 140494 w 2876550"/>
              <a:gd name="connsiteY58" fmla="*/ 304800 h 614362"/>
              <a:gd name="connsiteX59" fmla="*/ 171450 w 2876550"/>
              <a:gd name="connsiteY59" fmla="*/ 323850 h 614362"/>
              <a:gd name="connsiteX60" fmla="*/ 214313 w 2876550"/>
              <a:gd name="connsiteY60" fmla="*/ 342900 h 614362"/>
              <a:gd name="connsiteX61" fmla="*/ 264319 w 2876550"/>
              <a:gd name="connsiteY61" fmla="*/ 361950 h 614362"/>
              <a:gd name="connsiteX62" fmla="*/ 309563 w 2876550"/>
              <a:gd name="connsiteY62" fmla="*/ 371475 h 614362"/>
              <a:gd name="connsiteX63" fmla="*/ 373856 w 2876550"/>
              <a:gd name="connsiteY63" fmla="*/ 376237 h 614362"/>
              <a:gd name="connsiteX64" fmla="*/ 414338 w 2876550"/>
              <a:gd name="connsiteY64" fmla="*/ 376237 h 614362"/>
              <a:gd name="connsiteX65" fmla="*/ 619125 w 2876550"/>
              <a:gd name="connsiteY65" fmla="*/ 335756 h 614362"/>
              <a:gd name="connsiteX66" fmla="*/ 1016794 w 2876550"/>
              <a:gd name="connsiteY66" fmla="*/ 266700 h 614362"/>
              <a:gd name="connsiteX67" fmla="*/ 1216819 w 2876550"/>
              <a:gd name="connsiteY67" fmla="*/ 230981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876550" h="614362">
                <a:moveTo>
                  <a:pt x="1216819" y="230981"/>
                </a:moveTo>
                <a:lnTo>
                  <a:pt x="1638300" y="157162"/>
                </a:lnTo>
                <a:lnTo>
                  <a:pt x="1824038" y="128587"/>
                </a:lnTo>
                <a:lnTo>
                  <a:pt x="2102644" y="97631"/>
                </a:lnTo>
                <a:lnTo>
                  <a:pt x="2176463" y="85725"/>
                </a:lnTo>
                <a:lnTo>
                  <a:pt x="2252663" y="66675"/>
                </a:lnTo>
                <a:lnTo>
                  <a:pt x="2324100" y="42862"/>
                </a:lnTo>
                <a:lnTo>
                  <a:pt x="2395538" y="16668"/>
                </a:lnTo>
                <a:lnTo>
                  <a:pt x="2431256" y="0"/>
                </a:lnTo>
                <a:lnTo>
                  <a:pt x="2457450" y="0"/>
                </a:lnTo>
                <a:lnTo>
                  <a:pt x="2559844" y="19050"/>
                </a:lnTo>
                <a:lnTo>
                  <a:pt x="2667000" y="50006"/>
                </a:lnTo>
                <a:lnTo>
                  <a:pt x="2752725" y="80962"/>
                </a:lnTo>
                <a:lnTo>
                  <a:pt x="2812256" y="107156"/>
                </a:lnTo>
                <a:lnTo>
                  <a:pt x="2828925" y="116681"/>
                </a:lnTo>
                <a:lnTo>
                  <a:pt x="2850356" y="138112"/>
                </a:lnTo>
                <a:lnTo>
                  <a:pt x="2864644" y="159543"/>
                </a:lnTo>
                <a:lnTo>
                  <a:pt x="2874169" y="178593"/>
                </a:lnTo>
                <a:lnTo>
                  <a:pt x="2876550" y="195262"/>
                </a:lnTo>
                <a:lnTo>
                  <a:pt x="2864644" y="221456"/>
                </a:lnTo>
                <a:lnTo>
                  <a:pt x="2838450" y="240506"/>
                </a:lnTo>
                <a:lnTo>
                  <a:pt x="2807494" y="254793"/>
                </a:lnTo>
                <a:lnTo>
                  <a:pt x="2776538" y="264318"/>
                </a:lnTo>
                <a:lnTo>
                  <a:pt x="2747963" y="266700"/>
                </a:lnTo>
                <a:lnTo>
                  <a:pt x="2674144" y="259556"/>
                </a:lnTo>
                <a:lnTo>
                  <a:pt x="2540794" y="257175"/>
                </a:lnTo>
                <a:lnTo>
                  <a:pt x="2388394" y="259556"/>
                </a:lnTo>
                <a:lnTo>
                  <a:pt x="2212181" y="269081"/>
                </a:lnTo>
                <a:lnTo>
                  <a:pt x="2035969" y="283368"/>
                </a:lnTo>
                <a:lnTo>
                  <a:pt x="1762125" y="311943"/>
                </a:lnTo>
                <a:lnTo>
                  <a:pt x="1619250" y="328612"/>
                </a:lnTo>
                <a:lnTo>
                  <a:pt x="1388269" y="366712"/>
                </a:lnTo>
                <a:lnTo>
                  <a:pt x="1190625" y="411956"/>
                </a:lnTo>
                <a:lnTo>
                  <a:pt x="1019175" y="454818"/>
                </a:lnTo>
                <a:lnTo>
                  <a:pt x="854869" y="502443"/>
                </a:lnTo>
                <a:lnTo>
                  <a:pt x="671513" y="564356"/>
                </a:lnTo>
                <a:lnTo>
                  <a:pt x="623888" y="578643"/>
                </a:lnTo>
                <a:lnTo>
                  <a:pt x="602456" y="592931"/>
                </a:lnTo>
                <a:lnTo>
                  <a:pt x="571500" y="607218"/>
                </a:lnTo>
                <a:lnTo>
                  <a:pt x="531019" y="614362"/>
                </a:lnTo>
                <a:lnTo>
                  <a:pt x="497681" y="614362"/>
                </a:lnTo>
                <a:lnTo>
                  <a:pt x="445294" y="607218"/>
                </a:lnTo>
                <a:lnTo>
                  <a:pt x="395288" y="590550"/>
                </a:lnTo>
                <a:lnTo>
                  <a:pt x="335756" y="564356"/>
                </a:lnTo>
                <a:lnTo>
                  <a:pt x="271463" y="523875"/>
                </a:lnTo>
                <a:lnTo>
                  <a:pt x="202406" y="481012"/>
                </a:lnTo>
                <a:lnTo>
                  <a:pt x="128588" y="426243"/>
                </a:lnTo>
                <a:lnTo>
                  <a:pt x="59531" y="366712"/>
                </a:lnTo>
                <a:lnTo>
                  <a:pt x="47625" y="354806"/>
                </a:lnTo>
                <a:lnTo>
                  <a:pt x="33338" y="333375"/>
                </a:lnTo>
                <a:lnTo>
                  <a:pt x="9525" y="278606"/>
                </a:lnTo>
                <a:lnTo>
                  <a:pt x="0" y="245268"/>
                </a:lnTo>
                <a:lnTo>
                  <a:pt x="2381" y="228600"/>
                </a:lnTo>
                <a:lnTo>
                  <a:pt x="14288" y="223837"/>
                </a:lnTo>
                <a:lnTo>
                  <a:pt x="26194" y="226218"/>
                </a:lnTo>
                <a:lnTo>
                  <a:pt x="50006" y="235743"/>
                </a:lnTo>
                <a:lnTo>
                  <a:pt x="80963" y="252412"/>
                </a:lnTo>
                <a:lnTo>
                  <a:pt x="107156" y="276225"/>
                </a:lnTo>
                <a:lnTo>
                  <a:pt x="140494" y="304800"/>
                </a:lnTo>
                <a:lnTo>
                  <a:pt x="171450" y="323850"/>
                </a:lnTo>
                <a:lnTo>
                  <a:pt x="214313" y="342900"/>
                </a:lnTo>
                <a:lnTo>
                  <a:pt x="264319" y="361950"/>
                </a:lnTo>
                <a:lnTo>
                  <a:pt x="309563" y="371475"/>
                </a:lnTo>
                <a:lnTo>
                  <a:pt x="373856" y="376237"/>
                </a:lnTo>
                <a:lnTo>
                  <a:pt x="414338" y="376237"/>
                </a:lnTo>
                <a:lnTo>
                  <a:pt x="619125" y="335756"/>
                </a:lnTo>
                <a:lnTo>
                  <a:pt x="1016794" y="266700"/>
                </a:lnTo>
                <a:lnTo>
                  <a:pt x="1216819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5E8E8823-A3FF-A249-A399-DF6B2E2987C8}"/>
              </a:ext>
            </a:extLst>
          </p:cNvPr>
          <p:cNvSpPr/>
          <p:nvPr/>
        </p:nvSpPr>
        <p:spPr>
          <a:xfrm>
            <a:off x="5248275" y="4421188"/>
            <a:ext cx="619125" cy="758825"/>
          </a:xfrm>
          <a:custGeom>
            <a:avLst/>
            <a:gdLst>
              <a:gd name="connsiteX0" fmla="*/ 378619 w 619125"/>
              <a:gd name="connsiteY0" fmla="*/ 200025 h 757238"/>
              <a:gd name="connsiteX1" fmla="*/ 445294 w 619125"/>
              <a:gd name="connsiteY1" fmla="*/ 228600 h 757238"/>
              <a:gd name="connsiteX2" fmla="*/ 502444 w 619125"/>
              <a:gd name="connsiteY2" fmla="*/ 250032 h 757238"/>
              <a:gd name="connsiteX3" fmla="*/ 523875 w 619125"/>
              <a:gd name="connsiteY3" fmla="*/ 259557 h 757238"/>
              <a:gd name="connsiteX4" fmla="*/ 533400 w 619125"/>
              <a:gd name="connsiteY4" fmla="*/ 273844 h 757238"/>
              <a:gd name="connsiteX5" fmla="*/ 547688 w 619125"/>
              <a:gd name="connsiteY5" fmla="*/ 304800 h 757238"/>
              <a:gd name="connsiteX6" fmla="*/ 564356 w 619125"/>
              <a:gd name="connsiteY6" fmla="*/ 347663 h 757238"/>
              <a:gd name="connsiteX7" fmla="*/ 581025 w 619125"/>
              <a:gd name="connsiteY7" fmla="*/ 404813 h 757238"/>
              <a:gd name="connsiteX8" fmla="*/ 595313 w 619125"/>
              <a:gd name="connsiteY8" fmla="*/ 459582 h 757238"/>
              <a:gd name="connsiteX9" fmla="*/ 607219 w 619125"/>
              <a:gd name="connsiteY9" fmla="*/ 528638 h 757238"/>
              <a:gd name="connsiteX10" fmla="*/ 614363 w 619125"/>
              <a:gd name="connsiteY10" fmla="*/ 581025 h 757238"/>
              <a:gd name="connsiteX11" fmla="*/ 619125 w 619125"/>
              <a:gd name="connsiteY11" fmla="*/ 640557 h 757238"/>
              <a:gd name="connsiteX12" fmla="*/ 616744 w 619125"/>
              <a:gd name="connsiteY12" fmla="*/ 685800 h 757238"/>
              <a:gd name="connsiteX13" fmla="*/ 614363 w 619125"/>
              <a:gd name="connsiteY13" fmla="*/ 711994 h 757238"/>
              <a:gd name="connsiteX14" fmla="*/ 607219 w 619125"/>
              <a:gd name="connsiteY14" fmla="*/ 735807 h 757238"/>
              <a:gd name="connsiteX15" fmla="*/ 595313 w 619125"/>
              <a:gd name="connsiteY15" fmla="*/ 747713 h 757238"/>
              <a:gd name="connsiteX16" fmla="*/ 576263 w 619125"/>
              <a:gd name="connsiteY16" fmla="*/ 754857 h 757238"/>
              <a:gd name="connsiteX17" fmla="*/ 552450 w 619125"/>
              <a:gd name="connsiteY17" fmla="*/ 757238 h 757238"/>
              <a:gd name="connsiteX18" fmla="*/ 526256 w 619125"/>
              <a:gd name="connsiteY18" fmla="*/ 747713 h 757238"/>
              <a:gd name="connsiteX19" fmla="*/ 497681 w 619125"/>
              <a:gd name="connsiteY19" fmla="*/ 723900 h 757238"/>
              <a:gd name="connsiteX20" fmla="*/ 464344 w 619125"/>
              <a:gd name="connsiteY20" fmla="*/ 692944 h 757238"/>
              <a:gd name="connsiteX21" fmla="*/ 423863 w 619125"/>
              <a:gd name="connsiteY21" fmla="*/ 647700 h 757238"/>
              <a:gd name="connsiteX22" fmla="*/ 366713 w 619125"/>
              <a:gd name="connsiteY22" fmla="*/ 571500 h 757238"/>
              <a:gd name="connsiteX23" fmla="*/ 295275 w 619125"/>
              <a:gd name="connsiteY23" fmla="*/ 476250 h 757238"/>
              <a:gd name="connsiteX24" fmla="*/ 219075 w 619125"/>
              <a:gd name="connsiteY24" fmla="*/ 371475 h 757238"/>
              <a:gd name="connsiteX25" fmla="*/ 150019 w 619125"/>
              <a:gd name="connsiteY25" fmla="*/ 271463 h 757238"/>
              <a:gd name="connsiteX26" fmla="*/ 85725 w 619125"/>
              <a:gd name="connsiteY26" fmla="*/ 178594 h 757238"/>
              <a:gd name="connsiteX27" fmla="*/ 19050 w 619125"/>
              <a:gd name="connsiteY27" fmla="*/ 61913 h 757238"/>
              <a:gd name="connsiteX28" fmla="*/ 0 w 619125"/>
              <a:gd name="connsiteY28" fmla="*/ 23813 h 757238"/>
              <a:gd name="connsiteX29" fmla="*/ 0 w 619125"/>
              <a:gd name="connsiteY29" fmla="*/ 9525 h 757238"/>
              <a:gd name="connsiteX30" fmla="*/ 4763 w 619125"/>
              <a:gd name="connsiteY30" fmla="*/ 2382 h 757238"/>
              <a:gd name="connsiteX31" fmla="*/ 11906 w 619125"/>
              <a:gd name="connsiteY31" fmla="*/ 0 h 757238"/>
              <a:gd name="connsiteX32" fmla="*/ 28575 w 619125"/>
              <a:gd name="connsiteY32" fmla="*/ 2382 h 757238"/>
              <a:gd name="connsiteX33" fmla="*/ 57150 w 619125"/>
              <a:gd name="connsiteY33" fmla="*/ 21432 h 757238"/>
              <a:gd name="connsiteX34" fmla="*/ 111919 w 619125"/>
              <a:gd name="connsiteY34" fmla="*/ 57150 h 757238"/>
              <a:gd name="connsiteX35" fmla="*/ 202406 w 619125"/>
              <a:gd name="connsiteY35" fmla="*/ 111919 h 757238"/>
              <a:gd name="connsiteX36" fmla="*/ 290513 w 619125"/>
              <a:gd name="connsiteY36" fmla="*/ 159544 h 757238"/>
              <a:gd name="connsiteX37" fmla="*/ 378619 w 619125"/>
              <a:gd name="connsiteY37" fmla="*/ 200025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9125" h="757238">
                <a:moveTo>
                  <a:pt x="378619" y="200025"/>
                </a:moveTo>
                <a:lnTo>
                  <a:pt x="445294" y="228600"/>
                </a:lnTo>
                <a:lnTo>
                  <a:pt x="502444" y="250032"/>
                </a:lnTo>
                <a:lnTo>
                  <a:pt x="523875" y="259557"/>
                </a:lnTo>
                <a:lnTo>
                  <a:pt x="533400" y="273844"/>
                </a:lnTo>
                <a:lnTo>
                  <a:pt x="547688" y="304800"/>
                </a:lnTo>
                <a:lnTo>
                  <a:pt x="564356" y="347663"/>
                </a:lnTo>
                <a:lnTo>
                  <a:pt x="581025" y="404813"/>
                </a:lnTo>
                <a:lnTo>
                  <a:pt x="595313" y="459582"/>
                </a:lnTo>
                <a:lnTo>
                  <a:pt x="607219" y="528638"/>
                </a:lnTo>
                <a:lnTo>
                  <a:pt x="614363" y="581025"/>
                </a:lnTo>
                <a:lnTo>
                  <a:pt x="619125" y="640557"/>
                </a:lnTo>
                <a:lnTo>
                  <a:pt x="616744" y="685800"/>
                </a:lnTo>
                <a:lnTo>
                  <a:pt x="614363" y="711994"/>
                </a:lnTo>
                <a:lnTo>
                  <a:pt x="607219" y="735807"/>
                </a:lnTo>
                <a:lnTo>
                  <a:pt x="595313" y="747713"/>
                </a:lnTo>
                <a:lnTo>
                  <a:pt x="576263" y="754857"/>
                </a:lnTo>
                <a:lnTo>
                  <a:pt x="552450" y="757238"/>
                </a:lnTo>
                <a:lnTo>
                  <a:pt x="526256" y="747713"/>
                </a:lnTo>
                <a:lnTo>
                  <a:pt x="497681" y="723900"/>
                </a:lnTo>
                <a:lnTo>
                  <a:pt x="464344" y="692944"/>
                </a:lnTo>
                <a:lnTo>
                  <a:pt x="423863" y="647700"/>
                </a:lnTo>
                <a:lnTo>
                  <a:pt x="366713" y="571500"/>
                </a:lnTo>
                <a:lnTo>
                  <a:pt x="295275" y="476250"/>
                </a:lnTo>
                <a:lnTo>
                  <a:pt x="219075" y="371475"/>
                </a:lnTo>
                <a:lnTo>
                  <a:pt x="150019" y="271463"/>
                </a:lnTo>
                <a:lnTo>
                  <a:pt x="85725" y="178594"/>
                </a:lnTo>
                <a:lnTo>
                  <a:pt x="19050" y="61913"/>
                </a:lnTo>
                <a:lnTo>
                  <a:pt x="0" y="23813"/>
                </a:lnTo>
                <a:lnTo>
                  <a:pt x="0" y="9525"/>
                </a:lnTo>
                <a:lnTo>
                  <a:pt x="4763" y="2382"/>
                </a:lnTo>
                <a:lnTo>
                  <a:pt x="11906" y="0"/>
                </a:lnTo>
                <a:lnTo>
                  <a:pt x="28575" y="2382"/>
                </a:lnTo>
                <a:lnTo>
                  <a:pt x="57150" y="21432"/>
                </a:lnTo>
                <a:lnTo>
                  <a:pt x="111919" y="57150"/>
                </a:lnTo>
                <a:lnTo>
                  <a:pt x="202406" y="111919"/>
                </a:lnTo>
                <a:lnTo>
                  <a:pt x="290513" y="159544"/>
                </a:lnTo>
                <a:lnTo>
                  <a:pt x="378619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45D4B6-D2B6-9F4D-9A2D-C746E0151730}"/>
              </a:ext>
            </a:extLst>
          </p:cNvPr>
          <p:cNvSpPr/>
          <p:nvPr/>
        </p:nvSpPr>
        <p:spPr>
          <a:xfrm>
            <a:off x="3014663" y="2643188"/>
            <a:ext cx="1531937" cy="473075"/>
          </a:xfrm>
          <a:custGeom>
            <a:avLst/>
            <a:gdLst>
              <a:gd name="connsiteX0" fmla="*/ 509587 w 1531143"/>
              <a:gd name="connsiteY0" fmla="*/ 276225 h 473868"/>
              <a:gd name="connsiteX1" fmla="*/ 633412 w 1531143"/>
              <a:gd name="connsiteY1" fmla="*/ 250031 h 473868"/>
              <a:gd name="connsiteX2" fmla="*/ 804862 w 1531143"/>
              <a:gd name="connsiteY2" fmla="*/ 209550 h 473868"/>
              <a:gd name="connsiteX3" fmla="*/ 1038225 w 1531143"/>
              <a:gd name="connsiteY3" fmla="*/ 133350 h 473868"/>
              <a:gd name="connsiteX4" fmla="*/ 1119187 w 1531143"/>
              <a:gd name="connsiteY4" fmla="*/ 104775 h 473868"/>
              <a:gd name="connsiteX5" fmla="*/ 1183481 w 1531143"/>
              <a:gd name="connsiteY5" fmla="*/ 76200 h 473868"/>
              <a:gd name="connsiteX6" fmla="*/ 1200150 w 1531143"/>
              <a:gd name="connsiteY6" fmla="*/ 66675 h 473868"/>
              <a:gd name="connsiteX7" fmla="*/ 1223962 w 1531143"/>
              <a:gd name="connsiteY7" fmla="*/ 42862 h 473868"/>
              <a:gd name="connsiteX8" fmla="*/ 1252537 w 1531143"/>
              <a:gd name="connsiteY8" fmla="*/ 23812 h 473868"/>
              <a:gd name="connsiteX9" fmla="*/ 1281112 w 1531143"/>
              <a:gd name="connsiteY9" fmla="*/ 9525 h 473868"/>
              <a:gd name="connsiteX10" fmla="*/ 1314450 w 1531143"/>
              <a:gd name="connsiteY10" fmla="*/ 2381 h 473868"/>
              <a:gd name="connsiteX11" fmla="*/ 1333500 w 1531143"/>
              <a:gd name="connsiteY11" fmla="*/ 0 h 473868"/>
              <a:gd name="connsiteX12" fmla="*/ 1357312 w 1531143"/>
              <a:gd name="connsiteY12" fmla="*/ 7143 h 473868"/>
              <a:gd name="connsiteX13" fmla="*/ 1393031 w 1531143"/>
              <a:gd name="connsiteY13" fmla="*/ 23812 h 473868"/>
              <a:gd name="connsiteX14" fmla="*/ 1438275 w 1531143"/>
              <a:gd name="connsiteY14" fmla="*/ 47625 h 473868"/>
              <a:gd name="connsiteX15" fmla="*/ 1483518 w 1531143"/>
              <a:gd name="connsiteY15" fmla="*/ 73818 h 473868"/>
              <a:gd name="connsiteX16" fmla="*/ 1516856 w 1531143"/>
              <a:gd name="connsiteY16" fmla="*/ 97631 h 473868"/>
              <a:gd name="connsiteX17" fmla="*/ 1528762 w 1531143"/>
              <a:gd name="connsiteY17" fmla="*/ 114300 h 473868"/>
              <a:gd name="connsiteX18" fmla="*/ 1531143 w 1531143"/>
              <a:gd name="connsiteY18" fmla="*/ 130968 h 473868"/>
              <a:gd name="connsiteX19" fmla="*/ 1519237 w 1531143"/>
              <a:gd name="connsiteY19" fmla="*/ 150018 h 473868"/>
              <a:gd name="connsiteX20" fmla="*/ 1493043 w 1531143"/>
              <a:gd name="connsiteY20" fmla="*/ 176212 h 473868"/>
              <a:gd name="connsiteX21" fmla="*/ 1431131 w 1531143"/>
              <a:gd name="connsiteY21" fmla="*/ 204787 h 473868"/>
              <a:gd name="connsiteX22" fmla="*/ 1309687 w 1531143"/>
              <a:gd name="connsiteY22" fmla="*/ 242887 h 473868"/>
              <a:gd name="connsiteX23" fmla="*/ 1159668 w 1531143"/>
              <a:gd name="connsiteY23" fmla="*/ 283368 h 473868"/>
              <a:gd name="connsiteX24" fmla="*/ 1009650 w 1531143"/>
              <a:gd name="connsiteY24" fmla="*/ 319087 h 473868"/>
              <a:gd name="connsiteX25" fmla="*/ 785812 w 1531143"/>
              <a:gd name="connsiteY25" fmla="*/ 371475 h 473868"/>
              <a:gd name="connsiteX26" fmla="*/ 631031 w 1531143"/>
              <a:gd name="connsiteY26" fmla="*/ 411956 h 473868"/>
              <a:gd name="connsiteX27" fmla="*/ 492918 w 1531143"/>
              <a:gd name="connsiteY27" fmla="*/ 450056 h 473868"/>
              <a:gd name="connsiteX28" fmla="*/ 366712 w 1531143"/>
              <a:gd name="connsiteY28" fmla="*/ 473868 h 473868"/>
              <a:gd name="connsiteX29" fmla="*/ 330993 w 1531143"/>
              <a:gd name="connsiteY29" fmla="*/ 473868 h 473868"/>
              <a:gd name="connsiteX30" fmla="*/ 271462 w 1531143"/>
              <a:gd name="connsiteY30" fmla="*/ 459581 h 473868"/>
              <a:gd name="connsiteX31" fmla="*/ 207168 w 1531143"/>
              <a:gd name="connsiteY31" fmla="*/ 442912 h 473868"/>
              <a:gd name="connsiteX32" fmla="*/ 145256 w 1531143"/>
              <a:gd name="connsiteY32" fmla="*/ 416718 h 473868"/>
              <a:gd name="connsiteX33" fmla="*/ 95250 w 1531143"/>
              <a:gd name="connsiteY33" fmla="*/ 385762 h 473868"/>
              <a:gd name="connsiteX34" fmla="*/ 54768 w 1531143"/>
              <a:gd name="connsiteY34" fmla="*/ 357187 h 473868"/>
              <a:gd name="connsiteX35" fmla="*/ 0 w 1531143"/>
              <a:gd name="connsiteY35" fmla="*/ 311943 h 473868"/>
              <a:gd name="connsiteX36" fmla="*/ 35718 w 1531143"/>
              <a:gd name="connsiteY36" fmla="*/ 264318 h 473868"/>
              <a:gd name="connsiteX37" fmla="*/ 157162 w 1531143"/>
              <a:gd name="connsiteY37" fmla="*/ 283368 h 473868"/>
              <a:gd name="connsiteX38" fmla="*/ 223837 w 1531143"/>
              <a:gd name="connsiteY38" fmla="*/ 292893 h 473868"/>
              <a:gd name="connsiteX39" fmla="*/ 292893 w 1531143"/>
              <a:gd name="connsiteY39" fmla="*/ 295275 h 473868"/>
              <a:gd name="connsiteX40" fmla="*/ 354806 w 1531143"/>
              <a:gd name="connsiteY40" fmla="*/ 295275 h 473868"/>
              <a:gd name="connsiteX41" fmla="*/ 509587 w 1531143"/>
              <a:gd name="connsiteY41" fmla="*/ 276225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31143" h="473868">
                <a:moveTo>
                  <a:pt x="509587" y="276225"/>
                </a:moveTo>
                <a:lnTo>
                  <a:pt x="633412" y="250031"/>
                </a:lnTo>
                <a:lnTo>
                  <a:pt x="804862" y="209550"/>
                </a:lnTo>
                <a:lnTo>
                  <a:pt x="1038225" y="133350"/>
                </a:lnTo>
                <a:lnTo>
                  <a:pt x="1119187" y="104775"/>
                </a:lnTo>
                <a:lnTo>
                  <a:pt x="1183481" y="76200"/>
                </a:lnTo>
                <a:lnTo>
                  <a:pt x="1200150" y="66675"/>
                </a:lnTo>
                <a:lnTo>
                  <a:pt x="1223962" y="42862"/>
                </a:lnTo>
                <a:lnTo>
                  <a:pt x="1252537" y="23812"/>
                </a:lnTo>
                <a:lnTo>
                  <a:pt x="1281112" y="9525"/>
                </a:lnTo>
                <a:lnTo>
                  <a:pt x="1314450" y="2381"/>
                </a:lnTo>
                <a:lnTo>
                  <a:pt x="1333500" y="0"/>
                </a:lnTo>
                <a:lnTo>
                  <a:pt x="1357312" y="7143"/>
                </a:lnTo>
                <a:lnTo>
                  <a:pt x="1393031" y="23812"/>
                </a:lnTo>
                <a:lnTo>
                  <a:pt x="1438275" y="47625"/>
                </a:lnTo>
                <a:lnTo>
                  <a:pt x="1483518" y="73818"/>
                </a:lnTo>
                <a:lnTo>
                  <a:pt x="1516856" y="97631"/>
                </a:lnTo>
                <a:lnTo>
                  <a:pt x="1528762" y="114300"/>
                </a:lnTo>
                <a:lnTo>
                  <a:pt x="1531143" y="130968"/>
                </a:lnTo>
                <a:lnTo>
                  <a:pt x="1519237" y="150018"/>
                </a:lnTo>
                <a:lnTo>
                  <a:pt x="1493043" y="176212"/>
                </a:lnTo>
                <a:lnTo>
                  <a:pt x="1431131" y="204787"/>
                </a:lnTo>
                <a:lnTo>
                  <a:pt x="1309687" y="242887"/>
                </a:lnTo>
                <a:lnTo>
                  <a:pt x="1159668" y="283368"/>
                </a:lnTo>
                <a:lnTo>
                  <a:pt x="1009650" y="319087"/>
                </a:lnTo>
                <a:lnTo>
                  <a:pt x="785812" y="371475"/>
                </a:lnTo>
                <a:lnTo>
                  <a:pt x="631031" y="411956"/>
                </a:lnTo>
                <a:lnTo>
                  <a:pt x="492918" y="450056"/>
                </a:lnTo>
                <a:lnTo>
                  <a:pt x="366712" y="473868"/>
                </a:lnTo>
                <a:lnTo>
                  <a:pt x="330993" y="473868"/>
                </a:lnTo>
                <a:lnTo>
                  <a:pt x="271462" y="459581"/>
                </a:lnTo>
                <a:lnTo>
                  <a:pt x="207168" y="442912"/>
                </a:lnTo>
                <a:lnTo>
                  <a:pt x="145256" y="416718"/>
                </a:lnTo>
                <a:lnTo>
                  <a:pt x="95250" y="385762"/>
                </a:lnTo>
                <a:lnTo>
                  <a:pt x="54768" y="357187"/>
                </a:lnTo>
                <a:lnTo>
                  <a:pt x="0" y="311943"/>
                </a:lnTo>
                <a:lnTo>
                  <a:pt x="35718" y="264318"/>
                </a:lnTo>
                <a:lnTo>
                  <a:pt x="157162" y="283368"/>
                </a:lnTo>
                <a:lnTo>
                  <a:pt x="223837" y="292893"/>
                </a:lnTo>
                <a:lnTo>
                  <a:pt x="292893" y="295275"/>
                </a:lnTo>
                <a:lnTo>
                  <a:pt x="354806" y="295275"/>
                </a:lnTo>
                <a:lnTo>
                  <a:pt x="509587" y="276225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C229485-8A71-5840-9951-51742AE0336E}"/>
              </a:ext>
            </a:extLst>
          </p:cNvPr>
          <p:cNvSpPr/>
          <p:nvPr/>
        </p:nvSpPr>
        <p:spPr>
          <a:xfrm rot="16200000">
            <a:off x="1631951" y="3535362"/>
            <a:ext cx="4483100" cy="511175"/>
          </a:xfrm>
          <a:custGeom>
            <a:avLst/>
            <a:gdLst>
              <a:gd name="connsiteX0" fmla="*/ 2362809 w 4484217"/>
              <a:gd name="connsiteY0" fmla="*/ 193853 h 512064"/>
              <a:gd name="connsiteX1" fmla="*/ 3024835 w 4484217"/>
              <a:gd name="connsiteY1" fmla="*/ 212141 h 512064"/>
              <a:gd name="connsiteX2" fmla="*/ 3324758 w 4484217"/>
              <a:gd name="connsiteY2" fmla="*/ 212141 h 512064"/>
              <a:gd name="connsiteX3" fmla="*/ 3529584 w 4484217"/>
              <a:gd name="connsiteY3" fmla="*/ 212141 h 512064"/>
              <a:gd name="connsiteX4" fmla="*/ 3730752 w 4484217"/>
              <a:gd name="connsiteY4" fmla="*/ 212141 h 512064"/>
              <a:gd name="connsiteX5" fmla="*/ 3902659 w 4484217"/>
              <a:gd name="connsiteY5" fmla="*/ 212141 h 512064"/>
              <a:gd name="connsiteX6" fmla="*/ 4045305 w 4484217"/>
              <a:gd name="connsiteY6" fmla="*/ 212141 h 512064"/>
              <a:gd name="connsiteX7" fmla="*/ 4118457 w 4484217"/>
              <a:gd name="connsiteY7" fmla="*/ 212141 h 512064"/>
              <a:gd name="connsiteX8" fmla="*/ 4176979 w 4484217"/>
              <a:gd name="connsiteY8" fmla="*/ 204826 h 512064"/>
              <a:gd name="connsiteX9" fmla="*/ 4217213 w 4484217"/>
              <a:gd name="connsiteY9" fmla="*/ 197511 h 512064"/>
              <a:gd name="connsiteX10" fmla="*/ 4279392 w 4484217"/>
              <a:gd name="connsiteY10" fmla="*/ 164592 h 512064"/>
              <a:gd name="connsiteX11" fmla="*/ 4330598 w 4484217"/>
              <a:gd name="connsiteY11" fmla="*/ 128016 h 512064"/>
              <a:gd name="connsiteX12" fmla="*/ 4385462 w 4484217"/>
              <a:gd name="connsiteY12" fmla="*/ 73152 h 512064"/>
              <a:gd name="connsiteX13" fmla="*/ 4422038 w 4484217"/>
              <a:gd name="connsiteY13" fmla="*/ 25603 h 512064"/>
              <a:gd name="connsiteX14" fmla="*/ 4440326 w 4484217"/>
              <a:gd name="connsiteY14" fmla="*/ 7315 h 512064"/>
              <a:gd name="connsiteX15" fmla="*/ 4462272 w 4484217"/>
              <a:gd name="connsiteY15" fmla="*/ 0 h 512064"/>
              <a:gd name="connsiteX16" fmla="*/ 4480560 w 4484217"/>
              <a:gd name="connsiteY16" fmla="*/ 7315 h 512064"/>
              <a:gd name="connsiteX17" fmla="*/ 4484217 w 4484217"/>
              <a:gd name="connsiteY17" fmla="*/ 18288 h 512064"/>
              <a:gd name="connsiteX18" fmla="*/ 4480560 w 4484217"/>
              <a:gd name="connsiteY18" fmla="*/ 62179 h 512064"/>
              <a:gd name="connsiteX19" fmla="*/ 4451299 w 4484217"/>
              <a:gd name="connsiteY19" fmla="*/ 146304 h 512064"/>
              <a:gd name="connsiteX20" fmla="*/ 4392777 w 4484217"/>
              <a:gd name="connsiteY20" fmla="*/ 288951 h 512064"/>
              <a:gd name="connsiteX21" fmla="*/ 4337913 w 4484217"/>
              <a:gd name="connsiteY21" fmla="*/ 387706 h 512064"/>
              <a:gd name="connsiteX22" fmla="*/ 4286707 w 4484217"/>
              <a:gd name="connsiteY22" fmla="*/ 457200 h 512064"/>
              <a:gd name="connsiteX23" fmla="*/ 4250131 w 4484217"/>
              <a:gd name="connsiteY23" fmla="*/ 497434 h 512064"/>
              <a:gd name="connsiteX24" fmla="*/ 4224528 w 4484217"/>
              <a:gd name="connsiteY24" fmla="*/ 508407 h 512064"/>
              <a:gd name="connsiteX25" fmla="*/ 4187952 w 4484217"/>
              <a:gd name="connsiteY25" fmla="*/ 512064 h 512064"/>
              <a:gd name="connsiteX26" fmla="*/ 4147718 w 4484217"/>
              <a:gd name="connsiteY26" fmla="*/ 504749 h 512064"/>
              <a:gd name="connsiteX27" fmla="*/ 4089197 w 4484217"/>
              <a:gd name="connsiteY27" fmla="*/ 479146 h 512064"/>
              <a:gd name="connsiteX28" fmla="*/ 4059936 w 4484217"/>
              <a:gd name="connsiteY28" fmla="*/ 460858 h 512064"/>
              <a:gd name="connsiteX29" fmla="*/ 3957523 w 4484217"/>
              <a:gd name="connsiteY29" fmla="*/ 446227 h 512064"/>
              <a:gd name="connsiteX30" fmla="*/ 3697833 w 4484217"/>
              <a:gd name="connsiteY30" fmla="*/ 420624 h 512064"/>
              <a:gd name="connsiteX31" fmla="*/ 3533241 w 4484217"/>
              <a:gd name="connsiteY31" fmla="*/ 409651 h 512064"/>
              <a:gd name="connsiteX32" fmla="*/ 3222345 w 4484217"/>
              <a:gd name="connsiteY32" fmla="*/ 413309 h 512064"/>
              <a:gd name="connsiteX33" fmla="*/ 2860243 w 4484217"/>
              <a:gd name="connsiteY33" fmla="*/ 413309 h 512064"/>
              <a:gd name="connsiteX34" fmla="*/ 2428646 w 4484217"/>
              <a:gd name="connsiteY34" fmla="*/ 413309 h 512064"/>
              <a:gd name="connsiteX35" fmla="*/ 2147011 w 4484217"/>
              <a:gd name="connsiteY35" fmla="*/ 413309 h 512064"/>
              <a:gd name="connsiteX36" fmla="*/ 1938528 w 4484217"/>
              <a:gd name="connsiteY36" fmla="*/ 402336 h 512064"/>
              <a:gd name="connsiteX37" fmla="*/ 1627632 w 4484217"/>
              <a:gd name="connsiteY37" fmla="*/ 391363 h 512064"/>
              <a:gd name="connsiteX38" fmla="*/ 1225296 w 4484217"/>
              <a:gd name="connsiteY38" fmla="*/ 380391 h 512064"/>
              <a:gd name="connsiteX39" fmla="*/ 859536 w 4484217"/>
              <a:gd name="connsiteY39" fmla="*/ 365760 h 512064"/>
              <a:gd name="connsiteX40" fmla="*/ 534009 w 4484217"/>
              <a:gd name="connsiteY40" fmla="*/ 351130 h 512064"/>
              <a:gd name="connsiteX41" fmla="*/ 230429 w 4484217"/>
              <a:gd name="connsiteY41" fmla="*/ 336499 h 512064"/>
              <a:gd name="connsiteX42" fmla="*/ 87782 w 4484217"/>
              <a:gd name="connsiteY42" fmla="*/ 325527 h 512064"/>
              <a:gd name="connsiteX43" fmla="*/ 43891 w 4484217"/>
              <a:gd name="connsiteY43" fmla="*/ 318211 h 512064"/>
              <a:gd name="connsiteX44" fmla="*/ 18288 w 4484217"/>
              <a:gd name="connsiteY44" fmla="*/ 307239 h 512064"/>
              <a:gd name="connsiteX45" fmla="*/ 3657 w 4484217"/>
              <a:gd name="connsiteY45" fmla="*/ 292608 h 512064"/>
              <a:gd name="connsiteX46" fmla="*/ 0 w 4484217"/>
              <a:gd name="connsiteY46" fmla="*/ 277978 h 512064"/>
              <a:gd name="connsiteX47" fmla="*/ 7315 w 4484217"/>
              <a:gd name="connsiteY47" fmla="*/ 256032 h 512064"/>
              <a:gd name="connsiteX48" fmla="*/ 25603 w 4484217"/>
              <a:gd name="connsiteY48" fmla="*/ 234087 h 512064"/>
              <a:gd name="connsiteX49" fmla="*/ 69494 w 4484217"/>
              <a:gd name="connsiteY49" fmla="*/ 197511 h 512064"/>
              <a:gd name="connsiteX50" fmla="*/ 124358 w 4484217"/>
              <a:gd name="connsiteY50" fmla="*/ 164592 h 512064"/>
              <a:gd name="connsiteX51" fmla="*/ 193853 w 4484217"/>
              <a:gd name="connsiteY51" fmla="*/ 131674 h 512064"/>
              <a:gd name="connsiteX52" fmla="*/ 248717 w 4484217"/>
              <a:gd name="connsiteY52" fmla="*/ 106071 h 512064"/>
              <a:gd name="connsiteX53" fmla="*/ 314553 w 4484217"/>
              <a:gd name="connsiteY53" fmla="*/ 87783 h 512064"/>
              <a:gd name="connsiteX54" fmla="*/ 409651 w 4484217"/>
              <a:gd name="connsiteY54" fmla="*/ 69495 h 512064"/>
              <a:gd name="connsiteX55" fmla="*/ 493776 w 4484217"/>
              <a:gd name="connsiteY55" fmla="*/ 58522 h 512064"/>
              <a:gd name="connsiteX56" fmla="*/ 566928 w 4484217"/>
              <a:gd name="connsiteY56" fmla="*/ 54864 h 512064"/>
              <a:gd name="connsiteX57" fmla="*/ 599846 w 4484217"/>
              <a:gd name="connsiteY57" fmla="*/ 58522 h 512064"/>
              <a:gd name="connsiteX58" fmla="*/ 662025 w 4484217"/>
              <a:gd name="connsiteY58" fmla="*/ 73152 h 512064"/>
              <a:gd name="connsiteX59" fmla="*/ 731520 w 4484217"/>
              <a:gd name="connsiteY59" fmla="*/ 91440 h 512064"/>
              <a:gd name="connsiteX60" fmla="*/ 914400 w 4484217"/>
              <a:gd name="connsiteY60" fmla="*/ 113386 h 512064"/>
              <a:gd name="connsiteX61" fmla="*/ 1250899 w 4484217"/>
              <a:gd name="connsiteY61" fmla="*/ 142647 h 512064"/>
              <a:gd name="connsiteX62" fmla="*/ 1708099 w 4484217"/>
              <a:gd name="connsiteY62" fmla="*/ 171907 h 512064"/>
              <a:gd name="connsiteX63" fmla="*/ 2084832 w 4484217"/>
              <a:gd name="connsiteY63" fmla="*/ 193853 h 512064"/>
              <a:gd name="connsiteX64" fmla="*/ 2362809 w 4484217"/>
              <a:gd name="connsiteY64" fmla="*/ 193853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484217" h="512064">
                <a:moveTo>
                  <a:pt x="2362809" y="193853"/>
                </a:moveTo>
                <a:lnTo>
                  <a:pt x="3024835" y="212141"/>
                </a:lnTo>
                <a:lnTo>
                  <a:pt x="3324758" y="212141"/>
                </a:lnTo>
                <a:lnTo>
                  <a:pt x="3529584" y="212141"/>
                </a:lnTo>
                <a:lnTo>
                  <a:pt x="3730752" y="212141"/>
                </a:lnTo>
                <a:lnTo>
                  <a:pt x="3902659" y="212141"/>
                </a:lnTo>
                <a:lnTo>
                  <a:pt x="4045305" y="212141"/>
                </a:lnTo>
                <a:lnTo>
                  <a:pt x="4118457" y="212141"/>
                </a:lnTo>
                <a:lnTo>
                  <a:pt x="4176979" y="204826"/>
                </a:lnTo>
                <a:lnTo>
                  <a:pt x="4217213" y="197511"/>
                </a:lnTo>
                <a:lnTo>
                  <a:pt x="4279392" y="164592"/>
                </a:lnTo>
                <a:lnTo>
                  <a:pt x="4330598" y="128016"/>
                </a:lnTo>
                <a:lnTo>
                  <a:pt x="4385462" y="73152"/>
                </a:lnTo>
                <a:lnTo>
                  <a:pt x="4422038" y="25603"/>
                </a:lnTo>
                <a:lnTo>
                  <a:pt x="4440326" y="7315"/>
                </a:lnTo>
                <a:lnTo>
                  <a:pt x="4462272" y="0"/>
                </a:lnTo>
                <a:lnTo>
                  <a:pt x="4480560" y="7315"/>
                </a:lnTo>
                <a:lnTo>
                  <a:pt x="4484217" y="18288"/>
                </a:lnTo>
                <a:lnTo>
                  <a:pt x="4480560" y="62179"/>
                </a:lnTo>
                <a:lnTo>
                  <a:pt x="4451299" y="146304"/>
                </a:lnTo>
                <a:lnTo>
                  <a:pt x="4392777" y="288951"/>
                </a:lnTo>
                <a:lnTo>
                  <a:pt x="4337913" y="387706"/>
                </a:lnTo>
                <a:lnTo>
                  <a:pt x="4286707" y="457200"/>
                </a:lnTo>
                <a:lnTo>
                  <a:pt x="4250131" y="497434"/>
                </a:lnTo>
                <a:lnTo>
                  <a:pt x="4224528" y="508407"/>
                </a:lnTo>
                <a:lnTo>
                  <a:pt x="4187952" y="512064"/>
                </a:lnTo>
                <a:lnTo>
                  <a:pt x="4147718" y="504749"/>
                </a:lnTo>
                <a:lnTo>
                  <a:pt x="4089197" y="479146"/>
                </a:lnTo>
                <a:lnTo>
                  <a:pt x="4059936" y="460858"/>
                </a:lnTo>
                <a:lnTo>
                  <a:pt x="3957523" y="446227"/>
                </a:lnTo>
                <a:lnTo>
                  <a:pt x="3697833" y="420624"/>
                </a:lnTo>
                <a:lnTo>
                  <a:pt x="3533241" y="409651"/>
                </a:lnTo>
                <a:lnTo>
                  <a:pt x="3222345" y="413309"/>
                </a:lnTo>
                <a:lnTo>
                  <a:pt x="2860243" y="413309"/>
                </a:lnTo>
                <a:lnTo>
                  <a:pt x="2428646" y="413309"/>
                </a:lnTo>
                <a:lnTo>
                  <a:pt x="2147011" y="413309"/>
                </a:lnTo>
                <a:lnTo>
                  <a:pt x="1938528" y="402336"/>
                </a:lnTo>
                <a:lnTo>
                  <a:pt x="1627632" y="391363"/>
                </a:lnTo>
                <a:lnTo>
                  <a:pt x="1225296" y="380391"/>
                </a:lnTo>
                <a:lnTo>
                  <a:pt x="859536" y="365760"/>
                </a:lnTo>
                <a:lnTo>
                  <a:pt x="534009" y="351130"/>
                </a:lnTo>
                <a:lnTo>
                  <a:pt x="230429" y="336499"/>
                </a:lnTo>
                <a:lnTo>
                  <a:pt x="87782" y="325527"/>
                </a:lnTo>
                <a:lnTo>
                  <a:pt x="43891" y="318211"/>
                </a:lnTo>
                <a:lnTo>
                  <a:pt x="18288" y="307239"/>
                </a:lnTo>
                <a:lnTo>
                  <a:pt x="3657" y="292608"/>
                </a:lnTo>
                <a:lnTo>
                  <a:pt x="0" y="277978"/>
                </a:lnTo>
                <a:lnTo>
                  <a:pt x="7315" y="256032"/>
                </a:lnTo>
                <a:lnTo>
                  <a:pt x="25603" y="234087"/>
                </a:lnTo>
                <a:lnTo>
                  <a:pt x="69494" y="197511"/>
                </a:lnTo>
                <a:lnTo>
                  <a:pt x="124358" y="164592"/>
                </a:lnTo>
                <a:lnTo>
                  <a:pt x="193853" y="131674"/>
                </a:lnTo>
                <a:lnTo>
                  <a:pt x="248717" y="106071"/>
                </a:lnTo>
                <a:lnTo>
                  <a:pt x="314553" y="87783"/>
                </a:lnTo>
                <a:lnTo>
                  <a:pt x="409651" y="69495"/>
                </a:lnTo>
                <a:lnTo>
                  <a:pt x="493776" y="58522"/>
                </a:lnTo>
                <a:lnTo>
                  <a:pt x="566928" y="54864"/>
                </a:lnTo>
                <a:lnTo>
                  <a:pt x="599846" y="58522"/>
                </a:lnTo>
                <a:lnTo>
                  <a:pt x="662025" y="73152"/>
                </a:lnTo>
                <a:lnTo>
                  <a:pt x="731520" y="91440"/>
                </a:lnTo>
                <a:lnTo>
                  <a:pt x="914400" y="113386"/>
                </a:lnTo>
                <a:lnTo>
                  <a:pt x="1250899" y="142647"/>
                </a:lnTo>
                <a:lnTo>
                  <a:pt x="1708099" y="171907"/>
                </a:lnTo>
                <a:lnTo>
                  <a:pt x="2084832" y="193853"/>
                </a:lnTo>
                <a:lnTo>
                  <a:pt x="2362809" y="193853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96E3CBDB-6E17-0245-8C6E-AE26CEE57F4B}"/>
              </a:ext>
            </a:extLst>
          </p:cNvPr>
          <p:cNvSpPr/>
          <p:nvPr/>
        </p:nvSpPr>
        <p:spPr>
          <a:xfrm>
            <a:off x="2667000" y="3238500"/>
            <a:ext cx="1789113" cy="1543050"/>
          </a:xfrm>
          <a:custGeom>
            <a:avLst/>
            <a:gdLst>
              <a:gd name="connsiteX0" fmla="*/ 750094 w 1788319"/>
              <a:gd name="connsiteY0" fmla="*/ 814388 h 1543050"/>
              <a:gd name="connsiteX1" fmla="*/ 971550 w 1788319"/>
              <a:gd name="connsiteY1" fmla="*/ 650081 h 1543050"/>
              <a:gd name="connsiteX2" fmla="*/ 1171575 w 1788319"/>
              <a:gd name="connsiteY2" fmla="*/ 504825 h 1543050"/>
              <a:gd name="connsiteX3" fmla="*/ 1435894 w 1788319"/>
              <a:gd name="connsiteY3" fmla="*/ 283369 h 1543050"/>
              <a:gd name="connsiteX4" fmla="*/ 1571625 w 1788319"/>
              <a:gd name="connsiteY4" fmla="*/ 164306 h 1543050"/>
              <a:gd name="connsiteX5" fmla="*/ 1690688 w 1788319"/>
              <a:gd name="connsiteY5" fmla="*/ 59531 h 1543050"/>
              <a:gd name="connsiteX6" fmla="*/ 1738313 w 1788319"/>
              <a:gd name="connsiteY6" fmla="*/ 21431 h 1543050"/>
              <a:gd name="connsiteX7" fmla="*/ 1764506 w 1788319"/>
              <a:gd name="connsiteY7" fmla="*/ 2381 h 1543050"/>
              <a:gd name="connsiteX8" fmla="*/ 1778794 w 1788319"/>
              <a:gd name="connsiteY8" fmla="*/ 0 h 1543050"/>
              <a:gd name="connsiteX9" fmla="*/ 1788319 w 1788319"/>
              <a:gd name="connsiteY9" fmla="*/ 2381 h 1543050"/>
              <a:gd name="connsiteX10" fmla="*/ 1788319 w 1788319"/>
              <a:gd name="connsiteY10" fmla="*/ 16669 h 1543050"/>
              <a:gd name="connsiteX11" fmla="*/ 1778794 w 1788319"/>
              <a:gd name="connsiteY11" fmla="*/ 45244 h 1543050"/>
              <a:gd name="connsiteX12" fmla="*/ 1764506 w 1788319"/>
              <a:gd name="connsiteY12" fmla="*/ 80963 h 1543050"/>
              <a:gd name="connsiteX13" fmla="*/ 1697831 w 1788319"/>
              <a:gd name="connsiteY13" fmla="*/ 154781 h 1543050"/>
              <a:gd name="connsiteX14" fmla="*/ 1588294 w 1788319"/>
              <a:gd name="connsiteY14" fmla="*/ 273844 h 1543050"/>
              <a:gd name="connsiteX15" fmla="*/ 1459706 w 1788319"/>
              <a:gd name="connsiteY15" fmla="*/ 416719 h 1543050"/>
              <a:gd name="connsiteX16" fmla="*/ 1347788 w 1788319"/>
              <a:gd name="connsiteY16" fmla="*/ 542925 h 1543050"/>
              <a:gd name="connsiteX17" fmla="*/ 1069181 w 1788319"/>
              <a:gd name="connsiteY17" fmla="*/ 797719 h 1543050"/>
              <a:gd name="connsiteX18" fmla="*/ 864394 w 1788319"/>
              <a:gd name="connsiteY18" fmla="*/ 1000125 h 1543050"/>
              <a:gd name="connsiteX19" fmla="*/ 721519 w 1788319"/>
              <a:gd name="connsiteY19" fmla="*/ 1138238 h 1543050"/>
              <a:gd name="connsiteX20" fmla="*/ 664369 w 1788319"/>
              <a:gd name="connsiteY20" fmla="*/ 1193006 h 1543050"/>
              <a:gd name="connsiteX21" fmla="*/ 564356 w 1788319"/>
              <a:gd name="connsiteY21" fmla="*/ 1285875 h 1543050"/>
              <a:gd name="connsiteX22" fmla="*/ 495300 w 1788319"/>
              <a:gd name="connsiteY22" fmla="*/ 1354931 h 1543050"/>
              <a:gd name="connsiteX23" fmla="*/ 447675 w 1788319"/>
              <a:gd name="connsiteY23" fmla="*/ 1395413 h 1543050"/>
              <a:gd name="connsiteX24" fmla="*/ 426244 w 1788319"/>
              <a:gd name="connsiteY24" fmla="*/ 1428750 h 1543050"/>
              <a:gd name="connsiteX25" fmla="*/ 390525 w 1788319"/>
              <a:gd name="connsiteY25" fmla="*/ 1490663 h 1543050"/>
              <a:gd name="connsiteX26" fmla="*/ 373856 w 1788319"/>
              <a:gd name="connsiteY26" fmla="*/ 1521619 h 1543050"/>
              <a:gd name="connsiteX27" fmla="*/ 359569 w 1788319"/>
              <a:gd name="connsiteY27" fmla="*/ 1533525 h 1543050"/>
              <a:gd name="connsiteX28" fmla="*/ 338138 w 1788319"/>
              <a:gd name="connsiteY28" fmla="*/ 1540669 h 1543050"/>
              <a:gd name="connsiteX29" fmla="*/ 309563 w 1788319"/>
              <a:gd name="connsiteY29" fmla="*/ 1543050 h 1543050"/>
              <a:gd name="connsiteX30" fmla="*/ 264319 w 1788319"/>
              <a:gd name="connsiteY30" fmla="*/ 1528763 h 1543050"/>
              <a:gd name="connsiteX31" fmla="*/ 226219 w 1788319"/>
              <a:gd name="connsiteY31" fmla="*/ 1502569 h 1543050"/>
              <a:gd name="connsiteX32" fmla="*/ 176213 w 1788319"/>
              <a:gd name="connsiteY32" fmla="*/ 1459706 h 1543050"/>
              <a:gd name="connsiteX33" fmla="*/ 133350 w 1788319"/>
              <a:gd name="connsiteY33" fmla="*/ 1421606 h 1543050"/>
              <a:gd name="connsiteX34" fmla="*/ 90488 w 1788319"/>
              <a:gd name="connsiteY34" fmla="*/ 1373981 h 1543050"/>
              <a:gd name="connsiteX35" fmla="*/ 57150 w 1788319"/>
              <a:gd name="connsiteY35" fmla="*/ 1326356 h 1543050"/>
              <a:gd name="connsiteX36" fmla="*/ 30956 w 1788319"/>
              <a:gd name="connsiteY36" fmla="*/ 1283494 h 1543050"/>
              <a:gd name="connsiteX37" fmla="*/ 21431 w 1788319"/>
              <a:gd name="connsiteY37" fmla="*/ 1254919 h 1543050"/>
              <a:gd name="connsiteX38" fmla="*/ 7144 w 1788319"/>
              <a:gd name="connsiteY38" fmla="*/ 1214438 h 1543050"/>
              <a:gd name="connsiteX39" fmla="*/ 0 w 1788319"/>
              <a:gd name="connsiteY39" fmla="*/ 1164431 h 1543050"/>
              <a:gd name="connsiteX40" fmla="*/ 0 w 1788319"/>
              <a:gd name="connsiteY40" fmla="*/ 1128713 h 1543050"/>
              <a:gd name="connsiteX41" fmla="*/ 9525 w 1788319"/>
              <a:gd name="connsiteY41" fmla="*/ 1062038 h 1543050"/>
              <a:gd name="connsiteX42" fmla="*/ 21431 w 1788319"/>
              <a:gd name="connsiteY42" fmla="*/ 1031081 h 1543050"/>
              <a:gd name="connsiteX43" fmla="*/ 28575 w 1788319"/>
              <a:gd name="connsiteY43" fmla="*/ 1021556 h 1543050"/>
              <a:gd name="connsiteX44" fmla="*/ 40481 w 1788319"/>
              <a:gd name="connsiteY44" fmla="*/ 1019175 h 1543050"/>
              <a:gd name="connsiteX45" fmla="*/ 52388 w 1788319"/>
              <a:gd name="connsiteY45" fmla="*/ 1019175 h 1543050"/>
              <a:gd name="connsiteX46" fmla="*/ 69056 w 1788319"/>
              <a:gd name="connsiteY46" fmla="*/ 1038225 h 1543050"/>
              <a:gd name="connsiteX47" fmla="*/ 90488 w 1788319"/>
              <a:gd name="connsiteY47" fmla="*/ 1078706 h 1543050"/>
              <a:gd name="connsiteX48" fmla="*/ 104775 w 1788319"/>
              <a:gd name="connsiteY48" fmla="*/ 1121569 h 1543050"/>
              <a:gd name="connsiteX49" fmla="*/ 123825 w 1788319"/>
              <a:gd name="connsiteY49" fmla="*/ 1162050 h 1543050"/>
              <a:gd name="connsiteX50" fmla="*/ 140494 w 1788319"/>
              <a:gd name="connsiteY50" fmla="*/ 1183481 h 1543050"/>
              <a:gd name="connsiteX51" fmla="*/ 157163 w 1788319"/>
              <a:gd name="connsiteY51" fmla="*/ 1195388 h 1543050"/>
              <a:gd name="connsiteX52" fmla="*/ 169069 w 1788319"/>
              <a:gd name="connsiteY52" fmla="*/ 1202531 h 1543050"/>
              <a:gd name="connsiteX53" fmla="*/ 180975 w 1788319"/>
              <a:gd name="connsiteY53" fmla="*/ 1204913 h 1543050"/>
              <a:gd name="connsiteX54" fmla="*/ 202406 w 1788319"/>
              <a:gd name="connsiteY54" fmla="*/ 1202531 h 1543050"/>
              <a:gd name="connsiteX55" fmla="*/ 226219 w 1788319"/>
              <a:gd name="connsiteY55" fmla="*/ 1195388 h 1543050"/>
              <a:gd name="connsiteX56" fmla="*/ 271463 w 1788319"/>
              <a:gd name="connsiteY56" fmla="*/ 1162050 h 1543050"/>
              <a:gd name="connsiteX57" fmla="*/ 438150 w 1788319"/>
              <a:gd name="connsiteY57" fmla="*/ 1042988 h 1543050"/>
              <a:gd name="connsiteX58" fmla="*/ 750094 w 1788319"/>
              <a:gd name="connsiteY58" fmla="*/ 814388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88319" h="1543050">
                <a:moveTo>
                  <a:pt x="750094" y="814388"/>
                </a:moveTo>
                <a:lnTo>
                  <a:pt x="971550" y="650081"/>
                </a:lnTo>
                <a:lnTo>
                  <a:pt x="1171575" y="504825"/>
                </a:lnTo>
                <a:lnTo>
                  <a:pt x="1435894" y="283369"/>
                </a:lnTo>
                <a:lnTo>
                  <a:pt x="1571625" y="164306"/>
                </a:lnTo>
                <a:lnTo>
                  <a:pt x="1690688" y="59531"/>
                </a:lnTo>
                <a:lnTo>
                  <a:pt x="1738313" y="21431"/>
                </a:lnTo>
                <a:lnTo>
                  <a:pt x="1764506" y="2381"/>
                </a:lnTo>
                <a:lnTo>
                  <a:pt x="1778794" y="0"/>
                </a:lnTo>
                <a:lnTo>
                  <a:pt x="1788319" y="2381"/>
                </a:lnTo>
                <a:lnTo>
                  <a:pt x="1788319" y="16669"/>
                </a:lnTo>
                <a:lnTo>
                  <a:pt x="1778794" y="45244"/>
                </a:lnTo>
                <a:lnTo>
                  <a:pt x="1764506" y="80963"/>
                </a:lnTo>
                <a:lnTo>
                  <a:pt x="1697831" y="154781"/>
                </a:lnTo>
                <a:lnTo>
                  <a:pt x="1588294" y="273844"/>
                </a:lnTo>
                <a:lnTo>
                  <a:pt x="1459706" y="416719"/>
                </a:lnTo>
                <a:lnTo>
                  <a:pt x="1347788" y="542925"/>
                </a:lnTo>
                <a:lnTo>
                  <a:pt x="1069181" y="797719"/>
                </a:lnTo>
                <a:lnTo>
                  <a:pt x="864394" y="1000125"/>
                </a:lnTo>
                <a:lnTo>
                  <a:pt x="721519" y="1138238"/>
                </a:lnTo>
                <a:lnTo>
                  <a:pt x="664369" y="1193006"/>
                </a:lnTo>
                <a:lnTo>
                  <a:pt x="564356" y="1285875"/>
                </a:lnTo>
                <a:lnTo>
                  <a:pt x="495300" y="1354931"/>
                </a:lnTo>
                <a:lnTo>
                  <a:pt x="447675" y="1395413"/>
                </a:lnTo>
                <a:lnTo>
                  <a:pt x="426244" y="1428750"/>
                </a:lnTo>
                <a:lnTo>
                  <a:pt x="390525" y="1490663"/>
                </a:lnTo>
                <a:lnTo>
                  <a:pt x="373856" y="1521619"/>
                </a:lnTo>
                <a:lnTo>
                  <a:pt x="359569" y="1533525"/>
                </a:lnTo>
                <a:lnTo>
                  <a:pt x="338138" y="1540669"/>
                </a:lnTo>
                <a:lnTo>
                  <a:pt x="309563" y="1543050"/>
                </a:lnTo>
                <a:lnTo>
                  <a:pt x="264319" y="1528763"/>
                </a:lnTo>
                <a:lnTo>
                  <a:pt x="226219" y="1502569"/>
                </a:lnTo>
                <a:lnTo>
                  <a:pt x="176213" y="1459706"/>
                </a:lnTo>
                <a:lnTo>
                  <a:pt x="133350" y="1421606"/>
                </a:lnTo>
                <a:lnTo>
                  <a:pt x="90488" y="1373981"/>
                </a:lnTo>
                <a:lnTo>
                  <a:pt x="57150" y="1326356"/>
                </a:lnTo>
                <a:lnTo>
                  <a:pt x="30956" y="1283494"/>
                </a:lnTo>
                <a:lnTo>
                  <a:pt x="21431" y="1254919"/>
                </a:lnTo>
                <a:lnTo>
                  <a:pt x="7144" y="1214438"/>
                </a:lnTo>
                <a:lnTo>
                  <a:pt x="0" y="1164431"/>
                </a:lnTo>
                <a:lnTo>
                  <a:pt x="0" y="1128713"/>
                </a:lnTo>
                <a:lnTo>
                  <a:pt x="9525" y="1062038"/>
                </a:lnTo>
                <a:lnTo>
                  <a:pt x="21431" y="1031081"/>
                </a:lnTo>
                <a:lnTo>
                  <a:pt x="28575" y="1021556"/>
                </a:lnTo>
                <a:lnTo>
                  <a:pt x="40481" y="1019175"/>
                </a:lnTo>
                <a:lnTo>
                  <a:pt x="52388" y="1019175"/>
                </a:lnTo>
                <a:lnTo>
                  <a:pt x="69056" y="1038225"/>
                </a:lnTo>
                <a:lnTo>
                  <a:pt x="90488" y="1078706"/>
                </a:lnTo>
                <a:lnTo>
                  <a:pt x="104775" y="1121569"/>
                </a:lnTo>
                <a:lnTo>
                  <a:pt x="123825" y="1162050"/>
                </a:lnTo>
                <a:lnTo>
                  <a:pt x="140494" y="1183481"/>
                </a:lnTo>
                <a:lnTo>
                  <a:pt x="157163" y="1195388"/>
                </a:lnTo>
                <a:lnTo>
                  <a:pt x="169069" y="1202531"/>
                </a:lnTo>
                <a:lnTo>
                  <a:pt x="180975" y="1204913"/>
                </a:lnTo>
                <a:lnTo>
                  <a:pt x="202406" y="1202531"/>
                </a:lnTo>
                <a:lnTo>
                  <a:pt x="226219" y="1195388"/>
                </a:lnTo>
                <a:lnTo>
                  <a:pt x="271463" y="1162050"/>
                </a:lnTo>
                <a:lnTo>
                  <a:pt x="438150" y="1042988"/>
                </a:lnTo>
                <a:lnTo>
                  <a:pt x="750094" y="814388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05040B2-25B7-F64D-8D9C-D11A31C485EA}"/>
              </a:ext>
            </a:extLst>
          </p:cNvPr>
          <p:cNvSpPr/>
          <p:nvPr/>
        </p:nvSpPr>
        <p:spPr>
          <a:xfrm>
            <a:off x="5619750" y="1639888"/>
            <a:ext cx="493713" cy="1590675"/>
          </a:xfrm>
          <a:custGeom>
            <a:avLst/>
            <a:gdLst>
              <a:gd name="connsiteX0" fmla="*/ 150019 w 492919"/>
              <a:gd name="connsiteY0" fmla="*/ 571500 h 1590675"/>
              <a:gd name="connsiteX1" fmla="*/ 152400 w 492919"/>
              <a:gd name="connsiteY1" fmla="*/ 754857 h 1590675"/>
              <a:gd name="connsiteX2" fmla="*/ 150019 w 492919"/>
              <a:gd name="connsiteY2" fmla="*/ 954882 h 1590675"/>
              <a:gd name="connsiteX3" fmla="*/ 140494 w 492919"/>
              <a:gd name="connsiteY3" fmla="*/ 1262063 h 1590675"/>
              <a:gd name="connsiteX4" fmla="*/ 128588 w 492919"/>
              <a:gd name="connsiteY4" fmla="*/ 1590675 h 1590675"/>
              <a:gd name="connsiteX5" fmla="*/ 352425 w 492919"/>
              <a:gd name="connsiteY5" fmla="*/ 1571625 h 1590675"/>
              <a:gd name="connsiteX6" fmla="*/ 361950 w 492919"/>
              <a:gd name="connsiteY6" fmla="*/ 1243013 h 1590675"/>
              <a:gd name="connsiteX7" fmla="*/ 371475 w 492919"/>
              <a:gd name="connsiteY7" fmla="*/ 1009650 h 1590675"/>
              <a:gd name="connsiteX8" fmla="*/ 373856 w 492919"/>
              <a:gd name="connsiteY8" fmla="*/ 869157 h 1590675"/>
              <a:gd name="connsiteX9" fmla="*/ 373856 w 492919"/>
              <a:gd name="connsiteY9" fmla="*/ 702469 h 1590675"/>
              <a:gd name="connsiteX10" fmla="*/ 381000 w 492919"/>
              <a:gd name="connsiteY10" fmla="*/ 628650 h 1590675"/>
              <a:gd name="connsiteX11" fmla="*/ 397669 w 492919"/>
              <a:gd name="connsiteY11" fmla="*/ 526257 h 1590675"/>
              <a:gd name="connsiteX12" fmla="*/ 419100 w 492919"/>
              <a:gd name="connsiteY12" fmla="*/ 428625 h 1590675"/>
              <a:gd name="connsiteX13" fmla="*/ 440531 w 492919"/>
              <a:gd name="connsiteY13" fmla="*/ 345282 h 1590675"/>
              <a:gd name="connsiteX14" fmla="*/ 461963 w 492919"/>
              <a:gd name="connsiteY14" fmla="*/ 276225 h 1590675"/>
              <a:gd name="connsiteX15" fmla="*/ 471488 w 492919"/>
              <a:gd name="connsiteY15" fmla="*/ 257175 h 1590675"/>
              <a:gd name="connsiteX16" fmla="*/ 483394 w 492919"/>
              <a:gd name="connsiteY16" fmla="*/ 245269 h 1590675"/>
              <a:gd name="connsiteX17" fmla="*/ 490538 w 492919"/>
              <a:gd name="connsiteY17" fmla="*/ 230982 h 1590675"/>
              <a:gd name="connsiteX18" fmla="*/ 492919 w 492919"/>
              <a:gd name="connsiteY18" fmla="*/ 211932 h 1590675"/>
              <a:gd name="connsiteX19" fmla="*/ 483394 w 492919"/>
              <a:gd name="connsiteY19" fmla="*/ 190500 h 1590675"/>
              <a:gd name="connsiteX20" fmla="*/ 471488 w 492919"/>
              <a:gd name="connsiteY20" fmla="*/ 173832 h 1590675"/>
              <a:gd name="connsiteX21" fmla="*/ 426244 w 492919"/>
              <a:gd name="connsiteY21" fmla="*/ 147638 h 1590675"/>
              <a:gd name="connsiteX22" fmla="*/ 338138 w 492919"/>
              <a:gd name="connsiteY22" fmla="*/ 104775 h 1590675"/>
              <a:gd name="connsiteX23" fmla="*/ 216694 w 492919"/>
              <a:gd name="connsiteY23" fmla="*/ 57150 h 1590675"/>
              <a:gd name="connsiteX24" fmla="*/ 123825 w 492919"/>
              <a:gd name="connsiteY24" fmla="*/ 21432 h 1590675"/>
              <a:gd name="connsiteX25" fmla="*/ 52388 w 492919"/>
              <a:gd name="connsiteY25" fmla="*/ 0 h 1590675"/>
              <a:gd name="connsiteX26" fmla="*/ 21431 w 492919"/>
              <a:gd name="connsiteY26" fmla="*/ 0 h 1590675"/>
              <a:gd name="connsiteX27" fmla="*/ 4763 w 492919"/>
              <a:gd name="connsiteY27" fmla="*/ 2382 h 1590675"/>
              <a:gd name="connsiteX28" fmla="*/ 0 w 492919"/>
              <a:gd name="connsiteY28" fmla="*/ 11907 h 1590675"/>
              <a:gd name="connsiteX29" fmla="*/ 9525 w 492919"/>
              <a:gd name="connsiteY29" fmla="*/ 38100 h 1590675"/>
              <a:gd name="connsiteX30" fmla="*/ 30956 w 492919"/>
              <a:gd name="connsiteY30" fmla="*/ 59532 h 1590675"/>
              <a:gd name="connsiteX31" fmla="*/ 57150 w 492919"/>
              <a:gd name="connsiteY31" fmla="*/ 85725 h 1590675"/>
              <a:gd name="connsiteX32" fmla="*/ 83344 w 492919"/>
              <a:gd name="connsiteY32" fmla="*/ 119063 h 1590675"/>
              <a:gd name="connsiteX33" fmla="*/ 109538 w 492919"/>
              <a:gd name="connsiteY33" fmla="*/ 161925 h 1590675"/>
              <a:gd name="connsiteX34" fmla="*/ 128588 w 492919"/>
              <a:gd name="connsiteY34" fmla="*/ 207169 h 1590675"/>
              <a:gd name="connsiteX35" fmla="*/ 145256 w 492919"/>
              <a:gd name="connsiteY35" fmla="*/ 261938 h 1590675"/>
              <a:gd name="connsiteX36" fmla="*/ 152400 w 492919"/>
              <a:gd name="connsiteY36" fmla="*/ 297657 h 1590675"/>
              <a:gd name="connsiteX37" fmla="*/ 150019 w 492919"/>
              <a:gd name="connsiteY37" fmla="*/ 5715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2919" h="1590675">
                <a:moveTo>
                  <a:pt x="150019" y="571500"/>
                </a:moveTo>
                <a:cubicBezTo>
                  <a:pt x="150019" y="647700"/>
                  <a:pt x="151606" y="693738"/>
                  <a:pt x="152400" y="754857"/>
                </a:cubicBezTo>
                <a:cubicBezTo>
                  <a:pt x="151606" y="821532"/>
                  <a:pt x="150813" y="888207"/>
                  <a:pt x="150019" y="954882"/>
                </a:cubicBezTo>
                <a:lnTo>
                  <a:pt x="140494" y="1262063"/>
                </a:lnTo>
                <a:lnTo>
                  <a:pt x="128588" y="1590675"/>
                </a:lnTo>
                <a:lnTo>
                  <a:pt x="352425" y="1571625"/>
                </a:lnTo>
                <a:lnTo>
                  <a:pt x="361950" y="1243013"/>
                </a:lnTo>
                <a:lnTo>
                  <a:pt x="371475" y="1009650"/>
                </a:lnTo>
                <a:cubicBezTo>
                  <a:pt x="372269" y="962819"/>
                  <a:pt x="373062" y="915988"/>
                  <a:pt x="373856" y="869157"/>
                </a:cubicBezTo>
                <a:lnTo>
                  <a:pt x="373856" y="702469"/>
                </a:lnTo>
                <a:lnTo>
                  <a:pt x="381000" y="628650"/>
                </a:lnTo>
                <a:lnTo>
                  <a:pt x="397669" y="526257"/>
                </a:lnTo>
                <a:lnTo>
                  <a:pt x="419100" y="428625"/>
                </a:lnTo>
                <a:lnTo>
                  <a:pt x="440531" y="345282"/>
                </a:lnTo>
                <a:lnTo>
                  <a:pt x="461963" y="276225"/>
                </a:lnTo>
                <a:lnTo>
                  <a:pt x="471488" y="257175"/>
                </a:lnTo>
                <a:lnTo>
                  <a:pt x="483394" y="245269"/>
                </a:lnTo>
                <a:lnTo>
                  <a:pt x="490538" y="230982"/>
                </a:lnTo>
                <a:lnTo>
                  <a:pt x="492919" y="211932"/>
                </a:lnTo>
                <a:lnTo>
                  <a:pt x="483394" y="190500"/>
                </a:lnTo>
                <a:lnTo>
                  <a:pt x="471488" y="173832"/>
                </a:lnTo>
                <a:lnTo>
                  <a:pt x="426244" y="147638"/>
                </a:lnTo>
                <a:lnTo>
                  <a:pt x="338138" y="104775"/>
                </a:lnTo>
                <a:lnTo>
                  <a:pt x="216694" y="57150"/>
                </a:lnTo>
                <a:lnTo>
                  <a:pt x="123825" y="21432"/>
                </a:lnTo>
                <a:lnTo>
                  <a:pt x="52388" y="0"/>
                </a:lnTo>
                <a:lnTo>
                  <a:pt x="21431" y="0"/>
                </a:lnTo>
                <a:lnTo>
                  <a:pt x="4763" y="2382"/>
                </a:lnTo>
                <a:lnTo>
                  <a:pt x="0" y="11907"/>
                </a:lnTo>
                <a:lnTo>
                  <a:pt x="9525" y="38100"/>
                </a:lnTo>
                <a:lnTo>
                  <a:pt x="30956" y="59532"/>
                </a:lnTo>
                <a:lnTo>
                  <a:pt x="57150" y="85725"/>
                </a:lnTo>
                <a:lnTo>
                  <a:pt x="83344" y="119063"/>
                </a:lnTo>
                <a:lnTo>
                  <a:pt x="109538" y="161925"/>
                </a:lnTo>
                <a:lnTo>
                  <a:pt x="128588" y="207169"/>
                </a:lnTo>
                <a:lnTo>
                  <a:pt x="145256" y="261938"/>
                </a:lnTo>
                <a:lnTo>
                  <a:pt x="152400" y="297657"/>
                </a:lnTo>
                <a:cubicBezTo>
                  <a:pt x="151606" y="380207"/>
                  <a:pt x="150019" y="495300"/>
                  <a:pt x="150019" y="5715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16A1EF5-3C07-C04C-AAC9-C76355611522}"/>
              </a:ext>
            </a:extLst>
          </p:cNvPr>
          <p:cNvSpPr/>
          <p:nvPr/>
        </p:nvSpPr>
        <p:spPr>
          <a:xfrm>
            <a:off x="4494213" y="2962275"/>
            <a:ext cx="2857500" cy="630238"/>
          </a:xfrm>
          <a:custGeom>
            <a:avLst/>
            <a:gdLst>
              <a:gd name="connsiteX0" fmla="*/ 926306 w 2857500"/>
              <a:gd name="connsiteY0" fmla="*/ 276225 h 631031"/>
              <a:gd name="connsiteX1" fmla="*/ 1264444 w 2857500"/>
              <a:gd name="connsiteY1" fmla="*/ 219075 h 631031"/>
              <a:gd name="connsiteX2" fmla="*/ 1545431 w 2857500"/>
              <a:gd name="connsiteY2" fmla="*/ 192881 h 631031"/>
              <a:gd name="connsiteX3" fmla="*/ 1671637 w 2857500"/>
              <a:gd name="connsiteY3" fmla="*/ 178594 h 631031"/>
              <a:gd name="connsiteX4" fmla="*/ 1814512 w 2857500"/>
              <a:gd name="connsiteY4" fmla="*/ 161925 h 631031"/>
              <a:gd name="connsiteX5" fmla="*/ 1990725 w 2857500"/>
              <a:gd name="connsiteY5" fmla="*/ 140494 h 631031"/>
              <a:gd name="connsiteX6" fmla="*/ 2155031 w 2857500"/>
              <a:gd name="connsiteY6" fmla="*/ 119063 h 631031"/>
              <a:gd name="connsiteX7" fmla="*/ 2209800 w 2857500"/>
              <a:gd name="connsiteY7" fmla="*/ 111919 h 631031"/>
              <a:gd name="connsiteX8" fmla="*/ 2257425 w 2857500"/>
              <a:gd name="connsiteY8" fmla="*/ 97631 h 631031"/>
              <a:gd name="connsiteX9" fmla="*/ 2314575 w 2857500"/>
              <a:gd name="connsiteY9" fmla="*/ 76200 h 631031"/>
              <a:gd name="connsiteX10" fmla="*/ 2381250 w 2857500"/>
              <a:gd name="connsiteY10" fmla="*/ 45244 h 631031"/>
              <a:gd name="connsiteX11" fmla="*/ 2438400 w 2857500"/>
              <a:gd name="connsiteY11" fmla="*/ 14288 h 631031"/>
              <a:gd name="connsiteX12" fmla="*/ 2462212 w 2857500"/>
              <a:gd name="connsiteY12" fmla="*/ 0 h 631031"/>
              <a:gd name="connsiteX13" fmla="*/ 2495550 w 2857500"/>
              <a:gd name="connsiteY13" fmla="*/ 4763 h 631031"/>
              <a:gd name="connsiteX14" fmla="*/ 2600325 w 2857500"/>
              <a:gd name="connsiteY14" fmla="*/ 30956 h 631031"/>
              <a:gd name="connsiteX15" fmla="*/ 2717006 w 2857500"/>
              <a:gd name="connsiteY15" fmla="*/ 64294 h 631031"/>
              <a:gd name="connsiteX16" fmla="*/ 2771775 w 2857500"/>
              <a:gd name="connsiteY16" fmla="*/ 85725 h 631031"/>
              <a:gd name="connsiteX17" fmla="*/ 2795587 w 2857500"/>
              <a:gd name="connsiteY17" fmla="*/ 100013 h 631031"/>
              <a:gd name="connsiteX18" fmla="*/ 2824162 w 2857500"/>
              <a:gd name="connsiteY18" fmla="*/ 123825 h 631031"/>
              <a:gd name="connsiteX19" fmla="*/ 2845594 w 2857500"/>
              <a:gd name="connsiteY19" fmla="*/ 147638 h 631031"/>
              <a:gd name="connsiteX20" fmla="*/ 2855119 w 2857500"/>
              <a:gd name="connsiteY20" fmla="*/ 166688 h 631031"/>
              <a:gd name="connsiteX21" fmla="*/ 2857500 w 2857500"/>
              <a:gd name="connsiteY21" fmla="*/ 188119 h 631031"/>
              <a:gd name="connsiteX22" fmla="*/ 2845594 w 2857500"/>
              <a:gd name="connsiteY22" fmla="*/ 214313 h 631031"/>
              <a:gd name="connsiteX23" fmla="*/ 2821781 w 2857500"/>
              <a:gd name="connsiteY23" fmla="*/ 238125 h 631031"/>
              <a:gd name="connsiteX24" fmla="*/ 2774156 w 2857500"/>
              <a:gd name="connsiteY24" fmla="*/ 261938 h 631031"/>
              <a:gd name="connsiteX25" fmla="*/ 2747962 w 2857500"/>
              <a:gd name="connsiteY25" fmla="*/ 269081 h 631031"/>
              <a:gd name="connsiteX26" fmla="*/ 2607469 w 2857500"/>
              <a:gd name="connsiteY26" fmla="*/ 271463 h 631031"/>
              <a:gd name="connsiteX27" fmla="*/ 2383631 w 2857500"/>
              <a:gd name="connsiteY27" fmla="*/ 285750 h 631031"/>
              <a:gd name="connsiteX28" fmla="*/ 2309812 w 2857500"/>
              <a:gd name="connsiteY28" fmla="*/ 290513 h 631031"/>
              <a:gd name="connsiteX29" fmla="*/ 2028825 w 2857500"/>
              <a:gd name="connsiteY29" fmla="*/ 304800 h 631031"/>
              <a:gd name="connsiteX30" fmla="*/ 1769269 w 2857500"/>
              <a:gd name="connsiteY30" fmla="*/ 326231 h 631031"/>
              <a:gd name="connsiteX31" fmla="*/ 1504950 w 2857500"/>
              <a:gd name="connsiteY31" fmla="*/ 361950 h 631031"/>
              <a:gd name="connsiteX32" fmla="*/ 1350169 w 2857500"/>
              <a:gd name="connsiteY32" fmla="*/ 385763 h 631031"/>
              <a:gd name="connsiteX33" fmla="*/ 1195387 w 2857500"/>
              <a:gd name="connsiteY33" fmla="*/ 414338 h 631031"/>
              <a:gd name="connsiteX34" fmla="*/ 1040606 w 2857500"/>
              <a:gd name="connsiteY34" fmla="*/ 442913 h 631031"/>
              <a:gd name="connsiteX35" fmla="*/ 900112 w 2857500"/>
              <a:gd name="connsiteY35" fmla="*/ 471488 h 631031"/>
              <a:gd name="connsiteX36" fmla="*/ 726281 w 2857500"/>
              <a:gd name="connsiteY36" fmla="*/ 511969 h 631031"/>
              <a:gd name="connsiteX37" fmla="*/ 578644 w 2857500"/>
              <a:gd name="connsiteY37" fmla="*/ 552450 h 631031"/>
              <a:gd name="connsiteX38" fmla="*/ 554831 w 2857500"/>
              <a:gd name="connsiteY38" fmla="*/ 564356 h 631031"/>
              <a:gd name="connsiteX39" fmla="*/ 509587 w 2857500"/>
              <a:gd name="connsiteY39" fmla="*/ 590550 h 631031"/>
              <a:gd name="connsiteX40" fmla="*/ 457200 w 2857500"/>
              <a:gd name="connsiteY40" fmla="*/ 614363 h 631031"/>
              <a:gd name="connsiteX41" fmla="*/ 419100 w 2857500"/>
              <a:gd name="connsiteY41" fmla="*/ 626269 h 631031"/>
              <a:gd name="connsiteX42" fmla="*/ 383381 w 2857500"/>
              <a:gd name="connsiteY42" fmla="*/ 631031 h 631031"/>
              <a:gd name="connsiteX43" fmla="*/ 342900 w 2857500"/>
              <a:gd name="connsiteY43" fmla="*/ 628650 h 631031"/>
              <a:gd name="connsiteX44" fmla="*/ 300037 w 2857500"/>
              <a:gd name="connsiteY44" fmla="*/ 619125 h 631031"/>
              <a:gd name="connsiteX45" fmla="*/ 259556 w 2857500"/>
              <a:gd name="connsiteY45" fmla="*/ 602456 h 631031"/>
              <a:gd name="connsiteX46" fmla="*/ 223837 w 2857500"/>
              <a:gd name="connsiteY46" fmla="*/ 581025 h 631031"/>
              <a:gd name="connsiteX47" fmla="*/ 188119 w 2857500"/>
              <a:gd name="connsiteY47" fmla="*/ 554831 h 631031"/>
              <a:gd name="connsiteX48" fmla="*/ 169069 w 2857500"/>
              <a:gd name="connsiteY48" fmla="*/ 535781 h 631031"/>
              <a:gd name="connsiteX49" fmla="*/ 142875 w 2857500"/>
              <a:gd name="connsiteY49" fmla="*/ 504825 h 631031"/>
              <a:gd name="connsiteX50" fmla="*/ 126206 w 2857500"/>
              <a:gd name="connsiteY50" fmla="*/ 485775 h 631031"/>
              <a:gd name="connsiteX51" fmla="*/ 102394 w 2857500"/>
              <a:gd name="connsiteY51" fmla="*/ 447675 h 631031"/>
              <a:gd name="connsiteX52" fmla="*/ 73819 w 2857500"/>
              <a:gd name="connsiteY52" fmla="*/ 402431 h 631031"/>
              <a:gd name="connsiteX53" fmla="*/ 47625 w 2857500"/>
              <a:gd name="connsiteY53" fmla="*/ 350044 h 631031"/>
              <a:gd name="connsiteX54" fmla="*/ 21431 w 2857500"/>
              <a:gd name="connsiteY54" fmla="*/ 292894 h 631031"/>
              <a:gd name="connsiteX55" fmla="*/ 2381 w 2857500"/>
              <a:gd name="connsiteY55" fmla="*/ 238125 h 631031"/>
              <a:gd name="connsiteX56" fmla="*/ 0 w 2857500"/>
              <a:gd name="connsiteY56" fmla="*/ 190500 h 631031"/>
              <a:gd name="connsiteX57" fmla="*/ 2381 w 2857500"/>
              <a:gd name="connsiteY57" fmla="*/ 173831 h 631031"/>
              <a:gd name="connsiteX58" fmla="*/ 7144 w 2857500"/>
              <a:gd name="connsiteY58" fmla="*/ 164306 h 631031"/>
              <a:gd name="connsiteX59" fmla="*/ 14287 w 2857500"/>
              <a:gd name="connsiteY59" fmla="*/ 164306 h 631031"/>
              <a:gd name="connsiteX60" fmla="*/ 28575 w 2857500"/>
              <a:gd name="connsiteY60" fmla="*/ 171450 h 631031"/>
              <a:gd name="connsiteX61" fmla="*/ 45244 w 2857500"/>
              <a:gd name="connsiteY61" fmla="*/ 190500 h 631031"/>
              <a:gd name="connsiteX62" fmla="*/ 61912 w 2857500"/>
              <a:gd name="connsiteY62" fmla="*/ 221456 h 631031"/>
              <a:gd name="connsiteX63" fmla="*/ 90487 w 2857500"/>
              <a:gd name="connsiteY63" fmla="*/ 266700 h 631031"/>
              <a:gd name="connsiteX64" fmla="*/ 119062 w 2857500"/>
              <a:gd name="connsiteY64" fmla="*/ 297656 h 631031"/>
              <a:gd name="connsiteX65" fmla="*/ 145256 w 2857500"/>
              <a:gd name="connsiteY65" fmla="*/ 314325 h 631031"/>
              <a:gd name="connsiteX66" fmla="*/ 192881 w 2857500"/>
              <a:gd name="connsiteY66" fmla="*/ 340519 h 631031"/>
              <a:gd name="connsiteX67" fmla="*/ 233362 w 2857500"/>
              <a:gd name="connsiteY67" fmla="*/ 352425 h 631031"/>
              <a:gd name="connsiteX68" fmla="*/ 273844 w 2857500"/>
              <a:gd name="connsiteY68" fmla="*/ 359569 h 631031"/>
              <a:gd name="connsiteX69" fmla="*/ 328612 w 2857500"/>
              <a:gd name="connsiteY69" fmla="*/ 364331 h 631031"/>
              <a:gd name="connsiteX70" fmla="*/ 409575 w 2857500"/>
              <a:gd name="connsiteY70" fmla="*/ 361950 h 631031"/>
              <a:gd name="connsiteX71" fmla="*/ 578644 w 2857500"/>
              <a:gd name="connsiteY71" fmla="*/ 335756 h 631031"/>
              <a:gd name="connsiteX72" fmla="*/ 926306 w 2857500"/>
              <a:gd name="connsiteY72" fmla="*/ 276225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57500" h="631031">
                <a:moveTo>
                  <a:pt x="926306" y="276225"/>
                </a:moveTo>
                <a:lnTo>
                  <a:pt x="1264444" y="219075"/>
                </a:lnTo>
                <a:lnTo>
                  <a:pt x="1545431" y="192881"/>
                </a:lnTo>
                <a:lnTo>
                  <a:pt x="1671637" y="178594"/>
                </a:lnTo>
                <a:lnTo>
                  <a:pt x="1814512" y="161925"/>
                </a:lnTo>
                <a:lnTo>
                  <a:pt x="1990725" y="140494"/>
                </a:lnTo>
                <a:lnTo>
                  <a:pt x="2155031" y="119063"/>
                </a:lnTo>
                <a:lnTo>
                  <a:pt x="2209800" y="111919"/>
                </a:lnTo>
                <a:lnTo>
                  <a:pt x="2257425" y="97631"/>
                </a:lnTo>
                <a:lnTo>
                  <a:pt x="2314575" y="76200"/>
                </a:lnTo>
                <a:lnTo>
                  <a:pt x="2381250" y="45244"/>
                </a:lnTo>
                <a:lnTo>
                  <a:pt x="2438400" y="14288"/>
                </a:lnTo>
                <a:lnTo>
                  <a:pt x="2462212" y="0"/>
                </a:lnTo>
                <a:lnTo>
                  <a:pt x="2495550" y="4763"/>
                </a:lnTo>
                <a:lnTo>
                  <a:pt x="2600325" y="30956"/>
                </a:lnTo>
                <a:lnTo>
                  <a:pt x="2717006" y="64294"/>
                </a:lnTo>
                <a:lnTo>
                  <a:pt x="2771775" y="85725"/>
                </a:lnTo>
                <a:lnTo>
                  <a:pt x="2795587" y="100013"/>
                </a:lnTo>
                <a:lnTo>
                  <a:pt x="2824162" y="123825"/>
                </a:lnTo>
                <a:lnTo>
                  <a:pt x="2845594" y="147638"/>
                </a:lnTo>
                <a:lnTo>
                  <a:pt x="2855119" y="166688"/>
                </a:lnTo>
                <a:lnTo>
                  <a:pt x="2857500" y="188119"/>
                </a:lnTo>
                <a:lnTo>
                  <a:pt x="2845594" y="214313"/>
                </a:lnTo>
                <a:lnTo>
                  <a:pt x="2821781" y="238125"/>
                </a:lnTo>
                <a:lnTo>
                  <a:pt x="2774156" y="261938"/>
                </a:lnTo>
                <a:lnTo>
                  <a:pt x="2747962" y="269081"/>
                </a:lnTo>
                <a:lnTo>
                  <a:pt x="2607469" y="271463"/>
                </a:lnTo>
                <a:lnTo>
                  <a:pt x="2383631" y="285750"/>
                </a:lnTo>
                <a:lnTo>
                  <a:pt x="2309812" y="290513"/>
                </a:lnTo>
                <a:lnTo>
                  <a:pt x="2028825" y="304800"/>
                </a:lnTo>
                <a:lnTo>
                  <a:pt x="1769269" y="326231"/>
                </a:lnTo>
                <a:lnTo>
                  <a:pt x="1504950" y="361950"/>
                </a:lnTo>
                <a:lnTo>
                  <a:pt x="1350169" y="385763"/>
                </a:lnTo>
                <a:lnTo>
                  <a:pt x="1195387" y="414338"/>
                </a:lnTo>
                <a:lnTo>
                  <a:pt x="1040606" y="442913"/>
                </a:lnTo>
                <a:lnTo>
                  <a:pt x="900112" y="471488"/>
                </a:lnTo>
                <a:lnTo>
                  <a:pt x="726281" y="511969"/>
                </a:lnTo>
                <a:lnTo>
                  <a:pt x="578644" y="552450"/>
                </a:lnTo>
                <a:lnTo>
                  <a:pt x="554831" y="564356"/>
                </a:lnTo>
                <a:lnTo>
                  <a:pt x="509587" y="590550"/>
                </a:lnTo>
                <a:lnTo>
                  <a:pt x="457200" y="614363"/>
                </a:lnTo>
                <a:lnTo>
                  <a:pt x="419100" y="626269"/>
                </a:lnTo>
                <a:lnTo>
                  <a:pt x="383381" y="631031"/>
                </a:lnTo>
                <a:lnTo>
                  <a:pt x="342900" y="628650"/>
                </a:lnTo>
                <a:lnTo>
                  <a:pt x="300037" y="619125"/>
                </a:lnTo>
                <a:lnTo>
                  <a:pt x="259556" y="602456"/>
                </a:lnTo>
                <a:lnTo>
                  <a:pt x="223837" y="581025"/>
                </a:lnTo>
                <a:lnTo>
                  <a:pt x="188119" y="554831"/>
                </a:lnTo>
                <a:lnTo>
                  <a:pt x="169069" y="535781"/>
                </a:lnTo>
                <a:lnTo>
                  <a:pt x="142875" y="504825"/>
                </a:lnTo>
                <a:lnTo>
                  <a:pt x="126206" y="485775"/>
                </a:lnTo>
                <a:lnTo>
                  <a:pt x="102394" y="447675"/>
                </a:lnTo>
                <a:lnTo>
                  <a:pt x="73819" y="402431"/>
                </a:lnTo>
                <a:lnTo>
                  <a:pt x="47625" y="350044"/>
                </a:lnTo>
                <a:lnTo>
                  <a:pt x="21431" y="292894"/>
                </a:lnTo>
                <a:lnTo>
                  <a:pt x="2381" y="238125"/>
                </a:lnTo>
                <a:lnTo>
                  <a:pt x="0" y="190500"/>
                </a:lnTo>
                <a:lnTo>
                  <a:pt x="2381" y="173831"/>
                </a:lnTo>
                <a:lnTo>
                  <a:pt x="7144" y="164306"/>
                </a:lnTo>
                <a:lnTo>
                  <a:pt x="14287" y="164306"/>
                </a:lnTo>
                <a:lnTo>
                  <a:pt x="28575" y="171450"/>
                </a:lnTo>
                <a:lnTo>
                  <a:pt x="45244" y="190500"/>
                </a:lnTo>
                <a:lnTo>
                  <a:pt x="61912" y="221456"/>
                </a:lnTo>
                <a:lnTo>
                  <a:pt x="90487" y="266700"/>
                </a:lnTo>
                <a:lnTo>
                  <a:pt x="119062" y="297656"/>
                </a:lnTo>
                <a:lnTo>
                  <a:pt x="145256" y="314325"/>
                </a:lnTo>
                <a:lnTo>
                  <a:pt x="192881" y="340519"/>
                </a:lnTo>
                <a:lnTo>
                  <a:pt x="233362" y="352425"/>
                </a:lnTo>
                <a:lnTo>
                  <a:pt x="273844" y="359569"/>
                </a:lnTo>
                <a:lnTo>
                  <a:pt x="328612" y="364331"/>
                </a:lnTo>
                <a:lnTo>
                  <a:pt x="409575" y="361950"/>
                </a:lnTo>
                <a:lnTo>
                  <a:pt x="578644" y="335756"/>
                </a:lnTo>
                <a:lnTo>
                  <a:pt x="926306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11C8DF16-7B18-CB4E-BFB4-4F842DE273B3}"/>
              </a:ext>
            </a:extLst>
          </p:cNvPr>
          <p:cNvSpPr/>
          <p:nvPr/>
        </p:nvSpPr>
        <p:spPr>
          <a:xfrm rot="16200000">
            <a:off x="4892675" y="4383088"/>
            <a:ext cx="2854325" cy="647700"/>
          </a:xfrm>
          <a:custGeom>
            <a:avLst/>
            <a:gdLst>
              <a:gd name="connsiteX0" fmla="*/ 1304925 w 2855118"/>
              <a:gd name="connsiteY0" fmla="*/ 357187 h 647700"/>
              <a:gd name="connsiteX1" fmla="*/ 1716881 w 2855118"/>
              <a:gd name="connsiteY1" fmla="*/ 354806 h 647700"/>
              <a:gd name="connsiteX2" fmla="*/ 2133600 w 2855118"/>
              <a:gd name="connsiteY2" fmla="*/ 354806 h 647700"/>
              <a:gd name="connsiteX3" fmla="*/ 2295525 w 2855118"/>
              <a:gd name="connsiteY3" fmla="*/ 354806 h 647700"/>
              <a:gd name="connsiteX4" fmla="*/ 2347912 w 2855118"/>
              <a:gd name="connsiteY4" fmla="*/ 359569 h 647700"/>
              <a:gd name="connsiteX5" fmla="*/ 2393156 w 2855118"/>
              <a:gd name="connsiteY5" fmla="*/ 359569 h 647700"/>
              <a:gd name="connsiteX6" fmla="*/ 2443162 w 2855118"/>
              <a:gd name="connsiteY6" fmla="*/ 354806 h 647700"/>
              <a:gd name="connsiteX7" fmla="*/ 2502693 w 2855118"/>
              <a:gd name="connsiteY7" fmla="*/ 342900 h 647700"/>
              <a:gd name="connsiteX8" fmla="*/ 2562225 w 2855118"/>
              <a:gd name="connsiteY8" fmla="*/ 323850 h 647700"/>
              <a:gd name="connsiteX9" fmla="*/ 2621756 w 2855118"/>
              <a:gd name="connsiteY9" fmla="*/ 295275 h 647700"/>
              <a:gd name="connsiteX10" fmla="*/ 2662237 w 2855118"/>
              <a:gd name="connsiteY10" fmla="*/ 266700 h 647700"/>
              <a:gd name="connsiteX11" fmla="*/ 2695575 w 2855118"/>
              <a:gd name="connsiteY11" fmla="*/ 233362 h 647700"/>
              <a:gd name="connsiteX12" fmla="*/ 2747962 w 2855118"/>
              <a:gd name="connsiteY12" fmla="*/ 166687 h 647700"/>
              <a:gd name="connsiteX13" fmla="*/ 2795587 w 2855118"/>
              <a:gd name="connsiteY13" fmla="*/ 88106 h 647700"/>
              <a:gd name="connsiteX14" fmla="*/ 2833687 w 2855118"/>
              <a:gd name="connsiteY14" fmla="*/ 0 h 647700"/>
              <a:gd name="connsiteX15" fmla="*/ 2855118 w 2855118"/>
              <a:gd name="connsiteY15" fmla="*/ 152400 h 647700"/>
              <a:gd name="connsiteX16" fmla="*/ 2817018 w 2855118"/>
              <a:gd name="connsiteY16" fmla="*/ 273844 h 647700"/>
              <a:gd name="connsiteX17" fmla="*/ 2790825 w 2855118"/>
              <a:gd name="connsiteY17" fmla="*/ 345281 h 647700"/>
              <a:gd name="connsiteX18" fmla="*/ 2752725 w 2855118"/>
              <a:gd name="connsiteY18" fmla="*/ 433387 h 647700"/>
              <a:gd name="connsiteX19" fmla="*/ 2693193 w 2855118"/>
              <a:gd name="connsiteY19" fmla="*/ 531019 h 647700"/>
              <a:gd name="connsiteX20" fmla="*/ 2636043 w 2855118"/>
              <a:gd name="connsiteY20" fmla="*/ 611981 h 647700"/>
              <a:gd name="connsiteX21" fmla="*/ 2614612 w 2855118"/>
              <a:gd name="connsiteY21" fmla="*/ 633412 h 647700"/>
              <a:gd name="connsiteX22" fmla="*/ 2593181 w 2855118"/>
              <a:gd name="connsiteY22" fmla="*/ 645319 h 647700"/>
              <a:gd name="connsiteX23" fmla="*/ 2578893 w 2855118"/>
              <a:gd name="connsiteY23" fmla="*/ 647700 h 647700"/>
              <a:gd name="connsiteX24" fmla="*/ 2557462 w 2855118"/>
              <a:gd name="connsiteY24" fmla="*/ 645319 h 647700"/>
              <a:gd name="connsiteX25" fmla="*/ 2536031 w 2855118"/>
              <a:gd name="connsiteY25" fmla="*/ 631031 h 647700"/>
              <a:gd name="connsiteX26" fmla="*/ 2500312 w 2855118"/>
              <a:gd name="connsiteY26" fmla="*/ 602456 h 647700"/>
              <a:gd name="connsiteX27" fmla="*/ 2474118 w 2855118"/>
              <a:gd name="connsiteY27" fmla="*/ 588169 h 647700"/>
              <a:gd name="connsiteX28" fmla="*/ 2431256 w 2855118"/>
              <a:gd name="connsiteY28" fmla="*/ 576262 h 647700"/>
              <a:gd name="connsiteX29" fmla="*/ 2381250 w 2855118"/>
              <a:gd name="connsiteY29" fmla="*/ 573881 h 647700"/>
              <a:gd name="connsiteX30" fmla="*/ 2316956 w 2855118"/>
              <a:gd name="connsiteY30" fmla="*/ 578644 h 647700"/>
              <a:gd name="connsiteX31" fmla="*/ 2055018 w 2855118"/>
              <a:gd name="connsiteY31" fmla="*/ 581025 h 647700"/>
              <a:gd name="connsiteX32" fmla="*/ 1597818 w 2855118"/>
              <a:gd name="connsiteY32" fmla="*/ 578644 h 647700"/>
              <a:gd name="connsiteX33" fmla="*/ 1214437 w 2855118"/>
              <a:gd name="connsiteY33" fmla="*/ 576262 h 647700"/>
              <a:gd name="connsiteX34" fmla="*/ 966787 w 2855118"/>
              <a:gd name="connsiteY34" fmla="*/ 578644 h 647700"/>
              <a:gd name="connsiteX35" fmla="*/ 814387 w 2855118"/>
              <a:gd name="connsiteY35" fmla="*/ 588169 h 647700"/>
              <a:gd name="connsiteX36" fmla="*/ 607218 w 2855118"/>
              <a:gd name="connsiteY36" fmla="*/ 602456 h 647700"/>
              <a:gd name="connsiteX37" fmla="*/ 547687 w 2855118"/>
              <a:gd name="connsiteY37" fmla="*/ 602456 h 647700"/>
              <a:gd name="connsiteX38" fmla="*/ 438150 w 2855118"/>
              <a:gd name="connsiteY38" fmla="*/ 602456 h 647700"/>
              <a:gd name="connsiteX39" fmla="*/ 335756 w 2855118"/>
              <a:gd name="connsiteY39" fmla="*/ 590550 h 647700"/>
              <a:gd name="connsiteX40" fmla="*/ 273843 w 2855118"/>
              <a:gd name="connsiteY40" fmla="*/ 583406 h 647700"/>
              <a:gd name="connsiteX41" fmla="*/ 173831 w 2855118"/>
              <a:gd name="connsiteY41" fmla="*/ 561975 h 647700"/>
              <a:gd name="connsiteX42" fmla="*/ 100012 w 2855118"/>
              <a:gd name="connsiteY42" fmla="*/ 535781 h 647700"/>
              <a:gd name="connsiteX43" fmla="*/ 66675 w 2855118"/>
              <a:gd name="connsiteY43" fmla="*/ 521494 h 647700"/>
              <a:gd name="connsiteX44" fmla="*/ 35718 w 2855118"/>
              <a:gd name="connsiteY44" fmla="*/ 500062 h 647700"/>
              <a:gd name="connsiteX45" fmla="*/ 16668 w 2855118"/>
              <a:gd name="connsiteY45" fmla="*/ 481012 h 647700"/>
              <a:gd name="connsiteX46" fmla="*/ 4762 w 2855118"/>
              <a:gd name="connsiteY46" fmla="*/ 454819 h 647700"/>
              <a:gd name="connsiteX47" fmla="*/ 0 w 2855118"/>
              <a:gd name="connsiteY47" fmla="*/ 426244 h 647700"/>
              <a:gd name="connsiteX48" fmla="*/ 4762 w 2855118"/>
              <a:gd name="connsiteY48" fmla="*/ 397669 h 647700"/>
              <a:gd name="connsiteX49" fmla="*/ 9525 w 2855118"/>
              <a:gd name="connsiteY49" fmla="*/ 383381 h 647700"/>
              <a:gd name="connsiteX50" fmla="*/ 26193 w 2855118"/>
              <a:gd name="connsiteY50" fmla="*/ 357187 h 647700"/>
              <a:gd name="connsiteX51" fmla="*/ 52387 w 2855118"/>
              <a:gd name="connsiteY51" fmla="*/ 328612 h 647700"/>
              <a:gd name="connsiteX52" fmla="*/ 507206 w 2855118"/>
              <a:gd name="connsiteY52" fmla="*/ 350044 h 647700"/>
              <a:gd name="connsiteX53" fmla="*/ 550068 w 2855118"/>
              <a:gd name="connsiteY53" fmla="*/ 354806 h 647700"/>
              <a:gd name="connsiteX54" fmla="*/ 721518 w 2855118"/>
              <a:gd name="connsiteY54" fmla="*/ 357187 h 647700"/>
              <a:gd name="connsiteX55" fmla="*/ 1250156 w 2855118"/>
              <a:gd name="connsiteY55" fmla="*/ 354806 h 647700"/>
              <a:gd name="connsiteX56" fmla="*/ 1304925 w 2855118"/>
              <a:gd name="connsiteY56" fmla="*/ 357187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55118" h="647700">
                <a:moveTo>
                  <a:pt x="1304925" y="357187"/>
                </a:moveTo>
                <a:lnTo>
                  <a:pt x="1716881" y="354806"/>
                </a:lnTo>
                <a:lnTo>
                  <a:pt x="2133600" y="354806"/>
                </a:lnTo>
                <a:lnTo>
                  <a:pt x="2295525" y="354806"/>
                </a:lnTo>
                <a:lnTo>
                  <a:pt x="2347912" y="359569"/>
                </a:lnTo>
                <a:lnTo>
                  <a:pt x="2393156" y="359569"/>
                </a:lnTo>
                <a:lnTo>
                  <a:pt x="2443162" y="354806"/>
                </a:lnTo>
                <a:lnTo>
                  <a:pt x="2502693" y="342900"/>
                </a:lnTo>
                <a:lnTo>
                  <a:pt x="2562225" y="323850"/>
                </a:lnTo>
                <a:lnTo>
                  <a:pt x="2621756" y="295275"/>
                </a:lnTo>
                <a:lnTo>
                  <a:pt x="2662237" y="266700"/>
                </a:lnTo>
                <a:lnTo>
                  <a:pt x="2695575" y="233362"/>
                </a:lnTo>
                <a:lnTo>
                  <a:pt x="2747962" y="166687"/>
                </a:lnTo>
                <a:lnTo>
                  <a:pt x="2795587" y="88106"/>
                </a:lnTo>
                <a:lnTo>
                  <a:pt x="2833687" y="0"/>
                </a:lnTo>
                <a:lnTo>
                  <a:pt x="2855118" y="152400"/>
                </a:lnTo>
                <a:lnTo>
                  <a:pt x="2817018" y="273844"/>
                </a:lnTo>
                <a:lnTo>
                  <a:pt x="2790825" y="345281"/>
                </a:lnTo>
                <a:lnTo>
                  <a:pt x="2752725" y="433387"/>
                </a:lnTo>
                <a:lnTo>
                  <a:pt x="2693193" y="531019"/>
                </a:lnTo>
                <a:lnTo>
                  <a:pt x="2636043" y="611981"/>
                </a:lnTo>
                <a:lnTo>
                  <a:pt x="2614612" y="633412"/>
                </a:lnTo>
                <a:lnTo>
                  <a:pt x="2593181" y="645319"/>
                </a:lnTo>
                <a:lnTo>
                  <a:pt x="2578893" y="647700"/>
                </a:lnTo>
                <a:lnTo>
                  <a:pt x="2557462" y="645319"/>
                </a:lnTo>
                <a:lnTo>
                  <a:pt x="2536031" y="631031"/>
                </a:lnTo>
                <a:lnTo>
                  <a:pt x="2500312" y="602456"/>
                </a:lnTo>
                <a:lnTo>
                  <a:pt x="2474118" y="588169"/>
                </a:lnTo>
                <a:lnTo>
                  <a:pt x="2431256" y="576262"/>
                </a:lnTo>
                <a:lnTo>
                  <a:pt x="2381250" y="573881"/>
                </a:lnTo>
                <a:lnTo>
                  <a:pt x="2316956" y="578644"/>
                </a:lnTo>
                <a:lnTo>
                  <a:pt x="2055018" y="581025"/>
                </a:lnTo>
                <a:lnTo>
                  <a:pt x="1597818" y="578644"/>
                </a:lnTo>
                <a:lnTo>
                  <a:pt x="1214437" y="576262"/>
                </a:lnTo>
                <a:lnTo>
                  <a:pt x="966787" y="578644"/>
                </a:lnTo>
                <a:lnTo>
                  <a:pt x="814387" y="588169"/>
                </a:lnTo>
                <a:lnTo>
                  <a:pt x="607218" y="602456"/>
                </a:lnTo>
                <a:lnTo>
                  <a:pt x="547687" y="602456"/>
                </a:lnTo>
                <a:lnTo>
                  <a:pt x="438150" y="602456"/>
                </a:lnTo>
                <a:lnTo>
                  <a:pt x="335756" y="590550"/>
                </a:lnTo>
                <a:lnTo>
                  <a:pt x="273843" y="583406"/>
                </a:lnTo>
                <a:lnTo>
                  <a:pt x="173831" y="561975"/>
                </a:lnTo>
                <a:lnTo>
                  <a:pt x="100012" y="535781"/>
                </a:lnTo>
                <a:lnTo>
                  <a:pt x="66675" y="521494"/>
                </a:lnTo>
                <a:lnTo>
                  <a:pt x="35718" y="500062"/>
                </a:lnTo>
                <a:lnTo>
                  <a:pt x="16668" y="481012"/>
                </a:lnTo>
                <a:lnTo>
                  <a:pt x="4762" y="454819"/>
                </a:lnTo>
                <a:lnTo>
                  <a:pt x="0" y="426244"/>
                </a:lnTo>
                <a:lnTo>
                  <a:pt x="4762" y="397669"/>
                </a:lnTo>
                <a:lnTo>
                  <a:pt x="9525" y="383381"/>
                </a:lnTo>
                <a:lnTo>
                  <a:pt x="26193" y="357187"/>
                </a:lnTo>
                <a:lnTo>
                  <a:pt x="52387" y="328612"/>
                </a:lnTo>
                <a:lnTo>
                  <a:pt x="507206" y="350044"/>
                </a:lnTo>
                <a:lnTo>
                  <a:pt x="550068" y="354806"/>
                </a:lnTo>
                <a:lnTo>
                  <a:pt x="721518" y="357187"/>
                </a:lnTo>
                <a:lnTo>
                  <a:pt x="1250156" y="354806"/>
                </a:lnTo>
                <a:lnTo>
                  <a:pt x="1304925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6BBC76E9-1A76-714B-8680-07BB10851258}"/>
              </a:ext>
            </a:extLst>
          </p:cNvPr>
          <p:cNvSpPr/>
          <p:nvPr/>
        </p:nvSpPr>
        <p:spPr>
          <a:xfrm rot="16200000">
            <a:off x="5723731" y="5471319"/>
            <a:ext cx="631825" cy="661988"/>
          </a:xfrm>
          <a:custGeom>
            <a:avLst/>
            <a:gdLst>
              <a:gd name="connsiteX0" fmla="*/ 557213 w 631032"/>
              <a:gd name="connsiteY0" fmla="*/ 200025 h 661987"/>
              <a:gd name="connsiteX1" fmla="*/ 516732 w 631032"/>
              <a:gd name="connsiteY1" fmla="*/ 311943 h 661987"/>
              <a:gd name="connsiteX2" fmla="*/ 485775 w 631032"/>
              <a:gd name="connsiteY2" fmla="*/ 400050 h 661987"/>
              <a:gd name="connsiteX3" fmla="*/ 454819 w 631032"/>
              <a:gd name="connsiteY3" fmla="*/ 497681 h 661987"/>
              <a:gd name="connsiteX4" fmla="*/ 442913 w 631032"/>
              <a:gd name="connsiteY4" fmla="*/ 545306 h 661987"/>
              <a:gd name="connsiteX5" fmla="*/ 442913 w 631032"/>
              <a:gd name="connsiteY5" fmla="*/ 573881 h 661987"/>
              <a:gd name="connsiteX6" fmla="*/ 447675 w 631032"/>
              <a:gd name="connsiteY6" fmla="*/ 602456 h 661987"/>
              <a:gd name="connsiteX7" fmla="*/ 457200 w 631032"/>
              <a:gd name="connsiteY7" fmla="*/ 619125 h 661987"/>
              <a:gd name="connsiteX8" fmla="*/ 473869 w 631032"/>
              <a:gd name="connsiteY8" fmla="*/ 633412 h 661987"/>
              <a:gd name="connsiteX9" fmla="*/ 531019 w 631032"/>
              <a:gd name="connsiteY9" fmla="*/ 645318 h 661987"/>
              <a:gd name="connsiteX10" fmla="*/ 631032 w 631032"/>
              <a:gd name="connsiteY10" fmla="*/ 652462 h 661987"/>
              <a:gd name="connsiteX11" fmla="*/ 0 w 631032"/>
              <a:gd name="connsiteY11" fmla="*/ 661987 h 661987"/>
              <a:gd name="connsiteX12" fmla="*/ 38100 w 631032"/>
              <a:gd name="connsiteY12" fmla="*/ 614362 h 661987"/>
              <a:gd name="connsiteX13" fmla="*/ 61913 w 631032"/>
              <a:gd name="connsiteY13" fmla="*/ 592931 h 661987"/>
              <a:gd name="connsiteX14" fmla="*/ 88107 w 631032"/>
              <a:gd name="connsiteY14" fmla="*/ 573881 h 661987"/>
              <a:gd name="connsiteX15" fmla="*/ 140494 w 631032"/>
              <a:gd name="connsiteY15" fmla="*/ 542925 h 661987"/>
              <a:gd name="connsiteX16" fmla="*/ 195263 w 631032"/>
              <a:gd name="connsiteY16" fmla="*/ 514350 h 661987"/>
              <a:gd name="connsiteX17" fmla="*/ 257175 w 631032"/>
              <a:gd name="connsiteY17" fmla="*/ 466725 h 661987"/>
              <a:gd name="connsiteX18" fmla="*/ 295275 w 631032"/>
              <a:gd name="connsiteY18" fmla="*/ 431006 h 661987"/>
              <a:gd name="connsiteX19" fmla="*/ 388144 w 631032"/>
              <a:gd name="connsiteY19" fmla="*/ 328612 h 661987"/>
              <a:gd name="connsiteX20" fmla="*/ 473869 w 631032"/>
              <a:gd name="connsiteY20" fmla="*/ 202406 h 661987"/>
              <a:gd name="connsiteX21" fmla="*/ 566738 w 631032"/>
              <a:gd name="connsiteY21" fmla="*/ 45243 h 661987"/>
              <a:gd name="connsiteX22" fmla="*/ 578644 w 631032"/>
              <a:gd name="connsiteY22" fmla="*/ 23812 h 661987"/>
              <a:gd name="connsiteX23" fmla="*/ 588169 w 631032"/>
              <a:gd name="connsiteY23" fmla="*/ 9525 h 661987"/>
              <a:gd name="connsiteX24" fmla="*/ 600075 w 631032"/>
              <a:gd name="connsiteY24" fmla="*/ 0 h 661987"/>
              <a:gd name="connsiteX25" fmla="*/ 609600 w 631032"/>
              <a:gd name="connsiteY25" fmla="*/ 2381 h 661987"/>
              <a:gd name="connsiteX26" fmla="*/ 614363 w 631032"/>
              <a:gd name="connsiteY26" fmla="*/ 4762 h 661987"/>
              <a:gd name="connsiteX27" fmla="*/ 616744 w 631032"/>
              <a:gd name="connsiteY27" fmla="*/ 21431 h 661987"/>
              <a:gd name="connsiteX28" fmla="*/ 607219 w 631032"/>
              <a:gd name="connsiteY28" fmla="*/ 64293 h 661987"/>
              <a:gd name="connsiteX29" fmla="*/ 557213 w 631032"/>
              <a:gd name="connsiteY29" fmla="*/ 200025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31032" h="661987">
                <a:moveTo>
                  <a:pt x="557213" y="200025"/>
                </a:moveTo>
                <a:lnTo>
                  <a:pt x="516732" y="311943"/>
                </a:lnTo>
                <a:lnTo>
                  <a:pt x="485775" y="400050"/>
                </a:lnTo>
                <a:lnTo>
                  <a:pt x="454819" y="497681"/>
                </a:lnTo>
                <a:lnTo>
                  <a:pt x="442913" y="545306"/>
                </a:lnTo>
                <a:lnTo>
                  <a:pt x="442913" y="573881"/>
                </a:lnTo>
                <a:lnTo>
                  <a:pt x="447675" y="602456"/>
                </a:lnTo>
                <a:lnTo>
                  <a:pt x="457200" y="619125"/>
                </a:lnTo>
                <a:lnTo>
                  <a:pt x="473869" y="633412"/>
                </a:lnTo>
                <a:lnTo>
                  <a:pt x="531019" y="645318"/>
                </a:lnTo>
                <a:lnTo>
                  <a:pt x="631032" y="652462"/>
                </a:lnTo>
                <a:lnTo>
                  <a:pt x="0" y="661987"/>
                </a:lnTo>
                <a:lnTo>
                  <a:pt x="38100" y="614362"/>
                </a:lnTo>
                <a:lnTo>
                  <a:pt x="61913" y="592931"/>
                </a:lnTo>
                <a:lnTo>
                  <a:pt x="88107" y="573881"/>
                </a:lnTo>
                <a:lnTo>
                  <a:pt x="140494" y="542925"/>
                </a:lnTo>
                <a:lnTo>
                  <a:pt x="195263" y="514350"/>
                </a:lnTo>
                <a:lnTo>
                  <a:pt x="257175" y="466725"/>
                </a:lnTo>
                <a:lnTo>
                  <a:pt x="295275" y="431006"/>
                </a:lnTo>
                <a:lnTo>
                  <a:pt x="388144" y="328612"/>
                </a:lnTo>
                <a:lnTo>
                  <a:pt x="473869" y="202406"/>
                </a:lnTo>
                <a:lnTo>
                  <a:pt x="566738" y="45243"/>
                </a:lnTo>
                <a:lnTo>
                  <a:pt x="578644" y="23812"/>
                </a:lnTo>
                <a:lnTo>
                  <a:pt x="588169" y="9525"/>
                </a:lnTo>
                <a:lnTo>
                  <a:pt x="600075" y="0"/>
                </a:lnTo>
                <a:lnTo>
                  <a:pt x="609600" y="2381"/>
                </a:lnTo>
                <a:lnTo>
                  <a:pt x="614363" y="4762"/>
                </a:lnTo>
                <a:lnTo>
                  <a:pt x="616744" y="21431"/>
                </a:lnTo>
                <a:lnTo>
                  <a:pt x="607219" y="64293"/>
                </a:lnTo>
                <a:lnTo>
                  <a:pt x="557213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BA70F3A7-7840-4AC6-9011-BCD92334547F}"/>
              </a:ext>
            </a:extLst>
          </p:cNvPr>
          <p:cNvGrpSpPr/>
          <p:nvPr/>
        </p:nvGrpSpPr>
        <p:grpSpPr>
          <a:xfrm>
            <a:off x="2500312" y="1549399"/>
            <a:ext cx="4968875" cy="4584700"/>
            <a:chOff x="2622550" y="1701800"/>
            <a:chExt cx="4968875" cy="4584700"/>
          </a:xfrm>
        </p:grpSpPr>
        <p:sp>
          <p:nvSpPr>
            <p:cNvPr id="27" name="フリーフォーム 39">
              <a:extLst>
                <a:ext uri="{FF2B5EF4-FFF2-40B4-BE49-F238E27FC236}">
                  <a16:creationId xmlns:a16="http://schemas.microsoft.com/office/drawing/2014/main" id="{C79BAE66-BF85-42E2-A916-F53E70E399A9}"/>
                </a:ext>
              </a:extLst>
            </p:cNvPr>
            <p:cNvSpPr/>
            <p:nvPr/>
          </p:nvSpPr>
          <p:spPr>
            <a:xfrm>
              <a:off x="2622550" y="2205038"/>
              <a:ext cx="977900" cy="1555750"/>
            </a:xfrm>
            <a:custGeom>
              <a:avLst/>
              <a:gdLst>
                <a:gd name="connsiteX0" fmla="*/ 766763 w 978694"/>
                <a:gd name="connsiteY0" fmla="*/ 626268 h 1554956"/>
                <a:gd name="connsiteX1" fmla="*/ 819150 w 978694"/>
                <a:gd name="connsiteY1" fmla="*/ 535781 h 1554956"/>
                <a:gd name="connsiteX2" fmla="*/ 862013 w 978694"/>
                <a:gd name="connsiteY2" fmla="*/ 452437 h 1554956"/>
                <a:gd name="connsiteX3" fmla="*/ 873919 w 978694"/>
                <a:gd name="connsiteY3" fmla="*/ 433387 h 1554956"/>
                <a:gd name="connsiteX4" fmla="*/ 919163 w 978694"/>
                <a:gd name="connsiteY4" fmla="*/ 390525 h 1554956"/>
                <a:gd name="connsiteX5" fmla="*/ 969169 w 978694"/>
                <a:gd name="connsiteY5" fmla="*/ 338137 h 1554956"/>
                <a:gd name="connsiteX6" fmla="*/ 976313 w 978694"/>
                <a:gd name="connsiteY6" fmla="*/ 321468 h 1554956"/>
                <a:gd name="connsiteX7" fmla="*/ 978694 w 978694"/>
                <a:gd name="connsiteY7" fmla="*/ 309562 h 1554956"/>
                <a:gd name="connsiteX8" fmla="*/ 978694 w 978694"/>
                <a:gd name="connsiteY8" fmla="*/ 292893 h 1554956"/>
                <a:gd name="connsiteX9" fmla="*/ 973932 w 978694"/>
                <a:gd name="connsiteY9" fmla="*/ 271462 h 1554956"/>
                <a:gd name="connsiteX10" fmla="*/ 954882 w 978694"/>
                <a:gd name="connsiteY10" fmla="*/ 238125 h 1554956"/>
                <a:gd name="connsiteX11" fmla="*/ 919163 w 978694"/>
                <a:gd name="connsiteY11" fmla="*/ 202406 h 1554956"/>
                <a:gd name="connsiteX12" fmla="*/ 866775 w 978694"/>
                <a:gd name="connsiteY12" fmla="*/ 161925 h 1554956"/>
                <a:gd name="connsiteX13" fmla="*/ 795338 w 978694"/>
                <a:gd name="connsiteY13" fmla="*/ 116681 h 1554956"/>
                <a:gd name="connsiteX14" fmla="*/ 707232 w 978694"/>
                <a:gd name="connsiteY14" fmla="*/ 69056 h 1554956"/>
                <a:gd name="connsiteX15" fmla="*/ 628650 w 978694"/>
                <a:gd name="connsiteY15" fmla="*/ 26193 h 1554956"/>
                <a:gd name="connsiteX16" fmla="*/ 578644 w 978694"/>
                <a:gd name="connsiteY16" fmla="*/ 4762 h 1554956"/>
                <a:gd name="connsiteX17" fmla="*/ 559594 w 978694"/>
                <a:gd name="connsiteY17" fmla="*/ 0 h 1554956"/>
                <a:gd name="connsiteX18" fmla="*/ 545307 w 978694"/>
                <a:gd name="connsiteY18" fmla="*/ 0 h 1554956"/>
                <a:gd name="connsiteX19" fmla="*/ 535782 w 978694"/>
                <a:gd name="connsiteY19" fmla="*/ 9525 h 1554956"/>
                <a:gd name="connsiteX20" fmla="*/ 542925 w 978694"/>
                <a:gd name="connsiteY20" fmla="*/ 33337 h 1554956"/>
                <a:gd name="connsiteX21" fmla="*/ 557213 w 978694"/>
                <a:gd name="connsiteY21" fmla="*/ 59531 h 1554956"/>
                <a:gd name="connsiteX22" fmla="*/ 581025 w 978694"/>
                <a:gd name="connsiteY22" fmla="*/ 90487 h 1554956"/>
                <a:gd name="connsiteX23" fmla="*/ 609600 w 978694"/>
                <a:gd name="connsiteY23" fmla="*/ 135731 h 1554956"/>
                <a:gd name="connsiteX24" fmla="*/ 626269 w 978694"/>
                <a:gd name="connsiteY24" fmla="*/ 171450 h 1554956"/>
                <a:gd name="connsiteX25" fmla="*/ 638175 w 978694"/>
                <a:gd name="connsiteY25" fmla="*/ 202406 h 1554956"/>
                <a:gd name="connsiteX26" fmla="*/ 642938 w 978694"/>
                <a:gd name="connsiteY26" fmla="*/ 230981 h 1554956"/>
                <a:gd name="connsiteX27" fmla="*/ 642938 w 978694"/>
                <a:gd name="connsiteY27" fmla="*/ 292893 h 1554956"/>
                <a:gd name="connsiteX28" fmla="*/ 635794 w 978694"/>
                <a:gd name="connsiteY28" fmla="*/ 338137 h 1554956"/>
                <a:gd name="connsiteX29" fmla="*/ 621507 w 978694"/>
                <a:gd name="connsiteY29" fmla="*/ 411956 h 1554956"/>
                <a:gd name="connsiteX30" fmla="*/ 597694 w 978694"/>
                <a:gd name="connsiteY30" fmla="*/ 495300 h 1554956"/>
                <a:gd name="connsiteX31" fmla="*/ 578644 w 978694"/>
                <a:gd name="connsiteY31" fmla="*/ 547687 h 1554956"/>
                <a:gd name="connsiteX32" fmla="*/ 550069 w 978694"/>
                <a:gd name="connsiteY32" fmla="*/ 623887 h 1554956"/>
                <a:gd name="connsiteX33" fmla="*/ 502444 w 978694"/>
                <a:gd name="connsiteY33" fmla="*/ 728662 h 1554956"/>
                <a:gd name="connsiteX34" fmla="*/ 442913 w 978694"/>
                <a:gd name="connsiteY34" fmla="*/ 842962 h 1554956"/>
                <a:gd name="connsiteX35" fmla="*/ 350044 w 978694"/>
                <a:gd name="connsiteY35" fmla="*/ 1002506 h 1554956"/>
                <a:gd name="connsiteX36" fmla="*/ 266700 w 978694"/>
                <a:gd name="connsiteY36" fmla="*/ 1135856 h 1554956"/>
                <a:gd name="connsiteX37" fmla="*/ 145257 w 978694"/>
                <a:gd name="connsiteY37" fmla="*/ 1316831 h 1554956"/>
                <a:gd name="connsiteX38" fmla="*/ 33338 w 978694"/>
                <a:gd name="connsiteY38" fmla="*/ 1469231 h 1554956"/>
                <a:gd name="connsiteX39" fmla="*/ 7144 w 978694"/>
                <a:gd name="connsiteY39" fmla="*/ 1512093 h 1554956"/>
                <a:gd name="connsiteX40" fmla="*/ 0 w 978694"/>
                <a:gd name="connsiteY40" fmla="*/ 1533525 h 1554956"/>
                <a:gd name="connsiteX41" fmla="*/ 2382 w 978694"/>
                <a:gd name="connsiteY41" fmla="*/ 1550193 h 1554956"/>
                <a:gd name="connsiteX42" fmla="*/ 7144 w 978694"/>
                <a:gd name="connsiteY42" fmla="*/ 1554956 h 1554956"/>
                <a:gd name="connsiteX43" fmla="*/ 33338 w 978694"/>
                <a:gd name="connsiteY43" fmla="*/ 1550193 h 1554956"/>
                <a:gd name="connsiteX44" fmla="*/ 64294 w 978694"/>
                <a:gd name="connsiteY44" fmla="*/ 1531143 h 1554956"/>
                <a:gd name="connsiteX45" fmla="*/ 126207 w 978694"/>
                <a:gd name="connsiteY45" fmla="*/ 1471612 h 1554956"/>
                <a:gd name="connsiteX46" fmla="*/ 228600 w 978694"/>
                <a:gd name="connsiteY46" fmla="*/ 1366837 h 1554956"/>
                <a:gd name="connsiteX47" fmla="*/ 330994 w 978694"/>
                <a:gd name="connsiteY47" fmla="*/ 1250156 h 1554956"/>
                <a:gd name="connsiteX48" fmla="*/ 426244 w 978694"/>
                <a:gd name="connsiteY48" fmla="*/ 1140618 h 1554956"/>
                <a:gd name="connsiteX49" fmla="*/ 516732 w 978694"/>
                <a:gd name="connsiteY49" fmla="*/ 1021556 h 1554956"/>
                <a:gd name="connsiteX50" fmla="*/ 588169 w 978694"/>
                <a:gd name="connsiteY50" fmla="*/ 912018 h 1554956"/>
                <a:gd name="connsiteX51" fmla="*/ 678657 w 978694"/>
                <a:gd name="connsiteY51" fmla="*/ 776287 h 1554956"/>
                <a:gd name="connsiteX52" fmla="*/ 766763 w 978694"/>
                <a:gd name="connsiteY52" fmla="*/ 626268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694" h="1554956">
                  <a:moveTo>
                    <a:pt x="766763" y="626268"/>
                  </a:moveTo>
                  <a:lnTo>
                    <a:pt x="819150" y="535781"/>
                  </a:lnTo>
                  <a:lnTo>
                    <a:pt x="862013" y="452437"/>
                  </a:lnTo>
                  <a:lnTo>
                    <a:pt x="873919" y="433387"/>
                  </a:lnTo>
                  <a:lnTo>
                    <a:pt x="919163" y="390525"/>
                  </a:lnTo>
                  <a:lnTo>
                    <a:pt x="969169" y="338137"/>
                  </a:lnTo>
                  <a:lnTo>
                    <a:pt x="976313" y="321468"/>
                  </a:lnTo>
                  <a:lnTo>
                    <a:pt x="978694" y="309562"/>
                  </a:lnTo>
                  <a:lnTo>
                    <a:pt x="978694" y="292893"/>
                  </a:lnTo>
                  <a:lnTo>
                    <a:pt x="973932" y="271462"/>
                  </a:lnTo>
                  <a:lnTo>
                    <a:pt x="954882" y="238125"/>
                  </a:lnTo>
                  <a:lnTo>
                    <a:pt x="919163" y="202406"/>
                  </a:lnTo>
                  <a:lnTo>
                    <a:pt x="866775" y="161925"/>
                  </a:lnTo>
                  <a:lnTo>
                    <a:pt x="795338" y="116681"/>
                  </a:lnTo>
                  <a:lnTo>
                    <a:pt x="707232" y="69056"/>
                  </a:lnTo>
                  <a:lnTo>
                    <a:pt x="628650" y="26193"/>
                  </a:lnTo>
                  <a:lnTo>
                    <a:pt x="578644" y="4762"/>
                  </a:lnTo>
                  <a:lnTo>
                    <a:pt x="559594" y="0"/>
                  </a:lnTo>
                  <a:lnTo>
                    <a:pt x="545307" y="0"/>
                  </a:lnTo>
                  <a:lnTo>
                    <a:pt x="535782" y="9525"/>
                  </a:lnTo>
                  <a:lnTo>
                    <a:pt x="542925" y="33337"/>
                  </a:lnTo>
                  <a:lnTo>
                    <a:pt x="557213" y="59531"/>
                  </a:lnTo>
                  <a:lnTo>
                    <a:pt x="581025" y="90487"/>
                  </a:lnTo>
                  <a:lnTo>
                    <a:pt x="609600" y="135731"/>
                  </a:lnTo>
                  <a:lnTo>
                    <a:pt x="626269" y="171450"/>
                  </a:lnTo>
                  <a:lnTo>
                    <a:pt x="638175" y="202406"/>
                  </a:lnTo>
                  <a:lnTo>
                    <a:pt x="642938" y="230981"/>
                  </a:lnTo>
                  <a:lnTo>
                    <a:pt x="642938" y="292893"/>
                  </a:lnTo>
                  <a:lnTo>
                    <a:pt x="635794" y="338137"/>
                  </a:lnTo>
                  <a:lnTo>
                    <a:pt x="621507" y="411956"/>
                  </a:lnTo>
                  <a:lnTo>
                    <a:pt x="597694" y="495300"/>
                  </a:lnTo>
                  <a:lnTo>
                    <a:pt x="578644" y="547687"/>
                  </a:lnTo>
                  <a:lnTo>
                    <a:pt x="550069" y="623887"/>
                  </a:lnTo>
                  <a:lnTo>
                    <a:pt x="502444" y="728662"/>
                  </a:lnTo>
                  <a:lnTo>
                    <a:pt x="442913" y="842962"/>
                  </a:lnTo>
                  <a:lnTo>
                    <a:pt x="350044" y="1002506"/>
                  </a:lnTo>
                  <a:lnTo>
                    <a:pt x="266700" y="1135856"/>
                  </a:lnTo>
                  <a:lnTo>
                    <a:pt x="145257" y="1316831"/>
                  </a:lnTo>
                  <a:lnTo>
                    <a:pt x="33338" y="1469231"/>
                  </a:lnTo>
                  <a:lnTo>
                    <a:pt x="7144" y="1512093"/>
                  </a:lnTo>
                  <a:lnTo>
                    <a:pt x="0" y="1533525"/>
                  </a:lnTo>
                  <a:lnTo>
                    <a:pt x="2382" y="1550193"/>
                  </a:lnTo>
                  <a:lnTo>
                    <a:pt x="7144" y="1554956"/>
                  </a:lnTo>
                  <a:lnTo>
                    <a:pt x="33338" y="1550193"/>
                  </a:lnTo>
                  <a:lnTo>
                    <a:pt x="64294" y="1531143"/>
                  </a:lnTo>
                  <a:lnTo>
                    <a:pt x="126207" y="1471612"/>
                  </a:lnTo>
                  <a:lnTo>
                    <a:pt x="228600" y="1366837"/>
                  </a:lnTo>
                  <a:lnTo>
                    <a:pt x="330994" y="1250156"/>
                  </a:lnTo>
                  <a:lnTo>
                    <a:pt x="426244" y="1140618"/>
                  </a:lnTo>
                  <a:lnTo>
                    <a:pt x="516732" y="1021556"/>
                  </a:lnTo>
                  <a:lnTo>
                    <a:pt x="588169" y="912018"/>
                  </a:lnTo>
                  <a:lnTo>
                    <a:pt x="678657" y="776287"/>
                  </a:lnTo>
                  <a:lnTo>
                    <a:pt x="766763" y="626268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2">
              <a:extLst>
                <a:ext uri="{FF2B5EF4-FFF2-40B4-BE49-F238E27FC236}">
                  <a16:creationId xmlns:a16="http://schemas.microsoft.com/office/drawing/2014/main" id="{4FC5299B-2B78-408C-87C0-EDE7E4B4C12B}"/>
                </a:ext>
              </a:extLst>
            </p:cNvPr>
            <p:cNvSpPr/>
            <p:nvPr/>
          </p:nvSpPr>
          <p:spPr>
            <a:xfrm>
              <a:off x="4984750" y="2354263"/>
              <a:ext cx="1995488" cy="474662"/>
            </a:xfrm>
            <a:custGeom>
              <a:avLst/>
              <a:gdLst>
                <a:gd name="connsiteX0" fmla="*/ 626269 w 1995488"/>
                <a:gd name="connsiteY0" fmla="*/ 223838 h 473869"/>
                <a:gd name="connsiteX1" fmla="*/ 490538 w 1995488"/>
                <a:gd name="connsiteY1" fmla="*/ 235744 h 473869"/>
                <a:gd name="connsiteX2" fmla="*/ 426244 w 1995488"/>
                <a:gd name="connsiteY2" fmla="*/ 242888 h 473869"/>
                <a:gd name="connsiteX3" fmla="*/ 390525 w 1995488"/>
                <a:gd name="connsiteY3" fmla="*/ 245269 h 473869"/>
                <a:gd name="connsiteX4" fmla="*/ 359569 w 1995488"/>
                <a:gd name="connsiteY4" fmla="*/ 245269 h 473869"/>
                <a:gd name="connsiteX5" fmla="*/ 309563 w 1995488"/>
                <a:gd name="connsiteY5" fmla="*/ 240507 h 473869"/>
                <a:gd name="connsiteX6" fmla="*/ 254794 w 1995488"/>
                <a:gd name="connsiteY6" fmla="*/ 223838 h 473869"/>
                <a:gd name="connsiteX7" fmla="*/ 188119 w 1995488"/>
                <a:gd name="connsiteY7" fmla="*/ 197644 h 473869"/>
                <a:gd name="connsiteX8" fmla="*/ 119063 w 1995488"/>
                <a:gd name="connsiteY8" fmla="*/ 161925 h 473869"/>
                <a:gd name="connsiteX9" fmla="*/ 52388 w 1995488"/>
                <a:gd name="connsiteY9" fmla="*/ 123825 h 473869"/>
                <a:gd name="connsiteX10" fmla="*/ 16669 w 1995488"/>
                <a:gd name="connsiteY10" fmla="*/ 109538 h 473869"/>
                <a:gd name="connsiteX11" fmla="*/ 0 w 1995488"/>
                <a:gd name="connsiteY11" fmla="*/ 114300 h 473869"/>
                <a:gd name="connsiteX12" fmla="*/ 0 w 1995488"/>
                <a:gd name="connsiteY12" fmla="*/ 128588 h 473869"/>
                <a:gd name="connsiteX13" fmla="*/ 11907 w 1995488"/>
                <a:gd name="connsiteY13" fmla="*/ 154782 h 473869"/>
                <a:gd name="connsiteX14" fmla="*/ 38100 w 1995488"/>
                <a:gd name="connsiteY14" fmla="*/ 200025 h 473869"/>
                <a:gd name="connsiteX15" fmla="*/ 78582 w 1995488"/>
                <a:gd name="connsiteY15" fmla="*/ 250032 h 473869"/>
                <a:gd name="connsiteX16" fmla="*/ 128588 w 1995488"/>
                <a:gd name="connsiteY16" fmla="*/ 304800 h 473869"/>
                <a:gd name="connsiteX17" fmla="*/ 173832 w 1995488"/>
                <a:gd name="connsiteY17" fmla="*/ 347663 h 473869"/>
                <a:gd name="connsiteX18" fmla="*/ 221457 w 1995488"/>
                <a:gd name="connsiteY18" fmla="*/ 385763 h 473869"/>
                <a:gd name="connsiteX19" fmla="*/ 269082 w 1995488"/>
                <a:gd name="connsiteY19" fmla="*/ 419100 h 473869"/>
                <a:gd name="connsiteX20" fmla="*/ 297657 w 1995488"/>
                <a:gd name="connsiteY20" fmla="*/ 433388 h 473869"/>
                <a:gd name="connsiteX21" fmla="*/ 333375 w 1995488"/>
                <a:gd name="connsiteY21" fmla="*/ 452438 h 473869"/>
                <a:gd name="connsiteX22" fmla="*/ 369094 w 1995488"/>
                <a:gd name="connsiteY22" fmla="*/ 464344 h 473869"/>
                <a:gd name="connsiteX23" fmla="*/ 400050 w 1995488"/>
                <a:gd name="connsiteY23" fmla="*/ 471488 h 473869"/>
                <a:gd name="connsiteX24" fmla="*/ 428625 w 1995488"/>
                <a:gd name="connsiteY24" fmla="*/ 473869 h 473869"/>
                <a:gd name="connsiteX25" fmla="*/ 459582 w 1995488"/>
                <a:gd name="connsiteY25" fmla="*/ 469107 h 473869"/>
                <a:gd name="connsiteX26" fmla="*/ 495300 w 1995488"/>
                <a:gd name="connsiteY26" fmla="*/ 459582 h 473869"/>
                <a:gd name="connsiteX27" fmla="*/ 535782 w 1995488"/>
                <a:gd name="connsiteY27" fmla="*/ 438150 h 473869"/>
                <a:gd name="connsiteX28" fmla="*/ 561975 w 1995488"/>
                <a:gd name="connsiteY28" fmla="*/ 423863 h 473869"/>
                <a:gd name="connsiteX29" fmla="*/ 595313 w 1995488"/>
                <a:gd name="connsiteY29" fmla="*/ 409575 h 473869"/>
                <a:gd name="connsiteX30" fmla="*/ 709613 w 1995488"/>
                <a:gd name="connsiteY30" fmla="*/ 381000 h 473869"/>
                <a:gd name="connsiteX31" fmla="*/ 831057 w 1995488"/>
                <a:gd name="connsiteY31" fmla="*/ 366713 h 473869"/>
                <a:gd name="connsiteX32" fmla="*/ 969169 w 1995488"/>
                <a:gd name="connsiteY32" fmla="*/ 352425 h 473869"/>
                <a:gd name="connsiteX33" fmla="*/ 1169194 w 1995488"/>
                <a:gd name="connsiteY33" fmla="*/ 311944 h 473869"/>
                <a:gd name="connsiteX34" fmla="*/ 1352550 w 1995488"/>
                <a:gd name="connsiteY34" fmla="*/ 285750 h 473869"/>
                <a:gd name="connsiteX35" fmla="*/ 1533525 w 1995488"/>
                <a:gd name="connsiteY35" fmla="*/ 273844 h 473869"/>
                <a:gd name="connsiteX36" fmla="*/ 1683544 w 1995488"/>
                <a:gd name="connsiteY36" fmla="*/ 269082 h 473869"/>
                <a:gd name="connsiteX37" fmla="*/ 1840707 w 1995488"/>
                <a:gd name="connsiteY37" fmla="*/ 264319 h 473869"/>
                <a:gd name="connsiteX38" fmla="*/ 1893094 w 1995488"/>
                <a:gd name="connsiteY38" fmla="*/ 264319 h 473869"/>
                <a:gd name="connsiteX39" fmla="*/ 1940719 w 1995488"/>
                <a:gd name="connsiteY39" fmla="*/ 254794 h 473869"/>
                <a:gd name="connsiteX40" fmla="*/ 1969294 w 1995488"/>
                <a:gd name="connsiteY40" fmla="*/ 245269 h 473869"/>
                <a:gd name="connsiteX41" fmla="*/ 1988344 w 1995488"/>
                <a:gd name="connsiteY41" fmla="*/ 230982 h 473869"/>
                <a:gd name="connsiteX42" fmla="*/ 1995488 w 1995488"/>
                <a:gd name="connsiteY42" fmla="*/ 211932 h 473869"/>
                <a:gd name="connsiteX43" fmla="*/ 1995488 w 1995488"/>
                <a:gd name="connsiteY43" fmla="*/ 202407 h 473869"/>
                <a:gd name="connsiteX44" fmla="*/ 1988344 w 1995488"/>
                <a:gd name="connsiteY44" fmla="*/ 183357 h 473869"/>
                <a:gd name="connsiteX45" fmla="*/ 1976438 w 1995488"/>
                <a:gd name="connsiteY45" fmla="*/ 161925 h 473869"/>
                <a:gd name="connsiteX46" fmla="*/ 1947863 w 1995488"/>
                <a:gd name="connsiteY46" fmla="*/ 126207 h 473869"/>
                <a:gd name="connsiteX47" fmla="*/ 1912144 w 1995488"/>
                <a:gd name="connsiteY47" fmla="*/ 95250 h 473869"/>
                <a:gd name="connsiteX48" fmla="*/ 1876425 w 1995488"/>
                <a:gd name="connsiteY48" fmla="*/ 73819 h 473869"/>
                <a:gd name="connsiteX49" fmla="*/ 1826419 w 1995488"/>
                <a:gd name="connsiteY49" fmla="*/ 50007 h 473869"/>
                <a:gd name="connsiteX50" fmla="*/ 1769269 w 1995488"/>
                <a:gd name="connsiteY50" fmla="*/ 23813 h 473869"/>
                <a:gd name="connsiteX51" fmla="*/ 1709738 w 1995488"/>
                <a:gd name="connsiteY51" fmla="*/ 4763 h 473869"/>
                <a:gd name="connsiteX52" fmla="*/ 1676400 w 1995488"/>
                <a:gd name="connsiteY52" fmla="*/ 0 h 473869"/>
                <a:gd name="connsiteX53" fmla="*/ 1657350 w 1995488"/>
                <a:gd name="connsiteY53" fmla="*/ 0 h 473869"/>
                <a:gd name="connsiteX54" fmla="*/ 1602582 w 1995488"/>
                <a:gd name="connsiteY54" fmla="*/ 26194 h 473869"/>
                <a:gd name="connsiteX55" fmla="*/ 1521619 w 1995488"/>
                <a:gd name="connsiteY55" fmla="*/ 59532 h 473869"/>
                <a:gd name="connsiteX56" fmla="*/ 1440657 w 1995488"/>
                <a:gd name="connsiteY56" fmla="*/ 80963 h 473869"/>
                <a:gd name="connsiteX57" fmla="*/ 1352550 w 1995488"/>
                <a:gd name="connsiteY57" fmla="*/ 102394 h 473869"/>
                <a:gd name="connsiteX58" fmla="*/ 1195388 w 1995488"/>
                <a:gd name="connsiteY58" fmla="*/ 130969 h 473869"/>
                <a:gd name="connsiteX59" fmla="*/ 935832 w 1995488"/>
                <a:gd name="connsiteY59" fmla="*/ 178594 h 473869"/>
                <a:gd name="connsiteX60" fmla="*/ 626269 w 1995488"/>
                <a:gd name="connsiteY60" fmla="*/ 2238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95488" h="473869">
                  <a:moveTo>
                    <a:pt x="626269" y="223838"/>
                  </a:moveTo>
                  <a:lnTo>
                    <a:pt x="490538" y="235744"/>
                  </a:lnTo>
                  <a:lnTo>
                    <a:pt x="426244" y="242888"/>
                  </a:lnTo>
                  <a:lnTo>
                    <a:pt x="390525" y="245269"/>
                  </a:lnTo>
                  <a:lnTo>
                    <a:pt x="359569" y="245269"/>
                  </a:lnTo>
                  <a:lnTo>
                    <a:pt x="309563" y="240507"/>
                  </a:lnTo>
                  <a:lnTo>
                    <a:pt x="254794" y="223838"/>
                  </a:lnTo>
                  <a:lnTo>
                    <a:pt x="188119" y="197644"/>
                  </a:lnTo>
                  <a:lnTo>
                    <a:pt x="119063" y="161925"/>
                  </a:lnTo>
                  <a:lnTo>
                    <a:pt x="52388" y="123825"/>
                  </a:lnTo>
                  <a:lnTo>
                    <a:pt x="16669" y="109538"/>
                  </a:lnTo>
                  <a:lnTo>
                    <a:pt x="0" y="114300"/>
                  </a:lnTo>
                  <a:lnTo>
                    <a:pt x="0" y="128588"/>
                  </a:lnTo>
                  <a:lnTo>
                    <a:pt x="11907" y="154782"/>
                  </a:lnTo>
                  <a:lnTo>
                    <a:pt x="38100" y="200025"/>
                  </a:lnTo>
                  <a:lnTo>
                    <a:pt x="78582" y="250032"/>
                  </a:lnTo>
                  <a:lnTo>
                    <a:pt x="128588" y="304800"/>
                  </a:lnTo>
                  <a:lnTo>
                    <a:pt x="173832" y="347663"/>
                  </a:lnTo>
                  <a:lnTo>
                    <a:pt x="221457" y="385763"/>
                  </a:lnTo>
                  <a:lnTo>
                    <a:pt x="269082" y="419100"/>
                  </a:lnTo>
                  <a:lnTo>
                    <a:pt x="297657" y="433388"/>
                  </a:lnTo>
                  <a:lnTo>
                    <a:pt x="333375" y="452438"/>
                  </a:lnTo>
                  <a:lnTo>
                    <a:pt x="369094" y="464344"/>
                  </a:lnTo>
                  <a:lnTo>
                    <a:pt x="400050" y="471488"/>
                  </a:lnTo>
                  <a:lnTo>
                    <a:pt x="428625" y="473869"/>
                  </a:lnTo>
                  <a:lnTo>
                    <a:pt x="459582" y="469107"/>
                  </a:lnTo>
                  <a:lnTo>
                    <a:pt x="495300" y="459582"/>
                  </a:lnTo>
                  <a:lnTo>
                    <a:pt x="535782" y="438150"/>
                  </a:lnTo>
                  <a:lnTo>
                    <a:pt x="561975" y="423863"/>
                  </a:lnTo>
                  <a:lnTo>
                    <a:pt x="595313" y="409575"/>
                  </a:lnTo>
                  <a:lnTo>
                    <a:pt x="709613" y="381000"/>
                  </a:lnTo>
                  <a:lnTo>
                    <a:pt x="831057" y="366713"/>
                  </a:lnTo>
                  <a:lnTo>
                    <a:pt x="969169" y="352425"/>
                  </a:lnTo>
                  <a:lnTo>
                    <a:pt x="1169194" y="311944"/>
                  </a:lnTo>
                  <a:lnTo>
                    <a:pt x="1352550" y="285750"/>
                  </a:lnTo>
                  <a:lnTo>
                    <a:pt x="1533525" y="273844"/>
                  </a:lnTo>
                  <a:lnTo>
                    <a:pt x="1683544" y="269082"/>
                  </a:lnTo>
                  <a:lnTo>
                    <a:pt x="1840707" y="264319"/>
                  </a:lnTo>
                  <a:lnTo>
                    <a:pt x="1893094" y="264319"/>
                  </a:lnTo>
                  <a:lnTo>
                    <a:pt x="1940719" y="254794"/>
                  </a:lnTo>
                  <a:lnTo>
                    <a:pt x="1969294" y="245269"/>
                  </a:lnTo>
                  <a:lnTo>
                    <a:pt x="1988344" y="230982"/>
                  </a:lnTo>
                  <a:lnTo>
                    <a:pt x="1995488" y="211932"/>
                  </a:lnTo>
                  <a:lnTo>
                    <a:pt x="1995488" y="202407"/>
                  </a:lnTo>
                  <a:lnTo>
                    <a:pt x="1988344" y="183357"/>
                  </a:lnTo>
                  <a:lnTo>
                    <a:pt x="1976438" y="161925"/>
                  </a:lnTo>
                  <a:lnTo>
                    <a:pt x="1947863" y="126207"/>
                  </a:lnTo>
                  <a:lnTo>
                    <a:pt x="1912144" y="95250"/>
                  </a:lnTo>
                  <a:lnTo>
                    <a:pt x="1876425" y="73819"/>
                  </a:lnTo>
                  <a:lnTo>
                    <a:pt x="1826419" y="50007"/>
                  </a:lnTo>
                  <a:lnTo>
                    <a:pt x="1769269" y="23813"/>
                  </a:lnTo>
                  <a:lnTo>
                    <a:pt x="1709738" y="4763"/>
                  </a:lnTo>
                  <a:lnTo>
                    <a:pt x="1676400" y="0"/>
                  </a:lnTo>
                  <a:lnTo>
                    <a:pt x="1657350" y="0"/>
                  </a:lnTo>
                  <a:lnTo>
                    <a:pt x="1602582" y="26194"/>
                  </a:lnTo>
                  <a:lnTo>
                    <a:pt x="1521619" y="59532"/>
                  </a:lnTo>
                  <a:lnTo>
                    <a:pt x="1440657" y="80963"/>
                  </a:lnTo>
                  <a:lnTo>
                    <a:pt x="1352550" y="102394"/>
                  </a:lnTo>
                  <a:lnTo>
                    <a:pt x="1195388" y="130969"/>
                  </a:lnTo>
                  <a:lnTo>
                    <a:pt x="935832" y="178594"/>
                  </a:lnTo>
                  <a:lnTo>
                    <a:pt x="626269" y="223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5">
              <a:extLst>
                <a:ext uri="{FF2B5EF4-FFF2-40B4-BE49-F238E27FC236}">
                  <a16:creationId xmlns:a16="http://schemas.microsoft.com/office/drawing/2014/main" id="{869CAF64-2A7C-49FC-ADE3-61A09ED21C19}"/>
                </a:ext>
              </a:extLst>
            </p:cNvPr>
            <p:cNvSpPr/>
            <p:nvPr/>
          </p:nvSpPr>
          <p:spPr>
            <a:xfrm>
              <a:off x="4714875" y="3852863"/>
              <a:ext cx="2876550" cy="614362"/>
            </a:xfrm>
            <a:custGeom>
              <a:avLst/>
              <a:gdLst>
                <a:gd name="connsiteX0" fmla="*/ 1216819 w 2876550"/>
                <a:gd name="connsiteY0" fmla="*/ 230981 h 614362"/>
                <a:gd name="connsiteX1" fmla="*/ 1638300 w 2876550"/>
                <a:gd name="connsiteY1" fmla="*/ 157162 h 614362"/>
                <a:gd name="connsiteX2" fmla="*/ 1824038 w 2876550"/>
                <a:gd name="connsiteY2" fmla="*/ 128587 h 614362"/>
                <a:gd name="connsiteX3" fmla="*/ 2102644 w 2876550"/>
                <a:gd name="connsiteY3" fmla="*/ 97631 h 614362"/>
                <a:gd name="connsiteX4" fmla="*/ 2176463 w 2876550"/>
                <a:gd name="connsiteY4" fmla="*/ 85725 h 614362"/>
                <a:gd name="connsiteX5" fmla="*/ 2252663 w 2876550"/>
                <a:gd name="connsiteY5" fmla="*/ 66675 h 614362"/>
                <a:gd name="connsiteX6" fmla="*/ 2324100 w 2876550"/>
                <a:gd name="connsiteY6" fmla="*/ 42862 h 614362"/>
                <a:gd name="connsiteX7" fmla="*/ 2395538 w 2876550"/>
                <a:gd name="connsiteY7" fmla="*/ 16668 h 614362"/>
                <a:gd name="connsiteX8" fmla="*/ 2431256 w 2876550"/>
                <a:gd name="connsiteY8" fmla="*/ 0 h 614362"/>
                <a:gd name="connsiteX9" fmla="*/ 2457450 w 2876550"/>
                <a:gd name="connsiteY9" fmla="*/ 0 h 614362"/>
                <a:gd name="connsiteX10" fmla="*/ 2559844 w 2876550"/>
                <a:gd name="connsiteY10" fmla="*/ 19050 h 614362"/>
                <a:gd name="connsiteX11" fmla="*/ 2667000 w 2876550"/>
                <a:gd name="connsiteY11" fmla="*/ 50006 h 614362"/>
                <a:gd name="connsiteX12" fmla="*/ 2752725 w 2876550"/>
                <a:gd name="connsiteY12" fmla="*/ 80962 h 614362"/>
                <a:gd name="connsiteX13" fmla="*/ 2812256 w 2876550"/>
                <a:gd name="connsiteY13" fmla="*/ 107156 h 614362"/>
                <a:gd name="connsiteX14" fmla="*/ 2828925 w 2876550"/>
                <a:gd name="connsiteY14" fmla="*/ 116681 h 614362"/>
                <a:gd name="connsiteX15" fmla="*/ 2850356 w 2876550"/>
                <a:gd name="connsiteY15" fmla="*/ 138112 h 614362"/>
                <a:gd name="connsiteX16" fmla="*/ 2864644 w 2876550"/>
                <a:gd name="connsiteY16" fmla="*/ 159543 h 614362"/>
                <a:gd name="connsiteX17" fmla="*/ 2874169 w 2876550"/>
                <a:gd name="connsiteY17" fmla="*/ 178593 h 614362"/>
                <a:gd name="connsiteX18" fmla="*/ 2876550 w 2876550"/>
                <a:gd name="connsiteY18" fmla="*/ 195262 h 614362"/>
                <a:gd name="connsiteX19" fmla="*/ 2864644 w 2876550"/>
                <a:gd name="connsiteY19" fmla="*/ 221456 h 614362"/>
                <a:gd name="connsiteX20" fmla="*/ 2838450 w 2876550"/>
                <a:gd name="connsiteY20" fmla="*/ 240506 h 614362"/>
                <a:gd name="connsiteX21" fmla="*/ 2807494 w 2876550"/>
                <a:gd name="connsiteY21" fmla="*/ 254793 h 614362"/>
                <a:gd name="connsiteX22" fmla="*/ 2776538 w 2876550"/>
                <a:gd name="connsiteY22" fmla="*/ 264318 h 614362"/>
                <a:gd name="connsiteX23" fmla="*/ 2747963 w 2876550"/>
                <a:gd name="connsiteY23" fmla="*/ 266700 h 614362"/>
                <a:gd name="connsiteX24" fmla="*/ 2674144 w 2876550"/>
                <a:gd name="connsiteY24" fmla="*/ 259556 h 614362"/>
                <a:gd name="connsiteX25" fmla="*/ 2540794 w 2876550"/>
                <a:gd name="connsiteY25" fmla="*/ 257175 h 614362"/>
                <a:gd name="connsiteX26" fmla="*/ 2388394 w 2876550"/>
                <a:gd name="connsiteY26" fmla="*/ 259556 h 614362"/>
                <a:gd name="connsiteX27" fmla="*/ 2212181 w 2876550"/>
                <a:gd name="connsiteY27" fmla="*/ 269081 h 614362"/>
                <a:gd name="connsiteX28" fmla="*/ 2035969 w 2876550"/>
                <a:gd name="connsiteY28" fmla="*/ 283368 h 614362"/>
                <a:gd name="connsiteX29" fmla="*/ 1762125 w 2876550"/>
                <a:gd name="connsiteY29" fmla="*/ 311943 h 614362"/>
                <a:gd name="connsiteX30" fmla="*/ 1619250 w 2876550"/>
                <a:gd name="connsiteY30" fmla="*/ 328612 h 614362"/>
                <a:gd name="connsiteX31" fmla="*/ 1388269 w 2876550"/>
                <a:gd name="connsiteY31" fmla="*/ 366712 h 614362"/>
                <a:gd name="connsiteX32" fmla="*/ 1190625 w 2876550"/>
                <a:gd name="connsiteY32" fmla="*/ 411956 h 614362"/>
                <a:gd name="connsiteX33" fmla="*/ 1019175 w 2876550"/>
                <a:gd name="connsiteY33" fmla="*/ 454818 h 614362"/>
                <a:gd name="connsiteX34" fmla="*/ 854869 w 2876550"/>
                <a:gd name="connsiteY34" fmla="*/ 502443 h 614362"/>
                <a:gd name="connsiteX35" fmla="*/ 671513 w 2876550"/>
                <a:gd name="connsiteY35" fmla="*/ 564356 h 614362"/>
                <a:gd name="connsiteX36" fmla="*/ 623888 w 2876550"/>
                <a:gd name="connsiteY36" fmla="*/ 578643 h 614362"/>
                <a:gd name="connsiteX37" fmla="*/ 602456 w 2876550"/>
                <a:gd name="connsiteY37" fmla="*/ 592931 h 614362"/>
                <a:gd name="connsiteX38" fmla="*/ 571500 w 2876550"/>
                <a:gd name="connsiteY38" fmla="*/ 607218 h 614362"/>
                <a:gd name="connsiteX39" fmla="*/ 531019 w 2876550"/>
                <a:gd name="connsiteY39" fmla="*/ 614362 h 614362"/>
                <a:gd name="connsiteX40" fmla="*/ 497681 w 2876550"/>
                <a:gd name="connsiteY40" fmla="*/ 614362 h 614362"/>
                <a:gd name="connsiteX41" fmla="*/ 445294 w 2876550"/>
                <a:gd name="connsiteY41" fmla="*/ 607218 h 614362"/>
                <a:gd name="connsiteX42" fmla="*/ 395288 w 2876550"/>
                <a:gd name="connsiteY42" fmla="*/ 590550 h 614362"/>
                <a:gd name="connsiteX43" fmla="*/ 335756 w 2876550"/>
                <a:gd name="connsiteY43" fmla="*/ 564356 h 614362"/>
                <a:gd name="connsiteX44" fmla="*/ 271463 w 2876550"/>
                <a:gd name="connsiteY44" fmla="*/ 523875 h 614362"/>
                <a:gd name="connsiteX45" fmla="*/ 202406 w 2876550"/>
                <a:gd name="connsiteY45" fmla="*/ 481012 h 614362"/>
                <a:gd name="connsiteX46" fmla="*/ 128588 w 2876550"/>
                <a:gd name="connsiteY46" fmla="*/ 426243 h 614362"/>
                <a:gd name="connsiteX47" fmla="*/ 59531 w 2876550"/>
                <a:gd name="connsiteY47" fmla="*/ 366712 h 614362"/>
                <a:gd name="connsiteX48" fmla="*/ 47625 w 2876550"/>
                <a:gd name="connsiteY48" fmla="*/ 354806 h 614362"/>
                <a:gd name="connsiteX49" fmla="*/ 33338 w 2876550"/>
                <a:gd name="connsiteY49" fmla="*/ 333375 h 614362"/>
                <a:gd name="connsiteX50" fmla="*/ 9525 w 2876550"/>
                <a:gd name="connsiteY50" fmla="*/ 278606 h 614362"/>
                <a:gd name="connsiteX51" fmla="*/ 0 w 2876550"/>
                <a:gd name="connsiteY51" fmla="*/ 245268 h 614362"/>
                <a:gd name="connsiteX52" fmla="*/ 2381 w 2876550"/>
                <a:gd name="connsiteY52" fmla="*/ 228600 h 614362"/>
                <a:gd name="connsiteX53" fmla="*/ 14288 w 2876550"/>
                <a:gd name="connsiteY53" fmla="*/ 223837 h 614362"/>
                <a:gd name="connsiteX54" fmla="*/ 26194 w 2876550"/>
                <a:gd name="connsiteY54" fmla="*/ 226218 h 614362"/>
                <a:gd name="connsiteX55" fmla="*/ 50006 w 2876550"/>
                <a:gd name="connsiteY55" fmla="*/ 235743 h 614362"/>
                <a:gd name="connsiteX56" fmla="*/ 80963 w 2876550"/>
                <a:gd name="connsiteY56" fmla="*/ 252412 h 614362"/>
                <a:gd name="connsiteX57" fmla="*/ 107156 w 2876550"/>
                <a:gd name="connsiteY57" fmla="*/ 276225 h 614362"/>
                <a:gd name="connsiteX58" fmla="*/ 140494 w 2876550"/>
                <a:gd name="connsiteY58" fmla="*/ 304800 h 614362"/>
                <a:gd name="connsiteX59" fmla="*/ 171450 w 2876550"/>
                <a:gd name="connsiteY59" fmla="*/ 323850 h 614362"/>
                <a:gd name="connsiteX60" fmla="*/ 214313 w 2876550"/>
                <a:gd name="connsiteY60" fmla="*/ 342900 h 614362"/>
                <a:gd name="connsiteX61" fmla="*/ 264319 w 2876550"/>
                <a:gd name="connsiteY61" fmla="*/ 361950 h 614362"/>
                <a:gd name="connsiteX62" fmla="*/ 309563 w 2876550"/>
                <a:gd name="connsiteY62" fmla="*/ 371475 h 614362"/>
                <a:gd name="connsiteX63" fmla="*/ 373856 w 2876550"/>
                <a:gd name="connsiteY63" fmla="*/ 376237 h 614362"/>
                <a:gd name="connsiteX64" fmla="*/ 414338 w 2876550"/>
                <a:gd name="connsiteY64" fmla="*/ 376237 h 614362"/>
                <a:gd name="connsiteX65" fmla="*/ 619125 w 2876550"/>
                <a:gd name="connsiteY65" fmla="*/ 335756 h 614362"/>
                <a:gd name="connsiteX66" fmla="*/ 1016794 w 2876550"/>
                <a:gd name="connsiteY66" fmla="*/ 266700 h 614362"/>
                <a:gd name="connsiteX67" fmla="*/ 1216819 w 2876550"/>
                <a:gd name="connsiteY67" fmla="*/ 230981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614362">
                  <a:moveTo>
                    <a:pt x="1216819" y="230981"/>
                  </a:moveTo>
                  <a:lnTo>
                    <a:pt x="1638300" y="157162"/>
                  </a:lnTo>
                  <a:lnTo>
                    <a:pt x="1824038" y="128587"/>
                  </a:lnTo>
                  <a:lnTo>
                    <a:pt x="2102644" y="97631"/>
                  </a:lnTo>
                  <a:lnTo>
                    <a:pt x="2176463" y="85725"/>
                  </a:lnTo>
                  <a:lnTo>
                    <a:pt x="2252663" y="66675"/>
                  </a:lnTo>
                  <a:lnTo>
                    <a:pt x="2324100" y="42862"/>
                  </a:lnTo>
                  <a:lnTo>
                    <a:pt x="2395538" y="16668"/>
                  </a:lnTo>
                  <a:lnTo>
                    <a:pt x="2431256" y="0"/>
                  </a:lnTo>
                  <a:lnTo>
                    <a:pt x="2457450" y="0"/>
                  </a:lnTo>
                  <a:lnTo>
                    <a:pt x="2559844" y="19050"/>
                  </a:lnTo>
                  <a:lnTo>
                    <a:pt x="2667000" y="50006"/>
                  </a:lnTo>
                  <a:lnTo>
                    <a:pt x="2752725" y="80962"/>
                  </a:lnTo>
                  <a:lnTo>
                    <a:pt x="2812256" y="107156"/>
                  </a:lnTo>
                  <a:lnTo>
                    <a:pt x="2828925" y="116681"/>
                  </a:lnTo>
                  <a:lnTo>
                    <a:pt x="2850356" y="138112"/>
                  </a:lnTo>
                  <a:lnTo>
                    <a:pt x="2864644" y="159543"/>
                  </a:lnTo>
                  <a:lnTo>
                    <a:pt x="2874169" y="178593"/>
                  </a:lnTo>
                  <a:lnTo>
                    <a:pt x="2876550" y="195262"/>
                  </a:lnTo>
                  <a:lnTo>
                    <a:pt x="2864644" y="221456"/>
                  </a:lnTo>
                  <a:lnTo>
                    <a:pt x="2838450" y="240506"/>
                  </a:lnTo>
                  <a:lnTo>
                    <a:pt x="2807494" y="254793"/>
                  </a:lnTo>
                  <a:lnTo>
                    <a:pt x="2776538" y="264318"/>
                  </a:lnTo>
                  <a:lnTo>
                    <a:pt x="2747963" y="266700"/>
                  </a:lnTo>
                  <a:lnTo>
                    <a:pt x="2674144" y="259556"/>
                  </a:lnTo>
                  <a:lnTo>
                    <a:pt x="2540794" y="257175"/>
                  </a:lnTo>
                  <a:lnTo>
                    <a:pt x="2388394" y="259556"/>
                  </a:lnTo>
                  <a:lnTo>
                    <a:pt x="2212181" y="269081"/>
                  </a:lnTo>
                  <a:lnTo>
                    <a:pt x="2035969" y="283368"/>
                  </a:lnTo>
                  <a:lnTo>
                    <a:pt x="1762125" y="311943"/>
                  </a:lnTo>
                  <a:lnTo>
                    <a:pt x="1619250" y="328612"/>
                  </a:lnTo>
                  <a:lnTo>
                    <a:pt x="1388269" y="366712"/>
                  </a:lnTo>
                  <a:lnTo>
                    <a:pt x="1190625" y="411956"/>
                  </a:lnTo>
                  <a:lnTo>
                    <a:pt x="1019175" y="454818"/>
                  </a:lnTo>
                  <a:lnTo>
                    <a:pt x="854869" y="502443"/>
                  </a:lnTo>
                  <a:lnTo>
                    <a:pt x="671513" y="564356"/>
                  </a:lnTo>
                  <a:lnTo>
                    <a:pt x="623888" y="578643"/>
                  </a:lnTo>
                  <a:lnTo>
                    <a:pt x="602456" y="592931"/>
                  </a:lnTo>
                  <a:lnTo>
                    <a:pt x="571500" y="607218"/>
                  </a:lnTo>
                  <a:lnTo>
                    <a:pt x="531019" y="614362"/>
                  </a:lnTo>
                  <a:lnTo>
                    <a:pt x="497681" y="614362"/>
                  </a:lnTo>
                  <a:lnTo>
                    <a:pt x="445294" y="607218"/>
                  </a:lnTo>
                  <a:lnTo>
                    <a:pt x="395288" y="590550"/>
                  </a:lnTo>
                  <a:lnTo>
                    <a:pt x="335756" y="564356"/>
                  </a:lnTo>
                  <a:lnTo>
                    <a:pt x="271463" y="523875"/>
                  </a:lnTo>
                  <a:lnTo>
                    <a:pt x="202406" y="481012"/>
                  </a:lnTo>
                  <a:lnTo>
                    <a:pt x="128588" y="426243"/>
                  </a:lnTo>
                  <a:lnTo>
                    <a:pt x="59531" y="366712"/>
                  </a:lnTo>
                  <a:lnTo>
                    <a:pt x="47625" y="354806"/>
                  </a:lnTo>
                  <a:lnTo>
                    <a:pt x="33338" y="333375"/>
                  </a:lnTo>
                  <a:lnTo>
                    <a:pt x="9525" y="278606"/>
                  </a:lnTo>
                  <a:lnTo>
                    <a:pt x="0" y="245268"/>
                  </a:lnTo>
                  <a:lnTo>
                    <a:pt x="2381" y="228600"/>
                  </a:lnTo>
                  <a:lnTo>
                    <a:pt x="14288" y="223837"/>
                  </a:lnTo>
                  <a:lnTo>
                    <a:pt x="26194" y="226218"/>
                  </a:lnTo>
                  <a:lnTo>
                    <a:pt x="50006" y="235743"/>
                  </a:lnTo>
                  <a:lnTo>
                    <a:pt x="80963" y="252412"/>
                  </a:lnTo>
                  <a:lnTo>
                    <a:pt x="107156" y="276225"/>
                  </a:lnTo>
                  <a:lnTo>
                    <a:pt x="140494" y="304800"/>
                  </a:lnTo>
                  <a:lnTo>
                    <a:pt x="171450" y="323850"/>
                  </a:lnTo>
                  <a:lnTo>
                    <a:pt x="214313" y="342900"/>
                  </a:lnTo>
                  <a:lnTo>
                    <a:pt x="264319" y="361950"/>
                  </a:lnTo>
                  <a:lnTo>
                    <a:pt x="309563" y="371475"/>
                  </a:lnTo>
                  <a:lnTo>
                    <a:pt x="373856" y="376237"/>
                  </a:lnTo>
                  <a:lnTo>
                    <a:pt x="414338" y="376237"/>
                  </a:lnTo>
                  <a:lnTo>
                    <a:pt x="619125" y="335756"/>
                  </a:lnTo>
                  <a:lnTo>
                    <a:pt x="1016794" y="266700"/>
                  </a:lnTo>
                  <a:lnTo>
                    <a:pt x="1216819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6">
              <a:extLst>
                <a:ext uri="{FF2B5EF4-FFF2-40B4-BE49-F238E27FC236}">
                  <a16:creationId xmlns:a16="http://schemas.microsoft.com/office/drawing/2014/main" id="{5C77027D-26A2-4897-A345-2518B1FC5BDE}"/>
                </a:ext>
              </a:extLst>
            </p:cNvPr>
            <p:cNvSpPr/>
            <p:nvPr/>
          </p:nvSpPr>
          <p:spPr>
            <a:xfrm>
              <a:off x="5400675" y="4573588"/>
              <a:ext cx="619125" cy="758825"/>
            </a:xfrm>
            <a:custGeom>
              <a:avLst/>
              <a:gdLst>
                <a:gd name="connsiteX0" fmla="*/ 378619 w 619125"/>
                <a:gd name="connsiteY0" fmla="*/ 200025 h 757238"/>
                <a:gd name="connsiteX1" fmla="*/ 445294 w 619125"/>
                <a:gd name="connsiteY1" fmla="*/ 228600 h 757238"/>
                <a:gd name="connsiteX2" fmla="*/ 502444 w 619125"/>
                <a:gd name="connsiteY2" fmla="*/ 250032 h 757238"/>
                <a:gd name="connsiteX3" fmla="*/ 523875 w 619125"/>
                <a:gd name="connsiteY3" fmla="*/ 259557 h 757238"/>
                <a:gd name="connsiteX4" fmla="*/ 533400 w 619125"/>
                <a:gd name="connsiteY4" fmla="*/ 273844 h 757238"/>
                <a:gd name="connsiteX5" fmla="*/ 547688 w 619125"/>
                <a:gd name="connsiteY5" fmla="*/ 304800 h 757238"/>
                <a:gd name="connsiteX6" fmla="*/ 564356 w 619125"/>
                <a:gd name="connsiteY6" fmla="*/ 347663 h 757238"/>
                <a:gd name="connsiteX7" fmla="*/ 581025 w 619125"/>
                <a:gd name="connsiteY7" fmla="*/ 404813 h 757238"/>
                <a:gd name="connsiteX8" fmla="*/ 595313 w 619125"/>
                <a:gd name="connsiteY8" fmla="*/ 459582 h 757238"/>
                <a:gd name="connsiteX9" fmla="*/ 607219 w 619125"/>
                <a:gd name="connsiteY9" fmla="*/ 528638 h 757238"/>
                <a:gd name="connsiteX10" fmla="*/ 614363 w 619125"/>
                <a:gd name="connsiteY10" fmla="*/ 581025 h 757238"/>
                <a:gd name="connsiteX11" fmla="*/ 619125 w 619125"/>
                <a:gd name="connsiteY11" fmla="*/ 640557 h 757238"/>
                <a:gd name="connsiteX12" fmla="*/ 616744 w 619125"/>
                <a:gd name="connsiteY12" fmla="*/ 685800 h 757238"/>
                <a:gd name="connsiteX13" fmla="*/ 614363 w 619125"/>
                <a:gd name="connsiteY13" fmla="*/ 711994 h 757238"/>
                <a:gd name="connsiteX14" fmla="*/ 607219 w 619125"/>
                <a:gd name="connsiteY14" fmla="*/ 735807 h 757238"/>
                <a:gd name="connsiteX15" fmla="*/ 595313 w 619125"/>
                <a:gd name="connsiteY15" fmla="*/ 747713 h 757238"/>
                <a:gd name="connsiteX16" fmla="*/ 576263 w 619125"/>
                <a:gd name="connsiteY16" fmla="*/ 754857 h 757238"/>
                <a:gd name="connsiteX17" fmla="*/ 552450 w 619125"/>
                <a:gd name="connsiteY17" fmla="*/ 757238 h 757238"/>
                <a:gd name="connsiteX18" fmla="*/ 526256 w 619125"/>
                <a:gd name="connsiteY18" fmla="*/ 747713 h 757238"/>
                <a:gd name="connsiteX19" fmla="*/ 497681 w 619125"/>
                <a:gd name="connsiteY19" fmla="*/ 723900 h 757238"/>
                <a:gd name="connsiteX20" fmla="*/ 464344 w 619125"/>
                <a:gd name="connsiteY20" fmla="*/ 692944 h 757238"/>
                <a:gd name="connsiteX21" fmla="*/ 423863 w 619125"/>
                <a:gd name="connsiteY21" fmla="*/ 647700 h 757238"/>
                <a:gd name="connsiteX22" fmla="*/ 366713 w 619125"/>
                <a:gd name="connsiteY22" fmla="*/ 571500 h 757238"/>
                <a:gd name="connsiteX23" fmla="*/ 295275 w 619125"/>
                <a:gd name="connsiteY23" fmla="*/ 476250 h 757238"/>
                <a:gd name="connsiteX24" fmla="*/ 219075 w 619125"/>
                <a:gd name="connsiteY24" fmla="*/ 371475 h 757238"/>
                <a:gd name="connsiteX25" fmla="*/ 150019 w 619125"/>
                <a:gd name="connsiteY25" fmla="*/ 271463 h 757238"/>
                <a:gd name="connsiteX26" fmla="*/ 85725 w 619125"/>
                <a:gd name="connsiteY26" fmla="*/ 178594 h 757238"/>
                <a:gd name="connsiteX27" fmla="*/ 19050 w 619125"/>
                <a:gd name="connsiteY27" fmla="*/ 61913 h 757238"/>
                <a:gd name="connsiteX28" fmla="*/ 0 w 619125"/>
                <a:gd name="connsiteY28" fmla="*/ 23813 h 757238"/>
                <a:gd name="connsiteX29" fmla="*/ 0 w 619125"/>
                <a:gd name="connsiteY29" fmla="*/ 9525 h 757238"/>
                <a:gd name="connsiteX30" fmla="*/ 4763 w 619125"/>
                <a:gd name="connsiteY30" fmla="*/ 2382 h 757238"/>
                <a:gd name="connsiteX31" fmla="*/ 11906 w 619125"/>
                <a:gd name="connsiteY31" fmla="*/ 0 h 757238"/>
                <a:gd name="connsiteX32" fmla="*/ 28575 w 619125"/>
                <a:gd name="connsiteY32" fmla="*/ 2382 h 757238"/>
                <a:gd name="connsiteX33" fmla="*/ 57150 w 619125"/>
                <a:gd name="connsiteY33" fmla="*/ 21432 h 757238"/>
                <a:gd name="connsiteX34" fmla="*/ 111919 w 619125"/>
                <a:gd name="connsiteY34" fmla="*/ 57150 h 757238"/>
                <a:gd name="connsiteX35" fmla="*/ 202406 w 619125"/>
                <a:gd name="connsiteY35" fmla="*/ 111919 h 757238"/>
                <a:gd name="connsiteX36" fmla="*/ 290513 w 619125"/>
                <a:gd name="connsiteY36" fmla="*/ 159544 h 757238"/>
                <a:gd name="connsiteX37" fmla="*/ 378619 w 619125"/>
                <a:gd name="connsiteY37" fmla="*/ 2000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757238">
                  <a:moveTo>
                    <a:pt x="378619" y="200025"/>
                  </a:moveTo>
                  <a:lnTo>
                    <a:pt x="445294" y="228600"/>
                  </a:lnTo>
                  <a:lnTo>
                    <a:pt x="502444" y="250032"/>
                  </a:lnTo>
                  <a:lnTo>
                    <a:pt x="523875" y="259557"/>
                  </a:lnTo>
                  <a:lnTo>
                    <a:pt x="533400" y="273844"/>
                  </a:lnTo>
                  <a:lnTo>
                    <a:pt x="547688" y="304800"/>
                  </a:lnTo>
                  <a:lnTo>
                    <a:pt x="564356" y="347663"/>
                  </a:lnTo>
                  <a:lnTo>
                    <a:pt x="581025" y="404813"/>
                  </a:lnTo>
                  <a:lnTo>
                    <a:pt x="595313" y="459582"/>
                  </a:lnTo>
                  <a:lnTo>
                    <a:pt x="607219" y="528638"/>
                  </a:lnTo>
                  <a:lnTo>
                    <a:pt x="614363" y="581025"/>
                  </a:lnTo>
                  <a:lnTo>
                    <a:pt x="619125" y="640557"/>
                  </a:lnTo>
                  <a:lnTo>
                    <a:pt x="616744" y="685800"/>
                  </a:lnTo>
                  <a:lnTo>
                    <a:pt x="614363" y="711994"/>
                  </a:lnTo>
                  <a:lnTo>
                    <a:pt x="607219" y="735807"/>
                  </a:lnTo>
                  <a:lnTo>
                    <a:pt x="595313" y="747713"/>
                  </a:lnTo>
                  <a:lnTo>
                    <a:pt x="576263" y="754857"/>
                  </a:lnTo>
                  <a:lnTo>
                    <a:pt x="552450" y="757238"/>
                  </a:lnTo>
                  <a:lnTo>
                    <a:pt x="526256" y="747713"/>
                  </a:lnTo>
                  <a:lnTo>
                    <a:pt x="497681" y="723900"/>
                  </a:lnTo>
                  <a:lnTo>
                    <a:pt x="464344" y="692944"/>
                  </a:lnTo>
                  <a:lnTo>
                    <a:pt x="423863" y="647700"/>
                  </a:lnTo>
                  <a:lnTo>
                    <a:pt x="366713" y="571500"/>
                  </a:lnTo>
                  <a:lnTo>
                    <a:pt x="295275" y="476250"/>
                  </a:lnTo>
                  <a:lnTo>
                    <a:pt x="219075" y="371475"/>
                  </a:lnTo>
                  <a:lnTo>
                    <a:pt x="150019" y="271463"/>
                  </a:lnTo>
                  <a:lnTo>
                    <a:pt x="85725" y="178594"/>
                  </a:lnTo>
                  <a:lnTo>
                    <a:pt x="19050" y="6191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2"/>
                  </a:lnTo>
                  <a:lnTo>
                    <a:pt x="11906" y="0"/>
                  </a:lnTo>
                  <a:lnTo>
                    <a:pt x="28575" y="2382"/>
                  </a:lnTo>
                  <a:lnTo>
                    <a:pt x="57150" y="21432"/>
                  </a:lnTo>
                  <a:lnTo>
                    <a:pt x="111919" y="57150"/>
                  </a:lnTo>
                  <a:lnTo>
                    <a:pt x="202406" y="111919"/>
                  </a:lnTo>
                  <a:lnTo>
                    <a:pt x="290513" y="159544"/>
                  </a:lnTo>
                  <a:lnTo>
                    <a:pt x="378619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0">
              <a:extLst>
                <a:ext uri="{FF2B5EF4-FFF2-40B4-BE49-F238E27FC236}">
                  <a16:creationId xmlns:a16="http://schemas.microsoft.com/office/drawing/2014/main" id="{6E6F73BE-31CB-4727-830C-934369AC9107}"/>
                </a:ext>
              </a:extLst>
            </p:cNvPr>
            <p:cNvSpPr/>
            <p:nvPr/>
          </p:nvSpPr>
          <p:spPr>
            <a:xfrm>
              <a:off x="3167063" y="2795588"/>
              <a:ext cx="1531937" cy="473075"/>
            </a:xfrm>
            <a:custGeom>
              <a:avLst/>
              <a:gdLst>
                <a:gd name="connsiteX0" fmla="*/ 509587 w 1531143"/>
                <a:gd name="connsiteY0" fmla="*/ 276225 h 473868"/>
                <a:gd name="connsiteX1" fmla="*/ 633412 w 1531143"/>
                <a:gd name="connsiteY1" fmla="*/ 250031 h 473868"/>
                <a:gd name="connsiteX2" fmla="*/ 804862 w 1531143"/>
                <a:gd name="connsiteY2" fmla="*/ 209550 h 473868"/>
                <a:gd name="connsiteX3" fmla="*/ 1038225 w 1531143"/>
                <a:gd name="connsiteY3" fmla="*/ 133350 h 473868"/>
                <a:gd name="connsiteX4" fmla="*/ 1119187 w 1531143"/>
                <a:gd name="connsiteY4" fmla="*/ 104775 h 473868"/>
                <a:gd name="connsiteX5" fmla="*/ 1183481 w 1531143"/>
                <a:gd name="connsiteY5" fmla="*/ 76200 h 473868"/>
                <a:gd name="connsiteX6" fmla="*/ 1200150 w 1531143"/>
                <a:gd name="connsiteY6" fmla="*/ 66675 h 473868"/>
                <a:gd name="connsiteX7" fmla="*/ 1223962 w 1531143"/>
                <a:gd name="connsiteY7" fmla="*/ 42862 h 473868"/>
                <a:gd name="connsiteX8" fmla="*/ 1252537 w 1531143"/>
                <a:gd name="connsiteY8" fmla="*/ 23812 h 473868"/>
                <a:gd name="connsiteX9" fmla="*/ 1281112 w 1531143"/>
                <a:gd name="connsiteY9" fmla="*/ 9525 h 473868"/>
                <a:gd name="connsiteX10" fmla="*/ 1314450 w 1531143"/>
                <a:gd name="connsiteY10" fmla="*/ 2381 h 473868"/>
                <a:gd name="connsiteX11" fmla="*/ 1333500 w 1531143"/>
                <a:gd name="connsiteY11" fmla="*/ 0 h 473868"/>
                <a:gd name="connsiteX12" fmla="*/ 1357312 w 1531143"/>
                <a:gd name="connsiteY12" fmla="*/ 7143 h 473868"/>
                <a:gd name="connsiteX13" fmla="*/ 1393031 w 1531143"/>
                <a:gd name="connsiteY13" fmla="*/ 23812 h 473868"/>
                <a:gd name="connsiteX14" fmla="*/ 1438275 w 1531143"/>
                <a:gd name="connsiteY14" fmla="*/ 47625 h 473868"/>
                <a:gd name="connsiteX15" fmla="*/ 1483518 w 1531143"/>
                <a:gd name="connsiteY15" fmla="*/ 73818 h 473868"/>
                <a:gd name="connsiteX16" fmla="*/ 1516856 w 1531143"/>
                <a:gd name="connsiteY16" fmla="*/ 97631 h 473868"/>
                <a:gd name="connsiteX17" fmla="*/ 1528762 w 1531143"/>
                <a:gd name="connsiteY17" fmla="*/ 114300 h 473868"/>
                <a:gd name="connsiteX18" fmla="*/ 1531143 w 1531143"/>
                <a:gd name="connsiteY18" fmla="*/ 130968 h 473868"/>
                <a:gd name="connsiteX19" fmla="*/ 1519237 w 1531143"/>
                <a:gd name="connsiteY19" fmla="*/ 150018 h 473868"/>
                <a:gd name="connsiteX20" fmla="*/ 1493043 w 1531143"/>
                <a:gd name="connsiteY20" fmla="*/ 176212 h 473868"/>
                <a:gd name="connsiteX21" fmla="*/ 1431131 w 1531143"/>
                <a:gd name="connsiteY21" fmla="*/ 204787 h 473868"/>
                <a:gd name="connsiteX22" fmla="*/ 1309687 w 1531143"/>
                <a:gd name="connsiteY22" fmla="*/ 242887 h 473868"/>
                <a:gd name="connsiteX23" fmla="*/ 1159668 w 1531143"/>
                <a:gd name="connsiteY23" fmla="*/ 283368 h 473868"/>
                <a:gd name="connsiteX24" fmla="*/ 1009650 w 1531143"/>
                <a:gd name="connsiteY24" fmla="*/ 319087 h 473868"/>
                <a:gd name="connsiteX25" fmla="*/ 785812 w 1531143"/>
                <a:gd name="connsiteY25" fmla="*/ 371475 h 473868"/>
                <a:gd name="connsiteX26" fmla="*/ 631031 w 1531143"/>
                <a:gd name="connsiteY26" fmla="*/ 411956 h 473868"/>
                <a:gd name="connsiteX27" fmla="*/ 492918 w 1531143"/>
                <a:gd name="connsiteY27" fmla="*/ 450056 h 473868"/>
                <a:gd name="connsiteX28" fmla="*/ 366712 w 1531143"/>
                <a:gd name="connsiteY28" fmla="*/ 473868 h 473868"/>
                <a:gd name="connsiteX29" fmla="*/ 330993 w 1531143"/>
                <a:gd name="connsiteY29" fmla="*/ 473868 h 473868"/>
                <a:gd name="connsiteX30" fmla="*/ 271462 w 1531143"/>
                <a:gd name="connsiteY30" fmla="*/ 459581 h 473868"/>
                <a:gd name="connsiteX31" fmla="*/ 207168 w 1531143"/>
                <a:gd name="connsiteY31" fmla="*/ 442912 h 473868"/>
                <a:gd name="connsiteX32" fmla="*/ 145256 w 1531143"/>
                <a:gd name="connsiteY32" fmla="*/ 416718 h 473868"/>
                <a:gd name="connsiteX33" fmla="*/ 95250 w 1531143"/>
                <a:gd name="connsiteY33" fmla="*/ 385762 h 473868"/>
                <a:gd name="connsiteX34" fmla="*/ 54768 w 1531143"/>
                <a:gd name="connsiteY34" fmla="*/ 357187 h 473868"/>
                <a:gd name="connsiteX35" fmla="*/ 0 w 1531143"/>
                <a:gd name="connsiteY35" fmla="*/ 311943 h 473868"/>
                <a:gd name="connsiteX36" fmla="*/ 35718 w 1531143"/>
                <a:gd name="connsiteY36" fmla="*/ 264318 h 473868"/>
                <a:gd name="connsiteX37" fmla="*/ 157162 w 1531143"/>
                <a:gd name="connsiteY37" fmla="*/ 283368 h 473868"/>
                <a:gd name="connsiteX38" fmla="*/ 223837 w 1531143"/>
                <a:gd name="connsiteY38" fmla="*/ 292893 h 473868"/>
                <a:gd name="connsiteX39" fmla="*/ 292893 w 1531143"/>
                <a:gd name="connsiteY39" fmla="*/ 295275 h 473868"/>
                <a:gd name="connsiteX40" fmla="*/ 354806 w 1531143"/>
                <a:gd name="connsiteY40" fmla="*/ 295275 h 473868"/>
                <a:gd name="connsiteX41" fmla="*/ 509587 w 1531143"/>
                <a:gd name="connsiteY41" fmla="*/ 2762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1143" h="473868">
                  <a:moveTo>
                    <a:pt x="509587" y="276225"/>
                  </a:moveTo>
                  <a:lnTo>
                    <a:pt x="633412" y="250031"/>
                  </a:lnTo>
                  <a:lnTo>
                    <a:pt x="804862" y="209550"/>
                  </a:lnTo>
                  <a:lnTo>
                    <a:pt x="1038225" y="133350"/>
                  </a:lnTo>
                  <a:lnTo>
                    <a:pt x="1119187" y="104775"/>
                  </a:lnTo>
                  <a:lnTo>
                    <a:pt x="1183481" y="76200"/>
                  </a:lnTo>
                  <a:lnTo>
                    <a:pt x="1200150" y="66675"/>
                  </a:lnTo>
                  <a:lnTo>
                    <a:pt x="1223962" y="42862"/>
                  </a:lnTo>
                  <a:lnTo>
                    <a:pt x="1252537" y="23812"/>
                  </a:lnTo>
                  <a:lnTo>
                    <a:pt x="1281112" y="9525"/>
                  </a:lnTo>
                  <a:lnTo>
                    <a:pt x="1314450" y="2381"/>
                  </a:lnTo>
                  <a:lnTo>
                    <a:pt x="1333500" y="0"/>
                  </a:lnTo>
                  <a:lnTo>
                    <a:pt x="1357312" y="7143"/>
                  </a:lnTo>
                  <a:lnTo>
                    <a:pt x="1393031" y="23812"/>
                  </a:lnTo>
                  <a:lnTo>
                    <a:pt x="1438275" y="47625"/>
                  </a:lnTo>
                  <a:lnTo>
                    <a:pt x="1483518" y="73818"/>
                  </a:lnTo>
                  <a:lnTo>
                    <a:pt x="1516856" y="97631"/>
                  </a:lnTo>
                  <a:lnTo>
                    <a:pt x="1528762" y="114300"/>
                  </a:lnTo>
                  <a:lnTo>
                    <a:pt x="1531143" y="130968"/>
                  </a:lnTo>
                  <a:lnTo>
                    <a:pt x="1519237" y="150018"/>
                  </a:lnTo>
                  <a:lnTo>
                    <a:pt x="1493043" y="176212"/>
                  </a:lnTo>
                  <a:lnTo>
                    <a:pt x="1431131" y="204787"/>
                  </a:lnTo>
                  <a:lnTo>
                    <a:pt x="1309687" y="242887"/>
                  </a:lnTo>
                  <a:lnTo>
                    <a:pt x="1159668" y="283368"/>
                  </a:lnTo>
                  <a:lnTo>
                    <a:pt x="1009650" y="319087"/>
                  </a:lnTo>
                  <a:lnTo>
                    <a:pt x="785812" y="371475"/>
                  </a:lnTo>
                  <a:lnTo>
                    <a:pt x="631031" y="411956"/>
                  </a:lnTo>
                  <a:lnTo>
                    <a:pt x="492918" y="450056"/>
                  </a:lnTo>
                  <a:lnTo>
                    <a:pt x="366712" y="473868"/>
                  </a:lnTo>
                  <a:lnTo>
                    <a:pt x="330993" y="473868"/>
                  </a:lnTo>
                  <a:lnTo>
                    <a:pt x="271462" y="459581"/>
                  </a:lnTo>
                  <a:lnTo>
                    <a:pt x="207168" y="442912"/>
                  </a:lnTo>
                  <a:lnTo>
                    <a:pt x="145256" y="416718"/>
                  </a:lnTo>
                  <a:lnTo>
                    <a:pt x="95250" y="385762"/>
                  </a:lnTo>
                  <a:lnTo>
                    <a:pt x="54768" y="357187"/>
                  </a:lnTo>
                  <a:lnTo>
                    <a:pt x="0" y="311943"/>
                  </a:lnTo>
                  <a:lnTo>
                    <a:pt x="35718" y="264318"/>
                  </a:lnTo>
                  <a:lnTo>
                    <a:pt x="157162" y="283368"/>
                  </a:lnTo>
                  <a:lnTo>
                    <a:pt x="223837" y="292893"/>
                  </a:lnTo>
                  <a:lnTo>
                    <a:pt x="292893" y="295275"/>
                  </a:lnTo>
                  <a:lnTo>
                    <a:pt x="354806" y="295275"/>
                  </a:lnTo>
                  <a:lnTo>
                    <a:pt x="509587" y="276225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CD5EF50F-9FD0-48DF-804C-E7252EEF54FF}"/>
                </a:ext>
              </a:extLst>
            </p:cNvPr>
            <p:cNvSpPr/>
            <p:nvPr/>
          </p:nvSpPr>
          <p:spPr>
            <a:xfrm rot="16200000">
              <a:off x="1784351" y="3687762"/>
              <a:ext cx="4483100" cy="511175"/>
            </a:xfrm>
            <a:custGeom>
              <a:avLst/>
              <a:gdLst>
                <a:gd name="connsiteX0" fmla="*/ 2362809 w 4484217"/>
                <a:gd name="connsiteY0" fmla="*/ 193853 h 512064"/>
                <a:gd name="connsiteX1" fmla="*/ 3024835 w 4484217"/>
                <a:gd name="connsiteY1" fmla="*/ 212141 h 512064"/>
                <a:gd name="connsiteX2" fmla="*/ 3324758 w 4484217"/>
                <a:gd name="connsiteY2" fmla="*/ 212141 h 512064"/>
                <a:gd name="connsiteX3" fmla="*/ 3529584 w 4484217"/>
                <a:gd name="connsiteY3" fmla="*/ 212141 h 512064"/>
                <a:gd name="connsiteX4" fmla="*/ 3730752 w 4484217"/>
                <a:gd name="connsiteY4" fmla="*/ 212141 h 512064"/>
                <a:gd name="connsiteX5" fmla="*/ 3902659 w 4484217"/>
                <a:gd name="connsiteY5" fmla="*/ 212141 h 512064"/>
                <a:gd name="connsiteX6" fmla="*/ 4045305 w 4484217"/>
                <a:gd name="connsiteY6" fmla="*/ 212141 h 512064"/>
                <a:gd name="connsiteX7" fmla="*/ 4118457 w 4484217"/>
                <a:gd name="connsiteY7" fmla="*/ 212141 h 512064"/>
                <a:gd name="connsiteX8" fmla="*/ 4176979 w 4484217"/>
                <a:gd name="connsiteY8" fmla="*/ 204826 h 512064"/>
                <a:gd name="connsiteX9" fmla="*/ 4217213 w 4484217"/>
                <a:gd name="connsiteY9" fmla="*/ 197511 h 512064"/>
                <a:gd name="connsiteX10" fmla="*/ 4279392 w 4484217"/>
                <a:gd name="connsiteY10" fmla="*/ 164592 h 512064"/>
                <a:gd name="connsiteX11" fmla="*/ 4330598 w 4484217"/>
                <a:gd name="connsiteY11" fmla="*/ 128016 h 512064"/>
                <a:gd name="connsiteX12" fmla="*/ 4385462 w 4484217"/>
                <a:gd name="connsiteY12" fmla="*/ 73152 h 512064"/>
                <a:gd name="connsiteX13" fmla="*/ 4422038 w 4484217"/>
                <a:gd name="connsiteY13" fmla="*/ 25603 h 512064"/>
                <a:gd name="connsiteX14" fmla="*/ 4440326 w 4484217"/>
                <a:gd name="connsiteY14" fmla="*/ 7315 h 512064"/>
                <a:gd name="connsiteX15" fmla="*/ 4462272 w 4484217"/>
                <a:gd name="connsiteY15" fmla="*/ 0 h 512064"/>
                <a:gd name="connsiteX16" fmla="*/ 4480560 w 4484217"/>
                <a:gd name="connsiteY16" fmla="*/ 7315 h 512064"/>
                <a:gd name="connsiteX17" fmla="*/ 4484217 w 4484217"/>
                <a:gd name="connsiteY17" fmla="*/ 18288 h 512064"/>
                <a:gd name="connsiteX18" fmla="*/ 4480560 w 4484217"/>
                <a:gd name="connsiteY18" fmla="*/ 62179 h 512064"/>
                <a:gd name="connsiteX19" fmla="*/ 4451299 w 4484217"/>
                <a:gd name="connsiteY19" fmla="*/ 146304 h 512064"/>
                <a:gd name="connsiteX20" fmla="*/ 4392777 w 4484217"/>
                <a:gd name="connsiteY20" fmla="*/ 288951 h 512064"/>
                <a:gd name="connsiteX21" fmla="*/ 4337913 w 4484217"/>
                <a:gd name="connsiteY21" fmla="*/ 387706 h 512064"/>
                <a:gd name="connsiteX22" fmla="*/ 4286707 w 4484217"/>
                <a:gd name="connsiteY22" fmla="*/ 457200 h 512064"/>
                <a:gd name="connsiteX23" fmla="*/ 4250131 w 4484217"/>
                <a:gd name="connsiteY23" fmla="*/ 497434 h 512064"/>
                <a:gd name="connsiteX24" fmla="*/ 4224528 w 4484217"/>
                <a:gd name="connsiteY24" fmla="*/ 508407 h 512064"/>
                <a:gd name="connsiteX25" fmla="*/ 4187952 w 4484217"/>
                <a:gd name="connsiteY25" fmla="*/ 512064 h 512064"/>
                <a:gd name="connsiteX26" fmla="*/ 4147718 w 4484217"/>
                <a:gd name="connsiteY26" fmla="*/ 504749 h 512064"/>
                <a:gd name="connsiteX27" fmla="*/ 4089197 w 4484217"/>
                <a:gd name="connsiteY27" fmla="*/ 479146 h 512064"/>
                <a:gd name="connsiteX28" fmla="*/ 4059936 w 4484217"/>
                <a:gd name="connsiteY28" fmla="*/ 460858 h 512064"/>
                <a:gd name="connsiteX29" fmla="*/ 3957523 w 4484217"/>
                <a:gd name="connsiteY29" fmla="*/ 446227 h 512064"/>
                <a:gd name="connsiteX30" fmla="*/ 3697833 w 4484217"/>
                <a:gd name="connsiteY30" fmla="*/ 420624 h 512064"/>
                <a:gd name="connsiteX31" fmla="*/ 3533241 w 4484217"/>
                <a:gd name="connsiteY31" fmla="*/ 409651 h 512064"/>
                <a:gd name="connsiteX32" fmla="*/ 3222345 w 4484217"/>
                <a:gd name="connsiteY32" fmla="*/ 413309 h 512064"/>
                <a:gd name="connsiteX33" fmla="*/ 2860243 w 4484217"/>
                <a:gd name="connsiteY33" fmla="*/ 413309 h 512064"/>
                <a:gd name="connsiteX34" fmla="*/ 2428646 w 4484217"/>
                <a:gd name="connsiteY34" fmla="*/ 413309 h 512064"/>
                <a:gd name="connsiteX35" fmla="*/ 2147011 w 4484217"/>
                <a:gd name="connsiteY35" fmla="*/ 413309 h 512064"/>
                <a:gd name="connsiteX36" fmla="*/ 1938528 w 4484217"/>
                <a:gd name="connsiteY36" fmla="*/ 402336 h 512064"/>
                <a:gd name="connsiteX37" fmla="*/ 1627632 w 4484217"/>
                <a:gd name="connsiteY37" fmla="*/ 391363 h 512064"/>
                <a:gd name="connsiteX38" fmla="*/ 1225296 w 4484217"/>
                <a:gd name="connsiteY38" fmla="*/ 380391 h 512064"/>
                <a:gd name="connsiteX39" fmla="*/ 859536 w 4484217"/>
                <a:gd name="connsiteY39" fmla="*/ 365760 h 512064"/>
                <a:gd name="connsiteX40" fmla="*/ 534009 w 4484217"/>
                <a:gd name="connsiteY40" fmla="*/ 351130 h 512064"/>
                <a:gd name="connsiteX41" fmla="*/ 230429 w 4484217"/>
                <a:gd name="connsiteY41" fmla="*/ 336499 h 512064"/>
                <a:gd name="connsiteX42" fmla="*/ 87782 w 4484217"/>
                <a:gd name="connsiteY42" fmla="*/ 325527 h 512064"/>
                <a:gd name="connsiteX43" fmla="*/ 43891 w 4484217"/>
                <a:gd name="connsiteY43" fmla="*/ 318211 h 512064"/>
                <a:gd name="connsiteX44" fmla="*/ 18288 w 4484217"/>
                <a:gd name="connsiteY44" fmla="*/ 307239 h 512064"/>
                <a:gd name="connsiteX45" fmla="*/ 3657 w 4484217"/>
                <a:gd name="connsiteY45" fmla="*/ 292608 h 512064"/>
                <a:gd name="connsiteX46" fmla="*/ 0 w 4484217"/>
                <a:gd name="connsiteY46" fmla="*/ 277978 h 512064"/>
                <a:gd name="connsiteX47" fmla="*/ 7315 w 4484217"/>
                <a:gd name="connsiteY47" fmla="*/ 256032 h 512064"/>
                <a:gd name="connsiteX48" fmla="*/ 25603 w 4484217"/>
                <a:gd name="connsiteY48" fmla="*/ 234087 h 512064"/>
                <a:gd name="connsiteX49" fmla="*/ 69494 w 4484217"/>
                <a:gd name="connsiteY49" fmla="*/ 197511 h 512064"/>
                <a:gd name="connsiteX50" fmla="*/ 124358 w 4484217"/>
                <a:gd name="connsiteY50" fmla="*/ 164592 h 512064"/>
                <a:gd name="connsiteX51" fmla="*/ 193853 w 4484217"/>
                <a:gd name="connsiteY51" fmla="*/ 131674 h 512064"/>
                <a:gd name="connsiteX52" fmla="*/ 248717 w 4484217"/>
                <a:gd name="connsiteY52" fmla="*/ 106071 h 512064"/>
                <a:gd name="connsiteX53" fmla="*/ 314553 w 4484217"/>
                <a:gd name="connsiteY53" fmla="*/ 87783 h 512064"/>
                <a:gd name="connsiteX54" fmla="*/ 409651 w 4484217"/>
                <a:gd name="connsiteY54" fmla="*/ 69495 h 512064"/>
                <a:gd name="connsiteX55" fmla="*/ 493776 w 4484217"/>
                <a:gd name="connsiteY55" fmla="*/ 58522 h 512064"/>
                <a:gd name="connsiteX56" fmla="*/ 566928 w 4484217"/>
                <a:gd name="connsiteY56" fmla="*/ 54864 h 512064"/>
                <a:gd name="connsiteX57" fmla="*/ 599846 w 4484217"/>
                <a:gd name="connsiteY57" fmla="*/ 58522 h 512064"/>
                <a:gd name="connsiteX58" fmla="*/ 662025 w 4484217"/>
                <a:gd name="connsiteY58" fmla="*/ 73152 h 512064"/>
                <a:gd name="connsiteX59" fmla="*/ 731520 w 4484217"/>
                <a:gd name="connsiteY59" fmla="*/ 91440 h 512064"/>
                <a:gd name="connsiteX60" fmla="*/ 914400 w 4484217"/>
                <a:gd name="connsiteY60" fmla="*/ 113386 h 512064"/>
                <a:gd name="connsiteX61" fmla="*/ 1250899 w 4484217"/>
                <a:gd name="connsiteY61" fmla="*/ 142647 h 512064"/>
                <a:gd name="connsiteX62" fmla="*/ 1708099 w 4484217"/>
                <a:gd name="connsiteY62" fmla="*/ 171907 h 512064"/>
                <a:gd name="connsiteX63" fmla="*/ 2084832 w 4484217"/>
                <a:gd name="connsiteY63" fmla="*/ 193853 h 512064"/>
                <a:gd name="connsiteX64" fmla="*/ 2362809 w 4484217"/>
                <a:gd name="connsiteY64" fmla="*/ 193853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84217" h="512064">
                  <a:moveTo>
                    <a:pt x="2362809" y="193853"/>
                  </a:moveTo>
                  <a:lnTo>
                    <a:pt x="3024835" y="212141"/>
                  </a:lnTo>
                  <a:lnTo>
                    <a:pt x="3324758" y="212141"/>
                  </a:lnTo>
                  <a:lnTo>
                    <a:pt x="3529584" y="212141"/>
                  </a:lnTo>
                  <a:lnTo>
                    <a:pt x="3730752" y="212141"/>
                  </a:lnTo>
                  <a:lnTo>
                    <a:pt x="3902659" y="212141"/>
                  </a:lnTo>
                  <a:lnTo>
                    <a:pt x="4045305" y="212141"/>
                  </a:lnTo>
                  <a:lnTo>
                    <a:pt x="4118457" y="212141"/>
                  </a:lnTo>
                  <a:lnTo>
                    <a:pt x="4176979" y="204826"/>
                  </a:lnTo>
                  <a:lnTo>
                    <a:pt x="4217213" y="197511"/>
                  </a:lnTo>
                  <a:lnTo>
                    <a:pt x="4279392" y="164592"/>
                  </a:lnTo>
                  <a:lnTo>
                    <a:pt x="4330598" y="128016"/>
                  </a:lnTo>
                  <a:lnTo>
                    <a:pt x="4385462" y="73152"/>
                  </a:lnTo>
                  <a:lnTo>
                    <a:pt x="4422038" y="25603"/>
                  </a:lnTo>
                  <a:lnTo>
                    <a:pt x="4440326" y="7315"/>
                  </a:lnTo>
                  <a:lnTo>
                    <a:pt x="4462272" y="0"/>
                  </a:lnTo>
                  <a:lnTo>
                    <a:pt x="4480560" y="7315"/>
                  </a:lnTo>
                  <a:lnTo>
                    <a:pt x="4484217" y="18288"/>
                  </a:lnTo>
                  <a:lnTo>
                    <a:pt x="4480560" y="62179"/>
                  </a:lnTo>
                  <a:lnTo>
                    <a:pt x="4451299" y="146304"/>
                  </a:lnTo>
                  <a:lnTo>
                    <a:pt x="4392777" y="288951"/>
                  </a:lnTo>
                  <a:lnTo>
                    <a:pt x="4337913" y="387706"/>
                  </a:lnTo>
                  <a:lnTo>
                    <a:pt x="4286707" y="457200"/>
                  </a:lnTo>
                  <a:lnTo>
                    <a:pt x="4250131" y="497434"/>
                  </a:lnTo>
                  <a:lnTo>
                    <a:pt x="4224528" y="508407"/>
                  </a:lnTo>
                  <a:lnTo>
                    <a:pt x="4187952" y="512064"/>
                  </a:lnTo>
                  <a:lnTo>
                    <a:pt x="4147718" y="504749"/>
                  </a:lnTo>
                  <a:lnTo>
                    <a:pt x="4089197" y="479146"/>
                  </a:lnTo>
                  <a:lnTo>
                    <a:pt x="4059936" y="460858"/>
                  </a:lnTo>
                  <a:lnTo>
                    <a:pt x="3957523" y="446227"/>
                  </a:lnTo>
                  <a:lnTo>
                    <a:pt x="3697833" y="420624"/>
                  </a:lnTo>
                  <a:lnTo>
                    <a:pt x="3533241" y="409651"/>
                  </a:lnTo>
                  <a:lnTo>
                    <a:pt x="3222345" y="413309"/>
                  </a:lnTo>
                  <a:lnTo>
                    <a:pt x="2860243" y="413309"/>
                  </a:lnTo>
                  <a:lnTo>
                    <a:pt x="2428646" y="413309"/>
                  </a:lnTo>
                  <a:lnTo>
                    <a:pt x="2147011" y="413309"/>
                  </a:lnTo>
                  <a:lnTo>
                    <a:pt x="1938528" y="402336"/>
                  </a:lnTo>
                  <a:lnTo>
                    <a:pt x="1627632" y="391363"/>
                  </a:lnTo>
                  <a:lnTo>
                    <a:pt x="1225296" y="380391"/>
                  </a:lnTo>
                  <a:lnTo>
                    <a:pt x="859536" y="365760"/>
                  </a:lnTo>
                  <a:lnTo>
                    <a:pt x="534009" y="351130"/>
                  </a:lnTo>
                  <a:lnTo>
                    <a:pt x="230429" y="336499"/>
                  </a:lnTo>
                  <a:lnTo>
                    <a:pt x="87782" y="325527"/>
                  </a:lnTo>
                  <a:lnTo>
                    <a:pt x="43891" y="318211"/>
                  </a:lnTo>
                  <a:lnTo>
                    <a:pt x="18288" y="307239"/>
                  </a:lnTo>
                  <a:lnTo>
                    <a:pt x="3657" y="292608"/>
                  </a:lnTo>
                  <a:lnTo>
                    <a:pt x="0" y="277978"/>
                  </a:lnTo>
                  <a:lnTo>
                    <a:pt x="7315" y="256032"/>
                  </a:lnTo>
                  <a:lnTo>
                    <a:pt x="25603" y="234087"/>
                  </a:lnTo>
                  <a:lnTo>
                    <a:pt x="69494" y="197511"/>
                  </a:lnTo>
                  <a:lnTo>
                    <a:pt x="124358" y="164592"/>
                  </a:lnTo>
                  <a:lnTo>
                    <a:pt x="193853" y="131674"/>
                  </a:lnTo>
                  <a:lnTo>
                    <a:pt x="248717" y="106071"/>
                  </a:lnTo>
                  <a:lnTo>
                    <a:pt x="314553" y="87783"/>
                  </a:lnTo>
                  <a:lnTo>
                    <a:pt x="409651" y="69495"/>
                  </a:lnTo>
                  <a:lnTo>
                    <a:pt x="493776" y="58522"/>
                  </a:lnTo>
                  <a:lnTo>
                    <a:pt x="566928" y="54864"/>
                  </a:lnTo>
                  <a:lnTo>
                    <a:pt x="599846" y="58522"/>
                  </a:lnTo>
                  <a:lnTo>
                    <a:pt x="662025" y="73152"/>
                  </a:lnTo>
                  <a:lnTo>
                    <a:pt x="731520" y="91440"/>
                  </a:lnTo>
                  <a:lnTo>
                    <a:pt x="914400" y="113386"/>
                  </a:lnTo>
                  <a:lnTo>
                    <a:pt x="1250899" y="142647"/>
                  </a:lnTo>
                  <a:lnTo>
                    <a:pt x="1708099" y="171907"/>
                  </a:lnTo>
                  <a:lnTo>
                    <a:pt x="2084832" y="193853"/>
                  </a:lnTo>
                  <a:lnTo>
                    <a:pt x="2362809" y="193853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1">
              <a:extLst>
                <a:ext uri="{FF2B5EF4-FFF2-40B4-BE49-F238E27FC236}">
                  <a16:creationId xmlns:a16="http://schemas.microsoft.com/office/drawing/2014/main" id="{F67BDF94-6A0A-4CC4-B3F9-8386265D9A64}"/>
                </a:ext>
              </a:extLst>
            </p:cNvPr>
            <p:cNvSpPr/>
            <p:nvPr/>
          </p:nvSpPr>
          <p:spPr>
            <a:xfrm>
              <a:off x="2819400" y="3390900"/>
              <a:ext cx="1789113" cy="1543050"/>
            </a:xfrm>
            <a:custGeom>
              <a:avLst/>
              <a:gdLst>
                <a:gd name="connsiteX0" fmla="*/ 750094 w 1788319"/>
                <a:gd name="connsiteY0" fmla="*/ 814388 h 1543050"/>
                <a:gd name="connsiteX1" fmla="*/ 971550 w 1788319"/>
                <a:gd name="connsiteY1" fmla="*/ 650081 h 1543050"/>
                <a:gd name="connsiteX2" fmla="*/ 1171575 w 1788319"/>
                <a:gd name="connsiteY2" fmla="*/ 504825 h 1543050"/>
                <a:gd name="connsiteX3" fmla="*/ 1435894 w 1788319"/>
                <a:gd name="connsiteY3" fmla="*/ 283369 h 1543050"/>
                <a:gd name="connsiteX4" fmla="*/ 1571625 w 1788319"/>
                <a:gd name="connsiteY4" fmla="*/ 164306 h 1543050"/>
                <a:gd name="connsiteX5" fmla="*/ 1690688 w 1788319"/>
                <a:gd name="connsiteY5" fmla="*/ 59531 h 1543050"/>
                <a:gd name="connsiteX6" fmla="*/ 1738313 w 1788319"/>
                <a:gd name="connsiteY6" fmla="*/ 21431 h 1543050"/>
                <a:gd name="connsiteX7" fmla="*/ 1764506 w 1788319"/>
                <a:gd name="connsiteY7" fmla="*/ 2381 h 1543050"/>
                <a:gd name="connsiteX8" fmla="*/ 1778794 w 1788319"/>
                <a:gd name="connsiteY8" fmla="*/ 0 h 1543050"/>
                <a:gd name="connsiteX9" fmla="*/ 1788319 w 1788319"/>
                <a:gd name="connsiteY9" fmla="*/ 2381 h 1543050"/>
                <a:gd name="connsiteX10" fmla="*/ 1788319 w 1788319"/>
                <a:gd name="connsiteY10" fmla="*/ 16669 h 1543050"/>
                <a:gd name="connsiteX11" fmla="*/ 1778794 w 1788319"/>
                <a:gd name="connsiteY11" fmla="*/ 45244 h 1543050"/>
                <a:gd name="connsiteX12" fmla="*/ 1764506 w 1788319"/>
                <a:gd name="connsiteY12" fmla="*/ 80963 h 1543050"/>
                <a:gd name="connsiteX13" fmla="*/ 1697831 w 1788319"/>
                <a:gd name="connsiteY13" fmla="*/ 154781 h 1543050"/>
                <a:gd name="connsiteX14" fmla="*/ 1588294 w 1788319"/>
                <a:gd name="connsiteY14" fmla="*/ 273844 h 1543050"/>
                <a:gd name="connsiteX15" fmla="*/ 1459706 w 1788319"/>
                <a:gd name="connsiteY15" fmla="*/ 416719 h 1543050"/>
                <a:gd name="connsiteX16" fmla="*/ 1347788 w 1788319"/>
                <a:gd name="connsiteY16" fmla="*/ 542925 h 1543050"/>
                <a:gd name="connsiteX17" fmla="*/ 1069181 w 1788319"/>
                <a:gd name="connsiteY17" fmla="*/ 797719 h 1543050"/>
                <a:gd name="connsiteX18" fmla="*/ 864394 w 1788319"/>
                <a:gd name="connsiteY18" fmla="*/ 1000125 h 1543050"/>
                <a:gd name="connsiteX19" fmla="*/ 721519 w 1788319"/>
                <a:gd name="connsiteY19" fmla="*/ 1138238 h 1543050"/>
                <a:gd name="connsiteX20" fmla="*/ 664369 w 1788319"/>
                <a:gd name="connsiteY20" fmla="*/ 1193006 h 1543050"/>
                <a:gd name="connsiteX21" fmla="*/ 564356 w 1788319"/>
                <a:gd name="connsiteY21" fmla="*/ 1285875 h 1543050"/>
                <a:gd name="connsiteX22" fmla="*/ 495300 w 1788319"/>
                <a:gd name="connsiteY22" fmla="*/ 1354931 h 1543050"/>
                <a:gd name="connsiteX23" fmla="*/ 447675 w 1788319"/>
                <a:gd name="connsiteY23" fmla="*/ 1395413 h 1543050"/>
                <a:gd name="connsiteX24" fmla="*/ 426244 w 1788319"/>
                <a:gd name="connsiteY24" fmla="*/ 1428750 h 1543050"/>
                <a:gd name="connsiteX25" fmla="*/ 390525 w 1788319"/>
                <a:gd name="connsiteY25" fmla="*/ 1490663 h 1543050"/>
                <a:gd name="connsiteX26" fmla="*/ 373856 w 1788319"/>
                <a:gd name="connsiteY26" fmla="*/ 1521619 h 1543050"/>
                <a:gd name="connsiteX27" fmla="*/ 359569 w 1788319"/>
                <a:gd name="connsiteY27" fmla="*/ 1533525 h 1543050"/>
                <a:gd name="connsiteX28" fmla="*/ 338138 w 1788319"/>
                <a:gd name="connsiteY28" fmla="*/ 1540669 h 1543050"/>
                <a:gd name="connsiteX29" fmla="*/ 309563 w 1788319"/>
                <a:gd name="connsiteY29" fmla="*/ 1543050 h 1543050"/>
                <a:gd name="connsiteX30" fmla="*/ 264319 w 1788319"/>
                <a:gd name="connsiteY30" fmla="*/ 1528763 h 1543050"/>
                <a:gd name="connsiteX31" fmla="*/ 226219 w 1788319"/>
                <a:gd name="connsiteY31" fmla="*/ 1502569 h 1543050"/>
                <a:gd name="connsiteX32" fmla="*/ 176213 w 1788319"/>
                <a:gd name="connsiteY32" fmla="*/ 1459706 h 1543050"/>
                <a:gd name="connsiteX33" fmla="*/ 133350 w 1788319"/>
                <a:gd name="connsiteY33" fmla="*/ 1421606 h 1543050"/>
                <a:gd name="connsiteX34" fmla="*/ 90488 w 1788319"/>
                <a:gd name="connsiteY34" fmla="*/ 1373981 h 1543050"/>
                <a:gd name="connsiteX35" fmla="*/ 57150 w 1788319"/>
                <a:gd name="connsiteY35" fmla="*/ 1326356 h 1543050"/>
                <a:gd name="connsiteX36" fmla="*/ 30956 w 1788319"/>
                <a:gd name="connsiteY36" fmla="*/ 1283494 h 1543050"/>
                <a:gd name="connsiteX37" fmla="*/ 21431 w 1788319"/>
                <a:gd name="connsiteY37" fmla="*/ 1254919 h 1543050"/>
                <a:gd name="connsiteX38" fmla="*/ 7144 w 1788319"/>
                <a:gd name="connsiteY38" fmla="*/ 1214438 h 1543050"/>
                <a:gd name="connsiteX39" fmla="*/ 0 w 1788319"/>
                <a:gd name="connsiteY39" fmla="*/ 1164431 h 1543050"/>
                <a:gd name="connsiteX40" fmla="*/ 0 w 1788319"/>
                <a:gd name="connsiteY40" fmla="*/ 1128713 h 1543050"/>
                <a:gd name="connsiteX41" fmla="*/ 9525 w 1788319"/>
                <a:gd name="connsiteY41" fmla="*/ 1062038 h 1543050"/>
                <a:gd name="connsiteX42" fmla="*/ 21431 w 1788319"/>
                <a:gd name="connsiteY42" fmla="*/ 1031081 h 1543050"/>
                <a:gd name="connsiteX43" fmla="*/ 28575 w 1788319"/>
                <a:gd name="connsiteY43" fmla="*/ 1021556 h 1543050"/>
                <a:gd name="connsiteX44" fmla="*/ 40481 w 1788319"/>
                <a:gd name="connsiteY44" fmla="*/ 1019175 h 1543050"/>
                <a:gd name="connsiteX45" fmla="*/ 52388 w 1788319"/>
                <a:gd name="connsiteY45" fmla="*/ 1019175 h 1543050"/>
                <a:gd name="connsiteX46" fmla="*/ 69056 w 1788319"/>
                <a:gd name="connsiteY46" fmla="*/ 1038225 h 1543050"/>
                <a:gd name="connsiteX47" fmla="*/ 90488 w 1788319"/>
                <a:gd name="connsiteY47" fmla="*/ 1078706 h 1543050"/>
                <a:gd name="connsiteX48" fmla="*/ 104775 w 1788319"/>
                <a:gd name="connsiteY48" fmla="*/ 1121569 h 1543050"/>
                <a:gd name="connsiteX49" fmla="*/ 123825 w 1788319"/>
                <a:gd name="connsiteY49" fmla="*/ 1162050 h 1543050"/>
                <a:gd name="connsiteX50" fmla="*/ 140494 w 1788319"/>
                <a:gd name="connsiteY50" fmla="*/ 1183481 h 1543050"/>
                <a:gd name="connsiteX51" fmla="*/ 157163 w 1788319"/>
                <a:gd name="connsiteY51" fmla="*/ 1195388 h 1543050"/>
                <a:gd name="connsiteX52" fmla="*/ 169069 w 1788319"/>
                <a:gd name="connsiteY52" fmla="*/ 1202531 h 1543050"/>
                <a:gd name="connsiteX53" fmla="*/ 180975 w 1788319"/>
                <a:gd name="connsiteY53" fmla="*/ 1204913 h 1543050"/>
                <a:gd name="connsiteX54" fmla="*/ 202406 w 1788319"/>
                <a:gd name="connsiteY54" fmla="*/ 1202531 h 1543050"/>
                <a:gd name="connsiteX55" fmla="*/ 226219 w 1788319"/>
                <a:gd name="connsiteY55" fmla="*/ 1195388 h 1543050"/>
                <a:gd name="connsiteX56" fmla="*/ 271463 w 1788319"/>
                <a:gd name="connsiteY56" fmla="*/ 1162050 h 1543050"/>
                <a:gd name="connsiteX57" fmla="*/ 438150 w 1788319"/>
                <a:gd name="connsiteY57" fmla="*/ 1042988 h 1543050"/>
                <a:gd name="connsiteX58" fmla="*/ 750094 w 1788319"/>
                <a:gd name="connsiteY58" fmla="*/ 81438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88319" h="1543050">
                  <a:moveTo>
                    <a:pt x="750094" y="814388"/>
                  </a:moveTo>
                  <a:lnTo>
                    <a:pt x="971550" y="650081"/>
                  </a:lnTo>
                  <a:lnTo>
                    <a:pt x="1171575" y="504825"/>
                  </a:lnTo>
                  <a:lnTo>
                    <a:pt x="1435894" y="283369"/>
                  </a:lnTo>
                  <a:lnTo>
                    <a:pt x="1571625" y="164306"/>
                  </a:lnTo>
                  <a:lnTo>
                    <a:pt x="1690688" y="59531"/>
                  </a:lnTo>
                  <a:lnTo>
                    <a:pt x="1738313" y="21431"/>
                  </a:lnTo>
                  <a:lnTo>
                    <a:pt x="1764506" y="2381"/>
                  </a:lnTo>
                  <a:lnTo>
                    <a:pt x="1778794" y="0"/>
                  </a:lnTo>
                  <a:lnTo>
                    <a:pt x="1788319" y="2381"/>
                  </a:lnTo>
                  <a:lnTo>
                    <a:pt x="1788319" y="16669"/>
                  </a:lnTo>
                  <a:lnTo>
                    <a:pt x="1778794" y="45244"/>
                  </a:lnTo>
                  <a:lnTo>
                    <a:pt x="1764506" y="80963"/>
                  </a:lnTo>
                  <a:lnTo>
                    <a:pt x="1697831" y="154781"/>
                  </a:lnTo>
                  <a:lnTo>
                    <a:pt x="1588294" y="273844"/>
                  </a:lnTo>
                  <a:lnTo>
                    <a:pt x="1459706" y="416719"/>
                  </a:lnTo>
                  <a:lnTo>
                    <a:pt x="1347788" y="542925"/>
                  </a:lnTo>
                  <a:lnTo>
                    <a:pt x="1069181" y="797719"/>
                  </a:lnTo>
                  <a:lnTo>
                    <a:pt x="864394" y="1000125"/>
                  </a:lnTo>
                  <a:lnTo>
                    <a:pt x="721519" y="1138238"/>
                  </a:lnTo>
                  <a:lnTo>
                    <a:pt x="664369" y="1193006"/>
                  </a:lnTo>
                  <a:lnTo>
                    <a:pt x="564356" y="1285875"/>
                  </a:lnTo>
                  <a:lnTo>
                    <a:pt x="495300" y="1354931"/>
                  </a:lnTo>
                  <a:lnTo>
                    <a:pt x="447675" y="1395413"/>
                  </a:lnTo>
                  <a:lnTo>
                    <a:pt x="426244" y="1428750"/>
                  </a:lnTo>
                  <a:lnTo>
                    <a:pt x="390525" y="1490663"/>
                  </a:lnTo>
                  <a:lnTo>
                    <a:pt x="373856" y="1521619"/>
                  </a:lnTo>
                  <a:lnTo>
                    <a:pt x="359569" y="1533525"/>
                  </a:lnTo>
                  <a:lnTo>
                    <a:pt x="338138" y="1540669"/>
                  </a:lnTo>
                  <a:lnTo>
                    <a:pt x="309563" y="1543050"/>
                  </a:lnTo>
                  <a:lnTo>
                    <a:pt x="264319" y="1528763"/>
                  </a:lnTo>
                  <a:lnTo>
                    <a:pt x="226219" y="1502569"/>
                  </a:lnTo>
                  <a:lnTo>
                    <a:pt x="176213" y="1459706"/>
                  </a:lnTo>
                  <a:lnTo>
                    <a:pt x="133350" y="1421606"/>
                  </a:lnTo>
                  <a:lnTo>
                    <a:pt x="90488" y="1373981"/>
                  </a:lnTo>
                  <a:lnTo>
                    <a:pt x="57150" y="1326356"/>
                  </a:lnTo>
                  <a:lnTo>
                    <a:pt x="30956" y="1283494"/>
                  </a:lnTo>
                  <a:lnTo>
                    <a:pt x="21431" y="1254919"/>
                  </a:lnTo>
                  <a:lnTo>
                    <a:pt x="7144" y="1214438"/>
                  </a:lnTo>
                  <a:lnTo>
                    <a:pt x="0" y="1164431"/>
                  </a:lnTo>
                  <a:lnTo>
                    <a:pt x="0" y="1128713"/>
                  </a:lnTo>
                  <a:lnTo>
                    <a:pt x="9525" y="1062038"/>
                  </a:lnTo>
                  <a:lnTo>
                    <a:pt x="21431" y="1031081"/>
                  </a:lnTo>
                  <a:lnTo>
                    <a:pt x="28575" y="1021556"/>
                  </a:lnTo>
                  <a:lnTo>
                    <a:pt x="40481" y="1019175"/>
                  </a:lnTo>
                  <a:lnTo>
                    <a:pt x="52388" y="1019175"/>
                  </a:lnTo>
                  <a:lnTo>
                    <a:pt x="69056" y="1038225"/>
                  </a:lnTo>
                  <a:lnTo>
                    <a:pt x="90488" y="1078706"/>
                  </a:lnTo>
                  <a:lnTo>
                    <a:pt x="104775" y="1121569"/>
                  </a:lnTo>
                  <a:lnTo>
                    <a:pt x="123825" y="1162050"/>
                  </a:lnTo>
                  <a:lnTo>
                    <a:pt x="140494" y="1183481"/>
                  </a:lnTo>
                  <a:lnTo>
                    <a:pt x="157163" y="1195388"/>
                  </a:lnTo>
                  <a:lnTo>
                    <a:pt x="169069" y="1202531"/>
                  </a:lnTo>
                  <a:lnTo>
                    <a:pt x="180975" y="1204913"/>
                  </a:lnTo>
                  <a:lnTo>
                    <a:pt x="202406" y="1202531"/>
                  </a:lnTo>
                  <a:lnTo>
                    <a:pt x="226219" y="1195388"/>
                  </a:lnTo>
                  <a:lnTo>
                    <a:pt x="271463" y="1162050"/>
                  </a:lnTo>
                  <a:lnTo>
                    <a:pt x="438150" y="1042988"/>
                  </a:lnTo>
                  <a:lnTo>
                    <a:pt x="750094" y="814388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3">
              <a:extLst>
                <a:ext uri="{FF2B5EF4-FFF2-40B4-BE49-F238E27FC236}">
                  <a16:creationId xmlns:a16="http://schemas.microsoft.com/office/drawing/2014/main" id="{99F1AEF9-EDB1-4FB5-8490-CF77145F8EBF}"/>
                </a:ext>
              </a:extLst>
            </p:cNvPr>
            <p:cNvSpPr/>
            <p:nvPr/>
          </p:nvSpPr>
          <p:spPr>
            <a:xfrm>
              <a:off x="5772150" y="1792288"/>
              <a:ext cx="493713" cy="1590675"/>
            </a:xfrm>
            <a:custGeom>
              <a:avLst/>
              <a:gdLst>
                <a:gd name="connsiteX0" fmla="*/ 150019 w 492919"/>
                <a:gd name="connsiteY0" fmla="*/ 571500 h 1590675"/>
                <a:gd name="connsiteX1" fmla="*/ 152400 w 492919"/>
                <a:gd name="connsiteY1" fmla="*/ 754857 h 1590675"/>
                <a:gd name="connsiteX2" fmla="*/ 150019 w 492919"/>
                <a:gd name="connsiteY2" fmla="*/ 954882 h 1590675"/>
                <a:gd name="connsiteX3" fmla="*/ 140494 w 492919"/>
                <a:gd name="connsiteY3" fmla="*/ 1262063 h 1590675"/>
                <a:gd name="connsiteX4" fmla="*/ 128588 w 492919"/>
                <a:gd name="connsiteY4" fmla="*/ 1590675 h 1590675"/>
                <a:gd name="connsiteX5" fmla="*/ 352425 w 492919"/>
                <a:gd name="connsiteY5" fmla="*/ 1571625 h 1590675"/>
                <a:gd name="connsiteX6" fmla="*/ 361950 w 492919"/>
                <a:gd name="connsiteY6" fmla="*/ 1243013 h 1590675"/>
                <a:gd name="connsiteX7" fmla="*/ 371475 w 492919"/>
                <a:gd name="connsiteY7" fmla="*/ 1009650 h 1590675"/>
                <a:gd name="connsiteX8" fmla="*/ 373856 w 492919"/>
                <a:gd name="connsiteY8" fmla="*/ 869157 h 1590675"/>
                <a:gd name="connsiteX9" fmla="*/ 373856 w 492919"/>
                <a:gd name="connsiteY9" fmla="*/ 702469 h 1590675"/>
                <a:gd name="connsiteX10" fmla="*/ 381000 w 492919"/>
                <a:gd name="connsiteY10" fmla="*/ 628650 h 1590675"/>
                <a:gd name="connsiteX11" fmla="*/ 397669 w 492919"/>
                <a:gd name="connsiteY11" fmla="*/ 526257 h 1590675"/>
                <a:gd name="connsiteX12" fmla="*/ 419100 w 492919"/>
                <a:gd name="connsiteY12" fmla="*/ 428625 h 1590675"/>
                <a:gd name="connsiteX13" fmla="*/ 440531 w 492919"/>
                <a:gd name="connsiteY13" fmla="*/ 345282 h 1590675"/>
                <a:gd name="connsiteX14" fmla="*/ 461963 w 492919"/>
                <a:gd name="connsiteY14" fmla="*/ 276225 h 1590675"/>
                <a:gd name="connsiteX15" fmla="*/ 471488 w 492919"/>
                <a:gd name="connsiteY15" fmla="*/ 257175 h 1590675"/>
                <a:gd name="connsiteX16" fmla="*/ 483394 w 492919"/>
                <a:gd name="connsiteY16" fmla="*/ 245269 h 1590675"/>
                <a:gd name="connsiteX17" fmla="*/ 490538 w 492919"/>
                <a:gd name="connsiteY17" fmla="*/ 230982 h 1590675"/>
                <a:gd name="connsiteX18" fmla="*/ 492919 w 492919"/>
                <a:gd name="connsiteY18" fmla="*/ 211932 h 1590675"/>
                <a:gd name="connsiteX19" fmla="*/ 483394 w 492919"/>
                <a:gd name="connsiteY19" fmla="*/ 190500 h 1590675"/>
                <a:gd name="connsiteX20" fmla="*/ 471488 w 492919"/>
                <a:gd name="connsiteY20" fmla="*/ 173832 h 1590675"/>
                <a:gd name="connsiteX21" fmla="*/ 426244 w 492919"/>
                <a:gd name="connsiteY21" fmla="*/ 147638 h 1590675"/>
                <a:gd name="connsiteX22" fmla="*/ 338138 w 492919"/>
                <a:gd name="connsiteY22" fmla="*/ 104775 h 1590675"/>
                <a:gd name="connsiteX23" fmla="*/ 216694 w 492919"/>
                <a:gd name="connsiteY23" fmla="*/ 57150 h 1590675"/>
                <a:gd name="connsiteX24" fmla="*/ 123825 w 492919"/>
                <a:gd name="connsiteY24" fmla="*/ 21432 h 1590675"/>
                <a:gd name="connsiteX25" fmla="*/ 52388 w 492919"/>
                <a:gd name="connsiteY25" fmla="*/ 0 h 1590675"/>
                <a:gd name="connsiteX26" fmla="*/ 21431 w 492919"/>
                <a:gd name="connsiteY26" fmla="*/ 0 h 1590675"/>
                <a:gd name="connsiteX27" fmla="*/ 4763 w 492919"/>
                <a:gd name="connsiteY27" fmla="*/ 2382 h 1590675"/>
                <a:gd name="connsiteX28" fmla="*/ 0 w 492919"/>
                <a:gd name="connsiteY28" fmla="*/ 11907 h 1590675"/>
                <a:gd name="connsiteX29" fmla="*/ 9525 w 492919"/>
                <a:gd name="connsiteY29" fmla="*/ 38100 h 1590675"/>
                <a:gd name="connsiteX30" fmla="*/ 30956 w 492919"/>
                <a:gd name="connsiteY30" fmla="*/ 59532 h 1590675"/>
                <a:gd name="connsiteX31" fmla="*/ 57150 w 492919"/>
                <a:gd name="connsiteY31" fmla="*/ 85725 h 1590675"/>
                <a:gd name="connsiteX32" fmla="*/ 83344 w 492919"/>
                <a:gd name="connsiteY32" fmla="*/ 119063 h 1590675"/>
                <a:gd name="connsiteX33" fmla="*/ 109538 w 492919"/>
                <a:gd name="connsiteY33" fmla="*/ 161925 h 1590675"/>
                <a:gd name="connsiteX34" fmla="*/ 128588 w 492919"/>
                <a:gd name="connsiteY34" fmla="*/ 207169 h 1590675"/>
                <a:gd name="connsiteX35" fmla="*/ 145256 w 492919"/>
                <a:gd name="connsiteY35" fmla="*/ 261938 h 1590675"/>
                <a:gd name="connsiteX36" fmla="*/ 152400 w 492919"/>
                <a:gd name="connsiteY36" fmla="*/ 297657 h 1590675"/>
                <a:gd name="connsiteX37" fmla="*/ 150019 w 492919"/>
                <a:gd name="connsiteY37" fmla="*/ 57150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590675">
                  <a:moveTo>
                    <a:pt x="150019" y="571500"/>
                  </a:moveTo>
                  <a:cubicBezTo>
                    <a:pt x="150019" y="647700"/>
                    <a:pt x="151606" y="693738"/>
                    <a:pt x="152400" y="754857"/>
                  </a:cubicBezTo>
                  <a:cubicBezTo>
                    <a:pt x="151606" y="821532"/>
                    <a:pt x="150813" y="888207"/>
                    <a:pt x="150019" y="954882"/>
                  </a:cubicBezTo>
                  <a:lnTo>
                    <a:pt x="140494" y="1262063"/>
                  </a:lnTo>
                  <a:lnTo>
                    <a:pt x="128588" y="1590675"/>
                  </a:lnTo>
                  <a:lnTo>
                    <a:pt x="352425" y="1571625"/>
                  </a:lnTo>
                  <a:lnTo>
                    <a:pt x="361950" y="1243013"/>
                  </a:lnTo>
                  <a:lnTo>
                    <a:pt x="371475" y="1009650"/>
                  </a:lnTo>
                  <a:cubicBezTo>
                    <a:pt x="372269" y="962819"/>
                    <a:pt x="373062" y="915988"/>
                    <a:pt x="373856" y="869157"/>
                  </a:cubicBezTo>
                  <a:lnTo>
                    <a:pt x="373856" y="702469"/>
                  </a:lnTo>
                  <a:lnTo>
                    <a:pt x="381000" y="628650"/>
                  </a:lnTo>
                  <a:lnTo>
                    <a:pt x="397669" y="526257"/>
                  </a:lnTo>
                  <a:lnTo>
                    <a:pt x="419100" y="428625"/>
                  </a:lnTo>
                  <a:lnTo>
                    <a:pt x="440531" y="345282"/>
                  </a:lnTo>
                  <a:lnTo>
                    <a:pt x="461963" y="276225"/>
                  </a:lnTo>
                  <a:lnTo>
                    <a:pt x="471488" y="257175"/>
                  </a:lnTo>
                  <a:lnTo>
                    <a:pt x="483394" y="245269"/>
                  </a:lnTo>
                  <a:lnTo>
                    <a:pt x="490538" y="230982"/>
                  </a:lnTo>
                  <a:lnTo>
                    <a:pt x="492919" y="211932"/>
                  </a:lnTo>
                  <a:lnTo>
                    <a:pt x="483394" y="190500"/>
                  </a:lnTo>
                  <a:lnTo>
                    <a:pt x="471488" y="173832"/>
                  </a:lnTo>
                  <a:lnTo>
                    <a:pt x="426244" y="147638"/>
                  </a:lnTo>
                  <a:lnTo>
                    <a:pt x="338138" y="104775"/>
                  </a:lnTo>
                  <a:lnTo>
                    <a:pt x="216694" y="57150"/>
                  </a:lnTo>
                  <a:lnTo>
                    <a:pt x="123825" y="21432"/>
                  </a:lnTo>
                  <a:lnTo>
                    <a:pt x="52388" y="0"/>
                  </a:lnTo>
                  <a:lnTo>
                    <a:pt x="21431" y="0"/>
                  </a:lnTo>
                  <a:lnTo>
                    <a:pt x="4763" y="2382"/>
                  </a:lnTo>
                  <a:lnTo>
                    <a:pt x="0" y="11907"/>
                  </a:lnTo>
                  <a:lnTo>
                    <a:pt x="9525" y="38100"/>
                  </a:lnTo>
                  <a:lnTo>
                    <a:pt x="30956" y="59532"/>
                  </a:lnTo>
                  <a:lnTo>
                    <a:pt x="57150" y="85725"/>
                  </a:lnTo>
                  <a:lnTo>
                    <a:pt x="83344" y="119063"/>
                  </a:lnTo>
                  <a:lnTo>
                    <a:pt x="109538" y="161925"/>
                  </a:lnTo>
                  <a:lnTo>
                    <a:pt x="128588" y="207169"/>
                  </a:lnTo>
                  <a:lnTo>
                    <a:pt x="145256" y="261938"/>
                  </a:lnTo>
                  <a:lnTo>
                    <a:pt x="152400" y="297657"/>
                  </a:lnTo>
                  <a:cubicBezTo>
                    <a:pt x="151606" y="380207"/>
                    <a:pt x="150019" y="495300"/>
                    <a:pt x="150019" y="5715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4">
              <a:extLst>
                <a:ext uri="{FF2B5EF4-FFF2-40B4-BE49-F238E27FC236}">
                  <a16:creationId xmlns:a16="http://schemas.microsoft.com/office/drawing/2014/main" id="{36ECC55C-7F21-4E81-AD30-5DF7394EB261}"/>
                </a:ext>
              </a:extLst>
            </p:cNvPr>
            <p:cNvSpPr/>
            <p:nvPr/>
          </p:nvSpPr>
          <p:spPr>
            <a:xfrm>
              <a:off x="4646613" y="3114675"/>
              <a:ext cx="2857500" cy="630238"/>
            </a:xfrm>
            <a:custGeom>
              <a:avLst/>
              <a:gdLst>
                <a:gd name="connsiteX0" fmla="*/ 926306 w 2857500"/>
                <a:gd name="connsiteY0" fmla="*/ 276225 h 631031"/>
                <a:gd name="connsiteX1" fmla="*/ 1264444 w 2857500"/>
                <a:gd name="connsiteY1" fmla="*/ 219075 h 631031"/>
                <a:gd name="connsiteX2" fmla="*/ 1545431 w 2857500"/>
                <a:gd name="connsiteY2" fmla="*/ 192881 h 631031"/>
                <a:gd name="connsiteX3" fmla="*/ 1671637 w 2857500"/>
                <a:gd name="connsiteY3" fmla="*/ 178594 h 631031"/>
                <a:gd name="connsiteX4" fmla="*/ 1814512 w 2857500"/>
                <a:gd name="connsiteY4" fmla="*/ 161925 h 631031"/>
                <a:gd name="connsiteX5" fmla="*/ 1990725 w 2857500"/>
                <a:gd name="connsiteY5" fmla="*/ 140494 h 631031"/>
                <a:gd name="connsiteX6" fmla="*/ 2155031 w 2857500"/>
                <a:gd name="connsiteY6" fmla="*/ 119063 h 631031"/>
                <a:gd name="connsiteX7" fmla="*/ 2209800 w 2857500"/>
                <a:gd name="connsiteY7" fmla="*/ 111919 h 631031"/>
                <a:gd name="connsiteX8" fmla="*/ 2257425 w 2857500"/>
                <a:gd name="connsiteY8" fmla="*/ 97631 h 631031"/>
                <a:gd name="connsiteX9" fmla="*/ 2314575 w 2857500"/>
                <a:gd name="connsiteY9" fmla="*/ 76200 h 631031"/>
                <a:gd name="connsiteX10" fmla="*/ 2381250 w 2857500"/>
                <a:gd name="connsiteY10" fmla="*/ 45244 h 631031"/>
                <a:gd name="connsiteX11" fmla="*/ 2438400 w 2857500"/>
                <a:gd name="connsiteY11" fmla="*/ 14288 h 631031"/>
                <a:gd name="connsiteX12" fmla="*/ 2462212 w 2857500"/>
                <a:gd name="connsiteY12" fmla="*/ 0 h 631031"/>
                <a:gd name="connsiteX13" fmla="*/ 2495550 w 2857500"/>
                <a:gd name="connsiteY13" fmla="*/ 4763 h 631031"/>
                <a:gd name="connsiteX14" fmla="*/ 2600325 w 2857500"/>
                <a:gd name="connsiteY14" fmla="*/ 30956 h 631031"/>
                <a:gd name="connsiteX15" fmla="*/ 2717006 w 2857500"/>
                <a:gd name="connsiteY15" fmla="*/ 64294 h 631031"/>
                <a:gd name="connsiteX16" fmla="*/ 2771775 w 2857500"/>
                <a:gd name="connsiteY16" fmla="*/ 85725 h 631031"/>
                <a:gd name="connsiteX17" fmla="*/ 2795587 w 2857500"/>
                <a:gd name="connsiteY17" fmla="*/ 100013 h 631031"/>
                <a:gd name="connsiteX18" fmla="*/ 2824162 w 2857500"/>
                <a:gd name="connsiteY18" fmla="*/ 123825 h 631031"/>
                <a:gd name="connsiteX19" fmla="*/ 2845594 w 2857500"/>
                <a:gd name="connsiteY19" fmla="*/ 147638 h 631031"/>
                <a:gd name="connsiteX20" fmla="*/ 2855119 w 2857500"/>
                <a:gd name="connsiteY20" fmla="*/ 166688 h 631031"/>
                <a:gd name="connsiteX21" fmla="*/ 2857500 w 2857500"/>
                <a:gd name="connsiteY21" fmla="*/ 188119 h 631031"/>
                <a:gd name="connsiteX22" fmla="*/ 2845594 w 2857500"/>
                <a:gd name="connsiteY22" fmla="*/ 214313 h 631031"/>
                <a:gd name="connsiteX23" fmla="*/ 2821781 w 2857500"/>
                <a:gd name="connsiteY23" fmla="*/ 238125 h 631031"/>
                <a:gd name="connsiteX24" fmla="*/ 2774156 w 2857500"/>
                <a:gd name="connsiteY24" fmla="*/ 261938 h 631031"/>
                <a:gd name="connsiteX25" fmla="*/ 2747962 w 2857500"/>
                <a:gd name="connsiteY25" fmla="*/ 269081 h 631031"/>
                <a:gd name="connsiteX26" fmla="*/ 2607469 w 2857500"/>
                <a:gd name="connsiteY26" fmla="*/ 271463 h 631031"/>
                <a:gd name="connsiteX27" fmla="*/ 2383631 w 2857500"/>
                <a:gd name="connsiteY27" fmla="*/ 285750 h 631031"/>
                <a:gd name="connsiteX28" fmla="*/ 2309812 w 2857500"/>
                <a:gd name="connsiteY28" fmla="*/ 290513 h 631031"/>
                <a:gd name="connsiteX29" fmla="*/ 2028825 w 2857500"/>
                <a:gd name="connsiteY29" fmla="*/ 304800 h 631031"/>
                <a:gd name="connsiteX30" fmla="*/ 1769269 w 2857500"/>
                <a:gd name="connsiteY30" fmla="*/ 326231 h 631031"/>
                <a:gd name="connsiteX31" fmla="*/ 1504950 w 2857500"/>
                <a:gd name="connsiteY31" fmla="*/ 361950 h 631031"/>
                <a:gd name="connsiteX32" fmla="*/ 1350169 w 2857500"/>
                <a:gd name="connsiteY32" fmla="*/ 385763 h 631031"/>
                <a:gd name="connsiteX33" fmla="*/ 1195387 w 2857500"/>
                <a:gd name="connsiteY33" fmla="*/ 414338 h 631031"/>
                <a:gd name="connsiteX34" fmla="*/ 1040606 w 2857500"/>
                <a:gd name="connsiteY34" fmla="*/ 442913 h 631031"/>
                <a:gd name="connsiteX35" fmla="*/ 900112 w 2857500"/>
                <a:gd name="connsiteY35" fmla="*/ 471488 h 631031"/>
                <a:gd name="connsiteX36" fmla="*/ 726281 w 2857500"/>
                <a:gd name="connsiteY36" fmla="*/ 511969 h 631031"/>
                <a:gd name="connsiteX37" fmla="*/ 578644 w 2857500"/>
                <a:gd name="connsiteY37" fmla="*/ 552450 h 631031"/>
                <a:gd name="connsiteX38" fmla="*/ 554831 w 2857500"/>
                <a:gd name="connsiteY38" fmla="*/ 564356 h 631031"/>
                <a:gd name="connsiteX39" fmla="*/ 509587 w 2857500"/>
                <a:gd name="connsiteY39" fmla="*/ 590550 h 631031"/>
                <a:gd name="connsiteX40" fmla="*/ 457200 w 2857500"/>
                <a:gd name="connsiteY40" fmla="*/ 614363 h 631031"/>
                <a:gd name="connsiteX41" fmla="*/ 419100 w 2857500"/>
                <a:gd name="connsiteY41" fmla="*/ 626269 h 631031"/>
                <a:gd name="connsiteX42" fmla="*/ 383381 w 2857500"/>
                <a:gd name="connsiteY42" fmla="*/ 631031 h 631031"/>
                <a:gd name="connsiteX43" fmla="*/ 342900 w 2857500"/>
                <a:gd name="connsiteY43" fmla="*/ 628650 h 631031"/>
                <a:gd name="connsiteX44" fmla="*/ 300037 w 2857500"/>
                <a:gd name="connsiteY44" fmla="*/ 619125 h 631031"/>
                <a:gd name="connsiteX45" fmla="*/ 259556 w 2857500"/>
                <a:gd name="connsiteY45" fmla="*/ 602456 h 631031"/>
                <a:gd name="connsiteX46" fmla="*/ 223837 w 2857500"/>
                <a:gd name="connsiteY46" fmla="*/ 581025 h 631031"/>
                <a:gd name="connsiteX47" fmla="*/ 188119 w 2857500"/>
                <a:gd name="connsiteY47" fmla="*/ 554831 h 631031"/>
                <a:gd name="connsiteX48" fmla="*/ 169069 w 2857500"/>
                <a:gd name="connsiteY48" fmla="*/ 535781 h 631031"/>
                <a:gd name="connsiteX49" fmla="*/ 142875 w 2857500"/>
                <a:gd name="connsiteY49" fmla="*/ 504825 h 631031"/>
                <a:gd name="connsiteX50" fmla="*/ 126206 w 2857500"/>
                <a:gd name="connsiteY50" fmla="*/ 485775 h 631031"/>
                <a:gd name="connsiteX51" fmla="*/ 102394 w 2857500"/>
                <a:gd name="connsiteY51" fmla="*/ 447675 h 631031"/>
                <a:gd name="connsiteX52" fmla="*/ 73819 w 2857500"/>
                <a:gd name="connsiteY52" fmla="*/ 402431 h 631031"/>
                <a:gd name="connsiteX53" fmla="*/ 47625 w 2857500"/>
                <a:gd name="connsiteY53" fmla="*/ 350044 h 631031"/>
                <a:gd name="connsiteX54" fmla="*/ 21431 w 2857500"/>
                <a:gd name="connsiteY54" fmla="*/ 292894 h 631031"/>
                <a:gd name="connsiteX55" fmla="*/ 2381 w 2857500"/>
                <a:gd name="connsiteY55" fmla="*/ 238125 h 631031"/>
                <a:gd name="connsiteX56" fmla="*/ 0 w 2857500"/>
                <a:gd name="connsiteY56" fmla="*/ 190500 h 631031"/>
                <a:gd name="connsiteX57" fmla="*/ 2381 w 2857500"/>
                <a:gd name="connsiteY57" fmla="*/ 173831 h 631031"/>
                <a:gd name="connsiteX58" fmla="*/ 7144 w 2857500"/>
                <a:gd name="connsiteY58" fmla="*/ 164306 h 631031"/>
                <a:gd name="connsiteX59" fmla="*/ 14287 w 2857500"/>
                <a:gd name="connsiteY59" fmla="*/ 164306 h 631031"/>
                <a:gd name="connsiteX60" fmla="*/ 28575 w 2857500"/>
                <a:gd name="connsiteY60" fmla="*/ 171450 h 631031"/>
                <a:gd name="connsiteX61" fmla="*/ 45244 w 2857500"/>
                <a:gd name="connsiteY61" fmla="*/ 190500 h 631031"/>
                <a:gd name="connsiteX62" fmla="*/ 61912 w 2857500"/>
                <a:gd name="connsiteY62" fmla="*/ 221456 h 631031"/>
                <a:gd name="connsiteX63" fmla="*/ 90487 w 2857500"/>
                <a:gd name="connsiteY63" fmla="*/ 266700 h 631031"/>
                <a:gd name="connsiteX64" fmla="*/ 119062 w 2857500"/>
                <a:gd name="connsiteY64" fmla="*/ 297656 h 631031"/>
                <a:gd name="connsiteX65" fmla="*/ 145256 w 2857500"/>
                <a:gd name="connsiteY65" fmla="*/ 314325 h 631031"/>
                <a:gd name="connsiteX66" fmla="*/ 192881 w 2857500"/>
                <a:gd name="connsiteY66" fmla="*/ 340519 h 631031"/>
                <a:gd name="connsiteX67" fmla="*/ 233362 w 2857500"/>
                <a:gd name="connsiteY67" fmla="*/ 352425 h 631031"/>
                <a:gd name="connsiteX68" fmla="*/ 273844 w 2857500"/>
                <a:gd name="connsiteY68" fmla="*/ 359569 h 631031"/>
                <a:gd name="connsiteX69" fmla="*/ 328612 w 2857500"/>
                <a:gd name="connsiteY69" fmla="*/ 364331 h 631031"/>
                <a:gd name="connsiteX70" fmla="*/ 409575 w 2857500"/>
                <a:gd name="connsiteY70" fmla="*/ 361950 h 631031"/>
                <a:gd name="connsiteX71" fmla="*/ 578644 w 2857500"/>
                <a:gd name="connsiteY71" fmla="*/ 335756 h 631031"/>
                <a:gd name="connsiteX72" fmla="*/ 926306 w 2857500"/>
                <a:gd name="connsiteY72" fmla="*/ 2762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57500" h="631031">
                  <a:moveTo>
                    <a:pt x="926306" y="276225"/>
                  </a:moveTo>
                  <a:lnTo>
                    <a:pt x="1264444" y="219075"/>
                  </a:lnTo>
                  <a:lnTo>
                    <a:pt x="1545431" y="192881"/>
                  </a:lnTo>
                  <a:lnTo>
                    <a:pt x="1671637" y="178594"/>
                  </a:lnTo>
                  <a:lnTo>
                    <a:pt x="1814512" y="161925"/>
                  </a:lnTo>
                  <a:lnTo>
                    <a:pt x="1990725" y="140494"/>
                  </a:lnTo>
                  <a:lnTo>
                    <a:pt x="2155031" y="119063"/>
                  </a:lnTo>
                  <a:lnTo>
                    <a:pt x="2209800" y="111919"/>
                  </a:lnTo>
                  <a:lnTo>
                    <a:pt x="2257425" y="97631"/>
                  </a:lnTo>
                  <a:lnTo>
                    <a:pt x="2314575" y="76200"/>
                  </a:lnTo>
                  <a:lnTo>
                    <a:pt x="2381250" y="45244"/>
                  </a:lnTo>
                  <a:lnTo>
                    <a:pt x="2438400" y="14288"/>
                  </a:lnTo>
                  <a:lnTo>
                    <a:pt x="2462212" y="0"/>
                  </a:lnTo>
                  <a:lnTo>
                    <a:pt x="2495550" y="4763"/>
                  </a:lnTo>
                  <a:lnTo>
                    <a:pt x="2600325" y="30956"/>
                  </a:lnTo>
                  <a:lnTo>
                    <a:pt x="2717006" y="64294"/>
                  </a:lnTo>
                  <a:lnTo>
                    <a:pt x="2771775" y="85725"/>
                  </a:lnTo>
                  <a:lnTo>
                    <a:pt x="2795587" y="100013"/>
                  </a:lnTo>
                  <a:lnTo>
                    <a:pt x="2824162" y="123825"/>
                  </a:lnTo>
                  <a:lnTo>
                    <a:pt x="2845594" y="147638"/>
                  </a:lnTo>
                  <a:lnTo>
                    <a:pt x="2855119" y="166688"/>
                  </a:lnTo>
                  <a:lnTo>
                    <a:pt x="2857500" y="188119"/>
                  </a:lnTo>
                  <a:lnTo>
                    <a:pt x="2845594" y="214313"/>
                  </a:lnTo>
                  <a:lnTo>
                    <a:pt x="2821781" y="238125"/>
                  </a:lnTo>
                  <a:lnTo>
                    <a:pt x="2774156" y="261938"/>
                  </a:lnTo>
                  <a:lnTo>
                    <a:pt x="2747962" y="269081"/>
                  </a:lnTo>
                  <a:lnTo>
                    <a:pt x="2607469" y="271463"/>
                  </a:lnTo>
                  <a:lnTo>
                    <a:pt x="2383631" y="285750"/>
                  </a:lnTo>
                  <a:lnTo>
                    <a:pt x="2309812" y="290513"/>
                  </a:lnTo>
                  <a:lnTo>
                    <a:pt x="2028825" y="304800"/>
                  </a:lnTo>
                  <a:lnTo>
                    <a:pt x="1769269" y="326231"/>
                  </a:lnTo>
                  <a:lnTo>
                    <a:pt x="1504950" y="361950"/>
                  </a:lnTo>
                  <a:lnTo>
                    <a:pt x="1350169" y="385763"/>
                  </a:lnTo>
                  <a:lnTo>
                    <a:pt x="1195387" y="414338"/>
                  </a:lnTo>
                  <a:lnTo>
                    <a:pt x="1040606" y="442913"/>
                  </a:lnTo>
                  <a:lnTo>
                    <a:pt x="900112" y="471488"/>
                  </a:lnTo>
                  <a:lnTo>
                    <a:pt x="726281" y="511969"/>
                  </a:lnTo>
                  <a:lnTo>
                    <a:pt x="578644" y="552450"/>
                  </a:lnTo>
                  <a:lnTo>
                    <a:pt x="554831" y="564356"/>
                  </a:lnTo>
                  <a:lnTo>
                    <a:pt x="509587" y="590550"/>
                  </a:lnTo>
                  <a:lnTo>
                    <a:pt x="457200" y="614363"/>
                  </a:lnTo>
                  <a:lnTo>
                    <a:pt x="419100" y="626269"/>
                  </a:lnTo>
                  <a:lnTo>
                    <a:pt x="383381" y="631031"/>
                  </a:lnTo>
                  <a:lnTo>
                    <a:pt x="342900" y="628650"/>
                  </a:lnTo>
                  <a:lnTo>
                    <a:pt x="300037" y="619125"/>
                  </a:lnTo>
                  <a:lnTo>
                    <a:pt x="259556" y="602456"/>
                  </a:lnTo>
                  <a:lnTo>
                    <a:pt x="223837" y="581025"/>
                  </a:lnTo>
                  <a:lnTo>
                    <a:pt x="188119" y="554831"/>
                  </a:lnTo>
                  <a:lnTo>
                    <a:pt x="169069" y="535781"/>
                  </a:lnTo>
                  <a:lnTo>
                    <a:pt x="142875" y="504825"/>
                  </a:lnTo>
                  <a:lnTo>
                    <a:pt x="126206" y="485775"/>
                  </a:lnTo>
                  <a:lnTo>
                    <a:pt x="102394" y="447675"/>
                  </a:lnTo>
                  <a:lnTo>
                    <a:pt x="73819" y="402431"/>
                  </a:lnTo>
                  <a:lnTo>
                    <a:pt x="47625" y="350044"/>
                  </a:lnTo>
                  <a:lnTo>
                    <a:pt x="21431" y="292894"/>
                  </a:lnTo>
                  <a:lnTo>
                    <a:pt x="2381" y="238125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7144" y="164306"/>
                  </a:lnTo>
                  <a:lnTo>
                    <a:pt x="14287" y="164306"/>
                  </a:lnTo>
                  <a:lnTo>
                    <a:pt x="28575" y="171450"/>
                  </a:lnTo>
                  <a:lnTo>
                    <a:pt x="45244" y="190500"/>
                  </a:lnTo>
                  <a:lnTo>
                    <a:pt x="61912" y="221456"/>
                  </a:lnTo>
                  <a:lnTo>
                    <a:pt x="90487" y="266700"/>
                  </a:lnTo>
                  <a:lnTo>
                    <a:pt x="119062" y="297656"/>
                  </a:lnTo>
                  <a:lnTo>
                    <a:pt x="145256" y="314325"/>
                  </a:lnTo>
                  <a:lnTo>
                    <a:pt x="192881" y="340519"/>
                  </a:lnTo>
                  <a:lnTo>
                    <a:pt x="233362" y="352425"/>
                  </a:lnTo>
                  <a:lnTo>
                    <a:pt x="273844" y="359569"/>
                  </a:lnTo>
                  <a:lnTo>
                    <a:pt x="328612" y="364331"/>
                  </a:lnTo>
                  <a:lnTo>
                    <a:pt x="409575" y="361950"/>
                  </a:lnTo>
                  <a:lnTo>
                    <a:pt x="578644" y="335756"/>
                  </a:lnTo>
                  <a:lnTo>
                    <a:pt x="926306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9">
              <a:extLst>
                <a:ext uri="{FF2B5EF4-FFF2-40B4-BE49-F238E27FC236}">
                  <a16:creationId xmlns:a16="http://schemas.microsoft.com/office/drawing/2014/main" id="{4F901D23-BD58-4056-B184-91CE6268987D}"/>
                </a:ext>
              </a:extLst>
            </p:cNvPr>
            <p:cNvSpPr/>
            <p:nvPr/>
          </p:nvSpPr>
          <p:spPr>
            <a:xfrm rot="16200000">
              <a:off x="5045075" y="4535488"/>
              <a:ext cx="2854325" cy="647700"/>
            </a:xfrm>
            <a:custGeom>
              <a:avLst/>
              <a:gdLst>
                <a:gd name="connsiteX0" fmla="*/ 1304925 w 2855118"/>
                <a:gd name="connsiteY0" fmla="*/ 357187 h 647700"/>
                <a:gd name="connsiteX1" fmla="*/ 1716881 w 2855118"/>
                <a:gd name="connsiteY1" fmla="*/ 354806 h 647700"/>
                <a:gd name="connsiteX2" fmla="*/ 2133600 w 2855118"/>
                <a:gd name="connsiteY2" fmla="*/ 354806 h 647700"/>
                <a:gd name="connsiteX3" fmla="*/ 2295525 w 2855118"/>
                <a:gd name="connsiteY3" fmla="*/ 354806 h 647700"/>
                <a:gd name="connsiteX4" fmla="*/ 2347912 w 2855118"/>
                <a:gd name="connsiteY4" fmla="*/ 359569 h 647700"/>
                <a:gd name="connsiteX5" fmla="*/ 2393156 w 2855118"/>
                <a:gd name="connsiteY5" fmla="*/ 359569 h 647700"/>
                <a:gd name="connsiteX6" fmla="*/ 2443162 w 2855118"/>
                <a:gd name="connsiteY6" fmla="*/ 354806 h 647700"/>
                <a:gd name="connsiteX7" fmla="*/ 2502693 w 2855118"/>
                <a:gd name="connsiteY7" fmla="*/ 342900 h 647700"/>
                <a:gd name="connsiteX8" fmla="*/ 2562225 w 2855118"/>
                <a:gd name="connsiteY8" fmla="*/ 323850 h 647700"/>
                <a:gd name="connsiteX9" fmla="*/ 2621756 w 2855118"/>
                <a:gd name="connsiteY9" fmla="*/ 295275 h 647700"/>
                <a:gd name="connsiteX10" fmla="*/ 2662237 w 2855118"/>
                <a:gd name="connsiteY10" fmla="*/ 266700 h 647700"/>
                <a:gd name="connsiteX11" fmla="*/ 2695575 w 2855118"/>
                <a:gd name="connsiteY11" fmla="*/ 233362 h 647700"/>
                <a:gd name="connsiteX12" fmla="*/ 2747962 w 2855118"/>
                <a:gd name="connsiteY12" fmla="*/ 166687 h 647700"/>
                <a:gd name="connsiteX13" fmla="*/ 2795587 w 2855118"/>
                <a:gd name="connsiteY13" fmla="*/ 88106 h 647700"/>
                <a:gd name="connsiteX14" fmla="*/ 2833687 w 2855118"/>
                <a:gd name="connsiteY14" fmla="*/ 0 h 647700"/>
                <a:gd name="connsiteX15" fmla="*/ 2855118 w 2855118"/>
                <a:gd name="connsiteY15" fmla="*/ 152400 h 647700"/>
                <a:gd name="connsiteX16" fmla="*/ 2817018 w 2855118"/>
                <a:gd name="connsiteY16" fmla="*/ 273844 h 647700"/>
                <a:gd name="connsiteX17" fmla="*/ 2790825 w 2855118"/>
                <a:gd name="connsiteY17" fmla="*/ 345281 h 647700"/>
                <a:gd name="connsiteX18" fmla="*/ 2752725 w 2855118"/>
                <a:gd name="connsiteY18" fmla="*/ 433387 h 647700"/>
                <a:gd name="connsiteX19" fmla="*/ 2693193 w 2855118"/>
                <a:gd name="connsiteY19" fmla="*/ 531019 h 647700"/>
                <a:gd name="connsiteX20" fmla="*/ 2636043 w 2855118"/>
                <a:gd name="connsiteY20" fmla="*/ 611981 h 647700"/>
                <a:gd name="connsiteX21" fmla="*/ 2614612 w 2855118"/>
                <a:gd name="connsiteY21" fmla="*/ 633412 h 647700"/>
                <a:gd name="connsiteX22" fmla="*/ 2593181 w 2855118"/>
                <a:gd name="connsiteY22" fmla="*/ 645319 h 647700"/>
                <a:gd name="connsiteX23" fmla="*/ 2578893 w 2855118"/>
                <a:gd name="connsiteY23" fmla="*/ 647700 h 647700"/>
                <a:gd name="connsiteX24" fmla="*/ 2557462 w 2855118"/>
                <a:gd name="connsiteY24" fmla="*/ 645319 h 647700"/>
                <a:gd name="connsiteX25" fmla="*/ 2536031 w 2855118"/>
                <a:gd name="connsiteY25" fmla="*/ 631031 h 647700"/>
                <a:gd name="connsiteX26" fmla="*/ 2500312 w 2855118"/>
                <a:gd name="connsiteY26" fmla="*/ 602456 h 647700"/>
                <a:gd name="connsiteX27" fmla="*/ 2474118 w 2855118"/>
                <a:gd name="connsiteY27" fmla="*/ 588169 h 647700"/>
                <a:gd name="connsiteX28" fmla="*/ 2431256 w 2855118"/>
                <a:gd name="connsiteY28" fmla="*/ 576262 h 647700"/>
                <a:gd name="connsiteX29" fmla="*/ 2381250 w 2855118"/>
                <a:gd name="connsiteY29" fmla="*/ 573881 h 647700"/>
                <a:gd name="connsiteX30" fmla="*/ 2316956 w 2855118"/>
                <a:gd name="connsiteY30" fmla="*/ 578644 h 647700"/>
                <a:gd name="connsiteX31" fmla="*/ 2055018 w 2855118"/>
                <a:gd name="connsiteY31" fmla="*/ 581025 h 647700"/>
                <a:gd name="connsiteX32" fmla="*/ 1597818 w 2855118"/>
                <a:gd name="connsiteY32" fmla="*/ 578644 h 647700"/>
                <a:gd name="connsiteX33" fmla="*/ 1214437 w 2855118"/>
                <a:gd name="connsiteY33" fmla="*/ 576262 h 647700"/>
                <a:gd name="connsiteX34" fmla="*/ 966787 w 2855118"/>
                <a:gd name="connsiteY34" fmla="*/ 578644 h 647700"/>
                <a:gd name="connsiteX35" fmla="*/ 814387 w 2855118"/>
                <a:gd name="connsiteY35" fmla="*/ 588169 h 647700"/>
                <a:gd name="connsiteX36" fmla="*/ 607218 w 2855118"/>
                <a:gd name="connsiteY36" fmla="*/ 602456 h 647700"/>
                <a:gd name="connsiteX37" fmla="*/ 547687 w 2855118"/>
                <a:gd name="connsiteY37" fmla="*/ 602456 h 647700"/>
                <a:gd name="connsiteX38" fmla="*/ 438150 w 2855118"/>
                <a:gd name="connsiteY38" fmla="*/ 602456 h 647700"/>
                <a:gd name="connsiteX39" fmla="*/ 335756 w 2855118"/>
                <a:gd name="connsiteY39" fmla="*/ 590550 h 647700"/>
                <a:gd name="connsiteX40" fmla="*/ 273843 w 2855118"/>
                <a:gd name="connsiteY40" fmla="*/ 583406 h 647700"/>
                <a:gd name="connsiteX41" fmla="*/ 173831 w 2855118"/>
                <a:gd name="connsiteY41" fmla="*/ 561975 h 647700"/>
                <a:gd name="connsiteX42" fmla="*/ 100012 w 2855118"/>
                <a:gd name="connsiteY42" fmla="*/ 535781 h 647700"/>
                <a:gd name="connsiteX43" fmla="*/ 66675 w 2855118"/>
                <a:gd name="connsiteY43" fmla="*/ 521494 h 647700"/>
                <a:gd name="connsiteX44" fmla="*/ 35718 w 2855118"/>
                <a:gd name="connsiteY44" fmla="*/ 500062 h 647700"/>
                <a:gd name="connsiteX45" fmla="*/ 16668 w 2855118"/>
                <a:gd name="connsiteY45" fmla="*/ 481012 h 647700"/>
                <a:gd name="connsiteX46" fmla="*/ 4762 w 2855118"/>
                <a:gd name="connsiteY46" fmla="*/ 454819 h 647700"/>
                <a:gd name="connsiteX47" fmla="*/ 0 w 2855118"/>
                <a:gd name="connsiteY47" fmla="*/ 426244 h 647700"/>
                <a:gd name="connsiteX48" fmla="*/ 4762 w 2855118"/>
                <a:gd name="connsiteY48" fmla="*/ 397669 h 647700"/>
                <a:gd name="connsiteX49" fmla="*/ 9525 w 2855118"/>
                <a:gd name="connsiteY49" fmla="*/ 383381 h 647700"/>
                <a:gd name="connsiteX50" fmla="*/ 26193 w 2855118"/>
                <a:gd name="connsiteY50" fmla="*/ 357187 h 647700"/>
                <a:gd name="connsiteX51" fmla="*/ 52387 w 2855118"/>
                <a:gd name="connsiteY51" fmla="*/ 328612 h 647700"/>
                <a:gd name="connsiteX52" fmla="*/ 507206 w 2855118"/>
                <a:gd name="connsiteY52" fmla="*/ 350044 h 647700"/>
                <a:gd name="connsiteX53" fmla="*/ 550068 w 2855118"/>
                <a:gd name="connsiteY53" fmla="*/ 354806 h 647700"/>
                <a:gd name="connsiteX54" fmla="*/ 721518 w 2855118"/>
                <a:gd name="connsiteY54" fmla="*/ 357187 h 647700"/>
                <a:gd name="connsiteX55" fmla="*/ 1250156 w 2855118"/>
                <a:gd name="connsiteY55" fmla="*/ 354806 h 647700"/>
                <a:gd name="connsiteX56" fmla="*/ 1304925 w 2855118"/>
                <a:gd name="connsiteY56" fmla="*/ 35718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55118" h="647700">
                  <a:moveTo>
                    <a:pt x="1304925" y="357187"/>
                  </a:moveTo>
                  <a:lnTo>
                    <a:pt x="1716881" y="354806"/>
                  </a:lnTo>
                  <a:lnTo>
                    <a:pt x="2133600" y="354806"/>
                  </a:lnTo>
                  <a:lnTo>
                    <a:pt x="2295525" y="354806"/>
                  </a:lnTo>
                  <a:lnTo>
                    <a:pt x="2347912" y="359569"/>
                  </a:lnTo>
                  <a:lnTo>
                    <a:pt x="2393156" y="359569"/>
                  </a:lnTo>
                  <a:lnTo>
                    <a:pt x="2443162" y="354806"/>
                  </a:lnTo>
                  <a:lnTo>
                    <a:pt x="2502693" y="342900"/>
                  </a:lnTo>
                  <a:lnTo>
                    <a:pt x="2562225" y="323850"/>
                  </a:lnTo>
                  <a:lnTo>
                    <a:pt x="2621756" y="295275"/>
                  </a:lnTo>
                  <a:lnTo>
                    <a:pt x="2662237" y="266700"/>
                  </a:lnTo>
                  <a:lnTo>
                    <a:pt x="2695575" y="233362"/>
                  </a:lnTo>
                  <a:lnTo>
                    <a:pt x="2747962" y="166687"/>
                  </a:lnTo>
                  <a:lnTo>
                    <a:pt x="2795587" y="88106"/>
                  </a:lnTo>
                  <a:lnTo>
                    <a:pt x="2833687" y="0"/>
                  </a:lnTo>
                  <a:lnTo>
                    <a:pt x="2855118" y="152400"/>
                  </a:lnTo>
                  <a:lnTo>
                    <a:pt x="2817018" y="273844"/>
                  </a:lnTo>
                  <a:lnTo>
                    <a:pt x="2790825" y="345281"/>
                  </a:lnTo>
                  <a:lnTo>
                    <a:pt x="2752725" y="433387"/>
                  </a:lnTo>
                  <a:lnTo>
                    <a:pt x="2693193" y="531019"/>
                  </a:lnTo>
                  <a:lnTo>
                    <a:pt x="2636043" y="611981"/>
                  </a:lnTo>
                  <a:lnTo>
                    <a:pt x="2614612" y="633412"/>
                  </a:lnTo>
                  <a:lnTo>
                    <a:pt x="2593181" y="645319"/>
                  </a:lnTo>
                  <a:lnTo>
                    <a:pt x="2578893" y="647700"/>
                  </a:lnTo>
                  <a:lnTo>
                    <a:pt x="2557462" y="645319"/>
                  </a:lnTo>
                  <a:lnTo>
                    <a:pt x="2536031" y="631031"/>
                  </a:lnTo>
                  <a:lnTo>
                    <a:pt x="2500312" y="602456"/>
                  </a:lnTo>
                  <a:lnTo>
                    <a:pt x="2474118" y="588169"/>
                  </a:lnTo>
                  <a:lnTo>
                    <a:pt x="2431256" y="576262"/>
                  </a:lnTo>
                  <a:lnTo>
                    <a:pt x="2381250" y="573881"/>
                  </a:lnTo>
                  <a:lnTo>
                    <a:pt x="2316956" y="578644"/>
                  </a:lnTo>
                  <a:lnTo>
                    <a:pt x="2055018" y="581025"/>
                  </a:lnTo>
                  <a:lnTo>
                    <a:pt x="1597818" y="578644"/>
                  </a:lnTo>
                  <a:lnTo>
                    <a:pt x="1214437" y="576262"/>
                  </a:lnTo>
                  <a:lnTo>
                    <a:pt x="966787" y="578644"/>
                  </a:lnTo>
                  <a:lnTo>
                    <a:pt x="814387" y="588169"/>
                  </a:lnTo>
                  <a:lnTo>
                    <a:pt x="607218" y="602456"/>
                  </a:lnTo>
                  <a:lnTo>
                    <a:pt x="547687" y="602456"/>
                  </a:lnTo>
                  <a:lnTo>
                    <a:pt x="438150" y="602456"/>
                  </a:lnTo>
                  <a:lnTo>
                    <a:pt x="335756" y="590550"/>
                  </a:lnTo>
                  <a:lnTo>
                    <a:pt x="273843" y="583406"/>
                  </a:lnTo>
                  <a:lnTo>
                    <a:pt x="173831" y="561975"/>
                  </a:lnTo>
                  <a:lnTo>
                    <a:pt x="100012" y="535781"/>
                  </a:lnTo>
                  <a:lnTo>
                    <a:pt x="66675" y="521494"/>
                  </a:lnTo>
                  <a:lnTo>
                    <a:pt x="35718" y="500062"/>
                  </a:lnTo>
                  <a:lnTo>
                    <a:pt x="16668" y="481012"/>
                  </a:lnTo>
                  <a:lnTo>
                    <a:pt x="4762" y="454819"/>
                  </a:lnTo>
                  <a:lnTo>
                    <a:pt x="0" y="426244"/>
                  </a:lnTo>
                  <a:lnTo>
                    <a:pt x="4762" y="397669"/>
                  </a:lnTo>
                  <a:lnTo>
                    <a:pt x="9525" y="383381"/>
                  </a:lnTo>
                  <a:lnTo>
                    <a:pt x="26193" y="357187"/>
                  </a:lnTo>
                  <a:lnTo>
                    <a:pt x="52387" y="328612"/>
                  </a:lnTo>
                  <a:lnTo>
                    <a:pt x="507206" y="350044"/>
                  </a:lnTo>
                  <a:lnTo>
                    <a:pt x="550068" y="354806"/>
                  </a:lnTo>
                  <a:lnTo>
                    <a:pt x="721518" y="357187"/>
                  </a:lnTo>
                  <a:lnTo>
                    <a:pt x="1250156" y="354806"/>
                  </a:lnTo>
                  <a:lnTo>
                    <a:pt x="1304925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0">
              <a:extLst>
                <a:ext uri="{FF2B5EF4-FFF2-40B4-BE49-F238E27FC236}">
                  <a16:creationId xmlns:a16="http://schemas.microsoft.com/office/drawing/2014/main" id="{87D24F4B-373B-4D34-B9C1-6A0914484597}"/>
                </a:ext>
              </a:extLst>
            </p:cNvPr>
            <p:cNvSpPr/>
            <p:nvPr/>
          </p:nvSpPr>
          <p:spPr>
            <a:xfrm rot="16200000">
              <a:off x="5876131" y="5623719"/>
              <a:ext cx="631825" cy="661988"/>
            </a:xfrm>
            <a:custGeom>
              <a:avLst/>
              <a:gdLst>
                <a:gd name="connsiteX0" fmla="*/ 557213 w 631032"/>
                <a:gd name="connsiteY0" fmla="*/ 200025 h 661987"/>
                <a:gd name="connsiteX1" fmla="*/ 516732 w 631032"/>
                <a:gd name="connsiteY1" fmla="*/ 311943 h 661987"/>
                <a:gd name="connsiteX2" fmla="*/ 485775 w 631032"/>
                <a:gd name="connsiteY2" fmla="*/ 400050 h 661987"/>
                <a:gd name="connsiteX3" fmla="*/ 454819 w 631032"/>
                <a:gd name="connsiteY3" fmla="*/ 497681 h 661987"/>
                <a:gd name="connsiteX4" fmla="*/ 442913 w 631032"/>
                <a:gd name="connsiteY4" fmla="*/ 545306 h 661987"/>
                <a:gd name="connsiteX5" fmla="*/ 442913 w 631032"/>
                <a:gd name="connsiteY5" fmla="*/ 573881 h 661987"/>
                <a:gd name="connsiteX6" fmla="*/ 447675 w 631032"/>
                <a:gd name="connsiteY6" fmla="*/ 602456 h 661987"/>
                <a:gd name="connsiteX7" fmla="*/ 457200 w 631032"/>
                <a:gd name="connsiteY7" fmla="*/ 619125 h 661987"/>
                <a:gd name="connsiteX8" fmla="*/ 473869 w 631032"/>
                <a:gd name="connsiteY8" fmla="*/ 633412 h 661987"/>
                <a:gd name="connsiteX9" fmla="*/ 531019 w 631032"/>
                <a:gd name="connsiteY9" fmla="*/ 645318 h 661987"/>
                <a:gd name="connsiteX10" fmla="*/ 631032 w 631032"/>
                <a:gd name="connsiteY10" fmla="*/ 652462 h 661987"/>
                <a:gd name="connsiteX11" fmla="*/ 0 w 631032"/>
                <a:gd name="connsiteY11" fmla="*/ 661987 h 661987"/>
                <a:gd name="connsiteX12" fmla="*/ 38100 w 631032"/>
                <a:gd name="connsiteY12" fmla="*/ 614362 h 661987"/>
                <a:gd name="connsiteX13" fmla="*/ 61913 w 631032"/>
                <a:gd name="connsiteY13" fmla="*/ 592931 h 661987"/>
                <a:gd name="connsiteX14" fmla="*/ 88107 w 631032"/>
                <a:gd name="connsiteY14" fmla="*/ 573881 h 661987"/>
                <a:gd name="connsiteX15" fmla="*/ 140494 w 631032"/>
                <a:gd name="connsiteY15" fmla="*/ 542925 h 661987"/>
                <a:gd name="connsiteX16" fmla="*/ 195263 w 631032"/>
                <a:gd name="connsiteY16" fmla="*/ 514350 h 661987"/>
                <a:gd name="connsiteX17" fmla="*/ 257175 w 631032"/>
                <a:gd name="connsiteY17" fmla="*/ 466725 h 661987"/>
                <a:gd name="connsiteX18" fmla="*/ 295275 w 631032"/>
                <a:gd name="connsiteY18" fmla="*/ 431006 h 661987"/>
                <a:gd name="connsiteX19" fmla="*/ 388144 w 631032"/>
                <a:gd name="connsiteY19" fmla="*/ 328612 h 661987"/>
                <a:gd name="connsiteX20" fmla="*/ 473869 w 631032"/>
                <a:gd name="connsiteY20" fmla="*/ 202406 h 661987"/>
                <a:gd name="connsiteX21" fmla="*/ 566738 w 631032"/>
                <a:gd name="connsiteY21" fmla="*/ 45243 h 661987"/>
                <a:gd name="connsiteX22" fmla="*/ 578644 w 631032"/>
                <a:gd name="connsiteY22" fmla="*/ 23812 h 661987"/>
                <a:gd name="connsiteX23" fmla="*/ 588169 w 631032"/>
                <a:gd name="connsiteY23" fmla="*/ 9525 h 661987"/>
                <a:gd name="connsiteX24" fmla="*/ 600075 w 631032"/>
                <a:gd name="connsiteY24" fmla="*/ 0 h 661987"/>
                <a:gd name="connsiteX25" fmla="*/ 609600 w 631032"/>
                <a:gd name="connsiteY25" fmla="*/ 2381 h 661987"/>
                <a:gd name="connsiteX26" fmla="*/ 614363 w 631032"/>
                <a:gd name="connsiteY26" fmla="*/ 4762 h 661987"/>
                <a:gd name="connsiteX27" fmla="*/ 616744 w 631032"/>
                <a:gd name="connsiteY27" fmla="*/ 21431 h 661987"/>
                <a:gd name="connsiteX28" fmla="*/ 607219 w 631032"/>
                <a:gd name="connsiteY28" fmla="*/ 64293 h 661987"/>
                <a:gd name="connsiteX29" fmla="*/ 557213 w 631032"/>
                <a:gd name="connsiteY29" fmla="*/ 200025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1032" h="661987">
                  <a:moveTo>
                    <a:pt x="557213" y="200025"/>
                  </a:moveTo>
                  <a:lnTo>
                    <a:pt x="516732" y="311943"/>
                  </a:lnTo>
                  <a:lnTo>
                    <a:pt x="485775" y="400050"/>
                  </a:lnTo>
                  <a:lnTo>
                    <a:pt x="454819" y="497681"/>
                  </a:lnTo>
                  <a:lnTo>
                    <a:pt x="442913" y="545306"/>
                  </a:lnTo>
                  <a:lnTo>
                    <a:pt x="442913" y="573881"/>
                  </a:lnTo>
                  <a:lnTo>
                    <a:pt x="447675" y="602456"/>
                  </a:lnTo>
                  <a:lnTo>
                    <a:pt x="457200" y="619125"/>
                  </a:lnTo>
                  <a:lnTo>
                    <a:pt x="473869" y="633412"/>
                  </a:lnTo>
                  <a:lnTo>
                    <a:pt x="531019" y="645318"/>
                  </a:lnTo>
                  <a:lnTo>
                    <a:pt x="631032" y="652462"/>
                  </a:lnTo>
                  <a:lnTo>
                    <a:pt x="0" y="661987"/>
                  </a:lnTo>
                  <a:lnTo>
                    <a:pt x="38100" y="614362"/>
                  </a:lnTo>
                  <a:lnTo>
                    <a:pt x="61913" y="592931"/>
                  </a:lnTo>
                  <a:lnTo>
                    <a:pt x="88107" y="573881"/>
                  </a:lnTo>
                  <a:lnTo>
                    <a:pt x="140494" y="542925"/>
                  </a:lnTo>
                  <a:lnTo>
                    <a:pt x="195263" y="514350"/>
                  </a:lnTo>
                  <a:lnTo>
                    <a:pt x="257175" y="466725"/>
                  </a:lnTo>
                  <a:lnTo>
                    <a:pt x="295275" y="431006"/>
                  </a:lnTo>
                  <a:lnTo>
                    <a:pt x="388144" y="328612"/>
                  </a:lnTo>
                  <a:lnTo>
                    <a:pt x="473869" y="202406"/>
                  </a:lnTo>
                  <a:lnTo>
                    <a:pt x="566738" y="45243"/>
                  </a:lnTo>
                  <a:lnTo>
                    <a:pt x="578644" y="23812"/>
                  </a:lnTo>
                  <a:lnTo>
                    <a:pt x="588169" y="9525"/>
                  </a:lnTo>
                  <a:lnTo>
                    <a:pt x="600075" y="0"/>
                  </a:lnTo>
                  <a:lnTo>
                    <a:pt x="609600" y="2381"/>
                  </a:lnTo>
                  <a:lnTo>
                    <a:pt x="614363" y="4762"/>
                  </a:lnTo>
                  <a:lnTo>
                    <a:pt x="616744" y="21431"/>
                  </a:lnTo>
                  <a:lnTo>
                    <a:pt x="607219" y="64293"/>
                  </a:lnTo>
                  <a:lnTo>
                    <a:pt x="557213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920AEEB2-5BE0-4BEF-93BB-5A6883B50D82}"/>
              </a:ext>
            </a:extLst>
          </p:cNvPr>
          <p:cNvGrpSpPr/>
          <p:nvPr/>
        </p:nvGrpSpPr>
        <p:grpSpPr>
          <a:xfrm>
            <a:off x="2470150" y="1549400"/>
            <a:ext cx="4968875" cy="4584700"/>
            <a:chOff x="2470150" y="1549400"/>
            <a:chExt cx="4968875" cy="4584700"/>
          </a:xfrm>
        </p:grpSpPr>
        <p:sp>
          <p:nvSpPr>
            <p:cNvPr id="39" name="フリーフォーム 39">
              <a:extLst>
                <a:ext uri="{FF2B5EF4-FFF2-40B4-BE49-F238E27FC236}">
                  <a16:creationId xmlns:a16="http://schemas.microsoft.com/office/drawing/2014/main" id="{E2609625-BA69-4B3C-9FCC-881F6522B38F}"/>
                </a:ext>
              </a:extLst>
            </p:cNvPr>
            <p:cNvSpPr/>
            <p:nvPr/>
          </p:nvSpPr>
          <p:spPr>
            <a:xfrm>
              <a:off x="2470150" y="2052638"/>
              <a:ext cx="977900" cy="1555750"/>
            </a:xfrm>
            <a:custGeom>
              <a:avLst/>
              <a:gdLst>
                <a:gd name="connsiteX0" fmla="*/ 766763 w 978694"/>
                <a:gd name="connsiteY0" fmla="*/ 626268 h 1554956"/>
                <a:gd name="connsiteX1" fmla="*/ 819150 w 978694"/>
                <a:gd name="connsiteY1" fmla="*/ 535781 h 1554956"/>
                <a:gd name="connsiteX2" fmla="*/ 862013 w 978694"/>
                <a:gd name="connsiteY2" fmla="*/ 452437 h 1554956"/>
                <a:gd name="connsiteX3" fmla="*/ 873919 w 978694"/>
                <a:gd name="connsiteY3" fmla="*/ 433387 h 1554956"/>
                <a:gd name="connsiteX4" fmla="*/ 919163 w 978694"/>
                <a:gd name="connsiteY4" fmla="*/ 390525 h 1554956"/>
                <a:gd name="connsiteX5" fmla="*/ 969169 w 978694"/>
                <a:gd name="connsiteY5" fmla="*/ 338137 h 1554956"/>
                <a:gd name="connsiteX6" fmla="*/ 976313 w 978694"/>
                <a:gd name="connsiteY6" fmla="*/ 321468 h 1554956"/>
                <a:gd name="connsiteX7" fmla="*/ 978694 w 978694"/>
                <a:gd name="connsiteY7" fmla="*/ 309562 h 1554956"/>
                <a:gd name="connsiteX8" fmla="*/ 978694 w 978694"/>
                <a:gd name="connsiteY8" fmla="*/ 292893 h 1554956"/>
                <a:gd name="connsiteX9" fmla="*/ 973932 w 978694"/>
                <a:gd name="connsiteY9" fmla="*/ 271462 h 1554956"/>
                <a:gd name="connsiteX10" fmla="*/ 954882 w 978694"/>
                <a:gd name="connsiteY10" fmla="*/ 238125 h 1554956"/>
                <a:gd name="connsiteX11" fmla="*/ 919163 w 978694"/>
                <a:gd name="connsiteY11" fmla="*/ 202406 h 1554956"/>
                <a:gd name="connsiteX12" fmla="*/ 866775 w 978694"/>
                <a:gd name="connsiteY12" fmla="*/ 161925 h 1554956"/>
                <a:gd name="connsiteX13" fmla="*/ 795338 w 978694"/>
                <a:gd name="connsiteY13" fmla="*/ 116681 h 1554956"/>
                <a:gd name="connsiteX14" fmla="*/ 707232 w 978694"/>
                <a:gd name="connsiteY14" fmla="*/ 69056 h 1554956"/>
                <a:gd name="connsiteX15" fmla="*/ 628650 w 978694"/>
                <a:gd name="connsiteY15" fmla="*/ 26193 h 1554956"/>
                <a:gd name="connsiteX16" fmla="*/ 578644 w 978694"/>
                <a:gd name="connsiteY16" fmla="*/ 4762 h 1554956"/>
                <a:gd name="connsiteX17" fmla="*/ 559594 w 978694"/>
                <a:gd name="connsiteY17" fmla="*/ 0 h 1554956"/>
                <a:gd name="connsiteX18" fmla="*/ 545307 w 978694"/>
                <a:gd name="connsiteY18" fmla="*/ 0 h 1554956"/>
                <a:gd name="connsiteX19" fmla="*/ 535782 w 978694"/>
                <a:gd name="connsiteY19" fmla="*/ 9525 h 1554956"/>
                <a:gd name="connsiteX20" fmla="*/ 542925 w 978694"/>
                <a:gd name="connsiteY20" fmla="*/ 33337 h 1554956"/>
                <a:gd name="connsiteX21" fmla="*/ 557213 w 978694"/>
                <a:gd name="connsiteY21" fmla="*/ 59531 h 1554956"/>
                <a:gd name="connsiteX22" fmla="*/ 581025 w 978694"/>
                <a:gd name="connsiteY22" fmla="*/ 90487 h 1554956"/>
                <a:gd name="connsiteX23" fmla="*/ 609600 w 978694"/>
                <a:gd name="connsiteY23" fmla="*/ 135731 h 1554956"/>
                <a:gd name="connsiteX24" fmla="*/ 626269 w 978694"/>
                <a:gd name="connsiteY24" fmla="*/ 171450 h 1554956"/>
                <a:gd name="connsiteX25" fmla="*/ 638175 w 978694"/>
                <a:gd name="connsiteY25" fmla="*/ 202406 h 1554956"/>
                <a:gd name="connsiteX26" fmla="*/ 642938 w 978694"/>
                <a:gd name="connsiteY26" fmla="*/ 230981 h 1554956"/>
                <a:gd name="connsiteX27" fmla="*/ 642938 w 978694"/>
                <a:gd name="connsiteY27" fmla="*/ 292893 h 1554956"/>
                <a:gd name="connsiteX28" fmla="*/ 635794 w 978694"/>
                <a:gd name="connsiteY28" fmla="*/ 338137 h 1554956"/>
                <a:gd name="connsiteX29" fmla="*/ 621507 w 978694"/>
                <a:gd name="connsiteY29" fmla="*/ 411956 h 1554956"/>
                <a:gd name="connsiteX30" fmla="*/ 597694 w 978694"/>
                <a:gd name="connsiteY30" fmla="*/ 495300 h 1554956"/>
                <a:gd name="connsiteX31" fmla="*/ 578644 w 978694"/>
                <a:gd name="connsiteY31" fmla="*/ 547687 h 1554956"/>
                <a:gd name="connsiteX32" fmla="*/ 550069 w 978694"/>
                <a:gd name="connsiteY32" fmla="*/ 623887 h 1554956"/>
                <a:gd name="connsiteX33" fmla="*/ 502444 w 978694"/>
                <a:gd name="connsiteY33" fmla="*/ 728662 h 1554956"/>
                <a:gd name="connsiteX34" fmla="*/ 442913 w 978694"/>
                <a:gd name="connsiteY34" fmla="*/ 842962 h 1554956"/>
                <a:gd name="connsiteX35" fmla="*/ 350044 w 978694"/>
                <a:gd name="connsiteY35" fmla="*/ 1002506 h 1554956"/>
                <a:gd name="connsiteX36" fmla="*/ 266700 w 978694"/>
                <a:gd name="connsiteY36" fmla="*/ 1135856 h 1554956"/>
                <a:gd name="connsiteX37" fmla="*/ 145257 w 978694"/>
                <a:gd name="connsiteY37" fmla="*/ 1316831 h 1554956"/>
                <a:gd name="connsiteX38" fmla="*/ 33338 w 978694"/>
                <a:gd name="connsiteY38" fmla="*/ 1469231 h 1554956"/>
                <a:gd name="connsiteX39" fmla="*/ 7144 w 978694"/>
                <a:gd name="connsiteY39" fmla="*/ 1512093 h 1554956"/>
                <a:gd name="connsiteX40" fmla="*/ 0 w 978694"/>
                <a:gd name="connsiteY40" fmla="*/ 1533525 h 1554956"/>
                <a:gd name="connsiteX41" fmla="*/ 2382 w 978694"/>
                <a:gd name="connsiteY41" fmla="*/ 1550193 h 1554956"/>
                <a:gd name="connsiteX42" fmla="*/ 7144 w 978694"/>
                <a:gd name="connsiteY42" fmla="*/ 1554956 h 1554956"/>
                <a:gd name="connsiteX43" fmla="*/ 33338 w 978694"/>
                <a:gd name="connsiteY43" fmla="*/ 1550193 h 1554956"/>
                <a:gd name="connsiteX44" fmla="*/ 64294 w 978694"/>
                <a:gd name="connsiteY44" fmla="*/ 1531143 h 1554956"/>
                <a:gd name="connsiteX45" fmla="*/ 126207 w 978694"/>
                <a:gd name="connsiteY45" fmla="*/ 1471612 h 1554956"/>
                <a:gd name="connsiteX46" fmla="*/ 228600 w 978694"/>
                <a:gd name="connsiteY46" fmla="*/ 1366837 h 1554956"/>
                <a:gd name="connsiteX47" fmla="*/ 330994 w 978694"/>
                <a:gd name="connsiteY47" fmla="*/ 1250156 h 1554956"/>
                <a:gd name="connsiteX48" fmla="*/ 426244 w 978694"/>
                <a:gd name="connsiteY48" fmla="*/ 1140618 h 1554956"/>
                <a:gd name="connsiteX49" fmla="*/ 516732 w 978694"/>
                <a:gd name="connsiteY49" fmla="*/ 1021556 h 1554956"/>
                <a:gd name="connsiteX50" fmla="*/ 588169 w 978694"/>
                <a:gd name="connsiteY50" fmla="*/ 912018 h 1554956"/>
                <a:gd name="connsiteX51" fmla="*/ 678657 w 978694"/>
                <a:gd name="connsiteY51" fmla="*/ 776287 h 1554956"/>
                <a:gd name="connsiteX52" fmla="*/ 766763 w 978694"/>
                <a:gd name="connsiteY52" fmla="*/ 626268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694" h="1554956">
                  <a:moveTo>
                    <a:pt x="766763" y="626268"/>
                  </a:moveTo>
                  <a:lnTo>
                    <a:pt x="819150" y="535781"/>
                  </a:lnTo>
                  <a:lnTo>
                    <a:pt x="862013" y="452437"/>
                  </a:lnTo>
                  <a:lnTo>
                    <a:pt x="873919" y="433387"/>
                  </a:lnTo>
                  <a:lnTo>
                    <a:pt x="919163" y="390525"/>
                  </a:lnTo>
                  <a:lnTo>
                    <a:pt x="969169" y="338137"/>
                  </a:lnTo>
                  <a:lnTo>
                    <a:pt x="976313" y="321468"/>
                  </a:lnTo>
                  <a:lnTo>
                    <a:pt x="978694" y="309562"/>
                  </a:lnTo>
                  <a:lnTo>
                    <a:pt x="978694" y="292893"/>
                  </a:lnTo>
                  <a:lnTo>
                    <a:pt x="973932" y="271462"/>
                  </a:lnTo>
                  <a:lnTo>
                    <a:pt x="954882" y="238125"/>
                  </a:lnTo>
                  <a:lnTo>
                    <a:pt x="919163" y="202406"/>
                  </a:lnTo>
                  <a:lnTo>
                    <a:pt x="866775" y="161925"/>
                  </a:lnTo>
                  <a:lnTo>
                    <a:pt x="795338" y="116681"/>
                  </a:lnTo>
                  <a:lnTo>
                    <a:pt x="707232" y="69056"/>
                  </a:lnTo>
                  <a:lnTo>
                    <a:pt x="628650" y="26193"/>
                  </a:lnTo>
                  <a:lnTo>
                    <a:pt x="578644" y="4762"/>
                  </a:lnTo>
                  <a:lnTo>
                    <a:pt x="559594" y="0"/>
                  </a:lnTo>
                  <a:lnTo>
                    <a:pt x="545307" y="0"/>
                  </a:lnTo>
                  <a:lnTo>
                    <a:pt x="535782" y="9525"/>
                  </a:lnTo>
                  <a:lnTo>
                    <a:pt x="542925" y="33337"/>
                  </a:lnTo>
                  <a:lnTo>
                    <a:pt x="557213" y="59531"/>
                  </a:lnTo>
                  <a:lnTo>
                    <a:pt x="581025" y="90487"/>
                  </a:lnTo>
                  <a:lnTo>
                    <a:pt x="609600" y="135731"/>
                  </a:lnTo>
                  <a:lnTo>
                    <a:pt x="626269" y="171450"/>
                  </a:lnTo>
                  <a:lnTo>
                    <a:pt x="638175" y="202406"/>
                  </a:lnTo>
                  <a:lnTo>
                    <a:pt x="642938" y="230981"/>
                  </a:lnTo>
                  <a:lnTo>
                    <a:pt x="642938" y="292893"/>
                  </a:lnTo>
                  <a:lnTo>
                    <a:pt x="635794" y="338137"/>
                  </a:lnTo>
                  <a:lnTo>
                    <a:pt x="621507" y="411956"/>
                  </a:lnTo>
                  <a:lnTo>
                    <a:pt x="597694" y="495300"/>
                  </a:lnTo>
                  <a:lnTo>
                    <a:pt x="578644" y="547687"/>
                  </a:lnTo>
                  <a:lnTo>
                    <a:pt x="550069" y="623887"/>
                  </a:lnTo>
                  <a:lnTo>
                    <a:pt x="502444" y="728662"/>
                  </a:lnTo>
                  <a:lnTo>
                    <a:pt x="442913" y="842962"/>
                  </a:lnTo>
                  <a:lnTo>
                    <a:pt x="350044" y="1002506"/>
                  </a:lnTo>
                  <a:lnTo>
                    <a:pt x="266700" y="1135856"/>
                  </a:lnTo>
                  <a:lnTo>
                    <a:pt x="145257" y="1316831"/>
                  </a:lnTo>
                  <a:lnTo>
                    <a:pt x="33338" y="1469231"/>
                  </a:lnTo>
                  <a:lnTo>
                    <a:pt x="7144" y="1512093"/>
                  </a:lnTo>
                  <a:lnTo>
                    <a:pt x="0" y="1533525"/>
                  </a:lnTo>
                  <a:lnTo>
                    <a:pt x="2382" y="1550193"/>
                  </a:lnTo>
                  <a:lnTo>
                    <a:pt x="7144" y="1554956"/>
                  </a:lnTo>
                  <a:lnTo>
                    <a:pt x="33338" y="1550193"/>
                  </a:lnTo>
                  <a:lnTo>
                    <a:pt x="64294" y="1531143"/>
                  </a:lnTo>
                  <a:lnTo>
                    <a:pt x="126207" y="1471612"/>
                  </a:lnTo>
                  <a:lnTo>
                    <a:pt x="228600" y="1366837"/>
                  </a:lnTo>
                  <a:lnTo>
                    <a:pt x="330994" y="1250156"/>
                  </a:lnTo>
                  <a:lnTo>
                    <a:pt x="426244" y="1140618"/>
                  </a:lnTo>
                  <a:lnTo>
                    <a:pt x="516732" y="1021556"/>
                  </a:lnTo>
                  <a:lnTo>
                    <a:pt x="588169" y="912018"/>
                  </a:lnTo>
                  <a:lnTo>
                    <a:pt x="678657" y="776287"/>
                  </a:lnTo>
                  <a:lnTo>
                    <a:pt x="766763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2">
              <a:extLst>
                <a:ext uri="{FF2B5EF4-FFF2-40B4-BE49-F238E27FC236}">
                  <a16:creationId xmlns:a16="http://schemas.microsoft.com/office/drawing/2014/main" id="{CC54BB4F-65C1-411B-A74B-47C9CEC9753C}"/>
                </a:ext>
              </a:extLst>
            </p:cNvPr>
            <p:cNvSpPr/>
            <p:nvPr/>
          </p:nvSpPr>
          <p:spPr>
            <a:xfrm>
              <a:off x="4832350" y="2201863"/>
              <a:ext cx="1995488" cy="474662"/>
            </a:xfrm>
            <a:custGeom>
              <a:avLst/>
              <a:gdLst>
                <a:gd name="connsiteX0" fmla="*/ 626269 w 1995488"/>
                <a:gd name="connsiteY0" fmla="*/ 223838 h 473869"/>
                <a:gd name="connsiteX1" fmla="*/ 490538 w 1995488"/>
                <a:gd name="connsiteY1" fmla="*/ 235744 h 473869"/>
                <a:gd name="connsiteX2" fmla="*/ 426244 w 1995488"/>
                <a:gd name="connsiteY2" fmla="*/ 242888 h 473869"/>
                <a:gd name="connsiteX3" fmla="*/ 390525 w 1995488"/>
                <a:gd name="connsiteY3" fmla="*/ 245269 h 473869"/>
                <a:gd name="connsiteX4" fmla="*/ 359569 w 1995488"/>
                <a:gd name="connsiteY4" fmla="*/ 245269 h 473869"/>
                <a:gd name="connsiteX5" fmla="*/ 309563 w 1995488"/>
                <a:gd name="connsiteY5" fmla="*/ 240507 h 473869"/>
                <a:gd name="connsiteX6" fmla="*/ 254794 w 1995488"/>
                <a:gd name="connsiteY6" fmla="*/ 223838 h 473869"/>
                <a:gd name="connsiteX7" fmla="*/ 188119 w 1995488"/>
                <a:gd name="connsiteY7" fmla="*/ 197644 h 473869"/>
                <a:gd name="connsiteX8" fmla="*/ 119063 w 1995488"/>
                <a:gd name="connsiteY8" fmla="*/ 161925 h 473869"/>
                <a:gd name="connsiteX9" fmla="*/ 52388 w 1995488"/>
                <a:gd name="connsiteY9" fmla="*/ 123825 h 473869"/>
                <a:gd name="connsiteX10" fmla="*/ 16669 w 1995488"/>
                <a:gd name="connsiteY10" fmla="*/ 109538 h 473869"/>
                <a:gd name="connsiteX11" fmla="*/ 0 w 1995488"/>
                <a:gd name="connsiteY11" fmla="*/ 114300 h 473869"/>
                <a:gd name="connsiteX12" fmla="*/ 0 w 1995488"/>
                <a:gd name="connsiteY12" fmla="*/ 128588 h 473869"/>
                <a:gd name="connsiteX13" fmla="*/ 11907 w 1995488"/>
                <a:gd name="connsiteY13" fmla="*/ 154782 h 473869"/>
                <a:gd name="connsiteX14" fmla="*/ 38100 w 1995488"/>
                <a:gd name="connsiteY14" fmla="*/ 200025 h 473869"/>
                <a:gd name="connsiteX15" fmla="*/ 78582 w 1995488"/>
                <a:gd name="connsiteY15" fmla="*/ 250032 h 473869"/>
                <a:gd name="connsiteX16" fmla="*/ 128588 w 1995488"/>
                <a:gd name="connsiteY16" fmla="*/ 304800 h 473869"/>
                <a:gd name="connsiteX17" fmla="*/ 173832 w 1995488"/>
                <a:gd name="connsiteY17" fmla="*/ 347663 h 473869"/>
                <a:gd name="connsiteX18" fmla="*/ 221457 w 1995488"/>
                <a:gd name="connsiteY18" fmla="*/ 385763 h 473869"/>
                <a:gd name="connsiteX19" fmla="*/ 269082 w 1995488"/>
                <a:gd name="connsiteY19" fmla="*/ 419100 h 473869"/>
                <a:gd name="connsiteX20" fmla="*/ 297657 w 1995488"/>
                <a:gd name="connsiteY20" fmla="*/ 433388 h 473869"/>
                <a:gd name="connsiteX21" fmla="*/ 333375 w 1995488"/>
                <a:gd name="connsiteY21" fmla="*/ 452438 h 473869"/>
                <a:gd name="connsiteX22" fmla="*/ 369094 w 1995488"/>
                <a:gd name="connsiteY22" fmla="*/ 464344 h 473869"/>
                <a:gd name="connsiteX23" fmla="*/ 400050 w 1995488"/>
                <a:gd name="connsiteY23" fmla="*/ 471488 h 473869"/>
                <a:gd name="connsiteX24" fmla="*/ 428625 w 1995488"/>
                <a:gd name="connsiteY24" fmla="*/ 473869 h 473869"/>
                <a:gd name="connsiteX25" fmla="*/ 459582 w 1995488"/>
                <a:gd name="connsiteY25" fmla="*/ 469107 h 473869"/>
                <a:gd name="connsiteX26" fmla="*/ 495300 w 1995488"/>
                <a:gd name="connsiteY26" fmla="*/ 459582 h 473869"/>
                <a:gd name="connsiteX27" fmla="*/ 535782 w 1995488"/>
                <a:gd name="connsiteY27" fmla="*/ 438150 h 473869"/>
                <a:gd name="connsiteX28" fmla="*/ 561975 w 1995488"/>
                <a:gd name="connsiteY28" fmla="*/ 423863 h 473869"/>
                <a:gd name="connsiteX29" fmla="*/ 595313 w 1995488"/>
                <a:gd name="connsiteY29" fmla="*/ 409575 h 473869"/>
                <a:gd name="connsiteX30" fmla="*/ 709613 w 1995488"/>
                <a:gd name="connsiteY30" fmla="*/ 381000 h 473869"/>
                <a:gd name="connsiteX31" fmla="*/ 831057 w 1995488"/>
                <a:gd name="connsiteY31" fmla="*/ 366713 h 473869"/>
                <a:gd name="connsiteX32" fmla="*/ 969169 w 1995488"/>
                <a:gd name="connsiteY32" fmla="*/ 352425 h 473869"/>
                <a:gd name="connsiteX33" fmla="*/ 1169194 w 1995488"/>
                <a:gd name="connsiteY33" fmla="*/ 311944 h 473869"/>
                <a:gd name="connsiteX34" fmla="*/ 1352550 w 1995488"/>
                <a:gd name="connsiteY34" fmla="*/ 285750 h 473869"/>
                <a:gd name="connsiteX35" fmla="*/ 1533525 w 1995488"/>
                <a:gd name="connsiteY35" fmla="*/ 273844 h 473869"/>
                <a:gd name="connsiteX36" fmla="*/ 1683544 w 1995488"/>
                <a:gd name="connsiteY36" fmla="*/ 269082 h 473869"/>
                <a:gd name="connsiteX37" fmla="*/ 1840707 w 1995488"/>
                <a:gd name="connsiteY37" fmla="*/ 264319 h 473869"/>
                <a:gd name="connsiteX38" fmla="*/ 1893094 w 1995488"/>
                <a:gd name="connsiteY38" fmla="*/ 264319 h 473869"/>
                <a:gd name="connsiteX39" fmla="*/ 1940719 w 1995488"/>
                <a:gd name="connsiteY39" fmla="*/ 254794 h 473869"/>
                <a:gd name="connsiteX40" fmla="*/ 1969294 w 1995488"/>
                <a:gd name="connsiteY40" fmla="*/ 245269 h 473869"/>
                <a:gd name="connsiteX41" fmla="*/ 1988344 w 1995488"/>
                <a:gd name="connsiteY41" fmla="*/ 230982 h 473869"/>
                <a:gd name="connsiteX42" fmla="*/ 1995488 w 1995488"/>
                <a:gd name="connsiteY42" fmla="*/ 211932 h 473869"/>
                <a:gd name="connsiteX43" fmla="*/ 1995488 w 1995488"/>
                <a:gd name="connsiteY43" fmla="*/ 202407 h 473869"/>
                <a:gd name="connsiteX44" fmla="*/ 1988344 w 1995488"/>
                <a:gd name="connsiteY44" fmla="*/ 183357 h 473869"/>
                <a:gd name="connsiteX45" fmla="*/ 1976438 w 1995488"/>
                <a:gd name="connsiteY45" fmla="*/ 161925 h 473869"/>
                <a:gd name="connsiteX46" fmla="*/ 1947863 w 1995488"/>
                <a:gd name="connsiteY46" fmla="*/ 126207 h 473869"/>
                <a:gd name="connsiteX47" fmla="*/ 1912144 w 1995488"/>
                <a:gd name="connsiteY47" fmla="*/ 95250 h 473869"/>
                <a:gd name="connsiteX48" fmla="*/ 1876425 w 1995488"/>
                <a:gd name="connsiteY48" fmla="*/ 73819 h 473869"/>
                <a:gd name="connsiteX49" fmla="*/ 1826419 w 1995488"/>
                <a:gd name="connsiteY49" fmla="*/ 50007 h 473869"/>
                <a:gd name="connsiteX50" fmla="*/ 1769269 w 1995488"/>
                <a:gd name="connsiteY50" fmla="*/ 23813 h 473869"/>
                <a:gd name="connsiteX51" fmla="*/ 1709738 w 1995488"/>
                <a:gd name="connsiteY51" fmla="*/ 4763 h 473869"/>
                <a:gd name="connsiteX52" fmla="*/ 1676400 w 1995488"/>
                <a:gd name="connsiteY52" fmla="*/ 0 h 473869"/>
                <a:gd name="connsiteX53" fmla="*/ 1657350 w 1995488"/>
                <a:gd name="connsiteY53" fmla="*/ 0 h 473869"/>
                <a:gd name="connsiteX54" fmla="*/ 1602582 w 1995488"/>
                <a:gd name="connsiteY54" fmla="*/ 26194 h 473869"/>
                <a:gd name="connsiteX55" fmla="*/ 1521619 w 1995488"/>
                <a:gd name="connsiteY55" fmla="*/ 59532 h 473869"/>
                <a:gd name="connsiteX56" fmla="*/ 1440657 w 1995488"/>
                <a:gd name="connsiteY56" fmla="*/ 80963 h 473869"/>
                <a:gd name="connsiteX57" fmla="*/ 1352550 w 1995488"/>
                <a:gd name="connsiteY57" fmla="*/ 102394 h 473869"/>
                <a:gd name="connsiteX58" fmla="*/ 1195388 w 1995488"/>
                <a:gd name="connsiteY58" fmla="*/ 130969 h 473869"/>
                <a:gd name="connsiteX59" fmla="*/ 935832 w 1995488"/>
                <a:gd name="connsiteY59" fmla="*/ 178594 h 473869"/>
                <a:gd name="connsiteX60" fmla="*/ 626269 w 1995488"/>
                <a:gd name="connsiteY60" fmla="*/ 2238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95488" h="473869">
                  <a:moveTo>
                    <a:pt x="626269" y="223838"/>
                  </a:moveTo>
                  <a:lnTo>
                    <a:pt x="490538" y="235744"/>
                  </a:lnTo>
                  <a:lnTo>
                    <a:pt x="426244" y="242888"/>
                  </a:lnTo>
                  <a:lnTo>
                    <a:pt x="390525" y="245269"/>
                  </a:lnTo>
                  <a:lnTo>
                    <a:pt x="359569" y="245269"/>
                  </a:lnTo>
                  <a:lnTo>
                    <a:pt x="309563" y="240507"/>
                  </a:lnTo>
                  <a:lnTo>
                    <a:pt x="254794" y="223838"/>
                  </a:lnTo>
                  <a:lnTo>
                    <a:pt x="188119" y="197644"/>
                  </a:lnTo>
                  <a:lnTo>
                    <a:pt x="119063" y="161925"/>
                  </a:lnTo>
                  <a:lnTo>
                    <a:pt x="52388" y="123825"/>
                  </a:lnTo>
                  <a:lnTo>
                    <a:pt x="16669" y="109538"/>
                  </a:lnTo>
                  <a:lnTo>
                    <a:pt x="0" y="114300"/>
                  </a:lnTo>
                  <a:lnTo>
                    <a:pt x="0" y="128588"/>
                  </a:lnTo>
                  <a:lnTo>
                    <a:pt x="11907" y="154782"/>
                  </a:lnTo>
                  <a:lnTo>
                    <a:pt x="38100" y="200025"/>
                  </a:lnTo>
                  <a:lnTo>
                    <a:pt x="78582" y="250032"/>
                  </a:lnTo>
                  <a:lnTo>
                    <a:pt x="128588" y="304800"/>
                  </a:lnTo>
                  <a:lnTo>
                    <a:pt x="173832" y="347663"/>
                  </a:lnTo>
                  <a:lnTo>
                    <a:pt x="221457" y="385763"/>
                  </a:lnTo>
                  <a:lnTo>
                    <a:pt x="269082" y="419100"/>
                  </a:lnTo>
                  <a:lnTo>
                    <a:pt x="297657" y="433388"/>
                  </a:lnTo>
                  <a:lnTo>
                    <a:pt x="333375" y="452438"/>
                  </a:lnTo>
                  <a:lnTo>
                    <a:pt x="369094" y="464344"/>
                  </a:lnTo>
                  <a:lnTo>
                    <a:pt x="400050" y="471488"/>
                  </a:lnTo>
                  <a:lnTo>
                    <a:pt x="428625" y="473869"/>
                  </a:lnTo>
                  <a:lnTo>
                    <a:pt x="459582" y="469107"/>
                  </a:lnTo>
                  <a:lnTo>
                    <a:pt x="495300" y="459582"/>
                  </a:lnTo>
                  <a:lnTo>
                    <a:pt x="535782" y="438150"/>
                  </a:lnTo>
                  <a:lnTo>
                    <a:pt x="561975" y="423863"/>
                  </a:lnTo>
                  <a:lnTo>
                    <a:pt x="595313" y="409575"/>
                  </a:lnTo>
                  <a:lnTo>
                    <a:pt x="709613" y="381000"/>
                  </a:lnTo>
                  <a:lnTo>
                    <a:pt x="831057" y="366713"/>
                  </a:lnTo>
                  <a:lnTo>
                    <a:pt x="969169" y="352425"/>
                  </a:lnTo>
                  <a:lnTo>
                    <a:pt x="1169194" y="311944"/>
                  </a:lnTo>
                  <a:lnTo>
                    <a:pt x="1352550" y="285750"/>
                  </a:lnTo>
                  <a:lnTo>
                    <a:pt x="1533525" y="273844"/>
                  </a:lnTo>
                  <a:lnTo>
                    <a:pt x="1683544" y="269082"/>
                  </a:lnTo>
                  <a:lnTo>
                    <a:pt x="1840707" y="264319"/>
                  </a:lnTo>
                  <a:lnTo>
                    <a:pt x="1893094" y="264319"/>
                  </a:lnTo>
                  <a:lnTo>
                    <a:pt x="1940719" y="254794"/>
                  </a:lnTo>
                  <a:lnTo>
                    <a:pt x="1969294" y="245269"/>
                  </a:lnTo>
                  <a:lnTo>
                    <a:pt x="1988344" y="230982"/>
                  </a:lnTo>
                  <a:lnTo>
                    <a:pt x="1995488" y="211932"/>
                  </a:lnTo>
                  <a:lnTo>
                    <a:pt x="1995488" y="202407"/>
                  </a:lnTo>
                  <a:lnTo>
                    <a:pt x="1988344" y="183357"/>
                  </a:lnTo>
                  <a:lnTo>
                    <a:pt x="1976438" y="161925"/>
                  </a:lnTo>
                  <a:lnTo>
                    <a:pt x="1947863" y="126207"/>
                  </a:lnTo>
                  <a:lnTo>
                    <a:pt x="1912144" y="95250"/>
                  </a:lnTo>
                  <a:lnTo>
                    <a:pt x="1876425" y="73819"/>
                  </a:lnTo>
                  <a:lnTo>
                    <a:pt x="1826419" y="50007"/>
                  </a:lnTo>
                  <a:lnTo>
                    <a:pt x="1769269" y="23813"/>
                  </a:lnTo>
                  <a:lnTo>
                    <a:pt x="1709738" y="4763"/>
                  </a:lnTo>
                  <a:lnTo>
                    <a:pt x="1676400" y="0"/>
                  </a:lnTo>
                  <a:lnTo>
                    <a:pt x="1657350" y="0"/>
                  </a:lnTo>
                  <a:lnTo>
                    <a:pt x="1602582" y="26194"/>
                  </a:lnTo>
                  <a:lnTo>
                    <a:pt x="1521619" y="59532"/>
                  </a:lnTo>
                  <a:lnTo>
                    <a:pt x="1440657" y="80963"/>
                  </a:lnTo>
                  <a:lnTo>
                    <a:pt x="1352550" y="102394"/>
                  </a:lnTo>
                  <a:lnTo>
                    <a:pt x="1195388" y="130969"/>
                  </a:lnTo>
                  <a:lnTo>
                    <a:pt x="935832" y="178594"/>
                  </a:lnTo>
                  <a:lnTo>
                    <a:pt x="6262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45">
              <a:extLst>
                <a:ext uri="{FF2B5EF4-FFF2-40B4-BE49-F238E27FC236}">
                  <a16:creationId xmlns:a16="http://schemas.microsoft.com/office/drawing/2014/main" id="{3A1F9E2A-71C2-4847-AD38-E86C8E62FEA3}"/>
                </a:ext>
              </a:extLst>
            </p:cNvPr>
            <p:cNvSpPr/>
            <p:nvPr/>
          </p:nvSpPr>
          <p:spPr>
            <a:xfrm>
              <a:off x="4562475" y="3700463"/>
              <a:ext cx="2876550" cy="614362"/>
            </a:xfrm>
            <a:custGeom>
              <a:avLst/>
              <a:gdLst>
                <a:gd name="connsiteX0" fmla="*/ 1216819 w 2876550"/>
                <a:gd name="connsiteY0" fmla="*/ 230981 h 614362"/>
                <a:gd name="connsiteX1" fmla="*/ 1638300 w 2876550"/>
                <a:gd name="connsiteY1" fmla="*/ 157162 h 614362"/>
                <a:gd name="connsiteX2" fmla="*/ 1824038 w 2876550"/>
                <a:gd name="connsiteY2" fmla="*/ 128587 h 614362"/>
                <a:gd name="connsiteX3" fmla="*/ 2102644 w 2876550"/>
                <a:gd name="connsiteY3" fmla="*/ 97631 h 614362"/>
                <a:gd name="connsiteX4" fmla="*/ 2176463 w 2876550"/>
                <a:gd name="connsiteY4" fmla="*/ 85725 h 614362"/>
                <a:gd name="connsiteX5" fmla="*/ 2252663 w 2876550"/>
                <a:gd name="connsiteY5" fmla="*/ 66675 h 614362"/>
                <a:gd name="connsiteX6" fmla="*/ 2324100 w 2876550"/>
                <a:gd name="connsiteY6" fmla="*/ 42862 h 614362"/>
                <a:gd name="connsiteX7" fmla="*/ 2395538 w 2876550"/>
                <a:gd name="connsiteY7" fmla="*/ 16668 h 614362"/>
                <a:gd name="connsiteX8" fmla="*/ 2431256 w 2876550"/>
                <a:gd name="connsiteY8" fmla="*/ 0 h 614362"/>
                <a:gd name="connsiteX9" fmla="*/ 2457450 w 2876550"/>
                <a:gd name="connsiteY9" fmla="*/ 0 h 614362"/>
                <a:gd name="connsiteX10" fmla="*/ 2559844 w 2876550"/>
                <a:gd name="connsiteY10" fmla="*/ 19050 h 614362"/>
                <a:gd name="connsiteX11" fmla="*/ 2667000 w 2876550"/>
                <a:gd name="connsiteY11" fmla="*/ 50006 h 614362"/>
                <a:gd name="connsiteX12" fmla="*/ 2752725 w 2876550"/>
                <a:gd name="connsiteY12" fmla="*/ 80962 h 614362"/>
                <a:gd name="connsiteX13" fmla="*/ 2812256 w 2876550"/>
                <a:gd name="connsiteY13" fmla="*/ 107156 h 614362"/>
                <a:gd name="connsiteX14" fmla="*/ 2828925 w 2876550"/>
                <a:gd name="connsiteY14" fmla="*/ 116681 h 614362"/>
                <a:gd name="connsiteX15" fmla="*/ 2850356 w 2876550"/>
                <a:gd name="connsiteY15" fmla="*/ 138112 h 614362"/>
                <a:gd name="connsiteX16" fmla="*/ 2864644 w 2876550"/>
                <a:gd name="connsiteY16" fmla="*/ 159543 h 614362"/>
                <a:gd name="connsiteX17" fmla="*/ 2874169 w 2876550"/>
                <a:gd name="connsiteY17" fmla="*/ 178593 h 614362"/>
                <a:gd name="connsiteX18" fmla="*/ 2876550 w 2876550"/>
                <a:gd name="connsiteY18" fmla="*/ 195262 h 614362"/>
                <a:gd name="connsiteX19" fmla="*/ 2864644 w 2876550"/>
                <a:gd name="connsiteY19" fmla="*/ 221456 h 614362"/>
                <a:gd name="connsiteX20" fmla="*/ 2838450 w 2876550"/>
                <a:gd name="connsiteY20" fmla="*/ 240506 h 614362"/>
                <a:gd name="connsiteX21" fmla="*/ 2807494 w 2876550"/>
                <a:gd name="connsiteY21" fmla="*/ 254793 h 614362"/>
                <a:gd name="connsiteX22" fmla="*/ 2776538 w 2876550"/>
                <a:gd name="connsiteY22" fmla="*/ 264318 h 614362"/>
                <a:gd name="connsiteX23" fmla="*/ 2747963 w 2876550"/>
                <a:gd name="connsiteY23" fmla="*/ 266700 h 614362"/>
                <a:gd name="connsiteX24" fmla="*/ 2674144 w 2876550"/>
                <a:gd name="connsiteY24" fmla="*/ 259556 h 614362"/>
                <a:gd name="connsiteX25" fmla="*/ 2540794 w 2876550"/>
                <a:gd name="connsiteY25" fmla="*/ 257175 h 614362"/>
                <a:gd name="connsiteX26" fmla="*/ 2388394 w 2876550"/>
                <a:gd name="connsiteY26" fmla="*/ 259556 h 614362"/>
                <a:gd name="connsiteX27" fmla="*/ 2212181 w 2876550"/>
                <a:gd name="connsiteY27" fmla="*/ 269081 h 614362"/>
                <a:gd name="connsiteX28" fmla="*/ 2035969 w 2876550"/>
                <a:gd name="connsiteY28" fmla="*/ 283368 h 614362"/>
                <a:gd name="connsiteX29" fmla="*/ 1762125 w 2876550"/>
                <a:gd name="connsiteY29" fmla="*/ 311943 h 614362"/>
                <a:gd name="connsiteX30" fmla="*/ 1619250 w 2876550"/>
                <a:gd name="connsiteY30" fmla="*/ 328612 h 614362"/>
                <a:gd name="connsiteX31" fmla="*/ 1388269 w 2876550"/>
                <a:gd name="connsiteY31" fmla="*/ 366712 h 614362"/>
                <a:gd name="connsiteX32" fmla="*/ 1190625 w 2876550"/>
                <a:gd name="connsiteY32" fmla="*/ 411956 h 614362"/>
                <a:gd name="connsiteX33" fmla="*/ 1019175 w 2876550"/>
                <a:gd name="connsiteY33" fmla="*/ 454818 h 614362"/>
                <a:gd name="connsiteX34" fmla="*/ 854869 w 2876550"/>
                <a:gd name="connsiteY34" fmla="*/ 502443 h 614362"/>
                <a:gd name="connsiteX35" fmla="*/ 671513 w 2876550"/>
                <a:gd name="connsiteY35" fmla="*/ 564356 h 614362"/>
                <a:gd name="connsiteX36" fmla="*/ 623888 w 2876550"/>
                <a:gd name="connsiteY36" fmla="*/ 578643 h 614362"/>
                <a:gd name="connsiteX37" fmla="*/ 602456 w 2876550"/>
                <a:gd name="connsiteY37" fmla="*/ 592931 h 614362"/>
                <a:gd name="connsiteX38" fmla="*/ 571500 w 2876550"/>
                <a:gd name="connsiteY38" fmla="*/ 607218 h 614362"/>
                <a:gd name="connsiteX39" fmla="*/ 531019 w 2876550"/>
                <a:gd name="connsiteY39" fmla="*/ 614362 h 614362"/>
                <a:gd name="connsiteX40" fmla="*/ 497681 w 2876550"/>
                <a:gd name="connsiteY40" fmla="*/ 614362 h 614362"/>
                <a:gd name="connsiteX41" fmla="*/ 445294 w 2876550"/>
                <a:gd name="connsiteY41" fmla="*/ 607218 h 614362"/>
                <a:gd name="connsiteX42" fmla="*/ 395288 w 2876550"/>
                <a:gd name="connsiteY42" fmla="*/ 590550 h 614362"/>
                <a:gd name="connsiteX43" fmla="*/ 335756 w 2876550"/>
                <a:gd name="connsiteY43" fmla="*/ 564356 h 614362"/>
                <a:gd name="connsiteX44" fmla="*/ 271463 w 2876550"/>
                <a:gd name="connsiteY44" fmla="*/ 523875 h 614362"/>
                <a:gd name="connsiteX45" fmla="*/ 202406 w 2876550"/>
                <a:gd name="connsiteY45" fmla="*/ 481012 h 614362"/>
                <a:gd name="connsiteX46" fmla="*/ 128588 w 2876550"/>
                <a:gd name="connsiteY46" fmla="*/ 426243 h 614362"/>
                <a:gd name="connsiteX47" fmla="*/ 59531 w 2876550"/>
                <a:gd name="connsiteY47" fmla="*/ 366712 h 614362"/>
                <a:gd name="connsiteX48" fmla="*/ 47625 w 2876550"/>
                <a:gd name="connsiteY48" fmla="*/ 354806 h 614362"/>
                <a:gd name="connsiteX49" fmla="*/ 33338 w 2876550"/>
                <a:gd name="connsiteY49" fmla="*/ 333375 h 614362"/>
                <a:gd name="connsiteX50" fmla="*/ 9525 w 2876550"/>
                <a:gd name="connsiteY50" fmla="*/ 278606 h 614362"/>
                <a:gd name="connsiteX51" fmla="*/ 0 w 2876550"/>
                <a:gd name="connsiteY51" fmla="*/ 245268 h 614362"/>
                <a:gd name="connsiteX52" fmla="*/ 2381 w 2876550"/>
                <a:gd name="connsiteY52" fmla="*/ 228600 h 614362"/>
                <a:gd name="connsiteX53" fmla="*/ 14288 w 2876550"/>
                <a:gd name="connsiteY53" fmla="*/ 223837 h 614362"/>
                <a:gd name="connsiteX54" fmla="*/ 26194 w 2876550"/>
                <a:gd name="connsiteY54" fmla="*/ 226218 h 614362"/>
                <a:gd name="connsiteX55" fmla="*/ 50006 w 2876550"/>
                <a:gd name="connsiteY55" fmla="*/ 235743 h 614362"/>
                <a:gd name="connsiteX56" fmla="*/ 80963 w 2876550"/>
                <a:gd name="connsiteY56" fmla="*/ 252412 h 614362"/>
                <a:gd name="connsiteX57" fmla="*/ 107156 w 2876550"/>
                <a:gd name="connsiteY57" fmla="*/ 276225 h 614362"/>
                <a:gd name="connsiteX58" fmla="*/ 140494 w 2876550"/>
                <a:gd name="connsiteY58" fmla="*/ 304800 h 614362"/>
                <a:gd name="connsiteX59" fmla="*/ 171450 w 2876550"/>
                <a:gd name="connsiteY59" fmla="*/ 323850 h 614362"/>
                <a:gd name="connsiteX60" fmla="*/ 214313 w 2876550"/>
                <a:gd name="connsiteY60" fmla="*/ 342900 h 614362"/>
                <a:gd name="connsiteX61" fmla="*/ 264319 w 2876550"/>
                <a:gd name="connsiteY61" fmla="*/ 361950 h 614362"/>
                <a:gd name="connsiteX62" fmla="*/ 309563 w 2876550"/>
                <a:gd name="connsiteY62" fmla="*/ 371475 h 614362"/>
                <a:gd name="connsiteX63" fmla="*/ 373856 w 2876550"/>
                <a:gd name="connsiteY63" fmla="*/ 376237 h 614362"/>
                <a:gd name="connsiteX64" fmla="*/ 414338 w 2876550"/>
                <a:gd name="connsiteY64" fmla="*/ 376237 h 614362"/>
                <a:gd name="connsiteX65" fmla="*/ 619125 w 2876550"/>
                <a:gd name="connsiteY65" fmla="*/ 335756 h 614362"/>
                <a:gd name="connsiteX66" fmla="*/ 1016794 w 2876550"/>
                <a:gd name="connsiteY66" fmla="*/ 266700 h 614362"/>
                <a:gd name="connsiteX67" fmla="*/ 1216819 w 2876550"/>
                <a:gd name="connsiteY67" fmla="*/ 230981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614362">
                  <a:moveTo>
                    <a:pt x="1216819" y="230981"/>
                  </a:moveTo>
                  <a:lnTo>
                    <a:pt x="1638300" y="157162"/>
                  </a:lnTo>
                  <a:lnTo>
                    <a:pt x="1824038" y="128587"/>
                  </a:lnTo>
                  <a:lnTo>
                    <a:pt x="2102644" y="97631"/>
                  </a:lnTo>
                  <a:lnTo>
                    <a:pt x="2176463" y="85725"/>
                  </a:lnTo>
                  <a:lnTo>
                    <a:pt x="2252663" y="66675"/>
                  </a:lnTo>
                  <a:lnTo>
                    <a:pt x="2324100" y="42862"/>
                  </a:lnTo>
                  <a:lnTo>
                    <a:pt x="2395538" y="16668"/>
                  </a:lnTo>
                  <a:lnTo>
                    <a:pt x="2431256" y="0"/>
                  </a:lnTo>
                  <a:lnTo>
                    <a:pt x="2457450" y="0"/>
                  </a:lnTo>
                  <a:lnTo>
                    <a:pt x="2559844" y="19050"/>
                  </a:lnTo>
                  <a:lnTo>
                    <a:pt x="2667000" y="50006"/>
                  </a:lnTo>
                  <a:lnTo>
                    <a:pt x="2752725" y="80962"/>
                  </a:lnTo>
                  <a:lnTo>
                    <a:pt x="2812256" y="107156"/>
                  </a:lnTo>
                  <a:lnTo>
                    <a:pt x="2828925" y="116681"/>
                  </a:lnTo>
                  <a:lnTo>
                    <a:pt x="2850356" y="138112"/>
                  </a:lnTo>
                  <a:lnTo>
                    <a:pt x="2864644" y="159543"/>
                  </a:lnTo>
                  <a:lnTo>
                    <a:pt x="2874169" y="178593"/>
                  </a:lnTo>
                  <a:lnTo>
                    <a:pt x="2876550" y="195262"/>
                  </a:lnTo>
                  <a:lnTo>
                    <a:pt x="2864644" y="221456"/>
                  </a:lnTo>
                  <a:lnTo>
                    <a:pt x="2838450" y="240506"/>
                  </a:lnTo>
                  <a:lnTo>
                    <a:pt x="2807494" y="254793"/>
                  </a:lnTo>
                  <a:lnTo>
                    <a:pt x="2776538" y="264318"/>
                  </a:lnTo>
                  <a:lnTo>
                    <a:pt x="2747963" y="266700"/>
                  </a:lnTo>
                  <a:lnTo>
                    <a:pt x="2674144" y="259556"/>
                  </a:lnTo>
                  <a:lnTo>
                    <a:pt x="2540794" y="257175"/>
                  </a:lnTo>
                  <a:lnTo>
                    <a:pt x="2388394" y="259556"/>
                  </a:lnTo>
                  <a:lnTo>
                    <a:pt x="2212181" y="269081"/>
                  </a:lnTo>
                  <a:lnTo>
                    <a:pt x="2035969" y="283368"/>
                  </a:lnTo>
                  <a:lnTo>
                    <a:pt x="1762125" y="311943"/>
                  </a:lnTo>
                  <a:lnTo>
                    <a:pt x="1619250" y="328612"/>
                  </a:lnTo>
                  <a:lnTo>
                    <a:pt x="1388269" y="366712"/>
                  </a:lnTo>
                  <a:lnTo>
                    <a:pt x="1190625" y="411956"/>
                  </a:lnTo>
                  <a:lnTo>
                    <a:pt x="1019175" y="454818"/>
                  </a:lnTo>
                  <a:lnTo>
                    <a:pt x="854869" y="502443"/>
                  </a:lnTo>
                  <a:lnTo>
                    <a:pt x="671513" y="564356"/>
                  </a:lnTo>
                  <a:lnTo>
                    <a:pt x="623888" y="578643"/>
                  </a:lnTo>
                  <a:lnTo>
                    <a:pt x="602456" y="592931"/>
                  </a:lnTo>
                  <a:lnTo>
                    <a:pt x="571500" y="607218"/>
                  </a:lnTo>
                  <a:lnTo>
                    <a:pt x="531019" y="614362"/>
                  </a:lnTo>
                  <a:lnTo>
                    <a:pt x="497681" y="614362"/>
                  </a:lnTo>
                  <a:lnTo>
                    <a:pt x="445294" y="607218"/>
                  </a:lnTo>
                  <a:lnTo>
                    <a:pt x="395288" y="590550"/>
                  </a:lnTo>
                  <a:lnTo>
                    <a:pt x="335756" y="564356"/>
                  </a:lnTo>
                  <a:lnTo>
                    <a:pt x="271463" y="523875"/>
                  </a:lnTo>
                  <a:lnTo>
                    <a:pt x="202406" y="481012"/>
                  </a:lnTo>
                  <a:lnTo>
                    <a:pt x="128588" y="426243"/>
                  </a:lnTo>
                  <a:lnTo>
                    <a:pt x="59531" y="366712"/>
                  </a:lnTo>
                  <a:lnTo>
                    <a:pt x="47625" y="354806"/>
                  </a:lnTo>
                  <a:lnTo>
                    <a:pt x="33338" y="333375"/>
                  </a:lnTo>
                  <a:lnTo>
                    <a:pt x="9525" y="278606"/>
                  </a:lnTo>
                  <a:lnTo>
                    <a:pt x="0" y="245268"/>
                  </a:lnTo>
                  <a:lnTo>
                    <a:pt x="2381" y="228600"/>
                  </a:lnTo>
                  <a:lnTo>
                    <a:pt x="14288" y="223837"/>
                  </a:lnTo>
                  <a:lnTo>
                    <a:pt x="26194" y="226218"/>
                  </a:lnTo>
                  <a:lnTo>
                    <a:pt x="50006" y="235743"/>
                  </a:lnTo>
                  <a:lnTo>
                    <a:pt x="80963" y="252412"/>
                  </a:lnTo>
                  <a:lnTo>
                    <a:pt x="107156" y="276225"/>
                  </a:lnTo>
                  <a:lnTo>
                    <a:pt x="140494" y="304800"/>
                  </a:lnTo>
                  <a:lnTo>
                    <a:pt x="171450" y="323850"/>
                  </a:lnTo>
                  <a:lnTo>
                    <a:pt x="214313" y="342900"/>
                  </a:lnTo>
                  <a:lnTo>
                    <a:pt x="264319" y="361950"/>
                  </a:lnTo>
                  <a:lnTo>
                    <a:pt x="309563" y="371475"/>
                  </a:lnTo>
                  <a:lnTo>
                    <a:pt x="373856" y="376237"/>
                  </a:lnTo>
                  <a:lnTo>
                    <a:pt x="414338" y="376237"/>
                  </a:lnTo>
                  <a:lnTo>
                    <a:pt x="619125" y="335756"/>
                  </a:lnTo>
                  <a:lnTo>
                    <a:pt x="1016794" y="266700"/>
                  </a:lnTo>
                  <a:lnTo>
                    <a:pt x="12168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46">
              <a:extLst>
                <a:ext uri="{FF2B5EF4-FFF2-40B4-BE49-F238E27FC236}">
                  <a16:creationId xmlns:a16="http://schemas.microsoft.com/office/drawing/2014/main" id="{E801DDA8-3CBF-4F83-8DAE-52F478D0D8C0}"/>
                </a:ext>
              </a:extLst>
            </p:cNvPr>
            <p:cNvSpPr/>
            <p:nvPr/>
          </p:nvSpPr>
          <p:spPr>
            <a:xfrm>
              <a:off x="5248275" y="4421188"/>
              <a:ext cx="619125" cy="758825"/>
            </a:xfrm>
            <a:custGeom>
              <a:avLst/>
              <a:gdLst>
                <a:gd name="connsiteX0" fmla="*/ 378619 w 619125"/>
                <a:gd name="connsiteY0" fmla="*/ 200025 h 757238"/>
                <a:gd name="connsiteX1" fmla="*/ 445294 w 619125"/>
                <a:gd name="connsiteY1" fmla="*/ 228600 h 757238"/>
                <a:gd name="connsiteX2" fmla="*/ 502444 w 619125"/>
                <a:gd name="connsiteY2" fmla="*/ 250032 h 757238"/>
                <a:gd name="connsiteX3" fmla="*/ 523875 w 619125"/>
                <a:gd name="connsiteY3" fmla="*/ 259557 h 757238"/>
                <a:gd name="connsiteX4" fmla="*/ 533400 w 619125"/>
                <a:gd name="connsiteY4" fmla="*/ 273844 h 757238"/>
                <a:gd name="connsiteX5" fmla="*/ 547688 w 619125"/>
                <a:gd name="connsiteY5" fmla="*/ 304800 h 757238"/>
                <a:gd name="connsiteX6" fmla="*/ 564356 w 619125"/>
                <a:gd name="connsiteY6" fmla="*/ 347663 h 757238"/>
                <a:gd name="connsiteX7" fmla="*/ 581025 w 619125"/>
                <a:gd name="connsiteY7" fmla="*/ 404813 h 757238"/>
                <a:gd name="connsiteX8" fmla="*/ 595313 w 619125"/>
                <a:gd name="connsiteY8" fmla="*/ 459582 h 757238"/>
                <a:gd name="connsiteX9" fmla="*/ 607219 w 619125"/>
                <a:gd name="connsiteY9" fmla="*/ 528638 h 757238"/>
                <a:gd name="connsiteX10" fmla="*/ 614363 w 619125"/>
                <a:gd name="connsiteY10" fmla="*/ 581025 h 757238"/>
                <a:gd name="connsiteX11" fmla="*/ 619125 w 619125"/>
                <a:gd name="connsiteY11" fmla="*/ 640557 h 757238"/>
                <a:gd name="connsiteX12" fmla="*/ 616744 w 619125"/>
                <a:gd name="connsiteY12" fmla="*/ 685800 h 757238"/>
                <a:gd name="connsiteX13" fmla="*/ 614363 w 619125"/>
                <a:gd name="connsiteY13" fmla="*/ 711994 h 757238"/>
                <a:gd name="connsiteX14" fmla="*/ 607219 w 619125"/>
                <a:gd name="connsiteY14" fmla="*/ 735807 h 757238"/>
                <a:gd name="connsiteX15" fmla="*/ 595313 w 619125"/>
                <a:gd name="connsiteY15" fmla="*/ 747713 h 757238"/>
                <a:gd name="connsiteX16" fmla="*/ 576263 w 619125"/>
                <a:gd name="connsiteY16" fmla="*/ 754857 h 757238"/>
                <a:gd name="connsiteX17" fmla="*/ 552450 w 619125"/>
                <a:gd name="connsiteY17" fmla="*/ 757238 h 757238"/>
                <a:gd name="connsiteX18" fmla="*/ 526256 w 619125"/>
                <a:gd name="connsiteY18" fmla="*/ 747713 h 757238"/>
                <a:gd name="connsiteX19" fmla="*/ 497681 w 619125"/>
                <a:gd name="connsiteY19" fmla="*/ 723900 h 757238"/>
                <a:gd name="connsiteX20" fmla="*/ 464344 w 619125"/>
                <a:gd name="connsiteY20" fmla="*/ 692944 h 757238"/>
                <a:gd name="connsiteX21" fmla="*/ 423863 w 619125"/>
                <a:gd name="connsiteY21" fmla="*/ 647700 h 757238"/>
                <a:gd name="connsiteX22" fmla="*/ 366713 w 619125"/>
                <a:gd name="connsiteY22" fmla="*/ 571500 h 757238"/>
                <a:gd name="connsiteX23" fmla="*/ 295275 w 619125"/>
                <a:gd name="connsiteY23" fmla="*/ 476250 h 757238"/>
                <a:gd name="connsiteX24" fmla="*/ 219075 w 619125"/>
                <a:gd name="connsiteY24" fmla="*/ 371475 h 757238"/>
                <a:gd name="connsiteX25" fmla="*/ 150019 w 619125"/>
                <a:gd name="connsiteY25" fmla="*/ 271463 h 757238"/>
                <a:gd name="connsiteX26" fmla="*/ 85725 w 619125"/>
                <a:gd name="connsiteY26" fmla="*/ 178594 h 757238"/>
                <a:gd name="connsiteX27" fmla="*/ 19050 w 619125"/>
                <a:gd name="connsiteY27" fmla="*/ 61913 h 757238"/>
                <a:gd name="connsiteX28" fmla="*/ 0 w 619125"/>
                <a:gd name="connsiteY28" fmla="*/ 23813 h 757238"/>
                <a:gd name="connsiteX29" fmla="*/ 0 w 619125"/>
                <a:gd name="connsiteY29" fmla="*/ 9525 h 757238"/>
                <a:gd name="connsiteX30" fmla="*/ 4763 w 619125"/>
                <a:gd name="connsiteY30" fmla="*/ 2382 h 757238"/>
                <a:gd name="connsiteX31" fmla="*/ 11906 w 619125"/>
                <a:gd name="connsiteY31" fmla="*/ 0 h 757238"/>
                <a:gd name="connsiteX32" fmla="*/ 28575 w 619125"/>
                <a:gd name="connsiteY32" fmla="*/ 2382 h 757238"/>
                <a:gd name="connsiteX33" fmla="*/ 57150 w 619125"/>
                <a:gd name="connsiteY33" fmla="*/ 21432 h 757238"/>
                <a:gd name="connsiteX34" fmla="*/ 111919 w 619125"/>
                <a:gd name="connsiteY34" fmla="*/ 57150 h 757238"/>
                <a:gd name="connsiteX35" fmla="*/ 202406 w 619125"/>
                <a:gd name="connsiteY35" fmla="*/ 111919 h 757238"/>
                <a:gd name="connsiteX36" fmla="*/ 290513 w 619125"/>
                <a:gd name="connsiteY36" fmla="*/ 159544 h 757238"/>
                <a:gd name="connsiteX37" fmla="*/ 378619 w 619125"/>
                <a:gd name="connsiteY37" fmla="*/ 2000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757238">
                  <a:moveTo>
                    <a:pt x="378619" y="200025"/>
                  </a:moveTo>
                  <a:lnTo>
                    <a:pt x="445294" y="228600"/>
                  </a:lnTo>
                  <a:lnTo>
                    <a:pt x="502444" y="250032"/>
                  </a:lnTo>
                  <a:lnTo>
                    <a:pt x="523875" y="259557"/>
                  </a:lnTo>
                  <a:lnTo>
                    <a:pt x="533400" y="273844"/>
                  </a:lnTo>
                  <a:lnTo>
                    <a:pt x="547688" y="304800"/>
                  </a:lnTo>
                  <a:lnTo>
                    <a:pt x="564356" y="347663"/>
                  </a:lnTo>
                  <a:lnTo>
                    <a:pt x="581025" y="404813"/>
                  </a:lnTo>
                  <a:lnTo>
                    <a:pt x="595313" y="459582"/>
                  </a:lnTo>
                  <a:lnTo>
                    <a:pt x="607219" y="528638"/>
                  </a:lnTo>
                  <a:lnTo>
                    <a:pt x="614363" y="581025"/>
                  </a:lnTo>
                  <a:lnTo>
                    <a:pt x="619125" y="640557"/>
                  </a:lnTo>
                  <a:lnTo>
                    <a:pt x="616744" y="685800"/>
                  </a:lnTo>
                  <a:lnTo>
                    <a:pt x="614363" y="711994"/>
                  </a:lnTo>
                  <a:lnTo>
                    <a:pt x="607219" y="735807"/>
                  </a:lnTo>
                  <a:lnTo>
                    <a:pt x="595313" y="747713"/>
                  </a:lnTo>
                  <a:lnTo>
                    <a:pt x="576263" y="754857"/>
                  </a:lnTo>
                  <a:lnTo>
                    <a:pt x="552450" y="757238"/>
                  </a:lnTo>
                  <a:lnTo>
                    <a:pt x="526256" y="747713"/>
                  </a:lnTo>
                  <a:lnTo>
                    <a:pt x="497681" y="723900"/>
                  </a:lnTo>
                  <a:lnTo>
                    <a:pt x="464344" y="692944"/>
                  </a:lnTo>
                  <a:lnTo>
                    <a:pt x="423863" y="647700"/>
                  </a:lnTo>
                  <a:lnTo>
                    <a:pt x="366713" y="571500"/>
                  </a:lnTo>
                  <a:lnTo>
                    <a:pt x="295275" y="476250"/>
                  </a:lnTo>
                  <a:lnTo>
                    <a:pt x="219075" y="371475"/>
                  </a:lnTo>
                  <a:lnTo>
                    <a:pt x="150019" y="271463"/>
                  </a:lnTo>
                  <a:lnTo>
                    <a:pt x="85725" y="178594"/>
                  </a:lnTo>
                  <a:lnTo>
                    <a:pt x="19050" y="6191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2"/>
                  </a:lnTo>
                  <a:lnTo>
                    <a:pt x="11906" y="0"/>
                  </a:lnTo>
                  <a:lnTo>
                    <a:pt x="28575" y="2382"/>
                  </a:lnTo>
                  <a:lnTo>
                    <a:pt x="57150" y="21432"/>
                  </a:lnTo>
                  <a:lnTo>
                    <a:pt x="111919" y="57150"/>
                  </a:lnTo>
                  <a:lnTo>
                    <a:pt x="202406" y="111919"/>
                  </a:lnTo>
                  <a:lnTo>
                    <a:pt x="290513" y="159544"/>
                  </a:lnTo>
                  <a:lnTo>
                    <a:pt x="37861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40">
              <a:extLst>
                <a:ext uri="{FF2B5EF4-FFF2-40B4-BE49-F238E27FC236}">
                  <a16:creationId xmlns:a16="http://schemas.microsoft.com/office/drawing/2014/main" id="{971FA6A7-F370-470F-87FF-494F2E177362}"/>
                </a:ext>
              </a:extLst>
            </p:cNvPr>
            <p:cNvSpPr/>
            <p:nvPr/>
          </p:nvSpPr>
          <p:spPr>
            <a:xfrm>
              <a:off x="3014663" y="2643188"/>
              <a:ext cx="1531937" cy="473075"/>
            </a:xfrm>
            <a:custGeom>
              <a:avLst/>
              <a:gdLst>
                <a:gd name="connsiteX0" fmla="*/ 509587 w 1531143"/>
                <a:gd name="connsiteY0" fmla="*/ 276225 h 473868"/>
                <a:gd name="connsiteX1" fmla="*/ 633412 w 1531143"/>
                <a:gd name="connsiteY1" fmla="*/ 250031 h 473868"/>
                <a:gd name="connsiteX2" fmla="*/ 804862 w 1531143"/>
                <a:gd name="connsiteY2" fmla="*/ 209550 h 473868"/>
                <a:gd name="connsiteX3" fmla="*/ 1038225 w 1531143"/>
                <a:gd name="connsiteY3" fmla="*/ 133350 h 473868"/>
                <a:gd name="connsiteX4" fmla="*/ 1119187 w 1531143"/>
                <a:gd name="connsiteY4" fmla="*/ 104775 h 473868"/>
                <a:gd name="connsiteX5" fmla="*/ 1183481 w 1531143"/>
                <a:gd name="connsiteY5" fmla="*/ 76200 h 473868"/>
                <a:gd name="connsiteX6" fmla="*/ 1200150 w 1531143"/>
                <a:gd name="connsiteY6" fmla="*/ 66675 h 473868"/>
                <a:gd name="connsiteX7" fmla="*/ 1223962 w 1531143"/>
                <a:gd name="connsiteY7" fmla="*/ 42862 h 473868"/>
                <a:gd name="connsiteX8" fmla="*/ 1252537 w 1531143"/>
                <a:gd name="connsiteY8" fmla="*/ 23812 h 473868"/>
                <a:gd name="connsiteX9" fmla="*/ 1281112 w 1531143"/>
                <a:gd name="connsiteY9" fmla="*/ 9525 h 473868"/>
                <a:gd name="connsiteX10" fmla="*/ 1314450 w 1531143"/>
                <a:gd name="connsiteY10" fmla="*/ 2381 h 473868"/>
                <a:gd name="connsiteX11" fmla="*/ 1333500 w 1531143"/>
                <a:gd name="connsiteY11" fmla="*/ 0 h 473868"/>
                <a:gd name="connsiteX12" fmla="*/ 1357312 w 1531143"/>
                <a:gd name="connsiteY12" fmla="*/ 7143 h 473868"/>
                <a:gd name="connsiteX13" fmla="*/ 1393031 w 1531143"/>
                <a:gd name="connsiteY13" fmla="*/ 23812 h 473868"/>
                <a:gd name="connsiteX14" fmla="*/ 1438275 w 1531143"/>
                <a:gd name="connsiteY14" fmla="*/ 47625 h 473868"/>
                <a:gd name="connsiteX15" fmla="*/ 1483518 w 1531143"/>
                <a:gd name="connsiteY15" fmla="*/ 73818 h 473868"/>
                <a:gd name="connsiteX16" fmla="*/ 1516856 w 1531143"/>
                <a:gd name="connsiteY16" fmla="*/ 97631 h 473868"/>
                <a:gd name="connsiteX17" fmla="*/ 1528762 w 1531143"/>
                <a:gd name="connsiteY17" fmla="*/ 114300 h 473868"/>
                <a:gd name="connsiteX18" fmla="*/ 1531143 w 1531143"/>
                <a:gd name="connsiteY18" fmla="*/ 130968 h 473868"/>
                <a:gd name="connsiteX19" fmla="*/ 1519237 w 1531143"/>
                <a:gd name="connsiteY19" fmla="*/ 150018 h 473868"/>
                <a:gd name="connsiteX20" fmla="*/ 1493043 w 1531143"/>
                <a:gd name="connsiteY20" fmla="*/ 176212 h 473868"/>
                <a:gd name="connsiteX21" fmla="*/ 1431131 w 1531143"/>
                <a:gd name="connsiteY21" fmla="*/ 204787 h 473868"/>
                <a:gd name="connsiteX22" fmla="*/ 1309687 w 1531143"/>
                <a:gd name="connsiteY22" fmla="*/ 242887 h 473868"/>
                <a:gd name="connsiteX23" fmla="*/ 1159668 w 1531143"/>
                <a:gd name="connsiteY23" fmla="*/ 283368 h 473868"/>
                <a:gd name="connsiteX24" fmla="*/ 1009650 w 1531143"/>
                <a:gd name="connsiteY24" fmla="*/ 319087 h 473868"/>
                <a:gd name="connsiteX25" fmla="*/ 785812 w 1531143"/>
                <a:gd name="connsiteY25" fmla="*/ 371475 h 473868"/>
                <a:gd name="connsiteX26" fmla="*/ 631031 w 1531143"/>
                <a:gd name="connsiteY26" fmla="*/ 411956 h 473868"/>
                <a:gd name="connsiteX27" fmla="*/ 492918 w 1531143"/>
                <a:gd name="connsiteY27" fmla="*/ 450056 h 473868"/>
                <a:gd name="connsiteX28" fmla="*/ 366712 w 1531143"/>
                <a:gd name="connsiteY28" fmla="*/ 473868 h 473868"/>
                <a:gd name="connsiteX29" fmla="*/ 330993 w 1531143"/>
                <a:gd name="connsiteY29" fmla="*/ 473868 h 473868"/>
                <a:gd name="connsiteX30" fmla="*/ 271462 w 1531143"/>
                <a:gd name="connsiteY30" fmla="*/ 459581 h 473868"/>
                <a:gd name="connsiteX31" fmla="*/ 207168 w 1531143"/>
                <a:gd name="connsiteY31" fmla="*/ 442912 h 473868"/>
                <a:gd name="connsiteX32" fmla="*/ 145256 w 1531143"/>
                <a:gd name="connsiteY32" fmla="*/ 416718 h 473868"/>
                <a:gd name="connsiteX33" fmla="*/ 95250 w 1531143"/>
                <a:gd name="connsiteY33" fmla="*/ 385762 h 473868"/>
                <a:gd name="connsiteX34" fmla="*/ 54768 w 1531143"/>
                <a:gd name="connsiteY34" fmla="*/ 357187 h 473868"/>
                <a:gd name="connsiteX35" fmla="*/ 0 w 1531143"/>
                <a:gd name="connsiteY35" fmla="*/ 311943 h 473868"/>
                <a:gd name="connsiteX36" fmla="*/ 35718 w 1531143"/>
                <a:gd name="connsiteY36" fmla="*/ 264318 h 473868"/>
                <a:gd name="connsiteX37" fmla="*/ 157162 w 1531143"/>
                <a:gd name="connsiteY37" fmla="*/ 283368 h 473868"/>
                <a:gd name="connsiteX38" fmla="*/ 223837 w 1531143"/>
                <a:gd name="connsiteY38" fmla="*/ 292893 h 473868"/>
                <a:gd name="connsiteX39" fmla="*/ 292893 w 1531143"/>
                <a:gd name="connsiteY39" fmla="*/ 295275 h 473868"/>
                <a:gd name="connsiteX40" fmla="*/ 354806 w 1531143"/>
                <a:gd name="connsiteY40" fmla="*/ 295275 h 473868"/>
                <a:gd name="connsiteX41" fmla="*/ 509587 w 1531143"/>
                <a:gd name="connsiteY41" fmla="*/ 2762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1143" h="473868">
                  <a:moveTo>
                    <a:pt x="509587" y="276225"/>
                  </a:moveTo>
                  <a:lnTo>
                    <a:pt x="633412" y="250031"/>
                  </a:lnTo>
                  <a:lnTo>
                    <a:pt x="804862" y="209550"/>
                  </a:lnTo>
                  <a:lnTo>
                    <a:pt x="1038225" y="133350"/>
                  </a:lnTo>
                  <a:lnTo>
                    <a:pt x="1119187" y="104775"/>
                  </a:lnTo>
                  <a:lnTo>
                    <a:pt x="1183481" y="76200"/>
                  </a:lnTo>
                  <a:lnTo>
                    <a:pt x="1200150" y="66675"/>
                  </a:lnTo>
                  <a:lnTo>
                    <a:pt x="1223962" y="42862"/>
                  </a:lnTo>
                  <a:lnTo>
                    <a:pt x="1252537" y="23812"/>
                  </a:lnTo>
                  <a:lnTo>
                    <a:pt x="1281112" y="9525"/>
                  </a:lnTo>
                  <a:lnTo>
                    <a:pt x="1314450" y="2381"/>
                  </a:lnTo>
                  <a:lnTo>
                    <a:pt x="1333500" y="0"/>
                  </a:lnTo>
                  <a:lnTo>
                    <a:pt x="1357312" y="7143"/>
                  </a:lnTo>
                  <a:lnTo>
                    <a:pt x="1393031" y="23812"/>
                  </a:lnTo>
                  <a:lnTo>
                    <a:pt x="1438275" y="47625"/>
                  </a:lnTo>
                  <a:lnTo>
                    <a:pt x="1483518" y="73818"/>
                  </a:lnTo>
                  <a:lnTo>
                    <a:pt x="1516856" y="97631"/>
                  </a:lnTo>
                  <a:lnTo>
                    <a:pt x="1528762" y="114300"/>
                  </a:lnTo>
                  <a:lnTo>
                    <a:pt x="1531143" y="130968"/>
                  </a:lnTo>
                  <a:lnTo>
                    <a:pt x="1519237" y="150018"/>
                  </a:lnTo>
                  <a:lnTo>
                    <a:pt x="1493043" y="176212"/>
                  </a:lnTo>
                  <a:lnTo>
                    <a:pt x="1431131" y="204787"/>
                  </a:lnTo>
                  <a:lnTo>
                    <a:pt x="1309687" y="242887"/>
                  </a:lnTo>
                  <a:lnTo>
                    <a:pt x="1159668" y="283368"/>
                  </a:lnTo>
                  <a:lnTo>
                    <a:pt x="1009650" y="319087"/>
                  </a:lnTo>
                  <a:lnTo>
                    <a:pt x="785812" y="371475"/>
                  </a:lnTo>
                  <a:lnTo>
                    <a:pt x="631031" y="411956"/>
                  </a:lnTo>
                  <a:lnTo>
                    <a:pt x="492918" y="450056"/>
                  </a:lnTo>
                  <a:lnTo>
                    <a:pt x="366712" y="473868"/>
                  </a:lnTo>
                  <a:lnTo>
                    <a:pt x="330993" y="473868"/>
                  </a:lnTo>
                  <a:lnTo>
                    <a:pt x="271462" y="459581"/>
                  </a:lnTo>
                  <a:lnTo>
                    <a:pt x="207168" y="442912"/>
                  </a:lnTo>
                  <a:lnTo>
                    <a:pt x="145256" y="416718"/>
                  </a:lnTo>
                  <a:lnTo>
                    <a:pt x="95250" y="385762"/>
                  </a:lnTo>
                  <a:lnTo>
                    <a:pt x="54768" y="357187"/>
                  </a:lnTo>
                  <a:lnTo>
                    <a:pt x="0" y="311943"/>
                  </a:lnTo>
                  <a:lnTo>
                    <a:pt x="35718" y="264318"/>
                  </a:lnTo>
                  <a:lnTo>
                    <a:pt x="157162" y="283368"/>
                  </a:lnTo>
                  <a:lnTo>
                    <a:pt x="223837" y="292893"/>
                  </a:lnTo>
                  <a:lnTo>
                    <a:pt x="292893" y="295275"/>
                  </a:lnTo>
                  <a:lnTo>
                    <a:pt x="354806" y="295275"/>
                  </a:lnTo>
                  <a:lnTo>
                    <a:pt x="50958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8">
              <a:extLst>
                <a:ext uri="{FF2B5EF4-FFF2-40B4-BE49-F238E27FC236}">
                  <a16:creationId xmlns:a16="http://schemas.microsoft.com/office/drawing/2014/main" id="{F8EDF79E-C351-4A3F-A78C-EA8B11672446}"/>
                </a:ext>
              </a:extLst>
            </p:cNvPr>
            <p:cNvSpPr/>
            <p:nvPr/>
          </p:nvSpPr>
          <p:spPr>
            <a:xfrm rot="16200000">
              <a:off x="1631951" y="3535362"/>
              <a:ext cx="4483100" cy="511175"/>
            </a:xfrm>
            <a:custGeom>
              <a:avLst/>
              <a:gdLst>
                <a:gd name="connsiteX0" fmla="*/ 2362809 w 4484217"/>
                <a:gd name="connsiteY0" fmla="*/ 193853 h 512064"/>
                <a:gd name="connsiteX1" fmla="*/ 3024835 w 4484217"/>
                <a:gd name="connsiteY1" fmla="*/ 212141 h 512064"/>
                <a:gd name="connsiteX2" fmla="*/ 3324758 w 4484217"/>
                <a:gd name="connsiteY2" fmla="*/ 212141 h 512064"/>
                <a:gd name="connsiteX3" fmla="*/ 3529584 w 4484217"/>
                <a:gd name="connsiteY3" fmla="*/ 212141 h 512064"/>
                <a:gd name="connsiteX4" fmla="*/ 3730752 w 4484217"/>
                <a:gd name="connsiteY4" fmla="*/ 212141 h 512064"/>
                <a:gd name="connsiteX5" fmla="*/ 3902659 w 4484217"/>
                <a:gd name="connsiteY5" fmla="*/ 212141 h 512064"/>
                <a:gd name="connsiteX6" fmla="*/ 4045305 w 4484217"/>
                <a:gd name="connsiteY6" fmla="*/ 212141 h 512064"/>
                <a:gd name="connsiteX7" fmla="*/ 4118457 w 4484217"/>
                <a:gd name="connsiteY7" fmla="*/ 212141 h 512064"/>
                <a:gd name="connsiteX8" fmla="*/ 4176979 w 4484217"/>
                <a:gd name="connsiteY8" fmla="*/ 204826 h 512064"/>
                <a:gd name="connsiteX9" fmla="*/ 4217213 w 4484217"/>
                <a:gd name="connsiteY9" fmla="*/ 197511 h 512064"/>
                <a:gd name="connsiteX10" fmla="*/ 4279392 w 4484217"/>
                <a:gd name="connsiteY10" fmla="*/ 164592 h 512064"/>
                <a:gd name="connsiteX11" fmla="*/ 4330598 w 4484217"/>
                <a:gd name="connsiteY11" fmla="*/ 128016 h 512064"/>
                <a:gd name="connsiteX12" fmla="*/ 4385462 w 4484217"/>
                <a:gd name="connsiteY12" fmla="*/ 73152 h 512064"/>
                <a:gd name="connsiteX13" fmla="*/ 4422038 w 4484217"/>
                <a:gd name="connsiteY13" fmla="*/ 25603 h 512064"/>
                <a:gd name="connsiteX14" fmla="*/ 4440326 w 4484217"/>
                <a:gd name="connsiteY14" fmla="*/ 7315 h 512064"/>
                <a:gd name="connsiteX15" fmla="*/ 4462272 w 4484217"/>
                <a:gd name="connsiteY15" fmla="*/ 0 h 512064"/>
                <a:gd name="connsiteX16" fmla="*/ 4480560 w 4484217"/>
                <a:gd name="connsiteY16" fmla="*/ 7315 h 512064"/>
                <a:gd name="connsiteX17" fmla="*/ 4484217 w 4484217"/>
                <a:gd name="connsiteY17" fmla="*/ 18288 h 512064"/>
                <a:gd name="connsiteX18" fmla="*/ 4480560 w 4484217"/>
                <a:gd name="connsiteY18" fmla="*/ 62179 h 512064"/>
                <a:gd name="connsiteX19" fmla="*/ 4451299 w 4484217"/>
                <a:gd name="connsiteY19" fmla="*/ 146304 h 512064"/>
                <a:gd name="connsiteX20" fmla="*/ 4392777 w 4484217"/>
                <a:gd name="connsiteY20" fmla="*/ 288951 h 512064"/>
                <a:gd name="connsiteX21" fmla="*/ 4337913 w 4484217"/>
                <a:gd name="connsiteY21" fmla="*/ 387706 h 512064"/>
                <a:gd name="connsiteX22" fmla="*/ 4286707 w 4484217"/>
                <a:gd name="connsiteY22" fmla="*/ 457200 h 512064"/>
                <a:gd name="connsiteX23" fmla="*/ 4250131 w 4484217"/>
                <a:gd name="connsiteY23" fmla="*/ 497434 h 512064"/>
                <a:gd name="connsiteX24" fmla="*/ 4224528 w 4484217"/>
                <a:gd name="connsiteY24" fmla="*/ 508407 h 512064"/>
                <a:gd name="connsiteX25" fmla="*/ 4187952 w 4484217"/>
                <a:gd name="connsiteY25" fmla="*/ 512064 h 512064"/>
                <a:gd name="connsiteX26" fmla="*/ 4147718 w 4484217"/>
                <a:gd name="connsiteY26" fmla="*/ 504749 h 512064"/>
                <a:gd name="connsiteX27" fmla="*/ 4089197 w 4484217"/>
                <a:gd name="connsiteY27" fmla="*/ 479146 h 512064"/>
                <a:gd name="connsiteX28" fmla="*/ 4059936 w 4484217"/>
                <a:gd name="connsiteY28" fmla="*/ 460858 h 512064"/>
                <a:gd name="connsiteX29" fmla="*/ 3957523 w 4484217"/>
                <a:gd name="connsiteY29" fmla="*/ 446227 h 512064"/>
                <a:gd name="connsiteX30" fmla="*/ 3697833 w 4484217"/>
                <a:gd name="connsiteY30" fmla="*/ 420624 h 512064"/>
                <a:gd name="connsiteX31" fmla="*/ 3533241 w 4484217"/>
                <a:gd name="connsiteY31" fmla="*/ 409651 h 512064"/>
                <a:gd name="connsiteX32" fmla="*/ 3222345 w 4484217"/>
                <a:gd name="connsiteY32" fmla="*/ 413309 h 512064"/>
                <a:gd name="connsiteX33" fmla="*/ 2860243 w 4484217"/>
                <a:gd name="connsiteY33" fmla="*/ 413309 h 512064"/>
                <a:gd name="connsiteX34" fmla="*/ 2428646 w 4484217"/>
                <a:gd name="connsiteY34" fmla="*/ 413309 h 512064"/>
                <a:gd name="connsiteX35" fmla="*/ 2147011 w 4484217"/>
                <a:gd name="connsiteY35" fmla="*/ 413309 h 512064"/>
                <a:gd name="connsiteX36" fmla="*/ 1938528 w 4484217"/>
                <a:gd name="connsiteY36" fmla="*/ 402336 h 512064"/>
                <a:gd name="connsiteX37" fmla="*/ 1627632 w 4484217"/>
                <a:gd name="connsiteY37" fmla="*/ 391363 h 512064"/>
                <a:gd name="connsiteX38" fmla="*/ 1225296 w 4484217"/>
                <a:gd name="connsiteY38" fmla="*/ 380391 h 512064"/>
                <a:gd name="connsiteX39" fmla="*/ 859536 w 4484217"/>
                <a:gd name="connsiteY39" fmla="*/ 365760 h 512064"/>
                <a:gd name="connsiteX40" fmla="*/ 534009 w 4484217"/>
                <a:gd name="connsiteY40" fmla="*/ 351130 h 512064"/>
                <a:gd name="connsiteX41" fmla="*/ 230429 w 4484217"/>
                <a:gd name="connsiteY41" fmla="*/ 336499 h 512064"/>
                <a:gd name="connsiteX42" fmla="*/ 87782 w 4484217"/>
                <a:gd name="connsiteY42" fmla="*/ 325527 h 512064"/>
                <a:gd name="connsiteX43" fmla="*/ 43891 w 4484217"/>
                <a:gd name="connsiteY43" fmla="*/ 318211 h 512064"/>
                <a:gd name="connsiteX44" fmla="*/ 18288 w 4484217"/>
                <a:gd name="connsiteY44" fmla="*/ 307239 h 512064"/>
                <a:gd name="connsiteX45" fmla="*/ 3657 w 4484217"/>
                <a:gd name="connsiteY45" fmla="*/ 292608 h 512064"/>
                <a:gd name="connsiteX46" fmla="*/ 0 w 4484217"/>
                <a:gd name="connsiteY46" fmla="*/ 277978 h 512064"/>
                <a:gd name="connsiteX47" fmla="*/ 7315 w 4484217"/>
                <a:gd name="connsiteY47" fmla="*/ 256032 h 512064"/>
                <a:gd name="connsiteX48" fmla="*/ 25603 w 4484217"/>
                <a:gd name="connsiteY48" fmla="*/ 234087 h 512064"/>
                <a:gd name="connsiteX49" fmla="*/ 69494 w 4484217"/>
                <a:gd name="connsiteY49" fmla="*/ 197511 h 512064"/>
                <a:gd name="connsiteX50" fmla="*/ 124358 w 4484217"/>
                <a:gd name="connsiteY50" fmla="*/ 164592 h 512064"/>
                <a:gd name="connsiteX51" fmla="*/ 193853 w 4484217"/>
                <a:gd name="connsiteY51" fmla="*/ 131674 h 512064"/>
                <a:gd name="connsiteX52" fmla="*/ 248717 w 4484217"/>
                <a:gd name="connsiteY52" fmla="*/ 106071 h 512064"/>
                <a:gd name="connsiteX53" fmla="*/ 314553 w 4484217"/>
                <a:gd name="connsiteY53" fmla="*/ 87783 h 512064"/>
                <a:gd name="connsiteX54" fmla="*/ 409651 w 4484217"/>
                <a:gd name="connsiteY54" fmla="*/ 69495 h 512064"/>
                <a:gd name="connsiteX55" fmla="*/ 493776 w 4484217"/>
                <a:gd name="connsiteY55" fmla="*/ 58522 h 512064"/>
                <a:gd name="connsiteX56" fmla="*/ 566928 w 4484217"/>
                <a:gd name="connsiteY56" fmla="*/ 54864 h 512064"/>
                <a:gd name="connsiteX57" fmla="*/ 599846 w 4484217"/>
                <a:gd name="connsiteY57" fmla="*/ 58522 h 512064"/>
                <a:gd name="connsiteX58" fmla="*/ 662025 w 4484217"/>
                <a:gd name="connsiteY58" fmla="*/ 73152 h 512064"/>
                <a:gd name="connsiteX59" fmla="*/ 731520 w 4484217"/>
                <a:gd name="connsiteY59" fmla="*/ 91440 h 512064"/>
                <a:gd name="connsiteX60" fmla="*/ 914400 w 4484217"/>
                <a:gd name="connsiteY60" fmla="*/ 113386 h 512064"/>
                <a:gd name="connsiteX61" fmla="*/ 1250899 w 4484217"/>
                <a:gd name="connsiteY61" fmla="*/ 142647 h 512064"/>
                <a:gd name="connsiteX62" fmla="*/ 1708099 w 4484217"/>
                <a:gd name="connsiteY62" fmla="*/ 171907 h 512064"/>
                <a:gd name="connsiteX63" fmla="*/ 2084832 w 4484217"/>
                <a:gd name="connsiteY63" fmla="*/ 193853 h 512064"/>
                <a:gd name="connsiteX64" fmla="*/ 2362809 w 4484217"/>
                <a:gd name="connsiteY64" fmla="*/ 193853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84217" h="512064">
                  <a:moveTo>
                    <a:pt x="2362809" y="193853"/>
                  </a:moveTo>
                  <a:lnTo>
                    <a:pt x="3024835" y="212141"/>
                  </a:lnTo>
                  <a:lnTo>
                    <a:pt x="3324758" y="212141"/>
                  </a:lnTo>
                  <a:lnTo>
                    <a:pt x="3529584" y="212141"/>
                  </a:lnTo>
                  <a:lnTo>
                    <a:pt x="3730752" y="212141"/>
                  </a:lnTo>
                  <a:lnTo>
                    <a:pt x="3902659" y="212141"/>
                  </a:lnTo>
                  <a:lnTo>
                    <a:pt x="4045305" y="212141"/>
                  </a:lnTo>
                  <a:lnTo>
                    <a:pt x="4118457" y="212141"/>
                  </a:lnTo>
                  <a:lnTo>
                    <a:pt x="4176979" y="204826"/>
                  </a:lnTo>
                  <a:lnTo>
                    <a:pt x="4217213" y="197511"/>
                  </a:lnTo>
                  <a:lnTo>
                    <a:pt x="4279392" y="164592"/>
                  </a:lnTo>
                  <a:lnTo>
                    <a:pt x="4330598" y="128016"/>
                  </a:lnTo>
                  <a:lnTo>
                    <a:pt x="4385462" y="73152"/>
                  </a:lnTo>
                  <a:lnTo>
                    <a:pt x="4422038" y="25603"/>
                  </a:lnTo>
                  <a:lnTo>
                    <a:pt x="4440326" y="7315"/>
                  </a:lnTo>
                  <a:lnTo>
                    <a:pt x="4462272" y="0"/>
                  </a:lnTo>
                  <a:lnTo>
                    <a:pt x="4480560" y="7315"/>
                  </a:lnTo>
                  <a:lnTo>
                    <a:pt x="4484217" y="18288"/>
                  </a:lnTo>
                  <a:lnTo>
                    <a:pt x="4480560" y="62179"/>
                  </a:lnTo>
                  <a:lnTo>
                    <a:pt x="4451299" y="146304"/>
                  </a:lnTo>
                  <a:lnTo>
                    <a:pt x="4392777" y="288951"/>
                  </a:lnTo>
                  <a:lnTo>
                    <a:pt x="4337913" y="387706"/>
                  </a:lnTo>
                  <a:lnTo>
                    <a:pt x="4286707" y="457200"/>
                  </a:lnTo>
                  <a:lnTo>
                    <a:pt x="4250131" y="497434"/>
                  </a:lnTo>
                  <a:lnTo>
                    <a:pt x="4224528" y="508407"/>
                  </a:lnTo>
                  <a:lnTo>
                    <a:pt x="4187952" y="512064"/>
                  </a:lnTo>
                  <a:lnTo>
                    <a:pt x="4147718" y="504749"/>
                  </a:lnTo>
                  <a:lnTo>
                    <a:pt x="4089197" y="479146"/>
                  </a:lnTo>
                  <a:lnTo>
                    <a:pt x="4059936" y="460858"/>
                  </a:lnTo>
                  <a:lnTo>
                    <a:pt x="3957523" y="446227"/>
                  </a:lnTo>
                  <a:lnTo>
                    <a:pt x="3697833" y="420624"/>
                  </a:lnTo>
                  <a:lnTo>
                    <a:pt x="3533241" y="409651"/>
                  </a:lnTo>
                  <a:lnTo>
                    <a:pt x="3222345" y="413309"/>
                  </a:lnTo>
                  <a:lnTo>
                    <a:pt x="2860243" y="413309"/>
                  </a:lnTo>
                  <a:lnTo>
                    <a:pt x="2428646" y="413309"/>
                  </a:lnTo>
                  <a:lnTo>
                    <a:pt x="2147011" y="413309"/>
                  </a:lnTo>
                  <a:lnTo>
                    <a:pt x="1938528" y="402336"/>
                  </a:lnTo>
                  <a:lnTo>
                    <a:pt x="1627632" y="391363"/>
                  </a:lnTo>
                  <a:lnTo>
                    <a:pt x="1225296" y="380391"/>
                  </a:lnTo>
                  <a:lnTo>
                    <a:pt x="859536" y="365760"/>
                  </a:lnTo>
                  <a:lnTo>
                    <a:pt x="534009" y="351130"/>
                  </a:lnTo>
                  <a:lnTo>
                    <a:pt x="230429" y="336499"/>
                  </a:lnTo>
                  <a:lnTo>
                    <a:pt x="87782" y="325527"/>
                  </a:lnTo>
                  <a:lnTo>
                    <a:pt x="43891" y="318211"/>
                  </a:lnTo>
                  <a:lnTo>
                    <a:pt x="18288" y="307239"/>
                  </a:lnTo>
                  <a:lnTo>
                    <a:pt x="3657" y="292608"/>
                  </a:lnTo>
                  <a:lnTo>
                    <a:pt x="0" y="277978"/>
                  </a:lnTo>
                  <a:lnTo>
                    <a:pt x="7315" y="256032"/>
                  </a:lnTo>
                  <a:lnTo>
                    <a:pt x="25603" y="234087"/>
                  </a:lnTo>
                  <a:lnTo>
                    <a:pt x="69494" y="197511"/>
                  </a:lnTo>
                  <a:lnTo>
                    <a:pt x="124358" y="164592"/>
                  </a:lnTo>
                  <a:lnTo>
                    <a:pt x="193853" y="131674"/>
                  </a:lnTo>
                  <a:lnTo>
                    <a:pt x="248717" y="106071"/>
                  </a:lnTo>
                  <a:lnTo>
                    <a:pt x="314553" y="87783"/>
                  </a:lnTo>
                  <a:lnTo>
                    <a:pt x="409651" y="69495"/>
                  </a:lnTo>
                  <a:lnTo>
                    <a:pt x="493776" y="58522"/>
                  </a:lnTo>
                  <a:lnTo>
                    <a:pt x="566928" y="54864"/>
                  </a:lnTo>
                  <a:lnTo>
                    <a:pt x="599846" y="58522"/>
                  </a:lnTo>
                  <a:lnTo>
                    <a:pt x="662025" y="73152"/>
                  </a:lnTo>
                  <a:lnTo>
                    <a:pt x="731520" y="91440"/>
                  </a:lnTo>
                  <a:lnTo>
                    <a:pt x="914400" y="113386"/>
                  </a:lnTo>
                  <a:lnTo>
                    <a:pt x="1250899" y="142647"/>
                  </a:lnTo>
                  <a:lnTo>
                    <a:pt x="1708099" y="171907"/>
                  </a:lnTo>
                  <a:lnTo>
                    <a:pt x="2084832" y="193853"/>
                  </a:lnTo>
                  <a:lnTo>
                    <a:pt x="2362809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1">
              <a:extLst>
                <a:ext uri="{FF2B5EF4-FFF2-40B4-BE49-F238E27FC236}">
                  <a16:creationId xmlns:a16="http://schemas.microsoft.com/office/drawing/2014/main" id="{E2A34B50-CF6C-4AF9-90F2-A1394013FD4C}"/>
                </a:ext>
              </a:extLst>
            </p:cNvPr>
            <p:cNvSpPr/>
            <p:nvPr/>
          </p:nvSpPr>
          <p:spPr>
            <a:xfrm>
              <a:off x="2667000" y="3238500"/>
              <a:ext cx="1789113" cy="1543050"/>
            </a:xfrm>
            <a:custGeom>
              <a:avLst/>
              <a:gdLst>
                <a:gd name="connsiteX0" fmla="*/ 750094 w 1788319"/>
                <a:gd name="connsiteY0" fmla="*/ 814388 h 1543050"/>
                <a:gd name="connsiteX1" fmla="*/ 971550 w 1788319"/>
                <a:gd name="connsiteY1" fmla="*/ 650081 h 1543050"/>
                <a:gd name="connsiteX2" fmla="*/ 1171575 w 1788319"/>
                <a:gd name="connsiteY2" fmla="*/ 504825 h 1543050"/>
                <a:gd name="connsiteX3" fmla="*/ 1435894 w 1788319"/>
                <a:gd name="connsiteY3" fmla="*/ 283369 h 1543050"/>
                <a:gd name="connsiteX4" fmla="*/ 1571625 w 1788319"/>
                <a:gd name="connsiteY4" fmla="*/ 164306 h 1543050"/>
                <a:gd name="connsiteX5" fmla="*/ 1690688 w 1788319"/>
                <a:gd name="connsiteY5" fmla="*/ 59531 h 1543050"/>
                <a:gd name="connsiteX6" fmla="*/ 1738313 w 1788319"/>
                <a:gd name="connsiteY6" fmla="*/ 21431 h 1543050"/>
                <a:gd name="connsiteX7" fmla="*/ 1764506 w 1788319"/>
                <a:gd name="connsiteY7" fmla="*/ 2381 h 1543050"/>
                <a:gd name="connsiteX8" fmla="*/ 1778794 w 1788319"/>
                <a:gd name="connsiteY8" fmla="*/ 0 h 1543050"/>
                <a:gd name="connsiteX9" fmla="*/ 1788319 w 1788319"/>
                <a:gd name="connsiteY9" fmla="*/ 2381 h 1543050"/>
                <a:gd name="connsiteX10" fmla="*/ 1788319 w 1788319"/>
                <a:gd name="connsiteY10" fmla="*/ 16669 h 1543050"/>
                <a:gd name="connsiteX11" fmla="*/ 1778794 w 1788319"/>
                <a:gd name="connsiteY11" fmla="*/ 45244 h 1543050"/>
                <a:gd name="connsiteX12" fmla="*/ 1764506 w 1788319"/>
                <a:gd name="connsiteY12" fmla="*/ 80963 h 1543050"/>
                <a:gd name="connsiteX13" fmla="*/ 1697831 w 1788319"/>
                <a:gd name="connsiteY13" fmla="*/ 154781 h 1543050"/>
                <a:gd name="connsiteX14" fmla="*/ 1588294 w 1788319"/>
                <a:gd name="connsiteY14" fmla="*/ 273844 h 1543050"/>
                <a:gd name="connsiteX15" fmla="*/ 1459706 w 1788319"/>
                <a:gd name="connsiteY15" fmla="*/ 416719 h 1543050"/>
                <a:gd name="connsiteX16" fmla="*/ 1347788 w 1788319"/>
                <a:gd name="connsiteY16" fmla="*/ 542925 h 1543050"/>
                <a:gd name="connsiteX17" fmla="*/ 1069181 w 1788319"/>
                <a:gd name="connsiteY17" fmla="*/ 797719 h 1543050"/>
                <a:gd name="connsiteX18" fmla="*/ 864394 w 1788319"/>
                <a:gd name="connsiteY18" fmla="*/ 1000125 h 1543050"/>
                <a:gd name="connsiteX19" fmla="*/ 721519 w 1788319"/>
                <a:gd name="connsiteY19" fmla="*/ 1138238 h 1543050"/>
                <a:gd name="connsiteX20" fmla="*/ 664369 w 1788319"/>
                <a:gd name="connsiteY20" fmla="*/ 1193006 h 1543050"/>
                <a:gd name="connsiteX21" fmla="*/ 564356 w 1788319"/>
                <a:gd name="connsiteY21" fmla="*/ 1285875 h 1543050"/>
                <a:gd name="connsiteX22" fmla="*/ 495300 w 1788319"/>
                <a:gd name="connsiteY22" fmla="*/ 1354931 h 1543050"/>
                <a:gd name="connsiteX23" fmla="*/ 447675 w 1788319"/>
                <a:gd name="connsiteY23" fmla="*/ 1395413 h 1543050"/>
                <a:gd name="connsiteX24" fmla="*/ 426244 w 1788319"/>
                <a:gd name="connsiteY24" fmla="*/ 1428750 h 1543050"/>
                <a:gd name="connsiteX25" fmla="*/ 390525 w 1788319"/>
                <a:gd name="connsiteY25" fmla="*/ 1490663 h 1543050"/>
                <a:gd name="connsiteX26" fmla="*/ 373856 w 1788319"/>
                <a:gd name="connsiteY26" fmla="*/ 1521619 h 1543050"/>
                <a:gd name="connsiteX27" fmla="*/ 359569 w 1788319"/>
                <a:gd name="connsiteY27" fmla="*/ 1533525 h 1543050"/>
                <a:gd name="connsiteX28" fmla="*/ 338138 w 1788319"/>
                <a:gd name="connsiteY28" fmla="*/ 1540669 h 1543050"/>
                <a:gd name="connsiteX29" fmla="*/ 309563 w 1788319"/>
                <a:gd name="connsiteY29" fmla="*/ 1543050 h 1543050"/>
                <a:gd name="connsiteX30" fmla="*/ 264319 w 1788319"/>
                <a:gd name="connsiteY30" fmla="*/ 1528763 h 1543050"/>
                <a:gd name="connsiteX31" fmla="*/ 226219 w 1788319"/>
                <a:gd name="connsiteY31" fmla="*/ 1502569 h 1543050"/>
                <a:gd name="connsiteX32" fmla="*/ 176213 w 1788319"/>
                <a:gd name="connsiteY32" fmla="*/ 1459706 h 1543050"/>
                <a:gd name="connsiteX33" fmla="*/ 133350 w 1788319"/>
                <a:gd name="connsiteY33" fmla="*/ 1421606 h 1543050"/>
                <a:gd name="connsiteX34" fmla="*/ 90488 w 1788319"/>
                <a:gd name="connsiteY34" fmla="*/ 1373981 h 1543050"/>
                <a:gd name="connsiteX35" fmla="*/ 57150 w 1788319"/>
                <a:gd name="connsiteY35" fmla="*/ 1326356 h 1543050"/>
                <a:gd name="connsiteX36" fmla="*/ 30956 w 1788319"/>
                <a:gd name="connsiteY36" fmla="*/ 1283494 h 1543050"/>
                <a:gd name="connsiteX37" fmla="*/ 21431 w 1788319"/>
                <a:gd name="connsiteY37" fmla="*/ 1254919 h 1543050"/>
                <a:gd name="connsiteX38" fmla="*/ 7144 w 1788319"/>
                <a:gd name="connsiteY38" fmla="*/ 1214438 h 1543050"/>
                <a:gd name="connsiteX39" fmla="*/ 0 w 1788319"/>
                <a:gd name="connsiteY39" fmla="*/ 1164431 h 1543050"/>
                <a:gd name="connsiteX40" fmla="*/ 0 w 1788319"/>
                <a:gd name="connsiteY40" fmla="*/ 1128713 h 1543050"/>
                <a:gd name="connsiteX41" fmla="*/ 9525 w 1788319"/>
                <a:gd name="connsiteY41" fmla="*/ 1062038 h 1543050"/>
                <a:gd name="connsiteX42" fmla="*/ 21431 w 1788319"/>
                <a:gd name="connsiteY42" fmla="*/ 1031081 h 1543050"/>
                <a:gd name="connsiteX43" fmla="*/ 28575 w 1788319"/>
                <a:gd name="connsiteY43" fmla="*/ 1021556 h 1543050"/>
                <a:gd name="connsiteX44" fmla="*/ 40481 w 1788319"/>
                <a:gd name="connsiteY44" fmla="*/ 1019175 h 1543050"/>
                <a:gd name="connsiteX45" fmla="*/ 52388 w 1788319"/>
                <a:gd name="connsiteY45" fmla="*/ 1019175 h 1543050"/>
                <a:gd name="connsiteX46" fmla="*/ 69056 w 1788319"/>
                <a:gd name="connsiteY46" fmla="*/ 1038225 h 1543050"/>
                <a:gd name="connsiteX47" fmla="*/ 90488 w 1788319"/>
                <a:gd name="connsiteY47" fmla="*/ 1078706 h 1543050"/>
                <a:gd name="connsiteX48" fmla="*/ 104775 w 1788319"/>
                <a:gd name="connsiteY48" fmla="*/ 1121569 h 1543050"/>
                <a:gd name="connsiteX49" fmla="*/ 123825 w 1788319"/>
                <a:gd name="connsiteY49" fmla="*/ 1162050 h 1543050"/>
                <a:gd name="connsiteX50" fmla="*/ 140494 w 1788319"/>
                <a:gd name="connsiteY50" fmla="*/ 1183481 h 1543050"/>
                <a:gd name="connsiteX51" fmla="*/ 157163 w 1788319"/>
                <a:gd name="connsiteY51" fmla="*/ 1195388 h 1543050"/>
                <a:gd name="connsiteX52" fmla="*/ 169069 w 1788319"/>
                <a:gd name="connsiteY52" fmla="*/ 1202531 h 1543050"/>
                <a:gd name="connsiteX53" fmla="*/ 180975 w 1788319"/>
                <a:gd name="connsiteY53" fmla="*/ 1204913 h 1543050"/>
                <a:gd name="connsiteX54" fmla="*/ 202406 w 1788319"/>
                <a:gd name="connsiteY54" fmla="*/ 1202531 h 1543050"/>
                <a:gd name="connsiteX55" fmla="*/ 226219 w 1788319"/>
                <a:gd name="connsiteY55" fmla="*/ 1195388 h 1543050"/>
                <a:gd name="connsiteX56" fmla="*/ 271463 w 1788319"/>
                <a:gd name="connsiteY56" fmla="*/ 1162050 h 1543050"/>
                <a:gd name="connsiteX57" fmla="*/ 438150 w 1788319"/>
                <a:gd name="connsiteY57" fmla="*/ 1042988 h 1543050"/>
                <a:gd name="connsiteX58" fmla="*/ 750094 w 1788319"/>
                <a:gd name="connsiteY58" fmla="*/ 81438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88319" h="1543050">
                  <a:moveTo>
                    <a:pt x="750094" y="814388"/>
                  </a:moveTo>
                  <a:lnTo>
                    <a:pt x="971550" y="650081"/>
                  </a:lnTo>
                  <a:lnTo>
                    <a:pt x="1171575" y="504825"/>
                  </a:lnTo>
                  <a:lnTo>
                    <a:pt x="1435894" y="283369"/>
                  </a:lnTo>
                  <a:lnTo>
                    <a:pt x="1571625" y="164306"/>
                  </a:lnTo>
                  <a:lnTo>
                    <a:pt x="1690688" y="59531"/>
                  </a:lnTo>
                  <a:lnTo>
                    <a:pt x="1738313" y="21431"/>
                  </a:lnTo>
                  <a:lnTo>
                    <a:pt x="1764506" y="2381"/>
                  </a:lnTo>
                  <a:lnTo>
                    <a:pt x="1778794" y="0"/>
                  </a:lnTo>
                  <a:lnTo>
                    <a:pt x="1788319" y="2381"/>
                  </a:lnTo>
                  <a:lnTo>
                    <a:pt x="1788319" y="16669"/>
                  </a:lnTo>
                  <a:lnTo>
                    <a:pt x="1778794" y="45244"/>
                  </a:lnTo>
                  <a:lnTo>
                    <a:pt x="1764506" y="80963"/>
                  </a:lnTo>
                  <a:lnTo>
                    <a:pt x="1697831" y="154781"/>
                  </a:lnTo>
                  <a:lnTo>
                    <a:pt x="1588294" y="273844"/>
                  </a:lnTo>
                  <a:lnTo>
                    <a:pt x="1459706" y="416719"/>
                  </a:lnTo>
                  <a:lnTo>
                    <a:pt x="1347788" y="542925"/>
                  </a:lnTo>
                  <a:lnTo>
                    <a:pt x="1069181" y="797719"/>
                  </a:lnTo>
                  <a:lnTo>
                    <a:pt x="864394" y="1000125"/>
                  </a:lnTo>
                  <a:lnTo>
                    <a:pt x="721519" y="1138238"/>
                  </a:lnTo>
                  <a:lnTo>
                    <a:pt x="664369" y="1193006"/>
                  </a:lnTo>
                  <a:lnTo>
                    <a:pt x="564356" y="1285875"/>
                  </a:lnTo>
                  <a:lnTo>
                    <a:pt x="495300" y="1354931"/>
                  </a:lnTo>
                  <a:lnTo>
                    <a:pt x="447675" y="1395413"/>
                  </a:lnTo>
                  <a:lnTo>
                    <a:pt x="426244" y="1428750"/>
                  </a:lnTo>
                  <a:lnTo>
                    <a:pt x="390525" y="1490663"/>
                  </a:lnTo>
                  <a:lnTo>
                    <a:pt x="373856" y="1521619"/>
                  </a:lnTo>
                  <a:lnTo>
                    <a:pt x="359569" y="1533525"/>
                  </a:lnTo>
                  <a:lnTo>
                    <a:pt x="338138" y="1540669"/>
                  </a:lnTo>
                  <a:lnTo>
                    <a:pt x="309563" y="1543050"/>
                  </a:lnTo>
                  <a:lnTo>
                    <a:pt x="264319" y="1528763"/>
                  </a:lnTo>
                  <a:lnTo>
                    <a:pt x="226219" y="1502569"/>
                  </a:lnTo>
                  <a:lnTo>
                    <a:pt x="176213" y="1459706"/>
                  </a:lnTo>
                  <a:lnTo>
                    <a:pt x="133350" y="1421606"/>
                  </a:lnTo>
                  <a:lnTo>
                    <a:pt x="90488" y="1373981"/>
                  </a:lnTo>
                  <a:lnTo>
                    <a:pt x="57150" y="1326356"/>
                  </a:lnTo>
                  <a:lnTo>
                    <a:pt x="30956" y="1283494"/>
                  </a:lnTo>
                  <a:lnTo>
                    <a:pt x="21431" y="1254919"/>
                  </a:lnTo>
                  <a:lnTo>
                    <a:pt x="7144" y="1214438"/>
                  </a:lnTo>
                  <a:lnTo>
                    <a:pt x="0" y="1164431"/>
                  </a:lnTo>
                  <a:lnTo>
                    <a:pt x="0" y="1128713"/>
                  </a:lnTo>
                  <a:lnTo>
                    <a:pt x="9525" y="1062038"/>
                  </a:lnTo>
                  <a:lnTo>
                    <a:pt x="21431" y="1031081"/>
                  </a:lnTo>
                  <a:lnTo>
                    <a:pt x="28575" y="1021556"/>
                  </a:lnTo>
                  <a:lnTo>
                    <a:pt x="40481" y="1019175"/>
                  </a:lnTo>
                  <a:lnTo>
                    <a:pt x="52388" y="1019175"/>
                  </a:lnTo>
                  <a:lnTo>
                    <a:pt x="69056" y="1038225"/>
                  </a:lnTo>
                  <a:lnTo>
                    <a:pt x="90488" y="1078706"/>
                  </a:lnTo>
                  <a:lnTo>
                    <a:pt x="104775" y="1121569"/>
                  </a:lnTo>
                  <a:lnTo>
                    <a:pt x="123825" y="1162050"/>
                  </a:lnTo>
                  <a:lnTo>
                    <a:pt x="140494" y="1183481"/>
                  </a:lnTo>
                  <a:lnTo>
                    <a:pt x="157163" y="1195388"/>
                  </a:lnTo>
                  <a:lnTo>
                    <a:pt x="169069" y="1202531"/>
                  </a:lnTo>
                  <a:lnTo>
                    <a:pt x="180975" y="1204913"/>
                  </a:lnTo>
                  <a:lnTo>
                    <a:pt x="202406" y="1202531"/>
                  </a:lnTo>
                  <a:lnTo>
                    <a:pt x="226219" y="1195388"/>
                  </a:lnTo>
                  <a:lnTo>
                    <a:pt x="271463" y="1162050"/>
                  </a:lnTo>
                  <a:lnTo>
                    <a:pt x="438150" y="1042988"/>
                  </a:lnTo>
                  <a:lnTo>
                    <a:pt x="750094" y="814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3">
              <a:extLst>
                <a:ext uri="{FF2B5EF4-FFF2-40B4-BE49-F238E27FC236}">
                  <a16:creationId xmlns:a16="http://schemas.microsoft.com/office/drawing/2014/main" id="{4BA17A78-ACEE-48C2-A8E3-2574F19E3A89}"/>
                </a:ext>
              </a:extLst>
            </p:cNvPr>
            <p:cNvSpPr/>
            <p:nvPr/>
          </p:nvSpPr>
          <p:spPr>
            <a:xfrm>
              <a:off x="5619750" y="1639888"/>
              <a:ext cx="493713" cy="1590675"/>
            </a:xfrm>
            <a:custGeom>
              <a:avLst/>
              <a:gdLst>
                <a:gd name="connsiteX0" fmla="*/ 150019 w 492919"/>
                <a:gd name="connsiteY0" fmla="*/ 571500 h 1590675"/>
                <a:gd name="connsiteX1" fmla="*/ 152400 w 492919"/>
                <a:gd name="connsiteY1" fmla="*/ 754857 h 1590675"/>
                <a:gd name="connsiteX2" fmla="*/ 150019 w 492919"/>
                <a:gd name="connsiteY2" fmla="*/ 954882 h 1590675"/>
                <a:gd name="connsiteX3" fmla="*/ 140494 w 492919"/>
                <a:gd name="connsiteY3" fmla="*/ 1262063 h 1590675"/>
                <a:gd name="connsiteX4" fmla="*/ 128588 w 492919"/>
                <a:gd name="connsiteY4" fmla="*/ 1590675 h 1590675"/>
                <a:gd name="connsiteX5" fmla="*/ 352425 w 492919"/>
                <a:gd name="connsiteY5" fmla="*/ 1571625 h 1590675"/>
                <a:gd name="connsiteX6" fmla="*/ 361950 w 492919"/>
                <a:gd name="connsiteY6" fmla="*/ 1243013 h 1590675"/>
                <a:gd name="connsiteX7" fmla="*/ 371475 w 492919"/>
                <a:gd name="connsiteY7" fmla="*/ 1009650 h 1590675"/>
                <a:gd name="connsiteX8" fmla="*/ 373856 w 492919"/>
                <a:gd name="connsiteY8" fmla="*/ 869157 h 1590675"/>
                <a:gd name="connsiteX9" fmla="*/ 373856 w 492919"/>
                <a:gd name="connsiteY9" fmla="*/ 702469 h 1590675"/>
                <a:gd name="connsiteX10" fmla="*/ 381000 w 492919"/>
                <a:gd name="connsiteY10" fmla="*/ 628650 h 1590675"/>
                <a:gd name="connsiteX11" fmla="*/ 397669 w 492919"/>
                <a:gd name="connsiteY11" fmla="*/ 526257 h 1590675"/>
                <a:gd name="connsiteX12" fmla="*/ 419100 w 492919"/>
                <a:gd name="connsiteY12" fmla="*/ 428625 h 1590675"/>
                <a:gd name="connsiteX13" fmla="*/ 440531 w 492919"/>
                <a:gd name="connsiteY13" fmla="*/ 345282 h 1590675"/>
                <a:gd name="connsiteX14" fmla="*/ 461963 w 492919"/>
                <a:gd name="connsiteY14" fmla="*/ 276225 h 1590675"/>
                <a:gd name="connsiteX15" fmla="*/ 471488 w 492919"/>
                <a:gd name="connsiteY15" fmla="*/ 257175 h 1590675"/>
                <a:gd name="connsiteX16" fmla="*/ 483394 w 492919"/>
                <a:gd name="connsiteY16" fmla="*/ 245269 h 1590675"/>
                <a:gd name="connsiteX17" fmla="*/ 490538 w 492919"/>
                <a:gd name="connsiteY17" fmla="*/ 230982 h 1590675"/>
                <a:gd name="connsiteX18" fmla="*/ 492919 w 492919"/>
                <a:gd name="connsiteY18" fmla="*/ 211932 h 1590675"/>
                <a:gd name="connsiteX19" fmla="*/ 483394 w 492919"/>
                <a:gd name="connsiteY19" fmla="*/ 190500 h 1590675"/>
                <a:gd name="connsiteX20" fmla="*/ 471488 w 492919"/>
                <a:gd name="connsiteY20" fmla="*/ 173832 h 1590675"/>
                <a:gd name="connsiteX21" fmla="*/ 426244 w 492919"/>
                <a:gd name="connsiteY21" fmla="*/ 147638 h 1590675"/>
                <a:gd name="connsiteX22" fmla="*/ 338138 w 492919"/>
                <a:gd name="connsiteY22" fmla="*/ 104775 h 1590675"/>
                <a:gd name="connsiteX23" fmla="*/ 216694 w 492919"/>
                <a:gd name="connsiteY23" fmla="*/ 57150 h 1590675"/>
                <a:gd name="connsiteX24" fmla="*/ 123825 w 492919"/>
                <a:gd name="connsiteY24" fmla="*/ 21432 h 1590675"/>
                <a:gd name="connsiteX25" fmla="*/ 52388 w 492919"/>
                <a:gd name="connsiteY25" fmla="*/ 0 h 1590675"/>
                <a:gd name="connsiteX26" fmla="*/ 21431 w 492919"/>
                <a:gd name="connsiteY26" fmla="*/ 0 h 1590675"/>
                <a:gd name="connsiteX27" fmla="*/ 4763 w 492919"/>
                <a:gd name="connsiteY27" fmla="*/ 2382 h 1590675"/>
                <a:gd name="connsiteX28" fmla="*/ 0 w 492919"/>
                <a:gd name="connsiteY28" fmla="*/ 11907 h 1590675"/>
                <a:gd name="connsiteX29" fmla="*/ 9525 w 492919"/>
                <a:gd name="connsiteY29" fmla="*/ 38100 h 1590675"/>
                <a:gd name="connsiteX30" fmla="*/ 30956 w 492919"/>
                <a:gd name="connsiteY30" fmla="*/ 59532 h 1590675"/>
                <a:gd name="connsiteX31" fmla="*/ 57150 w 492919"/>
                <a:gd name="connsiteY31" fmla="*/ 85725 h 1590675"/>
                <a:gd name="connsiteX32" fmla="*/ 83344 w 492919"/>
                <a:gd name="connsiteY32" fmla="*/ 119063 h 1590675"/>
                <a:gd name="connsiteX33" fmla="*/ 109538 w 492919"/>
                <a:gd name="connsiteY33" fmla="*/ 161925 h 1590675"/>
                <a:gd name="connsiteX34" fmla="*/ 128588 w 492919"/>
                <a:gd name="connsiteY34" fmla="*/ 207169 h 1590675"/>
                <a:gd name="connsiteX35" fmla="*/ 145256 w 492919"/>
                <a:gd name="connsiteY35" fmla="*/ 261938 h 1590675"/>
                <a:gd name="connsiteX36" fmla="*/ 152400 w 492919"/>
                <a:gd name="connsiteY36" fmla="*/ 297657 h 1590675"/>
                <a:gd name="connsiteX37" fmla="*/ 150019 w 492919"/>
                <a:gd name="connsiteY37" fmla="*/ 57150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590675">
                  <a:moveTo>
                    <a:pt x="150019" y="571500"/>
                  </a:moveTo>
                  <a:cubicBezTo>
                    <a:pt x="150019" y="647700"/>
                    <a:pt x="151606" y="693738"/>
                    <a:pt x="152400" y="754857"/>
                  </a:cubicBezTo>
                  <a:cubicBezTo>
                    <a:pt x="151606" y="821532"/>
                    <a:pt x="150813" y="888207"/>
                    <a:pt x="150019" y="954882"/>
                  </a:cubicBezTo>
                  <a:lnTo>
                    <a:pt x="140494" y="1262063"/>
                  </a:lnTo>
                  <a:lnTo>
                    <a:pt x="128588" y="1590675"/>
                  </a:lnTo>
                  <a:lnTo>
                    <a:pt x="352425" y="1571625"/>
                  </a:lnTo>
                  <a:lnTo>
                    <a:pt x="361950" y="1243013"/>
                  </a:lnTo>
                  <a:lnTo>
                    <a:pt x="371475" y="1009650"/>
                  </a:lnTo>
                  <a:cubicBezTo>
                    <a:pt x="372269" y="962819"/>
                    <a:pt x="373062" y="915988"/>
                    <a:pt x="373856" y="869157"/>
                  </a:cubicBezTo>
                  <a:lnTo>
                    <a:pt x="373856" y="702469"/>
                  </a:lnTo>
                  <a:lnTo>
                    <a:pt x="381000" y="628650"/>
                  </a:lnTo>
                  <a:lnTo>
                    <a:pt x="397669" y="526257"/>
                  </a:lnTo>
                  <a:lnTo>
                    <a:pt x="419100" y="428625"/>
                  </a:lnTo>
                  <a:lnTo>
                    <a:pt x="440531" y="345282"/>
                  </a:lnTo>
                  <a:lnTo>
                    <a:pt x="461963" y="276225"/>
                  </a:lnTo>
                  <a:lnTo>
                    <a:pt x="471488" y="257175"/>
                  </a:lnTo>
                  <a:lnTo>
                    <a:pt x="483394" y="245269"/>
                  </a:lnTo>
                  <a:lnTo>
                    <a:pt x="490538" y="230982"/>
                  </a:lnTo>
                  <a:lnTo>
                    <a:pt x="492919" y="211932"/>
                  </a:lnTo>
                  <a:lnTo>
                    <a:pt x="483394" y="190500"/>
                  </a:lnTo>
                  <a:lnTo>
                    <a:pt x="471488" y="173832"/>
                  </a:lnTo>
                  <a:lnTo>
                    <a:pt x="426244" y="147638"/>
                  </a:lnTo>
                  <a:lnTo>
                    <a:pt x="338138" y="104775"/>
                  </a:lnTo>
                  <a:lnTo>
                    <a:pt x="216694" y="57150"/>
                  </a:lnTo>
                  <a:lnTo>
                    <a:pt x="123825" y="21432"/>
                  </a:lnTo>
                  <a:lnTo>
                    <a:pt x="52388" y="0"/>
                  </a:lnTo>
                  <a:lnTo>
                    <a:pt x="21431" y="0"/>
                  </a:lnTo>
                  <a:lnTo>
                    <a:pt x="4763" y="2382"/>
                  </a:lnTo>
                  <a:lnTo>
                    <a:pt x="0" y="11907"/>
                  </a:lnTo>
                  <a:lnTo>
                    <a:pt x="9525" y="38100"/>
                  </a:lnTo>
                  <a:lnTo>
                    <a:pt x="30956" y="59532"/>
                  </a:lnTo>
                  <a:lnTo>
                    <a:pt x="57150" y="85725"/>
                  </a:lnTo>
                  <a:lnTo>
                    <a:pt x="83344" y="119063"/>
                  </a:lnTo>
                  <a:lnTo>
                    <a:pt x="109538" y="161925"/>
                  </a:lnTo>
                  <a:lnTo>
                    <a:pt x="128588" y="207169"/>
                  </a:lnTo>
                  <a:lnTo>
                    <a:pt x="145256" y="261938"/>
                  </a:lnTo>
                  <a:lnTo>
                    <a:pt x="152400" y="297657"/>
                  </a:lnTo>
                  <a:cubicBezTo>
                    <a:pt x="151606" y="380207"/>
                    <a:pt x="150019" y="495300"/>
                    <a:pt x="150019" y="571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4">
              <a:extLst>
                <a:ext uri="{FF2B5EF4-FFF2-40B4-BE49-F238E27FC236}">
                  <a16:creationId xmlns:a16="http://schemas.microsoft.com/office/drawing/2014/main" id="{182CC743-112F-4D62-B67E-BEA2BDD85446}"/>
                </a:ext>
              </a:extLst>
            </p:cNvPr>
            <p:cNvSpPr/>
            <p:nvPr/>
          </p:nvSpPr>
          <p:spPr>
            <a:xfrm>
              <a:off x="4494213" y="2962275"/>
              <a:ext cx="2857500" cy="630238"/>
            </a:xfrm>
            <a:custGeom>
              <a:avLst/>
              <a:gdLst>
                <a:gd name="connsiteX0" fmla="*/ 926306 w 2857500"/>
                <a:gd name="connsiteY0" fmla="*/ 276225 h 631031"/>
                <a:gd name="connsiteX1" fmla="*/ 1264444 w 2857500"/>
                <a:gd name="connsiteY1" fmla="*/ 219075 h 631031"/>
                <a:gd name="connsiteX2" fmla="*/ 1545431 w 2857500"/>
                <a:gd name="connsiteY2" fmla="*/ 192881 h 631031"/>
                <a:gd name="connsiteX3" fmla="*/ 1671637 w 2857500"/>
                <a:gd name="connsiteY3" fmla="*/ 178594 h 631031"/>
                <a:gd name="connsiteX4" fmla="*/ 1814512 w 2857500"/>
                <a:gd name="connsiteY4" fmla="*/ 161925 h 631031"/>
                <a:gd name="connsiteX5" fmla="*/ 1990725 w 2857500"/>
                <a:gd name="connsiteY5" fmla="*/ 140494 h 631031"/>
                <a:gd name="connsiteX6" fmla="*/ 2155031 w 2857500"/>
                <a:gd name="connsiteY6" fmla="*/ 119063 h 631031"/>
                <a:gd name="connsiteX7" fmla="*/ 2209800 w 2857500"/>
                <a:gd name="connsiteY7" fmla="*/ 111919 h 631031"/>
                <a:gd name="connsiteX8" fmla="*/ 2257425 w 2857500"/>
                <a:gd name="connsiteY8" fmla="*/ 97631 h 631031"/>
                <a:gd name="connsiteX9" fmla="*/ 2314575 w 2857500"/>
                <a:gd name="connsiteY9" fmla="*/ 76200 h 631031"/>
                <a:gd name="connsiteX10" fmla="*/ 2381250 w 2857500"/>
                <a:gd name="connsiteY10" fmla="*/ 45244 h 631031"/>
                <a:gd name="connsiteX11" fmla="*/ 2438400 w 2857500"/>
                <a:gd name="connsiteY11" fmla="*/ 14288 h 631031"/>
                <a:gd name="connsiteX12" fmla="*/ 2462212 w 2857500"/>
                <a:gd name="connsiteY12" fmla="*/ 0 h 631031"/>
                <a:gd name="connsiteX13" fmla="*/ 2495550 w 2857500"/>
                <a:gd name="connsiteY13" fmla="*/ 4763 h 631031"/>
                <a:gd name="connsiteX14" fmla="*/ 2600325 w 2857500"/>
                <a:gd name="connsiteY14" fmla="*/ 30956 h 631031"/>
                <a:gd name="connsiteX15" fmla="*/ 2717006 w 2857500"/>
                <a:gd name="connsiteY15" fmla="*/ 64294 h 631031"/>
                <a:gd name="connsiteX16" fmla="*/ 2771775 w 2857500"/>
                <a:gd name="connsiteY16" fmla="*/ 85725 h 631031"/>
                <a:gd name="connsiteX17" fmla="*/ 2795587 w 2857500"/>
                <a:gd name="connsiteY17" fmla="*/ 100013 h 631031"/>
                <a:gd name="connsiteX18" fmla="*/ 2824162 w 2857500"/>
                <a:gd name="connsiteY18" fmla="*/ 123825 h 631031"/>
                <a:gd name="connsiteX19" fmla="*/ 2845594 w 2857500"/>
                <a:gd name="connsiteY19" fmla="*/ 147638 h 631031"/>
                <a:gd name="connsiteX20" fmla="*/ 2855119 w 2857500"/>
                <a:gd name="connsiteY20" fmla="*/ 166688 h 631031"/>
                <a:gd name="connsiteX21" fmla="*/ 2857500 w 2857500"/>
                <a:gd name="connsiteY21" fmla="*/ 188119 h 631031"/>
                <a:gd name="connsiteX22" fmla="*/ 2845594 w 2857500"/>
                <a:gd name="connsiteY22" fmla="*/ 214313 h 631031"/>
                <a:gd name="connsiteX23" fmla="*/ 2821781 w 2857500"/>
                <a:gd name="connsiteY23" fmla="*/ 238125 h 631031"/>
                <a:gd name="connsiteX24" fmla="*/ 2774156 w 2857500"/>
                <a:gd name="connsiteY24" fmla="*/ 261938 h 631031"/>
                <a:gd name="connsiteX25" fmla="*/ 2747962 w 2857500"/>
                <a:gd name="connsiteY25" fmla="*/ 269081 h 631031"/>
                <a:gd name="connsiteX26" fmla="*/ 2607469 w 2857500"/>
                <a:gd name="connsiteY26" fmla="*/ 271463 h 631031"/>
                <a:gd name="connsiteX27" fmla="*/ 2383631 w 2857500"/>
                <a:gd name="connsiteY27" fmla="*/ 285750 h 631031"/>
                <a:gd name="connsiteX28" fmla="*/ 2309812 w 2857500"/>
                <a:gd name="connsiteY28" fmla="*/ 290513 h 631031"/>
                <a:gd name="connsiteX29" fmla="*/ 2028825 w 2857500"/>
                <a:gd name="connsiteY29" fmla="*/ 304800 h 631031"/>
                <a:gd name="connsiteX30" fmla="*/ 1769269 w 2857500"/>
                <a:gd name="connsiteY30" fmla="*/ 326231 h 631031"/>
                <a:gd name="connsiteX31" fmla="*/ 1504950 w 2857500"/>
                <a:gd name="connsiteY31" fmla="*/ 361950 h 631031"/>
                <a:gd name="connsiteX32" fmla="*/ 1350169 w 2857500"/>
                <a:gd name="connsiteY32" fmla="*/ 385763 h 631031"/>
                <a:gd name="connsiteX33" fmla="*/ 1195387 w 2857500"/>
                <a:gd name="connsiteY33" fmla="*/ 414338 h 631031"/>
                <a:gd name="connsiteX34" fmla="*/ 1040606 w 2857500"/>
                <a:gd name="connsiteY34" fmla="*/ 442913 h 631031"/>
                <a:gd name="connsiteX35" fmla="*/ 900112 w 2857500"/>
                <a:gd name="connsiteY35" fmla="*/ 471488 h 631031"/>
                <a:gd name="connsiteX36" fmla="*/ 726281 w 2857500"/>
                <a:gd name="connsiteY36" fmla="*/ 511969 h 631031"/>
                <a:gd name="connsiteX37" fmla="*/ 578644 w 2857500"/>
                <a:gd name="connsiteY37" fmla="*/ 552450 h 631031"/>
                <a:gd name="connsiteX38" fmla="*/ 554831 w 2857500"/>
                <a:gd name="connsiteY38" fmla="*/ 564356 h 631031"/>
                <a:gd name="connsiteX39" fmla="*/ 509587 w 2857500"/>
                <a:gd name="connsiteY39" fmla="*/ 590550 h 631031"/>
                <a:gd name="connsiteX40" fmla="*/ 457200 w 2857500"/>
                <a:gd name="connsiteY40" fmla="*/ 614363 h 631031"/>
                <a:gd name="connsiteX41" fmla="*/ 419100 w 2857500"/>
                <a:gd name="connsiteY41" fmla="*/ 626269 h 631031"/>
                <a:gd name="connsiteX42" fmla="*/ 383381 w 2857500"/>
                <a:gd name="connsiteY42" fmla="*/ 631031 h 631031"/>
                <a:gd name="connsiteX43" fmla="*/ 342900 w 2857500"/>
                <a:gd name="connsiteY43" fmla="*/ 628650 h 631031"/>
                <a:gd name="connsiteX44" fmla="*/ 300037 w 2857500"/>
                <a:gd name="connsiteY44" fmla="*/ 619125 h 631031"/>
                <a:gd name="connsiteX45" fmla="*/ 259556 w 2857500"/>
                <a:gd name="connsiteY45" fmla="*/ 602456 h 631031"/>
                <a:gd name="connsiteX46" fmla="*/ 223837 w 2857500"/>
                <a:gd name="connsiteY46" fmla="*/ 581025 h 631031"/>
                <a:gd name="connsiteX47" fmla="*/ 188119 w 2857500"/>
                <a:gd name="connsiteY47" fmla="*/ 554831 h 631031"/>
                <a:gd name="connsiteX48" fmla="*/ 169069 w 2857500"/>
                <a:gd name="connsiteY48" fmla="*/ 535781 h 631031"/>
                <a:gd name="connsiteX49" fmla="*/ 142875 w 2857500"/>
                <a:gd name="connsiteY49" fmla="*/ 504825 h 631031"/>
                <a:gd name="connsiteX50" fmla="*/ 126206 w 2857500"/>
                <a:gd name="connsiteY50" fmla="*/ 485775 h 631031"/>
                <a:gd name="connsiteX51" fmla="*/ 102394 w 2857500"/>
                <a:gd name="connsiteY51" fmla="*/ 447675 h 631031"/>
                <a:gd name="connsiteX52" fmla="*/ 73819 w 2857500"/>
                <a:gd name="connsiteY52" fmla="*/ 402431 h 631031"/>
                <a:gd name="connsiteX53" fmla="*/ 47625 w 2857500"/>
                <a:gd name="connsiteY53" fmla="*/ 350044 h 631031"/>
                <a:gd name="connsiteX54" fmla="*/ 21431 w 2857500"/>
                <a:gd name="connsiteY54" fmla="*/ 292894 h 631031"/>
                <a:gd name="connsiteX55" fmla="*/ 2381 w 2857500"/>
                <a:gd name="connsiteY55" fmla="*/ 238125 h 631031"/>
                <a:gd name="connsiteX56" fmla="*/ 0 w 2857500"/>
                <a:gd name="connsiteY56" fmla="*/ 190500 h 631031"/>
                <a:gd name="connsiteX57" fmla="*/ 2381 w 2857500"/>
                <a:gd name="connsiteY57" fmla="*/ 173831 h 631031"/>
                <a:gd name="connsiteX58" fmla="*/ 7144 w 2857500"/>
                <a:gd name="connsiteY58" fmla="*/ 164306 h 631031"/>
                <a:gd name="connsiteX59" fmla="*/ 14287 w 2857500"/>
                <a:gd name="connsiteY59" fmla="*/ 164306 h 631031"/>
                <a:gd name="connsiteX60" fmla="*/ 28575 w 2857500"/>
                <a:gd name="connsiteY60" fmla="*/ 171450 h 631031"/>
                <a:gd name="connsiteX61" fmla="*/ 45244 w 2857500"/>
                <a:gd name="connsiteY61" fmla="*/ 190500 h 631031"/>
                <a:gd name="connsiteX62" fmla="*/ 61912 w 2857500"/>
                <a:gd name="connsiteY62" fmla="*/ 221456 h 631031"/>
                <a:gd name="connsiteX63" fmla="*/ 90487 w 2857500"/>
                <a:gd name="connsiteY63" fmla="*/ 266700 h 631031"/>
                <a:gd name="connsiteX64" fmla="*/ 119062 w 2857500"/>
                <a:gd name="connsiteY64" fmla="*/ 297656 h 631031"/>
                <a:gd name="connsiteX65" fmla="*/ 145256 w 2857500"/>
                <a:gd name="connsiteY65" fmla="*/ 314325 h 631031"/>
                <a:gd name="connsiteX66" fmla="*/ 192881 w 2857500"/>
                <a:gd name="connsiteY66" fmla="*/ 340519 h 631031"/>
                <a:gd name="connsiteX67" fmla="*/ 233362 w 2857500"/>
                <a:gd name="connsiteY67" fmla="*/ 352425 h 631031"/>
                <a:gd name="connsiteX68" fmla="*/ 273844 w 2857500"/>
                <a:gd name="connsiteY68" fmla="*/ 359569 h 631031"/>
                <a:gd name="connsiteX69" fmla="*/ 328612 w 2857500"/>
                <a:gd name="connsiteY69" fmla="*/ 364331 h 631031"/>
                <a:gd name="connsiteX70" fmla="*/ 409575 w 2857500"/>
                <a:gd name="connsiteY70" fmla="*/ 361950 h 631031"/>
                <a:gd name="connsiteX71" fmla="*/ 578644 w 2857500"/>
                <a:gd name="connsiteY71" fmla="*/ 335756 h 631031"/>
                <a:gd name="connsiteX72" fmla="*/ 926306 w 2857500"/>
                <a:gd name="connsiteY72" fmla="*/ 2762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57500" h="631031">
                  <a:moveTo>
                    <a:pt x="926306" y="276225"/>
                  </a:moveTo>
                  <a:lnTo>
                    <a:pt x="1264444" y="219075"/>
                  </a:lnTo>
                  <a:lnTo>
                    <a:pt x="1545431" y="192881"/>
                  </a:lnTo>
                  <a:lnTo>
                    <a:pt x="1671637" y="178594"/>
                  </a:lnTo>
                  <a:lnTo>
                    <a:pt x="1814512" y="161925"/>
                  </a:lnTo>
                  <a:lnTo>
                    <a:pt x="1990725" y="140494"/>
                  </a:lnTo>
                  <a:lnTo>
                    <a:pt x="2155031" y="119063"/>
                  </a:lnTo>
                  <a:lnTo>
                    <a:pt x="2209800" y="111919"/>
                  </a:lnTo>
                  <a:lnTo>
                    <a:pt x="2257425" y="97631"/>
                  </a:lnTo>
                  <a:lnTo>
                    <a:pt x="2314575" y="76200"/>
                  </a:lnTo>
                  <a:lnTo>
                    <a:pt x="2381250" y="45244"/>
                  </a:lnTo>
                  <a:lnTo>
                    <a:pt x="2438400" y="14288"/>
                  </a:lnTo>
                  <a:lnTo>
                    <a:pt x="2462212" y="0"/>
                  </a:lnTo>
                  <a:lnTo>
                    <a:pt x="2495550" y="4763"/>
                  </a:lnTo>
                  <a:lnTo>
                    <a:pt x="2600325" y="30956"/>
                  </a:lnTo>
                  <a:lnTo>
                    <a:pt x="2717006" y="64294"/>
                  </a:lnTo>
                  <a:lnTo>
                    <a:pt x="2771775" y="85725"/>
                  </a:lnTo>
                  <a:lnTo>
                    <a:pt x="2795587" y="100013"/>
                  </a:lnTo>
                  <a:lnTo>
                    <a:pt x="2824162" y="123825"/>
                  </a:lnTo>
                  <a:lnTo>
                    <a:pt x="2845594" y="147638"/>
                  </a:lnTo>
                  <a:lnTo>
                    <a:pt x="2855119" y="166688"/>
                  </a:lnTo>
                  <a:lnTo>
                    <a:pt x="2857500" y="188119"/>
                  </a:lnTo>
                  <a:lnTo>
                    <a:pt x="2845594" y="214313"/>
                  </a:lnTo>
                  <a:lnTo>
                    <a:pt x="2821781" y="238125"/>
                  </a:lnTo>
                  <a:lnTo>
                    <a:pt x="2774156" y="261938"/>
                  </a:lnTo>
                  <a:lnTo>
                    <a:pt x="2747962" y="269081"/>
                  </a:lnTo>
                  <a:lnTo>
                    <a:pt x="2607469" y="271463"/>
                  </a:lnTo>
                  <a:lnTo>
                    <a:pt x="2383631" y="285750"/>
                  </a:lnTo>
                  <a:lnTo>
                    <a:pt x="2309812" y="290513"/>
                  </a:lnTo>
                  <a:lnTo>
                    <a:pt x="2028825" y="304800"/>
                  </a:lnTo>
                  <a:lnTo>
                    <a:pt x="1769269" y="326231"/>
                  </a:lnTo>
                  <a:lnTo>
                    <a:pt x="1504950" y="361950"/>
                  </a:lnTo>
                  <a:lnTo>
                    <a:pt x="1350169" y="385763"/>
                  </a:lnTo>
                  <a:lnTo>
                    <a:pt x="1195387" y="414338"/>
                  </a:lnTo>
                  <a:lnTo>
                    <a:pt x="1040606" y="442913"/>
                  </a:lnTo>
                  <a:lnTo>
                    <a:pt x="900112" y="471488"/>
                  </a:lnTo>
                  <a:lnTo>
                    <a:pt x="726281" y="511969"/>
                  </a:lnTo>
                  <a:lnTo>
                    <a:pt x="578644" y="552450"/>
                  </a:lnTo>
                  <a:lnTo>
                    <a:pt x="554831" y="564356"/>
                  </a:lnTo>
                  <a:lnTo>
                    <a:pt x="509587" y="590550"/>
                  </a:lnTo>
                  <a:lnTo>
                    <a:pt x="457200" y="614363"/>
                  </a:lnTo>
                  <a:lnTo>
                    <a:pt x="419100" y="626269"/>
                  </a:lnTo>
                  <a:lnTo>
                    <a:pt x="383381" y="631031"/>
                  </a:lnTo>
                  <a:lnTo>
                    <a:pt x="342900" y="628650"/>
                  </a:lnTo>
                  <a:lnTo>
                    <a:pt x="300037" y="619125"/>
                  </a:lnTo>
                  <a:lnTo>
                    <a:pt x="259556" y="602456"/>
                  </a:lnTo>
                  <a:lnTo>
                    <a:pt x="223837" y="581025"/>
                  </a:lnTo>
                  <a:lnTo>
                    <a:pt x="188119" y="554831"/>
                  </a:lnTo>
                  <a:lnTo>
                    <a:pt x="169069" y="535781"/>
                  </a:lnTo>
                  <a:lnTo>
                    <a:pt x="142875" y="504825"/>
                  </a:lnTo>
                  <a:lnTo>
                    <a:pt x="126206" y="485775"/>
                  </a:lnTo>
                  <a:lnTo>
                    <a:pt x="102394" y="447675"/>
                  </a:lnTo>
                  <a:lnTo>
                    <a:pt x="73819" y="402431"/>
                  </a:lnTo>
                  <a:lnTo>
                    <a:pt x="47625" y="350044"/>
                  </a:lnTo>
                  <a:lnTo>
                    <a:pt x="21431" y="292894"/>
                  </a:lnTo>
                  <a:lnTo>
                    <a:pt x="2381" y="238125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7144" y="164306"/>
                  </a:lnTo>
                  <a:lnTo>
                    <a:pt x="14287" y="164306"/>
                  </a:lnTo>
                  <a:lnTo>
                    <a:pt x="28575" y="171450"/>
                  </a:lnTo>
                  <a:lnTo>
                    <a:pt x="45244" y="190500"/>
                  </a:lnTo>
                  <a:lnTo>
                    <a:pt x="61912" y="221456"/>
                  </a:lnTo>
                  <a:lnTo>
                    <a:pt x="90487" y="266700"/>
                  </a:lnTo>
                  <a:lnTo>
                    <a:pt x="119062" y="297656"/>
                  </a:lnTo>
                  <a:lnTo>
                    <a:pt x="145256" y="314325"/>
                  </a:lnTo>
                  <a:lnTo>
                    <a:pt x="192881" y="340519"/>
                  </a:lnTo>
                  <a:lnTo>
                    <a:pt x="233362" y="352425"/>
                  </a:lnTo>
                  <a:lnTo>
                    <a:pt x="273844" y="359569"/>
                  </a:lnTo>
                  <a:lnTo>
                    <a:pt x="328612" y="364331"/>
                  </a:lnTo>
                  <a:lnTo>
                    <a:pt x="409575" y="361950"/>
                  </a:lnTo>
                  <a:lnTo>
                    <a:pt x="578644" y="335756"/>
                  </a:lnTo>
                  <a:lnTo>
                    <a:pt x="926306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49">
              <a:extLst>
                <a:ext uri="{FF2B5EF4-FFF2-40B4-BE49-F238E27FC236}">
                  <a16:creationId xmlns:a16="http://schemas.microsoft.com/office/drawing/2014/main" id="{BBF7C99F-A809-4325-8E4B-F2CBC863E8A4}"/>
                </a:ext>
              </a:extLst>
            </p:cNvPr>
            <p:cNvSpPr/>
            <p:nvPr/>
          </p:nvSpPr>
          <p:spPr>
            <a:xfrm rot="16200000">
              <a:off x="4892675" y="4383088"/>
              <a:ext cx="2854325" cy="647700"/>
            </a:xfrm>
            <a:custGeom>
              <a:avLst/>
              <a:gdLst>
                <a:gd name="connsiteX0" fmla="*/ 1304925 w 2855118"/>
                <a:gd name="connsiteY0" fmla="*/ 357187 h 647700"/>
                <a:gd name="connsiteX1" fmla="*/ 1716881 w 2855118"/>
                <a:gd name="connsiteY1" fmla="*/ 354806 h 647700"/>
                <a:gd name="connsiteX2" fmla="*/ 2133600 w 2855118"/>
                <a:gd name="connsiteY2" fmla="*/ 354806 h 647700"/>
                <a:gd name="connsiteX3" fmla="*/ 2295525 w 2855118"/>
                <a:gd name="connsiteY3" fmla="*/ 354806 h 647700"/>
                <a:gd name="connsiteX4" fmla="*/ 2347912 w 2855118"/>
                <a:gd name="connsiteY4" fmla="*/ 359569 h 647700"/>
                <a:gd name="connsiteX5" fmla="*/ 2393156 w 2855118"/>
                <a:gd name="connsiteY5" fmla="*/ 359569 h 647700"/>
                <a:gd name="connsiteX6" fmla="*/ 2443162 w 2855118"/>
                <a:gd name="connsiteY6" fmla="*/ 354806 h 647700"/>
                <a:gd name="connsiteX7" fmla="*/ 2502693 w 2855118"/>
                <a:gd name="connsiteY7" fmla="*/ 342900 h 647700"/>
                <a:gd name="connsiteX8" fmla="*/ 2562225 w 2855118"/>
                <a:gd name="connsiteY8" fmla="*/ 323850 h 647700"/>
                <a:gd name="connsiteX9" fmla="*/ 2621756 w 2855118"/>
                <a:gd name="connsiteY9" fmla="*/ 295275 h 647700"/>
                <a:gd name="connsiteX10" fmla="*/ 2662237 w 2855118"/>
                <a:gd name="connsiteY10" fmla="*/ 266700 h 647700"/>
                <a:gd name="connsiteX11" fmla="*/ 2695575 w 2855118"/>
                <a:gd name="connsiteY11" fmla="*/ 233362 h 647700"/>
                <a:gd name="connsiteX12" fmla="*/ 2747962 w 2855118"/>
                <a:gd name="connsiteY12" fmla="*/ 166687 h 647700"/>
                <a:gd name="connsiteX13" fmla="*/ 2795587 w 2855118"/>
                <a:gd name="connsiteY13" fmla="*/ 88106 h 647700"/>
                <a:gd name="connsiteX14" fmla="*/ 2833687 w 2855118"/>
                <a:gd name="connsiteY14" fmla="*/ 0 h 647700"/>
                <a:gd name="connsiteX15" fmla="*/ 2855118 w 2855118"/>
                <a:gd name="connsiteY15" fmla="*/ 152400 h 647700"/>
                <a:gd name="connsiteX16" fmla="*/ 2817018 w 2855118"/>
                <a:gd name="connsiteY16" fmla="*/ 273844 h 647700"/>
                <a:gd name="connsiteX17" fmla="*/ 2790825 w 2855118"/>
                <a:gd name="connsiteY17" fmla="*/ 345281 h 647700"/>
                <a:gd name="connsiteX18" fmla="*/ 2752725 w 2855118"/>
                <a:gd name="connsiteY18" fmla="*/ 433387 h 647700"/>
                <a:gd name="connsiteX19" fmla="*/ 2693193 w 2855118"/>
                <a:gd name="connsiteY19" fmla="*/ 531019 h 647700"/>
                <a:gd name="connsiteX20" fmla="*/ 2636043 w 2855118"/>
                <a:gd name="connsiteY20" fmla="*/ 611981 h 647700"/>
                <a:gd name="connsiteX21" fmla="*/ 2614612 w 2855118"/>
                <a:gd name="connsiteY21" fmla="*/ 633412 h 647700"/>
                <a:gd name="connsiteX22" fmla="*/ 2593181 w 2855118"/>
                <a:gd name="connsiteY22" fmla="*/ 645319 h 647700"/>
                <a:gd name="connsiteX23" fmla="*/ 2578893 w 2855118"/>
                <a:gd name="connsiteY23" fmla="*/ 647700 h 647700"/>
                <a:gd name="connsiteX24" fmla="*/ 2557462 w 2855118"/>
                <a:gd name="connsiteY24" fmla="*/ 645319 h 647700"/>
                <a:gd name="connsiteX25" fmla="*/ 2536031 w 2855118"/>
                <a:gd name="connsiteY25" fmla="*/ 631031 h 647700"/>
                <a:gd name="connsiteX26" fmla="*/ 2500312 w 2855118"/>
                <a:gd name="connsiteY26" fmla="*/ 602456 h 647700"/>
                <a:gd name="connsiteX27" fmla="*/ 2474118 w 2855118"/>
                <a:gd name="connsiteY27" fmla="*/ 588169 h 647700"/>
                <a:gd name="connsiteX28" fmla="*/ 2431256 w 2855118"/>
                <a:gd name="connsiteY28" fmla="*/ 576262 h 647700"/>
                <a:gd name="connsiteX29" fmla="*/ 2381250 w 2855118"/>
                <a:gd name="connsiteY29" fmla="*/ 573881 h 647700"/>
                <a:gd name="connsiteX30" fmla="*/ 2316956 w 2855118"/>
                <a:gd name="connsiteY30" fmla="*/ 578644 h 647700"/>
                <a:gd name="connsiteX31" fmla="*/ 2055018 w 2855118"/>
                <a:gd name="connsiteY31" fmla="*/ 581025 h 647700"/>
                <a:gd name="connsiteX32" fmla="*/ 1597818 w 2855118"/>
                <a:gd name="connsiteY32" fmla="*/ 578644 h 647700"/>
                <a:gd name="connsiteX33" fmla="*/ 1214437 w 2855118"/>
                <a:gd name="connsiteY33" fmla="*/ 576262 h 647700"/>
                <a:gd name="connsiteX34" fmla="*/ 966787 w 2855118"/>
                <a:gd name="connsiteY34" fmla="*/ 578644 h 647700"/>
                <a:gd name="connsiteX35" fmla="*/ 814387 w 2855118"/>
                <a:gd name="connsiteY35" fmla="*/ 588169 h 647700"/>
                <a:gd name="connsiteX36" fmla="*/ 607218 w 2855118"/>
                <a:gd name="connsiteY36" fmla="*/ 602456 h 647700"/>
                <a:gd name="connsiteX37" fmla="*/ 547687 w 2855118"/>
                <a:gd name="connsiteY37" fmla="*/ 602456 h 647700"/>
                <a:gd name="connsiteX38" fmla="*/ 438150 w 2855118"/>
                <a:gd name="connsiteY38" fmla="*/ 602456 h 647700"/>
                <a:gd name="connsiteX39" fmla="*/ 335756 w 2855118"/>
                <a:gd name="connsiteY39" fmla="*/ 590550 h 647700"/>
                <a:gd name="connsiteX40" fmla="*/ 273843 w 2855118"/>
                <a:gd name="connsiteY40" fmla="*/ 583406 h 647700"/>
                <a:gd name="connsiteX41" fmla="*/ 173831 w 2855118"/>
                <a:gd name="connsiteY41" fmla="*/ 561975 h 647700"/>
                <a:gd name="connsiteX42" fmla="*/ 100012 w 2855118"/>
                <a:gd name="connsiteY42" fmla="*/ 535781 h 647700"/>
                <a:gd name="connsiteX43" fmla="*/ 66675 w 2855118"/>
                <a:gd name="connsiteY43" fmla="*/ 521494 h 647700"/>
                <a:gd name="connsiteX44" fmla="*/ 35718 w 2855118"/>
                <a:gd name="connsiteY44" fmla="*/ 500062 h 647700"/>
                <a:gd name="connsiteX45" fmla="*/ 16668 w 2855118"/>
                <a:gd name="connsiteY45" fmla="*/ 481012 h 647700"/>
                <a:gd name="connsiteX46" fmla="*/ 4762 w 2855118"/>
                <a:gd name="connsiteY46" fmla="*/ 454819 h 647700"/>
                <a:gd name="connsiteX47" fmla="*/ 0 w 2855118"/>
                <a:gd name="connsiteY47" fmla="*/ 426244 h 647700"/>
                <a:gd name="connsiteX48" fmla="*/ 4762 w 2855118"/>
                <a:gd name="connsiteY48" fmla="*/ 397669 h 647700"/>
                <a:gd name="connsiteX49" fmla="*/ 9525 w 2855118"/>
                <a:gd name="connsiteY49" fmla="*/ 383381 h 647700"/>
                <a:gd name="connsiteX50" fmla="*/ 26193 w 2855118"/>
                <a:gd name="connsiteY50" fmla="*/ 357187 h 647700"/>
                <a:gd name="connsiteX51" fmla="*/ 52387 w 2855118"/>
                <a:gd name="connsiteY51" fmla="*/ 328612 h 647700"/>
                <a:gd name="connsiteX52" fmla="*/ 507206 w 2855118"/>
                <a:gd name="connsiteY52" fmla="*/ 350044 h 647700"/>
                <a:gd name="connsiteX53" fmla="*/ 550068 w 2855118"/>
                <a:gd name="connsiteY53" fmla="*/ 354806 h 647700"/>
                <a:gd name="connsiteX54" fmla="*/ 721518 w 2855118"/>
                <a:gd name="connsiteY54" fmla="*/ 357187 h 647700"/>
                <a:gd name="connsiteX55" fmla="*/ 1250156 w 2855118"/>
                <a:gd name="connsiteY55" fmla="*/ 354806 h 647700"/>
                <a:gd name="connsiteX56" fmla="*/ 1304925 w 2855118"/>
                <a:gd name="connsiteY56" fmla="*/ 35718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55118" h="647700">
                  <a:moveTo>
                    <a:pt x="1304925" y="357187"/>
                  </a:moveTo>
                  <a:lnTo>
                    <a:pt x="1716881" y="354806"/>
                  </a:lnTo>
                  <a:lnTo>
                    <a:pt x="2133600" y="354806"/>
                  </a:lnTo>
                  <a:lnTo>
                    <a:pt x="2295525" y="354806"/>
                  </a:lnTo>
                  <a:lnTo>
                    <a:pt x="2347912" y="359569"/>
                  </a:lnTo>
                  <a:lnTo>
                    <a:pt x="2393156" y="359569"/>
                  </a:lnTo>
                  <a:lnTo>
                    <a:pt x="2443162" y="354806"/>
                  </a:lnTo>
                  <a:lnTo>
                    <a:pt x="2502693" y="342900"/>
                  </a:lnTo>
                  <a:lnTo>
                    <a:pt x="2562225" y="323850"/>
                  </a:lnTo>
                  <a:lnTo>
                    <a:pt x="2621756" y="295275"/>
                  </a:lnTo>
                  <a:lnTo>
                    <a:pt x="2662237" y="266700"/>
                  </a:lnTo>
                  <a:lnTo>
                    <a:pt x="2695575" y="233362"/>
                  </a:lnTo>
                  <a:lnTo>
                    <a:pt x="2747962" y="166687"/>
                  </a:lnTo>
                  <a:lnTo>
                    <a:pt x="2795587" y="88106"/>
                  </a:lnTo>
                  <a:lnTo>
                    <a:pt x="2833687" y="0"/>
                  </a:lnTo>
                  <a:lnTo>
                    <a:pt x="2855118" y="152400"/>
                  </a:lnTo>
                  <a:lnTo>
                    <a:pt x="2817018" y="273844"/>
                  </a:lnTo>
                  <a:lnTo>
                    <a:pt x="2790825" y="345281"/>
                  </a:lnTo>
                  <a:lnTo>
                    <a:pt x="2752725" y="433387"/>
                  </a:lnTo>
                  <a:lnTo>
                    <a:pt x="2693193" y="531019"/>
                  </a:lnTo>
                  <a:lnTo>
                    <a:pt x="2636043" y="611981"/>
                  </a:lnTo>
                  <a:lnTo>
                    <a:pt x="2614612" y="633412"/>
                  </a:lnTo>
                  <a:lnTo>
                    <a:pt x="2593181" y="645319"/>
                  </a:lnTo>
                  <a:lnTo>
                    <a:pt x="2578893" y="647700"/>
                  </a:lnTo>
                  <a:lnTo>
                    <a:pt x="2557462" y="645319"/>
                  </a:lnTo>
                  <a:lnTo>
                    <a:pt x="2536031" y="631031"/>
                  </a:lnTo>
                  <a:lnTo>
                    <a:pt x="2500312" y="602456"/>
                  </a:lnTo>
                  <a:lnTo>
                    <a:pt x="2474118" y="588169"/>
                  </a:lnTo>
                  <a:lnTo>
                    <a:pt x="2431256" y="576262"/>
                  </a:lnTo>
                  <a:lnTo>
                    <a:pt x="2381250" y="573881"/>
                  </a:lnTo>
                  <a:lnTo>
                    <a:pt x="2316956" y="578644"/>
                  </a:lnTo>
                  <a:lnTo>
                    <a:pt x="2055018" y="581025"/>
                  </a:lnTo>
                  <a:lnTo>
                    <a:pt x="1597818" y="578644"/>
                  </a:lnTo>
                  <a:lnTo>
                    <a:pt x="1214437" y="576262"/>
                  </a:lnTo>
                  <a:lnTo>
                    <a:pt x="966787" y="578644"/>
                  </a:lnTo>
                  <a:lnTo>
                    <a:pt x="814387" y="588169"/>
                  </a:lnTo>
                  <a:lnTo>
                    <a:pt x="607218" y="602456"/>
                  </a:lnTo>
                  <a:lnTo>
                    <a:pt x="547687" y="602456"/>
                  </a:lnTo>
                  <a:lnTo>
                    <a:pt x="438150" y="602456"/>
                  </a:lnTo>
                  <a:lnTo>
                    <a:pt x="335756" y="590550"/>
                  </a:lnTo>
                  <a:lnTo>
                    <a:pt x="273843" y="583406"/>
                  </a:lnTo>
                  <a:lnTo>
                    <a:pt x="173831" y="561975"/>
                  </a:lnTo>
                  <a:lnTo>
                    <a:pt x="100012" y="535781"/>
                  </a:lnTo>
                  <a:lnTo>
                    <a:pt x="66675" y="521494"/>
                  </a:lnTo>
                  <a:lnTo>
                    <a:pt x="35718" y="500062"/>
                  </a:lnTo>
                  <a:lnTo>
                    <a:pt x="16668" y="481012"/>
                  </a:lnTo>
                  <a:lnTo>
                    <a:pt x="4762" y="454819"/>
                  </a:lnTo>
                  <a:lnTo>
                    <a:pt x="0" y="426244"/>
                  </a:lnTo>
                  <a:lnTo>
                    <a:pt x="4762" y="397669"/>
                  </a:lnTo>
                  <a:lnTo>
                    <a:pt x="9525" y="383381"/>
                  </a:lnTo>
                  <a:lnTo>
                    <a:pt x="26193" y="357187"/>
                  </a:lnTo>
                  <a:lnTo>
                    <a:pt x="52387" y="328612"/>
                  </a:lnTo>
                  <a:lnTo>
                    <a:pt x="507206" y="350044"/>
                  </a:lnTo>
                  <a:lnTo>
                    <a:pt x="550068" y="354806"/>
                  </a:lnTo>
                  <a:lnTo>
                    <a:pt x="721518" y="357187"/>
                  </a:lnTo>
                  <a:lnTo>
                    <a:pt x="1250156" y="354806"/>
                  </a:lnTo>
                  <a:lnTo>
                    <a:pt x="13049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0">
              <a:extLst>
                <a:ext uri="{FF2B5EF4-FFF2-40B4-BE49-F238E27FC236}">
                  <a16:creationId xmlns:a16="http://schemas.microsoft.com/office/drawing/2014/main" id="{30AAFF1A-3B41-4F49-A99B-B48C9810BF5A}"/>
                </a:ext>
              </a:extLst>
            </p:cNvPr>
            <p:cNvSpPr/>
            <p:nvPr/>
          </p:nvSpPr>
          <p:spPr>
            <a:xfrm rot="16200000">
              <a:off x="5723731" y="5471319"/>
              <a:ext cx="631825" cy="661988"/>
            </a:xfrm>
            <a:custGeom>
              <a:avLst/>
              <a:gdLst>
                <a:gd name="connsiteX0" fmla="*/ 557213 w 631032"/>
                <a:gd name="connsiteY0" fmla="*/ 200025 h 661987"/>
                <a:gd name="connsiteX1" fmla="*/ 516732 w 631032"/>
                <a:gd name="connsiteY1" fmla="*/ 311943 h 661987"/>
                <a:gd name="connsiteX2" fmla="*/ 485775 w 631032"/>
                <a:gd name="connsiteY2" fmla="*/ 400050 h 661987"/>
                <a:gd name="connsiteX3" fmla="*/ 454819 w 631032"/>
                <a:gd name="connsiteY3" fmla="*/ 497681 h 661987"/>
                <a:gd name="connsiteX4" fmla="*/ 442913 w 631032"/>
                <a:gd name="connsiteY4" fmla="*/ 545306 h 661987"/>
                <a:gd name="connsiteX5" fmla="*/ 442913 w 631032"/>
                <a:gd name="connsiteY5" fmla="*/ 573881 h 661987"/>
                <a:gd name="connsiteX6" fmla="*/ 447675 w 631032"/>
                <a:gd name="connsiteY6" fmla="*/ 602456 h 661987"/>
                <a:gd name="connsiteX7" fmla="*/ 457200 w 631032"/>
                <a:gd name="connsiteY7" fmla="*/ 619125 h 661987"/>
                <a:gd name="connsiteX8" fmla="*/ 473869 w 631032"/>
                <a:gd name="connsiteY8" fmla="*/ 633412 h 661987"/>
                <a:gd name="connsiteX9" fmla="*/ 531019 w 631032"/>
                <a:gd name="connsiteY9" fmla="*/ 645318 h 661987"/>
                <a:gd name="connsiteX10" fmla="*/ 631032 w 631032"/>
                <a:gd name="connsiteY10" fmla="*/ 652462 h 661987"/>
                <a:gd name="connsiteX11" fmla="*/ 0 w 631032"/>
                <a:gd name="connsiteY11" fmla="*/ 661987 h 661987"/>
                <a:gd name="connsiteX12" fmla="*/ 38100 w 631032"/>
                <a:gd name="connsiteY12" fmla="*/ 614362 h 661987"/>
                <a:gd name="connsiteX13" fmla="*/ 61913 w 631032"/>
                <a:gd name="connsiteY13" fmla="*/ 592931 h 661987"/>
                <a:gd name="connsiteX14" fmla="*/ 88107 w 631032"/>
                <a:gd name="connsiteY14" fmla="*/ 573881 h 661987"/>
                <a:gd name="connsiteX15" fmla="*/ 140494 w 631032"/>
                <a:gd name="connsiteY15" fmla="*/ 542925 h 661987"/>
                <a:gd name="connsiteX16" fmla="*/ 195263 w 631032"/>
                <a:gd name="connsiteY16" fmla="*/ 514350 h 661987"/>
                <a:gd name="connsiteX17" fmla="*/ 257175 w 631032"/>
                <a:gd name="connsiteY17" fmla="*/ 466725 h 661987"/>
                <a:gd name="connsiteX18" fmla="*/ 295275 w 631032"/>
                <a:gd name="connsiteY18" fmla="*/ 431006 h 661987"/>
                <a:gd name="connsiteX19" fmla="*/ 388144 w 631032"/>
                <a:gd name="connsiteY19" fmla="*/ 328612 h 661987"/>
                <a:gd name="connsiteX20" fmla="*/ 473869 w 631032"/>
                <a:gd name="connsiteY20" fmla="*/ 202406 h 661987"/>
                <a:gd name="connsiteX21" fmla="*/ 566738 w 631032"/>
                <a:gd name="connsiteY21" fmla="*/ 45243 h 661987"/>
                <a:gd name="connsiteX22" fmla="*/ 578644 w 631032"/>
                <a:gd name="connsiteY22" fmla="*/ 23812 h 661987"/>
                <a:gd name="connsiteX23" fmla="*/ 588169 w 631032"/>
                <a:gd name="connsiteY23" fmla="*/ 9525 h 661987"/>
                <a:gd name="connsiteX24" fmla="*/ 600075 w 631032"/>
                <a:gd name="connsiteY24" fmla="*/ 0 h 661987"/>
                <a:gd name="connsiteX25" fmla="*/ 609600 w 631032"/>
                <a:gd name="connsiteY25" fmla="*/ 2381 h 661987"/>
                <a:gd name="connsiteX26" fmla="*/ 614363 w 631032"/>
                <a:gd name="connsiteY26" fmla="*/ 4762 h 661987"/>
                <a:gd name="connsiteX27" fmla="*/ 616744 w 631032"/>
                <a:gd name="connsiteY27" fmla="*/ 21431 h 661987"/>
                <a:gd name="connsiteX28" fmla="*/ 607219 w 631032"/>
                <a:gd name="connsiteY28" fmla="*/ 64293 h 661987"/>
                <a:gd name="connsiteX29" fmla="*/ 557213 w 631032"/>
                <a:gd name="connsiteY29" fmla="*/ 200025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1032" h="661987">
                  <a:moveTo>
                    <a:pt x="557213" y="200025"/>
                  </a:moveTo>
                  <a:lnTo>
                    <a:pt x="516732" y="311943"/>
                  </a:lnTo>
                  <a:lnTo>
                    <a:pt x="485775" y="400050"/>
                  </a:lnTo>
                  <a:lnTo>
                    <a:pt x="454819" y="497681"/>
                  </a:lnTo>
                  <a:lnTo>
                    <a:pt x="442913" y="545306"/>
                  </a:lnTo>
                  <a:lnTo>
                    <a:pt x="442913" y="573881"/>
                  </a:lnTo>
                  <a:lnTo>
                    <a:pt x="447675" y="602456"/>
                  </a:lnTo>
                  <a:lnTo>
                    <a:pt x="457200" y="619125"/>
                  </a:lnTo>
                  <a:lnTo>
                    <a:pt x="473869" y="633412"/>
                  </a:lnTo>
                  <a:lnTo>
                    <a:pt x="531019" y="645318"/>
                  </a:lnTo>
                  <a:lnTo>
                    <a:pt x="631032" y="652462"/>
                  </a:lnTo>
                  <a:lnTo>
                    <a:pt x="0" y="661987"/>
                  </a:lnTo>
                  <a:lnTo>
                    <a:pt x="38100" y="614362"/>
                  </a:lnTo>
                  <a:lnTo>
                    <a:pt x="61913" y="592931"/>
                  </a:lnTo>
                  <a:lnTo>
                    <a:pt x="88107" y="573881"/>
                  </a:lnTo>
                  <a:lnTo>
                    <a:pt x="140494" y="542925"/>
                  </a:lnTo>
                  <a:lnTo>
                    <a:pt x="195263" y="514350"/>
                  </a:lnTo>
                  <a:lnTo>
                    <a:pt x="257175" y="466725"/>
                  </a:lnTo>
                  <a:lnTo>
                    <a:pt x="295275" y="431006"/>
                  </a:lnTo>
                  <a:lnTo>
                    <a:pt x="388144" y="328612"/>
                  </a:lnTo>
                  <a:lnTo>
                    <a:pt x="473869" y="202406"/>
                  </a:lnTo>
                  <a:lnTo>
                    <a:pt x="566738" y="45243"/>
                  </a:lnTo>
                  <a:lnTo>
                    <a:pt x="578644" y="23812"/>
                  </a:lnTo>
                  <a:lnTo>
                    <a:pt x="588169" y="9525"/>
                  </a:lnTo>
                  <a:lnTo>
                    <a:pt x="600075" y="0"/>
                  </a:lnTo>
                  <a:lnTo>
                    <a:pt x="609600" y="2381"/>
                  </a:lnTo>
                  <a:lnTo>
                    <a:pt x="614363" y="4762"/>
                  </a:lnTo>
                  <a:lnTo>
                    <a:pt x="616744" y="21431"/>
                  </a:lnTo>
                  <a:lnTo>
                    <a:pt x="607219" y="64293"/>
                  </a:lnTo>
                  <a:lnTo>
                    <a:pt x="557213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49636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8F7241D-18A8-4275-98D7-F6708C01556E}"/>
              </a:ext>
            </a:extLst>
          </p:cNvPr>
          <p:cNvGrpSpPr/>
          <p:nvPr/>
        </p:nvGrpSpPr>
        <p:grpSpPr>
          <a:xfrm>
            <a:off x="2470150" y="1549400"/>
            <a:ext cx="4968875" cy="4584700"/>
            <a:chOff x="2470150" y="1549400"/>
            <a:chExt cx="4968875" cy="4584700"/>
          </a:xfrm>
        </p:grpSpPr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52D9972-28C9-384D-BFC5-D768152E1296}"/>
                </a:ext>
              </a:extLst>
            </p:cNvPr>
            <p:cNvSpPr/>
            <p:nvPr/>
          </p:nvSpPr>
          <p:spPr>
            <a:xfrm>
              <a:off x="2470150" y="2052638"/>
              <a:ext cx="977900" cy="1555750"/>
            </a:xfrm>
            <a:custGeom>
              <a:avLst/>
              <a:gdLst>
                <a:gd name="connsiteX0" fmla="*/ 766763 w 978694"/>
                <a:gd name="connsiteY0" fmla="*/ 626268 h 1554956"/>
                <a:gd name="connsiteX1" fmla="*/ 819150 w 978694"/>
                <a:gd name="connsiteY1" fmla="*/ 535781 h 1554956"/>
                <a:gd name="connsiteX2" fmla="*/ 862013 w 978694"/>
                <a:gd name="connsiteY2" fmla="*/ 452437 h 1554956"/>
                <a:gd name="connsiteX3" fmla="*/ 873919 w 978694"/>
                <a:gd name="connsiteY3" fmla="*/ 433387 h 1554956"/>
                <a:gd name="connsiteX4" fmla="*/ 919163 w 978694"/>
                <a:gd name="connsiteY4" fmla="*/ 390525 h 1554956"/>
                <a:gd name="connsiteX5" fmla="*/ 969169 w 978694"/>
                <a:gd name="connsiteY5" fmla="*/ 338137 h 1554956"/>
                <a:gd name="connsiteX6" fmla="*/ 976313 w 978694"/>
                <a:gd name="connsiteY6" fmla="*/ 321468 h 1554956"/>
                <a:gd name="connsiteX7" fmla="*/ 978694 w 978694"/>
                <a:gd name="connsiteY7" fmla="*/ 309562 h 1554956"/>
                <a:gd name="connsiteX8" fmla="*/ 978694 w 978694"/>
                <a:gd name="connsiteY8" fmla="*/ 292893 h 1554956"/>
                <a:gd name="connsiteX9" fmla="*/ 973932 w 978694"/>
                <a:gd name="connsiteY9" fmla="*/ 271462 h 1554956"/>
                <a:gd name="connsiteX10" fmla="*/ 954882 w 978694"/>
                <a:gd name="connsiteY10" fmla="*/ 238125 h 1554956"/>
                <a:gd name="connsiteX11" fmla="*/ 919163 w 978694"/>
                <a:gd name="connsiteY11" fmla="*/ 202406 h 1554956"/>
                <a:gd name="connsiteX12" fmla="*/ 866775 w 978694"/>
                <a:gd name="connsiteY12" fmla="*/ 161925 h 1554956"/>
                <a:gd name="connsiteX13" fmla="*/ 795338 w 978694"/>
                <a:gd name="connsiteY13" fmla="*/ 116681 h 1554956"/>
                <a:gd name="connsiteX14" fmla="*/ 707232 w 978694"/>
                <a:gd name="connsiteY14" fmla="*/ 69056 h 1554956"/>
                <a:gd name="connsiteX15" fmla="*/ 628650 w 978694"/>
                <a:gd name="connsiteY15" fmla="*/ 26193 h 1554956"/>
                <a:gd name="connsiteX16" fmla="*/ 578644 w 978694"/>
                <a:gd name="connsiteY16" fmla="*/ 4762 h 1554956"/>
                <a:gd name="connsiteX17" fmla="*/ 559594 w 978694"/>
                <a:gd name="connsiteY17" fmla="*/ 0 h 1554956"/>
                <a:gd name="connsiteX18" fmla="*/ 545307 w 978694"/>
                <a:gd name="connsiteY18" fmla="*/ 0 h 1554956"/>
                <a:gd name="connsiteX19" fmla="*/ 535782 w 978694"/>
                <a:gd name="connsiteY19" fmla="*/ 9525 h 1554956"/>
                <a:gd name="connsiteX20" fmla="*/ 542925 w 978694"/>
                <a:gd name="connsiteY20" fmla="*/ 33337 h 1554956"/>
                <a:gd name="connsiteX21" fmla="*/ 557213 w 978694"/>
                <a:gd name="connsiteY21" fmla="*/ 59531 h 1554956"/>
                <a:gd name="connsiteX22" fmla="*/ 581025 w 978694"/>
                <a:gd name="connsiteY22" fmla="*/ 90487 h 1554956"/>
                <a:gd name="connsiteX23" fmla="*/ 609600 w 978694"/>
                <a:gd name="connsiteY23" fmla="*/ 135731 h 1554956"/>
                <a:gd name="connsiteX24" fmla="*/ 626269 w 978694"/>
                <a:gd name="connsiteY24" fmla="*/ 171450 h 1554956"/>
                <a:gd name="connsiteX25" fmla="*/ 638175 w 978694"/>
                <a:gd name="connsiteY25" fmla="*/ 202406 h 1554956"/>
                <a:gd name="connsiteX26" fmla="*/ 642938 w 978694"/>
                <a:gd name="connsiteY26" fmla="*/ 230981 h 1554956"/>
                <a:gd name="connsiteX27" fmla="*/ 642938 w 978694"/>
                <a:gd name="connsiteY27" fmla="*/ 292893 h 1554956"/>
                <a:gd name="connsiteX28" fmla="*/ 635794 w 978694"/>
                <a:gd name="connsiteY28" fmla="*/ 338137 h 1554956"/>
                <a:gd name="connsiteX29" fmla="*/ 621507 w 978694"/>
                <a:gd name="connsiteY29" fmla="*/ 411956 h 1554956"/>
                <a:gd name="connsiteX30" fmla="*/ 597694 w 978694"/>
                <a:gd name="connsiteY30" fmla="*/ 495300 h 1554956"/>
                <a:gd name="connsiteX31" fmla="*/ 578644 w 978694"/>
                <a:gd name="connsiteY31" fmla="*/ 547687 h 1554956"/>
                <a:gd name="connsiteX32" fmla="*/ 550069 w 978694"/>
                <a:gd name="connsiteY32" fmla="*/ 623887 h 1554956"/>
                <a:gd name="connsiteX33" fmla="*/ 502444 w 978694"/>
                <a:gd name="connsiteY33" fmla="*/ 728662 h 1554956"/>
                <a:gd name="connsiteX34" fmla="*/ 442913 w 978694"/>
                <a:gd name="connsiteY34" fmla="*/ 842962 h 1554956"/>
                <a:gd name="connsiteX35" fmla="*/ 350044 w 978694"/>
                <a:gd name="connsiteY35" fmla="*/ 1002506 h 1554956"/>
                <a:gd name="connsiteX36" fmla="*/ 266700 w 978694"/>
                <a:gd name="connsiteY36" fmla="*/ 1135856 h 1554956"/>
                <a:gd name="connsiteX37" fmla="*/ 145257 w 978694"/>
                <a:gd name="connsiteY37" fmla="*/ 1316831 h 1554956"/>
                <a:gd name="connsiteX38" fmla="*/ 33338 w 978694"/>
                <a:gd name="connsiteY38" fmla="*/ 1469231 h 1554956"/>
                <a:gd name="connsiteX39" fmla="*/ 7144 w 978694"/>
                <a:gd name="connsiteY39" fmla="*/ 1512093 h 1554956"/>
                <a:gd name="connsiteX40" fmla="*/ 0 w 978694"/>
                <a:gd name="connsiteY40" fmla="*/ 1533525 h 1554956"/>
                <a:gd name="connsiteX41" fmla="*/ 2382 w 978694"/>
                <a:gd name="connsiteY41" fmla="*/ 1550193 h 1554956"/>
                <a:gd name="connsiteX42" fmla="*/ 7144 w 978694"/>
                <a:gd name="connsiteY42" fmla="*/ 1554956 h 1554956"/>
                <a:gd name="connsiteX43" fmla="*/ 33338 w 978694"/>
                <a:gd name="connsiteY43" fmla="*/ 1550193 h 1554956"/>
                <a:gd name="connsiteX44" fmla="*/ 64294 w 978694"/>
                <a:gd name="connsiteY44" fmla="*/ 1531143 h 1554956"/>
                <a:gd name="connsiteX45" fmla="*/ 126207 w 978694"/>
                <a:gd name="connsiteY45" fmla="*/ 1471612 h 1554956"/>
                <a:gd name="connsiteX46" fmla="*/ 228600 w 978694"/>
                <a:gd name="connsiteY46" fmla="*/ 1366837 h 1554956"/>
                <a:gd name="connsiteX47" fmla="*/ 330994 w 978694"/>
                <a:gd name="connsiteY47" fmla="*/ 1250156 h 1554956"/>
                <a:gd name="connsiteX48" fmla="*/ 426244 w 978694"/>
                <a:gd name="connsiteY48" fmla="*/ 1140618 h 1554956"/>
                <a:gd name="connsiteX49" fmla="*/ 516732 w 978694"/>
                <a:gd name="connsiteY49" fmla="*/ 1021556 h 1554956"/>
                <a:gd name="connsiteX50" fmla="*/ 588169 w 978694"/>
                <a:gd name="connsiteY50" fmla="*/ 912018 h 1554956"/>
                <a:gd name="connsiteX51" fmla="*/ 678657 w 978694"/>
                <a:gd name="connsiteY51" fmla="*/ 776287 h 1554956"/>
                <a:gd name="connsiteX52" fmla="*/ 766763 w 978694"/>
                <a:gd name="connsiteY52" fmla="*/ 626268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694" h="1554956">
                  <a:moveTo>
                    <a:pt x="766763" y="626268"/>
                  </a:moveTo>
                  <a:lnTo>
                    <a:pt x="819150" y="535781"/>
                  </a:lnTo>
                  <a:lnTo>
                    <a:pt x="862013" y="452437"/>
                  </a:lnTo>
                  <a:lnTo>
                    <a:pt x="873919" y="433387"/>
                  </a:lnTo>
                  <a:lnTo>
                    <a:pt x="919163" y="390525"/>
                  </a:lnTo>
                  <a:lnTo>
                    <a:pt x="969169" y="338137"/>
                  </a:lnTo>
                  <a:lnTo>
                    <a:pt x="976313" y="321468"/>
                  </a:lnTo>
                  <a:lnTo>
                    <a:pt x="978694" y="309562"/>
                  </a:lnTo>
                  <a:lnTo>
                    <a:pt x="978694" y="292893"/>
                  </a:lnTo>
                  <a:lnTo>
                    <a:pt x="973932" y="271462"/>
                  </a:lnTo>
                  <a:lnTo>
                    <a:pt x="954882" y="238125"/>
                  </a:lnTo>
                  <a:lnTo>
                    <a:pt x="919163" y="202406"/>
                  </a:lnTo>
                  <a:lnTo>
                    <a:pt x="866775" y="161925"/>
                  </a:lnTo>
                  <a:lnTo>
                    <a:pt x="795338" y="116681"/>
                  </a:lnTo>
                  <a:lnTo>
                    <a:pt x="707232" y="69056"/>
                  </a:lnTo>
                  <a:lnTo>
                    <a:pt x="628650" y="26193"/>
                  </a:lnTo>
                  <a:lnTo>
                    <a:pt x="578644" y="4762"/>
                  </a:lnTo>
                  <a:lnTo>
                    <a:pt x="559594" y="0"/>
                  </a:lnTo>
                  <a:lnTo>
                    <a:pt x="545307" y="0"/>
                  </a:lnTo>
                  <a:lnTo>
                    <a:pt x="535782" y="9525"/>
                  </a:lnTo>
                  <a:lnTo>
                    <a:pt x="542925" y="33337"/>
                  </a:lnTo>
                  <a:lnTo>
                    <a:pt x="557213" y="59531"/>
                  </a:lnTo>
                  <a:lnTo>
                    <a:pt x="581025" y="90487"/>
                  </a:lnTo>
                  <a:lnTo>
                    <a:pt x="609600" y="135731"/>
                  </a:lnTo>
                  <a:lnTo>
                    <a:pt x="626269" y="171450"/>
                  </a:lnTo>
                  <a:lnTo>
                    <a:pt x="638175" y="202406"/>
                  </a:lnTo>
                  <a:lnTo>
                    <a:pt x="642938" y="230981"/>
                  </a:lnTo>
                  <a:lnTo>
                    <a:pt x="642938" y="292893"/>
                  </a:lnTo>
                  <a:lnTo>
                    <a:pt x="635794" y="338137"/>
                  </a:lnTo>
                  <a:lnTo>
                    <a:pt x="621507" y="411956"/>
                  </a:lnTo>
                  <a:lnTo>
                    <a:pt x="597694" y="495300"/>
                  </a:lnTo>
                  <a:lnTo>
                    <a:pt x="578644" y="547687"/>
                  </a:lnTo>
                  <a:lnTo>
                    <a:pt x="550069" y="623887"/>
                  </a:lnTo>
                  <a:lnTo>
                    <a:pt x="502444" y="728662"/>
                  </a:lnTo>
                  <a:lnTo>
                    <a:pt x="442913" y="842962"/>
                  </a:lnTo>
                  <a:lnTo>
                    <a:pt x="350044" y="1002506"/>
                  </a:lnTo>
                  <a:lnTo>
                    <a:pt x="266700" y="1135856"/>
                  </a:lnTo>
                  <a:lnTo>
                    <a:pt x="145257" y="1316831"/>
                  </a:lnTo>
                  <a:lnTo>
                    <a:pt x="33338" y="1469231"/>
                  </a:lnTo>
                  <a:lnTo>
                    <a:pt x="7144" y="1512093"/>
                  </a:lnTo>
                  <a:lnTo>
                    <a:pt x="0" y="1533525"/>
                  </a:lnTo>
                  <a:lnTo>
                    <a:pt x="2382" y="1550193"/>
                  </a:lnTo>
                  <a:lnTo>
                    <a:pt x="7144" y="1554956"/>
                  </a:lnTo>
                  <a:lnTo>
                    <a:pt x="33338" y="1550193"/>
                  </a:lnTo>
                  <a:lnTo>
                    <a:pt x="64294" y="1531143"/>
                  </a:lnTo>
                  <a:lnTo>
                    <a:pt x="126207" y="1471612"/>
                  </a:lnTo>
                  <a:lnTo>
                    <a:pt x="228600" y="1366837"/>
                  </a:lnTo>
                  <a:lnTo>
                    <a:pt x="330994" y="1250156"/>
                  </a:lnTo>
                  <a:lnTo>
                    <a:pt x="426244" y="1140618"/>
                  </a:lnTo>
                  <a:lnTo>
                    <a:pt x="516732" y="1021556"/>
                  </a:lnTo>
                  <a:lnTo>
                    <a:pt x="588169" y="912018"/>
                  </a:lnTo>
                  <a:lnTo>
                    <a:pt x="678657" y="776287"/>
                  </a:lnTo>
                  <a:lnTo>
                    <a:pt x="766763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77D3341A-FCA8-9148-8FE2-AAB4615236FB}"/>
                </a:ext>
              </a:extLst>
            </p:cNvPr>
            <p:cNvSpPr/>
            <p:nvPr/>
          </p:nvSpPr>
          <p:spPr>
            <a:xfrm>
              <a:off x="4832350" y="2201863"/>
              <a:ext cx="1995488" cy="474662"/>
            </a:xfrm>
            <a:custGeom>
              <a:avLst/>
              <a:gdLst>
                <a:gd name="connsiteX0" fmla="*/ 626269 w 1995488"/>
                <a:gd name="connsiteY0" fmla="*/ 223838 h 473869"/>
                <a:gd name="connsiteX1" fmla="*/ 490538 w 1995488"/>
                <a:gd name="connsiteY1" fmla="*/ 235744 h 473869"/>
                <a:gd name="connsiteX2" fmla="*/ 426244 w 1995488"/>
                <a:gd name="connsiteY2" fmla="*/ 242888 h 473869"/>
                <a:gd name="connsiteX3" fmla="*/ 390525 w 1995488"/>
                <a:gd name="connsiteY3" fmla="*/ 245269 h 473869"/>
                <a:gd name="connsiteX4" fmla="*/ 359569 w 1995488"/>
                <a:gd name="connsiteY4" fmla="*/ 245269 h 473869"/>
                <a:gd name="connsiteX5" fmla="*/ 309563 w 1995488"/>
                <a:gd name="connsiteY5" fmla="*/ 240507 h 473869"/>
                <a:gd name="connsiteX6" fmla="*/ 254794 w 1995488"/>
                <a:gd name="connsiteY6" fmla="*/ 223838 h 473869"/>
                <a:gd name="connsiteX7" fmla="*/ 188119 w 1995488"/>
                <a:gd name="connsiteY7" fmla="*/ 197644 h 473869"/>
                <a:gd name="connsiteX8" fmla="*/ 119063 w 1995488"/>
                <a:gd name="connsiteY8" fmla="*/ 161925 h 473869"/>
                <a:gd name="connsiteX9" fmla="*/ 52388 w 1995488"/>
                <a:gd name="connsiteY9" fmla="*/ 123825 h 473869"/>
                <a:gd name="connsiteX10" fmla="*/ 16669 w 1995488"/>
                <a:gd name="connsiteY10" fmla="*/ 109538 h 473869"/>
                <a:gd name="connsiteX11" fmla="*/ 0 w 1995488"/>
                <a:gd name="connsiteY11" fmla="*/ 114300 h 473869"/>
                <a:gd name="connsiteX12" fmla="*/ 0 w 1995488"/>
                <a:gd name="connsiteY12" fmla="*/ 128588 h 473869"/>
                <a:gd name="connsiteX13" fmla="*/ 11907 w 1995488"/>
                <a:gd name="connsiteY13" fmla="*/ 154782 h 473869"/>
                <a:gd name="connsiteX14" fmla="*/ 38100 w 1995488"/>
                <a:gd name="connsiteY14" fmla="*/ 200025 h 473869"/>
                <a:gd name="connsiteX15" fmla="*/ 78582 w 1995488"/>
                <a:gd name="connsiteY15" fmla="*/ 250032 h 473869"/>
                <a:gd name="connsiteX16" fmla="*/ 128588 w 1995488"/>
                <a:gd name="connsiteY16" fmla="*/ 304800 h 473869"/>
                <a:gd name="connsiteX17" fmla="*/ 173832 w 1995488"/>
                <a:gd name="connsiteY17" fmla="*/ 347663 h 473869"/>
                <a:gd name="connsiteX18" fmla="*/ 221457 w 1995488"/>
                <a:gd name="connsiteY18" fmla="*/ 385763 h 473869"/>
                <a:gd name="connsiteX19" fmla="*/ 269082 w 1995488"/>
                <a:gd name="connsiteY19" fmla="*/ 419100 h 473869"/>
                <a:gd name="connsiteX20" fmla="*/ 297657 w 1995488"/>
                <a:gd name="connsiteY20" fmla="*/ 433388 h 473869"/>
                <a:gd name="connsiteX21" fmla="*/ 333375 w 1995488"/>
                <a:gd name="connsiteY21" fmla="*/ 452438 h 473869"/>
                <a:gd name="connsiteX22" fmla="*/ 369094 w 1995488"/>
                <a:gd name="connsiteY22" fmla="*/ 464344 h 473869"/>
                <a:gd name="connsiteX23" fmla="*/ 400050 w 1995488"/>
                <a:gd name="connsiteY23" fmla="*/ 471488 h 473869"/>
                <a:gd name="connsiteX24" fmla="*/ 428625 w 1995488"/>
                <a:gd name="connsiteY24" fmla="*/ 473869 h 473869"/>
                <a:gd name="connsiteX25" fmla="*/ 459582 w 1995488"/>
                <a:gd name="connsiteY25" fmla="*/ 469107 h 473869"/>
                <a:gd name="connsiteX26" fmla="*/ 495300 w 1995488"/>
                <a:gd name="connsiteY26" fmla="*/ 459582 h 473869"/>
                <a:gd name="connsiteX27" fmla="*/ 535782 w 1995488"/>
                <a:gd name="connsiteY27" fmla="*/ 438150 h 473869"/>
                <a:gd name="connsiteX28" fmla="*/ 561975 w 1995488"/>
                <a:gd name="connsiteY28" fmla="*/ 423863 h 473869"/>
                <a:gd name="connsiteX29" fmla="*/ 595313 w 1995488"/>
                <a:gd name="connsiteY29" fmla="*/ 409575 h 473869"/>
                <a:gd name="connsiteX30" fmla="*/ 709613 w 1995488"/>
                <a:gd name="connsiteY30" fmla="*/ 381000 h 473869"/>
                <a:gd name="connsiteX31" fmla="*/ 831057 w 1995488"/>
                <a:gd name="connsiteY31" fmla="*/ 366713 h 473869"/>
                <a:gd name="connsiteX32" fmla="*/ 969169 w 1995488"/>
                <a:gd name="connsiteY32" fmla="*/ 352425 h 473869"/>
                <a:gd name="connsiteX33" fmla="*/ 1169194 w 1995488"/>
                <a:gd name="connsiteY33" fmla="*/ 311944 h 473869"/>
                <a:gd name="connsiteX34" fmla="*/ 1352550 w 1995488"/>
                <a:gd name="connsiteY34" fmla="*/ 285750 h 473869"/>
                <a:gd name="connsiteX35" fmla="*/ 1533525 w 1995488"/>
                <a:gd name="connsiteY35" fmla="*/ 273844 h 473869"/>
                <a:gd name="connsiteX36" fmla="*/ 1683544 w 1995488"/>
                <a:gd name="connsiteY36" fmla="*/ 269082 h 473869"/>
                <a:gd name="connsiteX37" fmla="*/ 1840707 w 1995488"/>
                <a:gd name="connsiteY37" fmla="*/ 264319 h 473869"/>
                <a:gd name="connsiteX38" fmla="*/ 1893094 w 1995488"/>
                <a:gd name="connsiteY38" fmla="*/ 264319 h 473869"/>
                <a:gd name="connsiteX39" fmla="*/ 1940719 w 1995488"/>
                <a:gd name="connsiteY39" fmla="*/ 254794 h 473869"/>
                <a:gd name="connsiteX40" fmla="*/ 1969294 w 1995488"/>
                <a:gd name="connsiteY40" fmla="*/ 245269 h 473869"/>
                <a:gd name="connsiteX41" fmla="*/ 1988344 w 1995488"/>
                <a:gd name="connsiteY41" fmla="*/ 230982 h 473869"/>
                <a:gd name="connsiteX42" fmla="*/ 1995488 w 1995488"/>
                <a:gd name="connsiteY42" fmla="*/ 211932 h 473869"/>
                <a:gd name="connsiteX43" fmla="*/ 1995488 w 1995488"/>
                <a:gd name="connsiteY43" fmla="*/ 202407 h 473869"/>
                <a:gd name="connsiteX44" fmla="*/ 1988344 w 1995488"/>
                <a:gd name="connsiteY44" fmla="*/ 183357 h 473869"/>
                <a:gd name="connsiteX45" fmla="*/ 1976438 w 1995488"/>
                <a:gd name="connsiteY45" fmla="*/ 161925 h 473869"/>
                <a:gd name="connsiteX46" fmla="*/ 1947863 w 1995488"/>
                <a:gd name="connsiteY46" fmla="*/ 126207 h 473869"/>
                <a:gd name="connsiteX47" fmla="*/ 1912144 w 1995488"/>
                <a:gd name="connsiteY47" fmla="*/ 95250 h 473869"/>
                <a:gd name="connsiteX48" fmla="*/ 1876425 w 1995488"/>
                <a:gd name="connsiteY48" fmla="*/ 73819 h 473869"/>
                <a:gd name="connsiteX49" fmla="*/ 1826419 w 1995488"/>
                <a:gd name="connsiteY49" fmla="*/ 50007 h 473869"/>
                <a:gd name="connsiteX50" fmla="*/ 1769269 w 1995488"/>
                <a:gd name="connsiteY50" fmla="*/ 23813 h 473869"/>
                <a:gd name="connsiteX51" fmla="*/ 1709738 w 1995488"/>
                <a:gd name="connsiteY51" fmla="*/ 4763 h 473869"/>
                <a:gd name="connsiteX52" fmla="*/ 1676400 w 1995488"/>
                <a:gd name="connsiteY52" fmla="*/ 0 h 473869"/>
                <a:gd name="connsiteX53" fmla="*/ 1657350 w 1995488"/>
                <a:gd name="connsiteY53" fmla="*/ 0 h 473869"/>
                <a:gd name="connsiteX54" fmla="*/ 1602582 w 1995488"/>
                <a:gd name="connsiteY54" fmla="*/ 26194 h 473869"/>
                <a:gd name="connsiteX55" fmla="*/ 1521619 w 1995488"/>
                <a:gd name="connsiteY55" fmla="*/ 59532 h 473869"/>
                <a:gd name="connsiteX56" fmla="*/ 1440657 w 1995488"/>
                <a:gd name="connsiteY56" fmla="*/ 80963 h 473869"/>
                <a:gd name="connsiteX57" fmla="*/ 1352550 w 1995488"/>
                <a:gd name="connsiteY57" fmla="*/ 102394 h 473869"/>
                <a:gd name="connsiteX58" fmla="*/ 1195388 w 1995488"/>
                <a:gd name="connsiteY58" fmla="*/ 130969 h 473869"/>
                <a:gd name="connsiteX59" fmla="*/ 935832 w 1995488"/>
                <a:gd name="connsiteY59" fmla="*/ 178594 h 473869"/>
                <a:gd name="connsiteX60" fmla="*/ 626269 w 1995488"/>
                <a:gd name="connsiteY60" fmla="*/ 2238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95488" h="473869">
                  <a:moveTo>
                    <a:pt x="626269" y="223838"/>
                  </a:moveTo>
                  <a:lnTo>
                    <a:pt x="490538" y="235744"/>
                  </a:lnTo>
                  <a:lnTo>
                    <a:pt x="426244" y="242888"/>
                  </a:lnTo>
                  <a:lnTo>
                    <a:pt x="390525" y="245269"/>
                  </a:lnTo>
                  <a:lnTo>
                    <a:pt x="359569" y="245269"/>
                  </a:lnTo>
                  <a:lnTo>
                    <a:pt x="309563" y="240507"/>
                  </a:lnTo>
                  <a:lnTo>
                    <a:pt x="254794" y="223838"/>
                  </a:lnTo>
                  <a:lnTo>
                    <a:pt x="188119" y="197644"/>
                  </a:lnTo>
                  <a:lnTo>
                    <a:pt x="119063" y="161925"/>
                  </a:lnTo>
                  <a:lnTo>
                    <a:pt x="52388" y="123825"/>
                  </a:lnTo>
                  <a:lnTo>
                    <a:pt x="16669" y="109538"/>
                  </a:lnTo>
                  <a:lnTo>
                    <a:pt x="0" y="114300"/>
                  </a:lnTo>
                  <a:lnTo>
                    <a:pt x="0" y="128588"/>
                  </a:lnTo>
                  <a:lnTo>
                    <a:pt x="11907" y="154782"/>
                  </a:lnTo>
                  <a:lnTo>
                    <a:pt x="38100" y="200025"/>
                  </a:lnTo>
                  <a:lnTo>
                    <a:pt x="78582" y="250032"/>
                  </a:lnTo>
                  <a:lnTo>
                    <a:pt x="128588" y="304800"/>
                  </a:lnTo>
                  <a:lnTo>
                    <a:pt x="173832" y="347663"/>
                  </a:lnTo>
                  <a:lnTo>
                    <a:pt x="221457" y="385763"/>
                  </a:lnTo>
                  <a:lnTo>
                    <a:pt x="269082" y="419100"/>
                  </a:lnTo>
                  <a:lnTo>
                    <a:pt x="297657" y="433388"/>
                  </a:lnTo>
                  <a:lnTo>
                    <a:pt x="333375" y="452438"/>
                  </a:lnTo>
                  <a:lnTo>
                    <a:pt x="369094" y="464344"/>
                  </a:lnTo>
                  <a:lnTo>
                    <a:pt x="400050" y="471488"/>
                  </a:lnTo>
                  <a:lnTo>
                    <a:pt x="428625" y="473869"/>
                  </a:lnTo>
                  <a:lnTo>
                    <a:pt x="459582" y="469107"/>
                  </a:lnTo>
                  <a:lnTo>
                    <a:pt x="495300" y="459582"/>
                  </a:lnTo>
                  <a:lnTo>
                    <a:pt x="535782" y="438150"/>
                  </a:lnTo>
                  <a:lnTo>
                    <a:pt x="561975" y="423863"/>
                  </a:lnTo>
                  <a:lnTo>
                    <a:pt x="595313" y="409575"/>
                  </a:lnTo>
                  <a:lnTo>
                    <a:pt x="709613" y="381000"/>
                  </a:lnTo>
                  <a:lnTo>
                    <a:pt x="831057" y="366713"/>
                  </a:lnTo>
                  <a:lnTo>
                    <a:pt x="969169" y="352425"/>
                  </a:lnTo>
                  <a:lnTo>
                    <a:pt x="1169194" y="311944"/>
                  </a:lnTo>
                  <a:lnTo>
                    <a:pt x="1352550" y="285750"/>
                  </a:lnTo>
                  <a:lnTo>
                    <a:pt x="1533525" y="273844"/>
                  </a:lnTo>
                  <a:lnTo>
                    <a:pt x="1683544" y="269082"/>
                  </a:lnTo>
                  <a:lnTo>
                    <a:pt x="1840707" y="264319"/>
                  </a:lnTo>
                  <a:lnTo>
                    <a:pt x="1893094" y="264319"/>
                  </a:lnTo>
                  <a:lnTo>
                    <a:pt x="1940719" y="254794"/>
                  </a:lnTo>
                  <a:lnTo>
                    <a:pt x="1969294" y="245269"/>
                  </a:lnTo>
                  <a:lnTo>
                    <a:pt x="1988344" y="230982"/>
                  </a:lnTo>
                  <a:lnTo>
                    <a:pt x="1995488" y="211932"/>
                  </a:lnTo>
                  <a:lnTo>
                    <a:pt x="1995488" y="202407"/>
                  </a:lnTo>
                  <a:lnTo>
                    <a:pt x="1988344" y="183357"/>
                  </a:lnTo>
                  <a:lnTo>
                    <a:pt x="1976438" y="161925"/>
                  </a:lnTo>
                  <a:lnTo>
                    <a:pt x="1947863" y="126207"/>
                  </a:lnTo>
                  <a:lnTo>
                    <a:pt x="1912144" y="95250"/>
                  </a:lnTo>
                  <a:lnTo>
                    <a:pt x="1876425" y="73819"/>
                  </a:lnTo>
                  <a:lnTo>
                    <a:pt x="1826419" y="50007"/>
                  </a:lnTo>
                  <a:lnTo>
                    <a:pt x="1769269" y="23813"/>
                  </a:lnTo>
                  <a:lnTo>
                    <a:pt x="1709738" y="4763"/>
                  </a:lnTo>
                  <a:lnTo>
                    <a:pt x="1676400" y="0"/>
                  </a:lnTo>
                  <a:lnTo>
                    <a:pt x="1657350" y="0"/>
                  </a:lnTo>
                  <a:lnTo>
                    <a:pt x="1602582" y="26194"/>
                  </a:lnTo>
                  <a:lnTo>
                    <a:pt x="1521619" y="59532"/>
                  </a:lnTo>
                  <a:lnTo>
                    <a:pt x="1440657" y="80963"/>
                  </a:lnTo>
                  <a:lnTo>
                    <a:pt x="1352550" y="102394"/>
                  </a:lnTo>
                  <a:lnTo>
                    <a:pt x="1195388" y="130969"/>
                  </a:lnTo>
                  <a:lnTo>
                    <a:pt x="935832" y="178594"/>
                  </a:lnTo>
                  <a:lnTo>
                    <a:pt x="6262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D83D7077-3BBC-2B46-A5DD-E0394E599B6B}"/>
                </a:ext>
              </a:extLst>
            </p:cNvPr>
            <p:cNvSpPr/>
            <p:nvPr/>
          </p:nvSpPr>
          <p:spPr>
            <a:xfrm>
              <a:off x="4562475" y="3700463"/>
              <a:ext cx="2876550" cy="614362"/>
            </a:xfrm>
            <a:custGeom>
              <a:avLst/>
              <a:gdLst>
                <a:gd name="connsiteX0" fmla="*/ 1216819 w 2876550"/>
                <a:gd name="connsiteY0" fmla="*/ 230981 h 614362"/>
                <a:gd name="connsiteX1" fmla="*/ 1638300 w 2876550"/>
                <a:gd name="connsiteY1" fmla="*/ 157162 h 614362"/>
                <a:gd name="connsiteX2" fmla="*/ 1824038 w 2876550"/>
                <a:gd name="connsiteY2" fmla="*/ 128587 h 614362"/>
                <a:gd name="connsiteX3" fmla="*/ 2102644 w 2876550"/>
                <a:gd name="connsiteY3" fmla="*/ 97631 h 614362"/>
                <a:gd name="connsiteX4" fmla="*/ 2176463 w 2876550"/>
                <a:gd name="connsiteY4" fmla="*/ 85725 h 614362"/>
                <a:gd name="connsiteX5" fmla="*/ 2252663 w 2876550"/>
                <a:gd name="connsiteY5" fmla="*/ 66675 h 614362"/>
                <a:gd name="connsiteX6" fmla="*/ 2324100 w 2876550"/>
                <a:gd name="connsiteY6" fmla="*/ 42862 h 614362"/>
                <a:gd name="connsiteX7" fmla="*/ 2395538 w 2876550"/>
                <a:gd name="connsiteY7" fmla="*/ 16668 h 614362"/>
                <a:gd name="connsiteX8" fmla="*/ 2431256 w 2876550"/>
                <a:gd name="connsiteY8" fmla="*/ 0 h 614362"/>
                <a:gd name="connsiteX9" fmla="*/ 2457450 w 2876550"/>
                <a:gd name="connsiteY9" fmla="*/ 0 h 614362"/>
                <a:gd name="connsiteX10" fmla="*/ 2559844 w 2876550"/>
                <a:gd name="connsiteY10" fmla="*/ 19050 h 614362"/>
                <a:gd name="connsiteX11" fmla="*/ 2667000 w 2876550"/>
                <a:gd name="connsiteY11" fmla="*/ 50006 h 614362"/>
                <a:gd name="connsiteX12" fmla="*/ 2752725 w 2876550"/>
                <a:gd name="connsiteY12" fmla="*/ 80962 h 614362"/>
                <a:gd name="connsiteX13" fmla="*/ 2812256 w 2876550"/>
                <a:gd name="connsiteY13" fmla="*/ 107156 h 614362"/>
                <a:gd name="connsiteX14" fmla="*/ 2828925 w 2876550"/>
                <a:gd name="connsiteY14" fmla="*/ 116681 h 614362"/>
                <a:gd name="connsiteX15" fmla="*/ 2850356 w 2876550"/>
                <a:gd name="connsiteY15" fmla="*/ 138112 h 614362"/>
                <a:gd name="connsiteX16" fmla="*/ 2864644 w 2876550"/>
                <a:gd name="connsiteY16" fmla="*/ 159543 h 614362"/>
                <a:gd name="connsiteX17" fmla="*/ 2874169 w 2876550"/>
                <a:gd name="connsiteY17" fmla="*/ 178593 h 614362"/>
                <a:gd name="connsiteX18" fmla="*/ 2876550 w 2876550"/>
                <a:gd name="connsiteY18" fmla="*/ 195262 h 614362"/>
                <a:gd name="connsiteX19" fmla="*/ 2864644 w 2876550"/>
                <a:gd name="connsiteY19" fmla="*/ 221456 h 614362"/>
                <a:gd name="connsiteX20" fmla="*/ 2838450 w 2876550"/>
                <a:gd name="connsiteY20" fmla="*/ 240506 h 614362"/>
                <a:gd name="connsiteX21" fmla="*/ 2807494 w 2876550"/>
                <a:gd name="connsiteY21" fmla="*/ 254793 h 614362"/>
                <a:gd name="connsiteX22" fmla="*/ 2776538 w 2876550"/>
                <a:gd name="connsiteY22" fmla="*/ 264318 h 614362"/>
                <a:gd name="connsiteX23" fmla="*/ 2747963 w 2876550"/>
                <a:gd name="connsiteY23" fmla="*/ 266700 h 614362"/>
                <a:gd name="connsiteX24" fmla="*/ 2674144 w 2876550"/>
                <a:gd name="connsiteY24" fmla="*/ 259556 h 614362"/>
                <a:gd name="connsiteX25" fmla="*/ 2540794 w 2876550"/>
                <a:gd name="connsiteY25" fmla="*/ 257175 h 614362"/>
                <a:gd name="connsiteX26" fmla="*/ 2388394 w 2876550"/>
                <a:gd name="connsiteY26" fmla="*/ 259556 h 614362"/>
                <a:gd name="connsiteX27" fmla="*/ 2212181 w 2876550"/>
                <a:gd name="connsiteY27" fmla="*/ 269081 h 614362"/>
                <a:gd name="connsiteX28" fmla="*/ 2035969 w 2876550"/>
                <a:gd name="connsiteY28" fmla="*/ 283368 h 614362"/>
                <a:gd name="connsiteX29" fmla="*/ 1762125 w 2876550"/>
                <a:gd name="connsiteY29" fmla="*/ 311943 h 614362"/>
                <a:gd name="connsiteX30" fmla="*/ 1619250 w 2876550"/>
                <a:gd name="connsiteY30" fmla="*/ 328612 h 614362"/>
                <a:gd name="connsiteX31" fmla="*/ 1388269 w 2876550"/>
                <a:gd name="connsiteY31" fmla="*/ 366712 h 614362"/>
                <a:gd name="connsiteX32" fmla="*/ 1190625 w 2876550"/>
                <a:gd name="connsiteY32" fmla="*/ 411956 h 614362"/>
                <a:gd name="connsiteX33" fmla="*/ 1019175 w 2876550"/>
                <a:gd name="connsiteY33" fmla="*/ 454818 h 614362"/>
                <a:gd name="connsiteX34" fmla="*/ 854869 w 2876550"/>
                <a:gd name="connsiteY34" fmla="*/ 502443 h 614362"/>
                <a:gd name="connsiteX35" fmla="*/ 671513 w 2876550"/>
                <a:gd name="connsiteY35" fmla="*/ 564356 h 614362"/>
                <a:gd name="connsiteX36" fmla="*/ 623888 w 2876550"/>
                <a:gd name="connsiteY36" fmla="*/ 578643 h 614362"/>
                <a:gd name="connsiteX37" fmla="*/ 602456 w 2876550"/>
                <a:gd name="connsiteY37" fmla="*/ 592931 h 614362"/>
                <a:gd name="connsiteX38" fmla="*/ 571500 w 2876550"/>
                <a:gd name="connsiteY38" fmla="*/ 607218 h 614362"/>
                <a:gd name="connsiteX39" fmla="*/ 531019 w 2876550"/>
                <a:gd name="connsiteY39" fmla="*/ 614362 h 614362"/>
                <a:gd name="connsiteX40" fmla="*/ 497681 w 2876550"/>
                <a:gd name="connsiteY40" fmla="*/ 614362 h 614362"/>
                <a:gd name="connsiteX41" fmla="*/ 445294 w 2876550"/>
                <a:gd name="connsiteY41" fmla="*/ 607218 h 614362"/>
                <a:gd name="connsiteX42" fmla="*/ 395288 w 2876550"/>
                <a:gd name="connsiteY42" fmla="*/ 590550 h 614362"/>
                <a:gd name="connsiteX43" fmla="*/ 335756 w 2876550"/>
                <a:gd name="connsiteY43" fmla="*/ 564356 h 614362"/>
                <a:gd name="connsiteX44" fmla="*/ 271463 w 2876550"/>
                <a:gd name="connsiteY44" fmla="*/ 523875 h 614362"/>
                <a:gd name="connsiteX45" fmla="*/ 202406 w 2876550"/>
                <a:gd name="connsiteY45" fmla="*/ 481012 h 614362"/>
                <a:gd name="connsiteX46" fmla="*/ 128588 w 2876550"/>
                <a:gd name="connsiteY46" fmla="*/ 426243 h 614362"/>
                <a:gd name="connsiteX47" fmla="*/ 59531 w 2876550"/>
                <a:gd name="connsiteY47" fmla="*/ 366712 h 614362"/>
                <a:gd name="connsiteX48" fmla="*/ 47625 w 2876550"/>
                <a:gd name="connsiteY48" fmla="*/ 354806 h 614362"/>
                <a:gd name="connsiteX49" fmla="*/ 33338 w 2876550"/>
                <a:gd name="connsiteY49" fmla="*/ 333375 h 614362"/>
                <a:gd name="connsiteX50" fmla="*/ 9525 w 2876550"/>
                <a:gd name="connsiteY50" fmla="*/ 278606 h 614362"/>
                <a:gd name="connsiteX51" fmla="*/ 0 w 2876550"/>
                <a:gd name="connsiteY51" fmla="*/ 245268 h 614362"/>
                <a:gd name="connsiteX52" fmla="*/ 2381 w 2876550"/>
                <a:gd name="connsiteY52" fmla="*/ 228600 h 614362"/>
                <a:gd name="connsiteX53" fmla="*/ 14288 w 2876550"/>
                <a:gd name="connsiteY53" fmla="*/ 223837 h 614362"/>
                <a:gd name="connsiteX54" fmla="*/ 26194 w 2876550"/>
                <a:gd name="connsiteY54" fmla="*/ 226218 h 614362"/>
                <a:gd name="connsiteX55" fmla="*/ 50006 w 2876550"/>
                <a:gd name="connsiteY55" fmla="*/ 235743 h 614362"/>
                <a:gd name="connsiteX56" fmla="*/ 80963 w 2876550"/>
                <a:gd name="connsiteY56" fmla="*/ 252412 h 614362"/>
                <a:gd name="connsiteX57" fmla="*/ 107156 w 2876550"/>
                <a:gd name="connsiteY57" fmla="*/ 276225 h 614362"/>
                <a:gd name="connsiteX58" fmla="*/ 140494 w 2876550"/>
                <a:gd name="connsiteY58" fmla="*/ 304800 h 614362"/>
                <a:gd name="connsiteX59" fmla="*/ 171450 w 2876550"/>
                <a:gd name="connsiteY59" fmla="*/ 323850 h 614362"/>
                <a:gd name="connsiteX60" fmla="*/ 214313 w 2876550"/>
                <a:gd name="connsiteY60" fmla="*/ 342900 h 614362"/>
                <a:gd name="connsiteX61" fmla="*/ 264319 w 2876550"/>
                <a:gd name="connsiteY61" fmla="*/ 361950 h 614362"/>
                <a:gd name="connsiteX62" fmla="*/ 309563 w 2876550"/>
                <a:gd name="connsiteY62" fmla="*/ 371475 h 614362"/>
                <a:gd name="connsiteX63" fmla="*/ 373856 w 2876550"/>
                <a:gd name="connsiteY63" fmla="*/ 376237 h 614362"/>
                <a:gd name="connsiteX64" fmla="*/ 414338 w 2876550"/>
                <a:gd name="connsiteY64" fmla="*/ 376237 h 614362"/>
                <a:gd name="connsiteX65" fmla="*/ 619125 w 2876550"/>
                <a:gd name="connsiteY65" fmla="*/ 335756 h 614362"/>
                <a:gd name="connsiteX66" fmla="*/ 1016794 w 2876550"/>
                <a:gd name="connsiteY66" fmla="*/ 266700 h 614362"/>
                <a:gd name="connsiteX67" fmla="*/ 1216819 w 2876550"/>
                <a:gd name="connsiteY67" fmla="*/ 230981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614362">
                  <a:moveTo>
                    <a:pt x="1216819" y="230981"/>
                  </a:moveTo>
                  <a:lnTo>
                    <a:pt x="1638300" y="157162"/>
                  </a:lnTo>
                  <a:lnTo>
                    <a:pt x="1824038" y="128587"/>
                  </a:lnTo>
                  <a:lnTo>
                    <a:pt x="2102644" y="97631"/>
                  </a:lnTo>
                  <a:lnTo>
                    <a:pt x="2176463" y="85725"/>
                  </a:lnTo>
                  <a:lnTo>
                    <a:pt x="2252663" y="66675"/>
                  </a:lnTo>
                  <a:lnTo>
                    <a:pt x="2324100" y="42862"/>
                  </a:lnTo>
                  <a:lnTo>
                    <a:pt x="2395538" y="16668"/>
                  </a:lnTo>
                  <a:lnTo>
                    <a:pt x="2431256" y="0"/>
                  </a:lnTo>
                  <a:lnTo>
                    <a:pt x="2457450" y="0"/>
                  </a:lnTo>
                  <a:lnTo>
                    <a:pt x="2559844" y="19050"/>
                  </a:lnTo>
                  <a:lnTo>
                    <a:pt x="2667000" y="50006"/>
                  </a:lnTo>
                  <a:lnTo>
                    <a:pt x="2752725" y="80962"/>
                  </a:lnTo>
                  <a:lnTo>
                    <a:pt x="2812256" y="107156"/>
                  </a:lnTo>
                  <a:lnTo>
                    <a:pt x="2828925" y="116681"/>
                  </a:lnTo>
                  <a:lnTo>
                    <a:pt x="2850356" y="138112"/>
                  </a:lnTo>
                  <a:lnTo>
                    <a:pt x="2864644" y="159543"/>
                  </a:lnTo>
                  <a:lnTo>
                    <a:pt x="2874169" y="178593"/>
                  </a:lnTo>
                  <a:lnTo>
                    <a:pt x="2876550" y="195262"/>
                  </a:lnTo>
                  <a:lnTo>
                    <a:pt x="2864644" y="221456"/>
                  </a:lnTo>
                  <a:lnTo>
                    <a:pt x="2838450" y="240506"/>
                  </a:lnTo>
                  <a:lnTo>
                    <a:pt x="2807494" y="254793"/>
                  </a:lnTo>
                  <a:lnTo>
                    <a:pt x="2776538" y="264318"/>
                  </a:lnTo>
                  <a:lnTo>
                    <a:pt x="2747963" y="266700"/>
                  </a:lnTo>
                  <a:lnTo>
                    <a:pt x="2674144" y="259556"/>
                  </a:lnTo>
                  <a:lnTo>
                    <a:pt x="2540794" y="257175"/>
                  </a:lnTo>
                  <a:lnTo>
                    <a:pt x="2388394" y="259556"/>
                  </a:lnTo>
                  <a:lnTo>
                    <a:pt x="2212181" y="269081"/>
                  </a:lnTo>
                  <a:lnTo>
                    <a:pt x="2035969" y="283368"/>
                  </a:lnTo>
                  <a:lnTo>
                    <a:pt x="1762125" y="311943"/>
                  </a:lnTo>
                  <a:lnTo>
                    <a:pt x="1619250" y="328612"/>
                  </a:lnTo>
                  <a:lnTo>
                    <a:pt x="1388269" y="366712"/>
                  </a:lnTo>
                  <a:lnTo>
                    <a:pt x="1190625" y="411956"/>
                  </a:lnTo>
                  <a:lnTo>
                    <a:pt x="1019175" y="454818"/>
                  </a:lnTo>
                  <a:lnTo>
                    <a:pt x="854869" y="502443"/>
                  </a:lnTo>
                  <a:lnTo>
                    <a:pt x="671513" y="564356"/>
                  </a:lnTo>
                  <a:lnTo>
                    <a:pt x="623888" y="578643"/>
                  </a:lnTo>
                  <a:lnTo>
                    <a:pt x="602456" y="592931"/>
                  </a:lnTo>
                  <a:lnTo>
                    <a:pt x="571500" y="607218"/>
                  </a:lnTo>
                  <a:lnTo>
                    <a:pt x="531019" y="614362"/>
                  </a:lnTo>
                  <a:lnTo>
                    <a:pt x="497681" y="614362"/>
                  </a:lnTo>
                  <a:lnTo>
                    <a:pt x="445294" y="607218"/>
                  </a:lnTo>
                  <a:lnTo>
                    <a:pt x="395288" y="590550"/>
                  </a:lnTo>
                  <a:lnTo>
                    <a:pt x="335756" y="564356"/>
                  </a:lnTo>
                  <a:lnTo>
                    <a:pt x="271463" y="523875"/>
                  </a:lnTo>
                  <a:lnTo>
                    <a:pt x="202406" y="481012"/>
                  </a:lnTo>
                  <a:lnTo>
                    <a:pt x="128588" y="426243"/>
                  </a:lnTo>
                  <a:lnTo>
                    <a:pt x="59531" y="366712"/>
                  </a:lnTo>
                  <a:lnTo>
                    <a:pt x="47625" y="354806"/>
                  </a:lnTo>
                  <a:lnTo>
                    <a:pt x="33338" y="333375"/>
                  </a:lnTo>
                  <a:lnTo>
                    <a:pt x="9525" y="278606"/>
                  </a:lnTo>
                  <a:lnTo>
                    <a:pt x="0" y="245268"/>
                  </a:lnTo>
                  <a:lnTo>
                    <a:pt x="2381" y="228600"/>
                  </a:lnTo>
                  <a:lnTo>
                    <a:pt x="14288" y="223837"/>
                  </a:lnTo>
                  <a:lnTo>
                    <a:pt x="26194" y="226218"/>
                  </a:lnTo>
                  <a:lnTo>
                    <a:pt x="50006" y="235743"/>
                  </a:lnTo>
                  <a:lnTo>
                    <a:pt x="80963" y="252412"/>
                  </a:lnTo>
                  <a:lnTo>
                    <a:pt x="107156" y="276225"/>
                  </a:lnTo>
                  <a:lnTo>
                    <a:pt x="140494" y="304800"/>
                  </a:lnTo>
                  <a:lnTo>
                    <a:pt x="171450" y="323850"/>
                  </a:lnTo>
                  <a:lnTo>
                    <a:pt x="214313" y="342900"/>
                  </a:lnTo>
                  <a:lnTo>
                    <a:pt x="264319" y="361950"/>
                  </a:lnTo>
                  <a:lnTo>
                    <a:pt x="309563" y="371475"/>
                  </a:lnTo>
                  <a:lnTo>
                    <a:pt x="373856" y="376237"/>
                  </a:lnTo>
                  <a:lnTo>
                    <a:pt x="414338" y="376237"/>
                  </a:lnTo>
                  <a:lnTo>
                    <a:pt x="619125" y="335756"/>
                  </a:lnTo>
                  <a:lnTo>
                    <a:pt x="1016794" y="266700"/>
                  </a:lnTo>
                  <a:lnTo>
                    <a:pt x="12168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2EABFE7-C49C-B544-80A3-181E2B168C0A}"/>
                </a:ext>
              </a:extLst>
            </p:cNvPr>
            <p:cNvSpPr/>
            <p:nvPr/>
          </p:nvSpPr>
          <p:spPr>
            <a:xfrm>
              <a:off x="5248275" y="4421188"/>
              <a:ext cx="619125" cy="758825"/>
            </a:xfrm>
            <a:custGeom>
              <a:avLst/>
              <a:gdLst>
                <a:gd name="connsiteX0" fmla="*/ 378619 w 619125"/>
                <a:gd name="connsiteY0" fmla="*/ 200025 h 757238"/>
                <a:gd name="connsiteX1" fmla="*/ 445294 w 619125"/>
                <a:gd name="connsiteY1" fmla="*/ 228600 h 757238"/>
                <a:gd name="connsiteX2" fmla="*/ 502444 w 619125"/>
                <a:gd name="connsiteY2" fmla="*/ 250032 h 757238"/>
                <a:gd name="connsiteX3" fmla="*/ 523875 w 619125"/>
                <a:gd name="connsiteY3" fmla="*/ 259557 h 757238"/>
                <a:gd name="connsiteX4" fmla="*/ 533400 w 619125"/>
                <a:gd name="connsiteY4" fmla="*/ 273844 h 757238"/>
                <a:gd name="connsiteX5" fmla="*/ 547688 w 619125"/>
                <a:gd name="connsiteY5" fmla="*/ 304800 h 757238"/>
                <a:gd name="connsiteX6" fmla="*/ 564356 w 619125"/>
                <a:gd name="connsiteY6" fmla="*/ 347663 h 757238"/>
                <a:gd name="connsiteX7" fmla="*/ 581025 w 619125"/>
                <a:gd name="connsiteY7" fmla="*/ 404813 h 757238"/>
                <a:gd name="connsiteX8" fmla="*/ 595313 w 619125"/>
                <a:gd name="connsiteY8" fmla="*/ 459582 h 757238"/>
                <a:gd name="connsiteX9" fmla="*/ 607219 w 619125"/>
                <a:gd name="connsiteY9" fmla="*/ 528638 h 757238"/>
                <a:gd name="connsiteX10" fmla="*/ 614363 w 619125"/>
                <a:gd name="connsiteY10" fmla="*/ 581025 h 757238"/>
                <a:gd name="connsiteX11" fmla="*/ 619125 w 619125"/>
                <a:gd name="connsiteY11" fmla="*/ 640557 h 757238"/>
                <a:gd name="connsiteX12" fmla="*/ 616744 w 619125"/>
                <a:gd name="connsiteY12" fmla="*/ 685800 h 757238"/>
                <a:gd name="connsiteX13" fmla="*/ 614363 w 619125"/>
                <a:gd name="connsiteY13" fmla="*/ 711994 h 757238"/>
                <a:gd name="connsiteX14" fmla="*/ 607219 w 619125"/>
                <a:gd name="connsiteY14" fmla="*/ 735807 h 757238"/>
                <a:gd name="connsiteX15" fmla="*/ 595313 w 619125"/>
                <a:gd name="connsiteY15" fmla="*/ 747713 h 757238"/>
                <a:gd name="connsiteX16" fmla="*/ 576263 w 619125"/>
                <a:gd name="connsiteY16" fmla="*/ 754857 h 757238"/>
                <a:gd name="connsiteX17" fmla="*/ 552450 w 619125"/>
                <a:gd name="connsiteY17" fmla="*/ 757238 h 757238"/>
                <a:gd name="connsiteX18" fmla="*/ 526256 w 619125"/>
                <a:gd name="connsiteY18" fmla="*/ 747713 h 757238"/>
                <a:gd name="connsiteX19" fmla="*/ 497681 w 619125"/>
                <a:gd name="connsiteY19" fmla="*/ 723900 h 757238"/>
                <a:gd name="connsiteX20" fmla="*/ 464344 w 619125"/>
                <a:gd name="connsiteY20" fmla="*/ 692944 h 757238"/>
                <a:gd name="connsiteX21" fmla="*/ 423863 w 619125"/>
                <a:gd name="connsiteY21" fmla="*/ 647700 h 757238"/>
                <a:gd name="connsiteX22" fmla="*/ 366713 w 619125"/>
                <a:gd name="connsiteY22" fmla="*/ 571500 h 757238"/>
                <a:gd name="connsiteX23" fmla="*/ 295275 w 619125"/>
                <a:gd name="connsiteY23" fmla="*/ 476250 h 757238"/>
                <a:gd name="connsiteX24" fmla="*/ 219075 w 619125"/>
                <a:gd name="connsiteY24" fmla="*/ 371475 h 757238"/>
                <a:gd name="connsiteX25" fmla="*/ 150019 w 619125"/>
                <a:gd name="connsiteY25" fmla="*/ 271463 h 757238"/>
                <a:gd name="connsiteX26" fmla="*/ 85725 w 619125"/>
                <a:gd name="connsiteY26" fmla="*/ 178594 h 757238"/>
                <a:gd name="connsiteX27" fmla="*/ 19050 w 619125"/>
                <a:gd name="connsiteY27" fmla="*/ 61913 h 757238"/>
                <a:gd name="connsiteX28" fmla="*/ 0 w 619125"/>
                <a:gd name="connsiteY28" fmla="*/ 23813 h 757238"/>
                <a:gd name="connsiteX29" fmla="*/ 0 w 619125"/>
                <a:gd name="connsiteY29" fmla="*/ 9525 h 757238"/>
                <a:gd name="connsiteX30" fmla="*/ 4763 w 619125"/>
                <a:gd name="connsiteY30" fmla="*/ 2382 h 757238"/>
                <a:gd name="connsiteX31" fmla="*/ 11906 w 619125"/>
                <a:gd name="connsiteY31" fmla="*/ 0 h 757238"/>
                <a:gd name="connsiteX32" fmla="*/ 28575 w 619125"/>
                <a:gd name="connsiteY32" fmla="*/ 2382 h 757238"/>
                <a:gd name="connsiteX33" fmla="*/ 57150 w 619125"/>
                <a:gd name="connsiteY33" fmla="*/ 21432 h 757238"/>
                <a:gd name="connsiteX34" fmla="*/ 111919 w 619125"/>
                <a:gd name="connsiteY34" fmla="*/ 57150 h 757238"/>
                <a:gd name="connsiteX35" fmla="*/ 202406 w 619125"/>
                <a:gd name="connsiteY35" fmla="*/ 111919 h 757238"/>
                <a:gd name="connsiteX36" fmla="*/ 290513 w 619125"/>
                <a:gd name="connsiteY36" fmla="*/ 159544 h 757238"/>
                <a:gd name="connsiteX37" fmla="*/ 378619 w 619125"/>
                <a:gd name="connsiteY37" fmla="*/ 2000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757238">
                  <a:moveTo>
                    <a:pt x="378619" y="200025"/>
                  </a:moveTo>
                  <a:lnTo>
                    <a:pt x="445294" y="228600"/>
                  </a:lnTo>
                  <a:lnTo>
                    <a:pt x="502444" y="250032"/>
                  </a:lnTo>
                  <a:lnTo>
                    <a:pt x="523875" y="259557"/>
                  </a:lnTo>
                  <a:lnTo>
                    <a:pt x="533400" y="273844"/>
                  </a:lnTo>
                  <a:lnTo>
                    <a:pt x="547688" y="304800"/>
                  </a:lnTo>
                  <a:lnTo>
                    <a:pt x="564356" y="347663"/>
                  </a:lnTo>
                  <a:lnTo>
                    <a:pt x="581025" y="404813"/>
                  </a:lnTo>
                  <a:lnTo>
                    <a:pt x="595313" y="459582"/>
                  </a:lnTo>
                  <a:lnTo>
                    <a:pt x="607219" y="528638"/>
                  </a:lnTo>
                  <a:lnTo>
                    <a:pt x="614363" y="581025"/>
                  </a:lnTo>
                  <a:lnTo>
                    <a:pt x="619125" y="640557"/>
                  </a:lnTo>
                  <a:lnTo>
                    <a:pt x="616744" y="685800"/>
                  </a:lnTo>
                  <a:lnTo>
                    <a:pt x="614363" y="711994"/>
                  </a:lnTo>
                  <a:lnTo>
                    <a:pt x="607219" y="735807"/>
                  </a:lnTo>
                  <a:lnTo>
                    <a:pt x="595313" y="747713"/>
                  </a:lnTo>
                  <a:lnTo>
                    <a:pt x="576263" y="754857"/>
                  </a:lnTo>
                  <a:lnTo>
                    <a:pt x="552450" y="757238"/>
                  </a:lnTo>
                  <a:lnTo>
                    <a:pt x="526256" y="747713"/>
                  </a:lnTo>
                  <a:lnTo>
                    <a:pt x="497681" y="723900"/>
                  </a:lnTo>
                  <a:lnTo>
                    <a:pt x="464344" y="692944"/>
                  </a:lnTo>
                  <a:lnTo>
                    <a:pt x="423863" y="647700"/>
                  </a:lnTo>
                  <a:lnTo>
                    <a:pt x="366713" y="571500"/>
                  </a:lnTo>
                  <a:lnTo>
                    <a:pt x="295275" y="476250"/>
                  </a:lnTo>
                  <a:lnTo>
                    <a:pt x="219075" y="371475"/>
                  </a:lnTo>
                  <a:lnTo>
                    <a:pt x="150019" y="271463"/>
                  </a:lnTo>
                  <a:lnTo>
                    <a:pt x="85725" y="178594"/>
                  </a:lnTo>
                  <a:lnTo>
                    <a:pt x="19050" y="6191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2"/>
                  </a:lnTo>
                  <a:lnTo>
                    <a:pt x="11906" y="0"/>
                  </a:lnTo>
                  <a:lnTo>
                    <a:pt x="28575" y="2382"/>
                  </a:lnTo>
                  <a:lnTo>
                    <a:pt x="57150" y="21432"/>
                  </a:lnTo>
                  <a:lnTo>
                    <a:pt x="111919" y="57150"/>
                  </a:lnTo>
                  <a:lnTo>
                    <a:pt x="202406" y="111919"/>
                  </a:lnTo>
                  <a:lnTo>
                    <a:pt x="290513" y="159544"/>
                  </a:lnTo>
                  <a:lnTo>
                    <a:pt x="37861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D1C5C178-56A6-6A41-A877-D117AFBF02A6}"/>
                </a:ext>
              </a:extLst>
            </p:cNvPr>
            <p:cNvSpPr/>
            <p:nvPr/>
          </p:nvSpPr>
          <p:spPr>
            <a:xfrm>
              <a:off x="3014663" y="2643188"/>
              <a:ext cx="1531937" cy="473075"/>
            </a:xfrm>
            <a:custGeom>
              <a:avLst/>
              <a:gdLst>
                <a:gd name="connsiteX0" fmla="*/ 509587 w 1531143"/>
                <a:gd name="connsiteY0" fmla="*/ 276225 h 473868"/>
                <a:gd name="connsiteX1" fmla="*/ 633412 w 1531143"/>
                <a:gd name="connsiteY1" fmla="*/ 250031 h 473868"/>
                <a:gd name="connsiteX2" fmla="*/ 804862 w 1531143"/>
                <a:gd name="connsiteY2" fmla="*/ 209550 h 473868"/>
                <a:gd name="connsiteX3" fmla="*/ 1038225 w 1531143"/>
                <a:gd name="connsiteY3" fmla="*/ 133350 h 473868"/>
                <a:gd name="connsiteX4" fmla="*/ 1119187 w 1531143"/>
                <a:gd name="connsiteY4" fmla="*/ 104775 h 473868"/>
                <a:gd name="connsiteX5" fmla="*/ 1183481 w 1531143"/>
                <a:gd name="connsiteY5" fmla="*/ 76200 h 473868"/>
                <a:gd name="connsiteX6" fmla="*/ 1200150 w 1531143"/>
                <a:gd name="connsiteY6" fmla="*/ 66675 h 473868"/>
                <a:gd name="connsiteX7" fmla="*/ 1223962 w 1531143"/>
                <a:gd name="connsiteY7" fmla="*/ 42862 h 473868"/>
                <a:gd name="connsiteX8" fmla="*/ 1252537 w 1531143"/>
                <a:gd name="connsiteY8" fmla="*/ 23812 h 473868"/>
                <a:gd name="connsiteX9" fmla="*/ 1281112 w 1531143"/>
                <a:gd name="connsiteY9" fmla="*/ 9525 h 473868"/>
                <a:gd name="connsiteX10" fmla="*/ 1314450 w 1531143"/>
                <a:gd name="connsiteY10" fmla="*/ 2381 h 473868"/>
                <a:gd name="connsiteX11" fmla="*/ 1333500 w 1531143"/>
                <a:gd name="connsiteY11" fmla="*/ 0 h 473868"/>
                <a:gd name="connsiteX12" fmla="*/ 1357312 w 1531143"/>
                <a:gd name="connsiteY12" fmla="*/ 7143 h 473868"/>
                <a:gd name="connsiteX13" fmla="*/ 1393031 w 1531143"/>
                <a:gd name="connsiteY13" fmla="*/ 23812 h 473868"/>
                <a:gd name="connsiteX14" fmla="*/ 1438275 w 1531143"/>
                <a:gd name="connsiteY14" fmla="*/ 47625 h 473868"/>
                <a:gd name="connsiteX15" fmla="*/ 1483518 w 1531143"/>
                <a:gd name="connsiteY15" fmla="*/ 73818 h 473868"/>
                <a:gd name="connsiteX16" fmla="*/ 1516856 w 1531143"/>
                <a:gd name="connsiteY16" fmla="*/ 97631 h 473868"/>
                <a:gd name="connsiteX17" fmla="*/ 1528762 w 1531143"/>
                <a:gd name="connsiteY17" fmla="*/ 114300 h 473868"/>
                <a:gd name="connsiteX18" fmla="*/ 1531143 w 1531143"/>
                <a:gd name="connsiteY18" fmla="*/ 130968 h 473868"/>
                <a:gd name="connsiteX19" fmla="*/ 1519237 w 1531143"/>
                <a:gd name="connsiteY19" fmla="*/ 150018 h 473868"/>
                <a:gd name="connsiteX20" fmla="*/ 1493043 w 1531143"/>
                <a:gd name="connsiteY20" fmla="*/ 176212 h 473868"/>
                <a:gd name="connsiteX21" fmla="*/ 1431131 w 1531143"/>
                <a:gd name="connsiteY21" fmla="*/ 204787 h 473868"/>
                <a:gd name="connsiteX22" fmla="*/ 1309687 w 1531143"/>
                <a:gd name="connsiteY22" fmla="*/ 242887 h 473868"/>
                <a:gd name="connsiteX23" fmla="*/ 1159668 w 1531143"/>
                <a:gd name="connsiteY23" fmla="*/ 283368 h 473868"/>
                <a:gd name="connsiteX24" fmla="*/ 1009650 w 1531143"/>
                <a:gd name="connsiteY24" fmla="*/ 319087 h 473868"/>
                <a:gd name="connsiteX25" fmla="*/ 785812 w 1531143"/>
                <a:gd name="connsiteY25" fmla="*/ 371475 h 473868"/>
                <a:gd name="connsiteX26" fmla="*/ 631031 w 1531143"/>
                <a:gd name="connsiteY26" fmla="*/ 411956 h 473868"/>
                <a:gd name="connsiteX27" fmla="*/ 492918 w 1531143"/>
                <a:gd name="connsiteY27" fmla="*/ 450056 h 473868"/>
                <a:gd name="connsiteX28" fmla="*/ 366712 w 1531143"/>
                <a:gd name="connsiteY28" fmla="*/ 473868 h 473868"/>
                <a:gd name="connsiteX29" fmla="*/ 330993 w 1531143"/>
                <a:gd name="connsiteY29" fmla="*/ 473868 h 473868"/>
                <a:gd name="connsiteX30" fmla="*/ 271462 w 1531143"/>
                <a:gd name="connsiteY30" fmla="*/ 459581 h 473868"/>
                <a:gd name="connsiteX31" fmla="*/ 207168 w 1531143"/>
                <a:gd name="connsiteY31" fmla="*/ 442912 h 473868"/>
                <a:gd name="connsiteX32" fmla="*/ 145256 w 1531143"/>
                <a:gd name="connsiteY32" fmla="*/ 416718 h 473868"/>
                <a:gd name="connsiteX33" fmla="*/ 95250 w 1531143"/>
                <a:gd name="connsiteY33" fmla="*/ 385762 h 473868"/>
                <a:gd name="connsiteX34" fmla="*/ 54768 w 1531143"/>
                <a:gd name="connsiteY34" fmla="*/ 357187 h 473868"/>
                <a:gd name="connsiteX35" fmla="*/ 0 w 1531143"/>
                <a:gd name="connsiteY35" fmla="*/ 311943 h 473868"/>
                <a:gd name="connsiteX36" fmla="*/ 35718 w 1531143"/>
                <a:gd name="connsiteY36" fmla="*/ 264318 h 473868"/>
                <a:gd name="connsiteX37" fmla="*/ 157162 w 1531143"/>
                <a:gd name="connsiteY37" fmla="*/ 283368 h 473868"/>
                <a:gd name="connsiteX38" fmla="*/ 223837 w 1531143"/>
                <a:gd name="connsiteY38" fmla="*/ 292893 h 473868"/>
                <a:gd name="connsiteX39" fmla="*/ 292893 w 1531143"/>
                <a:gd name="connsiteY39" fmla="*/ 295275 h 473868"/>
                <a:gd name="connsiteX40" fmla="*/ 354806 w 1531143"/>
                <a:gd name="connsiteY40" fmla="*/ 295275 h 473868"/>
                <a:gd name="connsiteX41" fmla="*/ 509587 w 1531143"/>
                <a:gd name="connsiteY41" fmla="*/ 2762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1143" h="473868">
                  <a:moveTo>
                    <a:pt x="509587" y="276225"/>
                  </a:moveTo>
                  <a:lnTo>
                    <a:pt x="633412" y="250031"/>
                  </a:lnTo>
                  <a:lnTo>
                    <a:pt x="804862" y="209550"/>
                  </a:lnTo>
                  <a:lnTo>
                    <a:pt x="1038225" y="133350"/>
                  </a:lnTo>
                  <a:lnTo>
                    <a:pt x="1119187" y="104775"/>
                  </a:lnTo>
                  <a:lnTo>
                    <a:pt x="1183481" y="76200"/>
                  </a:lnTo>
                  <a:lnTo>
                    <a:pt x="1200150" y="66675"/>
                  </a:lnTo>
                  <a:lnTo>
                    <a:pt x="1223962" y="42862"/>
                  </a:lnTo>
                  <a:lnTo>
                    <a:pt x="1252537" y="23812"/>
                  </a:lnTo>
                  <a:lnTo>
                    <a:pt x="1281112" y="9525"/>
                  </a:lnTo>
                  <a:lnTo>
                    <a:pt x="1314450" y="2381"/>
                  </a:lnTo>
                  <a:lnTo>
                    <a:pt x="1333500" y="0"/>
                  </a:lnTo>
                  <a:lnTo>
                    <a:pt x="1357312" y="7143"/>
                  </a:lnTo>
                  <a:lnTo>
                    <a:pt x="1393031" y="23812"/>
                  </a:lnTo>
                  <a:lnTo>
                    <a:pt x="1438275" y="47625"/>
                  </a:lnTo>
                  <a:lnTo>
                    <a:pt x="1483518" y="73818"/>
                  </a:lnTo>
                  <a:lnTo>
                    <a:pt x="1516856" y="97631"/>
                  </a:lnTo>
                  <a:lnTo>
                    <a:pt x="1528762" y="114300"/>
                  </a:lnTo>
                  <a:lnTo>
                    <a:pt x="1531143" y="130968"/>
                  </a:lnTo>
                  <a:lnTo>
                    <a:pt x="1519237" y="150018"/>
                  </a:lnTo>
                  <a:lnTo>
                    <a:pt x="1493043" y="176212"/>
                  </a:lnTo>
                  <a:lnTo>
                    <a:pt x="1431131" y="204787"/>
                  </a:lnTo>
                  <a:lnTo>
                    <a:pt x="1309687" y="242887"/>
                  </a:lnTo>
                  <a:lnTo>
                    <a:pt x="1159668" y="283368"/>
                  </a:lnTo>
                  <a:lnTo>
                    <a:pt x="1009650" y="319087"/>
                  </a:lnTo>
                  <a:lnTo>
                    <a:pt x="785812" y="371475"/>
                  </a:lnTo>
                  <a:lnTo>
                    <a:pt x="631031" y="411956"/>
                  </a:lnTo>
                  <a:lnTo>
                    <a:pt x="492918" y="450056"/>
                  </a:lnTo>
                  <a:lnTo>
                    <a:pt x="366712" y="473868"/>
                  </a:lnTo>
                  <a:lnTo>
                    <a:pt x="330993" y="473868"/>
                  </a:lnTo>
                  <a:lnTo>
                    <a:pt x="271462" y="459581"/>
                  </a:lnTo>
                  <a:lnTo>
                    <a:pt x="207168" y="442912"/>
                  </a:lnTo>
                  <a:lnTo>
                    <a:pt x="145256" y="416718"/>
                  </a:lnTo>
                  <a:lnTo>
                    <a:pt x="95250" y="385762"/>
                  </a:lnTo>
                  <a:lnTo>
                    <a:pt x="54768" y="357187"/>
                  </a:lnTo>
                  <a:lnTo>
                    <a:pt x="0" y="311943"/>
                  </a:lnTo>
                  <a:lnTo>
                    <a:pt x="35718" y="264318"/>
                  </a:lnTo>
                  <a:lnTo>
                    <a:pt x="157162" y="283368"/>
                  </a:lnTo>
                  <a:lnTo>
                    <a:pt x="223837" y="292893"/>
                  </a:lnTo>
                  <a:lnTo>
                    <a:pt x="292893" y="295275"/>
                  </a:lnTo>
                  <a:lnTo>
                    <a:pt x="354806" y="295275"/>
                  </a:lnTo>
                  <a:lnTo>
                    <a:pt x="50958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7B4C79DC-6FCE-1540-AFBE-86C0827D6A3B}"/>
                </a:ext>
              </a:extLst>
            </p:cNvPr>
            <p:cNvSpPr/>
            <p:nvPr/>
          </p:nvSpPr>
          <p:spPr>
            <a:xfrm rot="16200000">
              <a:off x="1631951" y="3535362"/>
              <a:ext cx="4483100" cy="511175"/>
            </a:xfrm>
            <a:custGeom>
              <a:avLst/>
              <a:gdLst>
                <a:gd name="connsiteX0" fmla="*/ 2362809 w 4484217"/>
                <a:gd name="connsiteY0" fmla="*/ 193853 h 512064"/>
                <a:gd name="connsiteX1" fmla="*/ 3024835 w 4484217"/>
                <a:gd name="connsiteY1" fmla="*/ 212141 h 512064"/>
                <a:gd name="connsiteX2" fmla="*/ 3324758 w 4484217"/>
                <a:gd name="connsiteY2" fmla="*/ 212141 h 512064"/>
                <a:gd name="connsiteX3" fmla="*/ 3529584 w 4484217"/>
                <a:gd name="connsiteY3" fmla="*/ 212141 h 512064"/>
                <a:gd name="connsiteX4" fmla="*/ 3730752 w 4484217"/>
                <a:gd name="connsiteY4" fmla="*/ 212141 h 512064"/>
                <a:gd name="connsiteX5" fmla="*/ 3902659 w 4484217"/>
                <a:gd name="connsiteY5" fmla="*/ 212141 h 512064"/>
                <a:gd name="connsiteX6" fmla="*/ 4045305 w 4484217"/>
                <a:gd name="connsiteY6" fmla="*/ 212141 h 512064"/>
                <a:gd name="connsiteX7" fmla="*/ 4118457 w 4484217"/>
                <a:gd name="connsiteY7" fmla="*/ 212141 h 512064"/>
                <a:gd name="connsiteX8" fmla="*/ 4176979 w 4484217"/>
                <a:gd name="connsiteY8" fmla="*/ 204826 h 512064"/>
                <a:gd name="connsiteX9" fmla="*/ 4217213 w 4484217"/>
                <a:gd name="connsiteY9" fmla="*/ 197511 h 512064"/>
                <a:gd name="connsiteX10" fmla="*/ 4279392 w 4484217"/>
                <a:gd name="connsiteY10" fmla="*/ 164592 h 512064"/>
                <a:gd name="connsiteX11" fmla="*/ 4330598 w 4484217"/>
                <a:gd name="connsiteY11" fmla="*/ 128016 h 512064"/>
                <a:gd name="connsiteX12" fmla="*/ 4385462 w 4484217"/>
                <a:gd name="connsiteY12" fmla="*/ 73152 h 512064"/>
                <a:gd name="connsiteX13" fmla="*/ 4422038 w 4484217"/>
                <a:gd name="connsiteY13" fmla="*/ 25603 h 512064"/>
                <a:gd name="connsiteX14" fmla="*/ 4440326 w 4484217"/>
                <a:gd name="connsiteY14" fmla="*/ 7315 h 512064"/>
                <a:gd name="connsiteX15" fmla="*/ 4462272 w 4484217"/>
                <a:gd name="connsiteY15" fmla="*/ 0 h 512064"/>
                <a:gd name="connsiteX16" fmla="*/ 4480560 w 4484217"/>
                <a:gd name="connsiteY16" fmla="*/ 7315 h 512064"/>
                <a:gd name="connsiteX17" fmla="*/ 4484217 w 4484217"/>
                <a:gd name="connsiteY17" fmla="*/ 18288 h 512064"/>
                <a:gd name="connsiteX18" fmla="*/ 4480560 w 4484217"/>
                <a:gd name="connsiteY18" fmla="*/ 62179 h 512064"/>
                <a:gd name="connsiteX19" fmla="*/ 4451299 w 4484217"/>
                <a:gd name="connsiteY19" fmla="*/ 146304 h 512064"/>
                <a:gd name="connsiteX20" fmla="*/ 4392777 w 4484217"/>
                <a:gd name="connsiteY20" fmla="*/ 288951 h 512064"/>
                <a:gd name="connsiteX21" fmla="*/ 4337913 w 4484217"/>
                <a:gd name="connsiteY21" fmla="*/ 387706 h 512064"/>
                <a:gd name="connsiteX22" fmla="*/ 4286707 w 4484217"/>
                <a:gd name="connsiteY22" fmla="*/ 457200 h 512064"/>
                <a:gd name="connsiteX23" fmla="*/ 4250131 w 4484217"/>
                <a:gd name="connsiteY23" fmla="*/ 497434 h 512064"/>
                <a:gd name="connsiteX24" fmla="*/ 4224528 w 4484217"/>
                <a:gd name="connsiteY24" fmla="*/ 508407 h 512064"/>
                <a:gd name="connsiteX25" fmla="*/ 4187952 w 4484217"/>
                <a:gd name="connsiteY25" fmla="*/ 512064 h 512064"/>
                <a:gd name="connsiteX26" fmla="*/ 4147718 w 4484217"/>
                <a:gd name="connsiteY26" fmla="*/ 504749 h 512064"/>
                <a:gd name="connsiteX27" fmla="*/ 4089197 w 4484217"/>
                <a:gd name="connsiteY27" fmla="*/ 479146 h 512064"/>
                <a:gd name="connsiteX28" fmla="*/ 4059936 w 4484217"/>
                <a:gd name="connsiteY28" fmla="*/ 460858 h 512064"/>
                <a:gd name="connsiteX29" fmla="*/ 3957523 w 4484217"/>
                <a:gd name="connsiteY29" fmla="*/ 446227 h 512064"/>
                <a:gd name="connsiteX30" fmla="*/ 3697833 w 4484217"/>
                <a:gd name="connsiteY30" fmla="*/ 420624 h 512064"/>
                <a:gd name="connsiteX31" fmla="*/ 3533241 w 4484217"/>
                <a:gd name="connsiteY31" fmla="*/ 409651 h 512064"/>
                <a:gd name="connsiteX32" fmla="*/ 3222345 w 4484217"/>
                <a:gd name="connsiteY32" fmla="*/ 413309 h 512064"/>
                <a:gd name="connsiteX33" fmla="*/ 2860243 w 4484217"/>
                <a:gd name="connsiteY33" fmla="*/ 413309 h 512064"/>
                <a:gd name="connsiteX34" fmla="*/ 2428646 w 4484217"/>
                <a:gd name="connsiteY34" fmla="*/ 413309 h 512064"/>
                <a:gd name="connsiteX35" fmla="*/ 2147011 w 4484217"/>
                <a:gd name="connsiteY35" fmla="*/ 413309 h 512064"/>
                <a:gd name="connsiteX36" fmla="*/ 1938528 w 4484217"/>
                <a:gd name="connsiteY36" fmla="*/ 402336 h 512064"/>
                <a:gd name="connsiteX37" fmla="*/ 1627632 w 4484217"/>
                <a:gd name="connsiteY37" fmla="*/ 391363 h 512064"/>
                <a:gd name="connsiteX38" fmla="*/ 1225296 w 4484217"/>
                <a:gd name="connsiteY38" fmla="*/ 380391 h 512064"/>
                <a:gd name="connsiteX39" fmla="*/ 859536 w 4484217"/>
                <a:gd name="connsiteY39" fmla="*/ 365760 h 512064"/>
                <a:gd name="connsiteX40" fmla="*/ 534009 w 4484217"/>
                <a:gd name="connsiteY40" fmla="*/ 351130 h 512064"/>
                <a:gd name="connsiteX41" fmla="*/ 230429 w 4484217"/>
                <a:gd name="connsiteY41" fmla="*/ 336499 h 512064"/>
                <a:gd name="connsiteX42" fmla="*/ 87782 w 4484217"/>
                <a:gd name="connsiteY42" fmla="*/ 325527 h 512064"/>
                <a:gd name="connsiteX43" fmla="*/ 43891 w 4484217"/>
                <a:gd name="connsiteY43" fmla="*/ 318211 h 512064"/>
                <a:gd name="connsiteX44" fmla="*/ 18288 w 4484217"/>
                <a:gd name="connsiteY44" fmla="*/ 307239 h 512064"/>
                <a:gd name="connsiteX45" fmla="*/ 3657 w 4484217"/>
                <a:gd name="connsiteY45" fmla="*/ 292608 h 512064"/>
                <a:gd name="connsiteX46" fmla="*/ 0 w 4484217"/>
                <a:gd name="connsiteY46" fmla="*/ 277978 h 512064"/>
                <a:gd name="connsiteX47" fmla="*/ 7315 w 4484217"/>
                <a:gd name="connsiteY47" fmla="*/ 256032 h 512064"/>
                <a:gd name="connsiteX48" fmla="*/ 25603 w 4484217"/>
                <a:gd name="connsiteY48" fmla="*/ 234087 h 512064"/>
                <a:gd name="connsiteX49" fmla="*/ 69494 w 4484217"/>
                <a:gd name="connsiteY49" fmla="*/ 197511 h 512064"/>
                <a:gd name="connsiteX50" fmla="*/ 124358 w 4484217"/>
                <a:gd name="connsiteY50" fmla="*/ 164592 h 512064"/>
                <a:gd name="connsiteX51" fmla="*/ 193853 w 4484217"/>
                <a:gd name="connsiteY51" fmla="*/ 131674 h 512064"/>
                <a:gd name="connsiteX52" fmla="*/ 248717 w 4484217"/>
                <a:gd name="connsiteY52" fmla="*/ 106071 h 512064"/>
                <a:gd name="connsiteX53" fmla="*/ 314553 w 4484217"/>
                <a:gd name="connsiteY53" fmla="*/ 87783 h 512064"/>
                <a:gd name="connsiteX54" fmla="*/ 409651 w 4484217"/>
                <a:gd name="connsiteY54" fmla="*/ 69495 h 512064"/>
                <a:gd name="connsiteX55" fmla="*/ 493776 w 4484217"/>
                <a:gd name="connsiteY55" fmla="*/ 58522 h 512064"/>
                <a:gd name="connsiteX56" fmla="*/ 566928 w 4484217"/>
                <a:gd name="connsiteY56" fmla="*/ 54864 h 512064"/>
                <a:gd name="connsiteX57" fmla="*/ 599846 w 4484217"/>
                <a:gd name="connsiteY57" fmla="*/ 58522 h 512064"/>
                <a:gd name="connsiteX58" fmla="*/ 662025 w 4484217"/>
                <a:gd name="connsiteY58" fmla="*/ 73152 h 512064"/>
                <a:gd name="connsiteX59" fmla="*/ 731520 w 4484217"/>
                <a:gd name="connsiteY59" fmla="*/ 91440 h 512064"/>
                <a:gd name="connsiteX60" fmla="*/ 914400 w 4484217"/>
                <a:gd name="connsiteY60" fmla="*/ 113386 h 512064"/>
                <a:gd name="connsiteX61" fmla="*/ 1250899 w 4484217"/>
                <a:gd name="connsiteY61" fmla="*/ 142647 h 512064"/>
                <a:gd name="connsiteX62" fmla="*/ 1708099 w 4484217"/>
                <a:gd name="connsiteY62" fmla="*/ 171907 h 512064"/>
                <a:gd name="connsiteX63" fmla="*/ 2084832 w 4484217"/>
                <a:gd name="connsiteY63" fmla="*/ 193853 h 512064"/>
                <a:gd name="connsiteX64" fmla="*/ 2362809 w 4484217"/>
                <a:gd name="connsiteY64" fmla="*/ 193853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84217" h="512064">
                  <a:moveTo>
                    <a:pt x="2362809" y="193853"/>
                  </a:moveTo>
                  <a:lnTo>
                    <a:pt x="3024835" y="212141"/>
                  </a:lnTo>
                  <a:lnTo>
                    <a:pt x="3324758" y="212141"/>
                  </a:lnTo>
                  <a:lnTo>
                    <a:pt x="3529584" y="212141"/>
                  </a:lnTo>
                  <a:lnTo>
                    <a:pt x="3730752" y="212141"/>
                  </a:lnTo>
                  <a:lnTo>
                    <a:pt x="3902659" y="212141"/>
                  </a:lnTo>
                  <a:lnTo>
                    <a:pt x="4045305" y="212141"/>
                  </a:lnTo>
                  <a:lnTo>
                    <a:pt x="4118457" y="212141"/>
                  </a:lnTo>
                  <a:lnTo>
                    <a:pt x="4176979" y="204826"/>
                  </a:lnTo>
                  <a:lnTo>
                    <a:pt x="4217213" y="197511"/>
                  </a:lnTo>
                  <a:lnTo>
                    <a:pt x="4279392" y="164592"/>
                  </a:lnTo>
                  <a:lnTo>
                    <a:pt x="4330598" y="128016"/>
                  </a:lnTo>
                  <a:lnTo>
                    <a:pt x="4385462" y="73152"/>
                  </a:lnTo>
                  <a:lnTo>
                    <a:pt x="4422038" y="25603"/>
                  </a:lnTo>
                  <a:lnTo>
                    <a:pt x="4440326" y="7315"/>
                  </a:lnTo>
                  <a:lnTo>
                    <a:pt x="4462272" y="0"/>
                  </a:lnTo>
                  <a:lnTo>
                    <a:pt x="4480560" y="7315"/>
                  </a:lnTo>
                  <a:lnTo>
                    <a:pt x="4484217" y="18288"/>
                  </a:lnTo>
                  <a:lnTo>
                    <a:pt x="4480560" y="62179"/>
                  </a:lnTo>
                  <a:lnTo>
                    <a:pt x="4451299" y="146304"/>
                  </a:lnTo>
                  <a:lnTo>
                    <a:pt x="4392777" y="288951"/>
                  </a:lnTo>
                  <a:lnTo>
                    <a:pt x="4337913" y="387706"/>
                  </a:lnTo>
                  <a:lnTo>
                    <a:pt x="4286707" y="457200"/>
                  </a:lnTo>
                  <a:lnTo>
                    <a:pt x="4250131" y="497434"/>
                  </a:lnTo>
                  <a:lnTo>
                    <a:pt x="4224528" y="508407"/>
                  </a:lnTo>
                  <a:lnTo>
                    <a:pt x="4187952" y="512064"/>
                  </a:lnTo>
                  <a:lnTo>
                    <a:pt x="4147718" y="504749"/>
                  </a:lnTo>
                  <a:lnTo>
                    <a:pt x="4089197" y="479146"/>
                  </a:lnTo>
                  <a:lnTo>
                    <a:pt x="4059936" y="460858"/>
                  </a:lnTo>
                  <a:lnTo>
                    <a:pt x="3957523" y="446227"/>
                  </a:lnTo>
                  <a:lnTo>
                    <a:pt x="3697833" y="420624"/>
                  </a:lnTo>
                  <a:lnTo>
                    <a:pt x="3533241" y="409651"/>
                  </a:lnTo>
                  <a:lnTo>
                    <a:pt x="3222345" y="413309"/>
                  </a:lnTo>
                  <a:lnTo>
                    <a:pt x="2860243" y="413309"/>
                  </a:lnTo>
                  <a:lnTo>
                    <a:pt x="2428646" y="413309"/>
                  </a:lnTo>
                  <a:lnTo>
                    <a:pt x="2147011" y="413309"/>
                  </a:lnTo>
                  <a:lnTo>
                    <a:pt x="1938528" y="402336"/>
                  </a:lnTo>
                  <a:lnTo>
                    <a:pt x="1627632" y="391363"/>
                  </a:lnTo>
                  <a:lnTo>
                    <a:pt x="1225296" y="380391"/>
                  </a:lnTo>
                  <a:lnTo>
                    <a:pt x="859536" y="365760"/>
                  </a:lnTo>
                  <a:lnTo>
                    <a:pt x="534009" y="351130"/>
                  </a:lnTo>
                  <a:lnTo>
                    <a:pt x="230429" y="336499"/>
                  </a:lnTo>
                  <a:lnTo>
                    <a:pt x="87782" y="325527"/>
                  </a:lnTo>
                  <a:lnTo>
                    <a:pt x="43891" y="318211"/>
                  </a:lnTo>
                  <a:lnTo>
                    <a:pt x="18288" y="307239"/>
                  </a:lnTo>
                  <a:lnTo>
                    <a:pt x="3657" y="292608"/>
                  </a:lnTo>
                  <a:lnTo>
                    <a:pt x="0" y="277978"/>
                  </a:lnTo>
                  <a:lnTo>
                    <a:pt x="7315" y="256032"/>
                  </a:lnTo>
                  <a:lnTo>
                    <a:pt x="25603" y="234087"/>
                  </a:lnTo>
                  <a:lnTo>
                    <a:pt x="69494" y="197511"/>
                  </a:lnTo>
                  <a:lnTo>
                    <a:pt x="124358" y="164592"/>
                  </a:lnTo>
                  <a:lnTo>
                    <a:pt x="193853" y="131674"/>
                  </a:lnTo>
                  <a:lnTo>
                    <a:pt x="248717" y="106071"/>
                  </a:lnTo>
                  <a:lnTo>
                    <a:pt x="314553" y="87783"/>
                  </a:lnTo>
                  <a:lnTo>
                    <a:pt x="409651" y="69495"/>
                  </a:lnTo>
                  <a:lnTo>
                    <a:pt x="493776" y="58522"/>
                  </a:lnTo>
                  <a:lnTo>
                    <a:pt x="566928" y="54864"/>
                  </a:lnTo>
                  <a:lnTo>
                    <a:pt x="599846" y="58522"/>
                  </a:lnTo>
                  <a:lnTo>
                    <a:pt x="662025" y="73152"/>
                  </a:lnTo>
                  <a:lnTo>
                    <a:pt x="731520" y="91440"/>
                  </a:lnTo>
                  <a:lnTo>
                    <a:pt x="914400" y="113386"/>
                  </a:lnTo>
                  <a:lnTo>
                    <a:pt x="1250899" y="142647"/>
                  </a:lnTo>
                  <a:lnTo>
                    <a:pt x="1708099" y="171907"/>
                  </a:lnTo>
                  <a:lnTo>
                    <a:pt x="2084832" y="193853"/>
                  </a:lnTo>
                  <a:lnTo>
                    <a:pt x="2362809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9EF40C4-EE19-D648-96A2-2F98990D250C}"/>
                </a:ext>
              </a:extLst>
            </p:cNvPr>
            <p:cNvSpPr/>
            <p:nvPr/>
          </p:nvSpPr>
          <p:spPr>
            <a:xfrm>
              <a:off x="2667000" y="3238500"/>
              <a:ext cx="1789113" cy="1543050"/>
            </a:xfrm>
            <a:custGeom>
              <a:avLst/>
              <a:gdLst>
                <a:gd name="connsiteX0" fmla="*/ 750094 w 1788319"/>
                <a:gd name="connsiteY0" fmla="*/ 814388 h 1543050"/>
                <a:gd name="connsiteX1" fmla="*/ 971550 w 1788319"/>
                <a:gd name="connsiteY1" fmla="*/ 650081 h 1543050"/>
                <a:gd name="connsiteX2" fmla="*/ 1171575 w 1788319"/>
                <a:gd name="connsiteY2" fmla="*/ 504825 h 1543050"/>
                <a:gd name="connsiteX3" fmla="*/ 1435894 w 1788319"/>
                <a:gd name="connsiteY3" fmla="*/ 283369 h 1543050"/>
                <a:gd name="connsiteX4" fmla="*/ 1571625 w 1788319"/>
                <a:gd name="connsiteY4" fmla="*/ 164306 h 1543050"/>
                <a:gd name="connsiteX5" fmla="*/ 1690688 w 1788319"/>
                <a:gd name="connsiteY5" fmla="*/ 59531 h 1543050"/>
                <a:gd name="connsiteX6" fmla="*/ 1738313 w 1788319"/>
                <a:gd name="connsiteY6" fmla="*/ 21431 h 1543050"/>
                <a:gd name="connsiteX7" fmla="*/ 1764506 w 1788319"/>
                <a:gd name="connsiteY7" fmla="*/ 2381 h 1543050"/>
                <a:gd name="connsiteX8" fmla="*/ 1778794 w 1788319"/>
                <a:gd name="connsiteY8" fmla="*/ 0 h 1543050"/>
                <a:gd name="connsiteX9" fmla="*/ 1788319 w 1788319"/>
                <a:gd name="connsiteY9" fmla="*/ 2381 h 1543050"/>
                <a:gd name="connsiteX10" fmla="*/ 1788319 w 1788319"/>
                <a:gd name="connsiteY10" fmla="*/ 16669 h 1543050"/>
                <a:gd name="connsiteX11" fmla="*/ 1778794 w 1788319"/>
                <a:gd name="connsiteY11" fmla="*/ 45244 h 1543050"/>
                <a:gd name="connsiteX12" fmla="*/ 1764506 w 1788319"/>
                <a:gd name="connsiteY12" fmla="*/ 80963 h 1543050"/>
                <a:gd name="connsiteX13" fmla="*/ 1697831 w 1788319"/>
                <a:gd name="connsiteY13" fmla="*/ 154781 h 1543050"/>
                <a:gd name="connsiteX14" fmla="*/ 1588294 w 1788319"/>
                <a:gd name="connsiteY14" fmla="*/ 273844 h 1543050"/>
                <a:gd name="connsiteX15" fmla="*/ 1459706 w 1788319"/>
                <a:gd name="connsiteY15" fmla="*/ 416719 h 1543050"/>
                <a:gd name="connsiteX16" fmla="*/ 1347788 w 1788319"/>
                <a:gd name="connsiteY16" fmla="*/ 542925 h 1543050"/>
                <a:gd name="connsiteX17" fmla="*/ 1069181 w 1788319"/>
                <a:gd name="connsiteY17" fmla="*/ 797719 h 1543050"/>
                <a:gd name="connsiteX18" fmla="*/ 864394 w 1788319"/>
                <a:gd name="connsiteY18" fmla="*/ 1000125 h 1543050"/>
                <a:gd name="connsiteX19" fmla="*/ 721519 w 1788319"/>
                <a:gd name="connsiteY19" fmla="*/ 1138238 h 1543050"/>
                <a:gd name="connsiteX20" fmla="*/ 664369 w 1788319"/>
                <a:gd name="connsiteY20" fmla="*/ 1193006 h 1543050"/>
                <a:gd name="connsiteX21" fmla="*/ 564356 w 1788319"/>
                <a:gd name="connsiteY21" fmla="*/ 1285875 h 1543050"/>
                <a:gd name="connsiteX22" fmla="*/ 495300 w 1788319"/>
                <a:gd name="connsiteY22" fmla="*/ 1354931 h 1543050"/>
                <a:gd name="connsiteX23" fmla="*/ 447675 w 1788319"/>
                <a:gd name="connsiteY23" fmla="*/ 1395413 h 1543050"/>
                <a:gd name="connsiteX24" fmla="*/ 426244 w 1788319"/>
                <a:gd name="connsiteY24" fmla="*/ 1428750 h 1543050"/>
                <a:gd name="connsiteX25" fmla="*/ 390525 w 1788319"/>
                <a:gd name="connsiteY25" fmla="*/ 1490663 h 1543050"/>
                <a:gd name="connsiteX26" fmla="*/ 373856 w 1788319"/>
                <a:gd name="connsiteY26" fmla="*/ 1521619 h 1543050"/>
                <a:gd name="connsiteX27" fmla="*/ 359569 w 1788319"/>
                <a:gd name="connsiteY27" fmla="*/ 1533525 h 1543050"/>
                <a:gd name="connsiteX28" fmla="*/ 338138 w 1788319"/>
                <a:gd name="connsiteY28" fmla="*/ 1540669 h 1543050"/>
                <a:gd name="connsiteX29" fmla="*/ 309563 w 1788319"/>
                <a:gd name="connsiteY29" fmla="*/ 1543050 h 1543050"/>
                <a:gd name="connsiteX30" fmla="*/ 264319 w 1788319"/>
                <a:gd name="connsiteY30" fmla="*/ 1528763 h 1543050"/>
                <a:gd name="connsiteX31" fmla="*/ 226219 w 1788319"/>
                <a:gd name="connsiteY31" fmla="*/ 1502569 h 1543050"/>
                <a:gd name="connsiteX32" fmla="*/ 176213 w 1788319"/>
                <a:gd name="connsiteY32" fmla="*/ 1459706 h 1543050"/>
                <a:gd name="connsiteX33" fmla="*/ 133350 w 1788319"/>
                <a:gd name="connsiteY33" fmla="*/ 1421606 h 1543050"/>
                <a:gd name="connsiteX34" fmla="*/ 90488 w 1788319"/>
                <a:gd name="connsiteY34" fmla="*/ 1373981 h 1543050"/>
                <a:gd name="connsiteX35" fmla="*/ 57150 w 1788319"/>
                <a:gd name="connsiteY35" fmla="*/ 1326356 h 1543050"/>
                <a:gd name="connsiteX36" fmla="*/ 30956 w 1788319"/>
                <a:gd name="connsiteY36" fmla="*/ 1283494 h 1543050"/>
                <a:gd name="connsiteX37" fmla="*/ 21431 w 1788319"/>
                <a:gd name="connsiteY37" fmla="*/ 1254919 h 1543050"/>
                <a:gd name="connsiteX38" fmla="*/ 7144 w 1788319"/>
                <a:gd name="connsiteY38" fmla="*/ 1214438 h 1543050"/>
                <a:gd name="connsiteX39" fmla="*/ 0 w 1788319"/>
                <a:gd name="connsiteY39" fmla="*/ 1164431 h 1543050"/>
                <a:gd name="connsiteX40" fmla="*/ 0 w 1788319"/>
                <a:gd name="connsiteY40" fmla="*/ 1128713 h 1543050"/>
                <a:gd name="connsiteX41" fmla="*/ 9525 w 1788319"/>
                <a:gd name="connsiteY41" fmla="*/ 1062038 h 1543050"/>
                <a:gd name="connsiteX42" fmla="*/ 21431 w 1788319"/>
                <a:gd name="connsiteY42" fmla="*/ 1031081 h 1543050"/>
                <a:gd name="connsiteX43" fmla="*/ 28575 w 1788319"/>
                <a:gd name="connsiteY43" fmla="*/ 1021556 h 1543050"/>
                <a:gd name="connsiteX44" fmla="*/ 40481 w 1788319"/>
                <a:gd name="connsiteY44" fmla="*/ 1019175 h 1543050"/>
                <a:gd name="connsiteX45" fmla="*/ 52388 w 1788319"/>
                <a:gd name="connsiteY45" fmla="*/ 1019175 h 1543050"/>
                <a:gd name="connsiteX46" fmla="*/ 69056 w 1788319"/>
                <a:gd name="connsiteY46" fmla="*/ 1038225 h 1543050"/>
                <a:gd name="connsiteX47" fmla="*/ 90488 w 1788319"/>
                <a:gd name="connsiteY47" fmla="*/ 1078706 h 1543050"/>
                <a:gd name="connsiteX48" fmla="*/ 104775 w 1788319"/>
                <a:gd name="connsiteY48" fmla="*/ 1121569 h 1543050"/>
                <a:gd name="connsiteX49" fmla="*/ 123825 w 1788319"/>
                <a:gd name="connsiteY49" fmla="*/ 1162050 h 1543050"/>
                <a:gd name="connsiteX50" fmla="*/ 140494 w 1788319"/>
                <a:gd name="connsiteY50" fmla="*/ 1183481 h 1543050"/>
                <a:gd name="connsiteX51" fmla="*/ 157163 w 1788319"/>
                <a:gd name="connsiteY51" fmla="*/ 1195388 h 1543050"/>
                <a:gd name="connsiteX52" fmla="*/ 169069 w 1788319"/>
                <a:gd name="connsiteY52" fmla="*/ 1202531 h 1543050"/>
                <a:gd name="connsiteX53" fmla="*/ 180975 w 1788319"/>
                <a:gd name="connsiteY53" fmla="*/ 1204913 h 1543050"/>
                <a:gd name="connsiteX54" fmla="*/ 202406 w 1788319"/>
                <a:gd name="connsiteY54" fmla="*/ 1202531 h 1543050"/>
                <a:gd name="connsiteX55" fmla="*/ 226219 w 1788319"/>
                <a:gd name="connsiteY55" fmla="*/ 1195388 h 1543050"/>
                <a:gd name="connsiteX56" fmla="*/ 271463 w 1788319"/>
                <a:gd name="connsiteY56" fmla="*/ 1162050 h 1543050"/>
                <a:gd name="connsiteX57" fmla="*/ 438150 w 1788319"/>
                <a:gd name="connsiteY57" fmla="*/ 1042988 h 1543050"/>
                <a:gd name="connsiteX58" fmla="*/ 750094 w 1788319"/>
                <a:gd name="connsiteY58" fmla="*/ 81438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88319" h="1543050">
                  <a:moveTo>
                    <a:pt x="750094" y="814388"/>
                  </a:moveTo>
                  <a:lnTo>
                    <a:pt x="971550" y="650081"/>
                  </a:lnTo>
                  <a:lnTo>
                    <a:pt x="1171575" y="504825"/>
                  </a:lnTo>
                  <a:lnTo>
                    <a:pt x="1435894" y="283369"/>
                  </a:lnTo>
                  <a:lnTo>
                    <a:pt x="1571625" y="164306"/>
                  </a:lnTo>
                  <a:lnTo>
                    <a:pt x="1690688" y="59531"/>
                  </a:lnTo>
                  <a:lnTo>
                    <a:pt x="1738313" y="21431"/>
                  </a:lnTo>
                  <a:lnTo>
                    <a:pt x="1764506" y="2381"/>
                  </a:lnTo>
                  <a:lnTo>
                    <a:pt x="1778794" y="0"/>
                  </a:lnTo>
                  <a:lnTo>
                    <a:pt x="1788319" y="2381"/>
                  </a:lnTo>
                  <a:lnTo>
                    <a:pt x="1788319" y="16669"/>
                  </a:lnTo>
                  <a:lnTo>
                    <a:pt x="1778794" y="45244"/>
                  </a:lnTo>
                  <a:lnTo>
                    <a:pt x="1764506" y="80963"/>
                  </a:lnTo>
                  <a:lnTo>
                    <a:pt x="1697831" y="154781"/>
                  </a:lnTo>
                  <a:lnTo>
                    <a:pt x="1588294" y="273844"/>
                  </a:lnTo>
                  <a:lnTo>
                    <a:pt x="1459706" y="416719"/>
                  </a:lnTo>
                  <a:lnTo>
                    <a:pt x="1347788" y="542925"/>
                  </a:lnTo>
                  <a:lnTo>
                    <a:pt x="1069181" y="797719"/>
                  </a:lnTo>
                  <a:lnTo>
                    <a:pt x="864394" y="1000125"/>
                  </a:lnTo>
                  <a:lnTo>
                    <a:pt x="721519" y="1138238"/>
                  </a:lnTo>
                  <a:lnTo>
                    <a:pt x="664369" y="1193006"/>
                  </a:lnTo>
                  <a:lnTo>
                    <a:pt x="564356" y="1285875"/>
                  </a:lnTo>
                  <a:lnTo>
                    <a:pt x="495300" y="1354931"/>
                  </a:lnTo>
                  <a:lnTo>
                    <a:pt x="447675" y="1395413"/>
                  </a:lnTo>
                  <a:lnTo>
                    <a:pt x="426244" y="1428750"/>
                  </a:lnTo>
                  <a:lnTo>
                    <a:pt x="390525" y="1490663"/>
                  </a:lnTo>
                  <a:lnTo>
                    <a:pt x="373856" y="1521619"/>
                  </a:lnTo>
                  <a:lnTo>
                    <a:pt x="359569" y="1533525"/>
                  </a:lnTo>
                  <a:lnTo>
                    <a:pt x="338138" y="1540669"/>
                  </a:lnTo>
                  <a:lnTo>
                    <a:pt x="309563" y="1543050"/>
                  </a:lnTo>
                  <a:lnTo>
                    <a:pt x="264319" y="1528763"/>
                  </a:lnTo>
                  <a:lnTo>
                    <a:pt x="226219" y="1502569"/>
                  </a:lnTo>
                  <a:lnTo>
                    <a:pt x="176213" y="1459706"/>
                  </a:lnTo>
                  <a:lnTo>
                    <a:pt x="133350" y="1421606"/>
                  </a:lnTo>
                  <a:lnTo>
                    <a:pt x="90488" y="1373981"/>
                  </a:lnTo>
                  <a:lnTo>
                    <a:pt x="57150" y="1326356"/>
                  </a:lnTo>
                  <a:lnTo>
                    <a:pt x="30956" y="1283494"/>
                  </a:lnTo>
                  <a:lnTo>
                    <a:pt x="21431" y="1254919"/>
                  </a:lnTo>
                  <a:lnTo>
                    <a:pt x="7144" y="1214438"/>
                  </a:lnTo>
                  <a:lnTo>
                    <a:pt x="0" y="1164431"/>
                  </a:lnTo>
                  <a:lnTo>
                    <a:pt x="0" y="1128713"/>
                  </a:lnTo>
                  <a:lnTo>
                    <a:pt x="9525" y="1062038"/>
                  </a:lnTo>
                  <a:lnTo>
                    <a:pt x="21431" y="1031081"/>
                  </a:lnTo>
                  <a:lnTo>
                    <a:pt x="28575" y="1021556"/>
                  </a:lnTo>
                  <a:lnTo>
                    <a:pt x="40481" y="1019175"/>
                  </a:lnTo>
                  <a:lnTo>
                    <a:pt x="52388" y="1019175"/>
                  </a:lnTo>
                  <a:lnTo>
                    <a:pt x="69056" y="1038225"/>
                  </a:lnTo>
                  <a:lnTo>
                    <a:pt x="90488" y="1078706"/>
                  </a:lnTo>
                  <a:lnTo>
                    <a:pt x="104775" y="1121569"/>
                  </a:lnTo>
                  <a:lnTo>
                    <a:pt x="123825" y="1162050"/>
                  </a:lnTo>
                  <a:lnTo>
                    <a:pt x="140494" y="1183481"/>
                  </a:lnTo>
                  <a:lnTo>
                    <a:pt x="157163" y="1195388"/>
                  </a:lnTo>
                  <a:lnTo>
                    <a:pt x="169069" y="1202531"/>
                  </a:lnTo>
                  <a:lnTo>
                    <a:pt x="180975" y="1204913"/>
                  </a:lnTo>
                  <a:lnTo>
                    <a:pt x="202406" y="1202531"/>
                  </a:lnTo>
                  <a:lnTo>
                    <a:pt x="226219" y="1195388"/>
                  </a:lnTo>
                  <a:lnTo>
                    <a:pt x="271463" y="1162050"/>
                  </a:lnTo>
                  <a:lnTo>
                    <a:pt x="438150" y="1042988"/>
                  </a:lnTo>
                  <a:lnTo>
                    <a:pt x="750094" y="814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2837B4EF-C390-6B4E-BE10-75410901BAC1}"/>
                </a:ext>
              </a:extLst>
            </p:cNvPr>
            <p:cNvSpPr/>
            <p:nvPr/>
          </p:nvSpPr>
          <p:spPr>
            <a:xfrm>
              <a:off x="5619750" y="1639888"/>
              <a:ext cx="493713" cy="1590675"/>
            </a:xfrm>
            <a:custGeom>
              <a:avLst/>
              <a:gdLst>
                <a:gd name="connsiteX0" fmla="*/ 150019 w 492919"/>
                <a:gd name="connsiteY0" fmla="*/ 571500 h 1590675"/>
                <a:gd name="connsiteX1" fmla="*/ 152400 w 492919"/>
                <a:gd name="connsiteY1" fmla="*/ 754857 h 1590675"/>
                <a:gd name="connsiteX2" fmla="*/ 150019 w 492919"/>
                <a:gd name="connsiteY2" fmla="*/ 954882 h 1590675"/>
                <a:gd name="connsiteX3" fmla="*/ 140494 w 492919"/>
                <a:gd name="connsiteY3" fmla="*/ 1262063 h 1590675"/>
                <a:gd name="connsiteX4" fmla="*/ 128588 w 492919"/>
                <a:gd name="connsiteY4" fmla="*/ 1590675 h 1590675"/>
                <a:gd name="connsiteX5" fmla="*/ 352425 w 492919"/>
                <a:gd name="connsiteY5" fmla="*/ 1571625 h 1590675"/>
                <a:gd name="connsiteX6" fmla="*/ 361950 w 492919"/>
                <a:gd name="connsiteY6" fmla="*/ 1243013 h 1590675"/>
                <a:gd name="connsiteX7" fmla="*/ 371475 w 492919"/>
                <a:gd name="connsiteY7" fmla="*/ 1009650 h 1590675"/>
                <a:gd name="connsiteX8" fmla="*/ 373856 w 492919"/>
                <a:gd name="connsiteY8" fmla="*/ 869157 h 1590675"/>
                <a:gd name="connsiteX9" fmla="*/ 373856 w 492919"/>
                <a:gd name="connsiteY9" fmla="*/ 702469 h 1590675"/>
                <a:gd name="connsiteX10" fmla="*/ 381000 w 492919"/>
                <a:gd name="connsiteY10" fmla="*/ 628650 h 1590675"/>
                <a:gd name="connsiteX11" fmla="*/ 397669 w 492919"/>
                <a:gd name="connsiteY11" fmla="*/ 526257 h 1590675"/>
                <a:gd name="connsiteX12" fmla="*/ 419100 w 492919"/>
                <a:gd name="connsiteY12" fmla="*/ 428625 h 1590675"/>
                <a:gd name="connsiteX13" fmla="*/ 440531 w 492919"/>
                <a:gd name="connsiteY13" fmla="*/ 345282 h 1590675"/>
                <a:gd name="connsiteX14" fmla="*/ 461963 w 492919"/>
                <a:gd name="connsiteY14" fmla="*/ 276225 h 1590675"/>
                <a:gd name="connsiteX15" fmla="*/ 471488 w 492919"/>
                <a:gd name="connsiteY15" fmla="*/ 257175 h 1590675"/>
                <a:gd name="connsiteX16" fmla="*/ 483394 w 492919"/>
                <a:gd name="connsiteY16" fmla="*/ 245269 h 1590675"/>
                <a:gd name="connsiteX17" fmla="*/ 490538 w 492919"/>
                <a:gd name="connsiteY17" fmla="*/ 230982 h 1590675"/>
                <a:gd name="connsiteX18" fmla="*/ 492919 w 492919"/>
                <a:gd name="connsiteY18" fmla="*/ 211932 h 1590675"/>
                <a:gd name="connsiteX19" fmla="*/ 483394 w 492919"/>
                <a:gd name="connsiteY19" fmla="*/ 190500 h 1590675"/>
                <a:gd name="connsiteX20" fmla="*/ 471488 w 492919"/>
                <a:gd name="connsiteY20" fmla="*/ 173832 h 1590675"/>
                <a:gd name="connsiteX21" fmla="*/ 426244 w 492919"/>
                <a:gd name="connsiteY21" fmla="*/ 147638 h 1590675"/>
                <a:gd name="connsiteX22" fmla="*/ 338138 w 492919"/>
                <a:gd name="connsiteY22" fmla="*/ 104775 h 1590675"/>
                <a:gd name="connsiteX23" fmla="*/ 216694 w 492919"/>
                <a:gd name="connsiteY23" fmla="*/ 57150 h 1590675"/>
                <a:gd name="connsiteX24" fmla="*/ 123825 w 492919"/>
                <a:gd name="connsiteY24" fmla="*/ 21432 h 1590675"/>
                <a:gd name="connsiteX25" fmla="*/ 52388 w 492919"/>
                <a:gd name="connsiteY25" fmla="*/ 0 h 1590675"/>
                <a:gd name="connsiteX26" fmla="*/ 21431 w 492919"/>
                <a:gd name="connsiteY26" fmla="*/ 0 h 1590675"/>
                <a:gd name="connsiteX27" fmla="*/ 4763 w 492919"/>
                <a:gd name="connsiteY27" fmla="*/ 2382 h 1590675"/>
                <a:gd name="connsiteX28" fmla="*/ 0 w 492919"/>
                <a:gd name="connsiteY28" fmla="*/ 11907 h 1590675"/>
                <a:gd name="connsiteX29" fmla="*/ 9525 w 492919"/>
                <a:gd name="connsiteY29" fmla="*/ 38100 h 1590675"/>
                <a:gd name="connsiteX30" fmla="*/ 30956 w 492919"/>
                <a:gd name="connsiteY30" fmla="*/ 59532 h 1590675"/>
                <a:gd name="connsiteX31" fmla="*/ 57150 w 492919"/>
                <a:gd name="connsiteY31" fmla="*/ 85725 h 1590675"/>
                <a:gd name="connsiteX32" fmla="*/ 83344 w 492919"/>
                <a:gd name="connsiteY32" fmla="*/ 119063 h 1590675"/>
                <a:gd name="connsiteX33" fmla="*/ 109538 w 492919"/>
                <a:gd name="connsiteY33" fmla="*/ 161925 h 1590675"/>
                <a:gd name="connsiteX34" fmla="*/ 128588 w 492919"/>
                <a:gd name="connsiteY34" fmla="*/ 207169 h 1590675"/>
                <a:gd name="connsiteX35" fmla="*/ 145256 w 492919"/>
                <a:gd name="connsiteY35" fmla="*/ 261938 h 1590675"/>
                <a:gd name="connsiteX36" fmla="*/ 152400 w 492919"/>
                <a:gd name="connsiteY36" fmla="*/ 297657 h 1590675"/>
                <a:gd name="connsiteX37" fmla="*/ 150019 w 492919"/>
                <a:gd name="connsiteY37" fmla="*/ 57150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590675">
                  <a:moveTo>
                    <a:pt x="150019" y="571500"/>
                  </a:moveTo>
                  <a:cubicBezTo>
                    <a:pt x="150019" y="647700"/>
                    <a:pt x="151606" y="693738"/>
                    <a:pt x="152400" y="754857"/>
                  </a:cubicBezTo>
                  <a:cubicBezTo>
                    <a:pt x="151606" y="821532"/>
                    <a:pt x="150813" y="888207"/>
                    <a:pt x="150019" y="954882"/>
                  </a:cubicBezTo>
                  <a:lnTo>
                    <a:pt x="140494" y="1262063"/>
                  </a:lnTo>
                  <a:lnTo>
                    <a:pt x="128588" y="1590675"/>
                  </a:lnTo>
                  <a:lnTo>
                    <a:pt x="352425" y="1571625"/>
                  </a:lnTo>
                  <a:lnTo>
                    <a:pt x="361950" y="1243013"/>
                  </a:lnTo>
                  <a:lnTo>
                    <a:pt x="371475" y="1009650"/>
                  </a:lnTo>
                  <a:cubicBezTo>
                    <a:pt x="372269" y="962819"/>
                    <a:pt x="373062" y="915988"/>
                    <a:pt x="373856" y="869157"/>
                  </a:cubicBezTo>
                  <a:lnTo>
                    <a:pt x="373856" y="702469"/>
                  </a:lnTo>
                  <a:lnTo>
                    <a:pt x="381000" y="628650"/>
                  </a:lnTo>
                  <a:lnTo>
                    <a:pt x="397669" y="526257"/>
                  </a:lnTo>
                  <a:lnTo>
                    <a:pt x="419100" y="428625"/>
                  </a:lnTo>
                  <a:lnTo>
                    <a:pt x="440531" y="345282"/>
                  </a:lnTo>
                  <a:lnTo>
                    <a:pt x="461963" y="276225"/>
                  </a:lnTo>
                  <a:lnTo>
                    <a:pt x="471488" y="257175"/>
                  </a:lnTo>
                  <a:lnTo>
                    <a:pt x="483394" y="245269"/>
                  </a:lnTo>
                  <a:lnTo>
                    <a:pt x="490538" y="230982"/>
                  </a:lnTo>
                  <a:lnTo>
                    <a:pt x="492919" y="211932"/>
                  </a:lnTo>
                  <a:lnTo>
                    <a:pt x="483394" y="190500"/>
                  </a:lnTo>
                  <a:lnTo>
                    <a:pt x="471488" y="173832"/>
                  </a:lnTo>
                  <a:lnTo>
                    <a:pt x="426244" y="147638"/>
                  </a:lnTo>
                  <a:lnTo>
                    <a:pt x="338138" y="104775"/>
                  </a:lnTo>
                  <a:lnTo>
                    <a:pt x="216694" y="57150"/>
                  </a:lnTo>
                  <a:lnTo>
                    <a:pt x="123825" y="21432"/>
                  </a:lnTo>
                  <a:lnTo>
                    <a:pt x="52388" y="0"/>
                  </a:lnTo>
                  <a:lnTo>
                    <a:pt x="21431" y="0"/>
                  </a:lnTo>
                  <a:lnTo>
                    <a:pt x="4763" y="2382"/>
                  </a:lnTo>
                  <a:lnTo>
                    <a:pt x="0" y="11907"/>
                  </a:lnTo>
                  <a:lnTo>
                    <a:pt x="9525" y="38100"/>
                  </a:lnTo>
                  <a:lnTo>
                    <a:pt x="30956" y="59532"/>
                  </a:lnTo>
                  <a:lnTo>
                    <a:pt x="57150" y="85725"/>
                  </a:lnTo>
                  <a:lnTo>
                    <a:pt x="83344" y="119063"/>
                  </a:lnTo>
                  <a:lnTo>
                    <a:pt x="109538" y="161925"/>
                  </a:lnTo>
                  <a:lnTo>
                    <a:pt x="128588" y="207169"/>
                  </a:lnTo>
                  <a:lnTo>
                    <a:pt x="145256" y="261938"/>
                  </a:lnTo>
                  <a:lnTo>
                    <a:pt x="152400" y="297657"/>
                  </a:lnTo>
                  <a:cubicBezTo>
                    <a:pt x="151606" y="380207"/>
                    <a:pt x="150019" y="495300"/>
                    <a:pt x="150019" y="571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B37A4330-50DE-134E-821D-8B890214F0B4}"/>
                </a:ext>
              </a:extLst>
            </p:cNvPr>
            <p:cNvSpPr/>
            <p:nvPr/>
          </p:nvSpPr>
          <p:spPr>
            <a:xfrm>
              <a:off x="4494213" y="2962275"/>
              <a:ext cx="2857500" cy="630238"/>
            </a:xfrm>
            <a:custGeom>
              <a:avLst/>
              <a:gdLst>
                <a:gd name="connsiteX0" fmla="*/ 926306 w 2857500"/>
                <a:gd name="connsiteY0" fmla="*/ 276225 h 631031"/>
                <a:gd name="connsiteX1" fmla="*/ 1264444 w 2857500"/>
                <a:gd name="connsiteY1" fmla="*/ 219075 h 631031"/>
                <a:gd name="connsiteX2" fmla="*/ 1545431 w 2857500"/>
                <a:gd name="connsiteY2" fmla="*/ 192881 h 631031"/>
                <a:gd name="connsiteX3" fmla="*/ 1671637 w 2857500"/>
                <a:gd name="connsiteY3" fmla="*/ 178594 h 631031"/>
                <a:gd name="connsiteX4" fmla="*/ 1814512 w 2857500"/>
                <a:gd name="connsiteY4" fmla="*/ 161925 h 631031"/>
                <a:gd name="connsiteX5" fmla="*/ 1990725 w 2857500"/>
                <a:gd name="connsiteY5" fmla="*/ 140494 h 631031"/>
                <a:gd name="connsiteX6" fmla="*/ 2155031 w 2857500"/>
                <a:gd name="connsiteY6" fmla="*/ 119063 h 631031"/>
                <a:gd name="connsiteX7" fmla="*/ 2209800 w 2857500"/>
                <a:gd name="connsiteY7" fmla="*/ 111919 h 631031"/>
                <a:gd name="connsiteX8" fmla="*/ 2257425 w 2857500"/>
                <a:gd name="connsiteY8" fmla="*/ 97631 h 631031"/>
                <a:gd name="connsiteX9" fmla="*/ 2314575 w 2857500"/>
                <a:gd name="connsiteY9" fmla="*/ 76200 h 631031"/>
                <a:gd name="connsiteX10" fmla="*/ 2381250 w 2857500"/>
                <a:gd name="connsiteY10" fmla="*/ 45244 h 631031"/>
                <a:gd name="connsiteX11" fmla="*/ 2438400 w 2857500"/>
                <a:gd name="connsiteY11" fmla="*/ 14288 h 631031"/>
                <a:gd name="connsiteX12" fmla="*/ 2462212 w 2857500"/>
                <a:gd name="connsiteY12" fmla="*/ 0 h 631031"/>
                <a:gd name="connsiteX13" fmla="*/ 2495550 w 2857500"/>
                <a:gd name="connsiteY13" fmla="*/ 4763 h 631031"/>
                <a:gd name="connsiteX14" fmla="*/ 2600325 w 2857500"/>
                <a:gd name="connsiteY14" fmla="*/ 30956 h 631031"/>
                <a:gd name="connsiteX15" fmla="*/ 2717006 w 2857500"/>
                <a:gd name="connsiteY15" fmla="*/ 64294 h 631031"/>
                <a:gd name="connsiteX16" fmla="*/ 2771775 w 2857500"/>
                <a:gd name="connsiteY16" fmla="*/ 85725 h 631031"/>
                <a:gd name="connsiteX17" fmla="*/ 2795587 w 2857500"/>
                <a:gd name="connsiteY17" fmla="*/ 100013 h 631031"/>
                <a:gd name="connsiteX18" fmla="*/ 2824162 w 2857500"/>
                <a:gd name="connsiteY18" fmla="*/ 123825 h 631031"/>
                <a:gd name="connsiteX19" fmla="*/ 2845594 w 2857500"/>
                <a:gd name="connsiteY19" fmla="*/ 147638 h 631031"/>
                <a:gd name="connsiteX20" fmla="*/ 2855119 w 2857500"/>
                <a:gd name="connsiteY20" fmla="*/ 166688 h 631031"/>
                <a:gd name="connsiteX21" fmla="*/ 2857500 w 2857500"/>
                <a:gd name="connsiteY21" fmla="*/ 188119 h 631031"/>
                <a:gd name="connsiteX22" fmla="*/ 2845594 w 2857500"/>
                <a:gd name="connsiteY22" fmla="*/ 214313 h 631031"/>
                <a:gd name="connsiteX23" fmla="*/ 2821781 w 2857500"/>
                <a:gd name="connsiteY23" fmla="*/ 238125 h 631031"/>
                <a:gd name="connsiteX24" fmla="*/ 2774156 w 2857500"/>
                <a:gd name="connsiteY24" fmla="*/ 261938 h 631031"/>
                <a:gd name="connsiteX25" fmla="*/ 2747962 w 2857500"/>
                <a:gd name="connsiteY25" fmla="*/ 269081 h 631031"/>
                <a:gd name="connsiteX26" fmla="*/ 2607469 w 2857500"/>
                <a:gd name="connsiteY26" fmla="*/ 271463 h 631031"/>
                <a:gd name="connsiteX27" fmla="*/ 2383631 w 2857500"/>
                <a:gd name="connsiteY27" fmla="*/ 285750 h 631031"/>
                <a:gd name="connsiteX28" fmla="*/ 2309812 w 2857500"/>
                <a:gd name="connsiteY28" fmla="*/ 290513 h 631031"/>
                <a:gd name="connsiteX29" fmla="*/ 2028825 w 2857500"/>
                <a:gd name="connsiteY29" fmla="*/ 304800 h 631031"/>
                <a:gd name="connsiteX30" fmla="*/ 1769269 w 2857500"/>
                <a:gd name="connsiteY30" fmla="*/ 326231 h 631031"/>
                <a:gd name="connsiteX31" fmla="*/ 1504950 w 2857500"/>
                <a:gd name="connsiteY31" fmla="*/ 361950 h 631031"/>
                <a:gd name="connsiteX32" fmla="*/ 1350169 w 2857500"/>
                <a:gd name="connsiteY32" fmla="*/ 385763 h 631031"/>
                <a:gd name="connsiteX33" fmla="*/ 1195387 w 2857500"/>
                <a:gd name="connsiteY33" fmla="*/ 414338 h 631031"/>
                <a:gd name="connsiteX34" fmla="*/ 1040606 w 2857500"/>
                <a:gd name="connsiteY34" fmla="*/ 442913 h 631031"/>
                <a:gd name="connsiteX35" fmla="*/ 900112 w 2857500"/>
                <a:gd name="connsiteY35" fmla="*/ 471488 h 631031"/>
                <a:gd name="connsiteX36" fmla="*/ 726281 w 2857500"/>
                <a:gd name="connsiteY36" fmla="*/ 511969 h 631031"/>
                <a:gd name="connsiteX37" fmla="*/ 578644 w 2857500"/>
                <a:gd name="connsiteY37" fmla="*/ 552450 h 631031"/>
                <a:gd name="connsiteX38" fmla="*/ 554831 w 2857500"/>
                <a:gd name="connsiteY38" fmla="*/ 564356 h 631031"/>
                <a:gd name="connsiteX39" fmla="*/ 509587 w 2857500"/>
                <a:gd name="connsiteY39" fmla="*/ 590550 h 631031"/>
                <a:gd name="connsiteX40" fmla="*/ 457200 w 2857500"/>
                <a:gd name="connsiteY40" fmla="*/ 614363 h 631031"/>
                <a:gd name="connsiteX41" fmla="*/ 419100 w 2857500"/>
                <a:gd name="connsiteY41" fmla="*/ 626269 h 631031"/>
                <a:gd name="connsiteX42" fmla="*/ 383381 w 2857500"/>
                <a:gd name="connsiteY42" fmla="*/ 631031 h 631031"/>
                <a:gd name="connsiteX43" fmla="*/ 342900 w 2857500"/>
                <a:gd name="connsiteY43" fmla="*/ 628650 h 631031"/>
                <a:gd name="connsiteX44" fmla="*/ 300037 w 2857500"/>
                <a:gd name="connsiteY44" fmla="*/ 619125 h 631031"/>
                <a:gd name="connsiteX45" fmla="*/ 259556 w 2857500"/>
                <a:gd name="connsiteY45" fmla="*/ 602456 h 631031"/>
                <a:gd name="connsiteX46" fmla="*/ 223837 w 2857500"/>
                <a:gd name="connsiteY46" fmla="*/ 581025 h 631031"/>
                <a:gd name="connsiteX47" fmla="*/ 188119 w 2857500"/>
                <a:gd name="connsiteY47" fmla="*/ 554831 h 631031"/>
                <a:gd name="connsiteX48" fmla="*/ 169069 w 2857500"/>
                <a:gd name="connsiteY48" fmla="*/ 535781 h 631031"/>
                <a:gd name="connsiteX49" fmla="*/ 142875 w 2857500"/>
                <a:gd name="connsiteY49" fmla="*/ 504825 h 631031"/>
                <a:gd name="connsiteX50" fmla="*/ 126206 w 2857500"/>
                <a:gd name="connsiteY50" fmla="*/ 485775 h 631031"/>
                <a:gd name="connsiteX51" fmla="*/ 102394 w 2857500"/>
                <a:gd name="connsiteY51" fmla="*/ 447675 h 631031"/>
                <a:gd name="connsiteX52" fmla="*/ 73819 w 2857500"/>
                <a:gd name="connsiteY52" fmla="*/ 402431 h 631031"/>
                <a:gd name="connsiteX53" fmla="*/ 47625 w 2857500"/>
                <a:gd name="connsiteY53" fmla="*/ 350044 h 631031"/>
                <a:gd name="connsiteX54" fmla="*/ 21431 w 2857500"/>
                <a:gd name="connsiteY54" fmla="*/ 292894 h 631031"/>
                <a:gd name="connsiteX55" fmla="*/ 2381 w 2857500"/>
                <a:gd name="connsiteY55" fmla="*/ 238125 h 631031"/>
                <a:gd name="connsiteX56" fmla="*/ 0 w 2857500"/>
                <a:gd name="connsiteY56" fmla="*/ 190500 h 631031"/>
                <a:gd name="connsiteX57" fmla="*/ 2381 w 2857500"/>
                <a:gd name="connsiteY57" fmla="*/ 173831 h 631031"/>
                <a:gd name="connsiteX58" fmla="*/ 7144 w 2857500"/>
                <a:gd name="connsiteY58" fmla="*/ 164306 h 631031"/>
                <a:gd name="connsiteX59" fmla="*/ 14287 w 2857500"/>
                <a:gd name="connsiteY59" fmla="*/ 164306 h 631031"/>
                <a:gd name="connsiteX60" fmla="*/ 28575 w 2857500"/>
                <a:gd name="connsiteY60" fmla="*/ 171450 h 631031"/>
                <a:gd name="connsiteX61" fmla="*/ 45244 w 2857500"/>
                <a:gd name="connsiteY61" fmla="*/ 190500 h 631031"/>
                <a:gd name="connsiteX62" fmla="*/ 61912 w 2857500"/>
                <a:gd name="connsiteY62" fmla="*/ 221456 h 631031"/>
                <a:gd name="connsiteX63" fmla="*/ 90487 w 2857500"/>
                <a:gd name="connsiteY63" fmla="*/ 266700 h 631031"/>
                <a:gd name="connsiteX64" fmla="*/ 119062 w 2857500"/>
                <a:gd name="connsiteY64" fmla="*/ 297656 h 631031"/>
                <a:gd name="connsiteX65" fmla="*/ 145256 w 2857500"/>
                <a:gd name="connsiteY65" fmla="*/ 314325 h 631031"/>
                <a:gd name="connsiteX66" fmla="*/ 192881 w 2857500"/>
                <a:gd name="connsiteY66" fmla="*/ 340519 h 631031"/>
                <a:gd name="connsiteX67" fmla="*/ 233362 w 2857500"/>
                <a:gd name="connsiteY67" fmla="*/ 352425 h 631031"/>
                <a:gd name="connsiteX68" fmla="*/ 273844 w 2857500"/>
                <a:gd name="connsiteY68" fmla="*/ 359569 h 631031"/>
                <a:gd name="connsiteX69" fmla="*/ 328612 w 2857500"/>
                <a:gd name="connsiteY69" fmla="*/ 364331 h 631031"/>
                <a:gd name="connsiteX70" fmla="*/ 409575 w 2857500"/>
                <a:gd name="connsiteY70" fmla="*/ 361950 h 631031"/>
                <a:gd name="connsiteX71" fmla="*/ 578644 w 2857500"/>
                <a:gd name="connsiteY71" fmla="*/ 335756 h 631031"/>
                <a:gd name="connsiteX72" fmla="*/ 926306 w 2857500"/>
                <a:gd name="connsiteY72" fmla="*/ 2762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57500" h="631031">
                  <a:moveTo>
                    <a:pt x="926306" y="276225"/>
                  </a:moveTo>
                  <a:lnTo>
                    <a:pt x="1264444" y="219075"/>
                  </a:lnTo>
                  <a:lnTo>
                    <a:pt x="1545431" y="192881"/>
                  </a:lnTo>
                  <a:lnTo>
                    <a:pt x="1671637" y="178594"/>
                  </a:lnTo>
                  <a:lnTo>
                    <a:pt x="1814512" y="161925"/>
                  </a:lnTo>
                  <a:lnTo>
                    <a:pt x="1990725" y="140494"/>
                  </a:lnTo>
                  <a:lnTo>
                    <a:pt x="2155031" y="119063"/>
                  </a:lnTo>
                  <a:lnTo>
                    <a:pt x="2209800" y="111919"/>
                  </a:lnTo>
                  <a:lnTo>
                    <a:pt x="2257425" y="97631"/>
                  </a:lnTo>
                  <a:lnTo>
                    <a:pt x="2314575" y="76200"/>
                  </a:lnTo>
                  <a:lnTo>
                    <a:pt x="2381250" y="45244"/>
                  </a:lnTo>
                  <a:lnTo>
                    <a:pt x="2438400" y="14288"/>
                  </a:lnTo>
                  <a:lnTo>
                    <a:pt x="2462212" y="0"/>
                  </a:lnTo>
                  <a:lnTo>
                    <a:pt x="2495550" y="4763"/>
                  </a:lnTo>
                  <a:lnTo>
                    <a:pt x="2600325" y="30956"/>
                  </a:lnTo>
                  <a:lnTo>
                    <a:pt x="2717006" y="64294"/>
                  </a:lnTo>
                  <a:lnTo>
                    <a:pt x="2771775" y="85725"/>
                  </a:lnTo>
                  <a:lnTo>
                    <a:pt x="2795587" y="100013"/>
                  </a:lnTo>
                  <a:lnTo>
                    <a:pt x="2824162" y="123825"/>
                  </a:lnTo>
                  <a:lnTo>
                    <a:pt x="2845594" y="147638"/>
                  </a:lnTo>
                  <a:lnTo>
                    <a:pt x="2855119" y="166688"/>
                  </a:lnTo>
                  <a:lnTo>
                    <a:pt x="2857500" y="188119"/>
                  </a:lnTo>
                  <a:lnTo>
                    <a:pt x="2845594" y="214313"/>
                  </a:lnTo>
                  <a:lnTo>
                    <a:pt x="2821781" y="238125"/>
                  </a:lnTo>
                  <a:lnTo>
                    <a:pt x="2774156" y="261938"/>
                  </a:lnTo>
                  <a:lnTo>
                    <a:pt x="2747962" y="269081"/>
                  </a:lnTo>
                  <a:lnTo>
                    <a:pt x="2607469" y="271463"/>
                  </a:lnTo>
                  <a:lnTo>
                    <a:pt x="2383631" y="285750"/>
                  </a:lnTo>
                  <a:lnTo>
                    <a:pt x="2309812" y="290513"/>
                  </a:lnTo>
                  <a:lnTo>
                    <a:pt x="2028825" y="304800"/>
                  </a:lnTo>
                  <a:lnTo>
                    <a:pt x="1769269" y="326231"/>
                  </a:lnTo>
                  <a:lnTo>
                    <a:pt x="1504950" y="361950"/>
                  </a:lnTo>
                  <a:lnTo>
                    <a:pt x="1350169" y="385763"/>
                  </a:lnTo>
                  <a:lnTo>
                    <a:pt x="1195387" y="414338"/>
                  </a:lnTo>
                  <a:lnTo>
                    <a:pt x="1040606" y="442913"/>
                  </a:lnTo>
                  <a:lnTo>
                    <a:pt x="900112" y="471488"/>
                  </a:lnTo>
                  <a:lnTo>
                    <a:pt x="726281" y="511969"/>
                  </a:lnTo>
                  <a:lnTo>
                    <a:pt x="578644" y="552450"/>
                  </a:lnTo>
                  <a:lnTo>
                    <a:pt x="554831" y="564356"/>
                  </a:lnTo>
                  <a:lnTo>
                    <a:pt x="509587" y="590550"/>
                  </a:lnTo>
                  <a:lnTo>
                    <a:pt x="457200" y="614363"/>
                  </a:lnTo>
                  <a:lnTo>
                    <a:pt x="419100" y="626269"/>
                  </a:lnTo>
                  <a:lnTo>
                    <a:pt x="383381" y="631031"/>
                  </a:lnTo>
                  <a:lnTo>
                    <a:pt x="342900" y="628650"/>
                  </a:lnTo>
                  <a:lnTo>
                    <a:pt x="300037" y="619125"/>
                  </a:lnTo>
                  <a:lnTo>
                    <a:pt x="259556" y="602456"/>
                  </a:lnTo>
                  <a:lnTo>
                    <a:pt x="223837" y="581025"/>
                  </a:lnTo>
                  <a:lnTo>
                    <a:pt x="188119" y="554831"/>
                  </a:lnTo>
                  <a:lnTo>
                    <a:pt x="169069" y="535781"/>
                  </a:lnTo>
                  <a:lnTo>
                    <a:pt x="142875" y="504825"/>
                  </a:lnTo>
                  <a:lnTo>
                    <a:pt x="126206" y="485775"/>
                  </a:lnTo>
                  <a:lnTo>
                    <a:pt x="102394" y="447675"/>
                  </a:lnTo>
                  <a:lnTo>
                    <a:pt x="73819" y="402431"/>
                  </a:lnTo>
                  <a:lnTo>
                    <a:pt x="47625" y="350044"/>
                  </a:lnTo>
                  <a:lnTo>
                    <a:pt x="21431" y="292894"/>
                  </a:lnTo>
                  <a:lnTo>
                    <a:pt x="2381" y="238125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7144" y="164306"/>
                  </a:lnTo>
                  <a:lnTo>
                    <a:pt x="14287" y="164306"/>
                  </a:lnTo>
                  <a:lnTo>
                    <a:pt x="28575" y="171450"/>
                  </a:lnTo>
                  <a:lnTo>
                    <a:pt x="45244" y="190500"/>
                  </a:lnTo>
                  <a:lnTo>
                    <a:pt x="61912" y="221456"/>
                  </a:lnTo>
                  <a:lnTo>
                    <a:pt x="90487" y="266700"/>
                  </a:lnTo>
                  <a:lnTo>
                    <a:pt x="119062" y="297656"/>
                  </a:lnTo>
                  <a:lnTo>
                    <a:pt x="145256" y="314325"/>
                  </a:lnTo>
                  <a:lnTo>
                    <a:pt x="192881" y="340519"/>
                  </a:lnTo>
                  <a:lnTo>
                    <a:pt x="233362" y="352425"/>
                  </a:lnTo>
                  <a:lnTo>
                    <a:pt x="273844" y="359569"/>
                  </a:lnTo>
                  <a:lnTo>
                    <a:pt x="328612" y="364331"/>
                  </a:lnTo>
                  <a:lnTo>
                    <a:pt x="409575" y="361950"/>
                  </a:lnTo>
                  <a:lnTo>
                    <a:pt x="578644" y="335756"/>
                  </a:lnTo>
                  <a:lnTo>
                    <a:pt x="926306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15063048-EF5F-C548-826D-DEE2D2DF53D3}"/>
                </a:ext>
              </a:extLst>
            </p:cNvPr>
            <p:cNvSpPr/>
            <p:nvPr/>
          </p:nvSpPr>
          <p:spPr>
            <a:xfrm rot="16200000">
              <a:off x="4892675" y="4383088"/>
              <a:ext cx="2854325" cy="647700"/>
            </a:xfrm>
            <a:custGeom>
              <a:avLst/>
              <a:gdLst>
                <a:gd name="connsiteX0" fmla="*/ 1304925 w 2855118"/>
                <a:gd name="connsiteY0" fmla="*/ 357187 h 647700"/>
                <a:gd name="connsiteX1" fmla="*/ 1716881 w 2855118"/>
                <a:gd name="connsiteY1" fmla="*/ 354806 h 647700"/>
                <a:gd name="connsiteX2" fmla="*/ 2133600 w 2855118"/>
                <a:gd name="connsiteY2" fmla="*/ 354806 h 647700"/>
                <a:gd name="connsiteX3" fmla="*/ 2295525 w 2855118"/>
                <a:gd name="connsiteY3" fmla="*/ 354806 h 647700"/>
                <a:gd name="connsiteX4" fmla="*/ 2347912 w 2855118"/>
                <a:gd name="connsiteY4" fmla="*/ 359569 h 647700"/>
                <a:gd name="connsiteX5" fmla="*/ 2393156 w 2855118"/>
                <a:gd name="connsiteY5" fmla="*/ 359569 h 647700"/>
                <a:gd name="connsiteX6" fmla="*/ 2443162 w 2855118"/>
                <a:gd name="connsiteY6" fmla="*/ 354806 h 647700"/>
                <a:gd name="connsiteX7" fmla="*/ 2502693 w 2855118"/>
                <a:gd name="connsiteY7" fmla="*/ 342900 h 647700"/>
                <a:gd name="connsiteX8" fmla="*/ 2562225 w 2855118"/>
                <a:gd name="connsiteY8" fmla="*/ 323850 h 647700"/>
                <a:gd name="connsiteX9" fmla="*/ 2621756 w 2855118"/>
                <a:gd name="connsiteY9" fmla="*/ 295275 h 647700"/>
                <a:gd name="connsiteX10" fmla="*/ 2662237 w 2855118"/>
                <a:gd name="connsiteY10" fmla="*/ 266700 h 647700"/>
                <a:gd name="connsiteX11" fmla="*/ 2695575 w 2855118"/>
                <a:gd name="connsiteY11" fmla="*/ 233362 h 647700"/>
                <a:gd name="connsiteX12" fmla="*/ 2747962 w 2855118"/>
                <a:gd name="connsiteY12" fmla="*/ 166687 h 647700"/>
                <a:gd name="connsiteX13" fmla="*/ 2795587 w 2855118"/>
                <a:gd name="connsiteY13" fmla="*/ 88106 h 647700"/>
                <a:gd name="connsiteX14" fmla="*/ 2833687 w 2855118"/>
                <a:gd name="connsiteY14" fmla="*/ 0 h 647700"/>
                <a:gd name="connsiteX15" fmla="*/ 2855118 w 2855118"/>
                <a:gd name="connsiteY15" fmla="*/ 152400 h 647700"/>
                <a:gd name="connsiteX16" fmla="*/ 2817018 w 2855118"/>
                <a:gd name="connsiteY16" fmla="*/ 273844 h 647700"/>
                <a:gd name="connsiteX17" fmla="*/ 2790825 w 2855118"/>
                <a:gd name="connsiteY17" fmla="*/ 345281 h 647700"/>
                <a:gd name="connsiteX18" fmla="*/ 2752725 w 2855118"/>
                <a:gd name="connsiteY18" fmla="*/ 433387 h 647700"/>
                <a:gd name="connsiteX19" fmla="*/ 2693193 w 2855118"/>
                <a:gd name="connsiteY19" fmla="*/ 531019 h 647700"/>
                <a:gd name="connsiteX20" fmla="*/ 2636043 w 2855118"/>
                <a:gd name="connsiteY20" fmla="*/ 611981 h 647700"/>
                <a:gd name="connsiteX21" fmla="*/ 2614612 w 2855118"/>
                <a:gd name="connsiteY21" fmla="*/ 633412 h 647700"/>
                <a:gd name="connsiteX22" fmla="*/ 2593181 w 2855118"/>
                <a:gd name="connsiteY22" fmla="*/ 645319 h 647700"/>
                <a:gd name="connsiteX23" fmla="*/ 2578893 w 2855118"/>
                <a:gd name="connsiteY23" fmla="*/ 647700 h 647700"/>
                <a:gd name="connsiteX24" fmla="*/ 2557462 w 2855118"/>
                <a:gd name="connsiteY24" fmla="*/ 645319 h 647700"/>
                <a:gd name="connsiteX25" fmla="*/ 2536031 w 2855118"/>
                <a:gd name="connsiteY25" fmla="*/ 631031 h 647700"/>
                <a:gd name="connsiteX26" fmla="*/ 2500312 w 2855118"/>
                <a:gd name="connsiteY26" fmla="*/ 602456 h 647700"/>
                <a:gd name="connsiteX27" fmla="*/ 2474118 w 2855118"/>
                <a:gd name="connsiteY27" fmla="*/ 588169 h 647700"/>
                <a:gd name="connsiteX28" fmla="*/ 2431256 w 2855118"/>
                <a:gd name="connsiteY28" fmla="*/ 576262 h 647700"/>
                <a:gd name="connsiteX29" fmla="*/ 2381250 w 2855118"/>
                <a:gd name="connsiteY29" fmla="*/ 573881 h 647700"/>
                <a:gd name="connsiteX30" fmla="*/ 2316956 w 2855118"/>
                <a:gd name="connsiteY30" fmla="*/ 578644 h 647700"/>
                <a:gd name="connsiteX31" fmla="*/ 2055018 w 2855118"/>
                <a:gd name="connsiteY31" fmla="*/ 581025 h 647700"/>
                <a:gd name="connsiteX32" fmla="*/ 1597818 w 2855118"/>
                <a:gd name="connsiteY32" fmla="*/ 578644 h 647700"/>
                <a:gd name="connsiteX33" fmla="*/ 1214437 w 2855118"/>
                <a:gd name="connsiteY33" fmla="*/ 576262 h 647700"/>
                <a:gd name="connsiteX34" fmla="*/ 966787 w 2855118"/>
                <a:gd name="connsiteY34" fmla="*/ 578644 h 647700"/>
                <a:gd name="connsiteX35" fmla="*/ 814387 w 2855118"/>
                <a:gd name="connsiteY35" fmla="*/ 588169 h 647700"/>
                <a:gd name="connsiteX36" fmla="*/ 607218 w 2855118"/>
                <a:gd name="connsiteY36" fmla="*/ 602456 h 647700"/>
                <a:gd name="connsiteX37" fmla="*/ 547687 w 2855118"/>
                <a:gd name="connsiteY37" fmla="*/ 602456 h 647700"/>
                <a:gd name="connsiteX38" fmla="*/ 438150 w 2855118"/>
                <a:gd name="connsiteY38" fmla="*/ 602456 h 647700"/>
                <a:gd name="connsiteX39" fmla="*/ 335756 w 2855118"/>
                <a:gd name="connsiteY39" fmla="*/ 590550 h 647700"/>
                <a:gd name="connsiteX40" fmla="*/ 273843 w 2855118"/>
                <a:gd name="connsiteY40" fmla="*/ 583406 h 647700"/>
                <a:gd name="connsiteX41" fmla="*/ 173831 w 2855118"/>
                <a:gd name="connsiteY41" fmla="*/ 561975 h 647700"/>
                <a:gd name="connsiteX42" fmla="*/ 100012 w 2855118"/>
                <a:gd name="connsiteY42" fmla="*/ 535781 h 647700"/>
                <a:gd name="connsiteX43" fmla="*/ 66675 w 2855118"/>
                <a:gd name="connsiteY43" fmla="*/ 521494 h 647700"/>
                <a:gd name="connsiteX44" fmla="*/ 35718 w 2855118"/>
                <a:gd name="connsiteY44" fmla="*/ 500062 h 647700"/>
                <a:gd name="connsiteX45" fmla="*/ 16668 w 2855118"/>
                <a:gd name="connsiteY45" fmla="*/ 481012 h 647700"/>
                <a:gd name="connsiteX46" fmla="*/ 4762 w 2855118"/>
                <a:gd name="connsiteY46" fmla="*/ 454819 h 647700"/>
                <a:gd name="connsiteX47" fmla="*/ 0 w 2855118"/>
                <a:gd name="connsiteY47" fmla="*/ 426244 h 647700"/>
                <a:gd name="connsiteX48" fmla="*/ 4762 w 2855118"/>
                <a:gd name="connsiteY48" fmla="*/ 397669 h 647700"/>
                <a:gd name="connsiteX49" fmla="*/ 9525 w 2855118"/>
                <a:gd name="connsiteY49" fmla="*/ 383381 h 647700"/>
                <a:gd name="connsiteX50" fmla="*/ 26193 w 2855118"/>
                <a:gd name="connsiteY50" fmla="*/ 357187 h 647700"/>
                <a:gd name="connsiteX51" fmla="*/ 52387 w 2855118"/>
                <a:gd name="connsiteY51" fmla="*/ 328612 h 647700"/>
                <a:gd name="connsiteX52" fmla="*/ 507206 w 2855118"/>
                <a:gd name="connsiteY52" fmla="*/ 350044 h 647700"/>
                <a:gd name="connsiteX53" fmla="*/ 550068 w 2855118"/>
                <a:gd name="connsiteY53" fmla="*/ 354806 h 647700"/>
                <a:gd name="connsiteX54" fmla="*/ 721518 w 2855118"/>
                <a:gd name="connsiteY54" fmla="*/ 357187 h 647700"/>
                <a:gd name="connsiteX55" fmla="*/ 1250156 w 2855118"/>
                <a:gd name="connsiteY55" fmla="*/ 354806 h 647700"/>
                <a:gd name="connsiteX56" fmla="*/ 1304925 w 2855118"/>
                <a:gd name="connsiteY56" fmla="*/ 35718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55118" h="647700">
                  <a:moveTo>
                    <a:pt x="1304925" y="357187"/>
                  </a:moveTo>
                  <a:lnTo>
                    <a:pt x="1716881" y="354806"/>
                  </a:lnTo>
                  <a:lnTo>
                    <a:pt x="2133600" y="354806"/>
                  </a:lnTo>
                  <a:lnTo>
                    <a:pt x="2295525" y="354806"/>
                  </a:lnTo>
                  <a:lnTo>
                    <a:pt x="2347912" y="359569"/>
                  </a:lnTo>
                  <a:lnTo>
                    <a:pt x="2393156" y="359569"/>
                  </a:lnTo>
                  <a:lnTo>
                    <a:pt x="2443162" y="354806"/>
                  </a:lnTo>
                  <a:lnTo>
                    <a:pt x="2502693" y="342900"/>
                  </a:lnTo>
                  <a:lnTo>
                    <a:pt x="2562225" y="323850"/>
                  </a:lnTo>
                  <a:lnTo>
                    <a:pt x="2621756" y="295275"/>
                  </a:lnTo>
                  <a:lnTo>
                    <a:pt x="2662237" y="266700"/>
                  </a:lnTo>
                  <a:lnTo>
                    <a:pt x="2695575" y="233362"/>
                  </a:lnTo>
                  <a:lnTo>
                    <a:pt x="2747962" y="166687"/>
                  </a:lnTo>
                  <a:lnTo>
                    <a:pt x="2795587" y="88106"/>
                  </a:lnTo>
                  <a:lnTo>
                    <a:pt x="2833687" y="0"/>
                  </a:lnTo>
                  <a:lnTo>
                    <a:pt x="2855118" y="152400"/>
                  </a:lnTo>
                  <a:lnTo>
                    <a:pt x="2817018" y="273844"/>
                  </a:lnTo>
                  <a:lnTo>
                    <a:pt x="2790825" y="345281"/>
                  </a:lnTo>
                  <a:lnTo>
                    <a:pt x="2752725" y="433387"/>
                  </a:lnTo>
                  <a:lnTo>
                    <a:pt x="2693193" y="531019"/>
                  </a:lnTo>
                  <a:lnTo>
                    <a:pt x="2636043" y="611981"/>
                  </a:lnTo>
                  <a:lnTo>
                    <a:pt x="2614612" y="633412"/>
                  </a:lnTo>
                  <a:lnTo>
                    <a:pt x="2593181" y="645319"/>
                  </a:lnTo>
                  <a:lnTo>
                    <a:pt x="2578893" y="647700"/>
                  </a:lnTo>
                  <a:lnTo>
                    <a:pt x="2557462" y="645319"/>
                  </a:lnTo>
                  <a:lnTo>
                    <a:pt x="2536031" y="631031"/>
                  </a:lnTo>
                  <a:lnTo>
                    <a:pt x="2500312" y="602456"/>
                  </a:lnTo>
                  <a:lnTo>
                    <a:pt x="2474118" y="588169"/>
                  </a:lnTo>
                  <a:lnTo>
                    <a:pt x="2431256" y="576262"/>
                  </a:lnTo>
                  <a:lnTo>
                    <a:pt x="2381250" y="573881"/>
                  </a:lnTo>
                  <a:lnTo>
                    <a:pt x="2316956" y="578644"/>
                  </a:lnTo>
                  <a:lnTo>
                    <a:pt x="2055018" y="581025"/>
                  </a:lnTo>
                  <a:lnTo>
                    <a:pt x="1597818" y="578644"/>
                  </a:lnTo>
                  <a:lnTo>
                    <a:pt x="1214437" y="576262"/>
                  </a:lnTo>
                  <a:lnTo>
                    <a:pt x="966787" y="578644"/>
                  </a:lnTo>
                  <a:lnTo>
                    <a:pt x="814387" y="588169"/>
                  </a:lnTo>
                  <a:lnTo>
                    <a:pt x="607218" y="602456"/>
                  </a:lnTo>
                  <a:lnTo>
                    <a:pt x="547687" y="602456"/>
                  </a:lnTo>
                  <a:lnTo>
                    <a:pt x="438150" y="602456"/>
                  </a:lnTo>
                  <a:lnTo>
                    <a:pt x="335756" y="590550"/>
                  </a:lnTo>
                  <a:lnTo>
                    <a:pt x="273843" y="583406"/>
                  </a:lnTo>
                  <a:lnTo>
                    <a:pt x="173831" y="561975"/>
                  </a:lnTo>
                  <a:lnTo>
                    <a:pt x="100012" y="535781"/>
                  </a:lnTo>
                  <a:lnTo>
                    <a:pt x="66675" y="521494"/>
                  </a:lnTo>
                  <a:lnTo>
                    <a:pt x="35718" y="500062"/>
                  </a:lnTo>
                  <a:lnTo>
                    <a:pt x="16668" y="481012"/>
                  </a:lnTo>
                  <a:lnTo>
                    <a:pt x="4762" y="454819"/>
                  </a:lnTo>
                  <a:lnTo>
                    <a:pt x="0" y="426244"/>
                  </a:lnTo>
                  <a:lnTo>
                    <a:pt x="4762" y="397669"/>
                  </a:lnTo>
                  <a:lnTo>
                    <a:pt x="9525" y="383381"/>
                  </a:lnTo>
                  <a:lnTo>
                    <a:pt x="26193" y="357187"/>
                  </a:lnTo>
                  <a:lnTo>
                    <a:pt x="52387" y="328612"/>
                  </a:lnTo>
                  <a:lnTo>
                    <a:pt x="507206" y="350044"/>
                  </a:lnTo>
                  <a:lnTo>
                    <a:pt x="550068" y="354806"/>
                  </a:lnTo>
                  <a:lnTo>
                    <a:pt x="721518" y="357187"/>
                  </a:lnTo>
                  <a:lnTo>
                    <a:pt x="1250156" y="354806"/>
                  </a:lnTo>
                  <a:lnTo>
                    <a:pt x="13049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39B776FA-4F70-EB42-9F19-A18FE1DFD1D9}"/>
                </a:ext>
              </a:extLst>
            </p:cNvPr>
            <p:cNvSpPr/>
            <p:nvPr/>
          </p:nvSpPr>
          <p:spPr>
            <a:xfrm rot="16200000">
              <a:off x="5723731" y="5471319"/>
              <a:ext cx="631825" cy="661988"/>
            </a:xfrm>
            <a:custGeom>
              <a:avLst/>
              <a:gdLst>
                <a:gd name="connsiteX0" fmla="*/ 557213 w 631032"/>
                <a:gd name="connsiteY0" fmla="*/ 200025 h 661987"/>
                <a:gd name="connsiteX1" fmla="*/ 516732 w 631032"/>
                <a:gd name="connsiteY1" fmla="*/ 311943 h 661987"/>
                <a:gd name="connsiteX2" fmla="*/ 485775 w 631032"/>
                <a:gd name="connsiteY2" fmla="*/ 400050 h 661987"/>
                <a:gd name="connsiteX3" fmla="*/ 454819 w 631032"/>
                <a:gd name="connsiteY3" fmla="*/ 497681 h 661987"/>
                <a:gd name="connsiteX4" fmla="*/ 442913 w 631032"/>
                <a:gd name="connsiteY4" fmla="*/ 545306 h 661987"/>
                <a:gd name="connsiteX5" fmla="*/ 442913 w 631032"/>
                <a:gd name="connsiteY5" fmla="*/ 573881 h 661987"/>
                <a:gd name="connsiteX6" fmla="*/ 447675 w 631032"/>
                <a:gd name="connsiteY6" fmla="*/ 602456 h 661987"/>
                <a:gd name="connsiteX7" fmla="*/ 457200 w 631032"/>
                <a:gd name="connsiteY7" fmla="*/ 619125 h 661987"/>
                <a:gd name="connsiteX8" fmla="*/ 473869 w 631032"/>
                <a:gd name="connsiteY8" fmla="*/ 633412 h 661987"/>
                <a:gd name="connsiteX9" fmla="*/ 531019 w 631032"/>
                <a:gd name="connsiteY9" fmla="*/ 645318 h 661987"/>
                <a:gd name="connsiteX10" fmla="*/ 631032 w 631032"/>
                <a:gd name="connsiteY10" fmla="*/ 652462 h 661987"/>
                <a:gd name="connsiteX11" fmla="*/ 0 w 631032"/>
                <a:gd name="connsiteY11" fmla="*/ 661987 h 661987"/>
                <a:gd name="connsiteX12" fmla="*/ 38100 w 631032"/>
                <a:gd name="connsiteY12" fmla="*/ 614362 h 661987"/>
                <a:gd name="connsiteX13" fmla="*/ 61913 w 631032"/>
                <a:gd name="connsiteY13" fmla="*/ 592931 h 661987"/>
                <a:gd name="connsiteX14" fmla="*/ 88107 w 631032"/>
                <a:gd name="connsiteY14" fmla="*/ 573881 h 661987"/>
                <a:gd name="connsiteX15" fmla="*/ 140494 w 631032"/>
                <a:gd name="connsiteY15" fmla="*/ 542925 h 661987"/>
                <a:gd name="connsiteX16" fmla="*/ 195263 w 631032"/>
                <a:gd name="connsiteY16" fmla="*/ 514350 h 661987"/>
                <a:gd name="connsiteX17" fmla="*/ 257175 w 631032"/>
                <a:gd name="connsiteY17" fmla="*/ 466725 h 661987"/>
                <a:gd name="connsiteX18" fmla="*/ 295275 w 631032"/>
                <a:gd name="connsiteY18" fmla="*/ 431006 h 661987"/>
                <a:gd name="connsiteX19" fmla="*/ 388144 w 631032"/>
                <a:gd name="connsiteY19" fmla="*/ 328612 h 661987"/>
                <a:gd name="connsiteX20" fmla="*/ 473869 w 631032"/>
                <a:gd name="connsiteY20" fmla="*/ 202406 h 661987"/>
                <a:gd name="connsiteX21" fmla="*/ 566738 w 631032"/>
                <a:gd name="connsiteY21" fmla="*/ 45243 h 661987"/>
                <a:gd name="connsiteX22" fmla="*/ 578644 w 631032"/>
                <a:gd name="connsiteY22" fmla="*/ 23812 h 661987"/>
                <a:gd name="connsiteX23" fmla="*/ 588169 w 631032"/>
                <a:gd name="connsiteY23" fmla="*/ 9525 h 661987"/>
                <a:gd name="connsiteX24" fmla="*/ 600075 w 631032"/>
                <a:gd name="connsiteY24" fmla="*/ 0 h 661987"/>
                <a:gd name="connsiteX25" fmla="*/ 609600 w 631032"/>
                <a:gd name="connsiteY25" fmla="*/ 2381 h 661987"/>
                <a:gd name="connsiteX26" fmla="*/ 614363 w 631032"/>
                <a:gd name="connsiteY26" fmla="*/ 4762 h 661987"/>
                <a:gd name="connsiteX27" fmla="*/ 616744 w 631032"/>
                <a:gd name="connsiteY27" fmla="*/ 21431 h 661987"/>
                <a:gd name="connsiteX28" fmla="*/ 607219 w 631032"/>
                <a:gd name="connsiteY28" fmla="*/ 64293 h 661987"/>
                <a:gd name="connsiteX29" fmla="*/ 557213 w 631032"/>
                <a:gd name="connsiteY29" fmla="*/ 200025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1032" h="661987">
                  <a:moveTo>
                    <a:pt x="557213" y="200025"/>
                  </a:moveTo>
                  <a:lnTo>
                    <a:pt x="516732" y="311943"/>
                  </a:lnTo>
                  <a:lnTo>
                    <a:pt x="485775" y="400050"/>
                  </a:lnTo>
                  <a:lnTo>
                    <a:pt x="454819" y="497681"/>
                  </a:lnTo>
                  <a:lnTo>
                    <a:pt x="442913" y="545306"/>
                  </a:lnTo>
                  <a:lnTo>
                    <a:pt x="442913" y="573881"/>
                  </a:lnTo>
                  <a:lnTo>
                    <a:pt x="447675" y="602456"/>
                  </a:lnTo>
                  <a:lnTo>
                    <a:pt x="457200" y="619125"/>
                  </a:lnTo>
                  <a:lnTo>
                    <a:pt x="473869" y="633412"/>
                  </a:lnTo>
                  <a:lnTo>
                    <a:pt x="531019" y="645318"/>
                  </a:lnTo>
                  <a:lnTo>
                    <a:pt x="631032" y="652462"/>
                  </a:lnTo>
                  <a:lnTo>
                    <a:pt x="0" y="661987"/>
                  </a:lnTo>
                  <a:lnTo>
                    <a:pt x="38100" y="614362"/>
                  </a:lnTo>
                  <a:lnTo>
                    <a:pt x="61913" y="592931"/>
                  </a:lnTo>
                  <a:lnTo>
                    <a:pt x="88107" y="573881"/>
                  </a:lnTo>
                  <a:lnTo>
                    <a:pt x="140494" y="542925"/>
                  </a:lnTo>
                  <a:lnTo>
                    <a:pt x="195263" y="514350"/>
                  </a:lnTo>
                  <a:lnTo>
                    <a:pt x="257175" y="466725"/>
                  </a:lnTo>
                  <a:lnTo>
                    <a:pt x="295275" y="431006"/>
                  </a:lnTo>
                  <a:lnTo>
                    <a:pt x="388144" y="328612"/>
                  </a:lnTo>
                  <a:lnTo>
                    <a:pt x="473869" y="202406"/>
                  </a:lnTo>
                  <a:lnTo>
                    <a:pt x="566738" y="45243"/>
                  </a:lnTo>
                  <a:lnTo>
                    <a:pt x="578644" y="23812"/>
                  </a:lnTo>
                  <a:lnTo>
                    <a:pt x="588169" y="9525"/>
                  </a:lnTo>
                  <a:lnTo>
                    <a:pt x="600075" y="0"/>
                  </a:lnTo>
                  <a:lnTo>
                    <a:pt x="609600" y="2381"/>
                  </a:lnTo>
                  <a:lnTo>
                    <a:pt x="614363" y="4762"/>
                  </a:lnTo>
                  <a:lnTo>
                    <a:pt x="616744" y="21431"/>
                  </a:lnTo>
                  <a:lnTo>
                    <a:pt x="607219" y="64293"/>
                  </a:lnTo>
                  <a:lnTo>
                    <a:pt x="557213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1019206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故事成語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利 労</a:t>
            </a:r>
          </a:p>
        </p:txBody>
      </p:sp>
    </p:spTree>
    <p:extLst>
      <p:ext uri="{BB962C8B-B14F-4D97-AF65-F5344CB8AC3E}">
        <p14:creationId xmlns:p14="http://schemas.microsoft.com/office/powerpoint/2010/main" val="223155689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6D4E628-D2B5-5344-9F3C-E94320E263E4}"/>
              </a:ext>
            </a:extLst>
          </p:cNvPr>
          <p:cNvSpPr/>
          <p:nvPr/>
        </p:nvSpPr>
        <p:spPr>
          <a:xfrm>
            <a:off x="3022600" y="1389063"/>
            <a:ext cx="1863725" cy="1057275"/>
          </a:xfrm>
          <a:custGeom>
            <a:avLst/>
            <a:gdLst>
              <a:gd name="connsiteX0" fmla="*/ 914400 w 1864519"/>
              <a:gd name="connsiteY0" fmla="*/ 528637 h 1057275"/>
              <a:gd name="connsiteX1" fmla="*/ 1100138 w 1864519"/>
              <a:gd name="connsiteY1" fmla="*/ 419100 h 1057275"/>
              <a:gd name="connsiteX2" fmla="*/ 1250157 w 1864519"/>
              <a:gd name="connsiteY2" fmla="*/ 326231 h 1057275"/>
              <a:gd name="connsiteX3" fmla="*/ 1395413 w 1864519"/>
              <a:gd name="connsiteY3" fmla="*/ 235744 h 1057275"/>
              <a:gd name="connsiteX4" fmla="*/ 1431132 w 1864519"/>
              <a:gd name="connsiteY4" fmla="*/ 209550 h 1057275"/>
              <a:gd name="connsiteX5" fmla="*/ 1440657 w 1864519"/>
              <a:gd name="connsiteY5" fmla="*/ 200025 h 1057275"/>
              <a:gd name="connsiteX6" fmla="*/ 1450182 w 1864519"/>
              <a:gd name="connsiteY6" fmla="*/ 180975 h 1057275"/>
              <a:gd name="connsiteX7" fmla="*/ 1454944 w 1864519"/>
              <a:gd name="connsiteY7" fmla="*/ 154781 h 1057275"/>
              <a:gd name="connsiteX8" fmla="*/ 1452563 w 1864519"/>
              <a:gd name="connsiteY8" fmla="*/ 130969 h 1057275"/>
              <a:gd name="connsiteX9" fmla="*/ 1445419 w 1864519"/>
              <a:gd name="connsiteY9" fmla="*/ 109537 h 1057275"/>
              <a:gd name="connsiteX10" fmla="*/ 1435894 w 1864519"/>
              <a:gd name="connsiteY10" fmla="*/ 102394 h 1057275"/>
              <a:gd name="connsiteX11" fmla="*/ 1409700 w 1864519"/>
              <a:gd name="connsiteY11" fmla="*/ 85725 h 1057275"/>
              <a:gd name="connsiteX12" fmla="*/ 1383507 w 1864519"/>
              <a:gd name="connsiteY12" fmla="*/ 64294 h 1057275"/>
              <a:gd name="connsiteX13" fmla="*/ 1371600 w 1864519"/>
              <a:gd name="connsiteY13" fmla="*/ 50006 h 1057275"/>
              <a:gd name="connsiteX14" fmla="*/ 1364457 w 1864519"/>
              <a:gd name="connsiteY14" fmla="*/ 38100 h 1057275"/>
              <a:gd name="connsiteX15" fmla="*/ 1364457 w 1864519"/>
              <a:gd name="connsiteY15" fmla="*/ 28575 h 1057275"/>
              <a:gd name="connsiteX16" fmla="*/ 1369219 w 1864519"/>
              <a:gd name="connsiteY16" fmla="*/ 16669 h 1057275"/>
              <a:gd name="connsiteX17" fmla="*/ 1395413 w 1864519"/>
              <a:gd name="connsiteY17" fmla="*/ 4762 h 1057275"/>
              <a:gd name="connsiteX18" fmla="*/ 1426369 w 1864519"/>
              <a:gd name="connsiteY18" fmla="*/ 0 h 1057275"/>
              <a:gd name="connsiteX19" fmla="*/ 1466850 w 1864519"/>
              <a:gd name="connsiteY19" fmla="*/ 0 h 1057275"/>
              <a:gd name="connsiteX20" fmla="*/ 1504950 w 1864519"/>
              <a:gd name="connsiteY20" fmla="*/ 4762 h 1057275"/>
              <a:gd name="connsiteX21" fmla="*/ 1524000 w 1864519"/>
              <a:gd name="connsiteY21" fmla="*/ 9525 h 1057275"/>
              <a:gd name="connsiteX22" fmla="*/ 1583532 w 1864519"/>
              <a:gd name="connsiteY22" fmla="*/ 40481 h 1057275"/>
              <a:gd name="connsiteX23" fmla="*/ 1619250 w 1864519"/>
              <a:gd name="connsiteY23" fmla="*/ 64294 h 1057275"/>
              <a:gd name="connsiteX24" fmla="*/ 1652588 w 1864519"/>
              <a:gd name="connsiteY24" fmla="*/ 88106 h 1057275"/>
              <a:gd name="connsiteX25" fmla="*/ 1681163 w 1864519"/>
              <a:gd name="connsiteY25" fmla="*/ 109537 h 1057275"/>
              <a:gd name="connsiteX26" fmla="*/ 1726407 w 1864519"/>
              <a:gd name="connsiteY26" fmla="*/ 145256 h 1057275"/>
              <a:gd name="connsiteX27" fmla="*/ 1757363 w 1864519"/>
              <a:gd name="connsiteY27" fmla="*/ 173831 h 1057275"/>
              <a:gd name="connsiteX28" fmla="*/ 1800225 w 1864519"/>
              <a:gd name="connsiteY28" fmla="*/ 216694 h 1057275"/>
              <a:gd name="connsiteX29" fmla="*/ 1833563 w 1864519"/>
              <a:gd name="connsiteY29" fmla="*/ 252412 h 1057275"/>
              <a:gd name="connsiteX30" fmla="*/ 1845469 w 1864519"/>
              <a:gd name="connsiteY30" fmla="*/ 264319 h 1057275"/>
              <a:gd name="connsiteX31" fmla="*/ 1857375 w 1864519"/>
              <a:gd name="connsiteY31" fmla="*/ 283369 h 1057275"/>
              <a:gd name="connsiteX32" fmla="*/ 1862138 w 1864519"/>
              <a:gd name="connsiteY32" fmla="*/ 302419 h 1057275"/>
              <a:gd name="connsiteX33" fmla="*/ 1864519 w 1864519"/>
              <a:gd name="connsiteY33" fmla="*/ 321469 h 1057275"/>
              <a:gd name="connsiteX34" fmla="*/ 1859757 w 1864519"/>
              <a:gd name="connsiteY34" fmla="*/ 347662 h 1057275"/>
              <a:gd name="connsiteX35" fmla="*/ 1845469 w 1864519"/>
              <a:gd name="connsiteY35" fmla="*/ 369094 h 1057275"/>
              <a:gd name="connsiteX36" fmla="*/ 1826419 w 1864519"/>
              <a:gd name="connsiteY36" fmla="*/ 383381 h 1057275"/>
              <a:gd name="connsiteX37" fmla="*/ 1793082 w 1864519"/>
              <a:gd name="connsiteY37" fmla="*/ 400050 h 1057275"/>
              <a:gd name="connsiteX38" fmla="*/ 1735932 w 1864519"/>
              <a:gd name="connsiteY38" fmla="*/ 419100 h 1057275"/>
              <a:gd name="connsiteX39" fmla="*/ 1669257 w 1864519"/>
              <a:gd name="connsiteY39" fmla="*/ 433387 h 1057275"/>
              <a:gd name="connsiteX40" fmla="*/ 1645444 w 1864519"/>
              <a:gd name="connsiteY40" fmla="*/ 438150 h 1057275"/>
              <a:gd name="connsiteX41" fmla="*/ 1538288 w 1864519"/>
              <a:gd name="connsiteY41" fmla="*/ 485775 h 1057275"/>
              <a:gd name="connsiteX42" fmla="*/ 1307307 w 1864519"/>
              <a:gd name="connsiteY42" fmla="*/ 583406 h 1057275"/>
              <a:gd name="connsiteX43" fmla="*/ 1047750 w 1864519"/>
              <a:gd name="connsiteY43" fmla="*/ 690562 h 1057275"/>
              <a:gd name="connsiteX44" fmla="*/ 857250 w 1864519"/>
              <a:gd name="connsiteY44" fmla="*/ 773906 h 1057275"/>
              <a:gd name="connsiteX45" fmla="*/ 766763 w 1864519"/>
              <a:gd name="connsiteY45" fmla="*/ 809625 h 1057275"/>
              <a:gd name="connsiteX46" fmla="*/ 631032 w 1864519"/>
              <a:gd name="connsiteY46" fmla="*/ 857250 h 1057275"/>
              <a:gd name="connsiteX47" fmla="*/ 376238 w 1864519"/>
              <a:gd name="connsiteY47" fmla="*/ 947737 h 1057275"/>
              <a:gd name="connsiteX48" fmla="*/ 90488 w 1864519"/>
              <a:gd name="connsiteY48" fmla="*/ 1045369 h 1057275"/>
              <a:gd name="connsiteX49" fmla="*/ 47625 w 1864519"/>
              <a:gd name="connsiteY49" fmla="*/ 1057275 h 1057275"/>
              <a:gd name="connsiteX50" fmla="*/ 26194 w 1864519"/>
              <a:gd name="connsiteY50" fmla="*/ 1057275 h 1057275"/>
              <a:gd name="connsiteX51" fmla="*/ 11907 w 1864519"/>
              <a:gd name="connsiteY51" fmla="*/ 1052512 h 1057275"/>
              <a:gd name="connsiteX52" fmla="*/ 0 w 1864519"/>
              <a:gd name="connsiteY52" fmla="*/ 1040606 h 1057275"/>
              <a:gd name="connsiteX53" fmla="*/ 0 w 1864519"/>
              <a:gd name="connsiteY53" fmla="*/ 1033462 h 1057275"/>
              <a:gd name="connsiteX54" fmla="*/ 0 w 1864519"/>
              <a:gd name="connsiteY54" fmla="*/ 1019175 h 1057275"/>
              <a:gd name="connsiteX55" fmla="*/ 2382 w 1864519"/>
              <a:gd name="connsiteY55" fmla="*/ 1000125 h 1057275"/>
              <a:gd name="connsiteX56" fmla="*/ 11907 w 1864519"/>
              <a:gd name="connsiteY56" fmla="*/ 988219 h 1057275"/>
              <a:gd name="connsiteX57" fmla="*/ 140494 w 1864519"/>
              <a:gd name="connsiteY57" fmla="*/ 928687 h 1057275"/>
              <a:gd name="connsiteX58" fmla="*/ 419100 w 1864519"/>
              <a:gd name="connsiteY58" fmla="*/ 792956 h 1057275"/>
              <a:gd name="connsiteX59" fmla="*/ 690563 w 1864519"/>
              <a:gd name="connsiteY59" fmla="*/ 652462 h 1057275"/>
              <a:gd name="connsiteX60" fmla="*/ 914400 w 1864519"/>
              <a:gd name="connsiteY60" fmla="*/ 528637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864519" h="1057275">
                <a:moveTo>
                  <a:pt x="914400" y="528637"/>
                </a:moveTo>
                <a:lnTo>
                  <a:pt x="1100138" y="419100"/>
                </a:lnTo>
                <a:lnTo>
                  <a:pt x="1250157" y="326231"/>
                </a:lnTo>
                <a:lnTo>
                  <a:pt x="1395413" y="235744"/>
                </a:lnTo>
                <a:lnTo>
                  <a:pt x="1431132" y="209550"/>
                </a:lnTo>
                <a:lnTo>
                  <a:pt x="1440657" y="200025"/>
                </a:lnTo>
                <a:lnTo>
                  <a:pt x="1450182" y="180975"/>
                </a:lnTo>
                <a:lnTo>
                  <a:pt x="1454944" y="154781"/>
                </a:lnTo>
                <a:lnTo>
                  <a:pt x="1452563" y="130969"/>
                </a:lnTo>
                <a:lnTo>
                  <a:pt x="1445419" y="109537"/>
                </a:lnTo>
                <a:lnTo>
                  <a:pt x="1435894" y="102394"/>
                </a:lnTo>
                <a:lnTo>
                  <a:pt x="1409700" y="85725"/>
                </a:lnTo>
                <a:lnTo>
                  <a:pt x="1383507" y="64294"/>
                </a:lnTo>
                <a:lnTo>
                  <a:pt x="1371600" y="50006"/>
                </a:lnTo>
                <a:lnTo>
                  <a:pt x="1364457" y="38100"/>
                </a:lnTo>
                <a:lnTo>
                  <a:pt x="1364457" y="28575"/>
                </a:lnTo>
                <a:lnTo>
                  <a:pt x="1369219" y="16669"/>
                </a:lnTo>
                <a:lnTo>
                  <a:pt x="1395413" y="4762"/>
                </a:lnTo>
                <a:lnTo>
                  <a:pt x="1426369" y="0"/>
                </a:lnTo>
                <a:lnTo>
                  <a:pt x="1466850" y="0"/>
                </a:lnTo>
                <a:lnTo>
                  <a:pt x="1504950" y="4762"/>
                </a:lnTo>
                <a:lnTo>
                  <a:pt x="1524000" y="9525"/>
                </a:lnTo>
                <a:lnTo>
                  <a:pt x="1583532" y="40481"/>
                </a:lnTo>
                <a:lnTo>
                  <a:pt x="1619250" y="64294"/>
                </a:lnTo>
                <a:lnTo>
                  <a:pt x="1652588" y="88106"/>
                </a:lnTo>
                <a:lnTo>
                  <a:pt x="1681163" y="109537"/>
                </a:lnTo>
                <a:lnTo>
                  <a:pt x="1726407" y="145256"/>
                </a:lnTo>
                <a:lnTo>
                  <a:pt x="1757363" y="173831"/>
                </a:lnTo>
                <a:lnTo>
                  <a:pt x="1800225" y="216694"/>
                </a:lnTo>
                <a:lnTo>
                  <a:pt x="1833563" y="252412"/>
                </a:lnTo>
                <a:lnTo>
                  <a:pt x="1845469" y="264319"/>
                </a:lnTo>
                <a:lnTo>
                  <a:pt x="1857375" y="283369"/>
                </a:lnTo>
                <a:lnTo>
                  <a:pt x="1862138" y="302419"/>
                </a:lnTo>
                <a:lnTo>
                  <a:pt x="1864519" y="321469"/>
                </a:lnTo>
                <a:lnTo>
                  <a:pt x="1859757" y="347662"/>
                </a:lnTo>
                <a:lnTo>
                  <a:pt x="1845469" y="369094"/>
                </a:lnTo>
                <a:lnTo>
                  <a:pt x="1826419" y="383381"/>
                </a:lnTo>
                <a:lnTo>
                  <a:pt x="1793082" y="400050"/>
                </a:lnTo>
                <a:lnTo>
                  <a:pt x="1735932" y="419100"/>
                </a:lnTo>
                <a:lnTo>
                  <a:pt x="1669257" y="433387"/>
                </a:lnTo>
                <a:lnTo>
                  <a:pt x="1645444" y="438150"/>
                </a:lnTo>
                <a:lnTo>
                  <a:pt x="1538288" y="485775"/>
                </a:lnTo>
                <a:lnTo>
                  <a:pt x="1307307" y="583406"/>
                </a:lnTo>
                <a:lnTo>
                  <a:pt x="1047750" y="690562"/>
                </a:lnTo>
                <a:lnTo>
                  <a:pt x="857250" y="773906"/>
                </a:lnTo>
                <a:lnTo>
                  <a:pt x="766763" y="809625"/>
                </a:lnTo>
                <a:lnTo>
                  <a:pt x="631032" y="857250"/>
                </a:lnTo>
                <a:lnTo>
                  <a:pt x="376238" y="947737"/>
                </a:lnTo>
                <a:lnTo>
                  <a:pt x="90488" y="1045369"/>
                </a:lnTo>
                <a:lnTo>
                  <a:pt x="47625" y="1057275"/>
                </a:lnTo>
                <a:lnTo>
                  <a:pt x="26194" y="1057275"/>
                </a:lnTo>
                <a:lnTo>
                  <a:pt x="11907" y="1052512"/>
                </a:lnTo>
                <a:lnTo>
                  <a:pt x="0" y="1040606"/>
                </a:lnTo>
                <a:lnTo>
                  <a:pt x="0" y="1033462"/>
                </a:lnTo>
                <a:lnTo>
                  <a:pt x="0" y="1019175"/>
                </a:lnTo>
                <a:lnTo>
                  <a:pt x="2382" y="1000125"/>
                </a:lnTo>
                <a:lnTo>
                  <a:pt x="11907" y="988219"/>
                </a:lnTo>
                <a:lnTo>
                  <a:pt x="140494" y="928687"/>
                </a:lnTo>
                <a:lnTo>
                  <a:pt x="419100" y="792956"/>
                </a:lnTo>
                <a:lnTo>
                  <a:pt x="690563" y="652462"/>
                </a:lnTo>
                <a:lnTo>
                  <a:pt x="914400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924CC0E-2F51-E840-9805-82DFF6560DA3}"/>
              </a:ext>
            </a:extLst>
          </p:cNvPr>
          <p:cNvSpPr/>
          <p:nvPr/>
        </p:nvSpPr>
        <p:spPr>
          <a:xfrm>
            <a:off x="2676525" y="2598738"/>
            <a:ext cx="2370138" cy="809625"/>
          </a:xfrm>
          <a:custGeom>
            <a:avLst/>
            <a:gdLst>
              <a:gd name="connsiteX0" fmla="*/ 945356 w 2369344"/>
              <a:gd name="connsiteY0" fmla="*/ 378619 h 809625"/>
              <a:gd name="connsiteX1" fmla="*/ 1254919 w 2369344"/>
              <a:gd name="connsiteY1" fmla="*/ 280987 h 809625"/>
              <a:gd name="connsiteX2" fmla="*/ 1388269 w 2369344"/>
              <a:gd name="connsiteY2" fmla="*/ 242887 h 809625"/>
              <a:gd name="connsiteX3" fmla="*/ 1585913 w 2369344"/>
              <a:gd name="connsiteY3" fmla="*/ 190500 h 809625"/>
              <a:gd name="connsiteX4" fmla="*/ 1812131 w 2369344"/>
              <a:gd name="connsiteY4" fmla="*/ 107156 h 809625"/>
              <a:gd name="connsiteX5" fmla="*/ 1885950 w 2369344"/>
              <a:gd name="connsiteY5" fmla="*/ 80962 h 809625"/>
              <a:gd name="connsiteX6" fmla="*/ 1916906 w 2369344"/>
              <a:gd name="connsiteY6" fmla="*/ 71437 h 809625"/>
              <a:gd name="connsiteX7" fmla="*/ 1976438 w 2369344"/>
              <a:gd name="connsiteY7" fmla="*/ 35719 h 809625"/>
              <a:gd name="connsiteX8" fmla="*/ 2021681 w 2369344"/>
              <a:gd name="connsiteY8" fmla="*/ 7144 h 809625"/>
              <a:gd name="connsiteX9" fmla="*/ 2040731 w 2369344"/>
              <a:gd name="connsiteY9" fmla="*/ 0 h 809625"/>
              <a:gd name="connsiteX10" fmla="*/ 2078831 w 2369344"/>
              <a:gd name="connsiteY10" fmla="*/ 0 h 809625"/>
              <a:gd name="connsiteX11" fmla="*/ 2126456 w 2369344"/>
              <a:gd name="connsiteY11" fmla="*/ 7144 h 809625"/>
              <a:gd name="connsiteX12" fmla="*/ 2178844 w 2369344"/>
              <a:gd name="connsiteY12" fmla="*/ 21431 h 809625"/>
              <a:gd name="connsiteX13" fmla="*/ 2233613 w 2369344"/>
              <a:gd name="connsiteY13" fmla="*/ 42862 h 809625"/>
              <a:gd name="connsiteX14" fmla="*/ 2281238 w 2369344"/>
              <a:gd name="connsiteY14" fmla="*/ 66675 h 809625"/>
              <a:gd name="connsiteX15" fmla="*/ 2326481 w 2369344"/>
              <a:gd name="connsiteY15" fmla="*/ 88106 h 809625"/>
              <a:gd name="connsiteX16" fmla="*/ 2352675 w 2369344"/>
              <a:gd name="connsiteY16" fmla="*/ 104775 h 809625"/>
              <a:gd name="connsiteX17" fmla="*/ 2359819 w 2369344"/>
              <a:gd name="connsiteY17" fmla="*/ 111919 h 809625"/>
              <a:gd name="connsiteX18" fmla="*/ 2366963 w 2369344"/>
              <a:gd name="connsiteY18" fmla="*/ 123825 h 809625"/>
              <a:gd name="connsiteX19" fmla="*/ 2369344 w 2369344"/>
              <a:gd name="connsiteY19" fmla="*/ 135731 h 809625"/>
              <a:gd name="connsiteX20" fmla="*/ 2362200 w 2369344"/>
              <a:gd name="connsiteY20" fmla="*/ 166687 h 809625"/>
              <a:gd name="connsiteX21" fmla="*/ 2345531 w 2369344"/>
              <a:gd name="connsiteY21" fmla="*/ 192881 h 809625"/>
              <a:gd name="connsiteX22" fmla="*/ 2321719 w 2369344"/>
              <a:gd name="connsiteY22" fmla="*/ 221456 h 809625"/>
              <a:gd name="connsiteX23" fmla="*/ 2300288 w 2369344"/>
              <a:gd name="connsiteY23" fmla="*/ 242887 h 809625"/>
              <a:gd name="connsiteX24" fmla="*/ 2264569 w 2369344"/>
              <a:gd name="connsiteY24" fmla="*/ 259556 h 809625"/>
              <a:gd name="connsiteX25" fmla="*/ 2216944 w 2369344"/>
              <a:gd name="connsiteY25" fmla="*/ 269081 h 809625"/>
              <a:gd name="connsiteX26" fmla="*/ 2140744 w 2369344"/>
              <a:gd name="connsiteY26" fmla="*/ 273844 h 809625"/>
              <a:gd name="connsiteX27" fmla="*/ 2081213 w 2369344"/>
              <a:gd name="connsiteY27" fmla="*/ 273844 h 809625"/>
              <a:gd name="connsiteX28" fmla="*/ 1952625 w 2369344"/>
              <a:gd name="connsiteY28" fmla="*/ 288131 h 809625"/>
              <a:gd name="connsiteX29" fmla="*/ 1804988 w 2369344"/>
              <a:gd name="connsiteY29" fmla="*/ 311944 h 809625"/>
              <a:gd name="connsiteX30" fmla="*/ 1628775 w 2369344"/>
              <a:gd name="connsiteY30" fmla="*/ 354806 h 809625"/>
              <a:gd name="connsiteX31" fmla="*/ 1571625 w 2369344"/>
              <a:gd name="connsiteY31" fmla="*/ 373856 h 809625"/>
              <a:gd name="connsiteX32" fmla="*/ 1197769 w 2369344"/>
              <a:gd name="connsiteY32" fmla="*/ 490537 h 809625"/>
              <a:gd name="connsiteX33" fmla="*/ 1035844 w 2369344"/>
              <a:gd name="connsiteY33" fmla="*/ 550069 h 809625"/>
              <a:gd name="connsiteX34" fmla="*/ 890588 w 2369344"/>
              <a:gd name="connsiteY34" fmla="*/ 604837 h 809625"/>
              <a:gd name="connsiteX35" fmla="*/ 816769 w 2369344"/>
              <a:gd name="connsiteY35" fmla="*/ 633412 h 809625"/>
              <a:gd name="connsiteX36" fmla="*/ 702469 w 2369344"/>
              <a:gd name="connsiteY36" fmla="*/ 673894 h 809625"/>
              <a:gd name="connsiteX37" fmla="*/ 638175 w 2369344"/>
              <a:gd name="connsiteY37" fmla="*/ 695325 h 809625"/>
              <a:gd name="connsiteX38" fmla="*/ 602456 w 2369344"/>
              <a:gd name="connsiteY38" fmla="*/ 716756 h 809625"/>
              <a:gd name="connsiteX39" fmla="*/ 540544 w 2369344"/>
              <a:gd name="connsiteY39" fmla="*/ 752475 h 809625"/>
              <a:gd name="connsiteX40" fmla="*/ 438150 w 2369344"/>
              <a:gd name="connsiteY40" fmla="*/ 797719 h 809625"/>
              <a:gd name="connsiteX41" fmla="*/ 404813 w 2369344"/>
              <a:gd name="connsiteY41" fmla="*/ 807244 h 809625"/>
              <a:gd name="connsiteX42" fmla="*/ 392906 w 2369344"/>
              <a:gd name="connsiteY42" fmla="*/ 809625 h 809625"/>
              <a:gd name="connsiteX43" fmla="*/ 378619 w 2369344"/>
              <a:gd name="connsiteY43" fmla="*/ 802481 h 809625"/>
              <a:gd name="connsiteX44" fmla="*/ 357188 w 2369344"/>
              <a:gd name="connsiteY44" fmla="*/ 781050 h 809625"/>
              <a:gd name="connsiteX45" fmla="*/ 288131 w 2369344"/>
              <a:gd name="connsiteY45" fmla="*/ 723900 h 809625"/>
              <a:gd name="connsiteX46" fmla="*/ 188119 w 2369344"/>
              <a:gd name="connsiteY46" fmla="*/ 642937 h 809625"/>
              <a:gd name="connsiteX47" fmla="*/ 123825 w 2369344"/>
              <a:gd name="connsiteY47" fmla="*/ 590550 h 809625"/>
              <a:gd name="connsiteX48" fmla="*/ 69056 w 2369344"/>
              <a:gd name="connsiteY48" fmla="*/ 542925 h 809625"/>
              <a:gd name="connsiteX49" fmla="*/ 23813 w 2369344"/>
              <a:gd name="connsiteY49" fmla="*/ 507206 h 809625"/>
              <a:gd name="connsiteX50" fmla="*/ 9525 w 2369344"/>
              <a:gd name="connsiteY50" fmla="*/ 492919 h 809625"/>
              <a:gd name="connsiteX51" fmla="*/ 2381 w 2369344"/>
              <a:gd name="connsiteY51" fmla="*/ 473869 h 809625"/>
              <a:gd name="connsiteX52" fmla="*/ 0 w 2369344"/>
              <a:gd name="connsiteY52" fmla="*/ 447675 h 809625"/>
              <a:gd name="connsiteX53" fmla="*/ 4763 w 2369344"/>
              <a:gd name="connsiteY53" fmla="*/ 435769 h 809625"/>
              <a:gd name="connsiteX54" fmla="*/ 11906 w 2369344"/>
              <a:gd name="connsiteY54" fmla="*/ 431006 h 809625"/>
              <a:gd name="connsiteX55" fmla="*/ 19050 w 2369344"/>
              <a:gd name="connsiteY55" fmla="*/ 428625 h 809625"/>
              <a:gd name="connsiteX56" fmla="*/ 33338 w 2369344"/>
              <a:gd name="connsiteY56" fmla="*/ 428625 h 809625"/>
              <a:gd name="connsiteX57" fmla="*/ 50006 w 2369344"/>
              <a:gd name="connsiteY57" fmla="*/ 435769 h 809625"/>
              <a:gd name="connsiteX58" fmla="*/ 83344 w 2369344"/>
              <a:gd name="connsiteY58" fmla="*/ 452437 h 809625"/>
              <a:gd name="connsiteX59" fmla="*/ 123825 w 2369344"/>
              <a:gd name="connsiteY59" fmla="*/ 478631 h 809625"/>
              <a:gd name="connsiteX60" fmla="*/ 157163 w 2369344"/>
              <a:gd name="connsiteY60" fmla="*/ 497681 h 809625"/>
              <a:gd name="connsiteX61" fmla="*/ 195263 w 2369344"/>
              <a:gd name="connsiteY61" fmla="*/ 514350 h 809625"/>
              <a:gd name="connsiteX62" fmla="*/ 233363 w 2369344"/>
              <a:gd name="connsiteY62" fmla="*/ 526256 h 809625"/>
              <a:gd name="connsiteX63" fmla="*/ 292894 w 2369344"/>
              <a:gd name="connsiteY63" fmla="*/ 538162 h 809625"/>
              <a:gd name="connsiteX64" fmla="*/ 345281 w 2369344"/>
              <a:gd name="connsiteY64" fmla="*/ 542925 h 809625"/>
              <a:gd name="connsiteX65" fmla="*/ 388144 w 2369344"/>
              <a:gd name="connsiteY65" fmla="*/ 540544 h 809625"/>
              <a:gd name="connsiteX66" fmla="*/ 464344 w 2369344"/>
              <a:gd name="connsiteY66" fmla="*/ 526256 h 809625"/>
              <a:gd name="connsiteX67" fmla="*/ 621506 w 2369344"/>
              <a:gd name="connsiteY67" fmla="*/ 476250 h 809625"/>
              <a:gd name="connsiteX68" fmla="*/ 857250 w 2369344"/>
              <a:gd name="connsiteY68" fmla="*/ 404812 h 809625"/>
              <a:gd name="connsiteX69" fmla="*/ 945356 w 2369344"/>
              <a:gd name="connsiteY69" fmla="*/ 378619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69344" h="809625">
                <a:moveTo>
                  <a:pt x="945356" y="378619"/>
                </a:moveTo>
                <a:lnTo>
                  <a:pt x="1254919" y="280987"/>
                </a:lnTo>
                <a:lnTo>
                  <a:pt x="1388269" y="242887"/>
                </a:lnTo>
                <a:lnTo>
                  <a:pt x="1585913" y="190500"/>
                </a:lnTo>
                <a:lnTo>
                  <a:pt x="1812131" y="107156"/>
                </a:lnTo>
                <a:lnTo>
                  <a:pt x="1885950" y="80962"/>
                </a:lnTo>
                <a:lnTo>
                  <a:pt x="1916906" y="71437"/>
                </a:lnTo>
                <a:lnTo>
                  <a:pt x="1976438" y="35719"/>
                </a:lnTo>
                <a:lnTo>
                  <a:pt x="2021681" y="7144"/>
                </a:lnTo>
                <a:lnTo>
                  <a:pt x="2040731" y="0"/>
                </a:lnTo>
                <a:lnTo>
                  <a:pt x="2078831" y="0"/>
                </a:lnTo>
                <a:lnTo>
                  <a:pt x="2126456" y="7144"/>
                </a:lnTo>
                <a:lnTo>
                  <a:pt x="2178844" y="21431"/>
                </a:lnTo>
                <a:lnTo>
                  <a:pt x="2233613" y="42862"/>
                </a:lnTo>
                <a:lnTo>
                  <a:pt x="2281238" y="66675"/>
                </a:lnTo>
                <a:lnTo>
                  <a:pt x="2326481" y="88106"/>
                </a:lnTo>
                <a:lnTo>
                  <a:pt x="2352675" y="104775"/>
                </a:lnTo>
                <a:lnTo>
                  <a:pt x="2359819" y="111919"/>
                </a:lnTo>
                <a:lnTo>
                  <a:pt x="2366963" y="123825"/>
                </a:lnTo>
                <a:lnTo>
                  <a:pt x="2369344" y="135731"/>
                </a:lnTo>
                <a:lnTo>
                  <a:pt x="2362200" y="166687"/>
                </a:lnTo>
                <a:lnTo>
                  <a:pt x="2345531" y="192881"/>
                </a:lnTo>
                <a:lnTo>
                  <a:pt x="2321719" y="221456"/>
                </a:lnTo>
                <a:lnTo>
                  <a:pt x="2300288" y="242887"/>
                </a:lnTo>
                <a:lnTo>
                  <a:pt x="2264569" y="259556"/>
                </a:lnTo>
                <a:lnTo>
                  <a:pt x="2216944" y="269081"/>
                </a:lnTo>
                <a:lnTo>
                  <a:pt x="2140744" y="273844"/>
                </a:lnTo>
                <a:lnTo>
                  <a:pt x="2081213" y="273844"/>
                </a:lnTo>
                <a:lnTo>
                  <a:pt x="1952625" y="288131"/>
                </a:lnTo>
                <a:lnTo>
                  <a:pt x="1804988" y="311944"/>
                </a:lnTo>
                <a:lnTo>
                  <a:pt x="1628775" y="354806"/>
                </a:lnTo>
                <a:lnTo>
                  <a:pt x="1571625" y="373856"/>
                </a:lnTo>
                <a:lnTo>
                  <a:pt x="1197769" y="490537"/>
                </a:lnTo>
                <a:lnTo>
                  <a:pt x="1035844" y="550069"/>
                </a:lnTo>
                <a:lnTo>
                  <a:pt x="890588" y="604837"/>
                </a:lnTo>
                <a:lnTo>
                  <a:pt x="816769" y="633412"/>
                </a:lnTo>
                <a:lnTo>
                  <a:pt x="702469" y="673894"/>
                </a:lnTo>
                <a:lnTo>
                  <a:pt x="638175" y="695325"/>
                </a:lnTo>
                <a:lnTo>
                  <a:pt x="602456" y="716756"/>
                </a:lnTo>
                <a:lnTo>
                  <a:pt x="540544" y="752475"/>
                </a:lnTo>
                <a:lnTo>
                  <a:pt x="438150" y="797719"/>
                </a:lnTo>
                <a:lnTo>
                  <a:pt x="404813" y="807244"/>
                </a:lnTo>
                <a:lnTo>
                  <a:pt x="392906" y="809625"/>
                </a:lnTo>
                <a:lnTo>
                  <a:pt x="378619" y="802481"/>
                </a:lnTo>
                <a:lnTo>
                  <a:pt x="357188" y="781050"/>
                </a:lnTo>
                <a:lnTo>
                  <a:pt x="288131" y="723900"/>
                </a:lnTo>
                <a:lnTo>
                  <a:pt x="188119" y="642937"/>
                </a:lnTo>
                <a:lnTo>
                  <a:pt x="123825" y="590550"/>
                </a:lnTo>
                <a:lnTo>
                  <a:pt x="69056" y="542925"/>
                </a:lnTo>
                <a:lnTo>
                  <a:pt x="23813" y="507206"/>
                </a:lnTo>
                <a:lnTo>
                  <a:pt x="9525" y="492919"/>
                </a:lnTo>
                <a:lnTo>
                  <a:pt x="2381" y="473869"/>
                </a:lnTo>
                <a:lnTo>
                  <a:pt x="0" y="447675"/>
                </a:lnTo>
                <a:lnTo>
                  <a:pt x="4763" y="435769"/>
                </a:lnTo>
                <a:lnTo>
                  <a:pt x="11906" y="431006"/>
                </a:lnTo>
                <a:lnTo>
                  <a:pt x="19050" y="428625"/>
                </a:lnTo>
                <a:lnTo>
                  <a:pt x="33338" y="428625"/>
                </a:lnTo>
                <a:lnTo>
                  <a:pt x="50006" y="435769"/>
                </a:lnTo>
                <a:lnTo>
                  <a:pt x="83344" y="452437"/>
                </a:lnTo>
                <a:lnTo>
                  <a:pt x="123825" y="478631"/>
                </a:lnTo>
                <a:lnTo>
                  <a:pt x="157163" y="497681"/>
                </a:lnTo>
                <a:lnTo>
                  <a:pt x="195263" y="514350"/>
                </a:lnTo>
                <a:lnTo>
                  <a:pt x="233363" y="526256"/>
                </a:lnTo>
                <a:lnTo>
                  <a:pt x="292894" y="538162"/>
                </a:lnTo>
                <a:lnTo>
                  <a:pt x="345281" y="542925"/>
                </a:lnTo>
                <a:lnTo>
                  <a:pt x="388144" y="540544"/>
                </a:lnTo>
                <a:lnTo>
                  <a:pt x="464344" y="526256"/>
                </a:lnTo>
                <a:lnTo>
                  <a:pt x="621506" y="476250"/>
                </a:lnTo>
                <a:lnTo>
                  <a:pt x="857250" y="404812"/>
                </a:lnTo>
                <a:lnTo>
                  <a:pt x="945356" y="3786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A3FB015B-FA46-4347-BA88-835B8220BEFD}"/>
              </a:ext>
            </a:extLst>
          </p:cNvPr>
          <p:cNvSpPr/>
          <p:nvPr/>
        </p:nvSpPr>
        <p:spPr>
          <a:xfrm>
            <a:off x="5403850" y="2124075"/>
            <a:ext cx="479425" cy="2393950"/>
          </a:xfrm>
          <a:custGeom>
            <a:avLst/>
            <a:gdLst>
              <a:gd name="connsiteX0" fmla="*/ 187325 w 479425"/>
              <a:gd name="connsiteY0" fmla="*/ 774700 h 2393950"/>
              <a:gd name="connsiteX1" fmla="*/ 187325 w 479425"/>
              <a:gd name="connsiteY1" fmla="*/ 454025 h 2393950"/>
              <a:gd name="connsiteX2" fmla="*/ 184150 w 479425"/>
              <a:gd name="connsiteY2" fmla="*/ 422275 h 2393950"/>
              <a:gd name="connsiteX3" fmla="*/ 180975 w 479425"/>
              <a:gd name="connsiteY3" fmla="*/ 390525 h 2393950"/>
              <a:gd name="connsiteX4" fmla="*/ 161925 w 479425"/>
              <a:gd name="connsiteY4" fmla="*/ 330200 h 2393950"/>
              <a:gd name="connsiteX5" fmla="*/ 114300 w 479425"/>
              <a:gd name="connsiteY5" fmla="*/ 228600 h 2393950"/>
              <a:gd name="connsiteX6" fmla="*/ 66675 w 479425"/>
              <a:gd name="connsiteY6" fmla="*/ 139700 h 2393950"/>
              <a:gd name="connsiteX7" fmla="*/ 28575 w 479425"/>
              <a:gd name="connsiteY7" fmla="*/ 79375 h 2393950"/>
              <a:gd name="connsiteX8" fmla="*/ 9525 w 479425"/>
              <a:gd name="connsiteY8" fmla="*/ 50800 h 2393950"/>
              <a:gd name="connsiteX9" fmla="*/ 0 w 479425"/>
              <a:gd name="connsiteY9" fmla="*/ 22225 h 2393950"/>
              <a:gd name="connsiteX10" fmla="*/ 0 w 479425"/>
              <a:gd name="connsiteY10" fmla="*/ 12700 h 2393950"/>
              <a:gd name="connsiteX11" fmla="*/ 3175 w 479425"/>
              <a:gd name="connsiteY11" fmla="*/ 3175 h 2393950"/>
              <a:gd name="connsiteX12" fmla="*/ 12700 w 479425"/>
              <a:gd name="connsiteY12" fmla="*/ 0 h 2393950"/>
              <a:gd name="connsiteX13" fmla="*/ 41275 w 479425"/>
              <a:gd name="connsiteY13" fmla="*/ 6350 h 2393950"/>
              <a:gd name="connsiteX14" fmla="*/ 130175 w 479425"/>
              <a:gd name="connsiteY14" fmla="*/ 38100 h 2393950"/>
              <a:gd name="connsiteX15" fmla="*/ 209550 w 479425"/>
              <a:gd name="connsiteY15" fmla="*/ 73025 h 2393950"/>
              <a:gd name="connsiteX16" fmla="*/ 260350 w 479425"/>
              <a:gd name="connsiteY16" fmla="*/ 95250 h 2393950"/>
              <a:gd name="connsiteX17" fmla="*/ 298450 w 479425"/>
              <a:gd name="connsiteY17" fmla="*/ 117475 h 2393950"/>
              <a:gd name="connsiteX18" fmla="*/ 349250 w 479425"/>
              <a:gd name="connsiteY18" fmla="*/ 152400 h 2393950"/>
              <a:gd name="connsiteX19" fmla="*/ 393700 w 479425"/>
              <a:gd name="connsiteY19" fmla="*/ 187325 h 2393950"/>
              <a:gd name="connsiteX20" fmla="*/ 431800 w 479425"/>
              <a:gd name="connsiteY20" fmla="*/ 222250 h 2393950"/>
              <a:gd name="connsiteX21" fmla="*/ 454025 w 479425"/>
              <a:gd name="connsiteY21" fmla="*/ 250825 h 2393950"/>
              <a:gd name="connsiteX22" fmla="*/ 473075 w 479425"/>
              <a:gd name="connsiteY22" fmla="*/ 285750 h 2393950"/>
              <a:gd name="connsiteX23" fmla="*/ 479425 w 479425"/>
              <a:gd name="connsiteY23" fmla="*/ 307975 h 2393950"/>
              <a:gd name="connsiteX24" fmla="*/ 476250 w 479425"/>
              <a:gd name="connsiteY24" fmla="*/ 323850 h 2393950"/>
              <a:gd name="connsiteX25" fmla="*/ 466725 w 479425"/>
              <a:gd name="connsiteY25" fmla="*/ 349250 h 2393950"/>
              <a:gd name="connsiteX26" fmla="*/ 454025 w 479425"/>
              <a:gd name="connsiteY26" fmla="*/ 381000 h 2393950"/>
              <a:gd name="connsiteX27" fmla="*/ 425450 w 479425"/>
              <a:gd name="connsiteY27" fmla="*/ 460375 h 2393950"/>
              <a:gd name="connsiteX28" fmla="*/ 412750 w 479425"/>
              <a:gd name="connsiteY28" fmla="*/ 520700 h 2393950"/>
              <a:gd name="connsiteX29" fmla="*/ 412750 w 479425"/>
              <a:gd name="connsiteY29" fmla="*/ 714375 h 2393950"/>
              <a:gd name="connsiteX30" fmla="*/ 412750 w 479425"/>
              <a:gd name="connsiteY30" fmla="*/ 1377950 h 2393950"/>
              <a:gd name="connsiteX31" fmla="*/ 412750 w 479425"/>
              <a:gd name="connsiteY31" fmla="*/ 1565275 h 2393950"/>
              <a:gd name="connsiteX32" fmla="*/ 412750 w 479425"/>
              <a:gd name="connsiteY32" fmla="*/ 1689100 h 2393950"/>
              <a:gd name="connsiteX33" fmla="*/ 403225 w 479425"/>
              <a:gd name="connsiteY33" fmla="*/ 1917700 h 2393950"/>
              <a:gd name="connsiteX34" fmla="*/ 387350 w 479425"/>
              <a:gd name="connsiteY34" fmla="*/ 2108200 h 2393950"/>
              <a:gd name="connsiteX35" fmla="*/ 390525 w 479425"/>
              <a:gd name="connsiteY35" fmla="*/ 2317750 h 2393950"/>
              <a:gd name="connsiteX36" fmla="*/ 387350 w 479425"/>
              <a:gd name="connsiteY36" fmla="*/ 2339975 h 2393950"/>
              <a:gd name="connsiteX37" fmla="*/ 361950 w 479425"/>
              <a:gd name="connsiteY37" fmla="*/ 2374900 h 2393950"/>
              <a:gd name="connsiteX38" fmla="*/ 333375 w 479425"/>
              <a:gd name="connsiteY38" fmla="*/ 2393950 h 2393950"/>
              <a:gd name="connsiteX39" fmla="*/ 311150 w 479425"/>
              <a:gd name="connsiteY39" fmla="*/ 2393950 h 2393950"/>
              <a:gd name="connsiteX40" fmla="*/ 276225 w 479425"/>
              <a:gd name="connsiteY40" fmla="*/ 2378075 h 2393950"/>
              <a:gd name="connsiteX41" fmla="*/ 247650 w 479425"/>
              <a:gd name="connsiteY41" fmla="*/ 2355850 h 2393950"/>
              <a:gd name="connsiteX42" fmla="*/ 219075 w 479425"/>
              <a:gd name="connsiteY42" fmla="*/ 2314575 h 2393950"/>
              <a:gd name="connsiteX43" fmla="*/ 187325 w 479425"/>
              <a:gd name="connsiteY43" fmla="*/ 2251075 h 2393950"/>
              <a:gd name="connsiteX44" fmla="*/ 158750 w 479425"/>
              <a:gd name="connsiteY44" fmla="*/ 2165350 h 2393950"/>
              <a:gd name="connsiteX45" fmla="*/ 133350 w 479425"/>
              <a:gd name="connsiteY45" fmla="*/ 2054225 h 2393950"/>
              <a:gd name="connsiteX46" fmla="*/ 120650 w 479425"/>
              <a:gd name="connsiteY46" fmla="*/ 1974850 h 2393950"/>
              <a:gd name="connsiteX47" fmla="*/ 123825 w 479425"/>
              <a:gd name="connsiteY47" fmla="*/ 1946275 h 2393950"/>
              <a:gd name="connsiteX48" fmla="*/ 142875 w 479425"/>
              <a:gd name="connsiteY48" fmla="*/ 1863725 h 2393950"/>
              <a:gd name="connsiteX49" fmla="*/ 180975 w 479425"/>
              <a:gd name="connsiteY49" fmla="*/ 1695450 h 2393950"/>
              <a:gd name="connsiteX50" fmla="*/ 190500 w 479425"/>
              <a:gd name="connsiteY50" fmla="*/ 1654175 h 2393950"/>
              <a:gd name="connsiteX51" fmla="*/ 190500 w 479425"/>
              <a:gd name="connsiteY51" fmla="*/ 1527175 h 2393950"/>
              <a:gd name="connsiteX52" fmla="*/ 187325 w 479425"/>
              <a:gd name="connsiteY52" fmla="*/ 774700 h 239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79425" h="2393950">
                <a:moveTo>
                  <a:pt x="187325" y="774700"/>
                </a:moveTo>
                <a:lnTo>
                  <a:pt x="187325" y="454025"/>
                </a:lnTo>
                <a:lnTo>
                  <a:pt x="184150" y="422275"/>
                </a:lnTo>
                <a:lnTo>
                  <a:pt x="180975" y="390525"/>
                </a:lnTo>
                <a:lnTo>
                  <a:pt x="161925" y="330200"/>
                </a:lnTo>
                <a:lnTo>
                  <a:pt x="114300" y="228600"/>
                </a:lnTo>
                <a:lnTo>
                  <a:pt x="66675" y="139700"/>
                </a:lnTo>
                <a:lnTo>
                  <a:pt x="28575" y="79375"/>
                </a:lnTo>
                <a:lnTo>
                  <a:pt x="9525" y="50800"/>
                </a:lnTo>
                <a:lnTo>
                  <a:pt x="0" y="22225"/>
                </a:lnTo>
                <a:lnTo>
                  <a:pt x="0" y="12700"/>
                </a:lnTo>
                <a:lnTo>
                  <a:pt x="3175" y="3175"/>
                </a:lnTo>
                <a:lnTo>
                  <a:pt x="12700" y="0"/>
                </a:lnTo>
                <a:lnTo>
                  <a:pt x="41275" y="6350"/>
                </a:lnTo>
                <a:lnTo>
                  <a:pt x="130175" y="38100"/>
                </a:lnTo>
                <a:lnTo>
                  <a:pt x="209550" y="73025"/>
                </a:lnTo>
                <a:lnTo>
                  <a:pt x="260350" y="95250"/>
                </a:lnTo>
                <a:lnTo>
                  <a:pt x="298450" y="117475"/>
                </a:lnTo>
                <a:lnTo>
                  <a:pt x="349250" y="152400"/>
                </a:lnTo>
                <a:lnTo>
                  <a:pt x="393700" y="187325"/>
                </a:lnTo>
                <a:lnTo>
                  <a:pt x="431800" y="222250"/>
                </a:lnTo>
                <a:lnTo>
                  <a:pt x="454025" y="250825"/>
                </a:lnTo>
                <a:lnTo>
                  <a:pt x="473075" y="285750"/>
                </a:lnTo>
                <a:lnTo>
                  <a:pt x="479425" y="307975"/>
                </a:lnTo>
                <a:lnTo>
                  <a:pt x="476250" y="323850"/>
                </a:lnTo>
                <a:lnTo>
                  <a:pt x="466725" y="349250"/>
                </a:lnTo>
                <a:lnTo>
                  <a:pt x="454025" y="381000"/>
                </a:lnTo>
                <a:lnTo>
                  <a:pt x="425450" y="460375"/>
                </a:lnTo>
                <a:lnTo>
                  <a:pt x="412750" y="520700"/>
                </a:lnTo>
                <a:lnTo>
                  <a:pt x="412750" y="714375"/>
                </a:lnTo>
                <a:lnTo>
                  <a:pt x="412750" y="1377950"/>
                </a:lnTo>
                <a:lnTo>
                  <a:pt x="412750" y="1565275"/>
                </a:lnTo>
                <a:lnTo>
                  <a:pt x="412750" y="1689100"/>
                </a:lnTo>
                <a:lnTo>
                  <a:pt x="403225" y="1917700"/>
                </a:lnTo>
                <a:lnTo>
                  <a:pt x="387350" y="2108200"/>
                </a:lnTo>
                <a:cubicBezTo>
                  <a:pt x="388408" y="2178050"/>
                  <a:pt x="389467" y="2247900"/>
                  <a:pt x="390525" y="2317750"/>
                </a:cubicBezTo>
                <a:lnTo>
                  <a:pt x="387350" y="2339975"/>
                </a:lnTo>
                <a:lnTo>
                  <a:pt x="361950" y="2374900"/>
                </a:lnTo>
                <a:lnTo>
                  <a:pt x="333375" y="2393950"/>
                </a:lnTo>
                <a:lnTo>
                  <a:pt x="311150" y="2393950"/>
                </a:lnTo>
                <a:lnTo>
                  <a:pt x="276225" y="2378075"/>
                </a:lnTo>
                <a:lnTo>
                  <a:pt x="247650" y="2355850"/>
                </a:lnTo>
                <a:lnTo>
                  <a:pt x="219075" y="2314575"/>
                </a:lnTo>
                <a:lnTo>
                  <a:pt x="187325" y="2251075"/>
                </a:lnTo>
                <a:lnTo>
                  <a:pt x="158750" y="2165350"/>
                </a:lnTo>
                <a:lnTo>
                  <a:pt x="133350" y="2054225"/>
                </a:lnTo>
                <a:lnTo>
                  <a:pt x="120650" y="1974850"/>
                </a:lnTo>
                <a:lnTo>
                  <a:pt x="123825" y="1946275"/>
                </a:lnTo>
                <a:lnTo>
                  <a:pt x="142875" y="1863725"/>
                </a:lnTo>
                <a:lnTo>
                  <a:pt x="180975" y="1695450"/>
                </a:lnTo>
                <a:lnTo>
                  <a:pt x="190500" y="1654175"/>
                </a:lnTo>
                <a:lnTo>
                  <a:pt x="190500" y="1527175"/>
                </a:lnTo>
                <a:cubicBezTo>
                  <a:pt x="189442" y="1285875"/>
                  <a:pt x="188383" y="1044575"/>
                  <a:pt x="187325" y="7747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3080DC83-6A98-5E42-9CDB-E73A62B866D5}"/>
              </a:ext>
            </a:extLst>
          </p:cNvPr>
          <p:cNvSpPr/>
          <p:nvPr/>
        </p:nvSpPr>
        <p:spPr>
          <a:xfrm rot="16200000">
            <a:off x="4564856" y="3475832"/>
            <a:ext cx="4352925" cy="554038"/>
          </a:xfrm>
          <a:custGeom>
            <a:avLst/>
            <a:gdLst>
              <a:gd name="connsiteX0" fmla="*/ 2340723 w 4353109"/>
              <a:gd name="connsiteY0" fmla="*/ 448373 h 554288"/>
              <a:gd name="connsiteX1" fmla="*/ 2845585 w 4353109"/>
              <a:gd name="connsiteY1" fmla="*/ 448373 h 554288"/>
              <a:gd name="connsiteX2" fmla="*/ 3089190 w 4353109"/>
              <a:gd name="connsiteY2" fmla="*/ 448373 h 554288"/>
              <a:gd name="connsiteX3" fmla="*/ 3329264 w 4353109"/>
              <a:gd name="connsiteY3" fmla="*/ 462495 h 554288"/>
              <a:gd name="connsiteX4" fmla="*/ 3615234 w 4353109"/>
              <a:gd name="connsiteY4" fmla="*/ 487209 h 554288"/>
              <a:gd name="connsiteX5" fmla="*/ 3830595 w 4353109"/>
              <a:gd name="connsiteY5" fmla="*/ 508392 h 554288"/>
              <a:gd name="connsiteX6" fmla="*/ 3908266 w 4353109"/>
              <a:gd name="connsiteY6" fmla="*/ 515453 h 554288"/>
              <a:gd name="connsiteX7" fmla="*/ 3925918 w 4353109"/>
              <a:gd name="connsiteY7" fmla="*/ 518983 h 554288"/>
              <a:gd name="connsiteX8" fmla="*/ 3961223 w 4353109"/>
              <a:gd name="connsiteY8" fmla="*/ 533105 h 554288"/>
              <a:gd name="connsiteX9" fmla="*/ 4007120 w 4353109"/>
              <a:gd name="connsiteY9" fmla="*/ 547227 h 554288"/>
              <a:gd name="connsiteX10" fmla="*/ 4038895 w 4353109"/>
              <a:gd name="connsiteY10" fmla="*/ 554288 h 554288"/>
              <a:gd name="connsiteX11" fmla="*/ 4084791 w 4353109"/>
              <a:gd name="connsiteY11" fmla="*/ 554288 h 554288"/>
              <a:gd name="connsiteX12" fmla="*/ 4116566 w 4353109"/>
              <a:gd name="connsiteY12" fmla="*/ 543697 h 554288"/>
              <a:gd name="connsiteX13" fmla="*/ 4155401 w 4353109"/>
              <a:gd name="connsiteY13" fmla="*/ 515453 h 554288"/>
              <a:gd name="connsiteX14" fmla="*/ 4197767 w 4353109"/>
              <a:gd name="connsiteY14" fmla="*/ 462495 h 554288"/>
              <a:gd name="connsiteX15" fmla="*/ 4261316 w 4353109"/>
              <a:gd name="connsiteY15" fmla="*/ 363641 h 554288"/>
              <a:gd name="connsiteX16" fmla="*/ 4307213 w 4353109"/>
              <a:gd name="connsiteY16" fmla="*/ 271848 h 554288"/>
              <a:gd name="connsiteX17" fmla="*/ 4331926 w 4353109"/>
              <a:gd name="connsiteY17" fmla="*/ 218891 h 554288"/>
              <a:gd name="connsiteX18" fmla="*/ 4342518 w 4353109"/>
              <a:gd name="connsiteY18" fmla="*/ 169464 h 554288"/>
              <a:gd name="connsiteX19" fmla="*/ 4353109 w 4353109"/>
              <a:gd name="connsiteY19" fmla="*/ 95323 h 554288"/>
              <a:gd name="connsiteX20" fmla="*/ 4353109 w 4353109"/>
              <a:gd name="connsiteY20" fmla="*/ 24713 h 554288"/>
              <a:gd name="connsiteX21" fmla="*/ 4342518 w 4353109"/>
              <a:gd name="connsiteY21" fmla="*/ 7061 h 554288"/>
              <a:gd name="connsiteX22" fmla="*/ 4335457 w 4353109"/>
              <a:gd name="connsiteY22" fmla="*/ 0 h 554288"/>
              <a:gd name="connsiteX23" fmla="*/ 4321335 w 4353109"/>
              <a:gd name="connsiteY23" fmla="*/ 0 h 554288"/>
              <a:gd name="connsiteX24" fmla="*/ 4293091 w 4353109"/>
              <a:gd name="connsiteY24" fmla="*/ 14122 h 554288"/>
              <a:gd name="connsiteX25" fmla="*/ 4261316 w 4353109"/>
              <a:gd name="connsiteY25" fmla="*/ 60018 h 554288"/>
              <a:gd name="connsiteX26" fmla="*/ 4208359 w 4353109"/>
              <a:gd name="connsiteY26" fmla="*/ 120037 h 554288"/>
              <a:gd name="connsiteX27" fmla="*/ 4158932 w 4353109"/>
              <a:gd name="connsiteY27" fmla="*/ 162403 h 554288"/>
              <a:gd name="connsiteX28" fmla="*/ 4102444 w 4353109"/>
              <a:gd name="connsiteY28" fmla="*/ 197708 h 554288"/>
              <a:gd name="connsiteX29" fmla="*/ 4056547 w 4353109"/>
              <a:gd name="connsiteY29" fmla="*/ 222421 h 554288"/>
              <a:gd name="connsiteX30" fmla="*/ 3982406 w 4353109"/>
              <a:gd name="connsiteY30" fmla="*/ 243604 h 554288"/>
              <a:gd name="connsiteX31" fmla="*/ 3915327 w 4353109"/>
              <a:gd name="connsiteY31" fmla="*/ 247135 h 554288"/>
              <a:gd name="connsiteX32" fmla="*/ 3795290 w 4353109"/>
              <a:gd name="connsiteY32" fmla="*/ 247135 h 554288"/>
              <a:gd name="connsiteX33" fmla="*/ 3530502 w 4353109"/>
              <a:gd name="connsiteY33" fmla="*/ 243604 h 554288"/>
              <a:gd name="connsiteX34" fmla="*/ 3272776 w 4353109"/>
              <a:gd name="connsiteY34" fmla="*/ 240074 h 554288"/>
              <a:gd name="connsiteX35" fmla="*/ 3015049 w 4353109"/>
              <a:gd name="connsiteY35" fmla="*/ 240074 h 554288"/>
              <a:gd name="connsiteX36" fmla="*/ 2700834 w 4353109"/>
              <a:gd name="connsiteY36" fmla="*/ 236543 h 554288"/>
              <a:gd name="connsiteX37" fmla="*/ 2270113 w 4353109"/>
              <a:gd name="connsiteY37" fmla="*/ 233013 h 554288"/>
              <a:gd name="connsiteX38" fmla="*/ 1737007 w 4353109"/>
              <a:gd name="connsiteY38" fmla="*/ 229482 h 554288"/>
              <a:gd name="connsiteX39" fmla="*/ 1405140 w 4353109"/>
              <a:gd name="connsiteY39" fmla="*/ 225952 h 554288"/>
              <a:gd name="connsiteX40" fmla="*/ 1203901 w 4353109"/>
              <a:gd name="connsiteY40" fmla="*/ 229482 h 554288"/>
              <a:gd name="connsiteX41" fmla="*/ 956766 w 4353109"/>
              <a:gd name="connsiteY41" fmla="*/ 240074 h 554288"/>
              <a:gd name="connsiteX42" fmla="*/ 646082 w 4353109"/>
              <a:gd name="connsiteY42" fmla="*/ 247135 h 554288"/>
              <a:gd name="connsiteX43" fmla="*/ 547228 w 4353109"/>
              <a:gd name="connsiteY43" fmla="*/ 247135 h 554288"/>
              <a:gd name="connsiteX44" fmla="*/ 31775 w 4353109"/>
              <a:gd name="connsiteY44" fmla="*/ 247135 h 554288"/>
              <a:gd name="connsiteX45" fmla="*/ 10592 w 4353109"/>
              <a:gd name="connsiteY45" fmla="*/ 261257 h 554288"/>
              <a:gd name="connsiteX46" fmla="*/ 0 w 4353109"/>
              <a:gd name="connsiteY46" fmla="*/ 278909 h 554288"/>
              <a:gd name="connsiteX47" fmla="*/ 0 w 4353109"/>
              <a:gd name="connsiteY47" fmla="*/ 289501 h 554288"/>
              <a:gd name="connsiteX48" fmla="*/ 7061 w 4353109"/>
              <a:gd name="connsiteY48" fmla="*/ 314214 h 554288"/>
              <a:gd name="connsiteX49" fmla="*/ 28244 w 4353109"/>
              <a:gd name="connsiteY49" fmla="*/ 342458 h 554288"/>
              <a:gd name="connsiteX50" fmla="*/ 52958 w 4353109"/>
              <a:gd name="connsiteY50" fmla="*/ 363641 h 554288"/>
              <a:gd name="connsiteX51" fmla="*/ 130629 w 4353109"/>
              <a:gd name="connsiteY51" fmla="*/ 413068 h 554288"/>
              <a:gd name="connsiteX52" fmla="*/ 236544 w 4353109"/>
              <a:gd name="connsiteY52" fmla="*/ 466026 h 554288"/>
              <a:gd name="connsiteX53" fmla="*/ 338928 w 4353109"/>
              <a:gd name="connsiteY53" fmla="*/ 504861 h 554288"/>
              <a:gd name="connsiteX54" fmla="*/ 434252 w 4353109"/>
              <a:gd name="connsiteY54" fmla="*/ 533105 h 554288"/>
              <a:gd name="connsiteX55" fmla="*/ 473088 w 4353109"/>
              <a:gd name="connsiteY55" fmla="*/ 536636 h 554288"/>
              <a:gd name="connsiteX56" fmla="*/ 610777 w 4353109"/>
              <a:gd name="connsiteY56" fmla="*/ 518983 h 554288"/>
              <a:gd name="connsiteX57" fmla="*/ 766119 w 4353109"/>
              <a:gd name="connsiteY57" fmla="*/ 497800 h 554288"/>
              <a:gd name="connsiteX58" fmla="*/ 953236 w 4353109"/>
              <a:gd name="connsiteY58" fmla="*/ 476617 h 554288"/>
              <a:gd name="connsiteX59" fmla="*/ 1203901 w 4353109"/>
              <a:gd name="connsiteY59" fmla="*/ 458965 h 554288"/>
              <a:gd name="connsiteX60" fmla="*/ 1458098 w 4353109"/>
              <a:gd name="connsiteY60" fmla="*/ 451904 h 554288"/>
              <a:gd name="connsiteX61" fmla="*/ 1754660 w 4353109"/>
              <a:gd name="connsiteY61" fmla="*/ 448373 h 554288"/>
              <a:gd name="connsiteX62" fmla="*/ 2135954 w 4353109"/>
              <a:gd name="connsiteY62" fmla="*/ 448373 h 554288"/>
              <a:gd name="connsiteX63" fmla="*/ 2280705 w 4353109"/>
              <a:gd name="connsiteY63" fmla="*/ 448373 h 554288"/>
              <a:gd name="connsiteX64" fmla="*/ 2340723 w 4353109"/>
              <a:gd name="connsiteY64" fmla="*/ 448373 h 554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53109" h="554288">
                <a:moveTo>
                  <a:pt x="2340723" y="448373"/>
                </a:moveTo>
                <a:lnTo>
                  <a:pt x="2845585" y="448373"/>
                </a:lnTo>
                <a:lnTo>
                  <a:pt x="3089190" y="448373"/>
                </a:lnTo>
                <a:lnTo>
                  <a:pt x="3329264" y="462495"/>
                </a:lnTo>
                <a:lnTo>
                  <a:pt x="3615234" y="487209"/>
                </a:lnTo>
                <a:lnTo>
                  <a:pt x="3830595" y="508392"/>
                </a:lnTo>
                <a:lnTo>
                  <a:pt x="3908266" y="515453"/>
                </a:lnTo>
                <a:lnTo>
                  <a:pt x="3925918" y="518983"/>
                </a:lnTo>
                <a:lnTo>
                  <a:pt x="3961223" y="533105"/>
                </a:lnTo>
                <a:lnTo>
                  <a:pt x="4007120" y="547227"/>
                </a:lnTo>
                <a:lnTo>
                  <a:pt x="4038895" y="554288"/>
                </a:lnTo>
                <a:lnTo>
                  <a:pt x="4084791" y="554288"/>
                </a:lnTo>
                <a:lnTo>
                  <a:pt x="4116566" y="543697"/>
                </a:lnTo>
                <a:lnTo>
                  <a:pt x="4155401" y="515453"/>
                </a:lnTo>
                <a:lnTo>
                  <a:pt x="4197767" y="462495"/>
                </a:lnTo>
                <a:lnTo>
                  <a:pt x="4261316" y="363641"/>
                </a:lnTo>
                <a:lnTo>
                  <a:pt x="4307213" y="271848"/>
                </a:lnTo>
                <a:lnTo>
                  <a:pt x="4331926" y="218891"/>
                </a:lnTo>
                <a:lnTo>
                  <a:pt x="4342518" y="169464"/>
                </a:lnTo>
                <a:lnTo>
                  <a:pt x="4353109" y="95323"/>
                </a:lnTo>
                <a:lnTo>
                  <a:pt x="4353109" y="24713"/>
                </a:lnTo>
                <a:lnTo>
                  <a:pt x="4342518" y="7061"/>
                </a:lnTo>
                <a:lnTo>
                  <a:pt x="4335457" y="0"/>
                </a:lnTo>
                <a:lnTo>
                  <a:pt x="4321335" y="0"/>
                </a:lnTo>
                <a:lnTo>
                  <a:pt x="4293091" y="14122"/>
                </a:lnTo>
                <a:lnTo>
                  <a:pt x="4261316" y="60018"/>
                </a:lnTo>
                <a:lnTo>
                  <a:pt x="4208359" y="120037"/>
                </a:lnTo>
                <a:lnTo>
                  <a:pt x="4158932" y="162403"/>
                </a:lnTo>
                <a:lnTo>
                  <a:pt x="4102444" y="197708"/>
                </a:lnTo>
                <a:lnTo>
                  <a:pt x="4056547" y="222421"/>
                </a:lnTo>
                <a:lnTo>
                  <a:pt x="3982406" y="243604"/>
                </a:lnTo>
                <a:lnTo>
                  <a:pt x="3915327" y="247135"/>
                </a:lnTo>
                <a:lnTo>
                  <a:pt x="3795290" y="247135"/>
                </a:lnTo>
                <a:lnTo>
                  <a:pt x="3530502" y="243604"/>
                </a:lnTo>
                <a:lnTo>
                  <a:pt x="3272776" y="240074"/>
                </a:lnTo>
                <a:lnTo>
                  <a:pt x="3015049" y="240074"/>
                </a:lnTo>
                <a:lnTo>
                  <a:pt x="2700834" y="236543"/>
                </a:lnTo>
                <a:lnTo>
                  <a:pt x="2270113" y="233013"/>
                </a:lnTo>
                <a:lnTo>
                  <a:pt x="1737007" y="229482"/>
                </a:lnTo>
                <a:lnTo>
                  <a:pt x="1405140" y="225952"/>
                </a:lnTo>
                <a:lnTo>
                  <a:pt x="1203901" y="229482"/>
                </a:lnTo>
                <a:lnTo>
                  <a:pt x="956766" y="240074"/>
                </a:lnTo>
                <a:lnTo>
                  <a:pt x="646082" y="247135"/>
                </a:lnTo>
                <a:lnTo>
                  <a:pt x="547228" y="247135"/>
                </a:lnTo>
                <a:lnTo>
                  <a:pt x="31775" y="247135"/>
                </a:lnTo>
                <a:lnTo>
                  <a:pt x="10592" y="261257"/>
                </a:lnTo>
                <a:lnTo>
                  <a:pt x="0" y="278909"/>
                </a:lnTo>
                <a:lnTo>
                  <a:pt x="0" y="289501"/>
                </a:lnTo>
                <a:lnTo>
                  <a:pt x="7061" y="314214"/>
                </a:lnTo>
                <a:lnTo>
                  <a:pt x="28244" y="342458"/>
                </a:lnTo>
                <a:lnTo>
                  <a:pt x="52958" y="363641"/>
                </a:lnTo>
                <a:lnTo>
                  <a:pt x="130629" y="413068"/>
                </a:lnTo>
                <a:lnTo>
                  <a:pt x="236544" y="466026"/>
                </a:lnTo>
                <a:lnTo>
                  <a:pt x="338928" y="504861"/>
                </a:lnTo>
                <a:lnTo>
                  <a:pt x="434252" y="533105"/>
                </a:lnTo>
                <a:lnTo>
                  <a:pt x="473088" y="536636"/>
                </a:lnTo>
                <a:lnTo>
                  <a:pt x="610777" y="518983"/>
                </a:lnTo>
                <a:lnTo>
                  <a:pt x="766119" y="497800"/>
                </a:lnTo>
                <a:lnTo>
                  <a:pt x="953236" y="476617"/>
                </a:lnTo>
                <a:lnTo>
                  <a:pt x="1203901" y="458965"/>
                </a:lnTo>
                <a:lnTo>
                  <a:pt x="1458098" y="451904"/>
                </a:lnTo>
                <a:lnTo>
                  <a:pt x="1754660" y="448373"/>
                </a:lnTo>
                <a:lnTo>
                  <a:pt x="2135954" y="448373"/>
                </a:lnTo>
                <a:lnTo>
                  <a:pt x="2280705" y="448373"/>
                </a:lnTo>
                <a:lnTo>
                  <a:pt x="2340723" y="4483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D8B000AF-8979-104B-B458-A1C69B23A4D0}"/>
              </a:ext>
            </a:extLst>
          </p:cNvPr>
          <p:cNvSpPr/>
          <p:nvPr/>
        </p:nvSpPr>
        <p:spPr>
          <a:xfrm rot="16200000">
            <a:off x="2173288" y="3729038"/>
            <a:ext cx="3851275" cy="460375"/>
          </a:xfrm>
          <a:custGeom>
            <a:avLst/>
            <a:gdLst>
              <a:gd name="connsiteX0" fmla="*/ 3260725 w 3851275"/>
              <a:gd name="connsiteY0" fmla="*/ 177800 h 460375"/>
              <a:gd name="connsiteX1" fmla="*/ 3105150 w 3851275"/>
              <a:gd name="connsiteY1" fmla="*/ 168275 h 460375"/>
              <a:gd name="connsiteX2" fmla="*/ 3000375 w 3851275"/>
              <a:gd name="connsiteY2" fmla="*/ 161925 h 460375"/>
              <a:gd name="connsiteX3" fmla="*/ 2346325 w 3851275"/>
              <a:gd name="connsiteY3" fmla="*/ 155575 h 460375"/>
              <a:gd name="connsiteX4" fmla="*/ 2228850 w 3851275"/>
              <a:gd name="connsiteY4" fmla="*/ 142875 h 460375"/>
              <a:gd name="connsiteX5" fmla="*/ 2051050 w 3851275"/>
              <a:gd name="connsiteY5" fmla="*/ 130175 h 460375"/>
              <a:gd name="connsiteX6" fmla="*/ 1841500 w 3851275"/>
              <a:gd name="connsiteY6" fmla="*/ 120650 h 460375"/>
              <a:gd name="connsiteX7" fmla="*/ 1622425 w 3851275"/>
              <a:gd name="connsiteY7" fmla="*/ 117475 h 460375"/>
              <a:gd name="connsiteX8" fmla="*/ 1463675 w 3851275"/>
              <a:gd name="connsiteY8" fmla="*/ 117475 h 460375"/>
              <a:gd name="connsiteX9" fmla="*/ 1273175 w 3851275"/>
              <a:gd name="connsiteY9" fmla="*/ 107950 h 460375"/>
              <a:gd name="connsiteX10" fmla="*/ 1035050 w 3851275"/>
              <a:gd name="connsiteY10" fmla="*/ 88900 h 460375"/>
              <a:gd name="connsiteX11" fmla="*/ 809625 w 3851275"/>
              <a:gd name="connsiteY11" fmla="*/ 66675 h 460375"/>
              <a:gd name="connsiteX12" fmla="*/ 654050 w 3851275"/>
              <a:gd name="connsiteY12" fmla="*/ 44450 h 460375"/>
              <a:gd name="connsiteX13" fmla="*/ 546100 w 3851275"/>
              <a:gd name="connsiteY13" fmla="*/ 22225 h 460375"/>
              <a:gd name="connsiteX14" fmla="*/ 495300 w 3851275"/>
              <a:gd name="connsiteY14" fmla="*/ 6350 h 460375"/>
              <a:gd name="connsiteX15" fmla="*/ 444500 w 3851275"/>
              <a:gd name="connsiteY15" fmla="*/ 15875 h 460375"/>
              <a:gd name="connsiteX16" fmla="*/ 222250 w 3851275"/>
              <a:gd name="connsiteY16" fmla="*/ 73025 h 460375"/>
              <a:gd name="connsiteX17" fmla="*/ 130175 w 3851275"/>
              <a:gd name="connsiteY17" fmla="*/ 95250 h 460375"/>
              <a:gd name="connsiteX18" fmla="*/ 95250 w 3851275"/>
              <a:gd name="connsiteY18" fmla="*/ 117475 h 460375"/>
              <a:gd name="connsiteX19" fmla="*/ 6350 w 3851275"/>
              <a:gd name="connsiteY19" fmla="*/ 177800 h 460375"/>
              <a:gd name="connsiteX20" fmla="*/ 3175 w 3851275"/>
              <a:gd name="connsiteY20" fmla="*/ 184150 h 460375"/>
              <a:gd name="connsiteX21" fmla="*/ 0 w 3851275"/>
              <a:gd name="connsiteY21" fmla="*/ 206375 h 460375"/>
              <a:gd name="connsiteX22" fmla="*/ 9525 w 3851275"/>
              <a:gd name="connsiteY22" fmla="*/ 228600 h 460375"/>
              <a:gd name="connsiteX23" fmla="*/ 19050 w 3851275"/>
              <a:gd name="connsiteY23" fmla="*/ 250825 h 460375"/>
              <a:gd name="connsiteX24" fmla="*/ 31750 w 3851275"/>
              <a:gd name="connsiteY24" fmla="*/ 263525 h 460375"/>
              <a:gd name="connsiteX25" fmla="*/ 57150 w 3851275"/>
              <a:gd name="connsiteY25" fmla="*/ 279400 h 460375"/>
              <a:gd name="connsiteX26" fmla="*/ 117475 w 3851275"/>
              <a:gd name="connsiteY26" fmla="*/ 292100 h 460375"/>
              <a:gd name="connsiteX27" fmla="*/ 323850 w 3851275"/>
              <a:gd name="connsiteY27" fmla="*/ 307975 h 460375"/>
              <a:gd name="connsiteX28" fmla="*/ 631825 w 3851275"/>
              <a:gd name="connsiteY28" fmla="*/ 323850 h 460375"/>
              <a:gd name="connsiteX29" fmla="*/ 984250 w 3851275"/>
              <a:gd name="connsiteY29" fmla="*/ 339725 h 460375"/>
              <a:gd name="connsiteX30" fmla="*/ 1397000 w 3851275"/>
              <a:gd name="connsiteY30" fmla="*/ 352425 h 460375"/>
              <a:gd name="connsiteX31" fmla="*/ 1784350 w 3851275"/>
              <a:gd name="connsiteY31" fmla="*/ 365125 h 460375"/>
              <a:gd name="connsiteX32" fmla="*/ 2254250 w 3851275"/>
              <a:gd name="connsiteY32" fmla="*/ 381000 h 460375"/>
              <a:gd name="connsiteX33" fmla="*/ 2441575 w 3851275"/>
              <a:gd name="connsiteY33" fmla="*/ 384175 h 460375"/>
              <a:gd name="connsiteX34" fmla="*/ 2530475 w 3851275"/>
              <a:gd name="connsiteY34" fmla="*/ 384175 h 460375"/>
              <a:gd name="connsiteX35" fmla="*/ 2787650 w 3851275"/>
              <a:gd name="connsiteY35" fmla="*/ 400050 h 460375"/>
              <a:gd name="connsiteX36" fmla="*/ 2924175 w 3851275"/>
              <a:gd name="connsiteY36" fmla="*/ 409575 h 460375"/>
              <a:gd name="connsiteX37" fmla="*/ 3162300 w 3851275"/>
              <a:gd name="connsiteY37" fmla="*/ 409575 h 460375"/>
              <a:gd name="connsiteX38" fmla="*/ 3298825 w 3851275"/>
              <a:gd name="connsiteY38" fmla="*/ 412750 h 460375"/>
              <a:gd name="connsiteX39" fmla="*/ 3400425 w 3851275"/>
              <a:gd name="connsiteY39" fmla="*/ 422275 h 460375"/>
              <a:gd name="connsiteX40" fmla="*/ 3467100 w 3851275"/>
              <a:gd name="connsiteY40" fmla="*/ 431800 h 460375"/>
              <a:gd name="connsiteX41" fmla="*/ 3521075 w 3851275"/>
              <a:gd name="connsiteY41" fmla="*/ 444500 h 460375"/>
              <a:gd name="connsiteX42" fmla="*/ 3552825 w 3851275"/>
              <a:gd name="connsiteY42" fmla="*/ 454025 h 460375"/>
              <a:gd name="connsiteX43" fmla="*/ 3571875 w 3851275"/>
              <a:gd name="connsiteY43" fmla="*/ 460375 h 460375"/>
              <a:gd name="connsiteX44" fmla="*/ 3594100 w 3851275"/>
              <a:gd name="connsiteY44" fmla="*/ 460375 h 460375"/>
              <a:gd name="connsiteX45" fmla="*/ 3625850 w 3851275"/>
              <a:gd name="connsiteY45" fmla="*/ 447675 h 460375"/>
              <a:gd name="connsiteX46" fmla="*/ 3654425 w 3851275"/>
              <a:gd name="connsiteY46" fmla="*/ 428625 h 460375"/>
              <a:gd name="connsiteX47" fmla="*/ 3698875 w 3851275"/>
              <a:gd name="connsiteY47" fmla="*/ 387350 h 460375"/>
              <a:gd name="connsiteX48" fmla="*/ 3768725 w 3851275"/>
              <a:gd name="connsiteY48" fmla="*/ 304800 h 460375"/>
              <a:gd name="connsiteX49" fmla="*/ 3851275 w 3851275"/>
              <a:gd name="connsiteY49" fmla="*/ 180975 h 460375"/>
              <a:gd name="connsiteX50" fmla="*/ 3752850 w 3851275"/>
              <a:gd name="connsiteY50" fmla="*/ 0 h 460375"/>
              <a:gd name="connsiteX51" fmla="*/ 3702050 w 3851275"/>
              <a:gd name="connsiteY51" fmla="*/ 60325 h 460375"/>
              <a:gd name="connsiteX52" fmla="*/ 3663950 w 3851275"/>
              <a:gd name="connsiteY52" fmla="*/ 101600 h 460375"/>
              <a:gd name="connsiteX53" fmla="*/ 3629025 w 3851275"/>
              <a:gd name="connsiteY53" fmla="*/ 127000 h 460375"/>
              <a:gd name="connsiteX54" fmla="*/ 3587750 w 3851275"/>
              <a:gd name="connsiteY54" fmla="*/ 149225 h 460375"/>
              <a:gd name="connsiteX55" fmla="*/ 3552825 w 3851275"/>
              <a:gd name="connsiteY55" fmla="*/ 165100 h 460375"/>
              <a:gd name="connsiteX56" fmla="*/ 3489325 w 3851275"/>
              <a:gd name="connsiteY56" fmla="*/ 180975 h 460375"/>
              <a:gd name="connsiteX57" fmla="*/ 3438525 w 3851275"/>
              <a:gd name="connsiteY57" fmla="*/ 187325 h 460375"/>
              <a:gd name="connsiteX58" fmla="*/ 3260725 w 3851275"/>
              <a:gd name="connsiteY58" fmla="*/ 177800 h 46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851275" h="460375">
                <a:moveTo>
                  <a:pt x="3260725" y="177800"/>
                </a:moveTo>
                <a:lnTo>
                  <a:pt x="3105150" y="168275"/>
                </a:lnTo>
                <a:lnTo>
                  <a:pt x="3000375" y="161925"/>
                </a:lnTo>
                <a:lnTo>
                  <a:pt x="2346325" y="155575"/>
                </a:lnTo>
                <a:lnTo>
                  <a:pt x="2228850" y="142875"/>
                </a:lnTo>
                <a:lnTo>
                  <a:pt x="2051050" y="130175"/>
                </a:lnTo>
                <a:lnTo>
                  <a:pt x="1841500" y="120650"/>
                </a:lnTo>
                <a:lnTo>
                  <a:pt x="1622425" y="117475"/>
                </a:lnTo>
                <a:lnTo>
                  <a:pt x="1463675" y="117475"/>
                </a:lnTo>
                <a:lnTo>
                  <a:pt x="1273175" y="107950"/>
                </a:lnTo>
                <a:lnTo>
                  <a:pt x="1035050" y="88900"/>
                </a:lnTo>
                <a:lnTo>
                  <a:pt x="809625" y="66675"/>
                </a:lnTo>
                <a:lnTo>
                  <a:pt x="654050" y="44450"/>
                </a:lnTo>
                <a:lnTo>
                  <a:pt x="546100" y="22225"/>
                </a:lnTo>
                <a:lnTo>
                  <a:pt x="495300" y="6350"/>
                </a:lnTo>
                <a:lnTo>
                  <a:pt x="444500" y="15875"/>
                </a:lnTo>
                <a:lnTo>
                  <a:pt x="222250" y="73025"/>
                </a:lnTo>
                <a:lnTo>
                  <a:pt x="130175" y="95250"/>
                </a:lnTo>
                <a:lnTo>
                  <a:pt x="95250" y="117475"/>
                </a:lnTo>
                <a:lnTo>
                  <a:pt x="6350" y="177800"/>
                </a:lnTo>
                <a:lnTo>
                  <a:pt x="3175" y="184150"/>
                </a:lnTo>
                <a:lnTo>
                  <a:pt x="0" y="206375"/>
                </a:lnTo>
                <a:lnTo>
                  <a:pt x="9525" y="228600"/>
                </a:lnTo>
                <a:lnTo>
                  <a:pt x="19050" y="250825"/>
                </a:lnTo>
                <a:lnTo>
                  <a:pt x="31750" y="263525"/>
                </a:lnTo>
                <a:lnTo>
                  <a:pt x="57150" y="279400"/>
                </a:lnTo>
                <a:cubicBezTo>
                  <a:pt x="115333" y="292330"/>
                  <a:pt x="94785" y="292100"/>
                  <a:pt x="117475" y="292100"/>
                </a:cubicBezTo>
                <a:lnTo>
                  <a:pt x="323850" y="307975"/>
                </a:lnTo>
                <a:lnTo>
                  <a:pt x="631825" y="323850"/>
                </a:lnTo>
                <a:lnTo>
                  <a:pt x="984250" y="339725"/>
                </a:lnTo>
                <a:lnTo>
                  <a:pt x="1397000" y="352425"/>
                </a:lnTo>
                <a:lnTo>
                  <a:pt x="1784350" y="365125"/>
                </a:lnTo>
                <a:lnTo>
                  <a:pt x="2254250" y="381000"/>
                </a:lnTo>
                <a:lnTo>
                  <a:pt x="2441575" y="384175"/>
                </a:lnTo>
                <a:lnTo>
                  <a:pt x="2530475" y="384175"/>
                </a:lnTo>
                <a:lnTo>
                  <a:pt x="2787650" y="400050"/>
                </a:lnTo>
                <a:lnTo>
                  <a:pt x="2924175" y="409575"/>
                </a:lnTo>
                <a:lnTo>
                  <a:pt x="3162300" y="409575"/>
                </a:lnTo>
                <a:lnTo>
                  <a:pt x="3298825" y="412750"/>
                </a:lnTo>
                <a:lnTo>
                  <a:pt x="3400425" y="422275"/>
                </a:lnTo>
                <a:lnTo>
                  <a:pt x="3467100" y="431800"/>
                </a:lnTo>
                <a:lnTo>
                  <a:pt x="3521075" y="444500"/>
                </a:lnTo>
                <a:lnTo>
                  <a:pt x="3552825" y="454025"/>
                </a:lnTo>
                <a:lnTo>
                  <a:pt x="3571875" y="460375"/>
                </a:lnTo>
                <a:lnTo>
                  <a:pt x="3594100" y="460375"/>
                </a:lnTo>
                <a:lnTo>
                  <a:pt x="3625850" y="447675"/>
                </a:lnTo>
                <a:lnTo>
                  <a:pt x="3654425" y="428625"/>
                </a:lnTo>
                <a:lnTo>
                  <a:pt x="3698875" y="387350"/>
                </a:lnTo>
                <a:lnTo>
                  <a:pt x="3768725" y="304800"/>
                </a:lnTo>
                <a:lnTo>
                  <a:pt x="3851275" y="180975"/>
                </a:lnTo>
                <a:lnTo>
                  <a:pt x="3752850" y="0"/>
                </a:lnTo>
                <a:lnTo>
                  <a:pt x="3702050" y="60325"/>
                </a:lnTo>
                <a:lnTo>
                  <a:pt x="3663950" y="101600"/>
                </a:lnTo>
                <a:lnTo>
                  <a:pt x="3629025" y="127000"/>
                </a:lnTo>
                <a:lnTo>
                  <a:pt x="3587750" y="149225"/>
                </a:lnTo>
                <a:lnTo>
                  <a:pt x="3552825" y="165100"/>
                </a:lnTo>
                <a:lnTo>
                  <a:pt x="3489325" y="180975"/>
                </a:lnTo>
                <a:lnTo>
                  <a:pt x="3438525" y="187325"/>
                </a:lnTo>
                <a:lnTo>
                  <a:pt x="3260725" y="177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67A93057-E5E7-BB48-B8D4-DB1957B475C6}"/>
              </a:ext>
            </a:extLst>
          </p:cNvPr>
          <p:cNvSpPr/>
          <p:nvPr/>
        </p:nvSpPr>
        <p:spPr>
          <a:xfrm>
            <a:off x="2790825" y="2974975"/>
            <a:ext cx="1320800" cy="2032000"/>
          </a:xfrm>
          <a:custGeom>
            <a:avLst/>
            <a:gdLst>
              <a:gd name="connsiteX0" fmla="*/ 806450 w 1320800"/>
              <a:gd name="connsiteY0" fmla="*/ 1133475 h 2032000"/>
              <a:gd name="connsiteX1" fmla="*/ 879475 w 1320800"/>
              <a:gd name="connsiteY1" fmla="*/ 1031875 h 2032000"/>
              <a:gd name="connsiteX2" fmla="*/ 955675 w 1320800"/>
              <a:gd name="connsiteY2" fmla="*/ 923925 h 2032000"/>
              <a:gd name="connsiteX3" fmla="*/ 1076325 w 1320800"/>
              <a:gd name="connsiteY3" fmla="*/ 730250 h 2032000"/>
              <a:gd name="connsiteX4" fmla="*/ 1184275 w 1320800"/>
              <a:gd name="connsiteY4" fmla="*/ 539750 h 2032000"/>
              <a:gd name="connsiteX5" fmla="*/ 1308100 w 1320800"/>
              <a:gd name="connsiteY5" fmla="*/ 307975 h 2032000"/>
              <a:gd name="connsiteX6" fmla="*/ 1320800 w 1320800"/>
              <a:gd name="connsiteY6" fmla="*/ 0 h 2032000"/>
              <a:gd name="connsiteX7" fmla="*/ 1139825 w 1320800"/>
              <a:gd name="connsiteY7" fmla="*/ 50800 h 2032000"/>
              <a:gd name="connsiteX8" fmla="*/ 1095375 w 1320800"/>
              <a:gd name="connsiteY8" fmla="*/ 171450 h 2032000"/>
              <a:gd name="connsiteX9" fmla="*/ 1035050 w 1320800"/>
              <a:gd name="connsiteY9" fmla="*/ 304800 h 2032000"/>
              <a:gd name="connsiteX10" fmla="*/ 936625 w 1320800"/>
              <a:gd name="connsiteY10" fmla="*/ 517525 h 2032000"/>
              <a:gd name="connsiteX11" fmla="*/ 822325 w 1320800"/>
              <a:gd name="connsiteY11" fmla="*/ 742950 h 2032000"/>
              <a:gd name="connsiteX12" fmla="*/ 746125 w 1320800"/>
              <a:gd name="connsiteY12" fmla="*/ 895350 h 2032000"/>
              <a:gd name="connsiteX13" fmla="*/ 641350 w 1320800"/>
              <a:gd name="connsiteY13" fmla="*/ 1079500 h 2032000"/>
              <a:gd name="connsiteX14" fmla="*/ 514350 w 1320800"/>
              <a:gd name="connsiteY14" fmla="*/ 1276350 h 2032000"/>
              <a:gd name="connsiteX15" fmla="*/ 339725 w 1320800"/>
              <a:gd name="connsiteY15" fmla="*/ 1533525 h 2032000"/>
              <a:gd name="connsiteX16" fmla="*/ 130175 w 1320800"/>
              <a:gd name="connsiteY16" fmla="*/ 1819275 h 2032000"/>
              <a:gd name="connsiteX17" fmla="*/ 28575 w 1320800"/>
              <a:gd name="connsiteY17" fmla="*/ 1949450 h 2032000"/>
              <a:gd name="connsiteX18" fmla="*/ 6350 w 1320800"/>
              <a:gd name="connsiteY18" fmla="*/ 1981200 h 2032000"/>
              <a:gd name="connsiteX19" fmla="*/ 0 w 1320800"/>
              <a:gd name="connsiteY19" fmla="*/ 2000250 h 2032000"/>
              <a:gd name="connsiteX20" fmla="*/ 3175 w 1320800"/>
              <a:gd name="connsiteY20" fmla="*/ 2022475 h 2032000"/>
              <a:gd name="connsiteX21" fmla="*/ 9525 w 1320800"/>
              <a:gd name="connsiteY21" fmla="*/ 2032000 h 2032000"/>
              <a:gd name="connsiteX22" fmla="*/ 22225 w 1320800"/>
              <a:gd name="connsiteY22" fmla="*/ 2032000 h 2032000"/>
              <a:gd name="connsiteX23" fmla="*/ 60325 w 1320800"/>
              <a:gd name="connsiteY23" fmla="*/ 2016125 h 2032000"/>
              <a:gd name="connsiteX24" fmla="*/ 133350 w 1320800"/>
              <a:gd name="connsiteY24" fmla="*/ 1936750 h 2032000"/>
              <a:gd name="connsiteX25" fmla="*/ 282575 w 1320800"/>
              <a:gd name="connsiteY25" fmla="*/ 1778000 h 2032000"/>
              <a:gd name="connsiteX26" fmla="*/ 441325 w 1320800"/>
              <a:gd name="connsiteY26" fmla="*/ 1600200 h 2032000"/>
              <a:gd name="connsiteX27" fmla="*/ 593725 w 1320800"/>
              <a:gd name="connsiteY27" fmla="*/ 1416050 h 2032000"/>
              <a:gd name="connsiteX28" fmla="*/ 806450 w 1320800"/>
              <a:gd name="connsiteY28" fmla="*/ 1133475 h 20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20800" h="2032000">
                <a:moveTo>
                  <a:pt x="806450" y="1133475"/>
                </a:moveTo>
                <a:lnTo>
                  <a:pt x="879475" y="1031875"/>
                </a:lnTo>
                <a:lnTo>
                  <a:pt x="955675" y="923925"/>
                </a:lnTo>
                <a:lnTo>
                  <a:pt x="1076325" y="730250"/>
                </a:lnTo>
                <a:lnTo>
                  <a:pt x="1184275" y="539750"/>
                </a:lnTo>
                <a:lnTo>
                  <a:pt x="1308100" y="307975"/>
                </a:lnTo>
                <a:lnTo>
                  <a:pt x="1320800" y="0"/>
                </a:lnTo>
                <a:lnTo>
                  <a:pt x="1139825" y="50800"/>
                </a:lnTo>
                <a:lnTo>
                  <a:pt x="1095375" y="171450"/>
                </a:lnTo>
                <a:lnTo>
                  <a:pt x="1035050" y="304800"/>
                </a:lnTo>
                <a:lnTo>
                  <a:pt x="936625" y="517525"/>
                </a:lnTo>
                <a:lnTo>
                  <a:pt x="822325" y="742950"/>
                </a:lnTo>
                <a:lnTo>
                  <a:pt x="746125" y="895350"/>
                </a:lnTo>
                <a:lnTo>
                  <a:pt x="641350" y="1079500"/>
                </a:lnTo>
                <a:lnTo>
                  <a:pt x="514350" y="1276350"/>
                </a:lnTo>
                <a:lnTo>
                  <a:pt x="339725" y="1533525"/>
                </a:lnTo>
                <a:lnTo>
                  <a:pt x="130175" y="1819275"/>
                </a:lnTo>
                <a:lnTo>
                  <a:pt x="28575" y="1949450"/>
                </a:lnTo>
                <a:lnTo>
                  <a:pt x="6350" y="1981200"/>
                </a:lnTo>
                <a:lnTo>
                  <a:pt x="0" y="2000250"/>
                </a:lnTo>
                <a:lnTo>
                  <a:pt x="3175" y="2022475"/>
                </a:lnTo>
                <a:lnTo>
                  <a:pt x="9525" y="2032000"/>
                </a:lnTo>
                <a:lnTo>
                  <a:pt x="22225" y="2032000"/>
                </a:lnTo>
                <a:lnTo>
                  <a:pt x="60325" y="2016125"/>
                </a:lnTo>
                <a:lnTo>
                  <a:pt x="133350" y="1936750"/>
                </a:lnTo>
                <a:lnTo>
                  <a:pt x="282575" y="1778000"/>
                </a:lnTo>
                <a:lnTo>
                  <a:pt x="441325" y="1600200"/>
                </a:lnTo>
                <a:lnTo>
                  <a:pt x="593725" y="1416050"/>
                </a:lnTo>
                <a:lnTo>
                  <a:pt x="806450" y="1133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1C65A3FB-C28C-3D4E-85E6-526150754E34}"/>
              </a:ext>
            </a:extLst>
          </p:cNvPr>
          <p:cNvSpPr/>
          <p:nvPr/>
        </p:nvSpPr>
        <p:spPr>
          <a:xfrm>
            <a:off x="4186238" y="3314700"/>
            <a:ext cx="717550" cy="704850"/>
          </a:xfrm>
          <a:custGeom>
            <a:avLst/>
            <a:gdLst>
              <a:gd name="connsiteX0" fmla="*/ 266700 w 716756"/>
              <a:gd name="connsiteY0" fmla="*/ 119063 h 704850"/>
              <a:gd name="connsiteX1" fmla="*/ 369093 w 716756"/>
              <a:gd name="connsiteY1" fmla="*/ 159544 h 704850"/>
              <a:gd name="connsiteX2" fmla="*/ 469106 w 716756"/>
              <a:gd name="connsiteY2" fmla="*/ 195263 h 704850"/>
              <a:gd name="connsiteX3" fmla="*/ 535781 w 716756"/>
              <a:gd name="connsiteY3" fmla="*/ 219075 h 704850"/>
              <a:gd name="connsiteX4" fmla="*/ 573881 w 716756"/>
              <a:gd name="connsiteY4" fmla="*/ 230981 h 704850"/>
              <a:gd name="connsiteX5" fmla="*/ 600075 w 716756"/>
              <a:gd name="connsiteY5" fmla="*/ 247650 h 704850"/>
              <a:gd name="connsiteX6" fmla="*/ 621506 w 716756"/>
              <a:gd name="connsiteY6" fmla="*/ 266700 h 704850"/>
              <a:gd name="connsiteX7" fmla="*/ 645318 w 716756"/>
              <a:gd name="connsiteY7" fmla="*/ 297656 h 704850"/>
              <a:gd name="connsiteX8" fmla="*/ 669131 w 716756"/>
              <a:gd name="connsiteY8" fmla="*/ 340519 h 704850"/>
              <a:gd name="connsiteX9" fmla="*/ 685800 w 716756"/>
              <a:gd name="connsiteY9" fmla="*/ 385763 h 704850"/>
              <a:gd name="connsiteX10" fmla="*/ 709612 w 716756"/>
              <a:gd name="connsiteY10" fmla="*/ 464344 h 704850"/>
              <a:gd name="connsiteX11" fmla="*/ 714375 w 716756"/>
              <a:gd name="connsiteY11" fmla="*/ 514350 h 704850"/>
              <a:gd name="connsiteX12" fmla="*/ 716756 w 716756"/>
              <a:gd name="connsiteY12" fmla="*/ 614363 h 704850"/>
              <a:gd name="connsiteX13" fmla="*/ 714375 w 716756"/>
              <a:gd name="connsiteY13" fmla="*/ 652463 h 704850"/>
              <a:gd name="connsiteX14" fmla="*/ 702468 w 716756"/>
              <a:gd name="connsiteY14" fmla="*/ 676275 h 704850"/>
              <a:gd name="connsiteX15" fmla="*/ 683418 w 716756"/>
              <a:gd name="connsiteY15" fmla="*/ 695325 h 704850"/>
              <a:gd name="connsiteX16" fmla="*/ 664368 w 716756"/>
              <a:gd name="connsiteY16" fmla="*/ 704850 h 704850"/>
              <a:gd name="connsiteX17" fmla="*/ 645318 w 716756"/>
              <a:gd name="connsiteY17" fmla="*/ 704850 h 704850"/>
              <a:gd name="connsiteX18" fmla="*/ 623887 w 716756"/>
              <a:gd name="connsiteY18" fmla="*/ 690563 h 704850"/>
              <a:gd name="connsiteX19" fmla="*/ 588168 w 716756"/>
              <a:gd name="connsiteY19" fmla="*/ 654844 h 704850"/>
              <a:gd name="connsiteX20" fmla="*/ 514350 w 716756"/>
              <a:gd name="connsiteY20" fmla="*/ 578644 h 704850"/>
              <a:gd name="connsiteX21" fmla="*/ 421481 w 716756"/>
              <a:gd name="connsiteY21" fmla="*/ 485775 h 704850"/>
              <a:gd name="connsiteX22" fmla="*/ 323850 w 716756"/>
              <a:gd name="connsiteY22" fmla="*/ 388144 h 704850"/>
              <a:gd name="connsiteX23" fmla="*/ 192881 w 716756"/>
              <a:gd name="connsiteY23" fmla="*/ 269081 h 704850"/>
              <a:gd name="connsiteX24" fmla="*/ 69056 w 716756"/>
              <a:gd name="connsiteY24" fmla="*/ 159544 h 704850"/>
              <a:gd name="connsiteX25" fmla="*/ 0 w 716756"/>
              <a:gd name="connsiteY25" fmla="*/ 109538 h 704850"/>
              <a:gd name="connsiteX26" fmla="*/ 11906 w 716756"/>
              <a:gd name="connsiteY26" fmla="*/ 0 h 704850"/>
              <a:gd name="connsiteX27" fmla="*/ 173831 w 716756"/>
              <a:gd name="connsiteY27" fmla="*/ 76200 h 704850"/>
              <a:gd name="connsiteX28" fmla="*/ 266700 w 716756"/>
              <a:gd name="connsiteY28" fmla="*/ 119063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6756" h="704850">
                <a:moveTo>
                  <a:pt x="266700" y="119063"/>
                </a:moveTo>
                <a:lnTo>
                  <a:pt x="369093" y="159544"/>
                </a:lnTo>
                <a:lnTo>
                  <a:pt x="469106" y="195263"/>
                </a:lnTo>
                <a:lnTo>
                  <a:pt x="535781" y="219075"/>
                </a:lnTo>
                <a:lnTo>
                  <a:pt x="573881" y="230981"/>
                </a:lnTo>
                <a:lnTo>
                  <a:pt x="600075" y="247650"/>
                </a:lnTo>
                <a:lnTo>
                  <a:pt x="621506" y="266700"/>
                </a:lnTo>
                <a:lnTo>
                  <a:pt x="645318" y="297656"/>
                </a:lnTo>
                <a:lnTo>
                  <a:pt x="669131" y="340519"/>
                </a:lnTo>
                <a:lnTo>
                  <a:pt x="685800" y="385763"/>
                </a:lnTo>
                <a:lnTo>
                  <a:pt x="709612" y="464344"/>
                </a:lnTo>
                <a:lnTo>
                  <a:pt x="714375" y="514350"/>
                </a:lnTo>
                <a:cubicBezTo>
                  <a:pt x="715169" y="547688"/>
                  <a:pt x="715962" y="581025"/>
                  <a:pt x="716756" y="614363"/>
                </a:cubicBezTo>
                <a:lnTo>
                  <a:pt x="714375" y="652463"/>
                </a:lnTo>
                <a:lnTo>
                  <a:pt x="702468" y="676275"/>
                </a:lnTo>
                <a:lnTo>
                  <a:pt x="683418" y="695325"/>
                </a:lnTo>
                <a:lnTo>
                  <a:pt x="664368" y="704850"/>
                </a:lnTo>
                <a:lnTo>
                  <a:pt x="645318" y="704850"/>
                </a:lnTo>
                <a:lnTo>
                  <a:pt x="623887" y="690563"/>
                </a:lnTo>
                <a:lnTo>
                  <a:pt x="588168" y="654844"/>
                </a:lnTo>
                <a:lnTo>
                  <a:pt x="514350" y="578644"/>
                </a:lnTo>
                <a:lnTo>
                  <a:pt x="421481" y="485775"/>
                </a:lnTo>
                <a:lnTo>
                  <a:pt x="323850" y="388144"/>
                </a:lnTo>
                <a:lnTo>
                  <a:pt x="192881" y="269081"/>
                </a:lnTo>
                <a:lnTo>
                  <a:pt x="69056" y="159544"/>
                </a:lnTo>
                <a:lnTo>
                  <a:pt x="0" y="109538"/>
                </a:lnTo>
                <a:lnTo>
                  <a:pt x="11906" y="0"/>
                </a:lnTo>
                <a:lnTo>
                  <a:pt x="173831" y="76200"/>
                </a:lnTo>
                <a:lnTo>
                  <a:pt x="266700" y="119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676072D-4B29-1040-BEEB-CED2C8032915}"/>
              </a:ext>
            </a:extLst>
          </p:cNvPr>
          <p:cNvSpPr/>
          <p:nvPr/>
        </p:nvSpPr>
        <p:spPr>
          <a:xfrm>
            <a:off x="5897563" y="5219700"/>
            <a:ext cx="876300" cy="703263"/>
          </a:xfrm>
          <a:custGeom>
            <a:avLst/>
            <a:gdLst>
              <a:gd name="connsiteX0" fmla="*/ 402432 w 876300"/>
              <a:gd name="connsiteY0" fmla="*/ 109538 h 702469"/>
              <a:gd name="connsiteX1" fmla="*/ 573882 w 876300"/>
              <a:gd name="connsiteY1" fmla="*/ 164306 h 702469"/>
              <a:gd name="connsiteX2" fmla="*/ 654844 w 876300"/>
              <a:gd name="connsiteY2" fmla="*/ 190500 h 702469"/>
              <a:gd name="connsiteX3" fmla="*/ 721519 w 876300"/>
              <a:gd name="connsiteY3" fmla="*/ 209550 h 702469"/>
              <a:gd name="connsiteX4" fmla="*/ 740569 w 876300"/>
              <a:gd name="connsiteY4" fmla="*/ 209550 h 702469"/>
              <a:gd name="connsiteX5" fmla="*/ 769144 w 876300"/>
              <a:gd name="connsiteY5" fmla="*/ 204788 h 702469"/>
              <a:gd name="connsiteX6" fmla="*/ 792957 w 876300"/>
              <a:gd name="connsiteY6" fmla="*/ 192881 h 702469"/>
              <a:gd name="connsiteX7" fmla="*/ 807244 w 876300"/>
              <a:gd name="connsiteY7" fmla="*/ 176213 h 702469"/>
              <a:gd name="connsiteX8" fmla="*/ 812007 w 876300"/>
              <a:gd name="connsiteY8" fmla="*/ 150019 h 702469"/>
              <a:gd name="connsiteX9" fmla="*/ 814388 w 876300"/>
              <a:gd name="connsiteY9" fmla="*/ 11906 h 702469"/>
              <a:gd name="connsiteX10" fmla="*/ 876300 w 876300"/>
              <a:gd name="connsiteY10" fmla="*/ 7144 h 702469"/>
              <a:gd name="connsiteX11" fmla="*/ 835819 w 876300"/>
              <a:gd name="connsiteY11" fmla="*/ 702469 h 702469"/>
              <a:gd name="connsiteX12" fmla="*/ 814388 w 876300"/>
              <a:gd name="connsiteY12" fmla="*/ 685800 h 702469"/>
              <a:gd name="connsiteX13" fmla="*/ 800100 w 876300"/>
              <a:gd name="connsiteY13" fmla="*/ 671513 h 702469"/>
              <a:gd name="connsiteX14" fmla="*/ 778669 w 876300"/>
              <a:gd name="connsiteY14" fmla="*/ 640556 h 702469"/>
              <a:gd name="connsiteX15" fmla="*/ 726282 w 876300"/>
              <a:gd name="connsiteY15" fmla="*/ 569119 h 702469"/>
              <a:gd name="connsiteX16" fmla="*/ 683419 w 876300"/>
              <a:gd name="connsiteY16" fmla="*/ 521494 h 702469"/>
              <a:gd name="connsiteX17" fmla="*/ 650082 w 876300"/>
              <a:gd name="connsiteY17" fmla="*/ 485775 h 702469"/>
              <a:gd name="connsiteX18" fmla="*/ 621507 w 876300"/>
              <a:gd name="connsiteY18" fmla="*/ 459581 h 702469"/>
              <a:gd name="connsiteX19" fmla="*/ 585788 w 876300"/>
              <a:gd name="connsiteY19" fmla="*/ 433388 h 702469"/>
              <a:gd name="connsiteX20" fmla="*/ 531019 w 876300"/>
              <a:gd name="connsiteY20" fmla="*/ 397669 h 702469"/>
              <a:gd name="connsiteX21" fmla="*/ 419100 w 876300"/>
              <a:gd name="connsiteY21" fmla="*/ 321469 h 702469"/>
              <a:gd name="connsiteX22" fmla="*/ 278607 w 876300"/>
              <a:gd name="connsiteY22" fmla="*/ 228600 h 702469"/>
              <a:gd name="connsiteX23" fmla="*/ 159544 w 876300"/>
              <a:gd name="connsiteY23" fmla="*/ 147638 h 702469"/>
              <a:gd name="connsiteX24" fmla="*/ 80963 w 876300"/>
              <a:gd name="connsiteY24" fmla="*/ 97631 h 702469"/>
              <a:gd name="connsiteX25" fmla="*/ 35719 w 876300"/>
              <a:gd name="connsiteY25" fmla="*/ 66675 h 702469"/>
              <a:gd name="connsiteX26" fmla="*/ 14288 w 876300"/>
              <a:gd name="connsiteY26" fmla="*/ 47625 h 702469"/>
              <a:gd name="connsiteX27" fmla="*/ 7144 w 876300"/>
              <a:gd name="connsiteY27" fmla="*/ 35719 h 702469"/>
              <a:gd name="connsiteX28" fmla="*/ 0 w 876300"/>
              <a:gd name="connsiteY28" fmla="*/ 19050 h 702469"/>
              <a:gd name="connsiteX29" fmla="*/ 4763 w 876300"/>
              <a:gd name="connsiteY29" fmla="*/ 9525 h 702469"/>
              <a:gd name="connsiteX30" fmla="*/ 19050 w 876300"/>
              <a:gd name="connsiteY30" fmla="*/ 0 h 702469"/>
              <a:gd name="connsiteX31" fmla="*/ 42863 w 876300"/>
              <a:gd name="connsiteY31" fmla="*/ 0 h 702469"/>
              <a:gd name="connsiteX32" fmla="*/ 59532 w 876300"/>
              <a:gd name="connsiteY32" fmla="*/ 0 h 702469"/>
              <a:gd name="connsiteX33" fmla="*/ 123825 w 876300"/>
              <a:gd name="connsiteY33" fmla="*/ 19050 h 702469"/>
              <a:gd name="connsiteX34" fmla="*/ 259557 w 876300"/>
              <a:gd name="connsiteY34" fmla="*/ 61913 h 702469"/>
              <a:gd name="connsiteX35" fmla="*/ 402432 w 876300"/>
              <a:gd name="connsiteY35" fmla="*/ 109538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76300" h="702469">
                <a:moveTo>
                  <a:pt x="402432" y="109538"/>
                </a:moveTo>
                <a:lnTo>
                  <a:pt x="573882" y="164306"/>
                </a:lnTo>
                <a:lnTo>
                  <a:pt x="654844" y="190500"/>
                </a:lnTo>
                <a:lnTo>
                  <a:pt x="721519" y="209550"/>
                </a:lnTo>
                <a:lnTo>
                  <a:pt x="740569" y="209550"/>
                </a:lnTo>
                <a:lnTo>
                  <a:pt x="769144" y="204788"/>
                </a:lnTo>
                <a:lnTo>
                  <a:pt x="792957" y="192881"/>
                </a:lnTo>
                <a:lnTo>
                  <a:pt x="807244" y="176213"/>
                </a:lnTo>
                <a:lnTo>
                  <a:pt x="812007" y="150019"/>
                </a:lnTo>
                <a:cubicBezTo>
                  <a:pt x="812801" y="103981"/>
                  <a:pt x="813594" y="57944"/>
                  <a:pt x="814388" y="11906"/>
                </a:cubicBezTo>
                <a:lnTo>
                  <a:pt x="876300" y="7144"/>
                </a:lnTo>
                <a:lnTo>
                  <a:pt x="835819" y="702469"/>
                </a:lnTo>
                <a:lnTo>
                  <a:pt x="814388" y="685800"/>
                </a:lnTo>
                <a:lnTo>
                  <a:pt x="800100" y="671513"/>
                </a:lnTo>
                <a:lnTo>
                  <a:pt x="778669" y="640556"/>
                </a:lnTo>
                <a:lnTo>
                  <a:pt x="726282" y="569119"/>
                </a:lnTo>
                <a:lnTo>
                  <a:pt x="683419" y="521494"/>
                </a:lnTo>
                <a:lnTo>
                  <a:pt x="650082" y="485775"/>
                </a:lnTo>
                <a:lnTo>
                  <a:pt x="621507" y="459581"/>
                </a:lnTo>
                <a:lnTo>
                  <a:pt x="585788" y="433388"/>
                </a:lnTo>
                <a:lnTo>
                  <a:pt x="531019" y="397669"/>
                </a:lnTo>
                <a:lnTo>
                  <a:pt x="419100" y="321469"/>
                </a:lnTo>
                <a:lnTo>
                  <a:pt x="278607" y="228600"/>
                </a:lnTo>
                <a:lnTo>
                  <a:pt x="159544" y="147638"/>
                </a:lnTo>
                <a:lnTo>
                  <a:pt x="80963" y="97631"/>
                </a:lnTo>
                <a:lnTo>
                  <a:pt x="35719" y="66675"/>
                </a:lnTo>
                <a:lnTo>
                  <a:pt x="14288" y="47625"/>
                </a:lnTo>
                <a:lnTo>
                  <a:pt x="7144" y="35719"/>
                </a:lnTo>
                <a:lnTo>
                  <a:pt x="0" y="19050"/>
                </a:lnTo>
                <a:lnTo>
                  <a:pt x="4763" y="9525"/>
                </a:lnTo>
                <a:lnTo>
                  <a:pt x="19050" y="0"/>
                </a:lnTo>
                <a:lnTo>
                  <a:pt x="42863" y="0"/>
                </a:lnTo>
                <a:lnTo>
                  <a:pt x="59532" y="0"/>
                </a:lnTo>
                <a:lnTo>
                  <a:pt x="123825" y="19050"/>
                </a:lnTo>
                <a:lnTo>
                  <a:pt x="259557" y="61913"/>
                </a:lnTo>
                <a:lnTo>
                  <a:pt x="402432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E7D58AC-3DEC-44DC-B280-9631784808BD}"/>
              </a:ext>
            </a:extLst>
          </p:cNvPr>
          <p:cNvGrpSpPr/>
          <p:nvPr/>
        </p:nvGrpSpPr>
        <p:grpSpPr>
          <a:xfrm>
            <a:off x="2653348" y="1389063"/>
            <a:ext cx="4341813" cy="4540250"/>
            <a:chOff x="2828925" y="1541463"/>
            <a:chExt cx="4341813" cy="4540250"/>
          </a:xfrm>
        </p:grpSpPr>
        <p:sp>
          <p:nvSpPr>
            <p:cNvPr id="10" name="フリーフォーム 33">
              <a:extLst>
                <a:ext uri="{FF2B5EF4-FFF2-40B4-BE49-F238E27FC236}">
                  <a16:creationId xmlns:a16="http://schemas.microsoft.com/office/drawing/2014/main" id="{9F17DCA9-FA43-4797-B900-906EDCB77BAF}"/>
                </a:ext>
              </a:extLst>
            </p:cNvPr>
            <p:cNvSpPr/>
            <p:nvPr/>
          </p:nvSpPr>
          <p:spPr>
            <a:xfrm>
              <a:off x="3175000" y="1541463"/>
              <a:ext cx="1863725" cy="1057275"/>
            </a:xfrm>
            <a:custGeom>
              <a:avLst/>
              <a:gdLst>
                <a:gd name="connsiteX0" fmla="*/ 914400 w 1864519"/>
                <a:gd name="connsiteY0" fmla="*/ 528637 h 1057275"/>
                <a:gd name="connsiteX1" fmla="*/ 1100138 w 1864519"/>
                <a:gd name="connsiteY1" fmla="*/ 419100 h 1057275"/>
                <a:gd name="connsiteX2" fmla="*/ 1250157 w 1864519"/>
                <a:gd name="connsiteY2" fmla="*/ 326231 h 1057275"/>
                <a:gd name="connsiteX3" fmla="*/ 1395413 w 1864519"/>
                <a:gd name="connsiteY3" fmla="*/ 235744 h 1057275"/>
                <a:gd name="connsiteX4" fmla="*/ 1431132 w 1864519"/>
                <a:gd name="connsiteY4" fmla="*/ 209550 h 1057275"/>
                <a:gd name="connsiteX5" fmla="*/ 1440657 w 1864519"/>
                <a:gd name="connsiteY5" fmla="*/ 200025 h 1057275"/>
                <a:gd name="connsiteX6" fmla="*/ 1450182 w 1864519"/>
                <a:gd name="connsiteY6" fmla="*/ 180975 h 1057275"/>
                <a:gd name="connsiteX7" fmla="*/ 1454944 w 1864519"/>
                <a:gd name="connsiteY7" fmla="*/ 154781 h 1057275"/>
                <a:gd name="connsiteX8" fmla="*/ 1452563 w 1864519"/>
                <a:gd name="connsiteY8" fmla="*/ 130969 h 1057275"/>
                <a:gd name="connsiteX9" fmla="*/ 1445419 w 1864519"/>
                <a:gd name="connsiteY9" fmla="*/ 109537 h 1057275"/>
                <a:gd name="connsiteX10" fmla="*/ 1435894 w 1864519"/>
                <a:gd name="connsiteY10" fmla="*/ 102394 h 1057275"/>
                <a:gd name="connsiteX11" fmla="*/ 1409700 w 1864519"/>
                <a:gd name="connsiteY11" fmla="*/ 85725 h 1057275"/>
                <a:gd name="connsiteX12" fmla="*/ 1383507 w 1864519"/>
                <a:gd name="connsiteY12" fmla="*/ 64294 h 1057275"/>
                <a:gd name="connsiteX13" fmla="*/ 1371600 w 1864519"/>
                <a:gd name="connsiteY13" fmla="*/ 50006 h 1057275"/>
                <a:gd name="connsiteX14" fmla="*/ 1364457 w 1864519"/>
                <a:gd name="connsiteY14" fmla="*/ 38100 h 1057275"/>
                <a:gd name="connsiteX15" fmla="*/ 1364457 w 1864519"/>
                <a:gd name="connsiteY15" fmla="*/ 28575 h 1057275"/>
                <a:gd name="connsiteX16" fmla="*/ 1369219 w 1864519"/>
                <a:gd name="connsiteY16" fmla="*/ 16669 h 1057275"/>
                <a:gd name="connsiteX17" fmla="*/ 1395413 w 1864519"/>
                <a:gd name="connsiteY17" fmla="*/ 4762 h 1057275"/>
                <a:gd name="connsiteX18" fmla="*/ 1426369 w 1864519"/>
                <a:gd name="connsiteY18" fmla="*/ 0 h 1057275"/>
                <a:gd name="connsiteX19" fmla="*/ 1466850 w 1864519"/>
                <a:gd name="connsiteY19" fmla="*/ 0 h 1057275"/>
                <a:gd name="connsiteX20" fmla="*/ 1504950 w 1864519"/>
                <a:gd name="connsiteY20" fmla="*/ 4762 h 1057275"/>
                <a:gd name="connsiteX21" fmla="*/ 1524000 w 1864519"/>
                <a:gd name="connsiteY21" fmla="*/ 9525 h 1057275"/>
                <a:gd name="connsiteX22" fmla="*/ 1583532 w 1864519"/>
                <a:gd name="connsiteY22" fmla="*/ 40481 h 1057275"/>
                <a:gd name="connsiteX23" fmla="*/ 1619250 w 1864519"/>
                <a:gd name="connsiteY23" fmla="*/ 64294 h 1057275"/>
                <a:gd name="connsiteX24" fmla="*/ 1652588 w 1864519"/>
                <a:gd name="connsiteY24" fmla="*/ 88106 h 1057275"/>
                <a:gd name="connsiteX25" fmla="*/ 1681163 w 1864519"/>
                <a:gd name="connsiteY25" fmla="*/ 109537 h 1057275"/>
                <a:gd name="connsiteX26" fmla="*/ 1726407 w 1864519"/>
                <a:gd name="connsiteY26" fmla="*/ 145256 h 1057275"/>
                <a:gd name="connsiteX27" fmla="*/ 1757363 w 1864519"/>
                <a:gd name="connsiteY27" fmla="*/ 173831 h 1057275"/>
                <a:gd name="connsiteX28" fmla="*/ 1800225 w 1864519"/>
                <a:gd name="connsiteY28" fmla="*/ 216694 h 1057275"/>
                <a:gd name="connsiteX29" fmla="*/ 1833563 w 1864519"/>
                <a:gd name="connsiteY29" fmla="*/ 252412 h 1057275"/>
                <a:gd name="connsiteX30" fmla="*/ 1845469 w 1864519"/>
                <a:gd name="connsiteY30" fmla="*/ 264319 h 1057275"/>
                <a:gd name="connsiteX31" fmla="*/ 1857375 w 1864519"/>
                <a:gd name="connsiteY31" fmla="*/ 283369 h 1057275"/>
                <a:gd name="connsiteX32" fmla="*/ 1862138 w 1864519"/>
                <a:gd name="connsiteY32" fmla="*/ 302419 h 1057275"/>
                <a:gd name="connsiteX33" fmla="*/ 1864519 w 1864519"/>
                <a:gd name="connsiteY33" fmla="*/ 321469 h 1057275"/>
                <a:gd name="connsiteX34" fmla="*/ 1859757 w 1864519"/>
                <a:gd name="connsiteY34" fmla="*/ 347662 h 1057275"/>
                <a:gd name="connsiteX35" fmla="*/ 1845469 w 1864519"/>
                <a:gd name="connsiteY35" fmla="*/ 369094 h 1057275"/>
                <a:gd name="connsiteX36" fmla="*/ 1826419 w 1864519"/>
                <a:gd name="connsiteY36" fmla="*/ 383381 h 1057275"/>
                <a:gd name="connsiteX37" fmla="*/ 1793082 w 1864519"/>
                <a:gd name="connsiteY37" fmla="*/ 400050 h 1057275"/>
                <a:gd name="connsiteX38" fmla="*/ 1735932 w 1864519"/>
                <a:gd name="connsiteY38" fmla="*/ 419100 h 1057275"/>
                <a:gd name="connsiteX39" fmla="*/ 1669257 w 1864519"/>
                <a:gd name="connsiteY39" fmla="*/ 433387 h 1057275"/>
                <a:gd name="connsiteX40" fmla="*/ 1645444 w 1864519"/>
                <a:gd name="connsiteY40" fmla="*/ 438150 h 1057275"/>
                <a:gd name="connsiteX41" fmla="*/ 1538288 w 1864519"/>
                <a:gd name="connsiteY41" fmla="*/ 485775 h 1057275"/>
                <a:gd name="connsiteX42" fmla="*/ 1307307 w 1864519"/>
                <a:gd name="connsiteY42" fmla="*/ 583406 h 1057275"/>
                <a:gd name="connsiteX43" fmla="*/ 1047750 w 1864519"/>
                <a:gd name="connsiteY43" fmla="*/ 690562 h 1057275"/>
                <a:gd name="connsiteX44" fmla="*/ 857250 w 1864519"/>
                <a:gd name="connsiteY44" fmla="*/ 773906 h 1057275"/>
                <a:gd name="connsiteX45" fmla="*/ 766763 w 1864519"/>
                <a:gd name="connsiteY45" fmla="*/ 809625 h 1057275"/>
                <a:gd name="connsiteX46" fmla="*/ 631032 w 1864519"/>
                <a:gd name="connsiteY46" fmla="*/ 857250 h 1057275"/>
                <a:gd name="connsiteX47" fmla="*/ 376238 w 1864519"/>
                <a:gd name="connsiteY47" fmla="*/ 947737 h 1057275"/>
                <a:gd name="connsiteX48" fmla="*/ 90488 w 1864519"/>
                <a:gd name="connsiteY48" fmla="*/ 1045369 h 1057275"/>
                <a:gd name="connsiteX49" fmla="*/ 47625 w 1864519"/>
                <a:gd name="connsiteY49" fmla="*/ 1057275 h 1057275"/>
                <a:gd name="connsiteX50" fmla="*/ 26194 w 1864519"/>
                <a:gd name="connsiteY50" fmla="*/ 1057275 h 1057275"/>
                <a:gd name="connsiteX51" fmla="*/ 11907 w 1864519"/>
                <a:gd name="connsiteY51" fmla="*/ 1052512 h 1057275"/>
                <a:gd name="connsiteX52" fmla="*/ 0 w 1864519"/>
                <a:gd name="connsiteY52" fmla="*/ 1040606 h 1057275"/>
                <a:gd name="connsiteX53" fmla="*/ 0 w 1864519"/>
                <a:gd name="connsiteY53" fmla="*/ 1033462 h 1057275"/>
                <a:gd name="connsiteX54" fmla="*/ 0 w 1864519"/>
                <a:gd name="connsiteY54" fmla="*/ 1019175 h 1057275"/>
                <a:gd name="connsiteX55" fmla="*/ 2382 w 1864519"/>
                <a:gd name="connsiteY55" fmla="*/ 1000125 h 1057275"/>
                <a:gd name="connsiteX56" fmla="*/ 11907 w 1864519"/>
                <a:gd name="connsiteY56" fmla="*/ 988219 h 1057275"/>
                <a:gd name="connsiteX57" fmla="*/ 140494 w 1864519"/>
                <a:gd name="connsiteY57" fmla="*/ 928687 h 1057275"/>
                <a:gd name="connsiteX58" fmla="*/ 419100 w 1864519"/>
                <a:gd name="connsiteY58" fmla="*/ 792956 h 1057275"/>
                <a:gd name="connsiteX59" fmla="*/ 690563 w 1864519"/>
                <a:gd name="connsiteY59" fmla="*/ 652462 h 1057275"/>
                <a:gd name="connsiteX60" fmla="*/ 914400 w 1864519"/>
                <a:gd name="connsiteY60" fmla="*/ 5286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64519" h="1057275">
                  <a:moveTo>
                    <a:pt x="914400" y="528637"/>
                  </a:moveTo>
                  <a:lnTo>
                    <a:pt x="1100138" y="419100"/>
                  </a:lnTo>
                  <a:lnTo>
                    <a:pt x="1250157" y="326231"/>
                  </a:lnTo>
                  <a:lnTo>
                    <a:pt x="1395413" y="235744"/>
                  </a:lnTo>
                  <a:lnTo>
                    <a:pt x="1431132" y="209550"/>
                  </a:lnTo>
                  <a:lnTo>
                    <a:pt x="1440657" y="200025"/>
                  </a:lnTo>
                  <a:lnTo>
                    <a:pt x="1450182" y="180975"/>
                  </a:lnTo>
                  <a:lnTo>
                    <a:pt x="1454944" y="154781"/>
                  </a:lnTo>
                  <a:lnTo>
                    <a:pt x="1452563" y="130969"/>
                  </a:lnTo>
                  <a:lnTo>
                    <a:pt x="1445419" y="109537"/>
                  </a:lnTo>
                  <a:lnTo>
                    <a:pt x="1435894" y="102394"/>
                  </a:lnTo>
                  <a:lnTo>
                    <a:pt x="1409700" y="85725"/>
                  </a:lnTo>
                  <a:lnTo>
                    <a:pt x="1383507" y="64294"/>
                  </a:lnTo>
                  <a:lnTo>
                    <a:pt x="1371600" y="50006"/>
                  </a:lnTo>
                  <a:lnTo>
                    <a:pt x="1364457" y="38100"/>
                  </a:lnTo>
                  <a:lnTo>
                    <a:pt x="1364457" y="28575"/>
                  </a:lnTo>
                  <a:lnTo>
                    <a:pt x="1369219" y="16669"/>
                  </a:lnTo>
                  <a:lnTo>
                    <a:pt x="1395413" y="4762"/>
                  </a:lnTo>
                  <a:lnTo>
                    <a:pt x="1426369" y="0"/>
                  </a:lnTo>
                  <a:lnTo>
                    <a:pt x="1466850" y="0"/>
                  </a:lnTo>
                  <a:lnTo>
                    <a:pt x="1504950" y="4762"/>
                  </a:lnTo>
                  <a:lnTo>
                    <a:pt x="1524000" y="9525"/>
                  </a:lnTo>
                  <a:lnTo>
                    <a:pt x="1583532" y="40481"/>
                  </a:lnTo>
                  <a:lnTo>
                    <a:pt x="1619250" y="64294"/>
                  </a:lnTo>
                  <a:lnTo>
                    <a:pt x="1652588" y="88106"/>
                  </a:lnTo>
                  <a:lnTo>
                    <a:pt x="1681163" y="109537"/>
                  </a:lnTo>
                  <a:lnTo>
                    <a:pt x="1726407" y="145256"/>
                  </a:lnTo>
                  <a:lnTo>
                    <a:pt x="1757363" y="173831"/>
                  </a:lnTo>
                  <a:lnTo>
                    <a:pt x="1800225" y="216694"/>
                  </a:lnTo>
                  <a:lnTo>
                    <a:pt x="1833563" y="252412"/>
                  </a:lnTo>
                  <a:lnTo>
                    <a:pt x="1845469" y="264319"/>
                  </a:lnTo>
                  <a:lnTo>
                    <a:pt x="1857375" y="283369"/>
                  </a:lnTo>
                  <a:lnTo>
                    <a:pt x="1862138" y="302419"/>
                  </a:lnTo>
                  <a:lnTo>
                    <a:pt x="1864519" y="321469"/>
                  </a:lnTo>
                  <a:lnTo>
                    <a:pt x="1859757" y="347662"/>
                  </a:lnTo>
                  <a:lnTo>
                    <a:pt x="1845469" y="369094"/>
                  </a:lnTo>
                  <a:lnTo>
                    <a:pt x="1826419" y="383381"/>
                  </a:lnTo>
                  <a:lnTo>
                    <a:pt x="1793082" y="400050"/>
                  </a:lnTo>
                  <a:lnTo>
                    <a:pt x="1735932" y="419100"/>
                  </a:lnTo>
                  <a:lnTo>
                    <a:pt x="1669257" y="433387"/>
                  </a:lnTo>
                  <a:lnTo>
                    <a:pt x="1645444" y="438150"/>
                  </a:lnTo>
                  <a:lnTo>
                    <a:pt x="1538288" y="485775"/>
                  </a:lnTo>
                  <a:lnTo>
                    <a:pt x="1307307" y="583406"/>
                  </a:lnTo>
                  <a:lnTo>
                    <a:pt x="1047750" y="690562"/>
                  </a:lnTo>
                  <a:lnTo>
                    <a:pt x="857250" y="773906"/>
                  </a:lnTo>
                  <a:lnTo>
                    <a:pt x="766763" y="809625"/>
                  </a:lnTo>
                  <a:lnTo>
                    <a:pt x="631032" y="857250"/>
                  </a:lnTo>
                  <a:lnTo>
                    <a:pt x="376238" y="947737"/>
                  </a:lnTo>
                  <a:lnTo>
                    <a:pt x="90488" y="1045369"/>
                  </a:lnTo>
                  <a:lnTo>
                    <a:pt x="47625" y="1057275"/>
                  </a:lnTo>
                  <a:lnTo>
                    <a:pt x="26194" y="1057275"/>
                  </a:lnTo>
                  <a:lnTo>
                    <a:pt x="11907" y="1052512"/>
                  </a:lnTo>
                  <a:lnTo>
                    <a:pt x="0" y="1040606"/>
                  </a:lnTo>
                  <a:lnTo>
                    <a:pt x="0" y="1033462"/>
                  </a:lnTo>
                  <a:lnTo>
                    <a:pt x="0" y="1019175"/>
                  </a:lnTo>
                  <a:lnTo>
                    <a:pt x="2382" y="1000125"/>
                  </a:lnTo>
                  <a:lnTo>
                    <a:pt x="11907" y="988219"/>
                  </a:lnTo>
                  <a:lnTo>
                    <a:pt x="140494" y="928687"/>
                  </a:lnTo>
                  <a:lnTo>
                    <a:pt x="419100" y="792956"/>
                  </a:lnTo>
                  <a:lnTo>
                    <a:pt x="690563" y="652462"/>
                  </a:lnTo>
                  <a:lnTo>
                    <a:pt x="914400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4">
              <a:extLst>
                <a:ext uri="{FF2B5EF4-FFF2-40B4-BE49-F238E27FC236}">
                  <a16:creationId xmlns:a16="http://schemas.microsoft.com/office/drawing/2014/main" id="{064DEFA1-A9CF-4292-9B0A-38288B23F50E}"/>
                </a:ext>
              </a:extLst>
            </p:cNvPr>
            <p:cNvSpPr/>
            <p:nvPr/>
          </p:nvSpPr>
          <p:spPr>
            <a:xfrm>
              <a:off x="2828925" y="2751138"/>
              <a:ext cx="2370138" cy="809625"/>
            </a:xfrm>
            <a:custGeom>
              <a:avLst/>
              <a:gdLst>
                <a:gd name="connsiteX0" fmla="*/ 945356 w 2369344"/>
                <a:gd name="connsiteY0" fmla="*/ 378619 h 809625"/>
                <a:gd name="connsiteX1" fmla="*/ 1254919 w 2369344"/>
                <a:gd name="connsiteY1" fmla="*/ 280987 h 809625"/>
                <a:gd name="connsiteX2" fmla="*/ 1388269 w 2369344"/>
                <a:gd name="connsiteY2" fmla="*/ 242887 h 809625"/>
                <a:gd name="connsiteX3" fmla="*/ 1585913 w 2369344"/>
                <a:gd name="connsiteY3" fmla="*/ 190500 h 809625"/>
                <a:gd name="connsiteX4" fmla="*/ 1812131 w 2369344"/>
                <a:gd name="connsiteY4" fmla="*/ 107156 h 809625"/>
                <a:gd name="connsiteX5" fmla="*/ 1885950 w 2369344"/>
                <a:gd name="connsiteY5" fmla="*/ 80962 h 809625"/>
                <a:gd name="connsiteX6" fmla="*/ 1916906 w 2369344"/>
                <a:gd name="connsiteY6" fmla="*/ 71437 h 809625"/>
                <a:gd name="connsiteX7" fmla="*/ 1976438 w 2369344"/>
                <a:gd name="connsiteY7" fmla="*/ 35719 h 809625"/>
                <a:gd name="connsiteX8" fmla="*/ 2021681 w 2369344"/>
                <a:gd name="connsiteY8" fmla="*/ 7144 h 809625"/>
                <a:gd name="connsiteX9" fmla="*/ 2040731 w 2369344"/>
                <a:gd name="connsiteY9" fmla="*/ 0 h 809625"/>
                <a:gd name="connsiteX10" fmla="*/ 2078831 w 2369344"/>
                <a:gd name="connsiteY10" fmla="*/ 0 h 809625"/>
                <a:gd name="connsiteX11" fmla="*/ 2126456 w 2369344"/>
                <a:gd name="connsiteY11" fmla="*/ 7144 h 809625"/>
                <a:gd name="connsiteX12" fmla="*/ 2178844 w 2369344"/>
                <a:gd name="connsiteY12" fmla="*/ 21431 h 809625"/>
                <a:gd name="connsiteX13" fmla="*/ 2233613 w 2369344"/>
                <a:gd name="connsiteY13" fmla="*/ 42862 h 809625"/>
                <a:gd name="connsiteX14" fmla="*/ 2281238 w 2369344"/>
                <a:gd name="connsiteY14" fmla="*/ 66675 h 809625"/>
                <a:gd name="connsiteX15" fmla="*/ 2326481 w 2369344"/>
                <a:gd name="connsiteY15" fmla="*/ 88106 h 809625"/>
                <a:gd name="connsiteX16" fmla="*/ 2352675 w 2369344"/>
                <a:gd name="connsiteY16" fmla="*/ 104775 h 809625"/>
                <a:gd name="connsiteX17" fmla="*/ 2359819 w 2369344"/>
                <a:gd name="connsiteY17" fmla="*/ 111919 h 809625"/>
                <a:gd name="connsiteX18" fmla="*/ 2366963 w 2369344"/>
                <a:gd name="connsiteY18" fmla="*/ 123825 h 809625"/>
                <a:gd name="connsiteX19" fmla="*/ 2369344 w 2369344"/>
                <a:gd name="connsiteY19" fmla="*/ 135731 h 809625"/>
                <a:gd name="connsiteX20" fmla="*/ 2362200 w 2369344"/>
                <a:gd name="connsiteY20" fmla="*/ 166687 h 809625"/>
                <a:gd name="connsiteX21" fmla="*/ 2345531 w 2369344"/>
                <a:gd name="connsiteY21" fmla="*/ 192881 h 809625"/>
                <a:gd name="connsiteX22" fmla="*/ 2321719 w 2369344"/>
                <a:gd name="connsiteY22" fmla="*/ 221456 h 809625"/>
                <a:gd name="connsiteX23" fmla="*/ 2300288 w 2369344"/>
                <a:gd name="connsiteY23" fmla="*/ 242887 h 809625"/>
                <a:gd name="connsiteX24" fmla="*/ 2264569 w 2369344"/>
                <a:gd name="connsiteY24" fmla="*/ 259556 h 809625"/>
                <a:gd name="connsiteX25" fmla="*/ 2216944 w 2369344"/>
                <a:gd name="connsiteY25" fmla="*/ 269081 h 809625"/>
                <a:gd name="connsiteX26" fmla="*/ 2140744 w 2369344"/>
                <a:gd name="connsiteY26" fmla="*/ 273844 h 809625"/>
                <a:gd name="connsiteX27" fmla="*/ 2081213 w 2369344"/>
                <a:gd name="connsiteY27" fmla="*/ 273844 h 809625"/>
                <a:gd name="connsiteX28" fmla="*/ 1952625 w 2369344"/>
                <a:gd name="connsiteY28" fmla="*/ 288131 h 809625"/>
                <a:gd name="connsiteX29" fmla="*/ 1804988 w 2369344"/>
                <a:gd name="connsiteY29" fmla="*/ 311944 h 809625"/>
                <a:gd name="connsiteX30" fmla="*/ 1628775 w 2369344"/>
                <a:gd name="connsiteY30" fmla="*/ 354806 h 809625"/>
                <a:gd name="connsiteX31" fmla="*/ 1571625 w 2369344"/>
                <a:gd name="connsiteY31" fmla="*/ 373856 h 809625"/>
                <a:gd name="connsiteX32" fmla="*/ 1197769 w 2369344"/>
                <a:gd name="connsiteY32" fmla="*/ 490537 h 809625"/>
                <a:gd name="connsiteX33" fmla="*/ 1035844 w 2369344"/>
                <a:gd name="connsiteY33" fmla="*/ 550069 h 809625"/>
                <a:gd name="connsiteX34" fmla="*/ 890588 w 2369344"/>
                <a:gd name="connsiteY34" fmla="*/ 604837 h 809625"/>
                <a:gd name="connsiteX35" fmla="*/ 816769 w 2369344"/>
                <a:gd name="connsiteY35" fmla="*/ 633412 h 809625"/>
                <a:gd name="connsiteX36" fmla="*/ 702469 w 2369344"/>
                <a:gd name="connsiteY36" fmla="*/ 673894 h 809625"/>
                <a:gd name="connsiteX37" fmla="*/ 638175 w 2369344"/>
                <a:gd name="connsiteY37" fmla="*/ 695325 h 809625"/>
                <a:gd name="connsiteX38" fmla="*/ 602456 w 2369344"/>
                <a:gd name="connsiteY38" fmla="*/ 716756 h 809625"/>
                <a:gd name="connsiteX39" fmla="*/ 540544 w 2369344"/>
                <a:gd name="connsiteY39" fmla="*/ 752475 h 809625"/>
                <a:gd name="connsiteX40" fmla="*/ 438150 w 2369344"/>
                <a:gd name="connsiteY40" fmla="*/ 797719 h 809625"/>
                <a:gd name="connsiteX41" fmla="*/ 404813 w 2369344"/>
                <a:gd name="connsiteY41" fmla="*/ 807244 h 809625"/>
                <a:gd name="connsiteX42" fmla="*/ 392906 w 2369344"/>
                <a:gd name="connsiteY42" fmla="*/ 809625 h 809625"/>
                <a:gd name="connsiteX43" fmla="*/ 378619 w 2369344"/>
                <a:gd name="connsiteY43" fmla="*/ 802481 h 809625"/>
                <a:gd name="connsiteX44" fmla="*/ 357188 w 2369344"/>
                <a:gd name="connsiteY44" fmla="*/ 781050 h 809625"/>
                <a:gd name="connsiteX45" fmla="*/ 288131 w 2369344"/>
                <a:gd name="connsiteY45" fmla="*/ 723900 h 809625"/>
                <a:gd name="connsiteX46" fmla="*/ 188119 w 2369344"/>
                <a:gd name="connsiteY46" fmla="*/ 642937 h 809625"/>
                <a:gd name="connsiteX47" fmla="*/ 123825 w 2369344"/>
                <a:gd name="connsiteY47" fmla="*/ 590550 h 809625"/>
                <a:gd name="connsiteX48" fmla="*/ 69056 w 2369344"/>
                <a:gd name="connsiteY48" fmla="*/ 542925 h 809625"/>
                <a:gd name="connsiteX49" fmla="*/ 23813 w 2369344"/>
                <a:gd name="connsiteY49" fmla="*/ 507206 h 809625"/>
                <a:gd name="connsiteX50" fmla="*/ 9525 w 2369344"/>
                <a:gd name="connsiteY50" fmla="*/ 492919 h 809625"/>
                <a:gd name="connsiteX51" fmla="*/ 2381 w 2369344"/>
                <a:gd name="connsiteY51" fmla="*/ 473869 h 809625"/>
                <a:gd name="connsiteX52" fmla="*/ 0 w 2369344"/>
                <a:gd name="connsiteY52" fmla="*/ 447675 h 809625"/>
                <a:gd name="connsiteX53" fmla="*/ 4763 w 2369344"/>
                <a:gd name="connsiteY53" fmla="*/ 435769 h 809625"/>
                <a:gd name="connsiteX54" fmla="*/ 11906 w 2369344"/>
                <a:gd name="connsiteY54" fmla="*/ 431006 h 809625"/>
                <a:gd name="connsiteX55" fmla="*/ 19050 w 2369344"/>
                <a:gd name="connsiteY55" fmla="*/ 428625 h 809625"/>
                <a:gd name="connsiteX56" fmla="*/ 33338 w 2369344"/>
                <a:gd name="connsiteY56" fmla="*/ 428625 h 809625"/>
                <a:gd name="connsiteX57" fmla="*/ 50006 w 2369344"/>
                <a:gd name="connsiteY57" fmla="*/ 435769 h 809625"/>
                <a:gd name="connsiteX58" fmla="*/ 83344 w 2369344"/>
                <a:gd name="connsiteY58" fmla="*/ 452437 h 809625"/>
                <a:gd name="connsiteX59" fmla="*/ 123825 w 2369344"/>
                <a:gd name="connsiteY59" fmla="*/ 478631 h 809625"/>
                <a:gd name="connsiteX60" fmla="*/ 157163 w 2369344"/>
                <a:gd name="connsiteY60" fmla="*/ 497681 h 809625"/>
                <a:gd name="connsiteX61" fmla="*/ 195263 w 2369344"/>
                <a:gd name="connsiteY61" fmla="*/ 514350 h 809625"/>
                <a:gd name="connsiteX62" fmla="*/ 233363 w 2369344"/>
                <a:gd name="connsiteY62" fmla="*/ 526256 h 809625"/>
                <a:gd name="connsiteX63" fmla="*/ 292894 w 2369344"/>
                <a:gd name="connsiteY63" fmla="*/ 538162 h 809625"/>
                <a:gd name="connsiteX64" fmla="*/ 345281 w 2369344"/>
                <a:gd name="connsiteY64" fmla="*/ 542925 h 809625"/>
                <a:gd name="connsiteX65" fmla="*/ 388144 w 2369344"/>
                <a:gd name="connsiteY65" fmla="*/ 540544 h 809625"/>
                <a:gd name="connsiteX66" fmla="*/ 464344 w 2369344"/>
                <a:gd name="connsiteY66" fmla="*/ 526256 h 809625"/>
                <a:gd name="connsiteX67" fmla="*/ 621506 w 2369344"/>
                <a:gd name="connsiteY67" fmla="*/ 476250 h 809625"/>
                <a:gd name="connsiteX68" fmla="*/ 857250 w 2369344"/>
                <a:gd name="connsiteY68" fmla="*/ 404812 h 809625"/>
                <a:gd name="connsiteX69" fmla="*/ 945356 w 2369344"/>
                <a:gd name="connsiteY69" fmla="*/ 37861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69344" h="809625">
                  <a:moveTo>
                    <a:pt x="945356" y="378619"/>
                  </a:moveTo>
                  <a:lnTo>
                    <a:pt x="1254919" y="280987"/>
                  </a:lnTo>
                  <a:lnTo>
                    <a:pt x="1388269" y="242887"/>
                  </a:lnTo>
                  <a:lnTo>
                    <a:pt x="1585913" y="190500"/>
                  </a:lnTo>
                  <a:lnTo>
                    <a:pt x="1812131" y="107156"/>
                  </a:lnTo>
                  <a:lnTo>
                    <a:pt x="1885950" y="80962"/>
                  </a:lnTo>
                  <a:lnTo>
                    <a:pt x="1916906" y="71437"/>
                  </a:lnTo>
                  <a:lnTo>
                    <a:pt x="1976438" y="35719"/>
                  </a:lnTo>
                  <a:lnTo>
                    <a:pt x="2021681" y="7144"/>
                  </a:lnTo>
                  <a:lnTo>
                    <a:pt x="2040731" y="0"/>
                  </a:lnTo>
                  <a:lnTo>
                    <a:pt x="2078831" y="0"/>
                  </a:lnTo>
                  <a:lnTo>
                    <a:pt x="2126456" y="7144"/>
                  </a:lnTo>
                  <a:lnTo>
                    <a:pt x="2178844" y="21431"/>
                  </a:lnTo>
                  <a:lnTo>
                    <a:pt x="2233613" y="42862"/>
                  </a:lnTo>
                  <a:lnTo>
                    <a:pt x="2281238" y="66675"/>
                  </a:lnTo>
                  <a:lnTo>
                    <a:pt x="2326481" y="88106"/>
                  </a:lnTo>
                  <a:lnTo>
                    <a:pt x="2352675" y="104775"/>
                  </a:lnTo>
                  <a:lnTo>
                    <a:pt x="2359819" y="111919"/>
                  </a:lnTo>
                  <a:lnTo>
                    <a:pt x="2366963" y="123825"/>
                  </a:lnTo>
                  <a:lnTo>
                    <a:pt x="2369344" y="135731"/>
                  </a:lnTo>
                  <a:lnTo>
                    <a:pt x="2362200" y="166687"/>
                  </a:lnTo>
                  <a:lnTo>
                    <a:pt x="2345531" y="192881"/>
                  </a:lnTo>
                  <a:lnTo>
                    <a:pt x="2321719" y="221456"/>
                  </a:lnTo>
                  <a:lnTo>
                    <a:pt x="2300288" y="242887"/>
                  </a:lnTo>
                  <a:lnTo>
                    <a:pt x="2264569" y="259556"/>
                  </a:lnTo>
                  <a:lnTo>
                    <a:pt x="2216944" y="269081"/>
                  </a:lnTo>
                  <a:lnTo>
                    <a:pt x="2140744" y="273844"/>
                  </a:lnTo>
                  <a:lnTo>
                    <a:pt x="2081213" y="273844"/>
                  </a:lnTo>
                  <a:lnTo>
                    <a:pt x="1952625" y="288131"/>
                  </a:lnTo>
                  <a:lnTo>
                    <a:pt x="1804988" y="311944"/>
                  </a:lnTo>
                  <a:lnTo>
                    <a:pt x="1628775" y="354806"/>
                  </a:lnTo>
                  <a:lnTo>
                    <a:pt x="1571625" y="373856"/>
                  </a:lnTo>
                  <a:lnTo>
                    <a:pt x="1197769" y="490537"/>
                  </a:lnTo>
                  <a:lnTo>
                    <a:pt x="1035844" y="550069"/>
                  </a:lnTo>
                  <a:lnTo>
                    <a:pt x="890588" y="604837"/>
                  </a:lnTo>
                  <a:lnTo>
                    <a:pt x="816769" y="633412"/>
                  </a:lnTo>
                  <a:lnTo>
                    <a:pt x="702469" y="673894"/>
                  </a:lnTo>
                  <a:lnTo>
                    <a:pt x="638175" y="695325"/>
                  </a:lnTo>
                  <a:lnTo>
                    <a:pt x="602456" y="716756"/>
                  </a:lnTo>
                  <a:lnTo>
                    <a:pt x="540544" y="752475"/>
                  </a:lnTo>
                  <a:lnTo>
                    <a:pt x="438150" y="797719"/>
                  </a:lnTo>
                  <a:lnTo>
                    <a:pt x="404813" y="807244"/>
                  </a:lnTo>
                  <a:lnTo>
                    <a:pt x="392906" y="809625"/>
                  </a:lnTo>
                  <a:lnTo>
                    <a:pt x="378619" y="802481"/>
                  </a:lnTo>
                  <a:lnTo>
                    <a:pt x="357188" y="781050"/>
                  </a:lnTo>
                  <a:lnTo>
                    <a:pt x="288131" y="723900"/>
                  </a:lnTo>
                  <a:lnTo>
                    <a:pt x="188119" y="642937"/>
                  </a:lnTo>
                  <a:lnTo>
                    <a:pt x="123825" y="590550"/>
                  </a:lnTo>
                  <a:lnTo>
                    <a:pt x="69056" y="542925"/>
                  </a:lnTo>
                  <a:lnTo>
                    <a:pt x="23813" y="507206"/>
                  </a:lnTo>
                  <a:lnTo>
                    <a:pt x="9525" y="492919"/>
                  </a:lnTo>
                  <a:lnTo>
                    <a:pt x="2381" y="473869"/>
                  </a:lnTo>
                  <a:lnTo>
                    <a:pt x="0" y="447675"/>
                  </a:lnTo>
                  <a:lnTo>
                    <a:pt x="4763" y="435769"/>
                  </a:lnTo>
                  <a:lnTo>
                    <a:pt x="11906" y="431006"/>
                  </a:lnTo>
                  <a:lnTo>
                    <a:pt x="19050" y="428625"/>
                  </a:lnTo>
                  <a:lnTo>
                    <a:pt x="33338" y="428625"/>
                  </a:lnTo>
                  <a:lnTo>
                    <a:pt x="50006" y="435769"/>
                  </a:lnTo>
                  <a:lnTo>
                    <a:pt x="83344" y="452437"/>
                  </a:lnTo>
                  <a:lnTo>
                    <a:pt x="123825" y="478631"/>
                  </a:lnTo>
                  <a:lnTo>
                    <a:pt x="157163" y="497681"/>
                  </a:lnTo>
                  <a:lnTo>
                    <a:pt x="195263" y="514350"/>
                  </a:lnTo>
                  <a:lnTo>
                    <a:pt x="233363" y="526256"/>
                  </a:lnTo>
                  <a:lnTo>
                    <a:pt x="292894" y="538162"/>
                  </a:lnTo>
                  <a:lnTo>
                    <a:pt x="345281" y="542925"/>
                  </a:lnTo>
                  <a:lnTo>
                    <a:pt x="388144" y="540544"/>
                  </a:lnTo>
                  <a:lnTo>
                    <a:pt x="464344" y="526256"/>
                  </a:lnTo>
                  <a:lnTo>
                    <a:pt x="621506" y="476250"/>
                  </a:lnTo>
                  <a:lnTo>
                    <a:pt x="857250" y="404812"/>
                  </a:lnTo>
                  <a:lnTo>
                    <a:pt x="945356" y="3786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6">
              <a:extLst>
                <a:ext uri="{FF2B5EF4-FFF2-40B4-BE49-F238E27FC236}">
                  <a16:creationId xmlns:a16="http://schemas.microsoft.com/office/drawing/2014/main" id="{C39A779E-AEE5-47D3-81EE-63AC09CFD122}"/>
                </a:ext>
              </a:extLst>
            </p:cNvPr>
            <p:cNvSpPr/>
            <p:nvPr/>
          </p:nvSpPr>
          <p:spPr>
            <a:xfrm>
              <a:off x="5556250" y="2276475"/>
              <a:ext cx="479425" cy="2393950"/>
            </a:xfrm>
            <a:custGeom>
              <a:avLst/>
              <a:gdLst>
                <a:gd name="connsiteX0" fmla="*/ 187325 w 479425"/>
                <a:gd name="connsiteY0" fmla="*/ 774700 h 2393950"/>
                <a:gd name="connsiteX1" fmla="*/ 187325 w 479425"/>
                <a:gd name="connsiteY1" fmla="*/ 454025 h 2393950"/>
                <a:gd name="connsiteX2" fmla="*/ 184150 w 479425"/>
                <a:gd name="connsiteY2" fmla="*/ 422275 h 2393950"/>
                <a:gd name="connsiteX3" fmla="*/ 180975 w 479425"/>
                <a:gd name="connsiteY3" fmla="*/ 390525 h 2393950"/>
                <a:gd name="connsiteX4" fmla="*/ 161925 w 479425"/>
                <a:gd name="connsiteY4" fmla="*/ 330200 h 2393950"/>
                <a:gd name="connsiteX5" fmla="*/ 114300 w 479425"/>
                <a:gd name="connsiteY5" fmla="*/ 228600 h 2393950"/>
                <a:gd name="connsiteX6" fmla="*/ 66675 w 479425"/>
                <a:gd name="connsiteY6" fmla="*/ 139700 h 2393950"/>
                <a:gd name="connsiteX7" fmla="*/ 28575 w 479425"/>
                <a:gd name="connsiteY7" fmla="*/ 79375 h 2393950"/>
                <a:gd name="connsiteX8" fmla="*/ 9525 w 479425"/>
                <a:gd name="connsiteY8" fmla="*/ 50800 h 2393950"/>
                <a:gd name="connsiteX9" fmla="*/ 0 w 479425"/>
                <a:gd name="connsiteY9" fmla="*/ 22225 h 2393950"/>
                <a:gd name="connsiteX10" fmla="*/ 0 w 479425"/>
                <a:gd name="connsiteY10" fmla="*/ 12700 h 2393950"/>
                <a:gd name="connsiteX11" fmla="*/ 3175 w 479425"/>
                <a:gd name="connsiteY11" fmla="*/ 3175 h 2393950"/>
                <a:gd name="connsiteX12" fmla="*/ 12700 w 479425"/>
                <a:gd name="connsiteY12" fmla="*/ 0 h 2393950"/>
                <a:gd name="connsiteX13" fmla="*/ 41275 w 479425"/>
                <a:gd name="connsiteY13" fmla="*/ 6350 h 2393950"/>
                <a:gd name="connsiteX14" fmla="*/ 130175 w 479425"/>
                <a:gd name="connsiteY14" fmla="*/ 38100 h 2393950"/>
                <a:gd name="connsiteX15" fmla="*/ 209550 w 479425"/>
                <a:gd name="connsiteY15" fmla="*/ 73025 h 2393950"/>
                <a:gd name="connsiteX16" fmla="*/ 260350 w 479425"/>
                <a:gd name="connsiteY16" fmla="*/ 95250 h 2393950"/>
                <a:gd name="connsiteX17" fmla="*/ 298450 w 479425"/>
                <a:gd name="connsiteY17" fmla="*/ 117475 h 2393950"/>
                <a:gd name="connsiteX18" fmla="*/ 349250 w 479425"/>
                <a:gd name="connsiteY18" fmla="*/ 152400 h 2393950"/>
                <a:gd name="connsiteX19" fmla="*/ 393700 w 479425"/>
                <a:gd name="connsiteY19" fmla="*/ 187325 h 2393950"/>
                <a:gd name="connsiteX20" fmla="*/ 431800 w 479425"/>
                <a:gd name="connsiteY20" fmla="*/ 222250 h 2393950"/>
                <a:gd name="connsiteX21" fmla="*/ 454025 w 479425"/>
                <a:gd name="connsiteY21" fmla="*/ 250825 h 2393950"/>
                <a:gd name="connsiteX22" fmla="*/ 473075 w 479425"/>
                <a:gd name="connsiteY22" fmla="*/ 285750 h 2393950"/>
                <a:gd name="connsiteX23" fmla="*/ 479425 w 479425"/>
                <a:gd name="connsiteY23" fmla="*/ 307975 h 2393950"/>
                <a:gd name="connsiteX24" fmla="*/ 476250 w 479425"/>
                <a:gd name="connsiteY24" fmla="*/ 323850 h 2393950"/>
                <a:gd name="connsiteX25" fmla="*/ 466725 w 479425"/>
                <a:gd name="connsiteY25" fmla="*/ 349250 h 2393950"/>
                <a:gd name="connsiteX26" fmla="*/ 454025 w 479425"/>
                <a:gd name="connsiteY26" fmla="*/ 381000 h 2393950"/>
                <a:gd name="connsiteX27" fmla="*/ 425450 w 479425"/>
                <a:gd name="connsiteY27" fmla="*/ 460375 h 2393950"/>
                <a:gd name="connsiteX28" fmla="*/ 412750 w 479425"/>
                <a:gd name="connsiteY28" fmla="*/ 520700 h 2393950"/>
                <a:gd name="connsiteX29" fmla="*/ 412750 w 479425"/>
                <a:gd name="connsiteY29" fmla="*/ 714375 h 2393950"/>
                <a:gd name="connsiteX30" fmla="*/ 412750 w 479425"/>
                <a:gd name="connsiteY30" fmla="*/ 1377950 h 2393950"/>
                <a:gd name="connsiteX31" fmla="*/ 412750 w 479425"/>
                <a:gd name="connsiteY31" fmla="*/ 1565275 h 2393950"/>
                <a:gd name="connsiteX32" fmla="*/ 412750 w 479425"/>
                <a:gd name="connsiteY32" fmla="*/ 1689100 h 2393950"/>
                <a:gd name="connsiteX33" fmla="*/ 403225 w 479425"/>
                <a:gd name="connsiteY33" fmla="*/ 1917700 h 2393950"/>
                <a:gd name="connsiteX34" fmla="*/ 387350 w 479425"/>
                <a:gd name="connsiteY34" fmla="*/ 2108200 h 2393950"/>
                <a:gd name="connsiteX35" fmla="*/ 390525 w 479425"/>
                <a:gd name="connsiteY35" fmla="*/ 2317750 h 2393950"/>
                <a:gd name="connsiteX36" fmla="*/ 387350 w 479425"/>
                <a:gd name="connsiteY36" fmla="*/ 2339975 h 2393950"/>
                <a:gd name="connsiteX37" fmla="*/ 361950 w 479425"/>
                <a:gd name="connsiteY37" fmla="*/ 2374900 h 2393950"/>
                <a:gd name="connsiteX38" fmla="*/ 333375 w 479425"/>
                <a:gd name="connsiteY38" fmla="*/ 2393950 h 2393950"/>
                <a:gd name="connsiteX39" fmla="*/ 311150 w 479425"/>
                <a:gd name="connsiteY39" fmla="*/ 2393950 h 2393950"/>
                <a:gd name="connsiteX40" fmla="*/ 276225 w 479425"/>
                <a:gd name="connsiteY40" fmla="*/ 2378075 h 2393950"/>
                <a:gd name="connsiteX41" fmla="*/ 247650 w 479425"/>
                <a:gd name="connsiteY41" fmla="*/ 2355850 h 2393950"/>
                <a:gd name="connsiteX42" fmla="*/ 219075 w 479425"/>
                <a:gd name="connsiteY42" fmla="*/ 2314575 h 2393950"/>
                <a:gd name="connsiteX43" fmla="*/ 187325 w 479425"/>
                <a:gd name="connsiteY43" fmla="*/ 2251075 h 2393950"/>
                <a:gd name="connsiteX44" fmla="*/ 158750 w 479425"/>
                <a:gd name="connsiteY44" fmla="*/ 2165350 h 2393950"/>
                <a:gd name="connsiteX45" fmla="*/ 133350 w 479425"/>
                <a:gd name="connsiteY45" fmla="*/ 2054225 h 2393950"/>
                <a:gd name="connsiteX46" fmla="*/ 120650 w 479425"/>
                <a:gd name="connsiteY46" fmla="*/ 1974850 h 2393950"/>
                <a:gd name="connsiteX47" fmla="*/ 123825 w 479425"/>
                <a:gd name="connsiteY47" fmla="*/ 1946275 h 2393950"/>
                <a:gd name="connsiteX48" fmla="*/ 142875 w 479425"/>
                <a:gd name="connsiteY48" fmla="*/ 1863725 h 2393950"/>
                <a:gd name="connsiteX49" fmla="*/ 180975 w 479425"/>
                <a:gd name="connsiteY49" fmla="*/ 1695450 h 2393950"/>
                <a:gd name="connsiteX50" fmla="*/ 190500 w 479425"/>
                <a:gd name="connsiteY50" fmla="*/ 1654175 h 2393950"/>
                <a:gd name="connsiteX51" fmla="*/ 190500 w 479425"/>
                <a:gd name="connsiteY51" fmla="*/ 1527175 h 2393950"/>
                <a:gd name="connsiteX52" fmla="*/ 187325 w 479425"/>
                <a:gd name="connsiteY52" fmla="*/ 774700 h 239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9425" h="2393950">
                  <a:moveTo>
                    <a:pt x="187325" y="774700"/>
                  </a:moveTo>
                  <a:lnTo>
                    <a:pt x="187325" y="454025"/>
                  </a:lnTo>
                  <a:lnTo>
                    <a:pt x="184150" y="422275"/>
                  </a:lnTo>
                  <a:lnTo>
                    <a:pt x="180975" y="390525"/>
                  </a:lnTo>
                  <a:lnTo>
                    <a:pt x="161925" y="330200"/>
                  </a:lnTo>
                  <a:lnTo>
                    <a:pt x="114300" y="228600"/>
                  </a:lnTo>
                  <a:lnTo>
                    <a:pt x="66675" y="139700"/>
                  </a:lnTo>
                  <a:lnTo>
                    <a:pt x="28575" y="79375"/>
                  </a:lnTo>
                  <a:lnTo>
                    <a:pt x="9525" y="50800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3175"/>
                  </a:lnTo>
                  <a:lnTo>
                    <a:pt x="12700" y="0"/>
                  </a:lnTo>
                  <a:lnTo>
                    <a:pt x="41275" y="6350"/>
                  </a:lnTo>
                  <a:lnTo>
                    <a:pt x="130175" y="38100"/>
                  </a:lnTo>
                  <a:lnTo>
                    <a:pt x="209550" y="73025"/>
                  </a:lnTo>
                  <a:lnTo>
                    <a:pt x="260350" y="95250"/>
                  </a:lnTo>
                  <a:lnTo>
                    <a:pt x="298450" y="117475"/>
                  </a:lnTo>
                  <a:lnTo>
                    <a:pt x="349250" y="152400"/>
                  </a:lnTo>
                  <a:lnTo>
                    <a:pt x="393700" y="187325"/>
                  </a:lnTo>
                  <a:lnTo>
                    <a:pt x="431800" y="222250"/>
                  </a:lnTo>
                  <a:lnTo>
                    <a:pt x="454025" y="250825"/>
                  </a:lnTo>
                  <a:lnTo>
                    <a:pt x="473075" y="285750"/>
                  </a:lnTo>
                  <a:lnTo>
                    <a:pt x="479425" y="307975"/>
                  </a:lnTo>
                  <a:lnTo>
                    <a:pt x="476250" y="323850"/>
                  </a:lnTo>
                  <a:lnTo>
                    <a:pt x="466725" y="349250"/>
                  </a:lnTo>
                  <a:lnTo>
                    <a:pt x="454025" y="381000"/>
                  </a:lnTo>
                  <a:lnTo>
                    <a:pt x="425450" y="460375"/>
                  </a:lnTo>
                  <a:lnTo>
                    <a:pt x="412750" y="520700"/>
                  </a:lnTo>
                  <a:lnTo>
                    <a:pt x="412750" y="714375"/>
                  </a:lnTo>
                  <a:lnTo>
                    <a:pt x="412750" y="1377950"/>
                  </a:lnTo>
                  <a:lnTo>
                    <a:pt x="412750" y="1565275"/>
                  </a:lnTo>
                  <a:lnTo>
                    <a:pt x="412750" y="1689100"/>
                  </a:lnTo>
                  <a:lnTo>
                    <a:pt x="403225" y="1917700"/>
                  </a:lnTo>
                  <a:lnTo>
                    <a:pt x="387350" y="2108200"/>
                  </a:lnTo>
                  <a:cubicBezTo>
                    <a:pt x="388408" y="2178050"/>
                    <a:pt x="389467" y="2247900"/>
                    <a:pt x="390525" y="2317750"/>
                  </a:cubicBezTo>
                  <a:lnTo>
                    <a:pt x="387350" y="2339975"/>
                  </a:lnTo>
                  <a:lnTo>
                    <a:pt x="361950" y="2374900"/>
                  </a:lnTo>
                  <a:lnTo>
                    <a:pt x="333375" y="2393950"/>
                  </a:lnTo>
                  <a:lnTo>
                    <a:pt x="311150" y="2393950"/>
                  </a:lnTo>
                  <a:lnTo>
                    <a:pt x="276225" y="2378075"/>
                  </a:lnTo>
                  <a:lnTo>
                    <a:pt x="247650" y="2355850"/>
                  </a:lnTo>
                  <a:lnTo>
                    <a:pt x="219075" y="2314575"/>
                  </a:lnTo>
                  <a:lnTo>
                    <a:pt x="187325" y="2251075"/>
                  </a:lnTo>
                  <a:lnTo>
                    <a:pt x="158750" y="2165350"/>
                  </a:lnTo>
                  <a:lnTo>
                    <a:pt x="133350" y="2054225"/>
                  </a:lnTo>
                  <a:lnTo>
                    <a:pt x="120650" y="1974850"/>
                  </a:lnTo>
                  <a:lnTo>
                    <a:pt x="123825" y="1946275"/>
                  </a:lnTo>
                  <a:lnTo>
                    <a:pt x="142875" y="1863725"/>
                  </a:lnTo>
                  <a:lnTo>
                    <a:pt x="180975" y="1695450"/>
                  </a:lnTo>
                  <a:lnTo>
                    <a:pt x="190500" y="1654175"/>
                  </a:lnTo>
                  <a:lnTo>
                    <a:pt x="190500" y="1527175"/>
                  </a:lnTo>
                  <a:cubicBezTo>
                    <a:pt x="189442" y="1285875"/>
                    <a:pt x="188383" y="1044575"/>
                    <a:pt x="187325" y="7747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9">
              <a:extLst>
                <a:ext uri="{FF2B5EF4-FFF2-40B4-BE49-F238E27FC236}">
                  <a16:creationId xmlns:a16="http://schemas.microsoft.com/office/drawing/2014/main" id="{B3C61ED0-62FA-4667-81B3-FA7A7882B5BB}"/>
                </a:ext>
              </a:extLst>
            </p:cNvPr>
            <p:cNvSpPr/>
            <p:nvPr/>
          </p:nvSpPr>
          <p:spPr>
            <a:xfrm rot="16200000">
              <a:off x="4717256" y="3628232"/>
              <a:ext cx="4352925" cy="554038"/>
            </a:xfrm>
            <a:custGeom>
              <a:avLst/>
              <a:gdLst>
                <a:gd name="connsiteX0" fmla="*/ 2340723 w 4353109"/>
                <a:gd name="connsiteY0" fmla="*/ 448373 h 554288"/>
                <a:gd name="connsiteX1" fmla="*/ 2845585 w 4353109"/>
                <a:gd name="connsiteY1" fmla="*/ 448373 h 554288"/>
                <a:gd name="connsiteX2" fmla="*/ 3089190 w 4353109"/>
                <a:gd name="connsiteY2" fmla="*/ 448373 h 554288"/>
                <a:gd name="connsiteX3" fmla="*/ 3329264 w 4353109"/>
                <a:gd name="connsiteY3" fmla="*/ 462495 h 554288"/>
                <a:gd name="connsiteX4" fmla="*/ 3615234 w 4353109"/>
                <a:gd name="connsiteY4" fmla="*/ 487209 h 554288"/>
                <a:gd name="connsiteX5" fmla="*/ 3830595 w 4353109"/>
                <a:gd name="connsiteY5" fmla="*/ 508392 h 554288"/>
                <a:gd name="connsiteX6" fmla="*/ 3908266 w 4353109"/>
                <a:gd name="connsiteY6" fmla="*/ 515453 h 554288"/>
                <a:gd name="connsiteX7" fmla="*/ 3925918 w 4353109"/>
                <a:gd name="connsiteY7" fmla="*/ 518983 h 554288"/>
                <a:gd name="connsiteX8" fmla="*/ 3961223 w 4353109"/>
                <a:gd name="connsiteY8" fmla="*/ 533105 h 554288"/>
                <a:gd name="connsiteX9" fmla="*/ 4007120 w 4353109"/>
                <a:gd name="connsiteY9" fmla="*/ 547227 h 554288"/>
                <a:gd name="connsiteX10" fmla="*/ 4038895 w 4353109"/>
                <a:gd name="connsiteY10" fmla="*/ 554288 h 554288"/>
                <a:gd name="connsiteX11" fmla="*/ 4084791 w 4353109"/>
                <a:gd name="connsiteY11" fmla="*/ 554288 h 554288"/>
                <a:gd name="connsiteX12" fmla="*/ 4116566 w 4353109"/>
                <a:gd name="connsiteY12" fmla="*/ 543697 h 554288"/>
                <a:gd name="connsiteX13" fmla="*/ 4155401 w 4353109"/>
                <a:gd name="connsiteY13" fmla="*/ 515453 h 554288"/>
                <a:gd name="connsiteX14" fmla="*/ 4197767 w 4353109"/>
                <a:gd name="connsiteY14" fmla="*/ 462495 h 554288"/>
                <a:gd name="connsiteX15" fmla="*/ 4261316 w 4353109"/>
                <a:gd name="connsiteY15" fmla="*/ 363641 h 554288"/>
                <a:gd name="connsiteX16" fmla="*/ 4307213 w 4353109"/>
                <a:gd name="connsiteY16" fmla="*/ 271848 h 554288"/>
                <a:gd name="connsiteX17" fmla="*/ 4331926 w 4353109"/>
                <a:gd name="connsiteY17" fmla="*/ 218891 h 554288"/>
                <a:gd name="connsiteX18" fmla="*/ 4342518 w 4353109"/>
                <a:gd name="connsiteY18" fmla="*/ 169464 h 554288"/>
                <a:gd name="connsiteX19" fmla="*/ 4353109 w 4353109"/>
                <a:gd name="connsiteY19" fmla="*/ 95323 h 554288"/>
                <a:gd name="connsiteX20" fmla="*/ 4353109 w 4353109"/>
                <a:gd name="connsiteY20" fmla="*/ 24713 h 554288"/>
                <a:gd name="connsiteX21" fmla="*/ 4342518 w 4353109"/>
                <a:gd name="connsiteY21" fmla="*/ 7061 h 554288"/>
                <a:gd name="connsiteX22" fmla="*/ 4335457 w 4353109"/>
                <a:gd name="connsiteY22" fmla="*/ 0 h 554288"/>
                <a:gd name="connsiteX23" fmla="*/ 4321335 w 4353109"/>
                <a:gd name="connsiteY23" fmla="*/ 0 h 554288"/>
                <a:gd name="connsiteX24" fmla="*/ 4293091 w 4353109"/>
                <a:gd name="connsiteY24" fmla="*/ 14122 h 554288"/>
                <a:gd name="connsiteX25" fmla="*/ 4261316 w 4353109"/>
                <a:gd name="connsiteY25" fmla="*/ 60018 h 554288"/>
                <a:gd name="connsiteX26" fmla="*/ 4208359 w 4353109"/>
                <a:gd name="connsiteY26" fmla="*/ 120037 h 554288"/>
                <a:gd name="connsiteX27" fmla="*/ 4158932 w 4353109"/>
                <a:gd name="connsiteY27" fmla="*/ 162403 h 554288"/>
                <a:gd name="connsiteX28" fmla="*/ 4102444 w 4353109"/>
                <a:gd name="connsiteY28" fmla="*/ 197708 h 554288"/>
                <a:gd name="connsiteX29" fmla="*/ 4056547 w 4353109"/>
                <a:gd name="connsiteY29" fmla="*/ 222421 h 554288"/>
                <a:gd name="connsiteX30" fmla="*/ 3982406 w 4353109"/>
                <a:gd name="connsiteY30" fmla="*/ 243604 h 554288"/>
                <a:gd name="connsiteX31" fmla="*/ 3915327 w 4353109"/>
                <a:gd name="connsiteY31" fmla="*/ 247135 h 554288"/>
                <a:gd name="connsiteX32" fmla="*/ 3795290 w 4353109"/>
                <a:gd name="connsiteY32" fmla="*/ 247135 h 554288"/>
                <a:gd name="connsiteX33" fmla="*/ 3530502 w 4353109"/>
                <a:gd name="connsiteY33" fmla="*/ 243604 h 554288"/>
                <a:gd name="connsiteX34" fmla="*/ 3272776 w 4353109"/>
                <a:gd name="connsiteY34" fmla="*/ 240074 h 554288"/>
                <a:gd name="connsiteX35" fmla="*/ 3015049 w 4353109"/>
                <a:gd name="connsiteY35" fmla="*/ 240074 h 554288"/>
                <a:gd name="connsiteX36" fmla="*/ 2700834 w 4353109"/>
                <a:gd name="connsiteY36" fmla="*/ 236543 h 554288"/>
                <a:gd name="connsiteX37" fmla="*/ 2270113 w 4353109"/>
                <a:gd name="connsiteY37" fmla="*/ 233013 h 554288"/>
                <a:gd name="connsiteX38" fmla="*/ 1737007 w 4353109"/>
                <a:gd name="connsiteY38" fmla="*/ 229482 h 554288"/>
                <a:gd name="connsiteX39" fmla="*/ 1405140 w 4353109"/>
                <a:gd name="connsiteY39" fmla="*/ 225952 h 554288"/>
                <a:gd name="connsiteX40" fmla="*/ 1203901 w 4353109"/>
                <a:gd name="connsiteY40" fmla="*/ 229482 h 554288"/>
                <a:gd name="connsiteX41" fmla="*/ 956766 w 4353109"/>
                <a:gd name="connsiteY41" fmla="*/ 240074 h 554288"/>
                <a:gd name="connsiteX42" fmla="*/ 646082 w 4353109"/>
                <a:gd name="connsiteY42" fmla="*/ 247135 h 554288"/>
                <a:gd name="connsiteX43" fmla="*/ 547228 w 4353109"/>
                <a:gd name="connsiteY43" fmla="*/ 247135 h 554288"/>
                <a:gd name="connsiteX44" fmla="*/ 31775 w 4353109"/>
                <a:gd name="connsiteY44" fmla="*/ 247135 h 554288"/>
                <a:gd name="connsiteX45" fmla="*/ 10592 w 4353109"/>
                <a:gd name="connsiteY45" fmla="*/ 261257 h 554288"/>
                <a:gd name="connsiteX46" fmla="*/ 0 w 4353109"/>
                <a:gd name="connsiteY46" fmla="*/ 278909 h 554288"/>
                <a:gd name="connsiteX47" fmla="*/ 0 w 4353109"/>
                <a:gd name="connsiteY47" fmla="*/ 289501 h 554288"/>
                <a:gd name="connsiteX48" fmla="*/ 7061 w 4353109"/>
                <a:gd name="connsiteY48" fmla="*/ 314214 h 554288"/>
                <a:gd name="connsiteX49" fmla="*/ 28244 w 4353109"/>
                <a:gd name="connsiteY49" fmla="*/ 342458 h 554288"/>
                <a:gd name="connsiteX50" fmla="*/ 52958 w 4353109"/>
                <a:gd name="connsiteY50" fmla="*/ 363641 h 554288"/>
                <a:gd name="connsiteX51" fmla="*/ 130629 w 4353109"/>
                <a:gd name="connsiteY51" fmla="*/ 413068 h 554288"/>
                <a:gd name="connsiteX52" fmla="*/ 236544 w 4353109"/>
                <a:gd name="connsiteY52" fmla="*/ 466026 h 554288"/>
                <a:gd name="connsiteX53" fmla="*/ 338928 w 4353109"/>
                <a:gd name="connsiteY53" fmla="*/ 504861 h 554288"/>
                <a:gd name="connsiteX54" fmla="*/ 434252 w 4353109"/>
                <a:gd name="connsiteY54" fmla="*/ 533105 h 554288"/>
                <a:gd name="connsiteX55" fmla="*/ 473088 w 4353109"/>
                <a:gd name="connsiteY55" fmla="*/ 536636 h 554288"/>
                <a:gd name="connsiteX56" fmla="*/ 610777 w 4353109"/>
                <a:gd name="connsiteY56" fmla="*/ 518983 h 554288"/>
                <a:gd name="connsiteX57" fmla="*/ 766119 w 4353109"/>
                <a:gd name="connsiteY57" fmla="*/ 497800 h 554288"/>
                <a:gd name="connsiteX58" fmla="*/ 953236 w 4353109"/>
                <a:gd name="connsiteY58" fmla="*/ 476617 h 554288"/>
                <a:gd name="connsiteX59" fmla="*/ 1203901 w 4353109"/>
                <a:gd name="connsiteY59" fmla="*/ 458965 h 554288"/>
                <a:gd name="connsiteX60" fmla="*/ 1458098 w 4353109"/>
                <a:gd name="connsiteY60" fmla="*/ 451904 h 554288"/>
                <a:gd name="connsiteX61" fmla="*/ 1754660 w 4353109"/>
                <a:gd name="connsiteY61" fmla="*/ 448373 h 554288"/>
                <a:gd name="connsiteX62" fmla="*/ 2135954 w 4353109"/>
                <a:gd name="connsiteY62" fmla="*/ 448373 h 554288"/>
                <a:gd name="connsiteX63" fmla="*/ 2280705 w 4353109"/>
                <a:gd name="connsiteY63" fmla="*/ 448373 h 554288"/>
                <a:gd name="connsiteX64" fmla="*/ 2340723 w 4353109"/>
                <a:gd name="connsiteY64" fmla="*/ 448373 h 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3109" h="554288">
                  <a:moveTo>
                    <a:pt x="2340723" y="448373"/>
                  </a:moveTo>
                  <a:lnTo>
                    <a:pt x="2845585" y="448373"/>
                  </a:lnTo>
                  <a:lnTo>
                    <a:pt x="3089190" y="448373"/>
                  </a:lnTo>
                  <a:lnTo>
                    <a:pt x="3329264" y="462495"/>
                  </a:lnTo>
                  <a:lnTo>
                    <a:pt x="3615234" y="487209"/>
                  </a:lnTo>
                  <a:lnTo>
                    <a:pt x="3830595" y="508392"/>
                  </a:lnTo>
                  <a:lnTo>
                    <a:pt x="3908266" y="515453"/>
                  </a:lnTo>
                  <a:lnTo>
                    <a:pt x="3925918" y="518983"/>
                  </a:lnTo>
                  <a:lnTo>
                    <a:pt x="3961223" y="533105"/>
                  </a:lnTo>
                  <a:lnTo>
                    <a:pt x="4007120" y="547227"/>
                  </a:lnTo>
                  <a:lnTo>
                    <a:pt x="4038895" y="554288"/>
                  </a:lnTo>
                  <a:lnTo>
                    <a:pt x="4084791" y="554288"/>
                  </a:lnTo>
                  <a:lnTo>
                    <a:pt x="4116566" y="543697"/>
                  </a:lnTo>
                  <a:lnTo>
                    <a:pt x="4155401" y="515453"/>
                  </a:lnTo>
                  <a:lnTo>
                    <a:pt x="4197767" y="462495"/>
                  </a:lnTo>
                  <a:lnTo>
                    <a:pt x="4261316" y="363641"/>
                  </a:lnTo>
                  <a:lnTo>
                    <a:pt x="4307213" y="271848"/>
                  </a:lnTo>
                  <a:lnTo>
                    <a:pt x="4331926" y="218891"/>
                  </a:lnTo>
                  <a:lnTo>
                    <a:pt x="4342518" y="169464"/>
                  </a:lnTo>
                  <a:lnTo>
                    <a:pt x="4353109" y="95323"/>
                  </a:lnTo>
                  <a:lnTo>
                    <a:pt x="4353109" y="24713"/>
                  </a:lnTo>
                  <a:lnTo>
                    <a:pt x="4342518" y="7061"/>
                  </a:lnTo>
                  <a:lnTo>
                    <a:pt x="4335457" y="0"/>
                  </a:lnTo>
                  <a:lnTo>
                    <a:pt x="4321335" y="0"/>
                  </a:lnTo>
                  <a:lnTo>
                    <a:pt x="4293091" y="14122"/>
                  </a:lnTo>
                  <a:lnTo>
                    <a:pt x="4261316" y="60018"/>
                  </a:lnTo>
                  <a:lnTo>
                    <a:pt x="4208359" y="120037"/>
                  </a:lnTo>
                  <a:lnTo>
                    <a:pt x="4158932" y="162403"/>
                  </a:lnTo>
                  <a:lnTo>
                    <a:pt x="4102444" y="197708"/>
                  </a:lnTo>
                  <a:lnTo>
                    <a:pt x="4056547" y="222421"/>
                  </a:lnTo>
                  <a:lnTo>
                    <a:pt x="3982406" y="243604"/>
                  </a:lnTo>
                  <a:lnTo>
                    <a:pt x="3915327" y="247135"/>
                  </a:lnTo>
                  <a:lnTo>
                    <a:pt x="3795290" y="247135"/>
                  </a:lnTo>
                  <a:lnTo>
                    <a:pt x="3530502" y="243604"/>
                  </a:lnTo>
                  <a:lnTo>
                    <a:pt x="3272776" y="240074"/>
                  </a:lnTo>
                  <a:lnTo>
                    <a:pt x="3015049" y="240074"/>
                  </a:lnTo>
                  <a:lnTo>
                    <a:pt x="2700834" y="236543"/>
                  </a:lnTo>
                  <a:lnTo>
                    <a:pt x="2270113" y="233013"/>
                  </a:lnTo>
                  <a:lnTo>
                    <a:pt x="1737007" y="229482"/>
                  </a:lnTo>
                  <a:lnTo>
                    <a:pt x="1405140" y="225952"/>
                  </a:lnTo>
                  <a:lnTo>
                    <a:pt x="1203901" y="229482"/>
                  </a:lnTo>
                  <a:lnTo>
                    <a:pt x="956766" y="240074"/>
                  </a:lnTo>
                  <a:lnTo>
                    <a:pt x="646082" y="247135"/>
                  </a:lnTo>
                  <a:lnTo>
                    <a:pt x="547228" y="247135"/>
                  </a:lnTo>
                  <a:lnTo>
                    <a:pt x="31775" y="247135"/>
                  </a:lnTo>
                  <a:lnTo>
                    <a:pt x="10592" y="261257"/>
                  </a:lnTo>
                  <a:lnTo>
                    <a:pt x="0" y="278909"/>
                  </a:lnTo>
                  <a:lnTo>
                    <a:pt x="0" y="289501"/>
                  </a:lnTo>
                  <a:lnTo>
                    <a:pt x="7061" y="314214"/>
                  </a:lnTo>
                  <a:lnTo>
                    <a:pt x="28244" y="342458"/>
                  </a:lnTo>
                  <a:lnTo>
                    <a:pt x="52958" y="363641"/>
                  </a:lnTo>
                  <a:lnTo>
                    <a:pt x="130629" y="413068"/>
                  </a:lnTo>
                  <a:lnTo>
                    <a:pt x="236544" y="466026"/>
                  </a:lnTo>
                  <a:lnTo>
                    <a:pt x="338928" y="504861"/>
                  </a:lnTo>
                  <a:lnTo>
                    <a:pt x="434252" y="533105"/>
                  </a:lnTo>
                  <a:lnTo>
                    <a:pt x="473088" y="536636"/>
                  </a:lnTo>
                  <a:lnTo>
                    <a:pt x="610777" y="518983"/>
                  </a:lnTo>
                  <a:lnTo>
                    <a:pt x="766119" y="497800"/>
                  </a:lnTo>
                  <a:lnTo>
                    <a:pt x="953236" y="476617"/>
                  </a:lnTo>
                  <a:lnTo>
                    <a:pt x="1203901" y="458965"/>
                  </a:lnTo>
                  <a:lnTo>
                    <a:pt x="1458098" y="451904"/>
                  </a:lnTo>
                  <a:lnTo>
                    <a:pt x="1754660" y="448373"/>
                  </a:lnTo>
                  <a:lnTo>
                    <a:pt x="2135954" y="448373"/>
                  </a:lnTo>
                  <a:lnTo>
                    <a:pt x="2280705" y="448373"/>
                  </a:lnTo>
                  <a:lnTo>
                    <a:pt x="2340723" y="4483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5">
              <a:extLst>
                <a:ext uri="{FF2B5EF4-FFF2-40B4-BE49-F238E27FC236}">
                  <a16:creationId xmlns:a16="http://schemas.microsoft.com/office/drawing/2014/main" id="{CDE3578D-1DB9-4FCD-9635-4F56931A27D3}"/>
                </a:ext>
              </a:extLst>
            </p:cNvPr>
            <p:cNvSpPr/>
            <p:nvPr/>
          </p:nvSpPr>
          <p:spPr>
            <a:xfrm rot="16200000">
              <a:off x="2325688" y="3881438"/>
              <a:ext cx="3851275" cy="460375"/>
            </a:xfrm>
            <a:custGeom>
              <a:avLst/>
              <a:gdLst>
                <a:gd name="connsiteX0" fmla="*/ 3260725 w 3851275"/>
                <a:gd name="connsiteY0" fmla="*/ 177800 h 460375"/>
                <a:gd name="connsiteX1" fmla="*/ 3105150 w 3851275"/>
                <a:gd name="connsiteY1" fmla="*/ 168275 h 460375"/>
                <a:gd name="connsiteX2" fmla="*/ 3000375 w 3851275"/>
                <a:gd name="connsiteY2" fmla="*/ 161925 h 460375"/>
                <a:gd name="connsiteX3" fmla="*/ 2346325 w 3851275"/>
                <a:gd name="connsiteY3" fmla="*/ 155575 h 460375"/>
                <a:gd name="connsiteX4" fmla="*/ 2228850 w 3851275"/>
                <a:gd name="connsiteY4" fmla="*/ 142875 h 460375"/>
                <a:gd name="connsiteX5" fmla="*/ 2051050 w 3851275"/>
                <a:gd name="connsiteY5" fmla="*/ 130175 h 460375"/>
                <a:gd name="connsiteX6" fmla="*/ 1841500 w 3851275"/>
                <a:gd name="connsiteY6" fmla="*/ 120650 h 460375"/>
                <a:gd name="connsiteX7" fmla="*/ 1622425 w 3851275"/>
                <a:gd name="connsiteY7" fmla="*/ 117475 h 460375"/>
                <a:gd name="connsiteX8" fmla="*/ 1463675 w 3851275"/>
                <a:gd name="connsiteY8" fmla="*/ 117475 h 460375"/>
                <a:gd name="connsiteX9" fmla="*/ 1273175 w 3851275"/>
                <a:gd name="connsiteY9" fmla="*/ 107950 h 460375"/>
                <a:gd name="connsiteX10" fmla="*/ 1035050 w 3851275"/>
                <a:gd name="connsiteY10" fmla="*/ 88900 h 460375"/>
                <a:gd name="connsiteX11" fmla="*/ 809625 w 3851275"/>
                <a:gd name="connsiteY11" fmla="*/ 66675 h 460375"/>
                <a:gd name="connsiteX12" fmla="*/ 654050 w 3851275"/>
                <a:gd name="connsiteY12" fmla="*/ 44450 h 460375"/>
                <a:gd name="connsiteX13" fmla="*/ 546100 w 3851275"/>
                <a:gd name="connsiteY13" fmla="*/ 22225 h 460375"/>
                <a:gd name="connsiteX14" fmla="*/ 495300 w 3851275"/>
                <a:gd name="connsiteY14" fmla="*/ 6350 h 460375"/>
                <a:gd name="connsiteX15" fmla="*/ 444500 w 3851275"/>
                <a:gd name="connsiteY15" fmla="*/ 15875 h 460375"/>
                <a:gd name="connsiteX16" fmla="*/ 222250 w 3851275"/>
                <a:gd name="connsiteY16" fmla="*/ 73025 h 460375"/>
                <a:gd name="connsiteX17" fmla="*/ 130175 w 3851275"/>
                <a:gd name="connsiteY17" fmla="*/ 95250 h 460375"/>
                <a:gd name="connsiteX18" fmla="*/ 95250 w 3851275"/>
                <a:gd name="connsiteY18" fmla="*/ 117475 h 460375"/>
                <a:gd name="connsiteX19" fmla="*/ 6350 w 3851275"/>
                <a:gd name="connsiteY19" fmla="*/ 177800 h 460375"/>
                <a:gd name="connsiteX20" fmla="*/ 3175 w 3851275"/>
                <a:gd name="connsiteY20" fmla="*/ 184150 h 460375"/>
                <a:gd name="connsiteX21" fmla="*/ 0 w 3851275"/>
                <a:gd name="connsiteY21" fmla="*/ 206375 h 460375"/>
                <a:gd name="connsiteX22" fmla="*/ 9525 w 3851275"/>
                <a:gd name="connsiteY22" fmla="*/ 228600 h 460375"/>
                <a:gd name="connsiteX23" fmla="*/ 19050 w 3851275"/>
                <a:gd name="connsiteY23" fmla="*/ 250825 h 460375"/>
                <a:gd name="connsiteX24" fmla="*/ 31750 w 3851275"/>
                <a:gd name="connsiteY24" fmla="*/ 263525 h 460375"/>
                <a:gd name="connsiteX25" fmla="*/ 57150 w 3851275"/>
                <a:gd name="connsiteY25" fmla="*/ 279400 h 460375"/>
                <a:gd name="connsiteX26" fmla="*/ 117475 w 3851275"/>
                <a:gd name="connsiteY26" fmla="*/ 292100 h 460375"/>
                <a:gd name="connsiteX27" fmla="*/ 323850 w 3851275"/>
                <a:gd name="connsiteY27" fmla="*/ 307975 h 460375"/>
                <a:gd name="connsiteX28" fmla="*/ 631825 w 3851275"/>
                <a:gd name="connsiteY28" fmla="*/ 323850 h 460375"/>
                <a:gd name="connsiteX29" fmla="*/ 984250 w 3851275"/>
                <a:gd name="connsiteY29" fmla="*/ 339725 h 460375"/>
                <a:gd name="connsiteX30" fmla="*/ 1397000 w 3851275"/>
                <a:gd name="connsiteY30" fmla="*/ 352425 h 460375"/>
                <a:gd name="connsiteX31" fmla="*/ 1784350 w 3851275"/>
                <a:gd name="connsiteY31" fmla="*/ 365125 h 460375"/>
                <a:gd name="connsiteX32" fmla="*/ 2254250 w 3851275"/>
                <a:gd name="connsiteY32" fmla="*/ 381000 h 460375"/>
                <a:gd name="connsiteX33" fmla="*/ 2441575 w 3851275"/>
                <a:gd name="connsiteY33" fmla="*/ 384175 h 460375"/>
                <a:gd name="connsiteX34" fmla="*/ 2530475 w 3851275"/>
                <a:gd name="connsiteY34" fmla="*/ 384175 h 460375"/>
                <a:gd name="connsiteX35" fmla="*/ 2787650 w 3851275"/>
                <a:gd name="connsiteY35" fmla="*/ 400050 h 460375"/>
                <a:gd name="connsiteX36" fmla="*/ 2924175 w 3851275"/>
                <a:gd name="connsiteY36" fmla="*/ 409575 h 460375"/>
                <a:gd name="connsiteX37" fmla="*/ 3162300 w 3851275"/>
                <a:gd name="connsiteY37" fmla="*/ 409575 h 460375"/>
                <a:gd name="connsiteX38" fmla="*/ 3298825 w 3851275"/>
                <a:gd name="connsiteY38" fmla="*/ 412750 h 460375"/>
                <a:gd name="connsiteX39" fmla="*/ 3400425 w 3851275"/>
                <a:gd name="connsiteY39" fmla="*/ 422275 h 460375"/>
                <a:gd name="connsiteX40" fmla="*/ 3467100 w 3851275"/>
                <a:gd name="connsiteY40" fmla="*/ 431800 h 460375"/>
                <a:gd name="connsiteX41" fmla="*/ 3521075 w 3851275"/>
                <a:gd name="connsiteY41" fmla="*/ 444500 h 460375"/>
                <a:gd name="connsiteX42" fmla="*/ 3552825 w 3851275"/>
                <a:gd name="connsiteY42" fmla="*/ 454025 h 460375"/>
                <a:gd name="connsiteX43" fmla="*/ 3571875 w 3851275"/>
                <a:gd name="connsiteY43" fmla="*/ 460375 h 460375"/>
                <a:gd name="connsiteX44" fmla="*/ 3594100 w 3851275"/>
                <a:gd name="connsiteY44" fmla="*/ 460375 h 460375"/>
                <a:gd name="connsiteX45" fmla="*/ 3625850 w 3851275"/>
                <a:gd name="connsiteY45" fmla="*/ 447675 h 460375"/>
                <a:gd name="connsiteX46" fmla="*/ 3654425 w 3851275"/>
                <a:gd name="connsiteY46" fmla="*/ 428625 h 460375"/>
                <a:gd name="connsiteX47" fmla="*/ 3698875 w 3851275"/>
                <a:gd name="connsiteY47" fmla="*/ 387350 h 460375"/>
                <a:gd name="connsiteX48" fmla="*/ 3768725 w 3851275"/>
                <a:gd name="connsiteY48" fmla="*/ 304800 h 460375"/>
                <a:gd name="connsiteX49" fmla="*/ 3851275 w 3851275"/>
                <a:gd name="connsiteY49" fmla="*/ 180975 h 460375"/>
                <a:gd name="connsiteX50" fmla="*/ 3752850 w 3851275"/>
                <a:gd name="connsiteY50" fmla="*/ 0 h 460375"/>
                <a:gd name="connsiteX51" fmla="*/ 3702050 w 3851275"/>
                <a:gd name="connsiteY51" fmla="*/ 60325 h 460375"/>
                <a:gd name="connsiteX52" fmla="*/ 3663950 w 3851275"/>
                <a:gd name="connsiteY52" fmla="*/ 101600 h 460375"/>
                <a:gd name="connsiteX53" fmla="*/ 3629025 w 3851275"/>
                <a:gd name="connsiteY53" fmla="*/ 127000 h 460375"/>
                <a:gd name="connsiteX54" fmla="*/ 3587750 w 3851275"/>
                <a:gd name="connsiteY54" fmla="*/ 149225 h 460375"/>
                <a:gd name="connsiteX55" fmla="*/ 3552825 w 3851275"/>
                <a:gd name="connsiteY55" fmla="*/ 165100 h 460375"/>
                <a:gd name="connsiteX56" fmla="*/ 3489325 w 3851275"/>
                <a:gd name="connsiteY56" fmla="*/ 180975 h 460375"/>
                <a:gd name="connsiteX57" fmla="*/ 3438525 w 3851275"/>
                <a:gd name="connsiteY57" fmla="*/ 187325 h 460375"/>
                <a:gd name="connsiteX58" fmla="*/ 3260725 w 3851275"/>
                <a:gd name="connsiteY58" fmla="*/ 1778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51275" h="460375">
                  <a:moveTo>
                    <a:pt x="3260725" y="177800"/>
                  </a:moveTo>
                  <a:lnTo>
                    <a:pt x="3105150" y="168275"/>
                  </a:lnTo>
                  <a:lnTo>
                    <a:pt x="3000375" y="161925"/>
                  </a:lnTo>
                  <a:lnTo>
                    <a:pt x="2346325" y="155575"/>
                  </a:lnTo>
                  <a:lnTo>
                    <a:pt x="2228850" y="142875"/>
                  </a:lnTo>
                  <a:lnTo>
                    <a:pt x="2051050" y="130175"/>
                  </a:lnTo>
                  <a:lnTo>
                    <a:pt x="1841500" y="120650"/>
                  </a:lnTo>
                  <a:lnTo>
                    <a:pt x="1622425" y="117475"/>
                  </a:lnTo>
                  <a:lnTo>
                    <a:pt x="1463675" y="117475"/>
                  </a:lnTo>
                  <a:lnTo>
                    <a:pt x="1273175" y="107950"/>
                  </a:lnTo>
                  <a:lnTo>
                    <a:pt x="1035050" y="88900"/>
                  </a:lnTo>
                  <a:lnTo>
                    <a:pt x="809625" y="66675"/>
                  </a:lnTo>
                  <a:lnTo>
                    <a:pt x="654050" y="44450"/>
                  </a:lnTo>
                  <a:lnTo>
                    <a:pt x="546100" y="22225"/>
                  </a:lnTo>
                  <a:lnTo>
                    <a:pt x="495300" y="6350"/>
                  </a:lnTo>
                  <a:lnTo>
                    <a:pt x="444500" y="15875"/>
                  </a:lnTo>
                  <a:lnTo>
                    <a:pt x="222250" y="73025"/>
                  </a:lnTo>
                  <a:lnTo>
                    <a:pt x="130175" y="95250"/>
                  </a:lnTo>
                  <a:lnTo>
                    <a:pt x="95250" y="117475"/>
                  </a:lnTo>
                  <a:lnTo>
                    <a:pt x="6350" y="177800"/>
                  </a:lnTo>
                  <a:lnTo>
                    <a:pt x="3175" y="184150"/>
                  </a:lnTo>
                  <a:lnTo>
                    <a:pt x="0" y="206375"/>
                  </a:lnTo>
                  <a:lnTo>
                    <a:pt x="9525" y="228600"/>
                  </a:lnTo>
                  <a:lnTo>
                    <a:pt x="19050" y="250825"/>
                  </a:lnTo>
                  <a:lnTo>
                    <a:pt x="31750" y="263525"/>
                  </a:lnTo>
                  <a:lnTo>
                    <a:pt x="57150" y="279400"/>
                  </a:lnTo>
                  <a:cubicBezTo>
                    <a:pt x="115333" y="292330"/>
                    <a:pt x="94785" y="292100"/>
                    <a:pt x="117475" y="292100"/>
                  </a:cubicBezTo>
                  <a:lnTo>
                    <a:pt x="323850" y="307975"/>
                  </a:lnTo>
                  <a:lnTo>
                    <a:pt x="631825" y="323850"/>
                  </a:lnTo>
                  <a:lnTo>
                    <a:pt x="984250" y="339725"/>
                  </a:lnTo>
                  <a:lnTo>
                    <a:pt x="1397000" y="352425"/>
                  </a:lnTo>
                  <a:lnTo>
                    <a:pt x="1784350" y="365125"/>
                  </a:lnTo>
                  <a:lnTo>
                    <a:pt x="2254250" y="381000"/>
                  </a:lnTo>
                  <a:lnTo>
                    <a:pt x="2441575" y="384175"/>
                  </a:lnTo>
                  <a:lnTo>
                    <a:pt x="2530475" y="384175"/>
                  </a:lnTo>
                  <a:lnTo>
                    <a:pt x="2787650" y="400050"/>
                  </a:lnTo>
                  <a:lnTo>
                    <a:pt x="2924175" y="409575"/>
                  </a:lnTo>
                  <a:lnTo>
                    <a:pt x="3162300" y="409575"/>
                  </a:lnTo>
                  <a:lnTo>
                    <a:pt x="3298825" y="412750"/>
                  </a:lnTo>
                  <a:lnTo>
                    <a:pt x="3400425" y="422275"/>
                  </a:lnTo>
                  <a:lnTo>
                    <a:pt x="3467100" y="431800"/>
                  </a:lnTo>
                  <a:lnTo>
                    <a:pt x="3521075" y="444500"/>
                  </a:lnTo>
                  <a:lnTo>
                    <a:pt x="3552825" y="454025"/>
                  </a:lnTo>
                  <a:lnTo>
                    <a:pt x="3571875" y="460375"/>
                  </a:lnTo>
                  <a:lnTo>
                    <a:pt x="3594100" y="460375"/>
                  </a:lnTo>
                  <a:lnTo>
                    <a:pt x="3625850" y="447675"/>
                  </a:lnTo>
                  <a:lnTo>
                    <a:pt x="3654425" y="428625"/>
                  </a:lnTo>
                  <a:lnTo>
                    <a:pt x="3698875" y="387350"/>
                  </a:lnTo>
                  <a:lnTo>
                    <a:pt x="3768725" y="304800"/>
                  </a:lnTo>
                  <a:lnTo>
                    <a:pt x="3851275" y="180975"/>
                  </a:lnTo>
                  <a:lnTo>
                    <a:pt x="3752850" y="0"/>
                  </a:lnTo>
                  <a:lnTo>
                    <a:pt x="3702050" y="60325"/>
                  </a:lnTo>
                  <a:lnTo>
                    <a:pt x="3663950" y="101600"/>
                  </a:lnTo>
                  <a:lnTo>
                    <a:pt x="3629025" y="127000"/>
                  </a:lnTo>
                  <a:lnTo>
                    <a:pt x="3587750" y="149225"/>
                  </a:lnTo>
                  <a:lnTo>
                    <a:pt x="3552825" y="165100"/>
                  </a:lnTo>
                  <a:lnTo>
                    <a:pt x="3489325" y="180975"/>
                  </a:lnTo>
                  <a:lnTo>
                    <a:pt x="3438525" y="187325"/>
                  </a:lnTo>
                  <a:lnTo>
                    <a:pt x="3260725" y="177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3">
              <a:extLst>
                <a:ext uri="{FF2B5EF4-FFF2-40B4-BE49-F238E27FC236}">
                  <a16:creationId xmlns:a16="http://schemas.microsoft.com/office/drawing/2014/main" id="{1B12517E-6666-4A50-A746-08F84F104A1C}"/>
                </a:ext>
              </a:extLst>
            </p:cNvPr>
            <p:cNvSpPr/>
            <p:nvPr/>
          </p:nvSpPr>
          <p:spPr>
            <a:xfrm>
              <a:off x="2943225" y="3127375"/>
              <a:ext cx="1320800" cy="2032000"/>
            </a:xfrm>
            <a:custGeom>
              <a:avLst/>
              <a:gdLst>
                <a:gd name="connsiteX0" fmla="*/ 806450 w 1320800"/>
                <a:gd name="connsiteY0" fmla="*/ 1133475 h 2032000"/>
                <a:gd name="connsiteX1" fmla="*/ 879475 w 1320800"/>
                <a:gd name="connsiteY1" fmla="*/ 1031875 h 2032000"/>
                <a:gd name="connsiteX2" fmla="*/ 955675 w 1320800"/>
                <a:gd name="connsiteY2" fmla="*/ 923925 h 2032000"/>
                <a:gd name="connsiteX3" fmla="*/ 1076325 w 1320800"/>
                <a:gd name="connsiteY3" fmla="*/ 730250 h 2032000"/>
                <a:gd name="connsiteX4" fmla="*/ 1184275 w 1320800"/>
                <a:gd name="connsiteY4" fmla="*/ 539750 h 2032000"/>
                <a:gd name="connsiteX5" fmla="*/ 1308100 w 1320800"/>
                <a:gd name="connsiteY5" fmla="*/ 307975 h 2032000"/>
                <a:gd name="connsiteX6" fmla="*/ 1320800 w 1320800"/>
                <a:gd name="connsiteY6" fmla="*/ 0 h 2032000"/>
                <a:gd name="connsiteX7" fmla="*/ 1139825 w 1320800"/>
                <a:gd name="connsiteY7" fmla="*/ 50800 h 2032000"/>
                <a:gd name="connsiteX8" fmla="*/ 1095375 w 1320800"/>
                <a:gd name="connsiteY8" fmla="*/ 171450 h 2032000"/>
                <a:gd name="connsiteX9" fmla="*/ 1035050 w 1320800"/>
                <a:gd name="connsiteY9" fmla="*/ 304800 h 2032000"/>
                <a:gd name="connsiteX10" fmla="*/ 936625 w 1320800"/>
                <a:gd name="connsiteY10" fmla="*/ 517525 h 2032000"/>
                <a:gd name="connsiteX11" fmla="*/ 822325 w 1320800"/>
                <a:gd name="connsiteY11" fmla="*/ 742950 h 2032000"/>
                <a:gd name="connsiteX12" fmla="*/ 746125 w 1320800"/>
                <a:gd name="connsiteY12" fmla="*/ 895350 h 2032000"/>
                <a:gd name="connsiteX13" fmla="*/ 641350 w 1320800"/>
                <a:gd name="connsiteY13" fmla="*/ 1079500 h 2032000"/>
                <a:gd name="connsiteX14" fmla="*/ 514350 w 1320800"/>
                <a:gd name="connsiteY14" fmla="*/ 1276350 h 2032000"/>
                <a:gd name="connsiteX15" fmla="*/ 339725 w 1320800"/>
                <a:gd name="connsiteY15" fmla="*/ 1533525 h 2032000"/>
                <a:gd name="connsiteX16" fmla="*/ 130175 w 1320800"/>
                <a:gd name="connsiteY16" fmla="*/ 1819275 h 2032000"/>
                <a:gd name="connsiteX17" fmla="*/ 28575 w 1320800"/>
                <a:gd name="connsiteY17" fmla="*/ 1949450 h 2032000"/>
                <a:gd name="connsiteX18" fmla="*/ 6350 w 1320800"/>
                <a:gd name="connsiteY18" fmla="*/ 1981200 h 2032000"/>
                <a:gd name="connsiteX19" fmla="*/ 0 w 1320800"/>
                <a:gd name="connsiteY19" fmla="*/ 2000250 h 2032000"/>
                <a:gd name="connsiteX20" fmla="*/ 3175 w 1320800"/>
                <a:gd name="connsiteY20" fmla="*/ 2022475 h 2032000"/>
                <a:gd name="connsiteX21" fmla="*/ 9525 w 1320800"/>
                <a:gd name="connsiteY21" fmla="*/ 2032000 h 2032000"/>
                <a:gd name="connsiteX22" fmla="*/ 22225 w 1320800"/>
                <a:gd name="connsiteY22" fmla="*/ 2032000 h 2032000"/>
                <a:gd name="connsiteX23" fmla="*/ 60325 w 1320800"/>
                <a:gd name="connsiteY23" fmla="*/ 2016125 h 2032000"/>
                <a:gd name="connsiteX24" fmla="*/ 133350 w 1320800"/>
                <a:gd name="connsiteY24" fmla="*/ 1936750 h 2032000"/>
                <a:gd name="connsiteX25" fmla="*/ 282575 w 1320800"/>
                <a:gd name="connsiteY25" fmla="*/ 1778000 h 2032000"/>
                <a:gd name="connsiteX26" fmla="*/ 441325 w 1320800"/>
                <a:gd name="connsiteY26" fmla="*/ 1600200 h 2032000"/>
                <a:gd name="connsiteX27" fmla="*/ 593725 w 1320800"/>
                <a:gd name="connsiteY27" fmla="*/ 1416050 h 2032000"/>
                <a:gd name="connsiteX28" fmla="*/ 806450 w 1320800"/>
                <a:gd name="connsiteY28" fmla="*/ 1133475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0800" h="2032000">
                  <a:moveTo>
                    <a:pt x="806450" y="1133475"/>
                  </a:moveTo>
                  <a:lnTo>
                    <a:pt x="879475" y="1031875"/>
                  </a:lnTo>
                  <a:lnTo>
                    <a:pt x="955675" y="923925"/>
                  </a:lnTo>
                  <a:lnTo>
                    <a:pt x="1076325" y="730250"/>
                  </a:lnTo>
                  <a:lnTo>
                    <a:pt x="1184275" y="539750"/>
                  </a:lnTo>
                  <a:lnTo>
                    <a:pt x="1308100" y="307975"/>
                  </a:lnTo>
                  <a:lnTo>
                    <a:pt x="1320800" y="0"/>
                  </a:lnTo>
                  <a:lnTo>
                    <a:pt x="1139825" y="50800"/>
                  </a:lnTo>
                  <a:lnTo>
                    <a:pt x="1095375" y="171450"/>
                  </a:lnTo>
                  <a:lnTo>
                    <a:pt x="1035050" y="304800"/>
                  </a:lnTo>
                  <a:lnTo>
                    <a:pt x="936625" y="517525"/>
                  </a:lnTo>
                  <a:lnTo>
                    <a:pt x="822325" y="742950"/>
                  </a:lnTo>
                  <a:lnTo>
                    <a:pt x="746125" y="895350"/>
                  </a:lnTo>
                  <a:lnTo>
                    <a:pt x="641350" y="1079500"/>
                  </a:lnTo>
                  <a:lnTo>
                    <a:pt x="514350" y="1276350"/>
                  </a:lnTo>
                  <a:lnTo>
                    <a:pt x="339725" y="1533525"/>
                  </a:lnTo>
                  <a:lnTo>
                    <a:pt x="130175" y="1819275"/>
                  </a:lnTo>
                  <a:lnTo>
                    <a:pt x="28575" y="1949450"/>
                  </a:lnTo>
                  <a:lnTo>
                    <a:pt x="6350" y="1981200"/>
                  </a:lnTo>
                  <a:lnTo>
                    <a:pt x="0" y="2000250"/>
                  </a:lnTo>
                  <a:lnTo>
                    <a:pt x="3175" y="2022475"/>
                  </a:lnTo>
                  <a:lnTo>
                    <a:pt x="9525" y="2032000"/>
                  </a:lnTo>
                  <a:lnTo>
                    <a:pt x="22225" y="2032000"/>
                  </a:lnTo>
                  <a:lnTo>
                    <a:pt x="60325" y="2016125"/>
                  </a:lnTo>
                  <a:lnTo>
                    <a:pt x="133350" y="1936750"/>
                  </a:lnTo>
                  <a:lnTo>
                    <a:pt x="282575" y="1778000"/>
                  </a:lnTo>
                  <a:lnTo>
                    <a:pt x="441325" y="1600200"/>
                  </a:lnTo>
                  <a:lnTo>
                    <a:pt x="593725" y="1416050"/>
                  </a:lnTo>
                  <a:lnTo>
                    <a:pt x="806450" y="1133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D4749DF9-EA18-4364-B483-403FF4F3A97C}"/>
                </a:ext>
              </a:extLst>
            </p:cNvPr>
            <p:cNvSpPr/>
            <p:nvPr/>
          </p:nvSpPr>
          <p:spPr>
            <a:xfrm>
              <a:off x="4338638" y="3467100"/>
              <a:ext cx="717550" cy="704850"/>
            </a:xfrm>
            <a:custGeom>
              <a:avLst/>
              <a:gdLst>
                <a:gd name="connsiteX0" fmla="*/ 266700 w 716756"/>
                <a:gd name="connsiteY0" fmla="*/ 119063 h 704850"/>
                <a:gd name="connsiteX1" fmla="*/ 369093 w 716756"/>
                <a:gd name="connsiteY1" fmla="*/ 159544 h 704850"/>
                <a:gd name="connsiteX2" fmla="*/ 469106 w 716756"/>
                <a:gd name="connsiteY2" fmla="*/ 195263 h 704850"/>
                <a:gd name="connsiteX3" fmla="*/ 535781 w 716756"/>
                <a:gd name="connsiteY3" fmla="*/ 219075 h 704850"/>
                <a:gd name="connsiteX4" fmla="*/ 573881 w 716756"/>
                <a:gd name="connsiteY4" fmla="*/ 230981 h 704850"/>
                <a:gd name="connsiteX5" fmla="*/ 600075 w 716756"/>
                <a:gd name="connsiteY5" fmla="*/ 247650 h 704850"/>
                <a:gd name="connsiteX6" fmla="*/ 621506 w 716756"/>
                <a:gd name="connsiteY6" fmla="*/ 266700 h 704850"/>
                <a:gd name="connsiteX7" fmla="*/ 645318 w 716756"/>
                <a:gd name="connsiteY7" fmla="*/ 297656 h 704850"/>
                <a:gd name="connsiteX8" fmla="*/ 669131 w 716756"/>
                <a:gd name="connsiteY8" fmla="*/ 340519 h 704850"/>
                <a:gd name="connsiteX9" fmla="*/ 685800 w 716756"/>
                <a:gd name="connsiteY9" fmla="*/ 385763 h 704850"/>
                <a:gd name="connsiteX10" fmla="*/ 709612 w 716756"/>
                <a:gd name="connsiteY10" fmla="*/ 464344 h 704850"/>
                <a:gd name="connsiteX11" fmla="*/ 714375 w 716756"/>
                <a:gd name="connsiteY11" fmla="*/ 514350 h 704850"/>
                <a:gd name="connsiteX12" fmla="*/ 716756 w 716756"/>
                <a:gd name="connsiteY12" fmla="*/ 614363 h 704850"/>
                <a:gd name="connsiteX13" fmla="*/ 714375 w 716756"/>
                <a:gd name="connsiteY13" fmla="*/ 652463 h 704850"/>
                <a:gd name="connsiteX14" fmla="*/ 702468 w 716756"/>
                <a:gd name="connsiteY14" fmla="*/ 676275 h 704850"/>
                <a:gd name="connsiteX15" fmla="*/ 683418 w 716756"/>
                <a:gd name="connsiteY15" fmla="*/ 695325 h 704850"/>
                <a:gd name="connsiteX16" fmla="*/ 664368 w 716756"/>
                <a:gd name="connsiteY16" fmla="*/ 704850 h 704850"/>
                <a:gd name="connsiteX17" fmla="*/ 645318 w 716756"/>
                <a:gd name="connsiteY17" fmla="*/ 704850 h 704850"/>
                <a:gd name="connsiteX18" fmla="*/ 623887 w 716756"/>
                <a:gd name="connsiteY18" fmla="*/ 690563 h 704850"/>
                <a:gd name="connsiteX19" fmla="*/ 588168 w 716756"/>
                <a:gd name="connsiteY19" fmla="*/ 654844 h 704850"/>
                <a:gd name="connsiteX20" fmla="*/ 514350 w 716756"/>
                <a:gd name="connsiteY20" fmla="*/ 578644 h 704850"/>
                <a:gd name="connsiteX21" fmla="*/ 421481 w 716756"/>
                <a:gd name="connsiteY21" fmla="*/ 485775 h 704850"/>
                <a:gd name="connsiteX22" fmla="*/ 323850 w 716756"/>
                <a:gd name="connsiteY22" fmla="*/ 388144 h 704850"/>
                <a:gd name="connsiteX23" fmla="*/ 192881 w 716756"/>
                <a:gd name="connsiteY23" fmla="*/ 269081 h 704850"/>
                <a:gd name="connsiteX24" fmla="*/ 69056 w 716756"/>
                <a:gd name="connsiteY24" fmla="*/ 159544 h 704850"/>
                <a:gd name="connsiteX25" fmla="*/ 0 w 716756"/>
                <a:gd name="connsiteY25" fmla="*/ 109538 h 704850"/>
                <a:gd name="connsiteX26" fmla="*/ 11906 w 716756"/>
                <a:gd name="connsiteY26" fmla="*/ 0 h 704850"/>
                <a:gd name="connsiteX27" fmla="*/ 173831 w 716756"/>
                <a:gd name="connsiteY27" fmla="*/ 76200 h 704850"/>
                <a:gd name="connsiteX28" fmla="*/ 266700 w 716756"/>
                <a:gd name="connsiteY28" fmla="*/ 119063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6756" h="704850">
                  <a:moveTo>
                    <a:pt x="266700" y="119063"/>
                  </a:moveTo>
                  <a:lnTo>
                    <a:pt x="369093" y="159544"/>
                  </a:lnTo>
                  <a:lnTo>
                    <a:pt x="469106" y="195263"/>
                  </a:lnTo>
                  <a:lnTo>
                    <a:pt x="535781" y="219075"/>
                  </a:lnTo>
                  <a:lnTo>
                    <a:pt x="573881" y="230981"/>
                  </a:lnTo>
                  <a:lnTo>
                    <a:pt x="600075" y="247650"/>
                  </a:lnTo>
                  <a:lnTo>
                    <a:pt x="621506" y="266700"/>
                  </a:lnTo>
                  <a:lnTo>
                    <a:pt x="645318" y="297656"/>
                  </a:lnTo>
                  <a:lnTo>
                    <a:pt x="669131" y="340519"/>
                  </a:lnTo>
                  <a:lnTo>
                    <a:pt x="685800" y="385763"/>
                  </a:lnTo>
                  <a:lnTo>
                    <a:pt x="709612" y="464344"/>
                  </a:lnTo>
                  <a:lnTo>
                    <a:pt x="714375" y="514350"/>
                  </a:lnTo>
                  <a:cubicBezTo>
                    <a:pt x="715169" y="547688"/>
                    <a:pt x="715962" y="581025"/>
                    <a:pt x="716756" y="614363"/>
                  </a:cubicBezTo>
                  <a:lnTo>
                    <a:pt x="714375" y="652463"/>
                  </a:lnTo>
                  <a:lnTo>
                    <a:pt x="702468" y="676275"/>
                  </a:lnTo>
                  <a:lnTo>
                    <a:pt x="683418" y="695325"/>
                  </a:lnTo>
                  <a:lnTo>
                    <a:pt x="664368" y="704850"/>
                  </a:lnTo>
                  <a:lnTo>
                    <a:pt x="645318" y="704850"/>
                  </a:lnTo>
                  <a:lnTo>
                    <a:pt x="623887" y="690563"/>
                  </a:lnTo>
                  <a:lnTo>
                    <a:pt x="588168" y="654844"/>
                  </a:lnTo>
                  <a:lnTo>
                    <a:pt x="514350" y="578644"/>
                  </a:lnTo>
                  <a:lnTo>
                    <a:pt x="421481" y="485775"/>
                  </a:lnTo>
                  <a:lnTo>
                    <a:pt x="323850" y="388144"/>
                  </a:lnTo>
                  <a:lnTo>
                    <a:pt x="192881" y="269081"/>
                  </a:lnTo>
                  <a:lnTo>
                    <a:pt x="69056" y="159544"/>
                  </a:lnTo>
                  <a:lnTo>
                    <a:pt x="0" y="109538"/>
                  </a:lnTo>
                  <a:lnTo>
                    <a:pt x="11906" y="0"/>
                  </a:lnTo>
                  <a:lnTo>
                    <a:pt x="173831" y="76200"/>
                  </a:lnTo>
                  <a:lnTo>
                    <a:pt x="266700" y="119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7">
              <a:extLst>
                <a:ext uri="{FF2B5EF4-FFF2-40B4-BE49-F238E27FC236}">
                  <a16:creationId xmlns:a16="http://schemas.microsoft.com/office/drawing/2014/main" id="{6E4BFA08-507B-41A4-8F28-6C16BE2C3A4A}"/>
                </a:ext>
              </a:extLst>
            </p:cNvPr>
            <p:cNvSpPr/>
            <p:nvPr/>
          </p:nvSpPr>
          <p:spPr>
            <a:xfrm>
              <a:off x="6049963" y="5372100"/>
              <a:ext cx="876300" cy="703263"/>
            </a:xfrm>
            <a:custGeom>
              <a:avLst/>
              <a:gdLst>
                <a:gd name="connsiteX0" fmla="*/ 402432 w 876300"/>
                <a:gd name="connsiteY0" fmla="*/ 109538 h 702469"/>
                <a:gd name="connsiteX1" fmla="*/ 573882 w 876300"/>
                <a:gd name="connsiteY1" fmla="*/ 164306 h 702469"/>
                <a:gd name="connsiteX2" fmla="*/ 654844 w 876300"/>
                <a:gd name="connsiteY2" fmla="*/ 190500 h 702469"/>
                <a:gd name="connsiteX3" fmla="*/ 721519 w 876300"/>
                <a:gd name="connsiteY3" fmla="*/ 209550 h 702469"/>
                <a:gd name="connsiteX4" fmla="*/ 740569 w 876300"/>
                <a:gd name="connsiteY4" fmla="*/ 209550 h 702469"/>
                <a:gd name="connsiteX5" fmla="*/ 769144 w 876300"/>
                <a:gd name="connsiteY5" fmla="*/ 204788 h 702469"/>
                <a:gd name="connsiteX6" fmla="*/ 792957 w 876300"/>
                <a:gd name="connsiteY6" fmla="*/ 192881 h 702469"/>
                <a:gd name="connsiteX7" fmla="*/ 807244 w 876300"/>
                <a:gd name="connsiteY7" fmla="*/ 176213 h 702469"/>
                <a:gd name="connsiteX8" fmla="*/ 812007 w 876300"/>
                <a:gd name="connsiteY8" fmla="*/ 150019 h 702469"/>
                <a:gd name="connsiteX9" fmla="*/ 814388 w 876300"/>
                <a:gd name="connsiteY9" fmla="*/ 11906 h 702469"/>
                <a:gd name="connsiteX10" fmla="*/ 876300 w 876300"/>
                <a:gd name="connsiteY10" fmla="*/ 7144 h 702469"/>
                <a:gd name="connsiteX11" fmla="*/ 835819 w 876300"/>
                <a:gd name="connsiteY11" fmla="*/ 702469 h 702469"/>
                <a:gd name="connsiteX12" fmla="*/ 814388 w 876300"/>
                <a:gd name="connsiteY12" fmla="*/ 685800 h 702469"/>
                <a:gd name="connsiteX13" fmla="*/ 800100 w 876300"/>
                <a:gd name="connsiteY13" fmla="*/ 671513 h 702469"/>
                <a:gd name="connsiteX14" fmla="*/ 778669 w 876300"/>
                <a:gd name="connsiteY14" fmla="*/ 640556 h 702469"/>
                <a:gd name="connsiteX15" fmla="*/ 726282 w 876300"/>
                <a:gd name="connsiteY15" fmla="*/ 569119 h 702469"/>
                <a:gd name="connsiteX16" fmla="*/ 683419 w 876300"/>
                <a:gd name="connsiteY16" fmla="*/ 521494 h 702469"/>
                <a:gd name="connsiteX17" fmla="*/ 650082 w 876300"/>
                <a:gd name="connsiteY17" fmla="*/ 485775 h 702469"/>
                <a:gd name="connsiteX18" fmla="*/ 621507 w 876300"/>
                <a:gd name="connsiteY18" fmla="*/ 459581 h 702469"/>
                <a:gd name="connsiteX19" fmla="*/ 585788 w 876300"/>
                <a:gd name="connsiteY19" fmla="*/ 433388 h 702469"/>
                <a:gd name="connsiteX20" fmla="*/ 531019 w 876300"/>
                <a:gd name="connsiteY20" fmla="*/ 397669 h 702469"/>
                <a:gd name="connsiteX21" fmla="*/ 419100 w 876300"/>
                <a:gd name="connsiteY21" fmla="*/ 321469 h 702469"/>
                <a:gd name="connsiteX22" fmla="*/ 278607 w 876300"/>
                <a:gd name="connsiteY22" fmla="*/ 228600 h 702469"/>
                <a:gd name="connsiteX23" fmla="*/ 159544 w 876300"/>
                <a:gd name="connsiteY23" fmla="*/ 147638 h 702469"/>
                <a:gd name="connsiteX24" fmla="*/ 80963 w 876300"/>
                <a:gd name="connsiteY24" fmla="*/ 97631 h 702469"/>
                <a:gd name="connsiteX25" fmla="*/ 35719 w 876300"/>
                <a:gd name="connsiteY25" fmla="*/ 66675 h 702469"/>
                <a:gd name="connsiteX26" fmla="*/ 14288 w 876300"/>
                <a:gd name="connsiteY26" fmla="*/ 47625 h 702469"/>
                <a:gd name="connsiteX27" fmla="*/ 7144 w 876300"/>
                <a:gd name="connsiteY27" fmla="*/ 35719 h 702469"/>
                <a:gd name="connsiteX28" fmla="*/ 0 w 876300"/>
                <a:gd name="connsiteY28" fmla="*/ 19050 h 702469"/>
                <a:gd name="connsiteX29" fmla="*/ 4763 w 876300"/>
                <a:gd name="connsiteY29" fmla="*/ 9525 h 702469"/>
                <a:gd name="connsiteX30" fmla="*/ 19050 w 876300"/>
                <a:gd name="connsiteY30" fmla="*/ 0 h 702469"/>
                <a:gd name="connsiteX31" fmla="*/ 42863 w 876300"/>
                <a:gd name="connsiteY31" fmla="*/ 0 h 702469"/>
                <a:gd name="connsiteX32" fmla="*/ 59532 w 876300"/>
                <a:gd name="connsiteY32" fmla="*/ 0 h 702469"/>
                <a:gd name="connsiteX33" fmla="*/ 123825 w 876300"/>
                <a:gd name="connsiteY33" fmla="*/ 19050 h 702469"/>
                <a:gd name="connsiteX34" fmla="*/ 259557 w 876300"/>
                <a:gd name="connsiteY34" fmla="*/ 61913 h 702469"/>
                <a:gd name="connsiteX35" fmla="*/ 402432 w 876300"/>
                <a:gd name="connsiteY35" fmla="*/ 109538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702469">
                  <a:moveTo>
                    <a:pt x="402432" y="109538"/>
                  </a:moveTo>
                  <a:lnTo>
                    <a:pt x="573882" y="164306"/>
                  </a:lnTo>
                  <a:lnTo>
                    <a:pt x="654844" y="190500"/>
                  </a:lnTo>
                  <a:lnTo>
                    <a:pt x="721519" y="209550"/>
                  </a:lnTo>
                  <a:lnTo>
                    <a:pt x="740569" y="209550"/>
                  </a:lnTo>
                  <a:lnTo>
                    <a:pt x="769144" y="204788"/>
                  </a:lnTo>
                  <a:lnTo>
                    <a:pt x="792957" y="192881"/>
                  </a:lnTo>
                  <a:lnTo>
                    <a:pt x="807244" y="176213"/>
                  </a:lnTo>
                  <a:lnTo>
                    <a:pt x="812007" y="150019"/>
                  </a:lnTo>
                  <a:cubicBezTo>
                    <a:pt x="812801" y="103981"/>
                    <a:pt x="813594" y="57944"/>
                    <a:pt x="814388" y="11906"/>
                  </a:cubicBezTo>
                  <a:lnTo>
                    <a:pt x="876300" y="7144"/>
                  </a:lnTo>
                  <a:lnTo>
                    <a:pt x="835819" y="702469"/>
                  </a:lnTo>
                  <a:lnTo>
                    <a:pt x="814388" y="685800"/>
                  </a:lnTo>
                  <a:lnTo>
                    <a:pt x="800100" y="671513"/>
                  </a:lnTo>
                  <a:lnTo>
                    <a:pt x="778669" y="640556"/>
                  </a:lnTo>
                  <a:lnTo>
                    <a:pt x="726282" y="569119"/>
                  </a:lnTo>
                  <a:lnTo>
                    <a:pt x="683419" y="521494"/>
                  </a:lnTo>
                  <a:lnTo>
                    <a:pt x="650082" y="485775"/>
                  </a:lnTo>
                  <a:lnTo>
                    <a:pt x="621507" y="459581"/>
                  </a:lnTo>
                  <a:lnTo>
                    <a:pt x="585788" y="433388"/>
                  </a:lnTo>
                  <a:lnTo>
                    <a:pt x="531019" y="397669"/>
                  </a:lnTo>
                  <a:lnTo>
                    <a:pt x="419100" y="321469"/>
                  </a:lnTo>
                  <a:lnTo>
                    <a:pt x="278607" y="228600"/>
                  </a:lnTo>
                  <a:lnTo>
                    <a:pt x="159544" y="147638"/>
                  </a:lnTo>
                  <a:lnTo>
                    <a:pt x="80963" y="97631"/>
                  </a:lnTo>
                  <a:lnTo>
                    <a:pt x="35719" y="66675"/>
                  </a:lnTo>
                  <a:lnTo>
                    <a:pt x="14288" y="47625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2863" y="0"/>
                  </a:lnTo>
                  <a:lnTo>
                    <a:pt x="59532" y="0"/>
                  </a:lnTo>
                  <a:lnTo>
                    <a:pt x="123825" y="19050"/>
                  </a:lnTo>
                  <a:lnTo>
                    <a:pt x="259557" y="61913"/>
                  </a:lnTo>
                  <a:lnTo>
                    <a:pt x="402432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5231258D-BCE8-49E4-B89D-6F74F7431F82}"/>
              </a:ext>
            </a:extLst>
          </p:cNvPr>
          <p:cNvGrpSpPr/>
          <p:nvPr/>
        </p:nvGrpSpPr>
        <p:grpSpPr>
          <a:xfrm>
            <a:off x="2676525" y="1389063"/>
            <a:ext cx="4341813" cy="4540250"/>
            <a:chOff x="2676525" y="1389063"/>
            <a:chExt cx="4341813" cy="4540250"/>
          </a:xfrm>
        </p:grpSpPr>
        <p:sp>
          <p:nvSpPr>
            <p:cNvPr id="20" name="フリーフォーム 33">
              <a:extLst>
                <a:ext uri="{FF2B5EF4-FFF2-40B4-BE49-F238E27FC236}">
                  <a16:creationId xmlns:a16="http://schemas.microsoft.com/office/drawing/2014/main" id="{0A539DF5-58DC-49DE-8C51-B42980924635}"/>
                </a:ext>
              </a:extLst>
            </p:cNvPr>
            <p:cNvSpPr/>
            <p:nvPr/>
          </p:nvSpPr>
          <p:spPr>
            <a:xfrm>
              <a:off x="3022600" y="1389063"/>
              <a:ext cx="1863725" cy="1057275"/>
            </a:xfrm>
            <a:custGeom>
              <a:avLst/>
              <a:gdLst>
                <a:gd name="connsiteX0" fmla="*/ 914400 w 1864519"/>
                <a:gd name="connsiteY0" fmla="*/ 528637 h 1057275"/>
                <a:gd name="connsiteX1" fmla="*/ 1100138 w 1864519"/>
                <a:gd name="connsiteY1" fmla="*/ 419100 h 1057275"/>
                <a:gd name="connsiteX2" fmla="*/ 1250157 w 1864519"/>
                <a:gd name="connsiteY2" fmla="*/ 326231 h 1057275"/>
                <a:gd name="connsiteX3" fmla="*/ 1395413 w 1864519"/>
                <a:gd name="connsiteY3" fmla="*/ 235744 h 1057275"/>
                <a:gd name="connsiteX4" fmla="*/ 1431132 w 1864519"/>
                <a:gd name="connsiteY4" fmla="*/ 209550 h 1057275"/>
                <a:gd name="connsiteX5" fmla="*/ 1440657 w 1864519"/>
                <a:gd name="connsiteY5" fmla="*/ 200025 h 1057275"/>
                <a:gd name="connsiteX6" fmla="*/ 1450182 w 1864519"/>
                <a:gd name="connsiteY6" fmla="*/ 180975 h 1057275"/>
                <a:gd name="connsiteX7" fmla="*/ 1454944 w 1864519"/>
                <a:gd name="connsiteY7" fmla="*/ 154781 h 1057275"/>
                <a:gd name="connsiteX8" fmla="*/ 1452563 w 1864519"/>
                <a:gd name="connsiteY8" fmla="*/ 130969 h 1057275"/>
                <a:gd name="connsiteX9" fmla="*/ 1445419 w 1864519"/>
                <a:gd name="connsiteY9" fmla="*/ 109537 h 1057275"/>
                <a:gd name="connsiteX10" fmla="*/ 1435894 w 1864519"/>
                <a:gd name="connsiteY10" fmla="*/ 102394 h 1057275"/>
                <a:gd name="connsiteX11" fmla="*/ 1409700 w 1864519"/>
                <a:gd name="connsiteY11" fmla="*/ 85725 h 1057275"/>
                <a:gd name="connsiteX12" fmla="*/ 1383507 w 1864519"/>
                <a:gd name="connsiteY12" fmla="*/ 64294 h 1057275"/>
                <a:gd name="connsiteX13" fmla="*/ 1371600 w 1864519"/>
                <a:gd name="connsiteY13" fmla="*/ 50006 h 1057275"/>
                <a:gd name="connsiteX14" fmla="*/ 1364457 w 1864519"/>
                <a:gd name="connsiteY14" fmla="*/ 38100 h 1057275"/>
                <a:gd name="connsiteX15" fmla="*/ 1364457 w 1864519"/>
                <a:gd name="connsiteY15" fmla="*/ 28575 h 1057275"/>
                <a:gd name="connsiteX16" fmla="*/ 1369219 w 1864519"/>
                <a:gd name="connsiteY16" fmla="*/ 16669 h 1057275"/>
                <a:gd name="connsiteX17" fmla="*/ 1395413 w 1864519"/>
                <a:gd name="connsiteY17" fmla="*/ 4762 h 1057275"/>
                <a:gd name="connsiteX18" fmla="*/ 1426369 w 1864519"/>
                <a:gd name="connsiteY18" fmla="*/ 0 h 1057275"/>
                <a:gd name="connsiteX19" fmla="*/ 1466850 w 1864519"/>
                <a:gd name="connsiteY19" fmla="*/ 0 h 1057275"/>
                <a:gd name="connsiteX20" fmla="*/ 1504950 w 1864519"/>
                <a:gd name="connsiteY20" fmla="*/ 4762 h 1057275"/>
                <a:gd name="connsiteX21" fmla="*/ 1524000 w 1864519"/>
                <a:gd name="connsiteY21" fmla="*/ 9525 h 1057275"/>
                <a:gd name="connsiteX22" fmla="*/ 1583532 w 1864519"/>
                <a:gd name="connsiteY22" fmla="*/ 40481 h 1057275"/>
                <a:gd name="connsiteX23" fmla="*/ 1619250 w 1864519"/>
                <a:gd name="connsiteY23" fmla="*/ 64294 h 1057275"/>
                <a:gd name="connsiteX24" fmla="*/ 1652588 w 1864519"/>
                <a:gd name="connsiteY24" fmla="*/ 88106 h 1057275"/>
                <a:gd name="connsiteX25" fmla="*/ 1681163 w 1864519"/>
                <a:gd name="connsiteY25" fmla="*/ 109537 h 1057275"/>
                <a:gd name="connsiteX26" fmla="*/ 1726407 w 1864519"/>
                <a:gd name="connsiteY26" fmla="*/ 145256 h 1057275"/>
                <a:gd name="connsiteX27" fmla="*/ 1757363 w 1864519"/>
                <a:gd name="connsiteY27" fmla="*/ 173831 h 1057275"/>
                <a:gd name="connsiteX28" fmla="*/ 1800225 w 1864519"/>
                <a:gd name="connsiteY28" fmla="*/ 216694 h 1057275"/>
                <a:gd name="connsiteX29" fmla="*/ 1833563 w 1864519"/>
                <a:gd name="connsiteY29" fmla="*/ 252412 h 1057275"/>
                <a:gd name="connsiteX30" fmla="*/ 1845469 w 1864519"/>
                <a:gd name="connsiteY30" fmla="*/ 264319 h 1057275"/>
                <a:gd name="connsiteX31" fmla="*/ 1857375 w 1864519"/>
                <a:gd name="connsiteY31" fmla="*/ 283369 h 1057275"/>
                <a:gd name="connsiteX32" fmla="*/ 1862138 w 1864519"/>
                <a:gd name="connsiteY32" fmla="*/ 302419 h 1057275"/>
                <a:gd name="connsiteX33" fmla="*/ 1864519 w 1864519"/>
                <a:gd name="connsiteY33" fmla="*/ 321469 h 1057275"/>
                <a:gd name="connsiteX34" fmla="*/ 1859757 w 1864519"/>
                <a:gd name="connsiteY34" fmla="*/ 347662 h 1057275"/>
                <a:gd name="connsiteX35" fmla="*/ 1845469 w 1864519"/>
                <a:gd name="connsiteY35" fmla="*/ 369094 h 1057275"/>
                <a:gd name="connsiteX36" fmla="*/ 1826419 w 1864519"/>
                <a:gd name="connsiteY36" fmla="*/ 383381 h 1057275"/>
                <a:gd name="connsiteX37" fmla="*/ 1793082 w 1864519"/>
                <a:gd name="connsiteY37" fmla="*/ 400050 h 1057275"/>
                <a:gd name="connsiteX38" fmla="*/ 1735932 w 1864519"/>
                <a:gd name="connsiteY38" fmla="*/ 419100 h 1057275"/>
                <a:gd name="connsiteX39" fmla="*/ 1669257 w 1864519"/>
                <a:gd name="connsiteY39" fmla="*/ 433387 h 1057275"/>
                <a:gd name="connsiteX40" fmla="*/ 1645444 w 1864519"/>
                <a:gd name="connsiteY40" fmla="*/ 438150 h 1057275"/>
                <a:gd name="connsiteX41" fmla="*/ 1538288 w 1864519"/>
                <a:gd name="connsiteY41" fmla="*/ 485775 h 1057275"/>
                <a:gd name="connsiteX42" fmla="*/ 1307307 w 1864519"/>
                <a:gd name="connsiteY42" fmla="*/ 583406 h 1057275"/>
                <a:gd name="connsiteX43" fmla="*/ 1047750 w 1864519"/>
                <a:gd name="connsiteY43" fmla="*/ 690562 h 1057275"/>
                <a:gd name="connsiteX44" fmla="*/ 857250 w 1864519"/>
                <a:gd name="connsiteY44" fmla="*/ 773906 h 1057275"/>
                <a:gd name="connsiteX45" fmla="*/ 766763 w 1864519"/>
                <a:gd name="connsiteY45" fmla="*/ 809625 h 1057275"/>
                <a:gd name="connsiteX46" fmla="*/ 631032 w 1864519"/>
                <a:gd name="connsiteY46" fmla="*/ 857250 h 1057275"/>
                <a:gd name="connsiteX47" fmla="*/ 376238 w 1864519"/>
                <a:gd name="connsiteY47" fmla="*/ 947737 h 1057275"/>
                <a:gd name="connsiteX48" fmla="*/ 90488 w 1864519"/>
                <a:gd name="connsiteY48" fmla="*/ 1045369 h 1057275"/>
                <a:gd name="connsiteX49" fmla="*/ 47625 w 1864519"/>
                <a:gd name="connsiteY49" fmla="*/ 1057275 h 1057275"/>
                <a:gd name="connsiteX50" fmla="*/ 26194 w 1864519"/>
                <a:gd name="connsiteY50" fmla="*/ 1057275 h 1057275"/>
                <a:gd name="connsiteX51" fmla="*/ 11907 w 1864519"/>
                <a:gd name="connsiteY51" fmla="*/ 1052512 h 1057275"/>
                <a:gd name="connsiteX52" fmla="*/ 0 w 1864519"/>
                <a:gd name="connsiteY52" fmla="*/ 1040606 h 1057275"/>
                <a:gd name="connsiteX53" fmla="*/ 0 w 1864519"/>
                <a:gd name="connsiteY53" fmla="*/ 1033462 h 1057275"/>
                <a:gd name="connsiteX54" fmla="*/ 0 w 1864519"/>
                <a:gd name="connsiteY54" fmla="*/ 1019175 h 1057275"/>
                <a:gd name="connsiteX55" fmla="*/ 2382 w 1864519"/>
                <a:gd name="connsiteY55" fmla="*/ 1000125 h 1057275"/>
                <a:gd name="connsiteX56" fmla="*/ 11907 w 1864519"/>
                <a:gd name="connsiteY56" fmla="*/ 988219 h 1057275"/>
                <a:gd name="connsiteX57" fmla="*/ 140494 w 1864519"/>
                <a:gd name="connsiteY57" fmla="*/ 928687 h 1057275"/>
                <a:gd name="connsiteX58" fmla="*/ 419100 w 1864519"/>
                <a:gd name="connsiteY58" fmla="*/ 792956 h 1057275"/>
                <a:gd name="connsiteX59" fmla="*/ 690563 w 1864519"/>
                <a:gd name="connsiteY59" fmla="*/ 652462 h 1057275"/>
                <a:gd name="connsiteX60" fmla="*/ 914400 w 1864519"/>
                <a:gd name="connsiteY60" fmla="*/ 5286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64519" h="1057275">
                  <a:moveTo>
                    <a:pt x="914400" y="528637"/>
                  </a:moveTo>
                  <a:lnTo>
                    <a:pt x="1100138" y="419100"/>
                  </a:lnTo>
                  <a:lnTo>
                    <a:pt x="1250157" y="326231"/>
                  </a:lnTo>
                  <a:lnTo>
                    <a:pt x="1395413" y="235744"/>
                  </a:lnTo>
                  <a:lnTo>
                    <a:pt x="1431132" y="209550"/>
                  </a:lnTo>
                  <a:lnTo>
                    <a:pt x="1440657" y="200025"/>
                  </a:lnTo>
                  <a:lnTo>
                    <a:pt x="1450182" y="180975"/>
                  </a:lnTo>
                  <a:lnTo>
                    <a:pt x="1454944" y="154781"/>
                  </a:lnTo>
                  <a:lnTo>
                    <a:pt x="1452563" y="130969"/>
                  </a:lnTo>
                  <a:lnTo>
                    <a:pt x="1445419" y="109537"/>
                  </a:lnTo>
                  <a:lnTo>
                    <a:pt x="1435894" y="102394"/>
                  </a:lnTo>
                  <a:lnTo>
                    <a:pt x="1409700" y="85725"/>
                  </a:lnTo>
                  <a:lnTo>
                    <a:pt x="1383507" y="64294"/>
                  </a:lnTo>
                  <a:lnTo>
                    <a:pt x="1371600" y="50006"/>
                  </a:lnTo>
                  <a:lnTo>
                    <a:pt x="1364457" y="38100"/>
                  </a:lnTo>
                  <a:lnTo>
                    <a:pt x="1364457" y="28575"/>
                  </a:lnTo>
                  <a:lnTo>
                    <a:pt x="1369219" y="16669"/>
                  </a:lnTo>
                  <a:lnTo>
                    <a:pt x="1395413" y="4762"/>
                  </a:lnTo>
                  <a:lnTo>
                    <a:pt x="1426369" y="0"/>
                  </a:lnTo>
                  <a:lnTo>
                    <a:pt x="1466850" y="0"/>
                  </a:lnTo>
                  <a:lnTo>
                    <a:pt x="1504950" y="4762"/>
                  </a:lnTo>
                  <a:lnTo>
                    <a:pt x="1524000" y="9525"/>
                  </a:lnTo>
                  <a:lnTo>
                    <a:pt x="1583532" y="40481"/>
                  </a:lnTo>
                  <a:lnTo>
                    <a:pt x="1619250" y="64294"/>
                  </a:lnTo>
                  <a:lnTo>
                    <a:pt x="1652588" y="88106"/>
                  </a:lnTo>
                  <a:lnTo>
                    <a:pt x="1681163" y="109537"/>
                  </a:lnTo>
                  <a:lnTo>
                    <a:pt x="1726407" y="145256"/>
                  </a:lnTo>
                  <a:lnTo>
                    <a:pt x="1757363" y="173831"/>
                  </a:lnTo>
                  <a:lnTo>
                    <a:pt x="1800225" y="216694"/>
                  </a:lnTo>
                  <a:lnTo>
                    <a:pt x="1833563" y="252412"/>
                  </a:lnTo>
                  <a:lnTo>
                    <a:pt x="1845469" y="264319"/>
                  </a:lnTo>
                  <a:lnTo>
                    <a:pt x="1857375" y="283369"/>
                  </a:lnTo>
                  <a:lnTo>
                    <a:pt x="1862138" y="302419"/>
                  </a:lnTo>
                  <a:lnTo>
                    <a:pt x="1864519" y="321469"/>
                  </a:lnTo>
                  <a:lnTo>
                    <a:pt x="1859757" y="347662"/>
                  </a:lnTo>
                  <a:lnTo>
                    <a:pt x="1845469" y="369094"/>
                  </a:lnTo>
                  <a:lnTo>
                    <a:pt x="1826419" y="383381"/>
                  </a:lnTo>
                  <a:lnTo>
                    <a:pt x="1793082" y="400050"/>
                  </a:lnTo>
                  <a:lnTo>
                    <a:pt x="1735932" y="419100"/>
                  </a:lnTo>
                  <a:lnTo>
                    <a:pt x="1669257" y="433387"/>
                  </a:lnTo>
                  <a:lnTo>
                    <a:pt x="1645444" y="438150"/>
                  </a:lnTo>
                  <a:lnTo>
                    <a:pt x="1538288" y="485775"/>
                  </a:lnTo>
                  <a:lnTo>
                    <a:pt x="1307307" y="583406"/>
                  </a:lnTo>
                  <a:lnTo>
                    <a:pt x="1047750" y="690562"/>
                  </a:lnTo>
                  <a:lnTo>
                    <a:pt x="857250" y="773906"/>
                  </a:lnTo>
                  <a:lnTo>
                    <a:pt x="766763" y="809625"/>
                  </a:lnTo>
                  <a:lnTo>
                    <a:pt x="631032" y="857250"/>
                  </a:lnTo>
                  <a:lnTo>
                    <a:pt x="376238" y="947737"/>
                  </a:lnTo>
                  <a:lnTo>
                    <a:pt x="90488" y="1045369"/>
                  </a:lnTo>
                  <a:lnTo>
                    <a:pt x="47625" y="1057275"/>
                  </a:lnTo>
                  <a:lnTo>
                    <a:pt x="26194" y="1057275"/>
                  </a:lnTo>
                  <a:lnTo>
                    <a:pt x="11907" y="1052512"/>
                  </a:lnTo>
                  <a:lnTo>
                    <a:pt x="0" y="1040606"/>
                  </a:lnTo>
                  <a:lnTo>
                    <a:pt x="0" y="1033462"/>
                  </a:lnTo>
                  <a:lnTo>
                    <a:pt x="0" y="1019175"/>
                  </a:lnTo>
                  <a:lnTo>
                    <a:pt x="2382" y="1000125"/>
                  </a:lnTo>
                  <a:lnTo>
                    <a:pt x="11907" y="988219"/>
                  </a:lnTo>
                  <a:lnTo>
                    <a:pt x="140494" y="928687"/>
                  </a:lnTo>
                  <a:lnTo>
                    <a:pt x="419100" y="792956"/>
                  </a:lnTo>
                  <a:lnTo>
                    <a:pt x="690563" y="652462"/>
                  </a:lnTo>
                  <a:lnTo>
                    <a:pt x="914400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32944E01-41D5-4E8B-8995-55C13B667EAB}"/>
                </a:ext>
              </a:extLst>
            </p:cNvPr>
            <p:cNvSpPr/>
            <p:nvPr/>
          </p:nvSpPr>
          <p:spPr>
            <a:xfrm>
              <a:off x="2676525" y="2598738"/>
              <a:ext cx="2370138" cy="809625"/>
            </a:xfrm>
            <a:custGeom>
              <a:avLst/>
              <a:gdLst>
                <a:gd name="connsiteX0" fmla="*/ 945356 w 2369344"/>
                <a:gd name="connsiteY0" fmla="*/ 378619 h 809625"/>
                <a:gd name="connsiteX1" fmla="*/ 1254919 w 2369344"/>
                <a:gd name="connsiteY1" fmla="*/ 280987 h 809625"/>
                <a:gd name="connsiteX2" fmla="*/ 1388269 w 2369344"/>
                <a:gd name="connsiteY2" fmla="*/ 242887 h 809625"/>
                <a:gd name="connsiteX3" fmla="*/ 1585913 w 2369344"/>
                <a:gd name="connsiteY3" fmla="*/ 190500 h 809625"/>
                <a:gd name="connsiteX4" fmla="*/ 1812131 w 2369344"/>
                <a:gd name="connsiteY4" fmla="*/ 107156 h 809625"/>
                <a:gd name="connsiteX5" fmla="*/ 1885950 w 2369344"/>
                <a:gd name="connsiteY5" fmla="*/ 80962 h 809625"/>
                <a:gd name="connsiteX6" fmla="*/ 1916906 w 2369344"/>
                <a:gd name="connsiteY6" fmla="*/ 71437 h 809625"/>
                <a:gd name="connsiteX7" fmla="*/ 1976438 w 2369344"/>
                <a:gd name="connsiteY7" fmla="*/ 35719 h 809625"/>
                <a:gd name="connsiteX8" fmla="*/ 2021681 w 2369344"/>
                <a:gd name="connsiteY8" fmla="*/ 7144 h 809625"/>
                <a:gd name="connsiteX9" fmla="*/ 2040731 w 2369344"/>
                <a:gd name="connsiteY9" fmla="*/ 0 h 809625"/>
                <a:gd name="connsiteX10" fmla="*/ 2078831 w 2369344"/>
                <a:gd name="connsiteY10" fmla="*/ 0 h 809625"/>
                <a:gd name="connsiteX11" fmla="*/ 2126456 w 2369344"/>
                <a:gd name="connsiteY11" fmla="*/ 7144 h 809625"/>
                <a:gd name="connsiteX12" fmla="*/ 2178844 w 2369344"/>
                <a:gd name="connsiteY12" fmla="*/ 21431 h 809625"/>
                <a:gd name="connsiteX13" fmla="*/ 2233613 w 2369344"/>
                <a:gd name="connsiteY13" fmla="*/ 42862 h 809625"/>
                <a:gd name="connsiteX14" fmla="*/ 2281238 w 2369344"/>
                <a:gd name="connsiteY14" fmla="*/ 66675 h 809625"/>
                <a:gd name="connsiteX15" fmla="*/ 2326481 w 2369344"/>
                <a:gd name="connsiteY15" fmla="*/ 88106 h 809625"/>
                <a:gd name="connsiteX16" fmla="*/ 2352675 w 2369344"/>
                <a:gd name="connsiteY16" fmla="*/ 104775 h 809625"/>
                <a:gd name="connsiteX17" fmla="*/ 2359819 w 2369344"/>
                <a:gd name="connsiteY17" fmla="*/ 111919 h 809625"/>
                <a:gd name="connsiteX18" fmla="*/ 2366963 w 2369344"/>
                <a:gd name="connsiteY18" fmla="*/ 123825 h 809625"/>
                <a:gd name="connsiteX19" fmla="*/ 2369344 w 2369344"/>
                <a:gd name="connsiteY19" fmla="*/ 135731 h 809625"/>
                <a:gd name="connsiteX20" fmla="*/ 2362200 w 2369344"/>
                <a:gd name="connsiteY20" fmla="*/ 166687 h 809625"/>
                <a:gd name="connsiteX21" fmla="*/ 2345531 w 2369344"/>
                <a:gd name="connsiteY21" fmla="*/ 192881 h 809625"/>
                <a:gd name="connsiteX22" fmla="*/ 2321719 w 2369344"/>
                <a:gd name="connsiteY22" fmla="*/ 221456 h 809625"/>
                <a:gd name="connsiteX23" fmla="*/ 2300288 w 2369344"/>
                <a:gd name="connsiteY23" fmla="*/ 242887 h 809625"/>
                <a:gd name="connsiteX24" fmla="*/ 2264569 w 2369344"/>
                <a:gd name="connsiteY24" fmla="*/ 259556 h 809625"/>
                <a:gd name="connsiteX25" fmla="*/ 2216944 w 2369344"/>
                <a:gd name="connsiteY25" fmla="*/ 269081 h 809625"/>
                <a:gd name="connsiteX26" fmla="*/ 2140744 w 2369344"/>
                <a:gd name="connsiteY26" fmla="*/ 273844 h 809625"/>
                <a:gd name="connsiteX27" fmla="*/ 2081213 w 2369344"/>
                <a:gd name="connsiteY27" fmla="*/ 273844 h 809625"/>
                <a:gd name="connsiteX28" fmla="*/ 1952625 w 2369344"/>
                <a:gd name="connsiteY28" fmla="*/ 288131 h 809625"/>
                <a:gd name="connsiteX29" fmla="*/ 1804988 w 2369344"/>
                <a:gd name="connsiteY29" fmla="*/ 311944 h 809625"/>
                <a:gd name="connsiteX30" fmla="*/ 1628775 w 2369344"/>
                <a:gd name="connsiteY30" fmla="*/ 354806 h 809625"/>
                <a:gd name="connsiteX31" fmla="*/ 1571625 w 2369344"/>
                <a:gd name="connsiteY31" fmla="*/ 373856 h 809625"/>
                <a:gd name="connsiteX32" fmla="*/ 1197769 w 2369344"/>
                <a:gd name="connsiteY32" fmla="*/ 490537 h 809625"/>
                <a:gd name="connsiteX33" fmla="*/ 1035844 w 2369344"/>
                <a:gd name="connsiteY33" fmla="*/ 550069 h 809625"/>
                <a:gd name="connsiteX34" fmla="*/ 890588 w 2369344"/>
                <a:gd name="connsiteY34" fmla="*/ 604837 h 809625"/>
                <a:gd name="connsiteX35" fmla="*/ 816769 w 2369344"/>
                <a:gd name="connsiteY35" fmla="*/ 633412 h 809625"/>
                <a:gd name="connsiteX36" fmla="*/ 702469 w 2369344"/>
                <a:gd name="connsiteY36" fmla="*/ 673894 h 809625"/>
                <a:gd name="connsiteX37" fmla="*/ 638175 w 2369344"/>
                <a:gd name="connsiteY37" fmla="*/ 695325 h 809625"/>
                <a:gd name="connsiteX38" fmla="*/ 602456 w 2369344"/>
                <a:gd name="connsiteY38" fmla="*/ 716756 h 809625"/>
                <a:gd name="connsiteX39" fmla="*/ 540544 w 2369344"/>
                <a:gd name="connsiteY39" fmla="*/ 752475 h 809625"/>
                <a:gd name="connsiteX40" fmla="*/ 438150 w 2369344"/>
                <a:gd name="connsiteY40" fmla="*/ 797719 h 809625"/>
                <a:gd name="connsiteX41" fmla="*/ 404813 w 2369344"/>
                <a:gd name="connsiteY41" fmla="*/ 807244 h 809625"/>
                <a:gd name="connsiteX42" fmla="*/ 392906 w 2369344"/>
                <a:gd name="connsiteY42" fmla="*/ 809625 h 809625"/>
                <a:gd name="connsiteX43" fmla="*/ 378619 w 2369344"/>
                <a:gd name="connsiteY43" fmla="*/ 802481 h 809625"/>
                <a:gd name="connsiteX44" fmla="*/ 357188 w 2369344"/>
                <a:gd name="connsiteY44" fmla="*/ 781050 h 809625"/>
                <a:gd name="connsiteX45" fmla="*/ 288131 w 2369344"/>
                <a:gd name="connsiteY45" fmla="*/ 723900 h 809625"/>
                <a:gd name="connsiteX46" fmla="*/ 188119 w 2369344"/>
                <a:gd name="connsiteY46" fmla="*/ 642937 h 809625"/>
                <a:gd name="connsiteX47" fmla="*/ 123825 w 2369344"/>
                <a:gd name="connsiteY47" fmla="*/ 590550 h 809625"/>
                <a:gd name="connsiteX48" fmla="*/ 69056 w 2369344"/>
                <a:gd name="connsiteY48" fmla="*/ 542925 h 809625"/>
                <a:gd name="connsiteX49" fmla="*/ 23813 w 2369344"/>
                <a:gd name="connsiteY49" fmla="*/ 507206 h 809625"/>
                <a:gd name="connsiteX50" fmla="*/ 9525 w 2369344"/>
                <a:gd name="connsiteY50" fmla="*/ 492919 h 809625"/>
                <a:gd name="connsiteX51" fmla="*/ 2381 w 2369344"/>
                <a:gd name="connsiteY51" fmla="*/ 473869 h 809625"/>
                <a:gd name="connsiteX52" fmla="*/ 0 w 2369344"/>
                <a:gd name="connsiteY52" fmla="*/ 447675 h 809625"/>
                <a:gd name="connsiteX53" fmla="*/ 4763 w 2369344"/>
                <a:gd name="connsiteY53" fmla="*/ 435769 h 809625"/>
                <a:gd name="connsiteX54" fmla="*/ 11906 w 2369344"/>
                <a:gd name="connsiteY54" fmla="*/ 431006 h 809625"/>
                <a:gd name="connsiteX55" fmla="*/ 19050 w 2369344"/>
                <a:gd name="connsiteY55" fmla="*/ 428625 h 809625"/>
                <a:gd name="connsiteX56" fmla="*/ 33338 w 2369344"/>
                <a:gd name="connsiteY56" fmla="*/ 428625 h 809625"/>
                <a:gd name="connsiteX57" fmla="*/ 50006 w 2369344"/>
                <a:gd name="connsiteY57" fmla="*/ 435769 h 809625"/>
                <a:gd name="connsiteX58" fmla="*/ 83344 w 2369344"/>
                <a:gd name="connsiteY58" fmla="*/ 452437 h 809625"/>
                <a:gd name="connsiteX59" fmla="*/ 123825 w 2369344"/>
                <a:gd name="connsiteY59" fmla="*/ 478631 h 809625"/>
                <a:gd name="connsiteX60" fmla="*/ 157163 w 2369344"/>
                <a:gd name="connsiteY60" fmla="*/ 497681 h 809625"/>
                <a:gd name="connsiteX61" fmla="*/ 195263 w 2369344"/>
                <a:gd name="connsiteY61" fmla="*/ 514350 h 809625"/>
                <a:gd name="connsiteX62" fmla="*/ 233363 w 2369344"/>
                <a:gd name="connsiteY62" fmla="*/ 526256 h 809625"/>
                <a:gd name="connsiteX63" fmla="*/ 292894 w 2369344"/>
                <a:gd name="connsiteY63" fmla="*/ 538162 h 809625"/>
                <a:gd name="connsiteX64" fmla="*/ 345281 w 2369344"/>
                <a:gd name="connsiteY64" fmla="*/ 542925 h 809625"/>
                <a:gd name="connsiteX65" fmla="*/ 388144 w 2369344"/>
                <a:gd name="connsiteY65" fmla="*/ 540544 h 809625"/>
                <a:gd name="connsiteX66" fmla="*/ 464344 w 2369344"/>
                <a:gd name="connsiteY66" fmla="*/ 526256 h 809625"/>
                <a:gd name="connsiteX67" fmla="*/ 621506 w 2369344"/>
                <a:gd name="connsiteY67" fmla="*/ 476250 h 809625"/>
                <a:gd name="connsiteX68" fmla="*/ 857250 w 2369344"/>
                <a:gd name="connsiteY68" fmla="*/ 404812 h 809625"/>
                <a:gd name="connsiteX69" fmla="*/ 945356 w 2369344"/>
                <a:gd name="connsiteY69" fmla="*/ 37861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69344" h="809625">
                  <a:moveTo>
                    <a:pt x="945356" y="378619"/>
                  </a:moveTo>
                  <a:lnTo>
                    <a:pt x="1254919" y="280987"/>
                  </a:lnTo>
                  <a:lnTo>
                    <a:pt x="1388269" y="242887"/>
                  </a:lnTo>
                  <a:lnTo>
                    <a:pt x="1585913" y="190500"/>
                  </a:lnTo>
                  <a:lnTo>
                    <a:pt x="1812131" y="107156"/>
                  </a:lnTo>
                  <a:lnTo>
                    <a:pt x="1885950" y="80962"/>
                  </a:lnTo>
                  <a:lnTo>
                    <a:pt x="1916906" y="71437"/>
                  </a:lnTo>
                  <a:lnTo>
                    <a:pt x="1976438" y="35719"/>
                  </a:lnTo>
                  <a:lnTo>
                    <a:pt x="2021681" y="7144"/>
                  </a:lnTo>
                  <a:lnTo>
                    <a:pt x="2040731" y="0"/>
                  </a:lnTo>
                  <a:lnTo>
                    <a:pt x="2078831" y="0"/>
                  </a:lnTo>
                  <a:lnTo>
                    <a:pt x="2126456" y="7144"/>
                  </a:lnTo>
                  <a:lnTo>
                    <a:pt x="2178844" y="21431"/>
                  </a:lnTo>
                  <a:lnTo>
                    <a:pt x="2233613" y="42862"/>
                  </a:lnTo>
                  <a:lnTo>
                    <a:pt x="2281238" y="66675"/>
                  </a:lnTo>
                  <a:lnTo>
                    <a:pt x="2326481" y="88106"/>
                  </a:lnTo>
                  <a:lnTo>
                    <a:pt x="2352675" y="104775"/>
                  </a:lnTo>
                  <a:lnTo>
                    <a:pt x="2359819" y="111919"/>
                  </a:lnTo>
                  <a:lnTo>
                    <a:pt x="2366963" y="123825"/>
                  </a:lnTo>
                  <a:lnTo>
                    <a:pt x="2369344" y="135731"/>
                  </a:lnTo>
                  <a:lnTo>
                    <a:pt x="2362200" y="166687"/>
                  </a:lnTo>
                  <a:lnTo>
                    <a:pt x="2345531" y="192881"/>
                  </a:lnTo>
                  <a:lnTo>
                    <a:pt x="2321719" y="221456"/>
                  </a:lnTo>
                  <a:lnTo>
                    <a:pt x="2300288" y="242887"/>
                  </a:lnTo>
                  <a:lnTo>
                    <a:pt x="2264569" y="259556"/>
                  </a:lnTo>
                  <a:lnTo>
                    <a:pt x="2216944" y="269081"/>
                  </a:lnTo>
                  <a:lnTo>
                    <a:pt x="2140744" y="273844"/>
                  </a:lnTo>
                  <a:lnTo>
                    <a:pt x="2081213" y="273844"/>
                  </a:lnTo>
                  <a:lnTo>
                    <a:pt x="1952625" y="288131"/>
                  </a:lnTo>
                  <a:lnTo>
                    <a:pt x="1804988" y="311944"/>
                  </a:lnTo>
                  <a:lnTo>
                    <a:pt x="1628775" y="354806"/>
                  </a:lnTo>
                  <a:lnTo>
                    <a:pt x="1571625" y="373856"/>
                  </a:lnTo>
                  <a:lnTo>
                    <a:pt x="1197769" y="490537"/>
                  </a:lnTo>
                  <a:lnTo>
                    <a:pt x="1035844" y="550069"/>
                  </a:lnTo>
                  <a:lnTo>
                    <a:pt x="890588" y="604837"/>
                  </a:lnTo>
                  <a:lnTo>
                    <a:pt x="816769" y="633412"/>
                  </a:lnTo>
                  <a:lnTo>
                    <a:pt x="702469" y="673894"/>
                  </a:lnTo>
                  <a:lnTo>
                    <a:pt x="638175" y="695325"/>
                  </a:lnTo>
                  <a:lnTo>
                    <a:pt x="602456" y="716756"/>
                  </a:lnTo>
                  <a:lnTo>
                    <a:pt x="540544" y="752475"/>
                  </a:lnTo>
                  <a:lnTo>
                    <a:pt x="438150" y="797719"/>
                  </a:lnTo>
                  <a:lnTo>
                    <a:pt x="404813" y="807244"/>
                  </a:lnTo>
                  <a:lnTo>
                    <a:pt x="392906" y="809625"/>
                  </a:lnTo>
                  <a:lnTo>
                    <a:pt x="378619" y="802481"/>
                  </a:lnTo>
                  <a:lnTo>
                    <a:pt x="357188" y="781050"/>
                  </a:lnTo>
                  <a:lnTo>
                    <a:pt x="288131" y="723900"/>
                  </a:lnTo>
                  <a:lnTo>
                    <a:pt x="188119" y="642937"/>
                  </a:lnTo>
                  <a:lnTo>
                    <a:pt x="123825" y="590550"/>
                  </a:lnTo>
                  <a:lnTo>
                    <a:pt x="69056" y="542925"/>
                  </a:lnTo>
                  <a:lnTo>
                    <a:pt x="23813" y="507206"/>
                  </a:lnTo>
                  <a:lnTo>
                    <a:pt x="9525" y="492919"/>
                  </a:lnTo>
                  <a:lnTo>
                    <a:pt x="2381" y="473869"/>
                  </a:lnTo>
                  <a:lnTo>
                    <a:pt x="0" y="447675"/>
                  </a:lnTo>
                  <a:lnTo>
                    <a:pt x="4763" y="435769"/>
                  </a:lnTo>
                  <a:lnTo>
                    <a:pt x="11906" y="431006"/>
                  </a:lnTo>
                  <a:lnTo>
                    <a:pt x="19050" y="428625"/>
                  </a:lnTo>
                  <a:lnTo>
                    <a:pt x="33338" y="428625"/>
                  </a:lnTo>
                  <a:lnTo>
                    <a:pt x="50006" y="435769"/>
                  </a:lnTo>
                  <a:lnTo>
                    <a:pt x="83344" y="452437"/>
                  </a:lnTo>
                  <a:lnTo>
                    <a:pt x="123825" y="478631"/>
                  </a:lnTo>
                  <a:lnTo>
                    <a:pt x="157163" y="497681"/>
                  </a:lnTo>
                  <a:lnTo>
                    <a:pt x="195263" y="514350"/>
                  </a:lnTo>
                  <a:lnTo>
                    <a:pt x="233363" y="526256"/>
                  </a:lnTo>
                  <a:lnTo>
                    <a:pt x="292894" y="538162"/>
                  </a:lnTo>
                  <a:lnTo>
                    <a:pt x="345281" y="542925"/>
                  </a:lnTo>
                  <a:lnTo>
                    <a:pt x="388144" y="540544"/>
                  </a:lnTo>
                  <a:lnTo>
                    <a:pt x="464344" y="526256"/>
                  </a:lnTo>
                  <a:lnTo>
                    <a:pt x="621506" y="476250"/>
                  </a:lnTo>
                  <a:lnTo>
                    <a:pt x="857250" y="404812"/>
                  </a:lnTo>
                  <a:lnTo>
                    <a:pt x="94535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5E3F9117-87E4-47F1-AC03-CBBD5E51ADE3}"/>
                </a:ext>
              </a:extLst>
            </p:cNvPr>
            <p:cNvSpPr/>
            <p:nvPr/>
          </p:nvSpPr>
          <p:spPr>
            <a:xfrm>
              <a:off x="5403850" y="2124075"/>
              <a:ext cx="479425" cy="2393950"/>
            </a:xfrm>
            <a:custGeom>
              <a:avLst/>
              <a:gdLst>
                <a:gd name="connsiteX0" fmla="*/ 187325 w 479425"/>
                <a:gd name="connsiteY0" fmla="*/ 774700 h 2393950"/>
                <a:gd name="connsiteX1" fmla="*/ 187325 w 479425"/>
                <a:gd name="connsiteY1" fmla="*/ 454025 h 2393950"/>
                <a:gd name="connsiteX2" fmla="*/ 184150 w 479425"/>
                <a:gd name="connsiteY2" fmla="*/ 422275 h 2393950"/>
                <a:gd name="connsiteX3" fmla="*/ 180975 w 479425"/>
                <a:gd name="connsiteY3" fmla="*/ 390525 h 2393950"/>
                <a:gd name="connsiteX4" fmla="*/ 161925 w 479425"/>
                <a:gd name="connsiteY4" fmla="*/ 330200 h 2393950"/>
                <a:gd name="connsiteX5" fmla="*/ 114300 w 479425"/>
                <a:gd name="connsiteY5" fmla="*/ 228600 h 2393950"/>
                <a:gd name="connsiteX6" fmla="*/ 66675 w 479425"/>
                <a:gd name="connsiteY6" fmla="*/ 139700 h 2393950"/>
                <a:gd name="connsiteX7" fmla="*/ 28575 w 479425"/>
                <a:gd name="connsiteY7" fmla="*/ 79375 h 2393950"/>
                <a:gd name="connsiteX8" fmla="*/ 9525 w 479425"/>
                <a:gd name="connsiteY8" fmla="*/ 50800 h 2393950"/>
                <a:gd name="connsiteX9" fmla="*/ 0 w 479425"/>
                <a:gd name="connsiteY9" fmla="*/ 22225 h 2393950"/>
                <a:gd name="connsiteX10" fmla="*/ 0 w 479425"/>
                <a:gd name="connsiteY10" fmla="*/ 12700 h 2393950"/>
                <a:gd name="connsiteX11" fmla="*/ 3175 w 479425"/>
                <a:gd name="connsiteY11" fmla="*/ 3175 h 2393950"/>
                <a:gd name="connsiteX12" fmla="*/ 12700 w 479425"/>
                <a:gd name="connsiteY12" fmla="*/ 0 h 2393950"/>
                <a:gd name="connsiteX13" fmla="*/ 41275 w 479425"/>
                <a:gd name="connsiteY13" fmla="*/ 6350 h 2393950"/>
                <a:gd name="connsiteX14" fmla="*/ 130175 w 479425"/>
                <a:gd name="connsiteY14" fmla="*/ 38100 h 2393950"/>
                <a:gd name="connsiteX15" fmla="*/ 209550 w 479425"/>
                <a:gd name="connsiteY15" fmla="*/ 73025 h 2393950"/>
                <a:gd name="connsiteX16" fmla="*/ 260350 w 479425"/>
                <a:gd name="connsiteY16" fmla="*/ 95250 h 2393950"/>
                <a:gd name="connsiteX17" fmla="*/ 298450 w 479425"/>
                <a:gd name="connsiteY17" fmla="*/ 117475 h 2393950"/>
                <a:gd name="connsiteX18" fmla="*/ 349250 w 479425"/>
                <a:gd name="connsiteY18" fmla="*/ 152400 h 2393950"/>
                <a:gd name="connsiteX19" fmla="*/ 393700 w 479425"/>
                <a:gd name="connsiteY19" fmla="*/ 187325 h 2393950"/>
                <a:gd name="connsiteX20" fmla="*/ 431800 w 479425"/>
                <a:gd name="connsiteY20" fmla="*/ 222250 h 2393950"/>
                <a:gd name="connsiteX21" fmla="*/ 454025 w 479425"/>
                <a:gd name="connsiteY21" fmla="*/ 250825 h 2393950"/>
                <a:gd name="connsiteX22" fmla="*/ 473075 w 479425"/>
                <a:gd name="connsiteY22" fmla="*/ 285750 h 2393950"/>
                <a:gd name="connsiteX23" fmla="*/ 479425 w 479425"/>
                <a:gd name="connsiteY23" fmla="*/ 307975 h 2393950"/>
                <a:gd name="connsiteX24" fmla="*/ 476250 w 479425"/>
                <a:gd name="connsiteY24" fmla="*/ 323850 h 2393950"/>
                <a:gd name="connsiteX25" fmla="*/ 466725 w 479425"/>
                <a:gd name="connsiteY25" fmla="*/ 349250 h 2393950"/>
                <a:gd name="connsiteX26" fmla="*/ 454025 w 479425"/>
                <a:gd name="connsiteY26" fmla="*/ 381000 h 2393950"/>
                <a:gd name="connsiteX27" fmla="*/ 425450 w 479425"/>
                <a:gd name="connsiteY27" fmla="*/ 460375 h 2393950"/>
                <a:gd name="connsiteX28" fmla="*/ 412750 w 479425"/>
                <a:gd name="connsiteY28" fmla="*/ 520700 h 2393950"/>
                <a:gd name="connsiteX29" fmla="*/ 412750 w 479425"/>
                <a:gd name="connsiteY29" fmla="*/ 714375 h 2393950"/>
                <a:gd name="connsiteX30" fmla="*/ 412750 w 479425"/>
                <a:gd name="connsiteY30" fmla="*/ 1377950 h 2393950"/>
                <a:gd name="connsiteX31" fmla="*/ 412750 w 479425"/>
                <a:gd name="connsiteY31" fmla="*/ 1565275 h 2393950"/>
                <a:gd name="connsiteX32" fmla="*/ 412750 w 479425"/>
                <a:gd name="connsiteY32" fmla="*/ 1689100 h 2393950"/>
                <a:gd name="connsiteX33" fmla="*/ 403225 w 479425"/>
                <a:gd name="connsiteY33" fmla="*/ 1917700 h 2393950"/>
                <a:gd name="connsiteX34" fmla="*/ 387350 w 479425"/>
                <a:gd name="connsiteY34" fmla="*/ 2108200 h 2393950"/>
                <a:gd name="connsiteX35" fmla="*/ 390525 w 479425"/>
                <a:gd name="connsiteY35" fmla="*/ 2317750 h 2393950"/>
                <a:gd name="connsiteX36" fmla="*/ 387350 w 479425"/>
                <a:gd name="connsiteY36" fmla="*/ 2339975 h 2393950"/>
                <a:gd name="connsiteX37" fmla="*/ 361950 w 479425"/>
                <a:gd name="connsiteY37" fmla="*/ 2374900 h 2393950"/>
                <a:gd name="connsiteX38" fmla="*/ 333375 w 479425"/>
                <a:gd name="connsiteY38" fmla="*/ 2393950 h 2393950"/>
                <a:gd name="connsiteX39" fmla="*/ 311150 w 479425"/>
                <a:gd name="connsiteY39" fmla="*/ 2393950 h 2393950"/>
                <a:gd name="connsiteX40" fmla="*/ 276225 w 479425"/>
                <a:gd name="connsiteY40" fmla="*/ 2378075 h 2393950"/>
                <a:gd name="connsiteX41" fmla="*/ 247650 w 479425"/>
                <a:gd name="connsiteY41" fmla="*/ 2355850 h 2393950"/>
                <a:gd name="connsiteX42" fmla="*/ 219075 w 479425"/>
                <a:gd name="connsiteY42" fmla="*/ 2314575 h 2393950"/>
                <a:gd name="connsiteX43" fmla="*/ 187325 w 479425"/>
                <a:gd name="connsiteY43" fmla="*/ 2251075 h 2393950"/>
                <a:gd name="connsiteX44" fmla="*/ 158750 w 479425"/>
                <a:gd name="connsiteY44" fmla="*/ 2165350 h 2393950"/>
                <a:gd name="connsiteX45" fmla="*/ 133350 w 479425"/>
                <a:gd name="connsiteY45" fmla="*/ 2054225 h 2393950"/>
                <a:gd name="connsiteX46" fmla="*/ 120650 w 479425"/>
                <a:gd name="connsiteY46" fmla="*/ 1974850 h 2393950"/>
                <a:gd name="connsiteX47" fmla="*/ 123825 w 479425"/>
                <a:gd name="connsiteY47" fmla="*/ 1946275 h 2393950"/>
                <a:gd name="connsiteX48" fmla="*/ 142875 w 479425"/>
                <a:gd name="connsiteY48" fmla="*/ 1863725 h 2393950"/>
                <a:gd name="connsiteX49" fmla="*/ 180975 w 479425"/>
                <a:gd name="connsiteY49" fmla="*/ 1695450 h 2393950"/>
                <a:gd name="connsiteX50" fmla="*/ 190500 w 479425"/>
                <a:gd name="connsiteY50" fmla="*/ 1654175 h 2393950"/>
                <a:gd name="connsiteX51" fmla="*/ 190500 w 479425"/>
                <a:gd name="connsiteY51" fmla="*/ 1527175 h 2393950"/>
                <a:gd name="connsiteX52" fmla="*/ 187325 w 479425"/>
                <a:gd name="connsiteY52" fmla="*/ 774700 h 239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9425" h="2393950">
                  <a:moveTo>
                    <a:pt x="187325" y="774700"/>
                  </a:moveTo>
                  <a:lnTo>
                    <a:pt x="187325" y="454025"/>
                  </a:lnTo>
                  <a:lnTo>
                    <a:pt x="184150" y="422275"/>
                  </a:lnTo>
                  <a:lnTo>
                    <a:pt x="180975" y="390525"/>
                  </a:lnTo>
                  <a:lnTo>
                    <a:pt x="161925" y="330200"/>
                  </a:lnTo>
                  <a:lnTo>
                    <a:pt x="114300" y="228600"/>
                  </a:lnTo>
                  <a:lnTo>
                    <a:pt x="66675" y="139700"/>
                  </a:lnTo>
                  <a:lnTo>
                    <a:pt x="28575" y="79375"/>
                  </a:lnTo>
                  <a:lnTo>
                    <a:pt x="9525" y="50800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3175"/>
                  </a:lnTo>
                  <a:lnTo>
                    <a:pt x="12700" y="0"/>
                  </a:lnTo>
                  <a:lnTo>
                    <a:pt x="41275" y="6350"/>
                  </a:lnTo>
                  <a:lnTo>
                    <a:pt x="130175" y="38100"/>
                  </a:lnTo>
                  <a:lnTo>
                    <a:pt x="209550" y="73025"/>
                  </a:lnTo>
                  <a:lnTo>
                    <a:pt x="260350" y="95250"/>
                  </a:lnTo>
                  <a:lnTo>
                    <a:pt x="298450" y="117475"/>
                  </a:lnTo>
                  <a:lnTo>
                    <a:pt x="349250" y="152400"/>
                  </a:lnTo>
                  <a:lnTo>
                    <a:pt x="393700" y="187325"/>
                  </a:lnTo>
                  <a:lnTo>
                    <a:pt x="431800" y="222250"/>
                  </a:lnTo>
                  <a:lnTo>
                    <a:pt x="454025" y="250825"/>
                  </a:lnTo>
                  <a:lnTo>
                    <a:pt x="473075" y="285750"/>
                  </a:lnTo>
                  <a:lnTo>
                    <a:pt x="479425" y="307975"/>
                  </a:lnTo>
                  <a:lnTo>
                    <a:pt x="476250" y="323850"/>
                  </a:lnTo>
                  <a:lnTo>
                    <a:pt x="466725" y="349250"/>
                  </a:lnTo>
                  <a:lnTo>
                    <a:pt x="454025" y="381000"/>
                  </a:lnTo>
                  <a:lnTo>
                    <a:pt x="425450" y="460375"/>
                  </a:lnTo>
                  <a:lnTo>
                    <a:pt x="412750" y="520700"/>
                  </a:lnTo>
                  <a:lnTo>
                    <a:pt x="412750" y="714375"/>
                  </a:lnTo>
                  <a:lnTo>
                    <a:pt x="412750" y="1377950"/>
                  </a:lnTo>
                  <a:lnTo>
                    <a:pt x="412750" y="1565275"/>
                  </a:lnTo>
                  <a:lnTo>
                    <a:pt x="412750" y="1689100"/>
                  </a:lnTo>
                  <a:lnTo>
                    <a:pt x="403225" y="1917700"/>
                  </a:lnTo>
                  <a:lnTo>
                    <a:pt x="387350" y="2108200"/>
                  </a:lnTo>
                  <a:cubicBezTo>
                    <a:pt x="388408" y="2178050"/>
                    <a:pt x="389467" y="2247900"/>
                    <a:pt x="390525" y="2317750"/>
                  </a:cubicBezTo>
                  <a:lnTo>
                    <a:pt x="387350" y="2339975"/>
                  </a:lnTo>
                  <a:lnTo>
                    <a:pt x="361950" y="2374900"/>
                  </a:lnTo>
                  <a:lnTo>
                    <a:pt x="333375" y="2393950"/>
                  </a:lnTo>
                  <a:lnTo>
                    <a:pt x="311150" y="2393950"/>
                  </a:lnTo>
                  <a:lnTo>
                    <a:pt x="276225" y="2378075"/>
                  </a:lnTo>
                  <a:lnTo>
                    <a:pt x="247650" y="2355850"/>
                  </a:lnTo>
                  <a:lnTo>
                    <a:pt x="219075" y="2314575"/>
                  </a:lnTo>
                  <a:lnTo>
                    <a:pt x="187325" y="2251075"/>
                  </a:lnTo>
                  <a:lnTo>
                    <a:pt x="158750" y="2165350"/>
                  </a:lnTo>
                  <a:lnTo>
                    <a:pt x="133350" y="2054225"/>
                  </a:lnTo>
                  <a:lnTo>
                    <a:pt x="120650" y="1974850"/>
                  </a:lnTo>
                  <a:lnTo>
                    <a:pt x="123825" y="1946275"/>
                  </a:lnTo>
                  <a:lnTo>
                    <a:pt x="142875" y="1863725"/>
                  </a:lnTo>
                  <a:lnTo>
                    <a:pt x="180975" y="1695450"/>
                  </a:lnTo>
                  <a:lnTo>
                    <a:pt x="190500" y="1654175"/>
                  </a:lnTo>
                  <a:lnTo>
                    <a:pt x="190500" y="1527175"/>
                  </a:lnTo>
                  <a:cubicBezTo>
                    <a:pt x="189442" y="1285875"/>
                    <a:pt x="188383" y="1044575"/>
                    <a:pt x="187325" y="774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9">
              <a:extLst>
                <a:ext uri="{FF2B5EF4-FFF2-40B4-BE49-F238E27FC236}">
                  <a16:creationId xmlns:a16="http://schemas.microsoft.com/office/drawing/2014/main" id="{C2899BA9-A92A-4A10-9EB2-578356007036}"/>
                </a:ext>
              </a:extLst>
            </p:cNvPr>
            <p:cNvSpPr/>
            <p:nvPr/>
          </p:nvSpPr>
          <p:spPr>
            <a:xfrm rot="16200000">
              <a:off x="4564856" y="3475832"/>
              <a:ext cx="4352925" cy="554038"/>
            </a:xfrm>
            <a:custGeom>
              <a:avLst/>
              <a:gdLst>
                <a:gd name="connsiteX0" fmla="*/ 2340723 w 4353109"/>
                <a:gd name="connsiteY0" fmla="*/ 448373 h 554288"/>
                <a:gd name="connsiteX1" fmla="*/ 2845585 w 4353109"/>
                <a:gd name="connsiteY1" fmla="*/ 448373 h 554288"/>
                <a:gd name="connsiteX2" fmla="*/ 3089190 w 4353109"/>
                <a:gd name="connsiteY2" fmla="*/ 448373 h 554288"/>
                <a:gd name="connsiteX3" fmla="*/ 3329264 w 4353109"/>
                <a:gd name="connsiteY3" fmla="*/ 462495 h 554288"/>
                <a:gd name="connsiteX4" fmla="*/ 3615234 w 4353109"/>
                <a:gd name="connsiteY4" fmla="*/ 487209 h 554288"/>
                <a:gd name="connsiteX5" fmla="*/ 3830595 w 4353109"/>
                <a:gd name="connsiteY5" fmla="*/ 508392 h 554288"/>
                <a:gd name="connsiteX6" fmla="*/ 3908266 w 4353109"/>
                <a:gd name="connsiteY6" fmla="*/ 515453 h 554288"/>
                <a:gd name="connsiteX7" fmla="*/ 3925918 w 4353109"/>
                <a:gd name="connsiteY7" fmla="*/ 518983 h 554288"/>
                <a:gd name="connsiteX8" fmla="*/ 3961223 w 4353109"/>
                <a:gd name="connsiteY8" fmla="*/ 533105 h 554288"/>
                <a:gd name="connsiteX9" fmla="*/ 4007120 w 4353109"/>
                <a:gd name="connsiteY9" fmla="*/ 547227 h 554288"/>
                <a:gd name="connsiteX10" fmla="*/ 4038895 w 4353109"/>
                <a:gd name="connsiteY10" fmla="*/ 554288 h 554288"/>
                <a:gd name="connsiteX11" fmla="*/ 4084791 w 4353109"/>
                <a:gd name="connsiteY11" fmla="*/ 554288 h 554288"/>
                <a:gd name="connsiteX12" fmla="*/ 4116566 w 4353109"/>
                <a:gd name="connsiteY12" fmla="*/ 543697 h 554288"/>
                <a:gd name="connsiteX13" fmla="*/ 4155401 w 4353109"/>
                <a:gd name="connsiteY13" fmla="*/ 515453 h 554288"/>
                <a:gd name="connsiteX14" fmla="*/ 4197767 w 4353109"/>
                <a:gd name="connsiteY14" fmla="*/ 462495 h 554288"/>
                <a:gd name="connsiteX15" fmla="*/ 4261316 w 4353109"/>
                <a:gd name="connsiteY15" fmla="*/ 363641 h 554288"/>
                <a:gd name="connsiteX16" fmla="*/ 4307213 w 4353109"/>
                <a:gd name="connsiteY16" fmla="*/ 271848 h 554288"/>
                <a:gd name="connsiteX17" fmla="*/ 4331926 w 4353109"/>
                <a:gd name="connsiteY17" fmla="*/ 218891 h 554288"/>
                <a:gd name="connsiteX18" fmla="*/ 4342518 w 4353109"/>
                <a:gd name="connsiteY18" fmla="*/ 169464 h 554288"/>
                <a:gd name="connsiteX19" fmla="*/ 4353109 w 4353109"/>
                <a:gd name="connsiteY19" fmla="*/ 95323 h 554288"/>
                <a:gd name="connsiteX20" fmla="*/ 4353109 w 4353109"/>
                <a:gd name="connsiteY20" fmla="*/ 24713 h 554288"/>
                <a:gd name="connsiteX21" fmla="*/ 4342518 w 4353109"/>
                <a:gd name="connsiteY21" fmla="*/ 7061 h 554288"/>
                <a:gd name="connsiteX22" fmla="*/ 4335457 w 4353109"/>
                <a:gd name="connsiteY22" fmla="*/ 0 h 554288"/>
                <a:gd name="connsiteX23" fmla="*/ 4321335 w 4353109"/>
                <a:gd name="connsiteY23" fmla="*/ 0 h 554288"/>
                <a:gd name="connsiteX24" fmla="*/ 4293091 w 4353109"/>
                <a:gd name="connsiteY24" fmla="*/ 14122 h 554288"/>
                <a:gd name="connsiteX25" fmla="*/ 4261316 w 4353109"/>
                <a:gd name="connsiteY25" fmla="*/ 60018 h 554288"/>
                <a:gd name="connsiteX26" fmla="*/ 4208359 w 4353109"/>
                <a:gd name="connsiteY26" fmla="*/ 120037 h 554288"/>
                <a:gd name="connsiteX27" fmla="*/ 4158932 w 4353109"/>
                <a:gd name="connsiteY27" fmla="*/ 162403 h 554288"/>
                <a:gd name="connsiteX28" fmla="*/ 4102444 w 4353109"/>
                <a:gd name="connsiteY28" fmla="*/ 197708 h 554288"/>
                <a:gd name="connsiteX29" fmla="*/ 4056547 w 4353109"/>
                <a:gd name="connsiteY29" fmla="*/ 222421 h 554288"/>
                <a:gd name="connsiteX30" fmla="*/ 3982406 w 4353109"/>
                <a:gd name="connsiteY30" fmla="*/ 243604 h 554288"/>
                <a:gd name="connsiteX31" fmla="*/ 3915327 w 4353109"/>
                <a:gd name="connsiteY31" fmla="*/ 247135 h 554288"/>
                <a:gd name="connsiteX32" fmla="*/ 3795290 w 4353109"/>
                <a:gd name="connsiteY32" fmla="*/ 247135 h 554288"/>
                <a:gd name="connsiteX33" fmla="*/ 3530502 w 4353109"/>
                <a:gd name="connsiteY33" fmla="*/ 243604 h 554288"/>
                <a:gd name="connsiteX34" fmla="*/ 3272776 w 4353109"/>
                <a:gd name="connsiteY34" fmla="*/ 240074 h 554288"/>
                <a:gd name="connsiteX35" fmla="*/ 3015049 w 4353109"/>
                <a:gd name="connsiteY35" fmla="*/ 240074 h 554288"/>
                <a:gd name="connsiteX36" fmla="*/ 2700834 w 4353109"/>
                <a:gd name="connsiteY36" fmla="*/ 236543 h 554288"/>
                <a:gd name="connsiteX37" fmla="*/ 2270113 w 4353109"/>
                <a:gd name="connsiteY37" fmla="*/ 233013 h 554288"/>
                <a:gd name="connsiteX38" fmla="*/ 1737007 w 4353109"/>
                <a:gd name="connsiteY38" fmla="*/ 229482 h 554288"/>
                <a:gd name="connsiteX39" fmla="*/ 1405140 w 4353109"/>
                <a:gd name="connsiteY39" fmla="*/ 225952 h 554288"/>
                <a:gd name="connsiteX40" fmla="*/ 1203901 w 4353109"/>
                <a:gd name="connsiteY40" fmla="*/ 229482 h 554288"/>
                <a:gd name="connsiteX41" fmla="*/ 956766 w 4353109"/>
                <a:gd name="connsiteY41" fmla="*/ 240074 h 554288"/>
                <a:gd name="connsiteX42" fmla="*/ 646082 w 4353109"/>
                <a:gd name="connsiteY42" fmla="*/ 247135 h 554288"/>
                <a:gd name="connsiteX43" fmla="*/ 547228 w 4353109"/>
                <a:gd name="connsiteY43" fmla="*/ 247135 h 554288"/>
                <a:gd name="connsiteX44" fmla="*/ 31775 w 4353109"/>
                <a:gd name="connsiteY44" fmla="*/ 247135 h 554288"/>
                <a:gd name="connsiteX45" fmla="*/ 10592 w 4353109"/>
                <a:gd name="connsiteY45" fmla="*/ 261257 h 554288"/>
                <a:gd name="connsiteX46" fmla="*/ 0 w 4353109"/>
                <a:gd name="connsiteY46" fmla="*/ 278909 h 554288"/>
                <a:gd name="connsiteX47" fmla="*/ 0 w 4353109"/>
                <a:gd name="connsiteY47" fmla="*/ 289501 h 554288"/>
                <a:gd name="connsiteX48" fmla="*/ 7061 w 4353109"/>
                <a:gd name="connsiteY48" fmla="*/ 314214 h 554288"/>
                <a:gd name="connsiteX49" fmla="*/ 28244 w 4353109"/>
                <a:gd name="connsiteY49" fmla="*/ 342458 h 554288"/>
                <a:gd name="connsiteX50" fmla="*/ 52958 w 4353109"/>
                <a:gd name="connsiteY50" fmla="*/ 363641 h 554288"/>
                <a:gd name="connsiteX51" fmla="*/ 130629 w 4353109"/>
                <a:gd name="connsiteY51" fmla="*/ 413068 h 554288"/>
                <a:gd name="connsiteX52" fmla="*/ 236544 w 4353109"/>
                <a:gd name="connsiteY52" fmla="*/ 466026 h 554288"/>
                <a:gd name="connsiteX53" fmla="*/ 338928 w 4353109"/>
                <a:gd name="connsiteY53" fmla="*/ 504861 h 554288"/>
                <a:gd name="connsiteX54" fmla="*/ 434252 w 4353109"/>
                <a:gd name="connsiteY54" fmla="*/ 533105 h 554288"/>
                <a:gd name="connsiteX55" fmla="*/ 473088 w 4353109"/>
                <a:gd name="connsiteY55" fmla="*/ 536636 h 554288"/>
                <a:gd name="connsiteX56" fmla="*/ 610777 w 4353109"/>
                <a:gd name="connsiteY56" fmla="*/ 518983 h 554288"/>
                <a:gd name="connsiteX57" fmla="*/ 766119 w 4353109"/>
                <a:gd name="connsiteY57" fmla="*/ 497800 h 554288"/>
                <a:gd name="connsiteX58" fmla="*/ 953236 w 4353109"/>
                <a:gd name="connsiteY58" fmla="*/ 476617 h 554288"/>
                <a:gd name="connsiteX59" fmla="*/ 1203901 w 4353109"/>
                <a:gd name="connsiteY59" fmla="*/ 458965 h 554288"/>
                <a:gd name="connsiteX60" fmla="*/ 1458098 w 4353109"/>
                <a:gd name="connsiteY60" fmla="*/ 451904 h 554288"/>
                <a:gd name="connsiteX61" fmla="*/ 1754660 w 4353109"/>
                <a:gd name="connsiteY61" fmla="*/ 448373 h 554288"/>
                <a:gd name="connsiteX62" fmla="*/ 2135954 w 4353109"/>
                <a:gd name="connsiteY62" fmla="*/ 448373 h 554288"/>
                <a:gd name="connsiteX63" fmla="*/ 2280705 w 4353109"/>
                <a:gd name="connsiteY63" fmla="*/ 448373 h 554288"/>
                <a:gd name="connsiteX64" fmla="*/ 2340723 w 4353109"/>
                <a:gd name="connsiteY64" fmla="*/ 448373 h 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3109" h="554288">
                  <a:moveTo>
                    <a:pt x="2340723" y="448373"/>
                  </a:moveTo>
                  <a:lnTo>
                    <a:pt x="2845585" y="448373"/>
                  </a:lnTo>
                  <a:lnTo>
                    <a:pt x="3089190" y="448373"/>
                  </a:lnTo>
                  <a:lnTo>
                    <a:pt x="3329264" y="462495"/>
                  </a:lnTo>
                  <a:lnTo>
                    <a:pt x="3615234" y="487209"/>
                  </a:lnTo>
                  <a:lnTo>
                    <a:pt x="3830595" y="508392"/>
                  </a:lnTo>
                  <a:lnTo>
                    <a:pt x="3908266" y="515453"/>
                  </a:lnTo>
                  <a:lnTo>
                    <a:pt x="3925918" y="518983"/>
                  </a:lnTo>
                  <a:lnTo>
                    <a:pt x="3961223" y="533105"/>
                  </a:lnTo>
                  <a:lnTo>
                    <a:pt x="4007120" y="547227"/>
                  </a:lnTo>
                  <a:lnTo>
                    <a:pt x="4038895" y="554288"/>
                  </a:lnTo>
                  <a:lnTo>
                    <a:pt x="4084791" y="554288"/>
                  </a:lnTo>
                  <a:lnTo>
                    <a:pt x="4116566" y="543697"/>
                  </a:lnTo>
                  <a:lnTo>
                    <a:pt x="4155401" y="515453"/>
                  </a:lnTo>
                  <a:lnTo>
                    <a:pt x="4197767" y="462495"/>
                  </a:lnTo>
                  <a:lnTo>
                    <a:pt x="4261316" y="363641"/>
                  </a:lnTo>
                  <a:lnTo>
                    <a:pt x="4307213" y="271848"/>
                  </a:lnTo>
                  <a:lnTo>
                    <a:pt x="4331926" y="218891"/>
                  </a:lnTo>
                  <a:lnTo>
                    <a:pt x="4342518" y="169464"/>
                  </a:lnTo>
                  <a:lnTo>
                    <a:pt x="4353109" y="95323"/>
                  </a:lnTo>
                  <a:lnTo>
                    <a:pt x="4353109" y="24713"/>
                  </a:lnTo>
                  <a:lnTo>
                    <a:pt x="4342518" y="7061"/>
                  </a:lnTo>
                  <a:lnTo>
                    <a:pt x="4335457" y="0"/>
                  </a:lnTo>
                  <a:lnTo>
                    <a:pt x="4321335" y="0"/>
                  </a:lnTo>
                  <a:lnTo>
                    <a:pt x="4293091" y="14122"/>
                  </a:lnTo>
                  <a:lnTo>
                    <a:pt x="4261316" y="60018"/>
                  </a:lnTo>
                  <a:lnTo>
                    <a:pt x="4208359" y="120037"/>
                  </a:lnTo>
                  <a:lnTo>
                    <a:pt x="4158932" y="162403"/>
                  </a:lnTo>
                  <a:lnTo>
                    <a:pt x="4102444" y="197708"/>
                  </a:lnTo>
                  <a:lnTo>
                    <a:pt x="4056547" y="222421"/>
                  </a:lnTo>
                  <a:lnTo>
                    <a:pt x="3982406" y="243604"/>
                  </a:lnTo>
                  <a:lnTo>
                    <a:pt x="3915327" y="247135"/>
                  </a:lnTo>
                  <a:lnTo>
                    <a:pt x="3795290" y="247135"/>
                  </a:lnTo>
                  <a:lnTo>
                    <a:pt x="3530502" y="243604"/>
                  </a:lnTo>
                  <a:lnTo>
                    <a:pt x="3272776" y="240074"/>
                  </a:lnTo>
                  <a:lnTo>
                    <a:pt x="3015049" y="240074"/>
                  </a:lnTo>
                  <a:lnTo>
                    <a:pt x="2700834" y="236543"/>
                  </a:lnTo>
                  <a:lnTo>
                    <a:pt x="2270113" y="233013"/>
                  </a:lnTo>
                  <a:lnTo>
                    <a:pt x="1737007" y="229482"/>
                  </a:lnTo>
                  <a:lnTo>
                    <a:pt x="1405140" y="225952"/>
                  </a:lnTo>
                  <a:lnTo>
                    <a:pt x="1203901" y="229482"/>
                  </a:lnTo>
                  <a:lnTo>
                    <a:pt x="956766" y="240074"/>
                  </a:lnTo>
                  <a:lnTo>
                    <a:pt x="646082" y="247135"/>
                  </a:lnTo>
                  <a:lnTo>
                    <a:pt x="547228" y="247135"/>
                  </a:lnTo>
                  <a:lnTo>
                    <a:pt x="31775" y="247135"/>
                  </a:lnTo>
                  <a:lnTo>
                    <a:pt x="10592" y="261257"/>
                  </a:lnTo>
                  <a:lnTo>
                    <a:pt x="0" y="278909"/>
                  </a:lnTo>
                  <a:lnTo>
                    <a:pt x="0" y="289501"/>
                  </a:lnTo>
                  <a:lnTo>
                    <a:pt x="7061" y="314214"/>
                  </a:lnTo>
                  <a:lnTo>
                    <a:pt x="28244" y="342458"/>
                  </a:lnTo>
                  <a:lnTo>
                    <a:pt x="52958" y="363641"/>
                  </a:lnTo>
                  <a:lnTo>
                    <a:pt x="130629" y="413068"/>
                  </a:lnTo>
                  <a:lnTo>
                    <a:pt x="236544" y="466026"/>
                  </a:lnTo>
                  <a:lnTo>
                    <a:pt x="338928" y="504861"/>
                  </a:lnTo>
                  <a:lnTo>
                    <a:pt x="434252" y="533105"/>
                  </a:lnTo>
                  <a:lnTo>
                    <a:pt x="473088" y="536636"/>
                  </a:lnTo>
                  <a:lnTo>
                    <a:pt x="610777" y="518983"/>
                  </a:lnTo>
                  <a:lnTo>
                    <a:pt x="766119" y="497800"/>
                  </a:lnTo>
                  <a:lnTo>
                    <a:pt x="953236" y="476617"/>
                  </a:lnTo>
                  <a:lnTo>
                    <a:pt x="1203901" y="458965"/>
                  </a:lnTo>
                  <a:lnTo>
                    <a:pt x="1458098" y="451904"/>
                  </a:lnTo>
                  <a:lnTo>
                    <a:pt x="1754660" y="448373"/>
                  </a:lnTo>
                  <a:lnTo>
                    <a:pt x="2135954" y="448373"/>
                  </a:lnTo>
                  <a:lnTo>
                    <a:pt x="2280705" y="448373"/>
                  </a:lnTo>
                  <a:lnTo>
                    <a:pt x="2340723" y="448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5">
              <a:extLst>
                <a:ext uri="{FF2B5EF4-FFF2-40B4-BE49-F238E27FC236}">
                  <a16:creationId xmlns:a16="http://schemas.microsoft.com/office/drawing/2014/main" id="{C4CC1238-DF13-40D9-B0C3-4189C0A2EE6F}"/>
                </a:ext>
              </a:extLst>
            </p:cNvPr>
            <p:cNvSpPr/>
            <p:nvPr/>
          </p:nvSpPr>
          <p:spPr>
            <a:xfrm rot="16200000">
              <a:off x="2173288" y="3729038"/>
              <a:ext cx="3851275" cy="460375"/>
            </a:xfrm>
            <a:custGeom>
              <a:avLst/>
              <a:gdLst>
                <a:gd name="connsiteX0" fmla="*/ 3260725 w 3851275"/>
                <a:gd name="connsiteY0" fmla="*/ 177800 h 460375"/>
                <a:gd name="connsiteX1" fmla="*/ 3105150 w 3851275"/>
                <a:gd name="connsiteY1" fmla="*/ 168275 h 460375"/>
                <a:gd name="connsiteX2" fmla="*/ 3000375 w 3851275"/>
                <a:gd name="connsiteY2" fmla="*/ 161925 h 460375"/>
                <a:gd name="connsiteX3" fmla="*/ 2346325 w 3851275"/>
                <a:gd name="connsiteY3" fmla="*/ 155575 h 460375"/>
                <a:gd name="connsiteX4" fmla="*/ 2228850 w 3851275"/>
                <a:gd name="connsiteY4" fmla="*/ 142875 h 460375"/>
                <a:gd name="connsiteX5" fmla="*/ 2051050 w 3851275"/>
                <a:gd name="connsiteY5" fmla="*/ 130175 h 460375"/>
                <a:gd name="connsiteX6" fmla="*/ 1841500 w 3851275"/>
                <a:gd name="connsiteY6" fmla="*/ 120650 h 460375"/>
                <a:gd name="connsiteX7" fmla="*/ 1622425 w 3851275"/>
                <a:gd name="connsiteY7" fmla="*/ 117475 h 460375"/>
                <a:gd name="connsiteX8" fmla="*/ 1463675 w 3851275"/>
                <a:gd name="connsiteY8" fmla="*/ 117475 h 460375"/>
                <a:gd name="connsiteX9" fmla="*/ 1273175 w 3851275"/>
                <a:gd name="connsiteY9" fmla="*/ 107950 h 460375"/>
                <a:gd name="connsiteX10" fmla="*/ 1035050 w 3851275"/>
                <a:gd name="connsiteY10" fmla="*/ 88900 h 460375"/>
                <a:gd name="connsiteX11" fmla="*/ 809625 w 3851275"/>
                <a:gd name="connsiteY11" fmla="*/ 66675 h 460375"/>
                <a:gd name="connsiteX12" fmla="*/ 654050 w 3851275"/>
                <a:gd name="connsiteY12" fmla="*/ 44450 h 460375"/>
                <a:gd name="connsiteX13" fmla="*/ 546100 w 3851275"/>
                <a:gd name="connsiteY13" fmla="*/ 22225 h 460375"/>
                <a:gd name="connsiteX14" fmla="*/ 495300 w 3851275"/>
                <a:gd name="connsiteY14" fmla="*/ 6350 h 460375"/>
                <a:gd name="connsiteX15" fmla="*/ 444500 w 3851275"/>
                <a:gd name="connsiteY15" fmla="*/ 15875 h 460375"/>
                <a:gd name="connsiteX16" fmla="*/ 222250 w 3851275"/>
                <a:gd name="connsiteY16" fmla="*/ 73025 h 460375"/>
                <a:gd name="connsiteX17" fmla="*/ 130175 w 3851275"/>
                <a:gd name="connsiteY17" fmla="*/ 95250 h 460375"/>
                <a:gd name="connsiteX18" fmla="*/ 95250 w 3851275"/>
                <a:gd name="connsiteY18" fmla="*/ 117475 h 460375"/>
                <a:gd name="connsiteX19" fmla="*/ 6350 w 3851275"/>
                <a:gd name="connsiteY19" fmla="*/ 177800 h 460375"/>
                <a:gd name="connsiteX20" fmla="*/ 3175 w 3851275"/>
                <a:gd name="connsiteY20" fmla="*/ 184150 h 460375"/>
                <a:gd name="connsiteX21" fmla="*/ 0 w 3851275"/>
                <a:gd name="connsiteY21" fmla="*/ 206375 h 460375"/>
                <a:gd name="connsiteX22" fmla="*/ 9525 w 3851275"/>
                <a:gd name="connsiteY22" fmla="*/ 228600 h 460375"/>
                <a:gd name="connsiteX23" fmla="*/ 19050 w 3851275"/>
                <a:gd name="connsiteY23" fmla="*/ 250825 h 460375"/>
                <a:gd name="connsiteX24" fmla="*/ 31750 w 3851275"/>
                <a:gd name="connsiteY24" fmla="*/ 263525 h 460375"/>
                <a:gd name="connsiteX25" fmla="*/ 57150 w 3851275"/>
                <a:gd name="connsiteY25" fmla="*/ 279400 h 460375"/>
                <a:gd name="connsiteX26" fmla="*/ 117475 w 3851275"/>
                <a:gd name="connsiteY26" fmla="*/ 292100 h 460375"/>
                <a:gd name="connsiteX27" fmla="*/ 323850 w 3851275"/>
                <a:gd name="connsiteY27" fmla="*/ 307975 h 460375"/>
                <a:gd name="connsiteX28" fmla="*/ 631825 w 3851275"/>
                <a:gd name="connsiteY28" fmla="*/ 323850 h 460375"/>
                <a:gd name="connsiteX29" fmla="*/ 984250 w 3851275"/>
                <a:gd name="connsiteY29" fmla="*/ 339725 h 460375"/>
                <a:gd name="connsiteX30" fmla="*/ 1397000 w 3851275"/>
                <a:gd name="connsiteY30" fmla="*/ 352425 h 460375"/>
                <a:gd name="connsiteX31" fmla="*/ 1784350 w 3851275"/>
                <a:gd name="connsiteY31" fmla="*/ 365125 h 460375"/>
                <a:gd name="connsiteX32" fmla="*/ 2254250 w 3851275"/>
                <a:gd name="connsiteY32" fmla="*/ 381000 h 460375"/>
                <a:gd name="connsiteX33" fmla="*/ 2441575 w 3851275"/>
                <a:gd name="connsiteY33" fmla="*/ 384175 h 460375"/>
                <a:gd name="connsiteX34" fmla="*/ 2530475 w 3851275"/>
                <a:gd name="connsiteY34" fmla="*/ 384175 h 460375"/>
                <a:gd name="connsiteX35" fmla="*/ 2787650 w 3851275"/>
                <a:gd name="connsiteY35" fmla="*/ 400050 h 460375"/>
                <a:gd name="connsiteX36" fmla="*/ 2924175 w 3851275"/>
                <a:gd name="connsiteY36" fmla="*/ 409575 h 460375"/>
                <a:gd name="connsiteX37" fmla="*/ 3162300 w 3851275"/>
                <a:gd name="connsiteY37" fmla="*/ 409575 h 460375"/>
                <a:gd name="connsiteX38" fmla="*/ 3298825 w 3851275"/>
                <a:gd name="connsiteY38" fmla="*/ 412750 h 460375"/>
                <a:gd name="connsiteX39" fmla="*/ 3400425 w 3851275"/>
                <a:gd name="connsiteY39" fmla="*/ 422275 h 460375"/>
                <a:gd name="connsiteX40" fmla="*/ 3467100 w 3851275"/>
                <a:gd name="connsiteY40" fmla="*/ 431800 h 460375"/>
                <a:gd name="connsiteX41" fmla="*/ 3521075 w 3851275"/>
                <a:gd name="connsiteY41" fmla="*/ 444500 h 460375"/>
                <a:gd name="connsiteX42" fmla="*/ 3552825 w 3851275"/>
                <a:gd name="connsiteY42" fmla="*/ 454025 h 460375"/>
                <a:gd name="connsiteX43" fmla="*/ 3571875 w 3851275"/>
                <a:gd name="connsiteY43" fmla="*/ 460375 h 460375"/>
                <a:gd name="connsiteX44" fmla="*/ 3594100 w 3851275"/>
                <a:gd name="connsiteY44" fmla="*/ 460375 h 460375"/>
                <a:gd name="connsiteX45" fmla="*/ 3625850 w 3851275"/>
                <a:gd name="connsiteY45" fmla="*/ 447675 h 460375"/>
                <a:gd name="connsiteX46" fmla="*/ 3654425 w 3851275"/>
                <a:gd name="connsiteY46" fmla="*/ 428625 h 460375"/>
                <a:gd name="connsiteX47" fmla="*/ 3698875 w 3851275"/>
                <a:gd name="connsiteY47" fmla="*/ 387350 h 460375"/>
                <a:gd name="connsiteX48" fmla="*/ 3768725 w 3851275"/>
                <a:gd name="connsiteY48" fmla="*/ 304800 h 460375"/>
                <a:gd name="connsiteX49" fmla="*/ 3851275 w 3851275"/>
                <a:gd name="connsiteY49" fmla="*/ 180975 h 460375"/>
                <a:gd name="connsiteX50" fmla="*/ 3752850 w 3851275"/>
                <a:gd name="connsiteY50" fmla="*/ 0 h 460375"/>
                <a:gd name="connsiteX51" fmla="*/ 3702050 w 3851275"/>
                <a:gd name="connsiteY51" fmla="*/ 60325 h 460375"/>
                <a:gd name="connsiteX52" fmla="*/ 3663950 w 3851275"/>
                <a:gd name="connsiteY52" fmla="*/ 101600 h 460375"/>
                <a:gd name="connsiteX53" fmla="*/ 3629025 w 3851275"/>
                <a:gd name="connsiteY53" fmla="*/ 127000 h 460375"/>
                <a:gd name="connsiteX54" fmla="*/ 3587750 w 3851275"/>
                <a:gd name="connsiteY54" fmla="*/ 149225 h 460375"/>
                <a:gd name="connsiteX55" fmla="*/ 3552825 w 3851275"/>
                <a:gd name="connsiteY55" fmla="*/ 165100 h 460375"/>
                <a:gd name="connsiteX56" fmla="*/ 3489325 w 3851275"/>
                <a:gd name="connsiteY56" fmla="*/ 180975 h 460375"/>
                <a:gd name="connsiteX57" fmla="*/ 3438525 w 3851275"/>
                <a:gd name="connsiteY57" fmla="*/ 187325 h 460375"/>
                <a:gd name="connsiteX58" fmla="*/ 3260725 w 3851275"/>
                <a:gd name="connsiteY58" fmla="*/ 1778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51275" h="460375">
                  <a:moveTo>
                    <a:pt x="3260725" y="177800"/>
                  </a:moveTo>
                  <a:lnTo>
                    <a:pt x="3105150" y="168275"/>
                  </a:lnTo>
                  <a:lnTo>
                    <a:pt x="3000375" y="161925"/>
                  </a:lnTo>
                  <a:lnTo>
                    <a:pt x="2346325" y="155575"/>
                  </a:lnTo>
                  <a:lnTo>
                    <a:pt x="2228850" y="142875"/>
                  </a:lnTo>
                  <a:lnTo>
                    <a:pt x="2051050" y="130175"/>
                  </a:lnTo>
                  <a:lnTo>
                    <a:pt x="1841500" y="120650"/>
                  </a:lnTo>
                  <a:lnTo>
                    <a:pt x="1622425" y="117475"/>
                  </a:lnTo>
                  <a:lnTo>
                    <a:pt x="1463675" y="117475"/>
                  </a:lnTo>
                  <a:lnTo>
                    <a:pt x="1273175" y="107950"/>
                  </a:lnTo>
                  <a:lnTo>
                    <a:pt x="1035050" y="88900"/>
                  </a:lnTo>
                  <a:lnTo>
                    <a:pt x="809625" y="66675"/>
                  </a:lnTo>
                  <a:lnTo>
                    <a:pt x="654050" y="44450"/>
                  </a:lnTo>
                  <a:lnTo>
                    <a:pt x="546100" y="22225"/>
                  </a:lnTo>
                  <a:lnTo>
                    <a:pt x="495300" y="6350"/>
                  </a:lnTo>
                  <a:lnTo>
                    <a:pt x="444500" y="15875"/>
                  </a:lnTo>
                  <a:lnTo>
                    <a:pt x="222250" y="73025"/>
                  </a:lnTo>
                  <a:lnTo>
                    <a:pt x="130175" y="95250"/>
                  </a:lnTo>
                  <a:lnTo>
                    <a:pt x="95250" y="117475"/>
                  </a:lnTo>
                  <a:lnTo>
                    <a:pt x="6350" y="177800"/>
                  </a:lnTo>
                  <a:lnTo>
                    <a:pt x="3175" y="184150"/>
                  </a:lnTo>
                  <a:lnTo>
                    <a:pt x="0" y="206375"/>
                  </a:lnTo>
                  <a:lnTo>
                    <a:pt x="9525" y="228600"/>
                  </a:lnTo>
                  <a:lnTo>
                    <a:pt x="19050" y="250825"/>
                  </a:lnTo>
                  <a:lnTo>
                    <a:pt x="31750" y="263525"/>
                  </a:lnTo>
                  <a:lnTo>
                    <a:pt x="57150" y="279400"/>
                  </a:lnTo>
                  <a:cubicBezTo>
                    <a:pt x="115333" y="292330"/>
                    <a:pt x="94785" y="292100"/>
                    <a:pt x="117475" y="292100"/>
                  </a:cubicBezTo>
                  <a:lnTo>
                    <a:pt x="323850" y="307975"/>
                  </a:lnTo>
                  <a:lnTo>
                    <a:pt x="631825" y="323850"/>
                  </a:lnTo>
                  <a:lnTo>
                    <a:pt x="984250" y="339725"/>
                  </a:lnTo>
                  <a:lnTo>
                    <a:pt x="1397000" y="352425"/>
                  </a:lnTo>
                  <a:lnTo>
                    <a:pt x="1784350" y="365125"/>
                  </a:lnTo>
                  <a:lnTo>
                    <a:pt x="2254250" y="381000"/>
                  </a:lnTo>
                  <a:lnTo>
                    <a:pt x="2441575" y="384175"/>
                  </a:lnTo>
                  <a:lnTo>
                    <a:pt x="2530475" y="384175"/>
                  </a:lnTo>
                  <a:lnTo>
                    <a:pt x="2787650" y="400050"/>
                  </a:lnTo>
                  <a:lnTo>
                    <a:pt x="2924175" y="409575"/>
                  </a:lnTo>
                  <a:lnTo>
                    <a:pt x="3162300" y="409575"/>
                  </a:lnTo>
                  <a:lnTo>
                    <a:pt x="3298825" y="412750"/>
                  </a:lnTo>
                  <a:lnTo>
                    <a:pt x="3400425" y="422275"/>
                  </a:lnTo>
                  <a:lnTo>
                    <a:pt x="3467100" y="431800"/>
                  </a:lnTo>
                  <a:lnTo>
                    <a:pt x="3521075" y="444500"/>
                  </a:lnTo>
                  <a:lnTo>
                    <a:pt x="3552825" y="454025"/>
                  </a:lnTo>
                  <a:lnTo>
                    <a:pt x="3571875" y="460375"/>
                  </a:lnTo>
                  <a:lnTo>
                    <a:pt x="3594100" y="460375"/>
                  </a:lnTo>
                  <a:lnTo>
                    <a:pt x="3625850" y="447675"/>
                  </a:lnTo>
                  <a:lnTo>
                    <a:pt x="3654425" y="428625"/>
                  </a:lnTo>
                  <a:lnTo>
                    <a:pt x="3698875" y="387350"/>
                  </a:lnTo>
                  <a:lnTo>
                    <a:pt x="3768725" y="304800"/>
                  </a:lnTo>
                  <a:lnTo>
                    <a:pt x="3851275" y="180975"/>
                  </a:lnTo>
                  <a:lnTo>
                    <a:pt x="3752850" y="0"/>
                  </a:lnTo>
                  <a:lnTo>
                    <a:pt x="3702050" y="60325"/>
                  </a:lnTo>
                  <a:lnTo>
                    <a:pt x="3663950" y="101600"/>
                  </a:lnTo>
                  <a:lnTo>
                    <a:pt x="3629025" y="127000"/>
                  </a:lnTo>
                  <a:lnTo>
                    <a:pt x="3587750" y="149225"/>
                  </a:lnTo>
                  <a:lnTo>
                    <a:pt x="3552825" y="165100"/>
                  </a:lnTo>
                  <a:lnTo>
                    <a:pt x="3489325" y="180975"/>
                  </a:lnTo>
                  <a:lnTo>
                    <a:pt x="3438525" y="187325"/>
                  </a:lnTo>
                  <a:lnTo>
                    <a:pt x="32607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3">
              <a:extLst>
                <a:ext uri="{FF2B5EF4-FFF2-40B4-BE49-F238E27FC236}">
                  <a16:creationId xmlns:a16="http://schemas.microsoft.com/office/drawing/2014/main" id="{F54B1135-CFCC-40C7-B94F-BE2270C4FDCB}"/>
                </a:ext>
              </a:extLst>
            </p:cNvPr>
            <p:cNvSpPr/>
            <p:nvPr/>
          </p:nvSpPr>
          <p:spPr>
            <a:xfrm>
              <a:off x="2790825" y="2974975"/>
              <a:ext cx="1320800" cy="2032000"/>
            </a:xfrm>
            <a:custGeom>
              <a:avLst/>
              <a:gdLst>
                <a:gd name="connsiteX0" fmla="*/ 806450 w 1320800"/>
                <a:gd name="connsiteY0" fmla="*/ 1133475 h 2032000"/>
                <a:gd name="connsiteX1" fmla="*/ 879475 w 1320800"/>
                <a:gd name="connsiteY1" fmla="*/ 1031875 h 2032000"/>
                <a:gd name="connsiteX2" fmla="*/ 955675 w 1320800"/>
                <a:gd name="connsiteY2" fmla="*/ 923925 h 2032000"/>
                <a:gd name="connsiteX3" fmla="*/ 1076325 w 1320800"/>
                <a:gd name="connsiteY3" fmla="*/ 730250 h 2032000"/>
                <a:gd name="connsiteX4" fmla="*/ 1184275 w 1320800"/>
                <a:gd name="connsiteY4" fmla="*/ 539750 h 2032000"/>
                <a:gd name="connsiteX5" fmla="*/ 1308100 w 1320800"/>
                <a:gd name="connsiteY5" fmla="*/ 307975 h 2032000"/>
                <a:gd name="connsiteX6" fmla="*/ 1320800 w 1320800"/>
                <a:gd name="connsiteY6" fmla="*/ 0 h 2032000"/>
                <a:gd name="connsiteX7" fmla="*/ 1139825 w 1320800"/>
                <a:gd name="connsiteY7" fmla="*/ 50800 h 2032000"/>
                <a:gd name="connsiteX8" fmla="*/ 1095375 w 1320800"/>
                <a:gd name="connsiteY8" fmla="*/ 171450 h 2032000"/>
                <a:gd name="connsiteX9" fmla="*/ 1035050 w 1320800"/>
                <a:gd name="connsiteY9" fmla="*/ 304800 h 2032000"/>
                <a:gd name="connsiteX10" fmla="*/ 936625 w 1320800"/>
                <a:gd name="connsiteY10" fmla="*/ 517525 h 2032000"/>
                <a:gd name="connsiteX11" fmla="*/ 822325 w 1320800"/>
                <a:gd name="connsiteY11" fmla="*/ 742950 h 2032000"/>
                <a:gd name="connsiteX12" fmla="*/ 746125 w 1320800"/>
                <a:gd name="connsiteY12" fmla="*/ 895350 h 2032000"/>
                <a:gd name="connsiteX13" fmla="*/ 641350 w 1320800"/>
                <a:gd name="connsiteY13" fmla="*/ 1079500 h 2032000"/>
                <a:gd name="connsiteX14" fmla="*/ 514350 w 1320800"/>
                <a:gd name="connsiteY14" fmla="*/ 1276350 h 2032000"/>
                <a:gd name="connsiteX15" fmla="*/ 339725 w 1320800"/>
                <a:gd name="connsiteY15" fmla="*/ 1533525 h 2032000"/>
                <a:gd name="connsiteX16" fmla="*/ 130175 w 1320800"/>
                <a:gd name="connsiteY16" fmla="*/ 1819275 h 2032000"/>
                <a:gd name="connsiteX17" fmla="*/ 28575 w 1320800"/>
                <a:gd name="connsiteY17" fmla="*/ 1949450 h 2032000"/>
                <a:gd name="connsiteX18" fmla="*/ 6350 w 1320800"/>
                <a:gd name="connsiteY18" fmla="*/ 1981200 h 2032000"/>
                <a:gd name="connsiteX19" fmla="*/ 0 w 1320800"/>
                <a:gd name="connsiteY19" fmla="*/ 2000250 h 2032000"/>
                <a:gd name="connsiteX20" fmla="*/ 3175 w 1320800"/>
                <a:gd name="connsiteY20" fmla="*/ 2022475 h 2032000"/>
                <a:gd name="connsiteX21" fmla="*/ 9525 w 1320800"/>
                <a:gd name="connsiteY21" fmla="*/ 2032000 h 2032000"/>
                <a:gd name="connsiteX22" fmla="*/ 22225 w 1320800"/>
                <a:gd name="connsiteY22" fmla="*/ 2032000 h 2032000"/>
                <a:gd name="connsiteX23" fmla="*/ 60325 w 1320800"/>
                <a:gd name="connsiteY23" fmla="*/ 2016125 h 2032000"/>
                <a:gd name="connsiteX24" fmla="*/ 133350 w 1320800"/>
                <a:gd name="connsiteY24" fmla="*/ 1936750 h 2032000"/>
                <a:gd name="connsiteX25" fmla="*/ 282575 w 1320800"/>
                <a:gd name="connsiteY25" fmla="*/ 1778000 h 2032000"/>
                <a:gd name="connsiteX26" fmla="*/ 441325 w 1320800"/>
                <a:gd name="connsiteY26" fmla="*/ 1600200 h 2032000"/>
                <a:gd name="connsiteX27" fmla="*/ 593725 w 1320800"/>
                <a:gd name="connsiteY27" fmla="*/ 1416050 h 2032000"/>
                <a:gd name="connsiteX28" fmla="*/ 806450 w 1320800"/>
                <a:gd name="connsiteY28" fmla="*/ 1133475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0800" h="2032000">
                  <a:moveTo>
                    <a:pt x="806450" y="1133475"/>
                  </a:moveTo>
                  <a:lnTo>
                    <a:pt x="879475" y="1031875"/>
                  </a:lnTo>
                  <a:lnTo>
                    <a:pt x="955675" y="923925"/>
                  </a:lnTo>
                  <a:lnTo>
                    <a:pt x="1076325" y="730250"/>
                  </a:lnTo>
                  <a:lnTo>
                    <a:pt x="1184275" y="539750"/>
                  </a:lnTo>
                  <a:lnTo>
                    <a:pt x="1308100" y="307975"/>
                  </a:lnTo>
                  <a:lnTo>
                    <a:pt x="1320800" y="0"/>
                  </a:lnTo>
                  <a:lnTo>
                    <a:pt x="1139825" y="50800"/>
                  </a:lnTo>
                  <a:lnTo>
                    <a:pt x="1095375" y="171450"/>
                  </a:lnTo>
                  <a:lnTo>
                    <a:pt x="1035050" y="304800"/>
                  </a:lnTo>
                  <a:lnTo>
                    <a:pt x="936625" y="517525"/>
                  </a:lnTo>
                  <a:lnTo>
                    <a:pt x="822325" y="742950"/>
                  </a:lnTo>
                  <a:lnTo>
                    <a:pt x="746125" y="895350"/>
                  </a:lnTo>
                  <a:lnTo>
                    <a:pt x="641350" y="1079500"/>
                  </a:lnTo>
                  <a:lnTo>
                    <a:pt x="514350" y="1276350"/>
                  </a:lnTo>
                  <a:lnTo>
                    <a:pt x="339725" y="1533525"/>
                  </a:lnTo>
                  <a:lnTo>
                    <a:pt x="130175" y="1819275"/>
                  </a:lnTo>
                  <a:lnTo>
                    <a:pt x="28575" y="1949450"/>
                  </a:lnTo>
                  <a:lnTo>
                    <a:pt x="6350" y="1981200"/>
                  </a:lnTo>
                  <a:lnTo>
                    <a:pt x="0" y="2000250"/>
                  </a:lnTo>
                  <a:lnTo>
                    <a:pt x="3175" y="2022475"/>
                  </a:lnTo>
                  <a:lnTo>
                    <a:pt x="9525" y="2032000"/>
                  </a:lnTo>
                  <a:lnTo>
                    <a:pt x="22225" y="2032000"/>
                  </a:lnTo>
                  <a:lnTo>
                    <a:pt x="60325" y="2016125"/>
                  </a:lnTo>
                  <a:lnTo>
                    <a:pt x="133350" y="1936750"/>
                  </a:lnTo>
                  <a:lnTo>
                    <a:pt x="282575" y="1778000"/>
                  </a:lnTo>
                  <a:lnTo>
                    <a:pt x="441325" y="1600200"/>
                  </a:lnTo>
                  <a:lnTo>
                    <a:pt x="593725" y="1416050"/>
                  </a:lnTo>
                  <a:lnTo>
                    <a:pt x="806450" y="1133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5">
              <a:extLst>
                <a:ext uri="{FF2B5EF4-FFF2-40B4-BE49-F238E27FC236}">
                  <a16:creationId xmlns:a16="http://schemas.microsoft.com/office/drawing/2014/main" id="{253757C8-6B38-49B2-BDD2-D076365E7BDF}"/>
                </a:ext>
              </a:extLst>
            </p:cNvPr>
            <p:cNvSpPr/>
            <p:nvPr/>
          </p:nvSpPr>
          <p:spPr>
            <a:xfrm>
              <a:off x="4186238" y="3314700"/>
              <a:ext cx="717550" cy="704850"/>
            </a:xfrm>
            <a:custGeom>
              <a:avLst/>
              <a:gdLst>
                <a:gd name="connsiteX0" fmla="*/ 266700 w 716756"/>
                <a:gd name="connsiteY0" fmla="*/ 119063 h 704850"/>
                <a:gd name="connsiteX1" fmla="*/ 369093 w 716756"/>
                <a:gd name="connsiteY1" fmla="*/ 159544 h 704850"/>
                <a:gd name="connsiteX2" fmla="*/ 469106 w 716756"/>
                <a:gd name="connsiteY2" fmla="*/ 195263 h 704850"/>
                <a:gd name="connsiteX3" fmla="*/ 535781 w 716756"/>
                <a:gd name="connsiteY3" fmla="*/ 219075 h 704850"/>
                <a:gd name="connsiteX4" fmla="*/ 573881 w 716756"/>
                <a:gd name="connsiteY4" fmla="*/ 230981 h 704850"/>
                <a:gd name="connsiteX5" fmla="*/ 600075 w 716756"/>
                <a:gd name="connsiteY5" fmla="*/ 247650 h 704850"/>
                <a:gd name="connsiteX6" fmla="*/ 621506 w 716756"/>
                <a:gd name="connsiteY6" fmla="*/ 266700 h 704850"/>
                <a:gd name="connsiteX7" fmla="*/ 645318 w 716756"/>
                <a:gd name="connsiteY7" fmla="*/ 297656 h 704850"/>
                <a:gd name="connsiteX8" fmla="*/ 669131 w 716756"/>
                <a:gd name="connsiteY8" fmla="*/ 340519 h 704850"/>
                <a:gd name="connsiteX9" fmla="*/ 685800 w 716756"/>
                <a:gd name="connsiteY9" fmla="*/ 385763 h 704850"/>
                <a:gd name="connsiteX10" fmla="*/ 709612 w 716756"/>
                <a:gd name="connsiteY10" fmla="*/ 464344 h 704850"/>
                <a:gd name="connsiteX11" fmla="*/ 714375 w 716756"/>
                <a:gd name="connsiteY11" fmla="*/ 514350 h 704850"/>
                <a:gd name="connsiteX12" fmla="*/ 716756 w 716756"/>
                <a:gd name="connsiteY12" fmla="*/ 614363 h 704850"/>
                <a:gd name="connsiteX13" fmla="*/ 714375 w 716756"/>
                <a:gd name="connsiteY13" fmla="*/ 652463 h 704850"/>
                <a:gd name="connsiteX14" fmla="*/ 702468 w 716756"/>
                <a:gd name="connsiteY14" fmla="*/ 676275 h 704850"/>
                <a:gd name="connsiteX15" fmla="*/ 683418 w 716756"/>
                <a:gd name="connsiteY15" fmla="*/ 695325 h 704850"/>
                <a:gd name="connsiteX16" fmla="*/ 664368 w 716756"/>
                <a:gd name="connsiteY16" fmla="*/ 704850 h 704850"/>
                <a:gd name="connsiteX17" fmla="*/ 645318 w 716756"/>
                <a:gd name="connsiteY17" fmla="*/ 704850 h 704850"/>
                <a:gd name="connsiteX18" fmla="*/ 623887 w 716756"/>
                <a:gd name="connsiteY18" fmla="*/ 690563 h 704850"/>
                <a:gd name="connsiteX19" fmla="*/ 588168 w 716756"/>
                <a:gd name="connsiteY19" fmla="*/ 654844 h 704850"/>
                <a:gd name="connsiteX20" fmla="*/ 514350 w 716756"/>
                <a:gd name="connsiteY20" fmla="*/ 578644 h 704850"/>
                <a:gd name="connsiteX21" fmla="*/ 421481 w 716756"/>
                <a:gd name="connsiteY21" fmla="*/ 485775 h 704850"/>
                <a:gd name="connsiteX22" fmla="*/ 323850 w 716756"/>
                <a:gd name="connsiteY22" fmla="*/ 388144 h 704850"/>
                <a:gd name="connsiteX23" fmla="*/ 192881 w 716756"/>
                <a:gd name="connsiteY23" fmla="*/ 269081 h 704850"/>
                <a:gd name="connsiteX24" fmla="*/ 69056 w 716756"/>
                <a:gd name="connsiteY24" fmla="*/ 159544 h 704850"/>
                <a:gd name="connsiteX25" fmla="*/ 0 w 716756"/>
                <a:gd name="connsiteY25" fmla="*/ 109538 h 704850"/>
                <a:gd name="connsiteX26" fmla="*/ 11906 w 716756"/>
                <a:gd name="connsiteY26" fmla="*/ 0 h 704850"/>
                <a:gd name="connsiteX27" fmla="*/ 173831 w 716756"/>
                <a:gd name="connsiteY27" fmla="*/ 76200 h 704850"/>
                <a:gd name="connsiteX28" fmla="*/ 266700 w 716756"/>
                <a:gd name="connsiteY28" fmla="*/ 119063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6756" h="704850">
                  <a:moveTo>
                    <a:pt x="266700" y="119063"/>
                  </a:moveTo>
                  <a:lnTo>
                    <a:pt x="369093" y="159544"/>
                  </a:lnTo>
                  <a:lnTo>
                    <a:pt x="469106" y="195263"/>
                  </a:lnTo>
                  <a:lnTo>
                    <a:pt x="535781" y="219075"/>
                  </a:lnTo>
                  <a:lnTo>
                    <a:pt x="573881" y="230981"/>
                  </a:lnTo>
                  <a:lnTo>
                    <a:pt x="600075" y="247650"/>
                  </a:lnTo>
                  <a:lnTo>
                    <a:pt x="621506" y="266700"/>
                  </a:lnTo>
                  <a:lnTo>
                    <a:pt x="645318" y="297656"/>
                  </a:lnTo>
                  <a:lnTo>
                    <a:pt x="669131" y="340519"/>
                  </a:lnTo>
                  <a:lnTo>
                    <a:pt x="685800" y="385763"/>
                  </a:lnTo>
                  <a:lnTo>
                    <a:pt x="709612" y="464344"/>
                  </a:lnTo>
                  <a:lnTo>
                    <a:pt x="714375" y="514350"/>
                  </a:lnTo>
                  <a:cubicBezTo>
                    <a:pt x="715169" y="547688"/>
                    <a:pt x="715962" y="581025"/>
                    <a:pt x="716756" y="614363"/>
                  </a:cubicBezTo>
                  <a:lnTo>
                    <a:pt x="714375" y="652463"/>
                  </a:lnTo>
                  <a:lnTo>
                    <a:pt x="702468" y="676275"/>
                  </a:lnTo>
                  <a:lnTo>
                    <a:pt x="683418" y="695325"/>
                  </a:lnTo>
                  <a:lnTo>
                    <a:pt x="664368" y="704850"/>
                  </a:lnTo>
                  <a:lnTo>
                    <a:pt x="645318" y="704850"/>
                  </a:lnTo>
                  <a:lnTo>
                    <a:pt x="623887" y="690563"/>
                  </a:lnTo>
                  <a:lnTo>
                    <a:pt x="588168" y="654844"/>
                  </a:lnTo>
                  <a:lnTo>
                    <a:pt x="514350" y="578644"/>
                  </a:lnTo>
                  <a:lnTo>
                    <a:pt x="421481" y="485775"/>
                  </a:lnTo>
                  <a:lnTo>
                    <a:pt x="323850" y="388144"/>
                  </a:lnTo>
                  <a:lnTo>
                    <a:pt x="192881" y="269081"/>
                  </a:lnTo>
                  <a:lnTo>
                    <a:pt x="69056" y="159544"/>
                  </a:lnTo>
                  <a:lnTo>
                    <a:pt x="0" y="109538"/>
                  </a:lnTo>
                  <a:lnTo>
                    <a:pt x="11906" y="0"/>
                  </a:lnTo>
                  <a:lnTo>
                    <a:pt x="173831" y="76200"/>
                  </a:lnTo>
                  <a:lnTo>
                    <a:pt x="266700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7">
              <a:extLst>
                <a:ext uri="{FF2B5EF4-FFF2-40B4-BE49-F238E27FC236}">
                  <a16:creationId xmlns:a16="http://schemas.microsoft.com/office/drawing/2014/main" id="{E21BD808-E1F5-41D1-A73A-918475CD4F98}"/>
                </a:ext>
              </a:extLst>
            </p:cNvPr>
            <p:cNvSpPr/>
            <p:nvPr/>
          </p:nvSpPr>
          <p:spPr>
            <a:xfrm>
              <a:off x="5897563" y="5219700"/>
              <a:ext cx="876300" cy="703263"/>
            </a:xfrm>
            <a:custGeom>
              <a:avLst/>
              <a:gdLst>
                <a:gd name="connsiteX0" fmla="*/ 402432 w 876300"/>
                <a:gd name="connsiteY0" fmla="*/ 109538 h 702469"/>
                <a:gd name="connsiteX1" fmla="*/ 573882 w 876300"/>
                <a:gd name="connsiteY1" fmla="*/ 164306 h 702469"/>
                <a:gd name="connsiteX2" fmla="*/ 654844 w 876300"/>
                <a:gd name="connsiteY2" fmla="*/ 190500 h 702469"/>
                <a:gd name="connsiteX3" fmla="*/ 721519 w 876300"/>
                <a:gd name="connsiteY3" fmla="*/ 209550 h 702469"/>
                <a:gd name="connsiteX4" fmla="*/ 740569 w 876300"/>
                <a:gd name="connsiteY4" fmla="*/ 209550 h 702469"/>
                <a:gd name="connsiteX5" fmla="*/ 769144 w 876300"/>
                <a:gd name="connsiteY5" fmla="*/ 204788 h 702469"/>
                <a:gd name="connsiteX6" fmla="*/ 792957 w 876300"/>
                <a:gd name="connsiteY6" fmla="*/ 192881 h 702469"/>
                <a:gd name="connsiteX7" fmla="*/ 807244 w 876300"/>
                <a:gd name="connsiteY7" fmla="*/ 176213 h 702469"/>
                <a:gd name="connsiteX8" fmla="*/ 812007 w 876300"/>
                <a:gd name="connsiteY8" fmla="*/ 150019 h 702469"/>
                <a:gd name="connsiteX9" fmla="*/ 814388 w 876300"/>
                <a:gd name="connsiteY9" fmla="*/ 11906 h 702469"/>
                <a:gd name="connsiteX10" fmla="*/ 876300 w 876300"/>
                <a:gd name="connsiteY10" fmla="*/ 7144 h 702469"/>
                <a:gd name="connsiteX11" fmla="*/ 835819 w 876300"/>
                <a:gd name="connsiteY11" fmla="*/ 702469 h 702469"/>
                <a:gd name="connsiteX12" fmla="*/ 814388 w 876300"/>
                <a:gd name="connsiteY12" fmla="*/ 685800 h 702469"/>
                <a:gd name="connsiteX13" fmla="*/ 800100 w 876300"/>
                <a:gd name="connsiteY13" fmla="*/ 671513 h 702469"/>
                <a:gd name="connsiteX14" fmla="*/ 778669 w 876300"/>
                <a:gd name="connsiteY14" fmla="*/ 640556 h 702469"/>
                <a:gd name="connsiteX15" fmla="*/ 726282 w 876300"/>
                <a:gd name="connsiteY15" fmla="*/ 569119 h 702469"/>
                <a:gd name="connsiteX16" fmla="*/ 683419 w 876300"/>
                <a:gd name="connsiteY16" fmla="*/ 521494 h 702469"/>
                <a:gd name="connsiteX17" fmla="*/ 650082 w 876300"/>
                <a:gd name="connsiteY17" fmla="*/ 485775 h 702469"/>
                <a:gd name="connsiteX18" fmla="*/ 621507 w 876300"/>
                <a:gd name="connsiteY18" fmla="*/ 459581 h 702469"/>
                <a:gd name="connsiteX19" fmla="*/ 585788 w 876300"/>
                <a:gd name="connsiteY19" fmla="*/ 433388 h 702469"/>
                <a:gd name="connsiteX20" fmla="*/ 531019 w 876300"/>
                <a:gd name="connsiteY20" fmla="*/ 397669 h 702469"/>
                <a:gd name="connsiteX21" fmla="*/ 419100 w 876300"/>
                <a:gd name="connsiteY21" fmla="*/ 321469 h 702469"/>
                <a:gd name="connsiteX22" fmla="*/ 278607 w 876300"/>
                <a:gd name="connsiteY22" fmla="*/ 228600 h 702469"/>
                <a:gd name="connsiteX23" fmla="*/ 159544 w 876300"/>
                <a:gd name="connsiteY23" fmla="*/ 147638 h 702469"/>
                <a:gd name="connsiteX24" fmla="*/ 80963 w 876300"/>
                <a:gd name="connsiteY24" fmla="*/ 97631 h 702469"/>
                <a:gd name="connsiteX25" fmla="*/ 35719 w 876300"/>
                <a:gd name="connsiteY25" fmla="*/ 66675 h 702469"/>
                <a:gd name="connsiteX26" fmla="*/ 14288 w 876300"/>
                <a:gd name="connsiteY26" fmla="*/ 47625 h 702469"/>
                <a:gd name="connsiteX27" fmla="*/ 7144 w 876300"/>
                <a:gd name="connsiteY27" fmla="*/ 35719 h 702469"/>
                <a:gd name="connsiteX28" fmla="*/ 0 w 876300"/>
                <a:gd name="connsiteY28" fmla="*/ 19050 h 702469"/>
                <a:gd name="connsiteX29" fmla="*/ 4763 w 876300"/>
                <a:gd name="connsiteY29" fmla="*/ 9525 h 702469"/>
                <a:gd name="connsiteX30" fmla="*/ 19050 w 876300"/>
                <a:gd name="connsiteY30" fmla="*/ 0 h 702469"/>
                <a:gd name="connsiteX31" fmla="*/ 42863 w 876300"/>
                <a:gd name="connsiteY31" fmla="*/ 0 h 702469"/>
                <a:gd name="connsiteX32" fmla="*/ 59532 w 876300"/>
                <a:gd name="connsiteY32" fmla="*/ 0 h 702469"/>
                <a:gd name="connsiteX33" fmla="*/ 123825 w 876300"/>
                <a:gd name="connsiteY33" fmla="*/ 19050 h 702469"/>
                <a:gd name="connsiteX34" fmla="*/ 259557 w 876300"/>
                <a:gd name="connsiteY34" fmla="*/ 61913 h 702469"/>
                <a:gd name="connsiteX35" fmla="*/ 402432 w 876300"/>
                <a:gd name="connsiteY35" fmla="*/ 109538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702469">
                  <a:moveTo>
                    <a:pt x="402432" y="109538"/>
                  </a:moveTo>
                  <a:lnTo>
                    <a:pt x="573882" y="164306"/>
                  </a:lnTo>
                  <a:lnTo>
                    <a:pt x="654844" y="190500"/>
                  </a:lnTo>
                  <a:lnTo>
                    <a:pt x="721519" y="209550"/>
                  </a:lnTo>
                  <a:lnTo>
                    <a:pt x="740569" y="209550"/>
                  </a:lnTo>
                  <a:lnTo>
                    <a:pt x="769144" y="204788"/>
                  </a:lnTo>
                  <a:lnTo>
                    <a:pt x="792957" y="192881"/>
                  </a:lnTo>
                  <a:lnTo>
                    <a:pt x="807244" y="176213"/>
                  </a:lnTo>
                  <a:lnTo>
                    <a:pt x="812007" y="150019"/>
                  </a:lnTo>
                  <a:cubicBezTo>
                    <a:pt x="812801" y="103981"/>
                    <a:pt x="813594" y="57944"/>
                    <a:pt x="814388" y="11906"/>
                  </a:cubicBezTo>
                  <a:lnTo>
                    <a:pt x="876300" y="7144"/>
                  </a:lnTo>
                  <a:lnTo>
                    <a:pt x="835819" y="702469"/>
                  </a:lnTo>
                  <a:lnTo>
                    <a:pt x="814388" y="685800"/>
                  </a:lnTo>
                  <a:lnTo>
                    <a:pt x="800100" y="671513"/>
                  </a:lnTo>
                  <a:lnTo>
                    <a:pt x="778669" y="640556"/>
                  </a:lnTo>
                  <a:lnTo>
                    <a:pt x="726282" y="569119"/>
                  </a:lnTo>
                  <a:lnTo>
                    <a:pt x="683419" y="521494"/>
                  </a:lnTo>
                  <a:lnTo>
                    <a:pt x="650082" y="485775"/>
                  </a:lnTo>
                  <a:lnTo>
                    <a:pt x="621507" y="459581"/>
                  </a:lnTo>
                  <a:lnTo>
                    <a:pt x="585788" y="433388"/>
                  </a:lnTo>
                  <a:lnTo>
                    <a:pt x="531019" y="397669"/>
                  </a:lnTo>
                  <a:lnTo>
                    <a:pt x="419100" y="321469"/>
                  </a:lnTo>
                  <a:lnTo>
                    <a:pt x="278607" y="228600"/>
                  </a:lnTo>
                  <a:lnTo>
                    <a:pt x="159544" y="147638"/>
                  </a:lnTo>
                  <a:lnTo>
                    <a:pt x="80963" y="97631"/>
                  </a:lnTo>
                  <a:lnTo>
                    <a:pt x="35719" y="66675"/>
                  </a:lnTo>
                  <a:lnTo>
                    <a:pt x="14288" y="47625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2863" y="0"/>
                  </a:lnTo>
                  <a:lnTo>
                    <a:pt x="59532" y="0"/>
                  </a:lnTo>
                  <a:lnTo>
                    <a:pt x="123825" y="19050"/>
                  </a:lnTo>
                  <a:lnTo>
                    <a:pt x="259557" y="61913"/>
                  </a:lnTo>
                  <a:lnTo>
                    <a:pt x="40243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77506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609B7102-8847-0249-BAC7-4F6FEF5FE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AC6C0FC-4570-42DE-B782-C0B7098CC8A9}"/>
              </a:ext>
            </a:extLst>
          </p:cNvPr>
          <p:cNvGrpSpPr/>
          <p:nvPr/>
        </p:nvGrpSpPr>
        <p:grpSpPr>
          <a:xfrm>
            <a:off x="2676525" y="1389063"/>
            <a:ext cx="4341813" cy="4540250"/>
            <a:chOff x="2676525" y="1389063"/>
            <a:chExt cx="4341813" cy="4540250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09B945A-0DAB-224F-9250-CC5968F2B141}"/>
                </a:ext>
              </a:extLst>
            </p:cNvPr>
            <p:cNvSpPr/>
            <p:nvPr/>
          </p:nvSpPr>
          <p:spPr>
            <a:xfrm>
              <a:off x="3022600" y="1389063"/>
              <a:ext cx="1863725" cy="1057275"/>
            </a:xfrm>
            <a:custGeom>
              <a:avLst/>
              <a:gdLst>
                <a:gd name="connsiteX0" fmla="*/ 914400 w 1864519"/>
                <a:gd name="connsiteY0" fmla="*/ 528637 h 1057275"/>
                <a:gd name="connsiteX1" fmla="*/ 1100138 w 1864519"/>
                <a:gd name="connsiteY1" fmla="*/ 419100 h 1057275"/>
                <a:gd name="connsiteX2" fmla="*/ 1250157 w 1864519"/>
                <a:gd name="connsiteY2" fmla="*/ 326231 h 1057275"/>
                <a:gd name="connsiteX3" fmla="*/ 1395413 w 1864519"/>
                <a:gd name="connsiteY3" fmla="*/ 235744 h 1057275"/>
                <a:gd name="connsiteX4" fmla="*/ 1431132 w 1864519"/>
                <a:gd name="connsiteY4" fmla="*/ 209550 h 1057275"/>
                <a:gd name="connsiteX5" fmla="*/ 1440657 w 1864519"/>
                <a:gd name="connsiteY5" fmla="*/ 200025 h 1057275"/>
                <a:gd name="connsiteX6" fmla="*/ 1450182 w 1864519"/>
                <a:gd name="connsiteY6" fmla="*/ 180975 h 1057275"/>
                <a:gd name="connsiteX7" fmla="*/ 1454944 w 1864519"/>
                <a:gd name="connsiteY7" fmla="*/ 154781 h 1057275"/>
                <a:gd name="connsiteX8" fmla="*/ 1452563 w 1864519"/>
                <a:gd name="connsiteY8" fmla="*/ 130969 h 1057275"/>
                <a:gd name="connsiteX9" fmla="*/ 1445419 w 1864519"/>
                <a:gd name="connsiteY9" fmla="*/ 109537 h 1057275"/>
                <a:gd name="connsiteX10" fmla="*/ 1435894 w 1864519"/>
                <a:gd name="connsiteY10" fmla="*/ 102394 h 1057275"/>
                <a:gd name="connsiteX11" fmla="*/ 1409700 w 1864519"/>
                <a:gd name="connsiteY11" fmla="*/ 85725 h 1057275"/>
                <a:gd name="connsiteX12" fmla="*/ 1383507 w 1864519"/>
                <a:gd name="connsiteY12" fmla="*/ 64294 h 1057275"/>
                <a:gd name="connsiteX13" fmla="*/ 1371600 w 1864519"/>
                <a:gd name="connsiteY13" fmla="*/ 50006 h 1057275"/>
                <a:gd name="connsiteX14" fmla="*/ 1364457 w 1864519"/>
                <a:gd name="connsiteY14" fmla="*/ 38100 h 1057275"/>
                <a:gd name="connsiteX15" fmla="*/ 1364457 w 1864519"/>
                <a:gd name="connsiteY15" fmla="*/ 28575 h 1057275"/>
                <a:gd name="connsiteX16" fmla="*/ 1369219 w 1864519"/>
                <a:gd name="connsiteY16" fmla="*/ 16669 h 1057275"/>
                <a:gd name="connsiteX17" fmla="*/ 1395413 w 1864519"/>
                <a:gd name="connsiteY17" fmla="*/ 4762 h 1057275"/>
                <a:gd name="connsiteX18" fmla="*/ 1426369 w 1864519"/>
                <a:gd name="connsiteY18" fmla="*/ 0 h 1057275"/>
                <a:gd name="connsiteX19" fmla="*/ 1466850 w 1864519"/>
                <a:gd name="connsiteY19" fmla="*/ 0 h 1057275"/>
                <a:gd name="connsiteX20" fmla="*/ 1504950 w 1864519"/>
                <a:gd name="connsiteY20" fmla="*/ 4762 h 1057275"/>
                <a:gd name="connsiteX21" fmla="*/ 1524000 w 1864519"/>
                <a:gd name="connsiteY21" fmla="*/ 9525 h 1057275"/>
                <a:gd name="connsiteX22" fmla="*/ 1583532 w 1864519"/>
                <a:gd name="connsiteY22" fmla="*/ 40481 h 1057275"/>
                <a:gd name="connsiteX23" fmla="*/ 1619250 w 1864519"/>
                <a:gd name="connsiteY23" fmla="*/ 64294 h 1057275"/>
                <a:gd name="connsiteX24" fmla="*/ 1652588 w 1864519"/>
                <a:gd name="connsiteY24" fmla="*/ 88106 h 1057275"/>
                <a:gd name="connsiteX25" fmla="*/ 1681163 w 1864519"/>
                <a:gd name="connsiteY25" fmla="*/ 109537 h 1057275"/>
                <a:gd name="connsiteX26" fmla="*/ 1726407 w 1864519"/>
                <a:gd name="connsiteY26" fmla="*/ 145256 h 1057275"/>
                <a:gd name="connsiteX27" fmla="*/ 1757363 w 1864519"/>
                <a:gd name="connsiteY27" fmla="*/ 173831 h 1057275"/>
                <a:gd name="connsiteX28" fmla="*/ 1800225 w 1864519"/>
                <a:gd name="connsiteY28" fmla="*/ 216694 h 1057275"/>
                <a:gd name="connsiteX29" fmla="*/ 1833563 w 1864519"/>
                <a:gd name="connsiteY29" fmla="*/ 252412 h 1057275"/>
                <a:gd name="connsiteX30" fmla="*/ 1845469 w 1864519"/>
                <a:gd name="connsiteY30" fmla="*/ 264319 h 1057275"/>
                <a:gd name="connsiteX31" fmla="*/ 1857375 w 1864519"/>
                <a:gd name="connsiteY31" fmla="*/ 283369 h 1057275"/>
                <a:gd name="connsiteX32" fmla="*/ 1862138 w 1864519"/>
                <a:gd name="connsiteY32" fmla="*/ 302419 h 1057275"/>
                <a:gd name="connsiteX33" fmla="*/ 1864519 w 1864519"/>
                <a:gd name="connsiteY33" fmla="*/ 321469 h 1057275"/>
                <a:gd name="connsiteX34" fmla="*/ 1859757 w 1864519"/>
                <a:gd name="connsiteY34" fmla="*/ 347662 h 1057275"/>
                <a:gd name="connsiteX35" fmla="*/ 1845469 w 1864519"/>
                <a:gd name="connsiteY35" fmla="*/ 369094 h 1057275"/>
                <a:gd name="connsiteX36" fmla="*/ 1826419 w 1864519"/>
                <a:gd name="connsiteY36" fmla="*/ 383381 h 1057275"/>
                <a:gd name="connsiteX37" fmla="*/ 1793082 w 1864519"/>
                <a:gd name="connsiteY37" fmla="*/ 400050 h 1057275"/>
                <a:gd name="connsiteX38" fmla="*/ 1735932 w 1864519"/>
                <a:gd name="connsiteY38" fmla="*/ 419100 h 1057275"/>
                <a:gd name="connsiteX39" fmla="*/ 1669257 w 1864519"/>
                <a:gd name="connsiteY39" fmla="*/ 433387 h 1057275"/>
                <a:gd name="connsiteX40" fmla="*/ 1645444 w 1864519"/>
                <a:gd name="connsiteY40" fmla="*/ 438150 h 1057275"/>
                <a:gd name="connsiteX41" fmla="*/ 1538288 w 1864519"/>
                <a:gd name="connsiteY41" fmla="*/ 485775 h 1057275"/>
                <a:gd name="connsiteX42" fmla="*/ 1307307 w 1864519"/>
                <a:gd name="connsiteY42" fmla="*/ 583406 h 1057275"/>
                <a:gd name="connsiteX43" fmla="*/ 1047750 w 1864519"/>
                <a:gd name="connsiteY43" fmla="*/ 690562 h 1057275"/>
                <a:gd name="connsiteX44" fmla="*/ 857250 w 1864519"/>
                <a:gd name="connsiteY44" fmla="*/ 773906 h 1057275"/>
                <a:gd name="connsiteX45" fmla="*/ 766763 w 1864519"/>
                <a:gd name="connsiteY45" fmla="*/ 809625 h 1057275"/>
                <a:gd name="connsiteX46" fmla="*/ 631032 w 1864519"/>
                <a:gd name="connsiteY46" fmla="*/ 857250 h 1057275"/>
                <a:gd name="connsiteX47" fmla="*/ 376238 w 1864519"/>
                <a:gd name="connsiteY47" fmla="*/ 947737 h 1057275"/>
                <a:gd name="connsiteX48" fmla="*/ 90488 w 1864519"/>
                <a:gd name="connsiteY48" fmla="*/ 1045369 h 1057275"/>
                <a:gd name="connsiteX49" fmla="*/ 47625 w 1864519"/>
                <a:gd name="connsiteY49" fmla="*/ 1057275 h 1057275"/>
                <a:gd name="connsiteX50" fmla="*/ 26194 w 1864519"/>
                <a:gd name="connsiteY50" fmla="*/ 1057275 h 1057275"/>
                <a:gd name="connsiteX51" fmla="*/ 11907 w 1864519"/>
                <a:gd name="connsiteY51" fmla="*/ 1052512 h 1057275"/>
                <a:gd name="connsiteX52" fmla="*/ 0 w 1864519"/>
                <a:gd name="connsiteY52" fmla="*/ 1040606 h 1057275"/>
                <a:gd name="connsiteX53" fmla="*/ 0 w 1864519"/>
                <a:gd name="connsiteY53" fmla="*/ 1033462 h 1057275"/>
                <a:gd name="connsiteX54" fmla="*/ 0 w 1864519"/>
                <a:gd name="connsiteY54" fmla="*/ 1019175 h 1057275"/>
                <a:gd name="connsiteX55" fmla="*/ 2382 w 1864519"/>
                <a:gd name="connsiteY55" fmla="*/ 1000125 h 1057275"/>
                <a:gd name="connsiteX56" fmla="*/ 11907 w 1864519"/>
                <a:gd name="connsiteY56" fmla="*/ 988219 h 1057275"/>
                <a:gd name="connsiteX57" fmla="*/ 140494 w 1864519"/>
                <a:gd name="connsiteY57" fmla="*/ 928687 h 1057275"/>
                <a:gd name="connsiteX58" fmla="*/ 419100 w 1864519"/>
                <a:gd name="connsiteY58" fmla="*/ 792956 h 1057275"/>
                <a:gd name="connsiteX59" fmla="*/ 690563 w 1864519"/>
                <a:gd name="connsiteY59" fmla="*/ 652462 h 1057275"/>
                <a:gd name="connsiteX60" fmla="*/ 914400 w 1864519"/>
                <a:gd name="connsiteY60" fmla="*/ 5286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64519" h="1057275">
                  <a:moveTo>
                    <a:pt x="914400" y="528637"/>
                  </a:moveTo>
                  <a:lnTo>
                    <a:pt x="1100138" y="419100"/>
                  </a:lnTo>
                  <a:lnTo>
                    <a:pt x="1250157" y="326231"/>
                  </a:lnTo>
                  <a:lnTo>
                    <a:pt x="1395413" y="235744"/>
                  </a:lnTo>
                  <a:lnTo>
                    <a:pt x="1431132" y="209550"/>
                  </a:lnTo>
                  <a:lnTo>
                    <a:pt x="1440657" y="200025"/>
                  </a:lnTo>
                  <a:lnTo>
                    <a:pt x="1450182" y="180975"/>
                  </a:lnTo>
                  <a:lnTo>
                    <a:pt x="1454944" y="154781"/>
                  </a:lnTo>
                  <a:lnTo>
                    <a:pt x="1452563" y="130969"/>
                  </a:lnTo>
                  <a:lnTo>
                    <a:pt x="1445419" y="109537"/>
                  </a:lnTo>
                  <a:lnTo>
                    <a:pt x="1435894" y="102394"/>
                  </a:lnTo>
                  <a:lnTo>
                    <a:pt x="1409700" y="85725"/>
                  </a:lnTo>
                  <a:lnTo>
                    <a:pt x="1383507" y="64294"/>
                  </a:lnTo>
                  <a:lnTo>
                    <a:pt x="1371600" y="50006"/>
                  </a:lnTo>
                  <a:lnTo>
                    <a:pt x="1364457" y="38100"/>
                  </a:lnTo>
                  <a:lnTo>
                    <a:pt x="1364457" y="28575"/>
                  </a:lnTo>
                  <a:lnTo>
                    <a:pt x="1369219" y="16669"/>
                  </a:lnTo>
                  <a:lnTo>
                    <a:pt x="1395413" y="4762"/>
                  </a:lnTo>
                  <a:lnTo>
                    <a:pt x="1426369" y="0"/>
                  </a:lnTo>
                  <a:lnTo>
                    <a:pt x="1466850" y="0"/>
                  </a:lnTo>
                  <a:lnTo>
                    <a:pt x="1504950" y="4762"/>
                  </a:lnTo>
                  <a:lnTo>
                    <a:pt x="1524000" y="9525"/>
                  </a:lnTo>
                  <a:lnTo>
                    <a:pt x="1583532" y="40481"/>
                  </a:lnTo>
                  <a:lnTo>
                    <a:pt x="1619250" y="64294"/>
                  </a:lnTo>
                  <a:lnTo>
                    <a:pt x="1652588" y="88106"/>
                  </a:lnTo>
                  <a:lnTo>
                    <a:pt x="1681163" y="109537"/>
                  </a:lnTo>
                  <a:lnTo>
                    <a:pt x="1726407" y="145256"/>
                  </a:lnTo>
                  <a:lnTo>
                    <a:pt x="1757363" y="173831"/>
                  </a:lnTo>
                  <a:lnTo>
                    <a:pt x="1800225" y="216694"/>
                  </a:lnTo>
                  <a:lnTo>
                    <a:pt x="1833563" y="252412"/>
                  </a:lnTo>
                  <a:lnTo>
                    <a:pt x="1845469" y="264319"/>
                  </a:lnTo>
                  <a:lnTo>
                    <a:pt x="1857375" y="283369"/>
                  </a:lnTo>
                  <a:lnTo>
                    <a:pt x="1862138" y="302419"/>
                  </a:lnTo>
                  <a:lnTo>
                    <a:pt x="1864519" y="321469"/>
                  </a:lnTo>
                  <a:lnTo>
                    <a:pt x="1859757" y="347662"/>
                  </a:lnTo>
                  <a:lnTo>
                    <a:pt x="1845469" y="369094"/>
                  </a:lnTo>
                  <a:lnTo>
                    <a:pt x="1826419" y="383381"/>
                  </a:lnTo>
                  <a:lnTo>
                    <a:pt x="1793082" y="400050"/>
                  </a:lnTo>
                  <a:lnTo>
                    <a:pt x="1735932" y="419100"/>
                  </a:lnTo>
                  <a:lnTo>
                    <a:pt x="1669257" y="433387"/>
                  </a:lnTo>
                  <a:lnTo>
                    <a:pt x="1645444" y="438150"/>
                  </a:lnTo>
                  <a:lnTo>
                    <a:pt x="1538288" y="485775"/>
                  </a:lnTo>
                  <a:lnTo>
                    <a:pt x="1307307" y="583406"/>
                  </a:lnTo>
                  <a:lnTo>
                    <a:pt x="1047750" y="690562"/>
                  </a:lnTo>
                  <a:lnTo>
                    <a:pt x="857250" y="773906"/>
                  </a:lnTo>
                  <a:lnTo>
                    <a:pt x="766763" y="809625"/>
                  </a:lnTo>
                  <a:lnTo>
                    <a:pt x="631032" y="857250"/>
                  </a:lnTo>
                  <a:lnTo>
                    <a:pt x="376238" y="947737"/>
                  </a:lnTo>
                  <a:lnTo>
                    <a:pt x="90488" y="1045369"/>
                  </a:lnTo>
                  <a:lnTo>
                    <a:pt x="47625" y="1057275"/>
                  </a:lnTo>
                  <a:lnTo>
                    <a:pt x="26194" y="1057275"/>
                  </a:lnTo>
                  <a:lnTo>
                    <a:pt x="11907" y="1052512"/>
                  </a:lnTo>
                  <a:lnTo>
                    <a:pt x="0" y="1040606"/>
                  </a:lnTo>
                  <a:lnTo>
                    <a:pt x="0" y="1033462"/>
                  </a:lnTo>
                  <a:lnTo>
                    <a:pt x="0" y="1019175"/>
                  </a:lnTo>
                  <a:lnTo>
                    <a:pt x="2382" y="1000125"/>
                  </a:lnTo>
                  <a:lnTo>
                    <a:pt x="11907" y="988219"/>
                  </a:lnTo>
                  <a:lnTo>
                    <a:pt x="140494" y="928687"/>
                  </a:lnTo>
                  <a:lnTo>
                    <a:pt x="419100" y="792956"/>
                  </a:lnTo>
                  <a:lnTo>
                    <a:pt x="690563" y="652462"/>
                  </a:lnTo>
                  <a:lnTo>
                    <a:pt x="914400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F5C679F-8D69-734F-AF0E-A06392E3837E}"/>
                </a:ext>
              </a:extLst>
            </p:cNvPr>
            <p:cNvSpPr/>
            <p:nvPr/>
          </p:nvSpPr>
          <p:spPr>
            <a:xfrm>
              <a:off x="2676525" y="2598738"/>
              <a:ext cx="2370138" cy="809625"/>
            </a:xfrm>
            <a:custGeom>
              <a:avLst/>
              <a:gdLst>
                <a:gd name="connsiteX0" fmla="*/ 945356 w 2369344"/>
                <a:gd name="connsiteY0" fmla="*/ 378619 h 809625"/>
                <a:gd name="connsiteX1" fmla="*/ 1254919 w 2369344"/>
                <a:gd name="connsiteY1" fmla="*/ 280987 h 809625"/>
                <a:gd name="connsiteX2" fmla="*/ 1388269 w 2369344"/>
                <a:gd name="connsiteY2" fmla="*/ 242887 h 809625"/>
                <a:gd name="connsiteX3" fmla="*/ 1585913 w 2369344"/>
                <a:gd name="connsiteY3" fmla="*/ 190500 h 809625"/>
                <a:gd name="connsiteX4" fmla="*/ 1812131 w 2369344"/>
                <a:gd name="connsiteY4" fmla="*/ 107156 h 809625"/>
                <a:gd name="connsiteX5" fmla="*/ 1885950 w 2369344"/>
                <a:gd name="connsiteY5" fmla="*/ 80962 h 809625"/>
                <a:gd name="connsiteX6" fmla="*/ 1916906 w 2369344"/>
                <a:gd name="connsiteY6" fmla="*/ 71437 h 809625"/>
                <a:gd name="connsiteX7" fmla="*/ 1976438 w 2369344"/>
                <a:gd name="connsiteY7" fmla="*/ 35719 h 809625"/>
                <a:gd name="connsiteX8" fmla="*/ 2021681 w 2369344"/>
                <a:gd name="connsiteY8" fmla="*/ 7144 h 809625"/>
                <a:gd name="connsiteX9" fmla="*/ 2040731 w 2369344"/>
                <a:gd name="connsiteY9" fmla="*/ 0 h 809625"/>
                <a:gd name="connsiteX10" fmla="*/ 2078831 w 2369344"/>
                <a:gd name="connsiteY10" fmla="*/ 0 h 809625"/>
                <a:gd name="connsiteX11" fmla="*/ 2126456 w 2369344"/>
                <a:gd name="connsiteY11" fmla="*/ 7144 h 809625"/>
                <a:gd name="connsiteX12" fmla="*/ 2178844 w 2369344"/>
                <a:gd name="connsiteY12" fmla="*/ 21431 h 809625"/>
                <a:gd name="connsiteX13" fmla="*/ 2233613 w 2369344"/>
                <a:gd name="connsiteY13" fmla="*/ 42862 h 809625"/>
                <a:gd name="connsiteX14" fmla="*/ 2281238 w 2369344"/>
                <a:gd name="connsiteY14" fmla="*/ 66675 h 809625"/>
                <a:gd name="connsiteX15" fmla="*/ 2326481 w 2369344"/>
                <a:gd name="connsiteY15" fmla="*/ 88106 h 809625"/>
                <a:gd name="connsiteX16" fmla="*/ 2352675 w 2369344"/>
                <a:gd name="connsiteY16" fmla="*/ 104775 h 809625"/>
                <a:gd name="connsiteX17" fmla="*/ 2359819 w 2369344"/>
                <a:gd name="connsiteY17" fmla="*/ 111919 h 809625"/>
                <a:gd name="connsiteX18" fmla="*/ 2366963 w 2369344"/>
                <a:gd name="connsiteY18" fmla="*/ 123825 h 809625"/>
                <a:gd name="connsiteX19" fmla="*/ 2369344 w 2369344"/>
                <a:gd name="connsiteY19" fmla="*/ 135731 h 809625"/>
                <a:gd name="connsiteX20" fmla="*/ 2362200 w 2369344"/>
                <a:gd name="connsiteY20" fmla="*/ 166687 h 809625"/>
                <a:gd name="connsiteX21" fmla="*/ 2345531 w 2369344"/>
                <a:gd name="connsiteY21" fmla="*/ 192881 h 809625"/>
                <a:gd name="connsiteX22" fmla="*/ 2321719 w 2369344"/>
                <a:gd name="connsiteY22" fmla="*/ 221456 h 809625"/>
                <a:gd name="connsiteX23" fmla="*/ 2300288 w 2369344"/>
                <a:gd name="connsiteY23" fmla="*/ 242887 h 809625"/>
                <a:gd name="connsiteX24" fmla="*/ 2264569 w 2369344"/>
                <a:gd name="connsiteY24" fmla="*/ 259556 h 809625"/>
                <a:gd name="connsiteX25" fmla="*/ 2216944 w 2369344"/>
                <a:gd name="connsiteY25" fmla="*/ 269081 h 809625"/>
                <a:gd name="connsiteX26" fmla="*/ 2140744 w 2369344"/>
                <a:gd name="connsiteY26" fmla="*/ 273844 h 809625"/>
                <a:gd name="connsiteX27" fmla="*/ 2081213 w 2369344"/>
                <a:gd name="connsiteY27" fmla="*/ 273844 h 809625"/>
                <a:gd name="connsiteX28" fmla="*/ 1952625 w 2369344"/>
                <a:gd name="connsiteY28" fmla="*/ 288131 h 809625"/>
                <a:gd name="connsiteX29" fmla="*/ 1804988 w 2369344"/>
                <a:gd name="connsiteY29" fmla="*/ 311944 h 809625"/>
                <a:gd name="connsiteX30" fmla="*/ 1628775 w 2369344"/>
                <a:gd name="connsiteY30" fmla="*/ 354806 h 809625"/>
                <a:gd name="connsiteX31" fmla="*/ 1571625 w 2369344"/>
                <a:gd name="connsiteY31" fmla="*/ 373856 h 809625"/>
                <a:gd name="connsiteX32" fmla="*/ 1197769 w 2369344"/>
                <a:gd name="connsiteY32" fmla="*/ 490537 h 809625"/>
                <a:gd name="connsiteX33" fmla="*/ 1035844 w 2369344"/>
                <a:gd name="connsiteY33" fmla="*/ 550069 h 809625"/>
                <a:gd name="connsiteX34" fmla="*/ 890588 w 2369344"/>
                <a:gd name="connsiteY34" fmla="*/ 604837 h 809625"/>
                <a:gd name="connsiteX35" fmla="*/ 816769 w 2369344"/>
                <a:gd name="connsiteY35" fmla="*/ 633412 h 809625"/>
                <a:gd name="connsiteX36" fmla="*/ 702469 w 2369344"/>
                <a:gd name="connsiteY36" fmla="*/ 673894 h 809625"/>
                <a:gd name="connsiteX37" fmla="*/ 638175 w 2369344"/>
                <a:gd name="connsiteY37" fmla="*/ 695325 h 809625"/>
                <a:gd name="connsiteX38" fmla="*/ 602456 w 2369344"/>
                <a:gd name="connsiteY38" fmla="*/ 716756 h 809625"/>
                <a:gd name="connsiteX39" fmla="*/ 540544 w 2369344"/>
                <a:gd name="connsiteY39" fmla="*/ 752475 h 809625"/>
                <a:gd name="connsiteX40" fmla="*/ 438150 w 2369344"/>
                <a:gd name="connsiteY40" fmla="*/ 797719 h 809625"/>
                <a:gd name="connsiteX41" fmla="*/ 404813 w 2369344"/>
                <a:gd name="connsiteY41" fmla="*/ 807244 h 809625"/>
                <a:gd name="connsiteX42" fmla="*/ 392906 w 2369344"/>
                <a:gd name="connsiteY42" fmla="*/ 809625 h 809625"/>
                <a:gd name="connsiteX43" fmla="*/ 378619 w 2369344"/>
                <a:gd name="connsiteY43" fmla="*/ 802481 h 809625"/>
                <a:gd name="connsiteX44" fmla="*/ 357188 w 2369344"/>
                <a:gd name="connsiteY44" fmla="*/ 781050 h 809625"/>
                <a:gd name="connsiteX45" fmla="*/ 288131 w 2369344"/>
                <a:gd name="connsiteY45" fmla="*/ 723900 h 809625"/>
                <a:gd name="connsiteX46" fmla="*/ 188119 w 2369344"/>
                <a:gd name="connsiteY46" fmla="*/ 642937 h 809625"/>
                <a:gd name="connsiteX47" fmla="*/ 123825 w 2369344"/>
                <a:gd name="connsiteY47" fmla="*/ 590550 h 809625"/>
                <a:gd name="connsiteX48" fmla="*/ 69056 w 2369344"/>
                <a:gd name="connsiteY48" fmla="*/ 542925 h 809625"/>
                <a:gd name="connsiteX49" fmla="*/ 23813 w 2369344"/>
                <a:gd name="connsiteY49" fmla="*/ 507206 h 809625"/>
                <a:gd name="connsiteX50" fmla="*/ 9525 w 2369344"/>
                <a:gd name="connsiteY50" fmla="*/ 492919 h 809625"/>
                <a:gd name="connsiteX51" fmla="*/ 2381 w 2369344"/>
                <a:gd name="connsiteY51" fmla="*/ 473869 h 809625"/>
                <a:gd name="connsiteX52" fmla="*/ 0 w 2369344"/>
                <a:gd name="connsiteY52" fmla="*/ 447675 h 809625"/>
                <a:gd name="connsiteX53" fmla="*/ 4763 w 2369344"/>
                <a:gd name="connsiteY53" fmla="*/ 435769 h 809625"/>
                <a:gd name="connsiteX54" fmla="*/ 11906 w 2369344"/>
                <a:gd name="connsiteY54" fmla="*/ 431006 h 809625"/>
                <a:gd name="connsiteX55" fmla="*/ 19050 w 2369344"/>
                <a:gd name="connsiteY55" fmla="*/ 428625 h 809625"/>
                <a:gd name="connsiteX56" fmla="*/ 33338 w 2369344"/>
                <a:gd name="connsiteY56" fmla="*/ 428625 h 809625"/>
                <a:gd name="connsiteX57" fmla="*/ 50006 w 2369344"/>
                <a:gd name="connsiteY57" fmla="*/ 435769 h 809625"/>
                <a:gd name="connsiteX58" fmla="*/ 83344 w 2369344"/>
                <a:gd name="connsiteY58" fmla="*/ 452437 h 809625"/>
                <a:gd name="connsiteX59" fmla="*/ 123825 w 2369344"/>
                <a:gd name="connsiteY59" fmla="*/ 478631 h 809625"/>
                <a:gd name="connsiteX60" fmla="*/ 157163 w 2369344"/>
                <a:gd name="connsiteY60" fmla="*/ 497681 h 809625"/>
                <a:gd name="connsiteX61" fmla="*/ 195263 w 2369344"/>
                <a:gd name="connsiteY61" fmla="*/ 514350 h 809625"/>
                <a:gd name="connsiteX62" fmla="*/ 233363 w 2369344"/>
                <a:gd name="connsiteY62" fmla="*/ 526256 h 809625"/>
                <a:gd name="connsiteX63" fmla="*/ 292894 w 2369344"/>
                <a:gd name="connsiteY63" fmla="*/ 538162 h 809625"/>
                <a:gd name="connsiteX64" fmla="*/ 345281 w 2369344"/>
                <a:gd name="connsiteY64" fmla="*/ 542925 h 809625"/>
                <a:gd name="connsiteX65" fmla="*/ 388144 w 2369344"/>
                <a:gd name="connsiteY65" fmla="*/ 540544 h 809625"/>
                <a:gd name="connsiteX66" fmla="*/ 464344 w 2369344"/>
                <a:gd name="connsiteY66" fmla="*/ 526256 h 809625"/>
                <a:gd name="connsiteX67" fmla="*/ 621506 w 2369344"/>
                <a:gd name="connsiteY67" fmla="*/ 476250 h 809625"/>
                <a:gd name="connsiteX68" fmla="*/ 857250 w 2369344"/>
                <a:gd name="connsiteY68" fmla="*/ 404812 h 809625"/>
                <a:gd name="connsiteX69" fmla="*/ 945356 w 2369344"/>
                <a:gd name="connsiteY69" fmla="*/ 37861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69344" h="809625">
                  <a:moveTo>
                    <a:pt x="945356" y="378619"/>
                  </a:moveTo>
                  <a:lnTo>
                    <a:pt x="1254919" y="280987"/>
                  </a:lnTo>
                  <a:lnTo>
                    <a:pt x="1388269" y="242887"/>
                  </a:lnTo>
                  <a:lnTo>
                    <a:pt x="1585913" y="190500"/>
                  </a:lnTo>
                  <a:lnTo>
                    <a:pt x="1812131" y="107156"/>
                  </a:lnTo>
                  <a:lnTo>
                    <a:pt x="1885950" y="80962"/>
                  </a:lnTo>
                  <a:lnTo>
                    <a:pt x="1916906" y="71437"/>
                  </a:lnTo>
                  <a:lnTo>
                    <a:pt x="1976438" y="35719"/>
                  </a:lnTo>
                  <a:lnTo>
                    <a:pt x="2021681" y="7144"/>
                  </a:lnTo>
                  <a:lnTo>
                    <a:pt x="2040731" y="0"/>
                  </a:lnTo>
                  <a:lnTo>
                    <a:pt x="2078831" y="0"/>
                  </a:lnTo>
                  <a:lnTo>
                    <a:pt x="2126456" y="7144"/>
                  </a:lnTo>
                  <a:lnTo>
                    <a:pt x="2178844" y="21431"/>
                  </a:lnTo>
                  <a:lnTo>
                    <a:pt x="2233613" y="42862"/>
                  </a:lnTo>
                  <a:lnTo>
                    <a:pt x="2281238" y="66675"/>
                  </a:lnTo>
                  <a:lnTo>
                    <a:pt x="2326481" y="88106"/>
                  </a:lnTo>
                  <a:lnTo>
                    <a:pt x="2352675" y="104775"/>
                  </a:lnTo>
                  <a:lnTo>
                    <a:pt x="2359819" y="111919"/>
                  </a:lnTo>
                  <a:lnTo>
                    <a:pt x="2366963" y="123825"/>
                  </a:lnTo>
                  <a:lnTo>
                    <a:pt x="2369344" y="135731"/>
                  </a:lnTo>
                  <a:lnTo>
                    <a:pt x="2362200" y="166687"/>
                  </a:lnTo>
                  <a:lnTo>
                    <a:pt x="2345531" y="192881"/>
                  </a:lnTo>
                  <a:lnTo>
                    <a:pt x="2321719" y="221456"/>
                  </a:lnTo>
                  <a:lnTo>
                    <a:pt x="2300288" y="242887"/>
                  </a:lnTo>
                  <a:lnTo>
                    <a:pt x="2264569" y="259556"/>
                  </a:lnTo>
                  <a:lnTo>
                    <a:pt x="2216944" y="269081"/>
                  </a:lnTo>
                  <a:lnTo>
                    <a:pt x="2140744" y="273844"/>
                  </a:lnTo>
                  <a:lnTo>
                    <a:pt x="2081213" y="273844"/>
                  </a:lnTo>
                  <a:lnTo>
                    <a:pt x="1952625" y="288131"/>
                  </a:lnTo>
                  <a:lnTo>
                    <a:pt x="1804988" y="311944"/>
                  </a:lnTo>
                  <a:lnTo>
                    <a:pt x="1628775" y="354806"/>
                  </a:lnTo>
                  <a:lnTo>
                    <a:pt x="1571625" y="373856"/>
                  </a:lnTo>
                  <a:lnTo>
                    <a:pt x="1197769" y="490537"/>
                  </a:lnTo>
                  <a:lnTo>
                    <a:pt x="1035844" y="550069"/>
                  </a:lnTo>
                  <a:lnTo>
                    <a:pt x="890588" y="604837"/>
                  </a:lnTo>
                  <a:lnTo>
                    <a:pt x="816769" y="633412"/>
                  </a:lnTo>
                  <a:lnTo>
                    <a:pt x="702469" y="673894"/>
                  </a:lnTo>
                  <a:lnTo>
                    <a:pt x="638175" y="695325"/>
                  </a:lnTo>
                  <a:lnTo>
                    <a:pt x="602456" y="716756"/>
                  </a:lnTo>
                  <a:lnTo>
                    <a:pt x="540544" y="752475"/>
                  </a:lnTo>
                  <a:lnTo>
                    <a:pt x="438150" y="797719"/>
                  </a:lnTo>
                  <a:lnTo>
                    <a:pt x="404813" y="807244"/>
                  </a:lnTo>
                  <a:lnTo>
                    <a:pt x="392906" y="809625"/>
                  </a:lnTo>
                  <a:lnTo>
                    <a:pt x="378619" y="802481"/>
                  </a:lnTo>
                  <a:lnTo>
                    <a:pt x="357188" y="781050"/>
                  </a:lnTo>
                  <a:lnTo>
                    <a:pt x="288131" y="723900"/>
                  </a:lnTo>
                  <a:lnTo>
                    <a:pt x="188119" y="642937"/>
                  </a:lnTo>
                  <a:lnTo>
                    <a:pt x="123825" y="590550"/>
                  </a:lnTo>
                  <a:lnTo>
                    <a:pt x="69056" y="542925"/>
                  </a:lnTo>
                  <a:lnTo>
                    <a:pt x="23813" y="507206"/>
                  </a:lnTo>
                  <a:lnTo>
                    <a:pt x="9525" y="492919"/>
                  </a:lnTo>
                  <a:lnTo>
                    <a:pt x="2381" y="473869"/>
                  </a:lnTo>
                  <a:lnTo>
                    <a:pt x="0" y="447675"/>
                  </a:lnTo>
                  <a:lnTo>
                    <a:pt x="4763" y="435769"/>
                  </a:lnTo>
                  <a:lnTo>
                    <a:pt x="11906" y="431006"/>
                  </a:lnTo>
                  <a:lnTo>
                    <a:pt x="19050" y="428625"/>
                  </a:lnTo>
                  <a:lnTo>
                    <a:pt x="33338" y="428625"/>
                  </a:lnTo>
                  <a:lnTo>
                    <a:pt x="50006" y="435769"/>
                  </a:lnTo>
                  <a:lnTo>
                    <a:pt x="83344" y="452437"/>
                  </a:lnTo>
                  <a:lnTo>
                    <a:pt x="123825" y="478631"/>
                  </a:lnTo>
                  <a:lnTo>
                    <a:pt x="157163" y="497681"/>
                  </a:lnTo>
                  <a:lnTo>
                    <a:pt x="195263" y="514350"/>
                  </a:lnTo>
                  <a:lnTo>
                    <a:pt x="233363" y="526256"/>
                  </a:lnTo>
                  <a:lnTo>
                    <a:pt x="292894" y="538162"/>
                  </a:lnTo>
                  <a:lnTo>
                    <a:pt x="345281" y="542925"/>
                  </a:lnTo>
                  <a:lnTo>
                    <a:pt x="388144" y="540544"/>
                  </a:lnTo>
                  <a:lnTo>
                    <a:pt x="464344" y="526256"/>
                  </a:lnTo>
                  <a:lnTo>
                    <a:pt x="621506" y="476250"/>
                  </a:lnTo>
                  <a:lnTo>
                    <a:pt x="857250" y="404812"/>
                  </a:lnTo>
                  <a:lnTo>
                    <a:pt x="94535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6C77A4F9-5DCF-F148-8F1D-414B73C264DB}"/>
                </a:ext>
              </a:extLst>
            </p:cNvPr>
            <p:cNvSpPr/>
            <p:nvPr/>
          </p:nvSpPr>
          <p:spPr>
            <a:xfrm>
              <a:off x="5403850" y="2124075"/>
              <a:ext cx="479425" cy="2393950"/>
            </a:xfrm>
            <a:custGeom>
              <a:avLst/>
              <a:gdLst>
                <a:gd name="connsiteX0" fmla="*/ 187325 w 479425"/>
                <a:gd name="connsiteY0" fmla="*/ 774700 h 2393950"/>
                <a:gd name="connsiteX1" fmla="*/ 187325 w 479425"/>
                <a:gd name="connsiteY1" fmla="*/ 454025 h 2393950"/>
                <a:gd name="connsiteX2" fmla="*/ 184150 w 479425"/>
                <a:gd name="connsiteY2" fmla="*/ 422275 h 2393950"/>
                <a:gd name="connsiteX3" fmla="*/ 180975 w 479425"/>
                <a:gd name="connsiteY3" fmla="*/ 390525 h 2393950"/>
                <a:gd name="connsiteX4" fmla="*/ 161925 w 479425"/>
                <a:gd name="connsiteY4" fmla="*/ 330200 h 2393950"/>
                <a:gd name="connsiteX5" fmla="*/ 114300 w 479425"/>
                <a:gd name="connsiteY5" fmla="*/ 228600 h 2393950"/>
                <a:gd name="connsiteX6" fmla="*/ 66675 w 479425"/>
                <a:gd name="connsiteY6" fmla="*/ 139700 h 2393950"/>
                <a:gd name="connsiteX7" fmla="*/ 28575 w 479425"/>
                <a:gd name="connsiteY7" fmla="*/ 79375 h 2393950"/>
                <a:gd name="connsiteX8" fmla="*/ 9525 w 479425"/>
                <a:gd name="connsiteY8" fmla="*/ 50800 h 2393950"/>
                <a:gd name="connsiteX9" fmla="*/ 0 w 479425"/>
                <a:gd name="connsiteY9" fmla="*/ 22225 h 2393950"/>
                <a:gd name="connsiteX10" fmla="*/ 0 w 479425"/>
                <a:gd name="connsiteY10" fmla="*/ 12700 h 2393950"/>
                <a:gd name="connsiteX11" fmla="*/ 3175 w 479425"/>
                <a:gd name="connsiteY11" fmla="*/ 3175 h 2393950"/>
                <a:gd name="connsiteX12" fmla="*/ 12700 w 479425"/>
                <a:gd name="connsiteY12" fmla="*/ 0 h 2393950"/>
                <a:gd name="connsiteX13" fmla="*/ 41275 w 479425"/>
                <a:gd name="connsiteY13" fmla="*/ 6350 h 2393950"/>
                <a:gd name="connsiteX14" fmla="*/ 130175 w 479425"/>
                <a:gd name="connsiteY14" fmla="*/ 38100 h 2393950"/>
                <a:gd name="connsiteX15" fmla="*/ 209550 w 479425"/>
                <a:gd name="connsiteY15" fmla="*/ 73025 h 2393950"/>
                <a:gd name="connsiteX16" fmla="*/ 260350 w 479425"/>
                <a:gd name="connsiteY16" fmla="*/ 95250 h 2393950"/>
                <a:gd name="connsiteX17" fmla="*/ 298450 w 479425"/>
                <a:gd name="connsiteY17" fmla="*/ 117475 h 2393950"/>
                <a:gd name="connsiteX18" fmla="*/ 349250 w 479425"/>
                <a:gd name="connsiteY18" fmla="*/ 152400 h 2393950"/>
                <a:gd name="connsiteX19" fmla="*/ 393700 w 479425"/>
                <a:gd name="connsiteY19" fmla="*/ 187325 h 2393950"/>
                <a:gd name="connsiteX20" fmla="*/ 431800 w 479425"/>
                <a:gd name="connsiteY20" fmla="*/ 222250 h 2393950"/>
                <a:gd name="connsiteX21" fmla="*/ 454025 w 479425"/>
                <a:gd name="connsiteY21" fmla="*/ 250825 h 2393950"/>
                <a:gd name="connsiteX22" fmla="*/ 473075 w 479425"/>
                <a:gd name="connsiteY22" fmla="*/ 285750 h 2393950"/>
                <a:gd name="connsiteX23" fmla="*/ 479425 w 479425"/>
                <a:gd name="connsiteY23" fmla="*/ 307975 h 2393950"/>
                <a:gd name="connsiteX24" fmla="*/ 476250 w 479425"/>
                <a:gd name="connsiteY24" fmla="*/ 323850 h 2393950"/>
                <a:gd name="connsiteX25" fmla="*/ 466725 w 479425"/>
                <a:gd name="connsiteY25" fmla="*/ 349250 h 2393950"/>
                <a:gd name="connsiteX26" fmla="*/ 454025 w 479425"/>
                <a:gd name="connsiteY26" fmla="*/ 381000 h 2393950"/>
                <a:gd name="connsiteX27" fmla="*/ 425450 w 479425"/>
                <a:gd name="connsiteY27" fmla="*/ 460375 h 2393950"/>
                <a:gd name="connsiteX28" fmla="*/ 412750 w 479425"/>
                <a:gd name="connsiteY28" fmla="*/ 520700 h 2393950"/>
                <a:gd name="connsiteX29" fmla="*/ 412750 w 479425"/>
                <a:gd name="connsiteY29" fmla="*/ 714375 h 2393950"/>
                <a:gd name="connsiteX30" fmla="*/ 412750 w 479425"/>
                <a:gd name="connsiteY30" fmla="*/ 1377950 h 2393950"/>
                <a:gd name="connsiteX31" fmla="*/ 412750 w 479425"/>
                <a:gd name="connsiteY31" fmla="*/ 1565275 h 2393950"/>
                <a:gd name="connsiteX32" fmla="*/ 412750 w 479425"/>
                <a:gd name="connsiteY32" fmla="*/ 1689100 h 2393950"/>
                <a:gd name="connsiteX33" fmla="*/ 403225 w 479425"/>
                <a:gd name="connsiteY33" fmla="*/ 1917700 h 2393950"/>
                <a:gd name="connsiteX34" fmla="*/ 387350 w 479425"/>
                <a:gd name="connsiteY34" fmla="*/ 2108200 h 2393950"/>
                <a:gd name="connsiteX35" fmla="*/ 390525 w 479425"/>
                <a:gd name="connsiteY35" fmla="*/ 2317750 h 2393950"/>
                <a:gd name="connsiteX36" fmla="*/ 387350 w 479425"/>
                <a:gd name="connsiteY36" fmla="*/ 2339975 h 2393950"/>
                <a:gd name="connsiteX37" fmla="*/ 361950 w 479425"/>
                <a:gd name="connsiteY37" fmla="*/ 2374900 h 2393950"/>
                <a:gd name="connsiteX38" fmla="*/ 333375 w 479425"/>
                <a:gd name="connsiteY38" fmla="*/ 2393950 h 2393950"/>
                <a:gd name="connsiteX39" fmla="*/ 311150 w 479425"/>
                <a:gd name="connsiteY39" fmla="*/ 2393950 h 2393950"/>
                <a:gd name="connsiteX40" fmla="*/ 276225 w 479425"/>
                <a:gd name="connsiteY40" fmla="*/ 2378075 h 2393950"/>
                <a:gd name="connsiteX41" fmla="*/ 247650 w 479425"/>
                <a:gd name="connsiteY41" fmla="*/ 2355850 h 2393950"/>
                <a:gd name="connsiteX42" fmla="*/ 219075 w 479425"/>
                <a:gd name="connsiteY42" fmla="*/ 2314575 h 2393950"/>
                <a:gd name="connsiteX43" fmla="*/ 187325 w 479425"/>
                <a:gd name="connsiteY43" fmla="*/ 2251075 h 2393950"/>
                <a:gd name="connsiteX44" fmla="*/ 158750 w 479425"/>
                <a:gd name="connsiteY44" fmla="*/ 2165350 h 2393950"/>
                <a:gd name="connsiteX45" fmla="*/ 133350 w 479425"/>
                <a:gd name="connsiteY45" fmla="*/ 2054225 h 2393950"/>
                <a:gd name="connsiteX46" fmla="*/ 120650 w 479425"/>
                <a:gd name="connsiteY46" fmla="*/ 1974850 h 2393950"/>
                <a:gd name="connsiteX47" fmla="*/ 123825 w 479425"/>
                <a:gd name="connsiteY47" fmla="*/ 1946275 h 2393950"/>
                <a:gd name="connsiteX48" fmla="*/ 142875 w 479425"/>
                <a:gd name="connsiteY48" fmla="*/ 1863725 h 2393950"/>
                <a:gd name="connsiteX49" fmla="*/ 180975 w 479425"/>
                <a:gd name="connsiteY49" fmla="*/ 1695450 h 2393950"/>
                <a:gd name="connsiteX50" fmla="*/ 190500 w 479425"/>
                <a:gd name="connsiteY50" fmla="*/ 1654175 h 2393950"/>
                <a:gd name="connsiteX51" fmla="*/ 190500 w 479425"/>
                <a:gd name="connsiteY51" fmla="*/ 1527175 h 2393950"/>
                <a:gd name="connsiteX52" fmla="*/ 187325 w 479425"/>
                <a:gd name="connsiteY52" fmla="*/ 774700 h 239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9425" h="2393950">
                  <a:moveTo>
                    <a:pt x="187325" y="774700"/>
                  </a:moveTo>
                  <a:lnTo>
                    <a:pt x="187325" y="454025"/>
                  </a:lnTo>
                  <a:lnTo>
                    <a:pt x="184150" y="422275"/>
                  </a:lnTo>
                  <a:lnTo>
                    <a:pt x="180975" y="390525"/>
                  </a:lnTo>
                  <a:lnTo>
                    <a:pt x="161925" y="330200"/>
                  </a:lnTo>
                  <a:lnTo>
                    <a:pt x="114300" y="228600"/>
                  </a:lnTo>
                  <a:lnTo>
                    <a:pt x="66675" y="139700"/>
                  </a:lnTo>
                  <a:lnTo>
                    <a:pt x="28575" y="79375"/>
                  </a:lnTo>
                  <a:lnTo>
                    <a:pt x="9525" y="50800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3175"/>
                  </a:lnTo>
                  <a:lnTo>
                    <a:pt x="12700" y="0"/>
                  </a:lnTo>
                  <a:lnTo>
                    <a:pt x="41275" y="6350"/>
                  </a:lnTo>
                  <a:lnTo>
                    <a:pt x="130175" y="38100"/>
                  </a:lnTo>
                  <a:lnTo>
                    <a:pt x="209550" y="73025"/>
                  </a:lnTo>
                  <a:lnTo>
                    <a:pt x="260350" y="95250"/>
                  </a:lnTo>
                  <a:lnTo>
                    <a:pt x="298450" y="117475"/>
                  </a:lnTo>
                  <a:lnTo>
                    <a:pt x="349250" y="152400"/>
                  </a:lnTo>
                  <a:lnTo>
                    <a:pt x="393700" y="187325"/>
                  </a:lnTo>
                  <a:lnTo>
                    <a:pt x="431800" y="222250"/>
                  </a:lnTo>
                  <a:lnTo>
                    <a:pt x="454025" y="250825"/>
                  </a:lnTo>
                  <a:lnTo>
                    <a:pt x="473075" y="285750"/>
                  </a:lnTo>
                  <a:lnTo>
                    <a:pt x="479425" y="307975"/>
                  </a:lnTo>
                  <a:lnTo>
                    <a:pt x="476250" y="323850"/>
                  </a:lnTo>
                  <a:lnTo>
                    <a:pt x="466725" y="349250"/>
                  </a:lnTo>
                  <a:lnTo>
                    <a:pt x="454025" y="381000"/>
                  </a:lnTo>
                  <a:lnTo>
                    <a:pt x="425450" y="460375"/>
                  </a:lnTo>
                  <a:lnTo>
                    <a:pt x="412750" y="520700"/>
                  </a:lnTo>
                  <a:lnTo>
                    <a:pt x="412750" y="714375"/>
                  </a:lnTo>
                  <a:lnTo>
                    <a:pt x="412750" y="1377950"/>
                  </a:lnTo>
                  <a:lnTo>
                    <a:pt x="412750" y="1565275"/>
                  </a:lnTo>
                  <a:lnTo>
                    <a:pt x="412750" y="1689100"/>
                  </a:lnTo>
                  <a:lnTo>
                    <a:pt x="403225" y="1917700"/>
                  </a:lnTo>
                  <a:lnTo>
                    <a:pt x="387350" y="2108200"/>
                  </a:lnTo>
                  <a:cubicBezTo>
                    <a:pt x="388408" y="2178050"/>
                    <a:pt x="389467" y="2247900"/>
                    <a:pt x="390525" y="2317750"/>
                  </a:cubicBezTo>
                  <a:lnTo>
                    <a:pt x="387350" y="2339975"/>
                  </a:lnTo>
                  <a:lnTo>
                    <a:pt x="361950" y="2374900"/>
                  </a:lnTo>
                  <a:lnTo>
                    <a:pt x="333375" y="2393950"/>
                  </a:lnTo>
                  <a:lnTo>
                    <a:pt x="311150" y="2393950"/>
                  </a:lnTo>
                  <a:lnTo>
                    <a:pt x="276225" y="2378075"/>
                  </a:lnTo>
                  <a:lnTo>
                    <a:pt x="247650" y="2355850"/>
                  </a:lnTo>
                  <a:lnTo>
                    <a:pt x="219075" y="2314575"/>
                  </a:lnTo>
                  <a:lnTo>
                    <a:pt x="187325" y="2251075"/>
                  </a:lnTo>
                  <a:lnTo>
                    <a:pt x="158750" y="2165350"/>
                  </a:lnTo>
                  <a:lnTo>
                    <a:pt x="133350" y="2054225"/>
                  </a:lnTo>
                  <a:lnTo>
                    <a:pt x="120650" y="1974850"/>
                  </a:lnTo>
                  <a:lnTo>
                    <a:pt x="123825" y="1946275"/>
                  </a:lnTo>
                  <a:lnTo>
                    <a:pt x="142875" y="1863725"/>
                  </a:lnTo>
                  <a:lnTo>
                    <a:pt x="180975" y="1695450"/>
                  </a:lnTo>
                  <a:lnTo>
                    <a:pt x="190500" y="1654175"/>
                  </a:lnTo>
                  <a:lnTo>
                    <a:pt x="190500" y="1527175"/>
                  </a:lnTo>
                  <a:cubicBezTo>
                    <a:pt x="189442" y="1285875"/>
                    <a:pt x="188383" y="1044575"/>
                    <a:pt x="187325" y="774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837FDEB1-2B39-064C-AE7E-10FF736E3713}"/>
                </a:ext>
              </a:extLst>
            </p:cNvPr>
            <p:cNvSpPr/>
            <p:nvPr/>
          </p:nvSpPr>
          <p:spPr>
            <a:xfrm rot="16200000">
              <a:off x="4564856" y="3475832"/>
              <a:ext cx="4352925" cy="554038"/>
            </a:xfrm>
            <a:custGeom>
              <a:avLst/>
              <a:gdLst>
                <a:gd name="connsiteX0" fmla="*/ 2340723 w 4353109"/>
                <a:gd name="connsiteY0" fmla="*/ 448373 h 554288"/>
                <a:gd name="connsiteX1" fmla="*/ 2845585 w 4353109"/>
                <a:gd name="connsiteY1" fmla="*/ 448373 h 554288"/>
                <a:gd name="connsiteX2" fmla="*/ 3089190 w 4353109"/>
                <a:gd name="connsiteY2" fmla="*/ 448373 h 554288"/>
                <a:gd name="connsiteX3" fmla="*/ 3329264 w 4353109"/>
                <a:gd name="connsiteY3" fmla="*/ 462495 h 554288"/>
                <a:gd name="connsiteX4" fmla="*/ 3615234 w 4353109"/>
                <a:gd name="connsiteY4" fmla="*/ 487209 h 554288"/>
                <a:gd name="connsiteX5" fmla="*/ 3830595 w 4353109"/>
                <a:gd name="connsiteY5" fmla="*/ 508392 h 554288"/>
                <a:gd name="connsiteX6" fmla="*/ 3908266 w 4353109"/>
                <a:gd name="connsiteY6" fmla="*/ 515453 h 554288"/>
                <a:gd name="connsiteX7" fmla="*/ 3925918 w 4353109"/>
                <a:gd name="connsiteY7" fmla="*/ 518983 h 554288"/>
                <a:gd name="connsiteX8" fmla="*/ 3961223 w 4353109"/>
                <a:gd name="connsiteY8" fmla="*/ 533105 h 554288"/>
                <a:gd name="connsiteX9" fmla="*/ 4007120 w 4353109"/>
                <a:gd name="connsiteY9" fmla="*/ 547227 h 554288"/>
                <a:gd name="connsiteX10" fmla="*/ 4038895 w 4353109"/>
                <a:gd name="connsiteY10" fmla="*/ 554288 h 554288"/>
                <a:gd name="connsiteX11" fmla="*/ 4084791 w 4353109"/>
                <a:gd name="connsiteY11" fmla="*/ 554288 h 554288"/>
                <a:gd name="connsiteX12" fmla="*/ 4116566 w 4353109"/>
                <a:gd name="connsiteY12" fmla="*/ 543697 h 554288"/>
                <a:gd name="connsiteX13" fmla="*/ 4155401 w 4353109"/>
                <a:gd name="connsiteY13" fmla="*/ 515453 h 554288"/>
                <a:gd name="connsiteX14" fmla="*/ 4197767 w 4353109"/>
                <a:gd name="connsiteY14" fmla="*/ 462495 h 554288"/>
                <a:gd name="connsiteX15" fmla="*/ 4261316 w 4353109"/>
                <a:gd name="connsiteY15" fmla="*/ 363641 h 554288"/>
                <a:gd name="connsiteX16" fmla="*/ 4307213 w 4353109"/>
                <a:gd name="connsiteY16" fmla="*/ 271848 h 554288"/>
                <a:gd name="connsiteX17" fmla="*/ 4331926 w 4353109"/>
                <a:gd name="connsiteY17" fmla="*/ 218891 h 554288"/>
                <a:gd name="connsiteX18" fmla="*/ 4342518 w 4353109"/>
                <a:gd name="connsiteY18" fmla="*/ 169464 h 554288"/>
                <a:gd name="connsiteX19" fmla="*/ 4353109 w 4353109"/>
                <a:gd name="connsiteY19" fmla="*/ 95323 h 554288"/>
                <a:gd name="connsiteX20" fmla="*/ 4353109 w 4353109"/>
                <a:gd name="connsiteY20" fmla="*/ 24713 h 554288"/>
                <a:gd name="connsiteX21" fmla="*/ 4342518 w 4353109"/>
                <a:gd name="connsiteY21" fmla="*/ 7061 h 554288"/>
                <a:gd name="connsiteX22" fmla="*/ 4335457 w 4353109"/>
                <a:gd name="connsiteY22" fmla="*/ 0 h 554288"/>
                <a:gd name="connsiteX23" fmla="*/ 4321335 w 4353109"/>
                <a:gd name="connsiteY23" fmla="*/ 0 h 554288"/>
                <a:gd name="connsiteX24" fmla="*/ 4293091 w 4353109"/>
                <a:gd name="connsiteY24" fmla="*/ 14122 h 554288"/>
                <a:gd name="connsiteX25" fmla="*/ 4261316 w 4353109"/>
                <a:gd name="connsiteY25" fmla="*/ 60018 h 554288"/>
                <a:gd name="connsiteX26" fmla="*/ 4208359 w 4353109"/>
                <a:gd name="connsiteY26" fmla="*/ 120037 h 554288"/>
                <a:gd name="connsiteX27" fmla="*/ 4158932 w 4353109"/>
                <a:gd name="connsiteY27" fmla="*/ 162403 h 554288"/>
                <a:gd name="connsiteX28" fmla="*/ 4102444 w 4353109"/>
                <a:gd name="connsiteY28" fmla="*/ 197708 h 554288"/>
                <a:gd name="connsiteX29" fmla="*/ 4056547 w 4353109"/>
                <a:gd name="connsiteY29" fmla="*/ 222421 h 554288"/>
                <a:gd name="connsiteX30" fmla="*/ 3982406 w 4353109"/>
                <a:gd name="connsiteY30" fmla="*/ 243604 h 554288"/>
                <a:gd name="connsiteX31" fmla="*/ 3915327 w 4353109"/>
                <a:gd name="connsiteY31" fmla="*/ 247135 h 554288"/>
                <a:gd name="connsiteX32" fmla="*/ 3795290 w 4353109"/>
                <a:gd name="connsiteY32" fmla="*/ 247135 h 554288"/>
                <a:gd name="connsiteX33" fmla="*/ 3530502 w 4353109"/>
                <a:gd name="connsiteY33" fmla="*/ 243604 h 554288"/>
                <a:gd name="connsiteX34" fmla="*/ 3272776 w 4353109"/>
                <a:gd name="connsiteY34" fmla="*/ 240074 h 554288"/>
                <a:gd name="connsiteX35" fmla="*/ 3015049 w 4353109"/>
                <a:gd name="connsiteY35" fmla="*/ 240074 h 554288"/>
                <a:gd name="connsiteX36" fmla="*/ 2700834 w 4353109"/>
                <a:gd name="connsiteY36" fmla="*/ 236543 h 554288"/>
                <a:gd name="connsiteX37" fmla="*/ 2270113 w 4353109"/>
                <a:gd name="connsiteY37" fmla="*/ 233013 h 554288"/>
                <a:gd name="connsiteX38" fmla="*/ 1737007 w 4353109"/>
                <a:gd name="connsiteY38" fmla="*/ 229482 h 554288"/>
                <a:gd name="connsiteX39" fmla="*/ 1405140 w 4353109"/>
                <a:gd name="connsiteY39" fmla="*/ 225952 h 554288"/>
                <a:gd name="connsiteX40" fmla="*/ 1203901 w 4353109"/>
                <a:gd name="connsiteY40" fmla="*/ 229482 h 554288"/>
                <a:gd name="connsiteX41" fmla="*/ 956766 w 4353109"/>
                <a:gd name="connsiteY41" fmla="*/ 240074 h 554288"/>
                <a:gd name="connsiteX42" fmla="*/ 646082 w 4353109"/>
                <a:gd name="connsiteY42" fmla="*/ 247135 h 554288"/>
                <a:gd name="connsiteX43" fmla="*/ 547228 w 4353109"/>
                <a:gd name="connsiteY43" fmla="*/ 247135 h 554288"/>
                <a:gd name="connsiteX44" fmla="*/ 31775 w 4353109"/>
                <a:gd name="connsiteY44" fmla="*/ 247135 h 554288"/>
                <a:gd name="connsiteX45" fmla="*/ 10592 w 4353109"/>
                <a:gd name="connsiteY45" fmla="*/ 261257 h 554288"/>
                <a:gd name="connsiteX46" fmla="*/ 0 w 4353109"/>
                <a:gd name="connsiteY46" fmla="*/ 278909 h 554288"/>
                <a:gd name="connsiteX47" fmla="*/ 0 w 4353109"/>
                <a:gd name="connsiteY47" fmla="*/ 289501 h 554288"/>
                <a:gd name="connsiteX48" fmla="*/ 7061 w 4353109"/>
                <a:gd name="connsiteY48" fmla="*/ 314214 h 554288"/>
                <a:gd name="connsiteX49" fmla="*/ 28244 w 4353109"/>
                <a:gd name="connsiteY49" fmla="*/ 342458 h 554288"/>
                <a:gd name="connsiteX50" fmla="*/ 52958 w 4353109"/>
                <a:gd name="connsiteY50" fmla="*/ 363641 h 554288"/>
                <a:gd name="connsiteX51" fmla="*/ 130629 w 4353109"/>
                <a:gd name="connsiteY51" fmla="*/ 413068 h 554288"/>
                <a:gd name="connsiteX52" fmla="*/ 236544 w 4353109"/>
                <a:gd name="connsiteY52" fmla="*/ 466026 h 554288"/>
                <a:gd name="connsiteX53" fmla="*/ 338928 w 4353109"/>
                <a:gd name="connsiteY53" fmla="*/ 504861 h 554288"/>
                <a:gd name="connsiteX54" fmla="*/ 434252 w 4353109"/>
                <a:gd name="connsiteY54" fmla="*/ 533105 h 554288"/>
                <a:gd name="connsiteX55" fmla="*/ 473088 w 4353109"/>
                <a:gd name="connsiteY55" fmla="*/ 536636 h 554288"/>
                <a:gd name="connsiteX56" fmla="*/ 610777 w 4353109"/>
                <a:gd name="connsiteY56" fmla="*/ 518983 h 554288"/>
                <a:gd name="connsiteX57" fmla="*/ 766119 w 4353109"/>
                <a:gd name="connsiteY57" fmla="*/ 497800 h 554288"/>
                <a:gd name="connsiteX58" fmla="*/ 953236 w 4353109"/>
                <a:gd name="connsiteY58" fmla="*/ 476617 h 554288"/>
                <a:gd name="connsiteX59" fmla="*/ 1203901 w 4353109"/>
                <a:gd name="connsiteY59" fmla="*/ 458965 h 554288"/>
                <a:gd name="connsiteX60" fmla="*/ 1458098 w 4353109"/>
                <a:gd name="connsiteY60" fmla="*/ 451904 h 554288"/>
                <a:gd name="connsiteX61" fmla="*/ 1754660 w 4353109"/>
                <a:gd name="connsiteY61" fmla="*/ 448373 h 554288"/>
                <a:gd name="connsiteX62" fmla="*/ 2135954 w 4353109"/>
                <a:gd name="connsiteY62" fmla="*/ 448373 h 554288"/>
                <a:gd name="connsiteX63" fmla="*/ 2280705 w 4353109"/>
                <a:gd name="connsiteY63" fmla="*/ 448373 h 554288"/>
                <a:gd name="connsiteX64" fmla="*/ 2340723 w 4353109"/>
                <a:gd name="connsiteY64" fmla="*/ 448373 h 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3109" h="554288">
                  <a:moveTo>
                    <a:pt x="2340723" y="448373"/>
                  </a:moveTo>
                  <a:lnTo>
                    <a:pt x="2845585" y="448373"/>
                  </a:lnTo>
                  <a:lnTo>
                    <a:pt x="3089190" y="448373"/>
                  </a:lnTo>
                  <a:lnTo>
                    <a:pt x="3329264" y="462495"/>
                  </a:lnTo>
                  <a:lnTo>
                    <a:pt x="3615234" y="487209"/>
                  </a:lnTo>
                  <a:lnTo>
                    <a:pt x="3830595" y="508392"/>
                  </a:lnTo>
                  <a:lnTo>
                    <a:pt x="3908266" y="515453"/>
                  </a:lnTo>
                  <a:lnTo>
                    <a:pt x="3925918" y="518983"/>
                  </a:lnTo>
                  <a:lnTo>
                    <a:pt x="3961223" y="533105"/>
                  </a:lnTo>
                  <a:lnTo>
                    <a:pt x="4007120" y="547227"/>
                  </a:lnTo>
                  <a:lnTo>
                    <a:pt x="4038895" y="554288"/>
                  </a:lnTo>
                  <a:lnTo>
                    <a:pt x="4084791" y="554288"/>
                  </a:lnTo>
                  <a:lnTo>
                    <a:pt x="4116566" y="543697"/>
                  </a:lnTo>
                  <a:lnTo>
                    <a:pt x="4155401" y="515453"/>
                  </a:lnTo>
                  <a:lnTo>
                    <a:pt x="4197767" y="462495"/>
                  </a:lnTo>
                  <a:lnTo>
                    <a:pt x="4261316" y="363641"/>
                  </a:lnTo>
                  <a:lnTo>
                    <a:pt x="4307213" y="271848"/>
                  </a:lnTo>
                  <a:lnTo>
                    <a:pt x="4331926" y="218891"/>
                  </a:lnTo>
                  <a:lnTo>
                    <a:pt x="4342518" y="169464"/>
                  </a:lnTo>
                  <a:lnTo>
                    <a:pt x="4353109" y="95323"/>
                  </a:lnTo>
                  <a:lnTo>
                    <a:pt x="4353109" y="24713"/>
                  </a:lnTo>
                  <a:lnTo>
                    <a:pt x="4342518" y="7061"/>
                  </a:lnTo>
                  <a:lnTo>
                    <a:pt x="4335457" y="0"/>
                  </a:lnTo>
                  <a:lnTo>
                    <a:pt x="4321335" y="0"/>
                  </a:lnTo>
                  <a:lnTo>
                    <a:pt x="4293091" y="14122"/>
                  </a:lnTo>
                  <a:lnTo>
                    <a:pt x="4261316" y="60018"/>
                  </a:lnTo>
                  <a:lnTo>
                    <a:pt x="4208359" y="120037"/>
                  </a:lnTo>
                  <a:lnTo>
                    <a:pt x="4158932" y="162403"/>
                  </a:lnTo>
                  <a:lnTo>
                    <a:pt x="4102444" y="197708"/>
                  </a:lnTo>
                  <a:lnTo>
                    <a:pt x="4056547" y="222421"/>
                  </a:lnTo>
                  <a:lnTo>
                    <a:pt x="3982406" y="243604"/>
                  </a:lnTo>
                  <a:lnTo>
                    <a:pt x="3915327" y="247135"/>
                  </a:lnTo>
                  <a:lnTo>
                    <a:pt x="3795290" y="247135"/>
                  </a:lnTo>
                  <a:lnTo>
                    <a:pt x="3530502" y="243604"/>
                  </a:lnTo>
                  <a:lnTo>
                    <a:pt x="3272776" y="240074"/>
                  </a:lnTo>
                  <a:lnTo>
                    <a:pt x="3015049" y="240074"/>
                  </a:lnTo>
                  <a:lnTo>
                    <a:pt x="2700834" y="236543"/>
                  </a:lnTo>
                  <a:lnTo>
                    <a:pt x="2270113" y="233013"/>
                  </a:lnTo>
                  <a:lnTo>
                    <a:pt x="1737007" y="229482"/>
                  </a:lnTo>
                  <a:lnTo>
                    <a:pt x="1405140" y="225952"/>
                  </a:lnTo>
                  <a:lnTo>
                    <a:pt x="1203901" y="229482"/>
                  </a:lnTo>
                  <a:lnTo>
                    <a:pt x="956766" y="240074"/>
                  </a:lnTo>
                  <a:lnTo>
                    <a:pt x="646082" y="247135"/>
                  </a:lnTo>
                  <a:lnTo>
                    <a:pt x="547228" y="247135"/>
                  </a:lnTo>
                  <a:lnTo>
                    <a:pt x="31775" y="247135"/>
                  </a:lnTo>
                  <a:lnTo>
                    <a:pt x="10592" y="261257"/>
                  </a:lnTo>
                  <a:lnTo>
                    <a:pt x="0" y="278909"/>
                  </a:lnTo>
                  <a:lnTo>
                    <a:pt x="0" y="289501"/>
                  </a:lnTo>
                  <a:lnTo>
                    <a:pt x="7061" y="314214"/>
                  </a:lnTo>
                  <a:lnTo>
                    <a:pt x="28244" y="342458"/>
                  </a:lnTo>
                  <a:lnTo>
                    <a:pt x="52958" y="363641"/>
                  </a:lnTo>
                  <a:lnTo>
                    <a:pt x="130629" y="413068"/>
                  </a:lnTo>
                  <a:lnTo>
                    <a:pt x="236544" y="466026"/>
                  </a:lnTo>
                  <a:lnTo>
                    <a:pt x="338928" y="504861"/>
                  </a:lnTo>
                  <a:lnTo>
                    <a:pt x="434252" y="533105"/>
                  </a:lnTo>
                  <a:lnTo>
                    <a:pt x="473088" y="536636"/>
                  </a:lnTo>
                  <a:lnTo>
                    <a:pt x="610777" y="518983"/>
                  </a:lnTo>
                  <a:lnTo>
                    <a:pt x="766119" y="497800"/>
                  </a:lnTo>
                  <a:lnTo>
                    <a:pt x="953236" y="476617"/>
                  </a:lnTo>
                  <a:lnTo>
                    <a:pt x="1203901" y="458965"/>
                  </a:lnTo>
                  <a:lnTo>
                    <a:pt x="1458098" y="451904"/>
                  </a:lnTo>
                  <a:lnTo>
                    <a:pt x="1754660" y="448373"/>
                  </a:lnTo>
                  <a:lnTo>
                    <a:pt x="2135954" y="448373"/>
                  </a:lnTo>
                  <a:lnTo>
                    <a:pt x="2280705" y="448373"/>
                  </a:lnTo>
                  <a:lnTo>
                    <a:pt x="2340723" y="448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AD4CAA3-57BE-F641-BDFC-737E5119293F}"/>
                </a:ext>
              </a:extLst>
            </p:cNvPr>
            <p:cNvSpPr/>
            <p:nvPr/>
          </p:nvSpPr>
          <p:spPr>
            <a:xfrm rot="16200000">
              <a:off x="2173288" y="3729038"/>
              <a:ext cx="3851275" cy="460375"/>
            </a:xfrm>
            <a:custGeom>
              <a:avLst/>
              <a:gdLst>
                <a:gd name="connsiteX0" fmla="*/ 3260725 w 3851275"/>
                <a:gd name="connsiteY0" fmla="*/ 177800 h 460375"/>
                <a:gd name="connsiteX1" fmla="*/ 3105150 w 3851275"/>
                <a:gd name="connsiteY1" fmla="*/ 168275 h 460375"/>
                <a:gd name="connsiteX2" fmla="*/ 3000375 w 3851275"/>
                <a:gd name="connsiteY2" fmla="*/ 161925 h 460375"/>
                <a:gd name="connsiteX3" fmla="*/ 2346325 w 3851275"/>
                <a:gd name="connsiteY3" fmla="*/ 155575 h 460375"/>
                <a:gd name="connsiteX4" fmla="*/ 2228850 w 3851275"/>
                <a:gd name="connsiteY4" fmla="*/ 142875 h 460375"/>
                <a:gd name="connsiteX5" fmla="*/ 2051050 w 3851275"/>
                <a:gd name="connsiteY5" fmla="*/ 130175 h 460375"/>
                <a:gd name="connsiteX6" fmla="*/ 1841500 w 3851275"/>
                <a:gd name="connsiteY6" fmla="*/ 120650 h 460375"/>
                <a:gd name="connsiteX7" fmla="*/ 1622425 w 3851275"/>
                <a:gd name="connsiteY7" fmla="*/ 117475 h 460375"/>
                <a:gd name="connsiteX8" fmla="*/ 1463675 w 3851275"/>
                <a:gd name="connsiteY8" fmla="*/ 117475 h 460375"/>
                <a:gd name="connsiteX9" fmla="*/ 1273175 w 3851275"/>
                <a:gd name="connsiteY9" fmla="*/ 107950 h 460375"/>
                <a:gd name="connsiteX10" fmla="*/ 1035050 w 3851275"/>
                <a:gd name="connsiteY10" fmla="*/ 88900 h 460375"/>
                <a:gd name="connsiteX11" fmla="*/ 809625 w 3851275"/>
                <a:gd name="connsiteY11" fmla="*/ 66675 h 460375"/>
                <a:gd name="connsiteX12" fmla="*/ 654050 w 3851275"/>
                <a:gd name="connsiteY12" fmla="*/ 44450 h 460375"/>
                <a:gd name="connsiteX13" fmla="*/ 546100 w 3851275"/>
                <a:gd name="connsiteY13" fmla="*/ 22225 h 460375"/>
                <a:gd name="connsiteX14" fmla="*/ 495300 w 3851275"/>
                <a:gd name="connsiteY14" fmla="*/ 6350 h 460375"/>
                <a:gd name="connsiteX15" fmla="*/ 444500 w 3851275"/>
                <a:gd name="connsiteY15" fmla="*/ 15875 h 460375"/>
                <a:gd name="connsiteX16" fmla="*/ 222250 w 3851275"/>
                <a:gd name="connsiteY16" fmla="*/ 73025 h 460375"/>
                <a:gd name="connsiteX17" fmla="*/ 130175 w 3851275"/>
                <a:gd name="connsiteY17" fmla="*/ 95250 h 460375"/>
                <a:gd name="connsiteX18" fmla="*/ 95250 w 3851275"/>
                <a:gd name="connsiteY18" fmla="*/ 117475 h 460375"/>
                <a:gd name="connsiteX19" fmla="*/ 6350 w 3851275"/>
                <a:gd name="connsiteY19" fmla="*/ 177800 h 460375"/>
                <a:gd name="connsiteX20" fmla="*/ 3175 w 3851275"/>
                <a:gd name="connsiteY20" fmla="*/ 184150 h 460375"/>
                <a:gd name="connsiteX21" fmla="*/ 0 w 3851275"/>
                <a:gd name="connsiteY21" fmla="*/ 206375 h 460375"/>
                <a:gd name="connsiteX22" fmla="*/ 9525 w 3851275"/>
                <a:gd name="connsiteY22" fmla="*/ 228600 h 460375"/>
                <a:gd name="connsiteX23" fmla="*/ 19050 w 3851275"/>
                <a:gd name="connsiteY23" fmla="*/ 250825 h 460375"/>
                <a:gd name="connsiteX24" fmla="*/ 31750 w 3851275"/>
                <a:gd name="connsiteY24" fmla="*/ 263525 h 460375"/>
                <a:gd name="connsiteX25" fmla="*/ 57150 w 3851275"/>
                <a:gd name="connsiteY25" fmla="*/ 279400 h 460375"/>
                <a:gd name="connsiteX26" fmla="*/ 117475 w 3851275"/>
                <a:gd name="connsiteY26" fmla="*/ 292100 h 460375"/>
                <a:gd name="connsiteX27" fmla="*/ 323850 w 3851275"/>
                <a:gd name="connsiteY27" fmla="*/ 307975 h 460375"/>
                <a:gd name="connsiteX28" fmla="*/ 631825 w 3851275"/>
                <a:gd name="connsiteY28" fmla="*/ 323850 h 460375"/>
                <a:gd name="connsiteX29" fmla="*/ 984250 w 3851275"/>
                <a:gd name="connsiteY29" fmla="*/ 339725 h 460375"/>
                <a:gd name="connsiteX30" fmla="*/ 1397000 w 3851275"/>
                <a:gd name="connsiteY30" fmla="*/ 352425 h 460375"/>
                <a:gd name="connsiteX31" fmla="*/ 1784350 w 3851275"/>
                <a:gd name="connsiteY31" fmla="*/ 365125 h 460375"/>
                <a:gd name="connsiteX32" fmla="*/ 2254250 w 3851275"/>
                <a:gd name="connsiteY32" fmla="*/ 381000 h 460375"/>
                <a:gd name="connsiteX33" fmla="*/ 2441575 w 3851275"/>
                <a:gd name="connsiteY33" fmla="*/ 384175 h 460375"/>
                <a:gd name="connsiteX34" fmla="*/ 2530475 w 3851275"/>
                <a:gd name="connsiteY34" fmla="*/ 384175 h 460375"/>
                <a:gd name="connsiteX35" fmla="*/ 2787650 w 3851275"/>
                <a:gd name="connsiteY35" fmla="*/ 400050 h 460375"/>
                <a:gd name="connsiteX36" fmla="*/ 2924175 w 3851275"/>
                <a:gd name="connsiteY36" fmla="*/ 409575 h 460375"/>
                <a:gd name="connsiteX37" fmla="*/ 3162300 w 3851275"/>
                <a:gd name="connsiteY37" fmla="*/ 409575 h 460375"/>
                <a:gd name="connsiteX38" fmla="*/ 3298825 w 3851275"/>
                <a:gd name="connsiteY38" fmla="*/ 412750 h 460375"/>
                <a:gd name="connsiteX39" fmla="*/ 3400425 w 3851275"/>
                <a:gd name="connsiteY39" fmla="*/ 422275 h 460375"/>
                <a:gd name="connsiteX40" fmla="*/ 3467100 w 3851275"/>
                <a:gd name="connsiteY40" fmla="*/ 431800 h 460375"/>
                <a:gd name="connsiteX41" fmla="*/ 3521075 w 3851275"/>
                <a:gd name="connsiteY41" fmla="*/ 444500 h 460375"/>
                <a:gd name="connsiteX42" fmla="*/ 3552825 w 3851275"/>
                <a:gd name="connsiteY42" fmla="*/ 454025 h 460375"/>
                <a:gd name="connsiteX43" fmla="*/ 3571875 w 3851275"/>
                <a:gd name="connsiteY43" fmla="*/ 460375 h 460375"/>
                <a:gd name="connsiteX44" fmla="*/ 3594100 w 3851275"/>
                <a:gd name="connsiteY44" fmla="*/ 460375 h 460375"/>
                <a:gd name="connsiteX45" fmla="*/ 3625850 w 3851275"/>
                <a:gd name="connsiteY45" fmla="*/ 447675 h 460375"/>
                <a:gd name="connsiteX46" fmla="*/ 3654425 w 3851275"/>
                <a:gd name="connsiteY46" fmla="*/ 428625 h 460375"/>
                <a:gd name="connsiteX47" fmla="*/ 3698875 w 3851275"/>
                <a:gd name="connsiteY47" fmla="*/ 387350 h 460375"/>
                <a:gd name="connsiteX48" fmla="*/ 3768725 w 3851275"/>
                <a:gd name="connsiteY48" fmla="*/ 304800 h 460375"/>
                <a:gd name="connsiteX49" fmla="*/ 3851275 w 3851275"/>
                <a:gd name="connsiteY49" fmla="*/ 180975 h 460375"/>
                <a:gd name="connsiteX50" fmla="*/ 3752850 w 3851275"/>
                <a:gd name="connsiteY50" fmla="*/ 0 h 460375"/>
                <a:gd name="connsiteX51" fmla="*/ 3702050 w 3851275"/>
                <a:gd name="connsiteY51" fmla="*/ 60325 h 460375"/>
                <a:gd name="connsiteX52" fmla="*/ 3663950 w 3851275"/>
                <a:gd name="connsiteY52" fmla="*/ 101600 h 460375"/>
                <a:gd name="connsiteX53" fmla="*/ 3629025 w 3851275"/>
                <a:gd name="connsiteY53" fmla="*/ 127000 h 460375"/>
                <a:gd name="connsiteX54" fmla="*/ 3587750 w 3851275"/>
                <a:gd name="connsiteY54" fmla="*/ 149225 h 460375"/>
                <a:gd name="connsiteX55" fmla="*/ 3552825 w 3851275"/>
                <a:gd name="connsiteY55" fmla="*/ 165100 h 460375"/>
                <a:gd name="connsiteX56" fmla="*/ 3489325 w 3851275"/>
                <a:gd name="connsiteY56" fmla="*/ 180975 h 460375"/>
                <a:gd name="connsiteX57" fmla="*/ 3438525 w 3851275"/>
                <a:gd name="connsiteY57" fmla="*/ 187325 h 460375"/>
                <a:gd name="connsiteX58" fmla="*/ 3260725 w 3851275"/>
                <a:gd name="connsiteY58" fmla="*/ 1778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51275" h="460375">
                  <a:moveTo>
                    <a:pt x="3260725" y="177800"/>
                  </a:moveTo>
                  <a:lnTo>
                    <a:pt x="3105150" y="168275"/>
                  </a:lnTo>
                  <a:lnTo>
                    <a:pt x="3000375" y="161925"/>
                  </a:lnTo>
                  <a:lnTo>
                    <a:pt x="2346325" y="155575"/>
                  </a:lnTo>
                  <a:lnTo>
                    <a:pt x="2228850" y="142875"/>
                  </a:lnTo>
                  <a:lnTo>
                    <a:pt x="2051050" y="130175"/>
                  </a:lnTo>
                  <a:lnTo>
                    <a:pt x="1841500" y="120650"/>
                  </a:lnTo>
                  <a:lnTo>
                    <a:pt x="1622425" y="117475"/>
                  </a:lnTo>
                  <a:lnTo>
                    <a:pt x="1463675" y="117475"/>
                  </a:lnTo>
                  <a:lnTo>
                    <a:pt x="1273175" y="107950"/>
                  </a:lnTo>
                  <a:lnTo>
                    <a:pt x="1035050" y="88900"/>
                  </a:lnTo>
                  <a:lnTo>
                    <a:pt x="809625" y="66675"/>
                  </a:lnTo>
                  <a:lnTo>
                    <a:pt x="654050" y="44450"/>
                  </a:lnTo>
                  <a:lnTo>
                    <a:pt x="546100" y="22225"/>
                  </a:lnTo>
                  <a:lnTo>
                    <a:pt x="495300" y="6350"/>
                  </a:lnTo>
                  <a:lnTo>
                    <a:pt x="444500" y="15875"/>
                  </a:lnTo>
                  <a:lnTo>
                    <a:pt x="222250" y="73025"/>
                  </a:lnTo>
                  <a:lnTo>
                    <a:pt x="130175" y="95250"/>
                  </a:lnTo>
                  <a:lnTo>
                    <a:pt x="95250" y="117475"/>
                  </a:lnTo>
                  <a:lnTo>
                    <a:pt x="6350" y="177800"/>
                  </a:lnTo>
                  <a:lnTo>
                    <a:pt x="3175" y="184150"/>
                  </a:lnTo>
                  <a:lnTo>
                    <a:pt x="0" y="206375"/>
                  </a:lnTo>
                  <a:lnTo>
                    <a:pt x="9525" y="228600"/>
                  </a:lnTo>
                  <a:lnTo>
                    <a:pt x="19050" y="250825"/>
                  </a:lnTo>
                  <a:lnTo>
                    <a:pt x="31750" y="263525"/>
                  </a:lnTo>
                  <a:lnTo>
                    <a:pt x="57150" y="279400"/>
                  </a:lnTo>
                  <a:cubicBezTo>
                    <a:pt x="115333" y="292330"/>
                    <a:pt x="94785" y="292100"/>
                    <a:pt x="117475" y="292100"/>
                  </a:cubicBezTo>
                  <a:lnTo>
                    <a:pt x="323850" y="307975"/>
                  </a:lnTo>
                  <a:lnTo>
                    <a:pt x="631825" y="323850"/>
                  </a:lnTo>
                  <a:lnTo>
                    <a:pt x="984250" y="339725"/>
                  </a:lnTo>
                  <a:lnTo>
                    <a:pt x="1397000" y="352425"/>
                  </a:lnTo>
                  <a:lnTo>
                    <a:pt x="1784350" y="365125"/>
                  </a:lnTo>
                  <a:lnTo>
                    <a:pt x="2254250" y="381000"/>
                  </a:lnTo>
                  <a:lnTo>
                    <a:pt x="2441575" y="384175"/>
                  </a:lnTo>
                  <a:lnTo>
                    <a:pt x="2530475" y="384175"/>
                  </a:lnTo>
                  <a:lnTo>
                    <a:pt x="2787650" y="400050"/>
                  </a:lnTo>
                  <a:lnTo>
                    <a:pt x="2924175" y="409575"/>
                  </a:lnTo>
                  <a:lnTo>
                    <a:pt x="3162300" y="409575"/>
                  </a:lnTo>
                  <a:lnTo>
                    <a:pt x="3298825" y="412750"/>
                  </a:lnTo>
                  <a:lnTo>
                    <a:pt x="3400425" y="422275"/>
                  </a:lnTo>
                  <a:lnTo>
                    <a:pt x="3467100" y="431800"/>
                  </a:lnTo>
                  <a:lnTo>
                    <a:pt x="3521075" y="444500"/>
                  </a:lnTo>
                  <a:lnTo>
                    <a:pt x="3552825" y="454025"/>
                  </a:lnTo>
                  <a:lnTo>
                    <a:pt x="3571875" y="460375"/>
                  </a:lnTo>
                  <a:lnTo>
                    <a:pt x="3594100" y="460375"/>
                  </a:lnTo>
                  <a:lnTo>
                    <a:pt x="3625850" y="447675"/>
                  </a:lnTo>
                  <a:lnTo>
                    <a:pt x="3654425" y="428625"/>
                  </a:lnTo>
                  <a:lnTo>
                    <a:pt x="3698875" y="387350"/>
                  </a:lnTo>
                  <a:lnTo>
                    <a:pt x="3768725" y="304800"/>
                  </a:lnTo>
                  <a:lnTo>
                    <a:pt x="3851275" y="180975"/>
                  </a:lnTo>
                  <a:lnTo>
                    <a:pt x="3752850" y="0"/>
                  </a:lnTo>
                  <a:lnTo>
                    <a:pt x="3702050" y="60325"/>
                  </a:lnTo>
                  <a:lnTo>
                    <a:pt x="3663950" y="101600"/>
                  </a:lnTo>
                  <a:lnTo>
                    <a:pt x="3629025" y="127000"/>
                  </a:lnTo>
                  <a:lnTo>
                    <a:pt x="3587750" y="149225"/>
                  </a:lnTo>
                  <a:lnTo>
                    <a:pt x="3552825" y="165100"/>
                  </a:lnTo>
                  <a:lnTo>
                    <a:pt x="3489325" y="180975"/>
                  </a:lnTo>
                  <a:lnTo>
                    <a:pt x="3438525" y="187325"/>
                  </a:lnTo>
                  <a:lnTo>
                    <a:pt x="32607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B003550-0BE0-FD45-8525-D04E6DCE5169}"/>
                </a:ext>
              </a:extLst>
            </p:cNvPr>
            <p:cNvSpPr/>
            <p:nvPr/>
          </p:nvSpPr>
          <p:spPr>
            <a:xfrm>
              <a:off x="2790825" y="2974975"/>
              <a:ext cx="1320800" cy="2032000"/>
            </a:xfrm>
            <a:custGeom>
              <a:avLst/>
              <a:gdLst>
                <a:gd name="connsiteX0" fmla="*/ 806450 w 1320800"/>
                <a:gd name="connsiteY0" fmla="*/ 1133475 h 2032000"/>
                <a:gd name="connsiteX1" fmla="*/ 879475 w 1320800"/>
                <a:gd name="connsiteY1" fmla="*/ 1031875 h 2032000"/>
                <a:gd name="connsiteX2" fmla="*/ 955675 w 1320800"/>
                <a:gd name="connsiteY2" fmla="*/ 923925 h 2032000"/>
                <a:gd name="connsiteX3" fmla="*/ 1076325 w 1320800"/>
                <a:gd name="connsiteY3" fmla="*/ 730250 h 2032000"/>
                <a:gd name="connsiteX4" fmla="*/ 1184275 w 1320800"/>
                <a:gd name="connsiteY4" fmla="*/ 539750 h 2032000"/>
                <a:gd name="connsiteX5" fmla="*/ 1308100 w 1320800"/>
                <a:gd name="connsiteY5" fmla="*/ 307975 h 2032000"/>
                <a:gd name="connsiteX6" fmla="*/ 1320800 w 1320800"/>
                <a:gd name="connsiteY6" fmla="*/ 0 h 2032000"/>
                <a:gd name="connsiteX7" fmla="*/ 1139825 w 1320800"/>
                <a:gd name="connsiteY7" fmla="*/ 50800 h 2032000"/>
                <a:gd name="connsiteX8" fmla="*/ 1095375 w 1320800"/>
                <a:gd name="connsiteY8" fmla="*/ 171450 h 2032000"/>
                <a:gd name="connsiteX9" fmla="*/ 1035050 w 1320800"/>
                <a:gd name="connsiteY9" fmla="*/ 304800 h 2032000"/>
                <a:gd name="connsiteX10" fmla="*/ 936625 w 1320800"/>
                <a:gd name="connsiteY10" fmla="*/ 517525 h 2032000"/>
                <a:gd name="connsiteX11" fmla="*/ 822325 w 1320800"/>
                <a:gd name="connsiteY11" fmla="*/ 742950 h 2032000"/>
                <a:gd name="connsiteX12" fmla="*/ 746125 w 1320800"/>
                <a:gd name="connsiteY12" fmla="*/ 895350 h 2032000"/>
                <a:gd name="connsiteX13" fmla="*/ 641350 w 1320800"/>
                <a:gd name="connsiteY13" fmla="*/ 1079500 h 2032000"/>
                <a:gd name="connsiteX14" fmla="*/ 514350 w 1320800"/>
                <a:gd name="connsiteY14" fmla="*/ 1276350 h 2032000"/>
                <a:gd name="connsiteX15" fmla="*/ 339725 w 1320800"/>
                <a:gd name="connsiteY15" fmla="*/ 1533525 h 2032000"/>
                <a:gd name="connsiteX16" fmla="*/ 130175 w 1320800"/>
                <a:gd name="connsiteY16" fmla="*/ 1819275 h 2032000"/>
                <a:gd name="connsiteX17" fmla="*/ 28575 w 1320800"/>
                <a:gd name="connsiteY17" fmla="*/ 1949450 h 2032000"/>
                <a:gd name="connsiteX18" fmla="*/ 6350 w 1320800"/>
                <a:gd name="connsiteY18" fmla="*/ 1981200 h 2032000"/>
                <a:gd name="connsiteX19" fmla="*/ 0 w 1320800"/>
                <a:gd name="connsiteY19" fmla="*/ 2000250 h 2032000"/>
                <a:gd name="connsiteX20" fmla="*/ 3175 w 1320800"/>
                <a:gd name="connsiteY20" fmla="*/ 2022475 h 2032000"/>
                <a:gd name="connsiteX21" fmla="*/ 9525 w 1320800"/>
                <a:gd name="connsiteY21" fmla="*/ 2032000 h 2032000"/>
                <a:gd name="connsiteX22" fmla="*/ 22225 w 1320800"/>
                <a:gd name="connsiteY22" fmla="*/ 2032000 h 2032000"/>
                <a:gd name="connsiteX23" fmla="*/ 60325 w 1320800"/>
                <a:gd name="connsiteY23" fmla="*/ 2016125 h 2032000"/>
                <a:gd name="connsiteX24" fmla="*/ 133350 w 1320800"/>
                <a:gd name="connsiteY24" fmla="*/ 1936750 h 2032000"/>
                <a:gd name="connsiteX25" fmla="*/ 282575 w 1320800"/>
                <a:gd name="connsiteY25" fmla="*/ 1778000 h 2032000"/>
                <a:gd name="connsiteX26" fmla="*/ 441325 w 1320800"/>
                <a:gd name="connsiteY26" fmla="*/ 1600200 h 2032000"/>
                <a:gd name="connsiteX27" fmla="*/ 593725 w 1320800"/>
                <a:gd name="connsiteY27" fmla="*/ 1416050 h 2032000"/>
                <a:gd name="connsiteX28" fmla="*/ 806450 w 1320800"/>
                <a:gd name="connsiteY28" fmla="*/ 1133475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0800" h="2032000">
                  <a:moveTo>
                    <a:pt x="806450" y="1133475"/>
                  </a:moveTo>
                  <a:lnTo>
                    <a:pt x="879475" y="1031875"/>
                  </a:lnTo>
                  <a:lnTo>
                    <a:pt x="955675" y="923925"/>
                  </a:lnTo>
                  <a:lnTo>
                    <a:pt x="1076325" y="730250"/>
                  </a:lnTo>
                  <a:lnTo>
                    <a:pt x="1184275" y="539750"/>
                  </a:lnTo>
                  <a:lnTo>
                    <a:pt x="1308100" y="307975"/>
                  </a:lnTo>
                  <a:lnTo>
                    <a:pt x="1320800" y="0"/>
                  </a:lnTo>
                  <a:lnTo>
                    <a:pt x="1139825" y="50800"/>
                  </a:lnTo>
                  <a:lnTo>
                    <a:pt x="1095375" y="171450"/>
                  </a:lnTo>
                  <a:lnTo>
                    <a:pt x="1035050" y="304800"/>
                  </a:lnTo>
                  <a:lnTo>
                    <a:pt x="936625" y="517525"/>
                  </a:lnTo>
                  <a:lnTo>
                    <a:pt x="822325" y="742950"/>
                  </a:lnTo>
                  <a:lnTo>
                    <a:pt x="746125" y="895350"/>
                  </a:lnTo>
                  <a:lnTo>
                    <a:pt x="641350" y="1079500"/>
                  </a:lnTo>
                  <a:lnTo>
                    <a:pt x="514350" y="1276350"/>
                  </a:lnTo>
                  <a:lnTo>
                    <a:pt x="339725" y="1533525"/>
                  </a:lnTo>
                  <a:lnTo>
                    <a:pt x="130175" y="1819275"/>
                  </a:lnTo>
                  <a:lnTo>
                    <a:pt x="28575" y="1949450"/>
                  </a:lnTo>
                  <a:lnTo>
                    <a:pt x="6350" y="1981200"/>
                  </a:lnTo>
                  <a:lnTo>
                    <a:pt x="0" y="2000250"/>
                  </a:lnTo>
                  <a:lnTo>
                    <a:pt x="3175" y="2022475"/>
                  </a:lnTo>
                  <a:lnTo>
                    <a:pt x="9525" y="2032000"/>
                  </a:lnTo>
                  <a:lnTo>
                    <a:pt x="22225" y="2032000"/>
                  </a:lnTo>
                  <a:lnTo>
                    <a:pt x="60325" y="2016125"/>
                  </a:lnTo>
                  <a:lnTo>
                    <a:pt x="133350" y="1936750"/>
                  </a:lnTo>
                  <a:lnTo>
                    <a:pt x="282575" y="1778000"/>
                  </a:lnTo>
                  <a:lnTo>
                    <a:pt x="441325" y="1600200"/>
                  </a:lnTo>
                  <a:lnTo>
                    <a:pt x="593725" y="1416050"/>
                  </a:lnTo>
                  <a:lnTo>
                    <a:pt x="806450" y="1133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DE7C4DC5-3DE8-5241-AA48-1E6A520A24FA}"/>
                </a:ext>
              </a:extLst>
            </p:cNvPr>
            <p:cNvSpPr/>
            <p:nvPr/>
          </p:nvSpPr>
          <p:spPr>
            <a:xfrm>
              <a:off x="4186238" y="3314700"/>
              <a:ext cx="717550" cy="704850"/>
            </a:xfrm>
            <a:custGeom>
              <a:avLst/>
              <a:gdLst>
                <a:gd name="connsiteX0" fmla="*/ 266700 w 716756"/>
                <a:gd name="connsiteY0" fmla="*/ 119063 h 704850"/>
                <a:gd name="connsiteX1" fmla="*/ 369093 w 716756"/>
                <a:gd name="connsiteY1" fmla="*/ 159544 h 704850"/>
                <a:gd name="connsiteX2" fmla="*/ 469106 w 716756"/>
                <a:gd name="connsiteY2" fmla="*/ 195263 h 704850"/>
                <a:gd name="connsiteX3" fmla="*/ 535781 w 716756"/>
                <a:gd name="connsiteY3" fmla="*/ 219075 h 704850"/>
                <a:gd name="connsiteX4" fmla="*/ 573881 w 716756"/>
                <a:gd name="connsiteY4" fmla="*/ 230981 h 704850"/>
                <a:gd name="connsiteX5" fmla="*/ 600075 w 716756"/>
                <a:gd name="connsiteY5" fmla="*/ 247650 h 704850"/>
                <a:gd name="connsiteX6" fmla="*/ 621506 w 716756"/>
                <a:gd name="connsiteY6" fmla="*/ 266700 h 704850"/>
                <a:gd name="connsiteX7" fmla="*/ 645318 w 716756"/>
                <a:gd name="connsiteY7" fmla="*/ 297656 h 704850"/>
                <a:gd name="connsiteX8" fmla="*/ 669131 w 716756"/>
                <a:gd name="connsiteY8" fmla="*/ 340519 h 704850"/>
                <a:gd name="connsiteX9" fmla="*/ 685800 w 716756"/>
                <a:gd name="connsiteY9" fmla="*/ 385763 h 704850"/>
                <a:gd name="connsiteX10" fmla="*/ 709612 w 716756"/>
                <a:gd name="connsiteY10" fmla="*/ 464344 h 704850"/>
                <a:gd name="connsiteX11" fmla="*/ 714375 w 716756"/>
                <a:gd name="connsiteY11" fmla="*/ 514350 h 704850"/>
                <a:gd name="connsiteX12" fmla="*/ 716756 w 716756"/>
                <a:gd name="connsiteY12" fmla="*/ 614363 h 704850"/>
                <a:gd name="connsiteX13" fmla="*/ 714375 w 716756"/>
                <a:gd name="connsiteY13" fmla="*/ 652463 h 704850"/>
                <a:gd name="connsiteX14" fmla="*/ 702468 w 716756"/>
                <a:gd name="connsiteY14" fmla="*/ 676275 h 704850"/>
                <a:gd name="connsiteX15" fmla="*/ 683418 w 716756"/>
                <a:gd name="connsiteY15" fmla="*/ 695325 h 704850"/>
                <a:gd name="connsiteX16" fmla="*/ 664368 w 716756"/>
                <a:gd name="connsiteY16" fmla="*/ 704850 h 704850"/>
                <a:gd name="connsiteX17" fmla="*/ 645318 w 716756"/>
                <a:gd name="connsiteY17" fmla="*/ 704850 h 704850"/>
                <a:gd name="connsiteX18" fmla="*/ 623887 w 716756"/>
                <a:gd name="connsiteY18" fmla="*/ 690563 h 704850"/>
                <a:gd name="connsiteX19" fmla="*/ 588168 w 716756"/>
                <a:gd name="connsiteY19" fmla="*/ 654844 h 704850"/>
                <a:gd name="connsiteX20" fmla="*/ 514350 w 716756"/>
                <a:gd name="connsiteY20" fmla="*/ 578644 h 704850"/>
                <a:gd name="connsiteX21" fmla="*/ 421481 w 716756"/>
                <a:gd name="connsiteY21" fmla="*/ 485775 h 704850"/>
                <a:gd name="connsiteX22" fmla="*/ 323850 w 716756"/>
                <a:gd name="connsiteY22" fmla="*/ 388144 h 704850"/>
                <a:gd name="connsiteX23" fmla="*/ 192881 w 716756"/>
                <a:gd name="connsiteY23" fmla="*/ 269081 h 704850"/>
                <a:gd name="connsiteX24" fmla="*/ 69056 w 716756"/>
                <a:gd name="connsiteY24" fmla="*/ 159544 h 704850"/>
                <a:gd name="connsiteX25" fmla="*/ 0 w 716756"/>
                <a:gd name="connsiteY25" fmla="*/ 109538 h 704850"/>
                <a:gd name="connsiteX26" fmla="*/ 11906 w 716756"/>
                <a:gd name="connsiteY26" fmla="*/ 0 h 704850"/>
                <a:gd name="connsiteX27" fmla="*/ 173831 w 716756"/>
                <a:gd name="connsiteY27" fmla="*/ 76200 h 704850"/>
                <a:gd name="connsiteX28" fmla="*/ 266700 w 716756"/>
                <a:gd name="connsiteY28" fmla="*/ 119063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6756" h="704850">
                  <a:moveTo>
                    <a:pt x="266700" y="119063"/>
                  </a:moveTo>
                  <a:lnTo>
                    <a:pt x="369093" y="159544"/>
                  </a:lnTo>
                  <a:lnTo>
                    <a:pt x="469106" y="195263"/>
                  </a:lnTo>
                  <a:lnTo>
                    <a:pt x="535781" y="219075"/>
                  </a:lnTo>
                  <a:lnTo>
                    <a:pt x="573881" y="230981"/>
                  </a:lnTo>
                  <a:lnTo>
                    <a:pt x="600075" y="247650"/>
                  </a:lnTo>
                  <a:lnTo>
                    <a:pt x="621506" y="266700"/>
                  </a:lnTo>
                  <a:lnTo>
                    <a:pt x="645318" y="297656"/>
                  </a:lnTo>
                  <a:lnTo>
                    <a:pt x="669131" y="340519"/>
                  </a:lnTo>
                  <a:lnTo>
                    <a:pt x="685800" y="385763"/>
                  </a:lnTo>
                  <a:lnTo>
                    <a:pt x="709612" y="464344"/>
                  </a:lnTo>
                  <a:lnTo>
                    <a:pt x="714375" y="514350"/>
                  </a:lnTo>
                  <a:cubicBezTo>
                    <a:pt x="715169" y="547688"/>
                    <a:pt x="715962" y="581025"/>
                    <a:pt x="716756" y="614363"/>
                  </a:cubicBezTo>
                  <a:lnTo>
                    <a:pt x="714375" y="652463"/>
                  </a:lnTo>
                  <a:lnTo>
                    <a:pt x="702468" y="676275"/>
                  </a:lnTo>
                  <a:lnTo>
                    <a:pt x="683418" y="695325"/>
                  </a:lnTo>
                  <a:lnTo>
                    <a:pt x="664368" y="704850"/>
                  </a:lnTo>
                  <a:lnTo>
                    <a:pt x="645318" y="704850"/>
                  </a:lnTo>
                  <a:lnTo>
                    <a:pt x="623887" y="690563"/>
                  </a:lnTo>
                  <a:lnTo>
                    <a:pt x="588168" y="654844"/>
                  </a:lnTo>
                  <a:lnTo>
                    <a:pt x="514350" y="578644"/>
                  </a:lnTo>
                  <a:lnTo>
                    <a:pt x="421481" y="485775"/>
                  </a:lnTo>
                  <a:lnTo>
                    <a:pt x="323850" y="388144"/>
                  </a:lnTo>
                  <a:lnTo>
                    <a:pt x="192881" y="269081"/>
                  </a:lnTo>
                  <a:lnTo>
                    <a:pt x="69056" y="159544"/>
                  </a:lnTo>
                  <a:lnTo>
                    <a:pt x="0" y="109538"/>
                  </a:lnTo>
                  <a:lnTo>
                    <a:pt x="11906" y="0"/>
                  </a:lnTo>
                  <a:lnTo>
                    <a:pt x="173831" y="76200"/>
                  </a:lnTo>
                  <a:lnTo>
                    <a:pt x="266700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13A7E648-D9DC-9B49-A333-2A0B9070EE4B}"/>
                </a:ext>
              </a:extLst>
            </p:cNvPr>
            <p:cNvSpPr/>
            <p:nvPr/>
          </p:nvSpPr>
          <p:spPr>
            <a:xfrm>
              <a:off x="5897563" y="5219700"/>
              <a:ext cx="876300" cy="703263"/>
            </a:xfrm>
            <a:custGeom>
              <a:avLst/>
              <a:gdLst>
                <a:gd name="connsiteX0" fmla="*/ 402432 w 876300"/>
                <a:gd name="connsiteY0" fmla="*/ 109538 h 702469"/>
                <a:gd name="connsiteX1" fmla="*/ 573882 w 876300"/>
                <a:gd name="connsiteY1" fmla="*/ 164306 h 702469"/>
                <a:gd name="connsiteX2" fmla="*/ 654844 w 876300"/>
                <a:gd name="connsiteY2" fmla="*/ 190500 h 702469"/>
                <a:gd name="connsiteX3" fmla="*/ 721519 w 876300"/>
                <a:gd name="connsiteY3" fmla="*/ 209550 h 702469"/>
                <a:gd name="connsiteX4" fmla="*/ 740569 w 876300"/>
                <a:gd name="connsiteY4" fmla="*/ 209550 h 702469"/>
                <a:gd name="connsiteX5" fmla="*/ 769144 w 876300"/>
                <a:gd name="connsiteY5" fmla="*/ 204788 h 702469"/>
                <a:gd name="connsiteX6" fmla="*/ 792957 w 876300"/>
                <a:gd name="connsiteY6" fmla="*/ 192881 h 702469"/>
                <a:gd name="connsiteX7" fmla="*/ 807244 w 876300"/>
                <a:gd name="connsiteY7" fmla="*/ 176213 h 702469"/>
                <a:gd name="connsiteX8" fmla="*/ 812007 w 876300"/>
                <a:gd name="connsiteY8" fmla="*/ 150019 h 702469"/>
                <a:gd name="connsiteX9" fmla="*/ 814388 w 876300"/>
                <a:gd name="connsiteY9" fmla="*/ 11906 h 702469"/>
                <a:gd name="connsiteX10" fmla="*/ 876300 w 876300"/>
                <a:gd name="connsiteY10" fmla="*/ 7144 h 702469"/>
                <a:gd name="connsiteX11" fmla="*/ 835819 w 876300"/>
                <a:gd name="connsiteY11" fmla="*/ 702469 h 702469"/>
                <a:gd name="connsiteX12" fmla="*/ 814388 w 876300"/>
                <a:gd name="connsiteY12" fmla="*/ 685800 h 702469"/>
                <a:gd name="connsiteX13" fmla="*/ 800100 w 876300"/>
                <a:gd name="connsiteY13" fmla="*/ 671513 h 702469"/>
                <a:gd name="connsiteX14" fmla="*/ 778669 w 876300"/>
                <a:gd name="connsiteY14" fmla="*/ 640556 h 702469"/>
                <a:gd name="connsiteX15" fmla="*/ 726282 w 876300"/>
                <a:gd name="connsiteY15" fmla="*/ 569119 h 702469"/>
                <a:gd name="connsiteX16" fmla="*/ 683419 w 876300"/>
                <a:gd name="connsiteY16" fmla="*/ 521494 h 702469"/>
                <a:gd name="connsiteX17" fmla="*/ 650082 w 876300"/>
                <a:gd name="connsiteY17" fmla="*/ 485775 h 702469"/>
                <a:gd name="connsiteX18" fmla="*/ 621507 w 876300"/>
                <a:gd name="connsiteY18" fmla="*/ 459581 h 702469"/>
                <a:gd name="connsiteX19" fmla="*/ 585788 w 876300"/>
                <a:gd name="connsiteY19" fmla="*/ 433388 h 702469"/>
                <a:gd name="connsiteX20" fmla="*/ 531019 w 876300"/>
                <a:gd name="connsiteY20" fmla="*/ 397669 h 702469"/>
                <a:gd name="connsiteX21" fmla="*/ 419100 w 876300"/>
                <a:gd name="connsiteY21" fmla="*/ 321469 h 702469"/>
                <a:gd name="connsiteX22" fmla="*/ 278607 w 876300"/>
                <a:gd name="connsiteY22" fmla="*/ 228600 h 702469"/>
                <a:gd name="connsiteX23" fmla="*/ 159544 w 876300"/>
                <a:gd name="connsiteY23" fmla="*/ 147638 h 702469"/>
                <a:gd name="connsiteX24" fmla="*/ 80963 w 876300"/>
                <a:gd name="connsiteY24" fmla="*/ 97631 h 702469"/>
                <a:gd name="connsiteX25" fmla="*/ 35719 w 876300"/>
                <a:gd name="connsiteY25" fmla="*/ 66675 h 702469"/>
                <a:gd name="connsiteX26" fmla="*/ 14288 w 876300"/>
                <a:gd name="connsiteY26" fmla="*/ 47625 h 702469"/>
                <a:gd name="connsiteX27" fmla="*/ 7144 w 876300"/>
                <a:gd name="connsiteY27" fmla="*/ 35719 h 702469"/>
                <a:gd name="connsiteX28" fmla="*/ 0 w 876300"/>
                <a:gd name="connsiteY28" fmla="*/ 19050 h 702469"/>
                <a:gd name="connsiteX29" fmla="*/ 4763 w 876300"/>
                <a:gd name="connsiteY29" fmla="*/ 9525 h 702469"/>
                <a:gd name="connsiteX30" fmla="*/ 19050 w 876300"/>
                <a:gd name="connsiteY30" fmla="*/ 0 h 702469"/>
                <a:gd name="connsiteX31" fmla="*/ 42863 w 876300"/>
                <a:gd name="connsiteY31" fmla="*/ 0 h 702469"/>
                <a:gd name="connsiteX32" fmla="*/ 59532 w 876300"/>
                <a:gd name="connsiteY32" fmla="*/ 0 h 702469"/>
                <a:gd name="connsiteX33" fmla="*/ 123825 w 876300"/>
                <a:gd name="connsiteY33" fmla="*/ 19050 h 702469"/>
                <a:gd name="connsiteX34" fmla="*/ 259557 w 876300"/>
                <a:gd name="connsiteY34" fmla="*/ 61913 h 702469"/>
                <a:gd name="connsiteX35" fmla="*/ 402432 w 876300"/>
                <a:gd name="connsiteY35" fmla="*/ 109538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702469">
                  <a:moveTo>
                    <a:pt x="402432" y="109538"/>
                  </a:moveTo>
                  <a:lnTo>
                    <a:pt x="573882" y="164306"/>
                  </a:lnTo>
                  <a:lnTo>
                    <a:pt x="654844" y="190500"/>
                  </a:lnTo>
                  <a:lnTo>
                    <a:pt x="721519" y="209550"/>
                  </a:lnTo>
                  <a:lnTo>
                    <a:pt x="740569" y="209550"/>
                  </a:lnTo>
                  <a:lnTo>
                    <a:pt x="769144" y="204788"/>
                  </a:lnTo>
                  <a:lnTo>
                    <a:pt x="792957" y="192881"/>
                  </a:lnTo>
                  <a:lnTo>
                    <a:pt x="807244" y="176213"/>
                  </a:lnTo>
                  <a:lnTo>
                    <a:pt x="812007" y="150019"/>
                  </a:lnTo>
                  <a:cubicBezTo>
                    <a:pt x="812801" y="103981"/>
                    <a:pt x="813594" y="57944"/>
                    <a:pt x="814388" y="11906"/>
                  </a:cubicBezTo>
                  <a:lnTo>
                    <a:pt x="876300" y="7144"/>
                  </a:lnTo>
                  <a:lnTo>
                    <a:pt x="835819" y="702469"/>
                  </a:lnTo>
                  <a:lnTo>
                    <a:pt x="814388" y="685800"/>
                  </a:lnTo>
                  <a:lnTo>
                    <a:pt x="800100" y="671513"/>
                  </a:lnTo>
                  <a:lnTo>
                    <a:pt x="778669" y="640556"/>
                  </a:lnTo>
                  <a:lnTo>
                    <a:pt x="726282" y="569119"/>
                  </a:lnTo>
                  <a:lnTo>
                    <a:pt x="683419" y="521494"/>
                  </a:lnTo>
                  <a:lnTo>
                    <a:pt x="650082" y="485775"/>
                  </a:lnTo>
                  <a:lnTo>
                    <a:pt x="621507" y="459581"/>
                  </a:lnTo>
                  <a:lnTo>
                    <a:pt x="585788" y="433388"/>
                  </a:lnTo>
                  <a:lnTo>
                    <a:pt x="531019" y="397669"/>
                  </a:lnTo>
                  <a:lnTo>
                    <a:pt x="419100" y="321469"/>
                  </a:lnTo>
                  <a:lnTo>
                    <a:pt x="278607" y="228600"/>
                  </a:lnTo>
                  <a:lnTo>
                    <a:pt x="159544" y="147638"/>
                  </a:lnTo>
                  <a:lnTo>
                    <a:pt x="80963" y="97631"/>
                  </a:lnTo>
                  <a:lnTo>
                    <a:pt x="35719" y="66675"/>
                  </a:lnTo>
                  <a:lnTo>
                    <a:pt x="14288" y="47625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2863" y="0"/>
                  </a:lnTo>
                  <a:lnTo>
                    <a:pt x="59532" y="0"/>
                  </a:lnTo>
                  <a:lnTo>
                    <a:pt x="123825" y="19050"/>
                  </a:lnTo>
                  <a:lnTo>
                    <a:pt x="259557" y="61913"/>
                  </a:lnTo>
                  <a:lnTo>
                    <a:pt x="40243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878468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00B9E45-0E99-594A-8C3C-5A611AE6A39A}"/>
              </a:ext>
            </a:extLst>
          </p:cNvPr>
          <p:cNvSpPr/>
          <p:nvPr/>
        </p:nvSpPr>
        <p:spPr>
          <a:xfrm>
            <a:off x="3348038" y="1743075"/>
            <a:ext cx="644525" cy="1042988"/>
          </a:xfrm>
          <a:custGeom>
            <a:avLst/>
            <a:gdLst>
              <a:gd name="connsiteX0" fmla="*/ 547687 w 645318"/>
              <a:gd name="connsiteY0" fmla="*/ 519113 h 1042988"/>
              <a:gd name="connsiteX1" fmla="*/ 509587 w 645318"/>
              <a:gd name="connsiteY1" fmla="*/ 402431 h 1042988"/>
              <a:gd name="connsiteX2" fmla="*/ 500062 w 645318"/>
              <a:gd name="connsiteY2" fmla="*/ 385763 h 1042988"/>
              <a:gd name="connsiteX3" fmla="*/ 426243 w 645318"/>
              <a:gd name="connsiteY3" fmla="*/ 316706 h 1042988"/>
              <a:gd name="connsiteX4" fmla="*/ 304800 w 645318"/>
              <a:gd name="connsiteY4" fmla="*/ 209550 h 1042988"/>
              <a:gd name="connsiteX5" fmla="*/ 200025 w 645318"/>
              <a:gd name="connsiteY5" fmla="*/ 123825 h 1042988"/>
              <a:gd name="connsiteX6" fmla="*/ 116681 w 645318"/>
              <a:gd name="connsiteY6" fmla="*/ 59531 h 1042988"/>
              <a:gd name="connsiteX7" fmla="*/ 61912 w 645318"/>
              <a:gd name="connsiteY7" fmla="*/ 16669 h 1042988"/>
              <a:gd name="connsiteX8" fmla="*/ 33337 w 645318"/>
              <a:gd name="connsiteY8" fmla="*/ 2381 h 1042988"/>
              <a:gd name="connsiteX9" fmla="*/ 19050 w 645318"/>
              <a:gd name="connsiteY9" fmla="*/ 0 h 1042988"/>
              <a:gd name="connsiteX10" fmla="*/ 14287 w 645318"/>
              <a:gd name="connsiteY10" fmla="*/ 0 h 1042988"/>
              <a:gd name="connsiteX11" fmla="*/ 2381 w 645318"/>
              <a:gd name="connsiteY11" fmla="*/ 0 h 1042988"/>
              <a:gd name="connsiteX12" fmla="*/ 0 w 645318"/>
              <a:gd name="connsiteY12" fmla="*/ 7144 h 1042988"/>
              <a:gd name="connsiteX13" fmla="*/ 4762 w 645318"/>
              <a:gd name="connsiteY13" fmla="*/ 35719 h 1042988"/>
              <a:gd name="connsiteX14" fmla="*/ 21431 w 645318"/>
              <a:gd name="connsiteY14" fmla="*/ 92869 h 1042988"/>
              <a:gd name="connsiteX15" fmla="*/ 57150 w 645318"/>
              <a:gd name="connsiteY15" fmla="*/ 202406 h 1042988"/>
              <a:gd name="connsiteX16" fmla="*/ 95250 w 645318"/>
              <a:gd name="connsiteY16" fmla="*/ 297656 h 1042988"/>
              <a:gd name="connsiteX17" fmla="*/ 133350 w 645318"/>
              <a:gd name="connsiteY17" fmla="*/ 385763 h 1042988"/>
              <a:gd name="connsiteX18" fmla="*/ 190500 w 645318"/>
              <a:gd name="connsiteY18" fmla="*/ 509588 h 1042988"/>
              <a:gd name="connsiteX19" fmla="*/ 247650 w 645318"/>
              <a:gd name="connsiteY19" fmla="*/ 616744 h 1042988"/>
              <a:gd name="connsiteX20" fmla="*/ 307181 w 645318"/>
              <a:gd name="connsiteY20" fmla="*/ 726281 h 1042988"/>
              <a:gd name="connsiteX21" fmla="*/ 361950 w 645318"/>
              <a:gd name="connsiteY21" fmla="*/ 823913 h 1042988"/>
              <a:gd name="connsiteX22" fmla="*/ 414337 w 645318"/>
              <a:gd name="connsiteY22" fmla="*/ 912019 h 1042988"/>
              <a:gd name="connsiteX23" fmla="*/ 435768 w 645318"/>
              <a:gd name="connsiteY23" fmla="*/ 945356 h 1042988"/>
              <a:gd name="connsiteX24" fmla="*/ 454818 w 645318"/>
              <a:gd name="connsiteY24" fmla="*/ 973931 h 1042988"/>
              <a:gd name="connsiteX25" fmla="*/ 481012 w 645318"/>
              <a:gd name="connsiteY25" fmla="*/ 1000125 h 1042988"/>
              <a:gd name="connsiteX26" fmla="*/ 509587 w 645318"/>
              <a:gd name="connsiteY26" fmla="*/ 1023938 h 1042988"/>
              <a:gd name="connsiteX27" fmla="*/ 535781 w 645318"/>
              <a:gd name="connsiteY27" fmla="*/ 1038225 h 1042988"/>
              <a:gd name="connsiteX28" fmla="*/ 552450 w 645318"/>
              <a:gd name="connsiteY28" fmla="*/ 1042988 h 1042988"/>
              <a:gd name="connsiteX29" fmla="*/ 576262 w 645318"/>
              <a:gd name="connsiteY29" fmla="*/ 1042988 h 1042988"/>
              <a:gd name="connsiteX30" fmla="*/ 595312 w 645318"/>
              <a:gd name="connsiteY30" fmla="*/ 1040606 h 1042988"/>
              <a:gd name="connsiteX31" fmla="*/ 614362 w 645318"/>
              <a:gd name="connsiteY31" fmla="*/ 1031081 h 1042988"/>
              <a:gd name="connsiteX32" fmla="*/ 628650 w 645318"/>
              <a:gd name="connsiteY32" fmla="*/ 1016794 h 1042988"/>
              <a:gd name="connsiteX33" fmla="*/ 638175 w 645318"/>
              <a:gd name="connsiteY33" fmla="*/ 1000125 h 1042988"/>
              <a:gd name="connsiteX34" fmla="*/ 642937 w 645318"/>
              <a:gd name="connsiteY34" fmla="*/ 981075 h 1042988"/>
              <a:gd name="connsiteX35" fmla="*/ 645318 w 645318"/>
              <a:gd name="connsiteY35" fmla="*/ 959644 h 1042988"/>
              <a:gd name="connsiteX36" fmla="*/ 642937 w 645318"/>
              <a:gd name="connsiteY36" fmla="*/ 938213 h 1042988"/>
              <a:gd name="connsiteX37" fmla="*/ 638175 w 645318"/>
              <a:gd name="connsiteY37" fmla="*/ 904875 h 1042988"/>
              <a:gd name="connsiteX38" fmla="*/ 626268 w 645318"/>
              <a:gd name="connsiteY38" fmla="*/ 814388 h 1042988"/>
              <a:gd name="connsiteX39" fmla="*/ 600075 w 645318"/>
              <a:gd name="connsiteY39" fmla="*/ 690563 h 1042988"/>
              <a:gd name="connsiteX40" fmla="*/ 547687 w 645318"/>
              <a:gd name="connsiteY40" fmla="*/ 519113 h 104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5318" h="1042988">
                <a:moveTo>
                  <a:pt x="547687" y="519113"/>
                </a:moveTo>
                <a:lnTo>
                  <a:pt x="509587" y="402431"/>
                </a:lnTo>
                <a:lnTo>
                  <a:pt x="500062" y="385763"/>
                </a:lnTo>
                <a:lnTo>
                  <a:pt x="426243" y="316706"/>
                </a:lnTo>
                <a:lnTo>
                  <a:pt x="304800" y="209550"/>
                </a:lnTo>
                <a:lnTo>
                  <a:pt x="200025" y="123825"/>
                </a:lnTo>
                <a:lnTo>
                  <a:pt x="116681" y="59531"/>
                </a:lnTo>
                <a:lnTo>
                  <a:pt x="61912" y="16669"/>
                </a:lnTo>
                <a:lnTo>
                  <a:pt x="33337" y="2381"/>
                </a:lnTo>
                <a:lnTo>
                  <a:pt x="19050" y="0"/>
                </a:lnTo>
                <a:lnTo>
                  <a:pt x="14287" y="0"/>
                </a:lnTo>
                <a:lnTo>
                  <a:pt x="2381" y="0"/>
                </a:lnTo>
                <a:lnTo>
                  <a:pt x="0" y="7144"/>
                </a:lnTo>
                <a:lnTo>
                  <a:pt x="4762" y="35719"/>
                </a:lnTo>
                <a:lnTo>
                  <a:pt x="21431" y="92869"/>
                </a:lnTo>
                <a:lnTo>
                  <a:pt x="57150" y="202406"/>
                </a:lnTo>
                <a:lnTo>
                  <a:pt x="95250" y="297656"/>
                </a:lnTo>
                <a:lnTo>
                  <a:pt x="133350" y="385763"/>
                </a:lnTo>
                <a:lnTo>
                  <a:pt x="190500" y="509588"/>
                </a:lnTo>
                <a:lnTo>
                  <a:pt x="247650" y="616744"/>
                </a:lnTo>
                <a:lnTo>
                  <a:pt x="307181" y="726281"/>
                </a:lnTo>
                <a:lnTo>
                  <a:pt x="361950" y="823913"/>
                </a:lnTo>
                <a:lnTo>
                  <a:pt x="414337" y="912019"/>
                </a:lnTo>
                <a:lnTo>
                  <a:pt x="435768" y="945356"/>
                </a:lnTo>
                <a:lnTo>
                  <a:pt x="454818" y="973931"/>
                </a:lnTo>
                <a:lnTo>
                  <a:pt x="481012" y="1000125"/>
                </a:lnTo>
                <a:lnTo>
                  <a:pt x="509587" y="1023938"/>
                </a:lnTo>
                <a:lnTo>
                  <a:pt x="535781" y="1038225"/>
                </a:lnTo>
                <a:lnTo>
                  <a:pt x="552450" y="1042988"/>
                </a:lnTo>
                <a:lnTo>
                  <a:pt x="576262" y="1042988"/>
                </a:lnTo>
                <a:lnTo>
                  <a:pt x="595312" y="1040606"/>
                </a:lnTo>
                <a:lnTo>
                  <a:pt x="614362" y="1031081"/>
                </a:lnTo>
                <a:lnTo>
                  <a:pt x="628650" y="1016794"/>
                </a:lnTo>
                <a:lnTo>
                  <a:pt x="638175" y="1000125"/>
                </a:lnTo>
                <a:lnTo>
                  <a:pt x="642937" y="981075"/>
                </a:lnTo>
                <a:lnTo>
                  <a:pt x="645318" y="959644"/>
                </a:lnTo>
                <a:lnTo>
                  <a:pt x="642937" y="938213"/>
                </a:lnTo>
                <a:lnTo>
                  <a:pt x="638175" y="904875"/>
                </a:lnTo>
                <a:lnTo>
                  <a:pt x="626268" y="814388"/>
                </a:lnTo>
                <a:lnTo>
                  <a:pt x="600075" y="690563"/>
                </a:lnTo>
                <a:lnTo>
                  <a:pt x="547687" y="5191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A37F4FB6-4D0F-4840-B673-DCDB32694AF0}"/>
              </a:ext>
            </a:extLst>
          </p:cNvPr>
          <p:cNvSpPr/>
          <p:nvPr/>
        </p:nvSpPr>
        <p:spPr>
          <a:xfrm>
            <a:off x="4456113" y="1512888"/>
            <a:ext cx="581025" cy="1038225"/>
          </a:xfrm>
          <a:custGeom>
            <a:avLst/>
            <a:gdLst>
              <a:gd name="connsiteX0" fmla="*/ 273844 w 581025"/>
              <a:gd name="connsiteY0" fmla="*/ 247650 h 1038225"/>
              <a:gd name="connsiteX1" fmla="*/ 171450 w 581025"/>
              <a:gd name="connsiteY1" fmla="*/ 135731 h 1038225"/>
              <a:gd name="connsiteX2" fmla="*/ 76200 w 581025"/>
              <a:gd name="connsiteY2" fmla="*/ 28575 h 1038225"/>
              <a:gd name="connsiteX3" fmla="*/ 57150 w 581025"/>
              <a:gd name="connsiteY3" fmla="*/ 9525 h 1038225"/>
              <a:gd name="connsiteX4" fmla="*/ 47625 w 581025"/>
              <a:gd name="connsiteY4" fmla="*/ 4762 h 1038225"/>
              <a:gd name="connsiteX5" fmla="*/ 28575 w 581025"/>
              <a:gd name="connsiteY5" fmla="*/ 0 h 1038225"/>
              <a:gd name="connsiteX6" fmla="*/ 14287 w 581025"/>
              <a:gd name="connsiteY6" fmla="*/ 7144 h 1038225"/>
              <a:gd name="connsiteX7" fmla="*/ 0 w 581025"/>
              <a:gd name="connsiteY7" fmla="*/ 35719 h 1038225"/>
              <a:gd name="connsiteX8" fmla="*/ 7144 w 581025"/>
              <a:gd name="connsiteY8" fmla="*/ 78581 h 1038225"/>
              <a:gd name="connsiteX9" fmla="*/ 40481 w 581025"/>
              <a:gd name="connsiteY9" fmla="*/ 192881 h 1038225"/>
              <a:gd name="connsiteX10" fmla="*/ 69056 w 581025"/>
              <a:gd name="connsiteY10" fmla="*/ 285750 h 1038225"/>
              <a:gd name="connsiteX11" fmla="*/ 104775 w 581025"/>
              <a:gd name="connsiteY11" fmla="*/ 390525 h 1038225"/>
              <a:gd name="connsiteX12" fmla="*/ 157162 w 581025"/>
              <a:gd name="connsiteY12" fmla="*/ 533400 h 1038225"/>
              <a:gd name="connsiteX13" fmla="*/ 214312 w 581025"/>
              <a:gd name="connsiteY13" fmla="*/ 673894 h 1038225"/>
              <a:gd name="connsiteX14" fmla="*/ 259556 w 581025"/>
              <a:gd name="connsiteY14" fmla="*/ 776287 h 1038225"/>
              <a:gd name="connsiteX15" fmla="*/ 333375 w 581025"/>
              <a:gd name="connsiteY15" fmla="*/ 914400 h 1038225"/>
              <a:gd name="connsiteX16" fmla="*/ 357187 w 581025"/>
              <a:gd name="connsiteY16" fmla="*/ 957262 h 1038225"/>
              <a:gd name="connsiteX17" fmla="*/ 376237 w 581025"/>
              <a:gd name="connsiteY17" fmla="*/ 978694 h 1038225"/>
              <a:gd name="connsiteX18" fmla="*/ 400050 w 581025"/>
              <a:gd name="connsiteY18" fmla="*/ 997744 h 1038225"/>
              <a:gd name="connsiteX19" fmla="*/ 428625 w 581025"/>
              <a:gd name="connsiteY19" fmla="*/ 1019175 h 1038225"/>
              <a:gd name="connsiteX20" fmla="*/ 454819 w 581025"/>
              <a:gd name="connsiteY20" fmla="*/ 1033462 h 1038225"/>
              <a:gd name="connsiteX21" fmla="*/ 478631 w 581025"/>
              <a:gd name="connsiteY21" fmla="*/ 1038225 h 1038225"/>
              <a:gd name="connsiteX22" fmla="*/ 492919 w 581025"/>
              <a:gd name="connsiteY22" fmla="*/ 1038225 h 1038225"/>
              <a:gd name="connsiteX23" fmla="*/ 516731 w 581025"/>
              <a:gd name="connsiteY23" fmla="*/ 1023937 h 1038225"/>
              <a:gd name="connsiteX24" fmla="*/ 533400 w 581025"/>
              <a:gd name="connsiteY24" fmla="*/ 1002506 h 1038225"/>
              <a:gd name="connsiteX25" fmla="*/ 552450 w 581025"/>
              <a:gd name="connsiteY25" fmla="*/ 966787 h 1038225"/>
              <a:gd name="connsiteX26" fmla="*/ 569119 w 581025"/>
              <a:gd name="connsiteY26" fmla="*/ 916781 h 1038225"/>
              <a:gd name="connsiteX27" fmla="*/ 581025 w 581025"/>
              <a:gd name="connsiteY27" fmla="*/ 869156 h 1038225"/>
              <a:gd name="connsiteX28" fmla="*/ 576262 w 581025"/>
              <a:gd name="connsiteY28" fmla="*/ 826294 h 1038225"/>
              <a:gd name="connsiteX29" fmla="*/ 559594 w 581025"/>
              <a:gd name="connsiteY29" fmla="*/ 740569 h 1038225"/>
              <a:gd name="connsiteX30" fmla="*/ 521494 w 581025"/>
              <a:gd name="connsiteY30" fmla="*/ 585787 h 1038225"/>
              <a:gd name="connsiteX31" fmla="*/ 497681 w 581025"/>
              <a:gd name="connsiteY31" fmla="*/ 504825 h 1038225"/>
              <a:gd name="connsiteX32" fmla="*/ 488156 w 581025"/>
              <a:gd name="connsiteY32" fmla="*/ 481012 h 1038225"/>
              <a:gd name="connsiteX33" fmla="*/ 419100 w 581025"/>
              <a:gd name="connsiteY33" fmla="*/ 409575 h 1038225"/>
              <a:gd name="connsiteX34" fmla="*/ 273844 w 581025"/>
              <a:gd name="connsiteY34" fmla="*/ 247650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81025" h="1038225">
                <a:moveTo>
                  <a:pt x="273844" y="247650"/>
                </a:moveTo>
                <a:lnTo>
                  <a:pt x="171450" y="135731"/>
                </a:lnTo>
                <a:lnTo>
                  <a:pt x="76200" y="28575"/>
                </a:lnTo>
                <a:lnTo>
                  <a:pt x="57150" y="9525"/>
                </a:lnTo>
                <a:lnTo>
                  <a:pt x="47625" y="4762"/>
                </a:lnTo>
                <a:lnTo>
                  <a:pt x="28575" y="0"/>
                </a:lnTo>
                <a:lnTo>
                  <a:pt x="14287" y="7144"/>
                </a:lnTo>
                <a:lnTo>
                  <a:pt x="0" y="35719"/>
                </a:lnTo>
                <a:lnTo>
                  <a:pt x="7144" y="78581"/>
                </a:lnTo>
                <a:lnTo>
                  <a:pt x="40481" y="192881"/>
                </a:lnTo>
                <a:lnTo>
                  <a:pt x="69056" y="285750"/>
                </a:lnTo>
                <a:lnTo>
                  <a:pt x="104775" y="390525"/>
                </a:lnTo>
                <a:lnTo>
                  <a:pt x="157162" y="533400"/>
                </a:lnTo>
                <a:lnTo>
                  <a:pt x="214312" y="673894"/>
                </a:lnTo>
                <a:lnTo>
                  <a:pt x="259556" y="776287"/>
                </a:lnTo>
                <a:lnTo>
                  <a:pt x="333375" y="914400"/>
                </a:lnTo>
                <a:lnTo>
                  <a:pt x="357187" y="957262"/>
                </a:lnTo>
                <a:lnTo>
                  <a:pt x="376237" y="978694"/>
                </a:lnTo>
                <a:lnTo>
                  <a:pt x="400050" y="997744"/>
                </a:lnTo>
                <a:lnTo>
                  <a:pt x="428625" y="1019175"/>
                </a:lnTo>
                <a:lnTo>
                  <a:pt x="454819" y="1033462"/>
                </a:lnTo>
                <a:lnTo>
                  <a:pt x="478631" y="1038225"/>
                </a:lnTo>
                <a:lnTo>
                  <a:pt x="492919" y="1038225"/>
                </a:lnTo>
                <a:lnTo>
                  <a:pt x="516731" y="1023937"/>
                </a:lnTo>
                <a:lnTo>
                  <a:pt x="533400" y="1002506"/>
                </a:lnTo>
                <a:lnTo>
                  <a:pt x="552450" y="966787"/>
                </a:lnTo>
                <a:lnTo>
                  <a:pt x="569119" y="916781"/>
                </a:lnTo>
                <a:lnTo>
                  <a:pt x="581025" y="869156"/>
                </a:lnTo>
                <a:lnTo>
                  <a:pt x="576262" y="826294"/>
                </a:lnTo>
                <a:lnTo>
                  <a:pt x="559594" y="740569"/>
                </a:lnTo>
                <a:lnTo>
                  <a:pt x="521494" y="585787"/>
                </a:lnTo>
                <a:lnTo>
                  <a:pt x="497681" y="504825"/>
                </a:lnTo>
                <a:lnTo>
                  <a:pt x="488156" y="481012"/>
                </a:lnTo>
                <a:lnTo>
                  <a:pt x="419100" y="409575"/>
                </a:lnTo>
                <a:lnTo>
                  <a:pt x="273844" y="247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2B79D28B-55AE-A148-BA0E-B50C39B1DD93}"/>
              </a:ext>
            </a:extLst>
          </p:cNvPr>
          <p:cNvSpPr/>
          <p:nvPr/>
        </p:nvSpPr>
        <p:spPr>
          <a:xfrm>
            <a:off x="5399088" y="1554163"/>
            <a:ext cx="1082675" cy="1343025"/>
          </a:xfrm>
          <a:custGeom>
            <a:avLst/>
            <a:gdLst>
              <a:gd name="connsiteX0" fmla="*/ 395287 w 1083469"/>
              <a:gd name="connsiteY0" fmla="*/ 723900 h 1343025"/>
              <a:gd name="connsiteX1" fmla="*/ 488156 w 1083469"/>
              <a:gd name="connsiteY1" fmla="*/ 576263 h 1343025"/>
              <a:gd name="connsiteX2" fmla="*/ 550069 w 1083469"/>
              <a:gd name="connsiteY2" fmla="*/ 471488 h 1343025"/>
              <a:gd name="connsiteX3" fmla="*/ 604837 w 1083469"/>
              <a:gd name="connsiteY3" fmla="*/ 383382 h 1343025"/>
              <a:gd name="connsiteX4" fmla="*/ 640556 w 1083469"/>
              <a:gd name="connsiteY4" fmla="*/ 309563 h 1343025"/>
              <a:gd name="connsiteX5" fmla="*/ 657225 w 1083469"/>
              <a:gd name="connsiteY5" fmla="*/ 269082 h 1343025"/>
              <a:gd name="connsiteX6" fmla="*/ 671512 w 1083469"/>
              <a:gd name="connsiteY6" fmla="*/ 226219 h 1343025"/>
              <a:gd name="connsiteX7" fmla="*/ 676275 w 1083469"/>
              <a:gd name="connsiteY7" fmla="*/ 192882 h 1343025"/>
              <a:gd name="connsiteX8" fmla="*/ 671512 w 1083469"/>
              <a:gd name="connsiteY8" fmla="*/ 173832 h 1343025"/>
              <a:gd name="connsiteX9" fmla="*/ 661987 w 1083469"/>
              <a:gd name="connsiteY9" fmla="*/ 152400 h 1343025"/>
              <a:gd name="connsiteX10" fmla="*/ 633412 w 1083469"/>
              <a:gd name="connsiteY10" fmla="*/ 114300 h 1343025"/>
              <a:gd name="connsiteX11" fmla="*/ 611981 w 1083469"/>
              <a:gd name="connsiteY11" fmla="*/ 90488 h 1343025"/>
              <a:gd name="connsiteX12" fmla="*/ 585787 w 1083469"/>
              <a:gd name="connsiteY12" fmla="*/ 71438 h 1343025"/>
              <a:gd name="connsiteX13" fmla="*/ 569119 w 1083469"/>
              <a:gd name="connsiteY13" fmla="*/ 59532 h 1343025"/>
              <a:gd name="connsiteX14" fmla="*/ 552450 w 1083469"/>
              <a:gd name="connsiteY14" fmla="*/ 38100 h 1343025"/>
              <a:gd name="connsiteX15" fmla="*/ 550069 w 1083469"/>
              <a:gd name="connsiteY15" fmla="*/ 21432 h 1343025"/>
              <a:gd name="connsiteX16" fmla="*/ 552450 w 1083469"/>
              <a:gd name="connsiteY16" fmla="*/ 9525 h 1343025"/>
              <a:gd name="connsiteX17" fmla="*/ 566737 w 1083469"/>
              <a:gd name="connsiteY17" fmla="*/ 2382 h 1343025"/>
              <a:gd name="connsiteX18" fmla="*/ 597694 w 1083469"/>
              <a:gd name="connsiteY18" fmla="*/ 0 h 1343025"/>
              <a:gd name="connsiteX19" fmla="*/ 666750 w 1083469"/>
              <a:gd name="connsiteY19" fmla="*/ 14288 h 1343025"/>
              <a:gd name="connsiteX20" fmla="*/ 757237 w 1083469"/>
              <a:gd name="connsiteY20" fmla="*/ 30957 h 1343025"/>
              <a:gd name="connsiteX21" fmla="*/ 819150 w 1083469"/>
              <a:gd name="connsiteY21" fmla="*/ 42863 h 1343025"/>
              <a:gd name="connsiteX22" fmla="*/ 840581 w 1083469"/>
              <a:gd name="connsiteY22" fmla="*/ 52388 h 1343025"/>
              <a:gd name="connsiteX23" fmla="*/ 881062 w 1083469"/>
              <a:gd name="connsiteY23" fmla="*/ 73819 h 1343025"/>
              <a:gd name="connsiteX24" fmla="*/ 921544 w 1083469"/>
              <a:gd name="connsiteY24" fmla="*/ 100013 h 1343025"/>
              <a:gd name="connsiteX25" fmla="*/ 969169 w 1083469"/>
              <a:gd name="connsiteY25" fmla="*/ 140494 h 1343025"/>
              <a:gd name="connsiteX26" fmla="*/ 1009650 w 1083469"/>
              <a:gd name="connsiteY26" fmla="*/ 185738 h 1343025"/>
              <a:gd name="connsiteX27" fmla="*/ 1052512 w 1083469"/>
              <a:gd name="connsiteY27" fmla="*/ 233363 h 1343025"/>
              <a:gd name="connsiteX28" fmla="*/ 1066800 w 1083469"/>
              <a:gd name="connsiteY28" fmla="*/ 252413 h 1343025"/>
              <a:gd name="connsiteX29" fmla="*/ 1073944 w 1083469"/>
              <a:gd name="connsiteY29" fmla="*/ 273844 h 1343025"/>
              <a:gd name="connsiteX30" fmla="*/ 1081087 w 1083469"/>
              <a:gd name="connsiteY30" fmla="*/ 300038 h 1343025"/>
              <a:gd name="connsiteX31" fmla="*/ 1083469 w 1083469"/>
              <a:gd name="connsiteY31" fmla="*/ 316707 h 1343025"/>
              <a:gd name="connsiteX32" fmla="*/ 1073944 w 1083469"/>
              <a:gd name="connsiteY32" fmla="*/ 347663 h 1343025"/>
              <a:gd name="connsiteX33" fmla="*/ 1059656 w 1083469"/>
              <a:gd name="connsiteY33" fmla="*/ 366713 h 1343025"/>
              <a:gd name="connsiteX34" fmla="*/ 1031081 w 1083469"/>
              <a:gd name="connsiteY34" fmla="*/ 383382 h 1343025"/>
              <a:gd name="connsiteX35" fmla="*/ 995362 w 1083469"/>
              <a:gd name="connsiteY35" fmla="*/ 400050 h 1343025"/>
              <a:gd name="connsiteX36" fmla="*/ 954881 w 1083469"/>
              <a:gd name="connsiteY36" fmla="*/ 426244 h 1343025"/>
              <a:gd name="connsiteX37" fmla="*/ 914400 w 1083469"/>
              <a:gd name="connsiteY37" fmla="*/ 461963 h 1343025"/>
              <a:gd name="connsiteX38" fmla="*/ 797719 w 1083469"/>
              <a:gd name="connsiteY38" fmla="*/ 592932 h 1343025"/>
              <a:gd name="connsiteX39" fmla="*/ 607219 w 1083469"/>
              <a:gd name="connsiteY39" fmla="*/ 792957 h 1343025"/>
              <a:gd name="connsiteX40" fmla="*/ 423862 w 1083469"/>
              <a:gd name="connsiteY40" fmla="*/ 973932 h 1343025"/>
              <a:gd name="connsiteX41" fmla="*/ 176212 w 1083469"/>
              <a:gd name="connsiteY41" fmla="*/ 1207294 h 1343025"/>
              <a:gd name="connsiteX42" fmla="*/ 0 w 1083469"/>
              <a:gd name="connsiteY42" fmla="*/ 1343025 h 1343025"/>
              <a:gd name="connsiteX43" fmla="*/ 23812 w 1083469"/>
              <a:gd name="connsiteY43" fmla="*/ 1243013 h 1343025"/>
              <a:gd name="connsiteX44" fmla="*/ 147637 w 1083469"/>
              <a:gd name="connsiteY44" fmla="*/ 1073944 h 1343025"/>
              <a:gd name="connsiteX45" fmla="*/ 266700 w 1083469"/>
              <a:gd name="connsiteY45" fmla="*/ 909638 h 1343025"/>
              <a:gd name="connsiteX46" fmla="*/ 395287 w 1083469"/>
              <a:gd name="connsiteY46" fmla="*/ 723900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83469" h="1343025">
                <a:moveTo>
                  <a:pt x="395287" y="723900"/>
                </a:moveTo>
                <a:lnTo>
                  <a:pt x="488156" y="576263"/>
                </a:lnTo>
                <a:lnTo>
                  <a:pt x="550069" y="471488"/>
                </a:lnTo>
                <a:lnTo>
                  <a:pt x="604837" y="383382"/>
                </a:lnTo>
                <a:lnTo>
                  <a:pt x="640556" y="309563"/>
                </a:lnTo>
                <a:lnTo>
                  <a:pt x="657225" y="269082"/>
                </a:lnTo>
                <a:lnTo>
                  <a:pt x="671512" y="226219"/>
                </a:lnTo>
                <a:lnTo>
                  <a:pt x="676275" y="192882"/>
                </a:lnTo>
                <a:lnTo>
                  <a:pt x="671512" y="173832"/>
                </a:lnTo>
                <a:lnTo>
                  <a:pt x="661987" y="152400"/>
                </a:lnTo>
                <a:lnTo>
                  <a:pt x="633412" y="114300"/>
                </a:lnTo>
                <a:lnTo>
                  <a:pt x="611981" y="90488"/>
                </a:lnTo>
                <a:lnTo>
                  <a:pt x="585787" y="71438"/>
                </a:lnTo>
                <a:lnTo>
                  <a:pt x="569119" y="59532"/>
                </a:lnTo>
                <a:lnTo>
                  <a:pt x="552450" y="38100"/>
                </a:lnTo>
                <a:lnTo>
                  <a:pt x="550069" y="21432"/>
                </a:lnTo>
                <a:lnTo>
                  <a:pt x="552450" y="9525"/>
                </a:lnTo>
                <a:lnTo>
                  <a:pt x="566737" y="2382"/>
                </a:lnTo>
                <a:lnTo>
                  <a:pt x="597694" y="0"/>
                </a:lnTo>
                <a:lnTo>
                  <a:pt x="666750" y="14288"/>
                </a:lnTo>
                <a:lnTo>
                  <a:pt x="757237" y="30957"/>
                </a:lnTo>
                <a:lnTo>
                  <a:pt x="819150" y="42863"/>
                </a:lnTo>
                <a:lnTo>
                  <a:pt x="840581" y="52388"/>
                </a:lnTo>
                <a:lnTo>
                  <a:pt x="881062" y="73819"/>
                </a:lnTo>
                <a:lnTo>
                  <a:pt x="921544" y="100013"/>
                </a:lnTo>
                <a:lnTo>
                  <a:pt x="969169" y="140494"/>
                </a:lnTo>
                <a:lnTo>
                  <a:pt x="1009650" y="185738"/>
                </a:lnTo>
                <a:lnTo>
                  <a:pt x="1052512" y="233363"/>
                </a:lnTo>
                <a:lnTo>
                  <a:pt x="1066800" y="252413"/>
                </a:lnTo>
                <a:lnTo>
                  <a:pt x="1073944" y="273844"/>
                </a:lnTo>
                <a:lnTo>
                  <a:pt x="1081087" y="300038"/>
                </a:lnTo>
                <a:lnTo>
                  <a:pt x="1083469" y="316707"/>
                </a:lnTo>
                <a:lnTo>
                  <a:pt x="1073944" y="347663"/>
                </a:lnTo>
                <a:lnTo>
                  <a:pt x="1059656" y="366713"/>
                </a:lnTo>
                <a:lnTo>
                  <a:pt x="1031081" y="383382"/>
                </a:lnTo>
                <a:lnTo>
                  <a:pt x="995362" y="400050"/>
                </a:lnTo>
                <a:lnTo>
                  <a:pt x="954881" y="426244"/>
                </a:lnTo>
                <a:lnTo>
                  <a:pt x="914400" y="461963"/>
                </a:lnTo>
                <a:lnTo>
                  <a:pt x="797719" y="592932"/>
                </a:lnTo>
                <a:lnTo>
                  <a:pt x="607219" y="792957"/>
                </a:lnTo>
                <a:lnTo>
                  <a:pt x="423862" y="973932"/>
                </a:lnTo>
                <a:lnTo>
                  <a:pt x="176212" y="1207294"/>
                </a:lnTo>
                <a:lnTo>
                  <a:pt x="0" y="1343025"/>
                </a:lnTo>
                <a:lnTo>
                  <a:pt x="23812" y="1243013"/>
                </a:lnTo>
                <a:lnTo>
                  <a:pt x="147637" y="1073944"/>
                </a:lnTo>
                <a:lnTo>
                  <a:pt x="266700" y="909638"/>
                </a:lnTo>
                <a:lnTo>
                  <a:pt x="395287" y="723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4544382E-24C0-1B48-957F-68E226DDFF26}"/>
              </a:ext>
            </a:extLst>
          </p:cNvPr>
          <p:cNvSpPr/>
          <p:nvPr/>
        </p:nvSpPr>
        <p:spPr>
          <a:xfrm>
            <a:off x="2713038" y="2743200"/>
            <a:ext cx="377825" cy="1312863"/>
          </a:xfrm>
          <a:custGeom>
            <a:avLst/>
            <a:gdLst>
              <a:gd name="connsiteX0" fmla="*/ 371475 w 378619"/>
              <a:gd name="connsiteY0" fmla="*/ 659606 h 1312069"/>
              <a:gd name="connsiteX1" fmla="*/ 376237 w 378619"/>
              <a:gd name="connsiteY1" fmla="*/ 576263 h 1312069"/>
              <a:gd name="connsiteX2" fmla="*/ 378619 w 378619"/>
              <a:gd name="connsiteY2" fmla="*/ 519113 h 1312069"/>
              <a:gd name="connsiteX3" fmla="*/ 378619 w 378619"/>
              <a:gd name="connsiteY3" fmla="*/ 440531 h 1312069"/>
              <a:gd name="connsiteX4" fmla="*/ 359569 w 378619"/>
              <a:gd name="connsiteY4" fmla="*/ 304800 h 1312069"/>
              <a:gd name="connsiteX5" fmla="*/ 340519 w 378619"/>
              <a:gd name="connsiteY5" fmla="*/ 219075 h 1312069"/>
              <a:gd name="connsiteX6" fmla="*/ 321469 w 378619"/>
              <a:gd name="connsiteY6" fmla="*/ 154781 h 1312069"/>
              <a:gd name="connsiteX7" fmla="*/ 302419 w 378619"/>
              <a:gd name="connsiteY7" fmla="*/ 100013 h 1312069"/>
              <a:gd name="connsiteX8" fmla="*/ 290512 w 378619"/>
              <a:gd name="connsiteY8" fmla="*/ 69056 h 1312069"/>
              <a:gd name="connsiteX9" fmla="*/ 273844 w 378619"/>
              <a:gd name="connsiteY9" fmla="*/ 40481 h 1312069"/>
              <a:gd name="connsiteX10" fmla="*/ 254794 w 378619"/>
              <a:gd name="connsiteY10" fmla="*/ 19050 h 1312069"/>
              <a:gd name="connsiteX11" fmla="*/ 240506 w 378619"/>
              <a:gd name="connsiteY11" fmla="*/ 9525 h 1312069"/>
              <a:gd name="connsiteX12" fmla="*/ 219075 w 378619"/>
              <a:gd name="connsiteY12" fmla="*/ 0 h 1312069"/>
              <a:gd name="connsiteX13" fmla="*/ 209550 w 378619"/>
              <a:gd name="connsiteY13" fmla="*/ 2381 h 1312069"/>
              <a:gd name="connsiteX14" fmla="*/ 204787 w 378619"/>
              <a:gd name="connsiteY14" fmla="*/ 21431 h 1312069"/>
              <a:gd name="connsiteX15" fmla="*/ 209550 w 378619"/>
              <a:gd name="connsiteY15" fmla="*/ 71438 h 1312069"/>
              <a:gd name="connsiteX16" fmla="*/ 214312 w 378619"/>
              <a:gd name="connsiteY16" fmla="*/ 116681 h 1312069"/>
              <a:gd name="connsiteX17" fmla="*/ 216694 w 378619"/>
              <a:gd name="connsiteY17" fmla="*/ 185738 h 1312069"/>
              <a:gd name="connsiteX18" fmla="*/ 214312 w 378619"/>
              <a:gd name="connsiteY18" fmla="*/ 257175 h 1312069"/>
              <a:gd name="connsiteX19" fmla="*/ 204787 w 378619"/>
              <a:gd name="connsiteY19" fmla="*/ 319088 h 1312069"/>
              <a:gd name="connsiteX20" fmla="*/ 188119 w 378619"/>
              <a:gd name="connsiteY20" fmla="*/ 392906 h 1312069"/>
              <a:gd name="connsiteX21" fmla="*/ 164306 w 378619"/>
              <a:gd name="connsiteY21" fmla="*/ 466725 h 1312069"/>
              <a:gd name="connsiteX22" fmla="*/ 138112 w 378619"/>
              <a:gd name="connsiteY22" fmla="*/ 540544 h 1312069"/>
              <a:gd name="connsiteX23" fmla="*/ 104775 w 378619"/>
              <a:gd name="connsiteY23" fmla="*/ 611981 h 1312069"/>
              <a:gd name="connsiteX24" fmla="*/ 59531 w 378619"/>
              <a:gd name="connsiteY24" fmla="*/ 685800 h 1312069"/>
              <a:gd name="connsiteX25" fmla="*/ 11906 w 378619"/>
              <a:gd name="connsiteY25" fmla="*/ 757238 h 1312069"/>
              <a:gd name="connsiteX26" fmla="*/ 2381 w 378619"/>
              <a:gd name="connsiteY26" fmla="*/ 776288 h 1312069"/>
              <a:gd name="connsiteX27" fmla="*/ 0 w 378619"/>
              <a:gd name="connsiteY27" fmla="*/ 831056 h 1312069"/>
              <a:gd name="connsiteX28" fmla="*/ 2381 w 378619"/>
              <a:gd name="connsiteY28" fmla="*/ 969169 h 1312069"/>
              <a:gd name="connsiteX29" fmla="*/ 2381 w 378619"/>
              <a:gd name="connsiteY29" fmla="*/ 1023938 h 1312069"/>
              <a:gd name="connsiteX30" fmla="*/ 7144 w 378619"/>
              <a:gd name="connsiteY30" fmla="*/ 1100138 h 1312069"/>
              <a:gd name="connsiteX31" fmla="*/ 11906 w 378619"/>
              <a:gd name="connsiteY31" fmla="*/ 1143000 h 1312069"/>
              <a:gd name="connsiteX32" fmla="*/ 19050 w 378619"/>
              <a:gd name="connsiteY32" fmla="*/ 1173956 h 1312069"/>
              <a:gd name="connsiteX33" fmla="*/ 30956 w 378619"/>
              <a:gd name="connsiteY33" fmla="*/ 1216819 h 1312069"/>
              <a:gd name="connsiteX34" fmla="*/ 45244 w 378619"/>
              <a:gd name="connsiteY34" fmla="*/ 1250156 h 1312069"/>
              <a:gd name="connsiteX35" fmla="*/ 59531 w 378619"/>
              <a:gd name="connsiteY35" fmla="*/ 1271588 h 1312069"/>
              <a:gd name="connsiteX36" fmla="*/ 71437 w 378619"/>
              <a:gd name="connsiteY36" fmla="*/ 1288256 h 1312069"/>
              <a:gd name="connsiteX37" fmla="*/ 92869 w 378619"/>
              <a:gd name="connsiteY37" fmla="*/ 1302544 h 1312069"/>
              <a:gd name="connsiteX38" fmla="*/ 119062 w 378619"/>
              <a:gd name="connsiteY38" fmla="*/ 1312069 h 1312069"/>
              <a:gd name="connsiteX39" fmla="*/ 145256 w 378619"/>
              <a:gd name="connsiteY39" fmla="*/ 1312069 h 1312069"/>
              <a:gd name="connsiteX40" fmla="*/ 176212 w 378619"/>
              <a:gd name="connsiteY40" fmla="*/ 1302544 h 1312069"/>
              <a:gd name="connsiteX41" fmla="*/ 195262 w 378619"/>
              <a:gd name="connsiteY41" fmla="*/ 1285875 h 1312069"/>
              <a:gd name="connsiteX42" fmla="*/ 211931 w 378619"/>
              <a:gd name="connsiteY42" fmla="*/ 1269206 h 1312069"/>
              <a:gd name="connsiteX43" fmla="*/ 230981 w 378619"/>
              <a:gd name="connsiteY43" fmla="*/ 1235869 h 1312069"/>
              <a:gd name="connsiteX44" fmla="*/ 257175 w 378619"/>
              <a:gd name="connsiteY44" fmla="*/ 1178719 h 1312069"/>
              <a:gd name="connsiteX45" fmla="*/ 290512 w 378619"/>
              <a:gd name="connsiteY45" fmla="*/ 1090613 h 1312069"/>
              <a:gd name="connsiteX46" fmla="*/ 311944 w 378619"/>
              <a:gd name="connsiteY46" fmla="*/ 1026319 h 1312069"/>
              <a:gd name="connsiteX47" fmla="*/ 333375 w 378619"/>
              <a:gd name="connsiteY47" fmla="*/ 931069 h 1312069"/>
              <a:gd name="connsiteX48" fmla="*/ 359569 w 378619"/>
              <a:gd name="connsiteY48" fmla="*/ 788194 h 1312069"/>
              <a:gd name="connsiteX49" fmla="*/ 371475 w 378619"/>
              <a:gd name="connsiteY49" fmla="*/ 659606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78619" h="1312069">
                <a:moveTo>
                  <a:pt x="371475" y="659606"/>
                </a:moveTo>
                <a:lnTo>
                  <a:pt x="376237" y="576263"/>
                </a:lnTo>
                <a:lnTo>
                  <a:pt x="378619" y="519113"/>
                </a:lnTo>
                <a:lnTo>
                  <a:pt x="378619" y="440531"/>
                </a:lnTo>
                <a:lnTo>
                  <a:pt x="359569" y="304800"/>
                </a:lnTo>
                <a:lnTo>
                  <a:pt x="340519" y="219075"/>
                </a:lnTo>
                <a:lnTo>
                  <a:pt x="321469" y="154781"/>
                </a:lnTo>
                <a:lnTo>
                  <a:pt x="302419" y="100013"/>
                </a:lnTo>
                <a:lnTo>
                  <a:pt x="290512" y="69056"/>
                </a:lnTo>
                <a:lnTo>
                  <a:pt x="273844" y="40481"/>
                </a:lnTo>
                <a:lnTo>
                  <a:pt x="254794" y="19050"/>
                </a:lnTo>
                <a:lnTo>
                  <a:pt x="240506" y="9525"/>
                </a:lnTo>
                <a:lnTo>
                  <a:pt x="219075" y="0"/>
                </a:lnTo>
                <a:lnTo>
                  <a:pt x="209550" y="2381"/>
                </a:lnTo>
                <a:lnTo>
                  <a:pt x="204787" y="21431"/>
                </a:lnTo>
                <a:lnTo>
                  <a:pt x="209550" y="71438"/>
                </a:lnTo>
                <a:lnTo>
                  <a:pt x="214312" y="116681"/>
                </a:lnTo>
                <a:lnTo>
                  <a:pt x="216694" y="185738"/>
                </a:lnTo>
                <a:lnTo>
                  <a:pt x="214312" y="257175"/>
                </a:lnTo>
                <a:lnTo>
                  <a:pt x="204787" y="319088"/>
                </a:lnTo>
                <a:lnTo>
                  <a:pt x="188119" y="392906"/>
                </a:lnTo>
                <a:lnTo>
                  <a:pt x="164306" y="466725"/>
                </a:lnTo>
                <a:lnTo>
                  <a:pt x="138112" y="540544"/>
                </a:lnTo>
                <a:lnTo>
                  <a:pt x="104775" y="611981"/>
                </a:lnTo>
                <a:lnTo>
                  <a:pt x="59531" y="685800"/>
                </a:lnTo>
                <a:lnTo>
                  <a:pt x="11906" y="757238"/>
                </a:lnTo>
                <a:lnTo>
                  <a:pt x="2381" y="776288"/>
                </a:lnTo>
                <a:lnTo>
                  <a:pt x="0" y="831056"/>
                </a:lnTo>
                <a:cubicBezTo>
                  <a:pt x="794" y="877094"/>
                  <a:pt x="1587" y="923131"/>
                  <a:pt x="2381" y="969169"/>
                </a:cubicBezTo>
                <a:lnTo>
                  <a:pt x="2381" y="1023938"/>
                </a:lnTo>
                <a:lnTo>
                  <a:pt x="7144" y="1100138"/>
                </a:lnTo>
                <a:lnTo>
                  <a:pt x="11906" y="1143000"/>
                </a:lnTo>
                <a:lnTo>
                  <a:pt x="19050" y="1173956"/>
                </a:lnTo>
                <a:lnTo>
                  <a:pt x="30956" y="1216819"/>
                </a:lnTo>
                <a:lnTo>
                  <a:pt x="45244" y="1250156"/>
                </a:lnTo>
                <a:lnTo>
                  <a:pt x="59531" y="1271588"/>
                </a:lnTo>
                <a:lnTo>
                  <a:pt x="71437" y="1288256"/>
                </a:lnTo>
                <a:lnTo>
                  <a:pt x="92869" y="1302544"/>
                </a:lnTo>
                <a:lnTo>
                  <a:pt x="119062" y="1312069"/>
                </a:lnTo>
                <a:lnTo>
                  <a:pt x="145256" y="1312069"/>
                </a:lnTo>
                <a:lnTo>
                  <a:pt x="176212" y="1302544"/>
                </a:lnTo>
                <a:lnTo>
                  <a:pt x="195262" y="1285875"/>
                </a:lnTo>
                <a:lnTo>
                  <a:pt x="211931" y="1269206"/>
                </a:lnTo>
                <a:lnTo>
                  <a:pt x="230981" y="1235869"/>
                </a:lnTo>
                <a:lnTo>
                  <a:pt x="257175" y="1178719"/>
                </a:lnTo>
                <a:lnTo>
                  <a:pt x="290512" y="1090613"/>
                </a:lnTo>
                <a:lnTo>
                  <a:pt x="311944" y="1026319"/>
                </a:lnTo>
                <a:lnTo>
                  <a:pt x="333375" y="931069"/>
                </a:lnTo>
                <a:lnTo>
                  <a:pt x="359569" y="788194"/>
                </a:lnTo>
                <a:lnTo>
                  <a:pt x="371475" y="659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71AC164E-091B-B941-802D-26F2BF3B2654}"/>
              </a:ext>
            </a:extLst>
          </p:cNvPr>
          <p:cNvSpPr/>
          <p:nvPr/>
        </p:nvSpPr>
        <p:spPr>
          <a:xfrm>
            <a:off x="3557588" y="3676650"/>
            <a:ext cx="2616200" cy="554038"/>
          </a:xfrm>
          <a:custGeom>
            <a:avLst/>
            <a:gdLst>
              <a:gd name="connsiteX0" fmla="*/ 1516856 w 2616993"/>
              <a:gd name="connsiteY0" fmla="*/ 323850 h 554831"/>
              <a:gd name="connsiteX1" fmla="*/ 1871662 w 2616993"/>
              <a:gd name="connsiteY1" fmla="*/ 257175 h 554831"/>
              <a:gd name="connsiteX2" fmla="*/ 2155031 w 2616993"/>
              <a:gd name="connsiteY2" fmla="*/ 202406 h 554831"/>
              <a:gd name="connsiteX3" fmla="*/ 2190750 w 2616993"/>
              <a:gd name="connsiteY3" fmla="*/ 200025 h 554831"/>
              <a:gd name="connsiteX4" fmla="*/ 2216943 w 2616993"/>
              <a:gd name="connsiteY4" fmla="*/ 209550 h 554831"/>
              <a:gd name="connsiteX5" fmla="*/ 2231231 w 2616993"/>
              <a:gd name="connsiteY5" fmla="*/ 221456 h 554831"/>
              <a:gd name="connsiteX6" fmla="*/ 2593181 w 2616993"/>
              <a:gd name="connsiteY6" fmla="*/ 357188 h 554831"/>
              <a:gd name="connsiteX7" fmla="*/ 2607468 w 2616993"/>
              <a:gd name="connsiteY7" fmla="*/ 335756 h 554831"/>
              <a:gd name="connsiteX8" fmla="*/ 2616993 w 2616993"/>
              <a:gd name="connsiteY8" fmla="*/ 309563 h 554831"/>
              <a:gd name="connsiteX9" fmla="*/ 2614612 w 2616993"/>
              <a:gd name="connsiteY9" fmla="*/ 280988 h 554831"/>
              <a:gd name="connsiteX10" fmla="*/ 2605087 w 2616993"/>
              <a:gd name="connsiteY10" fmla="*/ 252413 h 554831"/>
              <a:gd name="connsiteX11" fmla="*/ 2595562 w 2616993"/>
              <a:gd name="connsiteY11" fmla="*/ 240506 h 554831"/>
              <a:gd name="connsiteX12" fmla="*/ 2576512 w 2616993"/>
              <a:gd name="connsiteY12" fmla="*/ 214313 h 554831"/>
              <a:gd name="connsiteX13" fmla="*/ 2547937 w 2616993"/>
              <a:gd name="connsiteY13" fmla="*/ 185738 h 554831"/>
              <a:gd name="connsiteX14" fmla="*/ 2500312 w 2616993"/>
              <a:gd name="connsiteY14" fmla="*/ 142875 h 554831"/>
              <a:gd name="connsiteX15" fmla="*/ 2433637 w 2616993"/>
              <a:gd name="connsiteY15" fmla="*/ 95250 h 554831"/>
              <a:gd name="connsiteX16" fmla="*/ 2328862 w 2616993"/>
              <a:gd name="connsiteY16" fmla="*/ 33338 h 554831"/>
              <a:gd name="connsiteX17" fmla="*/ 2264568 w 2616993"/>
              <a:gd name="connsiteY17" fmla="*/ 0 h 554831"/>
              <a:gd name="connsiteX18" fmla="*/ 2238375 w 2616993"/>
              <a:gd name="connsiteY18" fmla="*/ 7144 h 554831"/>
              <a:gd name="connsiteX19" fmla="*/ 2145506 w 2616993"/>
              <a:gd name="connsiteY19" fmla="*/ 42863 h 554831"/>
              <a:gd name="connsiteX20" fmla="*/ 2078831 w 2616993"/>
              <a:gd name="connsiteY20" fmla="*/ 66675 h 554831"/>
              <a:gd name="connsiteX21" fmla="*/ 1914525 w 2616993"/>
              <a:gd name="connsiteY21" fmla="*/ 92869 h 554831"/>
              <a:gd name="connsiteX22" fmla="*/ 1495425 w 2616993"/>
              <a:gd name="connsiteY22" fmla="*/ 152400 h 554831"/>
              <a:gd name="connsiteX23" fmla="*/ 1247775 w 2616993"/>
              <a:gd name="connsiteY23" fmla="*/ 178594 h 554831"/>
              <a:gd name="connsiteX24" fmla="*/ 976312 w 2616993"/>
              <a:gd name="connsiteY24" fmla="*/ 230981 h 554831"/>
              <a:gd name="connsiteX25" fmla="*/ 833437 w 2616993"/>
              <a:gd name="connsiteY25" fmla="*/ 257175 h 554831"/>
              <a:gd name="connsiteX26" fmla="*/ 659606 w 2616993"/>
              <a:gd name="connsiteY26" fmla="*/ 280988 h 554831"/>
              <a:gd name="connsiteX27" fmla="*/ 504825 w 2616993"/>
              <a:gd name="connsiteY27" fmla="*/ 300038 h 554831"/>
              <a:gd name="connsiteX28" fmla="*/ 400050 w 2616993"/>
              <a:gd name="connsiteY28" fmla="*/ 309563 h 554831"/>
              <a:gd name="connsiteX29" fmla="*/ 326231 w 2616993"/>
              <a:gd name="connsiteY29" fmla="*/ 314325 h 554831"/>
              <a:gd name="connsiteX30" fmla="*/ 264318 w 2616993"/>
              <a:gd name="connsiteY30" fmla="*/ 311944 h 554831"/>
              <a:gd name="connsiteX31" fmla="*/ 209550 w 2616993"/>
              <a:gd name="connsiteY31" fmla="*/ 302419 h 554831"/>
              <a:gd name="connsiteX32" fmla="*/ 169068 w 2616993"/>
              <a:gd name="connsiteY32" fmla="*/ 288131 h 554831"/>
              <a:gd name="connsiteX33" fmla="*/ 126206 w 2616993"/>
              <a:gd name="connsiteY33" fmla="*/ 266700 h 554831"/>
              <a:gd name="connsiteX34" fmla="*/ 92868 w 2616993"/>
              <a:gd name="connsiteY34" fmla="*/ 245269 h 554831"/>
              <a:gd name="connsiteX35" fmla="*/ 71437 w 2616993"/>
              <a:gd name="connsiteY35" fmla="*/ 223838 h 554831"/>
              <a:gd name="connsiteX36" fmla="*/ 57150 w 2616993"/>
              <a:gd name="connsiteY36" fmla="*/ 207169 h 554831"/>
              <a:gd name="connsiteX37" fmla="*/ 35718 w 2616993"/>
              <a:gd name="connsiteY37" fmla="*/ 195263 h 554831"/>
              <a:gd name="connsiteX38" fmla="*/ 14287 w 2616993"/>
              <a:gd name="connsiteY38" fmla="*/ 192881 h 554831"/>
              <a:gd name="connsiteX39" fmla="*/ 2381 w 2616993"/>
              <a:gd name="connsiteY39" fmla="*/ 200025 h 554831"/>
              <a:gd name="connsiteX40" fmla="*/ 0 w 2616993"/>
              <a:gd name="connsiteY40" fmla="*/ 230981 h 554831"/>
              <a:gd name="connsiteX41" fmla="*/ 9525 w 2616993"/>
              <a:gd name="connsiteY41" fmla="*/ 259556 h 554831"/>
              <a:gd name="connsiteX42" fmla="*/ 47625 w 2616993"/>
              <a:gd name="connsiteY42" fmla="*/ 328613 h 554831"/>
              <a:gd name="connsiteX43" fmla="*/ 88106 w 2616993"/>
              <a:gd name="connsiteY43" fmla="*/ 392906 h 554831"/>
              <a:gd name="connsiteX44" fmla="*/ 123825 w 2616993"/>
              <a:gd name="connsiteY44" fmla="*/ 435769 h 554831"/>
              <a:gd name="connsiteX45" fmla="*/ 180975 w 2616993"/>
              <a:gd name="connsiteY45" fmla="*/ 490538 h 554831"/>
              <a:gd name="connsiteX46" fmla="*/ 211931 w 2616993"/>
              <a:gd name="connsiteY46" fmla="*/ 519113 h 554831"/>
              <a:gd name="connsiteX47" fmla="*/ 240506 w 2616993"/>
              <a:gd name="connsiteY47" fmla="*/ 533400 h 554831"/>
              <a:gd name="connsiteX48" fmla="*/ 264318 w 2616993"/>
              <a:gd name="connsiteY48" fmla="*/ 542925 h 554831"/>
              <a:gd name="connsiteX49" fmla="*/ 304800 w 2616993"/>
              <a:gd name="connsiteY49" fmla="*/ 554831 h 554831"/>
              <a:gd name="connsiteX50" fmla="*/ 333375 w 2616993"/>
              <a:gd name="connsiteY50" fmla="*/ 554831 h 554831"/>
              <a:gd name="connsiteX51" fmla="*/ 371475 w 2616993"/>
              <a:gd name="connsiteY51" fmla="*/ 550069 h 554831"/>
              <a:gd name="connsiteX52" fmla="*/ 426243 w 2616993"/>
              <a:gd name="connsiteY52" fmla="*/ 535781 h 554831"/>
              <a:gd name="connsiteX53" fmla="*/ 812006 w 2616993"/>
              <a:gd name="connsiteY53" fmla="*/ 457200 h 554831"/>
              <a:gd name="connsiteX54" fmla="*/ 995362 w 2616993"/>
              <a:gd name="connsiteY54" fmla="*/ 416719 h 554831"/>
              <a:gd name="connsiteX55" fmla="*/ 1516856 w 2616993"/>
              <a:gd name="connsiteY55" fmla="*/ 323850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16993" h="554831">
                <a:moveTo>
                  <a:pt x="1516856" y="323850"/>
                </a:moveTo>
                <a:lnTo>
                  <a:pt x="1871662" y="257175"/>
                </a:lnTo>
                <a:lnTo>
                  <a:pt x="2155031" y="202406"/>
                </a:lnTo>
                <a:lnTo>
                  <a:pt x="2190750" y="200025"/>
                </a:lnTo>
                <a:lnTo>
                  <a:pt x="2216943" y="209550"/>
                </a:lnTo>
                <a:lnTo>
                  <a:pt x="2231231" y="221456"/>
                </a:lnTo>
                <a:lnTo>
                  <a:pt x="2593181" y="357188"/>
                </a:lnTo>
                <a:lnTo>
                  <a:pt x="2607468" y="335756"/>
                </a:lnTo>
                <a:lnTo>
                  <a:pt x="2616993" y="309563"/>
                </a:lnTo>
                <a:lnTo>
                  <a:pt x="2614612" y="280988"/>
                </a:lnTo>
                <a:lnTo>
                  <a:pt x="2605087" y="252413"/>
                </a:lnTo>
                <a:lnTo>
                  <a:pt x="2595562" y="240506"/>
                </a:lnTo>
                <a:lnTo>
                  <a:pt x="2576512" y="214313"/>
                </a:lnTo>
                <a:lnTo>
                  <a:pt x="2547937" y="185738"/>
                </a:lnTo>
                <a:lnTo>
                  <a:pt x="2500312" y="142875"/>
                </a:lnTo>
                <a:lnTo>
                  <a:pt x="2433637" y="95250"/>
                </a:lnTo>
                <a:lnTo>
                  <a:pt x="2328862" y="33338"/>
                </a:lnTo>
                <a:lnTo>
                  <a:pt x="2264568" y="0"/>
                </a:lnTo>
                <a:lnTo>
                  <a:pt x="2238375" y="7144"/>
                </a:lnTo>
                <a:lnTo>
                  <a:pt x="2145506" y="42863"/>
                </a:lnTo>
                <a:lnTo>
                  <a:pt x="2078831" y="66675"/>
                </a:lnTo>
                <a:lnTo>
                  <a:pt x="1914525" y="92869"/>
                </a:lnTo>
                <a:lnTo>
                  <a:pt x="1495425" y="152400"/>
                </a:lnTo>
                <a:lnTo>
                  <a:pt x="1247775" y="178594"/>
                </a:lnTo>
                <a:lnTo>
                  <a:pt x="976312" y="230981"/>
                </a:lnTo>
                <a:lnTo>
                  <a:pt x="833437" y="257175"/>
                </a:lnTo>
                <a:lnTo>
                  <a:pt x="659606" y="280988"/>
                </a:lnTo>
                <a:lnTo>
                  <a:pt x="504825" y="300038"/>
                </a:lnTo>
                <a:lnTo>
                  <a:pt x="400050" y="309563"/>
                </a:lnTo>
                <a:lnTo>
                  <a:pt x="326231" y="314325"/>
                </a:lnTo>
                <a:lnTo>
                  <a:pt x="264318" y="311944"/>
                </a:lnTo>
                <a:lnTo>
                  <a:pt x="209550" y="302419"/>
                </a:lnTo>
                <a:lnTo>
                  <a:pt x="169068" y="288131"/>
                </a:lnTo>
                <a:lnTo>
                  <a:pt x="126206" y="266700"/>
                </a:lnTo>
                <a:lnTo>
                  <a:pt x="92868" y="245269"/>
                </a:lnTo>
                <a:lnTo>
                  <a:pt x="71437" y="223838"/>
                </a:lnTo>
                <a:lnTo>
                  <a:pt x="57150" y="207169"/>
                </a:lnTo>
                <a:lnTo>
                  <a:pt x="35718" y="195263"/>
                </a:lnTo>
                <a:lnTo>
                  <a:pt x="14287" y="192881"/>
                </a:lnTo>
                <a:lnTo>
                  <a:pt x="2381" y="200025"/>
                </a:lnTo>
                <a:lnTo>
                  <a:pt x="0" y="230981"/>
                </a:lnTo>
                <a:lnTo>
                  <a:pt x="9525" y="259556"/>
                </a:lnTo>
                <a:lnTo>
                  <a:pt x="47625" y="328613"/>
                </a:lnTo>
                <a:lnTo>
                  <a:pt x="88106" y="392906"/>
                </a:lnTo>
                <a:lnTo>
                  <a:pt x="123825" y="435769"/>
                </a:lnTo>
                <a:lnTo>
                  <a:pt x="180975" y="490538"/>
                </a:lnTo>
                <a:lnTo>
                  <a:pt x="211931" y="519113"/>
                </a:lnTo>
                <a:lnTo>
                  <a:pt x="240506" y="533400"/>
                </a:lnTo>
                <a:lnTo>
                  <a:pt x="264318" y="542925"/>
                </a:lnTo>
                <a:lnTo>
                  <a:pt x="304800" y="554831"/>
                </a:lnTo>
                <a:lnTo>
                  <a:pt x="333375" y="554831"/>
                </a:lnTo>
                <a:lnTo>
                  <a:pt x="371475" y="550069"/>
                </a:lnTo>
                <a:lnTo>
                  <a:pt x="426243" y="535781"/>
                </a:lnTo>
                <a:lnTo>
                  <a:pt x="812006" y="457200"/>
                </a:lnTo>
                <a:lnTo>
                  <a:pt x="995362" y="416719"/>
                </a:lnTo>
                <a:lnTo>
                  <a:pt x="1516856" y="323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0FF40D2E-87D8-2849-9BDF-39325D453E18}"/>
              </a:ext>
            </a:extLst>
          </p:cNvPr>
          <p:cNvSpPr/>
          <p:nvPr/>
        </p:nvSpPr>
        <p:spPr>
          <a:xfrm>
            <a:off x="3038475" y="2668588"/>
            <a:ext cx="4086225" cy="584200"/>
          </a:xfrm>
          <a:custGeom>
            <a:avLst/>
            <a:gdLst>
              <a:gd name="connsiteX0" fmla="*/ 1366501 w 4085907"/>
              <a:gd name="connsiteY0" fmla="*/ 261743 h 584672"/>
              <a:gd name="connsiteX1" fmla="*/ 1900185 w 4085907"/>
              <a:gd name="connsiteY1" fmla="*/ 197157 h 584672"/>
              <a:gd name="connsiteX2" fmla="*/ 2393077 w 4085907"/>
              <a:gd name="connsiteY2" fmla="*/ 139370 h 584672"/>
              <a:gd name="connsiteX3" fmla="*/ 2501853 w 4085907"/>
              <a:gd name="connsiteY3" fmla="*/ 115575 h 584672"/>
              <a:gd name="connsiteX4" fmla="*/ 2845178 w 4085907"/>
              <a:gd name="connsiteY4" fmla="*/ 91780 h 584672"/>
              <a:gd name="connsiteX5" fmla="*/ 3219096 w 4085907"/>
              <a:gd name="connsiteY5" fmla="*/ 64586 h 584672"/>
              <a:gd name="connsiteX6" fmla="*/ 3406055 w 4085907"/>
              <a:gd name="connsiteY6" fmla="*/ 50989 h 584672"/>
              <a:gd name="connsiteX7" fmla="*/ 3436649 w 4085907"/>
              <a:gd name="connsiteY7" fmla="*/ 50989 h 584672"/>
              <a:gd name="connsiteX8" fmla="*/ 3474040 w 4085907"/>
              <a:gd name="connsiteY8" fmla="*/ 37392 h 584672"/>
              <a:gd name="connsiteX9" fmla="*/ 3535227 w 4085907"/>
              <a:gd name="connsiteY9" fmla="*/ 10198 h 584672"/>
              <a:gd name="connsiteX10" fmla="*/ 3572619 w 4085907"/>
              <a:gd name="connsiteY10" fmla="*/ 0 h 584672"/>
              <a:gd name="connsiteX11" fmla="*/ 3596414 w 4085907"/>
              <a:gd name="connsiteY11" fmla="*/ 0 h 584672"/>
              <a:gd name="connsiteX12" fmla="*/ 3633806 w 4085907"/>
              <a:gd name="connsiteY12" fmla="*/ 3400 h 584672"/>
              <a:gd name="connsiteX13" fmla="*/ 3674597 w 4085907"/>
              <a:gd name="connsiteY13" fmla="*/ 16997 h 584672"/>
              <a:gd name="connsiteX14" fmla="*/ 3694992 w 4085907"/>
              <a:gd name="connsiteY14" fmla="*/ 30594 h 584672"/>
              <a:gd name="connsiteX15" fmla="*/ 3735783 w 4085907"/>
              <a:gd name="connsiteY15" fmla="*/ 71385 h 584672"/>
              <a:gd name="connsiteX16" fmla="*/ 3834362 w 4085907"/>
              <a:gd name="connsiteY16" fmla="*/ 169963 h 584672"/>
              <a:gd name="connsiteX17" fmla="*/ 3963533 w 4085907"/>
              <a:gd name="connsiteY17" fmla="*/ 299135 h 584672"/>
              <a:gd name="connsiteX18" fmla="*/ 4024720 w 4085907"/>
              <a:gd name="connsiteY18" fmla="*/ 363721 h 584672"/>
              <a:gd name="connsiteX19" fmla="*/ 4058713 w 4085907"/>
              <a:gd name="connsiteY19" fmla="*/ 407911 h 584672"/>
              <a:gd name="connsiteX20" fmla="*/ 4079108 w 4085907"/>
              <a:gd name="connsiteY20" fmla="*/ 441904 h 584672"/>
              <a:gd name="connsiteX21" fmla="*/ 4082507 w 4085907"/>
              <a:gd name="connsiteY21" fmla="*/ 455501 h 584672"/>
              <a:gd name="connsiteX22" fmla="*/ 4085907 w 4085907"/>
              <a:gd name="connsiteY22" fmla="*/ 479296 h 584672"/>
              <a:gd name="connsiteX23" fmla="*/ 4072310 w 4085907"/>
              <a:gd name="connsiteY23" fmla="*/ 506490 h 584672"/>
              <a:gd name="connsiteX24" fmla="*/ 4048515 w 4085907"/>
              <a:gd name="connsiteY24" fmla="*/ 530284 h 584672"/>
              <a:gd name="connsiteX25" fmla="*/ 4028119 w 4085907"/>
              <a:gd name="connsiteY25" fmla="*/ 537083 h 584672"/>
              <a:gd name="connsiteX26" fmla="*/ 4017922 w 4085907"/>
              <a:gd name="connsiteY26" fmla="*/ 537083 h 584672"/>
              <a:gd name="connsiteX27" fmla="*/ 3980530 w 4085907"/>
              <a:gd name="connsiteY27" fmla="*/ 530284 h 584672"/>
              <a:gd name="connsiteX28" fmla="*/ 3912545 w 4085907"/>
              <a:gd name="connsiteY28" fmla="*/ 520087 h 584672"/>
              <a:gd name="connsiteX29" fmla="*/ 3841160 w 4085907"/>
              <a:gd name="connsiteY29" fmla="*/ 513288 h 584672"/>
              <a:gd name="connsiteX30" fmla="*/ 3783373 w 4085907"/>
              <a:gd name="connsiteY30" fmla="*/ 520087 h 584672"/>
              <a:gd name="connsiteX31" fmla="*/ 3511432 w 4085907"/>
              <a:gd name="connsiteY31" fmla="*/ 268542 h 584672"/>
              <a:gd name="connsiteX32" fmla="*/ 3477440 w 4085907"/>
              <a:gd name="connsiteY32" fmla="*/ 251545 h 584672"/>
              <a:gd name="connsiteX33" fmla="*/ 3409455 w 4085907"/>
              <a:gd name="connsiteY33" fmla="*/ 248146 h 584672"/>
              <a:gd name="connsiteX34" fmla="*/ 3191902 w 4085907"/>
              <a:gd name="connsiteY34" fmla="*/ 258344 h 584672"/>
              <a:gd name="connsiteX35" fmla="*/ 2865574 w 4085907"/>
              <a:gd name="connsiteY35" fmla="*/ 271941 h 584672"/>
              <a:gd name="connsiteX36" fmla="*/ 2529047 w 4085907"/>
              <a:gd name="connsiteY36" fmla="*/ 295736 h 584672"/>
              <a:gd name="connsiteX37" fmla="*/ 2263905 w 4085907"/>
              <a:gd name="connsiteY37" fmla="*/ 319530 h 584672"/>
              <a:gd name="connsiteX38" fmla="*/ 1900185 w 4085907"/>
              <a:gd name="connsiteY38" fmla="*/ 356922 h 584672"/>
              <a:gd name="connsiteX39" fmla="*/ 1570457 w 4085907"/>
              <a:gd name="connsiteY39" fmla="*/ 397713 h 584672"/>
              <a:gd name="connsiteX40" fmla="*/ 1152348 w 4085907"/>
              <a:gd name="connsiteY40" fmla="*/ 455501 h 584672"/>
              <a:gd name="connsiteX41" fmla="*/ 673053 w 4085907"/>
              <a:gd name="connsiteY41" fmla="*/ 526885 h 584672"/>
              <a:gd name="connsiteX42" fmla="*/ 353523 w 4085907"/>
              <a:gd name="connsiteY42" fmla="*/ 571075 h 584672"/>
              <a:gd name="connsiteX43" fmla="*/ 258344 w 4085907"/>
              <a:gd name="connsiteY43" fmla="*/ 584672 h 584672"/>
              <a:gd name="connsiteX44" fmla="*/ 200556 w 4085907"/>
              <a:gd name="connsiteY44" fmla="*/ 581273 h 584672"/>
              <a:gd name="connsiteX45" fmla="*/ 135971 w 4085907"/>
              <a:gd name="connsiteY45" fmla="*/ 567676 h 584672"/>
              <a:gd name="connsiteX46" fmla="*/ 88381 w 4085907"/>
              <a:gd name="connsiteY46" fmla="*/ 554079 h 584672"/>
              <a:gd name="connsiteX47" fmla="*/ 13597 w 4085907"/>
              <a:gd name="connsiteY47" fmla="*/ 530284 h 584672"/>
              <a:gd name="connsiteX48" fmla="*/ 0 w 4085907"/>
              <a:gd name="connsiteY48" fmla="*/ 377318 h 584672"/>
              <a:gd name="connsiteX49" fmla="*/ 129172 w 4085907"/>
              <a:gd name="connsiteY49" fmla="*/ 401113 h 584672"/>
              <a:gd name="connsiteX50" fmla="*/ 166564 w 4085907"/>
              <a:gd name="connsiteY50" fmla="*/ 404512 h 584672"/>
              <a:gd name="connsiteX51" fmla="*/ 363721 w 4085907"/>
              <a:gd name="connsiteY51" fmla="*/ 384116 h 584672"/>
              <a:gd name="connsiteX52" fmla="*/ 812423 w 4085907"/>
              <a:gd name="connsiteY52" fmla="*/ 329728 h 584672"/>
              <a:gd name="connsiteX53" fmla="*/ 1301916 w 4085907"/>
              <a:gd name="connsiteY53" fmla="*/ 268542 h 584672"/>
              <a:gd name="connsiteX54" fmla="*/ 1366501 w 4085907"/>
              <a:gd name="connsiteY54" fmla="*/ 261743 h 58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085907" h="584672">
                <a:moveTo>
                  <a:pt x="1366501" y="261743"/>
                </a:moveTo>
                <a:lnTo>
                  <a:pt x="1900185" y="197157"/>
                </a:lnTo>
                <a:lnTo>
                  <a:pt x="2393077" y="139370"/>
                </a:lnTo>
                <a:lnTo>
                  <a:pt x="2501853" y="115575"/>
                </a:lnTo>
                <a:lnTo>
                  <a:pt x="2845178" y="91780"/>
                </a:lnTo>
                <a:lnTo>
                  <a:pt x="3219096" y="64586"/>
                </a:lnTo>
                <a:lnTo>
                  <a:pt x="3406055" y="50989"/>
                </a:lnTo>
                <a:lnTo>
                  <a:pt x="3436649" y="50989"/>
                </a:lnTo>
                <a:lnTo>
                  <a:pt x="3474040" y="37392"/>
                </a:lnTo>
                <a:lnTo>
                  <a:pt x="3535227" y="10198"/>
                </a:lnTo>
                <a:lnTo>
                  <a:pt x="3572619" y="0"/>
                </a:lnTo>
                <a:lnTo>
                  <a:pt x="3596414" y="0"/>
                </a:lnTo>
                <a:lnTo>
                  <a:pt x="3633806" y="3400"/>
                </a:lnTo>
                <a:lnTo>
                  <a:pt x="3674597" y="16997"/>
                </a:lnTo>
                <a:lnTo>
                  <a:pt x="3694992" y="30594"/>
                </a:lnTo>
                <a:lnTo>
                  <a:pt x="3735783" y="71385"/>
                </a:lnTo>
                <a:lnTo>
                  <a:pt x="3834362" y="169963"/>
                </a:lnTo>
                <a:lnTo>
                  <a:pt x="3963533" y="299135"/>
                </a:lnTo>
                <a:lnTo>
                  <a:pt x="4024720" y="363721"/>
                </a:lnTo>
                <a:lnTo>
                  <a:pt x="4058713" y="407911"/>
                </a:lnTo>
                <a:lnTo>
                  <a:pt x="4079108" y="441904"/>
                </a:lnTo>
                <a:lnTo>
                  <a:pt x="4082507" y="455501"/>
                </a:lnTo>
                <a:lnTo>
                  <a:pt x="4085907" y="479296"/>
                </a:lnTo>
                <a:lnTo>
                  <a:pt x="4072310" y="506490"/>
                </a:lnTo>
                <a:lnTo>
                  <a:pt x="4048515" y="530284"/>
                </a:lnTo>
                <a:lnTo>
                  <a:pt x="4028119" y="537083"/>
                </a:lnTo>
                <a:lnTo>
                  <a:pt x="4017922" y="537083"/>
                </a:lnTo>
                <a:lnTo>
                  <a:pt x="3980530" y="530284"/>
                </a:lnTo>
                <a:lnTo>
                  <a:pt x="3912545" y="520087"/>
                </a:lnTo>
                <a:lnTo>
                  <a:pt x="3841160" y="513288"/>
                </a:lnTo>
                <a:lnTo>
                  <a:pt x="3783373" y="520087"/>
                </a:lnTo>
                <a:lnTo>
                  <a:pt x="3511432" y="268542"/>
                </a:lnTo>
                <a:lnTo>
                  <a:pt x="3477440" y="251545"/>
                </a:lnTo>
                <a:lnTo>
                  <a:pt x="3409455" y="248146"/>
                </a:lnTo>
                <a:lnTo>
                  <a:pt x="3191902" y="258344"/>
                </a:lnTo>
                <a:lnTo>
                  <a:pt x="2865574" y="271941"/>
                </a:lnTo>
                <a:lnTo>
                  <a:pt x="2529047" y="295736"/>
                </a:lnTo>
                <a:lnTo>
                  <a:pt x="2263905" y="319530"/>
                </a:lnTo>
                <a:lnTo>
                  <a:pt x="1900185" y="356922"/>
                </a:lnTo>
                <a:lnTo>
                  <a:pt x="1570457" y="397713"/>
                </a:lnTo>
                <a:lnTo>
                  <a:pt x="1152348" y="455501"/>
                </a:lnTo>
                <a:lnTo>
                  <a:pt x="673053" y="526885"/>
                </a:lnTo>
                <a:lnTo>
                  <a:pt x="353523" y="571075"/>
                </a:lnTo>
                <a:lnTo>
                  <a:pt x="258344" y="584672"/>
                </a:lnTo>
                <a:lnTo>
                  <a:pt x="200556" y="581273"/>
                </a:lnTo>
                <a:lnTo>
                  <a:pt x="135971" y="567676"/>
                </a:lnTo>
                <a:lnTo>
                  <a:pt x="88381" y="554079"/>
                </a:lnTo>
                <a:lnTo>
                  <a:pt x="13597" y="530284"/>
                </a:lnTo>
                <a:lnTo>
                  <a:pt x="0" y="377318"/>
                </a:lnTo>
                <a:lnTo>
                  <a:pt x="129172" y="401113"/>
                </a:lnTo>
                <a:lnTo>
                  <a:pt x="166564" y="404512"/>
                </a:lnTo>
                <a:lnTo>
                  <a:pt x="363721" y="384116"/>
                </a:lnTo>
                <a:lnTo>
                  <a:pt x="812423" y="329728"/>
                </a:lnTo>
                <a:lnTo>
                  <a:pt x="1301916" y="268542"/>
                </a:lnTo>
                <a:lnTo>
                  <a:pt x="1366501" y="2617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EA23C164-CD5C-6848-86FC-84F01A6DD51D}"/>
              </a:ext>
            </a:extLst>
          </p:cNvPr>
          <p:cNvSpPr/>
          <p:nvPr/>
        </p:nvSpPr>
        <p:spPr>
          <a:xfrm>
            <a:off x="6138863" y="2890838"/>
            <a:ext cx="723900" cy="682625"/>
          </a:xfrm>
          <a:custGeom>
            <a:avLst/>
            <a:gdLst>
              <a:gd name="connsiteX0" fmla="*/ 300037 w 723900"/>
              <a:gd name="connsiteY0" fmla="*/ 238125 h 683418"/>
              <a:gd name="connsiteX1" fmla="*/ 361950 w 723900"/>
              <a:gd name="connsiteY1" fmla="*/ 157162 h 683418"/>
              <a:gd name="connsiteX2" fmla="*/ 392906 w 723900"/>
              <a:gd name="connsiteY2" fmla="*/ 116681 h 683418"/>
              <a:gd name="connsiteX3" fmla="*/ 409575 w 723900"/>
              <a:gd name="connsiteY3" fmla="*/ 88106 h 683418"/>
              <a:gd name="connsiteX4" fmla="*/ 414337 w 723900"/>
              <a:gd name="connsiteY4" fmla="*/ 69056 h 683418"/>
              <a:gd name="connsiteX5" fmla="*/ 414337 w 723900"/>
              <a:gd name="connsiteY5" fmla="*/ 35718 h 683418"/>
              <a:gd name="connsiteX6" fmla="*/ 414337 w 723900"/>
              <a:gd name="connsiteY6" fmla="*/ 0 h 683418"/>
              <a:gd name="connsiteX7" fmla="*/ 723900 w 723900"/>
              <a:gd name="connsiteY7" fmla="*/ 290512 h 683418"/>
              <a:gd name="connsiteX8" fmla="*/ 681037 w 723900"/>
              <a:gd name="connsiteY8" fmla="*/ 297656 h 683418"/>
              <a:gd name="connsiteX9" fmla="*/ 640556 w 723900"/>
              <a:gd name="connsiteY9" fmla="*/ 314325 h 683418"/>
              <a:gd name="connsiteX10" fmla="*/ 535781 w 723900"/>
              <a:gd name="connsiteY10" fmla="*/ 378618 h 683418"/>
              <a:gd name="connsiteX11" fmla="*/ 173831 w 723900"/>
              <a:gd name="connsiteY11" fmla="*/ 602456 h 683418"/>
              <a:gd name="connsiteX12" fmla="*/ 45243 w 723900"/>
              <a:gd name="connsiteY12" fmla="*/ 678656 h 683418"/>
              <a:gd name="connsiteX13" fmla="*/ 28575 w 723900"/>
              <a:gd name="connsiteY13" fmla="*/ 683418 h 683418"/>
              <a:gd name="connsiteX14" fmla="*/ 11906 w 723900"/>
              <a:gd name="connsiteY14" fmla="*/ 683418 h 683418"/>
              <a:gd name="connsiteX15" fmla="*/ 2381 w 723900"/>
              <a:gd name="connsiteY15" fmla="*/ 673893 h 683418"/>
              <a:gd name="connsiteX16" fmla="*/ 0 w 723900"/>
              <a:gd name="connsiteY16" fmla="*/ 657225 h 683418"/>
              <a:gd name="connsiteX17" fmla="*/ 11906 w 723900"/>
              <a:gd name="connsiteY17" fmla="*/ 628650 h 683418"/>
              <a:gd name="connsiteX18" fmla="*/ 61912 w 723900"/>
              <a:gd name="connsiteY18" fmla="*/ 557212 h 683418"/>
              <a:gd name="connsiteX19" fmla="*/ 185737 w 723900"/>
              <a:gd name="connsiteY19" fmla="*/ 397668 h 683418"/>
              <a:gd name="connsiteX20" fmla="*/ 300037 w 723900"/>
              <a:gd name="connsiteY20" fmla="*/ 238125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23900" h="683418">
                <a:moveTo>
                  <a:pt x="300037" y="238125"/>
                </a:moveTo>
                <a:lnTo>
                  <a:pt x="361950" y="157162"/>
                </a:lnTo>
                <a:lnTo>
                  <a:pt x="392906" y="116681"/>
                </a:lnTo>
                <a:lnTo>
                  <a:pt x="409575" y="88106"/>
                </a:lnTo>
                <a:lnTo>
                  <a:pt x="414337" y="69056"/>
                </a:lnTo>
                <a:lnTo>
                  <a:pt x="414337" y="35718"/>
                </a:lnTo>
                <a:lnTo>
                  <a:pt x="414337" y="0"/>
                </a:lnTo>
                <a:lnTo>
                  <a:pt x="723900" y="290512"/>
                </a:lnTo>
                <a:lnTo>
                  <a:pt x="681037" y="297656"/>
                </a:lnTo>
                <a:lnTo>
                  <a:pt x="640556" y="314325"/>
                </a:lnTo>
                <a:lnTo>
                  <a:pt x="535781" y="378618"/>
                </a:lnTo>
                <a:lnTo>
                  <a:pt x="173831" y="602456"/>
                </a:lnTo>
                <a:lnTo>
                  <a:pt x="45243" y="678656"/>
                </a:lnTo>
                <a:lnTo>
                  <a:pt x="28575" y="683418"/>
                </a:lnTo>
                <a:lnTo>
                  <a:pt x="11906" y="683418"/>
                </a:lnTo>
                <a:lnTo>
                  <a:pt x="2381" y="673893"/>
                </a:lnTo>
                <a:lnTo>
                  <a:pt x="0" y="657225"/>
                </a:lnTo>
                <a:lnTo>
                  <a:pt x="11906" y="628650"/>
                </a:lnTo>
                <a:lnTo>
                  <a:pt x="61912" y="557212"/>
                </a:lnTo>
                <a:lnTo>
                  <a:pt x="185737" y="397668"/>
                </a:lnTo>
                <a:lnTo>
                  <a:pt x="300037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25A7179-04AB-2144-8D15-B6B48BCE60FD}"/>
              </a:ext>
            </a:extLst>
          </p:cNvPr>
          <p:cNvSpPr/>
          <p:nvPr/>
        </p:nvSpPr>
        <p:spPr>
          <a:xfrm>
            <a:off x="5141913" y="3876675"/>
            <a:ext cx="1025525" cy="2125663"/>
          </a:xfrm>
          <a:custGeom>
            <a:avLst/>
            <a:gdLst>
              <a:gd name="connsiteX0" fmla="*/ 793789 w 1026597"/>
              <a:gd name="connsiteY0" fmla="*/ 675983 h 2126120"/>
              <a:gd name="connsiteX1" fmla="*/ 844278 w 1026597"/>
              <a:gd name="connsiteY1" fmla="*/ 516103 h 2126120"/>
              <a:gd name="connsiteX2" fmla="*/ 886351 w 1026597"/>
              <a:gd name="connsiteY2" fmla="*/ 387077 h 2126120"/>
              <a:gd name="connsiteX3" fmla="*/ 905986 w 1026597"/>
              <a:gd name="connsiteY3" fmla="*/ 316954 h 2126120"/>
              <a:gd name="connsiteX4" fmla="*/ 922815 w 1026597"/>
              <a:gd name="connsiteY4" fmla="*/ 260856 h 2126120"/>
              <a:gd name="connsiteX5" fmla="*/ 936840 w 1026597"/>
              <a:gd name="connsiteY5" fmla="*/ 230002 h 2126120"/>
              <a:gd name="connsiteX6" fmla="*/ 950864 w 1026597"/>
              <a:gd name="connsiteY6" fmla="*/ 207563 h 2126120"/>
              <a:gd name="connsiteX7" fmla="*/ 970498 w 1026597"/>
              <a:gd name="connsiteY7" fmla="*/ 185124 h 2126120"/>
              <a:gd name="connsiteX8" fmla="*/ 992938 w 1026597"/>
              <a:gd name="connsiteY8" fmla="*/ 168294 h 2126120"/>
              <a:gd name="connsiteX9" fmla="*/ 1012572 w 1026597"/>
              <a:gd name="connsiteY9" fmla="*/ 154270 h 2126120"/>
              <a:gd name="connsiteX10" fmla="*/ 1026597 w 1026597"/>
              <a:gd name="connsiteY10" fmla="*/ 126221 h 2126120"/>
              <a:gd name="connsiteX11" fmla="*/ 611470 w 1026597"/>
              <a:gd name="connsiteY11" fmla="*/ 0 h 2126120"/>
              <a:gd name="connsiteX12" fmla="*/ 633910 w 1026597"/>
              <a:gd name="connsiteY12" fmla="*/ 8415 h 2126120"/>
              <a:gd name="connsiteX13" fmla="*/ 645129 w 1026597"/>
              <a:gd name="connsiteY13" fmla="*/ 22439 h 2126120"/>
              <a:gd name="connsiteX14" fmla="*/ 661959 w 1026597"/>
              <a:gd name="connsiteY14" fmla="*/ 44878 h 2126120"/>
              <a:gd name="connsiteX15" fmla="*/ 673178 w 1026597"/>
              <a:gd name="connsiteY15" fmla="*/ 75732 h 2126120"/>
              <a:gd name="connsiteX16" fmla="*/ 675983 w 1026597"/>
              <a:gd name="connsiteY16" fmla="*/ 109391 h 2126120"/>
              <a:gd name="connsiteX17" fmla="*/ 675983 w 1026597"/>
              <a:gd name="connsiteY17" fmla="*/ 154270 h 2126120"/>
              <a:gd name="connsiteX18" fmla="*/ 670373 w 1026597"/>
              <a:gd name="connsiteY18" fmla="*/ 224392 h 2126120"/>
              <a:gd name="connsiteX19" fmla="*/ 653544 w 1026597"/>
              <a:gd name="connsiteY19" fmla="*/ 316954 h 2126120"/>
              <a:gd name="connsiteX20" fmla="*/ 628300 w 1026597"/>
              <a:gd name="connsiteY20" fmla="*/ 420736 h 2126120"/>
              <a:gd name="connsiteX21" fmla="*/ 575006 w 1026597"/>
              <a:gd name="connsiteY21" fmla="*/ 600250 h 2126120"/>
              <a:gd name="connsiteX22" fmla="*/ 524518 w 1026597"/>
              <a:gd name="connsiteY22" fmla="*/ 748910 h 2126120"/>
              <a:gd name="connsiteX23" fmla="*/ 454395 w 1026597"/>
              <a:gd name="connsiteY23" fmla="*/ 956473 h 2126120"/>
              <a:gd name="connsiteX24" fmla="*/ 370248 w 1026597"/>
              <a:gd name="connsiteY24" fmla="*/ 1172451 h 2126120"/>
              <a:gd name="connsiteX25" fmla="*/ 269271 w 1026597"/>
              <a:gd name="connsiteY25" fmla="*/ 1399649 h 2126120"/>
              <a:gd name="connsiteX26" fmla="*/ 207564 w 1026597"/>
              <a:gd name="connsiteY26" fmla="*/ 1511845 h 2126120"/>
              <a:gd name="connsiteX27" fmla="*/ 165490 w 1026597"/>
              <a:gd name="connsiteY27" fmla="*/ 1576358 h 2126120"/>
              <a:gd name="connsiteX28" fmla="*/ 143051 w 1026597"/>
              <a:gd name="connsiteY28" fmla="*/ 1604407 h 2126120"/>
              <a:gd name="connsiteX29" fmla="*/ 117806 w 1026597"/>
              <a:gd name="connsiteY29" fmla="*/ 1629651 h 2126120"/>
              <a:gd name="connsiteX30" fmla="*/ 86952 w 1026597"/>
              <a:gd name="connsiteY30" fmla="*/ 1646481 h 2126120"/>
              <a:gd name="connsiteX31" fmla="*/ 47684 w 1026597"/>
              <a:gd name="connsiteY31" fmla="*/ 1657700 h 2126120"/>
              <a:gd name="connsiteX32" fmla="*/ 0 w 1026597"/>
              <a:gd name="connsiteY32" fmla="*/ 2016729 h 2126120"/>
              <a:gd name="connsiteX33" fmla="*/ 22440 w 1026597"/>
              <a:gd name="connsiteY33" fmla="*/ 2067217 h 2126120"/>
              <a:gd name="connsiteX34" fmla="*/ 30854 w 1026597"/>
              <a:gd name="connsiteY34" fmla="*/ 2086851 h 2126120"/>
              <a:gd name="connsiteX35" fmla="*/ 44879 w 1026597"/>
              <a:gd name="connsiteY35" fmla="*/ 2103681 h 2126120"/>
              <a:gd name="connsiteX36" fmla="*/ 56098 w 1026597"/>
              <a:gd name="connsiteY36" fmla="*/ 2114900 h 2126120"/>
              <a:gd name="connsiteX37" fmla="*/ 81343 w 1026597"/>
              <a:gd name="connsiteY37" fmla="*/ 2126120 h 2126120"/>
              <a:gd name="connsiteX38" fmla="*/ 98172 w 1026597"/>
              <a:gd name="connsiteY38" fmla="*/ 2126120 h 2126120"/>
              <a:gd name="connsiteX39" fmla="*/ 117806 w 1026597"/>
              <a:gd name="connsiteY39" fmla="*/ 2117705 h 2126120"/>
              <a:gd name="connsiteX40" fmla="*/ 173905 w 1026597"/>
              <a:gd name="connsiteY40" fmla="*/ 2064412 h 2126120"/>
              <a:gd name="connsiteX41" fmla="*/ 249637 w 1026597"/>
              <a:gd name="connsiteY41" fmla="*/ 1971850 h 2126120"/>
              <a:gd name="connsiteX42" fmla="*/ 291711 w 1026597"/>
              <a:gd name="connsiteY42" fmla="*/ 1912947 h 2126120"/>
              <a:gd name="connsiteX43" fmla="*/ 339394 w 1026597"/>
              <a:gd name="connsiteY43" fmla="*/ 1834410 h 2126120"/>
              <a:gd name="connsiteX44" fmla="*/ 384273 w 1026597"/>
              <a:gd name="connsiteY44" fmla="*/ 1744653 h 2126120"/>
              <a:gd name="connsiteX45" fmla="*/ 482444 w 1026597"/>
              <a:gd name="connsiteY45" fmla="*/ 1528675 h 2126120"/>
              <a:gd name="connsiteX46" fmla="*/ 597446 w 1026597"/>
              <a:gd name="connsiteY46" fmla="*/ 1262208 h 2126120"/>
              <a:gd name="connsiteX47" fmla="*/ 659154 w 1026597"/>
              <a:gd name="connsiteY47" fmla="*/ 1096719 h 2126120"/>
              <a:gd name="connsiteX48" fmla="*/ 690008 w 1026597"/>
              <a:gd name="connsiteY48" fmla="*/ 1006962 h 2126120"/>
              <a:gd name="connsiteX49" fmla="*/ 793789 w 1026597"/>
              <a:gd name="connsiteY49" fmla="*/ 675983 h 212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26597" h="2126120">
                <a:moveTo>
                  <a:pt x="793789" y="675983"/>
                </a:moveTo>
                <a:lnTo>
                  <a:pt x="844278" y="516103"/>
                </a:lnTo>
                <a:lnTo>
                  <a:pt x="886351" y="387077"/>
                </a:lnTo>
                <a:lnTo>
                  <a:pt x="905986" y="316954"/>
                </a:lnTo>
                <a:lnTo>
                  <a:pt x="922815" y="260856"/>
                </a:lnTo>
                <a:lnTo>
                  <a:pt x="936840" y="230002"/>
                </a:lnTo>
                <a:lnTo>
                  <a:pt x="950864" y="207563"/>
                </a:lnTo>
                <a:lnTo>
                  <a:pt x="970498" y="185124"/>
                </a:lnTo>
                <a:lnTo>
                  <a:pt x="992938" y="168294"/>
                </a:lnTo>
                <a:lnTo>
                  <a:pt x="1012572" y="154270"/>
                </a:lnTo>
                <a:lnTo>
                  <a:pt x="1026597" y="126221"/>
                </a:lnTo>
                <a:lnTo>
                  <a:pt x="611470" y="0"/>
                </a:lnTo>
                <a:lnTo>
                  <a:pt x="633910" y="8415"/>
                </a:lnTo>
                <a:lnTo>
                  <a:pt x="645129" y="22439"/>
                </a:lnTo>
                <a:lnTo>
                  <a:pt x="661959" y="44878"/>
                </a:lnTo>
                <a:lnTo>
                  <a:pt x="673178" y="75732"/>
                </a:lnTo>
                <a:lnTo>
                  <a:pt x="675983" y="109391"/>
                </a:lnTo>
                <a:lnTo>
                  <a:pt x="675983" y="154270"/>
                </a:lnTo>
                <a:lnTo>
                  <a:pt x="670373" y="224392"/>
                </a:lnTo>
                <a:lnTo>
                  <a:pt x="653544" y="316954"/>
                </a:lnTo>
                <a:lnTo>
                  <a:pt x="628300" y="420736"/>
                </a:lnTo>
                <a:lnTo>
                  <a:pt x="575006" y="600250"/>
                </a:lnTo>
                <a:lnTo>
                  <a:pt x="524518" y="748910"/>
                </a:lnTo>
                <a:lnTo>
                  <a:pt x="454395" y="956473"/>
                </a:lnTo>
                <a:lnTo>
                  <a:pt x="370248" y="1172451"/>
                </a:lnTo>
                <a:lnTo>
                  <a:pt x="269271" y="1399649"/>
                </a:lnTo>
                <a:lnTo>
                  <a:pt x="207564" y="1511845"/>
                </a:lnTo>
                <a:lnTo>
                  <a:pt x="165490" y="1576358"/>
                </a:lnTo>
                <a:lnTo>
                  <a:pt x="143051" y="1604407"/>
                </a:lnTo>
                <a:lnTo>
                  <a:pt x="117806" y="1629651"/>
                </a:lnTo>
                <a:lnTo>
                  <a:pt x="86952" y="1646481"/>
                </a:lnTo>
                <a:lnTo>
                  <a:pt x="47684" y="1657700"/>
                </a:lnTo>
                <a:lnTo>
                  <a:pt x="0" y="2016729"/>
                </a:lnTo>
                <a:lnTo>
                  <a:pt x="22440" y="2067217"/>
                </a:lnTo>
                <a:lnTo>
                  <a:pt x="30854" y="2086851"/>
                </a:lnTo>
                <a:lnTo>
                  <a:pt x="44879" y="2103681"/>
                </a:lnTo>
                <a:lnTo>
                  <a:pt x="56098" y="2114900"/>
                </a:lnTo>
                <a:lnTo>
                  <a:pt x="81343" y="2126120"/>
                </a:lnTo>
                <a:lnTo>
                  <a:pt x="98172" y="2126120"/>
                </a:lnTo>
                <a:lnTo>
                  <a:pt x="117806" y="2117705"/>
                </a:lnTo>
                <a:lnTo>
                  <a:pt x="173905" y="2064412"/>
                </a:lnTo>
                <a:lnTo>
                  <a:pt x="249637" y="1971850"/>
                </a:lnTo>
                <a:lnTo>
                  <a:pt x="291711" y="1912947"/>
                </a:lnTo>
                <a:lnTo>
                  <a:pt x="339394" y="1834410"/>
                </a:lnTo>
                <a:lnTo>
                  <a:pt x="384273" y="1744653"/>
                </a:lnTo>
                <a:lnTo>
                  <a:pt x="482444" y="1528675"/>
                </a:lnTo>
                <a:lnTo>
                  <a:pt x="597446" y="1262208"/>
                </a:lnTo>
                <a:lnTo>
                  <a:pt x="659154" y="1096719"/>
                </a:lnTo>
                <a:lnTo>
                  <a:pt x="690008" y="1006962"/>
                </a:lnTo>
                <a:lnTo>
                  <a:pt x="793789" y="67598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D9086E5E-C586-6D4E-A369-1AB514F0461A}"/>
              </a:ext>
            </a:extLst>
          </p:cNvPr>
          <p:cNvSpPr/>
          <p:nvPr/>
        </p:nvSpPr>
        <p:spPr>
          <a:xfrm>
            <a:off x="4652963" y="5389563"/>
            <a:ext cx="595312" cy="555625"/>
          </a:xfrm>
          <a:custGeom>
            <a:avLst/>
            <a:gdLst>
              <a:gd name="connsiteX0" fmla="*/ 226218 w 595312"/>
              <a:gd name="connsiteY0" fmla="*/ 59531 h 557212"/>
              <a:gd name="connsiteX1" fmla="*/ 459581 w 595312"/>
              <a:gd name="connsiteY1" fmla="*/ 130969 h 557212"/>
              <a:gd name="connsiteX2" fmla="*/ 514350 w 595312"/>
              <a:gd name="connsiteY2" fmla="*/ 147637 h 557212"/>
              <a:gd name="connsiteX3" fmla="*/ 535781 w 595312"/>
              <a:gd name="connsiteY3" fmla="*/ 147637 h 557212"/>
              <a:gd name="connsiteX4" fmla="*/ 595312 w 595312"/>
              <a:gd name="connsiteY4" fmla="*/ 135731 h 557212"/>
              <a:gd name="connsiteX5" fmla="*/ 511968 w 595312"/>
              <a:gd name="connsiteY5" fmla="*/ 557212 h 557212"/>
              <a:gd name="connsiteX6" fmla="*/ 485775 w 595312"/>
              <a:gd name="connsiteY6" fmla="*/ 497681 h 557212"/>
              <a:gd name="connsiteX7" fmla="*/ 473868 w 595312"/>
              <a:gd name="connsiteY7" fmla="*/ 473869 h 557212"/>
              <a:gd name="connsiteX8" fmla="*/ 452437 w 595312"/>
              <a:gd name="connsiteY8" fmla="*/ 433387 h 557212"/>
              <a:gd name="connsiteX9" fmla="*/ 419100 w 595312"/>
              <a:gd name="connsiteY9" fmla="*/ 385762 h 557212"/>
              <a:gd name="connsiteX10" fmla="*/ 383381 w 595312"/>
              <a:gd name="connsiteY10" fmla="*/ 342900 h 557212"/>
              <a:gd name="connsiteX11" fmla="*/ 309562 w 595312"/>
              <a:gd name="connsiteY11" fmla="*/ 269081 h 557212"/>
              <a:gd name="connsiteX12" fmla="*/ 216693 w 595312"/>
              <a:gd name="connsiteY12" fmla="*/ 188119 h 557212"/>
              <a:gd name="connsiteX13" fmla="*/ 133350 w 595312"/>
              <a:gd name="connsiteY13" fmla="*/ 123825 h 557212"/>
              <a:gd name="connsiteX14" fmla="*/ 64293 w 595312"/>
              <a:gd name="connsiteY14" fmla="*/ 76200 h 557212"/>
              <a:gd name="connsiteX15" fmla="*/ 30956 w 595312"/>
              <a:gd name="connsiteY15" fmla="*/ 54769 h 557212"/>
              <a:gd name="connsiteX16" fmla="*/ 14287 w 595312"/>
              <a:gd name="connsiteY16" fmla="*/ 42862 h 557212"/>
              <a:gd name="connsiteX17" fmla="*/ 0 w 595312"/>
              <a:gd name="connsiteY17" fmla="*/ 21431 h 557212"/>
              <a:gd name="connsiteX18" fmla="*/ 2381 w 595312"/>
              <a:gd name="connsiteY18" fmla="*/ 11906 h 557212"/>
              <a:gd name="connsiteX19" fmla="*/ 9525 w 595312"/>
              <a:gd name="connsiteY19" fmla="*/ 2381 h 557212"/>
              <a:gd name="connsiteX20" fmla="*/ 23812 w 595312"/>
              <a:gd name="connsiteY20" fmla="*/ 0 h 557212"/>
              <a:gd name="connsiteX21" fmla="*/ 61912 w 595312"/>
              <a:gd name="connsiteY21" fmla="*/ 9525 h 557212"/>
              <a:gd name="connsiteX22" fmla="*/ 123825 w 595312"/>
              <a:gd name="connsiteY22" fmla="*/ 26194 h 557212"/>
              <a:gd name="connsiteX23" fmla="*/ 226218 w 595312"/>
              <a:gd name="connsiteY23" fmla="*/ 59531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95312" h="557212">
                <a:moveTo>
                  <a:pt x="226218" y="59531"/>
                </a:moveTo>
                <a:lnTo>
                  <a:pt x="459581" y="130969"/>
                </a:lnTo>
                <a:lnTo>
                  <a:pt x="514350" y="147637"/>
                </a:lnTo>
                <a:lnTo>
                  <a:pt x="535781" y="147637"/>
                </a:lnTo>
                <a:lnTo>
                  <a:pt x="595312" y="135731"/>
                </a:lnTo>
                <a:lnTo>
                  <a:pt x="511968" y="557212"/>
                </a:lnTo>
                <a:lnTo>
                  <a:pt x="485775" y="497681"/>
                </a:lnTo>
                <a:lnTo>
                  <a:pt x="473868" y="473869"/>
                </a:lnTo>
                <a:lnTo>
                  <a:pt x="452437" y="433387"/>
                </a:lnTo>
                <a:lnTo>
                  <a:pt x="419100" y="385762"/>
                </a:lnTo>
                <a:lnTo>
                  <a:pt x="383381" y="342900"/>
                </a:lnTo>
                <a:lnTo>
                  <a:pt x="309562" y="269081"/>
                </a:lnTo>
                <a:lnTo>
                  <a:pt x="216693" y="188119"/>
                </a:lnTo>
                <a:lnTo>
                  <a:pt x="133350" y="123825"/>
                </a:lnTo>
                <a:lnTo>
                  <a:pt x="64293" y="76200"/>
                </a:lnTo>
                <a:lnTo>
                  <a:pt x="30956" y="54769"/>
                </a:lnTo>
                <a:lnTo>
                  <a:pt x="14287" y="42862"/>
                </a:lnTo>
                <a:lnTo>
                  <a:pt x="0" y="21431"/>
                </a:lnTo>
                <a:lnTo>
                  <a:pt x="2381" y="11906"/>
                </a:lnTo>
                <a:lnTo>
                  <a:pt x="9525" y="2381"/>
                </a:lnTo>
                <a:lnTo>
                  <a:pt x="23812" y="0"/>
                </a:lnTo>
                <a:lnTo>
                  <a:pt x="61912" y="9525"/>
                </a:lnTo>
                <a:lnTo>
                  <a:pt x="123825" y="26194"/>
                </a:lnTo>
                <a:lnTo>
                  <a:pt x="226218" y="59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83B9E35D-6407-7748-8C1A-4C0DF170954B}"/>
              </a:ext>
            </a:extLst>
          </p:cNvPr>
          <p:cNvSpPr/>
          <p:nvPr/>
        </p:nvSpPr>
        <p:spPr>
          <a:xfrm>
            <a:off x="3192463" y="3141663"/>
            <a:ext cx="1808162" cy="2801937"/>
          </a:xfrm>
          <a:custGeom>
            <a:avLst/>
            <a:gdLst>
              <a:gd name="connsiteX0" fmla="*/ 1419149 w 1806854"/>
              <a:gd name="connsiteY0" fmla="*/ 544983 h 2801722"/>
              <a:gd name="connsiteX1" fmla="*/ 1433779 w 1806854"/>
              <a:gd name="connsiteY1" fmla="*/ 435255 h 2801722"/>
              <a:gd name="connsiteX2" fmla="*/ 1441094 w 1806854"/>
              <a:gd name="connsiteY2" fmla="*/ 336500 h 2801722"/>
              <a:gd name="connsiteX3" fmla="*/ 1437437 w 1806854"/>
              <a:gd name="connsiteY3" fmla="*/ 285293 h 2801722"/>
              <a:gd name="connsiteX4" fmla="*/ 1430121 w 1806854"/>
              <a:gd name="connsiteY4" fmla="*/ 241402 h 2801722"/>
              <a:gd name="connsiteX5" fmla="*/ 1411833 w 1806854"/>
              <a:gd name="connsiteY5" fmla="*/ 201168 h 2801722"/>
              <a:gd name="connsiteX6" fmla="*/ 1393545 w 1806854"/>
              <a:gd name="connsiteY6" fmla="*/ 164592 h 2801722"/>
              <a:gd name="connsiteX7" fmla="*/ 1356969 w 1806854"/>
              <a:gd name="connsiteY7" fmla="*/ 120701 h 2801722"/>
              <a:gd name="connsiteX8" fmla="*/ 1316736 w 1806854"/>
              <a:gd name="connsiteY8" fmla="*/ 84125 h 2801722"/>
              <a:gd name="connsiteX9" fmla="*/ 1283817 w 1806854"/>
              <a:gd name="connsiteY9" fmla="*/ 62180 h 2801722"/>
              <a:gd name="connsiteX10" fmla="*/ 1269187 w 1806854"/>
              <a:gd name="connsiteY10" fmla="*/ 43892 h 2801722"/>
              <a:gd name="connsiteX11" fmla="*/ 1258214 w 1806854"/>
              <a:gd name="connsiteY11" fmla="*/ 21946 h 2801722"/>
              <a:gd name="connsiteX12" fmla="*/ 1261872 w 1806854"/>
              <a:gd name="connsiteY12" fmla="*/ 7316 h 2801722"/>
              <a:gd name="connsiteX13" fmla="*/ 1272845 w 1806854"/>
              <a:gd name="connsiteY13" fmla="*/ 0 h 2801722"/>
              <a:gd name="connsiteX14" fmla="*/ 1313078 w 1806854"/>
              <a:gd name="connsiteY14" fmla="*/ 0 h 2801722"/>
              <a:gd name="connsiteX15" fmla="*/ 1356969 w 1806854"/>
              <a:gd name="connsiteY15" fmla="*/ 0 h 2801722"/>
              <a:gd name="connsiteX16" fmla="*/ 1444752 w 1806854"/>
              <a:gd name="connsiteY16" fmla="*/ 18288 h 2801722"/>
              <a:gd name="connsiteX17" fmla="*/ 1543507 w 1806854"/>
              <a:gd name="connsiteY17" fmla="*/ 40234 h 2801722"/>
              <a:gd name="connsiteX18" fmla="*/ 1602029 w 1806854"/>
              <a:gd name="connsiteY18" fmla="*/ 58522 h 2801722"/>
              <a:gd name="connsiteX19" fmla="*/ 1675181 w 1806854"/>
              <a:gd name="connsiteY19" fmla="*/ 95098 h 2801722"/>
              <a:gd name="connsiteX20" fmla="*/ 1722729 w 1806854"/>
              <a:gd name="connsiteY20" fmla="*/ 120701 h 2801722"/>
              <a:gd name="connsiteX21" fmla="*/ 1755648 w 1806854"/>
              <a:gd name="connsiteY21" fmla="*/ 146304 h 2801722"/>
              <a:gd name="connsiteX22" fmla="*/ 1784909 w 1806854"/>
              <a:gd name="connsiteY22" fmla="*/ 179223 h 2801722"/>
              <a:gd name="connsiteX23" fmla="*/ 1803197 w 1806854"/>
              <a:gd name="connsiteY23" fmla="*/ 212141 h 2801722"/>
              <a:gd name="connsiteX24" fmla="*/ 1806854 w 1806854"/>
              <a:gd name="connsiteY24" fmla="*/ 230429 h 2801722"/>
              <a:gd name="connsiteX25" fmla="*/ 1795881 w 1806854"/>
              <a:gd name="connsiteY25" fmla="*/ 259690 h 2801722"/>
              <a:gd name="connsiteX26" fmla="*/ 1766621 w 1806854"/>
              <a:gd name="connsiteY26" fmla="*/ 277978 h 2801722"/>
              <a:gd name="connsiteX27" fmla="*/ 1737360 w 1806854"/>
              <a:gd name="connsiteY27" fmla="*/ 296266 h 2801722"/>
              <a:gd name="connsiteX28" fmla="*/ 1719072 w 1806854"/>
              <a:gd name="connsiteY28" fmla="*/ 314554 h 2801722"/>
              <a:gd name="connsiteX29" fmla="*/ 1697126 w 1806854"/>
              <a:gd name="connsiteY29" fmla="*/ 358445 h 2801722"/>
              <a:gd name="connsiteX30" fmla="*/ 1678838 w 1806854"/>
              <a:gd name="connsiteY30" fmla="*/ 431597 h 2801722"/>
              <a:gd name="connsiteX31" fmla="*/ 1649577 w 1806854"/>
              <a:gd name="connsiteY31" fmla="*/ 672999 h 2801722"/>
              <a:gd name="connsiteX32" fmla="*/ 1634947 w 1806854"/>
              <a:gd name="connsiteY32" fmla="*/ 742493 h 2801722"/>
              <a:gd name="connsiteX33" fmla="*/ 1602029 w 1806854"/>
              <a:gd name="connsiteY33" fmla="*/ 899770 h 2801722"/>
              <a:gd name="connsiteX34" fmla="*/ 1506931 w 1806854"/>
              <a:gd name="connsiteY34" fmla="*/ 1166775 h 2801722"/>
              <a:gd name="connsiteX35" fmla="*/ 1455725 w 1806854"/>
              <a:gd name="connsiteY35" fmla="*/ 1287476 h 2801722"/>
              <a:gd name="connsiteX36" fmla="*/ 1353312 w 1806854"/>
              <a:gd name="connsiteY36" fmla="*/ 1503274 h 2801722"/>
              <a:gd name="connsiteX37" fmla="*/ 1280160 w 1806854"/>
              <a:gd name="connsiteY37" fmla="*/ 1638605 h 2801722"/>
              <a:gd name="connsiteX38" fmla="*/ 1185062 w 1806854"/>
              <a:gd name="connsiteY38" fmla="*/ 1792224 h 2801722"/>
              <a:gd name="connsiteX39" fmla="*/ 1126541 w 1806854"/>
              <a:gd name="connsiteY39" fmla="*/ 1872692 h 2801722"/>
              <a:gd name="connsiteX40" fmla="*/ 1035101 w 1806854"/>
              <a:gd name="connsiteY40" fmla="*/ 1986077 h 2801722"/>
              <a:gd name="connsiteX41" fmla="*/ 914400 w 1806854"/>
              <a:gd name="connsiteY41" fmla="*/ 2110436 h 2801722"/>
              <a:gd name="connsiteX42" fmla="*/ 790041 w 1806854"/>
              <a:gd name="connsiteY42" fmla="*/ 2231136 h 2801722"/>
              <a:gd name="connsiteX43" fmla="*/ 640080 w 1806854"/>
              <a:gd name="connsiteY43" fmla="*/ 2366468 h 2801722"/>
              <a:gd name="connsiteX44" fmla="*/ 446227 w 1806854"/>
              <a:gd name="connsiteY44" fmla="*/ 2523744 h 2801722"/>
              <a:gd name="connsiteX45" fmla="*/ 263347 w 1806854"/>
              <a:gd name="connsiteY45" fmla="*/ 2655418 h 2801722"/>
              <a:gd name="connsiteX46" fmla="*/ 84125 w 1806854"/>
              <a:gd name="connsiteY46" fmla="*/ 2772461 h 2801722"/>
              <a:gd name="connsiteX47" fmla="*/ 29261 w 1806854"/>
              <a:gd name="connsiteY47" fmla="*/ 2801722 h 2801722"/>
              <a:gd name="connsiteX48" fmla="*/ 18288 w 1806854"/>
              <a:gd name="connsiteY48" fmla="*/ 2801722 h 2801722"/>
              <a:gd name="connsiteX49" fmla="*/ 7315 w 1806854"/>
              <a:gd name="connsiteY49" fmla="*/ 2794407 h 2801722"/>
              <a:gd name="connsiteX50" fmla="*/ 0 w 1806854"/>
              <a:gd name="connsiteY50" fmla="*/ 2779776 h 2801722"/>
              <a:gd name="connsiteX51" fmla="*/ 3657 w 1806854"/>
              <a:gd name="connsiteY51" fmla="*/ 2761488 h 2801722"/>
              <a:gd name="connsiteX52" fmla="*/ 21945 w 1806854"/>
              <a:gd name="connsiteY52" fmla="*/ 2735885 h 2801722"/>
              <a:gd name="connsiteX53" fmla="*/ 157277 w 1806854"/>
              <a:gd name="connsiteY53" fmla="*/ 2626157 h 2801722"/>
              <a:gd name="connsiteX54" fmla="*/ 321869 w 1806854"/>
              <a:gd name="connsiteY54" fmla="*/ 2487168 h 2801722"/>
              <a:gd name="connsiteX55" fmla="*/ 497433 w 1806854"/>
              <a:gd name="connsiteY55" fmla="*/ 2326234 h 2801722"/>
              <a:gd name="connsiteX56" fmla="*/ 698601 w 1806854"/>
              <a:gd name="connsiteY56" fmla="*/ 2114093 h 2801722"/>
              <a:gd name="connsiteX57" fmla="*/ 848563 w 1806854"/>
              <a:gd name="connsiteY57" fmla="*/ 1931213 h 2801722"/>
              <a:gd name="connsiteX58" fmla="*/ 925373 w 1806854"/>
              <a:gd name="connsiteY58" fmla="*/ 1821485 h 2801722"/>
              <a:gd name="connsiteX59" fmla="*/ 998525 w 1806854"/>
              <a:gd name="connsiteY59" fmla="*/ 1704442 h 2801722"/>
              <a:gd name="connsiteX60" fmla="*/ 1060704 w 1806854"/>
              <a:gd name="connsiteY60" fmla="*/ 1598372 h 2801722"/>
              <a:gd name="connsiteX61" fmla="*/ 1111910 w 1806854"/>
              <a:gd name="connsiteY61" fmla="*/ 1506932 h 2801722"/>
              <a:gd name="connsiteX62" fmla="*/ 1155801 w 1806854"/>
              <a:gd name="connsiteY62" fmla="*/ 1419149 h 2801722"/>
              <a:gd name="connsiteX63" fmla="*/ 1210665 w 1806854"/>
              <a:gd name="connsiteY63" fmla="*/ 1291133 h 2801722"/>
              <a:gd name="connsiteX64" fmla="*/ 1258214 w 1806854"/>
              <a:gd name="connsiteY64" fmla="*/ 1174090 h 2801722"/>
              <a:gd name="connsiteX65" fmla="*/ 1294790 w 1806854"/>
              <a:gd name="connsiteY65" fmla="*/ 1068020 h 2801722"/>
              <a:gd name="connsiteX66" fmla="*/ 1335024 w 1806854"/>
              <a:gd name="connsiteY66" fmla="*/ 943661 h 2801722"/>
              <a:gd name="connsiteX67" fmla="*/ 1408176 w 1806854"/>
              <a:gd name="connsiteY67" fmla="*/ 607162 h 2801722"/>
              <a:gd name="connsiteX68" fmla="*/ 1419149 w 1806854"/>
              <a:gd name="connsiteY68" fmla="*/ 544983 h 2801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806854" h="2801722">
                <a:moveTo>
                  <a:pt x="1419149" y="544983"/>
                </a:moveTo>
                <a:lnTo>
                  <a:pt x="1433779" y="435255"/>
                </a:lnTo>
                <a:lnTo>
                  <a:pt x="1441094" y="336500"/>
                </a:lnTo>
                <a:lnTo>
                  <a:pt x="1437437" y="285293"/>
                </a:lnTo>
                <a:lnTo>
                  <a:pt x="1430121" y="241402"/>
                </a:lnTo>
                <a:lnTo>
                  <a:pt x="1411833" y="201168"/>
                </a:lnTo>
                <a:lnTo>
                  <a:pt x="1393545" y="164592"/>
                </a:lnTo>
                <a:lnTo>
                  <a:pt x="1356969" y="120701"/>
                </a:lnTo>
                <a:lnTo>
                  <a:pt x="1316736" y="84125"/>
                </a:lnTo>
                <a:lnTo>
                  <a:pt x="1283817" y="62180"/>
                </a:lnTo>
                <a:lnTo>
                  <a:pt x="1269187" y="43892"/>
                </a:lnTo>
                <a:lnTo>
                  <a:pt x="1258214" y="21946"/>
                </a:lnTo>
                <a:lnTo>
                  <a:pt x="1261872" y="7316"/>
                </a:lnTo>
                <a:lnTo>
                  <a:pt x="1272845" y="0"/>
                </a:lnTo>
                <a:lnTo>
                  <a:pt x="1313078" y="0"/>
                </a:lnTo>
                <a:lnTo>
                  <a:pt x="1356969" y="0"/>
                </a:lnTo>
                <a:lnTo>
                  <a:pt x="1444752" y="18288"/>
                </a:lnTo>
                <a:lnTo>
                  <a:pt x="1543507" y="40234"/>
                </a:lnTo>
                <a:lnTo>
                  <a:pt x="1602029" y="58522"/>
                </a:lnTo>
                <a:lnTo>
                  <a:pt x="1675181" y="95098"/>
                </a:lnTo>
                <a:lnTo>
                  <a:pt x="1722729" y="120701"/>
                </a:lnTo>
                <a:lnTo>
                  <a:pt x="1755648" y="146304"/>
                </a:lnTo>
                <a:lnTo>
                  <a:pt x="1784909" y="179223"/>
                </a:lnTo>
                <a:lnTo>
                  <a:pt x="1803197" y="212141"/>
                </a:lnTo>
                <a:lnTo>
                  <a:pt x="1806854" y="230429"/>
                </a:lnTo>
                <a:lnTo>
                  <a:pt x="1795881" y="259690"/>
                </a:lnTo>
                <a:lnTo>
                  <a:pt x="1766621" y="277978"/>
                </a:lnTo>
                <a:lnTo>
                  <a:pt x="1737360" y="296266"/>
                </a:lnTo>
                <a:lnTo>
                  <a:pt x="1719072" y="314554"/>
                </a:lnTo>
                <a:lnTo>
                  <a:pt x="1697126" y="358445"/>
                </a:lnTo>
                <a:lnTo>
                  <a:pt x="1678838" y="431597"/>
                </a:lnTo>
                <a:lnTo>
                  <a:pt x="1649577" y="672999"/>
                </a:lnTo>
                <a:lnTo>
                  <a:pt x="1634947" y="742493"/>
                </a:lnTo>
                <a:lnTo>
                  <a:pt x="1602029" y="899770"/>
                </a:lnTo>
                <a:lnTo>
                  <a:pt x="1506931" y="1166775"/>
                </a:lnTo>
                <a:lnTo>
                  <a:pt x="1455725" y="1287476"/>
                </a:lnTo>
                <a:lnTo>
                  <a:pt x="1353312" y="1503274"/>
                </a:lnTo>
                <a:lnTo>
                  <a:pt x="1280160" y="1638605"/>
                </a:lnTo>
                <a:lnTo>
                  <a:pt x="1185062" y="1792224"/>
                </a:lnTo>
                <a:lnTo>
                  <a:pt x="1126541" y="1872692"/>
                </a:lnTo>
                <a:lnTo>
                  <a:pt x="1035101" y="1986077"/>
                </a:lnTo>
                <a:lnTo>
                  <a:pt x="914400" y="2110436"/>
                </a:lnTo>
                <a:lnTo>
                  <a:pt x="790041" y="2231136"/>
                </a:lnTo>
                <a:lnTo>
                  <a:pt x="640080" y="2366468"/>
                </a:lnTo>
                <a:lnTo>
                  <a:pt x="446227" y="2523744"/>
                </a:lnTo>
                <a:lnTo>
                  <a:pt x="263347" y="2655418"/>
                </a:lnTo>
                <a:lnTo>
                  <a:pt x="84125" y="2772461"/>
                </a:lnTo>
                <a:lnTo>
                  <a:pt x="29261" y="2801722"/>
                </a:lnTo>
                <a:lnTo>
                  <a:pt x="18288" y="2801722"/>
                </a:lnTo>
                <a:lnTo>
                  <a:pt x="7315" y="2794407"/>
                </a:lnTo>
                <a:lnTo>
                  <a:pt x="0" y="2779776"/>
                </a:lnTo>
                <a:lnTo>
                  <a:pt x="3657" y="2761488"/>
                </a:lnTo>
                <a:lnTo>
                  <a:pt x="21945" y="2735885"/>
                </a:lnTo>
                <a:lnTo>
                  <a:pt x="157277" y="2626157"/>
                </a:lnTo>
                <a:lnTo>
                  <a:pt x="321869" y="2487168"/>
                </a:lnTo>
                <a:lnTo>
                  <a:pt x="497433" y="2326234"/>
                </a:lnTo>
                <a:lnTo>
                  <a:pt x="698601" y="2114093"/>
                </a:lnTo>
                <a:lnTo>
                  <a:pt x="848563" y="1931213"/>
                </a:lnTo>
                <a:lnTo>
                  <a:pt x="925373" y="1821485"/>
                </a:lnTo>
                <a:lnTo>
                  <a:pt x="998525" y="1704442"/>
                </a:lnTo>
                <a:lnTo>
                  <a:pt x="1060704" y="1598372"/>
                </a:lnTo>
                <a:lnTo>
                  <a:pt x="1111910" y="1506932"/>
                </a:lnTo>
                <a:lnTo>
                  <a:pt x="1155801" y="1419149"/>
                </a:lnTo>
                <a:lnTo>
                  <a:pt x="1210665" y="1291133"/>
                </a:lnTo>
                <a:lnTo>
                  <a:pt x="1258214" y="1174090"/>
                </a:lnTo>
                <a:lnTo>
                  <a:pt x="1294790" y="1068020"/>
                </a:lnTo>
                <a:lnTo>
                  <a:pt x="1335024" y="943661"/>
                </a:lnTo>
                <a:lnTo>
                  <a:pt x="1408176" y="607162"/>
                </a:lnTo>
                <a:lnTo>
                  <a:pt x="1419149" y="54498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6C082A7-78D0-4DFE-A5A6-A0E1CC2964CE}"/>
              </a:ext>
            </a:extLst>
          </p:cNvPr>
          <p:cNvGrpSpPr/>
          <p:nvPr/>
        </p:nvGrpSpPr>
        <p:grpSpPr>
          <a:xfrm>
            <a:off x="2713038" y="1512888"/>
            <a:ext cx="4411662" cy="4489450"/>
            <a:chOff x="2865438" y="1665288"/>
            <a:chExt cx="4411662" cy="4489450"/>
          </a:xfrm>
        </p:grpSpPr>
        <p:sp>
          <p:nvSpPr>
            <p:cNvPr id="12" name="フリーフォーム 108">
              <a:extLst>
                <a:ext uri="{FF2B5EF4-FFF2-40B4-BE49-F238E27FC236}">
                  <a16:creationId xmlns:a16="http://schemas.microsoft.com/office/drawing/2014/main" id="{7A568247-7605-439B-AEAD-0BC2A0652396}"/>
                </a:ext>
              </a:extLst>
            </p:cNvPr>
            <p:cNvSpPr/>
            <p:nvPr/>
          </p:nvSpPr>
          <p:spPr>
            <a:xfrm>
              <a:off x="3500438" y="1895475"/>
              <a:ext cx="644525" cy="1042988"/>
            </a:xfrm>
            <a:custGeom>
              <a:avLst/>
              <a:gdLst>
                <a:gd name="connsiteX0" fmla="*/ 547687 w 645318"/>
                <a:gd name="connsiteY0" fmla="*/ 519113 h 1042988"/>
                <a:gd name="connsiteX1" fmla="*/ 509587 w 645318"/>
                <a:gd name="connsiteY1" fmla="*/ 402431 h 1042988"/>
                <a:gd name="connsiteX2" fmla="*/ 500062 w 645318"/>
                <a:gd name="connsiteY2" fmla="*/ 385763 h 1042988"/>
                <a:gd name="connsiteX3" fmla="*/ 426243 w 645318"/>
                <a:gd name="connsiteY3" fmla="*/ 316706 h 1042988"/>
                <a:gd name="connsiteX4" fmla="*/ 304800 w 645318"/>
                <a:gd name="connsiteY4" fmla="*/ 209550 h 1042988"/>
                <a:gd name="connsiteX5" fmla="*/ 200025 w 645318"/>
                <a:gd name="connsiteY5" fmla="*/ 123825 h 1042988"/>
                <a:gd name="connsiteX6" fmla="*/ 116681 w 645318"/>
                <a:gd name="connsiteY6" fmla="*/ 59531 h 1042988"/>
                <a:gd name="connsiteX7" fmla="*/ 61912 w 645318"/>
                <a:gd name="connsiteY7" fmla="*/ 16669 h 1042988"/>
                <a:gd name="connsiteX8" fmla="*/ 33337 w 645318"/>
                <a:gd name="connsiteY8" fmla="*/ 2381 h 1042988"/>
                <a:gd name="connsiteX9" fmla="*/ 19050 w 645318"/>
                <a:gd name="connsiteY9" fmla="*/ 0 h 1042988"/>
                <a:gd name="connsiteX10" fmla="*/ 14287 w 645318"/>
                <a:gd name="connsiteY10" fmla="*/ 0 h 1042988"/>
                <a:gd name="connsiteX11" fmla="*/ 2381 w 645318"/>
                <a:gd name="connsiteY11" fmla="*/ 0 h 1042988"/>
                <a:gd name="connsiteX12" fmla="*/ 0 w 645318"/>
                <a:gd name="connsiteY12" fmla="*/ 7144 h 1042988"/>
                <a:gd name="connsiteX13" fmla="*/ 4762 w 645318"/>
                <a:gd name="connsiteY13" fmla="*/ 35719 h 1042988"/>
                <a:gd name="connsiteX14" fmla="*/ 21431 w 645318"/>
                <a:gd name="connsiteY14" fmla="*/ 92869 h 1042988"/>
                <a:gd name="connsiteX15" fmla="*/ 57150 w 645318"/>
                <a:gd name="connsiteY15" fmla="*/ 202406 h 1042988"/>
                <a:gd name="connsiteX16" fmla="*/ 95250 w 645318"/>
                <a:gd name="connsiteY16" fmla="*/ 297656 h 1042988"/>
                <a:gd name="connsiteX17" fmla="*/ 133350 w 645318"/>
                <a:gd name="connsiteY17" fmla="*/ 385763 h 1042988"/>
                <a:gd name="connsiteX18" fmla="*/ 190500 w 645318"/>
                <a:gd name="connsiteY18" fmla="*/ 509588 h 1042988"/>
                <a:gd name="connsiteX19" fmla="*/ 247650 w 645318"/>
                <a:gd name="connsiteY19" fmla="*/ 616744 h 1042988"/>
                <a:gd name="connsiteX20" fmla="*/ 307181 w 645318"/>
                <a:gd name="connsiteY20" fmla="*/ 726281 h 1042988"/>
                <a:gd name="connsiteX21" fmla="*/ 361950 w 645318"/>
                <a:gd name="connsiteY21" fmla="*/ 823913 h 1042988"/>
                <a:gd name="connsiteX22" fmla="*/ 414337 w 645318"/>
                <a:gd name="connsiteY22" fmla="*/ 912019 h 1042988"/>
                <a:gd name="connsiteX23" fmla="*/ 435768 w 645318"/>
                <a:gd name="connsiteY23" fmla="*/ 945356 h 1042988"/>
                <a:gd name="connsiteX24" fmla="*/ 454818 w 645318"/>
                <a:gd name="connsiteY24" fmla="*/ 973931 h 1042988"/>
                <a:gd name="connsiteX25" fmla="*/ 481012 w 645318"/>
                <a:gd name="connsiteY25" fmla="*/ 1000125 h 1042988"/>
                <a:gd name="connsiteX26" fmla="*/ 509587 w 645318"/>
                <a:gd name="connsiteY26" fmla="*/ 1023938 h 1042988"/>
                <a:gd name="connsiteX27" fmla="*/ 535781 w 645318"/>
                <a:gd name="connsiteY27" fmla="*/ 1038225 h 1042988"/>
                <a:gd name="connsiteX28" fmla="*/ 552450 w 645318"/>
                <a:gd name="connsiteY28" fmla="*/ 1042988 h 1042988"/>
                <a:gd name="connsiteX29" fmla="*/ 576262 w 645318"/>
                <a:gd name="connsiteY29" fmla="*/ 1042988 h 1042988"/>
                <a:gd name="connsiteX30" fmla="*/ 595312 w 645318"/>
                <a:gd name="connsiteY30" fmla="*/ 1040606 h 1042988"/>
                <a:gd name="connsiteX31" fmla="*/ 614362 w 645318"/>
                <a:gd name="connsiteY31" fmla="*/ 1031081 h 1042988"/>
                <a:gd name="connsiteX32" fmla="*/ 628650 w 645318"/>
                <a:gd name="connsiteY32" fmla="*/ 1016794 h 1042988"/>
                <a:gd name="connsiteX33" fmla="*/ 638175 w 645318"/>
                <a:gd name="connsiteY33" fmla="*/ 1000125 h 1042988"/>
                <a:gd name="connsiteX34" fmla="*/ 642937 w 645318"/>
                <a:gd name="connsiteY34" fmla="*/ 981075 h 1042988"/>
                <a:gd name="connsiteX35" fmla="*/ 645318 w 645318"/>
                <a:gd name="connsiteY35" fmla="*/ 959644 h 1042988"/>
                <a:gd name="connsiteX36" fmla="*/ 642937 w 645318"/>
                <a:gd name="connsiteY36" fmla="*/ 938213 h 1042988"/>
                <a:gd name="connsiteX37" fmla="*/ 638175 w 645318"/>
                <a:gd name="connsiteY37" fmla="*/ 904875 h 1042988"/>
                <a:gd name="connsiteX38" fmla="*/ 626268 w 645318"/>
                <a:gd name="connsiteY38" fmla="*/ 814388 h 1042988"/>
                <a:gd name="connsiteX39" fmla="*/ 600075 w 645318"/>
                <a:gd name="connsiteY39" fmla="*/ 690563 h 1042988"/>
                <a:gd name="connsiteX40" fmla="*/ 547687 w 645318"/>
                <a:gd name="connsiteY40" fmla="*/ 519113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5318" h="1042988">
                  <a:moveTo>
                    <a:pt x="547687" y="519113"/>
                  </a:moveTo>
                  <a:lnTo>
                    <a:pt x="509587" y="402431"/>
                  </a:lnTo>
                  <a:lnTo>
                    <a:pt x="500062" y="385763"/>
                  </a:lnTo>
                  <a:lnTo>
                    <a:pt x="426243" y="316706"/>
                  </a:lnTo>
                  <a:lnTo>
                    <a:pt x="304800" y="209550"/>
                  </a:lnTo>
                  <a:lnTo>
                    <a:pt x="200025" y="123825"/>
                  </a:lnTo>
                  <a:lnTo>
                    <a:pt x="116681" y="59531"/>
                  </a:lnTo>
                  <a:lnTo>
                    <a:pt x="61912" y="16669"/>
                  </a:lnTo>
                  <a:lnTo>
                    <a:pt x="33337" y="2381"/>
                  </a:lnTo>
                  <a:lnTo>
                    <a:pt x="19050" y="0"/>
                  </a:lnTo>
                  <a:lnTo>
                    <a:pt x="14287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35719"/>
                  </a:lnTo>
                  <a:lnTo>
                    <a:pt x="21431" y="92869"/>
                  </a:lnTo>
                  <a:lnTo>
                    <a:pt x="57150" y="202406"/>
                  </a:lnTo>
                  <a:lnTo>
                    <a:pt x="95250" y="297656"/>
                  </a:lnTo>
                  <a:lnTo>
                    <a:pt x="133350" y="385763"/>
                  </a:lnTo>
                  <a:lnTo>
                    <a:pt x="190500" y="509588"/>
                  </a:lnTo>
                  <a:lnTo>
                    <a:pt x="247650" y="616744"/>
                  </a:lnTo>
                  <a:lnTo>
                    <a:pt x="307181" y="726281"/>
                  </a:lnTo>
                  <a:lnTo>
                    <a:pt x="361950" y="823913"/>
                  </a:lnTo>
                  <a:lnTo>
                    <a:pt x="414337" y="912019"/>
                  </a:lnTo>
                  <a:lnTo>
                    <a:pt x="435768" y="945356"/>
                  </a:lnTo>
                  <a:lnTo>
                    <a:pt x="454818" y="973931"/>
                  </a:lnTo>
                  <a:lnTo>
                    <a:pt x="481012" y="1000125"/>
                  </a:lnTo>
                  <a:lnTo>
                    <a:pt x="509587" y="1023938"/>
                  </a:lnTo>
                  <a:lnTo>
                    <a:pt x="535781" y="1038225"/>
                  </a:lnTo>
                  <a:lnTo>
                    <a:pt x="552450" y="1042988"/>
                  </a:lnTo>
                  <a:lnTo>
                    <a:pt x="576262" y="1042988"/>
                  </a:lnTo>
                  <a:lnTo>
                    <a:pt x="595312" y="1040606"/>
                  </a:lnTo>
                  <a:lnTo>
                    <a:pt x="614362" y="1031081"/>
                  </a:lnTo>
                  <a:lnTo>
                    <a:pt x="628650" y="1016794"/>
                  </a:lnTo>
                  <a:lnTo>
                    <a:pt x="638175" y="1000125"/>
                  </a:lnTo>
                  <a:lnTo>
                    <a:pt x="642937" y="981075"/>
                  </a:lnTo>
                  <a:lnTo>
                    <a:pt x="645318" y="959644"/>
                  </a:lnTo>
                  <a:lnTo>
                    <a:pt x="642937" y="938213"/>
                  </a:lnTo>
                  <a:lnTo>
                    <a:pt x="638175" y="904875"/>
                  </a:lnTo>
                  <a:lnTo>
                    <a:pt x="626268" y="814388"/>
                  </a:lnTo>
                  <a:lnTo>
                    <a:pt x="600075" y="690563"/>
                  </a:lnTo>
                  <a:lnTo>
                    <a:pt x="547687" y="5191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09">
              <a:extLst>
                <a:ext uri="{FF2B5EF4-FFF2-40B4-BE49-F238E27FC236}">
                  <a16:creationId xmlns:a16="http://schemas.microsoft.com/office/drawing/2014/main" id="{6880B07D-E6BD-439A-A7A0-792CFD7F133C}"/>
                </a:ext>
              </a:extLst>
            </p:cNvPr>
            <p:cNvSpPr/>
            <p:nvPr/>
          </p:nvSpPr>
          <p:spPr>
            <a:xfrm>
              <a:off x="4608513" y="1665288"/>
              <a:ext cx="581025" cy="1038225"/>
            </a:xfrm>
            <a:custGeom>
              <a:avLst/>
              <a:gdLst>
                <a:gd name="connsiteX0" fmla="*/ 273844 w 581025"/>
                <a:gd name="connsiteY0" fmla="*/ 247650 h 1038225"/>
                <a:gd name="connsiteX1" fmla="*/ 171450 w 581025"/>
                <a:gd name="connsiteY1" fmla="*/ 135731 h 1038225"/>
                <a:gd name="connsiteX2" fmla="*/ 76200 w 581025"/>
                <a:gd name="connsiteY2" fmla="*/ 28575 h 1038225"/>
                <a:gd name="connsiteX3" fmla="*/ 57150 w 581025"/>
                <a:gd name="connsiteY3" fmla="*/ 9525 h 1038225"/>
                <a:gd name="connsiteX4" fmla="*/ 47625 w 581025"/>
                <a:gd name="connsiteY4" fmla="*/ 4762 h 1038225"/>
                <a:gd name="connsiteX5" fmla="*/ 28575 w 581025"/>
                <a:gd name="connsiteY5" fmla="*/ 0 h 1038225"/>
                <a:gd name="connsiteX6" fmla="*/ 14287 w 581025"/>
                <a:gd name="connsiteY6" fmla="*/ 7144 h 1038225"/>
                <a:gd name="connsiteX7" fmla="*/ 0 w 581025"/>
                <a:gd name="connsiteY7" fmla="*/ 35719 h 1038225"/>
                <a:gd name="connsiteX8" fmla="*/ 7144 w 581025"/>
                <a:gd name="connsiteY8" fmla="*/ 78581 h 1038225"/>
                <a:gd name="connsiteX9" fmla="*/ 40481 w 581025"/>
                <a:gd name="connsiteY9" fmla="*/ 192881 h 1038225"/>
                <a:gd name="connsiteX10" fmla="*/ 69056 w 581025"/>
                <a:gd name="connsiteY10" fmla="*/ 285750 h 1038225"/>
                <a:gd name="connsiteX11" fmla="*/ 104775 w 581025"/>
                <a:gd name="connsiteY11" fmla="*/ 390525 h 1038225"/>
                <a:gd name="connsiteX12" fmla="*/ 157162 w 581025"/>
                <a:gd name="connsiteY12" fmla="*/ 533400 h 1038225"/>
                <a:gd name="connsiteX13" fmla="*/ 214312 w 581025"/>
                <a:gd name="connsiteY13" fmla="*/ 673894 h 1038225"/>
                <a:gd name="connsiteX14" fmla="*/ 259556 w 581025"/>
                <a:gd name="connsiteY14" fmla="*/ 776287 h 1038225"/>
                <a:gd name="connsiteX15" fmla="*/ 333375 w 581025"/>
                <a:gd name="connsiteY15" fmla="*/ 914400 h 1038225"/>
                <a:gd name="connsiteX16" fmla="*/ 357187 w 581025"/>
                <a:gd name="connsiteY16" fmla="*/ 957262 h 1038225"/>
                <a:gd name="connsiteX17" fmla="*/ 376237 w 581025"/>
                <a:gd name="connsiteY17" fmla="*/ 978694 h 1038225"/>
                <a:gd name="connsiteX18" fmla="*/ 400050 w 581025"/>
                <a:gd name="connsiteY18" fmla="*/ 997744 h 1038225"/>
                <a:gd name="connsiteX19" fmla="*/ 428625 w 581025"/>
                <a:gd name="connsiteY19" fmla="*/ 1019175 h 1038225"/>
                <a:gd name="connsiteX20" fmla="*/ 454819 w 581025"/>
                <a:gd name="connsiteY20" fmla="*/ 1033462 h 1038225"/>
                <a:gd name="connsiteX21" fmla="*/ 478631 w 581025"/>
                <a:gd name="connsiteY21" fmla="*/ 1038225 h 1038225"/>
                <a:gd name="connsiteX22" fmla="*/ 492919 w 581025"/>
                <a:gd name="connsiteY22" fmla="*/ 1038225 h 1038225"/>
                <a:gd name="connsiteX23" fmla="*/ 516731 w 581025"/>
                <a:gd name="connsiteY23" fmla="*/ 1023937 h 1038225"/>
                <a:gd name="connsiteX24" fmla="*/ 533400 w 581025"/>
                <a:gd name="connsiteY24" fmla="*/ 1002506 h 1038225"/>
                <a:gd name="connsiteX25" fmla="*/ 552450 w 581025"/>
                <a:gd name="connsiteY25" fmla="*/ 966787 h 1038225"/>
                <a:gd name="connsiteX26" fmla="*/ 569119 w 581025"/>
                <a:gd name="connsiteY26" fmla="*/ 916781 h 1038225"/>
                <a:gd name="connsiteX27" fmla="*/ 581025 w 581025"/>
                <a:gd name="connsiteY27" fmla="*/ 869156 h 1038225"/>
                <a:gd name="connsiteX28" fmla="*/ 576262 w 581025"/>
                <a:gd name="connsiteY28" fmla="*/ 826294 h 1038225"/>
                <a:gd name="connsiteX29" fmla="*/ 559594 w 581025"/>
                <a:gd name="connsiteY29" fmla="*/ 740569 h 1038225"/>
                <a:gd name="connsiteX30" fmla="*/ 521494 w 581025"/>
                <a:gd name="connsiteY30" fmla="*/ 585787 h 1038225"/>
                <a:gd name="connsiteX31" fmla="*/ 497681 w 581025"/>
                <a:gd name="connsiteY31" fmla="*/ 504825 h 1038225"/>
                <a:gd name="connsiteX32" fmla="*/ 488156 w 581025"/>
                <a:gd name="connsiteY32" fmla="*/ 481012 h 1038225"/>
                <a:gd name="connsiteX33" fmla="*/ 419100 w 581025"/>
                <a:gd name="connsiteY33" fmla="*/ 409575 h 1038225"/>
                <a:gd name="connsiteX34" fmla="*/ 273844 w 581025"/>
                <a:gd name="connsiteY34" fmla="*/ 247650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1025" h="1038225">
                  <a:moveTo>
                    <a:pt x="273844" y="247650"/>
                  </a:moveTo>
                  <a:lnTo>
                    <a:pt x="171450" y="135731"/>
                  </a:lnTo>
                  <a:lnTo>
                    <a:pt x="76200" y="28575"/>
                  </a:lnTo>
                  <a:lnTo>
                    <a:pt x="57150" y="9525"/>
                  </a:lnTo>
                  <a:lnTo>
                    <a:pt x="47625" y="4762"/>
                  </a:lnTo>
                  <a:lnTo>
                    <a:pt x="28575" y="0"/>
                  </a:lnTo>
                  <a:lnTo>
                    <a:pt x="14287" y="7144"/>
                  </a:lnTo>
                  <a:lnTo>
                    <a:pt x="0" y="35719"/>
                  </a:lnTo>
                  <a:lnTo>
                    <a:pt x="7144" y="78581"/>
                  </a:lnTo>
                  <a:lnTo>
                    <a:pt x="40481" y="192881"/>
                  </a:lnTo>
                  <a:lnTo>
                    <a:pt x="69056" y="285750"/>
                  </a:lnTo>
                  <a:lnTo>
                    <a:pt x="104775" y="390525"/>
                  </a:lnTo>
                  <a:lnTo>
                    <a:pt x="157162" y="533400"/>
                  </a:lnTo>
                  <a:lnTo>
                    <a:pt x="214312" y="673894"/>
                  </a:lnTo>
                  <a:lnTo>
                    <a:pt x="259556" y="776287"/>
                  </a:lnTo>
                  <a:lnTo>
                    <a:pt x="333375" y="914400"/>
                  </a:lnTo>
                  <a:lnTo>
                    <a:pt x="357187" y="957262"/>
                  </a:lnTo>
                  <a:lnTo>
                    <a:pt x="376237" y="978694"/>
                  </a:lnTo>
                  <a:lnTo>
                    <a:pt x="400050" y="997744"/>
                  </a:lnTo>
                  <a:lnTo>
                    <a:pt x="428625" y="1019175"/>
                  </a:lnTo>
                  <a:lnTo>
                    <a:pt x="454819" y="1033462"/>
                  </a:lnTo>
                  <a:lnTo>
                    <a:pt x="478631" y="1038225"/>
                  </a:lnTo>
                  <a:lnTo>
                    <a:pt x="492919" y="1038225"/>
                  </a:lnTo>
                  <a:lnTo>
                    <a:pt x="516731" y="1023937"/>
                  </a:lnTo>
                  <a:lnTo>
                    <a:pt x="533400" y="1002506"/>
                  </a:lnTo>
                  <a:lnTo>
                    <a:pt x="552450" y="966787"/>
                  </a:lnTo>
                  <a:lnTo>
                    <a:pt x="569119" y="916781"/>
                  </a:lnTo>
                  <a:lnTo>
                    <a:pt x="581025" y="869156"/>
                  </a:lnTo>
                  <a:lnTo>
                    <a:pt x="576262" y="826294"/>
                  </a:lnTo>
                  <a:lnTo>
                    <a:pt x="559594" y="740569"/>
                  </a:lnTo>
                  <a:lnTo>
                    <a:pt x="521494" y="585787"/>
                  </a:lnTo>
                  <a:lnTo>
                    <a:pt x="497681" y="504825"/>
                  </a:lnTo>
                  <a:lnTo>
                    <a:pt x="488156" y="481012"/>
                  </a:lnTo>
                  <a:lnTo>
                    <a:pt x="419100" y="409575"/>
                  </a:lnTo>
                  <a:lnTo>
                    <a:pt x="273844" y="247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1">
              <a:extLst>
                <a:ext uri="{FF2B5EF4-FFF2-40B4-BE49-F238E27FC236}">
                  <a16:creationId xmlns:a16="http://schemas.microsoft.com/office/drawing/2014/main" id="{C90FEBCD-D6EB-45BC-9EA9-DE16D38DC0FA}"/>
                </a:ext>
              </a:extLst>
            </p:cNvPr>
            <p:cNvSpPr/>
            <p:nvPr/>
          </p:nvSpPr>
          <p:spPr>
            <a:xfrm>
              <a:off x="5551488" y="1706563"/>
              <a:ext cx="1082675" cy="1343025"/>
            </a:xfrm>
            <a:custGeom>
              <a:avLst/>
              <a:gdLst>
                <a:gd name="connsiteX0" fmla="*/ 395287 w 1083469"/>
                <a:gd name="connsiteY0" fmla="*/ 723900 h 1343025"/>
                <a:gd name="connsiteX1" fmla="*/ 488156 w 1083469"/>
                <a:gd name="connsiteY1" fmla="*/ 576263 h 1343025"/>
                <a:gd name="connsiteX2" fmla="*/ 550069 w 1083469"/>
                <a:gd name="connsiteY2" fmla="*/ 471488 h 1343025"/>
                <a:gd name="connsiteX3" fmla="*/ 604837 w 1083469"/>
                <a:gd name="connsiteY3" fmla="*/ 383382 h 1343025"/>
                <a:gd name="connsiteX4" fmla="*/ 640556 w 1083469"/>
                <a:gd name="connsiteY4" fmla="*/ 309563 h 1343025"/>
                <a:gd name="connsiteX5" fmla="*/ 657225 w 1083469"/>
                <a:gd name="connsiteY5" fmla="*/ 269082 h 1343025"/>
                <a:gd name="connsiteX6" fmla="*/ 671512 w 1083469"/>
                <a:gd name="connsiteY6" fmla="*/ 226219 h 1343025"/>
                <a:gd name="connsiteX7" fmla="*/ 676275 w 1083469"/>
                <a:gd name="connsiteY7" fmla="*/ 192882 h 1343025"/>
                <a:gd name="connsiteX8" fmla="*/ 671512 w 1083469"/>
                <a:gd name="connsiteY8" fmla="*/ 173832 h 1343025"/>
                <a:gd name="connsiteX9" fmla="*/ 661987 w 1083469"/>
                <a:gd name="connsiteY9" fmla="*/ 152400 h 1343025"/>
                <a:gd name="connsiteX10" fmla="*/ 633412 w 1083469"/>
                <a:gd name="connsiteY10" fmla="*/ 114300 h 1343025"/>
                <a:gd name="connsiteX11" fmla="*/ 611981 w 1083469"/>
                <a:gd name="connsiteY11" fmla="*/ 90488 h 1343025"/>
                <a:gd name="connsiteX12" fmla="*/ 585787 w 1083469"/>
                <a:gd name="connsiteY12" fmla="*/ 71438 h 1343025"/>
                <a:gd name="connsiteX13" fmla="*/ 569119 w 1083469"/>
                <a:gd name="connsiteY13" fmla="*/ 59532 h 1343025"/>
                <a:gd name="connsiteX14" fmla="*/ 552450 w 1083469"/>
                <a:gd name="connsiteY14" fmla="*/ 38100 h 1343025"/>
                <a:gd name="connsiteX15" fmla="*/ 550069 w 1083469"/>
                <a:gd name="connsiteY15" fmla="*/ 21432 h 1343025"/>
                <a:gd name="connsiteX16" fmla="*/ 552450 w 1083469"/>
                <a:gd name="connsiteY16" fmla="*/ 9525 h 1343025"/>
                <a:gd name="connsiteX17" fmla="*/ 566737 w 1083469"/>
                <a:gd name="connsiteY17" fmla="*/ 2382 h 1343025"/>
                <a:gd name="connsiteX18" fmla="*/ 597694 w 1083469"/>
                <a:gd name="connsiteY18" fmla="*/ 0 h 1343025"/>
                <a:gd name="connsiteX19" fmla="*/ 666750 w 1083469"/>
                <a:gd name="connsiteY19" fmla="*/ 14288 h 1343025"/>
                <a:gd name="connsiteX20" fmla="*/ 757237 w 1083469"/>
                <a:gd name="connsiteY20" fmla="*/ 30957 h 1343025"/>
                <a:gd name="connsiteX21" fmla="*/ 819150 w 1083469"/>
                <a:gd name="connsiteY21" fmla="*/ 42863 h 1343025"/>
                <a:gd name="connsiteX22" fmla="*/ 840581 w 1083469"/>
                <a:gd name="connsiteY22" fmla="*/ 52388 h 1343025"/>
                <a:gd name="connsiteX23" fmla="*/ 881062 w 1083469"/>
                <a:gd name="connsiteY23" fmla="*/ 73819 h 1343025"/>
                <a:gd name="connsiteX24" fmla="*/ 921544 w 1083469"/>
                <a:gd name="connsiteY24" fmla="*/ 100013 h 1343025"/>
                <a:gd name="connsiteX25" fmla="*/ 969169 w 1083469"/>
                <a:gd name="connsiteY25" fmla="*/ 140494 h 1343025"/>
                <a:gd name="connsiteX26" fmla="*/ 1009650 w 1083469"/>
                <a:gd name="connsiteY26" fmla="*/ 185738 h 1343025"/>
                <a:gd name="connsiteX27" fmla="*/ 1052512 w 1083469"/>
                <a:gd name="connsiteY27" fmla="*/ 233363 h 1343025"/>
                <a:gd name="connsiteX28" fmla="*/ 1066800 w 1083469"/>
                <a:gd name="connsiteY28" fmla="*/ 252413 h 1343025"/>
                <a:gd name="connsiteX29" fmla="*/ 1073944 w 1083469"/>
                <a:gd name="connsiteY29" fmla="*/ 273844 h 1343025"/>
                <a:gd name="connsiteX30" fmla="*/ 1081087 w 1083469"/>
                <a:gd name="connsiteY30" fmla="*/ 300038 h 1343025"/>
                <a:gd name="connsiteX31" fmla="*/ 1083469 w 1083469"/>
                <a:gd name="connsiteY31" fmla="*/ 316707 h 1343025"/>
                <a:gd name="connsiteX32" fmla="*/ 1073944 w 1083469"/>
                <a:gd name="connsiteY32" fmla="*/ 347663 h 1343025"/>
                <a:gd name="connsiteX33" fmla="*/ 1059656 w 1083469"/>
                <a:gd name="connsiteY33" fmla="*/ 366713 h 1343025"/>
                <a:gd name="connsiteX34" fmla="*/ 1031081 w 1083469"/>
                <a:gd name="connsiteY34" fmla="*/ 383382 h 1343025"/>
                <a:gd name="connsiteX35" fmla="*/ 995362 w 1083469"/>
                <a:gd name="connsiteY35" fmla="*/ 400050 h 1343025"/>
                <a:gd name="connsiteX36" fmla="*/ 954881 w 1083469"/>
                <a:gd name="connsiteY36" fmla="*/ 426244 h 1343025"/>
                <a:gd name="connsiteX37" fmla="*/ 914400 w 1083469"/>
                <a:gd name="connsiteY37" fmla="*/ 461963 h 1343025"/>
                <a:gd name="connsiteX38" fmla="*/ 797719 w 1083469"/>
                <a:gd name="connsiteY38" fmla="*/ 592932 h 1343025"/>
                <a:gd name="connsiteX39" fmla="*/ 607219 w 1083469"/>
                <a:gd name="connsiteY39" fmla="*/ 792957 h 1343025"/>
                <a:gd name="connsiteX40" fmla="*/ 423862 w 1083469"/>
                <a:gd name="connsiteY40" fmla="*/ 973932 h 1343025"/>
                <a:gd name="connsiteX41" fmla="*/ 176212 w 1083469"/>
                <a:gd name="connsiteY41" fmla="*/ 1207294 h 1343025"/>
                <a:gd name="connsiteX42" fmla="*/ 0 w 1083469"/>
                <a:gd name="connsiteY42" fmla="*/ 1343025 h 1343025"/>
                <a:gd name="connsiteX43" fmla="*/ 23812 w 1083469"/>
                <a:gd name="connsiteY43" fmla="*/ 1243013 h 1343025"/>
                <a:gd name="connsiteX44" fmla="*/ 147637 w 1083469"/>
                <a:gd name="connsiteY44" fmla="*/ 1073944 h 1343025"/>
                <a:gd name="connsiteX45" fmla="*/ 266700 w 1083469"/>
                <a:gd name="connsiteY45" fmla="*/ 909638 h 1343025"/>
                <a:gd name="connsiteX46" fmla="*/ 395287 w 1083469"/>
                <a:gd name="connsiteY46" fmla="*/ 723900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83469" h="1343025">
                  <a:moveTo>
                    <a:pt x="395287" y="723900"/>
                  </a:moveTo>
                  <a:lnTo>
                    <a:pt x="488156" y="576263"/>
                  </a:lnTo>
                  <a:lnTo>
                    <a:pt x="550069" y="471488"/>
                  </a:lnTo>
                  <a:lnTo>
                    <a:pt x="604837" y="383382"/>
                  </a:lnTo>
                  <a:lnTo>
                    <a:pt x="640556" y="309563"/>
                  </a:lnTo>
                  <a:lnTo>
                    <a:pt x="657225" y="269082"/>
                  </a:lnTo>
                  <a:lnTo>
                    <a:pt x="671512" y="226219"/>
                  </a:lnTo>
                  <a:lnTo>
                    <a:pt x="676275" y="192882"/>
                  </a:lnTo>
                  <a:lnTo>
                    <a:pt x="671512" y="173832"/>
                  </a:lnTo>
                  <a:lnTo>
                    <a:pt x="661987" y="152400"/>
                  </a:lnTo>
                  <a:lnTo>
                    <a:pt x="633412" y="114300"/>
                  </a:lnTo>
                  <a:lnTo>
                    <a:pt x="611981" y="90488"/>
                  </a:lnTo>
                  <a:lnTo>
                    <a:pt x="585787" y="71438"/>
                  </a:lnTo>
                  <a:lnTo>
                    <a:pt x="569119" y="59532"/>
                  </a:lnTo>
                  <a:lnTo>
                    <a:pt x="552450" y="38100"/>
                  </a:lnTo>
                  <a:lnTo>
                    <a:pt x="550069" y="21432"/>
                  </a:lnTo>
                  <a:lnTo>
                    <a:pt x="552450" y="9525"/>
                  </a:lnTo>
                  <a:lnTo>
                    <a:pt x="566737" y="2382"/>
                  </a:lnTo>
                  <a:lnTo>
                    <a:pt x="597694" y="0"/>
                  </a:lnTo>
                  <a:lnTo>
                    <a:pt x="666750" y="14288"/>
                  </a:lnTo>
                  <a:lnTo>
                    <a:pt x="757237" y="30957"/>
                  </a:lnTo>
                  <a:lnTo>
                    <a:pt x="819150" y="42863"/>
                  </a:lnTo>
                  <a:lnTo>
                    <a:pt x="840581" y="52388"/>
                  </a:lnTo>
                  <a:lnTo>
                    <a:pt x="881062" y="73819"/>
                  </a:lnTo>
                  <a:lnTo>
                    <a:pt x="921544" y="100013"/>
                  </a:lnTo>
                  <a:lnTo>
                    <a:pt x="969169" y="140494"/>
                  </a:lnTo>
                  <a:lnTo>
                    <a:pt x="1009650" y="185738"/>
                  </a:lnTo>
                  <a:lnTo>
                    <a:pt x="1052512" y="233363"/>
                  </a:lnTo>
                  <a:lnTo>
                    <a:pt x="1066800" y="252413"/>
                  </a:lnTo>
                  <a:lnTo>
                    <a:pt x="1073944" y="273844"/>
                  </a:lnTo>
                  <a:lnTo>
                    <a:pt x="1081087" y="300038"/>
                  </a:lnTo>
                  <a:lnTo>
                    <a:pt x="1083469" y="316707"/>
                  </a:lnTo>
                  <a:lnTo>
                    <a:pt x="1073944" y="347663"/>
                  </a:lnTo>
                  <a:lnTo>
                    <a:pt x="1059656" y="366713"/>
                  </a:lnTo>
                  <a:lnTo>
                    <a:pt x="1031081" y="383382"/>
                  </a:lnTo>
                  <a:lnTo>
                    <a:pt x="995362" y="400050"/>
                  </a:lnTo>
                  <a:lnTo>
                    <a:pt x="954881" y="426244"/>
                  </a:lnTo>
                  <a:lnTo>
                    <a:pt x="914400" y="461963"/>
                  </a:lnTo>
                  <a:lnTo>
                    <a:pt x="797719" y="592932"/>
                  </a:lnTo>
                  <a:lnTo>
                    <a:pt x="607219" y="792957"/>
                  </a:lnTo>
                  <a:lnTo>
                    <a:pt x="423862" y="973932"/>
                  </a:lnTo>
                  <a:lnTo>
                    <a:pt x="176212" y="1207294"/>
                  </a:lnTo>
                  <a:lnTo>
                    <a:pt x="0" y="1343025"/>
                  </a:lnTo>
                  <a:lnTo>
                    <a:pt x="23812" y="1243013"/>
                  </a:lnTo>
                  <a:lnTo>
                    <a:pt x="147637" y="1073944"/>
                  </a:lnTo>
                  <a:lnTo>
                    <a:pt x="266700" y="909638"/>
                  </a:lnTo>
                  <a:lnTo>
                    <a:pt x="395287" y="723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2">
              <a:extLst>
                <a:ext uri="{FF2B5EF4-FFF2-40B4-BE49-F238E27FC236}">
                  <a16:creationId xmlns:a16="http://schemas.microsoft.com/office/drawing/2014/main" id="{EB66CD24-A18E-411C-9A82-064C7C8ADB13}"/>
                </a:ext>
              </a:extLst>
            </p:cNvPr>
            <p:cNvSpPr/>
            <p:nvPr/>
          </p:nvSpPr>
          <p:spPr>
            <a:xfrm>
              <a:off x="2865438" y="2895600"/>
              <a:ext cx="377825" cy="1312863"/>
            </a:xfrm>
            <a:custGeom>
              <a:avLst/>
              <a:gdLst>
                <a:gd name="connsiteX0" fmla="*/ 371475 w 378619"/>
                <a:gd name="connsiteY0" fmla="*/ 659606 h 1312069"/>
                <a:gd name="connsiteX1" fmla="*/ 376237 w 378619"/>
                <a:gd name="connsiteY1" fmla="*/ 576263 h 1312069"/>
                <a:gd name="connsiteX2" fmla="*/ 378619 w 378619"/>
                <a:gd name="connsiteY2" fmla="*/ 519113 h 1312069"/>
                <a:gd name="connsiteX3" fmla="*/ 378619 w 378619"/>
                <a:gd name="connsiteY3" fmla="*/ 440531 h 1312069"/>
                <a:gd name="connsiteX4" fmla="*/ 359569 w 378619"/>
                <a:gd name="connsiteY4" fmla="*/ 304800 h 1312069"/>
                <a:gd name="connsiteX5" fmla="*/ 340519 w 378619"/>
                <a:gd name="connsiteY5" fmla="*/ 219075 h 1312069"/>
                <a:gd name="connsiteX6" fmla="*/ 321469 w 378619"/>
                <a:gd name="connsiteY6" fmla="*/ 154781 h 1312069"/>
                <a:gd name="connsiteX7" fmla="*/ 302419 w 378619"/>
                <a:gd name="connsiteY7" fmla="*/ 100013 h 1312069"/>
                <a:gd name="connsiteX8" fmla="*/ 290512 w 378619"/>
                <a:gd name="connsiteY8" fmla="*/ 69056 h 1312069"/>
                <a:gd name="connsiteX9" fmla="*/ 273844 w 378619"/>
                <a:gd name="connsiteY9" fmla="*/ 40481 h 1312069"/>
                <a:gd name="connsiteX10" fmla="*/ 254794 w 378619"/>
                <a:gd name="connsiteY10" fmla="*/ 19050 h 1312069"/>
                <a:gd name="connsiteX11" fmla="*/ 240506 w 378619"/>
                <a:gd name="connsiteY11" fmla="*/ 9525 h 1312069"/>
                <a:gd name="connsiteX12" fmla="*/ 219075 w 378619"/>
                <a:gd name="connsiteY12" fmla="*/ 0 h 1312069"/>
                <a:gd name="connsiteX13" fmla="*/ 209550 w 378619"/>
                <a:gd name="connsiteY13" fmla="*/ 2381 h 1312069"/>
                <a:gd name="connsiteX14" fmla="*/ 204787 w 378619"/>
                <a:gd name="connsiteY14" fmla="*/ 21431 h 1312069"/>
                <a:gd name="connsiteX15" fmla="*/ 209550 w 378619"/>
                <a:gd name="connsiteY15" fmla="*/ 71438 h 1312069"/>
                <a:gd name="connsiteX16" fmla="*/ 214312 w 378619"/>
                <a:gd name="connsiteY16" fmla="*/ 116681 h 1312069"/>
                <a:gd name="connsiteX17" fmla="*/ 216694 w 378619"/>
                <a:gd name="connsiteY17" fmla="*/ 185738 h 1312069"/>
                <a:gd name="connsiteX18" fmla="*/ 214312 w 378619"/>
                <a:gd name="connsiteY18" fmla="*/ 257175 h 1312069"/>
                <a:gd name="connsiteX19" fmla="*/ 204787 w 378619"/>
                <a:gd name="connsiteY19" fmla="*/ 319088 h 1312069"/>
                <a:gd name="connsiteX20" fmla="*/ 188119 w 378619"/>
                <a:gd name="connsiteY20" fmla="*/ 392906 h 1312069"/>
                <a:gd name="connsiteX21" fmla="*/ 164306 w 378619"/>
                <a:gd name="connsiteY21" fmla="*/ 466725 h 1312069"/>
                <a:gd name="connsiteX22" fmla="*/ 138112 w 378619"/>
                <a:gd name="connsiteY22" fmla="*/ 540544 h 1312069"/>
                <a:gd name="connsiteX23" fmla="*/ 104775 w 378619"/>
                <a:gd name="connsiteY23" fmla="*/ 611981 h 1312069"/>
                <a:gd name="connsiteX24" fmla="*/ 59531 w 378619"/>
                <a:gd name="connsiteY24" fmla="*/ 685800 h 1312069"/>
                <a:gd name="connsiteX25" fmla="*/ 11906 w 378619"/>
                <a:gd name="connsiteY25" fmla="*/ 757238 h 1312069"/>
                <a:gd name="connsiteX26" fmla="*/ 2381 w 378619"/>
                <a:gd name="connsiteY26" fmla="*/ 776288 h 1312069"/>
                <a:gd name="connsiteX27" fmla="*/ 0 w 378619"/>
                <a:gd name="connsiteY27" fmla="*/ 831056 h 1312069"/>
                <a:gd name="connsiteX28" fmla="*/ 2381 w 378619"/>
                <a:gd name="connsiteY28" fmla="*/ 969169 h 1312069"/>
                <a:gd name="connsiteX29" fmla="*/ 2381 w 378619"/>
                <a:gd name="connsiteY29" fmla="*/ 1023938 h 1312069"/>
                <a:gd name="connsiteX30" fmla="*/ 7144 w 378619"/>
                <a:gd name="connsiteY30" fmla="*/ 1100138 h 1312069"/>
                <a:gd name="connsiteX31" fmla="*/ 11906 w 378619"/>
                <a:gd name="connsiteY31" fmla="*/ 1143000 h 1312069"/>
                <a:gd name="connsiteX32" fmla="*/ 19050 w 378619"/>
                <a:gd name="connsiteY32" fmla="*/ 1173956 h 1312069"/>
                <a:gd name="connsiteX33" fmla="*/ 30956 w 378619"/>
                <a:gd name="connsiteY33" fmla="*/ 1216819 h 1312069"/>
                <a:gd name="connsiteX34" fmla="*/ 45244 w 378619"/>
                <a:gd name="connsiteY34" fmla="*/ 1250156 h 1312069"/>
                <a:gd name="connsiteX35" fmla="*/ 59531 w 378619"/>
                <a:gd name="connsiteY35" fmla="*/ 1271588 h 1312069"/>
                <a:gd name="connsiteX36" fmla="*/ 71437 w 378619"/>
                <a:gd name="connsiteY36" fmla="*/ 1288256 h 1312069"/>
                <a:gd name="connsiteX37" fmla="*/ 92869 w 378619"/>
                <a:gd name="connsiteY37" fmla="*/ 1302544 h 1312069"/>
                <a:gd name="connsiteX38" fmla="*/ 119062 w 378619"/>
                <a:gd name="connsiteY38" fmla="*/ 1312069 h 1312069"/>
                <a:gd name="connsiteX39" fmla="*/ 145256 w 378619"/>
                <a:gd name="connsiteY39" fmla="*/ 1312069 h 1312069"/>
                <a:gd name="connsiteX40" fmla="*/ 176212 w 378619"/>
                <a:gd name="connsiteY40" fmla="*/ 1302544 h 1312069"/>
                <a:gd name="connsiteX41" fmla="*/ 195262 w 378619"/>
                <a:gd name="connsiteY41" fmla="*/ 1285875 h 1312069"/>
                <a:gd name="connsiteX42" fmla="*/ 211931 w 378619"/>
                <a:gd name="connsiteY42" fmla="*/ 1269206 h 1312069"/>
                <a:gd name="connsiteX43" fmla="*/ 230981 w 378619"/>
                <a:gd name="connsiteY43" fmla="*/ 1235869 h 1312069"/>
                <a:gd name="connsiteX44" fmla="*/ 257175 w 378619"/>
                <a:gd name="connsiteY44" fmla="*/ 1178719 h 1312069"/>
                <a:gd name="connsiteX45" fmla="*/ 290512 w 378619"/>
                <a:gd name="connsiteY45" fmla="*/ 1090613 h 1312069"/>
                <a:gd name="connsiteX46" fmla="*/ 311944 w 378619"/>
                <a:gd name="connsiteY46" fmla="*/ 1026319 h 1312069"/>
                <a:gd name="connsiteX47" fmla="*/ 333375 w 378619"/>
                <a:gd name="connsiteY47" fmla="*/ 931069 h 1312069"/>
                <a:gd name="connsiteX48" fmla="*/ 359569 w 378619"/>
                <a:gd name="connsiteY48" fmla="*/ 788194 h 1312069"/>
                <a:gd name="connsiteX49" fmla="*/ 371475 w 378619"/>
                <a:gd name="connsiteY49" fmla="*/ 659606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8619" h="1312069">
                  <a:moveTo>
                    <a:pt x="371475" y="659606"/>
                  </a:moveTo>
                  <a:lnTo>
                    <a:pt x="376237" y="576263"/>
                  </a:lnTo>
                  <a:lnTo>
                    <a:pt x="378619" y="519113"/>
                  </a:lnTo>
                  <a:lnTo>
                    <a:pt x="378619" y="440531"/>
                  </a:lnTo>
                  <a:lnTo>
                    <a:pt x="359569" y="304800"/>
                  </a:lnTo>
                  <a:lnTo>
                    <a:pt x="340519" y="219075"/>
                  </a:lnTo>
                  <a:lnTo>
                    <a:pt x="321469" y="154781"/>
                  </a:lnTo>
                  <a:lnTo>
                    <a:pt x="302419" y="100013"/>
                  </a:lnTo>
                  <a:lnTo>
                    <a:pt x="290512" y="69056"/>
                  </a:lnTo>
                  <a:lnTo>
                    <a:pt x="273844" y="40481"/>
                  </a:lnTo>
                  <a:lnTo>
                    <a:pt x="254794" y="19050"/>
                  </a:lnTo>
                  <a:lnTo>
                    <a:pt x="240506" y="9525"/>
                  </a:lnTo>
                  <a:lnTo>
                    <a:pt x="219075" y="0"/>
                  </a:lnTo>
                  <a:lnTo>
                    <a:pt x="209550" y="2381"/>
                  </a:lnTo>
                  <a:lnTo>
                    <a:pt x="204787" y="21431"/>
                  </a:lnTo>
                  <a:lnTo>
                    <a:pt x="209550" y="71438"/>
                  </a:lnTo>
                  <a:lnTo>
                    <a:pt x="214312" y="116681"/>
                  </a:lnTo>
                  <a:lnTo>
                    <a:pt x="216694" y="185738"/>
                  </a:lnTo>
                  <a:lnTo>
                    <a:pt x="214312" y="257175"/>
                  </a:lnTo>
                  <a:lnTo>
                    <a:pt x="204787" y="319088"/>
                  </a:lnTo>
                  <a:lnTo>
                    <a:pt x="188119" y="392906"/>
                  </a:lnTo>
                  <a:lnTo>
                    <a:pt x="164306" y="466725"/>
                  </a:lnTo>
                  <a:lnTo>
                    <a:pt x="138112" y="540544"/>
                  </a:lnTo>
                  <a:lnTo>
                    <a:pt x="104775" y="611981"/>
                  </a:lnTo>
                  <a:lnTo>
                    <a:pt x="59531" y="685800"/>
                  </a:lnTo>
                  <a:lnTo>
                    <a:pt x="11906" y="757238"/>
                  </a:lnTo>
                  <a:lnTo>
                    <a:pt x="2381" y="776288"/>
                  </a:lnTo>
                  <a:lnTo>
                    <a:pt x="0" y="831056"/>
                  </a:lnTo>
                  <a:cubicBezTo>
                    <a:pt x="794" y="877094"/>
                    <a:pt x="1587" y="923131"/>
                    <a:pt x="2381" y="969169"/>
                  </a:cubicBezTo>
                  <a:lnTo>
                    <a:pt x="2381" y="1023938"/>
                  </a:lnTo>
                  <a:lnTo>
                    <a:pt x="7144" y="1100138"/>
                  </a:lnTo>
                  <a:lnTo>
                    <a:pt x="11906" y="1143000"/>
                  </a:lnTo>
                  <a:lnTo>
                    <a:pt x="19050" y="1173956"/>
                  </a:lnTo>
                  <a:lnTo>
                    <a:pt x="30956" y="1216819"/>
                  </a:lnTo>
                  <a:lnTo>
                    <a:pt x="45244" y="1250156"/>
                  </a:lnTo>
                  <a:lnTo>
                    <a:pt x="59531" y="1271588"/>
                  </a:lnTo>
                  <a:lnTo>
                    <a:pt x="71437" y="1288256"/>
                  </a:lnTo>
                  <a:lnTo>
                    <a:pt x="92869" y="1302544"/>
                  </a:lnTo>
                  <a:lnTo>
                    <a:pt x="119062" y="1312069"/>
                  </a:lnTo>
                  <a:lnTo>
                    <a:pt x="145256" y="1312069"/>
                  </a:lnTo>
                  <a:lnTo>
                    <a:pt x="176212" y="1302544"/>
                  </a:lnTo>
                  <a:lnTo>
                    <a:pt x="195262" y="1285875"/>
                  </a:lnTo>
                  <a:lnTo>
                    <a:pt x="211931" y="1269206"/>
                  </a:lnTo>
                  <a:lnTo>
                    <a:pt x="230981" y="1235869"/>
                  </a:lnTo>
                  <a:lnTo>
                    <a:pt x="257175" y="1178719"/>
                  </a:lnTo>
                  <a:lnTo>
                    <a:pt x="290512" y="1090613"/>
                  </a:lnTo>
                  <a:lnTo>
                    <a:pt x="311944" y="1026319"/>
                  </a:lnTo>
                  <a:lnTo>
                    <a:pt x="333375" y="931069"/>
                  </a:lnTo>
                  <a:lnTo>
                    <a:pt x="359569" y="788194"/>
                  </a:lnTo>
                  <a:lnTo>
                    <a:pt x="371475" y="659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5">
              <a:extLst>
                <a:ext uri="{FF2B5EF4-FFF2-40B4-BE49-F238E27FC236}">
                  <a16:creationId xmlns:a16="http://schemas.microsoft.com/office/drawing/2014/main" id="{70A5AF00-59E1-42A0-901D-6517E64C7C8C}"/>
                </a:ext>
              </a:extLst>
            </p:cNvPr>
            <p:cNvSpPr/>
            <p:nvPr/>
          </p:nvSpPr>
          <p:spPr>
            <a:xfrm>
              <a:off x="3709988" y="3829050"/>
              <a:ext cx="2616200" cy="554038"/>
            </a:xfrm>
            <a:custGeom>
              <a:avLst/>
              <a:gdLst>
                <a:gd name="connsiteX0" fmla="*/ 1516856 w 2616993"/>
                <a:gd name="connsiteY0" fmla="*/ 323850 h 554831"/>
                <a:gd name="connsiteX1" fmla="*/ 1871662 w 2616993"/>
                <a:gd name="connsiteY1" fmla="*/ 257175 h 554831"/>
                <a:gd name="connsiteX2" fmla="*/ 2155031 w 2616993"/>
                <a:gd name="connsiteY2" fmla="*/ 202406 h 554831"/>
                <a:gd name="connsiteX3" fmla="*/ 2190750 w 2616993"/>
                <a:gd name="connsiteY3" fmla="*/ 200025 h 554831"/>
                <a:gd name="connsiteX4" fmla="*/ 2216943 w 2616993"/>
                <a:gd name="connsiteY4" fmla="*/ 209550 h 554831"/>
                <a:gd name="connsiteX5" fmla="*/ 2231231 w 2616993"/>
                <a:gd name="connsiteY5" fmla="*/ 221456 h 554831"/>
                <a:gd name="connsiteX6" fmla="*/ 2593181 w 2616993"/>
                <a:gd name="connsiteY6" fmla="*/ 357188 h 554831"/>
                <a:gd name="connsiteX7" fmla="*/ 2607468 w 2616993"/>
                <a:gd name="connsiteY7" fmla="*/ 335756 h 554831"/>
                <a:gd name="connsiteX8" fmla="*/ 2616993 w 2616993"/>
                <a:gd name="connsiteY8" fmla="*/ 309563 h 554831"/>
                <a:gd name="connsiteX9" fmla="*/ 2614612 w 2616993"/>
                <a:gd name="connsiteY9" fmla="*/ 280988 h 554831"/>
                <a:gd name="connsiteX10" fmla="*/ 2605087 w 2616993"/>
                <a:gd name="connsiteY10" fmla="*/ 252413 h 554831"/>
                <a:gd name="connsiteX11" fmla="*/ 2595562 w 2616993"/>
                <a:gd name="connsiteY11" fmla="*/ 240506 h 554831"/>
                <a:gd name="connsiteX12" fmla="*/ 2576512 w 2616993"/>
                <a:gd name="connsiteY12" fmla="*/ 214313 h 554831"/>
                <a:gd name="connsiteX13" fmla="*/ 2547937 w 2616993"/>
                <a:gd name="connsiteY13" fmla="*/ 185738 h 554831"/>
                <a:gd name="connsiteX14" fmla="*/ 2500312 w 2616993"/>
                <a:gd name="connsiteY14" fmla="*/ 142875 h 554831"/>
                <a:gd name="connsiteX15" fmla="*/ 2433637 w 2616993"/>
                <a:gd name="connsiteY15" fmla="*/ 95250 h 554831"/>
                <a:gd name="connsiteX16" fmla="*/ 2328862 w 2616993"/>
                <a:gd name="connsiteY16" fmla="*/ 33338 h 554831"/>
                <a:gd name="connsiteX17" fmla="*/ 2264568 w 2616993"/>
                <a:gd name="connsiteY17" fmla="*/ 0 h 554831"/>
                <a:gd name="connsiteX18" fmla="*/ 2238375 w 2616993"/>
                <a:gd name="connsiteY18" fmla="*/ 7144 h 554831"/>
                <a:gd name="connsiteX19" fmla="*/ 2145506 w 2616993"/>
                <a:gd name="connsiteY19" fmla="*/ 42863 h 554831"/>
                <a:gd name="connsiteX20" fmla="*/ 2078831 w 2616993"/>
                <a:gd name="connsiteY20" fmla="*/ 66675 h 554831"/>
                <a:gd name="connsiteX21" fmla="*/ 1914525 w 2616993"/>
                <a:gd name="connsiteY21" fmla="*/ 92869 h 554831"/>
                <a:gd name="connsiteX22" fmla="*/ 1495425 w 2616993"/>
                <a:gd name="connsiteY22" fmla="*/ 152400 h 554831"/>
                <a:gd name="connsiteX23" fmla="*/ 1247775 w 2616993"/>
                <a:gd name="connsiteY23" fmla="*/ 178594 h 554831"/>
                <a:gd name="connsiteX24" fmla="*/ 976312 w 2616993"/>
                <a:gd name="connsiteY24" fmla="*/ 230981 h 554831"/>
                <a:gd name="connsiteX25" fmla="*/ 833437 w 2616993"/>
                <a:gd name="connsiteY25" fmla="*/ 257175 h 554831"/>
                <a:gd name="connsiteX26" fmla="*/ 659606 w 2616993"/>
                <a:gd name="connsiteY26" fmla="*/ 280988 h 554831"/>
                <a:gd name="connsiteX27" fmla="*/ 504825 w 2616993"/>
                <a:gd name="connsiteY27" fmla="*/ 300038 h 554831"/>
                <a:gd name="connsiteX28" fmla="*/ 400050 w 2616993"/>
                <a:gd name="connsiteY28" fmla="*/ 309563 h 554831"/>
                <a:gd name="connsiteX29" fmla="*/ 326231 w 2616993"/>
                <a:gd name="connsiteY29" fmla="*/ 314325 h 554831"/>
                <a:gd name="connsiteX30" fmla="*/ 264318 w 2616993"/>
                <a:gd name="connsiteY30" fmla="*/ 311944 h 554831"/>
                <a:gd name="connsiteX31" fmla="*/ 209550 w 2616993"/>
                <a:gd name="connsiteY31" fmla="*/ 302419 h 554831"/>
                <a:gd name="connsiteX32" fmla="*/ 169068 w 2616993"/>
                <a:gd name="connsiteY32" fmla="*/ 288131 h 554831"/>
                <a:gd name="connsiteX33" fmla="*/ 126206 w 2616993"/>
                <a:gd name="connsiteY33" fmla="*/ 266700 h 554831"/>
                <a:gd name="connsiteX34" fmla="*/ 92868 w 2616993"/>
                <a:gd name="connsiteY34" fmla="*/ 245269 h 554831"/>
                <a:gd name="connsiteX35" fmla="*/ 71437 w 2616993"/>
                <a:gd name="connsiteY35" fmla="*/ 223838 h 554831"/>
                <a:gd name="connsiteX36" fmla="*/ 57150 w 2616993"/>
                <a:gd name="connsiteY36" fmla="*/ 207169 h 554831"/>
                <a:gd name="connsiteX37" fmla="*/ 35718 w 2616993"/>
                <a:gd name="connsiteY37" fmla="*/ 195263 h 554831"/>
                <a:gd name="connsiteX38" fmla="*/ 14287 w 2616993"/>
                <a:gd name="connsiteY38" fmla="*/ 192881 h 554831"/>
                <a:gd name="connsiteX39" fmla="*/ 2381 w 2616993"/>
                <a:gd name="connsiteY39" fmla="*/ 200025 h 554831"/>
                <a:gd name="connsiteX40" fmla="*/ 0 w 2616993"/>
                <a:gd name="connsiteY40" fmla="*/ 230981 h 554831"/>
                <a:gd name="connsiteX41" fmla="*/ 9525 w 2616993"/>
                <a:gd name="connsiteY41" fmla="*/ 259556 h 554831"/>
                <a:gd name="connsiteX42" fmla="*/ 47625 w 2616993"/>
                <a:gd name="connsiteY42" fmla="*/ 328613 h 554831"/>
                <a:gd name="connsiteX43" fmla="*/ 88106 w 2616993"/>
                <a:gd name="connsiteY43" fmla="*/ 392906 h 554831"/>
                <a:gd name="connsiteX44" fmla="*/ 123825 w 2616993"/>
                <a:gd name="connsiteY44" fmla="*/ 435769 h 554831"/>
                <a:gd name="connsiteX45" fmla="*/ 180975 w 2616993"/>
                <a:gd name="connsiteY45" fmla="*/ 490538 h 554831"/>
                <a:gd name="connsiteX46" fmla="*/ 211931 w 2616993"/>
                <a:gd name="connsiteY46" fmla="*/ 519113 h 554831"/>
                <a:gd name="connsiteX47" fmla="*/ 240506 w 2616993"/>
                <a:gd name="connsiteY47" fmla="*/ 533400 h 554831"/>
                <a:gd name="connsiteX48" fmla="*/ 264318 w 2616993"/>
                <a:gd name="connsiteY48" fmla="*/ 542925 h 554831"/>
                <a:gd name="connsiteX49" fmla="*/ 304800 w 2616993"/>
                <a:gd name="connsiteY49" fmla="*/ 554831 h 554831"/>
                <a:gd name="connsiteX50" fmla="*/ 333375 w 2616993"/>
                <a:gd name="connsiteY50" fmla="*/ 554831 h 554831"/>
                <a:gd name="connsiteX51" fmla="*/ 371475 w 2616993"/>
                <a:gd name="connsiteY51" fmla="*/ 550069 h 554831"/>
                <a:gd name="connsiteX52" fmla="*/ 426243 w 2616993"/>
                <a:gd name="connsiteY52" fmla="*/ 535781 h 554831"/>
                <a:gd name="connsiteX53" fmla="*/ 812006 w 2616993"/>
                <a:gd name="connsiteY53" fmla="*/ 457200 h 554831"/>
                <a:gd name="connsiteX54" fmla="*/ 995362 w 2616993"/>
                <a:gd name="connsiteY54" fmla="*/ 416719 h 554831"/>
                <a:gd name="connsiteX55" fmla="*/ 1516856 w 2616993"/>
                <a:gd name="connsiteY55" fmla="*/ 32385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16993" h="554831">
                  <a:moveTo>
                    <a:pt x="1516856" y="323850"/>
                  </a:moveTo>
                  <a:lnTo>
                    <a:pt x="1871662" y="257175"/>
                  </a:lnTo>
                  <a:lnTo>
                    <a:pt x="2155031" y="202406"/>
                  </a:lnTo>
                  <a:lnTo>
                    <a:pt x="2190750" y="200025"/>
                  </a:lnTo>
                  <a:lnTo>
                    <a:pt x="2216943" y="209550"/>
                  </a:lnTo>
                  <a:lnTo>
                    <a:pt x="2231231" y="221456"/>
                  </a:lnTo>
                  <a:lnTo>
                    <a:pt x="2593181" y="357188"/>
                  </a:lnTo>
                  <a:lnTo>
                    <a:pt x="2607468" y="335756"/>
                  </a:lnTo>
                  <a:lnTo>
                    <a:pt x="2616993" y="309563"/>
                  </a:lnTo>
                  <a:lnTo>
                    <a:pt x="2614612" y="280988"/>
                  </a:lnTo>
                  <a:lnTo>
                    <a:pt x="2605087" y="252413"/>
                  </a:lnTo>
                  <a:lnTo>
                    <a:pt x="2595562" y="240506"/>
                  </a:lnTo>
                  <a:lnTo>
                    <a:pt x="2576512" y="214313"/>
                  </a:lnTo>
                  <a:lnTo>
                    <a:pt x="2547937" y="185738"/>
                  </a:lnTo>
                  <a:lnTo>
                    <a:pt x="2500312" y="142875"/>
                  </a:lnTo>
                  <a:lnTo>
                    <a:pt x="2433637" y="95250"/>
                  </a:lnTo>
                  <a:lnTo>
                    <a:pt x="2328862" y="33338"/>
                  </a:lnTo>
                  <a:lnTo>
                    <a:pt x="2264568" y="0"/>
                  </a:lnTo>
                  <a:lnTo>
                    <a:pt x="2238375" y="7144"/>
                  </a:lnTo>
                  <a:lnTo>
                    <a:pt x="2145506" y="42863"/>
                  </a:lnTo>
                  <a:lnTo>
                    <a:pt x="2078831" y="66675"/>
                  </a:lnTo>
                  <a:lnTo>
                    <a:pt x="1914525" y="92869"/>
                  </a:lnTo>
                  <a:lnTo>
                    <a:pt x="1495425" y="152400"/>
                  </a:lnTo>
                  <a:lnTo>
                    <a:pt x="1247775" y="178594"/>
                  </a:lnTo>
                  <a:lnTo>
                    <a:pt x="976312" y="230981"/>
                  </a:lnTo>
                  <a:lnTo>
                    <a:pt x="833437" y="257175"/>
                  </a:lnTo>
                  <a:lnTo>
                    <a:pt x="659606" y="280988"/>
                  </a:lnTo>
                  <a:lnTo>
                    <a:pt x="504825" y="300038"/>
                  </a:lnTo>
                  <a:lnTo>
                    <a:pt x="400050" y="309563"/>
                  </a:lnTo>
                  <a:lnTo>
                    <a:pt x="326231" y="314325"/>
                  </a:lnTo>
                  <a:lnTo>
                    <a:pt x="264318" y="311944"/>
                  </a:lnTo>
                  <a:lnTo>
                    <a:pt x="209550" y="302419"/>
                  </a:lnTo>
                  <a:lnTo>
                    <a:pt x="169068" y="288131"/>
                  </a:lnTo>
                  <a:lnTo>
                    <a:pt x="126206" y="266700"/>
                  </a:lnTo>
                  <a:lnTo>
                    <a:pt x="92868" y="245269"/>
                  </a:lnTo>
                  <a:lnTo>
                    <a:pt x="71437" y="223838"/>
                  </a:lnTo>
                  <a:lnTo>
                    <a:pt x="57150" y="207169"/>
                  </a:lnTo>
                  <a:lnTo>
                    <a:pt x="35718" y="195263"/>
                  </a:lnTo>
                  <a:lnTo>
                    <a:pt x="14287" y="192881"/>
                  </a:lnTo>
                  <a:lnTo>
                    <a:pt x="2381" y="200025"/>
                  </a:lnTo>
                  <a:lnTo>
                    <a:pt x="0" y="230981"/>
                  </a:lnTo>
                  <a:lnTo>
                    <a:pt x="9525" y="259556"/>
                  </a:lnTo>
                  <a:lnTo>
                    <a:pt x="47625" y="328613"/>
                  </a:lnTo>
                  <a:lnTo>
                    <a:pt x="88106" y="392906"/>
                  </a:lnTo>
                  <a:lnTo>
                    <a:pt x="123825" y="435769"/>
                  </a:lnTo>
                  <a:lnTo>
                    <a:pt x="180975" y="490538"/>
                  </a:lnTo>
                  <a:lnTo>
                    <a:pt x="211931" y="519113"/>
                  </a:lnTo>
                  <a:lnTo>
                    <a:pt x="240506" y="533400"/>
                  </a:lnTo>
                  <a:lnTo>
                    <a:pt x="264318" y="542925"/>
                  </a:lnTo>
                  <a:lnTo>
                    <a:pt x="304800" y="554831"/>
                  </a:lnTo>
                  <a:lnTo>
                    <a:pt x="333375" y="554831"/>
                  </a:lnTo>
                  <a:lnTo>
                    <a:pt x="371475" y="550069"/>
                  </a:lnTo>
                  <a:lnTo>
                    <a:pt x="426243" y="535781"/>
                  </a:lnTo>
                  <a:lnTo>
                    <a:pt x="812006" y="457200"/>
                  </a:lnTo>
                  <a:lnTo>
                    <a:pt x="995362" y="416719"/>
                  </a:lnTo>
                  <a:lnTo>
                    <a:pt x="1516856" y="323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3">
              <a:extLst>
                <a:ext uri="{FF2B5EF4-FFF2-40B4-BE49-F238E27FC236}">
                  <a16:creationId xmlns:a16="http://schemas.microsoft.com/office/drawing/2014/main" id="{89D142E6-62B2-4674-982F-EB4FBC4979E6}"/>
                </a:ext>
              </a:extLst>
            </p:cNvPr>
            <p:cNvSpPr/>
            <p:nvPr/>
          </p:nvSpPr>
          <p:spPr>
            <a:xfrm>
              <a:off x="3190875" y="2820988"/>
              <a:ext cx="4086225" cy="584200"/>
            </a:xfrm>
            <a:custGeom>
              <a:avLst/>
              <a:gdLst>
                <a:gd name="connsiteX0" fmla="*/ 1366501 w 4085907"/>
                <a:gd name="connsiteY0" fmla="*/ 261743 h 584672"/>
                <a:gd name="connsiteX1" fmla="*/ 1900185 w 4085907"/>
                <a:gd name="connsiteY1" fmla="*/ 197157 h 584672"/>
                <a:gd name="connsiteX2" fmla="*/ 2393077 w 4085907"/>
                <a:gd name="connsiteY2" fmla="*/ 139370 h 584672"/>
                <a:gd name="connsiteX3" fmla="*/ 2501853 w 4085907"/>
                <a:gd name="connsiteY3" fmla="*/ 115575 h 584672"/>
                <a:gd name="connsiteX4" fmla="*/ 2845178 w 4085907"/>
                <a:gd name="connsiteY4" fmla="*/ 91780 h 584672"/>
                <a:gd name="connsiteX5" fmla="*/ 3219096 w 4085907"/>
                <a:gd name="connsiteY5" fmla="*/ 64586 h 584672"/>
                <a:gd name="connsiteX6" fmla="*/ 3406055 w 4085907"/>
                <a:gd name="connsiteY6" fmla="*/ 50989 h 584672"/>
                <a:gd name="connsiteX7" fmla="*/ 3436649 w 4085907"/>
                <a:gd name="connsiteY7" fmla="*/ 50989 h 584672"/>
                <a:gd name="connsiteX8" fmla="*/ 3474040 w 4085907"/>
                <a:gd name="connsiteY8" fmla="*/ 37392 h 584672"/>
                <a:gd name="connsiteX9" fmla="*/ 3535227 w 4085907"/>
                <a:gd name="connsiteY9" fmla="*/ 10198 h 584672"/>
                <a:gd name="connsiteX10" fmla="*/ 3572619 w 4085907"/>
                <a:gd name="connsiteY10" fmla="*/ 0 h 584672"/>
                <a:gd name="connsiteX11" fmla="*/ 3596414 w 4085907"/>
                <a:gd name="connsiteY11" fmla="*/ 0 h 584672"/>
                <a:gd name="connsiteX12" fmla="*/ 3633806 w 4085907"/>
                <a:gd name="connsiteY12" fmla="*/ 3400 h 584672"/>
                <a:gd name="connsiteX13" fmla="*/ 3674597 w 4085907"/>
                <a:gd name="connsiteY13" fmla="*/ 16997 h 584672"/>
                <a:gd name="connsiteX14" fmla="*/ 3694992 w 4085907"/>
                <a:gd name="connsiteY14" fmla="*/ 30594 h 584672"/>
                <a:gd name="connsiteX15" fmla="*/ 3735783 w 4085907"/>
                <a:gd name="connsiteY15" fmla="*/ 71385 h 584672"/>
                <a:gd name="connsiteX16" fmla="*/ 3834362 w 4085907"/>
                <a:gd name="connsiteY16" fmla="*/ 169963 h 584672"/>
                <a:gd name="connsiteX17" fmla="*/ 3963533 w 4085907"/>
                <a:gd name="connsiteY17" fmla="*/ 299135 h 584672"/>
                <a:gd name="connsiteX18" fmla="*/ 4024720 w 4085907"/>
                <a:gd name="connsiteY18" fmla="*/ 363721 h 584672"/>
                <a:gd name="connsiteX19" fmla="*/ 4058713 w 4085907"/>
                <a:gd name="connsiteY19" fmla="*/ 407911 h 584672"/>
                <a:gd name="connsiteX20" fmla="*/ 4079108 w 4085907"/>
                <a:gd name="connsiteY20" fmla="*/ 441904 h 584672"/>
                <a:gd name="connsiteX21" fmla="*/ 4082507 w 4085907"/>
                <a:gd name="connsiteY21" fmla="*/ 455501 h 584672"/>
                <a:gd name="connsiteX22" fmla="*/ 4085907 w 4085907"/>
                <a:gd name="connsiteY22" fmla="*/ 479296 h 584672"/>
                <a:gd name="connsiteX23" fmla="*/ 4072310 w 4085907"/>
                <a:gd name="connsiteY23" fmla="*/ 506490 h 584672"/>
                <a:gd name="connsiteX24" fmla="*/ 4048515 w 4085907"/>
                <a:gd name="connsiteY24" fmla="*/ 530284 h 584672"/>
                <a:gd name="connsiteX25" fmla="*/ 4028119 w 4085907"/>
                <a:gd name="connsiteY25" fmla="*/ 537083 h 584672"/>
                <a:gd name="connsiteX26" fmla="*/ 4017922 w 4085907"/>
                <a:gd name="connsiteY26" fmla="*/ 537083 h 584672"/>
                <a:gd name="connsiteX27" fmla="*/ 3980530 w 4085907"/>
                <a:gd name="connsiteY27" fmla="*/ 530284 h 584672"/>
                <a:gd name="connsiteX28" fmla="*/ 3912545 w 4085907"/>
                <a:gd name="connsiteY28" fmla="*/ 520087 h 584672"/>
                <a:gd name="connsiteX29" fmla="*/ 3841160 w 4085907"/>
                <a:gd name="connsiteY29" fmla="*/ 513288 h 584672"/>
                <a:gd name="connsiteX30" fmla="*/ 3783373 w 4085907"/>
                <a:gd name="connsiteY30" fmla="*/ 520087 h 584672"/>
                <a:gd name="connsiteX31" fmla="*/ 3511432 w 4085907"/>
                <a:gd name="connsiteY31" fmla="*/ 268542 h 584672"/>
                <a:gd name="connsiteX32" fmla="*/ 3477440 w 4085907"/>
                <a:gd name="connsiteY32" fmla="*/ 251545 h 584672"/>
                <a:gd name="connsiteX33" fmla="*/ 3409455 w 4085907"/>
                <a:gd name="connsiteY33" fmla="*/ 248146 h 584672"/>
                <a:gd name="connsiteX34" fmla="*/ 3191902 w 4085907"/>
                <a:gd name="connsiteY34" fmla="*/ 258344 h 584672"/>
                <a:gd name="connsiteX35" fmla="*/ 2865574 w 4085907"/>
                <a:gd name="connsiteY35" fmla="*/ 271941 h 584672"/>
                <a:gd name="connsiteX36" fmla="*/ 2529047 w 4085907"/>
                <a:gd name="connsiteY36" fmla="*/ 295736 h 584672"/>
                <a:gd name="connsiteX37" fmla="*/ 2263905 w 4085907"/>
                <a:gd name="connsiteY37" fmla="*/ 319530 h 584672"/>
                <a:gd name="connsiteX38" fmla="*/ 1900185 w 4085907"/>
                <a:gd name="connsiteY38" fmla="*/ 356922 h 584672"/>
                <a:gd name="connsiteX39" fmla="*/ 1570457 w 4085907"/>
                <a:gd name="connsiteY39" fmla="*/ 397713 h 584672"/>
                <a:gd name="connsiteX40" fmla="*/ 1152348 w 4085907"/>
                <a:gd name="connsiteY40" fmla="*/ 455501 h 584672"/>
                <a:gd name="connsiteX41" fmla="*/ 673053 w 4085907"/>
                <a:gd name="connsiteY41" fmla="*/ 526885 h 584672"/>
                <a:gd name="connsiteX42" fmla="*/ 353523 w 4085907"/>
                <a:gd name="connsiteY42" fmla="*/ 571075 h 584672"/>
                <a:gd name="connsiteX43" fmla="*/ 258344 w 4085907"/>
                <a:gd name="connsiteY43" fmla="*/ 584672 h 584672"/>
                <a:gd name="connsiteX44" fmla="*/ 200556 w 4085907"/>
                <a:gd name="connsiteY44" fmla="*/ 581273 h 584672"/>
                <a:gd name="connsiteX45" fmla="*/ 135971 w 4085907"/>
                <a:gd name="connsiteY45" fmla="*/ 567676 h 584672"/>
                <a:gd name="connsiteX46" fmla="*/ 88381 w 4085907"/>
                <a:gd name="connsiteY46" fmla="*/ 554079 h 584672"/>
                <a:gd name="connsiteX47" fmla="*/ 13597 w 4085907"/>
                <a:gd name="connsiteY47" fmla="*/ 530284 h 584672"/>
                <a:gd name="connsiteX48" fmla="*/ 0 w 4085907"/>
                <a:gd name="connsiteY48" fmla="*/ 377318 h 584672"/>
                <a:gd name="connsiteX49" fmla="*/ 129172 w 4085907"/>
                <a:gd name="connsiteY49" fmla="*/ 401113 h 584672"/>
                <a:gd name="connsiteX50" fmla="*/ 166564 w 4085907"/>
                <a:gd name="connsiteY50" fmla="*/ 404512 h 584672"/>
                <a:gd name="connsiteX51" fmla="*/ 363721 w 4085907"/>
                <a:gd name="connsiteY51" fmla="*/ 384116 h 584672"/>
                <a:gd name="connsiteX52" fmla="*/ 812423 w 4085907"/>
                <a:gd name="connsiteY52" fmla="*/ 329728 h 584672"/>
                <a:gd name="connsiteX53" fmla="*/ 1301916 w 4085907"/>
                <a:gd name="connsiteY53" fmla="*/ 268542 h 584672"/>
                <a:gd name="connsiteX54" fmla="*/ 1366501 w 4085907"/>
                <a:gd name="connsiteY54" fmla="*/ 261743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85907" h="584672">
                  <a:moveTo>
                    <a:pt x="1366501" y="261743"/>
                  </a:moveTo>
                  <a:lnTo>
                    <a:pt x="1900185" y="197157"/>
                  </a:lnTo>
                  <a:lnTo>
                    <a:pt x="2393077" y="139370"/>
                  </a:lnTo>
                  <a:lnTo>
                    <a:pt x="2501853" y="115575"/>
                  </a:lnTo>
                  <a:lnTo>
                    <a:pt x="2845178" y="91780"/>
                  </a:lnTo>
                  <a:lnTo>
                    <a:pt x="3219096" y="64586"/>
                  </a:lnTo>
                  <a:lnTo>
                    <a:pt x="3406055" y="50989"/>
                  </a:lnTo>
                  <a:lnTo>
                    <a:pt x="3436649" y="50989"/>
                  </a:lnTo>
                  <a:lnTo>
                    <a:pt x="3474040" y="37392"/>
                  </a:lnTo>
                  <a:lnTo>
                    <a:pt x="3535227" y="10198"/>
                  </a:lnTo>
                  <a:lnTo>
                    <a:pt x="3572619" y="0"/>
                  </a:lnTo>
                  <a:lnTo>
                    <a:pt x="3596414" y="0"/>
                  </a:lnTo>
                  <a:lnTo>
                    <a:pt x="3633806" y="3400"/>
                  </a:lnTo>
                  <a:lnTo>
                    <a:pt x="3674597" y="16997"/>
                  </a:lnTo>
                  <a:lnTo>
                    <a:pt x="3694992" y="30594"/>
                  </a:lnTo>
                  <a:lnTo>
                    <a:pt x="3735783" y="71385"/>
                  </a:lnTo>
                  <a:lnTo>
                    <a:pt x="3834362" y="169963"/>
                  </a:lnTo>
                  <a:lnTo>
                    <a:pt x="3963533" y="299135"/>
                  </a:lnTo>
                  <a:lnTo>
                    <a:pt x="4024720" y="363721"/>
                  </a:lnTo>
                  <a:lnTo>
                    <a:pt x="4058713" y="407911"/>
                  </a:lnTo>
                  <a:lnTo>
                    <a:pt x="4079108" y="441904"/>
                  </a:lnTo>
                  <a:lnTo>
                    <a:pt x="4082507" y="455501"/>
                  </a:lnTo>
                  <a:lnTo>
                    <a:pt x="4085907" y="479296"/>
                  </a:lnTo>
                  <a:lnTo>
                    <a:pt x="4072310" y="506490"/>
                  </a:lnTo>
                  <a:lnTo>
                    <a:pt x="4048515" y="530284"/>
                  </a:lnTo>
                  <a:lnTo>
                    <a:pt x="4028119" y="537083"/>
                  </a:lnTo>
                  <a:lnTo>
                    <a:pt x="4017922" y="537083"/>
                  </a:lnTo>
                  <a:lnTo>
                    <a:pt x="3980530" y="530284"/>
                  </a:lnTo>
                  <a:lnTo>
                    <a:pt x="3912545" y="520087"/>
                  </a:lnTo>
                  <a:lnTo>
                    <a:pt x="3841160" y="513288"/>
                  </a:lnTo>
                  <a:lnTo>
                    <a:pt x="3783373" y="520087"/>
                  </a:lnTo>
                  <a:lnTo>
                    <a:pt x="3511432" y="268542"/>
                  </a:lnTo>
                  <a:lnTo>
                    <a:pt x="3477440" y="251545"/>
                  </a:lnTo>
                  <a:lnTo>
                    <a:pt x="3409455" y="248146"/>
                  </a:lnTo>
                  <a:lnTo>
                    <a:pt x="3191902" y="258344"/>
                  </a:lnTo>
                  <a:lnTo>
                    <a:pt x="2865574" y="271941"/>
                  </a:lnTo>
                  <a:lnTo>
                    <a:pt x="2529047" y="295736"/>
                  </a:lnTo>
                  <a:lnTo>
                    <a:pt x="2263905" y="319530"/>
                  </a:lnTo>
                  <a:lnTo>
                    <a:pt x="1900185" y="356922"/>
                  </a:lnTo>
                  <a:lnTo>
                    <a:pt x="1570457" y="397713"/>
                  </a:lnTo>
                  <a:lnTo>
                    <a:pt x="1152348" y="455501"/>
                  </a:lnTo>
                  <a:lnTo>
                    <a:pt x="673053" y="526885"/>
                  </a:lnTo>
                  <a:lnTo>
                    <a:pt x="353523" y="571075"/>
                  </a:lnTo>
                  <a:lnTo>
                    <a:pt x="258344" y="584672"/>
                  </a:lnTo>
                  <a:lnTo>
                    <a:pt x="200556" y="581273"/>
                  </a:lnTo>
                  <a:lnTo>
                    <a:pt x="135971" y="567676"/>
                  </a:lnTo>
                  <a:lnTo>
                    <a:pt x="88381" y="554079"/>
                  </a:lnTo>
                  <a:lnTo>
                    <a:pt x="13597" y="530284"/>
                  </a:lnTo>
                  <a:lnTo>
                    <a:pt x="0" y="377318"/>
                  </a:lnTo>
                  <a:lnTo>
                    <a:pt x="129172" y="401113"/>
                  </a:lnTo>
                  <a:lnTo>
                    <a:pt x="166564" y="404512"/>
                  </a:lnTo>
                  <a:lnTo>
                    <a:pt x="363721" y="384116"/>
                  </a:lnTo>
                  <a:lnTo>
                    <a:pt x="812423" y="329728"/>
                  </a:lnTo>
                  <a:lnTo>
                    <a:pt x="1301916" y="268542"/>
                  </a:lnTo>
                  <a:lnTo>
                    <a:pt x="1366501" y="2617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4">
              <a:extLst>
                <a:ext uri="{FF2B5EF4-FFF2-40B4-BE49-F238E27FC236}">
                  <a16:creationId xmlns:a16="http://schemas.microsoft.com/office/drawing/2014/main" id="{833B0438-BB78-4CC9-BDE4-163711F5C5CD}"/>
                </a:ext>
              </a:extLst>
            </p:cNvPr>
            <p:cNvSpPr/>
            <p:nvPr/>
          </p:nvSpPr>
          <p:spPr>
            <a:xfrm>
              <a:off x="6291263" y="3043238"/>
              <a:ext cx="723900" cy="682625"/>
            </a:xfrm>
            <a:custGeom>
              <a:avLst/>
              <a:gdLst>
                <a:gd name="connsiteX0" fmla="*/ 300037 w 723900"/>
                <a:gd name="connsiteY0" fmla="*/ 238125 h 683418"/>
                <a:gd name="connsiteX1" fmla="*/ 361950 w 723900"/>
                <a:gd name="connsiteY1" fmla="*/ 157162 h 683418"/>
                <a:gd name="connsiteX2" fmla="*/ 392906 w 723900"/>
                <a:gd name="connsiteY2" fmla="*/ 116681 h 683418"/>
                <a:gd name="connsiteX3" fmla="*/ 409575 w 723900"/>
                <a:gd name="connsiteY3" fmla="*/ 88106 h 683418"/>
                <a:gd name="connsiteX4" fmla="*/ 414337 w 723900"/>
                <a:gd name="connsiteY4" fmla="*/ 69056 h 683418"/>
                <a:gd name="connsiteX5" fmla="*/ 414337 w 723900"/>
                <a:gd name="connsiteY5" fmla="*/ 35718 h 683418"/>
                <a:gd name="connsiteX6" fmla="*/ 414337 w 723900"/>
                <a:gd name="connsiteY6" fmla="*/ 0 h 683418"/>
                <a:gd name="connsiteX7" fmla="*/ 723900 w 723900"/>
                <a:gd name="connsiteY7" fmla="*/ 290512 h 683418"/>
                <a:gd name="connsiteX8" fmla="*/ 681037 w 723900"/>
                <a:gd name="connsiteY8" fmla="*/ 297656 h 683418"/>
                <a:gd name="connsiteX9" fmla="*/ 640556 w 723900"/>
                <a:gd name="connsiteY9" fmla="*/ 314325 h 683418"/>
                <a:gd name="connsiteX10" fmla="*/ 535781 w 723900"/>
                <a:gd name="connsiteY10" fmla="*/ 378618 h 683418"/>
                <a:gd name="connsiteX11" fmla="*/ 173831 w 723900"/>
                <a:gd name="connsiteY11" fmla="*/ 602456 h 683418"/>
                <a:gd name="connsiteX12" fmla="*/ 45243 w 723900"/>
                <a:gd name="connsiteY12" fmla="*/ 678656 h 683418"/>
                <a:gd name="connsiteX13" fmla="*/ 28575 w 723900"/>
                <a:gd name="connsiteY13" fmla="*/ 683418 h 683418"/>
                <a:gd name="connsiteX14" fmla="*/ 11906 w 723900"/>
                <a:gd name="connsiteY14" fmla="*/ 683418 h 683418"/>
                <a:gd name="connsiteX15" fmla="*/ 2381 w 723900"/>
                <a:gd name="connsiteY15" fmla="*/ 673893 h 683418"/>
                <a:gd name="connsiteX16" fmla="*/ 0 w 723900"/>
                <a:gd name="connsiteY16" fmla="*/ 657225 h 683418"/>
                <a:gd name="connsiteX17" fmla="*/ 11906 w 723900"/>
                <a:gd name="connsiteY17" fmla="*/ 628650 h 683418"/>
                <a:gd name="connsiteX18" fmla="*/ 61912 w 723900"/>
                <a:gd name="connsiteY18" fmla="*/ 557212 h 683418"/>
                <a:gd name="connsiteX19" fmla="*/ 185737 w 723900"/>
                <a:gd name="connsiteY19" fmla="*/ 397668 h 683418"/>
                <a:gd name="connsiteX20" fmla="*/ 300037 w 723900"/>
                <a:gd name="connsiteY20" fmla="*/ 23812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3900" h="683418">
                  <a:moveTo>
                    <a:pt x="300037" y="238125"/>
                  </a:moveTo>
                  <a:lnTo>
                    <a:pt x="361950" y="157162"/>
                  </a:lnTo>
                  <a:lnTo>
                    <a:pt x="392906" y="116681"/>
                  </a:lnTo>
                  <a:lnTo>
                    <a:pt x="409575" y="88106"/>
                  </a:lnTo>
                  <a:lnTo>
                    <a:pt x="414337" y="69056"/>
                  </a:lnTo>
                  <a:lnTo>
                    <a:pt x="414337" y="35718"/>
                  </a:lnTo>
                  <a:lnTo>
                    <a:pt x="414337" y="0"/>
                  </a:lnTo>
                  <a:lnTo>
                    <a:pt x="723900" y="290512"/>
                  </a:lnTo>
                  <a:lnTo>
                    <a:pt x="681037" y="297656"/>
                  </a:lnTo>
                  <a:lnTo>
                    <a:pt x="640556" y="314325"/>
                  </a:lnTo>
                  <a:lnTo>
                    <a:pt x="535781" y="378618"/>
                  </a:lnTo>
                  <a:lnTo>
                    <a:pt x="173831" y="602456"/>
                  </a:lnTo>
                  <a:lnTo>
                    <a:pt x="45243" y="678656"/>
                  </a:lnTo>
                  <a:lnTo>
                    <a:pt x="28575" y="683418"/>
                  </a:lnTo>
                  <a:lnTo>
                    <a:pt x="11906" y="683418"/>
                  </a:lnTo>
                  <a:lnTo>
                    <a:pt x="2381" y="673893"/>
                  </a:lnTo>
                  <a:lnTo>
                    <a:pt x="0" y="657225"/>
                  </a:lnTo>
                  <a:lnTo>
                    <a:pt x="11906" y="628650"/>
                  </a:lnTo>
                  <a:lnTo>
                    <a:pt x="61912" y="557212"/>
                  </a:lnTo>
                  <a:lnTo>
                    <a:pt x="185737" y="397668"/>
                  </a:lnTo>
                  <a:lnTo>
                    <a:pt x="300037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6">
              <a:extLst>
                <a:ext uri="{FF2B5EF4-FFF2-40B4-BE49-F238E27FC236}">
                  <a16:creationId xmlns:a16="http://schemas.microsoft.com/office/drawing/2014/main" id="{E6A4B9B9-D2D7-47AC-A4A7-A7FB8698BC78}"/>
                </a:ext>
              </a:extLst>
            </p:cNvPr>
            <p:cNvSpPr/>
            <p:nvPr/>
          </p:nvSpPr>
          <p:spPr>
            <a:xfrm>
              <a:off x="5294313" y="4029075"/>
              <a:ext cx="1025525" cy="2125663"/>
            </a:xfrm>
            <a:custGeom>
              <a:avLst/>
              <a:gdLst>
                <a:gd name="connsiteX0" fmla="*/ 793789 w 1026597"/>
                <a:gd name="connsiteY0" fmla="*/ 675983 h 2126120"/>
                <a:gd name="connsiteX1" fmla="*/ 844278 w 1026597"/>
                <a:gd name="connsiteY1" fmla="*/ 516103 h 2126120"/>
                <a:gd name="connsiteX2" fmla="*/ 886351 w 1026597"/>
                <a:gd name="connsiteY2" fmla="*/ 387077 h 2126120"/>
                <a:gd name="connsiteX3" fmla="*/ 905986 w 1026597"/>
                <a:gd name="connsiteY3" fmla="*/ 316954 h 2126120"/>
                <a:gd name="connsiteX4" fmla="*/ 922815 w 1026597"/>
                <a:gd name="connsiteY4" fmla="*/ 260856 h 2126120"/>
                <a:gd name="connsiteX5" fmla="*/ 936840 w 1026597"/>
                <a:gd name="connsiteY5" fmla="*/ 230002 h 2126120"/>
                <a:gd name="connsiteX6" fmla="*/ 950864 w 1026597"/>
                <a:gd name="connsiteY6" fmla="*/ 207563 h 2126120"/>
                <a:gd name="connsiteX7" fmla="*/ 970498 w 1026597"/>
                <a:gd name="connsiteY7" fmla="*/ 185124 h 2126120"/>
                <a:gd name="connsiteX8" fmla="*/ 992938 w 1026597"/>
                <a:gd name="connsiteY8" fmla="*/ 168294 h 2126120"/>
                <a:gd name="connsiteX9" fmla="*/ 1012572 w 1026597"/>
                <a:gd name="connsiteY9" fmla="*/ 154270 h 2126120"/>
                <a:gd name="connsiteX10" fmla="*/ 1026597 w 1026597"/>
                <a:gd name="connsiteY10" fmla="*/ 126221 h 2126120"/>
                <a:gd name="connsiteX11" fmla="*/ 611470 w 1026597"/>
                <a:gd name="connsiteY11" fmla="*/ 0 h 2126120"/>
                <a:gd name="connsiteX12" fmla="*/ 633910 w 1026597"/>
                <a:gd name="connsiteY12" fmla="*/ 8415 h 2126120"/>
                <a:gd name="connsiteX13" fmla="*/ 645129 w 1026597"/>
                <a:gd name="connsiteY13" fmla="*/ 22439 h 2126120"/>
                <a:gd name="connsiteX14" fmla="*/ 661959 w 1026597"/>
                <a:gd name="connsiteY14" fmla="*/ 44878 h 2126120"/>
                <a:gd name="connsiteX15" fmla="*/ 673178 w 1026597"/>
                <a:gd name="connsiteY15" fmla="*/ 75732 h 2126120"/>
                <a:gd name="connsiteX16" fmla="*/ 675983 w 1026597"/>
                <a:gd name="connsiteY16" fmla="*/ 109391 h 2126120"/>
                <a:gd name="connsiteX17" fmla="*/ 675983 w 1026597"/>
                <a:gd name="connsiteY17" fmla="*/ 154270 h 2126120"/>
                <a:gd name="connsiteX18" fmla="*/ 670373 w 1026597"/>
                <a:gd name="connsiteY18" fmla="*/ 224392 h 2126120"/>
                <a:gd name="connsiteX19" fmla="*/ 653544 w 1026597"/>
                <a:gd name="connsiteY19" fmla="*/ 316954 h 2126120"/>
                <a:gd name="connsiteX20" fmla="*/ 628300 w 1026597"/>
                <a:gd name="connsiteY20" fmla="*/ 420736 h 2126120"/>
                <a:gd name="connsiteX21" fmla="*/ 575006 w 1026597"/>
                <a:gd name="connsiteY21" fmla="*/ 600250 h 2126120"/>
                <a:gd name="connsiteX22" fmla="*/ 524518 w 1026597"/>
                <a:gd name="connsiteY22" fmla="*/ 748910 h 2126120"/>
                <a:gd name="connsiteX23" fmla="*/ 454395 w 1026597"/>
                <a:gd name="connsiteY23" fmla="*/ 956473 h 2126120"/>
                <a:gd name="connsiteX24" fmla="*/ 370248 w 1026597"/>
                <a:gd name="connsiteY24" fmla="*/ 1172451 h 2126120"/>
                <a:gd name="connsiteX25" fmla="*/ 269271 w 1026597"/>
                <a:gd name="connsiteY25" fmla="*/ 1399649 h 2126120"/>
                <a:gd name="connsiteX26" fmla="*/ 207564 w 1026597"/>
                <a:gd name="connsiteY26" fmla="*/ 1511845 h 2126120"/>
                <a:gd name="connsiteX27" fmla="*/ 165490 w 1026597"/>
                <a:gd name="connsiteY27" fmla="*/ 1576358 h 2126120"/>
                <a:gd name="connsiteX28" fmla="*/ 143051 w 1026597"/>
                <a:gd name="connsiteY28" fmla="*/ 1604407 h 2126120"/>
                <a:gd name="connsiteX29" fmla="*/ 117806 w 1026597"/>
                <a:gd name="connsiteY29" fmla="*/ 1629651 h 2126120"/>
                <a:gd name="connsiteX30" fmla="*/ 86952 w 1026597"/>
                <a:gd name="connsiteY30" fmla="*/ 1646481 h 2126120"/>
                <a:gd name="connsiteX31" fmla="*/ 47684 w 1026597"/>
                <a:gd name="connsiteY31" fmla="*/ 1657700 h 2126120"/>
                <a:gd name="connsiteX32" fmla="*/ 0 w 1026597"/>
                <a:gd name="connsiteY32" fmla="*/ 2016729 h 2126120"/>
                <a:gd name="connsiteX33" fmla="*/ 22440 w 1026597"/>
                <a:gd name="connsiteY33" fmla="*/ 2067217 h 2126120"/>
                <a:gd name="connsiteX34" fmla="*/ 30854 w 1026597"/>
                <a:gd name="connsiteY34" fmla="*/ 2086851 h 2126120"/>
                <a:gd name="connsiteX35" fmla="*/ 44879 w 1026597"/>
                <a:gd name="connsiteY35" fmla="*/ 2103681 h 2126120"/>
                <a:gd name="connsiteX36" fmla="*/ 56098 w 1026597"/>
                <a:gd name="connsiteY36" fmla="*/ 2114900 h 2126120"/>
                <a:gd name="connsiteX37" fmla="*/ 81343 w 1026597"/>
                <a:gd name="connsiteY37" fmla="*/ 2126120 h 2126120"/>
                <a:gd name="connsiteX38" fmla="*/ 98172 w 1026597"/>
                <a:gd name="connsiteY38" fmla="*/ 2126120 h 2126120"/>
                <a:gd name="connsiteX39" fmla="*/ 117806 w 1026597"/>
                <a:gd name="connsiteY39" fmla="*/ 2117705 h 2126120"/>
                <a:gd name="connsiteX40" fmla="*/ 173905 w 1026597"/>
                <a:gd name="connsiteY40" fmla="*/ 2064412 h 2126120"/>
                <a:gd name="connsiteX41" fmla="*/ 249637 w 1026597"/>
                <a:gd name="connsiteY41" fmla="*/ 1971850 h 2126120"/>
                <a:gd name="connsiteX42" fmla="*/ 291711 w 1026597"/>
                <a:gd name="connsiteY42" fmla="*/ 1912947 h 2126120"/>
                <a:gd name="connsiteX43" fmla="*/ 339394 w 1026597"/>
                <a:gd name="connsiteY43" fmla="*/ 1834410 h 2126120"/>
                <a:gd name="connsiteX44" fmla="*/ 384273 w 1026597"/>
                <a:gd name="connsiteY44" fmla="*/ 1744653 h 2126120"/>
                <a:gd name="connsiteX45" fmla="*/ 482444 w 1026597"/>
                <a:gd name="connsiteY45" fmla="*/ 1528675 h 2126120"/>
                <a:gd name="connsiteX46" fmla="*/ 597446 w 1026597"/>
                <a:gd name="connsiteY46" fmla="*/ 1262208 h 2126120"/>
                <a:gd name="connsiteX47" fmla="*/ 659154 w 1026597"/>
                <a:gd name="connsiteY47" fmla="*/ 1096719 h 2126120"/>
                <a:gd name="connsiteX48" fmla="*/ 690008 w 1026597"/>
                <a:gd name="connsiteY48" fmla="*/ 1006962 h 2126120"/>
                <a:gd name="connsiteX49" fmla="*/ 793789 w 1026597"/>
                <a:gd name="connsiteY49" fmla="*/ 675983 h 21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97" h="2126120">
                  <a:moveTo>
                    <a:pt x="793789" y="675983"/>
                  </a:moveTo>
                  <a:lnTo>
                    <a:pt x="844278" y="516103"/>
                  </a:lnTo>
                  <a:lnTo>
                    <a:pt x="886351" y="387077"/>
                  </a:lnTo>
                  <a:lnTo>
                    <a:pt x="905986" y="316954"/>
                  </a:lnTo>
                  <a:lnTo>
                    <a:pt x="922815" y="260856"/>
                  </a:lnTo>
                  <a:lnTo>
                    <a:pt x="936840" y="230002"/>
                  </a:lnTo>
                  <a:lnTo>
                    <a:pt x="950864" y="207563"/>
                  </a:lnTo>
                  <a:lnTo>
                    <a:pt x="970498" y="185124"/>
                  </a:lnTo>
                  <a:lnTo>
                    <a:pt x="992938" y="168294"/>
                  </a:lnTo>
                  <a:lnTo>
                    <a:pt x="1012572" y="154270"/>
                  </a:lnTo>
                  <a:lnTo>
                    <a:pt x="1026597" y="126221"/>
                  </a:lnTo>
                  <a:lnTo>
                    <a:pt x="611470" y="0"/>
                  </a:lnTo>
                  <a:lnTo>
                    <a:pt x="633910" y="8415"/>
                  </a:lnTo>
                  <a:lnTo>
                    <a:pt x="645129" y="22439"/>
                  </a:lnTo>
                  <a:lnTo>
                    <a:pt x="661959" y="44878"/>
                  </a:lnTo>
                  <a:lnTo>
                    <a:pt x="673178" y="75732"/>
                  </a:lnTo>
                  <a:lnTo>
                    <a:pt x="675983" y="109391"/>
                  </a:lnTo>
                  <a:lnTo>
                    <a:pt x="675983" y="154270"/>
                  </a:lnTo>
                  <a:lnTo>
                    <a:pt x="670373" y="224392"/>
                  </a:lnTo>
                  <a:lnTo>
                    <a:pt x="653544" y="316954"/>
                  </a:lnTo>
                  <a:lnTo>
                    <a:pt x="628300" y="420736"/>
                  </a:lnTo>
                  <a:lnTo>
                    <a:pt x="575006" y="600250"/>
                  </a:lnTo>
                  <a:lnTo>
                    <a:pt x="524518" y="748910"/>
                  </a:lnTo>
                  <a:lnTo>
                    <a:pt x="454395" y="956473"/>
                  </a:lnTo>
                  <a:lnTo>
                    <a:pt x="370248" y="1172451"/>
                  </a:lnTo>
                  <a:lnTo>
                    <a:pt x="269271" y="1399649"/>
                  </a:lnTo>
                  <a:lnTo>
                    <a:pt x="207564" y="1511845"/>
                  </a:lnTo>
                  <a:lnTo>
                    <a:pt x="165490" y="1576358"/>
                  </a:lnTo>
                  <a:lnTo>
                    <a:pt x="143051" y="1604407"/>
                  </a:lnTo>
                  <a:lnTo>
                    <a:pt x="117806" y="1629651"/>
                  </a:lnTo>
                  <a:lnTo>
                    <a:pt x="86952" y="1646481"/>
                  </a:lnTo>
                  <a:lnTo>
                    <a:pt x="47684" y="1657700"/>
                  </a:lnTo>
                  <a:lnTo>
                    <a:pt x="0" y="2016729"/>
                  </a:lnTo>
                  <a:lnTo>
                    <a:pt x="22440" y="2067217"/>
                  </a:lnTo>
                  <a:lnTo>
                    <a:pt x="30854" y="2086851"/>
                  </a:lnTo>
                  <a:lnTo>
                    <a:pt x="44879" y="2103681"/>
                  </a:lnTo>
                  <a:lnTo>
                    <a:pt x="56098" y="2114900"/>
                  </a:lnTo>
                  <a:lnTo>
                    <a:pt x="81343" y="2126120"/>
                  </a:lnTo>
                  <a:lnTo>
                    <a:pt x="98172" y="2126120"/>
                  </a:lnTo>
                  <a:lnTo>
                    <a:pt x="117806" y="2117705"/>
                  </a:lnTo>
                  <a:lnTo>
                    <a:pt x="173905" y="2064412"/>
                  </a:lnTo>
                  <a:lnTo>
                    <a:pt x="249637" y="1971850"/>
                  </a:lnTo>
                  <a:lnTo>
                    <a:pt x="291711" y="1912947"/>
                  </a:lnTo>
                  <a:lnTo>
                    <a:pt x="339394" y="1834410"/>
                  </a:lnTo>
                  <a:lnTo>
                    <a:pt x="384273" y="1744653"/>
                  </a:lnTo>
                  <a:lnTo>
                    <a:pt x="482444" y="1528675"/>
                  </a:lnTo>
                  <a:lnTo>
                    <a:pt x="597446" y="1262208"/>
                  </a:lnTo>
                  <a:lnTo>
                    <a:pt x="659154" y="1096719"/>
                  </a:lnTo>
                  <a:lnTo>
                    <a:pt x="690008" y="1006962"/>
                  </a:lnTo>
                  <a:lnTo>
                    <a:pt x="793789" y="67598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7">
              <a:extLst>
                <a:ext uri="{FF2B5EF4-FFF2-40B4-BE49-F238E27FC236}">
                  <a16:creationId xmlns:a16="http://schemas.microsoft.com/office/drawing/2014/main" id="{FF555559-315C-43F6-B118-75A4A2B606D4}"/>
                </a:ext>
              </a:extLst>
            </p:cNvPr>
            <p:cNvSpPr/>
            <p:nvPr/>
          </p:nvSpPr>
          <p:spPr>
            <a:xfrm>
              <a:off x="4805363" y="5541963"/>
              <a:ext cx="595312" cy="555625"/>
            </a:xfrm>
            <a:custGeom>
              <a:avLst/>
              <a:gdLst>
                <a:gd name="connsiteX0" fmla="*/ 226218 w 595312"/>
                <a:gd name="connsiteY0" fmla="*/ 59531 h 557212"/>
                <a:gd name="connsiteX1" fmla="*/ 459581 w 595312"/>
                <a:gd name="connsiteY1" fmla="*/ 130969 h 557212"/>
                <a:gd name="connsiteX2" fmla="*/ 514350 w 595312"/>
                <a:gd name="connsiteY2" fmla="*/ 147637 h 557212"/>
                <a:gd name="connsiteX3" fmla="*/ 535781 w 595312"/>
                <a:gd name="connsiteY3" fmla="*/ 147637 h 557212"/>
                <a:gd name="connsiteX4" fmla="*/ 595312 w 595312"/>
                <a:gd name="connsiteY4" fmla="*/ 135731 h 557212"/>
                <a:gd name="connsiteX5" fmla="*/ 511968 w 595312"/>
                <a:gd name="connsiteY5" fmla="*/ 557212 h 557212"/>
                <a:gd name="connsiteX6" fmla="*/ 485775 w 595312"/>
                <a:gd name="connsiteY6" fmla="*/ 497681 h 557212"/>
                <a:gd name="connsiteX7" fmla="*/ 473868 w 595312"/>
                <a:gd name="connsiteY7" fmla="*/ 473869 h 557212"/>
                <a:gd name="connsiteX8" fmla="*/ 452437 w 595312"/>
                <a:gd name="connsiteY8" fmla="*/ 433387 h 557212"/>
                <a:gd name="connsiteX9" fmla="*/ 419100 w 595312"/>
                <a:gd name="connsiteY9" fmla="*/ 385762 h 557212"/>
                <a:gd name="connsiteX10" fmla="*/ 383381 w 595312"/>
                <a:gd name="connsiteY10" fmla="*/ 342900 h 557212"/>
                <a:gd name="connsiteX11" fmla="*/ 309562 w 595312"/>
                <a:gd name="connsiteY11" fmla="*/ 269081 h 557212"/>
                <a:gd name="connsiteX12" fmla="*/ 216693 w 595312"/>
                <a:gd name="connsiteY12" fmla="*/ 188119 h 557212"/>
                <a:gd name="connsiteX13" fmla="*/ 133350 w 595312"/>
                <a:gd name="connsiteY13" fmla="*/ 123825 h 557212"/>
                <a:gd name="connsiteX14" fmla="*/ 64293 w 595312"/>
                <a:gd name="connsiteY14" fmla="*/ 76200 h 557212"/>
                <a:gd name="connsiteX15" fmla="*/ 30956 w 595312"/>
                <a:gd name="connsiteY15" fmla="*/ 54769 h 557212"/>
                <a:gd name="connsiteX16" fmla="*/ 14287 w 595312"/>
                <a:gd name="connsiteY16" fmla="*/ 42862 h 557212"/>
                <a:gd name="connsiteX17" fmla="*/ 0 w 595312"/>
                <a:gd name="connsiteY17" fmla="*/ 21431 h 557212"/>
                <a:gd name="connsiteX18" fmla="*/ 2381 w 595312"/>
                <a:gd name="connsiteY18" fmla="*/ 11906 h 557212"/>
                <a:gd name="connsiteX19" fmla="*/ 9525 w 595312"/>
                <a:gd name="connsiteY19" fmla="*/ 2381 h 557212"/>
                <a:gd name="connsiteX20" fmla="*/ 23812 w 595312"/>
                <a:gd name="connsiteY20" fmla="*/ 0 h 557212"/>
                <a:gd name="connsiteX21" fmla="*/ 61912 w 595312"/>
                <a:gd name="connsiteY21" fmla="*/ 9525 h 557212"/>
                <a:gd name="connsiteX22" fmla="*/ 123825 w 595312"/>
                <a:gd name="connsiteY22" fmla="*/ 26194 h 557212"/>
                <a:gd name="connsiteX23" fmla="*/ 226218 w 595312"/>
                <a:gd name="connsiteY23" fmla="*/ 595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312" h="557212">
                  <a:moveTo>
                    <a:pt x="226218" y="59531"/>
                  </a:moveTo>
                  <a:lnTo>
                    <a:pt x="459581" y="130969"/>
                  </a:lnTo>
                  <a:lnTo>
                    <a:pt x="514350" y="147637"/>
                  </a:lnTo>
                  <a:lnTo>
                    <a:pt x="535781" y="147637"/>
                  </a:lnTo>
                  <a:lnTo>
                    <a:pt x="595312" y="135731"/>
                  </a:lnTo>
                  <a:lnTo>
                    <a:pt x="511968" y="557212"/>
                  </a:lnTo>
                  <a:lnTo>
                    <a:pt x="485775" y="497681"/>
                  </a:lnTo>
                  <a:lnTo>
                    <a:pt x="473868" y="473869"/>
                  </a:lnTo>
                  <a:lnTo>
                    <a:pt x="452437" y="433387"/>
                  </a:lnTo>
                  <a:lnTo>
                    <a:pt x="419100" y="385762"/>
                  </a:lnTo>
                  <a:lnTo>
                    <a:pt x="383381" y="342900"/>
                  </a:lnTo>
                  <a:lnTo>
                    <a:pt x="309562" y="269081"/>
                  </a:lnTo>
                  <a:lnTo>
                    <a:pt x="216693" y="188119"/>
                  </a:lnTo>
                  <a:lnTo>
                    <a:pt x="133350" y="123825"/>
                  </a:lnTo>
                  <a:lnTo>
                    <a:pt x="64293" y="76200"/>
                  </a:lnTo>
                  <a:lnTo>
                    <a:pt x="30956" y="54769"/>
                  </a:lnTo>
                  <a:lnTo>
                    <a:pt x="14287" y="42862"/>
                  </a:lnTo>
                  <a:lnTo>
                    <a:pt x="0" y="21431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61912" y="9525"/>
                  </a:lnTo>
                  <a:lnTo>
                    <a:pt x="123825" y="26194"/>
                  </a:lnTo>
                  <a:lnTo>
                    <a:pt x="226218" y="59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8">
              <a:extLst>
                <a:ext uri="{FF2B5EF4-FFF2-40B4-BE49-F238E27FC236}">
                  <a16:creationId xmlns:a16="http://schemas.microsoft.com/office/drawing/2014/main" id="{85849CA7-A9BC-40B0-82C8-FACA52729FE8}"/>
                </a:ext>
              </a:extLst>
            </p:cNvPr>
            <p:cNvSpPr/>
            <p:nvPr/>
          </p:nvSpPr>
          <p:spPr>
            <a:xfrm>
              <a:off x="3344863" y="3294063"/>
              <a:ext cx="1808162" cy="2801937"/>
            </a:xfrm>
            <a:custGeom>
              <a:avLst/>
              <a:gdLst>
                <a:gd name="connsiteX0" fmla="*/ 1419149 w 1806854"/>
                <a:gd name="connsiteY0" fmla="*/ 544983 h 2801722"/>
                <a:gd name="connsiteX1" fmla="*/ 1433779 w 1806854"/>
                <a:gd name="connsiteY1" fmla="*/ 435255 h 2801722"/>
                <a:gd name="connsiteX2" fmla="*/ 1441094 w 1806854"/>
                <a:gd name="connsiteY2" fmla="*/ 336500 h 2801722"/>
                <a:gd name="connsiteX3" fmla="*/ 1437437 w 1806854"/>
                <a:gd name="connsiteY3" fmla="*/ 285293 h 2801722"/>
                <a:gd name="connsiteX4" fmla="*/ 1430121 w 1806854"/>
                <a:gd name="connsiteY4" fmla="*/ 241402 h 2801722"/>
                <a:gd name="connsiteX5" fmla="*/ 1411833 w 1806854"/>
                <a:gd name="connsiteY5" fmla="*/ 201168 h 2801722"/>
                <a:gd name="connsiteX6" fmla="*/ 1393545 w 1806854"/>
                <a:gd name="connsiteY6" fmla="*/ 164592 h 2801722"/>
                <a:gd name="connsiteX7" fmla="*/ 1356969 w 1806854"/>
                <a:gd name="connsiteY7" fmla="*/ 120701 h 2801722"/>
                <a:gd name="connsiteX8" fmla="*/ 1316736 w 1806854"/>
                <a:gd name="connsiteY8" fmla="*/ 84125 h 2801722"/>
                <a:gd name="connsiteX9" fmla="*/ 1283817 w 1806854"/>
                <a:gd name="connsiteY9" fmla="*/ 62180 h 2801722"/>
                <a:gd name="connsiteX10" fmla="*/ 1269187 w 1806854"/>
                <a:gd name="connsiteY10" fmla="*/ 43892 h 2801722"/>
                <a:gd name="connsiteX11" fmla="*/ 1258214 w 1806854"/>
                <a:gd name="connsiteY11" fmla="*/ 21946 h 2801722"/>
                <a:gd name="connsiteX12" fmla="*/ 1261872 w 1806854"/>
                <a:gd name="connsiteY12" fmla="*/ 7316 h 2801722"/>
                <a:gd name="connsiteX13" fmla="*/ 1272845 w 1806854"/>
                <a:gd name="connsiteY13" fmla="*/ 0 h 2801722"/>
                <a:gd name="connsiteX14" fmla="*/ 1313078 w 1806854"/>
                <a:gd name="connsiteY14" fmla="*/ 0 h 2801722"/>
                <a:gd name="connsiteX15" fmla="*/ 1356969 w 1806854"/>
                <a:gd name="connsiteY15" fmla="*/ 0 h 2801722"/>
                <a:gd name="connsiteX16" fmla="*/ 1444752 w 1806854"/>
                <a:gd name="connsiteY16" fmla="*/ 18288 h 2801722"/>
                <a:gd name="connsiteX17" fmla="*/ 1543507 w 1806854"/>
                <a:gd name="connsiteY17" fmla="*/ 40234 h 2801722"/>
                <a:gd name="connsiteX18" fmla="*/ 1602029 w 1806854"/>
                <a:gd name="connsiteY18" fmla="*/ 58522 h 2801722"/>
                <a:gd name="connsiteX19" fmla="*/ 1675181 w 1806854"/>
                <a:gd name="connsiteY19" fmla="*/ 95098 h 2801722"/>
                <a:gd name="connsiteX20" fmla="*/ 1722729 w 1806854"/>
                <a:gd name="connsiteY20" fmla="*/ 120701 h 2801722"/>
                <a:gd name="connsiteX21" fmla="*/ 1755648 w 1806854"/>
                <a:gd name="connsiteY21" fmla="*/ 146304 h 2801722"/>
                <a:gd name="connsiteX22" fmla="*/ 1784909 w 1806854"/>
                <a:gd name="connsiteY22" fmla="*/ 179223 h 2801722"/>
                <a:gd name="connsiteX23" fmla="*/ 1803197 w 1806854"/>
                <a:gd name="connsiteY23" fmla="*/ 212141 h 2801722"/>
                <a:gd name="connsiteX24" fmla="*/ 1806854 w 1806854"/>
                <a:gd name="connsiteY24" fmla="*/ 230429 h 2801722"/>
                <a:gd name="connsiteX25" fmla="*/ 1795881 w 1806854"/>
                <a:gd name="connsiteY25" fmla="*/ 259690 h 2801722"/>
                <a:gd name="connsiteX26" fmla="*/ 1766621 w 1806854"/>
                <a:gd name="connsiteY26" fmla="*/ 277978 h 2801722"/>
                <a:gd name="connsiteX27" fmla="*/ 1737360 w 1806854"/>
                <a:gd name="connsiteY27" fmla="*/ 296266 h 2801722"/>
                <a:gd name="connsiteX28" fmla="*/ 1719072 w 1806854"/>
                <a:gd name="connsiteY28" fmla="*/ 314554 h 2801722"/>
                <a:gd name="connsiteX29" fmla="*/ 1697126 w 1806854"/>
                <a:gd name="connsiteY29" fmla="*/ 358445 h 2801722"/>
                <a:gd name="connsiteX30" fmla="*/ 1678838 w 1806854"/>
                <a:gd name="connsiteY30" fmla="*/ 431597 h 2801722"/>
                <a:gd name="connsiteX31" fmla="*/ 1649577 w 1806854"/>
                <a:gd name="connsiteY31" fmla="*/ 672999 h 2801722"/>
                <a:gd name="connsiteX32" fmla="*/ 1634947 w 1806854"/>
                <a:gd name="connsiteY32" fmla="*/ 742493 h 2801722"/>
                <a:gd name="connsiteX33" fmla="*/ 1602029 w 1806854"/>
                <a:gd name="connsiteY33" fmla="*/ 899770 h 2801722"/>
                <a:gd name="connsiteX34" fmla="*/ 1506931 w 1806854"/>
                <a:gd name="connsiteY34" fmla="*/ 1166775 h 2801722"/>
                <a:gd name="connsiteX35" fmla="*/ 1455725 w 1806854"/>
                <a:gd name="connsiteY35" fmla="*/ 1287476 h 2801722"/>
                <a:gd name="connsiteX36" fmla="*/ 1353312 w 1806854"/>
                <a:gd name="connsiteY36" fmla="*/ 1503274 h 2801722"/>
                <a:gd name="connsiteX37" fmla="*/ 1280160 w 1806854"/>
                <a:gd name="connsiteY37" fmla="*/ 1638605 h 2801722"/>
                <a:gd name="connsiteX38" fmla="*/ 1185062 w 1806854"/>
                <a:gd name="connsiteY38" fmla="*/ 1792224 h 2801722"/>
                <a:gd name="connsiteX39" fmla="*/ 1126541 w 1806854"/>
                <a:gd name="connsiteY39" fmla="*/ 1872692 h 2801722"/>
                <a:gd name="connsiteX40" fmla="*/ 1035101 w 1806854"/>
                <a:gd name="connsiteY40" fmla="*/ 1986077 h 2801722"/>
                <a:gd name="connsiteX41" fmla="*/ 914400 w 1806854"/>
                <a:gd name="connsiteY41" fmla="*/ 2110436 h 2801722"/>
                <a:gd name="connsiteX42" fmla="*/ 790041 w 1806854"/>
                <a:gd name="connsiteY42" fmla="*/ 2231136 h 2801722"/>
                <a:gd name="connsiteX43" fmla="*/ 640080 w 1806854"/>
                <a:gd name="connsiteY43" fmla="*/ 2366468 h 2801722"/>
                <a:gd name="connsiteX44" fmla="*/ 446227 w 1806854"/>
                <a:gd name="connsiteY44" fmla="*/ 2523744 h 2801722"/>
                <a:gd name="connsiteX45" fmla="*/ 263347 w 1806854"/>
                <a:gd name="connsiteY45" fmla="*/ 2655418 h 2801722"/>
                <a:gd name="connsiteX46" fmla="*/ 84125 w 1806854"/>
                <a:gd name="connsiteY46" fmla="*/ 2772461 h 2801722"/>
                <a:gd name="connsiteX47" fmla="*/ 29261 w 1806854"/>
                <a:gd name="connsiteY47" fmla="*/ 2801722 h 2801722"/>
                <a:gd name="connsiteX48" fmla="*/ 18288 w 1806854"/>
                <a:gd name="connsiteY48" fmla="*/ 2801722 h 2801722"/>
                <a:gd name="connsiteX49" fmla="*/ 7315 w 1806854"/>
                <a:gd name="connsiteY49" fmla="*/ 2794407 h 2801722"/>
                <a:gd name="connsiteX50" fmla="*/ 0 w 1806854"/>
                <a:gd name="connsiteY50" fmla="*/ 2779776 h 2801722"/>
                <a:gd name="connsiteX51" fmla="*/ 3657 w 1806854"/>
                <a:gd name="connsiteY51" fmla="*/ 2761488 h 2801722"/>
                <a:gd name="connsiteX52" fmla="*/ 21945 w 1806854"/>
                <a:gd name="connsiteY52" fmla="*/ 2735885 h 2801722"/>
                <a:gd name="connsiteX53" fmla="*/ 157277 w 1806854"/>
                <a:gd name="connsiteY53" fmla="*/ 2626157 h 2801722"/>
                <a:gd name="connsiteX54" fmla="*/ 321869 w 1806854"/>
                <a:gd name="connsiteY54" fmla="*/ 2487168 h 2801722"/>
                <a:gd name="connsiteX55" fmla="*/ 497433 w 1806854"/>
                <a:gd name="connsiteY55" fmla="*/ 2326234 h 2801722"/>
                <a:gd name="connsiteX56" fmla="*/ 698601 w 1806854"/>
                <a:gd name="connsiteY56" fmla="*/ 2114093 h 2801722"/>
                <a:gd name="connsiteX57" fmla="*/ 848563 w 1806854"/>
                <a:gd name="connsiteY57" fmla="*/ 1931213 h 2801722"/>
                <a:gd name="connsiteX58" fmla="*/ 925373 w 1806854"/>
                <a:gd name="connsiteY58" fmla="*/ 1821485 h 2801722"/>
                <a:gd name="connsiteX59" fmla="*/ 998525 w 1806854"/>
                <a:gd name="connsiteY59" fmla="*/ 1704442 h 2801722"/>
                <a:gd name="connsiteX60" fmla="*/ 1060704 w 1806854"/>
                <a:gd name="connsiteY60" fmla="*/ 1598372 h 2801722"/>
                <a:gd name="connsiteX61" fmla="*/ 1111910 w 1806854"/>
                <a:gd name="connsiteY61" fmla="*/ 1506932 h 2801722"/>
                <a:gd name="connsiteX62" fmla="*/ 1155801 w 1806854"/>
                <a:gd name="connsiteY62" fmla="*/ 1419149 h 2801722"/>
                <a:gd name="connsiteX63" fmla="*/ 1210665 w 1806854"/>
                <a:gd name="connsiteY63" fmla="*/ 1291133 h 2801722"/>
                <a:gd name="connsiteX64" fmla="*/ 1258214 w 1806854"/>
                <a:gd name="connsiteY64" fmla="*/ 1174090 h 2801722"/>
                <a:gd name="connsiteX65" fmla="*/ 1294790 w 1806854"/>
                <a:gd name="connsiteY65" fmla="*/ 1068020 h 2801722"/>
                <a:gd name="connsiteX66" fmla="*/ 1335024 w 1806854"/>
                <a:gd name="connsiteY66" fmla="*/ 943661 h 2801722"/>
                <a:gd name="connsiteX67" fmla="*/ 1408176 w 1806854"/>
                <a:gd name="connsiteY67" fmla="*/ 607162 h 2801722"/>
                <a:gd name="connsiteX68" fmla="*/ 1419149 w 1806854"/>
                <a:gd name="connsiteY68" fmla="*/ 544983 h 280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06854" h="2801722">
                  <a:moveTo>
                    <a:pt x="1419149" y="544983"/>
                  </a:moveTo>
                  <a:lnTo>
                    <a:pt x="1433779" y="435255"/>
                  </a:lnTo>
                  <a:lnTo>
                    <a:pt x="1441094" y="336500"/>
                  </a:lnTo>
                  <a:lnTo>
                    <a:pt x="1437437" y="285293"/>
                  </a:lnTo>
                  <a:lnTo>
                    <a:pt x="1430121" y="241402"/>
                  </a:lnTo>
                  <a:lnTo>
                    <a:pt x="1411833" y="201168"/>
                  </a:lnTo>
                  <a:lnTo>
                    <a:pt x="1393545" y="164592"/>
                  </a:lnTo>
                  <a:lnTo>
                    <a:pt x="1356969" y="120701"/>
                  </a:lnTo>
                  <a:lnTo>
                    <a:pt x="1316736" y="84125"/>
                  </a:lnTo>
                  <a:lnTo>
                    <a:pt x="1283817" y="62180"/>
                  </a:lnTo>
                  <a:lnTo>
                    <a:pt x="1269187" y="43892"/>
                  </a:lnTo>
                  <a:lnTo>
                    <a:pt x="1258214" y="21946"/>
                  </a:lnTo>
                  <a:lnTo>
                    <a:pt x="1261872" y="7316"/>
                  </a:lnTo>
                  <a:lnTo>
                    <a:pt x="1272845" y="0"/>
                  </a:lnTo>
                  <a:lnTo>
                    <a:pt x="1313078" y="0"/>
                  </a:lnTo>
                  <a:lnTo>
                    <a:pt x="1356969" y="0"/>
                  </a:lnTo>
                  <a:lnTo>
                    <a:pt x="1444752" y="18288"/>
                  </a:lnTo>
                  <a:lnTo>
                    <a:pt x="1543507" y="40234"/>
                  </a:lnTo>
                  <a:lnTo>
                    <a:pt x="1602029" y="58522"/>
                  </a:lnTo>
                  <a:lnTo>
                    <a:pt x="1675181" y="95098"/>
                  </a:lnTo>
                  <a:lnTo>
                    <a:pt x="1722729" y="120701"/>
                  </a:lnTo>
                  <a:lnTo>
                    <a:pt x="1755648" y="146304"/>
                  </a:lnTo>
                  <a:lnTo>
                    <a:pt x="1784909" y="179223"/>
                  </a:lnTo>
                  <a:lnTo>
                    <a:pt x="1803197" y="212141"/>
                  </a:lnTo>
                  <a:lnTo>
                    <a:pt x="1806854" y="230429"/>
                  </a:lnTo>
                  <a:lnTo>
                    <a:pt x="1795881" y="259690"/>
                  </a:lnTo>
                  <a:lnTo>
                    <a:pt x="1766621" y="277978"/>
                  </a:lnTo>
                  <a:lnTo>
                    <a:pt x="1737360" y="296266"/>
                  </a:lnTo>
                  <a:lnTo>
                    <a:pt x="1719072" y="314554"/>
                  </a:lnTo>
                  <a:lnTo>
                    <a:pt x="1697126" y="358445"/>
                  </a:lnTo>
                  <a:lnTo>
                    <a:pt x="1678838" y="431597"/>
                  </a:lnTo>
                  <a:lnTo>
                    <a:pt x="1649577" y="672999"/>
                  </a:lnTo>
                  <a:lnTo>
                    <a:pt x="1634947" y="742493"/>
                  </a:lnTo>
                  <a:lnTo>
                    <a:pt x="1602029" y="899770"/>
                  </a:lnTo>
                  <a:lnTo>
                    <a:pt x="1506931" y="1166775"/>
                  </a:lnTo>
                  <a:lnTo>
                    <a:pt x="1455725" y="1287476"/>
                  </a:lnTo>
                  <a:lnTo>
                    <a:pt x="1353312" y="1503274"/>
                  </a:lnTo>
                  <a:lnTo>
                    <a:pt x="1280160" y="1638605"/>
                  </a:lnTo>
                  <a:lnTo>
                    <a:pt x="1185062" y="1792224"/>
                  </a:lnTo>
                  <a:lnTo>
                    <a:pt x="1126541" y="1872692"/>
                  </a:lnTo>
                  <a:lnTo>
                    <a:pt x="1035101" y="1986077"/>
                  </a:lnTo>
                  <a:lnTo>
                    <a:pt x="914400" y="2110436"/>
                  </a:lnTo>
                  <a:lnTo>
                    <a:pt x="790041" y="2231136"/>
                  </a:lnTo>
                  <a:lnTo>
                    <a:pt x="640080" y="2366468"/>
                  </a:lnTo>
                  <a:lnTo>
                    <a:pt x="446227" y="2523744"/>
                  </a:lnTo>
                  <a:lnTo>
                    <a:pt x="263347" y="2655418"/>
                  </a:lnTo>
                  <a:lnTo>
                    <a:pt x="84125" y="2772461"/>
                  </a:lnTo>
                  <a:lnTo>
                    <a:pt x="29261" y="2801722"/>
                  </a:lnTo>
                  <a:lnTo>
                    <a:pt x="18288" y="2801722"/>
                  </a:lnTo>
                  <a:lnTo>
                    <a:pt x="7315" y="2794407"/>
                  </a:lnTo>
                  <a:lnTo>
                    <a:pt x="0" y="2779776"/>
                  </a:lnTo>
                  <a:lnTo>
                    <a:pt x="3657" y="2761488"/>
                  </a:lnTo>
                  <a:lnTo>
                    <a:pt x="21945" y="2735885"/>
                  </a:lnTo>
                  <a:lnTo>
                    <a:pt x="157277" y="2626157"/>
                  </a:lnTo>
                  <a:lnTo>
                    <a:pt x="321869" y="2487168"/>
                  </a:lnTo>
                  <a:lnTo>
                    <a:pt x="497433" y="2326234"/>
                  </a:lnTo>
                  <a:lnTo>
                    <a:pt x="698601" y="2114093"/>
                  </a:lnTo>
                  <a:lnTo>
                    <a:pt x="848563" y="1931213"/>
                  </a:lnTo>
                  <a:lnTo>
                    <a:pt x="925373" y="1821485"/>
                  </a:lnTo>
                  <a:lnTo>
                    <a:pt x="998525" y="1704442"/>
                  </a:lnTo>
                  <a:lnTo>
                    <a:pt x="1060704" y="1598372"/>
                  </a:lnTo>
                  <a:lnTo>
                    <a:pt x="1111910" y="1506932"/>
                  </a:lnTo>
                  <a:lnTo>
                    <a:pt x="1155801" y="1419149"/>
                  </a:lnTo>
                  <a:lnTo>
                    <a:pt x="1210665" y="1291133"/>
                  </a:lnTo>
                  <a:lnTo>
                    <a:pt x="1258214" y="1174090"/>
                  </a:lnTo>
                  <a:lnTo>
                    <a:pt x="1294790" y="1068020"/>
                  </a:lnTo>
                  <a:lnTo>
                    <a:pt x="1335024" y="943661"/>
                  </a:lnTo>
                  <a:lnTo>
                    <a:pt x="1408176" y="607162"/>
                  </a:lnTo>
                  <a:lnTo>
                    <a:pt x="1419149" y="54498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30C7F3B-A05E-4E35-84A0-9C1715A720D1}"/>
              </a:ext>
            </a:extLst>
          </p:cNvPr>
          <p:cNvGrpSpPr/>
          <p:nvPr/>
        </p:nvGrpSpPr>
        <p:grpSpPr>
          <a:xfrm>
            <a:off x="2713038" y="1526340"/>
            <a:ext cx="4411662" cy="4489450"/>
            <a:chOff x="2713038" y="1512888"/>
            <a:chExt cx="4411662" cy="4489450"/>
          </a:xfrm>
        </p:grpSpPr>
        <p:sp>
          <p:nvSpPr>
            <p:cNvPr id="24" name="フリーフォーム 108">
              <a:extLst>
                <a:ext uri="{FF2B5EF4-FFF2-40B4-BE49-F238E27FC236}">
                  <a16:creationId xmlns:a16="http://schemas.microsoft.com/office/drawing/2014/main" id="{98CC8211-0113-4CF3-AA33-4C92E2C970A6}"/>
                </a:ext>
              </a:extLst>
            </p:cNvPr>
            <p:cNvSpPr/>
            <p:nvPr/>
          </p:nvSpPr>
          <p:spPr>
            <a:xfrm>
              <a:off x="3348038" y="1743075"/>
              <a:ext cx="644525" cy="1042988"/>
            </a:xfrm>
            <a:custGeom>
              <a:avLst/>
              <a:gdLst>
                <a:gd name="connsiteX0" fmla="*/ 547687 w 645318"/>
                <a:gd name="connsiteY0" fmla="*/ 519113 h 1042988"/>
                <a:gd name="connsiteX1" fmla="*/ 509587 w 645318"/>
                <a:gd name="connsiteY1" fmla="*/ 402431 h 1042988"/>
                <a:gd name="connsiteX2" fmla="*/ 500062 w 645318"/>
                <a:gd name="connsiteY2" fmla="*/ 385763 h 1042988"/>
                <a:gd name="connsiteX3" fmla="*/ 426243 w 645318"/>
                <a:gd name="connsiteY3" fmla="*/ 316706 h 1042988"/>
                <a:gd name="connsiteX4" fmla="*/ 304800 w 645318"/>
                <a:gd name="connsiteY4" fmla="*/ 209550 h 1042988"/>
                <a:gd name="connsiteX5" fmla="*/ 200025 w 645318"/>
                <a:gd name="connsiteY5" fmla="*/ 123825 h 1042988"/>
                <a:gd name="connsiteX6" fmla="*/ 116681 w 645318"/>
                <a:gd name="connsiteY6" fmla="*/ 59531 h 1042988"/>
                <a:gd name="connsiteX7" fmla="*/ 61912 w 645318"/>
                <a:gd name="connsiteY7" fmla="*/ 16669 h 1042988"/>
                <a:gd name="connsiteX8" fmla="*/ 33337 w 645318"/>
                <a:gd name="connsiteY8" fmla="*/ 2381 h 1042988"/>
                <a:gd name="connsiteX9" fmla="*/ 19050 w 645318"/>
                <a:gd name="connsiteY9" fmla="*/ 0 h 1042988"/>
                <a:gd name="connsiteX10" fmla="*/ 14287 w 645318"/>
                <a:gd name="connsiteY10" fmla="*/ 0 h 1042988"/>
                <a:gd name="connsiteX11" fmla="*/ 2381 w 645318"/>
                <a:gd name="connsiteY11" fmla="*/ 0 h 1042988"/>
                <a:gd name="connsiteX12" fmla="*/ 0 w 645318"/>
                <a:gd name="connsiteY12" fmla="*/ 7144 h 1042988"/>
                <a:gd name="connsiteX13" fmla="*/ 4762 w 645318"/>
                <a:gd name="connsiteY13" fmla="*/ 35719 h 1042988"/>
                <a:gd name="connsiteX14" fmla="*/ 21431 w 645318"/>
                <a:gd name="connsiteY14" fmla="*/ 92869 h 1042988"/>
                <a:gd name="connsiteX15" fmla="*/ 57150 w 645318"/>
                <a:gd name="connsiteY15" fmla="*/ 202406 h 1042988"/>
                <a:gd name="connsiteX16" fmla="*/ 95250 w 645318"/>
                <a:gd name="connsiteY16" fmla="*/ 297656 h 1042988"/>
                <a:gd name="connsiteX17" fmla="*/ 133350 w 645318"/>
                <a:gd name="connsiteY17" fmla="*/ 385763 h 1042988"/>
                <a:gd name="connsiteX18" fmla="*/ 190500 w 645318"/>
                <a:gd name="connsiteY18" fmla="*/ 509588 h 1042988"/>
                <a:gd name="connsiteX19" fmla="*/ 247650 w 645318"/>
                <a:gd name="connsiteY19" fmla="*/ 616744 h 1042988"/>
                <a:gd name="connsiteX20" fmla="*/ 307181 w 645318"/>
                <a:gd name="connsiteY20" fmla="*/ 726281 h 1042988"/>
                <a:gd name="connsiteX21" fmla="*/ 361950 w 645318"/>
                <a:gd name="connsiteY21" fmla="*/ 823913 h 1042988"/>
                <a:gd name="connsiteX22" fmla="*/ 414337 w 645318"/>
                <a:gd name="connsiteY22" fmla="*/ 912019 h 1042988"/>
                <a:gd name="connsiteX23" fmla="*/ 435768 w 645318"/>
                <a:gd name="connsiteY23" fmla="*/ 945356 h 1042988"/>
                <a:gd name="connsiteX24" fmla="*/ 454818 w 645318"/>
                <a:gd name="connsiteY24" fmla="*/ 973931 h 1042988"/>
                <a:gd name="connsiteX25" fmla="*/ 481012 w 645318"/>
                <a:gd name="connsiteY25" fmla="*/ 1000125 h 1042988"/>
                <a:gd name="connsiteX26" fmla="*/ 509587 w 645318"/>
                <a:gd name="connsiteY26" fmla="*/ 1023938 h 1042988"/>
                <a:gd name="connsiteX27" fmla="*/ 535781 w 645318"/>
                <a:gd name="connsiteY27" fmla="*/ 1038225 h 1042988"/>
                <a:gd name="connsiteX28" fmla="*/ 552450 w 645318"/>
                <a:gd name="connsiteY28" fmla="*/ 1042988 h 1042988"/>
                <a:gd name="connsiteX29" fmla="*/ 576262 w 645318"/>
                <a:gd name="connsiteY29" fmla="*/ 1042988 h 1042988"/>
                <a:gd name="connsiteX30" fmla="*/ 595312 w 645318"/>
                <a:gd name="connsiteY30" fmla="*/ 1040606 h 1042988"/>
                <a:gd name="connsiteX31" fmla="*/ 614362 w 645318"/>
                <a:gd name="connsiteY31" fmla="*/ 1031081 h 1042988"/>
                <a:gd name="connsiteX32" fmla="*/ 628650 w 645318"/>
                <a:gd name="connsiteY32" fmla="*/ 1016794 h 1042988"/>
                <a:gd name="connsiteX33" fmla="*/ 638175 w 645318"/>
                <a:gd name="connsiteY33" fmla="*/ 1000125 h 1042988"/>
                <a:gd name="connsiteX34" fmla="*/ 642937 w 645318"/>
                <a:gd name="connsiteY34" fmla="*/ 981075 h 1042988"/>
                <a:gd name="connsiteX35" fmla="*/ 645318 w 645318"/>
                <a:gd name="connsiteY35" fmla="*/ 959644 h 1042988"/>
                <a:gd name="connsiteX36" fmla="*/ 642937 w 645318"/>
                <a:gd name="connsiteY36" fmla="*/ 938213 h 1042988"/>
                <a:gd name="connsiteX37" fmla="*/ 638175 w 645318"/>
                <a:gd name="connsiteY37" fmla="*/ 904875 h 1042988"/>
                <a:gd name="connsiteX38" fmla="*/ 626268 w 645318"/>
                <a:gd name="connsiteY38" fmla="*/ 814388 h 1042988"/>
                <a:gd name="connsiteX39" fmla="*/ 600075 w 645318"/>
                <a:gd name="connsiteY39" fmla="*/ 690563 h 1042988"/>
                <a:gd name="connsiteX40" fmla="*/ 547687 w 645318"/>
                <a:gd name="connsiteY40" fmla="*/ 519113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5318" h="1042988">
                  <a:moveTo>
                    <a:pt x="547687" y="519113"/>
                  </a:moveTo>
                  <a:lnTo>
                    <a:pt x="509587" y="402431"/>
                  </a:lnTo>
                  <a:lnTo>
                    <a:pt x="500062" y="385763"/>
                  </a:lnTo>
                  <a:lnTo>
                    <a:pt x="426243" y="316706"/>
                  </a:lnTo>
                  <a:lnTo>
                    <a:pt x="304800" y="209550"/>
                  </a:lnTo>
                  <a:lnTo>
                    <a:pt x="200025" y="123825"/>
                  </a:lnTo>
                  <a:lnTo>
                    <a:pt x="116681" y="59531"/>
                  </a:lnTo>
                  <a:lnTo>
                    <a:pt x="61912" y="16669"/>
                  </a:lnTo>
                  <a:lnTo>
                    <a:pt x="33337" y="2381"/>
                  </a:lnTo>
                  <a:lnTo>
                    <a:pt x="19050" y="0"/>
                  </a:lnTo>
                  <a:lnTo>
                    <a:pt x="14287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35719"/>
                  </a:lnTo>
                  <a:lnTo>
                    <a:pt x="21431" y="92869"/>
                  </a:lnTo>
                  <a:lnTo>
                    <a:pt x="57150" y="202406"/>
                  </a:lnTo>
                  <a:lnTo>
                    <a:pt x="95250" y="297656"/>
                  </a:lnTo>
                  <a:lnTo>
                    <a:pt x="133350" y="385763"/>
                  </a:lnTo>
                  <a:lnTo>
                    <a:pt x="190500" y="509588"/>
                  </a:lnTo>
                  <a:lnTo>
                    <a:pt x="247650" y="616744"/>
                  </a:lnTo>
                  <a:lnTo>
                    <a:pt x="307181" y="726281"/>
                  </a:lnTo>
                  <a:lnTo>
                    <a:pt x="361950" y="823913"/>
                  </a:lnTo>
                  <a:lnTo>
                    <a:pt x="414337" y="912019"/>
                  </a:lnTo>
                  <a:lnTo>
                    <a:pt x="435768" y="945356"/>
                  </a:lnTo>
                  <a:lnTo>
                    <a:pt x="454818" y="973931"/>
                  </a:lnTo>
                  <a:lnTo>
                    <a:pt x="481012" y="1000125"/>
                  </a:lnTo>
                  <a:lnTo>
                    <a:pt x="509587" y="1023938"/>
                  </a:lnTo>
                  <a:lnTo>
                    <a:pt x="535781" y="1038225"/>
                  </a:lnTo>
                  <a:lnTo>
                    <a:pt x="552450" y="1042988"/>
                  </a:lnTo>
                  <a:lnTo>
                    <a:pt x="576262" y="1042988"/>
                  </a:lnTo>
                  <a:lnTo>
                    <a:pt x="595312" y="1040606"/>
                  </a:lnTo>
                  <a:lnTo>
                    <a:pt x="614362" y="1031081"/>
                  </a:lnTo>
                  <a:lnTo>
                    <a:pt x="628650" y="1016794"/>
                  </a:lnTo>
                  <a:lnTo>
                    <a:pt x="638175" y="1000125"/>
                  </a:lnTo>
                  <a:lnTo>
                    <a:pt x="642937" y="981075"/>
                  </a:lnTo>
                  <a:lnTo>
                    <a:pt x="645318" y="959644"/>
                  </a:lnTo>
                  <a:lnTo>
                    <a:pt x="642937" y="938213"/>
                  </a:lnTo>
                  <a:lnTo>
                    <a:pt x="638175" y="904875"/>
                  </a:lnTo>
                  <a:lnTo>
                    <a:pt x="626268" y="814388"/>
                  </a:lnTo>
                  <a:lnTo>
                    <a:pt x="600075" y="690563"/>
                  </a:lnTo>
                  <a:lnTo>
                    <a:pt x="5476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9">
              <a:extLst>
                <a:ext uri="{FF2B5EF4-FFF2-40B4-BE49-F238E27FC236}">
                  <a16:creationId xmlns:a16="http://schemas.microsoft.com/office/drawing/2014/main" id="{CA741969-13BE-4639-9B86-5DABEA5A4FD3}"/>
                </a:ext>
              </a:extLst>
            </p:cNvPr>
            <p:cNvSpPr/>
            <p:nvPr/>
          </p:nvSpPr>
          <p:spPr>
            <a:xfrm>
              <a:off x="4456113" y="1512888"/>
              <a:ext cx="581025" cy="1038225"/>
            </a:xfrm>
            <a:custGeom>
              <a:avLst/>
              <a:gdLst>
                <a:gd name="connsiteX0" fmla="*/ 273844 w 581025"/>
                <a:gd name="connsiteY0" fmla="*/ 247650 h 1038225"/>
                <a:gd name="connsiteX1" fmla="*/ 171450 w 581025"/>
                <a:gd name="connsiteY1" fmla="*/ 135731 h 1038225"/>
                <a:gd name="connsiteX2" fmla="*/ 76200 w 581025"/>
                <a:gd name="connsiteY2" fmla="*/ 28575 h 1038225"/>
                <a:gd name="connsiteX3" fmla="*/ 57150 w 581025"/>
                <a:gd name="connsiteY3" fmla="*/ 9525 h 1038225"/>
                <a:gd name="connsiteX4" fmla="*/ 47625 w 581025"/>
                <a:gd name="connsiteY4" fmla="*/ 4762 h 1038225"/>
                <a:gd name="connsiteX5" fmla="*/ 28575 w 581025"/>
                <a:gd name="connsiteY5" fmla="*/ 0 h 1038225"/>
                <a:gd name="connsiteX6" fmla="*/ 14287 w 581025"/>
                <a:gd name="connsiteY6" fmla="*/ 7144 h 1038225"/>
                <a:gd name="connsiteX7" fmla="*/ 0 w 581025"/>
                <a:gd name="connsiteY7" fmla="*/ 35719 h 1038225"/>
                <a:gd name="connsiteX8" fmla="*/ 7144 w 581025"/>
                <a:gd name="connsiteY8" fmla="*/ 78581 h 1038225"/>
                <a:gd name="connsiteX9" fmla="*/ 40481 w 581025"/>
                <a:gd name="connsiteY9" fmla="*/ 192881 h 1038225"/>
                <a:gd name="connsiteX10" fmla="*/ 69056 w 581025"/>
                <a:gd name="connsiteY10" fmla="*/ 285750 h 1038225"/>
                <a:gd name="connsiteX11" fmla="*/ 104775 w 581025"/>
                <a:gd name="connsiteY11" fmla="*/ 390525 h 1038225"/>
                <a:gd name="connsiteX12" fmla="*/ 157162 w 581025"/>
                <a:gd name="connsiteY12" fmla="*/ 533400 h 1038225"/>
                <a:gd name="connsiteX13" fmla="*/ 214312 w 581025"/>
                <a:gd name="connsiteY13" fmla="*/ 673894 h 1038225"/>
                <a:gd name="connsiteX14" fmla="*/ 259556 w 581025"/>
                <a:gd name="connsiteY14" fmla="*/ 776287 h 1038225"/>
                <a:gd name="connsiteX15" fmla="*/ 333375 w 581025"/>
                <a:gd name="connsiteY15" fmla="*/ 914400 h 1038225"/>
                <a:gd name="connsiteX16" fmla="*/ 357187 w 581025"/>
                <a:gd name="connsiteY16" fmla="*/ 957262 h 1038225"/>
                <a:gd name="connsiteX17" fmla="*/ 376237 w 581025"/>
                <a:gd name="connsiteY17" fmla="*/ 978694 h 1038225"/>
                <a:gd name="connsiteX18" fmla="*/ 400050 w 581025"/>
                <a:gd name="connsiteY18" fmla="*/ 997744 h 1038225"/>
                <a:gd name="connsiteX19" fmla="*/ 428625 w 581025"/>
                <a:gd name="connsiteY19" fmla="*/ 1019175 h 1038225"/>
                <a:gd name="connsiteX20" fmla="*/ 454819 w 581025"/>
                <a:gd name="connsiteY20" fmla="*/ 1033462 h 1038225"/>
                <a:gd name="connsiteX21" fmla="*/ 478631 w 581025"/>
                <a:gd name="connsiteY21" fmla="*/ 1038225 h 1038225"/>
                <a:gd name="connsiteX22" fmla="*/ 492919 w 581025"/>
                <a:gd name="connsiteY22" fmla="*/ 1038225 h 1038225"/>
                <a:gd name="connsiteX23" fmla="*/ 516731 w 581025"/>
                <a:gd name="connsiteY23" fmla="*/ 1023937 h 1038225"/>
                <a:gd name="connsiteX24" fmla="*/ 533400 w 581025"/>
                <a:gd name="connsiteY24" fmla="*/ 1002506 h 1038225"/>
                <a:gd name="connsiteX25" fmla="*/ 552450 w 581025"/>
                <a:gd name="connsiteY25" fmla="*/ 966787 h 1038225"/>
                <a:gd name="connsiteX26" fmla="*/ 569119 w 581025"/>
                <a:gd name="connsiteY26" fmla="*/ 916781 h 1038225"/>
                <a:gd name="connsiteX27" fmla="*/ 581025 w 581025"/>
                <a:gd name="connsiteY27" fmla="*/ 869156 h 1038225"/>
                <a:gd name="connsiteX28" fmla="*/ 576262 w 581025"/>
                <a:gd name="connsiteY28" fmla="*/ 826294 h 1038225"/>
                <a:gd name="connsiteX29" fmla="*/ 559594 w 581025"/>
                <a:gd name="connsiteY29" fmla="*/ 740569 h 1038225"/>
                <a:gd name="connsiteX30" fmla="*/ 521494 w 581025"/>
                <a:gd name="connsiteY30" fmla="*/ 585787 h 1038225"/>
                <a:gd name="connsiteX31" fmla="*/ 497681 w 581025"/>
                <a:gd name="connsiteY31" fmla="*/ 504825 h 1038225"/>
                <a:gd name="connsiteX32" fmla="*/ 488156 w 581025"/>
                <a:gd name="connsiteY32" fmla="*/ 481012 h 1038225"/>
                <a:gd name="connsiteX33" fmla="*/ 419100 w 581025"/>
                <a:gd name="connsiteY33" fmla="*/ 409575 h 1038225"/>
                <a:gd name="connsiteX34" fmla="*/ 273844 w 581025"/>
                <a:gd name="connsiteY34" fmla="*/ 247650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1025" h="1038225">
                  <a:moveTo>
                    <a:pt x="273844" y="247650"/>
                  </a:moveTo>
                  <a:lnTo>
                    <a:pt x="171450" y="135731"/>
                  </a:lnTo>
                  <a:lnTo>
                    <a:pt x="76200" y="28575"/>
                  </a:lnTo>
                  <a:lnTo>
                    <a:pt x="57150" y="9525"/>
                  </a:lnTo>
                  <a:lnTo>
                    <a:pt x="47625" y="4762"/>
                  </a:lnTo>
                  <a:lnTo>
                    <a:pt x="28575" y="0"/>
                  </a:lnTo>
                  <a:lnTo>
                    <a:pt x="14287" y="7144"/>
                  </a:lnTo>
                  <a:lnTo>
                    <a:pt x="0" y="35719"/>
                  </a:lnTo>
                  <a:lnTo>
                    <a:pt x="7144" y="78581"/>
                  </a:lnTo>
                  <a:lnTo>
                    <a:pt x="40481" y="192881"/>
                  </a:lnTo>
                  <a:lnTo>
                    <a:pt x="69056" y="285750"/>
                  </a:lnTo>
                  <a:lnTo>
                    <a:pt x="104775" y="390525"/>
                  </a:lnTo>
                  <a:lnTo>
                    <a:pt x="157162" y="533400"/>
                  </a:lnTo>
                  <a:lnTo>
                    <a:pt x="214312" y="673894"/>
                  </a:lnTo>
                  <a:lnTo>
                    <a:pt x="259556" y="776287"/>
                  </a:lnTo>
                  <a:lnTo>
                    <a:pt x="333375" y="914400"/>
                  </a:lnTo>
                  <a:lnTo>
                    <a:pt x="357187" y="957262"/>
                  </a:lnTo>
                  <a:lnTo>
                    <a:pt x="376237" y="978694"/>
                  </a:lnTo>
                  <a:lnTo>
                    <a:pt x="400050" y="997744"/>
                  </a:lnTo>
                  <a:lnTo>
                    <a:pt x="428625" y="1019175"/>
                  </a:lnTo>
                  <a:lnTo>
                    <a:pt x="454819" y="1033462"/>
                  </a:lnTo>
                  <a:lnTo>
                    <a:pt x="478631" y="1038225"/>
                  </a:lnTo>
                  <a:lnTo>
                    <a:pt x="492919" y="1038225"/>
                  </a:lnTo>
                  <a:lnTo>
                    <a:pt x="516731" y="1023937"/>
                  </a:lnTo>
                  <a:lnTo>
                    <a:pt x="533400" y="1002506"/>
                  </a:lnTo>
                  <a:lnTo>
                    <a:pt x="552450" y="966787"/>
                  </a:lnTo>
                  <a:lnTo>
                    <a:pt x="569119" y="916781"/>
                  </a:lnTo>
                  <a:lnTo>
                    <a:pt x="581025" y="869156"/>
                  </a:lnTo>
                  <a:lnTo>
                    <a:pt x="576262" y="826294"/>
                  </a:lnTo>
                  <a:lnTo>
                    <a:pt x="559594" y="740569"/>
                  </a:lnTo>
                  <a:lnTo>
                    <a:pt x="521494" y="585787"/>
                  </a:lnTo>
                  <a:lnTo>
                    <a:pt x="497681" y="504825"/>
                  </a:lnTo>
                  <a:lnTo>
                    <a:pt x="488156" y="481012"/>
                  </a:lnTo>
                  <a:lnTo>
                    <a:pt x="419100" y="409575"/>
                  </a:lnTo>
                  <a:lnTo>
                    <a:pt x="27384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1">
              <a:extLst>
                <a:ext uri="{FF2B5EF4-FFF2-40B4-BE49-F238E27FC236}">
                  <a16:creationId xmlns:a16="http://schemas.microsoft.com/office/drawing/2014/main" id="{1BB11545-E034-4FC2-87AD-C11B7C2F1F74}"/>
                </a:ext>
              </a:extLst>
            </p:cNvPr>
            <p:cNvSpPr/>
            <p:nvPr/>
          </p:nvSpPr>
          <p:spPr>
            <a:xfrm>
              <a:off x="5399088" y="1554163"/>
              <a:ext cx="1082675" cy="1343025"/>
            </a:xfrm>
            <a:custGeom>
              <a:avLst/>
              <a:gdLst>
                <a:gd name="connsiteX0" fmla="*/ 395287 w 1083469"/>
                <a:gd name="connsiteY0" fmla="*/ 723900 h 1343025"/>
                <a:gd name="connsiteX1" fmla="*/ 488156 w 1083469"/>
                <a:gd name="connsiteY1" fmla="*/ 576263 h 1343025"/>
                <a:gd name="connsiteX2" fmla="*/ 550069 w 1083469"/>
                <a:gd name="connsiteY2" fmla="*/ 471488 h 1343025"/>
                <a:gd name="connsiteX3" fmla="*/ 604837 w 1083469"/>
                <a:gd name="connsiteY3" fmla="*/ 383382 h 1343025"/>
                <a:gd name="connsiteX4" fmla="*/ 640556 w 1083469"/>
                <a:gd name="connsiteY4" fmla="*/ 309563 h 1343025"/>
                <a:gd name="connsiteX5" fmla="*/ 657225 w 1083469"/>
                <a:gd name="connsiteY5" fmla="*/ 269082 h 1343025"/>
                <a:gd name="connsiteX6" fmla="*/ 671512 w 1083469"/>
                <a:gd name="connsiteY6" fmla="*/ 226219 h 1343025"/>
                <a:gd name="connsiteX7" fmla="*/ 676275 w 1083469"/>
                <a:gd name="connsiteY7" fmla="*/ 192882 h 1343025"/>
                <a:gd name="connsiteX8" fmla="*/ 671512 w 1083469"/>
                <a:gd name="connsiteY8" fmla="*/ 173832 h 1343025"/>
                <a:gd name="connsiteX9" fmla="*/ 661987 w 1083469"/>
                <a:gd name="connsiteY9" fmla="*/ 152400 h 1343025"/>
                <a:gd name="connsiteX10" fmla="*/ 633412 w 1083469"/>
                <a:gd name="connsiteY10" fmla="*/ 114300 h 1343025"/>
                <a:gd name="connsiteX11" fmla="*/ 611981 w 1083469"/>
                <a:gd name="connsiteY11" fmla="*/ 90488 h 1343025"/>
                <a:gd name="connsiteX12" fmla="*/ 585787 w 1083469"/>
                <a:gd name="connsiteY12" fmla="*/ 71438 h 1343025"/>
                <a:gd name="connsiteX13" fmla="*/ 569119 w 1083469"/>
                <a:gd name="connsiteY13" fmla="*/ 59532 h 1343025"/>
                <a:gd name="connsiteX14" fmla="*/ 552450 w 1083469"/>
                <a:gd name="connsiteY14" fmla="*/ 38100 h 1343025"/>
                <a:gd name="connsiteX15" fmla="*/ 550069 w 1083469"/>
                <a:gd name="connsiteY15" fmla="*/ 21432 h 1343025"/>
                <a:gd name="connsiteX16" fmla="*/ 552450 w 1083469"/>
                <a:gd name="connsiteY16" fmla="*/ 9525 h 1343025"/>
                <a:gd name="connsiteX17" fmla="*/ 566737 w 1083469"/>
                <a:gd name="connsiteY17" fmla="*/ 2382 h 1343025"/>
                <a:gd name="connsiteX18" fmla="*/ 597694 w 1083469"/>
                <a:gd name="connsiteY18" fmla="*/ 0 h 1343025"/>
                <a:gd name="connsiteX19" fmla="*/ 666750 w 1083469"/>
                <a:gd name="connsiteY19" fmla="*/ 14288 h 1343025"/>
                <a:gd name="connsiteX20" fmla="*/ 757237 w 1083469"/>
                <a:gd name="connsiteY20" fmla="*/ 30957 h 1343025"/>
                <a:gd name="connsiteX21" fmla="*/ 819150 w 1083469"/>
                <a:gd name="connsiteY21" fmla="*/ 42863 h 1343025"/>
                <a:gd name="connsiteX22" fmla="*/ 840581 w 1083469"/>
                <a:gd name="connsiteY22" fmla="*/ 52388 h 1343025"/>
                <a:gd name="connsiteX23" fmla="*/ 881062 w 1083469"/>
                <a:gd name="connsiteY23" fmla="*/ 73819 h 1343025"/>
                <a:gd name="connsiteX24" fmla="*/ 921544 w 1083469"/>
                <a:gd name="connsiteY24" fmla="*/ 100013 h 1343025"/>
                <a:gd name="connsiteX25" fmla="*/ 969169 w 1083469"/>
                <a:gd name="connsiteY25" fmla="*/ 140494 h 1343025"/>
                <a:gd name="connsiteX26" fmla="*/ 1009650 w 1083469"/>
                <a:gd name="connsiteY26" fmla="*/ 185738 h 1343025"/>
                <a:gd name="connsiteX27" fmla="*/ 1052512 w 1083469"/>
                <a:gd name="connsiteY27" fmla="*/ 233363 h 1343025"/>
                <a:gd name="connsiteX28" fmla="*/ 1066800 w 1083469"/>
                <a:gd name="connsiteY28" fmla="*/ 252413 h 1343025"/>
                <a:gd name="connsiteX29" fmla="*/ 1073944 w 1083469"/>
                <a:gd name="connsiteY29" fmla="*/ 273844 h 1343025"/>
                <a:gd name="connsiteX30" fmla="*/ 1081087 w 1083469"/>
                <a:gd name="connsiteY30" fmla="*/ 300038 h 1343025"/>
                <a:gd name="connsiteX31" fmla="*/ 1083469 w 1083469"/>
                <a:gd name="connsiteY31" fmla="*/ 316707 h 1343025"/>
                <a:gd name="connsiteX32" fmla="*/ 1073944 w 1083469"/>
                <a:gd name="connsiteY32" fmla="*/ 347663 h 1343025"/>
                <a:gd name="connsiteX33" fmla="*/ 1059656 w 1083469"/>
                <a:gd name="connsiteY33" fmla="*/ 366713 h 1343025"/>
                <a:gd name="connsiteX34" fmla="*/ 1031081 w 1083469"/>
                <a:gd name="connsiteY34" fmla="*/ 383382 h 1343025"/>
                <a:gd name="connsiteX35" fmla="*/ 995362 w 1083469"/>
                <a:gd name="connsiteY35" fmla="*/ 400050 h 1343025"/>
                <a:gd name="connsiteX36" fmla="*/ 954881 w 1083469"/>
                <a:gd name="connsiteY36" fmla="*/ 426244 h 1343025"/>
                <a:gd name="connsiteX37" fmla="*/ 914400 w 1083469"/>
                <a:gd name="connsiteY37" fmla="*/ 461963 h 1343025"/>
                <a:gd name="connsiteX38" fmla="*/ 797719 w 1083469"/>
                <a:gd name="connsiteY38" fmla="*/ 592932 h 1343025"/>
                <a:gd name="connsiteX39" fmla="*/ 607219 w 1083469"/>
                <a:gd name="connsiteY39" fmla="*/ 792957 h 1343025"/>
                <a:gd name="connsiteX40" fmla="*/ 423862 w 1083469"/>
                <a:gd name="connsiteY40" fmla="*/ 973932 h 1343025"/>
                <a:gd name="connsiteX41" fmla="*/ 176212 w 1083469"/>
                <a:gd name="connsiteY41" fmla="*/ 1207294 h 1343025"/>
                <a:gd name="connsiteX42" fmla="*/ 0 w 1083469"/>
                <a:gd name="connsiteY42" fmla="*/ 1343025 h 1343025"/>
                <a:gd name="connsiteX43" fmla="*/ 23812 w 1083469"/>
                <a:gd name="connsiteY43" fmla="*/ 1243013 h 1343025"/>
                <a:gd name="connsiteX44" fmla="*/ 147637 w 1083469"/>
                <a:gd name="connsiteY44" fmla="*/ 1073944 h 1343025"/>
                <a:gd name="connsiteX45" fmla="*/ 266700 w 1083469"/>
                <a:gd name="connsiteY45" fmla="*/ 909638 h 1343025"/>
                <a:gd name="connsiteX46" fmla="*/ 395287 w 1083469"/>
                <a:gd name="connsiteY46" fmla="*/ 723900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83469" h="1343025">
                  <a:moveTo>
                    <a:pt x="395287" y="723900"/>
                  </a:moveTo>
                  <a:lnTo>
                    <a:pt x="488156" y="576263"/>
                  </a:lnTo>
                  <a:lnTo>
                    <a:pt x="550069" y="471488"/>
                  </a:lnTo>
                  <a:lnTo>
                    <a:pt x="604837" y="383382"/>
                  </a:lnTo>
                  <a:lnTo>
                    <a:pt x="640556" y="309563"/>
                  </a:lnTo>
                  <a:lnTo>
                    <a:pt x="657225" y="269082"/>
                  </a:lnTo>
                  <a:lnTo>
                    <a:pt x="671512" y="226219"/>
                  </a:lnTo>
                  <a:lnTo>
                    <a:pt x="676275" y="192882"/>
                  </a:lnTo>
                  <a:lnTo>
                    <a:pt x="671512" y="173832"/>
                  </a:lnTo>
                  <a:lnTo>
                    <a:pt x="661987" y="152400"/>
                  </a:lnTo>
                  <a:lnTo>
                    <a:pt x="633412" y="114300"/>
                  </a:lnTo>
                  <a:lnTo>
                    <a:pt x="611981" y="90488"/>
                  </a:lnTo>
                  <a:lnTo>
                    <a:pt x="585787" y="71438"/>
                  </a:lnTo>
                  <a:lnTo>
                    <a:pt x="569119" y="59532"/>
                  </a:lnTo>
                  <a:lnTo>
                    <a:pt x="552450" y="38100"/>
                  </a:lnTo>
                  <a:lnTo>
                    <a:pt x="550069" y="21432"/>
                  </a:lnTo>
                  <a:lnTo>
                    <a:pt x="552450" y="9525"/>
                  </a:lnTo>
                  <a:lnTo>
                    <a:pt x="566737" y="2382"/>
                  </a:lnTo>
                  <a:lnTo>
                    <a:pt x="597694" y="0"/>
                  </a:lnTo>
                  <a:lnTo>
                    <a:pt x="666750" y="14288"/>
                  </a:lnTo>
                  <a:lnTo>
                    <a:pt x="757237" y="30957"/>
                  </a:lnTo>
                  <a:lnTo>
                    <a:pt x="819150" y="42863"/>
                  </a:lnTo>
                  <a:lnTo>
                    <a:pt x="840581" y="52388"/>
                  </a:lnTo>
                  <a:lnTo>
                    <a:pt x="881062" y="73819"/>
                  </a:lnTo>
                  <a:lnTo>
                    <a:pt x="921544" y="100013"/>
                  </a:lnTo>
                  <a:lnTo>
                    <a:pt x="969169" y="140494"/>
                  </a:lnTo>
                  <a:lnTo>
                    <a:pt x="1009650" y="185738"/>
                  </a:lnTo>
                  <a:lnTo>
                    <a:pt x="1052512" y="233363"/>
                  </a:lnTo>
                  <a:lnTo>
                    <a:pt x="1066800" y="252413"/>
                  </a:lnTo>
                  <a:lnTo>
                    <a:pt x="1073944" y="273844"/>
                  </a:lnTo>
                  <a:lnTo>
                    <a:pt x="1081087" y="300038"/>
                  </a:lnTo>
                  <a:lnTo>
                    <a:pt x="1083469" y="316707"/>
                  </a:lnTo>
                  <a:lnTo>
                    <a:pt x="1073944" y="347663"/>
                  </a:lnTo>
                  <a:lnTo>
                    <a:pt x="1059656" y="366713"/>
                  </a:lnTo>
                  <a:lnTo>
                    <a:pt x="1031081" y="383382"/>
                  </a:lnTo>
                  <a:lnTo>
                    <a:pt x="995362" y="400050"/>
                  </a:lnTo>
                  <a:lnTo>
                    <a:pt x="954881" y="426244"/>
                  </a:lnTo>
                  <a:lnTo>
                    <a:pt x="914400" y="461963"/>
                  </a:lnTo>
                  <a:lnTo>
                    <a:pt x="797719" y="592932"/>
                  </a:lnTo>
                  <a:lnTo>
                    <a:pt x="607219" y="792957"/>
                  </a:lnTo>
                  <a:lnTo>
                    <a:pt x="423862" y="973932"/>
                  </a:lnTo>
                  <a:lnTo>
                    <a:pt x="176212" y="1207294"/>
                  </a:lnTo>
                  <a:lnTo>
                    <a:pt x="0" y="1343025"/>
                  </a:lnTo>
                  <a:lnTo>
                    <a:pt x="23812" y="1243013"/>
                  </a:lnTo>
                  <a:lnTo>
                    <a:pt x="147637" y="1073944"/>
                  </a:lnTo>
                  <a:lnTo>
                    <a:pt x="266700" y="909638"/>
                  </a:lnTo>
                  <a:lnTo>
                    <a:pt x="395287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2">
              <a:extLst>
                <a:ext uri="{FF2B5EF4-FFF2-40B4-BE49-F238E27FC236}">
                  <a16:creationId xmlns:a16="http://schemas.microsoft.com/office/drawing/2014/main" id="{2A240650-CFFF-4AA5-B270-88F23232C5CE}"/>
                </a:ext>
              </a:extLst>
            </p:cNvPr>
            <p:cNvSpPr/>
            <p:nvPr/>
          </p:nvSpPr>
          <p:spPr>
            <a:xfrm>
              <a:off x="2713038" y="2743200"/>
              <a:ext cx="377825" cy="1312863"/>
            </a:xfrm>
            <a:custGeom>
              <a:avLst/>
              <a:gdLst>
                <a:gd name="connsiteX0" fmla="*/ 371475 w 378619"/>
                <a:gd name="connsiteY0" fmla="*/ 659606 h 1312069"/>
                <a:gd name="connsiteX1" fmla="*/ 376237 w 378619"/>
                <a:gd name="connsiteY1" fmla="*/ 576263 h 1312069"/>
                <a:gd name="connsiteX2" fmla="*/ 378619 w 378619"/>
                <a:gd name="connsiteY2" fmla="*/ 519113 h 1312069"/>
                <a:gd name="connsiteX3" fmla="*/ 378619 w 378619"/>
                <a:gd name="connsiteY3" fmla="*/ 440531 h 1312069"/>
                <a:gd name="connsiteX4" fmla="*/ 359569 w 378619"/>
                <a:gd name="connsiteY4" fmla="*/ 304800 h 1312069"/>
                <a:gd name="connsiteX5" fmla="*/ 340519 w 378619"/>
                <a:gd name="connsiteY5" fmla="*/ 219075 h 1312069"/>
                <a:gd name="connsiteX6" fmla="*/ 321469 w 378619"/>
                <a:gd name="connsiteY6" fmla="*/ 154781 h 1312069"/>
                <a:gd name="connsiteX7" fmla="*/ 302419 w 378619"/>
                <a:gd name="connsiteY7" fmla="*/ 100013 h 1312069"/>
                <a:gd name="connsiteX8" fmla="*/ 290512 w 378619"/>
                <a:gd name="connsiteY8" fmla="*/ 69056 h 1312069"/>
                <a:gd name="connsiteX9" fmla="*/ 273844 w 378619"/>
                <a:gd name="connsiteY9" fmla="*/ 40481 h 1312069"/>
                <a:gd name="connsiteX10" fmla="*/ 254794 w 378619"/>
                <a:gd name="connsiteY10" fmla="*/ 19050 h 1312069"/>
                <a:gd name="connsiteX11" fmla="*/ 240506 w 378619"/>
                <a:gd name="connsiteY11" fmla="*/ 9525 h 1312069"/>
                <a:gd name="connsiteX12" fmla="*/ 219075 w 378619"/>
                <a:gd name="connsiteY12" fmla="*/ 0 h 1312069"/>
                <a:gd name="connsiteX13" fmla="*/ 209550 w 378619"/>
                <a:gd name="connsiteY13" fmla="*/ 2381 h 1312069"/>
                <a:gd name="connsiteX14" fmla="*/ 204787 w 378619"/>
                <a:gd name="connsiteY14" fmla="*/ 21431 h 1312069"/>
                <a:gd name="connsiteX15" fmla="*/ 209550 w 378619"/>
                <a:gd name="connsiteY15" fmla="*/ 71438 h 1312069"/>
                <a:gd name="connsiteX16" fmla="*/ 214312 w 378619"/>
                <a:gd name="connsiteY16" fmla="*/ 116681 h 1312069"/>
                <a:gd name="connsiteX17" fmla="*/ 216694 w 378619"/>
                <a:gd name="connsiteY17" fmla="*/ 185738 h 1312069"/>
                <a:gd name="connsiteX18" fmla="*/ 214312 w 378619"/>
                <a:gd name="connsiteY18" fmla="*/ 257175 h 1312069"/>
                <a:gd name="connsiteX19" fmla="*/ 204787 w 378619"/>
                <a:gd name="connsiteY19" fmla="*/ 319088 h 1312069"/>
                <a:gd name="connsiteX20" fmla="*/ 188119 w 378619"/>
                <a:gd name="connsiteY20" fmla="*/ 392906 h 1312069"/>
                <a:gd name="connsiteX21" fmla="*/ 164306 w 378619"/>
                <a:gd name="connsiteY21" fmla="*/ 466725 h 1312069"/>
                <a:gd name="connsiteX22" fmla="*/ 138112 w 378619"/>
                <a:gd name="connsiteY22" fmla="*/ 540544 h 1312069"/>
                <a:gd name="connsiteX23" fmla="*/ 104775 w 378619"/>
                <a:gd name="connsiteY23" fmla="*/ 611981 h 1312069"/>
                <a:gd name="connsiteX24" fmla="*/ 59531 w 378619"/>
                <a:gd name="connsiteY24" fmla="*/ 685800 h 1312069"/>
                <a:gd name="connsiteX25" fmla="*/ 11906 w 378619"/>
                <a:gd name="connsiteY25" fmla="*/ 757238 h 1312069"/>
                <a:gd name="connsiteX26" fmla="*/ 2381 w 378619"/>
                <a:gd name="connsiteY26" fmla="*/ 776288 h 1312069"/>
                <a:gd name="connsiteX27" fmla="*/ 0 w 378619"/>
                <a:gd name="connsiteY27" fmla="*/ 831056 h 1312069"/>
                <a:gd name="connsiteX28" fmla="*/ 2381 w 378619"/>
                <a:gd name="connsiteY28" fmla="*/ 969169 h 1312069"/>
                <a:gd name="connsiteX29" fmla="*/ 2381 w 378619"/>
                <a:gd name="connsiteY29" fmla="*/ 1023938 h 1312069"/>
                <a:gd name="connsiteX30" fmla="*/ 7144 w 378619"/>
                <a:gd name="connsiteY30" fmla="*/ 1100138 h 1312069"/>
                <a:gd name="connsiteX31" fmla="*/ 11906 w 378619"/>
                <a:gd name="connsiteY31" fmla="*/ 1143000 h 1312069"/>
                <a:gd name="connsiteX32" fmla="*/ 19050 w 378619"/>
                <a:gd name="connsiteY32" fmla="*/ 1173956 h 1312069"/>
                <a:gd name="connsiteX33" fmla="*/ 30956 w 378619"/>
                <a:gd name="connsiteY33" fmla="*/ 1216819 h 1312069"/>
                <a:gd name="connsiteX34" fmla="*/ 45244 w 378619"/>
                <a:gd name="connsiteY34" fmla="*/ 1250156 h 1312069"/>
                <a:gd name="connsiteX35" fmla="*/ 59531 w 378619"/>
                <a:gd name="connsiteY35" fmla="*/ 1271588 h 1312069"/>
                <a:gd name="connsiteX36" fmla="*/ 71437 w 378619"/>
                <a:gd name="connsiteY36" fmla="*/ 1288256 h 1312069"/>
                <a:gd name="connsiteX37" fmla="*/ 92869 w 378619"/>
                <a:gd name="connsiteY37" fmla="*/ 1302544 h 1312069"/>
                <a:gd name="connsiteX38" fmla="*/ 119062 w 378619"/>
                <a:gd name="connsiteY38" fmla="*/ 1312069 h 1312069"/>
                <a:gd name="connsiteX39" fmla="*/ 145256 w 378619"/>
                <a:gd name="connsiteY39" fmla="*/ 1312069 h 1312069"/>
                <a:gd name="connsiteX40" fmla="*/ 176212 w 378619"/>
                <a:gd name="connsiteY40" fmla="*/ 1302544 h 1312069"/>
                <a:gd name="connsiteX41" fmla="*/ 195262 w 378619"/>
                <a:gd name="connsiteY41" fmla="*/ 1285875 h 1312069"/>
                <a:gd name="connsiteX42" fmla="*/ 211931 w 378619"/>
                <a:gd name="connsiteY42" fmla="*/ 1269206 h 1312069"/>
                <a:gd name="connsiteX43" fmla="*/ 230981 w 378619"/>
                <a:gd name="connsiteY43" fmla="*/ 1235869 h 1312069"/>
                <a:gd name="connsiteX44" fmla="*/ 257175 w 378619"/>
                <a:gd name="connsiteY44" fmla="*/ 1178719 h 1312069"/>
                <a:gd name="connsiteX45" fmla="*/ 290512 w 378619"/>
                <a:gd name="connsiteY45" fmla="*/ 1090613 h 1312069"/>
                <a:gd name="connsiteX46" fmla="*/ 311944 w 378619"/>
                <a:gd name="connsiteY46" fmla="*/ 1026319 h 1312069"/>
                <a:gd name="connsiteX47" fmla="*/ 333375 w 378619"/>
                <a:gd name="connsiteY47" fmla="*/ 931069 h 1312069"/>
                <a:gd name="connsiteX48" fmla="*/ 359569 w 378619"/>
                <a:gd name="connsiteY48" fmla="*/ 788194 h 1312069"/>
                <a:gd name="connsiteX49" fmla="*/ 371475 w 378619"/>
                <a:gd name="connsiteY49" fmla="*/ 659606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8619" h="1312069">
                  <a:moveTo>
                    <a:pt x="371475" y="659606"/>
                  </a:moveTo>
                  <a:lnTo>
                    <a:pt x="376237" y="576263"/>
                  </a:lnTo>
                  <a:lnTo>
                    <a:pt x="378619" y="519113"/>
                  </a:lnTo>
                  <a:lnTo>
                    <a:pt x="378619" y="440531"/>
                  </a:lnTo>
                  <a:lnTo>
                    <a:pt x="359569" y="304800"/>
                  </a:lnTo>
                  <a:lnTo>
                    <a:pt x="340519" y="219075"/>
                  </a:lnTo>
                  <a:lnTo>
                    <a:pt x="321469" y="154781"/>
                  </a:lnTo>
                  <a:lnTo>
                    <a:pt x="302419" y="100013"/>
                  </a:lnTo>
                  <a:lnTo>
                    <a:pt x="290512" y="69056"/>
                  </a:lnTo>
                  <a:lnTo>
                    <a:pt x="273844" y="40481"/>
                  </a:lnTo>
                  <a:lnTo>
                    <a:pt x="254794" y="19050"/>
                  </a:lnTo>
                  <a:lnTo>
                    <a:pt x="240506" y="9525"/>
                  </a:lnTo>
                  <a:lnTo>
                    <a:pt x="219075" y="0"/>
                  </a:lnTo>
                  <a:lnTo>
                    <a:pt x="209550" y="2381"/>
                  </a:lnTo>
                  <a:lnTo>
                    <a:pt x="204787" y="21431"/>
                  </a:lnTo>
                  <a:lnTo>
                    <a:pt x="209550" y="71438"/>
                  </a:lnTo>
                  <a:lnTo>
                    <a:pt x="214312" y="116681"/>
                  </a:lnTo>
                  <a:lnTo>
                    <a:pt x="216694" y="185738"/>
                  </a:lnTo>
                  <a:lnTo>
                    <a:pt x="214312" y="257175"/>
                  </a:lnTo>
                  <a:lnTo>
                    <a:pt x="204787" y="319088"/>
                  </a:lnTo>
                  <a:lnTo>
                    <a:pt x="188119" y="392906"/>
                  </a:lnTo>
                  <a:lnTo>
                    <a:pt x="164306" y="466725"/>
                  </a:lnTo>
                  <a:lnTo>
                    <a:pt x="138112" y="540544"/>
                  </a:lnTo>
                  <a:lnTo>
                    <a:pt x="104775" y="611981"/>
                  </a:lnTo>
                  <a:lnTo>
                    <a:pt x="59531" y="685800"/>
                  </a:lnTo>
                  <a:lnTo>
                    <a:pt x="11906" y="757238"/>
                  </a:lnTo>
                  <a:lnTo>
                    <a:pt x="2381" y="776288"/>
                  </a:lnTo>
                  <a:lnTo>
                    <a:pt x="0" y="831056"/>
                  </a:lnTo>
                  <a:cubicBezTo>
                    <a:pt x="794" y="877094"/>
                    <a:pt x="1587" y="923131"/>
                    <a:pt x="2381" y="969169"/>
                  </a:cubicBezTo>
                  <a:lnTo>
                    <a:pt x="2381" y="1023938"/>
                  </a:lnTo>
                  <a:lnTo>
                    <a:pt x="7144" y="1100138"/>
                  </a:lnTo>
                  <a:lnTo>
                    <a:pt x="11906" y="1143000"/>
                  </a:lnTo>
                  <a:lnTo>
                    <a:pt x="19050" y="1173956"/>
                  </a:lnTo>
                  <a:lnTo>
                    <a:pt x="30956" y="1216819"/>
                  </a:lnTo>
                  <a:lnTo>
                    <a:pt x="45244" y="1250156"/>
                  </a:lnTo>
                  <a:lnTo>
                    <a:pt x="59531" y="1271588"/>
                  </a:lnTo>
                  <a:lnTo>
                    <a:pt x="71437" y="1288256"/>
                  </a:lnTo>
                  <a:lnTo>
                    <a:pt x="92869" y="1302544"/>
                  </a:lnTo>
                  <a:lnTo>
                    <a:pt x="119062" y="1312069"/>
                  </a:lnTo>
                  <a:lnTo>
                    <a:pt x="145256" y="1312069"/>
                  </a:lnTo>
                  <a:lnTo>
                    <a:pt x="176212" y="1302544"/>
                  </a:lnTo>
                  <a:lnTo>
                    <a:pt x="195262" y="1285875"/>
                  </a:lnTo>
                  <a:lnTo>
                    <a:pt x="211931" y="1269206"/>
                  </a:lnTo>
                  <a:lnTo>
                    <a:pt x="230981" y="1235869"/>
                  </a:lnTo>
                  <a:lnTo>
                    <a:pt x="257175" y="1178719"/>
                  </a:lnTo>
                  <a:lnTo>
                    <a:pt x="290512" y="1090613"/>
                  </a:lnTo>
                  <a:lnTo>
                    <a:pt x="311944" y="1026319"/>
                  </a:lnTo>
                  <a:lnTo>
                    <a:pt x="333375" y="931069"/>
                  </a:lnTo>
                  <a:lnTo>
                    <a:pt x="359569" y="788194"/>
                  </a:lnTo>
                  <a:lnTo>
                    <a:pt x="371475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5">
              <a:extLst>
                <a:ext uri="{FF2B5EF4-FFF2-40B4-BE49-F238E27FC236}">
                  <a16:creationId xmlns:a16="http://schemas.microsoft.com/office/drawing/2014/main" id="{D7AE2651-3533-4B92-926F-4C8B78288C2F}"/>
                </a:ext>
              </a:extLst>
            </p:cNvPr>
            <p:cNvSpPr/>
            <p:nvPr/>
          </p:nvSpPr>
          <p:spPr>
            <a:xfrm>
              <a:off x="3557588" y="3676650"/>
              <a:ext cx="2616200" cy="554038"/>
            </a:xfrm>
            <a:custGeom>
              <a:avLst/>
              <a:gdLst>
                <a:gd name="connsiteX0" fmla="*/ 1516856 w 2616993"/>
                <a:gd name="connsiteY0" fmla="*/ 323850 h 554831"/>
                <a:gd name="connsiteX1" fmla="*/ 1871662 w 2616993"/>
                <a:gd name="connsiteY1" fmla="*/ 257175 h 554831"/>
                <a:gd name="connsiteX2" fmla="*/ 2155031 w 2616993"/>
                <a:gd name="connsiteY2" fmla="*/ 202406 h 554831"/>
                <a:gd name="connsiteX3" fmla="*/ 2190750 w 2616993"/>
                <a:gd name="connsiteY3" fmla="*/ 200025 h 554831"/>
                <a:gd name="connsiteX4" fmla="*/ 2216943 w 2616993"/>
                <a:gd name="connsiteY4" fmla="*/ 209550 h 554831"/>
                <a:gd name="connsiteX5" fmla="*/ 2231231 w 2616993"/>
                <a:gd name="connsiteY5" fmla="*/ 221456 h 554831"/>
                <a:gd name="connsiteX6" fmla="*/ 2593181 w 2616993"/>
                <a:gd name="connsiteY6" fmla="*/ 357188 h 554831"/>
                <a:gd name="connsiteX7" fmla="*/ 2607468 w 2616993"/>
                <a:gd name="connsiteY7" fmla="*/ 335756 h 554831"/>
                <a:gd name="connsiteX8" fmla="*/ 2616993 w 2616993"/>
                <a:gd name="connsiteY8" fmla="*/ 309563 h 554831"/>
                <a:gd name="connsiteX9" fmla="*/ 2614612 w 2616993"/>
                <a:gd name="connsiteY9" fmla="*/ 280988 h 554831"/>
                <a:gd name="connsiteX10" fmla="*/ 2605087 w 2616993"/>
                <a:gd name="connsiteY10" fmla="*/ 252413 h 554831"/>
                <a:gd name="connsiteX11" fmla="*/ 2595562 w 2616993"/>
                <a:gd name="connsiteY11" fmla="*/ 240506 h 554831"/>
                <a:gd name="connsiteX12" fmla="*/ 2576512 w 2616993"/>
                <a:gd name="connsiteY12" fmla="*/ 214313 h 554831"/>
                <a:gd name="connsiteX13" fmla="*/ 2547937 w 2616993"/>
                <a:gd name="connsiteY13" fmla="*/ 185738 h 554831"/>
                <a:gd name="connsiteX14" fmla="*/ 2500312 w 2616993"/>
                <a:gd name="connsiteY14" fmla="*/ 142875 h 554831"/>
                <a:gd name="connsiteX15" fmla="*/ 2433637 w 2616993"/>
                <a:gd name="connsiteY15" fmla="*/ 95250 h 554831"/>
                <a:gd name="connsiteX16" fmla="*/ 2328862 w 2616993"/>
                <a:gd name="connsiteY16" fmla="*/ 33338 h 554831"/>
                <a:gd name="connsiteX17" fmla="*/ 2264568 w 2616993"/>
                <a:gd name="connsiteY17" fmla="*/ 0 h 554831"/>
                <a:gd name="connsiteX18" fmla="*/ 2238375 w 2616993"/>
                <a:gd name="connsiteY18" fmla="*/ 7144 h 554831"/>
                <a:gd name="connsiteX19" fmla="*/ 2145506 w 2616993"/>
                <a:gd name="connsiteY19" fmla="*/ 42863 h 554831"/>
                <a:gd name="connsiteX20" fmla="*/ 2078831 w 2616993"/>
                <a:gd name="connsiteY20" fmla="*/ 66675 h 554831"/>
                <a:gd name="connsiteX21" fmla="*/ 1914525 w 2616993"/>
                <a:gd name="connsiteY21" fmla="*/ 92869 h 554831"/>
                <a:gd name="connsiteX22" fmla="*/ 1495425 w 2616993"/>
                <a:gd name="connsiteY22" fmla="*/ 152400 h 554831"/>
                <a:gd name="connsiteX23" fmla="*/ 1247775 w 2616993"/>
                <a:gd name="connsiteY23" fmla="*/ 178594 h 554831"/>
                <a:gd name="connsiteX24" fmla="*/ 976312 w 2616993"/>
                <a:gd name="connsiteY24" fmla="*/ 230981 h 554831"/>
                <a:gd name="connsiteX25" fmla="*/ 833437 w 2616993"/>
                <a:gd name="connsiteY25" fmla="*/ 257175 h 554831"/>
                <a:gd name="connsiteX26" fmla="*/ 659606 w 2616993"/>
                <a:gd name="connsiteY26" fmla="*/ 280988 h 554831"/>
                <a:gd name="connsiteX27" fmla="*/ 504825 w 2616993"/>
                <a:gd name="connsiteY27" fmla="*/ 300038 h 554831"/>
                <a:gd name="connsiteX28" fmla="*/ 400050 w 2616993"/>
                <a:gd name="connsiteY28" fmla="*/ 309563 h 554831"/>
                <a:gd name="connsiteX29" fmla="*/ 326231 w 2616993"/>
                <a:gd name="connsiteY29" fmla="*/ 314325 h 554831"/>
                <a:gd name="connsiteX30" fmla="*/ 264318 w 2616993"/>
                <a:gd name="connsiteY30" fmla="*/ 311944 h 554831"/>
                <a:gd name="connsiteX31" fmla="*/ 209550 w 2616993"/>
                <a:gd name="connsiteY31" fmla="*/ 302419 h 554831"/>
                <a:gd name="connsiteX32" fmla="*/ 169068 w 2616993"/>
                <a:gd name="connsiteY32" fmla="*/ 288131 h 554831"/>
                <a:gd name="connsiteX33" fmla="*/ 126206 w 2616993"/>
                <a:gd name="connsiteY33" fmla="*/ 266700 h 554831"/>
                <a:gd name="connsiteX34" fmla="*/ 92868 w 2616993"/>
                <a:gd name="connsiteY34" fmla="*/ 245269 h 554831"/>
                <a:gd name="connsiteX35" fmla="*/ 71437 w 2616993"/>
                <a:gd name="connsiteY35" fmla="*/ 223838 h 554831"/>
                <a:gd name="connsiteX36" fmla="*/ 57150 w 2616993"/>
                <a:gd name="connsiteY36" fmla="*/ 207169 h 554831"/>
                <a:gd name="connsiteX37" fmla="*/ 35718 w 2616993"/>
                <a:gd name="connsiteY37" fmla="*/ 195263 h 554831"/>
                <a:gd name="connsiteX38" fmla="*/ 14287 w 2616993"/>
                <a:gd name="connsiteY38" fmla="*/ 192881 h 554831"/>
                <a:gd name="connsiteX39" fmla="*/ 2381 w 2616993"/>
                <a:gd name="connsiteY39" fmla="*/ 200025 h 554831"/>
                <a:gd name="connsiteX40" fmla="*/ 0 w 2616993"/>
                <a:gd name="connsiteY40" fmla="*/ 230981 h 554831"/>
                <a:gd name="connsiteX41" fmla="*/ 9525 w 2616993"/>
                <a:gd name="connsiteY41" fmla="*/ 259556 h 554831"/>
                <a:gd name="connsiteX42" fmla="*/ 47625 w 2616993"/>
                <a:gd name="connsiteY42" fmla="*/ 328613 h 554831"/>
                <a:gd name="connsiteX43" fmla="*/ 88106 w 2616993"/>
                <a:gd name="connsiteY43" fmla="*/ 392906 h 554831"/>
                <a:gd name="connsiteX44" fmla="*/ 123825 w 2616993"/>
                <a:gd name="connsiteY44" fmla="*/ 435769 h 554831"/>
                <a:gd name="connsiteX45" fmla="*/ 180975 w 2616993"/>
                <a:gd name="connsiteY45" fmla="*/ 490538 h 554831"/>
                <a:gd name="connsiteX46" fmla="*/ 211931 w 2616993"/>
                <a:gd name="connsiteY46" fmla="*/ 519113 h 554831"/>
                <a:gd name="connsiteX47" fmla="*/ 240506 w 2616993"/>
                <a:gd name="connsiteY47" fmla="*/ 533400 h 554831"/>
                <a:gd name="connsiteX48" fmla="*/ 264318 w 2616993"/>
                <a:gd name="connsiteY48" fmla="*/ 542925 h 554831"/>
                <a:gd name="connsiteX49" fmla="*/ 304800 w 2616993"/>
                <a:gd name="connsiteY49" fmla="*/ 554831 h 554831"/>
                <a:gd name="connsiteX50" fmla="*/ 333375 w 2616993"/>
                <a:gd name="connsiteY50" fmla="*/ 554831 h 554831"/>
                <a:gd name="connsiteX51" fmla="*/ 371475 w 2616993"/>
                <a:gd name="connsiteY51" fmla="*/ 550069 h 554831"/>
                <a:gd name="connsiteX52" fmla="*/ 426243 w 2616993"/>
                <a:gd name="connsiteY52" fmla="*/ 535781 h 554831"/>
                <a:gd name="connsiteX53" fmla="*/ 812006 w 2616993"/>
                <a:gd name="connsiteY53" fmla="*/ 457200 h 554831"/>
                <a:gd name="connsiteX54" fmla="*/ 995362 w 2616993"/>
                <a:gd name="connsiteY54" fmla="*/ 416719 h 554831"/>
                <a:gd name="connsiteX55" fmla="*/ 1516856 w 2616993"/>
                <a:gd name="connsiteY55" fmla="*/ 32385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16993" h="554831">
                  <a:moveTo>
                    <a:pt x="1516856" y="323850"/>
                  </a:moveTo>
                  <a:lnTo>
                    <a:pt x="1871662" y="257175"/>
                  </a:lnTo>
                  <a:lnTo>
                    <a:pt x="2155031" y="202406"/>
                  </a:lnTo>
                  <a:lnTo>
                    <a:pt x="2190750" y="200025"/>
                  </a:lnTo>
                  <a:lnTo>
                    <a:pt x="2216943" y="209550"/>
                  </a:lnTo>
                  <a:lnTo>
                    <a:pt x="2231231" y="221456"/>
                  </a:lnTo>
                  <a:lnTo>
                    <a:pt x="2593181" y="357188"/>
                  </a:lnTo>
                  <a:lnTo>
                    <a:pt x="2607468" y="335756"/>
                  </a:lnTo>
                  <a:lnTo>
                    <a:pt x="2616993" y="309563"/>
                  </a:lnTo>
                  <a:lnTo>
                    <a:pt x="2614612" y="280988"/>
                  </a:lnTo>
                  <a:lnTo>
                    <a:pt x="2605087" y="252413"/>
                  </a:lnTo>
                  <a:lnTo>
                    <a:pt x="2595562" y="240506"/>
                  </a:lnTo>
                  <a:lnTo>
                    <a:pt x="2576512" y="214313"/>
                  </a:lnTo>
                  <a:lnTo>
                    <a:pt x="2547937" y="185738"/>
                  </a:lnTo>
                  <a:lnTo>
                    <a:pt x="2500312" y="142875"/>
                  </a:lnTo>
                  <a:lnTo>
                    <a:pt x="2433637" y="95250"/>
                  </a:lnTo>
                  <a:lnTo>
                    <a:pt x="2328862" y="33338"/>
                  </a:lnTo>
                  <a:lnTo>
                    <a:pt x="2264568" y="0"/>
                  </a:lnTo>
                  <a:lnTo>
                    <a:pt x="2238375" y="7144"/>
                  </a:lnTo>
                  <a:lnTo>
                    <a:pt x="2145506" y="42863"/>
                  </a:lnTo>
                  <a:lnTo>
                    <a:pt x="2078831" y="66675"/>
                  </a:lnTo>
                  <a:lnTo>
                    <a:pt x="1914525" y="92869"/>
                  </a:lnTo>
                  <a:lnTo>
                    <a:pt x="1495425" y="152400"/>
                  </a:lnTo>
                  <a:lnTo>
                    <a:pt x="1247775" y="178594"/>
                  </a:lnTo>
                  <a:lnTo>
                    <a:pt x="976312" y="230981"/>
                  </a:lnTo>
                  <a:lnTo>
                    <a:pt x="833437" y="257175"/>
                  </a:lnTo>
                  <a:lnTo>
                    <a:pt x="659606" y="280988"/>
                  </a:lnTo>
                  <a:lnTo>
                    <a:pt x="504825" y="300038"/>
                  </a:lnTo>
                  <a:lnTo>
                    <a:pt x="400050" y="309563"/>
                  </a:lnTo>
                  <a:lnTo>
                    <a:pt x="326231" y="314325"/>
                  </a:lnTo>
                  <a:lnTo>
                    <a:pt x="264318" y="311944"/>
                  </a:lnTo>
                  <a:lnTo>
                    <a:pt x="209550" y="302419"/>
                  </a:lnTo>
                  <a:lnTo>
                    <a:pt x="169068" y="288131"/>
                  </a:lnTo>
                  <a:lnTo>
                    <a:pt x="126206" y="266700"/>
                  </a:lnTo>
                  <a:lnTo>
                    <a:pt x="92868" y="245269"/>
                  </a:lnTo>
                  <a:lnTo>
                    <a:pt x="71437" y="223838"/>
                  </a:lnTo>
                  <a:lnTo>
                    <a:pt x="57150" y="207169"/>
                  </a:lnTo>
                  <a:lnTo>
                    <a:pt x="35718" y="195263"/>
                  </a:lnTo>
                  <a:lnTo>
                    <a:pt x="14287" y="192881"/>
                  </a:lnTo>
                  <a:lnTo>
                    <a:pt x="2381" y="200025"/>
                  </a:lnTo>
                  <a:lnTo>
                    <a:pt x="0" y="230981"/>
                  </a:lnTo>
                  <a:lnTo>
                    <a:pt x="9525" y="259556"/>
                  </a:lnTo>
                  <a:lnTo>
                    <a:pt x="47625" y="328613"/>
                  </a:lnTo>
                  <a:lnTo>
                    <a:pt x="88106" y="392906"/>
                  </a:lnTo>
                  <a:lnTo>
                    <a:pt x="123825" y="435769"/>
                  </a:lnTo>
                  <a:lnTo>
                    <a:pt x="180975" y="490538"/>
                  </a:lnTo>
                  <a:lnTo>
                    <a:pt x="211931" y="519113"/>
                  </a:lnTo>
                  <a:lnTo>
                    <a:pt x="240506" y="533400"/>
                  </a:lnTo>
                  <a:lnTo>
                    <a:pt x="264318" y="542925"/>
                  </a:lnTo>
                  <a:lnTo>
                    <a:pt x="304800" y="554831"/>
                  </a:lnTo>
                  <a:lnTo>
                    <a:pt x="333375" y="554831"/>
                  </a:lnTo>
                  <a:lnTo>
                    <a:pt x="371475" y="550069"/>
                  </a:lnTo>
                  <a:lnTo>
                    <a:pt x="426243" y="535781"/>
                  </a:lnTo>
                  <a:lnTo>
                    <a:pt x="812006" y="457200"/>
                  </a:lnTo>
                  <a:lnTo>
                    <a:pt x="995362" y="416719"/>
                  </a:lnTo>
                  <a:lnTo>
                    <a:pt x="1516856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3">
              <a:extLst>
                <a:ext uri="{FF2B5EF4-FFF2-40B4-BE49-F238E27FC236}">
                  <a16:creationId xmlns:a16="http://schemas.microsoft.com/office/drawing/2014/main" id="{DBBF8209-F1E7-4011-A7B1-263A09AA94BE}"/>
                </a:ext>
              </a:extLst>
            </p:cNvPr>
            <p:cNvSpPr/>
            <p:nvPr/>
          </p:nvSpPr>
          <p:spPr>
            <a:xfrm>
              <a:off x="3038475" y="2668588"/>
              <a:ext cx="4086225" cy="584200"/>
            </a:xfrm>
            <a:custGeom>
              <a:avLst/>
              <a:gdLst>
                <a:gd name="connsiteX0" fmla="*/ 1366501 w 4085907"/>
                <a:gd name="connsiteY0" fmla="*/ 261743 h 584672"/>
                <a:gd name="connsiteX1" fmla="*/ 1900185 w 4085907"/>
                <a:gd name="connsiteY1" fmla="*/ 197157 h 584672"/>
                <a:gd name="connsiteX2" fmla="*/ 2393077 w 4085907"/>
                <a:gd name="connsiteY2" fmla="*/ 139370 h 584672"/>
                <a:gd name="connsiteX3" fmla="*/ 2501853 w 4085907"/>
                <a:gd name="connsiteY3" fmla="*/ 115575 h 584672"/>
                <a:gd name="connsiteX4" fmla="*/ 2845178 w 4085907"/>
                <a:gd name="connsiteY4" fmla="*/ 91780 h 584672"/>
                <a:gd name="connsiteX5" fmla="*/ 3219096 w 4085907"/>
                <a:gd name="connsiteY5" fmla="*/ 64586 h 584672"/>
                <a:gd name="connsiteX6" fmla="*/ 3406055 w 4085907"/>
                <a:gd name="connsiteY6" fmla="*/ 50989 h 584672"/>
                <a:gd name="connsiteX7" fmla="*/ 3436649 w 4085907"/>
                <a:gd name="connsiteY7" fmla="*/ 50989 h 584672"/>
                <a:gd name="connsiteX8" fmla="*/ 3474040 w 4085907"/>
                <a:gd name="connsiteY8" fmla="*/ 37392 h 584672"/>
                <a:gd name="connsiteX9" fmla="*/ 3535227 w 4085907"/>
                <a:gd name="connsiteY9" fmla="*/ 10198 h 584672"/>
                <a:gd name="connsiteX10" fmla="*/ 3572619 w 4085907"/>
                <a:gd name="connsiteY10" fmla="*/ 0 h 584672"/>
                <a:gd name="connsiteX11" fmla="*/ 3596414 w 4085907"/>
                <a:gd name="connsiteY11" fmla="*/ 0 h 584672"/>
                <a:gd name="connsiteX12" fmla="*/ 3633806 w 4085907"/>
                <a:gd name="connsiteY12" fmla="*/ 3400 h 584672"/>
                <a:gd name="connsiteX13" fmla="*/ 3674597 w 4085907"/>
                <a:gd name="connsiteY13" fmla="*/ 16997 h 584672"/>
                <a:gd name="connsiteX14" fmla="*/ 3694992 w 4085907"/>
                <a:gd name="connsiteY14" fmla="*/ 30594 h 584672"/>
                <a:gd name="connsiteX15" fmla="*/ 3735783 w 4085907"/>
                <a:gd name="connsiteY15" fmla="*/ 71385 h 584672"/>
                <a:gd name="connsiteX16" fmla="*/ 3834362 w 4085907"/>
                <a:gd name="connsiteY16" fmla="*/ 169963 h 584672"/>
                <a:gd name="connsiteX17" fmla="*/ 3963533 w 4085907"/>
                <a:gd name="connsiteY17" fmla="*/ 299135 h 584672"/>
                <a:gd name="connsiteX18" fmla="*/ 4024720 w 4085907"/>
                <a:gd name="connsiteY18" fmla="*/ 363721 h 584672"/>
                <a:gd name="connsiteX19" fmla="*/ 4058713 w 4085907"/>
                <a:gd name="connsiteY19" fmla="*/ 407911 h 584672"/>
                <a:gd name="connsiteX20" fmla="*/ 4079108 w 4085907"/>
                <a:gd name="connsiteY20" fmla="*/ 441904 h 584672"/>
                <a:gd name="connsiteX21" fmla="*/ 4082507 w 4085907"/>
                <a:gd name="connsiteY21" fmla="*/ 455501 h 584672"/>
                <a:gd name="connsiteX22" fmla="*/ 4085907 w 4085907"/>
                <a:gd name="connsiteY22" fmla="*/ 479296 h 584672"/>
                <a:gd name="connsiteX23" fmla="*/ 4072310 w 4085907"/>
                <a:gd name="connsiteY23" fmla="*/ 506490 h 584672"/>
                <a:gd name="connsiteX24" fmla="*/ 4048515 w 4085907"/>
                <a:gd name="connsiteY24" fmla="*/ 530284 h 584672"/>
                <a:gd name="connsiteX25" fmla="*/ 4028119 w 4085907"/>
                <a:gd name="connsiteY25" fmla="*/ 537083 h 584672"/>
                <a:gd name="connsiteX26" fmla="*/ 4017922 w 4085907"/>
                <a:gd name="connsiteY26" fmla="*/ 537083 h 584672"/>
                <a:gd name="connsiteX27" fmla="*/ 3980530 w 4085907"/>
                <a:gd name="connsiteY27" fmla="*/ 530284 h 584672"/>
                <a:gd name="connsiteX28" fmla="*/ 3912545 w 4085907"/>
                <a:gd name="connsiteY28" fmla="*/ 520087 h 584672"/>
                <a:gd name="connsiteX29" fmla="*/ 3841160 w 4085907"/>
                <a:gd name="connsiteY29" fmla="*/ 513288 h 584672"/>
                <a:gd name="connsiteX30" fmla="*/ 3783373 w 4085907"/>
                <a:gd name="connsiteY30" fmla="*/ 520087 h 584672"/>
                <a:gd name="connsiteX31" fmla="*/ 3511432 w 4085907"/>
                <a:gd name="connsiteY31" fmla="*/ 268542 h 584672"/>
                <a:gd name="connsiteX32" fmla="*/ 3477440 w 4085907"/>
                <a:gd name="connsiteY32" fmla="*/ 251545 h 584672"/>
                <a:gd name="connsiteX33" fmla="*/ 3409455 w 4085907"/>
                <a:gd name="connsiteY33" fmla="*/ 248146 h 584672"/>
                <a:gd name="connsiteX34" fmla="*/ 3191902 w 4085907"/>
                <a:gd name="connsiteY34" fmla="*/ 258344 h 584672"/>
                <a:gd name="connsiteX35" fmla="*/ 2865574 w 4085907"/>
                <a:gd name="connsiteY35" fmla="*/ 271941 h 584672"/>
                <a:gd name="connsiteX36" fmla="*/ 2529047 w 4085907"/>
                <a:gd name="connsiteY36" fmla="*/ 295736 h 584672"/>
                <a:gd name="connsiteX37" fmla="*/ 2263905 w 4085907"/>
                <a:gd name="connsiteY37" fmla="*/ 319530 h 584672"/>
                <a:gd name="connsiteX38" fmla="*/ 1900185 w 4085907"/>
                <a:gd name="connsiteY38" fmla="*/ 356922 h 584672"/>
                <a:gd name="connsiteX39" fmla="*/ 1570457 w 4085907"/>
                <a:gd name="connsiteY39" fmla="*/ 397713 h 584672"/>
                <a:gd name="connsiteX40" fmla="*/ 1152348 w 4085907"/>
                <a:gd name="connsiteY40" fmla="*/ 455501 h 584672"/>
                <a:gd name="connsiteX41" fmla="*/ 673053 w 4085907"/>
                <a:gd name="connsiteY41" fmla="*/ 526885 h 584672"/>
                <a:gd name="connsiteX42" fmla="*/ 353523 w 4085907"/>
                <a:gd name="connsiteY42" fmla="*/ 571075 h 584672"/>
                <a:gd name="connsiteX43" fmla="*/ 258344 w 4085907"/>
                <a:gd name="connsiteY43" fmla="*/ 584672 h 584672"/>
                <a:gd name="connsiteX44" fmla="*/ 200556 w 4085907"/>
                <a:gd name="connsiteY44" fmla="*/ 581273 h 584672"/>
                <a:gd name="connsiteX45" fmla="*/ 135971 w 4085907"/>
                <a:gd name="connsiteY45" fmla="*/ 567676 h 584672"/>
                <a:gd name="connsiteX46" fmla="*/ 88381 w 4085907"/>
                <a:gd name="connsiteY46" fmla="*/ 554079 h 584672"/>
                <a:gd name="connsiteX47" fmla="*/ 13597 w 4085907"/>
                <a:gd name="connsiteY47" fmla="*/ 530284 h 584672"/>
                <a:gd name="connsiteX48" fmla="*/ 0 w 4085907"/>
                <a:gd name="connsiteY48" fmla="*/ 377318 h 584672"/>
                <a:gd name="connsiteX49" fmla="*/ 129172 w 4085907"/>
                <a:gd name="connsiteY49" fmla="*/ 401113 h 584672"/>
                <a:gd name="connsiteX50" fmla="*/ 166564 w 4085907"/>
                <a:gd name="connsiteY50" fmla="*/ 404512 h 584672"/>
                <a:gd name="connsiteX51" fmla="*/ 363721 w 4085907"/>
                <a:gd name="connsiteY51" fmla="*/ 384116 h 584672"/>
                <a:gd name="connsiteX52" fmla="*/ 812423 w 4085907"/>
                <a:gd name="connsiteY52" fmla="*/ 329728 h 584672"/>
                <a:gd name="connsiteX53" fmla="*/ 1301916 w 4085907"/>
                <a:gd name="connsiteY53" fmla="*/ 268542 h 584672"/>
                <a:gd name="connsiteX54" fmla="*/ 1366501 w 4085907"/>
                <a:gd name="connsiteY54" fmla="*/ 261743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85907" h="584672">
                  <a:moveTo>
                    <a:pt x="1366501" y="261743"/>
                  </a:moveTo>
                  <a:lnTo>
                    <a:pt x="1900185" y="197157"/>
                  </a:lnTo>
                  <a:lnTo>
                    <a:pt x="2393077" y="139370"/>
                  </a:lnTo>
                  <a:lnTo>
                    <a:pt x="2501853" y="115575"/>
                  </a:lnTo>
                  <a:lnTo>
                    <a:pt x="2845178" y="91780"/>
                  </a:lnTo>
                  <a:lnTo>
                    <a:pt x="3219096" y="64586"/>
                  </a:lnTo>
                  <a:lnTo>
                    <a:pt x="3406055" y="50989"/>
                  </a:lnTo>
                  <a:lnTo>
                    <a:pt x="3436649" y="50989"/>
                  </a:lnTo>
                  <a:lnTo>
                    <a:pt x="3474040" y="37392"/>
                  </a:lnTo>
                  <a:lnTo>
                    <a:pt x="3535227" y="10198"/>
                  </a:lnTo>
                  <a:lnTo>
                    <a:pt x="3572619" y="0"/>
                  </a:lnTo>
                  <a:lnTo>
                    <a:pt x="3596414" y="0"/>
                  </a:lnTo>
                  <a:lnTo>
                    <a:pt x="3633806" y="3400"/>
                  </a:lnTo>
                  <a:lnTo>
                    <a:pt x="3674597" y="16997"/>
                  </a:lnTo>
                  <a:lnTo>
                    <a:pt x="3694992" y="30594"/>
                  </a:lnTo>
                  <a:lnTo>
                    <a:pt x="3735783" y="71385"/>
                  </a:lnTo>
                  <a:lnTo>
                    <a:pt x="3834362" y="169963"/>
                  </a:lnTo>
                  <a:lnTo>
                    <a:pt x="3963533" y="299135"/>
                  </a:lnTo>
                  <a:lnTo>
                    <a:pt x="4024720" y="363721"/>
                  </a:lnTo>
                  <a:lnTo>
                    <a:pt x="4058713" y="407911"/>
                  </a:lnTo>
                  <a:lnTo>
                    <a:pt x="4079108" y="441904"/>
                  </a:lnTo>
                  <a:lnTo>
                    <a:pt x="4082507" y="455501"/>
                  </a:lnTo>
                  <a:lnTo>
                    <a:pt x="4085907" y="479296"/>
                  </a:lnTo>
                  <a:lnTo>
                    <a:pt x="4072310" y="506490"/>
                  </a:lnTo>
                  <a:lnTo>
                    <a:pt x="4048515" y="530284"/>
                  </a:lnTo>
                  <a:lnTo>
                    <a:pt x="4028119" y="537083"/>
                  </a:lnTo>
                  <a:lnTo>
                    <a:pt x="4017922" y="537083"/>
                  </a:lnTo>
                  <a:lnTo>
                    <a:pt x="3980530" y="530284"/>
                  </a:lnTo>
                  <a:lnTo>
                    <a:pt x="3912545" y="520087"/>
                  </a:lnTo>
                  <a:lnTo>
                    <a:pt x="3841160" y="513288"/>
                  </a:lnTo>
                  <a:lnTo>
                    <a:pt x="3783373" y="520087"/>
                  </a:lnTo>
                  <a:lnTo>
                    <a:pt x="3511432" y="268542"/>
                  </a:lnTo>
                  <a:lnTo>
                    <a:pt x="3477440" y="251545"/>
                  </a:lnTo>
                  <a:lnTo>
                    <a:pt x="3409455" y="248146"/>
                  </a:lnTo>
                  <a:lnTo>
                    <a:pt x="3191902" y="258344"/>
                  </a:lnTo>
                  <a:lnTo>
                    <a:pt x="2865574" y="271941"/>
                  </a:lnTo>
                  <a:lnTo>
                    <a:pt x="2529047" y="295736"/>
                  </a:lnTo>
                  <a:lnTo>
                    <a:pt x="2263905" y="319530"/>
                  </a:lnTo>
                  <a:lnTo>
                    <a:pt x="1900185" y="356922"/>
                  </a:lnTo>
                  <a:lnTo>
                    <a:pt x="1570457" y="397713"/>
                  </a:lnTo>
                  <a:lnTo>
                    <a:pt x="1152348" y="455501"/>
                  </a:lnTo>
                  <a:lnTo>
                    <a:pt x="673053" y="526885"/>
                  </a:lnTo>
                  <a:lnTo>
                    <a:pt x="353523" y="571075"/>
                  </a:lnTo>
                  <a:lnTo>
                    <a:pt x="258344" y="584672"/>
                  </a:lnTo>
                  <a:lnTo>
                    <a:pt x="200556" y="581273"/>
                  </a:lnTo>
                  <a:lnTo>
                    <a:pt x="135971" y="567676"/>
                  </a:lnTo>
                  <a:lnTo>
                    <a:pt x="88381" y="554079"/>
                  </a:lnTo>
                  <a:lnTo>
                    <a:pt x="13597" y="530284"/>
                  </a:lnTo>
                  <a:lnTo>
                    <a:pt x="0" y="377318"/>
                  </a:lnTo>
                  <a:lnTo>
                    <a:pt x="129172" y="401113"/>
                  </a:lnTo>
                  <a:lnTo>
                    <a:pt x="166564" y="404512"/>
                  </a:lnTo>
                  <a:lnTo>
                    <a:pt x="363721" y="384116"/>
                  </a:lnTo>
                  <a:lnTo>
                    <a:pt x="812423" y="329728"/>
                  </a:lnTo>
                  <a:lnTo>
                    <a:pt x="1301916" y="268542"/>
                  </a:lnTo>
                  <a:lnTo>
                    <a:pt x="1366501" y="261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B6B99454-E61B-44B9-89A7-EA4806D38CBA}"/>
                </a:ext>
              </a:extLst>
            </p:cNvPr>
            <p:cNvSpPr/>
            <p:nvPr/>
          </p:nvSpPr>
          <p:spPr>
            <a:xfrm>
              <a:off x="6138863" y="2890838"/>
              <a:ext cx="723900" cy="682625"/>
            </a:xfrm>
            <a:custGeom>
              <a:avLst/>
              <a:gdLst>
                <a:gd name="connsiteX0" fmla="*/ 300037 w 723900"/>
                <a:gd name="connsiteY0" fmla="*/ 238125 h 683418"/>
                <a:gd name="connsiteX1" fmla="*/ 361950 w 723900"/>
                <a:gd name="connsiteY1" fmla="*/ 157162 h 683418"/>
                <a:gd name="connsiteX2" fmla="*/ 392906 w 723900"/>
                <a:gd name="connsiteY2" fmla="*/ 116681 h 683418"/>
                <a:gd name="connsiteX3" fmla="*/ 409575 w 723900"/>
                <a:gd name="connsiteY3" fmla="*/ 88106 h 683418"/>
                <a:gd name="connsiteX4" fmla="*/ 414337 w 723900"/>
                <a:gd name="connsiteY4" fmla="*/ 69056 h 683418"/>
                <a:gd name="connsiteX5" fmla="*/ 414337 w 723900"/>
                <a:gd name="connsiteY5" fmla="*/ 35718 h 683418"/>
                <a:gd name="connsiteX6" fmla="*/ 414337 w 723900"/>
                <a:gd name="connsiteY6" fmla="*/ 0 h 683418"/>
                <a:gd name="connsiteX7" fmla="*/ 723900 w 723900"/>
                <a:gd name="connsiteY7" fmla="*/ 290512 h 683418"/>
                <a:gd name="connsiteX8" fmla="*/ 681037 w 723900"/>
                <a:gd name="connsiteY8" fmla="*/ 297656 h 683418"/>
                <a:gd name="connsiteX9" fmla="*/ 640556 w 723900"/>
                <a:gd name="connsiteY9" fmla="*/ 314325 h 683418"/>
                <a:gd name="connsiteX10" fmla="*/ 535781 w 723900"/>
                <a:gd name="connsiteY10" fmla="*/ 378618 h 683418"/>
                <a:gd name="connsiteX11" fmla="*/ 173831 w 723900"/>
                <a:gd name="connsiteY11" fmla="*/ 602456 h 683418"/>
                <a:gd name="connsiteX12" fmla="*/ 45243 w 723900"/>
                <a:gd name="connsiteY12" fmla="*/ 678656 h 683418"/>
                <a:gd name="connsiteX13" fmla="*/ 28575 w 723900"/>
                <a:gd name="connsiteY13" fmla="*/ 683418 h 683418"/>
                <a:gd name="connsiteX14" fmla="*/ 11906 w 723900"/>
                <a:gd name="connsiteY14" fmla="*/ 683418 h 683418"/>
                <a:gd name="connsiteX15" fmla="*/ 2381 w 723900"/>
                <a:gd name="connsiteY15" fmla="*/ 673893 h 683418"/>
                <a:gd name="connsiteX16" fmla="*/ 0 w 723900"/>
                <a:gd name="connsiteY16" fmla="*/ 657225 h 683418"/>
                <a:gd name="connsiteX17" fmla="*/ 11906 w 723900"/>
                <a:gd name="connsiteY17" fmla="*/ 628650 h 683418"/>
                <a:gd name="connsiteX18" fmla="*/ 61912 w 723900"/>
                <a:gd name="connsiteY18" fmla="*/ 557212 h 683418"/>
                <a:gd name="connsiteX19" fmla="*/ 185737 w 723900"/>
                <a:gd name="connsiteY19" fmla="*/ 397668 h 683418"/>
                <a:gd name="connsiteX20" fmla="*/ 300037 w 723900"/>
                <a:gd name="connsiteY20" fmla="*/ 23812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3900" h="683418">
                  <a:moveTo>
                    <a:pt x="300037" y="238125"/>
                  </a:moveTo>
                  <a:lnTo>
                    <a:pt x="361950" y="157162"/>
                  </a:lnTo>
                  <a:lnTo>
                    <a:pt x="392906" y="116681"/>
                  </a:lnTo>
                  <a:lnTo>
                    <a:pt x="409575" y="88106"/>
                  </a:lnTo>
                  <a:lnTo>
                    <a:pt x="414337" y="69056"/>
                  </a:lnTo>
                  <a:lnTo>
                    <a:pt x="414337" y="35718"/>
                  </a:lnTo>
                  <a:lnTo>
                    <a:pt x="414337" y="0"/>
                  </a:lnTo>
                  <a:lnTo>
                    <a:pt x="723900" y="290512"/>
                  </a:lnTo>
                  <a:lnTo>
                    <a:pt x="681037" y="297656"/>
                  </a:lnTo>
                  <a:lnTo>
                    <a:pt x="640556" y="314325"/>
                  </a:lnTo>
                  <a:lnTo>
                    <a:pt x="535781" y="378618"/>
                  </a:lnTo>
                  <a:lnTo>
                    <a:pt x="173831" y="602456"/>
                  </a:lnTo>
                  <a:lnTo>
                    <a:pt x="45243" y="678656"/>
                  </a:lnTo>
                  <a:lnTo>
                    <a:pt x="28575" y="683418"/>
                  </a:lnTo>
                  <a:lnTo>
                    <a:pt x="11906" y="683418"/>
                  </a:lnTo>
                  <a:lnTo>
                    <a:pt x="2381" y="673893"/>
                  </a:lnTo>
                  <a:lnTo>
                    <a:pt x="0" y="657225"/>
                  </a:lnTo>
                  <a:lnTo>
                    <a:pt x="11906" y="628650"/>
                  </a:lnTo>
                  <a:lnTo>
                    <a:pt x="61912" y="557212"/>
                  </a:lnTo>
                  <a:lnTo>
                    <a:pt x="185737" y="397668"/>
                  </a:lnTo>
                  <a:lnTo>
                    <a:pt x="30003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6">
              <a:extLst>
                <a:ext uri="{FF2B5EF4-FFF2-40B4-BE49-F238E27FC236}">
                  <a16:creationId xmlns:a16="http://schemas.microsoft.com/office/drawing/2014/main" id="{4AA5B0EB-4363-4862-8FF0-8760607369CC}"/>
                </a:ext>
              </a:extLst>
            </p:cNvPr>
            <p:cNvSpPr/>
            <p:nvPr/>
          </p:nvSpPr>
          <p:spPr>
            <a:xfrm>
              <a:off x="5141913" y="3876675"/>
              <a:ext cx="1025525" cy="2125663"/>
            </a:xfrm>
            <a:custGeom>
              <a:avLst/>
              <a:gdLst>
                <a:gd name="connsiteX0" fmla="*/ 793789 w 1026597"/>
                <a:gd name="connsiteY0" fmla="*/ 675983 h 2126120"/>
                <a:gd name="connsiteX1" fmla="*/ 844278 w 1026597"/>
                <a:gd name="connsiteY1" fmla="*/ 516103 h 2126120"/>
                <a:gd name="connsiteX2" fmla="*/ 886351 w 1026597"/>
                <a:gd name="connsiteY2" fmla="*/ 387077 h 2126120"/>
                <a:gd name="connsiteX3" fmla="*/ 905986 w 1026597"/>
                <a:gd name="connsiteY3" fmla="*/ 316954 h 2126120"/>
                <a:gd name="connsiteX4" fmla="*/ 922815 w 1026597"/>
                <a:gd name="connsiteY4" fmla="*/ 260856 h 2126120"/>
                <a:gd name="connsiteX5" fmla="*/ 936840 w 1026597"/>
                <a:gd name="connsiteY5" fmla="*/ 230002 h 2126120"/>
                <a:gd name="connsiteX6" fmla="*/ 950864 w 1026597"/>
                <a:gd name="connsiteY6" fmla="*/ 207563 h 2126120"/>
                <a:gd name="connsiteX7" fmla="*/ 970498 w 1026597"/>
                <a:gd name="connsiteY7" fmla="*/ 185124 h 2126120"/>
                <a:gd name="connsiteX8" fmla="*/ 992938 w 1026597"/>
                <a:gd name="connsiteY8" fmla="*/ 168294 h 2126120"/>
                <a:gd name="connsiteX9" fmla="*/ 1012572 w 1026597"/>
                <a:gd name="connsiteY9" fmla="*/ 154270 h 2126120"/>
                <a:gd name="connsiteX10" fmla="*/ 1026597 w 1026597"/>
                <a:gd name="connsiteY10" fmla="*/ 126221 h 2126120"/>
                <a:gd name="connsiteX11" fmla="*/ 611470 w 1026597"/>
                <a:gd name="connsiteY11" fmla="*/ 0 h 2126120"/>
                <a:gd name="connsiteX12" fmla="*/ 633910 w 1026597"/>
                <a:gd name="connsiteY12" fmla="*/ 8415 h 2126120"/>
                <a:gd name="connsiteX13" fmla="*/ 645129 w 1026597"/>
                <a:gd name="connsiteY13" fmla="*/ 22439 h 2126120"/>
                <a:gd name="connsiteX14" fmla="*/ 661959 w 1026597"/>
                <a:gd name="connsiteY14" fmla="*/ 44878 h 2126120"/>
                <a:gd name="connsiteX15" fmla="*/ 673178 w 1026597"/>
                <a:gd name="connsiteY15" fmla="*/ 75732 h 2126120"/>
                <a:gd name="connsiteX16" fmla="*/ 675983 w 1026597"/>
                <a:gd name="connsiteY16" fmla="*/ 109391 h 2126120"/>
                <a:gd name="connsiteX17" fmla="*/ 675983 w 1026597"/>
                <a:gd name="connsiteY17" fmla="*/ 154270 h 2126120"/>
                <a:gd name="connsiteX18" fmla="*/ 670373 w 1026597"/>
                <a:gd name="connsiteY18" fmla="*/ 224392 h 2126120"/>
                <a:gd name="connsiteX19" fmla="*/ 653544 w 1026597"/>
                <a:gd name="connsiteY19" fmla="*/ 316954 h 2126120"/>
                <a:gd name="connsiteX20" fmla="*/ 628300 w 1026597"/>
                <a:gd name="connsiteY20" fmla="*/ 420736 h 2126120"/>
                <a:gd name="connsiteX21" fmla="*/ 575006 w 1026597"/>
                <a:gd name="connsiteY21" fmla="*/ 600250 h 2126120"/>
                <a:gd name="connsiteX22" fmla="*/ 524518 w 1026597"/>
                <a:gd name="connsiteY22" fmla="*/ 748910 h 2126120"/>
                <a:gd name="connsiteX23" fmla="*/ 454395 w 1026597"/>
                <a:gd name="connsiteY23" fmla="*/ 956473 h 2126120"/>
                <a:gd name="connsiteX24" fmla="*/ 370248 w 1026597"/>
                <a:gd name="connsiteY24" fmla="*/ 1172451 h 2126120"/>
                <a:gd name="connsiteX25" fmla="*/ 269271 w 1026597"/>
                <a:gd name="connsiteY25" fmla="*/ 1399649 h 2126120"/>
                <a:gd name="connsiteX26" fmla="*/ 207564 w 1026597"/>
                <a:gd name="connsiteY26" fmla="*/ 1511845 h 2126120"/>
                <a:gd name="connsiteX27" fmla="*/ 165490 w 1026597"/>
                <a:gd name="connsiteY27" fmla="*/ 1576358 h 2126120"/>
                <a:gd name="connsiteX28" fmla="*/ 143051 w 1026597"/>
                <a:gd name="connsiteY28" fmla="*/ 1604407 h 2126120"/>
                <a:gd name="connsiteX29" fmla="*/ 117806 w 1026597"/>
                <a:gd name="connsiteY29" fmla="*/ 1629651 h 2126120"/>
                <a:gd name="connsiteX30" fmla="*/ 86952 w 1026597"/>
                <a:gd name="connsiteY30" fmla="*/ 1646481 h 2126120"/>
                <a:gd name="connsiteX31" fmla="*/ 47684 w 1026597"/>
                <a:gd name="connsiteY31" fmla="*/ 1657700 h 2126120"/>
                <a:gd name="connsiteX32" fmla="*/ 0 w 1026597"/>
                <a:gd name="connsiteY32" fmla="*/ 2016729 h 2126120"/>
                <a:gd name="connsiteX33" fmla="*/ 22440 w 1026597"/>
                <a:gd name="connsiteY33" fmla="*/ 2067217 h 2126120"/>
                <a:gd name="connsiteX34" fmla="*/ 30854 w 1026597"/>
                <a:gd name="connsiteY34" fmla="*/ 2086851 h 2126120"/>
                <a:gd name="connsiteX35" fmla="*/ 44879 w 1026597"/>
                <a:gd name="connsiteY35" fmla="*/ 2103681 h 2126120"/>
                <a:gd name="connsiteX36" fmla="*/ 56098 w 1026597"/>
                <a:gd name="connsiteY36" fmla="*/ 2114900 h 2126120"/>
                <a:gd name="connsiteX37" fmla="*/ 81343 w 1026597"/>
                <a:gd name="connsiteY37" fmla="*/ 2126120 h 2126120"/>
                <a:gd name="connsiteX38" fmla="*/ 98172 w 1026597"/>
                <a:gd name="connsiteY38" fmla="*/ 2126120 h 2126120"/>
                <a:gd name="connsiteX39" fmla="*/ 117806 w 1026597"/>
                <a:gd name="connsiteY39" fmla="*/ 2117705 h 2126120"/>
                <a:gd name="connsiteX40" fmla="*/ 173905 w 1026597"/>
                <a:gd name="connsiteY40" fmla="*/ 2064412 h 2126120"/>
                <a:gd name="connsiteX41" fmla="*/ 249637 w 1026597"/>
                <a:gd name="connsiteY41" fmla="*/ 1971850 h 2126120"/>
                <a:gd name="connsiteX42" fmla="*/ 291711 w 1026597"/>
                <a:gd name="connsiteY42" fmla="*/ 1912947 h 2126120"/>
                <a:gd name="connsiteX43" fmla="*/ 339394 w 1026597"/>
                <a:gd name="connsiteY43" fmla="*/ 1834410 h 2126120"/>
                <a:gd name="connsiteX44" fmla="*/ 384273 w 1026597"/>
                <a:gd name="connsiteY44" fmla="*/ 1744653 h 2126120"/>
                <a:gd name="connsiteX45" fmla="*/ 482444 w 1026597"/>
                <a:gd name="connsiteY45" fmla="*/ 1528675 h 2126120"/>
                <a:gd name="connsiteX46" fmla="*/ 597446 w 1026597"/>
                <a:gd name="connsiteY46" fmla="*/ 1262208 h 2126120"/>
                <a:gd name="connsiteX47" fmla="*/ 659154 w 1026597"/>
                <a:gd name="connsiteY47" fmla="*/ 1096719 h 2126120"/>
                <a:gd name="connsiteX48" fmla="*/ 690008 w 1026597"/>
                <a:gd name="connsiteY48" fmla="*/ 1006962 h 2126120"/>
                <a:gd name="connsiteX49" fmla="*/ 793789 w 1026597"/>
                <a:gd name="connsiteY49" fmla="*/ 675983 h 21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97" h="2126120">
                  <a:moveTo>
                    <a:pt x="793789" y="675983"/>
                  </a:moveTo>
                  <a:lnTo>
                    <a:pt x="844278" y="516103"/>
                  </a:lnTo>
                  <a:lnTo>
                    <a:pt x="886351" y="387077"/>
                  </a:lnTo>
                  <a:lnTo>
                    <a:pt x="905986" y="316954"/>
                  </a:lnTo>
                  <a:lnTo>
                    <a:pt x="922815" y="260856"/>
                  </a:lnTo>
                  <a:lnTo>
                    <a:pt x="936840" y="230002"/>
                  </a:lnTo>
                  <a:lnTo>
                    <a:pt x="950864" y="207563"/>
                  </a:lnTo>
                  <a:lnTo>
                    <a:pt x="970498" y="185124"/>
                  </a:lnTo>
                  <a:lnTo>
                    <a:pt x="992938" y="168294"/>
                  </a:lnTo>
                  <a:lnTo>
                    <a:pt x="1012572" y="154270"/>
                  </a:lnTo>
                  <a:lnTo>
                    <a:pt x="1026597" y="126221"/>
                  </a:lnTo>
                  <a:lnTo>
                    <a:pt x="611470" y="0"/>
                  </a:lnTo>
                  <a:lnTo>
                    <a:pt x="633910" y="8415"/>
                  </a:lnTo>
                  <a:lnTo>
                    <a:pt x="645129" y="22439"/>
                  </a:lnTo>
                  <a:lnTo>
                    <a:pt x="661959" y="44878"/>
                  </a:lnTo>
                  <a:lnTo>
                    <a:pt x="673178" y="75732"/>
                  </a:lnTo>
                  <a:lnTo>
                    <a:pt x="675983" y="109391"/>
                  </a:lnTo>
                  <a:lnTo>
                    <a:pt x="675983" y="154270"/>
                  </a:lnTo>
                  <a:lnTo>
                    <a:pt x="670373" y="224392"/>
                  </a:lnTo>
                  <a:lnTo>
                    <a:pt x="653544" y="316954"/>
                  </a:lnTo>
                  <a:lnTo>
                    <a:pt x="628300" y="420736"/>
                  </a:lnTo>
                  <a:lnTo>
                    <a:pt x="575006" y="600250"/>
                  </a:lnTo>
                  <a:lnTo>
                    <a:pt x="524518" y="748910"/>
                  </a:lnTo>
                  <a:lnTo>
                    <a:pt x="454395" y="956473"/>
                  </a:lnTo>
                  <a:lnTo>
                    <a:pt x="370248" y="1172451"/>
                  </a:lnTo>
                  <a:lnTo>
                    <a:pt x="269271" y="1399649"/>
                  </a:lnTo>
                  <a:lnTo>
                    <a:pt x="207564" y="1511845"/>
                  </a:lnTo>
                  <a:lnTo>
                    <a:pt x="165490" y="1576358"/>
                  </a:lnTo>
                  <a:lnTo>
                    <a:pt x="143051" y="1604407"/>
                  </a:lnTo>
                  <a:lnTo>
                    <a:pt x="117806" y="1629651"/>
                  </a:lnTo>
                  <a:lnTo>
                    <a:pt x="86952" y="1646481"/>
                  </a:lnTo>
                  <a:lnTo>
                    <a:pt x="47684" y="1657700"/>
                  </a:lnTo>
                  <a:lnTo>
                    <a:pt x="0" y="2016729"/>
                  </a:lnTo>
                  <a:lnTo>
                    <a:pt x="22440" y="2067217"/>
                  </a:lnTo>
                  <a:lnTo>
                    <a:pt x="30854" y="2086851"/>
                  </a:lnTo>
                  <a:lnTo>
                    <a:pt x="44879" y="2103681"/>
                  </a:lnTo>
                  <a:lnTo>
                    <a:pt x="56098" y="2114900"/>
                  </a:lnTo>
                  <a:lnTo>
                    <a:pt x="81343" y="2126120"/>
                  </a:lnTo>
                  <a:lnTo>
                    <a:pt x="98172" y="2126120"/>
                  </a:lnTo>
                  <a:lnTo>
                    <a:pt x="117806" y="2117705"/>
                  </a:lnTo>
                  <a:lnTo>
                    <a:pt x="173905" y="2064412"/>
                  </a:lnTo>
                  <a:lnTo>
                    <a:pt x="249637" y="1971850"/>
                  </a:lnTo>
                  <a:lnTo>
                    <a:pt x="291711" y="1912947"/>
                  </a:lnTo>
                  <a:lnTo>
                    <a:pt x="339394" y="1834410"/>
                  </a:lnTo>
                  <a:lnTo>
                    <a:pt x="384273" y="1744653"/>
                  </a:lnTo>
                  <a:lnTo>
                    <a:pt x="482444" y="1528675"/>
                  </a:lnTo>
                  <a:lnTo>
                    <a:pt x="597446" y="1262208"/>
                  </a:lnTo>
                  <a:lnTo>
                    <a:pt x="659154" y="1096719"/>
                  </a:lnTo>
                  <a:lnTo>
                    <a:pt x="690008" y="1006962"/>
                  </a:lnTo>
                  <a:lnTo>
                    <a:pt x="793789" y="675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7">
              <a:extLst>
                <a:ext uri="{FF2B5EF4-FFF2-40B4-BE49-F238E27FC236}">
                  <a16:creationId xmlns:a16="http://schemas.microsoft.com/office/drawing/2014/main" id="{FEEBD4AC-20AE-4A4E-A39D-661BE44A7256}"/>
                </a:ext>
              </a:extLst>
            </p:cNvPr>
            <p:cNvSpPr/>
            <p:nvPr/>
          </p:nvSpPr>
          <p:spPr>
            <a:xfrm>
              <a:off x="4652963" y="5389563"/>
              <a:ext cx="595312" cy="555625"/>
            </a:xfrm>
            <a:custGeom>
              <a:avLst/>
              <a:gdLst>
                <a:gd name="connsiteX0" fmla="*/ 226218 w 595312"/>
                <a:gd name="connsiteY0" fmla="*/ 59531 h 557212"/>
                <a:gd name="connsiteX1" fmla="*/ 459581 w 595312"/>
                <a:gd name="connsiteY1" fmla="*/ 130969 h 557212"/>
                <a:gd name="connsiteX2" fmla="*/ 514350 w 595312"/>
                <a:gd name="connsiteY2" fmla="*/ 147637 h 557212"/>
                <a:gd name="connsiteX3" fmla="*/ 535781 w 595312"/>
                <a:gd name="connsiteY3" fmla="*/ 147637 h 557212"/>
                <a:gd name="connsiteX4" fmla="*/ 595312 w 595312"/>
                <a:gd name="connsiteY4" fmla="*/ 135731 h 557212"/>
                <a:gd name="connsiteX5" fmla="*/ 511968 w 595312"/>
                <a:gd name="connsiteY5" fmla="*/ 557212 h 557212"/>
                <a:gd name="connsiteX6" fmla="*/ 485775 w 595312"/>
                <a:gd name="connsiteY6" fmla="*/ 497681 h 557212"/>
                <a:gd name="connsiteX7" fmla="*/ 473868 w 595312"/>
                <a:gd name="connsiteY7" fmla="*/ 473869 h 557212"/>
                <a:gd name="connsiteX8" fmla="*/ 452437 w 595312"/>
                <a:gd name="connsiteY8" fmla="*/ 433387 h 557212"/>
                <a:gd name="connsiteX9" fmla="*/ 419100 w 595312"/>
                <a:gd name="connsiteY9" fmla="*/ 385762 h 557212"/>
                <a:gd name="connsiteX10" fmla="*/ 383381 w 595312"/>
                <a:gd name="connsiteY10" fmla="*/ 342900 h 557212"/>
                <a:gd name="connsiteX11" fmla="*/ 309562 w 595312"/>
                <a:gd name="connsiteY11" fmla="*/ 269081 h 557212"/>
                <a:gd name="connsiteX12" fmla="*/ 216693 w 595312"/>
                <a:gd name="connsiteY12" fmla="*/ 188119 h 557212"/>
                <a:gd name="connsiteX13" fmla="*/ 133350 w 595312"/>
                <a:gd name="connsiteY13" fmla="*/ 123825 h 557212"/>
                <a:gd name="connsiteX14" fmla="*/ 64293 w 595312"/>
                <a:gd name="connsiteY14" fmla="*/ 76200 h 557212"/>
                <a:gd name="connsiteX15" fmla="*/ 30956 w 595312"/>
                <a:gd name="connsiteY15" fmla="*/ 54769 h 557212"/>
                <a:gd name="connsiteX16" fmla="*/ 14287 w 595312"/>
                <a:gd name="connsiteY16" fmla="*/ 42862 h 557212"/>
                <a:gd name="connsiteX17" fmla="*/ 0 w 595312"/>
                <a:gd name="connsiteY17" fmla="*/ 21431 h 557212"/>
                <a:gd name="connsiteX18" fmla="*/ 2381 w 595312"/>
                <a:gd name="connsiteY18" fmla="*/ 11906 h 557212"/>
                <a:gd name="connsiteX19" fmla="*/ 9525 w 595312"/>
                <a:gd name="connsiteY19" fmla="*/ 2381 h 557212"/>
                <a:gd name="connsiteX20" fmla="*/ 23812 w 595312"/>
                <a:gd name="connsiteY20" fmla="*/ 0 h 557212"/>
                <a:gd name="connsiteX21" fmla="*/ 61912 w 595312"/>
                <a:gd name="connsiteY21" fmla="*/ 9525 h 557212"/>
                <a:gd name="connsiteX22" fmla="*/ 123825 w 595312"/>
                <a:gd name="connsiteY22" fmla="*/ 26194 h 557212"/>
                <a:gd name="connsiteX23" fmla="*/ 226218 w 595312"/>
                <a:gd name="connsiteY23" fmla="*/ 595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312" h="557212">
                  <a:moveTo>
                    <a:pt x="226218" y="59531"/>
                  </a:moveTo>
                  <a:lnTo>
                    <a:pt x="459581" y="130969"/>
                  </a:lnTo>
                  <a:lnTo>
                    <a:pt x="514350" y="147637"/>
                  </a:lnTo>
                  <a:lnTo>
                    <a:pt x="535781" y="147637"/>
                  </a:lnTo>
                  <a:lnTo>
                    <a:pt x="595312" y="135731"/>
                  </a:lnTo>
                  <a:lnTo>
                    <a:pt x="511968" y="557212"/>
                  </a:lnTo>
                  <a:lnTo>
                    <a:pt x="485775" y="497681"/>
                  </a:lnTo>
                  <a:lnTo>
                    <a:pt x="473868" y="473869"/>
                  </a:lnTo>
                  <a:lnTo>
                    <a:pt x="452437" y="433387"/>
                  </a:lnTo>
                  <a:lnTo>
                    <a:pt x="419100" y="385762"/>
                  </a:lnTo>
                  <a:lnTo>
                    <a:pt x="383381" y="342900"/>
                  </a:lnTo>
                  <a:lnTo>
                    <a:pt x="309562" y="269081"/>
                  </a:lnTo>
                  <a:lnTo>
                    <a:pt x="216693" y="188119"/>
                  </a:lnTo>
                  <a:lnTo>
                    <a:pt x="133350" y="123825"/>
                  </a:lnTo>
                  <a:lnTo>
                    <a:pt x="64293" y="76200"/>
                  </a:lnTo>
                  <a:lnTo>
                    <a:pt x="30956" y="54769"/>
                  </a:lnTo>
                  <a:lnTo>
                    <a:pt x="14287" y="42862"/>
                  </a:lnTo>
                  <a:lnTo>
                    <a:pt x="0" y="21431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61912" y="9525"/>
                  </a:lnTo>
                  <a:lnTo>
                    <a:pt x="123825" y="26194"/>
                  </a:lnTo>
                  <a:lnTo>
                    <a:pt x="226218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8">
              <a:extLst>
                <a:ext uri="{FF2B5EF4-FFF2-40B4-BE49-F238E27FC236}">
                  <a16:creationId xmlns:a16="http://schemas.microsoft.com/office/drawing/2014/main" id="{CA1B01DE-8724-492D-8264-E0B66F6E1011}"/>
                </a:ext>
              </a:extLst>
            </p:cNvPr>
            <p:cNvSpPr/>
            <p:nvPr/>
          </p:nvSpPr>
          <p:spPr>
            <a:xfrm>
              <a:off x="3192463" y="3141663"/>
              <a:ext cx="1808162" cy="2801937"/>
            </a:xfrm>
            <a:custGeom>
              <a:avLst/>
              <a:gdLst>
                <a:gd name="connsiteX0" fmla="*/ 1419149 w 1806854"/>
                <a:gd name="connsiteY0" fmla="*/ 544983 h 2801722"/>
                <a:gd name="connsiteX1" fmla="*/ 1433779 w 1806854"/>
                <a:gd name="connsiteY1" fmla="*/ 435255 h 2801722"/>
                <a:gd name="connsiteX2" fmla="*/ 1441094 w 1806854"/>
                <a:gd name="connsiteY2" fmla="*/ 336500 h 2801722"/>
                <a:gd name="connsiteX3" fmla="*/ 1437437 w 1806854"/>
                <a:gd name="connsiteY3" fmla="*/ 285293 h 2801722"/>
                <a:gd name="connsiteX4" fmla="*/ 1430121 w 1806854"/>
                <a:gd name="connsiteY4" fmla="*/ 241402 h 2801722"/>
                <a:gd name="connsiteX5" fmla="*/ 1411833 w 1806854"/>
                <a:gd name="connsiteY5" fmla="*/ 201168 h 2801722"/>
                <a:gd name="connsiteX6" fmla="*/ 1393545 w 1806854"/>
                <a:gd name="connsiteY6" fmla="*/ 164592 h 2801722"/>
                <a:gd name="connsiteX7" fmla="*/ 1356969 w 1806854"/>
                <a:gd name="connsiteY7" fmla="*/ 120701 h 2801722"/>
                <a:gd name="connsiteX8" fmla="*/ 1316736 w 1806854"/>
                <a:gd name="connsiteY8" fmla="*/ 84125 h 2801722"/>
                <a:gd name="connsiteX9" fmla="*/ 1283817 w 1806854"/>
                <a:gd name="connsiteY9" fmla="*/ 62180 h 2801722"/>
                <a:gd name="connsiteX10" fmla="*/ 1269187 w 1806854"/>
                <a:gd name="connsiteY10" fmla="*/ 43892 h 2801722"/>
                <a:gd name="connsiteX11" fmla="*/ 1258214 w 1806854"/>
                <a:gd name="connsiteY11" fmla="*/ 21946 h 2801722"/>
                <a:gd name="connsiteX12" fmla="*/ 1261872 w 1806854"/>
                <a:gd name="connsiteY12" fmla="*/ 7316 h 2801722"/>
                <a:gd name="connsiteX13" fmla="*/ 1272845 w 1806854"/>
                <a:gd name="connsiteY13" fmla="*/ 0 h 2801722"/>
                <a:gd name="connsiteX14" fmla="*/ 1313078 w 1806854"/>
                <a:gd name="connsiteY14" fmla="*/ 0 h 2801722"/>
                <a:gd name="connsiteX15" fmla="*/ 1356969 w 1806854"/>
                <a:gd name="connsiteY15" fmla="*/ 0 h 2801722"/>
                <a:gd name="connsiteX16" fmla="*/ 1444752 w 1806854"/>
                <a:gd name="connsiteY16" fmla="*/ 18288 h 2801722"/>
                <a:gd name="connsiteX17" fmla="*/ 1543507 w 1806854"/>
                <a:gd name="connsiteY17" fmla="*/ 40234 h 2801722"/>
                <a:gd name="connsiteX18" fmla="*/ 1602029 w 1806854"/>
                <a:gd name="connsiteY18" fmla="*/ 58522 h 2801722"/>
                <a:gd name="connsiteX19" fmla="*/ 1675181 w 1806854"/>
                <a:gd name="connsiteY19" fmla="*/ 95098 h 2801722"/>
                <a:gd name="connsiteX20" fmla="*/ 1722729 w 1806854"/>
                <a:gd name="connsiteY20" fmla="*/ 120701 h 2801722"/>
                <a:gd name="connsiteX21" fmla="*/ 1755648 w 1806854"/>
                <a:gd name="connsiteY21" fmla="*/ 146304 h 2801722"/>
                <a:gd name="connsiteX22" fmla="*/ 1784909 w 1806854"/>
                <a:gd name="connsiteY22" fmla="*/ 179223 h 2801722"/>
                <a:gd name="connsiteX23" fmla="*/ 1803197 w 1806854"/>
                <a:gd name="connsiteY23" fmla="*/ 212141 h 2801722"/>
                <a:gd name="connsiteX24" fmla="*/ 1806854 w 1806854"/>
                <a:gd name="connsiteY24" fmla="*/ 230429 h 2801722"/>
                <a:gd name="connsiteX25" fmla="*/ 1795881 w 1806854"/>
                <a:gd name="connsiteY25" fmla="*/ 259690 h 2801722"/>
                <a:gd name="connsiteX26" fmla="*/ 1766621 w 1806854"/>
                <a:gd name="connsiteY26" fmla="*/ 277978 h 2801722"/>
                <a:gd name="connsiteX27" fmla="*/ 1737360 w 1806854"/>
                <a:gd name="connsiteY27" fmla="*/ 296266 h 2801722"/>
                <a:gd name="connsiteX28" fmla="*/ 1719072 w 1806854"/>
                <a:gd name="connsiteY28" fmla="*/ 314554 h 2801722"/>
                <a:gd name="connsiteX29" fmla="*/ 1697126 w 1806854"/>
                <a:gd name="connsiteY29" fmla="*/ 358445 h 2801722"/>
                <a:gd name="connsiteX30" fmla="*/ 1678838 w 1806854"/>
                <a:gd name="connsiteY30" fmla="*/ 431597 h 2801722"/>
                <a:gd name="connsiteX31" fmla="*/ 1649577 w 1806854"/>
                <a:gd name="connsiteY31" fmla="*/ 672999 h 2801722"/>
                <a:gd name="connsiteX32" fmla="*/ 1634947 w 1806854"/>
                <a:gd name="connsiteY32" fmla="*/ 742493 h 2801722"/>
                <a:gd name="connsiteX33" fmla="*/ 1602029 w 1806854"/>
                <a:gd name="connsiteY33" fmla="*/ 899770 h 2801722"/>
                <a:gd name="connsiteX34" fmla="*/ 1506931 w 1806854"/>
                <a:gd name="connsiteY34" fmla="*/ 1166775 h 2801722"/>
                <a:gd name="connsiteX35" fmla="*/ 1455725 w 1806854"/>
                <a:gd name="connsiteY35" fmla="*/ 1287476 h 2801722"/>
                <a:gd name="connsiteX36" fmla="*/ 1353312 w 1806854"/>
                <a:gd name="connsiteY36" fmla="*/ 1503274 h 2801722"/>
                <a:gd name="connsiteX37" fmla="*/ 1280160 w 1806854"/>
                <a:gd name="connsiteY37" fmla="*/ 1638605 h 2801722"/>
                <a:gd name="connsiteX38" fmla="*/ 1185062 w 1806854"/>
                <a:gd name="connsiteY38" fmla="*/ 1792224 h 2801722"/>
                <a:gd name="connsiteX39" fmla="*/ 1126541 w 1806854"/>
                <a:gd name="connsiteY39" fmla="*/ 1872692 h 2801722"/>
                <a:gd name="connsiteX40" fmla="*/ 1035101 w 1806854"/>
                <a:gd name="connsiteY40" fmla="*/ 1986077 h 2801722"/>
                <a:gd name="connsiteX41" fmla="*/ 914400 w 1806854"/>
                <a:gd name="connsiteY41" fmla="*/ 2110436 h 2801722"/>
                <a:gd name="connsiteX42" fmla="*/ 790041 w 1806854"/>
                <a:gd name="connsiteY42" fmla="*/ 2231136 h 2801722"/>
                <a:gd name="connsiteX43" fmla="*/ 640080 w 1806854"/>
                <a:gd name="connsiteY43" fmla="*/ 2366468 h 2801722"/>
                <a:gd name="connsiteX44" fmla="*/ 446227 w 1806854"/>
                <a:gd name="connsiteY44" fmla="*/ 2523744 h 2801722"/>
                <a:gd name="connsiteX45" fmla="*/ 263347 w 1806854"/>
                <a:gd name="connsiteY45" fmla="*/ 2655418 h 2801722"/>
                <a:gd name="connsiteX46" fmla="*/ 84125 w 1806854"/>
                <a:gd name="connsiteY46" fmla="*/ 2772461 h 2801722"/>
                <a:gd name="connsiteX47" fmla="*/ 29261 w 1806854"/>
                <a:gd name="connsiteY47" fmla="*/ 2801722 h 2801722"/>
                <a:gd name="connsiteX48" fmla="*/ 18288 w 1806854"/>
                <a:gd name="connsiteY48" fmla="*/ 2801722 h 2801722"/>
                <a:gd name="connsiteX49" fmla="*/ 7315 w 1806854"/>
                <a:gd name="connsiteY49" fmla="*/ 2794407 h 2801722"/>
                <a:gd name="connsiteX50" fmla="*/ 0 w 1806854"/>
                <a:gd name="connsiteY50" fmla="*/ 2779776 h 2801722"/>
                <a:gd name="connsiteX51" fmla="*/ 3657 w 1806854"/>
                <a:gd name="connsiteY51" fmla="*/ 2761488 h 2801722"/>
                <a:gd name="connsiteX52" fmla="*/ 21945 w 1806854"/>
                <a:gd name="connsiteY52" fmla="*/ 2735885 h 2801722"/>
                <a:gd name="connsiteX53" fmla="*/ 157277 w 1806854"/>
                <a:gd name="connsiteY53" fmla="*/ 2626157 h 2801722"/>
                <a:gd name="connsiteX54" fmla="*/ 321869 w 1806854"/>
                <a:gd name="connsiteY54" fmla="*/ 2487168 h 2801722"/>
                <a:gd name="connsiteX55" fmla="*/ 497433 w 1806854"/>
                <a:gd name="connsiteY55" fmla="*/ 2326234 h 2801722"/>
                <a:gd name="connsiteX56" fmla="*/ 698601 w 1806854"/>
                <a:gd name="connsiteY56" fmla="*/ 2114093 h 2801722"/>
                <a:gd name="connsiteX57" fmla="*/ 848563 w 1806854"/>
                <a:gd name="connsiteY57" fmla="*/ 1931213 h 2801722"/>
                <a:gd name="connsiteX58" fmla="*/ 925373 w 1806854"/>
                <a:gd name="connsiteY58" fmla="*/ 1821485 h 2801722"/>
                <a:gd name="connsiteX59" fmla="*/ 998525 w 1806854"/>
                <a:gd name="connsiteY59" fmla="*/ 1704442 h 2801722"/>
                <a:gd name="connsiteX60" fmla="*/ 1060704 w 1806854"/>
                <a:gd name="connsiteY60" fmla="*/ 1598372 h 2801722"/>
                <a:gd name="connsiteX61" fmla="*/ 1111910 w 1806854"/>
                <a:gd name="connsiteY61" fmla="*/ 1506932 h 2801722"/>
                <a:gd name="connsiteX62" fmla="*/ 1155801 w 1806854"/>
                <a:gd name="connsiteY62" fmla="*/ 1419149 h 2801722"/>
                <a:gd name="connsiteX63" fmla="*/ 1210665 w 1806854"/>
                <a:gd name="connsiteY63" fmla="*/ 1291133 h 2801722"/>
                <a:gd name="connsiteX64" fmla="*/ 1258214 w 1806854"/>
                <a:gd name="connsiteY64" fmla="*/ 1174090 h 2801722"/>
                <a:gd name="connsiteX65" fmla="*/ 1294790 w 1806854"/>
                <a:gd name="connsiteY65" fmla="*/ 1068020 h 2801722"/>
                <a:gd name="connsiteX66" fmla="*/ 1335024 w 1806854"/>
                <a:gd name="connsiteY66" fmla="*/ 943661 h 2801722"/>
                <a:gd name="connsiteX67" fmla="*/ 1408176 w 1806854"/>
                <a:gd name="connsiteY67" fmla="*/ 607162 h 2801722"/>
                <a:gd name="connsiteX68" fmla="*/ 1419149 w 1806854"/>
                <a:gd name="connsiteY68" fmla="*/ 544983 h 280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06854" h="2801722">
                  <a:moveTo>
                    <a:pt x="1419149" y="544983"/>
                  </a:moveTo>
                  <a:lnTo>
                    <a:pt x="1433779" y="435255"/>
                  </a:lnTo>
                  <a:lnTo>
                    <a:pt x="1441094" y="336500"/>
                  </a:lnTo>
                  <a:lnTo>
                    <a:pt x="1437437" y="285293"/>
                  </a:lnTo>
                  <a:lnTo>
                    <a:pt x="1430121" y="241402"/>
                  </a:lnTo>
                  <a:lnTo>
                    <a:pt x="1411833" y="201168"/>
                  </a:lnTo>
                  <a:lnTo>
                    <a:pt x="1393545" y="164592"/>
                  </a:lnTo>
                  <a:lnTo>
                    <a:pt x="1356969" y="120701"/>
                  </a:lnTo>
                  <a:lnTo>
                    <a:pt x="1316736" y="84125"/>
                  </a:lnTo>
                  <a:lnTo>
                    <a:pt x="1283817" y="62180"/>
                  </a:lnTo>
                  <a:lnTo>
                    <a:pt x="1269187" y="43892"/>
                  </a:lnTo>
                  <a:lnTo>
                    <a:pt x="1258214" y="21946"/>
                  </a:lnTo>
                  <a:lnTo>
                    <a:pt x="1261872" y="7316"/>
                  </a:lnTo>
                  <a:lnTo>
                    <a:pt x="1272845" y="0"/>
                  </a:lnTo>
                  <a:lnTo>
                    <a:pt x="1313078" y="0"/>
                  </a:lnTo>
                  <a:lnTo>
                    <a:pt x="1356969" y="0"/>
                  </a:lnTo>
                  <a:lnTo>
                    <a:pt x="1444752" y="18288"/>
                  </a:lnTo>
                  <a:lnTo>
                    <a:pt x="1543507" y="40234"/>
                  </a:lnTo>
                  <a:lnTo>
                    <a:pt x="1602029" y="58522"/>
                  </a:lnTo>
                  <a:lnTo>
                    <a:pt x="1675181" y="95098"/>
                  </a:lnTo>
                  <a:lnTo>
                    <a:pt x="1722729" y="120701"/>
                  </a:lnTo>
                  <a:lnTo>
                    <a:pt x="1755648" y="146304"/>
                  </a:lnTo>
                  <a:lnTo>
                    <a:pt x="1784909" y="179223"/>
                  </a:lnTo>
                  <a:lnTo>
                    <a:pt x="1803197" y="212141"/>
                  </a:lnTo>
                  <a:lnTo>
                    <a:pt x="1806854" y="230429"/>
                  </a:lnTo>
                  <a:lnTo>
                    <a:pt x="1795881" y="259690"/>
                  </a:lnTo>
                  <a:lnTo>
                    <a:pt x="1766621" y="277978"/>
                  </a:lnTo>
                  <a:lnTo>
                    <a:pt x="1737360" y="296266"/>
                  </a:lnTo>
                  <a:lnTo>
                    <a:pt x="1719072" y="314554"/>
                  </a:lnTo>
                  <a:lnTo>
                    <a:pt x="1697126" y="358445"/>
                  </a:lnTo>
                  <a:lnTo>
                    <a:pt x="1678838" y="431597"/>
                  </a:lnTo>
                  <a:lnTo>
                    <a:pt x="1649577" y="672999"/>
                  </a:lnTo>
                  <a:lnTo>
                    <a:pt x="1634947" y="742493"/>
                  </a:lnTo>
                  <a:lnTo>
                    <a:pt x="1602029" y="899770"/>
                  </a:lnTo>
                  <a:lnTo>
                    <a:pt x="1506931" y="1166775"/>
                  </a:lnTo>
                  <a:lnTo>
                    <a:pt x="1455725" y="1287476"/>
                  </a:lnTo>
                  <a:lnTo>
                    <a:pt x="1353312" y="1503274"/>
                  </a:lnTo>
                  <a:lnTo>
                    <a:pt x="1280160" y="1638605"/>
                  </a:lnTo>
                  <a:lnTo>
                    <a:pt x="1185062" y="1792224"/>
                  </a:lnTo>
                  <a:lnTo>
                    <a:pt x="1126541" y="1872692"/>
                  </a:lnTo>
                  <a:lnTo>
                    <a:pt x="1035101" y="1986077"/>
                  </a:lnTo>
                  <a:lnTo>
                    <a:pt x="914400" y="2110436"/>
                  </a:lnTo>
                  <a:lnTo>
                    <a:pt x="790041" y="2231136"/>
                  </a:lnTo>
                  <a:lnTo>
                    <a:pt x="640080" y="2366468"/>
                  </a:lnTo>
                  <a:lnTo>
                    <a:pt x="446227" y="2523744"/>
                  </a:lnTo>
                  <a:lnTo>
                    <a:pt x="263347" y="2655418"/>
                  </a:lnTo>
                  <a:lnTo>
                    <a:pt x="84125" y="2772461"/>
                  </a:lnTo>
                  <a:lnTo>
                    <a:pt x="29261" y="2801722"/>
                  </a:lnTo>
                  <a:lnTo>
                    <a:pt x="18288" y="2801722"/>
                  </a:lnTo>
                  <a:lnTo>
                    <a:pt x="7315" y="2794407"/>
                  </a:lnTo>
                  <a:lnTo>
                    <a:pt x="0" y="2779776"/>
                  </a:lnTo>
                  <a:lnTo>
                    <a:pt x="3657" y="2761488"/>
                  </a:lnTo>
                  <a:lnTo>
                    <a:pt x="21945" y="2735885"/>
                  </a:lnTo>
                  <a:lnTo>
                    <a:pt x="157277" y="2626157"/>
                  </a:lnTo>
                  <a:lnTo>
                    <a:pt x="321869" y="2487168"/>
                  </a:lnTo>
                  <a:lnTo>
                    <a:pt x="497433" y="2326234"/>
                  </a:lnTo>
                  <a:lnTo>
                    <a:pt x="698601" y="2114093"/>
                  </a:lnTo>
                  <a:lnTo>
                    <a:pt x="848563" y="1931213"/>
                  </a:lnTo>
                  <a:lnTo>
                    <a:pt x="925373" y="1821485"/>
                  </a:lnTo>
                  <a:lnTo>
                    <a:pt x="998525" y="1704442"/>
                  </a:lnTo>
                  <a:lnTo>
                    <a:pt x="1060704" y="1598372"/>
                  </a:lnTo>
                  <a:lnTo>
                    <a:pt x="1111910" y="1506932"/>
                  </a:lnTo>
                  <a:lnTo>
                    <a:pt x="1155801" y="1419149"/>
                  </a:lnTo>
                  <a:lnTo>
                    <a:pt x="1210665" y="1291133"/>
                  </a:lnTo>
                  <a:lnTo>
                    <a:pt x="1258214" y="1174090"/>
                  </a:lnTo>
                  <a:lnTo>
                    <a:pt x="1294790" y="1068020"/>
                  </a:lnTo>
                  <a:lnTo>
                    <a:pt x="1335024" y="943661"/>
                  </a:lnTo>
                  <a:lnTo>
                    <a:pt x="1408176" y="607162"/>
                  </a:lnTo>
                  <a:lnTo>
                    <a:pt x="1419149" y="544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4202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D3C2A0-A1CB-44B1-BB80-81329DF518CB}"/>
              </a:ext>
            </a:extLst>
          </p:cNvPr>
          <p:cNvGrpSpPr/>
          <p:nvPr/>
        </p:nvGrpSpPr>
        <p:grpSpPr>
          <a:xfrm>
            <a:off x="2713038" y="1512888"/>
            <a:ext cx="4411662" cy="4489450"/>
            <a:chOff x="2713038" y="1512888"/>
            <a:chExt cx="4411662" cy="4489450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AB3B9819-73EF-984D-BB29-A23C6B9C8747}"/>
                </a:ext>
              </a:extLst>
            </p:cNvPr>
            <p:cNvSpPr/>
            <p:nvPr/>
          </p:nvSpPr>
          <p:spPr>
            <a:xfrm>
              <a:off x="3348038" y="1743075"/>
              <a:ext cx="644525" cy="1042988"/>
            </a:xfrm>
            <a:custGeom>
              <a:avLst/>
              <a:gdLst>
                <a:gd name="connsiteX0" fmla="*/ 547687 w 645318"/>
                <a:gd name="connsiteY0" fmla="*/ 519113 h 1042988"/>
                <a:gd name="connsiteX1" fmla="*/ 509587 w 645318"/>
                <a:gd name="connsiteY1" fmla="*/ 402431 h 1042988"/>
                <a:gd name="connsiteX2" fmla="*/ 500062 w 645318"/>
                <a:gd name="connsiteY2" fmla="*/ 385763 h 1042988"/>
                <a:gd name="connsiteX3" fmla="*/ 426243 w 645318"/>
                <a:gd name="connsiteY3" fmla="*/ 316706 h 1042988"/>
                <a:gd name="connsiteX4" fmla="*/ 304800 w 645318"/>
                <a:gd name="connsiteY4" fmla="*/ 209550 h 1042988"/>
                <a:gd name="connsiteX5" fmla="*/ 200025 w 645318"/>
                <a:gd name="connsiteY5" fmla="*/ 123825 h 1042988"/>
                <a:gd name="connsiteX6" fmla="*/ 116681 w 645318"/>
                <a:gd name="connsiteY6" fmla="*/ 59531 h 1042988"/>
                <a:gd name="connsiteX7" fmla="*/ 61912 w 645318"/>
                <a:gd name="connsiteY7" fmla="*/ 16669 h 1042988"/>
                <a:gd name="connsiteX8" fmla="*/ 33337 w 645318"/>
                <a:gd name="connsiteY8" fmla="*/ 2381 h 1042988"/>
                <a:gd name="connsiteX9" fmla="*/ 19050 w 645318"/>
                <a:gd name="connsiteY9" fmla="*/ 0 h 1042988"/>
                <a:gd name="connsiteX10" fmla="*/ 14287 w 645318"/>
                <a:gd name="connsiteY10" fmla="*/ 0 h 1042988"/>
                <a:gd name="connsiteX11" fmla="*/ 2381 w 645318"/>
                <a:gd name="connsiteY11" fmla="*/ 0 h 1042988"/>
                <a:gd name="connsiteX12" fmla="*/ 0 w 645318"/>
                <a:gd name="connsiteY12" fmla="*/ 7144 h 1042988"/>
                <a:gd name="connsiteX13" fmla="*/ 4762 w 645318"/>
                <a:gd name="connsiteY13" fmla="*/ 35719 h 1042988"/>
                <a:gd name="connsiteX14" fmla="*/ 21431 w 645318"/>
                <a:gd name="connsiteY14" fmla="*/ 92869 h 1042988"/>
                <a:gd name="connsiteX15" fmla="*/ 57150 w 645318"/>
                <a:gd name="connsiteY15" fmla="*/ 202406 h 1042988"/>
                <a:gd name="connsiteX16" fmla="*/ 95250 w 645318"/>
                <a:gd name="connsiteY16" fmla="*/ 297656 h 1042988"/>
                <a:gd name="connsiteX17" fmla="*/ 133350 w 645318"/>
                <a:gd name="connsiteY17" fmla="*/ 385763 h 1042988"/>
                <a:gd name="connsiteX18" fmla="*/ 190500 w 645318"/>
                <a:gd name="connsiteY18" fmla="*/ 509588 h 1042988"/>
                <a:gd name="connsiteX19" fmla="*/ 247650 w 645318"/>
                <a:gd name="connsiteY19" fmla="*/ 616744 h 1042988"/>
                <a:gd name="connsiteX20" fmla="*/ 307181 w 645318"/>
                <a:gd name="connsiteY20" fmla="*/ 726281 h 1042988"/>
                <a:gd name="connsiteX21" fmla="*/ 361950 w 645318"/>
                <a:gd name="connsiteY21" fmla="*/ 823913 h 1042988"/>
                <a:gd name="connsiteX22" fmla="*/ 414337 w 645318"/>
                <a:gd name="connsiteY22" fmla="*/ 912019 h 1042988"/>
                <a:gd name="connsiteX23" fmla="*/ 435768 w 645318"/>
                <a:gd name="connsiteY23" fmla="*/ 945356 h 1042988"/>
                <a:gd name="connsiteX24" fmla="*/ 454818 w 645318"/>
                <a:gd name="connsiteY24" fmla="*/ 973931 h 1042988"/>
                <a:gd name="connsiteX25" fmla="*/ 481012 w 645318"/>
                <a:gd name="connsiteY25" fmla="*/ 1000125 h 1042988"/>
                <a:gd name="connsiteX26" fmla="*/ 509587 w 645318"/>
                <a:gd name="connsiteY26" fmla="*/ 1023938 h 1042988"/>
                <a:gd name="connsiteX27" fmla="*/ 535781 w 645318"/>
                <a:gd name="connsiteY27" fmla="*/ 1038225 h 1042988"/>
                <a:gd name="connsiteX28" fmla="*/ 552450 w 645318"/>
                <a:gd name="connsiteY28" fmla="*/ 1042988 h 1042988"/>
                <a:gd name="connsiteX29" fmla="*/ 576262 w 645318"/>
                <a:gd name="connsiteY29" fmla="*/ 1042988 h 1042988"/>
                <a:gd name="connsiteX30" fmla="*/ 595312 w 645318"/>
                <a:gd name="connsiteY30" fmla="*/ 1040606 h 1042988"/>
                <a:gd name="connsiteX31" fmla="*/ 614362 w 645318"/>
                <a:gd name="connsiteY31" fmla="*/ 1031081 h 1042988"/>
                <a:gd name="connsiteX32" fmla="*/ 628650 w 645318"/>
                <a:gd name="connsiteY32" fmla="*/ 1016794 h 1042988"/>
                <a:gd name="connsiteX33" fmla="*/ 638175 w 645318"/>
                <a:gd name="connsiteY33" fmla="*/ 1000125 h 1042988"/>
                <a:gd name="connsiteX34" fmla="*/ 642937 w 645318"/>
                <a:gd name="connsiteY34" fmla="*/ 981075 h 1042988"/>
                <a:gd name="connsiteX35" fmla="*/ 645318 w 645318"/>
                <a:gd name="connsiteY35" fmla="*/ 959644 h 1042988"/>
                <a:gd name="connsiteX36" fmla="*/ 642937 w 645318"/>
                <a:gd name="connsiteY36" fmla="*/ 938213 h 1042988"/>
                <a:gd name="connsiteX37" fmla="*/ 638175 w 645318"/>
                <a:gd name="connsiteY37" fmla="*/ 904875 h 1042988"/>
                <a:gd name="connsiteX38" fmla="*/ 626268 w 645318"/>
                <a:gd name="connsiteY38" fmla="*/ 814388 h 1042988"/>
                <a:gd name="connsiteX39" fmla="*/ 600075 w 645318"/>
                <a:gd name="connsiteY39" fmla="*/ 690563 h 1042988"/>
                <a:gd name="connsiteX40" fmla="*/ 547687 w 645318"/>
                <a:gd name="connsiteY40" fmla="*/ 519113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5318" h="1042988">
                  <a:moveTo>
                    <a:pt x="547687" y="519113"/>
                  </a:moveTo>
                  <a:lnTo>
                    <a:pt x="509587" y="402431"/>
                  </a:lnTo>
                  <a:lnTo>
                    <a:pt x="500062" y="385763"/>
                  </a:lnTo>
                  <a:lnTo>
                    <a:pt x="426243" y="316706"/>
                  </a:lnTo>
                  <a:lnTo>
                    <a:pt x="304800" y="209550"/>
                  </a:lnTo>
                  <a:lnTo>
                    <a:pt x="200025" y="123825"/>
                  </a:lnTo>
                  <a:lnTo>
                    <a:pt x="116681" y="59531"/>
                  </a:lnTo>
                  <a:lnTo>
                    <a:pt x="61912" y="16669"/>
                  </a:lnTo>
                  <a:lnTo>
                    <a:pt x="33337" y="2381"/>
                  </a:lnTo>
                  <a:lnTo>
                    <a:pt x="19050" y="0"/>
                  </a:lnTo>
                  <a:lnTo>
                    <a:pt x="14287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35719"/>
                  </a:lnTo>
                  <a:lnTo>
                    <a:pt x="21431" y="92869"/>
                  </a:lnTo>
                  <a:lnTo>
                    <a:pt x="57150" y="202406"/>
                  </a:lnTo>
                  <a:lnTo>
                    <a:pt x="95250" y="297656"/>
                  </a:lnTo>
                  <a:lnTo>
                    <a:pt x="133350" y="385763"/>
                  </a:lnTo>
                  <a:lnTo>
                    <a:pt x="190500" y="509588"/>
                  </a:lnTo>
                  <a:lnTo>
                    <a:pt x="247650" y="616744"/>
                  </a:lnTo>
                  <a:lnTo>
                    <a:pt x="307181" y="726281"/>
                  </a:lnTo>
                  <a:lnTo>
                    <a:pt x="361950" y="823913"/>
                  </a:lnTo>
                  <a:lnTo>
                    <a:pt x="414337" y="912019"/>
                  </a:lnTo>
                  <a:lnTo>
                    <a:pt x="435768" y="945356"/>
                  </a:lnTo>
                  <a:lnTo>
                    <a:pt x="454818" y="973931"/>
                  </a:lnTo>
                  <a:lnTo>
                    <a:pt x="481012" y="1000125"/>
                  </a:lnTo>
                  <a:lnTo>
                    <a:pt x="509587" y="1023938"/>
                  </a:lnTo>
                  <a:lnTo>
                    <a:pt x="535781" y="1038225"/>
                  </a:lnTo>
                  <a:lnTo>
                    <a:pt x="552450" y="1042988"/>
                  </a:lnTo>
                  <a:lnTo>
                    <a:pt x="576262" y="1042988"/>
                  </a:lnTo>
                  <a:lnTo>
                    <a:pt x="595312" y="1040606"/>
                  </a:lnTo>
                  <a:lnTo>
                    <a:pt x="614362" y="1031081"/>
                  </a:lnTo>
                  <a:lnTo>
                    <a:pt x="628650" y="1016794"/>
                  </a:lnTo>
                  <a:lnTo>
                    <a:pt x="638175" y="1000125"/>
                  </a:lnTo>
                  <a:lnTo>
                    <a:pt x="642937" y="981075"/>
                  </a:lnTo>
                  <a:lnTo>
                    <a:pt x="645318" y="959644"/>
                  </a:lnTo>
                  <a:lnTo>
                    <a:pt x="642937" y="938213"/>
                  </a:lnTo>
                  <a:lnTo>
                    <a:pt x="638175" y="904875"/>
                  </a:lnTo>
                  <a:lnTo>
                    <a:pt x="626268" y="814388"/>
                  </a:lnTo>
                  <a:lnTo>
                    <a:pt x="600075" y="690563"/>
                  </a:lnTo>
                  <a:lnTo>
                    <a:pt x="5476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90F65F5F-27C7-0A47-8239-1E269B42231B}"/>
                </a:ext>
              </a:extLst>
            </p:cNvPr>
            <p:cNvSpPr/>
            <p:nvPr/>
          </p:nvSpPr>
          <p:spPr>
            <a:xfrm>
              <a:off x="4456113" y="1512888"/>
              <a:ext cx="581025" cy="1038225"/>
            </a:xfrm>
            <a:custGeom>
              <a:avLst/>
              <a:gdLst>
                <a:gd name="connsiteX0" fmla="*/ 273844 w 581025"/>
                <a:gd name="connsiteY0" fmla="*/ 247650 h 1038225"/>
                <a:gd name="connsiteX1" fmla="*/ 171450 w 581025"/>
                <a:gd name="connsiteY1" fmla="*/ 135731 h 1038225"/>
                <a:gd name="connsiteX2" fmla="*/ 76200 w 581025"/>
                <a:gd name="connsiteY2" fmla="*/ 28575 h 1038225"/>
                <a:gd name="connsiteX3" fmla="*/ 57150 w 581025"/>
                <a:gd name="connsiteY3" fmla="*/ 9525 h 1038225"/>
                <a:gd name="connsiteX4" fmla="*/ 47625 w 581025"/>
                <a:gd name="connsiteY4" fmla="*/ 4762 h 1038225"/>
                <a:gd name="connsiteX5" fmla="*/ 28575 w 581025"/>
                <a:gd name="connsiteY5" fmla="*/ 0 h 1038225"/>
                <a:gd name="connsiteX6" fmla="*/ 14287 w 581025"/>
                <a:gd name="connsiteY6" fmla="*/ 7144 h 1038225"/>
                <a:gd name="connsiteX7" fmla="*/ 0 w 581025"/>
                <a:gd name="connsiteY7" fmla="*/ 35719 h 1038225"/>
                <a:gd name="connsiteX8" fmla="*/ 7144 w 581025"/>
                <a:gd name="connsiteY8" fmla="*/ 78581 h 1038225"/>
                <a:gd name="connsiteX9" fmla="*/ 40481 w 581025"/>
                <a:gd name="connsiteY9" fmla="*/ 192881 h 1038225"/>
                <a:gd name="connsiteX10" fmla="*/ 69056 w 581025"/>
                <a:gd name="connsiteY10" fmla="*/ 285750 h 1038225"/>
                <a:gd name="connsiteX11" fmla="*/ 104775 w 581025"/>
                <a:gd name="connsiteY11" fmla="*/ 390525 h 1038225"/>
                <a:gd name="connsiteX12" fmla="*/ 157162 w 581025"/>
                <a:gd name="connsiteY12" fmla="*/ 533400 h 1038225"/>
                <a:gd name="connsiteX13" fmla="*/ 214312 w 581025"/>
                <a:gd name="connsiteY13" fmla="*/ 673894 h 1038225"/>
                <a:gd name="connsiteX14" fmla="*/ 259556 w 581025"/>
                <a:gd name="connsiteY14" fmla="*/ 776287 h 1038225"/>
                <a:gd name="connsiteX15" fmla="*/ 333375 w 581025"/>
                <a:gd name="connsiteY15" fmla="*/ 914400 h 1038225"/>
                <a:gd name="connsiteX16" fmla="*/ 357187 w 581025"/>
                <a:gd name="connsiteY16" fmla="*/ 957262 h 1038225"/>
                <a:gd name="connsiteX17" fmla="*/ 376237 w 581025"/>
                <a:gd name="connsiteY17" fmla="*/ 978694 h 1038225"/>
                <a:gd name="connsiteX18" fmla="*/ 400050 w 581025"/>
                <a:gd name="connsiteY18" fmla="*/ 997744 h 1038225"/>
                <a:gd name="connsiteX19" fmla="*/ 428625 w 581025"/>
                <a:gd name="connsiteY19" fmla="*/ 1019175 h 1038225"/>
                <a:gd name="connsiteX20" fmla="*/ 454819 w 581025"/>
                <a:gd name="connsiteY20" fmla="*/ 1033462 h 1038225"/>
                <a:gd name="connsiteX21" fmla="*/ 478631 w 581025"/>
                <a:gd name="connsiteY21" fmla="*/ 1038225 h 1038225"/>
                <a:gd name="connsiteX22" fmla="*/ 492919 w 581025"/>
                <a:gd name="connsiteY22" fmla="*/ 1038225 h 1038225"/>
                <a:gd name="connsiteX23" fmla="*/ 516731 w 581025"/>
                <a:gd name="connsiteY23" fmla="*/ 1023937 h 1038225"/>
                <a:gd name="connsiteX24" fmla="*/ 533400 w 581025"/>
                <a:gd name="connsiteY24" fmla="*/ 1002506 h 1038225"/>
                <a:gd name="connsiteX25" fmla="*/ 552450 w 581025"/>
                <a:gd name="connsiteY25" fmla="*/ 966787 h 1038225"/>
                <a:gd name="connsiteX26" fmla="*/ 569119 w 581025"/>
                <a:gd name="connsiteY26" fmla="*/ 916781 h 1038225"/>
                <a:gd name="connsiteX27" fmla="*/ 581025 w 581025"/>
                <a:gd name="connsiteY27" fmla="*/ 869156 h 1038225"/>
                <a:gd name="connsiteX28" fmla="*/ 576262 w 581025"/>
                <a:gd name="connsiteY28" fmla="*/ 826294 h 1038225"/>
                <a:gd name="connsiteX29" fmla="*/ 559594 w 581025"/>
                <a:gd name="connsiteY29" fmla="*/ 740569 h 1038225"/>
                <a:gd name="connsiteX30" fmla="*/ 521494 w 581025"/>
                <a:gd name="connsiteY30" fmla="*/ 585787 h 1038225"/>
                <a:gd name="connsiteX31" fmla="*/ 497681 w 581025"/>
                <a:gd name="connsiteY31" fmla="*/ 504825 h 1038225"/>
                <a:gd name="connsiteX32" fmla="*/ 488156 w 581025"/>
                <a:gd name="connsiteY32" fmla="*/ 481012 h 1038225"/>
                <a:gd name="connsiteX33" fmla="*/ 419100 w 581025"/>
                <a:gd name="connsiteY33" fmla="*/ 409575 h 1038225"/>
                <a:gd name="connsiteX34" fmla="*/ 273844 w 581025"/>
                <a:gd name="connsiteY34" fmla="*/ 247650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1025" h="1038225">
                  <a:moveTo>
                    <a:pt x="273844" y="247650"/>
                  </a:moveTo>
                  <a:lnTo>
                    <a:pt x="171450" y="135731"/>
                  </a:lnTo>
                  <a:lnTo>
                    <a:pt x="76200" y="28575"/>
                  </a:lnTo>
                  <a:lnTo>
                    <a:pt x="57150" y="9525"/>
                  </a:lnTo>
                  <a:lnTo>
                    <a:pt x="47625" y="4762"/>
                  </a:lnTo>
                  <a:lnTo>
                    <a:pt x="28575" y="0"/>
                  </a:lnTo>
                  <a:lnTo>
                    <a:pt x="14287" y="7144"/>
                  </a:lnTo>
                  <a:lnTo>
                    <a:pt x="0" y="35719"/>
                  </a:lnTo>
                  <a:lnTo>
                    <a:pt x="7144" y="78581"/>
                  </a:lnTo>
                  <a:lnTo>
                    <a:pt x="40481" y="192881"/>
                  </a:lnTo>
                  <a:lnTo>
                    <a:pt x="69056" y="285750"/>
                  </a:lnTo>
                  <a:lnTo>
                    <a:pt x="104775" y="390525"/>
                  </a:lnTo>
                  <a:lnTo>
                    <a:pt x="157162" y="533400"/>
                  </a:lnTo>
                  <a:lnTo>
                    <a:pt x="214312" y="673894"/>
                  </a:lnTo>
                  <a:lnTo>
                    <a:pt x="259556" y="776287"/>
                  </a:lnTo>
                  <a:lnTo>
                    <a:pt x="333375" y="914400"/>
                  </a:lnTo>
                  <a:lnTo>
                    <a:pt x="357187" y="957262"/>
                  </a:lnTo>
                  <a:lnTo>
                    <a:pt x="376237" y="978694"/>
                  </a:lnTo>
                  <a:lnTo>
                    <a:pt x="400050" y="997744"/>
                  </a:lnTo>
                  <a:lnTo>
                    <a:pt x="428625" y="1019175"/>
                  </a:lnTo>
                  <a:lnTo>
                    <a:pt x="454819" y="1033462"/>
                  </a:lnTo>
                  <a:lnTo>
                    <a:pt x="478631" y="1038225"/>
                  </a:lnTo>
                  <a:lnTo>
                    <a:pt x="492919" y="1038225"/>
                  </a:lnTo>
                  <a:lnTo>
                    <a:pt x="516731" y="1023937"/>
                  </a:lnTo>
                  <a:lnTo>
                    <a:pt x="533400" y="1002506"/>
                  </a:lnTo>
                  <a:lnTo>
                    <a:pt x="552450" y="966787"/>
                  </a:lnTo>
                  <a:lnTo>
                    <a:pt x="569119" y="916781"/>
                  </a:lnTo>
                  <a:lnTo>
                    <a:pt x="581025" y="869156"/>
                  </a:lnTo>
                  <a:lnTo>
                    <a:pt x="576262" y="826294"/>
                  </a:lnTo>
                  <a:lnTo>
                    <a:pt x="559594" y="740569"/>
                  </a:lnTo>
                  <a:lnTo>
                    <a:pt x="521494" y="585787"/>
                  </a:lnTo>
                  <a:lnTo>
                    <a:pt x="497681" y="504825"/>
                  </a:lnTo>
                  <a:lnTo>
                    <a:pt x="488156" y="481012"/>
                  </a:lnTo>
                  <a:lnTo>
                    <a:pt x="419100" y="409575"/>
                  </a:lnTo>
                  <a:lnTo>
                    <a:pt x="27384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4E785D75-8BF4-CC4C-AFD0-B57A6DAF11A3}"/>
                </a:ext>
              </a:extLst>
            </p:cNvPr>
            <p:cNvSpPr/>
            <p:nvPr/>
          </p:nvSpPr>
          <p:spPr>
            <a:xfrm>
              <a:off x="5399088" y="1554163"/>
              <a:ext cx="1082675" cy="1343025"/>
            </a:xfrm>
            <a:custGeom>
              <a:avLst/>
              <a:gdLst>
                <a:gd name="connsiteX0" fmla="*/ 395287 w 1083469"/>
                <a:gd name="connsiteY0" fmla="*/ 723900 h 1343025"/>
                <a:gd name="connsiteX1" fmla="*/ 488156 w 1083469"/>
                <a:gd name="connsiteY1" fmla="*/ 576263 h 1343025"/>
                <a:gd name="connsiteX2" fmla="*/ 550069 w 1083469"/>
                <a:gd name="connsiteY2" fmla="*/ 471488 h 1343025"/>
                <a:gd name="connsiteX3" fmla="*/ 604837 w 1083469"/>
                <a:gd name="connsiteY3" fmla="*/ 383382 h 1343025"/>
                <a:gd name="connsiteX4" fmla="*/ 640556 w 1083469"/>
                <a:gd name="connsiteY4" fmla="*/ 309563 h 1343025"/>
                <a:gd name="connsiteX5" fmla="*/ 657225 w 1083469"/>
                <a:gd name="connsiteY5" fmla="*/ 269082 h 1343025"/>
                <a:gd name="connsiteX6" fmla="*/ 671512 w 1083469"/>
                <a:gd name="connsiteY6" fmla="*/ 226219 h 1343025"/>
                <a:gd name="connsiteX7" fmla="*/ 676275 w 1083469"/>
                <a:gd name="connsiteY7" fmla="*/ 192882 h 1343025"/>
                <a:gd name="connsiteX8" fmla="*/ 671512 w 1083469"/>
                <a:gd name="connsiteY8" fmla="*/ 173832 h 1343025"/>
                <a:gd name="connsiteX9" fmla="*/ 661987 w 1083469"/>
                <a:gd name="connsiteY9" fmla="*/ 152400 h 1343025"/>
                <a:gd name="connsiteX10" fmla="*/ 633412 w 1083469"/>
                <a:gd name="connsiteY10" fmla="*/ 114300 h 1343025"/>
                <a:gd name="connsiteX11" fmla="*/ 611981 w 1083469"/>
                <a:gd name="connsiteY11" fmla="*/ 90488 h 1343025"/>
                <a:gd name="connsiteX12" fmla="*/ 585787 w 1083469"/>
                <a:gd name="connsiteY12" fmla="*/ 71438 h 1343025"/>
                <a:gd name="connsiteX13" fmla="*/ 569119 w 1083469"/>
                <a:gd name="connsiteY13" fmla="*/ 59532 h 1343025"/>
                <a:gd name="connsiteX14" fmla="*/ 552450 w 1083469"/>
                <a:gd name="connsiteY14" fmla="*/ 38100 h 1343025"/>
                <a:gd name="connsiteX15" fmla="*/ 550069 w 1083469"/>
                <a:gd name="connsiteY15" fmla="*/ 21432 h 1343025"/>
                <a:gd name="connsiteX16" fmla="*/ 552450 w 1083469"/>
                <a:gd name="connsiteY16" fmla="*/ 9525 h 1343025"/>
                <a:gd name="connsiteX17" fmla="*/ 566737 w 1083469"/>
                <a:gd name="connsiteY17" fmla="*/ 2382 h 1343025"/>
                <a:gd name="connsiteX18" fmla="*/ 597694 w 1083469"/>
                <a:gd name="connsiteY18" fmla="*/ 0 h 1343025"/>
                <a:gd name="connsiteX19" fmla="*/ 666750 w 1083469"/>
                <a:gd name="connsiteY19" fmla="*/ 14288 h 1343025"/>
                <a:gd name="connsiteX20" fmla="*/ 757237 w 1083469"/>
                <a:gd name="connsiteY20" fmla="*/ 30957 h 1343025"/>
                <a:gd name="connsiteX21" fmla="*/ 819150 w 1083469"/>
                <a:gd name="connsiteY21" fmla="*/ 42863 h 1343025"/>
                <a:gd name="connsiteX22" fmla="*/ 840581 w 1083469"/>
                <a:gd name="connsiteY22" fmla="*/ 52388 h 1343025"/>
                <a:gd name="connsiteX23" fmla="*/ 881062 w 1083469"/>
                <a:gd name="connsiteY23" fmla="*/ 73819 h 1343025"/>
                <a:gd name="connsiteX24" fmla="*/ 921544 w 1083469"/>
                <a:gd name="connsiteY24" fmla="*/ 100013 h 1343025"/>
                <a:gd name="connsiteX25" fmla="*/ 969169 w 1083469"/>
                <a:gd name="connsiteY25" fmla="*/ 140494 h 1343025"/>
                <a:gd name="connsiteX26" fmla="*/ 1009650 w 1083469"/>
                <a:gd name="connsiteY26" fmla="*/ 185738 h 1343025"/>
                <a:gd name="connsiteX27" fmla="*/ 1052512 w 1083469"/>
                <a:gd name="connsiteY27" fmla="*/ 233363 h 1343025"/>
                <a:gd name="connsiteX28" fmla="*/ 1066800 w 1083469"/>
                <a:gd name="connsiteY28" fmla="*/ 252413 h 1343025"/>
                <a:gd name="connsiteX29" fmla="*/ 1073944 w 1083469"/>
                <a:gd name="connsiteY29" fmla="*/ 273844 h 1343025"/>
                <a:gd name="connsiteX30" fmla="*/ 1081087 w 1083469"/>
                <a:gd name="connsiteY30" fmla="*/ 300038 h 1343025"/>
                <a:gd name="connsiteX31" fmla="*/ 1083469 w 1083469"/>
                <a:gd name="connsiteY31" fmla="*/ 316707 h 1343025"/>
                <a:gd name="connsiteX32" fmla="*/ 1073944 w 1083469"/>
                <a:gd name="connsiteY32" fmla="*/ 347663 h 1343025"/>
                <a:gd name="connsiteX33" fmla="*/ 1059656 w 1083469"/>
                <a:gd name="connsiteY33" fmla="*/ 366713 h 1343025"/>
                <a:gd name="connsiteX34" fmla="*/ 1031081 w 1083469"/>
                <a:gd name="connsiteY34" fmla="*/ 383382 h 1343025"/>
                <a:gd name="connsiteX35" fmla="*/ 995362 w 1083469"/>
                <a:gd name="connsiteY35" fmla="*/ 400050 h 1343025"/>
                <a:gd name="connsiteX36" fmla="*/ 954881 w 1083469"/>
                <a:gd name="connsiteY36" fmla="*/ 426244 h 1343025"/>
                <a:gd name="connsiteX37" fmla="*/ 914400 w 1083469"/>
                <a:gd name="connsiteY37" fmla="*/ 461963 h 1343025"/>
                <a:gd name="connsiteX38" fmla="*/ 797719 w 1083469"/>
                <a:gd name="connsiteY38" fmla="*/ 592932 h 1343025"/>
                <a:gd name="connsiteX39" fmla="*/ 607219 w 1083469"/>
                <a:gd name="connsiteY39" fmla="*/ 792957 h 1343025"/>
                <a:gd name="connsiteX40" fmla="*/ 423862 w 1083469"/>
                <a:gd name="connsiteY40" fmla="*/ 973932 h 1343025"/>
                <a:gd name="connsiteX41" fmla="*/ 176212 w 1083469"/>
                <a:gd name="connsiteY41" fmla="*/ 1207294 h 1343025"/>
                <a:gd name="connsiteX42" fmla="*/ 0 w 1083469"/>
                <a:gd name="connsiteY42" fmla="*/ 1343025 h 1343025"/>
                <a:gd name="connsiteX43" fmla="*/ 23812 w 1083469"/>
                <a:gd name="connsiteY43" fmla="*/ 1243013 h 1343025"/>
                <a:gd name="connsiteX44" fmla="*/ 147637 w 1083469"/>
                <a:gd name="connsiteY44" fmla="*/ 1073944 h 1343025"/>
                <a:gd name="connsiteX45" fmla="*/ 266700 w 1083469"/>
                <a:gd name="connsiteY45" fmla="*/ 909638 h 1343025"/>
                <a:gd name="connsiteX46" fmla="*/ 395287 w 1083469"/>
                <a:gd name="connsiteY46" fmla="*/ 723900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83469" h="1343025">
                  <a:moveTo>
                    <a:pt x="395287" y="723900"/>
                  </a:moveTo>
                  <a:lnTo>
                    <a:pt x="488156" y="576263"/>
                  </a:lnTo>
                  <a:lnTo>
                    <a:pt x="550069" y="471488"/>
                  </a:lnTo>
                  <a:lnTo>
                    <a:pt x="604837" y="383382"/>
                  </a:lnTo>
                  <a:lnTo>
                    <a:pt x="640556" y="309563"/>
                  </a:lnTo>
                  <a:lnTo>
                    <a:pt x="657225" y="269082"/>
                  </a:lnTo>
                  <a:lnTo>
                    <a:pt x="671512" y="226219"/>
                  </a:lnTo>
                  <a:lnTo>
                    <a:pt x="676275" y="192882"/>
                  </a:lnTo>
                  <a:lnTo>
                    <a:pt x="671512" y="173832"/>
                  </a:lnTo>
                  <a:lnTo>
                    <a:pt x="661987" y="152400"/>
                  </a:lnTo>
                  <a:lnTo>
                    <a:pt x="633412" y="114300"/>
                  </a:lnTo>
                  <a:lnTo>
                    <a:pt x="611981" y="90488"/>
                  </a:lnTo>
                  <a:lnTo>
                    <a:pt x="585787" y="71438"/>
                  </a:lnTo>
                  <a:lnTo>
                    <a:pt x="569119" y="59532"/>
                  </a:lnTo>
                  <a:lnTo>
                    <a:pt x="552450" y="38100"/>
                  </a:lnTo>
                  <a:lnTo>
                    <a:pt x="550069" y="21432"/>
                  </a:lnTo>
                  <a:lnTo>
                    <a:pt x="552450" y="9525"/>
                  </a:lnTo>
                  <a:lnTo>
                    <a:pt x="566737" y="2382"/>
                  </a:lnTo>
                  <a:lnTo>
                    <a:pt x="597694" y="0"/>
                  </a:lnTo>
                  <a:lnTo>
                    <a:pt x="666750" y="14288"/>
                  </a:lnTo>
                  <a:lnTo>
                    <a:pt x="757237" y="30957"/>
                  </a:lnTo>
                  <a:lnTo>
                    <a:pt x="819150" y="42863"/>
                  </a:lnTo>
                  <a:lnTo>
                    <a:pt x="840581" y="52388"/>
                  </a:lnTo>
                  <a:lnTo>
                    <a:pt x="881062" y="73819"/>
                  </a:lnTo>
                  <a:lnTo>
                    <a:pt x="921544" y="100013"/>
                  </a:lnTo>
                  <a:lnTo>
                    <a:pt x="969169" y="140494"/>
                  </a:lnTo>
                  <a:lnTo>
                    <a:pt x="1009650" y="185738"/>
                  </a:lnTo>
                  <a:lnTo>
                    <a:pt x="1052512" y="233363"/>
                  </a:lnTo>
                  <a:lnTo>
                    <a:pt x="1066800" y="252413"/>
                  </a:lnTo>
                  <a:lnTo>
                    <a:pt x="1073944" y="273844"/>
                  </a:lnTo>
                  <a:lnTo>
                    <a:pt x="1081087" y="300038"/>
                  </a:lnTo>
                  <a:lnTo>
                    <a:pt x="1083469" y="316707"/>
                  </a:lnTo>
                  <a:lnTo>
                    <a:pt x="1073944" y="347663"/>
                  </a:lnTo>
                  <a:lnTo>
                    <a:pt x="1059656" y="366713"/>
                  </a:lnTo>
                  <a:lnTo>
                    <a:pt x="1031081" y="383382"/>
                  </a:lnTo>
                  <a:lnTo>
                    <a:pt x="995362" y="400050"/>
                  </a:lnTo>
                  <a:lnTo>
                    <a:pt x="954881" y="426244"/>
                  </a:lnTo>
                  <a:lnTo>
                    <a:pt x="914400" y="461963"/>
                  </a:lnTo>
                  <a:lnTo>
                    <a:pt x="797719" y="592932"/>
                  </a:lnTo>
                  <a:lnTo>
                    <a:pt x="607219" y="792957"/>
                  </a:lnTo>
                  <a:lnTo>
                    <a:pt x="423862" y="973932"/>
                  </a:lnTo>
                  <a:lnTo>
                    <a:pt x="176212" y="1207294"/>
                  </a:lnTo>
                  <a:lnTo>
                    <a:pt x="0" y="1343025"/>
                  </a:lnTo>
                  <a:lnTo>
                    <a:pt x="23812" y="1243013"/>
                  </a:lnTo>
                  <a:lnTo>
                    <a:pt x="147637" y="1073944"/>
                  </a:lnTo>
                  <a:lnTo>
                    <a:pt x="266700" y="909638"/>
                  </a:lnTo>
                  <a:lnTo>
                    <a:pt x="395287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FB186553-5735-3B4A-99EA-C6337DE99CE3}"/>
                </a:ext>
              </a:extLst>
            </p:cNvPr>
            <p:cNvSpPr/>
            <p:nvPr/>
          </p:nvSpPr>
          <p:spPr>
            <a:xfrm>
              <a:off x="2713038" y="2743200"/>
              <a:ext cx="377825" cy="1312863"/>
            </a:xfrm>
            <a:custGeom>
              <a:avLst/>
              <a:gdLst>
                <a:gd name="connsiteX0" fmla="*/ 371475 w 378619"/>
                <a:gd name="connsiteY0" fmla="*/ 659606 h 1312069"/>
                <a:gd name="connsiteX1" fmla="*/ 376237 w 378619"/>
                <a:gd name="connsiteY1" fmla="*/ 576263 h 1312069"/>
                <a:gd name="connsiteX2" fmla="*/ 378619 w 378619"/>
                <a:gd name="connsiteY2" fmla="*/ 519113 h 1312069"/>
                <a:gd name="connsiteX3" fmla="*/ 378619 w 378619"/>
                <a:gd name="connsiteY3" fmla="*/ 440531 h 1312069"/>
                <a:gd name="connsiteX4" fmla="*/ 359569 w 378619"/>
                <a:gd name="connsiteY4" fmla="*/ 304800 h 1312069"/>
                <a:gd name="connsiteX5" fmla="*/ 340519 w 378619"/>
                <a:gd name="connsiteY5" fmla="*/ 219075 h 1312069"/>
                <a:gd name="connsiteX6" fmla="*/ 321469 w 378619"/>
                <a:gd name="connsiteY6" fmla="*/ 154781 h 1312069"/>
                <a:gd name="connsiteX7" fmla="*/ 302419 w 378619"/>
                <a:gd name="connsiteY7" fmla="*/ 100013 h 1312069"/>
                <a:gd name="connsiteX8" fmla="*/ 290512 w 378619"/>
                <a:gd name="connsiteY8" fmla="*/ 69056 h 1312069"/>
                <a:gd name="connsiteX9" fmla="*/ 273844 w 378619"/>
                <a:gd name="connsiteY9" fmla="*/ 40481 h 1312069"/>
                <a:gd name="connsiteX10" fmla="*/ 254794 w 378619"/>
                <a:gd name="connsiteY10" fmla="*/ 19050 h 1312069"/>
                <a:gd name="connsiteX11" fmla="*/ 240506 w 378619"/>
                <a:gd name="connsiteY11" fmla="*/ 9525 h 1312069"/>
                <a:gd name="connsiteX12" fmla="*/ 219075 w 378619"/>
                <a:gd name="connsiteY12" fmla="*/ 0 h 1312069"/>
                <a:gd name="connsiteX13" fmla="*/ 209550 w 378619"/>
                <a:gd name="connsiteY13" fmla="*/ 2381 h 1312069"/>
                <a:gd name="connsiteX14" fmla="*/ 204787 w 378619"/>
                <a:gd name="connsiteY14" fmla="*/ 21431 h 1312069"/>
                <a:gd name="connsiteX15" fmla="*/ 209550 w 378619"/>
                <a:gd name="connsiteY15" fmla="*/ 71438 h 1312069"/>
                <a:gd name="connsiteX16" fmla="*/ 214312 w 378619"/>
                <a:gd name="connsiteY16" fmla="*/ 116681 h 1312069"/>
                <a:gd name="connsiteX17" fmla="*/ 216694 w 378619"/>
                <a:gd name="connsiteY17" fmla="*/ 185738 h 1312069"/>
                <a:gd name="connsiteX18" fmla="*/ 214312 w 378619"/>
                <a:gd name="connsiteY18" fmla="*/ 257175 h 1312069"/>
                <a:gd name="connsiteX19" fmla="*/ 204787 w 378619"/>
                <a:gd name="connsiteY19" fmla="*/ 319088 h 1312069"/>
                <a:gd name="connsiteX20" fmla="*/ 188119 w 378619"/>
                <a:gd name="connsiteY20" fmla="*/ 392906 h 1312069"/>
                <a:gd name="connsiteX21" fmla="*/ 164306 w 378619"/>
                <a:gd name="connsiteY21" fmla="*/ 466725 h 1312069"/>
                <a:gd name="connsiteX22" fmla="*/ 138112 w 378619"/>
                <a:gd name="connsiteY22" fmla="*/ 540544 h 1312069"/>
                <a:gd name="connsiteX23" fmla="*/ 104775 w 378619"/>
                <a:gd name="connsiteY23" fmla="*/ 611981 h 1312069"/>
                <a:gd name="connsiteX24" fmla="*/ 59531 w 378619"/>
                <a:gd name="connsiteY24" fmla="*/ 685800 h 1312069"/>
                <a:gd name="connsiteX25" fmla="*/ 11906 w 378619"/>
                <a:gd name="connsiteY25" fmla="*/ 757238 h 1312069"/>
                <a:gd name="connsiteX26" fmla="*/ 2381 w 378619"/>
                <a:gd name="connsiteY26" fmla="*/ 776288 h 1312069"/>
                <a:gd name="connsiteX27" fmla="*/ 0 w 378619"/>
                <a:gd name="connsiteY27" fmla="*/ 831056 h 1312069"/>
                <a:gd name="connsiteX28" fmla="*/ 2381 w 378619"/>
                <a:gd name="connsiteY28" fmla="*/ 969169 h 1312069"/>
                <a:gd name="connsiteX29" fmla="*/ 2381 w 378619"/>
                <a:gd name="connsiteY29" fmla="*/ 1023938 h 1312069"/>
                <a:gd name="connsiteX30" fmla="*/ 7144 w 378619"/>
                <a:gd name="connsiteY30" fmla="*/ 1100138 h 1312069"/>
                <a:gd name="connsiteX31" fmla="*/ 11906 w 378619"/>
                <a:gd name="connsiteY31" fmla="*/ 1143000 h 1312069"/>
                <a:gd name="connsiteX32" fmla="*/ 19050 w 378619"/>
                <a:gd name="connsiteY32" fmla="*/ 1173956 h 1312069"/>
                <a:gd name="connsiteX33" fmla="*/ 30956 w 378619"/>
                <a:gd name="connsiteY33" fmla="*/ 1216819 h 1312069"/>
                <a:gd name="connsiteX34" fmla="*/ 45244 w 378619"/>
                <a:gd name="connsiteY34" fmla="*/ 1250156 h 1312069"/>
                <a:gd name="connsiteX35" fmla="*/ 59531 w 378619"/>
                <a:gd name="connsiteY35" fmla="*/ 1271588 h 1312069"/>
                <a:gd name="connsiteX36" fmla="*/ 71437 w 378619"/>
                <a:gd name="connsiteY36" fmla="*/ 1288256 h 1312069"/>
                <a:gd name="connsiteX37" fmla="*/ 92869 w 378619"/>
                <a:gd name="connsiteY37" fmla="*/ 1302544 h 1312069"/>
                <a:gd name="connsiteX38" fmla="*/ 119062 w 378619"/>
                <a:gd name="connsiteY38" fmla="*/ 1312069 h 1312069"/>
                <a:gd name="connsiteX39" fmla="*/ 145256 w 378619"/>
                <a:gd name="connsiteY39" fmla="*/ 1312069 h 1312069"/>
                <a:gd name="connsiteX40" fmla="*/ 176212 w 378619"/>
                <a:gd name="connsiteY40" fmla="*/ 1302544 h 1312069"/>
                <a:gd name="connsiteX41" fmla="*/ 195262 w 378619"/>
                <a:gd name="connsiteY41" fmla="*/ 1285875 h 1312069"/>
                <a:gd name="connsiteX42" fmla="*/ 211931 w 378619"/>
                <a:gd name="connsiteY42" fmla="*/ 1269206 h 1312069"/>
                <a:gd name="connsiteX43" fmla="*/ 230981 w 378619"/>
                <a:gd name="connsiteY43" fmla="*/ 1235869 h 1312069"/>
                <a:gd name="connsiteX44" fmla="*/ 257175 w 378619"/>
                <a:gd name="connsiteY44" fmla="*/ 1178719 h 1312069"/>
                <a:gd name="connsiteX45" fmla="*/ 290512 w 378619"/>
                <a:gd name="connsiteY45" fmla="*/ 1090613 h 1312069"/>
                <a:gd name="connsiteX46" fmla="*/ 311944 w 378619"/>
                <a:gd name="connsiteY46" fmla="*/ 1026319 h 1312069"/>
                <a:gd name="connsiteX47" fmla="*/ 333375 w 378619"/>
                <a:gd name="connsiteY47" fmla="*/ 931069 h 1312069"/>
                <a:gd name="connsiteX48" fmla="*/ 359569 w 378619"/>
                <a:gd name="connsiteY48" fmla="*/ 788194 h 1312069"/>
                <a:gd name="connsiteX49" fmla="*/ 371475 w 378619"/>
                <a:gd name="connsiteY49" fmla="*/ 659606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8619" h="1312069">
                  <a:moveTo>
                    <a:pt x="371475" y="659606"/>
                  </a:moveTo>
                  <a:lnTo>
                    <a:pt x="376237" y="576263"/>
                  </a:lnTo>
                  <a:lnTo>
                    <a:pt x="378619" y="519113"/>
                  </a:lnTo>
                  <a:lnTo>
                    <a:pt x="378619" y="440531"/>
                  </a:lnTo>
                  <a:lnTo>
                    <a:pt x="359569" y="304800"/>
                  </a:lnTo>
                  <a:lnTo>
                    <a:pt x="340519" y="219075"/>
                  </a:lnTo>
                  <a:lnTo>
                    <a:pt x="321469" y="154781"/>
                  </a:lnTo>
                  <a:lnTo>
                    <a:pt x="302419" y="100013"/>
                  </a:lnTo>
                  <a:lnTo>
                    <a:pt x="290512" y="69056"/>
                  </a:lnTo>
                  <a:lnTo>
                    <a:pt x="273844" y="40481"/>
                  </a:lnTo>
                  <a:lnTo>
                    <a:pt x="254794" y="19050"/>
                  </a:lnTo>
                  <a:lnTo>
                    <a:pt x="240506" y="9525"/>
                  </a:lnTo>
                  <a:lnTo>
                    <a:pt x="219075" y="0"/>
                  </a:lnTo>
                  <a:lnTo>
                    <a:pt x="209550" y="2381"/>
                  </a:lnTo>
                  <a:lnTo>
                    <a:pt x="204787" y="21431"/>
                  </a:lnTo>
                  <a:lnTo>
                    <a:pt x="209550" y="71438"/>
                  </a:lnTo>
                  <a:lnTo>
                    <a:pt x="214312" y="116681"/>
                  </a:lnTo>
                  <a:lnTo>
                    <a:pt x="216694" y="185738"/>
                  </a:lnTo>
                  <a:lnTo>
                    <a:pt x="214312" y="257175"/>
                  </a:lnTo>
                  <a:lnTo>
                    <a:pt x="204787" y="319088"/>
                  </a:lnTo>
                  <a:lnTo>
                    <a:pt x="188119" y="392906"/>
                  </a:lnTo>
                  <a:lnTo>
                    <a:pt x="164306" y="466725"/>
                  </a:lnTo>
                  <a:lnTo>
                    <a:pt x="138112" y="540544"/>
                  </a:lnTo>
                  <a:lnTo>
                    <a:pt x="104775" y="611981"/>
                  </a:lnTo>
                  <a:lnTo>
                    <a:pt x="59531" y="685800"/>
                  </a:lnTo>
                  <a:lnTo>
                    <a:pt x="11906" y="757238"/>
                  </a:lnTo>
                  <a:lnTo>
                    <a:pt x="2381" y="776288"/>
                  </a:lnTo>
                  <a:lnTo>
                    <a:pt x="0" y="831056"/>
                  </a:lnTo>
                  <a:cubicBezTo>
                    <a:pt x="794" y="877094"/>
                    <a:pt x="1587" y="923131"/>
                    <a:pt x="2381" y="969169"/>
                  </a:cubicBezTo>
                  <a:lnTo>
                    <a:pt x="2381" y="1023938"/>
                  </a:lnTo>
                  <a:lnTo>
                    <a:pt x="7144" y="1100138"/>
                  </a:lnTo>
                  <a:lnTo>
                    <a:pt x="11906" y="1143000"/>
                  </a:lnTo>
                  <a:lnTo>
                    <a:pt x="19050" y="1173956"/>
                  </a:lnTo>
                  <a:lnTo>
                    <a:pt x="30956" y="1216819"/>
                  </a:lnTo>
                  <a:lnTo>
                    <a:pt x="45244" y="1250156"/>
                  </a:lnTo>
                  <a:lnTo>
                    <a:pt x="59531" y="1271588"/>
                  </a:lnTo>
                  <a:lnTo>
                    <a:pt x="71437" y="1288256"/>
                  </a:lnTo>
                  <a:lnTo>
                    <a:pt x="92869" y="1302544"/>
                  </a:lnTo>
                  <a:lnTo>
                    <a:pt x="119062" y="1312069"/>
                  </a:lnTo>
                  <a:lnTo>
                    <a:pt x="145256" y="1312069"/>
                  </a:lnTo>
                  <a:lnTo>
                    <a:pt x="176212" y="1302544"/>
                  </a:lnTo>
                  <a:lnTo>
                    <a:pt x="195262" y="1285875"/>
                  </a:lnTo>
                  <a:lnTo>
                    <a:pt x="211931" y="1269206"/>
                  </a:lnTo>
                  <a:lnTo>
                    <a:pt x="230981" y="1235869"/>
                  </a:lnTo>
                  <a:lnTo>
                    <a:pt x="257175" y="1178719"/>
                  </a:lnTo>
                  <a:lnTo>
                    <a:pt x="290512" y="1090613"/>
                  </a:lnTo>
                  <a:lnTo>
                    <a:pt x="311944" y="1026319"/>
                  </a:lnTo>
                  <a:lnTo>
                    <a:pt x="333375" y="931069"/>
                  </a:lnTo>
                  <a:lnTo>
                    <a:pt x="359569" y="788194"/>
                  </a:lnTo>
                  <a:lnTo>
                    <a:pt x="371475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3411039D-D58E-7E44-91C3-5B62A6F8D8C7}"/>
                </a:ext>
              </a:extLst>
            </p:cNvPr>
            <p:cNvSpPr/>
            <p:nvPr/>
          </p:nvSpPr>
          <p:spPr>
            <a:xfrm>
              <a:off x="3557588" y="3676650"/>
              <a:ext cx="2616200" cy="554038"/>
            </a:xfrm>
            <a:custGeom>
              <a:avLst/>
              <a:gdLst>
                <a:gd name="connsiteX0" fmla="*/ 1516856 w 2616993"/>
                <a:gd name="connsiteY0" fmla="*/ 323850 h 554831"/>
                <a:gd name="connsiteX1" fmla="*/ 1871662 w 2616993"/>
                <a:gd name="connsiteY1" fmla="*/ 257175 h 554831"/>
                <a:gd name="connsiteX2" fmla="*/ 2155031 w 2616993"/>
                <a:gd name="connsiteY2" fmla="*/ 202406 h 554831"/>
                <a:gd name="connsiteX3" fmla="*/ 2190750 w 2616993"/>
                <a:gd name="connsiteY3" fmla="*/ 200025 h 554831"/>
                <a:gd name="connsiteX4" fmla="*/ 2216943 w 2616993"/>
                <a:gd name="connsiteY4" fmla="*/ 209550 h 554831"/>
                <a:gd name="connsiteX5" fmla="*/ 2231231 w 2616993"/>
                <a:gd name="connsiteY5" fmla="*/ 221456 h 554831"/>
                <a:gd name="connsiteX6" fmla="*/ 2593181 w 2616993"/>
                <a:gd name="connsiteY6" fmla="*/ 357188 h 554831"/>
                <a:gd name="connsiteX7" fmla="*/ 2607468 w 2616993"/>
                <a:gd name="connsiteY7" fmla="*/ 335756 h 554831"/>
                <a:gd name="connsiteX8" fmla="*/ 2616993 w 2616993"/>
                <a:gd name="connsiteY8" fmla="*/ 309563 h 554831"/>
                <a:gd name="connsiteX9" fmla="*/ 2614612 w 2616993"/>
                <a:gd name="connsiteY9" fmla="*/ 280988 h 554831"/>
                <a:gd name="connsiteX10" fmla="*/ 2605087 w 2616993"/>
                <a:gd name="connsiteY10" fmla="*/ 252413 h 554831"/>
                <a:gd name="connsiteX11" fmla="*/ 2595562 w 2616993"/>
                <a:gd name="connsiteY11" fmla="*/ 240506 h 554831"/>
                <a:gd name="connsiteX12" fmla="*/ 2576512 w 2616993"/>
                <a:gd name="connsiteY12" fmla="*/ 214313 h 554831"/>
                <a:gd name="connsiteX13" fmla="*/ 2547937 w 2616993"/>
                <a:gd name="connsiteY13" fmla="*/ 185738 h 554831"/>
                <a:gd name="connsiteX14" fmla="*/ 2500312 w 2616993"/>
                <a:gd name="connsiteY14" fmla="*/ 142875 h 554831"/>
                <a:gd name="connsiteX15" fmla="*/ 2433637 w 2616993"/>
                <a:gd name="connsiteY15" fmla="*/ 95250 h 554831"/>
                <a:gd name="connsiteX16" fmla="*/ 2328862 w 2616993"/>
                <a:gd name="connsiteY16" fmla="*/ 33338 h 554831"/>
                <a:gd name="connsiteX17" fmla="*/ 2264568 w 2616993"/>
                <a:gd name="connsiteY17" fmla="*/ 0 h 554831"/>
                <a:gd name="connsiteX18" fmla="*/ 2238375 w 2616993"/>
                <a:gd name="connsiteY18" fmla="*/ 7144 h 554831"/>
                <a:gd name="connsiteX19" fmla="*/ 2145506 w 2616993"/>
                <a:gd name="connsiteY19" fmla="*/ 42863 h 554831"/>
                <a:gd name="connsiteX20" fmla="*/ 2078831 w 2616993"/>
                <a:gd name="connsiteY20" fmla="*/ 66675 h 554831"/>
                <a:gd name="connsiteX21" fmla="*/ 1914525 w 2616993"/>
                <a:gd name="connsiteY21" fmla="*/ 92869 h 554831"/>
                <a:gd name="connsiteX22" fmla="*/ 1495425 w 2616993"/>
                <a:gd name="connsiteY22" fmla="*/ 152400 h 554831"/>
                <a:gd name="connsiteX23" fmla="*/ 1247775 w 2616993"/>
                <a:gd name="connsiteY23" fmla="*/ 178594 h 554831"/>
                <a:gd name="connsiteX24" fmla="*/ 976312 w 2616993"/>
                <a:gd name="connsiteY24" fmla="*/ 230981 h 554831"/>
                <a:gd name="connsiteX25" fmla="*/ 833437 w 2616993"/>
                <a:gd name="connsiteY25" fmla="*/ 257175 h 554831"/>
                <a:gd name="connsiteX26" fmla="*/ 659606 w 2616993"/>
                <a:gd name="connsiteY26" fmla="*/ 280988 h 554831"/>
                <a:gd name="connsiteX27" fmla="*/ 504825 w 2616993"/>
                <a:gd name="connsiteY27" fmla="*/ 300038 h 554831"/>
                <a:gd name="connsiteX28" fmla="*/ 400050 w 2616993"/>
                <a:gd name="connsiteY28" fmla="*/ 309563 h 554831"/>
                <a:gd name="connsiteX29" fmla="*/ 326231 w 2616993"/>
                <a:gd name="connsiteY29" fmla="*/ 314325 h 554831"/>
                <a:gd name="connsiteX30" fmla="*/ 264318 w 2616993"/>
                <a:gd name="connsiteY30" fmla="*/ 311944 h 554831"/>
                <a:gd name="connsiteX31" fmla="*/ 209550 w 2616993"/>
                <a:gd name="connsiteY31" fmla="*/ 302419 h 554831"/>
                <a:gd name="connsiteX32" fmla="*/ 169068 w 2616993"/>
                <a:gd name="connsiteY32" fmla="*/ 288131 h 554831"/>
                <a:gd name="connsiteX33" fmla="*/ 126206 w 2616993"/>
                <a:gd name="connsiteY33" fmla="*/ 266700 h 554831"/>
                <a:gd name="connsiteX34" fmla="*/ 92868 w 2616993"/>
                <a:gd name="connsiteY34" fmla="*/ 245269 h 554831"/>
                <a:gd name="connsiteX35" fmla="*/ 71437 w 2616993"/>
                <a:gd name="connsiteY35" fmla="*/ 223838 h 554831"/>
                <a:gd name="connsiteX36" fmla="*/ 57150 w 2616993"/>
                <a:gd name="connsiteY36" fmla="*/ 207169 h 554831"/>
                <a:gd name="connsiteX37" fmla="*/ 35718 w 2616993"/>
                <a:gd name="connsiteY37" fmla="*/ 195263 h 554831"/>
                <a:gd name="connsiteX38" fmla="*/ 14287 w 2616993"/>
                <a:gd name="connsiteY38" fmla="*/ 192881 h 554831"/>
                <a:gd name="connsiteX39" fmla="*/ 2381 w 2616993"/>
                <a:gd name="connsiteY39" fmla="*/ 200025 h 554831"/>
                <a:gd name="connsiteX40" fmla="*/ 0 w 2616993"/>
                <a:gd name="connsiteY40" fmla="*/ 230981 h 554831"/>
                <a:gd name="connsiteX41" fmla="*/ 9525 w 2616993"/>
                <a:gd name="connsiteY41" fmla="*/ 259556 h 554831"/>
                <a:gd name="connsiteX42" fmla="*/ 47625 w 2616993"/>
                <a:gd name="connsiteY42" fmla="*/ 328613 h 554831"/>
                <a:gd name="connsiteX43" fmla="*/ 88106 w 2616993"/>
                <a:gd name="connsiteY43" fmla="*/ 392906 h 554831"/>
                <a:gd name="connsiteX44" fmla="*/ 123825 w 2616993"/>
                <a:gd name="connsiteY44" fmla="*/ 435769 h 554831"/>
                <a:gd name="connsiteX45" fmla="*/ 180975 w 2616993"/>
                <a:gd name="connsiteY45" fmla="*/ 490538 h 554831"/>
                <a:gd name="connsiteX46" fmla="*/ 211931 w 2616993"/>
                <a:gd name="connsiteY46" fmla="*/ 519113 h 554831"/>
                <a:gd name="connsiteX47" fmla="*/ 240506 w 2616993"/>
                <a:gd name="connsiteY47" fmla="*/ 533400 h 554831"/>
                <a:gd name="connsiteX48" fmla="*/ 264318 w 2616993"/>
                <a:gd name="connsiteY48" fmla="*/ 542925 h 554831"/>
                <a:gd name="connsiteX49" fmla="*/ 304800 w 2616993"/>
                <a:gd name="connsiteY49" fmla="*/ 554831 h 554831"/>
                <a:gd name="connsiteX50" fmla="*/ 333375 w 2616993"/>
                <a:gd name="connsiteY50" fmla="*/ 554831 h 554831"/>
                <a:gd name="connsiteX51" fmla="*/ 371475 w 2616993"/>
                <a:gd name="connsiteY51" fmla="*/ 550069 h 554831"/>
                <a:gd name="connsiteX52" fmla="*/ 426243 w 2616993"/>
                <a:gd name="connsiteY52" fmla="*/ 535781 h 554831"/>
                <a:gd name="connsiteX53" fmla="*/ 812006 w 2616993"/>
                <a:gd name="connsiteY53" fmla="*/ 457200 h 554831"/>
                <a:gd name="connsiteX54" fmla="*/ 995362 w 2616993"/>
                <a:gd name="connsiteY54" fmla="*/ 416719 h 554831"/>
                <a:gd name="connsiteX55" fmla="*/ 1516856 w 2616993"/>
                <a:gd name="connsiteY55" fmla="*/ 32385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16993" h="554831">
                  <a:moveTo>
                    <a:pt x="1516856" y="323850"/>
                  </a:moveTo>
                  <a:lnTo>
                    <a:pt x="1871662" y="257175"/>
                  </a:lnTo>
                  <a:lnTo>
                    <a:pt x="2155031" y="202406"/>
                  </a:lnTo>
                  <a:lnTo>
                    <a:pt x="2190750" y="200025"/>
                  </a:lnTo>
                  <a:lnTo>
                    <a:pt x="2216943" y="209550"/>
                  </a:lnTo>
                  <a:lnTo>
                    <a:pt x="2231231" y="221456"/>
                  </a:lnTo>
                  <a:lnTo>
                    <a:pt x="2593181" y="357188"/>
                  </a:lnTo>
                  <a:lnTo>
                    <a:pt x="2607468" y="335756"/>
                  </a:lnTo>
                  <a:lnTo>
                    <a:pt x="2616993" y="309563"/>
                  </a:lnTo>
                  <a:lnTo>
                    <a:pt x="2614612" y="280988"/>
                  </a:lnTo>
                  <a:lnTo>
                    <a:pt x="2605087" y="252413"/>
                  </a:lnTo>
                  <a:lnTo>
                    <a:pt x="2595562" y="240506"/>
                  </a:lnTo>
                  <a:lnTo>
                    <a:pt x="2576512" y="214313"/>
                  </a:lnTo>
                  <a:lnTo>
                    <a:pt x="2547937" y="185738"/>
                  </a:lnTo>
                  <a:lnTo>
                    <a:pt x="2500312" y="142875"/>
                  </a:lnTo>
                  <a:lnTo>
                    <a:pt x="2433637" y="95250"/>
                  </a:lnTo>
                  <a:lnTo>
                    <a:pt x="2328862" y="33338"/>
                  </a:lnTo>
                  <a:lnTo>
                    <a:pt x="2264568" y="0"/>
                  </a:lnTo>
                  <a:lnTo>
                    <a:pt x="2238375" y="7144"/>
                  </a:lnTo>
                  <a:lnTo>
                    <a:pt x="2145506" y="42863"/>
                  </a:lnTo>
                  <a:lnTo>
                    <a:pt x="2078831" y="66675"/>
                  </a:lnTo>
                  <a:lnTo>
                    <a:pt x="1914525" y="92869"/>
                  </a:lnTo>
                  <a:lnTo>
                    <a:pt x="1495425" y="152400"/>
                  </a:lnTo>
                  <a:lnTo>
                    <a:pt x="1247775" y="178594"/>
                  </a:lnTo>
                  <a:lnTo>
                    <a:pt x="976312" y="230981"/>
                  </a:lnTo>
                  <a:lnTo>
                    <a:pt x="833437" y="257175"/>
                  </a:lnTo>
                  <a:lnTo>
                    <a:pt x="659606" y="280988"/>
                  </a:lnTo>
                  <a:lnTo>
                    <a:pt x="504825" y="300038"/>
                  </a:lnTo>
                  <a:lnTo>
                    <a:pt x="400050" y="309563"/>
                  </a:lnTo>
                  <a:lnTo>
                    <a:pt x="326231" y="314325"/>
                  </a:lnTo>
                  <a:lnTo>
                    <a:pt x="264318" y="311944"/>
                  </a:lnTo>
                  <a:lnTo>
                    <a:pt x="209550" y="302419"/>
                  </a:lnTo>
                  <a:lnTo>
                    <a:pt x="169068" y="288131"/>
                  </a:lnTo>
                  <a:lnTo>
                    <a:pt x="126206" y="266700"/>
                  </a:lnTo>
                  <a:lnTo>
                    <a:pt x="92868" y="245269"/>
                  </a:lnTo>
                  <a:lnTo>
                    <a:pt x="71437" y="223838"/>
                  </a:lnTo>
                  <a:lnTo>
                    <a:pt x="57150" y="207169"/>
                  </a:lnTo>
                  <a:lnTo>
                    <a:pt x="35718" y="195263"/>
                  </a:lnTo>
                  <a:lnTo>
                    <a:pt x="14287" y="192881"/>
                  </a:lnTo>
                  <a:lnTo>
                    <a:pt x="2381" y="200025"/>
                  </a:lnTo>
                  <a:lnTo>
                    <a:pt x="0" y="230981"/>
                  </a:lnTo>
                  <a:lnTo>
                    <a:pt x="9525" y="259556"/>
                  </a:lnTo>
                  <a:lnTo>
                    <a:pt x="47625" y="328613"/>
                  </a:lnTo>
                  <a:lnTo>
                    <a:pt x="88106" y="392906"/>
                  </a:lnTo>
                  <a:lnTo>
                    <a:pt x="123825" y="435769"/>
                  </a:lnTo>
                  <a:lnTo>
                    <a:pt x="180975" y="490538"/>
                  </a:lnTo>
                  <a:lnTo>
                    <a:pt x="211931" y="519113"/>
                  </a:lnTo>
                  <a:lnTo>
                    <a:pt x="240506" y="533400"/>
                  </a:lnTo>
                  <a:lnTo>
                    <a:pt x="264318" y="542925"/>
                  </a:lnTo>
                  <a:lnTo>
                    <a:pt x="304800" y="554831"/>
                  </a:lnTo>
                  <a:lnTo>
                    <a:pt x="333375" y="554831"/>
                  </a:lnTo>
                  <a:lnTo>
                    <a:pt x="371475" y="550069"/>
                  </a:lnTo>
                  <a:lnTo>
                    <a:pt x="426243" y="535781"/>
                  </a:lnTo>
                  <a:lnTo>
                    <a:pt x="812006" y="457200"/>
                  </a:lnTo>
                  <a:lnTo>
                    <a:pt x="995362" y="416719"/>
                  </a:lnTo>
                  <a:lnTo>
                    <a:pt x="1516856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59B0653C-BAB1-5D40-96D6-C1649640AE88}"/>
                </a:ext>
              </a:extLst>
            </p:cNvPr>
            <p:cNvSpPr/>
            <p:nvPr/>
          </p:nvSpPr>
          <p:spPr>
            <a:xfrm>
              <a:off x="3038475" y="2668588"/>
              <a:ext cx="4086225" cy="584200"/>
            </a:xfrm>
            <a:custGeom>
              <a:avLst/>
              <a:gdLst>
                <a:gd name="connsiteX0" fmla="*/ 1366501 w 4085907"/>
                <a:gd name="connsiteY0" fmla="*/ 261743 h 584672"/>
                <a:gd name="connsiteX1" fmla="*/ 1900185 w 4085907"/>
                <a:gd name="connsiteY1" fmla="*/ 197157 h 584672"/>
                <a:gd name="connsiteX2" fmla="*/ 2393077 w 4085907"/>
                <a:gd name="connsiteY2" fmla="*/ 139370 h 584672"/>
                <a:gd name="connsiteX3" fmla="*/ 2501853 w 4085907"/>
                <a:gd name="connsiteY3" fmla="*/ 115575 h 584672"/>
                <a:gd name="connsiteX4" fmla="*/ 2845178 w 4085907"/>
                <a:gd name="connsiteY4" fmla="*/ 91780 h 584672"/>
                <a:gd name="connsiteX5" fmla="*/ 3219096 w 4085907"/>
                <a:gd name="connsiteY5" fmla="*/ 64586 h 584672"/>
                <a:gd name="connsiteX6" fmla="*/ 3406055 w 4085907"/>
                <a:gd name="connsiteY6" fmla="*/ 50989 h 584672"/>
                <a:gd name="connsiteX7" fmla="*/ 3436649 w 4085907"/>
                <a:gd name="connsiteY7" fmla="*/ 50989 h 584672"/>
                <a:gd name="connsiteX8" fmla="*/ 3474040 w 4085907"/>
                <a:gd name="connsiteY8" fmla="*/ 37392 h 584672"/>
                <a:gd name="connsiteX9" fmla="*/ 3535227 w 4085907"/>
                <a:gd name="connsiteY9" fmla="*/ 10198 h 584672"/>
                <a:gd name="connsiteX10" fmla="*/ 3572619 w 4085907"/>
                <a:gd name="connsiteY10" fmla="*/ 0 h 584672"/>
                <a:gd name="connsiteX11" fmla="*/ 3596414 w 4085907"/>
                <a:gd name="connsiteY11" fmla="*/ 0 h 584672"/>
                <a:gd name="connsiteX12" fmla="*/ 3633806 w 4085907"/>
                <a:gd name="connsiteY12" fmla="*/ 3400 h 584672"/>
                <a:gd name="connsiteX13" fmla="*/ 3674597 w 4085907"/>
                <a:gd name="connsiteY13" fmla="*/ 16997 h 584672"/>
                <a:gd name="connsiteX14" fmla="*/ 3694992 w 4085907"/>
                <a:gd name="connsiteY14" fmla="*/ 30594 h 584672"/>
                <a:gd name="connsiteX15" fmla="*/ 3735783 w 4085907"/>
                <a:gd name="connsiteY15" fmla="*/ 71385 h 584672"/>
                <a:gd name="connsiteX16" fmla="*/ 3834362 w 4085907"/>
                <a:gd name="connsiteY16" fmla="*/ 169963 h 584672"/>
                <a:gd name="connsiteX17" fmla="*/ 3963533 w 4085907"/>
                <a:gd name="connsiteY17" fmla="*/ 299135 h 584672"/>
                <a:gd name="connsiteX18" fmla="*/ 4024720 w 4085907"/>
                <a:gd name="connsiteY18" fmla="*/ 363721 h 584672"/>
                <a:gd name="connsiteX19" fmla="*/ 4058713 w 4085907"/>
                <a:gd name="connsiteY19" fmla="*/ 407911 h 584672"/>
                <a:gd name="connsiteX20" fmla="*/ 4079108 w 4085907"/>
                <a:gd name="connsiteY20" fmla="*/ 441904 h 584672"/>
                <a:gd name="connsiteX21" fmla="*/ 4082507 w 4085907"/>
                <a:gd name="connsiteY21" fmla="*/ 455501 h 584672"/>
                <a:gd name="connsiteX22" fmla="*/ 4085907 w 4085907"/>
                <a:gd name="connsiteY22" fmla="*/ 479296 h 584672"/>
                <a:gd name="connsiteX23" fmla="*/ 4072310 w 4085907"/>
                <a:gd name="connsiteY23" fmla="*/ 506490 h 584672"/>
                <a:gd name="connsiteX24" fmla="*/ 4048515 w 4085907"/>
                <a:gd name="connsiteY24" fmla="*/ 530284 h 584672"/>
                <a:gd name="connsiteX25" fmla="*/ 4028119 w 4085907"/>
                <a:gd name="connsiteY25" fmla="*/ 537083 h 584672"/>
                <a:gd name="connsiteX26" fmla="*/ 4017922 w 4085907"/>
                <a:gd name="connsiteY26" fmla="*/ 537083 h 584672"/>
                <a:gd name="connsiteX27" fmla="*/ 3980530 w 4085907"/>
                <a:gd name="connsiteY27" fmla="*/ 530284 h 584672"/>
                <a:gd name="connsiteX28" fmla="*/ 3912545 w 4085907"/>
                <a:gd name="connsiteY28" fmla="*/ 520087 h 584672"/>
                <a:gd name="connsiteX29" fmla="*/ 3841160 w 4085907"/>
                <a:gd name="connsiteY29" fmla="*/ 513288 h 584672"/>
                <a:gd name="connsiteX30" fmla="*/ 3783373 w 4085907"/>
                <a:gd name="connsiteY30" fmla="*/ 520087 h 584672"/>
                <a:gd name="connsiteX31" fmla="*/ 3511432 w 4085907"/>
                <a:gd name="connsiteY31" fmla="*/ 268542 h 584672"/>
                <a:gd name="connsiteX32" fmla="*/ 3477440 w 4085907"/>
                <a:gd name="connsiteY32" fmla="*/ 251545 h 584672"/>
                <a:gd name="connsiteX33" fmla="*/ 3409455 w 4085907"/>
                <a:gd name="connsiteY33" fmla="*/ 248146 h 584672"/>
                <a:gd name="connsiteX34" fmla="*/ 3191902 w 4085907"/>
                <a:gd name="connsiteY34" fmla="*/ 258344 h 584672"/>
                <a:gd name="connsiteX35" fmla="*/ 2865574 w 4085907"/>
                <a:gd name="connsiteY35" fmla="*/ 271941 h 584672"/>
                <a:gd name="connsiteX36" fmla="*/ 2529047 w 4085907"/>
                <a:gd name="connsiteY36" fmla="*/ 295736 h 584672"/>
                <a:gd name="connsiteX37" fmla="*/ 2263905 w 4085907"/>
                <a:gd name="connsiteY37" fmla="*/ 319530 h 584672"/>
                <a:gd name="connsiteX38" fmla="*/ 1900185 w 4085907"/>
                <a:gd name="connsiteY38" fmla="*/ 356922 h 584672"/>
                <a:gd name="connsiteX39" fmla="*/ 1570457 w 4085907"/>
                <a:gd name="connsiteY39" fmla="*/ 397713 h 584672"/>
                <a:gd name="connsiteX40" fmla="*/ 1152348 w 4085907"/>
                <a:gd name="connsiteY40" fmla="*/ 455501 h 584672"/>
                <a:gd name="connsiteX41" fmla="*/ 673053 w 4085907"/>
                <a:gd name="connsiteY41" fmla="*/ 526885 h 584672"/>
                <a:gd name="connsiteX42" fmla="*/ 353523 w 4085907"/>
                <a:gd name="connsiteY42" fmla="*/ 571075 h 584672"/>
                <a:gd name="connsiteX43" fmla="*/ 258344 w 4085907"/>
                <a:gd name="connsiteY43" fmla="*/ 584672 h 584672"/>
                <a:gd name="connsiteX44" fmla="*/ 200556 w 4085907"/>
                <a:gd name="connsiteY44" fmla="*/ 581273 h 584672"/>
                <a:gd name="connsiteX45" fmla="*/ 135971 w 4085907"/>
                <a:gd name="connsiteY45" fmla="*/ 567676 h 584672"/>
                <a:gd name="connsiteX46" fmla="*/ 88381 w 4085907"/>
                <a:gd name="connsiteY46" fmla="*/ 554079 h 584672"/>
                <a:gd name="connsiteX47" fmla="*/ 13597 w 4085907"/>
                <a:gd name="connsiteY47" fmla="*/ 530284 h 584672"/>
                <a:gd name="connsiteX48" fmla="*/ 0 w 4085907"/>
                <a:gd name="connsiteY48" fmla="*/ 377318 h 584672"/>
                <a:gd name="connsiteX49" fmla="*/ 129172 w 4085907"/>
                <a:gd name="connsiteY49" fmla="*/ 401113 h 584672"/>
                <a:gd name="connsiteX50" fmla="*/ 166564 w 4085907"/>
                <a:gd name="connsiteY50" fmla="*/ 404512 h 584672"/>
                <a:gd name="connsiteX51" fmla="*/ 363721 w 4085907"/>
                <a:gd name="connsiteY51" fmla="*/ 384116 h 584672"/>
                <a:gd name="connsiteX52" fmla="*/ 812423 w 4085907"/>
                <a:gd name="connsiteY52" fmla="*/ 329728 h 584672"/>
                <a:gd name="connsiteX53" fmla="*/ 1301916 w 4085907"/>
                <a:gd name="connsiteY53" fmla="*/ 268542 h 584672"/>
                <a:gd name="connsiteX54" fmla="*/ 1366501 w 4085907"/>
                <a:gd name="connsiteY54" fmla="*/ 261743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85907" h="584672">
                  <a:moveTo>
                    <a:pt x="1366501" y="261743"/>
                  </a:moveTo>
                  <a:lnTo>
                    <a:pt x="1900185" y="197157"/>
                  </a:lnTo>
                  <a:lnTo>
                    <a:pt x="2393077" y="139370"/>
                  </a:lnTo>
                  <a:lnTo>
                    <a:pt x="2501853" y="115575"/>
                  </a:lnTo>
                  <a:lnTo>
                    <a:pt x="2845178" y="91780"/>
                  </a:lnTo>
                  <a:lnTo>
                    <a:pt x="3219096" y="64586"/>
                  </a:lnTo>
                  <a:lnTo>
                    <a:pt x="3406055" y="50989"/>
                  </a:lnTo>
                  <a:lnTo>
                    <a:pt x="3436649" y="50989"/>
                  </a:lnTo>
                  <a:lnTo>
                    <a:pt x="3474040" y="37392"/>
                  </a:lnTo>
                  <a:lnTo>
                    <a:pt x="3535227" y="10198"/>
                  </a:lnTo>
                  <a:lnTo>
                    <a:pt x="3572619" y="0"/>
                  </a:lnTo>
                  <a:lnTo>
                    <a:pt x="3596414" y="0"/>
                  </a:lnTo>
                  <a:lnTo>
                    <a:pt x="3633806" y="3400"/>
                  </a:lnTo>
                  <a:lnTo>
                    <a:pt x="3674597" y="16997"/>
                  </a:lnTo>
                  <a:lnTo>
                    <a:pt x="3694992" y="30594"/>
                  </a:lnTo>
                  <a:lnTo>
                    <a:pt x="3735783" y="71385"/>
                  </a:lnTo>
                  <a:lnTo>
                    <a:pt x="3834362" y="169963"/>
                  </a:lnTo>
                  <a:lnTo>
                    <a:pt x="3963533" y="299135"/>
                  </a:lnTo>
                  <a:lnTo>
                    <a:pt x="4024720" y="363721"/>
                  </a:lnTo>
                  <a:lnTo>
                    <a:pt x="4058713" y="407911"/>
                  </a:lnTo>
                  <a:lnTo>
                    <a:pt x="4079108" y="441904"/>
                  </a:lnTo>
                  <a:lnTo>
                    <a:pt x="4082507" y="455501"/>
                  </a:lnTo>
                  <a:lnTo>
                    <a:pt x="4085907" y="479296"/>
                  </a:lnTo>
                  <a:lnTo>
                    <a:pt x="4072310" y="506490"/>
                  </a:lnTo>
                  <a:lnTo>
                    <a:pt x="4048515" y="530284"/>
                  </a:lnTo>
                  <a:lnTo>
                    <a:pt x="4028119" y="537083"/>
                  </a:lnTo>
                  <a:lnTo>
                    <a:pt x="4017922" y="537083"/>
                  </a:lnTo>
                  <a:lnTo>
                    <a:pt x="3980530" y="530284"/>
                  </a:lnTo>
                  <a:lnTo>
                    <a:pt x="3912545" y="520087"/>
                  </a:lnTo>
                  <a:lnTo>
                    <a:pt x="3841160" y="513288"/>
                  </a:lnTo>
                  <a:lnTo>
                    <a:pt x="3783373" y="520087"/>
                  </a:lnTo>
                  <a:lnTo>
                    <a:pt x="3511432" y="268542"/>
                  </a:lnTo>
                  <a:lnTo>
                    <a:pt x="3477440" y="251545"/>
                  </a:lnTo>
                  <a:lnTo>
                    <a:pt x="3409455" y="248146"/>
                  </a:lnTo>
                  <a:lnTo>
                    <a:pt x="3191902" y="258344"/>
                  </a:lnTo>
                  <a:lnTo>
                    <a:pt x="2865574" y="271941"/>
                  </a:lnTo>
                  <a:lnTo>
                    <a:pt x="2529047" y="295736"/>
                  </a:lnTo>
                  <a:lnTo>
                    <a:pt x="2263905" y="319530"/>
                  </a:lnTo>
                  <a:lnTo>
                    <a:pt x="1900185" y="356922"/>
                  </a:lnTo>
                  <a:lnTo>
                    <a:pt x="1570457" y="397713"/>
                  </a:lnTo>
                  <a:lnTo>
                    <a:pt x="1152348" y="455501"/>
                  </a:lnTo>
                  <a:lnTo>
                    <a:pt x="673053" y="526885"/>
                  </a:lnTo>
                  <a:lnTo>
                    <a:pt x="353523" y="571075"/>
                  </a:lnTo>
                  <a:lnTo>
                    <a:pt x="258344" y="584672"/>
                  </a:lnTo>
                  <a:lnTo>
                    <a:pt x="200556" y="581273"/>
                  </a:lnTo>
                  <a:lnTo>
                    <a:pt x="135971" y="567676"/>
                  </a:lnTo>
                  <a:lnTo>
                    <a:pt x="88381" y="554079"/>
                  </a:lnTo>
                  <a:lnTo>
                    <a:pt x="13597" y="530284"/>
                  </a:lnTo>
                  <a:lnTo>
                    <a:pt x="0" y="377318"/>
                  </a:lnTo>
                  <a:lnTo>
                    <a:pt x="129172" y="401113"/>
                  </a:lnTo>
                  <a:lnTo>
                    <a:pt x="166564" y="404512"/>
                  </a:lnTo>
                  <a:lnTo>
                    <a:pt x="363721" y="384116"/>
                  </a:lnTo>
                  <a:lnTo>
                    <a:pt x="812423" y="329728"/>
                  </a:lnTo>
                  <a:lnTo>
                    <a:pt x="1301916" y="268542"/>
                  </a:lnTo>
                  <a:lnTo>
                    <a:pt x="1366501" y="261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9866FCB8-AB0E-7E41-8F7D-590DC462D4B2}"/>
                </a:ext>
              </a:extLst>
            </p:cNvPr>
            <p:cNvSpPr/>
            <p:nvPr/>
          </p:nvSpPr>
          <p:spPr>
            <a:xfrm>
              <a:off x="6138863" y="2890838"/>
              <a:ext cx="723900" cy="682625"/>
            </a:xfrm>
            <a:custGeom>
              <a:avLst/>
              <a:gdLst>
                <a:gd name="connsiteX0" fmla="*/ 300037 w 723900"/>
                <a:gd name="connsiteY0" fmla="*/ 238125 h 683418"/>
                <a:gd name="connsiteX1" fmla="*/ 361950 w 723900"/>
                <a:gd name="connsiteY1" fmla="*/ 157162 h 683418"/>
                <a:gd name="connsiteX2" fmla="*/ 392906 w 723900"/>
                <a:gd name="connsiteY2" fmla="*/ 116681 h 683418"/>
                <a:gd name="connsiteX3" fmla="*/ 409575 w 723900"/>
                <a:gd name="connsiteY3" fmla="*/ 88106 h 683418"/>
                <a:gd name="connsiteX4" fmla="*/ 414337 w 723900"/>
                <a:gd name="connsiteY4" fmla="*/ 69056 h 683418"/>
                <a:gd name="connsiteX5" fmla="*/ 414337 w 723900"/>
                <a:gd name="connsiteY5" fmla="*/ 35718 h 683418"/>
                <a:gd name="connsiteX6" fmla="*/ 414337 w 723900"/>
                <a:gd name="connsiteY6" fmla="*/ 0 h 683418"/>
                <a:gd name="connsiteX7" fmla="*/ 723900 w 723900"/>
                <a:gd name="connsiteY7" fmla="*/ 290512 h 683418"/>
                <a:gd name="connsiteX8" fmla="*/ 681037 w 723900"/>
                <a:gd name="connsiteY8" fmla="*/ 297656 h 683418"/>
                <a:gd name="connsiteX9" fmla="*/ 640556 w 723900"/>
                <a:gd name="connsiteY9" fmla="*/ 314325 h 683418"/>
                <a:gd name="connsiteX10" fmla="*/ 535781 w 723900"/>
                <a:gd name="connsiteY10" fmla="*/ 378618 h 683418"/>
                <a:gd name="connsiteX11" fmla="*/ 173831 w 723900"/>
                <a:gd name="connsiteY11" fmla="*/ 602456 h 683418"/>
                <a:gd name="connsiteX12" fmla="*/ 45243 w 723900"/>
                <a:gd name="connsiteY12" fmla="*/ 678656 h 683418"/>
                <a:gd name="connsiteX13" fmla="*/ 28575 w 723900"/>
                <a:gd name="connsiteY13" fmla="*/ 683418 h 683418"/>
                <a:gd name="connsiteX14" fmla="*/ 11906 w 723900"/>
                <a:gd name="connsiteY14" fmla="*/ 683418 h 683418"/>
                <a:gd name="connsiteX15" fmla="*/ 2381 w 723900"/>
                <a:gd name="connsiteY15" fmla="*/ 673893 h 683418"/>
                <a:gd name="connsiteX16" fmla="*/ 0 w 723900"/>
                <a:gd name="connsiteY16" fmla="*/ 657225 h 683418"/>
                <a:gd name="connsiteX17" fmla="*/ 11906 w 723900"/>
                <a:gd name="connsiteY17" fmla="*/ 628650 h 683418"/>
                <a:gd name="connsiteX18" fmla="*/ 61912 w 723900"/>
                <a:gd name="connsiteY18" fmla="*/ 557212 h 683418"/>
                <a:gd name="connsiteX19" fmla="*/ 185737 w 723900"/>
                <a:gd name="connsiteY19" fmla="*/ 397668 h 683418"/>
                <a:gd name="connsiteX20" fmla="*/ 300037 w 723900"/>
                <a:gd name="connsiteY20" fmla="*/ 23812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3900" h="683418">
                  <a:moveTo>
                    <a:pt x="300037" y="238125"/>
                  </a:moveTo>
                  <a:lnTo>
                    <a:pt x="361950" y="157162"/>
                  </a:lnTo>
                  <a:lnTo>
                    <a:pt x="392906" y="116681"/>
                  </a:lnTo>
                  <a:lnTo>
                    <a:pt x="409575" y="88106"/>
                  </a:lnTo>
                  <a:lnTo>
                    <a:pt x="414337" y="69056"/>
                  </a:lnTo>
                  <a:lnTo>
                    <a:pt x="414337" y="35718"/>
                  </a:lnTo>
                  <a:lnTo>
                    <a:pt x="414337" y="0"/>
                  </a:lnTo>
                  <a:lnTo>
                    <a:pt x="723900" y="290512"/>
                  </a:lnTo>
                  <a:lnTo>
                    <a:pt x="681037" y="297656"/>
                  </a:lnTo>
                  <a:lnTo>
                    <a:pt x="640556" y="314325"/>
                  </a:lnTo>
                  <a:lnTo>
                    <a:pt x="535781" y="378618"/>
                  </a:lnTo>
                  <a:lnTo>
                    <a:pt x="173831" y="602456"/>
                  </a:lnTo>
                  <a:lnTo>
                    <a:pt x="45243" y="678656"/>
                  </a:lnTo>
                  <a:lnTo>
                    <a:pt x="28575" y="683418"/>
                  </a:lnTo>
                  <a:lnTo>
                    <a:pt x="11906" y="683418"/>
                  </a:lnTo>
                  <a:lnTo>
                    <a:pt x="2381" y="673893"/>
                  </a:lnTo>
                  <a:lnTo>
                    <a:pt x="0" y="657225"/>
                  </a:lnTo>
                  <a:lnTo>
                    <a:pt x="11906" y="628650"/>
                  </a:lnTo>
                  <a:lnTo>
                    <a:pt x="61912" y="557212"/>
                  </a:lnTo>
                  <a:lnTo>
                    <a:pt x="185737" y="397668"/>
                  </a:lnTo>
                  <a:lnTo>
                    <a:pt x="30003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85F77136-7F7F-D64B-A289-FE14F0056B73}"/>
                </a:ext>
              </a:extLst>
            </p:cNvPr>
            <p:cNvSpPr/>
            <p:nvPr/>
          </p:nvSpPr>
          <p:spPr>
            <a:xfrm>
              <a:off x="5141913" y="3876675"/>
              <a:ext cx="1025525" cy="2125663"/>
            </a:xfrm>
            <a:custGeom>
              <a:avLst/>
              <a:gdLst>
                <a:gd name="connsiteX0" fmla="*/ 793789 w 1026597"/>
                <a:gd name="connsiteY0" fmla="*/ 675983 h 2126120"/>
                <a:gd name="connsiteX1" fmla="*/ 844278 w 1026597"/>
                <a:gd name="connsiteY1" fmla="*/ 516103 h 2126120"/>
                <a:gd name="connsiteX2" fmla="*/ 886351 w 1026597"/>
                <a:gd name="connsiteY2" fmla="*/ 387077 h 2126120"/>
                <a:gd name="connsiteX3" fmla="*/ 905986 w 1026597"/>
                <a:gd name="connsiteY3" fmla="*/ 316954 h 2126120"/>
                <a:gd name="connsiteX4" fmla="*/ 922815 w 1026597"/>
                <a:gd name="connsiteY4" fmla="*/ 260856 h 2126120"/>
                <a:gd name="connsiteX5" fmla="*/ 936840 w 1026597"/>
                <a:gd name="connsiteY5" fmla="*/ 230002 h 2126120"/>
                <a:gd name="connsiteX6" fmla="*/ 950864 w 1026597"/>
                <a:gd name="connsiteY6" fmla="*/ 207563 h 2126120"/>
                <a:gd name="connsiteX7" fmla="*/ 970498 w 1026597"/>
                <a:gd name="connsiteY7" fmla="*/ 185124 h 2126120"/>
                <a:gd name="connsiteX8" fmla="*/ 992938 w 1026597"/>
                <a:gd name="connsiteY8" fmla="*/ 168294 h 2126120"/>
                <a:gd name="connsiteX9" fmla="*/ 1012572 w 1026597"/>
                <a:gd name="connsiteY9" fmla="*/ 154270 h 2126120"/>
                <a:gd name="connsiteX10" fmla="*/ 1026597 w 1026597"/>
                <a:gd name="connsiteY10" fmla="*/ 126221 h 2126120"/>
                <a:gd name="connsiteX11" fmla="*/ 611470 w 1026597"/>
                <a:gd name="connsiteY11" fmla="*/ 0 h 2126120"/>
                <a:gd name="connsiteX12" fmla="*/ 633910 w 1026597"/>
                <a:gd name="connsiteY12" fmla="*/ 8415 h 2126120"/>
                <a:gd name="connsiteX13" fmla="*/ 645129 w 1026597"/>
                <a:gd name="connsiteY13" fmla="*/ 22439 h 2126120"/>
                <a:gd name="connsiteX14" fmla="*/ 661959 w 1026597"/>
                <a:gd name="connsiteY14" fmla="*/ 44878 h 2126120"/>
                <a:gd name="connsiteX15" fmla="*/ 673178 w 1026597"/>
                <a:gd name="connsiteY15" fmla="*/ 75732 h 2126120"/>
                <a:gd name="connsiteX16" fmla="*/ 675983 w 1026597"/>
                <a:gd name="connsiteY16" fmla="*/ 109391 h 2126120"/>
                <a:gd name="connsiteX17" fmla="*/ 675983 w 1026597"/>
                <a:gd name="connsiteY17" fmla="*/ 154270 h 2126120"/>
                <a:gd name="connsiteX18" fmla="*/ 670373 w 1026597"/>
                <a:gd name="connsiteY18" fmla="*/ 224392 h 2126120"/>
                <a:gd name="connsiteX19" fmla="*/ 653544 w 1026597"/>
                <a:gd name="connsiteY19" fmla="*/ 316954 h 2126120"/>
                <a:gd name="connsiteX20" fmla="*/ 628300 w 1026597"/>
                <a:gd name="connsiteY20" fmla="*/ 420736 h 2126120"/>
                <a:gd name="connsiteX21" fmla="*/ 575006 w 1026597"/>
                <a:gd name="connsiteY21" fmla="*/ 600250 h 2126120"/>
                <a:gd name="connsiteX22" fmla="*/ 524518 w 1026597"/>
                <a:gd name="connsiteY22" fmla="*/ 748910 h 2126120"/>
                <a:gd name="connsiteX23" fmla="*/ 454395 w 1026597"/>
                <a:gd name="connsiteY23" fmla="*/ 956473 h 2126120"/>
                <a:gd name="connsiteX24" fmla="*/ 370248 w 1026597"/>
                <a:gd name="connsiteY24" fmla="*/ 1172451 h 2126120"/>
                <a:gd name="connsiteX25" fmla="*/ 269271 w 1026597"/>
                <a:gd name="connsiteY25" fmla="*/ 1399649 h 2126120"/>
                <a:gd name="connsiteX26" fmla="*/ 207564 w 1026597"/>
                <a:gd name="connsiteY26" fmla="*/ 1511845 h 2126120"/>
                <a:gd name="connsiteX27" fmla="*/ 165490 w 1026597"/>
                <a:gd name="connsiteY27" fmla="*/ 1576358 h 2126120"/>
                <a:gd name="connsiteX28" fmla="*/ 143051 w 1026597"/>
                <a:gd name="connsiteY28" fmla="*/ 1604407 h 2126120"/>
                <a:gd name="connsiteX29" fmla="*/ 117806 w 1026597"/>
                <a:gd name="connsiteY29" fmla="*/ 1629651 h 2126120"/>
                <a:gd name="connsiteX30" fmla="*/ 86952 w 1026597"/>
                <a:gd name="connsiteY30" fmla="*/ 1646481 h 2126120"/>
                <a:gd name="connsiteX31" fmla="*/ 47684 w 1026597"/>
                <a:gd name="connsiteY31" fmla="*/ 1657700 h 2126120"/>
                <a:gd name="connsiteX32" fmla="*/ 0 w 1026597"/>
                <a:gd name="connsiteY32" fmla="*/ 2016729 h 2126120"/>
                <a:gd name="connsiteX33" fmla="*/ 22440 w 1026597"/>
                <a:gd name="connsiteY33" fmla="*/ 2067217 h 2126120"/>
                <a:gd name="connsiteX34" fmla="*/ 30854 w 1026597"/>
                <a:gd name="connsiteY34" fmla="*/ 2086851 h 2126120"/>
                <a:gd name="connsiteX35" fmla="*/ 44879 w 1026597"/>
                <a:gd name="connsiteY35" fmla="*/ 2103681 h 2126120"/>
                <a:gd name="connsiteX36" fmla="*/ 56098 w 1026597"/>
                <a:gd name="connsiteY36" fmla="*/ 2114900 h 2126120"/>
                <a:gd name="connsiteX37" fmla="*/ 81343 w 1026597"/>
                <a:gd name="connsiteY37" fmla="*/ 2126120 h 2126120"/>
                <a:gd name="connsiteX38" fmla="*/ 98172 w 1026597"/>
                <a:gd name="connsiteY38" fmla="*/ 2126120 h 2126120"/>
                <a:gd name="connsiteX39" fmla="*/ 117806 w 1026597"/>
                <a:gd name="connsiteY39" fmla="*/ 2117705 h 2126120"/>
                <a:gd name="connsiteX40" fmla="*/ 173905 w 1026597"/>
                <a:gd name="connsiteY40" fmla="*/ 2064412 h 2126120"/>
                <a:gd name="connsiteX41" fmla="*/ 249637 w 1026597"/>
                <a:gd name="connsiteY41" fmla="*/ 1971850 h 2126120"/>
                <a:gd name="connsiteX42" fmla="*/ 291711 w 1026597"/>
                <a:gd name="connsiteY42" fmla="*/ 1912947 h 2126120"/>
                <a:gd name="connsiteX43" fmla="*/ 339394 w 1026597"/>
                <a:gd name="connsiteY43" fmla="*/ 1834410 h 2126120"/>
                <a:gd name="connsiteX44" fmla="*/ 384273 w 1026597"/>
                <a:gd name="connsiteY44" fmla="*/ 1744653 h 2126120"/>
                <a:gd name="connsiteX45" fmla="*/ 482444 w 1026597"/>
                <a:gd name="connsiteY45" fmla="*/ 1528675 h 2126120"/>
                <a:gd name="connsiteX46" fmla="*/ 597446 w 1026597"/>
                <a:gd name="connsiteY46" fmla="*/ 1262208 h 2126120"/>
                <a:gd name="connsiteX47" fmla="*/ 659154 w 1026597"/>
                <a:gd name="connsiteY47" fmla="*/ 1096719 h 2126120"/>
                <a:gd name="connsiteX48" fmla="*/ 690008 w 1026597"/>
                <a:gd name="connsiteY48" fmla="*/ 1006962 h 2126120"/>
                <a:gd name="connsiteX49" fmla="*/ 793789 w 1026597"/>
                <a:gd name="connsiteY49" fmla="*/ 675983 h 21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97" h="2126120">
                  <a:moveTo>
                    <a:pt x="793789" y="675983"/>
                  </a:moveTo>
                  <a:lnTo>
                    <a:pt x="844278" y="516103"/>
                  </a:lnTo>
                  <a:lnTo>
                    <a:pt x="886351" y="387077"/>
                  </a:lnTo>
                  <a:lnTo>
                    <a:pt x="905986" y="316954"/>
                  </a:lnTo>
                  <a:lnTo>
                    <a:pt x="922815" y="260856"/>
                  </a:lnTo>
                  <a:lnTo>
                    <a:pt x="936840" y="230002"/>
                  </a:lnTo>
                  <a:lnTo>
                    <a:pt x="950864" y="207563"/>
                  </a:lnTo>
                  <a:lnTo>
                    <a:pt x="970498" y="185124"/>
                  </a:lnTo>
                  <a:lnTo>
                    <a:pt x="992938" y="168294"/>
                  </a:lnTo>
                  <a:lnTo>
                    <a:pt x="1012572" y="154270"/>
                  </a:lnTo>
                  <a:lnTo>
                    <a:pt x="1026597" y="126221"/>
                  </a:lnTo>
                  <a:lnTo>
                    <a:pt x="611470" y="0"/>
                  </a:lnTo>
                  <a:lnTo>
                    <a:pt x="633910" y="8415"/>
                  </a:lnTo>
                  <a:lnTo>
                    <a:pt x="645129" y="22439"/>
                  </a:lnTo>
                  <a:lnTo>
                    <a:pt x="661959" y="44878"/>
                  </a:lnTo>
                  <a:lnTo>
                    <a:pt x="673178" y="75732"/>
                  </a:lnTo>
                  <a:lnTo>
                    <a:pt x="675983" y="109391"/>
                  </a:lnTo>
                  <a:lnTo>
                    <a:pt x="675983" y="154270"/>
                  </a:lnTo>
                  <a:lnTo>
                    <a:pt x="670373" y="224392"/>
                  </a:lnTo>
                  <a:lnTo>
                    <a:pt x="653544" y="316954"/>
                  </a:lnTo>
                  <a:lnTo>
                    <a:pt x="628300" y="420736"/>
                  </a:lnTo>
                  <a:lnTo>
                    <a:pt x="575006" y="600250"/>
                  </a:lnTo>
                  <a:lnTo>
                    <a:pt x="524518" y="748910"/>
                  </a:lnTo>
                  <a:lnTo>
                    <a:pt x="454395" y="956473"/>
                  </a:lnTo>
                  <a:lnTo>
                    <a:pt x="370248" y="1172451"/>
                  </a:lnTo>
                  <a:lnTo>
                    <a:pt x="269271" y="1399649"/>
                  </a:lnTo>
                  <a:lnTo>
                    <a:pt x="207564" y="1511845"/>
                  </a:lnTo>
                  <a:lnTo>
                    <a:pt x="165490" y="1576358"/>
                  </a:lnTo>
                  <a:lnTo>
                    <a:pt x="143051" y="1604407"/>
                  </a:lnTo>
                  <a:lnTo>
                    <a:pt x="117806" y="1629651"/>
                  </a:lnTo>
                  <a:lnTo>
                    <a:pt x="86952" y="1646481"/>
                  </a:lnTo>
                  <a:lnTo>
                    <a:pt x="47684" y="1657700"/>
                  </a:lnTo>
                  <a:lnTo>
                    <a:pt x="0" y="2016729"/>
                  </a:lnTo>
                  <a:lnTo>
                    <a:pt x="22440" y="2067217"/>
                  </a:lnTo>
                  <a:lnTo>
                    <a:pt x="30854" y="2086851"/>
                  </a:lnTo>
                  <a:lnTo>
                    <a:pt x="44879" y="2103681"/>
                  </a:lnTo>
                  <a:lnTo>
                    <a:pt x="56098" y="2114900"/>
                  </a:lnTo>
                  <a:lnTo>
                    <a:pt x="81343" y="2126120"/>
                  </a:lnTo>
                  <a:lnTo>
                    <a:pt x="98172" y="2126120"/>
                  </a:lnTo>
                  <a:lnTo>
                    <a:pt x="117806" y="2117705"/>
                  </a:lnTo>
                  <a:lnTo>
                    <a:pt x="173905" y="2064412"/>
                  </a:lnTo>
                  <a:lnTo>
                    <a:pt x="249637" y="1971850"/>
                  </a:lnTo>
                  <a:lnTo>
                    <a:pt x="291711" y="1912947"/>
                  </a:lnTo>
                  <a:lnTo>
                    <a:pt x="339394" y="1834410"/>
                  </a:lnTo>
                  <a:lnTo>
                    <a:pt x="384273" y="1744653"/>
                  </a:lnTo>
                  <a:lnTo>
                    <a:pt x="482444" y="1528675"/>
                  </a:lnTo>
                  <a:lnTo>
                    <a:pt x="597446" y="1262208"/>
                  </a:lnTo>
                  <a:lnTo>
                    <a:pt x="659154" y="1096719"/>
                  </a:lnTo>
                  <a:lnTo>
                    <a:pt x="690008" y="1006962"/>
                  </a:lnTo>
                  <a:lnTo>
                    <a:pt x="793789" y="675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217C389-ABDB-DB49-9745-B69EF297696F}"/>
                </a:ext>
              </a:extLst>
            </p:cNvPr>
            <p:cNvSpPr/>
            <p:nvPr/>
          </p:nvSpPr>
          <p:spPr>
            <a:xfrm>
              <a:off x="4652963" y="5389563"/>
              <a:ext cx="595312" cy="555625"/>
            </a:xfrm>
            <a:custGeom>
              <a:avLst/>
              <a:gdLst>
                <a:gd name="connsiteX0" fmla="*/ 226218 w 595312"/>
                <a:gd name="connsiteY0" fmla="*/ 59531 h 557212"/>
                <a:gd name="connsiteX1" fmla="*/ 459581 w 595312"/>
                <a:gd name="connsiteY1" fmla="*/ 130969 h 557212"/>
                <a:gd name="connsiteX2" fmla="*/ 514350 w 595312"/>
                <a:gd name="connsiteY2" fmla="*/ 147637 h 557212"/>
                <a:gd name="connsiteX3" fmla="*/ 535781 w 595312"/>
                <a:gd name="connsiteY3" fmla="*/ 147637 h 557212"/>
                <a:gd name="connsiteX4" fmla="*/ 595312 w 595312"/>
                <a:gd name="connsiteY4" fmla="*/ 135731 h 557212"/>
                <a:gd name="connsiteX5" fmla="*/ 511968 w 595312"/>
                <a:gd name="connsiteY5" fmla="*/ 557212 h 557212"/>
                <a:gd name="connsiteX6" fmla="*/ 485775 w 595312"/>
                <a:gd name="connsiteY6" fmla="*/ 497681 h 557212"/>
                <a:gd name="connsiteX7" fmla="*/ 473868 w 595312"/>
                <a:gd name="connsiteY7" fmla="*/ 473869 h 557212"/>
                <a:gd name="connsiteX8" fmla="*/ 452437 w 595312"/>
                <a:gd name="connsiteY8" fmla="*/ 433387 h 557212"/>
                <a:gd name="connsiteX9" fmla="*/ 419100 w 595312"/>
                <a:gd name="connsiteY9" fmla="*/ 385762 h 557212"/>
                <a:gd name="connsiteX10" fmla="*/ 383381 w 595312"/>
                <a:gd name="connsiteY10" fmla="*/ 342900 h 557212"/>
                <a:gd name="connsiteX11" fmla="*/ 309562 w 595312"/>
                <a:gd name="connsiteY11" fmla="*/ 269081 h 557212"/>
                <a:gd name="connsiteX12" fmla="*/ 216693 w 595312"/>
                <a:gd name="connsiteY12" fmla="*/ 188119 h 557212"/>
                <a:gd name="connsiteX13" fmla="*/ 133350 w 595312"/>
                <a:gd name="connsiteY13" fmla="*/ 123825 h 557212"/>
                <a:gd name="connsiteX14" fmla="*/ 64293 w 595312"/>
                <a:gd name="connsiteY14" fmla="*/ 76200 h 557212"/>
                <a:gd name="connsiteX15" fmla="*/ 30956 w 595312"/>
                <a:gd name="connsiteY15" fmla="*/ 54769 h 557212"/>
                <a:gd name="connsiteX16" fmla="*/ 14287 w 595312"/>
                <a:gd name="connsiteY16" fmla="*/ 42862 h 557212"/>
                <a:gd name="connsiteX17" fmla="*/ 0 w 595312"/>
                <a:gd name="connsiteY17" fmla="*/ 21431 h 557212"/>
                <a:gd name="connsiteX18" fmla="*/ 2381 w 595312"/>
                <a:gd name="connsiteY18" fmla="*/ 11906 h 557212"/>
                <a:gd name="connsiteX19" fmla="*/ 9525 w 595312"/>
                <a:gd name="connsiteY19" fmla="*/ 2381 h 557212"/>
                <a:gd name="connsiteX20" fmla="*/ 23812 w 595312"/>
                <a:gd name="connsiteY20" fmla="*/ 0 h 557212"/>
                <a:gd name="connsiteX21" fmla="*/ 61912 w 595312"/>
                <a:gd name="connsiteY21" fmla="*/ 9525 h 557212"/>
                <a:gd name="connsiteX22" fmla="*/ 123825 w 595312"/>
                <a:gd name="connsiteY22" fmla="*/ 26194 h 557212"/>
                <a:gd name="connsiteX23" fmla="*/ 226218 w 595312"/>
                <a:gd name="connsiteY23" fmla="*/ 595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312" h="557212">
                  <a:moveTo>
                    <a:pt x="226218" y="59531"/>
                  </a:moveTo>
                  <a:lnTo>
                    <a:pt x="459581" y="130969"/>
                  </a:lnTo>
                  <a:lnTo>
                    <a:pt x="514350" y="147637"/>
                  </a:lnTo>
                  <a:lnTo>
                    <a:pt x="535781" y="147637"/>
                  </a:lnTo>
                  <a:lnTo>
                    <a:pt x="595312" y="135731"/>
                  </a:lnTo>
                  <a:lnTo>
                    <a:pt x="511968" y="557212"/>
                  </a:lnTo>
                  <a:lnTo>
                    <a:pt x="485775" y="497681"/>
                  </a:lnTo>
                  <a:lnTo>
                    <a:pt x="473868" y="473869"/>
                  </a:lnTo>
                  <a:lnTo>
                    <a:pt x="452437" y="433387"/>
                  </a:lnTo>
                  <a:lnTo>
                    <a:pt x="419100" y="385762"/>
                  </a:lnTo>
                  <a:lnTo>
                    <a:pt x="383381" y="342900"/>
                  </a:lnTo>
                  <a:lnTo>
                    <a:pt x="309562" y="269081"/>
                  </a:lnTo>
                  <a:lnTo>
                    <a:pt x="216693" y="188119"/>
                  </a:lnTo>
                  <a:lnTo>
                    <a:pt x="133350" y="123825"/>
                  </a:lnTo>
                  <a:lnTo>
                    <a:pt x="64293" y="76200"/>
                  </a:lnTo>
                  <a:lnTo>
                    <a:pt x="30956" y="54769"/>
                  </a:lnTo>
                  <a:lnTo>
                    <a:pt x="14287" y="42862"/>
                  </a:lnTo>
                  <a:lnTo>
                    <a:pt x="0" y="21431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61912" y="9525"/>
                  </a:lnTo>
                  <a:lnTo>
                    <a:pt x="123825" y="26194"/>
                  </a:lnTo>
                  <a:lnTo>
                    <a:pt x="226218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566D50B5-1C61-8E40-8A01-9178834DE641}"/>
                </a:ext>
              </a:extLst>
            </p:cNvPr>
            <p:cNvSpPr/>
            <p:nvPr/>
          </p:nvSpPr>
          <p:spPr>
            <a:xfrm>
              <a:off x="3192463" y="3141663"/>
              <a:ext cx="1808162" cy="2801937"/>
            </a:xfrm>
            <a:custGeom>
              <a:avLst/>
              <a:gdLst>
                <a:gd name="connsiteX0" fmla="*/ 1419149 w 1806854"/>
                <a:gd name="connsiteY0" fmla="*/ 544983 h 2801722"/>
                <a:gd name="connsiteX1" fmla="*/ 1433779 w 1806854"/>
                <a:gd name="connsiteY1" fmla="*/ 435255 h 2801722"/>
                <a:gd name="connsiteX2" fmla="*/ 1441094 w 1806854"/>
                <a:gd name="connsiteY2" fmla="*/ 336500 h 2801722"/>
                <a:gd name="connsiteX3" fmla="*/ 1437437 w 1806854"/>
                <a:gd name="connsiteY3" fmla="*/ 285293 h 2801722"/>
                <a:gd name="connsiteX4" fmla="*/ 1430121 w 1806854"/>
                <a:gd name="connsiteY4" fmla="*/ 241402 h 2801722"/>
                <a:gd name="connsiteX5" fmla="*/ 1411833 w 1806854"/>
                <a:gd name="connsiteY5" fmla="*/ 201168 h 2801722"/>
                <a:gd name="connsiteX6" fmla="*/ 1393545 w 1806854"/>
                <a:gd name="connsiteY6" fmla="*/ 164592 h 2801722"/>
                <a:gd name="connsiteX7" fmla="*/ 1356969 w 1806854"/>
                <a:gd name="connsiteY7" fmla="*/ 120701 h 2801722"/>
                <a:gd name="connsiteX8" fmla="*/ 1316736 w 1806854"/>
                <a:gd name="connsiteY8" fmla="*/ 84125 h 2801722"/>
                <a:gd name="connsiteX9" fmla="*/ 1283817 w 1806854"/>
                <a:gd name="connsiteY9" fmla="*/ 62180 h 2801722"/>
                <a:gd name="connsiteX10" fmla="*/ 1269187 w 1806854"/>
                <a:gd name="connsiteY10" fmla="*/ 43892 h 2801722"/>
                <a:gd name="connsiteX11" fmla="*/ 1258214 w 1806854"/>
                <a:gd name="connsiteY11" fmla="*/ 21946 h 2801722"/>
                <a:gd name="connsiteX12" fmla="*/ 1261872 w 1806854"/>
                <a:gd name="connsiteY12" fmla="*/ 7316 h 2801722"/>
                <a:gd name="connsiteX13" fmla="*/ 1272845 w 1806854"/>
                <a:gd name="connsiteY13" fmla="*/ 0 h 2801722"/>
                <a:gd name="connsiteX14" fmla="*/ 1313078 w 1806854"/>
                <a:gd name="connsiteY14" fmla="*/ 0 h 2801722"/>
                <a:gd name="connsiteX15" fmla="*/ 1356969 w 1806854"/>
                <a:gd name="connsiteY15" fmla="*/ 0 h 2801722"/>
                <a:gd name="connsiteX16" fmla="*/ 1444752 w 1806854"/>
                <a:gd name="connsiteY16" fmla="*/ 18288 h 2801722"/>
                <a:gd name="connsiteX17" fmla="*/ 1543507 w 1806854"/>
                <a:gd name="connsiteY17" fmla="*/ 40234 h 2801722"/>
                <a:gd name="connsiteX18" fmla="*/ 1602029 w 1806854"/>
                <a:gd name="connsiteY18" fmla="*/ 58522 h 2801722"/>
                <a:gd name="connsiteX19" fmla="*/ 1675181 w 1806854"/>
                <a:gd name="connsiteY19" fmla="*/ 95098 h 2801722"/>
                <a:gd name="connsiteX20" fmla="*/ 1722729 w 1806854"/>
                <a:gd name="connsiteY20" fmla="*/ 120701 h 2801722"/>
                <a:gd name="connsiteX21" fmla="*/ 1755648 w 1806854"/>
                <a:gd name="connsiteY21" fmla="*/ 146304 h 2801722"/>
                <a:gd name="connsiteX22" fmla="*/ 1784909 w 1806854"/>
                <a:gd name="connsiteY22" fmla="*/ 179223 h 2801722"/>
                <a:gd name="connsiteX23" fmla="*/ 1803197 w 1806854"/>
                <a:gd name="connsiteY23" fmla="*/ 212141 h 2801722"/>
                <a:gd name="connsiteX24" fmla="*/ 1806854 w 1806854"/>
                <a:gd name="connsiteY24" fmla="*/ 230429 h 2801722"/>
                <a:gd name="connsiteX25" fmla="*/ 1795881 w 1806854"/>
                <a:gd name="connsiteY25" fmla="*/ 259690 h 2801722"/>
                <a:gd name="connsiteX26" fmla="*/ 1766621 w 1806854"/>
                <a:gd name="connsiteY26" fmla="*/ 277978 h 2801722"/>
                <a:gd name="connsiteX27" fmla="*/ 1737360 w 1806854"/>
                <a:gd name="connsiteY27" fmla="*/ 296266 h 2801722"/>
                <a:gd name="connsiteX28" fmla="*/ 1719072 w 1806854"/>
                <a:gd name="connsiteY28" fmla="*/ 314554 h 2801722"/>
                <a:gd name="connsiteX29" fmla="*/ 1697126 w 1806854"/>
                <a:gd name="connsiteY29" fmla="*/ 358445 h 2801722"/>
                <a:gd name="connsiteX30" fmla="*/ 1678838 w 1806854"/>
                <a:gd name="connsiteY30" fmla="*/ 431597 h 2801722"/>
                <a:gd name="connsiteX31" fmla="*/ 1649577 w 1806854"/>
                <a:gd name="connsiteY31" fmla="*/ 672999 h 2801722"/>
                <a:gd name="connsiteX32" fmla="*/ 1634947 w 1806854"/>
                <a:gd name="connsiteY32" fmla="*/ 742493 h 2801722"/>
                <a:gd name="connsiteX33" fmla="*/ 1602029 w 1806854"/>
                <a:gd name="connsiteY33" fmla="*/ 899770 h 2801722"/>
                <a:gd name="connsiteX34" fmla="*/ 1506931 w 1806854"/>
                <a:gd name="connsiteY34" fmla="*/ 1166775 h 2801722"/>
                <a:gd name="connsiteX35" fmla="*/ 1455725 w 1806854"/>
                <a:gd name="connsiteY35" fmla="*/ 1287476 h 2801722"/>
                <a:gd name="connsiteX36" fmla="*/ 1353312 w 1806854"/>
                <a:gd name="connsiteY36" fmla="*/ 1503274 h 2801722"/>
                <a:gd name="connsiteX37" fmla="*/ 1280160 w 1806854"/>
                <a:gd name="connsiteY37" fmla="*/ 1638605 h 2801722"/>
                <a:gd name="connsiteX38" fmla="*/ 1185062 w 1806854"/>
                <a:gd name="connsiteY38" fmla="*/ 1792224 h 2801722"/>
                <a:gd name="connsiteX39" fmla="*/ 1126541 w 1806854"/>
                <a:gd name="connsiteY39" fmla="*/ 1872692 h 2801722"/>
                <a:gd name="connsiteX40" fmla="*/ 1035101 w 1806854"/>
                <a:gd name="connsiteY40" fmla="*/ 1986077 h 2801722"/>
                <a:gd name="connsiteX41" fmla="*/ 914400 w 1806854"/>
                <a:gd name="connsiteY41" fmla="*/ 2110436 h 2801722"/>
                <a:gd name="connsiteX42" fmla="*/ 790041 w 1806854"/>
                <a:gd name="connsiteY42" fmla="*/ 2231136 h 2801722"/>
                <a:gd name="connsiteX43" fmla="*/ 640080 w 1806854"/>
                <a:gd name="connsiteY43" fmla="*/ 2366468 h 2801722"/>
                <a:gd name="connsiteX44" fmla="*/ 446227 w 1806854"/>
                <a:gd name="connsiteY44" fmla="*/ 2523744 h 2801722"/>
                <a:gd name="connsiteX45" fmla="*/ 263347 w 1806854"/>
                <a:gd name="connsiteY45" fmla="*/ 2655418 h 2801722"/>
                <a:gd name="connsiteX46" fmla="*/ 84125 w 1806854"/>
                <a:gd name="connsiteY46" fmla="*/ 2772461 h 2801722"/>
                <a:gd name="connsiteX47" fmla="*/ 29261 w 1806854"/>
                <a:gd name="connsiteY47" fmla="*/ 2801722 h 2801722"/>
                <a:gd name="connsiteX48" fmla="*/ 18288 w 1806854"/>
                <a:gd name="connsiteY48" fmla="*/ 2801722 h 2801722"/>
                <a:gd name="connsiteX49" fmla="*/ 7315 w 1806854"/>
                <a:gd name="connsiteY49" fmla="*/ 2794407 h 2801722"/>
                <a:gd name="connsiteX50" fmla="*/ 0 w 1806854"/>
                <a:gd name="connsiteY50" fmla="*/ 2779776 h 2801722"/>
                <a:gd name="connsiteX51" fmla="*/ 3657 w 1806854"/>
                <a:gd name="connsiteY51" fmla="*/ 2761488 h 2801722"/>
                <a:gd name="connsiteX52" fmla="*/ 21945 w 1806854"/>
                <a:gd name="connsiteY52" fmla="*/ 2735885 h 2801722"/>
                <a:gd name="connsiteX53" fmla="*/ 157277 w 1806854"/>
                <a:gd name="connsiteY53" fmla="*/ 2626157 h 2801722"/>
                <a:gd name="connsiteX54" fmla="*/ 321869 w 1806854"/>
                <a:gd name="connsiteY54" fmla="*/ 2487168 h 2801722"/>
                <a:gd name="connsiteX55" fmla="*/ 497433 w 1806854"/>
                <a:gd name="connsiteY55" fmla="*/ 2326234 h 2801722"/>
                <a:gd name="connsiteX56" fmla="*/ 698601 w 1806854"/>
                <a:gd name="connsiteY56" fmla="*/ 2114093 h 2801722"/>
                <a:gd name="connsiteX57" fmla="*/ 848563 w 1806854"/>
                <a:gd name="connsiteY57" fmla="*/ 1931213 h 2801722"/>
                <a:gd name="connsiteX58" fmla="*/ 925373 w 1806854"/>
                <a:gd name="connsiteY58" fmla="*/ 1821485 h 2801722"/>
                <a:gd name="connsiteX59" fmla="*/ 998525 w 1806854"/>
                <a:gd name="connsiteY59" fmla="*/ 1704442 h 2801722"/>
                <a:gd name="connsiteX60" fmla="*/ 1060704 w 1806854"/>
                <a:gd name="connsiteY60" fmla="*/ 1598372 h 2801722"/>
                <a:gd name="connsiteX61" fmla="*/ 1111910 w 1806854"/>
                <a:gd name="connsiteY61" fmla="*/ 1506932 h 2801722"/>
                <a:gd name="connsiteX62" fmla="*/ 1155801 w 1806854"/>
                <a:gd name="connsiteY62" fmla="*/ 1419149 h 2801722"/>
                <a:gd name="connsiteX63" fmla="*/ 1210665 w 1806854"/>
                <a:gd name="connsiteY63" fmla="*/ 1291133 h 2801722"/>
                <a:gd name="connsiteX64" fmla="*/ 1258214 w 1806854"/>
                <a:gd name="connsiteY64" fmla="*/ 1174090 h 2801722"/>
                <a:gd name="connsiteX65" fmla="*/ 1294790 w 1806854"/>
                <a:gd name="connsiteY65" fmla="*/ 1068020 h 2801722"/>
                <a:gd name="connsiteX66" fmla="*/ 1335024 w 1806854"/>
                <a:gd name="connsiteY66" fmla="*/ 943661 h 2801722"/>
                <a:gd name="connsiteX67" fmla="*/ 1408176 w 1806854"/>
                <a:gd name="connsiteY67" fmla="*/ 607162 h 2801722"/>
                <a:gd name="connsiteX68" fmla="*/ 1419149 w 1806854"/>
                <a:gd name="connsiteY68" fmla="*/ 544983 h 280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06854" h="2801722">
                  <a:moveTo>
                    <a:pt x="1419149" y="544983"/>
                  </a:moveTo>
                  <a:lnTo>
                    <a:pt x="1433779" y="435255"/>
                  </a:lnTo>
                  <a:lnTo>
                    <a:pt x="1441094" y="336500"/>
                  </a:lnTo>
                  <a:lnTo>
                    <a:pt x="1437437" y="285293"/>
                  </a:lnTo>
                  <a:lnTo>
                    <a:pt x="1430121" y="241402"/>
                  </a:lnTo>
                  <a:lnTo>
                    <a:pt x="1411833" y="201168"/>
                  </a:lnTo>
                  <a:lnTo>
                    <a:pt x="1393545" y="164592"/>
                  </a:lnTo>
                  <a:lnTo>
                    <a:pt x="1356969" y="120701"/>
                  </a:lnTo>
                  <a:lnTo>
                    <a:pt x="1316736" y="84125"/>
                  </a:lnTo>
                  <a:lnTo>
                    <a:pt x="1283817" y="62180"/>
                  </a:lnTo>
                  <a:lnTo>
                    <a:pt x="1269187" y="43892"/>
                  </a:lnTo>
                  <a:lnTo>
                    <a:pt x="1258214" y="21946"/>
                  </a:lnTo>
                  <a:lnTo>
                    <a:pt x="1261872" y="7316"/>
                  </a:lnTo>
                  <a:lnTo>
                    <a:pt x="1272845" y="0"/>
                  </a:lnTo>
                  <a:lnTo>
                    <a:pt x="1313078" y="0"/>
                  </a:lnTo>
                  <a:lnTo>
                    <a:pt x="1356969" y="0"/>
                  </a:lnTo>
                  <a:lnTo>
                    <a:pt x="1444752" y="18288"/>
                  </a:lnTo>
                  <a:lnTo>
                    <a:pt x="1543507" y="40234"/>
                  </a:lnTo>
                  <a:lnTo>
                    <a:pt x="1602029" y="58522"/>
                  </a:lnTo>
                  <a:lnTo>
                    <a:pt x="1675181" y="95098"/>
                  </a:lnTo>
                  <a:lnTo>
                    <a:pt x="1722729" y="120701"/>
                  </a:lnTo>
                  <a:lnTo>
                    <a:pt x="1755648" y="146304"/>
                  </a:lnTo>
                  <a:lnTo>
                    <a:pt x="1784909" y="179223"/>
                  </a:lnTo>
                  <a:lnTo>
                    <a:pt x="1803197" y="212141"/>
                  </a:lnTo>
                  <a:lnTo>
                    <a:pt x="1806854" y="230429"/>
                  </a:lnTo>
                  <a:lnTo>
                    <a:pt x="1795881" y="259690"/>
                  </a:lnTo>
                  <a:lnTo>
                    <a:pt x="1766621" y="277978"/>
                  </a:lnTo>
                  <a:lnTo>
                    <a:pt x="1737360" y="296266"/>
                  </a:lnTo>
                  <a:lnTo>
                    <a:pt x="1719072" y="314554"/>
                  </a:lnTo>
                  <a:lnTo>
                    <a:pt x="1697126" y="358445"/>
                  </a:lnTo>
                  <a:lnTo>
                    <a:pt x="1678838" y="431597"/>
                  </a:lnTo>
                  <a:lnTo>
                    <a:pt x="1649577" y="672999"/>
                  </a:lnTo>
                  <a:lnTo>
                    <a:pt x="1634947" y="742493"/>
                  </a:lnTo>
                  <a:lnTo>
                    <a:pt x="1602029" y="899770"/>
                  </a:lnTo>
                  <a:lnTo>
                    <a:pt x="1506931" y="1166775"/>
                  </a:lnTo>
                  <a:lnTo>
                    <a:pt x="1455725" y="1287476"/>
                  </a:lnTo>
                  <a:lnTo>
                    <a:pt x="1353312" y="1503274"/>
                  </a:lnTo>
                  <a:lnTo>
                    <a:pt x="1280160" y="1638605"/>
                  </a:lnTo>
                  <a:lnTo>
                    <a:pt x="1185062" y="1792224"/>
                  </a:lnTo>
                  <a:lnTo>
                    <a:pt x="1126541" y="1872692"/>
                  </a:lnTo>
                  <a:lnTo>
                    <a:pt x="1035101" y="1986077"/>
                  </a:lnTo>
                  <a:lnTo>
                    <a:pt x="914400" y="2110436"/>
                  </a:lnTo>
                  <a:lnTo>
                    <a:pt x="790041" y="2231136"/>
                  </a:lnTo>
                  <a:lnTo>
                    <a:pt x="640080" y="2366468"/>
                  </a:lnTo>
                  <a:lnTo>
                    <a:pt x="446227" y="2523744"/>
                  </a:lnTo>
                  <a:lnTo>
                    <a:pt x="263347" y="2655418"/>
                  </a:lnTo>
                  <a:lnTo>
                    <a:pt x="84125" y="2772461"/>
                  </a:lnTo>
                  <a:lnTo>
                    <a:pt x="29261" y="2801722"/>
                  </a:lnTo>
                  <a:lnTo>
                    <a:pt x="18288" y="2801722"/>
                  </a:lnTo>
                  <a:lnTo>
                    <a:pt x="7315" y="2794407"/>
                  </a:lnTo>
                  <a:lnTo>
                    <a:pt x="0" y="2779776"/>
                  </a:lnTo>
                  <a:lnTo>
                    <a:pt x="3657" y="2761488"/>
                  </a:lnTo>
                  <a:lnTo>
                    <a:pt x="21945" y="2735885"/>
                  </a:lnTo>
                  <a:lnTo>
                    <a:pt x="157277" y="2626157"/>
                  </a:lnTo>
                  <a:lnTo>
                    <a:pt x="321869" y="2487168"/>
                  </a:lnTo>
                  <a:lnTo>
                    <a:pt x="497433" y="2326234"/>
                  </a:lnTo>
                  <a:lnTo>
                    <a:pt x="698601" y="2114093"/>
                  </a:lnTo>
                  <a:lnTo>
                    <a:pt x="848563" y="1931213"/>
                  </a:lnTo>
                  <a:lnTo>
                    <a:pt x="925373" y="1821485"/>
                  </a:lnTo>
                  <a:lnTo>
                    <a:pt x="998525" y="1704442"/>
                  </a:lnTo>
                  <a:lnTo>
                    <a:pt x="1060704" y="1598372"/>
                  </a:lnTo>
                  <a:lnTo>
                    <a:pt x="1111910" y="1506932"/>
                  </a:lnTo>
                  <a:lnTo>
                    <a:pt x="1155801" y="1419149"/>
                  </a:lnTo>
                  <a:lnTo>
                    <a:pt x="1210665" y="1291133"/>
                  </a:lnTo>
                  <a:lnTo>
                    <a:pt x="1258214" y="1174090"/>
                  </a:lnTo>
                  <a:lnTo>
                    <a:pt x="1294790" y="1068020"/>
                  </a:lnTo>
                  <a:lnTo>
                    <a:pt x="1335024" y="943661"/>
                  </a:lnTo>
                  <a:lnTo>
                    <a:pt x="1408176" y="607162"/>
                  </a:lnTo>
                  <a:lnTo>
                    <a:pt x="1419149" y="544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5010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297D3C4-FDD9-4DAB-AB79-39BF0D0F52CB}"/>
              </a:ext>
            </a:extLst>
          </p:cNvPr>
          <p:cNvGrpSpPr/>
          <p:nvPr/>
        </p:nvGrpSpPr>
        <p:grpSpPr>
          <a:xfrm>
            <a:off x="2543175" y="1419225"/>
            <a:ext cx="4902200" cy="4579938"/>
            <a:chOff x="2543175" y="1419225"/>
            <a:chExt cx="4902200" cy="4579938"/>
          </a:xfrm>
        </p:grpSpPr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1F92208F-EE54-074C-9F1D-C1FD89F3391C}"/>
                </a:ext>
              </a:extLst>
            </p:cNvPr>
            <p:cNvSpPr/>
            <p:nvPr/>
          </p:nvSpPr>
          <p:spPr>
            <a:xfrm>
              <a:off x="2933700" y="1495425"/>
              <a:ext cx="976313" cy="1309688"/>
            </a:xfrm>
            <a:custGeom>
              <a:avLst/>
              <a:gdLst>
                <a:gd name="connsiteX0" fmla="*/ 476250 w 976313"/>
                <a:gd name="connsiteY0" fmla="*/ 940594 h 1309688"/>
                <a:gd name="connsiteX1" fmla="*/ 576263 w 976313"/>
                <a:gd name="connsiteY1" fmla="*/ 812006 h 1309688"/>
                <a:gd name="connsiteX2" fmla="*/ 664369 w 976313"/>
                <a:gd name="connsiteY2" fmla="*/ 700088 h 1309688"/>
                <a:gd name="connsiteX3" fmla="*/ 740569 w 976313"/>
                <a:gd name="connsiteY3" fmla="*/ 602456 h 1309688"/>
                <a:gd name="connsiteX4" fmla="*/ 812006 w 976313"/>
                <a:gd name="connsiteY4" fmla="*/ 509588 h 1309688"/>
                <a:gd name="connsiteX5" fmla="*/ 850106 w 976313"/>
                <a:gd name="connsiteY5" fmla="*/ 459581 h 1309688"/>
                <a:gd name="connsiteX6" fmla="*/ 900113 w 976313"/>
                <a:gd name="connsiteY6" fmla="*/ 411956 h 1309688"/>
                <a:gd name="connsiteX7" fmla="*/ 957263 w 976313"/>
                <a:gd name="connsiteY7" fmla="*/ 357188 h 1309688"/>
                <a:gd name="connsiteX8" fmla="*/ 969169 w 976313"/>
                <a:gd name="connsiteY8" fmla="*/ 340519 h 1309688"/>
                <a:gd name="connsiteX9" fmla="*/ 973931 w 976313"/>
                <a:gd name="connsiteY9" fmla="*/ 328613 h 1309688"/>
                <a:gd name="connsiteX10" fmla="*/ 976313 w 976313"/>
                <a:gd name="connsiteY10" fmla="*/ 316706 h 1309688"/>
                <a:gd name="connsiteX11" fmla="*/ 973931 w 976313"/>
                <a:gd name="connsiteY11" fmla="*/ 292894 h 1309688"/>
                <a:gd name="connsiteX12" fmla="*/ 964406 w 976313"/>
                <a:gd name="connsiteY12" fmla="*/ 266700 h 1309688"/>
                <a:gd name="connsiteX13" fmla="*/ 931069 w 976313"/>
                <a:gd name="connsiteY13" fmla="*/ 221456 h 1309688"/>
                <a:gd name="connsiteX14" fmla="*/ 869156 w 976313"/>
                <a:gd name="connsiteY14" fmla="*/ 171450 h 1309688"/>
                <a:gd name="connsiteX15" fmla="*/ 781050 w 976313"/>
                <a:gd name="connsiteY15" fmla="*/ 102394 h 1309688"/>
                <a:gd name="connsiteX16" fmla="*/ 700088 w 976313"/>
                <a:gd name="connsiteY16" fmla="*/ 52388 h 1309688"/>
                <a:gd name="connsiteX17" fmla="*/ 645319 w 976313"/>
                <a:gd name="connsiteY17" fmla="*/ 28575 h 1309688"/>
                <a:gd name="connsiteX18" fmla="*/ 583406 w 976313"/>
                <a:gd name="connsiteY18" fmla="*/ 4763 h 1309688"/>
                <a:gd name="connsiteX19" fmla="*/ 564356 w 976313"/>
                <a:gd name="connsiteY19" fmla="*/ 0 h 1309688"/>
                <a:gd name="connsiteX20" fmla="*/ 547688 w 976313"/>
                <a:gd name="connsiteY20" fmla="*/ 0 h 1309688"/>
                <a:gd name="connsiteX21" fmla="*/ 533400 w 976313"/>
                <a:gd name="connsiteY21" fmla="*/ 7144 h 1309688"/>
                <a:gd name="connsiteX22" fmla="*/ 533400 w 976313"/>
                <a:gd name="connsiteY22" fmla="*/ 23813 h 1309688"/>
                <a:gd name="connsiteX23" fmla="*/ 545306 w 976313"/>
                <a:gd name="connsiteY23" fmla="*/ 52388 h 1309688"/>
                <a:gd name="connsiteX24" fmla="*/ 569119 w 976313"/>
                <a:gd name="connsiteY24" fmla="*/ 85725 h 1309688"/>
                <a:gd name="connsiteX25" fmla="*/ 585788 w 976313"/>
                <a:gd name="connsiteY25" fmla="*/ 104775 h 1309688"/>
                <a:gd name="connsiteX26" fmla="*/ 604838 w 976313"/>
                <a:gd name="connsiteY26" fmla="*/ 133350 h 1309688"/>
                <a:gd name="connsiteX27" fmla="*/ 619125 w 976313"/>
                <a:gd name="connsiteY27" fmla="*/ 161925 h 1309688"/>
                <a:gd name="connsiteX28" fmla="*/ 626269 w 976313"/>
                <a:gd name="connsiteY28" fmla="*/ 197644 h 1309688"/>
                <a:gd name="connsiteX29" fmla="*/ 626269 w 976313"/>
                <a:gd name="connsiteY29" fmla="*/ 245269 h 1309688"/>
                <a:gd name="connsiteX30" fmla="*/ 619125 w 976313"/>
                <a:gd name="connsiteY30" fmla="*/ 309563 h 1309688"/>
                <a:gd name="connsiteX31" fmla="*/ 604838 w 976313"/>
                <a:gd name="connsiteY31" fmla="*/ 357188 h 1309688"/>
                <a:gd name="connsiteX32" fmla="*/ 588169 w 976313"/>
                <a:gd name="connsiteY32" fmla="*/ 409575 h 1309688"/>
                <a:gd name="connsiteX33" fmla="*/ 531019 w 976313"/>
                <a:gd name="connsiteY33" fmla="*/ 511969 h 1309688"/>
                <a:gd name="connsiteX34" fmla="*/ 421481 w 976313"/>
                <a:gd name="connsiteY34" fmla="*/ 700088 h 1309688"/>
                <a:gd name="connsiteX35" fmla="*/ 302419 w 976313"/>
                <a:gd name="connsiteY35" fmla="*/ 900113 h 1309688"/>
                <a:gd name="connsiteX36" fmla="*/ 254794 w 976313"/>
                <a:gd name="connsiteY36" fmla="*/ 973931 h 1309688"/>
                <a:gd name="connsiteX37" fmla="*/ 204788 w 976313"/>
                <a:gd name="connsiteY37" fmla="*/ 1045369 h 1309688"/>
                <a:gd name="connsiteX38" fmla="*/ 164306 w 976313"/>
                <a:gd name="connsiteY38" fmla="*/ 1100138 h 1309688"/>
                <a:gd name="connsiteX39" fmla="*/ 135731 w 976313"/>
                <a:gd name="connsiteY39" fmla="*/ 1133475 h 1309688"/>
                <a:gd name="connsiteX40" fmla="*/ 102394 w 976313"/>
                <a:gd name="connsiteY40" fmla="*/ 1164431 h 1309688"/>
                <a:gd name="connsiteX41" fmla="*/ 76200 w 976313"/>
                <a:gd name="connsiteY41" fmla="*/ 1183481 h 1309688"/>
                <a:gd name="connsiteX42" fmla="*/ 50006 w 976313"/>
                <a:gd name="connsiteY42" fmla="*/ 1197769 h 1309688"/>
                <a:gd name="connsiteX43" fmla="*/ 0 w 976313"/>
                <a:gd name="connsiteY43" fmla="*/ 1266825 h 1309688"/>
                <a:gd name="connsiteX44" fmla="*/ 190500 w 976313"/>
                <a:gd name="connsiteY44" fmla="*/ 1309688 h 1309688"/>
                <a:gd name="connsiteX45" fmla="*/ 357188 w 976313"/>
                <a:gd name="connsiteY45" fmla="*/ 1097756 h 1309688"/>
                <a:gd name="connsiteX46" fmla="*/ 476250 w 976313"/>
                <a:gd name="connsiteY46" fmla="*/ 940594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6313" h="1309688">
                  <a:moveTo>
                    <a:pt x="476250" y="940594"/>
                  </a:moveTo>
                  <a:lnTo>
                    <a:pt x="576263" y="812006"/>
                  </a:lnTo>
                  <a:lnTo>
                    <a:pt x="664369" y="700088"/>
                  </a:lnTo>
                  <a:lnTo>
                    <a:pt x="740569" y="602456"/>
                  </a:lnTo>
                  <a:lnTo>
                    <a:pt x="812006" y="509588"/>
                  </a:lnTo>
                  <a:lnTo>
                    <a:pt x="850106" y="459581"/>
                  </a:lnTo>
                  <a:lnTo>
                    <a:pt x="900113" y="411956"/>
                  </a:lnTo>
                  <a:lnTo>
                    <a:pt x="957263" y="357188"/>
                  </a:lnTo>
                  <a:lnTo>
                    <a:pt x="969169" y="340519"/>
                  </a:lnTo>
                  <a:lnTo>
                    <a:pt x="973931" y="328613"/>
                  </a:lnTo>
                  <a:lnTo>
                    <a:pt x="976313" y="316706"/>
                  </a:lnTo>
                  <a:lnTo>
                    <a:pt x="973931" y="292894"/>
                  </a:lnTo>
                  <a:lnTo>
                    <a:pt x="964406" y="266700"/>
                  </a:lnTo>
                  <a:lnTo>
                    <a:pt x="931069" y="221456"/>
                  </a:lnTo>
                  <a:lnTo>
                    <a:pt x="869156" y="171450"/>
                  </a:lnTo>
                  <a:lnTo>
                    <a:pt x="781050" y="102394"/>
                  </a:lnTo>
                  <a:lnTo>
                    <a:pt x="700088" y="52388"/>
                  </a:lnTo>
                  <a:lnTo>
                    <a:pt x="645319" y="28575"/>
                  </a:lnTo>
                  <a:lnTo>
                    <a:pt x="583406" y="4763"/>
                  </a:lnTo>
                  <a:lnTo>
                    <a:pt x="564356" y="0"/>
                  </a:lnTo>
                  <a:lnTo>
                    <a:pt x="547688" y="0"/>
                  </a:lnTo>
                  <a:lnTo>
                    <a:pt x="533400" y="7144"/>
                  </a:lnTo>
                  <a:lnTo>
                    <a:pt x="533400" y="23813"/>
                  </a:lnTo>
                  <a:lnTo>
                    <a:pt x="545306" y="52388"/>
                  </a:lnTo>
                  <a:lnTo>
                    <a:pt x="569119" y="85725"/>
                  </a:lnTo>
                  <a:lnTo>
                    <a:pt x="585788" y="104775"/>
                  </a:lnTo>
                  <a:lnTo>
                    <a:pt x="604838" y="133350"/>
                  </a:lnTo>
                  <a:lnTo>
                    <a:pt x="619125" y="161925"/>
                  </a:lnTo>
                  <a:lnTo>
                    <a:pt x="626269" y="197644"/>
                  </a:lnTo>
                  <a:lnTo>
                    <a:pt x="626269" y="245269"/>
                  </a:lnTo>
                  <a:lnTo>
                    <a:pt x="619125" y="309563"/>
                  </a:lnTo>
                  <a:lnTo>
                    <a:pt x="604838" y="357188"/>
                  </a:lnTo>
                  <a:lnTo>
                    <a:pt x="588169" y="409575"/>
                  </a:lnTo>
                  <a:lnTo>
                    <a:pt x="531019" y="511969"/>
                  </a:lnTo>
                  <a:lnTo>
                    <a:pt x="421481" y="700088"/>
                  </a:lnTo>
                  <a:lnTo>
                    <a:pt x="302419" y="900113"/>
                  </a:lnTo>
                  <a:lnTo>
                    <a:pt x="254794" y="973931"/>
                  </a:lnTo>
                  <a:lnTo>
                    <a:pt x="204788" y="1045369"/>
                  </a:lnTo>
                  <a:lnTo>
                    <a:pt x="164306" y="1100138"/>
                  </a:lnTo>
                  <a:lnTo>
                    <a:pt x="135731" y="1133475"/>
                  </a:lnTo>
                  <a:lnTo>
                    <a:pt x="102394" y="1164431"/>
                  </a:lnTo>
                  <a:lnTo>
                    <a:pt x="76200" y="1183481"/>
                  </a:lnTo>
                  <a:lnTo>
                    <a:pt x="50006" y="1197769"/>
                  </a:lnTo>
                  <a:lnTo>
                    <a:pt x="0" y="1266825"/>
                  </a:lnTo>
                  <a:lnTo>
                    <a:pt x="190500" y="1309688"/>
                  </a:lnTo>
                  <a:lnTo>
                    <a:pt x="357188" y="1097756"/>
                  </a:lnTo>
                  <a:lnTo>
                    <a:pt x="476250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945E903C-3CA7-BB4C-A651-8BCDA0CCC82C}"/>
                </a:ext>
              </a:extLst>
            </p:cNvPr>
            <p:cNvSpPr/>
            <p:nvPr/>
          </p:nvSpPr>
          <p:spPr>
            <a:xfrm>
              <a:off x="2543175" y="4411663"/>
              <a:ext cx="754063" cy="1263650"/>
            </a:xfrm>
            <a:custGeom>
              <a:avLst/>
              <a:gdLst>
                <a:gd name="connsiteX0" fmla="*/ 307181 w 754856"/>
                <a:gd name="connsiteY0" fmla="*/ 597694 h 1262063"/>
                <a:gd name="connsiteX1" fmla="*/ 342900 w 754856"/>
                <a:gd name="connsiteY1" fmla="*/ 502444 h 1262063"/>
                <a:gd name="connsiteX2" fmla="*/ 373856 w 754856"/>
                <a:gd name="connsiteY2" fmla="*/ 419100 h 1262063"/>
                <a:gd name="connsiteX3" fmla="*/ 397669 w 754856"/>
                <a:gd name="connsiteY3" fmla="*/ 340519 h 1262063"/>
                <a:gd name="connsiteX4" fmla="*/ 411956 w 754856"/>
                <a:gd name="connsiteY4" fmla="*/ 276225 h 1262063"/>
                <a:gd name="connsiteX5" fmla="*/ 414338 w 754856"/>
                <a:gd name="connsiteY5" fmla="*/ 245269 h 1262063"/>
                <a:gd name="connsiteX6" fmla="*/ 411956 w 754856"/>
                <a:gd name="connsiteY6" fmla="*/ 192882 h 1262063"/>
                <a:gd name="connsiteX7" fmla="*/ 404813 w 754856"/>
                <a:gd name="connsiteY7" fmla="*/ 154782 h 1262063"/>
                <a:gd name="connsiteX8" fmla="*/ 392906 w 754856"/>
                <a:gd name="connsiteY8" fmla="*/ 119063 h 1262063"/>
                <a:gd name="connsiteX9" fmla="*/ 378619 w 754856"/>
                <a:gd name="connsiteY9" fmla="*/ 97632 h 1262063"/>
                <a:gd name="connsiteX10" fmla="*/ 371475 w 754856"/>
                <a:gd name="connsiteY10" fmla="*/ 83344 h 1262063"/>
                <a:gd name="connsiteX11" fmla="*/ 366713 w 754856"/>
                <a:gd name="connsiteY11" fmla="*/ 64294 h 1262063"/>
                <a:gd name="connsiteX12" fmla="*/ 361950 w 754856"/>
                <a:gd name="connsiteY12" fmla="*/ 38100 h 1262063"/>
                <a:gd name="connsiteX13" fmla="*/ 364331 w 754856"/>
                <a:gd name="connsiteY13" fmla="*/ 19050 h 1262063"/>
                <a:gd name="connsiteX14" fmla="*/ 376238 w 754856"/>
                <a:gd name="connsiteY14" fmla="*/ 7144 h 1262063"/>
                <a:gd name="connsiteX15" fmla="*/ 388144 w 754856"/>
                <a:gd name="connsiteY15" fmla="*/ 0 h 1262063"/>
                <a:gd name="connsiteX16" fmla="*/ 411956 w 754856"/>
                <a:gd name="connsiteY16" fmla="*/ 0 h 1262063"/>
                <a:gd name="connsiteX17" fmla="*/ 442913 w 754856"/>
                <a:gd name="connsiteY17" fmla="*/ 7144 h 1262063"/>
                <a:gd name="connsiteX18" fmla="*/ 485775 w 754856"/>
                <a:gd name="connsiteY18" fmla="*/ 23813 h 1262063"/>
                <a:gd name="connsiteX19" fmla="*/ 528638 w 754856"/>
                <a:gd name="connsiteY19" fmla="*/ 45244 h 1262063"/>
                <a:gd name="connsiteX20" fmla="*/ 583406 w 754856"/>
                <a:gd name="connsiteY20" fmla="*/ 78582 h 1262063"/>
                <a:gd name="connsiteX21" fmla="*/ 635794 w 754856"/>
                <a:gd name="connsiteY21" fmla="*/ 119063 h 1262063"/>
                <a:gd name="connsiteX22" fmla="*/ 688181 w 754856"/>
                <a:gd name="connsiteY22" fmla="*/ 159544 h 1262063"/>
                <a:gd name="connsiteX23" fmla="*/ 726281 w 754856"/>
                <a:gd name="connsiteY23" fmla="*/ 195263 h 1262063"/>
                <a:gd name="connsiteX24" fmla="*/ 735806 w 754856"/>
                <a:gd name="connsiteY24" fmla="*/ 207169 h 1262063"/>
                <a:gd name="connsiteX25" fmla="*/ 745331 w 754856"/>
                <a:gd name="connsiteY25" fmla="*/ 226219 h 1262063"/>
                <a:gd name="connsiteX26" fmla="*/ 752475 w 754856"/>
                <a:gd name="connsiteY26" fmla="*/ 250032 h 1262063"/>
                <a:gd name="connsiteX27" fmla="*/ 754856 w 754856"/>
                <a:gd name="connsiteY27" fmla="*/ 273844 h 1262063"/>
                <a:gd name="connsiteX28" fmla="*/ 747713 w 754856"/>
                <a:gd name="connsiteY28" fmla="*/ 309563 h 1262063"/>
                <a:gd name="connsiteX29" fmla="*/ 731044 w 754856"/>
                <a:gd name="connsiteY29" fmla="*/ 335757 h 1262063"/>
                <a:gd name="connsiteX30" fmla="*/ 702469 w 754856"/>
                <a:gd name="connsiteY30" fmla="*/ 359569 h 1262063"/>
                <a:gd name="connsiteX31" fmla="*/ 657225 w 754856"/>
                <a:gd name="connsiteY31" fmla="*/ 407194 h 1262063"/>
                <a:gd name="connsiteX32" fmla="*/ 592931 w 754856"/>
                <a:gd name="connsiteY32" fmla="*/ 488157 h 1262063"/>
                <a:gd name="connsiteX33" fmla="*/ 554831 w 754856"/>
                <a:gd name="connsiteY33" fmla="*/ 561975 h 1262063"/>
                <a:gd name="connsiteX34" fmla="*/ 478631 w 754856"/>
                <a:gd name="connsiteY34" fmla="*/ 690563 h 1262063"/>
                <a:gd name="connsiteX35" fmla="*/ 395288 w 754856"/>
                <a:gd name="connsiteY35" fmla="*/ 819150 h 1262063"/>
                <a:gd name="connsiteX36" fmla="*/ 300038 w 754856"/>
                <a:gd name="connsiteY36" fmla="*/ 952500 h 1262063"/>
                <a:gd name="connsiteX37" fmla="*/ 185738 w 754856"/>
                <a:gd name="connsiteY37" fmla="*/ 1095375 h 1262063"/>
                <a:gd name="connsiteX38" fmla="*/ 111919 w 754856"/>
                <a:gd name="connsiteY38" fmla="*/ 1188244 h 1262063"/>
                <a:gd name="connsiteX39" fmla="*/ 57150 w 754856"/>
                <a:gd name="connsiteY39" fmla="*/ 1247775 h 1262063"/>
                <a:gd name="connsiteX40" fmla="*/ 40481 w 754856"/>
                <a:gd name="connsiteY40" fmla="*/ 1259682 h 1262063"/>
                <a:gd name="connsiteX41" fmla="*/ 26194 w 754856"/>
                <a:gd name="connsiteY41" fmla="*/ 1262063 h 1262063"/>
                <a:gd name="connsiteX42" fmla="*/ 9525 w 754856"/>
                <a:gd name="connsiteY42" fmla="*/ 1259682 h 1262063"/>
                <a:gd name="connsiteX43" fmla="*/ 0 w 754856"/>
                <a:gd name="connsiteY43" fmla="*/ 1250157 h 1262063"/>
                <a:gd name="connsiteX44" fmla="*/ 2381 w 754856"/>
                <a:gd name="connsiteY44" fmla="*/ 1228725 h 1262063"/>
                <a:gd name="connsiteX45" fmla="*/ 30956 w 754856"/>
                <a:gd name="connsiteY45" fmla="*/ 1164432 h 1262063"/>
                <a:gd name="connsiteX46" fmla="*/ 95250 w 754856"/>
                <a:gd name="connsiteY46" fmla="*/ 1050132 h 1262063"/>
                <a:gd name="connsiteX47" fmla="*/ 183356 w 754856"/>
                <a:gd name="connsiteY47" fmla="*/ 876300 h 1262063"/>
                <a:gd name="connsiteX48" fmla="*/ 276225 w 754856"/>
                <a:gd name="connsiteY48" fmla="*/ 683419 h 1262063"/>
                <a:gd name="connsiteX49" fmla="*/ 307181 w 754856"/>
                <a:gd name="connsiteY49" fmla="*/ 597694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54856" h="1262063">
                  <a:moveTo>
                    <a:pt x="307181" y="597694"/>
                  </a:moveTo>
                  <a:lnTo>
                    <a:pt x="342900" y="502444"/>
                  </a:lnTo>
                  <a:lnTo>
                    <a:pt x="373856" y="419100"/>
                  </a:lnTo>
                  <a:lnTo>
                    <a:pt x="397669" y="340519"/>
                  </a:lnTo>
                  <a:lnTo>
                    <a:pt x="411956" y="276225"/>
                  </a:lnTo>
                  <a:lnTo>
                    <a:pt x="414338" y="245269"/>
                  </a:lnTo>
                  <a:lnTo>
                    <a:pt x="411956" y="192882"/>
                  </a:lnTo>
                  <a:lnTo>
                    <a:pt x="404813" y="154782"/>
                  </a:lnTo>
                  <a:lnTo>
                    <a:pt x="392906" y="119063"/>
                  </a:lnTo>
                  <a:lnTo>
                    <a:pt x="378619" y="97632"/>
                  </a:lnTo>
                  <a:lnTo>
                    <a:pt x="371475" y="83344"/>
                  </a:lnTo>
                  <a:lnTo>
                    <a:pt x="366713" y="64294"/>
                  </a:lnTo>
                  <a:lnTo>
                    <a:pt x="361950" y="38100"/>
                  </a:lnTo>
                  <a:lnTo>
                    <a:pt x="364331" y="19050"/>
                  </a:lnTo>
                  <a:lnTo>
                    <a:pt x="376238" y="7144"/>
                  </a:lnTo>
                  <a:lnTo>
                    <a:pt x="388144" y="0"/>
                  </a:lnTo>
                  <a:lnTo>
                    <a:pt x="411956" y="0"/>
                  </a:lnTo>
                  <a:lnTo>
                    <a:pt x="442913" y="7144"/>
                  </a:lnTo>
                  <a:lnTo>
                    <a:pt x="485775" y="23813"/>
                  </a:lnTo>
                  <a:lnTo>
                    <a:pt x="528638" y="45244"/>
                  </a:lnTo>
                  <a:lnTo>
                    <a:pt x="583406" y="78582"/>
                  </a:lnTo>
                  <a:lnTo>
                    <a:pt x="635794" y="119063"/>
                  </a:lnTo>
                  <a:lnTo>
                    <a:pt x="688181" y="159544"/>
                  </a:lnTo>
                  <a:lnTo>
                    <a:pt x="726281" y="195263"/>
                  </a:lnTo>
                  <a:lnTo>
                    <a:pt x="735806" y="207169"/>
                  </a:lnTo>
                  <a:lnTo>
                    <a:pt x="745331" y="226219"/>
                  </a:lnTo>
                  <a:lnTo>
                    <a:pt x="752475" y="250032"/>
                  </a:lnTo>
                  <a:lnTo>
                    <a:pt x="754856" y="273844"/>
                  </a:lnTo>
                  <a:lnTo>
                    <a:pt x="747713" y="309563"/>
                  </a:lnTo>
                  <a:lnTo>
                    <a:pt x="731044" y="335757"/>
                  </a:lnTo>
                  <a:lnTo>
                    <a:pt x="702469" y="359569"/>
                  </a:lnTo>
                  <a:lnTo>
                    <a:pt x="657225" y="407194"/>
                  </a:lnTo>
                  <a:lnTo>
                    <a:pt x="592931" y="488157"/>
                  </a:lnTo>
                  <a:lnTo>
                    <a:pt x="554831" y="561975"/>
                  </a:lnTo>
                  <a:lnTo>
                    <a:pt x="478631" y="690563"/>
                  </a:lnTo>
                  <a:lnTo>
                    <a:pt x="395288" y="819150"/>
                  </a:lnTo>
                  <a:lnTo>
                    <a:pt x="300038" y="952500"/>
                  </a:lnTo>
                  <a:lnTo>
                    <a:pt x="185738" y="1095375"/>
                  </a:lnTo>
                  <a:lnTo>
                    <a:pt x="111919" y="1188244"/>
                  </a:lnTo>
                  <a:lnTo>
                    <a:pt x="57150" y="1247775"/>
                  </a:lnTo>
                  <a:lnTo>
                    <a:pt x="40481" y="1259682"/>
                  </a:lnTo>
                  <a:lnTo>
                    <a:pt x="26194" y="1262063"/>
                  </a:lnTo>
                  <a:lnTo>
                    <a:pt x="9525" y="1259682"/>
                  </a:lnTo>
                  <a:lnTo>
                    <a:pt x="0" y="1250157"/>
                  </a:lnTo>
                  <a:lnTo>
                    <a:pt x="2381" y="1228725"/>
                  </a:lnTo>
                  <a:lnTo>
                    <a:pt x="30956" y="1164432"/>
                  </a:lnTo>
                  <a:lnTo>
                    <a:pt x="95250" y="1050132"/>
                  </a:lnTo>
                  <a:lnTo>
                    <a:pt x="183356" y="876300"/>
                  </a:lnTo>
                  <a:lnTo>
                    <a:pt x="276225" y="683419"/>
                  </a:lnTo>
                  <a:lnTo>
                    <a:pt x="307181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C06C367D-089A-6749-9E5A-977E8937987D}"/>
                </a:ext>
              </a:extLst>
            </p:cNvPr>
            <p:cNvSpPr/>
            <p:nvPr/>
          </p:nvSpPr>
          <p:spPr>
            <a:xfrm>
              <a:off x="4019550" y="4367213"/>
              <a:ext cx="457200" cy="809625"/>
            </a:xfrm>
            <a:custGeom>
              <a:avLst/>
              <a:gdLst>
                <a:gd name="connsiteX0" fmla="*/ 119063 w 457200"/>
                <a:gd name="connsiteY0" fmla="*/ 354806 h 809625"/>
                <a:gd name="connsiteX1" fmla="*/ 83344 w 457200"/>
                <a:gd name="connsiteY1" fmla="*/ 257175 h 809625"/>
                <a:gd name="connsiteX2" fmla="*/ 40481 w 457200"/>
                <a:gd name="connsiteY2" fmla="*/ 140493 h 809625"/>
                <a:gd name="connsiteX3" fmla="*/ 7144 w 457200"/>
                <a:gd name="connsiteY3" fmla="*/ 52387 h 809625"/>
                <a:gd name="connsiteX4" fmla="*/ 0 w 457200"/>
                <a:gd name="connsiteY4" fmla="*/ 16668 h 809625"/>
                <a:gd name="connsiteX5" fmla="*/ 4763 w 457200"/>
                <a:gd name="connsiteY5" fmla="*/ 4762 h 809625"/>
                <a:gd name="connsiteX6" fmla="*/ 9525 w 457200"/>
                <a:gd name="connsiteY6" fmla="*/ 0 h 809625"/>
                <a:gd name="connsiteX7" fmla="*/ 28575 w 457200"/>
                <a:gd name="connsiteY7" fmla="*/ 0 h 809625"/>
                <a:gd name="connsiteX8" fmla="*/ 54769 w 457200"/>
                <a:gd name="connsiteY8" fmla="*/ 9525 h 809625"/>
                <a:gd name="connsiteX9" fmla="*/ 73819 w 457200"/>
                <a:gd name="connsiteY9" fmla="*/ 16668 h 809625"/>
                <a:gd name="connsiteX10" fmla="*/ 104775 w 457200"/>
                <a:gd name="connsiteY10" fmla="*/ 50006 h 809625"/>
                <a:gd name="connsiteX11" fmla="*/ 204788 w 457200"/>
                <a:gd name="connsiteY11" fmla="*/ 159543 h 809625"/>
                <a:gd name="connsiteX12" fmla="*/ 269081 w 457200"/>
                <a:gd name="connsiteY12" fmla="*/ 223837 h 809625"/>
                <a:gd name="connsiteX13" fmla="*/ 326231 w 457200"/>
                <a:gd name="connsiteY13" fmla="*/ 278606 h 809625"/>
                <a:gd name="connsiteX14" fmla="*/ 361950 w 457200"/>
                <a:gd name="connsiteY14" fmla="*/ 309562 h 809625"/>
                <a:gd name="connsiteX15" fmla="*/ 388144 w 457200"/>
                <a:gd name="connsiteY15" fmla="*/ 330993 h 809625"/>
                <a:gd name="connsiteX16" fmla="*/ 397669 w 457200"/>
                <a:gd name="connsiteY16" fmla="*/ 338137 h 809625"/>
                <a:gd name="connsiteX17" fmla="*/ 409575 w 457200"/>
                <a:gd name="connsiteY17" fmla="*/ 357187 h 809625"/>
                <a:gd name="connsiteX18" fmla="*/ 428625 w 457200"/>
                <a:gd name="connsiteY18" fmla="*/ 411956 h 809625"/>
                <a:gd name="connsiteX19" fmla="*/ 440531 w 457200"/>
                <a:gd name="connsiteY19" fmla="*/ 459581 h 809625"/>
                <a:gd name="connsiteX20" fmla="*/ 450056 w 457200"/>
                <a:gd name="connsiteY20" fmla="*/ 533400 h 809625"/>
                <a:gd name="connsiteX21" fmla="*/ 457200 w 457200"/>
                <a:gd name="connsiteY21" fmla="*/ 623887 h 809625"/>
                <a:gd name="connsiteX22" fmla="*/ 457200 w 457200"/>
                <a:gd name="connsiteY22" fmla="*/ 683418 h 809625"/>
                <a:gd name="connsiteX23" fmla="*/ 445294 w 457200"/>
                <a:gd name="connsiteY23" fmla="*/ 731043 h 809625"/>
                <a:gd name="connsiteX24" fmla="*/ 426244 w 457200"/>
                <a:gd name="connsiteY24" fmla="*/ 773906 h 809625"/>
                <a:gd name="connsiteX25" fmla="*/ 407194 w 457200"/>
                <a:gd name="connsiteY25" fmla="*/ 800100 h 809625"/>
                <a:gd name="connsiteX26" fmla="*/ 388144 w 457200"/>
                <a:gd name="connsiteY26" fmla="*/ 809625 h 809625"/>
                <a:gd name="connsiteX27" fmla="*/ 366713 w 457200"/>
                <a:gd name="connsiteY27" fmla="*/ 809625 h 809625"/>
                <a:gd name="connsiteX28" fmla="*/ 340519 w 457200"/>
                <a:gd name="connsiteY28" fmla="*/ 804862 h 809625"/>
                <a:gd name="connsiteX29" fmla="*/ 309563 w 457200"/>
                <a:gd name="connsiteY29" fmla="*/ 788193 h 809625"/>
                <a:gd name="connsiteX30" fmla="*/ 288131 w 457200"/>
                <a:gd name="connsiteY30" fmla="*/ 752475 h 809625"/>
                <a:gd name="connsiteX31" fmla="*/ 221456 w 457200"/>
                <a:gd name="connsiteY31" fmla="*/ 590550 h 809625"/>
                <a:gd name="connsiteX32" fmla="*/ 150019 w 457200"/>
                <a:gd name="connsiteY32" fmla="*/ 421481 h 809625"/>
                <a:gd name="connsiteX33" fmla="*/ 119063 w 457200"/>
                <a:gd name="connsiteY33" fmla="*/ 354806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200" h="809625">
                  <a:moveTo>
                    <a:pt x="119063" y="354806"/>
                  </a:moveTo>
                  <a:lnTo>
                    <a:pt x="83344" y="257175"/>
                  </a:lnTo>
                  <a:lnTo>
                    <a:pt x="40481" y="140493"/>
                  </a:lnTo>
                  <a:lnTo>
                    <a:pt x="7144" y="5238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73819" y="16668"/>
                  </a:lnTo>
                  <a:lnTo>
                    <a:pt x="104775" y="50006"/>
                  </a:lnTo>
                  <a:lnTo>
                    <a:pt x="204788" y="159543"/>
                  </a:lnTo>
                  <a:lnTo>
                    <a:pt x="269081" y="223837"/>
                  </a:lnTo>
                  <a:lnTo>
                    <a:pt x="326231" y="278606"/>
                  </a:lnTo>
                  <a:lnTo>
                    <a:pt x="361950" y="309562"/>
                  </a:lnTo>
                  <a:lnTo>
                    <a:pt x="388144" y="330993"/>
                  </a:lnTo>
                  <a:lnTo>
                    <a:pt x="397669" y="338137"/>
                  </a:lnTo>
                  <a:lnTo>
                    <a:pt x="409575" y="357187"/>
                  </a:lnTo>
                  <a:lnTo>
                    <a:pt x="428625" y="411956"/>
                  </a:lnTo>
                  <a:lnTo>
                    <a:pt x="440531" y="459581"/>
                  </a:lnTo>
                  <a:lnTo>
                    <a:pt x="450056" y="533400"/>
                  </a:lnTo>
                  <a:lnTo>
                    <a:pt x="457200" y="623887"/>
                  </a:lnTo>
                  <a:lnTo>
                    <a:pt x="457200" y="683418"/>
                  </a:lnTo>
                  <a:lnTo>
                    <a:pt x="445294" y="731043"/>
                  </a:lnTo>
                  <a:lnTo>
                    <a:pt x="426244" y="773906"/>
                  </a:lnTo>
                  <a:lnTo>
                    <a:pt x="407194" y="800100"/>
                  </a:lnTo>
                  <a:lnTo>
                    <a:pt x="388144" y="809625"/>
                  </a:lnTo>
                  <a:lnTo>
                    <a:pt x="366713" y="809625"/>
                  </a:lnTo>
                  <a:lnTo>
                    <a:pt x="340519" y="804862"/>
                  </a:lnTo>
                  <a:lnTo>
                    <a:pt x="309563" y="788193"/>
                  </a:lnTo>
                  <a:lnTo>
                    <a:pt x="288131" y="752475"/>
                  </a:lnTo>
                  <a:lnTo>
                    <a:pt x="221456" y="590550"/>
                  </a:lnTo>
                  <a:lnTo>
                    <a:pt x="150019" y="421481"/>
                  </a:lnTo>
                  <a:lnTo>
                    <a:pt x="119063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2D27A9F2-E63E-AB44-942A-36E6D67EA8A1}"/>
                </a:ext>
              </a:extLst>
            </p:cNvPr>
            <p:cNvSpPr/>
            <p:nvPr/>
          </p:nvSpPr>
          <p:spPr>
            <a:xfrm>
              <a:off x="4552950" y="2065338"/>
              <a:ext cx="2276475" cy="495300"/>
            </a:xfrm>
            <a:custGeom>
              <a:avLst/>
              <a:gdLst>
                <a:gd name="connsiteX0" fmla="*/ 690563 w 2276475"/>
                <a:gd name="connsiteY0" fmla="*/ 238125 h 495300"/>
                <a:gd name="connsiteX1" fmla="*/ 509588 w 2276475"/>
                <a:gd name="connsiteY1" fmla="*/ 269081 h 495300"/>
                <a:gd name="connsiteX2" fmla="*/ 402431 w 2276475"/>
                <a:gd name="connsiteY2" fmla="*/ 288131 h 495300"/>
                <a:gd name="connsiteX3" fmla="*/ 333375 w 2276475"/>
                <a:gd name="connsiteY3" fmla="*/ 297656 h 495300"/>
                <a:gd name="connsiteX4" fmla="*/ 300038 w 2276475"/>
                <a:gd name="connsiteY4" fmla="*/ 297656 h 495300"/>
                <a:gd name="connsiteX5" fmla="*/ 250031 w 2276475"/>
                <a:gd name="connsiteY5" fmla="*/ 290512 h 495300"/>
                <a:gd name="connsiteX6" fmla="*/ 209550 w 2276475"/>
                <a:gd name="connsiteY6" fmla="*/ 280987 h 495300"/>
                <a:gd name="connsiteX7" fmla="*/ 157163 w 2276475"/>
                <a:gd name="connsiteY7" fmla="*/ 261937 h 495300"/>
                <a:gd name="connsiteX8" fmla="*/ 102394 w 2276475"/>
                <a:gd name="connsiteY8" fmla="*/ 238125 h 495300"/>
                <a:gd name="connsiteX9" fmla="*/ 57150 w 2276475"/>
                <a:gd name="connsiteY9" fmla="*/ 211931 h 495300"/>
                <a:gd name="connsiteX10" fmla="*/ 38100 w 2276475"/>
                <a:gd name="connsiteY10" fmla="*/ 204787 h 495300"/>
                <a:gd name="connsiteX11" fmla="*/ 21431 w 2276475"/>
                <a:gd name="connsiteY11" fmla="*/ 200025 h 495300"/>
                <a:gd name="connsiteX12" fmla="*/ 7144 w 2276475"/>
                <a:gd name="connsiteY12" fmla="*/ 202406 h 495300"/>
                <a:gd name="connsiteX13" fmla="*/ 0 w 2276475"/>
                <a:gd name="connsiteY13" fmla="*/ 211931 h 495300"/>
                <a:gd name="connsiteX14" fmla="*/ 0 w 2276475"/>
                <a:gd name="connsiteY14" fmla="*/ 226219 h 495300"/>
                <a:gd name="connsiteX15" fmla="*/ 2381 w 2276475"/>
                <a:gd name="connsiteY15" fmla="*/ 247650 h 495300"/>
                <a:gd name="connsiteX16" fmla="*/ 14288 w 2276475"/>
                <a:gd name="connsiteY16" fmla="*/ 273844 h 495300"/>
                <a:gd name="connsiteX17" fmla="*/ 33338 w 2276475"/>
                <a:gd name="connsiteY17" fmla="*/ 292894 h 495300"/>
                <a:gd name="connsiteX18" fmla="*/ 64294 w 2276475"/>
                <a:gd name="connsiteY18" fmla="*/ 326231 h 495300"/>
                <a:gd name="connsiteX19" fmla="*/ 119063 w 2276475"/>
                <a:gd name="connsiteY19" fmla="*/ 376237 h 495300"/>
                <a:gd name="connsiteX20" fmla="*/ 169069 w 2276475"/>
                <a:gd name="connsiteY20" fmla="*/ 419100 h 495300"/>
                <a:gd name="connsiteX21" fmla="*/ 214313 w 2276475"/>
                <a:gd name="connsiteY21" fmla="*/ 447675 h 495300"/>
                <a:gd name="connsiteX22" fmla="*/ 252413 w 2276475"/>
                <a:gd name="connsiteY22" fmla="*/ 466725 h 495300"/>
                <a:gd name="connsiteX23" fmla="*/ 300038 w 2276475"/>
                <a:gd name="connsiteY23" fmla="*/ 488156 h 495300"/>
                <a:gd name="connsiteX24" fmla="*/ 330994 w 2276475"/>
                <a:gd name="connsiteY24" fmla="*/ 495300 h 495300"/>
                <a:gd name="connsiteX25" fmla="*/ 381000 w 2276475"/>
                <a:gd name="connsiteY25" fmla="*/ 495300 h 495300"/>
                <a:gd name="connsiteX26" fmla="*/ 466725 w 2276475"/>
                <a:gd name="connsiteY26" fmla="*/ 481012 h 495300"/>
                <a:gd name="connsiteX27" fmla="*/ 776288 w 2276475"/>
                <a:gd name="connsiteY27" fmla="*/ 419100 h 495300"/>
                <a:gd name="connsiteX28" fmla="*/ 1033463 w 2276475"/>
                <a:gd name="connsiteY28" fmla="*/ 373856 h 495300"/>
                <a:gd name="connsiteX29" fmla="*/ 1223963 w 2276475"/>
                <a:gd name="connsiteY29" fmla="*/ 340519 h 495300"/>
                <a:gd name="connsiteX30" fmla="*/ 1476375 w 2276475"/>
                <a:gd name="connsiteY30" fmla="*/ 307181 h 495300"/>
                <a:gd name="connsiteX31" fmla="*/ 1716881 w 2276475"/>
                <a:gd name="connsiteY31" fmla="*/ 278606 h 495300"/>
                <a:gd name="connsiteX32" fmla="*/ 1885950 w 2276475"/>
                <a:gd name="connsiteY32" fmla="*/ 261937 h 495300"/>
                <a:gd name="connsiteX33" fmla="*/ 2062163 w 2276475"/>
                <a:gd name="connsiteY33" fmla="*/ 250031 h 495300"/>
                <a:gd name="connsiteX34" fmla="*/ 2174081 w 2276475"/>
                <a:gd name="connsiteY34" fmla="*/ 238125 h 495300"/>
                <a:gd name="connsiteX35" fmla="*/ 2224088 w 2276475"/>
                <a:gd name="connsiteY35" fmla="*/ 223837 h 495300"/>
                <a:gd name="connsiteX36" fmla="*/ 2262188 w 2276475"/>
                <a:gd name="connsiteY36" fmla="*/ 202406 h 495300"/>
                <a:gd name="connsiteX37" fmla="*/ 2276475 w 2276475"/>
                <a:gd name="connsiteY37" fmla="*/ 180975 h 495300"/>
                <a:gd name="connsiteX38" fmla="*/ 2276475 w 2276475"/>
                <a:gd name="connsiteY38" fmla="*/ 169069 h 495300"/>
                <a:gd name="connsiteX39" fmla="*/ 2271713 w 2276475"/>
                <a:gd name="connsiteY39" fmla="*/ 142875 h 495300"/>
                <a:gd name="connsiteX40" fmla="*/ 2259806 w 2276475"/>
                <a:gd name="connsiteY40" fmla="*/ 121444 h 495300"/>
                <a:gd name="connsiteX41" fmla="*/ 2224088 w 2276475"/>
                <a:gd name="connsiteY41" fmla="*/ 83344 h 495300"/>
                <a:gd name="connsiteX42" fmla="*/ 2205038 w 2276475"/>
                <a:gd name="connsiteY42" fmla="*/ 69056 h 495300"/>
                <a:gd name="connsiteX43" fmla="*/ 2119313 w 2276475"/>
                <a:gd name="connsiteY43" fmla="*/ 38100 h 495300"/>
                <a:gd name="connsiteX44" fmla="*/ 2014538 w 2276475"/>
                <a:gd name="connsiteY44" fmla="*/ 11906 h 495300"/>
                <a:gd name="connsiteX45" fmla="*/ 1947863 w 2276475"/>
                <a:gd name="connsiteY45" fmla="*/ 0 h 495300"/>
                <a:gd name="connsiteX46" fmla="*/ 1912144 w 2276475"/>
                <a:gd name="connsiteY46" fmla="*/ 0 h 495300"/>
                <a:gd name="connsiteX47" fmla="*/ 1883569 w 2276475"/>
                <a:gd name="connsiteY47" fmla="*/ 4762 h 495300"/>
                <a:gd name="connsiteX48" fmla="*/ 1852613 w 2276475"/>
                <a:gd name="connsiteY48" fmla="*/ 19050 h 495300"/>
                <a:gd name="connsiteX49" fmla="*/ 1776413 w 2276475"/>
                <a:gd name="connsiteY49" fmla="*/ 50006 h 495300"/>
                <a:gd name="connsiteX50" fmla="*/ 1724025 w 2276475"/>
                <a:gd name="connsiteY50" fmla="*/ 57150 h 495300"/>
                <a:gd name="connsiteX51" fmla="*/ 1493044 w 2276475"/>
                <a:gd name="connsiteY51" fmla="*/ 100012 h 495300"/>
                <a:gd name="connsiteX52" fmla="*/ 1243013 w 2276475"/>
                <a:gd name="connsiteY52" fmla="*/ 138112 h 495300"/>
                <a:gd name="connsiteX53" fmla="*/ 997744 w 2276475"/>
                <a:gd name="connsiteY53" fmla="*/ 180975 h 495300"/>
                <a:gd name="connsiteX54" fmla="*/ 809625 w 2276475"/>
                <a:gd name="connsiteY54" fmla="*/ 214312 h 495300"/>
                <a:gd name="connsiteX55" fmla="*/ 690563 w 2276475"/>
                <a:gd name="connsiteY55" fmla="*/ 2381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6475" h="495300">
                  <a:moveTo>
                    <a:pt x="690563" y="238125"/>
                  </a:moveTo>
                  <a:lnTo>
                    <a:pt x="509588" y="269081"/>
                  </a:lnTo>
                  <a:lnTo>
                    <a:pt x="402431" y="288131"/>
                  </a:lnTo>
                  <a:lnTo>
                    <a:pt x="333375" y="297656"/>
                  </a:lnTo>
                  <a:lnTo>
                    <a:pt x="300038" y="297656"/>
                  </a:lnTo>
                  <a:lnTo>
                    <a:pt x="250031" y="290512"/>
                  </a:lnTo>
                  <a:lnTo>
                    <a:pt x="209550" y="280987"/>
                  </a:lnTo>
                  <a:lnTo>
                    <a:pt x="157163" y="261937"/>
                  </a:lnTo>
                  <a:lnTo>
                    <a:pt x="102394" y="238125"/>
                  </a:lnTo>
                  <a:lnTo>
                    <a:pt x="57150" y="211931"/>
                  </a:lnTo>
                  <a:lnTo>
                    <a:pt x="38100" y="204787"/>
                  </a:lnTo>
                  <a:lnTo>
                    <a:pt x="21431" y="200025"/>
                  </a:lnTo>
                  <a:lnTo>
                    <a:pt x="7144" y="202406"/>
                  </a:lnTo>
                  <a:lnTo>
                    <a:pt x="0" y="211931"/>
                  </a:lnTo>
                  <a:lnTo>
                    <a:pt x="0" y="226219"/>
                  </a:lnTo>
                  <a:lnTo>
                    <a:pt x="2381" y="247650"/>
                  </a:lnTo>
                  <a:lnTo>
                    <a:pt x="14288" y="273844"/>
                  </a:lnTo>
                  <a:lnTo>
                    <a:pt x="33338" y="292894"/>
                  </a:lnTo>
                  <a:lnTo>
                    <a:pt x="64294" y="326231"/>
                  </a:lnTo>
                  <a:lnTo>
                    <a:pt x="119063" y="376237"/>
                  </a:lnTo>
                  <a:lnTo>
                    <a:pt x="169069" y="419100"/>
                  </a:lnTo>
                  <a:lnTo>
                    <a:pt x="214313" y="447675"/>
                  </a:lnTo>
                  <a:lnTo>
                    <a:pt x="252413" y="466725"/>
                  </a:lnTo>
                  <a:lnTo>
                    <a:pt x="300038" y="488156"/>
                  </a:lnTo>
                  <a:lnTo>
                    <a:pt x="330994" y="495300"/>
                  </a:lnTo>
                  <a:lnTo>
                    <a:pt x="381000" y="495300"/>
                  </a:lnTo>
                  <a:lnTo>
                    <a:pt x="466725" y="481012"/>
                  </a:lnTo>
                  <a:lnTo>
                    <a:pt x="776288" y="419100"/>
                  </a:lnTo>
                  <a:lnTo>
                    <a:pt x="1033463" y="373856"/>
                  </a:lnTo>
                  <a:lnTo>
                    <a:pt x="1223963" y="340519"/>
                  </a:lnTo>
                  <a:lnTo>
                    <a:pt x="1476375" y="307181"/>
                  </a:lnTo>
                  <a:lnTo>
                    <a:pt x="1716881" y="278606"/>
                  </a:lnTo>
                  <a:lnTo>
                    <a:pt x="1885950" y="261937"/>
                  </a:lnTo>
                  <a:lnTo>
                    <a:pt x="2062163" y="250031"/>
                  </a:lnTo>
                  <a:lnTo>
                    <a:pt x="2174081" y="238125"/>
                  </a:lnTo>
                  <a:lnTo>
                    <a:pt x="2224088" y="223837"/>
                  </a:lnTo>
                  <a:lnTo>
                    <a:pt x="2262188" y="202406"/>
                  </a:lnTo>
                  <a:lnTo>
                    <a:pt x="2276475" y="180975"/>
                  </a:lnTo>
                  <a:lnTo>
                    <a:pt x="2276475" y="169069"/>
                  </a:lnTo>
                  <a:lnTo>
                    <a:pt x="2271713" y="142875"/>
                  </a:lnTo>
                  <a:lnTo>
                    <a:pt x="2259806" y="121444"/>
                  </a:lnTo>
                  <a:lnTo>
                    <a:pt x="2224088" y="83344"/>
                  </a:lnTo>
                  <a:lnTo>
                    <a:pt x="2205038" y="69056"/>
                  </a:lnTo>
                  <a:lnTo>
                    <a:pt x="2119313" y="38100"/>
                  </a:lnTo>
                  <a:lnTo>
                    <a:pt x="2014538" y="11906"/>
                  </a:lnTo>
                  <a:lnTo>
                    <a:pt x="1947863" y="0"/>
                  </a:lnTo>
                  <a:lnTo>
                    <a:pt x="1912144" y="0"/>
                  </a:lnTo>
                  <a:lnTo>
                    <a:pt x="1883569" y="4762"/>
                  </a:lnTo>
                  <a:lnTo>
                    <a:pt x="1852613" y="19050"/>
                  </a:lnTo>
                  <a:lnTo>
                    <a:pt x="1776413" y="50006"/>
                  </a:lnTo>
                  <a:lnTo>
                    <a:pt x="1724025" y="57150"/>
                  </a:lnTo>
                  <a:lnTo>
                    <a:pt x="1493044" y="100012"/>
                  </a:lnTo>
                  <a:lnTo>
                    <a:pt x="1243013" y="138112"/>
                  </a:lnTo>
                  <a:lnTo>
                    <a:pt x="997744" y="180975"/>
                  </a:lnTo>
                  <a:lnTo>
                    <a:pt x="809625" y="214312"/>
                  </a:lnTo>
                  <a:lnTo>
                    <a:pt x="6905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E4CFFA5E-CB34-E049-B836-45B1A58867C9}"/>
                </a:ext>
              </a:extLst>
            </p:cNvPr>
            <p:cNvSpPr/>
            <p:nvPr/>
          </p:nvSpPr>
          <p:spPr>
            <a:xfrm>
              <a:off x="4443413" y="3379788"/>
              <a:ext cx="366712" cy="1031875"/>
            </a:xfrm>
            <a:custGeom>
              <a:avLst/>
              <a:gdLst>
                <a:gd name="connsiteX0" fmla="*/ 366712 w 366712"/>
                <a:gd name="connsiteY0" fmla="*/ 397669 h 1033462"/>
                <a:gd name="connsiteX1" fmla="*/ 366712 w 366712"/>
                <a:gd name="connsiteY1" fmla="*/ 321469 h 1033462"/>
                <a:gd name="connsiteX2" fmla="*/ 350043 w 366712"/>
                <a:gd name="connsiteY2" fmla="*/ 185737 h 1033462"/>
                <a:gd name="connsiteX3" fmla="*/ 314325 w 366712"/>
                <a:gd name="connsiteY3" fmla="*/ 130969 h 1033462"/>
                <a:gd name="connsiteX4" fmla="*/ 288131 w 366712"/>
                <a:gd name="connsiteY4" fmla="*/ 83344 h 1033462"/>
                <a:gd name="connsiteX5" fmla="*/ 271462 w 366712"/>
                <a:gd name="connsiteY5" fmla="*/ 57150 h 1033462"/>
                <a:gd name="connsiteX6" fmla="*/ 238125 w 366712"/>
                <a:gd name="connsiteY6" fmla="*/ 21431 h 1033462"/>
                <a:gd name="connsiteX7" fmla="*/ 211931 w 366712"/>
                <a:gd name="connsiteY7" fmla="*/ 2381 h 1033462"/>
                <a:gd name="connsiteX8" fmla="*/ 195262 w 366712"/>
                <a:gd name="connsiteY8" fmla="*/ 0 h 1033462"/>
                <a:gd name="connsiteX9" fmla="*/ 183356 w 366712"/>
                <a:gd name="connsiteY9" fmla="*/ 4762 h 1033462"/>
                <a:gd name="connsiteX10" fmla="*/ 171450 w 366712"/>
                <a:gd name="connsiteY10" fmla="*/ 26194 h 1033462"/>
                <a:gd name="connsiteX11" fmla="*/ 164306 w 366712"/>
                <a:gd name="connsiteY11" fmla="*/ 78581 h 1033462"/>
                <a:gd name="connsiteX12" fmla="*/ 164306 w 366712"/>
                <a:gd name="connsiteY12" fmla="*/ 176212 h 1033462"/>
                <a:gd name="connsiteX13" fmla="*/ 159543 w 366712"/>
                <a:gd name="connsiteY13" fmla="*/ 259556 h 1033462"/>
                <a:gd name="connsiteX14" fmla="*/ 154781 w 366712"/>
                <a:gd name="connsiteY14" fmla="*/ 345281 h 1033462"/>
                <a:gd name="connsiteX15" fmla="*/ 145256 w 366712"/>
                <a:gd name="connsiteY15" fmla="*/ 407194 h 1033462"/>
                <a:gd name="connsiteX16" fmla="*/ 128587 w 366712"/>
                <a:gd name="connsiteY16" fmla="*/ 471487 h 1033462"/>
                <a:gd name="connsiteX17" fmla="*/ 107156 w 366712"/>
                <a:gd name="connsiteY17" fmla="*/ 528637 h 1033462"/>
                <a:gd name="connsiteX18" fmla="*/ 80962 w 366712"/>
                <a:gd name="connsiteY18" fmla="*/ 592931 h 1033462"/>
                <a:gd name="connsiteX19" fmla="*/ 47625 w 366712"/>
                <a:gd name="connsiteY19" fmla="*/ 671512 h 1033462"/>
                <a:gd name="connsiteX20" fmla="*/ 26193 w 366712"/>
                <a:gd name="connsiteY20" fmla="*/ 711994 h 1033462"/>
                <a:gd name="connsiteX21" fmla="*/ 16668 w 366712"/>
                <a:gd name="connsiteY21" fmla="*/ 745331 h 1033462"/>
                <a:gd name="connsiteX22" fmla="*/ 2381 w 366712"/>
                <a:gd name="connsiteY22" fmla="*/ 812006 h 1033462"/>
                <a:gd name="connsiteX23" fmla="*/ 0 w 366712"/>
                <a:gd name="connsiteY23" fmla="*/ 854869 h 1033462"/>
                <a:gd name="connsiteX24" fmla="*/ 2381 w 366712"/>
                <a:gd name="connsiteY24" fmla="*/ 904875 h 1033462"/>
                <a:gd name="connsiteX25" fmla="*/ 11906 w 366712"/>
                <a:gd name="connsiteY25" fmla="*/ 947737 h 1033462"/>
                <a:gd name="connsiteX26" fmla="*/ 33337 w 366712"/>
                <a:gd name="connsiteY26" fmla="*/ 985837 h 1033462"/>
                <a:gd name="connsiteX27" fmla="*/ 64293 w 366712"/>
                <a:gd name="connsiteY27" fmla="*/ 1016794 h 1033462"/>
                <a:gd name="connsiteX28" fmla="*/ 97631 w 366712"/>
                <a:gd name="connsiteY28" fmla="*/ 1031081 h 1033462"/>
                <a:gd name="connsiteX29" fmla="*/ 114300 w 366712"/>
                <a:gd name="connsiteY29" fmla="*/ 1033462 h 1033462"/>
                <a:gd name="connsiteX30" fmla="*/ 138112 w 366712"/>
                <a:gd name="connsiteY30" fmla="*/ 1023937 h 1033462"/>
                <a:gd name="connsiteX31" fmla="*/ 180975 w 366712"/>
                <a:gd name="connsiteY31" fmla="*/ 990600 h 1033462"/>
                <a:gd name="connsiteX32" fmla="*/ 207168 w 366712"/>
                <a:gd name="connsiteY32" fmla="*/ 957262 h 1033462"/>
                <a:gd name="connsiteX33" fmla="*/ 242887 w 366712"/>
                <a:gd name="connsiteY33" fmla="*/ 890587 h 1033462"/>
                <a:gd name="connsiteX34" fmla="*/ 271462 w 366712"/>
                <a:gd name="connsiteY34" fmla="*/ 828675 h 1033462"/>
                <a:gd name="connsiteX35" fmla="*/ 295275 w 366712"/>
                <a:gd name="connsiteY35" fmla="*/ 764381 h 1033462"/>
                <a:gd name="connsiteX36" fmla="*/ 319087 w 366712"/>
                <a:gd name="connsiteY36" fmla="*/ 690562 h 1033462"/>
                <a:gd name="connsiteX37" fmla="*/ 350043 w 366712"/>
                <a:gd name="connsiteY37" fmla="*/ 557212 h 1033462"/>
                <a:gd name="connsiteX38" fmla="*/ 366712 w 366712"/>
                <a:gd name="connsiteY38" fmla="*/ 3976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6712" h="1033462">
                  <a:moveTo>
                    <a:pt x="366712" y="397669"/>
                  </a:moveTo>
                  <a:lnTo>
                    <a:pt x="366712" y="321469"/>
                  </a:lnTo>
                  <a:lnTo>
                    <a:pt x="350043" y="185737"/>
                  </a:lnTo>
                  <a:lnTo>
                    <a:pt x="314325" y="130969"/>
                  </a:lnTo>
                  <a:lnTo>
                    <a:pt x="288131" y="83344"/>
                  </a:lnTo>
                  <a:lnTo>
                    <a:pt x="271462" y="57150"/>
                  </a:lnTo>
                  <a:lnTo>
                    <a:pt x="238125" y="21431"/>
                  </a:lnTo>
                  <a:lnTo>
                    <a:pt x="211931" y="2381"/>
                  </a:lnTo>
                  <a:lnTo>
                    <a:pt x="195262" y="0"/>
                  </a:lnTo>
                  <a:lnTo>
                    <a:pt x="183356" y="4762"/>
                  </a:lnTo>
                  <a:lnTo>
                    <a:pt x="171450" y="26194"/>
                  </a:lnTo>
                  <a:lnTo>
                    <a:pt x="164306" y="78581"/>
                  </a:lnTo>
                  <a:lnTo>
                    <a:pt x="164306" y="176212"/>
                  </a:lnTo>
                  <a:lnTo>
                    <a:pt x="159543" y="259556"/>
                  </a:lnTo>
                  <a:lnTo>
                    <a:pt x="154781" y="345281"/>
                  </a:lnTo>
                  <a:lnTo>
                    <a:pt x="145256" y="407194"/>
                  </a:lnTo>
                  <a:lnTo>
                    <a:pt x="128587" y="471487"/>
                  </a:lnTo>
                  <a:lnTo>
                    <a:pt x="107156" y="528637"/>
                  </a:lnTo>
                  <a:lnTo>
                    <a:pt x="80962" y="592931"/>
                  </a:lnTo>
                  <a:lnTo>
                    <a:pt x="47625" y="671512"/>
                  </a:lnTo>
                  <a:lnTo>
                    <a:pt x="26193" y="711994"/>
                  </a:lnTo>
                  <a:lnTo>
                    <a:pt x="16668" y="745331"/>
                  </a:lnTo>
                  <a:lnTo>
                    <a:pt x="2381" y="812006"/>
                  </a:lnTo>
                  <a:lnTo>
                    <a:pt x="0" y="854869"/>
                  </a:lnTo>
                  <a:lnTo>
                    <a:pt x="2381" y="904875"/>
                  </a:lnTo>
                  <a:lnTo>
                    <a:pt x="11906" y="947737"/>
                  </a:lnTo>
                  <a:lnTo>
                    <a:pt x="33337" y="985837"/>
                  </a:lnTo>
                  <a:lnTo>
                    <a:pt x="64293" y="1016794"/>
                  </a:lnTo>
                  <a:lnTo>
                    <a:pt x="97631" y="1031081"/>
                  </a:lnTo>
                  <a:lnTo>
                    <a:pt x="114300" y="1033462"/>
                  </a:lnTo>
                  <a:lnTo>
                    <a:pt x="138112" y="1023937"/>
                  </a:lnTo>
                  <a:lnTo>
                    <a:pt x="180975" y="990600"/>
                  </a:lnTo>
                  <a:lnTo>
                    <a:pt x="207168" y="957262"/>
                  </a:lnTo>
                  <a:lnTo>
                    <a:pt x="242887" y="890587"/>
                  </a:lnTo>
                  <a:lnTo>
                    <a:pt x="271462" y="828675"/>
                  </a:lnTo>
                  <a:lnTo>
                    <a:pt x="295275" y="764381"/>
                  </a:lnTo>
                  <a:lnTo>
                    <a:pt x="319087" y="690562"/>
                  </a:lnTo>
                  <a:lnTo>
                    <a:pt x="350043" y="557212"/>
                  </a:lnTo>
                  <a:lnTo>
                    <a:pt x="366712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A358EBA-7506-394F-AD18-9320CDB113D3}"/>
                </a:ext>
              </a:extLst>
            </p:cNvPr>
            <p:cNvSpPr/>
            <p:nvPr/>
          </p:nvSpPr>
          <p:spPr>
            <a:xfrm>
              <a:off x="4286250" y="3965575"/>
              <a:ext cx="1216025" cy="1954213"/>
            </a:xfrm>
            <a:custGeom>
              <a:avLst/>
              <a:gdLst>
                <a:gd name="connsiteX0" fmla="*/ 1080407 w 1216479"/>
                <a:gd name="connsiteY0" fmla="*/ 688522 h 1953986"/>
                <a:gd name="connsiteX1" fmla="*/ 1104900 w 1216479"/>
                <a:gd name="connsiteY1" fmla="*/ 604158 h 1953986"/>
                <a:gd name="connsiteX2" fmla="*/ 1129393 w 1216479"/>
                <a:gd name="connsiteY2" fmla="*/ 500743 h 1953986"/>
                <a:gd name="connsiteX3" fmla="*/ 1151164 w 1216479"/>
                <a:gd name="connsiteY3" fmla="*/ 408215 h 1953986"/>
                <a:gd name="connsiteX4" fmla="*/ 1153886 w 1216479"/>
                <a:gd name="connsiteY4" fmla="*/ 381000 h 1953986"/>
                <a:gd name="connsiteX5" fmla="*/ 1156607 w 1216479"/>
                <a:gd name="connsiteY5" fmla="*/ 359229 h 1953986"/>
                <a:gd name="connsiteX6" fmla="*/ 1170214 w 1216479"/>
                <a:gd name="connsiteY6" fmla="*/ 337458 h 1953986"/>
                <a:gd name="connsiteX7" fmla="*/ 1186543 w 1216479"/>
                <a:gd name="connsiteY7" fmla="*/ 321129 h 1953986"/>
                <a:gd name="connsiteX8" fmla="*/ 1202871 w 1216479"/>
                <a:gd name="connsiteY8" fmla="*/ 299358 h 1953986"/>
                <a:gd name="connsiteX9" fmla="*/ 1216479 w 1216479"/>
                <a:gd name="connsiteY9" fmla="*/ 272143 h 1953986"/>
                <a:gd name="connsiteX10" fmla="*/ 1216479 w 1216479"/>
                <a:gd name="connsiteY10" fmla="*/ 253093 h 1953986"/>
                <a:gd name="connsiteX11" fmla="*/ 1213757 w 1216479"/>
                <a:gd name="connsiteY11" fmla="*/ 225879 h 1953986"/>
                <a:gd name="connsiteX12" fmla="*/ 1208314 w 1216479"/>
                <a:gd name="connsiteY12" fmla="*/ 204108 h 1953986"/>
                <a:gd name="connsiteX13" fmla="*/ 1189264 w 1216479"/>
                <a:gd name="connsiteY13" fmla="*/ 174172 h 1953986"/>
                <a:gd name="connsiteX14" fmla="*/ 1156607 w 1216479"/>
                <a:gd name="connsiteY14" fmla="*/ 138793 h 1953986"/>
                <a:gd name="connsiteX15" fmla="*/ 1091293 w 1216479"/>
                <a:gd name="connsiteY15" fmla="*/ 92529 h 1953986"/>
                <a:gd name="connsiteX16" fmla="*/ 1025979 w 1216479"/>
                <a:gd name="connsiteY16" fmla="*/ 59872 h 1953986"/>
                <a:gd name="connsiteX17" fmla="*/ 957943 w 1216479"/>
                <a:gd name="connsiteY17" fmla="*/ 29936 h 1953986"/>
                <a:gd name="connsiteX18" fmla="*/ 879021 w 1216479"/>
                <a:gd name="connsiteY18" fmla="*/ 8165 h 1953986"/>
                <a:gd name="connsiteX19" fmla="*/ 800100 w 1216479"/>
                <a:gd name="connsiteY19" fmla="*/ 0 h 1953986"/>
                <a:gd name="connsiteX20" fmla="*/ 742950 w 1216479"/>
                <a:gd name="connsiteY20" fmla="*/ 0 h 1953986"/>
                <a:gd name="connsiteX21" fmla="*/ 710293 w 1216479"/>
                <a:gd name="connsiteY21" fmla="*/ 8165 h 1953986"/>
                <a:gd name="connsiteX22" fmla="*/ 699407 w 1216479"/>
                <a:gd name="connsiteY22" fmla="*/ 21772 h 1953986"/>
                <a:gd name="connsiteX23" fmla="*/ 699407 w 1216479"/>
                <a:gd name="connsiteY23" fmla="*/ 35379 h 1953986"/>
                <a:gd name="connsiteX24" fmla="*/ 704850 w 1216479"/>
                <a:gd name="connsiteY24" fmla="*/ 46265 h 1953986"/>
                <a:gd name="connsiteX25" fmla="*/ 740229 w 1216479"/>
                <a:gd name="connsiteY25" fmla="*/ 78922 h 1953986"/>
                <a:gd name="connsiteX26" fmla="*/ 770164 w 1216479"/>
                <a:gd name="connsiteY26" fmla="*/ 100693 h 1953986"/>
                <a:gd name="connsiteX27" fmla="*/ 800100 w 1216479"/>
                <a:gd name="connsiteY27" fmla="*/ 119743 h 1953986"/>
                <a:gd name="connsiteX28" fmla="*/ 821871 w 1216479"/>
                <a:gd name="connsiteY28" fmla="*/ 138793 h 1953986"/>
                <a:gd name="connsiteX29" fmla="*/ 840921 w 1216479"/>
                <a:gd name="connsiteY29" fmla="*/ 163286 h 1953986"/>
                <a:gd name="connsiteX30" fmla="*/ 859971 w 1216479"/>
                <a:gd name="connsiteY30" fmla="*/ 198665 h 1953986"/>
                <a:gd name="connsiteX31" fmla="*/ 873579 w 1216479"/>
                <a:gd name="connsiteY31" fmla="*/ 239486 h 1953986"/>
                <a:gd name="connsiteX32" fmla="*/ 879021 w 1216479"/>
                <a:gd name="connsiteY32" fmla="*/ 277586 h 1953986"/>
                <a:gd name="connsiteX33" fmla="*/ 881743 w 1216479"/>
                <a:gd name="connsiteY33" fmla="*/ 334736 h 1953986"/>
                <a:gd name="connsiteX34" fmla="*/ 879021 w 1216479"/>
                <a:gd name="connsiteY34" fmla="*/ 446315 h 1953986"/>
                <a:gd name="connsiteX35" fmla="*/ 868136 w 1216479"/>
                <a:gd name="connsiteY35" fmla="*/ 579665 h 1953986"/>
                <a:gd name="connsiteX36" fmla="*/ 857250 w 1216479"/>
                <a:gd name="connsiteY36" fmla="*/ 647700 h 1953986"/>
                <a:gd name="connsiteX37" fmla="*/ 838200 w 1216479"/>
                <a:gd name="connsiteY37" fmla="*/ 753836 h 1953986"/>
                <a:gd name="connsiteX38" fmla="*/ 819150 w 1216479"/>
                <a:gd name="connsiteY38" fmla="*/ 832758 h 1953986"/>
                <a:gd name="connsiteX39" fmla="*/ 794657 w 1216479"/>
                <a:gd name="connsiteY39" fmla="*/ 917122 h 1953986"/>
                <a:gd name="connsiteX40" fmla="*/ 775607 w 1216479"/>
                <a:gd name="connsiteY40" fmla="*/ 974272 h 1953986"/>
                <a:gd name="connsiteX41" fmla="*/ 742950 w 1216479"/>
                <a:gd name="connsiteY41" fmla="*/ 1069522 h 1953986"/>
                <a:gd name="connsiteX42" fmla="*/ 704850 w 1216479"/>
                <a:gd name="connsiteY42" fmla="*/ 1162050 h 1953986"/>
                <a:gd name="connsiteX43" fmla="*/ 664029 w 1216479"/>
                <a:gd name="connsiteY43" fmla="*/ 1238250 h 1953986"/>
                <a:gd name="connsiteX44" fmla="*/ 628650 w 1216479"/>
                <a:gd name="connsiteY44" fmla="*/ 1300843 h 1953986"/>
                <a:gd name="connsiteX45" fmla="*/ 579664 w 1216479"/>
                <a:gd name="connsiteY45" fmla="*/ 1371600 h 1953986"/>
                <a:gd name="connsiteX46" fmla="*/ 506186 w 1216479"/>
                <a:gd name="connsiteY46" fmla="*/ 1466850 h 1953986"/>
                <a:gd name="connsiteX47" fmla="*/ 443593 w 1216479"/>
                <a:gd name="connsiteY47" fmla="*/ 1540329 h 1953986"/>
                <a:gd name="connsiteX48" fmla="*/ 356507 w 1216479"/>
                <a:gd name="connsiteY48" fmla="*/ 1630136 h 1953986"/>
                <a:gd name="connsiteX49" fmla="*/ 250371 w 1216479"/>
                <a:gd name="connsiteY49" fmla="*/ 1722665 h 1953986"/>
                <a:gd name="connsiteX50" fmla="*/ 174171 w 1216479"/>
                <a:gd name="connsiteY50" fmla="*/ 1785258 h 1953986"/>
                <a:gd name="connsiteX51" fmla="*/ 84364 w 1216479"/>
                <a:gd name="connsiteY51" fmla="*/ 1850572 h 1953986"/>
                <a:gd name="connsiteX52" fmla="*/ 24493 w 1216479"/>
                <a:gd name="connsiteY52" fmla="*/ 1891393 h 1953986"/>
                <a:gd name="connsiteX53" fmla="*/ 10886 w 1216479"/>
                <a:gd name="connsiteY53" fmla="*/ 1907722 h 1953986"/>
                <a:gd name="connsiteX54" fmla="*/ 2721 w 1216479"/>
                <a:gd name="connsiteY54" fmla="*/ 1926772 h 1953986"/>
                <a:gd name="connsiteX55" fmla="*/ 0 w 1216479"/>
                <a:gd name="connsiteY55" fmla="*/ 1937658 h 1953986"/>
                <a:gd name="connsiteX56" fmla="*/ 2721 w 1216479"/>
                <a:gd name="connsiteY56" fmla="*/ 1945822 h 1953986"/>
                <a:gd name="connsiteX57" fmla="*/ 10886 w 1216479"/>
                <a:gd name="connsiteY57" fmla="*/ 1953986 h 1953986"/>
                <a:gd name="connsiteX58" fmla="*/ 27214 w 1216479"/>
                <a:gd name="connsiteY58" fmla="*/ 1953986 h 1953986"/>
                <a:gd name="connsiteX59" fmla="*/ 59871 w 1216479"/>
                <a:gd name="connsiteY59" fmla="*/ 1940379 h 1953986"/>
                <a:gd name="connsiteX60" fmla="*/ 138793 w 1216479"/>
                <a:gd name="connsiteY60" fmla="*/ 1905000 h 1953986"/>
                <a:gd name="connsiteX61" fmla="*/ 239486 w 1216479"/>
                <a:gd name="connsiteY61" fmla="*/ 1847850 h 1953986"/>
                <a:gd name="connsiteX62" fmla="*/ 359229 w 1216479"/>
                <a:gd name="connsiteY62" fmla="*/ 1768929 h 1953986"/>
                <a:gd name="connsiteX63" fmla="*/ 449036 w 1216479"/>
                <a:gd name="connsiteY63" fmla="*/ 1703615 h 1953986"/>
                <a:gd name="connsiteX64" fmla="*/ 514350 w 1216479"/>
                <a:gd name="connsiteY64" fmla="*/ 1649186 h 1953986"/>
                <a:gd name="connsiteX65" fmla="*/ 590550 w 1216479"/>
                <a:gd name="connsiteY65" fmla="*/ 1581150 h 1953986"/>
                <a:gd name="connsiteX66" fmla="*/ 658586 w 1216479"/>
                <a:gd name="connsiteY66" fmla="*/ 1510393 h 1953986"/>
                <a:gd name="connsiteX67" fmla="*/ 715736 w 1216479"/>
                <a:gd name="connsiteY67" fmla="*/ 1445079 h 1953986"/>
                <a:gd name="connsiteX68" fmla="*/ 767443 w 1216479"/>
                <a:gd name="connsiteY68" fmla="*/ 1377043 h 1953986"/>
                <a:gd name="connsiteX69" fmla="*/ 830036 w 1216479"/>
                <a:gd name="connsiteY69" fmla="*/ 1289958 h 1953986"/>
                <a:gd name="connsiteX70" fmla="*/ 879021 w 1216479"/>
                <a:gd name="connsiteY70" fmla="*/ 1216479 h 1953986"/>
                <a:gd name="connsiteX71" fmla="*/ 928007 w 1216479"/>
                <a:gd name="connsiteY71" fmla="*/ 1121229 h 1953986"/>
                <a:gd name="connsiteX72" fmla="*/ 966107 w 1216479"/>
                <a:gd name="connsiteY72" fmla="*/ 1036865 h 1953986"/>
                <a:gd name="connsiteX73" fmla="*/ 1001486 w 1216479"/>
                <a:gd name="connsiteY73" fmla="*/ 952500 h 1953986"/>
                <a:gd name="connsiteX74" fmla="*/ 1039586 w 1216479"/>
                <a:gd name="connsiteY74" fmla="*/ 835479 h 1953986"/>
                <a:gd name="connsiteX75" fmla="*/ 1080407 w 1216479"/>
                <a:gd name="connsiteY75" fmla="*/ 688522 h 195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216479" h="1953986">
                  <a:moveTo>
                    <a:pt x="1080407" y="688522"/>
                  </a:moveTo>
                  <a:lnTo>
                    <a:pt x="1104900" y="604158"/>
                  </a:lnTo>
                  <a:lnTo>
                    <a:pt x="1129393" y="500743"/>
                  </a:lnTo>
                  <a:lnTo>
                    <a:pt x="1151164" y="408215"/>
                  </a:lnTo>
                  <a:lnTo>
                    <a:pt x="1153886" y="381000"/>
                  </a:lnTo>
                  <a:lnTo>
                    <a:pt x="1156607" y="359229"/>
                  </a:lnTo>
                  <a:lnTo>
                    <a:pt x="1170214" y="337458"/>
                  </a:lnTo>
                  <a:lnTo>
                    <a:pt x="1186543" y="321129"/>
                  </a:lnTo>
                  <a:lnTo>
                    <a:pt x="1202871" y="299358"/>
                  </a:lnTo>
                  <a:lnTo>
                    <a:pt x="1216479" y="272143"/>
                  </a:lnTo>
                  <a:lnTo>
                    <a:pt x="1216479" y="253093"/>
                  </a:lnTo>
                  <a:lnTo>
                    <a:pt x="1213757" y="225879"/>
                  </a:lnTo>
                  <a:lnTo>
                    <a:pt x="1208314" y="204108"/>
                  </a:lnTo>
                  <a:lnTo>
                    <a:pt x="1189264" y="174172"/>
                  </a:lnTo>
                  <a:lnTo>
                    <a:pt x="1156607" y="138793"/>
                  </a:lnTo>
                  <a:lnTo>
                    <a:pt x="1091293" y="92529"/>
                  </a:lnTo>
                  <a:lnTo>
                    <a:pt x="1025979" y="59872"/>
                  </a:lnTo>
                  <a:lnTo>
                    <a:pt x="957943" y="29936"/>
                  </a:lnTo>
                  <a:lnTo>
                    <a:pt x="879021" y="8165"/>
                  </a:lnTo>
                  <a:lnTo>
                    <a:pt x="800100" y="0"/>
                  </a:lnTo>
                  <a:lnTo>
                    <a:pt x="742950" y="0"/>
                  </a:lnTo>
                  <a:lnTo>
                    <a:pt x="710293" y="8165"/>
                  </a:lnTo>
                  <a:lnTo>
                    <a:pt x="699407" y="21772"/>
                  </a:lnTo>
                  <a:lnTo>
                    <a:pt x="699407" y="35379"/>
                  </a:lnTo>
                  <a:lnTo>
                    <a:pt x="704850" y="46265"/>
                  </a:lnTo>
                  <a:lnTo>
                    <a:pt x="740229" y="78922"/>
                  </a:lnTo>
                  <a:lnTo>
                    <a:pt x="770164" y="100693"/>
                  </a:lnTo>
                  <a:lnTo>
                    <a:pt x="800100" y="119743"/>
                  </a:lnTo>
                  <a:lnTo>
                    <a:pt x="821871" y="138793"/>
                  </a:lnTo>
                  <a:lnTo>
                    <a:pt x="840921" y="163286"/>
                  </a:lnTo>
                  <a:lnTo>
                    <a:pt x="859971" y="198665"/>
                  </a:lnTo>
                  <a:lnTo>
                    <a:pt x="873579" y="239486"/>
                  </a:lnTo>
                  <a:lnTo>
                    <a:pt x="879021" y="277586"/>
                  </a:lnTo>
                  <a:lnTo>
                    <a:pt x="881743" y="334736"/>
                  </a:lnTo>
                  <a:cubicBezTo>
                    <a:pt x="880836" y="371929"/>
                    <a:pt x="879928" y="409122"/>
                    <a:pt x="879021" y="446315"/>
                  </a:cubicBezTo>
                  <a:lnTo>
                    <a:pt x="868136" y="579665"/>
                  </a:lnTo>
                  <a:lnTo>
                    <a:pt x="857250" y="647700"/>
                  </a:lnTo>
                  <a:lnTo>
                    <a:pt x="838200" y="753836"/>
                  </a:lnTo>
                  <a:lnTo>
                    <a:pt x="819150" y="832758"/>
                  </a:lnTo>
                  <a:lnTo>
                    <a:pt x="794657" y="917122"/>
                  </a:lnTo>
                  <a:lnTo>
                    <a:pt x="775607" y="974272"/>
                  </a:lnTo>
                  <a:lnTo>
                    <a:pt x="742950" y="1069522"/>
                  </a:lnTo>
                  <a:lnTo>
                    <a:pt x="704850" y="1162050"/>
                  </a:lnTo>
                  <a:lnTo>
                    <a:pt x="664029" y="1238250"/>
                  </a:lnTo>
                  <a:lnTo>
                    <a:pt x="628650" y="1300843"/>
                  </a:lnTo>
                  <a:lnTo>
                    <a:pt x="579664" y="1371600"/>
                  </a:lnTo>
                  <a:lnTo>
                    <a:pt x="506186" y="1466850"/>
                  </a:lnTo>
                  <a:lnTo>
                    <a:pt x="443593" y="1540329"/>
                  </a:lnTo>
                  <a:lnTo>
                    <a:pt x="356507" y="1630136"/>
                  </a:lnTo>
                  <a:lnTo>
                    <a:pt x="250371" y="1722665"/>
                  </a:lnTo>
                  <a:lnTo>
                    <a:pt x="174171" y="1785258"/>
                  </a:lnTo>
                  <a:lnTo>
                    <a:pt x="84364" y="1850572"/>
                  </a:lnTo>
                  <a:lnTo>
                    <a:pt x="24493" y="1891393"/>
                  </a:lnTo>
                  <a:lnTo>
                    <a:pt x="10886" y="1907722"/>
                  </a:lnTo>
                  <a:lnTo>
                    <a:pt x="2721" y="1926772"/>
                  </a:lnTo>
                  <a:lnTo>
                    <a:pt x="0" y="1937658"/>
                  </a:lnTo>
                  <a:lnTo>
                    <a:pt x="2721" y="1945822"/>
                  </a:lnTo>
                  <a:lnTo>
                    <a:pt x="10886" y="1953986"/>
                  </a:lnTo>
                  <a:lnTo>
                    <a:pt x="27214" y="1953986"/>
                  </a:lnTo>
                  <a:lnTo>
                    <a:pt x="59871" y="1940379"/>
                  </a:lnTo>
                  <a:lnTo>
                    <a:pt x="138793" y="1905000"/>
                  </a:lnTo>
                  <a:lnTo>
                    <a:pt x="239486" y="1847850"/>
                  </a:lnTo>
                  <a:lnTo>
                    <a:pt x="359229" y="1768929"/>
                  </a:lnTo>
                  <a:lnTo>
                    <a:pt x="449036" y="1703615"/>
                  </a:lnTo>
                  <a:lnTo>
                    <a:pt x="514350" y="1649186"/>
                  </a:lnTo>
                  <a:lnTo>
                    <a:pt x="590550" y="1581150"/>
                  </a:lnTo>
                  <a:lnTo>
                    <a:pt x="658586" y="1510393"/>
                  </a:lnTo>
                  <a:lnTo>
                    <a:pt x="715736" y="1445079"/>
                  </a:lnTo>
                  <a:lnTo>
                    <a:pt x="767443" y="1377043"/>
                  </a:lnTo>
                  <a:lnTo>
                    <a:pt x="830036" y="1289958"/>
                  </a:lnTo>
                  <a:lnTo>
                    <a:pt x="879021" y="1216479"/>
                  </a:lnTo>
                  <a:lnTo>
                    <a:pt x="928007" y="1121229"/>
                  </a:lnTo>
                  <a:lnTo>
                    <a:pt x="966107" y="1036865"/>
                  </a:lnTo>
                  <a:lnTo>
                    <a:pt x="1001486" y="952500"/>
                  </a:lnTo>
                  <a:lnTo>
                    <a:pt x="1039586" y="835479"/>
                  </a:lnTo>
                  <a:lnTo>
                    <a:pt x="1080407" y="6885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4F042F00-56B4-534E-A2CA-F2A7654EF02B}"/>
                </a:ext>
              </a:extLst>
            </p:cNvPr>
            <p:cNvSpPr/>
            <p:nvPr/>
          </p:nvSpPr>
          <p:spPr>
            <a:xfrm>
              <a:off x="5688013" y="3810000"/>
              <a:ext cx="1757362" cy="2033588"/>
            </a:xfrm>
            <a:custGeom>
              <a:avLst/>
              <a:gdLst>
                <a:gd name="connsiteX0" fmla="*/ 141514 w 1758043"/>
                <a:gd name="connsiteY0" fmla="*/ 922564 h 2032907"/>
                <a:gd name="connsiteX1" fmla="*/ 149678 w 1758043"/>
                <a:gd name="connsiteY1" fmla="*/ 321129 h 2032907"/>
                <a:gd name="connsiteX2" fmla="*/ 144235 w 1758043"/>
                <a:gd name="connsiteY2" fmla="*/ 280307 h 2032907"/>
                <a:gd name="connsiteX3" fmla="*/ 136071 w 1758043"/>
                <a:gd name="connsiteY3" fmla="*/ 247650 h 2032907"/>
                <a:gd name="connsiteX4" fmla="*/ 119743 w 1758043"/>
                <a:gd name="connsiteY4" fmla="*/ 204107 h 2032907"/>
                <a:gd name="connsiteX5" fmla="*/ 103414 w 1758043"/>
                <a:gd name="connsiteY5" fmla="*/ 171450 h 2032907"/>
                <a:gd name="connsiteX6" fmla="*/ 84364 w 1758043"/>
                <a:gd name="connsiteY6" fmla="*/ 141514 h 2032907"/>
                <a:gd name="connsiteX7" fmla="*/ 70757 w 1758043"/>
                <a:gd name="connsiteY7" fmla="*/ 122464 h 2032907"/>
                <a:gd name="connsiteX8" fmla="*/ 46264 w 1758043"/>
                <a:gd name="connsiteY8" fmla="*/ 97971 h 2032907"/>
                <a:gd name="connsiteX9" fmla="*/ 21771 w 1758043"/>
                <a:gd name="connsiteY9" fmla="*/ 70757 h 2032907"/>
                <a:gd name="connsiteX10" fmla="*/ 5443 w 1758043"/>
                <a:gd name="connsiteY10" fmla="*/ 46264 h 2032907"/>
                <a:gd name="connsiteX11" fmla="*/ 0 w 1758043"/>
                <a:gd name="connsiteY11" fmla="*/ 32657 h 2032907"/>
                <a:gd name="connsiteX12" fmla="*/ 0 w 1758043"/>
                <a:gd name="connsiteY12" fmla="*/ 24493 h 2032907"/>
                <a:gd name="connsiteX13" fmla="*/ 5443 w 1758043"/>
                <a:gd name="connsiteY13" fmla="*/ 13607 h 2032907"/>
                <a:gd name="connsiteX14" fmla="*/ 13607 w 1758043"/>
                <a:gd name="connsiteY14" fmla="*/ 5443 h 2032907"/>
                <a:gd name="connsiteX15" fmla="*/ 48985 w 1758043"/>
                <a:gd name="connsiteY15" fmla="*/ 0 h 2032907"/>
                <a:gd name="connsiteX16" fmla="*/ 92528 w 1758043"/>
                <a:gd name="connsiteY16" fmla="*/ 5443 h 2032907"/>
                <a:gd name="connsiteX17" fmla="*/ 157843 w 1758043"/>
                <a:gd name="connsiteY17" fmla="*/ 19050 h 2032907"/>
                <a:gd name="connsiteX18" fmla="*/ 198664 w 1758043"/>
                <a:gd name="connsiteY18" fmla="*/ 29936 h 2032907"/>
                <a:gd name="connsiteX19" fmla="*/ 258535 w 1758043"/>
                <a:gd name="connsiteY19" fmla="*/ 54429 h 2032907"/>
                <a:gd name="connsiteX20" fmla="*/ 321128 w 1758043"/>
                <a:gd name="connsiteY20" fmla="*/ 89807 h 2032907"/>
                <a:gd name="connsiteX21" fmla="*/ 381000 w 1758043"/>
                <a:gd name="connsiteY21" fmla="*/ 127907 h 2032907"/>
                <a:gd name="connsiteX22" fmla="*/ 438150 w 1758043"/>
                <a:gd name="connsiteY22" fmla="*/ 174171 h 2032907"/>
                <a:gd name="connsiteX23" fmla="*/ 457200 w 1758043"/>
                <a:gd name="connsiteY23" fmla="*/ 195943 h 2032907"/>
                <a:gd name="connsiteX24" fmla="*/ 468085 w 1758043"/>
                <a:gd name="connsiteY24" fmla="*/ 212271 h 2032907"/>
                <a:gd name="connsiteX25" fmla="*/ 473528 w 1758043"/>
                <a:gd name="connsiteY25" fmla="*/ 231321 h 2032907"/>
                <a:gd name="connsiteX26" fmla="*/ 476250 w 1758043"/>
                <a:gd name="connsiteY26" fmla="*/ 250371 h 2032907"/>
                <a:gd name="connsiteX27" fmla="*/ 470807 w 1758043"/>
                <a:gd name="connsiteY27" fmla="*/ 272143 h 2032907"/>
                <a:gd name="connsiteX28" fmla="*/ 462643 w 1758043"/>
                <a:gd name="connsiteY28" fmla="*/ 296636 h 2032907"/>
                <a:gd name="connsiteX29" fmla="*/ 440871 w 1758043"/>
                <a:gd name="connsiteY29" fmla="*/ 337457 h 2032907"/>
                <a:gd name="connsiteX30" fmla="*/ 424543 w 1758043"/>
                <a:gd name="connsiteY30" fmla="*/ 381000 h 2032907"/>
                <a:gd name="connsiteX31" fmla="*/ 410935 w 1758043"/>
                <a:gd name="connsiteY31" fmla="*/ 468086 h 2032907"/>
                <a:gd name="connsiteX32" fmla="*/ 397328 w 1758043"/>
                <a:gd name="connsiteY32" fmla="*/ 585107 h 2032907"/>
                <a:gd name="connsiteX33" fmla="*/ 386443 w 1758043"/>
                <a:gd name="connsiteY33" fmla="*/ 729343 h 2032907"/>
                <a:gd name="connsiteX34" fmla="*/ 372835 w 1758043"/>
                <a:gd name="connsiteY34" fmla="*/ 941614 h 2032907"/>
                <a:gd name="connsiteX35" fmla="*/ 375557 w 1758043"/>
                <a:gd name="connsiteY35" fmla="*/ 1107621 h 2032907"/>
                <a:gd name="connsiteX36" fmla="*/ 364671 w 1758043"/>
                <a:gd name="connsiteY36" fmla="*/ 1347107 h 2032907"/>
                <a:gd name="connsiteX37" fmla="*/ 353785 w 1758043"/>
                <a:gd name="connsiteY37" fmla="*/ 1551214 h 2032907"/>
                <a:gd name="connsiteX38" fmla="*/ 353785 w 1758043"/>
                <a:gd name="connsiteY38" fmla="*/ 1586593 h 2032907"/>
                <a:gd name="connsiteX39" fmla="*/ 359228 w 1758043"/>
                <a:gd name="connsiteY39" fmla="*/ 1616529 h 2032907"/>
                <a:gd name="connsiteX40" fmla="*/ 370114 w 1758043"/>
                <a:gd name="connsiteY40" fmla="*/ 1649186 h 2032907"/>
                <a:gd name="connsiteX41" fmla="*/ 381000 w 1758043"/>
                <a:gd name="connsiteY41" fmla="*/ 1673679 h 2032907"/>
                <a:gd name="connsiteX42" fmla="*/ 394607 w 1758043"/>
                <a:gd name="connsiteY42" fmla="*/ 1695450 h 2032907"/>
                <a:gd name="connsiteX43" fmla="*/ 419100 w 1758043"/>
                <a:gd name="connsiteY43" fmla="*/ 1722664 h 2032907"/>
                <a:gd name="connsiteX44" fmla="*/ 435428 w 1758043"/>
                <a:gd name="connsiteY44" fmla="*/ 1736271 h 2032907"/>
                <a:gd name="connsiteX45" fmla="*/ 451757 w 1758043"/>
                <a:gd name="connsiteY45" fmla="*/ 1744436 h 2032907"/>
                <a:gd name="connsiteX46" fmla="*/ 495300 w 1758043"/>
                <a:gd name="connsiteY46" fmla="*/ 1758043 h 2032907"/>
                <a:gd name="connsiteX47" fmla="*/ 538843 w 1758043"/>
                <a:gd name="connsiteY47" fmla="*/ 1766207 h 2032907"/>
                <a:gd name="connsiteX48" fmla="*/ 604157 w 1758043"/>
                <a:gd name="connsiteY48" fmla="*/ 1777093 h 2032907"/>
                <a:gd name="connsiteX49" fmla="*/ 680357 w 1758043"/>
                <a:gd name="connsiteY49" fmla="*/ 1782536 h 2032907"/>
                <a:gd name="connsiteX50" fmla="*/ 810985 w 1758043"/>
                <a:gd name="connsiteY50" fmla="*/ 1785257 h 2032907"/>
                <a:gd name="connsiteX51" fmla="*/ 963385 w 1758043"/>
                <a:gd name="connsiteY51" fmla="*/ 1779814 h 2032907"/>
                <a:gd name="connsiteX52" fmla="*/ 1107621 w 1758043"/>
                <a:gd name="connsiteY52" fmla="*/ 1771650 h 2032907"/>
                <a:gd name="connsiteX53" fmla="*/ 1175657 w 1758043"/>
                <a:gd name="connsiteY53" fmla="*/ 1766207 h 2032907"/>
                <a:gd name="connsiteX54" fmla="*/ 1709057 w 1758043"/>
                <a:gd name="connsiteY54" fmla="*/ 1744436 h 2032907"/>
                <a:gd name="connsiteX55" fmla="*/ 1730828 w 1758043"/>
                <a:gd name="connsiteY55" fmla="*/ 1760764 h 2032907"/>
                <a:gd name="connsiteX56" fmla="*/ 1741714 w 1758043"/>
                <a:gd name="connsiteY56" fmla="*/ 1771650 h 2032907"/>
                <a:gd name="connsiteX57" fmla="*/ 1749878 w 1758043"/>
                <a:gd name="connsiteY57" fmla="*/ 1787979 h 2032907"/>
                <a:gd name="connsiteX58" fmla="*/ 1755321 w 1758043"/>
                <a:gd name="connsiteY58" fmla="*/ 1807029 h 2032907"/>
                <a:gd name="connsiteX59" fmla="*/ 1758043 w 1758043"/>
                <a:gd name="connsiteY59" fmla="*/ 1826079 h 2032907"/>
                <a:gd name="connsiteX60" fmla="*/ 1752600 w 1758043"/>
                <a:gd name="connsiteY60" fmla="*/ 1850571 h 2032907"/>
                <a:gd name="connsiteX61" fmla="*/ 1736271 w 1758043"/>
                <a:gd name="connsiteY61" fmla="*/ 1883229 h 2032907"/>
                <a:gd name="connsiteX62" fmla="*/ 1703614 w 1758043"/>
                <a:gd name="connsiteY62" fmla="*/ 1918607 h 2032907"/>
                <a:gd name="connsiteX63" fmla="*/ 1662793 w 1758043"/>
                <a:gd name="connsiteY63" fmla="*/ 1945821 h 2032907"/>
                <a:gd name="connsiteX64" fmla="*/ 1616528 w 1758043"/>
                <a:gd name="connsiteY64" fmla="*/ 1962150 h 2032907"/>
                <a:gd name="connsiteX65" fmla="*/ 1526721 w 1758043"/>
                <a:gd name="connsiteY65" fmla="*/ 1983921 h 2032907"/>
                <a:gd name="connsiteX66" fmla="*/ 1431471 w 1758043"/>
                <a:gd name="connsiteY66" fmla="*/ 2002971 h 2032907"/>
                <a:gd name="connsiteX67" fmla="*/ 1325335 w 1758043"/>
                <a:gd name="connsiteY67" fmla="*/ 2016579 h 2032907"/>
                <a:gd name="connsiteX68" fmla="*/ 1216478 w 1758043"/>
                <a:gd name="connsiteY68" fmla="*/ 2027464 h 2032907"/>
                <a:gd name="connsiteX69" fmla="*/ 1039585 w 1758043"/>
                <a:gd name="connsiteY69" fmla="*/ 2032907 h 2032907"/>
                <a:gd name="connsiteX70" fmla="*/ 846364 w 1758043"/>
                <a:gd name="connsiteY70" fmla="*/ 2027464 h 2032907"/>
                <a:gd name="connsiteX71" fmla="*/ 680357 w 1758043"/>
                <a:gd name="connsiteY71" fmla="*/ 2016579 h 2032907"/>
                <a:gd name="connsiteX72" fmla="*/ 536121 w 1758043"/>
                <a:gd name="connsiteY72" fmla="*/ 1997529 h 2032907"/>
                <a:gd name="connsiteX73" fmla="*/ 400050 w 1758043"/>
                <a:gd name="connsiteY73" fmla="*/ 1959429 h 2032907"/>
                <a:gd name="connsiteX74" fmla="*/ 304800 w 1758043"/>
                <a:gd name="connsiteY74" fmla="*/ 1921329 h 2032907"/>
                <a:gd name="connsiteX75" fmla="*/ 261257 w 1758043"/>
                <a:gd name="connsiteY75" fmla="*/ 1888671 h 2032907"/>
                <a:gd name="connsiteX76" fmla="*/ 204107 w 1758043"/>
                <a:gd name="connsiteY76" fmla="*/ 1831521 h 2032907"/>
                <a:gd name="connsiteX77" fmla="*/ 166007 w 1758043"/>
                <a:gd name="connsiteY77" fmla="*/ 1777093 h 2032907"/>
                <a:gd name="connsiteX78" fmla="*/ 141514 w 1758043"/>
                <a:gd name="connsiteY78" fmla="*/ 1730829 h 2032907"/>
                <a:gd name="connsiteX79" fmla="*/ 130628 w 1758043"/>
                <a:gd name="connsiteY79" fmla="*/ 1690007 h 2032907"/>
                <a:gd name="connsiteX80" fmla="*/ 125185 w 1758043"/>
                <a:gd name="connsiteY80" fmla="*/ 1627414 h 2032907"/>
                <a:gd name="connsiteX81" fmla="*/ 133350 w 1758043"/>
                <a:gd name="connsiteY81" fmla="*/ 1412421 h 2032907"/>
                <a:gd name="connsiteX82" fmla="*/ 141514 w 1758043"/>
                <a:gd name="connsiteY82" fmla="*/ 922564 h 20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758043" h="2032907">
                  <a:moveTo>
                    <a:pt x="141514" y="922564"/>
                  </a:moveTo>
                  <a:lnTo>
                    <a:pt x="149678" y="321129"/>
                  </a:lnTo>
                  <a:lnTo>
                    <a:pt x="144235" y="280307"/>
                  </a:lnTo>
                  <a:lnTo>
                    <a:pt x="136071" y="247650"/>
                  </a:lnTo>
                  <a:lnTo>
                    <a:pt x="119743" y="204107"/>
                  </a:lnTo>
                  <a:lnTo>
                    <a:pt x="103414" y="171450"/>
                  </a:lnTo>
                  <a:lnTo>
                    <a:pt x="84364" y="141514"/>
                  </a:lnTo>
                  <a:lnTo>
                    <a:pt x="70757" y="122464"/>
                  </a:lnTo>
                  <a:lnTo>
                    <a:pt x="46264" y="97971"/>
                  </a:lnTo>
                  <a:lnTo>
                    <a:pt x="21771" y="70757"/>
                  </a:lnTo>
                  <a:lnTo>
                    <a:pt x="5443" y="46264"/>
                  </a:lnTo>
                  <a:lnTo>
                    <a:pt x="0" y="32657"/>
                  </a:lnTo>
                  <a:lnTo>
                    <a:pt x="0" y="24493"/>
                  </a:lnTo>
                  <a:lnTo>
                    <a:pt x="5443" y="13607"/>
                  </a:lnTo>
                  <a:lnTo>
                    <a:pt x="13607" y="5443"/>
                  </a:lnTo>
                  <a:lnTo>
                    <a:pt x="48985" y="0"/>
                  </a:lnTo>
                  <a:lnTo>
                    <a:pt x="92528" y="5443"/>
                  </a:lnTo>
                  <a:lnTo>
                    <a:pt x="157843" y="19050"/>
                  </a:lnTo>
                  <a:lnTo>
                    <a:pt x="198664" y="29936"/>
                  </a:lnTo>
                  <a:lnTo>
                    <a:pt x="258535" y="54429"/>
                  </a:lnTo>
                  <a:lnTo>
                    <a:pt x="321128" y="89807"/>
                  </a:lnTo>
                  <a:lnTo>
                    <a:pt x="381000" y="127907"/>
                  </a:lnTo>
                  <a:lnTo>
                    <a:pt x="438150" y="174171"/>
                  </a:lnTo>
                  <a:lnTo>
                    <a:pt x="457200" y="195943"/>
                  </a:lnTo>
                  <a:lnTo>
                    <a:pt x="468085" y="212271"/>
                  </a:lnTo>
                  <a:lnTo>
                    <a:pt x="473528" y="231321"/>
                  </a:lnTo>
                  <a:lnTo>
                    <a:pt x="476250" y="250371"/>
                  </a:lnTo>
                  <a:lnTo>
                    <a:pt x="470807" y="272143"/>
                  </a:lnTo>
                  <a:lnTo>
                    <a:pt x="462643" y="296636"/>
                  </a:lnTo>
                  <a:lnTo>
                    <a:pt x="440871" y="337457"/>
                  </a:lnTo>
                  <a:lnTo>
                    <a:pt x="424543" y="381000"/>
                  </a:lnTo>
                  <a:lnTo>
                    <a:pt x="410935" y="468086"/>
                  </a:lnTo>
                  <a:lnTo>
                    <a:pt x="397328" y="585107"/>
                  </a:lnTo>
                  <a:lnTo>
                    <a:pt x="386443" y="729343"/>
                  </a:lnTo>
                  <a:lnTo>
                    <a:pt x="372835" y="941614"/>
                  </a:lnTo>
                  <a:cubicBezTo>
                    <a:pt x="373742" y="996950"/>
                    <a:pt x="374650" y="1052285"/>
                    <a:pt x="375557" y="1107621"/>
                  </a:cubicBezTo>
                  <a:lnTo>
                    <a:pt x="364671" y="1347107"/>
                  </a:lnTo>
                  <a:lnTo>
                    <a:pt x="353785" y="1551214"/>
                  </a:lnTo>
                  <a:lnTo>
                    <a:pt x="353785" y="1586593"/>
                  </a:lnTo>
                  <a:lnTo>
                    <a:pt x="359228" y="1616529"/>
                  </a:lnTo>
                  <a:lnTo>
                    <a:pt x="370114" y="1649186"/>
                  </a:lnTo>
                  <a:lnTo>
                    <a:pt x="381000" y="1673679"/>
                  </a:lnTo>
                  <a:lnTo>
                    <a:pt x="394607" y="1695450"/>
                  </a:lnTo>
                  <a:lnTo>
                    <a:pt x="419100" y="1722664"/>
                  </a:lnTo>
                  <a:lnTo>
                    <a:pt x="435428" y="1736271"/>
                  </a:lnTo>
                  <a:lnTo>
                    <a:pt x="451757" y="1744436"/>
                  </a:lnTo>
                  <a:lnTo>
                    <a:pt x="495300" y="1758043"/>
                  </a:lnTo>
                  <a:lnTo>
                    <a:pt x="538843" y="1766207"/>
                  </a:lnTo>
                  <a:lnTo>
                    <a:pt x="604157" y="1777093"/>
                  </a:lnTo>
                  <a:lnTo>
                    <a:pt x="680357" y="1782536"/>
                  </a:lnTo>
                  <a:lnTo>
                    <a:pt x="810985" y="1785257"/>
                  </a:lnTo>
                  <a:lnTo>
                    <a:pt x="963385" y="1779814"/>
                  </a:lnTo>
                  <a:lnTo>
                    <a:pt x="1107621" y="1771650"/>
                  </a:lnTo>
                  <a:lnTo>
                    <a:pt x="1175657" y="1766207"/>
                  </a:lnTo>
                  <a:lnTo>
                    <a:pt x="1709057" y="1744436"/>
                  </a:lnTo>
                  <a:lnTo>
                    <a:pt x="1730828" y="1760764"/>
                  </a:lnTo>
                  <a:lnTo>
                    <a:pt x="1741714" y="1771650"/>
                  </a:lnTo>
                  <a:lnTo>
                    <a:pt x="1749878" y="1787979"/>
                  </a:lnTo>
                  <a:lnTo>
                    <a:pt x="1755321" y="1807029"/>
                  </a:lnTo>
                  <a:lnTo>
                    <a:pt x="1758043" y="1826079"/>
                  </a:lnTo>
                  <a:lnTo>
                    <a:pt x="1752600" y="1850571"/>
                  </a:lnTo>
                  <a:lnTo>
                    <a:pt x="1736271" y="1883229"/>
                  </a:lnTo>
                  <a:lnTo>
                    <a:pt x="1703614" y="1918607"/>
                  </a:lnTo>
                  <a:lnTo>
                    <a:pt x="1662793" y="1945821"/>
                  </a:lnTo>
                  <a:lnTo>
                    <a:pt x="1616528" y="1962150"/>
                  </a:lnTo>
                  <a:lnTo>
                    <a:pt x="1526721" y="1983921"/>
                  </a:lnTo>
                  <a:lnTo>
                    <a:pt x="1431471" y="2002971"/>
                  </a:lnTo>
                  <a:lnTo>
                    <a:pt x="1325335" y="2016579"/>
                  </a:lnTo>
                  <a:lnTo>
                    <a:pt x="1216478" y="2027464"/>
                  </a:lnTo>
                  <a:lnTo>
                    <a:pt x="1039585" y="2032907"/>
                  </a:lnTo>
                  <a:lnTo>
                    <a:pt x="846364" y="2027464"/>
                  </a:lnTo>
                  <a:lnTo>
                    <a:pt x="680357" y="2016579"/>
                  </a:lnTo>
                  <a:lnTo>
                    <a:pt x="536121" y="1997529"/>
                  </a:lnTo>
                  <a:lnTo>
                    <a:pt x="400050" y="1959429"/>
                  </a:lnTo>
                  <a:lnTo>
                    <a:pt x="304800" y="1921329"/>
                  </a:lnTo>
                  <a:lnTo>
                    <a:pt x="261257" y="1888671"/>
                  </a:lnTo>
                  <a:lnTo>
                    <a:pt x="204107" y="1831521"/>
                  </a:lnTo>
                  <a:lnTo>
                    <a:pt x="166007" y="1777093"/>
                  </a:lnTo>
                  <a:lnTo>
                    <a:pt x="141514" y="1730829"/>
                  </a:lnTo>
                  <a:lnTo>
                    <a:pt x="130628" y="1690007"/>
                  </a:lnTo>
                  <a:lnTo>
                    <a:pt x="125185" y="1627414"/>
                  </a:lnTo>
                  <a:lnTo>
                    <a:pt x="133350" y="1412421"/>
                  </a:lnTo>
                  <a:lnTo>
                    <a:pt x="141514" y="922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E663EB7-B7BF-A24E-9FAF-36DBC004FE78}"/>
                </a:ext>
              </a:extLst>
            </p:cNvPr>
            <p:cNvSpPr/>
            <p:nvPr/>
          </p:nvSpPr>
          <p:spPr>
            <a:xfrm>
              <a:off x="2868613" y="2674938"/>
              <a:ext cx="704850" cy="590550"/>
            </a:xfrm>
            <a:custGeom>
              <a:avLst/>
              <a:gdLst>
                <a:gd name="connsiteX0" fmla="*/ 447675 w 704850"/>
                <a:gd name="connsiteY0" fmla="*/ 221456 h 590550"/>
                <a:gd name="connsiteX1" fmla="*/ 366713 w 704850"/>
                <a:gd name="connsiteY1" fmla="*/ 150019 h 590550"/>
                <a:gd name="connsiteX2" fmla="*/ 273844 w 704850"/>
                <a:gd name="connsiteY2" fmla="*/ 76200 h 590550"/>
                <a:gd name="connsiteX3" fmla="*/ 150019 w 704850"/>
                <a:gd name="connsiteY3" fmla="*/ 0 h 590550"/>
                <a:gd name="connsiteX4" fmla="*/ 111919 w 704850"/>
                <a:gd name="connsiteY4" fmla="*/ 19050 h 590550"/>
                <a:gd name="connsiteX5" fmla="*/ 76200 w 704850"/>
                <a:gd name="connsiteY5" fmla="*/ 33337 h 590550"/>
                <a:gd name="connsiteX6" fmla="*/ 47625 w 704850"/>
                <a:gd name="connsiteY6" fmla="*/ 42862 h 590550"/>
                <a:gd name="connsiteX7" fmla="*/ 30957 w 704850"/>
                <a:gd name="connsiteY7" fmla="*/ 54769 h 590550"/>
                <a:gd name="connsiteX8" fmla="*/ 14288 w 704850"/>
                <a:gd name="connsiteY8" fmla="*/ 80962 h 590550"/>
                <a:gd name="connsiteX9" fmla="*/ 2382 w 704850"/>
                <a:gd name="connsiteY9" fmla="*/ 114300 h 590550"/>
                <a:gd name="connsiteX10" fmla="*/ 0 w 704850"/>
                <a:gd name="connsiteY10" fmla="*/ 150019 h 590550"/>
                <a:gd name="connsiteX11" fmla="*/ 4763 w 704850"/>
                <a:gd name="connsiteY11" fmla="*/ 190500 h 590550"/>
                <a:gd name="connsiteX12" fmla="*/ 14288 w 704850"/>
                <a:gd name="connsiteY12" fmla="*/ 216694 h 590550"/>
                <a:gd name="connsiteX13" fmla="*/ 30957 w 704850"/>
                <a:gd name="connsiteY13" fmla="*/ 235744 h 590550"/>
                <a:gd name="connsiteX14" fmla="*/ 52388 w 704850"/>
                <a:gd name="connsiteY14" fmla="*/ 250031 h 590550"/>
                <a:gd name="connsiteX15" fmla="*/ 80963 w 704850"/>
                <a:gd name="connsiteY15" fmla="*/ 261937 h 590550"/>
                <a:gd name="connsiteX16" fmla="*/ 102394 w 704850"/>
                <a:gd name="connsiteY16" fmla="*/ 266700 h 590550"/>
                <a:gd name="connsiteX17" fmla="*/ 145257 w 704850"/>
                <a:gd name="connsiteY17" fmla="*/ 285750 h 590550"/>
                <a:gd name="connsiteX18" fmla="*/ 240507 w 704850"/>
                <a:gd name="connsiteY18" fmla="*/ 338137 h 590550"/>
                <a:gd name="connsiteX19" fmla="*/ 381000 w 704850"/>
                <a:gd name="connsiteY19" fmla="*/ 426244 h 590550"/>
                <a:gd name="connsiteX20" fmla="*/ 445294 w 704850"/>
                <a:gd name="connsiteY20" fmla="*/ 466725 h 590550"/>
                <a:gd name="connsiteX21" fmla="*/ 564357 w 704850"/>
                <a:gd name="connsiteY21" fmla="*/ 545306 h 590550"/>
                <a:gd name="connsiteX22" fmla="*/ 623888 w 704850"/>
                <a:gd name="connsiteY22" fmla="*/ 581025 h 590550"/>
                <a:gd name="connsiteX23" fmla="*/ 640557 w 704850"/>
                <a:gd name="connsiteY23" fmla="*/ 590550 h 590550"/>
                <a:gd name="connsiteX24" fmla="*/ 704850 w 704850"/>
                <a:gd name="connsiteY24" fmla="*/ 488156 h 590550"/>
                <a:gd name="connsiteX25" fmla="*/ 640557 w 704850"/>
                <a:gd name="connsiteY25" fmla="*/ 409575 h 590550"/>
                <a:gd name="connsiteX26" fmla="*/ 569119 w 704850"/>
                <a:gd name="connsiteY26" fmla="*/ 330994 h 590550"/>
                <a:gd name="connsiteX27" fmla="*/ 485775 w 704850"/>
                <a:gd name="connsiteY27" fmla="*/ 254794 h 590550"/>
                <a:gd name="connsiteX28" fmla="*/ 447675 w 704850"/>
                <a:gd name="connsiteY28" fmla="*/ 22145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590550">
                  <a:moveTo>
                    <a:pt x="447675" y="221456"/>
                  </a:moveTo>
                  <a:lnTo>
                    <a:pt x="366713" y="150019"/>
                  </a:lnTo>
                  <a:lnTo>
                    <a:pt x="273844" y="76200"/>
                  </a:lnTo>
                  <a:lnTo>
                    <a:pt x="150019" y="0"/>
                  </a:lnTo>
                  <a:lnTo>
                    <a:pt x="111919" y="19050"/>
                  </a:lnTo>
                  <a:lnTo>
                    <a:pt x="76200" y="33337"/>
                  </a:lnTo>
                  <a:lnTo>
                    <a:pt x="47625" y="42862"/>
                  </a:lnTo>
                  <a:lnTo>
                    <a:pt x="30957" y="54769"/>
                  </a:lnTo>
                  <a:lnTo>
                    <a:pt x="14288" y="80962"/>
                  </a:lnTo>
                  <a:lnTo>
                    <a:pt x="2382" y="114300"/>
                  </a:lnTo>
                  <a:lnTo>
                    <a:pt x="0" y="150019"/>
                  </a:lnTo>
                  <a:lnTo>
                    <a:pt x="4763" y="190500"/>
                  </a:lnTo>
                  <a:lnTo>
                    <a:pt x="14288" y="216694"/>
                  </a:lnTo>
                  <a:lnTo>
                    <a:pt x="30957" y="235744"/>
                  </a:lnTo>
                  <a:lnTo>
                    <a:pt x="52388" y="250031"/>
                  </a:lnTo>
                  <a:lnTo>
                    <a:pt x="80963" y="261937"/>
                  </a:lnTo>
                  <a:lnTo>
                    <a:pt x="102394" y="266700"/>
                  </a:lnTo>
                  <a:lnTo>
                    <a:pt x="145257" y="285750"/>
                  </a:lnTo>
                  <a:lnTo>
                    <a:pt x="240507" y="338137"/>
                  </a:lnTo>
                  <a:lnTo>
                    <a:pt x="381000" y="426244"/>
                  </a:lnTo>
                  <a:lnTo>
                    <a:pt x="445294" y="466725"/>
                  </a:lnTo>
                  <a:lnTo>
                    <a:pt x="564357" y="545306"/>
                  </a:lnTo>
                  <a:lnTo>
                    <a:pt x="623888" y="581025"/>
                  </a:lnTo>
                  <a:lnTo>
                    <a:pt x="640557" y="590550"/>
                  </a:lnTo>
                  <a:lnTo>
                    <a:pt x="704850" y="488156"/>
                  </a:lnTo>
                  <a:lnTo>
                    <a:pt x="640557" y="409575"/>
                  </a:lnTo>
                  <a:lnTo>
                    <a:pt x="569119" y="330994"/>
                  </a:lnTo>
                  <a:lnTo>
                    <a:pt x="485775" y="254794"/>
                  </a:lnTo>
                  <a:lnTo>
                    <a:pt x="4476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C370DE61-C4E9-504F-9F70-F8696ED959A2}"/>
                </a:ext>
              </a:extLst>
            </p:cNvPr>
            <p:cNvSpPr/>
            <p:nvPr/>
          </p:nvSpPr>
          <p:spPr>
            <a:xfrm>
              <a:off x="2852738" y="2214563"/>
              <a:ext cx="1470025" cy="1793875"/>
            </a:xfrm>
            <a:custGeom>
              <a:avLst/>
              <a:gdLst>
                <a:gd name="connsiteX0" fmla="*/ 790575 w 1469231"/>
                <a:gd name="connsiteY0" fmla="*/ 752475 h 1793081"/>
                <a:gd name="connsiteX1" fmla="*/ 857250 w 1469231"/>
                <a:gd name="connsiteY1" fmla="*/ 659606 h 1793081"/>
                <a:gd name="connsiteX2" fmla="*/ 895350 w 1469231"/>
                <a:gd name="connsiteY2" fmla="*/ 604837 h 1793081"/>
                <a:gd name="connsiteX3" fmla="*/ 938212 w 1469231"/>
                <a:gd name="connsiteY3" fmla="*/ 545306 h 1793081"/>
                <a:gd name="connsiteX4" fmla="*/ 1002506 w 1469231"/>
                <a:gd name="connsiteY4" fmla="*/ 457200 h 1793081"/>
                <a:gd name="connsiteX5" fmla="*/ 1052512 w 1469231"/>
                <a:gd name="connsiteY5" fmla="*/ 392906 h 1793081"/>
                <a:gd name="connsiteX6" fmla="*/ 1088231 w 1469231"/>
                <a:gd name="connsiteY6" fmla="*/ 342900 h 1793081"/>
                <a:gd name="connsiteX7" fmla="*/ 1107281 w 1469231"/>
                <a:gd name="connsiteY7" fmla="*/ 309562 h 1793081"/>
                <a:gd name="connsiteX8" fmla="*/ 1119187 w 1469231"/>
                <a:gd name="connsiteY8" fmla="*/ 278606 h 1793081"/>
                <a:gd name="connsiteX9" fmla="*/ 1126331 w 1469231"/>
                <a:gd name="connsiteY9" fmla="*/ 247650 h 1793081"/>
                <a:gd name="connsiteX10" fmla="*/ 1131093 w 1469231"/>
                <a:gd name="connsiteY10" fmla="*/ 219075 h 1793081"/>
                <a:gd name="connsiteX11" fmla="*/ 1133475 w 1469231"/>
                <a:gd name="connsiteY11" fmla="*/ 192881 h 1793081"/>
                <a:gd name="connsiteX12" fmla="*/ 1131093 w 1469231"/>
                <a:gd name="connsiteY12" fmla="*/ 166687 h 1793081"/>
                <a:gd name="connsiteX13" fmla="*/ 1123950 w 1469231"/>
                <a:gd name="connsiteY13" fmla="*/ 130968 h 1793081"/>
                <a:gd name="connsiteX14" fmla="*/ 1112043 w 1469231"/>
                <a:gd name="connsiteY14" fmla="*/ 102393 h 1793081"/>
                <a:gd name="connsiteX15" fmla="*/ 1100137 w 1469231"/>
                <a:gd name="connsiteY15" fmla="*/ 69056 h 1793081"/>
                <a:gd name="connsiteX16" fmla="*/ 1092993 w 1469231"/>
                <a:gd name="connsiteY16" fmla="*/ 38100 h 1793081"/>
                <a:gd name="connsiteX17" fmla="*/ 1092993 w 1469231"/>
                <a:gd name="connsiteY17" fmla="*/ 21431 h 1793081"/>
                <a:gd name="connsiteX18" fmla="*/ 1097756 w 1469231"/>
                <a:gd name="connsiteY18" fmla="*/ 9525 h 1793081"/>
                <a:gd name="connsiteX19" fmla="*/ 1104900 w 1469231"/>
                <a:gd name="connsiteY19" fmla="*/ 2381 h 1793081"/>
                <a:gd name="connsiteX20" fmla="*/ 1112043 w 1469231"/>
                <a:gd name="connsiteY20" fmla="*/ 0 h 1793081"/>
                <a:gd name="connsiteX21" fmla="*/ 1121568 w 1469231"/>
                <a:gd name="connsiteY21" fmla="*/ 0 h 1793081"/>
                <a:gd name="connsiteX22" fmla="*/ 1145381 w 1469231"/>
                <a:gd name="connsiteY22" fmla="*/ 7143 h 1793081"/>
                <a:gd name="connsiteX23" fmla="*/ 1178718 w 1469231"/>
                <a:gd name="connsiteY23" fmla="*/ 19050 h 1793081"/>
                <a:gd name="connsiteX24" fmla="*/ 1226343 w 1469231"/>
                <a:gd name="connsiteY24" fmla="*/ 47625 h 1793081"/>
                <a:gd name="connsiteX25" fmla="*/ 1281112 w 1469231"/>
                <a:gd name="connsiteY25" fmla="*/ 80962 h 1793081"/>
                <a:gd name="connsiteX26" fmla="*/ 1354931 w 1469231"/>
                <a:gd name="connsiteY26" fmla="*/ 135731 h 1793081"/>
                <a:gd name="connsiteX27" fmla="*/ 1393031 w 1469231"/>
                <a:gd name="connsiteY27" fmla="*/ 173831 h 1793081"/>
                <a:gd name="connsiteX28" fmla="*/ 1421606 w 1469231"/>
                <a:gd name="connsiteY28" fmla="*/ 202406 h 1793081"/>
                <a:gd name="connsiteX29" fmla="*/ 1445418 w 1469231"/>
                <a:gd name="connsiteY29" fmla="*/ 228600 h 1793081"/>
                <a:gd name="connsiteX30" fmla="*/ 1459706 w 1469231"/>
                <a:gd name="connsiteY30" fmla="*/ 252412 h 1793081"/>
                <a:gd name="connsiteX31" fmla="*/ 1466850 w 1469231"/>
                <a:gd name="connsiteY31" fmla="*/ 283368 h 1793081"/>
                <a:gd name="connsiteX32" fmla="*/ 1469231 w 1469231"/>
                <a:gd name="connsiteY32" fmla="*/ 307181 h 1793081"/>
                <a:gd name="connsiteX33" fmla="*/ 1466850 w 1469231"/>
                <a:gd name="connsiteY33" fmla="*/ 335756 h 1793081"/>
                <a:gd name="connsiteX34" fmla="*/ 1459706 w 1469231"/>
                <a:gd name="connsiteY34" fmla="*/ 357187 h 1793081"/>
                <a:gd name="connsiteX35" fmla="*/ 1443037 w 1469231"/>
                <a:gd name="connsiteY35" fmla="*/ 381000 h 1793081"/>
                <a:gd name="connsiteX36" fmla="*/ 1423987 w 1469231"/>
                <a:gd name="connsiteY36" fmla="*/ 400050 h 1793081"/>
                <a:gd name="connsiteX37" fmla="*/ 1393031 w 1469231"/>
                <a:gd name="connsiteY37" fmla="*/ 416718 h 1793081"/>
                <a:gd name="connsiteX38" fmla="*/ 1381125 w 1469231"/>
                <a:gd name="connsiteY38" fmla="*/ 419100 h 1793081"/>
                <a:gd name="connsiteX39" fmla="*/ 1347787 w 1469231"/>
                <a:gd name="connsiteY39" fmla="*/ 435768 h 1793081"/>
                <a:gd name="connsiteX40" fmla="*/ 1297781 w 1469231"/>
                <a:gd name="connsiteY40" fmla="*/ 471487 h 1793081"/>
                <a:gd name="connsiteX41" fmla="*/ 1252537 w 1469231"/>
                <a:gd name="connsiteY41" fmla="*/ 511968 h 1793081"/>
                <a:gd name="connsiteX42" fmla="*/ 1147762 w 1469231"/>
                <a:gd name="connsiteY42" fmla="*/ 623887 h 1793081"/>
                <a:gd name="connsiteX43" fmla="*/ 964406 w 1469231"/>
                <a:gd name="connsiteY43" fmla="*/ 831056 h 1793081"/>
                <a:gd name="connsiteX44" fmla="*/ 754856 w 1469231"/>
                <a:gd name="connsiteY44" fmla="*/ 1083468 h 1793081"/>
                <a:gd name="connsiteX45" fmla="*/ 583406 w 1469231"/>
                <a:gd name="connsiteY45" fmla="*/ 1300162 h 1793081"/>
                <a:gd name="connsiteX46" fmla="*/ 438150 w 1469231"/>
                <a:gd name="connsiteY46" fmla="*/ 1493043 h 1793081"/>
                <a:gd name="connsiteX47" fmla="*/ 311943 w 1469231"/>
                <a:gd name="connsiteY47" fmla="*/ 1659731 h 1793081"/>
                <a:gd name="connsiteX48" fmla="*/ 219075 w 1469231"/>
                <a:gd name="connsiteY48" fmla="*/ 1793081 h 1793081"/>
                <a:gd name="connsiteX49" fmla="*/ 0 w 1469231"/>
                <a:gd name="connsiteY49" fmla="*/ 1740693 h 1793081"/>
                <a:gd name="connsiteX50" fmla="*/ 26193 w 1469231"/>
                <a:gd name="connsiteY50" fmla="*/ 1724025 h 1793081"/>
                <a:gd name="connsiteX51" fmla="*/ 64293 w 1469231"/>
                <a:gd name="connsiteY51" fmla="*/ 1702593 h 1793081"/>
                <a:gd name="connsiteX52" fmla="*/ 102393 w 1469231"/>
                <a:gd name="connsiteY52" fmla="*/ 1676400 h 1793081"/>
                <a:gd name="connsiteX53" fmla="*/ 154781 w 1469231"/>
                <a:gd name="connsiteY53" fmla="*/ 1633537 h 1793081"/>
                <a:gd name="connsiteX54" fmla="*/ 209550 w 1469231"/>
                <a:gd name="connsiteY54" fmla="*/ 1578768 h 1793081"/>
                <a:gd name="connsiteX55" fmla="*/ 245268 w 1469231"/>
                <a:gd name="connsiteY55" fmla="*/ 1533525 h 1793081"/>
                <a:gd name="connsiteX56" fmla="*/ 276225 w 1469231"/>
                <a:gd name="connsiteY56" fmla="*/ 1488281 h 1793081"/>
                <a:gd name="connsiteX57" fmla="*/ 342900 w 1469231"/>
                <a:gd name="connsiteY57" fmla="*/ 1395412 h 1793081"/>
                <a:gd name="connsiteX58" fmla="*/ 452437 w 1469231"/>
                <a:gd name="connsiteY58" fmla="*/ 1235868 h 1793081"/>
                <a:gd name="connsiteX59" fmla="*/ 561975 w 1469231"/>
                <a:gd name="connsiteY59" fmla="*/ 1069181 h 1793081"/>
                <a:gd name="connsiteX60" fmla="*/ 602456 w 1469231"/>
                <a:gd name="connsiteY60" fmla="*/ 1002506 h 1793081"/>
                <a:gd name="connsiteX61" fmla="*/ 678656 w 1469231"/>
                <a:gd name="connsiteY61" fmla="*/ 916781 h 1793081"/>
                <a:gd name="connsiteX62" fmla="*/ 790575 w 1469231"/>
                <a:gd name="connsiteY62" fmla="*/ 752475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9231" h="1793081">
                  <a:moveTo>
                    <a:pt x="790575" y="752475"/>
                  </a:moveTo>
                  <a:lnTo>
                    <a:pt x="857250" y="659606"/>
                  </a:lnTo>
                  <a:lnTo>
                    <a:pt x="895350" y="604837"/>
                  </a:lnTo>
                  <a:lnTo>
                    <a:pt x="938212" y="545306"/>
                  </a:lnTo>
                  <a:lnTo>
                    <a:pt x="1002506" y="457200"/>
                  </a:lnTo>
                  <a:lnTo>
                    <a:pt x="1052512" y="392906"/>
                  </a:lnTo>
                  <a:lnTo>
                    <a:pt x="1088231" y="342900"/>
                  </a:lnTo>
                  <a:lnTo>
                    <a:pt x="1107281" y="309562"/>
                  </a:lnTo>
                  <a:lnTo>
                    <a:pt x="1119187" y="278606"/>
                  </a:lnTo>
                  <a:lnTo>
                    <a:pt x="1126331" y="247650"/>
                  </a:lnTo>
                  <a:lnTo>
                    <a:pt x="1131093" y="219075"/>
                  </a:lnTo>
                  <a:lnTo>
                    <a:pt x="1133475" y="192881"/>
                  </a:lnTo>
                  <a:lnTo>
                    <a:pt x="1131093" y="166687"/>
                  </a:lnTo>
                  <a:lnTo>
                    <a:pt x="1123950" y="130968"/>
                  </a:lnTo>
                  <a:lnTo>
                    <a:pt x="1112043" y="102393"/>
                  </a:lnTo>
                  <a:lnTo>
                    <a:pt x="1100137" y="69056"/>
                  </a:lnTo>
                  <a:lnTo>
                    <a:pt x="1092993" y="38100"/>
                  </a:lnTo>
                  <a:lnTo>
                    <a:pt x="1092993" y="21431"/>
                  </a:lnTo>
                  <a:lnTo>
                    <a:pt x="1097756" y="9525"/>
                  </a:lnTo>
                  <a:lnTo>
                    <a:pt x="1104900" y="2381"/>
                  </a:lnTo>
                  <a:lnTo>
                    <a:pt x="1112043" y="0"/>
                  </a:lnTo>
                  <a:lnTo>
                    <a:pt x="1121568" y="0"/>
                  </a:lnTo>
                  <a:lnTo>
                    <a:pt x="1145381" y="7143"/>
                  </a:lnTo>
                  <a:lnTo>
                    <a:pt x="1178718" y="19050"/>
                  </a:lnTo>
                  <a:lnTo>
                    <a:pt x="1226343" y="47625"/>
                  </a:lnTo>
                  <a:lnTo>
                    <a:pt x="1281112" y="80962"/>
                  </a:lnTo>
                  <a:lnTo>
                    <a:pt x="1354931" y="135731"/>
                  </a:lnTo>
                  <a:lnTo>
                    <a:pt x="1393031" y="173831"/>
                  </a:lnTo>
                  <a:lnTo>
                    <a:pt x="1421606" y="202406"/>
                  </a:lnTo>
                  <a:lnTo>
                    <a:pt x="1445418" y="228600"/>
                  </a:lnTo>
                  <a:lnTo>
                    <a:pt x="1459706" y="252412"/>
                  </a:lnTo>
                  <a:lnTo>
                    <a:pt x="1466850" y="283368"/>
                  </a:lnTo>
                  <a:lnTo>
                    <a:pt x="1469231" y="307181"/>
                  </a:lnTo>
                  <a:lnTo>
                    <a:pt x="1466850" y="335756"/>
                  </a:lnTo>
                  <a:lnTo>
                    <a:pt x="1459706" y="357187"/>
                  </a:lnTo>
                  <a:lnTo>
                    <a:pt x="1443037" y="381000"/>
                  </a:lnTo>
                  <a:lnTo>
                    <a:pt x="1423987" y="400050"/>
                  </a:lnTo>
                  <a:lnTo>
                    <a:pt x="1393031" y="416718"/>
                  </a:lnTo>
                  <a:lnTo>
                    <a:pt x="1381125" y="419100"/>
                  </a:lnTo>
                  <a:lnTo>
                    <a:pt x="1347787" y="435768"/>
                  </a:lnTo>
                  <a:lnTo>
                    <a:pt x="1297781" y="471487"/>
                  </a:lnTo>
                  <a:lnTo>
                    <a:pt x="1252537" y="511968"/>
                  </a:lnTo>
                  <a:lnTo>
                    <a:pt x="1147762" y="623887"/>
                  </a:lnTo>
                  <a:lnTo>
                    <a:pt x="964406" y="831056"/>
                  </a:lnTo>
                  <a:lnTo>
                    <a:pt x="754856" y="1083468"/>
                  </a:lnTo>
                  <a:lnTo>
                    <a:pt x="583406" y="1300162"/>
                  </a:lnTo>
                  <a:lnTo>
                    <a:pt x="438150" y="1493043"/>
                  </a:lnTo>
                  <a:lnTo>
                    <a:pt x="311943" y="1659731"/>
                  </a:lnTo>
                  <a:lnTo>
                    <a:pt x="219075" y="1793081"/>
                  </a:lnTo>
                  <a:lnTo>
                    <a:pt x="0" y="1740693"/>
                  </a:lnTo>
                  <a:lnTo>
                    <a:pt x="26193" y="1724025"/>
                  </a:lnTo>
                  <a:lnTo>
                    <a:pt x="64293" y="1702593"/>
                  </a:lnTo>
                  <a:lnTo>
                    <a:pt x="102393" y="1676400"/>
                  </a:lnTo>
                  <a:lnTo>
                    <a:pt x="154781" y="1633537"/>
                  </a:lnTo>
                  <a:lnTo>
                    <a:pt x="209550" y="1578768"/>
                  </a:lnTo>
                  <a:lnTo>
                    <a:pt x="245268" y="1533525"/>
                  </a:lnTo>
                  <a:lnTo>
                    <a:pt x="276225" y="1488281"/>
                  </a:lnTo>
                  <a:lnTo>
                    <a:pt x="342900" y="1395412"/>
                  </a:lnTo>
                  <a:lnTo>
                    <a:pt x="452437" y="1235868"/>
                  </a:lnTo>
                  <a:lnTo>
                    <a:pt x="561975" y="1069181"/>
                  </a:lnTo>
                  <a:lnTo>
                    <a:pt x="602456" y="1002506"/>
                  </a:lnTo>
                  <a:lnTo>
                    <a:pt x="678656" y="916781"/>
                  </a:lnTo>
                  <a:lnTo>
                    <a:pt x="790575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8CE500CA-4140-6644-8460-EC0E8A12C5AE}"/>
                </a:ext>
              </a:extLst>
            </p:cNvPr>
            <p:cNvSpPr/>
            <p:nvPr/>
          </p:nvSpPr>
          <p:spPr>
            <a:xfrm>
              <a:off x="2817813" y="3722688"/>
              <a:ext cx="1387475" cy="508000"/>
            </a:xfrm>
            <a:custGeom>
              <a:avLst/>
              <a:gdLst>
                <a:gd name="connsiteX0" fmla="*/ 650081 w 1388269"/>
                <a:gd name="connsiteY0" fmla="*/ 159544 h 509587"/>
                <a:gd name="connsiteX1" fmla="*/ 426244 w 1388269"/>
                <a:gd name="connsiteY1" fmla="*/ 200025 h 509587"/>
                <a:gd name="connsiteX2" fmla="*/ 333375 w 1388269"/>
                <a:gd name="connsiteY2" fmla="*/ 214312 h 509587"/>
                <a:gd name="connsiteX3" fmla="*/ 288131 w 1388269"/>
                <a:gd name="connsiteY3" fmla="*/ 219075 h 509587"/>
                <a:gd name="connsiteX4" fmla="*/ 90487 w 1388269"/>
                <a:gd name="connsiteY4" fmla="*/ 202406 h 509587"/>
                <a:gd name="connsiteX5" fmla="*/ 35719 w 1388269"/>
                <a:gd name="connsiteY5" fmla="*/ 230981 h 509587"/>
                <a:gd name="connsiteX6" fmla="*/ 19050 w 1388269"/>
                <a:gd name="connsiteY6" fmla="*/ 242887 h 509587"/>
                <a:gd name="connsiteX7" fmla="*/ 7144 w 1388269"/>
                <a:gd name="connsiteY7" fmla="*/ 259556 h 509587"/>
                <a:gd name="connsiteX8" fmla="*/ 0 w 1388269"/>
                <a:gd name="connsiteY8" fmla="*/ 280987 h 509587"/>
                <a:gd name="connsiteX9" fmla="*/ 0 w 1388269"/>
                <a:gd name="connsiteY9" fmla="*/ 302419 h 509587"/>
                <a:gd name="connsiteX10" fmla="*/ 2381 w 1388269"/>
                <a:gd name="connsiteY10" fmla="*/ 333375 h 509587"/>
                <a:gd name="connsiteX11" fmla="*/ 14287 w 1388269"/>
                <a:gd name="connsiteY11" fmla="*/ 369094 h 509587"/>
                <a:gd name="connsiteX12" fmla="*/ 28575 w 1388269"/>
                <a:gd name="connsiteY12" fmla="*/ 400050 h 509587"/>
                <a:gd name="connsiteX13" fmla="*/ 50006 w 1388269"/>
                <a:gd name="connsiteY13" fmla="*/ 433387 h 509587"/>
                <a:gd name="connsiteX14" fmla="*/ 80962 w 1388269"/>
                <a:gd name="connsiteY14" fmla="*/ 471487 h 509587"/>
                <a:gd name="connsiteX15" fmla="*/ 104775 w 1388269"/>
                <a:gd name="connsiteY15" fmla="*/ 495300 h 509587"/>
                <a:gd name="connsiteX16" fmla="*/ 121444 w 1388269"/>
                <a:gd name="connsiteY16" fmla="*/ 507206 h 509587"/>
                <a:gd name="connsiteX17" fmla="*/ 130969 w 1388269"/>
                <a:gd name="connsiteY17" fmla="*/ 509587 h 509587"/>
                <a:gd name="connsiteX18" fmla="*/ 142875 w 1388269"/>
                <a:gd name="connsiteY18" fmla="*/ 509587 h 509587"/>
                <a:gd name="connsiteX19" fmla="*/ 197644 w 1388269"/>
                <a:gd name="connsiteY19" fmla="*/ 492919 h 509587"/>
                <a:gd name="connsiteX20" fmla="*/ 288131 w 1388269"/>
                <a:gd name="connsiteY20" fmla="*/ 459581 h 509587"/>
                <a:gd name="connsiteX21" fmla="*/ 371475 w 1388269"/>
                <a:gd name="connsiteY21" fmla="*/ 421481 h 509587"/>
                <a:gd name="connsiteX22" fmla="*/ 526256 w 1388269"/>
                <a:gd name="connsiteY22" fmla="*/ 376237 h 509587"/>
                <a:gd name="connsiteX23" fmla="*/ 707231 w 1388269"/>
                <a:gd name="connsiteY23" fmla="*/ 335756 h 509587"/>
                <a:gd name="connsiteX24" fmla="*/ 869156 w 1388269"/>
                <a:gd name="connsiteY24" fmla="*/ 290512 h 509587"/>
                <a:gd name="connsiteX25" fmla="*/ 1019175 w 1388269"/>
                <a:gd name="connsiteY25" fmla="*/ 238125 h 509587"/>
                <a:gd name="connsiteX26" fmla="*/ 1183481 w 1388269"/>
                <a:gd name="connsiteY26" fmla="*/ 176212 h 509587"/>
                <a:gd name="connsiteX27" fmla="*/ 1388269 w 1388269"/>
                <a:gd name="connsiteY27" fmla="*/ 104775 h 509587"/>
                <a:gd name="connsiteX28" fmla="*/ 1331119 w 1388269"/>
                <a:gd name="connsiteY28" fmla="*/ 0 h 509587"/>
                <a:gd name="connsiteX29" fmla="*/ 1150144 w 1388269"/>
                <a:gd name="connsiteY29" fmla="*/ 47625 h 509587"/>
                <a:gd name="connsiteX30" fmla="*/ 1004887 w 1388269"/>
                <a:gd name="connsiteY30" fmla="*/ 83344 h 509587"/>
                <a:gd name="connsiteX31" fmla="*/ 854869 w 1388269"/>
                <a:gd name="connsiteY31" fmla="*/ 116681 h 509587"/>
                <a:gd name="connsiteX32" fmla="*/ 731044 w 1388269"/>
                <a:gd name="connsiteY32" fmla="*/ 142875 h 509587"/>
                <a:gd name="connsiteX33" fmla="*/ 650081 w 1388269"/>
                <a:gd name="connsiteY33" fmla="*/ 159544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8269" h="509587">
                  <a:moveTo>
                    <a:pt x="650081" y="159544"/>
                  </a:moveTo>
                  <a:lnTo>
                    <a:pt x="426244" y="200025"/>
                  </a:lnTo>
                  <a:lnTo>
                    <a:pt x="333375" y="214312"/>
                  </a:lnTo>
                  <a:lnTo>
                    <a:pt x="288131" y="219075"/>
                  </a:lnTo>
                  <a:lnTo>
                    <a:pt x="90487" y="202406"/>
                  </a:lnTo>
                  <a:lnTo>
                    <a:pt x="35719" y="230981"/>
                  </a:lnTo>
                  <a:lnTo>
                    <a:pt x="19050" y="242887"/>
                  </a:lnTo>
                  <a:lnTo>
                    <a:pt x="7144" y="259556"/>
                  </a:lnTo>
                  <a:lnTo>
                    <a:pt x="0" y="280987"/>
                  </a:lnTo>
                  <a:lnTo>
                    <a:pt x="0" y="302419"/>
                  </a:lnTo>
                  <a:lnTo>
                    <a:pt x="2381" y="333375"/>
                  </a:lnTo>
                  <a:lnTo>
                    <a:pt x="14287" y="369094"/>
                  </a:lnTo>
                  <a:lnTo>
                    <a:pt x="28575" y="400050"/>
                  </a:lnTo>
                  <a:lnTo>
                    <a:pt x="50006" y="433387"/>
                  </a:lnTo>
                  <a:lnTo>
                    <a:pt x="80962" y="471487"/>
                  </a:lnTo>
                  <a:lnTo>
                    <a:pt x="104775" y="495300"/>
                  </a:lnTo>
                  <a:lnTo>
                    <a:pt x="121444" y="507206"/>
                  </a:lnTo>
                  <a:lnTo>
                    <a:pt x="130969" y="509587"/>
                  </a:lnTo>
                  <a:lnTo>
                    <a:pt x="142875" y="509587"/>
                  </a:lnTo>
                  <a:lnTo>
                    <a:pt x="197644" y="492919"/>
                  </a:lnTo>
                  <a:lnTo>
                    <a:pt x="288131" y="459581"/>
                  </a:lnTo>
                  <a:lnTo>
                    <a:pt x="371475" y="421481"/>
                  </a:lnTo>
                  <a:lnTo>
                    <a:pt x="526256" y="376237"/>
                  </a:lnTo>
                  <a:lnTo>
                    <a:pt x="707231" y="335756"/>
                  </a:lnTo>
                  <a:lnTo>
                    <a:pt x="869156" y="290512"/>
                  </a:lnTo>
                  <a:lnTo>
                    <a:pt x="1019175" y="238125"/>
                  </a:lnTo>
                  <a:lnTo>
                    <a:pt x="1183481" y="176212"/>
                  </a:lnTo>
                  <a:lnTo>
                    <a:pt x="1388269" y="104775"/>
                  </a:lnTo>
                  <a:lnTo>
                    <a:pt x="1331119" y="0"/>
                  </a:lnTo>
                  <a:lnTo>
                    <a:pt x="1150144" y="47625"/>
                  </a:lnTo>
                  <a:lnTo>
                    <a:pt x="1004887" y="83344"/>
                  </a:lnTo>
                  <a:lnTo>
                    <a:pt x="854869" y="116681"/>
                  </a:lnTo>
                  <a:lnTo>
                    <a:pt x="731044" y="142875"/>
                  </a:lnTo>
                  <a:lnTo>
                    <a:pt x="650081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80A69FAE-B20D-E74D-821C-16D10FA22B53}"/>
                </a:ext>
              </a:extLst>
            </p:cNvPr>
            <p:cNvSpPr/>
            <p:nvPr/>
          </p:nvSpPr>
          <p:spPr>
            <a:xfrm>
              <a:off x="3906838" y="3325813"/>
              <a:ext cx="412750" cy="688975"/>
            </a:xfrm>
            <a:custGeom>
              <a:avLst/>
              <a:gdLst>
                <a:gd name="connsiteX0" fmla="*/ 78582 w 411957"/>
                <a:gd name="connsiteY0" fmla="*/ 214313 h 688182"/>
                <a:gd name="connsiteX1" fmla="*/ 26194 w 411957"/>
                <a:gd name="connsiteY1" fmla="*/ 90488 h 688182"/>
                <a:gd name="connsiteX2" fmla="*/ 2382 w 411957"/>
                <a:gd name="connsiteY2" fmla="*/ 38100 h 688182"/>
                <a:gd name="connsiteX3" fmla="*/ 0 w 411957"/>
                <a:gd name="connsiteY3" fmla="*/ 16669 h 688182"/>
                <a:gd name="connsiteX4" fmla="*/ 0 w 411957"/>
                <a:gd name="connsiteY4" fmla="*/ 4763 h 688182"/>
                <a:gd name="connsiteX5" fmla="*/ 7144 w 411957"/>
                <a:gd name="connsiteY5" fmla="*/ 0 h 688182"/>
                <a:gd name="connsiteX6" fmla="*/ 26194 w 411957"/>
                <a:gd name="connsiteY6" fmla="*/ 0 h 688182"/>
                <a:gd name="connsiteX7" fmla="*/ 66675 w 411957"/>
                <a:gd name="connsiteY7" fmla="*/ 19050 h 688182"/>
                <a:gd name="connsiteX8" fmla="*/ 133350 w 411957"/>
                <a:gd name="connsiteY8" fmla="*/ 66675 h 688182"/>
                <a:gd name="connsiteX9" fmla="*/ 228600 w 411957"/>
                <a:gd name="connsiteY9" fmla="*/ 142875 h 688182"/>
                <a:gd name="connsiteX10" fmla="*/ 304800 w 411957"/>
                <a:gd name="connsiteY10" fmla="*/ 211932 h 688182"/>
                <a:gd name="connsiteX11" fmla="*/ 350044 w 411957"/>
                <a:gd name="connsiteY11" fmla="*/ 261938 h 688182"/>
                <a:gd name="connsiteX12" fmla="*/ 376238 w 411957"/>
                <a:gd name="connsiteY12" fmla="*/ 302419 h 688182"/>
                <a:gd name="connsiteX13" fmla="*/ 388144 w 411957"/>
                <a:gd name="connsiteY13" fmla="*/ 328613 h 688182"/>
                <a:gd name="connsiteX14" fmla="*/ 402432 w 411957"/>
                <a:gd name="connsiteY14" fmla="*/ 378619 h 688182"/>
                <a:gd name="connsiteX15" fmla="*/ 411957 w 411957"/>
                <a:gd name="connsiteY15" fmla="*/ 438150 h 688182"/>
                <a:gd name="connsiteX16" fmla="*/ 411957 w 411957"/>
                <a:gd name="connsiteY16" fmla="*/ 502444 h 688182"/>
                <a:gd name="connsiteX17" fmla="*/ 411957 w 411957"/>
                <a:gd name="connsiteY17" fmla="*/ 566738 h 688182"/>
                <a:gd name="connsiteX18" fmla="*/ 402432 w 411957"/>
                <a:gd name="connsiteY18" fmla="*/ 616744 h 688182"/>
                <a:gd name="connsiteX19" fmla="*/ 388144 w 411957"/>
                <a:gd name="connsiteY19" fmla="*/ 659607 h 688182"/>
                <a:gd name="connsiteX20" fmla="*/ 373857 w 411957"/>
                <a:gd name="connsiteY20" fmla="*/ 676275 h 688182"/>
                <a:gd name="connsiteX21" fmla="*/ 357188 w 411957"/>
                <a:gd name="connsiteY21" fmla="*/ 685800 h 688182"/>
                <a:gd name="connsiteX22" fmla="*/ 338138 w 411957"/>
                <a:gd name="connsiteY22" fmla="*/ 688182 h 688182"/>
                <a:gd name="connsiteX23" fmla="*/ 319088 w 411957"/>
                <a:gd name="connsiteY23" fmla="*/ 683419 h 688182"/>
                <a:gd name="connsiteX24" fmla="*/ 290513 w 411957"/>
                <a:gd name="connsiteY24" fmla="*/ 659607 h 688182"/>
                <a:gd name="connsiteX25" fmla="*/ 257175 w 411957"/>
                <a:gd name="connsiteY25" fmla="*/ 619125 h 688182"/>
                <a:gd name="connsiteX26" fmla="*/ 228600 w 411957"/>
                <a:gd name="connsiteY26" fmla="*/ 566738 h 688182"/>
                <a:gd name="connsiteX27" fmla="*/ 145257 w 411957"/>
                <a:gd name="connsiteY27" fmla="*/ 361950 h 688182"/>
                <a:gd name="connsiteX28" fmla="*/ 78582 w 411957"/>
                <a:gd name="connsiteY28" fmla="*/ 214313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1957" h="688182">
                  <a:moveTo>
                    <a:pt x="78582" y="214313"/>
                  </a:moveTo>
                  <a:lnTo>
                    <a:pt x="26194" y="90488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0" y="4763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6675" y="19050"/>
                  </a:lnTo>
                  <a:lnTo>
                    <a:pt x="133350" y="66675"/>
                  </a:lnTo>
                  <a:lnTo>
                    <a:pt x="228600" y="142875"/>
                  </a:lnTo>
                  <a:lnTo>
                    <a:pt x="304800" y="211932"/>
                  </a:lnTo>
                  <a:lnTo>
                    <a:pt x="350044" y="261938"/>
                  </a:lnTo>
                  <a:lnTo>
                    <a:pt x="376238" y="302419"/>
                  </a:lnTo>
                  <a:lnTo>
                    <a:pt x="388144" y="328613"/>
                  </a:lnTo>
                  <a:lnTo>
                    <a:pt x="402432" y="378619"/>
                  </a:lnTo>
                  <a:lnTo>
                    <a:pt x="411957" y="438150"/>
                  </a:lnTo>
                  <a:lnTo>
                    <a:pt x="411957" y="502444"/>
                  </a:lnTo>
                  <a:lnTo>
                    <a:pt x="411957" y="566738"/>
                  </a:lnTo>
                  <a:lnTo>
                    <a:pt x="402432" y="616744"/>
                  </a:lnTo>
                  <a:lnTo>
                    <a:pt x="388144" y="659607"/>
                  </a:lnTo>
                  <a:lnTo>
                    <a:pt x="373857" y="676275"/>
                  </a:lnTo>
                  <a:lnTo>
                    <a:pt x="357188" y="685800"/>
                  </a:lnTo>
                  <a:lnTo>
                    <a:pt x="338138" y="688182"/>
                  </a:lnTo>
                  <a:lnTo>
                    <a:pt x="319088" y="683419"/>
                  </a:lnTo>
                  <a:lnTo>
                    <a:pt x="290513" y="659607"/>
                  </a:lnTo>
                  <a:lnTo>
                    <a:pt x="257175" y="619125"/>
                  </a:lnTo>
                  <a:lnTo>
                    <a:pt x="228600" y="566738"/>
                  </a:lnTo>
                  <a:lnTo>
                    <a:pt x="145257" y="361950"/>
                  </a:lnTo>
                  <a:lnTo>
                    <a:pt x="7858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20EDAF1D-7F12-A543-9736-B24B6D970C3C}"/>
                </a:ext>
              </a:extLst>
            </p:cNvPr>
            <p:cNvSpPr/>
            <p:nvPr/>
          </p:nvSpPr>
          <p:spPr>
            <a:xfrm>
              <a:off x="3471863" y="3976688"/>
              <a:ext cx="317500" cy="2022475"/>
            </a:xfrm>
            <a:custGeom>
              <a:avLst/>
              <a:gdLst>
                <a:gd name="connsiteX0" fmla="*/ 79283 w 317133"/>
                <a:gd name="connsiteY0" fmla="*/ 531197 h 2021722"/>
                <a:gd name="connsiteX1" fmla="*/ 87211 w 317133"/>
                <a:gd name="connsiteY1" fmla="*/ 354132 h 2021722"/>
                <a:gd name="connsiteX2" fmla="*/ 87211 w 317133"/>
                <a:gd name="connsiteY2" fmla="*/ 256349 h 2021722"/>
                <a:gd name="connsiteX3" fmla="*/ 79283 w 317133"/>
                <a:gd name="connsiteY3" fmla="*/ 153281 h 2021722"/>
                <a:gd name="connsiteX4" fmla="*/ 73997 w 317133"/>
                <a:gd name="connsiteY4" fmla="*/ 116282 h 2021722"/>
                <a:gd name="connsiteX5" fmla="*/ 44927 w 317133"/>
                <a:gd name="connsiteY5" fmla="*/ 21142 h 2021722"/>
                <a:gd name="connsiteX6" fmla="*/ 169137 w 317133"/>
                <a:gd name="connsiteY6" fmla="*/ 0 h 2021722"/>
                <a:gd name="connsiteX7" fmla="*/ 243135 w 317133"/>
                <a:gd name="connsiteY7" fmla="*/ 42284 h 2021722"/>
                <a:gd name="connsiteX8" fmla="*/ 269563 w 317133"/>
                <a:gd name="connsiteY8" fmla="*/ 60784 h 2021722"/>
                <a:gd name="connsiteX9" fmla="*/ 288062 w 317133"/>
                <a:gd name="connsiteY9" fmla="*/ 84569 h 2021722"/>
                <a:gd name="connsiteX10" fmla="*/ 301276 w 317133"/>
                <a:gd name="connsiteY10" fmla="*/ 108353 h 2021722"/>
                <a:gd name="connsiteX11" fmla="*/ 311847 w 317133"/>
                <a:gd name="connsiteY11" fmla="*/ 137424 h 2021722"/>
                <a:gd name="connsiteX12" fmla="*/ 317133 w 317133"/>
                <a:gd name="connsiteY12" fmla="*/ 171780 h 2021722"/>
                <a:gd name="connsiteX13" fmla="*/ 317133 w 317133"/>
                <a:gd name="connsiteY13" fmla="*/ 224636 h 2021722"/>
                <a:gd name="connsiteX14" fmla="*/ 309204 w 317133"/>
                <a:gd name="connsiteY14" fmla="*/ 317133 h 2021722"/>
                <a:gd name="connsiteX15" fmla="*/ 301276 w 317133"/>
                <a:gd name="connsiteY15" fmla="*/ 380559 h 2021722"/>
                <a:gd name="connsiteX16" fmla="*/ 293348 w 317133"/>
                <a:gd name="connsiteY16" fmla="*/ 488913 h 2021722"/>
                <a:gd name="connsiteX17" fmla="*/ 290705 w 317133"/>
                <a:gd name="connsiteY17" fmla="*/ 655408 h 2021722"/>
                <a:gd name="connsiteX18" fmla="*/ 290705 w 317133"/>
                <a:gd name="connsiteY18" fmla="*/ 924971 h 2021722"/>
                <a:gd name="connsiteX19" fmla="*/ 295991 w 317133"/>
                <a:gd name="connsiteY19" fmla="*/ 1194534 h 2021722"/>
                <a:gd name="connsiteX20" fmla="*/ 295991 w 317133"/>
                <a:gd name="connsiteY20" fmla="*/ 1329315 h 2021722"/>
                <a:gd name="connsiteX21" fmla="*/ 303919 w 317133"/>
                <a:gd name="connsiteY21" fmla="*/ 1503738 h 2021722"/>
                <a:gd name="connsiteX22" fmla="*/ 311847 w 317133"/>
                <a:gd name="connsiteY22" fmla="*/ 1667590 h 2021722"/>
                <a:gd name="connsiteX23" fmla="*/ 311847 w 317133"/>
                <a:gd name="connsiteY23" fmla="*/ 1712518 h 2021722"/>
                <a:gd name="connsiteX24" fmla="*/ 309204 w 317133"/>
                <a:gd name="connsiteY24" fmla="*/ 1773301 h 2021722"/>
                <a:gd name="connsiteX25" fmla="*/ 303919 w 317133"/>
                <a:gd name="connsiteY25" fmla="*/ 1852585 h 2021722"/>
                <a:gd name="connsiteX26" fmla="*/ 288062 w 317133"/>
                <a:gd name="connsiteY26" fmla="*/ 1913369 h 2021722"/>
                <a:gd name="connsiteX27" fmla="*/ 269563 w 317133"/>
                <a:gd name="connsiteY27" fmla="*/ 1960938 h 2021722"/>
                <a:gd name="connsiteX28" fmla="*/ 243135 w 317133"/>
                <a:gd name="connsiteY28" fmla="*/ 2000580 h 2021722"/>
                <a:gd name="connsiteX29" fmla="*/ 229921 w 317133"/>
                <a:gd name="connsiteY29" fmla="*/ 2011151 h 2021722"/>
                <a:gd name="connsiteX30" fmla="*/ 206136 w 317133"/>
                <a:gd name="connsiteY30" fmla="*/ 2021722 h 2021722"/>
                <a:gd name="connsiteX31" fmla="*/ 190280 w 317133"/>
                <a:gd name="connsiteY31" fmla="*/ 2021722 h 2021722"/>
                <a:gd name="connsiteX32" fmla="*/ 147995 w 317133"/>
                <a:gd name="connsiteY32" fmla="*/ 2003223 h 2021722"/>
                <a:gd name="connsiteX33" fmla="*/ 105711 w 317133"/>
                <a:gd name="connsiteY33" fmla="*/ 1971510 h 2021722"/>
                <a:gd name="connsiteX34" fmla="*/ 89854 w 317133"/>
                <a:gd name="connsiteY34" fmla="*/ 1953010 h 2021722"/>
                <a:gd name="connsiteX35" fmla="*/ 63426 w 317133"/>
                <a:gd name="connsiteY35" fmla="*/ 1886941 h 2021722"/>
                <a:gd name="connsiteX36" fmla="*/ 31713 w 317133"/>
                <a:gd name="connsiteY36" fmla="*/ 1783873 h 2021722"/>
                <a:gd name="connsiteX37" fmla="*/ 7928 w 317133"/>
                <a:gd name="connsiteY37" fmla="*/ 1686090 h 2021722"/>
                <a:gd name="connsiteX38" fmla="*/ 0 w 317133"/>
                <a:gd name="connsiteY38" fmla="*/ 1620021 h 2021722"/>
                <a:gd name="connsiteX39" fmla="*/ 13214 w 317133"/>
                <a:gd name="connsiteY39" fmla="*/ 1580379 h 2021722"/>
                <a:gd name="connsiteX40" fmla="*/ 31713 w 317133"/>
                <a:gd name="connsiteY40" fmla="*/ 1527523 h 2021722"/>
                <a:gd name="connsiteX41" fmla="*/ 47570 w 317133"/>
                <a:gd name="connsiteY41" fmla="*/ 1464097 h 2021722"/>
                <a:gd name="connsiteX42" fmla="*/ 58141 w 317133"/>
                <a:gd name="connsiteY42" fmla="*/ 1384814 h 2021722"/>
                <a:gd name="connsiteX43" fmla="*/ 66069 w 317133"/>
                <a:gd name="connsiteY43" fmla="*/ 1268532 h 2021722"/>
                <a:gd name="connsiteX44" fmla="*/ 66069 w 317133"/>
                <a:gd name="connsiteY44" fmla="*/ 1065038 h 2021722"/>
                <a:gd name="connsiteX45" fmla="*/ 71355 w 317133"/>
                <a:gd name="connsiteY45" fmla="*/ 832474 h 2021722"/>
                <a:gd name="connsiteX46" fmla="*/ 79283 w 317133"/>
                <a:gd name="connsiteY46" fmla="*/ 531197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7133" h="2021722">
                  <a:moveTo>
                    <a:pt x="79283" y="531197"/>
                  </a:moveTo>
                  <a:lnTo>
                    <a:pt x="87211" y="354132"/>
                  </a:lnTo>
                  <a:lnTo>
                    <a:pt x="87211" y="256349"/>
                  </a:lnTo>
                  <a:lnTo>
                    <a:pt x="79283" y="153281"/>
                  </a:lnTo>
                  <a:lnTo>
                    <a:pt x="73997" y="116282"/>
                  </a:lnTo>
                  <a:lnTo>
                    <a:pt x="44927" y="21142"/>
                  </a:lnTo>
                  <a:lnTo>
                    <a:pt x="169137" y="0"/>
                  </a:lnTo>
                  <a:lnTo>
                    <a:pt x="243135" y="42284"/>
                  </a:lnTo>
                  <a:lnTo>
                    <a:pt x="269563" y="60784"/>
                  </a:lnTo>
                  <a:lnTo>
                    <a:pt x="288062" y="84569"/>
                  </a:lnTo>
                  <a:lnTo>
                    <a:pt x="301276" y="108353"/>
                  </a:lnTo>
                  <a:lnTo>
                    <a:pt x="311847" y="137424"/>
                  </a:lnTo>
                  <a:lnTo>
                    <a:pt x="317133" y="171780"/>
                  </a:lnTo>
                  <a:lnTo>
                    <a:pt x="317133" y="224636"/>
                  </a:lnTo>
                  <a:lnTo>
                    <a:pt x="309204" y="317133"/>
                  </a:lnTo>
                  <a:lnTo>
                    <a:pt x="301276" y="380559"/>
                  </a:lnTo>
                  <a:lnTo>
                    <a:pt x="293348" y="488913"/>
                  </a:lnTo>
                  <a:lnTo>
                    <a:pt x="290705" y="655408"/>
                  </a:lnTo>
                  <a:lnTo>
                    <a:pt x="290705" y="924971"/>
                  </a:lnTo>
                  <a:lnTo>
                    <a:pt x="295991" y="1194534"/>
                  </a:lnTo>
                  <a:lnTo>
                    <a:pt x="295991" y="1329315"/>
                  </a:lnTo>
                  <a:lnTo>
                    <a:pt x="303919" y="1503738"/>
                  </a:lnTo>
                  <a:lnTo>
                    <a:pt x="311847" y="1667590"/>
                  </a:lnTo>
                  <a:lnTo>
                    <a:pt x="311847" y="1712518"/>
                  </a:lnTo>
                  <a:lnTo>
                    <a:pt x="309204" y="1773301"/>
                  </a:lnTo>
                  <a:lnTo>
                    <a:pt x="303919" y="1852585"/>
                  </a:lnTo>
                  <a:lnTo>
                    <a:pt x="288062" y="1913369"/>
                  </a:lnTo>
                  <a:lnTo>
                    <a:pt x="269563" y="1960938"/>
                  </a:lnTo>
                  <a:lnTo>
                    <a:pt x="243135" y="2000580"/>
                  </a:lnTo>
                  <a:lnTo>
                    <a:pt x="229921" y="2011151"/>
                  </a:lnTo>
                  <a:lnTo>
                    <a:pt x="206136" y="2021722"/>
                  </a:lnTo>
                  <a:lnTo>
                    <a:pt x="190280" y="2021722"/>
                  </a:lnTo>
                  <a:lnTo>
                    <a:pt x="147995" y="2003223"/>
                  </a:lnTo>
                  <a:lnTo>
                    <a:pt x="105711" y="1971510"/>
                  </a:lnTo>
                  <a:lnTo>
                    <a:pt x="89854" y="1953010"/>
                  </a:lnTo>
                  <a:lnTo>
                    <a:pt x="63426" y="1886941"/>
                  </a:lnTo>
                  <a:lnTo>
                    <a:pt x="31713" y="1783873"/>
                  </a:lnTo>
                  <a:lnTo>
                    <a:pt x="7928" y="1686090"/>
                  </a:lnTo>
                  <a:lnTo>
                    <a:pt x="0" y="1620021"/>
                  </a:lnTo>
                  <a:lnTo>
                    <a:pt x="13214" y="1580379"/>
                  </a:lnTo>
                  <a:lnTo>
                    <a:pt x="31713" y="1527523"/>
                  </a:lnTo>
                  <a:lnTo>
                    <a:pt x="47570" y="1464097"/>
                  </a:lnTo>
                  <a:lnTo>
                    <a:pt x="58141" y="1384814"/>
                  </a:lnTo>
                  <a:lnTo>
                    <a:pt x="66069" y="1268532"/>
                  </a:lnTo>
                  <a:lnTo>
                    <a:pt x="66069" y="1065038"/>
                  </a:lnTo>
                  <a:lnTo>
                    <a:pt x="71355" y="832474"/>
                  </a:lnTo>
                  <a:lnTo>
                    <a:pt x="79283" y="531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721C2D66-D965-5F46-9EBD-6A7EC4D0283E}"/>
                </a:ext>
              </a:extLst>
            </p:cNvPr>
            <p:cNvSpPr/>
            <p:nvPr/>
          </p:nvSpPr>
          <p:spPr>
            <a:xfrm>
              <a:off x="5295900" y="1419225"/>
              <a:ext cx="576263" cy="1581150"/>
            </a:xfrm>
            <a:custGeom>
              <a:avLst/>
              <a:gdLst>
                <a:gd name="connsiteX0" fmla="*/ 250031 w 576263"/>
                <a:gd name="connsiteY0" fmla="*/ 697706 h 1581150"/>
                <a:gd name="connsiteX1" fmla="*/ 252413 w 576263"/>
                <a:gd name="connsiteY1" fmla="*/ 461963 h 1581150"/>
                <a:gd name="connsiteX2" fmla="*/ 250031 w 576263"/>
                <a:gd name="connsiteY2" fmla="*/ 311944 h 1581150"/>
                <a:gd name="connsiteX3" fmla="*/ 247650 w 576263"/>
                <a:gd name="connsiteY3" fmla="*/ 292894 h 1581150"/>
                <a:gd name="connsiteX4" fmla="*/ 240506 w 576263"/>
                <a:gd name="connsiteY4" fmla="*/ 266700 h 1581150"/>
                <a:gd name="connsiteX5" fmla="*/ 223838 w 576263"/>
                <a:gd name="connsiteY5" fmla="*/ 230981 h 1581150"/>
                <a:gd name="connsiteX6" fmla="*/ 204788 w 576263"/>
                <a:gd name="connsiteY6" fmla="*/ 209550 h 1581150"/>
                <a:gd name="connsiteX7" fmla="*/ 173831 w 576263"/>
                <a:gd name="connsiteY7" fmla="*/ 176213 h 1581150"/>
                <a:gd name="connsiteX8" fmla="*/ 138113 w 576263"/>
                <a:gd name="connsiteY8" fmla="*/ 145256 h 1581150"/>
                <a:gd name="connsiteX9" fmla="*/ 95250 w 576263"/>
                <a:gd name="connsiteY9" fmla="*/ 116681 h 1581150"/>
                <a:gd name="connsiteX10" fmla="*/ 61913 w 576263"/>
                <a:gd name="connsiteY10" fmla="*/ 95250 h 1581150"/>
                <a:gd name="connsiteX11" fmla="*/ 30956 w 576263"/>
                <a:gd name="connsiteY11" fmla="*/ 71438 h 1581150"/>
                <a:gd name="connsiteX12" fmla="*/ 7144 w 576263"/>
                <a:gd name="connsiteY12" fmla="*/ 50006 h 1581150"/>
                <a:gd name="connsiteX13" fmla="*/ 0 w 576263"/>
                <a:gd name="connsiteY13" fmla="*/ 33338 h 1581150"/>
                <a:gd name="connsiteX14" fmla="*/ 0 w 576263"/>
                <a:gd name="connsiteY14" fmla="*/ 16669 h 1581150"/>
                <a:gd name="connsiteX15" fmla="*/ 14288 w 576263"/>
                <a:gd name="connsiteY15" fmla="*/ 4763 h 1581150"/>
                <a:gd name="connsiteX16" fmla="*/ 50006 w 576263"/>
                <a:gd name="connsiteY16" fmla="*/ 0 h 1581150"/>
                <a:gd name="connsiteX17" fmla="*/ 97631 w 576263"/>
                <a:gd name="connsiteY17" fmla="*/ 2381 h 1581150"/>
                <a:gd name="connsiteX18" fmla="*/ 147638 w 576263"/>
                <a:gd name="connsiteY18" fmla="*/ 7144 h 1581150"/>
                <a:gd name="connsiteX19" fmla="*/ 238125 w 576263"/>
                <a:gd name="connsiteY19" fmla="*/ 26194 h 1581150"/>
                <a:gd name="connsiteX20" fmla="*/ 314325 w 576263"/>
                <a:gd name="connsiteY20" fmla="*/ 50006 h 1581150"/>
                <a:gd name="connsiteX21" fmla="*/ 383381 w 576263"/>
                <a:gd name="connsiteY21" fmla="*/ 73819 h 1581150"/>
                <a:gd name="connsiteX22" fmla="*/ 431006 w 576263"/>
                <a:gd name="connsiteY22" fmla="*/ 97631 h 1581150"/>
                <a:gd name="connsiteX23" fmla="*/ 478631 w 576263"/>
                <a:gd name="connsiteY23" fmla="*/ 128588 h 1581150"/>
                <a:gd name="connsiteX24" fmla="*/ 514350 w 576263"/>
                <a:gd name="connsiteY24" fmla="*/ 154781 h 1581150"/>
                <a:gd name="connsiteX25" fmla="*/ 538163 w 576263"/>
                <a:gd name="connsiteY25" fmla="*/ 169069 h 1581150"/>
                <a:gd name="connsiteX26" fmla="*/ 552450 w 576263"/>
                <a:gd name="connsiteY26" fmla="*/ 183356 h 1581150"/>
                <a:gd name="connsiteX27" fmla="*/ 566738 w 576263"/>
                <a:gd name="connsiteY27" fmla="*/ 204788 h 1581150"/>
                <a:gd name="connsiteX28" fmla="*/ 573881 w 576263"/>
                <a:gd name="connsiteY28" fmla="*/ 223838 h 1581150"/>
                <a:gd name="connsiteX29" fmla="*/ 576263 w 576263"/>
                <a:gd name="connsiteY29" fmla="*/ 242888 h 1581150"/>
                <a:gd name="connsiteX30" fmla="*/ 576263 w 576263"/>
                <a:gd name="connsiteY30" fmla="*/ 271463 h 1581150"/>
                <a:gd name="connsiteX31" fmla="*/ 569119 w 576263"/>
                <a:gd name="connsiteY31" fmla="*/ 309563 h 1581150"/>
                <a:gd name="connsiteX32" fmla="*/ 552450 w 576263"/>
                <a:gd name="connsiteY32" fmla="*/ 350044 h 1581150"/>
                <a:gd name="connsiteX33" fmla="*/ 542925 w 576263"/>
                <a:gd name="connsiteY33" fmla="*/ 369094 h 1581150"/>
                <a:gd name="connsiteX34" fmla="*/ 538163 w 576263"/>
                <a:gd name="connsiteY34" fmla="*/ 397669 h 1581150"/>
                <a:gd name="connsiteX35" fmla="*/ 523875 w 576263"/>
                <a:gd name="connsiteY35" fmla="*/ 540544 h 1581150"/>
                <a:gd name="connsiteX36" fmla="*/ 507206 w 576263"/>
                <a:gd name="connsiteY36" fmla="*/ 700088 h 1581150"/>
                <a:gd name="connsiteX37" fmla="*/ 500063 w 576263"/>
                <a:gd name="connsiteY37" fmla="*/ 807244 h 1581150"/>
                <a:gd name="connsiteX38" fmla="*/ 497681 w 576263"/>
                <a:gd name="connsiteY38" fmla="*/ 976313 h 1581150"/>
                <a:gd name="connsiteX39" fmla="*/ 473869 w 576263"/>
                <a:gd name="connsiteY39" fmla="*/ 1533525 h 1581150"/>
                <a:gd name="connsiteX40" fmla="*/ 471488 w 576263"/>
                <a:gd name="connsiteY40" fmla="*/ 1564481 h 1581150"/>
                <a:gd name="connsiteX41" fmla="*/ 228600 w 576263"/>
                <a:gd name="connsiteY41" fmla="*/ 1581150 h 1581150"/>
                <a:gd name="connsiteX42" fmla="*/ 235744 w 576263"/>
                <a:gd name="connsiteY42" fmla="*/ 1409700 h 1581150"/>
                <a:gd name="connsiteX43" fmla="*/ 242888 w 576263"/>
                <a:gd name="connsiteY43" fmla="*/ 1240631 h 1581150"/>
                <a:gd name="connsiteX44" fmla="*/ 254794 w 576263"/>
                <a:gd name="connsiteY44" fmla="*/ 1012031 h 1581150"/>
                <a:gd name="connsiteX45" fmla="*/ 250031 w 576263"/>
                <a:gd name="connsiteY45" fmla="*/ 6977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6263" h="1581150">
                  <a:moveTo>
                    <a:pt x="250031" y="697706"/>
                  </a:moveTo>
                  <a:lnTo>
                    <a:pt x="252413" y="461963"/>
                  </a:lnTo>
                  <a:lnTo>
                    <a:pt x="250031" y="311944"/>
                  </a:lnTo>
                  <a:lnTo>
                    <a:pt x="247650" y="292894"/>
                  </a:lnTo>
                  <a:lnTo>
                    <a:pt x="240506" y="266700"/>
                  </a:lnTo>
                  <a:lnTo>
                    <a:pt x="223838" y="230981"/>
                  </a:lnTo>
                  <a:lnTo>
                    <a:pt x="204788" y="209550"/>
                  </a:lnTo>
                  <a:lnTo>
                    <a:pt x="173831" y="176213"/>
                  </a:lnTo>
                  <a:lnTo>
                    <a:pt x="138113" y="145256"/>
                  </a:lnTo>
                  <a:lnTo>
                    <a:pt x="95250" y="116681"/>
                  </a:lnTo>
                  <a:lnTo>
                    <a:pt x="61913" y="95250"/>
                  </a:lnTo>
                  <a:lnTo>
                    <a:pt x="30956" y="71438"/>
                  </a:lnTo>
                  <a:lnTo>
                    <a:pt x="7144" y="50006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14288" y="4763"/>
                  </a:lnTo>
                  <a:lnTo>
                    <a:pt x="50006" y="0"/>
                  </a:lnTo>
                  <a:lnTo>
                    <a:pt x="97631" y="2381"/>
                  </a:lnTo>
                  <a:lnTo>
                    <a:pt x="147638" y="7144"/>
                  </a:lnTo>
                  <a:lnTo>
                    <a:pt x="238125" y="26194"/>
                  </a:lnTo>
                  <a:lnTo>
                    <a:pt x="314325" y="50006"/>
                  </a:lnTo>
                  <a:lnTo>
                    <a:pt x="383381" y="73819"/>
                  </a:lnTo>
                  <a:lnTo>
                    <a:pt x="431006" y="97631"/>
                  </a:lnTo>
                  <a:lnTo>
                    <a:pt x="478631" y="128588"/>
                  </a:lnTo>
                  <a:lnTo>
                    <a:pt x="514350" y="154781"/>
                  </a:lnTo>
                  <a:lnTo>
                    <a:pt x="538163" y="169069"/>
                  </a:lnTo>
                  <a:lnTo>
                    <a:pt x="552450" y="183356"/>
                  </a:lnTo>
                  <a:lnTo>
                    <a:pt x="566738" y="204788"/>
                  </a:lnTo>
                  <a:lnTo>
                    <a:pt x="573881" y="223838"/>
                  </a:lnTo>
                  <a:lnTo>
                    <a:pt x="576263" y="242888"/>
                  </a:lnTo>
                  <a:lnTo>
                    <a:pt x="576263" y="271463"/>
                  </a:lnTo>
                  <a:lnTo>
                    <a:pt x="569119" y="309563"/>
                  </a:lnTo>
                  <a:lnTo>
                    <a:pt x="552450" y="350044"/>
                  </a:lnTo>
                  <a:lnTo>
                    <a:pt x="542925" y="369094"/>
                  </a:lnTo>
                  <a:lnTo>
                    <a:pt x="538163" y="397669"/>
                  </a:lnTo>
                  <a:lnTo>
                    <a:pt x="523875" y="540544"/>
                  </a:lnTo>
                  <a:lnTo>
                    <a:pt x="507206" y="700088"/>
                  </a:lnTo>
                  <a:lnTo>
                    <a:pt x="500063" y="807244"/>
                  </a:lnTo>
                  <a:lnTo>
                    <a:pt x="497681" y="976313"/>
                  </a:lnTo>
                  <a:lnTo>
                    <a:pt x="473869" y="1533525"/>
                  </a:lnTo>
                  <a:lnTo>
                    <a:pt x="471488" y="1564481"/>
                  </a:lnTo>
                  <a:lnTo>
                    <a:pt x="228600" y="1581150"/>
                  </a:lnTo>
                  <a:lnTo>
                    <a:pt x="235744" y="1409700"/>
                  </a:lnTo>
                  <a:lnTo>
                    <a:pt x="242888" y="1240631"/>
                  </a:lnTo>
                  <a:lnTo>
                    <a:pt x="254794" y="1012031"/>
                  </a:lnTo>
                  <a:cubicBezTo>
                    <a:pt x="253206" y="915987"/>
                    <a:pt x="251619" y="819944"/>
                    <a:pt x="250031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224AC1C3-DD97-EC41-B459-CEE753FA98AD}"/>
                </a:ext>
              </a:extLst>
            </p:cNvPr>
            <p:cNvSpPr/>
            <p:nvPr/>
          </p:nvSpPr>
          <p:spPr>
            <a:xfrm>
              <a:off x="4686300" y="2782888"/>
              <a:ext cx="2005013" cy="427037"/>
            </a:xfrm>
            <a:custGeom>
              <a:avLst/>
              <a:gdLst>
                <a:gd name="connsiteX0" fmla="*/ 573881 w 2005013"/>
                <a:gd name="connsiteY0" fmla="*/ 192882 h 426244"/>
                <a:gd name="connsiteX1" fmla="*/ 862013 w 2005013"/>
                <a:gd name="connsiteY1" fmla="*/ 150019 h 426244"/>
                <a:gd name="connsiteX2" fmla="*/ 1078706 w 2005013"/>
                <a:gd name="connsiteY2" fmla="*/ 109538 h 426244"/>
                <a:gd name="connsiteX3" fmla="*/ 1364456 w 2005013"/>
                <a:gd name="connsiteY3" fmla="*/ 66675 h 426244"/>
                <a:gd name="connsiteX4" fmla="*/ 1504950 w 2005013"/>
                <a:gd name="connsiteY4" fmla="*/ 47625 h 426244"/>
                <a:gd name="connsiteX5" fmla="*/ 1566863 w 2005013"/>
                <a:gd name="connsiteY5" fmla="*/ 40482 h 426244"/>
                <a:gd name="connsiteX6" fmla="*/ 1685925 w 2005013"/>
                <a:gd name="connsiteY6" fmla="*/ 7144 h 426244"/>
                <a:gd name="connsiteX7" fmla="*/ 1712119 w 2005013"/>
                <a:gd name="connsiteY7" fmla="*/ 0 h 426244"/>
                <a:gd name="connsiteX8" fmla="*/ 1750219 w 2005013"/>
                <a:gd name="connsiteY8" fmla="*/ 2382 h 426244"/>
                <a:gd name="connsiteX9" fmla="*/ 1816894 w 2005013"/>
                <a:gd name="connsiteY9" fmla="*/ 21432 h 426244"/>
                <a:gd name="connsiteX10" fmla="*/ 1866900 w 2005013"/>
                <a:gd name="connsiteY10" fmla="*/ 40482 h 426244"/>
                <a:gd name="connsiteX11" fmla="*/ 1905000 w 2005013"/>
                <a:gd name="connsiteY11" fmla="*/ 59532 h 426244"/>
                <a:gd name="connsiteX12" fmla="*/ 1926431 w 2005013"/>
                <a:gd name="connsiteY12" fmla="*/ 76200 h 426244"/>
                <a:gd name="connsiteX13" fmla="*/ 1947863 w 2005013"/>
                <a:gd name="connsiteY13" fmla="*/ 95250 h 426244"/>
                <a:gd name="connsiteX14" fmla="*/ 1971675 w 2005013"/>
                <a:gd name="connsiteY14" fmla="*/ 119063 h 426244"/>
                <a:gd name="connsiteX15" fmla="*/ 1990725 w 2005013"/>
                <a:gd name="connsiteY15" fmla="*/ 145257 h 426244"/>
                <a:gd name="connsiteX16" fmla="*/ 2000250 w 2005013"/>
                <a:gd name="connsiteY16" fmla="*/ 164307 h 426244"/>
                <a:gd name="connsiteX17" fmla="*/ 2005013 w 2005013"/>
                <a:gd name="connsiteY17" fmla="*/ 178594 h 426244"/>
                <a:gd name="connsiteX18" fmla="*/ 2005013 w 2005013"/>
                <a:gd name="connsiteY18" fmla="*/ 195263 h 426244"/>
                <a:gd name="connsiteX19" fmla="*/ 1993106 w 2005013"/>
                <a:gd name="connsiteY19" fmla="*/ 219075 h 426244"/>
                <a:gd name="connsiteX20" fmla="*/ 1964531 w 2005013"/>
                <a:gd name="connsiteY20" fmla="*/ 233363 h 426244"/>
                <a:gd name="connsiteX21" fmla="*/ 1893094 w 2005013"/>
                <a:gd name="connsiteY21" fmla="*/ 245269 h 426244"/>
                <a:gd name="connsiteX22" fmla="*/ 1807369 w 2005013"/>
                <a:gd name="connsiteY22" fmla="*/ 245269 h 426244"/>
                <a:gd name="connsiteX23" fmla="*/ 1659731 w 2005013"/>
                <a:gd name="connsiteY23" fmla="*/ 247650 h 426244"/>
                <a:gd name="connsiteX24" fmla="*/ 1478756 w 2005013"/>
                <a:gd name="connsiteY24" fmla="*/ 257175 h 426244"/>
                <a:gd name="connsiteX25" fmla="*/ 1288256 w 2005013"/>
                <a:gd name="connsiteY25" fmla="*/ 273844 h 426244"/>
                <a:gd name="connsiteX26" fmla="*/ 1095375 w 2005013"/>
                <a:gd name="connsiteY26" fmla="*/ 295275 h 426244"/>
                <a:gd name="connsiteX27" fmla="*/ 904875 w 2005013"/>
                <a:gd name="connsiteY27" fmla="*/ 328613 h 426244"/>
                <a:gd name="connsiteX28" fmla="*/ 735806 w 2005013"/>
                <a:gd name="connsiteY28" fmla="*/ 357188 h 426244"/>
                <a:gd name="connsiteX29" fmla="*/ 633413 w 2005013"/>
                <a:gd name="connsiteY29" fmla="*/ 381000 h 426244"/>
                <a:gd name="connsiteX30" fmla="*/ 521494 w 2005013"/>
                <a:gd name="connsiteY30" fmla="*/ 404813 h 426244"/>
                <a:gd name="connsiteX31" fmla="*/ 464344 w 2005013"/>
                <a:gd name="connsiteY31" fmla="*/ 421482 h 426244"/>
                <a:gd name="connsiteX32" fmla="*/ 426244 w 2005013"/>
                <a:gd name="connsiteY32" fmla="*/ 426244 h 426244"/>
                <a:gd name="connsiteX33" fmla="*/ 385763 w 2005013"/>
                <a:gd name="connsiteY33" fmla="*/ 423863 h 426244"/>
                <a:gd name="connsiteX34" fmla="*/ 326231 w 2005013"/>
                <a:gd name="connsiteY34" fmla="*/ 414338 h 426244"/>
                <a:gd name="connsiteX35" fmla="*/ 252413 w 2005013"/>
                <a:gd name="connsiteY35" fmla="*/ 388144 h 426244"/>
                <a:gd name="connsiteX36" fmla="*/ 166688 w 2005013"/>
                <a:gd name="connsiteY36" fmla="*/ 352425 h 426244"/>
                <a:gd name="connsiteX37" fmla="*/ 92869 w 2005013"/>
                <a:gd name="connsiteY37" fmla="*/ 307182 h 426244"/>
                <a:gd name="connsiteX38" fmla="*/ 40481 w 2005013"/>
                <a:gd name="connsiteY38" fmla="*/ 271463 h 426244"/>
                <a:gd name="connsiteX39" fmla="*/ 23813 w 2005013"/>
                <a:gd name="connsiteY39" fmla="*/ 257175 h 426244"/>
                <a:gd name="connsiteX40" fmla="*/ 7144 w 2005013"/>
                <a:gd name="connsiteY40" fmla="*/ 226219 h 426244"/>
                <a:gd name="connsiteX41" fmla="*/ 0 w 2005013"/>
                <a:gd name="connsiteY41" fmla="*/ 197644 h 426244"/>
                <a:gd name="connsiteX42" fmla="*/ 7144 w 2005013"/>
                <a:gd name="connsiteY42" fmla="*/ 178594 h 426244"/>
                <a:gd name="connsiteX43" fmla="*/ 26194 w 2005013"/>
                <a:gd name="connsiteY43" fmla="*/ 173832 h 426244"/>
                <a:gd name="connsiteX44" fmla="*/ 57150 w 2005013"/>
                <a:gd name="connsiteY44" fmla="*/ 183357 h 426244"/>
                <a:gd name="connsiteX45" fmla="*/ 123825 w 2005013"/>
                <a:gd name="connsiteY45" fmla="*/ 207169 h 426244"/>
                <a:gd name="connsiteX46" fmla="*/ 216694 w 2005013"/>
                <a:gd name="connsiteY46" fmla="*/ 226219 h 426244"/>
                <a:gd name="connsiteX47" fmla="*/ 295275 w 2005013"/>
                <a:gd name="connsiteY47" fmla="*/ 230982 h 426244"/>
                <a:gd name="connsiteX48" fmla="*/ 388144 w 2005013"/>
                <a:gd name="connsiteY48" fmla="*/ 221457 h 426244"/>
                <a:gd name="connsiteX49" fmla="*/ 573881 w 2005013"/>
                <a:gd name="connsiteY49" fmla="*/ 19288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05013" h="426244">
                  <a:moveTo>
                    <a:pt x="573881" y="192882"/>
                  </a:moveTo>
                  <a:lnTo>
                    <a:pt x="862013" y="150019"/>
                  </a:lnTo>
                  <a:lnTo>
                    <a:pt x="1078706" y="109538"/>
                  </a:lnTo>
                  <a:lnTo>
                    <a:pt x="1364456" y="66675"/>
                  </a:lnTo>
                  <a:lnTo>
                    <a:pt x="1504950" y="47625"/>
                  </a:lnTo>
                  <a:lnTo>
                    <a:pt x="1566863" y="40482"/>
                  </a:lnTo>
                  <a:lnTo>
                    <a:pt x="1685925" y="7144"/>
                  </a:lnTo>
                  <a:lnTo>
                    <a:pt x="1712119" y="0"/>
                  </a:lnTo>
                  <a:lnTo>
                    <a:pt x="1750219" y="2382"/>
                  </a:lnTo>
                  <a:lnTo>
                    <a:pt x="1816894" y="21432"/>
                  </a:lnTo>
                  <a:lnTo>
                    <a:pt x="1866900" y="40482"/>
                  </a:lnTo>
                  <a:lnTo>
                    <a:pt x="1905000" y="59532"/>
                  </a:lnTo>
                  <a:lnTo>
                    <a:pt x="1926431" y="76200"/>
                  </a:lnTo>
                  <a:lnTo>
                    <a:pt x="1947863" y="95250"/>
                  </a:lnTo>
                  <a:lnTo>
                    <a:pt x="1971675" y="119063"/>
                  </a:lnTo>
                  <a:lnTo>
                    <a:pt x="1990725" y="145257"/>
                  </a:lnTo>
                  <a:lnTo>
                    <a:pt x="2000250" y="164307"/>
                  </a:lnTo>
                  <a:lnTo>
                    <a:pt x="2005013" y="178594"/>
                  </a:lnTo>
                  <a:lnTo>
                    <a:pt x="2005013" y="195263"/>
                  </a:lnTo>
                  <a:lnTo>
                    <a:pt x="1993106" y="219075"/>
                  </a:lnTo>
                  <a:lnTo>
                    <a:pt x="1964531" y="233363"/>
                  </a:lnTo>
                  <a:lnTo>
                    <a:pt x="1893094" y="245269"/>
                  </a:lnTo>
                  <a:lnTo>
                    <a:pt x="1807369" y="245269"/>
                  </a:lnTo>
                  <a:lnTo>
                    <a:pt x="1659731" y="247650"/>
                  </a:lnTo>
                  <a:lnTo>
                    <a:pt x="1478756" y="257175"/>
                  </a:lnTo>
                  <a:lnTo>
                    <a:pt x="1288256" y="273844"/>
                  </a:lnTo>
                  <a:lnTo>
                    <a:pt x="1095375" y="295275"/>
                  </a:lnTo>
                  <a:lnTo>
                    <a:pt x="904875" y="328613"/>
                  </a:lnTo>
                  <a:lnTo>
                    <a:pt x="735806" y="357188"/>
                  </a:lnTo>
                  <a:lnTo>
                    <a:pt x="633413" y="381000"/>
                  </a:lnTo>
                  <a:lnTo>
                    <a:pt x="521494" y="404813"/>
                  </a:lnTo>
                  <a:lnTo>
                    <a:pt x="464344" y="421482"/>
                  </a:lnTo>
                  <a:lnTo>
                    <a:pt x="426244" y="426244"/>
                  </a:lnTo>
                  <a:lnTo>
                    <a:pt x="385763" y="423863"/>
                  </a:lnTo>
                  <a:lnTo>
                    <a:pt x="326231" y="414338"/>
                  </a:lnTo>
                  <a:lnTo>
                    <a:pt x="252413" y="388144"/>
                  </a:lnTo>
                  <a:lnTo>
                    <a:pt x="166688" y="352425"/>
                  </a:lnTo>
                  <a:lnTo>
                    <a:pt x="92869" y="307182"/>
                  </a:lnTo>
                  <a:lnTo>
                    <a:pt x="40481" y="271463"/>
                  </a:lnTo>
                  <a:lnTo>
                    <a:pt x="23813" y="257175"/>
                  </a:lnTo>
                  <a:lnTo>
                    <a:pt x="7144" y="226219"/>
                  </a:lnTo>
                  <a:lnTo>
                    <a:pt x="0" y="197644"/>
                  </a:lnTo>
                  <a:lnTo>
                    <a:pt x="7144" y="178594"/>
                  </a:lnTo>
                  <a:lnTo>
                    <a:pt x="26194" y="173832"/>
                  </a:lnTo>
                  <a:lnTo>
                    <a:pt x="57150" y="183357"/>
                  </a:lnTo>
                  <a:lnTo>
                    <a:pt x="123825" y="207169"/>
                  </a:lnTo>
                  <a:lnTo>
                    <a:pt x="216694" y="226219"/>
                  </a:lnTo>
                  <a:lnTo>
                    <a:pt x="295275" y="230982"/>
                  </a:lnTo>
                  <a:lnTo>
                    <a:pt x="388144" y="221457"/>
                  </a:lnTo>
                  <a:lnTo>
                    <a:pt x="573881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FC80132-F9F3-2945-868E-13C68897628E}"/>
                </a:ext>
              </a:extLst>
            </p:cNvPr>
            <p:cNvSpPr/>
            <p:nvPr/>
          </p:nvSpPr>
          <p:spPr>
            <a:xfrm>
              <a:off x="4752975" y="3275013"/>
              <a:ext cx="2543175" cy="457200"/>
            </a:xfrm>
            <a:custGeom>
              <a:avLst/>
              <a:gdLst>
                <a:gd name="connsiteX0" fmla="*/ 666750 w 2543175"/>
                <a:gd name="connsiteY0" fmla="*/ 250031 h 457200"/>
                <a:gd name="connsiteX1" fmla="*/ 528638 w 2543175"/>
                <a:gd name="connsiteY1" fmla="*/ 264319 h 457200"/>
                <a:gd name="connsiteX2" fmla="*/ 381000 w 2543175"/>
                <a:gd name="connsiteY2" fmla="*/ 273844 h 457200"/>
                <a:gd name="connsiteX3" fmla="*/ 166688 w 2543175"/>
                <a:gd name="connsiteY3" fmla="*/ 285750 h 457200"/>
                <a:gd name="connsiteX4" fmla="*/ 0 w 2543175"/>
                <a:gd name="connsiteY4" fmla="*/ 290512 h 457200"/>
                <a:gd name="connsiteX5" fmla="*/ 7144 w 2543175"/>
                <a:gd name="connsiteY5" fmla="*/ 447675 h 457200"/>
                <a:gd name="connsiteX6" fmla="*/ 252413 w 2543175"/>
                <a:gd name="connsiteY6" fmla="*/ 435769 h 457200"/>
                <a:gd name="connsiteX7" fmla="*/ 466725 w 2543175"/>
                <a:gd name="connsiteY7" fmla="*/ 423862 h 457200"/>
                <a:gd name="connsiteX8" fmla="*/ 709613 w 2543175"/>
                <a:gd name="connsiteY8" fmla="*/ 402431 h 457200"/>
                <a:gd name="connsiteX9" fmla="*/ 940594 w 2543175"/>
                <a:gd name="connsiteY9" fmla="*/ 381000 h 457200"/>
                <a:gd name="connsiteX10" fmla="*/ 1247775 w 2543175"/>
                <a:gd name="connsiteY10" fmla="*/ 345281 h 457200"/>
                <a:gd name="connsiteX11" fmla="*/ 1552575 w 2543175"/>
                <a:gd name="connsiteY11" fmla="*/ 302419 h 457200"/>
                <a:gd name="connsiteX12" fmla="*/ 1888331 w 2543175"/>
                <a:gd name="connsiteY12" fmla="*/ 242887 h 457200"/>
                <a:gd name="connsiteX13" fmla="*/ 1993106 w 2543175"/>
                <a:gd name="connsiteY13" fmla="*/ 223837 h 457200"/>
                <a:gd name="connsiteX14" fmla="*/ 2014538 w 2543175"/>
                <a:gd name="connsiteY14" fmla="*/ 226219 h 457200"/>
                <a:gd name="connsiteX15" fmla="*/ 2031206 w 2543175"/>
                <a:gd name="connsiteY15" fmla="*/ 233362 h 457200"/>
                <a:gd name="connsiteX16" fmla="*/ 2057400 w 2543175"/>
                <a:gd name="connsiteY16" fmla="*/ 252412 h 457200"/>
                <a:gd name="connsiteX17" fmla="*/ 2074069 w 2543175"/>
                <a:gd name="connsiteY17" fmla="*/ 269081 h 457200"/>
                <a:gd name="connsiteX18" fmla="*/ 2505075 w 2543175"/>
                <a:gd name="connsiteY18" fmla="*/ 457200 h 457200"/>
                <a:gd name="connsiteX19" fmla="*/ 2521744 w 2543175"/>
                <a:gd name="connsiteY19" fmla="*/ 447675 h 457200"/>
                <a:gd name="connsiteX20" fmla="*/ 2531269 w 2543175"/>
                <a:gd name="connsiteY20" fmla="*/ 438150 h 457200"/>
                <a:gd name="connsiteX21" fmla="*/ 2538413 w 2543175"/>
                <a:gd name="connsiteY21" fmla="*/ 421481 h 457200"/>
                <a:gd name="connsiteX22" fmla="*/ 2543175 w 2543175"/>
                <a:gd name="connsiteY22" fmla="*/ 404812 h 457200"/>
                <a:gd name="connsiteX23" fmla="*/ 2540794 w 2543175"/>
                <a:gd name="connsiteY23" fmla="*/ 376237 h 457200"/>
                <a:gd name="connsiteX24" fmla="*/ 2531269 w 2543175"/>
                <a:gd name="connsiteY24" fmla="*/ 350044 h 457200"/>
                <a:gd name="connsiteX25" fmla="*/ 2507456 w 2543175"/>
                <a:gd name="connsiteY25" fmla="*/ 309562 h 457200"/>
                <a:gd name="connsiteX26" fmla="*/ 2469356 w 2543175"/>
                <a:gd name="connsiteY26" fmla="*/ 264319 h 457200"/>
                <a:gd name="connsiteX27" fmla="*/ 2412206 w 2543175"/>
                <a:gd name="connsiteY27" fmla="*/ 209550 h 457200"/>
                <a:gd name="connsiteX28" fmla="*/ 2343150 w 2543175"/>
                <a:gd name="connsiteY28" fmla="*/ 147637 h 457200"/>
                <a:gd name="connsiteX29" fmla="*/ 2274094 w 2543175"/>
                <a:gd name="connsiteY29" fmla="*/ 88106 h 457200"/>
                <a:gd name="connsiteX30" fmla="*/ 2183606 w 2543175"/>
                <a:gd name="connsiteY30" fmla="*/ 14287 h 457200"/>
                <a:gd name="connsiteX31" fmla="*/ 2162175 w 2543175"/>
                <a:gd name="connsiteY31" fmla="*/ 0 h 457200"/>
                <a:gd name="connsiteX32" fmla="*/ 2145506 w 2543175"/>
                <a:gd name="connsiteY32" fmla="*/ 0 h 457200"/>
                <a:gd name="connsiteX33" fmla="*/ 2112169 w 2543175"/>
                <a:gd name="connsiteY33" fmla="*/ 4762 h 457200"/>
                <a:gd name="connsiteX34" fmla="*/ 2035969 w 2543175"/>
                <a:gd name="connsiteY34" fmla="*/ 35719 h 457200"/>
                <a:gd name="connsiteX35" fmla="*/ 2007394 w 2543175"/>
                <a:gd name="connsiteY35" fmla="*/ 45244 h 457200"/>
                <a:gd name="connsiteX36" fmla="*/ 1907381 w 2543175"/>
                <a:gd name="connsiteY36" fmla="*/ 66675 h 457200"/>
                <a:gd name="connsiteX37" fmla="*/ 1638300 w 2543175"/>
                <a:gd name="connsiteY37" fmla="*/ 116681 h 457200"/>
                <a:gd name="connsiteX38" fmla="*/ 1502569 w 2543175"/>
                <a:gd name="connsiteY38" fmla="*/ 140494 h 457200"/>
                <a:gd name="connsiteX39" fmla="*/ 1366838 w 2543175"/>
                <a:gd name="connsiteY39" fmla="*/ 161925 h 457200"/>
                <a:gd name="connsiteX40" fmla="*/ 1202531 w 2543175"/>
                <a:gd name="connsiteY40" fmla="*/ 185737 h 457200"/>
                <a:gd name="connsiteX41" fmla="*/ 1057275 w 2543175"/>
                <a:gd name="connsiteY41" fmla="*/ 204787 h 457200"/>
                <a:gd name="connsiteX42" fmla="*/ 869156 w 2543175"/>
                <a:gd name="connsiteY42" fmla="*/ 228600 h 457200"/>
                <a:gd name="connsiteX43" fmla="*/ 666750 w 2543175"/>
                <a:gd name="connsiteY43" fmla="*/ 2500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43175" h="457200">
                  <a:moveTo>
                    <a:pt x="666750" y="250031"/>
                  </a:moveTo>
                  <a:lnTo>
                    <a:pt x="528638" y="264319"/>
                  </a:lnTo>
                  <a:lnTo>
                    <a:pt x="381000" y="273844"/>
                  </a:lnTo>
                  <a:lnTo>
                    <a:pt x="166688" y="285750"/>
                  </a:lnTo>
                  <a:lnTo>
                    <a:pt x="0" y="290512"/>
                  </a:lnTo>
                  <a:lnTo>
                    <a:pt x="7144" y="447675"/>
                  </a:lnTo>
                  <a:lnTo>
                    <a:pt x="252413" y="435769"/>
                  </a:lnTo>
                  <a:lnTo>
                    <a:pt x="466725" y="423862"/>
                  </a:lnTo>
                  <a:lnTo>
                    <a:pt x="709613" y="402431"/>
                  </a:lnTo>
                  <a:lnTo>
                    <a:pt x="940594" y="381000"/>
                  </a:lnTo>
                  <a:lnTo>
                    <a:pt x="1247775" y="345281"/>
                  </a:lnTo>
                  <a:lnTo>
                    <a:pt x="1552575" y="302419"/>
                  </a:lnTo>
                  <a:lnTo>
                    <a:pt x="1888331" y="242887"/>
                  </a:lnTo>
                  <a:lnTo>
                    <a:pt x="1993106" y="223837"/>
                  </a:lnTo>
                  <a:lnTo>
                    <a:pt x="2014538" y="226219"/>
                  </a:lnTo>
                  <a:lnTo>
                    <a:pt x="2031206" y="233362"/>
                  </a:lnTo>
                  <a:lnTo>
                    <a:pt x="2057400" y="252412"/>
                  </a:lnTo>
                  <a:lnTo>
                    <a:pt x="2074069" y="269081"/>
                  </a:lnTo>
                  <a:lnTo>
                    <a:pt x="2505075" y="457200"/>
                  </a:lnTo>
                  <a:lnTo>
                    <a:pt x="2521744" y="447675"/>
                  </a:lnTo>
                  <a:lnTo>
                    <a:pt x="2531269" y="438150"/>
                  </a:lnTo>
                  <a:lnTo>
                    <a:pt x="2538413" y="421481"/>
                  </a:lnTo>
                  <a:lnTo>
                    <a:pt x="2543175" y="404812"/>
                  </a:lnTo>
                  <a:lnTo>
                    <a:pt x="2540794" y="376237"/>
                  </a:lnTo>
                  <a:lnTo>
                    <a:pt x="2531269" y="350044"/>
                  </a:lnTo>
                  <a:lnTo>
                    <a:pt x="2507456" y="309562"/>
                  </a:lnTo>
                  <a:lnTo>
                    <a:pt x="2469356" y="264319"/>
                  </a:lnTo>
                  <a:lnTo>
                    <a:pt x="2412206" y="209550"/>
                  </a:lnTo>
                  <a:lnTo>
                    <a:pt x="2343150" y="147637"/>
                  </a:lnTo>
                  <a:lnTo>
                    <a:pt x="2274094" y="88106"/>
                  </a:lnTo>
                  <a:lnTo>
                    <a:pt x="2183606" y="14287"/>
                  </a:lnTo>
                  <a:lnTo>
                    <a:pt x="2162175" y="0"/>
                  </a:lnTo>
                  <a:lnTo>
                    <a:pt x="2145506" y="0"/>
                  </a:lnTo>
                  <a:lnTo>
                    <a:pt x="2112169" y="4762"/>
                  </a:lnTo>
                  <a:lnTo>
                    <a:pt x="2035969" y="35719"/>
                  </a:lnTo>
                  <a:lnTo>
                    <a:pt x="2007394" y="45244"/>
                  </a:lnTo>
                  <a:lnTo>
                    <a:pt x="1907381" y="66675"/>
                  </a:lnTo>
                  <a:lnTo>
                    <a:pt x="1638300" y="116681"/>
                  </a:lnTo>
                  <a:lnTo>
                    <a:pt x="1502569" y="140494"/>
                  </a:lnTo>
                  <a:lnTo>
                    <a:pt x="1366838" y="161925"/>
                  </a:lnTo>
                  <a:lnTo>
                    <a:pt x="1202531" y="185737"/>
                  </a:lnTo>
                  <a:lnTo>
                    <a:pt x="1057275" y="204787"/>
                  </a:lnTo>
                  <a:lnTo>
                    <a:pt x="869156" y="228600"/>
                  </a:lnTo>
                  <a:lnTo>
                    <a:pt x="6667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2FE4B100-7B3D-2140-BF0E-ADABF341CEA7}"/>
                </a:ext>
              </a:extLst>
            </p:cNvPr>
            <p:cNvSpPr/>
            <p:nvPr/>
          </p:nvSpPr>
          <p:spPr>
            <a:xfrm>
              <a:off x="6448425" y="3509963"/>
              <a:ext cx="842963" cy="581025"/>
            </a:xfrm>
            <a:custGeom>
              <a:avLst/>
              <a:gdLst>
                <a:gd name="connsiteX0" fmla="*/ 238125 w 842963"/>
                <a:gd name="connsiteY0" fmla="*/ 278606 h 581025"/>
                <a:gd name="connsiteX1" fmla="*/ 311944 w 842963"/>
                <a:gd name="connsiteY1" fmla="*/ 183356 h 581025"/>
                <a:gd name="connsiteX2" fmla="*/ 357188 w 842963"/>
                <a:gd name="connsiteY2" fmla="*/ 121443 h 581025"/>
                <a:gd name="connsiteX3" fmla="*/ 373856 w 842963"/>
                <a:gd name="connsiteY3" fmla="*/ 95250 h 581025"/>
                <a:gd name="connsiteX4" fmla="*/ 381000 w 842963"/>
                <a:gd name="connsiteY4" fmla="*/ 78581 h 581025"/>
                <a:gd name="connsiteX5" fmla="*/ 385763 w 842963"/>
                <a:gd name="connsiteY5" fmla="*/ 57150 h 581025"/>
                <a:gd name="connsiteX6" fmla="*/ 383381 w 842963"/>
                <a:gd name="connsiteY6" fmla="*/ 38100 h 581025"/>
                <a:gd name="connsiteX7" fmla="*/ 378619 w 842963"/>
                <a:gd name="connsiteY7" fmla="*/ 33337 h 581025"/>
                <a:gd name="connsiteX8" fmla="*/ 342900 w 842963"/>
                <a:gd name="connsiteY8" fmla="*/ 0 h 581025"/>
                <a:gd name="connsiteX9" fmla="*/ 842963 w 842963"/>
                <a:gd name="connsiteY9" fmla="*/ 173831 h 581025"/>
                <a:gd name="connsiteX10" fmla="*/ 833438 w 842963"/>
                <a:gd name="connsiteY10" fmla="*/ 202406 h 581025"/>
                <a:gd name="connsiteX11" fmla="*/ 809625 w 842963"/>
                <a:gd name="connsiteY11" fmla="*/ 221456 h 581025"/>
                <a:gd name="connsiteX12" fmla="*/ 785813 w 842963"/>
                <a:gd name="connsiteY12" fmla="*/ 233362 h 581025"/>
                <a:gd name="connsiteX13" fmla="*/ 750094 w 842963"/>
                <a:gd name="connsiteY13" fmla="*/ 245268 h 581025"/>
                <a:gd name="connsiteX14" fmla="*/ 711994 w 842963"/>
                <a:gd name="connsiteY14" fmla="*/ 252412 h 581025"/>
                <a:gd name="connsiteX15" fmla="*/ 664369 w 842963"/>
                <a:gd name="connsiteY15" fmla="*/ 254793 h 581025"/>
                <a:gd name="connsiteX16" fmla="*/ 626269 w 842963"/>
                <a:gd name="connsiteY16" fmla="*/ 257175 h 581025"/>
                <a:gd name="connsiteX17" fmla="*/ 602456 w 842963"/>
                <a:gd name="connsiteY17" fmla="*/ 259556 h 581025"/>
                <a:gd name="connsiteX18" fmla="*/ 550069 w 842963"/>
                <a:gd name="connsiteY18" fmla="*/ 278606 h 581025"/>
                <a:gd name="connsiteX19" fmla="*/ 469106 w 842963"/>
                <a:gd name="connsiteY19" fmla="*/ 316706 h 581025"/>
                <a:gd name="connsiteX20" fmla="*/ 381000 w 842963"/>
                <a:gd name="connsiteY20" fmla="*/ 366712 h 581025"/>
                <a:gd name="connsiteX21" fmla="*/ 292894 w 842963"/>
                <a:gd name="connsiteY21" fmla="*/ 416718 h 581025"/>
                <a:gd name="connsiteX22" fmla="*/ 147638 w 842963"/>
                <a:gd name="connsiteY22" fmla="*/ 509587 h 581025"/>
                <a:gd name="connsiteX23" fmla="*/ 54769 w 842963"/>
                <a:gd name="connsiteY23" fmla="*/ 573881 h 581025"/>
                <a:gd name="connsiteX24" fmla="*/ 26194 w 842963"/>
                <a:gd name="connsiteY24" fmla="*/ 581025 h 581025"/>
                <a:gd name="connsiteX25" fmla="*/ 16669 w 842963"/>
                <a:gd name="connsiteY25" fmla="*/ 581025 h 581025"/>
                <a:gd name="connsiteX26" fmla="*/ 4763 w 842963"/>
                <a:gd name="connsiteY26" fmla="*/ 571500 h 581025"/>
                <a:gd name="connsiteX27" fmla="*/ 0 w 842963"/>
                <a:gd name="connsiteY27" fmla="*/ 557212 h 581025"/>
                <a:gd name="connsiteX28" fmla="*/ 4763 w 842963"/>
                <a:gd name="connsiteY28" fmla="*/ 535781 h 581025"/>
                <a:gd name="connsiteX29" fmla="*/ 21431 w 842963"/>
                <a:gd name="connsiteY29" fmla="*/ 511968 h 581025"/>
                <a:gd name="connsiteX30" fmla="*/ 90488 w 842963"/>
                <a:gd name="connsiteY30" fmla="*/ 440531 h 581025"/>
                <a:gd name="connsiteX31" fmla="*/ 200025 w 842963"/>
                <a:gd name="connsiteY31" fmla="*/ 323850 h 581025"/>
                <a:gd name="connsiteX32" fmla="*/ 238125 w 842963"/>
                <a:gd name="connsiteY32" fmla="*/ 278606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581025">
                  <a:moveTo>
                    <a:pt x="238125" y="278606"/>
                  </a:moveTo>
                  <a:lnTo>
                    <a:pt x="311944" y="183356"/>
                  </a:lnTo>
                  <a:lnTo>
                    <a:pt x="357188" y="121443"/>
                  </a:lnTo>
                  <a:lnTo>
                    <a:pt x="373856" y="95250"/>
                  </a:lnTo>
                  <a:lnTo>
                    <a:pt x="381000" y="78581"/>
                  </a:lnTo>
                  <a:lnTo>
                    <a:pt x="385763" y="57150"/>
                  </a:lnTo>
                  <a:lnTo>
                    <a:pt x="383381" y="38100"/>
                  </a:lnTo>
                  <a:lnTo>
                    <a:pt x="378619" y="33337"/>
                  </a:lnTo>
                  <a:lnTo>
                    <a:pt x="342900" y="0"/>
                  </a:lnTo>
                  <a:lnTo>
                    <a:pt x="842963" y="173831"/>
                  </a:lnTo>
                  <a:lnTo>
                    <a:pt x="833438" y="202406"/>
                  </a:lnTo>
                  <a:lnTo>
                    <a:pt x="809625" y="221456"/>
                  </a:lnTo>
                  <a:lnTo>
                    <a:pt x="785813" y="233362"/>
                  </a:lnTo>
                  <a:lnTo>
                    <a:pt x="750094" y="245268"/>
                  </a:lnTo>
                  <a:lnTo>
                    <a:pt x="711994" y="252412"/>
                  </a:lnTo>
                  <a:lnTo>
                    <a:pt x="664369" y="254793"/>
                  </a:lnTo>
                  <a:lnTo>
                    <a:pt x="626269" y="257175"/>
                  </a:lnTo>
                  <a:lnTo>
                    <a:pt x="602456" y="259556"/>
                  </a:lnTo>
                  <a:lnTo>
                    <a:pt x="550069" y="278606"/>
                  </a:lnTo>
                  <a:lnTo>
                    <a:pt x="469106" y="316706"/>
                  </a:lnTo>
                  <a:lnTo>
                    <a:pt x="381000" y="366712"/>
                  </a:lnTo>
                  <a:lnTo>
                    <a:pt x="292894" y="416718"/>
                  </a:lnTo>
                  <a:lnTo>
                    <a:pt x="147638" y="509587"/>
                  </a:lnTo>
                  <a:lnTo>
                    <a:pt x="54769" y="573881"/>
                  </a:lnTo>
                  <a:lnTo>
                    <a:pt x="26194" y="581025"/>
                  </a:lnTo>
                  <a:lnTo>
                    <a:pt x="16669" y="581025"/>
                  </a:lnTo>
                  <a:lnTo>
                    <a:pt x="4763" y="571500"/>
                  </a:lnTo>
                  <a:lnTo>
                    <a:pt x="0" y="557212"/>
                  </a:lnTo>
                  <a:lnTo>
                    <a:pt x="4763" y="535781"/>
                  </a:lnTo>
                  <a:lnTo>
                    <a:pt x="21431" y="511968"/>
                  </a:lnTo>
                  <a:lnTo>
                    <a:pt x="90488" y="440531"/>
                  </a:lnTo>
                  <a:lnTo>
                    <a:pt x="200025" y="323850"/>
                  </a:lnTo>
                  <a:lnTo>
                    <a:pt x="2381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2FE71646-6BCE-8F4D-B2FE-FC03F4673BC0}"/>
                </a:ext>
              </a:extLst>
            </p:cNvPr>
            <p:cNvSpPr/>
            <p:nvPr/>
          </p:nvSpPr>
          <p:spPr>
            <a:xfrm>
              <a:off x="6767513" y="4678363"/>
              <a:ext cx="673100" cy="968375"/>
            </a:xfrm>
            <a:custGeom>
              <a:avLst/>
              <a:gdLst>
                <a:gd name="connsiteX0" fmla="*/ 338137 w 673893"/>
                <a:gd name="connsiteY0" fmla="*/ 357188 h 966788"/>
                <a:gd name="connsiteX1" fmla="*/ 304800 w 673893"/>
                <a:gd name="connsiteY1" fmla="*/ 564357 h 966788"/>
                <a:gd name="connsiteX2" fmla="*/ 283368 w 673893"/>
                <a:gd name="connsiteY2" fmla="*/ 692944 h 966788"/>
                <a:gd name="connsiteX3" fmla="*/ 271462 w 673893"/>
                <a:gd name="connsiteY3" fmla="*/ 745332 h 966788"/>
                <a:gd name="connsiteX4" fmla="*/ 257175 w 673893"/>
                <a:gd name="connsiteY4" fmla="*/ 783432 h 966788"/>
                <a:gd name="connsiteX5" fmla="*/ 233362 w 673893"/>
                <a:gd name="connsiteY5" fmla="*/ 821532 h 966788"/>
                <a:gd name="connsiteX6" fmla="*/ 209550 w 673893"/>
                <a:gd name="connsiteY6" fmla="*/ 850107 h 966788"/>
                <a:gd name="connsiteX7" fmla="*/ 173831 w 673893"/>
                <a:gd name="connsiteY7" fmla="*/ 876300 h 966788"/>
                <a:gd name="connsiteX8" fmla="*/ 135731 w 673893"/>
                <a:gd name="connsiteY8" fmla="*/ 892969 h 966788"/>
                <a:gd name="connsiteX9" fmla="*/ 97631 w 673893"/>
                <a:gd name="connsiteY9" fmla="*/ 900113 h 966788"/>
                <a:gd name="connsiteX10" fmla="*/ 0 w 673893"/>
                <a:gd name="connsiteY10" fmla="*/ 912019 h 966788"/>
                <a:gd name="connsiteX11" fmla="*/ 673893 w 673893"/>
                <a:gd name="connsiteY11" fmla="*/ 966788 h 966788"/>
                <a:gd name="connsiteX12" fmla="*/ 673893 w 673893"/>
                <a:gd name="connsiteY12" fmla="*/ 942975 h 966788"/>
                <a:gd name="connsiteX13" fmla="*/ 664368 w 673893"/>
                <a:gd name="connsiteY13" fmla="*/ 907257 h 966788"/>
                <a:gd name="connsiteX14" fmla="*/ 631031 w 673893"/>
                <a:gd name="connsiteY14" fmla="*/ 876300 h 966788"/>
                <a:gd name="connsiteX15" fmla="*/ 604837 w 673893"/>
                <a:gd name="connsiteY15" fmla="*/ 854869 h 966788"/>
                <a:gd name="connsiteX16" fmla="*/ 569118 w 673893"/>
                <a:gd name="connsiteY16" fmla="*/ 821532 h 966788"/>
                <a:gd name="connsiteX17" fmla="*/ 538162 w 673893"/>
                <a:gd name="connsiteY17" fmla="*/ 783432 h 966788"/>
                <a:gd name="connsiteX18" fmla="*/ 521493 w 673893"/>
                <a:gd name="connsiteY18" fmla="*/ 752475 h 966788"/>
                <a:gd name="connsiteX19" fmla="*/ 502443 w 673893"/>
                <a:gd name="connsiteY19" fmla="*/ 709613 h 966788"/>
                <a:gd name="connsiteX20" fmla="*/ 495300 w 673893"/>
                <a:gd name="connsiteY20" fmla="*/ 635794 h 966788"/>
                <a:gd name="connsiteX21" fmla="*/ 461962 w 673893"/>
                <a:gd name="connsiteY21" fmla="*/ 142875 h 966788"/>
                <a:gd name="connsiteX22" fmla="*/ 454818 w 673893"/>
                <a:gd name="connsiteY22" fmla="*/ 52388 h 966788"/>
                <a:gd name="connsiteX23" fmla="*/ 445293 w 673893"/>
                <a:gd name="connsiteY23" fmla="*/ 21432 h 966788"/>
                <a:gd name="connsiteX24" fmla="*/ 433387 w 673893"/>
                <a:gd name="connsiteY24" fmla="*/ 9525 h 966788"/>
                <a:gd name="connsiteX25" fmla="*/ 416718 w 673893"/>
                <a:gd name="connsiteY25" fmla="*/ 0 h 966788"/>
                <a:gd name="connsiteX26" fmla="*/ 404812 w 673893"/>
                <a:gd name="connsiteY26" fmla="*/ 2382 h 966788"/>
                <a:gd name="connsiteX27" fmla="*/ 395287 w 673893"/>
                <a:gd name="connsiteY27" fmla="*/ 14288 h 966788"/>
                <a:gd name="connsiteX28" fmla="*/ 383381 w 673893"/>
                <a:gd name="connsiteY28" fmla="*/ 50007 h 966788"/>
                <a:gd name="connsiteX29" fmla="*/ 373856 w 673893"/>
                <a:gd name="connsiteY29" fmla="*/ 116682 h 966788"/>
                <a:gd name="connsiteX30" fmla="*/ 338137 w 673893"/>
                <a:gd name="connsiteY30" fmla="*/ 357188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3893" h="966788">
                  <a:moveTo>
                    <a:pt x="338137" y="357188"/>
                  </a:moveTo>
                  <a:lnTo>
                    <a:pt x="304800" y="564357"/>
                  </a:lnTo>
                  <a:lnTo>
                    <a:pt x="283368" y="692944"/>
                  </a:lnTo>
                  <a:lnTo>
                    <a:pt x="271462" y="745332"/>
                  </a:lnTo>
                  <a:lnTo>
                    <a:pt x="257175" y="783432"/>
                  </a:lnTo>
                  <a:lnTo>
                    <a:pt x="233362" y="821532"/>
                  </a:lnTo>
                  <a:lnTo>
                    <a:pt x="209550" y="850107"/>
                  </a:lnTo>
                  <a:lnTo>
                    <a:pt x="173831" y="876300"/>
                  </a:lnTo>
                  <a:lnTo>
                    <a:pt x="135731" y="892969"/>
                  </a:lnTo>
                  <a:lnTo>
                    <a:pt x="97631" y="900113"/>
                  </a:lnTo>
                  <a:lnTo>
                    <a:pt x="0" y="912019"/>
                  </a:lnTo>
                  <a:lnTo>
                    <a:pt x="673893" y="966788"/>
                  </a:lnTo>
                  <a:lnTo>
                    <a:pt x="673893" y="942975"/>
                  </a:lnTo>
                  <a:lnTo>
                    <a:pt x="664368" y="907257"/>
                  </a:lnTo>
                  <a:lnTo>
                    <a:pt x="631031" y="876300"/>
                  </a:lnTo>
                  <a:lnTo>
                    <a:pt x="604837" y="854869"/>
                  </a:lnTo>
                  <a:lnTo>
                    <a:pt x="569118" y="821532"/>
                  </a:lnTo>
                  <a:lnTo>
                    <a:pt x="538162" y="783432"/>
                  </a:lnTo>
                  <a:lnTo>
                    <a:pt x="521493" y="752475"/>
                  </a:lnTo>
                  <a:lnTo>
                    <a:pt x="502443" y="709613"/>
                  </a:lnTo>
                  <a:lnTo>
                    <a:pt x="495300" y="635794"/>
                  </a:lnTo>
                  <a:lnTo>
                    <a:pt x="461962" y="142875"/>
                  </a:lnTo>
                  <a:lnTo>
                    <a:pt x="454818" y="52388"/>
                  </a:lnTo>
                  <a:lnTo>
                    <a:pt x="445293" y="21432"/>
                  </a:lnTo>
                  <a:lnTo>
                    <a:pt x="433387" y="9525"/>
                  </a:lnTo>
                  <a:lnTo>
                    <a:pt x="416718" y="0"/>
                  </a:lnTo>
                  <a:lnTo>
                    <a:pt x="404812" y="2382"/>
                  </a:lnTo>
                  <a:lnTo>
                    <a:pt x="395287" y="14288"/>
                  </a:lnTo>
                  <a:lnTo>
                    <a:pt x="383381" y="50007"/>
                  </a:lnTo>
                  <a:lnTo>
                    <a:pt x="373856" y="116682"/>
                  </a:lnTo>
                  <a:lnTo>
                    <a:pt x="338137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328668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5323" y="2747963"/>
            <a:ext cx="9354731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漢字の広場⑤　熟語のでき方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祝 清 低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2095485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69A94DF-B5EA-474A-BFF0-52B7234EAD5A}"/>
              </a:ext>
            </a:extLst>
          </p:cNvPr>
          <p:cNvSpPr/>
          <p:nvPr/>
        </p:nvSpPr>
        <p:spPr>
          <a:xfrm>
            <a:off x="3222625" y="1381125"/>
            <a:ext cx="781050" cy="725488"/>
          </a:xfrm>
          <a:custGeom>
            <a:avLst/>
            <a:gdLst>
              <a:gd name="connsiteX0" fmla="*/ 411957 w 781050"/>
              <a:gd name="connsiteY0" fmla="*/ 557213 h 726281"/>
              <a:gd name="connsiteX1" fmla="*/ 266700 w 781050"/>
              <a:gd name="connsiteY1" fmla="*/ 411956 h 726281"/>
              <a:gd name="connsiteX2" fmla="*/ 180975 w 781050"/>
              <a:gd name="connsiteY2" fmla="*/ 323850 h 726281"/>
              <a:gd name="connsiteX3" fmla="*/ 123825 w 781050"/>
              <a:gd name="connsiteY3" fmla="*/ 254794 h 726281"/>
              <a:gd name="connsiteX4" fmla="*/ 61913 w 781050"/>
              <a:gd name="connsiteY4" fmla="*/ 176213 h 726281"/>
              <a:gd name="connsiteX5" fmla="*/ 30957 w 781050"/>
              <a:gd name="connsiteY5" fmla="*/ 128588 h 726281"/>
              <a:gd name="connsiteX6" fmla="*/ 11907 w 781050"/>
              <a:gd name="connsiteY6" fmla="*/ 90488 h 726281"/>
              <a:gd name="connsiteX7" fmla="*/ 4763 w 781050"/>
              <a:gd name="connsiteY7" fmla="*/ 66675 h 726281"/>
              <a:gd name="connsiteX8" fmla="*/ 0 w 781050"/>
              <a:gd name="connsiteY8" fmla="*/ 40481 h 726281"/>
              <a:gd name="connsiteX9" fmla="*/ 0 w 781050"/>
              <a:gd name="connsiteY9" fmla="*/ 19050 h 726281"/>
              <a:gd name="connsiteX10" fmla="*/ 4763 w 781050"/>
              <a:gd name="connsiteY10" fmla="*/ 4763 h 726281"/>
              <a:gd name="connsiteX11" fmla="*/ 11907 w 781050"/>
              <a:gd name="connsiteY11" fmla="*/ 0 h 726281"/>
              <a:gd name="connsiteX12" fmla="*/ 23813 w 781050"/>
              <a:gd name="connsiteY12" fmla="*/ 0 h 726281"/>
              <a:gd name="connsiteX13" fmla="*/ 42863 w 781050"/>
              <a:gd name="connsiteY13" fmla="*/ 7144 h 726281"/>
              <a:gd name="connsiteX14" fmla="*/ 71438 w 781050"/>
              <a:gd name="connsiteY14" fmla="*/ 35719 h 726281"/>
              <a:gd name="connsiteX15" fmla="*/ 107157 w 781050"/>
              <a:gd name="connsiteY15" fmla="*/ 69056 h 726281"/>
              <a:gd name="connsiteX16" fmla="*/ 142875 w 781050"/>
              <a:gd name="connsiteY16" fmla="*/ 100013 h 726281"/>
              <a:gd name="connsiteX17" fmla="*/ 180975 w 781050"/>
              <a:gd name="connsiteY17" fmla="*/ 126206 h 726281"/>
              <a:gd name="connsiteX18" fmla="*/ 228600 w 781050"/>
              <a:gd name="connsiteY18" fmla="*/ 154781 h 726281"/>
              <a:gd name="connsiteX19" fmla="*/ 297657 w 781050"/>
              <a:gd name="connsiteY19" fmla="*/ 190500 h 726281"/>
              <a:gd name="connsiteX20" fmla="*/ 357188 w 781050"/>
              <a:gd name="connsiteY20" fmla="*/ 214313 h 726281"/>
              <a:gd name="connsiteX21" fmla="*/ 411957 w 781050"/>
              <a:gd name="connsiteY21" fmla="*/ 230981 h 726281"/>
              <a:gd name="connsiteX22" fmla="*/ 478632 w 781050"/>
              <a:gd name="connsiteY22" fmla="*/ 247650 h 726281"/>
              <a:gd name="connsiteX23" fmla="*/ 569119 w 781050"/>
              <a:gd name="connsiteY23" fmla="*/ 264319 h 726281"/>
              <a:gd name="connsiteX24" fmla="*/ 609600 w 781050"/>
              <a:gd name="connsiteY24" fmla="*/ 316706 h 726281"/>
              <a:gd name="connsiteX25" fmla="*/ 681038 w 781050"/>
              <a:gd name="connsiteY25" fmla="*/ 419100 h 726281"/>
              <a:gd name="connsiteX26" fmla="*/ 738188 w 781050"/>
              <a:gd name="connsiteY26" fmla="*/ 500063 h 726281"/>
              <a:gd name="connsiteX27" fmla="*/ 764382 w 781050"/>
              <a:gd name="connsiteY27" fmla="*/ 535781 h 726281"/>
              <a:gd name="connsiteX28" fmla="*/ 773907 w 781050"/>
              <a:gd name="connsiteY28" fmla="*/ 564356 h 726281"/>
              <a:gd name="connsiteX29" fmla="*/ 778669 w 781050"/>
              <a:gd name="connsiteY29" fmla="*/ 590550 h 726281"/>
              <a:gd name="connsiteX30" fmla="*/ 781050 w 781050"/>
              <a:gd name="connsiteY30" fmla="*/ 621506 h 726281"/>
              <a:gd name="connsiteX31" fmla="*/ 771525 w 781050"/>
              <a:gd name="connsiteY31" fmla="*/ 657225 h 726281"/>
              <a:gd name="connsiteX32" fmla="*/ 750094 w 781050"/>
              <a:gd name="connsiteY32" fmla="*/ 692944 h 726281"/>
              <a:gd name="connsiteX33" fmla="*/ 726282 w 781050"/>
              <a:gd name="connsiteY33" fmla="*/ 716756 h 726281"/>
              <a:gd name="connsiteX34" fmla="*/ 704850 w 781050"/>
              <a:gd name="connsiteY34" fmla="*/ 723900 h 726281"/>
              <a:gd name="connsiteX35" fmla="*/ 681038 w 781050"/>
              <a:gd name="connsiteY35" fmla="*/ 726281 h 726281"/>
              <a:gd name="connsiteX36" fmla="*/ 645319 w 781050"/>
              <a:gd name="connsiteY36" fmla="*/ 723900 h 726281"/>
              <a:gd name="connsiteX37" fmla="*/ 604838 w 781050"/>
              <a:gd name="connsiteY37" fmla="*/ 711994 h 726281"/>
              <a:gd name="connsiteX38" fmla="*/ 569119 w 781050"/>
              <a:gd name="connsiteY38" fmla="*/ 685800 h 726281"/>
              <a:gd name="connsiteX39" fmla="*/ 411957 w 781050"/>
              <a:gd name="connsiteY39" fmla="*/ 557213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81050" h="726281">
                <a:moveTo>
                  <a:pt x="411957" y="557213"/>
                </a:moveTo>
                <a:lnTo>
                  <a:pt x="266700" y="411956"/>
                </a:lnTo>
                <a:lnTo>
                  <a:pt x="180975" y="323850"/>
                </a:lnTo>
                <a:lnTo>
                  <a:pt x="123825" y="254794"/>
                </a:lnTo>
                <a:lnTo>
                  <a:pt x="61913" y="176213"/>
                </a:lnTo>
                <a:lnTo>
                  <a:pt x="30957" y="128588"/>
                </a:lnTo>
                <a:lnTo>
                  <a:pt x="11907" y="90488"/>
                </a:lnTo>
                <a:lnTo>
                  <a:pt x="4763" y="66675"/>
                </a:lnTo>
                <a:lnTo>
                  <a:pt x="0" y="40481"/>
                </a:lnTo>
                <a:lnTo>
                  <a:pt x="0" y="19050"/>
                </a:lnTo>
                <a:lnTo>
                  <a:pt x="4763" y="4763"/>
                </a:lnTo>
                <a:lnTo>
                  <a:pt x="11907" y="0"/>
                </a:lnTo>
                <a:lnTo>
                  <a:pt x="23813" y="0"/>
                </a:lnTo>
                <a:lnTo>
                  <a:pt x="42863" y="7144"/>
                </a:lnTo>
                <a:lnTo>
                  <a:pt x="71438" y="35719"/>
                </a:lnTo>
                <a:lnTo>
                  <a:pt x="107157" y="69056"/>
                </a:lnTo>
                <a:lnTo>
                  <a:pt x="142875" y="100013"/>
                </a:lnTo>
                <a:lnTo>
                  <a:pt x="180975" y="126206"/>
                </a:lnTo>
                <a:lnTo>
                  <a:pt x="228600" y="154781"/>
                </a:lnTo>
                <a:lnTo>
                  <a:pt x="297657" y="190500"/>
                </a:lnTo>
                <a:lnTo>
                  <a:pt x="357188" y="214313"/>
                </a:lnTo>
                <a:lnTo>
                  <a:pt x="411957" y="230981"/>
                </a:lnTo>
                <a:lnTo>
                  <a:pt x="478632" y="247650"/>
                </a:lnTo>
                <a:lnTo>
                  <a:pt x="569119" y="264319"/>
                </a:lnTo>
                <a:lnTo>
                  <a:pt x="609600" y="316706"/>
                </a:lnTo>
                <a:lnTo>
                  <a:pt x="681038" y="419100"/>
                </a:lnTo>
                <a:lnTo>
                  <a:pt x="738188" y="500063"/>
                </a:lnTo>
                <a:lnTo>
                  <a:pt x="764382" y="535781"/>
                </a:lnTo>
                <a:lnTo>
                  <a:pt x="773907" y="564356"/>
                </a:lnTo>
                <a:lnTo>
                  <a:pt x="778669" y="590550"/>
                </a:lnTo>
                <a:lnTo>
                  <a:pt x="781050" y="621506"/>
                </a:lnTo>
                <a:lnTo>
                  <a:pt x="771525" y="657225"/>
                </a:lnTo>
                <a:lnTo>
                  <a:pt x="750094" y="692944"/>
                </a:lnTo>
                <a:lnTo>
                  <a:pt x="726282" y="716756"/>
                </a:lnTo>
                <a:lnTo>
                  <a:pt x="704850" y="723900"/>
                </a:lnTo>
                <a:lnTo>
                  <a:pt x="681038" y="726281"/>
                </a:lnTo>
                <a:lnTo>
                  <a:pt x="645319" y="723900"/>
                </a:lnTo>
                <a:lnTo>
                  <a:pt x="604838" y="711994"/>
                </a:lnTo>
                <a:lnTo>
                  <a:pt x="569119" y="685800"/>
                </a:lnTo>
                <a:lnTo>
                  <a:pt x="411957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36C993B-133A-AE4C-89C7-B62098C00B05}"/>
              </a:ext>
            </a:extLst>
          </p:cNvPr>
          <p:cNvSpPr/>
          <p:nvPr/>
        </p:nvSpPr>
        <p:spPr>
          <a:xfrm>
            <a:off x="2598738" y="2379663"/>
            <a:ext cx="1873250" cy="695325"/>
          </a:xfrm>
          <a:custGeom>
            <a:avLst/>
            <a:gdLst>
              <a:gd name="connsiteX0" fmla="*/ 1185862 w 1874044"/>
              <a:gd name="connsiteY0" fmla="*/ 297656 h 695325"/>
              <a:gd name="connsiteX1" fmla="*/ 738187 w 1874044"/>
              <a:gd name="connsiteY1" fmla="*/ 492919 h 695325"/>
              <a:gd name="connsiteX2" fmla="*/ 578644 w 1874044"/>
              <a:gd name="connsiteY2" fmla="*/ 592931 h 695325"/>
              <a:gd name="connsiteX3" fmla="*/ 411956 w 1874044"/>
              <a:gd name="connsiteY3" fmla="*/ 690562 h 695325"/>
              <a:gd name="connsiteX4" fmla="*/ 395287 w 1874044"/>
              <a:gd name="connsiteY4" fmla="*/ 695325 h 695325"/>
              <a:gd name="connsiteX5" fmla="*/ 364331 w 1874044"/>
              <a:gd name="connsiteY5" fmla="*/ 688181 h 695325"/>
              <a:gd name="connsiteX6" fmla="*/ 319087 w 1874044"/>
              <a:gd name="connsiteY6" fmla="*/ 666750 h 695325"/>
              <a:gd name="connsiteX7" fmla="*/ 247650 w 1874044"/>
              <a:gd name="connsiteY7" fmla="*/ 621506 h 695325"/>
              <a:gd name="connsiteX8" fmla="*/ 200025 w 1874044"/>
              <a:gd name="connsiteY8" fmla="*/ 583406 h 695325"/>
              <a:gd name="connsiteX9" fmla="*/ 130969 w 1874044"/>
              <a:gd name="connsiteY9" fmla="*/ 519112 h 695325"/>
              <a:gd name="connsiteX10" fmla="*/ 95250 w 1874044"/>
              <a:gd name="connsiteY10" fmla="*/ 471487 h 695325"/>
              <a:gd name="connsiteX11" fmla="*/ 45244 w 1874044"/>
              <a:gd name="connsiteY11" fmla="*/ 385762 h 695325"/>
              <a:gd name="connsiteX12" fmla="*/ 19050 w 1874044"/>
              <a:gd name="connsiteY12" fmla="*/ 333375 h 695325"/>
              <a:gd name="connsiteX13" fmla="*/ 4762 w 1874044"/>
              <a:gd name="connsiteY13" fmla="*/ 290512 h 695325"/>
              <a:gd name="connsiteX14" fmla="*/ 0 w 1874044"/>
              <a:gd name="connsiteY14" fmla="*/ 271462 h 695325"/>
              <a:gd name="connsiteX15" fmla="*/ 2381 w 1874044"/>
              <a:gd name="connsiteY15" fmla="*/ 254794 h 695325"/>
              <a:gd name="connsiteX16" fmla="*/ 14287 w 1874044"/>
              <a:gd name="connsiteY16" fmla="*/ 230981 h 695325"/>
              <a:gd name="connsiteX17" fmla="*/ 33337 w 1874044"/>
              <a:gd name="connsiteY17" fmla="*/ 216694 h 695325"/>
              <a:gd name="connsiteX18" fmla="*/ 52387 w 1874044"/>
              <a:gd name="connsiteY18" fmla="*/ 216694 h 695325"/>
              <a:gd name="connsiteX19" fmla="*/ 71437 w 1874044"/>
              <a:gd name="connsiteY19" fmla="*/ 221456 h 695325"/>
              <a:gd name="connsiteX20" fmla="*/ 100012 w 1874044"/>
              <a:gd name="connsiteY20" fmla="*/ 250031 h 695325"/>
              <a:gd name="connsiteX21" fmla="*/ 142875 w 1874044"/>
              <a:gd name="connsiteY21" fmla="*/ 300037 h 695325"/>
              <a:gd name="connsiteX22" fmla="*/ 185737 w 1874044"/>
              <a:gd name="connsiteY22" fmla="*/ 352425 h 695325"/>
              <a:gd name="connsiteX23" fmla="*/ 202406 w 1874044"/>
              <a:gd name="connsiteY23" fmla="*/ 364331 h 695325"/>
              <a:gd name="connsiteX24" fmla="*/ 223837 w 1874044"/>
              <a:gd name="connsiteY24" fmla="*/ 369094 h 695325"/>
              <a:gd name="connsiteX25" fmla="*/ 283369 w 1874044"/>
              <a:gd name="connsiteY25" fmla="*/ 378619 h 695325"/>
              <a:gd name="connsiteX26" fmla="*/ 319087 w 1874044"/>
              <a:gd name="connsiteY26" fmla="*/ 378619 h 695325"/>
              <a:gd name="connsiteX27" fmla="*/ 385762 w 1874044"/>
              <a:gd name="connsiteY27" fmla="*/ 369094 h 695325"/>
              <a:gd name="connsiteX28" fmla="*/ 659606 w 1874044"/>
              <a:gd name="connsiteY28" fmla="*/ 295275 h 695325"/>
              <a:gd name="connsiteX29" fmla="*/ 1085850 w 1874044"/>
              <a:gd name="connsiteY29" fmla="*/ 169069 h 695325"/>
              <a:gd name="connsiteX30" fmla="*/ 1400175 w 1874044"/>
              <a:gd name="connsiteY30" fmla="*/ 73819 h 695325"/>
              <a:gd name="connsiteX31" fmla="*/ 1426369 w 1874044"/>
              <a:gd name="connsiteY31" fmla="*/ 64294 h 695325"/>
              <a:gd name="connsiteX32" fmla="*/ 1450181 w 1874044"/>
              <a:gd name="connsiteY32" fmla="*/ 47625 h 695325"/>
              <a:gd name="connsiteX33" fmla="*/ 1504950 w 1874044"/>
              <a:gd name="connsiteY33" fmla="*/ 14287 h 695325"/>
              <a:gd name="connsiteX34" fmla="*/ 1521619 w 1874044"/>
              <a:gd name="connsiteY34" fmla="*/ 4762 h 695325"/>
              <a:gd name="connsiteX35" fmla="*/ 1540669 w 1874044"/>
              <a:gd name="connsiteY35" fmla="*/ 0 h 695325"/>
              <a:gd name="connsiteX36" fmla="*/ 1576387 w 1874044"/>
              <a:gd name="connsiteY36" fmla="*/ 9525 h 695325"/>
              <a:gd name="connsiteX37" fmla="*/ 1631156 w 1874044"/>
              <a:gd name="connsiteY37" fmla="*/ 35719 h 695325"/>
              <a:gd name="connsiteX38" fmla="*/ 1716881 w 1874044"/>
              <a:gd name="connsiteY38" fmla="*/ 88106 h 695325"/>
              <a:gd name="connsiteX39" fmla="*/ 1812131 w 1874044"/>
              <a:gd name="connsiteY39" fmla="*/ 157162 h 695325"/>
              <a:gd name="connsiteX40" fmla="*/ 1854994 w 1874044"/>
              <a:gd name="connsiteY40" fmla="*/ 190500 h 695325"/>
              <a:gd name="connsiteX41" fmla="*/ 1869281 w 1874044"/>
              <a:gd name="connsiteY41" fmla="*/ 207169 h 695325"/>
              <a:gd name="connsiteX42" fmla="*/ 1874044 w 1874044"/>
              <a:gd name="connsiteY42" fmla="*/ 226219 h 695325"/>
              <a:gd name="connsiteX43" fmla="*/ 1866900 w 1874044"/>
              <a:gd name="connsiteY43" fmla="*/ 247650 h 695325"/>
              <a:gd name="connsiteX44" fmla="*/ 1852612 w 1874044"/>
              <a:gd name="connsiteY44" fmla="*/ 264319 h 695325"/>
              <a:gd name="connsiteX45" fmla="*/ 1814512 w 1874044"/>
              <a:gd name="connsiteY45" fmla="*/ 280987 h 695325"/>
              <a:gd name="connsiteX46" fmla="*/ 1750219 w 1874044"/>
              <a:gd name="connsiteY46" fmla="*/ 302419 h 695325"/>
              <a:gd name="connsiteX47" fmla="*/ 1457325 w 1874044"/>
              <a:gd name="connsiteY47" fmla="*/ 223837 h 695325"/>
              <a:gd name="connsiteX48" fmla="*/ 1414462 w 1874044"/>
              <a:gd name="connsiteY48" fmla="*/ 221456 h 695325"/>
              <a:gd name="connsiteX49" fmla="*/ 1369219 w 1874044"/>
              <a:gd name="connsiteY49" fmla="*/ 228600 h 695325"/>
              <a:gd name="connsiteX50" fmla="*/ 1185862 w 1874044"/>
              <a:gd name="connsiteY50" fmla="*/ 297656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74044" h="695325">
                <a:moveTo>
                  <a:pt x="1185862" y="297656"/>
                </a:moveTo>
                <a:lnTo>
                  <a:pt x="738187" y="492919"/>
                </a:lnTo>
                <a:lnTo>
                  <a:pt x="578644" y="592931"/>
                </a:lnTo>
                <a:lnTo>
                  <a:pt x="411956" y="690562"/>
                </a:lnTo>
                <a:lnTo>
                  <a:pt x="395287" y="695325"/>
                </a:lnTo>
                <a:lnTo>
                  <a:pt x="364331" y="688181"/>
                </a:lnTo>
                <a:lnTo>
                  <a:pt x="319087" y="666750"/>
                </a:lnTo>
                <a:lnTo>
                  <a:pt x="247650" y="621506"/>
                </a:lnTo>
                <a:lnTo>
                  <a:pt x="200025" y="583406"/>
                </a:lnTo>
                <a:lnTo>
                  <a:pt x="130969" y="519112"/>
                </a:lnTo>
                <a:lnTo>
                  <a:pt x="95250" y="471487"/>
                </a:lnTo>
                <a:lnTo>
                  <a:pt x="45244" y="385762"/>
                </a:lnTo>
                <a:lnTo>
                  <a:pt x="19050" y="333375"/>
                </a:lnTo>
                <a:lnTo>
                  <a:pt x="4762" y="290512"/>
                </a:lnTo>
                <a:lnTo>
                  <a:pt x="0" y="271462"/>
                </a:lnTo>
                <a:lnTo>
                  <a:pt x="2381" y="254794"/>
                </a:lnTo>
                <a:lnTo>
                  <a:pt x="14287" y="230981"/>
                </a:lnTo>
                <a:lnTo>
                  <a:pt x="33337" y="216694"/>
                </a:lnTo>
                <a:lnTo>
                  <a:pt x="52387" y="216694"/>
                </a:lnTo>
                <a:lnTo>
                  <a:pt x="71437" y="221456"/>
                </a:lnTo>
                <a:lnTo>
                  <a:pt x="100012" y="250031"/>
                </a:lnTo>
                <a:lnTo>
                  <a:pt x="142875" y="300037"/>
                </a:lnTo>
                <a:lnTo>
                  <a:pt x="185737" y="352425"/>
                </a:lnTo>
                <a:lnTo>
                  <a:pt x="202406" y="364331"/>
                </a:lnTo>
                <a:lnTo>
                  <a:pt x="223837" y="369094"/>
                </a:lnTo>
                <a:lnTo>
                  <a:pt x="283369" y="378619"/>
                </a:lnTo>
                <a:lnTo>
                  <a:pt x="319087" y="378619"/>
                </a:lnTo>
                <a:lnTo>
                  <a:pt x="385762" y="369094"/>
                </a:lnTo>
                <a:lnTo>
                  <a:pt x="659606" y="295275"/>
                </a:lnTo>
                <a:lnTo>
                  <a:pt x="1085850" y="169069"/>
                </a:lnTo>
                <a:lnTo>
                  <a:pt x="1400175" y="73819"/>
                </a:lnTo>
                <a:lnTo>
                  <a:pt x="1426369" y="64294"/>
                </a:lnTo>
                <a:lnTo>
                  <a:pt x="1450181" y="47625"/>
                </a:lnTo>
                <a:lnTo>
                  <a:pt x="1504950" y="14287"/>
                </a:lnTo>
                <a:lnTo>
                  <a:pt x="1521619" y="4762"/>
                </a:lnTo>
                <a:lnTo>
                  <a:pt x="1540669" y="0"/>
                </a:lnTo>
                <a:lnTo>
                  <a:pt x="1576387" y="9525"/>
                </a:lnTo>
                <a:lnTo>
                  <a:pt x="1631156" y="35719"/>
                </a:lnTo>
                <a:lnTo>
                  <a:pt x="1716881" y="88106"/>
                </a:lnTo>
                <a:lnTo>
                  <a:pt x="1812131" y="157162"/>
                </a:lnTo>
                <a:lnTo>
                  <a:pt x="1854994" y="190500"/>
                </a:lnTo>
                <a:lnTo>
                  <a:pt x="1869281" y="207169"/>
                </a:lnTo>
                <a:lnTo>
                  <a:pt x="1874044" y="226219"/>
                </a:lnTo>
                <a:lnTo>
                  <a:pt x="1866900" y="247650"/>
                </a:lnTo>
                <a:lnTo>
                  <a:pt x="1852612" y="264319"/>
                </a:lnTo>
                <a:lnTo>
                  <a:pt x="1814512" y="280987"/>
                </a:lnTo>
                <a:lnTo>
                  <a:pt x="1750219" y="302419"/>
                </a:lnTo>
                <a:lnTo>
                  <a:pt x="1457325" y="223837"/>
                </a:lnTo>
                <a:lnTo>
                  <a:pt x="1414462" y="221456"/>
                </a:lnTo>
                <a:lnTo>
                  <a:pt x="1369219" y="228600"/>
                </a:lnTo>
                <a:lnTo>
                  <a:pt x="1185862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BA0F562-8D25-EB45-8A54-F64D1030F748}"/>
              </a:ext>
            </a:extLst>
          </p:cNvPr>
          <p:cNvSpPr/>
          <p:nvPr/>
        </p:nvSpPr>
        <p:spPr>
          <a:xfrm>
            <a:off x="4519613" y="2066925"/>
            <a:ext cx="650875" cy="1436688"/>
          </a:xfrm>
          <a:custGeom>
            <a:avLst/>
            <a:gdLst>
              <a:gd name="connsiteX0" fmla="*/ 297656 w 650081"/>
              <a:gd name="connsiteY0" fmla="*/ 747713 h 1435894"/>
              <a:gd name="connsiteX1" fmla="*/ 228600 w 650081"/>
              <a:gd name="connsiteY1" fmla="*/ 371475 h 1435894"/>
              <a:gd name="connsiteX2" fmla="*/ 209550 w 650081"/>
              <a:gd name="connsiteY2" fmla="*/ 278606 h 1435894"/>
              <a:gd name="connsiteX3" fmla="*/ 180975 w 650081"/>
              <a:gd name="connsiteY3" fmla="*/ 202406 h 1435894"/>
              <a:gd name="connsiteX4" fmla="*/ 150018 w 650081"/>
              <a:gd name="connsiteY4" fmla="*/ 152400 h 1435894"/>
              <a:gd name="connsiteX5" fmla="*/ 123825 w 650081"/>
              <a:gd name="connsiteY5" fmla="*/ 119063 h 1435894"/>
              <a:gd name="connsiteX6" fmla="*/ 95250 w 650081"/>
              <a:gd name="connsiteY6" fmla="*/ 95250 h 1435894"/>
              <a:gd name="connsiteX7" fmla="*/ 69056 w 650081"/>
              <a:gd name="connsiteY7" fmla="*/ 80963 h 1435894"/>
              <a:gd name="connsiteX8" fmla="*/ 38100 w 650081"/>
              <a:gd name="connsiteY8" fmla="*/ 71438 h 1435894"/>
              <a:gd name="connsiteX9" fmla="*/ 21431 w 650081"/>
              <a:gd name="connsiteY9" fmla="*/ 59531 h 1435894"/>
              <a:gd name="connsiteX10" fmla="*/ 7143 w 650081"/>
              <a:gd name="connsiteY10" fmla="*/ 42863 h 1435894"/>
              <a:gd name="connsiteX11" fmla="*/ 0 w 650081"/>
              <a:gd name="connsiteY11" fmla="*/ 23813 h 1435894"/>
              <a:gd name="connsiteX12" fmla="*/ 4762 w 650081"/>
              <a:gd name="connsiteY12" fmla="*/ 9525 h 1435894"/>
              <a:gd name="connsiteX13" fmla="*/ 16668 w 650081"/>
              <a:gd name="connsiteY13" fmla="*/ 2381 h 1435894"/>
              <a:gd name="connsiteX14" fmla="*/ 54768 w 650081"/>
              <a:gd name="connsiteY14" fmla="*/ 0 h 1435894"/>
              <a:gd name="connsiteX15" fmla="*/ 109537 w 650081"/>
              <a:gd name="connsiteY15" fmla="*/ 7144 h 1435894"/>
              <a:gd name="connsiteX16" fmla="*/ 183356 w 650081"/>
              <a:gd name="connsiteY16" fmla="*/ 23813 h 1435894"/>
              <a:gd name="connsiteX17" fmla="*/ 288131 w 650081"/>
              <a:gd name="connsiteY17" fmla="*/ 54769 h 1435894"/>
              <a:gd name="connsiteX18" fmla="*/ 378618 w 650081"/>
              <a:gd name="connsiteY18" fmla="*/ 88106 h 1435894"/>
              <a:gd name="connsiteX19" fmla="*/ 414337 w 650081"/>
              <a:gd name="connsiteY19" fmla="*/ 114300 h 1435894"/>
              <a:gd name="connsiteX20" fmla="*/ 423862 w 650081"/>
              <a:gd name="connsiteY20" fmla="*/ 242888 h 1435894"/>
              <a:gd name="connsiteX21" fmla="*/ 490537 w 650081"/>
              <a:gd name="connsiteY21" fmla="*/ 592931 h 1435894"/>
              <a:gd name="connsiteX22" fmla="*/ 569118 w 650081"/>
              <a:gd name="connsiteY22" fmla="*/ 940594 h 1435894"/>
              <a:gd name="connsiteX23" fmla="*/ 628650 w 650081"/>
              <a:gd name="connsiteY23" fmla="*/ 1202531 h 1435894"/>
              <a:gd name="connsiteX24" fmla="*/ 650081 w 650081"/>
              <a:gd name="connsiteY24" fmla="*/ 1290638 h 1435894"/>
              <a:gd name="connsiteX25" fmla="*/ 647700 w 650081"/>
              <a:gd name="connsiteY25" fmla="*/ 1314450 h 1435894"/>
              <a:gd name="connsiteX26" fmla="*/ 642937 w 650081"/>
              <a:gd name="connsiteY26" fmla="*/ 1350169 h 1435894"/>
              <a:gd name="connsiteX27" fmla="*/ 640556 w 650081"/>
              <a:gd name="connsiteY27" fmla="*/ 1393031 h 1435894"/>
              <a:gd name="connsiteX28" fmla="*/ 633412 w 650081"/>
              <a:gd name="connsiteY28" fmla="*/ 1416844 h 1435894"/>
              <a:gd name="connsiteX29" fmla="*/ 600075 w 650081"/>
              <a:gd name="connsiteY29" fmla="*/ 1433513 h 1435894"/>
              <a:gd name="connsiteX30" fmla="*/ 569118 w 650081"/>
              <a:gd name="connsiteY30" fmla="*/ 1435894 h 1435894"/>
              <a:gd name="connsiteX31" fmla="*/ 526256 w 650081"/>
              <a:gd name="connsiteY31" fmla="*/ 1407319 h 1435894"/>
              <a:gd name="connsiteX32" fmla="*/ 464343 w 650081"/>
              <a:gd name="connsiteY32" fmla="*/ 1357313 h 1435894"/>
              <a:gd name="connsiteX33" fmla="*/ 426243 w 650081"/>
              <a:gd name="connsiteY33" fmla="*/ 1316831 h 1435894"/>
              <a:gd name="connsiteX34" fmla="*/ 390525 w 650081"/>
              <a:gd name="connsiteY34" fmla="*/ 1259681 h 1435894"/>
              <a:gd name="connsiteX35" fmla="*/ 376237 w 650081"/>
              <a:gd name="connsiteY35" fmla="*/ 1207294 h 1435894"/>
              <a:gd name="connsiteX36" fmla="*/ 350043 w 650081"/>
              <a:gd name="connsiteY36" fmla="*/ 1023938 h 1435894"/>
              <a:gd name="connsiteX37" fmla="*/ 297656 w 650081"/>
              <a:gd name="connsiteY37" fmla="*/ 747713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0081" h="1435894">
                <a:moveTo>
                  <a:pt x="297656" y="747713"/>
                </a:moveTo>
                <a:lnTo>
                  <a:pt x="228600" y="371475"/>
                </a:lnTo>
                <a:lnTo>
                  <a:pt x="209550" y="278606"/>
                </a:lnTo>
                <a:lnTo>
                  <a:pt x="180975" y="202406"/>
                </a:lnTo>
                <a:lnTo>
                  <a:pt x="150018" y="152400"/>
                </a:lnTo>
                <a:lnTo>
                  <a:pt x="123825" y="119063"/>
                </a:lnTo>
                <a:lnTo>
                  <a:pt x="95250" y="95250"/>
                </a:lnTo>
                <a:lnTo>
                  <a:pt x="69056" y="80963"/>
                </a:lnTo>
                <a:lnTo>
                  <a:pt x="38100" y="71438"/>
                </a:lnTo>
                <a:lnTo>
                  <a:pt x="21431" y="59531"/>
                </a:lnTo>
                <a:lnTo>
                  <a:pt x="7143" y="42863"/>
                </a:lnTo>
                <a:lnTo>
                  <a:pt x="0" y="23813"/>
                </a:lnTo>
                <a:lnTo>
                  <a:pt x="4762" y="9525"/>
                </a:lnTo>
                <a:lnTo>
                  <a:pt x="16668" y="2381"/>
                </a:lnTo>
                <a:lnTo>
                  <a:pt x="54768" y="0"/>
                </a:lnTo>
                <a:lnTo>
                  <a:pt x="109537" y="7144"/>
                </a:lnTo>
                <a:lnTo>
                  <a:pt x="183356" y="23813"/>
                </a:lnTo>
                <a:lnTo>
                  <a:pt x="288131" y="54769"/>
                </a:lnTo>
                <a:lnTo>
                  <a:pt x="378618" y="88106"/>
                </a:lnTo>
                <a:lnTo>
                  <a:pt x="414337" y="114300"/>
                </a:lnTo>
                <a:lnTo>
                  <a:pt x="423862" y="242888"/>
                </a:lnTo>
                <a:lnTo>
                  <a:pt x="490537" y="592931"/>
                </a:lnTo>
                <a:lnTo>
                  <a:pt x="569118" y="940594"/>
                </a:lnTo>
                <a:lnTo>
                  <a:pt x="628650" y="1202531"/>
                </a:lnTo>
                <a:lnTo>
                  <a:pt x="650081" y="1290638"/>
                </a:lnTo>
                <a:lnTo>
                  <a:pt x="647700" y="1314450"/>
                </a:lnTo>
                <a:lnTo>
                  <a:pt x="642937" y="1350169"/>
                </a:lnTo>
                <a:lnTo>
                  <a:pt x="640556" y="1393031"/>
                </a:lnTo>
                <a:lnTo>
                  <a:pt x="633412" y="1416844"/>
                </a:lnTo>
                <a:lnTo>
                  <a:pt x="600075" y="1433513"/>
                </a:lnTo>
                <a:lnTo>
                  <a:pt x="569118" y="1435894"/>
                </a:lnTo>
                <a:lnTo>
                  <a:pt x="526256" y="1407319"/>
                </a:lnTo>
                <a:lnTo>
                  <a:pt x="464343" y="1357313"/>
                </a:lnTo>
                <a:lnTo>
                  <a:pt x="426243" y="1316831"/>
                </a:lnTo>
                <a:lnTo>
                  <a:pt x="390525" y="1259681"/>
                </a:lnTo>
                <a:lnTo>
                  <a:pt x="376237" y="1207294"/>
                </a:lnTo>
                <a:lnTo>
                  <a:pt x="350043" y="1023938"/>
                </a:lnTo>
                <a:lnTo>
                  <a:pt x="297656" y="747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2D4F9E-171F-E445-886E-E86D9BB7C3D5}"/>
              </a:ext>
            </a:extLst>
          </p:cNvPr>
          <p:cNvSpPr/>
          <p:nvPr/>
        </p:nvSpPr>
        <p:spPr>
          <a:xfrm rot="16200000">
            <a:off x="2463800" y="2686050"/>
            <a:ext cx="2068513" cy="1833563"/>
          </a:xfrm>
          <a:custGeom>
            <a:avLst/>
            <a:gdLst>
              <a:gd name="connsiteX0" fmla="*/ 1402915 w 2069300"/>
              <a:gd name="connsiteY0" fmla="*/ 1380368 h 1833810"/>
              <a:gd name="connsiteX1" fmla="*/ 1129848 w 2069300"/>
              <a:gd name="connsiteY1" fmla="*/ 1182457 h 1833810"/>
              <a:gd name="connsiteX2" fmla="*/ 909389 w 2069300"/>
              <a:gd name="connsiteY2" fmla="*/ 1004587 h 1833810"/>
              <a:gd name="connsiteX3" fmla="*/ 678911 w 2069300"/>
              <a:gd name="connsiteY3" fmla="*/ 811686 h 1833810"/>
              <a:gd name="connsiteX4" fmla="*/ 521083 w 2069300"/>
              <a:gd name="connsiteY4" fmla="*/ 671395 h 1833810"/>
              <a:gd name="connsiteX5" fmla="*/ 423380 w 2069300"/>
              <a:gd name="connsiteY5" fmla="*/ 583712 h 1833810"/>
              <a:gd name="connsiteX6" fmla="*/ 325677 w 2069300"/>
              <a:gd name="connsiteY6" fmla="*/ 475989 h 1833810"/>
              <a:gd name="connsiteX7" fmla="*/ 180375 w 2069300"/>
              <a:gd name="connsiteY7" fmla="*/ 298119 h 1833810"/>
              <a:gd name="connsiteX8" fmla="*/ 85177 w 2069300"/>
              <a:gd name="connsiteY8" fmla="*/ 172859 h 1833810"/>
              <a:gd name="connsiteX9" fmla="*/ 20042 w 2069300"/>
              <a:gd name="connsiteY9" fmla="*/ 92692 h 1833810"/>
              <a:gd name="connsiteX10" fmla="*/ 7515 w 2069300"/>
              <a:gd name="connsiteY10" fmla="*/ 60124 h 1833810"/>
              <a:gd name="connsiteX11" fmla="*/ 0 w 2069300"/>
              <a:gd name="connsiteY11" fmla="*/ 32567 h 1833810"/>
              <a:gd name="connsiteX12" fmla="*/ 0 w 2069300"/>
              <a:gd name="connsiteY12" fmla="*/ 17536 h 1833810"/>
              <a:gd name="connsiteX13" fmla="*/ 2505 w 2069300"/>
              <a:gd name="connsiteY13" fmla="*/ 7515 h 1833810"/>
              <a:gd name="connsiteX14" fmla="*/ 7515 w 2069300"/>
              <a:gd name="connsiteY14" fmla="*/ 0 h 1833810"/>
              <a:gd name="connsiteX15" fmla="*/ 22547 w 2069300"/>
              <a:gd name="connsiteY15" fmla="*/ 0 h 1833810"/>
              <a:gd name="connsiteX16" fmla="*/ 65135 w 2069300"/>
              <a:gd name="connsiteY16" fmla="*/ 35072 h 1833810"/>
              <a:gd name="connsiteX17" fmla="*/ 225468 w 2069300"/>
              <a:gd name="connsiteY17" fmla="*/ 195406 h 1833810"/>
              <a:gd name="connsiteX18" fmla="*/ 440916 w 2069300"/>
              <a:gd name="connsiteY18" fmla="*/ 383296 h 1833810"/>
              <a:gd name="connsiteX19" fmla="*/ 661374 w 2069300"/>
              <a:gd name="connsiteY19" fmla="*/ 563671 h 1833810"/>
              <a:gd name="connsiteX20" fmla="*/ 881832 w 2069300"/>
              <a:gd name="connsiteY20" fmla="*/ 726509 h 1833810"/>
              <a:gd name="connsiteX21" fmla="*/ 1087259 w 2069300"/>
              <a:gd name="connsiteY21" fmla="*/ 884337 h 1833810"/>
              <a:gd name="connsiteX22" fmla="*/ 1367842 w 2069300"/>
              <a:gd name="connsiteY22" fmla="*/ 1084754 h 1833810"/>
              <a:gd name="connsiteX23" fmla="*/ 1625878 w 2069300"/>
              <a:gd name="connsiteY23" fmla="*/ 1260118 h 1833810"/>
              <a:gd name="connsiteX24" fmla="*/ 1851347 w 2069300"/>
              <a:gd name="connsiteY24" fmla="*/ 1402915 h 1833810"/>
              <a:gd name="connsiteX25" fmla="*/ 1959071 w 2069300"/>
              <a:gd name="connsiteY25" fmla="*/ 1473060 h 1833810"/>
              <a:gd name="connsiteX26" fmla="*/ 1989133 w 2069300"/>
              <a:gd name="connsiteY26" fmla="*/ 1483081 h 1833810"/>
              <a:gd name="connsiteX27" fmla="*/ 2009175 w 2069300"/>
              <a:gd name="connsiteY27" fmla="*/ 1488092 h 1833810"/>
              <a:gd name="connsiteX28" fmla="*/ 2069300 w 2069300"/>
              <a:gd name="connsiteY28" fmla="*/ 1470555 h 1833810"/>
              <a:gd name="connsiteX29" fmla="*/ 2006669 w 2069300"/>
              <a:gd name="connsiteY29" fmla="*/ 1833810 h 1833810"/>
              <a:gd name="connsiteX30" fmla="*/ 1836315 w 2069300"/>
              <a:gd name="connsiteY30" fmla="*/ 1701034 h 1833810"/>
              <a:gd name="connsiteX31" fmla="*/ 1655941 w 2069300"/>
              <a:gd name="connsiteY31" fmla="*/ 1560743 h 1833810"/>
              <a:gd name="connsiteX32" fmla="*/ 1402915 w 2069300"/>
              <a:gd name="connsiteY32" fmla="*/ 1380368 h 1833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69300" h="1833810">
                <a:moveTo>
                  <a:pt x="1402915" y="1380368"/>
                </a:moveTo>
                <a:lnTo>
                  <a:pt x="1129848" y="1182457"/>
                </a:lnTo>
                <a:lnTo>
                  <a:pt x="909389" y="1004587"/>
                </a:lnTo>
                <a:lnTo>
                  <a:pt x="678911" y="811686"/>
                </a:lnTo>
                <a:lnTo>
                  <a:pt x="521083" y="671395"/>
                </a:lnTo>
                <a:lnTo>
                  <a:pt x="423380" y="583712"/>
                </a:lnTo>
                <a:lnTo>
                  <a:pt x="325677" y="475989"/>
                </a:lnTo>
                <a:lnTo>
                  <a:pt x="180375" y="298119"/>
                </a:lnTo>
                <a:lnTo>
                  <a:pt x="85177" y="172859"/>
                </a:lnTo>
                <a:lnTo>
                  <a:pt x="20042" y="92692"/>
                </a:lnTo>
                <a:lnTo>
                  <a:pt x="7515" y="60124"/>
                </a:lnTo>
                <a:lnTo>
                  <a:pt x="0" y="32567"/>
                </a:lnTo>
                <a:lnTo>
                  <a:pt x="0" y="17536"/>
                </a:lnTo>
                <a:lnTo>
                  <a:pt x="2505" y="7515"/>
                </a:lnTo>
                <a:lnTo>
                  <a:pt x="7515" y="0"/>
                </a:lnTo>
                <a:lnTo>
                  <a:pt x="22547" y="0"/>
                </a:lnTo>
                <a:lnTo>
                  <a:pt x="65135" y="35072"/>
                </a:lnTo>
                <a:lnTo>
                  <a:pt x="225468" y="195406"/>
                </a:lnTo>
                <a:lnTo>
                  <a:pt x="440916" y="383296"/>
                </a:lnTo>
                <a:lnTo>
                  <a:pt x="661374" y="563671"/>
                </a:lnTo>
                <a:lnTo>
                  <a:pt x="881832" y="726509"/>
                </a:lnTo>
                <a:lnTo>
                  <a:pt x="1087259" y="884337"/>
                </a:lnTo>
                <a:lnTo>
                  <a:pt x="1367842" y="1084754"/>
                </a:lnTo>
                <a:lnTo>
                  <a:pt x="1625878" y="1260118"/>
                </a:lnTo>
                <a:lnTo>
                  <a:pt x="1851347" y="1402915"/>
                </a:lnTo>
                <a:lnTo>
                  <a:pt x="1959071" y="1473060"/>
                </a:lnTo>
                <a:lnTo>
                  <a:pt x="1989133" y="1483081"/>
                </a:lnTo>
                <a:lnTo>
                  <a:pt x="2009175" y="1488092"/>
                </a:lnTo>
                <a:lnTo>
                  <a:pt x="2069300" y="1470555"/>
                </a:lnTo>
                <a:lnTo>
                  <a:pt x="2006669" y="1833810"/>
                </a:lnTo>
                <a:lnTo>
                  <a:pt x="1836315" y="1701034"/>
                </a:lnTo>
                <a:lnTo>
                  <a:pt x="1655941" y="1560743"/>
                </a:lnTo>
                <a:lnTo>
                  <a:pt x="1402915" y="1380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640C368-BEDF-6946-BAB8-7A722B9D078A}"/>
              </a:ext>
            </a:extLst>
          </p:cNvPr>
          <p:cNvSpPr/>
          <p:nvPr/>
        </p:nvSpPr>
        <p:spPr>
          <a:xfrm rot="16200000">
            <a:off x="2418557" y="4598194"/>
            <a:ext cx="2514600" cy="319087"/>
          </a:xfrm>
          <a:custGeom>
            <a:avLst/>
            <a:gdLst>
              <a:gd name="connsiteX0" fmla="*/ 1419225 w 2514600"/>
              <a:gd name="connsiteY0" fmla="*/ 309563 h 319088"/>
              <a:gd name="connsiteX1" fmla="*/ 945356 w 2514600"/>
              <a:gd name="connsiteY1" fmla="*/ 302419 h 319088"/>
              <a:gd name="connsiteX2" fmla="*/ 614363 w 2514600"/>
              <a:gd name="connsiteY2" fmla="*/ 295275 h 319088"/>
              <a:gd name="connsiteX3" fmla="*/ 431006 w 2514600"/>
              <a:gd name="connsiteY3" fmla="*/ 290513 h 319088"/>
              <a:gd name="connsiteX4" fmla="*/ 304800 w 2514600"/>
              <a:gd name="connsiteY4" fmla="*/ 292894 h 319088"/>
              <a:gd name="connsiteX5" fmla="*/ 188119 w 2514600"/>
              <a:gd name="connsiteY5" fmla="*/ 288132 h 319088"/>
              <a:gd name="connsiteX6" fmla="*/ 133350 w 2514600"/>
              <a:gd name="connsiteY6" fmla="*/ 283369 h 319088"/>
              <a:gd name="connsiteX7" fmla="*/ 90488 w 2514600"/>
              <a:gd name="connsiteY7" fmla="*/ 278607 h 319088"/>
              <a:gd name="connsiteX8" fmla="*/ 57150 w 2514600"/>
              <a:gd name="connsiteY8" fmla="*/ 269082 h 319088"/>
              <a:gd name="connsiteX9" fmla="*/ 38100 w 2514600"/>
              <a:gd name="connsiteY9" fmla="*/ 259557 h 319088"/>
              <a:gd name="connsiteX10" fmla="*/ 19050 w 2514600"/>
              <a:gd name="connsiteY10" fmla="*/ 242888 h 319088"/>
              <a:gd name="connsiteX11" fmla="*/ 7144 w 2514600"/>
              <a:gd name="connsiteY11" fmla="*/ 221457 h 319088"/>
              <a:gd name="connsiteX12" fmla="*/ 2381 w 2514600"/>
              <a:gd name="connsiteY12" fmla="*/ 200025 h 319088"/>
              <a:gd name="connsiteX13" fmla="*/ 0 w 2514600"/>
              <a:gd name="connsiteY13" fmla="*/ 176213 h 319088"/>
              <a:gd name="connsiteX14" fmla="*/ 7144 w 2514600"/>
              <a:gd name="connsiteY14" fmla="*/ 147638 h 319088"/>
              <a:gd name="connsiteX15" fmla="*/ 28575 w 2514600"/>
              <a:gd name="connsiteY15" fmla="*/ 114300 h 319088"/>
              <a:gd name="connsiteX16" fmla="*/ 64294 w 2514600"/>
              <a:gd name="connsiteY16" fmla="*/ 80963 h 319088"/>
              <a:gd name="connsiteX17" fmla="*/ 97631 w 2514600"/>
              <a:gd name="connsiteY17" fmla="*/ 59532 h 319088"/>
              <a:gd name="connsiteX18" fmla="*/ 157163 w 2514600"/>
              <a:gd name="connsiteY18" fmla="*/ 33338 h 319088"/>
              <a:gd name="connsiteX19" fmla="*/ 230981 w 2514600"/>
              <a:gd name="connsiteY19" fmla="*/ 14288 h 319088"/>
              <a:gd name="connsiteX20" fmla="*/ 297656 w 2514600"/>
              <a:gd name="connsiteY20" fmla="*/ 4763 h 319088"/>
              <a:gd name="connsiteX21" fmla="*/ 471488 w 2514600"/>
              <a:gd name="connsiteY21" fmla="*/ 0 h 319088"/>
              <a:gd name="connsiteX22" fmla="*/ 519113 w 2514600"/>
              <a:gd name="connsiteY22" fmla="*/ 4763 h 319088"/>
              <a:gd name="connsiteX23" fmla="*/ 590550 w 2514600"/>
              <a:gd name="connsiteY23" fmla="*/ 19050 h 319088"/>
              <a:gd name="connsiteX24" fmla="*/ 657225 w 2514600"/>
              <a:gd name="connsiteY24" fmla="*/ 30957 h 319088"/>
              <a:gd name="connsiteX25" fmla="*/ 750094 w 2514600"/>
              <a:gd name="connsiteY25" fmla="*/ 47625 h 319088"/>
              <a:gd name="connsiteX26" fmla="*/ 845344 w 2514600"/>
              <a:gd name="connsiteY26" fmla="*/ 59532 h 319088"/>
              <a:gd name="connsiteX27" fmla="*/ 935831 w 2514600"/>
              <a:gd name="connsiteY27" fmla="*/ 69057 h 319088"/>
              <a:gd name="connsiteX28" fmla="*/ 1383506 w 2514600"/>
              <a:gd name="connsiteY28" fmla="*/ 80963 h 319088"/>
              <a:gd name="connsiteX29" fmla="*/ 1940719 w 2514600"/>
              <a:gd name="connsiteY29" fmla="*/ 90488 h 319088"/>
              <a:gd name="connsiteX30" fmla="*/ 2514600 w 2514600"/>
              <a:gd name="connsiteY30" fmla="*/ 90488 h 319088"/>
              <a:gd name="connsiteX31" fmla="*/ 2512219 w 2514600"/>
              <a:gd name="connsiteY31" fmla="*/ 319088 h 319088"/>
              <a:gd name="connsiteX32" fmla="*/ 1890713 w 2514600"/>
              <a:gd name="connsiteY32" fmla="*/ 311944 h 319088"/>
              <a:gd name="connsiteX33" fmla="*/ 1419225 w 2514600"/>
              <a:gd name="connsiteY33" fmla="*/ 309563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14600" h="319088">
                <a:moveTo>
                  <a:pt x="1419225" y="309563"/>
                </a:moveTo>
                <a:lnTo>
                  <a:pt x="945356" y="302419"/>
                </a:lnTo>
                <a:lnTo>
                  <a:pt x="614363" y="295275"/>
                </a:lnTo>
                <a:lnTo>
                  <a:pt x="431006" y="290513"/>
                </a:lnTo>
                <a:lnTo>
                  <a:pt x="304800" y="292894"/>
                </a:lnTo>
                <a:lnTo>
                  <a:pt x="188119" y="288132"/>
                </a:lnTo>
                <a:lnTo>
                  <a:pt x="133350" y="283369"/>
                </a:lnTo>
                <a:lnTo>
                  <a:pt x="90488" y="278607"/>
                </a:lnTo>
                <a:lnTo>
                  <a:pt x="57150" y="269082"/>
                </a:lnTo>
                <a:lnTo>
                  <a:pt x="38100" y="259557"/>
                </a:lnTo>
                <a:lnTo>
                  <a:pt x="19050" y="242888"/>
                </a:lnTo>
                <a:lnTo>
                  <a:pt x="7144" y="221457"/>
                </a:lnTo>
                <a:lnTo>
                  <a:pt x="2381" y="200025"/>
                </a:lnTo>
                <a:lnTo>
                  <a:pt x="0" y="176213"/>
                </a:lnTo>
                <a:lnTo>
                  <a:pt x="7144" y="147638"/>
                </a:lnTo>
                <a:lnTo>
                  <a:pt x="28575" y="114300"/>
                </a:lnTo>
                <a:lnTo>
                  <a:pt x="64294" y="80963"/>
                </a:lnTo>
                <a:lnTo>
                  <a:pt x="97631" y="59532"/>
                </a:lnTo>
                <a:lnTo>
                  <a:pt x="157163" y="33338"/>
                </a:lnTo>
                <a:lnTo>
                  <a:pt x="230981" y="14288"/>
                </a:lnTo>
                <a:lnTo>
                  <a:pt x="297656" y="4763"/>
                </a:lnTo>
                <a:lnTo>
                  <a:pt x="471488" y="0"/>
                </a:lnTo>
                <a:lnTo>
                  <a:pt x="519113" y="4763"/>
                </a:lnTo>
                <a:lnTo>
                  <a:pt x="590550" y="19050"/>
                </a:lnTo>
                <a:lnTo>
                  <a:pt x="657225" y="30957"/>
                </a:lnTo>
                <a:lnTo>
                  <a:pt x="750094" y="47625"/>
                </a:lnTo>
                <a:lnTo>
                  <a:pt x="845344" y="59532"/>
                </a:lnTo>
                <a:lnTo>
                  <a:pt x="935831" y="69057"/>
                </a:lnTo>
                <a:lnTo>
                  <a:pt x="1383506" y="80963"/>
                </a:lnTo>
                <a:lnTo>
                  <a:pt x="1940719" y="90488"/>
                </a:lnTo>
                <a:lnTo>
                  <a:pt x="2514600" y="90488"/>
                </a:lnTo>
                <a:cubicBezTo>
                  <a:pt x="2513806" y="166688"/>
                  <a:pt x="2513013" y="242888"/>
                  <a:pt x="2512219" y="319088"/>
                </a:cubicBezTo>
                <a:lnTo>
                  <a:pt x="1890713" y="311944"/>
                </a:lnTo>
                <a:lnTo>
                  <a:pt x="1419225" y="3095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CC52027-EAD1-ED47-84E6-168FBE3372A7}"/>
              </a:ext>
            </a:extLst>
          </p:cNvPr>
          <p:cNvSpPr/>
          <p:nvPr/>
        </p:nvSpPr>
        <p:spPr>
          <a:xfrm>
            <a:off x="3717925" y="3443288"/>
            <a:ext cx="914400" cy="804862"/>
          </a:xfrm>
          <a:custGeom>
            <a:avLst/>
            <a:gdLst>
              <a:gd name="connsiteX0" fmla="*/ 521494 w 914400"/>
              <a:gd name="connsiteY0" fmla="*/ 507206 h 804862"/>
              <a:gd name="connsiteX1" fmla="*/ 397669 w 914400"/>
              <a:gd name="connsiteY1" fmla="*/ 383381 h 804862"/>
              <a:gd name="connsiteX2" fmla="*/ 326232 w 914400"/>
              <a:gd name="connsiteY2" fmla="*/ 316706 h 804862"/>
              <a:gd name="connsiteX3" fmla="*/ 240507 w 914400"/>
              <a:gd name="connsiteY3" fmla="*/ 242887 h 804862"/>
              <a:gd name="connsiteX4" fmla="*/ 142875 w 914400"/>
              <a:gd name="connsiteY4" fmla="*/ 169068 h 804862"/>
              <a:gd name="connsiteX5" fmla="*/ 0 w 914400"/>
              <a:gd name="connsiteY5" fmla="*/ 76200 h 804862"/>
              <a:gd name="connsiteX6" fmla="*/ 7144 w 914400"/>
              <a:gd name="connsiteY6" fmla="*/ 0 h 804862"/>
              <a:gd name="connsiteX7" fmla="*/ 221457 w 914400"/>
              <a:gd name="connsiteY7" fmla="*/ 95250 h 804862"/>
              <a:gd name="connsiteX8" fmla="*/ 495300 w 914400"/>
              <a:gd name="connsiteY8" fmla="*/ 209550 h 804862"/>
              <a:gd name="connsiteX9" fmla="*/ 673894 w 914400"/>
              <a:gd name="connsiteY9" fmla="*/ 278606 h 804862"/>
              <a:gd name="connsiteX10" fmla="*/ 723900 w 914400"/>
              <a:gd name="connsiteY10" fmla="*/ 328612 h 804862"/>
              <a:gd name="connsiteX11" fmla="*/ 773907 w 914400"/>
              <a:gd name="connsiteY11" fmla="*/ 381000 h 804862"/>
              <a:gd name="connsiteX12" fmla="*/ 823913 w 914400"/>
              <a:gd name="connsiteY12" fmla="*/ 442912 h 804862"/>
              <a:gd name="connsiteX13" fmla="*/ 852488 w 914400"/>
              <a:gd name="connsiteY13" fmla="*/ 483393 h 804862"/>
              <a:gd name="connsiteX14" fmla="*/ 873919 w 914400"/>
              <a:gd name="connsiteY14" fmla="*/ 521493 h 804862"/>
              <a:gd name="connsiteX15" fmla="*/ 892969 w 914400"/>
              <a:gd name="connsiteY15" fmla="*/ 573881 h 804862"/>
              <a:gd name="connsiteX16" fmla="*/ 907257 w 914400"/>
              <a:gd name="connsiteY16" fmla="*/ 623887 h 804862"/>
              <a:gd name="connsiteX17" fmla="*/ 914400 w 914400"/>
              <a:gd name="connsiteY17" fmla="*/ 666750 h 804862"/>
              <a:gd name="connsiteX18" fmla="*/ 914400 w 914400"/>
              <a:gd name="connsiteY18" fmla="*/ 700087 h 804862"/>
              <a:gd name="connsiteX19" fmla="*/ 902494 w 914400"/>
              <a:gd name="connsiteY19" fmla="*/ 742950 h 804862"/>
              <a:gd name="connsiteX20" fmla="*/ 888207 w 914400"/>
              <a:gd name="connsiteY20" fmla="*/ 773906 h 804862"/>
              <a:gd name="connsiteX21" fmla="*/ 871538 w 914400"/>
              <a:gd name="connsiteY21" fmla="*/ 797718 h 804862"/>
              <a:gd name="connsiteX22" fmla="*/ 847725 w 914400"/>
              <a:gd name="connsiteY22" fmla="*/ 804862 h 804862"/>
              <a:gd name="connsiteX23" fmla="*/ 821532 w 914400"/>
              <a:gd name="connsiteY23" fmla="*/ 802481 h 804862"/>
              <a:gd name="connsiteX24" fmla="*/ 788194 w 914400"/>
              <a:gd name="connsiteY24" fmla="*/ 788193 h 804862"/>
              <a:gd name="connsiteX25" fmla="*/ 747713 w 914400"/>
              <a:gd name="connsiteY25" fmla="*/ 754856 h 804862"/>
              <a:gd name="connsiteX26" fmla="*/ 690563 w 914400"/>
              <a:gd name="connsiteY26" fmla="*/ 690562 h 804862"/>
              <a:gd name="connsiteX27" fmla="*/ 521494 w 914400"/>
              <a:gd name="connsiteY27" fmla="*/ 507206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14400" h="804862">
                <a:moveTo>
                  <a:pt x="521494" y="507206"/>
                </a:moveTo>
                <a:lnTo>
                  <a:pt x="397669" y="383381"/>
                </a:lnTo>
                <a:lnTo>
                  <a:pt x="326232" y="316706"/>
                </a:lnTo>
                <a:lnTo>
                  <a:pt x="240507" y="242887"/>
                </a:lnTo>
                <a:lnTo>
                  <a:pt x="142875" y="169068"/>
                </a:lnTo>
                <a:lnTo>
                  <a:pt x="0" y="76200"/>
                </a:lnTo>
                <a:lnTo>
                  <a:pt x="7144" y="0"/>
                </a:lnTo>
                <a:lnTo>
                  <a:pt x="221457" y="95250"/>
                </a:lnTo>
                <a:lnTo>
                  <a:pt x="495300" y="209550"/>
                </a:lnTo>
                <a:lnTo>
                  <a:pt x="673894" y="278606"/>
                </a:lnTo>
                <a:lnTo>
                  <a:pt x="723900" y="328612"/>
                </a:lnTo>
                <a:lnTo>
                  <a:pt x="773907" y="381000"/>
                </a:lnTo>
                <a:lnTo>
                  <a:pt x="823913" y="442912"/>
                </a:lnTo>
                <a:lnTo>
                  <a:pt x="852488" y="483393"/>
                </a:lnTo>
                <a:lnTo>
                  <a:pt x="873919" y="521493"/>
                </a:lnTo>
                <a:lnTo>
                  <a:pt x="892969" y="573881"/>
                </a:lnTo>
                <a:lnTo>
                  <a:pt x="907257" y="623887"/>
                </a:lnTo>
                <a:lnTo>
                  <a:pt x="914400" y="666750"/>
                </a:lnTo>
                <a:lnTo>
                  <a:pt x="914400" y="700087"/>
                </a:lnTo>
                <a:lnTo>
                  <a:pt x="902494" y="742950"/>
                </a:lnTo>
                <a:lnTo>
                  <a:pt x="888207" y="773906"/>
                </a:lnTo>
                <a:lnTo>
                  <a:pt x="871538" y="797718"/>
                </a:lnTo>
                <a:lnTo>
                  <a:pt x="847725" y="804862"/>
                </a:lnTo>
                <a:lnTo>
                  <a:pt x="821532" y="802481"/>
                </a:lnTo>
                <a:lnTo>
                  <a:pt x="788194" y="788193"/>
                </a:lnTo>
                <a:lnTo>
                  <a:pt x="747713" y="754856"/>
                </a:lnTo>
                <a:lnTo>
                  <a:pt x="690563" y="690562"/>
                </a:lnTo>
                <a:lnTo>
                  <a:pt x="521494" y="507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9C5A95D-A3F5-9245-8F0F-52B4EFB79305}"/>
              </a:ext>
            </a:extLst>
          </p:cNvPr>
          <p:cNvSpPr/>
          <p:nvPr/>
        </p:nvSpPr>
        <p:spPr>
          <a:xfrm>
            <a:off x="4846638" y="1890713"/>
            <a:ext cx="2095500" cy="1482725"/>
          </a:xfrm>
          <a:custGeom>
            <a:avLst/>
            <a:gdLst>
              <a:gd name="connsiteX0" fmla="*/ 390525 w 2095500"/>
              <a:gd name="connsiteY0" fmla="*/ 416718 h 1483518"/>
              <a:gd name="connsiteX1" fmla="*/ 42862 w 2095500"/>
              <a:gd name="connsiteY1" fmla="*/ 452437 h 1483518"/>
              <a:gd name="connsiteX2" fmla="*/ 0 w 2095500"/>
              <a:gd name="connsiteY2" fmla="*/ 276225 h 1483518"/>
              <a:gd name="connsiteX3" fmla="*/ 309562 w 2095500"/>
              <a:gd name="connsiteY3" fmla="*/ 250031 h 1483518"/>
              <a:gd name="connsiteX4" fmla="*/ 762000 w 2095500"/>
              <a:gd name="connsiteY4" fmla="*/ 190500 h 1483518"/>
              <a:gd name="connsiteX5" fmla="*/ 1254919 w 2095500"/>
              <a:gd name="connsiteY5" fmla="*/ 119062 h 1483518"/>
              <a:gd name="connsiteX6" fmla="*/ 1457325 w 2095500"/>
              <a:gd name="connsiteY6" fmla="*/ 88106 h 1483518"/>
              <a:gd name="connsiteX7" fmla="*/ 1533525 w 2095500"/>
              <a:gd name="connsiteY7" fmla="*/ 69056 h 1483518"/>
              <a:gd name="connsiteX8" fmla="*/ 1635919 w 2095500"/>
              <a:gd name="connsiteY8" fmla="*/ 33337 h 1483518"/>
              <a:gd name="connsiteX9" fmla="*/ 1724025 w 2095500"/>
              <a:gd name="connsiteY9" fmla="*/ 0 h 1483518"/>
              <a:gd name="connsiteX10" fmla="*/ 1735931 w 2095500"/>
              <a:gd name="connsiteY10" fmla="*/ 0 h 1483518"/>
              <a:gd name="connsiteX11" fmla="*/ 1769269 w 2095500"/>
              <a:gd name="connsiteY11" fmla="*/ 14287 h 1483518"/>
              <a:gd name="connsiteX12" fmla="*/ 1857375 w 2095500"/>
              <a:gd name="connsiteY12" fmla="*/ 71437 h 1483518"/>
              <a:gd name="connsiteX13" fmla="*/ 1966912 w 2095500"/>
              <a:gd name="connsiteY13" fmla="*/ 145256 h 1483518"/>
              <a:gd name="connsiteX14" fmla="*/ 2014537 w 2095500"/>
              <a:gd name="connsiteY14" fmla="*/ 180975 h 1483518"/>
              <a:gd name="connsiteX15" fmla="*/ 2052637 w 2095500"/>
              <a:gd name="connsiteY15" fmla="*/ 216693 h 1483518"/>
              <a:gd name="connsiteX16" fmla="*/ 2078831 w 2095500"/>
              <a:gd name="connsiteY16" fmla="*/ 252412 h 1483518"/>
              <a:gd name="connsiteX17" fmla="*/ 2088356 w 2095500"/>
              <a:gd name="connsiteY17" fmla="*/ 269081 h 1483518"/>
              <a:gd name="connsiteX18" fmla="*/ 2095500 w 2095500"/>
              <a:gd name="connsiteY18" fmla="*/ 292893 h 1483518"/>
              <a:gd name="connsiteX19" fmla="*/ 2090737 w 2095500"/>
              <a:gd name="connsiteY19" fmla="*/ 314325 h 1483518"/>
              <a:gd name="connsiteX20" fmla="*/ 2081212 w 2095500"/>
              <a:gd name="connsiteY20" fmla="*/ 335756 h 1483518"/>
              <a:gd name="connsiteX21" fmla="*/ 2055019 w 2095500"/>
              <a:gd name="connsiteY21" fmla="*/ 357187 h 1483518"/>
              <a:gd name="connsiteX22" fmla="*/ 2028825 w 2095500"/>
              <a:gd name="connsiteY22" fmla="*/ 378618 h 1483518"/>
              <a:gd name="connsiteX23" fmla="*/ 1997869 w 2095500"/>
              <a:gd name="connsiteY23" fmla="*/ 416718 h 1483518"/>
              <a:gd name="connsiteX24" fmla="*/ 1964531 w 2095500"/>
              <a:gd name="connsiteY24" fmla="*/ 464343 h 1483518"/>
              <a:gd name="connsiteX25" fmla="*/ 1928812 w 2095500"/>
              <a:gd name="connsiteY25" fmla="*/ 533400 h 1483518"/>
              <a:gd name="connsiteX26" fmla="*/ 1905000 w 2095500"/>
              <a:gd name="connsiteY26" fmla="*/ 631031 h 1483518"/>
              <a:gd name="connsiteX27" fmla="*/ 1843087 w 2095500"/>
              <a:gd name="connsiteY27" fmla="*/ 883443 h 1483518"/>
              <a:gd name="connsiteX28" fmla="*/ 1790700 w 2095500"/>
              <a:gd name="connsiteY28" fmla="*/ 1083468 h 1483518"/>
              <a:gd name="connsiteX29" fmla="*/ 1738312 w 2095500"/>
              <a:gd name="connsiteY29" fmla="*/ 1283493 h 1483518"/>
              <a:gd name="connsiteX30" fmla="*/ 1702594 w 2095500"/>
              <a:gd name="connsiteY30" fmla="*/ 1423987 h 1483518"/>
              <a:gd name="connsiteX31" fmla="*/ 1685925 w 2095500"/>
              <a:gd name="connsiteY31" fmla="*/ 1457325 h 1483518"/>
              <a:gd name="connsiteX32" fmla="*/ 1676400 w 2095500"/>
              <a:gd name="connsiteY32" fmla="*/ 1469231 h 1483518"/>
              <a:gd name="connsiteX33" fmla="*/ 1657350 w 2095500"/>
              <a:gd name="connsiteY33" fmla="*/ 1478756 h 1483518"/>
              <a:gd name="connsiteX34" fmla="*/ 1631156 w 2095500"/>
              <a:gd name="connsiteY34" fmla="*/ 1483518 h 1483518"/>
              <a:gd name="connsiteX35" fmla="*/ 1581150 w 2095500"/>
              <a:gd name="connsiteY35" fmla="*/ 1481137 h 1483518"/>
              <a:gd name="connsiteX36" fmla="*/ 1550194 w 2095500"/>
              <a:gd name="connsiteY36" fmla="*/ 1471612 h 1483518"/>
              <a:gd name="connsiteX37" fmla="*/ 1528762 w 2095500"/>
              <a:gd name="connsiteY37" fmla="*/ 1438275 h 1483518"/>
              <a:gd name="connsiteX38" fmla="*/ 1516856 w 2095500"/>
              <a:gd name="connsiteY38" fmla="*/ 1388268 h 1483518"/>
              <a:gd name="connsiteX39" fmla="*/ 1554956 w 2095500"/>
              <a:gd name="connsiteY39" fmla="*/ 1185862 h 1483518"/>
              <a:gd name="connsiteX40" fmla="*/ 1626394 w 2095500"/>
              <a:gd name="connsiteY40" fmla="*/ 714375 h 1483518"/>
              <a:gd name="connsiteX41" fmla="*/ 1678781 w 2095500"/>
              <a:gd name="connsiteY41" fmla="*/ 340518 h 1483518"/>
              <a:gd name="connsiteX42" fmla="*/ 1685925 w 2095500"/>
              <a:gd name="connsiteY42" fmla="*/ 288131 h 1483518"/>
              <a:gd name="connsiteX43" fmla="*/ 1681162 w 2095500"/>
              <a:gd name="connsiteY43" fmla="*/ 257175 h 1483518"/>
              <a:gd name="connsiteX44" fmla="*/ 1671637 w 2095500"/>
              <a:gd name="connsiteY44" fmla="*/ 235743 h 1483518"/>
              <a:gd name="connsiteX45" fmla="*/ 1654969 w 2095500"/>
              <a:gd name="connsiteY45" fmla="*/ 221456 h 1483518"/>
              <a:gd name="connsiteX46" fmla="*/ 1633537 w 2095500"/>
              <a:gd name="connsiteY46" fmla="*/ 216693 h 1483518"/>
              <a:gd name="connsiteX47" fmla="*/ 1571625 w 2095500"/>
              <a:gd name="connsiteY47" fmla="*/ 223837 h 1483518"/>
              <a:gd name="connsiteX48" fmla="*/ 1131094 w 2095500"/>
              <a:gd name="connsiteY48" fmla="*/ 302418 h 1483518"/>
              <a:gd name="connsiteX49" fmla="*/ 726281 w 2095500"/>
              <a:gd name="connsiteY49" fmla="*/ 369093 h 1483518"/>
              <a:gd name="connsiteX50" fmla="*/ 390525 w 2095500"/>
              <a:gd name="connsiteY50" fmla="*/ 416718 h 148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95500" h="1483518">
                <a:moveTo>
                  <a:pt x="390525" y="416718"/>
                </a:moveTo>
                <a:lnTo>
                  <a:pt x="42862" y="452437"/>
                </a:lnTo>
                <a:lnTo>
                  <a:pt x="0" y="276225"/>
                </a:lnTo>
                <a:lnTo>
                  <a:pt x="309562" y="250031"/>
                </a:lnTo>
                <a:lnTo>
                  <a:pt x="762000" y="190500"/>
                </a:lnTo>
                <a:lnTo>
                  <a:pt x="1254919" y="119062"/>
                </a:lnTo>
                <a:lnTo>
                  <a:pt x="1457325" y="88106"/>
                </a:lnTo>
                <a:lnTo>
                  <a:pt x="1533525" y="69056"/>
                </a:lnTo>
                <a:lnTo>
                  <a:pt x="1635919" y="33337"/>
                </a:lnTo>
                <a:lnTo>
                  <a:pt x="1724025" y="0"/>
                </a:lnTo>
                <a:lnTo>
                  <a:pt x="1735931" y="0"/>
                </a:lnTo>
                <a:lnTo>
                  <a:pt x="1769269" y="14287"/>
                </a:lnTo>
                <a:lnTo>
                  <a:pt x="1857375" y="71437"/>
                </a:lnTo>
                <a:lnTo>
                  <a:pt x="1966912" y="145256"/>
                </a:lnTo>
                <a:lnTo>
                  <a:pt x="2014537" y="180975"/>
                </a:lnTo>
                <a:lnTo>
                  <a:pt x="2052637" y="216693"/>
                </a:lnTo>
                <a:lnTo>
                  <a:pt x="2078831" y="252412"/>
                </a:lnTo>
                <a:lnTo>
                  <a:pt x="2088356" y="269081"/>
                </a:lnTo>
                <a:lnTo>
                  <a:pt x="2095500" y="292893"/>
                </a:lnTo>
                <a:lnTo>
                  <a:pt x="2090737" y="314325"/>
                </a:lnTo>
                <a:lnTo>
                  <a:pt x="2081212" y="335756"/>
                </a:lnTo>
                <a:lnTo>
                  <a:pt x="2055019" y="357187"/>
                </a:lnTo>
                <a:lnTo>
                  <a:pt x="2028825" y="378618"/>
                </a:lnTo>
                <a:lnTo>
                  <a:pt x="1997869" y="416718"/>
                </a:lnTo>
                <a:lnTo>
                  <a:pt x="1964531" y="464343"/>
                </a:lnTo>
                <a:lnTo>
                  <a:pt x="1928812" y="533400"/>
                </a:lnTo>
                <a:lnTo>
                  <a:pt x="1905000" y="631031"/>
                </a:lnTo>
                <a:lnTo>
                  <a:pt x="1843087" y="883443"/>
                </a:lnTo>
                <a:lnTo>
                  <a:pt x="1790700" y="1083468"/>
                </a:lnTo>
                <a:lnTo>
                  <a:pt x="1738312" y="1283493"/>
                </a:lnTo>
                <a:lnTo>
                  <a:pt x="1702594" y="1423987"/>
                </a:lnTo>
                <a:lnTo>
                  <a:pt x="1685925" y="1457325"/>
                </a:lnTo>
                <a:lnTo>
                  <a:pt x="1676400" y="1469231"/>
                </a:lnTo>
                <a:lnTo>
                  <a:pt x="1657350" y="1478756"/>
                </a:lnTo>
                <a:lnTo>
                  <a:pt x="1631156" y="1483518"/>
                </a:lnTo>
                <a:lnTo>
                  <a:pt x="1581150" y="1481137"/>
                </a:lnTo>
                <a:lnTo>
                  <a:pt x="1550194" y="1471612"/>
                </a:lnTo>
                <a:lnTo>
                  <a:pt x="1528762" y="1438275"/>
                </a:lnTo>
                <a:lnTo>
                  <a:pt x="1516856" y="1388268"/>
                </a:lnTo>
                <a:lnTo>
                  <a:pt x="1554956" y="1185862"/>
                </a:lnTo>
                <a:lnTo>
                  <a:pt x="1626394" y="714375"/>
                </a:lnTo>
                <a:lnTo>
                  <a:pt x="1678781" y="340518"/>
                </a:lnTo>
                <a:lnTo>
                  <a:pt x="1685925" y="288131"/>
                </a:lnTo>
                <a:lnTo>
                  <a:pt x="1681162" y="257175"/>
                </a:lnTo>
                <a:lnTo>
                  <a:pt x="1671637" y="235743"/>
                </a:lnTo>
                <a:lnTo>
                  <a:pt x="1654969" y="221456"/>
                </a:lnTo>
                <a:lnTo>
                  <a:pt x="1633537" y="216693"/>
                </a:lnTo>
                <a:lnTo>
                  <a:pt x="1571625" y="223837"/>
                </a:lnTo>
                <a:lnTo>
                  <a:pt x="1131094" y="302418"/>
                </a:lnTo>
                <a:lnTo>
                  <a:pt x="726281" y="369093"/>
                </a:lnTo>
                <a:lnTo>
                  <a:pt x="390525" y="4167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55323D-0CB6-1544-9B9F-8419B9709142}"/>
              </a:ext>
            </a:extLst>
          </p:cNvPr>
          <p:cNvSpPr/>
          <p:nvPr/>
        </p:nvSpPr>
        <p:spPr>
          <a:xfrm>
            <a:off x="5076825" y="3071813"/>
            <a:ext cx="1362075" cy="323850"/>
          </a:xfrm>
          <a:custGeom>
            <a:avLst/>
            <a:gdLst>
              <a:gd name="connsiteX0" fmla="*/ 569119 w 1362075"/>
              <a:gd name="connsiteY0" fmla="*/ 261937 h 323850"/>
              <a:gd name="connsiteX1" fmla="*/ 369094 w 1362075"/>
              <a:gd name="connsiteY1" fmla="*/ 300037 h 323850"/>
              <a:gd name="connsiteX2" fmla="*/ 307181 w 1362075"/>
              <a:gd name="connsiteY2" fmla="*/ 314325 h 323850"/>
              <a:gd name="connsiteX3" fmla="*/ 269081 w 1362075"/>
              <a:gd name="connsiteY3" fmla="*/ 321468 h 323850"/>
              <a:gd name="connsiteX4" fmla="*/ 209550 w 1362075"/>
              <a:gd name="connsiteY4" fmla="*/ 323850 h 323850"/>
              <a:gd name="connsiteX5" fmla="*/ 19050 w 1362075"/>
              <a:gd name="connsiteY5" fmla="*/ 302418 h 323850"/>
              <a:gd name="connsiteX6" fmla="*/ 0 w 1362075"/>
              <a:gd name="connsiteY6" fmla="*/ 183356 h 323850"/>
              <a:gd name="connsiteX7" fmla="*/ 157163 w 1362075"/>
              <a:gd name="connsiteY7" fmla="*/ 176212 h 323850"/>
              <a:gd name="connsiteX8" fmla="*/ 242888 w 1362075"/>
              <a:gd name="connsiteY8" fmla="*/ 169068 h 323850"/>
              <a:gd name="connsiteX9" fmla="*/ 454819 w 1362075"/>
              <a:gd name="connsiteY9" fmla="*/ 133350 h 323850"/>
              <a:gd name="connsiteX10" fmla="*/ 783431 w 1362075"/>
              <a:gd name="connsiteY10" fmla="*/ 69056 h 323850"/>
              <a:gd name="connsiteX11" fmla="*/ 1092994 w 1362075"/>
              <a:gd name="connsiteY11" fmla="*/ 0 h 323850"/>
              <a:gd name="connsiteX12" fmla="*/ 1107281 w 1362075"/>
              <a:gd name="connsiteY12" fmla="*/ 0 h 323850"/>
              <a:gd name="connsiteX13" fmla="*/ 1169194 w 1362075"/>
              <a:gd name="connsiteY13" fmla="*/ 11906 h 323850"/>
              <a:gd name="connsiteX14" fmla="*/ 1269206 w 1362075"/>
              <a:gd name="connsiteY14" fmla="*/ 21431 h 323850"/>
              <a:gd name="connsiteX15" fmla="*/ 1362075 w 1362075"/>
              <a:gd name="connsiteY15" fmla="*/ 23812 h 323850"/>
              <a:gd name="connsiteX16" fmla="*/ 1350169 w 1362075"/>
              <a:gd name="connsiteY16" fmla="*/ 254793 h 323850"/>
              <a:gd name="connsiteX17" fmla="*/ 1295400 w 1362075"/>
              <a:gd name="connsiteY17" fmla="*/ 252412 h 323850"/>
              <a:gd name="connsiteX18" fmla="*/ 1266825 w 1362075"/>
              <a:gd name="connsiteY18" fmla="*/ 221456 h 323850"/>
              <a:gd name="connsiteX19" fmla="*/ 1240631 w 1362075"/>
              <a:gd name="connsiteY19" fmla="*/ 204787 h 323850"/>
              <a:gd name="connsiteX20" fmla="*/ 1202531 w 1362075"/>
              <a:gd name="connsiteY20" fmla="*/ 188118 h 323850"/>
              <a:gd name="connsiteX21" fmla="*/ 1150144 w 1362075"/>
              <a:gd name="connsiteY21" fmla="*/ 178593 h 323850"/>
              <a:gd name="connsiteX22" fmla="*/ 1107281 w 1362075"/>
              <a:gd name="connsiteY22" fmla="*/ 176212 h 323850"/>
              <a:gd name="connsiteX23" fmla="*/ 1040606 w 1362075"/>
              <a:gd name="connsiteY23" fmla="*/ 183356 h 323850"/>
              <a:gd name="connsiteX24" fmla="*/ 769144 w 1362075"/>
              <a:gd name="connsiteY24" fmla="*/ 228600 h 323850"/>
              <a:gd name="connsiteX25" fmla="*/ 664369 w 1362075"/>
              <a:gd name="connsiteY25" fmla="*/ 247650 h 323850"/>
              <a:gd name="connsiteX26" fmla="*/ 569119 w 1362075"/>
              <a:gd name="connsiteY26" fmla="*/ 261937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62075" h="323850">
                <a:moveTo>
                  <a:pt x="569119" y="261937"/>
                </a:moveTo>
                <a:lnTo>
                  <a:pt x="369094" y="300037"/>
                </a:lnTo>
                <a:lnTo>
                  <a:pt x="307181" y="314325"/>
                </a:lnTo>
                <a:lnTo>
                  <a:pt x="269081" y="321468"/>
                </a:lnTo>
                <a:lnTo>
                  <a:pt x="209550" y="323850"/>
                </a:lnTo>
                <a:lnTo>
                  <a:pt x="19050" y="302418"/>
                </a:lnTo>
                <a:lnTo>
                  <a:pt x="0" y="183356"/>
                </a:lnTo>
                <a:lnTo>
                  <a:pt x="157163" y="176212"/>
                </a:lnTo>
                <a:lnTo>
                  <a:pt x="242888" y="169068"/>
                </a:lnTo>
                <a:lnTo>
                  <a:pt x="454819" y="133350"/>
                </a:lnTo>
                <a:lnTo>
                  <a:pt x="783431" y="69056"/>
                </a:lnTo>
                <a:lnTo>
                  <a:pt x="1092994" y="0"/>
                </a:lnTo>
                <a:lnTo>
                  <a:pt x="1107281" y="0"/>
                </a:lnTo>
                <a:lnTo>
                  <a:pt x="1169194" y="11906"/>
                </a:lnTo>
                <a:lnTo>
                  <a:pt x="1269206" y="21431"/>
                </a:lnTo>
                <a:lnTo>
                  <a:pt x="1362075" y="23812"/>
                </a:lnTo>
                <a:lnTo>
                  <a:pt x="1350169" y="254793"/>
                </a:lnTo>
                <a:lnTo>
                  <a:pt x="1295400" y="252412"/>
                </a:lnTo>
                <a:lnTo>
                  <a:pt x="1266825" y="221456"/>
                </a:lnTo>
                <a:lnTo>
                  <a:pt x="1240631" y="204787"/>
                </a:lnTo>
                <a:lnTo>
                  <a:pt x="1202531" y="188118"/>
                </a:lnTo>
                <a:lnTo>
                  <a:pt x="1150144" y="178593"/>
                </a:lnTo>
                <a:lnTo>
                  <a:pt x="1107281" y="176212"/>
                </a:lnTo>
                <a:lnTo>
                  <a:pt x="1040606" y="183356"/>
                </a:lnTo>
                <a:lnTo>
                  <a:pt x="769144" y="228600"/>
                </a:lnTo>
                <a:lnTo>
                  <a:pt x="664369" y="247650"/>
                </a:lnTo>
                <a:lnTo>
                  <a:pt x="569119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A27E97C-817A-2E43-954C-AAF1986EE082}"/>
              </a:ext>
            </a:extLst>
          </p:cNvPr>
          <p:cNvSpPr/>
          <p:nvPr/>
        </p:nvSpPr>
        <p:spPr>
          <a:xfrm rot="16200000">
            <a:off x="3642519" y="3802857"/>
            <a:ext cx="2338387" cy="1638300"/>
          </a:xfrm>
          <a:custGeom>
            <a:avLst/>
            <a:gdLst>
              <a:gd name="connsiteX0" fmla="*/ 1069181 w 2338387"/>
              <a:gd name="connsiteY0" fmla="*/ 1200150 h 1638300"/>
              <a:gd name="connsiteX1" fmla="*/ 904875 w 2338387"/>
              <a:gd name="connsiteY1" fmla="*/ 1095375 h 1638300"/>
              <a:gd name="connsiteX2" fmla="*/ 802481 w 2338387"/>
              <a:gd name="connsiteY2" fmla="*/ 1021557 h 1638300"/>
              <a:gd name="connsiteX3" fmla="*/ 716756 w 2338387"/>
              <a:gd name="connsiteY3" fmla="*/ 952500 h 1638300"/>
              <a:gd name="connsiteX4" fmla="*/ 623887 w 2338387"/>
              <a:gd name="connsiteY4" fmla="*/ 866775 h 1638300"/>
              <a:gd name="connsiteX5" fmla="*/ 535781 w 2338387"/>
              <a:gd name="connsiteY5" fmla="*/ 781050 h 1638300"/>
              <a:gd name="connsiteX6" fmla="*/ 481012 w 2338387"/>
              <a:gd name="connsiteY6" fmla="*/ 723900 h 1638300"/>
              <a:gd name="connsiteX7" fmla="*/ 428625 w 2338387"/>
              <a:gd name="connsiteY7" fmla="*/ 666750 h 1638300"/>
              <a:gd name="connsiteX8" fmla="*/ 357187 w 2338387"/>
              <a:gd name="connsiteY8" fmla="*/ 581025 h 1638300"/>
              <a:gd name="connsiteX9" fmla="*/ 245268 w 2338387"/>
              <a:gd name="connsiteY9" fmla="*/ 431007 h 1638300"/>
              <a:gd name="connsiteX10" fmla="*/ 166687 w 2338387"/>
              <a:gd name="connsiteY10" fmla="*/ 319088 h 1638300"/>
              <a:gd name="connsiteX11" fmla="*/ 90487 w 2338387"/>
              <a:gd name="connsiteY11" fmla="*/ 197644 h 1638300"/>
              <a:gd name="connsiteX12" fmla="*/ 28575 w 2338387"/>
              <a:gd name="connsiteY12" fmla="*/ 90488 h 1638300"/>
              <a:gd name="connsiteX13" fmla="*/ 4762 w 2338387"/>
              <a:gd name="connsiteY13" fmla="*/ 42863 h 1638300"/>
              <a:gd name="connsiteX14" fmla="*/ 0 w 2338387"/>
              <a:gd name="connsiteY14" fmla="*/ 21432 h 1638300"/>
              <a:gd name="connsiteX15" fmla="*/ 2381 w 2338387"/>
              <a:gd name="connsiteY15" fmla="*/ 4763 h 1638300"/>
              <a:gd name="connsiteX16" fmla="*/ 14287 w 2338387"/>
              <a:gd name="connsiteY16" fmla="*/ 0 h 1638300"/>
              <a:gd name="connsiteX17" fmla="*/ 35718 w 2338387"/>
              <a:gd name="connsiteY17" fmla="*/ 0 h 1638300"/>
              <a:gd name="connsiteX18" fmla="*/ 54768 w 2338387"/>
              <a:gd name="connsiteY18" fmla="*/ 7144 h 1638300"/>
              <a:gd name="connsiteX19" fmla="*/ 114300 w 2338387"/>
              <a:gd name="connsiteY19" fmla="*/ 85725 h 1638300"/>
              <a:gd name="connsiteX20" fmla="*/ 214312 w 2338387"/>
              <a:gd name="connsiteY20" fmla="*/ 214313 h 1638300"/>
              <a:gd name="connsiteX21" fmla="*/ 290512 w 2338387"/>
              <a:gd name="connsiteY21" fmla="*/ 304800 h 1638300"/>
              <a:gd name="connsiteX22" fmla="*/ 364331 w 2338387"/>
              <a:gd name="connsiteY22" fmla="*/ 388144 h 1638300"/>
              <a:gd name="connsiteX23" fmla="*/ 466725 w 2338387"/>
              <a:gd name="connsiteY23" fmla="*/ 497682 h 1638300"/>
              <a:gd name="connsiteX24" fmla="*/ 581025 w 2338387"/>
              <a:gd name="connsiteY24" fmla="*/ 607219 h 1638300"/>
              <a:gd name="connsiteX25" fmla="*/ 681037 w 2338387"/>
              <a:gd name="connsiteY25" fmla="*/ 692944 h 1638300"/>
              <a:gd name="connsiteX26" fmla="*/ 790575 w 2338387"/>
              <a:gd name="connsiteY26" fmla="*/ 783432 h 1638300"/>
              <a:gd name="connsiteX27" fmla="*/ 878681 w 2338387"/>
              <a:gd name="connsiteY27" fmla="*/ 847725 h 1638300"/>
              <a:gd name="connsiteX28" fmla="*/ 1007268 w 2338387"/>
              <a:gd name="connsiteY28" fmla="*/ 935832 h 1638300"/>
              <a:gd name="connsiteX29" fmla="*/ 1090612 w 2338387"/>
              <a:gd name="connsiteY29" fmla="*/ 985838 h 1638300"/>
              <a:gd name="connsiteX30" fmla="*/ 1202531 w 2338387"/>
              <a:gd name="connsiteY30" fmla="*/ 1045369 h 1638300"/>
              <a:gd name="connsiteX31" fmla="*/ 1321593 w 2338387"/>
              <a:gd name="connsiteY31" fmla="*/ 1100138 h 1638300"/>
              <a:gd name="connsiteX32" fmla="*/ 1423987 w 2338387"/>
              <a:gd name="connsiteY32" fmla="*/ 1143000 h 1638300"/>
              <a:gd name="connsiteX33" fmla="*/ 1521618 w 2338387"/>
              <a:gd name="connsiteY33" fmla="*/ 1178719 h 1638300"/>
              <a:gd name="connsiteX34" fmla="*/ 1609725 w 2338387"/>
              <a:gd name="connsiteY34" fmla="*/ 1207294 h 1638300"/>
              <a:gd name="connsiteX35" fmla="*/ 1762125 w 2338387"/>
              <a:gd name="connsiteY35" fmla="*/ 1247775 h 1638300"/>
              <a:gd name="connsiteX36" fmla="*/ 1874043 w 2338387"/>
              <a:gd name="connsiteY36" fmla="*/ 1271588 h 1638300"/>
              <a:gd name="connsiteX37" fmla="*/ 1957387 w 2338387"/>
              <a:gd name="connsiteY37" fmla="*/ 1285875 h 1638300"/>
              <a:gd name="connsiteX38" fmla="*/ 2021681 w 2338387"/>
              <a:gd name="connsiteY38" fmla="*/ 1290638 h 1638300"/>
              <a:gd name="connsiteX39" fmla="*/ 2064543 w 2338387"/>
              <a:gd name="connsiteY39" fmla="*/ 1283494 h 1638300"/>
              <a:gd name="connsiteX40" fmla="*/ 2116931 w 2338387"/>
              <a:gd name="connsiteY40" fmla="*/ 1266825 h 1638300"/>
              <a:gd name="connsiteX41" fmla="*/ 2157412 w 2338387"/>
              <a:gd name="connsiteY41" fmla="*/ 1247775 h 1638300"/>
              <a:gd name="connsiteX42" fmla="*/ 2207418 w 2338387"/>
              <a:gd name="connsiteY42" fmla="*/ 1209675 h 1638300"/>
              <a:gd name="connsiteX43" fmla="*/ 2238375 w 2338387"/>
              <a:gd name="connsiteY43" fmla="*/ 1171575 h 1638300"/>
              <a:gd name="connsiteX44" fmla="*/ 2274093 w 2338387"/>
              <a:gd name="connsiteY44" fmla="*/ 1128713 h 1638300"/>
              <a:gd name="connsiteX45" fmla="*/ 2290762 w 2338387"/>
              <a:gd name="connsiteY45" fmla="*/ 1097757 h 1638300"/>
              <a:gd name="connsiteX46" fmla="*/ 2338387 w 2338387"/>
              <a:gd name="connsiteY46" fmla="*/ 1100138 h 1638300"/>
              <a:gd name="connsiteX47" fmla="*/ 2288381 w 2338387"/>
              <a:gd name="connsiteY47" fmla="*/ 1283494 h 1638300"/>
              <a:gd name="connsiteX48" fmla="*/ 2262187 w 2338387"/>
              <a:gd name="connsiteY48" fmla="*/ 1352550 h 1638300"/>
              <a:gd name="connsiteX49" fmla="*/ 2235993 w 2338387"/>
              <a:gd name="connsiteY49" fmla="*/ 1409700 h 1638300"/>
              <a:gd name="connsiteX50" fmla="*/ 2200275 w 2338387"/>
              <a:gd name="connsiteY50" fmla="*/ 1476375 h 1638300"/>
              <a:gd name="connsiteX51" fmla="*/ 2169318 w 2338387"/>
              <a:gd name="connsiteY51" fmla="*/ 1519238 h 1638300"/>
              <a:gd name="connsiteX52" fmla="*/ 2124075 w 2338387"/>
              <a:gd name="connsiteY52" fmla="*/ 1569244 h 1638300"/>
              <a:gd name="connsiteX53" fmla="*/ 2085975 w 2338387"/>
              <a:gd name="connsiteY53" fmla="*/ 1604963 h 1638300"/>
              <a:gd name="connsiteX54" fmla="*/ 2050256 w 2338387"/>
              <a:gd name="connsiteY54" fmla="*/ 1626394 h 1638300"/>
              <a:gd name="connsiteX55" fmla="*/ 2028825 w 2338387"/>
              <a:gd name="connsiteY55" fmla="*/ 1635919 h 1638300"/>
              <a:gd name="connsiteX56" fmla="*/ 2009775 w 2338387"/>
              <a:gd name="connsiteY56" fmla="*/ 1638300 h 1638300"/>
              <a:gd name="connsiteX57" fmla="*/ 1990725 w 2338387"/>
              <a:gd name="connsiteY57" fmla="*/ 1633538 h 1638300"/>
              <a:gd name="connsiteX58" fmla="*/ 1969293 w 2338387"/>
              <a:gd name="connsiteY58" fmla="*/ 1619250 h 1638300"/>
              <a:gd name="connsiteX59" fmla="*/ 1952625 w 2338387"/>
              <a:gd name="connsiteY59" fmla="*/ 1595438 h 1638300"/>
              <a:gd name="connsiteX60" fmla="*/ 1928812 w 2338387"/>
              <a:gd name="connsiteY60" fmla="*/ 1569244 h 1638300"/>
              <a:gd name="connsiteX61" fmla="*/ 1874043 w 2338387"/>
              <a:gd name="connsiteY61" fmla="*/ 1533525 h 1638300"/>
              <a:gd name="connsiteX62" fmla="*/ 1809750 w 2338387"/>
              <a:gd name="connsiteY62" fmla="*/ 1507332 h 1638300"/>
              <a:gd name="connsiteX63" fmla="*/ 1616868 w 2338387"/>
              <a:gd name="connsiteY63" fmla="*/ 1445419 h 1638300"/>
              <a:gd name="connsiteX64" fmla="*/ 1423987 w 2338387"/>
              <a:gd name="connsiteY64" fmla="*/ 1371600 h 1638300"/>
              <a:gd name="connsiteX65" fmla="*/ 1295400 w 2338387"/>
              <a:gd name="connsiteY65" fmla="*/ 1316832 h 1638300"/>
              <a:gd name="connsiteX66" fmla="*/ 1069181 w 2338387"/>
              <a:gd name="connsiteY66" fmla="*/ 1200150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338387" h="1638300">
                <a:moveTo>
                  <a:pt x="1069181" y="1200150"/>
                </a:moveTo>
                <a:lnTo>
                  <a:pt x="904875" y="1095375"/>
                </a:lnTo>
                <a:lnTo>
                  <a:pt x="802481" y="1021557"/>
                </a:lnTo>
                <a:lnTo>
                  <a:pt x="716756" y="952500"/>
                </a:lnTo>
                <a:lnTo>
                  <a:pt x="623887" y="866775"/>
                </a:lnTo>
                <a:lnTo>
                  <a:pt x="535781" y="781050"/>
                </a:lnTo>
                <a:lnTo>
                  <a:pt x="481012" y="723900"/>
                </a:lnTo>
                <a:lnTo>
                  <a:pt x="428625" y="666750"/>
                </a:lnTo>
                <a:lnTo>
                  <a:pt x="357187" y="581025"/>
                </a:lnTo>
                <a:lnTo>
                  <a:pt x="245268" y="431007"/>
                </a:lnTo>
                <a:lnTo>
                  <a:pt x="166687" y="319088"/>
                </a:lnTo>
                <a:lnTo>
                  <a:pt x="90487" y="197644"/>
                </a:lnTo>
                <a:lnTo>
                  <a:pt x="28575" y="90488"/>
                </a:lnTo>
                <a:lnTo>
                  <a:pt x="4762" y="42863"/>
                </a:lnTo>
                <a:lnTo>
                  <a:pt x="0" y="21432"/>
                </a:lnTo>
                <a:lnTo>
                  <a:pt x="2381" y="4763"/>
                </a:lnTo>
                <a:lnTo>
                  <a:pt x="14287" y="0"/>
                </a:lnTo>
                <a:lnTo>
                  <a:pt x="35718" y="0"/>
                </a:lnTo>
                <a:lnTo>
                  <a:pt x="54768" y="7144"/>
                </a:lnTo>
                <a:lnTo>
                  <a:pt x="114300" y="85725"/>
                </a:lnTo>
                <a:lnTo>
                  <a:pt x="214312" y="214313"/>
                </a:lnTo>
                <a:lnTo>
                  <a:pt x="290512" y="304800"/>
                </a:lnTo>
                <a:lnTo>
                  <a:pt x="364331" y="388144"/>
                </a:lnTo>
                <a:lnTo>
                  <a:pt x="466725" y="497682"/>
                </a:lnTo>
                <a:lnTo>
                  <a:pt x="581025" y="607219"/>
                </a:lnTo>
                <a:lnTo>
                  <a:pt x="681037" y="692944"/>
                </a:lnTo>
                <a:lnTo>
                  <a:pt x="790575" y="783432"/>
                </a:lnTo>
                <a:lnTo>
                  <a:pt x="878681" y="847725"/>
                </a:lnTo>
                <a:lnTo>
                  <a:pt x="1007268" y="935832"/>
                </a:lnTo>
                <a:lnTo>
                  <a:pt x="1090612" y="985838"/>
                </a:lnTo>
                <a:lnTo>
                  <a:pt x="1202531" y="1045369"/>
                </a:lnTo>
                <a:lnTo>
                  <a:pt x="1321593" y="1100138"/>
                </a:lnTo>
                <a:lnTo>
                  <a:pt x="1423987" y="1143000"/>
                </a:lnTo>
                <a:lnTo>
                  <a:pt x="1521618" y="1178719"/>
                </a:lnTo>
                <a:lnTo>
                  <a:pt x="1609725" y="1207294"/>
                </a:lnTo>
                <a:lnTo>
                  <a:pt x="1762125" y="1247775"/>
                </a:lnTo>
                <a:lnTo>
                  <a:pt x="1874043" y="1271588"/>
                </a:lnTo>
                <a:lnTo>
                  <a:pt x="1957387" y="1285875"/>
                </a:lnTo>
                <a:lnTo>
                  <a:pt x="2021681" y="1290638"/>
                </a:lnTo>
                <a:lnTo>
                  <a:pt x="2064543" y="1283494"/>
                </a:lnTo>
                <a:lnTo>
                  <a:pt x="2116931" y="1266825"/>
                </a:lnTo>
                <a:lnTo>
                  <a:pt x="2157412" y="1247775"/>
                </a:lnTo>
                <a:lnTo>
                  <a:pt x="2207418" y="1209675"/>
                </a:lnTo>
                <a:lnTo>
                  <a:pt x="2238375" y="1171575"/>
                </a:lnTo>
                <a:lnTo>
                  <a:pt x="2274093" y="1128713"/>
                </a:lnTo>
                <a:lnTo>
                  <a:pt x="2290762" y="1097757"/>
                </a:lnTo>
                <a:lnTo>
                  <a:pt x="2338387" y="1100138"/>
                </a:lnTo>
                <a:lnTo>
                  <a:pt x="2288381" y="1283494"/>
                </a:lnTo>
                <a:lnTo>
                  <a:pt x="2262187" y="1352550"/>
                </a:lnTo>
                <a:lnTo>
                  <a:pt x="2235993" y="1409700"/>
                </a:lnTo>
                <a:lnTo>
                  <a:pt x="2200275" y="1476375"/>
                </a:lnTo>
                <a:lnTo>
                  <a:pt x="2169318" y="1519238"/>
                </a:lnTo>
                <a:lnTo>
                  <a:pt x="2124075" y="1569244"/>
                </a:lnTo>
                <a:lnTo>
                  <a:pt x="2085975" y="1604963"/>
                </a:lnTo>
                <a:lnTo>
                  <a:pt x="2050256" y="1626394"/>
                </a:lnTo>
                <a:lnTo>
                  <a:pt x="2028825" y="1635919"/>
                </a:lnTo>
                <a:lnTo>
                  <a:pt x="2009775" y="1638300"/>
                </a:lnTo>
                <a:lnTo>
                  <a:pt x="1990725" y="1633538"/>
                </a:lnTo>
                <a:lnTo>
                  <a:pt x="1969293" y="1619250"/>
                </a:lnTo>
                <a:lnTo>
                  <a:pt x="1952625" y="1595438"/>
                </a:lnTo>
                <a:lnTo>
                  <a:pt x="1928812" y="1569244"/>
                </a:lnTo>
                <a:lnTo>
                  <a:pt x="1874043" y="1533525"/>
                </a:lnTo>
                <a:lnTo>
                  <a:pt x="1809750" y="1507332"/>
                </a:lnTo>
                <a:lnTo>
                  <a:pt x="1616868" y="1445419"/>
                </a:lnTo>
                <a:lnTo>
                  <a:pt x="1423987" y="1371600"/>
                </a:lnTo>
                <a:lnTo>
                  <a:pt x="1295400" y="1316832"/>
                </a:lnTo>
                <a:lnTo>
                  <a:pt x="1069181" y="1200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0DEF342-0618-0240-912E-A168066B5A4D}"/>
              </a:ext>
            </a:extLst>
          </p:cNvPr>
          <p:cNvSpPr/>
          <p:nvPr/>
        </p:nvSpPr>
        <p:spPr>
          <a:xfrm rot="16200000">
            <a:off x="5371306" y="3599657"/>
            <a:ext cx="2436813" cy="1733550"/>
          </a:xfrm>
          <a:custGeom>
            <a:avLst/>
            <a:gdLst>
              <a:gd name="connsiteX0" fmla="*/ 1076325 w 2436019"/>
              <a:gd name="connsiteY0" fmla="*/ 202406 h 1733550"/>
              <a:gd name="connsiteX1" fmla="*/ 1657350 w 2436019"/>
              <a:gd name="connsiteY1" fmla="*/ 204788 h 1733550"/>
              <a:gd name="connsiteX2" fmla="*/ 1924050 w 2436019"/>
              <a:gd name="connsiteY2" fmla="*/ 204788 h 1733550"/>
              <a:gd name="connsiteX3" fmla="*/ 2045494 w 2436019"/>
              <a:gd name="connsiteY3" fmla="*/ 200025 h 1733550"/>
              <a:gd name="connsiteX4" fmla="*/ 2097881 w 2436019"/>
              <a:gd name="connsiteY4" fmla="*/ 195263 h 1733550"/>
              <a:gd name="connsiteX5" fmla="*/ 2145506 w 2436019"/>
              <a:gd name="connsiteY5" fmla="*/ 188119 h 1733550"/>
              <a:gd name="connsiteX6" fmla="*/ 2178844 w 2436019"/>
              <a:gd name="connsiteY6" fmla="*/ 176213 h 1733550"/>
              <a:gd name="connsiteX7" fmla="*/ 2219325 w 2436019"/>
              <a:gd name="connsiteY7" fmla="*/ 154781 h 1733550"/>
              <a:gd name="connsiteX8" fmla="*/ 2274094 w 2436019"/>
              <a:gd name="connsiteY8" fmla="*/ 121444 h 1733550"/>
              <a:gd name="connsiteX9" fmla="*/ 2393156 w 2436019"/>
              <a:gd name="connsiteY9" fmla="*/ 0 h 1733550"/>
              <a:gd name="connsiteX10" fmla="*/ 2436019 w 2436019"/>
              <a:gd name="connsiteY10" fmla="*/ 97631 h 1733550"/>
              <a:gd name="connsiteX11" fmla="*/ 2371725 w 2436019"/>
              <a:gd name="connsiteY11" fmla="*/ 152400 h 1733550"/>
              <a:gd name="connsiteX12" fmla="*/ 2262187 w 2436019"/>
              <a:gd name="connsiteY12" fmla="*/ 300038 h 1733550"/>
              <a:gd name="connsiteX13" fmla="*/ 2205037 w 2436019"/>
              <a:gd name="connsiteY13" fmla="*/ 381000 h 1733550"/>
              <a:gd name="connsiteX14" fmla="*/ 2162175 w 2436019"/>
              <a:gd name="connsiteY14" fmla="*/ 435769 h 1733550"/>
              <a:gd name="connsiteX15" fmla="*/ 2121694 w 2436019"/>
              <a:gd name="connsiteY15" fmla="*/ 478631 h 1733550"/>
              <a:gd name="connsiteX16" fmla="*/ 2093119 w 2436019"/>
              <a:gd name="connsiteY16" fmla="*/ 497681 h 1733550"/>
              <a:gd name="connsiteX17" fmla="*/ 2074069 w 2436019"/>
              <a:gd name="connsiteY17" fmla="*/ 504825 h 1733550"/>
              <a:gd name="connsiteX18" fmla="*/ 2050256 w 2436019"/>
              <a:gd name="connsiteY18" fmla="*/ 507206 h 1733550"/>
              <a:gd name="connsiteX19" fmla="*/ 2021681 w 2436019"/>
              <a:gd name="connsiteY19" fmla="*/ 502444 h 1733550"/>
              <a:gd name="connsiteX20" fmla="*/ 1997869 w 2436019"/>
              <a:gd name="connsiteY20" fmla="*/ 485775 h 1733550"/>
              <a:gd name="connsiteX21" fmla="*/ 1955006 w 2436019"/>
              <a:gd name="connsiteY21" fmla="*/ 466725 h 1733550"/>
              <a:gd name="connsiteX22" fmla="*/ 1676400 w 2436019"/>
              <a:gd name="connsiteY22" fmla="*/ 431006 h 1733550"/>
              <a:gd name="connsiteX23" fmla="*/ 1421606 w 2436019"/>
              <a:gd name="connsiteY23" fmla="*/ 414338 h 1733550"/>
              <a:gd name="connsiteX24" fmla="*/ 1154906 w 2436019"/>
              <a:gd name="connsiteY24" fmla="*/ 407194 h 1733550"/>
              <a:gd name="connsiteX25" fmla="*/ 935831 w 2436019"/>
              <a:gd name="connsiteY25" fmla="*/ 407194 h 1733550"/>
              <a:gd name="connsiteX26" fmla="*/ 590550 w 2436019"/>
              <a:gd name="connsiteY26" fmla="*/ 404813 h 1733550"/>
              <a:gd name="connsiteX27" fmla="*/ 502444 w 2436019"/>
              <a:gd name="connsiteY27" fmla="*/ 407194 h 1733550"/>
              <a:gd name="connsiteX28" fmla="*/ 433387 w 2436019"/>
              <a:gd name="connsiteY28" fmla="*/ 411956 h 1733550"/>
              <a:gd name="connsiteX29" fmla="*/ 359569 w 2436019"/>
              <a:gd name="connsiteY29" fmla="*/ 423863 h 1733550"/>
              <a:gd name="connsiteX30" fmla="*/ 314325 w 2436019"/>
              <a:gd name="connsiteY30" fmla="*/ 435769 h 1733550"/>
              <a:gd name="connsiteX31" fmla="*/ 288131 w 2436019"/>
              <a:gd name="connsiteY31" fmla="*/ 447675 h 1733550"/>
              <a:gd name="connsiteX32" fmla="*/ 269081 w 2436019"/>
              <a:gd name="connsiteY32" fmla="*/ 464344 h 1733550"/>
              <a:gd name="connsiteX33" fmla="*/ 254794 w 2436019"/>
              <a:gd name="connsiteY33" fmla="*/ 490538 h 1733550"/>
              <a:gd name="connsiteX34" fmla="*/ 240506 w 2436019"/>
              <a:gd name="connsiteY34" fmla="*/ 542925 h 1733550"/>
              <a:gd name="connsiteX35" fmla="*/ 226219 w 2436019"/>
              <a:gd name="connsiteY35" fmla="*/ 642938 h 1733550"/>
              <a:gd name="connsiteX36" fmla="*/ 223837 w 2436019"/>
              <a:gd name="connsiteY36" fmla="*/ 757238 h 1733550"/>
              <a:gd name="connsiteX37" fmla="*/ 223837 w 2436019"/>
              <a:gd name="connsiteY37" fmla="*/ 926306 h 1733550"/>
              <a:gd name="connsiteX38" fmla="*/ 235744 w 2436019"/>
              <a:gd name="connsiteY38" fmla="*/ 1059656 h 1733550"/>
              <a:gd name="connsiteX39" fmla="*/ 247650 w 2436019"/>
              <a:gd name="connsiteY39" fmla="*/ 1121569 h 1733550"/>
              <a:gd name="connsiteX40" fmla="*/ 266700 w 2436019"/>
              <a:gd name="connsiteY40" fmla="*/ 1193006 h 1733550"/>
              <a:gd name="connsiteX41" fmla="*/ 292894 w 2436019"/>
              <a:gd name="connsiteY41" fmla="*/ 1247775 h 1733550"/>
              <a:gd name="connsiteX42" fmla="*/ 311944 w 2436019"/>
              <a:gd name="connsiteY42" fmla="*/ 1278731 h 1733550"/>
              <a:gd name="connsiteX43" fmla="*/ 333375 w 2436019"/>
              <a:gd name="connsiteY43" fmla="*/ 1300163 h 1733550"/>
              <a:gd name="connsiteX44" fmla="*/ 342900 w 2436019"/>
              <a:gd name="connsiteY44" fmla="*/ 1571625 h 1733550"/>
              <a:gd name="connsiteX45" fmla="*/ 300037 w 2436019"/>
              <a:gd name="connsiteY45" fmla="*/ 1607344 h 1733550"/>
              <a:gd name="connsiteX46" fmla="*/ 271462 w 2436019"/>
              <a:gd name="connsiteY46" fmla="*/ 1638300 h 1733550"/>
              <a:gd name="connsiteX47" fmla="*/ 233362 w 2436019"/>
              <a:gd name="connsiteY47" fmla="*/ 1690688 h 1733550"/>
              <a:gd name="connsiteX48" fmla="*/ 207169 w 2436019"/>
              <a:gd name="connsiteY48" fmla="*/ 1719263 h 1733550"/>
              <a:gd name="connsiteX49" fmla="*/ 185737 w 2436019"/>
              <a:gd name="connsiteY49" fmla="*/ 1728788 h 1733550"/>
              <a:gd name="connsiteX50" fmla="*/ 166687 w 2436019"/>
              <a:gd name="connsiteY50" fmla="*/ 1733550 h 1733550"/>
              <a:gd name="connsiteX51" fmla="*/ 145256 w 2436019"/>
              <a:gd name="connsiteY51" fmla="*/ 1728788 h 1733550"/>
              <a:gd name="connsiteX52" fmla="*/ 119062 w 2436019"/>
              <a:gd name="connsiteY52" fmla="*/ 1712119 h 1733550"/>
              <a:gd name="connsiteX53" fmla="*/ 107156 w 2436019"/>
              <a:gd name="connsiteY53" fmla="*/ 1693069 h 1733550"/>
              <a:gd name="connsiteX54" fmla="*/ 73819 w 2436019"/>
              <a:gd name="connsiteY54" fmla="*/ 1597819 h 1733550"/>
              <a:gd name="connsiteX55" fmla="*/ 50006 w 2436019"/>
              <a:gd name="connsiteY55" fmla="*/ 1509713 h 1733550"/>
              <a:gd name="connsiteX56" fmla="*/ 26194 w 2436019"/>
              <a:gd name="connsiteY56" fmla="*/ 1390650 h 1733550"/>
              <a:gd name="connsiteX57" fmla="*/ 4762 w 2436019"/>
              <a:gd name="connsiteY57" fmla="*/ 1197769 h 1733550"/>
              <a:gd name="connsiteX58" fmla="*/ 0 w 2436019"/>
              <a:gd name="connsiteY58" fmla="*/ 1057275 h 1733550"/>
              <a:gd name="connsiteX59" fmla="*/ 0 w 2436019"/>
              <a:gd name="connsiteY59" fmla="*/ 859631 h 1733550"/>
              <a:gd name="connsiteX60" fmla="*/ 16669 w 2436019"/>
              <a:gd name="connsiteY60" fmla="*/ 652463 h 1733550"/>
              <a:gd name="connsiteX61" fmla="*/ 30956 w 2436019"/>
              <a:gd name="connsiteY61" fmla="*/ 557213 h 1733550"/>
              <a:gd name="connsiteX62" fmla="*/ 61912 w 2436019"/>
              <a:gd name="connsiteY62" fmla="*/ 442913 h 1733550"/>
              <a:gd name="connsiteX63" fmla="*/ 80962 w 2436019"/>
              <a:gd name="connsiteY63" fmla="*/ 385763 h 1733550"/>
              <a:gd name="connsiteX64" fmla="*/ 97631 w 2436019"/>
              <a:gd name="connsiteY64" fmla="*/ 352425 h 1733550"/>
              <a:gd name="connsiteX65" fmla="*/ 130969 w 2436019"/>
              <a:gd name="connsiteY65" fmla="*/ 314325 h 1733550"/>
              <a:gd name="connsiteX66" fmla="*/ 173831 w 2436019"/>
              <a:gd name="connsiteY66" fmla="*/ 278606 h 1733550"/>
              <a:gd name="connsiteX67" fmla="*/ 211931 w 2436019"/>
              <a:gd name="connsiteY67" fmla="*/ 257175 h 1733550"/>
              <a:gd name="connsiteX68" fmla="*/ 271462 w 2436019"/>
              <a:gd name="connsiteY68" fmla="*/ 233363 h 1733550"/>
              <a:gd name="connsiteX69" fmla="*/ 340519 w 2436019"/>
              <a:gd name="connsiteY69" fmla="*/ 219075 h 1733550"/>
              <a:gd name="connsiteX70" fmla="*/ 440531 w 2436019"/>
              <a:gd name="connsiteY70" fmla="*/ 204788 h 1733550"/>
              <a:gd name="connsiteX71" fmla="*/ 771525 w 2436019"/>
              <a:gd name="connsiteY71" fmla="*/ 204788 h 1733550"/>
              <a:gd name="connsiteX72" fmla="*/ 1076325 w 2436019"/>
              <a:gd name="connsiteY72" fmla="*/ 202406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436019" h="1733550">
                <a:moveTo>
                  <a:pt x="1076325" y="202406"/>
                </a:moveTo>
                <a:lnTo>
                  <a:pt x="1657350" y="204788"/>
                </a:lnTo>
                <a:lnTo>
                  <a:pt x="1924050" y="204788"/>
                </a:lnTo>
                <a:lnTo>
                  <a:pt x="2045494" y="200025"/>
                </a:lnTo>
                <a:lnTo>
                  <a:pt x="2097881" y="195263"/>
                </a:lnTo>
                <a:lnTo>
                  <a:pt x="2145506" y="188119"/>
                </a:lnTo>
                <a:lnTo>
                  <a:pt x="2178844" y="176213"/>
                </a:lnTo>
                <a:lnTo>
                  <a:pt x="2219325" y="154781"/>
                </a:lnTo>
                <a:lnTo>
                  <a:pt x="2274094" y="121444"/>
                </a:lnTo>
                <a:lnTo>
                  <a:pt x="2393156" y="0"/>
                </a:lnTo>
                <a:lnTo>
                  <a:pt x="2436019" y="97631"/>
                </a:lnTo>
                <a:lnTo>
                  <a:pt x="2371725" y="152400"/>
                </a:lnTo>
                <a:lnTo>
                  <a:pt x="2262187" y="300038"/>
                </a:lnTo>
                <a:lnTo>
                  <a:pt x="2205037" y="381000"/>
                </a:lnTo>
                <a:lnTo>
                  <a:pt x="2162175" y="435769"/>
                </a:lnTo>
                <a:lnTo>
                  <a:pt x="2121694" y="478631"/>
                </a:lnTo>
                <a:lnTo>
                  <a:pt x="2093119" y="497681"/>
                </a:lnTo>
                <a:lnTo>
                  <a:pt x="2074069" y="504825"/>
                </a:lnTo>
                <a:lnTo>
                  <a:pt x="2050256" y="507206"/>
                </a:lnTo>
                <a:lnTo>
                  <a:pt x="2021681" y="502444"/>
                </a:lnTo>
                <a:lnTo>
                  <a:pt x="1997869" y="485775"/>
                </a:lnTo>
                <a:lnTo>
                  <a:pt x="1955006" y="466725"/>
                </a:lnTo>
                <a:lnTo>
                  <a:pt x="1676400" y="431006"/>
                </a:lnTo>
                <a:lnTo>
                  <a:pt x="1421606" y="414338"/>
                </a:lnTo>
                <a:lnTo>
                  <a:pt x="1154906" y="407194"/>
                </a:lnTo>
                <a:lnTo>
                  <a:pt x="935831" y="407194"/>
                </a:lnTo>
                <a:lnTo>
                  <a:pt x="590550" y="404813"/>
                </a:lnTo>
                <a:lnTo>
                  <a:pt x="502444" y="407194"/>
                </a:lnTo>
                <a:lnTo>
                  <a:pt x="433387" y="411956"/>
                </a:lnTo>
                <a:lnTo>
                  <a:pt x="359569" y="423863"/>
                </a:lnTo>
                <a:lnTo>
                  <a:pt x="314325" y="435769"/>
                </a:lnTo>
                <a:lnTo>
                  <a:pt x="288131" y="447675"/>
                </a:lnTo>
                <a:lnTo>
                  <a:pt x="269081" y="464344"/>
                </a:lnTo>
                <a:lnTo>
                  <a:pt x="254794" y="490538"/>
                </a:lnTo>
                <a:lnTo>
                  <a:pt x="240506" y="542925"/>
                </a:lnTo>
                <a:lnTo>
                  <a:pt x="226219" y="642938"/>
                </a:lnTo>
                <a:lnTo>
                  <a:pt x="223837" y="757238"/>
                </a:lnTo>
                <a:lnTo>
                  <a:pt x="223837" y="926306"/>
                </a:lnTo>
                <a:lnTo>
                  <a:pt x="235744" y="1059656"/>
                </a:lnTo>
                <a:lnTo>
                  <a:pt x="247650" y="1121569"/>
                </a:lnTo>
                <a:lnTo>
                  <a:pt x="266700" y="1193006"/>
                </a:lnTo>
                <a:lnTo>
                  <a:pt x="292894" y="1247775"/>
                </a:lnTo>
                <a:lnTo>
                  <a:pt x="311944" y="1278731"/>
                </a:lnTo>
                <a:lnTo>
                  <a:pt x="333375" y="1300163"/>
                </a:lnTo>
                <a:lnTo>
                  <a:pt x="342900" y="1571625"/>
                </a:lnTo>
                <a:lnTo>
                  <a:pt x="300037" y="1607344"/>
                </a:lnTo>
                <a:lnTo>
                  <a:pt x="271462" y="1638300"/>
                </a:lnTo>
                <a:lnTo>
                  <a:pt x="233362" y="1690688"/>
                </a:lnTo>
                <a:lnTo>
                  <a:pt x="207169" y="1719263"/>
                </a:lnTo>
                <a:lnTo>
                  <a:pt x="185737" y="1728788"/>
                </a:lnTo>
                <a:lnTo>
                  <a:pt x="166687" y="1733550"/>
                </a:lnTo>
                <a:lnTo>
                  <a:pt x="145256" y="1728788"/>
                </a:lnTo>
                <a:lnTo>
                  <a:pt x="119062" y="1712119"/>
                </a:lnTo>
                <a:lnTo>
                  <a:pt x="107156" y="1693069"/>
                </a:lnTo>
                <a:lnTo>
                  <a:pt x="73819" y="1597819"/>
                </a:lnTo>
                <a:lnTo>
                  <a:pt x="50006" y="1509713"/>
                </a:lnTo>
                <a:lnTo>
                  <a:pt x="26194" y="1390650"/>
                </a:lnTo>
                <a:lnTo>
                  <a:pt x="4762" y="1197769"/>
                </a:lnTo>
                <a:lnTo>
                  <a:pt x="0" y="1057275"/>
                </a:lnTo>
                <a:lnTo>
                  <a:pt x="0" y="859631"/>
                </a:lnTo>
                <a:lnTo>
                  <a:pt x="16669" y="652463"/>
                </a:lnTo>
                <a:lnTo>
                  <a:pt x="30956" y="557213"/>
                </a:lnTo>
                <a:lnTo>
                  <a:pt x="61912" y="442913"/>
                </a:lnTo>
                <a:lnTo>
                  <a:pt x="80962" y="385763"/>
                </a:lnTo>
                <a:lnTo>
                  <a:pt x="97631" y="352425"/>
                </a:lnTo>
                <a:lnTo>
                  <a:pt x="130969" y="314325"/>
                </a:lnTo>
                <a:lnTo>
                  <a:pt x="173831" y="278606"/>
                </a:lnTo>
                <a:lnTo>
                  <a:pt x="211931" y="257175"/>
                </a:lnTo>
                <a:lnTo>
                  <a:pt x="271462" y="233363"/>
                </a:lnTo>
                <a:lnTo>
                  <a:pt x="340519" y="219075"/>
                </a:lnTo>
                <a:lnTo>
                  <a:pt x="440531" y="204788"/>
                </a:lnTo>
                <a:lnTo>
                  <a:pt x="771525" y="204788"/>
                </a:lnTo>
                <a:lnTo>
                  <a:pt x="1076325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3D29B1A-3BB5-E44F-A478-BD6968DCD70A}"/>
              </a:ext>
            </a:extLst>
          </p:cNvPr>
          <p:cNvSpPr/>
          <p:nvPr/>
        </p:nvSpPr>
        <p:spPr>
          <a:xfrm>
            <a:off x="6999288" y="4602163"/>
            <a:ext cx="317500" cy="788987"/>
          </a:xfrm>
          <a:custGeom>
            <a:avLst/>
            <a:gdLst>
              <a:gd name="connsiteX0" fmla="*/ 128587 w 319087"/>
              <a:gd name="connsiteY0" fmla="*/ 352425 h 788194"/>
              <a:gd name="connsiteX1" fmla="*/ 102394 w 319087"/>
              <a:gd name="connsiteY1" fmla="*/ 483394 h 788194"/>
              <a:gd name="connsiteX2" fmla="*/ 78581 w 319087"/>
              <a:gd name="connsiteY2" fmla="*/ 592932 h 788194"/>
              <a:gd name="connsiteX3" fmla="*/ 59531 w 319087"/>
              <a:gd name="connsiteY3" fmla="*/ 666750 h 788194"/>
              <a:gd name="connsiteX4" fmla="*/ 50006 w 319087"/>
              <a:gd name="connsiteY4" fmla="*/ 700088 h 788194"/>
              <a:gd name="connsiteX5" fmla="*/ 0 w 319087"/>
              <a:gd name="connsiteY5" fmla="*/ 783432 h 788194"/>
              <a:gd name="connsiteX6" fmla="*/ 319087 w 319087"/>
              <a:gd name="connsiteY6" fmla="*/ 788194 h 788194"/>
              <a:gd name="connsiteX7" fmla="*/ 295275 w 319087"/>
              <a:gd name="connsiteY7" fmla="*/ 735807 h 788194"/>
              <a:gd name="connsiteX8" fmla="*/ 269081 w 319087"/>
              <a:gd name="connsiteY8" fmla="*/ 685800 h 788194"/>
              <a:gd name="connsiteX9" fmla="*/ 254794 w 319087"/>
              <a:gd name="connsiteY9" fmla="*/ 650082 h 788194"/>
              <a:gd name="connsiteX10" fmla="*/ 245269 w 319087"/>
              <a:gd name="connsiteY10" fmla="*/ 595313 h 788194"/>
              <a:gd name="connsiteX11" fmla="*/ 247650 w 319087"/>
              <a:gd name="connsiteY11" fmla="*/ 490538 h 788194"/>
              <a:gd name="connsiteX12" fmla="*/ 247650 w 319087"/>
              <a:gd name="connsiteY12" fmla="*/ 366713 h 788194"/>
              <a:gd name="connsiteX13" fmla="*/ 238125 w 319087"/>
              <a:gd name="connsiteY13" fmla="*/ 226219 h 788194"/>
              <a:gd name="connsiteX14" fmla="*/ 230981 w 319087"/>
              <a:gd name="connsiteY14" fmla="*/ 107157 h 788194"/>
              <a:gd name="connsiteX15" fmla="*/ 226219 w 319087"/>
              <a:gd name="connsiteY15" fmla="*/ 40482 h 788194"/>
              <a:gd name="connsiteX16" fmla="*/ 223837 w 319087"/>
              <a:gd name="connsiteY16" fmla="*/ 16669 h 788194"/>
              <a:gd name="connsiteX17" fmla="*/ 214312 w 319087"/>
              <a:gd name="connsiteY17" fmla="*/ 4763 h 788194"/>
              <a:gd name="connsiteX18" fmla="*/ 204787 w 319087"/>
              <a:gd name="connsiteY18" fmla="*/ 0 h 788194"/>
              <a:gd name="connsiteX19" fmla="*/ 188119 w 319087"/>
              <a:gd name="connsiteY19" fmla="*/ 2382 h 788194"/>
              <a:gd name="connsiteX20" fmla="*/ 176212 w 319087"/>
              <a:gd name="connsiteY20" fmla="*/ 9525 h 788194"/>
              <a:gd name="connsiteX21" fmla="*/ 166687 w 319087"/>
              <a:gd name="connsiteY21" fmla="*/ 64294 h 788194"/>
              <a:gd name="connsiteX22" fmla="*/ 128587 w 319087"/>
              <a:gd name="connsiteY22" fmla="*/ 352425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19087" h="788194">
                <a:moveTo>
                  <a:pt x="128587" y="352425"/>
                </a:moveTo>
                <a:lnTo>
                  <a:pt x="102394" y="483394"/>
                </a:lnTo>
                <a:lnTo>
                  <a:pt x="78581" y="592932"/>
                </a:lnTo>
                <a:lnTo>
                  <a:pt x="59531" y="666750"/>
                </a:lnTo>
                <a:lnTo>
                  <a:pt x="50006" y="700088"/>
                </a:lnTo>
                <a:lnTo>
                  <a:pt x="0" y="783432"/>
                </a:lnTo>
                <a:lnTo>
                  <a:pt x="319087" y="788194"/>
                </a:lnTo>
                <a:lnTo>
                  <a:pt x="295275" y="735807"/>
                </a:lnTo>
                <a:lnTo>
                  <a:pt x="269081" y="685800"/>
                </a:lnTo>
                <a:lnTo>
                  <a:pt x="254794" y="650082"/>
                </a:lnTo>
                <a:lnTo>
                  <a:pt x="245269" y="595313"/>
                </a:lnTo>
                <a:cubicBezTo>
                  <a:pt x="246063" y="560388"/>
                  <a:pt x="246856" y="525463"/>
                  <a:pt x="247650" y="490538"/>
                </a:cubicBezTo>
                <a:lnTo>
                  <a:pt x="247650" y="366713"/>
                </a:lnTo>
                <a:lnTo>
                  <a:pt x="238125" y="226219"/>
                </a:lnTo>
                <a:lnTo>
                  <a:pt x="230981" y="107157"/>
                </a:lnTo>
                <a:lnTo>
                  <a:pt x="226219" y="40482"/>
                </a:lnTo>
                <a:lnTo>
                  <a:pt x="223837" y="16669"/>
                </a:lnTo>
                <a:lnTo>
                  <a:pt x="214312" y="4763"/>
                </a:lnTo>
                <a:lnTo>
                  <a:pt x="204787" y="0"/>
                </a:lnTo>
                <a:lnTo>
                  <a:pt x="188119" y="2382"/>
                </a:lnTo>
                <a:lnTo>
                  <a:pt x="176212" y="9525"/>
                </a:lnTo>
                <a:lnTo>
                  <a:pt x="166687" y="64294"/>
                </a:lnTo>
                <a:lnTo>
                  <a:pt x="128587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AEEEF86-83E7-4B9F-A5A4-277743F96854}"/>
              </a:ext>
            </a:extLst>
          </p:cNvPr>
          <p:cNvGrpSpPr/>
          <p:nvPr/>
        </p:nvGrpSpPr>
        <p:grpSpPr>
          <a:xfrm>
            <a:off x="2593975" y="1381125"/>
            <a:ext cx="4875213" cy="4633913"/>
            <a:chOff x="2733675" y="1533525"/>
            <a:chExt cx="4875213" cy="4633913"/>
          </a:xfrm>
        </p:grpSpPr>
        <p:sp>
          <p:nvSpPr>
            <p:cNvPr id="52" name="フリーフォーム 6">
              <a:extLst>
                <a:ext uri="{FF2B5EF4-FFF2-40B4-BE49-F238E27FC236}">
                  <a16:creationId xmlns:a16="http://schemas.microsoft.com/office/drawing/2014/main" id="{CD9E9225-944D-44D1-AB6F-AAC5C45B5E50}"/>
                </a:ext>
              </a:extLst>
            </p:cNvPr>
            <p:cNvSpPr/>
            <p:nvPr/>
          </p:nvSpPr>
          <p:spPr>
            <a:xfrm>
              <a:off x="3375025" y="1533525"/>
              <a:ext cx="781050" cy="725488"/>
            </a:xfrm>
            <a:custGeom>
              <a:avLst/>
              <a:gdLst>
                <a:gd name="connsiteX0" fmla="*/ 411957 w 781050"/>
                <a:gd name="connsiteY0" fmla="*/ 557213 h 726281"/>
                <a:gd name="connsiteX1" fmla="*/ 266700 w 781050"/>
                <a:gd name="connsiteY1" fmla="*/ 411956 h 726281"/>
                <a:gd name="connsiteX2" fmla="*/ 180975 w 781050"/>
                <a:gd name="connsiteY2" fmla="*/ 323850 h 726281"/>
                <a:gd name="connsiteX3" fmla="*/ 123825 w 781050"/>
                <a:gd name="connsiteY3" fmla="*/ 254794 h 726281"/>
                <a:gd name="connsiteX4" fmla="*/ 61913 w 781050"/>
                <a:gd name="connsiteY4" fmla="*/ 176213 h 726281"/>
                <a:gd name="connsiteX5" fmla="*/ 30957 w 781050"/>
                <a:gd name="connsiteY5" fmla="*/ 128588 h 726281"/>
                <a:gd name="connsiteX6" fmla="*/ 11907 w 781050"/>
                <a:gd name="connsiteY6" fmla="*/ 90488 h 726281"/>
                <a:gd name="connsiteX7" fmla="*/ 4763 w 781050"/>
                <a:gd name="connsiteY7" fmla="*/ 66675 h 726281"/>
                <a:gd name="connsiteX8" fmla="*/ 0 w 781050"/>
                <a:gd name="connsiteY8" fmla="*/ 40481 h 726281"/>
                <a:gd name="connsiteX9" fmla="*/ 0 w 781050"/>
                <a:gd name="connsiteY9" fmla="*/ 19050 h 726281"/>
                <a:gd name="connsiteX10" fmla="*/ 4763 w 781050"/>
                <a:gd name="connsiteY10" fmla="*/ 4763 h 726281"/>
                <a:gd name="connsiteX11" fmla="*/ 11907 w 781050"/>
                <a:gd name="connsiteY11" fmla="*/ 0 h 726281"/>
                <a:gd name="connsiteX12" fmla="*/ 23813 w 781050"/>
                <a:gd name="connsiteY12" fmla="*/ 0 h 726281"/>
                <a:gd name="connsiteX13" fmla="*/ 42863 w 781050"/>
                <a:gd name="connsiteY13" fmla="*/ 7144 h 726281"/>
                <a:gd name="connsiteX14" fmla="*/ 71438 w 781050"/>
                <a:gd name="connsiteY14" fmla="*/ 35719 h 726281"/>
                <a:gd name="connsiteX15" fmla="*/ 107157 w 781050"/>
                <a:gd name="connsiteY15" fmla="*/ 69056 h 726281"/>
                <a:gd name="connsiteX16" fmla="*/ 142875 w 781050"/>
                <a:gd name="connsiteY16" fmla="*/ 100013 h 726281"/>
                <a:gd name="connsiteX17" fmla="*/ 180975 w 781050"/>
                <a:gd name="connsiteY17" fmla="*/ 126206 h 726281"/>
                <a:gd name="connsiteX18" fmla="*/ 228600 w 781050"/>
                <a:gd name="connsiteY18" fmla="*/ 154781 h 726281"/>
                <a:gd name="connsiteX19" fmla="*/ 297657 w 781050"/>
                <a:gd name="connsiteY19" fmla="*/ 190500 h 726281"/>
                <a:gd name="connsiteX20" fmla="*/ 357188 w 781050"/>
                <a:gd name="connsiteY20" fmla="*/ 214313 h 726281"/>
                <a:gd name="connsiteX21" fmla="*/ 411957 w 781050"/>
                <a:gd name="connsiteY21" fmla="*/ 230981 h 726281"/>
                <a:gd name="connsiteX22" fmla="*/ 478632 w 781050"/>
                <a:gd name="connsiteY22" fmla="*/ 247650 h 726281"/>
                <a:gd name="connsiteX23" fmla="*/ 569119 w 781050"/>
                <a:gd name="connsiteY23" fmla="*/ 264319 h 726281"/>
                <a:gd name="connsiteX24" fmla="*/ 609600 w 781050"/>
                <a:gd name="connsiteY24" fmla="*/ 316706 h 726281"/>
                <a:gd name="connsiteX25" fmla="*/ 681038 w 781050"/>
                <a:gd name="connsiteY25" fmla="*/ 419100 h 726281"/>
                <a:gd name="connsiteX26" fmla="*/ 738188 w 781050"/>
                <a:gd name="connsiteY26" fmla="*/ 500063 h 726281"/>
                <a:gd name="connsiteX27" fmla="*/ 764382 w 781050"/>
                <a:gd name="connsiteY27" fmla="*/ 535781 h 726281"/>
                <a:gd name="connsiteX28" fmla="*/ 773907 w 781050"/>
                <a:gd name="connsiteY28" fmla="*/ 564356 h 726281"/>
                <a:gd name="connsiteX29" fmla="*/ 778669 w 781050"/>
                <a:gd name="connsiteY29" fmla="*/ 590550 h 726281"/>
                <a:gd name="connsiteX30" fmla="*/ 781050 w 781050"/>
                <a:gd name="connsiteY30" fmla="*/ 621506 h 726281"/>
                <a:gd name="connsiteX31" fmla="*/ 771525 w 781050"/>
                <a:gd name="connsiteY31" fmla="*/ 657225 h 726281"/>
                <a:gd name="connsiteX32" fmla="*/ 750094 w 781050"/>
                <a:gd name="connsiteY32" fmla="*/ 692944 h 726281"/>
                <a:gd name="connsiteX33" fmla="*/ 726282 w 781050"/>
                <a:gd name="connsiteY33" fmla="*/ 716756 h 726281"/>
                <a:gd name="connsiteX34" fmla="*/ 704850 w 781050"/>
                <a:gd name="connsiteY34" fmla="*/ 723900 h 726281"/>
                <a:gd name="connsiteX35" fmla="*/ 681038 w 781050"/>
                <a:gd name="connsiteY35" fmla="*/ 726281 h 726281"/>
                <a:gd name="connsiteX36" fmla="*/ 645319 w 781050"/>
                <a:gd name="connsiteY36" fmla="*/ 723900 h 726281"/>
                <a:gd name="connsiteX37" fmla="*/ 604838 w 781050"/>
                <a:gd name="connsiteY37" fmla="*/ 711994 h 726281"/>
                <a:gd name="connsiteX38" fmla="*/ 569119 w 781050"/>
                <a:gd name="connsiteY38" fmla="*/ 685800 h 726281"/>
                <a:gd name="connsiteX39" fmla="*/ 411957 w 781050"/>
                <a:gd name="connsiteY39" fmla="*/ 557213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1050" h="726281">
                  <a:moveTo>
                    <a:pt x="411957" y="557213"/>
                  </a:moveTo>
                  <a:lnTo>
                    <a:pt x="266700" y="411956"/>
                  </a:lnTo>
                  <a:lnTo>
                    <a:pt x="180975" y="323850"/>
                  </a:lnTo>
                  <a:lnTo>
                    <a:pt x="123825" y="254794"/>
                  </a:lnTo>
                  <a:lnTo>
                    <a:pt x="61913" y="176213"/>
                  </a:lnTo>
                  <a:lnTo>
                    <a:pt x="30957" y="128588"/>
                  </a:lnTo>
                  <a:lnTo>
                    <a:pt x="11907" y="90488"/>
                  </a:lnTo>
                  <a:lnTo>
                    <a:pt x="4763" y="66675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1907" y="0"/>
                  </a:lnTo>
                  <a:lnTo>
                    <a:pt x="23813" y="0"/>
                  </a:lnTo>
                  <a:lnTo>
                    <a:pt x="42863" y="7144"/>
                  </a:lnTo>
                  <a:lnTo>
                    <a:pt x="71438" y="35719"/>
                  </a:lnTo>
                  <a:lnTo>
                    <a:pt x="107157" y="69056"/>
                  </a:lnTo>
                  <a:lnTo>
                    <a:pt x="142875" y="100013"/>
                  </a:lnTo>
                  <a:lnTo>
                    <a:pt x="180975" y="126206"/>
                  </a:lnTo>
                  <a:lnTo>
                    <a:pt x="228600" y="154781"/>
                  </a:lnTo>
                  <a:lnTo>
                    <a:pt x="297657" y="190500"/>
                  </a:lnTo>
                  <a:lnTo>
                    <a:pt x="357188" y="214313"/>
                  </a:lnTo>
                  <a:lnTo>
                    <a:pt x="411957" y="230981"/>
                  </a:lnTo>
                  <a:lnTo>
                    <a:pt x="478632" y="247650"/>
                  </a:lnTo>
                  <a:lnTo>
                    <a:pt x="569119" y="264319"/>
                  </a:lnTo>
                  <a:lnTo>
                    <a:pt x="609600" y="316706"/>
                  </a:lnTo>
                  <a:lnTo>
                    <a:pt x="681038" y="419100"/>
                  </a:lnTo>
                  <a:lnTo>
                    <a:pt x="738188" y="500063"/>
                  </a:lnTo>
                  <a:lnTo>
                    <a:pt x="764382" y="535781"/>
                  </a:lnTo>
                  <a:lnTo>
                    <a:pt x="773907" y="564356"/>
                  </a:lnTo>
                  <a:lnTo>
                    <a:pt x="778669" y="590550"/>
                  </a:lnTo>
                  <a:lnTo>
                    <a:pt x="781050" y="621506"/>
                  </a:lnTo>
                  <a:lnTo>
                    <a:pt x="771525" y="657225"/>
                  </a:lnTo>
                  <a:lnTo>
                    <a:pt x="750094" y="692944"/>
                  </a:lnTo>
                  <a:lnTo>
                    <a:pt x="726282" y="716756"/>
                  </a:lnTo>
                  <a:lnTo>
                    <a:pt x="704850" y="723900"/>
                  </a:lnTo>
                  <a:lnTo>
                    <a:pt x="681038" y="726281"/>
                  </a:lnTo>
                  <a:lnTo>
                    <a:pt x="645319" y="723900"/>
                  </a:lnTo>
                  <a:lnTo>
                    <a:pt x="604838" y="711994"/>
                  </a:lnTo>
                  <a:lnTo>
                    <a:pt x="569119" y="685800"/>
                  </a:lnTo>
                  <a:lnTo>
                    <a:pt x="411957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31739CFD-0FA0-4E28-BEC3-564F9FEE1C7A}"/>
                </a:ext>
              </a:extLst>
            </p:cNvPr>
            <p:cNvSpPr/>
            <p:nvPr/>
          </p:nvSpPr>
          <p:spPr>
            <a:xfrm>
              <a:off x="2751138" y="2532063"/>
              <a:ext cx="1873250" cy="695325"/>
            </a:xfrm>
            <a:custGeom>
              <a:avLst/>
              <a:gdLst>
                <a:gd name="connsiteX0" fmla="*/ 1185862 w 1874044"/>
                <a:gd name="connsiteY0" fmla="*/ 297656 h 695325"/>
                <a:gd name="connsiteX1" fmla="*/ 738187 w 1874044"/>
                <a:gd name="connsiteY1" fmla="*/ 492919 h 695325"/>
                <a:gd name="connsiteX2" fmla="*/ 578644 w 1874044"/>
                <a:gd name="connsiteY2" fmla="*/ 592931 h 695325"/>
                <a:gd name="connsiteX3" fmla="*/ 411956 w 1874044"/>
                <a:gd name="connsiteY3" fmla="*/ 690562 h 695325"/>
                <a:gd name="connsiteX4" fmla="*/ 395287 w 1874044"/>
                <a:gd name="connsiteY4" fmla="*/ 695325 h 695325"/>
                <a:gd name="connsiteX5" fmla="*/ 364331 w 1874044"/>
                <a:gd name="connsiteY5" fmla="*/ 688181 h 695325"/>
                <a:gd name="connsiteX6" fmla="*/ 319087 w 1874044"/>
                <a:gd name="connsiteY6" fmla="*/ 666750 h 695325"/>
                <a:gd name="connsiteX7" fmla="*/ 247650 w 1874044"/>
                <a:gd name="connsiteY7" fmla="*/ 621506 h 695325"/>
                <a:gd name="connsiteX8" fmla="*/ 200025 w 1874044"/>
                <a:gd name="connsiteY8" fmla="*/ 583406 h 695325"/>
                <a:gd name="connsiteX9" fmla="*/ 130969 w 1874044"/>
                <a:gd name="connsiteY9" fmla="*/ 519112 h 695325"/>
                <a:gd name="connsiteX10" fmla="*/ 95250 w 1874044"/>
                <a:gd name="connsiteY10" fmla="*/ 471487 h 695325"/>
                <a:gd name="connsiteX11" fmla="*/ 45244 w 1874044"/>
                <a:gd name="connsiteY11" fmla="*/ 385762 h 695325"/>
                <a:gd name="connsiteX12" fmla="*/ 19050 w 1874044"/>
                <a:gd name="connsiteY12" fmla="*/ 333375 h 695325"/>
                <a:gd name="connsiteX13" fmla="*/ 4762 w 1874044"/>
                <a:gd name="connsiteY13" fmla="*/ 290512 h 695325"/>
                <a:gd name="connsiteX14" fmla="*/ 0 w 1874044"/>
                <a:gd name="connsiteY14" fmla="*/ 271462 h 695325"/>
                <a:gd name="connsiteX15" fmla="*/ 2381 w 1874044"/>
                <a:gd name="connsiteY15" fmla="*/ 254794 h 695325"/>
                <a:gd name="connsiteX16" fmla="*/ 14287 w 1874044"/>
                <a:gd name="connsiteY16" fmla="*/ 230981 h 695325"/>
                <a:gd name="connsiteX17" fmla="*/ 33337 w 1874044"/>
                <a:gd name="connsiteY17" fmla="*/ 216694 h 695325"/>
                <a:gd name="connsiteX18" fmla="*/ 52387 w 1874044"/>
                <a:gd name="connsiteY18" fmla="*/ 216694 h 695325"/>
                <a:gd name="connsiteX19" fmla="*/ 71437 w 1874044"/>
                <a:gd name="connsiteY19" fmla="*/ 221456 h 695325"/>
                <a:gd name="connsiteX20" fmla="*/ 100012 w 1874044"/>
                <a:gd name="connsiteY20" fmla="*/ 250031 h 695325"/>
                <a:gd name="connsiteX21" fmla="*/ 142875 w 1874044"/>
                <a:gd name="connsiteY21" fmla="*/ 300037 h 695325"/>
                <a:gd name="connsiteX22" fmla="*/ 185737 w 1874044"/>
                <a:gd name="connsiteY22" fmla="*/ 352425 h 695325"/>
                <a:gd name="connsiteX23" fmla="*/ 202406 w 1874044"/>
                <a:gd name="connsiteY23" fmla="*/ 364331 h 695325"/>
                <a:gd name="connsiteX24" fmla="*/ 223837 w 1874044"/>
                <a:gd name="connsiteY24" fmla="*/ 369094 h 695325"/>
                <a:gd name="connsiteX25" fmla="*/ 283369 w 1874044"/>
                <a:gd name="connsiteY25" fmla="*/ 378619 h 695325"/>
                <a:gd name="connsiteX26" fmla="*/ 319087 w 1874044"/>
                <a:gd name="connsiteY26" fmla="*/ 378619 h 695325"/>
                <a:gd name="connsiteX27" fmla="*/ 385762 w 1874044"/>
                <a:gd name="connsiteY27" fmla="*/ 369094 h 695325"/>
                <a:gd name="connsiteX28" fmla="*/ 659606 w 1874044"/>
                <a:gd name="connsiteY28" fmla="*/ 295275 h 695325"/>
                <a:gd name="connsiteX29" fmla="*/ 1085850 w 1874044"/>
                <a:gd name="connsiteY29" fmla="*/ 169069 h 695325"/>
                <a:gd name="connsiteX30" fmla="*/ 1400175 w 1874044"/>
                <a:gd name="connsiteY30" fmla="*/ 73819 h 695325"/>
                <a:gd name="connsiteX31" fmla="*/ 1426369 w 1874044"/>
                <a:gd name="connsiteY31" fmla="*/ 64294 h 695325"/>
                <a:gd name="connsiteX32" fmla="*/ 1450181 w 1874044"/>
                <a:gd name="connsiteY32" fmla="*/ 47625 h 695325"/>
                <a:gd name="connsiteX33" fmla="*/ 1504950 w 1874044"/>
                <a:gd name="connsiteY33" fmla="*/ 14287 h 695325"/>
                <a:gd name="connsiteX34" fmla="*/ 1521619 w 1874044"/>
                <a:gd name="connsiteY34" fmla="*/ 4762 h 695325"/>
                <a:gd name="connsiteX35" fmla="*/ 1540669 w 1874044"/>
                <a:gd name="connsiteY35" fmla="*/ 0 h 695325"/>
                <a:gd name="connsiteX36" fmla="*/ 1576387 w 1874044"/>
                <a:gd name="connsiteY36" fmla="*/ 9525 h 695325"/>
                <a:gd name="connsiteX37" fmla="*/ 1631156 w 1874044"/>
                <a:gd name="connsiteY37" fmla="*/ 35719 h 695325"/>
                <a:gd name="connsiteX38" fmla="*/ 1716881 w 1874044"/>
                <a:gd name="connsiteY38" fmla="*/ 88106 h 695325"/>
                <a:gd name="connsiteX39" fmla="*/ 1812131 w 1874044"/>
                <a:gd name="connsiteY39" fmla="*/ 157162 h 695325"/>
                <a:gd name="connsiteX40" fmla="*/ 1854994 w 1874044"/>
                <a:gd name="connsiteY40" fmla="*/ 190500 h 695325"/>
                <a:gd name="connsiteX41" fmla="*/ 1869281 w 1874044"/>
                <a:gd name="connsiteY41" fmla="*/ 207169 h 695325"/>
                <a:gd name="connsiteX42" fmla="*/ 1874044 w 1874044"/>
                <a:gd name="connsiteY42" fmla="*/ 226219 h 695325"/>
                <a:gd name="connsiteX43" fmla="*/ 1866900 w 1874044"/>
                <a:gd name="connsiteY43" fmla="*/ 247650 h 695325"/>
                <a:gd name="connsiteX44" fmla="*/ 1852612 w 1874044"/>
                <a:gd name="connsiteY44" fmla="*/ 264319 h 695325"/>
                <a:gd name="connsiteX45" fmla="*/ 1814512 w 1874044"/>
                <a:gd name="connsiteY45" fmla="*/ 280987 h 695325"/>
                <a:gd name="connsiteX46" fmla="*/ 1750219 w 1874044"/>
                <a:gd name="connsiteY46" fmla="*/ 302419 h 695325"/>
                <a:gd name="connsiteX47" fmla="*/ 1457325 w 1874044"/>
                <a:gd name="connsiteY47" fmla="*/ 223837 h 695325"/>
                <a:gd name="connsiteX48" fmla="*/ 1414462 w 1874044"/>
                <a:gd name="connsiteY48" fmla="*/ 221456 h 695325"/>
                <a:gd name="connsiteX49" fmla="*/ 1369219 w 1874044"/>
                <a:gd name="connsiteY49" fmla="*/ 228600 h 695325"/>
                <a:gd name="connsiteX50" fmla="*/ 1185862 w 1874044"/>
                <a:gd name="connsiteY50" fmla="*/ 297656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74044" h="695325">
                  <a:moveTo>
                    <a:pt x="1185862" y="297656"/>
                  </a:moveTo>
                  <a:lnTo>
                    <a:pt x="738187" y="492919"/>
                  </a:lnTo>
                  <a:lnTo>
                    <a:pt x="578644" y="592931"/>
                  </a:lnTo>
                  <a:lnTo>
                    <a:pt x="411956" y="690562"/>
                  </a:lnTo>
                  <a:lnTo>
                    <a:pt x="395287" y="695325"/>
                  </a:lnTo>
                  <a:lnTo>
                    <a:pt x="364331" y="688181"/>
                  </a:lnTo>
                  <a:lnTo>
                    <a:pt x="319087" y="666750"/>
                  </a:lnTo>
                  <a:lnTo>
                    <a:pt x="247650" y="621506"/>
                  </a:lnTo>
                  <a:lnTo>
                    <a:pt x="200025" y="583406"/>
                  </a:lnTo>
                  <a:lnTo>
                    <a:pt x="130969" y="519112"/>
                  </a:lnTo>
                  <a:lnTo>
                    <a:pt x="95250" y="471487"/>
                  </a:lnTo>
                  <a:lnTo>
                    <a:pt x="45244" y="385762"/>
                  </a:lnTo>
                  <a:lnTo>
                    <a:pt x="19050" y="333375"/>
                  </a:lnTo>
                  <a:lnTo>
                    <a:pt x="4762" y="290512"/>
                  </a:lnTo>
                  <a:lnTo>
                    <a:pt x="0" y="271462"/>
                  </a:lnTo>
                  <a:lnTo>
                    <a:pt x="2381" y="254794"/>
                  </a:lnTo>
                  <a:lnTo>
                    <a:pt x="14287" y="230981"/>
                  </a:lnTo>
                  <a:lnTo>
                    <a:pt x="33337" y="216694"/>
                  </a:lnTo>
                  <a:lnTo>
                    <a:pt x="52387" y="216694"/>
                  </a:lnTo>
                  <a:lnTo>
                    <a:pt x="71437" y="221456"/>
                  </a:lnTo>
                  <a:lnTo>
                    <a:pt x="100012" y="250031"/>
                  </a:lnTo>
                  <a:lnTo>
                    <a:pt x="142875" y="300037"/>
                  </a:lnTo>
                  <a:lnTo>
                    <a:pt x="185737" y="352425"/>
                  </a:lnTo>
                  <a:lnTo>
                    <a:pt x="202406" y="364331"/>
                  </a:lnTo>
                  <a:lnTo>
                    <a:pt x="223837" y="369094"/>
                  </a:lnTo>
                  <a:lnTo>
                    <a:pt x="283369" y="378619"/>
                  </a:lnTo>
                  <a:lnTo>
                    <a:pt x="319087" y="378619"/>
                  </a:lnTo>
                  <a:lnTo>
                    <a:pt x="385762" y="369094"/>
                  </a:lnTo>
                  <a:lnTo>
                    <a:pt x="659606" y="295275"/>
                  </a:lnTo>
                  <a:lnTo>
                    <a:pt x="1085850" y="169069"/>
                  </a:lnTo>
                  <a:lnTo>
                    <a:pt x="1400175" y="73819"/>
                  </a:lnTo>
                  <a:lnTo>
                    <a:pt x="1426369" y="64294"/>
                  </a:lnTo>
                  <a:lnTo>
                    <a:pt x="1450181" y="47625"/>
                  </a:lnTo>
                  <a:lnTo>
                    <a:pt x="1504950" y="14287"/>
                  </a:lnTo>
                  <a:lnTo>
                    <a:pt x="1521619" y="4762"/>
                  </a:lnTo>
                  <a:lnTo>
                    <a:pt x="1540669" y="0"/>
                  </a:lnTo>
                  <a:lnTo>
                    <a:pt x="1576387" y="9525"/>
                  </a:lnTo>
                  <a:lnTo>
                    <a:pt x="1631156" y="35719"/>
                  </a:lnTo>
                  <a:lnTo>
                    <a:pt x="1716881" y="88106"/>
                  </a:lnTo>
                  <a:lnTo>
                    <a:pt x="1812131" y="157162"/>
                  </a:lnTo>
                  <a:lnTo>
                    <a:pt x="1854994" y="190500"/>
                  </a:lnTo>
                  <a:lnTo>
                    <a:pt x="1869281" y="207169"/>
                  </a:lnTo>
                  <a:lnTo>
                    <a:pt x="1874044" y="226219"/>
                  </a:lnTo>
                  <a:lnTo>
                    <a:pt x="1866900" y="247650"/>
                  </a:lnTo>
                  <a:lnTo>
                    <a:pt x="1852612" y="264319"/>
                  </a:lnTo>
                  <a:lnTo>
                    <a:pt x="1814512" y="280987"/>
                  </a:lnTo>
                  <a:lnTo>
                    <a:pt x="1750219" y="302419"/>
                  </a:lnTo>
                  <a:lnTo>
                    <a:pt x="1457325" y="223837"/>
                  </a:lnTo>
                  <a:lnTo>
                    <a:pt x="1414462" y="221456"/>
                  </a:lnTo>
                  <a:lnTo>
                    <a:pt x="1369219" y="228600"/>
                  </a:lnTo>
                  <a:lnTo>
                    <a:pt x="1185862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ECA5DB14-9803-4D86-B741-3AF2CA2C1735}"/>
                </a:ext>
              </a:extLst>
            </p:cNvPr>
            <p:cNvSpPr/>
            <p:nvPr/>
          </p:nvSpPr>
          <p:spPr>
            <a:xfrm>
              <a:off x="4672013" y="2219325"/>
              <a:ext cx="650875" cy="1436688"/>
            </a:xfrm>
            <a:custGeom>
              <a:avLst/>
              <a:gdLst>
                <a:gd name="connsiteX0" fmla="*/ 297656 w 650081"/>
                <a:gd name="connsiteY0" fmla="*/ 747713 h 1435894"/>
                <a:gd name="connsiteX1" fmla="*/ 228600 w 650081"/>
                <a:gd name="connsiteY1" fmla="*/ 371475 h 1435894"/>
                <a:gd name="connsiteX2" fmla="*/ 209550 w 650081"/>
                <a:gd name="connsiteY2" fmla="*/ 278606 h 1435894"/>
                <a:gd name="connsiteX3" fmla="*/ 180975 w 650081"/>
                <a:gd name="connsiteY3" fmla="*/ 202406 h 1435894"/>
                <a:gd name="connsiteX4" fmla="*/ 150018 w 650081"/>
                <a:gd name="connsiteY4" fmla="*/ 152400 h 1435894"/>
                <a:gd name="connsiteX5" fmla="*/ 123825 w 650081"/>
                <a:gd name="connsiteY5" fmla="*/ 119063 h 1435894"/>
                <a:gd name="connsiteX6" fmla="*/ 95250 w 650081"/>
                <a:gd name="connsiteY6" fmla="*/ 95250 h 1435894"/>
                <a:gd name="connsiteX7" fmla="*/ 69056 w 650081"/>
                <a:gd name="connsiteY7" fmla="*/ 80963 h 1435894"/>
                <a:gd name="connsiteX8" fmla="*/ 38100 w 650081"/>
                <a:gd name="connsiteY8" fmla="*/ 71438 h 1435894"/>
                <a:gd name="connsiteX9" fmla="*/ 21431 w 650081"/>
                <a:gd name="connsiteY9" fmla="*/ 59531 h 1435894"/>
                <a:gd name="connsiteX10" fmla="*/ 7143 w 650081"/>
                <a:gd name="connsiteY10" fmla="*/ 42863 h 1435894"/>
                <a:gd name="connsiteX11" fmla="*/ 0 w 650081"/>
                <a:gd name="connsiteY11" fmla="*/ 23813 h 1435894"/>
                <a:gd name="connsiteX12" fmla="*/ 4762 w 650081"/>
                <a:gd name="connsiteY12" fmla="*/ 9525 h 1435894"/>
                <a:gd name="connsiteX13" fmla="*/ 16668 w 650081"/>
                <a:gd name="connsiteY13" fmla="*/ 2381 h 1435894"/>
                <a:gd name="connsiteX14" fmla="*/ 54768 w 650081"/>
                <a:gd name="connsiteY14" fmla="*/ 0 h 1435894"/>
                <a:gd name="connsiteX15" fmla="*/ 109537 w 650081"/>
                <a:gd name="connsiteY15" fmla="*/ 7144 h 1435894"/>
                <a:gd name="connsiteX16" fmla="*/ 183356 w 650081"/>
                <a:gd name="connsiteY16" fmla="*/ 23813 h 1435894"/>
                <a:gd name="connsiteX17" fmla="*/ 288131 w 650081"/>
                <a:gd name="connsiteY17" fmla="*/ 54769 h 1435894"/>
                <a:gd name="connsiteX18" fmla="*/ 378618 w 650081"/>
                <a:gd name="connsiteY18" fmla="*/ 88106 h 1435894"/>
                <a:gd name="connsiteX19" fmla="*/ 414337 w 650081"/>
                <a:gd name="connsiteY19" fmla="*/ 114300 h 1435894"/>
                <a:gd name="connsiteX20" fmla="*/ 423862 w 650081"/>
                <a:gd name="connsiteY20" fmla="*/ 242888 h 1435894"/>
                <a:gd name="connsiteX21" fmla="*/ 490537 w 650081"/>
                <a:gd name="connsiteY21" fmla="*/ 592931 h 1435894"/>
                <a:gd name="connsiteX22" fmla="*/ 569118 w 650081"/>
                <a:gd name="connsiteY22" fmla="*/ 940594 h 1435894"/>
                <a:gd name="connsiteX23" fmla="*/ 628650 w 650081"/>
                <a:gd name="connsiteY23" fmla="*/ 1202531 h 1435894"/>
                <a:gd name="connsiteX24" fmla="*/ 650081 w 650081"/>
                <a:gd name="connsiteY24" fmla="*/ 1290638 h 1435894"/>
                <a:gd name="connsiteX25" fmla="*/ 647700 w 650081"/>
                <a:gd name="connsiteY25" fmla="*/ 1314450 h 1435894"/>
                <a:gd name="connsiteX26" fmla="*/ 642937 w 650081"/>
                <a:gd name="connsiteY26" fmla="*/ 1350169 h 1435894"/>
                <a:gd name="connsiteX27" fmla="*/ 640556 w 650081"/>
                <a:gd name="connsiteY27" fmla="*/ 1393031 h 1435894"/>
                <a:gd name="connsiteX28" fmla="*/ 633412 w 650081"/>
                <a:gd name="connsiteY28" fmla="*/ 1416844 h 1435894"/>
                <a:gd name="connsiteX29" fmla="*/ 600075 w 650081"/>
                <a:gd name="connsiteY29" fmla="*/ 1433513 h 1435894"/>
                <a:gd name="connsiteX30" fmla="*/ 569118 w 650081"/>
                <a:gd name="connsiteY30" fmla="*/ 1435894 h 1435894"/>
                <a:gd name="connsiteX31" fmla="*/ 526256 w 650081"/>
                <a:gd name="connsiteY31" fmla="*/ 1407319 h 1435894"/>
                <a:gd name="connsiteX32" fmla="*/ 464343 w 650081"/>
                <a:gd name="connsiteY32" fmla="*/ 1357313 h 1435894"/>
                <a:gd name="connsiteX33" fmla="*/ 426243 w 650081"/>
                <a:gd name="connsiteY33" fmla="*/ 1316831 h 1435894"/>
                <a:gd name="connsiteX34" fmla="*/ 390525 w 650081"/>
                <a:gd name="connsiteY34" fmla="*/ 1259681 h 1435894"/>
                <a:gd name="connsiteX35" fmla="*/ 376237 w 650081"/>
                <a:gd name="connsiteY35" fmla="*/ 1207294 h 1435894"/>
                <a:gd name="connsiteX36" fmla="*/ 350043 w 650081"/>
                <a:gd name="connsiteY36" fmla="*/ 1023938 h 1435894"/>
                <a:gd name="connsiteX37" fmla="*/ 297656 w 650081"/>
                <a:gd name="connsiteY37" fmla="*/ 747713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081" h="1435894">
                  <a:moveTo>
                    <a:pt x="297656" y="747713"/>
                  </a:moveTo>
                  <a:lnTo>
                    <a:pt x="228600" y="371475"/>
                  </a:lnTo>
                  <a:lnTo>
                    <a:pt x="209550" y="278606"/>
                  </a:lnTo>
                  <a:lnTo>
                    <a:pt x="180975" y="202406"/>
                  </a:lnTo>
                  <a:lnTo>
                    <a:pt x="150018" y="152400"/>
                  </a:lnTo>
                  <a:lnTo>
                    <a:pt x="123825" y="119063"/>
                  </a:lnTo>
                  <a:lnTo>
                    <a:pt x="95250" y="95250"/>
                  </a:lnTo>
                  <a:lnTo>
                    <a:pt x="69056" y="80963"/>
                  </a:lnTo>
                  <a:lnTo>
                    <a:pt x="38100" y="71438"/>
                  </a:lnTo>
                  <a:lnTo>
                    <a:pt x="21431" y="59531"/>
                  </a:lnTo>
                  <a:lnTo>
                    <a:pt x="7143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54768" y="0"/>
                  </a:lnTo>
                  <a:lnTo>
                    <a:pt x="109537" y="7144"/>
                  </a:lnTo>
                  <a:lnTo>
                    <a:pt x="183356" y="23813"/>
                  </a:lnTo>
                  <a:lnTo>
                    <a:pt x="288131" y="54769"/>
                  </a:lnTo>
                  <a:lnTo>
                    <a:pt x="378618" y="88106"/>
                  </a:lnTo>
                  <a:lnTo>
                    <a:pt x="414337" y="114300"/>
                  </a:lnTo>
                  <a:lnTo>
                    <a:pt x="423862" y="242888"/>
                  </a:lnTo>
                  <a:lnTo>
                    <a:pt x="490537" y="592931"/>
                  </a:lnTo>
                  <a:lnTo>
                    <a:pt x="569118" y="940594"/>
                  </a:lnTo>
                  <a:lnTo>
                    <a:pt x="628650" y="1202531"/>
                  </a:lnTo>
                  <a:lnTo>
                    <a:pt x="650081" y="1290638"/>
                  </a:lnTo>
                  <a:lnTo>
                    <a:pt x="647700" y="1314450"/>
                  </a:lnTo>
                  <a:lnTo>
                    <a:pt x="642937" y="1350169"/>
                  </a:lnTo>
                  <a:lnTo>
                    <a:pt x="640556" y="1393031"/>
                  </a:lnTo>
                  <a:lnTo>
                    <a:pt x="633412" y="1416844"/>
                  </a:lnTo>
                  <a:lnTo>
                    <a:pt x="600075" y="1433513"/>
                  </a:lnTo>
                  <a:lnTo>
                    <a:pt x="569118" y="1435894"/>
                  </a:lnTo>
                  <a:lnTo>
                    <a:pt x="526256" y="1407319"/>
                  </a:lnTo>
                  <a:lnTo>
                    <a:pt x="464343" y="1357313"/>
                  </a:lnTo>
                  <a:lnTo>
                    <a:pt x="426243" y="1316831"/>
                  </a:lnTo>
                  <a:lnTo>
                    <a:pt x="390525" y="1259681"/>
                  </a:lnTo>
                  <a:lnTo>
                    <a:pt x="376237" y="1207294"/>
                  </a:lnTo>
                  <a:lnTo>
                    <a:pt x="350043" y="1023938"/>
                  </a:lnTo>
                  <a:lnTo>
                    <a:pt x="297656" y="747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CB6E2523-83B9-4E3E-8EC6-E010E5A47EC7}"/>
                </a:ext>
              </a:extLst>
            </p:cNvPr>
            <p:cNvSpPr/>
            <p:nvPr/>
          </p:nvSpPr>
          <p:spPr>
            <a:xfrm rot="16200000">
              <a:off x="2616200" y="2838450"/>
              <a:ext cx="2068513" cy="1833563"/>
            </a:xfrm>
            <a:custGeom>
              <a:avLst/>
              <a:gdLst>
                <a:gd name="connsiteX0" fmla="*/ 1402915 w 2069300"/>
                <a:gd name="connsiteY0" fmla="*/ 1380368 h 1833810"/>
                <a:gd name="connsiteX1" fmla="*/ 1129848 w 2069300"/>
                <a:gd name="connsiteY1" fmla="*/ 1182457 h 1833810"/>
                <a:gd name="connsiteX2" fmla="*/ 909389 w 2069300"/>
                <a:gd name="connsiteY2" fmla="*/ 1004587 h 1833810"/>
                <a:gd name="connsiteX3" fmla="*/ 678911 w 2069300"/>
                <a:gd name="connsiteY3" fmla="*/ 811686 h 1833810"/>
                <a:gd name="connsiteX4" fmla="*/ 521083 w 2069300"/>
                <a:gd name="connsiteY4" fmla="*/ 671395 h 1833810"/>
                <a:gd name="connsiteX5" fmla="*/ 423380 w 2069300"/>
                <a:gd name="connsiteY5" fmla="*/ 583712 h 1833810"/>
                <a:gd name="connsiteX6" fmla="*/ 325677 w 2069300"/>
                <a:gd name="connsiteY6" fmla="*/ 475989 h 1833810"/>
                <a:gd name="connsiteX7" fmla="*/ 180375 w 2069300"/>
                <a:gd name="connsiteY7" fmla="*/ 298119 h 1833810"/>
                <a:gd name="connsiteX8" fmla="*/ 85177 w 2069300"/>
                <a:gd name="connsiteY8" fmla="*/ 172859 h 1833810"/>
                <a:gd name="connsiteX9" fmla="*/ 20042 w 2069300"/>
                <a:gd name="connsiteY9" fmla="*/ 92692 h 1833810"/>
                <a:gd name="connsiteX10" fmla="*/ 7515 w 2069300"/>
                <a:gd name="connsiteY10" fmla="*/ 60124 h 1833810"/>
                <a:gd name="connsiteX11" fmla="*/ 0 w 2069300"/>
                <a:gd name="connsiteY11" fmla="*/ 32567 h 1833810"/>
                <a:gd name="connsiteX12" fmla="*/ 0 w 2069300"/>
                <a:gd name="connsiteY12" fmla="*/ 17536 h 1833810"/>
                <a:gd name="connsiteX13" fmla="*/ 2505 w 2069300"/>
                <a:gd name="connsiteY13" fmla="*/ 7515 h 1833810"/>
                <a:gd name="connsiteX14" fmla="*/ 7515 w 2069300"/>
                <a:gd name="connsiteY14" fmla="*/ 0 h 1833810"/>
                <a:gd name="connsiteX15" fmla="*/ 22547 w 2069300"/>
                <a:gd name="connsiteY15" fmla="*/ 0 h 1833810"/>
                <a:gd name="connsiteX16" fmla="*/ 65135 w 2069300"/>
                <a:gd name="connsiteY16" fmla="*/ 35072 h 1833810"/>
                <a:gd name="connsiteX17" fmla="*/ 225468 w 2069300"/>
                <a:gd name="connsiteY17" fmla="*/ 195406 h 1833810"/>
                <a:gd name="connsiteX18" fmla="*/ 440916 w 2069300"/>
                <a:gd name="connsiteY18" fmla="*/ 383296 h 1833810"/>
                <a:gd name="connsiteX19" fmla="*/ 661374 w 2069300"/>
                <a:gd name="connsiteY19" fmla="*/ 563671 h 1833810"/>
                <a:gd name="connsiteX20" fmla="*/ 881832 w 2069300"/>
                <a:gd name="connsiteY20" fmla="*/ 726509 h 1833810"/>
                <a:gd name="connsiteX21" fmla="*/ 1087259 w 2069300"/>
                <a:gd name="connsiteY21" fmla="*/ 884337 h 1833810"/>
                <a:gd name="connsiteX22" fmla="*/ 1367842 w 2069300"/>
                <a:gd name="connsiteY22" fmla="*/ 1084754 h 1833810"/>
                <a:gd name="connsiteX23" fmla="*/ 1625878 w 2069300"/>
                <a:gd name="connsiteY23" fmla="*/ 1260118 h 1833810"/>
                <a:gd name="connsiteX24" fmla="*/ 1851347 w 2069300"/>
                <a:gd name="connsiteY24" fmla="*/ 1402915 h 1833810"/>
                <a:gd name="connsiteX25" fmla="*/ 1959071 w 2069300"/>
                <a:gd name="connsiteY25" fmla="*/ 1473060 h 1833810"/>
                <a:gd name="connsiteX26" fmla="*/ 1989133 w 2069300"/>
                <a:gd name="connsiteY26" fmla="*/ 1483081 h 1833810"/>
                <a:gd name="connsiteX27" fmla="*/ 2009175 w 2069300"/>
                <a:gd name="connsiteY27" fmla="*/ 1488092 h 1833810"/>
                <a:gd name="connsiteX28" fmla="*/ 2069300 w 2069300"/>
                <a:gd name="connsiteY28" fmla="*/ 1470555 h 1833810"/>
                <a:gd name="connsiteX29" fmla="*/ 2006669 w 2069300"/>
                <a:gd name="connsiteY29" fmla="*/ 1833810 h 1833810"/>
                <a:gd name="connsiteX30" fmla="*/ 1836315 w 2069300"/>
                <a:gd name="connsiteY30" fmla="*/ 1701034 h 1833810"/>
                <a:gd name="connsiteX31" fmla="*/ 1655941 w 2069300"/>
                <a:gd name="connsiteY31" fmla="*/ 1560743 h 1833810"/>
                <a:gd name="connsiteX32" fmla="*/ 1402915 w 2069300"/>
                <a:gd name="connsiteY32" fmla="*/ 1380368 h 183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69300" h="1833810">
                  <a:moveTo>
                    <a:pt x="1402915" y="1380368"/>
                  </a:moveTo>
                  <a:lnTo>
                    <a:pt x="1129848" y="1182457"/>
                  </a:lnTo>
                  <a:lnTo>
                    <a:pt x="909389" y="1004587"/>
                  </a:lnTo>
                  <a:lnTo>
                    <a:pt x="678911" y="811686"/>
                  </a:lnTo>
                  <a:lnTo>
                    <a:pt x="521083" y="671395"/>
                  </a:lnTo>
                  <a:lnTo>
                    <a:pt x="423380" y="583712"/>
                  </a:lnTo>
                  <a:lnTo>
                    <a:pt x="325677" y="475989"/>
                  </a:lnTo>
                  <a:lnTo>
                    <a:pt x="180375" y="298119"/>
                  </a:lnTo>
                  <a:lnTo>
                    <a:pt x="85177" y="172859"/>
                  </a:lnTo>
                  <a:lnTo>
                    <a:pt x="20042" y="92692"/>
                  </a:lnTo>
                  <a:lnTo>
                    <a:pt x="7515" y="60124"/>
                  </a:lnTo>
                  <a:lnTo>
                    <a:pt x="0" y="32567"/>
                  </a:lnTo>
                  <a:lnTo>
                    <a:pt x="0" y="17536"/>
                  </a:lnTo>
                  <a:lnTo>
                    <a:pt x="2505" y="7515"/>
                  </a:lnTo>
                  <a:lnTo>
                    <a:pt x="7515" y="0"/>
                  </a:lnTo>
                  <a:lnTo>
                    <a:pt x="22547" y="0"/>
                  </a:lnTo>
                  <a:lnTo>
                    <a:pt x="65135" y="35072"/>
                  </a:lnTo>
                  <a:lnTo>
                    <a:pt x="225468" y="195406"/>
                  </a:lnTo>
                  <a:lnTo>
                    <a:pt x="440916" y="383296"/>
                  </a:lnTo>
                  <a:lnTo>
                    <a:pt x="661374" y="563671"/>
                  </a:lnTo>
                  <a:lnTo>
                    <a:pt x="881832" y="726509"/>
                  </a:lnTo>
                  <a:lnTo>
                    <a:pt x="1087259" y="884337"/>
                  </a:lnTo>
                  <a:lnTo>
                    <a:pt x="1367842" y="1084754"/>
                  </a:lnTo>
                  <a:lnTo>
                    <a:pt x="1625878" y="1260118"/>
                  </a:lnTo>
                  <a:lnTo>
                    <a:pt x="1851347" y="1402915"/>
                  </a:lnTo>
                  <a:lnTo>
                    <a:pt x="1959071" y="1473060"/>
                  </a:lnTo>
                  <a:lnTo>
                    <a:pt x="1989133" y="1483081"/>
                  </a:lnTo>
                  <a:lnTo>
                    <a:pt x="2009175" y="1488092"/>
                  </a:lnTo>
                  <a:lnTo>
                    <a:pt x="2069300" y="1470555"/>
                  </a:lnTo>
                  <a:lnTo>
                    <a:pt x="2006669" y="1833810"/>
                  </a:lnTo>
                  <a:lnTo>
                    <a:pt x="1836315" y="1701034"/>
                  </a:lnTo>
                  <a:lnTo>
                    <a:pt x="1655941" y="1560743"/>
                  </a:lnTo>
                  <a:lnTo>
                    <a:pt x="1402915" y="1380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66BAAB74-F6E5-4365-9870-4401F9C30546}"/>
                </a:ext>
              </a:extLst>
            </p:cNvPr>
            <p:cNvSpPr/>
            <p:nvPr/>
          </p:nvSpPr>
          <p:spPr>
            <a:xfrm rot="16200000">
              <a:off x="2570957" y="4750594"/>
              <a:ext cx="2514600" cy="319087"/>
            </a:xfrm>
            <a:custGeom>
              <a:avLst/>
              <a:gdLst>
                <a:gd name="connsiteX0" fmla="*/ 1419225 w 2514600"/>
                <a:gd name="connsiteY0" fmla="*/ 309563 h 319088"/>
                <a:gd name="connsiteX1" fmla="*/ 945356 w 2514600"/>
                <a:gd name="connsiteY1" fmla="*/ 302419 h 319088"/>
                <a:gd name="connsiteX2" fmla="*/ 614363 w 2514600"/>
                <a:gd name="connsiteY2" fmla="*/ 295275 h 319088"/>
                <a:gd name="connsiteX3" fmla="*/ 431006 w 2514600"/>
                <a:gd name="connsiteY3" fmla="*/ 290513 h 319088"/>
                <a:gd name="connsiteX4" fmla="*/ 304800 w 2514600"/>
                <a:gd name="connsiteY4" fmla="*/ 292894 h 319088"/>
                <a:gd name="connsiteX5" fmla="*/ 188119 w 2514600"/>
                <a:gd name="connsiteY5" fmla="*/ 288132 h 319088"/>
                <a:gd name="connsiteX6" fmla="*/ 133350 w 2514600"/>
                <a:gd name="connsiteY6" fmla="*/ 283369 h 319088"/>
                <a:gd name="connsiteX7" fmla="*/ 90488 w 2514600"/>
                <a:gd name="connsiteY7" fmla="*/ 278607 h 319088"/>
                <a:gd name="connsiteX8" fmla="*/ 57150 w 2514600"/>
                <a:gd name="connsiteY8" fmla="*/ 269082 h 319088"/>
                <a:gd name="connsiteX9" fmla="*/ 38100 w 2514600"/>
                <a:gd name="connsiteY9" fmla="*/ 259557 h 319088"/>
                <a:gd name="connsiteX10" fmla="*/ 19050 w 2514600"/>
                <a:gd name="connsiteY10" fmla="*/ 242888 h 319088"/>
                <a:gd name="connsiteX11" fmla="*/ 7144 w 2514600"/>
                <a:gd name="connsiteY11" fmla="*/ 221457 h 319088"/>
                <a:gd name="connsiteX12" fmla="*/ 2381 w 2514600"/>
                <a:gd name="connsiteY12" fmla="*/ 200025 h 319088"/>
                <a:gd name="connsiteX13" fmla="*/ 0 w 2514600"/>
                <a:gd name="connsiteY13" fmla="*/ 176213 h 319088"/>
                <a:gd name="connsiteX14" fmla="*/ 7144 w 2514600"/>
                <a:gd name="connsiteY14" fmla="*/ 147638 h 319088"/>
                <a:gd name="connsiteX15" fmla="*/ 28575 w 2514600"/>
                <a:gd name="connsiteY15" fmla="*/ 114300 h 319088"/>
                <a:gd name="connsiteX16" fmla="*/ 64294 w 2514600"/>
                <a:gd name="connsiteY16" fmla="*/ 80963 h 319088"/>
                <a:gd name="connsiteX17" fmla="*/ 97631 w 2514600"/>
                <a:gd name="connsiteY17" fmla="*/ 59532 h 319088"/>
                <a:gd name="connsiteX18" fmla="*/ 157163 w 2514600"/>
                <a:gd name="connsiteY18" fmla="*/ 33338 h 319088"/>
                <a:gd name="connsiteX19" fmla="*/ 230981 w 2514600"/>
                <a:gd name="connsiteY19" fmla="*/ 14288 h 319088"/>
                <a:gd name="connsiteX20" fmla="*/ 297656 w 2514600"/>
                <a:gd name="connsiteY20" fmla="*/ 4763 h 319088"/>
                <a:gd name="connsiteX21" fmla="*/ 471488 w 2514600"/>
                <a:gd name="connsiteY21" fmla="*/ 0 h 319088"/>
                <a:gd name="connsiteX22" fmla="*/ 519113 w 2514600"/>
                <a:gd name="connsiteY22" fmla="*/ 4763 h 319088"/>
                <a:gd name="connsiteX23" fmla="*/ 590550 w 2514600"/>
                <a:gd name="connsiteY23" fmla="*/ 19050 h 319088"/>
                <a:gd name="connsiteX24" fmla="*/ 657225 w 2514600"/>
                <a:gd name="connsiteY24" fmla="*/ 30957 h 319088"/>
                <a:gd name="connsiteX25" fmla="*/ 750094 w 2514600"/>
                <a:gd name="connsiteY25" fmla="*/ 47625 h 319088"/>
                <a:gd name="connsiteX26" fmla="*/ 845344 w 2514600"/>
                <a:gd name="connsiteY26" fmla="*/ 59532 h 319088"/>
                <a:gd name="connsiteX27" fmla="*/ 935831 w 2514600"/>
                <a:gd name="connsiteY27" fmla="*/ 69057 h 319088"/>
                <a:gd name="connsiteX28" fmla="*/ 1383506 w 2514600"/>
                <a:gd name="connsiteY28" fmla="*/ 80963 h 319088"/>
                <a:gd name="connsiteX29" fmla="*/ 1940719 w 2514600"/>
                <a:gd name="connsiteY29" fmla="*/ 90488 h 319088"/>
                <a:gd name="connsiteX30" fmla="*/ 2514600 w 2514600"/>
                <a:gd name="connsiteY30" fmla="*/ 90488 h 319088"/>
                <a:gd name="connsiteX31" fmla="*/ 2512219 w 2514600"/>
                <a:gd name="connsiteY31" fmla="*/ 319088 h 319088"/>
                <a:gd name="connsiteX32" fmla="*/ 1890713 w 2514600"/>
                <a:gd name="connsiteY32" fmla="*/ 311944 h 319088"/>
                <a:gd name="connsiteX33" fmla="*/ 1419225 w 2514600"/>
                <a:gd name="connsiteY33" fmla="*/ 30956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4600" h="319088">
                  <a:moveTo>
                    <a:pt x="1419225" y="309563"/>
                  </a:moveTo>
                  <a:lnTo>
                    <a:pt x="945356" y="302419"/>
                  </a:lnTo>
                  <a:lnTo>
                    <a:pt x="614363" y="295275"/>
                  </a:lnTo>
                  <a:lnTo>
                    <a:pt x="431006" y="290513"/>
                  </a:lnTo>
                  <a:lnTo>
                    <a:pt x="304800" y="292894"/>
                  </a:lnTo>
                  <a:lnTo>
                    <a:pt x="188119" y="288132"/>
                  </a:lnTo>
                  <a:lnTo>
                    <a:pt x="133350" y="283369"/>
                  </a:lnTo>
                  <a:lnTo>
                    <a:pt x="90488" y="278607"/>
                  </a:lnTo>
                  <a:lnTo>
                    <a:pt x="57150" y="269082"/>
                  </a:lnTo>
                  <a:lnTo>
                    <a:pt x="38100" y="259557"/>
                  </a:lnTo>
                  <a:lnTo>
                    <a:pt x="19050" y="242888"/>
                  </a:lnTo>
                  <a:lnTo>
                    <a:pt x="7144" y="221457"/>
                  </a:lnTo>
                  <a:lnTo>
                    <a:pt x="2381" y="200025"/>
                  </a:lnTo>
                  <a:lnTo>
                    <a:pt x="0" y="176213"/>
                  </a:lnTo>
                  <a:lnTo>
                    <a:pt x="7144" y="147638"/>
                  </a:lnTo>
                  <a:lnTo>
                    <a:pt x="28575" y="114300"/>
                  </a:lnTo>
                  <a:lnTo>
                    <a:pt x="64294" y="80963"/>
                  </a:lnTo>
                  <a:lnTo>
                    <a:pt x="97631" y="59532"/>
                  </a:lnTo>
                  <a:lnTo>
                    <a:pt x="157163" y="33338"/>
                  </a:lnTo>
                  <a:lnTo>
                    <a:pt x="230981" y="14288"/>
                  </a:lnTo>
                  <a:lnTo>
                    <a:pt x="297656" y="4763"/>
                  </a:lnTo>
                  <a:lnTo>
                    <a:pt x="471488" y="0"/>
                  </a:lnTo>
                  <a:lnTo>
                    <a:pt x="519113" y="4763"/>
                  </a:lnTo>
                  <a:lnTo>
                    <a:pt x="590550" y="19050"/>
                  </a:lnTo>
                  <a:lnTo>
                    <a:pt x="657225" y="30957"/>
                  </a:lnTo>
                  <a:lnTo>
                    <a:pt x="750094" y="47625"/>
                  </a:lnTo>
                  <a:lnTo>
                    <a:pt x="845344" y="59532"/>
                  </a:lnTo>
                  <a:lnTo>
                    <a:pt x="935831" y="69057"/>
                  </a:lnTo>
                  <a:lnTo>
                    <a:pt x="1383506" y="80963"/>
                  </a:lnTo>
                  <a:lnTo>
                    <a:pt x="1940719" y="90488"/>
                  </a:lnTo>
                  <a:lnTo>
                    <a:pt x="2514600" y="90488"/>
                  </a:lnTo>
                  <a:cubicBezTo>
                    <a:pt x="2513806" y="166688"/>
                    <a:pt x="2513013" y="242888"/>
                    <a:pt x="2512219" y="319088"/>
                  </a:cubicBezTo>
                  <a:lnTo>
                    <a:pt x="1890713" y="311944"/>
                  </a:lnTo>
                  <a:lnTo>
                    <a:pt x="1419225" y="3095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1EAC5CB8-56F0-4AA3-AFBE-CDB6681A5BA8}"/>
                </a:ext>
              </a:extLst>
            </p:cNvPr>
            <p:cNvSpPr/>
            <p:nvPr/>
          </p:nvSpPr>
          <p:spPr>
            <a:xfrm>
              <a:off x="3870325" y="3595688"/>
              <a:ext cx="914400" cy="804862"/>
            </a:xfrm>
            <a:custGeom>
              <a:avLst/>
              <a:gdLst>
                <a:gd name="connsiteX0" fmla="*/ 521494 w 914400"/>
                <a:gd name="connsiteY0" fmla="*/ 507206 h 804862"/>
                <a:gd name="connsiteX1" fmla="*/ 397669 w 914400"/>
                <a:gd name="connsiteY1" fmla="*/ 383381 h 804862"/>
                <a:gd name="connsiteX2" fmla="*/ 326232 w 914400"/>
                <a:gd name="connsiteY2" fmla="*/ 316706 h 804862"/>
                <a:gd name="connsiteX3" fmla="*/ 240507 w 914400"/>
                <a:gd name="connsiteY3" fmla="*/ 242887 h 804862"/>
                <a:gd name="connsiteX4" fmla="*/ 142875 w 914400"/>
                <a:gd name="connsiteY4" fmla="*/ 169068 h 804862"/>
                <a:gd name="connsiteX5" fmla="*/ 0 w 914400"/>
                <a:gd name="connsiteY5" fmla="*/ 76200 h 804862"/>
                <a:gd name="connsiteX6" fmla="*/ 7144 w 914400"/>
                <a:gd name="connsiteY6" fmla="*/ 0 h 804862"/>
                <a:gd name="connsiteX7" fmla="*/ 221457 w 914400"/>
                <a:gd name="connsiteY7" fmla="*/ 95250 h 804862"/>
                <a:gd name="connsiteX8" fmla="*/ 495300 w 914400"/>
                <a:gd name="connsiteY8" fmla="*/ 209550 h 804862"/>
                <a:gd name="connsiteX9" fmla="*/ 673894 w 914400"/>
                <a:gd name="connsiteY9" fmla="*/ 278606 h 804862"/>
                <a:gd name="connsiteX10" fmla="*/ 723900 w 914400"/>
                <a:gd name="connsiteY10" fmla="*/ 328612 h 804862"/>
                <a:gd name="connsiteX11" fmla="*/ 773907 w 914400"/>
                <a:gd name="connsiteY11" fmla="*/ 381000 h 804862"/>
                <a:gd name="connsiteX12" fmla="*/ 823913 w 914400"/>
                <a:gd name="connsiteY12" fmla="*/ 442912 h 804862"/>
                <a:gd name="connsiteX13" fmla="*/ 852488 w 914400"/>
                <a:gd name="connsiteY13" fmla="*/ 483393 h 804862"/>
                <a:gd name="connsiteX14" fmla="*/ 873919 w 914400"/>
                <a:gd name="connsiteY14" fmla="*/ 521493 h 804862"/>
                <a:gd name="connsiteX15" fmla="*/ 892969 w 914400"/>
                <a:gd name="connsiteY15" fmla="*/ 573881 h 804862"/>
                <a:gd name="connsiteX16" fmla="*/ 907257 w 914400"/>
                <a:gd name="connsiteY16" fmla="*/ 623887 h 804862"/>
                <a:gd name="connsiteX17" fmla="*/ 914400 w 914400"/>
                <a:gd name="connsiteY17" fmla="*/ 666750 h 804862"/>
                <a:gd name="connsiteX18" fmla="*/ 914400 w 914400"/>
                <a:gd name="connsiteY18" fmla="*/ 700087 h 804862"/>
                <a:gd name="connsiteX19" fmla="*/ 902494 w 914400"/>
                <a:gd name="connsiteY19" fmla="*/ 742950 h 804862"/>
                <a:gd name="connsiteX20" fmla="*/ 888207 w 914400"/>
                <a:gd name="connsiteY20" fmla="*/ 773906 h 804862"/>
                <a:gd name="connsiteX21" fmla="*/ 871538 w 914400"/>
                <a:gd name="connsiteY21" fmla="*/ 797718 h 804862"/>
                <a:gd name="connsiteX22" fmla="*/ 847725 w 914400"/>
                <a:gd name="connsiteY22" fmla="*/ 804862 h 804862"/>
                <a:gd name="connsiteX23" fmla="*/ 821532 w 914400"/>
                <a:gd name="connsiteY23" fmla="*/ 802481 h 804862"/>
                <a:gd name="connsiteX24" fmla="*/ 788194 w 914400"/>
                <a:gd name="connsiteY24" fmla="*/ 788193 h 804862"/>
                <a:gd name="connsiteX25" fmla="*/ 747713 w 914400"/>
                <a:gd name="connsiteY25" fmla="*/ 754856 h 804862"/>
                <a:gd name="connsiteX26" fmla="*/ 690563 w 914400"/>
                <a:gd name="connsiteY26" fmla="*/ 690562 h 804862"/>
                <a:gd name="connsiteX27" fmla="*/ 521494 w 914400"/>
                <a:gd name="connsiteY27" fmla="*/ 507206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4862">
                  <a:moveTo>
                    <a:pt x="521494" y="507206"/>
                  </a:moveTo>
                  <a:lnTo>
                    <a:pt x="397669" y="383381"/>
                  </a:lnTo>
                  <a:lnTo>
                    <a:pt x="326232" y="316706"/>
                  </a:lnTo>
                  <a:lnTo>
                    <a:pt x="240507" y="242887"/>
                  </a:lnTo>
                  <a:lnTo>
                    <a:pt x="142875" y="169068"/>
                  </a:lnTo>
                  <a:lnTo>
                    <a:pt x="0" y="76200"/>
                  </a:lnTo>
                  <a:lnTo>
                    <a:pt x="7144" y="0"/>
                  </a:lnTo>
                  <a:lnTo>
                    <a:pt x="221457" y="95250"/>
                  </a:lnTo>
                  <a:lnTo>
                    <a:pt x="495300" y="209550"/>
                  </a:lnTo>
                  <a:lnTo>
                    <a:pt x="673894" y="278606"/>
                  </a:lnTo>
                  <a:lnTo>
                    <a:pt x="723900" y="328612"/>
                  </a:lnTo>
                  <a:lnTo>
                    <a:pt x="773907" y="381000"/>
                  </a:lnTo>
                  <a:lnTo>
                    <a:pt x="823913" y="442912"/>
                  </a:lnTo>
                  <a:lnTo>
                    <a:pt x="852488" y="483393"/>
                  </a:lnTo>
                  <a:lnTo>
                    <a:pt x="873919" y="521493"/>
                  </a:lnTo>
                  <a:lnTo>
                    <a:pt x="892969" y="573881"/>
                  </a:lnTo>
                  <a:lnTo>
                    <a:pt x="907257" y="623887"/>
                  </a:lnTo>
                  <a:lnTo>
                    <a:pt x="914400" y="666750"/>
                  </a:lnTo>
                  <a:lnTo>
                    <a:pt x="914400" y="700087"/>
                  </a:lnTo>
                  <a:lnTo>
                    <a:pt x="902494" y="742950"/>
                  </a:lnTo>
                  <a:lnTo>
                    <a:pt x="888207" y="773906"/>
                  </a:lnTo>
                  <a:lnTo>
                    <a:pt x="871538" y="797718"/>
                  </a:lnTo>
                  <a:lnTo>
                    <a:pt x="847725" y="804862"/>
                  </a:lnTo>
                  <a:lnTo>
                    <a:pt x="821532" y="802481"/>
                  </a:lnTo>
                  <a:lnTo>
                    <a:pt x="788194" y="788193"/>
                  </a:lnTo>
                  <a:lnTo>
                    <a:pt x="747713" y="754856"/>
                  </a:lnTo>
                  <a:lnTo>
                    <a:pt x="690563" y="690562"/>
                  </a:lnTo>
                  <a:lnTo>
                    <a:pt x="521494" y="507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D049DBF2-7260-4044-943E-CF3D5210CC33}"/>
                </a:ext>
              </a:extLst>
            </p:cNvPr>
            <p:cNvSpPr/>
            <p:nvPr/>
          </p:nvSpPr>
          <p:spPr>
            <a:xfrm>
              <a:off x="4999038" y="2043113"/>
              <a:ext cx="2095500" cy="1482725"/>
            </a:xfrm>
            <a:custGeom>
              <a:avLst/>
              <a:gdLst>
                <a:gd name="connsiteX0" fmla="*/ 390525 w 2095500"/>
                <a:gd name="connsiteY0" fmla="*/ 416718 h 1483518"/>
                <a:gd name="connsiteX1" fmla="*/ 42862 w 2095500"/>
                <a:gd name="connsiteY1" fmla="*/ 452437 h 1483518"/>
                <a:gd name="connsiteX2" fmla="*/ 0 w 2095500"/>
                <a:gd name="connsiteY2" fmla="*/ 276225 h 1483518"/>
                <a:gd name="connsiteX3" fmla="*/ 309562 w 2095500"/>
                <a:gd name="connsiteY3" fmla="*/ 250031 h 1483518"/>
                <a:gd name="connsiteX4" fmla="*/ 762000 w 2095500"/>
                <a:gd name="connsiteY4" fmla="*/ 190500 h 1483518"/>
                <a:gd name="connsiteX5" fmla="*/ 1254919 w 2095500"/>
                <a:gd name="connsiteY5" fmla="*/ 119062 h 1483518"/>
                <a:gd name="connsiteX6" fmla="*/ 1457325 w 2095500"/>
                <a:gd name="connsiteY6" fmla="*/ 88106 h 1483518"/>
                <a:gd name="connsiteX7" fmla="*/ 1533525 w 2095500"/>
                <a:gd name="connsiteY7" fmla="*/ 69056 h 1483518"/>
                <a:gd name="connsiteX8" fmla="*/ 1635919 w 2095500"/>
                <a:gd name="connsiteY8" fmla="*/ 33337 h 1483518"/>
                <a:gd name="connsiteX9" fmla="*/ 1724025 w 2095500"/>
                <a:gd name="connsiteY9" fmla="*/ 0 h 1483518"/>
                <a:gd name="connsiteX10" fmla="*/ 1735931 w 2095500"/>
                <a:gd name="connsiteY10" fmla="*/ 0 h 1483518"/>
                <a:gd name="connsiteX11" fmla="*/ 1769269 w 2095500"/>
                <a:gd name="connsiteY11" fmla="*/ 14287 h 1483518"/>
                <a:gd name="connsiteX12" fmla="*/ 1857375 w 2095500"/>
                <a:gd name="connsiteY12" fmla="*/ 71437 h 1483518"/>
                <a:gd name="connsiteX13" fmla="*/ 1966912 w 2095500"/>
                <a:gd name="connsiteY13" fmla="*/ 145256 h 1483518"/>
                <a:gd name="connsiteX14" fmla="*/ 2014537 w 2095500"/>
                <a:gd name="connsiteY14" fmla="*/ 180975 h 1483518"/>
                <a:gd name="connsiteX15" fmla="*/ 2052637 w 2095500"/>
                <a:gd name="connsiteY15" fmla="*/ 216693 h 1483518"/>
                <a:gd name="connsiteX16" fmla="*/ 2078831 w 2095500"/>
                <a:gd name="connsiteY16" fmla="*/ 252412 h 1483518"/>
                <a:gd name="connsiteX17" fmla="*/ 2088356 w 2095500"/>
                <a:gd name="connsiteY17" fmla="*/ 269081 h 1483518"/>
                <a:gd name="connsiteX18" fmla="*/ 2095500 w 2095500"/>
                <a:gd name="connsiteY18" fmla="*/ 292893 h 1483518"/>
                <a:gd name="connsiteX19" fmla="*/ 2090737 w 2095500"/>
                <a:gd name="connsiteY19" fmla="*/ 314325 h 1483518"/>
                <a:gd name="connsiteX20" fmla="*/ 2081212 w 2095500"/>
                <a:gd name="connsiteY20" fmla="*/ 335756 h 1483518"/>
                <a:gd name="connsiteX21" fmla="*/ 2055019 w 2095500"/>
                <a:gd name="connsiteY21" fmla="*/ 357187 h 1483518"/>
                <a:gd name="connsiteX22" fmla="*/ 2028825 w 2095500"/>
                <a:gd name="connsiteY22" fmla="*/ 378618 h 1483518"/>
                <a:gd name="connsiteX23" fmla="*/ 1997869 w 2095500"/>
                <a:gd name="connsiteY23" fmla="*/ 416718 h 1483518"/>
                <a:gd name="connsiteX24" fmla="*/ 1964531 w 2095500"/>
                <a:gd name="connsiteY24" fmla="*/ 464343 h 1483518"/>
                <a:gd name="connsiteX25" fmla="*/ 1928812 w 2095500"/>
                <a:gd name="connsiteY25" fmla="*/ 533400 h 1483518"/>
                <a:gd name="connsiteX26" fmla="*/ 1905000 w 2095500"/>
                <a:gd name="connsiteY26" fmla="*/ 631031 h 1483518"/>
                <a:gd name="connsiteX27" fmla="*/ 1843087 w 2095500"/>
                <a:gd name="connsiteY27" fmla="*/ 883443 h 1483518"/>
                <a:gd name="connsiteX28" fmla="*/ 1790700 w 2095500"/>
                <a:gd name="connsiteY28" fmla="*/ 1083468 h 1483518"/>
                <a:gd name="connsiteX29" fmla="*/ 1738312 w 2095500"/>
                <a:gd name="connsiteY29" fmla="*/ 1283493 h 1483518"/>
                <a:gd name="connsiteX30" fmla="*/ 1702594 w 2095500"/>
                <a:gd name="connsiteY30" fmla="*/ 1423987 h 1483518"/>
                <a:gd name="connsiteX31" fmla="*/ 1685925 w 2095500"/>
                <a:gd name="connsiteY31" fmla="*/ 1457325 h 1483518"/>
                <a:gd name="connsiteX32" fmla="*/ 1676400 w 2095500"/>
                <a:gd name="connsiteY32" fmla="*/ 1469231 h 1483518"/>
                <a:gd name="connsiteX33" fmla="*/ 1657350 w 2095500"/>
                <a:gd name="connsiteY33" fmla="*/ 1478756 h 1483518"/>
                <a:gd name="connsiteX34" fmla="*/ 1631156 w 2095500"/>
                <a:gd name="connsiteY34" fmla="*/ 1483518 h 1483518"/>
                <a:gd name="connsiteX35" fmla="*/ 1581150 w 2095500"/>
                <a:gd name="connsiteY35" fmla="*/ 1481137 h 1483518"/>
                <a:gd name="connsiteX36" fmla="*/ 1550194 w 2095500"/>
                <a:gd name="connsiteY36" fmla="*/ 1471612 h 1483518"/>
                <a:gd name="connsiteX37" fmla="*/ 1528762 w 2095500"/>
                <a:gd name="connsiteY37" fmla="*/ 1438275 h 1483518"/>
                <a:gd name="connsiteX38" fmla="*/ 1516856 w 2095500"/>
                <a:gd name="connsiteY38" fmla="*/ 1388268 h 1483518"/>
                <a:gd name="connsiteX39" fmla="*/ 1554956 w 2095500"/>
                <a:gd name="connsiteY39" fmla="*/ 1185862 h 1483518"/>
                <a:gd name="connsiteX40" fmla="*/ 1626394 w 2095500"/>
                <a:gd name="connsiteY40" fmla="*/ 714375 h 1483518"/>
                <a:gd name="connsiteX41" fmla="*/ 1678781 w 2095500"/>
                <a:gd name="connsiteY41" fmla="*/ 340518 h 1483518"/>
                <a:gd name="connsiteX42" fmla="*/ 1685925 w 2095500"/>
                <a:gd name="connsiteY42" fmla="*/ 288131 h 1483518"/>
                <a:gd name="connsiteX43" fmla="*/ 1681162 w 2095500"/>
                <a:gd name="connsiteY43" fmla="*/ 257175 h 1483518"/>
                <a:gd name="connsiteX44" fmla="*/ 1671637 w 2095500"/>
                <a:gd name="connsiteY44" fmla="*/ 235743 h 1483518"/>
                <a:gd name="connsiteX45" fmla="*/ 1654969 w 2095500"/>
                <a:gd name="connsiteY45" fmla="*/ 221456 h 1483518"/>
                <a:gd name="connsiteX46" fmla="*/ 1633537 w 2095500"/>
                <a:gd name="connsiteY46" fmla="*/ 216693 h 1483518"/>
                <a:gd name="connsiteX47" fmla="*/ 1571625 w 2095500"/>
                <a:gd name="connsiteY47" fmla="*/ 223837 h 1483518"/>
                <a:gd name="connsiteX48" fmla="*/ 1131094 w 2095500"/>
                <a:gd name="connsiteY48" fmla="*/ 302418 h 1483518"/>
                <a:gd name="connsiteX49" fmla="*/ 726281 w 2095500"/>
                <a:gd name="connsiteY49" fmla="*/ 369093 h 1483518"/>
                <a:gd name="connsiteX50" fmla="*/ 390525 w 2095500"/>
                <a:gd name="connsiteY50" fmla="*/ 416718 h 148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5500" h="1483518">
                  <a:moveTo>
                    <a:pt x="390525" y="416718"/>
                  </a:moveTo>
                  <a:lnTo>
                    <a:pt x="42862" y="452437"/>
                  </a:lnTo>
                  <a:lnTo>
                    <a:pt x="0" y="276225"/>
                  </a:lnTo>
                  <a:lnTo>
                    <a:pt x="309562" y="250031"/>
                  </a:lnTo>
                  <a:lnTo>
                    <a:pt x="762000" y="190500"/>
                  </a:lnTo>
                  <a:lnTo>
                    <a:pt x="1254919" y="119062"/>
                  </a:lnTo>
                  <a:lnTo>
                    <a:pt x="1457325" y="88106"/>
                  </a:lnTo>
                  <a:lnTo>
                    <a:pt x="1533525" y="69056"/>
                  </a:lnTo>
                  <a:lnTo>
                    <a:pt x="1635919" y="33337"/>
                  </a:lnTo>
                  <a:lnTo>
                    <a:pt x="1724025" y="0"/>
                  </a:lnTo>
                  <a:lnTo>
                    <a:pt x="1735931" y="0"/>
                  </a:lnTo>
                  <a:lnTo>
                    <a:pt x="1769269" y="14287"/>
                  </a:lnTo>
                  <a:lnTo>
                    <a:pt x="1857375" y="71437"/>
                  </a:lnTo>
                  <a:lnTo>
                    <a:pt x="1966912" y="145256"/>
                  </a:lnTo>
                  <a:lnTo>
                    <a:pt x="2014537" y="180975"/>
                  </a:lnTo>
                  <a:lnTo>
                    <a:pt x="2052637" y="216693"/>
                  </a:lnTo>
                  <a:lnTo>
                    <a:pt x="2078831" y="252412"/>
                  </a:lnTo>
                  <a:lnTo>
                    <a:pt x="2088356" y="269081"/>
                  </a:lnTo>
                  <a:lnTo>
                    <a:pt x="2095500" y="292893"/>
                  </a:lnTo>
                  <a:lnTo>
                    <a:pt x="2090737" y="314325"/>
                  </a:lnTo>
                  <a:lnTo>
                    <a:pt x="2081212" y="335756"/>
                  </a:lnTo>
                  <a:lnTo>
                    <a:pt x="2055019" y="357187"/>
                  </a:lnTo>
                  <a:lnTo>
                    <a:pt x="2028825" y="378618"/>
                  </a:lnTo>
                  <a:lnTo>
                    <a:pt x="1997869" y="416718"/>
                  </a:lnTo>
                  <a:lnTo>
                    <a:pt x="1964531" y="464343"/>
                  </a:lnTo>
                  <a:lnTo>
                    <a:pt x="1928812" y="533400"/>
                  </a:lnTo>
                  <a:lnTo>
                    <a:pt x="1905000" y="631031"/>
                  </a:lnTo>
                  <a:lnTo>
                    <a:pt x="1843087" y="883443"/>
                  </a:lnTo>
                  <a:lnTo>
                    <a:pt x="1790700" y="1083468"/>
                  </a:lnTo>
                  <a:lnTo>
                    <a:pt x="1738312" y="1283493"/>
                  </a:lnTo>
                  <a:lnTo>
                    <a:pt x="1702594" y="1423987"/>
                  </a:lnTo>
                  <a:lnTo>
                    <a:pt x="1685925" y="1457325"/>
                  </a:lnTo>
                  <a:lnTo>
                    <a:pt x="1676400" y="1469231"/>
                  </a:lnTo>
                  <a:lnTo>
                    <a:pt x="1657350" y="1478756"/>
                  </a:lnTo>
                  <a:lnTo>
                    <a:pt x="1631156" y="1483518"/>
                  </a:lnTo>
                  <a:lnTo>
                    <a:pt x="1581150" y="1481137"/>
                  </a:lnTo>
                  <a:lnTo>
                    <a:pt x="1550194" y="1471612"/>
                  </a:lnTo>
                  <a:lnTo>
                    <a:pt x="1528762" y="1438275"/>
                  </a:lnTo>
                  <a:lnTo>
                    <a:pt x="1516856" y="1388268"/>
                  </a:lnTo>
                  <a:lnTo>
                    <a:pt x="1554956" y="1185862"/>
                  </a:lnTo>
                  <a:lnTo>
                    <a:pt x="1626394" y="714375"/>
                  </a:lnTo>
                  <a:lnTo>
                    <a:pt x="1678781" y="340518"/>
                  </a:lnTo>
                  <a:lnTo>
                    <a:pt x="1685925" y="288131"/>
                  </a:lnTo>
                  <a:lnTo>
                    <a:pt x="1681162" y="257175"/>
                  </a:lnTo>
                  <a:lnTo>
                    <a:pt x="1671637" y="235743"/>
                  </a:lnTo>
                  <a:lnTo>
                    <a:pt x="1654969" y="221456"/>
                  </a:lnTo>
                  <a:lnTo>
                    <a:pt x="1633537" y="216693"/>
                  </a:lnTo>
                  <a:lnTo>
                    <a:pt x="1571625" y="223837"/>
                  </a:lnTo>
                  <a:lnTo>
                    <a:pt x="1131094" y="302418"/>
                  </a:lnTo>
                  <a:lnTo>
                    <a:pt x="726281" y="369093"/>
                  </a:lnTo>
                  <a:lnTo>
                    <a:pt x="390525" y="4167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2">
              <a:extLst>
                <a:ext uri="{FF2B5EF4-FFF2-40B4-BE49-F238E27FC236}">
                  <a16:creationId xmlns:a16="http://schemas.microsoft.com/office/drawing/2014/main" id="{014DB111-80B8-4D1E-8E55-4D18E3B536E1}"/>
                </a:ext>
              </a:extLst>
            </p:cNvPr>
            <p:cNvSpPr/>
            <p:nvPr/>
          </p:nvSpPr>
          <p:spPr>
            <a:xfrm>
              <a:off x="5229225" y="3224213"/>
              <a:ext cx="1362075" cy="323850"/>
            </a:xfrm>
            <a:custGeom>
              <a:avLst/>
              <a:gdLst>
                <a:gd name="connsiteX0" fmla="*/ 569119 w 1362075"/>
                <a:gd name="connsiteY0" fmla="*/ 261937 h 323850"/>
                <a:gd name="connsiteX1" fmla="*/ 369094 w 1362075"/>
                <a:gd name="connsiteY1" fmla="*/ 300037 h 323850"/>
                <a:gd name="connsiteX2" fmla="*/ 307181 w 1362075"/>
                <a:gd name="connsiteY2" fmla="*/ 314325 h 323850"/>
                <a:gd name="connsiteX3" fmla="*/ 269081 w 1362075"/>
                <a:gd name="connsiteY3" fmla="*/ 321468 h 323850"/>
                <a:gd name="connsiteX4" fmla="*/ 209550 w 1362075"/>
                <a:gd name="connsiteY4" fmla="*/ 323850 h 323850"/>
                <a:gd name="connsiteX5" fmla="*/ 19050 w 1362075"/>
                <a:gd name="connsiteY5" fmla="*/ 302418 h 323850"/>
                <a:gd name="connsiteX6" fmla="*/ 0 w 1362075"/>
                <a:gd name="connsiteY6" fmla="*/ 183356 h 323850"/>
                <a:gd name="connsiteX7" fmla="*/ 157163 w 1362075"/>
                <a:gd name="connsiteY7" fmla="*/ 176212 h 323850"/>
                <a:gd name="connsiteX8" fmla="*/ 242888 w 1362075"/>
                <a:gd name="connsiteY8" fmla="*/ 169068 h 323850"/>
                <a:gd name="connsiteX9" fmla="*/ 454819 w 1362075"/>
                <a:gd name="connsiteY9" fmla="*/ 133350 h 323850"/>
                <a:gd name="connsiteX10" fmla="*/ 783431 w 1362075"/>
                <a:gd name="connsiteY10" fmla="*/ 69056 h 323850"/>
                <a:gd name="connsiteX11" fmla="*/ 1092994 w 1362075"/>
                <a:gd name="connsiteY11" fmla="*/ 0 h 323850"/>
                <a:gd name="connsiteX12" fmla="*/ 1107281 w 1362075"/>
                <a:gd name="connsiteY12" fmla="*/ 0 h 323850"/>
                <a:gd name="connsiteX13" fmla="*/ 1169194 w 1362075"/>
                <a:gd name="connsiteY13" fmla="*/ 11906 h 323850"/>
                <a:gd name="connsiteX14" fmla="*/ 1269206 w 1362075"/>
                <a:gd name="connsiteY14" fmla="*/ 21431 h 323850"/>
                <a:gd name="connsiteX15" fmla="*/ 1362075 w 1362075"/>
                <a:gd name="connsiteY15" fmla="*/ 23812 h 323850"/>
                <a:gd name="connsiteX16" fmla="*/ 1350169 w 1362075"/>
                <a:gd name="connsiteY16" fmla="*/ 254793 h 323850"/>
                <a:gd name="connsiteX17" fmla="*/ 1295400 w 1362075"/>
                <a:gd name="connsiteY17" fmla="*/ 252412 h 323850"/>
                <a:gd name="connsiteX18" fmla="*/ 1266825 w 1362075"/>
                <a:gd name="connsiteY18" fmla="*/ 221456 h 323850"/>
                <a:gd name="connsiteX19" fmla="*/ 1240631 w 1362075"/>
                <a:gd name="connsiteY19" fmla="*/ 204787 h 323850"/>
                <a:gd name="connsiteX20" fmla="*/ 1202531 w 1362075"/>
                <a:gd name="connsiteY20" fmla="*/ 188118 h 323850"/>
                <a:gd name="connsiteX21" fmla="*/ 1150144 w 1362075"/>
                <a:gd name="connsiteY21" fmla="*/ 178593 h 323850"/>
                <a:gd name="connsiteX22" fmla="*/ 1107281 w 1362075"/>
                <a:gd name="connsiteY22" fmla="*/ 176212 h 323850"/>
                <a:gd name="connsiteX23" fmla="*/ 1040606 w 1362075"/>
                <a:gd name="connsiteY23" fmla="*/ 183356 h 323850"/>
                <a:gd name="connsiteX24" fmla="*/ 769144 w 1362075"/>
                <a:gd name="connsiteY24" fmla="*/ 228600 h 323850"/>
                <a:gd name="connsiteX25" fmla="*/ 664369 w 1362075"/>
                <a:gd name="connsiteY25" fmla="*/ 247650 h 323850"/>
                <a:gd name="connsiteX26" fmla="*/ 569119 w 1362075"/>
                <a:gd name="connsiteY2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2075" h="323850">
                  <a:moveTo>
                    <a:pt x="569119" y="261937"/>
                  </a:moveTo>
                  <a:lnTo>
                    <a:pt x="369094" y="300037"/>
                  </a:lnTo>
                  <a:lnTo>
                    <a:pt x="307181" y="314325"/>
                  </a:lnTo>
                  <a:lnTo>
                    <a:pt x="269081" y="321468"/>
                  </a:lnTo>
                  <a:lnTo>
                    <a:pt x="209550" y="323850"/>
                  </a:lnTo>
                  <a:lnTo>
                    <a:pt x="19050" y="302418"/>
                  </a:lnTo>
                  <a:lnTo>
                    <a:pt x="0" y="183356"/>
                  </a:lnTo>
                  <a:lnTo>
                    <a:pt x="157163" y="176212"/>
                  </a:lnTo>
                  <a:lnTo>
                    <a:pt x="242888" y="169068"/>
                  </a:lnTo>
                  <a:lnTo>
                    <a:pt x="454819" y="133350"/>
                  </a:lnTo>
                  <a:lnTo>
                    <a:pt x="783431" y="69056"/>
                  </a:lnTo>
                  <a:lnTo>
                    <a:pt x="1092994" y="0"/>
                  </a:lnTo>
                  <a:lnTo>
                    <a:pt x="1107281" y="0"/>
                  </a:lnTo>
                  <a:lnTo>
                    <a:pt x="1169194" y="11906"/>
                  </a:lnTo>
                  <a:lnTo>
                    <a:pt x="1269206" y="21431"/>
                  </a:lnTo>
                  <a:lnTo>
                    <a:pt x="1362075" y="23812"/>
                  </a:lnTo>
                  <a:lnTo>
                    <a:pt x="1350169" y="254793"/>
                  </a:lnTo>
                  <a:lnTo>
                    <a:pt x="1295400" y="252412"/>
                  </a:lnTo>
                  <a:lnTo>
                    <a:pt x="1266825" y="221456"/>
                  </a:lnTo>
                  <a:lnTo>
                    <a:pt x="1240631" y="204787"/>
                  </a:lnTo>
                  <a:lnTo>
                    <a:pt x="1202531" y="188118"/>
                  </a:lnTo>
                  <a:lnTo>
                    <a:pt x="1150144" y="178593"/>
                  </a:lnTo>
                  <a:lnTo>
                    <a:pt x="1107281" y="176212"/>
                  </a:lnTo>
                  <a:lnTo>
                    <a:pt x="1040606" y="183356"/>
                  </a:lnTo>
                  <a:lnTo>
                    <a:pt x="769144" y="228600"/>
                  </a:lnTo>
                  <a:lnTo>
                    <a:pt x="664369" y="247650"/>
                  </a:lnTo>
                  <a:lnTo>
                    <a:pt x="569119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2984521C-2FD9-49AC-A184-03DD3C46583D}"/>
                </a:ext>
              </a:extLst>
            </p:cNvPr>
            <p:cNvSpPr/>
            <p:nvPr/>
          </p:nvSpPr>
          <p:spPr>
            <a:xfrm rot="16200000">
              <a:off x="3794919" y="3955257"/>
              <a:ext cx="2338387" cy="1638300"/>
            </a:xfrm>
            <a:custGeom>
              <a:avLst/>
              <a:gdLst>
                <a:gd name="connsiteX0" fmla="*/ 1069181 w 2338387"/>
                <a:gd name="connsiteY0" fmla="*/ 1200150 h 1638300"/>
                <a:gd name="connsiteX1" fmla="*/ 904875 w 2338387"/>
                <a:gd name="connsiteY1" fmla="*/ 1095375 h 1638300"/>
                <a:gd name="connsiteX2" fmla="*/ 802481 w 2338387"/>
                <a:gd name="connsiteY2" fmla="*/ 1021557 h 1638300"/>
                <a:gd name="connsiteX3" fmla="*/ 716756 w 2338387"/>
                <a:gd name="connsiteY3" fmla="*/ 952500 h 1638300"/>
                <a:gd name="connsiteX4" fmla="*/ 623887 w 2338387"/>
                <a:gd name="connsiteY4" fmla="*/ 866775 h 1638300"/>
                <a:gd name="connsiteX5" fmla="*/ 535781 w 2338387"/>
                <a:gd name="connsiteY5" fmla="*/ 781050 h 1638300"/>
                <a:gd name="connsiteX6" fmla="*/ 481012 w 2338387"/>
                <a:gd name="connsiteY6" fmla="*/ 723900 h 1638300"/>
                <a:gd name="connsiteX7" fmla="*/ 428625 w 2338387"/>
                <a:gd name="connsiteY7" fmla="*/ 666750 h 1638300"/>
                <a:gd name="connsiteX8" fmla="*/ 357187 w 2338387"/>
                <a:gd name="connsiteY8" fmla="*/ 581025 h 1638300"/>
                <a:gd name="connsiteX9" fmla="*/ 245268 w 2338387"/>
                <a:gd name="connsiteY9" fmla="*/ 431007 h 1638300"/>
                <a:gd name="connsiteX10" fmla="*/ 166687 w 2338387"/>
                <a:gd name="connsiteY10" fmla="*/ 319088 h 1638300"/>
                <a:gd name="connsiteX11" fmla="*/ 90487 w 2338387"/>
                <a:gd name="connsiteY11" fmla="*/ 197644 h 1638300"/>
                <a:gd name="connsiteX12" fmla="*/ 28575 w 2338387"/>
                <a:gd name="connsiteY12" fmla="*/ 90488 h 1638300"/>
                <a:gd name="connsiteX13" fmla="*/ 4762 w 2338387"/>
                <a:gd name="connsiteY13" fmla="*/ 42863 h 1638300"/>
                <a:gd name="connsiteX14" fmla="*/ 0 w 2338387"/>
                <a:gd name="connsiteY14" fmla="*/ 21432 h 1638300"/>
                <a:gd name="connsiteX15" fmla="*/ 2381 w 2338387"/>
                <a:gd name="connsiteY15" fmla="*/ 4763 h 1638300"/>
                <a:gd name="connsiteX16" fmla="*/ 14287 w 2338387"/>
                <a:gd name="connsiteY16" fmla="*/ 0 h 1638300"/>
                <a:gd name="connsiteX17" fmla="*/ 35718 w 2338387"/>
                <a:gd name="connsiteY17" fmla="*/ 0 h 1638300"/>
                <a:gd name="connsiteX18" fmla="*/ 54768 w 2338387"/>
                <a:gd name="connsiteY18" fmla="*/ 7144 h 1638300"/>
                <a:gd name="connsiteX19" fmla="*/ 114300 w 2338387"/>
                <a:gd name="connsiteY19" fmla="*/ 85725 h 1638300"/>
                <a:gd name="connsiteX20" fmla="*/ 214312 w 2338387"/>
                <a:gd name="connsiteY20" fmla="*/ 214313 h 1638300"/>
                <a:gd name="connsiteX21" fmla="*/ 290512 w 2338387"/>
                <a:gd name="connsiteY21" fmla="*/ 304800 h 1638300"/>
                <a:gd name="connsiteX22" fmla="*/ 364331 w 2338387"/>
                <a:gd name="connsiteY22" fmla="*/ 388144 h 1638300"/>
                <a:gd name="connsiteX23" fmla="*/ 466725 w 2338387"/>
                <a:gd name="connsiteY23" fmla="*/ 497682 h 1638300"/>
                <a:gd name="connsiteX24" fmla="*/ 581025 w 2338387"/>
                <a:gd name="connsiteY24" fmla="*/ 607219 h 1638300"/>
                <a:gd name="connsiteX25" fmla="*/ 681037 w 2338387"/>
                <a:gd name="connsiteY25" fmla="*/ 692944 h 1638300"/>
                <a:gd name="connsiteX26" fmla="*/ 790575 w 2338387"/>
                <a:gd name="connsiteY26" fmla="*/ 783432 h 1638300"/>
                <a:gd name="connsiteX27" fmla="*/ 878681 w 2338387"/>
                <a:gd name="connsiteY27" fmla="*/ 847725 h 1638300"/>
                <a:gd name="connsiteX28" fmla="*/ 1007268 w 2338387"/>
                <a:gd name="connsiteY28" fmla="*/ 935832 h 1638300"/>
                <a:gd name="connsiteX29" fmla="*/ 1090612 w 2338387"/>
                <a:gd name="connsiteY29" fmla="*/ 985838 h 1638300"/>
                <a:gd name="connsiteX30" fmla="*/ 1202531 w 2338387"/>
                <a:gd name="connsiteY30" fmla="*/ 1045369 h 1638300"/>
                <a:gd name="connsiteX31" fmla="*/ 1321593 w 2338387"/>
                <a:gd name="connsiteY31" fmla="*/ 1100138 h 1638300"/>
                <a:gd name="connsiteX32" fmla="*/ 1423987 w 2338387"/>
                <a:gd name="connsiteY32" fmla="*/ 1143000 h 1638300"/>
                <a:gd name="connsiteX33" fmla="*/ 1521618 w 2338387"/>
                <a:gd name="connsiteY33" fmla="*/ 1178719 h 1638300"/>
                <a:gd name="connsiteX34" fmla="*/ 1609725 w 2338387"/>
                <a:gd name="connsiteY34" fmla="*/ 1207294 h 1638300"/>
                <a:gd name="connsiteX35" fmla="*/ 1762125 w 2338387"/>
                <a:gd name="connsiteY35" fmla="*/ 1247775 h 1638300"/>
                <a:gd name="connsiteX36" fmla="*/ 1874043 w 2338387"/>
                <a:gd name="connsiteY36" fmla="*/ 1271588 h 1638300"/>
                <a:gd name="connsiteX37" fmla="*/ 1957387 w 2338387"/>
                <a:gd name="connsiteY37" fmla="*/ 1285875 h 1638300"/>
                <a:gd name="connsiteX38" fmla="*/ 2021681 w 2338387"/>
                <a:gd name="connsiteY38" fmla="*/ 1290638 h 1638300"/>
                <a:gd name="connsiteX39" fmla="*/ 2064543 w 2338387"/>
                <a:gd name="connsiteY39" fmla="*/ 1283494 h 1638300"/>
                <a:gd name="connsiteX40" fmla="*/ 2116931 w 2338387"/>
                <a:gd name="connsiteY40" fmla="*/ 1266825 h 1638300"/>
                <a:gd name="connsiteX41" fmla="*/ 2157412 w 2338387"/>
                <a:gd name="connsiteY41" fmla="*/ 1247775 h 1638300"/>
                <a:gd name="connsiteX42" fmla="*/ 2207418 w 2338387"/>
                <a:gd name="connsiteY42" fmla="*/ 1209675 h 1638300"/>
                <a:gd name="connsiteX43" fmla="*/ 2238375 w 2338387"/>
                <a:gd name="connsiteY43" fmla="*/ 1171575 h 1638300"/>
                <a:gd name="connsiteX44" fmla="*/ 2274093 w 2338387"/>
                <a:gd name="connsiteY44" fmla="*/ 1128713 h 1638300"/>
                <a:gd name="connsiteX45" fmla="*/ 2290762 w 2338387"/>
                <a:gd name="connsiteY45" fmla="*/ 1097757 h 1638300"/>
                <a:gd name="connsiteX46" fmla="*/ 2338387 w 2338387"/>
                <a:gd name="connsiteY46" fmla="*/ 1100138 h 1638300"/>
                <a:gd name="connsiteX47" fmla="*/ 2288381 w 2338387"/>
                <a:gd name="connsiteY47" fmla="*/ 1283494 h 1638300"/>
                <a:gd name="connsiteX48" fmla="*/ 2262187 w 2338387"/>
                <a:gd name="connsiteY48" fmla="*/ 1352550 h 1638300"/>
                <a:gd name="connsiteX49" fmla="*/ 2235993 w 2338387"/>
                <a:gd name="connsiteY49" fmla="*/ 1409700 h 1638300"/>
                <a:gd name="connsiteX50" fmla="*/ 2200275 w 2338387"/>
                <a:gd name="connsiteY50" fmla="*/ 1476375 h 1638300"/>
                <a:gd name="connsiteX51" fmla="*/ 2169318 w 2338387"/>
                <a:gd name="connsiteY51" fmla="*/ 1519238 h 1638300"/>
                <a:gd name="connsiteX52" fmla="*/ 2124075 w 2338387"/>
                <a:gd name="connsiteY52" fmla="*/ 1569244 h 1638300"/>
                <a:gd name="connsiteX53" fmla="*/ 2085975 w 2338387"/>
                <a:gd name="connsiteY53" fmla="*/ 1604963 h 1638300"/>
                <a:gd name="connsiteX54" fmla="*/ 2050256 w 2338387"/>
                <a:gd name="connsiteY54" fmla="*/ 1626394 h 1638300"/>
                <a:gd name="connsiteX55" fmla="*/ 2028825 w 2338387"/>
                <a:gd name="connsiteY55" fmla="*/ 1635919 h 1638300"/>
                <a:gd name="connsiteX56" fmla="*/ 2009775 w 2338387"/>
                <a:gd name="connsiteY56" fmla="*/ 1638300 h 1638300"/>
                <a:gd name="connsiteX57" fmla="*/ 1990725 w 2338387"/>
                <a:gd name="connsiteY57" fmla="*/ 1633538 h 1638300"/>
                <a:gd name="connsiteX58" fmla="*/ 1969293 w 2338387"/>
                <a:gd name="connsiteY58" fmla="*/ 1619250 h 1638300"/>
                <a:gd name="connsiteX59" fmla="*/ 1952625 w 2338387"/>
                <a:gd name="connsiteY59" fmla="*/ 1595438 h 1638300"/>
                <a:gd name="connsiteX60" fmla="*/ 1928812 w 2338387"/>
                <a:gd name="connsiteY60" fmla="*/ 1569244 h 1638300"/>
                <a:gd name="connsiteX61" fmla="*/ 1874043 w 2338387"/>
                <a:gd name="connsiteY61" fmla="*/ 1533525 h 1638300"/>
                <a:gd name="connsiteX62" fmla="*/ 1809750 w 2338387"/>
                <a:gd name="connsiteY62" fmla="*/ 1507332 h 1638300"/>
                <a:gd name="connsiteX63" fmla="*/ 1616868 w 2338387"/>
                <a:gd name="connsiteY63" fmla="*/ 1445419 h 1638300"/>
                <a:gd name="connsiteX64" fmla="*/ 1423987 w 2338387"/>
                <a:gd name="connsiteY64" fmla="*/ 1371600 h 1638300"/>
                <a:gd name="connsiteX65" fmla="*/ 1295400 w 2338387"/>
                <a:gd name="connsiteY65" fmla="*/ 1316832 h 1638300"/>
                <a:gd name="connsiteX66" fmla="*/ 1069181 w 2338387"/>
                <a:gd name="connsiteY66" fmla="*/ 120015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38387" h="1638300">
                  <a:moveTo>
                    <a:pt x="1069181" y="1200150"/>
                  </a:moveTo>
                  <a:lnTo>
                    <a:pt x="904875" y="1095375"/>
                  </a:lnTo>
                  <a:lnTo>
                    <a:pt x="802481" y="1021557"/>
                  </a:lnTo>
                  <a:lnTo>
                    <a:pt x="716756" y="952500"/>
                  </a:lnTo>
                  <a:lnTo>
                    <a:pt x="623887" y="866775"/>
                  </a:lnTo>
                  <a:lnTo>
                    <a:pt x="535781" y="781050"/>
                  </a:lnTo>
                  <a:lnTo>
                    <a:pt x="481012" y="723900"/>
                  </a:lnTo>
                  <a:lnTo>
                    <a:pt x="428625" y="666750"/>
                  </a:lnTo>
                  <a:lnTo>
                    <a:pt x="357187" y="581025"/>
                  </a:lnTo>
                  <a:lnTo>
                    <a:pt x="245268" y="431007"/>
                  </a:lnTo>
                  <a:lnTo>
                    <a:pt x="166687" y="319088"/>
                  </a:lnTo>
                  <a:lnTo>
                    <a:pt x="90487" y="197644"/>
                  </a:lnTo>
                  <a:lnTo>
                    <a:pt x="28575" y="90488"/>
                  </a:lnTo>
                  <a:lnTo>
                    <a:pt x="4762" y="42863"/>
                  </a:lnTo>
                  <a:lnTo>
                    <a:pt x="0" y="21432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4768" y="7144"/>
                  </a:lnTo>
                  <a:lnTo>
                    <a:pt x="114300" y="85725"/>
                  </a:lnTo>
                  <a:lnTo>
                    <a:pt x="214312" y="214313"/>
                  </a:lnTo>
                  <a:lnTo>
                    <a:pt x="290512" y="304800"/>
                  </a:lnTo>
                  <a:lnTo>
                    <a:pt x="364331" y="388144"/>
                  </a:lnTo>
                  <a:lnTo>
                    <a:pt x="466725" y="497682"/>
                  </a:lnTo>
                  <a:lnTo>
                    <a:pt x="581025" y="607219"/>
                  </a:lnTo>
                  <a:lnTo>
                    <a:pt x="681037" y="692944"/>
                  </a:lnTo>
                  <a:lnTo>
                    <a:pt x="790575" y="783432"/>
                  </a:lnTo>
                  <a:lnTo>
                    <a:pt x="878681" y="847725"/>
                  </a:lnTo>
                  <a:lnTo>
                    <a:pt x="1007268" y="935832"/>
                  </a:lnTo>
                  <a:lnTo>
                    <a:pt x="1090612" y="985838"/>
                  </a:lnTo>
                  <a:lnTo>
                    <a:pt x="1202531" y="1045369"/>
                  </a:lnTo>
                  <a:lnTo>
                    <a:pt x="1321593" y="1100138"/>
                  </a:lnTo>
                  <a:lnTo>
                    <a:pt x="1423987" y="1143000"/>
                  </a:lnTo>
                  <a:lnTo>
                    <a:pt x="1521618" y="1178719"/>
                  </a:lnTo>
                  <a:lnTo>
                    <a:pt x="1609725" y="1207294"/>
                  </a:lnTo>
                  <a:lnTo>
                    <a:pt x="1762125" y="1247775"/>
                  </a:lnTo>
                  <a:lnTo>
                    <a:pt x="1874043" y="1271588"/>
                  </a:lnTo>
                  <a:lnTo>
                    <a:pt x="1957387" y="1285875"/>
                  </a:lnTo>
                  <a:lnTo>
                    <a:pt x="2021681" y="1290638"/>
                  </a:lnTo>
                  <a:lnTo>
                    <a:pt x="2064543" y="1283494"/>
                  </a:lnTo>
                  <a:lnTo>
                    <a:pt x="2116931" y="1266825"/>
                  </a:lnTo>
                  <a:lnTo>
                    <a:pt x="2157412" y="1247775"/>
                  </a:lnTo>
                  <a:lnTo>
                    <a:pt x="2207418" y="1209675"/>
                  </a:lnTo>
                  <a:lnTo>
                    <a:pt x="2238375" y="1171575"/>
                  </a:lnTo>
                  <a:lnTo>
                    <a:pt x="2274093" y="1128713"/>
                  </a:lnTo>
                  <a:lnTo>
                    <a:pt x="2290762" y="1097757"/>
                  </a:lnTo>
                  <a:lnTo>
                    <a:pt x="2338387" y="1100138"/>
                  </a:lnTo>
                  <a:lnTo>
                    <a:pt x="2288381" y="1283494"/>
                  </a:lnTo>
                  <a:lnTo>
                    <a:pt x="2262187" y="1352550"/>
                  </a:lnTo>
                  <a:lnTo>
                    <a:pt x="2235993" y="1409700"/>
                  </a:lnTo>
                  <a:lnTo>
                    <a:pt x="2200275" y="1476375"/>
                  </a:lnTo>
                  <a:lnTo>
                    <a:pt x="2169318" y="1519238"/>
                  </a:lnTo>
                  <a:lnTo>
                    <a:pt x="2124075" y="1569244"/>
                  </a:lnTo>
                  <a:lnTo>
                    <a:pt x="2085975" y="1604963"/>
                  </a:lnTo>
                  <a:lnTo>
                    <a:pt x="2050256" y="1626394"/>
                  </a:lnTo>
                  <a:lnTo>
                    <a:pt x="2028825" y="1635919"/>
                  </a:lnTo>
                  <a:lnTo>
                    <a:pt x="2009775" y="1638300"/>
                  </a:lnTo>
                  <a:lnTo>
                    <a:pt x="1990725" y="1633538"/>
                  </a:lnTo>
                  <a:lnTo>
                    <a:pt x="1969293" y="1619250"/>
                  </a:lnTo>
                  <a:lnTo>
                    <a:pt x="1952625" y="1595438"/>
                  </a:lnTo>
                  <a:lnTo>
                    <a:pt x="1928812" y="1569244"/>
                  </a:lnTo>
                  <a:lnTo>
                    <a:pt x="1874043" y="1533525"/>
                  </a:lnTo>
                  <a:lnTo>
                    <a:pt x="1809750" y="1507332"/>
                  </a:lnTo>
                  <a:lnTo>
                    <a:pt x="1616868" y="1445419"/>
                  </a:lnTo>
                  <a:lnTo>
                    <a:pt x="1423987" y="1371600"/>
                  </a:lnTo>
                  <a:lnTo>
                    <a:pt x="1295400" y="1316832"/>
                  </a:lnTo>
                  <a:lnTo>
                    <a:pt x="1069181" y="1200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2">
              <a:extLst>
                <a:ext uri="{FF2B5EF4-FFF2-40B4-BE49-F238E27FC236}">
                  <a16:creationId xmlns:a16="http://schemas.microsoft.com/office/drawing/2014/main" id="{52631D00-0377-4237-BFD2-3258478A6D8D}"/>
                </a:ext>
              </a:extLst>
            </p:cNvPr>
            <p:cNvSpPr/>
            <p:nvPr/>
          </p:nvSpPr>
          <p:spPr>
            <a:xfrm rot="16200000">
              <a:off x="5523706" y="3752057"/>
              <a:ext cx="2436813" cy="1733550"/>
            </a:xfrm>
            <a:custGeom>
              <a:avLst/>
              <a:gdLst>
                <a:gd name="connsiteX0" fmla="*/ 1076325 w 2436019"/>
                <a:gd name="connsiteY0" fmla="*/ 202406 h 1733550"/>
                <a:gd name="connsiteX1" fmla="*/ 1657350 w 2436019"/>
                <a:gd name="connsiteY1" fmla="*/ 204788 h 1733550"/>
                <a:gd name="connsiteX2" fmla="*/ 1924050 w 2436019"/>
                <a:gd name="connsiteY2" fmla="*/ 204788 h 1733550"/>
                <a:gd name="connsiteX3" fmla="*/ 2045494 w 2436019"/>
                <a:gd name="connsiteY3" fmla="*/ 200025 h 1733550"/>
                <a:gd name="connsiteX4" fmla="*/ 2097881 w 2436019"/>
                <a:gd name="connsiteY4" fmla="*/ 195263 h 1733550"/>
                <a:gd name="connsiteX5" fmla="*/ 2145506 w 2436019"/>
                <a:gd name="connsiteY5" fmla="*/ 188119 h 1733550"/>
                <a:gd name="connsiteX6" fmla="*/ 2178844 w 2436019"/>
                <a:gd name="connsiteY6" fmla="*/ 176213 h 1733550"/>
                <a:gd name="connsiteX7" fmla="*/ 2219325 w 2436019"/>
                <a:gd name="connsiteY7" fmla="*/ 154781 h 1733550"/>
                <a:gd name="connsiteX8" fmla="*/ 2274094 w 2436019"/>
                <a:gd name="connsiteY8" fmla="*/ 121444 h 1733550"/>
                <a:gd name="connsiteX9" fmla="*/ 2393156 w 2436019"/>
                <a:gd name="connsiteY9" fmla="*/ 0 h 1733550"/>
                <a:gd name="connsiteX10" fmla="*/ 2436019 w 2436019"/>
                <a:gd name="connsiteY10" fmla="*/ 97631 h 1733550"/>
                <a:gd name="connsiteX11" fmla="*/ 2371725 w 2436019"/>
                <a:gd name="connsiteY11" fmla="*/ 152400 h 1733550"/>
                <a:gd name="connsiteX12" fmla="*/ 2262187 w 2436019"/>
                <a:gd name="connsiteY12" fmla="*/ 300038 h 1733550"/>
                <a:gd name="connsiteX13" fmla="*/ 2205037 w 2436019"/>
                <a:gd name="connsiteY13" fmla="*/ 381000 h 1733550"/>
                <a:gd name="connsiteX14" fmla="*/ 2162175 w 2436019"/>
                <a:gd name="connsiteY14" fmla="*/ 435769 h 1733550"/>
                <a:gd name="connsiteX15" fmla="*/ 2121694 w 2436019"/>
                <a:gd name="connsiteY15" fmla="*/ 478631 h 1733550"/>
                <a:gd name="connsiteX16" fmla="*/ 2093119 w 2436019"/>
                <a:gd name="connsiteY16" fmla="*/ 497681 h 1733550"/>
                <a:gd name="connsiteX17" fmla="*/ 2074069 w 2436019"/>
                <a:gd name="connsiteY17" fmla="*/ 504825 h 1733550"/>
                <a:gd name="connsiteX18" fmla="*/ 2050256 w 2436019"/>
                <a:gd name="connsiteY18" fmla="*/ 507206 h 1733550"/>
                <a:gd name="connsiteX19" fmla="*/ 2021681 w 2436019"/>
                <a:gd name="connsiteY19" fmla="*/ 502444 h 1733550"/>
                <a:gd name="connsiteX20" fmla="*/ 1997869 w 2436019"/>
                <a:gd name="connsiteY20" fmla="*/ 485775 h 1733550"/>
                <a:gd name="connsiteX21" fmla="*/ 1955006 w 2436019"/>
                <a:gd name="connsiteY21" fmla="*/ 466725 h 1733550"/>
                <a:gd name="connsiteX22" fmla="*/ 1676400 w 2436019"/>
                <a:gd name="connsiteY22" fmla="*/ 431006 h 1733550"/>
                <a:gd name="connsiteX23" fmla="*/ 1421606 w 2436019"/>
                <a:gd name="connsiteY23" fmla="*/ 414338 h 1733550"/>
                <a:gd name="connsiteX24" fmla="*/ 1154906 w 2436019"/>
                <a:gd name="connsiteY24" fmla="*/ 407194 h 1733550"/>
                <a:gd name="connsiteX25" fmla="*/ 935831 w 2436019"/>
                <a:gd name="connsiteY25" fmla="*/ 407194 h 1733550"/>
                <a:gd name="connsiteX26" fmla="*/ 590550 w 2436019"/>
                <a:gd name="connsiteY26" fmla="*/ 404813 h 1733550"/>
                <a:gd name="connsiteX27" fmla="*/ 502444 w 2436019"/>
                <a:gd name="connsiteY27" fmla="*/ 407194 h 1733550"/>
                <a:gd name="connsiteX28" fmla="*/ 433387 w 2436019"/>
                <a:gd name="connsiteY28" fmla="*/ 411956 h 1733550"/>
                <a:gd name="connsiteX29" fmla="*/ 359569 w 2436019"/>
                <a:gd name="connsiteY29" fmla="*/ 423863 h 1733550"/>
                <a:gd name="connsiteX30" fmla="*/ 314325 w 2436019"/>
                <a:gd name="connsiteY30" fmla="*/ 435769 h 1733550"/>
                <a:gd name="connsiteX31" fmla="*/ 288131 w 2436019"/>
                <a:gd name="connsiteY31" fmla="*/ 447675 h 1733550"/>
                <a:gd name="connsiteX32" fmla="*/ 269081 w 2436019"/>
                <a:gd name="connsiteY32" fmla="*/ 464344 h 1733550"/>
                <a:gd name="connsiteX33" fmla="*/ 254794 w 2436019"/>
                <a:gd name="connsiteY33" fmla="*/ 490538 h 1733550"/>
                <a:gd name="connsiteX34" fmla="*/ 240506 w 2436019"/>
                <a:gd name="connsiteY34" fmla="*/ 542925 h 1733550"/>
                <a:gd name="connsiteX35" fmla="*/ 226219 w 2436019"/>
                <a:gd name="connsiteY35" fmla="*/ 642938 h 1733550"/>
                <a:gd name="connsiteX36" fmla="*/ 223837 w 2436019"/>
                <a:gd name="connsiteY36" fmla="*/ 757238 h 1733550"/>
                <a:gd name="connsiteX37" fmla="*/ 223837 w 2436019"/>
                <a:gd name="connsiteY37" fmla="*/ 926306 h 1733550"/>
                <a:gd name="connsiteX38" fmla="*/ 235744 w 2436019"/>
                <a:gd name="connsiteY38" fmla="*/ 1059656 h 1733550"/>
                <a:gd name="connsiteX39" fmla="*/ 247650 w 2436019"/>
                <a:gd name="connsiteY39" fmla="*/ 1121569 h 1733550"/>
                <a:gd name="connsiteX40" fmla="*/ 266700 w 2436019"/>
                <a:gd name="connsiteY40" fmla="*/ 1193006 h 1733550"/>
                <a:gd name="connsiteX41" fmla="*/ 292894 w 2436019"/>
                <a:gd name="connsiteY41" fmla="*/ 1247775 h 1733550"/>
                <a:gd name="connsiteX42" fmla="*/ 311944 w 2436019"/>
                <a:gd name="connsiteY42" fmla="*/ 1278731 h 1733550"/>
                <a:gd name="connsiteX43" fmla="*/ 333375 w 2436019"/>
                <a:gd name="connsiteY43" fmla="*/ 1300163 h 1733550"/>
                <a:gd name="connsiteX44" fmla="*/ 342900 w 2436019"/>
                <a:gd name="connsiteY44" fmla="*/ 1571625 h 1733550"/>
                <a:gd name="connsiteX45" fmla="*/ 300037 w 2436019"/>
                <a:gd name="connsiteY45" fmla="*/ 1607344 h 1733550"/>
                <a:gd name="connsiteX46" fmla="*/ 271462 w 2436019"/>
                <a:gd name="connsiteY46" fmla="*/ 1638300 h 1733550"/>
                <a:gd name="connsiteX47" fmla="*/ 233362 w 2436019"/>
                <a:gd name="connsiteY47" fmla="*/ 1690688 h 1733550"/>
                <a:gd name="connsiteX48" fmla="*/ 207169 w 2436019"/>
                <a:gd name="connsiteY48" fmla="*/ 1719263 h 1733550"/>
                <a:gd name="connsiteX49" fmla="*/ 185737 w 2436019"/>
                <a:gd name="connsiteY49" fmla="*/ 1728788 h 1733550"/>
                <a:gd name="connsiteX50" fmla="*/ 166687 w 2436019"/>
                <a:gd name="connsiteY50" fmla="*/ 1733550 h 1733550"/>
                <a:gd name="connsiteX51" fmla="*/ 145256 w 2436019"/>
                <a:gd name="connsiteY51" fmla="*/ 1728788 h 1733550"/>
                <a:gd name="connsiteX52" fmla="*/ 119062 w 2436019"/>
                <a:gd name="connsiteY52" fmla="*/ 1712119 h 1733550"/>
                <a:gd name="connsiteX53" fmla="*/ 107156 w 2436019"/>
                <a:gd name="connsiteY53" fmla="*/ 1693069 h 1733550"/>
                <a:gd name="connsiteX54" fmla="*/ 73819 w 2436019"/>
                <a:gd name="connsiteY54" fmla="*/ 1597819 h 1733550"/>
                <a:gd name="connsiteX55" fmla="*/ 50006 w 2436019"/>
                <a:gd name="connsiteY55" fmla="*/ 1509713 h 1733550"/>
                <a:gd name="connsiteX56" fmla="*/ 26194 w 2436019"/>
                <a:gd name="connsiteY56" fmla="*/ 1390650 h 1733550"/>
                <a:gd name="connsiteX57" fmla="*/ 4762 w 2436019"/>
                <a:gd name="connsiteY57" fmla="*/ 1197769 h 1733550"/>
                <a:gd name="connsiteX58" fmla="*/ 0 w 2436019"/>
                <a:gd name="connsiteY58" fmla="*/ 1057275 h 1733550"/>
                <a:gd name="connsiteX59" fmla="*/ 0 w 2436019"/>
                <a:gd name="connsiteY59" fmla="*/ 859631 h 1733550"/>
                <a:gd name="connsiteX60" fmla="*/ 16669 w 2436019"/>
                <a:gd name="connsiteY60" fmla="*/ 652463 h 1733550"/>
                <a:gd name="connsiteX61" fmla="*/ 30956 w 2436019"/>
                <a:gd name="connsiteY61" fmla="*/ 557213 h 1733550"/>
                <a:gd name="connsiteX62" fmla="*/ 61912 w 2436019"/>
                <a:gd name="connsiteY62" fmla="*/ 442913 h 1733550"/>
                <a:gd name="connsiteX63" fmla="*/ 80962 w 2436019"/>
                <a:gd name="connsiteY63" fmla="*/ 385763 h 1733550"/>
                <a:gd name="connsiteX64" fmla="*/ 97631 w 2436019"/>
                <a:gd name="connsiteY64" fmla="*/ 352425 h 1733550"/>
                <a:gd name="connsiteX65" fmla="*/ 130969 w 2436019"/>
                <a:gd name="connsiteY65" fmla="*/ 314325 h 1733550"/>
                <a:gd name="connsiteX66" fmla="*/ 173831 w 2436019"/>
                <a:gd name="connsiteY66" fmla="*/ 278606 h 1733550"/>
                <a:gd name="connsiteX67" fmla="*/ 211931 w 2436019"/>
                <a:gd name="connsiteY67" fmla="*/ 257175 h 1733550"/>
                <a:gd name="connsiteX68" fmla="*/ 271462 w 2436019"/>
                <a:gd name="connsiteY68" fmla="*/ 233363 h 1733550"/>
                <a:gd name="connsiteX69" fmla="*/ 340519 w 2436019"/>
                <a:gd name="connsiteY69" fmla="*/ 219075 h 1733550"/>
                <a:gd name="connsiteX70" fmla="*/ 440531 w 2436019"/>
                <a:gd name="connsiteY70" fmla="*/ 204788 h 1733550"/>
                <a:gd name="connsiteX71" fmla="*/ 771525 w 2436019"/>
                <a:gd name="connsiteY71" fmla="*/ 204788 h 1733550"/>
                <a:gd name="connsiteX72" fmla="*/ 1076325 w 2436019"/>
                <a:gd name="connsiteY72" fmla="*/ 2024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36019" h="1733550">
                  <a:moveTo>
                    <a:pt x="1076325" y="202406"/>
                  </a:moveTo>
                  <a:lnTo>
                    <a:pt x="1657350" y="204788"/>
                  </a:lnTo>
                  <a:lnTo>
                    <a:pt x="1924050" y="204788"/>
                  </a:lnTo>
                  <a:lnTo>
                    <a:pt x="2045494" y="200025"/>
                  </a:lnTo>
                  <a:lnTo>
                    <a:pt x="2097881" y="195263"/>
                  </a:lnTo>
                  <a:lnTo>
                    <a:pt x="2145506" y="188119"/>
                  </a:lnTo>
                  <a:lnTo>
                    <a:pt x="2178844" y="176213"/>
                  </a:lnTo>
                  <a:lnTo>
                    <a:pt x="2219325" y="154781"/>
                  </a:lnTo>
                  <a:lnTo>
                    <a:pt x="2274094" y="121444"/>
                  </a:lnTo>
                  <a:lnTo>
                    <a:pt x="2393156" y="0"/>
                  </a:lnTo>
                  <a:lnTo>
                    <a:pt x="2436019" y="97631"/>
                  </a:lnTo>
                  <a:lnTo>
                    <a:pt x="2371725" y="152400"/>
                  </a:lnTo>
                  <a:lnTo>
                    <a:pt x="2262187" y="300038"/>
                  </a:lnTo>
                  <a:lnTo>
                    <a:pt x="2205037" y="381000"/>
                  </a:lnTo>
                  <a:lnTo>
                    <a:pt x="2162175" y="435769"/>
                  </a:lnTo>
                  <a:lnTo>
                    <a:pt x="2121694" y="478631"/>
                  </a:lnTo>
                  <a:lnTo>
                    <a:pt x="2093119" y="497681"/>
                  </a:lnTo>
                  <a:lnTo>
                    <a:pt x="2074069" y="504825"/>
                  </a:lnTo>
                  <a:lnTo>
                    <a:pt x="2050256" y="507206"/>
                  </a:lnTo>
                  <a:lnTo>
                    <a:pt x="2021681" y="502444"/>
                  </a:lnTo>
                  <a:lnTo>
                    <a:pt x="1997869" y="485775"/>
                  </a:lnTo>
                  <a:lnTo>
                    <a:pt x="1955006" y="466725"/>
                  </a:lnTo>
                  <a:lnTo>
                    <a:pt x="1676400" y="431006"/>
                  </a:lnTo>
                  <a:lnTo>
                    <a:pt x="1421606" y="414338"/>
                  </a:lnTo>
                  <a:lnTo>
                    <a:pt x="1154906" y="407194"/>
                  </a:lnTo>
                  <a:lnTo>
                    <a:pt x="935831" y="407194"/>
                  </a:lnTo>
                  <a:lnTo>
                    <a:pt x="590550" y="404813"/>
                  </a:lnTo>
                  <a:lnTo>
                    <a:pt x="502444" y="407194"/>
                  </a:lnTo>
                  <a:lnTo>
                    <a:pt x="433387" y="411956"/>
                  </a:lnTo>
                  <a:lnTo>
                    <a:pt x="359569" y="423863"/>
                  </a:lnTo>
                  <a:lnTo>
                    <a:pt x="314325" y="435769"/>
                  </a:lnTo>
                  <a:lnTo>
                    <a:pt x="288131" y="447675"/>
                  </a:lnTo>
                  <a:lnTo>
                    <a:pt x="269081" y="464344"/>
                  </a:lnTo>
                  <a:lnTo>
                    <a:pt x="254794" y="490538"/>
                  </a:lnTo>
                  <a:lnTo>
                    <a:pt x="240506" y="542925"/>
                  </a:lnTo>
                  <a:lnTo>
                    <a:pt x="226219" y="642938"/>
                  </a:lnTo>
                  <a:lnTo>
                    <a:pt x="223837" y="757238"/>
                  </a:lnTo>
                  <a:lnTo>
                    <a:pt x="223837" y="926306"/>
                  </a:lnTo>
                  <a:lnTo>
                    <a:pt x="235744" y="1059656"/>
                  </a:lnTo>
                  <a:lnTo>
                    <a:pt x="247650" y="1121569"/>
                  </a:lnTo>
                  <a:lnTo>
                    <a:pt x="266700" y="1193006"/>
                  </a:lnTo>
                  <a:lnTo>
                    <a:pt x="292894" y="1247775"/>
                  </a:lnTo>
                  <a:lnTo>
                    <a:pt x="311944" y="1278731"/>
                  </a:lnTo>
                  <a:lnTo>
                    <a:pt x="333375" y="1300163"/>
                  </a:lnTo>
                  <a:lnTo>
                    <a:pt x="342900" y="1571625"/>
                  </a:lnTo>
                  <a:lnTo>
                    <a:pt x="300037" y="1607344"/>
                  </a:lnTo>
                  <a:lnTo>
                    <a:pt x="271462" y="1638300"/>
                  </a:lnTo>
                  <a:lnTo>
                    <a:pt x="233362" y="1690688"/>
                  </a:lnTo>
                  <a:lnTo>
                    <a:pt x="207169" y="1719263"/>
                  </a:lnTo>
                  <a:lnTo>
                    <a:pt x="185737" y="1728788"/>
                  </a:lnTo>
                  <a:lnTo>
                    <a:pt x="166687" y="1733550"/>
                  </a:lnTo>
                  <a:lnTo>
                    <a:pt x="145256" y="1728788"/>
                  </a:lnTo>
                  <a:lnTo>
                    <a:pt x="119062" y="1712119"/>
                  </a:lnTo>
                  <a:lnTo>
                    <a:pt x="107156" y="1693069"/>
                  </a:lnTo>
                  <a:lnTo>
                    <a:pt x="73819" y="1597819"/>
                  </a:lnTo>
                  <a:lnTo>
                    <a:pt x="50006" y="1509713"/>
                  </a:lnTo>
                  <a:lnTo>
                    <a:pt x="26194" y="1390650"/>
                  </a:lnTo>
                  <a:lnTo>
                    <a:pt x="4762" y="1197769"/>
                  </a:lnTo>
                  <a:lnTo>
                    <a:pt x="0" y="1057275"/>
                  </a:lnTo>
                  <a:lnTo>
                    <a:pt x="0" y="859631"/>
                  </a:lnTo>
                  <a:lnTo>
                    <a:pt x="16669" y="652463"/>
                  </a:lnTo>
                  <a:lnTo>
                    <a:pt x="30956" y="557213"/>
                  </a:lnTo>
                  <a:lnTo>
                    <a:pt x="61912" y="442913"/>
                  </a:lnTo>
                  <a:lnTo>
                    <a:pt x="80962" y="385763"/>
                  </a:lnTo>
                  <a:lnTo>
                    <a:pt x="97631" y="352425"/>
                  </a:lnTo>
                  <a:lnTo>
                    <a:pt x="130969" y="314325"/>
                  </a:lnTo>
                  <a:lnTo>
                    <a:pt x="173831" y="278606"/>
                  </a:lnTo>
                  <a:lnTo>
                    <a:pt x="211931" y="257175"/>
                  </a:lnTo>
                  <a:lnTo>
                    <a:pt x="271462" y="233363"/>
                  </a:lnTo>
                  <a:lnTo>
                    <a:pt x="340519" y="219075"/>
                  </a:lnTo>
                  <a:lnTo>
                    <a:pt x="440531" y="204788"/>
                  </a:lnTo>
                  <a:lnTo>
                    <a:pt x="771525" y="204788"/>
                  </a:lnTo>
                  <a:lnTo>
                    <a:pt x="1076325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32220095-6DF6-408C-A655-64E5520BF225}"/>
                </a:ext>
              </a:extLst>
            </p:cNvPr>
            <p:cNvSpPr/>
            <p:nvPr/>
          </p:nvSpPr>
          <p:spPr>
            <a:xfrm>
              <a:off x="7151688" y="4754563"/>
              <a:ext cx="317500" cy="788987"/>
            </a:xfrm>
            <a:custGeom>
              <a:avLst/>
              <a:gdLst>
                <a:gd name="connsiteX0" fmla="*/ 128587 w 319087"/>
                <a:gd name="connsiteY0" fmla="*/ 352425 h 788194"/>
                <a:gd name="connsiteX1" fmla="*/ 102394 w 319087"/>
                <a:gd name="connsiteY1" fmla="*/ 483394 h 788194"/>
                <a:gd name="connsiteX2" fmla="*/ 78581 w 319087"/>
                <a:gd name="connsiteY2" fmla="*/ 592932 h 788194"/>
                <a:gd name="connsiteX3" fmla="*/ 59531 w 319087"/>
                <a:gd name="connsiteY3" fmla="*/ 666750 h 788194"/>
                <a:gd name="connsiteX4" fmla="*/ 50006 w 319087"/>
                <a:gd name="connsiteY4" fmla="*/ 700088 h 788194"/>
                <a:gd name="connsiteX5" fmla="*/ 0 w 319087"/>
                <a:gd name="connsiteY5" fmla="*/ 783432 h 788194"/>
                <a:gd name="connsiteX6" fmla="*/ 319087 w 319087"/>
                <a:gd name="connsiteY6" fmla="*/ 788194 h 788194"/>
                <a:gd name="connsiteX7" fmla="*/ 295275 w 319087"/>
                <a:gd name="connsiteY7" fmla="*/ 735807 h 788194"/>
                <a:gd name="connsiteX8" fmla="*/ 269081 w 319087"/>
                <a:gd name="connsiteY8" fmla="*/ 685800 h 788194"/>
                <a:gd name="connsiteX9" fmla="*/ 254794 w 319087"/>
                <a:gd name="connsiteY9" fmla="*/ 650082 h 788194"/>
                <a:gd name="connsiteX10" fmla="*/ 245269 w 319087"/>
                <a:gd name="connsiteY10" fmla="*/ 595313 h 788194"/>
                <a:gd name="connsiteX11" fmla="*/ 247650 w 319087"/>
                <a:gd name="connsiteY11" fmla="*/ 490538 h 788194"/>
                <a:gd name="connsiteX12" fmla="*/ 247650 w 319087"/>
                <a:gd name="connsiteY12" fmla="*/ 366713 h 788194"/>
                <a:gd name="connsiteX13" fmla="*/ 238125 w 319087"/>
                <a:gd name="connsiteY13" fmla="*/ 226219 h 788194"/>
                <a:gd name="connsiteX14" fmla="*/ 230981 w 319087"/>
                <a:gd name="connsiteY14" fmla="*/ 107157 h 788194"/>
                <a:gd name="connsiteX15" fmla="*/ 226219 w 319087"/>
                <a:gd name="connsiteY15" fmla="*/ 40482 h 788194"/>
                <a:gd name="connsiteX16" fmla="*/ 223837 w 319087"/>
                <a:gd name="connsiteY16" fmla="*/ 16669 h 788194"/>
                <a:gd name="connsiteX17" fmla="*/ 214312 w 319087"/>
                <a:gd name="connsiteY17" fmla="*/ 4763 h 788194"/>
                <a:gd name="connsiteX18" fmla="*/ 204787 w 319087"/>
                <a:gd name="connsiteY18" fmla="*/ 0 h 788194"/>
                <a:gd name="connsiteX19" fmla="*/ 188119 w 319087"/>
                <a:gd name="connsiteY19" fmla="*/ 2382 h 788194"/>
                <a:gd name="connsiteX20" fmla="*/ 176212 w 319087"/>
                <a:gd name="connsiteY20" fmla="*/ 9525 h 788194"/>
                <a:gd name="connsiteX21" fmla="*/ 166687 w 319087"/>
                <a:gd name="connsiteY21" fmla="*/ 64294 h 788194"/>
                <a:gd name="connsiteX22" fmla="*/ 128587 w 319087"/>
                <a:gd name="connsiteY22" fmla="*/ 352425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087" h="788194">
                  <a:moveTo>
                    <a:pt x="128587" y="352425"/>
                  </a:moveTo>
                  <a:lnTo>
                    <a:pt x="102394" y="483394"/>
                  </a:lnTo>
                  <a:lnTo>
                    <a:pt x="78581" y="592932"/>
                  </a:lnTo>
                  <a:lnTo>
                    <a:pt x="59531" y="666750"/>
                  </a:lnTo>
                  <a:lnTo>
                    <a:pt x="50006" y="700088"/>
                  </a:lnTo>
                  <a:lnTo>
                    <a:pt x="0" y="783432"/>
                  </a:lnTo>
                  <a:lnTo>
                    <a:pt x="319087" y="788194"/>
                  </a:lnTo>
                  <a:lnTo>
                    <a:pt x="295275" y="735807"/>
                  </a:lnTo>
                  <a:lnTo>
                    <a:pt x="269081" y="685800"/>
                  </a:lnTo>
                  <a:lnTo>
                    <a:pt x="254794" y="650082"/>
                  </a:lnTo>
                  <a:lnTo>
                    <a:pt x="245269" y="595313"/>
                  </a:lnTo>
                  <a:cubicBezTo>
                    <a:pt x="246063" y="560388"/>
                    <a:pt x="246856" y="525463"/>
                    <a:pt x="247650" y="490538"/>
                  </a:cubicBezTo>
                  <a:lnTo>
                    <a:pt x="247650" y="366713"/>
                  </a:lnTo>
                  <a:lnTo>
                    <a:pt x="238125" y="226219"/>
                  </a:lnTo>
                  <a:lnTo>
                    <a:pt x="230981" y="107157"/>
                  </a:lnTo>
                  <a:lnTo>
                    <a:pt x="226219" y="40482"/>
                  </a:lnTo>
                  <a:lnTo>
                    <a:pt x="223837" y="16669"/>
                  </a:lnTo>
                  <a:lnTo>
                    <a:pt x="214312" y="4763"/>
                  </a:lnTo>
                  <a:lnTo>
                    <a:pt x="204787" y="0"/>
                  </a:lnTo>
                  <a:lnTo>
                    <a:pt x="188119" y="2382"/>
                  </a:lnTo>
                  <a:lnTo>
                    <a:pt x="176212" y="9525"/>
                  </a:lnTo>
                  <a:lnTo>
                    <a:pt x="166687" y="64294"/>
                  </a:lnTo>
                  <a:lnTo>
                    <a:pt x="128587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3" name="グループ化 62">
            <a:extLst>
              <a:ext uri="{FF2B5EF4-FFF2-40B4-BE49-F238E27FC236}">
                <a16:creationId xmlns:a16="http://schemas.microsoft.com/office/drawing/2014/main" id="{58A1CA77-B0E8-450F-A986-869C80700F5A}"/>
              </a:ext>
            </a:extLst>
          </p:cNvPr>
          <p:cNvGrpSpPr/>
          <p:nvPr/>
        </p:nvGrpSpPr>
        <p:grpSpPr>
          <a:xfrm>
            <a:off x="2581275" y="1381125"/>
            <a:ext cx="4875213" cy="4633913"/>
            <a:chOff x="2581275" y="1381125"/>
            <a:chExt cx="4875213" cy="4633913"/>
          </a:xfrm>
        </p:grpSpPr>
        <p:sp>
          <p:nvSpPr>
            <p:cNvPr id="64" name="フリーフォーム 6">
              <a:extLst>
                <a:ext uri="{FF2B5EF4-FFF2-40B4-BE49-F238E27FC236}">
                  <a16:creationId xmlns:a16="http://schemas.microsoft.com/office/drawing/2014/main" id="{7BA5900D-E567-465A-A1B0-9D7D8C8C80B6}"/>
                </a:ext>
              </a:extLst>
            </p:cNvPr>
            <p:cNvSpPr/>
            <p:nvPr/>
          </p:nvSpPr>
          <p:spPr>
            <a:xfrm>
              <a:off x="3222625" y="1381125"/>
              <a:ext cx="781050" cy="725488"/>
            </a:xfrm>
            <a:custGeom>
              <a:avLst/>
              <a:gdLst>
                <a:gd name="connsiteX0" fmla="*/ 411957 w 781050"/>
                <a:gd name="connsiteY0" fmla="*/ 557213 h 726281"/>
                <a:gd name="connsiteX1" fmla="*/ 266700 w 781050"/>
                <a:gd name="connsiteY1" fmla="*/ 411956 h 726281"/>
                <a:gd name="connsiteX2" fmla="*/ 180975 w 781050"/>
                <a:gd name="connsiteY2" fmla="*/ 323850 h 726281"/>
                <a:gd name="connsiteX3" fmla="*/ 123825 w 781050"/>
                <a:gd name="connsiteY3" fmla="*/ 254794 h 726281"/>
                <a:gd name="connsiteX4" fmla="*/ 61913 w 781050"/>
                <a:gd name="connsiteY4" fmla="*/ 176213 h 726281"/>
                <a:gd name="connsiteX5" fmla="*/ 30957 w 781050"/>
                <a:gd name="connsiteY5" fmla="*/ 128588 h 726281"/>
                <a:gd name="connsiteX6" fmla="*/ 11907 w 781050"/>
                <a:gd name="connsiteY6" fmla="*/ 90488 h 726281"/>
                <a:gd name="connsiteX7" fmla="*/ 4763 w 781050"/>
                <a:gd name="connsiteY7" fmla="*/ 66675 h 726281"/>
                <a:gd name="connsiteX8" fmla="*/ 0 w 781050"/>
                <a:gd name="connsiteY8" fmla="*/ 40481 h 726281"/>
                <a:gd name="connsiteX9" fmla="*/ 0 w 781050"/>
                <a:gd name="connsiteY9" fmla="*/ 19050 h 726281"/>
                <a:gd name="connsiteX10" fmla="*/ 4763 w 781050"/>
                <a:gd name="connsiteY10" fmla="*/ 4763 h 726281"/>
                <a:gd name="connsiteX11" fmla="*/ 11907 w 781050"/>
                <a:gd name="connsiteY11" fmla="*/ 0 h 726281"/>
                <a:gd name="connsiteX12" fmla="*/ 23813 w 781050"/>
                <a:gd name="connsiteY12" fmla="*/ 0 h 726281"/>
                <a:gd name="connsiteX13" fmla="*/ 42863 w 781050"/>
                <a:gd name="connsiteY13" fmla="*/ 7144 h 726281"/>
                <a:gd name="connsiteX14" fmla="*/ 71438 w 781050"/>
                <a:gd name="connsiteY14" fmla="*/ 35719 h 726281"/>
                <a:gd name="connsiteX15" fmla="*/ 107157 w 781050"/>
                <a:gd name="connsiteY15" fmla="*/ 69056 h 726281"/>
                <a:gd name="connsiteX16" fmla="*/ 142875 w 781050"/>
                <a:gd name="connsiteY16" fmla="*/ 100013 h 726281"/>
                <a:gd name="connsiteX17" fmla="*/ 180975 w 781050"/>
                <a:gd name="connsiteY17" fmla="*/ 126206 h 726281"/>
                <a:gd name="connsiteX18" fmla="*/ 228600 w 781050"/>
                <a:gd name="connsiteY18" fmla="*/ 154781 h 726281"/>
                <a:gd name="connsiteX19" fmla="*/ 297657 w 781050"/>
                <a:gd name="connsiteY19" fmla="*/ 190500 h 726281"/>
                <a:gd name="connsiteX20" fmla="*/ 357188 w 781050"/>
                <a:gd name="connsiteY20" fmla="*/ 214313 h 726281"/>
                <a:gd name="connsiteX21" fmla="*/ 411957 w 781050"/>
                <a:gd name="connsiteY21" fmla="*/ 230981 h 726281"/>
                <a:gd name="connsiteX22" fmla="*/ 478632 w 781050"/>
                <a:gd name="connsiteY22" fmla="*/ 247650 h 726281"/>
                <a:gd name="connsiteX23" fmla="*/ 569119 w 781050"/>
                <a:gd name="connsiteY23" fmla="*/ 264319 h 726281"/>
                <a:gd name="connsiteX24" fmla="*/ 609600 w 781050"/>
                <a:gd name="connsiteY24" fmla="*/ 316706 h 726281"/>
                <a:gd name="connsiteX25" fmla="*/ 681038 w 781050"/>
                <a:gd name="connsiteY25" fmla="*/ 419100 h 726281"/>
                <a:gd name="connsiteX26" fmla="*/ 738188 w 781050"/>
                <a:gd name="connsiteY26" fmla="*/ 500063 h 726281"/>
                <a:gd name="connsiteX27" fmla="*/ 764382 w 781050"/>
                <a:gd name="connsiteY27" fmla="*/ 535781 h 726281"/>
                <a:gd name="connsiteX28" fmla="*/ 773907 w 781050"/>
                <a:gd name="connsiteY28" fmla="*/ 564356 h 726281"/>
                <a:gd name="connsiteX29" fmla="*/ 778669 w 781050"/>
                <a:gd name="connsiteY29" fmla="*/ 590550 h 726281"/>
                <a:gd name="connsiteX30" fmla="*/ 781050 w 781050"/>
                <a:gd name="connsiteY30" fmla="*/ 621506 h 726281"/>
                <a:gd name="connsiteX31" fmla="*/ 771525 w 781050"/>
                <a:gd name="connsiteY31" fmla="*/ 657225 h 726281"/>
                <a:gd name="connsiteX32" fmla="*/ 750094 w 781050"/>
                <a:gd name="connsiteY32" fmla="*/ 692944 h 726281"/>
                <a:gd name="connsiteX33" fmla="*/ 726282 w 781050"/>
                <a:gd name="connsiteY33" fmla="*/ 716756 h 726281"/>
                <a:gd name="connsiteX34" fmla="*/ 704850 w 781050"/>
                <a:gd name="connsiteY34" fmla="*/ 723900 h 726281"/>
                <a:gd name="connsiteX35" fmla="*/ 681038 w 781050"/>
                <a:gd name="connsiteY35" fmla="*/ 726281 h 726281"/>
                <a:gd name="connsiteX36" fmla="*/ 645319 w 781050"/>
                <a:gd name="connsiteY36" fmla="*/ 723900 h 726281"/>
                <a:gd name="connsiteX37" fmla="*/ 604838 w 781050"/>
                <a:gd name="connsiteY37" fmla="*/ 711994 h 726281"/>
                <a:gd name="connsiteX38" fmla="*/ 569119 w 781050"/>
                <a:gd name="connsiteY38" fmla="*/ 685800 h 726281"/>
                <a:gd name="connsiteX39" fmla="*/ 411957 w 781050"/>
                <a:gd name="connsiteY39" fmla="*/ 557213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1050" h="726281">
                  <a:moveTo>
                    <a:pt x="411957" y="557213"/>
                  </a:moveTo>
                  <a:lnTo>
                    <a:pt x="266700" y="411956"/>
                  </a:lnTo>
                  <a:lnTo>
                    <a:pt x="180975" y="323850"/>
                  </a:lnTo>
                  <a:lnTo>
                    <a:pt x="123825" y="254794"/>
                  </a:lnTo>
                  <a:lnTo>
                    <a:pt x="61913" y="176213"/>
                  </a:lnTo>
                  <a:lnTo>
                    <a:pt x="30957" y="128588"/>
                  </a:lnTo>
                  <a:lnTo>
                    <a:pt x="11907" y="90488"/>
                  </a:lnTo>
                  <a:lnTo>
                    <a:pt x="4763" y="66675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1907" y="0"/>
                  </a:lnTo>
                  <a:lnTo>
                    <a:pt x="23813" y="0"/>
                  </a:lnTo>
                  <a:lnTo>
                    <a:pt x="42863" y="7144"/>
                  </a:lnTo>
                  <a:lnTo>
                    <a:pt x="71438" y="35719"/>
                  </a:lnTo>
                  <a:lnTo>
                    <a:pt x="107157" y="69056"/>
                  </a:lnTo>
                  <a:lnTo>
                    <a:pt x="142875" y="100013"/>
                  </a:lnTo>
                  <a:lnTo>
                    <a:pt x="180975" y="126206"/>
                  </a:lnTo>
                  <a:lnTo>
                    <a:pt x="228600" y="154781"/>
                  </a:lnTo>
                  <a:lnTo>
                    <a:pt x="297657" y="190500"/>
                  </a:lnTo>
                  <a:lnTo>
                    <a:pt x="357188" y="214313"/>
                  </a:lnTo>
                  <a:lnTo>
                    <a:pt x="411957" y="230981"/>
                  </a:lnTo>
                  <a:lnTo>
                    <a:pt x="478632" y="247650"/>
                  </a:lnTo>
                  <a:lnTo>
                    <a:pt x="569119" y="264319"/>
                  </a:lnTo>
                  <a:lnTo>
                    <a:pt x="609600" y="316706"/>
                  </a:lnTo>
                  <a:lnTo>
                    <a:pt x="681038" y="419100"/>
                  </a:lnTo>
                  <a:lnTo>
                    <a:pt x="738188" y="500063"/>
                  </a:lnTo>
                  <a:lnTo>
                    <a:pt x="764382" y="535781"/>
                  </a:lnTo>
                  <a:lnTo>
                    <a:pt x="773907" y="564356"/>
                  </a:lnTo>
                  <a:lnTo>
                    <a:pt x="778669" y="590550"/>
                  </a:lnTo>
                  <a:lnTo>
                    <a:pt x="781050" y="621506"/>
                  </a:lnTo>
                  <a:lnTo>
                    <a:pt x="771525" y="657225"/>
                  </a:lnTo>
                  <a:lnTo>
                    <a:pt x="750094" y="692944"/>
                  </a:lnTo>
                  <a:lnTo>
                    <a:pt x="726282" y="716756"/>
                  </a:lnTo>
                  <a:lnTo>
                    <a:pt x="704850" y="723900"/>
                  </a:lnTo>
                  <a:lnTo>
                    <a:pt x="681038" y="726281"/>
                  </a:lnTo>
                  <a:lnTo>
                    <a:pt x="645319" y="723900"/>
                  </a:lnTo>
                  <a:lnTo>
                    <a:pt x="604838" y="711994"/>
                  </a:lnTo>
                  <a:lnTo>
                    <a:pt x="569119" y="685800"/>
                  </a:lnTo>
                  <a:lnTo>
                    <a:pt x="411957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7">
              <a:extLst>
                <a:ext uri="{FF2B5EF4-FFF2-40B4-BE49-F238E27FC236}">
                  <a16:creationId xmlns:a16="http://schemas.microsoft.com/office/drawing/2014/main" id="{54FF06BD-E20C-48BC-AD6F-F4324C703EBB}"/>
                </a:ext>
              </a:extLst>
            </p:cNvPr>
            <p:cNvSpPr/>
            <p:nvPr/>
          </p:nvSpPr>
          <p:spPr>
            <a:xfrm>
              <a:off x="2598738" y="2379663"/>
              <a:ext cx="1873250" cy="695325"/>
            </a:xfrm>
            <a:custGeom>
              <a:avLst/>
              <a:gdLst>
                <a:gd name="connsiteX0" fmla="*/ 1185862 w 1874044"/>
                <a:gd name="connsiteY0" fmla="*/ 297656 h 695325"/>
                <a:gd name="connsiteX1" fmla="*/ 738187 w 1874044"/>
                <a:gd name="connsiteY1" fmla="*/ 492919 h 695325"/>
                <a:gd name="connsiteX2" fmla="*/ 578644 w 1874044"/>
                <a:gd name="connsiteY2" fmla="*/ 592931 h 695325"/>
                <a:gd name="connsiteX3" fmla="*/ 411956 w 1874044"/>
                <a:gd name="connsiteY3" fmla="*/ 690562 h 695325"/>
                <a:gd name="connsiteX4" fmla="*/ 395287 w 1874044"/>
                <a:gd name="connsiteY4" fmla="*/ 695325 h 695325"/>
                <a:gd name="connsiteX5" fmla="*/ 364331 w 1874044"/>
                <a:gd name="connsiteY5" fmla="*/ 688181 h 695325"/>
                <a:gd name="connsiteX6" fmla="*/ 319087 w 1874044"/>
                <a:gd name="connsiteY6" fmla="*/ 666750 h 695325"/>
                <a:gd name="connsiteX7" fmla="*/ 247650 w 1874044"/>
                <a:gd name="connsiteY7" fmla="*/ 621506 h 695325"/>
                <a:gd name="connsiteX8" fmla="*/ 200025 w 1874044"/>
                <a:gd name="connsiteY8" fmla="*/ 583406 h 695325"/>
                <a:gd name="connsiteX9" fmla="*/ 130969 w 1874044"/>
                <a:gd name="connsiteY9" fmla="*/ 519112 h 695325"/>
                <a:gd name="connsiteX10" fmla="*/ 95250 w 1874044"/>
                <a:gd name="connsiteY10" fmla="*/ 471487 h 695325"/>
                <a:gd name="connsiteX11" fmla="*/ 45244 w 1874044"/>
                <a:gd name="connsiteY11" fmla="*/ 385762 h 695325"/>
                <a:gd name="connsiteX12" fmla="*/ 19050 w 1874044"/>
                <a:gd name="connsiteY12" fmla="*/ 333375 h 695325"/>
                <a:gd name="connsiteX13" fmla="*/ 4762 w 1874044"/>
                <a:gd name="connsiteY13" fmla="*/ 290512 h 695325"/>
                <a:gd name="connsiteX14" fmla="*/ 0 w 1874044"/>
                <a:gd name="connsiteY14" fmla="*/ 271462 h 695325"/>
                <a:gd name="connsiteX15" fmla="*/ 2381 w 1874044"/>
                <a:gd name="connsiteY15" fmla="*/ 254794 h 695325"/>
                <a:gd name="connsiteX16" fmla="*/ 14287 w 1874044"/>
                <a:gd name="connsiteY16" fmla="*/ 230981 h 695325"/>
                <a:gd name="connsiteX17" fmla="*/ 33337 w 1874044"/>
                <a:gd name="connsiteY17" fmla="*/ 216694 h 695325"/>
                <a:gd name="connsiteX18" fmla="*/ 52387 w 1874044"/>
                <a:gd name="connsiteY18" fmla="*/ 216694 h 695325"/>
                <a:gd name="connsiteX19" fmla="*/ 71437 w 1874044"/>
                <a:gd name="connsiteY19" fmla="*/ 221456 h 695325"/>
                <a:gd name="connsiteX20" fmla="*/ 100012 w 1874044"/>
                <a:gd name="connsiteY20" fmla="*/ 250031 h 695325"/>
                <a:gd name="connsiteX21" fmla="*/ 142875 w 1874044"/>
                <a:gd name="connsiteY21" fmla="*/ 300037 h 695325"/>
                <a:gd name="connsiteX22" fmla="*/ 185737 w 1874044"/>
                <a:gd name="connsiteY22" fmla="*/ 352425 h 695325"/>
                <a:gd name="connsiteX23" fmla="*/ 202406 w 1874044"/>
                <a:gd name="connsiteY23" fmla="*/ 364331 h 695325"/>
                <a:gd name="connsiteX24" fmla="*/ 223837 w 1874044"/>
                <a:gd name="connsiteY24" fmla="*/ 369094 h 695325"/>
                <a:gd name="connsiteX25" fmla="*/ 283369 w 1874044"/>
                <a:gd name="connsiteY25" fmla="*/ 378619 h 695325"/>
                <a:gd name="connsiteX26" fmla="*/ 319087 w 1874044"/>
                <a:gd name="connsiteY26" fmla="*/ 378619 h 695325"/>
                <a:gd name="connsiteX27" fmla="*/ 385762 w 1874044"/>
                <a:gd name="connsiteY27" fmla="*/ 369094 h 695325"/>
                <a:gd name="connsiteX28" fmla="*/ 659606 w 1874044"/>
                <a:gd name="connsiteY28" fmla="*/ 295275 h 695325"/>
                <a:gd name="connsiteX29" fmla="*/ 1085850 w 1874044"/>
                <a:gd name="connsiteY29" fmla="*/ 169069 h 695325"/>
                <a:gd name="connsiteX30" fmla="*/ 1400175 w 1874044"/>
                <a:gd name="connsiteY30" fmla="*/ 73819 h 695325"/>
                <a:gd name="connsiteX31" fmla="*/ 1426369 w 1874044"/>
                <a:gd name="connsiteY31" fmla="*/ 64294 h 695325"/>
                <a:gd name="connsiteX32" fmla="*/ 1450181 w 1874044"/>
                <a:gd name="connsiteY32" fmla="*/ 47625 h 695325"/>
                <a:gd name="connsiteX33" fmla="*/ 1504950 w 1874044"/>
                <a:gd name="connsiteY33" fmla="*/ 14287 h 695325"/>
                <a:gd name="connsiteX34" fmla="*/ 1521619 w 1874044"/>
                <a:gd name="connsiteY34" fmla="*/ 4762 h 695325"/>
                <a:gd name="connsiteX35" fmla="*/ 1540669 w 1874044"/>
                <a:gd name="connsiteY35" fmla="*/ 0 h 695325"/>
                <a:gd name="connsiteX36" fmla="*/ 1576387 w 1874044"/>
                <a:gd name="connsiteY36" fmla="*/ 9525 h 695325"/>
                <a:gd name="connsiteX37" fmla="*/ 1631156 w 1874044"/>
                <a:gd name="connsiteY37" fmla="*/ 35719 h 695325"/>
                <a:gd name="connsiteX38" fmla="*/ 1716881 w 1874044"/>
                <a:gd name="connsiteY38" fmla="*/ 88106 h 695325"/>
                <a:gd name="connsiteX39" fmla="*/ 1812131 w 1874044"/>
                <a:gd name="connsiteY39" fmla="*/ 157162 h 695325"/>
                <a:gd name="connsiteX40" fmla="*/ 1854994 w 1874044"/>
                <a:gd name="connsiteY40" fmla="*/ 190500 h 695325"/>
                <a:gd name="connsiteX41" fmla="*/ 1869281 w 1874044"/>
                <a:gd name="connsiteY41" fmla="*/ 207169 h 695325"/>
                <a:gd name="connsiteX42" fmla="*/ 1874044 w 1874044"/>
                <a:gd name="connsiteY42" fmla="*/ 226219 h 695325"/>
                <a:gd name="connsiteX43" fmla="*/ 1866900 w 1874044"/>
                <a:gd name="connsiteY43" fmla="*/ 247650 h 695325"/>
                <a:gd name="connsiteX44" fmla="*/ 1852612 w 1874044"/>
                <a:gd name="connsiteY44" fmla="*/ 264319 h 695325"/>
                <a:gd name="connsiteX45" fmla="*/ 1814512 w 1874044"/>
                <a:gd name="connsiteY45" fmla="*/ 280987 h 695325"/>
                <a:gd name="connsiteX46" fmla="*/ 1750219 w 1874044"/>
                <a:gd name="connsiteY46" fmla="*/ 302419 h 695325"/>
                <a:gd name="connsiteX47" fmla="*/ 1457325 w 1874044"/>
                <a:gd name="connsiteY47" fmla="*/ 223837 h 695325"/>
                <a:gd name="connsiteX48" fmla="*/ 1414462 w 1874044"/>
                <a:gd name="connsiteY48" fmla="*/ 221456 h 695325"/>
                <a:gd name="connsiteX49" fmla="*/ 1369219 w 1874044"/>
                <a:gd name="connsiteY49" fmla="*/ 228600 h 695325"/>
                <a:gd name="connsiteX50" fmla="*/ 1185862 w 1874044"/>
                <a:gd name="connsiteY50" fmla="*/ 297656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74044" h="695325">
                  <a:moveTo>
                    <a:pt x="1185862" y="297656"/>
                  </a:moveTo>
                  <a:lnTo>
                    <a:pt x="738187" y="492919"/>
                  </a:lnTo>
                  <a:lnTo>
                    <a:pt x="578644" y="592931"/>
                  </a:lnTo>
                  <a:lnTo>
                    <a:pt x="411956" y="690562"/>
                  </a:lnTo>
                  <a:lnTo>
                    <a:pt x="395287" y="695325"/>
                  </a:lnTo>
                  <a:lnTo>
                    <a:pt x="364331" y="688181"/>
                  </a:lnTo>
                  <a:lnTo>
                    <a:pt x="319087" y="666750"/>
                  </a:lnTo>
                  <a:lnTo>
                    <a:pt x="247650" y="621506"/>
                  </a:lnTo>
                  <a:lnTo>
                    <a:pt x="200025" y="583406"/>
                  </a:lnTo>
                  <a:lnTo>
                    <a:pt x="130969" y="519112"/>
                  </a:lnTo>
                  <a:lnTo>
                    <a:pt x="95250" y="471487"/>
                  </a:lnTo>
                  <a:lnTo>
                    <a:pt x="45244" y="385762"/>
                  </a:lnTo>
                  <a:lnTo>
                    <a:pt x="19050" y="333375"/>
                  </a:lnTo>
                  <a:lnTo>
                    <a:pt x="4762" y="290512"/>
                  </a:lnTo>
                  <a:lnTo>
                    <a:pt x="0" y="271462"/>
                  </a:lnTo>
                  <a:lnTo>
                    <a:pt x="2381" y="254794"/>
                  </a:lnTo>
                  <a:lnTo>
                    <a:pt x="14287" y="230981"/>
                  </a:lnTo>
                  <a:lnTo>
                    <a:pt x="33337" y="216694"/>
                  </a:lnTo>
                  <a:lnTo>
                    <a:pt x="52387" y="216694"/>
                  </a:lnTo>
                  <a:lnTo>
                    <a:pt x="71437" y="221456"/>
                  </a:lnTo>
                  <a:lnTo>
                    <a:pt x="100012" y="250031"/>
                  </a:lnTo>
                  <a:lnTo>
                    <a:pt x="142875" y="300037"/>
                  </a:lnTo>
                  <a:lnTo>
                    <a:pt x="185737" y="352425"/>
                  </a:lnTo>
                  <a:lnTo>
                    <a:pt x="202406" y="364331"/>
                  </a:lnTo>
                  <a:lnTo>
                    <a:pt x="223837" y="369094"/>
                  </a:lnTo>
                  <a:lnTo>
                    <a:pt x="283369" y="378619"/>
                  </a:lnTo>
                  <a:lnTo>
                    <a:pt x="319087" y="378619"/>
                  </a:lnTo>
                  <a:lnTo>
                    <a:pt x="385762" y="369094"/>
                  </a:lnTo>
                  <a:lnTo>
                    <a:pt x="659606" y="295275"/>
                  </a:lnTo>
                  <a:lnTo>
                    <a:pt x="1085850" y="169069"/>
                  </a:lnTo>
                  <a:lnTo>
                    <a:pt x="1400175" y="73819"/>
                  </a:lnTo>
                  <a:lnTo>
                    <a:pt x="1426369" y="64294"/>
                  </a:lnTo>
                  <a:lnTo>
                    <a:pt x="1450181" y="47625"/>
                  </a:lnTo>
                  <a:lnTo>
                    <a:pt x="1504950" y="14287"/>
                  </a:lnTo>
                  <a:lnTo>
                    <a:pt x="1521619" y="4762"/>
                  </a:lnTo>
                  <a:lnTo>
                    <a:pt x="1540669" y="0"/>
                  </a:lnTo>
                  <a:lnTo>
                    <a:pt x="1576387" y="9525"/>
                  </a:lnTo>
                  <a:lnTo>
                    <a:pt x="1631156" y="35719"/>
                  </a:lnTo>
                  <a:lnTo>
                    <a:pt x="1716881" y="88106"/>
                  </a:lnTo>
                  <a:lnTo>
                    <a:pt x="1812131" y="157162"/>
                  </a:lnTo>
                  <a:lnTo>
                    <a:pt x="1854994" y="190500"/>
                  </a:lnTo>
                  <a:lnTo>
                    <a:pt x="1869281" y="207169"/>
                  </a:lnTo>
                  <a:lnTo>
                    <a:pt x="1874044" y="226219"/>
                  </a:lnTo>
                  <a:lnTo>
                    <a:pt x="1866900" y="247650"/>
                  </a:lnTo>
                  <a:lnTo>
                    <a:pt x="1852612" y="264319"/>
                  </a:lnTo>
                  <a:lnTo>
                    <a:pt x="1814512" y="280987"/>
                  </a:lnTo>
                  <a:lnTo>
                    <a:pt x="1750219" y="302419"/>
                  </a:lnTo>
                  <a:lnTo>
                    <a:pt x="1457325" y="223837"/>
                  </a:lnTo>
                  <a:lnTo>
                    <a:pt x="1414462" y="221456"/>
                  </a:lnTo>
                  <a:lnTo>
                    <a:pt x="1369219" y="228600"/>
                  </a:lnTo>
                  <a:lnTo>
                    <a:pt x="11858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9">
              <a:extLst>
                <a:ext uri="{FF2B5EF4-FFF2-40B4-BE49-F238E27FC236}">
                  <a16:creationId xmlns:a16="http://schemas.microsoft.com/office/drawing/2014/main" id="{CC91D2C8-632E-48C5-A09D-59B9D7AB61C5}"/>
                </a:ext>
              </a:extLst>
            </p:cNvPr>
            <p:cNvSpPr/>
            <p:nvPr/>
          </p:nvSpPr>
          <p:spPr>
            <a:xfrm>
              <a:off x="4519613" y="2066925"/>
              <a:ext cx="650875" cy="1436688"/>
            </a:xfrm>
            <a:custGeom>
              <a:avLst/>
              <a:gdLst>
                <a:gd name="connsiteX0" fmla="*/ 297656 w 650081"/>
                <a:gd name="connsiteY0" fmla="*/ 747713 h 1435894"/>
                <a:gd name="connsiteX1" fmla="*/ 228600 w 650081"/>
                <a:gd name="connsiteY1" fmla="*/ 371475 h 1435894"/>
                <a:gd name="connsiteX2" fmla="*/ 209550 w 650081"/>
                <a:gd name="connsiteY2" fmla="*/ 278606 h 1435894"/>
                <a:gd name="connsiteX3" fmla="*/ 180975 w 650081"/>
                <a:gd name="connsiteY3" fmla="*/ 202406 h 1435894"/>
                <a:gd name="connsiteX4" fmla="*/ 150018 w 650081"/>
                <a:gd name="connsiteY4" fmla="*/ 152400 h 1435894"/>
                <a:gd name="connsiteX5" fmla="*/ 123825 w 650081"/>
                <a:gd name="connsiteY5" fmla="*/ 119063 h 1435894"/>
                <a:gd name="connsiteX6" fmla="*/ 95250 w 650081"/>
                <a:gd name="connsiteY6" fmla="*/ 95250 h 1435894"/>
                <a:gd name="connsiteX7" fmla="*/ 69056 w 650081"/>
                <a:gd name="connsiteY7" fmla="*/ 80963 h 1435894"/>
                <a:gd name="connsiteX8" fmla="*/ 38100 w 650081"/>
                <a:gd name="connsiteY8" fmla="*/ 71438 h 1435894"/>
                <a:gd name="connsiteX9" fmla="*/ 21431 w 650081"/>
                <a:gd name="connsiteY9" fmla="*/ 59531 h 1435894"/>
                <a:gd name="connsiteX10" fmla="*/ 7143 w 650081"/>
                <a:gd name="connsiteY10" fmla="*/ 42863 h 1435894"/>
                <a:gd name="connsiteX11" fmla="*/ 0 w 650081"/>
                <a:gd name="connsiteY11" fmla="*/ 23813 h 1435894"/>
                <a:gd name="connsiteX12" fmla="*/ 4762 w 650081"/>
                <a:gd name="connsiteY12" fmla="*/ 9525 h 1435894"/>
                <a:gd name="connsiteX13" fmla="*/ 16668 w 650081"/>
                <a:gd name="connsiteY13" fmla="*/ 2381 h 1435894"/>
                <a:gd name="connsiteX14" fmla="*/ 54768 w 650081"/>
                <a:gd name="connsiteY14" fmla="*/ 0 h 1435894"/>
                <a:gd name="connsiteX15" fmla="*/ 109537 w 650081"/>
                <a:gd name="connsiteY15" fmla="*/ 7144 h 1435894"/>
                <a:gd name="connsiteX16" fmla="*/ 183356 w 650081"/>
                <a:gd name="connsiteY16" fmla="*/ 23813 h 1435894"/>
                <a:gd name="connsiteX17" fmla="*/ 288131 w 650081"/>
                <a:gd name="connsiteY17" fmla="*/ 54769 h 1435894"/>
                <a:gd name="connsiteX18" fmla="*/ 378618 w 650081"/>
                <a:gd name="connsiteY18" fmla="*/ 88106 h 1435894"/>
                <a:gd name="connsiteX19" fmla="*/ 414337 w 650081"/>
                <a:gd name="connsiteY19" fmla="*/ 114300 h 1435894"/>
                <a:gd name="connsiteX20" fmla="*/ 423862 w 650081"/>
                <a:gd name="connsiteY20" fmla="*/ 242888 h 1435894"/>
                <a:gd name="connsiteX21" fmla="*/ 490537 w 650081"/>
                <a:gd name="connsiteY21" fmla="*/ 592931 h 1435894"/>
                <a:gd name="connsiteX22" fmla="*/ 569118 w 650081"/>
                <a:gd name="connsiteY22" fmla="*/ 940594 h 1435894"/>
                <a:gd name="connsiteX23" fmla="*/ 628650 w 650081"/>
                <a:gd name="connsiteY23" fmla="*/ 1202531 h 1435894"/>
                <a:gd name="connsiteX24" fmla="*/ 650081 w 650081"/>
                <a:gd name="connsiteY24" fmla="*/ 1290638 h 1435894"/>
                <a:gd name="connsiteX25" fmla="*/ 647700 w 650081"/>
                <a:gd name="connsiteY25" fmla="*/ 1314450 h 1435894"/>
                <a:gd name="connsiteX26" fmla="*/ 642937 w 650081"/>
                <a:gd name="connsiteY26" fmla="*/ 1350169 h 1435894"/>
                <a:gd name="connsiteX27" fmla="*/ 640556 w 650081"/>
                <a:gd name="connsiteY27" fmla="*/ 1393031 h 1435894"/>
                <a:gd name="connsiteX28" fmla="*/ 633412 w 650081"/>
                <a:gd name="connsiteY28" fmla="*/ 1416844 h 1435894"/>
                <a:gd name="connsiteX29" fmla="*/ 600075 w 650081"/>
                <a:gd name="connsiteY29" fmla="*/ 1433513 h 1435894"/>
                <a:gd name="connsiteX30" fmla="*/ 569118 w 650081"/>
                <a:gd name="connsiteY30" fmla="*/ 1435894 h 1435894"/>
                <a:gd name="connsiteX31" fmla="*/ 526256 w 650081"/>
                <a:gd name="connsiteY31" fmla="*/ 1407319 h 1435894"/>
                <a:gd name="connsiteX32" fmla="*/ 464343 w 650081"/>
                <a:gd name="connsiteY32" fmla="*/ 1357313 h 1435894"/>
                <a:gd name="connsiteX33" fmla="*/ 426243 w 650081"/>
                <a:gd name="connsiteY33" fmla="*/ 1316831 h 1435894"/>
                <a:gd name="connsiteX34" fmla="*/ 390525 w 650081"/>
                <a:gd name="connsiteY34" fmla="*/ 1259681 h 1435894"/>
                <a:gd name="connsiteX35" fmla="*/ 376237 w 650081"/>
                <a:gd name="connsiteY35" fmla="*/ 1207294 h 1435894"/>
                <a:gd name="connsiteX36" fmla="*/ 350043 w 650081"/>
                <a:gd name="connsiteY36" fmla="*/ 1023938 h 1435894"/>
                <a:gd name="connsiteX37" fmla="*/ 297656 w 650081"/>
                <a:gd name="connsiteY37" fmla="*/ 747713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081" h="1435894">
                  <a:moveTo>
                    <a:pt x="297656" y="747713"/>
                  </a:moveTo>
                  <a:lnTo>
                    <a:pt x="228600" y="371475"/>
                  </a:lnTo>
                  <a:lnTo>
                    <a:pt x="209550" y="278606"/>
                  </a:lnTo>
                  <a:lnTo>
                    <a:pt x="180975" y="202406"/>
                  </a:lnTo>
                  <a:lnTo>
                    <a:pt x="150018" y="152400"/>
                  </a:lnTo>
                  <a:lnTo>
                    <a:pt x="123825" y="119063"/>
                  </a:lnTo>
                  <a:lnTo>
                    <a:pt x="95250" y="95250"/>
                  </a:lnTo>
                  <a:lnTo>
                    <a:pt x="69056" y="80963"/>
                  </a:lnTo>
                  <a:lnTo>
                    <a:pt x="38100" y="71438"/>
                  </a:lnTo>
                  <a:lnTo>
                    <a:pt x="21431" y="59531"/>
                  </a:lnTo>
                  <a:lnTo>
                    <a:pt x="7143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54768" y="0"/>
                  </a:lnTo>
                  <a:lnTo>
                    <a:pt x="109537" y="7144"/>
                  </a:lnTo>
                  <a:lnTo>
                    <a:pt x="183356" y="23813"/>
                  </a:lnTo>
                  <a:lnTo>
                    <a:pt x="288131" y="54769"/>
                  </a:lnTo>
                  <a:lnTo>
                    <a:pt x="378618" y="88106"/>
                  </a:lnTo>
                  <a:lnTo>
                    <a:pt x="414337" y="114300"/>
                  </a:lnTo>
                  <a:lnTo>
                    <a:pt x="423862" y="242888"/>
                  </a:lnTo>
                  <a:lnTo>
                    <a:pt x="490537" y="592931"/>
                  </a:lnTo>
                  <a:lnTo>
                    <a:pt x="569118" y="940594"/>
                  </a:lnTo>
                  <a:lnTo>
                    <a:pt x="628650" y="1202531"/>
                  </a:lnTo>
                  <a:lnTo>
                    <a:pt x="650081" y="1290638"/>
                  </a:lnTo>
                  <a:lnTo>
                    <a:pt x="647700" y="1314450"/>
                  </a:lnTo>
                  <a:lnTo>
                    <a:pt x="642937" y="1350169"/>
                  </a:lnTo>
                  <a:lnTo>
                    <a:pt x="640556" y="1393031"/>
                  </a:lnTo>
                  <a:lnTo>
                    <a:pt x="633412" y="1416844"/>
                  </a:lnTo>
                  <a:lnTo>
                    <a:pt x="600075" y="1433513"/>
                  </a:lnTo>
                  <a:lnTo>
                    <a:pt x="569118" y="1435894"/>
                  </a:lnTo>
                  <a:lnTo>
                    <a:pt x="526256" y="1407319"/>
                  </a:lnTo>
                  <a:lnTo>
                    <a:pt x="464343" y="1357313"/>
                  </a:lnTo>
                  <a:lnTo>
                    <a:pt x="426243" y="1316831"/>
                  </a:lnTo>
                  <a:lnTo>
                    <a:pt x="390525" y="1259681"/>
                  </a:lnTo>
                  <a:lnTo>
                    <a:pt x="376237" y="1207294"/>
                  </a:lnTo>
                  <a:lnTo>
                    <a:pt x="350043" y="1023938"/>
                  </a:lnTo>
                  <a:lnTo>
                    <a:pt x="297656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8">
              <a:extLst>
                <a:ext uri="{FF2B5EF4-FFF2-40B4-BE49-F238E27FC236}">
                  <a16:creationId xmlns:a16="http://schemas.microsoft.com/office/drawing/2014/main" id="{BEF7AFFE-2C08-4B04-BBEB-C5BA6D18A8CF}"/>
                </a:ext>
              </a:extLst>
            </p:cNvPr>
            <p:cNvSpPr/>
            <p:nvPr/>
          </p:nvSpPr>
          <p:spPr>
            <a:xfrm rot="16200000">
              <a:off x="2463800" y="2686050"/>
              <a:ext cx="2068513" cy="1833563"/>
            </a:xfrm>
            <a:custGeom>
              <a:avLst/>
              <a:gdLst>
                <a:gd name="connsiteX0" fmla="*/ 1402915 w 2069300"/>
                <a:gd name="connsiteY0" fmla="*/ 1380368 h 1833810"/>
                <a:gd name="connsiteX1" fmla="*/ 1129848 w 2069300"/>
                <a:gd name="connsiteY1" fmla="*/ 1182457 h 1833810"/>
                <a:gd name="connsiteX2" fmla="*/ 909389 w 2069300"/>
                <a:gd name="connsiteY2" fmla="*/ 1004587 h 1833810"/>
                <a:gd name="connsiteX3" fmla="*/ 678911 w 2069300"/>
                <a:gd name="connsiteY3" fmla="*/ 811686 h 1833810"/>
                <a:gd name="connsiteX4" fmla="*/ 521083 w 2069300"/>
                <a:gd name="connsiteY4" fmla="*/ 671395 h 1833810"/>
                <a:gd name="connsiteX5" fmla="*/ 423380 w 2069300"/>
                <a:gd name="connsiteY5" fmla="*/ 583712 h 1833810"/>
                <a:gd name="connsiteX6" fmla="*/ 325677 w 2069300"/>
                <a:gd name="connsiteY6" fmla="*/ 475989 h 1833810"/>
                <a:gd name="connsiteX7" fmla="*/ 180375 w 2069300"/>
                <a:gd name="connsiteY7" fmla="*/ 298119 h 1833810"/>
                <a:gd name="connsiteX8" fmla="*/ 85177 w 2069300"/>
                <a:gd name="connsiteY8" fmla="*/ 172859 h 1833810"/>
                <a:gd name="connsiteX9" fmla="*/ 20042 w 2069300"/>
                <a:gd name="connsiteY9" fmla="*/ 92692 h 1833810"/>
                <a:gd name="connsiteX10" fmla="*/ 7515 w 2069300"/>
                <a:gd name="connsiteY10" fmla="*/ 60124 h 1833810"/>
                <a:gd name="connsiteX11" fmla="*/ 0 w 2069300"/>
                <a:gd name="connsiteY11" fmla="*/ 32567 h 1833810"/>
                <a:gd name="connsiteX12" fmla="*/ 0 w 2069300"/>
                <a:gd name="connsiteY12" fmla="*/ 17536 h 1833810"/>
                <a:gd name="connsiteX13" fmla="*/ 2505 w 2069300"/>
                <a:gd name="connsiteY13" fmla="*/ 7515 h 1833810"/>
                <a:gd name="connsiteX14" fmla="*/ 7515 w 2069300"/>
                <a:gd name="connsiteY14" fmla="*/ 0 h 1833810"/>
                <a:gd name="connsiteX15" fmla="*/ 22547 w 2069300"/>
                <a:gd name="connsiteY15" fmla="*/ 0 h 1833810"/>
                <a:gd name="connsiteX16" fmla="*/ 65135 w 2069300"/>
                <a:gd name="connsiteY16" fmla="*/ 35072 h 1833810"/>
                <a:gd name="connsiteX17" fmla="*/ 225468 w 2069300"/>
                <a:gd name="connsiteY17" fmla="*/ 195406 h 1833810"/>
                <a:gd name="connsiteX18" fmla="*/ 440916 w 2069300"/>
                <a:gd name="connsiteY18" fmla="*/ 383296 h 1833810"/>
                <a:gd name="connsiteX19" fmla="*/ 661374 w 2069300"/>
                <a:gd name="connsiteY19" fmla="*/ 563671 h 1833810"/>
                <a:gd name="connsiteX20" fmla="*/ 881832 w 2069300"/>
                <a:gd name="connsiteY20" fmla="*/ 726509 h 1833810"/>
                <a:gd name="connsiteX21" fmla="*/ 1087259 w 2069300"/>
                <a:gd name="connsiteY21" fmla="*/ 884337 h 1833810"/>
                <a:gd name="connsiteX22" fmla="*/ 1367842 w 2069300"/>
                <a:gd name="connsiteY22" fmla="*/ 1084754 h 1833810"/>
                <a:gd name="connsiteX23" fmla="*/ 1625878 w 2069300"/>
                <a:gd name="connsiteY23" fmla="*/ 1260118 h 1833810"/>
                <a:gd name="connsiteX24" fmla="*/ 1851347 w 2069300"/>
                <a:gd name="connsiteY24" fmla="*/ 1402915 h 1833810"/>
                <a:gd name="connsiteX25" fmla="*/ 1959071 w 2069300"/>
                <a:gd name="connsiteY25" fmla="*/ 1473060 h 1833810"/>
                <a:gd name="connsiteX26" fmla="*/ 1989133 w 2069300"/>
                <a:gd name="connsiteY26" fmla="*/ 1483081 h 1833810"/>
                <a:gd name="connsiteX27" fmla="*/ 2009175 w 2069300"/>
                <a:gd name="connsiteY27" fmla="*/ 1488092 h 1833810"/>
                <a:gd name="connsiteX28" fmla="*/ 2069300 w 2069300"/>
                <a:gd name="connsiteY28" fmla="*/ 1470555 h 1833810"/>
                <a:gd name="connsiteX29" fmla="*/ 2006669 w 2069300"/>
                <a:gd name="connsiteY29" fmla="*/ 1833810 h 1833810"/>
                <a:gd name="connsiteX30" fmla="*/ 1836315 w 2069300"/>
                <a:gd name="connsiteY30" fmla="*/ 1701034 h 1833810"/>
                <a:gd name="connsiteX31" fmla="*/ 1655941 w 2069300"/>
                <a:gd name="connsiteY31" fmla="*/ 1560743 h 1833810"/>
                <a:gd name="connsiteX32" fmla="*/ 1402915 w 2069300"/>
                <a:gd name="connsiteY32" fmla="*/ 1380368 h 183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69300" h="1833810">
                  <a:moveTo>
                    <a:pt x="1402915" y="1380368"/>
                  </a:moveTo>
                  <a:lnTo>
                    <a:pt x="1129848" y="1182457"/>
                  </a:lnTo>
                  <a:lnTo>
                    <a:pt x="909389" y="1004587"/>
                  </a:lnTo>
                  <a:lnTo>
                    <a:pt x="678911" y="811686"/>
                  </a:lnTo>
                  <a:lnTo>
                    <a:pt x="521083" y="671395"/>
                  </a:lnTo>
                  <a:lnTo>
                    <a:pt x="423380" y="583712"/>
                  </a:lnTo>
                  <a:lnTo>
                    <a:pt x="325677" y="475989"/>
                  </a:lnTo>
                  <a:lnTo>
                    <a:pt x="180375" y="298119"/>
                  </a:lnTo>
                  <a:lnTo>
                    <a:pt x="85177" y="172859"/>
                  </a:lnTo>
                  <a:lnTo>
                    <a:pt x="20042" y="92692"/>
                  </a:lnTo>
                  <a:lnTo>
                    <a:pt x="7515" y="60124"/>
                  </a:lnTo>
                  <a:lnTo>
                    <a:pt x="0" y="32567"/>
                  </a:lnTo>
                  <a:lnTo>
                    <a:pt x="0" y="17536"/>
                  </a:lnTo>
                  <a:lnTo>
                    <a:pt x="2505" y="7515"/>
                  </a:lnTo>
                  <a:lnTo>
                    <a:pt x="7515" y="0"/>
                  </a:lnTo>
                  <a:lnTo>
                    <a:pt x="22547" y="0"/>
                  </a:lnTo>
                  <a:lnTo>
                    <a:pt x="65135" y="35072"/>
                  </a:lnTo>
                  <a:lnTo>
                    <a:pt x="225468" y="195406"/>
                  </a:lnTo>
                  <a:lnTo>
                    <a:pt x="440916" y="383296"/>
                  </a:lnTo>
                  <a:lnTo>
                    <a:pt x="661374" y="563671"/>
                  </a:lnTo>
                  <a:lnTo>
                    <a:pt x="881832" y="726509"/>
                  </a:lnTo>
                  <a:lnTo>
                    <a:pt x="1087259" y="884337"/>
                  </a:lnTo>
                  <a:lnTo>
                    <a:pt x="1367842" y="1084754"/>
                  </a:lnTo>
                  <a:lnTo>
                    <a:pt x="1625878" y="1260118"/>
                  </a:lnTo>
                  <a:lnTo>
                    <a:pt x="1851347" y="1402915"/>
                  </a:lnTo>
                  <a:lnTo>
                    <a:pt x="1959071" y="1473060"/>
                  </a:lnTo>
                  <a:lnTo>
                    <a:pt x="1989133" y="1483081"/>
                  </a:lnTo>
                  <a:lnTo>
                    <a:pt x="2009175" y="1488092"/>
                  </a:lnTo>
                  <a:lnTo>
                    <a:pt x="2069300" y="1470555"/>
                  </a:lnTo>
                  <a:lnTo>
                    <a:pt x="2006669" y="1833810"/>
                  </a:lnTo>
                  <a:lnTo>
                    <a:pt x="1836315" y="1701034"/>
                  </a:lnTo>
                  <a:lnTo>
                    <a:pt x="1655941" y="1560743"/>
                  </a:lnTo>
                  <a:lnTo>
                    <a:pt x="1402915" y="1380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9867DD11-1E41-456D-AB02-EA35372BED39}"/>
                </a:ext>
              </a:extLst>
            </p:cNvPr>
            <p:cNvSpPr/>
            <p:nvPr/>
          </p:nvSpPr>
          <p:spPr>
            <a:xfrm rot="16200000">
              <a:off x="2418557" y="4598194"/>
              <a:ext cx="2514600" cy="319087"/>
            </a:xfrm>
            <a:custGeom>
              <a:avLst/>
              <a:gdLst>
                <a:gd name="connsiteX0" fmla="*/ 1419225 w 2514600"/>
                <a:gd name="connsiteY0" fmla="*/ 309563 h 319088"/>
                <a:gd name="connsiteX1" fmla="*/ 945356 w 2514600"/>
                <a:gd name="connsiteY1" fmla="*/ 302419 h 319088"/>
                <a:gd name="connsiteX2" fmla="*/ 614363 w 2514600"/>
                <a:gd name="connsiteY2" fmla="*/ 295275 h 319088"/>
                <a:gd name="connsiteX3" fmla="*/ 431006 w 2514600"/>
                <a:gd name="connsiteY3" fmla="*/ 290513 h 319088"/>
                <a:gd name="connsiteX4" fmla="*/ 304800 w 2514600"/>
                <a:gd name="connsiteY4" fmla="*/ 292894 h 319088"/>
                <a:gd name="connsiteX5" fmla="*/ 188119 w 2514600"/>
                <a:gd name="connsiteY5" fmla="*/ 288132 h 319088"/>
                <a:gd name="connsiteX6" fmla="*/ 133350 w 2514600"/>
                <a:gd name="connsiteY6" fmla="*/ 283369 h 319088"/>
                <a:gd name="connsiteX7" fmla="*/ 90488 w 2514600"/>
                <a:gd name="connsiteY7" fmla="*/ 278607 h 319088"/>
                <a:gd name="connsiteX8" fmla="*/ 57150 w 2514600"/>
                <a:gd name="connsiteY8" fmla="*/ 269082 h 319088"/>
                <a:gd name="connsiteX9" fmla="*/ 38100 w 2514600"/>
                <a:gd name="connsiteY9" fmla="*/ 259557 h 319088"/>
                <a:gd name="connsiteX10" fmla="*/ 19050 w 2514600"/>
                <a:gd name="connsiteY10" fmla="*/ 242888 h 319088"/>
                <a:gd name="connsiteX11" fmla="*/ 7144 w 2514600"/>
                <a:gd name="connsiteY11" fmla="*/ 221457 h 319088"/>
                <a:gd name="connsiteX12" fmla="*/ 2381 w 2514600"/>
                <a:gd name="connsiteY12" fmla="*/ 200025 h 319088"/>
                <a:gd name="connsiteX13" fmla="*/ 0 w 2514600"/>
                <a:gd name="connsiteY13" fmla="*/ 176213 h 319088"/>
                <a:gd name="connsiteX14" fmla="*/ 7144 w 2514600"/>
                <a:gd name="connsiteY14" fmla="*/ 147638 h 319088"/>
                <a:gd name="connsiteX15" fmla="*/ 28575 w 2514600"/>
                <a:gd name="connsiteY15" fmla="*/ 114300 h 319088"/>
                <a:gd name="connsiteX16" fmla="*/ 64294 w 2514600"/>
                <a:gd name="connsiteY16" fmla="*/ 80963 h 319088"/>
                <a:gd name="connsiteX17" fmla="*/ 97631 w 2514600"/>
                <a:gd name="connsiteY17" fmla="*/ 59532 h 319088"/>
                <a:gd name="connsiteX18" fmla="*/ 157163 w 2514600"/>
                <a:gd name="connsiteY18" fmla="*/ 33338 h 319088"/>
                <a:gd name="connsiteX19" fmla="*/ 230981 w 2514600"/>
                <a:gd name="connsiteY19" fmla="*/ 14288 h 319088"/>
                <a:gd name="connsiteX20" fmla="*/ 297656 w 2514600"/>
                <a:gd name="connsiteY20" fmla="*/ 4763 h 319088"/>
                <a:gd name="connsiteX21" fmla="*/ 471488 w 2514600"/>
                <a:gd name="connsiteY21" fmla="*/ 0 h 319088"/>
                <a:gd name="connsiteX22" fmla="*/ 519113 w 2514600"/>
                <a:gd name="connsiteY22" fmla="*/ 4763 h 319088"/>
                <a:gd name="connsiteX23" fmla="*/ 590550 w 2514600"/>
                <a:gd name="connsiteY23" fmla="*/ 19050 h 319088"/>
                <a:gd name="connsiteX24" fmla="*/ 657225 w 2514600"/>
                <a:gd name="connsiteY24" fmla="*/ 30957 h 319088"/>
                <a:gd name="connsiteX25" fmla="*/ 750094 w 2514600"/>
                <a:gd name="connsiteY25" fmla="*/ 47625 h 319088"/>
                <a:gd name="connsiteX26" fmla="*/ 845344 w 2514600"/>
                <a:gd name="connsiteY26" fmla="*/ 59532 h 319088"/>
                <a:gd name="connsiteX27" fmla="*/ 935831 w 2514600"/>
                <a:gd name="connsiteY27" fmla="*/ 69057 h 319088"/>
                <a:gd name="connsiteX28" fmla="*/ 1383506 w 2514600"/>
                <a:gd name="connsiteY28" fmla="*/ 80963 h 319088"/>
                <a:gd name="connsiteX29" fmla="*/ 1940719 w 2514600"/>
                <a:gd name="connsiteY29" fmla="*/ 90488 h 319088"/>
                <a:gd name="connsiteX30" fmla="*/ 2514600 w 2514600"/>
                <a:gd name="connsiteY30" fmla="*/ 90488 h 319088"/>
                <a:gd name="connsiteX31" fmla="*/ 2512219 w 2514600"/>
                <a:gd name="connsiteY31" fmla="*/ 319088 h 319088"/>
                <a:gd name="connsiteX32" fmla="*/ 1890713 w 2514600"/>
                <a:gd name="connsiteY32" fmla="*/ 311944 h 319088"/>
                <a:gd name="connsiteX33" fmla="*/ 1419225 w 2514600"/>
                <a:gd name="connsiteY33" fmla="*/ 30956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4600" h="319088">
                  <a:moveTo>
                    <a:pt x="1419225" y="309563"/>
                  </a:moveTo>
                  <a:lnTo>
                    <a:pt x="945356" y="302419"/>
                  </a:lnTo>
                  <a:lnTo>
                    <a:pt x="614363" y="295275"/>
                  </a:lnTo>
                  <a:lnTo>
                    <a:pt x="431006" y="290513"/>
                  </a:lnTo>
                  <a:lnTo>
                    <a:pt x="304800" y="292894"/>
                  </a:lnTo>
                  <a:lnTo>
                    <a:pt x="188119" y="288132"/>
                  </a:lnTo>
                  <a:lnTo>
                    <a:pt x="133350" y="283369"/>
                  </a:lnTo>
                  <a:lnTo>
                    <a:pt x="90488" y="278607"/>
                  </a:lnTo>
                  <a:lnTo>
                    <a:pt x="57150" y="269082"/>
                  </a:lnTo>
                  <a:lnTo>
                    <a:pt x="38100" y="259557"/>
                  </a:lnTo>
                  <a:lnTo>
                    <a:pt x="19050" y="242888"/>
                  </a:lnTo>
                  <a:lnTo>
                    <a:pt x="7144" y="221457"/>
                  </a:lnTo>
                  <a:lnTo>
                    <a:pt x="2381" y="200025"/>
                  </a:lnTo>
                  <a:lnTo>
                    <a:pt x="0" y="176213"/>
                  </a:lnTo>
                  <a:lnTo>
                    <a:pt x="7144" y="147638"/>
                  </a:lnTo>
                  <a:lnTo>
                    <a:pt x="28575" y="114300"/>
                  </a:lnTo>
                  <a:lnTo>
                    <a:pt x="64294" y="80963"/>
                  </a:lnTo>
                  <a:lnTo>
                    <a:pt x="97631" y="59532"/>
                  </a:lnTo>
                  <a:lnTo>
                    <a:pt x="157163" y="33338"/>
                  </a:lnTo>
                  <a:lnTo>
                    <a:pt x="230981" y="14288"/>
                  </a:lnTo>
                  <a:lnTo>
                    <a:pt x="297656" y="4763"/>
                  </a:lnTo>
                  <a:lnTo>
                    <a:pt x="471488" y="0"/>
                  </a:lnTo>
                  <a:lnTo>
                    <a:pt x="519113" y="4763"/>
                  </a:lnTo>
                  <a:lnTo>
                    <a:pt x="590550" y="19050"/>
                  </a:lnTo>
                  <a:lnTo>
                    <a:pt x="657225" y="30957"/>
                  </a:lnTo>
                  <a:lnTo>
                    <a:pt x="750094" y="47625"/>
                  </a:lnTo>
                  <a:lnTo>
                    <a:pt x="845344" y="59532"/>
                  </a:lnTo>
                  <a:lnTo>
                    <a:pt x="935831" y="69057"/>
                  </a:lnTo>
                  <a:lnTo>
                    <a:pt x="1383506" y="80963"/>
                  </a:lnTo>
                  <a:lnTo>
                    <a:pt x="1940719" y="90488"/>
                  </a:lnTo>
                  <a:lnTo>
                    <a:pt x="2514600" y="90488"/>
                  </a:lnTo>
                  <a:cubicBezTo>
                    <a:pt x="2513806" y="166688"/>
                    <a:pt x="2513013" y="242888"/>
                    <a:pt x="2512219" y="319088"/>
                  </a:cubicBezTo>
                  <a:lnTo>
                    <a:pt x="1890713" y="311944"/>
                  </a:lnTo>
                  <a:lnTo>
                    <a:pt x="14192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8">
              <a:extLst>
                <a:ext uri="{FF2B5EF4-FFF2-40B4-BE49-F238E27FC236}">
                  <a16:creationId xmlns:a16="http://schemas.microsoft.com/office/drawing/2014/main" id="{D5A43363-61D8-4EA2-812E-044F8A71D3F8}"/>
                </a:ext>
              </a:extLst>
            </p:cNvPr>
            <p:cNvSpPr/>
            <p:nvPr/>
          </p:nvSpPr>
          <p:spPr>
            <a:xfrm>
              <a:off x="3717925" y="3443288"/>
              <a:ext cx="914400" cy="804862"/>
            </a:xfrm>
            <a:custGeom>
              <a:avLst/>
              <a:gdLst>
                <a:gd name="connsiteX0" fmla="*/ 521494 w 914400"/>
                <a:gd name="connsiteY0" fmla="*/ 507206 h 804862"/>
                <a:gd name="connsiteX1" fmla="*/ 397669 w 914400"/>
                <a:gd name="connsiteY1" fmla="*/ 383381 h 804862"/>
                <a:gd name="connsiteX2" fmla="*/ 326232 w 914400"/>
                <a:gd name="connsiteY2" fmla="*/ 316706 h 804862"/>
                <a:gd name="connsiteX3" fmla="*/ 240507 w 914400"/>
                <a:gd name="connsiteY3" fmla="*/ 242887 h 804862"/>
                <a:gd name="connsiteX4" fmla="*/ 142875 w 914400"/>
                <a:gd name="connsiteY4" fmla="*/ 169068 h 804862"/>
                <a:gd name="connsiteX5" fmla="*/ 0 w 914400"/>
                <a:gd name="connsiteY5" fmla="*/ 76200 h 804862"/>
                <a:gd name="connsiteX6" fmla="*/ 7144 w 914400"/>
                <a:gd name="connsiteY6" fmla="*/ 0 h 804862"/>
                <a:gd name="connsiteX7" fmla="*/ 221457 w 914400"/>
                <a:gd name="connsiteY7" fmla="*/ 95250 h 804862"/>
                <a:gd name="connsiteX8" fmla="*/ 495300 w 914400"/>
                <a:gd name="connsiteY8" fmla="*/ 209550 h 804862"/>
                <a:gd name="connsiteX9" fmla="*/ 673894 w 914400"/>
                <a:gd name="connsiteY9" fmla="*/ 278606 h 804862"/>
                <a:gd name="connsiteX10" fmla="*/ 723900 w 914400"/>
                <a:gd name="connsiteY10" fmla="*/ 328612 h 804862"/>
                <a:gd name="connsiteX11" fmla="*/ 773907 w 914400"/>
                <a:gd name="connsiteY11" fmla="*/ 381000 h 804862"/>
                <a:gd name="connsiteX12" fmla="*/ 823913 w 914400"/>
                <a:gd name="connsiteY12" fmla="*/ 442912 h 804862"/>
                <a:gd name="connsiteX13" fmla="*/ 852488 w 914400"/>
                <a:gd name="connsiteY13" fmla="*/ 483393 h 804862"/>
                <a:gd name="connsiteX14" fmla="*/ 873919 w 914400"/>
                <a:gd name="connsiteY14" fmla="*/ 521493 h 804862"/>
                <a:gd name="connsiteX15" fmla="*/ 892969 w 914400"/>
                <a:gd name="connsiteY15" fmla="*/ 573881 h 804862"/>
                <a:gd name="connsiteX16" fmla="*/ 907257 w 914400"/>
                <a:gd name="connsiteY16" fmla="*/ 623887 h 804862"/>
                <a:gd name="connsiteX17" fmla="*/ 914400 w 914400"/>
                <a:gd name="connsiteY17" fmla="*/ 666750 h 804862"/>
                <a:gd name="connsiteX18" fmla="*/ 914400 w 914400"/>
                <a:gd name="connsiteY18" fmla="*/ 700087 h 804862"/>
                <a:gd name="connsiteX19" fmla="*/ 902494 w 914400"/>
                <a:gd name="connsiteY19" fmla="*/ 742950 h 804862"/>
                <a:gd name="connsiteX20" fmla="*/ 888207 w 914400"/>
                <a:gd name="connsiteY20" fmla="*/ 773906 h 804862"/>
                <a:gd name="connsiteX21" fmla="*/ 871538 w 914400"/>
                <a:gd name="connsiteY21" fmla="*/ 797718 h 804862"/>
                <a:gd name="connsiteX22" fmla="*/ 847725 w 914400"/>
                <a:gd name="connsiteY22" fmla="*/ 804862 h 804862"/>
                <a:gd name="connsiteX23" fmla="*/ 821532 w 914400"/>
                <a:gd name="connsiteY23" fmla="*/ 802481 h 804862"/>
                <a:gd name="connsiteX24" fmla="*/ 788194 w 914400"/>
                <a:gd name="connsiteY24" fmla="*/ 788193 h 804862"/>
                <a:gd name="connsiteX25" fmla="*/ 747713 w 914400"/>
                <a:gd name="connsiteY25" fmla="*/ 754856 h 804862"/>
                <a:gd name="connsiteX26" fmla="*/ 690563 w 914400"/>
                <a:gd name="connsiteY26" fmla="*/ 690562 h 804862"/>
                <a:gd name="connsiteX27" fmla="*/ 521494 w 914400"/>
                <a:gd name="connsiteY27" fmla="*/ 507206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4862">
                  <a:moveTo>
                    <a:pt x="521494" y="507206"/>
                  </a:moveTo>
                  <a:lnTo>
                    <a:pt x="397669" y="383381"/>
                  </a:lnTo>
                  <a:lnTo>
                    <a:pt x="326232" y="316706"/>
                  </a:lnTo>
                  <a:lnTo>
                    <a:pt x="240507" y="242887"/>
                  </a:lnTo>
                  <a:lnTo>
                    <a:pt x="142875" y="169068"/>
                  </a:lnTo>
                  <a:lnTo>
                    <a:pt x="0" y="76200"/>
                  </a:lnTo>
                  <a:lnTo>
                    <a:pt x="7144" y="0"/>
                  </a:lnTo>
                  <a:lnTo>
                    <a:pt x="221457" y="95250"/>
                  </a:lnTo>
                  <a:lnTo>
                    <a:pt x="495300" y="209550"/>
                  </a:lnTo>
                  <a:lnTo>
                    <a:pt x="673894" y="278606"/>
                  </a:lnTo>
                  <a:lnTo>
                    <a:pt x="723900" y="328612"/>
                  </a:lnTo>
                  <a:lnTo>
                    <a:pt x="773907" y="381000"/>
                  </a:lnTo>
                  <a:lnTo>
                    <a:pt x="823913" y="442912"/>
                  </a:lnTo>
                  <a:lnTo>
                    <a:pt x="852488" y="483393"/>
                  </a:lnTo>
                  <a:lnTo>
                    <a:pt x="873919" y="521493"/>
                  </a:lnTo>
                  <a:lnTo>
                    <a:pt x="892969" y="573881"/>
                  </a:lnTo>
                  <a:lnTo>
                    <a:pt x="907257" y="623887"/>
                  </a:lnTo>
                  <a:lnTo>
                    <a:pt x="914400" y="666750"/>
                  </a:lnTo>
                  <a:lnTo>
                    <a:pt x="914400" y="700087"/>
                  </a:lnTo>
                  <a:lnTo>
                    <a:pt x="902494" y="742950"/>
                  </a:lnTo>
                  <a:lnTo>
                    <a:pt x="888207" y="773906"/>
                  </a:lnTo>
                  <a:lnTo>
                    <a:pt x="871538" y="797718"/>
                  </a:lnTo>
                  <a:lnTo>
                    <a:pt x="847725" y="804862"/>
                  </a:lnTo>
                  <a:lnTo>
                    <a:pt x="821532" y="802481"/>
                  </a:lnTo>
                  <a:lnTo>
                    <a:pt x="788194" y="788193"/>
                  </a:lnTo>
                  <a:lnTo>
                    <a:pt x="747713" y="754856"/>
                  </a:lnTo>
                  <a:lnTo>
                    <a:pt x="690563" y="690562"/>
                  </a:lnTo>
                  <a:lnTo>
                    <a:pt x="5214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10">
              <a:extLst>
                <a:ext uri="{FF2B5EF4-FFF2-40B4-BE49-F238E27FC236}">
                  <a16:creationId xmlns:a16="http://schemas.microsoft.com/office/drawing/2014/main" id="{97A40BC8-DAD6-4AB1-97C7-B425E63872CB}"/>
                </a:ext>
              </a:extLst>
            </p:cNvPr>
            <p:cNvSpPr/>
            <p:nvPr/>
          </p:nvSpPr>
          <p:spPr>
            <a:xfrm>
              <a:off x="4846638" y="1890713"/>
              <a:ext cx="2095500" cy="1482725"/>
            </a:xfrm>
            <a:custGeom>
              <a:avLst/>
              <a:gdLst>
                <a:gd name="connsiteX0" fmla="*/ 390525 w 2095500"/>
                <a:gd name="connsiteY0" fmla="*/ 416718 h 1483518"/>
                <a:gd name="connsiteX1" fmla="*/ 42862 w 2095500"/>
                <a:gd name="connsiteY1" fmla="*/ 452437 h 1483518"/>
                <a:gd name="connsiteX2" fmla="*/ 0 w 2095500"/>
                <a:gd name="connsiteY2" fmla="*/ 276225 h 1483518"/>
                <a:gd name="connsiteX3" fmla="*/ 309562 w 2095500"/>
                <a:gd name="connsiteY3" fmla="*/ 250031 h 1483518"/>
                <a:gd name="connsiteX4" fmla="*/ 762000 w 2095500"/>
                <a:gd name="connsiteY4" fmla="*/ 190500 h 1483518"/>
                <a:gd name="connsiteX5" fmla="*/ 1254919 w 2095500"/>
                <a:gd name="connsiteY5" fmla="*/ 119062 h 1483518"/>
                <a:gd name="connsiteX6" fmla="*/ 1457325 w 2095500"/>
                <a:gd name="connsiteY6" fmla="*/ 88106 h 1483518"/>
                <a:gd name="connsiteX7" fmla="*/ 1533525 w 2095500"/>
                <a:gd name="connsiteY7" fmla="*/ 69056 h 1483518"/>
                <a:gd name="connsiteX8" fmla="*/ 1635919 w 2095500"/>
                <a:gd name="connsiteY8" fmla="*/ 33337 h 1483518"/>
                <a:gd name="connsiteX9" fmla="*/ 1724025 w 2095500"/>
                <a:gd name="connsiteY9" fmla="*/ 0 h 1483518"/>
                <a:gd name="connsiteX10" fmla="*/ 1735931 w 2095500"/>
                <a:gd name="connsiteY10" fmla="*/ 0 h 1483518"/>
                <a:gd name="connsiteX11" fmla="*/ 1769269 w 2095500"/>
                <a:gd name="connsiteY11" fmla="*/ 14287 h 1483518"/>
                <a:gd name="connsiteX12" fmla="*/ 1857375 w 2095500"/>
                <a:gd name="connsiteY12" fmla="*/ 71437 h 1483518"/>
                <a:gd name="connsiteX13" fmla="*/ 1966912 w 2095500"/>
                <a:gd name="connsiteY13" fmla="*/ 145256 h 1483518"/>
                <a:gd name="connsiteX14" fmla="*/ 2014537 w 2095500"/>
                <a:gd name="connsiteY14" fmla="*/ 180975 h 1483518"/>
                <a:gd name="connsiteX15" fmla="*/ 2052637 w 2095500"/>
                <a:gd name="connsiteY15" fmla="*/ 216693 h 1483518"/>
                <a:gd name="connsiteX16" fmla="*/ 2078831 w 2095500"/>
                <a:gd name="connsiteY16" fmla="*/ 252412 h 1483518"/>
                <a:gd name="connsiteX17" fmla="*/ 2088356 w 2095500"/>
                <a:gd name="connsiteY17" fmla="*/ 269081 h 1483518"/>
                <a:gd name="connsiteX18" fmla="*/ 2095500 w 2095500"/>
                <a:gd name="connsiteY18" fmla="*/ 292893 h 1483518"/>
                <a:gd name="connsiteX19" fmla="*/ 2090737 w 2095500"/>
                <a:gd name="connsiteY19" fmla="*/ 314325 h 1483518"/>
                <a:gd name="connsiteX20" fmla="*/ 2081212 w 2095500"/>
                <a:gd name="connsiteY20" fmla="*/ 335756 h 1483518"/>
                <a:gd name="connsiteX21" fmla="*/ 2055019 w 2095500"/>
                <a:gd name="connsiteY21" fmla="*/ 357187 h 1483518"/>
                <a:gd name="connsiteX22" fmla="*/ 2028825 w 2095500"/>
                <a:gd name="connsiteY22" fmla="*/ 378618 h 1483518"/>
                <a:gd name="connsiteX23" fmla="*/ 1997869 w 2095500"/>
                <a:gd name="connsiteY23" fmla="*/ 416718 h 1483518"/>
                <a:gd name="connsiteX24" fmla="*/ 1964531 w 2095500"/>
                <a:gd name="connsiteY24" fmla="*/ 464343 h 1483518"/>
                <a:gd name="connsiteX25" fmla="*/ 1928812 w 2095500"/>
                <a:gd name="connsiteY25" fmla="*/ 533400 h 1483518"/>
                <a:gd name="connsiteX26" fmla="*/ 1905000 w 2095500"/>
                <a:gd name="connsiteY26" fmla="*/ 631031 h 1483518"/>
                <a:gd name="connsiteX27" fmla="*/ 1843087 w 2095500"/>
                <a:gd name="connsiteY27" fmla="*/ 883443 h 1483518"/>
                <a:gd name="connsiteX28" fmla="*/ 1790700 w 2095500"/>
                <a:gd name="connsiteY28" fmla="*/ 1083468 h 1483518"/>
                <a:gd name="connsiteX29" fmla="*/ 1738312 w 2095500"/>
                <a:gd name="connsiteY29" fmla="*/ 1283493 h 1483518"/>
                <a:gd name="connsiteX30" fmla="*/ 1702594 w 2095500"/>
                <a:gd name="connsiteY30" fmla="*/ 1423987 h 1483518"/>
                <a:gd name="connsiteX31" fmla="*/ 1685925 w 2095500"/>
                <a:gd name="connsiteY31" fmla="*/ 1457325 h 1483518"/>
                <a:gd name="connsiteX32" fmla="*/ 1676400 w 2095500"/>
                <a:gd name="connsiteY32" fmla="*/ 1469231 h 1483518"/>
                <a:gd name="connsiteX33" fmla="*/ 1657350 w 2095500"/>
                <a:gd name="connsiteY33" fmla="*/ 1478756 h 1483518"/>
                <a:gd name="connsiteX34" fmla="*/ 1631156 w 2095500"/>
                <a:gd name="connsiteY34" fmla="*/ 1483518 h 1483518"/>
                <a:gd name="connsiteX35" fmla="*/ 1581150 w 2095500"/>
                <a:gd name="connsiteY35" fmla="*/ 1481137 h 1483518"/>
                <a:gd name="connsiteX36" fmla="*/ 1550194 w 2095500"/>
                <a:gd name="connsiteY36" fmla="*/ 1471612 h 1483518"/>
                <a:gd name="connsiteX37" fmla="*/ 1528762 w 2095500"/>
                <a:gd name="connsiteY37" fmla="*/ 1438275 h 1483518"/>
                <a:gd name="connsiteX38" fmla="*/ 1516856 w 2095500"/>
                <a:gd name="connsiteY38" fmla="*/ 1388268 h 1483518"/>
                <a:gd name="connsiteX39" fmla="*/ 1554956 w 2095500"/>
                <a:gd name="connsiteY39" fmla="*/ 1185862 h 1483518"/>
                <a:gd name="connsiteX40" fmla="*/ 1626394 w 2095500"/>
                <a:gd name="connsiteY40" fmla="*/ 714375 h 1483518"/>
                <a:gd name="connsiteX41" fmla="*/ 1678781 w 2095500"/>
                <a:gd name="connsiteY41" fmla="*/ 340518 h 1483518"/>
                <a:gd name="connsiteX42" fmla="*/ 1685925 w 2095500"/>
                <a:gd name="connsiteY42" fmla="*/ 288131 h 1483518"/>
                <a:gd name="connsiteX43" fmla="*/ 1681162 w 2095500"/>
                <a:gd name="connsiteY43" fmla="*/ 257175 h 1483518"/>
                <a:gd name="connsiteX44" fmla="*/ 1671637 w 2095500"/>
                <a:gd name="connsiteY44" fmla="*/ 235743 h 1483518"/>
                <a:gd name="connsiteX45" fmla="*/ 1654969 w 2095500"/>
                <a:gd name="connsiteY45" fmla="*/ 221456 h 1483518"/>
                <a:gd name="connsiteX46" fmla="*/ 1633537 w 2095500"/>
                <a:gd name="connsiteY46" fmla="*/ 216693 h 1483518"/>
                <a:gd name="connsiteX47" fmla="*/ 1571625 w 2095500"/>
                <a:gd name="connsiteY47" fmla="*/ 223837 h 1483518"/>
                <a:gd name="connsiteX48" fmla="*/ 1131094 w 2095500"/>
                <a:gd name="connsiteY48" fmla="*/ 302418 h 1483518"/>
                <a:gd name="connsiteX49" fmla="*/ 726281 w 2095500"/>
                <a:gd name="connsiteY49" fmla="*/ 369093 h 1483518"/>
                <a:gd name="connsiteX50" fmla="*/ 390525 w 2095500"/>
                <a:gd name="connsiteY50" fmla="*/ 416718 h 148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5500" h="1483518">
                  <a:moveTo>
                    <a:pt x="390525" y="416718"/>
                  </a:moveTo>
                  <a:lnTo>
                    <a:pt x="42862" y="452437"/>
                  </a:lnTo>
                  <a:lnTo>
                    <a:pt x="0" y="276225"/>
                  </a:lnTo>
                  <a:lnTo>
                    <a:pt x="309562" y="250031"/>
                  </a:lnTo>
                  <a:lnTo>
                    <a:pt x="762000" y="190500"/>
                  </a:lnTo>
                  <a:lnTo>
                    <a:pt x="1254919" y="119062"/>
                  </a:lnTo>
                  <a:lnTo>
                    <a:pt x="1457325" y="88106"/>
                  </a:lnTo>
                  <a:lnTo>
                    <a:pt x="1533525" y="69056"/>
                  </a:lnTo>
                  <a:lnTo>
                    <a:pt x="1635919" y="33337"/>
                  </a:lnTo>
                  <a:lnTo>
                    <a:pt x="1724025" y="0"/>
                  </a:lnTo>
                  <a:lnTo>
                    <a:pt x="1735931" y="0"/>
                  </a:lnTo>
                  <a:lnTo>
                    <a:pt x="1769269" y="14287"/>
                  </a:lnTo>
                  <a:lnTo>
                    <a:pt x="1857375" y="71437"/>
                  </a:lnTo>
                  <a:lnTo>
                    <a:pt x="1966912" y="145256"/>
                  </a:lnTo>
                  <a:lnTo>
                    <a:pt x="2014537" y="180975"/>
                  </a:lnTo>
                  <a:lnTo>
                    <a:pt x="2052637" y="216693"/>
                  </a:lnTo>
                  <a:lnTo>
                    <a:pt x="2078831" y="252412"/>
                  </a:lnTo>
                  <a:lnTo>
                    <a:pt x="2088356" y="269081"/>
                  </a:lnTo>
                  <a:lnTo>
                    <a:pt x="2095500" y="292893"/>
                  </a:lnTo>
                  <a:lnTo>
                    <a:pt x="2090737" y="314325"/>
                  </a:lnTo>
                  <a:lnTo>
                    <a:pt x="2081212" y="335756"/>
                  </a:lnTo>
                  <a:lnTo>
                    <a:pt x="2055019" y="357187"/>
                  </a:lnTo>
                  <a:lnTo>
                    <a:pt x="2028825" y="378618"/>
                  </a:lnTo>
                  <a:lnTo>
                    <a:pt x="1997869" y="416718"/>
                  </a:lnTo>
                  <a:lnTo>
                    <a:pt x="1964531" y="464343"/>
                  </a:lnTo>
                  <a:lnTo>
                    <a:pt x="1928812" y="533400"/>
                  </a:lnTo>
                  <a:lnTo>
                    <a:pt x="1905000" y="631031"/>
                  </a:lnTo>
                  <a:lnTo>
                    <a:pt x="1843087" y="883443"/>
                  </a:lnTo>
                  <a:lnTo>
                    <a:pt x="1790700" y="1083468"/>
                  </a:lnTo>
                  <a:lnTo>
                    <a:pt x="1738312" y="1283493"/>
                  </a:lnTo>
                  <a:lnTo>
                    <a:pt x="1702594" y="1423987"/>
                  </a:lnTo>
                  <a:lnTo>
                    <a:pt x="1685925" y="1457325"/>
                  </a:lnTo>
                  <a:lnTo>
                    <a:pt x="1676400" y="1469231"/>
                  </a:lnTo>
                  <a:lnTo>
                    <a:pt x="1657350" y="1478756"/>
                  </a:lnTo>
                  <a:lnTo>
                    <a:pt x="1631156" y="1483518"/>
                  </a:lnTo>
                  <a:lnTo>
                    <a:pt x="1581150" y="1481137"/>
                  </a:lnTo>
                  <a:lnTo>
                    <a:pt x="1550194" y="1471612"/>
                  </a:lnTo>
                  <a:lnTo>
                    <a:pt x="1528762" y="1438275"/>
                  </a:lnTo>
                  <a:lnTo>
                    <a:pt x="1516856" y="1388268"/>
                  </a:lnTo>
                  <a:lnTo>
                    <a:pt x="1554956" y="1185862"/>
                  </a:lnTo>
                  <a:lnTo>
                    <a:pt x="1626394" y="714375"/>
                  </a:lnTo>
                  <a:lnTo>
                    <a:pt x="1678781" y="340518"/>
                  </a:lnTo>
                  <a:lnTo>
                    <a:pt x="1685925" y="288131"/>
                  </a:lnTo>
                  <a:lnTo>
                    <a:pt x="1681162" y="257175"/>
                  </a:lnTo>
                  <a:lnTo>
                    <a:pt x="1671637" y="235743"/>
                  </a:lnTo>
                  <a:lnTo>
                    <a:pt x="1654969" y="221456"/>
                  </a:lnTo>
                  <a:lnTo>
                    <a:pt x="1633537" y="216693"/>
                  </a:lnTo>
                  <a:lnTo>
                    <a:pt x="1571625" y="223837"/>
                  </a:lnTo>
                  <a:lnTo>
                    <a:pt x="1131094" y="302418"/>
                  </a:lnTo>
                  <a:lnTo>
                    <a:pt x="726281" y="369093"/>
                  </a:lnTo>
                  <a:lnTo>
                    <a:pt x="39052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12">
              <a:extLst>
                <a:ext uri="{FF2B5EF4-FFF2-40B4-BE49-F238E27FC236}">
                  <a16:creationId xmlns:a16="http://schemas.microsoft.com/office/drawing/2014/main" id="{DCE295E8-5FD9-4458-B3C2-AB96FFD5DA86}"/>
                </a:ext>
              </a:extLst>
            </p:cNvPr>
            <p:cNvSpPr/>
            <p:nvPr/>
          </p:nvSpPr>
          <p:spPr>
            <a:xfrm>
              <a:off x="5076825" y="3071813"/>
              <a:ext cx="1362075" cy="323850"/>
            </a:xfrm>
            <a:custGeom>
              <a:avLst/>
              <a:gdLst>
                <a:gd name="connsiteX0" fmla="*/ 569119 w 1362075"/>
                <a:gd name="connsiteY0" fmla="*/ 261937 h 323850"/>
                <a:gd name="connsiteX1" fmla="*/ 369094 w 1362075"/>
                <a:gd name="connsiteY1" fmla="*/ 300037 h 323850"/>
                <a:gd name="connsiteX2" fmla="*/ 307181 w 1362075"/>
                <a:gd name="connsiteY2" fmla="*/ 314325 h 323850"/>
                <a:gd name="connsiteX3" fmla="*/ 269081 w 1362075"/>
                <a:gd name="connsiteY3" fmla="*/ 321468 h 323850"/>
                <a:gd name="connsiteX4" fmla="*/ 209550 w 1362075"/>
                <a:gd name="connsiteY4" fmla="*/ 323850 h 323850"/>
                <a:gd name="connsiteX5" fmla="*/ 19050 w 1362075"/>
                <a:gd name="connsiteY5" fmla="*/ 302418 h 323850"/>
                <a:gd name="connsiteX6" fmla="*/ 0 w 1362075"/>
                <a:gd name="connsiteY6" fmla="*/ 183356 h 323850"/>
                <a:gd name="connsiteX7" fmla="*/ 157163 w 1362075"/>
                <a:gd name="connsiteY7" fmla="*/ 176212 h 323850"/>
                <a:gd name="connsiteX8" fmla="*/ 242888 w 1362075"/>
                <a:gd name="connsiteY8" fmla="*/ 169068 h 323850"/>
                <a:gd name="connsiteX9" fmla="*/ 454819 w 1362075"/>
                <a:gd name="connsiteY9" fmla="*/ 133350 h 323850"/>
                <a:gd name="connsiteX10" fmla="*/ 783431 w 1362075"/>
                <a:gd name="connsiteY10" fmla="*/ 69056 h 323850"/>
                <a:gd name="connsiteX11" fmla="*/ 1092994 w 1362075"/>
                <a:gd name="connsiteY11" fmla="*/ 0 h 323850"/>
                <a:gd name="connsiteX12" fmla="*/ 1107281 w 1362075"/>
                <a:gd name="connsiteY12" fmla="*/ 0 h 323850"/>
                <a:gd name="connsiteX13" fmla="*/ 1169194 w 1362075"/>
                <a:gd name="connsiteY13" fmla="*/ 11906 h 323850"/>
                <a:gd name="connsiteX14" fmla="*/ 1269206 w 1362075"/>
                <a:gd name="connsiteY14" fmla="*/ 21431 h 323850"/>
                <a:gd name="connsiteX15" fmla="*/ 1362075 w 1362075"/>
                <a:gd name="connsiteY15" fmla="*/ 23812 h 323850"/>
                <a:gd name="connsiteX16" fmla="*/ 1350169 w 1362075"/>
                <a:gd name="connsiteY16" fmla="*/ 254793 h 323850"/>
                <a:gd name="connsiteX17" fmla="*/ 1295400 w 1362075"/>
                <a:gd name="connsiteY17" fmla="*/ 252412 h 323850"/>
                <a:gd name="connsiteX18" fmla="*/ 1266825 w 1362075"/>
                <a:gd name="connsiteY18" fmla="*/ 221456 h 323850"/>
                <a:gd name="connsiteX19" fmla="*/ 1240631 w 1362075"/>
                <a:gd name="connsiteY19" fmla="*/ 204787 h 323850"/>
                <a:gd name="connsiteX20" fmla="*/ 1202531 w 1362075"/>
                <a:gd name="connsiteY20" fmla="*/ 188118 h 323850"/>
                <a:gd name="connsiteX21" fmla="*/ 1150144 w 1362075"/>
                <a:gd name="connsiteY21" fmla="*/ 178593 h 323850"/>
                <a:gd name="connsiteX22" fmla="*/ 1107281 w 1362075"/>
                <a:gd name="connsiteY22" fmla="*/ 176212 h 323850"/>
                <a:gd name="connsiteX23" fmla="*/ 1040606 w 1362075"/>
                <a:gd name="connsiteY23" fmla="*/ 183356 h 323850"/>
                <a:gd name="connsiteX24" fmla="*/ 769144 w 1362075"/>
                <a:gd name="connsiteY24" fmla="*/ 228600 h 323850"/>
                <a:gd name="connsiteX25" fmla="*/ 664369 w 1362075"/>
                <a:gd name="connsiteY25" fmla="*/ 247650 h 323850"/>
                <a:gd name="connsiteX26" fmla="*/ 569119 w 1362075"/>
                <a:gd name="connsiteY2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2075" h="323850">
                  <a:moveTo>
                    <a:pt x="569119" y="261937"/>
                  </a:moveTo>
                  <a:lnTo>
                    <a:pt x="369094" y="300037"/>
                  </a:lnTo>
                  <a:lnTo>
                    <a:pt x="307181" y="314325"/>
                  </a:lnTo>
                  <a:lnTo>
                    <a:pt x="269081" y="321468"/>
                  </a:lnTo>
                  <a:lnTo>
                    <a:pt x="209550" y="323850"/>
                  </a:lnTo>
                  <a:lnTo>
                    <a:pt x="19050" y="302418"/>
                  </a:lnTo>
                  <a:lnTo>
                    <a:pt x="0" y="183356"/>
                  </a:lnTo>
                  <a:lnTo>
                    <a:pt x="157163" y="176212"/>
                  </a:lnTo>
                  <a:lnTo>
                    <a:pt x="242888" y="169068"/>
                  </a:lnTo>
                  <a:lnTo>
                    <a:pt x="454819" y="133350"/>
                  </a:lnTo>
                  <a:lnTo>
                    <a:pt x="783431" y="69056"/>
                  </a:lnTo>
                  <a:lnTo>
                    <a:pt x="1092994" y="0"/>
                  </a:lnTo>
                  <a:lnTo>
                    <a:pt x="1107281" y="0"/>
                  </a:lnTo>
                  <a:lnTo>
                    <a:pt x="1169194" y="11906"/>
                  </a:lnTo>
                  <a:lnTo>
                    <a:pt x="1269206" y="21431"/>
                  </a:lnTo>
                  <a:lnTo>
                    <a:pt x="1362075" y="23812"/>
                  </a:lnTo>
                  <a:lnTo>
                    <a:pt x="1350169" y="254793"/>
                  </a:lnTo>
                  <a:lnTo>
                    <a:pt x="1295400" y="252412"/>
                  </a:lnTo>
                  <a:lnTo>
                    <a:pt x="1266825" y="221456"/>
                  </a:lnTo>
                  <a:lnTo>
                    <a:pt x="1240631" y="204787"/>
                  </a:lnTo>
                  <a:lnTo>
                    <a:pt x="1202531" y="188118"/>
                  </a:lnTo>
                  <a:lnTo>
                    <a:pt x="1150144" y="178593"/>
                  </a:lnTo>
                  <a:lnTo>
                    <a:pt x="1107281" y="176212"/>
                  </a:lnTo>
                  <a:lnTo>
                    <a:pt x="1040606" y="183356"/>
                  </a:lnTo>
                  <a:lnTo>
                    <a:pt x="769144" y="228600"/>
                  </a:lnTo>
                  <a:lnTo>
                    <a:pt x="664369" y="247650"/>
                  </a:lnTo>
                  <a:lnTo>
                    <a:pt x="569119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1">
              <a:extLst>
                <a:ext uri="{FF2B5EF4-FFF2-40B4-BE49-F238E27FC236}">
                  <a16:creationId xmlns:a16="http://schemas.microsoft.com/office/drawing/2014/main" id="{D6826C53-B8D4-4CCD-BF0E-2471280893B1}"/>
                </a:ext>
              </a:extLst>
            </p:cNvPr>
            <p:cNvSpPr/>
            <p:nvPr/>
          </p:nvSpPr>
          <p:spPr>
            <a:xfrm rot="16200000">
              <a:off x="3642519" y="3802857"/>
              <a:ext cx="2338387" cy="1638300"/>
            </a:xfrm>
            <a:custGeom>
              <a:avLst/>
              <a:gdLst>
                <a:gd name="connsiteX0" fmla="*/ 1069181 w 2338387"/>
                <a:gd name="connsiteY0" fmla="*/ 1200150 h 1638300"/>
                <a:gd name="connsiteX1" fmla="*/ 904875 w 2338387"/>
                <a:gd name="connsiteY1" fmla="*/ 1095375 h 1638300"/>
                <a:gd name="connsiteX2" fmla="*/ 802481 w 2338387"/>
                <a:gd name="connsiteY2" fmla="*/ 1021557 h 1638300"/>
                <a:gd name="connsiteX3" fmla="*/ 716756 w 2338387"/>
                <a:gd name="connsiteY3" fmla="*/ 952500 h 1638300"/>
                <a:gd name="connsiteX4" fmla="*/ 623887 w 2338387"/>
                <a:gd name="connsiteY4" fmla="*/ 866775 h 1638300"/>
                <a:gd name="connsiteX5" fmla="*/ 535781 w 2338387"/>
                <a:gd name="connsiteY5" fmla="*/ 781050 h 1638300"/>
                <a:gd name="connsiteX6" fmla="*/ 481012 w 2338387"/>
                <a:gd name="connsiteY6" fmla="*/ 723900 h 1638300"/>
                <a:gd name="connsiteX7" fmla="*/ 428625 w 2338387"/>
                <a:gd name="connsiteY7" fmla="*/ 666750 h 1638300"/>
                <a:gd name="connsiteX8" fmla="*/ 357187 w 2338387"/>
                <a:gd name="connsiteY8" fmla="*/ 581025 h 1638300"/>
                <a:gd name="connsiteX9" fmla="*/ 245268 w 2338387"/>
                <a:gd name="connsiteY9" fmla="*/ 431007 h 1638300"/>
                <a:gd name="connsiteX10" fmla="*/ 166687 w 2338387"/>
                <a:gd name="connsiteY10" fmla="*/ 319088 h 1638300"/>
                <a:gd name="connsiteX11" fmla="*/ 90487 w 2338387"/>
                <a:gd name="connsiteY11" fmla="*/ 197644 h 1638300"/>
                <a:gd name="connsiteX12" fmla="*/ 28575 w 2338387"/>
                <a:gd name="connsiteY12" fmla="*/ 90488 h 1638300"/>
                <a:gd name="connsiteX13" fmla="*/ 4762 w 2338387"/>
                <a:gd name="connsiteY13" fmla="*/ 42863 h 1638300"/>
                <a:gd name="connsiteX14" fmla="*/ 0 w 2338387"/>
                <a:gd name="connsiteY14" fmla="*/ 21432 h 1638300"/>
                <a:gd name="connsiteX15" fmla="*/ 2381 w 2338387"/>
                <a:gd name="connsiteY15" fmla="*/ 4763 h 1638300"/>
                <a:gd name="connsiteX16" fmla="*/ 14287 w 2338387"/>
                <a:gd name="connsiteY16" fmla="*/ 0 h 1638300"/>
                <a:gd name="connsiteX17" fmla="*/ 35718 w 2338387"/>
                <a:gd name="connsiteY17" fmla="*/ 0 h 1638300"/>
                <a:gd name="connsiteX18" fmla="*/ 54768 w 2338387"/>
                <a:gd name="connsiteY18" fmla="*/ 7144 h 1638300"/>
                <a:gd name="connsiteX19" fmla="*/ 114300 w 2338387"/>
                <a:gd name="connsiteY19" fmla="*/ 85725 h 1638300"/>
                <a:gd name="connsiteX20" fmla="*/ 214312 w 2338387"/>
                <a:gd name="connsiteY20" fmla="*/ 214313 h 1638300"/>
                <a:gd name="connsiteX21" fmla="*/ 290512 w 2338387"/>
                <a:gd name="connsiteY21" fmla="*/ 304800 h 1638300"/>
                <a:gd name="connsiteX22" fmla="*/ 364331 w 2338387"/>
                <a:gd name="connsiteY22" fmla="*/ 388144 h 1638300"/>
                <a:gd name="connsiteX23" fmla="*/ 466725 w 2338387"/>
                <a:gd name="connsiteY23" fmla="*/ 497682 h 1638300"/>
                <a:gd name="connsiteX24" fmla="*/ 581025 w 2338387"/>
                <a:gd name="connsiteY24" fmla="*/ 607219 h 1638300"/>
                <a:gd name="connsiteX25" fmla="*/ 681037 w 2338387"/>
                <a:gd name="connsiteY25" fmla="*/ 692944 h 1638300"/>
                <a:gd name="connsiteX26" fmla="*/ 790575 w 2338387"/>
                <a:gd name="connsiteY26" fmla="*/ 783432 h 1638300"/>
                <a:gd name="connsiteX27" fmla="*/ 878681 w 2338387"/>
                <a:gd name="connsiteY27" fmla="*/ 847725 h 1638300"/>
                <a:gd name="connsiteX28" fmla="*/ 1007268 w 2338387"/>
                <a:gd name="connsiteY28" fmla="*/ 935832 h 1638300"/>
                <a:gd name="connsiteX29" fmla="*/ 1090612 w 2338387"/>
                <a:gd name="connsiteY29" fmla="*/ 985838 h 1638300"/>
                <a:gd name="connsiteX30" fmla="*/ 1202531 w 2338387"/>
                <a:gd name="connsiteY30" fmla="*/ 1045369 h 1638300"/>
                <a:gd name="connsiteX31" fmla="*/ 1321593 w 2338387"/>
                <a:gd name="connsiteY31" fmla="*/ 1100138 h 1638300"/>
                <a:gd name="connsiteX32" fmla="*/ 1423987 w 2338387"/>
                <a:gd name="connsiteY32" fmla="*/ 1143000 h 1638300"/>
                <a:gd name="connsiteX33" fmla="*/ 1521618 w 2338387"/>
                <a:gd name="connsiteY33" fmla="*/ 1178719 h 1638300"/>
                <a:gd name="connsiteX34" fmla="*/ 1609725 w 2338387"/>
                <a:gd name="connsiteY34" fmla="*/ 1207294 h 1638300"/>
                <a:gd name="connsiteX35" fmla="*/ 1762125 w 2338387"/>
                <a:gd name="connsiteY35" fmla="*/ 1247775 h 1638300"/>
                <a:gd name="connsiteX36" fmla="*/ 1874043 w 2338387"/>
                <a:gd name="connsiteY36" fmla="*/ 1271588 h 1638300"/>
                <a:gd name="connsiteX37" fmla="*/ 1957387 w 2338387"/>
                <a:gd name="connsiteY37" fmla="*/ 1285875 h 1638300"/>
                <a:gd name="connsiteX38" fmla="*/ 2021681 w 2338387"/>
                <a:gd name="connsiteY38" fmla="*/ 1290638 h 1638300"/>
                <a:gd name="connsiteX39" fmla="*/ 2064543 w 2338387"/>
                <a:gd name="connsiteY39" fmla="*/ 1283494 h 1638300"/>
                <a:gd name="connsiteX40" fmla="*/ 2116931 w 2338387"/>
                <a:gd name="connsiteY40" fmla="*/ 1266825 h 1638300"/>
                <a:gd name="connsiteX41" fmla="*/ 2157412 w 2338387"/>
                <a:gd name="connsiteY41" fmla="*/ 1247775 h 1638300"/>
                <a:gd name="connsiteX42" fmla="*/ 2207418 w 2338387"/>
                <a:gd name="connsiteY42" fmla="*/ 1209675 h 1638300"/>
                <a:gd name="connsiteX43" fmla="*/ 2238375 w 2338387"/>
                <a:gd name="connsiteY43" fmla="*/ 1171575 h 1638300"/>
                <a:gd name="connsiteX44" fmla="*/ 2274093 w 2338387"/>
                <a:gd name="connsiteY44" fmla="*/ 1128713 h 1638300"/>
                <a:gd name="connsiteX45" fmla="*/ 2290762 w 2338387"/>
                <a:gd name="connsiteY45" fmla="*/ 1097757 h 1638300"/>
                <a:gd name="connsiteX46" fmla="*/ 2338387 w 2338387"/>
                <a:gd name="connsiteY46" fmla="*/ 1100138 h 1638300"/>
                <a:gd name="connsiteX47" fmla="*/ 2288381 w 2338387"/>
                <a:gd name="connsiteY47" fmla="*/ 1283494 h 1638300"/>
                <a:gd name="connsiteX48" fmla="*/ 2262187 w 2338387"/>
                <a:gd name="connsiteY48" fmla="*/ 1352550 h 1638300"/>
                <a:gd name="connsiteX49" fmla="*/ 2235993 w 2338387"/>
                <a:gd name="connsiteY49" fmla="*/ 1409700 h 1638300"/>
                <a:gd name="connsiteX50" fmla="*/ 2200275 w 2338387"/>
                <a:gd name="connsiteY50" fmla="*/ 1476375 h 1638300"/>
                <a:gd name="connsiteX51" fmla="*/ 2169318 w 2338387"/>
                <a:gd name="connsiteY51" fmla="*/ 1519238 h 1638300"/>
                <a:gd name="connsiteX52" fmla="*/ 2124075 w 2338387"/>
                <a:gd name="connsiteY52" fmla="*/ 1569244 h 1638300"/>
                <a:gd name="connsiteX53" fmla="*/ 2085975 w 2338387"/>
                <a:gd name="connsiteY53" fmla="*/ 1604963 h 1638300"/>
                <a:gd name="connsiteX54" fmla="*/ 2050256 w 2338387"/>
                <a:gd name="connsiteY54" fmla="*/ 1626394 h 1638300"/>
                <a:gd name="connsiteX55" fmla="*/ 2028825 w 2338387"/>
                <a:gd name="connsiteY55" fmla="*/ 1635919 h 1638300"/>
                <a:gd name="connsiteX56" fmla="*/ 2009775 w 2338387"/>
                <a:gd name="connsiteY56" fmla="*/ 1638300 h 1638300"/>
                <a:gd name="connsiteX57" fmla="*/ 1990725 w 2338387"/>
                <a:gd name="connsiteY57" fmla="*/ 1633538 h 1638300"/>
                <a:gd name="connsiteX58" fmla="*/ 1969293 w 2338387"/>
                <a:gd name="connsiteY58" fmla="*/ 1619250 h 1638300"/>
                <a:gd name="connsiteX59" fmla="*/ 1952625 w 2338387"/>
                <a:gd name="connsiteY59" fmla="*/ 1595438 h 1638300"/>
                <a:gd name="connsiteX60" fmla="*/ 1928812 w 2338387"/>
                <a:gd name="connsiteY60" fmla="*/ 1569244 h 1638300"/>
                <a:gd name="connsiteX61" fmla="*/ 1874043 w 2338387"/>
                <a:gd name="connsiteY61" fmla="*/ 1533525 h 1638300"/>
                <a:gd name="connsiteX62" fmla="*/ 1809750 w 2338387"/>
                <a:gd name="connsiteY62" fmla="*/ 1507332 h 1638300"/>
                <a:gd name="connsiteX63" fmla="*/ 1616868 w 2338387"/>
                <a:gd name="connsiteY63" fmla="*/ 1445419 h 1638300"/>
                <a:gd name="connsiteX64" fmla="*/ 1423987 w 2338387"/>
                <a:gd name="connsiteY64" fmla="*/ 1371600 h 1638300"/>
                <a:gd name="connsiteX65" fmla="*/ 1295400 w 2338387"/>
                <a:gd name="connsiteY65" fmla="*/ 1316832 h 1638300"/>
                <a:gd name="connsiteX66" fmla="*/ 1069181 w 2338387"/>
                <a:gd name="connsiteY66" fmla="*/ 120015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38387" h="1638300">
                  <a:moveTo>
                    <a:pt x="1069181" y="1200150"/>
                  </a:moveTo>
                  <a:lnTo>
                    <a:pt x="904875" y="1095375"/>
                  </a:lnTo>
                  <a:lnTo>
                    <a:pt x="802481" y="1021557"/>
                  </a:lnTo>
                  <a:lnTo>
                    <a:pt x="716756" y="952500"/>
                  </a:lnTo>
                  <a:lnTo>
                    <a:pt x="623887" y="866775"/>
                  </a:lnTo>
                  <a:lnTo>
                    <a:pt x="535781" y="781050"/>
                  </a:lnTo>
                  <a:lnTo>
                    <a:pt x="481012" y="723900"/>
                  </a:lnTo>
                  <a:lnTo>
                    <a:pt x="428625" y="666750"/>
                  </a:lnTo>
                  <a:lnTo>
                    <a:pt x="357187" y="581025"/>
                  </a:lnTo>
                  <a:lnTo>
                    <a:pt x="245268" y="431007"/>
                  </a:lnTo>
                  <a:lnTo>
                    <a:pt x="166687" y="319088"/>
                  </a:lnTo>
                  <a:lnTo>
                    <a:pt x="90487" y="197644"/>
                  </a:lnTo>
                  <a:lnTo>
                    <a:pt x="28575" y="90488"/>
                  </a:lnTo>
                  <a:lnTo>
                    <a:pt x="4762" y="42863"/>
                  </a:lnTo>
                  <a:lnTo>
                    <a:pt x="0" y="21432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4768" y="7144"/>
                  </a:lnTo>
                  <a:lnTo>
                    <a:pt x="114300" y="85725"/>
                  </a:lnTo>
                  <a:lnTo>
                    <a:pt x="214312" y="214313"/>
                  </a:lnTo>
                  <a:lnTo>
                    <a:pt x="290512" y="304800"/>
                  </a:lnTo>
                  <a:lnTo>
                    <a:pt x="364331" y="388144"/>
                  </a:lnTo>
                  <a:lnTo>
                    <a:pt x="466725" y="497682"/>
                  </a:lnTo>
                  <a:lnTo>
                    <a:pt x="581025" y="607219"/>
                  </a:lnTo>
                  <a:lnTo>
                    <a:pt x="681037" y="692944"/>
                  </a:lnTo>
                  <a:lnTo>
                    <a:pt x="790575" y="783432"/>
                  </a:lnTo>
                  <a:lnTo>
                    <a:pt x="878681" y="847725"/>
                  </a:lnTo>
                  <a:lnTo>
                    <a:pt x="1007268" y="935832"/>
                  </a:lnTo>
                  <a:lnTo>
                    <a:pt x="1090612" y="985838"/>
                  </a:lnTo>
                  <a:lnTo>
                    <a:pt x="1202531" y="1045369"/>
                  </a:lnTo>
                  <a:lnTo>
                    <a:pt x="1321593" y="1100138"/>
                  </a:lnTo>
                  <a:lnTo>
                    <a:pt x="1423987" y="1143000"/>
                  </a:lnTo>
                  <a:lnTo>
                    <a:pt x="1521618" y="1178719"/>
                  </a:lnTo>
                  <a:lnTo>
                    <a:pt x="1609725" y="1207294"/>
                  </a:lnTo>
                  <a:lnTo>
                    <a:pt x="1762125" y="1247775"/>
                  </a:lnTo>
                  <a:lnTo>
                    <a:pt x="1874043" y="1271588"/>
                  </a:lnTo>
                  <a:lnTo>
                    <a:pt x="1957387" y="1285875"/>
                  </a:lnTo>
                  <a:lnTo>
                    <a:pt x="2021681" y="1290638"/>
                  </a:lnTo>
                  <a:lnTo>
                    <a:pt x="2064543" y="1283494"/>
                  </a:lnTo>
                  <a:lnTo>
                    <a:pt x="2116931" y="1266825"/>
                  </a:lnTo>
                  <a:lnTo>
                    <a:pt x="2157412" y="1247775"/>
                  </a:lnTo>
                  <a:lnTo>
                    <a:pt x="2207418" y="1209675"/>
                  </a:lnTo>
                  <a:lnTo>
                    <a:pt x="2238375" y="1171575"/>
                  </a:lnTo>
                  <a:lnTo>
                    <a:pt x="2274093" y="1128713"/>
                  </a:lnTo>
                  <a:lnTo>
                    <a:pt x="2290762" y="1097757"/>
                  </a:lnTo>
                  <a:lnTo>
                    <a:pt x="2338387" y="1100138"/>
                  </a:lnTo>
                  <a:lnTo>
                    <a:pt x="2288381" y="1283494"/>
                  </a:lnTo>
                  <a:lnTo>
                    <a:pt x="2262187" y="1352550"/>
                  </a:lnTo>
                  <a:lnTo>
                    <a:pt x="2235993" y="1409700"/>
                  </a:lnTo>
                  <a:lnTo>
                    <a:pt x="2200275" y="1476375"/>
                  </a:lnTo>
                  <a:lnTo>
                    <a:pt x="2169318" y="1519238"/>
                  </a:lnTo>
                  <a:lnTo>
                    <a:pt x="2124075" y="1569244"/>
                  </a:lnTo>
                  <a:lnTo>
                    <a:pt x="2085975" y="1604963"/>
                  </a:lnTo>
                  <a:lnTo>
                    <a:pt x="2050256" y="1626394"/>
                  </a:lnTo>
                  <a:lnTo>
                    <a:pt x="2028825" y="1635919"/>
                  </a:lnTo>
                  <a:lnTo>
                    <a:pt x="2009775" y="1638300"/>
                  </a:lnTo>
                  <a:lnTo>
                    <a:pt x="1990725" y="1633538"/>
                  </a:lnTo>
                  <a:lnTo>
                    <a:pt x="1969293" y="1619250"/>
                  </a:lnTo>
                  <a:lnTo>
                    <a:pt x="1952625" y="1595438"/>
                  </a:lnTo>
                  <a:lnTo>
                    <a:pt x="1928812" y="1569244"/>
                  </a:lnTo>
                  <a:lnTo>
                    <a:pt x="1874043" y="1533525"/>
                  </a:lnTo>
                  <a:lnTo>
                    <a:pt x="1809750" y="1507332"/>
                  </a:lnTo>
                  <a:lnTo>
                    <a:pt x="1616868" y="1445419"/>
                  </a:lnTo>
                  <a:lnTo>
                    <a:pt x="1423987" y="1371600"/>
                  </a:lnTo>
                  <a:lnTo>
                    <a:pt x="1295400" y="1316832"/>
                  </a:lnTo>
                  <a:lnTo>
                    <a:pt x="1069181" y="1200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2">
              <a:extLst>
                <a:ext uri="{FF2B5EF4-FFF2-40B4-BE49-F238E27FC236}">
                  <a16:creationId xmlns:a16="http://schemas.microsoft.com/office/drawing/2014/main" id="{85D0D9AE-0201-432E-BB3D-ECFEB0F59165}"/>
                </a:ext>
              </a:extLst>
            </p:cNvPr>
            <p:cNvSpPr/>
            <p:nvPr/>
          </p:nvSpPr>
          <p:spPr>
            <a:xfrm rot="16200000">
              <a:off x="5371306" y="3599657"/>
              <a:ext cx="2436813" cy="1733550"/>
            </a:xfrm>
            <a:custGeom>
              <a:avLst/>
              <a:gdLst>
                <a:gd name="connsiteX0" fmla="*/ 1076325 w 2436019"/>
                <a:gd name="connsiteY0" fmla="*/ 202406 h 1733550"/>
                <a:gd name="connsiteX1" fmla="*/ 1657350 w 2436019"/>
                <a:gd name="connsiteY1" fmla="*/ 204788 h 1733550"/>
                <a:gd name="connsiteX2" fmla="*/ 1924050 w 2436019"/>
                <a:gd name="connsiteY2" fmla="*/ 204788 h 1733550"/>
                <a:gd name="connsiteX3" fmla="*/ 2045494 w 2436019"/>
                <a:gd name="connsiteY3" fmla="*/ 200025 h 1733550"/>
                <a:gd name="connsiteX4" fmla="*/ 2097881 w 2436019"/>
                <a:gd name="connsiteY4" fmla="*/ 195263 h 1733550"/>
                <a:gd name="connsiteX5" fmla="*/ 2145506 w 2436019"/>
                <a:gd name="connsiteY5" fmla="*/ 188119 h 1733550"/>
                <a:gd name="connsiteX6" fmla="*/ 2178844 w 2436019"/>
                <a:gd name="connsiteY6" fmla="*/ 176213 h 1733550"/>
                <a:gd name="connsiteX7" fmla="*/ 2219325 w 2436019"/>
                <a:gd name="connsiteY7" fmla="*/ 154781 h 1733550"/>
                <a:gd name="connsiteX8" fmla="*/ 2274094 w 2436019"/>
                <a:gd name="connsiteY8" fmla="*/ 121444 h 1733550"/>
                <a:gd name="connsiteX9" fmla="*/ 2393156 w 2436019"/>
                <a:gd name="connsiteY9" fmla="*/ 0 h 1733550"/>
                <a:gd name="connsiteX10" fmla="*/ 2436019 w 2436019"/>
                <a:gd name="connsiteY10" fmla="*/ 97631 h 1733550"/>
                <a:gd name="connsiteX11" fmla="*/ 2371725 w 2436019"/>
                <a:gd name="connsiteY11" fmla="*/ 152400 h 1733550"/>
                <a:gd name="connsiteX12" fmla="*/ 2262187 w 2436019"/>
                <a:gd name="connsiteY12" fmla="*/ 300038 h 1733550"/>
                <a:gd name="connsiteX13" fmla="*/ 2205037 w 2436019"/>
                <a:gd name="connsiteY13" fmla="*/ 381000 h 1733550"/>
                <a:gd name="connsiteX14" fmla="*/ 2162175 w 2436019"/>
                <a:gd name="connsiteY14" fmla="*/ 435769 h 1733550"/>
                <a:gd name="connsiteX15" fmla="*/ 2121694 w 2436019"/>
                <a:gd name="connsiteY15" fmla="*/ 478631 h 1733550"/>
                <a:gd name="connsiteX16" fmla="*/ 2093119 w 2436019"/>
                <a:gd name="connsiteY16" fmla="*/ 497681 h 1733550"/>
                <a:gd name="connsiteX17" fmla="*/ 2074069 w 2436019"/>
                <a:gd name="connsiteY17" fmla="*/ 504825 h 1733550"/>
                <a:gd name="connsiteX18" fmla="*/ 2050256 w 2436019"/>
                <a:gd name="connsiteY18" fmla="*/ 507206 h 1733550"/>
                <a:gd name="connsiteX19" fmla="*/ 2021681 w 2436019"/>
                <a:gd name="connsiteY19" fmla="*/ 502444 h 1733550"/>
                <a:gd name="connsiteX20" fmla="*/ 1997869 w 2436019"/>
                <a:gd name="connsiteY20" fmla="*/ 485775 h 1733550"/>
                <a:gd name="connsiteX21" fmla="*/ 1955006 w 2436019"/>
                <a:gd name="connsiteY21" fmla="*/ 466725 h 1733550"/>
                <a:gd name="connsiteX22" fmla="*/ 1676400 w 2436019"/>
                <a:gd name="connsiteY22" fmla="*/ 431006 h 1733550"/>
                <a:gd name="connsiteX23" fmla="*/ 1421606 w 2436019"/>
                <a:gd name="connsiteY23" fmla="*/ 414338 h 1733550"/>
                <a:gd name="connsiteX24" fmla="*/ 1154906 w 2436019"/>
                <a:gd name="connsiteY24" fmla="*/ 407194 h 1733550"/>
                <a:gd name="connsiteX25" fmla="*/ 935831 w 2436019"/>
                <a:gd name="connsiteY25" fmla="*/ 407194 h 1733550"/>
                <a:gd name="connsiteX26" fmla="*/ 590550 w 2436019"/>
                <a:gd name="connsiteY26" fmla="*/ 404813 h 1733550"/>
                <a:gd name="connsiteX27" fmla="*/ 502444 w 2436019"/>
                <a:gd name="connsiteY27" fmla="*/ 407194 h 1733550"/>
                <a:gd name="connsiteX28" fmla="*/ 433387 w 2436019"/>
                <a:gd name="connsiteY28" fmla="*/ 411956 h 1733550"/>
                <a:gd name="connsiteX29" fmla="*/ 359569 w 2436019"/>
                <a:gd name="connsiteY29" fmla="*/ 423863 h 1733550"/>
                <a:gd name="connsiteX30" fmla="*/ 314325 w 2436019"/>
                <a:gd name="connsiteY30" fmla="*/ 435769 h 1733550"/>
                <a:gd name="connsiteX31" fmla="*/ 288131 w 2436019"/>
                <a:gd name="connsiteY31" fmla="*/ 447675 h 1733550"/>
                <a:gd name="connsiteX32" fmla="*/ 269081 w 2436019"/>
                <a:gd name="connsiteY32" fmla="*/ 464344 h 1733550"/>
                <a:gd name="connsiteX33" fmla="*/ 254794 w 2436019"/>
                <a:gd name="connsiteY33" fmla="*/ 490538 h 1733550"/>
                <a:gd name="connsiteX34" fmla="*/ 240506 w 2436019"/>
                <a:gd name="connsiteY34" fmla="*/ 542925 h 1733550"/>
                <a:gd name="connsiteX35" fmla="*/ 226219 w 2436019"/>
                <a:gd name="connsiteY35" fmla="*/ 642938 h 1733550"/>
                <a:gd name="connsiteX36" fmla="*/ 223837 w 2436019"/>
                <a:gd name="connsiteY36" fmla="*/ 757238 h 1733550"/>
                <a:gd name="connsiteX37" fmla="*/ 223837 w 2436019"/>
                <a:gd name="connsiteY37" fmla="*/ 926306 h 1733550"/>
                <a:gd name="connsiteX38" fmla="*/ 235744 w 2436019"/>
                <a:gd name="connsiteY38" fmla="*/ 1059656 h 1733550"/>
                <a:gd name="connsiteX39" fmla="*/ 247650 w 2436019"/>
                <a:gd name="connsiteY39" fmla="*/ 1121569 h 1733550"/>
                <a:gd name="connsiteX40" fmla="*/ 266700 w 2436019"/>
                <a:gd name="connsiteY40" fmla="*/ 1193006 h 1733550"/>
                <a:gd name="connsiteX41" fmla="*/ 292894 w 2436019"/>
                <a:gd name="connsiteY41" fmla="*/ 1247775 h 1733550"/>
                <a:gd name="connsiteX42" fmla="*/ 311944 w 2436019"/>
                <a:gd name="connsiteY42" fmla="*/ 1278731 h 1733550"/>
                <a:gd name="connsiteX43" fmla="*/ 333375 w 2436019"/>
                <a:gd name="connsiteY43" fmla="*/ 1300163 h 1733550"/>
                <a:gd name="connsiteX44" fmla="*/ 342900 w 2436019"/>
                <a:gd name="connsiteY44" fmla="*/ 1571625 h 1733550"/>
                <a:gd name="connsiteX45" fmla="*/ 300037 w 2436019"/>
                <a:gd name="connsiteY45" fmla="*/ 1607344 h 1733550"/>
                <a:gd name="connsiteX46" fmla="*/ 271462 w 2436019"/>
                <a:gd name="connsiteY46" fmla="*/ 1638300 h 1733550"/>
                <a:gd name="connsiteX47" fmla="*/ 233362 w 2436019"/>
                <a:gd name="connsiteY47" fmla="*/ 1690688 h 1733550"/>
                <a:gd name="connsiteX48" fmla="*/ 207169 w 2436019"/>
                <a:gd name="connsiteY48" fmla="*/ 1719263 h 1733550"/>
                <a:gd name="connsiteX49" fmla="*/ 185737 w 2436019"/>
                <a:gd name="connsiteY49" fmla="*/ 1728788 h 1733550"/>
                <a:gd name="connsiteX50" fmla="*/ 166687 w 2436019"/>
                <a:gd name="connsiteY50" fmla="*/ 1733550 h 1733550"/>
                <a:gd name="connsiteX51" fmla="*/ 145256 w 2436019"/>
                <a:gd name="connsiteY51" fmla="*/ 1728788 h 1733550"/>
                <a:gd name="connsiteX52" fmla="*/ 119062 w 2436019"/>
                <a:gd name="connsiteY52" fmla="*/ 1712119 h 1733550"/>
                <a:gd name="connsiteX53" fmla="*/ 107156 w 2436019"/>
                <a:gd name="connsiteY53" fmla="*/ 1693069 h 1733550"/>
                <a:gd name="connsiteX54" fmla="*/ 73819 w 2436019"/>
                <a:gd name="connsiteY54" fmla="*/ 1597819 h 1733550"/>
                <a:gd name="connsiteX55" fmla="*/ 50006 w 2436019"/>
                <a:gd name="connsiteY55" fmla="*/ 1509713 h 1733550"/>
                <a:gd name="connsiteX56" fmla="*/ 26194 w 2436019"/>
                <a:gd name="connsiteY56" fmla="*/ 1390650 h 1733550"/>
                <a:gd name="connsiteX57" fmla="*/ 4762 w 2436019"/>
                <a:gd name="connsiteY57" fmla="*/ 1197769 h 1733550"/>
                <a:gd name="connsiteX58" fmla="*/ 0 w 2436019"/>
                <a:gd name="connsiteY58" fmla="*/ 1057275 h 1733550"/>
                <a:gd name="connsiteX59" fmla="*/ 0 w 2436019"/>
                <a:gd name="connsiteY59" fmla="*/ 859631 h 1733550"/>
                <a:gd name="connsiteX60" fmla="*/ 16669 w 2436019"/>
                <a:gd name="connsiteY60" fmla="*/ 652463 h 1733550"/>
                <a:gd name="connsiteX61" fmla="*/ 30956 w 2436019"/>
                <a:gd name="connsiteY61" fmla="*/ 557213 h 1733550"/>
                <a:gd name="connsiteX62" fmla="*/ 61912 w 2436019"/>
                <a:gd name="connsiteY62" fmla="*/ 442913 h 1733550"/>
                <a:gd name="connsiteX63" fmla="*/ 80962 w 2436019"/>
                <a:gd name="connsiteY63" fmla="*/ 385763 h 1733550"/>
                <a:gd name="connsiteX64" fmla="*/ 97631 w 2436019"/>
                <a:gd name="connsiteY64" fmla="*/ 352425 h 1733550"/>
                <a:gd name="connsiteX65" fmla="*/ 130969 w 2436019"/>
                <a:gd name="connsiteY65" fmla="*/ 314325 h 1733550"/>
                <a:gd name="connsiteX66" fmla="*/ 173831 w 2436019"/>
                <a:gd name="connsiteY66" fmla="*/ 278606 h 1733550"/>
                <a:gd name="connsiteX67" fmla="*/ 211931 w 2436019"/>
                <a:gd name="connsiteY67" fmla="*/ 257175 h 1733550"/>
                <a:gd name="connsiteX68" fmla="*/ 271462 w 2436019"/>
                <a:gd name="connsiteY68" fmla="*/ 233363 h 1733550"/>
                <a:gd name="connsiteX69" fmla="*/ 340519 w 2436019"/>
                <a:gd name="connsiteY69" fmla="*/ 219075 h 1733550"/>
                <a:gd name="connsiteX70" fmla="*/ 440531 w 2436019"/>
                <a:gd name="connsiteY70" fmla="*/ 204788 h 1733550"/>
                <a:gd name="connsiteX71" fmla="*/ 771525 w 2436019"/>
                <a:gd name="connsiteY71" fmla="*/ 204788 h 1733550"/>
                <a:gd name="connsiteX72" fmla="*/ 1076325 w 2436019"/>
                <a:gd name="connsiteY72" fmla="*/ 2024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36019" h="1733550">
                  <a:moveTo>
                    <a:pt x="1076325" y="202406"/>
                  </a:moveTo>
                  <a:lnTo>
                    <a:pt x="1657350" y="204788"/>
                  </a:lnTo>
                  <a:lnTo>
                    <a:pt x="1924050" y="204788"/>
                  </a:lnTo>
                  <a:lnTo>
                    <a:pt x="2045494" y="200025"/>
                  </a:lnTo>
                  <a:lnTo>
                    <a:pt x="2097881" y="195263"/>
                  </a:lnTo>
                  <a:lnTo>
                    <a:pt x="2145506" y="188119"/>
                  </a:lnTo>
                  <a:lnTo>
                    <a:pt x="2178844" y="176213"/>
                  </a:lnTo>
                  <a:lnTo>
                    <a:pt x="2219325" y="154781"/>
                  </a:lnTo>
                  <a:lnTo>
                    <a:pt x="2274094" y="121444"/>
                  </a:lnTo>
                  <a:lnTo>
                    <a:pt x="2393156" y="0"/>
                  </a:lnTo>
                  <a:lnTo>
                    <a:pt x="2436019" y="97631"/>
                  </a:lnTo>
                  <a:lnTo>
                    <a:pt x="2371725" y="152400"/>
                  </a:lnTo>
                  <a:lnTo>
                    <a:pt x="2262187" y="300038"/>
                  </a:lnTo>
                  <a:lnTo>
                    <a:pt x="2205037" y="381000"/>
                  </a:lnTo>
                  <a:lnTo>
                    <a:pt x="2162175" y="435769"/>
                  </a:lnTo>
                  <a:lnTo>
                    <a:pt x="2121694" y="478631"/>
                  </a:lnTo>
                  <a:lnTo>
                    <a:pt x="2093119" y="497681"/>
                  </a:lnTo>
                  <a:lnTo>
                    <a:pt x="2074069" y="504825"/>
                  </a:lnTo>
                  <a:lnTo>
                    <a:pt x="2050256" y="507206"/>
                  </a:lnTo>
                  <a:lnTo>
                    <a:pt x="2021681" y="502444"/>
                  </a:lnTo>
                  <a:lnTo>
                    <a:pt x="1997869" y="485775"/>
                  </a:lnTo>
                  <a:lnTo>
                    <a:pt x="1955006" y="466725"/>
                  </a:lnTo>
                  <a:lnTo>
                    <a:pt x="1676400" y="431006"/>
                  </a:lnTo>
                  <a:lnTo>
                    <a:pt x="1421606" y="414338"/>
                  </a:lnTo>
                  <a:lnTo>
                    <a:pt x="1154906" y="407194"/>
                  </a:lnTo>
                  <a:lnTo>
                    <a:pt x="935831" y="407194"/>
                  </a:lnTo>
                  <a:lnTo>
                    <a:pt x="590550" y="404813"/>
                  </a:lnTo>
                  <a:lnTo>
                    <a:pt x="502444" y="407194"/>
                  </a:lnTo>
                  <a:lnTo>
                    <a:pt x="433387" y="411956"/>
                  </a:lnTo>
                  <a:lnTo>
                    <a:pt x="359569" y="423863"/>
                  </a:lnTo>
                  <a:lnTo>
                    <a:pt x="314325" y="435769"/>
                  </a:lnTo>
                  <a:lnTo>
                    <a:pt x="288131" y="447675"/>
                  </a:lnTo>
                  <a:lnTo>
                    <a:pt x="269081" y="464344"/>
                  </a:lnTo>
                  <a:lnTo>
                    <a:pt x="254794" y="490538"/>
                  </a:lnTo>
                  <a:lnTo>
                    <a:pt x="240506" y="542925"/>
                  </a:lnTo>
                  <a:lnTo>
                    <a:pt x="226219" y="642938"/>
                  </a:lnTo>
                  <a:lnTo>
                    <a:pt x="223837" y="757238"/>
                  </a:lnTo>
                  <a:lnTo>
                    <a:pt x="223837" y="926306"/>
                  </a:lnTo>
                  <a:lnTo>
                    <a:pt x="235744" y="1059656"/>
                  </a:lnTo>
                  <a:lnTo>
                    <a:pt x="247650" y="1121569"/>
                  </a:lnTo>
                  <a:lnTo>
                    <a:pt x="266700" y="1193006"/>
                  </a:lnTo>
                  <a:lnTo>
                    <a:pt x="292894" y="1247775"/>
                  </a:lnTo>
                  <a:lnTo>
                    <a:pt x="311944" y="1278731"/>
                  </a:lnTo>
                  <a:lnTo>
                    <a:pt x="333375" y="1300163"/>
                  </a:lnTo>
                  <a:lnTo>
                    <a:pt x="342900" y="1571625"/>
                  </a:lnTo>
                  <a:lnTo>
                    <a:pt x="300037" y="1607344"/>
                  </a:lnTo>
                  <a:lnTo>
                    <a:pt x="271462" y="1638300"/>
                  </a:lnTo>
                  <a:lnTo>
                    <a:pt x="233362" y="1690688"/>
                  </a:lnTo>
                  <a:lnTo>
                    <a:pt x="207169" y="1719263"/>
                  </a:lnTo>
                  <a:lnTo>
                    <a:pt x="185737" y="1728788"/>
                  </a:lnTo>
                  <a:lnTo>
                    <a:pt x="166687" y="1733550"/>
                  </a:lnTo>
                  <a:lnTo>
                    <a:pt x="145256" y="1728788"/>
                  </a:lnTo>
                  <a:lnTo>
                    <a:pt x="119062" y="1712119"/>
                  </a:lnTo>
                  <a:lnTo>
                    <a:pt x="107156" y="1693069"/>
                  </a:lnTo>
                  <a:lnTo>
                    <a:pt x="73819" y="1597819"/>
                  </a:lnTo>
                  <a:lnTo>
                    <a:pt x="50006" y="1509713"/>
                  </a:lnTo>
                  <a:lnTo>
                    <a:pt x="26194" y="1390650"/>
                  </a:lnTo>
                  <a:lnTo>
                    <a:pt x="4762" y="1197769"/>
                  </a:lnTo>
                  <a:lnTo>
                    <a:pt x="0" y="1057275"/>
                  </a:lnTo>
                  <a:lnTo>
                    <a:pt x="0" y="859631"/>
                  </a:lnTo>
                  <a:lnTo>
                    <a:pt x="16669" y="652463"/>
                  </a:lnTo>
                  <a:lnTo>
                    <a:pt x="30956" y="557213"/>
                  </a:lnTo>
                  <a:lnTo>
                    <a:pt x="61912" y="442913"/>
                  </a:lnTo>
                  <a:lnTo>
                    <a:pt x="80962" y="385763"/>
                  </a:lnTo>
                  <a:lnTo>
                    <a:pt x="97631" y="352425"/>
                  </a:lnTo>
                  <a:lnTo>
                    <a:pt x="130969" y="314325"/>
                  </a:lnTo>
                  <a:lnTo>
                    <a:pt x="173831" y="278606"/>
                  </a:lnTo>
                  <a:lnTo>
                    <a:pt x="211931" y="257175"/>
                  </a:lnTo>
                  <a:lnTo>
                    <a:pt x="271462" y="233363"/>
                  </a:lnTo>
                  <a:lnTo>
                    <a:pt x="340519" y="219075"/>
                  </a:lnTo>
                  <a:lnTo>
                    <a:pt x="440531" y="204788"/>
                  </a:lnTo>
                  <a:lnTo>
                    <a:pt x="771525" y="204788"/>
                  </a:lnTo>
                  <a:lnTo>
                    <a:pt x="107632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4">
              <a:extLst>
                <a:ext uri="{FF2B5EF4-FFF2-40B4-BE49-F238E27FC236}">
                  <a16:creationId xmlns:a16="http://schemas.microsoft.com/office/drawing/2014/main" id="{F62EA486-F41D-4430-963D-3C544DA2A815}"/>
                </a:ext>
              </a:extLst>
            </p:cNvPr>
            <p:cNvSpPr/>
            <p:nvPr/>
          </p:nvSpPr>
          <p:spPr>
            <a:xfrm>
              <a:off x="6999288" y="4602163"/>
              <a:ext cx="317500" cy="788987"/>
            </a:xfrm>
            <a:custGeom>
              <a:avLst/>
              <a:gdLst>
                <a:gd name="connsiteX0" fmla="*/ 128587 w 319087"/>
                <a:gd name="connsiteY0" fmla="*/ 352425 h 788194"/>
                <a:gd name="connsiteX1" fmla="*/ 102394 w 319087"/>
                <a:gd name="connsiteY1" fmla="*/ 483394 h 788194"/>
                <a:gd name="connsiteX2" fmla="*/ 78581 w 319087"/>
                <a:gd name="connsiteY2" fmla="*/ 592932 h 788194"/>
                <a:gd name="connsiteX3" fmla="*/ 59531 w 319087"/>
                <a:gd name="connsiteY3" fmla="*/ 666750 h 788194"/>
                <a:gd name="connsiteX4" fmla="*/ 50006 w 319087"/>
                <a:gd name="connsiteY4" fmla="*/ 700088 h 788194"/>
                <a:gd name="connsiteX5" fmla="*/ 0 w 319087"/>
                <a:gd name="connsiteY5" fmla="*/ 783432 h 788194"/>
                <a:gd name="connsiteX6" fmla="*/ 319087 w 319087"/>
                <a:gd name="connsiteY6" fmla="*/ 788194 h 788194"/>
                <a:gd name="connsiteX7" fmla="*/ 295275 w 319087"/>
                <a:gd name="connsiteY7" fmla="*/ 735807 h 788194"/>
                <a:gd name="connsiteX8" fmla="*/ 269081 w 319087"/>
                <a:gd name="connsiteY8" fmla="*/ 685800 h 788194"/>
                <a:gd name="connsiteX9" fmla="*/ 254794 w 319087"/>
                <a:gd name="connsiteY9" fmla="*/ 650082 h 788194"/>
                <a:gd name="connsiteX10" fmla="*/ 245269 w 319087"/>
                <a:gd name="connsiteY10" fmla="*/ 595313 h 788194"/>
                <a:gd name="connsiteX11" fmla="*/ 247650 w 319087"/>
                <a:gd name="connsiteY11" fmla="*/ 490538 h 788194"/>
                <a:gd name="connsiteX12" fmla="*/ 247650 w 319087"/>
                <a:gd name="connsiteY12" fmla="*/ 366713 h 788194"/>
                <a:gd name="connsiteX13" fmla="*/ 238125 w 319087"/>
                <a:gd name="connsiteY13" fmla="*/ 226219 h 788194"/>
                <a:gd name="connsiteX14" fmla="*/ 230981 w 319087"/>
                <a:gd name="connsiteY14" fmla="*/ 107157 h 788194"/>
                <a:gd name="connsiteX15" fmla="*/ 226219 w 319087"/>
                <a:gd name="connsiteY15" fmla="*/ 40482 h 788194"/>
                <a:gd name="connsiteX16" fmla="*/ 223837 w 319087"/>
                <a:gd name="connsiteY16" fmla="*/ 16669 h 788194"/>
                <a:gd name="connsiteX17" fmla="*/ 214312 w 319087"/>
                <a:gd name="connsiteY17" fmla="*/ 4763 h 788194"/>
                <a:gd name="connsiteX18" fmla="*/ 204787 w 319087"/>
                <a:gd name="connsiteY18" fmla="*/ 0 h 788194"/>
                <a:gd name="connsiteX19" fmla="*/ 188119 w 319087"/>
                <a:gd name="connsiteY19" fmla="*/ 2382 h 788194"/>
                <a:gd name="connsiteX20" fmla="*/ 176212 w 319087"/>
                <a:gd name="connsiteY20" fmla="*/ 9525 h 788194"/>
                <a:gd name="connsiteX21" fmla="*/ 166687 w 319087"/>
                <a:gd name="connsiteY21" fmla="*/ 64294 h 788194"/>
                <a:gd name="connsiteX22" fmla="*/ 128587 w 319087"/>
                <a:gd name="connsiteY22" fmla="*/ 352425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087" h="788194">
                  <a:moveTo>
                    <a:pt x="128587" y="352425"/>
                  </a:moveTo>
                  <a:lnTo>
                    <a:pt x="102394" y="483394"/>
                  </a:lnTo>
                  <a:lnTo>
                    <a:pt x="78581" y="592932"/>
                  </a:lnTo>
                  <a:lnTo>
                    <a:pt x="59531" y="666750"/>
                  </a:lnTo>
                  <a:lnTo>
                    <a:pt x="50006" y="700088"/>
                  </a:lnTo>
                  <a:lnTo>
                    <a:pt x="0" y="783432"/>
                  </a:lnTo>
                  <a:lnTo>
                    <a:pt x="319087" y="788194"/>
                  </a:lnTo>
                  <a:lnTo>
                    <a:pt x="295275" y="735807"/>
                  </a:lnTo>
                  <a:lnTo>
                    <a:pt x="269081" y="685800"/>
                  </a:lnTo>
                  <a:lnTo>
                    <a:pt x="254794" y="650082"/>
                  </a:lnTo>
                  <a:lnTo>
                    <a:pt x="245269" y="595313"/>
                  </a:lnTo>
                  <a:cubicBezTo>
                    <a:pt x="246063" y="560388"/>
                    <a:pt x="246856" y="525463"/>
                    <a:pt x="247650" y="490538"/>
                  </a:cubicBezTo>
                  <a:lnTo>
                    <a:pt x="247650" y="366713"/>
                  </a:lnTo>
                  <a:lnTo>
                    <a:pt x="238125" y="226219"/>
                  </a:lnTo>
                  <a:lnTo>
                    <a:pt x="230981" y="107157"/>
                  </a:lnTo>
                  <a:lnTo>
                    <a:pt x="226219" y="40482"/>
                  </a:lnTo>
                  <a:lnTo>
                    <a:pt x="223837" y="16669"/>
                  </a:lnTo>
                  <a:lnTo>
                    <a:pt x="214312" y="4763"/>
                  </a:lnTo>
                  <a:lnTo>
                    <a:pt x="204787" y="0"/>
                  </a:lnTo>
                  <a:lnTo>
                    <a:pt x="188119" y="2382"/>
                  </a:lnTo>
                  <a:lnTo>
                    <a:pt x="176212" y="9525"/>
                  </a:lnTo>
                  <a:lnTo>
                    <a:pt x="166687" y="64294"/>
                  </a:lnTo>
                  <a:lnTo>
                    <a:pt x="128587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1468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2D0A71B-9C20-4A53-9428-076237227837}"/>
              </a:ext>
            </a:extLst>
          </p:cNvPr>
          <p:cNvGrpSpPr/>
          <p:nvPr/>
        </p:nvGrpSpPr>
        <p:grpSpPr>
          <a:xfrm>
            <a:off x="2581275" y="1381125"/>
            <a:ext cx="4875213" cy="4633913"/>
            <a:chOff x="2581275" y="1381125"/>
            <a:chExt cx="4875213" cy="46339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FE9FE9D-7135-1C46-91C2-8D79EBBF39F2}"/>
                </a:ext>
              </a:extLst>
            </p:cNvPr>
            <p:cNvSpPr/>
            <p:nvPr/>
          </p:nvSpPr>
          <p:spPr>
            <a:xfrm>
              <a:off x="3222625" y="1381125"/>
              <a:ext cx="781050" cy="725488"/>
            </a:xfrm>
            <a:custGeom>
              <a:avLst/>
              <a:gdLst>
                <a:gd name="connsiteX0" fmla="*/ 411957 w 781050"/>
                <a:gd name="connsiteY0" fmla="*/ 557213 h 726281"/>
                <a:gd name="connsiteX1" fmla="*/ 266700 w 781050"/>
                <a:gd name="connsiteY1" fmla="*/ 411956 h 726281"/>
                <a:gd name="connsiteX2" fmla="*/ 180975 w 781050"/>
                <a:gd name="connsiteY2" fmla="*/ 323850 h 726281"/>
                <a:gd name="connsiteX3" fmla="*/ 123825 w 781050"/>
                <a:gd name="connsiteY3" fmla="*/ 254794 h 726281"/>
                <a:gd name="connsiteX4" fmla="*/ 61913 w 781050"/>
                <a:gd name="connsiteY4" fmla="*/ 176213 h 726281"/>
                <a:gd name="connsiteX5" fmla="*/ 30957 w 781050"/>
                <a:gd name="connsiteY5" fmla="*/ 128588 h 726281"/>
                <a:gd name="connsiteX6" fmla="*/ 11907 w 781050"/>
                <a:gd name="connsiteY6" fmla="*/ 90488 h 726281"/>
                <a:gd name="connsiteX7" fmla="*/ 4763 w 781050"/>
                <a:gd name="connsiteY7" fmla="*/ 66675 h 726281"/>
                <a:gd name="connsiteX8" fmla="*/ 0 w 781050"/>
                <a:gd name="connsiteY8" fmla="*/ 40481 h 726281"/>
                <a:gd name="connsiteX9" fmla="*/ 0 w 781050"/>
                <a:gd name="connsiteY9" fmla="*/ 19050 h 726281"/>
                <a:gd name="connsiteX10" fmla="*/ 4763 w 781050"/>
                <a:gd name="connsiteY10" fmla="*/ 4763 h 726281"/>
                <a:gd name="connsiteX11" fmla="*/ 11907 w 781050"/>
                <a:gd name="connsiteY11" fmla="*/ 0 h 726281"/>
                <a:gd name="connsiteX12" fmla="*/ 23813 w 781050"/>
                <a:gd name="connsiteY12" fmla="*/ 0 h 726281"/>
                <a:gd name="connsiteX13" fmla="*/ 42863 w 781050"/>
                <a:gd name="connsiteY13" fmla="*/ 7144 h 726281"/>
                <a:gd name="connsiteX14" fmla="*/ 71438 w 781050"/>
                <a:gd name="connsiteY14" fmla="*/ 35719 h 726281"/>
                <a:gd name="connsiteX15" fmla="*/ 107157 w 781050"/>
                <a:gd name="connsiteY15" fmla="*/ 69056 h 726281"/>
                <a:gd name="connsiteX16" fmla="*/ 142875 w 781050"/>
                <a:gd name="connsiteY16" fmla="*/ 100013 h 726281"/>
                <a:gd name="connsiteX17" fmla="*/ 180975 w 781050"/>
                <a:gd name="connsiteY17" fmla="*/ 126206 h 726281"/>
                <a:gd name="connsiteX18" fmla="*/ 228600 w 781050"/>
                <a:gd name="connsiteY18" fmla="*/ 154781 h 726281"/>
                <a:gd name="connsiteX19" fmla="*/ 297657 w 781050"/>
                <a:gd name="connsiteY19" fmla="*/ 190500 h 726281"/>
                <a:gd name="connsiteX20" fmla="*/ 357188 w 781050"/>
                <a:gd name="connsiteY20" fmla="*/ 214313 h 726281"/>
                <a:gd name="connsiteX21" fmla="*/ 411957 w 781050"/>
                <a:gd name="connsiteY21" fmla="*/ 230981 h 726281"/>
                <a:gd name="connsiteX22" fmla="*/ 478632 w 781050"/>
                <a:gd name="connsiteY22" fmla="*/ 247650 h 726281"/>
                <a:gd name="connsiteX23" fmla="*/ 569119 w 781050"/>
                <a:gd name="connsiteY23" fmla="*/ 264319 h 726281"/>
                <a:gd name="connsiteX24" fmla="*/ 609600 w 781050"/>
                <a:gd name="connsiteY24" fmla="*/ 316706 h 726281"/>
                <a:gd name="connsiteX25" fmla="*/ 681038 w 781050"/>
                <a:gd name="connsiteY25" fmla="*/ 419100 h 726281"/>
                <a:gd name="connsiteX26" fmla="*/ 738188 w 781050"/>
                <a:gd name="connsiteY26" fmla="*/ 500063 h 726281"/>
                <a:gd name="connsiteX27" fmla="*/ 764382 w 781050"/>
                <a:gd name="connsiteY27" fmla="*/ 535781 h 726281"/>
                <a:gd name="connsiteX28" fmla="*/ 773907 w 781050"/>
                <a:gd name="connsiteY28" fmla="*/ 564356 h 726281"/>
                <a:gd name="connsiteX29" fmla="*/ 778669 w 781050"/>
                <a:gd name="connsiteY29" fmla="*/ 590550 h 726281"/>
                <a:gd name="connsiteX30" fmla="*/ 781050 w 781050"/>
                <a:gd name="connsiteY30" fmla="*/ 621506 h 726281"/>
                <a:gd name="connsiteX31" fmla="*/ 771525 w 781050"/>
                <a:gd name="connsiteY31" fmla="*/ 657225 h 726281"/>
                <a:gd name="connsiteX32" fmla="*/ 750094 w 781050"/>
                <a:gd name="connsiteY32" fmla="*/ 692944 h 726281"/>
                <a:gd name="connsiteX33" fmla="*/ 726282 w 781050"/>
                <a:gd name="connsiteY33" fmla="*/ 716756 h 726281"/>
                <a:gd name="connsiteX34" fmla="*/ 704850 w 781050"/>
                <a:gd name="connsiteY34" fmla="*/ 723900 h 726281"/>
                <a:gd name="connsiteX35" fmla="*/ 681038 w 781050"/>
                <a:gd name="connsiteY35" fmla="*/ 726281 h 726281"/>
                <a:gd name="connsiteX36" fmla="*/ 645319 w 781050"/>
                <a:gd name="connsiteY36" fmla="*/ 723900 h 726281"/>
                <a:gd name="connsiteX37" fmla="*/ 604838 w 781050"/>
                <a:gd name="connsiteY37" fmla="*/ 711994 h 726281"/>
                <a:gd name="connsiteX38" fmla="*/ 569119 w 781050"/>
                <a:gd name="connsiteY38" fmla="*/ 685800 h 726281"/>
                <a:gd name="connsiteX39" fmla="*/ 411957 w 781050"/>
                <a:gd name="connsiteY39" fmla="*/ 557213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1050" h="726281">
                  <a:moveTo>
                    <a:pt x="411957" y="557213"/>
                  </a:moveTo>
                  <a:lnTo>
                    <a:pt x="266700" y="411956"/>
                  </a:lnTo>
                  <a:lnTo>
                    <a:pt x="180975" y="323850"/>
                  </a:lnTo>
                  <a:lnTo>
                    <a:pt x="123825" y="254794"/>
                  </a:lnTo>
                  <a:lnTo>
                    <a:pt x="61913" y="176213"/>
                  </a:lnTo>
                  <a:lnTo>
                    <a:pt x="30957" y="128588"/>
                  </a:lnTo>
                  <a:lnTo>
                    <a:pt x="11907" y="90488"/>
                  </a:lnTo>
                  <a:lnTo>
                    <a:pt x="4763" y="66675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1907" y="0"/>
                  </a:lnTo>
                  <a:lnTo>
                    <a:pt x="23813" y="0"/>
                  </a:lnTo>
                  <a:lnTo>
                    <a:pt x="42863" y="7144"/>
                  </a:lnTo>
                  <a:lnTo>
                    <a:pt x="71438" y="35719"/>
                  </a:lnTo>
                  <a:lnTo>
                    <a:pt x="107157" y="69056"/>
                  </a:lnTo>
                  <a:lnTo>
                    <a:pt x="142875" y="100013"/>
                  </a:lnTo>
                  <a:lnTo>
                    <a:pt x="180975" y="126206"/>
                  </a:lnTo>
                  <a:lnTo>
                    <a:pt x="228600" y="154781"/>
                  </a:lnTo>
                  <a:lnTo>
                    <a:pt x="297657" y="190500"/>
                  </a:lnTo>
                  <a:lnTo>
                    <a:pt x="357188" y="214313"/>
                  </a:lnTo>
                  <a:lnTo>
                    <a:pt x="411957" y="230981"/>
                  </a:lnTo>
                  <a:lnTo>
                    <a:pt x="478632" y="247650"/>
                  </a:lnTo>
                  <a:lnTo>
                    <a:pt x="569119" y="264319"/>
                  </a:lnTo>
                  <a:lnTo>
                    <a:pt x="609600" y="316706"/>
                  </a:lnTo>
                  <a:lnTo>
                    <a:pt x="681038" y="419100"/>
                  </a:lnTo>
                  <a:lnTo>
                    <a:pt x="738188" y="500063"/>
                  </a:lnTo>
                  <a:lnTo>
                    <a:pt x="764382" y="535781"/>
                  </a:lnTo>
                  <a:lnTo>
                    <a:pt x="773907" y="564356"/>
                  </a:lnTo>
                  <a:lnTo>
                    <a:pt x="778669" y="590550"/>
                  </a:lnTo>
                  <a:lnTo>
                    <a:pt x="781050" y="621506"/>
                  </a:lnTo>
                  <a:lnTo>
                    <a:pt x="771525" y="657225"/>
                  </a:lnTo>
                  <a:lnTo>
                    <a:pt x="750094" y="692944"/>
                  </a:lnTo>
                  <a:lnTo>
                    <a:pt x="726282" y="716756"/>
                  </a:lnTo>
                  <a:lnTo>
                    <a:pt x="704850" y="723900"/>
                  </a:lnTo>
                  <a:lnTo>
                    <a:pt x="681038" y="726281"/>
                  </a:lnTo>
                  <a:lnTo>
                    <a:pt x="645319" y="723900"/>
                  </a:lnTo>
                  <a:lnTo>
                    <a:pt x="604838" y="711994"/>
                  </a:lnTo>
                  <a:lnTo>
                    <a:pt x="569119" y="685800"/>
                  </a:lnTo>
                  <a:lnTo>
                    <a:pt x="411957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A2A6A8D-BF20-224E-AB58-9EB6E897B3B2}"/>
                </a:ext>
              </a:extLst>
            </p:cNvPr>
            <p:cNvSpPr/>
            <p:nvPr/>
          </p:nvSpPr>
          <p:spPr>
            <a:xfrm>
              <a:off x="2598738" y="2379663"/>
              <a:ext cx="1873250" cy="695325"/>
            </a:xfrm>
            <a:custGeom>
              <a:avLst/>
              <a:gdLst>
                <a:gd name="connsiteX0" fmla="*/ 1185862 w 1874044"/>
                <a:gd name="connsiteY0" fmla="*/ 297656 h 695325"/>
                <a:gd name="connsiteX1" fmla="*/ 738187 w 1874044"/>
                <a:gd name="connsiteY1" fmla="*/ 492919 h 695325"/>
                <a:gd name="connsiteX2" fmla="*/ 578644 w 1874044"/>
                <a:gd name="connsiteY2" fmla="*/ 592931 h 695325"/>
                <a:gd name="connsiteX3" fmla="*/ 411956 w 1874044"/>
                <a:gd name="connsiteY3" fmla="*/ 690562 h 695325"/>
                <a:gd name="connsiteX4" fmla="*/ 395287 w 1874044"/>
                <a:gd name="connsiteY4" fmla="*/ 695325 h 695325"/>
                <a:gd name="connsiteX5" fmla="*/ 364331 w 1874044"/>
                <a:gd name="connsiteY5" fmla="*/ 688181 h 695325"/>
                <a:gd name="connsiteX6" fmla="*/ 319087 w 1874044"/>
                <a:gd name="connsiteY6" fmla="*/ 666750 h 695325"/>
                <a:gd name="connsiteX7" fmla="*/ 247650 w 1874044"/>
                <a:gd name="connsiteY7" fmla="*/ 621506 h 695325"/>
                <a:gd name="connsiteX8" fmla="*/ 200025 w 1874044"/>
                <a:gd name="connsiteY8" fmla="*/ 583406 h 695325"/>
                <a:gd name="connsiteX9" fmla="*/ 130969 w 1874044"/>
                <a:gd name="connsiteY9" fmla="*/ 519112 h 695325"/>
                <a:gd name="connsiteX10" fmla="*/ 95250 w 1874044"/>
                <a:gd name="connsiteY10" fmla="*/ 471487 h 695325"/>
                <a:gd name="connsiteX11" fmla="*/ 45244 w 1874044"/>
                <a:gd name="connsiteY11" fmla="*/ 385762 h 695325"/>
                <a:gd name="connsiteX12" fmla="*/ 19050 w 1874044"/>
                <a:gd name="connsiteY12" fmla="*/ 333375 h 695325"/>
                <a:gd name="connsiteX13" fmla="*/ 4762 w 1874044"/>
                <a:gd name="connsiteY13" fmla="*/ 290512 h 695325"/>
                <a:gd name="connsiteX14" fmla="*/ 0 w 1874044"/>
                <a:gd name="connsiteY14" fmla="*/ 271462 h 695325"/>
                <a:gd name="connsiteX15" fmla="*/ 2381 w 1874044"/>
                <a:gd name="connsiteY15" fmla="*/ 254794 h 695325"/>
                <a:gd name="connsiteX16" fmla="*/ 14287 w 1874044"/>
                <a:gd name="connsiteY16" fmla="*/ 230981 h 695325"/>
                <a:gd name="connsiteX17" fmla="*/ 33337 w 1874044"/>
                <a:gd name="connsiteY17" fmla="*/ 216694 h 695325"/>
                <a:gd name="connsiteX18" fmla="*/ 52387 w 1874044"/>
                <a:gd name="connsiteY18" fmla="*/ 216694 h 695325"/>
                <a:gd name="connsiteX19" fmla="*/ 71437 w 1874044"/>
                <a:gd name="connsiteY19" fmla="*/ 221456 h 695325"/>
                <a:gd name="connsiteX20" fmla="*/ 100012 w 1874044"/>
                <a:gd name="connsiteY20" fmla="*/ 250031 h 695325"/>
                <a:gd name="connsiteX21" fmla="*/ 142875 w 1874044"/>
                <a:gd name="connsiteY21" fmla="*/ 300037 h 695325"/>
                <a:gd name="connsiteX22" fmla="*/ 185737 w 1874044"/>
                <a:gd name="connsiteY22" fmla="*/ 352425 h 695325"/>
                <a:gd name="connsiteX23" fmla="*/ 202406 w 1874044"/>
                <a:gd name="connsiteY23" fmla="*/ 364331 h 695325"/>
                <a:gd name="connsiteX24" fmla="*/ 223837 w 1874044"/>
                <a:gd name="connsiteY24" fmla="*/ 369094 h 695325"/>
                <a:gd name="connsiteX25" fmla="*/ 283369 w 1874044"/>
                <a:gd name="connsiteY25" fmla="*/ 378619 h 695325"/>
                <a:gd name="connsiteX26" fmla="*/ 319087 w 1874044"/>
                <a:gd name="connsiteY26" fmla="*/ 378619 h 695325"/>
                <a:gd name="connsiteX27" fmla="*/ 385762 w 1874044"/>
                <a:gd name="connsiteY27" fmla="*/ 369094 h 695325"/>
                <a:gd name="connsiteX28" fmla="*/ 659606 w 1874044"/>
                <a:gd name="connsiteY28" fmla="*/ 295275 h 695325"/>
                <a:gd name="connsiteX29" fmla="*/ 1085850 w 1874044"/>
                <a:gd name="connsiteY29" fmla="*/ 169069 h 695325"/>
                <a:gd name="connsiteX30" fmla="*/ 1400175 w 1874044"/>
                <a:gd name="connsiteY30" fmla="*/ 73819 h 695325"/>
                <a:gd name="connsiteX31" fmla="*/ 1426369 w 1874044"/>
                <a:gd name="connsiteY31" fmla="*/ 64294 h 695325"/>
                <a:gd name="connsiteX32" fmla="*/ 1450181 w 1874044"/>
                <a:gd name="connsiteY32" fmla="*/ 47625 h 695325"/>
                <a:gd name="connsiteX33" fmla="*/ 1504950 w 1874044"/>
                <a:gd name="connsiteY33" fmla="*/ 14287 h 695325"/>
                <a:gd name="connsiteX34" fmla="*/ 1521619 w 1874044"/>
                <a:gd name="connsiteY34" fmla="*/ 4762 h 695325"/>
                <a:gd name="connsiteX35" fmla="*/ 1540669 w 1874044"/>
                <a:gd name="connsiteY35" fmla="*/ 0 h 695325"/>
                <a:gd name="connsiteX36" fmla="*/ 1576387 w 1874044"/>
                <a:gd name="connsiteY36" fmla="*/ 9525 h 695325"/>
                <a:gd name="connsiteX37" fmla="*/ 1631156 w 1874044"/>
                <a:gd name="connsiteY37" fmla="*/ 35719 h 695325"/>
                <a:gd name="connsiteX38" fmla="*/ 1716881 w 1874044"/>
                <a:gd name="connsiteY38" fmla="*/ 88106 h 695325"/>
                <a:gd name="connsiteX39" fmla="*/ 1812131 w 1874044"/>
                <a:gd name="connsiteY39" fmla="*/ 157162 h 695325"/>
                <a:gd name="connsiteX40" fmla="*/ 1854994 w 1874044"/>
                <a:gd name="connsiteY40" fmla="*/ 190500 h 695325"/>
                <a:gd name="connsiteX41" fmla="*/ 1869281 w 1874044"/>
                <a:gd name="connsiteY41" fmla="*/ 207169 h 695325"/>
                <a:gd name="connsiteX42" fmla="*/ 1874044 w 1874044"/>
                <a:gd name="connsiteY42" fmla="*/ 226219 h 695325"/>
                <a:gd name="connsiteX43" fmla="*/ 1866900 w 1874044"/>
                <a:gd name="connsiteY43" fmla="*/ 247650 h 695325"/>
                <a:gd name="connsiteX44" fmla="*/ 1852612 w 1874044"/>
                <a:gd name="connsiteY44" fmla="*/ 264319 h 695325"/>
                <a:gd name="connsiteX45" fmla="*/ 1814512 w 1874044"/>
                <a:gd name="connsiteY45" fmla="*/ 280987 h 695325"/>
                <a:gd name="connsiteX46" fmla="*/ 1750219 w 1874044"/>
                <a:gd name="connsiteY46" fmla="*/ 302419 h 695325"/>
                <a:gd name="connsiteX47" fmla="*/ 1457325 w 1874044"/>
                <a:gd name="connsiteY47" fmla="*/ 223837 h 695325"/>
                <a:gd name="connsiteX48" fmla="*/ 1414462 w 1874044"/>
                <a:gd name="connsiteY48" fmla="*/ 221456 h 695325"/>
                <a:gd name="connsiteX49" fmla="*/ 1369219 w 1874044"/>
                <a:gd name="connsiteY49" fmla="*/ 228600 h 695325"/>
                <a:gd name="connsiteX50" fmla="*/ 1185862 w 1874044"/>
                <a:gd name="connsiteY50" fmla="*/ 297656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74044" h="695325">
                  <a:moveTo>
                    <a:pt x="1185862" y="297656"/>
                  </a:moveTo>
                  <a:lnTo>
                    <a:pt x="738187" y="492919"/>
                  </a:lnTo>
                  <a:lnTo>
                    <a:pt x="578644" y="592931"/>
                  </a:lnTo>
                  <a:lnTo>
                    <a:pt x="411956" y="690562"/>
                  </a:lnTo>
                  <a:lnTo>
                    <a:pt x="395287" y="695325"/>
                  </a:lnTo>
                  <a:lnTo>
                    <a:pt x="364331" y="688181"/>
                  </a:lnTo>
                  <a:lnTo>
                    <a:pt x="319087" y="666750"/>
                  </a:lnTo>
                  <a:lnTo>
                    <a:pt x="247650" y="621506"/>
                  </a:lnTo>
                  <a:lnTo>
                    <a:pt x="200025" y="583406"/>
                  </a:lnTo>
                  <a:lnTo>
                    <a:pt x="130969" y="519112"/>
                  </a:lnTo>
                  <a:lnTo>
                    <a:pt x="95250" y="471487"/>
                  </a:lnTo>
                  <a:lnTo>
                    <a:pt x="45244" y="385762"/>
                  </a:lnTo>
                  <a:lnTo>
                    <a:pt x="19050" y="333375"/>
                  </a:lnTo>
                  <a:lnTo>
                    <a:pt x="4762" y="290512"/>
                  </a:lnTo>
                  <a:lnTo>
                    <a:pt x="0" y="271462"/>
                  </a:lnTo>
                  <a:lnTo>
                    <a:pt x="2381" y="254794"/>
                  </a:lnTo>
                  <a:lnTo>
                    <a:pt x="14287" y="230981"/>
                  </a:lnTo>
                  <a:lnTo>
                    <a:pt x="33337" y="216694"/>
                  </a:lnTo>
                  <a:lnTo>
                    <a:pt x="52387" y="216694"/>
                  </a:lnTo>
                  <a:lnTo>
                    <a:pt x="71437" y="221456"/>
                  </a:lnTo>
                  <a:lnTo>
                    <a:pt x="100012" y="250031"/>
                  </a:lnTo>
                  <a:lnTo>
                    <a:pt x="142875" y="300037"/>
                  </a:lnTo>
                  <a:lnTo>
                    <a:pt x="185737" y="352425"/>
                  </a:lnTo>
                  <a:lnTo>
                    <a:pt x="202406" y="364331"/>
                  </a:lnTo>
                  <a:lnTo>
                    <a:pt x="223837" y="369094"/>
                  </a:lnTo>
                  <a:lnTo>
                    <a:pt x="283369" y="378619"/>
                  </a:lnTo>
                  <a:lnTo>
                    <a:pt x="319087" y="378619"/>
                  </a:lnTo>
                  <a:lnTo>
                    <a:pt x="385762" y="369094"/>
                  </a:lnTo>
                  <a:lnTo>
                    <a:pt x="659606" y="295275"/>
                  </a:lnTo>
                  <a:lnTo>
                    <a:pt x="1085850" y="169069"/>
                  </a:lnTo>
                  <a:lnTo>
                    <a:pt x="1400175" y="73819"/>
                  </a:lnTo>
                  <a:lnTo>
                    <a:pt x="1426369" y="64294"/>
                  </a:lnTo>
                  <a:lnTo>
                    <a:pt x="1450181" y="47625"/>
                  </a:lnTo>
                  <a:lnTo>
                    <a:pt x="1504950" y="14287"/>
                  </a:lnTo>
                  <a:lnTo>
                    <a:pt x="1521619" y="4762"/>
                  </a:lnTo>
                  <a:lnTo>
                    <a:pt x="1540669" y="0"/>
                  </a:lnTo>
                  <a:lnTo>
                    <a:pt x="1576387" y="9525"/>
                  </a:lnTo>
                  <a:lnTo>
                    <a:pt x="1631156" y="35719"/>
                  </a:lnTo>
                  <a:lnTo>
                    <a:pt x="1716881" y="88106"/>
                  </a:lnTo>
                  <a:lnTo>
                    <a:pt x="1812131" y="157162"/>
                  </a:lnTo>
                  <a:lnTo>
                    <a:pt x="1854994" y="190500"/>
                  </a:lnTo>
                  <a:lnTo>
                    <a:pt x="1869281" y="207169"/>
                  </a:lnTo>
                  <a:lnTo>
                    <a:pt x="1874044" y="226219"/>
                  </a:lnTo>
                  <a:lnTo>
                    <a:pt x="1866900" y="247650"/>
                  </a:lnTo>
                  <a:lnTo>
                    <a:pt x="1852612" y="264319"/>
                  </a:lnTo>
                  <a:lnTo>
                    <a:pt x="1814512" y="280987"/>
                  </a:lnTo>
                  <a:lnTo>
                    <a:pt x="1750219" y="302419"/>
                  </a:lnTo>
                  <a:lnTo>
                    <a:pt x="1457325" y="223837"/>
                  </a:lnTo>
                  <a:lnTo>
                    <a:pt x="1414462" y="221456"/>
                  </a:lnTo>
                  <a:lnTo>
                    <a:pt x="1369219" y="228600"/>
                  </a:lnTo>
                  <a:lnTo>
                    <a:pt x="11858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78CE37F-5822-124E-BC2B-0B78D7F8BEAF}"/>
                </a:ext>
              </a:extLst>
            </p:cNvPr>
            <p:cNvSpPr/>
            <p:nvPr/>
          </p:nvSpPr>
          <p:spPr>
            <a:xfrm>
              <a:off x="4519613" y="2066925"/>
              <a:ext cx="650875" cy="1436688"/>
            </a:xfrm>
            <a:custGeom>
              <a:avLst/>
              <a:gdLst>
                <a:gd name="connsiteX0" fmla="*/ 297656 w 650081"/>
                <a:gd name="connsiteY0" fmla="*/ 747713 h 1435894"/>
                <a:gd name="connsiteX1" fmla="*/ 228600 w 650081"/>
                <a:gd name="connsiteY1" fmla="*/ 371475 h 1435894"/>
                <a:gd name="connsiteX2" fmla="*/ 209550 w 650081"/>
                <a:gd name="connsiteY2" fmla="*/ 278606 h 1435894"/>
                <a:gd name="connsiteX3" fmla="*/ 180975 w 650081"/>
                <a:gd name="connsiteY3" fmla="*/ 202406 h 1435894"/>
                <a:gd name="connsiteX4" fmla="*/ 150018 w 650081"/>
                <a:gd name="connsiteY4" fmla="*/ 152400 h 1435894"/>
                <a:gd name="connsiteX5" fmla="*/ 123825 w 650081"/>
                <a:gd name="connsiteY5" fmla="*/ 119063 h 1435894"/>
                <a:gd name="connsiteX6" fmla="*/ 95250 w 650081"/>
                <a:gd name="connsiteY6" fmla="*/ 95250 h 1435894"/>
                <a:gd name="connsiteX7" fmla="*/ 69056 w 650081"/>
                <a:gd name="connsiteY7" fmla="*/ 80963 h 1435894"/>
                <a:gd name="connsiteX8" fmla="*/ 38100 w 650081"/>
                <a:gd name="connsiteY8" fmla="*/ 71438 h 1435894"/>
                <a:gd name="connsiteX9" fmla="*/ 21431 w 650081"/>
                <a:gd name="connsiteY9" fmla="*/ 59531 h 1435894"/>
                <a:gd name="connsiteX10" fmla="*/ 7143 w 650081"/>
                <a:gd name="connsiteY10" fmla="*/ 42863 h 1435894"/>
                <a:gd name="connsiteX11" fmla="*/ 0 w 650081"/>
                <a:gd name="connsiteY11" fmla="*/ 23813 h 1435894"/>
                <a:gd name="connsiteX12" fmla="*/ 4762 w 650081"/>
                <a:gd name="connsiteY12" fmla="*/ 9525 h 1435894"/>
                <a:gd name="connsiteX13" fmla="*/ 16668 w 650081"/>
                <a:gd name="connsiteY13" fmla="*/ 2381 h 1435894"/>
                <a:gd name="connsiteX14" fmla="*/ 54768 w 650081"/>
                <a:gd name="connsiteY14" fmla="*/ 0 h 1435894"/>
                <a:gd name="connsiteX15" fmla="*/ 109537 w 650081"/>
                <a:gd name="connsiteY15" fmla="*/ 7144 h 1435894"/>
                <a:gd name="connsiteX16" fmla="*/ 183356 w 650081"/>
                <a:gd name="connsiteY16" fmla="*/ 23813 h 1435894"/>
                <a:gd name="connsiteX17" fmla="*/ 288131 w 650081"/>
                <a:gd name="connsiteY17" fmla="*/ 54769 h 1435894"/>
                <a:gd name="connsiteX18" fmla="*/ 378618 w 650081"/>
                <a:gd name="connsiteY18" fmla="*/ 88106 h 1435894"/>
                <a:gd name="connsiteX19" fmla="*/ 414337 w 650081"/>
                <a:gd name="connsiteY19" fmla="*/ 114300 h 1435894"/>
                <a:gd name="connsiteX20" fmla="*/ 423862 w 650081"/>
                <a:gd name="connsiteY20" fmla="*/ 242888 h 1435894"/>
                <a:gd name="connsiteX21" fmla="*/ 490537 w 650081"/>
                <a:gd name="connsiteY21" fmla="*/ 592931 h 1435894"/>
                <a:gd name="connsiteX22" fmla="*/ 569118 w 650081"/>
                <a:gd name="connsiteY22" fmla="*/ 940594 h 1435894"/>
                <a:gd name="connsiteX23" fmla="*/ 628650 w 650081"/>
                <a:gd name="connsiteY23" fmla="*/ 1202531 h 1435894"/>
                <a:gd name="connsiteX24" fmla="*/ 650081 w 650081"/>
                <a:gd name="connsiteY24" fmla="*/ 1290638 h 1435894"/>
                <a:gd name="connsiteX25" fmla="*/ 647700 w 650081"/>
                <a:gd name="connsiteY25" fmla="*/ 1314450 h 1435894"/>
                <a:gd name="connsiteX26" fmla="*/ 642937 w 650081"/>
                <a:gd name="connsiteY26" fmla="*/ 1350169 h 1435894"/>
                <a:gd name="connsiteX27" fmla="*/ 640556 w 650081"/>
                <a:gd name="connsiteY27" fmla="*/ 1393031 h 1435894"/>
                <a:gd name="connsiteX28" fmla="*/ 633412 w 650081"/>
                <a:gd name="connsiteY28" fmla="*/ 1416844 h 1435894"/>
                <a:gd name="connsiteX29" fmla="*/ 600075 w 650081"/>
                <a:gd name="connsiteY29" fmla="*/ 1433513 h 1435894"/>
                <a:gd name="connsiteX30" fmla="*/ 569118 w 650081"/>
                <a:gd name="connsiteY30" fmla="*/ 1435894 h 1435894"/>
                <a:gd name="connsiteX31" fmla="*/ 526256 w 650081"/>
                <a:gd name="connsiteY31" fmla="*/ 1407319 h 1435894"/>
                <a:gd name="connsiteX32" fmla="*/ 464343 w 650081"/>
                <a:gd name="connsiteY32" fmla="*/ 1357313 h 1435894"/>
                <a:gd name="connsiteX33" fmla="*/ 426243 w 650081"/>
                <a:gd name="connsiteY33" fmla="*/ 1316831 h 1435894"/>
                <a:gd name="connsiteX34" fmla="*/ 390525 w 650081"/>
                <a:gd name="connsiteY34" fmla="*/ 1259681 h 1435894"/>
                <a:gd name="connsiteX35" fmla="*/ 376237 w 650081"/>
                <a:gd name="connsiteY35" fmla="*/ 1207294 h 1435894"/>
                <a:gd name="connsiteX36" fmla="*/ 350043 w 650081"/>
                <a:gd name="connsiteY36" fmla="*/ 1023938 h 1435894"/>
                <a:gd name="connsiteX37" fmla="*/ 297656 w 650081"/>
                <a:gd name="connsiteY37" fmla="*/ 747713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081" h="1435894">
                  <a:moveTo>
                    <a:pt x="297656" y="747713"/>
                  </a:moveTo>
                  <a:lnTo>
                    <a:pt x="228600" y="371475"/>
                  </a:lnTo>
                  <a:lnTo>
                    <a:pt x="209550" y="278606"/>
                  </a:lnTo>
                  <a:lnTo>
                    <a:pt x="180975" y="202406"/>
                  </a:lnTo>
                  <a:lnTo>
                    <a:pt x="150018" y="152400"/>
                  </a:lnTo>
                  <a:lnTo>
                    <a:pt x="123825" y="119063"/>
                  </a:lnTo>
                  <a:lnTo>
                    <a:pt x="95250" y="95250"/>
                  </a:lnTo>
                  <a:lnTo>
                    <a:pt x="69056" y="80963"/>
                  </a:lnTo>
                  <a:lnTo>
                    <a:pt x="38100" y="71438"/>
                  </a:lnTo>
                  <a:lnTo>
                    <a:pt x="21431" y="59531"/>
                  </a:lnTo>
                  <a:lnTo>
                    <a:pt x="7143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54768" y="0"/>
                  </a:lnTo>
                  <a:lnTo>
                    <a:pt x="109537" y="7144"/>
                  </a:lnTo>
                  <a:lnTo>
                    <a:pt x="183356" y="23813"/>
                  </a:lnTo>
                  <a:lnTo>
                    <a:pt x="288131" y="54769"/>
                  </a:lnTo>
                  <a:lnTo>
                    <a:pt x="378618" y="88106"/>
                  </a:lnTo>
                  <a:lnTo>
                    <a:pt x="414337" y="114300"/>
                  </a:lnTo>
                  <a:lnTo>
                    <a:pt x="423862" y="242888"/>
                  </a:lnTo>
                  <a:lnTo>
                    <a:pt x="490537" y="592931"/>
                  </a:lnTo>
                  <a:lnTo>
                    <a:pt x="569118" y="940594"/>
                  </a:lnTo>
                  <a:lnTo>
                    <a:pt x="628650" y="1202531"/>
                  </a:lnTo>
                  <a:lnTo>
                    <a:pt x="650081" y="1290638"/>
                  </a:lnTo>
                  <a:lnTo>
                    <a:pt x="647700" y="1314450"/>
                  </a:lnTo>
                  <a:lnTo>
                    <a:pt x="642937" y="1350169"/>
                  </a:lnTo>
                  <a:lnTo>
                    <a:pt x="640556" y="1393031"/>
                  </a:lnTo>
                  <a:lnTo>
                    <a:pt x="633412" y="1416844"/>
                  </a:lnTo>
                  <a:lnTo>
                    <a:pt x="600075" y="1433513"/>
                  </a:lnTo>
                  <a:lnTo>
                    <a:pt x="569118" y="1435894"/>
                  </a:lnTo>
                  <a:lnTo>
                    <a:pt x="526256" y="1407319"/>
                  </a:lnTo>
                  <a:lnTo>
                    <a:pt x="464343" y="1357313"/>
                  </a:lnTo>
                  <a:lnTo>
                    <a:pt x="426243" y="1316831"/>
                  </a:lnTo>
                  <a:lnTo>
                    <a:pt x="390525" y="1259681"/>
                  </a:lnTo>
                  <a:lnTo>
                    <a:pt x="376237" y="1207294"/>
                  </a:lnTo>
                  <a:lnTo>
                    <a:pt x="350043" y="1023938"/>
                  </a:lnTo>
                  <a:lnTo>
                    <a:pt x="297656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99CDB54-A92C-6A44-9E12-1D2A08AE249A}"/>
                </a:ext>
              </a:extLst>
            </p:cNvPr>
            <p:cNvSpPr/>
            <p:nvPr/>
          </p:nvSpPr>
          <p:spPr>
            <a:xfrm rot="16200000">
              <a:off x="2463800" y="2686050"/>
              <a:ext cx="2068513" cy="1833563"/>
            </a:xfrm>
            <a:custGeom>
              <a:avLst/>
              <a:gdLst>
                <a:gd name="connsiteX0" fmla="*/ 1402915 w 2069300"/>
                <a:gd name="connsiteY0" fmla="*/ 1380368 h 1833810"/>
                <a:gd name="connsiteX1" fmla="*/ 1129848 w 2069300"/>
                <a:gd name="connsiteY1" fmla="*/ 1182457 h 1833810"/>
                <a:gd name="connsiteX2" fmla="*/ 909389 w 2069300"/>
                <a:gd name="connsiteY2" fmla="*/ 1004587 h 1833810"/>
                <a:gd name="connsiteX3" fmla="*/ 678911 w 2069300"/>
                <a:gd name="connsiteY3" fmla="*/ 811686 h 1833810"/>
                <a:gd name="connsiteX4" fmla="*/ 521083 w 2069300"/>
                <a:gd name="connsiteY4" fmla="*/ 671395 h 1833810"/>
                <a:gd name="connsiteX5" fmla="*/ 423380 w 2069300"/>
                <a:gd name="connsiteY5" fmla="*/ 583712 h 1833810"/>
                <a:gd name="connsiteX6" fmla="*/ 325677 w 2069300"/>
                <a:gd name="connsiteY6" fmla="*/ 475989 h 1833810"/>
                <a:gd name="connsiteX7" fmla="*/ 180375 w 2069300"/>
                <a:gd name="connsiteY7" fmla="*/ 298119 h 1833810"/>
                <a:gd name="connsiteX8" fmla="*/ 85177 w 2069300"/>
                <a:gd name="connsiteY8" fmla="*/ 172859 h 1833810"/>
                <a:gd name="connsiteX9" fmla="*/ 20042 w 2069300"/>
                <a:gd name="connsiteY9" fmla="*/ 92692 h 1833810"/>
                <a:gd name="connsiteX10" fmla="*/ 7515 w 2069300"/>
                <a:gd name="connsiteY10" fmla="*/ 60124 h 1833810"/>
                <a:gd name="connsiteX11" fmla="*/ 0 w 2069300"/>
                <a:gd name="connsiteY11" fmla="*/ 32567 h 1833810"/>
                <a:gd name="connsiteX12" fmla="*/ 0 w 2069300"/>
                <a:gd name="connsiteY12" fmla="*/ 17536 h 1833810"/>
                <a:gd name="connsiteX13" fmla="*/ 2505 w 2069300"/>
                <a:gd name="connsiteY13" fmla="*/ 7515 h 1833810"/>
                <a:gd name="connsiteX14" fmla="*/ 7515 w 2069300"/>
                <a:gd name="connsiteY14" fmla="*/ 0 h 1833810"/>
                <a:gd name="connsiteX15" fmla="*/ 22547 w 2069300"/>
                <a:gd name="connsiteY15" fmla="*/ 0 h 1833810"/>
                <a:gd name="connsiteX16" fmla="*/ 65135 w 2069300"/>
                <a:gd name="connsiteY16" fmla="*/ 35072 h 1833810"/>
                <a:gd name="connsiteX17" fmla="*/ 225468 w 2069300"/>
                <a:gd name="connsiteY17" fmla="*/ 195406 h 1833810"/>
                <a:gd name="connsiteX18" fmla="*/ 440916 w 2069300"/>
                <a:gd name="connsiteY18" fmla="*/ 383296 h 1833810"/>
                <a:gd name="connsiteX19" fmla="*/ 661374 w 2069300"/>
                <a:gd name="connsiteY19" fmla="*/ 563671 h 1833810"/>
                <a:gd name="connsiteX20" fmla="*/ 881832 w 2069300"/>
                <a:gd name="connsiteY20" fmla="*/ 726509 h 1833810"/>
                <a:gd name="connsiteX21" fmla="*/ 1087259 w 2069300"/>
                <a:gd name="connsiteY21" fmla="*/ 884337 h 1833810"/>
                <a:gd name="connsiteX22" fmla="*/ 1367842 w 2069300"/>
                <a:gd name="connsiteY22" fmla="*/ 1084754 h 1833810"/>
                <a:gd name="connsiteX23" fmla="*/ 1625878 w 2069300"/>
                <a:gd name="connsiteY23" fmla="*/ 1260118 h 1833810"/>
                <a:gd name="connsiteX24" fmla="*/ 1851347 w 2069300"/>
                <a:gd name="connsiteY24" fmla="*/ 1402915 h 1833810"/>
                <a:gd name="connsiteX25" fmla="*/ 1959071 w 2069300"/>
                <a:gd name="connsiteY25" fmla="*/ 1473060 h 1833810"/>
                <a:gd name="connsiteX26" fmla="*/ 1989133 w 2069300"/>
                <a:gd name="connsiteY26" fmla="*/ 1483081 h 1833810"/>
                <a:gd name="connsiteX27" fmla="*/ 2009175 w 2069300"/>
                <a:gd name="connsiteY27" fmla="*/ 1488092 h 1833810"/>
                <a:gd name="connsiteX28" fmla="*/ 2069300 w 2069300"/>
                <a:gd name="connsiteY28" fmla="*/ 1470555 h 1833810"/>
                <a:gd name="connsiteX29" fmla="*/ 2006669 w 2069300"/>
                <a:gd name="connsiteY29" fmla="*/ 1833810 h 1833810"/>
                <a:gd name="connsiteX30" fmla="*/ 1836315 w 2069300"/>
                <a:gd name="connsiteY30" fmla="*/ 1701034 h 1833810"/>
                <a:gd name="connsiteX31" fmla="*/ 1655941 w 2069300"/>
                <a:gd name="connsiteY31" fmla="*/ 1560743 h 1833810"/>
                <a:gd name="connsiteX32" fmla="*/ 1402915 w 2069300"/>
                <a:gd name="connsiteY32" fmla="*/ 1380368 h 183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69300" h="1833810">
                  <a:moveTo>
                    <a:pt x="1402915" y="1380368"/>
                  </a:moveTo>
                  <a:lnTo>
                    <a:pt x="1129848" y="1182457"/>
                  </a:lnTo>
                  <a:lnTo>
                    <a:pt x="909389" y="1004587"/>
                  </a:lnTo>
                  <a:lnTo>
                    <a:pt x="678911" y="811686"/>
                  </a:lnTo>
                  <a:lnTo>
                    <a:pt x="521083" y="671395"/>
                  </a:lnTo>
                  <a:lnTo>
                    <a:pt x="423380" y="583712"/>
                  </a:lnTo>
                  <a:lnTo>
                    <a:pt x="325677" y="475989"/>
                  </a:lnTo>
                  <a:lnTo>
                    <a:pt x="180375" y="298119"/>
                  </a:lnTo>
                  <a:lnTo>
                    <a:pt x="85177" y="172859"/>
                  </a:lnTo>
                  <a:lnTo>
                    <a:pt x="20042" y="92692"/>
                  </a:lnTo>
                  <a:lnTo>
                    <a:pt x="7515" y="60124"/>
                  </a:lnTo>
                  <a:lnTo>
                    <a:pt x="0" y="32567"/>
                  </a:lnTo>
                  <a:lnTo>
                    <a:pt x="0" y="17536"/>
                  </a:lnTo>
                  <a:lnTo>
                    <a:pt x="2505" y="7515"/>
                  </a:lnTo>
                  <a:lnTo>
                    <a:pt x="7515" y="0"/>
                  </a:lnTo>
                  <a:lnTo>
                    <a:pt x="22547" y="0"/>
                  </a:lnTo>
                  <a:lnTo>
                    <a:pt x="65135" y="35072"/>
                  </a:lnTo>
                  <a:lnTo>
                    <a:pt x="225468" y="195406"/>
                  </a:lnTo>
                  <a:lnTo>
                    <a:pt x="440916" y="383296"/>
                  </a:lnTo>
                  <a:lnTo>
                    <a:pt x="661374" y="563671"/>
                  </a:lnTo>
                  <a:lnTo>
                    <a:pt x="881832" y="726509"/>
                  </a:lnTo>
                  <a:lnTo>
                    <a:pt x="1087259" y="884337"/>
                  </a:lnTo>
                  <a:lnTo>
                    <a:pt x="1367842" y="1084754"/>
                  </a:lnTo>
                  <a:lnTo>
                    <a:pt x="1625878" y="1260118"/>
                  </a:lnTo>
                  <a:lnTo>
                    <a:pt x="1851347" y="1402915"/>
                  </a:lnTo>
                  <a:lnTo>
                    <a:pt x="1959071" y="1473060"/>
                  </a:lnTo>
                  <a:lnTo>
                    <a:pt x="1989133" y="1483081"/>
                  </a:lnTo>
                  <a:lnTo>
                    <a:pt x="2009175" y="1488092"/>
                  </a:lnTo>
                  <a:lnTo>
                    <a:pt x="2069300" y="1470555"/>
                  </a:lnTo>
                  <a:lnTo>
                    <a:pt x="2006669" y="1833810"/>
                  </a:lnTo>
                  <a:lnTo>
                    <a:pt x="1836315" y="1701034"/>
                  </a:lnTo>
                  <a:lnTo>
                    <a:pt x="1655941" y="1560743"/>
                  </a:lnTo>
                  <a:lnTo>
                    <a:pt x="1402915" y="1380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B02EB10-7D77-1440-94CA-070E8CED5A1E}"/>
                </a:ext>
              </a:extLst>
            </p:cNvPr>
            <p:cNvSpPr/>
            <p:nvPr/>
          </p:nvSpPr>
          <p:spPr>
            <a:xfrm rot="16200000">
              <a:off x="2418557" y="4598194"/>
              <a:ext cx="2514600" cy="319087"/>
            </a:xfrm>
            <a:custGeom>
              <a:avLst/>
              <a:gdLst>
                <a:gd name="connsiteX0" fmla="*/ 1419225 w 2514600"/>
                <a:gd name="connsiteY0" fmla="*/ 309563 h 319088"/>
                <a:gd name="connsiteX1" fmla="*/ 945356 w 2514600"/>
                <a:gd name="connsiteY1" fmla="*/ 302419 h 319088"/>
                <a:gd name="connsiteX2" fmla="*/ 614363 w 2514600"/>
                <a:gd name="connsiteY2" fmla="*/ 295275 h 319088"/>
                <a:gd name="connsiteX3" fmla="*/ 431006 w 2514600"/>
                <a:gd name="connsiteY3" fmla="*/ 290513 h 319088"/>
                <a:gd name="connsiteX4" fmla="*/ 304800 w 2514600"/>
                <a:gd name="connsiteY4" fmla="*/ 292894 h 319088"/>
                <a:gd name="connsiteX5" fmla="*/ 188119 w 2514600"/>
                <a:gd name="connsiteY5" fmla="*/ 288132 h 319088"/>
                <a:gd name="connsiteX6" fmla="*/ 133350 w 2514600"/>
                <a:gd name="connsiteY6" fmla="*/ 283369 h 319088"/>
                <a:gd name="connsiteX7" fmla="*/ 90488 w 2514600"/>
                <a:gd name="connsiteY7" fmla="*/ 278607 h 319088"/>
                <a:gd name="connsiteX8" fmla="*/ 57150 w 2514600"/>
                <a:gd name="connsiteY8" fmla="*/ 269082 h 319088"/>
                <a:gd name="connsiteX9" fmla="*/ 38100 w 2514600"/>
                <a:gd name="connsiteY9" fmla="*/ 259557 h 319088"/>
                <a:gd name="connsiteX10" fmla="*/ 19050 w 2514600"/>
                <a:gd name="connsiteY10" fmla="*/ 242888 h 319088"/>
                <a:gd name="connsiteX11" fmla="*/ 7144 w 2514600"/>
                <a:gd name="connsiteY11" fmla="*/ 221457 h 319088"/>
                <a:gd name="connsiteX12" fmla="*/ 2381 w 2514600"/>
                <a:gd name="connsiteY12" fmla="*/ 200025 h 319088"/>
                <a:gd name="connsiteX13" fmla="*/ 0 w 2514600"/>
                <a:gd name="connsiteY13" fmla="*/ 176213 h 319088"/>
                <a:gd name="connsiteX14" fmla="*/ 7144 w 2514600"/>
                <a:gd name="connsiteY14" fmla="*/ 147638 h 319088"/>
                <a:gd name="connsiteX15" fmla="*/ 28575 w 2514600"/>
                <a:gd name="connsiteY15" fmla="*/ 114300 h 319088"/>
                <a:gd name="connsiteX16" fmla="*/ 64294 w 2514600"/>
                <a:gd name="connsiteY16" fmla="*/ 80963 h 319088"/>
                <a:gd name="connsiteX17" fmla="*/ 97631 w 2514600"/>
                <a:gd name="connsiteY17" fmla="*/ 59532 h 319088"/>
                <a:gd name="connsiteX18" fmla="*/ 157163 w 2514600"/>
                <a:gd name="connsiteY18" fmla="*/ 33338 h 319088"/>
                <a:gd name="connsiteX19" fmla="*/ 230981 w 2514600"/>
                <a:gd name="connsiteY19" fmla="*/ 14288 h 319088"/>
                <a:gd name="connsiteX20" fmla="*/ 297656 w 2514600"/>
                <a:gd name="connsiteY20" fmla="*/ 4763 h 319088"/>
                <a:gd name="connsiteX21" fmla="*/ 471488 w 2514600"/>
                <a:gd name="connsiteY21" fmla="*/ 0 h 319088"/>
                <a:gd name="connsiteX22" fmla="*/ 519113 w 2514600"/>
                <a:gd name="connsiteY22" fmla="*/ 4763 h 319088"/>
                <a:gd name="connsiteX23" fmla="*/ 590550 w 2514600"/>
                <a:gd name="connsiteY23" fmla="*/ 19050 h 319088"/>
                <a:gd name="connsiteX24" fmla="*/ 657225 w 2514600"/>
                <a:gd name="connsiteY24" fmla="*/ 30957 h 319088"/>
                <a:gd name="connsiteX25" fmla="*/ 750094 w 2514600"/>
                <a:gd name="connsiteY25" fmla="*/ 47625 h 319088"/>
                <a:gd name="connsiteX26" fmla="*/ 845344 w 2514600"/>
                <a:gd name="connsiteY26" fmla="*/ 59532 h 319088"/>
                <a:gd name="connsiteX27" fmla="*/ 935831 w 2514600"/>
                <a:gd name="connsiteY27" fmla="*/ 69057 h 319088"/>
                <a:gd name="connsiteX28" fmla="*/ 1383506 w 2514600"/>
                <a:gd name="connsiteY28" fmla="*/ 80963 h 319088"/>
                <a:gd name="connsiteX29" fmla="*/ 1940719 w 2514600"/>
                <a:gd name="connsiteY29" fmla="*/ 90488 h 319088"/>
                <a:gd name="connsiteX30" fmla="*/ 2514600 w 2514600"/>
                <a:gd name="connsiteY30" fmla="*/ 90488 h 319088"/>
                <a:gd name="connsiteX31" fmla="*/ 2512219 w 2514600"/>
                <a:gd name="connsiteY31" fmla="*/ 319088 h 319088"/>
                <a:gd name="connsiteX32" fmla="*/ 1890713 w 2514600"/>
                <a:gd name="connsiteY32" fmla="*/ 311944 h 319088"/>
                <a:gd name="connsiteX33" fmla="*/ 1419225 w 2514600"/>
                <a:gd name="connsiteY33" fmla="*/ 30956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4600" h="319088">
                  <a:moveTo>
                    <a:pt x="1419225" y="309563"/>
                  </a:moveTo>
                  <a:lnTo>
                    <a:pt x="945356" y="302419"/>
                  </a:lnTo>
                  <a:lnTo>
                    <a:pt x="614363" y="295275"/>
                  </a:lnTo>
                  <a:lnTo>
                    <a:pt x="431006" y="290513"/>
                  </a:lnTo>
                  <a:lnTo>
                    <a:pt x="304800" y="292894"/>
                  </a:lnTo>
                  <a:lnTo>
                    <a:pt x="188119" y="288132"/>
                  </a:lnTo>
                  <a:lnTo>
                    <a:pt x="133350" y="283369"/>
                  </a:lnTo>
                  <a:lnTo>
                    <a:pt x="90488" y="278607"/>
                  </a:lnTo>
                  <a:lnTo>
                    <a:pt x="57150" y="269082"/>
                  </a:lnTo>
                  <a:lnTo>
                    <a:pt x="38100" y="259557"/>
                  </a:lnTo>
                  <a:lnTo>
                    <a:pt x="19050" y="242888"/>
                  </a:lnTo>
                  <a:lnTo>
                    <a:pt x="7144" y="221457"/>
                  </a:lnTo>
                  <a:lnTo>
                    <a:pt x="2381" y="200025"/>
                  </a:lnTo>
                  <a:lnTo>
                    <a:pt x="0" y="176213"/>
                  </a:lnTo>
                  <a:lnTo>
                    <a:pt x="7144" y="147638"/>
                  </a:lnTo>
                  <a:lnTo>
                    <a:pt x="28575" y="114300"/>
                  </a:lnTo>
                  <a:lnTo>
                    <a:pt x="64294" y="80963"/>
                  </a:lnTo>
                  <a:lnTo>
                    <a:pt x="97631" y="59532"/>
                  </a:lnTo>
                  <a:lnTo>
                    <a:pt x="157163" y="33338"/>
                  </a:lnTo>
                  <a:lnTo>
                    <a:pt x="230981" y="14288"/>
                  </a:lnTo>
                  <a:lnTo>
                    <a:pt x="297656" y="4763"/>
                  </a:lnTo>
                  <a:lnTo>
                    <a:pt x="471488" y="0"/>
                  </a:lnTo>
                  <a:lnTo>
                    <a:pt x="519113" y="4763"/>
                  </a:lnTo>
                  <a:lnTo>
                    <a:pt x="590550" y="19050"/>
                  </a:lnTo>
                  <a:lnTo>
                    <a:pt x="657225" y="30957"/>
                  </a:lnTo>
                  <a:lnTo>
                    <a:pt x="750094" y="47625"/>
                  </a:lnTo>
                  <a:lnTo>
                    <a:pt x="845344" y="59532"/>
                  </a:lnTo>
                  <a:lnTo>
                    <a:pt x="935831" y="69057"/>
                  </a:lnTo>
                  <a:lnTo>
                    <a:pt x="1383506" y="80963"/>
                  </a:lnTo>
                  <a:lnTo>
                    <a:pt x="1940719" y="90488"/>
                  </a:lnTo>
                  <a:lnTo>
                    <a:pt x="2514600" y="90488"/>
                  </a:lnTo>
                  <a:cubicBezTo>
                    <a:pt x="2513806" y="166688"/>
                    <a:pt x="2513013" y="242888"/>
                    <a:pt x="2512219" y="319088"/>
                  </a:cubicBezTo>
                  <a:lnTo>
                    <a:pt x="1890713" y="311944"/>
                  </a:lnTo>
                  <a:lnTo>
                    <a:pt x="14192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E0C9353-AFC3-8646-9558-7868CCD86CB9}"/>
                </a:ext>
              </a:extLst>
            </p:cNvPr>
            <p:cNvSpPr/>
            <p:nvPr/>
          </p:nvSpPr>
          <p:spPr>
            <a:xfrm>
              <a:off x="3717925" y="3443288"/>
              <a:ext cx="914400" cy="804862"/>
            </a:xfrm>
            <a:custGeom>
              <a:avLst/>
              <a:gdLst>
                <a:gd name="connsiteX0" fmla="*/ 521494 w 914400"/>
                <a:gd name="connsiteY0" fmla="*/ 507206 h 804862"/>
                <a:gd name="connsiteX1" fmla="*/ 397669 w 914400"/>
                <a:gd name="connsiteY1" fmla="*/ 383381 h 804862"/>
                <a:gd name="connsiteX2" fmla="*/ 326232 w 914400"/>
                <a:gd name="connsiteY2" fmla="*/ 316706 h 804862"/>
                <a:gd name="connsiteX3" fmla="*/ 240507 w 914400"/>
                <a:gd name="connsiteY3" fmla="*/ 242887 h 804862"/>
                <a:gd name="connsiteX4" fmla="*/ 142875 w 914400"/>
                <a:gd name="connsiteY4" fmla="*/ 169068 h 804862"/>
                <a:gd name="connsiteX5" fmla="*/ 0 w 914400"/>
                <a:gd name="connsiteY5" fmla="*/ 76200 h 804862"/>
                <a:gd name="connsiteX6" fmla="*/ 7144 w 914400"/>
                <a:gd name="connsiteY6" fmla="*/ 0 h 804862"/>
                <a:gd name="connsiteX7" fmla="*/ 221457 w 914400"/>
                <a:gd name="connsiteY7" fmla="*/ 95250 h 804862"/>
                <a:gd name="connsiteX8" fmla="*/ 495300 w 914400"/>
                <a:gd name="connsiteY8" fmla="*/ 209550 h 804862"/>
                <a:gd name="connsiteX9" fmla="*/ 673894 w 914400"/>
                <a:gd name="connsiteY9" fmla="*/ 278606 h 804862"/>
                <a:gd name="connsiteX10" fmla="*/ 723900 w 914400"/>
                <a:gd name="connsiteY10" fmla="*/ 328612 h 804862"/>
                <a:gd name="connsiteX11" fmla="*/ 773907 w 914400"/>
                <a:gd name="connsiteY11" fmla="*/ 381000 h 804862"/>
                <a:gd name="connsiteX12" fmla="*/ 823913 w 914400"/>
                <a:gd name="connsiteY12" fmla="*/ 442912 h 804862"/>
                <a:gd name="connsiteX13" fmla="*/ 852488 w 914400"/>
                <a:gd name="connsiteY13" fmla="*/ 483393 h 804862"/>
                <a:gd name="connsiteX14" fmla="*/ 873919 w 914400"/>
                <a:gd name="connsiteY14" fmla="*/ 521493 h 804862"/>
                <a:gd name="connsiteX15" fmla="*/ 892969 w 914400"/>
                <a:gd name="connsiteY15" fmla="*/ 573881 h 804862"/>
                <a:gd name="connsiteX16" fmla="*/ 907257 w 914400"/>
                <a:gd name="connsiteY16" fmla="*/ 623887 h 804862"/>
                <a:gd name="connsiteX17" fmla="*/ 914400 w 914400"/>
                <a:gd name="connsiteY17" fmla="*/ 666750 h 804862"/>
                <a:gd name="connsiteX18" fmla="*/ 914400 w 914400"/>
                <a:gd name="connsiteY18" fmla="*/ 700087 h 804862"/>
                <a:gd name="connsiteX19" fmla="*/ 902494 w 914400"/>
                <a:gd name="connsiteY19" fmla="*/ 742950 h 804862"/>
                <a:gd name="connsiteX20" fmla="*/ 888207 w 914400"/>
                <a:gd name="connsiteY20" fmla="*/ 773906 h 804862"/>
                <a:gd name="connsiteX21" fmla="*/ 871538 w 914400"/>
                <a:gd name="connsiteY21" fmla="*/ 797718 h 804862"/>
                <a:gd name="connsiteX22" fmla="*/ 847725 w 914400"/>
                <a:gd name="connsiteY22" fmla="*/ 804862 h 804862"/>
                <a:gd name="connsiteX23" fmla="*/ 821532 w 914400"/>
                <a:gd name="connsiteY23" fmla="*/ 802481 h 804862"/>
                <a:gd name="connsiteX24" fmla="*/ 788194 w 914400"/>
                <a:gd name="connsiteY24" fmla="*/ 788193 h 804862"/>
                <a:gd name="connsiteX25" fmla="*/ 747713 w 914400"/>
                <a:gd name="connsiteY25" fmla="*/ 754856 h 804862"/>
                <a:gd name="connsiteX26" fmla="*/ 690563 w 914400"/>
                <a:gd name="connsiteY26" fmla="*/ 690562 h 804862"/>
                <a:gd name="connsiteX27" fmla="*/ 521494 w 914400"/>
                <a:gd name="connsiteY27" fmla="*/ 507206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4862">
                  <a:moveTo>
                    <a:pt x="521494" y="507206"/>
                  </a:moveTo>
                  <a:lnTo>
                    <a:pt x="397669" y="383381"/>
                  </a:lnTo>
                  <a:lnTo>
                    <a:pt x="326232" y="316706"/>
                  </a:lnTo>
                  <a:lnTo>
                    <a:pt x="240507" y="242887"/>
                  </a:lnTo>
                  <a:lnTo>
                    <a:pt x="142875" y="169068"/>
                  </a:lnTo>
                  <a:lnTo>
                    <a:pt x="0" y="76200"/>
                  </a:lnTo>
                  <a:lnTo>
                    <a:pt x="7144" y="0"/>
                  </a:lnTo>
                  <a:lnTo>
                    <a:pt x="221457" y="95250"/>
                  </a:lnTo>
                  <a:lnTo>
                    <a:pt x="495300" y="209550"/>
                  </a:lnTo>
                  <a:lnTo>
                    <a:pt x="673894" y="278606"/>
                  </a:lnTo>
                  <a:lnTo>
                    <a:pt x="723900" y="328612"/>
                  </a:lnTo>
                  <a:lnTo>
                    <a:pt x="773907" y="381000"/>
                  </a:lnTo>
                  <a:lnTo>
                    <a:pt x="823913" y="442912"/>
                  </a:lnTo>
                  <a:lnTo>
                    <a:pt x="852488" y="483393"/>
                  </a:lnTo>
                  <a:lnTo>
                    <a:pt x="873919" y="521493"/>
                  </a:lnTo>
                  <a:lnTo>
                    <a:pt x="892969" y="573881"/>
                  </a:lnTo>
                  <a:lnTo>
                    <a:pt x="907257" y="623887"/>
                  </a:lnTo>
                  <a:lnTo>
                    <a:pt x="914400" y="666750"/>
                  </a:lnTo>
                  <a:lnTo>
                    <a:pt x="914400" y="700087"/>
                  </a:lnTo>
                  <a:lnTo>
                    <a:pt x="902494" y="742950"/>
                  </a:lnTo>
                  <a:lnTo>
                    <a:pt x="888207" y="773906"/>
                  </a:lnTo>
                  <a:lnTo>
                    <a:pt x="871538" y="797718"/>
                  </a:lnTo>
                  <a:lnTo>
                    <a:pt x="847725" y="804862"/>
                  </a:lnTo>
                  <a:lnTo>
                    <a:pt x="821532" y="802481"/>
                  </a:lnTo>
                  <a:lnTo>
                    <a:pt x="788194" y="788193"/>
                  </a:lnTo>
                  <a:lnTo>
                    <a:pt x="747713" y="754856"/>
                  </a:lnTo>
                  <a:lnTo>
                    <a:pt x="690563" y="690562"/>
                  </a:lnTo>
                  <a:lnTo>
                    <a:pt x="5214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E67A535-26A6-9C4F-8F41-6F25EBF1775F}"/>
                </a:ext>
              </a:extLst>
            </p:cNvPr>
            <p:cNvSpPr/>
            <p:nvPr/>
          </p:nvSpPr>
          <p:spPr>
            <a:xfrm>
              <a:off x="4846638" y="1890713"/>
              <a:ext cx="2095500" cy="1482725"/>
            </a:xfrm>
            <a:custGeom>
              <a:avLst/>
              <a:gdLst>
                <a:gd name="connsiteX0" fmla="*/ 390525 w 2095500"/>
                <a:gd name="connsiteY0" fmla="*/ 416718 h 1483518"/>
                <a:gd name="connsiteX1" fmla="*/ 42862 w 2095500"/>
                <a:gd name="connsiteY1" fmla="*/ 452437 h 1483518"/>
                <a:gd name="connsiteX2" fmla="*/ 0 w 2095500"/>
                <a:gd name="connsiteY2" fmla="*/ 276225 h 1483518"/>
                <a:gd name="connsiteX3" fmla="*/ 309562 w 2095500"/>
                <a:gd name="connsiteY3" fmla="*/ 250031 h 1483518"/>
                <a:gd name="connsiteX4" fmla="*/ 762000 w 2095500"/>
                <a:gd name="connsiteY4" fmla="*/ 190500 h 1483518"/>
                <a:gd name="connsiteX5" fmla="*/ 1254919 w 2095500"/>
                <a:gd name="connsiteY5" fmla="*/ 119062 h 1483518"/>
                <a:gd name="connsiteX6" fmla="*/ 1457325 w 2095500"/>
                <a:gd name="connsiteY6" fmla="*/ 88106 h 1483518"/>
                <a:gd name="connsiteX7" fmla="*/ 1533525 w 2095500"/>
                <a:gd name="connsiteY7" fmla="*/ 69056 h 1483518"/>
                <a:gd name="connsiteX8" fmla="*/ 1635919 w 2095500"/>
                <a:gd name="connsiteY8" fmla="*/ 33337 h 1483518"/>
                <a:gd name="connsiteX9" fmla="*/ 1724025 w 2095500"/>
                <a:gd name="connsiteY9" fmla="*/ 0 h 1483518"/>
                <a:gd name="connsiteX10" fmla="*/ 1735931 w 2095500"/>
                <a:gd name="connsiteY10" fmla="*/ 0 h 1483518"/>
                <a:gd name="connsiteX11" fmla="*/ 1769269 w 2095500"/>
                <a:gd name="connsiteY11" fmla="*/ 14287 h 1483518"/>
                <a:gd name="connsiteX12" fmla="*/ 1857375 w 2095500"/>
                <a:gd name="connsiteY12" fmla="*/ 71437 h 1483518"/>
                <a:gd name="connsiteX13" fmla="*/ 1966912 w 2095500"/>
                <a:gd name="connsiteY13" fmla="*/ 145256 h 1483518"/>
                <a:gd name="connsiteX14" fmla="*/ 2014537 w 2095500"/>
                <a:gd name="connsiteY14" fmla="*/ 180975 h 1483518"/>
                <a:gd name="connsiteX15" fmla="*/ 2052637 w 2095500"/>
                <a:gd name="connsiteY15" fmla="*/ 216693 h 1483518"/>
                <a:gd name="connsiteX16" fmla="*/ 2078831 w 2095500"/>
                <a:gd name="connsiteY16" fmla="*/ 252412 h 1483518"/>
                <a:gd name="connsiteX17" fmla="*/ 2088356 w 2095500"/>
                <a:gd name="connsiteY17" fmla="*/ 269081 h 1483518"/>
                <a:gd name="connsiteX18" fmla="*/ 2095500 w 2095500"/>
                <a:gd name="connsiteY18" fmla="*/ 292893 h 1483518"/>
                <a:gd name="connsiteX19" fmla="*/ 2090737 w 2095500"/>
                <a:gd name="connsiteY19" fmla="*/ 314325 h 1483518"/>
                <a:gd name="connsiteX20" fmla="*/ 2081212 w 2095500"/>
                <a:gd name="connsiteY20" fmla="*/ 335756 h 1483518"/>
                <a:gd name="connsiteX21" fmla="*/ 2055019 w 2095500"/>
                <a:gd name="connsiteY21" fmla="*/ 357187 h 1483518"/>
                <a:gd name="connsiteX22" fmla="*/ 2028825 w 2095500"/>
                <a:gd name="connsiteY22" fmla="*/ 378618 h 1483518"/>
                <a:gd name="connsiteX23" fmla="*/ 1997869 w 2095500"/>
                <a:gd name="connsiteY23" fmla="*/ 416718 h 1483518"/>
                <a:gd name="connsiteX24" fmla="*/ 1964531 w 2095500"/>
                <a:gd name="connsiteY24" fmla="*/ 464343 h 1483518"/>
                <a:gd name="connsiteX25" fmla="*/ 1928812 w 2095500"/>
                <a:gd name="connsiteY25" fmla="*/ 533400 h 1483518"/>
                <a:gd name="connsiteX26" fmla="*/ 1905000 w 2095500"/>
                <a:gd name="connsiteY26" fmla="*/ 631031 h 1483518"/>
                <a:gd name="connsiteX27" fmla="*/ 1843087 w 2095500"/>
                <a:gd name="connsiteY27" fmla="*/ 883443 h 1483518"/>
                <a:gd name="connsiteX28" fmla="*/ 1790700 w 2095500"/>
                <a:gd name="connsiteY28" fmla="*/ 1083468 h 1483518"/>
                <a:gd name="connsiteX29" fmla="*/ 1738312 w 2095500"/>
                <a:gd name="connsiteY29" fmla="*/ 1283493 h 1483518"/>
                <a:gd name="connsiteX30" fmla="*/ 1702594 w 2095500"/>
                <a:gd name="connsiteY30" fmla="*/ 1423987 h 1483518"/>
                <a:gd name="connsiteX31" fmla="*/ 1685925 w 2095500"/>
                <a:gd name="connsiteY31" fmla="*/ 1457325 h 1483518"/>
                <a:gd name="connsiteX32" fmla="*/ 1676400 w 2095500"/>
                <a:gd name="connsiteY32" fmla="*/ 1469231 h 1483518"/>
                <a:gd name="connsiteX33" fmla="*/ 1657350 w 2095500"/>
                <a:gd name="connsiteY33" fmla="*/ 1478756 h 1483518"/>
                <a:gd name="connsiteX34" fmla="*/ 1631156 w 2095500"/>
                <a:gd name="connsiteY34" fmla="*/ 1483518 h 1483518"/>
                <a:gd name="connsiteX35" fmla="*/ 1581150 w 2095500"/>
                <a:gd name="connsiteY35" fmla="*/ 1481137 h 1483518"/>
                <a:gd name="connsiteX36" fmla="*/ 1550194 w 2095500"/>
                <a:gd name="connsiteY36" fmla="*/ 1471612 h 1483518"/>
                <a:gd name="connsiteX37" fmla="*/ 1528762 w 2095500"/>
                <a:gd name="connsiteY37" fmla="*/ 1438275 h 1483518"/>
                <a:gd name="connsiteX38" fmla="*/ 1516856 w 2095500"/>
                <a:gd name="connsiteY38" fmla="*/ 1388268 h 1483518"/>
                <a:gd name="connsiteX39" fmla="*/ 1554956 w 2095500"/>
                <a:gd name="connsiteY39" fmla="*/ 1185862 h 1483518"/>
                <a:gd name="connsiteX40" fmla="*/ 1626394 w 2095500"/>
                <a:gd name="connsiteY40" fmla="*/ 714375 h 1483518"/>
                <a:gd name="connsiteX41" fmla="*/ 1678781 w 2095500"/>
                <a:gd name="connsiteY41" fmla="*/ 340518 h 1483518"/>
                <a:gd name="connsiteX42" fmla="*/ 1685925 w 2095500"/>
                <a:gd name="connsiteY42" fmla="*/ 288131 h 1483518"/>
                <a:gd name="connsiteX43" fmla="*/ 1681162 w 2095500"/>
                <a:gd name="connsiteY43" fmla="*/ 257175 h 1483518"/>
                <a:gd name="connsiteX44" fmla="*/ 1671637 w 2095500"/>
                <a:gd name="connsiteY44" fmla="*/ 235743 h 1483518"/>
                <a:gd name="connsiteX45" fmla="*/ 1654969 w 2095500"/>
                <a:gd name="connsiteY45" fmla="*/ 221456 h 1483518"/>
                <a:gd name="connsiteX46" fmla="*/ 1633537 w 2095500"/>
                <a:gd name="connsiteY46" fmla="*/ 216693 h 1483518"/>
                <a:gd name="connsiteX47" fmla="*/ 1571625 w 2095500"/>
                <a:gd name="connsiteY47" fmla="*/ 223837 h 1483518"/>
                <a:gd name="connsiteX48" fmla="*/ 1131094 w 2095500"/>
                <a:gd name="connsiteY48" fmla="*/ 302418 h 1483518"/>
                <a:gd name="connsiteX49" fmla="*/ 726281 w 2095500"/>
                <a:gd name="connsiteY49" fmla="*/ 369093 h 1483518"/>
                <a:gd name="connsiteX50" fmla="*/ 390525 w 2095500"/>
                <a:gd name="connsiteY50" fmla="*/ 416718 h 148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5500" h="1483518">
                  <a:moveTo>
                    <a:pt x="390525" y="416718"/>
                  </a:moveTo>
                  <a:lnTo>
                    <a:pt x="42862" y="452437"/>
                  </a:lnTo>
                  <a:lnTo>
                    <a:pt x="0" y="276225"/>
                  </a:lnTo>
                  <a:lnTo>
                    <a:pt x="309562" y="250031"/>
                  </a:lnTo>
                  <a:lnTo>
                    <a:pt x="762000" y="190500"/>
                  </a:lnTo>
                  <a:lnTo>
                    <a:pt x="1254919" y="119062"/>
                  </a:lnTo>
                  <a:lnTo>
                    <a:pt x="1457325" y="88106"/>
                  </a:lnTo>
                  <a:lnTo>
                    <a:pt x="1533525" y="69056"/>
                  </a:lnTo>
                  <a:lnTo>
                    <a:pt x="1635919" y="33337"/>
                  </a:lnTo>
                  <a:lnTo>
                    <a:pt x="1724025" y="0"/>
                  </a:lnTo>
                  <a:lnTo>
                    <a:pt x="1735931" y="0"/>
                  </a:lnTo>
                  <a:lnTo>
                    <a:pt x="1769269" y="14287"/>
                  </a:lnTo>
                  <a:lnTo>
                    <a:pt x="1857375" y="71437"/>
                  </a:lnTo>
                  <a:lnTo>
                    <a:pt x="1966912" y="145256"/>
                  </a:lnTo>
                  <a:lnTo>
                    <a:pt x="2014537" y="180975"/>
                  </a:lnTo>
                  <a:lnTo>
                    <a:pt x="2052637" y="216693"/>
                  </a:lnTo>
                  <a:lnTo>
                    <a:pt x="2078831" y="252412"/>
                  </a:lnTo>
                  <a:lnTo>
                    <a:pt x="2088356" y="269081"/>
                  </a:lnTo>
                  <a:lnTo>
                    <a:pt x="2095500" y="292893"/>
                  </a:lnTo>
                  <a:lnTo>
                    <a:pt x="2090737" y="314325"/>
                  </a:lnTo>
                  <a:lnTo>
                    <a:pt x="2081212" y="335756"/>
                  </a:lnTo>
                  <a:lnTo>
                    <a:pt x="2055019" y="357187"/>
                  </a:lnTo>
                  <a:lnTo>
                    <a:pt x="2028825" y="378618"/>
                  </a:lnTo>
                  <a:lnTo>
                    <a:pt x="1997869" y="416718"/>
                  </a:lnTo>
                  <a:lnTo>
                    <a:pt x="1964531" y="464343"/>
                  </a:lnTo>
                  <a:lnTo>
                    <a:pt x="1928812" y="533400"/>
                  </a:lnTo>
                  <a:lnTo>
                    <a:pt x="1905000" y="631031"/>
                  </a:lnTo>
                  <a:lnTo>
                    <a:pt x="1843087" y="883443"/>
                  </a:lnTo>
                  <a:lnTo>
                    <a:pt x="1790700" y="1083468"/>
                  </a:lnTo>
                  <a:lnTo>
                    <a:pt x="1738312" y="1283493"/>
                  </a:lnTo>
                  <a:lnTo>
                    <a:pt x="1702594" y="1423987"/>
                  </a:lnTo>
                  <a:lnTo>
                    <a:pt x="1685925" y="1457325"/>
                  </a:lnTo>
                  <a:lnTo>
                    <a:pt x="1676400" y="1469231"/>
                  </a:lnTo>
                  <a:lnTo>
                    <a:pt x="1657350" y="1478756"/>
                  </a:lnTo>
                  <a:lnTo>
                    <a:pt x="1631156" y="1483518"/>
                  </a:lnTo>
                  <a:lnTo>
                    <a:pt x="1581150" y="1481137"/>
                  </a:lnTo>
                  <a:lnTo>
                    <a:pt x="1550194" y="1471612"/>
                  </a:lnTo>
                  <a:lnTo>
                    <a:pt x="1528762" y="1438275"/>
                  </a:lnTo>
                  <a:lnTo>
                    <a:pt x="1516856" y="1388268"/>
                  </a:lnTo>
                  <a:lnTo>
                    <a:pt x="1554956" y="1185862"/>
                  </a:lnTo>
                  <a:lnTo>
                    <a:pt x="1626394" y="714375"/>
                  </a:lnTo>
                  <a:lnTo>
                    <a:pt x="1678781" y="340518"/>
                  </a:lnTo>
                  <a:lnTo>
                    <a:pt x="1685925" y="288131"/>
                  </a:lnTo>
                  <a:lnTo>
                    <a:pt x="1681162" y="257175"/>
                  </a:lnTo>
                  <a:lnTo>
                    <a:pt x="1671637" y="235743"/>
                  </a:lnTo>
                  <a:lnTo>
                    <a:pt x="1654969" y="221456"/>
                  </a:lnTo>
                  <a:lnTo>
                    <a:pt x="1633537" y="216693"/>
                  </a:lnTo>
                  <a:lnTo>
                    <a:pt x="1571625" y="223837"/>
                  </a:lnTo>
                  <a:lnTo>
                    <a:pt x="1131094" y="302418"/>
                  </a:lnTo>
                  <a:lnTo>
                    <a:pt x="726281" y="369093"/>
                  </a:lnTo>
                  <a:lnTo>
                    <a:pt x="39052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F5810C4-E2FB-6740-9E2E-A0181F85CC48}"/>
                </a:ext>
              </a:extLst>
            </p:cNvPr>
            <p:cNvSpPr/>
            <p:nvPr/>
          </p:nvSpPr>
          <p:spPr>
            <a:xfrm>
              <a:off x="5076825" y="3071813"/>
              <a:ext cx="1362075" cy="323850"/>
            </a:xfrm>
            <a:custGeom>
              <a:avLst/>
              <a:gdLst>
                <a:gd name="connsiteX0" fmla="*/ 569119 w 1362075"/>
                <a:gd name="connsiteY0" fmla="*/ 261937 h 323850"/>
                <a:gd name="connsiteX1" fmla="*/ 369094 w 1362075"/>
                <a:gd name="connsiteY1" fmla="*/ 300037 h 323850"/>
                <a:gd name="connsiteX2" fmla="*/ 307181 w 1362075"/>
                <a:gd name="connsiteY2" fmla="*/ 314325 h 323850"/>
                <a:gd name="connsiteX3" fmla="*/ 269081 w 1362075"/>
                <a:gd name="connsiteY3" fmla="*/ 321468 h 323850"/>
                <a:gd name="connsiteX4" fmla="*/ 209550 w 1362075"/>
                <a:gd name="connsiteY4" fmla="*/ 323850 h 323850"/>
                <a:gd name="connsiteX5" fmla="*/ 19050 w 1362075"/>
                <a:gd name="connsiteY5" fmla="*/ 302418 h 323850"/>
                <a:gd name="connsiteX6" fmla="*/ 0 w 1362075"/>
                <a:gd name="connsiteY6" fmla="*/ 183356 h 323850"/>
                <a:gd name="connsiteX7" fmla="*/ 157163 w 1362075"/>
                <a:gd name="connsiteY7" fmla="*/ 176212 h 323850"/>
                <a:gd name="connsiteX8" fmla="*/ 242888 w 1362075"/>
                <a:gd name="connsiteY8" fmla="*/ 169068 h 323850"/>
                <a:gd name="connsiteX9" fmla="*/ 454819 w 1362075"/>
                <a:gd name="connsiteY9" fmla="*/ 133350 h 323850"/>
                <a:gd name="connsiteX10" fmla="*/ 783431 w 1362075"/>
                <a:gd name="connsiteY10" fmla="*/ 69056 h 323850"/>
                <a:gd name="connsiteX11" fmla="*/ 1092994 w 1362075"/>
                <a:gd name="connsiteY11" fmla="*/ 0 h 323850"/>
                <a:gd name="connsiteX12" fmla="*/ 1107281 w 1362075"/>
                <a:gd name="connsiteY12" fmla="*/ 0 h 323850"/>
                <a:gd name="connsiteX13" fmla="*/ 1169194 w 1362075"/>
                <a:gd name="connsiteY13" fmla="*/ 11906 h 323850"/>
                <a:gd name="connsiteX14" fmla="*/ 1269206 w 1362075"/>
                <a:gd name="connsiteY14" fmla="*/ 21431 h 323850"/>
                <a:gd name="connsiteX15" fmla="*/ 1362075 w 1362075"/>
                <a:gd name="connsiteY15" fmla="*/ 23812 h 323850"/>
                <a:gd name="connsiteX16" fmla="*/ 1350169 w 1362075"/>
                <a:gd name="connsiteY16" fmla="*/ 254793 h 323850"/>
                <a:gd name="connsiteX17" fmla="*/ 1295400 w 1362075"/>
                <a:gd name="connsiteY17" fmla="*/ 252412 h 323850"/>
                <a:gd name="connsiteX18" fmla="*/ 1266825 w 1362075"/>
                <a:gd name="connsiteY18" fmla="*/ 221456 h 323850"/>
                <a:gd name="connsiteX19" fmla="*/ 1240631 w 1362075"/>
                <a:gd name="connsiteY19" fmla="*/ 204787 h 323850"/>
                <a:gd name="connsiteX20" fmla="*/ 1202531 w 1362075"/>
                <a:gd name="connsiteY20" fmla="*/ 188118 h 323850"/>
                <a:gd name="connsiteX21" fmla="*/ 1150144 w 1362075"/>
                <a:gd name="connsiteY21" fmla="*/ 178593 h 323850"/>
                <a:gd name="connsiteX22" fmla="*/ 1107281 w 1362075"/>
                <a:gd name="connsiteY22" fmla="*/ 176212 h 323850"/>
                <a:gd name="connsiteX23" fmla="*/ 1040606 w 1362075"/>
                <a:gd name="connsiteY23" fmla="*/ 183356 h 323850"/>
                <a:gd name="connsiteX24" fmla="*/ 769144 w 1362075"/>
                <a:gd name="connsiteY24" fmla="*/ 228600 h 323850"/>
                <a:gd name="connsiteX25" fmla="*/ 664369 w 1362075"/>
                <a:gd name="connsiteY25" fmla="*/ 247650 h 323850"/>
                <a:gd name="connsiteX26" fmla="*/ 569119 w 1362075"/>
                <a:gd name="connsiteY2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2075" h="323850">
                  <a:moveTo>
                    <a:pt x="569119" y="261937"/>
                  </a:moveTo>
                  <a:lnTo>
                    <a:pt x="369094" y="300037"/>
                  </a:lnTo>
                  <a:lnTo>
                    <a:pt x="307181" y="314325"/>
                  </a:lnTo>
                  <a:lnTo>
                    <a:pt x="269081" y="321468"/>
                  </a:lnTo>
                  <a:lnTo>
                    <a:pt x="209550" y="323850"/>
                  </a:lnTo>
                  <a:lnTo>
                    <a:pt x="19050" y="302418"/>
                  </a:lnTo>
                  <a:lnTo>
                    <a:pt x="0" y="183356"/>
                  </a:lnTo>
                  <a:lnTo>
                    <a:pt x="157163" y="176212"/>
                  </a:lnTo>
                  <a:lnTo>
                    <a:pt x="242888" y="169068"/>
                  </a:lnTo>
                  <a:lnTo>
                    <a:pt x="454819" y="133350"/>
                  </a:lnTo>
                  <a:lnTo>
                    <a:pt x="783431" y="69056"/>
                  </a:lnTo>
                  <a:lnTo>
                    <a:pt x="1092994" y="0"/>
                  </a:lnTo>
                  <a:lnTo>
                    <a:pt x="1107281" y="0"/>
                  </a:lnTo>
                  <a:lnTo>
                    <a:pt x="1169194" y="11906"/>
                  </a:lnTo>
                  <a:lnTo>
                    <a:pt x="1269206" y="21431"/>
                  </a:lnTo>
                  <a:lnTo>
                    <a:pt x="1362075" y="23812"/>
                  </a:lnTo>
                  <a:lnTo>
                    <a:pt x="1350169" y="254793"/>
                  </a:lnTo>
                  <a:lnTo>
                    <a:pt x="1295400" y="252412"/>
                  </a:lnTo>
                  <a:lnTo>
                    <a:pt x="1266825" y="221456"/>
                  </a:lnTo>
                  <a:lnTo>
                    <a:pt x="1240631" y="204787"/>
                  </a:lnTo>
                  <a:lnTo>
                    <a:pt x="1202531" y="188118"/>
                  </a:lnTo>
                  <a:lnTo>
                    <a:pt x="1150144" y="178593"/>
                  </a:lnTo>
                  <a:lnTo>
                    <a:pt x="1107281" y="176212"/>
                  </a:lnTo>
                  <a:lnTo>
                    <a:pt x="1040606" y="183356"/>
                  </a:lnTo>
                  <a:lnTo>
                    <a:pt x="769144" y="228600"/>
                  </a:lnTo>
                  <a:lnTo>
                    <a:pt x="664369" y="247650"/>
                  </a:lnTo>
                  <a:lnTo>
                    <a:pt x="569119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AED178B-A8D8-AD41-BDFE-F0F2271E35BD}"/>
                </a:ext>
              </a:extLst>
            </p:cNvPr>
            <p:cNvSpPr/>
            <p:nvPr/>
          </p:nvSpPr>
          <p:spPr>
            <a:xfrm rot="16200000">
              <a:off x="3642519" y="3802857"/>
              <a:ext cx="2338387" cy="1638300"/>
            </a:xfrm>
            <a:custGeom>
              <a:avLst/>
              <a:gdLst>
                <a:gd name="connsiteX0" fmla="*/ 1069181 w 2338387"/>
                <a:gd name="connsiteY0" fmla="*/ 1200150 h 1638300"/>
                <a:gd name="connsiteX1" fmla="*/ 904875 w 2338387"/>
                <a:gd name="connsiteY1" fmla="*/ 1095375 h 1638300"/>
                <a:gd name="connsiteX2" fmla="*/ 802481 w 2338387"/>
                <a:gd name="connsiteY2" fmla="*/ 1021557 h 1638300"/>
                <a:gd name="connsiteX3" fmla="*/ 716756 w 2338387"/>
                <a:gd name="connsiteY3" fmla="*/ 952500 h 1638300"/>
                <a:gd name="connsiteX4" fmla="*/ 623887 w 2338387"/>
                <a:gd name="connsiteY4" fmla="*/ 866775 h 1638300"/>
                <a:gd name="connsiteX5" fmla="*/ 535781 w 2338387"/>
                <a:gd name="connsiteY5" fmla="*/ 781050 h 1638300"/>
                <a:gd name="connsiteX6" fmla="*/ 481012 w 2338387"/>
                <a:gd name="connsiteY6" fmla="*/ 723900 h 1638300"/>
                <a:gd name="connsiteX7" fmla="*/ 428625 w 2338387"/>
                <a:gd name="connsiteY7" fmla="*/ 666750 h 1638300"/>
                <a:gd name="connsiteX8" fmla="*/ 357187 w 2338387"/>
                <a:gd name="connsiteY8" fmla="*/ 581025 h 1638300"/>
                <a:gd name="connsiteX9" fmla="*/ 245268 w 2338387"/>
                <a:gd name="connsiteY9" fmla="*/ 431007 h 1638300"/>
                <a:gd name="connsiteX10" fmla="*/ 166687 w 2338387"/>
                <a:gd name="connsiteY10" fmla="*/ 319088 h 1638300"/>
                <a:gd name="connsiteX11" fmla="*/ 90487 w 2338387"/>
                <a:gd name="connsiteY11" fmla="*/ 197644 h 1638300"/>
                <a:gd name="connsiteX12" fmla="*/ 28575 w 2338387"/>
                <a:gd name="connsiteY12" fmla="*/ 90488 h 1638300"/>
                <a:gd name="connsiteX13" fmla="*/ 4762 w 2338387"/>
                <a:gd name="connsiteY13" fmla="*/ 42863 h 1638300"/>
                <a:gd name="connsiteX14" fmla="*/ 0 w 2338387"/>
                <a:gd name="connsiteY14" fmla="*/ 21432 h 1638300"/>
                <a:gd name="connsiteX15" fmla="*/ 2381 w 2338387"/>
                <a:gd name="connsiteY15" fmla="*/ 4763 h 1638300"/>
                <a:gd name="connsiteX16" fmla="*/ 14287 w 2338387"/>
                <a:gd name="connsiteY16" fmla="*/ 0 h 1638300"/>
                <a:gd name="connsiteX17" fmla="*/ 35718 w 2338387"/>
                <a:gd name="connsiteY17" fmla="*/ 0 h 1638300"/>
                <a:gd name="connsiteX18" fmla="*/ 54768 w 2338387"/>
                <a:gd name="connsiteY18" fmla="*/ 7144 h 1638300"/>
                <a:gd name="connsiteX19" fmla="*/ 114300 w 2338387"/>
                <a:gd name="connsiteY19" fmla="*/ 85725 h 1638300"/>
                <a:gd name="connsiteX20" fmla="*/ 214312 w 2338387"/>
                <a:gd name="connsiteY20" fmla="*/ 214313 h 1638300"/>
                <a:gd name="connsiteX21" fmla="*/ 290512 w 2338387"/>
                <a:gd name="connsiteY21" fmla="*/ 304800 h 1638300"/>
                <a:gd name="connsiteX22" fmla="*/ 364331 w 2338387"/>
                <a:gd name="connsiteY22" fmla="*/ 388144 h 1638300"/>
                <a:gd name="connsiteX23" fmla="*/ 466725 w 2338387"/>
                <a:gd name="connsiteY23" fmla="*/ 497682 h 1638300"/>
                <a:gd name="connsiteX24" fmla="*/ 581025 w 2338387"/>
                <a:gd name="connsiteY24" fmla="*/ 607219 h 1638300"/>
                <a:gd name="connsiteX25" fmla="*/ 681037 w 2338387"/>
                <a:gd name="connsiteY25" fmla="*/ 692944 h 1638300"/>
                <a:gd name="connsiteX26" fmla="*/ 790575 w 2338387"/>
                <a:gd name="connsiteY26" fmla="*/ 783432 h 1638300"/>
                <a:gd name="connsiteX27" fmla="*/ 878681 w 2338387"/>
                <a:gd name="connsiteY27" fmla="*/ 847725 h 1638300"/>
                <a:gd name="connsiteX28" fmla="*/ 1007268 w 2338387"/>
                <a:gd name="connsiteY28" fmla="*/ 935832 h 1638300"/>
                <a:gd name="connsiteX29" fmla="*/ 1090612 w 2338387"/>
                <a:gd name="connsiteY29" fmla="*/ 985838 h 1638300"/>
                <a:gd name="connsiteX30" fmla="*/ 1202531 w 2338387"/>
                <a:gd name="connsiteY30" fmla="*/ 1045369 h 1638300"/>
                <a:gd name="connsiteX31" fmla="*/ 1321593 w 2338387"/>
                <a:gd name="connsiteY31" fmla="*/ 1100138 h 1638300"/>
                <a:gd name="connsiteX32" fmla="*/ 1423987 w 2338387"/>
                <a:gd name="connsiteY32" fmla="*/ 1143000 h 1638300"/>
                <a:gd name="connsiteX33" fmla="*/ 1521618 w 2338387"/>
                <a:gd name="connsiteY33" fmla="*/ 1178719 h 1638300"/>
                <a:gd name="connsiteX34" fmla="*/ 1609725 w 2338387"/>
                <a:gd name="connsiteY34" fmla="*/ 1207294 h 1638300"/>
                <a:gd name="connsiteX35" fmla="*/ 1762125 w 2338387"/>
                <a:gd name="connsiteY35" fmla="*/ 1247775 h 1638300"/>
                <a:gd name="connsiteX36" fmla="*/ 1874043 w 2338387"/>
                <a:gd name="connsiteY36" fmla="*/ 1271588 h 1638300"/>
                <a:gd name="connsiteX37" fmla="*/ 1957387 w 2338387"/>
                <a:gd name="connsiteY37" fmla="*/ 1285875 h 1638300"/>
                <a:gd name="connsiteX38" fmla="*/ 2021681 w 2338387"/>
                <a:gd name="connsiteY38" fmla="*/ 1290638 h 1638300"/>
                <a:gd name="connsiteX39" fmla="*/ 2064543 w 2338387"/>
                <a:gd name="connsiteY39" fmla="*/ 1283494 h 1638300"/>
                <a:gd name="connsiteX40" fmla="*/ 2116931 w 2338387"/>
                <a:gd name="connsiteY40" fmla="*/ 1266825 h 1638300"/>
                <a:gd name="connsiteX41" fmla="*/ 2157412 w 2338387"/>
                <a:gd name="connsiteY41" fmla="*/ 1247775 h 1638300"/>
                <a:gd name="connsiteX42" fmla="*/ 2207418 w 2338387"/>
                <a:gd name="connsiteY42" fmla="*/ 1209675 h 1638300"/>
                <a:gd name="connsiteX43" fmla="*/ 2238375 w 2338387"/>
                <a:gd name="connsiteY43" fmla="*/ 1171575 h 1638300"/>
                <a:gd name="connsiteX44" fmla="*/ 2274093 w 2338387"/>
                <a:gd name="connsiteY44" fmla="*/ 1128713 h 1638300"/>
                <a:gd name="connsiteX45" fmla="*/ 2290762 w 2338387"/>
                <a:gd name="connsiteY45" fmla="*/ 1097757 h 1638300"/>
                <a:gd name="connsiteX46" fmla="*/ 2338387 w 2338387"/>
                <a:gd name="connsiteY46" fmla="*/ 1100138 h 1638300"/>
                <a:gd name="connsiteX47" fmla="*/ 2288381 w 2338387"/>
                <a:gd name="connsiteY47" fmla="*/ 1283494 h 1638300"/>
                <a:gd name="connsiteX48" fmla="*/ 2262187 w 2338387"/>
                <a:gd name="connsiteY48" fmla="*/ 1352550 h 1638300"/>
                <a:gd name="connsiteX49" fmla="*/ 2235993 w 2338387"/>
                <a:gd name="connsiteY49" fmla="*/ 1409700 h 1638300"/>
                <a:gd name="connsiteX50" fmla="*/ 2200275 w 2338387"/>
                <a:gd name="connsiteY50" fmla="*/ 1476375 h 1638300"/>
                <a:gd name="connsiteX51" fmla="*/ 2169318 w 2338387"/>
                <a:gd name="connsiteY51" fmla="*/ 1519238 h 1638300"/>
                <a:gd name="connsiteX52" fmla="*/ 2124075 w 2338387"/>
                <a:gd name="connsiteY52" fmla="*/ 1569244 h 1638300"/>
                <a:gd name="connsiteX53" fmla="*/ 2085975 w 2338387"/>
                <a:gd name="connsiteY53" fmla="*/ 1604963 h 1638300"/>
                <a:gd name="connsiteX54" fmla="*/ 2050256 w 2338387"/>
                <a:gd name="connsiteY54" fmla="*/ 1626394 h 1638300"/>
                <a:gd name="connsiteX55" fmla="*/ 2028825 w 2338387"/>
                <a:gd name="connsiteY55" fmla="*/ 1635919 h 1638300"/>
                <a:gd name="connsiteX56" fmla="*/ 2009775 w 2338387"/>
                <a:gd name="connsiteY56" fmla="*/ 1638300 h 1638300"/>
                <a:gd name="connsiteX57" fmla="*/ 1990725 w 2338387"/>
                <a:gd name="connsiteY57" fmla="*/ 1633538 h 1638300"/>
                <a:gd name="connsiteX58" fmla="*/ 1969293 w 2338387"/>
                <a:gd name="connsiteY58" fmla="*/ 1619250 h 1638300"/>
                <a:gd name="connsiteX59" fmla="*/ 1952625 w 2338387"/>
                <a:gd name="connsiteY59" fmla="*/ 1595438 h 1638300"/>
                <a:gd name="connsiteX60" fmla="*/ 1928812 w 2338387"/>
                <a:gd name="connsiteY60" fmla="*/ 1569244 h 1638300"/>
                <a:gd name="connsiteX61" fmla="*/ 1874043 w 2338387"/>
                <a:gd name="connsiteY61" fmla="*/ 1533525 h 1638300"/>
                <a:gd name="connsiteX62" fmla="*/ 1809750 w 2338387"/>
                <a:gd name="connsiteY62" fmla="*/ 1507332 h 1638300"/>
                <a:gd name="connsiteX63" fmla="*/ 1616868 w 2338387"/>
                <a:gd name="connsiteY63" fmla="*/ 1445419 h 1638300"/>
                <a:gd name="connsiteX64" fmla="*/ 1423987 w 2338387"/>
                <a:gd name="connsiteY64" fmla="*/ 1371600 h 1638300"/>
                <a:gd name="connsiteX65" fmla="*/ 1295400 w 2338387"/>
                <a:gd name="connsiteY65" fmla="*/ 1316832 h 1638300"/>
                <a:gd name="connsiteX66" fmla="*/ 1069181 w 2338387"/>
                <a:gd name="connsiteY66" fmla="*/ 120015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38387" h="1638300">
                  <a:moveTo>
                    <a:pt x="1069181" y="1200150"/>
                  </a:moveTo>
                  <a:lnTo>
                    <a:pt x="904875" y="1095375"/>
                  </a:lnTo>
                  <a:lnTo>
                    <a:pt x="802481" y="1021557"/>
                  </a:lnTo>
                  <a:lnTo>
                    <a:pt x="716756" y="952500"/>
                  </a:lnTo>
                  <a:lnTo>
                    <a:pt x="623887" y="866775"/>
                  </a:lnTo>
                  <a:lnTo>
                    <a:pt x="535781" y="781050"/>
                  </a:lnTo>
                  <a:lnTo>
                    <a:pt x="481012" y="723900"/>
                  </a:lnTo>
                  <a:lnTo>
                    <a:pt x="428625" y="666750"/>
                  </a:lnTo>
                  <a:lnTo>
                    <a:pt x="357187" y="581025"/>
                  </a:lnTo>
                  <a:lnTo>
                    <a:pt x="245268" y="431007"/>
                  </a:lnTo>
                  <a:lnTo>
                    <a:pt x="166687" y="319088"/>
                  </a:lnTo>
                  <a:lnTo>
                    <a:pt x="90487" y="197644"/>
                  </a:lnTo>
                  <a:lnTo>
                    <a:pt x="28575" y="90488"/>
                  </a:lnTo>
                  <a:lnTo>
                    <a:pt x="4762" y="42863"/>
                  </a:lnTo>
                  <a:lnTo>
                    <a:pt x="0" y="21432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4768" y="7144"/>
                  </a:lnTo>
                  <a:lnTo>
                    <a:pt x="114300" y="85725"/>
                  </a:lnTo>
                  <a:lnTo>
                    <a:pt x="214312" y="214313"/>
                  </a:lnTo>
                  <a:lnTo>
                    <a:pt x="290512" y="304800"/>
                  </a:lnTo>
                  <a:lnTo>
                    <a:pt x="364331" y="388144"/>
                  </a:lnTo>
                  <a:lnTo>
                    <a:pt x="466725" y="497682"/>
                  </a:lnTo>
                  <a:lnTo>
                    <a:pt x="581025" y="607219"/>
                  </a:lnTo>
                  <a:lnTo>
                    <a:pt x="681037" y="692944"/>
                  </a:lnTo>
                  <a:lnTo>
                    <a:pt x="790575" y="783432"/>
                  </a:lnTo>
                  <a:lnTo>
                    <a:pt x="878681" y="847725"/>
                  </a:lnTo>
                  <a:lnTo>
                    <a:pt x="1007268" y="935832"/>
                  </a:lnTo>
                  <a:lnTo>
                    <a:pt x="1090612" y="985838"/>
                  </a:lnTo>
                  <a:lnTo>
                    <a:pt x="1202531" y="1045369"/>
                  </a:lnTo>
                  <a:lnTo>
                    <a:pt x="1321593" y="1100138"/>
                  </a:lnTo>
                  <a:lnTo>
                    <a:pt x="1423987" y="1143000"/>
                  </a:lnTo>
                  <a:lnTo>
                    <a:pt x="1521618" y="1178719"/>
                  </a:lnTo>
                  <a:lnTo>
                    <a:pt x="1609725" y="1207294"/>
                  </a:lnTo>
                  <a:lnTo>
                    <a:pt x="1762125" y="1247775"/>
                  </a:lnTo>
                  <a:lnTo>
                    <a:pt x="1874043" y="1271588"/>
                  </a:lnTo>
                  <a:lnTo>
                    <a:pt x="1957387" y="1285875"/>
                  </a:lnTo>
                  <a:lnTo>
                    <a:pt x="2021681" y="1290638"/>
                  </a:lnTo>
                  <a:lnTo>
                    <a:pt x="2064543" y="1283494"/>
                  </a:lnTo>
                  <a:lnTo>
                    <a:pt x="2116931" y="1266825"/>
                  </a:lnTo>
                  <a:lnTo>
                    <a:pt x="2157412" y="1247775"/>
                  </a:lnTo>
                  <a:lnTo>
                    <a:pt x="2207418" y="1209675"/>
                  </a:lnTo>
                  <a:lnTo>
                    <a:pt x="2238375" y="1171575"/>
                  </a:lnTo>
                  <a:lnTo>
                    <a:pt x="2274093" y="1128713"/>
                  </a:lnTo>
                  <a:lnTo>
                    <a:pt x="2290762" y="1097757"/>
                  </a:lnTo>
                  <a:lnTo>
                    <a:pt x="2338387" y="1100138"/>
                  </a:lnTo>
                  <a:lnTo>
                    <a:pt x="2288381" y="1283494"/>
                  </a:lnTo>
                  <a:lnTo>
                    <a:pt x="2262187" y="1352550"/>
                  </a:lnTo>
                  <a:lnTo>
                    <a:pt x="2235993" y="1409700"/>
                  </a:lnTo>
                  <a:lnTo>
                    <a:pt x="2200275" y="1476375"/>
                  </a:lnTo>
                  <a:lnTo>
                    <a:pt x="2169318" y="1519238"/>
                  </a:lnTo>
                  <a:lnTo>
                    <a:pt x="2124075" y="1569244"/>
                  </a:lnTo>
                  <a:lnTo>
                    <a:pt x="2085975" y="1604963"/>
                  </a:lnTo>
                  <a:lnTo>
                    <a:pt x="2050256" y="1626394"/>
                  </a:lnTo>
                  <a:lnTo>
                    <a:pt x="2028825" y="1635919"/>
                  </a:lnTo>
                  <a:lnTo>
                    <a:pt x="2009775" y="1638300"/>
                  </a:lnTo>
                  <a:lnTo>
                    <a:pt x="1990725" y="1633538"/>
                  </a:lnTo>
                  <a:lnTo>
                    <a:pt x="1969293" y="1619250"/>
                  </a:lnTo>
                  <a:lnTo>
                    <a:pt x="1952625" y="1595438"/>
                  </a:lnTo>
                  <a:lnTo>
                    <a:pt x="1928812" y="1569244"/>
                  </a:lnTo>
                  <a:lnTo>
                    <a:pt x="1874043" y="1533525"/>
                  </a:lnTo>
                  <a:lnTo>
                    <a:pt x="1809750" y="1507332"/>
                  </a:lnTo>
                  <a:lnTo>
                    <a:pt x="1616868" y="1445419"/>
                  </a:lnTo>
                  <a:lnTo>
                    <a:pt x="1423987" y="1371600"/>
                  </a:lnTo>
                  <a:lnTo>
                    <a:pt x="1295400" y="1316832"/>
                  </a:lnTo>
                  <a:lnTo>
                    <a:pt x="1069181" y="1200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659AC95-9289-F84A-9821-EC97FF0B8C45}"/>
                </a:ext>
              </a:extLst>
            </p:cNvPr>
            <p:cNvSpPr/>
            <p:nvPr/>
          </p:nvSpPr>
          <p:spPr>
            <a:xfrm rot="16200000">
              <a:off x="5371306" y="3599657"/>
              <a:ext cx="2436813" cy="1733550"/>
            </a:xfrm>
            <a:custGeom>
              <a:avLst/>
              <a:gdLst>
                <a:gd name="connsiteX0" fmla="*/ 1076325 w 2436019"/>
                <a:gd name="connsiteY0" fmla="*/ 202406 h 1733550"/>
                <a:gd name="connsiteX1" fmla="*/ 1657350 w 2436019"/>
                <a:gd name="connsiteY1" fmla="*/ 204788 h 1733550"/>
                <a:gd name="connsiteX2" fmla="*/ 1924050 w 2436019"/>
                <a:gd name="connsiteY2" fmla="*/ 204788 h 1733550"/>
                <a:gd name="connsiteX3" fmla="*/ 2045494 w 2436019"/>
                <a:gd name="connsiteY3" fmla="*/ 200025 h 1733550"/>
                <a:gd name="connsiteX4" fmla="*/ 2097881 w 2436019"/>
                <a:gd name="connsiteY4" fmla="*/ 195263 h 1733550"/>
                <a:gd name="connsiteX5" fmla="*/ 2145506 w 2436019"/>
                <a:gd name="connsiteY5" fmla="*/ 188119 h 1733550"/>
                <a:gd name="connsiteX6" fmla="*/ 2178844 w 2436019"/>
                <a:gd name="connsiteY6" fmla="*/ 176213 h 1733550"/>
                <a:gd name="connsiteX7" fmla="*/ 2219325 w 2436019"/>
                <a:gd name="connsiteY7" fmla="*/ 154781 h 1733550"/>
                <a:gd name="connsiteX8" fmla="*/ 2274094 w 2436019"/>
                <a:gd name="connsiteY8" fmla="*/ 121444 h 1733550"/>
                <a:gd name="connsiteX9" fmla="*/ 2393156 w 2436019"/>
                <a:gd name="connsiteY9" fmla="*/ 0 h 1733550"/>
                <a:gd name="connsiteX10" fmla="*/ 2436019 w 2436019"/>
                <a:gd name="connsiteY10" fmla="*/ 97631 h 1733550"/>
                <a:gd name="connsiteX11" fmla="*/ 2371725 w 2436019"/>
                <a:gd name="connsiteY11" fmla="*/ 152400 h 1733550"/>
                <a:gd name="connsiteX12" fmla="*/ 2262187 w 2436019"/>
                <a:gd name="connsiteY12" fmla="*/ 300038 h 1733550"/>
                <a:gd name="connsiteX13" fmla="*/ 2205037 w 2436019"/>
                <a:gd name="connsiteY13" fmla="*/ 381000 h 1733550"/>
                <a:gd name="connsiteX14" fmla="*/ 2162175 w 2436019"/>
                <a:gd name="connsiteY14" fmla="*/ 435769 h 1733550"/>
                <a:gd name="connsiteX15" fmla="*/ 2121694 w 2436019"/>
                <a:gd name="connsiteY15" fmla="*/ 478631 h 1733550"/>
                <a:gd name="connsiteX16" fmla="*/ 2093119 w 2436019"/>
                <a:gd name="connsiteY16" fmla="*/ 497681 h 1733550"/>
                <a:gd name="connsiteX17" fmla="*/ 2074069 w 2436019"/>
                <a:gd name="connsiteY17" fmla="*/ 504825 h 1733550"/>
                <a:gd name="connsiteX18" fmla="*/ 2050256 w 2436019"/>
                <a:gd name="connsiteY18" fmla="*/ 507206 h 1733550"/>
                <a:gd name="connsiteX19" fmla="*/ 2021681 w 2436019"/>
                <a:gd name="connsiteY19" fmla="*/ 502444 h 1733550"/>
                <a:gd name="connsiteX20" fmla="*/ 1997869 w 2436019"/>
                <a:gd name="connsiteY20" fmla="*/ 485775 h 1733550"/>
                <a:gd name="connsiteX21" fmla="*/ 1955006 w 2436019"/>
                <a:gd name="connsiteY21" fmla="*/ 466725 h 1733550"/>
                <a:gd name="connsiteX22" fmla="*/ 1676400 w 2436019"/>
                <a:gd name="connsiteY22" fmla="*/ 431006 h 1733550"/>
                <a:gd name="connsiteX23" fmla="*/ 1421606 w 2436019"/>
                <a:gd name="connsiteY23" fmla="*/ 414338 h 1733550"/>
                <a:gd name="connsiteX24" fmla="*/ 1154906 w 2436019"/>
                <a:gd name="connsiteY24" fmla="*/ 407194 h 1733550"/>
                <a:gd name="connsiteX25" fmla="*/ 935831 w 2436019"/>
                <a:gd name="connsiteY25" fmla="*/ 407194 h 1733550"/>
                <a:gd name="connsiteX26" fmla="*/ 590550 w 2436019"/>
                <a:gd name="connsiteY26" fmla="*/ 404813 h 1733550"/>
                <a:gd name="connsiteX27" fmla="*/ 502444 w 2436019"/>
                <a:gd name="connsiteY27" fmla="*/ 407194 h 1733550"/>
                <a:gd name="connsiteX28" fmla="*/ 433387 w 2436019"/>
                <a:gd name="connsiteY28" fmla="*/ 411956 h 1733550"/>
                <a:gd name="connsiteX29" fmla="*/ 359569 w 2436019"/>
                <a:gd name="connsiteY29" fmla="*/ 423863 h 1733550"/>
                <a:gd name="connsiteX30" fmla="*/ 314325 w 2436019"/>
                <a:gd name="connsiteY30" fmla="*/ 435769 h 1733550"/>
                <a:gd name="connsiteX31" fmla="*/ 288131 w 2436019"/>
                <a:gd name="connsiteY31" fmla="*/ 447675 h 1733550"/>
                <a:gd name="connsiteX32" fmla="*/ 269081 w 2436019"/>
                <a:gd name="connsiteY32" fmla="*/ 464344 h 1733550"/>
                <a:gd name="connsiteX33" fmla="*/ 254794 w 2436019"/>
                <a:gd name="connsiteY33" fmla="*/ 490538 h 1733550"/>
                <a:gd name="connsiteX34" fmla="*/ 240506 w 2436019"/>
                <a:gd name="connsiteY34" fmla="*/ 542925 h 1733550"/>
                <a:gd name="connsiteX35" fmla="*/ 226219 w 2436019"/>
                <a:gd name="connsiteY35" fmla="*/ 642938 h 1733550"/>
                <a:gd name="connsiteX36" fmla="*/ 223837 w 2436019"/>
                <a:gd name="connsiteY36" fmla="*/ 757238 h 1733550"/>
                <a:gd name="connsiteX37" fmla="*/ 223837 w 2436019"/>
                <a:gd name="connsiteY37" fmla="*/ 926306 h 1733550"/>
                <a:gd name="connsiteX38" fmla="*/ 235744 w 2436019"/>
                <a:gd name="connsiteY38" fmla="*/ 1059656 h 1733550"/>
                <a:gd name="connsiteX39" fmla="*/ 247650 w 2436019"/>
                <a:gd name="connsiteY39" fmla="*/ 1121569 h 1733550"/>
                <a:gd name="connsiteX40" fmla="*/ 266700 w 2436019"/>
                <a:gd name="connsiteY40" fmla="*/ 1193006 h 1733550"/>
                <a:gd name="connsiteX41" fmla="*/ 292894 w 2436019"/>
                <a:gd name="connsiteY41" fmla="*/ 1247775 h 1733550"/>
                <a:gd name="connsiteX42" fmla="*/ 311944 w 2436019"/>
                <a:gd name="connsiteY42" fmla="*/ 1278731 h 1733550"/>
                <a:gd name="connsiteX43" fmla="*/ 333375 w 2436019"/>
                <a:gd name="connsiteY43" fmla="*/ 1300163 h 1733550"/>
                <a:gd name="connsiteX44" fmla="*/ 342900 w 2436019"/>
                <a:gd name="connsiteY44" fmla="*/ 1571625 h 1733550"/>
                <a:gd name="connsiteX45" fmla="*/ 300037 w 2436019"/>
                <a:gd name="connsiteY45" fmla="*/ 1607344 h 1733550"/>
                <a:gd name="connsiteX46" fmla="*/ 271462 w 2436019"/>
                <a:gd name="connsiteY46" fmla="*/ 1638300 h 1733550"/>
                <a:gd name="connsiteX47" fmla="*/ 233362 w 2436019"/>
                <a:gd name="connsiteY47" fmla="*/ 1690688 h 1733550"/>
                <a:gd name="connsiteX48" fmla="*/ 207169 w 2436019"/>
                <a:gd name="connsiteY48" fmla="*/ 1719263 h 1733550"/>
                <a:gd name="connsiteX49" fmla="*/ 185737 w 2436019"/>
                <a:gd name="connsiteY49" fmla="*/ 1728788 h 1733550"/>
                <a:gd name="connsiteX50" fmla="*/ 166687 w 2436019"/>
                <a:gd name="connsiteY50" fmla="*/ 1733550 h 1733550"/>
                <a:gd name="connsiteX51" fmla="*/ 145256 w 2436019"/>
                <a:gd name="connsiteY51" fmla="*/ 1728788 h 1733550"/>
                <a:gd name="connsiteX52" fmla="*/ 119062 w 2436019"/>
                <a:gd name="connsiteY52" fmla="*/ 1712119 h 1733550"/>
                <a:gd name="connsiteX53" fmla="*/ 107156 w 2436019"/>
                <a:gd name="connsiteY53" fmla="*/ 1693069 h 1733550"/>
                <a:gd name="connsiteX54" fmla="*/ 73819 w 2436019"/>
                <a:gd name="connsiteY54" fmla="*/ 1597819 h 1733550"/>
                <a:gd name="connsiteX55" fmla="*/ 50006 w 2436019"/>
                <a:gd name="connsiteY55" fmla="*/ 1509713 h 1733550"/>
                <a:gd name="connsiteX56" fmla="*/ 26194 w 2436019"/>
                <a:gd name="connsiteY56" fmla="*/ 1390650 h 1733550"/>
                <a:gd name="connsiteX57" fmla="*/ 4762 w 2436019"/>
                <a:gd name="connsiteY57" fmla="*/ 1197769 h 1733550"/>
                <a:gd name="connsiteX58" fmla="*/ 0 w 2436019"/>
                <a:gd name="connsiteY58" fmla="*/ 1057275 h 1733550"/>
                <a:gd name="connsiteX59" fmla="*/ 0 w 2436019"/>
                <a:gd name="connsiteY59" fmla="*/ 859631 h 1733550"/>
                <a:gd name="connsiteX60" fmla="*/ 16669 w 2436019"/>
                <a:gd name="connsiteY60" fmla="*/ 652463 h 1733550"/>
                <a:gd name="connsiteX61" fmla="*/ 30956 w 2436019"/>
                <a:gd name="connsiteY61" fmla="*/ 557213 h 1733550"/>
                <a:gd name="connsiteX62" fmla="*/ 61912 w 2436019"/>
                <a:gd name="connsiteY62" fmla="*/ 442913 h 1733550"/>
                <a:gd name="connsiteX63" fmla="*/ 80962 w 2436019"/>
                <a:gd name="connsiteY63" fmla="*/ 385763 h 1733550"/>
                <a:gd name="connsiteX64" fmla="*/ 97631 w 2436019"/>
                <a:gd name="connsiteY64" fmla="*/ 352425 h 1733550"/>
                <a:gd name="connsiteX65" fmla="*/ 130969 w 2436019"/>
                <a:gd name="connsiteY65" fmla="*/ 314325 h 1733550"/>
                <a:gd name="connsiteX66" fmla="*/ 173831 w 2436019"/>
                <a:gd name="connsiteY66" fmla="*/ 278606 h 1733550"/>
                <a:gd name="connsiteX67" fmla="*/ 211931 w 2436019"/>
                <a:gd name="connsiteY67" fmla="*/ 257175 h 1733550"/>
                <a:gd name="connsiteX68" fmla="*/ 271462 w 2436019"/>
                <a:gd name="connsiteY68" fmla="*/ 233363 h 1733550"/>
                <a:gd name="connsiteX69" fmla="*/ 340519 w 2436019"/>
                <a:gd name="connsiteY69" fmla="*/ 219075 h 1733550"/>
                <a:gd name="connsiteX70" fmla="*/ 440531 w 2436019"/>
                <a:gd name="connsiteY70" fmla="*/ 204788 h 1733550"/>
                <a:gd name="connsiteX71" fmla="*/ 771525 w 2436019"/>
                <a:gd name="connsiteY71" fmla="*/ 204788 h 1733550"/>
                <a:gd name="connsiteX72" fmla="*/ 1076325 w 2436019"/>
                <a:gd name="connsiteY72" fmla="*/ 2024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36019" h="1733550">
                  <a:moveTo>
                    <a:pt x="1076325" y="202406"/>
                  </a:moveTo>
                  <a:lnTo>
                    <a:pt x="1657350" y="204788"/>
                  </a:lnTo>
                  <a:lnTo>
                    <a:pt x="1924050" y="204788"/>
                  </a:lnTo>
                  <a:lnTo>
                    <a:pt x="2045494" y="200025"/>
                  </a:lnTo>
                  <a:lnTo>
                    <a:pt x="2097881" y="195263"/>
                  </a:lnTo>
                  <a:lnTo>
                    <a:pt x="2145506" y="188119"/>
                  </a:lnTo>
                  <a:lnTo>
                    <a:pt x="2178844" y="176213"/>
                  </a:lnTo>
                  <a:lnTo>
                    <a:pt x="2219325" y="154781"/>
                  </a:lnTo>
                  <a:lnTo>
                    <a:pt x="2274094" y="121444"/>
                  </a:lnTo>
                  <a:lnTo>
                    <a:pt x="2393156" y="0"/>
                  </a:lnTo>
                  <a:lnTo>
                    <a:pt x="2436019" y="97631"/>
                  </a:lnTo>
                  <a:lnTo>
                    <a:pt x="2371725" y="152400"/>
                  </a:lnTo>
                  <a:lnTo>
                    <a:pt x="2262187" y="300038"/>
                  </a:lnTo>
                  <a:lnTo>
                    <a:pt x="2205037" y="381000"/>
                  </a:lnTo>
                  <a:lnTo>
                    <a:pt x="2162175" y="435769"/>
                  </a:lnTo>
                  <a:lnTo>
                    <a:pt x="2121694" y="478631"/>
                  </a:lnTo>
                  <a:lnTo>
                    <a:pt x="2093119" y="497681"/>
                  </a:lnTo>
                  <a:lnTo>
                    <a:pt x="2074069" y="504825"/>
                  </a:lnTo>
                  <a:lnTo>
                    <a:pt x="2050256" y="507206"/>
                  </a:lnTo>
                  <a:lnTo>
                    <a:pt x="2021681" y="502444"/>
                  </a:lnTo>
                  <a:lnTo>
                    <a:pt x="1997869" y="485775"/>
                  </a:lnTo>
                  <a:lnTo>
                    <a:pt x="1955006" y="466725"/>
                  </a:lnTo>
                  <a:lnTo>
                    <a:pt x="1676400" y="431006"/>
                  </a:lnTo>
                  <a:lnTo>
                    <a:pt x="1421606" y="414338"/>
                  </a:lnTo>
                  <a:lnTo>
                    <a:pt x="1154906" y="407194"/>
                  </a:lnTo>
                  <a:lnTo>
                    <a:pt x="935831" y="407194"/>
                  </a:lnTo>
                  <a:lnTo>
                    <a:pt x="590550" y="404813"/>
                  </a:lnTo>
                  <a:lnTo>
                    <a:pt x="502444" y="407194"/>
                  </a:lnTo>
                  <a:lnTo>
                    <a:pt x="433387" y="411956"/>
                  </a:lnTo>
                  <a:lnTo>
                    <a:pt x="359569" y="423863"/>
                  </a:lnTo>
                  <a:lnTo>
                    <a:pt x="314325" y="435769"/>
                  </a:lnTo>
                  <a:lnTo>
                    <a:pt x="288131" y="447675"/>
                  </a:lnTo>
                  <a:lnTo>
                    <a:pt x="269081" y="464344"/>
                  </a:lnTo>
                  <a:lnTo>
                    <a:pt x="254794" y="490538"/>
                  </a:lnTo>
                  <a:lnTo>
                    <a:pt x="240506" y="542925"/>
                  </a:lnTo>
                  <a:lnTo>
                    <a:pt x="226219" y="642938"/>
                  </a:lnTo>
                  <a:lnTo>
                    <a:pt x="223837" y="757238"/>
                  </a:lnTo>
                  <a:lnTo>
                    <a:pt x="223837" y="926306"/>
                  </a:lnTo>
                  <a:lnTo>
                    <a:pt x="235744" y="1059656"/>
                  </a:lnTo>
                  <a:lnTo>
                    <a:pt x="247650" y="1121569"/>
                  </a:lnTo>
                  <a:lnTo>
                    <a:pt x="266700" y="1193006"/>
                  </a:lnTo>
                  <a:lnTo>
                    <a:pt x="292894" y="1247775"/>
                  </a:lnTo>
                  <a:lnTo>
                    <a:pt x="311944" y="1278731"/>
                  </a:lnTo>
                  <a:lnTo>
                    <a:pt x="333375" y="1300163"/>
                  </a:lnTo>
                  <a:lnTo>
                    <a:pt x="342900" y="1571625"/>
                  </a:lnTo>
                  <a:lnTo>
                    <a:pt x="300037" y="1607344"/>
                  </a:lnTo>
                  <a:lnTo>
                    <a:pt x="271462" y="1638300"/>
                  </a:lnTo>
                  <a:lnTo>
                    <a:pt x="233362" y="1690688"/>
                  </a:lnTo>
                  <a:lnTo>
                    <a:pt x="207169" y="1719263"/>
                  </a:lnTo>
                  <a:lnTo>
                    <a:pt x="185737" y="1728788"/>
                  </a:lnTo>
                  <a:lnTo>
                    <a:pt x="166687" y="1733550"/>
                  </a:lnTo>
                  <a:lnTo>
                    <a:pt x="145256" y="1728788"/>
                  </a:lnTo>
                  <a:lnTo>
                    <a:pt x="119062" y="1712119"/>
                  </a:lnTo>
                  <a:lnTo>
                    <a:pt x="107156" y="1693069"/>
                  </a:lnTo>
                  <a:lnTo>
                    <a:pt x="73819" y="1597819"/>
                  </a:lnTo>
                  <a:lnTo>
                    <a:pt x="50006" y="1509713"/>
                  </a:lnTo>
                  <a:lnTo>
                    <a:pt x="26194" y="1390650"/>
                  </a:lnTo>
                  <a:lnTo>
                    <a:pt x="4762" y="1197769"/>
                  </a:lnTo>
                  <a:lnTo>
                    <a:pt x="0" y="1057275"/>
                  </a:lnTo>
                  <a:lnTo>
                    <a:pt x="0" y="859631"/>
                  </a:lnTo>
                  <a:lnTo>
                    <a:pt x="16669" y="652463"/>
                  </a:lnTo>
                  <a:lnTo>
                    <a:pt x="30956" y="557213"/>
                  </a:lnTo>
                  <a:lnTo>
                    <a:pt x="61912" y="442913"/>
                  </a:lnTo>
                  <a:lnTo>
                    <a:pt x="80962" y="385763"/>
                  </a:lnTo>
                  <a:lnTo>
                    <a:pt x="97631" y="352425"/>
                  </a:lnTo>
                  <a:lnTo>
                    <a:pt x="130969" y="314325"/>
                  </a:lnTo>
                  <a:lnTo>
                    <a:pt x="173831" y="278606"/>
                  </a:lnTo>
                  <a:lnTo>
                    <a:pt x="211931" y="257175"/>
                  </a:lnTo>
                  <a:lnTo>
                    <a:pt x="271462" y="233363"/>
                  </a:lnTo>
                  <a:lnTo>
                    <a:pt x="340519" y="219075"/>
                  </a:lnTo>
                  <a:lnTo>
                    <a:pt x="440531" y="204788"/>
                  </a:lnTo>
                  <a:lnTo>
                    <a:pt x="771525" y="204788"/>
                  </a:lnTo>
                  <a:lnTo>
                    <a:pt x="107632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022255A-4F87-C648-AC74-0867AB1FE2AE}"/>
                </a:ext>
              </a:extLst>
            </p:cNvPr>
            <p:cNvSpPr/>
            <p:nvPr/>
          </p:nvSpPr>
          <p:spPr>
            <a:xfrm>
              <a:off x="6999288" y="4602163"/>
              <a:ext cx="317500" cy="788987"/>
            </a:xfrm>
            <a:custGeom>
              <a:avLst/>
              <a:gdLst>
                <a:gd name="connsiteX0" fmla="*/ 128587 w 319087"/>
                <a:gd name="connsiteY0" fmla="*/ 352425 h 788194"/>
                <a:gd name="connsiteX1" fmla="*/ 102394 w 319087"/>
                <a:gd name="connsiteY1" fmla="*/ 483394 h 788194"/>
                <a:gd name="connsiteX2" fmla="*/ 78581 w 319087"/>
                <a:gd name="connsiteY2" fmla="*/ 592932 h 788194"/>
                <a:gd name="connsiteX3" fmla="*/ 59531 w 319087"/>
                <a:gd name="connsiteY3" fmla="*/ 666750 h 788194"/>
                <a:gd name="connsiteX4" fmla="*/ 50006 w 319087"/>
                <a:gd name="connsiteY4" fmla="*/ 700088 h 788194"/>
                <a:gd name="connsiteX5" fmla="*/ 0 w 319087"/>
                <a:gd name="connsiteY5" fmla="*/ 783432 h 788194"/>
                <a:gd name="connsiteX6" fmla="*/ 319087 w 319087"/>
                <a:gd name="connsiteY6" fmla="*/ 788194 h 788194"/>
                <a:gd name="connsiteX7" fmla="*/ 295275 w 319087"/>
                <a:gd name="connsiteY7" fmla="*/ 735807 h 788194"/>
                <a:gd name="connsiteX8" fmla="*/ 269081 w 319087"/>
                <a:gd name="connsiteY8" fmla="*/ 685800 h 788194"/>
                <a:gd name="connsiteX9" fmla="*/ 254794 w 319087"/>
                <a:gd name="connsiteY9" fmla="*/ 650082 h 788194"/>
                <a:gd name="connsiteX10" fmla="*/ 245269 w 319087"/>
                <a:gd name="connsiteY10" fmla="*/ 595313 h 788194"/>
                <a:gd name="connsiteX11" fmla="*/ 247650 w 319087"/>
                <a:gd name="connsiteY11" fmla="*/ 490538 h 788194"/>
                <a:gd name="connsiteX12" fmla="*/ 247650 w 319087"/>
                <a:gd name="connsiteY12" fmla="*/ 366713 h 788194"/>
                <a:gd name="connsiteX13" fmla="*/ 238125 w 319087"/>
                <a:gd name="connsiteY13" fmla="*/ 226219 h 788194"/>
                <a:gd name="connsiteX14" fmla="*/ 230981 w 319087"/>
                <a:gd name="connsiteY14" fmla="*/ 107157 h 788194"/>
                <a:gd name="connsiteX15" fmla="*/ 226219 w 319087"/>
                <a:gd name="connsiteY15" fmla="*/ 40482 h 788194"/>
                <a:gd name="connsiteX16" fmla="*/ 223837 w 319087"/>
                <a:gd name="connsiteY16" fmla="*/ 16669 h 788194"/>
                <a:gd name="connsiteX17" fmla="*/ 214312 w 319087"/>
                <a:gd name="connsiteY17" fmla="*/ 4763 h 788194"/>
                <a:gd name="connsiteX18" fmla="*/ 204787 w 319087"/>
                <a:gd name="connsiteY18" fmla="*/ 0 h 788194"/>
                <a:gd name="connsiteX19" fmla="*/ 188119 w 319087"/>
                <a:gd name="connsiteY19" fmla="*/ 2382 h 788194"/>
                <a:gd name="connsiteX20" fmla="*/ 176212 w 319087"/>
                <a:gd name="connsiteY20" fmla="*/ 9525 h 788194"/>
                <a:gd name="connsiteX21" fmla="*/ 166687 w 319087"/>
                <a:gd name="connsiteY21" fmla="*/ 64294 h 788194"/>
                <a:gd name="connsiteX22" fmla="*/ 128587 w 319087"/>
                <a:gd name="connsiteY22" fmla="*/ 352425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087" h="788194">
                  <a:moveTo>
                    <a:pt x="128587" y="352425"/>
                  </a:moveTo>
                  <a:lnTo>
                    <a:pt x="102394" y="483394"/>
                  </a:lnTo>
                  <a:lnTo>
                    <a:pt x="78581" y="592932"/>
                  </a:lnTo>
                  <a:lnTo>
                    <a:pt x="59531" y="666750"/>
                  </a:lnTo>
                  <a:lnTo>
                    <a:pt x="50006" y="700088"/>
                  </a:lnTo>
                  <a:lnTo>
                    <a:pt x="0" y="783432"/>
                  </a:lnTo>
                  <a:lnTo>
                    <a:pt x="319087" y="788194"/>
                  </a:lnTo>
                  <a:lnTo>
                    <a:pt x="295275" y="735807"/>
                  </a:lnTo>
                  <a:lnTo>
                    <a:pt x="269081" y="685800"/>
                  </a:lnTo>
                  <a:lnTo>
                    <a:pt x="254794" y="650082"/>
                  </a:lnTo>
                  <a:lnTo>
                    <a:pt x="245269" y="595313"/>
                  </a:lnTo>
                  <a:cubicBezTo>
                    <a:pt x="246063" y="560388"/>
                    <a:pt x="246856" y="525463"/>
                    <a:pt x="247650" y="490538"/>
                  </a:cubicBezTo>
                  <a:lnTo>
                    <a:pt x="247650" y="366713"/>
                  </a:lnTo>
                  <a:lnTo>
                    <a:pt x="238125" y="226219"/>
                  </a:lnTo>
                  <a:lnTo>
                    <a:pt x="230981" y="107157"/>
                  </a:lnTo>
                  <a:lnTo>
                    <a:pt x="226219" y="40482"/>
                  </a:lnTo>
                  <a:lnTo>
                    <a:pt x="223837" y="16669"/>
                  </a:lnTo>
                  <a:lnTo>
                    <a:pt x="214312" y="4763"/>
                  </a:lnTo>
                  <a:lnTo>
                    <a:pt x="204787" y="0"/>
                  </a:lnTo>
                  <a:lnTo>
                    <a:pt x="188119" y="2382"/>
                  </a:lnTo>
                  <a:lnTo>
                    <a:pt x="176212" y="9525"/>
                  </a:lnTo>
                  <a:lnTo>
                    <a:pt x="166687" y="64294"/>
                  </a:lnTo>
                  <a:lnTo>
                    <a:pt x="128587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5866361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E20C804-2C1E-9842-A015-9D17E84ACA4D}"/>
              </a:ext>
            </a:extLst>
          </p:cNvPr>
          <p:cNvSpPr/>
          <p:nvPr/>
        </p:nvSpPr>
        <p:spPr>
          <a:xfrm>
            <a:off x="3146425" y="1657350"/>
            <a:ext cx="771525" cy="661988"/>
          </a:xfrm>
          <a:custGeom>
            <a:avLst/>
            <a:gdLst>
              <a:gd name="connsiteX0" fmla="*/ 464344 w 771525"/>
              <a:gd name="connsiteY0" fmla="*/ 528638 h 661988"/>
              <a:gd name="connsiteX1" fmla="*/ 342900 w 771525"/>
              <a:gd name="connsiteY1" fmla="*/ 423863 h 661988"/>
              <a:gd name="connsiteX2" fmla="*/ 283369 w 771525"/>
              <a:gd name="connsiteY2" fmla="*/ 369094 h 661988"/>
              <a:gd name="connsiteX3" fmla="*/ 185738 w 771525"/>
              <a:gd name="connsiteY3" fmla="*/ 271463 h 661988"/>
              <a:gd name="connsiteX4" fmla="*/ 71438 w 771525"/>
              <a:gd name="connsiteY4" fmla="*/ 145256 h 661988"/>
              <a:gd name="connsiteX5" fmla="*/ 33338 w 771525"/>
              <a:gd name="connsiteY5" fmla="*/ 104775 h 661988"/>
              <a:gd name="connsiteX6" fmla="*/ 16669 w 771525"/>
              <a:gd name="connsiteY6" fmla="*/ 83344 h 661988"/>
              <a:gd name="connsiteX7" fmla="*/ 7144 w 771525"/>
              <a:gd name="connsiteY7" fmla="*/ 66675 h 661988"/>
              <a:gd name="connsiteX8" fmla="*/ 0 w 771525"/>
              <a:gd name="connsiteY8" fmla="*/ 38100 h 661988"/>
              <a:gd name="connsiteX9" fmla="*/ 0 w 771525"/>
              <a:gd name="connsiteY9" fmla="*/ 16669 h 661988"/>
              <a:gd name="connsiteX10" fmla="*/ 4763 w 771525"/>
              <a:gd name="connsiteY10" fmla="*/ 4763 h 661988"/>
              <a:gd name="connsiteX11" fmla="*/ 16669 w 771525"/>
              <a:gd name="connsiteY11" fmla="*/ 0 h 661988"/>
              <a:gd name="connsiteX12" fmla="*/ 45244 w 771525"/>
              <a:gd name="connsiteY12" fmla="*/ 0 h 661988"/>
              <a:gd name="connsiteX13" fmla="*/ 71438 w 771525"/>
              <a:gd name="connsiteY13" fmla="*/ 9525 h 661988"/>
              <a:gd name="connsiteX14" fmla="*/ 102394 w 771525"/>
              <a:gd name="connsiteY14" fmla="*/ 26194 h 661988"/>
              <a:gd name="connsiteX15" fmla="*/ 130969 w 771525"/>
              <a:gd name="connsiteY15" fmla="*/ 40481 h 661988"/>
              <a:gd name="connsiteX16" fmla="*/ 238125 w 771525"/>
              <a:gd name="connsiteY16" fmla="*/ 78581 h 661988"/>
              <a:gd name="connsiteX17" fmla="*/ 369094 w 771525"/>
              <a:gd name="connsiteY17" fmla="*/ 121444 h 661988"/>
              <a:gd name="connsiteX18" fmla="*/ 528638 w 771525"/>
              <a:gd name="connsiteY18" fmla="*/ 164306 h 661988"/>
              <a:gd name="connsiteX19" fmla="*/ 547688 w 771525"/>
              <a:gd name="connsiteY19" fmla="*/ 171450 h 661988"/>
              <a:gd name="connsiteX20" fmla="*/ 578644 w 771525"/>
              <a:gd name="connsiteY20" fmla="*/ 195263 h 661988"/>
              <a:gd name="connsiteX21" fmla="*/ 614363 w 771525"/>
              <a:gd name="connsiteY21" fmla="*/ 230981 h 661988"/>
              <a:gd name="connsiteX22" fmla="*/ 642938 w 771525"/>
              <a:gd name="connsiteY22" fmla="*/ 266700 h 661988"/>
              <a:gd name="connsiteX23" fmla="*/ 671513 w 771525"/>
              <a:gd name="connsiteY23" fmla="*/ 309563 h 661988"/>
              <a:gd name="connsiteX24" fmla="*/ 697707 w 771525"/>
              <a:gd name="connsiteY24" fmla="*/ 354806 h 661988"/>
              <a:gd name="connsiteX25" fmla="*/ 723900 w 771525"/>
              <a:gd name="connsiteY25" fmla="*/ 414338 h 661988"/>
              <a:gd name="connsiteX26" fmla="*/ 747713 w 771525"/>
              <a:gd name="connsiteY26" fmla="*/ 483394 h 661988"/>
              <a:gd name="connsiteX27" fmla="*/ 769144 w 771525"/>
              <a:gd name="connsiteY27" fmla="*/ 566738 h 661988"/>
              <a:gd name="connsiteX28" fmla="*/ 771525 w 771525"/>
              <a:gd name="connsiteY28" fmla="*/ 595313 h 661988"/>
              <a:gd name="connsiteX29" fmla="*/ 771525 w 771525"/>
              <a:gd name="connsiteY29" fmla="*/ 611981 h 661988"/>
              <a:gd name="connsiteX30" fmla="*/ 764382 w 771525"/>
              <a:gd name="connsiteY30" fmla="*/ 633413 h 661988"/>
              <a:gd name="connsiteX31" fmla="*/ 752475 w 771525"/>
              <a:gd name="connsiteY31" fmla="*/ 650081 h 661988"/>
              <a:gd name="connsiteX32" fmla="*/ 733425 w 771525"/>
              <a:gd name="connsiteY32" fmla="*/ 657225 h 661988"/>
              <a:gd name="connsiteX33" fmla="*/ 704850 w 771525"/>
              <a:gd name="connsiteY33" fmla="*/ 661988 h 661988"/>
              <a:gd name="connsiteX34" fmla="*/ 671513 w 771525"/>
              <a:gd name="connsiteY34" fmla="*/ 657225 h 661988"/>
              <a:gd name="connsiteX35" fmla="*/ 633413 w 771525"/>
              <a:gd name="connsiteY35" fmla="*/ 645319 h 661988"/>
              <a:gd name="connsiteX36" fmla="*/ 464344 w 771525"/>
              <a:gd name="connsiteY36" fmla="*/ 528638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1525" h="661988">
                <a:moveTo>
                  <a:pt x="464344" y="528638"/>
                </a:moveTo>
                <a:lnTo>
                  <a:pt x="342900" y="423863"/>
                </a:lnTo>
                <a:lnTo>
                  <a:pt x="283369" y="369094"/>
                </a:lnTo>
                <a:lnTo>
                  <a:pt x="185738" y="271463"/>
                </a:lnTo>
                <a:lnTo>
                  <a:pt x="71438" y="145256"/>
                </a:lnTo>
                <a:lnTo>
                  <a:pt x="33338" y="104775"/>
                </a:lnTo>
                <a:lnTo>
                  <a:pt x="16669" y="83344"/>
                </a:lnTo>
                <a:lnTo>
                  <a:pt x="7144" y="66675"/>
                </a:lnTo>
                <a:lnTo>
                  <a:pt x="0" y="38100"/>
                </a:lnTo>
                <a:lnTo>
                  <a:pt x="0" y="16669"/>
                </a:lnTo>
                <a:lnTo>
                  <a:pt x="4763" y="4763"/>
                </a:lnTo>
                <a:lnTo>
                  <a:pt x="16669" y="0"/>
                </a:lnTo>
                <a:lnTo>
                  <a:pt x="45244" y="0"/>
                </a:lnTo>
                <a:lnTo>
                  <a:pt x="71438" y="9525"/>
                </a:lnTo>
                <a:lnTo>
                  <a:pt x="102394" y="26194"/>
                </a:lnTo>
                <a:lnTo>
                  <a:pt x="130969" y="40481"/>
                </a:lnTo>
                <a:lnTo>
                  <a:pt x="238125" y="78581"/>
                </a:lnTo>
                <a:lnTo>
                  <a:pt x="369094" y="121444"/>
                </a:lnTo>
                <a:lnTo>
                  <a:pt x="528638" y="164306"/>
                </a:lnTo>
                <a:lnTo>
                  <a:pt x="547688" y="171450"/>
                </a:lnTo>
                <a:lnTo>
                  <a:pt x="578644" y="195263"/>
                </a:lnTo>
                <a:lnTo>
                  <a:pt x="614363" y="230981"/>
                </a:lnTo>
                <a:lnTo>
                  <a:pt x="642938" y="266700"/>
                </a:lnTo>
                <a:lnTo>
                  <a:pt x="671513" y="309563"/>
                </a:lnTo>
                <a:lnTo>
                  <a:pt x="697707" y="354806"/>
                </a:lnTo>
                <a:lnTo>
                  <a:pt x="723900" y="414338"/>
                </a:lnTo>
                <a:lnTo>
                  <a:pt x="747713" y="483394"/>
                </a:lnTo>
                <a:lnTo>
                  <a:pt x="769144" y="566738"/>
                </a:lnTo>
                <a:lnTo>
                  <a:pt x="771525" y="595313"/>
                </a:lnTo>
                <a:lnTo>
                  <a:pt x="771525" y="611981"/>
                </a:lnTo>
                <a:lnTo>
                  <a:pt x="764382" y="633413"/>
                </a:lnTo>
                <a:lnTo>
                  <a:pt x="752475" y="650081"/>
                </a:lnTo>
                <a:lnTo>
                  <a:pt x="733425" y="657225"/>
                </a:lnTo>
                <a:lnTo>
                  <a:pt x="704850" y="661988"/>
                </a:lnTo>
                <a:lnTo>
                  <a:pt x="671513" y="657225"/>
                </a:lnTo>
                <a:lnTo>
                  <a:pt x="633413" y="645319"/>
                </a:lnTo>
                <a:lnTo>
                  <a:pt x="464344" y="528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88DFCA-528B-794D-B868-6EB5D4A44563}"/>
              </a:ext>
            </a:extLst>
          </p:cNvPr>
          <p:cNvSpPr/>
          <p:nvPr/>
        </p:nvSpPr>
        <p:spPr>
          <a:xfrm>
            <a:off x="2786063" y="2852738"/>
            <a:ext cx="755650" cy="615950"/>
          </a:xfrm>
          <a:custGeom>
            <a:avLst/>
            <a:gdLst>
              <a:gd name="connsiteX0" fmla="*/ 404812 w 754856"/>
              <a:gd name="connsiteY0" fmla="*/ 452437 h 616743"/>
              <a:gd name="connsiteX1" fmla="*/ 204787 w 754856"/>
              <a:gd name="connsiteY1" fmla="*/ 252412 h 616743"/>
              <a:gd name="connsiteX2" fmla="*/ 45243 w 754856"/>
              <a:gd name="connsiteY2" fmla="*/ 97631 h 616743"/>
              <a:gd name="connsiteX3" fmla="*/ 19050 w 754856"/>
              <a:gd name="connsiteY3" fmla="*/ 71437 h 616743"/>
              <a:gd name="connsiteX4" fmla="*/ 9525 w 754856"/>
              <a:gd name="connsiteY4" fmla="*/ 59531 h 616743"/>
              <a:gd name="connsiteX5" fmla="*/ 2381 w 754856"/>
              <a:gd name="connsiteY5" fmla="*/ 45243 h 616743"/>
              <a:gd name="connsiteX6" fmla="*/ 0 w 754856"/>
              <a:gd name="connsiteY6" fmla="*/ 23812 h 616743"/>
              <a:gd name="connsiteX7" fmla="*/ 4762 w 754856"/>
              <a:gd name="connsiteY7" fmla="*/ 9525 h 616743"/>
              <a:gd name="connsiteX8" fmla="*/ 21431 w 754856"/>
              <a:gd name="connsiteY8" fmla="*/ 0 h 616743"/>
              <a:gd name="connsiteX9" fmla="*/ 54768 w 754856"/>
              <a:gd name="connsiteY9" fmla="*/ 7143 h 616743"/>
              <a:gd name="connsiteX10" fmla="*/ 119062 w 754856"/>
              <a:gd name="connsiteY10" fmla="*/ 30956 h 616743"/>
              <a:gd name="connsiteX11" fmla="*/ 185737 w 754856"/>
              <a:gd name="connsiteY11" fmla="*/ 52387 h 616743"/>
              <a:gd name="connsiteX12" fmla="*/ 240506 w 754856"/>
              <a:gd name="connsiteY12" fmla="*/ 66675 h 616743"/>
              <a:gd name="connsiteX13" fmla="*/ 328612 w 754856"/>
              <a:gd name="connsiteY13" fmla="*/ 85725 h 616743"/>
              <a:gd name="connsiteX14" fmla="*/ 423862 w 754856"/>
              <a:gd name="connsiteY14" fmla="*/ 102393 h 616743"/>
              <a:gd name="connsiteX15" fmla="*/ 471487 w 754856"/>
              <a:gd name="connsiteY15" fmla="*/ 109537 h 616743"/>
              <a:gd name="connsiteX16" fmla="*/ 521493 w 754856"/>
              <a:gd name="connsiteY16" fmla="*/ 150018 h 616743"/>
              <a:gd name="connsiteX17" fmla="*/ 566737 w 754856"/>
              <a:gd name="connsiteY17" fmla="*/ 188118 h 616743"/>
              <a:gd name="connsiteX18" fmla="*/ 604837 w 754856"/>
              <a:gd name="connsiteY18" fmla="*/ 228600 h 616743"/>
              <a:gd name="connsiteX19" fmla="*/ 640556 w 754856"/>
              <a:gd name="connsiteY19" fmla="*/ 271462 h 616743"/>
              <a:gd name="connsiteX20" fmla="*/ 673893 w 754856"/>
              <a:gd name="connsiteY20" fmla="*/ 321468 h 616743"/>
              <a:gd name="connsiteX21" fmla="*/ 702468 w 754856"/>
              <a:gd name="connsiteY21" fmla="*/ 373856 h 616743"/>
              <a:gd name="connsiteX22" fmla="*/ 726281 w 754856"/>
              <a:gd name="connsiteY22" fmla="*/ 435768 h 616743"/>
              <a:gd name="connsiteX23" fmla="*/ 742950 w 754856"/>
              <a:gd name="connsiteY23" fmla="*/ 481012 h 616743"/>
              <a:gd name="connsiteX24" fmla="*/ 752475 w 754856"/>
              <a:gd name="connsiteY24" fmla="*/ 531018 h 616743"/>
              <a:gd name="connsiteX25" fmla="*/ 754856 w 754856"/>
              <a:gd name="connsiteY25" fmla="*/ 554831 h 616743"/>
              <a:gd name="connsiteX26" fmla="*/ 747712 w 754856"/>
              <a:gd name="connsiteY26" fmla="*/ 583406 h 616743"/>
              <a:gd name="connsiteX27" fmla="*/ 733425 w 754856"/>
              <a:gd name="connsiteY27" fmla="*/ 604837 h 616743"/>
              <a:gd name="connsiteX28" fmla="*/ 719137 w 754856"/>
              <a:gd name="connsiteY28" fmla="*/ 614362 h 616743"/>
              <a:gd name="connsiteX29" fmla="*/ 692943 w 754856"/>
              <a:gd name="connsiteY29" fmla="*/ 616743 h 616743"/>
              <a:gd name="connsiteX30" fmla="*/ 638175 w 754856"/>
              <a:gd name="connsiteY30" fmla="*/ 602456 h 616743"/>
              <a:gd name="connsiteX31" fmla="*/ 573881 w 754856"/>
              <a:gd name="connsiteY31" fmla="*/ 571500 h 616743"/>
              <a:gd name="connsiteX32" fmla="*/ 485775 w 754856"/>
              <a:gd name="connsiteY32" fmla="*/ 521493 h 616743"/>
              <a:gd name="connsiteX33" fmla="*/ 404812 w 754856"/>
              <a:gd name="connsiteY33" fmla="*/ 452437 h 616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54856" h="616743">
                <a:moveTo>
                  <a:pt x="404812" y="452437"/>
                </a:moveTo>
                <a:lnTo>
                  <a:pt x="204787" y="252412"/>
                </a:lnTo>
                <a:lnTo>
                  <a:pt x="45243" y="97631"/>
                </a:lnTo>
                <a:lnTo>
                  <a:pt x="19050" y="71437"/>
                </a:lnTo>
                <a:lnTo>
                  <a:pt x="9525" y="59531"/>
                </a:lnTo>
                <a:lnTo>
                  <a:pt x="2381" y="45243"/>
                </a:lnTo>
                <a:lnTo>
                  <a:pt x="0" y="23812"/>
                </a:lnTo>
                <a:lnTo>
                  <a:pt x="4762" y="9525"/>
                </a:lnTo>
                <a:lnTo>
                  <a:pt x="21431" y="0"/>
                </a:lnTo>
                <a:lnTo>
                  <a:pt x="54768" y="7143"/>
                </a:lnTo>
                <a:lnTo>
                  <a:pt x="119062" y="30956"/>
                </a:lnTo>
                <a:lnTo>
                  <a:pt x="185737" y="52387"/>
                </a:lnTo>
                <a:lnTo>
                  <a:pt x="240506" y="66675"/>
                </a:lnTo>
                <a:lnTo>
                  <a:pt x="328612" y="85725"/>
                </a:lnTo>
                <a:lnTo>
                  <a:pt x="423862" y="102393"/>
                </a:lnTo>
                <a:lnTo>
                  <a:pt x="471487" y="109537"/>
                </a:lnTo>
                <a:lnTo>
                  <a:pt x="521493" y="150018"/>
                </a:lnTo>
                <a:lnTo>
                  <a:pt x="566737" y="188118"/>
                </a:lnTo>
                <a:lnTo>
                  <a:pt x="604837" y="228600"/>
                </a:lnTo>
                <a:lnTo>
                  <a:pt x="640556" y="271462"/>
                </a:lnTo>
                <a:lnTo>
                  <a:pt x="673893" y="321468"/>
                </a:lnTo>
                <a:lnTo>
                  <a:pt x="702468" y="373856"/>
                </a:lnTo>
                <a:lnTo>
                  <a:pt x="726281" y="435768"/>
                </a:lnTo>
                <a:lnTo>
                  <a:pt x="742950" y="481012"/>
                </a:lnTo>
                <a:lnTo>
                  <a:pt x="752475" y="531018"/>
                </a:lnTo>
                <a:lnTo>
                  <a:pt x="754856" y="554831"/>
                </a:lnTo>
                <a:lnTo>
                  <a:pt x="747712" y="583406"/>
                </a:lnTo>
                <a:lnTo>
                  <a:pt x="733425" y="604837"/>
                </a:lnTo>
                <a:lnTo>
                  <a:pt x="719137" y="614362"/>
                </a:lnTo>
                <a:lnTo>
                  <a:pt x="692943" y="616743"/>
                </a:lnTo>
                <a:lnTo>
                  <a:pt x="638175" y="602456"/>
                </a:lnTo>
                <a:lnTo>
                  <a:pt x="573881" y="571500"/>
                </a:lnTo>
                <a:lnTo>
                  <a:pt x="485775" y="521493"/>
                </a:lnTo>
                <a:lnTo>
                  <a:pt x="404812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0551D5D-D697-8F41-80EB-AAEC856C9C70}"/>
              </a:ext>
            </a:extLst>
          </p:cNvPr>
          <p:cNvSpPr/>
          <p:nvPr/>
        </p:nvSpPr>
        <p:spPr>
          <a:xfrm>
            <a:off x="2617788" y="4919663"/>
            <a:ext cx="482600" cy="765175"/>
          </a:xfrm>
          <a:custGeom>
            <a:avLst/>
            <a:gdLst>
              <a:gd name="connsiteX0" fmla="*/ 242887 w 483394"/>
              <a:gd name="connsiteY0" fmla="*/ 576262 h 764381"/>
              <a:gd name="connsiteX1" fmla="*/ 176212 w 483394"/>
              <a:gd name="connsiteY1" fmla="*/ 471487 h 764381"/>
              <a:gd name="connsiteX2" fmla="*/ 119062 w 483394"/>
              <a:gd name="connsiteY2" fmla="*/ 364331 h 764381"/>
              <a:gd name="connsiteX3" fmla="*/ 73819 w 483394"/>
              <a:gd name="connsiteY3" fmla="*/ 271462 h 764381"/>
              <a:gd name="connsiteX4" fmla="*/ 26194 w 483394"/>
              <a:gd name="connsiteY4" fmla="*/ 152400 h 764381"/>
              <a:gd name="connsiteX5" fmla="*/ 7144 w 483394"/>
              <a:gd name="connsiteY5" fmla="*/ 97631 h 764381"/>
              <a:gd name="connsiteX6" fmla="*/ 0 w 483394"/>
              <a:gd name="connsiteY6" fmla="*/ 59531 h 764381"/>
              <a:gd name="connsiteX7" fmla="*/ 0 w 483394"/>
              <a:gd name="connsiteY7" fmla="*/ 28575 h 764381"/>
              <a:gd name="connsiteX8" fmla="*/ 7144 w 483394"/>
              <a:gd name="connsiteY8" fmla="*/ 11906 h 764381"/>
              <a:gd name="connsiteX9" fmla="*/ 26194 w 483394"/>
              <a:gd name="connsiteY9" fmla="*/ 2381 h 764381"/>
              <a:gd name="connsiteX10" fmla="*/ 50006 w 483394"/>
              <a:gd name="connsiteY10" fmla="*/ 0 h 764381"/>
              <a:gd name="connsiteX11" fmla="*/ 78581 w 483394"/>
              <a:gd name="connsiteY11" fmla="*/ 7143 h 764381"/>
              <a:gd name="connsiteX12" fmla="*/ 92869 w 483394"/>
              <a:gd name="connsiteY12" fmla="*/ 23812 h 764381"/>
              <a:gd name="connsiteX13" fmla="*/ 154781 w 483394"/>
              <a:gd name="connsiteY13" fmla="*/ 104775 h 764381"/>
              <a:gd name="connsiteX14" fmla="*/ 197644 w 483394"/>
              <a:gd name="connsiteY14" fmla="*/ 150018 h 764381"/>
              <a:gd name="connsiteX15" fmla="*/ 483394 w 483394"/>
              <a:gd name="connsiteY15" fmla="*/ 569118 h 764381"/>
              <a:gd name="connsiteX16" fmla="*/ 478631 w 483394"/>
              <a:gd name="connsiteY16" fmla="*/ 645318 h 764381"/>
              <a:gd name="connsiteX17" fmla="*/ 471487 w 483394"/>
              <a:gd name="connsiteY17" fmla="*/ 709612 h 764381"/>
              <a:gd name="connsiteX18" fmla="*/ 457200 w 483394"/>
              <a:gd name="connsiteY18" fmla="*/ 745331 h 764381"/>
              <a:gd name="connsiteX19" fmla="*/ 442912 w 483394"/>
              <a:gd name="connsiteY19" fmla="*/ 759618 h 764381"/>
              <a:gd name="connsiteX20" fmla="*/ 426244 w 483394"/>
              <a:gd name="connsiteY20" fmla="*/ 764381 h 764381"/>
              <a:gd name="connsiteX21" fmla="*/ 390525 w 483394"/>
              <a:gd name="connsiteY21" fmla="*/ 754856 h 764381"/>
              <a:gd name="connsiteX22" fmla="*/ 364331 w 483394"/>
              <a:gd name="connsiteY22" fmla="*/ 740568 h 764381"/>
              <a:gd name="connsiteX23" fmla="*/ 309562 w 483394"/>
              <a:gd name="connsiteY23" fmla="*/ 681037 h 764381"/>
              <a:gd name="connsiteX24" fmla="*/ 242887 w 483394"/>
              <a:gd name="connsiteY24" fmla="*/ 576262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83394" h="764381">
                <a:moveTo>
                  <a:pt x="242887" y="576262"/>
                </a:moveTo>
                <a:lnTo>
                  <a:pt x="176212" y="471487"/>
                </a:lnTo>
                <a:lnTo>
                  <a:pt x="119062" y="364331"/>
                </a:lnTo>
                <a:lnTo>
                  <a:pt x="73819" y="271462"/>
                </a:lnTo>
                <a:lnTo>
                  <a:pt x="26194" y="152400"/>
                </a:lnTo>
                <a:lnTo>
                  <a:pt x="7144" y="97631"/>
                </a:lnTo>
                <a:lnTo>
                  <a:pt x="0" y="59531"/>
                </a:lnTo>
                <a:lnTo>
                  <a:pt x="0" y="28575"/>
                </a:lnTo>
                <a:lnTo>
                  <a:pt x="7144" y="11906"/>
                </a:lnTo>
                <a:lnTo>
                  <a:pt x="26194" y="2381"/>
                </a:lnTo>
                <a:lnTo>
                  <a:pt x="50006" y="0"/>
                </a:lnTo>
                <a:lnTo>
                  <a:pt x="78581" y="7143"/>
                </a:lnTo>
                <a:lnTo>
                  <a:pt x="92869" y="23812"/>
                </a:lnTo>
                <a:lnTo>
                  <a:pt x="154781" y="104775"/>
                </a:lnTo>
                <a:lnTo>
                  <a:pt x="197644" y="150018"/>
                </a:lnTo>
                <a:lnTo>
                  <a:pt x="483394" y="569118"/>
                </a:lnTo>
                <a:lnTo>
                  <a:pt x="478631" y="645318"/>
                </a:lnTo>
                <a:lnTo>
                  <a:pt x="471487" y="709612"/>
                </a:lnTo>
                <a:lnTo>
                  <a:pt x="457200" y="745331"/>
                </a:lnTo>
                <a:lnTo>
                  <a:pt x="442912" y="759618"/>
                </a:lnTo>
                <a:lnTo>
                  <a:pt x="426244" y="764381"/>
                </a:lnTo>
                <a:lnTo>
                  <a:pt x="390525" y="754856"/>
                </a:lnTo>
                <a:lnTo>
                  <a:pt x="364331" y="740568"/>
                </a:lnTo>
                <a:lnTo>
                  <a:pt x="309562" y="681037"/>
                </a:lnTo>
                <a:lnTo>
                  <a:pt x="242887" y="5762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DA42D99-DFE8-784F-B4E0-2E1119F8C8CE}"/>
              </a:ext>
            </a:extLst>
          </p:cNvPr>
          <p:cNvSpPr/>
          <p:nvPr/>
        </p:nvSpPr>
        <p:spPr>
          <a:xfrm>
            <a:off x="4119563" y="1830388"/>
            <a:ext cx="2462212" cy="488950"/>
          </a:xfrm>
          <a:custGeom>
            <a:avLst/>
            <a:gdLst>
              <a:gd name="connsiteX0" fmla="*/ 1752600 w 2462212"/>
              <a:gd name="connsiteY0" fmla="*/ 300038 h 488157"/>
              <a:gd name="connsiteX1" fmla="*/ 1343025 w 2462212"/>
              <a:gd name="connsiteY1" fmla="*/ 354807 h 488157"/>
              <a:gd name="connsiteX2" fmla="*/ 1143000 w 2462212"/>
              <a:gd name="connsiteY2" fmla="*/ 371475 h 488157"/>
              <a:gd name="connsiteX3" fmla="*/ 862012 w 2462212"/>
              <a:gd name="connsiteY3" fmla="*/ 419100 h 488157"/>
              <a:gd name="connsiteX4" fmla="*/ 592931 w 2462212"/>
              <a:gd name="connsiteY4" fmla="*/ 466725 h 488157"/>
              <a:gd name="connsiteX5" fmla="*/ 516731 w 2462212"/>
              <a:gd name="connsiteY5" fmla="*/ 483394 h 488157"/>
              <a:gd name="connsiteX6" fmla="*/ 476250 w 2462212"/>
              <a:gd name="connsiteY6" fmla="*/ 488157 h 488157"/>
              <a:gd name="connsiteX7" fmla="*/ 445293 w 2462212"/>
              <a:gd name="connsiteY7" fmla="*/ 485775 h 488157"/>
              <a:gd name="connsiteX8" fmla="*/ 388143 w 2462212"/>
              <a:gd name="connsiteY8" fmla="*/ 473869 h 488157"/>
              <a:gd name="connsiteX9" fmla="*/ 333375 w 2462212"/>
              <a:gd name="connsiteY9" fmla="*/ 454819 h 488157"/>
              <a:gd name="connsiteX10" fmla="*/ 280987 w 2462212"/>
              <a:gd name="connsiteY10" fmla="*/ 431007 h 488157"/>
              <a:gd name="connsiteX11" fmla="*/ 204787 w 2462212"/>
              <a:gd name="connsiteY11" fmla="*/ 390525 h 488157"/>
              <a:gd name="connsiteX12" fmla="*/ 123825 w 2462212"/>
              <a:gd name="connsiteY12" fmla="*/ 335757 h 488157"/>
              <a:gd name="connsiteX13" fmla="*/ 61912 w 2462212"/>
              <a:gd name="connsiteY13" fmla="*/ 285750 h 488157"/>
              <a:gd name="connsiteX14" fmla="*/ 26193 w 2462212"/>
              <a:gd name="connsiteY14" fmla="*/ 245269 h 488157"/>
              <a:gd name="connsiteX15" fmla="*/ 7143 w 2462212"/>
              <a:gd name="connsiteY15" fmla="*/ 214313 h 488157"/>
              <a:gd name="connsiteX16" fmla="*/ 0 w 2462212"/>
              <a:gd name="connsiteY16" fmla="*/ 192882 h 488157"/>
              <a:gd name="connsiteX17" fmla="*/ 2381 w 2462212"/>
              <a:gd name="connsiteY17" fmla="*/ 178594 h 488157"/>
              <a:gd name="connsiteX18" fmla="*/ 7143 w 2462212"/>
              <a:gd name="connsiteY18" fmla="*/ 171450 h 488157"/>
              <a:gd name="connsiteX19" fmla="*/ 45243 w 2462212"/>
              <a:gd name="connsiteY19" fmla="*/ 171450 h 488157"/>
              <a:gd name="connsiteX20" fmla="*/ 73818 w 2462212"/>
              <a:gd name="connsiteY20" fmla="*/ 183357 h 488157"/>
              <a:gd name="connsiteX21" fmla="*/ 126206 w 2462212"/>
              <a:gd name="connsiteY21" fmla="*/ 204788 h 488157"/>
              <a:gd name="connsiteX22" fmla="*/ 204787 w 2462212"/>
              <a:gd name="connsiteY22" fmla="*/ 230982 h 488157"/>
              <a:gd name="connsiteX23" fmla="*/ 297656 w 2462212"/>
              <a:gd name="connsiteY23" fmla="*/ 250032 h 488157"/>
              <a:gd name="connsiteX24" fmla="*/ 392906 w 2462212"/>
              <a:gd name="connsiteY24" fmla="*/ 257175 h 488157"/>
              <a:gd name="connsiteX25" fmla="*/ 476250 w 2462212"/>
              <a:gd name="connsiteY25" fmla="*/ 259557 h 488157"/>
              <a:gd name="connsiteX26" fmla="*/ 564356 w 2462212"/>
              <a:gd name="connsiteY26" fmla="*/ 257175 h 488157"/>
              <a:gd name="connsiteX27" fmla="*/ 802481 w 2462212"/>
              <a:gd name="connsiteY27" fmla="*/ 228600 h 488157"/>
              <a:gd name="connsiteX28" fmla="*/ 1128712 w 2462212"/>
              <a:gd name="connsiteY28" fmla="*/ 169069 h 488157"/>
              <a:gd name="connsiteX29" fmla="*/ 1333500 w 2462212"/>
              <a:gd name="connsiteY29" fmla="*/ 152400 h 488157"/>
              <a:gd name="connsiteX30" fmla="*/ 1602581 w 2462212"/>
              <a:gd name="connsiteY30" fmla="*/ 111919 h 488157"/>
              <a:gd name="connsiteX31" fmla="*/ 1897856 w 2462212"/>
              <a:gd name="connsiteY31" fmla="*/ 64294 h 488157"/>
              <a:gd name="connsiteX32" fmla="*/ 1993106 w 2462212"/>
              <a:gd name="connsiteY32" fmla="*/ 47625 h 488157"/>
              <a:gd name="connsiteX33" fmla="*/ 2028825 w 2462212"/>
              <a:gd name="connsiteY33" fmla="*/ 33338 h 488157"/>
              <a:gd name="connsiteX34" fmla="*/ 2052637 w 2462212"/>
              <a:gd name="connsiteY34" fmla="*/ 16669 h 488157"/>
              <a:gd name="connsiteX35" fmla="*/ 2078831 w 2462212"/>
              <a:gd name="connsiteY35" fmla="*/ 2382 h 488157"/>
              <a:gd name="connsiteX36" fmla="*/ 2100262 w 2462212"/>
              <a:gd name="connsiteY36" fmla="*/ 0 h 488157"/>
              <a:gd name="connsiteX37" fmla="*/ 2152650 w 2462212"/>
              <a:gd name="connsiteY37" fmla="*/ 4763 h 488157"/>
              <a:gd name="connsiteX38" fmla="*/ 2209800 w 2462212"/>
              <a:gd name="connsiteY38" fmla="*/ 16669 h 488157"/>
              <a:gd name="connsiteX39" fmla="*/ 2281237 w 2462212"/>
              <a:gd name="connsiteY39" fmla="*/ 47625 h 488157"/>
              <a:gd name="connsiteX40" fmla="*/ 2369343 w 2462212"/>
              <a:gd name="connsiteY40" fmla="*/ 88107 h 488157"/>
              <a:gd name="connsiteX41" fmla="*/ 2419350 w 2462212"/>
              <a:gd name="connsiteY41" fmla="*/ 114300 h 488157"/>
              <a:gd name="connsiteX42" fmla="*/ 2440781 w 2462212"/>
              <a:gd name="connsiteY42" fmla="*/ 128588 h 488157"/>
              <a:gd name="connsiteX43" fmla="*/ 2452687 w 2462212"/>
              <a:gd name="connsiteY43" fmla="*/ 142875 h 488157"/>
              <a:gd name="connsiteX44" fmla="*/ 2462212 w 2462212"/>
              <a:gd name="connsiteY44" fmla="*/ 169069 h 488157"/>
              <a:gd name="connsiteX45" fmla="*/ 2455068 w 2462212"/>
              <a:gd name="connsiteY45" fmla="*/ 197644 h 488157"/>
              <a:gd name="connsiteX46" fmla="*/ 2433637 w 2462212"/>
              <a:gd name="connsiteY46" fmla="*/ 221457 h 488157"/>
              <a:gd name="connsiteX47" fmla="*/ 2395537 w 2462212"/>
              <a:gd name="connsiteY47" fmla="*/ 242888 h 488157"/>
              <a:gd name="connsiteX48" fmla="*/ 2345531 w 2462212"/>
              <a:gd name="connsiteY48" fmla="*/ 257175 h 488157"/>
              <a:gd name="connsiteX49" fmla="*/ 2286000 w 2462212"/>
              <a:gd name="connsiteY49" fmla="*/ 271463 h 488157"/>
              <a:gd name="connsiteX50" fmla="*/ 2100262 w 2462212"/>
              <a:gd name="connsiteY50" fmla="*/ 280988 h 488157"/>
              <a:gd name="connsiteX51" fmla="*/ 1752600 w 2462212"/>
              <a:gd name="connsiteY51" fmla="*/ 300038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2212" h="488157">
                <a:moveTo>
                  <a:pt x="1752600" y="300038"/>
                </a:moveTo>
                <a:lnTo>
                  <a:pt x="1343025" y="354807"/>
                </a:lnTo>
                <a:lnTo>
                  <a:pt x="1143000" y="371475"/>
                </a:lnTo>
                <a:lnTo>
                  <a:pt x="862012" y="419100"/>
                </a:lnTo>
                <a:lnTo>
                  <a:pt x="592931" y="466725"/>
                </a:lnTo>
                <a:lnTo>
                  <a:pt x="516731" y="483394"/>
                </a:lnTo>
                <a:lnTo>
                  <a:pt x="476250" y="488157"/>
                </a:lnTo>
                <a:lnTo>
                  <a:pt x="445293" y="485775"/>
                </a:lnTo>
                <a:lnTo>
                  <a:pt x="388143" y="473869"/>
                </a:lnTo>
                <a:lnTo>
                  <a:pt x="333375" y="454819"/>
                </a:lnTo>
                <a:lnTo>
                  <a:pt x="280987" y="431007"/>
                </a:lnTo>
                <a:lnTo>
                  <a:pt x="204787" y="390525"/>
                </a:lnTo>
                <a:lnTo>
                  <a:pt x="123825" y="335757"/>
                </a:lnTo>
                <a:lnTo>
                  <a:pt x="61912" y="285750"/>
                </a:lnTo>
                <a:lnTo>
                  <a:pt x="26193" y="245269"/>
                </a:lnTo>
                <a:lnTo>
                  <a:pt x="7143" y="214313"/>
                </a:lnTo>
                <a:lnTo>
                  <a:pt x="0" y="192882"/>
                </a:lnTo>
                <a:lnTo>
                  <a:pt x="2381" y="178594"/>
                </a:lnTo>
                <a:lnTo>
                  <a:pt x="7143" y="171450"/>
                </a:lnTo>
                <a:lnTo>
                  <a:pt x="45243" y="171450"/>
                </a:lnTo>
                <a:lnTo>
                  <a:pt x="73818" y="183357"/>
                </a:lnTo>
                <a:lnTo>
                  <a:pt x="126206" y="204788"/>
                </a:lnTo>
                <a:lnTo>
                  <a:pt x="204787" y="230982"/>
                </a:lnTo>
                <a:lnTo>
                  <a:pt x="297656" y="250032"/>
                </a:lnTo>
                <a:lnTo>
                  <a:pt x="392906" y="257175"/>
                </a:lnTo>
                <a:lnTo>
                  <a:pt x="476250" y="259557"/>
                </a:lnTo>
                <a:lnTo>
                  <a:pt x="564356" y="257175"/>
                </a:lnTo>
                <a:lnTo>
                  <a:pt x="802481" y="228600"/>
                </a:lnTo>
                <a:lnTo>
                  <a:pt x="1128712" y="169069"/>
                </a:lnTo>
                <a:lnTo>
                  <a:pt x="1333500" y="152400"/>
                </a:lnTo>
                <a:lnTo>
                  <a:pt x="1602581" y="111919"/>
                </a:lnTo>
                <a:lnTo>
                  <a:pt x="1897856" y="64294"/>
                </a:lnTo>
                <a:lnTo>
                  <a:pt x="1993106" y="47625"/>
                </a:lnTo>
                <a:lnTo>
                  <a:pt x="2028825" y="33338"/>
                </a:lnTo>
                <a:lnTo>
                  <a:pt x="2052637" y="16669"/>
                </a:lnTo>
                <a:lnTo>
                  <a:pt x="2078831" y="2382"/>
                </a:lnTo>
                <a:lnTo>
                  <a:pt x="2100262" y="0"/>
                </a:lnTo>
                <a:lnTo>
                  <a:pt x="2152650" y="4763"/>
                </a:lnTo>
                <a:lnTo>
                  <a:pt x="2209800" y="16669"/>
                </a:lnTo>
                <a:lnTo>
                  <a:pt x="2281237" y="47625"/>
                </a:lnTo>
                <a:lnTo>
                  <a:pt x="2369343" y="88107"/>
                </a:lnTo>
                <a:lnTo>
                  <a:pt x="2419350" y="114300"/>
                </a:lnTo>
                <a:lnTo>
                  <a:pt x="2440781" y="128588"/>
                </a:lnTo>
                <a:lnTo>
                  <a:pt x="2452687" y="142875"/>
                </a:lnTo>
                <a:lnTo>
                  <a:pt x="2462212" y="169069"/>
                </a:lnTo>
                <a:lnTo>
                  <a:pt x="2455068" y="197644"/>
                </a:lnTo>
                <a:lnTo>
                  <a:pt x="2433637" y="221457"/>
                </a:lnTo>
                <a:lnTo>
                  <a:pt x="2395537" y="242888"/>
                </a:lnTo>
                <a:lnTo>
                  <a:pt x="2345531" y="257175"/>
                </a:lnTo>
                <a:lnTo>
                  <a:pt x="2286000" y="271463"/>
                </a:lnTo>
                <a:lnTo>
                  <a:pt x="2100262" y="280988"/>
                </a:lnTo>
                <a:lnTo>
                  <a:pt x="1752600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CE2E1E2-E898-F645-929D-8F64FDC48CD2}"/>
              </a:ext>
            </a:extLst>
          </p:cNvPr>
          <p:cNvSpPr/>
          <p:nvPr/>
        </p:nvSpPr>
        <p:spPr>
          <a:xfrm rot="16200000">
            <a:off x="3450431" y="4644232"/>
            <a:ext cx="2452687" cy="374650"/>
          </a:xfrm>
          <a:custGeom>
            <a:avLst/>
            <a:gdLst>
              <a:gd name="connsiteX0" fmla="*/ 1378743 w 2452687"/>
              <a:gd name="connsiteY0" fmla="*/ 364331 h 373856"/>
              <a:gd name="connsiteX1" fmla="*/ 1126331 w 2452687"/>
              <a:gd name="connsiteY1" fmla="*/ 371475 h 373856"/>
              <a:gd name="connsiteX2" fmla="*/ 1000125 w 2452687"/>
              <a:gd name="connsiteY2" fmla="*/ 342900 h 373856"/>
              <a:gd name="connsiteX3" fmla="*/ 440531 w 2452687"/>
              <a:gd name="connsiteY3" fmla="*/ 316706 h 373856"/>
              <a:gd name="connsiteX4" fmla="*/ 126206 w 2452687"/>
              <a:gd name="connsiteY4" fmla="*/ 302418 h 373856"/>
              <a:gd name="connsiteX5" fmla="*/ 73818 w 2452687"/>
              <a:gd name="connsiteY5" fmla="*/ 297656 h 373856"/>
              <a:gd name="connsiteX6" fmla="*/ 45243 w 2452687"/>
              <a:gd name="connsiteY6" fmla="*/ 290512 h 373856"/>
              <a:gd name="connsiteX7" fmla="*/ 19050 w 2452687"/>
              <a:gd name="connsiteY7" fmla="*/ 278606 h 373856"/>
              <a:gd name="connsiteX8" fmla="*/ 7143 w 2452687"/>
              <a:gd name="connsiteY8" fmla="*/ 269081 h 373856"/>
              <a:gd name="connsiteX9" fmla="*/ 0 w 2452687"/>
              <a:gd name="connsiteY9" fmla="*/ 245268 h 373856"/>
              <a:gd name="connsiteX10" fmla="*/ 2381 w 2452687"/>
              <a:gd name="connsiteY10" fmla="*/ 223837 h 373856"/>
              <a:gd name="connsiteX11" fmla="*/ 21431 w 2452687"/>
              <a:gd name="connsiteY11" fmla="*/ 185737 h 373856"/>
              <a:gd name="connsiteX12" fmla="*/ 54768 w 2452687"/>
              <a:gd name="connsiteY12" fmla="*/ 147637 h 373856"/>
              <a:gd name="connsiteX13" fmla="*/ 95250 w 2452687"/>
              <a:gd name="connsiteY13" fmla="*/ 114300 h 373856"/>
              <a:gd name="connsiteX14" fmla="*/ 154781 w 2452687"/>
              <a:gd name="connsiteY14" fmla="*/ 78581 h 373856"/>
              <a:gd name="connsiteX15" fmla="*/ 242887 w 2452687"/>
              <a:gd name="connsiteY15" fmla="*/ 47625 h 373856"/>
              <a:gd name="connsiteX16" fmla="*/ 335756 w 2452687"/>
              <a:gd name="connsiteY16" fmla="*/ 23812 h 373856"/>
              <a:gd name="connsiteX17" fmla="*/ 409575 w 2452687"/>
              <a:gd name="connsiteY17" fmla="*/ 11906 h 373856"/>
              <a:gd name="connsiteX18" fmla="*/ 678656 w 2452687"/>
              <a:gd name="connsiteY18" fmla="*/ 50006 h 373856"/>
              <a:gd name="connsiteX19" fmla="*/ 831056 w 2452687"/>
              <a:gd name="connsiteY19" fmla="*/ 71437 h 373856"/>
              <a:gd name="connsiteX20" fmla="*/ 1326356 w 2452687"/>
              <a:gd name="connsiteY20" fmla="*/ 109537 h 373856"/>
              <a:gd name="connsiteX21" fmla="*/ 1866900 w 2452687"/>
              <a:gd name="connsiteY21" fmla="*/ 145256 h 373856"/>
              <a:gd name="connsiteX22" fmla="*/ 2105025 w 2452687"/>
              <a:gd name="connsiteY22" fmla="*/ 145256 h 373856"/>
              <a:gd name="connsiteX23" fmla="*/ 2155031 w 2452687"/>
              <a:gd name="connsiteY23" fmla="*/ 140493 h 373856"/>
              <a:gd name="connsiteX24" fmla="*/ 2195512 w 2452687"/>
              <a:gd name="connsiteY24" fmla="*/ 130968 h 373856"/>
              <a:gd name="connsiteX25" fmla="*/ 2233612 w 2452687"/>
              <a:gd name="connsiteY25" fmla="*/ 119062 h 373856"/>
              <a:gd name="connsiteX26" fmla="*/ 2274093 w 2452687"/>
              <a:gd name="connsiteY26" fmla="*/ 100012 h 373856"/>
              <a:gd name="connsiteX27" fmla="*/ 2316956 w 2452687"/>
              <a:gd name="connsiteY27" fmla="*/ 73818 h 373856"/>
              <a:gd name="connsiteX28" fmla="*/ 2347912 w 2452687"/>
              <a:gd name="connsiteY28" fmla="*/ 47625 h 373856"/>
              <a:gd name="connsiteX29" fmla="*/ 2376487 w 2452687"/>
              <a:gd name="connsiteY29" fmla="*/ 16668 h 373856"/>
              <a:gd name="connsiteX30" fmla="*/ 2381250 w 2452687"/>
              <a:gd name="connsiteY30" fmla="*/ 9525 h 373856"/>
              <a:gd name="connsiteX31" fmla="*/ 2400300 w 2452687"/>
              <a:gd name="connsiteY31" fmla="*/ 2381 h 373856"/>
              <a:gd name="connsiteX32" fmla="*/ 2426493 w 2452687"/>
              <a:gd name="connsiteY32" fmla="*/ 0 h 373856"/>
              <a:gd name="connsiteX33" fmla="*/ 2440781 w 2452687"/>
              <a:gd name="connsiteY33" fmla="*/ 4762 h 373856"/>
              <a:gd name="connsiteX34" fmla="*/ 2452687 w 2452687"/>
              <a:gd name="connsiteY34" fmla="*/ 23812 h 373856"/>
              <a:gd name="connsiteX35" fmla="*/ 2452687 w 2452687"/>
              <a:gd name="connsiteY35" fmla="*/ 59531 h 373856"/>
              <a:gd name="connsiteX36" fmla="*/ 2436018 w 2452687"/>
              <a:gd name="connsiteY36" fmla="*/ 140493 h 373856"/>
              <a:gd name="connsiteX37" fmla="*/ 2414587 w 2452687"/>
              <a:gd name="connsiteY37" fmla="*/ 200025 h 373856"/>
              <a:gd name="connsiteX38" fmla="*/ 2386012 w 2452687"/>
              <a:gd name="connsiteY38" fmla="*/ 259556 h 373856"/>
              <a:gd name="connsiteX39" fmla="*/ 2336006 w 2452687"/>
              <a:gd name="connsiteY39" fmla="*/ 347662 h 373856"/>
              <a:gd name="connsiteX40" fmla="*/ 2314575 w 2452687"/>
              <a:gd name="connsiteY40" fmla="*/ 373856 h 373856"/>
              <a:gd name="connsiteX41" fmla="*/ 2188368 w 2452687"/>
              <a:gd name="connsiteY41" fmla="*/ 364331 h 373856"/>
              <a:gd name="connsiteX42" fmla="*/ 1759743 w 2452687"/>
              <a:gd name="connsiteY42" fmla="*/ 364331 h 373856"/>
              <a:gd name="connsiteX43" fmla="*/ 1378743 w 2452687"/>
              <a:gd name="connsiteY43" fmla="*/ 364331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52687" h="373856">
                <a:moveTo>
                  <a:pt x="1378743" y="364331"/>
                </a:moveTo>
                <a:lnTo>
                  <a:pt x="1126331" y="371475"/>
                </a:lnTo>
                <a:lnTo>
                  <a:pt x="1000125" y="342900"/>
                </a:lnTo>
                <a:lnTo>
                  <a:pt x="440531" y="316706"/>
                </a:lnTo>
                <a:lnTo>
                  <a:pt x="126206" y="302418"/>
                </a:lnTo>
                <a:lnTo>
                  <a:pt x="73818" y="297656"/>
                </a:lnTo>
                <a:lnTo>
                  <a:pt x="45243" y="290512"/>
                </a:lnTo>
                <a:lnTo>
                  <a:pt x="19050" y="278606"/>
                </a:lnTo>
                <a:lnTo>
                  <a:pt x="7143" y="269081"/>
                </a:lnTo>
                <a:lnTo>
                  <a:pt x="0" y="245268"/>
                </a:lnTo>
                <a:lnTo>
                  <a:pt x="2381" y="223837"/>
                </a:lnTo>
                <a:lnTo>
                  <a:pt x="21431" y="185737"/>
                </a:lnTo>
                <a:lnTo>
                  <a:pt x="54768" y="147637"/>
                </a:lnTo>
                <a:lnTo>
                  <a:pt x="95250" y="114300"/>
                </a:lnTo>
                <a:lnTo>
                  <a:pt x="154781" y="78581"/>
                </a:lnTo>
                <a:lnTo>
                  <a:pt x="242887" y="47625"/>
                </a:lnTo>
                <a:lnTo>
                  <a:pt x="335756" y="23812"/>
                </a:lnTo>
                <a:lnTo>
                  <a:pt x="409575" y="11906"/>
                </a:lnTo>
                <a:lnTo>
                  <a:pt x="678656" y="50006"/>
                </a:lnTo>
                <a:lnTo>
                  <a:pt x="831056" y="71437"/>
                </a:lnTo>
                <a:lnTo>
                  <a:pt x="1326356" y="109537"/>
                </a:lnTo>
                <a:lnTo>
                  <a:pt x="1866900" y="145256"/>
                </a:lnTo>
                <a:lnTo>
                  <a:pt x="2105025" y="145256"/>
                </a:lnTo>
                <a:lnTo>
                  <a:pt x="2155031" y="140493"/>
                </a:lnTo>
                <a:lnTo>
                  <a:pt x="2195512" y="130968"/>
                </a:lnTo>
                <a:lnTo>
                  <a:pt x="2233612" y="119062"/>
                </a:lnTo>
                <a:lnTo>
                  <a:pt x="2274093" y="100012"/>
                </a:lnTo>
                <a:lnTo>
                  <a:pt x="2316956" y="73818"/>
                </a:lnTo>
                <a:lnTo>
                  <a:pt x="2347912" y="47625"/>
                </a:lnTo>
                <a:lnTo>
                  <a:pt x="2376487" y="16668"/>
                </a:lnTo>
                <a:lnTo>
                  <a:pt x="2381250" y="9525"/>
                </a:lnTo>
                <a:lnTo>
                  <a:pt x="2400300" y="2381"/>
                </a:lnTo>
                <a:lnTo>
                  <a:pt x="2426493" y="0"/>
                </a:lnTo>
                <a:lnTo>
                  <a:pt x="2440781" y="4762"/>
                </a:lnTo>
                <a:lnTo>
                  <a:pt x="2452687" y="23812"/>
                </a:lnTo>
                <a:lnTo>
                  <a:pt x="2452687" y="59531"/>
                </a:lnTo>
                <a:lnTo>
                  <a:pt x="2436018" y="140493"/>
                </a:lnTo>
                <a:lnTo>
                  <a:pt x="2414587" y="200025"/>
                </a:lnTo>
                <a:lnTo>
                  <a:pt x="2386012" y="259556"/>
                </a:lnTo>
                <a:lnTo>
                  <a:pt x="2336006" y="347662"/>
                </a:lnTo>
                <a:lnTo>
                  <a:pt x="2314575" y="373856"/>
                </a:lnTo>
                <a:lnTo>
                  <a:pt x="2188368" y="364331"/>
                </a:lnTo>
                <a:lnTo>
                  <a:pt x="1759743" y="364331"/>
                </a:lnTo>
                <a:lnTo>
                  <a:pt x="1378743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E3A79DF-AF9A-A249-9BEE-354A4E4E2C98}"/>
              </a:ext>
            </a:extLst>
          </p:cNvPr>
          <p:cNvSpPr/>
          <p:nvPr/>
        </p:nvSpPr>
        <p:spPr>
          <a:xfrm>
            <a:off x="2755900" y="3871913"/>
            <a:ext cx="923925" cy="1685925"/>
          </a:xfrm>
          <a:custGeom>
            <a:avLst/>
            <a:gdLst>
              <a:gd name="connsiteX0" fmla="*/ 654844 w 923925"/>
              <a:gd name="connsiteY0" fmla="*/ 728662 h 1685925"/>
              <a:gd name="connsiteX1" fmla="*/ 504825 w 923925"/>
              <a:gd name="connsiteY1" fmla="*/ 1059656 h 1685925"/>
              <a:gd name="connsiteX2" fmla="*/ 452438 w 923925"/>
              <a:gd name="connsiteY2" fmla="*/ 1193006 h 1685925"/>
              <a:gd name="connsiteX3" fmla="*/ 411957 w 923925"/>
              <a:gd name="connsiteY3" fmla="*/ 1309687 h 1685925"/>
              <a:gd name="connsiteX4" fmla="*/ 376238 w 923925"/>
              <a:gd name="connsiteY4" fmla="*/ 1419225 h 1685925"/>
              <a:gd name="connsiteX5" fmla="*/ 357188 w 923925"/>
              <a:gd name="connsiteY5" fmla="*/ 1524000 h 1685925"/>
              <a:gd name="connsiteX6" fmla="*/ 333375 w 923925"/>
              <a:gd name="connsiteY6" fmla="*/ 1685925 h 1685925"/>
              <a:gd name="connsiteX7" fmla="*/ 0 w 923925"/>
              <a:gd name="connsiteY7" fmla="*/ 1190625 h 1685925"/>
              <a:gd name="connsiteX8" fmla="*/ 38100 w 923925"/>
              <a:gd name="connsiteY8" fmla="*/ 1185862 h 1685925"/>
              <a:gd name="connsiteX9" fmla="*/ 83344 w 923925"/>
              <a:gd name="connsiteY9" fmla="*/ 1197768 h 1685925"/>
              <a:gd name="connsiteX10" fmla="*/ 104775 w 923925"/>
              <a:gd name="connsiteY10" fmla="*/ 1197768 h 1685925"/>
              <a:gd name="connsiteX11" fmla="*/ 128588 w 923925"/>
              <a:gd name="connsiteY11" fmla="*/ 1183481 h 1685925"/>
              <a:gd name="connsiteX12" fmla="*/ 247650 w 923925"/>
              <a:gd name="connsiteY12" fmla="*/ 1035843 h 1685925"/>
              <a:gd name="connsiteX13" fmla="*/ 423863 w 923925"/>
              <a:gd name="connsiteY13" fmla="*/ 766762 h 1685925"/>
              <a:gd name="connsiteX14" fmla="*/ 578644 w 923925"/>
              <a:gd name="connsiteY14" fmla="*/ 502443 h 1685925"/>
              <a:gd name="connsiteX15" fmla="*/ 688182 w 923925"/>
              <a:gd name="connsiteY15" fmla="*/ 309562 h 1685925"/>
              <a:gd name="connsiteX16" fmla="*/ 757238 w 923925"/>
              <a:gd name="connsiteY16" fmla="*/ 192881 h 1685925"/>
              <a:gd name="connsiteX17" fmla="*/ 840582 w 923925"/>
              <a:gd name="connsiteY17" fmla="*/ 47625 h 1685925"/>
              <a:gd name="connsiteX18" fmla="*/ 854869 w 923925"/>
              <a:gd name="connsiteY18" fmla="*/ 21431 h 1685925"/>
              <a:gd name="connsiteX19" fmla="*/ 873919 w 923925"/>
              <a:gd name="connsiteY19" fmla="*/ 7143 h 1685925"/>
              <a:gd name="connsiteX20" fmla="*/ 892969 w 923925"/>
              <a:gd name="connsiteY20" fmla="*/ 0 h 1685925"/>
              <a:gd name="connsiteX21" fmla="*/ 909638 w 923925"/>
              <a:gd name="connsiteY21" fmla="*/ 0 h 1685925"/>
              <a:gd name="connsiteX22" fmla="*/ 916782 w 923925"/>
              <a:gd name="connsiteY22" fmla="*/ 7143 h 1685925"/>
              <a:gd name="connsiteX23" fmla="*/ 923925 w 923925"/>
              <a:gd name="connsiteY23" fmla="*/ 23812 h 1685925"/>
              <a:gd name="connsiteX24" fmla="*/ 916782 w 923925"/>
              <a:gd name="connsiteY24" fmla="*/ 66675 h 1685925"/>
              <a:gd name="connsiteX25" fmla="*/ 864394 w 923925"/>
              <a:gd name="connsiteY25" fmla="*/ 211931 h 1685925"/>
              <a:gd name="connsiteX26" fmla="*/ 781050 w 923925"/>
              <a:gd name="connsiteY26" fmla="*/ 428625 h 1685925"/>
              <a:gd name="connsiteX27" fmla="*/ 654844 w 923925"/>
              <a:gd name="connsiteY27" fmla="*/ 728662 h 168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3925" h="1685925">
                <a:moveTo>
                  <a:pt x="654844" y="728662"/>
                </a:moveTo>
                <a:lnTo>
                  <a:pt x="504825" y="1059656"/>
                </a:lnTo>
                <a:lnTo>
                  <a:pt x="452438" y="1193006"/>
                </a:lnTo>
                <a:lnTo>
                  <a:pt x="411957" y="1309687"/>
                </a:lnTo>
                <a:lnTo>
                  <a:pt x="376238" y="1419225"/>
                </a:lnTo>
                <a:lnTo>
                  <a:pt x="357188" y="1524000"/>
                </a:lnTo>
                <a:lnTo>
                  <a:pt x="333375" y="1685925"/>
                </a:lnTo>
                <a:lnTo>
                  <a:pt x="0" y="1190625"/>
                </a:lnTo>
                <a:lnTo>
                  <a:pt x="38100" y="1185862"/>
                </a:lnTo>
                <a:lnTo>
                  <a:pt x="83344" y="1197768"/>
                </a:lnTo>
                <a:lnTo>
                  <a:pt x="104775" y="1197768"/>
                </a:lnTo>
                <a:lnTo>
                  <a:pt x="128588" y="1183481"/>
                </a:lnTo>
                <a:lnTo>
                  <a:pt x="247650" y="1035843"/>
                </a:lnTo>
                <a:lnTo>
                  <a:pt x="423863" y="766762"/>
                </a:lnTo>
                <a:lnTo>
                  <a:pt x="578644" y="502443"/>
                </a:lnTo>
                <a:lnTo>
                  <a:pt x="688182" y="309562"/>
                </a:lnTo>
                <a:lnTo>
                  <a:pt x="757238" y="192881"/>
                </a:lnTo>
                <a:lnTo>
                  <a:pt x="840582" y="47625"/>
                </a:lnTo>
                <a:lnTo>
                  <a:pt x="854869" y="21431"/>
                </a:lnTo>
                <a:lnTo>
                  <a:pt x="873919" y="7143"/>
                </a:lnTo>
                <a:lnTo>
                  <a:pt x="892969" y="0"/>
                </a:lnTo>
                <a:lnTo>
                  <a:pt x="909638" y="0"/>
                </a:lnTo>
                <a:lnTo>
                  <a:pt x="916782" y="7143"/>
                </a:lnTo>
                <a:lnTo>
                  <a:pt x="923925" y="23812"/>
                </a:lnTo>
                <a:lnTo>
                  <a:pt x="916782" y="66675"/>
                </a:lnTo>
                <a:lnTo>
                  <a:pt x="864394" y="211931"/>
                </a:lnTo>
                <a:lnTo>
                  <a:pt x="781050" y="428625"/>
                </a:lnTo>
                <a:lnTo>
                  <a:pt x="654844" y="7286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4CD0247-B49B-3F49-BB21-CA95947A1FC5}"/>
              </a:ext>
            </a:extLst>
          </p:cNvPr>
          <p:cNvSpPr/>
          <p:nvPr/>
        </p:nvSpPr>
        <p:spPr>
          <a:xfrm rot="16200000">
            <a:off x="4364831" y="1975644"/>
            <a:ext cx="1804988" cy="565150"/>
          </a:xfrm>
          <a:custGeom>
            <a:avLst/>
            <a:gdLst>
              <a:gd name="connsiteX0" fmla="*/ 819150 w 1804987"/>
              <a:gd name="connsiteY0" fmla="*/ 497681 h 564356"/>
              <a:gd name="connsiteX1" fmla="*/ 30956 w 1804987"/>
              <a:gd name="connsiteY1" fmla="*/ 497681 h 564356"/>
              <a:gd name="connsiteX2" fmla="*/ 0 w 1804987"/>
              <a:gd name="connsiteY2" fmla="*/ 252412 h 564356"/>
              <a:gd name="connsiteX3" fmla="*/ 1271587 w 1804987"/>
              <a:gd name="connsiteY3" fmla="*/ 252412 h 564356"/>
              <a:gd name="connsiteX4" fmla="*/ 1412081 w 1804987"/>
              <a:gd name="connsiteY4" fmla="*/ 252412 h 564356"/>
              <a:gd name="connsiteX5" fmla="*/ 1502569 w 1804987"/>
              <a:gd name="connsiteY5" fmla="*/ 245268 h 564356"/>
              <a:gd name="connsiteX6" fmla="*/ 1550194 w 1804987"/>
              <a:gd name="connsiteY6" fmla="*/ 235743 h 564356"/>
              <a:gd name="connsiteX7" fmla="*/ 1581150 w 1804987"/>
              <a:gd name="connsiteY7" fmla="*/ 223837 h 564356"/>
              <a:gd name="connsiteX8" fmla="*/ 1604962 w 1804987"/>
              <a:gd name="connsiteY8" fmla="*/ 204787 h 564356"/>
              <a:gd name="connsiteX9" fmla="*/ 1635919 w 1804987"/>
              <a:gd name="connsiteY9" fmla="*/ 171450 h 564356"/>
              <a:gd name="connsiteX10" fmla="*/ 1685925 w 1804987"/>
              <a:gd name="connsiteY10" fmla="*/ 107156 h 564356"/>
              <a:gd name="connsiteX11" fmla="*/ 1731169 w 1804987"/>
              <a:gd name="connsiteY11" fmla="*/ 40481 h 564356"/>
              <a:gd name="connsiteX12" fmla="*/ 1745456 w 1804987"/>
              <a:gd name="connsiteY12" fmla="*/ 19050 h 564356"/>
              <a:gd name="connsiteX13" fmla="*/ 1762125 w 1804987"/>
              <a:gd name="connsiteY13" fmla="*/ 7143 h 564356"/>
              <a:gd name="connsiteX14" fmla="*/ 1781175 w 1804987"/>
              <a:gd name="connsiteY14" fmla="*/ 0 h 564356"/>
              <a:gd name="connsiteX15" fmla="*/ 1795462 w 1804987"/>
              <a:gd name="connsiteY15" fmla="*/ 4762 h 564356"/>
              <a:gd name="connsiteX16" fmla="*/ 1800225 w 1804987"/>
              <a:gd name="connsiteY16" fmla="*/ 19050 h 564356"/>
              <a:gd name="connsiteX17" fmla="*/ 1804987 w 1804987"/>
              <a:gd name="connsiteY17" fmla="*/ 52387 h 564356"/>
              <a:gd name="connsiteX18" fmla="*/ 1795462 w 1804987"/>
              <a:gd name="connsiteY18" fmla="*/ 133350 h 564356"/>
              <a:gd name="connsiteX19" fmla="*/ 1774031 w 1804987"/>
              <a:gd name="connsiteY19" fmla="*/ 230981 h 564356"/>
              <a:gd name="connsiteX20" fmla="*/ 1743075 w 1804987"/>
              <a:gd name="connsiteY20" fmla="*/ 342900 h 564356"/>
              <a:gd name="connsiteX21" fmla="*/ 1702594 w 1804987"/>
              <a:gd name="connsiteY21" fmla="*/ 440531 h 564356"/>
              <a:gd name="connsiteX22" fmla="*/ 1669256 w 1804987"/>
              <a:gd name="connsiteY22" fmla="*/ 504825 h 564356"/>
              <a:gd name="connsiteX23" fmla="*/ 1640681 w 1804987"/>
              <a:gd name="connsiteY23" fmla="*/ 538162 h 564356"/>
              <a:gd name="connsiteX24" fmla="*/ 1619250 w 1804987"/>
              <a:gd name="connsiteY24" fmla="*/ 557212 h 564356"/>
              <a:gd name="connsiteX25" fmla="*/ 1593056 w 1804987"/>
              <a:gd name="connsiteY25" fmla="*/ 564356 h 564356"/>
              <a:gd name="connsiteX26" fmla="*/ 1557337 w 1804987"/>
              <a:gd name="connsiteY26" fmla="*/ 559593 h 564356"/>
              <a:gd name="connsiteX27" fmla="*/ 1528762 w 1804987"/>
              <a:gd name="connsiteY27" fmla="*/ 547687 h 564356"/>
              <a:gd name="connsiteX28" fmla="*/ 1488281 w 1804987"/>
              <a:gd name="connsiteY28" fmla="*/ 528637 h 564356"/>
              <a:gd name="connsiteX29" fmla="*/ 1431131 w 1804987"/>
              <a:gd name="connsiteY29" fmla="*/ 511968 h 564356"/>
              <a:gd name="connsiteX30" fmla="*/ 1352550 w 1804987"/>
              <a:gd name="connsiteY30" fmla="*/ 495300 h 564356"/>
              <a:gd name="connsiteX31" fmla="*/ 1150144 w 1804987"/>
              <a:gd name="connsiteY31" fmla="*/ 495300 h 564356"/>
              <a:gd name="connsiteX32" fmla="*/ 819150 w 1804987"/>
              <a:gd name="connsiteY32" fmla="*/ 49768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04987" h="564356">
                <a:moveTo>
                  <a:pt x="819150" y="497681"/>
                </a:moveTo>
                <a:lnTo>
                  <a:pt x="30956" y="497681"/>
                </a:lnTo>
                <a:lnTo>
                  <a:pt x="0" y="252412"/>
                </a:lnTo>
                <a:lnTo>
                  <a:pt x="1271587" y="252412"/>
                </a:lnTo>
                <a:lnTo>
                  <a:pt x="1412081" y="252412"/>
                </a:lnTo>
                <a:lnTo>
                  <a:pt x="1502569" y="245268"/>
                </a:lnTo>
                <a:lnTo>
                  <a:pt x="1550194" y="235743"/>
                </a:lnTo>
                <a:lnTo>
                  <a:pt x="1581150" y="223837"/>
                </a:lnTo>
                <a:lnTo>
                  <a:pt x="1604962" y="204787"/>
                </a:lnTo>
                <a:lnTo>
                  <a:pt x="1635919" y="171450"/>
                </a:lnTo>
                <a:lnTo>
                  <a:pt x="1685925" y="107156"/>
                </a:lnTo>
                <a:lnTo>
                  <a:pt x="1731169" y="40481"/>
                </a:lnTo>
                <a:lnTo>
                  <a:pt x="1745456" y="19050"/>
                </a:lnTo>
                <a:lnTo>
                  <a:pt x="1762125" y="7143"/>
                </a:lnTo>
                <a:lnTo>
                  <a:pt x="1781175" y="0"/>
                </a:lnTo>
                <a:lnTo>
                  <a:pt x="1795462" y="4762"/>
                </a:lnTo>
                <a:lnTo>
                  <a:pt x="1800225" y="19050"/>
                </a:lnTo>
                <a:lnTo>
                  <a:pt x="1804987" y="52387"/>
                </a:lnTo>
                <a:lnTo>
                  <a:pt x="1795462" y="133350"/>
                </a:lnTo>
                <a:lnTo>
                  <a:pt x="1774031" y="230981"/>
                </a:lnTo>
                <a:lnTo>
                  <a:pt x="1743075" y="342900"/>
                </a:lnTo>
                <a:lnTo>
                  <a:pt x="1702594" y="440531"/>
                </a:lnTo>
                <a:lnTo>
                  <a:pt x="1669256" y="504825"/>
                </a:lnTo>
                <a:lnTo>
                  <a:pt x="1640681" y="538162"/>
                </a:lnTo>
                <a:lnTo>
                  <a:pt x="1619250" y="557212"/>
                </a:lnTo>
                <a:lnTo>
                  <a:pt x="1593056" y="564356"/>
                </a:lnTo>
                <a:lnTo>
                  <a:pt x="1557337" y="559593"/>
                </a:lnTo>
                <a:lnTo>
                  <a:pt x="1528762" y="547687"/>
                </a:lnTo>
                <a:lnTo>
                  <a:pt x="1488281" y="528637"/>
                </a:lnTo>
                <a:lnTo>
                  <a:pt x="1431131" y="511968"/>
                </a:lnTo>
                <a:lnTo>
                  <a:pt x="1352550" y="495300"/>
                </a:lnTo>
                <a:lnTo>
                  <a:pt x="1150144" y="495300"/>
                </a:lnTo>
                <a:lnTo>
                  <a:pt x="819150" y="497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AAEB772-410F-4C41-AFAA-A5FF8F2EDBF1}"/>
              </a:ext>
            </a:extLst>
          </p:cNvPr>
          <p:cNvSpPr/>
          <p:nvPr/>
        </p:nvSpPr>
        <p:spPr>
          <a:xfrm>
            <a:off x="4146550" y="2354263"/>
            <a:ext cx="2366963" cy="495300"/>
          </a:xfrm>
          <a:custGeom>
            <a:avLst/>
            <a:gdLst>
              <a:gd name="connsiteX0" fmla="*/ 1607344 w 2366963"/>
              <a:gd name="connsiteY0" fmla="*/ 307182 h 495300"/>
              <a:gd name="connsiteX1" fmla="*/ 1312069 w 2366963"/>
              <a:gd name="connsiteY1" fmla="*/ 345282 h 495300"/>
              <a:gd name="connsiteX2" fmla="*/ 1114425 w 2366963"/>
              <a:gd name="connsiteY2" fmla="*/ 359569 h 495300"/>
              <a:gd name="connsiteX3" fmla="*/ 757238 w 2366963"/>
              <a:gd name="connsiteY3" fmla="*/ 419100 h 495300"/>
              <a:gd name="connsiteX4" fmla="*/ 445294 w 2366963"/>
              <a:gd name="connsiteY4" fmla="*/ 481013 h 495300"/>
              <a:gd name="connsiteX5" fmla="*/ 383382 w 2366963"/>
              <a:gd name="connsiteY5" fmla="*/ 492919 h 495300"/>
              <a:gd name="connsiteX6" fmla="*/ 354807 w 2366963"/>
              <a:gd name="connsiteY6" fmla="*/ 495300 h 495300"/>
              <a:gd name="connsiteX7" fmla="*/ 330994 w 2366963"/>
              <a:gd name="connsiteY7" fmla="*/ 492919 h 495300"/>
              <a:gd name="connsiteX8" fmla="*/ 300038 w 2366963"/>
              <a:gd name="connsiteY8" fmla="*/ 483394 h 495300"/>
              <a:gd name="connsiteX9" fmla="*/ 266700 w 2366963"/>
              <a:gd name="connsiteY9" fmla="*/ 466725 h 495300"/>
              <a:gd name="connsiteX10" fmla="*/ 223838 w 2366963"/>
              <a:gd name="connsiteY10" fmla="*/ 438150 h 495300"/>
              <a:gd name="connsiteX11" fmla="*/ 164307 w 2366963"/>
              <a:gd name="connsiteY11" fmla="*/ 392907 h 495300"/>
              <a:gd name="connsiteX12" fmla="*/ 97632 w 2366963"/>
              <a:gd name="connsiteY12" fmla="*/ 326232 h 495300"/>
              <a:gd name="connsiteX13" fmla="*/ 38100 w 2366963"/>
              <a:gd name="connsiteY13" fmla="*/ 259557 h 495300"/>
              <a:gd name="connsiteX14" fmla="*/ 16669 w 2366963"/>
              <a:gd name="connsiteY14" fmla="*/ 233363 h 495300"/>
              <a:gd name="connsiteX15" fmla="*/ 4763 w 2366963"/>
              <a:gd name="connsiteY15" fmla="*/ 211932 h 495300"/>
              <a:gd name="connsiteX16" fmla="*/ 0 w 2366963"/>
              <a:gd name="connsiteY16" fmla="*/ 190500 h 495300"/>
              <a:gd name="connsiteX17" fmla="*/ 2382 w 2366963"/>
              <a:gd name="connsiteY17" fmla="*/ 173832 h 495300"/>
              <a:gd name="connsiteX18" fmla="*/ 14288 w 2366963"/>
              <a:gd name="connsiteY18" fmla="*/ 166688 h 495300"/>
              <a:gd name="connsiteX19" fmla="*/ 35719 w 2366963"/>
              <a:gd name="connsiteY19" fmla="*/ 166688 h 495300"/>
              <a:gd name="connsiteX20" fmla="*/ 57150 w 2366963"/>
              <a:gd name="connsiteY20" fmla="*/ 173832 h 495300"/>
              <a:gd name="connsiteX21" fmla="*/ 95250 w 2366963"/>
              <a:gd name="connsiteY21" fmla="*/ 200025 h 495300"/>
              <a:gd name="connsiteX22" fmla="*/ 159544 w 2366963"/>
              <a:gd name="connsiteY22" fmla="*/ 235744 h 495300"/>
              <a:gd name="connsiteX23" fmla="*/ 219075 w 2366963"/>
              <a:gd name="connsiteY23" fmla="*/ 261938 h 495300"/>
              <a:gd name="connsiteX24" fmla="*/ 285750 w 2366963"/>
              <a:gd name="connsiteY24" fmla="*/ 283369 h 495300"/>
              <a:gd name="connsiteX25" fmla="*/ 340519 w 2366963"/>
              <a:gd name="connsiteY25" fmla="*/ 290513 h 495300"/>
              <a:gd name="connsiteX26" fmla="*/ 390525 w 2366963"/>
              <a:gd name="connsiteY26" fmla="*/ 292894 h 495300"/>
              <a:gd name="connsiteX27" fmla="*/ 483394 w 2366963"/>
              <a:gd name="connsiteY27" fmla="*/ 285750 h 495300"/>
              <a:gd name="connsiteX28" fmla="*/ 752475 w 2366963"/>
              <a:gd name="connsiteY28" fmla="*/ 245269 h 495300"/>
              <a:gd name="connsiteX29" fmla="*/ 1102519 w 2366963"/>
              <a:gd name="connsiteY29" fmla="*/ 180975 h 495300"/>
              <a:gd name="connsiteX30" fmla="*/ 1304925 w 2366963"/>
              <a:gd name="connsiteY30" fmla="*/ 142875 h 495300"/>
              <a:gd name="connsiteX31" fmla="*/ 1581150 w 2366963"/>
              <a:gd name="connsiteY31" fmla="*/ 102394 h 495300"/>
              <a:gd name="connsiteX32" fmla="*/ 1826419 w 2366963"/>
              <a:gd name="connsiteY32" fmla="*/ 71438 h 495300"/>
              <a:gd name="connsiteX33" fmla="*/ 1881188 w 2366963"/>
              <a:gd name="connsiteY33" fmla="*/ 57150 h 495300"/>
              <a:gd name="connsiteX34" fmla="*/ 1928813 w 2366963"/>
              <a:gd name="connsiteY34" fmla="*/ 35719 h 495300"/>
              <a:gd name="connsiteX35" fmla="*/ 1952625 w 2366963"/>
              <a:gd name="connsiteY35" fmla="*/ 16669 h 495300"/>
              <a:gd name="connsiteX36" fmla="*/ 1978819 w 2366963"/>
              <a:gd name="connsiteY36" fmla="*/ 4763 h 495300"/>
              <a:gd name="connsiteX37" fmla="*/ 2009775 w 2366963"/>
              <a:gd name="connsiteY37" fmla="*/ 0 h 495300"/>
              <a:gd name="connsiteX38" fmla="*/ 2076450 w 2366963"/>
              <a:gd name="connsiteY38" fmla="*/ 11907 h 495300"/>
              <a:gd name="connsiteX39" fmla="*/ 2145507 w 2366963"/>
              <a:gd name="connsiteY39" fmla="*/ 28575 h 495300"/>
              <a:gd name="connsiteX40" fmla="*/ 2195513 w 2366963"/>
              <a:gd name="connsiteY40" fmla="*/ 45244 h 495300"/>
              <a:gd name="connsiteX41" fmla="*/ 2245519 w 2366963"/>
              <a:gd name="connsiteY41" fmla="*/ 66675 h 495300"/>
              <a:gd name="connsiteX42" fmla="*/ 2290763 w 2366963"/>
              <a:gd name="connsiteY42" fmla="*/ 95250 h 495300"/>
              <a:gd name="connsiteX43" fmla="*/ 2328863 w 2366963"/>
              <a:gd name="connsiteY43" fmla="*/ 123825 h 495300"/>
              <a:gd name="connsiteX44" fmla="*/ 2352675 w 2366963"/>
              <a:gd name="connsiteY44" fmla="*/ 150019 h 495300"/>
              <a:gd name="connsiteX45" fmla="*/ 2364582 w 2366963"/>
              <a:gd name="connsiteY45" fmla="*/ 176213 h 495300"/>
              <a:gd name="connsiteX46" fmla="*/ 2366963 w 2366963"/>
              <a:gd name="connsiteY46" fmla="*/ 202407 h 495300"/>
              <a:gd name="connsiteX47" fmla="*/ 2359819 w 2366963"/>
              <a:gd name="connsiteY47" fmla="*/ 219075 h 495300"/>
              <a:gd name="connsiteX48" fmla="*/ 2336007 w 2366963"/>
              <a:gd name="connsiteY48" fmla="*/ 238125 h 495300"/>
              <a:gd name="connsiteX49" fmla="*/ 2295525 w 2366963"/>
              <a:gd name="connsiteY49" fmla="*/ 254794 h 495300"/>
              <a:gd name="connsiteX50" fmla="*/ 2221707 w 2366963"/>
              <a:gd name="connsiteY50" fmla="*/ 271463 h 495300"/>
              <a:gd name="connsiteX51" fmla="*/ 2116932 w 2366963"/>
              <a:gd name="connsiteY51" fmla="*/ 283369 h 495300"/>
              <a:gd name="connsiteX52" fmla="*/ 1928813 w 2366963"/>
              <a:gd name="connsiteY52" fmla="*/ 290513 h 495300"/>
              <a:gd name="connsiteX53" fmla="*/ 1607344 w 2366963"/>
              <a:gd name="connsiteY53" fmla="*/ 30718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66963" h="495300">
                <a:moveTo>
                  <a:pt x="1607344" y="307182"/>
                </a:moveTo>
                <a:lnTo>
                  <a:pt x="1312069" y="345282"/>
                </a:lnTo>
                <a:lnTo>
                  <a:pt x="1114425" y="359569"/>
                </a:lnTo>
                <a:lnTo>
                  <a:pt x="757238" y="419100"/>
                </a:lnTo>
                <a:lnTo>
                  <a:pt x="445294" y="481013"/>
                </a:lnTo>
                <a:lnTo>
                  <a:pt x="383382" y="492919"/>
                </a:lnTo>
                <a:lnTo>
                  <a:pt x="354807" y="495300"/>
                </a:lnTo>
                <a:lnTo>
                  <a:pt x="330994" y="492919"/>
                </a:lnTo>
                <a:lnTo>
                  <a:pt x="300038" y="483394"/>
                </a:lnTo>
                <a:lnTo>
                  <a:pt x="266700" y="466725"/>
                </a:lnTo>
                <a:lnTo>
                  <a:pt x="223838" y="438150"/>
                </a:lnTo>
                <a:lnTo>
                  <a:pt x="164307" y="392907"/>
                </a:lnTo>
                <a:lnTo>
                  <a:pt x="97632" y="326232"/>
                </a:lnTo>
                <a:lnTo>
                  <a:pt x="38100" y="259557"/>
                </a:lnTo>
                <a:lnTo>
                  <a:pt x="16669" y="233363"/>
                </a:lnTo>
                <a:lnTo>
                  <a:pt x="4763" y="211932"/>
                </a:lnTo>
                <a:lnTo>
                  <a:pt x="0" y="190500"/>
                </a:lnTo>
                <a:lnTo>
                  <a:pt x="2382" y="173832"/>
                </a:lnTo>
                <a:lnTo>
                  <a:pt x="14288" y="166688"/>
                </a:lnTo>
                <a:lnTo>
                  <a:pt x="35719" y="166688"/>
                </a:lnTo>
                <a:lnTo>
                  <a:pt x="57150" y="173832"/>
                </a:lnTo>
                <a:lnTo>
                  <a:pt x="95250" y="200025"/>
                </a:lnTo>
                <a:lnTo>
                  <a:pt x="159544" y="235744"/>
                </a:lnTo>
                <a:lnTo>
                  <a:pt x="219075" y="261938"/>
                </a:lnTo>
                <a:lnTo>
                  <a:pt x="285750" y="283369"/>
                </a:lnTo>
                <a:lnTo>
                  <a:pt x="340519" y="290513"/>
                </a:lnTo>
                <a:lnTo>
                  <a:pt x="390525" y="292894"/>
                </a:lnTo>
                <a:lnTo>
                  <a:pt x="483394" y="285750"/>
                </a:lnTo>
                <a:lnTo>
                  <a:pt x="752475" y="245269"/>
                </a:lnTo>
                <a:lnTo>
                  <a:pt x="1102519" y="180975"/>
                </a:lnTo>
                <a:lnTo>
                  <a:pt x="1304925" y="142875"/>
                </a:lnTo>
                <a:lnTo>
                  <a:pt x="1581150" y="102394"/>
                </a:lnTo>
                <a:lnTo>
                  <a:pt x="1826419" y="71438"/>
                </a:lnTo>
                <a:lnTo>
                  <a:pt x="1881188" y="57150"/>
                </a:lnTo>
                <a:lnTo>
                  <a:pt x="1928813" y="35719"/>
                </a:lnTo>
                <a:lnTo>
                  <a:pt x="1952625" y="16669"/>
                </a:lnTo>
                <a:lnTo>
                  <a:pt x="1978819" y="4763"/>
                </a:lnTo>
                <a:lnTo>
                  <a:pt x="2009775" y="0"/>
                </a:lnTo>
                <a:lnTo>
                  <a:pt x="2076450" y="11907"/>
                </a:lnTo>
                <a:lnTo>
                  <a:pt x="2145507" y="28575"/>
                </a:lnTo>
                <a:lnTo>
                  <a:pt x="2195513" y="45244"/>
                </a:lnTo>
                <a:lnTo>
                  <a:pt x="2245519" y="66675"/>
                </a:lnTo>
                <a:lnTo>
                  <a:pt x="2290763" y="95250"/>
                </a:lnTo>
                <a:lnTo>
                  <a:pt x="2328863" y="123825"/>
                </a:lnTo>
                <a:lnTo>
                  <a:pt x="2352675" y="150019"/>
                </a:lnTo>
                <a:lnTo>
                  <a:pt x="2364582" y="176213"/>
                </a:lnTo>
                <a:lnTo>
                  <a:pt x="2366963" y="202407"/>
                </a:lnTo>
                <a:lnTo>
                  <a:pt x="2359819" y="219075"/>
                </a:lnTo>
                <a:lnTo>
                  <a:pt x="2336007" y="238125"/>
                </a:lnTo>
                <a:lnTo>
                  <a:pt x="2295525" y="254794"/>
                </a:lnTo>
                <a:lnTo>
                  <a:pt x="2221707" y="271463"/>
                </a:lnTo>
                <a:lnTo>
                  <a:pt x="2116932" y="283369"/>
                </a:lnTo>
                <a:lnTo>
                  <a:pt x="1928813" y="290513"/>
                </a:lnTo>
                <a:lnTo>
                  <a:pt x="1607344" y="3071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CA2B48C-AB6C-5C4D-B349-C369A2630DCD}"/>
              </a:ext>
            </a:extLst>
          </p:cNvPr>
          <p:cNvSpPr/>
          <p:nvPr/>
        </p:nvSpPr>
        <p:spPr>
          <a:xfrm>
            <a:off x="3657600" y="2908300"/>
            <a:ext cx="3432175" cy="568325"/>
          </a:xfrm>
          <a:custGeom>
            <a:avLst/>
            <a:gdLst>
              <a:gd name="connsiteX0" fmla="*/ 1874953 w 3432606"/>
              <a:gd name="connsiteY0" fmla="*/ 337491 h 568255"/>
              <a:gd name="connsiteX1" fmla="*/ 1497078 w 3432606"/>
              <a:gd name="connsiteY1" fmla="*/ 386529 h 568255"/>
              <a:gd name="connsiteX2" fmla="*/ 1142279 w 3432606"/>
              <a:gd name="connsiteY2" fmla="*/ 441335 h 568255"/>
              <a:gd name="connsiteX3" fmla="*/ 862478 w 3432606"/>
              <a:gd name="connsiteY3" fmla="*/ 490372 h 568255"/>
              <a:gd name="connsiteX4" fmla="*/ 706713 w 3432606"/>
              <a:gd name="connsiteY4" fmla="*/ 519218 h 568255"/>
              <a:gd name="connsiteX5" fmla="*/ 556717 w 3432606"/>
              <a:gd name="connsiteY5" fmla="*/ 556717 h 568255"/>
              <a:gd name="connsiteX6" fmla="*/ 504795 w 3432606"/>
              <a:gd name="connsiteY6" fmla="*/ 568255 h 568255"/>
              <a:gd name="connsiteX7" fmla="*/ 449989 w 3432606"/>
              <a:gd name="connsiteY7" fmla="*/ 562486 h 568255"/>
              <a:gd name="connsiteX8" fmla="*/ 369221 w 3432606"/>
              <a:gd name="connsiteY8" fmla="*/ 550948 h 568255"/>
              <a:gd name="connsiteX9" fmla="*/ 314415 w 3432606"/>
              <a:gd name="connsiteY9" fmla="*/ 536525 h 568255"/>
              <a:gd name="connsiteX10" fmla="*/ 245186 w 3432606"/>
              <a:gd name="connsiteY10" fmla="*/ 516333 h 568255"/>
              <a:gd name="connsiteX11" fmla="*/ 199033 w 3432606"/>
              <a:gd name="connsiteY11" fmla="*/ 496141 h 568255"/>
              <a:gd name="connsiteX12" fmla="*/ 170188 w 3432606"/>
              <a:gd name="connsiteY12" fmla="*/ 478834 h 568255"/>
              <a:gd name="connsiteX13" fmla="*/ 129804 w 3432606"/>
              <a:gd name="connsiteY13" fmla="*/ 447104 h 568255"/>
              <a:gd name="connsiteX14" fmla="*/ 83652 w 3432606"/>
              <a:gd name="connsiteY14" fmla="*/ 400951 h 568255"/>
              <a:gd name="connsiteX15" fmla="*/ 37499 w 3432606"/>
              <a:gd name="connsiteY15" fmla="*/ 351914 h 568255"/>
              <a:gd name="connsiteX16" fmla="*/ 14423 w 3432606"/>
              <a:gd name="connsiteY16" fmla="*/ 328838 h 568255"/>
              <a:gd name="connsiteX17" fmla="*/ 0 w 3432606"/>
              <a:gd name="connsiteY17" fmla="*/ 305761 h 568255"/>
              <a:gd name="connsiteX18" fmla="*/ 0 w 3432606"/>
              <a:gd name="connsiteY18" fmla="*/ 285570 h 568255"/>
              <a:gd name="connsiteX19" fmla="*/ 2885 w 3432606"/>
              <a:gd name="connsiteY19" fmla="*/ 271147 h 568255"/>
              <a:gd name="connsiteX20" fmla="*/ 17307 w 3432606"/>
              <a:gd name="connsiteY20" fmla="*/ 262493 h 568255"/>
              <a:gd name="connsiteX21" fmla="*/ 40384 w 3432606"/>
              <a:gd name="connsiteY21" fmla="*/ 268262 h 568255"/>
              <a:gd name="connsiteX22" fmla="*/ 92305 w 3432606"/>
              <a:gd name="connsiteY22" fmla="*/ 294223 h 568255"/>
              <a:gd name="connsiteX23" fmla="*/ 158650 w 3432606"/>
              <a:gd name="connsiteY23" fmla="*/ 317300 h 568255"/>
              <a:gd name="connsiteX24" fmla="*/ 213456 w 3432606"/>
              <a:gd name="connsiteY24" fmla="*/ 334607 h 568255"/>
              <a:gd name="connsiteX25" fmla="*/ 274032 w 3432606"/>
              <a:gd name="connsiteY25" fmla="*/ 343260 h 568255"/>
              <a:gd name="connsiteX26" fmla="*/ 372106 w 3432606"/>
              <a:gd name="connsiteY26" fmla="*/ 349030 h 568255"/>
              <a:gd name="connsiteX27" fmla="*/ 501910 w 3432606"/>
              <a:gd name="connsiteY27" fmla="*/ 334607 h 568255"/>
              <a:gd name="connsiteX28" fmla="*/ 882670 w 3432606"/>
              <a:gd name="connsiteY28" fmla="*/ 285570 h 568255"/>
              <a:gd name="connsiteX29" fmla="*/ 1286506 w 3432606"/>
              <a:gd name="connsiteY29" fmla="*/ 227879 h 568255"/>
              <a:gd name="connsiteX30" fmla="*/ 1598037 w 3432606"/>
              <a:gd name="connsiteY30" fmla="*/ 184611 h 568255"/>
              <a:gd name="connsiteX31" fmla="*/ 1802839 w 3432606"/>
              <a:gd name="connsiteY31" fmla="*/ 167303 h 568255"/>
              <a:gd name="connsiteX32" fmla="*/ 2247059 w 3432606"/>
              <a:gd name="connsiteY32" fmla="*/ 109613 h 568255"/>
              <a:gd name="connsiteX33" fmla="*/ 2685509 w 3432606"/>
              <a:gd name="connsiteY33" fmla="*/ 57691 h 568255"/>
              <a:gd name="connsiteX34" fmla="*/ 2800891 w 3432606"/>
              <a:gd name="connsiteY34" fmla="*/ 40384 h 568255"/>
              <a:gd name="connsiteX35" fmla="*/ 2861466 w 3432606"/>
              <a:gd name="connsiteY35" fmla="*/ 25961 h 568255"/>
              <a:gd name="connsiteX36" fmla="*/ 2898965 w 3432606"/>
              <a:gd name="connsiteY36" fmla="*/ 5769 h 568255"/>
              <a:gd name="connsiteX37" fmla="*/ 2965310 w 3432606"/>
              <a:gd name="connsiteY37" fmla="*/ 0 h 568255"/>
              <a:gd name="connsiteX38" fmla="*/ 3048962 w 3432606"/>
              <a:gd name="connsiteY38" fmla="*/ 11538 h 568255"/>
              <a:gd name="connsiteX39" fmla="*/ 3144151 w 3432606"/>
              <a:gd name="connsiteY39" fmla="*/ 37499 h 568255"/>
              <a:gd name="connsiteX40" fmla="*/ 3236457 w 3432606"/>
              <a:gd name="connsiteY40" fmla="*/ 72113 h 568255"/>
              <a:gd name="connsiteX41" fmla="*/ 3305686 w 3432606"/>
              <a:gd name="connsiteY41" fmla="*/ 100959 h 568255"/>
              <a:gd name="connsiteX42" fmla="*/ 3360492 w 3432606"/>
              <a:gd name="connsiteY42" fmla="*/ 126920 h 568255"/>
              <a:gd name="connsiteX43" fmla="*/ 3403760 w 3432606"/>
              <a:gd name="connsiteY43" fmla="*/ 158650 h 568255"/>
              <a:gd name="connsiteX44" fmla="*/ 3429721 w 3432606"/>
              <a:gd name="connsiteY44" fmla="*/ 187495 h 568255"/>
              <a:gd name="connsiteX45" fmla="*/ 3432606 w 3432606"/>
              <a:gd name="connsiteY45" fmla="*/ 207687 h 568255"/>
              <a:gd name="connsiteX46" fmla="*/ 3426837 w 3432606"/>
              <a:gd name="connsiteY46" fmla="*/ 236532 h 568255"/>
              <a:gd name="connsiteX47" fmla="*/ 3403760 w 3432606"/>
              <a:gd name="connsiteY47" fmla="*/ 279801 h 568255"/>
              <a:gd name="connsiteX48" fmla="*/ 3369146 w 3432606"/>
              <a:gd name="connsiteY48" fmla="*/ 308646 h 568255"/>
              <a:gd name="connsiteX49" fmla="*/ 3294148 w 3432606"/>
              <a:gd name="connsiteY49" fmla="*/ 320184 h 568255"/>
              <a:gd name="connsiteX50" fmla="*/ 3080691 w 3432606"/>
              <a:gd name="connsiteY50" fmla="*/ 305761 h 568255"/>
              <a:gd name="connsiteX51" fmla="*/ 2728777 w 3432606"/>
              <a:gd name="connsiteY51" fmla="*/ 294223 h 568255"/>
              <a:gd name="connsiteX52" fmla="*/ 2431669 w 3432606"/>
              <a:gd name="connsiteY52" fmla="*/ 305761 h 568255"/>
              <a:gd name="connsiteX53" fmla="*/ 1874953 w 3432606"/>
              <a:gd name="connsiteY53" fmla="*/ 337491 h 56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32606" h="568255">
                <a:moveTo>
                  <a:pt x="1874953" y="337491"/>
                </a:moveTo>
                <a:lnTo>
                  <a:pt x="1497078" y="386529"/>
                </a:lnTo>
                <a:lnTo>
                  <a:pt x="1142279" y="441335"/>
                </a:lnTo>
                <a:lnTo>
                  <a:pt x="862478" y="490372"/>
                </a:lnTo>
                <a:lnTo>
                  <a:pt x="706713" y="519218"/>
                </a:lnTo>
                <a:lnTo>
                  <a:pt x="556717" y="556717"/>
                </a:lnTo>
                <a:lnTo>
                  <a:pt x="504795" y="568255"/>
                </a:lnTo>
                <a:lnTo>
                  <a:pt x="449989" y="562486"/>
                </a:lnTo>
                <a:lnTo>
                  <a:pt x="369221" y="550948"/>
                </a:lnTo>
                <a:lnTo>
                  <a:pt x="314415" y="536525"/>
                </a:lnTo>
                <a:lnTo>
                  <a:pt x="245186" y="516333"/>
                </a:lnTo>
                <a:lnTo>
                  <a:pt x="199033" y="496141"/>
                </a:lnTo>
                <a:lnTo>
                  <a:pt x="170188" y="478834"/>
                </a:lnTo>
                <a:lnTo>
                  <a:pt x="129804" y="447104"/>
                </a:lnTo>
                <a:lnTo>
                  <a:pt x="83652" y="400951"/>
                </a:lnTo>
                <a:lnTo>
                  <a:pt x="37499" y="351914"/>
                </a:lnTo>
                <a:lnTo>
                  <a:pt x="14423" y="328838"/>
                </a:lnTo>
                <a:lnTo>
                  <a:pt x="0" y="305761"/>
                </a:lnTo>
                <a:lnTo>
                  <a:pt x="0" y="285570"/>
                </a:lnTo>
                <a:lnTo>
                  <a:pt x="2885" y="271147"/>
                </a:lnTo>
                <a:lnTo>
                  <a:pt x="17307" y="262493"/>
                </a:lnTo>
                <a:lnTo>
                  <a:pt x="40384" y="268262"/>
                </a:lnTo>
                <a:lnTo>
                  <a:pt x="92305" y="294223"/>
                </a:lnTo>
                <a:lnTo>
                  <a:pt x="158650" y="317300"/>
                </a:lnTo>
                <a:lnTo>
                  <a:pt x="213456" y="334607"/>
                </a:lnTo>
                <a:lnTo>
                  <a:pt x="274032" y="343260"/>
                </a:lnTo>
                <a:lnTo>
                  <a:pt x="372106" y="349030"/>
                </a:lnTo>
                <a:lnTo>
                  <a:pt x="501910" y="334607"/>
                </a:lnTo>
                <a:lnTo>
                  <a:pt x="882670" y="285570"/>
                </a:lnTo>
                <a:lnTo>
                  <a:pt x="1286506" y="227879"/>
                </a:lnTo>
                <a:lnTo>
                  <a:pt x="1598037" y="184611"/>
                </a:lnTo>
                <a:lnTo>
                  <a:pt x="1802839" y="167303"/>
                </a:lnTo>
                <a:lnTo>
                  <a:pt x="2247059" y="109613"/>
                </a:lnTo>
                <a:lnTo>
                  <a:pt x="2685509" y="57691"/>
                </a:lnTo>
                <a:lnTo>
                  <a:pt x="2800891" y="40384"/>
                </a:lnTo>
                <a:lnTo>
                  <a:pt x="2861466" y="25961"/>
                </a:lnTo>
                <a:lnTo>
                  <a:pt x="2898965" y="5769"/>
                </a:lnTo>
                <a:lnTo>
                  <a:pt x="2965310" y="0"/>
                </a:lnTo>
                <a:lnTo>
                  <a:pt x="3048962" y="11538"/>
                </a:lnTo>
                <a:lnTo>
                  <a:pt x="3144151" y="37499"/>
                </a:lnTo>
                <a:lnTo>
                  <a:pt x="3236457" y="72113"/>
                </a:lnTo>
                <a:lnTo>
                  <a:pt x="3305686" y="100959"/>
                </a:lnTo>
                <a:lnTo>
                  <a:pt x="3360492" y="126920"/>
                </a:lnTo>
                <a:lnTo>
                  <a:pt x="3403760" y="158650"/>
                </a:lnTo>
                <a:lnTo>
                  <a:pt x="3429721" y="187495"/>
                </a:lnTo>
                <a:lnTo>
                  <a:pt x="3432606" y="207687"/>
                </a:lnTo>
                <a:lnTo>
                  <a:pt x="3426837" y="236532"/>
                </a:lnTo>
                <a:lnTo>
                  <a:pt x="3403760" y="279801"/>
                </a:lnTo>
                <a:lnTo>
                  <a:pt x="3369146" y="308646"/>
                </a:lnTo>
                <a:lnTo>
                  <a:pt x="3294148" y="320184"/>
                </a:lnTo>
                <a:lnTo>
                  <a:pt x="3080691" y="305761"/>
                </a:lnTo>
                <a:lnTo>
                  <a:pt x="2728777" y="294223"/>
                </a:lnTo>
                <a:lnTo>
                  <a:pt x="2431669" y="305761"/>
                </a:lnTo>
                <a:lnTo>
                  <a:pt x="1874953" y="3374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E6C46CB-B26D-DB45-A262-533C19BF4B4A}"/>
              </a:ext>
            </a:extLst>
          </p:cNvPr>
          <p:cNvSpPr/>
          <p:nvPr/>
        </p:nvSpPr>
        <p:spPr>
          <a:xfrm rot="16200000">
            <a:off x="4175126" y="4003675"/>
            <a:ext cx="2709862" cy="1728787"/>
          </a:xfrm>
          <a:custGeom>
            <a:avLst/>
            <a:gdLst>
              <a:gd name="connsiteX0" fmla="*/ 1197769 w 2709863"/>
              <a:gd name="connsiteY0" fmla="*/ 1600200 h 1728788"/>
              <a:gd name="connsiteX1" fmla="*/ 759619 w 2709863"/>
              <a:gd name="connsiteY1" fmla="*/ 1621631 h 1728788"/>
              <a:gd name="connsiteX2" fmla="*/ 597694 w 2709863"/>
              <a:gd name="connsiteY2" fmla="*/ 1631156 h 1728788"/>
              <a:gd name="connsiteX3" fmla="*/ 535782 w 2709863"/>
              <a:gd name="connsiteY3" fmla="*/ 1638300 h 1728788"/>
              <a:gd name="connsiteX4" fmla="*/ 411957 w 2709863"/>
              <a:gd name="connsiteY4" fmla="*/ 1659731 h 1728788"/>
              <a:gd name="connsiteX5" fmla="*/ 378619 w 2709863"/>
              <a:gd name="connsiteY5" fmla="*/ 1662113 h 1728788"/>
              <a:gd name="connsiteX6" fmla="*/ 352425 w 2709863"/>
              <a:gd name="connsiteY6" fmla="*/ 1654969 h 1728788"/>
              <a:gd name="connsiteX7" fmla="*/ 266700 w 2709863"/>
              <a:gd name="connsiteY7" fmla="*/ 1609725 h 1728788"/>
              <a:gd name="connsiteX8" fmla="*/ 154782 w 2709863"/>
              <a:gd name="connsiteY8" fmla="*/ 1552575 h 1728788"/>
              <a:gd name="connsiteX9" fmla="*/ 85725 w 2709863"/>
              <a:gd name="connsiteY9" fmla="*/ 1512094 h 1728788"/>
              <a:gd name="connsiteX10" fmla="*/ 54769 w 2709863"/>
              <a:gd name="connsiteY10" fmla="*/ 1488281 h 1728788"/>
              <a:gd name="connsiteX11" fmla="*/ 30957 w 2709863"/>
              <a:gd name="connsiteY11" fmla="*/ 1464469 h 1728788"/>
              <a:gd name="connsiteX12" fmla="*/ 9525 w 2709863"/>
              <a:gd name="connsiteY12" fmla="*/ 1435894 h 1728788"/>
              <a:gd name="connsiteX13" fmla="*/ 0 w 2709863"/>
              <a:gd name="connsiteY13" fmla="*/ 1412081 h 1728788"/>
              <a:gd name="connsiteX14" fmla="*/ 0 w 2709863"/>
              <a:gd name="connsiteY14" fmla="*/ 1390650 h 1728788"/>
              <a:gd name="connsiteX15" fmla="*/ 19050 w 2709863"/>
              <a:gd name="connsiteY15" fmla="*/ 1369219 h 1728788"/>
              <a:gd name="connsiteX16" fmla="*/ 111919 w 2709863"/>
              <a:gd name="connsiteY16" fmla="*/ 1312069 h 1728788"/>
              <a:gd name="connsiteX17" fmla="*/ 261938 w 2709863"/>
              <a:gd name="connsiteY17" fmla="*/ 1226344 h 1728788"/>
              <a:gd name="connsiteX18" fmla="*/ 583407 w 2709863"/>
              <a:gd name="connsiteY18" fmla="*/ 1359694 h 1728788"/>
              <a:gd name="connsiteX19" fmla="*/ 616744 w 2709863"/>
              <a:gd name="connsiteY19" fmla="*/ 1369219 h 1728788"/>
              <a:gd name="connsiteX20" fmla="*/ 638175 w 2709863"/>
              <a:gd name="connsiteY20" fmla="*/ 1373981 h 1728788"/>
              <a:gd name="connsiteX21" fmla="*/ 1333500 w 2709863"/>
              <a:gd name="connsiteY21" fmla="*/ 1376363 h 1728788"/>
              <a:gd name="connsiteX22" fmla="*/ 1493044 w 2709863"/>
              <a:gd name="connsiteY22" fmla="*/ 1376363 h 1728788"/>
              <a:gd name="connsiteX23" fmla="*/ 2426494 w 2709863"/>
              <a:gd name="connsiteY23" fmla="*/ 1373981 h 1728788"/>
              <a:gd name="connsiteX24" fmla="*/ 2452688 w 2709863"/>
              <a:gd name="connsiteY24" fmla="*/ 1371600 h 1728788"/>
              <a:gd name="connsiteX25" fmla="*/ 2474119 w 2709863"/>
              <a:gd name="connsiteY25" fmla="*/ 1364456 h 1728788"/>
              <a:gd name="connsiteX26" fmla="*/ 2488407 w 2709863"/>
              <a:gd name="connsiteY26" fmla="*/ 1347788 h 1728788"/>
              <a:gd name="connsiteX27" fmla="*/ 2495550 w 2709863"/>
              <a:gd name="connsiteY27" fmla="*/ 1321594 h 1728788"/>
              <a:gd name="connsiteX28" fmla="*/ 2500313 w 2709863"/>
              <a:gd name="connsiteY28" fmla="*/ 1288256 h 1728788"/>
              <a:gd name="connsiteX29" fmla="*/ 2500313 w 2709863"/>
              <a:gd name="connsiteY29" fmla="*/ 1259681 h 1728788"/>
              <a:gd name="connsiteX30" fmla="*/ 2452688 w 2709863"/>
              <a:gd name="connsiteY30" fmla="*/ 959644 h 1728788"/>
              <a:gd name="connsiteX31" fmla="*/ 2381250 w 2709863"/>
              <a:gd name="connsiteY31" fmla="*/ 531019 h 1728788"/>
              <a:gd name="connsiteX32" fmla="*/ 2312194 w 2709863"/>
              <a:gd name="connsiteY32" fmla="*/ 128588 h 1728788"/>
              <a:gd name="connsiteX33" fmla="*/ 2476500 w 2709863"/>
              <a:gd name="connsiteY33" fmla="*/ 0 h 1728788"/>
              <a:gd name="connsiteX34" fmla="*/ 2514600 w 2709863"/>
              <a:gd name="connsiteY34" fmla="*/ 252413 h 1728788"/>
              <a:gd name="connsiteX35" fmla="*/ 2569369 w 2709863"/>
              <a:gd name="connsiteY35" fmla="*/ 604838 h 1728788"/>
              <a:gd name="connsiteX36" fmla="*/ 2612232 w 2709863"/>
              <a:gd name="connsiteY36" fmla="*/ 890588 h 1728788"/>
              <a:gd name="connsiteX37" fmla="*/ 2638425 w 2709863"/>
              <a:gd name="connsiteY37" fmla="*/ 1083469 h 1728788"/>
              <a:gd name="connsiteX38" fmla="*/ 2655094 w 2709863"/>
              <a:gd name="connsiteY38" fmla="*/ 1223963 h 1728788"/>
              <a:gd name="connsiteX39" fmla="*/ 2664619 w 2709863"/>
              <a:gd name="connsiteY39" fmla="*/ 1266825 h 1728788"/>
              <a:gd name="connsiteX40" fmla="*/ 2681288 w 2709863"/>
              <a:gd name="connsiteY40" fmla="*/ 1316831 h 1728788"/>
              <a:gd name="connsiteX41" fmla="*/ 2709863 w 2709863"/>
              <a:gd name="connsiteY41" fmla="*/ 1362075 h 1728788"/>
              <a:gd name="connsiteX42" fmla="*/ 2709863 w 2709863"/>
              <a:gd name="connsiteY42" fmla="*/ 1385888 h 1728788"/>
              <a:gd name="connsiteX43" fmla="*/ 2688432 w 2709863"/>
              <a:gd name="connsiteY43" fmla="*/ 1440656 h 1728788"/>
              <a:gd name="connsiteX44" fmla="*/ 2624138 w 2709863"/>
              <a:gd name="connsiteY44" fmla="*/ 1564481 h 1728788"/>
              <a:gd name="connsiteX45" fmla="*/ 2552700 w 2709863"/>
              <a:gd name="connsiteY45" fmla="*/ 1676400 h 1728788"/>
              <a:gd name="connsiteX46" fmla="*/ 2521744 w 2709863"/>
              <a:gd name="connsiteY46" fmla="*/ 1714500 h 1728788"/>
              <a:gd name="connsiteX47" fmla="*/ 2507457 w 2709863"/>
              <a:gd name="connsiteY47" fmla="*/ 1724025 h 1728788"/>
              <a:gd name="connsiteX48" fmla="*/ 2481263 w 2709863"/>
              <a:gd name="connsiteY48" fmla="*/ 1728788 h 1728788"/>
              <a:gd name="connsiteX49" fmla="*/ 2457450 w 2709863"/>
              <a:gd name="connsiteY49" fmla="*/ 1724025 h 1728788"/>
              <a:gd name="connsiteX50" fmla="*/ 2424113 w 2709863"/>
              <a:gd name="connsiteY50" fmla="*/ 1697831 h 1728788"/>
              <a:gd name="connsiteX51" fmla="*/ 2381250 w 2709863"/>
              <a:gd name="connsiteY51" fmla="*/ 1669256 h 1728788"/>
              <a:gd name="connsiteX52" fmla="*/ 2343150 w 2709863"/>
              <a:gd name="connsiteY52" fmla="*/ 1647825 h 1728788"/>
              <a:gd name="connsiteX53" fmla="*/ 2293144 w 2709863"/>
              <a:gd name="connsiteY53" fmla="*/ 1626394 h 1728788"/>
              <a:gd name="connsiteX54" fmla="*/ 2231232 w 2709863"/>
              <a:gd name="connsiteY54" fmla="*/ 1616869 h 1728788"/>
              <a:gd name="connsiteX55" fmla="*/ 1926432 w 2709863"/>
              <a:gd name="connsiteY55" fmla="*/ 1602581 h 1728788"/>
              <a:gd name="connsiteX56" fmla="*/ 1512094 w 2709863"/>
              <a:gd name="connsiteY56" fmla="*/ 1593056 h 1728788"/>
              <a:gd name="connsiteX57" fmla="*/ 1197769 w 2709863"/>
              <a:gd name="connsiteY57" fmla="*/ 1600200 h 172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09863" h="1728788">
                <a:moveTo>
                  <a:pt x="1197769" y="1600200"/>
                </a:moveTo>
                <a:lnTo>
                  <a:pt x="759619" y="1621631"/>
                </a:lnTo>
                <a:lnTo>
                  <a:pt x="597694" y="1631156"/>
                </a:lnTo>
                <a:lnTo>
                  <a:pt x="535782" y="1638300"/>
                </a:lnTo>
                <a:lnTo>
                  <a:pt x="411957" y="1659731"/>
                </a:lnTo>
                <a:lnTo>
                  <a:pt x="378619" y="1662113"/>
                </a:lnTo>
                <a:lnTo>
                  <a:pt x="352425" y="1654969"/>
                </a:lnTo>
                <a:lnTo>
                  <a:pt x="266700" y="1609725"/>
                </a:lnTo>
                <a:lnTo>
                  <a:pt x="154782" y="1552575"/>
                </a:lnTo>
                <a:lnTo>
                  <a:pt x="85725" y="1512094"/>
                </a:lnTo>
                <a:lnTo>
                  <a:pt x="54769" y="1488281"/>
                </a:lnTo>
                <a:lnTo>
                  <a:pt x="30957" y="1464469"/>
                </a:lnTo>
                <a:lnTo>
                  <a:pt x="9525" y="1435894"/>
                </a:lnTo>
                <a:lnTo>
                  <a:pt x="0" y="1412081"/>
                </a:lnTo>
                <a:lnTo>
                  <a:pt x="0" y="1390650"/>
                </a:lnTo>
                <a:lnTo>
                  <a:pt x="19050" y="1369219"/>
                </a:lnTo>
                <a:lnTo>
                  <a:pt x="111919" y="1312069"/>
                </a:lnTo>
                <a:lnTo>
                  <a:pt x="261938" y="1226344"/>
                </a:lnTo>
                <a:lnTo>
                  <a:pt x="583407" y="1359694"/>
                </a:lnTo>
                <a:lnTo>
                  <a:pt x="616744" y="1369219"/>
                </a:lnTo>
                <a:lnTo>
                  <a:pt x="638175" y="1373981"/>
                </a:lnTo>
                <a:lnTo>
                  <a:pt x="1333500" y="1376363"/>
                </a:lnTo>
                <a:lnTo>
                  <a:pt x="1493044" y="1376363"/>
                </a:lnTo>
                <a:lnTo>
                  <a:pt x="2426494" y="1373981"/>
                </a:lnTo>
                <a:lnTo>
                  <a:pt x="2452688" y="1371600"/>
                </a:lnTo>
                <a:lnTo>
                  <a:pt x="2474119" y="1364456"/>
                </a:lnTo>
                <a:lnTo>
                  <a:pt x="2488407" y="1347788"/>
                </a:lnTo>
                <a:lnTo>
                  <a:pt x="2495550" y="1321594"/>
                </a:lnTo>
                <a:lnTo>
                  <a:pt x="2500313" y="1288256"/>
                </a:lnTo>
                <a:lnTo>
                  <a:pt x="2500313" y="1259681"/>
                </a:lnTo>
                <a:lnTo>
                  <a:pt x="2452688" y="959644"/>
                </a:lnTo>
                <a:lnTo>
                  <a:pt x="2381250" y="531019"/>
                </a:lnTo>
                <a:lnTo>
                  <a:pt x="2312194" y="128588"/>
                </a:lnTo>
                <a:lnTo>
                  <a:pt x="2476500" y="0"/>
                </a:lnTo>
                <a:lnTo>
                  <a:pt x="2514600" y="252413"/>
                </a:lnTo>
                <a:lnTo>
                  <a:pt x="2569369" y="604838"/>
                </a:lnTo>
                <a:lnTo>
                  <a:pt x="2612232" y="890588"/>
                </a:lnTo>
                <a:lnTo>
                  <a:pt x="2638425" y="1083469"/>
                </a:lnTo>
                <a:lnTo>
                  <a:pt x="2655094" y="1223963"/>
                </a:lnTo>
                <a:lnTo>
                  <a:pt x="2664619" y="1266825"/>
                </a:lnTo>
                <a:lnTo>
                  <a:pt x="2681288" y="1316831"/>
                </a:lnTo>
                <a:lnTo>
                  <a:pt x="2709863" y="1362075"/>
                </a:lnTo>
                <a:lnTo>
                  <a:pt x="2709863" y="1385888"/>
                </a:lnTo>
                <a:lnTo>
                  <a:pt x="2688432" y="1440656"/>
                </a:lnTo>
                <a:lnTo>
                  <a:pt x="2624138" y="1564481"/>
                </a:lnTo>
                <a:lnTo>
                  <a:pt x="2552700" y="1676400"/>
                </a:lnTo>
                <a:lnTo>
                  <a:pt x="2521744" y="1714500"/>
                </a:lnTo>
                <a:lnTo>
                  <a:pt x="2507457" y="1724025"/>
                </a:lnTo>
                <a:lnTo>
                  <a:pt x="2481263" y="1728788"/>
                </a:lnTo>
                <a:lnTo>
                  <a:pt x="2457450" y="1724025"/>
                </a:lnTo>
                <a:lnTo>
                  <a:pt x="2424113" y="1697831"/>
                </a:lnTo>
                <a:lnTo>
                  <a:pt x="2381250" y="1669256"/>
                </a:lnTo>
                <a:lnTo>
                  <a:pt x="2343150" y="1647825"/>
                </a:lnTo>
                <a:lnTo>
                  <a:pt x="2293144" y="1626394"/>
                </a:lnTo>
                <a:lnTo>
                  <a:pt x="2231232" y="1616869"/>
                </a:lnTo>
                <a:lnTo>
                  <a:pt x="1926432" y="1602581"/>
                </a:lnTo>
                <a:lnTo>
                  <a:pt x="1512094" y="1593056"/>
                </a:lnTo>
                <a:lnTo>
                  <a:pt x="1197769" y="1600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C13C421-25D6-774C-ACB0-67681EA370AD}"/>
              </a:ext>
            </a:extLst>
          </p:cNvPr>
          <p:cNvSpPr/>
          <p:nvPr/>
        </p:nvSpPr>
        <p:spPr>
          <a:xfrm>
            <a:off x="5373688" y="5554663"/>
            <a:ext cx="714375" cy="447675"/>
          </a:xfrm>
          <a:custGeom>
            <a:avLst/>
            <a:gdLst>
              <a:gd name="connsiteX0" fmla="*/ 226219 w 714375"/>
              <a:gd name="connsiteY0" fmla="*/ 64294 h 447675"/>
              <a:gd name="connsiteX1" fmla="*/ 445294 w 714375"/>
              <a:gd name="connsiteY1" fmla="*/ 128588 h 447675"/>
              <a:gd name="connsiteX2" fmla="*/ 476250 w 714375"/>
              <a:gd name="connsiteY2" fmla="*/ 133350 h 447675"/>
              <a:gd name="connsiteX3" fmla="*/ 519113 w 714375"/>
              <a:gd name="connsiteY3" fmla="*/ 135732 h 447675"/>
              <a:gd name="connsiteX4" fmla="*/ 566738 w 714375"/>
              <a:gd name="connsiteY4" fmla="*/ 130969 h 447675"/>
              <a:gd name="connsiteX5" fmla="*/ 616744 w 714375"/>
              <a:gd name="connsiteY5" fmla="*/ 111919 h 447675"/>
              <a:gd name="connsiteX6" fmla="*/ 642938 w 714375"/>
              <a:gd name="connsiteY6" fmla="*/ 90488 h 447675"/>
              <a:gd name="connsiteX7" fmla="*/ 714375 w 714375"/>
              <a:gd name="connsiteY7" fmla="*/ 0 h 447675"/>
              <a:gd name="connsiteX8" fmla="*/ 561975 w 714375"/>
              <a:gd name="connsiteY8" fmla="*/ 447675 h 447675"/>
              <a:gd name="connsiteX9" fmla="*/ 514350 w 714375"/>
              <a:gd name="connsiteY9" fmla="*/ 404813 h 447675"/>
              <a:gd name="connsiteX10" fmla="*/ 481013 w 714375"/>
              <a:gd name="connsiteY10" fmla="*/ 364332 h 447675"/>
              <a:gd name="connsiteX11" fmla="*/ 428625 w 714375"/>
              <a:gd name="connsiteY11" fmla="*/ 321469 h 447675"/>
              <a:gd name="connsiteX12" fmla="*/ 359569 w 714375"/>
              <a:gd name="connsiteY12" fmla="*/ 266700 h 447675"/>
              <a:gd name="connsiteX13" fmla="*/ 290513 w 714375"/>
              <a:gd name="connsiteY13" fmla="*/ 221457 h 447675"/>
              <a:gd name="connsiteX14" fmla="*/ 214313 w 714375"/>
              <a:gd name="connsiteY14" fmla="*/ 173832 h 447675"/>
              <a:gd name="connsiteX15" fmla="*/ 114300 w 714375"/>
              <a:gd name="connsiteY15" fmla="*/ 114300 h 447675"/>
              <a:gd name="connsiteX16" fmla="*/ 21432 w 714375"/>
              <a:gd name="connsiteY16" fmla="*/ 64294 h 447675"/>
              <a:gd name="connsiteX17" fmla="*/ 9525 w 714375"/>
              <a:gd name="connsiteY17" fmla="*/ 50007 h 447675"/>
              <a:gd name="connsiteX18" fmla="*/ 0 w 714375"/>
              <a:gd name="connsiteY18" fmla="*/ 26194 h 447675"/>
              <a:gd name="connsiteX19" fmla="*/ 2382 w 714375"/>
              <a:gd name="connsiteY19" fmla="*/ 9525 h 447675"/>
              <a:gd name="connsiteX20" fmla="*/ 9525 w 714375"/>
              <a:gd name="connsiteY20" fmla="*/ 0 h 447675"/>
              <a:gd name="connsiteX21" fmla="*/ 26194 w 714375"/>
              <a:gd name="connsiteY21" fmla="*/ 0 h 447675"/>
              <a:gd name="connsiteX22" fmla="*/ 69057 w 714375"/>
              <a:gd name="connsiteY22" fmla="*/ 14288 h 447675"/>
              <a:gd name="connsiteX23" fmla="*/ 226219 w 714375"/>
              <a:gd name="connsiteY23" fmla="*/ 64294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375" h="447675">
                <a:moveTo>
                  <a:pt x="226219" y="64294"/>
                </a:moveTo>
                <a:lnTo>
                  <a:pt x="445294" y="128588"/>
                </a:lnTo>
                <a:lnTo>
                  <a:pt x="476250" y="133350"/>
                </a:lnTo>
                <a:lnTo>
                  <a:pt x="519113" y="135732"/>
                </a:lnTo>
                <a:lnTo>
                  <a:pt x="566738" y="130969"/>
                </a:lnTo>
                <a:lnTo>
                  <a:pt x="616744" y="111919"/>
                </a:lnTo>
                <a:lnTo>
                  <a:pt x="642938" y="90488"/>
                </a:lnTo>
                <a:lnTo>
                  <a:pt x="714375" y="0"/>
                </a:lnTo>
                <a:lnTo>
                  <a:pt x="561975" y="447675"/>
                </a:lnTo>
                <a:lnTo>
                  <a:pt x="514350" y="404813"/>
                </a:lnTo>
                <a:lnTo>
                  <a:pt x="481013" y="364332"/>
                </a:lnTo>
                <a:lnTo>
                  <a:pt x="428625" y="321469"/>
                </a:lnTo>
                <a:lnTo>
                  <a:pt x="359569" y="266700"/>
                </a:lnTo>
                <a:lnTo>
                  <a:pt x="290513" y="221457"/>
                </a:lnTo>
                <a:lnTo>
                  <a:pt x="214313" y="173832"/>
                </a:lnTo>
                <a:lnTo>
                  <a:pt x="114300" y="114300"/>
                </a:lnTo>
                <a:lnTo>
                  <a:pt x="21432" y="64294"/>
                </a:lnTo>
                <a:lnTo>
                  <a:pt x="9525" y="50007"/>
                </a:lnTo>
                <a:lnTo>
                  <a:pt x="0" y="26194"/>
                </a:lnTo>
                <a:lnTo>
                  <a:pt x="2382" y="9525"/>
                </a:lnTo>
                <a:lnTo>
                  <a:pt x="9525" y="0"/>
                </a:lnTo>
                <a:lnTo>
                  <a:pt x="26194" y="0"/>
                </a:lnTo>
                <a:lnTo>
                  <a:pt x="69057" y="14288"/>
                </a:lnTo>
                <a:lnTo>
                  <a:pt x="226219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18679F6-02C8-E045-B6E4-2A3578A6B83C}"/>
              </a:ext>
            </a:extLst>
          </p:cNvPr>
          <p:cNvSpPr/>
          <p:nvPr/>
        </p:nvSpPr>
        <p:spPr>
          <a:xfrm>
            <a:off x="4779963" y="4110038"/>
            <a:ext cx="1335087" cy="361950"/>
          </a:xfrm>
          <a:custGeom>
            <a:avLst/>
            <a:gdLst>
              <a:gd name="connsiteX0" fmla="*/ 507206 w 1335881"/>
              <a:gd name="connsiteY0" fmla="*/ 290512 h 361950"/>
              <a:gd name="connsiteX1" fmla="*/ 0 w 1335881"/>
              <a:gd name="connsiteY1" fmla="*/ 361950 h 361950"/>
              <a:gd name="connsiteX2" fmla="*/ 0 w 1335881"/>
              <a:gd name="connsiteY2" fmla="*/ 178593 h 361950"/>
              <a:gd name="connsiteX3" fmla="*/ 157162 w 1335881"/>
              <a:gd name="connsiteY3" fmla="*/ 157162 h 361950"/>
              <a:gd name="connsiteX4" fmla="*/ 666750 w 1335881"/>
              <a:gd name="connsiteY4" fmla="*/ 90487 h 361950"/>
              <a:gd name="connsiteX5" fmla="*/ 1335881 w 1335881"/>
              <a:gd name="connsiteY5" fmla="*/ 0 h 361950"/>
              <a:gd name="connsiteX6" fmla="*/ 1328737 w 1335881"/>
              <a:gd name="connsiteY6" fmla="*/ 178593 h 361950"/>
              <a:gd name="connsiteX7" fmla="*/ 923925 w 1335881"/>
              <a:gd name="connsiteY7" fmla="*/ 233362 h 361950"/>
              <a:gd name="connsiteX8" fmla="*/ 507206 w 1335881"/>
              <a:gd name="connsiteY8" fmla="*/ 290512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5881" h="361950">
                <a:moveTo>
                  <a:pt x="507206" y="290512"/>
                </a:moveTo>
                <a:lnTo>
                  <a:pt x="0" y="361950"/>
                </a:lnTo>
                <a:lnTo>
                  <a:pt x="0" y="178593"/>
                </a:lnTo>
                <a:lnTo>
                  <a:pt x="157162" y="157162"/>
                </a:lnTo>
                <a:lnTo>
                  <a:pt x="666750" y="90487"/>
                </a:lnTo>
                <a:lnTo>
                  <a:pt x="1335881" y="0"/>
                </a:lnTo>
                <a:lnTo>
                  <a:pt x="1328737" y="178593"/>
                </a:lnTo>
                <a:lnTo>
                  <a:pt x="923925" y="233362"/>
                </a:lnTo>
                <a:lnTo>
                  <a:pt x="507206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89F239-583B-A449-9048-60BA654C1660}"/>
              </a:ext>
            </a:extLst>
          </p:cNvPr>
          <p:cNvSpPr/>
          <p:nvPr/>
        </p:nvSpPr>
        <p:spPr>
          <a:xfrm>
            <a:off x="4767263" y="4710113"/>
            <a:ext cx="1347787" cy="357187"/>
          </a:xfrm>
          <a:custGeom>
            <a:avLst/>
            <a:gdLst>
              <a:gd name="connsiteX0" fmla="*/ 628650 w 1347787"/>
              <a:gd name="connsiteY0" fmla="*/ 276225 h 357187"/>
              <a:gd name="connsiteX1" fmla="*/ 0 w 1347787"/>
              <a:gd name="connsiteY1" fmla="*/ 357187 h 357187"/>
              <a:gd name="connsiteX2" fmla="*/ 7143 w 1347787"/>
              <a:gd name="connsiteY2" fmla="*/ 183356 h 357187"/>
              <a:gd name="connsiteX3" fmla="*/ 519112 w 1347787"/>
              <a:gd name="connsiteY3" fmla="*/ 114300 h 357187"/>
              <a:gd name="connsiteX4" fmla="*/ 1347787 w 1347787"/>
              <a:gd name="connsiteY4" fmla="*/ 0 h 357187"/>
              <a:gd name="connsiteX5" fmla="*/ 1345406 w 1347787"/>
              <a:gd name="connsiteY5" fmla="*/ 188118 h 357187"/>
              <a:gd name="connsiteX6" fmla="*/ 628650 w 1347787"/>
              <a:gd name="connsiteY6" fmla="*/ 27622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7787" h="357187">
                <a:moveTo>
                  <a:pt x="628650" y="276225"/>
                </a:moveTo>
                <a:lnTo>
                  <a:pt x="0" y="357187"/>
                </a:lnTo>
                <a:lnTo>
                  <a:pt x="7143" y="183356"/>
                </a:lnTo>
                <a:lnTo>
                  <a:pt x="519112" y="114300"/>
                </a:lnTo>
                <a:lnTo>
                  <a:pt x="1347787" y="0"/>
                </a:lnTo>
                <a:cubicBezTo>
                  <a:pt x="1346993" y="62706"/>
                  <a:pt x="1346200" y="125412"/>
                  <a:pt x="1345406" y="188118"/>
                </a:cubicBezTo>
                <a:lnTo>
                  <a:pt x="628650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213B24-CC94-4FE5-94A0-CEEC35F3B3B7}"/>
              </a:ext>
            </a:extLst>
          </p:cNvPr>
          <p:cNvGrpSpPr/>
          <p:nvPr/>
        </p:nvGrpSpPr>
        <p:grpSpPr>
          <a:xfrm>
            <a:off x="2628106" y="1355725"/>
            <a:ext cx="4471987" cy="4867275"/>
            <a:chOff x="2770188" y="1508125"/>
            <a:chExt cx="4471987" cy="48672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8EB2C6BE-762A-4D02-B630-1D19382ACDBF}"/>
                </a:ext>
              </a:extLst>
            </p:cNvPr>
            <p:cNvSpPr/>
            <p:nvPr/>
          </p:nvSpPr>
          <p:spPr>
            <a:xfrm>
              <a:off x="3298825" y="1809750"/>
              <a:ext cx="771525" cy="661988"/>
            </a:xfrm>
            <a:custGeom>
              <a:avLst/>
              <a:gdLst>
                <a:gd name="connsiteX0" fmla="*/ 464344 w 771525"/>
                <a:gd name="connsiteY0" fmla="*/ 528638 h 661988"/>
                <a:gd name="connsiteX1" fmla="*/ 342900 w 771525"/>
                <a:gd name="connsiteY1" fmla="*/ 423863 h 661988"/>
                <a:gd name="connsiteX2" fmla="*/ 283369 w 771525"/>
                <a:gd name="connsiteY2" fmla="*/ 369094 h 661988"/>
                <a:gd name="connsiteX3" fmla="*/ 185738 w 771525"/>
                <a:gd name="connsiteY3" fmla="*/ 271463 h 661988"/>
                <a:gd name="connsiteX4" fmla="*/ 71438 w 771525"/>
                <a:gd name="connsiteY4" fmla="*/ 145256 h 661988"/>
                <a:gd name="connsiteX5" fmla="*/ 33338 w 771525"/>
                <a:gd name="connsiteY5" fmla="*/ 104775 h 661988"/>
                <a:gd name="connsiteX6" fmla="*/ 16669 w 771525"/>
                <a:gd name="connsiteY6" fmla="*/ 83344 h 661988"/>
                <a:gd name="connsiteX7" fmla="*/ 7144 w 771525"/>
                <a:gd name="connsiteY7" fmla="*/ 66675 h 661988"/>
                <a:gd name="connsiteX8" fmla="*/ 0 w 771525"/>
                <a:gd name="connsiteY8" fmla="*/ 38100 h 661988"/>
                <a:gd name="connsiteX9" fmla="*/ 0 w 771525"/>
                <a:gd name="connsiteY9" fmla="*/ 16669 h 661988"/>
                <a:gd name="connsiteX10" fmla="*/ 4763 w 771525"/>
                <a:gd name="connsiteY10" fmla="*/ 4763 h 661988"/>
                <a:gd name="connsiteX11" fmla="*/ 16669 w 771525"/>
                <a:gd name="connsiteY11" fmla="*/ 0 h 661988"/>
                <a:gd name="connsiteX12" fmla="*/ 45244 w 771525"/>
                <a:gd name="connsiteY12" fmla="*/ 0 h 661988"/>
                <a:gd name="connsiteX13" fmla="*/ 71438 w 771525"/>
                <a:gd name="connsiteY13" fmla="*/ 9525 h 661988"/>
                <a:gd name="connsiteX14" fmla="*/ 102394 w 771525"/>
                <a:gd name="connsiteY14" fmla="*/ 26194 h 661988"/>
                <a:gd name="connsiteX15" fmla="*/ 130969 w 771525"/>
                <a:gd name="connsiteY15" fmla="*/ 40481 h 661988"/>
                <a:gd name="connsiteX16" fmla="*/ 238125 w 771525"/>
                <a:gd name="connsiteY16" fmla="*/ 78581 h 661988"/>
                <a:gd name="connsiteX17" fmla="*/ 369094 w 771525"/>
                <a:gd name="connsiteY17" fmla="*/ 121444 h 661988"/>
                <a:gd name="connsiteX18" fmla="*/ 528638 w 771525"/>
                <a:gd name="connsiteY18" fmla="*/ 164306 h 661988"/>
                <a:gd name="connsiteX19" fmla="*/ 547688 w 771525"/>
                <a:gd name="connsiteY19" fmla="*/ 171450 h 661988"/>
                <a:gd name="connsiteX20" fmla="*/ 578644 w 771525"/>
                <a:gd name="connsiteY20" fmla="*/ 195263 h 661988"/>
                <a:gd name="connsiteX21" fmla="*/ 614363 w 771525"/>
                <a:gd name="connsiteY21" fmla="*/ 230981 h 661988"/>
                <a:gd name="connsiteX22" fmla="*/ 642938 w 771525"/>
                <a:gd name="connsiteY22" fmla="*/ 266700 h 661988"/>
                <a:gd name="connsiteX23" fmla="*/ 671513 w 771525"/>
                <a:gd name="connsiteY23" fmla="*/ 309563 h 661988"/>
                <a:gd name="connsiteX24" fmla="*/ 697707 w 771525"/>
                <a:gd name="connsiteY24" fmla="*/ 354806 h 661988"/>
                <a:gd name="connsiteX25" fmla="*/ 723900 w 771525"/>
                <a:gd name="connsiteY25" fmla="*/ 414338 h 661988"/>
                <a:gd name="connsiteX26" fmla="*/ 747713 w 771525"/>
                <a:gd name="connsiteY26" fmla="*/ 483394 h 661988"/>
                <a:gd name="connsiteX27" fmla="*/ 769144 w 771525"/>
                <a:gd name="connsiteY27" fmla="*/ 566738 h 661988"/>
                <a:gd name="connsiteX28" fmla="*/ 771525 w 771525"/>
                <a:gd name="connsiteY28" fmla="*/ 595313 h 661988"/>
                <a:gd name="connsiteX29" fmla="*/ 771525 w 771525"/>
                <a:gd name="connsiteY29" fmla="*/ 611981 h 661988"/>
                <a:gd name="connsiteX30" fmla="*/ 764382 w 771525"/>
                <a:gd name="connsiteY30" fmla="*/ 633413 h 661988"/>
                <a:gd name="connsiteX31" fmla="*/ 752475 w 771525"/>
                <a:gd name="connsiteY31" fmla="*/ 650081 h 661988"/>
                <a:gd name="connsiteX32" fmla="*/ 733425 w 771525"/>
                <a:gd name="connsiteY32" fmla="*/ 657225 h 661988"/>
                <a:gd name="connsiteX33" fmla="*/ 704850 w 771525"/>
                <a:gd name="connsiteY33" fmla="*/ 661988 h 661988"/>
                <a:gd name="connsiteX34" fmla="*/ 671513 w 771525"/>
                <a:gd name="connsiteY34" fmla="*/ 657225 h 661988"/>
                <a:gd name="connsiteX35" fmla="*/ 633413 w 771525"/>
                <a:gd name="connsiteY35" fmla="*/ 645319 h 661988"/>
                <a:gd name="connsiteX36" fmla="*/ 464344 w 771525"/>
                <a:gd name="connsiteY36" fmla="*/ 52863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1525" h="661988">
                  <a:moveTo>
                    <a:pt x="464344" y="528638"/>
                  </a:moveTo>
                  <a:lnTo>
                    <a:pt x="342900" y="423863"/>
                  </a:lnTo>
                  <a:lnTo>
                    <a:pt x="283369" y="369094"/>
                  </a:lnTo>
                  <a:lnTo>
                    <a:pt x="185738" y="271463"/>
                  </a:lnTo>
                  <a:lnTo>
                    <a:pt x="71438" y="145256"/>
                  </a:lnTo>
                  <a:lnTo>
                    <a:pt x="33338" y="104775"/>
                  </a:lnTo>
                  <a:lnTo>
                    <a:pt x="16669" y="83344"/>
                  </a:lnTo>
                  <a:lnTo>
                    <a:pt x="7144" y="66675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8" y="9525"/>
                  </a:lnTo>
                  <a:lnTo>
                    <a:pt x="102394" y="26194"/>
                  </a:lnTo>
                  <a:lnTo>
                    <a:pt x="130969" y="40481"/>
                  </a:lnTo>
                  <a:lnTo>
                    <a:pt x="238125" y="78581"/>
                  </a:lnTo>
                  <a:lnTo>
                    <a:pt x="369094" y="121444"/>
                  </a:lnTo>
                  <a:lnTo>
                    <a:pt x="528638" y="164306"/>
                  </a:lnTo>
                  <a:lnTo>
                    <a:pt x="547688" y="171450"/>
                  </a:lnTo>
                  <a:lnTo>
                    <a:pt x="578644" y="195263"/>
                  </a:lnTo>
                  <a:lnTo>
                    <a:pt x="614363" y="230981"/>
                  </a:lnTo>
                  <a:lnTo>
                    <a:pt x="642938" y="266700"/>
                  </a:lnTo>
                  <a:lnTo>
                    <a:pt x="671513" y="309563"/>
                  </a:lnTo>
                  <a:lnTo>
                    <a:pt x="697707" y="354806"/>
                  </a:lnTo>
                  <a:lnTo>
                    <a:pt x="723900" y="414338"/>
                  </a:lnTo>
                  <a:lnTo>
                    <a:pt x="747713" y="483394"/>
                  </a:lnTo>
                  <a:lnTo>
                    <a:pt x="769144" y="566738"/>
                  </a:lnTo>
                  <a:lnTo>
                    <a:pt x="771525" y="595313"/>
                  </a:lnTo>
                  <a:lnTo>
                    <a:pt x="771525" y="611981"/>
                  </a:lnTo>
                  <a:lnTo>
                    <a:pt x="764382" y="633413"/>
                  </a:lnTo>
                  <a:lnTo>
                    <a:pt x="752475" y="650081"/>
                  </a:lnTo>
                  <a:lnTo>
                    <a:pt x="733425" y="657225"/>
                  </a:lnTo>
                  <a:lnTo>
                    <a:pt x="704850" y="661988"/>
                  </a:lnTo>
                  <a:lnTo>
                    <a:pt x="671513" y="657225"/>
                  </a:lnTo>
                  <a:lnTo>
                    <a:pt x="633413" y="645319"/>
                  </a:lnTo>
                  <a:lnTo>
                    <a:pt x="464344" y="528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90BA74D3-3329-4D53-BC0B-77F53D85AD85}"/>
                </a:ext>
              </a:extLst>
            </p:cNvPr>
            <p:cNvSpPr/>
            <p:nvPr/>
          </p:nvSpPr>
          <p:spPr>
            <a:xfrm>
              <a:off x="2938463" y="3005138"/>
              <a:ext cx="755650" cy="615950"/>
            </a:xfrm>
            <a:custGeom>
              <a:avLst/>
              <a:gdLst>
                <a:gd name="connsiteX0" fmla="*/ 404812 w 754856"/>
                <a:gd name="connsiteY0" fmla="*/ 452437 h 616743"/>
                <a:gd name="connsiteX1" fmla="*/ 204787 w 754856"/>
                <a:gd name="connsiteY1" fmla="*/ 252412 h 616743"/>
                <a:gd name="connsiteX2" fmla="*/ 45243 w 754856"/>
                <a:gd name="connsiteY2" fmla="*/ 97631 h 616743"/>
                <a:gd name="connsiteX3" fmla="*/ 19050 w 754856"/>
                <a:gd name="connsiteY3" fmla="*/ 71437 h 616743"/>
                <a:gd name="connsiteX4" fmla="*/ 9525 w 754856"/>
                <a:gd name="connsiteY4" fmla="*/ 59531 h 616743"/>
                <a:gd name="connsiteX5" fmla="*/ 2381 w 754856"/>
                <a:gd name="connsiteY5" fmla="*/ 45243 h 616743"/>
                <a:gd name="connsiteX6" fmla="*/ 0 w 754856"/>
                <a:gd name="connsiteY6" fmla="*/ 23812 h 616743"/>
                <a:gd name="connsiteX7" fmla="*/ 4762 w 754856"/>
                <a:gd name="connsiteY7" fmla="*/ 9525 h 616743"/>
                <a:gd name="connsiteX8" fmla="*/ 21431 w 754856"/>
                <a:gd name="connsiteY8" fmla="*/ 0 h 616743"/>
                <a:gd name="connsiteX9" fmla="*/ 54768 w 754856"/>
                <a:gd name="connsiteY9" fmla="*/ 7143 h 616743"/>
                <a:gd name="connsiteX10" fmla="*/ 119062 w 754856"/>
                <a:gd name="connsiteY10" fmla="*/ 30956 h 616743"/>
                <a:gd name="connsiteX11" fmla="*/ 185737 w 754856"/>
                <a:gd name="connsiteY11" fmla="*/ 52387 h 616743"/>
                <a:gd name="connsiteX12" fmla="*/ 240506 w 754856"/>
                <a:gd name="connsiteY12" fmla="*/ 66675 h 616743"/>
                <a:gd name="connsiteX13" fmla="*/ 328612 w 754856"/>
                <a:gd name="connsiteY13" fmla="*/ 85725 h 616743"/>
                <a:gd name="connsiteX14" fmla="*/ 423862 w 754856"/>
                <a:gd name="connsiteY14" fmla="*/ 102393 h 616743"/>
                <a:gd name="connsiteX15" fmla="*/ 471487 w 754856"/>
                <a:gd name="connsiteY15" fmla="*/ 109537 h 616743"/>
                <a:gd name="connsiteX16" fmla="*/ 521493 w 754856"/>
                <a:gd name="connsiteY16" fmla="*/ 150018 h 616743"/>
                <a:gd name="connsiteX17" fmla="*/ 566737 w 754856"/>
                <a:gd name="connsiteY17" fmla="*/ 188118 h 616743"/>
                <a:gd name="connsiteX18" fmla="*/ 604837 w 754856"/>
                <a:gd name="connsiteY18" fmla="*/ 228600 h 616743"/>
                <a:gd name="connsiteX19" fmla="*/ 640556 w 754856"/>
                <a:gd name="connsiteY19" fmla="*/ 271462 h 616743"/>
                <a:gd name="connsiteX20" fmla="*/ 673893 w 754856"/>
                <a:gd name="connsiteY20" fmla="*/ 321468 h 616743"/>
                <a:gd name="connsiteX21" fmla="*/ 702468 w 754856"/>
                <a:gd name="connsiteY21" fmla="*/ 373856 h 616743"/>
                <a:gd name="connsiteX22" fmla="*/ 726281 w 754856"/>
                <a:gd name="connsiteY22" fmla="*/ 435768 h 616743"/>
                <a:gd name="connsiteX23" fmla="*/ 742950 w 754856"/>
                <a:gd name="connsiteY23" fmla="*/ 481012 h 616743"/>
                <a:gd name="connsiteX24" fmla="*/ 752475 w 754856"/>
                <a:gd name="connsiteY24" fmla="*/ 531018 h 616743"/>
                <a:gd name="connsiteX25" fmla="*/ 754856 w 754856"/>
                <a:gd name="connsiteY25" fmla="*/ 554831 h 616743"/>
                <a:gd name="connsiteX26" fmla="*/ 747712 w 754856"/>
                <a:gd name="connsiteY26" fmla="*/ 583406 h 616743"/>
                <a:gd name="connsiteX27" fmla="*/ 733425 w 754856"/>
                <a:gd name="connsiteY27" fmla="*/ 604837 h 616743"/>
                <a:gd name="connsiteX28" fmla="*/ 719137 w 754856"/>
                <a:gd name="connsiteY28" fmla="*/ 614362 h 616743"/>
                <a:gd name="connsiteX29" fmla="*/ 692943 w 754856"/>
                <a:gd name="connsiteY29" fmla="*/ 616743 h 616743"/>
                <a:gd name="connsiteX30" fmla="*/ 638175 w 754856"/>
                <a:gd name="connsiteY30" fmla="*/ 602456 h 616743"/>
                <a:gd name="connsiteX31" fmla="*/ 573881 w 754856"/>
                <a:gd name="connsiteY31" fmla="*/ 571500 h 616743"/>
                <a:gd name="connsiteX32" fmla="*/ 485775 w 754856"/>
                <a:gd name="connsiteY32" fmla="*/ 521493 h 616743"/>
                <a:gd name="connsiteX33" fmla="*/ 404812 w 754856"/>
                <a:gd name="connsiteY33" fmla="*/ 4524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4856" h="616743">
                  <a:moveTo>
                    <a:pt x="404812" y="452437"/>
                  </a:moveTo>
                  <a:lnTo>
                    <a:pt x="204787" y="252412"/>
                  </a:lnTo>
                  <a:lnTo>
                    <a:pt x="45243" y="97631"/>
                  </a:lnTo>
                  <a:lnTo>
                    <a:pt x="19050" y="71437"/>
                  </a:lnTo>
                  <a:lnTo>
                    <a:pt x="9525" y="59531"/>
                  </a:lnTo>
                  <a:lnTo>
                    <a:pt x="2381" y="45243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9062" y="30956"/>
                  </a:lnTo>
                  <a:lnTo>
                    <a:pt x="185737" y="52387"/>
                  </a:lnTo>
                  <a:lnTo>
                    <a:pt x="240506" y="66675"/>
                  </a:lnTo>
                  <a:lnTo>
                    <a:pt x="328612" y="85725"/>
                  </a:lnTo>
                  <a:lnTo>
                    <a:pt x="423862" y="102393"/>
                  </a:lnTo>
                  <a:lnTo>
                    <a:pt x="471487" y="109537"/>
                  </a:lnTo>
                  <a:lnTo>
                    <a:pt x="521493" y="150018"/>
                  </a:lnTo>
                  <a:lnTo>
                    <a:pt x="566737" y="188118"/>
                  </a:lnTo>
                  <a:lnTo>
                    <a:pt x="604837" y="228600"/>
                  </a:lnTo>
                  <a:lnTo>
                    <a:pt x="640556" y="271462"/>
                  </a:lnTo>
                  <a:lnTo>
                    <a:pt x="673893" y="321468"/>
                  </a:lnTo>
                  <a:lnTo>
                    <a:pt x="702468" y="373856"/>
                  </a:lnTo>
                  <a:lnTo>
                    <a:pt x="726281" y="435768"/>
                  </a:lnTo>
                  <a:lnTo>
                    <a:pt x="742950" y="481012"/>
                  </a:lnTo>
                  <a:lnTo>
                    <a:pt x="752475" y="531018"/>
                  </a:lnTo>
                  <a:lnTo>
                    <a:pt x="754856" y="554831"/>
                  </a:lnTo>
                  <a:lnTo>
                    <a:pt x="747712" y="583406"/>
                  </a:lnTo>
                  <a:lnTo>
                    <a:pt x="733425" y="604837"/>
                  </a:lnTo>
                  <a:lnTo>
                    <a:pt x="719137" y="614362"/>
                  </a:lnTo>
                  <a:lnTo>
                    <a:pt x="692943" y="616743"/>
                  </a:lnTo>
                  <a:lnTo>
                    <a:pt x="638175" y="602456"/>
                  </a:lnTo>
                  <a:lnTo>
                    <a:pt x="573881" y="571500"/>
                  </a:lnTo>
                  <a:lnTo>
                    <a:pt x="485775" y="521493"/>
                  </a:lnTo>
                  <a:lnTo>
                    <a:pt x="404812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5E1EE949-4AE9-4998-98E3-63FE67537A16}"/>
                </a:ext>
              </a:extLst>
            </p:cNvPr>
            <p:cNvSpPr/>
            <p:nvPr/>
          </p:nvSpPr>
          <p:spPr>
            <a:xfrm>
              <a:off x="2770188" y="5072063"/>
              <a:ext cx="482600" cy="765175"/>
            </a:xfrm>
            <a:custGeom>
              <a:avLst/>
              <a:gdLst>
                <a:gd name="connsiteX0" fmla="*/ 242887 w 483394"/>
                <a:gd name="connsiteY0" fmla="*/ 576262 h 764381"/>
                <a:gd name="connsiteX1" fmla="*/ 176212 w 483394"/>
                <a:gd name="connsiteY1" fmla="*/ 471487 h 764381"/>
                <a:gd name="connsiteX2" fmla="*/ 119062 w 483394"/>
                <a:gd name="connsiteY2" fmla="*/ 364331 h 764381"/>
                <a:gd name="connsiteX3" fmla="*/ 73819 w 483394"/>
                <a:gd name="connsiteY3" fmla="*/ 271462 h 764381"/>
                <a:gd name="connsiteX4" fmla="*/ 26194 w 483394"/>
                <a:gd name="connsiteY4" fmla="*/ 152400 h 764381"/>
                <a:gd name="connsiteX5" fmla="*/ 7144 w 483394"/>
                <a:gd name="connsiteY5" fmla="*/ 97631 h 764381"/>
                <a:gd name="connsiteX6" fmla="*/ 0 w 483394"/>
                <a:gd name="connsiteY6" fmla="*/ 59531 h 764381"/>
                <a:gd name="connsiteX7" fmla="*/ 0 w 483394"/>
                <a:gd name="connsiteY7" fmla="*/ 28575 h 764381"/>
                <a:gd name="connsiteX8" fmla="*/ 7144 w 483394"/>
                <a:gd name="connsiteY8" fmla="*/ 11906 h 764381"/>
                <a:gd name="connsiteX9" fmla="*/ 26194 w 483394"/>
                <a:gd name="connsiteY9" fmla="*/ 2381 h 764381"/>
                <a:gd name="connsiteX10" fmla="*/ 50006 w 483394"/>
                <a:gd name="connsiteY10" fmla="*/ 0 h 764381"/>
                <a:gd name="connsiteX11" fmla="*/ 78581 w 483394"/>
                <a:gd name="connsiteY11" fmla="*/ 7143 h 764381"/>
                <a:gd name="connsiteX12" fmla="*/ 92869 w 483394"/>
                <a:gd name="connsiteY12" fmla="*/ 23812 h 764381"/>
                <a:gd name="connsiteX13" fmla="*/ 154781 w 483394"/>
                <a:gd name="connsiteY13" fmla="*/ 104775 h 764381"/>
                <a:gd name="connsiteX14" fmla="*/ 197644 w 483394"/>
                <a:gd name="connsiteY14" fmla="*/ 150018 h 764381"/>
                <a:gd name="connsiteX15" fmla="*/ 483394 w 483394"/>
                <a:gd name="connsiteY15" fmla="*/ 569118 h 764381"/>
                <a:gd name="connsiteX16" fmla="*/ 478631 w 483394"/>
                <a:gd name="connsiteY16" fmla="*/ 645318 h 764381"/>
                <a:gd name="connsiteX17" fmla="*/ 471487 w 483394"/>
                <a:gd name="connsiteY17" fmla="*/ 709612 h 764381"/>
                <a:gd name="connsiteX18" fmla="*/ 457200 w 483394"/>
                <a:gd name="connsiteY18" fmla="*/ 745331 h 764381"/>
                <a:gd name="connsiteX19" fmla="*/ 442912 w 483394"/>
                <a:gd name="connsiteY19" fmla="*/ 759618 h 764381"/>
                <a:gd name="connsiteX20" fmla="*/ 426244 w 483394"/>
                <a:gd name="connsiteY20" fmla="*/ 764381 h 764381"/>
                <a:gd name="connsiteX21" fmla="*/ 390525 w 483394"/>
                <a:gd name="connsiteY21" fmla="*/ 754856 h 764381"/>
                <a:gd name="connsiteX22" fmla="*/ 364331 w 483394"/>
                <a:gd name="connsiteY22" fmla="*/ 740568 h 764381"/>
                <a:gd name="connsiteX23" fmla="*/ 309562 w 483394"/>
                <a:gd name="connsiteY23" fmla="*/ 681037 h 764381"/>
                <a:gd name="connsiteX24" fmla="*/ 242887 w 483394"/>
                <a:gd name="connsiteY24" fmla="*/ 576262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3394" h="764381">
                  <a:moveTo>
                    <a:pt x="242887" y="576262"/>
                  </a:moveTo>
                  <a:lnTo>
                    <a:pt x="176212" y="471487"/>
                  </a:lnTo>
                  <a:lnTo>
                    <a:pt x="119062" y="364331"/>
                  </a:lnTo>
                  <a:lnTo>
                    <a:pt x="73819" y="271462"/>
                  </a:lnTo>
                  <a:lnTo>
                    <a:pt x="26194" y="152400"/>
                  </a:lnTo>
                  <a:lnTo>
                    <a:pt x="7144" y="97631"/>
                  </a:lnTo>
                  <a:lnTo>
                    <a:pt x="0" y="59531"/>
                  </a:lnTo>
                  <a:lnTo>
                    <a:pt x="0" y="28575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0006" y="0"/>
                  </a:lnTo>
                  <a:lnTo>
                    <a:pt x="78581" y="7143"/>
                  </a:lnTo>
                  <a:lnTo>
                    <a:pt x="92869" y="23812"/>
                  </a:lnTo>
                  <a:lnTo>
                    <a:pt x="154781" y="104775"/>
                  </a:lnTo>
                  <a:lnTo>
                    <a:pt x="197644" y="150018"/>
                  </a:lnTo>
                  <a:lnTo>
                    <a:pt x="483394" y="569118"/>
                  </a:lnTo>
                  <a:lnTo>
                    <a:pt x="478631" y="645318"/>
                  </a:lnTo>
                  <a:lnTo>
                    <a:pt x="471487" y="709612"/>
                  </a:lnTo>
                  <a:lnTo>
                    <a:pt x="457200" y="745331"/>
                  </a:lnTo>
                  <a:lnTo>
                    <a:pt x="442912" y="759618"/>
                  </a:lnTo>
                  <a:lnTo>
                    <a:pt x="426244" y="764381"/>
                  </a:lnTo>
                  <a:lnTo>
                    <a:pt x="390525" y="754856"/>
                  </a:lnTo>
                  <a:lnTo>
                    <a:pt x="364331" y="740568"/>
                  </a:lnTo>
                  <a:lnTo>
                    <a:pt x="309562" y="681037"/>
                  </a:lnTo>
                  <a:lnTo>
                    <a:pt x="242887" y="5762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D7E8126F-70EE-4462-AAE5-FF89360FEDE5}"/>
                </a:ext>
              </a:extLst>
            </p:cNvPr>
            <p:cNvSpPr/>
            <p:nvPr/>
          </p:nvSpPr>
          <p:spPr>
            <a:xfrm>
              <a:off x="4271963" y="1982788"/>
              <a:ext cx="2462212" cy="488950"/>
            </a:xfrm>
            <a:custGeom>
              <a:avLst/>
              <a:gdLst>
                <a:gd name="connsiteX0" fmla="*/ 1752600 w 2462212"/>
                <a:gd name="connsiteY0" fmla="*/ 300038 h 488157"/>
                <a:gd name="connsiteX1" fmla="*/ 1343025 w 2462212"/>
                <a:gd name="connsiteY1" fmla="*/ 354807 h 488157"/>
                <a:gd name="connsiteX2" fmla="*/ 1143000 w 2462212"/>
                <a:gd name="connsiteY2" fmla="*/ 371475 h 488157"/>
                <a:gd name="connsiteX3" fmla="*/ 862012 w 2462212"/>
                <a:gd name="connsiteY3" fmla="*/ 419100 h 488157"/>
                <a:gd name="connsiteX4" fmla="*/ 592931 w 2462212"/>
                <a:gd name="connsiteY4" fmla="*/ 466725 h 488157"/>
                <a:gd name="connsiteX5" fmla="*/ 516731 w 2462212"/>
                <a:gd name="connsiteY5" fmla="*/ 483394 h 488157"/>
                <a:gd name="connsiteX6" fmla="*/ 476250 w 2462212"/>
                <a:gd name="connsiteY6" fmla="*/ 488157 h 488157"/>
                <a:gd name="connsiteX7" fmla="*/ 445293 w 2462212"/>
                <a:gd name="connsiteY7" fmla="*/ 485775 h 488157"/>
                <a:gd name="connsiteX8" fmla="*/ 388143 w 2462212"/>
                <a:gd name="connsiteY8" fmla="*/ 473869 h 488157"/>
                <a:gd name="connsiteX9" fmla="*/ 333375 w 2462212"/>
                <a:gd name="connsiteY9" fmla="*/ 454819 h 488157"/>
                <a:gd name="connsiteX10" fmla="*/ 280987 w 2462212"/>
                <a:gd name="connsiteY10" fmla="*/ 431007 h 488157"/>
                <a:gd name="connsiteX11" fmla="*/ 204787 w 2462212"/>
                <a:gd name="connsiteY11" fmla="*/ 390525 h 488157"/>
                <a:gd name="connsiteX12" fmla="*/ 123825 w 2462212"/>
                <a:gd name="connsiteY12" fmla="*/ 335757 h 488157"/>
                <a:gd name="connsiteX13" fmla="*/ 61912 w 2462212"/>
                <a:gd name="connsiteY13" fmla="*/ 285750 h 488157"/>
                <a:gd name="connsiteX14" fmla="*/ 26193 w 2462212"/>
                <a:gd name="connsiteY14" fmla="*/ 245269 h 488157"/>
                <a:gd name="connsiteX15" fmla="*/ 7143 w 2462212"/>
                <a:gd name="connsiteY15" fmla="*/ 214313 h 488157"/>
                <a:gd name="connsiteX16" fmla="*/ 0 w 2462212"/>
                <a:gd name="connsiteY16" fmla="*/ 192882 h 488157"/>
                <a:gd name="connsiteX17" fmla="*/ 2381 w 2462212"/>
                <a:gd name="connsiteY17" fmla="*/ 178594 h 488157"/>
                <a:gd name="connsiteX18" fmla="*/ 7143 w 2462212"/>
                <a:gd name="connsiteY18" fmla="*/ 171450 h 488157"/>
                <a:gd name="connsiteX19" fmla="*/ 45243 w 2462212"/>
                <a:gd name="connsiteY19" fmla="*/ 171450 h 488157"/>
                <a:gd name="connsiteX20" fmla="*/ 73818 w 2462212"/>
                <a:gd name="connsiteY20" fmla="*/ 183357 h 488157"/>
                <a:gd name="connsiteX21" fmla="*/ 126206 w 2462212"/>
                <a:gd name="connsiteY21" fmla="*/ 204788 h 488157"/>
                <a:gd name="connsiteX22" fmla="*/ 204787 w 2462212"/>
                <a:gd name="connsiteY22" fmla="*/ 230982 h 488157"/>
                <a:gd name="connsiteX23" fmla="*/ 297656 w 2462212"/>
                <a:gd name="connsiteY23" fmla="*/ 250032 h 488157"/>
                <a:gd name="connsiteX24" fmla="*/ 392906 w 2462212"/>
                <a:gd name="connsiteY24" fmla="*/ 257175 h 488157"/>
                <a:gd name="connsiteX25" fmla="*/ 476250 w 2462212"/>
                <a:gd name="connsiteY25" fmla="*/ 259557 h 488157"/>
                <a:gd name="connsiteX26" fmla="*/ 564356 w 2462212"/>
                <a:gd name="connsiteY26" fmla="*/ 257175 h 488157"/>
                <a:gd name="connsiteX27" fmla="*/ 802481 w 2462212"/>
                <a:gd name="connsiteY27" fmla="*/ 228600 h 488157"/>
                <a:gd name="connsiteX28" fmla="*/ 1128712 w 2462212"/>
                <a:gd name="connsiteY28" fmla="*/ 169069 h 488157"/>
                <a:gd name="connsiteX29" fmla="*/ 1333500 w 2462212"/>
                <a:gd name="connsiteY29" fmla="*/ 152400 h 488157"/>
                <a:gd name="connsiteX30" fmla="*/ 1602581 w 2462212"/>
                <a:gd name="connsiteY30" fmla="*/ 111919 h 488157"/>
                <a:gd name="connsiteX31" fmla="*/ 1897856 w 2462212"/>
                <a:gd name="connsiteY31" fmla="*/ 64294 h 488157"/>
                <a:gd name="connsiteX32" fmla="*/ 1993106 w 2462212"/>
                <a:gd name="connsiteY32" fmla="*/ 47625 h 488157"/>
                <a:gd name="connsiteX33" fmla="*/ 2028825 w 2462212"/>
                <a:gd name="connsiteY33" fmla="*/ 33338 h 488157"/>
                <a:gd name="connsiteX34" fmla="*/ 2052637 w 2462212"/>
                <a:gd name="connsiteY34" fmla="*/ 16669 h 488157"/>
                <a:gd name="connsiteX35" fmla="*/ 2078831 w 2462212"/>
                <a:gd name="connsiteY35" fmla="*/ 2382 h 488157"/>
                <a:gd name="connsiteX36" fmla="*/ 2100262 w 2462212"/>
                <a:gd name="connsiteY36" fmla="*/ 0 h 488157"/>
                <a:gd name="connsiteX37" fmla="*/ 2152650 w 2462212"/>
                <a:gd name="connsiteY37" fmla="*/ 4763 h 488157"/>
                <a:gd name="connsiteX38" fmla="*/ 2209800 w 2462212"/>
                <a:gd name="connsiteY38" fmla="*/ 16669 h 488157"/>
                <a:gd name="connsiteX39" fmla="*/ 2281237 w 2462212"/>
                <a:gd name="connsiteY39" fmla="*/ 47625 h 488157"/>
                <a:gd name="connsiteX40" fmla="*/ 2369343 w 2462212"/>
                <a:gd name="connsiteY40" fmla="*/ 88107 h 488157"/>
                <a:gd name="connsiteX41" fmla="*/ 2419350 w 2462212"/>
                <a:gd name="connsiteY41" fmla="*/ 114300 h 488157"/>
                <a:gd name="connsiteX42" fmla="*/ 2440781 w 2462212"/>
                <a:gd name="connsiteY42" fmla="*/ 128588 h 488157"/>
                <a:gd name="connsiteX43" fmla="*/ 2452687 w 2462212"/>
                <a:gd name="connsiteY43" fmla="*/ 142875 h 488157"/>
                <a:gd name="connsiteX44" fmla="*/ 2462212 w 2462212"/>
                <a:gd name="connsiteY44" fmla="*/ 169069 h 488157"/>
                <a:gd name="connsiteX45" fmla="*/ 2455068 w 2462212"/>
                <a:gd name="connsiteY45" fmla="*/ 197644 h 488157"/>
                <a:gd name="connsiteX46" fmla="*/ 2433637 w 2462212"/>
                <a:gd name="connsiteY46" fmla="*/ 221457 h 488157"/>
                <a:gd name="connsiteX47" fmla="*/ 2395537 w 2462212"/>
                <a:gd name="connsiteY47" fmla="*/ 242888 h 488157"/>
                <a:gd name="connsiteX48" fmla="*/ 2345531 w 2462212"/>
                <a:gd name="connsiteY48" fmla="*/ 257175 h 488157"/>
                <a:gd name="connsiteX49" fmla="*/ 2286000 w 2462212"/>
                <a:gd name="connsiteY49" fmla="*/ 271463 h 488157"/>
                <a:gd name="connsiteX50" fmla="*/ 2100262 w 2462212"/>
                <a:gd name="connsiteY50" fmla="*/ 280988 h 488157"/>
                <a:gd name="connsiteX51" fmla="*/ 1752600 w 2462212"/>
                <a:gd name="connsiteY51" fmla="*/ 3000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2212" h="488157">
                  <a:moveTo>
                    <a:pt x="1752600" y="300038"/>
                  </a:moveTo>
                  <a:lnTo>
                    <a:pt x="1343025" y="354807"/>
                  </a:lnTo>
                  <a:lnTo>
                    <a:pt x="1143000" y="371475"/>
                  </a:lnTo>
                  <a:lnTo>
                    <a:pt x="862012" y="419100"/>
                  </a:lnTo>
                  <a:lnTo>
                    <a:pt x="592931" y="466725"/>
                  </a:lnTo>
                  <a:lnTo>
                    <a:pt x="516731" y="483394"/>
                  </a:lnTo>
                  <a:lnTo>
                    <a:pt x="476250" y="488157"/>
                  </a:lnTo>
                  <a:lnTo>
                    <a:pt x="445293" y="485775"/>
                  </a:lnTo>
                  <a:lnTo>
                    <a:pt x="388143" y="473869"/>
                  </a:lnTo>
                  <a:lnTo>
                    <a:pt x="333375" y="454819"/>
                  </a:lnTo>
                  <a:lnTo>
                    <a:pt x="280987" y="431007"/>
                  </a:lnTo>
                  <a:lnTo>
                    <a:pt x="204787" y="390525"/>
                  </a:lnTo>
                  <a:lnTo>
                    <a:pt x="123825" y="335757"/>
                  </a:lnTo>
                  <a:lnTo>
                    <a:pt x="61912" y="285750"/>
                  </a:lnTo>
                  <a:lnTo>
                    <a:pt x="26193" y="245269"/>
                  </a:lnTo>
                  <a:lnTo>
                    <a:pt x="7143" y="214313"/>
                  </a:lnTo>
                  <a:lnTo>
                    <a:pt x="0" y="192882"/>
                  </a:lnTo>
                  <a:lnTo>
                    <a:pt x="2381" y="178594"/>
                  </a:lnTo>
                  <a:lnTo>
                    <a:pt x="7143" y="171450"/>
                  </a:lnTo>
                  <a:lnTo>
                    <a:pt x="45243" y="171450"/>
                  </a:lnTo>
                  <a:lnTo>
                    <a:pt x="73818" y="183357"/>
                  </a:lnTo>
                  <a:lnTo>
                    <a:pt x="126206" y="204788"/>
                  </a:lnTo>
                  <a:lnTo>
                    <a:pt x="204787" y="230982"/>
                  </a:lnTo>
                  <a:lnTo>
                    <a:pt x="297656" y="250032"/>
                  </a:lnTo>
                  <a:lnTo>
                    <a:pt x="392906" y="257175"/>
                  </a:lnTo>
                  <a:lnTo>
                    <a:pt x="476250" y="259557"/>
                  </a:lnTo>
                  <a:lnTo>
                    <a:pt x="564356" y="257175"/>
                  </a:lnTo>
                  <a:lnTo>
                    <a:pt x="802481" y="228600"/>
                  </a:lnTo>
                  <a:lnTo>
                    <a:pt x="1128712" y="169069"/>
                  </a:lnTo>
                  <a:lnTo>
                    <a:pt x="1333500" y="152400"/>
                  </a:lnTo>
                  <a:lnTo>
                    <a:pt x="1602581" y="111919"/>
                  </a:lnTo>
                  <a:lnTo>
                    <a:pt x="1897856" y="64294"/>
                  </a:lnTo>
                  <a:lnTo>
                    <a:pt x="1993106" y="47625"/>
                  </a:lnTo>
                  <a:lnTo>
                    <a:pt x="2028825" y="33338"/>
                  </a:lnTo>
                  <a:lnTo>
                    <a:pt x="2052637" y="16669"/>
                  </a:lnTo>
                  <a:lnTo>
                    <a:pt x="2078831" y="2382"/>
                  </a:lnTo>
                  <a:lnTo>
                    <a:pt x="2100262" y="0"/>
                  </a:lnTo>
                  <a:lnTo>
                    <a:pt x="2152650" y="4763"/>
                  </a:lnTo>
                  <a:lnTo>
                    <a:pt x="2209800" y="16669"/>
                  </a:lnTo>
                  <a:lnTo>
                    <a:pt x="2281237" y="47625"/>
                  </a:lnTo>
                  <a:lnTo>
                    <a:pt x="2369343" y="88107"/>
                  </a:lnTo>
                  <a:lnTo>
                    <a:pt x="2419350" y="114300"/>
                  </a:lnTo>
                  <a:lnTo>
                    <a:pt x="2440781" y="128588"/>
                  </a:lnTo>
                  <a:lnTo>
                    <a:pt x="2452687" y="142875"/>
                  </a:lnTo>
                  <a:lnTo>
                    <a:pt x="2462212" y="169069"/>
                  </a:lnTo>
                  <a:lnTo>
                    <a:pt x="2455068" y="197644"/>
                  </a:lnTo>
                  <a:lnTo>
                    <a:pt x="2433637" y="221457"/>
                  </a:lnTo>
                  <a:lnTo>
                    <a:pt x="2395537" y="242888"/>
                  </a:lnTo>
                  <a:lnTo>
                    <a:pt x="2345531" y="257175"/>
                  </a:lnTo>
                  <a:lnTo>
                    <a:pt x="2286000" y="271463"/>
                  </a:lnTo>
                  <a:lnTo>
                    <a:pt x="2100262" y="280988"/>
                  </a:lnTo>
                  <a:lnTo>
                    <a:pt x="1752600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0E3AEED4-3C3C-4489-A0D1-43468FACCE4B}"/>
                </a:ext>
              </a:extLst>
            </p:cNvPr>
            <p:cNvSpPr/>
            <p:nvPr/>
          </p:nvSpPr>
          <p:spPr>
            <a:xfrm rot="16200000">
              <a:off x="3602831" y="4796632"/>
              <a:ext cx="2452687" cy="374650"/>
            </a:xfrm>
            <a:custGeom>
              <a:avLst/>
              <a:gdLst>
                <a:gd name="connsiteX0" fmla="*/ 1378743 w 2452687"/>
                <a:gd name="connsiteY0" fmla="*/ 364331 h 373856"/>
                <a:gd name="connsiteX1" fmla="*/ 1126331 w 2452687"/>
                <a:gd name="connsiteY1" fmla="*/ 371475 h 373856"/>
                <a:gd name="connsiteX2" fmla="*/ 1000125 w 2452687"/>
                <a:gd name="connsiteY2" fmla="*/ 342900 h 373856"/>
                <a:gd name="connsiteX3" fmla="*/ 440531 w 2452687"/>
                <a:gd name="connsiteY3" fmla="*/ 316706 h 373856"/>
                <a:gd name="connsiteX4" fmla="*/ 126206 w 2452687"/>
                <a:gd name="connsiteY4" fmla="*/ 302418 h 373856"/>
                <a:gd name="connsiteX5" fmla="*/ 73818 w 2452687"/>
                <a:gd name="connsiteY5" fmla="*/ 297656 h 373856"/>
                <a:gd name="connsiteX6" fmla="*/ 45243 w 2452687"/>
                <a:gd name="connsiteY6" fmla="*/ 290512 h 373856"/>
                <a:gd name="connsiteX7" fmla="*/ 19050 w 2452687"/>
                <a:gd name="connsiteY7" fmla="*/ 278606 h 373856"/>
                <a:gd name="connsiteX8" fmla="*/ 7143 w 2452687"/>
                <a:gd name="connsiteY8" fmla="*/ 269081 h 373856"/>
                <a:gd name="connsiteX9" fmla="*/ 0 w 2452687"/>
                <a:gd name="connsiteY9" fmla="*/ 245268 h 373856"/>
                <a:gd name="connsiteX10" fmla="*/ 2381 w 2452687"/>
                <a:gd name="connsiteY10" fmla="*/ 223837 h 373856"/>
                <a:gd name="connsiteX11" fmla="*/ 21431 w 2452687"/>
                <a:gd name="connsiteY11" fmla="*/ 185737 h 373856"/>
                <a:gd name="connsiteX12" fmla="*/ 54768 w 2452687"/>
                <a:gd name="connsiteY12" fmla="*/ 147637 h 373856"/>
                <a:gd name="connsiteX13" fmla="*/ 95250 w 2452687"/>
                <a:gd name="connsiteY13" fmla="*/ 114300 h 373856"/>
                <a:gd name="connsiteX14" fmla="*/ 154781 w 2452687"/>
                <a:gd name="connsiteY14" fmla="*/ 78581 h 373856"/>
                <a:gd name="connsiteX15" fmla="*/ 242887 w 2452687"/>
                <a:gd name="connsiteY15" fmla="*/ 47625 h 373856"/>
                <a:gd name="connsiteX16" fmla="*/ 335756 w 2452687"/>
                <a:gd name="connsiteY16" fmla="*/ 23812 h 373856"/>
                <a:gd name="connsiteX17" fmla="*/ 409575 w 2452687"/>
                <a:gd name="connsiteY17" fmla="*/ 11906 h 373856"/>
                <a:gd name="connsiteX18" fmla="*/ 678656 w 2452687"/>
                <a:gd name="connsiteY18" fmla="*/ 50006 h 373856"/>
                <a:gd name="connsiteX19" fmla="*/ 831056 w 2452687"/>
                <a:gd name="connsiteY19" fmla="*/ 71437 h 373856"/>
                <a:gd name="connsiteX20" fmla="*/ 1326356 w 2452687"/>
                <a:gd name="connsiteY20" fmla="*/ 109537 h 373856"/>
                <a:gd name="connsiteX21" fmla="*/ 1866900 w 2452687"/>
                <a:gd name="connsiteY21" fmla="*/ 145256 h 373856"/>
                <a:gd name="connsiteX22" fmla="*/ 2105025 w 2452687"/>
                <a:gd name="connsiteY22" fmla="*/ 145256 h 373856"/>
                <a:gd name="connsiteX23" fmla="*/ 2155031 w 2452687"/>
                <a:gd name="connsiteY23" fmla="*/ 140493 h 373856"/>
                <a:gd name="connsiteX24" fmla="*/ 2195512 w 2452687"/>
                <a:gd name="connsiteY24" fmla="*/ 130968 h 373856"/>
                <a:gd name="connsiteX25" fmla="*/ 2233612 w 2452687"/>
                <a:gd name="connsiteY25" fmla="*/ 119062 h 373856"/>
                <a:gd name="connsiteX26" fmla="*/ 2274093 w 2452687"/>
                <a:gd name="connsiteY26" fmla="*/ 100012 h 373856"/>
                <a:gd name="connsiteX27" fmla="*/ 2316956 w 2452687"/>
                <a:gd name="connsiteY27" fmla="*/ 73818 h 373856"/>
                <a:gd name="connsiteX28" fmla="*/ 2347912 w 2452687"/>
                <a:gd name="connsiteY28" fmla="*/ 47625 h 373856"/>
                <a:gd name="connsiteX29" fmla="*/ 2376487 w 2452687"/>
                <a:gd name="connsiteY29" fmla="*/ 16668 h 373856"/>
                <a:gd name="connsiteX30" fmla="*/ 2381250 w 2452687"/>
                <a:gd name="connsiteY30" fmla="*/ 9525 h 373856"/>
                <a:gd name="connsiteX31" fmla="*/ 2400300 w 2452687"/>
                <a:gd name="connsiteY31" fmla="*/ 2381 h 373856"/>
                <a:gd name="connsiteX32" fmla="*/ 2426493 w 2452687"/>
                <a:gd name="connsiteY32" fmla="*/ 0 h 373856"/>
                <a:gd name="connsiteX33" fmla="*/ 2440781 w 2452687"/>
                <a:gd name="connsiteY33" fmla="*/ 4762 h 373856"/>
                <a:gd name="connsiteX34" fmla="*/ 2452687 w 2452687"/>
                <a:gd name="connsiteY34" fmla="*/ 23812 h 373856"/>
                <a:gd name="connsiteX35" fmla="*/ 2452687 w 2452687"/>
                <a:gd name="connsiteY35" fmla="*/ 59531 h 373856"/>
                <a:gd name="connsiteX36" fmla="*/ 2436018 w 2452687"/>
                <a:gd name="connsiteY36" fmla="*/ 140493 h 373856"/>
                <a:gd name="connsiteX37" fmla="*/ 2414587 w 2452687"/>
                <a:gd name="connsiteY37" fmla="*/ 200025 h 373856"/>
                <a:gd name="connsiteX38" fmla="*/ 2386012 w 2452687"/>
                <a:gd name="connsiteY38" fmla="*/ 259556 h 373856"/>
                <a:gd name="connsiteX39" fmla="*/ 2336006 w 2452687"/>
                <a:gd name="connsiteY39" fmla="*/ 347662 h 373856"/>
                <a:gd name="connsiteX40" fmla="*/ 2314575 w 2452687"/>
                <a:gd name="connsiteY40" fmla="*/ 373856 h 373856"/>
                <a:gd name="connsiteX41" fmla="*/ 2188368 w 2452687"/>
                <a:gd name="connsiteY41" fmla="*/ 364331 h 373856"/>
                <a:gd name="connsiteX42" fmla="*/ 1759743 w 2452687"/>
                <a:gd name="connsiteY42" fmla="*/ 364331 h 373856"/>
                <a:gd name="connsiteX43" fmla="*/ 1378743 w 2452687"/>
                <a:gd name="connsiteY43" fmla="*/ 364331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2687" h="373856">
                  <a:moveTo>
                    <a:pt x="1378743" y="364331"/>
                  </a:moveTo>
                  <a:lnTo>
                    <a:pt x="1126331" y="371475"/>
                  </a:lnTo>
                  <a:lnTo>
                    <a:pt x="1000125" y="342900"/>
                  </a:lnTo>
                  <a:lnTo>
                    <a:pt x="440531" y="316706"/>
                  </a:lnTo>
                  <a:lnTo>
                    <a:pt x="126206" y="302418"/>
                  </a:lnTo>
                  <a:lnTo>
                    <a:pt x="73818" y="297656"/>
                  </a:lnTo>
                  <a:lnTo>
                    <a:pt x="45243" y="290512"/>
                  </a:lnTo>
                  <a:lnTo>
                    <a:pt x="19050" y="278606"/>
                  </a:lnTo>
                  <a:lnTo>
                    <a:pt x="7143" y="269081"/>
                  </a:lnTo>
                  <a:lnTo>
                    <a:pt x="0" y="245268"/>
                  </a:lnTo>
                  <a:lnTo>
                    <a:pt x="2381" y="223837"/>
                  </a:lnTo>
                  <a:lnTo>
                    <a:pt x="21431" y="185737"/>
                  </a:lnTo>
                  <a:lnTo>
                    <a:pt x="54768" y="147637"/>
                  </a:lnTo>
                  <a:lnTo>
                    <a:pt x="95250" y="114300"/>
                  </a:lnTo>
                  <a:lnTo>
                    <a:pt x="154781" y="78581"/>
                  </a:lnTo>
                  <a:lnTo>
                    <a:pt x="242887" y="47625"/>
                  </a:lnTo>
                  <a:lnTo>
                    <a:pt x="335756" y="23812"/>
                  </a:lnTo>
                  <a:lnTo>
                    <a:pt x="409575" y="11906"/>
                  </a:lnTo>
                  <a:lnTo>
                    <a:pt x="678656" y="50006"/>
                  </a:lnTo>
                  <a:lnTo>
                    <a:pt x="831056" y="71437"/>
                  </a:lnTo>
                  <a:lnTo>
                    <a:pt x="1326356" y="109537"/>
                  </a:lnTo>
                  <a:lnTo>
                    <a:pt x="1866900" y="145256"/>
                  </a:lnTo>
                  <a:lnTo>
                    <a:pt x="2105025" y="145256"/>
                  </a:lnTo>
                  <a:lnTo>
                    <a:pt x="2155031" y="140493"/>
                  </a:lnTo>
                  <a:lnTo>
                    <a:pt x="2195512" y="130968"/>
                  </a:lnTo>
                  <a:lnTo>
                    <a:pt x="2233612" y="119062"/>
                  </a:lnTo>
                  <a:lnTo>
                    <a:pt x="2274093" y="100012"/>
                  </a:lnTo>
                  <a:lnTo>
                    <a:pt x="2316956" y="73818"/>
                  </a:lnTo>
                  <a:lnTo>
                    <a:pt x="2347912" y="47625"/>
                  </a:lnTo>
                  <a:lnTo>
                    <a:pt x="2376487" y="16668"/>
                  </a:lnTo>
                  <a:lnTo>
                    <a:pt x="2381250" y="9525"/>
                  </a:lnTo>
                  <a:lnTo>
                    <a:pt x="2400300" y="2381"/>
                  </a:lnTo>
                  <a:lnTo>
                    <a:pt x="2426493" y="0"/>
                  </a:lnTo>
                  <a:lnTo>
                    <a:pt x="2440781" y="4762"/>
                  </a:lnTo>
                  <a:lnTo>
                    <a:pt x="2452687" y="23812"/>
                  </a:lnTo>
                  <a:lnTo>
                    <a:pt x="2452687" y="59531"/>
                  </a:lnTo>
                  <a:lnTo>
                    <a:pt x="2436018" y="140493"/>
                  </a:lnTo>
                  <a:lnTo>
                    <a:pt x="2414587" y="200025"/>
                  </a:lnTo>
                  <a:lnTo>
                    <a:pt x="2386012" y="259556"/>
                  </a:lnTo>
                  <a:lnTo>
                    <a:pt x="2336006" y="347662"/>
                  </a:lnTo>
                  <a:lnTo>
                    <a:pt x="2314575" y="373856"/>
                  </a:lnTo>
                  <a:lnTo>
                    <a:pt x="2188368" y="364331"/>
                  </a:lnTo>
                  <a:lnTo>
                    <a:pt x="1759743" y="364331"/>
                  </a:lnTo>
                  <a:lnTo>
                    <a:pt x="1378743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CB452846-815D-44E3-A101-771D8F2AF759}"/>
                </a:ext>
              </a:extLst>
            </p:cNvPr>
            <p:cNvSpPr/>
            <p:nvPr/>
          </p:nvSpPr>
          <p:spPr>
            <a:xfrm>
              <a:off x="2908300" y="4024313"/>
              <a:ext cx="923925" cy="1685925"/>
            </a:xfrm>
            <a:custGeom>
              <a:avLst/>
              <a:gdLst>
                <a:gd name="connsiteX0" fmla="*/ 654844 w 923925"/>
                <a:gd name="connsiteY0" fmla="*/ 728662 h 1685925"/>
                <a:gd name="connsiteX1" fmla="*/ 504825 w 923925"/>
                <a:gd name="connsiteY1" fmla="*/ 1059656 h 1685925"/>
                <a:gd name="connsiteX2" fmla="*/ 452438 w 923925"/>
                <a:gd name="connsiteY2" fmla="*/ 1193006 h 1685925"/>
                <a:gd name="connsiteX3" fmla="*/ 411957 w 923925"/>
                <a:gd name="connsiteY3" fmla="*/ 1309687 h 1685925"/>
                <a:gd name="connsiteX4" fmla="*/ 376238 w 923925"/>
                <a:gd name="connsiteY4" fmla="*/ 1419225 h 1685925"/>
                <a:gd name="connsiteX5" fmla="*/ 357188 w 923925"/>
                <a:gd name="connsiteY5" fmla="*/ 1524000 h 1685925"/>
                <a:gd name="connsiteX6" fmla="*/ 333375 w 923925"/>
                <a:gd name="connsiteY6" fmla="*/ 1685925 h 1685925"/>
                <a:gd name="connsiteX7" fmla="*/ 0 w 923925"/>
                <a:gd name="connsiteY7" fmla="*/ 1190625 h 1685925"/>
                <a:gd name="connsiteX8" fmla="*/ 38100 w 923925"/>
                <a:gd name="connsiteY8" fmla="*/ 1185862 h 1685925"/>
                <a:gd name="connsiteX9" fmla="*/ 83344 w 923925"/>
                <a:gd name="connsiteY9" fmla="*/ 1197768 h 1685925"/>
                <a:gd name="connsiteX10" fmla="*/ 104775 w 923925"/>
                <a:gd name="connsiteY10" fmla="*/ 1197768 h 1685925"/>
                <a:gd name="connsiteX11" fmla="*/ 128588 w 923925"/>
                <a:gd name="connsiteY11" fmla="*/ 1183481 h 1685925"/>
                <a:gd name="connsiteX12" fmla="*/ 247650 w 923925"/>
                <a:gd name="connsiteY12" fmla="*/ 1035843 h 1685925"/>
                <a:gd name="connsiteX13" fmla="*/ 423863 w 923925"/>
                <a:gd name="connsiteY13" fmla="*/ 766762 h 1685925"/>
                <a:gd name="connsiteX14" fmla="*/ 578644 w 923925"/>
                <a:gd name="connsiteY14" fmla="*/ 502443 h 1685925"/>
                <a:gd name="connsiteX15" fmla="*/ 688182 w 923925"/>
                <a:gd name="connsiteY15" fmla="*/ 309562 h 1685925"/>
                <a:gd name="connsiteX16" fmla="*/ 757238 w 923925"/>
                <a:gd name="connsiteY16" fmla="*/ 192881 h 1685925"/>
                <a:gd name="connsiteX17" fmla="*/ 840582 w 923925"/>
                <a:gd name="connsiteY17" fmla="*/ 47625 h 1685925"/>
                <a:gd name="connsiteX18" fmla="*/ 854869 w 923925"/>
                <a:gd name="connsiteY18" fmla="*/ 21431 h 1685925"/>
                <a:gd name="connsiteX19" fmla="*/ 873919 w 923925"/>
                <a:gd name="connsiteY19" fmla="*/ 7143 h 1685925"/>
                <a:gd name="connsiteX20" fmla="*/ 892969 w 923925"/>
                <a:gd name="connsiteY20" fmla="*/ 0 h 1685925"/>
                <a:gd name="connsiteX21" fmla="*/ 909638 w 923925"/>
                <a:gd name="connsiteY21" fmla="*/ 0 h 1685925"/>
                <a:gd name="connsiteX22" fmla="*/ 916782 w 923925"/>
                <a:gd name="connsiteY22" fmla="*/ 7143 h 1685925"/>
                <a:gd name="connsiteX23" fmla="*/ 923925 w 923925"/>
                <a:gd name="connsiteY23" fmla="*/ 23812 h 1685925"/>
                <a:gd name="connsiteX24" fmla="*/ 916782 w 923925"/>
                <a:gd name="connsiteY24" fmla="*/ 66675 h 1685925"/>
                <a:gd name="connsiteX25" fmla="*/ 864394 w 923925"/>
                <a:gd name="connsiteY25" fmla="*/ 211931 h 1685925"/>
                <a:gd name="connsiteX26" fmla="*/ 781050 w 923925"/>
                <a:gd name="connsiteY26" fmla="*/ 428625 h 1685925"/>
                <a:gd name="connsiteX27" fmla="*/ 654844 w 923925"/>
                <a:gd name="connsiteY27" fmla="*/ 728662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3925" h="1685925">
                  <a:moveTo>
                    <a:pt x="654844" y="728662"/>
                  </a:moveTo>
                  <a:lnTo>
                    <a:pt x="504825" y="1059656"/>
                  </a:lnTo>
                  <a:lnTo>
                    <a:pt x="452438" y="1193006"/>
                  </a:lnTo>
                  <a:lnTo>
                    <a:pt x="411957" y="1309687"/>
                  </a:lnTo>
                  <a:lnTo>
                    <a:pt x="376238" y="1419225"/>
                  </a:lnTo>
                  <a:lnTo>
                    <a:pt x="357188" y="1524000"/>
                  </a:lnTo>
                  <a:lnTo>
                    <a:pt x="333375" y="1685925"/>
                  </a:lnTo>
                  <a:lnTo>
                    <a:pt x="0" y="1190625"/>
                  </a:lnTo>
                  <a:lnTo>
                    <a:pt x="38100" y="1185862"/>
                  </a:lnTo>
                  <a:lnTo>
                    <a:pt x="83344" y="1197768"/>
                  </a:lnTo>
                  <a:lnTo>
                    <a:pt x="104775" y="1197768"/>
                  </a:lnTo>
                  <a:lnTo>
                    <a:pt x="128588" y="1183481"/>
                  </a:lnTo>
                  <a:lnTo>
                    <a:pt x="247650" y="1035843"/>
                  </a:lnTo>
                  <a:lnTo>
                    <a:pt x="423863" y="766762"/>
                  </a:lnTo>
                  <a:lnTo>
                    <a:pt x="578644" y="502443"/>
                  </a:lnTo>
                  <a:lnTo>
                    <a:pt x="688182" y="309562"/>
                  </a:lnTo>
                  <a:lnTo>
                    <a:pt x="757238" y="192881"/>
                  </a:lnTo>
                  <a:lnTo>
                    <a:pt x="840582" y="47625"/>
                  </a:lnTo>
                  <a:lnTo>
                    <a:pt x="854869" y="21431"/>
                  </a:lnTo>
                  <a:lnTo>
                    <a:pt x="873919" y="7143"/>
                  </a:lnTo>
                  <a:lnTo>
                    <a:pt x="892969" y="0"/>
                  </a:lnTo>
                  <a:lnTo>
                    <a:pt x="909638" y="0"/>
                  </a:lnTo>
                  <a:lnTo>
                    <a:pt x="916782" y="7143"/>
                  </a:lnTo>
                  <a:lnTo>
                    <a:pt x="923925" y="23812"/>
                  </a:lnTo>
                  <a:lnTo>
                    <a:pt x="916782" y="66675"/>
                  </a:lnTo>
                  <a:lnTo>
                    <a:pt x="864394" y="211931"/>
                  </a:lnTo>
                  <a:lnTo>
                    <a:pt x="781050" y="428625"/>
                  </a:lnTo>
                  <a:lnTo>
                    <a:pt x="654844" y="7286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FF8850A7-C03C-49EE-924F-1DE38EA72889}"/>
                </a:ext>
              </a:extLst>
            </p:cNvPr>
            <p:cNvSpPr/>
            <p:nvPr/>
          </p:nvSpPr>
          <p:spPr>
            <a:xfrm rot="16200000">
              <a:off x="4517231" y="2128044"/>
              <a:ext cx="1804988" cy="565150"/>
            </a:xfrm>
            <a:custGeom>
              <a:avLst/>
              <a:gdLst>
                <a:gd name="connsiteX0" fmla="*/ 819150 w 1804987"/>
                <a:gd name="connsiteY0" fmla="*/ 497681 h 564356"/>
                <a:gd name="connsiteX1" fmla="*/ 30956 w 1804987"/>
                <a:gd name="connsiteY1" fmla="*/ 497681 h 564356"/>
                <a:gd name="connsiteX2" fmla="*/ 0 w 1804987"/>
                <a:gd name="connsiteY2" fmla="*/ 252412 h 564356"/>
                <a:gd name="connsiteX3" fmla="*/ 1271587 w 1804987"/>
                <a:gd name="connsiteY3" fmla="*/ 252412 h 564356"/>
                <a:gd name="connsiteX4" fmla="*/ 1412081 w 1804987"/>
                <a:gd name="connsiteY4" fmla="*/ 252412 h 564356"/>
                <a:gd name="connsiteX5" fmla="*/ 1502569 w 1804987"/>
                <a:gd name="connsiteY5" fmla="*/ 245268 h 564356"/>
                <a:gd name="connsiteX6" fmla="*/ 1550194 w 1804987"/>
                <a:gd name="connsiteY6" fmla="*/ 235743 h 564356"/>
                <a:gd name="connsiteX7" fmla="*/ 1581150 w 1804987"/>
                <a:gd name="connsiteY7" fmla="*/ 223837 h 564356"/>
                <a:gd name="connsiteX8" fmla="*/ 1604962 w 1804987"/>
                <a:gd name="connsiteY8" fmla="*/ 204787 h 564356"/>
                <a:gd name="connsiteX9" fmla="*/ 1635919 w 1804987"/>
                <a:gd name="connsiteY9" fmla="*/ 171450 h 564356"/>
                <a:gd name="connsiteX10" fmla="*/ 1685925 w 1804987"/>
                <a:gd name="connsiteY10" fmla="*/ 107156 h 564356"/>
                <a:gd name="connsiteX11" fmla="*/ 1731169 w 1804987"/>
                <a:gd name="connsiteY11" fmla="*/ 40481 h 564356"/>
                <a:gd name="connsiteX12" fmla="*/ 1745456 w 1804987"/>
                <a:gd name="connsiteY12" fmla="*/ 19050 h 564356"/>
                <a:gd name="connsiteX13" fmla="*/ 1762125 w 1804987"/>
                <a:gd name="connsiteY13" fmla="*/ 7143 h 564356"/>
                <a:gd name="connsiteX14" fmla="*/ 1781175 w 1804987"/>
                <a:gd name="connsiteY14" fmla="*/ 0 h 564356"/>
                <a:gd name="connsiteX15" fmla="*/ 1795462 w 1804987"/>
                <a:gd name="connsiteY15" fmla="*/ 4762 h 564356"/>
                <a:gd name="connsiteX16" fmla="*/ 1800225 w 1804987"/>
                <a:gd name="connsiteY16" fmla="*/ 19050 h 564356"/>
                <a:gd name="connsiteX17" fmla="*/ 1804987 w 1804987"/>
                <a:gd name="connsiteY17" fmla="*/ 52387 h 564356"/>
                <a:gd name="connsiteX18" fmla="*/ 1795462 w 1804987"/>
                <a:gd name="connsiteY18" fmla="*/ 133350 h 564356"/>
                <a:gd name="connsiteX19" fmla="*/ 1774031 w 1804987"/>
                <a:gd name="connsiteY19" fmla="*/ 230981 h 564356"/>
                <a:gd name="connsiteX20" fmla="*/ 1743075 w 1804987"/>
                <a:gd name="connsiteY20" fmla="*/ 342900 h 564356"/>
                <a:gd name="connsiteX21" fmla="*/ 1702594 w 1804987"/>
                <a:gd name="connsiteY21" fmla="*/ 440531 h 564356"/>
                <a:gd name="connsiteX22" fmla="*/ 1669256 w 1804987"/>
                <a:gd name="connsiteY22" fmla="*/ 504825 h 564356"/>
                <a:gd name="connsiteX23" fmla="*/ 1640681 w 1804987"/>
                <a:gd name="connsiteY23" fmla="*/ 538162 h 564356"/>
                <a:gd name="connsiteX24" fmla="*/ 1619250 w 1804987"/>
                <a:gd name="connsiteY24" fmla="*/ 557212 h 564356"/>
                <a:gd name="connsiteX25" fmla="*/ 1593056 w 1804987"/>
                <a:gd name="connsiteY25" fmla="*/ 564356 h 564356"/>
                <a:gd name="connsiteX26" fmla="*/ 1557337 w 1804987"/>
                <a:gd name="connsiteY26" fmla="*/ 559593 h 564356"/>
                <a:gd name="connsiteX27" fmla="*/ 1528762 w 1804987"/>
                <a:gd name="connsiteY27" fmla="*/ 547687 h 564356"/>
                <a:gd name="connsiteX28" fmla="*/ 1488281 w 1804987"/>
                <a:gd name="connsiteY28" fmla="*/ 528637 h 564356"/>
                <a:gd name="connsiteX29" fmla="*/ 1431131 w 1804987"/>
                <a:gd name="connsiteY29" fmla="*/ 511968 h 564356"/>
                <a:gd name="connsiteX30" fmla="*/ 1352550 w 1804987"/>
                <a:gd name="connsiteY30" fmla="*/ 495300 h 564356"/>
                <a:gd name="connsiteX31" fmla="*/ 1150144 w 1804987"/>
                <a:gd name="connsiteY31" fmla="*/ 495300 h 564356"/>
                <a:gd name="connsiteX32" fmla="*/ 819150 w 1804987"/>
                <a:gd name="connsiteY32" fmla="*/ 4976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7" h="564356">
                  <a:moveTo>
                    <a:pt x="819150" y="497681"/>
                  </a:moveTo>
                  <a:lnTo>
                    <a:pt x="30956" y="497681"/>
                  </a:lnTo>
                  <a:lnTo>
                    <a:pt x="0" y="252412"/>
                  </a:lnTo>
                  <a:lnTo>
                    <a:pt x="1271587" y="252412"/>
                  </a:lnTo>
                  <a:lnTo>
                    <a:pt x="1412081" y="252412"/>
                  </a:lnTo>
                  <a:lnTo>
                    <a:pt x="1502569" y="245268"/>
                  </a:lnTo>
                  <a:lnTo>
                    <a:pt x="1550194" y="235743"/>
                  </a:lnTo>
                  <a:lnTo>
                    <a:pt x="1581150" y="223837"/>
                  </a:lnTo>
                  <a:lnTo>
                    <a:pt x="1604962" y="204787"/>
                  </a:lnTo>
                  <a:lnTo>
                    <a:pt x="1635919" y="171450"/>
                  </a:lnTo>
                  <a:lnTo>
                    <a:pt x="1685925" y="107156"/>
                  </a:lnTo>
                  <a:lnTo>
                    <a:pt x="1731169" y="40481"/>
                  </a:lnTo>
                  <a:lnTo>
                    <a:pt x="1745456" y="19050"/>
                  </a:lnTo>
                  <a:lnTo>
                    <a:pt x="1762125" y="7143"/>
                  </a:lnTo>
                  <a:lnTo>
                    <a:pt x="1781175" y="0"/>
                  </a:lnTo>
                  <a:lnTo>
                    <a:pt x="1795462" y="4762"/>
                  </a:lnTo>
                  <a:lnTo>
                    <a:pt x="1800225" y="19050"/>
                  </a:lnTo>
                  <a:lnTo>
                    <a:pt x="1804987" y="52387"/>
                  </a:lnTo>
                  <a:lnTo>
                    <a:pt x="1795462" y="133350"/>
                  </a:lnTo>
                  <a:lnTo>
                    <a:pt x="1774031" y="230981"/>
                  </a:lnTo>
                  <a:lnTo>
                    <a:pt x="1743075" y="342900"/>
                  </a:lnTo>
                  <a:lnTo>
                    <a:pt x="1702594" y="440531"/>
                  </a:lnTo>
                  <a:lnTo>
                    <a:pt x="1669256" y="504825"/>
                  </a:lnTo>
                  <a:lnTo>
                    <a:pt x="1640681" y="538162"/>
                  </a:lnTo>
                  <a:lnTo>
                    <a:pt x="1619250" y="557212"/>
                  </a:lnTo>
                  <a:lnTo>
                    <a:pt x="1593056" y="564356"/>
                  </a:lnTo>
                  <a:lnTo>
                    <a:pt x="1557337" y="559593"/>
                  </a:lnTo>
                  <a:lnTo>
                    <a:pt x="1528762" y="547687"/>
                  </a:lnTo>
                  <a:lnTo>
                    <a:pt x="1488281" y="528637"/>
                  </a:lnTo>
                  <a:lnTo>
                    <a:pt x="1431131" y="511968"/>
                  </a:lnTo>
                  <a:lnTo>
                    <a:pt x="1352550" y="495300"/>
                  </a:lnTo>
                  <a:lnTo>
                    <a:pt x="1150144" y="495300"/>
                  </a:lnTo>
                  <a:lnTo>
                    <a:pt x="819150" y="497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9809989C-1D8A-4512-A9C6-B0A07AB61FEB}"/>
                </a:ext>
              </a:extLst>
            </p:cNvPr>
            <p:cNvSpPr/>
            <p:nvPr/>
          </p:nvSpPr>
          <p:spPr>
            <a:xfrm>
              <a:off x="4298950" y="2506663"/>
              <a:ext cx="2366963" cy="495300"/>
            </a:xfrm>
            <a:custGeom>
              <a:avLst/>
              <a:gdLst>
                <a:gd name="connsiteX0" fmla="*/ 1607344 w 2366963"/>
                <a:gd name="connsiteY0" fmla="*/ 307182 h 495300"/>
                <a:gd name="connsiteX1" fmla="*/ 1312069 w 2366963"/>
                <a:gd name="connsiteY1" fmla="*/ 345282 h 495300"/>
                <a:gd name="connsiteX2" fmla="*/ 1114425 w 2366963"/>
                <a:gd name="connsiteY2" fmla="*/ 359569 h 495300"/>
                <a:gd name="connsiteX3" fmla="*/ 757238 w 2366963"/>
                <a:gd name="connsiteY3" fmla="*/ 419100 h 495300"/>
                <a:gd name="connsiteX4" fmla="*/ 445294 w 2366963"/>
                <a:gd name="connsiteY4" fmla="*/ 481013 h 495300"/>
                <a:gd name="connsiteX5" fmla="*/ 383382 w 2366963"/>
                <a:gd name="connsiteY5" fmla="*/ 492919 h 495300"/>
                <a:gd name="connsiteX6" fmla="*/ 354807 w 2366963"/>
                <a:gd name="connsiteY6" fmla="*/ 495300 h 495300"/>
                <a:gd name="connsiteX7" fmla="*/ 330994 w 2366963"/>
                <a:gd name="connsiteY7" fmla="*/ 492919 h 495300"/>
                <a:gd name="connsiteX8" fmla="*/ 300038 w 2366963"/>
                <a:gd name="connsiteY8" fmla="*/ 483394 h 495300"/>
                <a:gd name="connsiteX9" fmla="*/ 266700 w 2366963"/>
                <a:gd name="connsiteY9" fmla="*/ 466725 h 495300"/>
                <a:gd name="connsiteX10" fmla="*/ 223838 w 2366963"/>
                <a:gd name="connsiteY10" fmla="*/ 438150 h 495300"/>
                <a:gd name="connsiteX11" fmla="*/ 164307 w 2366963"/>
                <a:gd name="connsiteY11" fmla="*/ 392907 h 495300"/>
                <a:gd name="connsiteX12" fmla="*/ 97632 w 2366963"/>
                <a:gd name="connsiteY12" fmla="*/ 326232 h 495300"/>
                <a:gd name="connsiteX13" fmla="*/ 38100 w 2366963"/>
                <a:gd name="connsiteY13" fmla="*/ 259557 h 495300"/>
                <a:gd name="connsiteX14" fmla="*/ 16669 w 2366963"/>
                <a:gd name="connsiteY14" fmla="*/ 233363 h 495300"/>
                <a:gd name="connsiteX15" fmla="*/ 4763 w 2366963"/>
                <a:gd name="connsiteY15" fmla="*/ 211932 h 495300"/>
                <a:gd name="connsiteX16" fmla="*/ 0 w 2366963"/>
                <a:gd name="connsiteY16" fmla="*/ 190500 h 495300"/>
                <a:gd name="connsiteX17" fmla="*/ 2382 w 2366963"/>
                <a:gd name="connsiteY17" fmla="*/ 173832 h 495300"/>
                <a:gd name="connsiteX18" fmla="*/ 14288 w 2366963"/>
                <a:gd name="connsiteY18" fmla="*/ 166688 h 495300"/>
                <a:gd name="connsiteX19" fmla="*/ 35719 w 2366963"/>
                <a:gd name="connsiteY19" fmla="*/ 166688 h 495300"/>
                <a:gd name="connsiteX20" fmla="*/ 57150 w 2366963"/>
                <a:gd name="connsiteY20" fmla="*/ 173832 h 495300"/>
                <a:gd name="connsiteX21" fmla="*/ 95250 w 2366963"/>
                <a:gd name="connsiteY21" fmla="*/ 200025 h 495300"/>
                <a:gd name="connsiteX22" fmla="*/ 159544 w 2366963"/>
                <a:gd name="connsiteY22" fmla="*/ 235744 h 495300"/>
                <a:gd name="connsiteX23" fmla="*/ 219075 w 2366963"/>
                <a:gd name="connsiteY23" fmla="*/ 261938 h 495300"/>
                <a:gd name="connsiteX24" fmla="*/ 285750 w 2366963"/>
                <a:gd name="connsiteY24" fmla="*/ 283369 h 495300"/>
                <a:gd name="connsiteX25" fmla="*/ 340519 w 2366963"/>
                <a:gd name="connsiteY25" fmla="*/ 290513 h 495300"/>
                <a:gd name="connsiteX26" fmla="*/ 390525 w 2366963"/>
                <a:gd name="connsiteY26" fmla="*/ 292894 h 495300"/>
                <a:gd name="connsiteX27" fmla="*/ 483394 w 2366963"/>
                <a:gd name="connsiteY27" fmla="*/ 285750 h 495300"/>
                <a:gd name="connsiteX28" fmla="*/ 752475 w 2366963"/>
                <a:gd name="connsiteY28" fmla="*/ 245269 h 495300"/>
                <a:gd name="connsiteX29" fmla="*/ 1102519 w 2366963"/>
                <a:gd name="connsiteY29" fmla="*/ 180975 h 495300"/>
                <a:gd name="connsiteX30" fmla="*/ 1304925 w 2366963"/>
                <a:gd name="connsiteY30" fmla="*/ 142875 h 495300"/>
                <a:gd name="connsiteX31" fmla="*/ 1581150 w 2366963"/>
                <a:gd name="connsiteY31" fmla="*/ 102394 h 495300"/>
                <a:gd name="connsiteX32" fmla="*/ 1826419 w 2366963"/>
                <a:gd name="connsiteY32" fmla="*/ 71438 h 495300"/>
                <a:gd name="connsiteX33" fmla="*/ 1881188 w 2366963"/>
                <a:gd name="connsiteY33" fmla="*/ 57150 h 495300"/>
                <a:gd name="connsiteX34" fmla="*/ 1928813 w 2366963"/>
                <a:gd name="connsiteY34" fmla="*/ 35719 h 495300"/>
                <a:gd name="connsiteX35" fmla="*/ 1952625 w 2366963"/>
                <a:gd name="connsiteY35" fmla="*/ 16669 h 495300"/>
                <a:gd name="connsiteX36" fmla="*/ 1978819 w 2366963"/>
                <a:gd name="connsiteY36" fmla="*/ 4763 h 495300"/>
                <a:gd name="connsiteX37" fmla="*/ 2009775 w 2366963"/>
                <a:gd name="connsiteY37" fmla="*/ 0 h 495300"/>
                <a:gd name="connsiteX38" fmla="*/ 2076450 w 2366963"/>
                <a:gd name="connsiteY38" fmla="*/ 11907 h 495300"/>
                <a:gd name="connsiteX39" fmla="*/ 2145507 w 2366963"/>
                <a:gd name="connsiteY39" fmla="*/ 28575 h 495300"/>
                <a:gd name="connsiteX40" fmla="*/ 2195513 w 2366963"/>
                <a:gd name="connsiteY40" fmla="*/ 45244 h 495300"/>
                <a:gd name="connsiteX41" fmla="*/ 2245519 w 2366963"/>
                <a:gd name="connsiteY41" fmla="*/ 66675 h 495300"/>
                <a:gd name="connsiteX42" fmla="*/ 2290763 w 2366963"/>
                <a:gd name="connsiteY42" fmla="*/ 95250 h 495300"/>
                <a:gd name="connsiteX43" fmla="*/ 2328863 w 2366963"/>
                <a:gd name="connsiteY43" fmla="*/ 123825 h 495300"/>
                <a:gd name="connsiteX44" fmla="*/ 2352675 w 2366963"/>
                <a:gd name="connsiteY44" fmla="*/ 150019 h 495300"/>
                <a:gd name="connsiteX45" fmla="*/ 2364582 w 2366963"/>
                <a:gd name="connsiteY45" fmla="*/ 176213 h 495300"/>
                <a:gd name="connsiteX46" fmla="*/ 2366963 w 2366963"/>
                <a:gd name="connsiteY46" fmla="*/ 202407 h 495300"/>
                <a:gd name="connsiteX47" fmla="*/ 2359819 w 2366963"/>
                <a:gd name="connsiteY47" fmla="*/ 219075 h 495300"/>
                <a:gd name="connsiteX48" fmla="*/ 2336007 w 2366963"/>
                <a:gd name="connsiteY48" fmla="*/ 238125 h 495300"/>
                <a:gd name="connsiteX49" fmla="*/ 2295525 w 2366963"/>
                <a:gd name="connsiteY49" fmla="*/ 254794 h 495300"/>
                <a:gd name="connsiteX50" fmla="*/ 2221707 w 2366963"/>
                <a:gd name="connsiteY50" fmla="*/ 271463 h 495300"/>
                <a:gd name="connsiteX51" fmla="*/ 2116932 w 2366963"/>
                <a:gd name="connsiteY51" fmla="*/ 283369 h 495300"/>
                <a:gd name="connsiteX52" fmla="*/ 1928813 w 2366963"/>
                <a:gd name="connsiteY52" fmla="*/ 290513 h 495300"/>
                <a:gd name="connsiteX53" fmla="*/ 1607344 w 2366963"/>
                <a:gd name="connsiteY53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6963" h="495300">
                  <a:moveTo>
                    <a:pt x="1607344" y="307182"/>
                  </a:moveTo>
                  <a:lnTo>
                    <a:pt x="1312069" y="345282"/>
                  </a:lnTo>
                  <a:lnTo>
                    <a:pt x="1114425" y="359569"/>
                  </a:lnTo>
                  <a:lnTo>
                    <a:pt x="757238" y="419100"/>
                  </a:lnTo>
                  <a:lnTo>
                    <a:pt x="445294" y="481013"/>
                  </a:lnTo>
                  <a:lnTo>
                    <a:pt x="383382" y="492919"/>
                  </a:lnTo>
                  <a:lnTo>
                    <a:pt x="354807" y="495300"/>
                  </a:lnTo>
                  <a:lnTo>
                    <a:pt x="330994" y="492919"/>
                  </a:lnTo>
                  <a:lnTo>
                    <a:pt x="300038" y="483394"/>
                  </a:lnTo>
                  <a:lnTo>
                    <a:pt x="266700" y="466725"/>
                  </a:lnTo>
                  <a:lnTo>
                    <a:pt x="223838" y="438150"/>
                  </a:lnTo>
                  <a:lnTo>
                    <a:pt x="164307" y="392907"/>
                  </a:lnTo>
                  <a:lnTo>
                    <a:pt x="97632" y="326232"/>
                  </a:lnTo>
                  <a:lnTo>
                    <a:pt x="38100" y="259557"/>
                  </a:lnTo>
                  <a:lnTo>
                    <a:pt x="16669" y="233363"/>
                  </a:lnTo>
                  <a:lnTo>
                    <a:pt x="4763" y="211932"/>
                  </a:lnTo>
                  <a:lnTo>
                    <a:pt x="0" y="190500"/>
                  </a:lnTo>
                  <a:lnTo>
                    <a:pt x="2382" y="173832"/>
                  </a:lnTo>
                  <a:lnTo>
                    <a:pt x="14288" y="166688"/>
                  </a:lnTo>
                  <a:lnTo>
                    <a:pt x="35719" y="166688"/>
                  </a:lnTo>
                  <a:lnTo>
                    <a:pt x="57150" y="173832"/>
                  </a:lnTo>
                  <a:lnTo>
                    <a:pt x="95250" y="200025"/>
                  </a:lnTo>
                  <a:lnTo>
                    <a:pt x="159544" y="235744"/>
                  </a:lnTo>
                  <a:lnTo>
                    <a:pt x="219075" y="261938"/>
                  </a:lnTo>
                  <a:lnTo>
                    <a:pt x="285750" y="283369"/>
                  </a:lnTo>
                  <a:lnTo>
                    <a:pt x="340519" y="290513"/>
                  </a:lnTo>
                  <a:lnTo>
                    <a:pt x="390525" y="292894"/>
                  </a:lnTo>
                  <a:lnTo>
                    <a:pt x="483394" y="285750"/>
                  </a:lnTo>
                  <a:lnTo>
                    <a:pt x="752475" y="245269"/>
                  </a:lnTo>
                  <a:lnTo>
                    <a:pt x="1102519" y="180975"/>
                  </a:lnTo>
                  <a:lnTo>
                    <a:pt x="1304925" y="142875"/>
                  </a:lnTo>
                  <a:lnTo>
                    <a:pt x="1581150" y="102394"/>
                  </a:lnTo>
                  <a:lnTo>
                    <a:pt x="1826419" y="71438"/>
                  </a:lnTo>
                  <a:lnTo>
                    <a:pt x="1881188" y="57150"/>
                  </a:lnTo>
                  <a:lnTo>
                    <a:pt x="1928813" y="35719"/>
                  </a:lnTo>
                  <a:lnTo>
                    <a:pt x="1952625" y="16669"/>
                  </a:lnTo>
                  <a:lnTo>
                    <a:pt x="1978819" y="4763"/>
                  </a:lnTo>
                  <a:lnTo>
                    <a:pt x="2009775" y="0"/>
                  </a:lnTo>
                  <a:lnTo>
                    <a:pt x="2076450" y="11907"/>
                  </a:lnTo>
                  <a:lnTo>
                    <a:pt x="2145507" y="28575"/>
                  </a:lnTo>
                  <a:lnTo>
                    <a:pt x="2195513" y="45244"/>
                  </a:lnTo>
                  <a:lnTo>
                    <a:pt x="2245519" y="66675"/>
                  </a:lnTo>
                  <a:lnTo>
                    <a:pt x="2290763" y="95250"/>
                  </a:lnTo>
                  <a:lnTo>
                    <a:pt x="2328863" y="123825"/>
                  </a:lnTo>
                  <a:lnTo>
                    <a:pt x="2352675" y="150019"/>
                  </a:lnTo>
                  <a:lnTo>
                    <a:pt x="2364582" y="176213"/>
                  </a:lnTo>
                  <a:lnTo>
                    <a:pt x="2366963" y="202407"/>
                  </a:lnTo>
                  <a:lnTo>
                    <a:pt x="2359819" y="219075"/>
                  </a:lnTo>
                  <a:lnTo>
                    <a:pt x="2336007" y="238125"/>
                  </a:lnTo>
                  <a:lnTo>
                    <a:pt x="2295525" y="254794"/>
                  </a:lnTo>
                  <a:lnTo>
                    <a:pt x="2221707" y="271463"/>
                  </a:lnTo>
                  <a:lnTo>
                    <a:pt x="2116932" y="283369"/>
                  </a:lnTo>
                  <a:lnTo>
                    <a:pt x="1928813" y="290513"/>
                  </a:lnTo>
                  <a:lnTo>
                    <a:pt x="1607344" y="307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D5B12A0E-AAB9-4C5D-949A-673CA371A000}"/>
                </a:ext>
              </a:extLst>
            </p:cNvPr>
            <p:cNvSpPr/>
            <p:nvPr/>
          </p:nvSpPr>
          <p:spPr>
            <a:xfrm>
              <a:off x="3810000" y="3060700"/>
              <a:ext cx="3432175" cy="568325"/>
            </a:xfrm>
            <a:custGeom>
              <a:avLst/>
              <a:gdLst>
                <a:gd name="connsiteX0" fmla="*/ 1874953 w 3432606"/>
                <a:gd name="connsiteY0" fmla="*/ 337491 h 568255"/>
                <a:gd name="connsiteX1" fmla="*/ 1497078 w 3432606"/>
                <a:gd name="connsiteY1" fmla="*/ 386529 h 568255"/>
                <a:gd name="connsiteX2" fmla="*/ 1142279 w 3432606"/>
                <a:gd name="connsiteY2" fmla="*/ 441335 h 568255"/>
                <a:gd name="connsiteX3" fmla="*/ 862478 w 3432606"/>
                <a:gd name="connsiteY3" fmla="*/ 490372 h 568255"/>
                <a:gd name="connsiteX4" fmla="*/ 706713 w 3432606"/>
                <a:gd name="connsiteY4" fmla="*/ 519218 h 568255"/>
                <a:gd name="connsiteX5" fmla="*/ 556717 w 3432606"/>
                <a:gd name="connsiteY5" fmla="*/ 556717 h 568255"/>
                <a:gd name="connsiteX6" fmla="*/ 504795 w 3432606"/>
                <a:gd name="connsiteY6" fmla="*/ 568255 h 568255"/>
                <a:gd name="connsiteX7" fmla="*/ 449989 w 3432606"/>
                <a:gd name="connsiteY7" fmla="*/ 562486 h 568255"/>
                <a:gd name="connsiteX8" fmla="*/ 369221 w 3432606"/>
                <a:gd name="connsiteY8" fmla="*/ 550948 h 568255"/>
                <a:gd name="connsiteX9" fmla="*/ 314415 w 3432606"/>
                <a:gd name="connsiteY9" fmla="*/ 536525 h 568255"/>
                <a:gd name="connsiteX10" fmla="*/ 245186 w 3432606"/>
                <a:gd name="connsiteY10" fmla="*/ 516333 h 568255"/>
                <a:gd name="connsiteX11" fmla="*/ 199033 w 3432606"/>
                <a:gd name="connsiteY11" fmla="*/ 496141 h 568255"/>
                <a:gd name="connsiteX12" fmla="*/ 170188 w 3432606"/>
                <a:gd name="connsiteY12" fmla="*/ 478834 h 568255"/>
                <a:gd name="connsiteX13" fmla="*/ 129804 w 3432606"/>
                <a:gd name="connsiteY13" fmla="*/ 447104 h 568255"/>
                <a:gd name="connsiteX14" fmla="*/ 83652 w 3432606"/>
                <a:gd name="connsiteY14" fmla="*/ 400951 h 568255"/>
                <a:gd name="connsiteX15" fmla="*/ 37499 w 3432606"/>
                <a:gd name="connsiteY15" fmla="*/ 351914 h 568255"/>
                <a:gd name="connsiteX16" fmla="*/ 14423 w 3432606"/>
                <a:gd name="connsiteY16" fmla="*/ 328838 h 568255"/>
                <a:gd name="connsiteX17" fmla="*/ 0 w 3432606"/>
                <a:gd name="connsiteY17" fmla="*/ 305761 h 568255"/>
                <a:gd name="connsiteX18" fmla="*/ 0 w 3432606"/>
                <a:gd name="connsiteY18" fmla="*/ 285570 h 568255"/>
                <a:gd name="connsiteX19" fmla="*/ 2885 w 3432606"/>
                <a:gd name="connsiteY19" fmla="*/ 271147 h 568255"/>
                <a:gd name="connsiteX20" fmla="*/ 17307 w 3432606"/>
                <a:gd name="connsiteY20" fmla="*/ 262493 h 568255"/>
                <a:gd name="connsiteX21" fmla="*/ 40384 w 3432606"/>
                <a:gd name="connsiteY21" fmla="*/ 268262 h 568255"/>
                <a:gd name="connsiteX22" fmla="*/ 92305 w 3432606"/>
                <a:gd name="connsiteY22" fmla="*/ 294223 h 568255"/>
                <a:gd name="connsiteX23" fmla="*/ 158650 w 3432606"/>
                <a:gd name="connsiteY23" fmla="*/ 317300 h 568255"/>
                <a:gd name="connsiteX24" fmla="*/ 213456 w 3432606"/>
                <a:gd name="connsiteY24" fmla="*/ 334607 h 568255"/>
                <a:gd name="connsiteX25" fmla="*/ 274032 w 3432606"/>
                <a:gd name="connsiteY25" fmla="*/ 343260 h 568255"/>
                <a:gd name="connsiteX26" fmla="*/ 372106 w 3432606"/>
                <a:gd name="connsiteY26" fmla="*/ 349030 h 568255"/>
                <a:gd name="connsiteX27" fmla="*/ 501910 w 3432606"/>
                <a:gd name="connsiteY27" fmla="*/ 334607 h 568255"/>
                <a:gd name="connsiteX28" fmla="*/ 882670 w 3432606"/>
                <a:gd name="connsiteY28" fmla="*/ 285570 h 568255"/>
                <a:gd name="connsiteX29" fmla="*/ 1286506 w 3432606"/>
                <a:gd name="connsiteY29" fmla="*/ 227879 h 568255"/>
                <a:gd name="connsiteX30" fmla="*/ 1598037 w 3432606"/>
                <a:gd name="connsiteY30" fmla="*/ 184611 h 568255"/>
                <a:gd name="connsiteX31" fmla="*/ 1802839 w 3432606"/>
                <a:gd name="connsiteY31" fmla="*/ 167303 h 568255"/>
                <a:gd name="connsiteX32" fmla="*/ 2247059 w 3432606"/>
                <a:gd name="connsiteY32" fmla="*/ 109613 h 568255"/>
                <a:gd name="connsiteX33" fmla="*/ 2685509 w 3432606"/>
                <a:gd name="connsiteY33" fmla="*/ 57691 h 568255"/>
                <a:gd name="connsiteX34" fmla="*/ 2800891 w 3432606"/>
                <a:gd name="connsiteY34" fmla="*/ 40384 h 568255"/>
                <a:gd name="connsiteX35" fmla="*/ 2861466 w 3432606"/>
                <a:gd name="connsiteY35" fmla="*/ 25961 h 568255"/>
                <a:gd name="connsiteX36" fmla="*/ 2898965 w 3432606"/>
                <a:gd name="connsiteY36" fmla="*/ 5769 h 568255"/>
                <a:gd name="connsiteX37" fmla="*/ 2965310 w 3432606"/>
                <a:gd name="connsiteY37" fmla="*/ 0 h 568255"/>
                <a:gd name="connsiteX38" fmla="*/ 3048962 w 3432606"/>
                <a:gd name="connsiteY38" fmla="*/ 11538 h 568255"/>
                <a:gd name="connsiteX39" fmla="*/ 3144151 w 3432606"/>
                <a:gd name="connsiteY39" fmla="*/ 37499 h 568255"/>
                <a:gd name="connsiteX40" fmla="*/ 3236457 w 3432606"/>
                <a:gd name="connsiteY40" fmla="*/ 72113 h 568255"/>
                <a:gd name="connsiteX41" fmla="*/ 3305686 w 3432606"/>
                <a:gd name="connsiteY41" fmla="*/ 100959 h 568255"/>
                <a:gd name="connsiteX42" fmla="*/ 3360492 w 3432606"/>
                <a:gd name="connsiteY42" fmla="*/ 126920 h 568255"/>
                <a:gd name="connsiteX43" fmla="*/ 3403760 w 3432606"/>
                <a:gd name="connsiteY43" fmla="*/ 158650 h 568255"/>
                <a:gd name="connsiteX44" fmla="*/ 3429721 w 3432606"/>
                <a:gd name="connsiteY44" fmla="*/ 187495 h 568255"/>
                <a:gd name="connsiteX45" fmla="*/ 3432606 w 3432606"/>
                <a:gd name="connsiteY45" fmla="*/ 207687 h 568255"/>
                <a:gd name="connsiteX46" fmla="*/ 3426837 w 3432606"/>
                <a:gd name="connsiteY46" fmla="*/ 236532 h 568255"/>
                <a:gd name="connsiteX47" fmla="*/ 3403760 w 3432606"/>
                <a:gd name="connsiteY47" fmla="*/ 279801 h 568255"/>
                <a:gd name="connsiteX48" fmla="*/ 3369146 w 3432606"/>
                <a:gd name="connsiteY48" fmla="*/ 308646 h 568255"/>
                <a:gd name="connsiteX49" fmla="*/ 3294148 w 3432606"/>
                <a:gd name="connsiteY49" fmla="*/ 320184 h 568255"/>
                <a:gd name="connsiteX50" fmla="*/ 3080691 w 3432606"/>
                <a:gd name="connsiteY50" fmla="*/ 305761 h 568255"/>
                <a:gd name="connsiteX51" fmla="*/ 2728777 w 3432606"/>
                <a:gd name="connsiteY51" fmla="*/ 294223 h 568255"/>
                <a:gd name="connsiteX52" fmla="*/ 2431669 w 3432606"/>
                <a:gd name="connsiteY52" fmla="*/ 305761 h 568255"/>
                <a:gd name="connsiteX53" fmla="*/ 1874953 w 3432606"/>
                <a:gd name="connsiteY53" fmla="*/ 337491 h 5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32606" h="568255">
                  <a:moveTo>
                    <a:pt x="1874953" y="337491"/>
                  </a:moveTo>
                  <a:lnTo>
                    <a:pt x="1497078" y="386529"/>
                  </a:lnTo>
                  <a:lnTo>
                    <a:pt x="1142279" y="441335"/>
                  </a:lnTo>
                  <a:lnTo>
                    <a:pt x="862478" y="490372"/>
                  </a:lnTo>
                  <a:lnTo>
                    <a:pt x="706713" y="519218"/>
                  </a:lnTo>
                  <a:lnTo>
                    <a:pt x="556717" y="556717"/>
                  </a:lnTo>
                  <a:lnTo>
                    <a:pt x="504795" y="568255"/>
                  </a:lnTo>
                  <a:lnTo>
                    <a:pt x="449989" y="562486"/>
                  </a:lnTo>
                  <a:lnTo>
                    <a:pt x="369221" y="550948"/>
                  </a:lnTo>
                  <a:lnTo>
                    <a:pt x="314415" y="536525"/>
                  </a:lnTo>
                  <a:lnTo>
                    <a:pt x="245186" y="516333"/>
                  </a:lnTo>
                  <a:lnTo>
                    <a:pt x="199033" y="496141"/>
                  </a:lnTo>
                  <a:lnTo>
                    <a:pt x="170188" y="478834"/>
                  </a:lnTo>
                  <a:lnTo>
                    <a:pt x="129804" y="447104"/>
                  </a:lnTo>
                  <a:lnTo>
                    <a:pt x="83652" y="400951"/>
                  </a:lnTo>
                  <a:lnTo>
                    <a:pt x="37499" y="351914"/>
                  </a:lnTo>
                  <a:lnTo>
                    <a:pt x="14423" y="328838"/>
                  </a:lnTo>
                  <a:lnTo>
                    <a:pt x="0" y="305761"/>
                  </a:lnTo>
                  <a:lnTo>
                    <a:pt x="0" y="285570"/>
                  </a:lnTo>
                  <a:lnTo>
                    <a:pt x="2885" y="271147"/>
                  </a:lnTo>
                  <a:lnTo>
                    <a:pt x="17307" y="262493"/>
                  </a:lnTo>
                  <a:lnTo>
                    <a:pt x="40384" y="268262"/>
                  </a:lnTo>
                  <a:lnTo>
                    <a:pt x="92305" y="294223"/>
                  </a:lnTo>
                  <a:lnTo>
                    <a:pt x="158650" y="317300"/>
                  </a:lnTo>
                  <a:lnTo>
                    <a:pt x="213456" y="334607"/>
                  </a:lnTo>
                  <a:lnTo>
                    <a:pt x="274032" y="343260"/>
                  </a:lnTo>
                  <a:lnTo>
                    <a:pt x="372106" y="349030"/>
                  </a:lnTo>
                  <a:lnTo>
                    <a:pt x="501910" y="334607"/>
                  </a:lnTo>
                  <a:lnTo>
                    <a:pt x="882670" y="285570"/>
                  </a:lnTo>
                  <a:lnTo>
                    <a:pt x="1286506" y="227879"/>
                  </a:lnTo>
                  <a:lnTo>
                    <a:pt x="1598037" y="184611"/>
                  </a:lnTo>
                  <a:lnTo>
                    <a:pt x="1802839" y="167303"/>
                  </a:lnTo>
                  <a:lnTo>
                    <a:pt x="2247059" y="109613"/>
                  </a:lnTo>
                  <a:lnTo>
                    <a:pt x="2685509" y="57691"/>
                  </a:lnTo>
                  <a:lnTo>
                    <a:pt x="2800891" y="40384"/>
                  </a:lnTo>
                  <a:lnTo>
                    <a:pt x="2861466" y="25961"/>
                  </a:lnTo>
                  <a:lnTo>
                    <a:pt x="2898965" y="5769"/>
                  </a:lnTo>
                  <a:lnTo>
                    <a:pt x="2965310" y="0"/>
                  </a:lnTo>
                  <a:lnTo>
                    <a:pt x="3048962" y="11538"/>
                  </a:lnTo>
                  <a:lnTo>
                    <a:pt x="3144151" y="37499"/>
                  </a:lnTo>
                  <a:lnTo>
                    <a:pt x="3236457" y="72113"/>
                  </a:lnTo>
                  <a:lnTo>
                    <a:pt x="3305686" y="100959"/>
                  </a:lnTo>
                  <a:lnTo>
                    <a:pt x="3360492" y="126920"/>
                  </a:lnTo>
                  <a:lnTo>
                    <a:pt x="3403760" y="158650"/>
                  </a:lnTo>
                  <a:lnTo>
                    <a:pt x="3429721" y="187495"/>
                  </a:lnTo>
                  <a:lnTo>
                    <a:pt x="3432606" y="207687"/>
                  </a:lnTo>
                  <a:lnTo>
                    <a:pt x="3426837" y="236532"/>
                  </a:lnTo>
                  <a:lnTo>
                    <a:pt x="3403760" y="279801"/>
                  </a:lnTo>
                  <a:lnTo>
                    <a:pt x="3369146" y="308646"/>
                  </a:lnTo>
                  <a:lnTo>
                    <a:pt x="3294148" y="320184"/>
                  </a:lnTo>
                  <a:lnTo>
                    <a:pt x="3080691" y="305761"/>
                  </a:lnTo>
                  <a:lnTo>
                    <a:pt x="2728777" y="294223"/>
                  </a:lnTo>
                  <a:lnTo>
                    <a:pt x="2431669" y="305761"/>
                  </a:lnTo>
                  <a:lnTo>
                    <a:pt x="1874953" y="3374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E09586D8-3189-4008-906C-EB9C97132C7F}"/>
                </a:ext>
              </a:extLst>
            </p:cNvPr>
            <p:cNvSpPr/>
            <p:nvPr/>
          </p:nvSpPr>
          <p:spPr>
            <a:xfrm rot="16200000">
              <a:off x="4327526" y="4156075"/>
              <a:ext cx="2709862" cy="1728787"/>
            </a:xfrm>
            <a:custGeom>
              <a:avLst/>
              <a:gdLst>
                <a:gd name="connsiteX0" fmla="*/ 1197769 w 2709863"/>
                <a:gd name="connsiteY0" fmla="*/ 1600200 h 1728788"/>
                <a:gd name="connsiteX1" fmla="*/ 759619 w 2709863"/>
                <a:gd name="connsiteY1" fmla="*/ 1621631 h 1728788"/>
                <a:gd name="connsiteX2" fmla="*/ 597694 w 2709863"/>
                <a:gd name="connsiteY2" fmla="*/ 1631156 h 1728788"/>
                <a:gd name="connsiteX3" fmla="*/ 535782 w 2709863"/>
                <a:gd name="connsiteY3" fmla="*/ 1638300 h 1728788"/>
                <a:gd name="connsiteX4" fmla="*/ 411957 w 2709863"/>
                <a:gd name="connsiteY4" fmla="*/ 1659731 h 1728788"/>
                <a:gd name="connsiteX5" fmla="*/ 378619 w 2709863"/>
                <a:gd name="connsiteY5" fmla="*/ 1662113 h 1728788"/>
                <a:gd name="connsiteX6" fmla="*/ 352425 w 2709863"/>
                <a:gd name="connsiteY6" fmla="*/ 1654969 h 1728788"/>
                <a:gd name="connsiteX7" fmla="*/ 266700 w 2709863"/>
                <a:gd name="connsiteY7" fmla="*/ 1609725 h 1728788"/>
                <a:gd name="connsiteX8" fmla="*/ 154782 w 2709863"/>
                <a:gd name="connsiteY8" fmla="*/ 1552575 h 1728788"/>
                <a:gd name="connsiteX9" fmla="*/ 85725 w 2709863"/>
                <a:gd name="connsiteY9" fmla="*/ 1512094 h 1728788"/>
                <a:gd name="connsiteX10" fmla="*/ 54769 w 2709863"/>
                <a:gd name="connsiteY10" fmla="*/ 1488281 h 1728788"/>
                <a:gd name="connsiteX11" fmla="*/ 30957 w 2709863"/>
                <a:gd name="connsiteY11" fmla="*/ 1464469 h 1728788"/>
                <a:gd name="connsiteX12" fmla="*/ 9525 w 2709863"/>
                <a:gd name="connsiteY12" fmla="*/ 1435894 h 1728788"/>
                <a:gd name="connsiteX13" fmla="*/ 0 w 2709863"/>
                <a:gd name="connsiteY13" fmla="*/ 1412081 h 1728788"/>
                <a:gd name="connsiteX14" fmla="*/ 0 w 2709863"/>
                <a:gd name="connsiteY14" fmla="*/ 1390650 h 1728788"/>
                <a:gd name="connsiteX15" fmla="*/ 19050 w 2709863"/>
                <a:gd name="connsiteY15" fmla="*/ 1369219 h 1728788"/>
                <a:gd name="connsiteX16" fmla="*/ 111919 w 2709863"/>
                <a:gd name="connsiteY16" fmla="*/ 1312069 h 1728788"/>
                <a:gd name="connsiteX17" fmla="*/ 261938 w 2709863"/>
                <a:gd name="connsiteY17" fmla="*/ 1226344 h 1728788"/>
                <a:gd name="connsiteX18" fmla="*/ 583407 w 2709863"/>
                <a:gd name="connsiteY18" fmla="*/ 1359694 h 1728788"/>
                <a:gd name="connsiteX19" fmla="*/ 616744 w 2709863"/>
                <a:gd name="connsiteY19" fmla="*/ 1369219 h 1728788"/>
                <a:gd name="connsiteX20" fmla="*/ 638175 w 2709863"/>
                <a:gd name="connsiteY20" fmla="*/ 1373981 h 1728788"/>
                <a:gd name="connsiteX21" fmla="*/ 1333500 w 2709863"/>
                <a:gd name="connsiteY21" fmla="*/ 1376363 h 1728788"/>
                <a:gd name="connsiteX22" fmla="*/ 1493044 w 2709863"/>
                <a:gd name="connsiteY22" fmla="*/ 1376363 h 1728788"/>
                <a:gd name="connsiteX23" fmla="*/ 2426494 w 2709863"/>
                <a:gd name="connsiteY23" fmla="*/ 1373981 h 1728788"/>
                <a:gd name="connsiteX24" fmla="*/ 2452688 w 2709863"/>
                <a:gd name="connsiteY24" fmla="*/ 1371600 h 1728788"/>
                <a:gd name="connsiteX25" fmla="*/ 2474119 w 2709863"/>
                <a:gd name="connsiteY25" fmla="*/ 1364456 h 1728788"/>
                <a:gd name="connsiteX26" fmla="*/ 2488407 w 2709863"/>
                <a:gd name="connsiteY26" fmla="*/ 1347788 h 1728788"/>
                <a:gd name="connsiteX27" fmla="*/ 2495550 w 2709863"/>
                <a:gd name="connsiteY27" fmla="*/ 1321594 h 1728788"/>
                <a:gd name="connsiteX28" fmla="*/ 2500313 w 2709863"/>
                <a:gd name="connsiteY28" fmla="*/ 1288256 h 1728788"/>
                <a:gd name="connsiteX29" fmla="*/ 2500313 w 2709863"/>
                <a:gd name="connsiteY29" fmla="*/ 1259681 h 1728788"/>
                <a:gd name="connsiteX30" fmla="*/ 2452688 w 2709863"/>
                <a:gd name="connsiteY30" fmla="*/ 959644 h 1728788"/>
                <a:gd name="connsiteX31" fmla="*/ 2381250 w 2709863"/>
                <a:gd name="connsiteY31" fmla="*/ 531019 h 1728788"/>
                <a:gd name="connsiteX32" fmla="*/ 2312194 w 2709863"/>
                <a:gd name="connsiteY32" fmla="*/ 128588 h 1728788"/>
                <a:gd name="connsiteX33" fmla="*/ 2476500 w 2709863"/>
                <a:gd name="connsiteY33" fmla="*/ 0 h 1728788"/>
                <a:gd name="connsiteX34" fmla="*/ 2514600 w 2709863"/>
                <a:gd name="connsiteY34" fmla="*/ 252413 h 1728788"/>
                <a:gd name="connsiteX35" fmla="*/ 2569369 w 2709863"/>
                <a:gd name="connsiteY35" fmla="*/ 604838 h 1728788"/>
                <a:gd name="connsiteX36" fmla="*/ 2612232 w 2709863"/>
                <a:gd name="connsiteY36" fmla="*/ 890588 h 1728788"/>
                <a:gd name="connsiteX37" fmla="*/ 2638425 w 2709863"/>
                <a:gd name="connsiteY37" fmla="*/ 1083469 h 1728788"/>
                <a:gd name="connsiteX38" fmla="*/ 2655094 w 2709863"/>
                <a:gd name="connsiteY38" fmla="*/ 1223963 h 1728788"/>
                <a:gd name="connsiteX39" fmla="*/ 2664619 w 2709863"/>
                <a:gd name="connsiteY39" fmla="*/ 1266825 h 1728788"/>
                <a:gd name="connsiteX40" fmla="*/ 2681288 w 2709863"/>
                <a:gd name="connsiteY40" fmla="*/ 1316831 h 1728788"/>
                <a:gd name="connsiteX41" fmla="*/ 2709863 w 2709863"/>
                <a:gd name="connsiteY41" fmla="*/ 1362075 h 1728788"/>
                <a:gd name="connsiteX42" fmla="*/ 2709863 w 2709863"/>
                <a:gd name="connsiteY42" fmla="*/ 1385888 h 1728788"/>
                <a:gd name="connsiteX43" fmla="*/ 2688432 w 2709863"/>
                <a:gd name="connsiteY43" fmla="*/ 1440656 h 1728788"/>
                <a:gd name="connsiteX44" fmla="*/ 2624138 w 2709863"/>
                <a:gd name="connsiteY44" fmla="*/ 1564481 h 1728788"/>
                <a:gd name="connsiteX45" fmla="*/ 2552700 w 2709863"/>
                <a:gd name="connsiteY45" fmla="*/ 1676400 h 1728788"/>
                <a:gd name="connsiteX46" fmla="*/ 2521744 w 2709863"/>
                <a:gd name="connsiteY46" fmla="*/ 1714500 h 1728788"/>
                <a:gd name="connsiteX47" fmla="*/ 2507457 w 2709863"/>
                <a:gd name="connsiteY47" fmla="*/ 1724025 h 1728788"/>
                <a:gd name="connsiteX48" fmla="*/ 2481263 w 2709863"/>
                <a:gd name="connsiteY48" fmla="*/ 1728788 h 1728788"/>
                <a:gd name="connsiteX49" fmla="*/ 2457450 w 2709863"/>
                <a:gd name="connsiteY49" fmla="*/ 1724025 h 1728788"/>
                <a:gd name="connsiteX50" fmla="*/ 2424113 w 2709863"/>
                <a:gd name="connsiteY50" fmla="*/ 1697831 h 1728788"/>
                <a:gd name="connsiteX51" fmla="*/ 2381250 w 2709863"/>
                <a:gd name="connsiteY51" fmla="*/ 1669256 h 1728788"/>
                <a:gd name="connsiteX52" fmla="*/ 2343150 w 2709863"/>
                <a:gd name="connsiteY52" fmla="*/ 1647825 h 1728788"/>
                <a:gd name="connsiteX53" fmla="*/ 2293144 w 2709863"/>
                <a:gd name="connsiteY53" fmla="*/ 1626394 h 1728788"/>
                <a:gd name="connsiteX54" fmla="*/ 2231232 w 2709863"/>
                <a:gd name="connsiteY54" fmla="*/ 1616869 h 1728788"/>
                <a:gd name="connsiteX55" fmla="*/ 1926432 w 2709863"/>
                <a:gd name="connsiteY55" fmla="*/ 1602581 h 1728788"/>
                <a:gd name="connsiteX56" fmla="*/ 1512094 w 2709863"/>
                <a:gd name="connsiteY56" fmla="*/ 1593056 h 1728788"/>
                <a:gd name="connsiteX57" fmla="*/ 1197769 w 2709863"/>
                <a:gd name="connsiteY57" fmla="*/ 1600200 h 172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09863" h="1728788">
                  <a:moveTo>
                    <a:pt x="1197769" y="1600200"/>
                  </a:moveTo>
                  <a:lnTo>
                    <a:pt x="759619" y="1621631"/>
                  </a:lnTo>
                  <a:lnTo>
                    <a:pt x="597694" y="1631156"/>
                  </a:lnTo>
                  <a:lnTo>
                    <a:pt x="535782" y="1638300"/>
                  </a:lnTo>
                  <a:lnTo>
                    <a:pt x="411957" y="1659731"/>
                  </a:lnTo>
                  <a:lnTo>
                    <a:pt x="378619" y="1662113"/>
                  </a:lnTo>
                  <a:lnTo>
                    <a:pt x="352425" y="1654969"/>
                  </a:lnTo>
                  <a:lnTo>
                    <a:pt x="266700" y="1609725"/>
                  </a:lnTo>
                  <a:lnTo>
                    <a:pt x="154782" y="1552575"/>
                  </a:lnTo>
                  <a:lnTo>
                    <a:pt x="85725" y="1512094"/>
                  </a:lnTo>
                  <a:lnTo>
                    <a:pt x="54769" y="1488281"/>
                  </a:lnTo>
                  <a:lnTo>
                    <a:pt x="30957" y="1464469"/>
                  </a:lnTo>
                  <a:lnTo>
                    <a:pt x="9525" y="1435894"/>
                  </a:lnTo>
                  <a:lnTo>
                    <a:pt x="0" y="1412081"/>
                  </a:lnTo>
                  <a:lnTo>
                    <a:pt x="0" y="1390650"/>
                  </a:lnTo>
                  <a:lnTo>
                    <a:pt x="19050" y="1369219"/>
                  </a:lnTo>
                  <a:lnTo>
                    <a:pt x="111919" y="1312069"/>
                  </a:lnTo>
                  <a:lnTo>
                    <a:pt x="261938" y="1226344"/>
                  </a:lnTo>
                  <a:lnTo>
                    <a:pt x="583407" y="1359694"/>
                  </a:lnTo>
                  <a:lnTo>
                    <a:pt x="616744" y="1369219"/>
                  </a:lnTo>
                  <a:lnTo>
                    <a:pt x="638175" y="1373981"/>
                  </a:lnTo>
                  <a:lnTo>
                    <a:pt x="1333500" y="1376363"/>
                  </a:lnTo>
                  <a:lnTo>
                    <a:pt x="1493044" y="1376363"/>
                  </a:lnTo>
                  <a:lnTo>
                    <a:pt x="2426494" y="1373981"/>
                  </a:lnTo>
                  <a:lnTo>
                    <a:pt x="2452688" y="1371600"/>
                  </a:lnTo>
                  <a:lnTo>
                    <a:pt x="2474119" y="1364456"/>
                  </a:lnTo>
                  <a:lnTo>
                    <a:pt x="2488407" y="1347788"/>
                  </a:lnTo>
                  <a:lnTo>
                    <a:pt x="2495550" y="1321594"/>
                  </a:lnTo>
                  <a:lnTo>
                    <a:pt x="2500313" y="1288256"/>
                  </a:lnTo>
                  <a:lnTo>
                    <a:pt x="2500313" y="1259681"/>
                  </a:lnTo>
                  <a:lnTo>
                    <a:pt x="2452688" y="959644"/>
                  </a:lnTo>
                  <a:lnTo>
                    <a:pt x="2381250" y="531019"/>
                  </a:lnTo>
                  <a:lnTo>
                    <a:pt x="2312194" y="128588"/>
                  </a:lnTo>
                  <a:lnTo>
                    <a:pt x="2476500" y="0"/>
                  </a:lnTo>
                  <a:lnTo>
                    <a:pt x="2514600" y="252413"/>
                  </a:lnTo>
                  <a:lnTo>
                    <a:pt x="2569369" y="604838"/>
                  </a:lnTo>
                  <a:lnTo>
                    <a:pt x="2612232" y="890588"/>
                  </a:lnTo>
                  <a:lnTo>
                    <a:pt x="2638425" y="1083469"/>
                  </a:lnTo>
                  <a:lnTo>
                    <a:pt x="2655094" y="1223963"/>
                  </a:lnTo>
                  <a:lnTo>
                    <a:pt x="2664619" y="1266825"/>
                  </a:lnTo>
                  <a:lnTo>
                    <a:pt x="2681288" y="1316831"/>
                  </a:lnTo>
                  <a:lnTo>
                    <a:pt x="2709863" y="1362075"/>
                  </a:lnTo>
                  <a:lnTo>
                    <a:pt x="2709863" y="1385888"/>
                  </a:lnTo>
                  <a:lnTo>
                    <a:pt x="2688432" y="1440656"/>
                  </a:lnTo>
                  <a:lnTo>
                    <a:pt x="2624138" y="1564481"/>
                  </a:lnTo>
                  <a:lnTo>
                    <a:pt x="2552700" y="1676400"/>
                  </a:lnTo>
                  <a:lnTo>
                    <a:pt x="2521744" y="1714500"/>
                  </a:lnTo>
                  <a:lnTo>
                    <a:pt x="2507457" y="1724025"/>
                  </a:lnTo>
                  <a:lnTo>
                    <a:pt x="2481263" y="1728788"/>
                  </a:lnTo>
                  <a:lnTo>
                    <a:pt x="2457450" y="1724025"/>
                  </a:lnTo>
                  <a:lnTo>
                    <a:pt x="2424113" y="1697831"/>
                  </a:lnTo>
                  <a:lnTo>
                    <a:pt x="2381250" y="1669256"/>
                  </a:lnTo>
                  <a:lnTo>
                    <a:pt x="2343150" y="1647825"/>
                  </a:lnTo>
                  <a:lnTo>
                    <a:pt x="2293144" y="1626394"/>
                  </a:lnTo>
                  <a:lnTo>
                    <a:pt x="2231232" y="1616869"/>
                  </a:lnTo>
                  <a:lnTo>
                    <a:pt x="1926432" y="1602581"/>
                  </a:lnTo>
                  <a:lnTo>
                    <a:pt x="1512094" y="1593056"/>
                  </a:lnTo>
                  <a:lnTo>
                    <a:pt x="1197769" y="1600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808380BE-CE36-4745-938E-10501A06C71C}"/>
                </a:ext>
              </a:extLst>
            </p:cNvPr>
            <p:cNvSpPr/>
            <p:nvPr/>
          </p:nvSpPr>
          <p:spPr>
            <a:xfrm>
              <a:off x="5526088" y="5707063"/>
              <a:ext cx="714375" cy="447675"/>
            </a:xfrm>
            <a:custGeom>
              <a:avLst/>
              <a:gdLst>
                <a:gd name="connsiteX0" fmla="*/ 226219 w 714375"/>
                <a:gd name="connsiteY0" fmla="*/ 64294 h 447675"/>
                <a:gd name="connsiteX1" fmla="*/ 445294 w 714375"/>
                <a:gd name="connsiteY1" fmla="*/ 128588 h 447675"/>
                <a:gd name="connsiteX2" fmla="*/ 476250 w 714375"/>
                <a:gd name="connsiteY2" fmla="*/ 133350 h 447675"/>
                <a:gd name="connsiteX3" fmla="*/ 519113 w 714375"/>
                <a:gd name="connsiteY3" fmla="*/ 135732 h 447675"/>
                <a:gd name="connsiteX4" fmla="*/ 566738 w 714375"/>
                <a:gd name="connsiteY4" fmla="*/ 130969 h 447675"/>
                <a:gd name="connsiteX5" fmla="*/ 616744 w 714375"/>
                <a:gd name="connsiteY5" fmla="*/ 111919 h 447675"/>
                <a:gd name="connsiteX6" fmla="*/ 642938 w 714375"/>
                <a:gd name="connsiteY6" fmla="*/ 90488 h 447675"/>
                <a:gd name="connsiteX7" fmla="*/ 714375 w 714375"/>
                <a:gd name="connsiteY7" fmla="*/ 0 h 447675"/>
                <a:gd name="connsiteX8" fmla="*/ 561975 w 714375"/>
                <a:gd name="connsiteY8" fmla="*/ 447675 h 447675"/>
                <a:gd name="connsiteX9" fmla="*/ 514350 w 714375"/>
                <a:gd name="connsiteY9" fmla="*/ 404813 h 447675"/>
                <a:gd name="connsiteX10" fmla="*/ 481013 w 714375"/>
                <a:gd name="connsiteY10" fmla="*/ 364332 h 447675"/>
                <a:gd name="connsiteX11" fmla="*/ 428625 w 714375"/>
                <a:gd name="connsiteY11" fmla="*/ 321469 h 447675"/>
                <a:gd name="connsiteX12" fmla="*/ 359569 w 714375"/>
                <a:gd name="connsiteY12" fmla="*/ 266700 h 447675"/>
                <a:gd name="connsiteX13" fmla="*/ 290513 w 714375"/>
                <a:gd name="connsiteY13" fmla="*/ 221457 h 447675"/>
                <a:gd name="connsiteX14" fmla="*/ 214313 w 714375"/>
                <a:gd name="connsiteY14" fmla="*/ 173832 h 447675"/>
                <a:gd name="connsiteX15" fmla="*/ 114300 w 714375"/>
                <a:gd name="connsiteY15" fmla="*/ 114300 h 447675"/>
                <a:gd name="connsiteX16" fmla="*/ 21432 w 714375"/>
                <a:gd name="connsiteY16" fmla="*/ 64294 h 447675"/>
                <a:gd name="connsiteX17" fmla="*/ 9525 w 714375"/>
                <a:gd name="connsiteY17" fmla="*/ 50007 h 447675"/>
                <a:gd name="connsiteX18" fmla="*/ 0 w 714375"/>
                <a:gd name="connsiteY18" fmla="*/ 26194 h 447675"/>
                <a:gd name="connsiteX19" fmla="*/ 2382 w 714375"/>
                <a:gd name="connsiteY19" fmla="*/ 9525 h 447675"/>
                <a:gd name="connsiteX20" fmla="*/ 9525 w 714375"/>
                <a:gd name="connsiteY20" fmla="*/ 0 h 447675"/>
                <a:gd name="connsiteX21" fmla="*/ 26194 w 714375"/>
                <a:gd name="connsiteY21" fmla="*/ 0 h 447675"/>
                <a:gd name="connsiteX22" fmla="*/ 69057 w 714375"/>
                <a:gd name="connsiteY22" fmla="*/ 14288 h 447675"/>
                <a:gd name="connsiteX23" fmla="*/ 226219 w 714375"/>
                <a:gd name="connsiteY23" fmla="*/ 6429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4375" h="447675">
                  <a:moveTo>
                    <a:pt x="226219" y="64294"/>
                  </a:moveTo>
                  <a:lnTo>
                    <a:pt x="445294" y="128588"/>
                  </a:lnTo>
                  <a:lnTo>
                    <a:pt x="476250" y="133350"/>
                  </a:lnTo>
                  <a:lnTo>
                    <a:pt x="519113" y="135732"/>
                  </a:lnTo>
                  <a:lnTo>
                    <a:pt x="566738" y="130969"/>
                  </a:lnTo>
                  <a:lnTo>
                    <a:pt x="616744" y="111919"/>
                  </a:lnTo>
                  <a:lnTo>
                    <a:pt x="642938" y="90488"/>
                  </a:lnTo>
                  <a:lnTo>
                    <a:pt x="714375" y="0"/>
                  </a:lnTo>
                  <a:lnTo>
                    <a:pt x="561975" y="447675"/>
                  </a:lnTo>
                  <a:lnTo>
                    <a:pt x="514350" y="404813"/>
                  </a:lnTo>
                  <a:lnTo>
                    <a:pt x="481013" y="364332"/>
                  </a:lnTo>
                  <a:lnTo>
                    <a:pt x="428625" y="321469"/>
                  </a:lnTo>
                  <a:lnTo>
                    <a:pt x="359569" y="266700"/>
                  </a:lnTo>
                  <a:lnTo>
                    <a:pt x="290513" y="221457"/>
                  </a:lnTo>
                  <a:lnTo>
                    <a:pt x="214313" y="173832"/>
                  </a:lnTo>
                  <a:lnTo>
                    <a:pt x="114300" y="114300"/>
                  </a:lnTo>
                  <a:lnTo>
                    <a:pt x="21432" y="64294"/>
                  </a:lnTo>
                  <a:lnTo>
                    <a:pt x="9525" y="50007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69057" y="14288"/>
                  </a:lnTo>
                  <a:lnTo>
                    <a:pt x="226219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6DFF4211-A9F3-435D-A2F7-26919734A8E3}"/>
                </a:ext>
              </a:extLst>
            </p:cNvPr>
            <p:cNvSpPr/>
            <p:nvPr/>
          </p:nvSpPr>
          <p:spPr>
            <a:xfrm>
              <a:off x="4932363" y="4262438"/>
              <a:ext cx="1335087" cy="361950"/>
            </a:xfrm>
            <a:custGeom>
              <a:avLst/>
              <a:gdLst>
                <a:gd name="connsiteX0" fmla="*/ 507206 w 1335881"/>
                <a:gd name="connsiteY0" fmla="*/ 290512 h 361950"/>
                <a:gd name="connsiteX1" fmla="*/ 0 w 1335881"/>
                <a:gd name="connsiteY1" fmla="*/ 361950 h 361950"/>
                <a:gd name="connsiteX2" fmla="*/ 0 w 1335881"/>
                <a:gd name="connsiteY2" fmla="*/ 178593 h 361950"/>
                <a:gd name="connsiteX3" fmla="*/ 157162 w 1335881"/>
                <a:gd name="connsiteY3" fmla="*/ 157162 h 361950"/>
                <a:gd name="connsiteX4" fmla="*/ 666750 w 1335881"/>
                <a:gd name="connsiteY4" fmla="*/ 90487 h 361950"/>
                <a:gd name="connsiteX5" fmla="*/ 1335881 w 1335881"/>
                <a:gd name="connsiteY5" fmla="*/ 0 h 361950"/>
                <a:gd name="connsiteX6" fmla="*/ 1328737 w 1335881"/>
                <a:gd name="connsiteY6" fmla="*/ 178593 h 361950"/>
                <a:gd name="connsiteX7" fmla="*/ 923925 w 1335881"/>
                <a:gd name="connsiteY7" fmla="*/ 233362 h 361950"/>
                <a:gd name="connsiteX8" fmla="*/ 507206 w 1335881"/>
                <a:gd name="connsiteY8" fmla="*/ 29051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881" h="361950">
                  <a:moveTo>
                    <a:pt x="507206" y="290512"/>
                  </a:moveTo>
                  <a:lnTo>
                    <a:pt x="0" y="361950"/>
                  </a:lnTo>
                  <a:lnTo>
                    <a:pt x="0" y="178593"/>
                  </a:lnTo>
                  <a:lnTo>
                    <a:pt x="157162" y="157162"/>
                  </a:lnTo>
                  <a:lnTo>
                    <a:pt x="666750" y="90487"/>
                  </a:lnTo>
                  <a:lnTo>
                    <a:pt x="1335881" y="0"/>
                  </a:lnTo>
                  <a:lnTo>
                    <a:pt x="1328737" y="178593"/>
                  </a:lnTo>
                  <a:lnTo>
                    <a:pt x="923925" y="233362"/>
                  </a:lnTo>
                  <a:lnTo>
                    <a:pt x="507206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5B0FCF8-FCF0-4B7A-B343-45B59B12C24D}"/>
                </a:ext>
              </a:extLst>
            </p:cNvPr>
            <p:cNvSpPr/>
            <p:nvPr/>
          </p:nvSpPr>
          <p:spPr>
            <a:xfrm>
              <a:off x="4919663" y="4862513"/>
              <a:ext cx="1347787" cy="357187"/>
            </a:xfrm>
            <a:custGeom>
              <a:avLst/>
              <a:gdLst>
                <a:gd name="connsiteX0" fmla="*/ 628650 w 1347787"/>
                <a:gd name="connsiteY0" fmla="*/ 276225 h 357187"/>
                <a:gd name="connsiteX1" fmla="*/ 0 w 1347787"/>
                <a:gd name="connsiteY1" fmla="*/ 357187 h 357187"/>
                <a:gd name="connsiteX2" fmla="*/ 7143 w 1347787"/>
                <a:gd name="connsiteY2" fmla="*/ 183356 h 357187"/>
                <a:gd name="connsiteX3" fmla="*/ 519112 w 1347787"/>
                <a:gd name="connsiteY3" fmla="*/ 114300 h 357187"/>
                <a:gd name="connsiteX4" fmla="*/ 1347787 w 1347787"/>
                <a:gd name="connsiteY4" fmla="*/ 0 h 357187"/>
                <a:gd name="connsiteX5" fmla="*/ 1345406 w 1347787"/>
                <a:gd name="connsiteY5" fmla="*/ 188118 h 357187"/>
                <a:gd name="connsiteX6" fmla="*/ 628650 w 1347787"/>
                <a:gd name="connsiteY6" fmla="*/ 2762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787" h="357187">
                  <a:moveTo>
                    <a:pt x="628650" y="276225"/>
                  </a:moveTo>
                  <a:lnTo>
                    <a:pt x="0" y="357187"/>
                  </a:lnTo>
                  <a:lnTo>
                    <a:pt x="7143" y="183356"/>
                  </a:lnTo>
                  <a:lnTo>
                    <a:pt x="519112" y="114300"/>
                  </a:lnTo>
                  <a:lnTo>
                    <a:pt x="1347787" y="0"/>
                  </a:lnTo>
                  <a:cubicBezTo>
                    <a:pt x="1346993" y="62706"/>
                    <a:pt x="1346200" y="125412"/>
                    <a:pt x="1345406" y="188118"/>
                  </a:cubicBezTo>
                  <a:lnTo>
                    <a:pt x="628650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186216D2-70CD-4063-A8C6-E8AC7AE2D216}"/>
              </a:ext>
            </a:extLst>
          </p:cNvPr>
          <p:cNvGrpSpPr/>
          <p:nvPr/>
        </p:nvGrpSpPr>
        <p:grpSpPr>
          <a:xfrm>
            <a:off x="2617788" y="1355725"/>
            <a:ext cx="4471987" cy="4867275"/>
            <a:chOff x="2617788" y="1355725"/>
            <a:chExt cx="4471987" cy="48672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2CFD9040-6DB2-4246-AC74-3D93E6F5543B}"/>
                </a:ext>
              </a:extLst>
            </p:cNvPr>
            <p:cNvSpPr/>
            <p:nvPr/>
          </p:nvSpPr>
          <p:spPr>
            <a:xfrm>
              <a:off x="3146425" y="1657350"/>
              <a:ext cx="771525" cy="661988"/>
            </a:xfrm>
            <a:custGeom>
              <a:avLst/>
              <a:gdLst>
                <a:gd name="connsiteX0" fmla="*/ 464344 w 771525"/>
                <a:gd name="connsiteY0" fmla="*/ 528638 h 661988"/>
                <a:gd name="connsiteX1" fmla="*/ 342900 w 771525"/>
                <a:gd name="connsiteY1" fmla="*/ 423863 h 661988"/>
                <a:gd name="connsiteX2" fmla="*/ 283369 w 771525"/>
                <a:gd name="connsiteY2" fmla="*/ 369094 h 661988"/>
                <a:gd name="connsiteX3" fmla="*/ 185738 w 771525"/>
                <a:gd name="connsiteY3" fmla="*/ 271463 h 661988"/>
                <a:gd name="connsiteX4" fmla="*/ 71438 w 771525"/>
                <a:gd name="connsiteY4" fmla="*/ 145256 h 661988"/>
                <a:gd name="connsiteX5" fmla="*/ 33338 w 771525"/>
                <a:gd name="connsiteY5" fmla="*/ 104775 h 661988"/>
                <a:gd name="connsiteX6" fmla="*/ 16669 w 771525"/>
                <a:gd name="connsiteY6" fmla="*/ 83344 h 661988"/>
                <a:gd name="connsiteX7" fmla="*/ 7144 w 771525"/>
                <a:gd name="connsiteY7" fmla="*/ 66675 h 661988"/>
                <a:gd name="connsiteX8" fmla="*/ 0 w 771525"/>
                <a:gd name="connsiteY8" fmla="*/ 38100 h 661988"/>
                <a:gd name="connsiteX9" fmla="*/ 0 w 771525"/>
                <a:gd name="connsiteY9" fmla="*/ 16669 h 661988"/>
                <a:gd name="connsiteX10" fmla="*/ 4763 w 771525"/>
                <a:gd name="connsiteY10" fmla="*/ 4763 h 661988"/>
                <a:gd name="connsiteX11" fmla="*/ 16669 w 771525"/>
                <a:gd name="connsiteY11" fmla="*/ 0 h 661988"/>
                <a:gd name="connsiteX12" fmla="*/ 45244 w 771525"/>
                <a:gd name="connsiteY12" fmla="*/ 0 h 661988"/>
                <a:gd name="connsiteX13" fmla="*/ 71438 w 771525"/>
                <a:gd name="connsiteY13" fmla="*/ 9525 h 661988"/>
                <a:gd name="connsiteX14" fmla="*/ 102394 w 771525"/>
                <a:gd name="connsiteY14" fmla="*/ 26194 h 661988"/>
                <a:gd name="connsiteX15" fmla="*/ 130969 w 771525"/>
                <a:gd name="connsiteY15" fmla="*/ 40481 h 661988"/>
                <a:gd name="connsiteX16" fmla="*/ 238125 w 771525"/>
                <a:gd name="connsiteY16" fmla="*/ 78581 h 661988"/>
                <a:gd name="connsiteX17" fmla="*/ 369094 w 771525"/>
                <a:gd name="connsiteY17" fmla="*/ 121444 h 661988"/>
                <a:gd name="connsiteX18" fmla="*/ 528638 w 771525"/>
                <a:gd name="connsiteY18" fmla="*/ 164306 h 661988"/>
                <a:gd name="connsiteX19" fmla="*/ 547688 w 771525"/>
                <a:gd name="connsiteY19" fmla="*/ 171450 h 661988"/>
                <a:gd name="connsiteX20" fmla="*/ 578644 w 771525"/>
                <a:gd name="connsiteY20" fmla="*/ 195263 h 661988"/>
                <a:gd name="connsiteX21" fmla="*/ 614363 w 771525"/>
                <a:gd name="connsiteY21" fmla="*/ 230981 h 661988"/>
                <a:gd name="connsiteX22" fmla="*/ 642938 w 771525"/>
                <a:gd name="connsiteY22" fmla="*/ 266700 h 661988"/>
                <a:gd name="connsiteX23" fmla="*/ 671513 w 771525"/>
                <a:gd name="connsiteY23" fmla="*/ 309563 h 661988"/>
                <a:gd name="connsiteX24" fmla="*/ 697707 w 771525"/>
                <a:gd name="connsiteY24" fmla="*/ 354806 h 661988"/>
                <a:gd name="connsiteX25" fmla="*/ 723900 w 771525"/>
                <a:gd name="connsiteY25" fmla="*/ 414338 h 661988"/>
                <a:gd name="connsiteX26" fmla="*/ 747713 w 771525"/>
                <a:gd name="connsiteY26" fmla="*/ 483394 h 661988"/>
                <a:gd name="connsiteX27" fmla="*/ 769144 w 771525"/>
                <a:gd name="connsiteY27" fmla="*/ 566738 h 661988"/>
                <a:gd name="connsiteX28" fmla="*/ 771525 w 771525"/>
                <a:gd name="connsiteY28" fmla="*/ 595313 h 661988"/>
                <a:gd name="connsiteX29" fmla="*/ 771525 w 771525"/>
                <a:gd name="connsiteY29" fmla="*/ 611981 h 661988"/>
                <a:gd name="connsiteX30" fmla="*/ 764382 w 771525"/>
                <a:gd name="connsiteY30" fmla="*/ 633413 h 661988"/>
                <a:gd name="connsiteX31" fmla="*/ 752475 w 771525"/>
                <a:gd name="connsiteY31" fmla="*/ 650081 h 661988"/>
                <a:gd name="connsiteX32" fmla="*/ 733425 w 771525"/>
                <a:gd name="connsiteY32" fmla="*/ 657225 h 661988"/>
                <a:gd name="connsiteX33" fmla="*/ 704850 w 771525"/>
                <a:gd name="connsiteY33" fmla="*/ 661988 h 661988"/>
                <a:gd name="connsiteX34" fmla="*/ 671513 w 771525"/>
                <a:gd name="connsiteY34" fmla="*/ 657225 h 661988"/>
                <a:gd name="connsiteX35" fmla="*/ 633413 w 771525"/>
                <a:gd name="connsiteY35" fmla="*/ 645319 h 661988"/>
                <a:gd name="connsiteX36" fmla="*/ 464344 w 771525"/>
                <a:gd name="connsiteY36" fmla="*/ 52863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1525" h="661988">
                  <a:moveTo>
                    <a:pt x="464344" y="528638"/>
                  </a:moveTo>
                  <a:lnTo>
                    <a:pt x="342900" y="423863"/>
                  </a:lnTo>
                  <a:lnTo>
                    <a:pt x="283369" y="369094"/>
                  </a:lnTo>
                  <a:lnTo>
                    <a:pt x="185738" y="271463"/>
                  </a:lnTo>
                  <a:lnTo>
                    <a:pt x="71438" y="145256"/>
                  </a:lnTo>
                  <a:lnTo>
                    <a:pt x="33338" y="104775"/>
                  </a:lnTo>
                  <a:lnTo>
                    <a:pt x="16669" y="83344"/>
                  </a:lnTo>
                  <a:lnTo>
                    <a:pt x="7144" y="66675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8" y="9525"/>
                  </a:lnTo>
                  <a:lnTo>
                    <a:pt x="102394" y="26194"/>
                  </a:lnTo>
                  <a:lnTo>
                    <a:pt x="130969" y="40481"/>
                  </a:lnTo>
                  <a:lnTo>
                    <a:pt x="238125" y="78581"/>
                  </a:lnTo>
                  <a:lnTo>
                    <a:pt x="369094" y="121444"/>
                  </a:lnTo>
                  <a:lnTo>
                    <a:pt x="528638" y="164306"/>
                  </a:lnTo>
                  <a:lnTo>
                    <a:pt x="547688" y="171450"/>
                  </a:lnTo>
                  <a:lnTo>
                    <a:pt x="578644" y="195263"/>
                  </a:lnTo>
                  <a:lnTo>
                    <a:pt x="614363" y="230981"/>
                  </a:lnTo>
                  <a:lnTo>
                    <a:pt x="642938" y="266700"/>
                  </a:lnTo>
                  <a:lnTo>
                    <a:pt x="671513" y="309563"/>
                  </a:lnTo>
                  <a:lnTo>
                    <a:pt x="697707" y="354806"/>
                  </a:lnTo>
                  <a:lnTo>
                    <a:pt x="723900" y="414338"/>
                  </a:lnTo>
                  <a:lnTo>
                    <a:pt x="747713" y="483394"/>
                  </a:lnTo>
                  <a:lnTo>
                    <a:pt x="769144" y="566738"/>
                  </a:lnTo>
                  <a:lnTo>
                    <a:pt x="771525" y="595313"/>
                  </a:lnTo>
                  <a:lnTo>
                    <a:pt x="771525" y="611981"/>
                  </a:lnTo>
                  <a:lnTo>
                    <a:pt x="764382" y="633413"/>
                  </a:lnTo>
                  <a:lnTo>
                    <a:pt x="752475" y="650081"/>
                  </a:lnTo>
                  <a:lnTo>
                    <a:pt x="733425" y="657225"/>
                  </a:lnTo>
                  <a:lnTo>
                    <a:pt x="704850" y="661988"/>
                  </a:lnTo>
                  <a:lnTo>
                    <a:pt x="671513" y="657225"/>
                  </a:lnTo>
                  <a:lnTo>
                    <a:pt x="633413" y="645319"/>
                  </a:lnTo>
                  <a:lnTo>
                    <a:pt x="4643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25B0B1D9-DC65-4AC5-BE0F-B0A1AEEFA33B}"/>
                </a:ext>
              </a:extLst>
            </p:cNvPr>
            <p:cNvSpPr/>
            <p:nvPr/>
          </p:nvSpPr>
          <p:spPr>
            <a:xfrm>
              <a:off x="2786063" y="2852738"/>
              <a:ext cx="755650" cy="615950"/>
            </a:xfrm>
            <a:custGeom>
              <a:avLst/>
              <a:gdLst>
                <a:gd name="connsiteX0" fmla="*/ 404812 w 754856"/>
                <a:gd name="connsiteY0" fmla="*/ 452437 h 616743"/>
                <a:gd name="connsiteX1" fmla="*/ 204787 w 754856"/>
                <a:gd name="connsiteY1" fmla="*/ 252412 h 616743"/>
                <a:gd name="connsiteX2" fmla="*/ 45243 w 754856"/>
                <a:gd name="connsiteY2" fmla="*/ 97631 h 616743"/>
                <a:gd name="connsiteX3" fmla="*/ 19050 w 754856"/>
                <a:gd name="connsiteY3" fmla="*/ 71437 h 616743"/>
                <a:gd name="connsiteX4" fmla="*/ 9525 w 754856"/>
                <a:gd name="connsiteY4" fmla="*/ 59531 h 616743"/>
                <a:gd name="connsiteX5" fmla="*/ 2381 w 754856"/>
                <a:gd name="connsiteY5" fmla="*/ 45243 h 616743"/>
                <a:gd name="connsiteX6" fmla="*/ 0 w 754856"/>
                <a:gd name="connsiteY6" fmla="*/ 23812 h 616743"/>
                <a:gd name="connsiteX7" fmla="*/ 4762 w 754856"/>
                <a:gd name="connsiteY7" fmla="*/ 9525 h 616743"/>
                <a:gd name="connsiteX8" fmla="*/ 21431 w 754856"/>
                <a:gd name="connsiteY8" fmla="*/ 0 h 616743"/>
                <a:gd name="connsiteX9" fmla="*/ 54768 w 754856"/>
                <a:gd name="connsiteY9" fmla="*/ 7143 h 616743"/>
                <a:gd name="connsiteX10" fmla="*/ 119062 w 754856"/>
                <a:gd name="connsiteY10" fmla="*/ 30956 h 616743"/>
                <a:gd name="connsiteX11" fmla="*/ 185737 w 754856"/>
                <a:gd name="connsiteY11" fmla="*/ 52387 h 616743"/>
                <a:gd name="connsiteX12" fmla="*/ 240506 w 754856"/>
                <a:gd name="connsiteY12" fmla="*/ 66675 h 616743"/>
                <a:gd name="connsiteX13" fmla="*/ 328612 w 754856"/>
                <a:gd name="connsiteY13" fmla="*/ 85725 h 616743"/>
                <a:gd name="connsiteX14" fmla="*/ 423862 w 754856"/>
                <a:gd name="connsiteY14" fmla="*/ 102393 h 616743"/>
                <a:gd name="connsiteX15" fmla="*/ 471487 w 754856"/>
                <a:gd name="connsiteY15" fmla="*/ 109537 h 616743"/>
                <a:gd name="connsiteX16" fmla="*/ 521493 w 754856"/>
                <a:gd name="connsiteY16" fmla="*/ 150018 h 616743"/>
                <a:gd name="connsiteX17" fmla="*/ 566737 w 754856"/>
                <a:gd name="connsiteY17" fmla="*/ 188118 h 616743"/>
                <a:gd name="connsiteX18" fmla="*/ 604837 w 754856"/>
                <a:gd name="connsiteY18" fmla="*/ 228600 h 616743"/>
                <a:gd name="connsiteX19" fmla="*/ 640556 w 754856"/>
                <a:gd name="connsiteY19" fmla="*/ 271462 h 616743"/>
                <a:gd name="connsiteX20" fmla="*/ 673893 w 754856"/>
                <a:gd name="connsiteY20" fmla="*/ 321468 h 616743"/>
                <a:gd name="connsiteX21" fmla="*/ 702468 w 754856"/>
                <a:gd name="connsiteY21" fmla="*/ 373856 h 616743"/>
                <a:gd name="connsiteX22" fmla="*/ 726281 w 754856"/>
                <a:gd name="connsiteY22" fmla="*/ 435768 h 616743"/>
                <a:gd name="connsiteX23" fmla="*/ 742950 w 754856"/>
                <a:gd name="connsiteY23" fmla="*/ 481012 h 616743"/>
                <a:gd name="connsiteX24" fmla="*/ 752475 w 754856"/>
                <a:gd name="connsiteY24" fmla="*/ 531018 h 616743"/>
                <a:gd name="connsiteX25" fmla="*/ 754856 w 754856"/>
                <a:gd name="connsiteY25" fmla="*/ 554831 h 616743"/>
                <a:gd name="connsiteX26" fmla="*/ 747712 w 754856"/>
                <a:gd name="connsiteY26" fmla="*/ 583406 h 616743"/>
                <a:gd name="connsiteX27" fmla="*/ 733425 w 754856"/>
                <a:gd name="connsiteY27" fmla="*/ 604837 h 616743"/>
                <a:gd name="connsiteX28" fmla="*/ 719137 w 754856"/>
                <a:gd name="connsiteY28" fmla="*/ 614362 h 616743"/>
                <a:gd name="connsiteX29" fmla="*/ 692943 w 754856"/>
                <a:gd name="connsiteY29" fmla="*/ 616743 h 616743"/>
                <a:gd name="connsiteX30" fmla="*/ 638175 w 754856"/>
                <a:gd name="connsiteY30" fmla="*/ 602456 h 616743"/>
                <a:gd name="connsiteX31" fmla="*/ 573881 w 754856"/>
                <a:gd name="connsiteY31" fmla="*/ 571500 h 616743"/>
                <a:gd name="connsiteX32" fmla="*/ 485775 w 754856"/>
                <a:gd name="connsiteY32" fmla="*/ 521493 h 616743"/>
                <a:gd name="connsiteX33" fmla="*/ 404812 w 754856"/>
                <a:gd name="connsiteY33" fmla="*/ 4524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4856" h="616743">
                  <a:moveTo>
                    <a:pt x="404812" y="452437"/>
                  </a:moveTo>
                  <a:lnTo>
                    <a:pt x="204787" y="252412"/>
                  </a:lnTo>
                  <a:lnTo>
                    <a:pt x="45243" y="97631"/>
                  </a:lnTo>
                  <a:lnTo>
                    <a:pt x="19050" y="71437"/>
                  </a:lnTo>
                  <a:lnTo>
                    <a:pt x="9525" y="59531"/>
                  </a:lnTo>
                  <a:lnTo>
                    <a:pt x="2381" y="45243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9062" y="30956"/>
                  </a:lnTo>
                  <a:lnTo>
                    <a:pt x="185737" y="52387"/>
                  </a:lnTo>
                  <a:lnTo>
                    <a:pt x="240506" y="66675"/>
                  </a:lnTo>
                  <a:lnTo>
                    <a:pt x="328612" y="85725"/>
                  </a:lnTo>
                  <a:lnTo>
                    <a:pt x="423862" y="102393"/>
                  </a:lnTo>
                  <a:lnTo>
                    <a:pt x="471487" y="109537"/>
                  </a:lnTo>
                  <a:lnTo>
                    <a:pt x="521493" y="150018"/>
                  </a:lnTo>
                  <a:lnTo>
                    <a:pt x="566737" y="188118"/>
                  </a:lnTo>
                  <a:lnTo>
                    <a:pt x="604837" y="228600"/>
                  </a:lnTo>
                  <a:lnTo>
                    <a:pt x="640556" y="271462"/>
                  </a:lnTo>
                  <a:lnTo>
                    <a:pt x="673893" y="321468"/>
                  </a:lnTo>
                  <a:lnTo>
                    <a:pt x="702468" y="373856"/>
                  </a:lnTo>
                  <a:lnTo>
                    <a:pt x="726281" y="435768"/>
                  </a:lnTo>
                  <a:lnTo>
                    <a:pt x="742950" y="481012"/>
                  </a:lnTo>
                  <a:lnTo>
                    <a:pt x="752475" y="531018"/>
                  </a:lnTo>
                  <a:lnTo>
                    <a:pt x="754856" y="554831"/>
                  </a:lnTo>
                  <a:lnTo>
                    <a:pt x="747712" y="583406"/>
                  </a:lnTo>
                  <a:lnTo>
                    <a:pt x="733425" y="604837"/>
                  </a:lnTo>
                  <a:lnTo>
                    <a:pt x="719137" y="614362"/>
                  </a:lnTo>
                  <a:lnTo>
                    <a:pt x="692943" y="616743"/>
                  </a:lnTo>
                  <a:lnTo>
                    <a:pt x="638175" y="602456"/>
                  </a:lnTo>
                  <a:lnTo>
                    <a:pt x="573881" y="571500"/>
                  </a:lnTo>
                  <a:lnTo>
                    <a:pt x="485775" y="521493"/>
                  </a:lnTo>
                  <a:lnTo>
                    <a:pt x="40481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EC56D7AF-7576-40CF-94BC-2F9B9EA66472}"/>
                </a:ext>
              </a:extLst>
            </p:cNvPr>
            <p:cNvSpPr/>
            <p:nvPr/>
          </p:nvSpPr>
          <p:spPr>
            <a:xfrm>
              <a:off x="2617788" y="4919663"/>
              <a:ext cx="482600" cy="765175"/>
            </a:xfrm>
            <a:custGeom>
              <a:avLst/>
              <a:gdLst>
                <a:gd name="connsiteX0" fmla="*/ 242887 w 483394"/>
                <a:gd name="connsiteY0" fmla="*/ 576262 h 764381"/>
                <a:gd name="connsiteX1" fmla="*/ 176212 w 483394"/>
                <a:gd name="connsiteY1" fmla="*/ 471487 h 764381"/>
                <a:gd name="connsiteX2" fmla="*/ 119062 w 483394"/>
                <a:gd name="connsiteY2" fmla="*/ 364331 h 764381"/>
                <a:gd name="connsiteX3" fmla="*/ 73819 w 483394"/>
                <a:gd name="connsiteY3" fmla="*/ 271462 h 764381"/>
                <a:gd name="connsiteX4" fmla="*/ 26194 w 483394"/>
                <a:gd name="connsiteY4" fmla="*/ 152400 h 764381"/>
                <a:gd name="connsiteX5" fmla="*/ 7144 w 483394"/>
                <a:gd name="connsiteY5" fmla="*/ 97631 h 764381"/>
                <a:gd name="connsiteX6" fmla="*/ 0 w 483394"/>
                <a:gd name="connsiteY6" fmla="*/ 59531 h 764381"/>
                <a:gd name="connsiteX7" fmla="*/ 0 w 483394"/>
                <a:gd name="connsiteY7" fmla="*/ 28575 h 764381"/>
                <a:gd name="connsiteX8" fmla="*/ 7144 w 483394"/>
                <a:gd name="connsiteY8" fmla="*/ 11906 h 764381"/>
                <a:gd name="connsiteX9" fmla="*/ 26194 w 483394"/>
                <a:gd name="connsiteY9" fmla="*/ 2381 h 764381"/>
                <a:gd name="connsiteX10" fmla="*/ 50006 w 483394"/>
                <a:gd name="connsiteY10" fmla="*/ 0 h 764381"/>
                <a:gd name="connsiteX11" fmla="*/ 78581 w 483394"/>
                <a:gd name="connsiteY11" fmla="*/ 7143 h 764381"/>
                <a:gd name="connsiteX12" fmla="*/ 92869 w 483394"/>
                <a:gd name="connsiteY12" fmla="*/ 23812 h 764381"/>
                <a:gd name="connsiteX13" fmla="*/ 154781 w 483394"/>
                <a:gd name="connsiteY13" fmla="*/ 104775 h 764381"/>
                <a:gd name="connsiteX14" fmla="*/ 197644 w 483394"/>
                <a:gd name="connsiteY14" fmla="*/ 150018 h 764381"/>
                <a:gd name="connsiteX15" fmla="*/ 483394 w 483394"/>
                <a:gd name="connsiteY15" fmla="*/ 569118 h 764381"/>
                <a:gd name="connsiteX16" fmla="*/ 478631 w 483394"/>
                <a:gd name="connsiteY16" fmla="*/ 645318 h 764381"/>
                <a:gd name="connsiteX17" fmla="*/ 471487 w 483394"/>
                <a:gd name="connsiteY17" fmla="*/ 709612 h 764381"/>
                <a:gd name="connsiteX18" fmla="*/ 457200 w 483394"/>
                <a:gd name="connsiteY18" fmla="*/ 745331 h 764381"/>
                <a:gd name="connsiteX19" fmla="*/ 442912 w 483394"/>
                <a:gd name="connsiteY19" fmla="*/ 759618 h 764381"/>
                <a:gd name="connsiteX20" fmla="*/ 426244 w 483394"/>
                <a:gd name="connsiteY20" fmla="*/ 764381 h 764381"/>
                <a:gd name="connsiteX21" fmla="*/ 390525 w 483394"/>
                <a:gd name="connsiteY21" fmla="*/ 754856 h 764381"/>
                <a:gd name="connsiteX22" fmla="*/ 364331 w 483394"/>
                <a:gd name="connsiteY22" fmla="*/ 740568 h 764381"/>
                <a:gd name="connsiteX23" fmla="*/ 309562 w 483394"/>
                <a:gd name="connsiteY23" fmla="*/ 681037 h 764381"/>
                <a:gd name="connsiteX24" fmla="*/ 242887 w 483394"/>
                <a:gd name="connsiteY24" fmla="*/ 576262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3394" h="764381">
                  <a:moveTo>
                    <a:pt x="242887" y="576262"/>
                  </a:moveTo>
                  <a:lnTo>
                    <a:pt x="176212" y="471487"/>
                  </a:lnTo>
                  <a:lnTo>
                    <a:pt x="119062" y="364331"/>
                  </a:lnTo>
                  <a:lnTo>
                    <a:pt x="73819" y="271462"/>
                  </a:lnTo>
                  <a:lnTo>
                    <a:pt x="26194" y="152400"/>
                  </a:lnTo>
                  <a:lnTo>
                    <a:pt x="7144" y="97631"/>
                  </a:lnTo>
                  <a:lnTo>
                    <a:pt x="0" y="59531"/>
                  </a:lnTo>
                  <a:lnTo>
                    <a:pt x="0" y="28575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0006" y="0"/>
                  </a:lnTo>
                  <a:lnTo>
                    <a:pt x="78581" y="7143"/>
                  </a:lnTo>
                  <a:lnTo>
                    <a:pt x="92869" y="23812"/>
                  </a:lnTo>
                  <a:lnTo>
                    <a:pt x="154781" y="104775"/>
                  </a:lnTo>
                  <a:lnTo>
                    <a:pt x="197644" y="150018"/>
                  </a:lnTo>
                  <a:lnTo>
                    <a:pt x="483394" y="569118"/>
                  </a:lnTo>
                  <a:lnTo>
                    <a:pt x="478631" y="645318"/>
                  </a:lnTo>
                  <a:lnTo>
                    <a:pt x="471487" y="709612"/>
                  </a:lnTo>
                  <a:lnTo>
                    <a:pt x="457200" y="745331"/>
                  </a:lnTo>
                  <a:lnTo>
                    <a:pt x="442912" y="759618"/>
                  </a:lnTo>
                  <a:lnTo>
                    <a:pt x="426244" y="764381"/>
                  </a:lnTo>
                  <a:lnTo>
                    <a:pt x="390525" y="754856"/>
                  </a:lnTo>
                  <a:lnTo>
                    <a:pt x="364331" y="740568"/>
                  </a:lnTo>
                  <a:lnTo>
                    <a:pt x="309562" y="681037"/>
                  </a:lnTo>
                  <a:lnTo>
                    <a:pt x="242887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3E8CB70A-B99E-41B3-AC66-9D3A05B7661D}"/>
                </a:ext>
              </a:extLst>
            </p:cNvPr>
            <p:cNvSpPr/>
            <p:nvPr/>
          </p:nvSpPr>
          <p:spPr>
            <a:xfrm>
              <a:off x="4119563" y="1830388"/>
              <a:ext cx="2462212" cy="488950"/>
            </a:xfrm>
            <a:custGeom>
              <a:avLst/>
              <a:gdLst>
                <a:gd name="connsiteX0" fmla="*/ 1752600 w 2462212"/>
                <a:gd name="connsiteY0" fmla="*/ 300038 h 488157"/>
                <a:gd name="connsiteX1" fmla="*/ 1343025 w 2462212"/>
                <a:gd name="connsiteY1" fmla="*/ 354807 h 488157"/>
                <a:gd name="connsiteX2" fmla="*/ 1143000 w 2462212"/>
                <a:gd name="connsiteY2" fmla="*/ 371475 h 488157"/>
                <a:gd name="connsiteX3" fmla="*/ 862012 w 2462212"/>
                <a:gd name="connsiteY3" fmla="*/ 419100 h 488157"/>
                <a:gd name="connsiteX4" fmla="*/ 592931 w 2462212"/>
                <a:gd name="connsiteY4" fmla="*/ 466725 h 488157"/>
                <a:gd name="connsiteX5" fmla="*/ 516731 w 2462212"/>
                <a:gd name="connsiteY5" fmla="*/ 483394 h 488157"/>
                <a:gd name="connsiteX6" fmla="*/ 476250 w 2462212"/>
                <a:gd name="connsiteY6" fmla="*/ 488157 h 488157"/>
                <a:gd name="connsiteX7" fmla="*/ 445293 w 2462212"/>
                <a:gd name="connsiteY7" fmla="*/ 485775 h 488157"/>
                <a:gd name="connsiteX8" fmla="*/ 388143 w 2462212"/>
                <a:gd name="connsiteY8" fmla="*/ 473869 h 488157"/>
                <a:gd name="connsiteX9" fmla="*/ 333375 w 2462212"/>
                <a:gd name="connsiteY9" fmla="*/ 454819 h 488157"/>
                <a:gd name="connsiteX10" fmla="*/ 280987 w 2462212"/>
                <a:gd name="connsiteY10" fmla="*/ 431007 h 488157"/>
                <a:gd name="connsiteX11" fmla="*/ 204787 w 2462212"/>
                <a:gd name="connsiteY11" fmla="*/ 390525 h 488157"/>
                <a:gd name="connsiteX12" fmla="*/ 123825 w 2462212"/>
                <a:gd name="connsiteY12" fmla="*/ 335757 h 488157"/>
                <a:gd name="connsiteX13" fmla="*/ 61912 w 2462212"/>
                <a:gd name="connsiteY13" fmla="*/ 285750 h 488157"/>
                <a:gd name="connsiteX14" fmla="*/ 26193 w 2462212"/>
                <a:gd name="connsiteY14" fmla="*/ 245269 h 488157"/>
                <a:gd name="connsiteX15" fmla="*/ 7143 w 2462212"/>
                <a:gd name="connsiteY15" fmla="*/ 214313 h 488157"/>
                <a:gd name="connsiteX16" fmla="*/ 0 w 2462212"/>
                <a:gd name="connsiteY16" fmla="*/ 192882 h 488157"/>
                <a:gd name="connsiteX17" fmla="*/ 2381 w 2462212"/>
                <a:gd name="connsiteY17" fmla="*/ 178594 h 488157"/>
                <a:gd name="connsiteX18" fmla="*/ 7143 w 2462212"/>
                <a:gd name="connsiteY18" fmla="*/ 171450 h 488157"/>
                <a:gd name="connsiteX19" fmla="*/ 45243 w 2462212"/>
                <a:gd name="connsiteY19" fmla="*/ 171450 h 488157"/>
                <a:gd name="connsiteX20" fmla="*/ 73818 w 2462212"/>
                <a:gd name="connsiteY20" fmla="*/ 183357 h 488157"/>
                <a:gd name="connsiteX21" fmla="*/ 126206 w 2462212"/>
                <a:gd name="connsiteY21" fmla="*/ 204788 h 488157"/>
                <a:gd name="connsiteX22" fmla="*/ 204787 w 2462212"/>
                <a:gd name="connsiteY22" fmla="*/ 230982 h 488157"/>
                <a:gd name="connsiteX23" fmla="*/ 297656 w 2462212"/>
                <a:gd name="connsiteY23" fmla="*/ 250032 h 488157"/>
                <a:gd name="connsiteX24" fmla="*/ 392906 w 2462212"/>
                <a:gd name="connsiteY24" fmla="*/ 257175 h 488157"/>
                <a:gd name="connsiteX25" fmla="*/ 476250 w 2462212"/>
                <a:gd name="connsiteY25" fmla="*/ 259557 h 488157"/>
                <a:gd name="connsiteX26" fmla="*/ 564356 w 2462212"/>
                <a:gd name="connsiteY26" fmla="*/ 257175 h 488157"/>
                <a:gd name="connsiteX27" fmla="*/ 802481 w 2462212"/>
                <a:gd name="connsiteY27" fmla="*/ 228600 h 488157"/>
                <a:gd name="connsiteX28" fmla="*/ 1128712 w 2462212"/>
                <a:gd name="connsiteY28" fmla="*/ 169069 h 488157"/>
                <a:gd name="connsiteX29" fmla="*/ 1333500 w 2462212"/>
                <a:gd name="connsiteY29" fmla="*/ 152400 h 488157"/>
                <a:gd name="connsiteX30" fmla="*/ 1602581 w 2462212"/>
                <a:gd name="connsiteY30" fmla="*/ 111919 h 488157"/>
                <a:gd name="connsiteX31" fmla="*/ 1897856 w 2462212"/>
                <a:gd name="connsiteY31" fmla="*/ 64294 h 488157"/>
                <a:gd name="connsiteX32" fmla="*/ 1993106 w 2462212"/>
                <a:gd name="connsiteY32" fmla="*/ 47625 h 488157"/>
                <a:gd name="connsiteX33" fmla="*/ 2028825 w 2462212"/>
                <a:gd name="connsiteY33" fmla="*/ 33338 h 488157"/>
                <a:gd name="connsiteX34" fmla="*/ 2052637 w 2462212"/>
                <a:gd name="connsiteY34" fmla="*/ 16669 h 488157"/>
                <a:gd name="connsiteX35" fmla="*/ 2078831 w 2462212"/>
                <a:gd name="connsiteY35" fmla="*/ 2382 h 488157"/>
                <a:gd name="connsiteX36" fmla="*/ 2100262 w 2462212"/>
                <a:gd name="connsiteY36" fmla="*/ 0 h 488157"/>
                <a:gd name="connsiteX37" fmla="*/ 2152650 w 2462212"/>
                <a:gd name="connsiteY37" fmla="*/ 4763 h 488157"/>
                <a:gd name="connsiteX38" fmla="*/ 2209800 w 2462212"/>
                <a:gd name="connsiteY38" fmla="*/ 16669 h 488157"/>
                <a:gd name="connsiteX39" fmla="*/ 2281237 w 2462212"/>
                <a:gd name="connsiteY39" fmla="*/ 47625 h 488157"/>
                <a:gd name="connsiteX40" fmla="*/ 2369343 w 2462212"/>
                <a:gd name="connsiteY40" fmla="*/ 88107 h 488157"/>
                <a:gd name="connsiteX41" fmla="*/ 2419350 w 2462212"/>
                <a:gd name="connsiteY41" fmla="*/ 114300 h 488157"/>
                <a:gd name="connsiteX42" fmla="*/ 2440781 w 2462212"/>
                <a:gd name="connsiteY42" fmla="*/ 128588 h 488157"/>
                <a:gd name="connsiteX43" fmla="*/ 2452687 w 2462212"/>
                <a:gd name="connsiteY43" fmla="*/ 142875 h 488157"/>
                <a:gd name="connsiteX44" fmla="*/ 2462212 w 2462212"/>
                <a:gd name="connsiteY44" fmla="*/ 169069 h 488157"/>
                <a:gd name="connsiteX45" fmla="*/ 2455068 w 2462212"/>
                <a:gd name="connsiteY45" fmla="*/ 197644 h 488157"/>
                <a:gd name="connsiteX46" fmla="*/ 2433637 w 2462212"/>
                <a:gd name="connsiteY46" fmla="*/ 221457 h 488157"/>
                <a:gd name="connsiteX47" fmla="*/ 2395537 w 2462212"/>
                <a:gd name="connsiteY47" fmla="*/ 242888 h 488157"/>
                <a:gd name="connsiteX48" fmla="*/ 2345531 w 2462212"/>
                <a:gd name="connsiteY48" fmla="*/ 257175 h 488157"/>
                <a:gd name="connsiteX49" fmla="*/ 2286000 w 2462212"/>
                <a:gd name="connsiteY49" fmla="*/ 271463 h 488157"/>
                <a:gd name="connsiteX50" fmla="*/ 2100262 w 2462212"/>
                <a:gd name="connsiteY50" fmla="*/ 280988 h 488157"/>
                <a:gd name="connsiteX51" fmla="*/ 1752600 w 2462212"/>
                <a:gd name="connsiteY51" fmla="*/ 3000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2212" h="488157">
                  <a:moveTo>
                    <a:pt x="1752600" y="300038"/>
                  </a:moveTo>
                  <a:lnTo>
                    <a:pt x="1343025" y="354807"/>
                  </a:lnTo>
                  <a:lnTo>
                    <a:pt x="1143000" y="371475"/>
                  </a:lnTo>
                  <a:lnTo>
                    <a:pt x="862012" y="419100"/>
                  </a:lnTo>
                  <a:lnTo>
                    <a:pt x="592931" y="466725"/>
                  </a:lnTo>
                  <a:lnTo>
                    <a:pt x="516731" y="483394"/>
                  </a:lnTo>
                  <a:lnTo>
                    <a:pt x="476250" y="488157"/>
                  </a:lnTo>
                  <a:lnTo>
                    <a:pt x="445293" y="485775"/>
                  </a:lnTo>
                  <a:lnTo>
                    <a:pt x="388143" y="473869"/>
                  </a:lnTo>
                  <a:lnTo>
                    <a:pt x="333375" y="454819"/>
                  </a:lnTo>
                  <a:lnTo>
                    <a:pt x="280987" y="431007"/>
                  </a:lnTo>
                  <a:lnTo>
                    <a:pt x="204787" y="390525"/>
                  </a:lnTo>
                  <a:lnTo>
                    <a:pt x="123825" y="335757"/>
                  </a:lnTo>
                  <a:lnTo>
                    <a:pt x="61912" y="285750"/>
                  </a:lnTo>
                  <a:lnTo>
                    <a:pt x="26193" y="245269"/>
                  </a:lnTo>
                  <a:lnTo>
                    <a:pt x="7143" y="214313"/>
                  </a:lnTo>
                  <a:lnTo>
                    <a:pt x="0" y="192882"/>
                  </a:lnTo>
                  <a:lnTo>
                    <a:pt x="2381" y="178594"/>
                  </a:lnTo>
                  <a:lnTo>
                    <a:pt x="7143" y="171450"/>
                  </a:lnTo>
                  <a:lnTo>
                    <a:pt x="45243" y="171450"/>
                  </a:lnTo>
                  <a:lnTo>
                    <a:pt x="73818" y="183357"/>
                  </a:lnTo>
                  <a:lnTo>
                    <a:pt x="126206" y="204788"/>
                  </a:lnTo>
                  <a:lnTo>
                    <a:pt x="204787" y="230982"/>
                  </a:lnTo>
                  <a:lnTo>
                    <a:pt x="297656" y="250032"/>
                  </a:lnTo>
                  <a:lnTo>
                    <a:pt x="392906" y="257175"/>
                  </a:lnTo>
                  <a:lnTo>
                    <a:pt x="476250" y="259557"/>
                  </a:lnTo>
                  <a:lnTo>
                    <a:pt x="564356" y="257175"/>
                  </a:lnTo>
                  <a:lnTo>
                    <a:pt x="802481" y="228600"/>
                  </a:lnTo>
                  <a:lnTo>
                    <a:pt x="1128712" y="169069"/>
                  </a:lnTo>
                  <a:lnTo>
                    <a:pt x="1333500" y="152400"/>
                  </a:lnTo>
                  <a:lnTo>
                    <a:pt x="1602581" y="111919"/>
                  </a:lnTo>
                  <a:lnTo>
                    <a:pt x="1897856" y="64294"/>
                  </a:lnTo>
                  <a:lnTo>
                    <a:pt x="1993106" y="47625"/>
                  </a:lnTo>
                  <a:lnTo>
                    <a:pt x="2028825" y="33338"/>
                  </a:lnTo>
                  <a:lnTo>
                    <a:pt x="2052637" y="16669"/>
                  </a:lnTo>
                  <a:lnTo>
                    <a:pt x="2078831" y="2382"/>
                  </a:lnTo>
                  <a:lnTo>
                    <a:pt x="2100262" y="0"/>
                  </a:lnTo>
                  <a:lnTo>
                    <a:pt x="2152650" y="4763"/>
                  </a:lnTo>
                  <a:lnTo>
                    <a:pt x="2209800" y="16669"/>
                  </a:lnTo>
                  <a:lnTo>
                    <a:pt x="2281237" y="47625"/>
                  </a:lnTo>
                  <a:lnTo>
                    <a:pt x="2369343" y="88107"/>
                  </a:lnTo>
                  <a:lnTo>
                    <a:pt x="2419350" y="114300"/>
                  </a:lnTo>
                  <a:lnTo>
                    <a:pt x="2440781" y="128588"/>
                  </a:lnTo>
                  <a:lnTo>
                    <a:pt x="2452687" y="142875"/>
                  </a:lnTo>
                  <a:lnTo>
                    <a:pt x="2462212" y="169069"/>
                  </a:lnTo>
                  <a:lnTo>
                    <a:pt x="2455068" y="197644"/>
                  </a:lnTo>
                  <a:lnTo>
                    <a:pt x="2433637" y="221457"/>
                  </a:lnTo>
                  <a:lnTo>
                    <a:pt x="2395537" y="242888"/>
                  </a:lnTo>
                  <a:lnTo>
                    <a:pt x="2345531" y="257175"/>
                  </a:lnTo>
                  <a:lnTo>
                    <a:pt x="2286000" y="271463"/>
                  </a:lnTo>
                  <a:lnTo>
                    <a:pt x="2100262" y="280988"/>
                  </a:lnTo>
                  <a:lnTo>
                    <a:pt x="175260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E8119DB8-9A1D-462C-8F61-6AB3298EB87E}"/>
                </a:ext>
              </a:extLst>
            </p:cNvPr>
            <p:cNvSpPr/>
            <p:nvPr/>
          </p:nvSpPr>
          <p:spPr>
            <a:xfrm rot="16200000">
              <a:off x="3450431" y="4644232"/>
              <a:ext cx="2452687" cy="374650"/>
            </a:xfrm>
            <a:custGeom>
              <a:avLst/>
              <a:gdLst>
                <a:gd name="connsiteX0" fmla="*/ 1378743 w 2452687"/>
                <a:gd name="connsiteY0" fmla="*/ 364331 h 373856"/>
                <a:gd name="connsiteX1" fmla="*/ 1126331 w 2452687"/>
                <a:gd name="connsiteY1" fmla="*/ 371475 h 373856"/>
                <a:gd name="connsiteX2" fmla="*/ 1000125 w 2452687"/>
                <a:gd name="connsiteY2" fmla="*/ 342900 h 373856"/>
                <a:gd name="connsiteX3" fmla="*/ 440531 w 2452687"/>
                <a:gd name="connsiteY3" fmla="*/ 316706 h 373856"/>
                <a:gd name="connsiteX4" fmla="*/ 126206 w 2452687"/>
                <a:gd name="connsiteY4" fmla="*/ 302418 h 373856"/>
                <a:gd name="connsiteX5" fmla="*/ 73818 w 2452687"/>
                <a:gd name="connsiteY5" fmla="*/ 297656 h 373856"/>
                <a:gd name="connsiteX6" fmla="*/ 45243 w 2452687"/>
                <a:gd name="connsiteY6" fmla="*/ 290512 h 373856"/>
                <a:gd name="connsiteX7" fmla="*/ 19050 w 2452687"/>
                <a:gd name="connsiteY7" fmla="*/ 278606 h 373856"/>
                <a:gd name="connsiteX8" fmla="*/ 7143 w 2452687"/>
                <a:gd name="connsiteY8" fmla="*/ 269081 h 373856"/>
                <a:gd name="connsiteX9" fmla="*/ 0 w 2452687"/>
                <a:gd name="connsiteY9" fmla="*/ 245268 h 373856"/>
                <a:gd name="connsiteX10" fmla="*/ 2381 w 2452687"/>
                <a:gd name="connsiteY10" fmla="*/ 223837 h 373856"/>
                <a:gd name="connsiteX11" fmla="*/ 21431 w 2452687"/>
                <a:gd name="connsiteY11" fmla="*/ 185737 h 373856"/>
                <a:gd name="connsiteX12" fmla="*/ 54768 w 2452687"/>
                <a:gd name="connsiteY12" fmla="*/ 147637 h 373856"/>
                <a:gd name="connsiteX13" fmla="*/ 95250 w 2452687"/>
                <a:gd name="connsiteY13" fmla="*/ 114300 h 373856"/>
                <a:gd name="connsiteX14" fmla="*/ 154781 w 2452687"/>
                <a:gd name="connsiteY14" fmla="*/ 78581 h 373856"/>
                <a:gd name="connsiteX15" fmla="*/ 242887 w 2452687"/>
                <a:gd name="connsiteY15" fmla="*/ 47625 h 373856"/>
                <a:gd name="connsiteX16" fmla="*/ 335756 w 2452687"/>
                <a:gd name="connsiteY16" fmla="*/ 23812 h 373856"/>
                <a:gd name="connsiteX17" fmla="*/ 409575 w 2452687"/>
                <a:gd name="connsiteY17" fmla="*/ 11906 h 373856"/>
                <a:gd name="connsiteX18" fmla="*/ 678656 w 2452687"/>
                <a:gd name="connsiteY18" fmla="*/ 50006 h 373856"/>
                <a:gd name="connsiteX19" fmla="*/ 831056 w 2452687"/>
                <a:gd name="connsiteY19" fmla="*/ 71437 h 373856"/>
                <a:gd name="connsiteX20" fmla="*/ 1326356 w 2452687"/>
                <a:gd name="connsiteY20" fmla="*/ 109537 h 373856"/>
                <a:gd name="connsiteX21" fmla="*/ 1866900 w 2452687"/>
                <a:gd name="connsiteY21" fmla="*/ 145256 h 373856"/>
                <a:gd name="connsiteX22" fmla="*/ 2105025 w 2452687"/>
                <a:gd name="connsiteY22" fmla="*/ 145256 h 373856"/>
                <a:gd name="connsiteX23" fmla="*/ 2155031 w 2452687"/>
                <a:gd name="connsiteY23" fmla="*/ 140493 h 373856"/>
                <a:gd name="connsiteX24" fmla="*/ 2195512 w 2452687"/>
                <a:gd name="connsiteY24" fmla="*/ 130968 h 373856"/>
                <a:gd name="connsiteX25" fmla="*/ 2233612 w 2452687"/>
                <a:gd name="connsiteY25" fmla="*/ 119062 h 373856"/>
                <a:gd name="connsiteX26" fmla="*/ 2274093 w 2452687"/>
                <a:gd name="connsiteY26" fmla="*/ 100012 h 373856"/>
                <a:gd name="connsiteX27" fmla="*/ 2316956 w 2452687"/>
                <a:gd name="connsiteY27" fmla="*/ 73818 h 373856"/>
                <a:gd name="connsiteX28" fmla="*/ 2347912 w 2452687"/>
                <a:gd name="connsiteY28" fmla="*/ 47625 h 373856"/>
                <a:gd name="connsiteX29" fmla="*/ 2376487 w 2452687"/>
                <a:gd name="connsiteY29" fmla="*/ 16668 h 373856"/>
                <a:gd name="connsiteX30" fmla="*/ 2381250 w 2452687"/>
                <a:gd name="connsiteY30" fmla="*/ 9525 h 373856"/>
                <a:gd name="connsiteX31" fmla="*/ 2400300 w 2452687"/>
                <a:gd name="connsiteY31" fmla="*/ 2381 h 373856"/>
                <a:gd name="connsiteX32" fmla="*/ 2426493 w 2452687"/>
                <a:gd name="connsiteY32" fmla="*/ 0 h 373856"/>
                <a:gd name="connsiteX33" fmla="*/ 2440781 w 2452687"/>
                <a:gd name="connsiteY33" fmla="*/ 4762 h 373856"/>
                <a:gd name="connsiteX34" fmla="*/ 2452687 w 2452687"/>
                <a:gd name="connsiteY34" fmla="*/ 23812 h 373856"/>
                <a:gd name="connsiteX35" fmla="*/ 2452687 w 2452687"/>
                <a:gd name="connsiteY35" fmla="*/ 59531 h 373856"/>
                <a:gd name="connsiteX36" fmla="*/ 2436018 w 2452687"/>
                <a:gd name="connsiteY36" fmla="*/ 140493 h 373856"/>
                <a:gd name="connsiteX37" fmla="*/ 2414587 w 2452687"/>
                <a:gd name="connsiteY37" fmla="*/ 200025 h 373856"/>
                <a:gd name="connsiteX38" fmla="*/ 2386012 w 2452687"/>
                <a:gd name="connsiteY38" fmla="*/ 259556 h 373856"/>
                <a:gd name="connsiteX39" fmla="*/ 2336006 w 2452687"/>
                <a:gd name="connsiteY39" fmla="*/ 347662 h 373856"/>
                <a:gd name="connsiteX40" fmla="*/ 2314575 w 2452687"/>
                <a:gd name="connsiteY40" fmla="*/ 373856 h 373856"/>
                <a:gd name="connsiteX41" fmla="*/ 2188368 w 2452687"/>
                <a:gd name="connsiteY41" fmla="*/ 364331 h 373856"/>
                <a:gd name="connsiteX42" fmla="*/ 1759743 w 2452687"/>
                <a:gd name="connsiteY42" fmla="*/ 364331 h 373856"/>
                <a:gd name="connsiteX43" fmla="*/ 1378743 w 2452687"/>
                <a:gd name="connsiteY43" fmla="*/ 364331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2687" h="373856">
                  <a:moveTo>
                    <a:pt x="1378743" y="364331"/>
                  </a:moveTo>
                  <a:lnTo>
                    <a:pt x="1126331" y="371475"/>
                  </a:lnTo>
                  <a:lnTo>
                    <a:pt x="1000125" y="342900"/>
                  </a:lnTo>
                  <a:lnTo>
                    <a:pt x="440531" y="316706"/>
                  </a:lnTo>
                  <a:lnTo>
                    <a:pt x="126206" y="302418"/>
                  </a:lnTo>
                  <a:lnTo>
                    <a:pt x="73818" y="297656"/>
                  </a:lnTo>
                  <a:lnTo>
                    <a:pt x="45243" y="290512"/>
                  </a:lnTo>
                  <a:lnTo>
                    <a:pt x="19050" y="278606"/>
                  </a:lnTo>
                  <a:lnTo>
                    <a:pt x="7143" y="269081"/>
                  </a:lnTo>
                  <a:lnTo>
                    <a:pt x="0" y="245268"/>
                  </a:lnTo>
                  <a:lnTo>
                    <a:pt x="2381" y="223837"/>
                  </a:lnTo>
                  <a:lnTo>
                    <a:pt x="21431" y="185737"/>
                  </a:lnTo>
                  <a:lnTo>
                    <a:pt x="54768" y="147637"/>
                  </a:lnTo>
                  <a:lnTo>
                    <a:pt x="95250" y="114300"/>
                  </a:lnTo>
                  <a:lnTo>
                    <a:pt x="154781" y="78581"/>
                  </a:lnTo>
                  <a:lnTo>
                    <a:pt x="242887" y="47625"/>
                  </a:lnTo>
                  <a:lnTo>
                    <a:pt x="335756" y="23812"/>
                  </a:lnTo>
                  <a:lnTo>
                    <a:pt x="409575" y="11906"/>
                  </a:lnTo>
                  <a:lnTo>
                    <a:pt x="678656" y="50006"/>
                  </a:lnTo>
                  <a:lnTo>
                    <a:pt x="831056" y="71437"/>
                  </a:lnTo>
                  <a:lnTo>
                    <a:pt x="1326356" y="109537"/>
                  </a:lnTo>
                  <a:lnTo>
                    <a:pt x="1866900" y="145256"/>
                  </a:lnTo>
                  <a:lnTo>
                    <a:pt x="2105025" y="145256"/>
                  </a:lnTo>
                  <a:lnTo>
                    <a:pt x="2155031" y="140493"/>
                  </a:lnTo>
                  <a:lnTo>
                    <a:pt x="2195512" y="130968"/>
                  </a:lnTo>
                  <a:lnTo>
                    <a:pt x="2233612" y="119062"/>
                  </a:lnTo>
                  <a:lnTo>
                    <a:pt x="2274093" y="100012"/>
                  </a:lnTo>
                  <a:lnTo>
                    <a:pt x="2316956" y="73818"/>
                  </a:lnTo>
                  <a:lnTo>
                    <a:pt x="2347912" y="47625"/>
                  </a:lnTo>
                  <a:lnTo>
                    <a:pt x="2376487" y="16668"/>
                  </a:lnTo>
                  <a:lnTo>
                    <a:pt x="2381250" y="9525"/>
                  </a:lnTo>
                  <a:lnTo>
                    <a:pt x="2400300" y="2381"/>
                  </a:lnTo>
                  <a:lnTo>
                    <a:pt x="2426493" y="0"/>
                  </a:lnTo>
                  <a:lnTo>
                    <a:pt x="2440781" y="4762"/>
                  </a:lnTo>
                  <a:lnTo>
                    <a:pt x="2452687" y="23812"/>
                  </a:lnTo>
                  <a:lnTo>
                    <a:pt x="2452687" y="59531"/>
                  </a:lnTo>
                  <a:lnTo>
                    <a:pt x="2436018" y="140493"/>
                  </a:lnTo>
                  <a:lnTo>
                    <a:pt x="2414587" y="200025"/>
                  </a:lnTo>
                  <a:lnTo>
                    <a:pt x="2386012" y="259556"/>
                  </a:lnTo>
                  <a:lnTo>
                    <a:pt x="2336006" y="347662"/>
                  </a:lnTo>
                  <a:lnTo>
                    <a:pt x="2314575" y="373856"/>
                  </a:lnTo>
                  <a:lnTo>
                    <a:pt x="2188368" y="364331"/>
                  </a:lnTo>
                  <a:lnTo>
                    <a:pt x="1759743" y="364331"/>
                  </a:lnTo>
                  <a:lnTo>
                    <a:pt x="13787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BA3BD830-C0DC-4EE7-BA1A-438711A73B21}"/>
                </a:ext>
              </a:extLst>
            </p:cNvPr>
            <p:cNvSpPr/>
            <p:nvPr/>
          </p:nvSpPr>
          <p:spPr>
            <a:xfrm>
              <a:off x="2755900" y="3871913"/>
              <a:ext cx="923925" cy="1685925"/>
            </a:xfrm>
            <a:custGeom>
              <a:avLst/>
              <a:gdLst>
                <a:gd name="connsiteX0" fmla="*/ 654844 w 923925"/>
                <a:gd name="connsiteY0" fmla="*/ 728662 h 1685925"/>
                <a:gd name="connsiteX1" fmla="*/ 504825 w 923925"/>
                <a:gd name="connsiteY1" fmla="*/ 1059656 h 1685925"/>
                <a:gd name="connsiteX2" fmla="*/ 452438 w 923925"/>
                <a:gd name="connsiteY2" fmla="*/ 1193006 h 1685925"/>
                <a:gd name="connsiteX3" fmla="*/ 411957 w 923925"/>
                <a:gd name="connsiteY3" fmla="*/ 1309687 h 1685925"/>
                <a:gd name="connsiteX4" fmla="*/ 376238 w 923925"/>
                <a:gd name="connsiteY4" fmla="*/ 1419225 h 1685925"/>
                <a:gd name="connsiteX5" fmla="*/ 357188 w 923925"/>
                <a:gd name="connsiteY5" fmla="*/ 1524000 h 1685925"/>
                <a:gd name="connsiteX6" fmla="*/ 333375 w 923925"/>
                <a:gd name="connsiteY6" fmla="*/ 1685925 h 1685925"/>
                <a:gd name="connsiteX7" fmla="*/ 0 w 923925"/>
                <a:gd name="connsiteY7" fmla="*/ 1190625 h 1685925"/>
                <a:gd name="connsiteX8" fmla="*/ 38100 w 923925"/>
                <a:gd name="connsiteY8" fmla="*/ 1185862 h 1685925"/>
                <a:gd name="connsiteX9" fmla="*/ 83344 w 923925"/>
                <a:gd name="connsiteY9" fmla="*/ 1197768 h 1685925"/>
                <a:gd name="connsiteX10" fmla="*/ 104775 w 923925"/>
                <a:gd name="connsiteY10" fmla="*/ 1197768 h 1685925"/>
                <a:gd name="connsiteX11" fmla="*/ 128588 w 923925"/>
                <a:gd name="connsiteY11" fmla="*/ 1183481 h 1685925"/>
                <a:gd name="connsiteX12" fmla="*/ 247650 w 923925"/>
                <a:gd name="connsiteY12" fmla="*/ 1035843 h 1685925"/>
                <a:gd name="connsiteX13" fmla="*/ 423863 w 923925"/>
                <a:gd name="connsiteY13" fmla="*/ 766762 h 1685925"/>
                <a:gd name="connsiteX14" fmla="*/ 578644 w 923925"/>
                <a:gd name="connsiteY14" fmla="*/ 502443 h 1685925"/>
                <a:gd name="connsiteX15" fmla="*/ 688182 w 923925"/>
                <a:gd name="connsiteY15" fmla="*/ 309562 h 1685925"/>
                <a:gd name="connsiteX16" fmla="*/ 757238 w 923925"/>
                <a:gd name="connsiteY16" fmla="*/ 192881 h 1685925"/>
                <a:gd name="connsiteX17" fmla="*/ 840582 w 923925"/>
                <a:gd name="connsiteY17" fmla="*/ 47625 h 1685925"/>
                <a:gd name="connsiteX18" fmla="*/ 854869 w 923925"/>
                <a:gd name="connsiteY18" fmla="*/ 21431 h 1685925"/>
                <a:gd name="connsiteX19" fmla="*/ 873919 w 923925"/>
                <a:gd name="connsiteY19" fmla="*/ 7143 h 1685925"/>
                <a:gd name="connsiteX20" fmla="*/ 892969 w 923925"/>
                <a:gd name="connsiteY20" fmla="*/ 0 h 1685925"/>
                <a:gd name="connsiteX21" fmla="*/ 909638 w 923925"/>
                <a:gd name="connsiteY21" fmla="*/ 0 h 1685925"/>
                <a:gd name="connsiteX22" fmla="*/ 916782 w 923925"/>
                <a:gd name="connsiteY22" fmla="*/ 7143 h 1685925"/>
                <a:gd name="connsiteX23" fmla="*/ 923925 w 923925"/>
                <a:gd name="connsiteY23" fmla="*/ 23812 h 1685925"/>
                <a:gd name="connsiteX24" fmla="*/ 916782 w 923925"/>
                <a:gd name="connsiteY24" fmla="*/ 66675 h 1685925"/>
                <a:gd name="connsiteX25" fmla="*/ 864394 w 923925"/>
                <a:gd name="connsiteY25" fmla="*/ 211931 h 1685925"/>
                <a:gd name="connsiteX26" fmla="*/ 781050 w 923925"/>
                <a:gd name="connsiteY26" fmla="*/ 428625 h 1685925"/>
                <a:gd name="connsiteX27" fmla="*/ 654844 w 923925"/>
                <a:gd name="connsiteY27" fmla="*/ 728662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3925" h="1685925">
                  <a:moveTo>
                    <a:pt x="654844" y="728662"/>
                  </a:moveTo>
                  <a:lnTo>
                    <a:pt x="504825" y="1059656"/>
                  </a:lnTo>
                  <a:lnTo>
                    <a:pt x="452438" y="1193006"/>
                  </a:lnTo>
                  <a:lnTo>
                    <a:pt x="411957" y="1309687"/>
                  </a:lnTo>
                  <a:lnTo>
                    <a:pt x="376238" y="1419225"/>
                  </a:lnTo>
                  <a:lnTo>
                    <a:pt x="357188" y="1524000"/>
                  </a:lnTo>
                  <a:lnTo>
                    <a:pt x="333375" y="1685925"/>
                  </a:lnTo>
                  <a:lnTo>
                    <a:pt x="0" y="1190625"/>
                  </a:lnTo>
                  <a:lnTo>
                    <a:pt x="38100" y="1185862"/>
                  </a:lnTo>
                  <a:lnTo>
                    <a:pt x="83344" y="1197768"/>
                  </a:lnTo>
                  <a:lnTo>
                    <a:pt x="104775" y="1197768"/>
                  </a:lnTo>
                  <a:lnTo>
                    <a:pt x="128588" y="1183481"/>
                  </a:lnTo>
                  <a:lnTo>
                    <a:pt x="247650" y="1035843"/>
                  </a:lnTo>
                  <a:lnTo>
                    <a:pt x="423863" y="766762"/>
                  </a:lnTo>
                  <a:lnTo>
                    <a:pt x="578644" y="502443"/>
                  </a:lnTo>
                  <a:lnTo>
                    <a:pt x="688182" y="309562"/>
                  </a:lnTo>
                  <a:lnTo>
                    <a:pt x="757238" y="192881"/>
                  </a:lnTo>
                  <a:lnTo>
                    <a:pt x="840582" y="47625"/>
                  </a:lnTo>
                  <a:lnTo>
                    <a:pt x="854869" y="21431"/>
                  </a:lnTo>
                  <a:lnTo>
                    <a:pt x="873919" y="7143"/>
                  </a:lnTo>
                  <a:lnTo>
                    <a:pt x="892969" y="0"/>
                  </a:lnTo>
                  <a:lnTo>
                    <a:pt x="909638" y="0"/>
                  </a:lnTo>
                  <a:lnTo>
                    <a:pt x="916782" y="7143"/>
                  </a:lnTo>
                  <a:lnTo>
                    <a:pt x="923925" y="23812"/>
                  </a:lnTo>
                  <a:lnTo>
                    <a:pt x="916782" y="66675"/>
                  </a:lnTo>
                  <a:lnTo>
                    <a:pt x="864394" y="211931"/>
                  </a:lnTo>
                  <a:lnTo>
                    <a:pt x="781050" y="428625"/>
                  </a:lnTo>
                  <a:lnTo>
                    <a:pt x="654844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276BB489-4B1A-4B69-AC2B-0B6253B5A7D1}"/>
                </a:ext>
              </a:extLst>
            </p:cNvPr>
            <p:cNvSpPr/>
            <p:nvPr/>
          </p:nvSpPr>
          <p:spPr>
            <a:xfrm rot="16200000">
              <a:off x="4364831" y="1975644"/>
              <a:ext cx="1804988" cy="565150"/>
            </a:xfrm>
            <a:custGeom>
              <a:avLst/>
              <a:gdLst>
                <a:gd name="connsiteX0" fmla="*/ 819150 w 1804987"/>
                <a:gd name="connsiteY0" fmla="*/ 497681 h 564356"/>
                <a:gd name="connsiteX1" fmla="*/ 30956 w 1804987"/>
                <a:gd name="connsiteY1" fmla="*/ 497681 h 564356"/>
                <a:gd name="connsiteX2" fmla="*/ 0 w 1804987"/>
                <a:gd name="connsiteY2" fmla="*/ 252412 h 564356"/>
                <a:gd name="connsiteX3" fmla="*/ 1271587 w 1804987"/>
                <a:gd name="connsiteY3" fmla="*/ 252412 h 564356"/>
                <a:gd name="connsiteX4" fmla="*/ 1412081 w 1804987"/>
                <a:gd name="connsiteY4" fmla="*/ 252412 h 564356"/>
                <a:gd name="connsiteX5" fmla="*/ 1502569 w 1804987"/>
                <a:gd name="connsiteY5" fmla="*/ 245268 h 564356"/>
                <a:gd name="connsiteX6" fmla="*/ 1550194 w 1804987"/>
                <a:gd name="connsiteY6" fmla="*/ 235743 h 564356"/>
                <a:gd name="connsiteX7" fmla="*/ 1581150 w 1804987"/>
                <a:gd name="connsiteY7" fmla="*/ 223837 h 564356"/>
                <a:gd name="connsiteX8" fmla="*/ 1604962 w 1804987"/>
                <a:gd name="connsiteY8" fmla="*/ 204787 h 564356"/>
                <a:gd name="connsiteX9" fmla="*/ 1635919 w 1804987"/>
                <a:gd name="connsiteY9" fmla="*/ 171450 h 564356"/>
                <a:gd name="connsiteX10" fmla="*/ 1685925 w 1804987"/>
                <a:gd name="connsiteY10" fmla="*/ 107156 h 564356"/>
                <a:gd name="connsiteX11" fmla="*/ 1731169 w 1804987"/>
                <a:gd name="connsiteY11" fmla="*/ 40481 h 564356"/>
                <a:gd name="connsiteX12" fmla="*/ 1745456 w 1804987"/>
                <a:gd name="connsiteY12" fmla="*/ 19050 h 564356"/>
                <a:gd name="connsiteX13" fmla="*/ 1762125 w 1804987"/>
                <a:gd name="connsiteY13" fmla="*/ 7143 h 564356"/>
                <a:gd name="connsiteX14" fmla="*/ 1781175 w 1804987"/>
                <a:gd name="connsiteY14" fmla="*/ 0 h 564356"/>
                <a:gd name="connsiteX15" fmla="*/ 1795462 w 1804987"/>
                <a:gd name="connsiteY15" fmla="*/ 4762 h 564356"/>
                <a:gd name="connsiteX16" fmla="*/ 1800225 w 1804987"/>
                <a:gd name="connsiteY16" fmla="*/ 19050 h 564356"/>
                <a:gd name="connsiteX17" fmla="*/ 1804987 w 1804987"/>
                <a:gd name="connsiteY17" fmla="*/ 52387 h 564356"/>
                <a:gd name="connsiteX18" fmla="*/ 1795462 w 1804987"/>
                <a:gd name="connsiteY18" fmla="*/ 133350 h 564356"/>
                <a:gd name="connsiteX19" fmla="*/ 1774031 w 1804987"/>
                <a:gd name="connsiteY19" fmla="*/ 230981 h 564356"/>
                <a:gd name="connsiteX20" fmla="*/ 1743075 w 1804987"/>
                <a:gd name="connsiteY20" fmla="*/ 342900 h 564356"/>
                <a:gd name="connsiteX21" fmla="*/ 1702594 w 1804987"/>
                <a:gd name="connsiteY21" fmla="*/ 440531 h 564356"/>
                <a:gd name="connsiteX22" fmla="*/ 1669256 w 1804987"/>
                <a:gd name="connsiteY22" fmla="*/ 504825 h 564356"/>
                <a:gd name="connsiteX23" fmla="*/ 1640681 w 1804987"/>
                <a:gd name="connsiteY23" fmla="*/ 538162 h 564356"/>
                <a:gd name="connsiteX24" fmla="*/ 1619250 w 1804987"/>
                <a:gd name="connsiteY24" fmla="*/ 557212 h 564356"/>
                <a:gd name="connsiteX25" fmla="*/ 1593056 w 1804987"/>
                <a:gd name="connsiteY25" fmla="*/ 564356 h 564356"/>
                <a:gd name="connsiteX26" fmla="*/ 1557337 w 1804987"/>
                <a:gd name="connsiteY26" fmla="*/ 559593 h 564356"/>
                <a:gd name="connsiteX27" fmla="*/ 1528762 w 1804987"/>
                <a:gd name="connsiteY27" fmla="*/ 547687 h 564356"/>
                <a:gd name="connsiteX28" fmla="*/ 1488281 w 1804987"/>
                <a:gd name="connsiteY28" fmla="*/ 528637 h 564356"/>
                <a:gd name="connsiteX29" fmla="*/ 1431131 w 1804987"/>
                <a:gd name="connsiteY29" fmla="*/ 511968 h 564356"/>
                <a:gd name="connsiteX30" fmla="*/ 1352550 w 1804987"/>
                <a:gd name="connsiteY30" fmla="*/ 495300 h 564356"/>
                <a:gd name="connsiteX31" fmla="*/ 1150144 w 1804987"/>
                <a:gd name="connsiteY31" fmla="*/ 495300 h 564356"/>
                <a:gd name="connsiteX32" fmla="*/ 819150 w 1804987"/>
                <a:gd name="connsiteY32" fmla="*/ 4976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7" h="564356">
                  <a:moveTo>
                    <a:pt x="819150" y="497681"/>
                  </a:moveTo>
                  <a:lnTo>
                    <a:pt x="30956" y="497681"/>
                  </a:lnTo>
                  <a:lnTo>
                    <a:pt x="0" y="252412"/>
                  </a:lnTo>
                  <a:lnTo>
                    <a:pt x="1271587" y="252412"/>
                  </a:lnTo>
                  <a:lnTo>
                    <a:pt x="1412081" y="252412"/>
                  </a:lnTo>
                  <a:lnTo>
                    <a:pt x="1502569" y="245268"/>
                  </a:lnTo>
                  <a:lnTo>
                    <a:pt x="1550194" y="235743"/>
                  </a:lnTo>
                  <a:lnTo>
                    <a:pt x="1581150" y="223837"/>
                  </a:lnTo>
                  <a:lnTo>
                    <a:pt x="1604962" y="204787"/>
                  </a:lnTo>
                  <a:lnTo>
                    <a:pt x="1635919" y="171450"/>
                  </a:lnTo>
                  <a:lnTo>
                    <a:pt x="1685925" y="107156"/>
                  </a:lnTo>
                  <a:lnTo>
                    <a:pt x="1731169" y="40481"/>
                  </a:lnTo>
                  <a:lnTo>
                    <a:pt x="1745456" y="19050"/>
                  </a:lnTo>
                  <a:lnTo>
                    <a:pt x="1762125" y="7143"/>
                  </a:lnTo>
                  <a:lnTo>
                    <a:pt x="1781175" y="0"/>
                  </a:lnTo>
                  <a:lnTo>
                    <a:pt x="1795462" y="4762"/>
                  </a:lnTo>
                  <a:lnTo>
                    <a:pt x="1800225" y="19050"/>
                  </a:lnTo>
                  <a:lnTo>
                    <a:pt x="1804987" y="52387"/>
                  </a:lnTo>
                  <a:lnTo>
                    <a:pt x="1795462" y="133350"/>
                  </a:lnTo>
                  <a:lnTo>
                    <a:pt x="1774031" y="230981"/>
                  </a:lnTo>
                  <a:lnTo>
                    <a:pt x="1743075" y="342900"/>
                  </a:lnTo>
                  <a:lnTo>
                    <a:pt x="1702594" y="440531"/>
                  </a:lnTo>
                  <a:lnTo>
                    <a:pt x="1669256" y="504825"/>
                  </a:lnTo>
                  <a:lnTo>
                    <a:pt x="1640681" y="538162"/>
                  </a:lnTo>
                  <a:lnTo>
                    <a:pt x="1619250" y="557212"/>
                  </a:lnTo>
                  <a:lnTo>
                    <a:pt x="1593056" y="564356"/>
                  </a:lnTo>
                  <a:lnTo>
                    <a:pt x="1557337" y="559593"/>
                  </a:lnTo>
                  <a:lnTo>
                    <a:pt x="1528762" y="547687"/>
                  </a:lnTo>
                  <a:lnTo>
                    <a:pt x="1488281" y="528637"/>
                  </a:lnTo>
                  <a:lnTo>
                    <a:pt x="1431131" y="511968"/>
                  </a:lnTo>
                  <a:lnTo>
                    <a:pt x="1352550" y="495300"/>
                  </a:lnTo>
                  <a:lnTo>
                    <a:pt x="1150144" y="495300"/>
                  </a:lnTo>
                  <a:lnTo>
                    <a:pt x="819150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66F16272-D9BA-4853-96BE-7ABC8E946E8D}"/>
                </a:ext>
              </a:extLst>
            </p:cNvPr>
            <p:cNvSpPr/>
            <p:nvPr/>
          </p:nvSpPr>
          <p:spPr>
            <a:xfrm>
              <a:off x="4146550" y="2354263"/>
              <a:ext cx="2366963" cy="495300"/>
            </a:xfrm>
            <a:custGeom>
              <a:avLst/>
              <a:gdLst>
                <a:gd name="connsiteX0" fmla="*/ 1607344 w 2366963"/>
                <a:gd name="connsiteY0" fmla="*/ 307182 h 495300"/>
                <a:gd name="connsiteX1" fmla="*/ 1312069 w 2366963"/>
                <a:gd name="connsiteY1" fmla="*/ 345282 h 495300"/>
                <a:gd name="connsiteX2" fmla="*/ 1114425 w 2366963"/>
                <a:gd name="connsiteY2" fmla="*/ 359569 h 495300"/>
                <a:gd name="connsiteX3" fmla="*/ 757238 w 2366963"/>
                <a:gd name="connsiteY3" fmla="*/ 419100 h 495300"/>
                <a:gd name="connsiteX4" fmla="*/ 445294 w 2366963"/>
                <a:gd name="connsiteY4" fmla="*/ 481013 h 495300"/>
                <a:gd name="connsiteX5" fmla="*/ 383382 w 2366963"/>
                <a:gd name="connsiteY5" fmla="*/ 492919 h 495300"/>
                <a:gd name="connsiteX6" fmla="*/ 354807 w 2366963"/>
                <a:gd name="connsiteY6" fmla="*/ 495300 h 495300"/>
                <a:gd name="connsiteX7" fmla="*/ 330994 w 2366963"/>
                <a:gd name="connsiteY7" fmla="*/ 492919 h 495300"/>
                <a:gd name="connsiteX8" fmla="*/ 300038 w 2366963"/>
                <a:gd name="connsiteY8" fmla="*/ 483394 h 495300"/>
                <a:gd name="connsiteX9" fmla="*/ 266700 w 2366963"/>
                <a:gd name="connsiteY9" fmla="*/ 466725 h 495300"/>
                <a:gd name="connsiteX10" fmla="*/ 223838 w 2366963"/>
                <a:gd name="connsiteY10" fmla="*/ 438150 h 495300"/>
                <a:gd name="connsiteX11" fmla="*/ 164307 w 2366963"/>
                <a:gd name="connsiteY11" fmla="*/ 392907 h 495300"/>
                <a:gd name="connsiteX12" fmla="*/ 97632 w 2366963"/>
                <a:gd name="connsiteY12" fmla="*/ 326232 h 495300"/>
                <a:gd name="connsiteX13" fmla="*/ 38100 w 2366963"/>
                <a:gd name="connsiteY13" fmla="*/ 259557 h 495300"/>
                <a:gd name="connsiteX14" fmla="*/ 16669 w 2366963"/>
                <a:gd name="connsiteY14" fmla="*/ 233363 h 495300"/>
                <a:gd name="connsiteX15" fmla="*/ 4763 w 2366963"/>
                <a:gd name="connsiteY15" fmla="*/ 211932 h 495300"/>
                <a:gd name="connsiteX16" fmla="*/ 0 w 2366963"/>
                <a:gd name="connsiteY16" fmla="*/ 190500 h 495300"/>
                <a:gd name="connsiteX17" fmla="*/ 2382 w 2366963"/>
                <a:gd name="connsiteY17" fmla="*/ 173832 h 495300"/>
                <a:gd name="connsiteX18" fmla="*/ 14288 w 2366963"/>
                <a:gd name="connsiteY18" fmla="*/ 166688 h 495300"/>
                <a:gd name="connsiteX19" fmla="*/ 35719 w 2366963"/>
                <a:gd name="connsiteY19" fmla="*/ 166688 h 495300"/>
                <a:gd name="connsiteX20" fmla="*/ 57150 w 2366963"/>
                <a:gd name="connsiteY20" fmla="*/ 173832 h 495300"/>
                <a:gd name="connsiteX21" fmla="*/ 95250 w 2366963"/>
                <a:gd name="connsiteY21" fmla="*/ 200025 h 495300"/>
                <a:gd name="connsiteX22" fmla="*/ 159544 w 2366963"/>
                <a:gd name="connsiteY22" fmla="*/ 235744 h 495300"/>
                <a:gd name="connsiteX23" fmla="*/ 219075 w 2366963"/>
                <a:gd name="connsiteY23" fmla="*/ 261938 h 495300"/>
                <a:gd name="connsiteX24" fmla="*/ 285750 w 2366963"/>
                <a:gd name="connsiteY24" fmla="*/ 283369 h 495300"/>
                <a:gd name="connsiteX25" fmla="*/ 340519 w 2366963"/>
                <a:gd name="connsiteY25" fmla="*/ 290513 h 495300"/>
                <a:gd name="connsiteX26" fmla="*/ 390525 w 2366963"/>
                <a:gd name="connsiteY26" fmla="*/ 292894 h 495300"/>
                <a:gd name="connsiteX27" fmla="*/ 483394 w 2366963"/>
                <a:gd name="connsiteY27" fmla="*/ 285750 h 495300"/>
                <a:gd name="connsiteX28" fmla="*/ 752475 w 2366963"/>
                <a:gd name="connsiteY28" fmla="*/ 245269 h 495300"/>
                <a:gd name="connsiteX29" fmla="*/ 1102519 w 2366963"/>
                <a:gd name="connsiteY29" fmla="*/ 180975 h 495300"/>
                <a:gd name="connsiteX30" fmla="*/ 1304925 w 2366963"/>
                <a:gd name="connsiteY30" fmla="*/ 142875 h 495300"/>
                <a:gd name="connsiteX31" fmla="*/ 1581150 w 2366963"/>
                <a:gd name="connsiteY31" fmla="*/ 102394 h 495300"/>
                <a:gd name="connsiteX32" fmla="*/ 1826419 w 2366963"/>
                <a:gd name="connsiteY32" fmla="*/ 71438 h 495300"/>
                <a:gd name="connsiteX33" fmla="*/ 1881188 w 2366963"/>
                <a:gd name="connsiteY33" fmla="*/ 57150 h 495300"/>
                <a:gd name="connsiteX34" fmla="*/ 1928813 w 2366963"/>
                <a:gd name="connsiteY34" fmla="*/ 35719 h 495300"/>
                <a:gd name="connsiteX35" fmla="*/ 1952625 w 2366963"/>
                <a:gd name="connsiteY35" fmla="*/ 16669 h 495300"/>
                <a:gd name="connsiteX36" fmla="*/ 1978819 w 2366963"/>
                <a:gd name="connsiteY36" fmla="*/ 4763 h 495300"/>
                <a:gd name="connsiteX37" fmla="*/ 2009775 w 2366963"/>
                <a:gd name="connsiteY37" fmla="*/ 0 h 495300"/>
                <a:gd name="connsiteX38" fmla="*/ 2076450 w 2366963"/>
                <a:gd name="connsiteY38" fmla="*/ 11907 h 495300"/>
                <a:gd name="connsiteX39" fmla="*/ 2145507 w 2366963"/>
                <a:gd name="connsiteY39" fmla="*/ 28575 h 495300"/>
                <a:gd name="connsiteX40" fmla="*/ 2195513 w 2366963"/>
                <a:gd name="connsiteY40" fmla="*/ 45244 h 495300"/>
                <a:gd name="connsiteX41" fmla="*/ 2245519 w 2366963"/>
                <a:gd name="connsiteY41" fmla="*/ 66675 h 495300"/>
                <a:gd name="connsiteX42" fmla="*/ 2290763 w 2366963"/>
                <a:gd name="connsiteY42" fmla="*/ 95250 h 495300"/>
                <a:gd name="connsiteX43" fmla="*/ 2328863 w 2366963"/>
                <a:gd name="connsiteY43" fmla="*/ 123825 h 495300"/>
                <a:gd name="connsiteX44" fmla="*/ 2352675 w 2366963"/>
                <a:gd name="connsiteY44" fmla="*/ 150019 h 495300"/>
                <a:gd name="connsiteX45" fmla="*/ 2364582 w 2366963"/>
                <a:gd name="connsiteY45" fmla="*/ 176213 h 495300"/>
                <a:gd name="connsiteX46" fmla="*/ 2366963 w 2366963"/>
                <a:gd name="connsiteY46" fmla="*/ 202407 h 495300"/>
                <a:gd name="connsiteX47" fmla="*/ 2359819 w 2366963"/>
                <a:gd name="connsiteY47" fmla="*/ 219075 h 495300"/>
                <a:gd name="connsiteX48" fmla="*/ 2336007 w 2366963"/>
                <a:gd name="connsiteY48" fmla="*/ 238125 h 495300"/>
                <a:gd name="connsiteX49" fmla="*/ 2295525 w 2366963"/>
                <a:gd name="connsiteY49" fmla="*/ 254794 h 495300"/>
                <a:gd name="connsiteX50" fmla="*/ 2221707 w 2366963"/>
                <a:gd name="connsiteY50" fmla="*/ 271463 h 495300"/>
                <a:gd name="connsiteX51" fmla="*/ 2116932 w 2366963"/>
                <a:gd name="connsiteY51" fmla="*/ 283369 h 495300"/>
                <a:gd name="connsiteX52" fmla="*/ 1928813 w 2366963"/>
                <a:gd name="connsiteY52" fmla="*/ 290513 h 495300"/>
                <a:gd name="connsiteX53" fmla="*/ 1607344 w 2366963"/>
                <a:gd name="connsiteY53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6963" h="495300">
                  <a:moveTo>
                    <a:pt x="1607344" y="307182"/>
                  </a:moveTo>
                  <a:lnTo>
                    <a:pt x="1312069" y="345282"/>
                  </a:lnTo>
                  <a:lnTo>
                    <a:pt x="1114425" y="359569"/>
                  </a:lnTo>
                  <a:lnTo>
                    <a:pt x="757238" y="419100"/>
                  </a:lnTo>
                  <a:lnTo>
                    <a:pt x="445294" y="481013"/>
                  </a:lnTo>
                  <a:lnTo>
                    <a:pt x="383382" y="492919"/>
                  </a:lnTo>
                  <a:lnTo>
                    <a:pt x="354807" y="495300"/>
                  </a:lnTo>
                  <a:lnTo>
                    <a:pt x="330994" y="492919"/>
                  </a:lnTo>
                  <a:lnTo>
                    <a:pt x="300038" y="483394"/>
                  </a:lnTo>
                  <a:lnTo>
                    <a:pt x="266700" y="466725"/>
                  </a:lnTo>
                  <a:lnTo>
                    <a:pt x="223838" y="438150"/>
                  </a:lnTo>
                  <a:lnTo>
                    <a:pt x="164307" y="392907"/>
                  </a:lnTo>
                  <a:lnTo>
                    <a:pt x="97632" y="326232"/>
                  </a:lnTo>
                  <a:lnTo>
                    <a:pt x="38100" y="259557"/>
                  </a:lnTo>
                  <a:lnTo>
                    <a:pt x="16669" y="233363"/>
                  </a:lnTo>
                  <a:lnTo>
                    <a:pt x="4763" y="211932"/>
                  </a:lnTo>
                  <a:lnTo>
                    <a:pt x="0" y="190500"/>
                  </a:lnTo>
                  <a:lnTo>
                    <a:pt x="2382" y="173832"/>
                  </a:lnTo>
                  <a:lnTo>
                    <a:pt x="14288" y="166688"/>
                  </a:lnTo>
                  <a:lnTo>
                    <a:pt x="35719" y="166688"/>
                  </a:lnTo>
                  <a:lnTo>
                    <a:pt x="57150" y="173832"/>
                  </a:lnTo>
                  <a:lnTo>
                    <a:pt x="95250" y="200025"/>
                  </a:lnTo>
                  <a:lnTo>
                    <a:pt x="159544" y="235744"/>
                  </a:lnTo>
                  <a:lnTo>
                    <a:pt x="219075" y="261938"/>
                  </a:lnTo>
                  <a:lnTo>
                    <a:pt x="285750" y="283369"/>
                  </a:lnTo>
                  <a:lnTo>
                    <a:pt x="340519" y="290513"/>
                  </a:lnTo>
                  <a:lnTo>
                    <a:pt x="390525" y="292894"/>
                  </a:lnTo>
                  <a:lnTo>
                    <a:pt x="483394" y="285750"/>
                  </a:lnTo>
                  <a:lnTo>
                    <a:pt x="752475" y="245269"/>
                  </a:lnTo>
                  <a:lnTo>
                    <a:pt x="1102519" y="180975"/>
                  </a:lnTo>
                  <a:lnTo>
                    <a:pt x="1304925" y="142875"/>
                  </a:lnTo>
                  <a:lnTo>
                    <a:pt x="1581150" y="102394"/>
                  </a:lnTo>
                  <a:lnTo>
                    <a:pt x="1826419" y="71438"/>
                  </a:lnTo>
                  <a:lnTo>
                    <a:pt x="1881188" y="57150"/>
                  </a:lnTo>
                  <a:lnTo>
                    <a:pt x="1928813" y="35719"/>
                  </a:lnTo>
                  <a:lnTo>
                    <a:pt x="1952625" y="16669"/>
                  </a:lnTo>
                  <a:lnTo>
                    <a:pt x="1978819" y="4763"/>
                  </a:lnTo>
                  <a:lnTo>
                    <a:pt x="2009775" y="0"/>
                  </a:lnTo>
                  <a:lnTo>
                    <a:pt x="2076450" y="11907"/>
                  </a:lnTo>
                  <a:lnTo>
                    <a:pt x="2145507" y="28575"/>
                  </a:lnTo>
                  <a:lnTo>
                    <a:pt x="2195513" y="45244"/>
                  </a:lnTo>
                  <a:lnTo>
                    <a:pt x="2245519" y="66675"/>
                  </a:lnTo>
                  <a:lnTo>
                    <a:pt x="2290763" y="95250"/>
                  </a:lnTo>
                  <a:lnTo>
                    <a:pt x="2328863" y="123825"/>
                  </a:lnTo>
                  <a:lnTo>
                    <a:pt x="2352675" y="150019"/>
                  </a:lnTo>
                  <a:lnTo>
                    <a:pt x="2364582" y="176213"/>
                  </a:lnTo>
                  <a:lnTo>
                    <a:pt x="2366963" y="202407"/>
                  </a:lnTo>
                  <a:lnTo>
                    <a:pt x="2359819" y="219075"/>
                  </a:lnTo>
                  <a:lnTo>
                    <a:pt x="2336007" y="238125"/>
                  </a:lnTo>
                  <a:lnTo>
                    <a:pt x="2295525" y="254794"/>
                  </a:lnTo>
                  <a:lnTo>
                    <a:pt x="2221707" y="271463"/>
                  </a:lnTo>
                  <a:lnTo>
                    <a:pt x="2116932" y="283369"/>
                  </a:lnTo>
                  <a:lnTo>
                    <a:pt x="1928813" y="290513"/>
                  </a:lnTo>
                  <a:lnTo>
                    <a:pt x="16073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85EB1AC2-EB8A-44FF-810C-C70A24E4DD39}"/>
                </a:ext>
              </a:extLst>
            </p:cNvPr>
            <p:cNvSpPr/>
            <p:nvPr/>
          </p:nvSpPr>
          <p:spPr>
            <a:xfrm>
              <a:off x="3657600" y="2908300"/>
              <a:ext cx="3432175" cy="568325"/>
            </a:xfrm>
            <a:custGeom>
              <a:avLst/>
              <a:gdLst>
                <a:gd name="connsiteX0" fmla="*/ 1874953 w 3432606"/>
                <a:gd name="connsiteY0" fmla="*/ 337491 h 568255"/>
                <a:gd name="connsiteX1" fmla="*/ 1497078 w 3432606"/>
                <a:gd name="connsiteY1" fmla="*/ 386529 h 568255"/>
                <a:gd name="connsiteX2" fmla="*/ 1142279 w 3432606"/>
                <a:gd name="connsiteY2" fmla="*/ 441335 h 568255"/>
                <a:gd name="connsiteX3" fmla="*/ 862478 w 3432606"/>
                <a:gd name="connsiteY3" fmla="*/ 490372 h 568255"/>
                <a:gd name="connsiteX4" fmla="*/ 706713 w 3432606"/>
                <a:gd name="connsiteY4" fmla="*/ 519218 h 568255"/>
                <a:gd name="connsiteX5" fmla="*/ 556717 w 3432606"/>
                <a:gd name="connsiteY5" fmla="*/ 556717 h 568255"/>
                <a:gd name="connsiteX6" fmla="*/ 504795 w 3432606"/>
                <a:gd name="connsiteY6" fmla="*/ 568255 h 568255"/>
                <a:gd name="connsiteX7" fmla="*/ 449989 w 3432606"/>
                <a:gd name="connsiteY7" fmla="*/ 562486 h 568255"/>
                <a:gd name="connsiteX8" fmla="*/ 369221 w 3432606"/>
                <a:gd name="connsiteY8" fmla="*/ 550948 h 568255"/>
                <a:gd name="connsiteX9" fmla="*/ 314415 w 3432606"/>
                <a:gd name="connsiteY9" fmla="*/ 536525 h 568255"/>
                <a:gd name="connsiteX10" fmla="*/ 245186 w 3432606"/>
                <a:gd name="connsiteY10" fmla="*/ 516333 h 568255"/>
                <a:gd name="connsiteX11" fmla="*/ 199033 w 3432606"/>
                <a:gd name="connsiteY11" fmla="*/ 496141 h 568255"/>
                <a:gd name="connsiteX12" fmla="*/ 170188 w 3432606"/>
                <a:gd name="connsiteY12" fmla="*/ 478834 h 568255"/>
                <a:gd name="connsiteX13" fmla="*/ 129804 w 3432606"/>
                <a:gd name="connsiteY13" fmla="*/ 447104 h 568255"/>
                <a:gd name="connsiteX14" fmla="*/ 83652 w 3432606"/>
                <a:gd name="connsiteY14" fmla="*/ 400951 h 568255"/>
                <a:gd name="connsiteX15" fmla="*/ 37499 w 3432606"/>
                <a:gd name="connsiteY15" fmla="*/ 351914 h 568255"/>
                <a:gd name="connsiteX16" fmla="*/ 14423 w 3432606"/>
                <a:gd name="connsiteY16" fmla="*/ 328838 h 568255"/>
                <a:gd name="connsiteX17" fmla="*/ 0 w 3432606"/>
                <a:gd name="connsiteY17" fmla="*/ 305761 h 568255"/>
                <a:gd name="connsiteX18" fmla="*/ 0 w 3432606"/>
                <a:gd name="connsiteY18" fmla="*/ 285570 h 568255"/>
                <a:gd name="connsiteX19" fmla="*/ 2885 w 3432606"/>
                <a:gd name="connsiteY19" fmla="*/ 271147 h 568255"/>
                <a:gd name="connsiteX20" fmla="*/ 17307 w 3432606"/>
                <a:gd name="connsiteY20" fmla="*/ 262493 h 568255"/>
                <a:gd name="connsiteX21" fmla="*/ 40384 w 3432606"/>
                <a:gd name="connsiteY21" fmla="*/ 268262 h 568255"/>
                <a:gd name="connsiteX22" fmla="*/ 92305 w 3432606"/>
                <a:gd name="connsiteY22" fmla="*/ 294223 h 568255"/>
                <a:gd name="connsiteX23" fmla="*/ 158650 w 3432606"/>
                <a:gd name="connsiteY23" fmla="*/ 317300 h 568255"/>
                <a:gd name="connsiteX24" fmla="*/ 213456 w 3432606"/>
                <a:gd name="connsiteY24" fmla="*/ 334607 h 568255"/>
                <a:gd name="connsiteX25" fmla="*/ 274032 w 3432606"/>
                <a:gd name="connsiteY25" fmla="*/ 343260 h 568255"/>
                <a:gd name="connsiteX26" fmla="*/ 372106 w 3432606"/>
                <a:gd name="connsiteY26" fmla="*/ 349030 h 568255"/>
                <a:gd name="connsiteX27" fmla="*/ 501910 w 3432606"/>
                <a:gd name="connsiteY27" fmla="*/ 334607 h 568255"/>
                <a:gd name="connsiteX28" fmla="*/ 882670 w 3432606"/>
                <a:gd name="connsiteY28" fmla="*/ 285570 h 568255"/>
                <a:gd name="connsiteX29" fmla="*/ 1286506 w 3432606"/>
                <a:gd name="connsiteY29" fmla="*/ 227879 h 568255"/>
                <a:gd name="connsiteX30" fmla="*/ 1598037 w 3432606"/>
                <a:gd name="connsiteY30" fmla="*/ 184611 h 568255"/>
                <a:gd name="connsiteX31" fmla="*/ 1802839 w 3432606"/>
                <a:gd name="connsiteY31" fmla="*/ 167303 h 568255"/>
                <a:gd name="connsiteX32" fmla="*/ 2247059 w 3432606"/>
                <a:gd name="connsiteY32" fmla="*/ 109613 h 568255"/>
                <a:gd name="connsiteX33" fmla="*/ 2685509 w 3432606"/>
                <a:gd name="connsiteY33" fmla="*/ 57691 h 568255"/>
                <a:gd name="connsiteX34" fmla="*/ 2800891 w 3432606"/>
                <a:gd name="connsiteY34" fmla="*/ 40384 h 568255"/>
                <a:gd name="connsiteX35" fmla="*/ 2861466 w 3432606"/>
                <a:gd name="connsiteY35" fmla="*/ 25961 h 568255"/>
                <a:gd name="connsiteX36" fmla="*/ 2898965 w 3432606"/>
                <a:gd name="connsiteY36" fmla="*/ 5769 h 568255"/>
                <a:gd name="connsiteX37" fmla="*/ 2965310 w 3432606"/>
                <a:gd name="connsiteY37" fmla="*/ 0 h 568255"/>
                <a:gd name="connsiteX38" fmla="*/ 3048962 w 3432606"/>
                <a:gd name="connsiteY38" fmla="*/ 11538 h 568255"/>
                <a:gd name="connsiteX39" fmla="*/ 3144151 w 3432606"/>
                <a:gd name="connsiteY39" fmla="*/ 37499 h 568255"/>
                <a:gd name="connsiteX40" fmla="*/ 3236457 w 3432606"/>
                <a:gd name="connsiteY40" fmla="*/ 72113 h 568255"/>
                <a:gd name="connsiteX41" fmla="*/ 3305686 w 3432606"/>
                <a:gd name="connsiteY41" fmla="*/ 100959 h 568255"/>
                <a:gd name="connsiteX42" fmla="*/ 3360492 w 3432606"/>
                <a:gd name="connsiteY42" fmla="*/ 126920 h 568255"/>
                <a:gd name="connsiteX43" fmla="*/ 3403760 w 3432606"/>
                <a:gd name="connsiteY43" fmla="*/ 158650 h 568255"/>
                <a:gd name="connsiteX44" fmla="*/ 3429721 w 3432606"/>
                <a:gd name="connsiteY44" fmla="*/ 187495 h 568255"/>
                <a:gd name="connsiteX45" fmla="*/ 3432606 w 3432606"/>
                <a:gd name="connsiteY45" fmla="*/ 207687 h 568255"/>
                <a:gd name="connsiteX46" fmla="*/ 3426837 w 3432606"/>
                <a:gd name="connsiteY46" fmla="*/ 236532 h 568255"/>
                <a:gd name="connsiteX47" fmla="*/ 3403760 w 3432606"/>
                <a:gd name="connsiteY47" fmla="*/ 279801 h 568255"/>
                <a:gd name="connsiteX48" fmla="*/ 3369146 w 3432606"/>
                <a:gd name="connsiteY48" fmla="*/ 308646 h 568255"/>
                <a:gd name="connsiteX49" fmla="*/ 3294148 w 3432606"/>
                <a:gd name="connsiteY49" fmla="*/ 320184 h 568255"/>
                <a:gd name="connsiteX50" fmla="*/ 3080691 w 3432606"/>
                <a:gd name="connsiteY50" fmla="*/ 305761 h 568255"/>
                <a:gd name="connsiteX51" fmla="*/ 2728777 w 3432606"/>
                <a:gd name="connsiteY51" fmla="*/ 294223 h 568255"/>
                <a:gd name="connsiteX52" fmla="*/ 2431669 w 3432606"/>
                <a:gd name="connsiteY52" fmla="*/ 305761 h 568255"/>
                <a:gd name="connsiteX53" fmla="*/ 1874953 w 3432606"/>
                <a:gd name="connsiteY53" fmla="*/ 337491 h 5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32606" h="568255">
                  <a:moveTo>
                    <a:pt x="1874953" y="337491"/>
                  </a:moveTo>
                  <a:lnTo>
                    <a:pt x="1497078" y="386529"/>
                  </a:lnTo>
                  <a:lnTo>
                    <a:pt x="1142279" y="441335"/>
                  </a:lnTo>
                  <a:lnTo>
                    <a:pt x="862478" y="490372"/>
                  </a:lnTo>
                  <a:lnTo>
                    <a:pt x="706713" y="519218"/>
                  </a:lnTo>
                  <a:lnTo>
                    <a:pt x="556717" y="556717"/>
                  </a:lnTo>
                  <a:lnTo>
                    <a:pt x="504795" y="568255"/>
                  </a:lnTo>
                  <a:lnTo>
                    <a:pt x="449989" y="562486"/>
                  </a:lnTo>
                  <a:lnTo>
                    <a:pt x="369221" y="550948"/>
                  </a:lnTo>
                  <a:lnTo>
                    <a:pt x="314415" y="536525"/>
                  </a:lnTo>
                  <a:lnTo>
                    <a:pt x="245186" y="516333"/>
                  </a:lnTo>
                  <a:lnTo>
                    <a:pt x="199033" y="496141"/>
                  </a:lnTo>
                  <a:lnTo>
                    <a:pt x="170188" y="478834"/>
                  </a:lnTo>
                  <a:lnTo>
                    <a:pt x="129804" y="447104"/>
                  </a:lnTo>
                  <a:lnTo>
                    <a:pt x="83652" y="400951"/>
                  </a:lnTo>
                  <a:lnTo>
                    <a:pt x="37499" y="351914"/>
                  </a:lnTo>
                  <a:lnTo>
                    <a:pt x="14423" y="328838"/>
                  </a:lnTo>
                  <a:lnTo>
                    <a:pt x="0" y="305761"/>
                  </a:lnTo>
                  <a:lnTo>
                    <a:pt x="0" y="285570"/>
                  </a:lnTo>
                  <a:lnTo>
                    <a:pt x="2885" y="271147"/>
                  </a:lnTo>
                  <a:lnTo>
                    <a:pt x="17307" y="262493"/>
                  </a:lnTo>
                  <a:lnTo>
                    <a:pt x="40384" y="268262"/>
                  </a:lnTo>
                  <a:lnTo>
                    <a:pt x="92305" y="294223"/>
                  </a:lnTo>
                  <a:lnTo>
                    <a:pt x="158650" y="317300"/>
                  </a:lnTo>
                  <a:lnTo>
                    <a:pt x="213456" y="334607"/>
                  </a:lnTo>
                  <a:lnTo>
                    <a:pt x="274032" y="343260"/>
                  </a:lnTo>
                  <a:lnTo>
                    <a:pt x="372106" y="349030"/>
                  </a:lnTo>
                  <a:lnTo>
                    <a:pt x="501910" y="334607"/>
                  </a:lnTo>
                  <a:lnTo>
                    <a:pt x="882670" y="285570"/>
                  </a:lnTo>
                  <a:lnTo>
                    <a:pt x="1286506" y="227879"/>
                  </a:lnTo>
                  <a:lnTo>
                    <a:pt x="1598037" y="184611"/>
                  </a:lnTo>
                  <a:lnTo>
                    <a:pt x="1802839" y="167303"/>
                  </a:lnTo>
                  <a:lnTo>
                    <a:pt x="2247059" y="109613"/>
                  </a:lnTo>
                  <a:lnTo>
                    <a:pt x="2685509" y="57691"/>
                  </a:lnTo>
                  <a:lnTo>
                    <a:pt x="2800891" y="40384"/>
                  </a:lnTo>
                  <a:lnTo>
                    <a:pt x="2861466" y="25961"/>
                  </a:lnTo>
                  <a:lnTo>
                    <a:pt x="2898965" y="5769"/>
                  </a:lnTo>
                  <a:lnTo>
                    <a:pt x="2965310" y="0"/>
                  </a:lnTo>
                  <a:lnTo>
                    <a:pt x="3048962" y="11538"/>
                  </a:lnTo>
                  <a:lnTo>
                    <a:pt x="3144151" y="37499"/>
                  </a:lnTo>
                  <a:lnTo>
                    <a:pt x="3236457" y="72113"/>
                  </a:lnTo>
                  <a:lnTo>
                    <a:pt x="3305686" y="100959"/>
                  </a:lnTo>
                  <a:lnTo>
                    <a:pt x="3360492" y="126920"/>
                  </a:lnTo>
                  <a:lnTo>
                    <a:pt x="3403760" y="158650"/>
                  </a:lnTo>
                  <a:lnTo>
                    <a:pt x="3429721" y="187495"/>
                  </a:lnTo>
                  <a:lnTo>
                    <a:pt x="3432606" y="207687"/>
                  </a:lnTo>
                  <a:lnTo>
                    <a:pt x="3426837" y="236532"/>
                  </a:lnTo>
                  <a:lnTo>
                    <a:pt x="3403760" y="279801"/>
                  </a:lnTo>
                  <a:lnTo>
                    <a:pt x="3369146" y="308646"/>
                  </a:lnTo>
                  <a:lnTo>
                    <a:pt x="3294148" y="320184"/>
                  </a:lnTo>
                  <a:lnTo>
                    <a:pt x="3080691" y="305761"/>
                  </a:lnTo>
                  <a:lnTo>
                    <a:pt x="2728777" y="294223"/>
                  </a:lnTo>
                  <a:lnTo>
                    <a:pt x="2431669" y="305761"/>
                  </a:lnTo>
                  <a:lnTo>
                    <a:pt x="1874953" y="337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B22CBDDA-6313-4B43-A7DA-4BA98C6B283A}"/>
                </a:ext>
              </a:extLst>
            </p:cNvPr>
            <p:cNvSpPr/>
            <p:nvPr/>
          </p:nvSpPr>
          <p:spPr>
            <a:xfrm rot="16200000">
              <a:off x="4175126" y="4003675"/>
              <a:ext cx="2709862" cy="1728787"/>
            </a:xfrm>
            <a:custGeom>
              <a:avLst/>
              <a:gdLst>
                <a:gd name="connsiteX0" fmla="*/ 1197769 w 2709863"/>
                <a:gd name="connsiteY0" fmla="*/ 1600200 h 1728788"/>
                <a:gd name="connsiteX1" fmla="*/ 759619 w 2709863"/>
                <a:gd name="connsiteY1" fmla="*/ 1621631 h 1728788"/>
                <a:gd name="connsiteX2" fmla="*/ 597694 w 2709863"/>
                <a:gd name="connsiteY2" fmla="*/ 1631156 h 1728788"/>
                <a:gd name="connsiteX3" fmla="*/ 535782 w 2709863"/>
                <a:gd name="connsiteY3" fmla="*/ 1638300 h 1728788"/>
                <a:gd name="connsiteX4" fmla="*/ 411957 w 2709863"/>
                <a:gd name="connsiteY4" fmla="*/ 1659731 h 1728788"/>
                <a:gd name="connsiteX5" fmla="*/ 378619 w 2709863"/>
                <a:gd name="connsiteY5" fmla="*/ 1662113 h 1728788"/>
                <a:gd name="connsiteX6" fmla="*/ 352425 w 2709863"/>
                <a:gd name="connsiteY6" fmla="*/ 1654969 h 1728788"/>
                <a:gd name="connsiteX7" fmla="*/ 266700 w 2709863"/>
                <a:gd name="connsiteY7" fmla="*/ 1609725 h 1728788"/>
                <a:gd name="connsiteX8" fmla="*/ 154782 w 2709863"/>
                <a:gd name="connsiteY8" fmla="*/ 1552575 h 1728788"/>
                <a:gd name="connsiteX9" fmla="*/ 85725 w 2709863"/>
                <a:gd name="connsiteY9" fmla="*/ 1512094 h 1728788"/>
                <a:gd name="connsiteX10" fmla="*/ 54769 w 2709863"/>
                <a:gd name="connsiteY10" fmla="*/ 1488281 h 1728788"/>
                <a:gd name="connsiteX11" fmla="*/ 30957 w 2709863"/>
                <a:gd name="connsiteY11" fmla="*/ 1464469 h 1728788"/>
                <a:gd name="connsiteX12" fmla="*/ 9525 w 2709863"/>
                <a:gd name="connsiteY12" fmla="*/ 1435894 h 1728788"/>
                <a:gd name="connsiteX13" fmla="*/ 0 w 2709863"/>
                <a:gd name="connsiteY13" fmla="*/ 1412081 h 1728788"/>
                <a:gd name="connsiteX14" fmla="*/ 0 w 2709863"/>
                <a:gd name="connsiteY14" fmla="*/ 1390650 h 1728788"/>
                <a:gd name="connsiteX15" fmla="*/ 19050 w 2709863"/>
                <a:gd name="connsiteY15" fmla="*/ 1369219 h 1728788"/>
                <a:gd name="connsiteX16" fmla="*/ 111919 w 2709863"/>
                <a:gd name="connsiteY16" fmla="*/ 1312069 h 1728788"/>
                <a:gd name="connsiteX17" fmla="*/ 261938 w 2709863"/>
                <a:gd name="connsiteY17" fmla="*/ 1226344 h 1728788"/>
                <a:gd name="connsiteX18" fmla="*/ 583407 w 2709863"/>
                <a:gd name="connsiteY18" fmla="*/ 1359694 h 1728788"/>
                <a:gd name="connsiteX19" fmla="*/ 616744 w 2709863"/>
                <a:gd name="connsiteY19" fmla="*/ 1369219 h 1728788"/>
                <a:gd name="connsiteX20" fmla="*/ 638175 w 2709863"/>
                <a:gd name="connsiteY20" fmla="*/ 1373981 h 1728788"/>
                <a:gd name="connsiteX21" fmla="*/ 1333500 w 2709863"/>
                <a:gd name="connsiteY21" fmla="*/ 1376363 h 1728788"/>
                <a:gd name="connsiteX22" fmla="*/ 1493044 w 2709863"/>
                <a:gd name="connsiteY22" fmla="*/ 1376363 h 1728788"/>
                <a:gd name="connsiteX23" fmla="*/ 2426494 w 2709863"/>
                <a:gd name="connsiteY23" fmla="*/ 1373981 h 1728788"/>
                <a:gd name="connsiteX24" fmla="*/ 2452688 w 2709863"/>
                <a:gd name="connsiteY24" fmla="*/ 1371600 h 1728788"/>
                <a:gd name="connsiteX25" fmla="*/ 2474119 w 2709863"/>
                <a:gd name="connsiteY25" fmla="*/ 1364456 h 1728788"/>
                <a:gd name="connsiteX26" fmla="*/ 2488407 w 2709863"/>
                <a:gd name="connsiteY26" fmla="*/ 1347788 h 1728788"/>
                <a:gd name="connsiteX27" fmla="*/ 2495550 w 2709863"/>
                <a:gd name="connsiteY27" fmla="*/ 1321594 h 1728788"/>
                <a:gd name="connsiteX28" fmla="*/ 2500313 w 2709863"/>
                <a:gd name="connsiteY28" fmla="*/ 1288256 h 1728788"/>
                <a:gd name="connsiteX29" fmla="*/ 2500313 w 2709863"/>
                <a:gd name="connsiteY29" fmla="*/ 1259681 h 1728788"/>
                <a:gd name="connsiteX30" fmla="*/ 2452688 w 2709863"/>
                <a:gd name="connsiteY30" fmla="*/ 959644 h 1728788"/>
                <a:gd name="connsiteX31" fmla="*/ 2381250 w 2709863"/>
                <a:gd name="connsiteY31" fmla="*/ 531019 h 1728788"/>
                <a:gd name="connsiteX32" fmla="*/ 2312194 w 2709863"/>
                <a:gd name="connsiteY32" fmla="*/ 128588 h 1728788"/>
                <a:gd name="connsiteX33" fmla="*/ 2476500 w 2709863"/>
                <a:gd name="connsiteY33" fmla="*/ 0 h 1728788"/>
                <a:gd name="connsiteX34" fmla="*/ 2514600 w 2709863"/>
                <a:gd name="connsiteY34" fmla="*/ 252413 h 1728788"/>
                <a:gd name="connsiteX35" fmla="*/ 2569369 w 2709863"/>
                <a:gd name="connsiteY35" fmla="*/ 604838 h 1728788"/>
                <a:gd name="connsiteX36" fmla="*/ 2612232 w 2709863"/>
                <a:gd name="connsiteY36" fmla="*/ 890588 h 1728788"/>
                <a:gd name="connsiteX37" fmla="*/ 2638425 w 2709863"/>
                <a:gd name="connsiteY37" fmla="*/ 1083469 h 1728788"/>
                <a:gd name="connsiteX38" fmla="*/ 2655094 w 2709863"/>
                <a:gd name="connsiteY38" fmla="*/ 1223963 h 1728788"/>
                <a:gd name="connsiteX39" fmla="*/ 2664619 w 2709863"/>
                <a:gd name="connsiteY39" fmla="*/ 1266825 h 1728788"/>
                <a:gd name="connsiteX40" fmla="*/ 2681288 w 2709863"/>
                <a:gd name="connsiteY40" fmla="*/ 1316831 h 1728788"/>
                <a:gd name="connsiteX41" fmla="*/ 2709863 w 2709863"/>
                <a:gd name="connsiteY41" fmla="*/ 1362075 h 1728788"/>
                <a:gd name="connsiteX42" fmla="*/ 2709863 w 2709863"/>
                <a:gd name="connsiteY42" fmla="*/ 1385888 h 1728788"/>
                <a:gd name="connsiteX43" fmla="*/ 2688432 w 2709863"/>
                <a:gd name="connsiteY43" fmla="*/ 1440656 h 1728788"/>
                <a:gd name="connsiteX44" fmla="*/ 2624138 w 2709863"/>
                <a:gd name="connsiteY44" fmla="*/ 1564481 h 1728788"/>
                <a:gd name="connsiteX45" fmla="*/ 2552700 w 2709863"/>
                <a:gd name="connsiteY45" fmla="*/ 1676400 h 1728788"/>
                <a:gd name="connsiteX46" fmla="*/ 2521744 w 2709863"/>
                <a:gd name="connsiteY46" fmla="*/ 1714500 h 1728788"/>
                <a:gd name="connsiteX47" fmla="*/ 2507457 w 2709863"/>
                <a:gd name="connsiteY47" fmla="*/ 1724025 h 1728788"/>
                <a:gd name="connsiteX48" fmla="*/ 2481263 w 2709863"/>
                <a:gd name="connsiteY48" fmla="*/ 1728788 h 1728788"/>
                <a:gd name="connsiteX49" fmla="*/ 2457450 w 2709863"/>
                <a:gd name="connsiteY49" fmla="*/ 1724025 h 1728788"/>
                <a:gd name="connsiteX50" fmla="*/ 2424113 w 2709863"/>
                <a:gd name="connsiteY50" fmla="*/ 1697831 h 1728788"/>
                <a:gd name="connsiteX51" fmla="*/ 2381250 w 2709863"/>
                <a:gd name="connsiteY51" fmla="*/ 1669256 h 1728788"/>
                <a:gd name="connsiteX52" fmla="*/ 2343150 w 2709863"/>
                <a:gd name="connsiteY52" fmla="*/ 1647825 h 1728788"/>
                <a:gd name="connsiteX53" fmla="*/ 2293144 w 2709863"/>
                <a:gd name="connsiteY53" fmla="*/ 1626394 h 1728788"/>
                <a:gd name="connsiteX54" fmla="*/ 2231232 w 2709863"/>
                <a:gd name="connsiteY54" fmla="*/ 1616869 h 1728788"/>
                <a:gd name="connsiteX55" fmla="*/ 1926432 w 2709863"/>
                <a:gd name="connsiteY55" fmla="*/ 1602581 h 1728788"/>
                <a:gd name="connsiteX56" fmla="*/ 1512094 w 2709863"/>
                <a:gd name="connsiteY56" fmla="*/ 1593056 h 1728788"/>
                <a:gd name="connsiteX57" fmla="*/ 1197769 w 2709863"/>
                <a:gd name="connsiteY57" fmla="*/ 1600200 h 172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09863" h="1728788">
                  <a:moveTo>
                    <a:pt x="1197769" y="1600200"/>
                  </a:moveTo>
                  <a:lnTo>
                    <a:pt x="759619" y="1621631"/>
                  </a:lnTo>
                  <a:lnTo>
                    <a:pt x="597694" y="1631156"/>
                  </a:lnTo>
                  <a:lnTo>
                    <a:pt x="535782" y="1638300"/>
                  </a:lnTo>
                  <a:lnTo>
                    <a:pt x="411957" y="1659731"/>
                  </a:lnTo>
                  <a:lnTo>
                    <a:pt x="378619" y="1662113"/>
                  </a:lnTo>
                  <a:lnTo>
                    <a:pt x="352425" y="1654969"/>
                  </a:lnTo>
                  <a:lnTo>
                    <a:pt x="266700" y="1609725"/>
                  </a:lnTo>
                  <a:lnTo>
                    <a:pt x="154782" y="1552575"/>
                  </a:lnTo>
                  <a:lnTo>
                    <a:pt x="85725" y="1512094"/>
                  </a:lnTo>
                  <a:lnTo>
                    <a:pt x="54769" y="1488281"/>
                  </a:lnTo>
                  <a:lnTo>
                    <a:pt x="30957" y="1464469"/>
                  </a:lnTo>
                  <a:lnTo>
                    <a:pt x="9525" y="1435894"/>
                  </a:lnTo>
                  <a:lnTo>
                    <a:pt x="0" y="1412081"/>
                  </a:lnTo>
                  <a:lnTo>
                    <a:pt x="0" y="1390650"/>
                  </a:lnTo>
                  <a:lnTo>
                    <a:pt x="19050" y="1369219"/>
                  </a:lnTo>
                  <a:lnTo>
                    <a:pt x="111919" y="1312069"/>
                  </a:lnTo>
                  <a:lnTo>
                    <a:pt x="261938" y="1226344"/>
                  </a:lnTo>
                  <a:lnTo>
                    <a:pt x="583407" y="1359694"/>
                  </a:lnTo>
                  <a:lnTo>
                    <a:pt x="616744" y="1369219"/>
                  </a:lnTo>
                  <a:lnTo>
                    <a:pt x="638175" y="1373981"/>
                  </a:lnTo>
                  <a:lnTo>
                    <a:pt x="1333500" y="1376363"/>
                  </a:lnTo>
                  <a:lnTo>
                    <a:pt x="1493044" y="1376363"/>
                  </a:lnTo>
                  <a:lnTo>
                    <a:pt x="2426494" y="1373981"/>
                  </a:lnTo>
                  <a:lnTo>
                    <a:pt x="2452688" y="1371600"/>
                  </a:lnTo>
                  <a:lnTo>
                    <a:pt x="2474119" y="1364456"/>
                  </a:lnTo>
                  <a:lnTo>
                    <a:pt x="2488407" y="1347788"/>
                  </a:lnTo>
                  <a:lnTo>
                    <a:pt x="2495550" y="1321594"/>
                  </a:lnTo>
                  <a:lnTo>
                    <a:pt x="2500313" y="1288256"/>
                  </a:lnTo>
                  <a:lnTo>
                    <a:pt x="2500313" y="1259681"/>
                  </a:lnTo>
                  <a:lnTo>
                    <a:pt x="2452688" y="959644"/>
                  </a:lnTo>
                  <a:lnTo>
                    <a:pt x="2381250" y="531019"/>
                  </a:lnTo>
                  <a:lnTo>
                    <a:pt x="2312194" y="128588"/>
                  </a:lnTo>
                  <a:lnTo>
                    <a:pt x="2476500" y="0"/>
                  </a:lnTo>
                  <a:lnTo>
                    <a:pt x="2514600" y="252413"/>
                  </a:lnTo>
                  <a:lnTo>
                    <a:pt x="2569369" y="604838"/>
                  </a:lnTo>
                  <a:lnTo>
                    <a:pt x="2612232" y="890588"/>
                  </a:lnTo>
                  <a:lnTo>
                    <a:pt x="2638425" y="1083469"/>
                  </a:lnTo>
                  <a:lnTo>
                    <a:pt x="2655094" y="1223963"/>
                  </a:lnTo>
                  <a:lnTo>
                    <a:pt x="2664619" y="1266825"/>
                  </a:lnTo>
                  <a:lnTo>
                    <a:pt x="2681288" y="1316831"/>
                  </a:lnTo>
                  <a:lnTo>
                    <a:pt x="2709863" y="1362075"/>
                  </a:lnTo>
                  <a:lnTo>
                    <a:pt x="2709863" y="1385888"/>
                  </a:lnTo>
                  <a:lnTo>
                    <a:pt x="2688432" y="1440656"/>
                  </a:lnTo>
                  <a:lnTo>
                    <a:pt x="2624138" y="1564481"/>
                  </a:lnTo>
                  <a:lnTo>
                    <a:pt x="2552700" y="1676400"/>
                  </a:lnTo>
                  <a:lnTo>
                    <a:pt x="2521744" y="1714500"/>
                  </a:lnTo>
                  <a:lnTo>
                    <a:pt x="2507457" y="1724025"/>
                  </a:lnTo>
                  <a:lnTo>
                    <a:pt x="2481263" y="1728788"/>
                  </a:lnTo>
                  <a:lnTo>
                    <a:pt x="2457450" y="1724025"/>
                  </a:lnTo>
                  <a:lnTo>
                    <a:pt x="2424113" y="1697831"/>
                  </a:lnTo>
                  <a:lnTo>
                    <a:pt x="2381250" y="1669256"/>
                  </a:lnTo>
                  <a:lnTo>
                    <a:pt x="2343150" y="1647825"/>
                  </a:lnTo>
                  <a:lnTo>
                    <a:pt x="2293144" y="1626394"/>
                  </a:lnTo>
                  <a:lnTo>
                    <a:pt x="2231232" y="1616869"/>
                  </a:lnTo>
                  <a:lnTo>
                    <a:pt x="1926432" y="1602581"/>
                  </a:lnTo>
                  <a:lnTo>
                    <a:pt x="1512094" y="1593056"/>
                  </a:lnTo>
                  <a:lnTo>
                    <a:pt x="1197769" y="1600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6AC94B4B-837B-4F5B-9A86-95A148FE7CEA}"/>
                </a:ext>
              </a:extLst>
            </p:cNvPr>
            <p:cNvSpPr/>
            <p:nvPr/>
          </p:nvSpPr>
          <p:spPr>
            <a:xfrm>
              <a:off x="5373688" y="5554663"/>
              <a:ext cx="714375" cy="447675"/>
            </a:xfrm>
            <a:custGeom>
              <a:avLst/>
              <a:gdLst>
                <a:gd name="connsiteX0" fmla="*/ 226219 w 714375"/>
                <a:gd name="connsiteY0" fmla="*/ 64294 h 447675"/>
                <a:gd name="connsiteX1" fmla="*/ 445294 w 714375"/>
                <a:gd name="connsiteY1" fmla="*/ 128588 h 447675"/>
                <a:gd name="connsiteX2" fmla="*/ 476250 w 714375"/>
                <a:gd name="connsiteY2" fmla="*/ 133350 h 447675"/>
                <a:gd name="connsiteX3" fmla="*/ 519113 w 714375"/>
                <a:gd name="connsiteY3" fmla="*/ 135732 h 447675"/>
                <a:gd name="connsiteX4" fmla="*/ 566738 w 714375"/>
                <a:gd name="connsiteY4" fmla="*/ 130969 h 447675"/>
                <a:gd name="connsiteX5" fmla="*/ 616744 w 714375"/>
                <a:gd name="connsiteY5" fmla="*/ 111919 h 447675"/>
                <a:gd name="connsiteX6" fmla="*/ 642938 w 714375"/>
                <a:gd name="connsiteY6" fmla="*/ 90488 h 447675"/>
                <a:gd name="connsiteX7" fmla="*/ 714375 w 714375"/>
                <a:gd name="connsiteY7" fmla="*/ 0 h 447675"/>
                <a:gd name="connsiteX8" fmla="*/ 561975 w 714375"/>
                <a:gd name="connsiteY8" fmla="*/ 447675 h 447675"/>
                <a:gd name="connsiteX9" fmla="*/ 514350 w 714375"/>
                <a:gd name="connsiteY9" fmla="*/ 404813 h 447675"/>
                <a:gd name="connsiteX10" fmla="*/ 481013 w 714375"/>
                <a:gd name="connsiteY10" fmla="*/ 364332 h 447675"/>
                <a:gd name="connsiteX11" fmla="*/ 428625 w 714375"/>
                <a:gd name="connsiteY11" fmla="*/ 321469 h 447675"/>
                <a:gd name="connsiteX12" fmla="*/ 359569 w 714375"/>
                <a:gd name="connsiteY12" fmla="*/ 266700 h 447675"/>
                <a:gd name="connsiteX13" fmla="*/ 290513 w 714375"/>
                <a:gd name="connsiteY13" fmla="*/ 221457 h 447675"/>
                <a:gd name="connsiteX14" fmla="*/ 214313 w 714375"/>
                <a:gd name="connsiteY14" fmla="*/ 173832 h 447675"/>
                <a:gd name="connsiteX15" fmla="*/ 114300 w 714375"/>
                <a:gd name="connsiteY15" fmla="*/ 114300 h 447675"/>
                <a:gd name="connsiteX16" fmla="*/ 21432 w 714375"/>
                <a:gd name="connsiteY16" fmla="*/ 64294 h 447675"/>
                <a:gd name="connsiteX17" fmla="*/ 9525 w 714375"/>
                <a:gd name="connsiteY17" fmla="*/ 50007 h 447675"/>
                <a:gd name="connsiteX18" fmla="*/ 0 w 714375"/>
                <a:gd name="connsiteY18" fmla="*/ 26194 h 447675"/>
                <a:gd name="connsiteX19" fmla="*/ 2382 w 714375"/>
                <a:gd name="connsiteY19" fmla="*/ 9525 h 447675"/>
                <a:gd name="connsiteX20" fmla="*/ 9525 w 714375"/>
                <a:gd name="connsiteY20" fmla="*/ 0 h 447675"/>
                <a:gd name="connsiteX21" fmla="*/ 26194 w 714375"/>
                <a:gd name="connsiteY21" fmla="*/ 0 h 447675"/>
                <a:gd name="connsiteX22" fmla="*/ 69057 w 714375"/>
                <a:gd name="connsiteY22" fmla="*/ 14288 h 447675"/>
                <a:gd name="connsiteX23" fmla="*/ 226219 w 714375"/>
                <a:gd name="connsiteY23" fmla="*/ 6429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4375" h="447675">
                  <a:moveTo>
                    <a:pt x="226219" y="64294"/>
                  </a:moveTo>
                  <a:lnTo>
                    <a:pt x="445294" y="128588"/>
                  </a:lnTo>
                  <a:lnTo>
                    <a:pt x="476250" y="133350"/>
                  </a:lnTo>
                  <a:lnTo>
                    <a:pt x="519113" y="135732"/>
                  </a:lnTo>
                  <a:lnTo>
                    <a:pt x="566738" y="130969"/>
                  </a:lnTo>
                  <a:lnTo>
                    <a:pt x="616744" y="111919"/>
                  </a:lnTo>
                  <a:lnTo>
                    <a:pt x="642938" y="90488"/>
                  </a:lnTo>
                  <a:lnTo>
                    <a:pt x="714375" y="0"/>
                  </a:lnTo>
                  <a:lnTo>
                    <a:pt x="561975" y="447675"/>
                  </a:lnTo>
                  <a:lnTo>
                    <a:pt x="514350" y="404813"/>
                  </a:lnTo>
                  <a:lnTo>
                    <a:pt x="481013" y="364332"/>
                  </a:lnTo>
                  <a:lnTo>
                    <a:pt x="428625" y="321469"/>
                  </a:lnTo>
                  <a:lnTo>
                    <a:pt x="359569" y="266700"/>
                  </a:lnTo>
                  <a:lnTo>
                    <a:pt x="290513" y="221457"/>
                  </a:lnTo>
                  <a:lnTo>
                    <a:pt x="214313" y="173832"/>
                  </a:lnTo>
                  <a:lnTo>
                    <a:pt x="114300" y="114300"/>
                  </a:lnTo>
                  <a:lnTo>
                    <a:pt x="21432" y="64294"/>
                  </a:lnTo>
                  <a:lnTo>
                    <a:pt x="9525" y="50007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69057" y="14288"/>
                  </a:lnTo>
                  <a:lnTo>
                    <a:pt x="22621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CDCA8238-7848-42EE-898F-BEA0F1712392}"/>
                </a:ext>
              </a:extLst>
            </p:cNvPr>
            <p:cNvSpPr/>
            <p:nvPr/>
          </p:nvSpPr>
          <p:spPr>
            <a:xfrm>
              <a:off x="4779963" y="4110038"/>
              <a:ext cx="1335087" cy="361950"/>
            </a:xfrm>
            <a:custGeom>
              <a:avLst/>
              <a:gdLst>
                <a:gd name="connsiteX0" fmla="*/ 507206 w 1335881"/>
                <a:gd name="connsiteY0" fmla="*/ 290512 h 361950"/>
                <a:gd name="connsiteX1" fmla="*/ 0 w 1335881"/>
                <a:gd name="connsiteY1" fmla="*/ 361950 h 361950"/>
                <a:gd name="connsiteX2" fmla="*/ 0 w 1335881"/>
                <a:gd name="connsiteY2" fmla="*/ 178593 h 361950"/>
                <a:gd name="connsiteX3" fmla="*/ 157162 w 1335881"/>
                <a:gd name="connsiteY3" fmla="*/ 157162 h 361950"/>
                <a:gd name="connsiteX4" fmla="*/ 666750 w 1335881"/>
                <a:gd name="connsiteY4" fmla="*/ 90487 h 361950"/>
                <a:gd name="connsiteX5" fmla="*/ 1335881 w 1335881"/>
                <a:gd name="connsiteY5" fmla="*/ 0 h 361950"/>
                <a:gd name="connsiteX6" fmla="*/ 1328737 w 1335881"/>
                <a:gd name="connsiteY6" fmla="*/ 178593 h 361950"/>
                <a:gd name="connsiteX7" fmla="*/ 923925 w 1335881"/>
                <a:gd name="connsiteY7" fmla="*/ 233362 h 361950"/>
                <a:gd name="connsiteX8" fmla="*/ 507206 w 1335881"/>
                <a:gd name="connsiteY8" fmla="*/ 29051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881" h="361950">
                  <a:moveTo>
                    <a:pt x="507206" y="290512"/>
                  </a:moveTo>
                  <a:lnTo>
                    <a:pt x="0" y="361950"/>
                  </a:lnTo>
                  <a:lnTo>
                    <a:pt x="0" y="178593"/>
                  </a:lnTo>
                  <a:lnTo>
                    <a:pt x="157162" y="157162"/>
                  </a:lnTo>
                  <a:lnTo>
                    <a:pt x="666750" y="90487"/>
                  </a:lnTo>
                  <a:lnTo>
                    <a:pt x="1335881" y="0"/>
                  </a:lnTo>
                  <a:lnTo>
                    <a:pt x="1328737" y="178593"/>
                  </a:lnTo>
                  <a:lnTo>
                    <a:pt x="923925" y="233362"/>
                  </a:lnTo>
                  <a:lnTo>
                    <a:pt x="50720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7D7B789D-EC88-479D-995C-C83A60D57787}"/>
                </a:ext>
              </a:extLst>
            </p:cNvPr>
            <p:cNvSpPr/>
            <p:nvPr/>
          </p:nvSpPr>
          <p:spPr>
            <a:xfrm>
              <a:off x="4767263" y="4710113"/>
              <a:ext cx="1347787" cy="357187"/>
            </a:xfrm>
            <a:custGeom>
              <a:avLst/>
              <a:gdLst>
                <a:gd name="connsiteX0" fmla="*/ 628650 w 1347787"/>
                <a:gd name="connsiteY0" fmla="*/ 276225 h 357187"/>
                <a:gd name="connsiteX1" fmla="*/ 0 w 1347787"/>
                <a:gd name="connsiteY1" fmla="*/ 357187 h 357187"/>
                <a:gd name="connsiteX2" fmla="*/ 7143 w 1347787"/>
                <a:gd name="connsiteY2" fmla="*/ 183356 h 357187"/>
                <a:gd name="connsiteX3" fmla="*/ 519112 w 1347787"/>
                <a:gd name="connsiteY3" fmla="*/ 114300 h 357187"/>
                <a:gd name="connsiteX4" fmla="*/ 1347787 w 1347787"/>
                <a:gd name="connsiteY4" fmla="*/ 0 h 357187"/>
                <a:gd name="connsiteX5" fmla="*/ 1345406 w 1347787"/>
                <a:gd name="connsiteY5" fmla="*/ 188118 h 357187"/>
                <a:gd name="connsiteX6" fmla="*/ 628650 w 1347787"/>
                <a:gd name="connsiteY6" fmla="*/ 2762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787" h="357187">
                  <a:moveTo>
                    <a:pt x="628650" y="276225"/>
                  </a:moveTo>
                  <a:lnTo>
                    <a:pt x="0" y="357187"/>
                  </a:lnTo>
                  <a:lnTo>
                    <a:pt x="7143" y="183356"/>
                  </a:lnTo>
                  <a:lnTo>
                    <a:pt x="519112" y="114300"/>
                  </a:lnTo>
                  <a:lnTo>
                    <a:pt x="1347787" y="0"/>
                  </a:lnTo>
                  <a:cubicBezTo>
                    <a:pt x="1346993" y="62706"/>
                    <a:pt x="1346200" y="125412"/>
                    <a:pt x="1345406" y="188118"/>
                  </a:cubicBezTo>
                  <a:lnTo>
                    <a:pt x="62865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4226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C020875-21E9-4821-919C-11F1C2384366}"/>
              </a:ext>
            </a:extLst>
          </p:cNvPr>
          <p:cNvGrpSpPr/>
          <p:nvPr/>
        </p:nvGrpSpPr>
        <p:grpSpPr>
          <a:xfrm>
            <a:off x="2617788" y="1355725"/>
            <a:ext cx="4471987" cy="4867275"/>
            <a:chOff x="2617788" y="1355725"/>
            <a:chExt cx="4471987" cy="4867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4AD45DA-C714-D243-A074-CC87FA3D0210}"/>
                </a:ext>
              </a:extLst>
            </p:cNvPr>
            <p:cNvSpPr/>
            <p:nvPr/>
          </p:nvSpPr>
          <p:spPr>
            <a:xfrm>
              <a:off x="3146425" y="1657350"/>
              <a:ext cx="771525" cy="661988"/>
            </a:xfrm>
            <a:custGeom>
              <a:avLst/>
              <a:gdLst>
                <a:gd name="connsiteX0" fmla="*/ 464344 w 771525"/>
                <a:gd name="connsiteY0" fmla="*/ 528638 h 661988"/>
                <a:gd name="connsiteX1" fmla="*/ 342900 w 771525"/>
                <a:gd name="connsiteY1" fmla="*/ 423863 h 661988"/>
                <a:gd name="connsiteX2" fmla="*/ 283369 w 771525"/>
                <a:gd name="connsiteY2" fmla="*/ 369094 h 661988"/>
                <a:gd name="connsiteX3" fmla="*/ 185738 w 771525"/>
                <a:gd name="connsiteY3" fmla="*/ 271463 h 661988"/>
                <a:gd name="connsiteX4" fmla="*/ 71438 w 771525"/>
                <a:gd name="connsiteY4" fmla="*/ 145256 h 661988"/>
                <a:gd name="connsiteX5" fmla="*/ 33338 w 771525"/>
                <a:gd name="connsiteY5" fmla="*/ 104775 h 661988"/>
                <a:gd name="connsiteX6" fmla="*/ 16669 w 771525"/>
                <a:gd name="connsiteY6" fmla="*/ 83344 h 661988"/>
                <a:gd name="connsiteX7" fmla="*/ 7144 w 771525"/>
                <a:gd name="connsiteY7" fmla="*/ 66675 h 661988"/>
                <a:gd name="connsiteX8" fmla="*/ 0 w 771525"/>
                <a:gd name="connsiteY8" fmla="*/ 38100 h 661988"/>
                <a:gd name="connsiteX9" fmla="*/ 0 w 771525"/>
                <a:gd name="connsiteY9" fmla="*/ 16669 h 661988"/>
                <a:gd name="connsiteX10" fmla="*/ 4763 w 771525"/>
                <a:gd name="connsiteY10" fmla="*/ 4763 h 661988"/>
                <a:gd name="connsiteX11" fmla="*/ 16669 w 771525"/>
                <a:gd name="connsiteY11" fmla="*/ 0 h 661988"/>
                <a:gd name="connsiteX12" fmla="*/ 45244 w 771525"/>
                <a:gd name="connsiteY12" fmla="*/ 0 h 661988"/>
                <a:gd name="connsiteX13" fmla="*/ 71438 w 771525"/>
                <a:gd name="connsiteY13" fmla="*/ 9525 h 661988"/>
                <a:gd name="connsiteX14" fmla="*/ 102394 w 771525"/>
                <a:gd name="connsiteY14" fmla="*/ 26194 h 661988"/>
                <a:gd name="connsiteX15" fmla="*/ 130969 w 771525"/>
                <a:gd name="connsiteY15" fmla="*/ 40481 h 661988"/>
                <a:gd name="connsiteX16" fmla="*/ 238125 w 771525"/>
                <a:gd name="connsiteY16" fmla="*/ 78581 h 661988"/>
                <a:gd name="connsiteX17" fmla="*/ 369094 w 771525"/>
                <a:gd name="connsiteY17" fmla="*/ 121444 h 661988"/>
                <a:gd name="connsiteX18" fmla="*/ 528638 w 771525"/>
                <a:gd name="connsiteY18" fmla="*/ 164306 h 661988"/>
                <a:gd name="connsiteX19" fmla="*/ 547688 w 771525"/>
                <a:gd name="connsiteY19" fmla="*/ 171450 h 661988"/>
                <a:gd name="connsiteX20" fmla="*/ 578644 w 771525"/>
                <a:gd name="connsiteY20" fmla="*/ 195263 h 661988"/>
                <a:gd name="connsiteX21" fmla="*/ 614363 w 771525"/>
                <a:gd name="connsiteY21" fmla="*/ 230981 h 661988"/>
                <a:gd name="connsiteX22" fmla="*/ 642938 w 771525"/>
                <a:gd name="connsiteY22" fmla="*/ 266700 h 661988"/>
                <a:gd name="connsiteX23" fmla="*/ 671513 w 771525"/>
                <a:gd name="connsiteY23" fmla="*/ 309563 h 661988"/>
                <a:gd name="connsiteX24" fmla="*/ 697707 w 771525"/>
                <a:gd name="connsiteY24" fmla="*/ 354806 h 661988"/>
                <a:gd name="connsiteX25" fmla="*/ 723900 w 771525"/>
                <a:gd name="connsiteY25" fmla="*/ 414338 h 661988"/>
                <a:gd name="connsiteX26" fmla="*/ 747713 w 771525"/>
                <a:gd name="connsiteY26" fmla="*/ 483394 h 661988"/>
                <a:gd name="connsiteX27" fmla="*/ 769144 w 771525"/>
                <a:gd name="connsiteY27" fmla="*/ 566738 h 661988"/>
                <a:gd name="connsiteX28" fmla="*/ 771525 w 771525"/>
                <a:gd name="connsiteY28" fmla="*/ 595313 h 661988"/>
                <a:gd name="connsiteX29" fmla="*/ 771525 w 771525"/>
                <a:gd name="connsiteY29" fmla="*/ 611981 h 661988"/>
                <a:gd name="connsiteX30" fmla="*/ 764382 w 771525"/>
                <a:gd name="connsiteY30" fmla="*/ 633413 h 661988"/>
                <a:gd name="connsiteX31" fmla="*/ 752475 w 771525"/>
                <a:gd name="connsiteY31" fmla="*/ 650081 h 661988"/>
                <a:gd name="connsiteX32" fmla="*/ 733425 w 771525"/>
                <a:gd name="connsiteY32" fmla="*/ 657225 h 661988"/>
                <a:gd name="connsiteX33" fmla="*/ 704850 w 771525"/>
                <a:gd name="connsiteY33" fmla="*/ 661988 h 661988"/>
                <a:gd name="connsiteX34" fmla="*/ 671513 w 771525"/>
                <a:gd name="connsiteY34" fmla="*/ 657225 h 661988"/>
                <a:gd name="connsiteX35" fmla="*/ 633413 w 771525"/>
                <a:gd name="connsiteY35" fmla="*/ 645319 h 661988"/>
                <a:gd name="connsiteX36" fmla="*/ 464344 w 771525"/>
                <a:gd name="connsiteY36" fmla="*/ 52863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1525" h="661988">
                  <a:moveTo>
                    <a:pt x="464344" y="528638"/>
                  </a:moveTo>
                  <a:lnTo>
                    <a:pt x="342900" y="423863"/>
                  </a:lnTo>
                  <a:lnTo>
                    <a:pt x="283369" y="369094"/>
                  </a:lnTo>
                  <a:lnTo>
                    <a:pt x="185738" y="271463"/>
                  </a:lnTo>
                  <a:lnTo>
                    <a:pt x="71438" y="145256"/>
                  </a:lnTo>
                  <a:lnTo>
                    <a:pt x="33338" y="104775"/>
                  </a:lnTo>
                  <a:lnTo>
                    <a:pt x="16669" y="83344"/>
                  </a:lnTo>
                  <a:lnTo>
                    <a:pt x="7144" y="66675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8" y="9525"/>
                  </a:lnTo>
                  <a:lnTo>
                    <a:pt x="102394" y="26194"/>
                  </a:lnTo>
                  <a:lnTo>
                    <a:pt x="130969" y="40481"/>
                  </a:lnTo>
                  <a:lnTo>
                    <a:pt x="238125" y="78581"/>
                  </a:lnTo>
                  <a:lnTo>
                    <a:pt x="369094" y="121444"/>
                  </a:lnTo>
                  <a:lnTo>
                    <a:pt x="528638" y="164306"/>
                  </a:lnTo>
                  <a:lnTo>
                    <a:pt x="547688" y="171450"/>
                  </a:lnTo>
                  <a:lnTo>
                    <a:pt x="578644" y="195263"/>
                  </a:lnTo>
                  <a:lnTo>
                    <a:pt x="614363" y="230981"/>
                  </a:lnTo>
                  <a:lnTo>
                    <a:pt x="642938" y="266700"/>
                  </a:lnTo>
                  <a:lnTo>
                    <a:pt x="671513" y="309563"/>
                  </a:lnTo>
                  <a:lnTo>
                    <a:pt x="697707" y="354806"/>
                  </a:lnTo>
                  <a:lnTo>
                    <a:pt x="723900" y="414338"/>
                  </a:lnTo>
                  <a:lnTo>
                    <a:pt x="747713" y="483394"/>
                  </a:lnTo>
                  <a:lnTo>
                    <a:pt x="769144" y="566738"/>
                  </a:lnTo>
                  <a:lnTo>
                    <a:pt x="771525" y="595313"/>
                  </a:lnTo>
                  <a:lnTo>
                    <a:pt x="771525" y="611981"/>
                  </a:lnTo>
                  <a:lnTo>
                    <a:pt x="764382" y="633413"/>
                  </a:lnTo>
                  <a:lnTo>
                    <a:pt x="752475" y="650081"/>
                  </a:lnTo>
                  <a:lnTo>
                    <a:pt x="733425" y="657225"/>
                  </a:lnTo>
                  <a:lnTo>
                    <a:pt x="704850" y="661988"/>
                  </a:lnTo>
                  <a:lnTo>
                    <a:pt x="671513" y="657225"/>
                  </a:lnTo>
                  <a:lnTo>
                    <a:pt x="633413" y="645319"/>
                  </a:lnTo>
                  <a:lnTo>
                    <a:pt x="4643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5737643-7CB6-CF46-89B5-37B65F68FB97}"/>
                </a:ext>
              </a:extLst>
            </p:cNvPr>
            <p:cNvSpPr/>
            <p:nvPr/>
          </p:nvSpPr>
          <p:spPr>
            <a:xfrm>
              <a:off x="2786063" y="2852738"/>
              <a:ext cx="755650" cy="615950"/>
            </a:xfrm>
            <a:custGeom>
              <a:avLst/>
              <a:gdLst>
                <a:gd name="connsiteX0" fmla="*/ 404812 w 754856"/>
                <a:gd name="connsiteY0" fmla="*/ 452437 h 616743"/>
                <a:gd name="connsiteX1" fmla="*/ 204787 w 754856"/>
                <a:gd name="connsiteY1" fmla="*/ 252412 h 616743"/>
                <a:gd name="connsiteX2" fmla="*/ 45243 w 754856"/>
                <a:gd name="connsiteY2" fmla="*/ 97631 h 616743"/>
                <a:gd name="connsiteX3" fmla="*/ 19050 w 754856"/>
                <a:gd name="connsiteY3" fmla="*/ 71437 h 616743"/>
                <a:gd name="connsiteX4" fmla="*/ 9525 w 754856"/>
                <a:gd name="connsiteY4" fmla="*/ 59531 h 616743"/>
                <a:gd name="connsiteX5" fmla="*/ 2381 w 754856"/>
                <a:gd name="connsiteY5" fmla="*/ 45243 h 616743"/>
                <a:gd name="connsiteX6" fmla="*/ 0 w 754856"/>
                <a:gd name="connsiteY6" fmla="*/ 23812 h 616743"/>
                <a:gd name="connsiteX7" fmla="*/ 4762 w 754856"/>
                <a:gd name="connsiteY7" fmla="*/ 9525 h 616743"/>
                <a:gd name="connsiteX8" fmla="*/ 21431 w 754856"/>
                <a:gd name="connsiteY8" fmla="*/ 0 h 616743"/>
                <a:gd name="connsiteX9" fmla="*/ 54768 w 754856"/>
                <a:gd name="connsiteY9" fmla="*/ 7143 h 616743"/>
                <a:gd name="connsiteX10" fmla="*/ 119062 w 754856"/>
                <a:gd name="connsiteY10" fmla="*/ 30956 h 616743"/>
                <a:gd name="connsiteX11" fmla="*/ 185737 w 754856"/>
                <a:gd name="connsiteY11" fmla="*/ 52387 h 616743"/>
                <a:gd name="connsiteX12" fmla="*/ 240506 w 754856"/>
                <a:gd name="connsiteY12" fmla="*/ 66675 h 616743"/>
                <a:gd name="connsiteX13" fmla="*/ 328612 w 754856"/>
                <a:gd name="connsiteY13" fmla="*/ 85725 h 616743"/>
                <a:gd name="connsiteX14" fmla="*/ 423862 w 754856"/>
                <a:gd name="connsiteY14" fmla="*/ 102393 h 616743"/>
                <a:gd name="connsiteX15" fmla="*/ 471487 w 754856"/>
                <a:gd name="connsiteY15" fmla="*/ 109537 h 616743"/>
                <a:gd name="connsiteX16" fmla="*/ 521493 w 754856"/>
                <a:gd name="connsiteY16" fmla="*/ 150018 h 616743"/>
                <a:gd name="connsiteX17" fmla="*/ 566737 w 754856"/>
                <a:gd name="connsiteY17" fmla="*/ 188118 h 616743"/>
                <a:gd name="connsiteX18" fmla="*/ 604837 w 754856"/>
                <a:gd name="connsiteY18" fmla="*/ 228600 h 616743"/>
                <a:gd name="connsiteX19" fmla="*/ 640556 w 754856"/>
                <a:gd name="connsiteY19" fmla="*/ 271462 h 616743"/>
                <a:gd name="connsiteX20" fmla="*/ 673893 w 754856"/>
                <a:gd name="connsiteY20" fmla="*/ 321468 h 616743"/>
                <a:gd name="connsiteX21" fmla="*/ 702468 w 754856"/>
                <a:gd name="connsiteY21" fmla="*/ 373856 h 616743"/>
                <a:gd name="connsiteX22" fmla="*/ 726281 w 754856"/>
                <a:gd name="connsiteY22" fmla="*/ 435768 h 616743"/>
                <a:gd name="connsiteX23" fmla="*/ 742950 w 754856"/>
                <a:gd name="connsiteY23" fmla="*/ 481012 h 616743"/>
                <a:gd name="connsiteX24" fmla="*/ 752475 w 754856"/>
                <a:gd name="connsiteY24" fmla="*/ 531018 h 616743"/>
                <a:gd name="connsiteX25" fmla="*/ 754856 w 754856"/>
                <a:gd name="connsiteY25" fmla="*/ 554831 h 616743"/>
                <a:gd name="connsiteX26" fmla="*/ 747712 w 754856"/>
                <a:gd name="connsiteY26" fmla="*/ 583406 h 616743"/>
                <a:gd name="connsiteX27" fmla="*/ 733425 w 754856"/>
                <a:gd name="connsiteY27" fmla="*/ 604837 h 616743"/>
                <a:gd name="connsiteX28" fmla="*/ 719137 w 754856"/>
                <a:gd name="connsiteY28" fmla="*/ 614362 h 616743"/>
                <a:gd name="connsiteX29" fmla="*/ 692943 w 754856"/>
                <a:gd name="connsiteY29" fmla="*/ 616743 h 616743"/>
                <a:gd name="connsiteX30" fmla="*/ 638175 w 754856"/>
                <a:gd name="connsiteY30" fmla="*/ 602456 h 616743"/>
                <a:gd name="connsiteX31" fmla="*/ 573881 w 754856"/>
                <a:gd name="connsiteY31" fmla="*/ 571500 h 616743"/>
                <a:gd name="connsiteX32" fmla="*/ 485775 w 754856"/>
                <a:gd name="connsiteY32" fmla="*/ 521493 h 616743"/>
                <a:gd name="connsiteX33" fmla="*/ 404812 w 754856"/>
                <a:gd name="connsiteY33" fmla="*/ 4524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4856" h="616743">
                  <a:moveTo>
                    <a:pt x="404812" y="452437"/>
                  </a:moveTo>
                  <a:lnTo>
                    <a:pt x="204787" y="252412"/>
                  </a:lnTo>
                  <a:lnTo>
                    <a:pt x="45243" y="97631"/>
                  </a:lnTo>
                  <a:lnTo>
                    <a:pt x="19050" y="71437"/>
                  </a:lnTo>
                  <a:lnTo>
                    <a:pt x="9525" y="59531"/>
                  </a:lnTo>
                  <a:lnTo>
                    <a:pt x="2381" y="45243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9062" y="30956"/>
                  </a:lnTo>
                  <a:lnTo>
                    <a:pt x="185737" y="52387"/>
                  </a:lnTo>
                  <a:lnTo>
                    <a:pt x="240506" y="66675"/>
                  </a:lnTo>
                  <a:lnTo>
                    <a:pt x="328612" y="85725"/>
                  </a:lnTo>
                  <a:lnTo>
                    <a:pt x="423862" y="102393"/>
                  </a:lnTo>
                  <a:lnTo>
                    <a:pt x="471487" y="109537"/>
                  </a:lnTo>
                  <a:lnTo>
                    <a:pt x="521493" y="150018"/>
                  </a:lnTo>
                  <a:lnTo>
                    <a:pt x="566737" y="188118"/>
                  </a:lnTo>
                  <a:lnTo>
                    <a:pt x="604837" y="228600"/>
                  </a:lnTo>
                  <a:lnTo>
                    <a:pt x="640556" y="271462"/>
                  </a:lnTo>
                  <a:lnTo>
                    <a:pt x="673893" y="321468"/>
                  </a:lnTo>
                  <a:lnTo>
                    <a:pt x="702468" y="373856"/>
                  </a:lnTo>
                  <a:lnTo>
                    <a:pt x="726281" y="435768"/>
                  </a:lnTo>
                  <a:lnTo>
                    <a:pt x="742950" y="481012"/>
                  </a:lnTo>
                  <a:lnTo>
                    <a:pt x="752475" y="531018"/>
                  </a:lnTo>
                  <a:lnTo>
                    <a:pt x="754856" y="554831"/>
                  </a:lnTo>
                  <a:lnTo>
                    <a:pt x="747712" y="583406"/>
                  </a:lnTo>
                  <a:lnTo>
                    <a:pt x="733425" y="604837"/>
                  </a:lnTo>
                  <a:lnTo>
                    <a:pt x="719137" y="614362"/>
                  </a:lnTo>
                  <a:lnTo>
                    <a:pt x="692943" y="616743"/>
                  </a:lnTo>
                  <a:lnTo>
                    <a:pt x="638175" y="602456"/>
                  </a:lnTo>
                  <a:lnTo>
                    <a:pt x="573881" y="571500"/>
                  </a:lnTo>
                  <a:lnTo>
                    <a:pt x="485775" y="521493"/>
                  </a:lnTo>
                  <a:lnTo>
                    <a:pt x="40481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F8A83C7-52FD-F749-BE08-7F41663C75CE}"/>
                </a:ext>
              </a:extLst>
            </p:cNvPr>
            <p:cNvSpPr/>
            <p:nvPr/>
          </p:nvSpPr>
          <p:spPr>
            <a:xfrm>
              <a:off x="2617788" y="4919663"/>
              <a:ext cx="482600" cy="765175"/>
            </a:xfrm>
            <a:custGeom>
              <a:avLst/>
              <a:gdLst>
                <a:gd name="connsiteX0" fmla="*/ 242887 w 483394"/>
                <a:gd name="connsiteY0" fmla="*/ 576262 h 764381"/>
                <a:gd name="connsiteX1" fmla="*/ 176212 w 483394"/>
                <a:gd name="connsiteY1" fmla="*/ 471487 h 764381"/>
                <a:gd name="connsiteX2" fmla="*/ 119062 w 483394"/>
                <a:gd name="connsiteY2" fmla="*/ 364331 h 764381"/>
                <a:gd name="connsiteX3" fmla="*/ 73819 w 483394"/>
                <a:gd name="connsiteY3" fmla="*/ 271462 h 764381"/>
                <a:gd name="connsiteX4" fmla="*/ 26194 w 483394"/>
                <a:gd name="connsiteY4" fmla="*/ 152400 h 764381"/>
                <a:gd name="connsiteX5" fmla="*/ 7144 w 483394"/>
                <a:gd name="connsiteY5" fmla="*/ 97631 h 764381"/>
                <a:gd name="connsiteX6" fmla="*/ 0 w 483394"/>
                <a:gd name="connsiteY6" fmla="*/ 59531 h 764381"/>
                <a:gd name="connsiteX7" fmla="*/ 0 w 483394"/>
                <a:gd name="connsiteY7" fmla="*/ 28575 h 764381"/>
                <a:gd name="connsiteX8" fmla="*/ 7144 w 483394"/>
                <a:gd name="connsiteY8" fmla="*/ 11906 h 764381"/>
                <a:gd name="connsiteX9" fmla="*/ 26194 w 483394"/>
                <a:gd name="connsiteY9" fmla="*/ 2381 h 764381"/>
                <a:gd name="connsiteX10" fmla="*/ 50006 w 483394"/>
                <a:gd name="connsiteY10" fmla="*/ 0 h 764381"/>
                <a:gd name="connsiteX11" fmla="*/ 78581 w 483394"/>
                <a:gd name="connsiteY11" fmla="*/ 7143 h 764381"/>
                <a:gd name="connsiteX12" fmla="*/ 92869 w 483394"/>
                <a:gd name="connsiteY12" fmla="*/ 23812 h 764381"/>
                <a:gd name="connsiteX13" fmla="*/ 154781 w 483394"/>
                <a:gd name="connsiteY13" fmla="*/ 104775 h 764381"/>
                <a:gd name="connsiteX14" fmla="*/ 197644 w 483394"/>
                <a:gd name="connsiteY14" fmla="*/ 150018 h 764381"/>
                <a:gd name="connsiteX15" fmla="*/ 483394 w 483394"/>
                <a:gd name="connsiteY15" fmla="*/ 569118 h 764381"/>
                <a:gd name="connsiteX16" fmla="*/ 478631 w 483394"/>
                <a:gd name="connsiteY16" fmla="*/ 645318 h 764381"/>
                <a:gd name="connsiteX17" fmla="*/ 471487 w 483394"/>
                <a:gd name="connsiteY17" fmla="*/ 709612 h 764381"/>
                <a:gd name="connsiteX18" fmla="*/ 457200 w 483394"/>
                <a:gd name="connsiteY18" fmla="*/ 745331 h 764381"/>
                <a:gd name="connsiteX19" fmla="*/ 442912 w 483394"/>
                <a:gd name="connsiteY19" fmla="*/ 759618 h 764381"/>
                <a:gd name="connsiteX20" fmla="*/ 426244 w 483394"/>
                <a:gd name="connsiteY20" fmla="*/ 764381 h 764381"/>
                <a:gd name="connsiteX21" fmla="*/ 390525 w 483394"/>
                <a:gd name="connsiteY21" fmla="*/ 754856 h 764381"/>
                <a:gd name="connsiteX22" fmla="*/ 364331 w 483394"/>
                <a:gd name="connsiteY22" fmla="*/ 740568 h 764381"/>
                <a:gd name="connsiteX23" fmla="*/ 309562 w 483394"/>
                <a:gd name="connsiteY23" fmla="*/ 681037 h 764381"/>
                <a:gd name="connsiteX24" fmla="*/ 242887 w 483394"/>
                <a:gd name="connsiteY24" fmla="*/ 576262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3394" h="764381">
                  <a:moveTo>
                    <a:pt x="242887" y="576262"/>
                  </a:moveTo>
                  <a:lnTo>
                    <a:pt x="176212" y="471487"/>
                  </a:lnTo>
                  <a:lnTo>
                    <a:pt x="119062" y="364331"/>
                  </a:lnTo>
                  <a:lnTo>
                    <a:pt x="73819" y="271462"/>
                  </a:lnTo>
                  <a:lnTo>
                    <a:pt x="26194" y="152400"/>
                  </a:lnTo>
                  <a:lnTo>
                    <a:pt x="7144" y="97631"/>
                  </a:lnTo>
                  <a:lnTo>
                    <a:pt x="0" y="59531"/>
                  </a:lnTo>
                  <a:lnTo>
                    <a:pt x="0" y="28575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0006" y="0"/>
                  </a:lnTo>
                  <a:lnTo>
                    <a:pt x="78581" y="7143"/>
                  </a:lnTo>
                  <a:lnTo>
                    <a:pt x="92869" y="23812"/>
                  </a:lnTo>
                  <a:lnTo>
                    <a:pt x="154781" y="104775"/>
                  </a:lnTo>
                  <a:lnTo>
                    <a:pt x="197644" y="150018"/>
                  </a:lnTo>
                  <a:lnTo>
                    <a:pt x="483394" y="569118"/>
                  </a:lnTo>
                  <a:lnTo>
                    <a:pt x="478631" y="645318"/>
                  </a:lnTo>
                  <a:lnTo>
                    <a:pt x="471487" y="709612"/>
                  </a:lnTo>
                  <a:lnTo>
                    <a:pt x="457200" y="745331"/>
                  </a:lnTo>
                  <a:lnTo>
                    <a:pt x="442912" y="759618"/>
                  </a:lnTo>
                  <a:lnTo>
                    <a:pt x="426244" y="764381"/>
                  </a:lnTo>
                  <a:lnTo>
                    <a:pt x="390525" y="754856"/>
                  </a:lnTo>
                  <a:lnTo>
                    <a:pt x="364331" y="740568"/>
                  </a:lnTo>
                  <a:lnTo>
                    <a:pt x="309562" y="681037"/>
                  </a:lnTo>
                  <a:lnTo>
                    <a:pt x="242887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F23EB65-AC82-6B4B-86F4-CACFD2F75A02}"/>
                </a:ext>
              </a:extLst>
            </p:cNvPr>
            <p:cNvSpPr/>
            <p:nvPr/>
          </p:nvSpPr>
          <p:spPr>
            <a:xfrm>
              <a:off x="4119563" y="1830388"/>
              <a:ext cx="2462212" cy="488950"/>
            </a:xfrm>
            <a:custGeom>
              <a:avLst/>
              <a:gdLst>
                <a:gd name="connsiteX0" fmla="*/ 1752600 w 2462212"/>
                <a:gd name="connsiteY0" fmla="*/ 300038 h 488157"/>
                <a:gd name="connsiteX1" fmla="*/ 1343025 w 2462212"/>
                <a:gd name="connsiteY1" fmla="*/ 354807 h 488157"/>
                <a:gd name="connsiteX2" fmla="*/ 1143000 w 2462212"/>
                <a:gd name="connsiteY2" fmla="*/ 371475 h 488157"/>
                <a:gd name="connsiteX3" fmla="*/ 862012 w 2462212"/>
                <a:gd name="connsiteY3" fmla="*/ 419100 h 488157"/>
                <a:gd name="connsiteX4" fmla="*/ 592931 w 2462212"/>
                <a:gd name="connsiteY4" fmla="*/ 466725 h 488157"/>
                <a:gd name="connsiteX5" fmla="*/ 516731 w 2462212"/>
                <a:gd name="connsiteY5" fmla="*/ 483394 h 488157"/>
                <a:gd name="connsiteX6" fmla="*/ 476250 w 2462212"/>
                <a:gd name="connsiteY6" fmla="*/ 488157 h 488157"/>
                <a:gd name="connsiteX7" fmla="*/ 445293 w 2462212"/>
                <a:gd name="connsiteY7" fmla="*/ 485775 h 488157"/>
                <a:gd name="connsiteX8" fmla="*/ 388143 w 2462212"/>
                <a:gd name="connsiteY8" fmla="*/ 473869 h 488157"/>
                <a:gd name="connsiteX9" fmla="*/ 333375 w 2462212"/>
                <a:gd name="connsiteY9" fmla="*/ 454819 h 488157"/>
                <a:gd name="connsiteX10" fmla="*/ 280987 w 2462212"/>
                <a:gd name="connsiteY10" fmla="*/ 431007 h 488157"/>
                <a:gd name="connsiteX11" fmla="*/ 204787 w 2462212"/>
                <a:gd name="connsiteY11" fmla="*/ 390525 h 488157"/>
                <a:gd name="connsiteX12" fmla="*/ 123825 w 2462212"/>
                <a:gd name="connsiteY12" fmla="*/ 335757 h 488157"/>
                <a:gd name="connsiteX13" fmla="*/ 61912 w 2462212"/>
                <a:gd name="connsiteY13" fmla="*/ 285750 h 488157"/>
                <a:gd name="connsiteX14" fmla="*/ 26193 w 2462212"/>
                <a:gd name="connsiteY14" fmla="*/ 245269 h 488157"/>
                <a:gd name="connsiteX15" fmla="*/ 7143 w 2462212"/>
                <a:gd name="connsiteY15" fmla="*/ 214313 h 488157"/>
                <a:gd name="connsiteX16" fmla="*/ 0 w 2462212"/>
                <a:gd name="connsiteY16" fmla="*/ 192882 h 488157"/>
                <a:gd name="connsiteX17" fmla="*/ 2381 w 2462212"/>
                <a:gd name="connsiteY17" fmla="*/ 178594 h 488157"/>
                <a:gd name="connsiteX18" fmla="*/ 7143 w 2462212"/>
                <a:gd name="connsiteY18" fmla="*/ 171450 h 488157"/>
                <a:gd name="connsiteX19" fmla="*/ 45243 w 2462212"/>
                <a:gd name="connsiteY19" fmla="*/ 171450 h 488157"/>
                <a:gd name="connsiteX20" fmla="*/ 73818 w 2462212"/>
                <a:gd name="connsiteY20" fmla="*/ 183357 h 488157"/>
                <a:gd name="connsiteX21" fmla="*/ 126206 w 2462212"/>
                <a:gd name="connsiteY21" fmla="*/ 204788 h 488157"/>
                <a:gd name="connsiteX22" fmla="*/ 204787 w 2462212"/>
                <a:gd name="connsiteY22" fmla="*/ 230982 h 488157"/>
                <a:gd name="connsiteX23" fmla="*/ 297656 w 2462212"/>
                <a:gd name="connsiteY23" fmla="*/ 250032 h 488157"/>
                <a:gd name="connsiteX24" fmla="*/ 392906 w 2462212"/>
                <a:gd name="connsiteY24" fmla="*/ 257175 h 488157"/>
                <a:gd name="connsiteX25" fmla="*/ 476250 w 2462212"/>
                <a:gd name="connsiteY25" fmla="*/ 259557 h 488157"/>
                <a:gd name="connsiteX26" fmla="*/ 564356 w 2462212"/>
                <a:gd name="connsiteY26" fmla="*/ 257175 h 488157"/>
                <a:gd name="connsiteX27" fmla="*/ 802481 w 2462212"/>
                <a:gd name="connsiteY27" fmla="*/ 228600 h 488157"/>
                <a:gd name="connsiteX28" fmla="*/ 1128712 w 2462212"/>
                <a:gd name="connsiteY28" fmla="*/ 169069 h 488157"/>
                <a:gd name="connsiteX29" fmla="*/ 1333500 w 2462212"/>
                <a:gd name="connsiteY29" fmla="*/ 152400 h 488157"/>
                <a:gd name="connsiteX30" fmla="*/ 1602581 w 2462212"/>
                <a:gd name="connsiteY30" fmla="*/ 111919 h 488157"/>
                <a:gd name="connsiteX31" fmla="*/ 1897856 w 2462212"/>
                <a:gd name="connsiteY31" fmla="*/ 64294 h 488157"/>
                <a:gd name="connsiteX32" fmla="*/ 1993106 w 2462212"/>
                <a:gd name="connsiteY32" fmla="*/ 47625 h 488157"/>
                <a:gd name="connsiteX33" fmla="*/ 2028825 w 2462212"/>
                <a:gd name="connsiteY33" fmla="*/ 33338 h 488157"/>
                <a:gd name="connsiteX34" fmla="*/ 2052637 w 2462212"/>
                <a:gd name="connsiteY34" fmla="*/ 16669 h 488157"/>
                <a:gd name="connsiteX35" fmla="*/ 2078831 w 2462212"/>
                <a:gd name="connsiteY35" fmla="*/ 2382 h 488157"/>
                <a:gd name="connsiteX36" fmla="*/ 2100262 w 2462212"/>
                <a:gd name="connsiteY36" fmla="*/ 0 h 488157"/>
                <a:gd name="connsiteX37" fmla="*/ 2152650 w 2462212"/>
                <a:gd name="connsiteY37" fmla="*/ 4763 h 488157"/>
                <a:gd name="connsiteX38" fmla="*/ 2209800 w 2462212"/>
                <a:gd name="connsiteY38" fmla="*/ 16669 h 488157"/>
                <a:gd name="connsiteX39" fmla="*/ 2281237 w 2462212"/>
                <a:gd name="connsiteY39" fmla="*/ 47625 h 488157"/>
                <a:gd name="connsiteX40" fmla="*/ 2369343 w 2462212"/>
                <a:gd name="connsiteY40" fmla="*/ 88107 h 488157"/>
                <a:gd name="connsiteX41" fmla="*/ 2419350 w 2462212"/>
                <a:gd name="connsiteY41" fmla="*/ 114300 h 488157"/>
                <a:gd name="connsiteX42" fmla="*/ 2440781 w 2462212"/>
                <a:gd name="connsiteY42" fmla="*/ 128588 h 488157"/>
                <a:gd name="connsiteX43" fmla="*/ 2452687 w 2462212"/>
                <a:gd name="connsiteY43" fmla="*/ 142875 h 488157"/>
                <a:gd name="connsiteX44" fmla="*/ 2462212 w 2462212"/>
                <a:gd name="connsiteY44" fmla="*/ 169069 h 488157"/>
                <a:gd name="connsiteX45" fmla="*/ 2455068 w 2462212"/>
                <a:gd name="connsiteY45" fmla="*/ 197644 h 488157"/>
                <a:gd name="connsiteX46" fmla="*/ 2433637 w 2462212"/>
                <a:gd name="connsiteY46" fmla="*/ 221457 h 488157"/>
                <a:gd name="connsiteX47" fmla="*/ 2395537 w 2462212"/>
                <a:gd name="connsiteY47" fmla="*/ 242888 h 488157"/>
                <a:gd name="connsiteX48" fmla="*/ 2345531 w 2462212"/>
                <a:gd name="connsiteY48" fmla="*/ 257175 h 488157"/>
                <a:gd name="connsiteX49" fmla="*/ 2286000 w 2462212"/>
                <a:gd name="connsiteY49" fmla="*/ 271463 h 488157"/>
                <a:gd name="connsiteX50" fmla="*/ 2100262 w 2462212"/>
                <a:gd name="connsiteY50" fmla="*/ 280988 h 488157"/>
                <a:gd name="connsiteX51" fmla="*/ 1752600 w 2462212"/>
                <a:gd name="connsiteY51" fmla="*/ 3000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2212" h="488157">
                  <a:moveTo>
                    <a:pt x="1752600" y="300038"/>
                  </a:moveTo>
                  <a:lnTo>
                    <a:pt x="1343025" y="354807"/>
                  </a:lnTo>
                  <a:lnTo>
                    <a:pt x="1143000" y="371475"/>
                  </a:lnTo>
                  <a:lnTo>
                    <a:pt x="862012" y="419100"/>
                  </a:lnTo>
                  <a:lnTo>
                    <a:pt x="592931" y="466725"/>
                  </a:lnTo>
                  <a:lnTo>
                    <a:pt x="516731" y="483394"/>
                  </a:lnTo>
                  <a:lnTo>
                    <a:pt x="476250" y="488157"/>
                  </a:lnTo>
                  <a:lnTo>
                    <a:pt x="445293" y="485775"/>
                  </a:lnTo>
                  <a:lnTo>
                    <a:pt x="388143" y="473869"/>
                  </a:lnTo>
                  <a:lnTo>
                    <a:pt x="333375" y="454819"/>
                  </a:lnTo>
                  <a:lnTo>
                    <a:pt x="280987" y="431007"/>
                  </a:lnTo>
                  <a:lnTo>
                    <a:pt x="204787" y="390525"/>
                  </a:lnTo>
                  <a:lnTo>
                    <a:pt x="123825" y="335757"/>
                  </a:lnTo>
                  <a:lnTo>
                    <a:pt x="61912" y="285750"/>
                  </a:lnTo>
                  <a:lnTo>
                    <a:pt x="26193" y="245269"/>
                  </a:lnTo>
                  <a:lnTo>
                    <a:pt x="7143" y="214313"/>
                  </a:lnTo>
                  <a:lnTo>
                    <a:pt x="0" y="192882"/>
                  </a:lnTo>
                  <a:lnTo>
                    <a:pt x="2381" y="178594"/>
                  </a:lnTo>
                  <a:lnTo>
                    <a:pt x="7143" y="171450"/>
                  </a:lnTo>
                  <a:lnTo>
                    <a:pt x="45243" y="171450"/>
                  </a:lnTo>
                  <a:lnTo>
                    <a:pt x="73818" y="183357"/>
                  </a:lnTo>
                  <a:lnTo>
                    <a:pt x="126206" y="204788"/>
                  </a:lnTo>
                  <a:lnTo>
                    <a:pt x="204787" y="230982"/>
                  </a:lnTo>
                  <a:lnTo>
                    <a:pt x="297656" y="250032"/>
                  </a:lnTo>
                  <a:lnTo>
                    <a:pt x="392906" y="257175"/>
                  </a:lnTo>
                  <a:lnTo>
                    <a:pt x="476250" y="259557"/>
                  </a:lnTo>
                  <a:lnTo>
                    <a:pt x="564356" y="257175"/>
                  </a:lnTo>
                  <a:lnTo>
                    <a:pt x="802481" y="228600"/>
                  </a:lnTo>
                  <a:lnTo>
                    <a:pt x="1128712" y="169069"/>
                  </a:lnTo>
                  <a:lnTo>
                    <a:pt x="1333500" y="152400"/>
                  </a:lnTo>
                  <a:lnTo>
                    <a:pt x="1602581" y="111919"/>
                  </a:lnTo>
                  <a:lnTo>
                    <a:pt x="1897856" y="64294"/>
                  </a:lnTo>
                  <a:lnTo>
                    <a:pt x="1993106" y="47625"/>
                  </a:lnTo>
                  <a:lnTo>
                    <a:pt x="2028825" y="33338"/>
                  </a:lnTo>
                  <a:lnTo>
                    <a:pt x="2052637" y="16669"/>
                  </a:lnTo>
                  <a:lnTo>
                    <a:pt x="2078831" y="2382"/>
                  </a:lnTo>
                  <a:lnTo>
                    <a:pt x="2100262" y="0"/>
                  </a:lnTo>
                  <a:lnTo>
                    <a:pt x="2152650" y="4763"/>
                  </a:lnTo>
                  <a:lnTo>
                    <a:pt x="2209800" y="16669"/>
                  </a:lnTo>
                  <a:lnTo>
                    <a:pt x="2281237" y="47625"/>
                  </a:lnTo>
                  <a:lnTo>
                    <a:pt x="2369343" y="88107"/>
                  </a:lnTo>
                  <a:lnTo>
                    <a:pt x="2419350" y="114300"/>
                  </a:lnTo>
                  <a:lnTo>
                    <a:pt x="2440781" y="128588"/>
                  </a:lnTo>
                  <a:lnTo>
                    <a:pt x="2452687" y="142875"/>
                  </a:lnTo>
                  <a:lnTo>
                    <a:pt x="2462212" y="169069"/>
                  </a:lnTo>
                  <a:lnTo>
                    <a:pt x="2455068" y="197644"/>
                  </a:lnTo>
                  <a:lnTo>
                    <a:pt x="2433637" y="221457"/>
                  </a:lnTo>
                  <a:lnTo>
                    <a:pt x="2395537" y="242888"/>
                  </a:lnTo>
                  <a:lnTo>
                    <a:pt x="2345531" y="257175"/>
                  </a:lnTo>
                  <a:lnTo>
                    <a:pt x="2286000" y="271463"/>
                  </a:lnTo>
                  <a:lnTo>
                    <a:pt x="2100262" y="280988"/>
                  </a:lnTo>
                  <a:lnTo>
                    <a:pt x="175260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D364754-336F-CD4D-9A5B-DC31A470B495}"/>
                </a:ext>
              </a:extLst>
            </p:cNvPr>
            <p:cNvSpPr/>
            <p:nvPr/>
          </p:nvSpPr>
          <p:spPr>
            <a:xfrm rot="16200000">
              <a:off x="3450431" y="4644232"/>
              <a:ext cx="2452687" cy="374650"/>
            </a:xfrm>
            <a:custGeom>
              <a:avLst/>
              <a:gdLst>
                <a:gd name="connsiteX0" fmla="*/ 1378743 w 2452687"/>
                <a:gd name="connsiteY0" fmla="*/ 364331 h 373856"/>
                <a:gd name="connsiteX1" fmla="*/ 1126331 w 2452687"/>
                <a:gd name="connsiteY1" fmla="*/ 371475 h 373856"/>
                <a:gd name="connsiteX2" fmla="*/ 1000125 w 2452687"/>
                <a:gd name="connsiteY2" fmla="*/ 342900 h 373856"/>
                <a:gd name="connsiteX3" fmla="*/ 440531 w 2452687"/>
                <a:gd name="connsiteY3" fmla="*/ 316706 h 373856"/>
                <a:gd name="connsiteX4" fmla="*/ 126206 w 2452687"/>
                <a:gd name="connsiteY4" fmla="*/ 302418 h 373856"/>
                <a:gd name="connsiteX5" fmla="*/ 73818 w 2452687"/>
                <a:gd name="connsiteY5" fmla="*/ 297656 h 373856"/>
                <a:gd name="connsiteX6" fmla="*/ 45243 w 2452687"/>
                <a:gd name="connsiteY6" fmla="*/ 290512 h 373856"/>
                <a:gd name="connsiteX7" fmla="*/ 19050 w 2452687"/>
                <a:gd name="connsiteY7" fmla="*/ 278606 h 373856"/>
                <a:gd name="connsiteX8" fmla="*/ 7143 w 2452687"/>
                <a:gd name="connsiteY8" fmla="*/ 269081 h 373856"/>
                <a:gd name="connsiteX9" fmla="*/ 0 w 2452687"/>
                <a:gd name="connsiteY9" fmla="*/ 245268 h 373856"/>
                <a:gd name="connsiteX10" fmla="*/ 2381 w 2452687"/>
                <a:gd name="connsiteY10" fmla="*/ 223837 h 373856"/>
                <a:gd name="connsiteX11" fmla="*/ 21431 w 2452687"/>
                <a:gd name="connsiteY11" fmla="*/ 185737 h 373856"/>
                <a:gd name="connsiteX12" fmla="*/ 54768 w 2452687"/>
                <a:gd name="connsiteY12" fmla="*/ 147637 h 373856"/>
                <a:gd name="connsiteX13" fmla="*/ 95250 w 2452687"/>
                <a:gd name="connsiteY13" fmla="*/ 114300 h 373856"/>
                <a:gd name="connsiteX14" fmla="*/ 154781 w 2452687"/>
                <a:gd name="connsiteY14" fmla="*/ 78581 h 373856"/>
                <a:gd name="connsiteX15" fmla="*/ 242887 w 2452687"/>
                <a:gd name="connsiteY15" fmla="*/ 47625 h 373856"/>
                <a:gd name="connsiteX16" fmla="*/ 335756 w 2452687"/>
                <a:gd name="connsiteY16" fmla="*/ 23812 h 373856"/>
                <a:gd name="connsiteX17" fmla="*/ 409575 w 2452687"/>
                <a:gd name="connsiteY17" fmla="*/ 11906 h 373856"/>
                <a:gd name="connsiteX18" fmla="*/ 678656 w 2452687"/>
                <a:gd name="connsiteY18" fmla="*/ 50006 h 373856"/>
                <a:gd name="connsiteX19" fmla="*/ 831056 w 2452687"/>
                <a:gd name="connsiteY19" fmla="*/ 71437 h 373856"/>
                <a:gd name="connsiteX20" fmla="*/ 1326356 w 2452687"/>
                <a:gd name="connsiteY20" fmla="*/ 109537 h 373856"/>
                <a:gd name="connsiteX21" fmla="*/ 1866900 w 2452687"/>
                <a:gd name="connsiteY21" fmla="*/ 145256 h 373856"/>
                <a:gd name="connsiteX22" fmla="*/ 2105025 w 2452687"/>
                <a:gd name="connsiteY22" fmla="*/ 145256 h 373856"/>
                <a:gd name="connsiteX23" fmla="*/ 2155031 w 2452687"/>
                <a:gd name="connsiteY23" fmla="*/ 140493 h 373856"/>
                <a:gd name="connsiteX24" fmla="*/ 2195512 w 2452687"/>
                <a:gd name="connsiteY24" fmla="*/ 130968 h 373856"/>
                <a:gd name="connsiteX25" fmla="*/ 2233612 w 2452687"/>
                <a:gd name="connsiteY25" fmla="*/ 119062 h 373856"/>
                <a:gd name="connsiteX26" fmla="*/ 2274093 w 2452687"/>
                <a:gd name="connsiteY26" fmla="*/ 100012 h 373856"/>
                <a:gd name="connsiteX27" fmla="*/ 2316956 w 2452687"/>
                <a:gd name="connsiteY27" fmla="*/ 73818 h 373856"/>
                <a:gd name="connsiteX28" fmla="*/ 2347912 w 2452687"/>
                <a:gd name="connsiteY28" fmla="*/ 47625 h 373856"/>
                <a:gd name="connsiteX29" fmla="*/ 2376487 w 2452687"/>
                <a:gd name="connsiteY29" fmla="*/ 16668 h 373856"/>
                <a:gd name="connsiteX30" fmla="*/ 2381250 w 2452687"/>
                <a:gd name="connsiteY30" fmla="*/ 9525 h 373856"/>
                <a:gd name="connsiteX31" fmla="*/ 2400300 w 2452687"/>
                <a:gd name="connsiteY31" fmla="*/ 2381 h 373856"/>
                <a:gd name="connsiteX32" fmla="*/ 2426493 w 2452687"/>
                <a:gd name="connsiteY32" fmla="*/ 0 h 373856"/>
                <a:gd name="connsiteX33" fmla="*/ 2440781 w 2452687"/>
                <a:gd name="connsiteY33" fmla="*/ 4762 h 373856"/>
                <a:gd name="connsiteX34" fmla="*/ 2452687 w 2452687"/>
                <a:gd name="connsiteY34" fmla="*/ 23812 h 373856"/>
                <a:gd name="connsiteX35" fmla="*/ 2452687 w 2452687"/>
                <a:gd name="connsiteY35" fmla="*/ 59531 h 373856"/>
                <a:gd name="connsiteX36" fmla="*/ 2436018 w 2452687"/>
                <a:gd name="connsiteY36" fmla="*/ 140493 h 373856"/>
                <a:gd name="connsiteX37" fmla="*/ 2414587 w 2452687"/>
                <a:gd name="connsiteY37" fmla="*/ 200025 h 373856"/>
                <a:gd name="connsiteX38" fmla="*/ 2386012 w 2452687"/>
                <a:gd name="connsiteY38" fmla="*/ 259556 h 373856"/>
                <a:gd name="connsiteX39" fmla="*/ 2336006 w 2452687"/>
                <a:gd name="connsiteY39" fmla="*/ 347662 h 373856"/>
                <a:gd name="connsiteX40" fmla="*/ 2314575 w 2452687"/>
                <a:gd name="connsiteY40" fmla="*/ 373856 h 373856"/>
                <a:gd name="connsiteX41" fmla="*/ 2188368 w 2452687"/>
                <a:gd name="connsiteY41" fmla="*/ 364331 h 373856"/>
                <a:gd name="connsiteX42" fmla="*/ 1759743 w 2452687"/>
                <a:gd name="connsiteY42" fmla="*/ 364331 h 373856"/>
                <a:gd name="connsiteX43" fmla="*/ 1378743 w 2452687"/>
                <a:gd name="connsiteY43" fmla="*/ 364331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2687" h="373856">
                  <a:moveTo>
                    <a:pt x="1378743" y="364331"/>
                  </a:moveTo>
                  <a:lnTo>
                    <a:pt x="1126331" y="371475"/>
                  </a:lnTo>
                  <a:lnTo>
                    <a:pt x="1000125" y="342900"/>
                  </a:lnTo>
                  <a:lnTo>
                    <a:pt x="440531" y="316706"/>
                  </a:lnTo>
                  <a:lnTo>
                    <a:pt x="126206" y="302418"/>
                  </a:lnTo>
                  <a:lnTo>
                    <a:pt x="73818" y="297656"/>
                  </a:lnTo>
                  <a:lnTo>
                    <a:pt x="45243" y="290512"/>
                  </a:lnTo>
                  <a:lnTo>
                    <a:pt x="19050" y="278606"/>
                  </a:lnTo>
                  <a:lnTo>
                    <a:pt x="7143" y="269081"/>
                  </a:lnTo>
                  <a:lnTo>
                    <a:pt x="0" y="245268"/>
                  </a:lnTo>
                  <a:lnTo>
                    <a:pt x="2381" y="223837"/>
                  </a:lnTo>
                  <a:lnTo>
                    <a:pt x="21431" y="185737"/>
                  </a:lnTo>
                  <a:lnTo>
                    <a:pt x="54768" y="147637"/>
                  </a:lnTo>
                  <a:lnTo>
                    <a:pt x="95250" y="114300"/>
                  </a:lnTo>
                  <a:lnTo>
                    <a:pt x="154781" y="78581"/>
                  </a:lnTo>
                  <a:lnTo>
                    <a:pt x="242887" y="47625"/>
                  </a:lnTo>
                  <a:lnTo>
                    <a:pt x="335756" y="23812"/>
                  </a:lnTo>
                  <a:lnTo>
                    <a:pt x="409575" y="11906"/>
                  </a:lnTo>
                  <a:lnTo>
                    <a:pt x="678656" y="50006"/>
                  </a:lnTo>
                  <a:lnTo>
                    <a:pt x="831056" y="71437"/>
                  </a:lnTo>
                  <a:lnTo>
                    <a:pt x="1326356" y="109537"/>
                  </a:lnTo>
                  <a:lnTo>
                    <a:pt x="1866900" y="145256"/>
                  </a:lnTo>
                  <a:lnTo>
                    <a:pt x="2105025" y="145256"/>
                  </a:lnTo>
                  <a:lnTo>
                    <a:pt x="2155031" y="140493"/>
                  </a:lnTo>
                  <a:lnTo>
                    <a:pt x="2195512" y="130968"/>
                  </a:lnTo>
                  <a:lnTo>
                    <a:pt x="2233612" y="119062"/>
                  </a:lnTo>
                  <a:lnTo>
                    <a:pt x="2274093" y="100012"/>
                  </a:lnTo>
                  <a:lnTo>
                    <a:pt x="2316956" y="73818"/>
                  </a:lnTo>
                  <a:lnTo>
                    <a:pt x="2347912" y="47625"/>
                  </a:lnTo>
                  <a:lnTo>
                    <a:pt x="2376487" y="16668"/>
                  </a:lnTo>
                  <a:lnTo>
                    <a:pt x="2381250" y="9525"/>
                  </a:lnTo>
                  <a:lnTo>
                    <a:pt x="2400300" y="2381"/>
                  </a:lnTo>
                  <a:lnTo>
                    <a:pt x="2426493" y="0"/>
                  </a:lnTo>
                  <a:lnTo>
                    <a:pt x="2440781" y="4762"/>
                  </a:lnTo>
                  <a:lnTo>
                    <a:pt x="2452687" y="23812"/>
                  </a:lnTo>
                  <a:lnTo>
                    <a:pt x="2452687" y="59531"/>
                  </a:lnTo>
                  <a:lnTo>
                    <a:pt x="2436018" y="140493"/>
                  </a:lnTo>
                  <a:lnTo>
                    <a:pt x="2414587" y="200025"/>
                  </a:lnTo>
                  <a:lnTo>
                    <a:pt x="2386012" y="259556"/>
                  </a:lnTo>
                  <a:lnTo>
                    <a:pt x="2336006" y="347662"/>
                  </a:lnTo>
                  <a:lnTo>
                    <a:pt x="2314575" y="373856"/>
                  </a:lnTo>
                  <a:lnTo>
                    <a:pt x="2188368" y="364331"/>
                  </a:lnTo>
                  <a:lnTo>
                    <a:pt x="1759743" y="364331"/>
                  </a:lnTo>
                  <a:lnTo>
                    <a:pt x="13787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47B9687-9321-DA45-9D88-52CD9D38B440}"/>
                </a:ext>
              </a:extLst>
            </p:cNvPr>
            <p:cNvSpPr/>
            <p:nvPr/>
          </p:nvSpPr>
          <p:spPr>
            <a:xfrm>
              <a:off x="2755900" y="3871913"/>
              <a:ext cx="923925" cy="1685925"/>
            </a:xfrm>
            <a:custGeom>
              <a:avLst/>
              <a:gdLst>
                <a:gd name="connsiteX0" fmla="*/ 654844 w 923925"/>
                <a:gd name="connsiteY0" fmla="*/ 728662 h 1685925"/>
                <a:gd name="connsiteX1" fmla="*/ 504825 w 923925"/>
                <a:gd name="connsiteY1" fmla="*/ 1059656 h 1685925"/>
                <a:gd name="connsiteX2" fmla="*/ 452438 w 923925"/>
                <a:gd name="connsiteY2" fmla="*/ 1193006 h 1685925"/>
                <a:gd name="connsiteX3" fmla="*/ 411957 w 923925"/>
                <a:gd name="connsiteY3" fmla="*/ 1309687 h 1685925"/>
                <a:gd name="connsiteX4" fmla="*/ 376238 w 923925"/>
                <a:gd name="connsiteY4" fmla="*/ 1419225 h 1685925"/>
                <a:gd name="connsiteX5" fmla="*/ 357188 w 923925"/>
                <a:gd name="connsiteY5" fmla="*/ 1524000 h 1685925"/>
                <a:gd name="connsiteX6" fmla="*/ 333375 w 923925"/>
                <a:gd name="connsiteY6" fmla="*/ 1685925 h 1685925"/>
                <a:gd name="connsiteX7" fmla="*/ 0 w 923925"/>
                <a:gd name="connsiteY7" fmla="*/ 1190625 h 1685925"/>
                <a:gd name="connsiteX8" fmla="*/ 38100 w 923925"/>
                <a:gd name="connsiteY8" fmla="*/ 1185862 h 1685925"/>
                <a:gd name="connsiteX9" fmla="*/ 83344 w 923925"/>
                <a:gd name="connsiteY9" fmla="*/ 1197768 h 1685925"/>
                <a:gd name="connsiteX10" fmla="*/ 104775 w 923925"/>
                <a:gd name="connsiteY10" fmla="*/ 1197768 h 1685925"/>
                <a:gd name="connsiteX11" fmla="*/ 128588 w 923925"/>
                <a:gd name="connsiteY11" fmla="*/ 1183481 h 1685925"/>
                <a:gd name="connsiteX12" fmla="*/ 247650 w 923925"/>
                <a:gd name="connsiteY12" fmla="*/ 1035843 h 1685925"/>
                <a:gd name="connsiteX13" fmla="*/ 423863 w 923925"/>
                <a:gd name="connsiteY13" fmla="*/ 766762 h 1685925"/>
                <a:gd name="connsiteX14" fmla="*/ 578644 w 923925"/>
                <a:gd name="connsiteY14" fmla="*/ 502443 h 1685925"/>
                <a:gd name="connsiteX15" fmla="*/ 688182 w 923925"/>
                <a:gd name="connsiteY15" fmla="*/ 309562 h 1685925"/>
                <a:gd name="connsiteX16" fmla="*/ 757238 w 923925"/>
                <a:gd name="connsiteY16" fmla="*/ 192881 h 1685925"/>
                <a:gd name="connsiteX17" fmla="*/ 840582 w 923925"/>
                <a:gd name="connsiteY17" fmla="*/ 47625 h 1685925"/>
                <a:gd name="connsiteX18" fmla="*/ 854869 w 923925"/>
                <a:gd name="connsiteY18" fmla="*/ 21431 h 1685925"/>
                <a:gd name="connsiteX19" fmla="*/ 873919 w 923925"/>
                <a:gd name="connsiteY19" fmla="*/ 7143 h 1685925"/>
                <a:gd name="connsiteX20" fmla="*/ 892969 w 923925"/>
                <a:gd name="connsiteY20" fmla="*/ 0 h 1685925"/>
                <a:gd name="connsiteX21" fmla="*/ 909638 w 923925"/>
                <a:gd name="connsiteY21" fmla="*/ 0 h 1685925"/>
                <a:gd name="connsiteX22" fmla="*/ 916782 w 923925"/>
                <a:gd name="connsiteY22" fmla="*/ 7143 h 1685925"/>
                <a:gd name="connsiteX23" fmla="*/ 923925 w 923925"/>
                <a:gd name="connsiteY23" fmla="*/ 23812 h 1685925"/>
                <a:gd name="connsiteX24" fmla="*/ 916782 w 923925"/>
                <a:gd name="connsiteY24" fmla="*/ 66675 h 1685925"/>
                <a:gd name="connsiteX25" fmla="*/ 864394 w 923925"/>
                <a:gd name="connsiteY25" fmla="*/ 211931 h 1685925"/>
                <a:gd name="connsiteX26" fmla="*/ 781050 w 923925"/>
                <a:gd name="connsiteY26" fmla="*/ 428625 h 1685925"/>
                <a:gd name="connsiteX27" fmla="*/ 654844 w 923925"/>
                <a:gd name="connsiteY27" fmla="*/ 728662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3925" h="1685925">
                  <a:moveTo>
                    <a:pt x="654844" y="728662"/>
                  </a:moveTo>
                  <a:lnTo>
                    <a:pt x="504825" y="1059656"/>
                  </a:lnTo>
                  <a:lnTo>
                    <a:pt x="452438" y="1193006"/>
                  </a:lnTo>
                  <a:lnTo>
                    <a:pt x="411957" y="1309687"/>
                  </a:lnTo>
                  <a:lnTo>
                    <a:pt x="376238" y="1419225"/>
                  </a:lnTo>
                  <a:lnTo>
                    <a:pt x="357188" y="1524000"/>
                  </a:lnTo>
                  <a:lnTo>
                    <a:pt x="333375" y="1685925"/>
                  </a:lnTo>
                  <a:lnTo>
                    <a:pt x="0" y="1190625"/>
                  </a:lnTo>
                  <a:lnTo>
                    <a:pt x="38100" y="1185862"/>
                  </a:lnTo>
                  <a:lnTo>
                    <a:pt x="83344" y="1197768"/>
                  </a:lnTo>
                  <a:lnTo>
                    <a:pt x="104775" y="1197768"/>
                  </a:lnTo>
                  <a:lnTo>
                    <a:pt x="128588" y="1183481"/>
                  </a:lnTo>
                  <a:lnTo>
                    <a:pt x="247650" y="1035843"/>
                  </a:lnTo>
                  <a:lnTo>
                    <a:pt x="423863" y="766762"/>
                  </a:lnTo>
                  <a:lnTo>
                    <a:pt x="578644" y="502443"/>
                  </a:lnTo>
                  <a:lnTo>
                    <a:pt x="688182" y="309562"/>
                  </a:lnTo>
                  <a:lnTo>
                    <a:pt x="757238" y="192881"/>
                  </a:lnTo>
                  <a:lnTo>
                    <a:pt x="840582" y="47625"/>
                  </a:lnTo>
                  <a:lnTo>
                    <a:pt x="854869" y="21431"/>
                  </a:lnTo>
                  <a:lnTo>
                    <a:pt x="873919" y="7143"/>
                  </a:lnTo>
                  <a:lnTo>
                    <a:pt x="892969" y="0"/>
                  </a:lnTo>
                  <a:lnTo>
                    <a:pt x="909638" y="0"/>
                  </a:lnTo>
                  <a:lnTo>
                    <a:pt x="916782" y="7143"/>
                  </a:lnTo>
                  <a:lnTo>
                    <a:pt x="923925" y="23812"/>
                  </a:lnTo>
                  <a:lnTo>
                    <a:pt x="916782" y="66675"/>
                  </a:lnTo>
                  <a:lnTo>
                    <a:pt x="864394" y="211931"/>
                  </a:lnTo>
                  <a:lnTo>
                    <a:pt x="781050" y="428625"/>
                  </a:lnTo>
                  <a:lnTo>
                    <a:pt x="654844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573C2B3-59B5-694B-A86B-7DA34F1A2EA1}"/>
                </a:ext>
              </a:extLst>
            </p:cNvPr>
            <p:cNvSpPr/>
            <p:nvPr/>
          </p:nvSpPr>
          <p:spPr>
            <a:xfrm rot="16200000">
              <a:off x="4364831" y="1975644"/>
              <a:ext cx="1804988" cy="565150"/>
            </a:xfrm>
            <a:custGeom>
              <a:avLst/>
              <a:gdLst>
                <a:gd name="connsiteX0" fmla="*/ 819150 w 1804987"/>
                <a:gd name="connsiteY0" fmla="*/ 497681 h 564356"/>
                <a:gd name="connsiteX1" fmla="*/ 30956 w 1804987"/>
                <a:gd name="connsiteY1" fmla="*/ 497681 h 564356"/>
                <a:gd name="connsiteX2" fmla="*/ 0 w 1804987"/>
                <a:gd name="connsiteY2" fmla="*/ 252412 h 564356"/>
                <a:gd name="connsiteX3" fmla="*/ 1271587 w 1804987"/>
                <a:gd name="connsiteY3" fmla="*/ 252412 h 564356"/>
                <a:gd name="connsiteX4" fmla="*/ 1412081 w 1804987"/>
                <a:gd name="connsiteY4" fmla="*/ 252412 h 564356"/>
                <a:gd name="connsiteX5" fmla="*/ 1502569 w 1804987"/>
                <a:gd name="connsiteY5" fmla="*/ 245268 h 564356"/>
                <a:gd name="connsiteX6" fmla="*/ 1550194 w 1804987"/>
                <a:gd name="connsiteY6" fmla="*/ 235743 h 564356"/>
                <a:gd name="connsiteX7" fmla="*/ 1581150 w 1804987"/>
                <a:gd name="connsiteY7" fmla="*/ 223837 h 564356"/>
                <a:gd name="connsiteX8" fmla="*/ 1604962 w 1804987"/>
                <a:gd name="connsiteY8" fmla="*/ 204787 h 564356"/>
                <a:gd name="connsiteX9" fmla="*/ 1635919 w 1804987"/>
                <a:gd name="connsiteY9" fmla="*/ 171450 h 564356"/>
                <a:gd name="connsiteX10" fmla="*/ 1685925 w 1804987"/>
                <a:gd name="connsiteY10" fmla="*/ 107156 h 564356"/>
                <a:gd name="connsiteX11" fmla="*/ 1731169 w 1804987"/>
                <a:gd name="connsiteY11" fmla="*/ 40481 h 564356"/>
                <a:gd name="connsiteX12" fmla="*/ 1745456 w 1804987"/>
                <a:gd name="connsiteY12" fmla="*/ 19050 h 564356"/>
                <a:gd name="connsiteX13" fmla="*/ 1762125 w 1804987"/>
                <a:gd name="connsiteY13" fmla="*/ 7143 h 564356"/>
                <a:gd name="connsiteX14" fmla="*/ 1781175 w 1804987"/>
                <a:gd name="connsiteY14" fmla="*/ 0 h 564356"/>
                <a:gd name="connsiteX15" fmla="*/ 1795462 w 1804987"/>
                <a:gd name="connsiteY15" fmla="*/ 4762 h 564356"/>
                <a:gd name="connsiteX16" fmla="*/ 1800225 w 1804987"/>
                <a:gd name="connsiteY16" fmla="*/ 19050 h 564356"/>
                <a:gd name="connsiteX17" fmla="*/ 1804987 w 1804987"/>
                <a:gd name="connsiteY17" fmla="*/ 52387 h 564356"/>
                <a:gd name="connsiteX18" fmla="*/ 1795462 w 1804987"/>
                <a:gd name="connsiteY18" fmla="*/ 133350 h 564356"/>
                <a:gd name="connsiteX19" fmla="*/ 1774031 w 1804987"/>
                <a:gd name="connsiteY19" fmla="*/ 230981 h 564356"/>
                <a:gd name="connsiteX20" fmla="*/ 1743075 w 1804987"/>
                <a:gd name="connsiteY20" fmla="*/ 342900 h 564356"/>
                <a:gd name="connsiteX21" fmla="*/ 1702594 w 1804987"/>
                <a:gd name="connsiteY21" fmla="*/ 440531 h 564356"/>
                <a:gd name="connsiteX22" fmla="*/ 1669256 w 1804987"/>
                <a:gd name="connsiteY22" fmla="*/ 504825 h 564356"/>
                <a:gd name="connsiteX23" fmla="*/ 1640681 w 1804987"/>
                <a:gd name="connsiteY23" fmla="*/ 538162 h 564356"/>
                <a:gd name="connsiteX24" fmla="*/ 1619250 w 1804987"/>
                <a:gd name="connsiteY24" fmla="*/ 557212 h 564356"/>
                <a:gd name="connsiteX25" fmla="*/ 1593056 w 1804987"/>
                <a:gd name="connsiteY25" fmla="*/ 564356 h 564356"/>
                <a:gd name="connsiteX26" fmla="*/ 1557337 w 1804987"/>
                <a:gd name="connsiteY26" fmla="*/ 559593 h 564356"/>
                <a:gd name="connsiteX27" fmla="*/ 1528762 w 1804987"/>
                <a:gd name="connsiteY27" fmla="*/ 547687 h 564356"/>
                <a:gd name="connsiteX28" fmla="*/ 1488281 w 1804987"/>
                <a:gd name="connsiteY28" fmla="*/ 528637 h 564356"/>
                <a:gd name="connsiteX29" fmla="*/ 1431131 w 1804987"/>
                <a:gd name="connsiteY29" fmla="*/ 511968 h 564356"/>
                <a:gd name="connsiteX30" fmla="*/ 1352550 w 1804987"/>
                <a:gd name="connsiteY30" fmla="*/ 495300 h 564356"/>
                <a:gd name="connsiteX31" fmla="*/ 1150144 w 1804987"/>
                <a:gd name="connsiteY31" fmla="*/ 495300 h 564356"/>
                <a:gd name="connsiteX32" fmla="*/ 819150 w 1804987"/>
                <a:gd name="connsiteY32" fmla="*/ 4976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7" h="564356">
                  <a:moveTo>
                    <a:pt x="819150" y="497681"/>
                  </a:moveTo>
                  <a:lnTo>
                    <a:pt x="30956" y="497681"/>
                  </a:lnTo>
                  <a:lnTo>
                    <a:pt x="0" y="252412"/>
                  </a:lnTo>
                  <a:lnTo>
                    <a:pt x="1271587" y="252412"/>
                  </a:lnTo>
                  <a:lnTo>
                    <a:pt x="1412081" y="252412"/>
                  </a:lnTo>
                  <a:lnTo>
                    <a:pt x="1502569" y="245268"/>
                  </a:lnTo>
                  <a:lnTo>
                    <a:pt x="1550194" y="235743"/>
                  </a:lnTo>
                  <a:lnTo>
                    <a:pt x="1581150" y="223837"/>
                  </a:lnTo>
                  <a:lnTo>
                    <a:pt x="1604962" y="204787"/>
                  </a:lnTo>
                  <a:lnTo>
                    <a:pt x="1635919" y="171450"/>
                  </a:lnTo>
                  <a:lnTo>
                    <a:pt x="1685925" y="107156"/>
                  </a:lnTo>
                  <a:lnTo>
                    <a:pt x="1731169" y="40481"/>
                  </a:lnTo>
                  <a:lnTo>
                    <a:pt x="1745456" y="19050"/>
                  </a:lnTo>
                  <a:lnTo>
                    <a:pt x="1762125" y="7143"/>
                  </a:lnTo>
                  <a:lnTo>
                    <a:pt x="1781175" y="0"/>
                  </a:lnTo>
                  <a:lnTo>
                    <a:pt x="1795462" y="4762"/>
                  </a:lnTo>
                  <a:lnTo>
                    <a:pt x="1800225" y="19050"/>
                  </a:lnTo>
                  <a:lnTo>
                    <a:pt x="1804987" y="52387"/>
                  </a:lnTo>
                  <a:lnTo>
                    <a:pt x="1795462" y="133350"/>
                  </a:lnTo>
                  <a:lnTo>
                    <a:pt x="1774031" y="230981"/>
                  </a:lnTo>
                  <a:lnTo>
                    <a:pt x="1743075" y="342900"/>
                  </a:lnTo>
                  <a:lnTo>
                    <a:pt x="1702594" y="440531"/>
                  </a:lnTo>
                  <a:lnTo>
                    <a:pt x="1669256" y="504825"/>
                  </a:lnTo>
                  <a:lnTo>
                    <a:pt x="1640681" y="538162"/>
                  </a:lnTo>
                  <a:lnTo>
                    <a:pt x="1619250" y="557212"/>
                  </a:lnTo>
                  <a:lnTo>
                    <a:pt x="1593056" y="564356"/>
                  </a:lnTo>
                  <a:lnTo>
                    <a:pt x="1557337" y="559593"/>
                  </a:lnTo>
                  <a:lnTo>
                    <a:pt x="1528762" y="547687"/>
                  </a:lnTo>
                  <a:lnTo>
                    <a:pt x="1488281" y="528637"/>
                  </a:lnTo>
                  <a:lnTo>
                    <a:pt x="1431131" y="511968"/>
                  </a:lnTo>
                  <a:lnTo>
                    <a:pt x="1352550" y="495300"/>
                  </a:lnTo>
                  <a:lnTo>
                    <a:pt x="1150144" y="495300"/>
                  </a:lnTo>
                  <a:lnTo>
                    <a:pt x="819150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34B9427-359F-8C41-88D9-A49717804B4D}"/>
                </a:ext>
              </a:extLst>
            </p:cNvPr>
            <p:cNvSpPr/>
            <p:nvPr/>
          </p:nvSpPr>
          <p:spPr>
            <a:xfrm>
              <a:off x="4146550" y="2354263"/>
              <a:ext cx="2366963" cy="495300"/>
            </a:xfrm>
            <a:custGeom>
              <a:avLst/>
              <a:gdLst>
                <a:gd name="connsiteX0" fmla="*/ 1607344 w 2366963"/>
                <a:gd name="connsiteY0" fmla="*/ 307182 h 495300"/>
                <a:gd name="connsiteX1" fmla="*/ 1312069 w 2366963"/>
                <a:gd name="connsiteY1" fmla="*/ 345282 h 495300"/>
                <a:gd name="connsiteX2" fmla="*/ 1114425 w 2366963"/>
                <a:gd name="connsiteY2" fmla="*/ 359569 h 495300"/>
                <a:gd name="connsiteX3" fmla="*/ 757238 w 2366963"/>
                <a:gd name="connsiteY3" fmla="*/ 419100 h 495300"/>
                <a:gd name="connsiteX4" fmla="*/ 445294 w 2366963"/>
                <a:gd name="connsiteY4" fmla="*/ 481013 h 495300"/>
                <a:gd name="connsiteX5" fmla="*/ 383382 w 2366963"/>
                <a:gd name="connsiteY5" fmla="*/ 492919 h 495300"/>
                <a:gd name="connsiteX6" fmla="*/ 354807 w 2366963"/>
                <a:gd name="connsiteY6" fmla="*/ 495300 h 495300"/>
                <a:gd name="connsiteX7" fmla="*/ 330994 w 2366963"/>
                <a:gd name="connsiteY7" fmla="*/ 492919 h 495300"/>
                <a:gd name="connsiteX8" fmla="*/ 300038 w 2366963"/>
                <a:gd name="connsiteY8" fmla="*/ 483394 h 495300"/>
                <a:gd name="connsiteX9" fmla="*/ 266700 w 2366963"/>
                <a:gd name="connsiteY9" fmla="*/ 466725 h 495300"/>
                <a:gd name="connsiteX10" fmla="*/ 223838 w 2366963"/>
                <a:gd name="connsiteY10" fmla="*/ 438150 h 495300"/>
                <a:gd name="connsiteX11" fmla="*/ 164307 w 2366963"/>
                <a:gd name="connsiteY11" fmla="*/ 392907 h 495300"/>
                <a:gd name="connsiteX12" fmla="*/ 97632 w 2366963"/>
                <a:gd name="connsiteY12" fmla="*/ 326232 h 495300"/>
                <a:gd name="connsiteX13" fmla="*/ 38100 w 2366963"/>
                <a:gd name="connsiteY13" fmla="*/ 259557 h 495300"/>
                <a:gd name="connsiteX14" fmla="*/ 16669 w 2366963"/>
                <a:gd name="connsiteY14" fmla="*/ 233363 h 495300"/>
                <a:gd name="connsiteX15" fmla="*/ 4763 w 2366963"/>
                <a:gd name="connsiteY15" fmla="*/ 211932 h 495300"/>
                <a:gd name="connsiteX16" fmla="*/ 0 w 2366963"/>
                <a:gd name="connsiteY16" fmla="*/ 190500 h 495300"/>
                <a:gd name="connsiteX17" fmla="*/ 2382 w 2366963"/>
                <a:gd name="connsiteY17" fmla="*/ 173832 h 495300"/>
                <a:gd name="connsiteX18" fmla="*/ 14288 w 2366963"/>
                <a:gd name="connsiteY18" fmla="*/ 166688 h 495300"/>
                <a:gd name="connsiteX19" fmla="*/ 35719 w 2366963"/>
                <a:gd name="connsiteY19" fmla="*/ 166688 h 495300"/>
                <a:gd name="connsiteX20" fmla="*/ 57150 w 2366963"/>
                <a:gd name="connsiteY20" fmla="*/ 173832 h 495300"/>
                <a:gd name="connsiteX21" fmla="*/ 95250 w 2366963"/>
                <a:gd name="connsiteY21" fmla="*/ 200025 h 495300"/>
                <a:gd name="connsiteX22" fmla="*/ 159544 w 2366963"/>
                <a:gd name="connsiteY22" fmla="*/ 235744 h 495300"/>
                <a:gd name="connsiteX23" fmla="*/ 219075 w 2366963"/>
                <a:gd name="connsiteY23" fmla="*/ 261938 h 495300"/>
                <a:gd name="connsiteX24" fmla="*/ 285750 w 2366963"/>
                <a:gd name="connsiteY24" fmla="*/ 283369 h 495300"/>
                <a:gd name="connsiteX25" fmla="*/ 340519 w 2366963"/>
                <a:gd name="connsiteY25" fmla="*/ 290513 h 495300"/>
                <a:gd name="connsiteX26" fmla="*/ 390525 w 2366963"/>
                <a:gd name="connsiteY26" fmla="*/ 292894 h 495300"/>
                <a:gd name="connsiteX27" fmla="*/ 483394 w 2366963"/>
                <a:gd name="connsiteY27" fmla="*/ 285750 h 495300"/>
                <a:gd name="connsiteX28" fmla="*/ 752475 w 2366963"/>
                <a:gd name="connsiteY28" fmla="*/ 245269 h 495300"/>
                <a:gd name="connsiteX29" fmla="*/ 1102519 w 2366963"/>
                <a:gd name="connsiteY29" fmla="*/ 180975 h 495300"/>
                <a:gd name="connsiteX30" fmla="*/ 1304925 w 2366963"/>
                <a:gd name="connsiteY30" fmla="*/ 142875 h 495300"/>
                <a:gd name="connsiteX31" fmla="*/ 1581150 w 2366963"/>
                <a:gd name="connsiteY31" fmla="*/ 102394 h 495300"/>
                <a:gd name="connsiteX32" fmla="*/ 1826419 w 2366963"/>
                <a:gd name="connsiteY32" fmla="*/ 71438 h 495300"/>
                <a:gd name="connsiteX33" fmla="*/ 1881188 w 2366963"/>
                <a:gd name="connsiteY33" fmla="*/ 57150 h 495300"/>
                <a:gd name="connsiteX34" fmla="*/ 1928813 w 2366963"/>
                <a:gd name="connsiteY34" fmla="*/ 35719 h 495300"/>
                <a:gd name="connsiteX35" fmla="*/ 1952625 w 2366963"/>
                <a:gd name="connsiteY35" fmla="*/ 16669 h 495300"/>
                <a:gd name="connsiteX36" fmla="*/ 1978819 w 2366963"/>
                <a:gd name="connsiteY36" fmla="*/ 4763 h 495300"/>
                <a:gd name="connsiteX37" fmla="*/ 2009775 w 2366963"/>
                <a:gd name="connsiteY37" fmla="*/ 0 h 495300"/>
                <a:gd name="connsiteX38" fmla="*/ 2076450 w 2366963"/>
                <a:gd name="connsiteY38" fmla="*/ 11907 h 495300"/>
                <a:gd name="connsiteX39" fmla="*/ 2145507 w 2366963"/>
                <a:gd name="connsiteY39" fmla="*/ 28575 h 495300"/>
                <a:gd name="connsiteX40" fmla="*/ 2195513 w 2366963"/>
                <a:gd name="connsiteY40" fmla="*/ 45244 h 495300"/>
                <a:gd name="connsiteX41" fmla="*/ 2245519 w 2366963"/>
                <a:gd name="connsiteY41" fmla="*/ 66675 h 495300"/>
                <a:gd name="connsiteX42" fmla="*/ 2290763 w 2366963"/>
                <a:gd name="connsiteY42" fmla="*/ 95250 h 495300"/>
                <a:gd name="connsiteX43" fmla="*/ 2328863 w 2366963"/>
                <a:gd name="connsiteY43" fmla="*/ 123825 h 495300"/>
                <a:gd name="connsiteX44" fmla="*/ 2352675 w 2366963"/>
                <a:gd name="connsiteY44" fmla="*/ 150019 h 495300"/>
                <a:gd name="connsiteX45" fmla="*/ 2364582 w 2366963"/>
                <a:gd name="connsiteY45" fmla="*/ 176213 h 495300"/>
                <a:gd name="connsiteX46" fmla="*/ 2366963 w 2366963"/>
                <a:gd name="connsiteY46" fmla="*/ 202407 h 495300"/>
                <a:gd name="connsiteX47" fmla="*/ 2359819 w 2366963"/>
                <a:gd name="connsiteY47" fmla="*/ 219075 h 495300"/>
                <a:gd name="connsiteX48" fmla="*/ 2336007 w 2366963"/>
                <a:gd name="connsiteY48" fmla="*/ 238125 h 495300"/>
                <a:gd name="connsiteX49" fmla="*/ 2295525 w 2366963"/>
                <a:gd name="connsiteY49" fmla="*/ 254794 h 495300"/>
                <a:gd name="connsiteX50" fmla="*/ 2221707 w 2366963"/>
                <a:gd name="connsiteY50" fmla="*/ 271463 h 495300"/>
                <a:gd name="connsiteX51" fmla="*/ 2116932 w 2366963"/>
                <a:gd name="connsiteY51" fmla="*/ 283369 h 495300"/>
                <a:gd name="connsiteX52" fmla="*/ 1928813 w 2366963"/>
                <a:gd name="connsiteY52" fmla="*/ 290513 h 495300"/>
                <a:gd name="connsiteX53" fmla="*/ 1607344 w 2366963"/>
                <a:gd name="connsiteY53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6963" h="495300">
                  <a:moveTo>
                    <a:pt x="1607344" y="307182"/>
                  </a:moveTo>
                  <a:lnTo>
                    <a:pt x="1312069" y="345282"/>
                  </a:lnTo>
                  <a:lnTo>
                    <a:pt x="1114425" y="359569"/>
                  </a:lnTo>
                  <a:lnTo>
                    <a:pt x="757238" y="419100"/>
                  </a:lnTo>
                  <a:lnTo>
                    <a:pt x="445294" y="481013"/>
                  </a:lnTo>
                  <a:lnTo>
                    <a:pt x="383382" y="492919"/>
                  </a:lnTo>
                  <a:lnTo>
                    <a:pt x="354807" y="495300"/>
                  </a:lnTo>
                  <a:lnTo>
                    <a:pt x="330994" y="492919"/>
                  </a:lnTo>
                  <a:lnTo>
                    <a:pt x="300038" y="483394"/>
                  </a:lnTo>
                  <a:lnTo>
                    <a:pt x="266700" y="466725"/>
                  </a:lnTo>
                  <a:lnTo>
                    <a:pt x="223838" y="438150"/>
                  </a:lnTo>
                  <a:lnTo>
                    <a:pt x="164307" y="392907"/>
                  </a:lnTo>
                  <a:lnTo>
                    <a:pt x="97632" y="326232"/>
                  </a:lnTo>
                  <a:lnTo>
                    <a:pt x="38100" y="259557"/>
                  </a:lnTo>
                  <a:lnTo>
                    <a:pt x="16669" y="233363"/>
                  </a:lnTo>
                  <a:lnTo>
                    <a:pt x="4763" y="211932"/>
                  </a:lnTo>
                  <a:lnTo>
                    <a:pt x="0" y="190500"/>
                  </a:lnTo>
                  <a:lnTo>
                    <a:pt x="2382" y="173832"/>
                  </a:lnTo>
                  <a:lnTo>
                    <a:pt x="14288" y="166688"/>
                  </a:lnTo>
                  <a:lnTo>
                    <a:pt x="35719" y="166688"/>
                  </a:lnTo>
                  <a:lnTo>
                    <a:pt x="57150" y="173832"/>
                  </a:lnTo>
                  <a:lnTo>
                    <a:pt x="95250" y="200025"/>
                  </a:lnTo>
                  <a:lnTo>
                    <a:pt x="159544" y="235744"/>
                  </a:lnTo>
                  <a:lnTo>
                    <a:pt x="219075" y="261938"/>
                  </a:lnTo>
                  <a:lnTo>
                    <a:pt x="285750" y="283369"/>
                  </a:lnTo>
                  <a:lnTo>
                    <a:pt x="340519" y="290513"/>
                  </a:lnTo>
                  <a:lnTo>
                    <a:pt x="390525" y="292894"/>
                  </a:lnTo>
                  <a:lnTo>
                    <a:pt x="483394" y="285750"/>
                  </a:lnTo>
                  <a:lnTo>
                    <a:pt x="752475" y="245269"/>
                  </a:lnTo>
                  <a:lnTo>
                    <a:pt x="1102519" y="180975"/>
                  </a:lnTo>
                  <a:lnTo>
                    <a:pt x="1304925" y="142875"/>
                  </a:lnTo>
                  <a:lnTo>
                    <a:pt x="1581150" y="102394"/>
                  </a:lnTo>
                  <a:lnTo>
                    <a:pt x="1826419" y="71438"/>
                  </a:lnTo>
                  <a:lnTo>
                    <a:pt x="1881188" y="57150"/>
                  </a:lnTo>
                  <a:lnTo>
                    <a:pt x="1928813" y="35719"/>
                  </a:lnTo>
                  <a:lnTo>
                    <a:pt x="1952625" y="16669"/>
                  </a:lnTo>
                  <a:lnTo>
                    <a:pt x="1978819" y="4763"/>
                  </a:lnTo>
                  <a:lnTo>
                    <a:pt x="2009775" y="0"/>
                  </a:lnTo>
                  <a:lnTo>
                    <a:pt x="2076450" y="11907"/>
                  </a:lnTo>
                  <a:lnTo>
                    <a:pt x="2145507" y="28575"/>
                  </a:lnTo>
                  <a:lnTo>
                    <a:pt x="2195513" y="45244"/>
                  </a:lnTo>
                  <a:lnTo>
                    <a:pt x="2245519" y="66675"/>
                  </a:lnTo>
                  <a:lnTo>
                    <a:pt x="2290763" y="95250"/>
                  </a:lnTo>
                  <a:lnTo>
                    <a:pt x="2328863" y="123825"/>
                  </a:lnTo>
                  <a:lnTo>
                    <a:pt x="2352675" y="150019"/>
                  </a:lnTo>
                  <a:lnTo>
                    <a:pt x="2364582" y="176213"/>
                  </a:lnTo>
                  <a:lnTo>
                    <a:pt x="2366963" y="202407"/>
                  </a:lnTo>
                  <a:lnTo>
                    <a:pt x="2359819" y="219075"/>
                  </a:lnTo>
                  <a:lnTo>
                    <a:pt x="2336007" y="238125"/>
                  </a:lnTo>
                  <a:lnTo>
                    <a:pt x="2295525" y="254794"/>
                  </a:lnTo>
                  <a:lnTo>
                    <a:pt x="2221707" y="271463"/>
                  </a:lnTo>
                  <a:lnTo>
                    <a:pt x="2116932" y="283369"/>
                  </a:lnTo>
                  <a:lnTo>
                    <a:pt x="1928813" y="290513"/>
                  </a:lnTo>
                  <a:lnTo>
                    <a:pt x="16073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AE3E639-4CA1-A040-82C7-6012E5664712}"/>
                </a:ext>
              </a:extLst>
            </p:cNvPr>
            <p:cNvSpPr/>
            <p:nvPr/>
          </p:nvSpPr>
          <p:spPr>
            <a:xfrm>
              <a:off x="3657600" y="2908300"/>
              <a:ext cx="3432175" cy="568325"/>
            </a:xfrm>
            <a:custGeom>
              <a:avLst/>
              <a:gdLst>
                <a:gd name="connsiteX0" fmla="*/ 1874953 w 3432606"/>
                <a:gd name="connsiteY0" fmla="*/ 337491 h 568255"/>
                <a:gd name="connsiteX1" fmla="*/ 1497078 w 3432606"/>
                <a:gd name="connsiteY1" fmla="*/ 386529 h 568255"/>
                <a:gd name="connsiteX2" fmla="*/ 1142279 w 3432606"/>
                <a:gd name="connsiteY2" fmla="*/ 441335 h 568255"/>
                <a:gd name="connsiteX3" fmla="*/ 862478 w 3432606"/>
                <a:gd name="connsiteY3" fmla="*/ 490372 h 568255"/>
                <a:gd name="connsiteX4" fmla="*/ 706713 w 3432606"/>
                <a:gd name="connsiteY4" fmla="*/ 519218 h 568255"/>
                <a:gd name="connsiteX5" fmla="*/ 556717 w 3432606"/>
                <a:gd name="connsiteY5" fmla="*/ 556717 h 568255"/>
                <a:gd name="connsiteX6" fmla="*/ 504795 w 3432606"/>
                <a:gd name="connsiteY6" fmla="*/ 568255 h 568255"/>
                <a:gd name="connsiteX7" fmla="*/ 449989 w 3432606"/>
                <a:gd name="connsiteY7" fmla="*/ 562486 h 568255"/>
                <a:gd name="connsiteX8" fmla="*/ 369221 w 3432606"/>
                <a:gd name="connsiteY8" fmla="*/ 550948 h 568255"/>
                <a:gd name="connsiteX9" fmla="*/ 314415 w 3432606"/>
                <a:gd name="connsiteY9" fmla="*/ 536525 h 568255"/>
                <a:gd name="connsiteX10" fmla="*/ 245186 w 3432606"/>
                <a:gd name="connsiteY10" fmla="*/ 516333 h 568255"/>
                <a:gd name="connsiteX11" fmla="*/ 199033 w 3432606"/>
                <a:gd name="connsiteY11" fmla="*/ 496141 h 568255"/>
                <a:gd name="connsiteX12" fmla="*/ 170188 w 3432606"/>
                <a:gd name="connsiteY12" fmla="*/ 478834 h 568255"/>
                <a:gd name="connsiteX13" fmla="*/ 129804 w 3432606"/>
                <a:gd name="connsiteY13" fmla="*/ 447104 h 568255"/>
                <a:gd name="connsiteX14" fmla="*/ 83652 w 3432606"/>
                <a:gd name="connsiteY14" fmla="*/ 400951 h 568255"/>
                <a:gd name="connsiteX15" fmla="*/ 37499 w 3432606"/>
                <a:gd name="connsiteY15" fmla="*/ 351914 h 568255"/>
                <a:gd name="connsiteX16" fmla="*/ 14423 w 3432606"/>
                <a:gd name="connsiteY16" fmla="*/ 328838 h 568255"/>
                <a:gd name="connsiteX17" fmla="*/ 0 w 3432606"/>
                <a:gd name="connsiteY17" fmla="*/ 305761 h 568255"/>
                <a:gd name="connsiteX18" fmla="*/ 0 w 3432606"/>
                <a:gd name="connsiteY18" fmla="*/ 285570 h 568255"/>
                <a:gd name="connsiteX19" fmla="*/ 2885 w 3432606"/>
                <a:gd name="connsiteY19" fmla="*/ 271147 h 568255"/>
                <a:gd name="connsiteX20" fmla="*/ 17307 w 3432606"/>
                <a:gd name="connsiteY20" fmla="*/ 262493 h 568255"/>
                <a:gd name="connsiteX21" fmla="*/ 40384 w 3432606"/>
                <a:gd name="connsiteY21" fmla="*/ 268262 h 568255"/>
                <a:gd name="connsiteX22" fmla="*/ 92305 w 3432606"/>
                <a:gd name="connsiteY22" fmla="*/ 294223 h 568255"/>
                <a:gd name="connsiteX23" fmla="*/ 158650 w 3432606"/>
                <a:gd name="connsiteY23" fmla="*/ 317300 h 568255"/>
                <a:gd name="connsiteX24" fmla="*/ 213456 w 3432606"/>
                <a:gd name="connsiteY24" fmla="*/ 334607 h 568255"/>
                <a:gd name="connsiteX25" fmla="*/ 274032 w 3432606"/>
                <a:gd name="connsiteY25" fmla="*/ 343260 h 568255"/>
                <a:gd name="connsiteX26" fmla="*/ 372106 w 3432606"/>
                <a:gd name="connsiteY26" fmla="*/ 349030 h 568255"/>
                <a:gd name="connsiteX27" fmla="*/ 501910 w 3432606"/>
                <a:gd name="connsiteY27" fmla="*/ 334607 h 568255"/>
                <a:gd name="connsiteX28" fmla="*/ 882670 w 3432606"/>
                <a:gd name="connsiteY28" fmla="*/ 285570 h 568255"/>
                <a:gd name="connsiteX29" fmla="*/ 1286506 w 3432606"/>
                <a:gd name="connsiteY29" fmla="*/ 227879 h 568255"/>
                <a:gd name="connsiteX30" fmla="*/ 1598037 w 3432606"/>
                <a:gd name="connsiteY30" fmla="*/ 184611 h 568255"/>
                <a:gd name="connsiteX31" fmla="*/ 1802839 w 3432606"/>
                <a:gd name="connsiteY31" fmla="*/ 167303 h 568255"/>
                <a:gd name="connsiteX32" fmla="*/ 2247059 w 3432606"/>
                <a:gd name="connsiteY32" fmla="*/ 109613 h 568255"/>
                <a:gd name="connsiteX33" fmla="*/ 2685509 w 3432606"/>
                <a:gd name="connsiteY33" fmla="*/ 57691 h 568255"/>
                <a:gd name="connsiteX34" fmla="*/ 2800891 w 3432606"/>
                <a:gd name="connsiteY34" fmla="*/ 40384 h 568255"/>
                <a:gd name="connsiteX35" fmla="*/ 2861466 w 3432606"/>
                <a:gd name="connsiteY35" fmla="*/ 25961 h 568255"/>
                <a:gd name="connsiteX36" fmla="*/ 2898965 w 3432606"/>
                <a:gd name="connsiteY36" fmla="*/ 5769 h 568255"/>
                <a:gd name="connsiteX37" fmla="*/ 2965310 w 3432606"/>
                <a:gd name="connsiteY37" fmla="*/ 0 h 568255"/>
                <a:gd name="connsiteX38" fmla="*/ 3048962 w 3432606"/>
                <a:gd name="connsiteY38" fmla="*/ 11538 h 568255"/>
                <a:gd name="connsiteX39" fmla="*/ 3144151 w 3432606"/>
                <a:gd name="connsiteY39" fmla="*/ 37499 h 568255"/>
                <a:gd name="connsiteX40" fmla="*/ 3236457 w 3432606"/>
                <a:gd name="connsiteY40" fmla="*/ 72113 h 568255"/>
                <a:gd name="connsiteX41" fmla="*/ 3305686 w 3432606"/>
                <a:gd name="connsiteY41" fmla="*/ 100959 h 568255"/>
                <a:gd name="connsiteX42" fmla="*/ 3360492 w 3432606"/>
                <a:gd name="connsiteY42" fmla="*/ 126920 h 568255"/>
                <a:gd name="connsiteX43" fmla="*/ 3403760 w 3432606"/>
                <a:gd name="connsiteY43" fmla="*/ 158650 h 568255"/>
                <a:gd name="connsiteX44" fmla="*/ 3429721 w 3432606"/>
                <a:gd name="connsiteY44" fmla="*/ 187495 h 568255"/>
                <a:gd name="connsiteX45" fmla="*/ 3432606 w 3432606"/>
                <a:gd name="connsiteY45" fmla="*/ 207687 h 568255"/>
                <a:gd name="connsiteX46" fmla="*/ 3426837 w 3432606"/>
                <a:gd name="connsiteY46" fmla="*/ 236532 h 568255"/>
                <a:gd name="connsiteX47" fmla="*/ 3403760 w 3432606"/>
                <a:gd name="connsiteY47" fmla="*/ 279801 h 568255"/>
                <a:gd name="connsiteX48" fmla="*/ 3369146 w 3432606"/>
                <a:gd name="connsiteY48" fmla="*/ 308646 h 568255"/>
                <a:gd name="connsiteX49" fmla="*/ 3294148 w 3432606"/>
                <a:gd name="connsiteY49" fmla="*/ 320184 h 568255"/>
                <a:gd name="connsiteX50" fmla="*/ 3080691 w 3432606"/>
                <a:gd name="connsiteY50" fmla="*/ 305761 h 568255"/>
                <a:gd name="connsiteX51" fmla="*/ 2728777 w 3432606"/>
                <a:gd name="connsiteY51" fmla="*/ 294223 h 568255"/>
                <a:gd name="connsiteX52" fmla="*/ 2431669 w 3432606"/>
                <a:gd name="connsiteY52" fmla="*/ 305761 h 568255"/>
                <a:gd name="connsiteX53" fmla="*/ 1874953 w 3432606"/>
                <a:gd name="connsiteY53" fmla="*/ 337491 h 5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32606" h="568255">
                  <a:moveTo>
                    <a:pt x="1874953" y="337491"/>
                  </a:moveTo>
                  <a:lnTo>
                    <a:pt x="1497078" y="386529"/>
                  </a:lnTo>
                  <a:lnTo>
                    <a:pt x="1142279" y="441335"/>
                  </a:lnTo>
                  <a:lnTo>
                    <a:pt x="862478" y="490372"/>
                  </a:lnTo>
                  <a:lnTo>
                    <a:pt x="706713" y="519218"/>
                  </a:lnTo>
                  <a:lnTo>
                    <a:pt x="556717" y="556717"/>
                  </a:lnTo>
                  <a:lnTo>
                    <a:pt x="504795" y="568255"/>
                  </a:lnTo>
                  <a:lnTo>
                    <a:pt x="449989" y="562486"/>
                  </a:lnTo>
                  <a:lnTo>
                    <a:pt x="369221" y="550948"/>
                  </a:lnTo>
                  <a:lnTo>
                    <a:pt x="314415" y="536525"/>
                  </a:lnTo>
                  <a:lnTo>
                    <a:pt x="245186" y="516333"/>
                  </a:lnTo>
                  <a:lnTo>
                    <a:pt x="199033" y="496141"/>
                  </a:lnTo>
                  <a:lnTo>
                    <a:pt x="170188" y="478834"/>
                  </a:lnTo>
                  <a:lnTo>
                    <a:pt x="129804" y="447104"/>
                  </a:lnTo>
                  <a:lnTo>
                    <a:pt x="83652" y="400951"/>
                  </a:lnTo>
                  <a:lnTo>
                    <a:pt x="37499" y="351914"/>
                  </a:lnTo>
                  <a:lnTo>
                    <a:pt x="14423" y="328838"/>
                  </a:lnTo>
                  <a:lnTo>
                    <a:pt x="0" y="305761"/>
                  </a:lnTo>
                  <a:lnTo>
                    <a:pt x="0" y="285570"/>
                  </a:lnTo>
                  <a:lnTo>
                    <a:pt x="2885" y="271147"/>
                  </a:lnTo>
                  <a:lnTo>
                    <a:pt x="17307" y="262493"/>
                  </a:lnTo>
                  <a:lnTo>
                    <a:pt x="40384" y="268262"/>
                  </a:lnTo>
                  <a:lnTo>
                    <a:pt x="92305" y="294223"/>
                  </a:lnTo>
                  <a:lnTo>
                    <a:pt x="158650" y="317300"/>
                  </a:lnTo>
                  <a:lnTo>
                    <a:pt x="213456" y="334607"/>
                  </a:lnTo>
                  <a:lnTo>
                    <a:pt x="274032" y="343260"/>
                  </a:lnTo>
                  <a:lnTo>
                    <a:pt x="372106" y="349030"/>
                  </a:lnTo>
                  <a:lnTo>
                    <a:pt x="501910" y="334607"/>
                  </a:lnTo>
                  <a:lnTo>
                    <a:pt x="882670" y="285570"/>
                  </a:lnTo>
                  <a:lnTo>
                    <a:pt x="1286506" y="227879"/>
                  </a:lnTo>
                  <a:lnTo>
                    <a:pt x="1598037" y="184611"/>
                  </a:lnTo>
                  <a:lnTo>
                    <a:pt x="1802839" y="167303"/>
                  </a:lnTo>
                  <a:lnTo>
                    <a:pt x="2247059" y="109613"/>
                  </a:lnTo>
                  <a:lnTo>
                    <a:pt x="2685509" y="57691"/>
                  </a:lnTo>
                  <a:lnTo>
                    <a:pt x="2800891" y="40384"/>
                  </a:lnTo>
                  <a:lnTo>
                    <a:pt x="2861466" y="25961"/>
                  </a:lnTo>
                  <a:lnTo>
                    <a:pt x="2898965" y="5769"/>
                  </a:lnTo>
                  <a:lnTo>
                    <a:pt x="2965310" y="0"/>
                  </a:lnTo>
                  <a:lnTo>
                    <a:pt x="3048962" y="11538"/>
                  </a:lnTo>
                  <a:lnTo>
                    <a:pt x="3144151" y="37499"/>
                  </a:lnTo>
                  <a:lnTo>
                    <a:pt x="3236457" y="72113"/>
                  </a:lnTo>
                  <a:lnTo>
                    <a:pt x="3305686" y="100959"/>
                  </a:lnTo>
                  <a:lnTo>
                    <a:pt x="3360492" y="126920"/>
                  </a:lnTo>
                  <a:lnTo>
                    <a:pt x="3403760" y="158650"/>
                  </a:lnTo>
                  <a:lnTo>
                    <a:pt x="3429721" y="187495"/>
                  </a:lnTo>
                  <a:lnTo>
                    <a:pt x="3432606" y="207687"/>
                  </a:lnTo>
                  <a:lnTo>
                    <a:pt x="3426837" y="236532"/>
                  </a:lnTo>
                  <a:lnTo>
                    <a:pt x="3403760" y="279801"/>
                  </a:lnTo>
                  <a:lnTo>
                    <a:pt x="3369146" y="308646"/>
                  </a:lnTo>
                  <a:lnTo>
                    <a:pt x="3294148" y="320184"/>
                  </a:lnTo>
                  <a:lnTo>
                    <a:pt x="3080691" y="305761"/>
                  </a:lnTo>
                  <a:lnTo>
                    <a:pt x="2728777" y="294223"/>
                  </a:lnTo>
                  <a:lnTo>
                    <a:pt x="2431669" y="305761"/>
                  </a:lnTo>
                  <a:lnTo>
                    <a:pt x="1874953" y="337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C5345C0-75FB-0746-A544-02D2857681EB}"/>
                </a:ext>
              </a:extLst>
            </p:cNvPr>
            <p:cNvSpPr/>
            <p:nvPr/>
          </p:nvSpPr>
          <p:spPr>
            <a:xfrm rot="16200000">
              <a:off x="4175126" y="4003675"/>
              <a:ext cx="2709862" cy="1728787"/>
            </a:xfrm>
            <a:custGeom>
              <a:avLst/>
              <a:gdLst>
                <a:gd name="connsiteX0" fmla="*/ 1197769 w 2709863"/>
                <a:gd name="connsiteY0" fmla="*/ 1600200 h 1728788"/>
                <a:gd name="connsiteX1" fmla="*/ 759619 w 2709863"/>
                <a:gd name="connsiteY1" fmla="*/ 1621631 h 1728788"/>
                <a:gd name="connsiteX2" fmla="*/ 597694 w 2709863"/>
                <a:gd name="connsiteY2" fmla="*/ 1631156 h 1728788"/>
                <a:gd name="connsiteX3" fmla="*/ 535782 w 2709863"/>
                <a:gd name="connsiteY3" fmla="*/ 1638300 h 1728788"/>
                <a:gd name="connsiteX4" fmla="*/ 411957 w 2709863"/>
                <a:gd name="connsiteY4" fmla="*/ 1659731 h 1728788"/>
                <a:gd name="connsiteX5" fmla="*/ 378619 w 2709863"/>
                <a:gd name="connsiteY5" fmla="*/ 1662113 h 1728788"/>
                <a:gd name="connsiteX6" fmla="*/ 352425 w 2709863"/>
                <a:gd name="connsiteY6" fmla="*/ 1654969 h 1728788"/>
                <a:gd name="connsiteX7" fmla="*/ 266700 w 2709863"/>
                <a:gd name="connsiteY7" fmla="*/ 1609725 h 1728788"/>
                <a:gd name="connsiteX8" fmla="*/ 154782 w 2709863"/>
                <a:gd name="connsiteY8" fmla="*/ 1552575 h 1728788"/>
                <a:gd name="connsiteX9" fmla="*/ 85725 w 2709863"/>
                <a:gd name="connsiteY9" fmla="*/ 1512094 h 1728788"/>
                <a:gd name="connsiteX10" fmla="*/ 54769 w 2709863"/>
                <a:gd name="connsiteY10" fmla="*/ 1488281 h 1728788"/>
                <a:gd name="connsiteX11" fmla="*/ 30957 w 2709863"/>
                <a:gd name="connsiteY11" fmla="*/ 1464469 h 1728788"/>
                <a:gd name="connsiteX12" fmla="*/ 9525 w 2709863"/>
                <a:gd name="connsiteY12" fmla="*/ 1435894 h 1728788"/>
                <a:gd name="connsiteX13" fmla="*/ 0 w 2709863"/>
                <a:gd name="connsiteY13" fmla="*/ 1412081 h 1728788"/>
                <a:gd name="connsiteX14" fmla="*/ 0 w 2709863"/>
                <a:gd name="connsiteY14" fmla="*/ 1390650 h 1728788"/>
                <a:gd name="connsiteX15" fmla="*/ 19050 w 2709863"/>
                <a:gd name="connsiteY15" fmla="*/ 1369219 h 1728788"/>
                <a:gd name="connsiteX16" fmla="*/ 111919 w 2709863"/>
                <a:gd name="connsiteY16" fmla="*/ 1312069 h 1728788"/>
                <a:gd name="connsiteX17" fmla="*/ 261938 w 2709863"/>
                <a:gd name="connsiteY17" fmla="*/ 1226344 h 1728788"/>
                <a:gd name="connsiteX18" fmla="*/ 583407 w 2709863"/>
                <a:gd name="connsiteY18" fmla="*/ 1359694 h 1728788"/>
                <a:gd name="connsiteX19" fmla="*/ 616744 w 2709863"/>
                <a:gd name="connsiteY19" fmla="*/ 1369219 h 1728788"/>
                <a:gd name="connsiteX20" fmla="*/ 638175 w 2709863"/>
                <a:gd name="connsiteY20" fmla="*/ 1373981 h 1728788"/>
                <a:gd name="connsiteX21" fmla="*/ 1333500 w 2709863"/>
                <a:gd name="connsiteY21" fmla="*/ 1376363 h 1728788"/>
                <a:gd name="connsiteX22" fmla="*/ 1493044 w 2709863"/>
                <a:gd name="connsiteY22" fmla="*/ 1376363 h 1728788"/>
                <a:gd name="connsiteX23" fmla="*/ 2426494 w 2709863"/>
                <a:gd name="connsiteY23" fmla="*/ 1373981 h 1728788"/>
                <a:gd name="connsiteX24" fmla="*/ 2452688 w 2709863"/>
                <a:gd name="connsiteY24" fmla="*/ 1371600 h 1728788"/>
                <a:gd name="connsiteX25" fmla="*/ 2474119 w 2709863"/>
                <a:gd name="connsiteY25" fmla="*/ 1364456 h 1728788"/>
                <a:gd name="connsiteX26" fmla="*/ 2488407 w 2709863"/>
                <a:gd name="connsiteY26" fmla="*/ 1347788 h 1728788"/>
                <a:gd name="connsiteX27" fmla="*/ 2495550 w 2709863"/>
                <a:gd name="connsiteY27" fmla="*/ 1321594 h 1728788"/>
                <a:gd name="connsiteX28" fmla="*/ 2500313 w 2709863"/>
                <a:gd name="connsiteY28" fmla="*/ 1288256 h 1728788"/>
                <a:gd name="connsiteX29" fmla="*/ 2500313 w 2709863"/>
                <a:gd name="connsiteY29" fmla="*/ 1259681 h 1728788"/>
                <a:gd name="connsiteX30" fmla="*/ 2452688 w 2709863"/>
                <a:gd name="connsiteY30" fmla="*/ 959644 h 1728788"/>
                <a:gd name="connsiteX31" fmla="*/ 2381250 w 2709863"/>
                <a:gd name="connsiteY31" fmla="*/ 531019 h 1728788"/>
                <a:gd name="connsiteX32" fmla="*/ 2312194 w 2709863"/>
                <a:gd name="connsiteY32" fmla="*/ 128588 h 1728788"/>
                <a:gd name="connsiteX33" fmla="*/ 2476500 w 2709863"/>
                <a:gd name="connsiteY33" fmla="*/ 0 h 1728788"/>
                <a:gd name="connsiteX34" fmla="*/ 2514600 w 2709863"/>
                <a:gd name="connsiteY34" fmla="*/ 252413 h 1728788"/>
                <a:gd name="connsiteX35" fmla="*/ 2569369 w 2709863"/>
                <a:gd name="connsiteY35" fmla="*/ 604838 h 1728788"/>
                <a:gd name="connsiteX36" fmla="*/ 2612232 w 2709863"/>
                <a:gd name="connsiteY36" fmla="*/ 890588 h 1728788"/>
                <a:gd name="connsiteX37" fmla="*/ 2638425 w 2709863"/>
                <a:gd name="connsiteY37" fmla="*/ 1083469 h 1728788"/>
                <a:gd name="connsiteX38" fmla="*/ 2655094 w 2709863"/>
                <a:gd name="connsiteY38" fmla="*/ 1223963 h 1728788"/>
                <a:gd name="connsiteX39" fmla="*/ 2664619 w 2709863"/>
                <a:gd name="connsiteY39" fmla="*/ 1266825 h 1728788"/>
                <a:gd name="connsiteX40" fmla="*/ 2681288 w 2709863"/>
                <a:gd name="connsiteY40" fmla="*/ 1316831 h 1728788"/>
                <a:gd name="connsiteX41" fmla="*/ 2709863 w 2709863"/>
                <a:gd name="connsiteY41" fmla="*/ 1362075 h 1728788"/>
                <a:gd name="connsiteX42" fmla="*/ 2709863 w 2709863"/>
                <a:gd name="connsiteY42" fmla="*/ 1385888 h 1728788"/>
                <a:gd name="connsiteX43" fmla="*/ 2688432 w 2709863"/>
                <a:gd name="connsiteY43" fmla="*/ 1440656 h 1728788"/>
                <a:gd name="connsiteX44" fmla="*/ 2624138 w 2709863"/>
                <a:gd name="connsiteY44" fmla="*/ 1564481 h 1728788"/>
                <a:gd name="connsiteX45" fmla="*/ 2552700 w 2709863"/>
                <a:gd name="connsiteY45" fmla="*/ 1676400 h 1728788"/>
                <a:gd name="connsiteX46" fmla="*/ 2521744 w 2709863"/>
                <a:gd name="connsiteY46" fmla="*/ 1714500 h 1728788"/>
                <a:gd name="connsiteX47" fmla="*/ 2507457 w 2709863"/>
                <a:gd name="connsiteY47" fmla="*/ 1724025 h 1728788"/>
                <a:gd name="connsiteX48" fmla="*/ 2481263 w 2709863"/>
                <a:gd name="connsiteY48" fmla="*/ 1728788 h 1728788"/>
                <a:gd name="connsiteX49" fmla="*/ 2457450 w 2709863"/>
                <a:gd name="connsiteY49" fmla="*/ 1724025 h 1728788"/>
                <a:gd name="connsiteX50" fmla="*/ 2424113 w 2709863"/>
                <a:gd name="connsiteY50" fmla="*/ 1697831 h 1728788"/>
                <a:gd name="connsiteX51" fmla="*/ 2381250 w 2709863"/>
                <a:gd name="connsiteY51" fmla="*/ 1669256 h 1728788"/>
                <a:gd name="connsiteX52" fmla="*/ 2343150 w 2709863"/>
                <a:gd name="connsiteY52" fmla="*/ 1647825 h 1728788"/>
                <a:gd name="connsiteX53" fmla="*/ 2293144 w 2709863"/>
                <a:gd name="connsiteY53" fmla="*/ 1626394 h 1728788"/>
                <a:gd name="connsiteX54" fmla="*/ 2231232 w 2709863"/>
                <a:gd name="connsiteY54" fmla="*/ 1616869 h 1728788"/>
                <a:gd name="connsiteX55" fmla="*/ 1926432 w 2709863"/>
                <a:gd name="connsiteY55" fmla="*/ 1602581 h 1728788"/>
                <a:gd name="connsiteX56" fmla="*/ 1512094 w 2709863"/>
                <a:gd name="connsiteY56" fmla="*/ 1593056 h 1728788"/>
                <a:gd name="connsiteX57" fmla="*/ 1197769 w 2709863"/>
                <a:gd name="connsiteY57" fmla="*/ 1600200 h 172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09863" h="1728788">
                  <a:moveTo>
                    <a:pt x="1197769" y="1600200"/>
                  </a:moveTo>
                  <a:lnTo>
                    <a:pt x="759619" y="1621631"/>
                  </a:lnTo>
                  <a:lnTo>
                    <a:pt x="597694" y="1631156"/>
                  </a:lnTo>
                  <a:lnTo>
                    <a:pt x="535782" y="1638300"/>
                  </a:lnTo>
                  <a:lnTo>
                    <a:pt x="411957" y="1659731"/>
                  </a:lnTo>
                  <a:lnTo>
                    <a:pt x="378619" y="1662113"/>
                  </a:lnTo>
                  <a:lnTo>
                    <a:pt x="352425" y="1654969"/>
                  </a:lnTo>
                  <a:lnTo>
                    <a:pt x="266700" y="1609725"/>
                  </a:lnTo>
                  <a:lnTo>
                    <a:pt x="154782" y="1552575"/>
                  </a:lnTo>
                  <a:lnTo>
                    <a:pt x="85725" y="1512094"/>
                  </a:lnTo>
                  <a:lnTo>
                    <a:pt x="54769" y="1488281"/>
                  </a:lnTo>
                  <a:lnTo>
                    <a:pt x="30957" y="1464469"/>
                  </a:lnTo>
                  <a:lnTo>
                    <a:pt x="9525" y="1435894"/>
                  </a:lnTo>
                  <a:lnTo>
                    <a:pt x="0" y="1412081"/>
                  </a:lnTo>
                  <a:lnTo>
                    <a:pt x="0" y="1390650"/>
                  </a:lnTo>
                  <a:lnTo>
                    <a:pt x="19050" y="1369219"/>
                  </a:lnTo>
                  <a:lnTo>
                    <a:pt x="111919" y="1312069"/>
                  </a:lnTo>
                  <a:lnTo>
                    <a:pt x="261938" y="1226344"/>
                  </a:lnTo>
                  <a:lnTo>
                    <a:pt x="583407" y="1359694"/>
                  </a:lnTo>
                  <a:lnTo>
                    <a:pt x="616744" y="1369219"/>
                  </a:lnTo>
                  <a:lnTo>
                    <a:pt x="638175" y="1373981"/>
                  </a:lnTo>
                  <a:lnTo>
                    <a:pt x="1333500" y="1376363"/>
                  </a:lnTo>
                  <a:lnTo>
                    <a:pt x="1493044" y="1376363"/>
                  </a:lnTo>
                  <a:lnTo>
                    <a:pt x="2426494" y="1373981"/>
                  </a:lnTo>
                  <a:lnTo>
                    <a:pt x="2452688" y="1371600"/>
                  </a:lnTo>
                  <a:lnTo>
                    <a:pt x="2474119" y="1364456"/>
                  </a:lnTo>
                  <a:lnTo>
                    <a:pt x="2488407" y="1347788"/>
                  </a:lnTo>
                  <a:lnTo>
                    <a:pt x="2495550" y="1321594"/>
                  </a:lnTo>
                  <a:lnTo>
                    <a:pt x="2500313" y="1288256"/>
                  </a:lnTo>
                  <a:lnTo>
                    <a:pt x="2500313" y="1259681"/>
                  </a:lnTo>
                  <a:lnTo>
                    <a:pt x="2452688" y="959644"/>
                  </a:lnTo>
                  <a:lnTo>
                    <a:pt x="2381250" y="531019"/>
                  </a:lnTo>
                  <a:lnTo>
                    <a:pt x="2312194" y="128588"/>
                  </a:lnTo>
                  <a:lnTo>
                    <a:pt x="2476500" y="0"/>
                  </a:lnTo>
                  <a:lnTo>
                    <a:pt x="2514600" y="252413"/>
                  </a:lnTo>
                  <a:lnTo>
                    <a:pt x="2569369" y="604838"/>
                  </a:lnTo>
                  <a:lnTo>
                    <a:pt x="2612232" y="890588"/>
                  </a:lnTo>
                  <a:lnTo>
                    <a:pt x="2638425" y="1083469"/>
                  </a:lnTo>
                  <a:lnTo>
                    <a:pt x="2655094" y="1223963"/>
                  </a:lnTo>
                  <a:lnTo>
                    <a:pt x="2664619" y="1266825"/>
                  </a:lnTo>
                  <a:lnTo>
                    <a:pt x="2681288" y="1316831"/>
                  </a:lnTo>
                  <a:lnTo>
                    <a:pt x="2709863" y="1362075"/>
                  </a:lnTo>
                  <a:lnTo>
                    <a:pt x="2709863" y="1385888"/>
                  </a:lnTo>
                  <a:lnTo>
                    <a:pt x="2688432" y="1440656"/>
                  </a:lnTo>
                  <a:lnTo>
                    <a:pt x="2624138" y="1564481"/>
                  </a:lnTo>
                  <a:lnTo>
                    <a:pt x="2552700" y="1676400"/>
                  </a:lnTo>
                  <a:lnTo>
                    <a:pt x="2521744" y="1714500"/>
                  </a:lnTo>
                  <a:lnTo>
                    <a:pt x="2507457" y="1724025"/>
                  </a:lnTo>
                  <a:lnTo>
                    <a:pt x="2481263" y="1728788"/>
                  </a:lnTo>
                  <a:lnTo>
                    <a:pt x="2457450" y="1724025"/>
                  </a:lnTo>
                  <a:lnTo>
                    <a:pt x="2424113" y="1697831"/>
                  </a:lnTo>
                  <a:lnTo>
                    <a:pt x="2381250" y="1669256"/>
                  </a:lnTo>
                  <a:lnTo>
                    <a:pt x="2343150" y="1647825"/>
                  </a:lnTo>
                  <a:lnTo>
                    <a:pt x="2293144" y="1626394"/>
                  </a:lnTo>
                  <a:lnTo>
                    <a:pt x="2231232" y="1616869"/>
                  </a:lnTo>
                  <a:lnTo>
                    <a:pt x="1926432" y="1602581"/>
                  </a:lnTo>
                  <a:lnTo>
                    <a:pt x="1512094" y="1593056"/>
                  </a:lnTo>
                  <a:lnTo>
                    <a:pt x="1197769" y="1600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4A0BD8A-933B-4545-92A7-60218CA61913}"/>
                </a:ext>
              </a:extLst>
            </p:cNvPr>
            <p:cNvSpPr/>
            <p:nvPr/>
          </p:nvSpPr>
          <p:spPr>
            <a:xfrm>
              <a:off x="5373688" y="5554663"/>
              <a:ext cx="714375" cy="447675"/>
            </a:xfrm>
            <a:custGeom>
              <a:avLst/>
              <a:gdLst>
                <a:gd name="connsiteX0" fmla="*/ 226219 w 714375"/>
                <a:gd name="connsiteY0" fmla="*/ 64294 h 447675"/>
                <a:gd name="connsiteX1" fmla="*/ 445294 w 714375"/>
                <a:gd name="connsiteY1" fmla="*/ 128588 h 447675"/>
                <a:gd name="connsiteX2" fmla="*/ 476250 w 714375"/>
                <a:gd name="connsiteY2" fmla="*/ 133350 h 447675"/>
                <a:gd name="connsiteX3" fmla="*/ 519113 w 714375"/>
                <a:gd name="connsiteY3" fmla="*/ 135732 h 447675"/>
                <a:gd name="connsiteX4" fmla="*/ 566738 w 714375"/>
                <a:gd name="connsiteY4" fmla="*/ 130969 h 447675"/>
                <a:gd name="connsiteX5" fmla="*/ 616744 w 714375"/>
                <a:gd name="connsiteY5" fmla="*/ 111919 h 447675"/>
                <a:gd name="connsiteX6" fmla="*/ 642938 w 714375"/>
                <a:gd name="connsiteY6" fmla="*/ 90488 h 447675"/>
                <a:gd name="connsiteX7" fmla="*/ 714375 w 714375"/>
                <a:gd name="connsiteY7" fmla="*/ 0 h 447675"/>
                <a:gd name="connsiteX8" fmla="*/ 561975 w 714375"/>
                <a:gd name="connsiteY8" fmla="*/ 447675 h 447675"/>
                <a:gd name="connsiteX9" fmla="*/ 514350 w 714375"/>
                <a:gd name="connsiteY9" fmla="*/ 404813 h 447675"/>
                <a:gd name="connsiteX10" fmla="*/ 481013 w 714375"/>
                <a:gd name="connsiteY10" fmla="*/ 364332 h 447675"/>
                <a:gd name="connsiteX11" fmla="*/ 428625 w 714375"/>
                <a:gd name="connsiteY11" fmla="*/ 321469 h 447675"/>
                <a:gd name="connsiteX12" fmla="*/ 359569 w 714375"/>
                <a:gd name="connsiteY12" fmla="*/ 266700 h 447675"/>
                <a:gd name="connsiteX13" fmla="*/ 290513 w 714375"/>
                <a:gd name="connsiteY13" fmla="*/ 221457 h 447675"/>
                <a:gd name="connsiteX14" fmla="*/ 214313 w 714375"/>
                <a:gd name="connsiteY14" fmla="*/ 173832 h 447675"/>
                <a:gd name="connsiteX15" fmla="*/ 114300 w 714375"/>
                <a:gd name="connsiteY15" fmla="*/ 114300 h 447675"/>
                <a:gd name="connsiteX16" fmla="*/ 21432 w 714375"/>
                <a:gd name="connsiteY16" fmla="*/ 64294 h 447675"/>
                <a:gd name="connsiteX17" fmla="*/ 9525 w 714375"/>
                <a:gd name="connsiteY17" fmla="*/ 50007 h 447675"/>
                <a:gd name="connsiteX18" fmla="*/ 0 w 714375"/>
                <a:gd name="connsiteY18" fmla="*/ 26194 h 447675"/>
                <a:gd name="connsiteX19" fmla="*/ 2382 w 714375"/>
                <a:gd name="connsiteY19" fmla="*/ 9525 h 447675"/>
                <a:gd name="connsiteX20" fmla="*/ 9525 w 714375"/>
                <a:gd name="connsiteY20" fmla="*/ 0 h 447675"/>
                <a:gd name="connsiteX21" fmla="*/ 26194 w 714375"/>
                <a:gd name="connsiteY21" fmla="*/ 0 h 447675"/>
                <a:gd name="connsiteX22" fmla="*/ 69057 w 714375"/>
                <a:gd name="connsiteY22" fmla="*/ 14288 h 447675"/>
                <a:gd name="connsiteX23" fmla="*/ 226219 w 714375"/>
                <a:gd name="connsiteY23" fmla="*/ 6429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4375" h="447675">
                  <a:moveTo>
                    <a:pt x="226219" y="64294"/>
                  </a:moveTo>
                  <a:lnTo>
                    <a:pt x="445294" y="128588"/>
                  </a:lnTo>
                  <a:lnTo>
                    <a:pt x="476250" y="133350"/>
                  </a:lnTo>
                  <a:lnTo>
                    <a:pt x="519113" y="135732"/>
                  </a:lnTo>
                  <a:lnTo>
                    <a:pt x="566738" y="130969"/>
                  </a:lnTo>
                  <a:lnTo>
                    <a:pt x="616744" y="111919"/>
                  </a:lnTo>
                  <a:lnTo>
                    <a:pt x="642938" y="90488"/>
                  </a:lnTo>
                  <a:lnTo>
                    <a:pt x="714375" y="0"/>
                  </a:lnTo>
                  <a:lnTo>
                    <a:pt x="561975" y="447675"/>
                  </a:lnTo>
                  <a:lnTo>
                    <a:pt x="514350" y="404813"/>
                  </a:lnTo>
                  <a:lnTo>
                    <a:pt x="481013" y="364332"/>
                  </a:lnTo>
                  <a:lnTo>
                    <a:pt x="428625" y="321469"/>
                  </a:lnTo>
                  <a:lnTo>
                    <a:pt x="359569" y="266700"/>
                  </a:lnTo>
                  <a:lnTo>
                    <a:pt x="290513" y="221457"/>
                  </a:lnTo>
                  <a:lnTo>
                    <a:pt x="214313" y="173832"/>
                  </a:lnTo>
                  <a:lnTo>
                    <a:pt x="114300" y="114300"/>
                  </a:lnTo>
                  <a:lnTo>
                    <a:pt x="21432" y="64294"/>
                  </a:lnTo>
                  <a:lnTo>
                    <a:pt x="9525" y="50007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69057" y="14288"/>
                  </a:lnTo>
                  <a:lnTo>
                    <a:pt x="22621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CE65D61-4657-994F-B174-8AF7B70F8428}"/>
                </a:ext>
              </a:extLst>
            </p:cNvPr>
            <p:cNvSpPr/>
            <p:nvPr/>
          </p:nvSpPr>
          <p:spPr>
            <a:xfrm>
              <a:off x="4779963" y="4110038"/>
              <a:ext cx="1335087" cy="361950"/>
            </a:xfrm>
            <a:custGeom>
              <a:avLst/>
              <a:gdLst>
                <a:gd name="connsiteX0" fmla="*/ 507206 w 1335881"/>
                <a:gd name="connsiteY0" fmla="*/ 290512 h 361950"/>
                <a:gd name="connsiteX1" fmla="*/ 0 w 1335881"/>
                <a:gd name="connsiteY1" fmla="*/ 361950 h 361950"/>
                <a:gd name="connsiteX2" fmla="*/ 0 w 1335881"/>
                <a:gd name="connsiteY2" fmla="*/ 178593 h 361950"/>
                <a:gd name="connsiteX3" fmla="*/ 157162 w 1335881"/>
                <a:gd name="connsiteY3" fmla="*/ 157162 h 361950"/>
                <a:gd name="connsiteX4" fmla="*/ 666750 w 1335881"/>
                <a:gd name="connsiteY4" fmla="*/ 90487 h 361950"/>
                <a:gd name="connsiteX5" fmla="*/ 1335881 w 1335881"/>
                <a:gd name="connsiteY5" fmla="*/ 0 h 361950"/>
                <a:gd name="connsiteX6" fmla="*/ 1328737 w 1335881"/>
                <a:gd name="connsiteY6" fmla="*/ 178593 h 361950"/>
                <a:gd name="connsiteX7" fmla="*/ 923925 w 1335881"/>
                <a:gd name="connsiteY7" fmla="*/ 233362 h 361950"/>
                <a:gd name="connsiteX8" fmla="*/ 507206 w 1335881"/>
                <a:gd name="connsiteY8" fmla="*/ 29051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881" h="361950">
                  <a:moveTo>
                    <a:pt x="507206" y="290512"/>
                  </a:moveTo>
                  <a:lnTo>
                    <a:pt x="0" y="361950"/>
                  </a:lnTo>
                  <a:lnTo>
                    <a:pt x="0" y="178593"/>
                  </a:lnTo>
                  <a:lnTo>
                    <a:pt x="157162" y="157162"/>
                  </a:lnTo>
                  <a:lnTo>
                    <a:pt x="666750" y="90487"/>
                  </a:lnTo>
                  <a:lnTo>
                    <a:pt x="1335881" y="0"/>
                  </a:lnTo>
                  <a:lnTo>
                    <a:pt x="1328737" y="178593"/>
                  </a:lnTo>
                  <a:lnTo>
                    <a:pt x="923925" y="233362"/>
                  </a:lnTo>
                  <a:lnTo>
                    <a:pt x="50720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0D51514-15E2-F14A-9A35-3E02BB8CFEDD}"/>
                </a:ext>
              </a:extLst>
            </p:cNvPr>
            <p:cNvSpPr/>
            <p:nvPr/>
          </p:nvSpPr>
          <p:spPr>
            <a:xfrm>
              <a:off x="4767263" y="4710113"/>
              <a:ext cx="1347787" cy="357187"/>
            </a:xfrm>
            <a:custGeom>
              <a:avLst/>
              <a:gdLst>
                <a:gd name="connsiteX0" fmla="*/ 628650 w 1347787"/>
                <a:gd name="connsiteY0" fmla="*/ 276225 h 357187"/>
                <a:gd name="connsiteX1" fmla="*/ 0 w 1347787"/>
                <a:gd name="connsiteY1" fmla="*/ 357187 h 357187"/>
                <a:gd name="connsiteX2" fmla="*/ 7143 w 1347787"/>
                <a:gd name="connsiteY2" fmla="*/ 183356 h 357187"/>
                <a:gd name="connsiteX3" fmla="*/ 519112 w 1347787"/>
                <a:gd name="connsiteY3" fmla="*/ 114300 h 357187"/>
                <a:gd name="connsiteX4" fmla="*/ 1347787 w 1347787"/>
                <a:gd name="connsiteY4" fmla="*/ 0 h 357187"/>
                <a:gd name="connsiteX5" fmla="*/ 1345406 w 1347787"/>
                <a:gd name="connsiteY5" fmla="*/ 188118 h 357187"/>
                <a:gd name="connsiteX6" fmla="*/ 628650 w 1347787"/>
                <a:gd name="connsiteY6" fmla="*/ 2762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787" h="357187">
                  <a:moveTo>
                    <a:pt x="628650" y="276225"/>
                  </a:moveTo>
                  <a:lnTo>
                    <a:pt x="0" y="357187"/>
                  </a:lnTo>
                  <a:lnTo>
                    <a:pt x="7143" y="183356"/>
                  </a:lnTo>
                  <a:lnTo>
                    <a:pt x="519112" y="114300"/>
                  </a:lnTo>
                  <a:lnTo>
                    <a:pt x="1347787" y="0"/>
                  </a:lnTo>
                  <a:cubicBezTo>
                    <a:pt x="1346993" y="62706"/>
                    <a:pt x="1346200" y="125412"/>
                    <a:pt x="1345406" y="188118"/>
                  </a:cubicBezTo>
                  <a:lnTo>
                    <a:pt x="62865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35850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8305707E-81A3-EA4E-9F5A-AAA1F59E7129}"/>
              </a:ext>
            </a:extLst>
          </p:cNvPr>
          <p:cNvSpPr/>
          <p:nvPr/>
        </p:nvSpPr>
        <p:spPr>
          <a:xfrm>
            <a:off x="4422775" y="1392238"/>
            <a:ext cx="1728788" cy="1069975"/>
          </a:xfrm>
          <a:custGeom>
            <a:avLst/>
            <a:gdLst>
              <a:gd name="connsiteX0" fmla="*/ 681038 w 1728788"/>
              <a:gd name="connsiteY0" fmla="*/ 661988 h 1069182"/>
              <a:gd name="connsiteX1" fmla="*/ 802482 w 1728788"/>
              <a:gd name="connsiteY1" fmla="*/ 592932 h 1069182"/>
              <a:gd name="connsiteX2" fmla="*/ 923925 w 1728788"/>
              <a:gd name="connsiteY2" fmla="*/ 521494 h 1069182"/>
              <a:gd name="connsiteX3" fmla="*/ 1021557 w 1728788"/>
              <a:gd name="connsiteY3" fmla="*/ 457200 h 1069182"/>
              <a:gd name="connsiteX4" fmla="*/ 1104900 w 1728788"/>
              <a:gd name="connsiteY4" fmla="*/ 402432 h 1069182"/>
              <a:gd name="connsiteX5" fmla="*/ 1207294 w 1728788"/>
              <a:gd name="connsiteY5" fmla="*/ 328613 h 1069182"/>
              <a:gd name="connsiteX6" fmla="*/ 1278732 w 1728788"/>
              <a:gd name="connsiteY6" fmla="*/ 269082 h 1069182"/>
              <a:gd name="connsiteX7" fmla="*/ 1323975 w 1728788"/>
              <a:gd name="connsiteY7" fmla="*/ 233363 h 1069182"/>
              <a:gd name="connsiteX8" fmla="*/ 1328738 w 1728788"/>
              <a:gd name="connsiteY8" fmla="*/ 221457 h 1069182"/>
              <a:gd name="connsiteX9" fmla="*/ 1331119 w 1728788"/>
              <a:gd name="connsiteY9" fmla="*/ 202407 h 1069182"/>
              <a:gd name="connsiteX10" fmla="*/ 1331119 w 1728788"/>
              <a:gd name="connsiteY10" fmla="*/ 176213 h 1069182"/>
              <a:gd name="connsiteX11" fmla="*/ 1321594 w 1728788"/>
              <a:gd name="connsiteY11" fmla="*/ 135732 h 1069182"/>
              <a:gd name="connsiteX12" fmla="*/ 1302544 w 1728788"/>
              <a:gd name="connsiteY12" fmla="*/ 100013 h 1069182"/>
              <a:gd name="connsiteX13" fmla="*/ 1278732 w 1728788"/>
              <a:gd name="connsiteY13" fmla="*/ 69057 h 1069182"/>
              <a:gd name="connsiteX14" fmla="*/ 1259682 w 1728788"/>
              <a:gd name="connsiteY14" fmla="*/ 45244 h 1069182"/>
              <a:gd name="connsiteX15" fmla="*/ 1257300 w 1728788"/>
              <a:gd name="connsiteY15" fmla="*/ 26194 h 1069182"/>
              <a:gd name="connsiteX16" fmla="*/ 1262063 w 1728788"/>
              <a:gd name="connsiteY16" fmla="*/ 7144 h 1069182"/>
              <a:gd name="connsiteX17" fmla="*/ 1281113 w 1728788"/>
              <a:gd name="connsiteY17" fmla="*/ 0 h 1069182"/>
              <a:gd name="connsiteX18" fmla="*/ 1312069 w 1728788"/>
              <a:gd name="connsiteY18" fmla="*/ 2382 h 1069182"/>
              <a:gd name="connsiteX19" fmla="*/ 1354932 w 1728788"/>
              <a:gd name="connsiteY19" fmla="*/ 16669 h 1069182"/>
              <a:gd name="connsiteX20" fmla="*/ 1388269 w 1728788"/>
              <a:gd name="connsiteY20" fmla="*/ 28575 h 1069182"/>
              <a:gd name="connsiteX21" fmla="*/ 1438275 w 1728788"/>
              <a:gd name="connsiteY21" fmla="*/ 52388 h 1069182"/>
              <a:gd name="connsiteX22" fmla="*/ 1485900 w 1728788"/>
              <a:gd name="connsiteY22" fmla="*/ 78582 h 1069182"/>
              <a:gd name="connsiteX23" fmla="*/ 1524000 w 1728788"/>
              <a:gd name="connsiteY23" fmla="*/ 100013 h 1069182"/>
              <a:gd name="connsiteX24" fmla="*/ 1562100 w 1728788"/>
              <a:gd name="connsiteY24" fmla="*/ 126207 h 1069182"/>
              <a:gd name="connsiteX25" fmla="*/ 1602582 w 1728788"/>
              <a:gd name="connsiteY25" fmla="*/ 159544 h 1069182"/>
              <a:gd name="connsiteX26" fmla="*/ 1643063 w 1728788"/>
              <a:gd name="connsiteY26" fmla="*/ 195263 h 1069182"/>
              <a:gd name="connsiteX27" fmla="*/ 1688307 w 1728788"/>
              <a:gd name="connsiteY27" fmla="*/ 242888 h 1069182"/>
              <a:gd name="connsiteX28" fmla="*/ 1719263 w 1728788"/>
              <a:gd name="connsiteY28" fmla="*/ 285750 h 1069182"/>
              <a:gd name="connsiteX29" fmla="*/ 1728788 w 1728788"/>
              <a:gd name="connsiteY29" fmla="*/ 311944 h 1069182"/>
              <a:gd name="connsiteX30" fmla="*/ 1726407 w 1728788"/>
              <a:gd name="connsiteY30" fmla="*/ 335757 h 1069182"/>
              <a:gd name="connsiteX31" fmla="*/ 1712119 w 1728788"/>
              <a:gd name="connsiteY31" fmla="*/ 359569 h 1069182"/>
              <a:gd name="connsiteX32" fmla="*/ 1676400 w 1728788"/>
              <a:gd name="connsiteY32" fmla="*/ 381000 h 1069182"/>
              <a:gd name="connsiteX33" fmla="*/ 1540669 w 1728788"/>
              <a:gd name="connsiteY33" fmla="*/ 450057 h 1069182"/>
              <a:gd name="connsiteX34" fmla="*/ 1385888 w 1728788"/>
              <a:gd name="connsiteY34" fmla="*/ 528638 h 1069182"/>
              <a:gd name="connsiteX35" fmla="*/ 1200150 w 1728788"/>
              <a:gd name="connsiteY35" fmla="*/ 619125 h 1069182"/>
              <a:gd name="connsiteX36" fmla="*/ 1009650 w 1728788"/>
              <a:gd name="connsiteY36" fmla="*/ 709613 h 1069182"/>
              <a:gd name="connsiteX37" fmla="*/ 702469 w 1728788"/>
              <a:gd name="connsiteY37" fmla="*/ 835819 h 1069182"/>
              <a:gd name="connsiteX38" fmla="*/ 464344 w 1728788"/>
              <a:gd name="connsiteY38" fmla="*/ 931069 h 1069182"/>
              <a:gd name="connsiteX39" fmla="*/ 261938 w 1728788"/>
              <a:gd name="connsiteY39" fmla="*/ 1009650 h 1069182"/>
              <a:gd name="connsiteX40" fmla="*/ 190500 w 1728788"/>
              <a:gd name="connsiteY40" fmla="*/ 1040607 h 1069182"/>
              <a:gd name="connsiteX41" fmla="*/ 123825 w 1728788"/>
              <a:gd name="connsiteY41" fmla="*/ 1069182 h 1069182"/>
              <a:gd name="connsiteX42" fmla="*/ 0 w 1728788"/>
              <a:gd name="connsiteY42" fmla="*/ 926307 h 1069182"/>
              <a:gd name="connsiteX43" fmla="*/ 92869 w 1728788"/>
              <a:gd name="connsiteY43" fmla="*/ 919163 h 1069182"/>
              <a:gd name="connsiteX44" fmla="*/ 140494 w 1728788"/>
              <a:gd name="connsiteY44" fmla="*/ 912019 h 1069182"/>
              <a:gd name="connsiteX45" fmla="*/ 197644 w 1728788"/>
              <a:gd name="connsiteY45" fmla="*/ 895350 h 1069182"/>
              <a:gd name="connsiteX46" fmla="*/ 330994 w 1728788"/>
              <a:gd name="connsiteY46" fmla="*/ 840582 h 1069182"/>
              <a:gd name="connsiteX47" fmla="*/ 488157 w 1728788"/>
              <a:gd name="connsiteY47" fmla="*/ 764382 h 1069182"/>
              <a:gd name="connsiteX48" fmla="*/ 681038 w 1728788"/>
              <a:gd name="connsiteY48" fmla="*/ 661988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28788" h="1069182">
                <a:moveTo>
                  <a:pt x="681038" y="661988"/>
                </a:moveTo>
                <a:lnTo>
                  <a:pt x="802482" y="592932"/>
                </a:lnTo>
                <a:lnTo>
                  <a:pt x="923925" y="521494"/>
                </a:lnTo>
                <a:lnTo>
                  <a:pt x="1021557" y="457200"/>
                </a:lnTo>
                <a:lnTo>
                  <a:pt x="1104900" y="402432"/>
                </a:lnTo>
                <a:lnTo>
                  <a:pt x="1207294" y="328613"/>
                </a:lnTo>
                <a:lnTo>
                  <a:pt x="1278732" y="269082"/>
                </a:lnTo>
                <a:lnTo>
                  <a:pt x="1323975" y="233363"/>
                </a:lnTo>
                <a:lnTo>
                  <a:pt x="1328738" y="221457"/>
                </a:lnTo>
                <a:lnTo>
                  <a:pt x="1331119" y="202407"/>
                </a:lnTo>
                <a:lnTo>
                  <a:pt x="1331119" y="176213"/>
                </a:lnTo>
                <a:lnTo>
                  <a:pt x="1321594" y="135732"/>
                </a:lnTo>
                <a:lnTo>
                  <a:pt x="1302544" y="100013"/>
                </a:lnTo>
                <a:lnTo>
                  <a:pt x="1278732" y="69057"/>
                </a:lnTo>
                <a:lnTo>
                  <a:pt x="1259682" y="45244"/>
                </a:lnTo>
                <a:lnTo>
                  <a:pt x="1257300" y="26194"/>
                </a:lnTo>
                <a:lnTo>
                  <a:pt x="1262063" y="7144"/>
                </a:lnTo>
                <a:lnTo>
                  <a:pt x="1281113" y="0"/>
                </a:lnTo>
                <a:lnTo>
                  <a:pt x="1312069" y="2382"/>
                </a:lnTo>
                <a:lnTo>
                  <a:pt x="1354932" y="16669"/>
                </a:lnTo>
                <a:lnTo>
                  <a:pt x="1388269" y="28575"/>
                </a:lnTo>
                <a:lnTo>
                  <a:pt x="1438275" y="52388"/>
                </a:lnTo>
                <a:lnTo>
                  <a:pt x="1485900" y="78582"/>
                </a:lnTo>
                <a:lnTo>
                  <a:pt x="1524000" y="100013"/>
                </a:lnTo>
                <a:lnTo>
                  <a:pt x="1562100" y="126207"/>
                </a:lnTo>
                <a:lnTo>
                  <a:pt x="1602582" y="159544"/>
                </a:lnTo>
                <a:lnTo>
                  <a:pt x="1643063" y="195263"/>
                </a:lnTo>
                <a:lnTo>
                  <a:pt x="1688307" y="242888"/>
                </a:lnTo>
                <a:lnTo>
                  <a:pt x="1719263" y="285750"/>
                </a:lnTo>
                <a:lnTo>
                  <a:pt x="1728788" y="311944"/>
                </a:lnTo>
                <a:lnTo>
                  <a:pt x="1726407" y="335757"/>
                </a:lnTo>
                <a:lnTo>
                  <a:pt x="1712119" y="359569"/>
                </a:lnTo>
                <a:lnTo>
                  <a:pt x="1676400" y="381000"/>
                </a:lnTo>
                <a:lnTo>
                  <a:pt x="1540669" y="450057"/>
                </a:lnTo>
                <a:lnTo>
                  <a:pt x="1385888" y="528638"/>
                </a:lnTo>
                <a:lnTo>
                  <a:pt x="1200150" y="619125"/>
                </a:lnTo>
                <a:lnTo>
                  <a:pt x="1009650" y="709613"/>
                </a:lnTo>
                <a:lnTo>
                  <a:pt x="702469" y="835819"/>
                </a:lnTo>
                <a:lnTo>
                  <a:pt x="464344" y="931069"/>
                </a:lnTo>
                <a:lnTo>
                  <a:pt x="261938" y="1009650"/>
                </a:lnTo>
                <a:lnTo>
                  <a:pt x="190500" y="1040607"/>
                </a:lnTo>
                <a:lnTo>
                  <a:pt x="123825" y="1069182"/>
                </a:lnTo>
                <a:lnTo>
                  <a:pt x="0" y="926307"/>
                </a:lnTo>
                <a:lnTo>
                  <a:pt x="92869" y="919163"/>
                </a:lnTo>
                <a:lnTo>
                  <a:pt x="140494" y="912019"/>
                </a:lnTo>
                <a:lnTo>
                  <a:pt x="197644" y="895350"/>
                </a:lnTo>
                <a:lnTo>
                  <a:pt x="330994" y="840582"/>
                </a:lnTo>
                <a:lnTo>
                  <a:pt x="488157" y="764382"/>
                </a:lnTo>
                <a:lnTo>
                  <a:pt x="681038" y="661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C9040EB-C7F6-F241-AC61-94B3F7C5016B}"/>
              </a:ext>
            </a:extLst>
          </p:cNvPr>
          <p:cNvSpPr/>
          <p:nvPr/>
        </p:nvSpPr>
        <p:spPr>
          <a:xfrm>
            <a:off x="4186238" y="5335588"/>
            <a:ext cx="2390775" cy="422275"/>
          </a:xfrm>
          <a:custGeom>
            <a:avLst/>
            <a:gdLst>
              <a:gd name="connsiteX0" fmla="*/ 966787 w 2390775"/>
              <a:gd name="connsiteY0" fmla="*/ 133350 h 421482"/>
              <a:gd name="connsiteX1" fmla="*/ 1278731 w 2390775"/>
              <a:gd name="connsiteY1" fmla="*/ 111919 h 421482"/>
              <a:gd name="connsiteX2" fmla="*/ 1514475 w 2390775"/>
              <a:gd name="connsiteY2" fmla="*/ 95250 h 421482"/>
              <a:gd name="connsiteX3" fmla="*/ 1731168 w 2390775"/>
              <a:gd name="connsiteY3" fmla="*/ 80963 h 421482"/>
              <a:gd name="connsiteX4" fmla="*/ 1754981 w 2390775"/>
              <a:gd name="connsiteY4" fmla="*/ 73819 h 421482"/>
              <a:gd name="connsiteX5" fmla="*/ 1814512 w 2390775"/>
              <a:gd name="connsiteY5" fmla="*/ 47625 h 421482"/>
              <a:gd name="connsiteX6" fmla="*/ 1874043 w 2390775"/>
              <a:gd name="connsiteY6" fmla="*/ 21432 h 421482"/>
              <a:gd name="connsiteX7" fmla="*/ 1924050 w 2390775"/>
              <a:gd name="connsiteY7" fmla="*/ 2382 h 421482"/>
              <a:gd name="connsiteX8" fmla="*/ 1950243 w 2390775"/>
              <a:gd name="connsiteY8" fmla="*/ 0 h 421482"/>
              <a:gd name="connsiteX9" fmla="*/ 1983581 w 2390775"/>
              <a:gd name="connsiteY9" fmla="*/ 2382 h 421482"/>
              <a:gd name="connsiteX10" fmla="*/ 2024062 w 2390775"/>
              <a:gd name="connsiteY10" fmla="*/ 7144 h 421482"/>
              <a:gd name="connsiteX11" fmla="*/ 2078831 w 2390775"/>
              <a:gd name="connsiteY11" fmla="*/ 19050 h 421482"/>
              <a:gd name="connsiteX12" fmla="*/ 2140743 w 2390775"/>
              <a:gd name="connsiteY12" fmla="*/ 38100 h 421482"/>
              <a:gd name="connsiteX13" fmla="*/ 2209800 w 2390775"/>
              <a:gd name="connsiteY13" fmla="*/ 61913 h 421482"/>
              <a:gd name="connsiteX14" fmla="*/ 2262187 w 2390775"/>
              <a:gd name="connsiteY14" fmla="*/ 80963 h 421482"/>
              <a:gd name="connsiteX15" fmla="*/ 2293143 w 2390775"/>
              <a:gd name="connsiteY15" fmla="*/ 90488 h 421482"/>
              <a:gd name="connsiteX16" fmla="*/ 2319337 w 2390775"/>
              <a:gd name="connsiteY16" fmla="*/ 102394 h 421482"/>
              <a:gd name="connsiteX17" fmla="*/ 2350293 w 2390775"/>
              <a:gd name="connsiteY17" fmla="*/ 121444 h 421482"/>
              <a:gd name="connsiteX18" fmla="*/ 2369343 w 2390775"/>
              <a:gd name="connsiteY18" fmla="*/ 140494 h 421482"/>
              <a:gd name="connsiteX19" fmla="*/ 2381250 w 2390775"/>
              <a:gd name="connsiteY19" fmla="*/ 159544 h 421482"/>
              <a:gd name="connsiteX20" fmla="*/ 2388393 w 2390775"/>
              <a:gd name="connsiteY20" fmla="*/ 185738 h 421482"/>
              <a:gd name="connsiteX21" fmla="*/ 2390775 w 2390775"/>
              <a:gd name="connsiteY21" fmla="*/ 216694 h 421482"/>
              <a:gd name="connsiteX22" fmla="*/ 2386012 w 2390775"/>
              <a:gd name="connsiteY22" fmla="*/ 242888 h 421482"/>
              <a:gd name="connsiteX23" fmla="*/ 2378868 w 2390775"/>
              <a:gd name="connsiteY23" fmla="*/ 259557 h 421482"/>
              <a:gd name="connsiteX24" fmla="*/ 2331243 w 2390775"/>
              <a:gd name="connsiteY24" fmla="*/ 276225 h 421482"/>
              <a:gd name="connsiteX25" fmla="*/ 2278856 w 2390775"/>
              <a:gd name="connsiteY25" fmla="*/ 280988 h 421482"/>
              <a:gd name="connsiteX26" fmla="*/ 2202656 w 2390775"/>
              <a:gd name="connsiteY26" fmla="*/ 280988 h 421482"/>
              <a:gd name="connsiteX27" fmla="*/ 2100262 w 2390775"/>
              <a:gd name="connsiteY27" fmla="*/ 276225 h 421482"/>
              <a:gd name="connsiteX28" fmla="*/ 2000250 w 2390775"/>
              <a:gd name="connsiteY28" fmla="*/ 271463 h 421482"/>
              <a:gd name="connsiteX29" fmla="*/ 1893093 w 2390775"/>
              <a:gd name="connsiteY29" fmla="*/ 261938 h 421482"/>
              <a:gd name="connsiteX30" fmla="*/ 1797843 w 2390775"/>
              <a:gd name="connsiteY30" fmla="*/ 254794 h 421482"/>
              <a:gd name="connsiteX31" fmla="*/ 1662112 w 2390775"/>
              <a:gd name="connsiteY31" fmla="*/ 254794 h 421482"/>
              <a:gd name="connsiteX32" fmla="*/ 1521618 w 2390775"/>
              <a:gd name="connsiteY32" fmla="*/ 261938 h 421482"/>
              <a:gd name="connsiteX33" fmla="*/ 1321593 w 2390775"/>
              <a:gd name="connsiteY33" fmla="*/ 273844 h 421482"/>
              <a:gd name="connsiteX34" fmla="*/ 1107281 w 2390775"/>
              <a:gd name="connsiteY34" fmla="*/ 295275 h 421482"/>
              <a:gd name="connsiteX35" fmla="*/ 933450 w 2390775"/>
              <a:gd name="connsiteY35" fmla="*/ 314325 h 421482"/>
              <a:gd name="connsiteX36" fmla="*/ 647700 w 2390775"/>
              <a:gd name="connsiteY36" fmla="*/ 350044 h 421482"/>
              <a:gd name="connsiteX37" fmla="*/ 497681 w 2390775"/>
              <a:gd name="connsiteY37" fmla="*/ 369094 h 421482"/>
              <a:gd name="connsiteX38" fmla="*/ 464343 w 2390775"/>
              <a:gd name="connsiteY38" fmla="*/ 383382 h 421482"/>
              <a:gd name="connsiteX39" fmla="*/ 426243 w 2390775"/>
              <a:gd name="connsiteY39" fmla="*/ 402432 h 421482"/>
              <a:gd name="connsiteX40" fmla="*/ 383381 w 2390775"/>
              <a:gd name="connsiteY40" fmla="*/ 416719 h 421482"/>
              <a:gd name="connsiteX41" fmla="*/ 347662 w 2390775"/>
              <a:gd name="connsiteY41" fmla="*/ 421482 h 421482"/>
              <a:gd name="connsiteX42" fmla="*/ 319087 w 2390775"/>
              <a:gd name="connsiteY42" fmla="*/ 416719 h 421482"/>
              <a:gd name="connsiteX43" fmla="*/ 273843 w 2390775"/>
              <a:gd name="connsiteY43" fmla="*/ 395288 h 421482"/>
              <a:gd name="connsiteX44" fmla="*/ 221456 w 2390775"/>
              <a:gd name="connsiteY44" fmla="*/ 354807 h 421482"/>
              <a:gd name="connsiteX45" fmla="*/ 154781 w 2390775"/>
              <a:gd name="connsiteY45" fmla="*/ 300038 h 421482"/>
              <a:gd name="connsiteX46" fmla="*/ 100012 w 2390775"/>
              <a:gd name="connsiteY46" fmla="*/ 238125 h 421482"/>
              <a:gd name="connsiteX47" fmla="*/ 47625 w 2390775"/>
              <a:gd name="connsiteY47" fmla="*/ 169069 h 421482"/>
              <a:gd name="connsiteX48" fmla="*/ 23812 w 2390775"/>
              <a:gd name="connsiteY48" fmla="*/ 126207 h 421482"/>
              <a:gd name="connsiteX49" fmla="*/ 2381 w 2390775"/>
              <a:gd name="connsiteY49" fmla="*/ 85725 h 421482"/>
              <a:gd name="connsiteX50" fmla="*/ 0 w 2390775"/>
              <a:gd name="connsiteY50" fmla="*/ 66675 h 421482"/>
              <a:gd name="connsiteX51" fmla="*/ 0 w 2390775"/>
              <a:gd name="connsiteY51" fmla="*/ 50007 h 421482"/>
              <a:gd name="connsiteX52" fmla="*/ 0 w 2390775"/>
              <a:gd name="connsiteY52" fmla="*/ 33338 h 421482"/>
              <a:gd name="connsiteX53" fmla="*/ 4762 w 2390775"/>
              <a:gd name="connsiteY53" fmla="*/ 21432 h 421482"/>
              <a:gd name="connsiteX54" fmla="*/ 16668 w 2390775"/>
              <a:gd name="connsiteY54" fmla="*/ 19050 h 421482"/>
              <a:gd name="connsiteX55" fmla="*/ 50006 w 2390775"/>
              <a:gd name="connsiteY55" fmla="*/ 26194 h 421482"/>
              <a:gd name="connsiteX56" fmla="*/ 85725 w 2390775"/>
              <a:gd name="connsiteY56" fmla="*/ 47625 h 421482"/>
              <a:gd name="connsiteX57" fmla="*/ 116681 w 2390775"/>
              <a:gd name="connsiteY57" fmla="*/ 71438 h 421482"/>
              <a:gd name="connsiteX58" fmla="*/ 150018 w 2390775"/>
              <a:gd name="connsiteY58" fmla="*/ 95250 h 421482"/>
              <a:gd name="connsiteX59" fmla="*/ 180975 w 2390775"/>
              <a:gd name="connsiteY59" fmla="*/ 111919 h 421482"/>
              <a:gd name="connsiteX60" fmla="*/ 216693 w 2390775"/>
              <a:gd name="connsiteY60" fmla="*/ 130969 h 421482"/>
              <a:gd name="connsiteX61" fmla="*/ 264318 w 2390775"/>
              <a:gd name="connsiteY61" fmla="*/ 150019 h 421482"/>
              <a:gd name="connsiteX62" fmla="*/ 300037 w 2390775"/>
              <a:gd name="connsiteY62" fmla="*/ 161925 h 421482"/>
              <a:gd name="connsiteX63" fmla="*/ 338137 w 2390775"/>
              <a:gd name="connsiteY63" fmla="*/ 169069 h 421482"/>
              <a:gd name="connsiteX64" fmla="*/ 371475 w 2390775"/>
              <a:gd name="connsiteY64" fmla="*/ 171450 h 421482"/>
              <a:gd name="connsiteX65" fmla="*/ 421481 w 2390775"/>
              <a:gd name="connsiteY65" fmla="*/ 171450 h 421482"/>
              <a:gd name="connsiteX66" fmla="*/ 585787 w 2390775"/>
              <a:gd name="connsiteY66" fmla="*/ 159544 h 421482"/>
              <a:gd name="connsiteX67" fmla="*/ 966787 w 2390775"/>
              <a:gd name="connsiteY67" fmla="*/ 133350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90775" h="421482">
                <a:moveTo>
                  <a:pt x="966787" y="133350"/>
                </a:moveTo>
                <a:lnTo>
                  <a:pt x="1278731" y="111919"/>
                </a:lnTo>
                <a:lnTo>
                  <a:pt x="1514475" y="95250"/>
                </a:lnTo>
                <a:lnTo>
                  <a:pt x="1731168" y="80963"/>
                </a:lnTo>
                <a:lnTo>
                  <a:pt x="1754981" y="73819"/>
                </a:lnTo>
                <a:lnTo>
                  <a:pt x="1814512" y="47625"/>
                </a:lnTo>
                <a:lnTo>
                  <a:pt x="1874043" y="21432"/>
                </a:lnTo>
                <a:lnTo>
                  <a:pt x="1924050" y="2382"/>
                </a:lnTo>
                <a:lnTo>
                  <a:pt x="1950243" y="0"/>
                </a:lnTo>
                <a:lnTo>
                  <a:pt x="1983581" y="2382"/>
                </a:lnTo>
                <a:lnTo>
                  <a:pt x="2024062" y="7144"/>
                </a:lnTo>
                <a:lnTo>
                  <a:pt x="2078831" y="19050"/>
                </a:lnTo>
                <a:lnTo>
                  <a:pt x="2140743" y="38100"/>
                </a:lnTo>
                <a:lnTo>
                  <a:pt x="2209800" y="61913"/>
                </a:lnTo>
                <a:lnTo>
                  <a:pt x="2262187" y="80963"/>
                </a:lnTo>
                <a:lnTo>
                  <a:pt x="2293143" y="90488"/>
                </a:lnTo>
                <a:lnTo>
                  <a:pt x="2319337" y="102394"/>
                </a:lnTo>
                <a:lnTo>
                  <a:pt x="2350293" y="121444"/>
                </a:lnTo>
                <a:lnTo>
                  <a:pt x="2369343" y="140494"/>
                </a:lnTo>
                <a:lnTo>
                  <a:pt x="2381250" y="159544"/>
                </a:lnTo>
                <a:lnTo>
                  <a:pt x="2388393" y="185738"/>
                </a:lnTo>
                <a:lnTo>
                  <a:pt x="2390775" y="216694"/>
                </a:lnTo>
                <a:lnTo>
                  <a:pt x="2386012" y="242888"/>
                </a:lnTo>
                <a:lnTo>
                  <a:pt x="2378868" y="259557"/>
                </a:lnTo>
                <a:lnTo>
                  <a:pt x="2331243" y="276225"/>
                </a:lnTo>
                <a:lnTo>
                  <a:pt x="2278856" y="280988"/>
                </a:lnTo>
                <a:lnTo>
                  <a:pt x="2202656" y="280988"/>
                </a:lnTo>
                <a:lnTo>
                  <a:pt x="2100262" y="276225"/>
                </a:lnTo>
                <a:lnTo>
                  <a:pt x="2000250" y="271463"/>
                </a:lnTo>
                <a:lnTo>
                  <a:pt x="1893093" y="261938"/>
                </a:lnTo>
                <a:lnTo>
                  <a:pt x="1797843" y="254794"/>
                </a:lnTo>
                <a:lnTo>
                  <a:pt x="1662112" y="254794"/>
                </a:lnTo>
                <a:lnTo>
                  <a:pt x="1521618" y="261938"/>
                </a:lnTo>
                <a:lnTo>
                  <a:pt x="1321593" y="273844"/>
                </a:lnTo>
                <a:lnTo>
                  <a:pt x="1107281" y="295275"/>
                </a:lnTo>
                <a:lnTo>
                  <a:pt x="933450" y="314325"/>
                </a:lnTo>
                <a:lnTo>
                  <a:pt x="647700" y="350044"/>
                </a:lnTo>
                <a:lnTo>
                  <a:pt x="497681" y="369094"/>
                </a:lnTo>
                <a:lnTo>
                  <a:pt x="464343" y="383382"/>
                </a:lnTo>
                <a:lnTo>
                  <a:pt x="426243" y="402432"/>
                </a:lnTo>
                <a:lnTo>
                  <a:pt x="383381" y="416719"/>
                </a:lnTo>
                <a:lnTo>
                  <a:pt x="347662" y="421482"/>
                </a:lnTo>
                <a:lnTo>
                  <a:pt x="319087" y="416719"/>
                </a:lnTo>
                <a:lnTo>
                  <a:pt x="273843" y="395288"/>
                </a:lnTo>
                <a:lnTo>
                  <a:pt x="221456" y="354807"/>
                </a:lnTo>
                <a:lnTo>
                  <a:pt x="154781" y="300038"/>
                </a:lnTo>
                <a:lnTo>
                  <a:pt x="100012" y="238125"/>
                </a:lnTo>
                <a:lnTo>
                  <a:pt x="47625" y="169069"/>
                </a:lnTo>
                <a:lnTo>
                  <a:pt x="23812" y="126207"/>
                </a:lnTo>
                <a:lnTo>
                  <a:pt x="2381" y="85725"/>
                </a:lnTo>
                <a:lnTo>
                  <a:pt x="0" y="66675"/>
                </a:lnTo>
                <a:lnTo>
                  <a:pt x="0" y="50007"/>
                </a:lnTo>
                <a:lnTo>
                  <a:pt x="0" y="33338"/>
                </a:lnTo>
                <a:lnTo>
                  <a:pt x="4762" y="21432"/>
                </a:lnTo>
                <a:lnTo>
                  <a:pt x="16668" y="19050"/>
                </a:lnTo>
                <a:lnTo>
                  <a:pt x="50006" y="26194"/>
                </a:lnTo>
                <a:lnTo>
                  <a:pt x="85725" y="47625"/>
                </a:lnTo>
                <a:lnTo>
                  <a:pt x="116681" y="71438"/>
                </a:lnTo>
                <a:lnTo>
                  <a:pt x="150018" y="95250"/>
                </a:lnTo>
                <a:lnTo>
                  <a:pt x="180975" y="111919"/>
                </a:lnTo>
                <a:lnTo>
                  <a:pt x="216693" y="130969"/>
                </a:lnTo>
                <a:lnTo>
                  <a:pt x="264318" y="150019"/>
                </a:lnTo>
                <a:lnTo>
                  <a:pt x="300037" y="161925"/>
                </a:lnTo>
                <a:lnTo>
                  <a:pt x="338137" y="169069"/>
                </a:lnTo>
                <a:lnTo>
                  <a:pt x="371475" y="171450"/>
                </a:lnTo>
                <a:lnTo>
                  <a:pt x="421481" y="171450"/>
                </a:lnTo>
                <a:lnTo>
                  <a:pt x="585787" y="159544"/>
                </a:lnTo>
                <a:lnTo>
                  <a:pt x="966787" y="133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0A50BD4-F4B9-5640-891F-0DE78DC6A7D5}"/>
              </a:ext>
            </a:extLst>
          </p:cNvPr>
          <p:cNvSpPr/>
          <p:nvPr/>
        </p:nvSpPr>
        <p:spPr>
          <a:xfrm rot="16200000">
            <a:off x="2162175" y="1817688"/>
            <a:ext cx="2205038" cy="1566862"/>
          </a:xfrm>
          <a:custGeom>
            <a:avLst/>
            <a:gdLst>
              <a:gd name="connsiteX0" fmla="*/ 762000 w 2205037"/>
              <a:gd name="connsiteY0" fmla="*/ 557212 h 1566862"/>
              <a:gd name="connsiteX1" fmla="*/ 909637 w 2205037"/>
              <a:gd name="connsiteY1" fmla="*/ 654844 h 1566862"/>
              <a:gd name="connsiteX2" fmla="*/ 1047750 w 2205037"/>
              <a:gd name="connsiteY2" fmla="*/ 740569 h 1566862"/>
              <a:gd name="connsiteX3" fmla="*/ 1164431 w 2205037"/>
              <a:gd name="connsiteY3" fmla="*/ 809625 h 1566862"/>
              <a:gd name="connsiteX4" fmla="*/ 1312069 w 2205037"/>
              <a:gd name="connsiteY4" fmla="*/ 895350 h 1566862"/>
              <a:gd name="connsiteX5" fmla="*/ 1473994 w 2205037"/>
              <a:gd name="connsiteY5" fmla="*/ 988219 h 1566862"/>
              <a:gd name="connsiteX6" fmla="*/ 1633537 w 2205037"/>
              <a:gd name="connsiteY6" fmla="*/ 1071562 h 1566862"/>
              <a:gd name="connsiteX7" fmla="*/ 1778794 w 2205037"/>
              <a:gd name="connsiteY7" fmla="*/ 1150144 h 1566862"/>
              <a:gd name="connsiteX8" fmla="*/ 1890712 w 2205037"/>
              <a:gd name="connsiteY8" fmla="*/ 1207294 h 1566862"/>
              <a:gd name="connsiteX9" fmla="*/ 1950244 w 2205037"/>
              <a:gd name="connsiteY9" fmla="*/ 1235869 h 1566862"/>
              <a:gd name="connsiteX10" fmla="*/ 1971675 w 2205037"/>
              <a:gd name="connsiteY10" fmla="*/ 1240631 h 1566862"/>
              <a:gd name="connsiteX11" fmla="*/ 2000250 w 2205037"/>
              <a:gd name="connsiteY11" fmla="*/ 1235869 h 1566862"/>
              <a:gd name="connsiteX12" fmla="*/ 2045494 w 2205037"/>
              <a:gd name="connsiteY12" fmla="*/ 1216819 h 1566862"/>
              <a:gd name="connsiteX13" fmla="*/ 2090737 w 2205037"/>
              <a:gd name="connsiteY13" fmla="*/ 1190625 h 1566862"/>
              <a:gd name="connsiteX14" fmla="*/ 2126456 w 2205037"/>
              <a:gd name="connsiteY14" fmla="*/ 1169194 h 1566862"/>
              <a:gd name="connsiteX15" fmla="*/ 2145506 w 2205037"/>
              <a:gd name="connsiteY15" fmla="*/ 1162050 h 1566862"/>
              <a:gd name="connsiteX16" fmla="*/ 2169319 w 2205037"/>
              <a:gd name="connsiteY16" fmla="*/ 1154906 h 1566862"/>
              <a:gd name="connsiteX17" fmla="*/ 2190750 w 2205037"/>
              <a:gd name="connsiteY17" fmla="*/ 1154906 h 1566862"/>
              <a:gd name="connsiteX18" fmla="*/ 2202656 w 2205037"/>
              <a:gd name="connsiteY18" fmla="*/ 1162050 h 1566862"/>
              <a:gd name="connsiteX19" fmla="*/ 2205037 w 2205037"/>
              <a:gd name="connsiteY19" fmla="*/ 1173956 h 1566862"/>
              <a:gd name="connsiteX20" fmla="*/ 2193131 w 2205037"/>
              <a:gd name="connsiteY20" fmla="*/ 1212056 h 1566862"/>
              <a:gd name="connsiteX21" fmla="*/ 2169319 w 2205037"/>
              <a:gd name="connsiteY21" fmla="*/ 1254919 h 1566862"/>
              <a:gd name="connsiteX22" fmla="*/ 2145506 w 2205037"/>
              <a:gd name="connsiteY22" fmla="*/ 1297781 h 1566862"/>
              <a:gd name="connsiteX23" fmla="*/ 2114550 w 2205037"/>
              <a:gd name="connsiteY23" fmla="*/ 1338262 h 1566862"/>
              <a:gd name="connsiteX24" fmla="*/ 2074069 w 2205037"/>
              <a:gd name="connsiteY24" fmla="*/ 1381125 h 1566862"/>
              <a:gd name="connsiteX25" fmla="*/ 2026444 w 2205037"/>
              <a:gd name="connsiteY25" fmla="*/ 1421606 h 1566862"/>
              <a:gd name="connsiteX26" fmla="*/ 1959769 w 2205037"/>
              <a:gd name="connsiteY26" fmla="*/ 1481137 h 1566862"/>
              <a:gd name="connsiteX27" fmla="*/ 1909762 w 2205037"/>
              <a:gd name="connsiteY27" fmla="*/ 1514475 h 1566862"/>
              <a:gd name="connsiteX28" fmla="*/ 1869281 w 2205037"/>
              <a:gd name="connsiteY28" fmla="*/ 1538287 h 1566862"/>
              <a:gd name="connsiteX29" fmla="*/ 1819275 w 2205037"/>
              <a:gd name="connsiteY29" fmla="*/ 1562100 h 1566862"/>
              <a:gd name="connsiteX30" fmla="*/ 1783556 w 2205037"/>
              <a:gd name="connsiteY30" fmla="*/ 1566862 h 1566862"/>
              <a:gd name="connsiteX31" fmla="*/ 1757362 w 2205037"/>
              <a:gd name="connsiteY31" fmla="*/ 1559719 h 1566862"/>
              <a:gd name="connsiteX32" fmla="*/ 1735931 w 2205037"/>
              <a:gd name="connsiteY32" fmla="*/ 1543050 h 1566862"/>
              <a:gd name="connsiteX33" fmla="*/ 1716881 w 2205037"/>
              <a:gd name="connsiteY33" fmla="*/ 1516856 h 1566862"/>
              <a:gd name="connsiteX34" fmla="*/ 1695450 w 2205037"/>
              <a:gd name="connsiteY34" fmla="*/ 1485900 h 1566862"/>
              <a:gd name="connsiteX35" fmla="*/ 1662112 w 2205037"/>
              <a:gd name="connsiteY35" fmla="*/ 1452562 h 1566862"/>
              <a:gd name="connsiteX36" fmla="*/ 1604962 w 2205037"/>
              <a:gd name="connsiteY36" fmla="*/ 1409700 h 1566862"/>
              <a:gd name="connsiteX37" fmla="*/ 1447800 w 2205037"/>
              <a:gd name="connsiteY37" fmla="*/ 1297781 h 1566862"/>
              <a:gd name="connsiteX38" fmla="*/ 1226344 w 2205037"/>
              <a:gd name="connsiteY38" fmla="*/ 1133475 h 1566862"/>
              <a:gd name="connsiteX39" fmla="*/ 1071562 w 2205037"/>
              <a:gd name="connsiteY39" fmla="*/ 1019175 h 1566862"/>
              <a:gd name="connsiteX40" fmla="*/ 940594 w 2205037"/>
              <a:gd name="connsiteY40" fmla="*/ 921544 h 1566862"/>
              <a:gd name="connsiteX41" fmla="*/ 771525 w 2205037"/>
              <a:gd name="connsiteY41" fmla="*/ 783431 h 1566862"/>
              <a:gd name="connsiteX42" fmla="*/ 614362 w 2205037"/>
              <a:gd name="connsiteY42" fmla="*/ 645319 h 1566862"/>
              <a:gd name="connsiteX43" fmla="*/ 476250 w 2205037"/>
              <a:gd name="connsiteY43" fmla="*/ 519112 h 1566862"/>
              <a:gd name="connsiteX44" fmla="*/ 371475 w 2205037"/>
              <a:gd name="connsiteY44" fmla="*/ 421481 h 1566862"/>
              <a:gd name="connsiteX45" fmla="*/ 228600 w 2205037"/>
              <a:gd name="connsiteY45" fmla="*/ 283369 h 1566862"/>
              <a:gd name="connsiteX46" fmla="*/ 119062 w 2205037"/>
              <a:gd name="connsiteY46" fmla="*/ 171450 h 1566862"/>
              <a:gd name="connsiteX47" fmla="*/ 11906 w 2205037"/>
              <a:gd name="connsiteY47" fmla="*/ 59531 h 1566862"/>
              <a:gd name="connsiteX48" fmla="*/ 0 w 2205037"/>
              <a:gd name="connsiteY48" fmla="*/ 38100 h 1566862"/>
              <a:gd name="connsiteX49" fmla="*/ 0 w 2205037"/>
              <a:gd name="connsiteY49" fmla="*/ 19050 h 1566862"/>
              <a:gd name="connsiteX50" fmla="*/ 4762 w 2205037"/>
              <a:gd name="connsiteY50" fmla="*/ 7144 h 1566862"/>
              <a:gd name="connsiteX51" fmla="*/ 14287 w 2205037"/>
              <a:gd name="connsiteY51" fmla="*/ 0 h 1566862"/>
              <a:gd name="connsiteX52" fmla="*/ 28575 w 2205037"/>
              <a:gd name="connsiteY52" fmla="*/ 0 h 1566862"/>
              <a:gd name="connsiteX53" fmla="*/ 40481 w 2205037"/>
              <a:gd name="connsiteY53" fmla="*/ 2381 h 1566862"/>
              <a:gd name="connsiteX54" fmla="*/ 57150 w 2205037"/>
              <a:gd name="connsiteY54" fmla="*/ 14287 h 1566862"/>
              <a:gd name="connsiteX55" fmla="*/ 116681 w 2205037"/>
              <a:gd name="connsiteY55" fmla="*/ 64294 h 1566862"/>
              <a:gd name="connsiteX56" fmla="*/ 257175 w 2205037"/>
              <a:gd name="connsiteY56" fmla="*/ 178594 h 1566862"/>
              <a:gd name="connsiteX57" fmla="*/ 461962 w 2205037"/>
              <a:gd name="connsiteY57" fmla="*/ 340519 h 1566862"/>
              <a:gd name="connsiteX58" fmla="*/ 635794 w 2205037"/>
              <a:gd name="connsiteY58" fmla="*/ 466725 h 1566862"/>
              <a:gd name="connsiteX59" fmla="*/ 762000 w 2205037"/>
              <a:gd name="connsiteY59" fmla="*/ 557212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05037" h="1566862">
                <a:moveTo>
                  <a:pt x="762000" y="557212"/>
                </a:moveTo>
                <a:lnTo>
                  <a:pt x="909637" y="654844"/>
                </a:lnTo>
                <a:lnTo>
                  <a:pt x="1047750" y="740569"/>
                </a:lnTo>
                <a:lnTo>
                  <a:pt x="1164431" y="809625"/>
                </a:lnTo>
                <a:lnTo>
                  <a:pt x="1312069" y="895350"/>
                </a:lnTo>
                <a:lnTo>
                  <a:pt x="1473994" y="988219"/>
                </a:lnTo>
                <a:lnTo>
                  <a:pt x="1633537" y="1071562"/>
                </a:lnTo>
                <a:lnTo>
                  <a:pt x="1778794" y="1150144"/>
                </a:lnTo>
                <a:lnTo>
                  <a:pt x="1890712" y="1207294"/>
                </a:lnTo>
                <a:lnTo>
                  <a:pt x="1950244" y="1235869"/>
                </a:lnTo>
                <a:lnTo>
                  <a:pt x="1971675" y="1240631"/>
                </a:lnTo>
                <a:lnTo>
                  <a:pt x="2000250" y="1235869"/>
                </a:lnTo>
                <a:lnTo>
                  <a:pt x="2045494" y="1216819"/>
                </a:lnTo>
                <a:lnTo>
                  <a:pt x="2090737" y="1190625"/>
                </a:lnTo>
                <a:lnTo>
                  <a:pt x="2126456" y="1169194"/>
                </a:lnTo>
                <a:lnTo>
                  <a:pt x="2145506" y="1162050"/>
                </a:lnTo>
                <a:lnTo>
                  <a:pt x="2169319" y="1154906"/>
                </a:lnTo>
                <a:lnTo>
                  <a:pt x="2190750" y="1154906"/>
                </a:lnTo>
                <a:lnTo>
                  <a:pt x="2202656" y="1162050"/>
                </a:lnTo>
                <a:lnTo>
                  <a:pt x="2205037" y="1173956"/>
                </a:lnTo>
                <a:lnTo>
                  <a:pt x="2193131" y="1212056"/>
                </a:lnTo>
                <a:lnTo>
                  <a:pt x="2169319" y="1254919"/>
                </a:lnTo>
                <a:lnTo>
                  <a:pt x="2145506" y="1297781"/>
                </a:lnTo>
                <a:lnTo>
                  <a:pt x="2114550" y="1338262"/>
                </a:lnTo>
                <a:lnTo>
                  <a:pt x="2074069" y="1381125"/>
                </a:lnTo>
                <a:lnTo>
                  <a:pt x="2026444" y="1421606"/>
                </a:lnTo>
                <a:lnTo>
                  <a:pt x="1959769" y="1481137"/>
                </a:lnTo>
                <a:lnTo>
                  <a:pt x="1909762" y="1514475"/>
                </a:lnTo>
                <a:lnTo>
                  <a:pt x="1869281" y="1538287"/>
                </a:lnTo>
                <a:lnTo>
                  <a:pt x="1819275" y="1562100"/>
                </a:lnTo>
                <a:lnTo>
                  <a:pt x="1783556" y="1566862"/>
                </a:lnTo>
                <a:lnTo>
                  <a:pt x="1757362" y="1559719"/>
                </a:lnTo>
                <a:lnTo>
                  <a:pt x="1735931" y="1543050"/>
                </a:lnTo>
                <a:lnTo>
                  <a:pt x="1716881" y="1516856"/>
                </a:lnTo>
                <a:lnTo>
                  <a:pt x="1695450" y="1485900"/>
                </a:lnTo>
                <a:lnTo>
                  <a:pt x="1662112" y="1452562"/>
                </a:lnTo>
                <a:lnTo>
                  <a:pt x="1604962" y="1409700"/>
                </a:lnTo>
                <a:lnTo>
                  <a:pt x="1447800" y="1297781"/>
                </a:lnTo>
                <a:lnTo>
                  <a:pt x="1226344" y="1133475"/>
                </a:lnTo>
                <a:lnTo>
                  <a:pt x="1071562" y="1019175"/>
                </a:lnTo>
                <a:lnTo>
                  <a:pt x="940594" y="921544"/>
                </a:lnTo>
                <a:lnTo>
                  <a:pt x="771525" y="783431"/>
                </a:lnTo>
                <a:lnTo>
                  <a:pt x="614362" y="645319"/>
                </a:lnTo>
                <a:lnTo>
                  <a:pt x="476250" y="519112"/>
                </a:lnTo>
                <a:lnTo>
                  <a:pt x="371475" y="421481"/>
                </a:lnTo>
                <a:lnTo>
                  <a:pt x="228600" y="283369"/>
                </a:lnTo>
                <a:lnTo>
                  <a:pt x="119062" y="171450"/>
                </a:lnTo>
                <a:lnTo>
                  <a:pt x="11906" y="59531"/>
                </a:lnTo>
                <a:lnTo>
                  <a:pt x="0" y="38100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28575" y="0"/>
                </a:lnTo>
                <a:lnTo>
                  <a:pt x="40481" y="2381"/>
                </a:lnTo>
                <a:lnTo>
                  <a:pt x="57150" y="14287"/>
                </a:lnTo>
                <a:lnTo>
                  <a:pt x="116681" y="64294"/>
                </a:lnTo>
                <a:lnTo>
                  <a:pt x="257175" y="178594"/>
                </a:lnTo>
                <a:lnTo>
                  <a:pt x="461962" y="340519"/>
                </a:lnTo>
                <a:lnTo>
                  <a:pt x="635794" y="466725"/>
                </a:lnTo>
                <a:lnTo>
                  <a:pt x="762000" y="557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9E1841C-D368-FC4D-9221-65022CF73B2F}"/>
              </a:ext>
            </a:extLst>
          </p:cNvPr>
          <p:cNvSpPr/>
          <p:nvPr/>
        </p:nvSpPr>
        <p:spPr>
          <a:xfrm rot="16200000">
            <a:off x="1927226" y="4054475"/>
            <a:ext cx="3022600" cy="377825"/>
          </a:xfrm>
          <a:custGeom>
            <a:avLst/>
            <a:gdLst>
              <a:gd name="connsiteX0" fmla="*/ 1635617 w 3021383"/>
              <a:gd name="connsiteY0" fmla="*/ 133940 h 378638"/>
              <a:gd name="connsiteX1" fmla="*/ 2006528 w 3021383"/>
              <a:gd name="connsiteY1" fmla="*/ 144243 h 378638"/>
              <a:gd name="connsiteX2" fmla="*/ 2248651 w 3021383"/>
              <a:gd name="connsiteY2" fmla="*/ 149394 h 378638"/>
              <a:gd name="connsiteX3" fmla="*/ 2586077 w 3021383"/>
              <a:gd name="connsiteY3" fmla="*/ 154546 h 378638"/>
              <a:gd name="connsiteX4" fmla="*/ 2686533 w 3021383"/>
              <a:gd name="connsiteY4" fmla="*/ 154546 h 378638"/>
              <a:gd name="connsiteX5" fmla="*/ 2722593 w 3021383"/>
              <a:gd name="connsiteY5" fmla="*/ 149394 h 378638"/>
              <a:gd name="connsiteX6" fmla="*/ 2753503 w 3021383"/>
              <a:gd name="connsiteY6" fmla="*/ 141667 h 378638"/>
              <a:gd name="connsiteX7" fmla="*/ 2799867 w 3021383"/>
              <a:gd name="connsiteY7" fmla="*/ 121061 h 378638"/>
              <a:gd name="connsiteX8" fmla="*/ 2843655 w 3021383"/>
              <a:gd name="connsiteY8" fmla="*/ 95303 h 378638"/>
              <a:gd name="connsiteX9" fmla="*/ 2915777 w 3021383"/>
              <a:gd name="connsiteY9" fmla="*/ 36060 h 378638"/>
              <a:gd name="connsiteX10" fmla="*/ 3021383 w 3021383"/>
              <a:gd name="connsiteY10" fmla="*/ 126213 h 378638"/>
              <a:gd name="connsiteX11" fmla="*/ 2944110 w 3021383"/>
              <a:gd name="connsiteY11" fmla="*/ 200910 h 378638"/>
              <a:gd name="connsiteX12" fmla="*/ 2823049 w 3021383"/>
              <a:gd name="connsiteY12" fmla="*/ 314244 h 378638"/>
              <a:gd name="connsiteX13" fmla="*/ 2750927 w 3021383"/>
              <a:gd name="connsiteY13" fmla="*/ 378638 h 378638"/>
              <a:gd name="connsiteX14" fmla="*/ 2717442 w 3021383"/>
              <a:gd name="connsiteY14" fmla="*/ 376063 h 378638"/>
              <a:gd name="connsiteX15" fmla="*/ 2614411 w 3021383"/>
              <a:gd name="connsiteY15" fmla="*/ 360608 h 378638"/>
              <a:gd name="connsiteX16" fmla="*/ 2544865 w 3021383"/>
              <a:gd name="connsiteY16" fmla="*/ 355456 h 378638"/>
              <a:gd name="connsiteX17" fmla="*/ 2354258 w 3021383"/>
              <a:gd name="connsiteY17" fmla="*/ 355456 h 378638"/>
              <a:gd name="connsiteX18" fmla="*/ 1985922 w 3021383"/>
              <a:gd name="connsiteY18" fmla="*/ 350305 h 378638"/>
              <a:gd name="connsiteX19" fmla="*/ 1527434 w 3021383"/>
              <a:gd name="connsiteY19" fmla="*/ 347729 h 378638"/>
              <a:gd name="connsiteX20" fmla="*/ 1197735 w 3021383"/>
              <a:gd name="connsiteY20" fmla="*/ 345153 h 378638"/>
              <a:gd name="connsiteX21" fmla="*/ 829399 w 3021383"/>
              <a:gd name="connsiteY21" fmla="*/ 340002 h 378638"/>
              <a:gd name="connsiteX22" fmla="*/ 522882 w 3021383"/>
              <a:gd name="connsiteY22" fmla="*/ 337426 h 378638"/>
              <a:gd name="connsiteX23" fmla="*/ 370911 w 3021383"/>
              <a:gd name="connsiteY23" fmla="*/ 334850 h 378638"/>
              <a:gd name="connsiteX24" fmla="*/ 172577 w 3021383"/>
              <a:gd name="connsiteY24" fmla="*/ 334850 h 378638"/>
              <a:gd name="connsiteX25" fmla="*/ 118485 w 3021383"/>
              <a:gd name="connsiteY25" fmla="*/ 329699 h 378638"/>
              <a:gd name="connsiteX26" fmla="*/ 66970 w 3021383"/>
              <a:gd name="connsiteY26" fmla="*/ 311668 h 378638"/>
              <a:gd name="connsiteX27" fmla="*/ 43788 w 3021383"/>
              <a:gd name="connsiteY27" fmla="*/ 298789 h 378638"/>
              <a:gd name="connsiteX28" fmla="*/ 23182 w 3021383"/>
              <a:gd name="connsiteY28" fmla="*/ 280759 h 378638"/>
              <a:gd name="connsiteX29" fmla="*/ 10303 w 3021383"/>
              <a:gd name="connsiteY29" fmla="*/ 265304 h 378638"/>
              <a:gd name="connsiteX30" fmla="*/ 2575 w 3021383"/>
              <a:gd name="connsiteY30" fmla="*/ 247274 h 378638"/>
              <a:gd name="connsiteX31" fmla="*/ 0 w 3021383"/>
              <a:gd name="connsiteY31" fmla="*/ 229243 h 378638"/>
              <a:gd name="connsiteX32" fmla="*/ 2575 w 3021383"/>
              <a:gd name="connsiteY32" fmla="*/ 208637 h 378638"/>
              <a:gd name="connsiteX33" fmla="*/ 10303 w 3021383"/>
              <a:gd name="connsiteY33" fmla="*/ 190607 h 378638"/>
              <a:gd name="connsiteX34" fmla="*/ 20606 w 3021383"/>
              <a:gd name="connsiteY34" fmla="*/ 172576 h 378638"/>
              <a:gd name="connsiteX35" fmla="*/ 41212 w 3021383"/>
              <a:gd name="connsiteY35" fmla="*/ 151970 h 378638"/>
              <a:gd name="connsiteX36" fmla="*/ 85000 w 3021383"/>
              <a:gd name="connsiteY36" fmla="*/ 123637 h 378638"/>
              <a:gd name="connsiteX37" fmla="*/ 133940 w 3021383"/>
              <a:gd name="connsiteY37" fmla="*/ 100455 h 378638"/>
              <a:gd name="connsiteX38" fmla="*/ 200910 w 3021383"/>
              <a:gd name="connsiteY38" fmla="*/ 69545 h 378638"/>
              <a:gd name="connsiteX39" fmla="*/ 285911 w 3021383"/>
              <a:gd name="connsiteY39" fmla="*/ 41212 h 378638"/>
              <a:gd name="connsiteX40" fmla="*/ 409548 w 3021383"/>
              <a:gd name="connsiteY40" fmla="*/ 12878 h 378638"/>
              <a:gd name="connsiteX41" fmla="*/ 466215 w 3021383"/>
              <a:gd name="connsiteY41" fmla="*/ 0 h 378638"/>
              <a:gd name="connsiteX42" fmla="*/ 476518 w 3021383"/>
              <a:gd name="connsiteY42" fmla="*/ 0 h 378638"/>
              <a:gd name="connsiteX43" fmla="*/ 494548 w 3021383"/>
              <a:gd name="connsiteY43" fmla="*/ 7727 h 378638"/>
              <a:gd name="connsiteX44" fmla="*/ 564094 w 3021383"/>
              <a:gd name="connsiteY44" fmla="*/ 36060 h 378638"/>
              <a:gd name="connsiteX45" fmla="*/ 677428 w 3021383"/>
              <a:gd name="connsiteY45" fmla="*/ 66970 h 378638"/>
              <a:gd name="connsiteX46" fmla="*/ 793338 w 3021383"/>
              <a:gd name="connsiteY46" fmla="*/ 90152 h 378638"/>
              <a:gd name="connsiteX47" fmla="*/ 1007128 w 3021383"/>
              <a:gd name="connsiteY47" fmla="*/ 105606 h 378638"/>
              <a:gd name="connsiteX48" fmla="*/ 1290463 w 3021383"/>
              <a:gd name="connsiteY48" fmla="*/ 121061 h 378638"/>
              <a:gd name="connsiteX49" fmla="*/ 1581525 w 3021383"/>
              <a:gd name="connsiteY49" fmla="*/ 131364 h 378638"/>
              <a:gd name="connsiteX50" fmla="*/ 1635617 w 3021383"/>
              <a:gd name="connsiteY50" fmla="*/ 133940 h 37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021383" h="378638">
                <a:moveTo>
                  <a:pt x="1635617" y="133940"/>
                </a:moveTo>
                <a:lnTo>
                  <a:pt x="2006528" y="144243"/>
                </a:lnTo>
                <a:lnTo>
                  <a:pt x="2248651" y="149394"/>
                </a:lnTo>
                <a:lnTo>
                  <a:pt x="2586077" y="154546"/>
                </a:lnTo>
                <a:lnTo>
                  <a:pt x="2686533" y="154546"/>
                </a:lnTo>
                <a:lnTo>
                  <a:pt x="2722593" y="149394"/>
                </a:lnTo>
                <a:lnTo>
                  <a:pt x="2753503" y="141667"/>
                </a:lnTo>
                <a:lnTo>
                  <a:pt x="2799867" y="121061"/>
                </a:lnTo>
                <a:lnTo>
                  <a:pt x="2843655" y="95303"/>
                </a:lnTo>
                <a:lnTo>
                  <a:pt x="2915777" y="36060"/>
                </a:lnTo>
                <a:lnTo>
                  <a:pt x="3021383" y="126213"/>
                </a:lnTo>
                <a:lnTo>
                  <a:pt x="2944110" y="200910"/>
                </a:lnTo>
                <a:lnTo>
                  <a:pt x="2823049" y="314244"/>
                </a:lnTo>
                <a:lnTo>
                  <a:pt x="2750927" y="378638"/>
                </a:lnTo>
                <a:lnTo>
                  <a:pt x="2717442" y="376063"/>
                </a:lnTo>
                <a:lnTo>
                  <a:pt x="2614411" y="360608"/>
                </a:lnTo>
                <a:lnTo>
                  <a:pt x="2544865" y="355456"/>
                </a:lnTo>
                <a:lnTo>
                  <a:pt x="2354258" y="355456"/>
                </a:lnTo>
                <a:lnTo>
                  <a:pt x="1985922" y="350305"/>
                </a:lnTo>
                <a:lnTo>
                  <a:pt x="1527434" y="347729"/>
                </a:lnTo>
                <a:lnTo>
                  <a:pt x="1197735" y="345153"/>
                </a:lnTo>
                <a:lnTo>
                  <a:pt x="829399" y="340002"/>
                </a:lnTo>
                <a:lnTo>
                  <a:pt x="522882" y="337426"/>
                </a:lnTo>
                <a:lnTo>
                  <a:pt x="370911" y="334850"/>
                </a:lnTo>
                <a:lnTo>
                  <a:pt x="172577" y="334850"/>
                </a:lnTo>
                <a:lnTo>
                  <a:pt x="118485" y="329699"/>
                </a:lnTo>
                <a:lnTo>
                  <a:pt x="66970" y="311668"/>
                </a:lnTo>
                <a:lnTo>
                  <a:pt x="43788" y="298789"/>
                </a:lnTo>
                <a:lnTo>
                  <a:pt x="23182" y="280759"/>
                </a:lnTo>
                <a:lnTo>
                  <a:pt x="10303" y="265304"/>
                </a:lnTo>
                <a:lnTo>
                  <a:pt x="2575" y="247274"/>
                </a:lnTo>
                <a:lnTo>
                  <a:pt x="0" y="229243"/>
                </a:lnTo>
                <a:lnTo>
                  <a:pt x="2575" y="208637"/>
                </a:lnTo>
                <a:lnTo>
                  <a:pt x="10303" y="190607"/>
                </a:lnTo>
                <a:lnTo>
                  <a:pt x="20606" y="172576"/>
                </a:lnTo>
                <a:lnTo>
                  <a:pt x="41212" y="151970"/>
                </a:lnTo>
                <a:lnTo>
                  <a:pt x="85000" y="123637"/>
                </a:lnTo>
                <a:lnTo>
                  <a:pt x="133940" y="100455"/>
                </a:lnTo>
                <a:lnTo>
                  <a:pt x="200910" y="69545"/>
                </a:lnTo>
                <a:lnTo>
                  <a:pt x="285911" y="41212"/>
                </a:lnTo>
                <a:lnTo>
                  <a:pt x="409548" y="12878"/>
                </a:lnTo>
                <a:lnTo>
                  <a:pt x="466215" y="0"/>
                </a:lnTo>
                <a:lnTo>
                  <a:pt x="476518" y="0"/>
                </a:lnTo>
                <a:lnTo>
                  <a:pt x="494548" y="7727"/>
                </a:lnTo>
                <a:lnTo>
                  <a:pt x="564094" y="36060"/>
                </a:lnTo>
                <a:lnTo>
                  <a:pt x="677428" y="66970"/>
                </a:lnTo>
                <a:lnTo>
                  <a:pt x="793338" y="90152"/>
                </a:lnTo>
                <a:lnTo>
                  <a:pt x="1007128" y="105606"/>
                </a:lnTo>
                <a:lnTo>
                  <a:pt x="1290463" y="121061"/>
                </a:lnTo>
                <a:lnTo>
                  <a:pt x="1581525" y="131364"/>
                </a:lnTo>
                <a:lnTo>
                  <a:pt x="1635617" y="13394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641726D-A744-BB4B-B4A3-41757E2A0E21}"/>
              </a:ext>
            </a:extLst>
          </p:cNvPr>
          <p:cNvSpPr/>
          <p:nvPr/>
        </p:nvSpPr>
        <p:spPr>
          <a:xfrm rot="16200000">
            <a:off x="3082925" y="3433763"/>
            <a:ext cx="2860675" cy="434975"/>
          </a:xfrm>
          <a:custGeom>
            <a:avLst/>
            <a:gdLst>
              <a:gd name="connsiteX0" fmla="*/ 1517131 w 2861685"/>
              <a:gd name="connsiteY0" fmla="*/ 133940 h 435306"/>
              <a:gd name="connsiteX1" fmla="*/ 1684556 w 2861685"/>
              <a:gd name="connsiteY1" fmla="*/ 141668 h 435306"/>
              <a:gd name="connsiteX2" fmla="*/ 1900922 w 2861685"/>
              <a:gd name="connsiteY2" fmla="*/ 149395 h 435306"/>
              <a:gd name="connsiteX3" fmla="*/ 2078650 w 2861685"/>
              <a:gd name="connsiteY3" fmla="*/ 154547 h 435306"/>
              <a:gd name="connsiteX4" fmla="*/ 2253803 w 2861685"/>
              <a:gd name="connsiteY4" fmla="*/ 157122 h 435306"/>
              <a:gd name="connsiteX5" fmla="*/ 2418652 w 2861685"/>
              <a:gd name="connsiteY5" fmla="*/ 157122 h 435306"/>
              <a:gd name="connsiteX6" fmla="*/ 2568047 w 2861685"/>
              <a:gd name="connsiteY6" fmla="*/ 157122 h 435306"/>
              <a:gd name="connsiteX7" fmla="*/ 2598956 w 2861685"/>
              <a:gd name="connsiteY7" fmla="*/ 154547 h 435306"/>
              <a:gd name="connsiteX8" fmla="*/ 2627290 w 2861685"/>
              <a:gd name="connsiteY8" fmla="*/ 146819 h 435306"/>
              <a:gd name="connsiteX9" fmla="*/ 2660775 w 2861685"/>
              <a:gd name="connsiteY9" fmla="*/ 136516 h 435306"/>
              <a:gd name="connsiteX10" fmla="*/ 2694260 w 2861685"/>
              <a:gd name="connsiteY10" fmla="*/ 113334 h 435306"/>
              <a:gd name="connsiteX11" fmla="*/ 2730321 w 2861685"/>
              <a:gd name="connsiteY11" fmla="*/ 87576 h 435306"/>
              <a:gd name="connsiteX12" fmla="*/ 2774109 w 2861685"/>
              <a:gd name="connsiteY12" fmla="*/ 46364 h 435306"/>
              <a:gd name="connsiteX13" fmla="*/ 2802443 w 2861685"/>
              <a:gd name="connsiteY13" fmla="*/ 15455 h 435306"/>
              <a:gd name="connsiteX14" fmla="*/ 2815322 w 2861685"/>
              <a:gd name="connsiteY14" fmla="*/ 5152 h 435306"/>
              <a:gd name="connsiteX15" fmla="*/ 2833352 w 2861685"/>
              <a:gd name="connsiteY15" fmla="*/ 0 h 435306"/>
              <a:gd name="connsiteX16" fmla="*/ 2846231 w 2861685"/>
              <a:gd name="connsiteY16" fmla="*/ 0 h 435306"/>
              <a:gd name="connsiteX17" fmla="*/ 2856534 w 2861685"/>
              <a:gd name="connsiteY17" fmla="*/ 7727 h 435306"/>
              <a:gd name="connsiteX18" fmla="*/ 2861685 w 2861685"/>
              <a:gd name="connsiteY18" fmla="*/ 20606 h 435306"/>
              <a:gd name="connsiteX19" fmla="*/ 2861685 w 2861685"/>
              <a:gd name="connsiteY19" fmla="*/ 41212 h 435306"/>
              <a:gd name="connsiteX20" fmla="*/ 2853958 w 2861685"/>
              <a:gd name="connsiteY20" fmla="*/ 82425 h 435306"/>
              <a:gd name="connsiteX21" fmla="*/ 2830776 w 2861685"/>
              <a:gd name="connsiteY21" fmla="*/ 123637 h 435306"/>
              <a:gd name="connsiteX22" fmla="*/ 2794715 w 2861685"/>
              <a:gd name="connsiteY22" fmla="*/ 170001 h 435306"/>
              <a:gd name="connsiteX23" fmla="*/ 2753503 w 2861685"/>
              <a:gd name="connsiteY23" fmla="*/ 221517 h 435306"/>
              <a:gd name="connsiteX24" fmla="*/ 2658199 w 2861685"/>
              <a:gd name="connsiteY24" fmla="*/ 334851 h 435306"/>
              <a:gd name="connsiteX25" fmla="*/ 2614411 w 2861685"/>
              <a:gd name="connsiteY25" fmla="*/ 376063 h 435306"/>
              <a:gd name="connsiteX26" fmla="*/ 2573199 w 2861685"/>
              <a:gd name="connsiteY26" fmla="*/ 401821 h 435306"/>
              <a:gd name="connsiteX27" fmla="*/ 2513956 w 2861685"/>
              <a:gd name="connsiteY27" fmla="*/ 422427 h 435306"/>
              <a:gd name="connsiteX28" fmla="*/ 2475319 w 2861685"/>
              <a:gd name="connsiteY28" fmla="*/ 430154 h 435306"/>
              <a:gd name="connsiteX29" fmla="*/ 2423804 w 2861685"/>
              <a:gd name="connsiteY29" fmla="*/ 435306 h 435306"/>
              <a:gd name="connsiteX30" fmla="*/ 2349106 w 2861685"/>
              <a:gd name="connsiteY30" fmla="*/ 427579 h 435306"/>
              <a:gd name="connsiteX31" fmla="*/ 2186833 w 2861685"/>
              <a:gd name="connsiteY31" fmla="*/ 409548 h 435306"/>
              <a:gd name="connsiteX32" fmla="*/ 1988498 w 2861685"/>
              <a:gd name="connsiteY32" fmla="*/ 388942 h 435306"/>
              <a:gd name="connsiteX33" fmla="*/ 1725769 w 2861685"/>
              <a:gd name="connsiteY33" fmla="*/ 358033 h 435306"/>
              <a:gd name="connsiteX34" fmla="*/ 1607283 w 2861685"/>
              <a:gd name="connsiteY34" fmla="*/ 358033 h 435306"/>
              <a:gd name="connsiteX35" fmla="*/ 1390918 w 2861685"/>
              <a:gd name="connsiteY35" fmla="*/ 345154 h 435306"/>
              <a:gd name="connsiteX36" fmla="*/ 983946 w 2861685"/>
              <a:gd name="connsiteY36" fmla="*/ 314245 h 435306"/>
              <a:gd name="connsiteX37" fmla="*/ 803642 w 2861685"/>
              <a:gd name="connsiteY37" fmla="*/ 301366 h 435306"/>
              <a:gd name="connsiteX38" fmla="*/ 669701 w 2861685"/>
              <a:gd name="connsiteY38" fmla="*/ 291063 h 435306"/>
              <a:gd name="connsiteX39" fmla="*/ 574398 w 2861685"/>
              <a:gd name="connsiteY39" fmla="*/ 293638 h 435306"/>
              <a:gd name="connsiteX40" fmla="*/ 419851 w 2861685"/>
              <a:gd name="connsiteY40" fmla="*/ 293638 h 435306"/>
              <a:gd name="connsiteX41" fmla="*/ 46364 w 2861685"/>
              <a:gd name="connsiteY41" fmla="*/ 226668 h 435306"/>
              <a:gd name="connsiteX42" fmla="*/ 20606 w 2861685"/>
              <a:gd name="connsiteY42" fmla="*/ 206062 h 435306"/>
              <a:gd name="connsiteX43" fmla="*/ 7727 w 2861685"/>
              <a:gd name="connsiteY43" fmla="*/ 188032 h 435306"/>
              <a:gd name="connsiteX44" fmla="*/ 0 w 2861685"/>
              <a:gd name="connsiteY44" fmla="*/ 159698 h 435306"/>
              <a:gd name="connsiteX45" fmla="*/ 2576 w 2861685"/>
              <a:gd name="connsiteY45" fmla="*/ 136516 h 435306"/>
              <a:gd name="connsiteX46" fmla="*/ 10303 w 2861685"/>
              <a:gd name="connsiteY46" fmla="*/ 110758 h 435306"/>
              <a:gd name="connsiteX47" fmla="*/ 23182 w 2861685"/>
              <a:gd name="connsiteY47" fmla="*/ 92728 h 435306"/>
              <a:gd name="connsiteX48" fmla="*/ 77273 w 2861685"/>
              <a:gd name="connsiteY48" fmla="*/ 74698 h 435306"/>
              <a:gd name="connsiteX49" fmla="*/ 303941 w 2861685"/>
              <a:gd name="connsiteY49" fmla="*/ 15455 h 435306"/>
              <a:gd name="connsiteX50" fmla="*/ 381214 w 2861685"/>
              <a:gd name="connsiteY50" fmla="*/ 5152 h 435306"/>
              <a:gd name="connsiteX51" fmla="*/ 406972 w 2861685"/>
              <a:gd name="connsiteY51" fmla="*/ 7727 h 435306"/>
              <a:gd name="connsiteX52" fmla="*/ 530609 w 2861685"/>
              <a:gd name="connsiteY52" fmla="*/ 36061 h 435306"/>
              <a:gd name="connsiteX53" fmla="*/ 654247 w 2861685"/>
              <a:gd name="connsiteY53" fmla="*/ 66970 h 435306"/>
              <a:gd name="connsiteX54" fmla="*/ 692883 w 2861685"/>
              <a:gd name="connsiteY54" fmla="*/ 72122 h 435306"/>
              <a:gd name="connsiteX55" fmla="*/ 919551 w 2861685"/>
              <a:gd name="connsiteY55" fmla="*/ 95304 h 435306"/>
              <a:gd name="connsiteX56" fmla="*/ 1208038 w 2861685"/>
              <a:gd name="connsiteY56" fmla="*/ 118486 h 435306"/>
              <a:gd name="connsiteX57" fmla="*/ 1517131 w 2861685"/>
              <a:gd name="connsiteY57" fmla="*/ 133940 h 43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61685" h="435306">
                <a:moveTo>
                  <a:pt x="1517131" y="133940"/>
                </a:moveTo>
                <a:lnTo>
                  <a:pt x="1684556" y="141668"/>
                </a:lnTo>
                <a:lnTo>
                  <a:pt x="1900922" y="149395"/>
                </a:lnTo>
                <a:lnTo>
                  <a:pt x="2078650" y="154547"/>
                </a:lnTo>
                <a:lnTo>
                  <a:pt x="2253803" y="157122"/>
                </a:lnTo>
                <a:lnTo>
                  <a:pt x="2418652" y="157122"/>
                </a:lnTo>
                <a:lnTo>
                  <a:pt x="2568047" y="157122"/>
                </a:lnTo>
                <a:lnTo>
                  <a:pt x="2598956" y="154547"/>
                </a:lnTo>
                <a:lnTo>
                  <a:pt x="2627290" y="146819"/>
                </a:lnTo>
                <a:lnTo>
                  <a:pt x="2660775" y="136516"/>
                </a:lnTo>
                <a:lnTo>
                  <a:pt x="2694260" y="113334"/>
                </a:lnTo>
                <a:lnTo>
                  <a:pt x="2730321" y="87576"/>
                </a:lnTo>
                <a:lnTo>
                  <a:pt x="2774109" y="46364"/>
                </a:lnTo>
                <a:lnTo>
                  <a:pt x="2802443" y="15455"/>
                </a:lnTo>
                <a:lnTo>
                  <a:pt x="2815322" y="5152"/>
                </a:lnTo>
                <a:lnTo>
                  <a:pt x="2833352" y="0"/>
                </a:lnTo>
                <a:lnTo>
                  <a:pt x="2846231" y="0"/>
                </a:lnTo>
                <a:lnTo>
                  <a:pt x="2856534" y="7727"/>
                </a:lnTo>
                <a:lnTo>
                  <a:pt x="2861685" y="20606"/>
                </a:lnTo>
                <a:lnTo>
                  <a:pt x="2861685" y="41212"/>
                </a:lnTo>
                <a:lnTo>
                  <a:pt x="2853958" y="82425"/>
                </a:lnTo>
                <a:lnTo>
                  <a:pt x="2830776" y="123637"/>
                </a:lnTo>
                <a:lnTo>
                  <a:pt x="2794715" y="170001"/>
                </a:lnTo>
                <a:lnTo>
                  <a:pt x="2753503" y="221517"/>
                </a:lnTo>
                <a:lnTo>
                  <a:pt x="2658199" y="334851"/>
                </a:lnTo>
                <a:lnTo>
                  <a:pt x="2614411" y="376063"/>
                </a:lnTo>
                <a:lnTo>
                  <a:pt x="2573199" y="401821"/>
                </a:lnTo>
                <a:lnTo>
                  <a:pt x="2513956" y="422427"/>
                </a:lnTo>
                <a:lnTo>
                  <a:pt x="2475319" y="430154"/>
                </a:lnTo>
                <a:lnTo>
                  <a:pt x="2423804" y="435306"/>
                </a:lnTo>
                <a:lnTo>
                  <a:pt x="2349106" y="427579"/>
                </a:lnTo>
                <a:lnTo>
                  <a:pt x="2186833" y="409548"/>
                </a:lnTo>
                <a:lnTo>
                  <a:pt x="1988498" y="388942"/>
                </a:lnTo>
                <a:lnTo>
                  <a:pt x="1725769" y="358033"/>
                </a:lnTo>
                <a:lnTo>
                  <a:pt x="1607283" y="358033"/>
                </a:lnTo>
                <a:lnTo>
                  <a:pt x="1390918" y="345154"/>
                </a:lnTo>
                <a:lnTo>
                  <a:pt x="983946" y="314245"/>
                </a:lnTo>
                <a:lnTo>
                  <a:pt x="803642" y="301366"/>
                </a:lnTo>
                <a:lnTo>
                  <a:pt x="669701" y="291063"/>
                </a:lnTo>
                <a:lnTo>
                  <a:pt x="574398" y="293638"/>
                </a:lnTo>
                <a:lnTo>
                  <a:pt x="419851" y="293638"/>
                </a:lnTo>
                <a:lnTo>
                  <a:pt x="46364" y="226668"/>
                </a:lnTo>
                <a:lnTo>
                  <a:pt x="20606" y="206062"/>
                </a:lnTo>
                <a:lnTo>
                  <a:pt x="7727" y="188032"/>
                </a:lnTo>
                <a:lnTo>
                  <a:pt x="0" y="159698"/>
                </a:lnTo>
                <a:lnTo>
                  <a:pt x="2576" y="136516"/>
                </a:lnTo>
                <a:lnTo>
                  <a:pt x="10303" y="110758"/>
                </a:lnTo>
                <a:lnTo>
                  <a:pt x="23182" y="92728"/>
                </a:lnTo>
                <a:lnTo>
                  <a:pt x="77273" y="74698"/>
                </a:lnTo>
                <a:lnTo>
                  <a:pt x="303941" y="15455"/>
                </a:lnTo>
                <a:lnTo>
                  <a:pt x="381214" y="5152"/>
                </a:lnTo>
                <a:lnTo>
                  <a:pt x="406972" y="7727"/>
                </a:lnTo>
                <a:lnTo>
                  <a:pt x="530609" y="36061"/>
                </a:lnTo>
                <a:lnTo>
                  <a:pt x="654247" y="66970"/>
                </a:lnTo>
                <a:lnTo>
                  <a:pt x="692883" y="72122"/>
                </a:lnTo>
                <a:lnTo>
                  <a:pt x="919551" y="95304"/>
                </a:lnTo>
                <a:lnTo>
                  <a:pt x="1208038" y="118486"/>
                </a:lnTo>
                <a:lnTo>
                  <a:pt x="1517131" y="1339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DA15CCA-A685-2A4C-B654-1FCBDA4FE3C0}"/>
              </a:ext>
            </a:extLst>
          </p:cNvPr>
          <p:cNvSpPr/>
          <p:nvPr/>
        </p:nvSpPr>
        <p:spPr>
          <a:xfrm rot="16200000">
            <a:off x="4594225" y="4117975"/>
            <a:ext cx="842963" cy="1071563"/>
          </a:xfrm>
          <a:custGeom>
            <a:avLst/>
            <a:gdLst>
              <a:gd name="connsiteX0" fmla="*/ 547687 w 842962"/>
              <a:gd name="connsiteY0" fmla="*/ 378618 h 1071562"/>
              <a:gd name="connsiteX1" fmla="*/ 469106 w 842962"/>
              <a:gd name="connsiteY1" fmla="*/ 190500 h 1071562"/>
              <a:gd name="connsiteX2" fmla="*/ 426244 w 842962"/>
              <a:gd name="connsiteY2" fmla="*/ 69056 h 1071562"/>
              <a:gd name="connsiteX3" fmla="*/ 426244 w 842962"/>
              <a:gd name="connsiteY3" fmla="*/ 52387 h 1071562"/>
              <a:gd name="connsiteX4" fmla="*/ 0 w 842962"/>
              <a:gd name="connsiteY4" fmla="*/ 0 h 1071562"/>
              <a:gd name="connsiteX5" fmla="*/ 40481 w 842962"/>
              <a:gd name="connsiteY5" fmla="*/ 42862 h 1071562"/>
              <a:gd name="connsiteX6" fmla="*/ 80962 w 842962"/>
              <a:gd name="connsiteY6" fmla="*/ 83343 h 1071562"/>
              <a:gd name="connsiteX7" fmla="*/ 121444 w 842962"/>
              <a:gd name="connsiteY7" fmla="*/ 126206 h 1071562"/>
              <a:gd name="connsiteX8" fmla="*/ 138112 w 842962"/>
              <a:gd name="connsiteY8" fmla="*/ 147637 h 1071562"/>
              <a:gd name="connsiteX9" fmla="*/ 185737 w 842962"/>
              <a:gd name="connsiteY9" fmla="*/ 214312 h 1071562"/>
              <a:gd name="connsiteX10" fmla="*/ 295275 w 842962"/>
              <a:gd name="connsiteY10" fmla="*/ 369093 h 1071562"/>
              <a:gd name="connsiteX11" fmla="*/ 407194 w 842962"/>
              <a:gd name="connsiteY11" fmla="*/ 526256 h 1071562"/>
              <a:gd name="connsiteX12" fmla="*/ 490537 w 842962"/>
              <a:gd name="connsiteY12" fmla="*/ 642937 h 1071562"/>
              <a:gd name="connsiteX13" fmla="*/ 592931 w 842962"/>
              <a:gd name="connsiteY13" fmla="*/ 788193 h 1071562"/>
              <a:gd name="connsiteX14" fmla="*/ 697706 w 842962"/>
              <a:gd name="connsiteY14" fmla="*/ 935831 h 1071562"/>
              <a:gd name="connsiteX15" fmla="*/ 754856 w 842962"/>
              <a:gd name="connsiteY15" fmla="*/ 1016793 h 1071562"/>
              <a:gd name="connsiteX16" fmla="*/ 773906 w 842962"/>
              <a:gd name="connsiteY16" fmla="*/ 1042987 h 1071562"/>
              <a:gd name="connsiteX17" fmla="*/ 792956 w 842962"/>
              <a:gd name="connsiteY17" fmla="*/ 1057275 h 1071562"/>
              <a:gd name="connsiteX18" fmla="*/ 812006 w 842962"/>
              <a:gd name="connsiteY18" fmla="*/ 1069181 h 1071562"/>
              <a:gd name="connsiteX19" fmla="*/ 821531 w 842962"/>
              <a:gd name="connsiteY19" fmla="*/ 1071562 h 1071562"/>
              <a:gd name="connsiteX20" fmla="*/ 835819 w 842962"/>
              <a:gd name="connsiteY20" fmla="*/ 1071562 h 1071562"/>
              <a:gd name="connsiteX21" fmla="*/ 842962 w 842962"/>
              <a:gd name="connsiteY21" fmla="*/ 1062037 h 1071562"/>
              <a:gd name="connsiteX22" fmla="*/ 842962 w 842962"/>
              <a:gd name="connsiteY22" fmla="*/ 1040606 h 1071562"/>
              <a:gd name="connsiteX23" fmla="*/ 821531 w 842962"/>
              <a:gd name="connsiteY23" fmla="*/ 981075 h 1071562"/>
              <a:gd name="connsiteX24" fmla="*/ 757237 w 842962"/>
              <a:gd name="connsiteY24" fmla="*/ 840581 h 1071562"/>
              <a:gd name="connsiteX25" fmla="*/ 690562 w 842962"/>
              <a:gd name="connsiteY25" fmla="*/ 697706 h 1071562"/>
              <a:gd name="connsiteX26" fmla="*/ 611981 w 842962"/>
              <a:gd name="connsiteY26" fmla="*/ 526256 h 1071562"/>
              <a:gd name="connsiteX27" fmla="*/ 547687 w 842962"/>
              <a:gd name="connsiteY27" fmla="*/ 378618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42962" h="1071562">
                <a:moveTo>
                  <a:pt x="547687" y="378618"/>
                </a:moveTo>
                <a:lnTo>
                  <a:pt x="469106" y="190500"/>
                </a:lnTo>
                <a:lnTo>
                  <a:pt x="426244" y="69056"/>
                </a:lnTo>
                <a:lnTo>
                  <a:pt x="426244" y="52387"/>
                </a:lnTo>
                <a:lnTo>
                  <a:pt x="0" y="0"/>
                </a:lnTo>
                <a:lnTo>
                  <a:pt x="40481" y="42862"/>
                </a:lnTo>
                <a:lnTo>
                  <a:pt x="80962" y="83343"/>
                </a:lnTo>
                <a:lnTo>
                  <a:pt x="121444" y="126206"/>
                </a:lnTo>
                <a:lnTo>
                  <a:pt x="138112" y="147637"/>
                </a:lnTo>
                <a:lnTo>
                  <a:pt x="185737" y="214312"/>
                </a:lnTo>
                <a:lnTo>
                  <a:pt x="295275" y="369093"/>
                </a:lnTo>
                <a:lnTo>
                  <a:pt x="407194" y="526256"/>
                </a:lnTo>
                <a:lnTo>
                  <a:pt x="490537" y="642937"/>
                </a:lnTo>
                <a:lnTo>
                  <a:pt x="592931" y="788193"/>
                </a:lnTo>
                <a:lnTo>
                  <a:pt x="697706" y="935831"/>
                </a:lnTo>
                <a:lnTo>
                  <a:pt x="754856" y="1016793"/>
                </a:lnTo>
                <a:lnTo>
                  <a:pt x="773906" y="1042987"/>
                </a:lnTo>
                <a:lnTo>
                  <a:pt x="792956" y="1057275"/>
                </a:lnTo>
                <a:lnTo>
                  <a:pt x="812006" y="1069181"/>
                </a:lnTo>
                <a:lnTo>
                  <a:pt x="821531" y="1071562"/>
                </a:lnTo>
                <a:lnTo>
                  <a:pt x="835819" y="1071562"/>
                </a:lnTo>
                <a:lnTo>
                  <a:pt x="842962" y="1062037"/>
                </a:lnTo>
                <a:lnTo>
                  <a:pt x="842962" y="1040606"/>
                </a:lnTo>
                <a:lnTo>
                  <a:pt x="821531" y="981075"/>
                </a:lnTo>
                <a:lnTo>
                  <a:pt x="757237" y="840581"/>
                </a:lnTo>
                <a:lnTo>
                  <a:pt x="690562" y="697706"/>
                </a:lnTo>
                <a:lnTo>
                  <a:pt x="611981" y="526256"/>
                </a:lnTo>
                <a:lnTo>
                  <a:pt x="547687" y="3786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C46E1696-1D5F-F745-BCEC-6807E4F31B2F}"/>
              </a:ext>
            </a:extLst>
          </p:cNvPr>
          <p:cNvSpPr/>
          <p:nvPr/>
        </p:nvSpPr>
        <p:spPr>
          <a:xfrm>
            <a:off x="4557713" y="2800350"/>
            <a:ext cx="2405062" cy="676275"/>
          </a:xfrm>
          <a:custGeom>
            <a:avLst/>
            <a:gdLst>
              <a:gd name="connsiteX0" fmla="*/ 1393031 w 2405062"/>
              <a:gd name="connsiteY0" fmla="*/ 211931 h 676275"/>
              <a:gd name="connsiteX1" fmla="*/ 1283493 w 2405062"/>
              <a:gd name="connsiteY1" fmla="*/ 242888 h 676275"/>
              <a:gd name="connsiteX2" fmla="*/ 1228725 w 2405062"/>
              <a:gd name="connsiteY2" fmla="*/ 259556 h 676275"/>
              <a:gd name="connsiteX3" fmla="*/ 971550 w 2405062"/>
              <a:gd name="connsiteY3" fmla="*/ 345281 h 676275"/>
              <a:gd name="connsiteX4" fmla="*/ 831056 w 2405062"/>
              <a:gd name="connsiteY4" fmla="*/ 383381 h 676275"/>
              <a:gd name="connsiteX5" fmla="*/ 666750 w 2405062"/>
              <a:gd name="connsiteY5" fmla="*/ 431006 h 676275"/>
              <a:gd name="connsiteX6" fmla="*/ 521493 w 2405062"/>
              <a:gd name="connsiteY6" fmla="*/ 469106 h 676275"/>
              <a:gd name="connsiteX7" fmla="*/ 421481 w 2405062"/>
              <a:gd name="connsiteY7" fmla="*/ 492919 h 676275"/>
              <a:gd name="connsiteX8" fmla="*/ 311943 w 2405062"/>
              <a:gd name="connsiteY8" fmla="*/ 516731 h 676275"/>
              <a:gd name="connsiteX9" fmla="*/ 230981 w 2405062"/>
              <a:gd name="connsiteY9" fmla="*/ 531019 h 676275"/>
              <a:gd name="connsiteX10" fmla="*/ 159543 w 2405062"/>
              <a:gd name="connsiteY10" fmla="*/ 540544 h 676275"/>
              <a:gd name="connsiteX11" fmla="*/ 107156 w 2405062"/>
              <a:gd name="connsiteY11" fmla="*/ 542925 h 676275"/>
              <a:gd name="connsiteX12" fmla="*/ 4762 w 2405062"/>
              <a:gd name="connsiteY12" fmla="*/ 538163 h 676275"/>
              <a:gd name="connsiteX13" fmla="*/ 0 w 2405062"/>
              <a:gd name="connsiteY13" fmla="*/ 673894 h 676275"/>
              <a:gd name="connsiteX14" fmla="*/ 119062 w 2405062"/>
              <a:gd name="connsiteY14" fmla="*/ 676275 h 676275"/>
              <a:gd name="connsiteX15" fmla="*/ 185737 w 2405062"/>
              <a:gd name="connsiteY15" fmla="*/ 676275 h 676275"/>
              <a:gd name="connsiteX16" fmla="*/ 276225 w 2405062"/>
              <a:gd name="connsiteY16" fmla="*/ 671513 h 676275"/>
              <a:gd name="connsiteX17" fmla="*/ 407193 w 2405062"/>
              <a:gd name="connsiteY17" fmla="*/ 657225 h 676275"/>
              <a:gd name="connsiteX18" fmla="*/ 535781 w 2405062"/>
              <a:gd name="connsiteY18" fmla="*/ 638175 h 676275"/>
              <a:gd name="connsiteX19" fmla="*/ 707231 w 2405062"/>
              <a:gd name="connsiteY19" fmla="*/ 607219 h 676275"/>
              <a:gd name="connsiteX20" fmla="*/ 928687 w 2405062"/>
              <a:gd name="connsiteY20" fmla="*/ 561975 h 676275"/>
              <a:gd name="connsiteX21" fmla="*/ 1154906 w 2405062"/>
              <a:gd name="connsiteY21" fmla="*/ 511969 h 676275"/>
              <a:gd name="connsiteX22" fmla="*/ 1309687 w 2405062"/>
              <a:gd name="connsiteY22" fmla="*/ 454819 h 676275"/>
              <a:gd name="connsiteX23" fmla="*/ 1543050 w 2405062"/>
              <a:gd name="connsiteY23" fmla="*/ 404813 h 676275"/>
              <a:gd name="connsiteX24" fmla="*/ 1740693 w 2405062"/>
              <a:gd name="connsiteY24" fmla="*/ 361950 h 676275"/>
              <a:gd name="connsiteX25" fmla="*/ 1993106 w 2405062"/>
              <a:gd name="connsiteY25" fmla="*/ 307181 h 676275"/>
              <a:gd name="connsiteX26" fmla="*/ 2250281 w 2405062"/>
              <a:gd name="connsiteY26" fmla="*/ 250031 h 676275"/>
              <a:gd name="connsiteX27" fmla="*/ 2345531 w 2405062"/>
              <a:gd name="connsiteY27" fmla="*/ 228600 h 676275"/>
              <a:gd name="connsiteX28" fmla="*/ 2369343 w 2405062"/>
              <a:gd name="connsiteY28" fmla="*/ 214313 h 676275"/>
              <a:gd name="connsiteX29" fmla="*/ 2386012 w 2405062"/>
              <a:gd name="connsiteY29" fmla="*/ 195263 h 676275"/>
              <a:gd name="connsiteX30" fmla="*/ 2397918 w 2405062"/>
              <a:gd name="connsiteY30" fmla="*/ 176213 h 676275"/>
              <a:gd name="connsiteX31" fmla="*/ 2402681 w 2405062"/>
              <a:gd name="connsiteY31" fmla="*/ 164306 h 676275"/>
              <a:gd name="connsiteX32" fmla="*/ 2405062 w 2405062"/>
              <a:gd name="connsiteY32" fmla="*/ 142875 h 676275"/>
              <a:gd name="connsiteX33" fmla="*/ 2397918 w 2405062"/>
              <a:gd name="connsiteY33" fmla="*/ 119063 h 676275"/>
              <a:gd name="connsiteX34" fmla="*/ 2376487 w 2405062"/>
              <a:gd name="connsiteY34" fmla="*/ 92869 h 676275"/>
              <a:gd name="connsiteX35" fmla="*/ 2338387 w 2405062"/>
              <a:gd name="connsiteY35" fmla="*/ 80963 h 676275"/>
              <a:gd name="connsiteX36" fmla="*/ 2238375 w 2405062"/>
              <a:gd name="connsiteY36" fmla="*/ 52388 h 676275"/>
              <a:gd name="connsiteX37" fmla="*/ 2140743 w 2405062"/>
              <a:gd name="connsiteY37" fmla="*/ 26194 h 676275"/>
              <a:gd name="connsiteX38" fmla="*/ 2057400 w 2405062"/>
              <a:gd name="connsiteY38" fmla="*/ 4763 h 676275"/>
              <a:gd name="connsiteX39" fmla="*/ 2021681 w 2405062"/>
              <a:gd name="connsiteY39" fmla="*/ 0 h 676275"/>
              <a:gd name="connsiteX40" fmla="*/ 1978818 w 2405062"/>
              <a:gd name="connsiteY40" fmla="*/ 4763 h 676275"/>
              <a:gd name="connsiteX41" fmla="*/ 1919287 w 2405062"/>
              <a:gd name="connsiteY41" fmla="*/ 23813 h 676275"/>
              <a:gd name="connsiteX42" fmla="*/ 1785937 w 2405062"/>
              <a:gd name="connsiteY42" fmla="*/ 85725 h 676275"/>
              <a:gd name="connsiteX43" fmla="*/ 1735931 w 2405062"/>
              <a:gd name="connsiteY43" fmla="*/ 107156 h 676275"/>
              <a:gd name="connsiteX44" fmla="*/ 1514475 w 2405062"/>
              <a:gd name="connsiteY44" fmla="*/ 178594 h 676275"/>
              <a:gd name="connsiteX45" fmla="*/ 1393031 w 2405062"/>
              <a:gd name="connsiteY45" fmla="*/ 211931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405062" h="676275">
                <a:moveTo>
                  <a:pt x="1393031" y="211931"/>
                </a:moveTo>
                <a:lnTo>
                  <a:pt x="1283493" y="242888"/>
                </a:lnTo>
                <a:lnTo>
                  <a:pt x="1228725" y="259556"/>
                </a:lnTo>
                <a:lnTo>
                  <a:pt x="971550" y="345281"/>
                </a:lnTo>
                <a:lnTo>
                  <a:pt x="831056" y="383381"/>
                </a:lnTo>
                <a:lnTo>
                  <a:pt x="666750" y="431006"/>
                </a:lnTo>
                <a:lnTo>
                  <a:pt x="521493" y="469106"/>
                </a:lnTo>
                <a:lnTo>
                  <a:pt x="421481" y="492919"/>
                </a:lnTo>
                <a:lnTo>
                  <a:pt x="311943" y="516731"/>
                </a:lnTo>
                <a:lnTo>
                  <a:pt x="230981" y="531019"/>
                </a:lnTo>
                <a:lnTo>
                  <a:pt x="159543" y="540544"/>
                </a:lnTo>
                <a:lnTo>
                  <a:pt x="107156" y="542925"/>
                </a:lnTo>
                <a:lnTo>
                  <a:pt x="4762" y="538163"/>
                </a:lnTo>
                <a:lnTo>
                  <a:pt x="0" y="673894"/>
                </a:lnTo>
                <a:lnTo>
                  <a:pt x="119062" y="676275"/>
                </a:lnTo>
                <a:lnTo>
                  <a:pt x="185737" y="676275"/>
                </a:lnTo>
                <a:lnTo>
                  <a:pt x="276225" y="671513"/>
                </a:lnTo>
                <a:lnTo>
                  <a:pt x="407193" y="657225"/>
                </a:lnTo>
                <a:lnTo>
                  <a:pt x="535781" y="638175"/>
                </a:lnTo>
                <a:lnTo>
                  <a:pt x="707231" y="607219"/>
                </a:lnTo>
                <a:lnTo>
                  <a:pt x="928687" y="561975"/>
                </a:lnTo>
                <a:lnTo>
                  <a:pt x="1154906" y="511969"/>
                </a:lnTo>
                <a:lnTo>
                  <a:pt x="1309687" y="454819"/>
                </a:lnTo>
                <a:lnTo>
                  <a:pt x="1543050" y="404813"/>
                </a:lnTo>
                <a:lnTo>
                  <a:pt x="1740693" y="361950"/>
                </a:lnTo>
                <a:lnTo>
                  <a:pt x="1993106" y="307181"/>
                </a:lnTo>
                <a:lnTo>
                  <a:pt x="2250281" y="250031"/>
                </a:lnTo>
                <a:lnTo>
                  <a:pt x="2345531" y="228600"/>
                </a:lnTo>
                <a:lnTo>
                  <a:pt x="2369343" y="214313"/>
                </a:lnTo>
                <a:lnTo>
                  <a:pt x="2386012" y="195263"/>
                </a:lnTo>
                <a:lnTo>
                  <a:pt x="2397918" y="176213"/>
                </a:lnTo>
                <a:lnTo>
                  <a:pt x="2402681" y="164306"/>
                </a:lnTo>
                <a:lnTo>
                  <a:pt x="2405062" y="142875"/>
                </a:lnTo>
                <a:lnTo>
                  <a:pt x="2397918" y="119063"/>
                </a:lnTo>
                <a:lnTo>
                  <a:pt x="2376487" y="92869"/>
                </a:lnTo>
                <a:lnTo>
                  <a:pt x="2338387" y="80963"/>
                </a:lnTo>
                <a:lnTo>
                  <a:pt x="2238375" y="52388"/>
                </a:lnTo>
                <a:lnTo>
                  <a:pt x="2140743" y="26194"/>
                </a:lnTo>
                <a:lnTo>
                  <a:pt x="2057400" y="4763"/>
                </a:lnTo>
                <a:lnTo>
                  <a:pt x="2021681" y="0"/>
                </a:lnTo>
                <a:lnTo>
                  <a:pt x="1978818" y="4763"/>
                </a:lnTo>
                <a:lnTo>
                  <a:pt x="1919287" y="23813"/>
                </a:lnTo>
                <a:lnTo>
                  <a:pt x="1785937" y="85725"/>
                </a:lnTo>
                <a:lnTo>
                  <a:pt x="1735931" y="107156"/>
                </a:lnTo>
                <a:lnTo>
                  <a:pt x="1514475" y="178594"/>
                </a:lnTo>
                <a:lnTo>
                  <a:pt x="1393031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D57DBD3-15E4-E04C-AE41-AA118818B100}"/>
              </a:ext>
            </a:extLst>
          </p:cNvPr>
          <p:cNvSpPr/>
          <p:nvPr/>
        </p:nvSpPr>
        <p:spPr>
          <a:xfrm rot="16200000">
            <a:off x="4397375" y="2816226"/>
            <a:ext cx="3578225" cy="2076450"/>
          </a:xfrm>
          <a:custGeom>
            <a:avLst/>
            <a:gdLst>
              <a:gd name="connsiteX0" fmla="*/ 2644910 w 3577181"/>
              <a:gd name="connsiteY0" fmla="*/ 437840 h 2076016"/>
              <a:gd name="connsiteX1" fmla="*/ 2802771 w 3577181"/>
              <a:gd name="connsiteY1" fmla="*/ 402098 h 2076016"/>
              <a:gd name="connsiteX2" fmla="*/ 2996373 w 3577181"/>
              <a:gd name="connsiteY2" fmla="*/ 354442 h 2076016"/>
              <a:gd name="connsiteX3" fmla="*/ 3094664 w 3577181"/>
              <a:gd name="connsiteY3" fmla="*/ 324657 h 2076016"/>
              <a:gd name="connsiteX4" fmla="*/ 3178062 w 3577181"/>
              <a:gd name="connsiteY4" fmla="*/ 300829 h 2076016"/>
              <a:gd name="connsiteX5" fmla="*/ 3240610 w 3577181"/>
              <a:gd name="connsiteY5" fmla="*/ 279979 h 2076016"/>
              <a:gd name="connsiteX6" fmla="*/ 3273374 w 3577181"/>
              <a:gd name="connsiteY6" fmla="*/ 262108 h 2076016"/>
              <a:gd name="connsiteX7" fmla="*/ 3297202 w 3577181"/>
              <a:gd name="connsiteY7" fmla="*/ 244237 h 2076016"/>
              <a:gd name="connsiteX8" fmla="*/ 3332944 w 3577181"/>
              <a:gd name="connsiteY8" fmla="*/ 211474 h 2076016"/>
              <a:gd name="connsiteX9" fmla="*/ 3371664 w 3577181"/>
              <a:gd name="connsiteY9" fmla="*/ 166796 h 2076016"/>
              <a:gd name="connsiteX10" fmla="*/ 3398471 w 3577181"/>
              <a:gd name="connsiteY10" fmla="*/ 134033 h 2076016"/>
              <a:gd name="connsiteX11" fmla="*/ 3422299 w 3577181"/>
              <a:gd name="connsiteY11" fmla="*/ 92333 h 2076016"/>
              <a:gd name="connsiteX12" fmla="*/ 3455062 w 3577181"/>
              <a:gd name="connsiteY12" fmla="*/ 5957 h 2076016"/>
              <a:gd name="connsiteX13" fmla="*/ 3461019 w 3577181"/>
              <a:gd name="connsiteY13" fmla="*/ 0 h 2076016"/>
              <a:gd name="connsiteX14" fmla="*/ 3577181 w 3577181"/>
              <a:gd name="connsiteY14" fmla="*/ 277001 h 2076016"/>
              <a:gd name="connsiteX15" fmla="*/ 3514632 w 3577181"/>
              <a:gd name="connsiteY15" fmla="*/ 363377 h 2076016"/>
              <a:gd name="connsiteX16" fmla="*/ 3452084 w 3577181"/>
              <a:gd name="connsiteY16" fmla="*/ 428904 h 2076016"/>
              <a:gd name="connsiteX17" fmla="*/ 3407406 w 3577181"/>
              <a:gd name="connsiteY17" fmla="*/ 464646 h 2076016"/>
              <a:gd name="connsiteX18" fmla="*/ 3371664 w 3577181"/>
              <a:gd name="connsiteY18" fmla="*/ 482517 h 2076016"/>
              <a:gd name="connsiteX19" fmla="*/ 3326987 w 3577181"/>
              <a:gd name="connsiteY19" fmla="*/ 497410 h 2076016"/>
              <a:gd name="connsiteX20" fmla="*/ 3181040 w 3577181"/>
              <a:gd name="connsiteY20" fmla="*/ 530173 h 2076016"/>
              <a:gd name="connsiteX21" fmla="*/ 3023180 w 3577181"/>
              <a:gd name="connsiteY21" fmla="*/ 565915 h 2076016"/>
              <a:gd name="connsiteX22" fmla="*/ 2820642 w 3577181"/>
              <a:gd name="connsiteY22" fmla="*/ 613571 h 2076016"/>
              <a:gd name="connsiteX23" fmla="*/ 2585340 w 3577181"/>
              <a:gd name="connsiteY23" fmla="*/ 670163 h 2076016"/>
              <a:gd name="connsiteX24" fmla="*/ 2394716 w 3577181"/>
              <a:gd name="connsiteY24" fmla="*/ 732711 h 2076016"/>
              <a:gd name="connsiteX25" fmla="*/ 2207070 w 3577181"/>
              <a:gd name="connsiteY25" fmla="*/ 792281 h 2076016"/>
              <a:gd name="connsiteX26" fmla="*/ 2025382 w 3577181"/>
              <a:gd name="connsiteY26" fmla="*/ 854830 h 2076016"/>
              <a:gd name="connsiteX27" fmla="*/ 1837736 w 3577181"/>
              <a:gd name="connsiteY27" fmla="*/ 923335 h 2076016"/>
              <a:gd name="connsiteX28" fmla="*/ 1667961 w 3577181"/>
              <a:gd name="connsiteY28" fmla="*/ 994819 h 2076016"/>
              <a:gd name="connsiteX29" fmla="*/ 1522015 w 3577181"/>
              <a:gd name="connsiteY29" fmla="*/ 1063325 h 2076016"/>
              <a:gd name="connsiteX30" fmla="*/ 1385004 w 3577181"/>
              <a:gd name="connsiteY30" fmla="*/ 1131831 h 2076016"/>
              <a:gd name="connsiteX31" fmla="*/ 1262885 w 3577181"/>
              <a:gd name="connsiteY31" fmla="*/ 1200336 h 2076016"/>
              <a:gd name="connsiteX32" fmla="*/ 1128853 w 3577181"/>
              <a:gd name="connsiteY32" fmla="*/ 1268842 h 2076016"/>
              <a:gd name="connsiteX33" fmla="*/ 1012691 w 3577181"/>
              <a:gd name="connsiteY33" fmla="*/ 1343304 h 2076016"/>
              <a:gd name="connsiteX34" fmla="*/ 896529 w 3577181"/>
              <a:gd name="connsiteY34" fmla="*/ 1420745 h 2076016"/>
              <a:gd name="connsiteX35" fmla="*/ 810153 w 3577181"/>
              <a:gd name="connsiteY35" fmla="*/ 1486272 h 2076016"/>
              <a:gd name="connsiteX36" fmla="*/ 735690 w 3577181"/>
              <a:gd name="connsiteY36" fmla="*/ 1545842 h 2076016"/>
              <a:gd name="connsiteX37" fmla="*/ 670163 w 3577181"/>
              <a:gd name="connsiteY37" fmla="*/ 1605412 h 2076016"/>
              <a:gd name="connsiteX38" fmla="*/ 592722 w 3577181"/>
              <a:gd name="connsiteY38" fmla="*/ 1673918 h 2076016"/>
              <a:gd name="connsiteX39" fmla="*/ 554002 w 3577181"/>
              <a:gd name="connsiteY39" fmla="*/ 1715617 h 2076016"/>
              <a:gd name="connsiteX40" fmla="*/ 101270 w 3577181"/>
              <a:gd name="connsiteY40" fmla="*/ 2073037 h 2076016"/>
              <a:gd name="connsiteX41" fmla="*/ 77442 w 3577181"/>
              <a:gd name="connsiteY41" fmla="*/ 2076016 h 2076016"/>
              <a:gd name="connsiteX42" fmla="*/ 44678 w 3577181"/>
              <a:gd name="connsiteY42" fmla="*/ 2070059 h 2076016"/>
              <a:gd name="connsiteX43" fmla="*/ 14893 w 3577181"/>
              <a:gd name="connsiteY43" fmla="*/ 2052188 h 2076016"/>
              <a:gd name="connsiteX44" fmla="*/ 5957 w 3577181"/>
              <a:gd name="connsiteY44" fmla="*/ 2040274 h 2076016"/>
              <a:gd name="connsiteX45" fmla="*/ 0 w 3577181"/>
              <a:gd name="connsiteY45" fmla="*/ 2013467 h 2076016"/>
              <a:gd name="connsiteX46" fmla="*/ 5957 w 3577181"/>
              <a:gd name="connsiteY46" fmla="*/ 1980704 h 2076016"/>
              <a:gd name="connsiteX47" fmla="*/ 38721 w 3577181"/>
              <a:gd name="connsiteY47" fmla="*/ 1921133 h 2076016"/>
              <a:gd name="connsiteX48" fmla="*/ 107227 w 3577181"/>
              <a:gd name="connsiteY48" fmla="*/ 1828800 h 2076016"/>
              <a:gd name="connsiteX49" fmla="*/ 169775 w 3577181"/>
              <a:gd name="connsiteY49" fmla="*/ 1754337 h 2076016"/>
              <a:gd name="connsiteX50" fmla="*/ 244238 w 3577181"/>
              <a:gd name="connsiteY50" fmla="*/ 1679875 h 2076016"/>
              <a:gd name="connsiteX51" fmla="*/ 336571 w 3577181"/>
              <a:gd name="connsiteY51" fmla="*/ 1581584 h 2076016"/>
              <a:gd name="connsiteX52" fmla="*/ 396141 w 3577181"/>
              <a:gd name="connsiteY52" fmla="*/ 1527971 h 2076016"/>
              <a:gd name="connsiteX53" fmla="*/ 515281 w 3577181"/>
              <a:gd name="connsiteY53" fmla="*/ 1429681 h 2076016"/>
              <a:gd name="connsiteX54" fmla="*/ 613572 w 3577181"/>
              <a:gd name="connsiteY54" fmla="*/ 1355218 h 2076016"/>
              <a:gd name="connsiteX55" fmla="*/ 717819 w 3577181"/>
              <a:gd name="connsiteY55" fmla="*/ 1277777 h 2076016"/>
              <a:gd name="connsiteX56" fmla="*/ 819088 w 3577181"/>
              <a:gd name="connsiteY56" fmla="*/ 1212250 h 2076016"/>
              <a:gd name="connsiteX57" fmla="*/ 956099 w 3577181"/>
              <a:gd name="connsiteY57" fmla="*/ 1122895 h 2076016"/>
              <a:gd name="connsiteX58" fmla="*/ 1048433 w 3577181"/>
              <a:gd name="connsiteY58" fmla="*/ 1069282 h 2076016"/>
              <a:gd name="connsiteX59" fmla="*/ 1203315 w 3577181"/>
              <a:gd name="connsiteY59" fmla="*/ 991841 h 2076016"/>
              <a:gd name="connsiteX60" fmla="*/ 1346283 w 3577181"/>
              <a:gd name="connsiteY60" fmla="*/ 914400 h 2076016"/>
              <a:gd name="connsiteX61" fmla="*/ 1462445 w 3577181"/>
              <a:gd name="connsiteY61" fmla="*/ 857808 h 2076016"/>
              <a:gd name="connsiteX62" fmla="*/ 1608391 w 3577181"/>
              <a:gd name="connsiteY62" fmla="*/ 795260 h 2076016"/>
              <a:gd name="connsiteX63" fmla="*/ 1685832 w 3577181"/>
              <a:gd name="connsiteY63" fmla="*/ 762496 h 2076016"/>
              <a:gd name="connsiteX64" fmla="*/ 1799015 w 3577181"/>
              <a:gd name="connsiteY64" fmla="*/ 717819 h 2076016"/>
              <a:gd name="connsiteX65" fmla="*/ 1927091 w 3577181"/>
              <a:gd name="connsiteY65" fmla="*/ 667184 h 2076016"/>
              <a:gd name="connsiteX66" fmla="*/ 2081973 w 3577181"/>
              <a:gd name="connsiteY66" fmla="*/ 616550 h 2076016"/>
              <a:gd name="connsiteX67" fmla="*/ 2230898 w 3577181"/>
              <a:gd name="connsiteY67" fmla="*/ 565915 h 2076016"/>
              <a:gd name="connsiteX68" fmla="*/ 2329189 w 3577181"/>
              <a:gd name="connsiteY68" fmla="*/ 533152 h 2076016"/>
              <a:gd name="connsiteX69" fmla="*/ 2519813 w 3577181"/>
              <a:gd name="connsiteY69" fmla="*/ 470603 h 2076016"/>
              <a:gd name="connsiteX70" fmla="*/ 2644910 w 3577181"/>
              <a:gd name="connsiteY70" fmla="*/ 437840 h 207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577181" h="2076016">
                <a:moveTo>
                  <a:pt x="2644910" y="437840"/>
                </a:moveTo>
                <a:lnTo>
                  <a:pt x="2802771" y="402098"/>
                </a:lnTo>
                <a:lnTo>
                  <a:pt x="2996373" y="354442"/>
                </a:lnTo>
                <a:lnTo>
                  <a:pt x="3094664" y="324657"/>
                </a:lnTo>
                <a:lnTo>
                  <a:pt x="3178062" y="300829"/>
                </a:lnTo>
                <a:lnTo>
                  <a:pt x="3240610" y="279979"/>
                </a:lnTo>
                <a:lnTo>
                  <a:pt x="3273374" y="262108"/>
                </a:lnTo>
                <a:lnTo>
                  <a:pt x="3297202" y="244237"/>
                </a:lnTo>
                <a:lnTo>
                  <a:pt x="3332944" y="211474"/>
                </a:lnTo>
                <a:lnTo>
                  <a:pt x="3371664" y="166796"/>
                </a:lnTo>
                <a:lnTo>
                  <a:pt x="3398471" y="134033"/>
                </a:lnTo>
                <a:lnTo>
                  <a:pt x="3422299" y="92333"/>
                </a:lnTo>
                <a:lnTo>
                  <a:pt x="3455062" y="5957"/>
                </a:lnTo>
                <a:lnTo>
                  <a:pt x="3461019" y="0"/>
                </a:lnTo>
                <a:lnTo>
                  <a:pt x="3577181" y="277001"/>
                </a:lnTo>
                <a:lnTo>
                  <a:pt x="3514632" y="363377"/>
                </a:lnTo>
                <a:lnTo>
                  <a:pt x="3452084" y="428904"/>
                </a:lnTo>
                <a:lnTo>
                  <a:pt x="3407406" y="464646"/>
                </a:lnTo>
                <a:lnTo>
                  <a:pt x="3371664" y="482517"/>
                </a:lnTo>
                <a:lnTo>
                  <a:pt x="3326987" y="497410"/>
                </a:lnTo>
                <a:lnTo>
                  <a:pt x="3181040" y="530173"/>
                </a:lnTo>
                <a:lnTo>
                  <a:pt x="3023180" y="565915"/>
                </a:lnTo>
                <a:lnTo>
                  <a:pt x="2820642" y="613571"/>
                </a:lnTo>
                <a:lnTo>
                  <a:pt x="2585340" y="670163"/>
                </a:lnTo>
                <a:lnTo>
                  <a:pt x="2394716" y="732711"/>
                </a:lnTo>
                <a:lnTo>
                  <a:pt x="2207070" y="792281"/>
                </a:lnTo>
                <a:lnTo>
                  <a:pt x="2025382" y="854830"/>
                </a:lnTo>
                <a:lnTo>
                  <a:pt x="1837736" y="923335"/>
                </a:lnTo>
                <a:lnTo>
                  <a:pt x="1667961" y="994819"/>
                </a:lnTo>
                <a:lnTo>
                  <a:pt x="1522015" y="1063325"/>
                </a:lnTo>
                <a:lnTo>
                  <a:pt x="1385004" y="1131831"/>
                </a:lnTo>
                <a:lnTo>
                  <a:pt x="1262885" y="1200336"/>
                </a:lnTo>
                <a:lnTo>
                  <a:pt x="1128853" y="1268842"/>
                </a:lnTo>
                <a:lnTo>
                  <a:pt x="1012691" y="1343304"/>
                </a:lnTo>
                <a:lnTo>
                  <a:pt x="896529" y="1420745"/>
                </a:lnTo>
                <a:lnTo>
                  <a:pt x="810153" y="1486272"/>
                </a:lnTo>
                <a:lnTo>
                  <a:pt x="735690" y="1545842"/>
                </a:lnTo>
                <a:lnTo>
                  <a:pt x="670163" y="1605412"/>
                </a:lnTo>
                <a:lnTo>
                  <a:pt x="592722" y="1673918"/>
                </a:lnTo>
                <a:lnTo>
                  <a:pt x="554002" y="1715617"/>
                </a:lnTo>
                <a:lnTo>
                  <a:pt x="101270" y="2073037"/>
                </a:lnTo>
                <a:lnTo>
                  <a:pt x="77442" y="2076016"/>
                </a:lnTo>
                <a:lnTo>
                  <a:pt x="44678" y="2070059"/>
                </a:lnTo>
                <a:lnTo>
                  <a:pt x="14893" y="2052188"/>
                </a:lnTo>
                <a:lnTo>
                  <a:pt x="5957" y="2040274"/>
                </a:lnTo>
                <a:lnTo>
                  <a:pt x="0" y="2013467"/>
                </a:lnTo>
                <a:lnTo>
                  <a:pt x="5957" y="1980704"/>
                </a:lnTo>
                <a:lnTo>
                  <a:pt x="38721" y="1921133"/>
                </a:lnTo>
                <a:lnTo>
                  <a:pt x="107227" y="1828800"/>
                </a:lnTo>
                <a:lnTo>
                  <a:pt x="169775" y="1754337"/>
                </a:lnTo>
                <a:lnTo>
                  <a:pt x="244238" y="1679875"/>
                </a:lnTo>
                <a:lnTo>
                  <a:pt x="336571" y="1581584"/>
                </a:lnTo>
                <a:lnTo>
                  <a:pt x="396141" y="1527971"/>
                </a:lnTo>
                <a:lnTo>
                  <a:pt x="515281" y="1429681"/>
                </a:lnTo>
                <a:lnTo>
                  <a:pt x="613572" y="1355218"/>
                </a:lnTo>
                <a:lnTo>
                  <a:pt x="717819" y="1277777"/>
                </a:lnTo>
                <a:lnTo>
                  <a:pt x="819088" y="1212250"/>
                </a:lnTo>
                <a:lnTo>
                  <a:pt x="956099" y="1122895"/>
                </a:lnTo>
                <a:lnTo>
                  <a:pt x="1048433" y="1069282"/>
                </a:lnTo>
                <a:lnTo>
                  <a:pt x="1203315" y="991841"/>
                </a:lnTo>
                <a:lnTo>
                  <a:pt x="1346283" y="914400"/>
                </a:lnTo>
                <a:lnTo>
                  <a:pt x="1462445" y="857808"/>
                </a:lnTo>
                <a:lnTo>
                  <a:pt x="1608391" y="795260"/>
                </a:lnTo>
                <a:lnTo>
                  <a:pt x="1685832" y="762496"/>
                </a:lnTo>
                <a:lnTo>
                  <a:pt x="1799015" y="717819"/>
                </a:lnTo>
                <a:lnTo>
                  <a:pt x="1927091" y="667184"/>
                </a:lnTo>
                <a:lnTo>
                  <a:pt x="2081973" y="616550"/>
                </a:lnTo>
                <a:lnTo>
                  <a:pt x="2230898" y="565915"/>
                </a:lnTo>
                <a:lnTo>
                  <a:pt x="2329189" y="533152"/>
                </a:lnTo>
                <a:lnTo>
                  <a:pt x="2519813" y="470603"/>
                </a:lnTo>
                <a:lnTo>
                  <a:pt x="2644910" y="4378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361A49F7-0FD9-7344-83EA-AFC421128154}"/>
              </a:ext>
            </a:extLst>
          </p:cNvPr>
          <p:cNvSpPr/>
          <p:nvPr/>
        </p:nvSpPr>
        <p:spPr>
          <a:xfrm rot="16200000">
            <a:off x="6466682" y="4790281"/>
            <a:ext cx="1160462" cy="485775"/>
          </a:xfrm>
          <a:custGeom>
            <a:avLst/>
            <a:gdLst>
              <a:gd name="connsiteX0" fmla="*/ 526257 w 1159669"/>
              <a:gd name="connsiteY0" fmla="*/ 402431 h 485775"/>
              <a:gd name="connsiteX1" fmla="*/ 461963 w 1159669"/>
              <a:gd name="connsiteY1" fmla="*/ 397668 h 485775"/>
              <a:gd name="connsiteX2" fmla="*/ 404813 w 1159669"/>
              <a:gd name="connsiteY2" fmla="*/ 397668 h 485775"/>
              <a:gd name="connsiteX3" fmla="*/ 321469 w 1159669"/>
              <a:gd name="connsiteY3" fmla="*/ 397668 h 485775"/>
              <a:gd name="connsiteX4" fmla="*/ 238125 w 1159669"/>
              <a:gd name="connsiteY4" fmla="*/ 402431 h 485775"/>
              <a:gd name="connsiteX5" fmla="*/ 126207 w 1159669"/>
              <a:gd name="connsiteY5" fmla="*/ 411956 h 485775"/>
              <a:gd name="connsiteX6" fmla="*/ 69057 w 1159669"/>
              <a:gd name="connsiteY6" fmla="*/ 416718 h 485775"/>
              <a:gd name="connsiteX7" fmla="*/ 45244 w 1159669"/>
              <a:gd name="connsiteY7" fmla="*/ 419100 h 485775"/>
              <a:gd name="connsiteX8" fmla="*/ 0 w 1159669"/>
              <a:gd name="connsiteY8" fmla="*/ 407193 h 485775"/>
              <a:gd name="connsiteX9" fmla="*/ 578644 w 1159669"/>
              <a:gd name="connsiteY9" fmla="*/ 0 h 485775"/>
              <a:gd name="connsiteX10" fmla="*/ 528638 w 1159669"/>
              <a:gd name="connsiteY10" fmla="*/ 52387 h 485775"/>
              <a:gd name="connsiteX11" fmla="*/ 511969 w 1159669"/>
              <a:gd name="connsiteY11" fmla="*/ 80962 h 485775"/>
              <a:gd name="connsiteX12" fmla="*/ 507207 w 1159669"/>
              <a:gd name="connsiteY12" fmla="*/ 100012 h 485775"/>
              <a:gd name="connsiteX13" fmla="*/ 509588 w 1159669"/>
              <a:gd name="connsiteY13" fmla="*/ 121443 h 485775"/>
              <a:gd name="connsiteX14" fmla="*/ 516732 w 1159669"/>
              <a:gd name="connsiteY14" fmla="*/ 142875 h 485775"/>
              <a:gd name="connsiteX15" fmla="*/ 531019 w 1159669"/>
              <a:gd name="connsiteY15" fmla="*/ 161925 h 485775"/>
              <a:gd name="connsiteX16" fmla="*/ 547688 w 1159669"/>
              <a:gd name="connsiteY16" fmla="*/ 176212 h 485775"/>
              <a:gd name="connsiteX17" fmla="*/ 566738 w 1159669"/>
              <a:gd name="connsiteY17" fmla="*/ 183356 h 485775"/>
              <a:gd name="connsiteX18" fmla="*/ 600075 w 1159669"/>
              <a:gd name="connsiteY18" fmla="*/ 195262 h 485775"/>
              <a:gd name="connsiteX19" fmla="*/ 657225 w 1159669"/>
              <a:gd name="connsiteY19" fmla="*/ 221456 h 485775"/>
              <a:gd name="connsiteX20" fmla="*/ 809625 w 1159669"/>
              <a:gd name="connsiteY20" fmla="*/ 290512 h 485775"/>
              <a:gd name="connsiteX21" fmla="*/ 981075 w 1159669"/>
              <a:gd name="connsiteY21" fmla="*/ 357187 h 485775"/>
              <a:gd name="connsiteX22" fmla="*/ 1085850 w 1159669"/>
              <a:gd name="connsiteY22" fmla="*/ 400050 h 485775"/>
              <a:gd name="connsiteX23" fmla="*/ 1114425 w 1159669"/>
              <a:gd name="connsiteY23" fmla="*/ 409575 h 485775"/>
              <a:gd name="connsiteX24" fmla="*/ 1138238 w 1159669"/>
              <a:gd name="connsiteY24" fmla="*/ 419100 h 485775"/>
              <a:gd name="connsiteX25" fmla="*/ 1147763 w 1159669"/>
              <a:gd name="connsiteY25" fmla="*/ 428625 h 485775"/>
              <a:gd name="connsiteX26" fmla="*/ 1154907 w 1159669"/>
              <a:gd name="connsiteY26" fmla="*/ 440531 h 485775"/>
              <a:gd name="connsiteX27" fmla="*/ 1159669 w 1159669"/>
              <a:gd name="connsiteY27" fmla="*/ 452437 h 485775"/>
              <a:gd name="connsiteX28" fmla="*/ 1157288 w 1159669"/>
              <a:gd name="connsiteY28" fmla="*/ 466725 h 485775"/>
              <a:gd name="connsiteX29" fmla="*/ 1147763 w 1159669"/>
              <a:gd name="connsiteY29" fmla="*/ 478631 h 485775"/>
              <a:gd name="connsiteX30" fmla="*/ 1128713 w 1159669"/>
              <a:gd name="connsiteY30" fmla="*/ 485775 h 485775"/>
              <a:gd name="connsiteX31" fmla="*/ 1081088 w 1159669"/>
              <a:gd name="connsiteY31" fmla="*/ 481012 h 485775"/>
              <a:gd name="connsiteX32" fmla="*/ 992982 w 1159669"/>
              <a:gd name="connsiteY32" fmla="*/ 461962 h 485775"/>
              <a:gd name="connsiteX33" fmla="*/ 890588 w 1159669"/>
              <a:gd name="connsiteY33" fmla="*/ 442912 h 485775"/>
              <a:gd name="connsiteX34" fmla="*/ 792957 w 1159669"/>
              <a:gd name="connsiteY34" fmla="*/ 428625 h 485775"/>
              <a:gd name="connsiteX35" fmla="*/ 666750 w 1159669"/>
              <a:gd name="connsiteY35" fmla="*/ 411956 h 485775"/>
              <a:gd name="connsiteX36" fmla="*/ 526257 w 1159669"/>
              <a:gd name="connsiteY36" fmla="*/ 402431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59669" h="485775">
                <a:moveTo>
                  <a:pt x="526257" y="402431"/>
                </a:moveTo>
                <a:lnTo>
                  <a:pt x="461963" y="397668"/>
                </a:lnTo>
                <a:lnTo>
                  <a:pt x="404813" y="397668"/>
                </a:lnTo>
                <a:lnTo>
                  <a:pt x="321469" y="397668"/>
                </a:lnTo>
                <a:lnTo>
                  <a:pt x="238125" y="402431"/>
                </a:lnTo>
                <a:lnTo>
                  <a:pt x="126207" y="411956"/>
                </a:lnTo>
                <a:lnTo>
                  <a:pt x="69057" y="416718"/>
                </a:lnTo>
                <a:lnTo>
                  <a:pt x="45244" y="419100"/>
                </a:lnTo>
                <a:lnTo>
                  <a:pt x="0" y="407193"/>
                </a:lnTo>
                <a:lnTo>
                  <a:pt x="578644" y="0"/>
                </a:lnTo>
                <a:lnTo>
                  <a:pt x="528638" y="52387"/>
                </a:lnTo>
                <a:lnTo>
                  <a:pt x="511969" y="80962"/>
                </a:lnTo>
                <a:lnTo>
                  <a:pt x="507207" y="100012"/>
                </a:lnTo>
                <a:lnTo>
                  <a:pt x="509588" y="121443"/>
                </a:lnTo>
                <a:lnTo>
                  <a:pt x="516732" y="142875"/>
                </a:lnTo>
                <a:lnTo>
                  <a:pt x="531019" y="161925"/>
                </a:lnTo>
                <a:lnTo>
                  <a:pt x="547688" y="176212"/>
                </a:lnTo>
                <a:lnTo>
                  <a:pt x="566738" y="183356"/>
                </a:lnTo>
                <a:lnTo>
                  <a:pt x="600075" y="195262"/>
                </a:lnTo>
                <a:lnTo>
                  <a:pt x="657225" y="221456"/>
                </a:lnTo>
                <a:lnTo>
                  <a:pt x="809625" y="290512"/>
                </a:lnTo>
                <a:lnTo>
                  <a:pt x="981075" y="357187"/>
                </a:lnTo>
                <a:lnTo>
                  <a:pt x="1085850" y="400050"/>
                </a:lnTo>
                <a:lnTo>
                  <a:pt x="1114425" y="409575"/>
                </a:lnTo>
                <a:lnTo>
                  <a:pt x="1138238" y="419100"/>
                </a:lnTo>
                <a:lnTo>
                  <a:pt x="1147763" y="428625"/>
                </a:lnTo>
                <a:lnTo>
                  <a:pt x="1154907" y="440531"/>
                </a:lnTo>
                <a:lnTo>
                  <a:pt x="1159669" y="452437"/>
                </a:lnTo>
                <a:lnTo>
                  <a:pt x="1157288" y="466725"/>
                </a:lnTo>
                <a:lnTo>
                  <a:pt x="1147763" y="478631"/>
                </a:lnTo>
                <a:lnTo>
                  <a:pt x="1128713" y="485775"/>
                </a:lnTo>
                <a:lnTo>
                  <a:pt x="1081088" y="481012"/>
                </a:lnTo>
                <a:lnTo>
                  <a:pt x="992982" y="461962"/>
                </a:lnTo>
                <a:lnTo>
                  <a:pt x="890588" y="442912"/>
                </a:lnTo>
                <a:lnTo>
                  <a:pt x="792957" y="428625"/>
                </a:lnTo>
                <a:lnTo>
                  <a:pt x="666750" y="411956"/>
                </a:lnTo>
                <a:lnTo>
                  <a:pt x="526257" y="402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0CD4EB-0CF4-4580-A85B-0860C498BC21}"/>
              </a:ext>
            </a:extLst>
          </p:cNvPr>
          <p:cNvGrpSpPr/>
          <p:nvPr/>
        </p:nvGrpSpPr>
        <p:grpSpPr>
          <a:xfrm>
            <a:off x="2487030" y="1388512"/>
            <a:ext cx="4808537" cy="4365625"/>
            <a:chOff x="2633663" y="1544638"/>
            <a:chExt cx="4808537" cy="4365625"/>
          </a:xfrm>
        </p:grpSpPr>
        <p:sp>
          <p:nvSpPr>
            <p:cNvPr id="11" name="フリーフォーム 61">
              <a:extLst>
                <a:ext uri="{FF2B5EF4-FFF2-40B4-BE49-F238E27FC236}">
                  <a16:creationId xmlns:a16="http://schemas.microsoft.com/office/drawing/2014/main" id="{61ECF932-9E71-45D7-BF3B-B6051BC07C10}"/>
                </a:ext>
              </a:extLst>
            </p:cNvPr>
            <p:cNvSpPr/>
            <p:nvPr/>
          </p:nvSpPr>
          <p:spPr>
            <a:xfrm>
              <a:off x="4575175" y="1544638"/>
              <a:ext cx="1728788" cy="1069975"/>
            </a:xfrm>
            <a:custGeom>
              <a:avLst/>
              <a:gdLst>
                <a:gd name="connsiteX0" fmla="*/ 681038 w 1728788"/>
                <a:gd name="connsiteY0" fmla="*/ 661988 h 1069182"/>
                <a:gd name="connsiteX1" fmla="*/ 802482 w 1728788"/>
                <a:gd name="connsiteY1" fmla="*/ 592932 h 1069182"/>
                <a:gd name="connsiteX2" fmla="*/ 923925 w 1728788"/>
                <a:gd name="connsiteY2" fmla="*/ 521494 h 1069182"/>
                <a:gd name="connsiteX3" fmla="*/ 1021557 w 1728788"/>
                <a:gd name="connsiteY3" fmla="*/ 457200 h 1069182"/>
                <a:gd name="connsiteX4" fmla="*/ 1104900 w 1728788"/>
                <a:gd name="connsiteY4" fmla="*/ 402432 h 1069182"/>
                <a:gd name="connsiteX5" fmla="*/ 1207294 w 1728788"/>
                <a:gd name="connsiteY5" fmla="*/ 328613 h 1069182"/>
                <a:gd name="connsiteX6" fmla="*/ 1278732 w 1728788"/>
                <a:gd name="connsiteY6" fmla="*/ 269082 h 1069182"/>
                <a:gd name="connsiteX7" fmla="*/ 1323975 w 1728788"/>
                <a:gd name="connsiteY7" fmla="*/ 233363 h 1069182"/>
                <a:gd name="connsiteX8" fmla="*/ 1328738 w 1728788"/>
                <a:gd name="connsiteY8" fmla="*/ 221457 h 1069182"/>
                <a:gd name="connsiteX9" fmla="*/ 1331119 w 1728788"/>
                <a:gd name="connsiteY9" fmla="*/ 202407 h 1069182"/>
                <a:gd name="connsiteX10" fmla="*/ 1331119 w 1728788"/>
                <a:gd name="connsiteY10" fmla="*/ 176213 h 1069182"/>
                <a:gd name="connsiteX11" fmla="*/ 1321594 w 1728788"/>
                <a:gd name="connsiteY11" fmla="*/ 135732 h 1069182"/>
                <a:gd name="connsiteX12" fmla="*/ 1302544 w 1728788"/>
                <a:gd name="connsiteY12" fmla="*/ 100013 h 1069182"/>
                <a:gd name="connsiteX13" fmla="*/ 1278732 w 1728788"/>
                <a:gd name="connsiteY13" fmla="*/ 69057 h 1069182"/>
                <a:gd name="connsiteX14" fmla="*/ 1259682 w 1728788"/>
                <a:gd name="connsiteY14" fmla="*/ 45244 h 1069182"/>
                <a:gd name="connsiteX15" fmla="*/ 1257300 w 1728788"/>
                <a:gd name="connsiteY15" fmla="*/ 26194 h 1069182"/>
                <a:gd name="connsiteX16" fmla="*/ 1262063 w 1728788"/>
                <a:gd name="connsiteY16" fmla="*/ 7144 h 1069182"/>
                <a:gd name="connsiteX17" fmla="*/ 1281113 w 1728788"/>
                <a:gd name="connsiteY17" fmla="*/ 0 h 1069182"/>
                <a:gd name="connsiteX18" fmla="*/ 1312069 w 1728788"/>
                <a:gd name="connsiteY18" fmla="*/ 2382 h 1069182"/>
                <a:gd name="connsiteX19" fmla="*/ 1354932 w 1728788"/>
                <a:gd name="connsiteY19" fmla="*/ 16669 h 1069182"/>
                <a:gd name="connsiteX20" fmla="*/ 1388269 w 1728788"/>
                <a:gd name="connsiteY20" fmla="*/ 28575 h 1069182"/>
                <a:gd name="connsiteX21" fmla="*/ 1438275 w 1728788"/>
                <a:gd name="connsiteY21" fmla="*/ 52388 h 1069182"/>
                <a:gd name="connsiteX22" fmla="*/ 1485900 w 1728788"/>
                <a:gd name="connsiteY22" fmla="*/ 78582 h 1069182"/>
                <a:gd name="connsiteX23" fmla="*/ 1524000 w 1728788"/>
                <a:gd name="connsiteY23" fmla="*/ 100013 h 1069182"/>
                <a:gd name="connsiteX24" fmla="*/ 1562100 w 1728788"/>
                <a:gd name="connsiteY24" fmla="*/ 126207 h 1069182"/>
                <a:gd name="connsiteX25" fmla="*/ 1602582 w 1728788"/>
                <a:gd name="connsiteY25" fmla="*/ 159544 h 1069182"/>
                <a:gd name="connsiteX26" fmla="*/ 1643063 w 1728788"/>
                <a:gd name="connsiteY26" fmla="*/ 195263 h 1069182"/>
                <a:gd name="connsiteX27" fmla="*/ 1688307 w 1728788"/>
                <a:gd name="connsiteY27" fmla="*/ 242888 h 1069182"/>
                <a:gd name="connsiteX28" fmla="*/ 1719263 w 1728788"/>
                <a:gd name="connsiteY28" fmla="*/ 285750 h 1069182"/>
                <a:gd name="connsiteX29" fmla="*/ 1728788 w 1728788"/>
                <a:gd name="connsiteY29" fmla="*/ 311944 h 1069182"/>
                <a:gd name="connsiteX30" fmla="*/ 1726407 w 1728788"/>
                <a:gd name="connsiteY30" fmla="*/ 335757 h 1069182"/>
                <a:gd name="connsiteX31" fmla="*/ 1712119 w 1728788"/>
                <a:gd name="connsiteY31" fmla="*/ 359569 h 1069182"/>
                <a:gd name="connsiteX32" fmla="*/ 1676400 w 1728788"/>
                <a:gd name="connsiteY32" fmla="*/ 381000 h 1069182"/>
                <a:gd name="connsiteX33" fmla="*/ 1540669 w 1728788"/>
                <a:gd name="connsiteY33" fmla="*/ 450057 h 1069182"/>
                <a:gd name="connsiteX34" fmla="*/ 1385888 w 1728788"/>
                <a:gd name="connsiteY34" fmla="*/ 528638 h 1069182"/>
                <a:gd name="connsiteX35" fmla="*/ 1200150 w 1728788"/>
                <a:gd name="connsiteY35" fmla="*/ 619125 h 1069182"/>
                <a:gd name="connsiteX36" fmla="*/ 1009650 w 1728788"/>
                <a:gd name="connsiteY36" fmla="*/ 709613 h 1069182"/>
                <a:gd name="connsiteX37" fmla="*/ 702469 w 1728788"/>
                <a:gd name="connsiteY37" fmla="*/ 835819 h 1069182"/>
                <a:gd name="connsiteX38" fmla="*/ 464344 w 1728788"/>
                <a:gd name="connsiteY38" fmla="*/ 931069 h 1069182"/>
                <a:gd name="connsiteX39" fmla="*/ 261938 w 1728788"/>
                <a:gd name="connsiteY39" fmla="*/ 1009650 h 1069182"/>
                <a:gd name="connsiteX40" fmla="*/ 190500 w 1728788"/>
                <a:gd name="connsiteY40" fmla="*/ 1040607 h 1069182"/>
                <a:gd name="connsiteX41" fmla="*/ 123825 w 1728788"/>
                <a:gd name="connsiteY41" fmla="*/ 1069182 h 1069182"/>
                <a:gd name="connsiteX42" fmla="*/ 0 w 1728788"/>
                <a:gd name="connsiteY42" fmla="*/ 926307 h 1069182"/>
                <a:gd name="connsiteX43" fmla="*/ 92869 w 1728788"/>
                <a:gd name="connsiteY43" fmla="*/ 919163 h 1069182"/>
                <a:gd name="connsiteX44" fmla="*/ 140494 w 1728788"/>
                <a:gd name="connsiteY44" fmla="*/ 912019 h 1069182"/>
                <a:gd name="connsiteX45" fmla="*/ 197644 w 1728788"/>
                <a:gd name="connsiteY45" fmla="*/ 895350 h 1069182"/>
                <a:gd name="connsiteX46" fmla="*/ 330994 w 1728788"/>
                <a:gd name="connsiteY46" fmla="*/ 840582 h 1069182"/>
                <a:gd name="connsiteX47" fmla="*/ 488157 w 1728788"/>
                <a:gd name="connsiteY47" fmla="*/ 764382 h 1069182"/>
                <a:gd name="connsiteX48" fmla="*/ 681038 w 1728788"/>
                <a:gd name="connsiteY48" fmla="*/ 6619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8788" h="1069182">
                  <a:moveTo>
                    <a:pt x="681038" y="661988"/>
                  </a:moveTo>
                  <a:lnTo>
                    <a:pt x="802482" y="592932"/>
                  </a:lnTo>
                  <a:lnTo>
                    <a:pt x="923925" y="521494"/>
                  </a:lnTo>
                  <a:lnTo>
                    <a:pt x="1021557" y="457200"/>
                  </a:lnTo>
                  <a:lnTo>
                    <a:pt x="1104900" y="402432"/>
                  </a:lnTo>
                  <a:lnTo>
                    <a:pt x="1207294" y="328613"/>
                  </a:lnTo>
                  <a:lnTo>
                    <a:pt x="1278732" y="269082"/>
                  </a:lnTo>
                  <a:lnTo>
                    <a:pt x="1323975" y="233363"/>
                  </a:lnTo>
                  <a:lnTo>
                    <a:pt x="1328738" y="221457"/>
                  </a:lnTo>
                  <a:lnTo>
                    <a:pt x="1331119" y="202407"/>
                  </a:lnTo>
                  <a:lnTo>
                    <a:pt x="1331119" y="176213"/>
                  </a:lnTo>
                  <a:lnTo>
                    <a:pt x="1321594" y="135732"/>
                  </a:lnTo>
                  <a:lnTo>
                    <a:pt x="1302544" y="100013"/>
                  </a:lnTo>
                  <a:lnTo>
                    <a:pt x="1278732" y="69057"/>
                  </a:lnTo>
                  <a:lnTo>
                    <a:pt x="1259682" y="45244"/>
                  </a:lnTo>
                  <a:lnTo>
                    <a:pt x="1257300" y="26194"/>
                  </a:lnTo>
                  <a:lnTo>
                    <a:pt x="1262063" y="7144"/>
                  </a:lnTo>
                  <a:lnTo>
                    <a:pt x="1281113" y="0"/>
                  </a:lnTo>
                  <a:lnTo>
                    <a:pt x="1312069" y="2382"/>
                  </a:lnTo>
                  <a:lnTo>
                    <a:pt x="1354932" y="16669"/>
                  </a:lnTo>
                  <a:lnTo>
                    <a:pt x="1388269" y="28575"/>
                  </a:lnTo>
                  <a:lnTo>
                    <a:pt x="1438275" y="52388"/>
                  </a:lnTo>
                  <a:lnTo>
                    <a:pt x="1485900" y="78582"/>
                  </a:lnTo>
                  <a:lnTo>
                    <a:pt x="1524000" y="100013"/>
                  </a:lnTo>
                  <a:lnTo>
                    <a:pt x="1562100" y="126207"/>
                  </a:lnTo>
                  <a:lnTo>
                    <a:pt x="1602582" y="159544"/>
                  </a:lnTo>
                  <a:lnTo>
                    <a:pt x="1643063" y="195263"/>
                  </a:lnTo>
                  <a:lnTo>
                    <a:pt x="1688307" y="242888"/>
                  </a:lnTo>
                  <a:lnTo>
                    <a:pt x="1719263" y="285750"/>
                  </a:lnTo>
                  <a:lnTo>
                    <a:pt x="1728788" y="311944"/>
                  </a:lnTo>
                  <a:lnTo>
                    <a:pt x="1726407" y="335757"/>
                  </a:lnTo>
                  <a:lnTo>
                    <a:pt x="1712119" y="359569"/>
                  </a:lnTo>
                  <a:lnTo>
                    <a:pt x="1676400" y="381000"/>
                  </a:lnTo>
                  <a:lnTo>
                    <a:pt x="1540669" y="450057"/>
                  </a:lnTo>
                  <a:lnTo>
                    <a:pt x="1385888" y="528638"/>
                  </a:lnTo>
                  <a:lnTo>
                    <a:pt x="1200150" y="619125"/>
                  </a:lnTo>
                  <a:lnTo>
                    <a:pt x="1009650" y="709613"/>
                  </a:lnTo>
                  <a:lnTo>
                    <a:pt x="702469" y="835819"/>
                  </a:lnTo>
                  <a:lnTo>
                    <a:pt x="464344" y="931069"/>
                  </a:lnTo>
                  <a:lnTo>
                    <a:pt x="261938" y="1009650"/>
                  </a:lnTo>
                  <a:lnTo>
                    <a:pt x="190500" y="1040607"/>
                  </a:lnTo>
                  <a:lnTo>
                    <a:pt x="123825" y="1069182"/>
                  </a:lnTo>
                  <a:lnTo>
                    <a:pt x="0" y="926307"/>
                  </a:lnTo>
                  <a:lnTo>
                    <a:pt x="92869" y="919163"/>
                  </a:lnTo>
                  <a:lnTo>
                    <a:pt x="140494" y="912019"/>
                  </a:lnTo>
                  <a:lnTo>
                    <a:pt x="197644" y="895350"/>
                  </a:lnTo>
                  <a:lnTo>
                    <a:pt x="330994" y="840582"/>
                  </a:lnTo>
                  <a:lnTo>
                    <a:pt x="488157" y="764382"/>
                  </a:lnTo>
                  <a:lnTo>
                    <a:pt x="681038" y="661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3">
              <a:extLst>
                <a:ext uri="{FF2B5EF4-FFF2-40B4-BE49-F238E27FC236}">
                  <a16:creationId xmlns:a16="http://schemas.microsoft.com/office/drawing/2014/main" id="{87C35F0F-B26B-409F-9DA7-E3DDFC356989}"/>
                </a:ext>
              </a:extLst>
            </p:cNvPr>
            <p:cNvSpPr/>
            <p:nvPr/>
          </p:nvSpPr>
          <p:spPr>
            <a:xfrm>
              <a:off x="4338638" y="5487988"/>
              <a:ext cx="2390775" cy="422275"/>
            </a:xfrm>
            <a:custGeom>
              <a:avLst/>
              <a:gdLst>
                <a:gd name="connsiteX0" fmla="*/ 966787 w 2390775"/>
                <a:gd name="connsiteY0" fmla="*/ 133350 h 421482"/>
                <a:gd name="connsiteX1" fmla="*/ 1278731 w 2390775"/>
                <a:gd name="connsiteY1" fmla="*/ 111919 h 421482"/>
                <a:gd name="connsiteX2" fmla="*/ 1514475 w 2390775"/>
                <a:gd name="connsiteY2" fmla="*/ 95250 h 421482"/>
                <a:gd name="connsiteX3" fmla="*/ 1731168 w 2390775"/>
                <a:gd name="connsiteY3" fmla="*/ 80963 h 421482"/>
                <a:gd name="connsiteX4" fmla="*/ 1754981 w 2390775"/>
                <a:gd name="connsiteY4" fmla="*/ 73819 h 421482"/>
                <a:gd name="connsiteX5" fmla="*/ 1814512 w 2390775"/>
                <a:gd name="connsiteY5" fmla="*/ 47625 h 421482"/>
                <a:gd name="connsiteX6" fmla="*/ 1874043 w 2390775"/>
                <a:gd name="connsiteY6" fmla="*/ 21432 h 421482"/>
                <a:gd name="connsiteX7" fmla="*/ 1924050 w 2390775"/>
                <a:gd name="connsiteY7" fmla="*/ 2382 h 421482"/>
                <a:gd name="connsiteX8" fmla="*/ 1950243 w 2390775"/>
                <a:gd name="connsiteY8" fmla="*/ 0 h 421482"/>
                <a:gd name="connsiteX9" fmla="*/ 1983581 w 2390775"/>
                <a:gd name="connsiteY9" fmla="*/ 2382 h 421482"/>
                <a:gd name="connsiteX10" fmla="*/ 2024062 w 2390775"/>
                <a:gd name="connsiteY10" fmla="*/ 7144 h 421482"/>
                <a:gd name="connsiteX11" fmla="*/ 2078831 w 2390775"/>
                <a:gd name="connsiteY11" fmla="*/ 19050 h 421482"/>
                <a:gd name="connsiteX12" fmla="*/ 2140743 w 2390775"/>
                <a:gd name="connsiteY12" fmla="*/ 38100 h 421482"/>
                <a:gd name="connsiteX13" fmla="*/ 2209800 w 2390775"/>
                <a:gd name="connsiteY13" fmla="*/ 61913 h 421482"/>
                <a:gd name="connsiteX14" fmla="*/ 2262187 w 2390775"/>
                <a:gd name="connsiteY14" fmla="*/ 80963 h 421482"/>
                <a:gd name="connsiteX15" fmla="*/ 2293143 w 2390775"/>
                <a:gd name="connsiteY15" fmla="*/ 90488 h 421482"/>
                <a:gd name="connsiteX16" fmla="*/ 2319337 w 2390775"/>
                <a:gd name="connsiteY16" fmla="*/ 102394 h 421482"/>
                <a:gd name="connsiteX17" fmla="*/ 2350293 w 2390775"/>
                <a:gd name="connsiteY17" fmla="*/ 121444 h 421482"/>
                <a:gd name="connsiteX18" fmla="*/ 2369343 w 2390775"/>
                <a:gd name="connsiteY18" fmla="*/ 140494 h 421482"/>
                <a:gd name="connsiteX19" fmla="*/ 2381250 w 2390775"/>
                <a:gd name="connsiteY19" fmla="*/ 159544 h 421482"/>
                <a:gd name="connsiteX20" fmla="*/ 2388393 w 2390775"/>
                <a:gd name="connsiteY20" fmla="*/ 185738 h 421482"/>
                <a:gd name="connsiteX21" fmla="*/ 2390775 w 2390775"/>
                <a:gd name="connsiteY21" fmla="*/ 216694 h 421482"/>
                <a:gd name="connsiteX22" fmla="*/ 2386012 w 2390775"/>
                <a:gd name="connsiteY22" fmla="*/ 242888 h 421482"/>
                <a:gd name="connsiteX23" fmla="*/ 2378868 w 2390775"/>
                <a:gd name="connsiteY23" fmla="*/ 259557 h 421482"/>
                <a:gd name="connsiteX24" fmla="*/ 2331243 w 2390775"/>
                <a:gd name="connsiteY24" fmla="*/ 276225 h 421482"/>
                <a:gd name="connsiteX25" fmla="*/ 2278856 w 2390775"/>
                <a:gd name="connsiteY25" fmla="*/ 280988 h 421482"/>
                <a:gd name="connsiteX26" fmla="*/ 2202656 w 2390775"/>
                <a:gd name="connsiteY26" fmla="*/ 280988 h 421482"/>
                <a:gd name="connsiteX27" fmla="*/ 2100262 w 2390775"/>
                <a:gd name="connsiteY27" fmla="*/ 276225 h 421482"/>
                <a:gd name="connsiteX28" fmla="*/ 2000250 w 2390775"/>
                <a:gd name="connsiteY28" fmla="*/ 271463 h 421482"/>
                <a:gd name="connsiteX29" fmla="*/ 1893093 w 2390775"/>
                <a:gd name="connsiteY29" fmla="*/ 261938 h 421482"/>
                <a:gd name="connsiteX30" fmla="*/ 1797843 w 2390775"/>
                <a:gd name="connsiteY30" fmla="*/ 254794 h 421482"/>
                <a:gd name="connsiteX31" fmla="*/ 1662112 w 2390775"/>
                <a:gd name="connsiteY31" fmla="*/ 254794 h 421482"/>
                <a:gd name="connsiteX32" fmla="*/ 1521618 w 2390775"/>
                <a:gd name="connsiteY32" fmla="*/ 261938 h 421482"/>
                <a:gd name="connsiteX33" fmla="*/ 1321593 w 2390775"/>
                <a:gd name="connsiteY33" fmla="*/ 273844 h 421482"/>
                <a:gd name="connsiteX34" fmla="*/ 1107281 w 2390775"/>
                <a:gd name="connsiteY34" fmla="*/ 295275 h 421482"/>
                <a:gd name="connsiteX35" fmla="*/ 933450 w 2390775"/>
                <a:gd name="connsiteY35" fmla="*/ 314325 h 421482"/>
                <a:gd name="connsiteX36" fmla="*/ 647700 w 2390775"/>
                <a:gd name="connsiteY36" fmla="*/ 350044 h 421482"/>
                <a:gd name="connsiteX37" fmla="*/ 497681 w 2390775"/>
                <a:gd name="connsiteY37" fmla="*/ 369094 h 421482"/>
                <a:gd name="connsiteX38" fmla="*/ 464343 w 2390775"/>
                <a:gd name="connsiteY38" fmla="*/ 383382 h 421482"/>
                <a:gd name="connsiteX39" fmla="*/ 426243 w 2390775"/>
                <a:gd name="connsiteY39" fmla="*/ 402432 h 421482"/>
                <a:gd name="connsiteX40" fmla="*/ 383381 w 2390775"/>
                <a:gd name="connsiteY40" fmla="*/ 416719 h 421482"/>
                <a:gd name="connsiteX41" fmla="*/ 347662 w 2390775"/>
                <a:gd name="connsiteY41" fmla="*/ 421482 h 421482"/>
                <a:gd name="connsiteX42" fmla="*/ 319087 w 2390775"/>
                <a:gd name="connsiteY42" fmla="*/ 416719 h 421482"/>
                <a:gd name="connsiteX43" fmla="*/ 273843 w 2390775"/>
                <a:gd name="connsiteY43" fmla="*/ 395288 h 421482"/>
                <a:gd name="connsiteX44" fmla="*/ 221456 w 2390775"/>
                <a:gd name="connsiteY44" fmla="*/ 354807 h 421482"/>
                <a:gd name="connsiteX45" fmla="*/ 154781 w 2390775"/>
                <a:gd name="connsiteY45" fmla="*/ 300038 h 421482"/>
                <a:gd name="connsiteX46" fmla="*/ 100012 w 2390775"/>
                <a:gd name="connsiteY46" fmla="*/ 238125 h 421482"/>
                <a:gd name="connsiteX47" fmla="*/ 47625 w 2390775"/>
                <a:gd name="connsiteY47" fmla="*/ 169069 h 421482"/>
                <a:gd name="connsiteX48" fmla="*/ 23812 w 2390775"/>
                <a:gd name="connsiteY48" fmla="*/ 126207 h 421482"/>
                <a:gd name="connsiteX49" fmla="*/ 2381 w 2390775"/>
                <a:gd name="connsiteY49" fmla="*/ 85725 h 421482"/>
                <a:gd name="connsiteX50" fmla="*/ 0 w 2390775"/>
                <a:gd name="connsiteY50" fmla="*/ 66675 h 421482"/>
                <a:gd name="connsiteX51" fmla="*/ 0 w 2390775"/>
                <a:gd name="connsiteY51" fmla="*/ 50007 h 421482"/>
                <a:gd name="connsiteX52" fmla="*/ 0 w 2390775"/>
                <a:gd name="connsiteY52" fmla="*/ 33338 h 421482"/>
                <a:gd name="connsiteX53" fmla="*/ 4762 w 2390775"/>
                <a:gd name="connsiteY53" fmla="*/ 21432 h 421482"/>
                <a:gd name="connsiteX54" fmla="*/ 16668 w 2390775"/>
                <a:gd name="connsiteY54" fmla="*/ 19050 h 421482"/>
                <a:gd name="connsiteX55" fmla="*/ 50006 w 2390775"/>
                <a:gd name="connsiteY55" fmla="*/ 26194 h 421482"/>
                <a:gd name="connsiteX56" fmla="*/ 85725 w 2390775"/>
                <a:gd name="connsiteY56" fmla="*/ 47625 h 421482"/>
                <a:gd name="connsiteX57" fmla="*/ 116681 w 2390775"/>
                <a:gd name="connsiteY57" fmla="*/ 71438 h 421482"/>
                <a:gd name="connsiteX58" fmla="*/ 150018 w 2390775"/>
                <a:gd name="connsiteY58" fmla="*/ 95250 h 421482"/>
                <a:gd name="connsiteX59" fmla="*/ 180975 w 2390775"/>
                <a:gd name="connsiteY59" fmla="*/ 111919 h 421482"/>
                <a:gd name="connsiteX60" fmla="*/ 216693 w 2390775"/>
                <a:gd name="connsiteY60" fmla="*/ 130969 h 421482"/>
                <a:gd name="connsiteX61" fmla="*/ 264318 w 2390775"/>
                <a:gd name="connsiteY61" fmla="*/ 150019 h 421482"/>
                <a:gd name="connsiteX62" fmla="*/ 300037 w 2390775"/>
                <a:gd name="connsiteY62" fmla="*/ 161925 h 421482"/>
                <a:gd name="connsiteX63" fmla="*/ 338137 w 2390775"/>
                <a:gd name="connsiteY63" fmla="*/ 169069 h 421482"/>
                <a:gd name="connsiteX64" fmla="*/ 371475 w 2390775"/>
                <a:gd name="connsiteY64" fmla="*/ 171450 h 421482"/>
                <a:gd name="connsiteX65" fmla="*/ 421481 w 2390775"/>
                <a:gd name="connsiteY65" fmla="*/ 171450 h 421482"/>
                <a:gd name="connsiteX66" fmla="*/ 585787 w 2390775"/>
                <a:gd name="connsiteY66" fmla="*/ 159544 h 421482"/>
                <a:gd name="connsiteX67" fmla="*/ 966787 w 2390775"/>
                <a:gd name="connsiteY67" fmla="*/ 133350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90775" h="421482">
                  <a:moveTo>
                    <a:pt x="966787" y="133350"/>
                  </a:moveTo>
                  <a:lnTo>
                    <a:pt x="1278731" y="111919"/>
                  </a:lnTo>
                  <a:lnTo>
                    <a:pt x="1514475" y="95250"/>
                  </a:lnTo>
                  <a:lnTo>
                    <a:pt x="1731168" y="80963"/>
                  </a:lnTo>
                  <a:lnTo>
                    <a:pt x="1754981" y="73819"/>
                  </a:lnTo>
                  <a:lnTo>
                    <a:pt x="1814512" y="47625"/>
                  </a:lnTo>
                  <a:lnTo>
                    <a:pt x="1874043" y="21432"/>
                  </a:lnTo>
                  <a:lnTo>
                    <a:pt x="1924050" y="2382"/>
                  </a:lnTo>
                  <a:lnTo>
                    <a:pt x="1950243" y="0"/>
                  </a:lnTo>
                  <a:lnTo>
                    <a:pt x="1983581" y="2382"/>
                  </a:lnTo>
                  <a:lnTo>
                    <a:pt x="2024062" y="7144"/>
                  </a:lnTo>
                  <a:lnTo>
                    <a:pt x="2078831" y="19050"/>
                  </a:lnTo>
                  <a:lnTo>
                    <a:pt x="2140743" y="38100"/>
                  </a:lnTo>
                  <a:lnTo>
                    <a:pt x="2209800" y="61913"/>
                  </a:lnTo>
                  <a:lnTo>
                    <a:pt x="2262187" y="80963"/>
                  </a:lnTo>
                  <a:lnTo>
                    <a:pt x="2293143" y="90488"/>
                  </a:lnTo>
                  <a:lnTo>
                    <a:pt x="2319337" y="102394"/>
                  </a:lnTo>
                  <a:lnTo>
                    <a:pt x="2350293" y="121444"/>
                  </a:lnTo>
                  <a:lnTo>
                    <a:pt x="2369343" y="140494"/>
                  </a:lnTo>
                  <a:lnTo>
                    <a:pt x="2381250" y="159544"/>
                  </a:lnTo>
                  <a:lnTo>
                    <a:pt x="2388393" y="185738"/>
                  </a:lnTo>
                  <a:lnTo>
                    <a:pt x="2390775" y="216694"/>
                  </a:lnTo>
                  <a:lnTo>
                    <a:pt x="2386012" y="242888"/>
                  </a:lnTo>
                  <a:lnTo>
                    <a:pt x="2378868" y="259557"/>
                  </a:lnTo>
                  <a:lnTo>
                    <a:pt x="2331243" y="276225"/>
                  </a:lnTo>
                  <a:lnTo>
                    <a:pt x="2278856" y="280988"/>
                  </a:lnTo>
                  <a:lnTo>
                    <a:pt x="2202656" y="280988"/>
                  </a:lnTo>
                  <a:lnTo>
                    <a:pt x="2100262" y="276225"/>
                  </a:lnTo>
                  <a:lnTo>
                    <a:pt x="2000250" y="271463"/>
                  </a:lnTo>
                  <a:lnTo>
                    <a:pt x="1893093" y="261938"/>
                  </a:lnTo>
                  <a:lnTo>
                    <a:pt x="1797843" y="254794"/>
                  </a:lnTo>
                  <a:lnTo>
                    <a:pt x="1662112" y="254794"/>
                  </a:lnTo>
                  <a:lnTo>
                    <a:pt x="1521618" y="261938"/>
                  </a:lnTo>
                  <a:lnTo>
                    <a:pt x="1321593" y="273844"/>
                  </a:lnTo>
                  <a:lnTo>
                    <a:pt x="1107281" y="295275"/>
                  </a:lnTo>
                  <a:lnTo>
                    <a:pt x="933450" y="314325"/>
                  </a:lnTo>
                  <a:lnTo>
                    <a:pt x="647700" y="350044"/>
                  </a:lnTo>
                  <a:lnTo>
                    <a:pt x="497681" y="369094"/>
                  </a:lnTo>
                  <a:lnTo>
                    <a:pt x="464343" y="383382"/>
                  </a:lnTo>
                  <a:lnTo>
                    <a:pt x="426243" y="402432"/>
                  </a:lnTo>
                  <a:lnTo>
                    <a:pt x="383381" y="416719"/>
                  </a:lnTo>
                  <a:lnTo>
                    <a:pt x="347662" y="421482"/>
                  </a:lnTo>
                  <a:lnTo>
                    <a:pt x="319087" y="416719"/>
                  </a:lnTo>
                  <a:lnTo>
                    <a:pt x="273843" y="395288"/>
                  </a:lnTo>
                  <a:lnTo>
                    <a:pt x="221456" y="354807"/>
                  </a:lnTo>
                  <a:lnTo>
                    <a:pt x="154781" y="300038"/>
                  </a:lnTo>
                  <a:lnTo>
                    <a:pt x="100012" y="238125"/>
                  </a:lnTo>
                  <a:lnTo>
                    <a:pt x="47625" y="169069"/>
                  </a:lnTo>
                  <a:lnTo>
                    <a:pt x="23812" y="126207"/>
                  </a:lnTo>
                  <a:lnTo>
                    <a:pt x="2381" y="85725"/>
                  </a:lnTo>
                  <a:lnTo>
                    <a:pt x="0" y="66675"/>
                  </a:lnTo>
                  <a:lnTo>
                    <a:pt x="0" y="50007"/>
                  </a:lnTo>
                  <a:lnTo>
                    <a:pt x="0" y="33338"/>
                  </a:lnTo>
                  <a:lnTo>
                    <a:pt x="4762" y="21432"/>
                  </a:lnTo>
                  <a:lnTo>
                    <a:pt x="16668" y="19050"/>
                  </a:lnTo>
                  <a:lnTo>
                    <a:pt x="50006" y="26194"/>
                  </a:lnTo>
                  <a:lnTo>
                    <a:pt x="85725" y="47625"/>
                  </a:lnTo>
                  <a:lnTo>
                    <a:pt x="116681" y="71438"/>
                  </a:lnTo>
                  <a:lnTo>
                    <a:pt x="150018" y="95250"/>
                  </a:lnTo>
                  <a:lnTo>
                    <a:pt x="180975" y="111919"/>
                  </a:lnTo>
                  <a:lnTo>
                    <a:pt x="216693" y="130969"/>
                  </a:lnTo>
                  <a:lnTo>
                    <a:pt x="264318" y="150019"/>
                  </a:lnTo>
                  <a:lnTo>
                    <a:pt x="300037" y="161925"/>
                  </a:lnTo>
                  <a:lnTo>
                    <a:pt x="338137" y="169069"/>
                  </a:lnTo>
                  <a:lnTo>
                    <a:pt x="371475" y="171450"/>
                  </a:lnTo>
                  <a:lnTo>
                    <a:pt x="421481" y="171450"/>
                  </a:lnTo>
                  <a:lnTo>
                    <a:pt x="585787" y="159544"/>
                  </a:lnTo>
                  <a:lnTo>
                    <a:pt x="966787" y="133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5">
              <a:extLst>
                <a:ext uri="{FF2B5EF4-FFF2-40B4-BE49-F238E27FC236}">
                  <a16:creationId xmlns:a16="http://schemas.microsoft.com/office/drawing/2014/main" id="{A87A3E08-4296-4AA5-8D31-44BC48A32E7B}"/>
                </a:ext>
              </a:extLst>
            </p:cNvPr>
            <p:cNvSpPr/>
            <p:nvPr/>
          </p:nvSpPr>
          <p:spPr>
            <a:xfrm rot="16200000">
              <a:off x="2314575" y="1970088"/>
              <a:ext cx="2205038" cy="1566862"/>
            </a:xfrm>
            <a:custGeom>
              <a:avLst/>
              <a:gdLst>
                <a:gd name="connsiteX0" fmla="*/ 762000 w 2205037"/>
                <a:gd name="connsiteY0" fmla="*/ 557212 h 1566862"/>
                <a:gd name="connsiteX1" fmla="*/ 909637 w 2205037"/>
                <a:gd name="connsiteY1" fmla="*/ 654844 h 1566862"/>
                <a:gd name="connsiteX2" fmla="*/ 1047750 w 2205037"/>
                <a:gd name="connsiteY2" fmla="*/ 740569 h 1566862"/>
                <a:gd name="connsiteX3" fmla="*/ 1164431 w 2205037"/>
                <a:gd name="connsiteY3" fmla="*/ 809625 h 1566862"/>
                <a:gd name="connsiteX4" fmla="*/ 1312069 w 2205037"/>
                <a:gd name="connsiteY4" fmla="*/ 895350 h 1566862"/>
                <a:gd name="connsiteX5" fmla="*/ 1473994 w 2205037"/>
                <a:gd name="connsiteY5" fmla="*/ 988219 h 1566862"/>
                <a:gd name="connsiteX6" fmla="*/ 1633537 w 2205037"/>
                <a:gd name="connsiteY6" fmla="*/ 1071562 h 1566862"/>
                <a:gd name="connsiteX7" fmla="*/ 1778794 w 2205037"/>
                <a:gd name="connsiteY7" fmla="*/ 1150144 h 1566862"/>
                <a:gd name="connsiteX8" fmla="*/ 1890712 w 2205037"/>
                <a:gd name="connsiteY8" fmla="*/ 1207294 h 1566862"/>
                <a:gd name="connsiteX9" fmla="*/ 1950244 w 2205037"/>
                <a:gd name="connsiteY9" fmla="*/ 1235869 h 1566862"/>
                <a:gd name="connsiteX10" fmla="*/ 1971675 w 2205037"/>
                <a:gd name="connsiteY10" fmla="*/ 1240631 h 1566862"/>
                <a:gd name="connsiteX11" fmla="*/ 2000250 w 2205037"/>
                <a:gd name="connsiteY11" fmla="*/ 1235869 h 1566862"/>
                <a:gd name="connsiteX12" fmla="*/ 2045494 w 2205037"/>
                <a:gd name="connsiteY12" fmla="*/ 1216819 h 1566862"/>
                <a:gd name="connsiteX13" fmla="*/ 2090737 w 2205037"/>
                <a:gd name="connsiteY13" fmla="*/ 1190625 h 1566862"/>
                <a:gd name="connsiteX14" fmla="*/ 2126456 w 2205037"/>
                <a:gd name="connsiteY14" fmla="*/ 1169194 h 1566862"/>
                <a:gd name="connsiteX15" fmla="*/ 2145506 w 2205037"/>
                <a:gd name="connsiteY15" fmla="*/ 1162050 h 1566862"/>
                <a:gd name="connsiteX16" fmla="*/ 2169319 w 2205037"/>
                <a:gd name="connsiteY16" fmla="*/ 1154906 h 1566862"/>
                <a:gd name="connsiteX17" fmla="*/ 2190750 w 2205037"/>
                <a:gd name="connsiteY17" fmla="*/ 1154906 h 1566862"/>
                <a:gd name="connsiteX18" fmla="*/ 2202656 w 2205037"/>
                <a:gd name="connsiteY18" fmla="*/ 1162050 h 1566862"/>
                <a:gd name="connsiteX19" fmla="*/ 2205037 w 2205037"/>
                <a:gd name="connsiteY19" fmla="*/ 1173956 h 1566862"/>
                <a:gd name="connsiteX20" fmla="*/ 2193131 w 2205037"/>
                <a:gd name="connsiteY20" fmla="*/ 1212056 h 1566862"/>
                <a:gd name="connsiteX21" fmla="*/ 2169319 w 2205037"/>
                <a:gd name="connsiteY21" fmla="*/ 1254919 h 1566862"/>
                <a:gd name="connsiteX22" fmla="*/ 2145506 w 2205037"/>
                <a:gd name="connsiteY22" fmla="*/ 1297781 h 1566862"/>
                <a:gd name="connsiteX23" fmla="*/ 2114550 w 2205037"/>
                <a:gd name="connsiteY23" fmla="*/ 1338262 h 1566862"/>
                <a:gd name="connsiteX24" fmla="*/ 2074069 w 2205037"/>
                <a:gd name="connsiteY24" fmla="*/ 1381125 h 1566862"/>
                <a:gd name="connsiteX25" fmla="*/ 2026444 w 2205037"/>
                <a:gd name="connsiteY25" fmla="*/ 1421606 h 1566862"/>
                <a:gd name="connsiteX26" fmla="*/ 1959769 w 2205037"/>
                <a:gd name="connsiteY26" fmla="*/ 1481137 h 1566862"/>
                <a:gd name="connsiteX27" fmla="*/ 1909762 w 2205037"/>
                <a:gd name="connsiteY27" fmla="*/ 1514475 h 1566862"/>
                <a:gd name="connsiteX28" fmla="*/ 1869281 w 2205037"/>
                <a:gd name="connsiteY28" fmla="*/ 1538287 h 1566862"/>
                <a:gd name="connsiteX29" fmla="*/ 1819275 w 2205037"/>
                <a:gd name="connsiteY29" fmla="*/ 1562100 h 1566862"/>
                <a:gd name="connsiteX30" fmla="*/ 1783556 w 2205037"/>
                <a:gd name="connsiteY30" fmla="*/ 1566862 h 1566862"/>
                <a:gd name="connsiteX31" fmla="*/ 1757362 w 2205037"/>
                <a:gd name="connsiteY31" fmla="*/ 1559719 h 1566862"/>
                <a:gd name="connsiteX32" fmla="*/ 1735931 w 2205037"/>
                <a:gd name="connsiteY32" fmla="*/ 1543050 h 1566862"/>
                <a:gd name="connsiteX33" fmla="*/ 1716881 w 2205037"/>
                <a:gd name="connsiteY33" fmla="*/ 1516856 h 1566862"/>
                <a:gd name="connsiteX34" fmla="*/ 1695450 w 2205037"/>
                <a:gd name="connsiteY34" fmla="*/ 1485900 h 1566862"/>
                <a:gd name="connsiteX35" fmla="*/ 1662112 w 2205037"/>
                <a:gd name="connsiteY35" fmla="*/ 1452562 h 1566862"/>
                <a:gd name="connsiteX36" fmla="*/ 1604962 w 2205037"/>
                <a:gd name="connsiteY36" fmla="*/ 1409700 h 1566862"/>
                <a:gd name="connsiteX37" fmla="*/ 1447800 w 2205037"/>
                <a:gd name="connsiteY37" fmla="*/ 1297781 h 1566862"/>
                <a:gd name="connsiteX38" fmla="*/ 1226344 w 2205037"/>
                <a:gd name="connsiteY38" fmla="*/ 1133475 h 1566862"/>
                <a:gd name="connsiteX39" fmla="*/ 1071562 w 2205037"/>
                <a:gd name="connsiteY39" fmla="*/ 1019175 h 1566862"/>
                <a:gd name="connsiteX40" fmla="*/ 940594 w 2205037"/>
                <a:gd name="connsiteY40" fmla="*/ 921544 h 1566862"/>
                <a:gd name="connsiteX41" fmla="*/ 771525 w 2205037"/>
                <a:gd name="connsiteY41" fmla="*/ 783431 h 1566862"/>
                <a:gd name="connsiteX42" fmla="*/ 614362 w 2205037"/>
                <a:gd name="connsiteY42" fmla="*/ 645319 h 1566862"/>
                <a:gd name="connsiteX43" fmla="*/ 476250 w 2205037"/>
                <a:gd name="connsiteY43" fmla="*/ 519112 h 1566862"/>
                <a:gd name="connsiteX44" fmla="*/ 371475 w 2205037"/>
                <a:gd name="connsiteY44" fmla="*/ 421481 h 1566862"/>
                <a:gd name="connsiteX45" fmla="*/ 228600 w 2205037"/>
                <a:gd name="connsiteY45" fmla="*/ 283369 h 1566862"/>
                <a:gd name="connsiteX46" fmla="*/ 119062 w 2205037"/>
                <a:gd name="connsiteY46" fmla="*/ 171450 h 1566862"/>
                <a:gd name="connsiteX47" fmla="*/ 11906 w 2205037"/>
                <a:gd name="connsiteY47" fmla="*/ 59531 h 1566862"/>
                <a:gd name="connsiteX48" fmla="*/ 0 w 2205037"/>
                <a:gd name="connsiteY48" fmla="*/ 38100 h 1566862"/>
                <a:gd name="connsiteX49" fmla="*/ 0 w 2205037"/>
                <a:gd name="connsiteY49" fmla="*/ 19050 h 1566862"/>
                <a:gd name="connsiteX50" fmla="*/ 4762 w 2205037"/>
                <a:gd name="connsiteY50" fmla="*/ 7144 h 1566862"/>
                <a:gd name="connsiteX51" fmla="*/ 14287 w 2205037"/>
                <a:gd name="connsiteY51" fmla="*/ 0 h 1566862"/>
                <a:gd name="connsiteX52" fmla="*/ 28575 w 2205037"/>
                <a:gd name="connsiteY52" fmla="*/ 0 h 1566862"/>
                <a:gd name="connsiteX53" fmla="*/ 40481 w 2205037"/>
                <a:gd name="connsiteY53" fmla="*/ 2381 h 1566862"/>
                <a:gd name="connsiteX54" fmla="*/ 57150 w 2205037"/>
                <a:gd name="connsiteY54" fmla="*/ 14287 h 1566862"/>
                <a:gd name="connsiteX55" fmla="*/ 116681 w 2205037"/>
                <a:gd name="connsiteY55" fmla="*/ 64294 h 1566862"/>
                <a:gd name="connsiteX56" fmla="*/ 257175 w 2205037"/>
                <a:gd name="connsiteY56" fmla="*/ 178594 h 1566862"/>
                <a:gd name="connsiteX57" fmla="*/ 461962 w 2205037"/>
                <a:gd name="connsiteY57" fmla="*/ 340519 h 1566862"/>
                <a:gd name="connsiteX58" fmla="*/ 635794 w 2205037"/>
                <a:gd name="connsiteY58" fmla="*/ 466725 h 1566862"/>
                <a:gd name="connsiteX59" fmla="*/ 762000 w 2205037"/>
                <a:gd name="connsiteY59" fmla="*/ 557212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05037" h="1566862">
                  <a:moveTo>
                    <a:pt x="762000" y="557212"/>
                  </a:moveTo>
                  <a:lnTo>
                    <a:pt x="909637" y="654844"/>
                  </a:lnTo>
                  <a:lnTo>
                    <a:pt x="1047750" y="740569"/>
                  </a:lnTo>
                  <a:lnTo>
                    <a:pt x="1164431" y="809625"/>
                  </a:lnTo>
                  <a:lnTo>
                    <a:pt x="1312069" y="895350"/>
                  </a:lnTo>
                  <a:lnTo>
                    <a:pt x="1473994" y="988219"/>
                  </a:lnTo>
                  <a:lnTo>
                    <a:pt x="1633537" y="1071562"/>
                  </a:lnTo>
                  <a:lnTo>
                    <a:pt x="1778794" y="1150144"/>
                  </a:lnTo>
                  <a:lnTo>
                    <a:pt x="1890712" y="1207294"/>
                  </a:lnTo>
                  <a:lnTo>
                    <a:pt x="1950244" y="1235869"/>
                  </a:lnTo>
                  <a:lnTo>
                    <a:pt x="1971675" y="1240631"/>
                  </a:lnTo>
                  <a:lnTo>
                    <a:pt x="2000250" y="1235869"/>
                  </a:lnTo>
                  <a:lnTo>
                    <a:pt x="2045494" y="1216819"/>
                  </a:lnTo>
                  <a:lnTo>
                    <a:pt x="2090737" y="1190625"/>
                  </a:lnTo>
                  <a:lnTo>
                    <a:pt x="2126456" y="1169194"/>
                  </a:lnTo>
                  <a:lnTo>
                    <a:pt x="2145506" y="1162050"/>
                  </a:lnTo>
                  <a:lnTo>
                    <a:pt x="2169319" y="1154906"/>
                  </a:lnTo>
                  <a:lnTo>
                    <a:pt x="2190750" y="1154906"/>
                  </a:lnTo>
                  <a:lnTo>
                    <a:pt x="2202656" y="1162050"/>
                  </a:lnTo>
                  <a:lnTo>
                    <a:pt x="2205037" y="1173956"/>
                  </a:lnTo>
                  <a:lnTo>
                    <a:pt x="2193131" y="1212056"/>
                  </a:lnTo>
                  <a:lnTo>
                    <a:pt x="2169319" y="1254919"/>
                  </a:lnTo>
                  <a:lnTo>
                    <a:pt x="2145506" y="1297781"/>
                  </a:lnTo>
                  <a:lnTo>
                    <a:pt x="2114550" y="1338262"/>
                  </a:lnTo>
                  <a:lnTo>
                    <a:pt x="2074069" y="1381125"/>
                  </a:lnTo>
                  <a:lnTo>
                    <a:pt x="2026444" y="1421606"/>
                  </a:lnTo>
                  <a:lnTo>
                    <a:pt x="1959769" y="1481137"/>
                  </a:lnTo>
                  <a:lnTo>
                    <a:pt x="1909762" y="1514475"/>
                  </a:lnTo>
                  <a:lnTo>
                    <a:pt x="1869281" y="1538287"/>
                  </a:lnTo>
                  <a:lnTo>
                    <a:pt x="1819275" y="1562100"/>
                  </a:lnTo>
                  <a:lnTo>
                    <a:pt x="1783556" y="1566862"/>
                  </a:lnTo>
                  <a:lnTo>
                    <a:pt x="1757362" y="1559719"/>
                  </a:lnTo>
                  <a:lnTo>
                    <a:pt x="1735931" y="1543050"/>
                  </a:lnTo>
                  <a:lnTo>
                    <a:pt x="1716881" y="1516856"/>
                  </a:lnTo>
                  <a:lnTo>
                    <a:pt x="1695450" y="1485900"/>
                  </a:lnTo>
                  <a:lnTo>
                    <a:pt x="1662112" y="1452562"/>
                  </a:lnTo>
                  <a:lnTo>
                    <a:pt x="1604962" y="1409700"/>
                  </a:lnTo>
                  <a:lnTo>
                    <a:pt x="1447800" y="1297781"/>
                  </a:lnTo>
                  <a:lnTo>
                    <a:pt x="1226344" y="1133475"/>
                  </a:lnTo>
                  <a:lnTo>
                    <a:pt x="1071562" y="1019175"/>
                  </a:lnTo>
                  <a:lnTo>
                    <a:pt x="940594" y="921544"/>
                  </a:lnTo>
                  <a:lnTo>
                    <a:pt x="771525" y="783431"/>
                  </a:lnTo>
                  <a:lnTo>
                    <a:pt x="614362" y="645319"/>
                  </a:lnTo>
                  <a:lnTo>
                    <a:pt x="476250" y="519112"/>
                  </a:lnTo>
                  <a:lnTo>
                    <a:pt x="371475" y="421481"/>
                  </a:lnTo>
                  <a:lnTo>
                    <a:pt x="228600" y="283369"/>
                  </a:lnTo>
                  <a:lnTo>
                    <a:pt x="119062" y="171450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0481" y="2381"/>
                  </a:lnTo>
                  <a:lnTo>
                    <a:pt x="57150" y="14287"/>
                  </a:lnTo>
                  <a:lnTo>
                    <a:pt x="116681" y="64294"/>
                  </a:lnTo>
                  <a:lnTo>
                    <a:pt x="257175" y="178594"/>
                  </a:lnTo>
                  <a:lnTo>
                    <a:pt x="461962" y="340519"/>
                  </a:lnTo>
                  <a:lnTo>
                    <a:pt x="635794" y="466725"/>
                  </a:lnTo>
                  <a:lnTo>
                    <a:pt x="762000" y="557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F000CE71-67E5-42B7-95BD-D361B34F7A5B}"/>
                </a:ext>
              </a:extLst>
            </p:cNvPr>
            <p:cNvSpPr/>
            <p:nvPr/>
          </p:nvSpPr>
          <p:spPr>
            <a:xfrm rot="16200000">
              <a:off x="2079626" y="4206875"/>
              <a:ext cx="3022600" cy="377825"/>
            </a:xfrm>
            <a:custGeom>
              <a:avLst/>
              <a:gdLst>
                <a:gd name="connsiteX0" fmla="*/ 1635617 w 3021383"/>
                <a:gd name="connsiteY0" fmla="*/ 133940 h 378638"/>
                <a:gd name="connsiteX1" fmla="*/ 2006528 w 3021383"/>
                <a:gd name="connsiteY1" fmla="*/ 144243 h 378638"/>
                <a:gd name="connsiteX2" fmla="*/ 2248651 w 3021383"/>
                <a:gd name="connsiteY2" fmla="*/ 149394 h 378638"/>
                <a:gd name="connsiteX3" fmla="*/ 2586077 w 3021383"/>
                <a:gd name="connsiteY3" fmla="*/ 154546 h 378638"/>
                <a:gd name="connsiteX4" fmla="*/ 2686533 w 3021383"/>
                <a:gd name="connsiteY4" fmla="*/ 154546 h 378638"/>
                <a:gd name="connsiteX5" fmla="*/ 2722593 w 3021383"/>
                <a:gd name="connsiteY5" fmla="*/ 149394 h 378638"/>
                <a:gd name="connsiteX6" fmla="*/ 2753503 w 3021383"/>
                <a:gd name="connsiteY6" fmla="*/ 141667 h 378638"/>
                <a:gd name="connsiteX7" fmla="*/ 2799867 w 3021383"/>
                <a:gd name="connsiteY7" fmla="*/ 121061 h 378638"/>
                <a:gd name="connsiteX8" fmla="*/ 2843655 w 3021383"/>
                <a:gd name="connsiteY8" fmla="*/ 95303 h 378638"/>
                <a:gd name="connsiteX9" fmla="*/ 2915777 w 3021383"/>
                <a:gd name="connsiteY9" fmla="*/ 36060 h 378638"/>
                <a:gd name="connsiteX10" fmla="*/ 3021383 w 3021383"/>
                <a:gd name="connsiteY10" fmla="*/ 126213 h 378638"/>
                <a:gd name="connsiteX11" fmla="*/ 2944110 w 3021383"/>
                <a:gd name="connsiteY11" fmla="*/ 200910 h 378638"/>
                <a:gd name="connsiteX12" fmla="*/ 2823049 w 3021383"/>
                <a:gd name="connsiteY12" fmla="*/ 314244 h 378638"/>
                <a:gd name="connsiteX13" fmla="*/ 2750927 w 3021383"/>
                <a:gd name="connsiteY13" fmla="*/ 378638 h 378638"/>
                <a:gd name="connsiteX14" fmla="*/ 2717442 w 3021383"/>
                <a:gd name="connsiteY14" fmla="*/ 376063 h 378638"/>
                <a:gd name="connsiteX15" fmla="*/ 2614411 w 3021383"/>
                <a:gd name="connsiteY15" fmla="*/ 360608 h 378638"/>
                <a:gd name="connsiteX16" fmla="*/ 2544865 w 3021383"/>
                <a:gd name="connsiteY16" fmla="*/ 355456 h 378638"/>
                <a:gd name="connsiteX17" fmla="*/ 2354258 w 3021383"/>
                <a:gd name="connsiteY17" fmla="*/ 355456 h 378638"/>
                <a:gd name="connsiteX18" fmla="*/ 1985922 w 3021383"/>
                <a:gd name="connsiteY18" fmla="*/ 350305 h 378638"/>
                <a:gd name="connsiteX19" fmla="*/ 1527434 w 3021383"/>
                <a:gd name="connsiteY19" fmla="*/ 347729 h 378638"/>
                <a:gd name="connsiteX20" fmla="*/ 1197735 w 3021383"/>
                <a:gd name="connsiteY20" fmla="*/ 345153 h 378638"/>
                <a:gd name="connsiteX21" fmla="*/ 829399 w 3021383"/>
                <a:gd name="connsiteY21" fmla="*/ 340002 h 378638"/>
                <a:gd name="connsiteX22" fmla="*/ 522882 w 3021383"/>
                <a:gd name="connsiteY22" fmla="*/ 337426 h 378638"/>
                <a:gd name="connsiteX23" fmla="*/ 370911 w 3021383"/>
                <a:gd name="connsiteY23" fmla="*/ 334850 h 378638"/>
                <a:gd name="connsiteX24" fmla="*/ 172577 w 3021383"/>
                <a:gd name="connsiteY24" fmla="*/ 334850 h 378638"/>
                <a:gd name="connsiteX25" fmla="*/ 118485 w 3021383"/>
                <a:gd name="connsiteY25" fmla="*/ 329699 h 378638"/>
                <a:gd name="connsiteX26" fmla="*/ 66970 w 3021383"/>
                <a:gd name="connsiteY26" fmla="*/ 311668 h 378638"/>
                <a:gd name="connsiteX27" fmla="*/ 43788 w 3021383"/>
                <a:gd name="connsiteY27" fmla="*/ 298789 h 378638"/>
                <a:gd name="connsiteX28" fmla="*/ 23182 w 3021383"/>
                <a:gd name="connsiteY28" fmla="*/ 280759 h 378638"/>
                <a:gd name="connsiteX29" fmla="*/ 10303 w 3021383"/>
                <a:gd name="connsiteY29" fmla="*/ 265304 h 378638"/>
                <a:gd name="connsiteX30" fmla="*/ 2575 w 3021383"/>
                <a:gd name="connsiteY30" fmla="*/ 247274 h 378638"/>
                <a:gd name="connsiteX31" fmla="*/ 0 w 3021383"/>
                <a:gd name="connsiteY31" fmla="*/ 229243 h 378638"/>
                <a:gd name="connsiteX32" fmla="*/ 2575 w 3021383"/>
                <a:gd name="connsiteY32" fmla="*/ 208637 h 378638"/>
                <a:gd name="connsiteX33" fmla="*/ 10303 w 3021383"/>
                <a:gd name="connsiteY33" fmla="*/ 190607 h 378638"/>
                <a:gd name="connsiteX34" fmla="*/ 20606 w 3021383"/>
                <a:gd name="connsiteY34" fmla="*/ 172576 h 378638"/>
                <a:gd name="connsiteX35" fmla="*/ 41212 w 3021383"/>
                <a:gd name="connsiteY35" fmla="*/ 151970 h 378638"/>
                <a:gd name="connsiteX36" fmla="*/ 85000 w 3021383"/>
                <a:gd name="connsiteY36" fmla="*/ 123637 h 378638"/>
                <a:gd name="connsiteX37" fmla="*/ 133940 w 3021383"/>
                <a:gd name="connsiteY37" fmla="*/ 100455 h 378638"/>
                <a:gd name="connsiteX38" fmla="*/ 200910 w 3021383"/>
                <a:gd name="connsiteY38" fmla="*/ 69545 h 378638"/>
                <a:gd name="connsiteX39" fmla="*/ 285911 w 3021383"/>
                <a:gd name="connsiteY39" fmla="*/ 41212 h 378638"/>
                <a:gd name="connsiteX40" fmla="*/ 409548 w 3021383"/>
                <a:gd name="connsiteY40" fmla="*/ 12878 h 378638"/>
                <a:gd name="connsiteX41" fmla="*/ 466215 w 3021383"/>
                <a:gd name="connsiteY41" fmla="*/ 0 h 378638"/>
                <a:gd name="connsiteX42" fmla="*/ 476518 w 3021383"/>
                <a:gd name="connsiteY42" fmla="*/ 0 h 378638"/>
                <a:gd name="connsiteX43" fmla="*/ 494548 w 3021383"/>
                <a:gd name="connsiteY43" fmla="*/ 7727 h 378638"/>
                <a:gd name="connsiteX44" fmla="*/ 564094 w 3021383"/>
                <a:gd name="connsiteY44" fmla="*/ 36060 h 378638"/>
                <a:gd name="connsiteX45" fmla="*/ 677428 w 3021383"/>
                <a:gd name="connsiteY45" fmla="*/ 66970 h 378638"/>
                <a:gd name="connsiteX46" fmla="*/ 793338 w 3021383"/>
                <a:gd name="connsiteY46" fmla="*/ 90152 h 378638"/>
                <a:gd name="connsiteX47" fmla="*/ 1007128 w 3021383"/>
                <a:gd name="connsiteY47" fmla="*/ 105606 h 378638"/>
                <a:gd name="connsiteX48" fmla="*/ 1290463 w 3021383"/>
                <a:gd name="connsiteY48" fmla="*/ 121061 h 378638"/>
                <a:gd name="connsiteX49" fmla="*/ 1581525 w 3021383"/>
                <a:gd name="connsiteY49" fmla="*/ 131364 h 378638"/>
                <a:gd name="connsiteX50" fmla="*/ 1635617 w 3021383"/>
                <a:gd name="connsiteY50" fmla="*/ 133940 h 37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21383" h="378638">
                  <a:moveTo>
                    <a:pt x="1635617" y="133940"/>
                  </a:moveTo>
                  <a:lnTo>
                    <a:pt x="2006528" y="144243"/>
                  </a:lnTo>
                  <a:lnTo>
                    <a:pt x="2248651" y="149394"/>
                  </a:lnTo>
                  <a:lnTo>
                    <a:pt x="2586077" y="154546"/>
                  </a:lnTo>
                  <a:lnTo>
                    <a:pt x="2686533" y="154546"/>
                  </a:lnTo>
                  <a:lnTo>
                    <a:pt x="2722593" y="149394"/>
                  </a:lnTo>
                  <a:lnTo>
                    <a:pt x="2753503" y="141667"/>
                  </a:lnTo>
                  <a:lnTo>
                    <a:pt x="2799867" y="121061"/>
                  </a:lnTo>
                  <a:lnTo>
                    <a:pt x="2843655" y="95303"/>
                  </a:lnTo>
                  <a:lnTo>
                    <a:pt x="2915777" y="36060"/>
                  </a:lnTo>
                  <a:lnTo>
                    <a:pt x="3021383" y="126213"/>
                  </a:lnTo>
                  <a:lnTo>
                    <a:pt x="2944110" y="200910"/>
                  </a:lnTo>
                  <a:lnTo>
                    <a:pt x="2823049" y="314244"/>
                  </a:lnTo>
                  <a:lnTo>
                    <a:pt x="2750927" y="378638"/>
                  </a:lnTo>
                  <a:lnTo>
                    <a:pt x="2717442" y="376063"/>
                  </a:lnTo>
                  <a:lnTo>
                    <a:pt x="2614411" y="360608"/>
                  </a:lnTo>
                  <a:lnTo>
                    <a:pt x="2544865" y="355456"/>
                  </a:lnTo>
                  <a:lnTo>
                    <a:pt x="2354258" y="355456"/>
                  </a:lnTo>
                  <a:lnTo>
                    <a:pt x="1985922" y="350305"/>
                  </a:lnTo>
                  <a:lnTo>
                    <a:pt x="1527434" y="347729"/>
                  </a:lnTo>
                  <a:lnTo>
                    <a:pt x="1197735" y="345153"/>
                  </a:lnTo>
                  <a:lnTo>
                    <a:pt x="829399" y="340002"/>
                  </a:lnTo>
                  <a:lnTo>
                    <a:pt x="522882" y="337426"/>
                  </a:lnTo>
                  <a:lnTo>
                    <a:pt x="370911" y="334850"/>
                  </a:lnTo>
                  <a:lnTo>
                    <a:pt x="172577" y="334850"/>
                  </a:lnTo>
                  <a:lnTo>
                    <a:pt x="118485" y="329699"/>
                  </a:lnTo>
                  <a:lnTo>
                    <a:pt x="66970" y="311668"/>
                  </a:lnTo>
                  <a:lnTo>
                    <a:pt x="43788" y="298789"/>
                  </a:lnTo>
                  <a:lnTo>
                    <a:pt x="23182" y="280759"/>
                  </a:lnTo>
                  <a:lnTo>
                    <a:pt x="10303" y="265304"/>
                  </a:lnTo>
                  <a:lnTo>
                    <a:pt x="2575" y="247274"/>
                  </a:lnTo>
                  <a:lnTo>
                    <a:pt x="0" y="229243"/>
                  </a:lnTo>
                  <a:lnTo>
                    <a:pt x="2575" y="208637"/>
                  </a:lnTo>
                  <a:lnTo>
                    <a:pt x="10303" y="190607"/>
                  </a:lnTo>
                  <a:lnTo>
                    <a:pt x="20606" y="172576"/>
                  </a:lnTo>
                  <a:lnTo>
                    <a:pt x="41212" y="151970"/>
                  </a:lnTo>
                  <a:lnTo>
                    <a:pt x="85000" y="123637"/>
                  </a:lnTo>
                  <a:lnTo>
                    <a:pt x="133940" y="100455"/>
                  </a:lnTo>
                  <a:lnTo>
                    <a:pt x="200910" y="69545"/>
                  </a:lnTo>
                  <a:lnTo>
                    <a:pt x="285911" y="41212"/>
                  </a:lnTo>
                  <a:lnTo>
                    <a:pt x="409548" y="12878"/>
                  </a:lnTo>
                  <a:lnTo>
                    <a:pt x="466215" y="0"/>
                  </a:lnTo>
                  <a:lnTo>
                    <a:pt x="476518" y="0"/>
                  </a:lnTo>
                  <a:lnTo>
                    <a:pt x="494548" y="7727"/>
                  </a:lnTo>
                  <a:lnTo>
                    <a:pt x="564094" y="36060"/>
                  </a:lnTo>
                  <a:lnTo>
                    <a:pt x="677428" y="66970"/>
                  </a:lnTo>
                  <a:lnTo>
                    <a:pt x="793338" y="90152"/>
                  </a:lnTo>
                  <a:lnTo>
                    <a:pt x="1007128" y="105606"/>
                  </a:lnTo>
                  <a:lnTo>
                    <a:pt x="1290463" y="121061"/>
                  </a:lnTo>
                  <a:lnTo>
                    <a:pt x="1581525" y="131364"/>
                  </a:lnTo>
                  <a:lnTo>
                    <a:pt x="1635617" y="13394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7">
              <a:extLst>
                <a:ext uri="{FF2B5EF4-FFF2-40B4-BE49-F238E27FC236}">
                  <a16:creationId xmlns:a16="http://schemas.microsoft.com/office/drawing/2014/main" id="{DF8331FB-0457-4B2A-9DA8-C8C959EDFFAE}"/>
                </a:ext>
              </a:extLst>
            </p:cNvPr>
            <p:cNvSpPr/>
            <p:nvPr/>
          </p:nvSpPr>
          <p:spPr>
            <a:xfrm rot="16200000">
              <a:off x="3235325" y="3586163"/>
              <a:ext cx="2860675" cy="434975"/>
            </a:xfrm>
            <a:custGeom>
              <a:avLst/>
              <a:gdLst>
                <a:gd name="connsiteX0" fmla="*/ 1517131 w 2861685"/>
                <a:gd name="connsiteY0" fmla="*/ 133940 h 435306"/>
                <a:gd name="connsiteX1" fmla="*/ 1684556 w 2861685"/>
                <a:gd name="connsiteY1" fmla="*/ 141668 h 435306"/>
                <a:gd name="connsiteX2" fmla="*/ 1900922 w 2861685"/>
                <a:gd name="connsiteY2" fmla="*/ 149395 h 435306"/>
                <a:gd name="connsiteX3" fmla="*/ 2078650 w 2861685"/>
                <a:gd name="connsiteY3" fmla="*/ 154547 h 435306"/>
                <a:gd name="connsiteX4" fmla="*/ 2253803 w 2861685"/>
                <a:gd name="connsiteY4" fmla="*/ 157122 h 435306"/>
                <a:gd name="connsiteX5" fmla="*/ 2418652 w 2861685"/>
                <a:gd name="connsiteY5" fmla="*/ 157122 h 435306"/>
                <a:gd name="connsiteX6" fmla="*/ 2568047 w 2861685"/>
                <a:gd name="connsiteY6" fmla="*/ 157122 h 435306"/>
                <a:gd name="connsiteX7" fmla="*/ 2598956 w 2861685"/>
                <a:gd name="connsiteY7" fmla="*/ 154547 h 435306"/>
                <a:gd name="connsiteX8" fmla="*/ 2627290 w 2861685"/>
                <a:gd name="connsiteY8" fmla="*/ 146819 h 435306"/>
                <a:gd name="connsiteX9" fmla="*/ 2660775 w 2861685"/>
                <a:gd name="connsiteY9" fmla="*/ 136516 h 435306"/>
                <a:gd name="connsiteX10" fmla="*/ 2694260 w 2861685"/>
                <a:gd name="connsiteY10" fmla="*/ 113334 h 435306"/>
                <a:gd name="connsiteX11" fmla="*/ 2730321 w 2861685"/>
                <a:gd name="connsiteY11" fmla="*/ 87576 h 435306"/>
                <a:gd name="connsiteX12" fmla="*/ 2774109 w 2861685"/>
                <a:gd name="connsiteY12" fmla="*/ 46364 h 435306"/>
                <a:gd name="connsiteX13" fmla="*/ 2802443 w 2861685"/>
                <a:gd name="connsiteY13" fmla="*/ 15455 h 435306"/>
                <a:gd name="connsiteX14" fmla="*/ 2815322 w 2861685"/>
                <a:gd name="connsiteY14" fmla="*/ 5152 h 435306"/>
                <a:gd name="connsiteX15" fmla="*/ 2833352 w 2861685"/>
                <a:gd name="connsiteY15" fmla="*/ 0 h 435306"/>
                <a:gd name="connsiteX16" fmla="*/ 2846231 w 2861685"/>
                <a:gd name="connsiteY16" fmla="*/ 0 h 435306"/>
                <a:gd name="connsiteX17" fmla="*/ 2856534 w 2861685"/>
                <a:gd name="connsiteY17" fmla="*/ 7727 h 435306"/>
                <a:gd name="connsiteX18" fmla="*/ 2861685 w 2861685"/>
                <a:gd name="connsiteY18" fmla="*/ 20606 h 435306"/>
                <a:gd name="connsiteX19" fmla="*/ 2861685 w 2861685"/>
                <a:gd name="connsiteY19" fmla="*/ 41212 h 435306"/>
                <a:gd name="connsiteX20" fmla="*/ 2853958 w 2861685"/>
                <a:gd name="connsiteY20" fmla="*/ 82425 h 435306"/>
                <a:gd name="connsiteX21" fmla="*/ 2830776 w 2861685"/>
                <a:gd name="connsiteY21" fmla="*/ 123637 h 435306"/>
                <a:gd name="connsiteX22" fmla="*/ 2794715 w 2861685"/>
                <a:gd name="connsiteY22" fmla="*/ 170001 h 435306"/>
                <a:gd name="connsiteX23" fmla="*/ 2753503 w 2861685"/>
                <a:gd name="connsiteY23" fmla="*/ 221517 h 435306"/>
                <a:gd name="connsiteX24" fmla="*/ 2658199 w 2861685"/>
                <a:gd name="connsiteY24" fmla="*/ 334851 h 435306"/>
                <a:gd name="connsiteX25" fmla="*/ 2614411 w 2861685"/>
                <a:gd name="connsiteY25" fmla="*/ 376063 h 435306"/>
                <a:gd name="connsiteX26" fmla="*/ 2573199 w 2861685"/>
                <a:gd name="connsiteY26" fmla="*/ 401821 h 435306"/>
                <a:gd name="connsiteX27" fmla="*/ 2513956 w 2861685"/>
                <a:gd name="connsiteY27" fmla="*/ 422427 h 435306"/>
                <a:gd name="connsiteX28" fmla="*/ 2475319 w 2861685"/>
                <a:gd name="connsiteY28" fmla="*/ 430154 h 435306"/>
                <a:gd name="connsiteX29" fmla="*/ 2423804 w 2861685"/>
                <a:gd name="connsiteY29" fmla="*/ 435306 h 435306"/>
                <a:gd name="connsiteX30" fmla="*/ 2349106 w 2861685"/>
                <a:gd name="connsiteY30" fmla="*/ 427579 h 435306"/>
                <a:gd name="connsiteX31" fmla="*/ 2186833 w 2861685"/>
                <a:gd name="connsiteY31" fmla="*/ 409548 h 435306"/>
                <a:gd name="connsiteX32" fmla="*/ 1988498 w 2861685"/>
                <a:gd name="connsiteY32" fmla="*/ 388942 h 435306"/>
                <a:gd name="connsiteX33" fmla="*/ 1725769 w 2861685"/>
                <a:gd name="connsiteY33" fmla="*/ 358033 h 435306"/>
                <a:gd name="connsiteX34" fmla="*/ 1607283 w 2861685"/>
                <a:gd name="connsiteY34" fmla="*/ 358033 h 435306"/>
                <a:gd name="connsiteX35" fmla="*/ 1390918 w 2861685"/>
                <a:gd name="connsiteY35" fmla="*/ 345154 h 435306"/>
                <a:gd name="connsiteX36" fmla="*/ 983946 w 2861685"/>
                <a:gd name="connsiteY36" fmla="*/ 314245 h 435306"/>
                <a:gd name="connsiteX37" fmla="*/ 803642 w 2861685"/>
                <a:gd name="connsiteY37" fmla="*/ 301366 h 435306"/>
                <a:gd name="connsiteX38" fmla="*/ 669701 w 2861685"/>
                <a:gd name="connsiteY38" fmla="*/ 291063 h 435306"/>
                <a:gd name="connsiteX39" fmla="*/ 574398 w 2861685"/>
                <a:gd name="connsiteY39" fmla="*/ 293638 h 435306"/>
                <a:gd name="connsiteX40" fmla="*/ 419851 w 2861685"/>
                <a:gd name="connsiteY40" fmla="*/ 293638 h 435306"/>
                <a:gd name="connsiteX41" fmla="*/ 46364 w 2861685"/>
                <a:gd name="connsiteY41" fmla="*/ 226668 h 435306"/>
                <a:gd name="connsiteX42" fmla="*/ 20606 w 2861685"/>
                <a:gd name="connsiteY42" fmla="*/ 206062 h 435306"/>
                <a:gd name="connsiteX43" fmla="*/ 7727 w 2861685"/>
                <a:gd name="connsiteY43" fmla="*/ 188032 h 435306"/>
                <a:gd name="connsiteX44" fmla="*/ 0 w 2861685"/>
                <a:gd name="connsiteY44" fmla="*/ 159698 h 435306"/>
                <a:gd name="connsiteX45" fmla="*/ 2576 w 2861685"/>
                <a:gd name="connsiteY45" fmla="*/ 136516 h 435306"/>
                <a:gd name="connsiteX46" fmla="*/ 10303 w 2861685"/>
                <a:gd name="connsiteY46" fmla="*/ 110758 h 435306"/>
                <a:gd name="connsiteX47" fmla="*/ 23182 w 2861685"/>
                <a:gd name="connsiteY47" fmla="*/ 92728 h 435306"/>
                <a:gd name="connsiteX48" fmla="*/ 77273 w 2861685"/>
                <a:gd name="connsiteY48" fmla="*/ 74698 h 435306"/>
                <a:gd name="connsiteX49" fmla="*/ 303941 w 2861685"/>
                <a:gd name="connsiteY49" fmla="*/ 15455 h 435306"/>
                <a:gd name="connsiteX50" fmla="*/ 381214 w 2861685"/>
                <a:gd name="connsiteY50" fmla="*/ 5152 h 435306"/>
                <a:gd name="connsiteX51" fmla="*/ 406972 w 2861685"/>
                <a:gd name="connsiteY51" fmla="*/ 7727 h 435306"/>
                <a:gd name="connsiteX52" fmla="*/ 530609 w 2861685"/>
                <a:gd name="connsiteY52" fmla="*/ 36061 h 435306"/>
                <a:gd name="connsiteX53" fmla="*/ 654247 w 2861685"/>
                <a:gd name="connsiteY53" fmla="*/ 66970 h 435306"/>
                <a:gd name="connsiteX54" fmla="*/ 692883 w 2861685"/>
                <a:gd name="connsiteY54" fmla="*/ 72122 h 435306"/>
                <a:gd name="connsiteX55" fmla="*/ 919551 w 2861685"/>
                <a:gd name="connsiteY55" fmla="*/ 95304 h 435306"/>
                <a:gd name="connsiteX56" fmla="*/ 1208038 w 2861685"/>
                <a:gd name="connsiteY56" fmla="*/ 118486 h 435306"/>
                <a:gd name="connsiteX57" fmla="*/ 1517131 w 2861685"/>
                <a:gd name="connsiteY57" fmla="*/ 133940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61685" h="435306">
                  <a:moveTo>
                    <a:pt x="1517131" y="133940"/>
                  </a:moveTo>
                  <a:lnTo>
                    <a:pt x="1684556" y="141668"/>
                  </a:lnTo>
                  <a:lnTo>
                    <a:pt x="1900922" y="149395"/>
                  </a:lnTo>
                  <a:lnTo>
                    <a:pt x="2078650" y="154547"/>
                  </a:lnTo>
                  <a:lnTo>
                    <a:pt x="2253803" y="157122"/>
                  </a:lnTo>
                  <a:lnTo>
                    <a:pt x="2418652" y="157122"/>
                  </a:lnTo>
                  <a:lnTo>
                    <a:pt x="2568047" y="157122"/>
                  </a:lnTo>
                  <a:lnTo>
                    <a:pt x="2598956" y="154547"/>
                  </a:lnTo>
                  <a:lnTo>
                    <a:pt x="2627290" y="146819"/>
                  </a:lnTo>
                  <a:lnTo>
                    <a:pt x="2660775" y="136516"/>
                  </a:lnTo>
                  <a:lnTo>
                    <a:pt x="2694260" y="113334"/>
                  </a:lnTo>
                  <a:lnTo>
                    <a:pt x="2730321" y="87576"/>
                  </a:lnTo>
                  <a:lnTo>
                    <a:pt x="2774109" y="46364"/>
                  </a:lnTo>
                  <a:lnTo>
                    <a:pt x="2802443" y="15455"/>
                  </a:lnTo>
                  <a:lnTo>
                    <a:pt x="2815322" y="5152"/>
                  </a:lnTo>
                  <a:lnTo>
                    <a:pt x="2833352" y="0"/>
                  </a:lnTo>
                  <a:lnTo>
                    <a:pt x="2846231" y="0"/>
                  </a:lnTo>
                  <a:lnTo>
                    <a:pt x="2856534" y="7727"/>
                  </a:lnTo>
                  <a:lnTo>
                    <a:pt x="2861685" y="20606"/>
                  </a:lnTo>
                  <a:lnTo>
                    <a:pt x="2861685" y="41212"/>
                  </a:lnTo>
                  <a:lnTo>
                    <a:pt x="2853958" y="82425"/>
                  </a:lnTo>
                  <a:lnTo>
                    <a:pt x="2830776" y="123637"/>
                  </a:lnTo>
                  <a:lnTo>
                    <a:pt x="2794715" y="170001"/>
                  </a:lnTo>
                  <a:lnTo>
                    <a:pt x="2753503" y="221517"/>
                  </a:lnTo>
                  <a:lnTo>
                    <a:pt x="2658199" y="334851"/>
                  </a:lnTo>
                  <a:lnTo>
                    <a:pt x="2614411" y="376063"/>
                  </a:lnTo>
                  <a:lnTo>
                    <a:pt x="2573199" y="401821"/>
                  </a:lnTo>
                  <a:lnTo>
                    <a:pt x="2513956" y="422427"/>
                  </a:lnTo>
                  <a:lnTo>
                    <a:pt x="2475319" y="430154"/>
                  </a:lnTo>
                  <a:lnTo>
                    <a:pt x="2423804" y="435306"/>
                  </a:lnTo>
                  <a:lnTo>
                    <a:pt x="2349106" y="427579"/>
                  </a:lnTo>
                  <a:lnTo>
                    <a:pt x="2186833" y="409548"/>
                  </a:lnTo>
                  <a:lnTo>
                    <a:pt x="1988498" y="388942"/>
                  </a:lnTo>
                  <a:lnTo>
                    <a:pt x="1725769" y="358033"/>
                  </a:lnTo>
                  <a:lnTo>
                    <a:pt x="1607283" y="358033"/>
                  </a:lnTo>
                  <a:lnTo>
                    <a:pt x="1390918" y="345154"/>
                  </a:lnTo>
                  <a:lnTo>
                    <a:pt x="983946" y="314245"/>
                  </a:lnTo>
                  <a:lnTo>
                    <a:pt x="803642" y="301366"/>
                  </a:lnTo>
                  <a:lnTo>
                    <a:pt x="669701" y="291063"/>
                  </a:lnTo>
                  <a:lnTo>
                    <a:pt x="574398" y="293638"/>
                  </a:lnTo>
                  <a:lnTo>
                    <a:pt x="419851" y="293638"/>
                  </a:lnTo>
                  <a:lnTo>
                    <a:pt x="46364" y="226668"/>
                  </a:lnTo>
                  <a:lnTo>
                    <a:pt x="20606" y="206062"/>
                  </a:lnTo>
                  <a:lnTo>
                    <a:pt x="7727" y="188032"/>
                  </a:lnTo>
                  <a:lnTo>
                    <a:pt x="0" y="159698"/>
                  </a:lnTo>
                  <a:lnTo>
                    <a:pt x="2576" y="136516"/>
                  </a:lnTo>
                  <a:lnTo>
                    <a:pt x="10303" y="110758"/>
                  </a:lnTo>
                  <a:lnTo>
                    <a:pt x="23182" y="92728"/>
                  </a:lnTo>
                  <a:lnTo>
                    <a:pt x="77273" y="74698"/>
                  </a:lnTo>
                  <a:lnTo>
                    <a:pt x="303941" y="15455"/>
                  </a:lnTo>
                  <a:lnTo>
                    <a:pt x="381214" y="5152"/>
                  </a:lnTo>
                  <a:lnTo>
                    <a:pt x="406972" y="7727"/>
                  </a:lnTo>
                  <a:lnTo>
                    <a:pt x="530609" y="36061"/>
                  </a:lnTo>
                  <a:lnTo>
                    <a:pt x="654247" y="66970"/>
                  </a:lnTo>
                  <a:lnTo>
                    <a:pt x="692883" y="72122"/>
                  </a:lnTo>
                  <a:lnTo>
                    <a:pt x="919551" y="95304"/>
                  </a:lnTo>
                  <a:lnTo>
                    <a:pt x="1208038" y="118486"/>
                  </a:lnTo>
                  <a:lnTo>
                    <a:pt x="1517131" y="1339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8">
              <a:extLst>
                <a:ext uri="{FF2B5EF4-FFF2-40B4-BE49-F238E27FC236}">
                  <a16:creationId xmlns:a16="http://schemas.microsoft.com/office/drawing/2014/main" id="{BDE9A159-F9B2-4AC4-9235-94D42BDE5221}"/>
                </a:ext>
              </a:extLst>
            </p:cNvPr>
            <p:cNvSpPr/>
            <p:nvPr/>
          </p:nvSpPr>
          <p:spPr>
            <a:xfrm rot="16200000">
              <a:off x="4746625" y="4270375"/>
              <a:ext cx="842963" cy="1071563"/>
            </a:xfrm>
            <a:custGeom>
              <a:avLst/>
              <a:gdLst>
                <a:gd name="connsiteX0" fmla="*/ 547687 w 842962"/>
                <a:gd name="connsiteY0" fmla="*/ 378618 h 1071562"/>
                <a:gd name="connsiteX1" fmla="*/ 469106 w 842962"/>
                <a:gd name="connsiteY1" fmla="*/ 190500 h 1071562"/>
                <a:gd name="connsiteX2" fmla="*/ 426244 w 842962"/>
                <a:gd name="connsiteY2" fmla="*/ 69056 h 1071562"/>
                <a:gd name="connsiteX3" fmla="*/ 426244 w 842962"/>
                <a:gd name="connsiteY3" fmla="*/ 52387 h 1071562"/>
                <a:gd name="connsiteX4" fmla="*/ 0 w 842962"/>
                <a:gd name="connsiteY4" fmla="*/ 0 h 1071562"/>
                <a:gd name="connsiteX5" fmla="*/ 40481 w 842962"/>
                <a:gd name="connsiteY5" fmla="*/ 42862 h 1071562"/>
                <a:gd name="connsiteX6" fmla="*/ 80962 w 842962"/>
                <a:gd name="connsiteY6" fmla="*/ 83343 h 1071562"/>
                <a:gd name="connsiteX7" fmla="*/ 121444 w 842962"/>
                <a:gd name="connsiteY7" fmla="*/ 126206 h 1071562"/>
                <a:gd name="connsiteX8" fmla="*/ 138112 w 842962"/>
                <a:gd name="connsiteY8" fmla="*/ 147637 h 1071562"/>
                <a:gd name="connsiteX9" fmla="*/ 185737 w 842962"/>
                <a:gd name="connsiteY9" fmla="*/ 214312 h 1071562"/>
                <a:gd name="connsiteX10" fmla="*/ 295275 w 842962"/>
                <a:gd name="connsiteY10" fmla="*/ 369093 h 1071562"/>
                <a:gd name="connsiteX11" fmla="*/ 407194 w 842962"/>
                <a:gd name="connsiteY11" fmla="*/ 526256 h 1071562"/>
                <a:gd name="connsiteX12" fmla="*/ 490537 w 842962"/>
                <a:gd name="connsiteY12" fmla="*/ 642937 h 1071562"/>
                <a:gd name="connsiteX13" fmla="*/ 592931 w 842962"/>
                <a:gd name="connsiteY13" fmla="*/ 788193 h 1071562"/>
                <a:gd name="connsiteX14" fmla="*/ 697706 w 842962"/>
                <a:gd name="connsiteY14" fmla="*/ 935831 h 1071562"/>
                <a:gd name="connsiteX15" fmla="*/ 754856 w 842962"/>
                <a:gd name="connsiteY15" fmla="*/ 1016793 h 1071562"/>
                <a:gd name="connsiteX16" fmla="*/ 773906 w 842962"/>
                <a:gd name="connsiteY16" fmla="*/ 1042987 h 1071562"/>
                <a:gd name="connsiteX17" fmla="*/ 792956 w 842962"/>
                <a:gd name="connsiteY17" fmla="*/ 1057275 h 1071562"/>
                <a:gd name="connsiteX18" fmla="*/ 812006 w 842962"/>
                <a:gd name="connsiteY18" fmla="*/ 1069181 h 1071562"/>
                <a:gd name="connsiteX19" fmla="*/ 821531 w 842962"/>
                <a:gd name="connsiteY19" fmla="*/ 1071562 h 1071562"/>
                <a:gd name="connsiteX20" fmla="*/ 835819 w 842962"/>
                <a:gd name="connsiteY20" fmla="*/ 1071562 h 1071562"/>
                <a:gd name="connsiteX21" fmla="*/ 842962 w 842962"/>
                <a:gd name="connsiteY21" fmla="*/ 1062037 h 1071562"/>
                <a:gd name="connsiteX22" fmla="*/ 842962 w 842962"/>
                <a:gd name="connsiteY22" fmla="*/ 1040606 h 1071562"/>
                <a:gd name="connsiteX23" fmla="*/ 821531 w 842962"/>
                <a:gd name="connsiteY23" fmla="*/ 981075 h 1071562"/>
                <a:gd name="connsiteX24" fmla="*/ 757237 w 842962"/>
                <a:gd name="connsiteY24" fmla="*/ 840581 h 1071562"/>
                <a:gd name="connsiteX25" fmla="*/ 690562 w 842962"/>
                <a:gd name="connsiteY25" fmla="*/ 697706 h 1071562"/>
                <a:gd name="connsiteX26" fmla="*/ 611981 w 842962"/>
                <a:gd name="connsiteY26" fmla="*/ 526256 h 1071562"/>
                <a:gd name="connsiteX27" fmla="*/ 547687 w 842962"/>
                <a:gd name="connsiteY27" fmla="*/ 378618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2962" h="1071562">
                  <a:moveTo>
                    <a:pt x="547687" y="378618"/>
                  </a:moveTo>
                  <a:lnTo>
                    <a:pt x="469106" y="190500"/>
                  </a:lnTo>
                  <a:lnTo>
                    <a:pt x="426244" y="69056"/>
                  </a:lnTo>
                  <a:lnTo>
                    <a:pt x="426244" y="52387"/>
                  </a:lnTo>
                  <a:lnTo>
                    <a:pt x="0" y="0"/>
                  </a:lnTo>
                  <a:lnTo>
                    <a:pt x="40481" y="42862"/>
                  </a:lnTo>
                  <a:lnTo>
                    <a:pt x="80962" y="83343"/>
                  </a:lnTo>
                  <a:lnTo>
                    <a:pt x="121444" y="126206"/>
                  </a:lnTo>
                  <a:lnTo>
                    <a:pt x="138112" y="147637"/>
                  </a:lnTo>
                  <a:lnTo>
                    <a:pt x="185737" y="214312"/>
                  </a:lnTo>
                  <a:lnTo>
                    <a:pt x="295275" y="369093"/>
                  </a:lnTo>
                  <a:lnTo>
                    <a:pt x="407194" y="526256"/>
                  </a:lnTo>
                  <a:lnTo>
                    <a:pt x="490537" y="642937"/>
                  </a:lnTo>
                  <a:lnTo>
                    <a:pt x="592931" y="788193"/>
                  </a:lnTo>
                  <a:lnTo>
                    <a:pt x="697706" y="935831"/>
                  </a:lnTo>
                  <a:lnTo>
                    <a:pt x="754856" y="1016793"/>
                  </a:lnTo>
                  <a:lnTo>
                    <a:pt x="773906" y="1042987"/>
                  </a:lnTo>
                  <a:lnTo>
                    <a:pt x="792956" y="1057275"/>
                  </a:lnTo>
                  <a:lnTo>
                    <a:pt x="812006" y="1069181"/>
                  </a:lnTo>
                  <a:lnTo>
                    <a:pt x="821531" y="1071562"/>
                  </a:lnTo>
                  <a:lnTo>
                    <a:pt x="835819" y="1071562"/>
                  </a:lnTo>
                  <a:lnTo>
                    <a:pt x="842962" y="1062037"/>
                  </a:lnTo>
                  <a:lnTo>
                    <a:pt x="842962" y="1040606"/>
                  </a:lnTo>
                  <a:lnTo>
                    <a:pt x="821531" y="981075"/>
                  </a:lnTo>
                  <a:lnTo>
                    <a:pt x="757237" y="840581"/>
                  </a:lnTo>
                  <a:lnTo>
                    <a:pt x="690562" y="697706"/>
                  </a:lnTo>
                  <a:lnTo>
                    <a:pt x="611981" y="526256"/>
                  </a:lnTo>
                  <a:lnTo>
                    <a:pt x="547687" y="3786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2">
              <a:extLst>
                <a:ext uri="{FF2B5EF4-FFF2-40B4-BE49-F238E27FC236}">
                  <a16:creationId xmlns:a16="http://schemas.microsoft.com/office/drawing/2014/main" id="{B289BE44-E7A5-48F6-B602-6E975466587B}"/>
                </a:ext>
              </a:extLst>
            </p:cNvPr>
            <p:cNvSpPr/>
            <p:nvPr/>
          </p:nvSpPr>
          <p:spPr>
            <a:xfrm>
              <a:off x="4710113" y="2952750"/>
              <a:ext cx="2405062" cy="676275"/>
            </a:xfrm>
            <a:custGeom>
              <a:avLst/>
              <a:gdLst>
                <a:gd name="connsiteX0" fmla="*/ 1393031 w 2405062"/>
                <a:gd name="connsiteY0" fmla="*/ 211931 h 676275"/>
                <a:gd name="connsiteX1" fmla="*/ 1283493 w 2405062"/>
                <a:gd name="connsiteY1" fmla="*/ 242888 h 676275"/>
                <a:gd name="connsiteX2" fmla="*/ 1228725 w 2405062"/>
                <a:gd name="connsiteY2" fmla="*/ 259556 h 676275"/>
                <a:gd name="connsiteX3" fmla="*/ 971550 w 2405062"/>
                <a:gd name="connsiteY3" fmla="*/ 345281 h 676275"/>
                <a:gd name="connsiteX4" fmla="*/ 831056 w 2405062"/>
                <a:gd name="connsiteY4" fmla="*/ 383381 h 676275"/>
                <a:gd name="connsiteX5" fmla="*/ 666750 w 2405062"/>
                <a:gd name="connsiteY5" fmla="*/ 431006 h 676275"/>
                <a:gd name="connsiteX6" fmla="*/ 521493 w 2405062"/>
                <a:gd name="connsiteY6" fmla="*/ 469106 h 676275"/>
                <a:gd name="connsiteX7" fmla="*/ 421481 w 2405062"/>
                <a:gd name="connsiteY7" fmla="*/ 492919 h 676275"/>
                <a:gd name="connsiteX8" fmla="*/ 311943 w 2405062"/>
                <a:gd name="connsiteY8" fmla="*/ 516731 h 676275"/>
                <a:gd name="connsiteX9" fmla="*/ 230981 w 2405062"/>
                <a:gd name="connsiteY9" fmla="*/ 531019 h 676275"/>
                <a:gd name="connsiteX10" fmla="*/ 159543 w 2405062"/>
                <a:gd name="connsiteY10" fmla="*/ 540544 h 676275"/>
                <a:gd name="connsiteX11" fmla="*/ 107156 w 2405062"/>
                <a:gd name="connsiteY11" fmla="*/ 542925 h 676275"/>
                <a:gd name="connsiteX12" fmla="*/ 4762 w 2405062"/>
                <a:gd name="connsiteY12" fmla="*/ 538163 h 676275"/>
                <a:gd name="connsiteX13" fmla="*/ 0 w 2405062"/>
                <a:gd name="connsiteY13" fmla="*/ 673894 h 676275"/>
                <a:gd name="connsiteX14" fmla="*/ 119062 w 2405062"/>
                <a:gd name="connsiteY14" fmla="*/ 676275 h 676275"/>
                <a:gd name="connsiteX15" fmla="*/ 185737 w 2405062"/>
                <a:gd name="connsiteY15" fmla="*/ 676275 h 676275"/>
                <a:gd name="connsiteX16" fmla="*/ 276225 w 2405062"/>
                <a:gd name="connsiteY16" fmla="*/ 671513 h 676275"/>
                <a:gd name="connsiteX17" fmla="*/ 407193 w 2405062"/>
                <a:gd name="connsiteY17" fmla="*/ 657225 h 676275"/>
                <a:gd name="connsiteX18" fmla="*/ 535781 w 2405062"/>
                <a:gd name="connsiteY18" fmla="*/ 638175 h 676275"/>
                <a:gd name="connsiteX19" fmla="*/ 707231 w 2405062"/>
                <a:gd name="connsiteY19" fmla="*/ 607219 h 676275"/>
                <a:gd name="connsiteX20" fmla="*/ 928687 w 2405062"/>
                <a:gd name="connsiteY20" fmla="*/ 561975 h 676275"/>
                <a:gd name="connsiteX21" fmla="*/ 1154906 w 2405062"/>
                <a:gd name="connsiteY21" fmla="*/ 511969 h 676275"/>
                <a:gd name="connsiteX22" fmla="*/ 1309687 w 2405062"/>
                <a:gd name="connsiteY22" fmla="*/ 454819 h 676275"/>
                <a:gd name="connsiteX23" fmla="*/ 1543050 w 2405062"/>
                <a:gd name="connsiteY23" fmla="*/ 404813 h 676275"/>
                <a:gd name="connsiteX24" fmla="*/ 1740693 w 2405062"/>
                <a:gd name="connsiteY24" fmla="*/ 361950 h 676275"/>
                <a:gd name="connsiteX25" fmla="*/ 1993106 w 2405062"/>
                <a:gd name="connsiteY25" fmla="*/ 307181 h 676275"/>
                <a:gd name="connsiteX26" fmla="*/ 2250281 w 2405062"/>
                <a:gd name="connsiteY26" fmla="*/ 250031 h 676275"/>
                <a:gd name="connsiteX27" fmla="*/ 2345531 w 2405062"/>
                <a:gd name="connsiteY27" fmla="*/ 228600 h 676275"/>
                <a:gd name="connsiteX28" fmla="*/ 2369343 w 2405062"/>
                <a:gd name="connsiteY28" fmla="*/ 214313 h 676275"/>
                <a:gd name="connsiteX29" fmla="*/ 2386012 w 2405062"/>
                <a:gd name="connsiteY29" fmla="*/ 195263 h 676275"/>
                <a:gd name="connsiteX30" fmla="*/ 2397918 w 2405062"/>
                <a:gd name="connsiteY30" fmla="*/ 176213 h 676275"/>
                <a:gd name="connsiteX31" fmla="*/ 2402681 w 2405062"/>
                <a:gd name="connsiteY31" fmla="*/ 164306 h 676275"/>
                <a:gd name="connsiteX32" fmla="*/ 2405062 w 2405062"/>
                <a:gd name="connsiteY32" fmla="*/ 142875 h 676275"/>
                <a:gd name="connsiteX33" fmla="*/ 2397918 w 2405062"/>
                <a:gd name="connsiteY33" fmla="*/ 119063 h 676275"/>
                <a:gd name="connsiteX34" fmla="*/ 2376487 w 2405062"/>
                <a:gd name="connsiteY34" fmla="*/ 92869 h 676275"/>
                <a:gd name="connsiteX35" fmla="*/ 2338387 w 2405062"/>
                <a:gd name="connsiteY35" fmla="*/ 80963 h 676275"/>
                <a:gd name="connsiteX36" fmla="*/ 2238375 w 2405062"/>
                <a:gd name="connsiteY36" fmla="*/ 52388 h 676275"/>
                <a:gd name="connsiteX37" fmla="*/ 2140743 w 2405062"/>
                <a:gd name="connsiteY37" fmla="*/ 26194 h 676275"/>
                <a:gd name="connsiteX38" fmla="*/ 2057400 w 2405062"/>
                <a:gd name="connsiteY38" fmla="*/ 4763 h 676275"/>
                <a:gd name="connsiteX39" fmla="*/ 2021681 w 2405062"/>
                <a:gd name="connsiteY39" fmla="*/ 0 h 676275"/>
                <a:gd name="connsiteX40" fmla="*/ 1978818 w 2405062"/>
                <a:gd name="connsiteY40" fmla="*/ 4763 h 676275"/>
                <a:gd name="connsiteX41" fmla="*/ 1919287 w 2405062"/>
                <a:gd name="connsiteY41" fmla="*/ 23813 h 676275"/>
                <a:gd name="connsiteX42" fmla="*/ 1785937 w 2405062"/>
                <a:gd name="connsiteY42" fmla="*/ 85725 h 676275"/>
                <a:gd name="connsiteX43" fmla="*/ 1735931 w 2405062"/>
                <a:gd name="connsiteY43" fmla="*/ 107156 h 676275"/>
                <a:gd name="connsiteX44" fmla="*/ 1514475 w 2405062"/>
                <a:gd name="connsiteY44" fmla="*/ 178594 h 676275"/>
                <a:gd name="connsiteX45" fmla="*/ 1393031 w 2405062"/>
                <a:gd name="connsiteY45" fmla="*/ 21193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05062" h="676275">
                  <a:moveTo>
                    <a:pt x="1393031" y="211931"/>
                  </a:moveTo>
                  <a:lnTo>
                    <a:pt x="1283493" y="242888"/>
                  </a:lnTo>
                  <a:lnTo>
                    <a:pt x="1228725" y="259556"/>
                  </a:lnTo>
                  <a:lnTo>
                    <a:pt x="971550" y="345281"/>
                  </a:lnTo>
                  <a:lnTo>
                    <a:pt x="831056" y="383381"/>
                  </a:lnTo>
                  <a:lnTo>
                    <a:pt x="666750" y="431006"/>
                  </a:lnTo>
                  <a:lnTo>
                    <a:pt x="521493" y="469106"/>
                  </a:lnTo>
                  <a:lnTo>
                    <a:pt x="421481" y="492919"/>
                  </a:lnTo>
                  <a:lnTo>
                    <a:pt x="311943" y="516731"/>
                  </a:lnTo>
                  <a:lnTo>
                    <a:pt x="230981" y="531019"/>
                  </a:lnTo>
                  <a:lnTo>
                    <a:pt x="159543" y="540544"/>
                  </a:lnTo>
                  <a:lnTo>
                    <a:pt x="107156" y="542925"/>
                  </a:lnTo>
                  <a:lnTo>
                    <a:pt x="4762" y="538163"/>
                  </a:lnTo>
                  <a:lnTo>
                    <a:pt x="0" y="673894"/>
                  </a:lnTo>
                  <a:lnTo>
                    <a:pt x="119062" y="676275"/>
                  </a:lnTo>
                  <a:lnTo>
                    <a:pt x="185737" y="676275"/>
                  </a:lnTo>
                  <a:lnTo>
                    <a:pt x="276225" y="671513"/>
                  </a:lnTo>
                  <a:lnTo>
                    <a:pt x="407193" y="657225"/>
                  </a:lnTo>
                  <a:lnTo>
                    <a:pt x="535781" y="638175"/>
                  </a:lnTo>
                  <a:lnTo>
                    <a:pt x="707231" y="607219"/>
                  </a:lnTo>
                  <a:lnTo>
                    <a:pt x="928687" y="561975"/>
                  </a:lnTo>
                  <a:lnTo>
                    <a:pt x="1154906" y="511969"/>
                  </a:lnTo>
                  <a:lnTo>
                    <a:pt x="1309687" y="454819"/>
                  </a:lnTo>
                  <a:lnTo>
                    <a:pt x="1543050" y="404813"/>
                  </a:lnTo>
                  <a:lnTo>
                    <a:pt x="1740693" y="361950"/>
                  </a:lnTo>
                  <a:lnTo>
                    <a:pt x="1993106" y="307181"/>
                  </a:lnTo>
                  <a:lnTo>
                    <a:pt x="2250281" y="250031"/>
                  </a:lnTo>
                  <a:lnTo>
                    <a:pt x="2345531" y="228600"/>
                  </a:lnTo>
                  <a:lnTo>
                    <a:pt x="2369343" y="214313"/>
                  </a:lnTo>
                  <a:lnTo>
                    <a:pt x="2386012" y="195263"/>
                  </a:lnTo>
                  <a:lnTo>
                    <a:pt x="2397918" y="176213"/>
                  </a:lnTo>
                  <a:lnTo>
                    <a:pt x="2402681" y="164306"/>
                  </a:lnTo>
                  <a:lnTo>
                    <a:pt x="2405062" y="142875"/>
                  </a:lnTo>
                  <a:lnTo>
                    <a:pt x="2397918" y="119063"/>
                  </a:lnTo>
                  <a:lnTo>
                    <a:pt x="2376487" y="92869"/>
                  </a:lnTo>
                  <a:lnTo>
                    <a:pt x="2338387" y="80963"/>
                  </a:lnTo>
                  <a:lnTo>
                    <a:pt x="2238375" y="52388"/>
                  </a:lnTo>
                  <a:lnTo>
                    <a:pt x="2140743" y="26194"/>
                  </a:lnTo>
                  <a:lnTo>
                    <a:pt x="2057400" y="4763"/>
                  </a:lnTo>
                  <a:lnTo>
                    <a:pt x="2021681" y="0"/>
                  </a:lnTo>
                  <a:lnTo>
                    <a:pt x="1978818" y="4763"/>
                  </a:lnTo>
                  <a:lnTo>
                    <a:pt x="1919287" y="23813"/>
                  </a:lnTo>
                  <a:lnTo>
                    <a:pt x="1785937" y="85725"/>
                  </a:lnTo>
                  <a:lnTo>
                    <a:pt x="1735931" y="107156"/>
                  </a:lnTo>
                  <a:lnTo>
                    <a:pt x="1514475" y="178594"/>
                  </a:lnTo>
                  <a:lnTo>
                    <a:pt x="1393031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9">
              <a:extLst>
                <a:ext uri="{FF2B5EF4-FFF2-40B4-BE49-F238E27FC236}">
                  <a16:creationId xmlns:a16="http://schemas.microsoft.com/office/drawing/2014/main" id="{D0678C79-C855-4699-A42A-D1BD431AA7F3}"/>
                </a:ext>
              </a:extLst>
            </p:cNvPr>
            <p:cNvSpPr/>
            <p:nvPr/>
          </p:nvSpPr>
          <p:spPr>
            <a:xfrm rot="16200000">
              <a:off x="4549775" y="2968626"/>
              <a:ext cx="3578225" cy="2076450"/>
            </a:xfrm>
            <a:custGeom>
              <a:avLst/>
              <a:gdLst>
                <a:gd name="connsiteX0" fmla="*/ 2644910 w 3577181"/>
                <a:gd name="connsiteY0" fmla="*/ 437840 h 2076016"/>
                <a:gd name="connsiteX1" fmla="*/ 2802771 w 3577181"/>
                <a:gd name="connsiteY1" fmla="*/ 402098 h 2076016"/>
                <a:gd name="connsiteX2" fmla="*/ 2996373 w 3577181"/>
                <a:gd name="connsiteY2" fmla="*/ 354442 h 2076016"/>
                <a:gd name="connsiteX3" fmla="*/ 3094664 w 3577181"/>
                <a:gd name="connsiteY3" fmla="*/ 324657 h 2076016"/>
                <a:gd name="connsiteX4" fmla="*/ 3178062 w 3577181"/>
                <a:gd name="connsiteY4" fmla="*/ 300829 h 2076016"/>
                <a:gd name="connsiteX5" fmla="*/ 3240610 w 3577181"/>
                <a:gd name="connsiteY5" fmla="*/ 279979 h 2076016"/>
                <a:gd name="connsiteX6" fmla="*/ 3273374 w 3577181"/>
                <a:gd name="connsiteY6" fmla="*/ 262108 h 2076016"/>
                <a:gd name="connsiteX7" fmla="*/ 3297202 w 3577181"/>
                <a:gd name="connsiteY7" fmla="*/ 244237 h 2076016"/>
                <a:gd name="connsiteX8" fmla="*/ 3332944 w 3577181"/>
                <a:gd name="connsiteY8" fmla="*/ 211474 h 2076016"/>
                <a:gd name="connsiteX9" fmla="*/ 3371664 w 3577181"/>
                <a:gd name="connsiteY9" fmla="*/ 166796 h 2076016"/>
                <a:gd name="connsiteX10" fmla="*/ 3398471 w 3577181"/>
                <a:gd name="connsiteY10" fmla="*/ 134033 h 2076016"/>
                <a:gd name="connsiteX11" fmla="*/ 3422299 w 3577181"/>
                <a:gd name="connsiteY11" fmla="*/ 92333 h 2076016"/>
                <a:gd name="connsiteX12" fmla="*/ 3455062 w 3577181"/>
                <a:gd name="connsiteY12" fmla="*/ 5957 h 2076016"/>
                <a:gd name="connsiteX13" fmla="*/ 3461019 w 3577181"/>
                <a:gd name="connsiteY13" fmla="*/ 0 h 2076016"/>
                <a:gd name="connsiteX14" fmla="*/ 3577181 w 3577181"/>
                <a:gd name="connsiteY14" fmla="*/ 277001 h 2076016"/>
                <a:gd name="connsiteX15" fmla="*/ 3514632 w 3577181"/>
                <a:gd name="connsiteY15" fmla="*/ 363377 h 2076016"/>
                <a:gd name="connsiteX16" fmla="*/ 3452084 w 3577181"/>
                <a:gd name="connsiteY16" fmla="*/ 428904 h 2076016"/>
                <a:gd name="connsiteX17" fmla="*/ 3407406 w 3577181"/>
                <a:gd name="connsiteY17" fmla="*/ 464646 h 2076016"/>
                <a:gd name="connsiteX18" fmla="*/ 3371664 w 3577181"/>
                <a:gd name="connsiteY18" fmla="*/ 482517 h 2076016"/>
                <a:gd name="connsiteX19" fmla="*/ 3326987 w 3577181"/>
                <a:gd name="connsiteY19" fmla="*/ 497410 h 2076016"/>
                <a:gd name="connsiteX20" fmla="*/ 3181040 w 3577181"/>
                <a:gd name="connsiteY20" fmla="*/ 530173 h 2076016"/>
                <a:gd name="connsiteX21" fmla="*/ 3023180 w 3577181"/>
                <a:gd name="connsiteY21" fmla="*/ 565915 h 2076016"/>
                <a:gd name="connsiteX22" fmla="*/ 2820642 w 3577181"/>
                <a:gd name="connsiteY22" fmla="*/ 613571 h 2076016"/>
                <a:gd name="connsiteX23" fmla="*/ 2585340 w 3577181"/>
                <a:gd name="connsiteY23" fmla="*/ 670163 h 2076016"/>
                <a:gd name="connsiteX24" fmla="*/ 2394716 w 3577181"/>
                <a:gd name="connsiteY24" fmla="*/ 732711 h 2076016"/>
                <a:gd name="connsiteX25" fmla="*/ 2207070 w 3577181"/>
                <a:gd name="connsiteY25" fmla="*/ 792281 h 2076016"/>
                <a:gd name="connsiteX26" fmla="*/ 2025382 w 3577181"/>
                <a:gd name="connsiteY26" fmla="*/ 854830 h 2076016"/>
                <a:gd name="connsiteX27" fmla="*/ 1837736 w 3577181"/>
                <a:gd name="connsiteY27" fmla="*/ 923335 h 2076016"/>
                <a:gd name="connsiteX28" fmla="*/ 1667961 w 3577181"/>
                <a:gd name="connsiteY28" fmla="*/ 994819 h 2076016"/>
                <a:gd name="connsiteX29" fmla="*/ 1522015 w 3577181"/>
                <a:gd name="connsiteY29" fmla="*/ 1063325 h 2076016"/>
                <a:gd name="connsiteX30" fmla="*/ 1385004 w 3577181"/>
                <a:gd name="connsiteY30" fmla="*/ 1131831 h 2076016"/>
                <a:gd name="connsiteX31" fmla="*/ 1262885 w 3577181"/>
                <a:gd name="connsiteY31" fmla="*/ 1200336 h 2076016"/>
                <a:gd name="connsiteX32" fmla="*/ 1128853 w 3577181"/>
                <a:gd name="connsiteY32" fmla="*/ 1268842 h 2076016"/>
                <a:gd name="connsiteX33" fmla="*/ 1012691 w 3577181"/>
                <a:gd name="connsiteY33" fmla="*/ 1343304 h 2076016"/>
                <a:gd name="connsiteX34" fmla="*/ 896529 w 3577181"/>
                <a:gd name="connsiteY34" fmla="*/ 1420745 h 2076016"/>
                <a:gd name="connsiteX35" fmla="*/ 810153 w 3577181"/>
                <a:gd name="connsiteY35" fmla="*/ 1486272 h 2076016"/>
                <a:gd name="connsiteX36" fmla="*/ 735690 w 3577181"/>
                <a:gd name="connsiteY36" fmla="*/ 1545842 h 2076016"/>
                <a:gd name="connsiteX37" fmla="*/ 670163 w 3577181"/>
                <a:gd name="connsiteY37" fmla="*/ 1605412 h 2076016"/>
                <a:gd name="connsiteX38" fmla="*/ 592722 w 3577181"/>
                <a:gd name="connsiteY38" fmla="*/ 1673918 h 2076016"/>
                <a:gd name="connsiteX39" fmla="*/ 554002 w 3577181"/>
                <a:gd name="connsiteY39" fmla="*/ 1715617 h 2076016"/>
                <a:gd name="connsiteX40" fmla="*/ 101270 w 3577181"/>
                <a:gd name="connsiteY40" fmla="*/ 2073037 h 2076016"/>
                <a:gd name="connsiteX41" fmla="*/ 77442 w 3577181"/>
                <a:gd name="connsiteY41" fmla="*/ 2076016 h 2076016"/>
                <a:gd name="connsiteX42" fmla="*/ 44678 w 3577181"/>
                <a:gd name="connsiteY42" fmla="*/ 2070059 h 2076016"/>
                <a:gd name="connsiteX43" fmla="*/ 14893 w 3577181"/>
                <a:gd name="connsiteY43" fmla="*/ 2052188 h 2076016"/>
                <a:gd name="connsiteX44" fmla="*/ 5957 w 3577181"/>
                <a:gd name="connsiteY44" fmla="*/ 2040274 h 2076016"/>
                <a:gd name="connsiteX45" fmla="*/ 0 w 3577181"/>
                <a:gd name="connsiteY45" fmla="*/ 2013467 h 2076016"/>
                <a:gd name="connsiteX46" fmla="*/ 5957 w 3577181"/>
                <a:gd name="connsiteY46" fmla="*/ 1980704 h 2076016"/>
                <a:gd name="connsiteX47" fmla="*/ 38721 w 3577181"/>
                <a:gd name="connsiteY47" fmla="*/ 1921133 h 2076016"/>
                <a:gd name="connsiteX48" fmla="*/ 107227 w 3577181"/>
                <a:gd name="connsiteY48" fmla="*/ 1828800 h 2076016"/>
                <a:gd name="connsiteX49" fmla="*/ 169775 w 3577181"/>
                <a:gd name="connsiteY49" fmla="*/ 1754337 h 2076016"/>
                <a:gd name="connsiteX50" fmla="*/ 244238 w 3577181"/>
                <a:gd name="connsiteY50" fmla="*/ 1679875 h 2076016"/>
                <a:gd name="connsiteX51" fmla="*/ 336571 w 3577181"/>
                <a:gd name="connsiteY51" fmla="*/ 1581584 h 2076016"/>
                <a:gd name="connsiteX52" fmla="*/ 396141 w 3577181"/>
                <a:gd name="connsiteY52" fmla="*/ 1527971 h 2076016"/>
                <a:gd name="connsiteX53" fmla="*/ 515281 w 3577181"/>
                <a:gd name="connsiteY53" fmla="*/ 1429681 h 2076016"/>
                <a:gd name="connsiteX54" fmla="*/ 613572 w 3577181"/>
                <a:gd name="connsiteY54" fmla="*/ 1355218 h 2076016"/>
                <a:gd name="connsiteX55" fmla="*/ 717819 w 3577181"/>
                <a:gd name="connsiteY55" fmla="*/ 1277777 h 2076016"/>
                <a:gd name="connsiteX56" fmla="*/ 819088 w 3577181"/>
                <a:gd name="connsiteY56" fmla="*/ 1212250 h 2076016"/>
                <a:gd name="connsiteX57" fmla="*/ 956099 w 3577181"/>
                <a:gd name="connsiteY57" fmla="*/ 1122895 h 2076016"/>
                <a:gd name="connsiteX58" fmla="*/ 1048433 w 3577181"/>
                <a:gd name="connsiteY58" fmla="*/ 1069282 h 2076016"/>
                <a:gd name="connsiteX59" fmla="*/ 1203315 w 3577181"/>
                <a:gd name="connsiteY59" fmla="*/ 991841 h 2076016"/>
                <a:gd name="connsiteX60" fmla="*/ 1346283 w 3577181"/>
                <a:gd name="connsiteY60" fmla="*/ 914400 h 2076016"/>
                <a:gd name="connsiteX61" fmla="*/ 1462445 w 3577181"/>
                <a:gd name="connsiteY61" fmla="*/ 857808 h 2076016"/>
                <a:gd name="connsiteX62" fmla="*/ 1608391 w 3577181"/>
                <a:gd name="connsiteY62" fmla="*/ 795260 h 2076016"/>
                <a:gd name="connsiteX63" fmla="*/ 1685832 w 3577181"/>
                <a:gd name="connsiteY63" fmla="*/ 762496 h 2076016"/>
                <a:gd name="connsiteX64" fmla="*/ 1799015 w 3577181"/>
                <a:gd name="connsiteY64" fmla="*/ 717819 h 2076016"/>
                <a:gd name="connsiteX65" fmla="*/ 1927091 w 3577181"/>
                <a:gd name="connsiteY65" fmla="*/ 667184 h 2076016"/>
                <a:gd name="connsiteX66" fmla="*/ 2081973 w 3577181"/>
                <a:gd name="connsiteY66" fmla="*/ 616550 h 2076016"/>
                <a:gd name="connsiteX67" fmla="*/ 2230898 w 3577181"/>
                <a:gd name="connsiteY67" fmla="*/ 565915 h 2076016"/>
                <a:gd name="connsiteX68" fmla="*/ 2329189 w 3577181"/>
                <a:gd name="connsiteY68" fmla="*/ 533152 h 2076016"/>
                <a:gd name="connsiteX69" fmla="*/ 2519813 w 3577181"/>
                <a:gd name="connsiteY69" fmla="*/ 470603 h 2076016"/>
                <a:gd name="connsiteX70" fmla="*/ 2644910 w 3577181"/>
                <a:gd name="connsiteY70" fmla="*/ 437840 h 20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77181" h="2076016">
                  <a:moveTo>
                    <a:pt x="2644910" y="437840"/>
                  </a:moveTo>
                  <a:lnTo>
                    <a:pt x="2802771" y="402098"/>
                  </a:lnTo>
                  <a:lnTo>
                    <a:pt x="2996373" y="354442"/>
                  </a:lnTo>
                  <a:lnTo>
                    <a:pt x="3094664" y="324657"/>
                  </a:lnTo>
                  <a:lnTo>
                    <a:pt x="3178062" y="300829"/>
                  </a:lnTo>
                  <a:lnTo>
                    <a:pt x="3240610" y="279979"/>
                  </a:lnTo>
                  <a:lnTo>
                    <a:pt x="3273374" y="262108"/>
                  </a:lnTo>
                  <a:lnTo>
                    <a:pt x="3297202" y="244237"/>
                  </a:lnTo>
                  <a:lnTo>
                    <a:pt x="3332944" y="211474"/>
                  </a:lnTo>
                  <a:lnTo>
                    <a:pt x="3371664" y="166796"/>
                  </a:lnTo>
                  <a:lnTo>
                    <a:pt x="3398471" y="134033"/>
                  </a:lnTo>
                  <a:lnTo>
                    <a:pt x="3422299" y="92333"/>
                  </a:lnTo>
                  <a:lnTo>
                    <a:pt x="3455062" y="5957"/>
                  </a:lnTo>
                  <a:lnTo>
                    <a:pt x="3461019" y="0"/>
                  </a:lnTo>
                  <a:lnTo>
                    <a:pt x="3577181" y="277001"/>
                  </a:lnTo>
                  <a:lnTo>
                    <a:pt x="3514632" y="363377"/>
                  </a:lnTo>
                  <a:lnTo>
                    <a:pt x="3452084" y="428904"/>
                  </a:lnTo>
                  <a:lnTo>
                    <a:pt x="3407406" y="464646"/>
                  </a:lnTo>
                  <a:lnTo>
                    <a:pt x="3371664" y="482517"/>
                  </a:lnTo>
                  <a:lnTo>
                    <a:pt x="3326987" y="497410"/>
                  </a:lnTo>
                  <a:lnTo>
                    <a:pt x="3181040" y="530173"/>
                  </a:lnTo>
                  <a:lnTo>
                    <a:pt x="3023180" y="565915"/>
                  </a:lnTo>
                  <a:lnTo>
                    <a:pt x="2820642" y="613571"/>
                  </a:lnTo>
                  <a:lnTo>
                    <a:pt x="2585340" y="670163"/>
                  </a:lnTo>
                  <a:lnTo>
                    <a:pt x="2394716" y="732711"/>
                  </a:lnTo>
                  <a:lnTo>
                    <a:pt x="2207070" y="792281"/>
                  </a:lnTo>
                  <a:lnTo>
                    <a:pt x="2025382" y="854830"/>
                  </a:lnTo>
                  <a:lnTo>
                    <a:pt x="1837736" y="923335"/>
                  </a:lnTo>
                  <a:lnTo>
                    <a:pt x="1667961" y="994819"/>
                  </a:lnTo>
                  <a:lnTo>
                    <a:pt x="1522015" y="1063325"/>
                  </a:lnTo>
                  <a:lnTo>
                    <a:pt x="1385004" y="1131831"/>
                  </a:lnTo>
                  <a:lnTo>
                    <a:pt x="1262885" y="1200336"/>
                  </a:lnTo>
                  <a:lnTo>
                    <a:pt x="1128853" y="1268842"/>
                  </a:lnTo>
                  <a:lnTo>
                    <a:pt x="1012691" y="1343304"/>
                  </a:lnTo>
                  <a:lnTo>
                    <a:pt x="896529" y="1420745"/>
                  </a:lnTo>
                  <a:lnTo>
                    <a:pt x="810153" y="1486272"/>
                  </a:lnTo>
                  <a:lnTo>
                    <a:pt x="735690" y="1545842"/>
                  </a:lnTo>
                  <a:lnTo>
                    <a:pt x="670163" y="1605412"/>
                  </a:lnTo>
                  <a:lnTo>
                    <a:pt x="592722" y="1673918"/>
                  </a:lnTo>
                  <a:lnTo>
                    <a:pt x="554002" y="1715617"/>
                  </a:lnTo>
                  <a:lnTo>
                    <a:pt x="101270" y="2073037"/>
                  </a:lnTo>
                  <a:lnTo>
                    <a:pt x="77442" y="2076016"/>
                  </a:lnTo>
                  <a:lnTo>
                    <a:pt x="44678" y="2070059"/>
                  </a:lnTo>
                  <a:lnTo>
                    <a:pt x="14893" y="2052188"/>
                  </a:lnTo>
                  <a:lnTo>
                    <a:pt x="5957" y="2040274"/>
                  </a:lnTo>
                  <a:lnTo>
                    <a:pt x="0" y="2013467"/>
                  </a:lnTo>
                  <a:lnTo>
                    <a:pt x="5957" y="1980704"/>
                  </a:lnTo>
                  <a:lnTo>
                    <a:pt x="38721" y="1921133"/>
                  </a:lnTo>
                  <a:lnTo>
                    <a:pt x="107227" y="1828800"/>
                  </a:lnTo>
                  <a:lnTo>
                    <a:pt x="169775" y="1754337"/>
                  </a:lnTo>
                  <a:lnTo>
                    <a:pt x="244238" y="1679875"/>
                  </a:lnTo>
                  <a:lnTo>
                    <a:pt x="336571" y="1581584"/>
                  </a:lnTo>
                  <a:lnTo>
                    <a:pt x="396141" y="1527971"/>
                  </a:lnTo>
                  <a:lnTo>
                    <a:pt x="515281" y="1429681"/>
                  </a:lnTo>
                  <a:lnTo>
                    <a:pt x="613572" y="1355218"/>
                  </a:lnTo>
                  <a:lnTo>
                    <a:pt x="717819" y="1277777"/>
                  </a:lnTo>
                  <a:lnTo>
                    <a:pt x="819088" y="1212250"/>
                  </a:lnTo>
                  <a:lnTo>
                    <a:pt x="956099" y="1122895"/>
                  </a:lnTo>
                  <a:lnTo>
                    <a:pt x="1048433" y="1069282"/>
                  </a:lnTo>
                  <a:lnTo>
                    <a:pt x="1203315" y="991841"/>
                  </a:lnTo>
                  <a:lnTo>
                    <a:pt x="1346283" y="914400"/>
                  </a:lnTo>
                  <a:lnTo>
                    <a:pt x="1462445" y="857808"/>
                  </a:lnTo>
                  <a:lnTo>
                    <a:pt x="1608391" y="795260"/>
                  </a:lnTo>
                  <a:lnTo>
                    <a:pt x="1685832" y="762496"/>
                  </a:lnTo>
                  <a:lnTo>
                    <a:pt x="1799015" y="717819"/>
                  </a:lnTo>
                  <a:lnTo>
                    <a:pt x="1927091" y="667184"/>
                  </a:lnTo>
                  <a:lnTo>
                    <a:pt x="2081973" y="616550"/>
                  </a:lnTo>
                  <a:lnTo>
                    <a:pt x="2230898" y="565915"/>
                  </a:lnTo>
                  <a:lnTo>
                    <a:pt x="2329189" y="533152"/>
                  </a:lnTo>
                  <a:lnTo>
                    <a:pt x="2519813" y="470603"/>
                  </a:lnTo>
                  <a:lnTo>
                    <a:pt x="2644910" y="4378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0">
              <a:extLst>
                <a:ext uri="{FF2B5EF4-FFF2-40B4-BE49-F238E27FC236}">
                  <a16:creationId xmlns:a16="http://schemas.microsoft.com/office/drawing/2014/main" id="{834D84DE-3EFD-406D-97D4-516016A4BE9E}"/>
                </a:ext>
              </a:extLst>
            </p:cNvPr>
            <p:cNvSpPr/>
            <p:nvPr/>
          </p:nvSpPr>
          <p:spPr>
            <a:xfrm rot="16200000">
              <a:off x="6619082" y="4942681"/>
              <a:ext cx="1160462" cy="485775"/>
            </a:xfrm>
            <a:custGeom>
              <a:avLst/>
              <a:gdLst>
                <a:gd name="connsiteX0" fmla="*/ 526257 w 1159669"/>
                <a:gd name="connsiteY0" fmla="*/ 402431 h 485775"/>
                <a:gd name="connsiteX1" fmla="*/ 461963 w 1159669"/>
                <a:gd name="connsiteY1" fmla="*/ 397668 h 485775"/>
                <a:gd name="connsiteX2" fmla="*/ 404813 w 1159669"/>
                <a:gd name="connsiteY2" fmla="*/ 397668 h 485775"/>
                <a:gd name="connsiteX3" fmla="*/ 321469 w 1159669"/>
                <a:gd name="connsiteY3" fmla="*/ 397668 h 485775"/>
                <a:gd name="connsiteX4" fmla="*/ 238125 w 1159669"/>
                <a:gd name="connsiteY4" fmla="*/ 402431 h 485775"/>
                <a:gd name="connsiteX5" fmla="*/ 126207 w 1159669"/>
                <a:gd name="connsiteY5" fmla="*/ 411956 h 485775"/>
                <a:gd name="connsiteX6" fmla="*/ 69057 w 1159669"/>
                <a:gd name="connsiteY6" fmla="*/ 416718 h 485775"/>
                <a:gd name="connsiteX7" fmla="*/ 45244 w 1159669"/>
                <a:gd name="connsiteY7" fmla="*/ 419100 h 485775"/>
                <a:gd name="connsiteX8" fmla="*/ 0 w 1159669"/>
                <a:gd name="connsiteY8" fmla="*/ 407193 h 485775"/>
                <a:gd name="connsiteX9" fmla="*/ 578644 w 1159669"/>
                <a:gd name="connsiteY9" fmla="*/ 0 h 485775"/>
                <a:gd name="connsiteX10" fmla="*/ 528638 w 1159669"/>
                <a:gd name="connsiteY10" fmla="*/ 52387 h 485775"/>
                <a:gd name="connsiteX11" fmla="*/ 511969 w 1159669"/>
                <a:gd name="connsiteY11" fmla="*/ 80962 h 485775"/>
                <a:gd name="connsiteX12" fmla="*/ 507207 w 1159669"/>
                <a:gd name="connsiteY12" fmla="*/ 100012 h 485775"/>
                <a:gd name="connsiteX13" fmla="*/ 509588 w 1159669"/>
                <a:gd name="connsiteY13" fmla="*/ 121443 h 485775"/>
                <a:gd name="connsiteX14" fmla="*/ 516732 w 1159669"/>
                <a:gd name="connsiteY14" fmla="*/ 142875 h 485775"/>
                <a:gd name="connsiteX15" fmla="*/ 531019 w 1159669"/>
                <a:gd name="connsiteY15" fmla="*/ 161925 h 485775"/>
                <a:gd name="connsiteX16" fmla="*/ 547688 w 1159669"/>
                <a:gd name="connsiteY16" fmla="*/ 176212 h 485775"/>
                <a:gd name="connsiteX17" fmla="*/ 566738 w 1159669"/>
                <a:gd name="connsiteY17" fmla="*/ 183356 h 485775"/>
                <a:gd name="connsiteX18" fmla="*/ 600075 w 1159669"/>
                <a:gd name="connsiteY18" fmla="*/ 195262 h 485775"/>
                <a:gd name="connsiteX19" fmla="*/ 657225 w 1159669"/>
                <a:gd name="connsiteY19" fmla="*/ 221456 h 485775"/>
                <a:gd name="connsiteX20" fmla="*/ 809625 w 1159669"/>
                <a:gd name="connsiteY20" fmla="*/ 290512 h 485775"/>
                <a:gd name="connsiteX21" fmla="*/ 981075 w 1159669"/>
                <a:gd name="connsiteY21" fmla="*/ 357187 h 485775"/>
                <a:gd name="connsiteX22" fmla="*/ 1085850 w 1159669"/>
                <a:gd name="connsiteY22" fmla="*/ 400050 h 485775"/>
                <a:gd name="connsiteX23" fmla="*/ 1114425 w 1159669"/>
                <a:gd name="connsiteY23" fmla="*/ 409575 h 485775"/>
                <a:gd name="connsiteX24" fmla="*/ 1138238 w 1159669"/>
                <a:gd name="connsiteY24" fmla="*/ 419100 h 485775"/>
                <a:gd name="connsiteX25" fmla="*/ 1147763 w 1159669"/>
                <a:gd name="connsiteY25" fmla="*/ 428625 h 485775"/>
                <a:gd name="connsiteX26" fmla="*/ 1154907 w 1159669"/>
                <a:gd name="connsiteY26" fmla="*/ 440531 h 485775"/>
                <a:gd name="connsiteX27" fmla="*/ 1159669 w 1159669"/>
                <a:gd name="connsiteY27" fmla="*/ 452437 h 485775"/>
                <a:gd name="connsiteX28" fmla="*/ 1157288 w 1159669"/>
                <a:gd name="connsiteY28" fmla="*/ 466725 h 485775"/>
                <a:gd name="connsiteX29" fmla="*/ 1147763 w 1159669"/>
                <a:gd name="connsiteY29" fmla="*/ 478631 h 485775"/>
                <a:gd name="connsiteX30" fmla="*/ 1128713 w 1159669"/>
                <a:gd name="connsiteY30" fmla="*/ 485775 h 485775"/>
                <a:gd name="connsiteX31" fmla="*/ 1081088 w 1159669"/>
                <a:gd name="connsiteY31" fmla="*/ 481012 h 485775"/>
                <a:gd name="connsiteX32" fmla="*/ 992982 w 1159669"/>
                <a:gd name="connsiteY32" fmla="*/ 461962 h 485775"/>
                <a:gd name="connsiteX33" fmla="*/ 890588 w 1159669"/>
                <a:gd name="connsiteY33" fmla="*/ 442912 h 485775"/>
                <a:gd name="connsiteX34" fmla="*/ 792957 w 1159669"/>
                <a:gd name="connsiteY34" fmla="*/ 428625 h 485775"/>
                <a:gd name="connsiteX35" fmla="*/ 666750 w 1159669"/>
                <a:gd name="connsiteY35" fmla="*/ 411956 h 485775"/>
                <a:gd name="connsiteX36" fmla="*/ 526257 w 1159669"/>
                <a:gd name="connsiteY36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9669" h="485775">
                  <a:moveTo>
                    <a:pt x="526257" y="402431"/>
                  </a:moveTo>
                  <a:lnTo>
                    <a:pt x="461963" y="397668"/>
                  </a:lnTo>
                  <a:lnTo>
                    <a:pt x="404813" y="397668"/>
                  </a:lnTo>
                  <a:lnTo>
                    <a:pt x="321469" y="397668"/>
                  </a:lnTo>
                  <a:lnTo>
                    <a:pt x="238125" y="402431"/>
                  </a:lnTo>
                  <a:lnTo>
                    <a:pt x="126207" y="411956"/>
                  </a:lnTo>
                  <a:lnTo>
                    <a:pt x="69057" y="416718"/>
                  </a:lnTo>
                  <a:lnTo>
                    <a:pt x="45244" y="419100"/>
                  </a:lnTo>
                  <a:lnTo>
                    <a:pt x="0" y="407193"/>
                  </a:lnTo>
                  <a:lnTo>
                    <a:pt x="578644" y="0"/>
                  </a:lnTo>
                  <a:lnTo>
                    <a:pt x="528638" y="52387"/>
                  </a:lnTo>
                  <a:lnTo>
                    <a:pt x="511969" y="80962"/>
                  </a:lnTo>
                  <a:lnTo>
                    <a:pt x="507207" y="100012"/>
                  </a:lnTo>
                  <a:lnTo>
                    <a:pt x="509588" y="121443"/>
                  </a:lnTo>
                  <a:lnTo>
                    <a:pt x="516732" y="142875"/>
                  </a:lnTo>
                  <a:lnTo>
                    <a:pt x="531019" y="161925"/>
                  </a:lnTo>
                  <a:lnTo>
                    <a:pt x="547688" y="176212"/>
                  </a:lnTo>
                  <a:lnTo>
                    <a:pt x="566738" y="183356"/>
                  </a:lnTo>
                  <a:lnTo>
                    <a:pt x="600075" y="195262"/>
                  </a:lnTo>
                  <a:lnTo>
                    <a:pt x="657225" y="221456"/>
                  </a:lnTo>
                  <a:lnTo>
                    <a:pt x="809625" y="290512"/>
                  </a:lnTo>
                  <a:lnTo>
                    <a:pt x="981075" y="357187"/>
                  </a:lnTo>
                  <a:lnTo>
                    <a:pt x="1085850" y="400050"/>
                  </a:lnTo>
                  <a:lnTo>
                    <a:pt x="1114425" y="409575"/>
                  </a:lnTo>
                  <a:lnTo>
                    <a:pt x="1138238" y="419100"/>
                  </a:lnTo>
                  <a:lnTo>
                    <a:pt x="1147763" y="428625"/>
                  </a:lnTo>
                  <a:lnTo>
                    <a:pt x="1154907" y="440531"/>
                  </a:lnTo>
                  <a:lnTo>
                    <a:pt x="1159669" y="452437"/>
                  </a:lnTo>
                  <a:lnTo>
                    <a:pt x="1157288" y="466725"/>
                  </a:lnTo>
                  <a:lnTo>
                    <a:pt x="1147763" y="478631"/>
                  </a:lnTo>
                  <a:lnTo>
                    <a:pt x="1128713" y="485775"/>
                  </a:lnTo>
                  <a:lnTo>
                    <a:pt x="1081088" y="481012"/>
                  </a:lnTo>
                  <a:lnTo>
                    <a:pt x="992982" y="461962"/>
                  </a:lnTo>
                  <a:lnTo>
                    <a:pt x="890588" y="442912"/>
                  </a:lnTo>
                  <a:lnTo>
                    <a:pt x="792957" y="428625"/>
                  </a:lnTo>
                  <a:lnTo>
                    <a:pt x="666750" y="411956"/>
                  </a:lnTo>
                  <a:lnTo>
                    <a:pt x="526257" y="402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D1FD0DA2-698E-4E2C-BEBE-7A5AD9608FAD}"/>
              </a:ext>
            </a:extLst>
          </p:cNvPr>
          <p:cNvGrpSpPr/>
          <p:nvPr/>
        </p:nvGrpSpPr>
        <p:grpSpPr>
          <a:xfrm>
            <a:off x="2481263" y="1392238"/>
            <a:ext cx="4808537" cy="4365625"/>
            <a:chOff x="2481263" y="1392238"/>
            <a:chExt cx="4808537" cy="4365625"/>
          </a:xfrm>
        </p:grpSpPr>
        <p:sp>
          <p:nvSpPr>
            <p:cNvPr id="22" name="フリーフォーム 61">
              <a:extLst>
                <a:ext uri="{FF2B5EF4-FFF2-40B4-BE49-F238E27FC236}">
                  <a16:creationId xmlns:a16="http://schemas.microsoft.com/office/drawing/2014/main" id="{C2815637-5A9B-488C-8130-03AF1FBBEA3B}"/>
                </a:ext>
              </a:extLst>
            </p:cNvPr>
            <p:cNvSpPr/>
            <p:nvPr/>
          </p:nvSpPr>
          <p:spPr>
            <a:xfrm>
              <a:off x="4422775" y="1392238"/>
              <a:ext cx="1728788" cy="1069975"/>
            </a:xfrm>
            <a:custGeom>
              <a:avLst/>
              <a:gdLst>
                <a:gd name="connsiteX0" fmla="*/ 681038 w 1728788"/>
                <a:gd name="connsiteY0" fmla="*/ 661988 h 1069182"/>
                <a:gd name="connsiteX1" fmla="*/ 802482 w 1728788"/>
                <a:gd name="connsiteY1" fmla="*/ 592932 h 1069182"/>
                <a:gd name="connsiteX2" fmla="*/ 923925 w 1728788"/>
                <a:gd name="connsiteY2" fmla="*/ 521494 h 1069182"/>
                <a:gd name="connsiteX3" fmla="*/ 1021557 w 1728788"/>
                <a:gd name="connsiteY3" fmla="*/ 457200 h 1069182"/>
                <a:gd name="connsiteX4" fmla="*/ 1104900 w 1728788"/>
                <a:gd name="connsiteY4" fmla="*/ 402432 h 1069182"/>
                <a:gd name="connsiteX5" fmla="*/ 1207294 w 1728788"/>
                <a:gd name="connsiteY5" fmla="*/ 328613 h 1069182"/>
                <a:gd name="connsiteX6" fmla="*/ 1278732 w 1728788"/>
                <a:gd name="connsiteY6" fmla="*/ 269082 h 1069182"/>
                <a:gd name="connsiteX7" fmla="*/ 1323975 w 1728788"/>
                <a:gd name="connsiteY7" fmla="*/ 233363 h 1069182"/>
                <a:gd name="connsiteX8" fmla="*/ 1328738 w 1728788"/>
                <a:gd name="connsiteY8" fmla="*/ 221457 h 1069182"/>
                <a:gd name="connsiteX9" fmla="*/ 1331119 w 1728788"/>
                <a:gd name="connsiteY9" fmla="*/ 202407 h 1069182"/>
                <a:gd name="connsiteX10" fmla="*/ 1331119 w 1728788"/>
                <a:gd name="connsiteY10" fmla="*/ 176213 h 1069182"/>
                <a:gd name="connsiteX11" fmla="*/ 1321594 w 1728788"/>
                <a:gd name="connsiteY11" fmla="*/ 135732 h 1069182"/>
                <a:gd name="connsiteX12" fmla="*/ 1302544 w 1728788"/>
                <a:gd name="connsiteY12" fmla="*/ 100013 h 1069182"/>
                <a:gd name="connsiteX13" fmla="*/ 1278732 w 1728788"/>
                <a:gd name="connsiteY13" fmla="*/ 69057 h 1069182"/>
                <a:gd name="connsiteX14" fmla="*/ 1259682 w 1728788"/>
                <a:gd name="connsiteY14" fmla="*/ 45244 h 1069182"/>
                <a:gd name="connsiteX15" fmla="*/ 1257300 w 1728788"/>
                <a:gd name="connsiteY15" fmla="*/ 26194 h 1069182"/>
                <a:gd name="connsiteX16" fmla="*/ 1262063 w 1728788"/>
                <a:gd name="connsiteY16" fmla="*/ 7144 h 1069182"/>
                <a:gd name="connsiteX17" fmla="*/ 1281113 w 1728788"/>
                <a:gd name="connsiteY17" fmla="*/ 0 h 1069182"/>
                <a:gd name="connsiteX18" fmla="*/ 1312069 w 1728788"/>
                <a:gd name="connsiteY18" fmla="*/ 2382 h 1069182"/>
                <a:gd name="connsiteX19" fmla="*/ 1354932 w 1728788"/>
                <a:gd name="connsiteY19" fmla="*/ 16669 h 1069182"/>
                <a:gd name="connsiteX20" fmla="*/ 1388269 w 1728788"/>
                <a:gd name="connsiteY20" fmla="*/ 28575 h 1069182"/>
                <a:gd name="connsiteX21" fmla="*/ 1438275 w 1728788"/>
                <a:gd name="connsiteY21" fmla="*/ 52388 h 1069182"/>
                <a:gd name="connsiteX22" fmla="*/ 1485900 w 1728788"/>
                <a:gd name="connsiteY22" fmla="*/ 78582 h 1069182"/>
                <a:gd name="connsiteX23" fmla="*/ 1524000 w 1728788"/>
                <a:gd name="connsiteY23" fmla="*/ 100013 h 1069182"/>
                <a:gd name="connsiteX24" fmla="*/ 1562100 w 1728788"/>
                <a:gd name="connsiteY24" fmla="*/ 126207 h 1069182"/>
                <a:gd name="connsiteX25" fmla="*/ 1602582 w 1728788"/>
                <a:gd name="connsiteY25" fmla="*/ 159544 h 1069182"/>
                <a:gd name="connsiteX26" fmla="*/ 1643063 w 1728788"/>
                <a:gd name="connsiteY26" fmla="*/ 195263 h 1069182"/>
                <a:gd name="connsiteX27" fmla="*/ 1688307 w 1728788"/>
                <a:gd name="connsiteY27" fmla="*/ 242888 h 1069182"/>
                <a:gd name="connsiteX28" fmla="*/ 1719263 w 1728788"/>
                <a:gd name="connsiteY28" fmla="*/ 285750 h 1069182"/>
                <a:gd name="connsiteX29" fmla="*/ 1728788 w 1728788"/>
                <a:gd name="connsiteY29" fmla="*/ 311944 h 1069182"/>
                <a:gd name="connsiteX30" fmla="*/ 1726407 w 1728788"/>
                <a:gd name="connsiteY30" fmla="*/ 335757 h 1069182"/>
                <a:gd name="connsiteX31" fmla="*/ 1712119 w 1728788"/>
                <a:gd name="connsiteY31" fmla="*/ 359569 h 1069182"/>
                <a:gd name="connsiteX32" fmla="*/ 1676400 w 1728788"/>
                <a:gd name="connsiteY32" fmla="*/ 381000 h 1069182"/>
                <a:gd name="connsiteX33" fmla="*/ 1540669 w 1728788"/>
                <a:gd name="connsiteY33" fmla="*/ 450057 h 1069182"/>
                <a:gd name="connsiteX34" fmla="*/ 1385888 w 1728788"/>
                <a:gd name="connsiteY34" fmla="*/ 528638 h 1069182"/>
                <a:gd name="connsiteX35" fmla="*/ 1200150 w 1728788"/>
                <a:gd name="connsiteY35" fmla="*/ 619125 h 1069182"/>
                <a:gd name="connsiteX36" fmla="*/ 1009650 w 1728788"/>
                <a:gd name="connsiteY36" fmla="*/ 709613 h 1069182"/>
                <a:gd name="connsiteX37" fmla="*/ 702469 w 1728788"/>
                <a:gd name="connsiteY37" fmla="*/ 835819 h 1069182"/>
                <a:gd name="connsiteX38" fmla="*/ 464344 w 1728788"/>
                <a:gd name="connsiteY38" fmla="*/ 931069 h 1069182"/>
                <a:gd name="connsiteX39" fmla="*/ 261938 w 1728788"/>
                <a:gd name="connsiteY39" fmla="*/ 1009650 h 1069182"/>
                <a:gd name="connsiteX40" fmla="*/ 190500 w 1728788"/>
                <a:gd name="connsiteY40" fmla="*/ 1040607 h 1069182"/>
                <a:gd name="connsiteX41" fmla="*/ 123825 w 1728788"/>
                <a:gd name="connsiteY41" fmla="*/ 1069182 h 1069182"/>
                <a:gd name="connsiteX42" fmla="*/ 0 w 1728788"/>
                <a:gd name="connsiteY42" fmla="*/ 926307 h 1069182"/>
                <a:gd name="connsiteX43" fmla="*/ 92869 w 1728788"/>
                <a:gd name="connsiteY43" fmla="*/ 919163 h 1069182"/>
                <a:gd name="connsiteX44" fmla="*/ 140494 w 1728788"/>
                <a:gd name="connsiteY44" fmla="*/ 912019 h 1069182"/>
                <a:gd name="connsiteX45" fmla="*/ 197644 w 1728788"/>
                <a:gd name="connsiteY45" fmla="*/ 895350 h 1069182"/>
                <a:gd name="connsiteX46" fmla="*/ 330994 w 1728788"/>
                <a:gd name="connsiteY46" fmla="*/ 840582 h 1069182"/>
                <a:gd name="connsiteX47" fmla="*/ 488157 w 1728788"/>
                <a:gd name="connsiteY47" fmla="*/ 764382 h 1069182"/>
                <a:gd name="connsiteX48" fmla="*/ 681038 w 1728788"/>
                <a:gd name="connsiteY48" fmla="*/ 6619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8788" h="1069182">
                  <a:moveTo>
                    <a:pt x="681038" y="661988"/>
                  </a:moveTo>
                  <a:lnTo>
                    <a:pt x="802482" y="592932"/>
                  </a:lnTo>
                  <a:lnTo>
                    <a:pt x="923925" y="521494"/>
                  </a:lnTo>
                  <a:lnTo>
                    <a:pt x="1021557" y="457200"/>
                  </a:lnTo>
                  <a:lnTo>
                    <a:pt x="1104900" y="402432"/>
                  </a:lnTo>
                  <a:lnTo>
                    <a:pt x="1207294" y="328613"/>
                  </a:lnTo>
                  <a:lnTo>
                    <a:pt x="1278732" y="269082"/>
                  </a:lnTo>
                  <a:lnTo>
                    <a:pt x="1323975" y="233363"/>
                  </a:lnTo>
                  <a:lnTo>
                    <a:pt x="1328738" y="221457"/>
                  </a:lnTo>
                  <a:lnTo>
                    <a:pt x="1331119" y="202407"/>
                  </a:lnTo>
                  <a:lnTo>
                    <a:pt x="1331119" y="176213"/>
                  </a:lnTo>
                  <a:lnTo>
                    <a:pt x="1321594" y="135732"/>
                  </a:lnTo>
                  <a:lnTo>
                    <a:pt x="1302544" y="100013"/>
                  </a:lnTo>
                  <a:lnTo>
                    <a:pt x="1278732" y="69057"/>
                  </a:lnTo>
                  <a:lnTo>
                    <a:pt x="1259682" y="45244"/>
                  </a:lnTo>
                  <a:lnTo>
                    <a:pt x="1257300" y="26194"/>
                  </a:lnTo>
                  <a:lnTo>
                    <a:pt x="1262063" y="7144"/>
                  </a:lnTo>
                  <a:lnTo>
                    <a:pt x="1281113" y="0"/>
                  </a:lnTo>
                  <a:lnTo>
                    <a:pt x="1312069" y="2382"/>
                  </a:lnTo>
                  <a:lnTo>
                    <a:pt x="1354932" y="16669"/>
                  </a:lnTo>
                  <a:lnTo>
                    <a:pt x="1388269" y="28575"/>
                  </a:lnTo>
                  <a:lnTo>
                    <a:pt x="1438275" y="52388"/>
                  </a:lnTo>
                  <a:lnTo>
                    <a:pt x="1485900" y="78582"/>
                  </a:lnTo>
                  <a:lnTo>
                    <a:pt x="1524000" y="100013"/>
                  </a:lnTo>
                  <a:lnTo>
                    <a:pt x="1562100" y="126207"/>
                  </a:lnTo>
                  <a:lnTo>
                    <a:pt x="1602582" y="159544"/>
                  </a:lnTo>
                  <a:lnTo>
                    <a:pt x="1643063" y="195263"/>
                  </a:lnTo>
                  <a:lnTo>
                    <a:pt x="1688307" y="242888"/>
                  </a:lnTo>
                  <a:lnTo>
                    <a:pt x="1719263" y="285750"/>
                  </a:lnTo>
                  <a:lnTo>
                    <a:pt x="1728788" y="311944"/>
                  </a:lnTo>
                  <a:lnTo>
                    <a:pt x="1726407" y="335757"/>
                  </a:lnTo>
                  <a:lnTo>
                    <a:pt x="1712119" y="359569"/>
                  </a:lnTo>
                  <a:lnTo>
                    <a:pt x="1676400" y="381000"/>
                  </a:lnTo>
                  <a:lnTo>
                    <a:pt x="1540669" y="450057"/>
                  </a:lnTo>
                  <a:lnTo>
                    <a:pt x="1385888" y="528638"/>
                  </a:lnTo>
                  <a:lnTo>
                    <a:pt x="1200150" y="619125"/>
                  </a:lnTo>
                  <a:lnTo>
                    <a:pt x="1009650" y="709613"/>
                  </a:lnTo>
                  <a:lnTo>
                    <a:pt x="702469" y="835819"/>
                  </a:lnTo>
                  <a:lnTo>
                    <a:pt x="464344" y="931069"/>
                  </a:lnTo>
                  <a:lnTo>
                    <a:pt x="261938" y="1009650"/>
                  </a:lnTo>
                  <a:lnTo>
                    <a:pt x="190500" y="1040607"/>
                  </a:lnTo>
                  <a:lnTo>
                    <a:pt x="123825" y="1069182"/>
                  </a:lnTo>
                  <a:lnTo>
                    <a:pt x="0" y="926307"/>
                  </a:lnTo>
                  <a:lnTo>
                    <a:pt x="92869" y="919163"/>
                  </a:lnTo>
                  <a:lnTo>
                    <a:pt x="140494" y="912019"/>
                  </a:lnTo>
                  <a:lnTo>
                    <a:pt x="197644" y="895350"/>
                  </a:lnTo>
                  <a:lnTo>
                    <a:pt x="330994" y="840582"/>
                  </a:lnTo>
                  <a:lnTo>
                    <a:pt x="488157" y="764382"/>
                  </a:lnTo>
                  <a:lnTo>
                    <a:pt x="681038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3">
              <a:extLst>
                <a:ext uri="{FF2B5EF4-FFF2-40B4-BE49-F238E27FC236}">
                  <a16:creationId xmlns:a16="http://schemas.microsoft.com/office/drawing/2014/main" id="{7DFAFA05-99D1-481E-8300-5FB1B5B426B0}"/>
                </a:ext>
              </a:extLst>
            </p:cNvPr>
            <p:cNvSpPr/>
            <p:nvPr/>
          </p:nvSpPr>
          <p:spPr>
            <a:xfrm>
              <a:off x="4186238" y="5335588"/>
              <a:ext cx="2390775" cy="422275"/>
            </a:xfrm>
            <a:custGeom>
              <a:avLst/>
              <a:gdLst>
                <a:gd name="connsiteX0" fmla="*/ 966787 w 2390775"/>
                <a:gd name="connsiteY0" fmla="*/ 133350 h 421482"/>
                <a:gd name="connsiteX1" fmla="*/ 1278731 w 2390775"/>
                <a:gd name="connsiteY1" fmla="*/ 111919 h 421482"/>
                <a:gd name="connsiteX2" fmla="*/ 1514475 w 2390775"/>
                <a:gd name="connsiteY2" fmla="*/ 95250 h 421482"/>
                <a:gd name="connsiteX3" fmla="*/ 1731168 w 2390775"/>
                <a:gd name="connsiteY3" fmla="*/ 80963 h 421482"/>
                <a:gd name="connsiteX4" fmla="*/ 1754981 w 2390775"/>
                <a:gd name="connsiteY4" fmla="*/ 73819 h 421482"/>
                <a:gd name="connsiteX5" fmla="*/ 1814512 w 2390775"/>
                <a:gd name="connsiteY5" fmla="*/ 47625 h 421482"/>
                <a:gd name="connsiteX6" fmla="*/ 1874043 w 2390775"/>
                <a:gd name="connsiteY6" fmla="*/ 21432 h 421482"/>
                <a:gd name="connsiteX7" fmla="*/ 1924050 w 2390775"/>
                <a:gd name="connsiteY7" fmla="*/ 2382 h 421482"/>
                <a:gd name="connsiteX8" fmla="*/ 1950243 w 2390775"/>
                <a:gd name="connsiteY8" fmla="*/ 0 h 421482"/>
                <a:gd name="connsiteX9" fmla="*/ 1983581 w 2390775"/>
                <a:gd name="connsiteY9" fmla="*/ 2382 h 421482"/>
                <a:gd name="connsiteX10" fmla="*/ 2024062 w 2390775"/>
                <a:gd name="connsiteY10" fmla="*/ 7144 h 421482"/>
                <a:gd name="connsiteX11" fmla="*/ 2078831 w 2390775"/>
                <a:gd name="connsiteY11" fmla="*/ 19050 h 421482"/>
                <a:gd name="connsiteX12" fmla="*/ 2140743 w 2390775"/>
                <a:gd name="connsiteY12" fmla="*/ 38100 h 421482"/>
                <a:gd name="connsiteX13" fmla="*/ 2209800 w 2390775"/>
                <a:gd name="connsiteY13" fmla="*/ 61913 h 421482"/>
                <a:gd name="connsiteX14" fmla="*/ 2262187 w 2390775"/>
                <a:gd name="connsiteY14" fmla="*/ 80963 h 421482"/>
                <a:gd name="connsiteX15" fmla="*/ 2293143 w 2390775"/>
                <a:gd name="connsiteY15" fmla="*/ 90488 h 421482"/>
                <a:gd name="connsiteX16" fmla="*/ 2319337 w 2390775"/>
                <a:gd name="connsiteY16" fmla="*/ 102394 h 421482"/>
                <a:gd name="connsiteX17" fmla="*/ 2350293 w 2390775"/>
                <a:gd name="connsiteY17" fmla="*/ 121444 h 421482"/>
                <a:gd name="connsiteX18" fmla="*/ 2369343 w 2390775"/>
                <a:gd name="connsiteY18" fmla="*/ 140494 h 421482"/>
                <a:gd name="connsiteX19" fmla="*/ 2381250 w 2390775"/>
                <a:gd name="connsiteY19" fmla="*/ 159544 h 421482"/>
                <a:gd name="connsiteX20" fmla="*/ 2388393 w 2390775"/>
                <a:gd name="connsiteY20" fmla="*/ 185738 h 421482"/>
                <a:gd name="connsiteX21" fmla="*/ 2390775 w 2390775"/>
                <a:gd name="connsiteY21" fmla="*/ 216694 h 421482"/>
                <a:gd name="connsiteX22" fmla="*/ 2386012 w 2390775"/>
                <a:gd name="connsiteY22" fmla="*/ 242888 h 421482"/>
                <a:gd name="connsiteX23" fmla="*/ 2378868 w 2390775"/>
                <a:gd name="connsiteY23" fmla="*/ 259557 h 421482"/>
                <a:gd name="connsiteX24" fmla="*/ 2331243 w 2390775"/>
                <a:gd name="connsiteY24" fmla="*/ 276225 h 421482"/>
                <a:gd name="connsiteX25" fmla="*/ 2278856 w 2390775"/>
                <a:gd name="connsiteY25" fmla="*/ 280988 h 421482"/>
                <a:gd name="connsiteX26" fmla="*/ 2202656 w 2390775"/>
                <a:gd name="connsiteY26" fmla="*/ 280988 h 421482"/>
                <a:gd name="connsiteX27" fmla="*/ 2100262 w 2390775"/>
                <a:gd name="connsiteY27" fmla="*/ 276225 h 421482"/>
                <a:gd name="connsiteX28" fmla="*/ 2000250 w 2390775"/>
                <a:gd name="connsiteY28" fmla="*/ 271463 h 421482"/>
                <a:gd name="connsiteX29" fmla="*/ 1893093 w 2390775"/>
                <a:gd name="connsiteY29" fmla="*/ 261938 h 421482"/>
                <a:gd name="connsiteX30" fmla="*/ 1797843 w 2390775"/>
                <a:gd name="connsiteY30" fmla="*/ 254794 h 421482"/>
                <a:gd name="connsiteX31" fmla="*/ 1662112 w 2390775"/>
                <a:gd name="connsiteY31" fmla="*/ 254794 h 421482"/>
                <a:gd name="connsiteX32" fmla="*/ 1521618 w 2390775"/>
                <a:gd name="connsiteY32" fmla="*/ 261938 h 421482"/>
                <a:gd name="connsiteX33" fmla="*/ 1321593 w 2390775"/>
                <a:gd name="connsiteY33" fmla="*/ 273844 h 421482"/>
                <a:gd name="connsiteX34" fmla="*/ 1107281 w 2390775"/>
                <a:gd name="connsiteY34" fmla="*/ 295275 h 421482"/>
                <a:gd name="connsiteX35" fmla="*/ 933450 w 2390775"/>
                <a:gd name="connsiteY35" fmla="*/ 314325 h 421482"/>
                <a:gd name="connsiteX36" fmla="*/ 647700 w 2390775"/>
                <a:gd name="connsiteY36" fmla="*/ 350044 h 421482"/>
                <a:gd name="connsiteX37" fmla="*/ 497681 w 2390775"/>
                <a:gd name="connsiteY37" fmla="*/ 369094 h 421482"/>
                <a:gd name="connsiteX38" fmla="*/ 464343 w 2390775"/>
                <a:gd name="connsiteY38" fmla="*/ 383382 h 421482"/>
                <a:gd name="connsiteX39" fmla="*/ 426243 w 2390775"/>
                <a:gd name="connsiteY39" fmla="*/ 402432 h 421482"/>
                <a:gd name="connsiteX40" fmla="*/ 383381 w 2390775"/>
                <a:gd name="connsiteY40" fmla="*/ 416719 h 421482"/>
                <a:gd name="connsiteX41" fmla="*/ 347662 w 2390775"/>
                <a:gd name="connsiteY41" fmla="*/ 421482 h 421482"/>
                <a:gd name="connsiteX42" fmla="*/ 319087 w 2390775"/>
                <a:gd name="connsiteY42" fmla="*/ 416719 h 421482"/>
                <a:gd name="connsiteX43" fmla="*/ 273843 w 2390775"/>
                <a:gd name="connsiteY43" fmla="*/ 395288 h 421482"/>
                <a:gd name="connsiteX44" fmla="*/ 221456 w 2390775"/>
                <a:gd name="connsiteY44" fmla="*/ 354807 h 421482"/>
                <a:gd name="connsiteX45" fmla="*/ 154781 w 2390775"/>
                <a:gd name="connsiteY45" fmla="*/ 300038 h 421482"/>
                <a:gd name="connsiteX46" fmla="*/ 100012 w 2390775"/>
                <a:gd name="connsiteY46" fmla="*/ 238125 h 421482"/>
                <a:gd name="connsiteX47" fmla="*/ 47625 w 2390775"/>
                <a:gd name="connsiteY47" fmla="*/ 169069 h 421482"/>
                <a:gd name="connsiteX48" fmla="*/ 23812 w 2390775"/>
                <a:gd name="connsiteY48" fmla="*/ 126207 h 421482"/>
                <a:gd name="connsiteX49" fmla="*/ 2381 w 2390775"/>
                <a:gd name="connsiteY49" fmla="*/ 85725 h 421482"/>
                <a:gd name="connsiteX50" fmla="*/ 0 w 2390775"/>
                <a:gd name="connsiteY50" fmla="*/ 66675 h 421482"/>
                <a:gd name="connsiteX51" fmla="*/ 0 w 2390775"/>
                <a:gd name="connsiteY51" fmla="*/ 50007 h 421482"/>
                <a:gd name="connsiteX52" fmla="*/ 0 w 2390775"/>
                <a:gd name="connsiteY52" fmla="*/ 33338 h 421482"/>
                <a:gd name="connsiteX53" fmla="*/ 4762 w 2390775"/>
                <a:gd name="connsiteY53" fmla="*/ 21432 h 421482"/>
                <a:gd name="connsiteX54" fmla="*/ 16668 w 2390775"/>
                <a:gd name="connsiteY54" fmla="*/ 19050 h 421482"/>
                <a:gd name="connsiteX55" fmla="*/ 50006 w 2390775"/>
                <a:gd name="connsiteY55" fmla="*/ 26194 h 421482"/>
                <a:gd name="connsiteX56" fmla="*/ 85725 w 2390775"/>
                <a:gd name="connsiteY56" fmla="*/ 47625 h 421482"/>
                <a:gd name="connsiteX57" fmla="*/ 116681 w 2390775"/>
                <a:gd name="connsiteY57" fmla="*/ 71438 h 421482"/>
                <a:gd name="connsiteX58" fmla="*/ 150018 w 2390775"/>
                <a:gd name="connsiteY58" fmla="*/ 95250 h 421482"/>
                <a:gd name="connsiteX59" fmla="*/ 180975 w 2390775"/>
                <a:gd name="connsiteY59" fmla="*/ 111919 h 421482"/>
                <a:gd name="connsiteX60" fmla="*/ 216693 w 2390775"/>
                <a:gd name="connsiteY60" fmla="*/ 130969 h 421482"/>
                <a:gd name="connsiteX61" fmla="*/ 264318 w 2390775"/>
                <a:gd name="connsiteY61" fmla="*/ 150019 h 421482"/>
                <a:gd name="connsiteX62" fmla="*/ 300037 w 2390775"/>
                <a:gd name="connsiteY62" fmla="*/ 161925 h 421482"/>
                <a:gd name="connsiteX63" fmla="*/ 338137 w 2390775"/>
                <a:gd name="connsiteY63" fmla="*/ 169069 h 421482"/>
                <a:gd name="connsiteX64" fmla="*/ 371475 w 2390775"/>
                <a:gd name="connsiteY64" fmla="*/ 171450 h 421482"/>
                <a:gd name="connsiteX65" fmla="*/ 421481 w 2390775"/>
                <a:gd name="connsiteY65" fmla="*/ 171450 h 421482"/>
                <a:gd name="connsiteX66" fmla="*/ 585787 w 2390775"/>
                <a:gd name="connsiteY66" fmla="*/ 159544 h 421482"/>
                <a:gd name="connsiteX67" fmla="*/ 966787 w 2390775"/>
                <a:gd name="connsiteY67" fmla="*/ 133350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90775" h="421482">
                  <a:moveTo>
                    <a:pt x="966787" y="133350"/>
                  </a:moveTo>
                  <a:lnTo>
                    <a:pt x="1278731" y="111919"/>
                  </a:lnTo>
                  <a:lnTo>
                    <a:pt x="1514475" y="95250"/>
                  </a:lnTo>
                  <a:lnTo>
                    <a:pt x="1731168" y="80963"/>
                  </a:lnTo>
                  <a:lnTo>
                    <a:pt x="1754981" y="73819"/>
                  </a:lnTo>
                  <a:lnTo>
                    <a:pt x="1814512" y="47625"/>
                  </a:lnTo>
                  <a:lnTo>
                    <a:pt x="1874043" y="21432"/>
                  </a:lnTo>
                  <a:lnTo>
                    <a:pt x="1924050" y="2382"/>
                  </a:lnTo>
                  <a:lnTo>
                    <a:pt x="1950243" y="0"/>
                  </a:lnTo>
                  <a:lnTo>
                    <a:pt x="1983581" y="2382"/>
                  </a:lnTo>
                  <a:lnTo>
                    <a:pt x="2024062" y="7144"/>
                  </a:lnTo>
                  <a:lnTo>
                    <a:pt x="2078831" y="19050"/>
                  </a:lnTo>
                  <a:lnTo>
                    <a:pt x="2140743" y="38100"/>
                  </a:lnTo>
                  <a:lnTo>
                    <a:pt x="2209800" y="61913"/>
                  </a:lnTo>
                  <a:lnTo>
                    <a:pt x="2262187" y="80963"/>
                  </a:lnTo>
                  <a:lnTo>
                    <a:pt x="2293143" y="90488"/>
                  </a:lnTo>
                  <a:lnTo>
                    <a:pt x="2319337" y="102394"/>
                  </a:lnTo>
                  <a:lnTo>
                    <a:pt x="2350293" y="121444"/>
                  </a:lnTo>
                  <a:lnTo>
                    <a:pt x="2369343" y="140494"/>
                  </a:lnTo>
                  <a:lnTo>
                    <a:pt x="2381250" y="159544"/>
                  </a:lnTo>
                  <a:lnTo>
                    <a:pt x="2388393" y="185738"/>
                  </a:lnTo>
                  <a:lnTo>
                    <a:pt x="2390775" y="216694"/>
                  </a:lnTo>
                  <a:lnTo>
                    <a:pt x="2386012" y="242888"/>
                  </a:lnTo>
                  <a:lnTo>
                    <a:pt x="2378868" y="259557"/>
                  </a:lnTo>
                  <a:lnTo>
                    <a:pt x="2331243" y="276225"/>
                  </a:lnTo>
                  <a:lnTo>
                    <a:pt x="2278856" y="280988"/>
                  </a:lnTo>
                  <a:lnTo>
                    <a:pt x="2202656" y="280988"/>
                  </a:lnTo>
                  <a:lnTo>
                    <a:pt x="2100262" y="276225"/>
                  </a:lnTo>
                  <a:lnTo>
                    <a:pt x="2000250" y="271463"/>
                  </a:lnTo>
                  <a:lnTo>
                    <a:pt x="1893093" y="261938"/>
                  </a:lnTo>
                  <a:lnTo>
                    <a:pt x="1797843" y="254794"/>
                  </a:lnTo>
                  <a:lnTo>
                    <a:pt x="1662112" y="254794"/>
                  </a:lnTo>
                  <a:lnTo>
                    <a:pt x="1521618" y="261938"/>
                  </a:lnTo>
                  <a:lnTo>
                    <a:pt x="1321593" y="273844"/>
                  </a:lnTo>
                  <a:lnTo>
                    <a:pt x="1107281" y="295275"/>
                  </a:lnTo>
                  <a:lnTo>
                    <a:pt x="933450" y="314325"/>
                  </a:lnTo>
                  <a:lnTo>
                    <a:pt x="647700" y="350044"/>
                  </a:lnTo>
                  <a:lnTo>
                    <a:pt x="497681" y="369094"/>
                  </a:lnTo>
                  <a:lnTo>
                    <a:pt x="464343" y="383382"/>
                  </a:lnTo>
                  <a:lnTo>
                    <a:pt x="426243" y="402432"/>
                  </a:lnTo>
                  <a:lnTo>
                    <a:pt x="383381" y="416719"/>
                  </a:lnTo>
                  <a:lnTo>
                    <a:pt x="347662" y="421482"/>
                  </a:lnTo>
                  <a:lnTo>
                    <a:pt x="319087" y="416719"/>
                  </a:lnTo>
                  <a:lnTo>
                    <a:pt x="273843" y="395288"/>
                  </a:lnTo>
                  <a:lnTo>
                    <a:pt x="221456" y="354807"/>
                  </a:lnTo>
                  <a:lnTo>
                    <a:pt x="154781" y="300038"/>
                  </a:lnTo>
                  <a:lnTo>
                    <a:pt x="100012" y="238125"/>
                  </a:lnTo>
                  <a:lnTo>
                    <a:pt x="47625" y="169069"/>
                  </a:lnTo>
                  <a:lnTo>
                    <a:pt x="23812" y="126207"/>
                  </a:lnTo>
                  <a:lnTo>
                    <a:pt x="2381" y="85725"/>
                  </a:lnTo>
                  <a:lnTo>
                    <a:pt x="0" y="66675"/>
                  </a:lnTo>
                  <a:lnTo>
                    <a:pt x="0" y="50007"/>
                  </a:lnTo>
                  <a:lnTo>
                    <a:pt x="0" y="33338"/>
                  </a:lnTo>
                  <a:lnTo>
                    <a:pt x="4762" y="21432"/>
                  </a:lnTo>
                  <a:lnTo>
                    <a:pt x="16668" y="19050"/>
                  </a:lnTo>
                  <a:lnTo>
                    <a:pt x="50006" y="26194"/>
                  </a:lnTo>
                  <a:lnTo>
                    <a:pt x="85725" y="47625"/>
                  </a:lnTo>
                  <a:lnTo>
                    <a:pt x="116681" y="71438"/>
                  </a:lnTo>
                  <a:lnTo>
                    <a:pt x="150018" y="95250"/>
                  </a:lnTo>
                  <a:lnTo>
                    <a:pt x="180975" y="111919"/>
                  </a:lnTo>
                  <a:lnTo>
                    <a:pt x="216693" y="130969"/>
                  </a:lnTo>
                  <a:lnTo>
                    <a:pt x="264318" y="150019"/>
                  </a:lnTo>
                  <a:lnTo>
                    <a:pt x="300037" y="161925"/>
                  </a:lnTo>
                  <a:lnTo>
                    <a:pt x="338137" y="169069"/>
                  </a:lnTo>
                  <a:lnTo>
                    <a:pt x="371475" y="171450"/>
                  </a:lnTo>
                  <a:lnTo>
                    <a:pt x="421481" y="171450"/>
                  </a:lnTo>
                  <a:lnTo>
                    <a:pt x="585787" y="159544"/>
                  </a:lnTo>
                  <a:lnTo>
                    <a:pt x="96678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5">
              <a:extLst>
                <a:ext uri="{FF2B5EF4-FFF2-40B4-BE49-F238E27FC236}">
                  <a16:creationId xmlns:a16="http://schemas.microsoft.com/office/drawing/2014/main" id="{4E1E1472-7846-41F9-92B6-7ABCBC3151B7}"/>
                </a:ext>
              </a:extLst>
            </p:cNvPr>
            <p:cNvSpPr/>
            <p:nvPr/>
          </p:nvSpPr>
          <p:spPr>
            <a:xfrm rot="16200000">
              <a:off x="2162175" y="1817688"/>
              <a:ext cx="2205038" cy="1566862"/>
            </a:xfrm>
            <a:custGeom>
              <a:avLst/>
              <a:gdLst>
                <a:gd name="connsiteX0" fmla="*/ 762000 w 2205037"/>
                <a:gd name="connsiteY0" fmla="*/ 557212 h 1566862"/>
                <a:gd name="connsiteX1" fmla="*/ 909637 w 2205037"/>
                <a:gd name="connsiteY1" fmla="*/ 654844 h 1566862"/>
                <a:gd name="connsiteX2" fmla="*/ 1047750 w 2205037"/>
                <a:gd name="connsiteY2" fmla="*/ 740569 h 1566862"/>
                <a:gd name="connsiteX3" fmla="*/ 1164431 w 2205037"/>
                <a:gd name="connsiteY3" fmla="*/ 809625 h 1566862"/>
                <a:gd name="connsiteX4" fmla="*/ 1312069 w 2205037"/>
                <a:gd name="connsiteY4" fmla="*/ 895350 h 1566862"/>
                <a:gd name="connsiteX5" fmla="*/ 1473994 w 2205037"/>
                <a:gd name="connsiteY5" fmla="*/ 988219 h 1566862"/>
                <a:gd name="connsiteX6" fmla="*/ 1633537 w 2205037"/>
                <a:gd name="connsiteY6" fmla="*/ 1071562 h 1566862"/>
                <a:gd name="connsiteX7" fmla="*/ 1778794 w 2205037"/>
                <a:gd name="connsiteY7" fmla="*/ 1150144 h 1566862"/>
                <a:gd name="connsiteX8" fmla="*/ 1890712 w 2205037"/>
                <a:gd name="connsiteY8" fmla="*/ 1207294 h 1566862"/>
                <a:gd name="connsiteX9" fmla="*/ 1950244 w 2205037"/>
                <a:gd name="connsiteY9" fmla="*/ 1235869 h 1566862"/>
                <a:gd name="connsiteX10" fmla="*/ 1971675 w 2205037"/>
                <a:gd name="connsiteY10" fmla="*/ 1240631 h 1566862"/>
                <a:gd name="connsiteX11" fmla="*/ 2000250 w 2205037"/>
                <a:gd name="connsiteY11" fmla="*/ 1235869 h 1566862"/>
                <a:gd name="connsiteX12" fmla="*/ 2045494 w 2205037"/>
                <a:gd name="connsiteY12" fmla="*/ 1216819 h 1566862"/>
                <a:gd name="connsiteX13" fmla="*/ 2090737 w 2205037"/>
                <a:gd name="connsiteY13" fmla="*/ 1190625 h 1566862"/>
                <a:gd name="connsiteX14" fmla="*/ 2126456 w 2205037"/>
                <a:gd name="connsiteY14" fmla="*/ 1169194 h 1566862"/>
                <a:gd name="connsiteX15" fmla="*/ 2145506 w 2205037"/>
                <a:gd name="connsiteY15" fmla="*/ 1162050 h 1566862"/>
                <a:gd name="connsiteX16" fmla="*/ 2169319 w 2205037"/>
                <a:gd name="connsiteY16" fmla="*/ 1154906 h 1566862"/>
                <a:gd name="connsiteX17" fmla="*/ 2190750 w 2205037"/>
                <a:gd name="connsiteY17" fmla="*/ 1154906 h 1566862"/>
                <a:gd name="connsiteX18" fmla="*/ 2202656 w 2205037"/>
                <a:gd name="connsiteY18" fmla="*/ 1162050 h 1566862"/>
                <a:gd name="connsiteX19" fmla="*/ 2205037 w 2205037"/>
                <a:gd name="connsiteY19" fmla="*/ 1173956 h 1566862"/>
                <a:gd name="connsiteX20" fmla="*/ 2193131 w 2205037"/>
                <a:gd name="connsiteY20" fmla="*/ 1212056 h 1566862"/>
                <a:gd name="connsiteX21" fmla="*/ 2169319 w 2205037"/>
                <a:gd name="connsiteY21" fmla="*/ 1254919 h 1566862"/>
                <a:gd name="connsiteX22" fmla="*/ 2145506 w 2205037"/>
                <a:gd name="connsiteY22" fmla="*/ 1297781 h 1566862"/>
                <a:gd name="connsiteX23" fmla="*/ 2114550 w 2205037"/>
                <a:gd name="connsiteY23" fmla="*/ 1338262 h 1566862"/>
                <a:gd name="connsiteX24" fmla="*/ 2074069 w 2205037"/>
                <a:gd name="connsiteY24" fmla="*/ 1381125 h 1566862"/>
                <a:gd name="connsiteX25" fmla="*/ 2026444 w 2205037"/>
                <a:gd name="connsiteY25" fmla="*/ 1421606 h 1566862"/>
                <a:gd name="connsiteX26" fmla="*/ 1959769 w 2205037"/>
                <a:gd name="connsiteY26" fmla="*/ 1481137 h 1566862"/>
                <a:gd name="connsiteX27" fmla="*/ 1909762 w 2205037"/>
                <a:gd name="connsiteY27" fmla="*/ 1514475 h 1566862"/>
                <a:gd name="connsiteX28" fmla="*/ 1869281 w 2205037"/>
                <a:gd name="connsiteY28" fmla="*/ 1538287 h 1566862"/>
                <a:gd name="connsiteX29" fmla="*/ 1819275 w 2205037"/>
                <a:gd name="connsiteY29" fmla="*/ 1562100 h 1566862"/>
                <a:gd name="connsiteX30" fmla="*/ 1783556 w 2205037"/>
                <a:gd name="connsiteY30" fmla="*/ 1566862 h 1566862"/>
                <a:gd name="connsiteX31" fmla="*/ 1757362 w 2205037"/>
                <a:gd name="connsiteY31" fmla="*/ 1559719 h 1566862"/>
                <a:gd name="connsiteX32" fmla="*/ 1735931 w 2205037"/>
                <a:gd name="connsiteY32" fmla="*/ 1543050 h 1566862"/>
                <a:gd name="connsiteX33" fmla="*/ 1716881 w 2205037"/>
                <a:gd name="connsiteY33" fmla="*/ 1516856 h 1566862"/>
                <a:gd name="connsiteX34" fmla="*/ 1695450 w 2205037"/>
                <a:gd name="connsiteY34" fmla="*/ 1485900 h 1566862"/>
                <a:gd name="connsiteX35" fmla="*/ 1662112 w 2205037"/>
                <a:gd name="connsiteY35" fmla="*/ 1452562 h 1566862"/>
                <a:gd name="connsiteX36" fmla="*/ 1604962 w 2205037"/>
                <a:gd name="connsiteY36" fmla="*/ 1409700 h 1566862"/>
                <a:gd name="connsiteX37" fmla="*/ 1447800 w 2205037"/>
                <a:gd name="connsiteY37" fmla="*/ 1297781 h 1566862"/>
                <a:gd name="connsiteX38" fmla="*/ 1226344 w 2205037"/>
                <a:gd name="connsiteY38" fmla="*/ 1133475 h 1566862"/>
                <a:gd name="connsiteX39" fmla="*/ 1071562 w 2205037"/>
                <a:gd name="connsiteY39" fmla="*/ 1019175 h 1566862"/>
                <a:gd name="connsiteX40" fmla="*/ 940594 w 2205037"/>
                <a:gd name="connsiteY40" fmla="*/ 921544 h 1566862"/>
                <a:gd name="connsiteX41" fmla="*/ 771525 w 2205037"/>
                <a:gd name="connsiteY41" fmla="*/ 783431 h 1566862"/>
                <a:gd name="connsiteX42" fmla="*/ 614362 w 2205037"/>
                <a:gd name="connsiteY42" fmla="*/ 645319 h 1566862"/>
                <a:gd name="connsiteX43" fmla="*/ 476250 w 2205037"/>
                <a:gd name="connsiteY43" fmla="*/ 519112 h 1566862"/>
                <a:gd name="connsiteX44" fmla="*/ 371475 w 2205037"/>
                <a:gd name="connsiteY44" fmla="*/ 421481 h 1566862"/>
                <a:gd name="connsiteX45" fmla="*/ 228600 w 2205037"/>
                <a:gd name="connsiteY45" fmla="*/ 283369 h 1566862"/>
                <a:gd name="connsiteX46" fmla="*/ 119062 w 2205037"/>
                <a:gd name="connsiteY46" fmla="*/ 171450 h 1566862"/>
                <a:gd name="connsiteX47" fmla="*/ 11906 w 2205037"/>
                <a:gd name="connsiteY47" fmla="*/ 59531 h 1566862"/>
                <a:gd name="connsiteX48" fmla="*/ 0 w 2205037"/>
                <a:gd name="connsiteY48" fmla="*/ 38100 h 1566862"/>
                <a:gd name="connsiteX49" fmla="*/ 0 w 2205037"/>
                <a:gd name="connsiteY49" fmla="*/ 19050 h 1566862"/>
                <a:gd name="connsiteX50" fmla="*/ 4762 w 2205037"/>
                <a:gd name="connsiteY50" fmla="*/ 7144 h 1566862"/>
                <a:gd name="connsiteX51" fmla="*/ 14287 w 2205037"/>
                <a:gd name="connsiteY51" fmla="*/ 0 h 1566862"/>
                <a:gd name="connsiteX52" fmla="*/ 28575 w 2205037"/>
                <a:gd name="connsiteY52" fmla="*/ 0 h 1566862"/>
                <a:gd name="connsiteX53" fmla="*/ 40481 w 2205037"/>
                <a:gd name="connsiteY53" fmla="*/ 2381 h 1566862"/>
                <a:gd name="connsiteX54" fmla="*/ 57150 w 2205037"/>
                <a:gd name="connsiteY54" fmla="*/ 14287 h 1566862"/>
                <a:gd name="connsiteX55" fmla="*/ 116681 w 2205037"/>
                <a:gd name="connsiteY55" fmla="*/ 64294 h 1566862"/>
                <a:gd name="connsiteX56" fmla="*/ 257175 w 2205037"/>
                <a:gd name="connsiteY56" fmla="*/ 178594 h 1566862"/>
                <a:gd name="connsiteX57" fmla="*/ 461962 w 2205037"/>
                <a:gd name="connsiteY57" fmla="*/ 340519 h 1566862"/>
                <a:gd name="connsiteX58" fmla="*/ 635794 w 2205037"/>
                <a:gd name="connsiteY58" fmla="*/ 466725 h 1566862"/>
                <a:gd name="connsiteX59" fmla="*/ 762000 w 2205037"/>
                <a:gd name="connsiteY59" fmla="*/ 557212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05037" h="1566862">
                  <a:moveTo>
                    <a:pt x="762000" y="557212"/>
                  </a:moveTo>
                  <a:lnTo>
                    <a:pt x="909637" y="654844"/>
                  </a:lnTo>
                  <a:lnTo>
                    <a:pt x="1047750" y="740569"/>
                  </a:lnTo>
                  <a:lnTo>
                    <a:pt x="1164431" y="809625"/>
                  </a:lnTo>
                  <a:lnTo>
                    <a:pt x="1312069" y="895350"/>
                  </a:lnTo>
                  <a:lnTo>
                    <a:pt x="1473994" y="988219"/>
                  </a:lnTo>
                  <a:lnTo>
                    <a:pt x="1633537" y="1071562"/>
                  </a:lnTo>
                  <a:lnTo>
                    <a:pt x="1778794" y="1150144"/>
                  </a:lnTo>
                  <a:lnTo>
                    <a:pt x="1890712" y="1207294"/>
                  </a:lnTo>
                  <a:lnTo>
                    <a:pt x="1950244" y="1235869"/>
                  </a:lnTo>
                  <a:lnTo>
                    <a:pt x="1971675" y="1240631"/>
                  </a:lnTo>
                  <a:lnTo>
                    <a:pt x="2000250" y="1235869"/>
                  </a:lnTo>
                  <a:lnTo>
                    <a:pt x="2045494" y="1216819"/>
                  </a:lnTo>
                  <a:lnTo>
                    <a:pt x="2090737" y="1190625"/>
                  </a:lnTo>
                  <a:lnTo>
                    <a:pt x="2126456" y="1169194"/>
                  </a:lnTo>
                  <a:lnTo>
                    <a:pt x="2145506" y="1162050"/>
                  </a:lnTo>
                  <a:lnTo>
                    <a:pt x="2169319" y="1154906"/>
                  </a:lnTo>
                  <a:lnTo>
                    <a:pt x="2190750" y="1154906"/>
                  </a:lnTo>
                  <a:lnTo>
                    <a:pt x="2202656" y="1162050"/>
                  </a:lnTo>
                  <a:lnTo>
                    <a:pt x="2205037" y="1173956"/>
                  </a:lnTo>
                  <a:lnTo>
                    <a:pt x="2193131" y="1212056"/>
                  </a:lnTo>
                  <a:lnTo>
                    <a:pt x="2169319" y="1254919"/>
                  </a:lnTo>
                  <a:lnTo>
                    <a:pt x="2145506" y="1297781"/>
                  </a:lnTo>
                  <a:lnTo>
                    <a:pt x="2114550" y="1338262"/>
                  </a:lnTo>
                  <a:lnTo>
                    <a:pt x="2074069" y="1381125"/>
                  </a:lnTo>
                  <a:lnTo>
                    <a:pt x="2026444" y="1421606"/>
                  </a:lnTo>
                  <a:lnTo>
                    <a:pt x="1959769" y="1481137"/>
                  </a:lnTo>
                  <a:lnTo>
                    <a:pt x="1909762" y="1514475"/>
                  </a:lnTo>
                  <a:lnTo>
                    <a:pt x="1869281" y="1538287"/>
                  </a:lnTo>
                  <a:lnTo>
                    <a:pt x="1819275" y="1562100"/>
                  </a:lnTo>
                  <a:lnTo>
                    <a:pt x="1783556" y="1566862"/>
                  </a:lnTo>
                  <a:lnTo>
                    <a:pt x="1757362" y="1559719"/>
                  </a:lnTo>
                  <a:lnTo>
                    <a:pt x="1735931" y="1543050"/>
                  </a:lnTo>
                  <a:lnTo>
                    <a:pt x="1716881" y="1516856"/>
                  </a:lnTo>
                  <a:lnTo>
                    <a:pt x="1695450" y="1485900"/>
                  </a:lnTo>
                  <a:lnTo>
                    <a:pt x="1662112" y="1452562"/>
                  </a:lnTo>
                  <a:lnTo>
                    <a:pt x="1604962" y="1409700"/>
                  </a:lnTo>
                  <a:lnTo>
                    <a:pt x="1447800" y="1297781"/>
                  </a:lnTo>
                  <a:lnTo>
                    <a:pt x="1226344" y="1133475"/>
                  </a:lnTo>
                  <a:lnTo>
                    <a:pt x="1071562" y="1019175"/>
                  </a:lnTo>
                  <a:lnTo>
                    <a:pt x="940594" y="921544"/>
                  </a:lnTo>
                  <a:lnTo>
                    <a:pt x="771525" y="783431"/>
                  </a:lnTo>
                  <a:lnTo>
                    <a:pt x="614362" y="645319"/>
                  </a:lnTo>
                  <a:lnTo>
                    <a:pt x="476250" y="519112"/>
                  </a:lnTo>
                  <a:lnTo>
                    <a:pt x="371475" y="421481"/>
                  </a:lnTo>
                  <a:lnTo>
                    <a:pt x="228600" y="283369"/>
                  </a:lnTo>
                  <a:lnTo>
                    <a:pt x="119062" y="171450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0481" y="2381"/>
                  </a:lnTo>
                  <a:lnTo>
                    <a:pt x="57150" y="14287"/>
                  </a:lnTo>
                  <a:lnTo>
                    <a:pt x="116681" y="64294"/>
                  </a:lnTo>
                  <a:lnTo>
                    <a:pt x="257175" y="178594"/>
                  </a:lnTo>
                  <a:lnTo>
                    <a:pt x="461962" y="340519"/>
                  </a:lnTo>
                  <a:lnTo>
                    <a:pt x="635794" y="466725"/>
                  </a:lnTo>
                  <a:lnTo>
                    <a:pt x="762000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6">
              <a:extLst>
                <a:ext uri="{FF2B5EF4-FFF2-40B4-BE49-F238E27FC236}">
                  <a16:creationId xmlns:a16="http://schemas.microsoft.com/office/drawing/2014/main" id="{7933BE0A-0104-44B7-8304-2BCBEF5C64A7}"/>
                </a:ext>
              </a:extLst>
            </p:cNvPr>
            <p:cNvSpPr/>
            <p:nvPr/>
          </p:nvSpPr>
          <p:spPr>
            <a:xfrm rot="16200000">
              <a:off x="1927226" y="4054475"/>
              <a:ext cx="3022600" cy="377825"/>
            </a:xfrm>
            <a:custGeom>
              <a:avLst/>
              <a:gdLst>
                <a:gd name="connsiteX0" fmla="*/ 1635617 w 3021383"/>
                <a:gd name="connsiteY0" fmla="*/ 133940 h 378638"/>
                <a:gd name="connsiteX1" fmla="*/ 2006528 w 3021383"/>
                <a:gd name="connsiteY1" fmla="*/ 144243 h 378638"/>
                <a:gd name="connsiteX2" fmla="*/ 2248651 w 3021383"/>
                <a:gd name="connsiteY2" fmla="*/ 149394 h 378638"/>
                <a:gd name="connsiteX3" fmla="*/ 2586077 w 3021383"/>
                <a:gd name="connsiteY3" fmla="*/ 154546 h 378638"/>
                <a:gd name="connsiteX4" fmla="*/ 2686533 w 3021383"/>
                <a:gd name="connsiteY4" fmla="*/ 154546 h 378638"/>
                <a:gd name="connsiteX5" fmla="*/ 2722593 w 3021383"/>
                <a:gd name="connsiteY5" fmla="*/ 149394 h 378638"/>
                <a:gd name="connsiteX6" fmla="*/ 2753503 w 3021383"/>
                <a:gd name="connsiteY6" fmla="*/ 141667 h 378638"/>
                <a:gd name="connsiteX7" fmla="*/ 2799867 w 3021383"/>
                <a:gd name="connsiteY7" fmla="*/ 121061 h 378638"/>
                <a:gd name="connsiteX8" fmla="*/ 2843655 w 3021383"/>
                <a:gd name="connsiteY8" fmla="*/ 95303 h 378638"/>
                <a:gd name="connsiteX9" fmla="*/ 2915777 w 3021383"/>
                <a:gd name="connsiteY9" fmla="*/ 36060 h 378638"/>
                <a:gd name="connsiteX10" fmla="*/ 3021383 w 3021383"/>
                <a:gd name="connsiteY10" fmla="*/ 126213 h 378638"/>
                <a:gd name="connsiteX11" fmla="*/ 2944110 w 3021383"/>
                <a:gd name="connsiteY11" fmla="*/ 200910 h 378638"/>
                <a:gd name="connsiteX12" fmla="*/ 2823049 w 3021383"/>
                <a:gd name="connsiteY12" fmla="*/ 314244 h 378638"/>
                <a:gd name="connsiteX13" fmla="*/ 2750927 w 3021383"/>
                <a:gd name="connsiteY13" fmla="*/ 378638 h 378638"/>
                <a:gd name="connsiteX14" fmla="*/ 2717442 w 3021383"/>
                <a:gd name="connsiteY14" fmla="*/ 376063 h 378638"/>
                <a:gd name="connsiteX15" fmla="*/ 2614411 w 3021383"/>
                <a:gd name="connsiteY15" fmla="*/ 360608 h 378638"/>
                <a:gd name="connsiteX16" fmla="*/ 2544865 w 3021383"/>
                <a:gd name="connsiteY16" fmla="*/ 355456 h 378638"/>
                <a:gd name="connsiteX17" fmla="*/ 2354258 w 3021383"/>
                <a:gd name="connsiteY17" fmla="*/ 355456 h 378638"/>
                <a:gd name="connsiteX18" fmla="*/ 1985922 w 3021383"/>
                <a:gd name="connsiteY18" fmla="*/ 350305 h 378638"/>
                <a:gd name="connsiteX19" fmla="*/ 1527434 w 3021383"/>
                <a:gd name="connsiteY19" fmla="*/ 347729 h 378638"/>
                <a:gd name="connsiteX20" fmla="*/ 1197735 w 3021383"/>
                <a:gd name="connsiteY20" fmla="*/ 345153 h 378638"/>
                <a:gd name="connsiteX21" fmla="*/ 829399 w 3021383"/>
                <a:gd name="connsiteY21" fmla="*/ 340002 h 378638"/>
                <a:gd name="connsiteX22" fmla="*/ 522882 w 3021383"/>
                <a:gd name="connsiteY22" fmla="*/ 337426 h 378638"/>
                <a:gd name="connsiteX23" fmla="*/ 370911 w 3021383"/>
                <a:gd name="connsiteY23" fmla="*/ 334850 h 378638"/>
                <a:gd name="connsiteX24" fmla="*/ 172577 w 3021383"/>
                <a:gd name="connsiteY24" fmla="*/ 334850 h 378638"/>
                <a:gd name="connsiteX25" fmla="*/ 118485 w 3021383"/>
                <a:gd name="connsiteY25" fmla="*/ 329699 h 378638"/>
                <a:gd name="connsiteX26" fmla="*/ 66970 w 3021383"/>
                <a:gd name="connsiteY26" fmla="*/ 311668 h 378638"/>
                <a:gd name="connsiteX27" fmla="*/ 43788 w 3021383"/>
                <a:gd name="connsiteY27" fmla="*/ 298789 h 378638"/>
                <a:gd name="connsiteX28" fmla="*/ 23182 w 3021383"/>
                <a:gd name="connsiteY28" fmla="*/ 280759 h 378638"/>
                <a:gd name="connsiteX29" fmla="*/ 10303 w 3021383"/>
                <a:gd name="connsiteY29" fmla="*/ 265304 h 378638"/>
                <a:gd name="connsiteX30" fmla="*/ 2575 w 3021383"/>
                <a:gd name="connsiteY30" fmla="*/ 247274 h 378638"/>
                <a:gd name="connsiteX31" fmla="*/ 0 w 3021383"/>
                <a:gd name="connsiteY31" fmla="*/ 229243 h 378638"/>
                <a:gd name="connsiteX32" fmla="*/ 2575 w 3021383"/>
                <a:gd name="connsiteY32" fmla="*/ 208637 h 378638"/>
                <a:gd name="connsiteX33" fmla="*/ 10303 w 3021383"/>
                <a:gd name="connsiteY33" fmla="*/ 190607 h 378638"/>
                <a:gd name="connsiteX34" fmla="*/ 20606 w 3021383"/>
                <a:gd name="connsiteY34" fmla="*/ 172576 h 378638"/>
                <a:gd name="connsiteX35" fmla="*/ 41212 w 3021383"/>
                <a:gd name="connsiteY35" fmla="*/ 151970 h 378638"/>
                <a:gd name="connsiteX36" fmla="*/ 85000 w 3021383"/>
                <a:gd name="connsiteY36" fmla="*/ 123637 h 378638"/>
                <a:gd name="connsiteX37" fmla="*/ 133940 w 3021383"/>
                <a:gd name="connsiteY37" fmla="*/ 100455 h 378638"/>
                <a:gd name="connsiteX38" fmla="*/ 200910 w 3021383"/>
                <a:gd name="connsiteY38" fmla="*/ 69545 h 378638"/>
                <a:gd name="connsiteX39" fmla="*/ 285911 w 3021383"/>
                <a:gd name="connsiteY39" fmla="*/ 41212 h 378638"/>
                <a:gd name="connsiteX40" fmla="*/ 409548 w 3021383"/>
                <a:gd name="connsiteY40" fmla="*/ 12878 h 378638"/>
                <a:gd name="connsiteX41" fmla="*/ 466215 w 3021383"/>
                <a:gd name="connsiteY41" fmla="*/ 0 h 378638"/>
                <a:gd name="connsiteX42" fmla="*/ 476518 w 3021383"/>
                <a:gd name="connsiteY42" fmla="*/ 0 h 378638"/>
                <a:gd name="connsiteX43" fmla="*/ 494548 w 3021383"/>
                <a:gd name="connsiteY43" fmla="*/ 7727 h 378638"/>
                <a:gd name="connsiteX44" fmla="*/ 564094 w 3021383"/>
                <a:gd name="connsiteY44" fmla="*/ 36060 h 378638"/>
                <a:gd name="connsiteX45" fmla="*/ 677428 w 3021383"/>
                <a:gd name="connsiteY45" fmla="*/ 66970 h 378638"/>
                <a:gd name="connsiteX46" fmla="*/ 793338 w 3021383"/>
                <a:gd name="connsiteY46" fmla="*/ 90152 h 378638"/>
                <a:gd name="connsiteX47" fmla="*/ 1007128 w 3021383"/>
                <a:gd name="connsiteY47" fmla="*/ 105606 h 378638"/>
                <a:gd name="connsiteX48" fmla="*/ 1290463 w 3021383"/>
                <a:gd name="connsiteY48" fmla="*/ 121061 h 378638"/>
                <a:gd name="connsiteX49" fmla="*/ 1581525 w 3021383"/>
                <a:gd name="connsiteY49" fmla="*/ 131364 h 378638"/>
                <a:gd name="connsiteX50" fmla="*/ 1635617 w 3021383"/>
                <a:gd name="connsiteY50" fmla="*/ 133940 h 37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21383" h="378638">
                  <a:moveTo>
                    <a:pt x="1635617" y="133940"/>
                  </a:moveTo>
                  <a:lnTo>
                    <a:pt x="2006528" y="144243"/>
                  </a:lnTo>
                  <a:lnTo>
                    <a:pt x="2248651" y="149394"/>
                  </a:lnTo>
                  <a:lnTo>
                    <a:pt x="2586077" y="154546"/>
                  </a:lnTo>
                  <a:lnTo>
                    <a:pt x="2686533" y="154546"/>
                  </a:lnTo>
                  <a:lnTo>
                    <a:pt x="2722593" y="149394"/>
                  </a:lnTo>
                  <a:lnTo>
                    <a:pt x="2753503" y="141667"/>
                  </a:lnTo>
                  <a:lnTo>
                    <a:pt x="2799867" y="121061"/>
                  </a:lnTo>
                  <a:lnTo>
                    <a:pt x="2843655" y="95303"/>
                  </a:lnTo>
                  <a:lnTo>
                    <a:pt x="2915777" y="36060"/>
                  </a:lnTo>
                  <a:lnTo>
                    <a:pt x="3021383" y="126213"/>
                  </a:lnTo>
                  <a:lnTo>
                    <a:pt x="2944110" y="200910"/>
                  </a:lnTo>
                  <a:lnTo>
                    <a:pt x="2823049" y="314244"/>
                  </a:lnTo>
                  <a:lnTo>
                    <a:pt x="2750927" y="378638"/>
                  </a:lnTo>
                  <a:lnTo>
                    <a:pt x="2717442" y="376063"/>
                  </a:lnTo>
                  <a:lnTo>
                    <a:pt x="2614411" y="360608"/>
                  </a:lnTo>
                  <a:lnTo>
                    <a:pt x="2544865" y="355456"/>
                  </a:lnTo>
                  <a:lnTo>
                    <a:pt x="2354258" y="355456"/>
                  </a:lnTo>
                  <a:lnTo>
                    <a:pt x="1985922" y="350305"/>
                  </a:lnTo>
                  <a:lnTo>
                    <a:pt x="1527434" y="347729"/>
                  </a:lnTo>
                  <a:lnTo>
                    <a:pt x="1197735" y="345153"/>
                  </a:lnTo>
                  <a:lnTo>
                    <a:pt x="829399" y="340002"/>
                  </a:lnTo>
                  <a:lnTo>
                    <a:pt x="522882" y="337426"/>
                  </a:lnTo>
                  <a:lnTo>
                    <a:pt x="370911" y="334850"/>
                  </a:lnTo>
                  <a:lnTo>
                    <a:pt x="172577" y="334850"/>
                  </a:lnTo>
                  <a:lnTo>
                    <a:pt x="118485" y="329699"/>
                  </a:lnTo>
                  <a:lnTo>
                    <a:pt x="66970" y="311668"/>
                  </a:lnTo>
                  <a:lnTo>
                    <a:pt x="43788" y="298789"/>
                  </a:lnTo>
                  <a:lnTo>
                    <a:pt x="23182" y="280759"/>
                  </a:lnTo>
                  <a:lnTo>
                    <a:pt x="10303" y="265304"/>
                  </a:lnTo>
                  <a:lnTo>
                    <a:pt x="2575" y="247274"/>
                  </a:lnTo>
                  <a:lnTo>
                    <a:pt x="0" y="229243"/>
                  </a:lnTo>
                  <a:lnTo>
                    <a:pt x="2575" y="208637"/>
                  </a:lnTo>
                  <a:lnTo>
                    <a:pt x="10303" y="190607"/>
                  </a:lnTo>
                  <a:lnTo>
                    <a:pt x="20606" y="172576"/>
                  </a:lnTo>
                  <a:lnTo>
                    <a:pt x="41212" y="151970"/>
                  </a:lnTo>
                  <a:lnTo>
                    <a:pt x="85000" y="123637"/>
                  </a:lnTo>
                  <a:lnTo>
                    <a:pt x="133940" y="100455"/>
                  </a:lnTo>
                  <a:lnTo>
                    <a:pt x="200910" y="69545"/>
                  </a:lnTo>
                  <a:lnTo>
                    <a:pt x="285911" y="41212"/>
                  </a:lnTo>
                  <a:lnTo>
                    <a:pt x="409548" y="12878"/>
                  </a:lnTo>
                  <a:lnTo>
                    <a:pt x="466215" y="0"/>
                  </a:lnTo>
                  <a:lnTo>
                    <a:pt x="476518" y="0"/>
                  </a:lnTo>
                  <a:lnTo>
                    <a:pt x="494548" y="7727"/>
                  </a:lnTo>
                  <a:lnTo>
                    <a:pt x="564094" y="36060"/>
                  </a:lnTo>
                  <a:lnTo>
                    <a:pt x="677428" y="66970"/>
                  </a:lnTo>
                  <a:lnTo>
                    <a:pt x="793338" y="90152"/>
                  </a:lnTo>
                  <a:lnTo>
                    <a:pt x="1007128" y="105606"/>
                  </a:lnTo>
                  <a:lnTo>
                    <a:pt x="1290463" y="121061"/>
                  </a:lnTo>
                  <a:lnTo>
                    <a:pt x="1581525" y="131364"/>
                  </a:lnTo>
                  <a:lnTo>
                    <a:pt x="1635617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CB2707AA-DE2F-4C47-A6E7-D2671258AF96}"/>
                </a:ext>
              </a:extLst>
            </p:cNvPr>
            <p:cNvSpPr/>
            <p:nvPr/>
          </p:nvSpPr>
          <p:spPr>
            <a:xfrm rot="16200000">
              <a:off x="3082925" y="3433763"/>
              <a:ext cx="2860675" cy="434975"/>
            </a:xfrm>
            <a:custGeom>
              <a:avLst/>
              <a:gdLst>
                <a:gd name="connsiteX0" fmla="*/ 1517131 w 2861685"/>
                <a:gd name="connsiteY0" fmla="*/ 133940 h 435306"/>
                <a:gd name="connsiteX1" fmla="*/ 1684556 w 2861685"/>
                <a:gd name="connsiteY1" fmla="*/ 141668 h 435306"/>
                <a:gd name="connsiteX2" fmla="*/ 1900922 w 2861685"/>
                <a:gd name="connsiteY2" fmla="*/ 149395 h 435306"/>
                <a:gd name="connsiteX3" fmla="*/ 2078650 w 2861685"/>
                <a:gd name="connsiteY3" fmla="*/ 154547 h 435306"/>
                <a:gd name="connsiteX4" fmla="*/ 2253803 w 2861685"/>
                <a:gd name="connsiteY4" fmla="*/ 157122 h 435306"/>
                <a:gd name="connsiteX5" fmla="*/ 2418652 w 2861685"/>
                <a:gd name="connsiteY5" fmla="*/ 157122 h 435306"/>
                <a:gd name="connsiteX6" fmla="*/ 2568047 w 2861685"/>
                <a:gd name="connsiteY6" fmla="*/ 157122 h 435306"/>
                <a:gd name="connsiteX7" fmla="*/ 2598956 w 2861685"/>
                <a:gd name="connsiteY7" fmla="*/ 154547 h 435306"/>
                <a:gd name="connsiteX8" fmla="*/ 2627290 w 2861685"/>
                <a:gd name="connsiteY8" fmla="*/ 146819 h 435306"/>
                <a:gd name="connsiteX9" fmla="*/ 2660775 w 2861685"/>
                <a:gd name="connsiteY9" fmla="*/ 136516 h 435306"/>
                <a:gd name="connsiteX10" fmla="*/ 2694260 w 2861685"/>
                <a:gd name="connsiteY10" fmla="*/ 113334 h 435306"/>
                <a:gd name="connsiteX11" fmla="*/ 2730321 w 2861685"/>
                <a:gd name="connsiteY11" fmla="*/ 87576 h 435306"/>
                <a:gd name="connsiteX12" fmla="*/ 2774109 w 2861685"/>
                <a:gd name="connsiteY12" fmla="*/ 46364 h 435306"/>
                <a:gd name="connsiteX13" fmla="*/ 2802443 w 2861685"/>
                <a:gd name="connsiteY13" fmla="*/ 15455 h 435306"/>
                <a:gd name="connsiteX14" fmla="*/ 2815322 w 2861685"/>
                <a:gd name="connsiteY14" fmla="*/ 5152 h 435306"/>
                <a:gd name="connsiteX15" fmla="*/ 2833352 w 2861685"/>
                <a:gd name="connsiteY15" fmla="*/ 0 h 435306"/>
                <a:gd name="connsiteX16" fmla="*/ 2846231 w 2861685"/>
                <a:gd name="connsiteY16" fmla="*/ 0 h 435306"/>
                <a:gd name="connsiteX17" fmla="*/ 2856534 w 2861685"/>
                <a:gd name="connsiteY17" fmla="*/ 7727 h 435306"/>
                <a:gd name="connsiteX18" fmla="*/ 2861685 w 2861685"/>
                <a:gd name="connsiteY18" fmla="*/ 20606 h 435306"/>
                <a:gd name="connsiteX19" fmla="*/ 2861685 w 2861685"/>
                <a:gd name="connsiteY19" fmla="*/ 41212 h 435306"/>
                <a:gd name="connsiteX20" fmla="*/ 2853958 w 2861685"/>
                <a:gd name="connsiteY20" fmla="*/ 82425 h 435306"/>
                <a:gd name="connsiteX21" fmla="*/ 2830776 w 2861685"/>
                <a:gd name="connsiteY21" fmla="*/ 123637 h 435306"/>
                <a:gd name="connsiteX22" fmla="*/ 2794715 w 2861685"/>
                <a:gd name="connsiteY22" fmla="*/ 170001 h 435306"/>
                <a:gd name="connsiteX23" fmla="*/ 2753503 w 2861685"/>
                <a:gd name="connsiteY23" fmla="*/ 221517 h 435306"/>
                <a:gd name="connsiteX24" fmla="*/ 2658199 w 2861685"/>
                <a:gd name="connsiteY24" fmla="*/ 334851 h 435306"/>
                <a:gd name="connsiteX25" fmla="*/ 2614411 w 2861685"/>
                <a:gd name="connsiteY25" fmla="*/ 376063 h 435306"/>
                <a:gd name="connsiteX26" fmla="*/ 2573199 w 2861685"/>
                <a:gd name="connsiteY26" fmla="*/ 401821 h 435306"/>
                <a:gd name="connsiteX27" fmla="*/ 2513956 w 2861685"/>
                <a:gd name="connsiteY27" fmla="*/ 422427 h 435306"/>
                <a:gd name="connsiteX28" fmla="*/ 2475319 w 2861685"/>
                <a:gd name="connsiteY28" fmla="*/ 430154 h 435306"/>
                <a:gd name="connsiteX29" fmla="*/ 2423804 w 2861685"/>
                <a:gd name="connsiteY29" fmla="*/ 435306 h 435306"/>
                <a:gd name="connsiteX30" fmla="*/ 2349106 w 2861685"/>
                <a:gd name="connsiteY30" fmla="*/ 427579 h 435306"/>
                <a:gd name="connsiteX31" fmla="*/ 2186833 w 2861685"/>
                <a:gd name="connsiteY31" fmla="*/ 409548 h 435306"/>
                <a:gd name="connsiteX32" fmla="*/ 1988498 w 2861685"/>
                <a:gd name="connsiteY32" fmla="*/ 388942 h 435306"/>
                <a:gd name="connsiteX33" fmla="*/ 1725769 w 2861685"/>
                <a:gd name="connsiteY33" fmla="*/ 358033 h 435306"/>
                <a:gd name="connsiteX34" fmla="*/ 1607283 w 2861685"/>
                <a:gd name="connsiteY34" fmla="*/ 358033 h 435306"/>
                <a:gd name="connsiteX35" fmla="*/ 1390918 w 2861685"/>
                <a:gd name="connsiteY35" fmla="*/ 345154 h 435306"/>
                <a:gd name="connsiteX36" fmla="*/ 983946 w 2861685"/>
                <a:gd name="connsiteY36" fmla="*/ 314245 h 435306"/>
                <a:gd name="connsiteX37" fmla="*/ 803642 w 2861685"/>
                <a:gd name="connsiteY37" fmla="*/ 301366 h 435306"/>
                <a:gd name="connsiteX38" fmla="*/ 669701 w 2861685"/>
                <a:gd name="connsiteY38" fmla="*/ 291063 h 435306"/>
                <a:gd name="connsiteX39" fmla="*/ 574398 w 2861685"/>
                <a:gd name="connsiteY39" fmla="*/ 293638 h 435306"/>
                <a:gd name="connsiteX40" fmla="*/ 419851 w 2861685"/>
                <a:gd name="connsiteY40" fmla="*/ 293638 h 435306"/>
                <a:gd name="connsiteX41" fmla="*/ 46364 w 2861685"/>
                <a:gd name="connsiteY41" fmla="*/ 226668 h 435306"/>
                <a:gd name="connsiteX42" fmla="*/ 20606 w 2861685"/>
                <a:gd name="connsiteY42" fmla="*/ 206062 h 435306"/>
                <a:gd name="connsiteX43" fmla="*/ 7727 w 2861685"/>
                <a:gd name="connsiteY43" fmla="*/ 188032 h 435306"/>
                <a:gd name="connsiteX44" fmla="*/ 0 w 2861685"/>
                <a:gd name="connsiteY44" fmla="*/ 159698 h 435306"/>
                <a:gd name="connsiteX45" fmla="*/ 2576 w 2861685"/>
                <a:gd name="connsiteY45" fmla="*/ 136516 h 435306"/>
                <a:gd name="connsiteX46" fmla="*/ 10303 w 2861685"/>
                <a:gd name="connsiteY46" fmla="*/ 110758 h 435306"/>
                <a:gd name="connsiteX47" fmla="*/ 23182 w 2861685"/>
                <a:gd name="connsiteY47" fmla="*/ 92728 h 435306"/>
                <a:gd name="connsiteX48" fmla="*/ 77273 w 2861685"/>
                <a:gd name="connsiteY48" fmla="*/ 74698 h 435306"/>
                <a:gd name="connsiteX49" fmla="*/ 303941 w 2861685"/>
                <a:gd name="connsiteY49" fmla="*/ 15455 h 435306"/>
                <a:gd name="connsiteX50" fmla="*/ 381214 w 2861685"/>
                <a:gd name="connsiteY50" fmla="*/ 5152 h 435306"/>
                <a:gd name="connsiteX51" fmla="*/ 406972 w 2861685"/>
                <a:gd name="connsiteY51" fmla="*/ 7727 h 435306"/>
                <a:gd name="connsiteX52" fmla="*/ 530609 w 2861685"/>
                <a:gd name="connsiteY52" fmla="*/ 36061 h 435306"/>
                <a:gd name="connsiteX53" fmla="*/ 654247 w 2861685"/>
                <a:gd name="connsiteY53" fmla="*/ 66970 h 435306"/>
                <a:gd name="connsiteX54" fmla="*/ 692883 w 2861685"/>
                <a:gd name="connsiteY54" fmla="*/ 72122 h 435306"/>
                <a:gd name="connsiteX55" fmla="*/ 919551 w 2861685"/>
                <a:gd name="connsiteY55" fmla="*/ 95304 h 435306"/>
                <a:gd name="connsiteX56" fmla="*/ 1208038 w 2861685"/>
                <a:gd name="connsiteY56" fmla="*/ 118486 h 435306"/>
                <a:gd name="connsiteX57" fmla="*/ 1517131 w 2861685"/>
                <a:gd name="connsiteY57" fmla="*/ 133940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61685" h="435306">
                  <a:moveTo>
                    <a:pt x="1517131" y="133940"/>
                  </a:moveTo>
                  <a:lnTo>
                    <a:pt x="1684556" y="141668"/>
                  </a:lnTo>
                  <a:lnTo>
                    <a:pt x="1900922" y="149395"/>
                  </a:lnTo>
                  <a:lnTo>
                    <a:pt x="2078650" y="154547"/>
                  </a:lnTo>
                  <a:lnTo>
                    <a:pt x="2253803" y="157122"/>
                  </a:lnTo>
                  <a:lnTo>
                    <a:pt x="2418652" y="157122"/>
                  </a:lnTo>
                  <a:lnTo>
                    <a:pt x="2568047" y="157122"/>
                  </a:lnTo>
                  <a:lnTo>
                    <a:pt x="2598956" y="154547"/>
                  </a:lnTo>
                  <a:lnTo>
                    <a:pt x="2627290" y="146819"/>
                  </a:lnTo>
                  <a:lnTo>
                    <a:pt x="2660775" y="136516"/>
                  </a:lnTo>
                  <a:lnTo>
                    <a:pt x="2694260" y="113334"/>
                  </a:lnTo>
                  <a:lnTo>
                    <a:pt x="2730321" y="87576"/>
                  </a:lnTo>
                  <a:lnTo>
                    <a:pt x="2774109" y="46364"/>
                  </a:lnTo>
                  <a:lnTo>
                    <a:pt x="2802443" y="15455"/>
                  </a:lnTo>
                  <a:lnTo>
                    <a:pt x="2815322" y="5152"/>
                  </a:lnTo>
                  <a:lnTo>
                    <a:pt x="2833352" y="0"/>
                  </a:lnTo>
                  <a:lnTo>
                    <a:pt x="2846231" y="0"/>
                  </a:lnTo>
                  <a:lnTo>
                    <a:pt x="2856534" y="7727"/>
                  </a:lnTo>
                  <a:lnTo>
                    <a:pt x="2861685" y="20606"/>
                  </a:lnTo>
                  <a:lnTo>
                    <a:pt x="2861685" y="41212"/>
                  </a:lnTo>
                  <a:lnTo>
                    <a:pt x="2853958" y="82425"/>
                  </a:lnTo>
                  <a:lnTo>
                    <a:pt x="2830776" y="123637"/>
                  </a:lnTo>
                  <a:lnTo>
                    <a:pt x="2794715" y="170001"/>
                  </a:lnTo>
                  <a:lnTo>
                    <a:pt x="2753503" y="221517"/>
                  </a:lnTo>
                  <a:lnTo>
                    <a:pt x="2658199" y="334851"/>
                  </a:lnTo>
                  <a:lnTo>
                    <a:pt x="2614411" y="376063"/>
                  </a:lnTo>
                  <a:lnTo>
                    <a:pt x="2573199" y="401821"/>
                  </a:lnTo>
                  <a:lnTo>
                    <a:pt x="2513956" y="422427"/>
                  </a:lnTo>
                  <a:lnTo>
                    <a:pt x="2475319" y="430154"/>
                  </a:lnTo>
                  <a:lnTo>
                    <a:pt x="2423804" y="435306"/>
                  </a:lnTo>
                  <a:lnTo>
                    <a:pt x="2349106" y="427579"/>
                  </a:lnTo>
                  <a:lnTo>
                    <a:pt x="2186833" y="409548"/>
                  </a:lnTo>
                  <a:lnTo>
                    <a:pt x="1988498" y="388942"/>
                  </a:lnTo>
                  <a:lnTo>
                    <a:pt x="1725769" y="358033"/>
                  </a:lnTo>
                  <a:lnTo>
                    <a:pt x="1607283" y="358033"/>
                  </a:lnTo>
                  <a:lnTo>
                    <a:pt x="1390918" y="345154"/>
                  </a:lnTo>
                  <a:lnTo>
                    <a:pt x="983946" y="314245"/>
                  </a:lnTo>
                  <a:lnTo>
                    <a:pt x="803642" y="301366"/>
                  </a:lnTo>
                  <a:lnTo>
                    <a:pt x="669701" y="291063"/>
                  </a:lnTo>
                  <a:lnTo>
                    <a:pt x="574398" y="293638"/>
                  </a:lnTo>
                  <a:lnTo>
                    <a:pt x="419851" y="293638"/>
                  </a:lnTo>
                  <a:lnTo>
                    <a:pt x="46364" y="226668"/>
                  </a:lnTo>
                  <a:lnTo>
                    <a:pt x="20606" y="206062"/>
                  </a:lnTo>
                  <a:lnTo>
                    <a:pt x="7727" y="188032"/>
                  </a:lnTo>
                  <a:lnTo>
                    <a:pt x="0" y="159698"/>
                  </a:lnTo>
                  <a:lnTo>
                    <a:pt x="2576" y="136516"/>
                  </a:lnTo>
                  <a:lnTo>
                    <a:pt x="10303" y="110758"/>
                  </a:lnTo>
                  <a:lnTo>
                    <a:pt x="23182" y="92728"/>
                  </a:lnTo>
                  <a:lnTo>
                    <a:pt x="77273" y="74698"/>
                  </a:lnTo>
                  <a:lnTo>
                    <a:pt x="303941" y="15455"/>
                  </a:lnTo>
                  <a:lnTo>
                    <a:pt x="381214" y="5152"/>
                  </a:lnTo>
                  <a:lnTo>
                    <a:pt x="406972" y="7727"/>
                  </a:lnTo>
                  <a:lnTo>
                    <a:pt x="530609" y="36061"/>
                  </a:lnTo>
                  <a:lnTo>
                    <a:pt x="654247" y="66970"/>
                  </a:lnTo>
                  <a:lnTo>
                    <a:pt x="692883" y="72122"/>
                  </a:lnTo>
                  <a:lnTo>
                    <a:pt x="919551" y="95304"/>
                  </a:lnTo>
                  <a:lnTo>
                    <a:pt x="1208038" y="118486"/>
                  </a:lnTo>
                  <a:lnTo>
                    <a:pt x="1517131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F0086774-66AB-4D27-87D5-E6FE46CE8081}"/>
                </a:ext>
              </a:extLst>
            </p:cNvPr>
            <p:cNvSpPr/>
            <p:nvPr/>
          </p:nvSpPr>
          <p:spPr>
            <a:xfrm rot="16200000">
              <a:off x="4594225" y="4117975"/>
              <a:ext cx="842963" cy="1071563"/>
            </a:xfrm>
            <a:custGeom>
              <a:avLst/>
              <a:gdLst>
                <a:gd name="connsiteX0" fmla="*/ 547687 w 842962"/>
                <a:gd name="connsiteY0" fmla="*/ 378618 h 1071562"/>
                <a:gd name="connsiteX1" fmla="*/ 469106 w 842962"/>
                <a:gd name="connsiteY1" fmla="*/ 190500 h 1071562"/>
                <a:gd name="connsiteX2" fmla="*/ 426244 w 842962"/>
                <a:gd name="connsiteY2" fmla="*/ 69056 h 1071562"/>
                <a:gd name="connsiteX3" fmla="*/ 426244 w 842962"/>
                <a:gd name="connsiteY3" fmla="*/ 52387 h 1071562"/>
                <a:gd name="connsiteX4" fmla="*/ 0 w 842962"/>
                <a:gd name="connsiteY4" fmla="*/ 0 h 1071562"/>
                <a:gd name="connsiteX5" fmla="*/ 40481 w 842962"/>
                <a:gd name="connsiteY5" fmla="*/ 42862 h 1071562"/>
                <a:gd name="connsiteX6" fmla="*/ 80962 w 842962"/>
                <a:gd name="connsiteY6" fmla="*/ 83343 h 1071562"/>
                <a:gd name="connsiteX7" fmla="*/ 121444 w 842962"/>
                <a:gd name="connsiteY7" fmla="*/ 126206 h 1071562"/>
                <a:gd name="connsiteX8" fmla="*/ 138112 w 842962"/>
                <a:gd name="connsiteY8" fmla="*/ 147637 h 1071562"/>
                <a:gd name="connsiteX9" fmla="*/ 185737 w 842962"/>
                <a:gd name="connsiteY9" fmla="*/ 214312 h 1071562"/>
                <a:gd name="connsiteX10" fmla="*/ 295275 w 842962"/>
                <a:gd name="connsiteY10" fmla="*/ 369093 h 1071562"/>
                <a:gd name="connsiteX11" fmla="*/ 407194 w 842962"/>
                <a:gd name="connsiteY11" fmla="*/ 526256 h 1071562"/>
                <a:gd name="connsiteX12" fmla="*/ 490537 w 842962"/>
                <a:gd name="connsiteY12" fmla="*/ 642937 h 1071562"/>
                <a:gd name="connsiteX13" fmla="*/ 592931 w 842962"/>
                <a:gd name="connsiteY13" fmla="*/ 788193 h 1071562"/>
                <a:gd name="connsiteX14" fmla="*/ 697706 w 842962"/>
                <a:gd name="connsiteY14" fmla="*/ 935831 h 1071562"/>
                <a:gd name="connsiteX15" fmla="*/ 754856 w 842962"/>
                <a:gd name="connsiteY15" fmla="*/ 1016793 h 1071562"/>
                <a:gd name="connsiteX16" fmla="*/ 773906 w 842962"/>
                <a:gd name="connsiteY16" fmla="*/ 1042987 h 1071562"/>
                <a:gd name="connsiteX17" fmla="*/ 792956 w 842962"/>
                <a:gd name="connsiteY17" fmla="*/ 1057275 h 1071562"/>
                <a:gd name="connsiteX18" fmla="*/ 812006 w 842962"/>
                <a:gd name="connsiteY18" fmla="*/ 1069181 h 1071562"/>
                <a:gd name="connsiteX19" fmla="*/ 821531 w 842962"/>
                <a:gd name="connsiteY19" fmla="*/ 1071562 h 1071562"/>
                <a:gd name="connsiteX20" fmla="*/ 835819 w 842962"/>
                <a:gd name="connsiteY20" fmla="*/ 1071562 h 1071562"/>
                <a:gd name="connsiteX21" fmla="*/ 842962 w 842962"/>
                <a:gd name="connsiteY21" fmla="*/ 1062037 h 1071562"/>
                <a:gd name="connsiteX22" fmla="*/ 842962 w 842962"/>
                <a:gd name="connsiteY22" fmla="*/ 1040606 h 1071562"/>
                <a:gd name="connsiteX23" fmla="*/ 821531 w 842962"/>
                <a:gd name="connsiteY23" fmla="*/ 981075 h 1071562"/>
                <a:gd name="connsiteX24" fmla="*/ 757237 w 842962"/>
                <a:gd name="connsiteY24" fmla="*/ 840581 h 1071562"/>
                <a:gd name="connsiteX25" fmla="*/ 690562 w 842962"/>
                <a:gd name="connsiteY25" fmla="*/ 697706 h 1071562"/>
                <a:gd name="connsiteX26" fmla="*/ 611981 w 842962"/>
                <a:gd name="connsiteY26" fmla="*/ 526256 h 1071562"/>
                <a:gd name="connsiteX27" fmla="*/ 547687 w 842962"/>
                <a:gd name="connsiteY27" fmla="*/ 378618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2962" h="1071562">
                  <a:moveTo>
                    <a:pt x="547687" y="378618"/>
                  </a:moveTo>
                  <a:lnTo>
                    <a:pt x="469106" y="190500"/>
                  </a:lnTo>
                  <a:lnTo>
                    <a:pt x="426244" y="69056"/>
                  </a:lnTo>
                  <a:lnTo>
                    <a:pt x="426244" y="52387"/>
                  </a:lnTo>
                  <a:lnTo>
                    <a:pt x="0" y="0"/>
                  </a:lnTo>
                  <a:lnTo>
                    <a:pt x="40481" y="42862"/>
                  </a:lnTo>
                  <a:lnTo>
                    <a:pt x="80962" y="83343"/>
                  </a:lnTo>
                  <a:lnTo>
                    <a:pt x="121444" y="126206"/>
                  </a:lnTo>
                  <a:lnTo>
                    <a:pt x="138112" y="147637"/>
                  </a:lnTo>
                  <a:lnTo>
                    <a:pt x="185737" y="214312"/>
                  </a:lnTo>
                  <a:lnTo>
                    <a:pt x="295275" y="369093"/>
                  </a:lnTo>
                  <a:lnTo>
                    <a:pt x="407194" y="526256"/>
                  </a:lnTo>
                  <a:lnTo>
                    <a:pt x="490537" y="642937"/>
                  </a:lnTo>
                  <a:lnTo>
                    <a:pt x="592931" y="788193"/>
                  </a:lnTo>
                  <a:lnTo>
                    <a:pt x="697706" y="935831"/>
                  </a:lnTo>
                  <a:lnTo>
                    <a:pt x="754856" y="1016793"/>
                  </a:lnTo>
                  <a:lnTo>
                    <a:pt x="773906" y="1042987"/>
                  </a:lnTo>
                  <a:lnTo>
                    <a:pt x="792956" y="1057275"/>
                  </a:lnTo>
                  <a:lnTo>
                    <a:pt x="812006" y="1069181"/>
                  </a:lnTo>
                  <a:lnTo>
                    <a:pt x="821531" y="1071562"/>
                  </a:lnTo>
                  <a:lnTo>
                    <a:pt x="835819" y="1071562"/>
                  </a:lnTo>
                  <a:lnTo>
                    <a:pt x="842962" y="1062037"/>
                  </a:lnTo>
                  <a:lnTo>
                    <a:pt x="842962" y="1040606"/>
                  </a:lnTo>
                  <a:lnTo>
                    <a:pt x="821531" y="981075"/>
                  </a:lnTo>
                  <a:lnTo>
                    <a:pt x="757237" y="840581"/>
                  </a:lnTo>
                  <a:lnTo>
                    <a:pt x="690562" y="697706"/>
                  </a:lnTo>
                  <a:lnTo>
                    <a:pt x="611981" y="526256"/>
                  </a:lnTo>
                  <a:lnTo>
                    <a:pt x="547687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432D83BB-3D31-4713-A8D4-C5049FD88C46}"/>
                </a:ext>
              </a:extLst>
            </p:cNvPr>
            <p:cNvSpPr/>
            <p:nvPr/>
          </p:nvSpPr>
          <p:spPr>
            <a:xfrm>
              <a:off x="4557713" y="2800350"/>
              <a:ext cx="2405062" cy="676275"/>
            </a:xfrm>
            <a:custGeom>
              <a:avLst/>
              <a:gdLst>
                <a:gd name="connsiteX0" fmla="*/ 1393031 w 2405062"/>
                <a:gd name="connsiteY0" fmla="*/ 211931 h 676275"/>
                <a:gd name="connsiteX1" fmla="*/ 1283493 w 2405062"/>
                <a:gd name="connsiteY1" fmla="*/ 242888 h 676275"/>
                <a:gd name="connsiteX2" fmla="*/ 1228725 w 2405062"/>
                <a:gd name="connsiteY2" fmla="*/ 259556 h 676275"/>
                <a:gd name="connsiteX3" fmla="*/ 971550 w 2405062"/>
                <a:gd name="connsiteY3" fmla="*/ 345281 h 676275"/>
                <a:gd name="connsiteX4" fmla="*/ 831056 w 2405062"/>
                <a:gd name="connsiteY4" fmla="*/ 383381 h 676275"/>
                <a:gd name="connsiteX5" fmla="*/ 666750 w 2405062"/>
                <a:gd name="connsiteY5" fmla="*/ 431006 h 676275"/>
                <a:gd name="connsiteX6" fmla="*/ 521493 w 2405062"/>
                <a:gd name="connsiteY6" fmla="*/ 469106 h 676275"/>
                <a:gd name="connsiteX7" fmla="*/ 421481 w 2405062"/>
                <a:gd name="connsiteY7" fmla="*/ 492919 h 676275"/>
                <a:gd name="connsiteX8" fmla="*/ 311943 w 2405062"/>
                <a:gd name="connsiteY8" fmla="*/ 516731 h 676275"/>
                <a:gd name="connsiteX9" fmla="*/ 230981 w 2405062"/>
                <a:gd name="connsiteY9" fmla="*/ 531019 h 676275"/>
                <a:gd name="connsiteX10" fmla="*/ 159543 w 2405062"/>
                <a:gd name="connsiteY10" fmla="*/ 540544 h 676275"/>
                <a:gd name="connsiteX11" fmla="*/ 107156 w 2405062"/>
                <a:gd name="connsiteY11" fmla="*/ 542925 h 676275"/>
                <a:gd name="connsiteX12" fmla="*/ 4762 w 2405062"/>
                <a:gd name="connsiteY12" fmla="*/ 538163 h 676275"/>
                <a:gd name="connsiteX13" fmla="*/ 0 w 2405062"/>
                <a:gd name="connsiteY13" fmla="*/ 673894 h 676275"/>
                <a:gd name="connsiteX14" fmla="*/ 119062 w 2405062"/>
                <a:gd name="connsiteY14" fmla="*/ 676275 h 676275"/>
                <a:gd name="connsiteX15" fmla="*/ 185737 w 2405062"/>
                <a:gd name="connsiteY15" fmla="*/ 676275 h 676275"/>
                <a:gd name="connsiteX16" fmla="*/ 276225 w 2405062"/>
                <a:gd name="connsiteY16" fmla="*/ 671513 h 676275"/>
                <a:gd name="connsiteX17" fmla="*/ 407193 w 2405062"/>
                <a:gd name="connsiteY17" fmla="*/ 657225 h 676275"/>
                <a:gd name="connsiteX18" fmla="*/ 535781 w 2405062"/>
                <a:gd name="connsiteY18" fmla="*/ 638175 h 676275"/>
                <a:gd name="connsiteX19" fmla="*/ 707231 w 2405062"/>
                <a:gd name="connsiteY19" fmla="*/ 607219 h 676275"/>
                <a:gd name="connsiteX20" fmla="*/ 928687 w 2405062"/>
                <a:gd name="connsiteY20" fmla="*/ 561975 h 676275"/>
                <a:gd name="connsiteX21" fmla="*/ 1154906 w 2405062"/>
                <a:gd name="connsiteY21" fmla="*/ 511969 h 676275"/>
                <a:gd name="connsiteX22" fmla="*/ 1309687 w 2405062"/>
                <a:gd name="connsiteY22" fmla="*/ 454819 h 676275"/>
                <a:gd name="connsiteX23" fmla="*/ 1543050 w 2405062"/>
                <a:gd name="connsiteY23" fmla="*/ 404813 h 676275"/>
                <a:gd name="connsiteX24" fmla="*/ 1740693 w 2405062"/>
                <a:gd name="connsiteY24" fmla="*/ 361950 h 676275"/>
                <a:gd name="connsiteX25" fmla="*/ 1993106 w 2405062"/>
                <a:gd name="connsiteY25" fmla="*/ 307181 h 676275"/>
                <a:gd name="connsiteX26" fmla="*/ 2250281 w 2405062"/>
                <a:gd name="connsiteY26" fmla="*/ 250031 h 676275"/>
                <a:gd name="connsiteX27" fmla="*/ 2345531 w 2405062"/>
                <a:gd name="connsiteY27" fmla="*/ 228600 h 676275"/>
                <a:gd name="connsiteX28" fmla="*/ 2369343 w 2405062"/>
                <a:gd name="connsiteY28" fmla="*/ 214313 h 676275"/>
                <a:gd name="connsiteX29" fmla="*/ 2386012 w 2405062"/>
                <a:gd name="connsiteY29" fmla="*/ 195263 h 676275"/>
                <a:gd name="connsiteX30" fmla="*/ 2397918 w 2405062"/>
                <a:gd name="connsiteY30" fmla="*/ 176213 h 676275"/>
                <a:gd name="connsiteX31" fmla="*/ 2402681 w 2405062"/>
                <a:gd name="connsiteY31" fmla="*/ 164306 h 676275"/>
                <a:gd name="connsiteX32" fmla="*/ 2405062 w 2405062"/>
                <a:gd name="connsiteY32" fmla="*/ 142875 h 676275"/>
                <a:gd name="connsiteX33" fmla="*/ 2397918 w 2405062"/>
                <a:gd name="connsiteY33" fmla="*/ 119063 h 676275"/>
                <a:gd name="connsiteX34" fmla="*/ 2376487 w 2405062"/>
                <a:gd name="connsiteY34" fmla="*/ 92869 h 676275"/>
                <a:gd name="connsiteX35" fmla="*/ 2338387 w 2405062"/>
                <a:gd name="connsiteY35" fmla="*/ 80963 h 676275"/>
                <a:gd name="connsiteX36" fmla="*/ 2238375 w 2405062"/>
                <a:gd name="connsiteY36" fmla="*/ 52388 h 676275"/>
                <a:gd name="connsiteX37" fmla="*/ 2140743 w 2405062"/>
                <a:gd name="connsiteY37" fmla="*/ 26194 h 676275"/>
                <a:gd name="connsiteX38" fmla="*/ 2057400 w 2405062"/>
                <a:gd name="connsiteY38" fmla="*/ 4763 h 676275"/>
                <a:gd name="connsiteX39" fmla="*/ 2021681 w 2405062"/>
                <a:gd name="connsiteY39" fmla="*/ 0 h 676275"/>
                <a:gd name="connsiteX40" fmla="*/ 1978818 w 2405062"/>
                <a:gd name="connsiteY40" fmla="*/ 4763 h 676275"/>
                <a:gd name="connsiteX41" fmla="*/ 1919287 w 2405062"/>
                <a:gd name="connsiteY41" fmla="*/ 23813 h 676275"/>
                <a:gd name="connsiteX42" fmla="*/ 1785937 w 2405062"/>
                <a:gd name="connsiteY42" fmla="*/ 85725 h 676275"/>
                <a:gd name="connsiteX43" fmla="*/ 1735931 w 2405062"/>
                <a:gd name="connsiteY43" fmla="*/ 107156 h 676275"/>
                <a:gd name="connsiteX44" fmla="*/ 1514475 w 2405062"/>
                <a:gd name="connsiteY44" fmla="*/ 178594 h 676275"/>
                <a:gd name="connsiteX45" fmla="*/ 1393031 w 2405062"/>
                <a:gd name="connsiteY45" fmla="*/ 21193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05062" h="676275">
                  <a:moveTo>
                    <a:pt x="1393031" y="211931"/>
                  </a:moveTo>
                  <a:lnTo>
                    <a:pt x="1283493" y="242888"/>
                  </a:lnTo>
                  <a:lnTo>
                    <a:pt x="1228725" y="259556"/>
                  </a:lnTo>
                  <a:lnTo>
                    <a:pt x="971550" y="345281"/>
                  </a:lnTo>
                  <a:lnTo>
                    <a:pt x="831056" y="383381"/>
                  </a:lnTo>
                  <a:lnTo>
                    <a:pt x="666750" y="431006"/>
                  </a:lnTo>
                  <a:lnTo>
                    <a:pt x="521493" y="469106"/>
                  </a:lnTo>
                  <a:lnTo>
                    <a:pt x="421481" y="492919"/>
                  </a:lnTo>
                  <a:lnTo>
                    <a:pt x="311943" y="516731"/>
                  </a:lnTo>
                  <a:lnTo>
                    <a:pt x="230981" y="531019"/>
                  </a:lnTo>
                  <a:lnTo>
                    <a:pt x="159543" y="540544"/>
                  </a:lnTo>
                  <a:lnTo>
                    <a:pt x="107156" y="542925"/>
                  </a:lnTo>
                  <a:lnTo>
                    <a:pt x="4762" y="538163"/>
                  </a:lnTo>
                  <a:lnTo>
                    <a:pt x="0" y="673894"/>
                  </a:lnTo>
                  <a:lnTo>
                    <a:pt x="119062" y="676275"/>
                  </a:lnTo>
                  <a:lnTo>
                    <a:pt x="185737" y="676275"/>
                  </a:lnTo>
                  <a:lnTo>
                    <a:pt x="276225" y="671513"/>
                  </a:lnTo>
                  <a:lnTo>
                    <a:pt x="407193" y="657225"/>
                  </a:lnTo>
                  <a:lnTo>
                    <a:pt x="535781" y="638175"/>
                  </a:lnTo>
                  <a:lnTo>
                    <a:pt x="707231" y="607219"/>
                  </a:lnTo>
                  <a:lnTo>
                    <a:pt x="928687" y="561975"/>
                  </a:lnTo>
                  <a:lnTo>
                    <a:pt x="1154906" y="511969"/>
                  </a:lnTo>
                  <a:lnTo>
                    <a:pt x="1309687" y="454819"/>
                  </a:lnTo>
                  <a:lnTo>
                    <a:pt x="1543050" y="404813"/>
                  </a:lnTo>
                  <a:lnTo>
                    <a:pt x="1740693" y="361950"/>
                  </a:lnTo>
                  <a:lnTo>
                    <a:pt x="1993106" y="307181"/>
                  </a:lnTo>
                  <a:lnTo>
                    <a:pt x="2250281" y="250031"/>
                  </a:lnTo>
                  <a:lnTo>
                    <a:pt x="2345531" y="228600"/>
                  </a:lnTo>
                  <a:lnTo>
                    <a:pt x="2369343" y="214313"/>
                  </a:lnTo>
                  <a:lnTo>
                    <a:pt x="2386012" y="195263"/>
                  </a:lnTo>
                  <a:lnTo>
                    <a:pt x="2397918" y="176213"/>
                  </a:lnTo>
                  <a:lnTo>
                    <a:pt x="2402681" y="164306"/>
                  </a:lnTo>
                  <a:lnTo>
                    <a:pt x="2405062" y="142875"/>
                  </a:lnTo>
                  <a:lnTo>
                    <a:pt x="2397918" y="119063"/>
                  </a:lnTo>
                  <a:lnTo>
                    <a:pt x="2376487" y="92869"/>
                  </a:lnTo>
                  <a:lnTo>
                    <a:pt x="2338387" y="80963"/>
                  </a:lnTo>
                  <a:lnTo>
                    <a:pt x="2238375" y="52388"/>
                  </a:lnTo>
                  <a:lnTo>
                    <a:pt x="2140743" y="26194"/>
                  </a:lnTo>
                  <a:lnTo>
                    <a:pt x="2057400" y="4763"/>
                  </a:lnTo>
                  <a:lnTo>
                    <a:pt x="2021681" y="0"/>
                  </a:lnTo>
                  <a:lnTo>
                    <a:pt x="1978818" y="4763"/>
                  </a:lnTo>
                  <a:lnTo>
                    <a:pt x="1919287" y="23813"/>
                  </a:lnTo>
                  <a:lnTo>
                    <a:pt x="1785937" y="85725"/>
                  </a:lnTo>
                  <a:lnTo>
                    <a:pt x="1735931" y="107156"/>
                  </a:lnTo>
                  <a:lnTo>
                    <a:pt x="1514475" y="178594"/>
                  </a:lnTo>
                  <a:lnTo>
                    <a:pt x="1393031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9">
              <a:extLst>
                <a:ext uri="{FF2B5EF4-FFF2-40B4-BE49-F238E27FC236}">
                  <a16:creationId xmlns:a16="http://schemas.microsoft.com/office/drawing/2014/main" id="{7E277648-18CE-4928-A32B-C7C0959BC1B8}"/>
                </a:ext>
              </a:extLst>
            </p:cNvPr>
            <p:cNvSpPr/>
            <p:nvPr/>
          </p:nvSpPr>
          <p:spPr>
            <a:xfrm rot="16200000">
              <a:off x="4397375" y="2816226"/>
              <a:ext cx="3578225" cy="2076450"/>
            </a:xfrm>
            <a:custGeom>
              <a:avLst/>
              <a:gdLst>
                <a:gd name="connsiteX0" fmla="*/ 2644910 w 3577181"/>
                <a:gd name="connsiteY0" fmla="*/ 437840 h 2076016"/>
                <a:gd name="connsiteX1" fmla="*/ 2802771 w 3577181"/>
                <a:gd name="connsiteY1" fmla="*/ 402098 h 2076016"/>
                <a:gd name="connsiteX2" fmla="*/ 2996373 w 3577181"/>
                <a:gd name="connsiteY2" fmla="*/ 354442 h 2076016"/>
                <a:gd name="connsiteX3" fmla="*/ 3094664 w 3577181"/>
                <a:gd name="connsiteY3" fmla="*/ 324657 h 2076016"/>
                <a:gd name="connsiteX4" fmla="*/ 3178062 w 3577181"/>
                <a:gd name="connsiteY4" fmla="*/ 300829 h 2076016"/>
                <a:gd name="connsiteX5" fmla="*/ 3240610 w 3577181"/>
                <a:gd name="connsiteY5" fmla="*/ 279979 h 2076016"/>
                <a:gd name="connsiteX6" fmla="*/ 3273374 w 3577181"/>
                <a:gd name="connsiteY6" fmla="*/ 262108 h 2076016"/>
                <a:gd name="connsiteX7" fmla="*/ 3297202 w 3577181"/>
                <a:gd name="connsiteY7" fmla="*/ 244237 h 2076016"/>
                <a:gd name="connsiteX8" fmla="*/ 3332944 w 3577181"/>
                <a:gd name="connsiteY8" fmla="*/ 211474 h 2076016"/>
                <a:gd name="connsiteX9" fmla="*/ 3371664 w 3577181"/>
                <a:gd name="connsiteY9" fmla="*/ 166796 h 2076016"/>
                <a:gd name="connsiteX10" fmla="*/ 3398471 w 3577181"/>
                <a:gd name="connsiteY10" fmla="*/ 134033 h 2076016"/>
                <a:gd name="connsiteX11" fmla="*/ 3422299 w 3577181"/>
                <a:gd name="connsiteY11" fmla="*/ 92333 h 2076016"/>
                <a:gd name="connsiteX12" fmla="*/ 3455062 w 3577181"/>
                <a:gd name="connsiteY12" fmla="*/ 5957 h 2076016"/>
                <a:gd name="connsiteX13" fmla="*/ 3461019 w 3577181"/>
                <a:gd name="connsiteY13" fmla="*/ 0 h 2076016"/>
                <a:gd name="connsiteX14" fmla="*/ 3577181 w 3577181"/>
                <a:gd name="connsiteY14" fmla="*/ 277001 h 2076016"/>
                <a:gd name="connsiteX15" fmla="*/ 3514632 w 3577181"/>
                <a:gd name="connsiteY15" fmla="*/ 363377 h 2076016"/>
                <a:gd name="connsiteX16" fmla="*/ 3452084 w 3577181"/>
                <a:gd name="connsiteY16" fmla="*/ 428904 h 2076016"/>
                <a:gd name="connsiteX17" fmla="*/ 3407406 w 3577181"/>
                <a:gd name="connsiteY17" fmla="*/ 464646 h 2076016"/>
                <a:gd name="connsiteX18" fmla="*/ 3371664 w 3577181"/>
                <a:gd name="connsiteY18" fmla="*/ 482517 h 2076016"/>
                <a:gd name="connsiteX19" fmla="*/ 3326987 w 3577181"/>
                <a:gd name="connsiteY19" fmla="*/ 497410 h 2076016"/>
                <a:gd name="connsiteX20" fmla="*/ 3181040 w 3577181"/>
                <a:gd name="connsiteY20" fmla="*/ 530173 h 2076016"/>
                <a:gd name="connsiteX21" fmla="*/ 3023180 w 3577181"/>
                <a:gd name="connsiteY21" fmla="*/ 565915 h 2076016"/>
                <a:gd name="connsiteX22" fmla="*/ 2820642 w 3577181"/>
                <a:gd name="connsiteY22" fmla="*/ 613571 h 2076016"/>
                <a:gd name="connsiteX23" fmla="*/ 2585340 w 3577181"/>
                <a:gd name="connsiteY23" fmla="*/ 670163 h 2076016"/>
                <a:gd name="connsiteX24" fmla="*/ 2394716 w 3577181"/>
                <a:gd name="connsiteY24" fmla="*/ 732711 h 2076016"/>
                <a:gd name="connsiteX25" fmla="*/ 2207070 w 3577181"/>
                <a:gd name="connsiteY25" fmla="*/ 792281 h 2076016"/>
                <a:gd name="connsiteX26" fmla="*/ 2025382 w 3577181"/>
                <a:gd name="connsiteY26" fmla="*/ 854830 h 2076016"/>
                <a:gd name="connsiteX27" fmla="*/ 1837736 w 3577181"/>
                <a:gd name="connsiteY27" fmla="*/ 923335 h 2076016"/>
                <a:gd name="connsiteX28" fmla="*/ 1667961 w 3577181"/>
                <a:gd name="connsiteY28" fmla="*/ 994819 h 2076016"/>
                <a:gd name="connsiteX29" fmla="*/ 1522015 w 3577181"/>
                <a:gd name="connsiteY29" fmla="*/ 1063325 h 2076016"/>
                <a:gd name="connsiteX30" fmla="*/ 1385004 w 3577181"/>
                <a:gd name="connsiteY30" fmla="*/ 1131831 h 2076016"/>
                <a:gd name="connsiteX31" fmla="*/ 1262885 w 3577181"/>
                <a:gd name="connsiteY31" fmla="*/ 1200336 h 2076016"/>
                <a:gd name="connsiteX32" fmla="*/ 1128853 w 3577181"/>
                <a:gd name="connsiteY32" fmla="*/ 1268842 h 2076016"/>
                <a:gd name="connsiteX33" fmla="*/ 1012691 w 3577181"/>
                <a:gd name="connsiteY33" fmla="*/ 1343304 h 2076016"/>
                <a:gd name="connsiteX34" fmla="*/ 896529 w 3577181"/>
                <a:gd name="connsiteY34" fmla="*/ 1420745 h 2076016"/>
                <a:gd name="connsiteX35" fmla="*/ 810153 w 3577181"/>
                <a:gd name="connsiteY35" fmla="*/ 1486272 h 2076016"/>
                <a:gd name="connsiteX36" fmla="*/ 735690 w 3577181"/>
                <a:gd name="connsiteY36" fmla="*/ 1545842 h 2076016"/>
                <a:gd name="connsiteX37" fmla="*/ 670163 w 3577181"/>
                <a:gd name="connsiteY37" fmla="*/ 1605412 h 2076016"/>
                <a:gd name="connsiteX38" fmla="*/ 592722 w 3577181"/>
                <a:gd name="connsiteY38" fmla="*/ 1673918 h 2076016"/>
                <a:gd name="connsiteX39" fmla="*/ 554002 w 3577181"/>
                <a:gd name="connsiteY39" fmla="*/ 1715617 h 2076016"/>
                <a:gd name="connsiteX40" fmla="*/ 101270 w 3577181"/>
                <a:gd name="connsiteY40" fmla="*/ 2073037 h 2076016"/>
                <a:gd name="connsiteX41" fmla="*/ 77442 w 3577181"/>
                <a:gd name="connsiteY41" fmla="*/ 2076016 h 2076016"/>
                <a:gd name="connsiteX42" fmla="*/ 44678 w 3577181"/>
                <a:gd name="connsiteY42" fmla="*/ 2070059 h 2076016"/>
                <a:gd name="connsiteX43" fmla="*/ 14893 w 3577181"/>
                <a:gd name="connsiteY43" fmla="*/ 2052188 h 2076016"/>
                <a:gd name="connsiteX44" fmla="*/ 5957 w 3577181"/>
                <a:gd name="connsiteY44" fmla="*/ 2040274 h 2076016"/>
                <a:gd name="connsiteX45" fmla="*/ 0 w 3577181"/>
                <a:gd name="connsiteY45" fmla="*/ 2013467 h 2076016"/>
                <a:gd name="connsiteX46" fmla="*/ 5957 w 3577181"/>
                <a:gd name="connsiteY46" fmla="*/ 1980704 h 2076016"/>
                <a:gd name="connsiteX47" fmla="*/ 38721 w 3577181"/>
                <a:gd name="connsiteY47" fmla="*/ 1921133 h 2076016"/>
                <a:gd name="connsiteX48" fmla="*/ 107227 w 3577181"/>
                <a:gd name="connsiteY48" fmla="*/ 1828800 h 2076016"/>
                <a:gd name="connsiteX49" fmla="*/ 169775 w 3577181"/>
                <a:gd name="connsiteY49" fmla="*/ 1754337 h 2076016"/>
                <a:gd name="connsiteX50" fmla="*/ 244238 w 3577181"/>
                <a:gd name="connsiteY50" fmla="*/ 1679875 h 2076016"/>
                <a:gd name="connsiteX51" fmla="*/ 336571 w 3577181"/>
                <a:gd name="connsiteY51" fmla="*/ 1581584 h 2076016"/>
                <a:gd name="connsiteX52" fmla="*/ 396141 w 3577181"/>
                <a:gd name="connsiteY52" fmla="*/ 1527971 h 2076016"/>
                <a:gd name="connsiteX53" fmla="*/ 515281 w 3577181"/>
                <a:gd name="connsiteY53" fmla="*/ 1429681 h 2076016"/>
                <a:gd name="connsiteX54" fmla="*/ 613572 w 3577181"/>
                <a:gd name="connsiteY54" fmla="*/ 1355218 h 2076016"/>
                <a:gd name="connsiteX55" fmla="*/ 717819 w 3577181"/>
                <a:gd name="connsiteY55" fmla="*/ 1277777 h 2076016"/>
                <a:gd name="connsiteX56" fmla="*/ 819088 w 3577181"/>
                <a:gd name="connsiteY56" fmla="*/ 1212250 h 2076016"/>
                <a:gd name="connsiteX57" fmla="*/ 956099 w 3577181"/>
                <a:gd name="connsiteY57" fmla="*/ 1122895 h 2076016"/>
                <a:gd name="connsiteX58" fmla="*/ 1048433 w 3577181"/>
                <a:gd name="connsiteY58" fmla="*/ 1069282 h 2076016"/>
                <a:gd name="connsiteX59" fmla="*/ 1203315 w 3577181"/>
                <a:gd name="connsiteY59" fmla="*/ 991841 h 2076016"/>
                <a:gd name="connsiteX60" fmla="*/ 1346283 w 3577181"/>
                <a:gd name="connsiteY60" fmla="*/ 914400 h 2076016"/>
                <a:gd name="connsiteX61" fmla="*/ 1462445 w 3577181"/>
                <a:gd name="connsiteY61" fmla="*/ 857808 h 2076016"/>
                <a:gd name="connsiteX62" fmla="*/ 1608391 w 3577181"/>
                <a:gd name="connsiteY62" fmla="*/ 795260 h 2076016"/>
                <a:gd name="connsiteX63" fmla="*/ 1685832 w 3577181"/>
                <a:gd name="connsiteY63" fmla="*/ 762496 h 2076016"/>
                <a:gd name="connsiteX64" fmla="*/ 1799015 w 3577181"/>
                <a:gd name="connsiteY64" fmla="*/ 717819 h 2076016"/>
                <a:gd name="connsiteX65" fmla="*/ 1927091 w 3577181"/>
                <a:gd name="connsiteY65" fmla="*/ 667184 h 2076016"/>
                <a:gd name="connsiteX66" fmla="*/ 2081973 w 3577181"/>
                <a:gd name="connsiteY66" fmla="*/ 616550 h 2076016"/>
                <a:gd name="connsiteX67" fmla="*/ 2230898 w 3577181"/>
                <a:gd name="connsiteY67" fmla="*/ 565915 h 2076016"/>
                <a:gd name="connsiteX68" fmla="*/ 2329189 w 3577181"/>
                <a:gd name="connsiteY68" fmla="*/ 533152 h 2076016"/>
                <a:gd name="connsiteX69" fmla="*/ 2519813 w 3577181"/>
                <a:gd name="connsiteY69" fmla="*/ 470603 h 2076016"/>
                <a:gd name="connsiteX70" fmla="*/ 2644910 w 3577181"/>
                <a:gd name="connsiteY70" fmla="*/ 437840 h 20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77181" h="2076016">
                  <a:moveTo>
                    <a:pt x="2644910" y="437840"/>
                  </a:moveTo>
                  <a:lnTo>
                    <a:pt x="2802771" y="402098"/>
                  </a:lnTo>
                  <a:lnTo>
                    <a:pt x="2996373" y="354442"/>
                  </a:lnTo>
                  <a:lnTo>
                    <a:pt x="3094664" y="324657"/>
                  </a:lnTo>
                  <a:lnTo>
                    <a:pt x="3178062" y="300829"/>
                  </a:lnTo>
                  <a:lnTo>
                    <a:pt x="3240610" y="279979"/>
                  </a:lnTo>
                  <a:lnTo>
                    <a:pt x="3273374" y="262108"/>
                  </a:lnTo>
                  <a:lnTo>
                    <a:pt x="3297202" y="244237"/>
                  </a:lnTo>
                  <a:lnTo>
                    <a:pt x="3332944" y="211474"/>
                  </a:lnTo>
                  <a:lnTo>
                    <a:pt x="3371664" y="166796"/>
                  </a:lnTo>
                  <a:lnTo>
                    <a:pt x="3398471" y="134033"/>
                  </a:lnTo>
                  <a:lnTo>
                    <a:pt x="3422299" y="92333"/>
                  </a:lnTo>
                  <a:lnTo>
                    <a:pt x="3455062" y="5957"/>
                  </a:lnTo>
                  <a:lnTo>
                    <a:pt x="3461019" y="0"/>
                  </a:lnTo>
                  <a:lnTo>
                    <a:pt x="3577181" y="277001"/>
                  </a:lnTo>
                  <a:lnTo>
                    <a:pt x="3514632" y="363377"/>
                  </a:lnTo>
                  <a:lnTo>
                    <a:pt x="3452084" y="428904"/>
                  </a:lnTo>
                  <a:lnTo>
                    <a:pt x="3407406" y="464646"/>
                  </a:lnTo>
                  <a:lnTo>
                    <a:pt x="3371664" y="482517"/>
                  </a:lnTo>
                  <a:lnTo>
                    <a:pt x="3326987" y="497410"/>
                  </a:lnTo>
                  <a:lnTo>
                    <a:pt x="3181040" y="530173"/>
                  </a:lnTo>
                  <a:lnTo>
                    <a:pt x="3023180" y="565915"/>
                  </a:lnTo>
                  <a:lnTo>
                    <a:pt x="2820642" y="613571"/>
                  </a:lnTo>
                  <a:lnTo>
                    <a:pt x="2585340" y="670163"/>
                  </a:lnTo>
                  <a:lnTo>
                    <a:pt x="2394716" y="732711"/>
                  </a:lnTo>
                  <a:lnTo>
                    <a:pt x="2207070" y="792281"/>
                  </a:lnTo>
                  <a:lnTo>
                    <a:pt x="2025382" y="854830"/>
                  </a:lnTo>
                  <a:lnTo>
                    <a:pt x="1837736" y="923335"/>
                  </a:lnTo>
                  <a:lnTo>
                    <a:pt x="1667961" y="994819"/>
                  </a:lnTo>
                  <a:lnTo>
                    <a:pt x="1522015" y="1063325"/>
                  </a:lnTo>
                  <a:lnTo>
                    <a:pt x="1385004" y="1131831"/>
                  </a:lnTo>
                  <a:lnTo>
                    <a:pt x="1262885" y="1200336"/>
                  </a:lnTo>
                  <a:lnTo>
                    <a:pt x="1128853" y="1268842"/>
                  </a:lnTo>
                  <a:lnTo>
                    <a:pt x="1012691" y="1343304"/>
                  </a:lnTo>
                  <a:lnTo>
                    <a:pt x="896529" y="1420745"/>
                  </a:lnTo>
                  <a:lnTo>
                    <a:pt x="810153" y="1486272"/>
                  </a:lnTo>
                  <a:lnTo>
                    <a:pt x="735690" y="1545842"/>
                  </a:lnTo>
                  <a:lnTo>
                    <a:pt x="670163" y="1605412"/>
                  </a:lnTo>
                  <a:lnTo>
                    <a:pt x="592722" y="1673918"/>
                  </a:lnTo>
                  <a:lnTo>
                    <a:pt x="554002" y="1715617"/>
                  </a:lnTo>
                  <a:lnTo>
                    <a:pt x="101270" y="2073037"/>
                  </a:lnTo>
                  <a:lnTo>
                    <a:pt x="77442" y="2076016"/>
                  </a:lnTo>
                  <a:lnTo>
                    <a:pt x="44678" y="2070059"/>
                  </a:lnTo>
                  <a:lnTo>
                    <a:pt x="14893" y="2052188"/>
                  </a:lnTo>
                  <a:lnTo>
                    <a:pt x="5957" y="2040274"/>
                  </a:lnTo>
                  <a:lnTo>
                    <a:pt x="0" y="2013467"/>
                  </a:lnTo>
                  <a:lnTo>
                    <a:pt x="5957" y="1980704"/>
                  </a:lnTo>
                  <a:lnTo>
                    <a:pt x="38721" y="1921133"/>
                  </a:lnTo>
                  <a:lnTo>
                    <a:pt x="107227" y="1828800"/>
                  </a:lnTo>
                  <a:lnTo>
                    <a:pt x="169775" y="1754337"/>
                  </a:lnTo>
                  <a:lnTo>
                    <a:pt x="244238" y="1679875"/>
                  </a:lnTo>
                  <a:lnTo>
                    <a:pt x="336571" y="1581584"/>
                  </a:lnTo>
                  <a:lnTo>
                    <a:pt x="396141" y="1527971"/>
                  </a:lnTo>
                  <a:lnTo>
                    <a:pt x="515281" y="1429681"/>
                  </a:lnTo>
                  <a:lnTo>
                    <a:pt x="613572" y="1355218"/>
                  </a:lnTo>
                  <a:lnTo>
                    <a:pt x="717819" y="1277777"/>
                  </a:lnTo>
                  <a:lnTo>
                    <a:pt x="819088" y="1212250"/>
                  </a:lnTo>
                  <a:lnTo>
                    <a:pt x="956099" y="1122895"/>
                  </a:lnTo>
                  <a:lnTo>
                    <a:pt x="1048433" y="1069282"/>
                  </a:lnTo>
                  <a:lnTo>
                    <a:pt x="1203315" y="991841"/>
                  </a:lnTo>
                  <a:lnTo>
                    <a:pt x="1346283" y="914400"/>
                  </a:lnTo>
                  <a:lnTo>
                    <a:pt x="1462445" y="857808"/>
                  </a:lnTo>
                  <a:lnTo>
                    <a:pt x="1608391" y="795260"/>
                  </a:lnTo>
                  <a:lnTo>
                    <a:pt x="1685832" y="762496"/>
                  </a:lnTo>
                  <a:lnTo>
                    <a:pt x="1799015" y="717819"/>
                  </a:lnTo>
                  <a:lnTo>
                    <a:pt x="1927091" y="667184"/>
                  </a:lnTo>
                  <a:lnTo>
                    <a:pt x="2081973" y="616550"/>
                  </a:lnTo>
                  <a:lnTo>
                    <a:pt x="2230898" y="565915"/>
                  </a:lnTo>
                  <a:lnTo>
                    <a:pt x="2329189" y="533152"/>
                  </a:lnTo>
                  <a:lnTo>
                    <a:pt x="2519813" y="470603"/>
                  </a:lnTo>
                  <a:lnTo>
                    <a:pt x="2644910" y="437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652F788-2D86-4FA1-9955-52FD188305EA}"/>
                </a:ext>
              </a:extLst>
            </p:cNvPr>
            <p:cNvSpPr/>
            <p:nvPr/>
          </p:nvSpPr>
          <p:spPr>
            <a:xfrm rot="16200000">
              <a:off x="6466682" y="4790281"/>
              <a:ext cx="1160462" cy="485775"/>
            </a:xfrm>
            <a:custGeom>
              <a:avLst/>
              <a:gdLst>
                <a:gd name="connsiteX0" fmla="*/ 526257 w 1159669"/>
                <a:gd name="connsiteY0" fmla="*/ 402431 h 485775"/>
                <a:gd name="connsiteX1" fmla="*/ 461963 w 1159669"/>
                <a:gd name="connsiteY1" fmla="*/ 397668 h 485775"/>
                <a:gd name="connsiteX2" fmla="*/ 404813 w 1159669"/>
                <a:gd name="connsiteY2" fmla="*/ 397668 h 485775"/>
                <a:gd name="connsiteX3" fmla="*/ 321469 w 1159669"/>
                <a:gd name="connsiteY3" fmla="*/ 397668 h 485775"/>
                <a:gd name="connsiteX4" fmla="*/ 238125 w 1159669"/>
                <a:gd name="connsiteY4" fmla="*/ 402431 h 485775"/>
                <a:gd name="connsiteX5" fmla="*/ 126207 w 1159669"/>
                <a:gd name="connsiteY5" fmla="*/ 411956 h 485775"/>
                <a:gd name="connsiteX6" fmla="*/ 69057 w 1159669"/>
                <a:gd name="connsiteY6" fmla="*/ 416718 h 485775"/>
                <a:gd name="connsiteX7" fmla="*/ 45244 w 1159669"/>
                <a:gd name="connsiteY7" fmla="*/ 419100 h 485775"/>
                <a:gd name="connsiteX8" fmla="*/ 0 w 1159669"/>
                <a:gd name="connsiteY8" fmla="*/ 407193 h 485775"/>
                <a:gd name="connsiteX9" fmla="*/ 578644 w 1159669"/>
                <a:gd name="connsiteY9" fmla="*/ 0 h 485775"/>
                <a:gd name="connsiteX10" fmla="*/ 528638 w 1159669"/>
                <a:gd name="connsiteY10" fmla="*/ 52387 h 485775"/>
                <a:gd name="connsiteX11" fmla="*/ 511969 w 1159669"/>
                <a:gd name="connsiteY11" fmla="*/ 80962 h 485775"/>
                <a:gd name="connsiteX12" fmla="*/ 507207 w 1159669"/>
                <a:gd name="connsiteY12" fmla="*/ 100012 h 485775"/>
                <a:gd name="connsiteX13" fmla="*/ 509588 w 1159669"/>
                <a:gd name="connsiteY13" fmla="*/ 121443 h 485775"/>
                <a:gd name="connsiteX14" fmla="*/ 516732 w 1159669"/>
                <a:gd name="connsiteY14" fmla="*/ 142875 h 485775"/>
                <a:gd name="connsiteX15" fmla="*/ 531019 w 1159669"/>
                <a:gd name="connsiteY15" fmla="*/ 161925 h 485775"/>
                <a:gd name="connsiteX16" fmla="*/ 547688 w 1159669"/>
                <a:gd name="connsiteY16" fmla="*/ 176212 h 485775"/>
                <a:gd name="connsiteX17" fmla="*/ 566738 w 1159669"/>
                <a:gd name="connsiteY17" fmla="*/ 183356 h 485775"/>
                <a:gd name="connsiteX18" fmla="*/ 600075 w 1159669"/>
                <a:gd name="connsiteY18" fmla="*/ 195262 h 485775"/>
                <a:gd name="connsiteX19" fmla="*/ 657225 w 1159669"/>
                <a:gd name="connsiteY19" fmla="*/ 221456 h 485775"/>
                <a:gd name="connsiteX20" fmla="*/ 809625 w 1159669"/>
                <a:gd name="connsiteY20" fmla="*/ 290512 h 485775"/>
                <a:gd name="connsiteX21" fmla="*/ 981075 w 1159669"/>
                <a:gd name="connsiteY21" fmla="*/ 357187 h 485775"/>
                <a:gd name="connsiteX22" fmla="*/ 1085850 w 1159669"/>
                <a:gd name="connsiteY22" fmla="*/ 400050 h 485775"/>
                <a:gd name="connsiteX23" fmla="*/ 1114425 w 1159669"/>
                <a:gd name="connsiteY23" fmla="*/ 409575 h 485775"/>
                <a:gd name="connsiteX24" fmla="*/ 1138238 w 1159669"/>
                <a:gd name="connsiteY24" fmla="*/ 419100 h 485775"/>
                <a:gd name="connsiteX25" fmla="*/ 1147763 w 1159669"/>
                <a:gd name="connsiteY25" fmla="*/ 428625 h 485775"/>
                <a:gd name="connsiteX26" fmla="*/ 1154907 w 1159669"/>
                <a:gd name="connsiteY26" fmla="*/ 440531 h 485775"/>
                <a:gd name="connsiteX27" fmla="*/ 1159669 w 1159669"/>
                <a:gd name="connsiteY27" fmla="*/ 452437 h 485775"/>
                <a:gd name="connsiteX28" fmla="*/ 1157288 w 1159669"/>
                <a:gd name="connsiteY28" fmla="*/ 466725 h 485775"/>
                <a:gd name="connsiteX29" fmla="*/ 1147763 w 1159669"/>
                <a:gd name="connsiteY29" fmla="*/ 478631 h 485775"/>
                <a:gd name="connsiteX30" fmla="*/ 1128713 w 1159669"/>
                <a:gd name="connsiteY30" fmla="*/ 485775 h 485775"/>
                <a:gd name="connsiteX31" fmla="*/ 1081088 w 1159669"/>
                <a:gd name="connsiteY31" fmla="*/ 481012 h 485775"/>
                <a:gd name="connsiteX32" fmla="*/ 992982 w 1159669"/>
                <a:gd name="connsiteY32" fmla="*/ 461962 h 485775"/>
                <a:gd name="connsiteX33" fmla="*/ 890588 w 1159669"/>
                <a:gd name="connsiteY33" fmla="*/ 442912 h 485775"/>
                <a:gd name="connsiteX34" fmla="*/ 792957 w 1159669"/>
                <a:gd name="connsiteY34" fmla="*/ 428625 h 485775"/>
                <a:gd name="connsiteX35" fmla="*/ 666750 w 1159669"/>
                <a:gd name="connsiteY35" fmla="*/ 411956 h 485775"/>
                <a:gd name="connsiteX36" fmla="*/ 526257 w 1159669"/>
                <a:gd name="connsiteY36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9669" h="485775">
                  <a:moveTo>
                    <a:pt x="526257" y="402431"/>
                  </a:moveTo>
                  <a:lnTo>
                    <a:pt x="461963" y="397668"/>
                  </a:lnTo>
                  <a:lnTo>
                    <a:pt x="404813" y="397668"/>
                  </a:lnTo>
                  <a:lnTo>
                    <a:pt x="321469" y="397668"/>
                  </a:lnTo>
                  <a:lnTo>
                    <a:pt x="238125" y="402431"/>
                  </a:lnTo>
                  <a:lnTo>
                    <a:pt x="126207" y="411956"/>
                  </a:lnTo>
                  <a:lnTo>
                    <a:pt x="69057" y="416718"/>
                  </a:lnTo>
                  <a:lnTo>
                    <a:pt x="45244" y="419100"/>
                  </a:lnTo>
                  <a:lnTo>
                    <a:pt x="0" y="407193"/>
                  </a:lnTo>
                  <a:lnTo>
                    <a:pt x="578644" y="0"/>
                  </a:lnTo>
                  <a:lnTo>
                    <a:pt x="528638" y="52387"/>
                  </a:lnTo>
                  <a:lnTo>
                    <a:pt x="511969" y="80962"/>
                  </a:lnTo>
                  <a:lnTo>
                    <a:pt x="507207" y="100012"/>
                  </a:lnTo>
                  <a:lnTo>
                    <a:pt x="509588" y="121443"/>
                  </a:lnTo>
                  <a:lnTo>
                    <a:pt x="516732" y="142875"/>
                  </a:lnTo>
                  <a:lnTo>
                    <a:pt x="531019" y="161925"/>
                  </a:lnTo>
                  <a:lnTo>
                    <a:pt x="547688" y="176212"/>
                  </a:lnTo>
                  <a:lnTo>
                    <a:pt x="566738" y="183356"/>
                  </a:lnTo>
                  <a:lnTo>
                    <a:pt x="600075" y="195262"/>
                  </a:lnTo>
                  <a:lnTo>
                    <a:pt x="657225" y="221456"/>
                  </a:lnTo>
                  <a:lnTo>
                    <a:pt x="809625" y="290512"/>
                  </a:lnTo>
                  <a:lnTo>
                    <a:pt x="981075" y="357187"/>
                  </a:lnTo>
                  <a:lnTo>
                    <a:pt x="1085850" y="400050"/>
                  </a:lnTo>
                  <a:lnTo>
                    <a:pt x="1114425" y="409575"/>
                  </a:lnTo>
                  <a:lnTo>
                    <a:pt x="1138238" y="419100"/>
                  </a:lnTo>
                  <a:lnTo>
                    <a:pt x="1147763" y="428625"/>
                  </a:lnTo>
                  <a:lnTo>
                    <a:pt x="1154907" y="440531"/>
                  </a:lnTo>
                  <a:lnTo>
                    <a:pt x="1159669" y="452437"/>
                  </a:lnTo>
                  <a:lnTo>
                    <a:pt x="1157288" y="466725"/>
                  </a:lnTo>
                  <a:lnTo>
                    <a:pt x="1147763" y="478631"/>
                  </a:lnTo>
                  <a:lnTo>
                    <a:pt x="1128713" y="485775"/>
                  </a:lnTo>
                  <a:lnTo>
                    <a:pt x="1081088" y="481012"/>
                  </a:lnTo>
                  <a:lnTo>
                    <a:pt x="992982" y="461962"/>
                  </a:lnTo>
                  <a:lnTo>
                    <a:pt x="890588" y="442912"/>
                  </a:lnTo>
                  <a:lnTo>
                    <a:pt x="792957" y="428625"/>
                  </a:lnTo>
                  <a:lnTo>
                    <a:pt x="666750" y="411956"/>
                  </a:lnTo>
                  <a:lnTo>
                    <a:pt x="526257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06488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DEAD45-1704-4156-9942-08EC878EC471}"/>
              </a:ext>
            </a:extLst>
          </p:cNvPr>
          <p:cNvGrpSpPr/>
          <p:nvPr/>
        </p:nvGrpSpPr>
        <p:grpSpPr>
          <a:xfrm>
            <a:off x="2481263" y="1392238"/>
            <a:ext cx="4808537" cy="4365625"/>
            <a:chOff x="2481263" y="1392238"/>
            <a:chExt cx="4808537" cy="4365625"/>
          </a:xfrm>
        </p:grpSpPr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C593629-B64B-2946-B27B-E93450AEA783}"/>
                </a:ext>
              </a:extLst>
            </p:cNvPr>
            <p:cNvSpPr/>
            <p:nvPr/>
          </p:nvSpPr>
          <p:spPr>
            <a:xfrm>
              <a:off x="4422775" y="1392238"/>
              <a:ext cx="1728788" cy="1069975"/>
            </a:xfrm>
            <a:custGeom>
              <a:avLst/>
              <a:gdLst>
                <a:gd name="connsiteX0" fmla="*/ 681038 w 1728788"/>
                <a:gd name="connsiteY0" fmla="*/ 661988 h 1069182"/>
                <a:gd name="connsiteX1" fmla="*/ 802482 w 1728788"/>
                <a:gd name="connsiteY1" fmla="*/ 592932 h 1069182"/>
                <a:gd name="connsiteX2" fmla="*/ 923925 w 1728788"/>
                <a:gd name="connsiteY2" fmla="*/ 521494 h 1069182"/>
                <a:gd name="connsiteX3" fmla="*/ 1021557 w 1728788"/>
                <a:gd name="connsiteY3" fmla="*/ 457200 h 1069182"/>
                <a:gd name="connsiteX4" fmla="*/ 1104900 w 1728788"/>
                <a:gd name="connsiteY4" fmla="*/ 402432 h 1069182"/>
                <a:gd name="connsiteX5" fmla="*/ 1207294 w 1728788"/>
                <a:gd name="connsiteY5" fmla="*/ 328613 h 1069182"/>
                <a:gd name="connsiteX6" fmla="*/ 1278732 w 1728788"/>
                <a:gd name="connsiteY6" fmla="*/ 269082 h 1069182"/>
                <a:gd name="connsiteX7" fmla="*/ 1323975 w 1728788"/>
                <a:gd name="connsiteY7" fmla="*/ 233363 h 1069182"/>
                <a:gd name="connsiteX8" fmla="*/ 1328738 w 1728788"/>
                <a:gd name="connsiteY8" fmla="*/ 221457 h 1069182"/>
                <a:gd name="connsiteX9" fmla="*/ 1331119 w 1728788"/>
                <a:gd name="connsiteY9" fmla="*/ 202407 h 1069182"/>
                <a:gd name="connsiteX10" fmla="*/ 1331119 w 1728788"/>
                <a:gd name="connsiteY10" fmla="*/ 176213 h 1069182"/>
                <a:gd name="connsiteX11" fmla="*/ 1321594 w 1728788"/>
                <a:gd name="connsiteY11" fmla="*/ 135732 h 1069182"/>
                <a:gd name="connsiteX12" fmla="*/ 1302544 w 1728788"/>
                <a:gd name="connsiteY12" fmla="*/ 100013 h 1069182"/>
                <a:gd name="connsiteX13" fmla="*/ 1278732 w 1728788"/>
                <a:gd name="connsiteY13" fmla="*/ 69057 h 1069182"/>
                <a:gd name="connsiteX14" fmla="*/ 1259682 w 1728788"/>
                <a:gd name="connsiteY14" fmla="*/ 45244 h 1069182"/>
                <a:gd name="connsiteX15" fmla="*/ 1257300 w 1728788"/>
                <a:gd name="connsiteY15" fmla="*/ 26194 h 1069182"/>
                <a:gd name="connsiteX16" fmla="*/ 1262063 w 1728788"/>
                <a:gd name="connsiteY16" fmla="*/ 7144 h 1069182"/>
                <a:gd name="connsiteX17" fmla="*/ 1281113 w 1728788"/>
                <a:gd name="connsiteY17" fmla="*/ 0 h 1069182"/>
                <a:gd name="connsiteX18" fmla="*/ 1312069 w 1728788"/>
                <a:gd name="connsiteY18" fmla="*/ 2382 h 1069182"/>
                <a:gd name="connsiteX19" fmla="*/ 1354932 w 1728788"/>
                <a:gd name="connsiteY19" fmla="*/ 16669 h 1069182"/>
                <a:gd name="connsiteX20" fmla="*/ 1388269 w 1728788"/>
                <a:gd name="connsiteY20" fmla="*/ 28575 h 1069182"/>
                <a:gd name="connsiteX21" fmla="*/ 1438275 w 1728788"/>
                <a:gd name="connsiteY21" fmla="*/ 52388 h 1069182"/>
                <a:gd name="connsiteX22" fmla="*/ 1485900 w 1728788"/>
                <a:gd name="connsiteY22" fmla="*/ 78582 h 1069182"/>
                <a:gd name="connsiteX23" fmla="*/ 1524000 w 1728788"/>
                <a:gd name="connsiteY23" fmla="*/ 100013 h 1069182"/>
                <a:gd name="connsiteX24" fmla="*/ 1562100 w 1728788"/>
                <a:gd name="connsiteY24" fmla="*/ 126207 h 1069182"/>
                <a:gd name="connsiteX25" fmla="*/ 1602582 w 1728788"/>
                <a:gd name="connsiteY25" fmla="*/ 159544 h 1069182"/>
                <a:gd name="connsiteX26" fmla="*/ 1643063 w 1728788"/>
                <a:gd name="connsiteY26" fmla="*/ 195263 h 1069182"/>
                <a:gd name="connsiteX27" fmla="*/ 1688307 w 1728788"/>
                <a:gd name="connsiteY27" fmla="*/ 242888 h 1069182"/>
                <a:gd name="connsiteX28" fmla="*/ 1719263 w 1728788"/>
                <a:gd name="connsiteY28" fmla="*/ 285750 h 1069182"/>
                <a:gd name="connsiteX29" fmla="*/ 1728788 w 1728788"/>
                <a:gd name="connsiteY29" fmla="*/ 311944 h 1069182"/>
                <a:gd name="connsiteX30" fmla="*/ 1726407 w 1728788"/>
                <a:gd name="connsiteY30" fmla="*/ 335757 h 1069182"/>
                <a:gd name="connsiteX31" fmla="*/ 1712119 w 1728788"/>
                <a:gd name="connsiteY31" fmla="*/ 359569 h 1069182"/>
                <a:gd name="connsiteX32" fmla="*/ 1676400 w 1728788"/>
                <a:gd name="connsiteY32" fmla="*/ 381000 h 1069182"/>
                <a:gd name="connsiteX33" fmla="*/ 1540669 w 1728788"/>
                <a:gd name="connsiteY33" fmla="*/ 450057 h 1069182"/>
                <a:gd name="connsiteX34" fmla="*/ 1385888 w 1728788"/>
                <a:gd name="connsiteY34" fmla="*/ 528638 h 1069182"/>
                <a:gd name="connsiteX35" fmla="*/ 1200150 w 1728788"/>
                <a:gd name="connsiteY35" fmla="*/ 619125 h 1069182"/>
                <a:gd name="connsiteX36" fmla="*/ 1009650 w 1728788"/>
                <a:gd name="connsiteY36" fmla="*/ 709613 h 1069182"/>
                <a:gd name="connsiteX37" fmla="*/ 702469 w 1728788"/>
                <a:gd name="connsiteY37" fmla="*/ 835819 h 1069182"/>
                <a:gd name="connsiteX38" fmla="*/ 464344 w 1728788"/>
                <a:gd name="connsiteY38" fmla="*/ 931069 h 1069182"/>
                <a:gd name="connsiteX39" fmla="*/ 261938 w 1728788"/>
                <a:gd name="connsiteY39" fmla="*/ 1009650 h 1069182"/>
                <a:gd name="connsiteX40" fmla="*/ 190500 w 1728788"/>
                <a:gd name="connsiteY40" fmla="*/ 1040607 h 1069182"/>
                <a:gd name="connsiteX41" fmla="*/ 123825 w 1728788"/>
                <a:gd name="connsiteY41" fmla="*/ 1069182 h 1069182"/>
                <a:gd name="connsiteX42" fmla="*/ 0 w 1728788"/>
                <a:gd name="connsiteY42" fmla="*/ 926307 h 1069182"/>
                <a:gd name="connsiteX43" fmla="*/ 92869 w 1728788"/>
                <a:gd name="connsiteY43" fmla="*/ 919163 h 1069182"/>
                <a:gd name="connsiteX44" fmla="*/ 140494 w 1728788"/>
                <a:gd name="connsiteY44" fmla="*/ 912019 h 1069182"/>
                <a:gd name="connsiteX45" fmla="*/ 197644 w 1728788"/>
                <a:gd name="connsiteY45" fmla="*/ 895350 h 1069182"/>
                <a:gd name="connsiteX46" fmla="*/ 330994 w 1728788"/>
                <a:gd name="connsiteY46" fmla="*/ 840582 h 1069182"/>
                <a:gd name="connsiteX47" fmla="*/ 488157 w 1728788"/>
                <a:gd name="connsiteY47" fmla="*/ 764382 h 1069182"/>
                <a:gd name="connsiteX48" fmla="*/ 681038 w 1728788"/>
                <a:gd name="connsiteY48" fmla="*/ 6619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8788" h="1069182">
                  <a:moveTo>
                    <a:pt x="681038" y="661988"/>
                  </a:moveTo>
                  <a:lnTo>
                    <a:pt x="802482" y="592932"/>
                  </a:lnTo>
                  <a:lnTo>
                    <a:pt x="923925" y="521494"/>
                  </a:lnTo>
                  <a:lnTo>
                    <a:pt x="1021557" y="457200"/>
                  </a:lnTo>
                  <a:lnTo>
                    <a:pt x="1104900" y="402432"/>
                  </a:lnTo>
                  <a:lnTo>
                    <a:pt x="1207294" y="328613"/>
                  </a:lnTo>
                  <a:lnTo>
                    <a:pt x="1278732" y="269082"/>
                  </a:lnTo>
                  <a:lnTo>
                    <a:pt x="1323975" y="233363"/>
                  </a:lnTo>
                  <a:lnTo>
                    <a:pt x="1328738" y="221457"/>
                  </a:lnTo>
                  <a:lnTo>
                    <a:pt x="1331119" y="202407"/>
                  </a:lnTo>
                  <a:lnTo>
                    <a:pt x="1331119" y="176213"/>
                  </a:lnTo>
                  <a:lnTo>
                    <a:pt x="1321594" y="135732"/>
                  </a:lnTo>
                  <a:lnTo>
                    <a:pt x="1302544" y="100013"/>
                  </a:lnTo>
                  <a:lnTo>
                    <a:pt x="1278732" y="69057"/>
                  </a:lnTo>
                  <a:lnTo>
                    <a:pt x="1259682" y="45244"/>
                  </a:lnTo>
                  <a:lnTo>
                    <a:pt x="1257300" y="26194"/>
                  </a:lnTo>
                  <a:lnTo>
                    <a:pt x="1262063" y="7144"/>
                  </a:lnTo>
                  <a:lnTo>
                    <a:pt x="1281113" y="0"/>
                  </a:lnTo>
                  <a:lnTo>
                    <a:pt x="1312069" y="2382"/>
                  </a:lnTo>
                  <a:lnTo>
                    <a:pt x="1354932" y="16669"/>
                  </a:lnTo>
                  <a:lnTo>
                    <a:pt x="1388269" y="28575"/>
                  </a:lnTo>
                  <a:lnTo>
                    <a:pt x="1438275" y="52388"/>
                  </a:lnTo>
                  <a:lnTo>
                    <a:pt x="1485900" y="78582"/>
                  </a:lnTo>
                  <a:lnTo>
                    <a:pt x="1524000" y="100013"/>
                  </a:lnTo>
                  <a:lnTo>
                    <a:pt x="1562100" y="126207"/>
                  </a:lnTo>
                  <a:lnTo>
                    <a:pt x="1602582" y="159544"/>
                  </a:lnTo>
                  <a:lnTo>
                    <a:pt x="1643063" y="195263"/>
                  </a:lnTo>
                  <a:lnTo>
                    <a:pt x="1688307" y="242888"/>
                  </a:lnTo>
                  <a:lnTo>
                    <a:pt x="1719263" y="285750"/>
                  </a:lnTo>
                  <a:lnTo>
                    <a:pt x="1728788" y="311944"/>
                  </a:lnTo>
                  <a:lnTo>
                    <a:pt x="1726407" y="335757"/>
                  </a:lnTo>
                  <a:lnTo>
                    <a:pt x="1712119" y="359569"/>
                  </a:lnTo>
                  <a:lnTo>
                    <a:pt x="1676400" y="381000"/>
                  </a:lnTo>
                  <a:lnTo>
                    <a:pt x="1540669" y="450057"/>
                  </a:lnTo>
                  <a:lnTo>
                    <a:pt x="1385888" y="528638"/>
                  </a:lnTo>
                  <a:lnTo>
                    <a:pt x="1200150" y="619125"/>
                  </a:lnTo>
                  <a:lnTo>
                    <a:pt x="1009650" y="709613"/>
                  </a:lnTo>
                  <a:lnTo>
                    <a:pt x="702469" y="835819"/>
                  </a:lnTo>
                  <a:lnTo>
                    <a:pt x="464344" y="931069"/>
                  </a:lnTo>
                  <a:lnTo>
                    <a:pt x="261938" y="1009650"/>
                  </a:lnTo>
                  <a:lnTo>
                    <a:pt x="190500" y="1040607"/>
                  </a:lnTo>
                  <a:lnTo>
                    <a:pt x="123825" y="1069182"/>
                  </a:lnTo>
                  <a:lnTo>
                    <a:pt x="0" y="926307"/>
                  </a:lnTo>
                  <a:lnTo>
                    <a:pt x="92869" y="919163"/>
                  </a:lnTo>
                  <a:lnTo>
                    <a:pt x="140494" y="912019"/>
                  </a:lnTo>
                  <a:lnTo>
                    <a:pt x="197644" y="895350"/>
                  </a:lnTo>
                  <a:lnTo>
                    <a:pt x="330994" y="840582"/>
                  </a:lnTo>
                  <a:lnTo>
                    <a:pt x="488157" y="764382"/>
                  </a:lnTo>
                  <a:lnTo>
                    <a:pt x="681038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7B436F9-A55E-1042-A0E2-F39B50AC3C26}"/>
                </a:ext>
              </a:extLst>
            </p:cNvPr>
            <p:cNvSpPr/>
            <p:nvPr/>
          </p:nvSpPr>
          <p:spPr>
            <a:xfrm>
              <a:off x="4186238" y="5335588"/>
              <a:ext cx="2390775" cy="422275"/>
            </a:xfrm>
            <a:custGeom>
              <a:avLst/>
              <a:gdLst>
                <a:gd name="connsiteX0" fmla="*/ 966787 w 2390775"/>
                <a:gd name="connsiteY0" fmla="*/ 133350 h 421482"/>
                <a:gd name="connsiteX1" fmla="*/ 1278731 w 2390775"/>
                <a:gd name="connsiteY1" fmla="*/ 111919 h 421482"/>
                <a:gd name="connsiteX2" fmla="*/ 1514475 w 2390775"/>
                <a:gd name="connsiteY2" fmla="*/ 95250 h 421482"/>
                <a:gd name="connsiteX3" fmla="*/ 1731168 w 2390775"/>
                <a:gd name="connsiteY3" fmla="*/ 80963 h 421482"/>
                <a:gd name="connsiteX4" fmla="*/ 1754981 w 2390775"/>
                <a:gd name="connsiteY4" fmla="*/ 73819 h 421482"/>
                <a:gd name="connsiteX5" fmla="*/ 1814512 w 2390775"/>
                <a:gd name="connsiteY5" fmla="*/ 47625 h 421482"/>
                <a:gd name="connsiteX6" fmla="*/ 1874043 w 2390775"/>
                <a:gd name="connsiteY6" fmla="*/ 21432 h 421482"/>
                <a:gd name="connsiteX7" fmla="*/ 1924050 w 2390775"/>
                <a:gd name="connsiteY7" fmla="*/ 2382 h 421482"/>
                <a:gd name="connsiteX8" fmla="*/ 1950243 w 2390775"/>
                <a:gd name="connsiteY8" fmla="*/ 0 h 421482"/>
                <a:gd name="connsiteX9" fmla="*/ 1983581 w 2390775"/>
                <a:gd name="connsiteY9" fmla="*/ 2382 h 421482"/>
                <a:gd name="connsiteX10" fmla="*/ 2024062 w 2390775"/>
                <a:gd name="connsiteY10" fmla="*/ 7144 h 421482"/>
                <a:gd name="connsiteX11" fmla="*/ 2078831 w 2390775"/>
                <a:gd name="connsiteY11" fmla="*/ 19050 h 421482"/>
                <a:gd name="connsiteX12" fmla="*/ 2140743 w 2390775"/>
                <a:gd name="connsiteY12" fmla="*/ 38100 h 421482"/>
                <a:gd name="connsiteX13" fmla="*/ 2209800 w 2390775"/>
                <a:gd name="connsiteY13" fmla="*/ 61913 h 421482"/>
                <a:gd name="connsiteX14" fmla="*/ 2262187 w 2390775"/>
                <a:gd name="connsiteY14" fmla="*/ 80963 h 421482"/>
                <a:gd name="connsiteX15" fmla="*/ 2293143 w 2390775"/>
                <a:gd name="connsiteY15" fmla="*/ 90488 h 421482"/>
                <a:gd name="connsiteX16" fmla="*/ 2319337 w 2390775"/>
                <a:gd name="connsiteY16" fmla="*/ 102394 h 421482"/>
                <a:gd name="connsiteX17" fmla="*/ 2350293 w 2390775"/>
                <a:gd name="connsiteY17" fmla="*/ 121444 h 421482"/>
                <a:gd name="connsiteX18" fmla="*/ 2369343 w 2390775"/>
                <a:gd name="connsiteY18" fmla="*/ 140494 h 421482"/>
                <a:gd name="connsiteX19" fmla="*/ 2381250 w 2390775"/>
                <a:gd name="connsiteY19" fmla="*/ 159544 h 421482"/>
                <a:gd name="connsiteX20" fmla="*/ 2388393 w 2390775"/>
                <a:gd name="connsiteY20" fmla="*/ 185738 h 421482"/>
                <a:gd name="connsiteX21" fmla="*/ 2390775 w 2390775"/>
                <a:gd name="connsiteY21" fmla="*/ 216694 h 421482"/>
                <a:gd name="connsiteX22" fmla="*/ 2386012 w 2390775"/>
                <a:gd name="connsiteY22" fmla="*/ 242888 h 421482"/>
                <a:gd name="connsiteX23" fmla="*/ 2378868 w 2390775"/>
                <a:gd name="connsiteY23" fmla="*/ 259557 h 421482"/>
                <a:gd name="connsiteX24" fmla="*/ 2331243 w 2390775"/>
                <a:gd name="connsiteY24" fmla="*/ 276225 h 421482"/>
                <a:gd name="connsiteX25" fmla="*/ 2278856 w 2390775"/>
                <a:gd name="connsiteY25" fmla="*/ 280988 h 421482"/>
                <a:gd name="connsiteX26" fmla="*/ 2202656 w 2390775"/>
                <a:gd name="connsiteY26" fmla="*/ 280988 h 421482"/>
                <a:gd name="connsiteX27" fmla="*/ 2100262 w 2390775"/>
                <a:gd name="connsiteY27" fmla="*/ 276225 h 421482"/>
                <a:gd name="connsiteX28" fmla="*/ 2000250 w 2390775"/>
                <a:gd name="connsiteY28" fmla="*/ 271463 h 421482"/>
                <a:gd name="connsiteX29" fmla="*/ 1893093 w 2390775"/>
                <a:gd name="connsiteY29" fmla="*/ 261938 h 421482"/>
                <a:gd name="connsiteX30" fmla="*/ 1797843 w 2390775"/>
                <a:gd name="connsiteY30" fmla="*/ 254794 h 421482"/>
                <a:gd name="connsiteX31" fmla="*/ 1662112 w 2390775"/>
                <a:gd name="connsiteY31" fmla="*/ 254794 h 421482"/>
                <a:gd name="connsiteX32" fmla="*/ 1521618 w 2390775"/>
                <a:gd name="connsiteY32" fmla="*/ 261938 h 421482"/>
                <a:gd name="connsiteX33" fmla="*/ 1321593 w 2390775"/>
                <a:gd name="connsiteY33" fmla="*/ 273844 h 421482"/>
                <a:gd name="connsiteX34" fmla="*/ 1107281 w 2390775"/>
                <a:gd name="connsiteY34" fmla="*/ 295275 h 421482"/>
                <a:gd name="connsiteX35" fmla="*/ 933450 w 2390775"/>
                <a:gd name="connsiteY35" fmla="*/ 314325 h 421482"/>
                <a:gd name="connsiteX36" fmla="*/ 647700 w 2390775"/>
                <a:gd name="connsiteY36" fmla="*/ 350044 h 421482"/>
                <a:gd name="connsiteX37" fmla="*/ 497681 w 2390775"/>
                <a:gd name="connsiteY37" fmla="*/ 369094 h 421482"/>
                <a:gd name="connsiteX38" fmla="*/ 464343 w 2390775"/>
                <a:gd name="connsiteY38" fmla="*/ 383382 h 421482"/>
                <a:gd name="connsiteX39" fmla="*/ 426243 w 2390775"/>
                <a:gd name="connsiteY39" fmla="*/ 402432 h 421482"/>
                <a:gd name="connsiteX40" fmla="*/ 383381 w 2390775"/>
                <a:gd name="connsiteY40" fmla="*/ 416719 h 421482"/>
                <a:gd name="connsiteX41" fmla="*/ 347662 w 2390775"/>
                <a:gd name="connsiteY41" fmla="*/ 421482 h 421482"/>
                <a:gd name="connsiteX42" fmla="*/ 319087 w 2390775"/>
                <a:gd name="connsiteY42" fmla="*/ 416719 h 421482"/>
                <a:gd name="connsiteX43" fmla="*/ 273843 w 2390775"/>
                <a:gd name="connsiteY43" fmla="*/ 395288 h 421482"/>
                <a:gd name="connsiteX44" fmla="*/ 221456 w 2390775"/>
                <a:gd name="connsiteY44" fmla="*/ 354807 h 421482"/>
                <a:gd name="connsiteX45" fmla="*/ 154781 w 2390775"/>
                <a:gd name="connsiteY45" fmla="*/ 300038 h 421482"/>
                <a:gd name="connsiteX46" fmla="*/ 100012 w 2390775"/>
                <a:gd name="connsiteY46" fmla="*/ 238125 h 421482"/>
                <a:gd name="connsiteX47" fmla="*/ 47625 w 2390775"/>
                <a:gd name="connsiteY47" fmla="*/ 169069 h 421482"/>
                <a:gd name="connsiteX48" fmla="*/ 23812 w 2390775"/>
                <a:gd name="connsiteY48" fmla="*/ 126207 h 421482"/>
                <a:gd name="connsiteX49" fmla="*/ 2381 w 2390775"/>
                <a:gd name="connsiteY49" fmla="*/ 85725 h 421482"/>
                <a:gd name="connsiteX50" fmla="*/ 0 w 2390775"/>
                <a:gd name="connsiteY50" fmla="*/ 66675 h 421482"/>
                <a:gd name="connsiteX51" fmla="*/ 0 w 2390775"/>
                <a:gd name="connsiteY51" fmla="*/ 50007 h 421482"/>
                <a:gd name="connsiteX52" fmla="*/ 0 w 2390775"/>
                <a:gd name="connsiteY52" fmla="*/ 33338 h 421482"/>
                <a:gd name="connsiteX53" fmla="*/ 4762 w 2390775"/>
                <a:gd name="connsiteY53" fmla="*/ 21432 h 421482"/>
                <a:gd name="connsiteX54" fmla="*/ 16668 w 2390775"/>
                <a:gd name="connsiteY54" fmla="*/ 19050 h 421482"/>
                <a:gd name="connsiteX55" fmla="*/ 50006 w 2390775"/>
                <a:gd name="connsiteY55" fmla="*/ 26194 h 421482"/>
                <a:gd name="connsiteX56" fmla="*/ 85725 w 2390775"/>
                <a:gd name="connsiteY56" fmla="*/ 47625 h 421482"/>
                <a:gd name="connsiteX57" fmla="*/ 116681 w 2390775"/>
                <a:gd name="connsiteY57" fmla="*/ 71438 h 421482"/>
                <a:gd name="connsiteX58" fmla="*/ 150018 w 2390775"/>
                <a:gd name="connsiteY58" fmla="*/ 95250 h 421482"/>
                <a:gd name="connsiteX59" fmla="*/ 180975 w 2390775"/>
                <a:gd name="connsiteY59" fmla="*/ 111919 h 421482"/>
                <a:gd name="connsiteX60" fmla="*/ 216693 w 2390775"/>
                <a:gd name="connsiteY60" fmla="*/ 130969 h 421482"/>
                <a:gd name="connsiteX61" fmla="*/ 264318 w 2390775"/>
                <a:gd name="connsiteY61" fmla="*/ 150019 h 421482"/>
                <a:gd name="connsiteX62" fmla="*/ 300037 w 2390775"/>
                <a:gd name="connsiteY62" fmla="*/ 161925 h 421482"/>
                <a:gd name="connsiteX63" fmla="*/ 338137 w 2390775"/>
                <a:gd name="connsiteY63" fmla="*/ 169069 h 421482"/>
                <a:gd name="connsiteX64" fmla="*/ 371475 w 2390775"/>
                <a:gd name="connsiteY64" fmla="*/ 171450 h 421482"/>
                <a:gd name="connsiteX65" fmla="*/ 421481 w 2390775"/>
                <a:gd name="connsiteY65" fmla="*/ 171450 h 421482"/>
                <a:gd name="connsiteX66" fmla="*/ 585787 w 2390775"/>
                <a:gd name="connsiteY66" fmla="*/ 159544 h 421482"/>
                <a:gd name="connsiteX67" fmla="*/ 966787 w 2390775"/>
                <a:gd name="connsiteY67" fmla="*/ 133350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90775" h="421482">
                  <a:moveTo>
                    <a:pt x="966787" y="133350"/>
                  </a:moveTo>
                  <a:lnTo>
                    <a:pt x="1278731" y="111919"/>
                  </a:lnTo>
                  <a:lnTo>
                    <a:pt x="1514475" y="95250"/>
                  </a:lnTo>
                  <a:lnTo>
                    <a:pt x="1731168" y="80963"/>
                  </a:lnTo>
                  <a:lnTo>
                    <a:pt x="1754981" y="73819"/>
                  </a:lnTo>
                  <a:lnTo>
                    <a:pt x="1814512" y="47625"/>
                  </a:lnTo>
                  <a:lnTo>
                    <a:pt x="1874043" y="21432"/>
                  </a:lnTo>
                  <a:lnTo>
                    <a:pt x="1924050" y="2382"/>
                  </a:lnTo>
                  <a:lnTo>
                    <a:pt x="1950243" y="0"/>
                  </a:lnTo>
                  <a:lnTo>
                    <a:pt x="1983581" y="2382"/>
                  </a:lnTo>
                  <a:lnTo>
                    <a:pt x="2024062" y="7144"/>
                  </a:lnTo>
                  <a:lnTo>
                    <a:pt x="2078831" y="19050"/>
                  </a:lnTo>
                  <a:lnTo>
                    <a:pt x="2140743" y="38100"/>
                  </a:lnTo>
                  <a:lnTo>
                    <a:pt x="2209800" y="61913"/>
                  </a:lnTo>
                  <a:lnTo>
                    <a:pt x="2262187" y="80963"/>
                  </a:lnTo>
                  <a:lnTo>
                    <a:pt x="2293143" y="90488"/>
                  </a:lnTo>
                  <a:lnTo>
                    <a:pt x="2319337" y="102394"/>
                  </a:lnTo>
                  <a:lnTo>
                    <a:pt x="2350293" y="121444"/>
                  </a:lnTo>
                  <a:lnTo>
                    <a:pt x="2369343" y="140494"/>
                  </a:lnTo>
                  <a:lnTo>
                    <a:pt x="2381250" y="159544"/>
                  </a:lnTo>
                  <a:lnTo>
                    <a:pt x="2388393" y="185738"/>
                  </a:lnTo>
                  <a:lnTo>
                    <a:pt x="2390775" y="216694"/>
                  </a:lnTo>
                  <a:lnTo>
                    <a:pt x="2386012" y="242888"/>
                  </a:lnTo>
                  <a:lnTo>
                    <a:pt x="2378868" y="259557"/>
                  </a:lnTo>
                  <a:lnTo>
                    <a:pt x="2331243" y="276225"/>
                  </a:lnTo>
                  <a:lnTo>
                    <a:pt x="2278856" y="280988"/>
                  </a:lnTo>
                  <a:lnTo>
                    <a:pt x="2202656" y="280988"/>
                  </a:lnTo>
                  <a:lnTo>
                    <a:pt x="2100262" y="276225"/>
                  </a:lnTo>
                  <a:lnTo>
                    <a:pt x="2000250" y="271463"/>
                  </a:lnTo>
                  <a:lnTo>
                    <a:pt x="1893093" y="261938"/>
                  </a:lnTo>
                  <a:lnTo>
                    <a:pt x="1797843" y="254794"/>
                  </a:lnTo>
                  <a:lnTo>
                    <a:pt x="1662112" y="254794"/>
                  </a:lnTo>
                  <a:lnTo>
                    <a:pt x="1521618" y="261938"/>
                  </a:lnTo>
                  <a:lnTo>
                    <a:pt x="1321593" y="273844"/>
                  </a:lnTo>
                  <a:lnTo>
                    <a:pt x="1107281" y="295275"/>
                  </a:lnTo>
                  <a:lnTo>
                    <a:pt x="933450" y="314325"/>
                  </a:lnTo>
                  <a:lnTo>
                    <a:pt x="647700" y="350044"/>
                  </a:lnTo>
                  <a:lnTo>
                    <a:pt x="497681" y="369094"/>
                  </a:lnTo>
                  <a:lnTo>
                    <a:pt x="464343" y="383382"/>
                  </a:lnTo>
                  <a:lnTo>
                    <a:pt x="426243" y="402432"/>
                  </a:lnTo>
                  <a:lnTo>
                    <a:pt x="383381" y="416719"/>
                  </a:lnTo>
                  <a:lnTo>
                    <a:pt x="347662" y="421482"/>
                  </a:lnTo>
                  <a:lnTo>
                    <a:pt x="319087" y="416719"/>
                  </a:lnTo>
                  <a:lnTo>
                    <a:pt x="273843" y="395288"/>
                  </a:lnTo>
                  <a:lnTo>
                    <a:pt x="221456" y="354807"/>
                  </a:lnTo>
                  <a:lnTo>
                    <a:pt x="154781" y="300038"/>
                  </a:lnTo>
                  <a:lnTo>
                    <a:pt x="100012" y="238125"/>
                  </a:lnTo>
                  <a:lnTo>
                    <a:pt x="47625" y="169069"/>
                  </a:lnTo>
                  <a:lnTo>
                    <a:pt x="23812" y="126207"/>
                  </a:lnTo>
                  <a:lnTo>
                    <a:pt x="2381" y="85725"/>
                  </a:lnTo>
                  <a:lnTo>
                    <a:pt x="0" y="66675"/>
                  </a:lnTo>
                  <a:lnTo>
                    <a:pt x="0" y="50007"/>
                  </a:lnTo>
                  <a:lnTo>
                    <a:pt x="0" y="33338"/>
                  </a:lnTo>
                  <a:lnTo>
                    <a:pt x="4762" y="21432"/>
                  </a:lnTo>
                  <a:lnTo>
                    <a:pt x="16668" y="19050"/>
                  </a:lnTo>
                  <a:lnTo>
                    <a:pt x="50006" y="26194"/>
                  </a:lnTo>
                  <a:lnTo>
                    <a:pt x="85725" y="47625"/>
                  </a:lnTo>
                  <a:lnTo>
                    <a:pt x="116681" y="71438"/>
                  </a:lnTo>
                  <a:lnTo>
                    <a:pt x="150018" y="95250"/>
                  </a:lnTo>
                  <a:lnTo>
                    <a:pt x="180975" y="111919"/>
                  </a:lnTo>
                  <a:lnTo>
                    <a:pt x="216693" y="130969"/>
                  </a:lnTo>
                  <a:lnTo>
                    <a:pt x="264318" y="150019"/>
                  </a:lnTo>
                  <a:lnTo>
                    <a:pt x="300037" y="161925"/>
                  </a:lnTo>
                  <a:lnTo>
                    <a:pt x="338137" y="169069"/>
                  </a:lnTo>
                  <a:lnTo>
                    <a:pt x="371475" y="171450"/>
                  </a:lnTo>
                  <a:lnTo>
                    <a:pt x="421481" y="171450"/>
                  </a:lnTo>
                  <a:lnTo>
                    <a:pt x="585787" y="159544"/>
                  </a:lnTo>
                  <a:lnTo>
                    <a:pt x="96678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015A82E5-A157-1C4F-94AB-7D8CC70C9601}"/>
                </a:ext>
              </a:extLst>
            </p:cNvPr>
            <p:cNvSpPr/>
            <p:nvPr/>
          </p:nvSpPr>
          <p:spPr>
            <a:xfrm rot="16200000">
              <a:off x="2162175" y="1817688"/>
              <a:ext cx="2205038" cy="1566862"/>
            </a:xfrm>
            <a:custGeom>
              <a:avLst/>
              <a:gdLst>
                <a:gd name="connsiteX0" fmla="*/ 762000 w 2205037"/>
                <a:gd name="connsiteY0" fmla="*/ 557212 h 1566862"/>
                <a:gd name="connsiteX1" fmla="*/ 909637 w 2205037"/>
                <a:gd name="connsiteY1" fmla="*/ 654844 h 1566862"/>
                <a:gd name="connsiteX2" fmla="*/ 1047750 w 2205037"/>
                <a:gd name="connsiteY2" fmla="*/ 740569 h 1566862"/>
                <a:gd name="connsiteX3" fmla="*/ 1164431 w 2205037"/>
                <a:gd name="connsiteY3" fmla="*/ 809625 h 1566862"/>
                <a:gd name="connsiteX4" fmla="*/ 1312069 w 2205037"/>
                <a:gd name="connsiteY4" fmla="*/ 895350 h 1566862"/>
                <a:gd name="connsiteX5" fmla="*/ 1473994 w 2205037"/>
                <a:gd name="connsiteY5" fmla="*/ 988219 h 1566862"/>
                <a:gd name="connsiteX6" fmla="*/ 1633537 w 2205037"/>
                <a:gd name="connsiteY6" fmla="*/ 1071562 h 1566862"/>
                <a:gd name="connsiteX7" fmla="*/ 1778794 w 2205037"/>
                <a:gd name="connsiteY7" fmla="*/ 1150144 h 1566862"/>
                <a:gd name="connsiteX8" fmla="*/ 1890712 w 2205037"/>
                <a:gd name="connsiteY8" fmla="*/ 1207294 h 1566862"/>
                <a:gd name="connsiteX9" fmla="*/ 1950244 w 2205037"/>
                <a:gd name="connsiteY9" fmla="*/ 1235869 h 1566862"/>
                <a:gd name="connsiteX10" fmla="*/ 1971675 w 2205037"/>
                <a:gd name="connsiteY10" fmla="*/ 1240631 h 1566862"/>
                <a:gd name="connsiteX11" fmla="*/ 2000250 w 2205037"/>
                <a:gd name="connsiteY11" fmla="*/ 1235869 h 1566862"/>
                <a:gd name="connsiteX12" fmla="*/ 2045494 w 2205037"/>
                <a:gd name="connsiteY12" fmla="*/ 1216819 h 1566862"/>
                <a:gd name="connsiteX13" fmla="*/ 2090737 w 2205037"/>
                <a:gd name="connsiteY13" fmla="*/ 1190625 h 1566862"/>
                <a:gd name="connsiteX14" fmla="*/ 2126456 w 2205037"/>
                <a:gd name="connsiteY14" fmla="*/ 1169194 h 1566862"/>
                <a:gd name="connsiteX15" fmla="*/ 2145506 w 2205037"/>
                <a:gd name="connsiteY15" fmla="*/ 1162050 h 1566862"/>
                <a:gd name="connsiteX16" fmla="*/ 2169319 w 2205037"/>
                <a:gd name="connsiteY16" fmla="*/ 1154906 h 1566862"/>
                <a:gd name="connsiteX17" fmla="*/ 2190750 w 2205037"/>
                <a:gd name="connsiteY17" fmla="*/ 1154906 h 1566862"/>
                <a:gd name="connsiteX18" fmla="*/ 2202656 w 2205037"/>
                <a:gd name="connsiteY18" fmla="*/ 1162050 h 1566862"/>
                <a:gd name="connsiteX19" fmla="*/ 2205037 w 2205037"/>
                <a:gd name="connsiteY19" fmla="*/ 1173956 h 1566862"/>
                <a:gd name="connsiteX20" fmla="*/ 2193131 w 2205037"/>
                <a:gd name="connsiteY20" fmla="*/ 1212056 h 1566862"/>
                <a:gd name="connsiteX21" fmla="*/ 2169319 w 2205037"/>
                <a:gd name="connsiteY21" fmla="*/ 1254919 h 1566862"/>
                <a:gd name="connsiteX22" fmla="*/ 2145506 w 2205037"/>
                <a:gd name="connsiteY22" fmla="*/ 1297781 h 1566862"/>
                <a:gd name="connsiteX23" fmla="*/ 2114550 w 2205037"/>
                <a:gd name="connsiteY23" fmla="*/ 1338262 h 1566862"/>
                <a:gd name="connsiteX24" fmla="*/ 2074069 w 2205037"/>
                <a:gd name="connsiteY24" fmla="*/ 1381125 h 1566862"/>
                <a:gd name="connsiteX25" fmla="*/ 2026444 w 2205037"/>
                <a:gd name="connsiteY25" fmla="*/ 1421606 h 1566862"/>
                <a:gd name="connsiteX26" fmla="*/ 1959769 w 2205037"/>
                <a:gd name="connsiteY26" fmla="*/ 1481137 h 1566862"/>
                <a:gd name="connsiteX27" fmla="*/ 1909762 w 2205037"/>
                <a:gd name="connsiteY27" fmla="*/ 1514475 h 1566862"/>
                <a:gd name="connsiteX28" fmla="*/ 1869281 w 2205037"/>
                <a:gd name="connsiteY28" fmla="*/ 1538287 h 1566862"/>
                <a:gd name="connsiteX29" fmla="*/ 1819275 w 2205037"/>
                <a:gd name="connsiteY29" fmla="*/ 1562100 h 1566862"/>
                <a:gd name="connsiteX30" fmla="*/ 1783556 w 2205037"/>
                <a:gd name="connsiteY30" fmla="*/ 1566862 h 1566862"/>
                <a:gd name="connsiteX31" fmla="*/ 1757362 w 2205037"/>
                <a:gd name="connsiteY31" fmla="*/ 1559719 h 1566862"/>
                <a:gd name="connsiteX32" fmla="*/ 1735931 w 2205037"/>
                <a:gd name="connsiteY32" fmla="*/ 1543050 h 1566862"/>
                <a:gd name="connsiteX33" fmla="*/ 1716881 w 2205037"/>
                <a:gd name="connsiteY33" fmla="*/ 1516856 h 1566862"/>
                <a:gd name="connsiteX34" fmla="*/ 1695450 w 2205037"/>
                <a:gd name="connsiteY34" fmla="*/ 1485900 h 1566862"/>
                <a:gd name="connsiteX35" fmla="*/ 1662112 w 2205037"/>
                <a:gd name="connsiteY35" fmla="*/ 1452562 h 1566862"/>
                <a:gd name="connsiteX36" fmla="*/ 1604962 w 2205037"/>
                <a:gd name="connsiteY36" fmla="*/ 1409700 h 1566862"/>
                <a:gd name="connsiteX37" fmla="*/ 1447800 w 2205037"/>
                <a:gd name="connsiteY37" fmla="*/ 1297781 h 1566862"/>
                <a:gd name="connsiteX38" fmla="*/ 1226344 w 2205037"/>
                <a:gd name="connsiteY38" fmla="*/ 1133475 h 1566862"/>
                <a:gd name="connsiteX39" fmla="*/ 1071562 w 2205037"/>
                <a:gd name="connsiteY39" fmla="*/ 1019175 h 1566862"/>
                <a:gd name="connsiteX40" fmla="*/ 940594 w 2205037"/>
                <a:gd name="connsiteY40" fmla="*/ 921544 h 1566862"/>
                <a:gd name="connsiteX41" fmla="*/ 771525 w 2205037"/>
                <a:gd name="connsiteY41" fmla="*/ 783431 h 1566862"/>
                <a:gd name="connsiteX42" fmla="*/ 614362 w 2205037"/>
                <a:gd name="connsiteY42" fmla="*/ 645319 h 1566862"/>
                <a:gd name="connsiteX43" fmla="*/ 476250 w 2205037"/>
                <a:gd name="connsiteY43" fmla="*/ 519112 h 1566862"/>
                <a:gd name="connsiteX44" fmla="*/ 371475 w 2205037"/>
                <a:gd name="connsiteY44" fmla="*/ 421481 h 1566862"/>
                <a:gd name="connsiteX45" fmla="*/ 228600 w 2205037"/>
                <a:gd name="connsiteY45" fmla="*/ 283369 h 1566862"/>
                <a:gd name="connsiteX46" fmla="*/ 119062 w 2205037"/>
                <a:gd name="connsiteY46" fmla="*/ 171450 h 1566862"/>
                <a:gd name="connsiteX47" fmla="*/ 11906 w 2205037"/>
                <a:gd name="connsiteY47" fmla="*/ 59531 h 1566862"/>
                <a:gd name="connsiteX48" fmla="*/ 0 w 2205037"/>
                <a:gd name="connsiteY48" fmla="*/ 38100 h 1566862"/>
                <a:gd name="connsiteX49" fmla="*/ 0 w 2205037"/>
                <a:gd name="connsiteY49" fmla="*/ 19050 h 1566862"/>
                <a:gd name="connsiteX50" fmla="*/ 4762 w 2205037"/>
                <a:gd name="connsiteY50" fmla="*/ 7144 h 1566862"/>
                <a:gd name="connsiteX51" fmla="*/ 14287 w 2205037"/>
                <a:gd name="connsiteY51" fmla="*/ 0 h 1566862"/>
                <a:gd name="connsiteX52" fmla="*/ 28575 w 2205037"/>
                <a:gd name="connsiteY52" fmla="*/ 0 h 1566862"/>
                <a:gd name="connsiteX53" fmla="*/ 40481 w 2205037"/>
                <a:gd name="connsiteY53" fmla="*/ 2381 h 1566862"/>
                <a:gd name="connsiteX54" fmla="*/ 57150 w 2205037"/>
                <a:gd name="connsiteY54" fmla="*/ 14287 h 1566862"/>
                <a:gd name="connsiteX55" fmla="*/ 116681 w 2205037"/>
                <a:gd name="connsiteY55" fmla="*/ 64294 h 1566862"/>
                <a:gd name="connsiteX56" fmla="*/ 257175 w 2205037"/>
                <a:gd name="connsiteY56" fmla="*/ 178594 h 1566862"/>
                <a:gd name="connsiteX57" fmla="*/ 461962 w 2205037"/>
                <a:gd name="connsiteY57" fmla="*/ 340519 h 1566862"/>
                <a:gd name="connsiteX58" fmla="*/ 635794 w 2205037"/>
                <a:gd name="connsiteY58" fmla="*/ 466725 h 1566862"/>
                <a:gd name="connsiteX59" fmla="*/ 762000 w 2205037"/>
                <a:gd name="connsiteY59" fmla="*/ 557212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05037" h="1566862">
                  <a:moveTo>
                    <a:pt x="762000" y="557212"/>
                  </a:moveTo>
                  <a:lnTo>
                    <a:pt x="909637" y="654844"/>
                  </a:lnTo>
                  <a:lnTo>
                    <a:pt x="1047750" y="740569"/>
                  </a:lnTo>
                  <a:lnTo>
                    <a:pt x="1164431" y="809625"/>
                  </a:lnTo>
                  <a:lnTo>
                    <a:pt x="1312069" y="895350"/>
                  </a:lnTo>
                  <a:lnTo>
                    <a:pt x="1473994" y="988219"/>
                  </a:lnTo>
                  <a:lnTo>
                    <a:pt x="1633537" y="1071562"/>
                  </a:lnTo>
                  <a:lnTo>
                    <a:pt x="1778794" y="1150144"/>
                  </a:lnTo>
                  <a:lnTo>
                    <a:pt x="1890712" y="1207294"/>
                  </a:lnTo>
                  <a:lnTo>
                    <a:pt x="1950244" y="1235869"/>
                  </a:lnTo>
                  <a:lnTo>
                    <a:pt x="1971675" y="1240631"/>
                  </a:lnTo>
                  <a:lnTo>
                    <a:pt x="2000250" y="1235869"/>
                  </a:lnTo>
                  <a:lnTo>
                    <a:pt x="2045494" y="1216819"/>
                  </a:lnTo>
                  <a:lnTo>
                    <a:pt x="2090737" y="1190625"/>
                  </a:lnTo>
                  <a:lnTo>
                    <a:pt x="2126456" y="1169194"/>
                  </a:lnTo>
                  <a:lnTo>
                    <a:pt x="2145506" y="1162050"/>
                  </a:lnTo>
                  <a:lnTo>
                    <a:pt x="2169319" y="1154906"/>
                  </a:lnTo>
                  <a:lnTo>
                    <a:pt x="2190750" y="1154906"/>
                  </a:lnTo>
                  <a:lnTo>
                    <a:pt x="2202656" y="1162050"/>
                  </a:lnTo>
                  <a:lnTo>
                    <a:pt x="2205037" y="1173956"/>
                  </a:lnTo>
                  <a:lnTo>
                    <a:pt x="2193131" y="1212056"/>
                  </a:lnTo>
                  <a:lnTo>
                    <a:pt x="2169319" y="1254919"/>
                  </a:lnTo>
                  <a:lnTo>
                    <a:pt x="2145506" y="1297781"/>
                  </a:lnTo>
                  <a:lnTo>
                    <a:pt x="2114550" y="1338262"/>
                  </a:lnTo>
                  <a:lnTo>
                    <a:pt x="2074069" y="1381125"/>
                  </a:lnTo>
                  <a:lnTo>
                    <a:pt x="2026444" y="1421606"/>
                  </a:lnTo>
                  <a:lnTo>
                    <a:pt x="1959769" y="1481137"/>
                  </a:lnTo>
                  <a:lnTo>
                    <a:pt x="1909762" y="1514475"/>
                  </a:lnTo>
                  <a:lnTo>
                    <a:pt x="1869281" y="1538287"/>
                  </a:lnTo>
                  <a:lnTo>
                    <a:pt x="1819275" y="1562100"/>
                  </a:lnTo>
                  <a:lnTo>
                    <a:pt x="1783556" y="1566862"/>
                  </a:lnTo>
                  <a:lnTo>
                    <a:pt x="1757362" y="1559719"/>
                  </a:lnTo>
                  <a:lnTo>
                    <a:pt x="1735931" y="1543050"/>
                  </a:lnTo>
                  <a:lnTo>
                    <a:pt x="1716881" y="1516856"/>
                  </a:lnTo>
                  <a:lnTo>
                    <a:pt x="1695450" y="1485900"/>
                  </a:lnTo>
                  <a:lnTo>
                    <a:pt x="1662112" y="1452562"/>
                  </a:lnTo>
                  <a:lnTo>
                    <a:pt x="1604962" y="1409700"/>
                  </a:lnTo>
                  <a:lnTo>
                    <a:pt x="1447800" y="1297781"/>
                  </a:lnTo>
                  <a:lnTo>
                    <a:pt x="1226344" y="1133475"/>
                  </a:lnTo>
                  <a:lnTo>
                    <a:pt x="1071562" y="1019175"/>
                  </a:lnTo>
                  <a:lnTo>
                    <a:pt x="940594" y="921544"/>
                  </a:lnTo>
                  <a:lnTo>
                    <a:pt x="771525" y="783431"/>
                  </a:lnTo>
                  <a:lnTo>
                    <a:pt x="614362" y="645319"/>
                  </a:lnTo>
                  <a:lnTo>
                    <a:pt x="476250" y="519112"/>
                  </a:lnTo>
                  <a:lnTo>
                    <a:pt x="371475" y="421481"/>
                  </a:lnTo>
                  <a:lnTo>
                    <a:pt x="228600" y="283369"/>
                  </a:lnTo>
                  <a:lnTo>
                    <a:pt x="119062" y="171450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0481" y="2381"/>
                  </a:lnTo>
                  <a:lnTo>
                    <a:pt x="57150" y="14287"/>
                  </a:lnTo>
                  <a:lnTo>
                    <a:pt x="116681" y="64294"/>
                  </a:lnTo>
                  <a:lnTo>
                    <a:pt x="257175" y="178594"/>
                  </a:lnTo>
                  <a:lnTo>
                    <a:pt x="461962" y="340519"/>
                  </a:lnTo>
                  <a:lnTo>
                    <a:pt x="635794" y="466725"/>
                  </a:lnTo>
                  <a:lnTo>
                    <a:pt x="762000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A5714BB5-015F-664D-9302-5FBBF5BA1F17}"/>
                </a:ext>
              </a:extLst>
            </p:cNvPr>
            <p:cNvSpPr/>
            <p:nvPr/>
          </p:nvSpPr>
          <p:spPr>
            <a:xfrm rot="16200000">
              <a:off x="1927226" y="4054475"/>
              <a:ext cx="3022600" cy="377825"/>
            </a:xfrm>
            <a:custGeom>
              <a:avLst/>
              <a:gdLst>
                <a:gd name="connsiteX0" fmla="*/ 1635617 w 3021383"/>
                <a:gd name="connsiteY0" fmla="*/ 133940 h 378638"/>
                <a:gd name="connsiteX1" fmla="*/ 2006528 w 3021383"/>
                <a:gd name="connsiteY1" fmla="*/ 144243 h 378638"/>
                <a:gd name="connsiteX2" fmla="*/ 2248651 w 3021383"/>
                <a:gd name="connsiteY2" fmla="*/ 149394 h 378638"/>
                <a:gd name="connsiteX3" fmla="*/ 2586077 w 3021383"/>
                <a:gd name="connsiteY3" fmla="*/ 154546 h 378638"/>
                <a:gd name="connsiteX4" fmla="*/ 2686533 w 3021383"/>
                <a:gd name="connsiteY4" fmla="*/ 154546 h 378638"/>
                <a:gd name="connsiteX5" fmla="*/ 2722593 w 3021383"/>
                <a:gd name="connsiteY5" fmla="*/ 149394 h 378638"/>
                <a:gd name="connsiteX6" fmla="*/ 2753503 w 3021383"/>
                <a:gd name="connsiteY6" fmla="*/ 141667 h 378638"/>
                <a:gd name="connsiteX7" fmla="*/ 2799867 w 3021383"/>
                <a:gd name="connsiteY7" fmla="*/ 121061 h 378638"/>
                <a:gd name="connsiteX8" fmla="*/ 2843655 w 3021383"/>
                <a:gd name="connsiteY8" fmla="*/ 95303 h 378638"/>
                <a:gd name="connsiteX9" fmla="*/ 2915777 w 3021383"/>
                <a:gd name="connsiteY9" fmla="*/ 36060 h 378638"/>
                <a:gd name="connsiteX10" fmla="*/ 3021383 w 3021383"/>
                <a:gd name="connsiteY10" fmla="*/ 126213 h 378638"/>
                <a:gd name="connsiteX11" fmla="*/ 2944110 w 3021383"/>
                <a:gd name="connsiteY11" fmla="*/ 200910 h 378638"/>
                <a:gd name="connsiteX12" fmla="*/ 2823049 w 3021383"/>
                <a:gd name="connsiteY12" fmla="*/ 314244 h 378638"/>
                <a:gd name="connsiteX13" fmla="*/ 2750927 w 3021383"/>
                <a:gd name="connsiteY13" fmla="*/ 378638 h 378638"/>
                <a:gd name="connsiteX14" fmla="*/ 2717442 w 3021383"/>
                <a:gd name="connsiteY14" fmla="*/ 376063 h 378638"/>
                <a:gd name="connsiteX15" fmla="*/ 2614411 w 3021383"/>
                <a:gd name="connsiteY15" fmla="*/ 360608 h 378638"/>
                <a:gd name="connsiteX16" fmla="*/ 2544865 w 3021383"/>
                <a:gd name="connsiteY16" fmla="*/ 355456 h 378638"/>
                <a:gd name="connsiteX17" fmla="*/ 2354258 w 3021383"/>
                <a:gd name="connsiteY17" fmla="*/ 355456 h 378638"/>
                <a:gd name="connsiteX18" fmla="*/ 1985922 w 3021383"/>
                <a:gd name="connsiteY18" fmla="*/ 350305 h 378638"/>
                <a:gd name="connsiteX19" fmla="*/ 1527434 w 3021383"/>
                <a:gd name="connsiteY19" fmla="*/ 347729 h 378638"/>
                <a:gd name="connsiteX20" fmla="*/ 1197735 w 3021383"/>
                <a:gd name="connsiteY20" fmla="*/ 345153 h 378638"/>
                <a:gd name="connsiteX21" fmla="*/ 829399 w 3021383"/>
                <a:gd name="connsiteY21" fmla="*/ 340002 h 378638"/>
                <a:gd name="connsiteX22" fmla="*/ 522882 w 3021383"/>
                <a:gd name="connsiteY22" fmla="*/ 337426 h 378638"/>
                <a:gd name="connsiteX23" fmla="*/ 370911 w 3021383"/>
                <a:gd name="connsiteY23" fmla="*/ 334850 h 378638"/>
                <a:gd name="connsiteX24" fmla="*/ 172577 w 3021383"/>
                <a:gd name="connsiteY24" fmla="*/ 334850 h 378638"/>
                <a:gd name="connsiteX25" fmla="*/ 118485 w 3021383"/>
                <a:gd name="connsiteY25" fmla="*/ 329699 h 378638"/>
                <a:gd name="connsiteX26" fmla="*/ 66970 w 3021383"/>
                <a:gd name="connsiteY26" fmla="*/ 311668 h 378638"/>
                <a:gd name="connsiteX27" fmla="*/ 43788 w 3021383"/>
                <a:gd name="connsiteY27" fmla="*/ 298789 h 378638"/>
                <a:gd name="connsiteX28" fmla="*/ 23182 w 3021383"/>
                <a:gd name="connsiteY28" fmla="*/ 280759 h 378638"/>
                <a:gd name="connsiteX29" fmla="*/ 10303 w 3021383"/>
                <a:gd name="connsiteY29" fmla="*/ 265304 h 378638"/>
                <a:gd name="connsiteX30" fmla="*/ 2575 w 3021383"/>
                <a:gd name="connsiteY30" fmla="*/ 247274 h 378638"/>
                <a:gd name="connsiteX31" fmla="*/ 0 w 3021383"/>
                <a:gd name="connsiteY31" fmla="*/ 229243 h 378638"/>
                <a:gd name="connsiteX32" fmla="*/ 2575 w 3021383"/>
                <a:gd name="connsiteY32" fmla="*/ 208637 h 378638"/>
                <a:gd name="connsiteX33" fmla="*/ 10303 w 3021383"/>
                <a:gd name="connsiteY33" fmla="*/ 190607 h 378638"/>
                <a:gd name="connsiteX34" fmla="*/ 20606 w 3021383"/>
                <a:gd name="connsiteY34" fmla="*/ 172576 h 378638"/>
                <a:gd name="connsiteX35" fmla="*/ 41212 w 3021383"/>
                <a:gd name="connsiteY35" fmla="*/ 151970 h 378638"/>
                <a:gd name="connsiteX36" fmla="*/ 85000 w 3021383"/>
                <a:gd name="connsiteY36" fmla="*/ 123637 h 378638"/>
                <a:gd name="connsiteX37" fmla="*/ 133940 w 3021383"/>
                <a:gd name="connsiteY37" fmla="*/ 100455 h 378638"/>
                <a:gd name="connsiteX38" fmla="*/ 200910 w 3021383"/>
                <a:gd name="connsiteY38" fmla="*/ 69545 h 378638"/>
                <a:gd name="connsiteX39" fmla="*/ 285911 w 3021383"/>
                <a:gd name="connsiteY39" fmla="*/ 41212 h 378638"/>
                <a:gd name="connsiteX40" fmla="*/ 409548 w 3021383"/>
                <a:gd name="connsiteY40" fmla="*/ 12878 h 378638"/>
                <a:gd name="connsiteX41" fmla="*/ 466215 w 3021383"/>
                <a:gd name="connsiteY41" fmla="*/ 0 h 378638"/>
                <a:gd name="connsiteX42" fmla="*/ 476518 w 3021383"/>
                <a:gd name="connsiteY42" fmla="*/ 0 h 378638"/>
                <a:gd name="connsiteX43" fmla="*/ 494548 w 3021383"/>
                <a:gd name="connsiteY43" fmla="*/ 7727 h 378638"/>
                <a:gd name="connsiteX44" fmla="*/ 564094 w 3021383"/>
                <a:gd name="connsiteY44" fmla="*/ 36060 h 378638"/>
                <a:gd name="connsiteX45" fmla="*/ 677428 w 3021383"/>
                <a:gd name="connsiteY45" fmla="*/ 66970 h 378638"/>
                <a:gd name="connsiteX46" fmla="*/ 793338 w 3021383"/>
                <a:gd name="connsiteY46" fmla="*/ 90152 h 378638"/>
                <a:gd name="connsiteX47" fmla="*/ 1007128 w 3021383"/>
                <a:gd name="connsiteY47" fmla="*/ 105606 h 378638"/>
                <a:gd name="connsiteX48" fmla="*/ 1290463 w 3021383"/>
                <a:gd name="connsiteY48" fmla="*/ 121061 h 378638"/>
                <a:gd name="connsiteX49" fmla="*/ 1581525 w 3021383"/>
                <a:gd name="connsiteY49" fmla="*/ 131364 h 378638"/>
                <a:gd name="connsiteX50" fmla="*/ 1635617 w 3021383"/>
                <a:gd name="connsiteY50" fmla="*/ 133940 h 37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21383" h="378638">
                  <a:moveTo>
                    <a:pt x="1635617" y="133940"/>
                  </a:moveTo>
                  <a:lnTo>
                    <a:pt x="2006528" y="144243"/>
                  </a:lnTo>
                  <a:lnTo>
                    <a:pt x="2248651" y="149394"/>
                  </a:lnTo>
                  <a:lnTo>
                    <a:pt x="2586077" y="154546"/>
                  </a:lnTo>
                  <a:lnTo>
                    <a:pt x="2686533" y="154546"/>
                  </a:lnTo>
                  <a:lnTo>
                    <a:pt x="2722593" y="149394"/>
                  </a:lnTo>
                  <a:lnTo>
                    <a:pt x="2753503" y="141667"/>
                  </a:lnTo>
                  <a:lnTo>
                    <a:pt x="2799867" y="121061"/>
                  </a:lnTo>
                  <a:lnTo>
                    <a:pt x="2843655" y="95303"/>
                  </a:lnTo>
                  <a:lnTo>
                    <a:pt x="2915777" y="36060"/>
                  </a:lnTo>
                  <a:lnTo>
                    <a:pt x="3021383" y="126213"/>
                  </a:lnTo>
                  <a:lnTo>
                    <a:pt x="2944110" y="200910"/>
                  </a:lnTo>
                  <a:lnTo>
                    <a:pt x="2823049" y="314244"/>
                  </a:lnTo>
                  <a:lnTo>
                    <a:pt x="2750927" y="378638"/>
                  </a:lnTo>
                  <a:lnTo>
                    <a:pt x="2717442" y="376063"/>
                  </a:lnTo>
                  <a:lnTo>
                    <a:pt x="2614411" y="360608"/>
                  </a:lnTo>
                  <a:lnTo>
                    <a:pt x="2544865" y="355456"/>
                  </a:lnTo>
                  <a:lnTo>
                    <a:pt x="2354258" y="355456"/>
                  </a:lnTo>
                  <a:lnTo>
                    <a:pt x="1985922" y="350305"/>
                  </a:lnTo>
                  <a:lnTo>
                    <a:pt x="1527434" y="347729"/>
                  </a:lnTo>
                  <a:lnTo>
                    <a:pt x="1197735" y="345153"/>
                  </a:lnTo>
                  <a:lnTo>
                    <a:pt x="829399" y="340002"/>
                  </a:lnTo>
                  <a:lnTo>
                    <a:pt x="522882" y="337426"/>
                  </a:lnTo>
                  <a:lnTo>
                    <a:pt x="370911" y="334850"/>
                  </a:lnTo>
                  <a:lnTo>
                    <a:pt x="172577" y="334850"/>
                  </a:lnTo>
                  <a:lnTo>
                    <a:pt x="118485" y="329699"/>
                  </a:lnTo>
                  <a:lnTo>
                    <a:pt x="66970" y="311668"/>
                  </a:lnTo>
                  <a:lnTo>
                    <a:pt x="43788" y="298789"/>
                  </a:lnTo>
                  <a:lnTo>
                    <a:pt x="23182" y="280759"/>
                  </a:lnTo>
                  <a:lnTo>
                    <a:pt x="10303" y="265304"/>
                  </a:lnTo>
                  <a:lnTo>
                    <a:pt x="2575" y="247274"/>
                  </a:lnTo>
                  <a:lnTo>
                    <a:pt x="0" y="229243"/>
                  </a:lnTo>
                  <a:lnTo>
                    <a:pt x="2575" y="208637"/>
                  </a:lnTo>
                  <a:lnTo>
                    <a:pt x="10303" y="190607"/>
                  </a:lnTo>
                  <a:lnTo>
                    <a:pt x="20606" y="172576"/>
                  </a:lnTo>
                  <a:lnTo>
                    <a:pt x="41212" y="151970"/>
                  </a:lnTo>
                  <a:lnTo>
                    <a:pt x="85000" y="123637"/>
                  </a:lnTo>
                  <a:lnTo>
                    <a:pt x="133940" y="100455"/>
                  </a:lnTo>
                  <a:lnTo>
                    <a:pt x="200910" y="69545"/>
                  </a:lnTo>
                  <a:lnTo>
                    <a:pt x="285911" y="41212"/>
                  </a:lnTo>
                  <a:lnTo>
                    <a:pt x="409548" y="12878"/>
                  </a:lnTo>
                  <a:lnTo>
                    <a:pt x="466215" y="0"/>
                  </a:lnTo>
                  <a:lnTo>
                    <a:pt x="476518" y="0"/>
                  </a:lnTo>
                  <a:lnTo>
                    <a:pt x="494548" y="7727"/>
                  </a:lnTo>
                  <a:lnTo>
                    <a:pt x="564094" y="36060"/>
                  </a:lnTo>
                  <a:lnTo>
                    <a:pt x="677428" y="66970"/>
                  </a:lnTo>
                  <a:lnTo>
                    <a:pt x="793338" y="90152"/>
                  </a:lnTo>
                  <a:lnTo>
                    <a:pt x="1007128" y="105606"/>
                  </a:lnTo>
                  <a:lnTo>
                    <a:pt x="1290463" y="121061"/>
                  </a:lnTo>
                  <a:lnTo>
                    <a:pt x="1581525" y="131364"/>
                  </a:lnTo>
                  <a:lnTo>
                    <a:pt x="1635617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EDE7B22E-CCDA-0B47-8777-B6D0C6545D08}"/>
                </a:ext>
              </a:extLst>
            </p:cNvPr>
            <p:cNvSpPr/>
            <p:nvPr/>
          </p:nvSpPr>
          <p:spPr>
            <a:xfrm rot="16200000">
              <a:off x="3082925" y="3433763"/>
              <a:ext cx="2860675" cy="434975"/>
            </a:xfrm>
            <a:custGeom>
              <a:avLst/>
              <a:gdLst>
                <a:gd name="connsiteX0" fmla="*/ 1517131 w 2861685"/>
                <a:gd name="connsiteY0" fmla="*/ 133940 h 435306"/>
                <a:gd name="connsiteX1" fmla="*/ 1684556 w 2861685"/>
                <a:gd name="connsiteY1" fmla="*/ 141668 h 435306"/>
                <a:gd name="connsiteX2" fmla="*/ 1900922 w 2861685"/>
                <a:gd name="connsiteY2" fmla="*/ 149395 h 435306"/>
                <a:gd name="connsiteX3" fmla="*/ 2078650 w 2861685"/>
                <a:gd name="connsiteY3" fmla="*/ 154547 h 435306"/>
                <a:gd name="connsiteX4" fmla="*/ 2253803 w 2861685"/>
                <a:gd name="connsiteY4" fmla="*/ 157122 h 435306"/>
                <a:gd name="connsiteX5" fmla="*/ 2418652 w 2861685"/>
                <a:gd name="connsiteY5" fmla="*/ 157122 h 435306"/>
                <a:gd name="connsiteX6" fmla="*/ 2568047 w 2861685"/>
                <a:gd name="connsiteY6" fmla="*/ 157122 h 435306"/>
                <a:gd name="connsiteX7" fmla="*/ 2598956 w 2861685"/>
                <a:gd name="connsiteY7" fmla="*/ 154547 h 435306"/>
                <a:gd name="connsiteX8" fmla="*/ 2627290 w 2861685"/>
                <a:gd name="connsiteY8" fmla="*/ 146819 h 435306"/>
                <a:gd name="connsiteX9" fmla="*/ 2660775 w 2861685"/>
                <a:gd name="connsiteY9" fmla="*/ 136516 h 435306"/>
                <a:gd name="connsiteX10" fmla="*/ 2694260 w 2861685"/>
                <a:gd name="connsiteY10" fmla="*/ 113334 h 435306"/>
                <a:gd name="connsiteX11" fmla="*/ 2730321 w 2861685"/>
                <a:gd name="connsiteY11" fmla="*/ 87576 h 435306"/>
                <a:gd name="connsiteX12" fmla="*/ 2774109 w 2861685"/>
                <a:gd name="connsiteY12" fmla="*/ 46364 h 435306"/>
                <a:gd name="connsiteX13" fmla="*/ 2802443 w 2861685"/>
                <a:gd name="connsiteY13" fmla="*/ 15455 h 435306"/>
                <a:gd name="connsiteX14" fmla="*/ 2815322 w 2861685"/>
                <a:gd name="connsiteY14" fmla="*/ 5152 h 435306"/>
                <a:gd name="connsiteX15" fmla="*/ 2833352 w 2861685"/>
                <a:gd name="connsiteY15" fmla="*/ 0 h 435306"/>
                <a:gd name="connsiteX16" fmla="*/ 2846231 w 2861685"/>
                <a:gd name="connsiteY16" fmla="*/ 0 h 435306"/>
                <a:gd name="connsiteX17" fmla="*/ 2856534 w 2861685"/>
                <a:gd name="connsiteY17" fmla="*/ 7727 h 435306"/>
                <a:gd name="connsiteX18" fmla="*/ 2861685 w 2861685"/>
                <a:gd name="connsiteY18" fmla="*/ 20606 h 435306"/>
                <a:gd name="connsiteX19" fmla="*/ 2861685 w 2861685"/>
                <a:gd name="connsiteY19" fmla="*/ 41212 h 435306"/>
                <a:gd name="connsiteX20" fmla="*/ 2853958 w 2861685"/>
                <a:gd name="connsiteY20" fmla="*/ 82425 h 435306"/>
                <a:gd name="connsiteX21" fmla="*/ 2830776 w 2861685"/>
                <a:gd name="connsiteY21" fmla="*/ 123637 h 435306"/>
                <a:gd name="connsiteX22" fmla="*/ 2794715 w 2861685"/>
                <a:gd name="connsiteY22" fmla="*/ 170001 h 435306"/>
                <a:gd name="connsiteX23" fmla="*/ 2753503 w 2861685"/>
                <a:gd name="connsiteY23" fmla="*/ 221517 h 435306"/>
                <a:gd name="connsiteX24" fmla="*/ 2658199 w 2861685"/>
                <a:gd name="connsiteY24" fmla="*/ 334851 h 435306"/>
                <a:gd name="connsiteX25" fmla="*/ 2614411 w 2861685"/>
                <a:gd name="connsiteY25" fmla="*/ 376063 h 435306"/>
                <a:gd name="connsiteX26" fmla="*/ 2573199 w 2861685"/>
                <a:gd name="connsiteY26" fmla="*/ 401821 h 435306"/>
                <a:gd name="connsiteX27" fmla="*/ 2513956 w 2861685"/>
                <a:gd name="connsiteY27" fmla="*/ 422427 h 435306"/>
                <a:gd name="connsiteX28" fmla="*/ 2475319 w 2861685"/>
                <a:gd name="connsiteY28" fmla="*/ 430154 h 435306"/>
                <a:gd name="connsiteX29" fmla="*/ 2423804 w 2861685"/>
                <a:gd name="connsiteY29" fmla="*/ 435306 h 435306"/>
                <a:gd name="connsiteX30" fmla="*/ 2349106 w 2861685"/>
                <a:gd name="connsiteY30" fmla="*/ 427579 h 435306"/>
                <a:gd name="connsiteX31" fmla="*/ 2186833 w 2861685"/>
                <a:gd name="connsiteY31" fmla="*/ 409548 h 435306"/>
                <a:gd name="connsiteX32" fmla="*/ 1988498 w 2861685"/>
                <a:gd name="connsiteY32" fmla="*/ 388942 h 435306"/>
                <a:gd name="connsiteX33" fmla="*/ 1725769 w 2861685"/>
                <a:gd name="connsiteY33" fmla="*/ 358033 h 435306"/>
                <a:gd name="connsiteX34" fmla="*/ 1607283 w 2861685"/>
                <a:gd name="connsiteY34" fmla="*/ 358033 h 435306"/>
                <a:gd name="connsiteX35" fmla="*/ 1390918 w 2861685"/>
                <a:gd name="connsiteY35" fmla="*/ 345154 h 435306"/>
                <a:gd name="connsiteX36" fmla="*/ 983946 w 2861685"/>
                <a:gd name="connsiteY36" fmla="*/ 314245 h 435306"/>
                <a:gd name="connsiteX37" fmla="*/ 803642 w 2861685"/>
                <a:gd name="connsiteY37" fmla="*/ 301366 h 435306"/>
                <a:gd name="connsiteX38" fmla="*/ 669701 w 2861685"/>
                <a:gd name="connsiteY38" fmla="*/ 291063 h 435306"/>
                <a:gd name="connsiteX39" fmla="*/ 574398 w 2861685"/>
                <a:gd name="connsiteY39" fmla="*/ 293638 h 435306"/>
                <a:gd name="connsiteX40" fmla="*/ 419851 w 2861685"/>
                <a:gd name="connsiteY40" fmla="*/ 293638 h 435306"/>
                <a:gd name="connsiteX41" fmla="*/ 46364 w 2861685"/>
                <a:gd name="connsiteY41" fmla="*/ 226668 h 435306"/>
                <a:gd name="connsiteX42" fmla="*/ 20606 w 2861685"/>
                <a:gd name="connsiteY42" fmla="*/ 206062 h 435306"/>
                <a:gd name="connsiteX43" fmla="*/ 7727 w 2861685"/>
                <a:gd name="connsiteY43" fmla="*/ 188032 h 435306"/>
                <a:gd name="connsiteX44" fmla="*/ 0 w 2861685"/>
                <a:gd name="connsiteY44" fmla="*/ 159698 h 435306"/>
                <a:gd name="connsiteX45" fmla="*/ 2576 w 2861685"/>
                <a:gd name="connsiteY45" fmla="*/ 136516 h 435306"/>
                <a:gd name="connsiteX46" fmla="*/ 10303 w 2861685"/>
                <a:gd name="connsiteY46" fmla="*/ 110758 h 435306"/>
                <a:gd name="connsiteX47" fmla="*/ 23182 w 2861685"/>
                <a:gd name="connsiteY47" fmla="*/ 92728 h 435306"/>
                <a:gd name="connsiteX48" fmla="*/ 77273 w 2861685"/>
                <a:gd name="connsiteY48" fmla="*/ 74698 h 435306"/>
                <a:gd name="connsiteX49" fmla="*/ 303941 w 2861685"/>
                <a:gd name="connsiteY49" fmla="*/ 15455 h 435306"/>
                <a:gd name="connsiteX50" fmla="*/ 381214 w 2861685"/>
                <a:gd name="connsiteY50" fmla="*/ 5152 h 435306"/>
                <a:gd name="connsiteX51" fmla="*/ 406972 w 2861685"/>
                <a:gd name="connsiteY51" fmla="*/ 7727 h 435306"/>
                <a:gd name="connsiteX52" fmla="*/ 530609 w 2861685"/>
                <a:gd name="connsiteY52" fmla="*/ 36061 h 435306"/>
                <a:gd name="connsiteX53" fmla="*/ 654247 w 2861685"/>
                <a:gd name="connsiteY53" fmla="*/ 66970 h 435306"/>
                <a:gd name="connsiteX54" fmla="*/ 692883 w 2861685"/>
                <a:gd name="connsiteY54" fmla="*/ 72122 h 435306"/>
                <a:gd name="connsiteX55" fmla="*/ 919551 w 2861685"/>
                <a:gd name="connsiteY55" fmla="*/ 95304 h 435306"/>
                <a:gd name="connsiteX56" fmla="*/ 1208038 w 2861685"/>
                <a:gd name="connsiteY56" fmla="*/ 118486 h 435306"/>
                <a:gd name="connsiteX57" fmla="*/ 1517131 w 2861685"/>
                <a:gd name="connsiteY57" fmla="*/ 133940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61685" h="435306">
                  <a:moveTo>
                    <a:pt x="1517131" y="133940"/>
                  </a:moveTo>
                  <a:lnTo>
                    <a:pt x="1684556" y="141668"/>
                  </a:lnTo>
                  <a:lnTo>
                    <a:pt x="1900922" y="149395"/>
                  </a:lnTo>
                  <a:lnTo>
                    <a:pt x="2078650" y="154547"/>
                  </a:lnTo>
                  <a:lnTo>
                    <a:pt x="2253803" y="157122"/>
                  </a:lnTo>
                  <a:lnTo>
                    <a:pt x="2418652" y="157122"/>
                  </a:lnTo>
                  <a:lnTo>
                    <a:pt x="2568047" y="157122"/>
                  </a:lnTo>
                  <a:lnTo>
                    <a:pt x="2598956" y="154547"/>
                  </a:lnTo>
                  <a:lnTo>
                    <a:pt x="2627290" y="146819"/>
                  </a:lnTo>
                  <a:lnTo>
                    <a:pt x="2660775" y="136516"/>
                  </a:lnTo>
                  <a:lnTo>
                    <a:pt x="2694260" y="113334"/>
                  </a:lnTo>
                  <a:lnTo>
                    <a:pt x="2730321" y="87576"/>
                  </a:lnTo>
                  <a:lnTo>
                    <a:pt x="2774109" y="46364"/>
                  </a:lnTo>
                  <a:lnTo>
                    <a:pt x="2802443" y="15455"/>
                  </a:lnTo>
                  <a:lnTo>
                    <a:pt x="2815322" y="5152"/>
                  </a:lnTo>
                  <a:lnTo>
                    <a:pt x="2833352" y="0"/>
                  </a:lnTo>
                  <a:lnTo>
                    <a:pt x="2846231" y="0"/>
                  </a:lnTo>
                  <a:lnTo>
                    <a:pt x="2856534" y="7727"/>
                  </a:lnTo>
                  <a:lnTo>
                    <a:pt x="2861685" y="20606"/>
                  </a:lnTo>
                  <a:lnTo>
                    <a:pt x="2861685" y="41212"/>
                  </a:lnTo>
                  <a:lnTo>
                    <a:pt x="2853958" y="82425"/>
                  </a:lnTo>
                  <a:lnTo>
                    <a:pt x="2830776" y="123637"/>
                  </a:lnTo>
                  <a:lnTo>
                    <a:pt x="2794715" y="170001"/>
                  </a:lnTo>
                  <a:lnTo>
                    <a:pt x="2753503" y="221517"/>
                  </a:lnTo>
                  <a:lnTo>
                    <a:pt x="2658199" y="334851"/>
                  </a:lnTo>
                  <a:lnTo>
                    <a:pt x="2614411" y="376063"/>
                  </a:lnTo>
                  <a:lnTo>
                    <a:pt x="2573199" y="401821"/>
                  </a:lnTo>
                  <a:lnTo>
                    <a:pt x="2513956" y="422427"/>
                  </a:lnTo>
                  <a:lnTo>
                    <a:pt x="2475319" y="430154"/>
                  </a:lnTo>
                  <a:lnTo>
                    <a:pt x="2423804" y="435306"/>
                  </a:lnTo>
                  <a:lnTo>
                    <a:pt x="2349106" y="427579"/>
                  </a:lnTo>
                  <a:lnTo>
                    <a:pt x="2186833" y="409548"/>
                  </a:lnTo>
                  <a:lnTo>
                    <a:pt x="1988498" y="388942"/>
                  </a:lnTo>
                  <a:lnTo>
                    <a:pt x="1725769" y="358033"/>
                  </a:lnTo>
                  <a:lnTo>
                    <a:pt x="1607283" y="358033"/>
                  </a:lnTo>
                  <a:lnTo>
                    <a:pt x="1390918" y="345154"/>
                  </a:lnTo>
                  <a:lnTo>
                    <a:pt x="983946" y="314245"/>
                  </a:lnTo>
                  <a:lnTo>
                    <a:pt x="803642" y="301366"/>
                  </a:lnTo>
                  <a:lnTo>
                    <a:pt x="669701" y="291063"/>
                  </a:lnTo>
                  <a:lnTo>
                    <a:pt x="574398" y="293638"/>
                  </a:lnTo>
                  <a:lnTo>
                    <a:pt x="419851" y="293638"/>
                  </a:lnTo>
                  <a:lnTo>
                    <a:pt x="46364" y="226668"/>
                  </a:lnTo>
                  <a:lnTo>
                    <a:pt x="20606" y="206062"/>
                  </a:lnTo>
                  <a:lnTo>
                    <a:pt x="7727" y="188032"/>
                  </a:lnTo>
                  <a:lnTo>
                    <a:pt x="0" y="159698"/>
                  </a:lnTo>
                  <a:lnTo>
                    <a:pt x="2576" y="136516"/>
                  </a:lnTo>
                  <a:lnTo>
                    <a:pt x="10303" y="110758"/>
                  </a:lnTo>
                  <a:lnTo>
                    <a:pt x="23182" y="92728"/>
                  </a:lnTo>
                  <a:lnTo>
                    <a:pt x="77273" y="74698"/>
                  </a:lnTo>
                  <a:lnTo>
                    <a:pt x="303941" y="15455"/>
                  </a:lnTo>
                  <a:lnTo>
                    <a:pt x="381214" y="5152"/>
                  </a:lnTo>
                  <a:lnTo>
                    <a:pt x="406972" y="7727"/>
                  </a:lnTo>
                  <a:lnTo>
                    <a:pt x="530609" y="36061"/>
                  </a:lnTo>
                  <a:lnTo>
                    <a:pt x="654247" y="66970"/>
                  </a:lnTo>
                  <a:lnTo>
                    <a:pt x="692883" y="72122"/>
                  </a:lnTo>
                  <a:lnTo>
                    <a:pt x="919551" y="95304"/>
                  </a:lnTo>
                  <a:lnTo>
                    <a:pt x="1208038" y="118486"/>
                  </a:lnTo>
                  <a:lnTo>
                    <a:pt x="1517131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6DA05427-07F1-4549-877C-2A8370613B60}"/>
                </a:ext>
              </a:extLst>
            </p:cNvPr>
            <p:cNvSpPr/>
            <p:nvPr/>
          </p:nvSpPr>
          <p:spPr>
            <a:xfrm rot="16200000">
              <a:off x="4594225" y="4117975"/>
              <a:ext cx="842963" cy="1071563"/>
            </a:xfrm>
            <a:custGeom>
              <a:avLst/>
              <a:gdLst>
                <a:gd name="connsiteX0" fmla="*/ 547687 w 842962"/>
                <a:gd name="connsiteY0" fmla="*/ 378618 h 1071562"/>
                <a:gd name="connsiteX1" fmla="*/ 469106 w 842962"/>
                <a:gd name="connsiteY1" fmla="*/ 190500 h 1071562"/>
                <a:gd name="connsiteX2" fmla="*/ 426244 w 842962"/>
                <a:gd name="connsiteY2" fmla="*/ 69056 h 1071562"/>
                <a:gd name="connsiteX3" fmla="*/ 426244 w 842962"/>
                <a:gd name="connsiteY3" fmla="*/ 52387 h 1071562"/>
                <a:gd name="connsiteX4" fmla="*/ 0 w 842962"/>
                <a:gd name="connsiteY4" fmla="*/ 0 h 1071562"/>
                <a:gd name="connsiteX5" fmla="*/ 40481 w 842962"/>
                <a:gd name="connsiteY5" fmla="*/ 42862 h 1071562"/>
                <a:gd name="connsiteX6" fmla="*/ 80962 w 842962"/>
                <a:gd name="connsiteY6" fmla="*/ 83343 h 1071562"/>
                <a:gd name="connsiteX7" fmla="*/ 121444 w 842962"/>
                <a:gd name="connsiteY7" fmla="*/ 126206 h 1071562"/>
                <a:gd name="connsiteX8" fmla="*/ 138112 w 842962"/>
                <a:gd name="connsiteY8" fmla="*/ 147637 h 1071562"/>
                <a:gd name="connsiteX9" fmla="*/ 185737 w 842962"/>
                <a:gd name="connsiteY9" fmla="*/ 214312 h 1071562"/>
                <a:gd name="connsiteX10" fmla="*/ 295275 w 842962"/>
                <a:gd name="connsiteY10" fmla="*/ 369093 h 1071562"/>
                <a:gd name="connsiteX11" fmla="*/ 407194 w 842962"/>
                <a:gd name="connsiteY11" fmla="*/ 526256 h 1071562"/>
                <a:gd name="connsiteX12" fmla="*/ 490537 w 842962"/>
                <a:gd name="connsiteY12" fmla="*/ 642937 h 1071562"/>
                <a:gd name="connsiteX13" fmla="*/ 592931 w 842962"/>
                <a:gd name="connsiteY13" fmla="*/ 788193 h 1071562"/>
                <a:gd name="connsiteX14" fmla="*/ 697706 w 842962"/>
                <a:gd name="connsiteY14" fmla="*/ 935831 h 1071562"/>
                <a:gd name="connsiteX15" fmla="*/ 754856 w 842962"/>
                <a:gd name="connsiteY15" fmla="*/ 1016793 h 1071562"/>
                <a:gd name="connsiteX16" fmla="*/ 773906 w 842962"/>
                <a:gd name="connsiteY16" fmla="*/ 1042987 h 1071562"/>
                <a:gd name="connsiteX17" fmla="*/ 792956 w 842962"/>
                <a:gd name="connsiteY17" fmla="*/ 1057275 h 1071562"/>
                <a:gd name="connsiteX18" fmla="*/ 812006 w 842962"/>
                <a:gd name="connsiteY18" fmla="*/ 1069181 h 1071562"/>
                <a:gd name="connsiteX19" fmla="*/ 821531 w 842962"/>
                <a:gd name="connsiteY19" fmla="*/ 1071562 h 1071562"/>
                <a:gd name="connsiteX20" fmla="*/ 835819 w 842962"/>
                <a:gd name="connsiteY20" fmla="*/ 1071562 h 1071562"/>
                <a:gd name="connsiteX21" fmla="*/ 842962 w 842962"/>
                <a:gd name="connsiteY21" fmla="*/ 1062037 h 1071562"/>
                <a:gd name="connsiteX22" fmla="*/ 842962 w 842962"/>
                <a:gd name="connsiteY22" fmla="*/ 1040606 h 1071562"/>
                <a:gd name="connsiteX23" fmla="*/ 821531 w 842962"/>
                <a:gd name="connsiteY23" fmla="*/ 981075 h 1071562"/>
                <a:gd name="connsiteX24" fmla="*/ 757237 w 842962"/>
                <a:gd name="connsiteY24" fmla="*/ 840581 h 1071562"/>
                <a:gd name="connsiteX25" fmla="*/ 690562 w 842962"/>
                <a:gd name="connsiteY25" fmla="*/ 697706 h 1071562"/>
                <a:gd name="connsiteX26" fmla="*/ 611981 w 842962"/>
                <a:gd name="connsiteY26" fmla="*/ 526256 h 1071562"/>
                <a:gd name="connsiteX27" fmla="*/ 547687 w 842962"/>
                <a:gd name="connsiteY27" fmla="*/ 378618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2962" h="1071562">
                  <a:moveTo>
                    <a:pt x="547687" y="378618"/>
                  </a:moveTo>
                  <a:lnTo>
                    <a:pt x="469106" y="190500"/>
                  </a:lnTo>
                  <a:lnTo>
                    <a:pt x="426244" y="69056"/>
                  </a:lnTo>
                  <a:lnTo>
                    <a:pt x="426244" y="52387"/>
                  </a:lnTo>
                  <a:lnTo>
                    <a:pt x="0" y="0"/>
                  </a:lnTo>
                  <a:lnTo>
                    <a:pt x="40481" y="42862"/>
                  </a:lnTo>
                  <a:lnTo>
                    <a:pt x="80962" y="83343"/>
                  </a:lnTo>
                  <a:lnTo>
                    <a:pt x="121444" y="126206"/>
                  </a:lnTo>
                  <a:lnTo>
                    <a:pt x="138112" y="147637"/>
                  </a:lnTo>
                  <a:lnTo>
                    <a:pt x="185737" y="214312"/>
                  </a:lnTo>
                  <a:lnTo>
                    <a:pt x="295275" y="369093"/>
                  </a:lnTo>
                  <a:lnTo>
                    <a:pt x="407194" y="526256"/>
                  </a:lnTo>
                  <a:lnTo>
                    <a:pt x="490537" y="642937"/>
                  </a:lnTo>
                  <a:lnTo>
                    <a:pt x="592931" y="788193"/>
                  </a:lnTo>
                  <a:lnTo>
                    <a:pt x="697706" y="935831"/>
                  </a:lnTo>
                  <a:lnTo>
                    <a:pt x="754856" y="1016793"/>
                  </a:lnTo>
                  <a:lnTo>
                    <a:pt x="773906" y="1042987"/>
                  </a:lnTo>
                  <a:lnTo>
                    <a:pt x="792956" y="1057275"/>
                  </a:lnTo>
                  <a:lnTo>
                    <a:pt x="812006" y="1069181"/>
                  </a:lnTo>
                  <a:lnTo>
                    <a:pt x="821531" y="1071562"/>
                  </a:lnTo>
                  <a:lnTo>
                    <a:pt x="835819" y="1071562"/>
                  </a:lnTo>
                  <a:lnTo>
                    <a:pt x="842962" y="1062037"/>
                  </a:lnTo>
                  <a:lnTo>
                    <a:pt x="842962" y="1040606"/>
                  </a:lnTo>
                  <a:lnTo>
                    <a:pt x="821531" y="981075"/>
                  </a:lnTo>
                  <a:lnTo>
                    <a:pt x="757237" y="840581"/>
                  </a:lnTo>
                  <a:lnTo>
                    <a:pt x="690562" y="697706"/>
                  </a:lnTo>
                  <a:lnTo>
                    <a:pt x="611981" y="526256"/>
                  </a:lnTo>
                  <a:lnTo>
                    <a:pt x="547687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419A0981-09E7-214F-9EF7-F977B5315096}"/>
                </a:ext>
              </a:extLst>
            </p:cNvPr>
            <p:cNvSpPr/>
            <p:nvPr/>
          </p:nvSpPr>
          <p:spPr>
            <a:xfrm>
              <a:off x="4557713" y="2800350"/>
              <a:ext cx="2405062" cy="676275"/>
            </a:xfrm>
            <a:custGeom>
              <a:avLst/>
              <a:gdLst>
                <a:gd name="connsiteX0" fmla="*/ 1393031 w 2405062"/>
                <a:gd name="connsiteY0" fmla="*/ 211931 h 676275"/>
                <a:gd name="connsiteX1" fmla="*/ 1283493 w 2405062"/>
                <a:gd name="connsiteY1" fmla="*/ 242888 h 676275"/>
                <a:gd name="connsiteX2" fmla="*/ 1228725 w 2405062"/>
                <a:gd name="connsiteY2" fmla="*/ 259556 h 676275"/>
                <a:gd name="connsiteX3" fmla="*/ 971550 w 2405062"/>
                <a:gd name="connsiteY3" fmla="*/ 345281 h 676275"/>
                <a:gd name="connsiteX4" fmla="*/ 831056 w 2405062"/>
                <a:gd name="connsiteY4" fmla="*/ 383381 h 676275"/>
                <a:gd name="connsiteX5" fmla="*/ 666750 w 2405062"/>
                <a:gd name="connsiteY5" fmla="*/ 431006 h 676275"/>
                <a:gd name="connsiteX6" fmla="*/ 521493 w 2405062"/>
                <a:gd name="connsiteY6" fmla="*/ 469106 h 676275"/>
                <a:gd name="connsiteX7" fmla="*/ 421481 w 2405062"/>
                <a:gd name="connsiteY7" fmla="*/ 492919 h 676275"/>
                <a:gd name="connsiteX8" fmla="*/ 311943 w 2405062"/>
                <a:gd name="connsiteY8" fmla="*/ 516731 h 676275"/>
                <a:gd name="connsiteX9" fmla="*/ 230981 w 2405062"/>
                <a:gd name="connsiteY9" fmla="*/ 531019 h 676275"/>
                <a:gd name="connsiteX10" fmla="*/ 159543 w 2405062"/>
                <a:gd name="connsiteY10" fmla="*/ 540544 h 676275"/>
                <a:gd name="connsiteX11" fmla="*/ 107156 w 2405062"/>
                <a:gd name="connsiteY11" fmla="*/ 542925 h 676275"/>
                <a:gd name="connsiteX12" fmla="*/ 4762 w 2405062"/>
                <a:gd name="connsiteY12" fmla="*/ 538163 h 676275"/>
                <a:gd name="connsiteX13" fmla="*/ 0 w 2405062"/>
                <a:gd name="connsiteY13" fmla="*/ 673894 h 676275"/>
                <a:gd name="connsiteX14" fmla="*/ 119062 w 2405062"/>
                <a:gd name="connsiteY14" fmla="*/ 676275 h 676275"/>
                <a:gd name="connsiteX15" fmla="*/ 185737 w 2405062"/>
                <a:gd name="connsiteY15" fmla="*/ 676275 h 676275"/>
                <a:gd name="connsiteX16" fmla="*/ 276225 w 2405062"/>
                <a:gd name="connsiteY16" fmla="*/ 671513 h 676275"/>
                <a:gd name="connsiteX17" fmla="*/ 407193 w 2405062"/>
                <a:gd name="connsiteY17" fmla="*/ 657225 h 676275"/>
                <a:gd name="connsiteX18" fmla="*/ 535781 w 2405062"/>
                <a:gd name="connsiteY18" fmla="*/ 638175 h 676275"/>
                <a:gd name="connsiteX19" fmla="*/ 707231 w 2405062"/>
                <a:gd name="connsiteY19" fmla="*/ 607219 h 676275"/>
                <a:gd name="connsiteX20" fmla="*/ 928687 w 2405062"/>
                <a:gd name="connsiteY20" fmla="*/ 561975 h 676275"/>
                <a:gd name="connsiteX21" fmla="*/ 1154906 w 2405062"/>
                <a:gd name="connsiteY21" fmla="*/ 511969 h 676275"/>
                <a:gd name="connsiteX22" fmla="*/ 1309687 w 2405062"/>
                <a:gd name="connsiteY22" fmla="*/ 454819 h 676275"/>
                <a:gd name="connsiteX23" fmla="*/ 1543050 w 2405062"/>
                <a:gd name="connsiteY23" fmla="*/ 404813 h 676275"/>
                <a:gd name="connsiteX24" fmla="*/ 1740693 w 2405062"/>
                <a:gd name="connsiteY24" fmla="*/ 361950 h 676275"/>
                <a:gd name="connsiteX25" fmla="*/ 1993106 w 2405062"/>
                <a:gd name="connsiteY25" fmla="*/ 307181 h 676275"/>
                <a:gd name="connsiteX26" fmla="*/ 2250281 w 2405062"/>
                <a:gd name="connsiteY26" fmla="*/ 250031 h 676275"/>
                <a:gd name="connsiteX27" fmla="*/ 2345531 w 2405062"/>
                <a:gd name="connsiteY27" fmla="*/ 228600 h 676275"/>
                <a:gd name="connsiteX28" fmla="*/ 2369343 w 2405062"/>
                <a:gd name="connsiteY28" fmla="*/ 214313 h 676275"/>
                <a:gd name="connsiteX29" fmla="*/ 2386012 w 2405062"/>
                <a:gd name="connsiteY29" fmla="*/ 195263 h 676275"/>
                <a:gd name="connsiteX30" fmla="*/ 2397918 w 2405062"/>
                <a:gd name="connsiteY30" fmla="*/ 176213 h 676275"/>
                <a:gd name="connsiteX31" fmla="*/ 2402681 w 2405062"/>
                <a:gd name="connsiteY31" fmla="*/ 164306 h 676275"/>
                <a:gd name="connsiteX32" fmla="*/ 2405062 w 2405062"/>
                <a:gd name="connsiteY32" fmla="*/ 142875 h 676275"/>
                <a:gd name="connsiteX33" fmla="*/ 2397918 w 2405062"/>
                <a:gd name="connsiteY33" fmla="*/ 119063 h 676275"/>
                <a:gd name="connsiteX34" fmla="*/ 2376487 w 2405062"/>
                <a:gd name="connsiteY34" fmla="*/ 92869 h 676275"/>
                <a:gd name="connsiteX35" fmla="*/ 2338387 w 2405062"/>
                <a:gd name="connsiteY35" fmla="*/ 80963 h 676275"/>
                <a:gd name="connsiteX36" fmla="*/ 2238375 w 2405062"/>
                <a:gd name="connsiteY36" fmla="*/ 52388 h 676275"/>
                <a:gd name="connsiteX37" fmla="*/ 2140743 w 2405062"/>
                <a:gd name="connsiteY37" fmla="*/ 26194 h 676275"/>
                <a:gd name="connsiteX38" fmla="*/ 2057400 w 2405062"/>
                <a:gd name="connsiteY38" fmla="*/ 4763 h 676275"/>
                <a:gd name="connsiteX39" fmla="*/ 2021681 w 2405062"/>
                <a:gd name="connsiteY39" fmla="*/ 0 h 676275"/>
                <a:gd name="connsiteX40" fmla="*/ 1978818 w 2405062"/>
                <a:gd name="connsiteY40" fmla="*/ 4763 h 676275"/>
                <a:gd name="connsiteX41" fmla="*/ 1919287 w 2405062"/>
                <a:gd name="connsiteY41" fmla="*/ 23813 h 676275"/>
                <a:gd name="connsiteX42" fmla="*/ 1785937 w 2405062"/>
                <a:gd name="connsiteY42" fmla="*/ 85725 h 676275"/>
                <a:gd name="connsiteX43" fmla="*/ 1735931 w 2405062"/>
                <a:gd name="connsiteY43" fmla="*/ 107156 h 676275"/>
                <a:gd name="connsiteX44" fmla="*/ 1514475 w 2405062"/>
                <a:gd name="connsiteY44" fmla="*/ 178594 h 676275"/>
                <a:gd name="connsiteX45" fmla="*/ 1393031 w 2405062"/>
                <a:gd name="connsiteY45" fmla="*/ 21193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05062" h="676275">
                  <a:moveTo>
                    <a:pt x="1393031" y="211931"/>
                  </a:moveTo>
                  <a:lnTo>
                    <a:pt x="1283493" y="242888"/>
                  </a:lnTo>
                  <a:lnTo>
                    <a:pt x="1228725" y="259556"/>
                  </a:lnTo>
                  <a:lnTo>
                    <a:pt x="971550" y="345281"/>
                  </a:lnTo>
                  <a:lnTo>
                    <a:pt x="831056" y="383381"/>
                  </a:lnTo>
                  <a:lnTo>
                    <a:pt x="666750" y="431006"/>
                  </a:lnTo>
                  <a:lnTo>
                    <a:pt x="521493" y="469106"/>
                  </a:lnTo>
                  <a:lnTo>
                    <a:pt x="421481" y="492919"/>
                  </a:lnTo>
                  <a:lnTo>
                    <a:pt x="311943" y="516731"/>
                  </a:lnTo>
                  <a:lnTo>
                    <a:pt x="230981" y="531019"/>
                  </a:lnTo>
                  <a:lnTo>
                    <a:pt x="159543" y="540544"/>
                  </a:lnTo>
                  <a:lnTo>
                    <a:pt x="107156" y="542925"/>
                  </a:lnTo>
                  <a:lnTo>
                    <a:pt x="4762" y="538163"/>
                  </a:lnTo>
                  <a:lnTo>
                    <a:pt x="0" y="673894"/>
                  </a:lnTo>
                  <a:lnTo>
                    <a:pt x="119062" y="676275"/>
                  </a:lnTo>
                  <a:lnTo>
                    <a:pt x="185737" y="676275"/>
                  </a:lnTo>
                  <a:lnTo>
                    <a:pt x="276225" y="671513"/>
                  </a:lnTo>
                  <a:lnTo>
                    <a:pt x="407193" y="657225"/>
                  </a:lnTo>
                  <a:lnTo>
                    <a:pt x="535781" y="638175"/>
                  </a:lnTo>
                  <a:lnTo>
                    <a:pt x="707231" y="607219"/>
                  </a:lnTo>
                  <a:lnTo>
                    <a:pt x="928687" y="561975"/>
                  </a:lnTo>
                  <a:lnTo>
                    <a:pt x="1154906" y="511969"/>
                  </a:lnTo>
                  <a:lnTo>
                    <a:pt x="1309687" y="454819"/>
                  </a:lnTo>
                  <a:lnTo>
                    <a:pt x="1543050" y="404813"/>
                  </a:lnTo>
                  <a:lnTo>
                    <a:pt x="1740693" y="361950"/>
                  </a:lnTo>
                  <a:lnTo>
                    <a:pt x="1993106" y="307181"/>
                  </a:lnTo>
                  <a:lnTo>
                    <a:pt x="2250281" y="250031"/>
                  </a:lnTo>
                  <a:lnTo>
                    <a:pt x="2345531" y="228600"/>
                  </a:lnTo>
                  <a:lnTo>
                    <a:pt x="2369343" y="214313"/>
                  </a:lnTo>
                  <a:lnTo>
                    <a:pt x="2386012" y="195263"/>
                  </a:lnTo>
                  <a:lnTo>
                    <a:pt x="2397918" y="176213"/>
                  </a:lnTo>
                  <a:lnTo>
                    <a:pt x="2402681" y="164306"/>
                  </a:lnTo>
                  <a:lnTo>
                    <a:pt x="2405062" y="142875"/>
                  </a:lnTo>
                  <a:lnTo>
                    <a:pt x="2397918" y="119063"/>
                  </a:lnTo>
                  <a:lnTo>
                    <a:pt x="2376487" y="92869"/>
                  </a:lnTo>
                  <a:lnTo>
                    <a:pt x="2338387" y="80963"/>
                  </a:lnTo>
                  <a:lnTo>
                    <a:pt x="2238375" y="52388"/>
                  </a:lnTo>
                  <a:lnTo>
                    <a:pt x="2140743" y="26194"/>
                  </a:lnTo>
                  <a:lnTo>
                    <a:pt x="2057400" y="4763"/>
                  </a:lnTo>
                  <a:lnTo>
                    <a:pt x="2021681" y="0"/>
                  </a:lnTo>
                  <a:lnTo>
                    <a:pt x="1978818" y="4763"/>
                  </a:lnTo>
                  <a:lnTo>
                    <a:pt x="1919287" y="23813"/>
                  </a:lnTo>
                  <a:lnTo>
                    <a:pt x="1785937" y="85725"/>
                  </a:lnTo>
                  <a:lnTo>
                    <a:pt x="1735931" y="107156"/>
                  </a:lnTo>
                  <a:lnTo>
                    <a:pt x="1514475" y="178594"/>
                  </a:lnTo>
                  <a:lnTo>
                    <a:pt x="1393031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C173F34-D6ED-174B-BACA-ED2BD2E5CF55}"/>
                </a:ext>
              </a:extLst>
            </p:cNvPr>
            <p:cNvSpPr/>
            <p:nvPr/>
          </p:nvSpPr>
          <p:spPr>
            <a:xfrm rot="16200000">
              <a:off x="4397375" y="2816226"/>
              <a:ext cx="3578225" cy="2076450"/>
            </a:xfrm>
            <a:custGeom>
              <a:avLst/>
              <a:gdLst>
                <a:gd name="connsiteX0" fmla="*/ 2644910 w 3577181"/>
                <a:gd name="connsiteY0" fmla="*/ 437840 h 2076016"/>
                <a:gd name="connsiteX1" fmla="*/ 2802771 w 3577181"/>
                <a:gd name="connsiteY1" fmla="*/ 402098 h 2076016"/>
                <a:gd name="connsiteX2" fmla="*/ 2996373 w 3577181"/>
                <a:gd name="connsiteY2" fmla="*/ 354442 h 2076016"/>
                <a:gd name="connsiteX3" fmla="*/ 3094664 w 3577181"/>
                <a:gd name="connsiteY3" fmla="*/ 324657 h 2076016"/>
                <a:gd name="connsiteX4" fmla="*/ 3178062 w 3577181"/>
                <a:gd name="connsiteY4" fmla="*/ 300829 h 2076016"/>
                <a:gd name="connsiteX5" fmla="*/ 3240610 w 3577181"/>
                <a:gd name="connsiteY5" fmla="*/ 279979 h 2076016"/>
                <a:gd name="connsiteX6" fmla="*/ 3273374 w 3577181"/>
                <a:gd name="connsiteY6" fmla="*/ 262108 h 2076016"/>
                <a:gd name="connsiteX7" fmla="*/ 3297202 w 3577181"/>
                <a:gd name="connsiteY7" fmla="*/ 244237 h 2076016"/>
                <a:gd name="connsiteX8" fmla="*/ 3332944 w 3577181"/>
                <a:gd name="connsiteY8" fmla="*/ 211474 h 2076016"/>
                <a:gd name="connsiteX9" fmla="*/ 3371664 w 3577181"/>
                <a:gd name="connsiteY9" fmla="*/ 166796 h 2076016"/>
                <a:gd name="connsiteX10" fmla="*/ 3398471 w 3577181"/>
                <a:gd name="connsiteY10" fmla="*/ 134033 h 2076016"/>
                <a:gd name="connsiteX11" fmla="*/ 3422299 w 3577181"/>
                <a:gd name="connsiteY11" fmla="*/ 92333 h 2076016"/>
                <a:gd name="connsiteX12" fmla="*/ 3455062 w 3577181"/>
                <a:gd name="connsiteY12" fmla="*/ 5957 h 2076016"/>
                <a:gd name="connsiteX13" fmla="*/ 3461019 w 3577181"/>
                <a:gd name="connsiteY13" fmla="*/ 0 h 2076016"/>
                <a:gd name="connsiteX14" fmla="*/ 3577181 w 3577181"/>
                <a:gd name="connsiteY14" fmla="*/ 277001 h 2076016"/>
                <a:gd name="connsiteX15" fmla="*/ 3514632 w 3577181"/>
                <a:gd name="connsiteY15" fmla="*/ 363377 h 2076016"/>
                <a:gd name="connsiteX16" fmla="*/ 3452084 w 3577181"/>
                <a:gd name="connsiteY16" fmla="*/ 428904 h 2076016"/>
                <a:gd name="connsiteX17" fmla="*/ 3407406 w 3577181"/>
                <a:gd name="connsiteY17" fmla="*/ 464646 h 2076016"/>
                <a:gd name="connsiteX18" fmla="*/ 3371664 w 3577181"/>
                <a:gd name="connsiteY18" fmla="*/ 482517 h 2076016"/>
                <a:gd name="connsiteX19" fmla="*/ 3326987 w 3577181"/>
                <a:gd name="connsiteY19" fmla="*/ 497410 h 2076016"/>
                <a:gd name="connsiteX20" fmla="*/ 3181040 w 3577181"/>
                <a:gd name="connsiteY20" fmla="*/ 530173 h 2076016"/>
                <a:gd name="connsiteX21" fmla="*/ 3023180 w 3577181"/>
                <a:gd name="connsiteY21" fmla="*/ 565915 h 2076016"/>
                <a:gd name="connsiteX22" fmla="*/ 2820642 w 3577181"/>
                <a:gd name="connsiteY22" fmla="*/ 613571 h 2076016"/>
                <a:gd name="connsiteX23" fmla="*/ 2585340 w 3577181"/>
                <a:gd name="connsiteY23" fmla="*/ 670163 h 2076016"/>
                <a:gd name="connsiteX24" fmla="*/ 2394716 w 3577181"/>
                <a:gd name="connsiteY24" fmla="*/ 732711 h 2076016"/>
                <a:gd name="connsiteX25" fmla="*/ 2207070 w 3577181"/>
                <a:gd name="connsiteY25" fmla="*/ 792281 h 2076016"/>
                <a:gd name="connsiteX26" fmla="*/ 2025382 w 3577181"/>
                <a:gd name="connsiteY26" fmla="*/ 854830 h 2076016"/>
                <a:gd name="connsiteX27" fmla="*/ 1837736 w 3577181"/>
                <a:gd name="connsiteY27" fmla="*/ 923335 h 2076016"/>
                <a:gd name="connsiteX28" fmla="*/ 1667961 w 3577181"/>
                <a:gd name="connsiteY28" fmla="*/ 994819 h 2076016"/>
                <a:gd name="connsiteX29" fmla="*/ 1522015 w 3577181"/>
                <a:gd name="connsiteY29" fmla="*/ 1063325 h 2076016"/>
                <a:gd name="connsiteX30" fmla="*/ 1385004 w 3577181"/>
                <a:gd name="connsiteY30" fmla="*/ 1131831 h 2076016"/>
                <a:gd name="connsiteX31" fmla="*/ 1262885 w 3577181"/>
                <a:gd name="connsiteY31" fmla="*/ 1200336 h 2076016"/>
                <a:gd name="connsiteX32" fmla="*/ 1128853 w 3577181"/>
                <a:gd name="connsiteY32" fmla="*/ 1268842 h 2076016"/>
                <a:gd name="connsiteX33" fmla="*/ 1012691 w 3577181"/>
                <a:gd name="connsiteY33" fmla="*/ 1343304 h 2076016"/>
                <a:gd name="connsiteX34" fmla="*/ 896529 w 3577181"/>
                <a:gd name="connsiteY34" fmla="*/ 1420745 h 2076016"/>
                <a:gd name="connsiteX35" fmla="*/ 810153 w 3577181"/>
                <a:gd name="connsiteY35" fmla="*/ 1486272 h 2076016"/>
                <a:gd name="connsiteX36" fmla="*/ 735690 w 3577181"/>
                <a:gd name="connsiteY36" fmla="*/ 1545842 h 2076016"/>
                <a:gd name="connsiteX37" fmla="*/ 670163 w 3577181"/>
                <a:gd name="connsiteY37" fmla="*/ 1605412 h 2076016"/>
                <a:gd name="connsiteX38" fmla="*/ 592722 w 3577181"/>
                <a:gd name="connsiteY38" fmla="*/ 1673918 h 2076016"/>
                <a:gd name="connsiteX39" fmla="*/ 554002 w 3577181"/>
                <a:gd name="connsiteY39" fmla="*/ 1715617 h 2076016"/>
                <a:gd name="connsiteX40" fmla="*/ 101270 w 3577181"/>
                <a:gd name="connsiteY40" fmla="*/ 2073037 h 2076016"/>
                <a:gd name="connsiteX41" fmla="*/ 77442 w 3577181"/>
                <a:gd name="connsiteY41" fmla="*/ 2076016 h 2076016"/>
                <a:gd name="connsiteX42" fmla="*/ 44678 w 3577181"/>
                <a:gd name="connsiteY42" fmla="*/ 2070059 h 2076016"/>
                <a:gd name="connsiteX43" fmla="*/ 14893 w 3577181"/>
                <a:gd name="connsiteY43" fmla="*/ 2052188 h 2076016"/>
                <a:gd name="connsiteX44" fmla="*/ 5957 w 3577181"/>
                <a:gd name="connsiteY44" fmla="*/ 2040274 h 2076016"/>
                <a:gd name="connsiteX45" fmla="*/ 0 w 3577181"/>
                <a:gd name="connsiteY45" fmla="*/ 2013467 h 2076016"/>
                <a:gd name="connsiteX46" fmla="*/ 5957 w 3577181"/>
                <a:gd name="connsiteY46" fmla="*/ 1980704 h 2076016"/>
                <a:gd name="connsiteX47" fmla="*/ 38721 w 3577181"/>
                <a:gd name="connsiteY47" fmla="*/ 1921133 h 2076016"/>
                <a:gd name="connsiteX48" fmla="*/ 107227 w 3577181"/>
                <a:gd name="connsiteY48" fmla="*/ 1828800 h 2076016"/>
                <a:gd name="connsiteX49" fmla="*/ 169775 w 3577181"/>
                <a:gd name="connsiteY49" fmla="*/ 1754337 h 2076016"/>
                <a:gd name="connsiteX50" fmla="*/ 244238 w 3577181"/>
                <a:gd name="connsiteY50" fmla="*/ 1679875 h 2076016"/>
                <a:gd name="connsiteX51" fmla="*/ 336571 w 3577181"/>
                <a:gd name="connsiteY51" fmla="*/ 1581584 h 2076016"/>
                <a:gd name="connsiteX52" fmla="*/ 396141 w 3577181"/>
                <a:gd name="connsiteY52" fmla="*/ 1527971 h 2076016"/>
                <a:gd name="connsiteX53" fmla="*/ 515281 w 3577181"/>
                <a:gd name="connsiteY53" fmla="*/ 1429681 h 2076016"/>
                <a:gd name="connsiteX54" fmla="*/ 613572 w 3577181"/>
                <a:gd name="connsiteY54" fmla="*/ 1355218 h 2076016"/>
                <a:gd name="connsiteX55" fmla="*/ 717819 w 3577181"/>
                <a:gd name="connsiteY55" fmla="*/ 1277777 h 2076016"/>
                <a:gd name="connsiteX56" fmla="*/ 819088 w 3577181"/>
                <a:gd name="connsiteY56" fmla="*/ 1212250 h 2076016"/>
                <a:gd name="connsiteX57" fmla="*/ 956099 w 3577181"/>
                <a:gd name="connsiteY57" fmla="*/ 1122895 h 2076016"/>
                <a:gd name="connsiteX58" fmla="*/ 1048433 w 3577181"/>
                <a:gd name="connsiteY58" fmla="*/ 1069282 h 2076016"/>
                <a:gd name="connsiteX59" fmla="*/ 1203315 w 3577181"/>
                <a:gd name="connsiteY59" fmla="*/ 991841 h 2076016"/>
                <a:gd name="connsiteX60" fmla="*/ 1346283 w 3577181"/>
                <a:gd name="connsiteY60" fmla="*/ 914400 h 2076016"/>
                <a:gd name="connsiteX61" fmla="*/ 1462445 w 3577181"/>
                <a:gd name="connsiteY61" fmla="*/ 857808 h 2076016"/>
                <a:gd name="connsiteX62" fmla="*/ 1608391 w 3577181"/>
                <a:gd name="connsiteY62" fmla="*/ 795260 h 2076016"/>
                <a:gd name="connsiteX63" fmla="*/ 1685832 w 3577181"/>
                <a:gd name="connsiteY63" fmla="*/ 762496 h 2076016"/>
                <a:gd name="connsiteX64" fmla="*/ 1799015 w 3577181"/>
                <a:gd name="connsiteY64" fmla="*/ 717819 h 2076016"/>
                <a:gd name="connsiteX65" fmla="*/ 1927091 w 3577181"/>
                <a:gd name="connsiteY65" fmla="*/ 667184 h 2076016"/>
                <a:gd name="connsiteX66" fmla="*/ 2081973 w 3577181"/>
                <a:gd name="connsiteY66" fmla="*/ 616550 h 2076016"/>
                <a:gd name="connsiteX67" fmla="*/ 2230898 w 3577181"/>
                <a:gd name="connsiteY67" fmla="*/ 565915 h 2076016"/>
                <a:gd name="connsiteX68" fmla="*/ 2329189 w 3577181"/>
                <a:gd name="connsiteY68" fmla="*/ 533152 h 2076016"/>
                <a:gd name="connsiteX69" fmla="*/ 2519813 w 3577181"/>
                <a:gd name="connsiteY69" fmla="*/ 470603 h 2076016"/>
                <a:gd name="connsiteX70" fmla="*/ 2644910 w 3577181"/>
                <a:gd name="connsiteY70" fmla="*/ 437840 h 20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77181" h="2076016">
                  <a:moveTo>
                    <a:pt x="2644910" y="437840"/>
                  </a:moveTo>
                  <a:lnTo>
                    <a:pt x="2802771" y="402098"/>
                  </a:lnTo>
                  <a:lnTo>
                    <a:pt x="2996373" y="354442"/>
                  </a:lnTo>
                  <a:lnTo>
                    <a:pt x="3094664" y="324657"/>
                  </a:lnTo>
                  <a:lnTo>
                    <a:pt x="3178062" y="300829"/>
                  </a:lnTo>
                  <a:lnTo>
                    <a:pt x="3240610" y="279979"/>
                  </a:lnTo>
                  <a:lnTo>
                    <a:pt x="3273374" y="262108"/>
                  </a:lnTo>
                  <a:lnTo>
                    <a:pt x="3297202" y="244237"/>
                  </a:lnTo>
                  <a:lnTo>
                    <a:pt x="3332944" y="211474"/>
                  </a:lnTo>
                  <a:lnTo>
                    <a:pt x="3371664" y="166796"/>
                  </a:lnTo>
                  <a:lnTo>
                    <a:pt x="3398471" y="134033"/>
                  </a:lnTo>
                  <a:lnTo>
                    <a:pt x="3422299" y="92333"/>
                  </a:lnTo>
                  <a:lnTo>
                    <a:pt x="3455062" y="5957"/>
                  </a:lnTo>
                  <a:lnTo>
                    <a:pt x="3461019" y="0"/>
                  </a:lnTo>
                  <a:lnTo>
                    <a:pt x="3577181" y="277001"/>
                  </a:lnTo>
                  <a:lnTo>
                    <a:pt x="3514632" y="363377"/>
                  </a:lnTo>
                  <a:lnTo>
                    <a:pt x="3452084" y="428904"/>
                  </a:lnTo>
                  <a:lnTo>
                    <a:pt x="3407406" y="464646"/>
                  </a:lnTo>
                  <a:lnTo>
                    <a:pt x="3371664" y="482517"/>
                  </a:lnTo>
                  <a:lnTo>
                    <a:pt x="3326987" y="497410"/>
                  </a:lnTo>
                  <a:lnTo>
                    <a:pt x="3181040" y="530173"/>
                  </a:lnTo>
                  <a:lnTo>
                    <a:pt x="3023180" y="565915"/>
                  </a:lnTo>
                  <a:lnTo>
                    <a:pt x="2820642" y="613571"/>
                  </a:lnTo>
                  <a:lnTo>
                    <a:pt x="2585340" y="670163"/>
                  </a:lnTo>
                  <a:lnTo>
                    <a:pt x="2394716" y="732711"/>
                  </a:lnTo>
                  <a:lnTo>
                    <a:pt x="2207070" y="792281"/>
                  </a:lnTo>
                  <a:lnTo>
                    <a:pt x="2025382" y="854830"/>
                  </a:lnTo>
                  <a:lnTo>
                    <a:pt x="1837736" y="923335"/>
                  </a:lnTo>
                  <a:lnTo>
                    <a:pt x="1667961" y="994819"/>
                  </a:lnTo>
                  <a:lnTo>
                    <a:pt x="1522015" y="1063325"/>
                  </a:lnTo>
                  <a:lnTo>
                    <a:pt x="1385004" y="1131831"/>
                  </a:lnTo>
                  <a:lnTo>
                    <a:pt x="1262885" y="1200336"/>
                  </a:lnTo>
                  <a:lnTo>
                    <a:pt x="1128853" y="1268842"/>
                  </a:lnTo>
                  <a:lnTo>
                    <a:pt x="1012691" y="1343304"/>
                  </a:lnTo>
                  <a:lnTo>
                    <a:pt x="896529" y="1420745"/>
                  </a:lnTo>
                  <a:lnTo>
                    <a:pt x="810153" y="1486272"/>
                  </a:lnTo>
                  <a:lnTo>
                    <a:pt x="735690" y="1545842"/>
                  </a:lnTo>
                  <a:lnTo>
                    <a:pt x="670163" y="1605412"/>
                  </a:lnTo>
                  <a:lnTo>
                    <a:pt x="592722" y="1673918"/>
                  </a:lnTo>
                  <a:lnTo>
                    <a:pt x="554002" y="1715617"/>
                  </a:lnTo>
                  <a:lnTo>
                    <a:pt x="101270" y="2073037"/>
                  </a:lnTo>
                  <a:lnTo>
                    <a:pt x="77442" y="2076016"/>
                  </a:lnTo>
                  <a:lnTo>
                    <a:pt x="44678" y="2070059"/>
                  </a:lnTo>
                  <a:lnTo>
                    <a:pt x="14893" y="2052188"/>
                  </a:lnTo>
                  <a:lnTo>
                    <a:pt x="5957" y="2040274"/>
                  </a:lnTo>
                  <a:lnTo>
                    <a:pt x="0" y="2013467"/>
                  </a:lnTo>
                  <a:lnTo>
                    <a:pt x="5957" y="1980704"/>
                  </a:lnTo>
                  <a:lnTo>
                    <a:pt x="38721" y="1921133"/>
                  </a:lnTo>
                  <a:lnTo>
                    <a:pt x="107227" y="1828800"/>
                  </a:lnTo>
                  <a:lnTo>
                    <a:pt x="169775" y="1754337"/>
                  </a:lnTo>
                  <a:lnTo>
                    <a:pt x="244238" y="1679875"/>
                  </a:lnTo>
                  <a:lnTo>
                    <a:pt x="336571" y="1581584"/>
                  </a:lnTo>
                  <a:lnTo>
                    <a:pt x="396141" y="1527971"/>
                  </a:lnTo>
                  <a:lnTo>
                    <a:pt x="515281" y="1429681"/>
                  </a:lnTo>
                  <a:lnTo>
                    <a:pt x="613572" y="1355218"/>
                  </a:lnTo>
                  <a:lnTo>
                    <a:pt x="717819" y="1277777"/>
                  </a:lnTo>
                  <a:lnTo>
                    <a:pt x="819088" y="1212250"/>
                  </a:lnTo>
                  <a:lnTo>
                    <a:pt x="956099" y="1122895"/>
                  </a:lnTo>
                  <a:lnTo>
                    <a:pt x="1048433" y="1069282"/>
                  </a:lnTo>
                  <a:lnTo>
                    <a:pt x="1203315" y="991841"/>
                  </a:lnTo>
                  <a:lnTo>
                    <a:pt x="1346283" y="914400"/>
                  </a:lnTo>
                  <a:lnTo>
                    <a:pt x="1462445" y="857808"/>
                  </a:lnTo>
                  <a:lnTo>
                    <a:pt x="1608391" y="795260"/>
                  </a:lnTo>
                  <a:lnTo>
                    <a:pt x="1685832" y="762496"/>
                  </a:lnTo>
                  <a:lnTo>
                    <a:pt x="1799015" y="717819"/>
                  </a:lnTo>
                  <a:lnTo>
                    <a:pt x="1927091" y="667184"/>
                  </a:lnTo>
                  <a:lnTo>
                    <a:pt x="2081973" y="616550"/>
                  </a:lnTo>
                  <a:lnTo>
                    <a:pt x="2230898" y="565915"/>
                  </a:lnTo>
                  <a:lnTo>
                    <a:pt x="2329189" y="533152"/>
                  </a:lnTo>
                  <a:lnTo>
                    <a:pt x="2519813" y="470603"/>
                  </a:lnTo>
                  <a:lnTo>
                    <a:pt x="2644910" y="437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60B309C1-8056-D640-A869-624DE439D6CC}"/>
                </a:ext>
              </a:extLst>
            </p:cNvPr>
            <p:cNvSpPr/>
            <p:nvPr/>
          </p:nvSpPr>
          <p:spPr>
            <a:xfrm rot="16200000">
              <a:off x="6466682" y="4790281"/>
              <a:ext cx="1160462" cy="485775"/>
            </a:xfrm>
            <a:custGeom>
              <a:avLst/>
              <a:gdLst>
                <a:gd name="connsiteX0" fmla="*/ 526257 w 1159669"/>
                <a:gd name="connsiteY0" fmla="*/ 402431 h 485775"/>
                <a:gd name="connsiteX1" fmla="*/ 461963 w 1159669"/>
                <a:gd name="connsiteY1" fmla="*/ 397668 h 485775"/>
                <a:gd name="connsiteX2" fmla="*/ 404813 w 1159669"/>
                <a:gd name="connsiteY2" fmla="*/ 397668 h 485775"/>
                <a:gd name="connsiteX3" fmla="*/ 321469 w 1159669"/>
                <a:gd name="connsiteY3" fmla="*/ 397668 h 485775"/>
                <a:gd name="connsiteX4" fmla="*/ 238125 w 1159669"/>
                <a:gd name="connsiteY4" fmla="*/ 402431 h 485775"/>
                <a:gd name="connsiteX5" fmla="*/ 126207 w 1159669"/>
                <a:gd name="connsiteY5" fmla="*/ 411956 h 485775"/>
                <a:gd name="connsiteX6" fmla="*/ 69057 w 1159669"/>
                <a:gd name="connsiteY6" fmla="*/ 416718 h 485775"/>
                <a:gd name="connsiteX7" fmla="*/ 45244 w 1159669"/>
                <a:gd name="connsiteY7" fmla="*/ 419100 h 485775"/>
                <a:gd name="connsiteX8" fmla="*/ 0 w 1159669"/>
                <a:gd name="connsiteY8" fmla="*/ 407193 h 485775"/>
                <a:gd name="connsiteX9" fmla="*/ 578644 w 1159669"/>
                <a:gd name="connsiteY9" fmla="*/ 0 h 485775"/>
                <a:gd name="connsiteX10" fmla="*/ 528638 w 1159669"/>
                <a:gd name="connsiteY10" fmla="*/ 52387 h 485775"/>
                <a:gd name="connsiteX11" fmla="*/ 511969 w 1159669"/>
                <a:gd name="connsiteY11" fmla="*/ 80962 h 485775"/>
                <a:gd name="connsiteX12" fmla="*/ 507207 w 1159669"/>
                <a:gd name="connsiteY12" fmla="*/ 100012 h 485775"/>
                <a:gd name="connsiteX13" fmla="*/ 509588 w 1159669"/>
                <a:gd name="connsiteY13" fmla="*/ 121443 h 485775"/>
                <a:gd name="connsiteX14" fmla="*/ 516732 w 1159669"/>
                <a:gd name="connsiteY14" fmla="*/ 142875 h 485775"/>
                <a:gd name="connsiteX15" fmla="*/ 531019 w 1159669"/>
                <a:gd name="connsiteY15" fmla="*/ 161925 h 485775"/>
                <a:gd name="connsiteX16" fmla="*/ 547688 w 1159669"/>
                <a:gd name="connsiteY16" fmla="*/ 176212 h 485775"/>
                <a:gd name="connsiteX17" fmla="*/ 566738 w 1159669"/>
                <a:gd name="connsiteY17" fmla="*/ 183356 h 485775"/>
                <a:gd name="connsiteX18" fmla="*/ 600075 w 1159669"/>
                <a:gd name="connsiteY18" fmla="*/ 195262 h 485775"/>
                <a:gd name="connsiteX19" fmla="*/ 657225 w 1159669"/>
                <a:gd name="connsiteY19" fmla="*/ 221456 h 485775"/>
                <a:gd name="connsiteX20" fmla="*/ 809625 w 1159669"/>
                <a:gd name="connsiteY20" fmla="*/ 290512 h 485775"/>
                <a:gd name="connsiteX21" fmla="*/ 981075 w 1159669"/>
                <a:gd name="connsiteY21" fmla="*/ 357187 h 485775"/>
                <a:gd name="connsiteX22" fmla="*/ 1085850 w 1159669"/>
                <a:gd name="connsiteY22" fmla="*/ 400050 h 485775"/>
                <a:gd name="connsiteX23" fmla="*/ 1114425 w 1159669"/>
                <a:gd name="connsiteY23" fmla="*/ 409575 h 485775"/>
                <a:gd name="connsiteX24" fmla="*/ 1138238 w 1159669"/>
                <a:gd name="connsiteY24" fmla="*/ 419100 h 485775"/>
                <a:gd name="connsiteX25" fmla="*/ 1147763 w 1159669"/>
                <a:gd name="connsiteY25" fmla="*/ 428625 h 485775"/>
                <a:gd name="connsiteX26" fmla="*/ 1154907 w 1159669"/>
                <a:gd name="connsiteY26" fmla="*/ 440531 h 485775"/>
                <a:gd name="connsiteX27" fmla="*/ 1159669 w 1159669"/>
                <a:gd name="connsiteY27" fmla="*/ 452437 h 485775"/>
                <a:gd name="connsiteX28" fmla="*/ 1157288 w 1159669"/>
                <a:gd name="connsiteY28" fmla="*/ 466725 h 485775"/>
                <a:gd name="connsiteX29" fmla="*/ 1147763 w 1159669"/>
                <a:gd name="connsiteY29" fmla="*/ 478631 h 485775"/>
                <a:gd name="connsiteX30" fmla="*/ 1128713 w 1159669"/>
                <a:gd name="connsiteY30" fmla="*/ 485775 h 485775"/>
                <a:gd name="connsiteX31" fmla="*/ 1081088 w 1159669"/>
                <a:gd name="connsiteY31" fmla="*/ 481012 h 485775"/>
                <a:gd name="connsiteX32" fmla="*/ 992982 w 1159669"/>
                <a:gd name="connsiteY32" fmla="*/ 461962 h 485775"/>
                <a:gd name="connsiteX33" fmla="*/ 890588 w 1159669"/>
                <a:gd name="connsiteY33" fmla="*/ 442912 h 485775"/>
                <a:gd name="connsiteX34" fmla="*/ 792957 w 1159669"/>
                <a:gd name="connsiteY34" fmla="*/ 428625 h 485775"/>
                <a:gd name="connsiteX35" fmla="*/ 666750 w 1159669"/>
                <a:gd name="connsiteY35" fmla="*/ 411956 h 485775"/>
                <a:gd name="connsiteX36" fmla="*/ 526257 w 1159669"/>
                <a:gd name="connsiteY36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9669" h="485775">
                  <a:moveTo>
                    <a:pt x="526257" y="402431"/>
                  </a:moveTo>
                  <a:lnTo>
                    <a:pt x="461963" y="397668"/>
                  </a:lnTo>
                  <a:lnTo>
                    <a:pt x="404813" y="397668"/>
                  </a:lnTo>
                  <a:lnTo>
                    <a:pt x="321469" y="397668"/>
                  </a:lnTo>
                  <a:lnTo>
                    <a:pt x="238125" y="402431"/>
                  </a:lnTo>
                  <a:lnTo>
                    <a:pt x="126207" y="411956"/>
                  </a:lnTo>
                  <a:lnTo>
                    <a:pt x="69057" y="416718"/>
                  </a:lnTo>
                  <a:lnTo>
                    <a:pt x="45244" y="419100"/>
                  </a:lnTo>
                  <a:lnTo>
                    <a:pt x="0" y="407193"/>
                  </a:lnTo>
                  <a:lnTo>
                    <a:pt x="578644" y="0"/>
                  </a:lnTo>
                  <a:lnTo>
                    <a:pt x="528638" y="52387"/>
                  </a:lnTo>
                  <a:lnTo>
                    <a:pt x="511969" y="80962"/>
                  </a:lnTo>
                  <a:lnTo>
                    <a:pt x="507207" y="100012"/>
                  </a:lnTo>
                  <a:lnTo>
                    <a:pt x="509588" y="121443"/>
                  </a:lnTo>
                  <a:lnTo>
                    <a:pt x="516732" y="142875"/>
                  </a:lnTo>
                  <a:lnTo>
                    <a:pt x="531019" y="161925"/>
                  </a:lnTo>
                  <a:lnTo>
                    <a:pt x="547688" y="176212"/>
                  </a:lnTo>
                  <a:lnTo>
                    <a:pt x="566738" y="183356"/>
                  </a:lnTo>
                  <a:lnTo>
                    <a:pt x="600075" y="195262"/>
                  </a:lnTo>
                  <a:lnTo>
                    <a:pt x="657225" y="221456"/>
                  </a:lnTo>
                  <a:lnTo>
                    <a:pt x="809625" y="290512"/>
                  </a:lnTo>
                  <a:lnTo>
                    <a:pt x="981075" y="357187"/>
                  </a:lnTo>
                  <a:lnTo>
                    <a:pt x="1085850" y="400050"/>
                  </a:lnTo>
                  <a:lnTo>
                    <a:pt x="1114425" y="409575"/>
                  </a:lnTo>
                  <a:lnTo>
                    <a:pt x="1138238" y="419100"/>
                  </a:lnTo>
                  <a:lnTo>
                    <a:pt x="1147763" y="428625"/>
                  </a:lnTo>
                  <a:lnTo>
                    <a:pt x="1154907" y="440531"/>
                  </a:lnTo>
                  <a:lnTo>
                    <a:pt x="1159669" y="452437"/>
                  </a:lnTo>
                  <a:lnTo>
                    <a:pt x="1157288" y="466725"/>
                  </a:lnTo>
                  <a:lnTo>
                    <a:pt x="1147763" y="478631"/>
                  </a:lnTo>
                  <a:lnTo>
                    <a:pt x="1128713" y="485775"/>
                  </a:lnTo>
                  <a:lnTo>
                    <a:pt x="1081088" y="481012"/>
                  </a:lnTo>
                  <a:lnTo>
                    <a:pt x="992982" y="461962"/>
                  </a:lnTo>
                  <a:lnTo>
                    <a:pt x="890588" y="442912"/>
                  </a:lnTo>
                  <a:lnTo>
                    <a:pt x="792957" y="428625"/>
                  </a:lnTo>
                  <a:lnTo>
                    <a:pt x="666750" y="411956"/>
                  </a:lnTo>
                  <a:lnTo>
                    <a:pt x="526257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6186810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633" y="2747963"/>
            <a:ext cx="9262110" cy="681037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480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身のまわりの「便利」なものを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あたらしい漢字：便</a:t>
            </a:r>
          </a:p>
        </p:txBody>
      </p:sp>
    </p:spTree>
    <p:extLst>
      <p:ext uri="{BB962C8B-B14F-4D97-AF65-F5344CB8AC3E}">
        <p14:creationId xmlns:p14="http://schemas.microsoft.com/office/powerpoint/2010/main" val="75146374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2A0B73E-5092-7E42-BA68-440D46133814}"/>
              </a:ext>
            </a:extLst>
          </p:cNvPr>
          <p:cNvSpPr/>
          <p:nvPr/>
        </p:nvSpPr>
        <p:spPr>
          <a:xfrm>
            <a:off x="2498725" y="1590675"/>
            <a:ext cx="1463675" cy="2479675"/>
          </a:xfrm>
          <a:custGeom>
            <a:avLst/>
            <a:gdLst>
              <a:gd name="connsiteX0" fmla="*/ 1174750 w 1463675"/>
              <a:gd name="connsiteY0" fmla="*/ 917575 h 2479675"/>
              <a:gd name="connsiteX1" fmla="*/ 1270000 w 1463675"/>
              <a:gd name="connsiteY1" fmla="*/ 733425 h 2479675"/>
              <a:gd name="connsiteX2" fmla="*/ 1336675 w 1463675"/>
              <a:gd name="connsiteY2" fmla="*/ 612775 h 2479675"/>
              <a:gd name="connsiteX3" fmla="*/ 1362075 w 1463675"/>
              <a:gd name="connsiteY3" fmla="*/ 568325 h 2479675"/>
              <a:gd name="connsiteX4" fmla="*/ 1390650 w 1463675"/>
              <a:gd name="connsiteY4" fmla="*/ 530225 h 2479675"/>
              <a:gd name="connsiteX5" fmla="*/ 1425575 w 1463675"/>
              <a:gd name="connsiteY5" fmla="*/ 469900 h 2479675"/>
              <a:gd name="connsiteX6" fmla="*/ 1444625 w 1463675"/>
              <a:gd name="connsiteY6" fmla="*/ 434975 h 2479675"/>
              <a:gd name="connsiteX7" fmla="*/ 1460500 w 1463675"/>
              <a:gd name="connsiteY7" fmla="*/ 393700 h 2479675"/>
              <a:gd name="connsiteX8" fmla="*/ 1463675 w 1463675"/>
              <a:gd name="connsiteY8" fmla="*/ 368300 h 2479675"/>
              <a:gd name="connsiteX9" fmla="*/ 1463675 w 1463675"/>
              <a:gd name="connsiteY9" fmla="*/ 339725 h 2479675"/>
              <a:gd name="connsiteX10" fmla="*/ 1450975 w 1463675"/>
              <a:gd name="connsiteY10" fmla="*/ 307975 h 2479675"/>
              <a:gd name="connsiteX11" fmla="*/ 1422400 w 1463675"/>
              <a:gd name="connsiteY11" fmla="*/ 269875 h 2479675"/>
              <a:gd name="connsiteX12" fmla="*/ 1384300 w 1463675"/>
              <a:gd name="connsiteY12" fmla="*/ 234950 h 2479675"/>
              <a:gd name="connsiteX13" fmla="*/ 1343025 w 1463675"/>
              <a:gd name="connsiteY13" fmla="*/ 200025 h 2479675"/>
              <a:gd name="connsiteX14" fmla="*/ 1279525 w 1463675"/>
              <a:gd name="connsiteY14" fmla="*/ 152400 h 2479675"/>
              <a:gd name="connsiteX15" fmla="*/ 1187450 w 1463675"/>
              <a:gd name="connsiteY15" fmla="*/ 98425 h 2479675"/>
              <a:gd name="connsiteX16" fmla="*/ 1114425 w 1463675"/>
              <a:gd name="connsiteY16" fmla="*/ 57150 h 2479675"/>
              <a:gd name="connsiteX17" fmla="*/ 1041400 w 1463675"/>
              <a:gd name="connsiteY17" fmla="*/ 19050 h 2479675"/>
              <a:gd name="connsiteX18" fmla="*/ 1003300 w 1463675"/>
              <a:gd name="connsiteY18" fmla="*/ 3175 h 2479675"/>
              <a:gd name="connsiteX19" fmla="*/ 981075 w 1463675"/>
              <a:gd name="connsiteY19" fmla="*/ 0 h 2479675"/>
              <a:gd name="connsiteX20" fmla="*/ 962025 w 1463675"/>
              <a:gd name="connsiteY20" fmla="*/ 3175 h 2479675"/>
              <a:gd name="connsiteX21" fmla="*/ 946150 w 1463675"/>
              <a:gd name="connsiteY21" fmla="*/ 19050 h 2479675"/>
              <a:gd name="connsiteX22" fmla="*/ 946150 w 1463675"/>
              <a:gd name="connsiteY22" fmla="*/ 31750 h 2479675"/>
              <a:gd name="connsiteX23" fmla="*/ 946150 w 1463675"/>
              <a:gd name="connsiteY23" fmla="*/ 57150 h 2479675"/>
              <a:gd name="connsiteX24" fmla="*/ 958850 w 1463675"/>
              <a:gd name="connsiteY24" fmla="*/ 82550 h 2479675"/>
              <a:gd name="connsiteX25" fmla="*/ 996950 w 1463675"/>
              <a:gd name="connsiteY25" fmla="*/ 114300 h 2479675"/>
              <a:gd name="connsiteX26" fmla="*/ 1028700 w 1463675"/>
              <a:gd name="connsiteY26" fmla="*/ 146050 h 2479675"/>
              <a:gd name="connsiteX27" fmla="*/ 1047750 w 1463675"/>
              <a:gd name="connsiteY27" fmla="*/ 168275 h 2479675"/>
              <a:gd name="connsiteX28" fmla="*/ 1073150 w 1463675"/>
              <a:gd name="connsiteY28" fmla="*/ 209550 h 2479675"/>
              <a:gd name="connsiteX29" fmla="*/ 1089025 w 1463675"/>
              <a:gd name="connsiteY29" fmla="*/ 238125 h 2479675"/>
              <a:gd name="connsiteX30" fmla="*/ 1098550 w 1463675"/>
              <a:gd name="connsiteY30" fmla="*/ 266700 h 2479675"/>
              <a:gd name="connsiteX31" fmla="*/ 1104900 w 1463675"/>
              <a:gd name="connsiteY31" fmla="*/ 295275 h 2479675"/>
              <a:gd name="connsiteX32" fmla="*/ 1104900 w 1463675"/>
              <a:gd name="connsiteY32" fmla="*/ 333375 h 2479675"/>
              <a:gd name="connsiteX33" fmla="*/ 1101725 w 1463675"/>
              <a:gd name="connsiteY33" fmla="*/ 371475 h 2479675"/>
              <a:gd name="connsiteX34" fmla="*/ 1079500 w 1463675"/>
              <a:gd name="connsiteY34" fmla="*/ 463550 h 2479675"/>
              <a:gd name="connsiteX35" fmla="*/ 1031875 w 1463675"/>
              <a:gd name="connsiteY35" fmla="*/ 593725 h 2479675"/>
              <a:gd name="connsiteX36" fmla="*/ 955675 w 1463675"/>
              <a:gd name="connsiteY36" fmla="*/ 774700 h 2479675"/>
              <a:gd name="connsiteX37" fmla="*/ 838200 w 1463675"/>
              <a:gd name="connsiteY37" fmla="*/ 1028700 h 2479675"/>
              <a:gd name="connsiteX38" fmla="*/ 739775 w 1463675"/>
              <a:gd name="connsiteY38" fmla="*/ 1231900 h 2479675"/>
              <a:gd name="connsiteX39" fmla="*/ 584200 w 1463675"/>
              <a:gd name="connsiteY39" fmla="*/ 1514475 h 2479675"/>
              <a:gd name="connsiteX40" fmla="*/ 450850 w 1463675"/>
              <a:gd name="connsiteY40" fmla="*/ 1746250 h 2479675"/>
              <a:gd name="connsiteX41" fmla="*/ 342900 w 1463675"/>
              <a:gd name="connsiteY41" fmla="*/ 1920875 h 2479675"/>
              <a:gd name="connsiteX42" fmla="*/ 231775 w 1463675"/>
              <a:gd name="connsiteY42" fmla="*/ 2095500 h 2479675"/>
              <a:gd name="connsiteX43" fmla="*/ 130175 w 1463675"/>
              <a:gd name="connsiteY43" fmla="*/ 2251075 h 2479675"/>
              <a:gd name="connsiteX44" fmla="*/ 47625 w 1463675"/>
              <a:gd name="connsiteY44" fmla="*/ 2365375 h 2479675"/>
              <a:gd name="connsiteX45" fmla="*/ 9525 w 1463675"/>
              <a:gd name="connsiteY45" fmla="*/ 2419350 h 2479675"/>
              <a:gd name="connsiteX46" fmla="*/ 0 w 1463675"/>
              <a:gd name="connsiteY46" fmla="*/ 2438400 h 2479675"/>
              <a:gd name="connsiteX47" fmla="*/ 3175 w 1463675"/>
              <a:gd name="connsiteY47" fmla="*/ 2460625 h 2479675"/>
              <a:gd name="connsiteX48" fmla="*/ 9525 w 1463675"/>
              <a:gd name="connsiteY48" fmla="*/ 2473325 h 2479675"/>
              <a:gd name="connsiteX49" fmla="*/ 22225 w 1463675"/>
              <a:gd name="connsiteY49" fmla="*/ 2479675 h 2479675"/>
              <a:gd name="connsiteX50" fmla="*/ 38100 w 1463675"/>
              <a:gd name="connsiteY50" fmla="*/ 2479675 h 2479675"/>
              <a:gd name="connsiteX51" fmla="*/ 79375 w 1463675"/>
              <a:gd name="connsiteY51" fmla="*/ 2463800 h 2479675"/>
              <a:gd name="connsiteX52" fmla="*/ 139700 w 1463675"/>
              <a:gd name="connsiteY52" fmla="*/ 2406650 h 2479675"/>
              <a:gd name="connsiteX53" fmla="*/ 222250 w 1463675"/>
              <a:gd name="connsiteY53" fmla="*/ 2324100 h 2479675"/>
              <a:gd name="connsiteX54" fmla="*/ 349250 w 1463675"/>
              <a:gd name="connsiteY54" fmla="*/ 2187575 h 2479675"/>
              <a:gd name="connsiteX55" fmla="*/ 511175 w 1463675"/>
              <a:gd name="connsiteY55" fmla="*/ 1990725 h 2479675"/>
              <a:gd name="connsiteX56" fmla="*/ 650875 w 1463675"/>
              <a:gd name="connsiteY56" fmla="*/ 1809750 h 2479675"/>
              <a:gd name="connsiteX57" fmla="*/ 774700 w 1463675"/>
              <a:gd name="connsiteY57" fmla="*/ 1638300 h 2479675"/>
              <a:gd name="connsiteX58" fmla="*/ 828675 w 1463675"/>
              <a:gd name="connsiteY58" fmla="*/ 1549400 h 2479675"/>
              <a:gd name="connsiteX59" fmla="*/ 952500 w 1463675"/>
              <a:gd name="connsiteY59" fmla="*/ 1343025 h 2479675"/>
              <a:gd name="connsiteX60" fmla="*/ 1028700 w 1463675"/>
              <a:gd name="connsiteY60" fmla="*/ 1193800 h 2479675"/>
              <a:gd name="connsiteX61" fmla="*/ 1174750 w 1463675"/>
              <a:gd name="connsiteY61" fmla="*/ 917575 h 247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63675" h="2479675">
                <a:moveTo>
                  <a:pt x="1174750" y="917575"/>
                </a:moveTo>
                <a:lnTo>
                  <a:pt x="1270000" y="733425"/>
                </a:lnTo>
                <a:lnTo>
                  <a:pt x="1336675" y="612775"/>
                </a:lnTo>
                <a:lnTo>
                  <a:pt x="1362075" y="568325"/>
                </a:lnTo>
                <a:lnTo>
                  <a:pt x="1390650" y="530225"/>
                </a:lnTo>
                <a:lnTo>
                  <a:pt x="1425575" y="469900"/>
                </a:lnTo>
                <a:lnTo>
                  <a:pt x="1444625" y="434975"/>
                </a:lnTo>
                <a:lnTo>
                  <a:pt x="1460500" y="393700"/>
                </a:lnTo>
                <a:lnTo>
                  <a:pt x="1463675" y="368300"/>
                </a:lnTo>
                <a:lnTo>
                  <a:pt x="1463675" y="339725"/>
                </a:lnTo>
                <a:lnTo>
                  <a:pt x="1450975" y="307975"/>
                </a:lnTo>
                <a:lnTo>
                  <a:pt x="1422400" y="269875"/>
                </a:lnTo>
                <a:lnTo>
                  <a:pt x="1384300" y="234950"/>
                </a:lnTo>
                <a:lnTo>
                  <a:pt x="1343025" y="200025"/>
                </a:lnTo>
                <a:lnTo>
                  <a:pt x="1279525" y="152400"/>
                </a:lnTo>
                <a:lnTo>
                  <a:pt x="1187450" y="98425"/>
                </a:lnTo>
                <a:lnTo>
                  <a:pt x="1114425" y="57150"/>
                </a:lnTo>
                <a:lnTo>
                  <a:pt x="1041400" y="19050"/>
                </a:lnTo>
                <a:lnTo>
                  <a:pt x="1003300" y="3175"/>
                </a:lnTo>
                <a:lnTo>
                  <a:pt x="981075" y="0"/>
                </a:lnTo>
                <a:lnTo>
                  <a:pt x="962025" y="3175"/>
                </a:lnTo>
                <a:lnTo>
                  <a:pt x="946150" y="19050"/>
                </a:lnTo>
                <a:lnTo>
                  <a:pt x="946150" y="31750"/>
                </a:lnTo>
                <a:lnTo>
                  <a:pt x="946150" y="57150"/>
                </a:lnTo>
                <a:lnTo>
                  <a:pt x="958850" y="82550"/>
                </a:lnTo>
                <a:lnTo>
                  <a:pt x="996950" y="114300"/>
                </a:lnTo>
                <a:lnTo>
                  <a:pt x="1028700" y="146050"/>
                </a:lnTo>
                <a:lnTo>
                  <a:pt x="1047750" y="168275"/>
                </a:lnTo>
                <a:lnTo>
                  <a:pt x="1073150" y="209550"/>
                </a:lnTo>
                <a:lnTo>
                  <a:pt x="1089025" y="238125"/>
                </a:lnTo>
                <a:lnTo>
                  <a:pt x="1098550" y="266700"/>
                </a:lnTo>
                <a:lnTo>
                  <a:pt x="1104900" y="295275"/>
                </a:lnTo>
                <a:lnTo>
                  <a:pt x="1104900" y="333375"/>
                </a:lnTo>
                <a:lnTo>
                  <a:pt x="1101725" y="371475"/>
                </a:lnTo>
                <a:lnTo>
                  <a:pt x="1079500" y="463550"/>
                </a:lnTo>
                <a:lnTo>
                  <a:pt x="1031875" y="593725"/>
                </a:lnTo>
                <a:lnTo>
                  <a:pt x="955675" y="774700"/>
                </a:lnTo>
                <a:lnTo>
                  <a:pt x="838200" y="1028700"/>
                </a:lnTo>
                <a:lnTo>
                  <a:pt x="739775" y="1231900"/>
                </a:lnTo>
                <a:lnTo>
                  <a:pt x="584200" y="1514475"/>
                </a:lnTo>
                <a:lnTo>
                  <a:pt x="450850" y="1746250"/>
                </a:lnTo>
                <a:lnTo>
                  <a:pt x="342900" y="1920875"/>
                </a:lnTo>
                <a:lnTo>
                  <a:pt x="231775" y="2095500"/>
                </a:lnTo>
                <a:lnTo>
                  <a:pt x="130175" y="2251075"/>
                </a:lnTo>
                <a:lnTo>
                  <a:pt x="47625" y="2365375"/>
                </a:lnTo>
                <a:lnTo>
                  <a:pt x="9525" y="2419350"/>
                </a:lnTo>
                <a:lnTo>
                  <a:pt x="0" y="2438400"/>
                </a:lnTo>
                <a:lnTo>
                  <a:pt x="3175" y="2460625"/>
                </a:lnTo>
                <a:lnTo>
                  <a:pt x="9525" y="2473325"/>
                </a:lnTo>
                <a:lnTo>
                  <a:pt x="22225" y="2479675"/>
                </a:lnTo>
                <a:lnTo>
                  <a:pt x="38100" y="2479675"/>
                </a:lnTo>
                <a:lnTo>
                  <a:pt x="79375" y="2463800"/>
                </a:lnTo>
                <a:lnTo>
                  <a:pt x="139700" y="2406650"/>
                </a:lnTo>
                <a:lnTo>
                  <a:pt x="222250" y="2324100"/>
                </a:lnTo>
                <a:lnTo>
                  <a:pt x="349250" y="2187575"/>
                </a:lnTo>
                <a:lnTo>
                  <a:pt x="511175" y="1990725"/>
                </a:lnTo>
                <a:lnTo>
                  <a:pt x="650875" y="1809750"/>
                </a:lnTo>
                <a:lnTo>
                  <a:pt x="774700" y="1638300"/>
                </a:lnTo>
                <a:lnTo>
                  <a:pt x="828675" y="1549400"/>
                </a:lnTo>
                <a:lnTo>
                  <a:pt x="952500" y="1343025"/>
                </a:lnTo>
                <a:lnTo>
                  <a:pt x="1028700" y="1193800"/>
                </a:lnTo>
                <a:lnTo>
                  <a:pt x="1174750" y="917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6E992CA-5DAC-2442-8D46-A3EF5124D358}"/>
              </a:ext>
            </a:extLst>
          </p:cNvPr>
          <p:cNvSpPr/>
          <p:nvPr/>
        </p:nvSpPr>
        <p:spPr>
          <a:xfrm>
            <a:off x="4186238" y="1573213"/>
            <a:ext cx="2638425" cy="606425"/>
          </a:xfrm>
          <a:custGeom>
            <a:avLst/>
            <a:gdLst>
              <a:gd name="connsiteX0" fmla="*/ 1081087 w 2638425"/>
              <a:gd name="connsiteY0" fmla="*/ 257175 h 604838"/>
              <a:gd name="connsiteX1" fmla="*/ 1521618 w 2638425"/>
              <a:gd name="connsiteY1" fmla="*/ 171450 h 604838"/>
              <a:gd name="connsiteX2" fmla="*/ 1871662 w 2638425"/>
              <a:gd name="connsiteY2" fmla="*/ 107157 h 604838"/>
              <a:gd name="connsiteX3" fmla="*/ 1957387 w 2638425"/>
              <a:gd name="connsiteY3" fmla="*/ 92869 h 604838"/>
              <a:gd name="connsiteX4" fmla="*/ 2009775 w 2638425"/>
              <a:gd name="connsiteY4" fmla="*/ 76200 h 604838"/>
              <a:gd name="connsiteX5" fmla="*/ 2083593 w 2638425"/>
              <a:gd name="connsiteY5" fmla="*/ 45244 h 604838"/>
              <a:gd name="connsiteX6" fmla="*/ 2150268 w 2638425"/>
              <a:gd name="connsiteY6" fmla="*/ 9525 h 604838"/>
              <a:gd name="connsiteX7" fmla="*/ 2164556 w 2638425"/>
              <a:gd name="connsiteY7" fmla="*/ 0 h 604838"/>
              <a:gd name="connsiteX8" fmla="*/ 2219325 w 2638425"/>
              <a:gd name="connsiteY8" fmla="*/ 7144 h 604838"/>
              <a:gd name="connsiteX9" fmla="*/ 2405062 w 2638425"/>
              <a:gd name="connsiteY9" fmla="*/ 47625 h 604838"/>
              <a:gd name="connsiteX10" fmla="*/ 2512218 w 2638425"/>
              <a:gd name="connsiteY10" fmla="*/ 80963 h 604838"/>
              <a:gd name="connsiteX11" fmla="*/ 2547937 w 2638425"/>
              <a:gd name="connsiteY11" fmla="*/ 92869 h 604838"/>
              <a:gd name="connsiteX12" fmla="*/ 2574131 w 2638425"/>
              <a:gd name="connsiteY12" fmla="*/ 107157 h 604838"/>
              <a:gd name="connsiteX13" fmla="*/ 2597943 w 2638425"/>
              <a:gd name="connsiteY13" fmla="*/ 126207 h 604838"/>
              <a:gd name="connsiteX14" fmla="*/ 2619375 w 2638425"/>
              <a:gd name="connsiteY14" fmla="*/ 150019 h 604838"/>
              <a:gd name="connsiteX15" fmla="*/ 2633662 w 2638425"/>
              <a:gd name="connsiteY15" fmla="*/ 169069 h 604838"/>
              <a:gd name="connsiteX16" fmla="*/ 2638425 w 2638425"/>
              <a:gd name="connsiteY16" fmla="*/ 188119 h 604838"/>
              <a:gd name="connsiteX17" fmla="*/ 2638425 w 2638425"/>
              <a:gd name="connsiteY17" fmla="*/ 209550 h 604838"/>
              <a:gd name="connsiteX18" fmla="*/ 2631281 w 2638425"/>
              <a:gd name="connsiteY18" fmla="*/ 233363 h 604838"/>
              <a:gd name="connsiteX19" fmla="*/ 2616993 w 2638425"/>
              <a:gd name="connsiteY19" fmla="*/ 250032 h 604838"/>
              <a:gd name="connsiteX20" fmla="*/ 2593181 w 2638425"/>
              <a:gd name="connsiteY20" fmla="*/ 264319 h 604838"/>
              <a:gd name="connsiteX21" fmla="*/ 2533650 w 2638425"/>
              <a:gd name="connsiteY21" fmla="*/ 280988 h 604838"/>
              <a:gd name="connsiteX22" fmla="*/ 2440781 w 2638425"/>
              <a:gd name="connsiteY22" fmla="*/ 290513 h 604838"/>
              <a:gd name="connsiteX23" fmla="*/ 2369343 w 2638425"/>
              <a:gd name="connsiteY23" fmla="*/ 295275 h 604838"/>
              <a:gd name="connsiteX24" fmla="*/ 2286000 w 2638425"/>
              <a:gd name="connsiteY24" fmla="*/ 295275 h 604838"/>
              <a:gd name="connsiteX25" fmla="*/ 2095500 w 2638425"/>
              <a:gd name="connsiteY25" fmla="*/ 307182 h 604838"/>
              <a:gd name="connsiteX26" fmla="*/ 1824037 w 2638425"/>
              <a:gd name="connsiteY26" fmla="*/ 328613 h 604838"/>
              <a:gd name="connsiteX27" fmla="*/ 1423987 w 2638425"/>
              <a:gd name="connsiteY27" fmla="*/ 364332 h 604838"/>
              <a:gd name="connsiteX28" fmla="*/ 1107281 w 2638425"/>
              <a:gd name="connsiteY28" fmla="*/ 428625 h 604838"/>
              <a:gd name="connsiteX29" fmla="*/ 840581 w 2638425"/>
              <a:gd name="connsiteY29" fmla="*/ 485775 h 604838"/>
              <a:gd name="connsiteX30" fmla="*/ 604837 w 2638425"/>
              <a:gd name="connsiteY30" fmla="*/ 538163 h 604838"/>
              <a:gd name="connsiteX31" fmla="*/ 545306 w 2638425"/>
              <a:gd name="connsiteY31" fmla="*/ 561975 h 604838"/>
              <a:gd name="connsiteX32" fmla="*/ 485775 w 2638425"/>
              <a:gd name="connsiteY32" fmla="*/ 585788 h 604838"/>
              <a:gd name="connsiteX33" fmla="*/ 435768 w 2638425"/>
              <a:gd name="connsiteY33" fmla="*/ 600075 h 604838"/>
              <a:gd name="connsiteX34" fmla="*/ 400050 w 2638425"/>
              <a:gd name="connsiteY34" fmla="*/ 604838 h 604838"/>
              <a:gd name="connsiteX35" fmla="*/ 381000 w 2638425"/>
              <a:gd name="connsiteY35" fmla="*/ 602457 h 604838"/>
              <a:gd name="connsiteX36" fmla="*/ 335756 w 2638425"/>
              <a:gd name="connsiteY36" fmla="*/ 588169 h 604838"/>
              <a:gd name="connsiteX37" fmla="*/ 288131 w 2638425"/>
              <a:gd name="connsiteY37" fmla="*/ 566738 h 604838"/>
              <a:gd name="connsiteX38" fmla="*/ 226218 w 2638425"/>
              <a:gd name="connsiteY38" fmla="*/ 526257 h 604838"/>
              <a:gd name="connsiteX39" fmla="*/ 183356 w 2638425"/>
              <a:gd name="connsiteY39" fmla="*/ 497682 h 604838"/>
              <a:gd name="connsiteX40" fmla="*/ 138112 w 2638425"/>
              <a:gd name="connsiteY40" fmla="*/ 459582 h 604838"/>
              <a:gd name="connsiteX41" fmla="*/ 100012 w 2638425"/>
              <a:gd name="connsiteY41" fmla="*/ 421482 h 604838"/>
              <a:gd name="connsiteX42" fmla="*/ 69056 w 2638425"/>
              <a:gd name="connsiteY42" fmla="*/ 388144 h 604838"/>
              <a:gd name="connsiteX43" fmla="*/ 42862 w 2638425"/>
              <a:gd name="connsiteY43" fmla="*/ 357188 h 604838"/>
              <a:gd name="connsiteX44" fmla="*/ 21431 w 2638425"/>
              <a:gd name="connsiteY44" fmla="*/ 326232 h 604838"/>
              <a:gd name="connsiteX45" fmla="*/ 2381 w 2638425"/>
              <a:gd name="connsiteY45" fmla="*/ 283369 h 604838"/>
              <a:gd name="connsiteX46" fmla="*/ 0 w 2638425"/>
              <a:gd name="connsiteY46" fmla="*/ 264319 h 604838"/>
              <a:gd name="connsiteX47" fmla="*/ 2381 w 2638425"/>
              <a:gd name="connsiteY47" fmla="*/ 247650 h 604838"/>
              <a:gd name="connsiteX48" fmla="*/ 9525 w 2638425"/>
              <a:gd name="connsiteY48" fmla="*/ 240507 h 604838"/>
              <a:gd name="connsiteX49" fmla="*/ 21431 w 2638425"/>
              <a:gd name="connsiteY49" fmla="*/ 238125 h 604838"/>
              <a:gd name="connsiteX50" fmla="*/ 45243 w 2638425"/>
              <a:gd name="connsiteY50" fmla="*/ 250032 h 604838"/>
              <a:gd name="connsiteX51" fmla="*/ 76200 w 2638425"/>
              <a:gd name="connsiteY51" fmla="*/ 273844 h 604838"/>
              <a:gd name="connsiteX52" fmla="*/ 114300 w 2638425"/>
              <a:gd name="connsiteY52" fmla="*/ 297657 h 604838"/>
              <a:gd name="connsiteX53" fmla="*/ 169068 w 2638425"/>
              <a:gd name="connsiteY53" fmla="*/ 328613 h 604838"/>
              <a:gd name="connsiteX54" fmla="*/ 219075 w 2638425"/>
              <a:gd name="connsiteY54" fmla="*/ 350044 h 604838"/>
              <a:gd name="connsiteX55" fmla="*/ 259556 w 2638425"/>
              <a:gd name="connsiteY55" fmla="*/ 364332 h 604838"/>
              <a:gd name="connsiteX56" fmla="*/ 326231 w 2638425"/>
              <a:gd name="connsiteY56" fmla="*/ 381000 h 604838"/>
              <a:gd name="connsiteX57" fmla="*/ 381000 w 2638425"/>
              <a:gd name="connsiteY57" fmla="*/ 388144 h 604838"/>
              <a:gd name="connsiteX58" fmla="*/ 452437 w 2638425"/>
              <a:gd name="connsiteY58" fmla="*/ 383382 h 604838"/>
              <a:gd name="connsiteX59" fmla="*/ 559593 w 2638425"/>
              <a:gd name="connsiteY59" fmla="*/ 361950 h 604838"/>
              <a:gd name="connsiteX60" fmla="*/ 847725 w 2638425"/>
              <a:gd name="connsiteY60" fmla="*/ 304800 h 604838"/>
              <a:gd name="connsiteX61" fmla="*/ 1081087 w 2638425"/>
              <a:gd name="connsiteY61" fmla="*/ 257175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38425" h="604838">
                <a:moveTo>
                  <a:pt x="1081087" y="257175"/>
                </a:moveTo>
                <a:lnTo>
                  <a:pt x="1521618" y="171450"/>
                </a:lnTo>
                <a:lnTo>
                  <a:pt x="1871662" y="107157"/>
                </a:lnTo>
                <a:lnTo>
                  <a:pt x="1957387" y="92869"/>
                </a:lnTo>
                <a:lnTo>
                  <a:pt x="2009775" y="76200"/>
                </a:lnTo>
                <a:lnTo>
                  <a:pt x="2083593" y="45244"/>
                </a:lnTo>
                <a:lnTo>
                  <a:pt x="2150268" y="9525"/>
                </a:lnTo>
                <a:lnTo>
                  <a:pt x="2164556" y="0"/>
                </a:lnTo>
                <a:lnTo>
                  <a:pt x="2219325" y="7144"/>
                </a:lnTo>
                <a:lnTo>
                  <a:pt x="2405062" y="47625"/>
                </a:lnTo>
                <a:lnTo>
                  <a:pt x="2512218" y="80963"/>
                </a:lnTo>
                <a:lnTo>
                  <a:pt x="2547937" y="92869"/>
                </a:lnTo>
                <a:lnTo>
                  <a:pt x="2574131" y="107157"/>
                </a:lnTo>
                <a:lnTo>
                  <a:pt x="2597943" y="126207"/>
                </a:lnTo>
                <a:lnTo>
                  <a:pt x="2619375" y="150019"/>
                </a:lnTo>
                <a:lnTo>
                  <a:pt x="2633662" y="169069"/>
                </a:lnTo>
                <a:lnTo>
                  <a:pt x="2638425" y="188119"/>
                </a:lnTo>
                <a:lnTo>
                  <a:pt x="2638425" y="209550"/>
                </a:lnTo>
                <a:lnTo>
                  <a:pt x="2631281" y="233363"/>
                </a:lnTo>
                <a:lnTo>
                  <a:pt x="2616993" y="250032"/>
                </a:lnTo>
                <a:lnTo>
                  <a:pt x="2593181" y="264319"/>
                </a:lnTo>
                <a:lnTo>
                  <a:pt x="2533650" y="280988"/>
                </a:lnTo>
                <a:lnTo>
                  <a:pt x="2440781" y="290513"/>
                </a:lnTo>
                <a:lnTo>
                  <a:pt x="2369343" y="295275"/>
                </a:lnTo>
                <a:lnTo>
                  <a:pt x="2286000" y="295275"/>
                </a:lnTo>
                <a:lnTo>
                  <a:pt x="2095500" y="307182"/>
                </a:lnTo>
                <a:lnTo>
                  <a:pt x="1824037" y="328613"/>
                </a:lnTo>
                <a:lnTo>
                  <a:pt x="1423987" y="364332"/>
                </a:lnTo>
                <a:lnTo>
                  <a:pt x="1107281" y="428625"/>
                </a:lnTo>
                <a:lnTo>
                  <a:pt x="840581" y="485775"/>
                </a:lnTo>
                <a:lnTo>
                  <a:pt x="604837" y="538163"/>
                </a:lnTo>
                <a:lnTo>
                  <a:pt x="545306" y="561975"/>
                </a:lnTo>
                <a:lnTo>
                  <a:pt x="485775" y="585788"/>
                </a:lnTo>
                <a:lnTo>
                  <a:pt x="435768" y="600075"/>
                </a:lnTo>
                <a:lnTo>
                  <a:pt x="400050" y="604838"/>
                </a:lnTo>
                <a:lnTo>
                  <a:pt x="381000" y="602457"/>
                </a:lnTo>
                <a:lnTo>
                  <a:pt x="335756" y="588169"/>
                </a:lnTo>
                <a:lnTo>
                  <a:pt x="288131" y="566738"/>
                </a:lnTo>
                <a:lnTo>
                  <a:pt x="226218" y="526257"/>
                </a:lnTo>
                <a:lnTo>
                  <a:pt x="183356" y="497682"/>
                </a:lnTo>
                <a:lnTo>
                  <a:pt x="138112" y="459582"/>
                </a:lnTo>
                <a:lnTo>
                  <a:pt x="100012" y="421482"/>
                </a:lnTo>
                <a:lnTo>
                  <a:pt x="69056" y="388144"/>
                </a:lnTo>
                <a:lnTo>
                  <a:pt x="42862" y="357188"/>
                </a:lnTo>
                <a:lnTo>
                  <a:pt x="21431" y="326232"/>
                </a:lnTo>
                <a:lnTo>
                  <a:pt x="2381" y="283369"/>
                </a:lnTo>
                <a:lnTo>
                  <a:pt x="0" y="264319"/>
                </a:lnTo>
                <a:lnTo>
                  <a:pt x="2381" y="247650"/>
                </a:lnTo>
                <a:lnTo>
                  <a:pt x="9525" y="240507"/>
                </a:lnTo>
                <a:lnTo>
                  <a:pt x="21431" y="238125"/>
                </a:lnTo>
                <a:lnTo>
                  <a:pt x="45243" y="250032"/>
                </a:lnTo>
                <a:lnTo>
                  <a:pt x="76200" y="273844"/>
                </a:lnTo>
                <a:lnTo>
                  <a:pt x="114300" y="297657"/>
                </a:lnTo>
                <a:lnTo>
                  <a:pt x="169068" y="328613"/>
                </a:lnTo>
                <a:lnTo>
                  <a:pt x="219075" y="350044"/>
                </a:lnTo>
                <a:lnTo>
                  <a:pt x="259556" y="364332"/>
                </a:lnTo>
                <a:lnTo>
                  <a:pt x="326231" y="381000"/>
                </a:lnTo>
                <a:lnTo>
                  <a:pt x="381000" y="388144"/>
                </a:lnTo>
                <a:lnTo>
                  <a:pt x="452437" y="383382"/>
                </a:lnTo>
                <a:lnTo>
                  <a:pt x="559593" y="361950"/>
                </a:lnTo>
                <a:lnTo>
                  <a:pt x="847725" y="304800"/>
                </a:lnTo>
                <a:lnTo>
                  <a:pt x="1081087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C52B05A-1BB3-3540-9F0C-53BA0897807A}"/>
              </a:ext>
            </a:extLst>
          </p:cNvPr>
          <p:cNvSpPr/>
          <p:nvPr/>
        </p:nvSpPr>
        <p:spPr>
          <a:xfrm>
            <a:off x="4138613" y="2589213"/>
            <a:ext cx="560387" cy="1504950"/>
          </a:xfrm>
          <a:custGeom>
            <a:avLst/>
            <a:gdLst>
              <a:gd name="connsiteX0" fmla="*/ 221456 w 559593"/>
              <a:gd name="connsiteY0" fmla="*/ 683419 h 1504950"/>
              <a:gd name="connsiteX1" fmla="*/ 159543 w 559593"/>
              <a:gd name="connsiteY1" fmla="*/ 266700 h 1504950"/>
              <a:gd name="connsiteX2" fmla="*/ 150018 w 559593"/>
              <a:gd name="connsiteY2" fmla="*/ 242887 h 1504950"/>
              <a:gd name="connsiteX3" fmla="*/ 111918 w 559593"/>
              <a:gd name="connsiteY3" fmla="*/ 183356 h 1504950"/>
              <a:gd name="connsiteX4" fmla="*/ 71437 w 559593"/>
              <a:gd name="connsiteY4" fmla="*/ 130969 h 1504950"/>
              <a:gd name="connsiteX5" fmla="*/ 38100 w 559593"/>
              <a:gd name="connsiteY5" fmla="*/ 95250 h 1504950"/>
              <a:gd name="connsiteX6" fmla="*/ 26193 w 559593"/>
              <a:gd name="connsiteY6" fmla="*/ 83344 h 1504950"/>
              <a:gd name="connsiteX7" fmla="*/ 14287 w 559593"/>
              <a:gd name="connsiteY7" fmla="*/ 64294 h 1504950"/>
              <a:gd name="connsiteX8" fmla="*/ 2381 w 559593"/>
              <a:gd name="connsiteY8" fmla="*/ 30956 h 1504950"/>
              <a:gd name="connsiteX9" fmla="*/ 0 w 559593"/>
              <a:gd name="connsiteY9" fmla="*/ 19050 h 1504950"/>
              <a:gd name="connsiteX10" fmla="*/ 2381 w 559593"/>
              <a:gd name="connsiteY10" fmla="*/ 7144 h 1504950"/>
              <a:gd name="connsiteX11" fmla="*/ 16668 w 559593"/>
              <a:gd name="connsiteY11" fmla="*/ 0 h 1504950"/>
              <a:gd name="connsiteX12" fmla="*/ 66675 w 559593"/>
              <a:gd name="connsiteY12" fmla="*/ 14287 h 1504950"/>
              <a:gd name="connsiteX13" fmla="*/ 126206 w 559593"/>
              <a:gd name="connsiteY13" fmla="*/ 26194 h 1504950"/>
              <a:gd name="connsiteX14" fmla="*/ 221456 w 559593"/>
              <a:gd name="connsiteY14" fmla="*/ 50006 h 1504950"/>
              <a:gd name="connsiteX15" fmla="*/ 328612 w 559593"/>
              <a:gd name="connsiteY15" fmla="*/ 80962 h 1504950"/>
              <a:gd name="connsiteX16" fmla="*/ 361950 w 559593"/>
              <a:gd name="connsiteY16" fmla="*/ 271462 h 1504950"/>
              <a:gd name="connsiteX17" fmla="*/ 407193 w 559593"/>
              <a:gd name="connsiteY17" fmla="*/ 578644 h 1504950"/>
              <a:gd name="connsiteX18" fmla="*/ 447675 w 559593"/>
              <a:gd name="connsiteY18" fmla="*/ 709612 h 1504950"/>
              <a:gd name="connsiteX19" fmla="*/ 519112 w 559593"/>
              <a:gd name="connsiteY19" fmla="*/ 1226344 h 1504950"/>
              <a:gd name="connsiteX20" fmla="*/ 559593 w 559593"/>
              <a:gd name="connsiteY20" fmla="*/ 1331119 h 1504950"/>
              <a:gd name="connsiteX21" fmla="*/ 559593 w 559593"/>
              <a:gd name="connsiteY21" fmla="*/ 1385887 h 1504950"/>
              <a:gd name="connsiteX22" fmla="*/ 552450 w 559593"/>
              <a:gd name="connsiteY22" fmla="*/ 1431131 h 1504950"/>
              <a:gd name="connsiteX23" fmla="*/ 542925 w 559593"/>
              <a:gd name="connsiteY23" fmla="*/ 1459706 h 1504950"/>
              <a:gd name="connsiteX24" fmla="*/ 531018 w 559593"/>
              <a:gd name="connsiteY24" fmla="*/ 1476375 h 1504950"/>
              <a:gd name="connsiteX25" fmla="*/ 507206 w 559593"/>
              <a:gd name="connsiteY25" fmla="*/ 1493044 h 1504950"/>
              <a:gd name="connsiteX26" fmla="*/ 473868 w 559593"/>
              <a:gd name="connsiteY26" fmla="*/ 1504950 h 1504950"/>
              <a:gd name="connsiteX27" fmla="*/ 459581 w 559593"/>
              <a:gd name="connsiteY27" fmla="*/ 1504950 h 1504950"/>
              <a:gd name="connsiteX28" fmla="*/ 435768 w 559593"/>
              <a:gd name="connsiteY28" fmla="*/ 1497806 h 1504950"/>
              <a:gd name="connsiteX29" fmla="*/ 409575 w 559593"/>
              <a:gd name="connsiteY29" fmla="*/ 1473994 h 1504950"/>
              <a:gd name="connsiteX30" fmla="*/ 376237 w 559593"/>
              <a:gd name="connsiteY30" fmla="*/ 1435894 h 1504950"/>
              <a:gd name="connsiteX31" fmla="*/ 340518 w 559593"/>
              <a:gd name="connsiteY31" fmla="*/ 1390650 h 1504950"/>
              <a:gd name="connsiteX32" fmla="*/ 316706 w 559593"/>
              <a:gd name="connsiteY32" fmla="*/ 1345406 h 1504950"/>
              <a:gd name="connsiteX33" fmla="*/ 309562 w 559593"/>
              <a:gd name="connsiteY33" fmla="*/ 1309687 h 1504950"/>
              <a:gd name="connsiteX34" fmla="*/ 314325 w 559593"/>
              <a:gd name="connsiteY34" fmla="*/ 1285875 h 1504950"/>
              <a:gd name="connsiteX35" fmla="*/ 290512 w 559593"/>
              <a:gd name="connsiteY35" fmla="*/ 1162050 h 1504950"/>
              <a:gd name="connsiteX36" fmla="*/ 252412 w 559593"/>
              <a:gd name="connsiteY36" fmla="*/ 914400 h 1504950"/>
              <a:gd name="connsiteX37" fmla="*/ 221456 w 559593"/>
              <a:gd name="connsiteY37" fmla="*/ 683419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9593" h="1504950">
                <a:moveTo>
                  <a:pt x="221456" y="683419"/>
                </a:moveTo>
                <a:lnTo>
                  <a:pt x="159543" y="266700"/>
                </a:lnTo>
                <a:lnTo>
                  <a:pt x="150018" y="242887"/>
                </a:lnTo>
                <a:lnTo>
                  <a:pt x="111918" y="183356"/>
                </a:lnTo>
                <a:lnTo>
                  <a:pt x="71437" y="130969"/>
                </a:lnTo>
                <a:lnTo>
                  <a:pt x="38100" y="95250"/>
                </a:lnTo>
                <a:lnTo>
                  <a:pt x="26193" y="83344"/>
                </a:lnTo>
                <a:lnTo>
                  <a:pt x="14287" y="64294"/>
                </a:lnTo>
                <a:lnTo>
                  <a:pt x="2381" y="30956"/>
                </a:lnTo>
                <a:lnTo>
                  <a:pt x="0" y="19050"/>
                </a:lnTo>
                <a:lnTo>
                  <a:pt x="2381" y="7144"/>
                </a:lnTo>
                <a:lnTo>
                  <a:pt x="16668" y="0"/>
                </a:lnTo>
                <a:lnTo>
                  <a:pt x="66675" y="14287"/>
                </a:lnTo>
                <a:lnTo>
                  <a:pt x="126206" y="26194"/>
                </a:lnTo>
                <a:lnTo>
                  <a:pt x="221456" y="50006"/>
                </a:lnTo>
                <a:lnTo>
                  <a:pt x="328612" y="80962"/>
                </a:lnTo>
                <a:lnTo>
                  <a:pt x="361950" y="271462"/>
                </a:lnTo>
                <a:lnTo>
                  <a:pt x="407193" y="578644"/>
                </a:lnTo>
                <a:lnTo>
                  <a:pt x="447675" y="709612"/>
                </a:lnTo>
                <a:lnTo>
                  <a:pt x="519112" y="1226344"/>
                </a:lnTo>
                <a:lnTo>
                  <a:pt x="559593" y="1331119"/>
                </a:lnTo>
                <a:lnTo>
                  <a:pt x="559593" y="1385887"/>
                </a:lnTo>
                <a:lnTo>
                  <a:pt x="552450" y="1431131"/>
                </a:lnTo>
                <a:lnTo>
                  <a:pt x="542925" y="1459706"/>
                </a:lnTo>
                <a:lnTo>
                  <a:pt x="531018" y="1476375"/>
                </a:lnTo>
                <a:lnTo>
                  <a:pt x="507206" y="1493044"/>
                </a:lnTo>
                <a:lnTo>
                  <a:pt x="473868" y="1504950"/>
                </a:lnTo>
                <a:lnTo>
                  <a:pt x="459581" y="1504950"/>
                </a:lnTo>
                <a:lnTo>
                  <a:pt x="435768" y="1497806"/>
                </a:lnTo>
                <a:lnTo>
                  <a:pt x="409575" y="1473994"/>
                </a:lnTo>
                <a:lnTo>
                  <a:pt x="376237" y="1435894"/>
                </a:lnTo>
                <a:lnTo>
                  <a:pt x="340518" y="1390650"/>
                </a:lnTo>
                <a:lnTo>
                  <a:pt x="316706" y="1345406"/>
                </a:lnTo>
                <a:lnTo>
                  <a:pt x="309562" y="1309687"/>
                </a:lnTo>
                <a:lnTo>
                  <a:pt x="314325" y="1285875"/>
                </a:lnTo>
                <a:lnTo>
                  <a:pt x="290512" y="1162050"/>
                </a:lnTo>
                <a:lnTo>
                  <a:pt x="252412" y="914400"/>
                </a:lnTo>
                <a:lnTo>
                  <a:pt x="221456" y="6834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BA3C31-4465-2242-B5E7-B7299AFA328C}"/>
              </a:ext>
            </a:extLst>
          </p:cNvPr>
          <p:cNvSpPr/>
          <p:nvPr/>
        </p:nvSpPr>
        <p:spPr>
          <a:xfrm>
            <a:off x="3203575" y="2887663"/>
            <a:ext cx="358775" cy="2998787"/>
          </a:xfrm>
          <a:custGeom>
            <a:avLst/>
            <a:gdLst>
              <a:gd name="connsiteX0" fmla="*/ 106680 w 358140"/>
              <a:gd name="connsiteY0" fmla="*/ 784860 h 2998470"/>
              <a:gd name="connsiteX1" fmla="*/ 110490 w 358140"/>
              <a:gd name="connsiteY1" fmla="*/ 575310 h 2998470"/>
              <a:gd name="connsiteX2" fmla="*/ 106680 w 358140"/>
              <a:gd name="connsiteY2" fmla="*/ 365760 h 2998470"/>
              <a:gd name="connsiteX3" fmla="*/ 106680 w 358140"/>
              <a:gd name="connsiteY3" fmla="*/ 220980 h 2998470"/>
              <a:gd name="connsiteX4" fmla="*/ 220980 w 358140"/>
              <a:gd name="connsiteY4" fmla="*/ 0 h 2998470"/>
              <a:gd name="connsiteX5" fmla="*/ 266700 w 358140"/>
              <a:gd name="connsiteY5" fmla="*/ 99060 h 2998470"/>
              <a:gd name="connsiteX6" fmla="*/ 308610 w 358140"/>
              <a:gd name="connsiteY6" fmla="*/ 213360 h 2998470"/>
              <a:gd name="connsiteX7" fmla="*/ 335280 w 358140"/>
              <a:gd name="connsiteY7" fmla="*/ 293370 h 2998470"/>
              <a:gd name="connsiteX8" fmla="*/ 358140 w 358140"/>
              <a:gd name="connsiteY8" fmla="*/ 361950 h 2998470"/>
              <a:gd name="connsiteX9" fmla="*/ 354330 w 358140"/>
              <a:gd name="connsiteY9" fmla="*/ 426720 h 2998470"/>
              <a:gd name="connsiteX10" fmla="*/ 350520 w 358140"/>
              <a:gd name="connsiteY10" fmla="*/ 582930 h 2998470"/>
              <a:gd name="connsiteX11" fmla="*/ 335280 w 358140"/>
              <a:gd name="connsiteY11" fmla="*/ 963930 h 2998470"/>
              <a:gd name="connsiteX12" fmla="*/ 320040 w 358140"/>
              <a:gd name="connsiteY12" fmla="*/ 1390650 h 2998470"/>
              <a:gd name="connsiteX13" fmla="*/ 304800 w 358140"/>
              <a:gd name="connsiteY13" fmla="*/ 1805940 h 2998470"/>
              <a:gd name="connsiteX14" fmla="*/ 285750 w 358140"/>
              <a:gd name="connsiteY14" fmla="*/ 2274570 h 2998470"/>
              <a:gd name="connsiteX15" fmla="*/ 266700 w 358140"/>
              <a:gd name="connsiteY15" fmla="*/ 2827020 h 2998470"/>
              <a:gd name="connsiteX16" fmla="*/ 262890 w 358140"/>
              <a:gd name="connsiteY16" fmla="*/ 2884170 h 2998470"/>
              <a:gd name="connsiteX17" fmla="*/ 251460 w 358140"/>
              <a:gd name="connsiteY17" fmla="*/ 2941320 h 2998470"/>
              <a:gd name="connsiteX18" fmla="*/ 236220 w 358140"/>
              <a:gd name="connsiteY18" fmla="*/ 2964180 h 2998470"/>
              <a:gd name="connsiteX19" fmla="*/ 213360 w 358140"/>
              <a:gd name="connsiteY19" fmla="*/ 2983230 h 2998470"/>
              <a:gd name="connsiteX20" fmla="*/ 182880 w 358140"/>
              <a:gd name="connsiteY20" fmla="*/ 2994660 h 2998470"/>
              <a:gd name="connsiteX21" fmla="*/ 152400 w 358140"/>
              <a:gd name="connsiteY21" fmla="*/ 2998470 h 2998470"/>
              <a:gd name="connsiteX22" fmla="*/ 129540 w 358140"/>
              <a:gd name="connsiteY22" fmla="*/ 2990850 h 2998470"/>
              <a:gd name="connsiteX23" fmla="*/ 110490 w 358140"/>
              <a:gd name="connsiteY23" fmla="*/ 2983230 h 2998470"/>
              <a:gd name="connsiteX24" fmla="*/ 83820 w 358140"/>
              <a:gd name="connsiteY24" fmla="*/ 2960370 h 2998470"/>
              <a:gd name="connsiteX25" fmla="*/ 60960 w 358140"/>
              <a:gd name="connsiteY25" fmla="*/ 2926080 h 2998470"/>
              <a:gd name="connsiteX26" fmla="*/ 41910 w 358140"/>
              <a:gd name="connsiteY26" fmla="*/ 2876550 h 2998470"/>
              <a:gd name="connsiteX27" fmla="*/ 26670 w 358140"/>
              <a:gd name="connsiteY27" fmla="*/ 2819400 h 2998470"/>
              <a:gd name="connsiteX28" fmla="*/ 11430 w 358140"/>
              <a:gd name="connsiteY28" fmla="*/ 2747010 h 2998470"/>
              <a:gd name="connsiteX29" fmla="*/ 0 w 358140"/>
              <a:gd name="connsiteY29" fmla="*/ 2640330 h 2998470"/>
              <a:gd name="connsiteX30" fmla="*/ 0 w 358140"/>
              <a:gd name="connsiteY30" fmla="*/ 2545080 h 2998470"/>
              <a:gd name="connsiteX31" fmla="*/ 3810 w 358140"/>
              <a:gd name="connsiteY31" fmla="*/ 2506980 h 2998470"/>
              <a:gd name="connsiteX32" fmla="*/ 22860 w 358140"/>
              <a:gd name="connsiteY32" fmla="*/ 2366010 h 2998470"/>
              <a:gd name="connsiteX33" fmla="*/ 45720 w 358140"/>
              <a:gd name="connsiteY33" fmla="*/ 2205990 h 2998470"/>
              <a:gd name="connsiteX34" fmla="*/ 64770 w 358140"/>
              <a:gd name="connsiteY34" fmla="*/ 2023110 h 2998470"/>
              <a:gd name="connsiteX35" fmla="*/ 76200 w 358140"/>
              <a:gd name="connsiteY35" fmla="*/ 1882140 h 2998470"/>
              <a:gd name="connsiteX36" fmla="*/ 91440 w 358140"/>
              <a:gd name="connsiteY36" fmla="*/ 1626870 h 2998470"/>
              <a:gd name="connsiteX37" fmla="*/ 99060 w 358140"/>
              <a:gd name="connsiteY37" fmla="*/ 1344930 h 2998470"/>
              <a:gd name="connsiteX38" fmla="*/ 106680 w 358140"/>
              <a:gd name="connsiteY38" fmla="*/ 1024890 h 2998470"/>
              <a:gd name="connsiteX39" fmla="*/ 106680 w 358140"/>
              <a:gd name="connsiteY39" fmla="*/ 784860 h 299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58140" h="2998470">
                <a:moveTo>
                  <a:pt x="106680" y="784860"/>
                </a:moveTo>
                <a:lnTo>
                  <a:pt x="110490" y="575310"/>
                </a:lnTo>
                <a:lnTo>
                  <a:pt x="106680" y="365760"/>
                </a:lnTo>
                <a:lnTo>
                  <a:pt x="106680" y="220980"/>
                </a:lnTo>
                <a:lnTo>
                  <a:pt x="220980" y="0"/>
                </a:lnTo>
                <a:lnTo>
                  <a:pt x="266700" y="99060"/>
                </a:lnTo>
                <a:lnTo>
                  <a:pt x="308610" y="213360"/>
                </a:lnTo>
                <a:lnTo>
                  <a:pt x="335280" y="293370"/>
                </a:lnTo>
                <a:lnTo>
                  <a:pt x="358140" y="361950"/>
                </a:lnTo>
                <a:lnTo>
                  <a:pt x="354330" y="426720"/>
                </a:lnTo>
                <a:lnTo>
                  <a:pt x="350520" y="582930"/>
                </a:lnTo>
                <a:lnTo>
                  <a:pt x="335280" y="963930"/>
                </a:lnTo>
                <a:lnTo>
                  <a:pt x="320040" y="1390650"/>
                </a:lnTo>
                <a:lnTo>
                  <a:pt x="304800" y="1805940"/>
                </a:lnTo>
                <a:lnTo>
                  <a:pt x="285750" y="2274570"/>
                </a:lnTo>
                <a:lnTo>
                  <a:pt x="266700" y="2827020"/>
                </a:lnTo>
                <a:lnTo>
                  <a:pt x="262890" y="2884170"/>
                </a:lnTo>
                <a:lnTo>
                  <a:pt x="251460" y="2941320"/>
                </a:lnTo>
                <a:lnTo>
                  <a:pt x="236220" y="2964180"/>
                </a:lnTo>
                <a:lnTo>
                  <a:pt x="213360" y="2983230"/>
                </a:lnTo>
                <a:lnTo>
                  <a:pt x="182880" y="2994660"/>
                </a:lnTo>
                <a:lnTo>
                  <a:pt x="152400" y="2998470"/>
                </a:lnTo>
                <a:lnTo>
                  <a:pt x="129540" y="2990850"/>
                </a:lnTo>
                <a:lnTo>
                  <a:pt x="110490" y="2983230"/>
                </a:lnTo>
                <a:lnTo>
                  <a:pt x="83820" y="2960370"/>
                </a:lnTo>
                <a:lnTo>
                  <a:pt x="60960" y="2926080"/>
                </a:lnTo>
                <a:lnTo>
                  <a:pt x="41910" y="2876550"/>
                </a:lnTo>
                <a:lnTo>
                  <a:pt x="26670" y="2819400"/>
                </a:lnTo>
                <a:lnTo>
                  <a:pt x="11430" y="2747010"/>
                </a:lnTo>
                <a:lnTo>
                  <a:pt x="0" y="2640330"/>
                </a:lnTo>
                <a:lnTo>
                  <a:pt x="0" y="2545080"/>
                </a:lnTo>
                <a:lnTo>
                  <a:pt x="3810" y="2506980"/>
                </a:lnTo>
                <a:lnTo>
                  <a:pt x="22860" y="2366010"/>
                </a:lnTo>
                <a:lnTo>
                  <a:pt x="45720" y="2205990"/>
                </a:lnTo>
                <a:lnTo>
                  <a:pt x="64770" y="2023110"/>
                </a:lnTo>
                <a:lnTo>
                  <a:pt x="76200" y="1882140"/>
                </a:lnTo>
                <a:lnTo>
                  <a:pt x="91440" y="1626870"/>
                </a:lnTo>
                <a:lnTo>
                  <a:pt x="99060" y="1344930"/>
                </a:lnTo>
                <a:lnTo>
                  <a:pt x="106680" y="1024890"/>
                </a:lnTo>
                <a:lnTo>
                  <a:pt x="106680" y="78486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3BBCF60-2C3D-8A4B-A9CF-20391D25A1FF}"/>
              </a:ext>
            </a:extLst>
          </p:cNvPr>
          <p:cNvSpPr/>
          <p:nvPr/>
        </p:nvSpPr>
        <p:spPr>
          <a:xfrm>
            <a:off x="4437063" y="2335213"/>
            <a:ext cx="2533650" cy="1530350"/>
          </a:xfrm>
          <a:custGeom>
            <a:avLst/>
            <a:gdLst>
              <a:gd name="connsiteX0" fmla="*/ 864394 w 2533650"/>
              <a:gd name="connsiteY0" fmla="*/ 245269 h 1528763"/>
              <a:gd name="connsiteX1" fmla="*/ 431006 w 2533650"/>
              <a:gd name="connsiteY1" fmla="*/ 302419 h 1528763"/>
              <a:gd name="connsiteX2" fmla="*/ 211931 w 2533650"/>
              <a:gd name="connsiteY2" fmla="*/ 333375 h 1528763"/>
              <a:gd name="connsiteX3" fmla="*/ 0 w 2533650"/>
              <a:gd name="connsiteY3" fmla="*/ 335757 h 1528763"/>
              <a:gd name="connsiteX4" fmla="*/ 35719 w 2533650"/>
              <a:gd name="connsiteY4" fmla="*/ 516732 h 1528763"/>
              <a:gd name="connsiteX5" fmla="*/ 285750 w 2533650"/>
              <a:gd name="connsiteY5" fmla="*/ 488157 h 1528763"/>
              <a:gd name="connsiteX6" fmla="*/ 611981 w 2533650"/>
              <a:gd name="connsiteY6" fmla="*/ 450057 h 1528763"/>
              <a:gd name="connsiteX7" fmla="*/ 873919 w 2533650"/>
              <a:gd name="connsiteY7" fmla="*/ 419100 h 1528763"/>
              <a:gd name="connsiteX8" fmla="*/ 1047750 w 2533650"/>
              <a:gd name="connsiteY8" fmla="*/ 400050 h 1528763"/>
              <a:gd name="connsiteX9" fmla="*/ 1395412 w 2533650"/>
              <a:gd name="connsiteY9" fmla="*/ 340519 h 1528763"/>
              <a:gd name="connsiteX10" fmla="*/ 1716881 w 2533650"/>
              <a:gd name="connsiteY10" fmla="*/ 283369 h 1528763"/>
              <a:gd name="connsiteX11" fmla="*/ 1983581 w 2533650"/>
              <a:gd name="connsiteY11" fmla="*/ 235744 h 1528763"/>
              <a:gd name="connsiteX12" fmla="*/ 2066925 w 2533650"/>
              <a:gd name="connsiteY12" fmla="*/ 221457 h 1528763"/>
              <a:gd name="connsiteX13" fmla="*/ 2078831 w 2533650"/>
              <a:gd name="connsiteY13" fmla="*/ 221457 h 1528763"/>
              <a:gd name="connsiteX14" fmla="*/ 2097881 w 2533650"/>
              <a:gd name="connsiteY14" fmla="*/ 223838 h 1528763"/>
              <a:gd name="connsiteX15" fmla="*/ 2114550 w 2533650"/>
              <a:gd name="connsiteY15" fmla="*/ 230982 h 1528763"/>
              <a:gd name="connsiteX16" fmla="*/ 2126456 w 2533650"/>
              <a:gd name="connsiteY16" fmla="*/ 242888 h 1528763"/>
              <a:gd name="connsiteX17" fmla="*/ 2135981 w 2533650"/>
              <a:gd name="connsiteY17" fmla="*/ 269082 h 1528763"/>
              <a:gd name="connsiteX18" fmla="*/ 2138362 w 2533650"/>
              <a:gd name="connsiteY18" fmla="*/ 309563 h 1528763"/>
              <a:gd name="connsiteX19" fmla="*/ 2114550 w 2533650"/>
              <a:gd name="connsiteY19" fmla="*/ 616744 h 1528763"/>
              <a:gd name="connsiteX20" fmla="*/ 2116931 w 2533650"/>
              <a:gd name="connsiteY20" fmla="*/ 740569 h 1528763"/>
              <a:gd name="connsiteX21" fmla="*/ 2069306 w 2533650"/>
              <a:gd name="connsiteY21" fmla="*/ 1257300 h 1528763"/>
              <a:gd name="connsiteX22" fmla="*/ 2069306 w 2533650"/>
              <a:gd name="connsiteY22" fmla="*/ 1428750 h 1528763"/>
              <a:gd name="connsiteX23" fmla="*/ 2076450 w 2533650"/>
              <a:gd name="connsiteY23" fmla="*/ 1473994 h 1528763"/>
              <a:gd name="connsiteX24" fmla="*/ 2085975 w 2533650"/>
              <a:gd name="connsiteY24" fmla="*/ 1500188 h 1528763"/>
              <a:gd name="connsiteX25" fmla="*/ 2097881 w 2533650"/>
              <a:gd name="connsiteY25" fmla="*/ 1516857 h 1528763"/>
              <a:gd name="connsiteX26" fmla="*/ 2119312 w 2533650"/>
              <a:gd name="connsiteY26" fmla="*/ 1528763 h 1528763"/>
              <a:gd name="connsiteX27" fmla="*/ 2140744 w 2533650"/>
              <a:gd name="connsiteY27" fmla="*/ 1528763 h 1528763"/>
              <a:gd name="connsiteX28" fmla="*/ 2174081 w 2533650"/>
              <a:gd name="connsiteY28" fmla="*/ 1521619 h 1528763"/>
              <a:gd name="connsiteX29" fmla="*/ 2207419 w 2533650"/>
              <a:gd name="connsiteY29" fmla="*/ 1502569 h 1528763"/>
              <a:gd name="connsiteX30" fmla="*/ 2235994 w 2533650"/>
              <a:gd name="connsiteY30" fmla="*/ 1478757 h 1528763"/>
              <a:gd name="connsiteX31" fmla="*/ 2266950 w 2533650"/>
              <a:gd name="connsiteY31" fmla="*/ 1440657 h 1528763"/>
              <a:gd name="connsiteX32" fmla="*/ 2274094 w 2533650"/>
              <a:gd name="connsiteY32" fmla="*/ 1426369 h 1528763"/>
              <a:gd name="connsiteX33" fmla="*/ 2295525 w 2533650"/>
              <a:gd name="connsiteY33" fmla="*/ 1276350 h 1528763"/>
              <a:gd name="connsiteX34" fmla="*/ 2309812 w 2533650"/>
              <a:gd name="connsiteY34" fmla="*/ 1190625 h 1528763"/>
              <a:gd name="connsiteX35" fmla="*/ 2355056 w 2533650"/>
              <a:gd name="connsiteY35" fmla="*/ 900113 h 1528763"/>
              <a:gd name="connsiteX36" fmla="*/ 2400300 w 2533650"/>
              <a:gd name="connsiteY36" fmla="*/ 621507 h 1528763"/>
              <a:gd name="connsiteX37" fmla="*/ 2428875 w 2533650"/>
              <a:gd name="connsiteY37" fmla="*/ 440532 h 1528763"/>
              <a:gd name="connsiteX38" fmla="*/ 2428875 w 2533650"/>
              <a:gd name="connsiteY38" fmla="*/ 416719 h 1528763"/>
              <a:gd name="connsiteX39" fmla="*/ 2436019 w 2533650"/>
              <a:gd name="connsiteY39" fmla="*/ 381000 h 1528763"/>
              <a:gd name="connsiteX40" fmla="*/ 2452687 w 2533650"/>
              <a:gd name="connsiteY40" fmla="*/ 352425 h 1528763"/>
              <a:gd name="connsiteX41" fmla="*/ 2469356 w 2533650"/>
              <a:gd name="connsiteY41" fmla="*/ 333375 h 1528763"/>
              <a:gd name="connsiteX42" fmla="*/ 2495550 w 2533650"/>
              <a:gd name="connsiteY42" fmla="*/ 314325 h 1528763"/>
              <a:gd name="connsiteX43" fmla="*/ 2514600 w 2533650"/>
              <a:gd name="connsiteY43" fmla="*/ 292894 h 1528763"/>
              <a:gd name="connsiteX44" fmla="*/ 2524125 w 2533650"/>
              <a:gd name="connsiteY44" fmla="*/ 278607 h 1528763"/>
              <a:gd name="connsiteX45" fmla="*/ 2533650 w 2533650"/>
              <a:gd name="connsiteY45" fmla="*/ 245269 h 1528763"/>
              <a:gd name="connsiteX46" fmla="*/ 2533650 w 2533650"/>
              <a:gd name="connsiteY46" fmla="*/ 219075 h 1528763"/>
              <a:gd name="connsiteX47" fmla="*/ 2528887 w 2533650"/>
              <a:gd name="connsiteY47" fmla="*/ 190500 h 1528763"/>
              <a:gd name="connsiteX48" fmla="*/ 2512219 w 2533650"/>
              <a:gd name="connsiteY48" fmla="*/ 171450 h 1528763"/>
              <a:gd name="connsiteX49" fmla="*/ 2457450 w 2533650"/>
              <a:gd name="connsiteY49" fmla="*/ 133350 h 1528763"/>
              <a:gd name="connsiteX50" fmla="*/ 2386012 w 2533650"/>
              <a:gd name="connsiteY50" fmla="*/ 83344 h 1528763"/>
              <a:gd name="connsiteX51" fmla="*/ 2309812 w 2533650"/>
              <a:gd name="connsiteY51" fmla="*/ 40482 h 1528763"/>
              <a:gd name="connsiteX52" fmla="*/ 2250281 w 2533650"/>
              <a:gd name="connsiteY52" fmla="*/ 14288 h 1528763"/>
              <a:gd name="connsiteX53" fmla="*/ 2190750 w 2533650"/>
              <a:gd name="connsiteY53" fmla="*/ 0 h 1528763"/>
              <a:gd name="connsiteX54" fmla="*/ 2152650 w 2533650"/>
              <a:gd name="connsiteY54" fmla="*/ 0 h 1528763"/>
              <a:gd name="connsiteX55" fmla="*/ 2116931 w 2533650"/>
              <a:gd name="connsiteY55" fmla="*/ 2382 h 1528763"/>
              <a:gd name="connsiteX56" fmla="*/ 2078831 w 2533650"/>
              <a:gd name="connsiteY56" fmla="*/ 14288 h 1528763"/>
              <a:gd name="connsiteX57" fmla="*/ 2014537 w 2533650"/>
              <a:gd name="connsiteY57" fmla="*/ 38100 h 1528763"/>
              <a:gd name="connsiteX58" fmla="*/ 1990725 w 2533650"/>
              <a:gd name="connsiteY58" fmla="*/ 47625 h 1528763"/>
              <a:gd name="connsiteX59" fmla="*/ 1847850 w 2533650"/>
              <a:gd name="connsiteY59" fmla="*/ 73819 h 1528763"/>
              <a:gd name="connsiteX60" fmla="*/ 1462087 w 2533650"/>
              <a:gd name="connsiteY60" fmla="*/ 147638 h 1528763"/>
              <a:gd name="connsiteX61" fmla="*/ 1264444 w 2533650"/>
              <a:gd name="connsiteY61" fmla="*/ 183357 h 1528763"/>
              <a:gd name="connsiteX62" fmla="*/ 1016794 w 2533650"/>
              <a:gd name="connsiteY62" fmla="*/ 223838 h 1528763"/>
              <a:gd name="connsiteX63" fmla="*/ 864394 w 2533650"/>
              <a:gd name="connsiteY63" fmla="*/ 245269 h 152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33650" h="1528763">
                <a:moveTo>
                  <a:pt x="864394" y="245269"/>
                </a:moveTo>
                <a:lnTo>
                  <a:pt x="431006" y="302419"/>
                </a:lnTo>
                <a:lnTo>
                  <a:pt x="211931" y="333375"/>
                </a:lnTo>
                <a:lnTo>
                  <a:pt x="0" y="335757"/>
                </a:lnTo>
                <a:lnTo>
                  <a:pt x="35719" y="516732"/>
                </a:lnTo>
                <a:lnTo>
                  <a:pt x="285750" y="488157"/>
                </a:lnTo>
                <a:lnTo>
                  <a:pt x="611981" y="450057"/>
                </a:lnTo>
                <a:lnTo>
                  <a:pt x="873919" y="419100"/>
                </a:lnTo>
                <a:lnTo>
                  <a:pt x="1047750" y="400050"/>
                </a:lnTo>
                <a:lnTo>
                  <a:pt x="1395412" y="340519"/>
                </a:lnTo>
                <a:lnTo>
                  <a:pt x="1716881" y="283369"/>
                </a:lnTo>
                <a:lnTo>
                  <a:pt x="1983581" y="235744"/>
                </a:lnTo>
                <a:lnTo>
                  <a:pt x="2066925" y="221457"/>
                </a:lnTo>
                <a:lnTo>
                  <a:pt x="2078831" y="221457"/>
                </a:lnTo>
                <a:lnTo>
                  <a:pt x="2097881" y="223838"/>
                </a:lnTo>
                <a:lnTo>
                  <a:pt x="2114550" y="230982"/>
                </a:lnTo>
                <a:lnTo>
                  <a:pt x="2126456" y="242888"/>
                </a:lnTo>
                <a:lnTo>
                  <a:pt x="2135981" y="269082"/>
                </a:lnTo>
                <a:lnTo>
                  <a:pt x="2138362" y="309563"/>
                </a:lnTo>
                <a:lnTo>
                  <a:pt x="2114550" y="616744"/>
                </a:lnTo>
                <a:cubicBezTo>
                  <a:pt x="2115344" y="658019"/>
                  <a:pt x="2116137" y="699294"/>
                  <a:pt x="2116931" y="740569"/>
                </a:cubicBezTo>
                <a:lnTo>
                  <a:pt x="2069306" y="1257300"/>
                </a:lnTo>
                <a:lnTo>
                  <a:pt x="2069306" y="1428750"/>
                </a:lnTo>
                <a:lnTo>
                  <a:pt x="2076450" y="1473994"/>
                </a:lnTo>
                <a:lnTo>
                  <a:pt x="2085975" y="1500188"/>
                </a:lnTo>
                <a:lnTo>
                  <a:pt x="2097881" y="1516857"/>
                </a:lnTo>
                <a:lnTo>
                  <a:pt x="2119312" y="1528763"/>
                </a:lnTo>
                <a:lnTo>
                  <a:pt x="2140744" y="1528763"/>
                </a:lnTo>
                <a:lnTo>
                  <a:pt x="2174081" y="1521619"/>
                </a:lnTo>
                <a:lnTo>
                  <a:pt x="2207419" y="1502569"/>
                </a:lnTo>
                <a:lnTo>
                  <a:pt x="2235994" y="1478757"/>
                </a:lnTo>
                <a:lnTo>
                  <a:pt x="2266950" y="1440657"/>
                </a:lnTo>
                <a:lnTo>
                  <a:pt x="2274094" y="1426369"/>
                </a:lnTo>
                <a:lnTo>
                  <a:pt x="2295525" y="1276350"/>
                </a:lnTo>
                <a:lnTo>
                  <a:pt x="2309812" y="1190625"/>
                </a:lnTo>
                <a:lnTo>
                  <a:pt x="2355056" y="900113"/>
                </a:lnTo>
                <a:lnTo>
                  <a:pt x="2400300" y="621507"/>
                </a:lnTo>
                <a:lnTo>
                  <a:pt x="2428875" y="440532"/>
                </a:lnTo>
                <a:lnTo>
                  <a:pt x="2428875" y="416719"/>
                </a:lnTo>
                <a:lnTo>
                  <a:pt x="2436019" y="381000"/>
                </a:lnTo>
                <a:lnTo>
                  <a:pt x="2452687" y="352425"/>
                </a:lnTo>
                <a:lnTo>
                  <a:pt x="2469356" y="333375"/>
                </a:lnTo>
                <a:lnTo>
                  <a:pt x="2495550" y="314325"/>
                </a:lnTo>
                <a:lnTo>
                  <a:pt x="2514600" y="292894"/>
                </a:lnTo>
                <a:lnTo>
                  <a:pt x="2524125" y="278607"/>
                </a:lnTo>
                <a:lnTo>
                  <a:pt x="2533650" y="245269"/>
                </a:lnTo>
                <a:lnTo>
                  <a:pt x="2533650" y="219075"/>
                </a:lnTo>
                <a:lnTo>
                  <a:pt x="2528887" y="190500"/>
                </a:lnTo>
                <a:lnTo>
                  <a:pt x="2512219" y="171450"/>
                </a:lnTo>
                <a:lnTo>
                  <a:pt x="2457450" y="133350"/>
                </a:lnTo>
                <a:lnTo>
                  <a:pt x="2386012" y="83344"/>
                </a:lnTo>
                <a:lnTo>
                  <a:pt x="2309812" y="40482"/>
                </a:lnTo>
                <a:lnTo>
                  <a:pt x="2250281" y="14288"/>
                </a:lnTo>
                <a:lnTo>
                  <a:pt x="2190750" y="0"/>
                </a:lnTo>
                <a:lnTo>
                  <a:pt x="2152650" y="0"/>
                </a:lnTo>
                <a:lnTo>
                  <a:pt x="2116931" y="2382"/>
                </a:lnTo>
                <a:lnTo>
                  <a:pt x="2078831" y="14288"/>
                </a:lnTo>
                <a:lnTo>
                  <a:pt x="2014537" y="38100"/>
                </a:lnTo>
                <a:lnTo>
                  <a:pt x="1990725" y="47625"/>
                </a:lnTo>
                <a:lnTo>
                  <a:pt x="1847850" y="73819"/>
                </a:lnTo>
                <a:lnTo>
                  <a:pt x="1462087" y="147638"/>
                </a:lnTo>
                <a:lnTo>
                  <a:pt x="1264444" y="183357"/>
                </a:lnTo>
                <a:lnTo>
                  <a:pt x="1016794" y="223838"/>
                </a:lnTo>
                <a:lnTo>
                  <a:pt x="864394" y="2452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D7DA173-7FEB-F640-A404-2BD97BB0A87B}"/>
              </a:ext>
            </a:extLst>
          </p:cNvPr>
          <p:cNvSpPr/>
          <p:nvPr/>
        </p:nvSpPr>
        <p:spPr>
          <a:xfrm>
            <a:off x="4514850" y="2914650"/>
            <a:ext cx="2066925" cy="404813"/>
          </a:xfrm>
          <a:custGeom>
            <a:avLst/>
            <a:gdLst>
              <a:gd name="connsiteX0" fmla="*/ 1419225 w 2066925"/>
              <a:gd name="connsiteY0" fmla="*/ 85725 h 404813"/>
              <a:gd name="connsiteX1" fmla="*/ 1852613 w 2066925"/>
              <a:gd name="connsiteY1" fmla="*/ 26194 h 404813"/>
              <a:gd name="connsiteX2" fmla="*/ 2066925 w 2066925"/>
              <a:gd name="connsiteY2" fmla="*/ 0 h 404813"/>
              <a:gd name="connsiteX3" fmla="*/ 2066925 w 2066925"/>
              <a:gd name="connsiteY3" fmla="*/ 178594 h 404813"/>
              <a:gd name="connsiteX4" fmla="*/ 1785938 w 2066925"/>
              <a:gd name="connsiteY4" fmla="*/ 214313 h 404813"/>
              <a:gd name="connsiteX5" fmla="*/ 1404938 w 2066925"/>
              <a:gd name="connsiteY5" fmla="*/ 264319 h 404813"/>
              <a:gd name="connsiteX6" fmla="*/ 1162050 w 2066925"/>
              <a:gd name="connsiteY6" fmla="*/ 295275 h 404813"/>
              <a:gd name="connsiteX7" fmla="*/ 890588 w 2066925"/>
              <a:gd name="connsiteY7" fmla="*/ 321469 h 404813"/>
              <a:gd name="connsiteX8" fmla="*/ 640556 w 2066925"/>
              <a:gd name="connsiteY8" fmla="*/ 354806 h 404813"/>
              <a:gd name="connsiteX9" fmla="*/ 364331 w 2066925"/>
              <a:gd name="connsiteY9" fmla="*/ 392906 h 404813"/>
              <a:gd name="connsiteX10" fmla="*/ 290513 w 2066925"/>
              <a:gd name="connsiteY10" fmla="*/ 402431 h 404813"/>
              <a:gd name="connsiteX11" fmla="*/ 221456 w 2066925"/>
              <a:gd name="connsiteY11" fmla="*/ 404813 h 404813"/>
              <a:gd name="connsiteX12" fmla="*/ 23813 w 2066925"/>
              <a:gd name="connsiteY12" fmla="*/ 400050 h 404813"/>
              <a:gd name="connsiteX13" fmla="*/ 0 w 2066925"/>
              <a:gd name="connsiteY13" fmla="*/ 223838 h 404813"/>
              <a:gd name="connsiteX14" fmla="*/ 230981 w 2066925"/>
              <a:gd name="connsiteY14" fmla="*/ 226219 h 404813"/>
              <a:gd name="connsiteX15" fmla="*/ 333375 w 2066925"/>
              <a:gd name="connsiteY15" fmla="*/ 214313 h 404813"/>
              <a:gd name="connsiteX16" fmla="*/ 557213 w 2066925"/>
              <a:gd name="connsiteY16" fmla="*/ 185738 h 404813"/>
              <a:gd name="connsiteX17" fmla="*/ 971550 w 2066925"/>
              <a:gd name="connsiteY17" fmla="*/ 133350 h 404813"/>
              <a:gd name="connsiteX18" fmla="*/ 1204913 w 2066925"/>
              <a:gd name="connsiteY18" fmla="*/ 114300 h 404813"/>
              <a:gd name="connsiteX19" fmla="*/ 1419225 w 2066925"/>
              <a:gd name="connsiteY19" fmla="*/ 85725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66925" h="404813">
                <a:moveTo>
                  <a:pt x="1419225" y="85725"/>
                </a:moveTo>
                <a:lnTo>
                  <a:pt x="1852613" y="26194"/>
                </a:lnTo>
                <a:lnTo>
                  <a:pt x="2066925" y="0"/>
                </a:lnTo>
                <a:lnTo>
                  <a:pt x="2066925" y="178594"/>
                </a:lnTo>
                <a:lnTo>
                  <a:pt x="1785938" y="214313"/>
                </a:lnTo>
                <a:lnTo>
                  <a:pt x="1404938" y="264319"/>
                </a:lnTo>
                <a:lnTo>
                  <a:pt x="1162050" y="295275"/>
                </a:lnTo>
                <a:lnTo>
                  <a:pt x="890588" y="321469"/>
                </a:lnTo>
                <a:lnTo>
                  <a:pt x="640556" y="354806"/>
                </a:lnTo>
                <a:lnTo>
                  <a:pt x="364331" y="392906"/>
                </a:lnTo>
                <a:lnTo>
                  <a:pt x="290513" y="402431"/>
                </a:lnTo>
                <a:lnTo>
                  <a:pt x="221456" y="404813"/>
                </a:lnTo>
                <a:lnTo>
                  <a:pt x="23813" y="400050"/>
                </a:lnTo>
                <a:lnTo>
                  <a:pt x="0" y="223838"/>
                </a:lnTo>
                <a:lnTo>
                  <a:pt x="230981" y="226219"/>
                </a:lnTo>
                <a:lnTo>
                  <a:pt x="333375" y="214313"/>
                </a:lnTo>
                <a:lnTo>
                  <a:pt x="557213" y="185738"/>
                </a:lnTo>
                <a:lnTo>
                  <a:pt x="971550" y="133350"/>
                </a:lnTo>
                <a:lnTo>
                  <a:pt x="1204913" y="114300"/>
                </a:lnTo>
                <a:lnTo>
                  <a:pt x="1419225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CB0F01B-2C50-154B-98C4-EE437D33E226}"/>
              </a:ext>
            </a:extLst>
          </p:cNvPr>
          <p:cNvSpPr/>
          <p:nvPr/>
        </p:nvSpPr>
        <p:spPr>
          <a:xfrm>
            <a:off x="4624388" y="3562350"/>
            <a:ext cx="1912937" cy="388938"/>
          </a:xfrm>
          <a:custGeom>
            <a:avLst/>
            <a:gdLst>
              <a:gd name="connsiteX0" fmla="*/ 1169193 w 1912143"/>
              <a:gd name="connsiteY0" fmla="*/ 78581 h 388144"/>
              <a:gd name="connsiteX1" fmla="*/ 1593056 w 1912143"/>
              <a:gd name="connsiteY1" fmla="*/ 33338 h 388144"/>
              <a:gd name="connsiteX2" fmla="*/ 1912143 w 1912143"/>
              <a:gd name="connsiteY2" fmla="*/ 0 h 388144"/>
              <a:gd name="connsiteX3" fmla="*/ 1912143 w 1912143"/>
              <a:gd name="connsiteY3" fmla="*/ 204788 h 388144"/>
              <a:gd name="connsiteX4" fmla="*/ 1626393 w 1912143"/>
              <a:gd name="connsiteY4" fmla="*/ 207169 h 388144"/>
              <a:gd name="connsiteX5" fmla="*/ 1364456 w 1912143"/>
              <a:gd name="connsiteY5" fmla="*/ 223838 h 388144"/>
              <a:gd name="connsiteX6" fmla="*/ 1012031 w 1912143"/>
              <a:gd name="connsiteY6" fmla="*/ 250031 h 388144"/>
              <a:gd name="connsiteX7" fmla="*/ 778668 w 1912143"/>
              <a:gd name="connsiteY7" fmla="*/ 273844 h 388144"/>
              <a:gd name="connsiteX8" fmla="*/ 452437 w 1912143"/>
              <a:gd name="connsiteY8" fmla="*/ 323850 h 388144"/>
              <a:gd name="connsiteX9" fmla="*/ 28575 w 1912143"/>
              <a:gd name="connsiteY9" fmla="*/ 388144 h 388144"/>
              <a:gd name="connsiteX10" fmla="*/ 0 w 1912143"/>
              <a:gd name="connsiteY10" fmla="*/ 228600 h 388144"/>
              <a:gd name="connsiteX11" fmla="*/ 321468 w 1912143"/>
              <a:gd name="connsiteY11" fmla="*/ 183356 h 388144"/>
              <a:gd name="connsiteX12" fmla="*/ 626268 w 1912143"/>
              <a:gd name="connsiteY12" fmla="*/ 140494 h 388144"/>
              <a:gd name="connsiteX13" fmla="*/ 838200 w 1912143"/>
              <a:gd name="connsiteY13" fmla="*/ 109538 h 388144"/>
              <a:gd name="connsiteX14" fmla="*/ 1169193 w 1912143"/>
              <a:gd name="connsiteY14" fmla="*/ 7858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12143" h="388144">
                <a:moveTo>
                  <a:pt x="1169193" y="78581"/>
                </a:moveTo>
                <a:lnTo>
                  <a:pt x="1593056" y="33338"/>
                </a:lnTo>
                <a:lnTo>
                  <a:pt x="1912143" y="0"/>
                </a:lnTo>
                <a:lnTo>
                  <a:pt x="1912143" y="204788"/>
                </a:lnTo>
                <a:lnTo>
                  <a:pt x="1626393" y="207169"/>
                </a:lnTo>
                <a:lnTo>
                  <a:pt x="1364456" y="223838"/>
                </a:lnTo>
                <a:lnTo>
                  <a:pt x="1012031" y="250031"/>
                </a:lnTo>
                <a:lnTo>
                  <a:pt x="778668" y="273844"/>
                </a:lnTo>
                <a:lnTo>
                  <a:pt x="452437" y="323850"/>
                </a:lnTo>
                <a:lnTo>
                  <a:pt x="28575" y="388144"/>
                </a:lnTo>
                <a:lnTo>
                  <a:pt x="0" y="228600"/>
                </a:lnTo>
                <a:lnTo>
                  <a:pt x="321468" y="183356"/>
                </a:lnTo>
                <a:lnTo>
                  <a:pt x="626268" y="140494"/>
                </a:lnTo>
                <a:lnTo>
                  <a:pt x="838200" y="109538"/>
                </a:lnTo>
                <a:lnTo>
                  <a:pt x="1169193" y="785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21A4504-ACBB-5048-AEB0-9867CD70CCA6}"/>
              </a:ext>
            </a:extLst>
          </p:cNvPr>
          <p:cNvSpPr/>
          <p:nvPr/>
        </p:nvSpPr>
        <p:spPr>
          <a:xfrm rot="16200000">
            <a:off x="2851944" y="3026569"/>
            <a:ext cx="4038600" cy="1801812"/>
          </a:xfrm>
          <a:custGeom>
            <a:avLst/>
            <a:gdLst>
              <a:gd name="connsiteX0" fmla="*/ 1652038 w 4038317"/>
              <a:gd name="connsiteY0" fmla="*/ 1339307 h 1801606"/>
              <a:gd name="connsiteX1" fmla="*/ 1798207 w 4038317"/>
              <a:gd name="connsiteY1" fmla="*/ 1380098 h 1801606"/>
              <a:gd name="connsiteX2" fmla="*/ 1974968 w 4038317"/>
              <a:gd name="connsiteY2" fmla="*/ 1417490 h 1801606"/>
              <a:gd name="connsiteX3" fmla="*/ 2121136 w 4038317"/>
              <a:gd name="connsiteY3" fmla="*/ 1444684 h 1801606"/>
              <a:gd name="connsiteX4" fmla="*/ 2263905 w 4038317"/>
              <a:gd name="connsiteY4" fmla="*/ 1465080 h 1801606"/>
              <a:gd name="connsiteX5" fmla="*/ 2525647 w 4038317"/>
              <a:gd name="connsiteY5" fmla="*/ 1478677 h 1801606"/>
              <a:gd name="connsiteX6" fmla="*/ 2716006 w 4038317"/>
              <a:gd name="connsiteY6" fmla="*/ 1488874 h 1801606"/>
              <a:gd name="connsiteX7" fmla="*/ 2967551 w 4038317"/>
              <a:gd name="connsiteY7" fmla="*/ 1488874 h 1801606"/>
              <a:gd name="connsiteX8" fmla="*/ 3215696 w 4038317"/>
              <a:gd name="connsiteY8" fmla="*/ 1488874 h 1801606"/>
              <a:gd name="connsiteX9" fmla="*/ 3429850 w 4038317"/>
              <a:gd name="connsiteY9" fmla="*/ 1485475 h 1801606"/>
              <a:gd name="connsiteX10" fmla="*/ 3657600 w 4038317"/>
              <a:gd name="connsiteY10" fmla="*/ 1475277 h 1801606"/>
              <a:gd name="connsiteX11" fmla="*/ 3796969 w 4038317"/>
              <a:gd name="connsiteY11" fmla="*/ 1468479 h 1801606"/>
              <a:gd name="connsiteX12" fmla="*/ 3844559 w 4038317"/>
              <a:gd name="connsiteY12" fmla="*/ 1461680 h 1801606"/>
              <a:gd name="connsiteX13" fmla="*/ 3875152 w 4038317"/>
              <a:gd name="connsiteY13" fmla="*/ 1444684 h 1801606"/>
              <a:gd name="connsiteX14" fmla="*/ 3902346 w 4038317"/>
              <a:gd name="connsiteY14" fmla="*/ 1424289 h 1801606"/>
              <a:gd name="connsiteX15" fmla="*/ 3922742 w 4038317"/>
              <a:gd name="connsiteY15" fmla="*/ 1397094 h 1801606"/>
              <a:gd name="connsiteX16" fmla="*/ 3936339 w 4038317"/>
              <a:gd name="connsiteY16" fmla="*/ 1373300 h 1801606"/>
              <a:gd name="connsiteX17" fmla="*/ 3966932 w 4038317"/>
              <a:gd name="connsiteY17" fmla="*/ 1301915 h 1801606"/>
              <a:gd name="connsiteX18" fmla="*/ 4038317 w 4038317"/>
              <a:gd name="connsiteY18" fmla="*/ 1614647 h 1801606"/>
              <a:gd name="connsiteX19" fmla="*/ 3987328 w 4038317"/>
              <a:gd name="connsiteY19" fmla="*/ 1709826 h 1801606"/>
              <a:gd name="connsiteX20" fmla="*/ 3949936 w 4038317"/>
              <a:gd name="connsiteY20" fmla="*/ 1764214 h 1801606"/>
              <a:gd name="connsiteX21" fmla="*/ 3915943 w 4038317"/>
              <a:gd name="connsiteY21" fmla="*/ 1798207 h 1801606"/>
              <a:gd name="connsiteX22" fmla="*/ 3895548 w 4038317"/>
              <a:gd name="connsiteY22" fmla="*/ 1801606 h 1801606"/>
              <a:gd name="connsiteX23" fmla="*/ 3854757 w 4038317"/>
              <a:gd name="connsiteY23" fmla="*/ 1794807 h 1801606"/>
              <a:gd name="connsiteX24" fmla="*/ 3793570 w 4038317"/>
              <a:gd name="connsiteY24" fmla="*/ 1781210 h 1801606"/>
              <a:gd name="connsiteX25" fmla="*/ 3650801 w 4038317"/>
              <a:gd name="connsiteY25" fmla="*/ 1760815 h 1801606"/>
              <a:gd name="connsiteX26" fmla="*/ 3596413 w 4038317"/>
              <a:gd name="connsiteY26" fmla="*/ 1754016 h 1801606"/>
              <a:gd name="connsiteX27" fmla="*/ 3514831 w 4038317"/>
              <a:gd name="connsiteY27" fmla="*/ 1757416 h 1801606"/>
              <a:gd name="connsiteX28" fmla="*/ 3419652 w 4038317"/>
              <a:gd name="connsiteY28" fmla="*/ 1757416 h 1801606"/>
              <a:gd name="connsiteX29" fmla="*/ 3144312 w 4038317"/>
              <a:gd name="connsiteY29" fmla="*/ 1757416 h 1801606"/>
              <a:gd name="connsiteX30" fmla="*/ 2899566 w 4038317"/>
              <a:gd name="connsiteY30" fmla="*/ 1757416 h 1801606"/>
              <a:gd name="connsiteX31" fmla="*/ 2739801 w 4038317"/>
              <a:gd name="connsiteY31" fmla="*/ 1733621 h 1801606"/>
              <a:gd name="connsiteX32" fmla="*/ 2277502 w 4038317"/>
              <a:gd name="connsiteY32" fmla="*/ 1709826 h 1801606"/>
              <a:gd name="connsiteX33" fmla="*/ 2097341 w 4038317"/>
              <a:gd name="connsiteY33" fmla="*/ 1682632 h 1801606"/>
              <a:gd name="connsiteX34" fmla="*/ 1876389 w 4038317"/>
              <a:gd name="connsiteY34" fmla="*/ 1645240 h 1801606"/>
              <a:gd name="connsiteX35" fmla="*/ 1720024 w 4038317"/>
              <a:gd name="connsiteY35" fmla="*/ 1611248 h 1801606"/>
              <a:gd name="connsiteX36" fmla="*/ 1533064 w 4038317"/>
              <a:gd name="connsiteY36" fmla="*/ 1563658 h 1801606"/>
              <a:gd name="connsiteX37" fmla="*/ 1407292 w 4038317"/>
              <a:gd name="connsiteY37" fmla="*/ 1526266 h 1801606"/>
              <a:gd name="connsiteX38" fmla="*/ 1230531 w 4038317"/>
              <a:gd name="connsiteY38" fmla="*/ 1461680 h 1801606"/>
              <a:gd name="connsiteX39" fmla="*/ 1077564 w 4038317"/>
              <a:gd name="connsiteY39" fmla="*/ 1393695 h 1801606"/>
              <a:gd name="connsiteX40" fmla="*/ 914400 w 4038317"/>
              <a:gd name="connsiteY40" fmla="*/ 1291718 h 1801606"/>
              <a:gd name="connsiteX41" fmla="*/ 798825 w 4038317"/>
              <a:gd name="connsiteY41" fmla="*/ 1189740 h 1801606"/>
              <a:gd name="connsiteX42" fmla="*/ 645859 w 4038317"/>
              <a:gd name="connsiteY42" fmla="*/ 1043572 h 1801606"/>
              <a:gd name="connsiteX43" fmla="*/ 479295 w 4038317"/>
              <a:gd name="connsiteY43" fmla="*/ 863411 h 1801606"/>
              <a:gd name="connsiteX44" fmla="*/ 370519 w 4038317"/>
              <a:gd name="connsiteY44" fmla="*/ 727441 h 1801606"/>
              <a:gd name="connsiteX45" fmla="*/ 275340 w 4038317"/>
              <a:gd name="connsiteY45" fmla="*/ 588071 h 1801606"/>
              <a:gd name="connsiteX46" fmla="*/ 203955 w 4038317"/>
              <a:gd name="connsiteY46" fmla="*/ 465698 h 1801606"/>
              <a:gd name="connsiteX47" fmla="*/ 135970 w 4038317"/>
              <a:gd name="connsiteY47" fmla="*/ 336526 h 1801606"/>
              <a:gd name="connsiteX48" fmla="*/ 78183 w 4038317"/>
              <a:gd name="connsiteY48" fmla="*/ 217552 h 1801606"/>
              <a:gd name="connsiteX49" fmla="*/ 23795 w 4038317"/>
              <a:gd name="connsiteY49" fmla="*/ 105377 h 1801606"/>
              <a:gd name="connsiteX50" fmla="*/ 3399 w 4038317"/>
              <a:gd name="connsiteY50" fmla="*/ 50989 h 1801606"/>
              <a:gd name="connsiteX51" fmla="*/ 0 w 4038317"/>
              <a:gd name="connsiteY51" fmla="*/ 13597 h 1801606"/>
              <a:gd name="connsiteX52" fmla="*/ 6798 w 4038317"/>
              <a:gd name="connsiteY52" fmla="*/ 0 h 1801606"/>
              <a:gd name="connsiteX53" fmla="*/ 13597 w 4038317"/>
              <a:gd name="connsiteY53" fmla="*/ 0 h 1801606"/>
              <a:gd name="connsiteX54" fmla="*/ 27194 w 4038317"/>
              <a:gd name="connsiteY54" fmla="*/ 0 h 1801606"/>
              <a:gd name="connsiteX55" fmla="*/ 47589 w 4038317"/>
              <a:gd name="connsiteY55" fmla="*/ 6799 h 1801606"/>
              <a:gd name="connsiteX56" fmla="*/ 64586 w 4038317"/>
              <a:gd name="connsiteY56" fmla="*/ 20396 h 1801606"/>
              <a:gd name="connsiteX57" fmla="*/ 98578 w 4038317"/>
              <a:gd name="connsiteY57" fmla="*/ 78183 h 1801606"/>
              <a:gd name="connsiteX58" fmla="*/ 186959 w 4038317"/>
              <a:gd name="connsiteY58" fmla="*/ 210754 h 1801606"/>
              <a:gd name="connsiteX59" fmla="*/ 268541 w 4038317"/>
              <a:gd name="connsiteY59" fmla="*/ 329728 h 1801606"/>
              <a:gd name="connsiteX60" fmla="*/ 333127 w 4038317"/>
              <a:gd name="connsiteY60" fmla="*/ 418109 h 1801606"/>
              <a:gd name="connsiteX61" fmla="*/ 390914 w 4038317"/>
              <a:gd name="connsiteY61" fmla="*/ 489493 h 1801606"/>
              <a:gd name="connsiteX62" fmla="*/ 455500 w 4038317"/>
              <a:gd name="connsiteY62" fmla="*/ 567676 h 1801606"/>
              <a:gd name="connsiteX63" fmla="*/ 520086 w 4038317"/>
              <a:gd name="connsiteY63" fmla="*/ 639060 h 1801606"/>
              <a:gd name="connsiteX64" fmla="*/ 594870 w 4038317"/>
              <a:gd name="connsiteY64" fmla="*/ 710445 h 1801606"/>
              <a:gd name="connsiteX65" fmla="*/ 642459 w 4038317"/>
              <a:gd name="connsiteY65" fmla="*/ 754635 h 1801606"/>
              <a:gd name="connsiteX66" fmla="*/ 713844 w 4038317"/>
              <a:gd name="connsiteY66" fmla="*/ 819221 h 1801606"/>
              <a:gd name="connsiteX67" fmla="*/ 815821 w 4038317"/>
              <a:gd name="connsiteY67" fmla="*/ 907602 h 1801606"/>
              <a:gd name="connsiteX68" fmla="*/ 948392 w 4038317"/>
              <a:gd name="connsiteY68" fmla="*/ 1006180 h 1801606"/>
              <a:gd name="connsiteX69" fmla="*/ 1043572 w 4038317"/>
              <a:gd name="connsiteY69" fmla="*/ 1077564 h 1801606"/>
              <a:gd name="connsiteX70" fmla="*/ 1104758 w 4038317"/>
              <a:gd name="connsiteY70" fmla="*/ 1118355 h 1801606"/>
              <a:gd name="connsiteX71" fmla="*/ 1271322 w 4038317"/>
              <a:gd name="connsiteY71" fmla="*/ 1210135 h 1801606"/>
              <a:gd name="connsiteX72" fmla="*/ 1407292 w 4038317"/>
              <a:gd name="connsiteY72" fmla="*/ 1264523 h 1801606"/>
              <a:gd name="connsiteX73" fmla="*/ 1652038 w 4038317"/>
              <a:gd name="connsiteY73" fmla="*/ 1339307 h 180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038317" h="1801606">
                <a:moveTo>
                  <a:pt x="1652038" y="1339307"/>
                </a:moveTo>
                <a:lnTo>
                  <a:pt x="1798207" y="1380098"/>
                </a:lnTo>
                <a:lnTo>
                  <a:pt x="1974968" y="1417490"/>
                </a:lnTo>
                <a:lnTo>
                  <a:pt x="2121136" y="1444684"/>
                </a:lnTo>
                <a:lnTo>
                  <a:pt x="2263905" y="1465080"/>
                </a:lnTo>
                <a:lnTo>
                  <a:pt x="2525647" y="1478677"/>
                </a:lnTo>
                <a:lnTo>
                  <a:pt x="2716006" y="1488874"/>
                </a:lnTo>
                <a:lnTo>
                  <a:pt x="2967551" y="1488874"/>
                </a:lnTo>
                <a:lnTo>
                  <a:pt x="3215696" y="1488874"/>
                </a:lnTo>
                <a:lnTo>
                  <a:pt x="3429850" y="1485475"/>
                </a:lnTo>
                <a:lnTo>
                  <a:pt x="3657600" y="1475277"/>
                </a:lnTo>
                <a:lnTo>
                  <a:pt x="3796969" y="1468479"/>
                </a:lnTo>
                <a:lnTo>
                  <a:pt x="3844559" y="1461680"/>
                </a:lnTo>
                <a:lnTo>
                  <a:pt x="3875152" y="1444684"/>
                </a:lnTo>
                <a:lnTo>
                  <a:pt x="3902346" y="1424289"/>
                </a:lnTo>
                <a:lnTo>
                  <a:pt x="3922742" y="1397094"/>
                </a:lnTo>
                <a:lnTo>
                  <a:pt x="3936339" y="1373300"/>
                </a:lnTo>
                <a:lnTo>
                  <a:pt x="3966932" y="1301915"/>
                </a:lnTo>
                <a:lnTo>
                  <a:pt x="4038317" y="1614647"/>
                </a:lnTo>
                <a:lnTo>
                  <a:pt x="3987328" y="1709826"/>
                </a:lnTo>
                <a:lnTo>
                  <a:pt x="3949936" y="1764214"/>
                </a:lnTo>
                <a:lnTo>
                  <a:pt x="3915943" y="1798207"/>
                </a:lnTo>
                <a:lnTo>
                  <a:pt x="3895548" y="1801606"/>
                </a:lnTo>
                <a:lnTo>
                  <a:pt x="3854757" y="1794807"/>
                </a:lnTo>
                <a:lnTo>
                  <a:pt x="3793570" y="1781210"/>
                </a:lnTo>
                <a:lnTo>
                  <a:pt x="3650801" y="1760815"/>
                </a:lnTo>
                <a:lnTo>
                  <a:pt x="3596413" y="1754016"/>
                </a:lnTo>
                <a:lnTo>
                  <a:pt x="3514831" y="1757416"/>
                </a:lnTo>
                <a:lnTo>
                  <a:pt x="3419652" y="1757416"/>
                </a:lnTo>
                <a:lnTo>
                  <a:pt x="3144312" y="1757416"/>
                </a:lnTo>
                <a:lnTo>
                  <a:pt x="2899566" y="1757416"/>
                </a:lnTo>
                <a:lnTo>
                  <a:pt x="2739801" y="1733621"/>
                </a:lnTo>
                <a:lnTo>
                  <a:pt x="2277502" y="1709826"/>
                </a:lnTo>
                <a:lnTo>
                  <a:pt x="2097341" y="1682632"/>
                </a:lnTo>
                <a:lnTo>
                  <a:pt x="1876389" y="1645240"/>
                </a:lnTo>
                <a:lnTo>
                  <a:pt x="1720024" y="1611248"/>
                </a:lnTo>
                <a:lnTo>
                  <a:pt x="1533064" y="1563658"/>
                </a:lnTo>
                <a:lnTo>
                  <a:pt x="1407292" y="1526266"/>
                </a:lnTo>
                <a:lnTo>
                  <a:pt x="1230531" y="1461680"/>
                </a:lnTo>
                <a:lnTo>
                  <a:pt x="1077564" y="1393695"/>
                </a:lnTo>
                <a:lnTo>
                  <a:pt x="914400" y="1291718"/>
                </a:lnTo>
                <a:lnTo>
                  <a:pt x="798825" y="1189740"/>
                </a:lnTo>
                <a:lnTo>
                  <a:pt x="645859" y="1043572"/>
                </a:lnTo>
                <a:lnTo>
                  <a:pt x="479295" y="863411"/>
                </a:lnTo>
                <a:lnTo>
                  <a:pt x="370519" y="727441"/>
                </a:lnTo>
                <a:lnTo>
                  <a:pt x="275340" y="588071"/>
                </a:lnTo>
                <a:lnTo>
                  <a:pt x="203955" y="465698"/>
                </a:lnTo>
                <a:lnTo>
                  <a:pt x="135970" y="336526"/>
                </a:lnTo>
                <a:lnTo>
                  <a:pt x="78183" y="217552"/>
                </a:lnTo>
                <a:lnTo>
                  <a:pt x="23795" y="105377"/>
                </a:lnTo>
                <a:lnTo>
                  <a:pt x="3399" y="50989"/>
                </a:lnTo>
                <a:lnTo>
                  <a:pt x="0" y="13597"/>
                </a:lnTo>
                <a:lnTo>
                  <a:pt x="6798" y="0"/>
                </a:lnTo>
                <a:lnTo>
                  <a:pt x="13597" y="0"/>
                </a:lnTo>
                <a:lnTo>
                  <a:pt x="27194" y="0"/>
                </a:lnTo>
                <a:lnTo>
                  <a:pt x="47589" y="6799"/>
                </a:lnTo>
                <a:lnTo>
                  <a:pt x="64586" y="20396"/>
                </a:lnTo>
                <a:lnTo>
                  <a:pt x="98578" y="78183"/>
                </a:lnTo>
                <a:lnTo>
                  <a:pt x="186959" y="210754"/>
                </a:lnTo>
                <a:lnTo>
                  <a:pt x="268541" y="329728"/>
                </a:lnTo>
                <a:lnTo>
                  <a:pt x="333127" y="418109"/>
                </a:lnTo>
                <a:lnTo>
                  <a:pt x="390914" y="489493"/>
                </a:lnTo>
                <a:lnTo>
                  <a:pt x="455500" y="567676"/>
                </a:lnTo>
                <a:lnTo>
                  <a:pt x="520086" y="639060"/>
                </a:lnTo>
                <a:lnTo>
                  <a:pt x="594870" y="710445"/>
                </a:lnTo>
                <a:lnTo>
                  <a:pt x="642459" y="754635"/>
                </a:lnTo>
                <a:lnTo>
                  <a:pt x="713844" y="819221"/>
                </a:lnTo>
                <a:lnTo>
                  <a:pt x="815821" y="907602"/>
                </a:lnTo>
                <a:lnTo>
                  <a:pt x="948392" y="1006180"/>
                </a:lnTo>
                <a:lnTo>
                  <a:pt x="1043572" y="1077564"/>
                </a:lnTo>
                <a:lnTo>
                  <a:pt x="1104758" y="1118355"/>
                </a:lnTo>
                <a:lnTo>
                  <a:pt x="1271322" y="1210135"/>
                </a:lnTo>
                <a:lnTo>
                  <a:pt x="1407292" y="1264523"/>
                </a:lnTo>
                <a:lnTo>
                  <a:pt x="1652038" y="13393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85C684B-0E15-8940-BCD1-D7B297C604D0}"/>
              </a:ext>
            </a:extLst>
          </p:cNvPr>
          <p:cNvSpPr/>
          <p:nvPr/>
        </p:nvSpPr>
        <p:spPr>
          <a:xfrm>
            <a:off x="4194175" y="4098925"/>
            <a:ext cx="3175000" cy="1898650"/>
          </a:xfrm>
          <a:custGeom>
            <a:avLst/>
            <a:gdLst>
              <a:gd name="connsiteX0" fmla="*/ 1279072 w 3175908"/>
              <a:gd name="connsiteY0" fmla="*/ 1140279 h 1899558"/>
              <a:gd name="connsiteX1" fmla="*/ 1148443 w 3175908"/>
              <a:gd name="connsiteY1" fmla="*/ 1020536 h 1899558"/>
              <a:gd name="connsiteX2" fmla="*/ 1050472 w 3175908"/>
              <a:gd name="connsiteY2" fmla="*/ 925286 h 1899558"/>
              <a:gd name="connsiteX3" fmla="*/ 879022 w 3175908"/>
              <a:gd name="connsiteY3" fmla="*/ 756558 h 1899558"/>
              <a:gd name="connsiteX4" fmla="*/ 693965 w 3175908"/>
              <a:gd name="connsiteY4" fmla="*/ 563336 h 1899558"/>
              <a:gd name="connsiteX5" fmla="*/ 576943 w 3175908"/>
              <a:gd name="connsiteY5" fmla="*/ 451758 h 1899558"/>
              <a:gd name="connsiteX6" fmla="*/ 487136 w 3175908"/>
              <a:gd name="connsiteY6" fmla="*/ 370115 h 1899558"/>
              <a:gd name="connsiteX7" fmla="*/ 416379 w 3175908"/>
              <a:gd name="connsiteY7" fmla="*/ 312965 h 1899558"/>
              <a:gd name="connsiteX8" fmla="*/ 361950 w 3175908"/>
              <a:gd name="connsiteY8" fmla="*/ 266700 h 1899558"/>
              <a:gd name="connsiteX9" fmla="*/ 283029 w 3175908"/>
              <a:gd name="connsiteY9" fmla="*/ 214993 h 1899558"/>
              <a:gd name="connsiteX10" fmla="*/ 244929 w 3175908"/>
              <a:gd name="connsiteY10" fmla="*/ 187779 h 1899558"/>
              <a:gd name="connsiteX11" fmla="*/ 201386 w 3175908"/>
              <a:gd name="connsiteY11" fmla="*/ 163286 h 1899558"/>
              <a:gd name="connsiteX12" fmla="*/ 149679 w 3175908"/>
              <a:gd name="connsiteY12" fmla="*/ 136072 h 1899558"/>
              <a:gd name="connsiteX13" fmla="*/ 114300 w 3175908"/>
              <a:gd name="connsiteY13" fmla="*/ 119743 h 1899558"/>
              <a:gd name="connsiteX14" fmla="*/ 73479 w 3175908"/>
              <a:gd name="connsiteY14" fmla="*/ 106136 h 1899558"/>
              <a:gd name="connsiteX15" fmla="*/ 40822 w 3175908"/>
              <a:gd name="connsiteY15" fmla="*/ 97972 h 1899558"/>
              <a:gd name="connsiteX16" fmla="*/ 21772 w 3175908"/>
              <a:gd name="connsiteY16" fmla="*/ 92529 h 1899558"/>
              <a:gd name="connsiteX17" fmla="*/ 10886 w 3175908"/>
              <a:gd name="connsiteY17" fmla="*/ 81643 h 1899558"/>
              <a:gd name="connsiteX18" fmla="*/ 0 w 3175908"/>
              <a:gd name="connsiteY18" fmla="*/ 57150 h 1899558"/>
              <a:gd name="connsiteX19" fmla="*/ 0 w 3175908"/>
              <a:gd name="connsiteY19" fmla="*/ 27215 h 1899558"/>
              <a:gd name="connsiteX20" fmla="*/ 5443 w 3175908"/>
              <a:gd name="connsiteY20" fmla="*/ 13608 h 1899558"/>
              <a:gd name="connsiteX21" fmla="*/ 32658 w 3175908"/>
              <a:gd name="connsiteY21" fmla="*/ 2722 h 1899558"/>
              <a:gd name="connsiteX22" fmla="*/ 46265 w 3175908"/>
              <a:gd name="connsiteY22" fmla="*/ 0 h 1899558"/>
              <a:gd name="connsiteX23" fmla="*/ 84365 w 3175908"/>
              <a:gd name="connsiteY23" fmla="*/ 2722 h 1899558"/>
              <a:gd name="connsiteX24" fmla="*/ 138793 w 3175908"/>
              <a:gd name="connsiteY24" fmla="*/ 13608 h 1899558"/>
              <a:gd name="connsiteX25" fmla="*/ 214993 w 3175908"/>
              <a:gd name="connsiteY25" fmla="*/ 32658 h 1899558"/>
              <a:gd name="connsiteX26" fmla="*/ 277586 w 3175908"/>
              <a:gd name="connsiteY26" fmla="*/ 51708 h 1899558"/>
              <a:gd name="connsiteX27" fmla="*/ 342900 w 3175908"/>
              <a:gd name="connsiteY27" fmla="*/ 81643 h 1899558"/>
              <a:gd name="connsiteX28" fmla="*/ 386443 w 3175908"/>
              <a:gd name="connsiteY28" fmla="*/ 106136 h 1899558"/>
              <a:gd name="connsiteX29" fmla="*/ 487136 w 3175908"/>
              <a:gd name="connsiteY29" fmla="*/ 182336 h 1899558"/>
              <a:gd name="connsiteX30" fmla="*/ 647700 w 3175908"/>
              <a:gd name="connsiteY30" fmla="*/ 315686 h 1899558"/>
              <a:gd name="connsiteX31" fmla="*/ 879022 w 3175908"/>
              <a:gd name="connsiteY31" fmla="*/ 519793 h 1899558"/>
              <a:gd name="connsiteX32" fmla="*/ 974272 w 3175908"/>
              <a:gd name="connsiteY32" fmla="*/ 601436 h 1899558"/>
              <a:gd name="connsiteX33" fmla="*/ 1208315 w 3175908"/>
              <a:gd name="connsiteY33" fmla="*/ 789215 h 1899558"/>
              <a:gd name="connsiteX34" fmla="*/ 1336222 w 3175908"/>
              <a:gd name="connsiteY34" fmla="*/ 887186 h 1899558"/>
              <a:gd name="connsiteX35" fmla="*/ 1526722 w 3175908"/>
              <a:gd name="connsiteY35" fmla="*/ 1028700 h 1899558"/>
              <a:gd name="connsiteX36" fmla="*/ 1695450 w 3175908"/>
              <a:gd name="connsiteY36" fmla="*/ 1145722 h 1899558"/>
              <a:gd name="connsiteX37" fmla="*/ 1845129 w 3175908"/>
              <a:gd name="connsiteY37" fmla="*/ 1240972 h 1899558"/>
              <a:gd name="connsiteX38" fmla="*/ 1975758 w 3175908"/>
              <a:gd name="connsiteY38" fmla="*/ 1322615 h 1899558"/>
              <a:gd name="connsiteX39" fmla="*/ 2106386 w 3175908"/>
              <a:gd name="connsiteY39" fmla="*/ 1393372 h 1899558"/>
              <a:gd name="connsiteX40" fmla="*/ 2280558 w 3175908"/>
              <a:gd name="connsiteY40" fmla="*/ 1483179 h 1899558"/>
              <a:gd name="connsiteX41" fmla="*/ 2427515 w 3175908"/>
              <a:gd name="connsiteY41" fmla="*/ 1551215 h 1899558"/>
              <a:gd name="connsiteX42" fmla="*/ 2615293 w 3175908"/>
              <a:gd name="connsiteY42" fmla="*/ 1630136 h 1899558"/>
              <a:gd name="connsiteX43" fmla="*/ 2781300 w 3175908"/>
              <a:gd name="connsiteY43" fmla="*/ 1692729 h 1899558"/>
              <a:gd name="connsiteX44" fmla="*/ 3007179 w 3175908"/>
              <a:gd name="connsiteY44" fmla="*/ 1768929 h 1899558"/>
              <a:gd name="connsiteX45" fmla="*/ 3159579 w 3175908"/>
              <a:gd name="connsiteY45" fmla="*/ 1809750 h 1899558"/>
              <a:gd name="connsiteX46" fmla="*/ 3167743 w 3175908"/>
              <a:gd name="connsiteY46" fmla="*/ 1817915 h 1899558"/>
              <a:gd name="connsiteX47" fmla="*/ 3173186 w 3175908"/>
              <a:gd name="connsiteY47" fmla="*/ 1831522 h 1899558"/>
              <a:gd name="connsiteX48" fmla="*/ 3175908 w 3175908"/>
              <a:gd name="connsiteY48" fmla="*/ 1853293 h 1899558"/>
              <a:gd name="connsiteX49" fmla="*/ 3167743 w 3175908"/>
              <a:gd name="connsiteY49" fmla="*/ 1866900 h 1899558"/>
              <a:gd name="connsiteX50" fmla="*/ 3129643 w 3175908"/>
              <a:gd name="connsiteY50" fmla="*/ 1877786 h 1899558"/>
              <a:gd name="connsiteX51" fmla="*/ 2979965 w 3175908"/>
              <a:gd name="connsiteY51" fmla="*/ 1880508 h 1899558"/>
              <a:gd name="connsiteX52" fmla="*/ 2677886 w 3175908"/>
              <a:gd name="connsiteY52" fmla="*/ 1891393 h 1899558"/>
              <a:gd name="connsiteX53" fmla="*/ 2321379 w 3175908"/>
              <a:gd name="connsiteY53" fmla="*/ 1899558 h 1899558"/>
              <a:gd name="connsiteX54" fmla="*/ 2291443 w 3175908"/>
              <a:gd name="connsiteY54" fmla="*/ 1896836 h 1899558"/>
              <a:gd name="connsiteX55" fmla="*/ 2269672 w 3175908"/>
              <a:gd name="connsiteY55" fmla="*/ 1885950 h 1899558"/>
              <a:gd name="connsiteX56" fmla="*/ 2051958 w 3175908"/>
              <a:gd name="connsiteY56" fmla="*/ 1738993 h 1899558"/>
              <a:gd name="connsiteX57" fmla="*/ 1768929 w 3175908"/>
              <a:gd name="connsiteY57" fmla="*/ 1534886 h 1899558"/>
              <a:gd name="connsiteX58" fmla="*/ 1423308 w 3175908"/>
              <a:gd name="connsiteY58" fmla="*/ 1260022 h 1899558"/>
              <a:gd name="connsiteX59" fmla="*/ 1279072 w 3175908"/>
              <a:gd name="connsiteY59" fmla="*/ 1140279 h 1899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175908" h="1899558">
                <a:moveTo>
                  <a:pt x="1279072" y="1140279"/>
                </a:moveTo>
                <a:lnTo>
                  <a:pt x="1148443" y="1020536"/>
                </a:lnTo>
                <a:lnTo>
                  <a:pt x="1050472" y="925286"/>
                </a:lnTo>
                <a:lnTo>
                  <a:pt x="879022" y="756558"/>
                </a:lnTo>
                <a:lnTo>
                  <a:pt x="693965" y="563336"/>
                </a:lnTo>
                <a:lnTo>
                  <a:pt x="576943" y="451758"/>
                </a:lnTo>
                <a:lnTo>
                  <a:pt x="487136" y="370115"/>
                </a:lnTo>
                <a:lnTo>
                  <a:pt x="416379" y="312965"/>
                </a:lnTo>
                <a:lnTo>
                  <a:pt x="361950" y="266700"/>
                </a:lnTo>
                <a:lnTo>
                  <a:pt x="283029" y="214993"/>
                </a:lnTo>
                <a:lnTo>
                  <a:pt x="244929" y="187779"/>
                </a:lnTo>
                <a:lnTo>
                  <a:pt x="201386" y="163286"/>
                </a:lnTo>
                <a:lnTo>
                  <a:pt x="149679" y="136072"/>
                </a:lnTo>
                <a:lnTo>
                  <a:pt x="114300" y="119743"/>
                </a:lnTo>
                <a:lnTo>
                  <a:pt x="73479" y="106136"/>
                </a:lnTo>
                <a:lnTo>
                  <a:pt x="40822" y="97972"/>
                </a:lnTo>
                <a:lnTo>
                  <a:pt x="21772" y="92529"/>
                </a:lnTo>
                <a:lnTo>
                  <a:pt x="10886" y="81643"/>
                </a:lnTo>
                <a:lnTo>
                  <a:pt x="0" y="57150"/>
                </a:lnTo>
                <a:lnTo>
                  <a:pt x="0" y="27215"/>
                </a:lnTo>
                <a:lnTo>
                  <a:pt x="5443" y="13608"/>
                </a:lnTo>
                <a:lnTo>
                  <a:pt x="32658" y="2722"/>
                </a:lnTo>
                <a:lnTo>
                  <a:pt x="46265" y="0"/>
                </a:lnTo>
                <a:lnTo>
                  <a:pt x="84365" y="2722"/>
                </a:lnTo>
                <a:lnTo>
                  <a:pt x="138793" y="13608"/>
                </a:lnTo>
                <a:lnTo>
                  <a:pt x="214993" y="32658"/>
                </a:lnTo>
                <a:lnTo>
                  <a:pt x="277586" y="51708"/>
                </a:lnTo>
                <a:lnTo>
                  <a:pt x="342900" y="81643"/>
                </a:lnTo>
                <a:lnTo>
                  <a:pt x="386443" y="106136"/>
                </a:lnTo>
                <a:lnTo>
                  <a:pt x="487136" y="182336"/>
                </a:lnTo>
                <a:lnTo>
                  <a:pt x="647700" y="315686"/>
                </a:lnTo>
                <a:lnTo>
                  <a:pt x="879022" y="519793"/>
                </a:lnTo>
                <a:lnTo>
                  <a:pt x="974272" y="601436"/>
                </a:lnTo>
                <a:lnTo>
                  <a:pt x="1208315" y="789215"/>
                </a:lnTo>
                <a:lnTo>
                  <a:pt x="1336222" y="887186"/>
                </a:lnTo>
                <a:lnTo>
                  <a:pt x="1526722" y="1028700"/>
                </a:lnTo>
                <a:lnTo>
                  <a:pt x="1695450" y="1145722"/>
                </a:lnTo>
                <a:lnTo>
                  <a:pt x="1845129" y="1240972"/>
                </a:lnTo>
                <a:lnTo>
                  <a:pt x="1975758" y="1322615"/>
                </a:lnTo>
                <a:lnTo>
                  <a:pt x="2106386" y="1393372"/>
                </a:lnTo>
                <a:lnTo>
                  <a:pt x="2280558" y="1483179"/>
                </a:lnTo>
                <a:lnTo>
                  <a:pt x="2427515" y="1551215"/>
                </a:lnTo>
                <a:lnTo>
                  <a:pt x="2615293" y="1630136"/>
                </a:lnTo>
                <a:lnTo>
                  <a:pt x="2781300" y="1692729"/>
                </a:lnTo>
                <a:lnTo>
                  <a:pt x="3007179" y="1768929"/>
                </a:lnTo>
                <a:lnTo>
                  <a:pt x="3159579" y="1809750"/>
                </a:lnTo>
                <a:lnTo>
                  <a:pt x="3167743" y="1817915"/>
                </a:lnTo>
                <a:lnTo>
                  <a:pt x="3173186" y="1831522"/>
                </a:lnTo>
                <a:lnTo>
                  <a:pt x="3175908" y="1853293"/>
                </a:lnTo>
                <a:lnTo>
                  <a:pt x="3167743" y="1866900"/>
                </a:lnTo>
                <a:lnTo>
                  <a:pt x="3129643" y="1877786"/>
                </a:lnTo>
                <a:lnTo>
                  <a:pt x="2979965" y="1880508"/>
                </a:lnTo>
                <a:lnTo>
                  <a:pt x="2677886" y="1891393"/>
                </a:lnTo>
                <a:lnTo>
                  <a:pt x="2321379" y="1899558"/>
                </a:lnTo>
                <a:lnTo>
                  <a:pt x="2291443" y="1896836"/>
                </a:lnTo>
                <a:lnTo>
                  <a:pt x="2269672" y="1885950"/>
                </a:lnTo>
                <a:lnTo>
                  <a:pt x="2051958" y="1738993"/>
                </a:lnTo>
                <a:lnTo>
                  <a:pt x="1768929" y="1534886"/>
                </a:lnTo>
                <a:lnTo>
                  <a:pt x="1423308" y="1260022"/>
                </a:lnTo>
                <a:lnTo>
                  <a:pt x="1279072" y="114027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88134DC-4174-4BC5-B585-CF6025B88002}"/>
              </a:ext>
            </a:extLst>
          </p:cNvPr>
          <p:cNvGrpSpPr/>
          <p:nvPr/>
        </p:nvGrpSpPr>
        <p:grpSpPr>
          <a:xfrm>
            <a:off x="2498725" y="1556469"/>
            <a:ext cx="4870450" cy="4424362"/>
            <a:chOff x="2651125" y="1725613"/>
            <a:chExt cx="4870450" cy="4424362"/>
          </a:xfrm>
        </p:grpSpPr>
        <p:sp>
          <p:nvSpPr>
            <p:cNvPr id="11" name="フリーフォーム 24">
              <a:extLst>
                <a:ext uri="{FF2B5EF4-FFF2-40B4-BE49-F238E27FC236}">
                  <a16:creationId xmlns:a16="http://schemas.microsoft.com/office/drawing/2014/main" id="{3267812F-CC0C-4C1E-B0F1-75F9D2BDF84C}"/>
                </a:ext>
              </a:extLst>
            </p:cNvPr>
            <p:cNvSpPr/>
            <p:nvPr/>
          </p:nvSpPr>
          <p:spPr>
            <a:xfrm>
              <a:off x="2651125" y="1743075"/>
              <a:ext cx="1463675" cy="2479675"/>
            </a:xfrm>
            <a:custGeom>
              <a:avLst/>
              <a:gdLst>
                <a:gd name="connsiteX0" fmla="*/ 1174750 w 1463675"/>
                <a:gd name="connsiteY0" fmla="*/ 917575 h 2479675"/>
                <a:gd name="connsiteX1" fmla="*/ 1270000 w 1463675"/>
                <a:gd name="connsiteY1" fmla="*/ 733425 h 2479675"/>
                <a:gd name="connsiteX2" fmla="*/ 1336675 w 1463675"/>
                <a:gd name="connsiteY2" fmla="*/ 612775 h 2479675"/>
                <a:gd name="connsiteX3" fmla="*/ 1362075 w 1463675"/>
                <a:gd name="connsiteY3" fmla="*/ 568325 h 2479675"/>
                <a:gd name="connsiteX4" fmla="*/ 1390650 w 1463675"/>
                <a:gd name="connsiteY4" fmla="*/ 530225 h 2479675"/>
                <a:gd name="connsiteX5" fmla="*/ 1425575 w 1463675"/>
                <a:gd name="connsiteY5" fmla="*/ 469900 h 2479675"/>
                <a:gd name="connsiteX6" fmla="*/ 1444625 w 1463675"/>
                <a:gd name="connsiteY6" fmla="*/ 434975 h 2479675"/>
                <a:gd name="connsiteX7" fmla="*/ 1460500 w 1463675"/>
                <a:gd name="connsiteY7" fmla="*/ 393700 h 2479675"/>
                <a:gd name="connsiteX8" fmla="*/ 1463675 w 1463675"/>
                <a:gd name="connsiteY8" fmla="*/ 368300 h 2479675"/>
                <a:gd name="connsiteX9" fmla="*/ 1463675 w 1463675"/>
                <a:gd name="connsiteY9" fmla="*/ 339725 h 2479675"/>
                <a:gd name="connsiteX10" fmla="*/ 1450975 w 1463675"/>
                <a:gd name="connsiteY10" fmla="*/ 307975 h 2479675"/>
                <a:gd name="connsiteX11" fmla="*/ 1422400 w 1463675"/>
                <a:gd name="connsiteY11" fmla="*/ 269875 h 2479675"/>
                <a:gd name="connsiteX12" fmla="*/ 1384300 w 1463675"/>
                <a:gd name="connsiteY12" fmla="*/ 234950 h 2479675"/>
                <a:gd name="connsiteX13" fmla="*/ 1343025 w 1463675"/>
                <a:gd name="connsiteY13" fmla="*/ 200025 h 2479675"/>
                <a:gd name="connsiteX14" fmla="*/ 1279525 w 1463675"/>
                <a:gd name="connsiteY14" fmla="*/ 152400 h 2479675"/>
                <a:gd name="connsiteX15" fmla="*/ 1187450 w 1463675"/>
                <a:gd name="connsiteY15" fmla="*/ 98425 h 2479675"/>
                <a:gd name="connsiteX16" fmla="*/ 1114425 w 1463675"/>
                <a:gd name="connsiteY16" fmla="*/ 57150 h 2479675"/>
                <a:gd name="connsiteX17" fmla="*/ 1041400 w 1463675"/>
                <a:gd name="connsiteY17" fmla="*/ 19050 h 2479675"/>
                <a:gd name="connsiteX18" fmla="*/ 1003300 w 1463675"/>
                <a:gd name="connsiteY18" fmla="*/ 3175 h 2479675"/>
                <a:gd name="connsiteX19" fmla="*/ 981075 w 1463675"/>
                <a:gd name="connsiteY19" fmla="*/ 0 h 2479675"/>
                <a:gd name="connsiteX20" fmla="*/ 962025 w 1463675"/>
                <a:gd name="connsiteY20" fmla="*/ 3175 h 2479675"/>
                <a:gd name="connsiteX21" fmla="*/ 946150 w 1463675"/>
                <a:gd name="connsiteY21" fmla="*/ 19050 h 2479675"/>
                <a:gd name="connsiteX22" fmla="*/ 946150 w 1463675"/>
                <a:gd name="connsiteY22" fmla="*/ 31750 h 2479675"/>
                <a:gd name="connsiteX23" fmla="*/ 946150 w 1463675"/>
                <a:gd name="connsiteY23" fmla="*/ 57150 h 2479675"/>
                <a:gd name="connsiteX24" fmla="*/ 958850 w 1463675"/>
                <a:gd name="connsiteY24" fmla="*/ 82550 h 2479675"/>
                <a:gd name="connsiteX25" fmla="*/ 996950 w 1463675"/>
                <a:gd name="connsiteY25" fmla="*/ 114300 h 2479675"/>
                <a:gd name="connsiteX26" fmla="*/ 1028700 w 1463675"/>
                <a:gd name="connsiteY26" fmla="*/ 146050 h 2479675"/>
                <a:gd name="connsiteX27" fmla="*/ 1047750 w 1463675"/>
                <a:gd name="connsiteY27" fmla="*/ 168275 h 2479675"/>
                <a:gd name="connsiteX28" fmla="*/ 1073150 w 1463675"/>
                <a:gd name="connsiteY28" fmla="*/ 209550 h 2479675"/>
                <a:gd name="connsiteX29" fmla="*/ 1089025 w 1463675"/>
                <a:gd name="connsiteY29" fmla="*/ 238125 h 2479675"/>
                <a:gd name="connsiteX30" fmla="*/ 1098550 w 1463675"/>
                <a:gd name="connsiteY30" fmla="*/ 266700 h 2479675"/>
                <a:gd name="connsiteX31" fmla="*/ 1104900 w 1463675"/>
                <a:gd name="connsiteY31" fmla="*/ 295275 h 2479675"/>
                <a:gd name="connsiteX32" fmla="*/ 1104900 w 1463675"/>
                <a:gd name="connsiteY32" fmla="*/ 333375 h 2479675"/>
                <a:gd name="connsiteX33" fmla="*/ 1101725 w 1463675"/>
                <a:gd name="connsiteY33" fmla="*/ 371475 h 2479675"/>
                <a:gd name="connsiteX34" fmla="*/ 1079500 w 1463675"/>
                <a:gd name="connsiteY34" fmla="*/ 463550 h 2479675"/>
                <a:gd name="connsiteX35" fmla="*/ 1031875 w 1463675"/>
                <a:gd name="connsiteY35" fmla="*/ 593725 h 2479675"/>
                <a:gd name="connsiteX36" fmla="*/ 955675 w 1463675"/>
                <a:gd name="connsiteY36" fmla="*/ 774700 h 2479675"/>
                <a:gd name="connsiteX37" fmla="*/ 838200 w 1463675"/>
                <a:gd name="connsiteY37" fmla="*/ 1028700 h 2479675"/>
                <a:gd name="connsiteX38" fmla="*/ 739775 w 1463675"/>
                <a:gd name="connsiteY38" fmla="*/ 1231900 h 2479675"/>
                <a:gd name="connsiteX39" fmla="*/ 584200 w 1463675"/>
                <a:gd name="connsiteY39" fmla="*/ 1514475 h 2479675"/>
                <a:gd name="connsiteX40" fmla="*/ 450850 w 1463675"/>
                <a:gd name="connsiteY40" fmla="*/ 1746250 h 2479675"/>
                <a:gd name="connsiteX41" fmla="*/ 342900 w 1463675"/>
                <a:gd name="connsiteY41" fmla="*/ 1920875 h 2479675"/>
                <a:gd name="connsiteX42" fmla="*/ 231775 w 1463675"/>
                <a:gd name="connsiteY42" fmla="*/ 2095500 h 2479675"/>
                <a:gd name="connsiteX43" fmla="*/ 130175 w 1463675"/>
                <a:gd name="connsiteY43" fmla="*/ 2251075 h 2479675"/>
                <a:gd name="connsiteX44" fmla="*/ 47625 w 1463675"/>
                <a:gd name="connsiteY44" fmla="*/ 2365375 h 2479675"/>
                <a:gd name="connsiteX45" fmla="*/ 9525 w 1463675"/>
                <a:gd name="connsiteY45" fmla="*/ 2419350 h 2479675"/>
                <a:gd name="connsiteX46" fmla="*/ 0 w 1463675"/>
                <a:gd name="connsiteY46" fmla="*/ 2438400 h 2479675"/>
                <a:gd name="connsiteX47" fmla="*/ 3175 w 1463675"/>
                <a:gd name="connsiteY47" fmla="*/ 2460625 h 2479675"/>
                <a:gd name="connsiteX48" fmla="*/ 9525 w 1463675"/>
                <a:gd name="connsiteY48" fmla="*/ 2473325 h 2479675"/>
                <a:gd name="connsiteX49" fmla="*/ 22225 w 1463675"/>
                <a:gd name="connsiteY49" fmla="*/ 2479675 h 2479675"/>
                <a:gd name="connsiteX50" fmla="*/ 38100 w 1463675"/>
                <a:gd name="connsiteY50" fmla="*/ 2479675 h 2479675"/>
                <a:gd name="connsiteX51" fmla="*/ 79375 w 1463675"/>
                <a:gd name="connsiteY51" fmla="*/ 2463800 h 2479675"/>
                <a:gd name="connsiteX52" fmla="*/ 139700 w 1463675"/>
                <a:gd name="connsiteY52" fmla="*/ 2406650 h 2479675"/>
                <a:gd name="connsiteX53" fmla="*/ 222250 w 1463675"/>
                <a:gd name="connsiteY53" fmla="*/ 2324100 h 2479675"/>
                <a:gd name="connsiteX54" fmla="*/ 349250 w 1463675"/>
                <a:gd name="connsiteY54" fmla="*/ 2187575 h 2479675"/>
                <a:gd name="connsiteX55" fmla="*/ 511175 w 1463675"/>
                <a:gd name="connsiteY55" fmla="*/ 1990725 h 2479675"/>
                <a:gd name="connsiteX56" fmla="*/ 650875 w 1463675"/>
                <a:gd name="connsiteY56" fmla="*/ 1809750 h 2479675"/>
                <a:gd name="connsiteX57" fmla="*/ 774700 w 1463675"/>
                <a:gd name="connsiteY57" fmla="*/ 1638300 h 2479675"/>
                <a:gd name="connsiteX58" fmla="*/ 828675 w 1463675"/>
                <a:gd name="connsiteY58" fmla="*/ 1549400 h 2479675"/>
                <a:gd name="connsiteX59" fmla="*/ 952500 w 1463675"/>
                <a:gd name="connsiteY59" fmla="*/ 1343025 h 2479675"/>
                <a:gd name="connsiteX60" fmla="*/ 1028700 w 1463675"/>
                <a:gd name="connsiteY60" fmla="*/ 1193800 h 2479675"/>
                <a:gd name="connsiteX61" fmla="*/ 1174750 w 1463675"/>
                <a:gd name="connsiteY61" fmla="*/ 917575 h 247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63675" h="2479675">
                  <a:moveTo>
                    <a:pt x="1174750" y="917575"/>
                  </a:moveTo>
                  <a:lnTo>
                    <a:pt x="1270000" y="733425"/>
                  </a:lnTo>
                  <a:lnTo>
                    <a:pt x="1336675" y="612775"/>
                  </a:lnTo>
                  <a:lnTo>
                    <a:pt x="1362075" y="568325"/>
                  </a:lnTo>
                  <a:lnTo>
                    <a:pt x="1390650" y="530225"/>
                  </a:lnTo>
                  <a:lnTo>
                    <a:pt x="1425575" y="469900"/>
                  </a:lnTo>
                  <a:lnTo>
                    <a:pt x="1444625" y="434975"/>
                  </a:lnTo>
                  <a:lnTo>
                    <a:pt x="1460500" y="393700"/>
                  </a:lnTo>
                  <a:lnTo>
                    <a:pt x="1463675" y="368300"/>
                  </a:lnTo>
                  <a:lnTo>
                    <a:pt x="1463675" y="339725"/>
                  </a:lnTo>
                  <a:lnTo>
                    <a:pt x="1450975" y="307975"/>
                  </a:lnTo>
                  <a:lnTo>
                    <a:pt x="1422400" y="269875"/>
                  </a:lnTo>
                  <a:lnTo>
                    <a:pt x="1384300" y="234950"/>
                  </a:lnTo>
                  <a:lnTo>
                    <a:pt x="1343025" y="200025"/>
                  </a:lnTo>
                  <a:lnTo>
                    <a:pt x="1279525" y="152400"/>
                  </a:lnTo>
                  <a:lnTo>
                    <a:pt x="1187450" y="98425"/>
                  </a:lnTo>
                  <a:lnTo>
                    <a:pt x="1114425" y="57150"/>
                  </a:lnTo>
                  <a:lnTo>
                    <a:pt x="1041400" y="19050"/>
                  </a:lnTo>
                  <a:lnTo>
                    <a:pt x="1003300" y="3175"/>
                  </a:lnTo>
                  <a:lnTo>
                    <a:pt x="981075" y="0"/>
                  </a:lnTo>
                  <a:lnTo>
                    <a:pt x="962025" y="3175"/>
                  </a:lnTo>
                  <a:lnTo>
                    <a:pt x="946150" y="19050"/>
                  </a:lnTo>
                  <a:lnTo>
                    <a:pt x="946150" y="31750"/>
                  </a:lnTo>
                  <a:lnTo>
                    <a:pt x="946150" y="57150"/>
                  </a:lnTo>
                  <a:lnTo>
                    <a:pt x="958850" y="82550"/>
                  </a:lnTo>
                  <a:lnTo>
                    <a:pt x="996950" y="114300"/>
                  </a:lnTo>
                  <a:lnTo>
                    <a:pt x="1028700" y="146050"/>
                  </a:lnTo>
                  <a:lnTo>
                    <a:pt x="1047750" y="168275"/>
                  </a:lnTo>
                  <a:lnTo>
                    <a:pt x="1073150" y="209550"/>
                  </a:lnTo>
                  <a:lnTo>
                    <a:pt x="1089025" y="238125"/>
                  </a:lnTo>
                  <a:lnTo>
                    <a:pt x="1098550" y="266700"/>
                  </a:lnTo>
                  <a:lnTo>
                    <a:pt x="1104900" y="295275"/>
                  </a:lnTo>
                  <a:lnTo>
                    <a:pt x="1104900" y="333375"/>
                  </a:lnTo>
                  <a:lnTo>
                    <a:pt x="1101725" y="371475"/>
                  </a:lnTo>
                  <a:lnTo>
                    <a:pt x="1079500" y="463550"/>
                  </a:lnTo>
                  <a:lnTo>
                    <a:pt x="1031875" y="593725"/>
                  </a:lnTo>
                  <a:lnTo>
                    <a:pt x="955675" y="774700"/>
                  </a:lnTo>
                  <a:lnTo>
                    <a:pt x="838200" y="1028700"/>
                  </a:lnTo>
                  <a:lnTo>
                    <a:pt x="739775" y="1231900"/>
                  </a:lnTo>
                  <a:lnTo>
                    <a:pt x="584200" y="1514475"/>
                  </a:lnTo>
                  <a:lnTo>
                    <a:pt x="450850" y="1746250"/>
                  </a:lnTo>
                  <a:lnTo>
                    <a:pt x="342900" y="1920875"/>
                  </a:lnTo>
                  <a:lnTo>
                    <a:pt x="231775" y="2095500"/>
                  </a:lnTo>
                  <a:lnTo>
                    <a:pt x="130175" y="2251075"/>
                  </a:lnTo>
                  <a:lnTo>
                    <a:pt x="47625" y="2365375"/>
                  </a:lnTo>
                  <a:lnTo>
                    <a:pt x="9525" y="2419350"/>
                  </a:lnTo>
                  <a:lnTo>
                    <a:pt x="0" y="2438400"/>
                  </a:lnTo>
                  <a:lnTo>
                    <a:pt x="3175" y="2460625"/>
                  </a:lnTo>
                  <a:lnTo>
                    <a:pt x="9525" y="2473325"/>
                  </a:lnTo>
                  <a:lnTo>
                    <a:pt x="22225" y="2479675"/>
                  </a:lnTo>
                  <a:lnTo>
                    <a:pt x="38100" y="2479675"/>
                  </a:lnTo>
                  <a:lnTo>
                    <a:pt x="79375" y="2463800"/>
                  </a:lnTo>
                  <a:lnTo>
                    <a:pt x="139700" y="2406650"/>
                  </a:lnTo>
                  <a:lnTo>
                    <a:pt x="222250" y="2324100"/>
                  </a:lnTo>
                  <a:lnTo>
                    <a:pt x="349250" y="2187575"/>
                  </a:lnTo>
                  <a:lnTo>
                    <a:pt x="511175" y="1990725"/>
                  </a:lnTo>
                  <a:lnTo>
                    <a:pt x="650875" y="1809750"/>
                  </a:lnTo>
                  <a:lnTo>
                    <a:pt x="774700" y="1638300"/>
                  </a:lnTo>
                  <a:lnTo>
                    <a:pt x="828675" y="1549400"/>
                  </a:lnTo>
                  <a:lnTo>
                    <a:pt x="952500" y="1343025"/>
                  </a:lnTo>
                  <a:lnTo>
                    <a:pt x="1028700" y="1193800"/>
                  </a:lnTo>
                  <a:lnTo>
                    <a:pt x="1174750" y="917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458253AF-E6D8-47E3-AE99-BD984A1AA23B}"/>
                </a:ext>
              </a:extLst>
            </p:cNvPr>
            <p:cNvSpPr/>
            <p:nvPr/>
          </p:nvSpPr>
          <p:spPr>
            <a:xfrm>
              <a:off x="4338638" y="1725613"/>
              <a:ext cx="2638425" cy="606425"/>
            </a:xfrm>
            <a:custGeom>
              <a:avLst/>
              <a:gdLst>
                <a:gd name="connsiteX0" fmla="*/ 1081087 w 2638425"/>
                <a:gd name="connsiteY0" fmla="*/ 257175 h 604838"/>
                <a:gd name="connsiteX1" fmla="*/ 1521618 w 2638425"/>
                <a:gd name="connsiteY1" fmla="*/ 171450 h 604838"/>
                <a:gd name="connsiteX2" fmla="*/ 1871662 w 2638425"/>
                <a:gd name="connsiteY2" fmla="*/ 107157 h 604838"/>
                <a:gd name="connsiteX3" fmla="*/ 1957387 w 2638425"/>
                <a:gd name="connsiteY3" fmla="*/ 92869 h 604838"/>
                <a:gd name="connsiteX4" fmla="*/ 2009775 w 2638425"/>
                <a:gd name="connsiteY4" fmla="*/ 76200 h 604838"/>
                <a:gd name="connsiteX5" fmla="*/ 2083593 w 2638425"/>
                <a:gd name="connsiteY5" fmla="*/ 45244 h 604838"/>
                <a:gd name="connsiteX6" fmla="*/ 2150268 w 2638425"/>
                <a:gd name="connsiteY6" fmla="*/ 9525 h 604838"/>
                <a:gd name="connsiteX7" fmla="*/ 2164556 w 2638425"/>
                <a:gd name="connsiteY7" fmla="*/ 0 h 604838"/>
                <a:gd name="connsiteX8" fmla="*/ 2219325 w 2638425"/>
                <a:gd name="connsiteY8" fmla="*/ 7144 h 604838"/>
                <a:gd name="connsiteX9" fmla="*/ 2405062 w 2638425"/>
                <a:gd name="connsiteY9" fmla="*/ 47625 h 604838"/>
                <a:gd name="connsiteX10" fmla="*/ 2512218 w 2638425"/>
                <a:gd name="connsiteY10" fmla="*/ 80963 h 604838"/>
                <a:gd name="connsiteX11" fmla="*/ 2547937 w 2638425"/>
                <a:gd name="connsiteY11" fmla="*/ 92869 h 604838"/>
                <a:gd name="connsiteX12" fmla="*/ 2574131 w 2638425"/>
                <a:gd name="connsiteY12" fmla="*/ 107157 h 604838"/>
                <a:gd name="connsiteX13" fmla="*/ 2597943 w 2638425"/>
                <a:gd name="connsiteY13" fmla="*/ 126207 h 604838"/>
                <a:gd name="connsiteX14" fmla="*/ 2619375 w 2638425"/>
                <a:gd name="connsiteY14" fmla="*/ 150019 h 604838"/>
                <a:gd name="connsiteX15" fmla="*/ 2633662 w 2638425"/>
                <a:gd name="connsiteY15" fmla="*/ 169069 h 604838"/>
                <a:gd name="connsiteX16" fmla="*/ 2638425 w 2638425"/>
                <a:gd name="connsiteY16" fmla="*/ 188119 h 604838"/>
                <a:gd name="connsiteX17" fmla="*/ 2638425 w 2638425"/>
                <a:gd name="connsiteY17" fmla="*/ 209550 h 604838"/>
                <a:gd name="connsiteX18" fmla="*/ 2631281 w 2638425"/>
                <a:gd name="connsiteY18" fmla="*/ 233363 h 604838"/>
                <a:gd name="connsiteX19" fmla="*/ 2616993 w 2638425"/>
                <a:gd name="connsiteY19" fmla="*/ 250032 h 604838"/>
                <a:gd name="connsiteX20" fmla="*/ 2593181 w 2638425"/>
                <a:gd name="connsiteY20" fmla="*/ 264319 h 604838"/>
                <a:gd name="connsiteX21" fmla="*/ 2533650 w 2638425"/>
                <a:gd name="connsiteY21" fmla="*/ 280988 h 604838"/>
                <a:gd name="connsiteX22" fmla="*/ 2440781 w 2638425"/>
                <a:gd name="connsiteY22" fmla="*/ 290513 h 604838"/>
                <a:gd name="connsiteX23" fmla="*/ 2369343 w 2638425"/>
                <a:gd name="connsiteY23" fmla="*/ 295275 h 604838"/>
                <a:gd name="connsiteX24" fmla="*/ 2286000 w 2638425"/>
                <a:gd name="connsiteY24" fmla="*/ 295275 h 604838"/>
                <a:gd name="connsiteX25" fmla="*/ 2095500 w 2638425"/>
                <a:gd name="connsiteY25" fmla="*/ 307182 h 604838"/>
                <a:gd name="connsiteX26" fmla="*/ 1824037 w 2638425"/>
                <a:gd name="connsiteY26" fmla="*/ 328613 h 604838"/>
                <a:gd name="connsiteX27" fmla="*/ 1423987 w 2638425"/>
                <a:gd name="connsiteY27" fmla="*/ 364332 h 604838"/>
                <a:gd name="connsiteX28" fmla="*/ 1107281 w 2638425"/>
                <a:gd name="connsiteY28" fmla="*/ 428625 h 604838"/>
                <a:gd name="connsiteX29" fmla="*/ 840581 w 2638425"/>
                <a:gd name="connsiteY29" fmla="*/ 485775 h 604838"/>
                <a:gd name="connsiteX30" fmla="*/ 604837 w 2638425"/>
                <a:gd name="connsiteY30" fmla="*/ 538163 h 604838"/>
                <a:gd name="connsiteX31" fmla="*/ 545306 w 2638425"/>
                <a:gd name="connsiteY31" fmla="*/ 561975 h 604838"/>
                <a:gd name="connsiteX32" fmla="*/ 485775 w 2638425"/>
                <a:gd name="connsiteY32" fmla="*/ 585788 h 604838"/>
                <a:gd name="connsiteX33" fmla="*/ 435768 w 2638425"/>
                <a:gd name="connsiteY33" fmla="*/ 600075 h 604838"/>
                <a:gd name="connsiteX34" fmla="*/ 400050 w 2638425"/>
                <a:gd name="connsiteY34" fmla="*/ 604838 h 604838"/>
                <a:gd name="connsiteX35" fmla="*/ 381000 w 2638425"/>
                <a:gd name="connsiteY35" fmla="*/ 602457 h 604838"/>
                <a:gd name="connsiteX36" fmla="*/ 335756 w 2638425"/>
                <a:gd name="connsiteY36" fmla="*/ 588169 h 604838"/>
                <a:gd name="connsiteX37" fmla="*/ 288131 w 2638425"/>
                <a:gd name="connsiteY37" fmla="*/ 566738 h 604838"/>
                <a:gd name="connsiteX38" fmla="*/ 226218 w 2638425"/>
                <a:gd name="connsiteY38" fmla="*/ 526257 h 604838"/>
                <a:gd name="connsiteX39" fmla="*/ 183356 w 2638425"/>
                <a:gd name="connsiteY39" fmla="*/ 497682 h 604838"/>
                <a:gd name="connsiteX40" fmla="*/ 138112 w 2638425"/>
                <a:gd name="connsiteY40" fmla="*/ 459582 h 604838"/>
                <a:gd name="connsiteX41" fmla="*/ 100012 w 2638425"/>
                <a:gd name="connsiteY41" fmla="*/ 421482 h 604838"/>
                <a:gd name="connsiteX42" fmla="*/ 69056 w 2638425"/>
                <a:gd name="connsiteY42" fmla="*/ 388144 h 604838"/>
                <a:gd name="connsiteX43" fmla="*/ 42862 w 2638425"/>
                <a:gd name="connsiteY43" fmla="*/ 357188 h 604838"/>
                <a:gd name="connsiteX44" fmla="*/ 21431 w 2638425"/>
                <a:gd name="connsiteY44" fmla="*/ 326232 h 604838"/>
                <a:gd name="connsiteX45" fmla="*/ 2381 w 2638425"/>
                <a:gd name="connsiteY45" fmla="*/ 283369 h 604838"/>
                <a:gd name="connsiteX46" fmla="*/ 0 w 2638425"/>
                <a:gd name="connsiteY46" fmla="*/ 264319 h 604838"/>
                <a:gd name="connsiteX47" fmla="*/ 2381 w 2638425"/>
                <a:gd name="connsiteY47" fmla="*/ 247650 h 604838"/>
                <a:gd name="connsiteX48" fmla="*/ 9525 w 2638425"/>
                <a:gd name="connsiteY48" fmla="*/ 240507 h 604838"/>
                <a:gd name="connsiteX49" fmla="*/ 21431 w 2638425"/>
                <a:gd name="connsiteY49" fmla="*/ 238125 h 604838"/>
                <a:gd name="connsiteX50" fmla="*/ 45243 w 2638425"/>
                <a:gd name="connsiteY50" fmla="*/ 250032 h 604838"/>
                <a:gd name="connsiteX51" fmla="*/ 76200 w 2638425"/>
                <a:gd name="connsiteY51" fmla="*/ 273844 h 604838"/>
                <a:gd name="connsiteX52" fmla="*/ 114300 w 2638425"/>
                <a:gd name="connsiteY52" fmla="*/ 297657 h 604838"/>
                <a:gd name="connsiteX53" fmla="*/ 169068 w 2638425"/>
                <a:gd name="connsiteY53" fmla="*/ 328613 h 604838"/>
                <a:gd name="connsiteX54" fmla="*/ 219075 w 2638425"/>
                <a:gd name="connsiteY54" fmla="*/ 350044 h 604838"/>
                <a:gd name="connsiteX55" fmla="*/ 259556 w 2638425"/>
                <a:gd name="connsiteY55" fmla="*/ 364332 h 604838"/>
                <a:gd name="connsiteX56" fmla="*/ 326231 w 2638425"/>
                <a:gd name="connsiteY56" fmla="*/ 381000 h 604838"/>
                <a:gd name="connsiteX57" fmla="*/ 381000 w 2638425"/>
                <a:gd name="connsiteY57" fmla="*/ 388144 h 604838"/>
                <a:gd name="connsiteX58" fmla="*/ 452437 w 2638425"/>
                <a:gd name="connsiteY58" fmla="*/ 383382 h 604838"/>
                <a:gd name="connsiteX59" fmla="*/ 559593 w 2638425"/>
                <a:gd name="connsiteY59" fmla="*/ 361950 h 604838"/>
                <a:gd name="connsiteX60" fmla="*/ 847725 w 2638425"/>
                <a:gd name="connsiteY60" fmla="*/ 304800 h 604838"/>
                <a:gd name="connsiteX61" fmla="*/ 1081087 w 2638425"/>
                <a:gd name="connsiteY61" fmla="*/ 257175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8425" h="604838">
                  <a:moveTo>
                    <a:pt x="1081087" y="257175"/>
                  </a:moveTo>
                  <a:lnTo>
                    <a:pt x="1521618" y="171450"/>
                  </a:lnTo>
                  <a:lnTo>
                    <a:pt x="1871662" y="107157"/>
                  </a:lnTo>
                  <a:lnTo>
                    <a:pt x="1957387" y="92869"/>
                  </a:lnTo>
                  <a:lnTo>
                    <a:pt x="2009775" y="76200"/>
                  </a:lnTo>
                  <a:lnTo>
                    <a:pt x="2083593" y="45244"/>
                  </a:lnTo>
                  <a:lnTo>
                    <a:pt x="2150268" y="9525"/>
                  </a:lnTo>
                  <a:lnTo>
                    <a:pt x="2164556" y="0"/>
                  </a:lnTo>
                  <a:lnTo>
                    <a:pt x="2219325" y="7144"/>
                  </a:lnTo>
                  <a:lnTo>
                    <a:pt x="2405062" y="47625"/>
                  </a:lnTo>
                  <a:lnTo>
                    <a:pt x="2512218" y="80963"/>
                  </a:lnTo>
                  <a:lnTo>
                    <a:pt x="2547937" y="92869"/>
                  </a:lnTo>
                  <a:lnTo>
                    <a:pt x="2574131" y="107157"/>
                  </a:lnTo>
                  <a:lnTo>
                    <a:pt x="2597943" y="126207"/>
                  </a:lnTo>
                  <a:lnTo>
                    <a:pt x="2619375" y="150019"/>
                  </a:lnTo>
                  <a:lnTo>
                    <a:pt x="2633662" y="169069"/>
                  </a:lnTo>
                  <a:lnTo>
                    <a:pt x="2638425" y="188119"/>
                  </a:lnTo>
                  <a:lnTo>
                    <a:pt x="2638425" y="209550"/>
                  </a:lnTo>
                  <a:lnTo>
                    <a:pt x="2631281" y="233363"/>
                  </a:lnTo>
                  <a:lnTo>
                    <a:pt x="2616993" y="250032"/>
                  </a:lnTo>
                  <a:lnTo>
                    <a:pt x="2593181" y="264319"/>
                  </a:lnTo>
                  <a:lnTo>
                    <a:pt x="2533650" y="280988"/>
                  </a:lnTo>
                  <a:lnTo>
                    <a:pt x="2440781" y="290513"/>
                  </a:lnTo>
                  <a:lnTo>
                    <a:pt x="2369343" y="295275"/>
                  </a:lnTo>
                  <a:lnTo>
                    <a:pt x="2286000" y="295275"/>
                  </a:lnTo>
                  <a:lnTo>
                    <a:pt x="2095500" y="307182"/>
                  </a:lnTo>
                  <a:lnTo>
                    <a:pt x="1824037" y="328613"/>
                  </a:lnTo>
                  <a:lnTo>
                    <a:pt x="1423987" y="364332"/>
                  </a:lnTo>
                  <a:lnTo>
                    <a:pt x="1107281" y="428625"/>
                  </a:lnTo>
                  <a:lnTo>
                    <a:pt x="840581" y="485775"/>
                  </a:lnTo>
                  <a:lnTo>
                    <a:pt x="604837" y="538163"/>
                  </a:lnTo>
                  <a:lnTo>
                    <a:pt x="545306" y="561975"/>
                  </a:lnTo>
                  <a:lnTo>
                    <a:pt x="485775" y="585788"/>
                  </a:lnTo>
                  <a:lnTo>
                    <a:pt x="435768" y="600075"/>
                  </a:lnTo>
                  <a:lnTo>
                    <a:pt x="400050" y="604838"/>
                  </a:lnTo>
                  <a:lnTo>
                    <a:pt x="381000" y="602457"/>
                  </a:lnTo>
                  <a:lnTo>
                    <a:pt x="335756" y="588169"/>
                  </a:lnTo>
                  <a:lnTo>
                    <a:pt x="288131" y="566738"/>
                  </a:lnTo>
                  <a:lnTo>
                    <a:pt x="226218" y="526257"/>
                  </a:lnTo>
                  <a:lnTo>
                    <a:pt x="183356" y="497682"/>
                  </a:lnTo>
                  <a:lnTo>
                    <a:pt x="138112" y="459582"/>
                  </a:lnTo>
                  <a:lnTo>
                    <a:pt x="100012" y="421482"/>
                  </a:lnTo>
                  <a:lnTo>
                    <a:pt x="69056" y="388144"/>
                  </a:lnTo>
                  <a:lnTo>
                    <a:pt x="42862" y="357188"/>
                  </a:lnTo>
                  <a:lnTo>
                    <a:pt x="21431" y="326232"/>
                  </a:lnTo>
                  <a:lnTo>
                    <a:pt x="2381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9525" y="240507"/>
                  </a:lnTo>
                  <a:lnTo>
                    <a:pt x="21431" y="238125"/>
                  </a:lnTo>
                  <a:lnTo>
                    <a:pt x="45243" y="250032"/>
                  </a:lnTo>
                  <a:lnTo>
                    <a:pt x="76200" y="273844"/>
                  </a:lnTo>
                  <a:lnTo>
                    <a:pt x="114300" y="297657"/>
                  </a:lnTo>
                  <a:lnTo>
                    <a:pt x="169068" y="328613"/>
                  </a:lnTo>
                  <a:lnTo>
                    <a:pt x="219075" y="350044"/>
                  </a:lnTo>
                  <a:lnTo>
                    <a:pt x="259556" y="364332"/>
                  </a:lnTo>
                  <a:lnTo>
                    <a:pt x="326231" y="381000"/>
                  </a:lnTo>
                  <a:lnTo>
                    <a:pt x="381000" y="388144"/>
                  </a:lnTo>
                  <a:lnTo>
                    <a:pt x="452437" y="383382"/>
                  </a:lnTo>
                  <a:lnTo>
                    <a:pt x="559593" y="361950"/>
                  </a:lnTo>
                  <a:lnTo>
                    <a:pt x="847725" y="304800"/>
                  </a:lnTo>
                  <a:lnTo>
                    <a:pt x="1081087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FEB0FD14-2B2F-4ADC-92CF-FD2891DEFF13}"/>
                </a:ext>
              </a:extLst>
            </p:cNvPr>
            <p:cNvSpPr/>
            <p:nvPr/>
          </p:nvSpPr>
          <p:spPr>
            <a:xfrm>
              <a:off x="4291013" y="2741613"/>
              <a:ext cx="560387" cy="1504950"/>
            </a:xfrm>
            <a:custGeom>
              <a:avLst/>
              <a:gdLst>
                <a:gd name="connsiteX0" fmla="*/ 221456 w 559593"/>
                <a:gd name="connsiteY0" fmla="*/ 683419 h 1504950"/>
                <a:gd name="connsiteX1" fmla="*/ 159543 w 559593"/>
                <a:gd name="connsiteY1" fmla="*/ 266700 h 1504950"/>
                <a:gd name="connsiteX2" fmla="*/ 150018 w 559593"/>
                <a:gd name="connsiteY2" fmla="*/ 242887 h 1504950"/>
                <a:gd name="connsiteX3" fmla="*/ 111918 w 559593"/>
                <a:gd name="connsiteY3" fmla="*/ 183356 h 1504950"/>
                <a:gd name="connsiteX4" fmla="*/ 71437 w 559593"/>
                <a:gd name="connsiteY4" fmla="*/ 130969 h 1504950"/>
                <a:gd name="connsiteX5" fmla="*/ 38100 w 559593"/>
                <a:gd name="connsiteY5" fmla="*/ 95250 h 1504950"/>
                <a:gd name="connsiteX6" fmla="*/ 26193 w 559593"/>
                <a:gd name="connsiteY6" fmla="*/ 83344 h 1504950"/>
                <a:gd name="connsiteX7" fmla="*/ 14287 w 559593"/>
                <a:gd name="connsiteY7" fmla="*/ 64294 h 1504950"/>
                <a:gd name="connsiteX8" fmla="*/ 2381 w 559593"/>
                <a:gd name="connsiteY8" fmla="*/ 30956 h 1504950"/>
                <a:gd name="connsiteX9" fmla="*/ 0 w 559593"/>
                <a:gd name="connsiteY9" fmla="*/ 19050 h 1504950"/>
                <a:gd name="connsiteX10" fmla="*/ 2381 w 559593"/>
                <a:gd name="connsiteY10" fmla="*/ 7144 h 1504950"/>
                <a:gd name="connsiteX11" fmla="*/ 16668 w 559593"/>
                <a:gd name="connsiteY11" fmla="*/ 0 h 1504950"/>
                <a:gd name="connsiteX12" fmla="*/ 66675 w 559593"/>
                <a:gd name="connsiteY12" fmla="*/ 14287 h 1504950"/>
                <a:gd name="connsiteX13" fmla="*/ 126206 w 559593"/>
                <a:gd name="connsiteY13" fmla="*/ 26194 h 1504950"/>
                <a:gd name="connsiteX14" fmla="*/ 221456 w 559593"/>
                <a:gd name="connsiteY14" fmla="*/ 50006 h 1504950"/>
                <a:gd name="connsiteX15" fmla="*/ 328612 w 559593"/>
                <a:gd name="connsiteY15" fmla="*/ 80962 h 1504950"/>
                <a:gd name="connsiteX16" fmla="*/ 361950 w 559593"/>
                <a:gd name="connsiteY16" fmla="*/ 271462 h 1504950"/>
                <a:gd name="connsiteX17" fmla="*/ 407193 w 559593"/>
                <a:gd name="connsiteY17" fmla="*/ 578644 h 1504950"/>
                <a:gd name="connsiteX18" fmla="*/ 447675 w 559593"/>
                <a:gd name="connsiteY18" fmla="*/ 709612 h 1504950"/>
                <a:gd name="connsiteX19" fmla="*/ 519112 w 559593"/>
                <a:gd name="connsiteY19" fmla="*/ 1226344 h 1504950"/>
                <a:gd name="connsiteX20" fmla="*/ 559593 w 559593"/>
                <a:gd name="connsiteY20" fmla="*/ 1331119 h 1504950"/>
                <a:gd name="connsiteX21" fmla="*/ 559593 w 559593"/>
                <a:gd name="connsiteY21" fmla="*/ 1385887 h 1504950"/>
                <a:gd name="connsiteX22" fmla="*/ 552450 w 559593"/>
                <a:gd name="connsiteY22" fmla="*/ 1431131 h 1504950"/>
                <a:gd name="connsiteX23" fmla="*/ 542925 w 559593"/>
                <a:gd name="connsiteY23" fmla="*/ 1459706 h 1504950"/>
                <a:gd name="connsiteX24" fmla="*/ 531018 w 559593"/>
                <a:gd name="connsiteY24" fmla="*/ 1476375 h 1504950"/>
                <a:gd name="connsiteX25" fmla="*/ 507206 w 559593"/>
                <a:gd name="connsiteY25" fmla="*/ 1493044 h 1504950"/>
                <a:gd name="connsiteX26" fmla="*/ 473868 w 559593"/>
                <a:gd name="connsiteY26" fmla="*/ 1504950 h 1504950"/>
                <a:gd name="connsiteX27" fmla="*/ 459581 w 559593"/>
                <a:gd name="connsiteY27" fmla="*/ 1504950 h 1504950"/>
                <a:gd name="connsiteX28" fmla="*/ 435768 w 559593"/>
                <a:gd name="connsiteY28" fmla="*/ 1497806 h 1504950"/>
                <a:gd name="connsiteX29" fmla="*/ 409575 w 559593"/>
                <a:gd name="connsiteY29" fmla="*/ 1473994 h 1504950"/>
                <a:gd name="connsiteX30" fmla="*/ 376237 w 559593"/>
                <a:gd name="connsiteY30" fmla="*/ 1435894 h 1504950"/>
                <a:gd name="connsiteX31" fmla="*/ 340518 w 559593"/>
                <a:gd name="connsiteY31" fmla="*/ 1390650 h 1504950"/>
                <a:gd name="connsiteX32" fmla="*/ 316706 w 559593"/>
                <a:gd name="connsiteY32" fmla="*/ 1345406 h 1504950"/>
                <a:gd name="connsiteX33" fmla="*/ 309562 w 559593"/>
                <a:gd name="connsiteY33" fmla="*/ 1309687 h 1504950"/>
                <a:gd name="connsiteX34" fmla="*/ 314325 w 559593"/>
                <a:gd name="connsiteY34" fmla="*/ 1285875 h 1504950"/>
                <a:gd name="connsiteX35" fmla="*/ 290512 w 559593"/>
                <a:gd name="connsiteY35" fmla="*/ 1162050 h 1504950"/>
                <a:gd name="connsiteX36" fmla="*/ 252412 w 559593"/>
                <a:gd name="connsiteY36" fmla="*/ 914400 h 1504950"/>
                <a:gd name="connsiteX37" fmla="*/ 221456 w 559593"/>
                <a:gd name="connsiteY37" fmla="*/ 683419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3" h="1504950">
                  <a:moveTo>
                    <a:pt x="221456" y="683419"/>
                  </a:moveTo>
                  <a:lnTo>
                    <a:pt x="159543" y="266700"/>
                  </a:lnTo>
                  <a:lnTo>
                    <a:pt x="150018" y="242887"/>
                  </a:lnTo>
                  <a:lnTo>
                    <a:pt x="111918" y="183356"/>
                  </a:lnTo>
                  <a:lnTo>
                    <a:pt x="71437" y="130969"/>
                  </a:lnTo>
                  <a:lnTo>
                    <a:pt x="38100" y="95250"/>
                  </a:lnTo>
                  <a:lnTo>
                    <a:pt x="26193" y="83344"/>
                  </a:lnTo>
                  <a:lnTo>
                    <a:pt x="14287" y="64294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66675" y="14287"/>
                  </a:lnTo>
                  <a:lnTo>
                    <a:pt x="126206" y="26194"/>
                  </a:lnTo>
                  <a:lnTo>
                    <a:pt x="221456" y="50006"/>
                  </a:lnTo>
                  <a:lnTo>
                    <a:pt x="328612" y="80962"/>
                  </a:lnTo>
                  <a:lnTo>
                    <a:pt x="361950" y="271462"/>
                  </a:lnTo>
                  <a:lnTo>
                    <a:pt x="407193" y="578644"/>
                  </a:lnTo>
                  <a:lnTo>
                    <a:pt x="447675" y="709612"/>
                  </a:lnTo>
                  <a:lnTo>
                    <a:pt x="519112" y="1226344"/>
                  </a:lnTo>
                  <a:lnTo>
                    <a:pt x="559593" y="1331119"/>
                  </a:lnTo>
                  <a:lnTo>
                    <a:pt x="559593" y="1385887"/>
                  </a:lnTo>
                  <a:lnTo>
                    <a:pt x="552450" y="1431131"/>
                  </a:lnTo>
                  <a:lnTo>
                    <a:pt x="542925" y="1459706"/>
                  </a:lnTo>
                  <a:lnTo>
                    <a:pt x="531018" y="1476375"/>
                  </a:lnTo>
                  <a:lnTo>
                    <a:pt x="507206" y="1493044"/>
                  </a:lnTo>
                  <a:lnTo>
                    <a:pt x="473868" y="1504950"/>
                  </a:lnTo>
                  <a:lnTo>
                    <a:pt x="459581" y="1504950"/>
                  </a:lnTo>
                  <a:lnTo>
                    <a:pt x="435768" y="1497806"/>
                  </a:lnTo>
                  <a:lnTo>
                    <a:pt x="409575" y="1473994"/>
                  </a:lnTo>
                  <a:lnTo>
                    <a:pt x="376237" y="1435894"/>
                  </a:lnTo>
                  <a:lnTo>
                    <a:pt x="340518" y="1390650"/>
                  </a:lnTo>
                  <a:lnTo>
                    <a:pt x="316706" y="1345406"/>
                  </a:lnTo>
                  <a:lnTo>
                    <a:pt x="309562" y="1309687"/>
                  </a:lnTo>
                  <a:lnTo>
                    <a:pt x="314325" y="1285875"/>
                  </a:lnTo>
                  <a:lnTo>
                    <a:pt x="290512" y="1162050"/>
                  </a:lnTo>
                  <a:lnTo>
                    <a:pt x="252412" y="914400"/>
                  </a:lnTo>
                  <a:lnTo>
                    <a:pt x="221456" y="6834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1897266E-641A-4157-98FB-6E05D4F5B608}"/>
                </a:ext>
              </a:extLst>
            </p:cNvPr>
            <p:cNvSpPr/>
            <p:nvPr/>
          </p:nvSpPr>
          <p:spPr>
            <a:xfrm>
              <a:off x="3355975" y="3040063"/>
              <a:ext cx="358775" cy="2998787"/>
            </a:xfrm>
            <a:custGeom>
              <a:avLst/>
              <a:gdLst>
                <a:gd name="connsiteX0" fmla="*/ 106680 w 358140"/>
                <a:gd name="connsiteY0" fmla="*/ 784860 h 2998470"/>
                <a:gd name="connsiteX1" fmla="*/ 110490 w 358140"/>
                <a:gd name="connsiteY1" fmla="*/ 575310 h 2998470"/>
                <a:gd name="connsiteX2" fmla="*/ 106680 w 358140"/>
                <a:gd name="connsiteY2" fmla="*/ 365760 h 2998470"/>
                <a:gd name="connsiteX3" fmla="*/ 106680 w 358140"/>
                <a:gd name="connsiteY3" fmla="*/ 220980 h 2998470"/>
                <a:gd name="connsiteX4" fmla="*/ 220980 w 358140"/>
                <a:gd name="connsiteY4" fmla="*/ 0 h 2998470"/>
                <a:gd name="connsiteX5" fmla="*/ 266700 w 358140"/>
                <a:gd name="connsiteY5" fmla="*/ 99060 h 2998470"/>
                <a:gd name="connsiteX6" fmla="*/ 308610 w 358140"/>
                <a:gd name="connsiteY6" fmla="*/ 213360 h 2998470"/>
                <a:gd name="connsiteX7" fmla="*/ 335280 w 358140"/>
                <a:gd name="connsiteY7" fmla="*/ 293370 h 2998470"/>
                <a:gd name="connsiteX8" fmla="*/ 358140 w 358140"/>
                <a:gd name="connsiteY8" fmla="*/ 361950 h 2998470"/>
                <a:gd name="connsiteX9" fmla="*/ 354330 w 358140"/>
                <a:gd name="connsiteY9" fmla="*/ 426720 h 2998470"/>
                <a:gd name="connsiteX10" fmla="*/ 350520 w 358140"/>
                <a:gd name="connsiteY10" fmla="*/ 582930 h 2998470"/>
                <a:gd name="connsiteX11" fmla="*/ 335280 w 358140"/>
                <a:gd name="connsiteY11" fmla="*/ 963930 h 2998470"/>
                <a:gd name="connsiteX12" fmla="*/ 320040 w 358140"/>
                <a:gd name="connsiteY12" fmla="*/ 1390650 h 2998470"/>
                <a:gd name="connsiteX13" fmla="*/ 304800 w 358140"/>
                <a:gd name="connsiteY13" fmla="*/ 1805940 h 2998470"/>
                <a:gd name="connsiteX14" fmla="*/ 285750 w 358140"/>
                <a:gd name="connsiteY14" fmla="*/ 2274570 h 2998470"/>
                <a:gd name="connsiteX15" fmla="*/ 266700 w 358140"/>
                <a:gd name="connsiteY15" fmla="*/ 2827020 h 2998470"/>
                <a:gd name="connsiteX16" fmla="*/ 262890 w 358140"/>
                <a:gd name="connsiteY16" fmla="*/ 2884170 h 2998470"/>
                <a:gd name="connsiteX17" fmla="*/ 251460 w 358140"/>
                <a:gd name="connsiteY17" fmla="*/ 2941320 h 2998470"/>
                <a:gd name="connsiteX18" fmla="*/ 236220 w 358140"/>
                <a:gd name="connsiteY18" fmla="*/ 2964180 h 2998470"/>
                <a:gd name="connsiteX19" fmla="*/ 213360 w 358140"/>
                <a:gd name="connsiteY19" fmla="*/ 2983230 h 2998470"/>
                <a:gd name="connsiteX20" fmla="*/ 182880 w 358140"/>
                <a:gd name="connsiteY20" fmla="*/ 2994660 h 2998470"/>
                <a:gd name="connsiteX21" fmla="*/ 152400 w 358140"/>
                <a:gd name="connsiteY21" fmla="*/ 2998470 h 2998470"/>
                <a:gd name="connsiteX22" fmla="*/ 129540 w 358140"/>
                <a:gd name="connsiteY22" fmla="*/ 2990850 h 2998470"/>
                <a:gd name="connsiteX23" fmla="*/ 110490 w 358140"/>
                <a:gd name="connsiteY23" fmla="*/ 2983230 h 2998470"/>
                <a:gd name="connsiteX24" fmla="*/ 83820 w 358140"/>
                <a:gd name="connsiteY24" fmla="*/ 2960370 h 2998470"/>
                <a:gd name="connsiteX25" fmla="*/ 60960 w 358140"/>
                <a:gd name="connsiteY25" fmla="*/ 2926080 h 2998470"/>
                <a:gd name="connsiteX26" fmla="*/ 41910 w 358140"/>
                <a:gd name="connsiteY26" fmla="*/ 2876550 h 2998470"/>
                <a:gd name="connsiteX27" fmla="*/ 26670 w 358140"/>
                <a:gd name="connsiteY27" fmla="*/ 2819400 h 2998470"/>
                <a:gd name="connsiteX28" fmla="*/ 11430 w 358140"/>
                <a:gd name="connsiteY28" fmla="*/ 2747010 h 2998470"/>
                <a:gd name="connsiteX29" fmla="*/ 0 w 358140"/>
                <a:gd name="connsiteY29" fmla="*/ 2640330 h 2998470"/>
                <a:gd name="connsiteX30" fmla="*/ 0 w 358140"/>
                <a:gd name="connsiteY30" fmla="*/ 2545080 h 2998470"/>
                <a:gd name="connsiteX31" fmla="*/ 3810 w 358140"/>
                <a:gd name="connsiteY31" fmla="*/ 2506980 h 2998470"/>
                <a:gd name="connsiteX32" fmla="*/ 22860 w 358140"/>
                <a:gd name="connsiteY32" fmla="*/ 2366010 h 2998470"/>
                <a:gd name="connsiteX33" fmla="*/ 45720 w 358140"/>
                <a:gd name="connsiteY33" fmla="*/ 2205990 h 2998470"/>
                <a:gd name="connsiteX34" fmla="*/ 64770 w 358140"/>
                <a:gd name="connsiteY34" fmla="*/ 2023110 h 2998470"/>
                <a:gd name="connsiteX35" fmla="*/ 76200 w 358140"/>
                <a:gd name="connsiteY35" fmla="*/ 1882140 h 2998470"/>
                <a:gd name="connsiteX36" fmla="*/ 91440 w 358140"/>
                <a:gd name="connsiteY36" fmla="*/ 1626870 h 2998470"/>
                <a:gd name="connsiteX37" fmla="*/ 99060 w 358140"/>
                <a:gd name="connsiteY37" fmla="*/ 1344930 h 2998470"/>
                <a:gd name="connsiteX38" fmla="*/ 106680 w 358140"/>
                <a:gd name="connsiteY38" fmla="*/ 1024890 h 2998470"/>
                <a:gd name="connsiteX39" fmla="*/ 106680 w 358140"/>
                <a:gd name="connsiteY39" fmla="*/ 784860 h 299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140" h="2998470">
                  <a:moveTo>
                    <a:pt x="106680" y="784860"/>
                  </a:moveTo>
                  <a:lnTo>
                    <a:pt x="110490" y="575310"/>
                  </a:lnTo>
                  <a:lnTo>
                    <a:pt x="106680" y="365760"/>
                  </a:lnTo>
                  <a:lnTo>
                    <a:pt x="106680" y="220980"/>
                  </a:lnTo>
                  <a:lnTo>
                    <a:pt x="220980" y="0"/>
                  </a:lnTo>
                  <a:lnTo>
                    <a:pt x="266700" y="99060"/>
                  </a:lnTo>
                  <a:lnTo>
                    <a:pt x="308610" y="213360"/>
                  </a:lnTo>
                  <a:lnTo>
                    <a:pt x="335280" y="293370"/>
                  </a:lnTo>
                  <a:lnTo>
                    <a:pt x="358140" y="361950"/>
                  </a:lnTo>
                  <a:lnTo>
                    <a:pt x="354330" y="426720"/>
                  </a:lnTo>
                  <a:lnTo>
                    <a:pt x="350520" y="582930"/>
                  </a:lnTo>
                  <a:lnTo>
                    <a:pt x="335280" y="963930"/>
                  </a:lnTo>
                  <a:lnTo>
                    <a:pt x="320040" y="1390650"/>
                  </a:lnTo>
                  <a:lnTo>
                    <a:pt x="304800" y="1805940"/>
                  </a:lnTo>
                  <a:lnTo>
                    <a:pt x="285750" y="2274570"/>
                  </a:lnTo>
                  <a:lnTo>
                    <a:pt x="266700" y="2827020"/>
                  </a:lnTo>
                  <a:lnTo>
                    <a:pt x="262890" y="2884170"/>
                  </a:lnTo>
                  <a:lnTo>
                    <a:pt x="251460" y="2941320"/>
                  </a:lnTo>
                  <a:lnTo>
                    <a:pt x="236220" y="2964180"/>
                  </a:lnTo>
                  <a:lnTo>
                    <a:pt x="213360" y="2983230"/>
                  </a:lnTo>
                  <a:lnTo>
                    <a:pt x="182880" y="2994660"/>
                  </a:lnTo>
                  <a:lnTo>
                    <a:pt x="152400" y="2998470"/>
                  </a:lnTo>
                  <a:lnTo>
                    <a:pt x="129540" y="2990850"/>
                  </a:lnTo>
                  <a:lnTo>
                    <a:pt x="110490" y="2983230"/>
                  </a:lnTo>
                  <a:lnTo>
                    <a:pt x="83820" y="2960370"/>
                  </a:lnTo>
                  <a:lnTo>
                    <a:pt x="60960" y="2926080"/>
                  </a:lnTo>
                  <a:lnTo>
                    <a:pt x="41910" y="2876550"/>
                  </a:lnTo>
                  <a:lnTo>
                    <a:pt x="26670" y="2819400"/>
                  </a:lnTo>
                  <a:lnTo>
                    <a:pt x="11430" y="2747010"/>
                  </a:lnTo>
                  <a:lnTo>
                    <a:pt x="0" y="2640330"/>
                  </a:lnTo>
                  <a:lnTo>
                    <a:pt x="0" y="2545080"/>
                  </a:lnTo>
                  <a:lnTo>
                    <a:pt x="3810" y="2506980"/>
                  </a:lnTo>
                  <a:lnTo>
                    <a:pt x="22860" y="2366010"/>
                  </a:lnTo>
                  <a:lnTo>
                    <a:pt x="45720" y="2205990"/>
                  </a:lnTo>
                  <a:lnTo>
                    <a:pt x="64770" y="2023110"/>
                  </a:lnTo>
                  <a:lnTo>
                    <a:pt x="76200" y="1882140"/>
                  </a:lnTo>
                  <a:lnTo>
                    <a:pt x="91440" y="1626870"/>
                  </a:lnTo>
                  <a:lnTo>
                    <a:pt x="99060" y="1344930"/>
                  </a:lnTo>
                  <a:lnTo>
                    <a:pt x="106680" y="1024890"/>
                  </a:lnTo>
                  <a:lnTo>
                    <a:pt x="106680" y="78486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8">
              <a:extLst>
                <a:ext uri="{FF2B5EF4-FFF2-40B4-BE49-F238E27FC236}">
                  <a16:creationId xmlns:a16="http://schemas.microsoft.com/office/drawing/2014/main" id="{56E5FE85-774F-4BAD-890F-DCFC9CAACA80}"/>
                </a:ext>
              </a:extLst>
            </p:cNvPr>
            <p:cNvSpPr/>
            <p:nvPr/>
          </p:nvSpPr>
          <p:spPr>
            <a:xfrm>
              <a:off x="4589463" y="2487613"/>
              <a:ext cx="2533650" cy="1530350"/>
            </a:xfrm>
            <a:custGeom>
              <a:avLst/>
              <a:gdLst>
                <a:gd name="connsiteX0" fmla="*/ 864394 w 2533650"/>
                <a:gd name="connsiteY0" fmla="*/ 245269 h 1528763"/>
                <a:gd name="connsiteX1" fmla="*/ 431006 w 2533650"/>
                <a:gd name="connsiteY1" fmla="*/ 302419 h 1528763"/>
                <a:gd name="connsiteX2" fmla="*/ 211931 w 2533650"/>
                <a:gd name="connsiteY2" fmla="*/ 333375 h 1528763"/>
                <a:gd name="connsiteX3" fmla="*/ 0 w 2533650"/>
                <a:gd name="connsiteY3" fmla="*/ 335757 h 1528763"/>
                <a:gd name="connsiteX4" fmla="*/ 35719 w 2533650"/>
                <a:gd name="connsiteY4" fmla="*/ 516732 h 1528763"/>
                <a:gd name="connsiteX5" fmla="*/ 285750 w 2533650"/>
                <a:gd name="connsiteY5" fmla="*/ 488157 h 1528763"/>
                <a:gd name="connsiteX6" fmla="*/ 611981 w 2533650"/>
                <a:gd name="connsiteY6" fmla="*/ 450057 h 1528763"/>
                <a:gd name="connsiteX7" fmla="*/ 873919 w 2533650"/>
                <a:gd name="connsiteY7" fmla="*/ 419100 h 1528763"/>
                <a:gd name="connsiteX8" fmla="*/ 1047750 w 2533650"/>
                <a:gd name="connsiteY8" fmla="*/ 400050 h 1528763"/>
                <a:gd name="connsiteX9" fmla="*/ 1395412 w 2533650"/>
                <a:gd name="connsiteY9" fmla="*/ 340519 h 1528763"/>
                <a:gd name="connsiteX10" fmla="*/ 1716881 w 2533650"/>
                <a:gd name="connsiteY10" fmla="*/ 283369 h 1528763"/>
                <a:gd name="connsiteX11" fmla="*/ 1983581 w 2533650"/>
                <a:gd name="connsiteY11" fmla="*/ 235744 h 1528763"/>
                <a:gd name="connsiteX12" fmla="*/ 2066925 w 2533650"/>
                <a:gd name="connsiteY12" fmla="*/ 221457 h 1528763"/>
                <a:gd name="connsiteX13" fmla="*/ 2078831 w 2533650"/>
                <a:gd name="connsiteY13" fmla="*/ 221457 h 1528763"/>
                <a:gd name="connsiteX14" fmla="*/ 2097881 w 2533650"/>
                <a:gd name="connsiteY14" fmla="*/ 223838 h 1528763"/>
                <a:gd name="connsiteX15" fmla="*/ 2114550 w 2533650"/>
                <a:gd name="connsiteY15" fmla="*/ 230982 h 1528763"/>
                <a:gd name="connsiteX16" fmla="*/ 2126456 w 2533650"/>
                <a:gd name="connsiteY16" fmla="*/ 242888 h 1528763"/>
                <a:gd name="connsiteX17" fmla="*/ 2135981 w 2533650"/>
                <a:gd name="connsiteY17" fmla="*/ 269082 h 1528763"/>
                <a:gd name="connsiteX18" fmla="*/ 2138362 w 2533650"/>
                <a:gd name="connsiteY18" fmla="*/ 309563 h 1528763"/>
                <a:gd name="connsiteX19" fmla="*/ 2114550 w 2533650"/>
                <a:gd name="connsiteY19" fmla="*/ 616744 h 1528763"/>
                <a:gd name="connsiteX20" fmla="*/ 2116931 w 2533650"/>
                <a:gd name="connsiteY20" fmla="*/ 740569 h 1528763"/>
                <a:gd name="connsiteX21" fmla="*/ 2069306 w 2533650"/>
                <a:gd name="connsiteY21" fmla="*/ 1257300 h 1528763"/>
                <a:gd name="connsiteX22" fmla="*/ 2069306 w 2533650"/>
                <a:gd name="connsiteY22" fmla="*/ 1428750 h 1528763"/>
                <a:gd name="connsiteX23" fmla="*/ 2076450 w 2533650"/>
                <a:gd name="connsiteY23" fmla="*/ 1473994 h 1528763"/>
                <a:gd name="connsiteX24" fmla="*/ 2085975 w 2533650"/>
                <a:gd name="connsiteY24" fmla="*/ 1500188 h 1528763"/>
                <a:gd name="connsiteX25" fmla="*/ 2097881 w 2533650"/>
                <a:gd name="connsiteY25" fmla="*/ 1516857 h 1528763"/>
                <a:gd name="connsiteX26" fmla="*/ 2119312 w 2533650"/>
                <a:gd name="connsiteY26" fmla="*/ 1528763 h 1528763"/>
                <a:gd name="connsiteX27" fmla="*/ 2140744 w 2533650"/>
                <a:gd name="connsiteY27" fmla="*/ 1528763 h 1528763"/>
                <a:gd name="connsiteX28" fmla="*/ 2174081 w 2533650"/>
                <a:gd name="connsiteY28" fmla="*/ 1521619 h 1528763"/>
                <a:gd name="connsiteX29" fmla="*/ 2207419 w 2533650"/>
                <a:gd name="connsiteY29" fmla="*/ 1502569 h 1528763"/>
                <a:gd name="connsiteX30" fmla="*/ 2235994 w 2533650"/>
                <a:gd name="connsiteY30" fmla="*/ 1478757 h 1528763"/>
                <a:gd name="connsiteX31" fmla="*/ 2266950 w 2533650"/>
                <a:gd name="connsiteY31" fmla="*/ 1440657 h 1528763"/>
                <a:gd name="connsiteX32" fmla="*/ 2274094 w 2533650"/>
                <a:gd name="connsiteY32" fmla="*/ 1426369 h 1528763"/>
                <a:gd name="connsiteX33" fmla="*/ 2295525 w 2533650"/>
                <a:gd name="connsiteY33" fmla="*/ 1276350 h 1528763"/>
                <a:gd name="connsiteX34" fmla="*/ 2309812 w 2533650"/>
                <a:gd name="connsiteY34" fmla="*/ 1190625 h 1528763"/>
                <a:gd name="connsiteX35" fmla="*/ 2355056 w 2533650"/>
                <a:gd name="connsiteY35" fmla="*/ 900113 h 1528763"/>
                <a:gd name="connsiteX36" fmla="*/ 2400300 w 2533650"/>
                <a:gd name="connsiteY36" fmla="*/ 621507 h 1528763"/>
                <a:gd name="connsiteX37" fmla="*/ 2428875 w 2533650"/>
                <a:gd name="connsiteY37" fmla="*/ 440532 h 1528763"/>
                <a:gd name="connsiteX38" fmla="*/ 2428875 w 2533650"/>
                <a:gd name="connsiteY38" fmla="*/ 416719 h 1528763"/>
                <a:gd name="connsiteX39" fmla="*/ 2436019 w 2533650"/>
                <a:gd name="connsiteY39" fmla="*/ 381000 h 1528763"/>
                <a:gd name="connsiteX40" fmla="*/ 2452687 w 2533650"/>
                <a:gd name="connsiteY40" fmla="*/ 352425 h 1528763"/>
                <a:gd name="connsiteX41" fmla="*/ 2469356 w 2533650"/>
                <a:gd name="connsiteY41" fmla="*/ 333375 h 1528763"/>
                <a:gd name="connsiteX42" fmla="*/ 2495550 w 2533650"/>
                <a:gd name="connsiteY42" fmla="*/ 314325 h 1528763"/>
                <a:gd name="connsiteX43" fmla="*/ 2514600 w 2533650"/>
                <a:gd name="connsiteY43" fmla="*/ 292894 h 1528763"/>
                <a:gd name="connsiteX44" fmla="*/ 2524125 w 2533650"/>
                <a:gd name="connsiteY44" fmla="*/ 278607 h 1528763"/>
                <a:gd name="connsiteX45" fmla="*/ 2533650 w 2533650"/>
                <a:gd name="connsiteY45" fmla="*/ 245269 h 1528763"/>
                <a:gd name="connsiteX46" fmla="*/ 2533650 w 2533650"/>
                <a:gd name="connsiteY46" fmla="*/ 219075 h 1528763"/>
                <a:gd name="connsiteX47" fmla="*/ 2528887 w 2533650"/>
                <a:gd name="connsiteY47" fmla="*/ 190500 h 1528763"/>
                <a:gd name="connsiteX48" fmla="*/ 2512219 w 2533650"/>
                <a:gd name="connsiteY48" fmla="*/ 171450 h 1528763"/>
                <a:gd name="connsiteX49" fmla="*/ 2457450 w 2533650"/>
                <a:gd name="connsiteY49" fmla="*/ 133350 h 1528763"/>
                <a:gd name="connsiteX50" fmla="*/ 2386012 w 2533650"/>
                <a:gd name="connsiteY50" fmla="*/ 83344 h 1528763"/>
                <a:gd name="connsiteX51" fmla="*/ 2309812 w 2533650"/>
                <a:gd name="connsiteY51" fmla="*/ 40482 h 1528763"/>
                <a:gd name="connsiteX52" fmla="*/ 2250281 w 2533650"/>
                <a:gd name="connsiteY52" fmla="*/ 14288 h 1528763"/>
                <a:gd name="connsiteX53" fmla="*/ 2190750 w 2533650"/>
                <a:gd name="connsiteY53" fmla="*/ 0 h 1528763"/>
                <a:gd name="connsiteX54" fmla="*/ 2152650 w 2533650"/>
                <a:gd name="connsiteY54" fmla="*/ 0 h 1528763"/>
                <a:gd name="connsiteX55" fmla="*/ 2116931 w 2533650"/>
                <a:gd name="connsiteY55" fmla="*/ 2382 h 1528763"/>
                <a:gd name="connsiteX56" fmla="*/ 2078831 w 2533650"/>
                <a:gd name="connsiteY56" fmla="*/ 14288 h 1528763"/>
                <a:gd name="connsiteX57" fmla="*/ 2014537 w 2533650"/>
                <a:gd name="connsiteY57" fmla="*/ 38100 h 1528763"/>
                <a:gd name="connsiteX58" fmla="*/ 1990725 w 2533650"/>
                <a:gd name="connsiteY58" fmla="*/ 47625 h 1528763"/>
                <a:gd name="connsiteX59" fmla="*/ 1847850 w 2533650"/>
                <a:gd name="connsiteY59" fmla="*/ 73819 h 1528763"/>
                <a:gd name="connsiteX60" fmla="*/ 1462087 w 2533650"/>
                <a:gd name="connsiteY60" fmla="*/ 147638 h 1528763"/>
                <a:gd name="connsiteX61" fmla="*/ 1264444 w 2533650"/>
                <a:gd name="connsiteY61" fmla="*/ 183357 h 1528763"/>
                <a:gd name="connsiteX62" fmla="*/ 1016794 w 2533650"/>
                <a:gd name="connsiteY62" fmla="*/ 223838 h 1528763"/>
                <a:gd name="connsiteX63" fmla="*/ 864394 w 2533650"/>
                <a:gd name="connsiteY63" fmla="*/ 245269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3650" h="1528763">
                  <a:moveTo>
                    <a:pt x="864394" y="245269"/>
                  </a:moveTo>
                  <a:lnTo>
                    <a:pt x="431006" y="302419"/>
                  </a:lnTo>
                  <a:lnTo>
                    <a:pt x="211931" y="333375"/>
                  </a:lnTo>
                  <a:lnTo>
                    <a:pt x="0" y="335757"/>
                  </a:lnTo>
                  <a:lnTo>
                    <a:pt x="35719" y="516732"/>
                  </a:lnTo>
                  <a:lnTo>
                    <a:pt x="285750" y="488157"/>
                  </a:lnTo>
                  <a:lnTo>
                    <a:pt x="611981" y="450057"/>
                  </a:lnTo>
                  <a:lnTo>
                    <a:pt x="873919" y="419100"/>
                  </a:lnTo>
                  <a:lnTo>
                    <a:pt x="1047750" y="400050"/>
                  </a:lnTo>
                  <a:lnTo>
                    <a:pt x="1395412" y="340519"/>
                  </a:lnTo>
                  <a:lnTo>
                    <a:pt x="1716881" y="283369"/>
                  </a:lnTo>
                  <a:lnTo>
                    <a:pt x="1983581" y="235744"/>
                  </a:lnTo>
                  <a:lnTo>
                    <a:pt x="2066925" y="221457"/>
                  </a:lnTo>
                  <a:lnTo>
                    <a:pt x="2078831" y="221457"/>
                  </a:lnTo>
                  <a:lnTo>
                    <a:pt x="2097881" y="223838"/>
                  </a:lnTo>
                  <a:lnTo>
                    <a:pt x="2114550" y="230982"/>
                  </a:lnTo>
                  <a:lnTo>
                    <a:pt x="2126456" y="242888"/>
                  </a:lnTo>
                  <a:lnTo>
                    <a:pt x="2135981" y="269082"/>
                  </a:lnTo>
                  <a:lnTo>
                    <a:pt x="2138362" y="309563"/>
                  </a:lnTo>
                  <a:lnTo>
                    <a:pt x="2114550" y="616744"/>
                  </a:lnTo>
                  <a:cubicBezTo>
                    <a:pt x="2115344" y="658019"/>
                    <a:pt x="2116137" y="699294"/>
                    <a:pt x="2116931" y="740569"/>
                  </a:cubicBezTo>
                  <a:lnTo>
                    <a:pt x="2069306" y="1257300"/>
                  </a:lnTo>
                  <a:lnTo>
                    <a:pt x="2069306" y="1428750"/>
                  </a:lnTo>
                  <a:lnTo>
                    <a:pt x="2076450" y="1473994"/>
                  </a:lnTo>
                  <a:lnTo>
                    <a:pt x="2085975" y="1500188"/>
                  </a:lnTo>
                  <a:lnTo>
                    <a:pt x="2097881" y="1516857"/>
                  </a:lnTo>
                  <a:lnTo>
                    <a:pt x="2119312" y="1528763"/>
                  </a:lnTo>
                  <a:lnTo>
                    <a:pt x="2140744" y="1528763"/>
                  </a:lnTo>
                  <a:lnTo>
                    <a:pt x="2174081" y="1521619"/>
                  </a:lnTo>
                  <a:lnTo>
                    <a:pt x="2207419" y="1502569"/>
                  </a:lnTo>
                  <a:lnTo>
                    <a:pt x="2235994" y="1478757"/>
                  </a:lnTo>
                  <a:lnTo>
                    <a:pt x="2266950" y="1440657"/>
                  </a:lnTo>
                  <a:lnTo>
                    <a:pt x="2274094" y="1426369"/>
                  </a:lnTo>
                  <a:lnTo>
                    <a:pt x="2295525" y="1276350"/>
                  </a:lnTo>
                  <a:lnTo>
                    <a:pt x="2309812" y="1190625"/>
                  </a:lnTo>
                  <a:lnTo>
                    <a:pt x="2355056" y="900113"/>
                  </a:lnTo>
                  <a:lnTo>
                    <a:pt x="2400300" y="621507"/>
                  </a:lnTo>
                  <a:lnTo>
                    <a:pt x="2428875" y="440532"/>
                  </a:lnTo>
                  <a:lnTo>
                    <a:pt x="2428875" y="416719"/>
                  </a:lnTo>
                  <a:lnTo>
                    <a:pt x="2436019" y="381000"/>
                  </a:lnTo>
                  <a:lnTo>
                    <a:pt x="2452687" y="352425"/>
                  </a:lnTo>
                  <a:lnTo>
                    <a:pt x="2469356" y="333375"/>
                  </a:lnTo>
                  <a:lnTo>
                    <a:pt x="2495550" y="314325"/>
                  </a:lnTo>
                  <a:lnTo>
                    <a:pt x="2514600" y="292894"/>
                  </a:lnTo>
                  <a:lnTo>
                    <a:pt x="2524125" y="278607"/>
                  </a:lnTo>
                  <a:lnTo>
                    <a:pt x="2533650" y="245269"/>
                  </a:lnTo>
                  <a:lnTo>
                    <a:pt x="2533650" y="219075"/>
                  </a:lnTo>
                  <a:lnTo>
                    <a:pt x="2528887" y="190500"/>
                  </a:lnTo>
                  <a:lnTo>
                    <a:pt x="2512219" y="171450"/>
                  </a:lnTo>
                  <a:lnTo>
                    <a:pt x="2457450" y="133350"/>
                  </a:lnTo>
                  <a:lnTo>
                    <a:pt x="2386012" y="83344"/>
                  </a:lnTo>
                  <a:lnTo>
                    <a:pt x="2309812" y="40482"/>
                  </a:lnTo>
                  <a:lnTo>
                    <a:pt x="2250281" y="14288"/>
                  </a:lnTo>
                  <a:lnTo>
                    <a:pt x="2190750" y="0"/>
                  </a:lnTo>
                  <a:lnTo>
                    <a:pt x="2152650" y="0"/>
                  </a:lnTo>
                  <a:lnTo>
                    <a:pt x="2116931" y="2382"/>
                  </a:lnTo>
                  <a:lnTo>
                    <a:pt x="2078831" y="14288"/>
                  </a:lnTo>
                  <a:lnTo>
                    <a:pt x="2014537" y="38100"/>
                  </a:lnTo>
                  <a:lnTo>
                    <a:pt x="1990725" y="47625"/>
                  </a:lnTo>
                  <a:lnTo>
                    <a:pt x="1847850" y="73819"/>
                  </a:lnTo>
                  <a:lnTo>
                    <a:pt x="1462087" y="147638"/>
                  </a:lnTo>
                  <a:lnTo>
                    <a:pt x="1264444" y="183357"/>
                  </a:lnTo>
                  <a:lnTo>
                    <a:pt x="1016794" y="223838"/>
                  </a:lnTo>
                  <a:lnTo>
                    <a:pt x="864394" y="2452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9">
              <a:extLst>
                <a:ext uri="{FF2B5EF4-FFF2-40B4-BE49-F238E27FC236}">
                  <a16:creationId xmlns:a16="http://schemas.microsoft.com/office/drawing/2014/main" id="{F2A112F8-AEA8-4295-8CF1-2329AE8B57FE}"/>
                </a:ext>
              </a:extLst>
            </p:cNvPr>
            <p:cNvSpPr/>
            <p:nvPr/>
          </p:nvSpPr>
          <p:spPr>
            <a:xfrm>
              <a:off x="4667250" y="3067050"/>
              <a:ext cx="2066925" cy="404813"/>
            </a:xfrm>
            <a:custGeom>
              <a:avLst/>
              <a:gdLst>
                <a:gd name="connsiteX0" fmla="*/ 1419225 w 2066925"/>
                <a:gd name="connsiteY0" fmla="*/ 85725 h 404813"/>
                <a:gd name="connsiteX1" fmla="*/ 1852613 w 2066925"/>
                <a:gd name="connsiteY1" fmla="*/ 26194 h 404813"/>
                <a:gd name="connsiteX2" fmla="*/ 2066925 w 2066925"/>
                <a:gd name="connsiteY2" fmla="*/ 0 h 404813"/>
                <a:gd name="connsiteX3" fmla="*/ 2066925 w 2066925"/>
                <a:gd name="connsiteY3" fmla="*/ 178594 h 404813"/>
                <a:gd name="connsiteX4" fmla="*/ 1785938 w 2066925"/>
                <a:gd name="connsiteY4" fmla="*/ 214313 h 404813"/>
                <a:gd name="connsiteX5" fmla="*/ 1404938 w 2066925"/>
                <a:gd name="connsiteY5" fmla="*/ 264319 h 404813"/>
                <a:gd name="connsiteX6" fmla="*/ 1162050 w 2066925"/>
                <a:gd name="connsiteY6" fmla="*/ 295275 h 404813"/>
                <a:gd name="connsiteX7" fmla="*/ 890588 w 2066925"/>
                <a:gd name="connsiteY7" fmla="*/ 321469 h 404813"/>
                <a:gd name="connsiteX8" fmla="*/ 640556 w 2066925"/>
                <a:gd name="connsiteY8" fmla="*/ 354806 h 404813"/>
                <a:gd name="connsiteX9" fmla="*/ 364331 w 2066925"/>
                <a:gd name="connsiteY9" fmla="*/ 392906 h 404813"/>
                <a:gd name="connsiteX10" fmla="*/ 290513 w 2066925"/>
                <a:gd name="connsiteY10" fmla="*/ 402431 h 404813"/>
                <a:gd name="connsiteX11" fmla="*/ 221456 w 2066925"/>
                <a:gd name="connsiteY11" fmla="*/ 404813 h 404813"/>
                <a:gd name="connsiteX12" fmla="*/ 23813 w 2066925"/>
                <a:gd name="connsiteY12" fmla="*/ 400050 h 404813"/>
                <a:gd name="connsiteX13" fmla="*/ 0 w 2066925"/>
                <a:gd name="connsiteY13" fmla="*/ 223838 h 404813"/>
                <a:gd name="connsiteX14" fmla="*/ 230981 w 2066925"/>
                <a:gd name="connsiteY14" fmla="*/ 226219 h 404813"/>
                <a:gd name="connsiteX15" fmla="*/ 333375 w 2066925"/>
                <a:gd name="connsiteY15" fmla="*/ 214313 h 404813"/>
                <a:gd name="connsiteX16" fmla="*/ 557213 w 2066925"/>
                <a:gd name="connsiteY16" fmla="*/ 185738 h 404813"/>
                <a:gd name="connsiteX17" fmla="*/ 971550 w 2066925"/>
                <a:gd name="connsiteY17" fmla="*/ 133350 h 404813"/>
                <a:gd name="connsiteX18" fmla="*/ 1204913 w 2066925"/>
                <a:gd name="connsiteY18" fmla="*/ 114300 h 404813"/>
                <a:gd name="connsiteX19" fmla="*/ 1419225 w 2066925"/>
                <a:gd name="connsiteY19" fmla="*/ 857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404813">
                  <a:moveTo>
                    <a:pt x="1419225" y="85725"/>
                  </a:moveTo>
                  <a:lnTo>
                    <a:pt x="1852613" y="26194"/>
                  </a:lnTo>
                  <a:lnTo>
                    <a:pt x="2066925" y="0"/>
                  </a:lnTo>
                  <a:lnTo>
                    <a:pt x="2066925" y="178594"/>
                  </a:lnTo>
                  <a:lnTo>
                    <a:pt x="1785938" y="214313"/>
                  </a:lnTo>
                  <a:lnTo>
                    <a:pt x="1404938" y="264319"/>
                  </a:lnTo>
                  <a:lnTo>
                    <a:pt x="1162050" y="295275"/>
                  </a:lnTo>
                  <a:lnTo>
                    <a:pt x="890588" y="321469"/>
                  </a:lnTo>
                  <a:lnTo>
                    <a:pt x="640556" y="354806"/>
                  </a:lnTo>
                  <a:lnTo>
                    <a:pt x="364331" y="392906"/>
                  </a:lnTo>
                  <a:lnTo>
                    <a:pt x="290513" y="402431"/>
                  </a:lnTo>
                  <a:lnTo>
                    <a:pt x="221456" y="404813"/>
                  </a:lnTo>
                  <a:lnTo>
                    <a:pt x="23813" y="400050"/>
                  </a:lnTo>
                  <a:lnTo>
                    <a:pt x="0" y="223838"/>
                  </a:lnTo>
                  <a:lnTo>
                    <a:pt x="230981" y="226219"/>
                  </a:lnTo>
                  <a:lnTo>
                    <a:pt x="333375" y="214313"/>
                  </a:lnTo>
                  <a:lnTo>
                    <a:pt x="557213" y="185738"/>
                  </a:lnTo>
                  <a:lnTo>
                    <a:pt x="971550" y="133350"/>
                  </a:lnTo>
                  <a:lnTo>
                    <a:pt x="1204913" y="114300"/>
                  </a:lnTo>
                  <a:lnTo>
                    <a:pt x="1419225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0">
              <a:extLst>
                <a:ext uri="{FF2B5EF4-FFF2-40B4-BE49-F238E27FC236}">
                  <a16:creationId xmlns:a16="http://schemas.microsoft.com/office/drawing/2014/main" id="{6DD74DF4-2901-4BD0-83B7-FFE9C800CDE2}"/>
                </a:ext>
              </a:extLst>
            </p:cNvPr>
            <p:cNvSpPr/>
            <p:nvPr/>
          </p:nvSpPr>
          <p:spPr>
            <a:xfrm>
              <a:off x="4776788" y="3714750"/>
              <a:ext cx="1912937" cy="388938"/>
            </a:xfrm>
            <a:custGeom>
              <a:avLst/>
              <a:gdLst>
                <a:gd name="connsiteX0" fmla="*/ 1169193 w 1912143"/>
                <a:gd name="connsiteY0" fmla="*/ 78581 h 388144"/>
                <a:gd name="connsiteX1" fmla="*/ 1593056 w 1912143"/>
                <a:gd name="connsiteY1" fmla="*/ 33338 h 388144"/>
                <a:gd name="connsiteX2" fmla="*/ 1912143 w 1912143"/>
                <a:gd name="connsiteY2" fmla="*/ 0 h 388144"/>
                <a:gd name="connsiteX3" fmla="*/ 1912143 w 1912143"/>
                <a:gd name="connsiteY3" fmla="*/ 204788 h 388144"/>
                <a:gd name="connsiteX4" fmla="*/ 1626393 w 1912143"/>
                <a:gd name="connsiteY4" fmla="*/ 207169 h 388144"/>
                <a:gd name="connsiteX5" fmla="*/ 1364456 w 1912143"/>
                <a:gd name="connsiteY5" fmla="*/ 223838 h 388144"/>
                <a:gd name="connsiteX6" fmla="*/ 1012031 w 1912143"/>
                <a:gd name="connsiteY6" fmla="*/ 250031 h 388144"/>
                <a:gd name="connsiteX7" fmla="*/ 778668 w 1912143"/>
                <a:gd name="connsiteY7" fmla="*/ 273844 h 388144"/>
                <a:gd name="connsiteX8" fmla="*/ 452437 w 1912143"/>
                <a:gd name="connsiteY8" fmla="*/ 323850 h 388144"/>
                <a:gd name="connsiteX9" fmla="*/ 28575 w 1912143"/>
                <a:gd name="connsiteY9" fmla="*/ 388144 h 388144"/>
                <a:gd name="connsiteX10" fmla="*/ 0 w 1912143"/>
                <a:gd name="connsiteY10" fmla="*/ 228600 h 388144"/>
                <a:gd name="connsiteX11" fmla="*/ 321468 w 1912143"/>
                <a:gd name="connsiteY11" fmla="*/ 183356 h 388144"/>
                <a:gd name="connsiteX12" fmla="*/ 626268 w 1912143"/>
                <a:gd name="connsiteY12" fmla="*/ 140494 h 388144"/>
                <a:gd name="connsiteX13" fmla="*/ 838200 w 1912143"/>
                <a:gd name="connsiteY13" fmla="*/ 109538 h 388144"/>
                <a:gd name="connsiteX14" fmla="*/ 1169193 w 1912143"/>
                <a:gd name="connsiteY14" fmla="*/ 785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143" h="388144">
                  <a:moveTo>
                    <a:pt x="1169193" y="78581"/>
                  </a:moveTo>
                  <a:lnTo>
                    <a:pt x="1593056" y="33338"/>
                  </a:lnTo>
                  <a:lnTo>
                    <a:pt x="1912143" y="0"/>
                  </a:lnTo>
                  <a:lnTo>
                    <a:pt x="1912143" y="204788"/>
                  </a:lnTo>
                  <a:lnTo>
                    <a:pt x="1626393" y="207169"/>
                  </a:lnTo>
                  <a:lnTo>
                    <a:pt x="1364456" y="223838"/>
                  </a:lnTo>
                  <a:lnTo>
                    <a:pt x="1012031" y="250031"/>
                  </a:lnTo>
                  <a:lnTo>
                    <a:pt x="778668" y="273844"/>
                  </a:lnTo>
                  <a:lnTo>
                    <a:pt x="452437" y="323850"/>
                  </a:lnTo>
                  <a:lnTo>
                    <a:pt x="28575" y="388144"/>
                  </a:lnTo>
                  <a:lnTo>
                    <a:pt x="0" y="228600"/>
                  </a:lnTo>
                  <a:lnTo>
                    <a:pt x="321468" y="183356"/>
                  </a:lnTo>
                  <a:lnTo>
                    <a:pt x="626268" y="140494"/>
                  </a:lnTo>
                  <a:lnTo>
                    <a:pt x="838200" y="109538"/>
                  </a:lnTo>
                  <a:lnTo>
                    <a:pt x="1169193" y="785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3">
              <a:extLst>
                <a:ext uri="{FF2B5EF4-FFF2-40B4-BE49-F238E27FC236}">
                  <a16:creationId xmlns:a16="http://schemas.microsoft.com/office/drawing/2014/main" id="{899E8DA3-DD42-490C-8E25-9ED61A4561A4}"/>
                </a:ext>
              </a:extLst>
            </p:cNvPr>
            <p:cNvSpPr/>
            <p:nvPr/>
          </p:nvSpPr>
          <p:spPr>
            <a:xfrm rot="16200000">
              <a:off x="3004344" y="3178969"/>
              <a:ext cx="4038600" cy="1801812"/>
            </a:xfrm>
            <a:custGeom>
              <a:avLst/>
              <a:gdLst>
                <a:gd name="connsiteX0" fmla="*/ 1652038 w 4038317"/>
                <a:gd name="connsiteY0" fmla="*/ 1339307 h 1801606"/>
                <a:gd name="connsiteX1" fmla="*/ 1798207 w 4038317"/>
                <a:gd name="connsiteY1" fmla="*/ 1380098 h 1801606"/>
                <a:gd name="connsiteX2" fmla="*/ 1974968 w 4038317"/>
                <a:gd name="connsiteY2" fmla="*/ 1417490 h 1801606"/>
                <a:gd name="connsiteX3" fmla="*/ 2121136 w 4038317"/>
                <a:gd name="connsiteY3" fmla="*/ 1444684 h 1801606"/>
                <a:gd name="connsiteX4" fmla="*/ 2263905 w 4038317"/>
                <a:gd name="connsiteY4" fmla="*/ 1465080 h 1801606"/>
                <a:gd name="connsiteX5" fmla="*/ 2525647 w 4038317"/>
                <a:gd name="connsiteY5" fmla="*/ 1478677 h 1801606"/>
                <a:gd name="connsiteX6" fmla="*/ 2716006 w 4038317"/>
                <a:gd name="connsiteY6" fmla="*/ 1488874 h 1801606"/>
                <a:gd name="connsiteX7" fmla="*/ 2967551 w 4038317"/>
                <a:gd name="connsiteY7" fmla="*/ 1488874 h 1801606"/>
                <a:gd name="connsiteX8" fmla="*/ 3215696 w 4038317"/>
                <a:gd name="connsiteY8" fmla="*/ 1488874 h 1801606"/>
                <a:gd name="connsiteX9" fmla="*/ 3429850 w 4038317"/>
                <a:gd name="connsiteY9" fmla="*/ 1485475 h 1801606"/>
                <a:gd name="connsiteX10" fmla="*/ 3657600 w 4038317"/>
                <a:gd name="connsiteY10" fmla="*/ 1475277 h 1801606"/>
                <a:gd name="connsiteX11" fmla="*/ 3796969 w 4038317"/>
                <a:gd name="connsiteY11" fmla="*/ 1468479 h 1801606"/>
                <a:gd name="connsiteX12" fmla="*/ 3844559 w 4038317"/>
                <a:gd name="connsiteY12" fmla="*/ 1461680 h 1801606"/>
                <a:gd name="connsiteX13" fmla="*/ 3875152 w 4038317"/>
                <a:gd name="connsiteY13" fmla="*/ 1444684 h 1801606"/>
                <a:gd name="connsiteX14" fmla="*/ 3902346 w 4038317"/>
                <a:gd name="connsiteY14" fmla="*/ 1424289 h 1801606"/>
                <a:gd name="connsiteX15" fmla="*/ 3922742 w 4038317"/>
                <a:gd name="connsiteY15" fmla="*/ 1397094 h 1801606"/>
                <a:gd name="connsiteX16" fmla="*/ 3936339 w 4038317"/>
                <a:gd name="connsiteY16" fmla="*/ 1373300 h 1801606"/>
                <a:gd name="connsiteX17" fmla="*/ 3966932 w 4038317"/>
                <a:gd name="connsiteY17" fmla="*/ 1301915 h 1801606"/>
                <a:gd name="connsiteX18" fmla="*/ 4038317 w 4038317"/>
                <a:gd name="connsiteY18" fmla="*/ 1614647 h 1801606"/>
                <a:gd name="connsiteX19" fmla="*/ 3987328 w 4038317"/>
                <a:gd name="connsiteY19" fmla="*/ 1709826 h 1801606"/>
                <a:gd name="connsiteX20" fmla="*/ 3949936 w 4038317"/>
                <a:gd name="connsiteY20" fmla="*/ 1764214 h 1801606"/>
                <a:gd name="connsiteX21" fmla="*/ 3915943 w 4038317"/>
                <a:gd name="connsiteY21" fmla="*/ 1798207 h 1801606"/>
                <a:gd name="connsiteX22" fmla="*/ 3895548 w 4038317"/>
                <a:gd name="connsiteY22" fmla="*/ 1801606 h 1801606"/>
                <a:gd name="connsiteX23" fmla="*/ 3854757 w 4038317"/>
                <a:gd name="connsiteY23" fmla="*/ 1794807 h 1801606"/>
                <a:gd name="connsiteX24" fmla="*/ 3793570 w 4038317"/>
                <a:gd name="connsiteY24" fmla="*/ 1781210 h 1801606"/>
                <a:gd name="connsiteX25" fmla="*/ 3650801 w 4038317"/>
                <a:gd name="connsiteY25" fmla="*/ 1760815 h 1801606"/>
                <a:gd name="connsiteX26" fmla="*/ 3596413 w 4038317"/>
                <a:gd name="connsiteY26" fmla="*/ 1754016 h 1801606"/>
                <a:gd name="connsiteX27" fmla="*/ 3514831 w 4038317"/>
                <a:gd name="connsiteY27" fmla="*/ 1757416 h 1801606"/>
                <a:gd name="connsiteX28" fmla="*/ 3419652 w 4038317"/>
                <a:gd name="connsiteY28" fmla="*/ 1757416 h 1801606"/>
                <a:gd name="connsiteX29" fmla="*/ 3144312 w 4038317"/>
                <a:gd name="connsiteY29" fmla="*/ 1757416 h 1801606"/>
                <a:gd name="connsiteX30" fmla="*/ 2899566 w 4038317"/>
                <a:gd name="connsiteY30" fmla="*/ 1757416 h 1801606"/>
                <a:gd name="connsiteX31" fmla="*/ 2739801 w 4038317"/>
                <a:gd name="connsiteY31" fmla="*/ 1733621 h 1801606"/>
                <a:gd name="connsiteX32" fmla="*/ 2277502 w 4038317"/>
                <a:gd name="connsiteY32" fmla="*/ 1709826 h 1801606"/>
                <a:gd name="connsiteX33" fmla="*/ 2097341 w 4038317"/>
                <a:gd name="connsiteY33" fmla="*/ 1682632 h 1801606"/>
                <a:gd name="connsiteX34" fmla="*/ 1876389 w 4038317"/>
                <a:gd name="connsiteY34" fmla="*/ 1645240 h 1801606"/>
                <a:gd name="connsiteX35" fmla="*/ 1720024 w 4038317"/>
                <a:gd name="connsiteY35" fmla="*/ 1611248 h 1801606"/>
                <a:gd name="connsiteX36" fmla="*/ 1533064 w 4038317"/>
                <a:gd name="connsiteY36" fmla="*/ 1563658 h 1801606"/>
                <a:gd name="connsiteX37" fmla="*/ 1407292 w 4038317"/>
                <a:gd name="connsiteY37" fmla="*/ 1526266 h 1801606"/>
                <a:gd name="connsiteX38" fmla="*/ 1230531 w 4038317"/>
                <a:gd name="connsiteY38" fmla="*/ 1461680 h 1801606"/>
                <a:gd name="connsiteX39" fmla="*/ 1077564 w 4038317"/>
                <a:gd name="connsiteY39" fmla="*/ 1393695 h 1801606"/>
                <a:gd name="connsiteX40" fmla="*/ 914400 w 4038317"/>
                <a:gd name="connsiteY40" fmla="*/ 1291718 h 1801606"/>
                <a:gd name="connsiteX41" fmla="*/ 798825 w 4038317"/>
                <a:gd name="connsiteY41" fmla="*/ 1189740 h 1801606"/>
                <a:gd name="connsiteX42" fmla="*/ 645859 w 4038317"/>
                <a:gd name="connsiteY42" fmla="*/ 1043572 h 1801606"/>
                <a:gd name="connsiteX43" fmla="*/ 479295 w 4038317"/>
                <a:gd name="connsiteY43" fmla="*/ 863411 h 1801606"/>
                <a:gd name="connsiteX44" fmla="*/ 370519 w 4038317"/>
                <a:gd name="connsiteY44" fmla="*/ 727441 h 1801606"/>
                <a:gd name="connsiteX45" fmla="*/ 275340 w 4038317"/>
                <a:gd name="connsiteY45" fmla="*/ 588071 h 1801606"/>
                <a:gd name="connsiteX46" fmla="*/ 203955 w 4038317"/>
                <a:gd name="connsiteY46" fmla="*/ 465698 h 1801606"/>
                <a:gd name="connsiteX47" fmla="*/ 135970 w 4038317"/>
                <a:gd name="connsiteY47" fmla="*/ 336526 h 1801606"/>
                <a:gd name="connsiteX48" fmla="*/ 78183 w 4038317"/>
                <a:gd name="connsiteY48" fmla="*/ 217552 h 1801606"/>
                <a:gd name="connsiteX49" fmla="*/ 23795 w 4038317"/>
                <a:gd name="connsiteY49" fmla="*/ 105377 h 1801606"/>
                <a:gd name="connsiteX50" fmla="*/ 3399 w 4038317"/>
                <a:gd name="connsiteY50" fmla="*/ 50989 h 1801606"/>
                <a:gd name="connsiteX51" fmla="*/ 0 w 4038317"/>
                <a:gd name="connsiteY51" fmla="*/ 13597 h 1801606"/>
                <a:gd name="connsiteX52" fmla="*/ 6798 w 4038317"/>
                <a:gd name="connsiteY52" fmla="*/ 0 h 1801606"/>
                <a:gd name="connsiteX53" fmla="*/ 13597 w 4038317"/>
                <a:gd name="connsiteY53" fmla="*/ 0 h 1801606"/>
                <a:gd name="connsiteX54" fmla="*/ 27194 w 4038317"/>
                <a:gd name="connsiteY54" fmla="*/ 0 h 1801606"/>
                <a:gd name="connsiteX55" fmla="*/ 47589 w 4038317"/>
                <a:gd name="connsiteY55" fmla="*/ 6799 h 1801606"/>
                <a:gd name="connsiteX56" fmla="*/ 64586 w 4038317"/>
                <a:gd name="connsiteY56" fmla="*/ 20396 h 1801606"/>
                <a:gd name="connsiteX57" fmla="*/ 98578 w 4038317"/>
                <a:gd name="connsiteY57" fmla="*/ 78183 h 1801606"/>
                <a:gd name="connsiteX58" fmla="*/ 186959 w 4038317"/>
                <a:gd name="connsiteY58" fmla="*/ 210754 h 1801606"/>
                <a:gd name="connsiteX59" fmla="*/ 268541 w 4038317"/>
                <a:gd name="connsiteY59" fmla="*/ 329728 h 1801606"/>
                <a:gd name="connsiteX60" fmla="*/ 333127 w 4038317"/>
                <a:gd name="connsiteY60" fmla="*/ 418109 h 1801606"/>
                <a:gd name="connsiteX61" fmla="*/ 390914 w 4038317"/>
                <a:gd name="connsiteY61" fmla="*/ 489493 h 1801606"/>
                <a:gd name="connsiteX62" fmla="*/ 455500 w 4038317"/>
                <a:gd name="connsiteY62" fmla="*/ 567676 h 1801606"/>
                <a:gd name="connsiteX63" fmla="*/ 520086 w 4038317"/>
                <a:gd name="connsiteY63" fmla="*/ 639060 h 1801606"/>
                <a:gd name="connsiteX64" fmla="*/ 594870 w 4038317"/>
                <a:gd name="connsiteY64" fmla="*/ 710445 h 1801606"/>
                <a:gd name="connsiteX65" fmla="*/ 642459 w 4038317"/>
                <a:gd name="connsiteY65" fmla="*/ 754635 h 1801606"/>
                <a:gd name="connsiteX66" fmla="*/ 713844 w 4038317"/>
                <a:gd name="connsiteY66" fmla="*/ 819221 h 1801606"/>
                <a:gd name="connsiteX67" fmla="*/ 815821 w 4038317"/>
                <a:gd name="connsiteY67" fmla="*/ 907602 h 1801606"/>
                <a:gd name="connsiteX68" fmla="*/ 948392 w 4038317"/>
                <a:gd name="connsiteY68" fmla="*/ 1006180 h 1801606"/>
                <a:gd name="connsiteX69" fmla="*/ 1043572 w 4038317"/>
                <a:gd name="connsiteY69" fmla="*/ 1077564 h 1801606"/>
                <a:gd name="connsiteX70" fmla="*/ 1104758 w 4038317"/>
                <a:gd name="connsiteY70" fmla="*/ 1118355 h 1801606"/>
                <a:gd name="connsiteX71" fmla="*/ 1271322 w 4038317"/>
                <a:gd name="connsiteY71" fmla="*/ 1210135 h 1801606"/>
                <a:gd name="connsiteX72" fmla="*/ 1407292 w 4038317"/>
                <a:gd name="connsiteY72" fmla="*/ 1264523 h 1801606"/>
                <a:gd name="connsiteX73" fmla="*/ 1652038 w 4038317"/>
                <a:gd name="connsiteY73" fmla="*/ 1339307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38317" h="1801606">
                  <a:moveTo>
                    <a:pt x="1652038" y="1339307"/>
                  </a:moveTo>
                  <a:lnTo>
                    <a:pt x="1798207" y="1380098"/>
                  </a:lnTo>
                  <a:lnTo>
                    <a:pt x="1974968" y="1417490"/>
                  </a:lnTo>
                  <a:lnTo>
                    <a:pt x="2121136" y="1444684"/>
                  </a:lnTo>
                  <a:lnTo>
                    <a:pt x="2263905" y="1465080"/>
                  </a:lnTo>
                  <a:lnTo>
                    <a:pt x="2525647" y="1478677"/>
                  </a:lnTo>
                  <a:lnTo>
                    <a:pt x="2716006" y="1488874"/>
                  </a:lnTo>
                  <a:lnTo>
                    <a:pt x="2967551" y="1488874"/>
                  </a:lnTo>
                  <a:lnTo>
                    <a:pt x="3215696" y="1488874"/>
                  </a:lnTo>
                  <a:lnTo>
                    <a:pt x="3429850" y="1485475"/>
                  </a:lnTo>
                  <a:lnTo>
                    <a:pt x="3657600" y="1475277"/>
                  </a:lnTo>
                  <a:lnTo>
                    <a:pt x="3796969" y="1468479"/>
                  </a:lnTo>
                  <a:lnTo>
                    <a:pt x="3844559" y="1461680"/>
                  </a:lnTo>
                  <a:lnTo>
                    <a:pt x="3875152" y="1444684"/>
                  </a:lnTo>
                  <a:lnTo>
                    <a:pt x="3902346" y="1424289"/>
                  </a:lnTo>
                  <a:lnTo>
                    <a:pt x="3922742" y="1397094"/>
                  </a:lnTo>
                  <a:lnTo>
                    <a:pt x="3936339" y="1373300"/>
                  </a:lnTo>
                  <a:lnTo>
                    <a:pt x="3966932" y="1301915"/>
                  </a:lnTo>
                  <a:lnTo>
                    <a:pt x="4038317" y="1614647"/>
                  </a:lnTo>
                  <a:lnTo>
                    <a:pt x="3987328" y="1709826"/>
                  </a:lnTo>
                  <a:lnTo>
                    <a:pt x="3949936" y="1764214"/>
                  </a:lnTo>
                  <a:lnTo>
                    <a:pt x="3915943" y="1798207"/>
                  </a:lnTo>
                  <a:lnTo>
                    <a:pt x="3895548" y="1801606"/>
                  </a:lnTo>
                  <a:lnTo>
                    <a:pt x="3854757" y="1794807"/>
                  </a:lnTo>
                  <a:lnTo>
                    <a:pt x="3793570" y="1781210"/>
                  </a:lnTo>
                  <a:lnTo>
                    <a:pt x="3650801" y="1760815"/>
                  </a:lnTo>
                  <a:lnTo>
                    <a:pt x="3596413" y="1754016"/>
                  </a:lnTo>
                  <a:lnTo>
                    <a:pt x="3514831" y="1757416"/>
                  </a:lnTo>
                  <a:lnTo>
                    <a:pt x="3419652" y="1757416"/>
                  </a:lnTo>
                  <a:lnTo>
                    <a:pt x="3144312" y="1757416"/>
                  </a:lnTo>
                  <a:lnTo>
                    <a:pt x="2899566" y="1757416"/>
                  </a:lnTo>
                  <a:lnTo>
                    <a:pt x="2739801" y="1733621"/>
                  </a:lnTo>
                  <a:lnTo>
                    <a:pt x="2277502" y="1709826"/>
                  </a:lnTo>
                  <a:lnTo>
                    <a:pt x="2097341" y="1682632"/>
                  </a:lnTo>
                  <a:lnTo>
                    <a:pt x="1876389" y="1645240"/>
                  </a:lnTo>
                  <a:lnTo>
                    <a:pt x="1720024" y="1611248"/>
                  </a:lnTo>
                  <a:lnTo>
                    <a:pt x="1533064" y="1563658"/>
                  </a:lnTo>
                  <a:lnTo>
                    <a:pt x="1407292" y="1526266"/>
                  </a:lnTo>
                  <a:lnTo>
                    <a:pt x="1230531" y="1461680"/>
                  </a:lnTo>
                  <a:lnTo>
                    <a:pt x="1077564" y="1393695"/>
                  </a:lnTo>
                  <a:lnTo>
                    <a:pt x="914400" y="1291718"/>
                  </a:lnTo>
                  <a:lnTo>
                    <a:pt x="798825" y="1189740"/>
                  </a:lnTo>
                  <a:lnTo>
                    <a:pt x="645859" y="1043572"/>
                  </a:lnTo>
                  <a:lnTo>
                    <a:pt x="479295" y="863411"/>
                  </a:lnTo>
                  <a:lnTo>
                    <a:pt x="370519" y="727441"/>
                  </a:lnTo>
                  <a:lnTo>
                    <a:pt x="275340" y="588071"/>
                  </a:lnTo>
                  <a:lnTo>
                    <a:pt x="203955" y="465698"/>
                  </a:lnTo>
                  <a:lnTo>
                    <a:pt x="135970" y="336526"/>
                  </a:lnTo>
                  <a:lnTo>
                    <a:pt x="78183" y="217552"/>
                  </a:lnTo>
                  <a:lnTo>
                    <a:pt x="23795" y="105377"/>
                  </a:lnTo>
                  <a:lnTo>
                    <a:pt x="3399" y="50989"/>
                  </a:lnTo>
                  <a:lnTo>
                    <a:pt x="0" y="13597"/>
                  </a:lnTo>
                  <a:lnTo>
                    <a:pt x="6798" y="0"/>
                  </a:lnTo>
                  <a:lnTo>
                    <a:pt x="13597" y="0"/>
                  </a:lnTo>
                  <a:lnTo>
                    <a:pt x="27194" y="0"/>
                  </a:lnTo>
                  <a:lnTo>
                    <a:pt x="47589" y="6799"/>
                  </a:lnTo>
                  <a:lnTo>
                    <a:pt x="64586" y="20396"/>
                  </a:lnTo>
                  <a:lnTo>
                    <a:pt x="98578" y="78183"/>
                  </a:lnTo>
                  <a:lnTo>
                    <a:pt x="186959" y="210754"/>
                  </a:lnTo>
                  <a:lnTo>
                    <a:pt x="268541" y="329728"/>
                  </a:lnTo>
                  <a:lnTo>
                    <a:pt x="333127" y="418109"/>
                  </a:lnTo>
                  <a:lnTo>
                    <a:pt x="390914" y="489493"/>
                  </a:lnTo>
                  <a:lnTo>
                    <a:pt x="455500" y="567676"/>
                  </a:lnTo>
                  <a:lnTo>
                    <a:pt x="520086" y="639060"/>
                  </a:lnTo>
                  <a:lnTo>
                    <a:pt x="594870" y="710445"/>
                  </a:lnTo>
                  <a:lnTo>
                    <a:pt x="642459" y="754635"/>
                  </a:lnTo>
                  <a:lnTo>
                    <a:pt x="713844" y="819221"/>
                  </a:lnTo>
                  <a:lnTo>
                    <a:pt x="815821" y="907602"/>
                  </a:lnTo>
                  <a:lnTo>
                    <a:pt x="948392" y="1006180"/>
                  </a:lnTo>
                  <a:lnTo>
                    <a:pt x="1043572" y="1077564"/>
                  </a:lnTo>
                  <a:lnTo>
                    <a:pt x="1104758" y="1118355"/>
                  </a:lnTo>
                  <a:lnTo>
                    <a:pt x="1271322" y="1210135"/>
                  </a:lnTo>
                  <a:lnTo>
                    <a:pt x="1407292" y="1264523"/>
                  </a:lnTo>
                  <a:lnTo>
                    <a:pt x="1652038" y="13393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1">
              <a:extLst>
                <a:ext uri="{FF2B5EF4-FFF2-40B4-BE49-F238E27FC236}">
                  <a16:creationId xmlns:a16="http://schemas.microsoft.com/office/drawing/2014/main" id="{47063C7D-07EF-443D-9675-61A8149E0959}"/>
                </a:ext>
              </a:extLst>
            </p:cNvPr>
            <p:cNvSpPr/>
            <p:nvPr/>
          </p:nvSpPr>
          <p:spPr>
            <a:xfrm>
              <a:off x="4346575" y="4251325"/>
              <a:ext cx="3175000" cy="1898650"/>
            </a:xfrm>
            <a:custGeom>
              <a:avLst/>
              <a:gdLst>
                <a:gd name="connsiteX0" fmla="*/ 1279072 w 3175908"/>
                <a:gd name="connsiteY0" fmla="*/ 1140279 h 1899558"/>
                <a:gd name="connsiteX1" fmla="*/ 1148443 w 3175908"/>
                <a:gd name="connsiteY1" fmla="*/ 1020536 h 1899558"/>
                <a:gd name="connsiteX2" fmla="*/ 1050472 w 3175908"/>
                <a:gd name="connsiteY2" fmla="*/ 925286 h 1899558"/>
                <a:gd name="connsiteX3" fmla="*/ 879022 w 3175908"/>
                <a:gd name="connsiteY3" fmla="*/ 756558 h 1899558"/>
                <a:gd name="connsiteX4" fmla="*/ 693965 w 3175908"/>
                <a:gd name="connsiteY4" fmla="*/ 563336 h 1899558"/>
                <a:gd name="connsiteX5" fmla="*/ 576943 w 3175908"/>
                <a:gd name="connsiteY5" fmla="*/ 451758 h 1899558"/>
                <a:gd name="connsiteX6" fmla="*/ 487136 w 3175908"/>
                <a:gd name="connsiteY6" fmla="*/ 370115 h 1899558"/>
                <a:gd name="connsiteX7" fmla="*/ 416379 w 3175908"/>
                <a:gd name="connsiteY7" fmla="*/ 312965 h 1899558"/>
                <a:gd name="connsiteX8" fmla="*/ 361950 w 3175908"/>
                <a:gd name="connsiteY8" fmla="*/ 266700 h 1899558"/>
                <a:gd name="connsiteX9" fmla="*/ 283029 w 3175908"/>
                <a:gd name="connsiteY9" fmla="*/ 214993 h 1899558"/>
                <a:gd name="connsiteX10" fmla="*/ 244929 w 3175908"/>
                <a:gd name="connsiteY10" fmla="*/ 187779 h 1899558"/>
                <a:gd name="connsiteX11" fmla="*/ 201386 w 3175908"/>
                <a:gd name="connsiteY11" fmla="*/ 163286 h 1899558"/>
                <a:gd name="connsiteX12" fmla="*/ 149679 w 3175908"/>
                <a:gd name="connsiteY12" fmla="*/ 136072 h 1899558"/>
                <a:gd name="connsiteX13" fmla="*/ 114300 w 3175908"/>
                <a:gd name="connsiteY13" fmla="*/ 119743 h 1899558"/>
                <a:gd name="connsiteX14" fmla="*/ 73479 w 3175908"/>
                <a:gd name="connsiteY14" fmla="*/ 106136 h 1899558"/>
                <a:gd name="connsiteX15" fmla="*/ 40822 w 3175908"/>
                <a:gd name="connsiteY15" fmla="*/ 97972 h 1899558"/>
                <a:gd name="connsiteX16" fmla="*/ 21772 w 3175908"/>
                <a:gd name="connsiteY16" fmla="*/ 92529 h 1899558"/>
                <a:gd name="connsiteX17" fmla="*/ 10886 w 3175908"/>
                <a:gd name="connsiteY17" fmla="*/ 81643 h 1899558"/>
                <a:gd name="connsiteX18" fmla="*/ 0 w 3175908"/>
                <a:gd name="connsiteY18" fmla="*/ 57150 h 1899558"/>
                <a:gd name="connsiteX19" fmla="*/ 0 w 3175908"/>
                <a:gd name="connsiteY19" fmla="*/ 27215 h 1899558"/>
                <a:gd name="connsiteX20" fmla="*/ 5443 w 3175908"/>
                <a:gd name="connsiteY20" fmla="*/ 13608 h 1899558"/>
                <a:gd name="connsiteX21" fmla="*/ 32658 w 3175908"/>
                <a:gd name="connsiteY21" fmla="*/ 2722 h 1899558"/>
                <a:gd name="connsiteX22" fmla="*/ 46265 w 3175908"/>
                <a:gd name="connsiteY22" fmla="*/ 0 h 1899558"/>
                <a:gd name="connsiteX23" fmla="*/ 84365 w 3175908"/>
                <a:gd name="connsiteY23" fmla="*/ 2722 h 1899558"/>
                <a:gd name="connsiteX24" fmla="*/ 138793 w 3175908"/>
                <a:gd name="connsiteY24" fmla="*/ 13608 h 1899558"/>
                <a:gd name="connsiteX25" fmla="*/ 214993 w 3175908"/>
                <a:gd name="connsiteY25" fmla="*/ 32658 h 1899558"/>
                <a:gd name="connsiteX26" fmla="*/ 277586 w 3175908"/>
                <a:gd name="connsiteY26" fmla="*/ 51708 h 1899558"/>
                <a:gd name="connsiteX27" fmla="*/ 342900 w 3175908"/>
                <a:gd name="connsiteY27" fmla="*/ 81643 h 1899558"/>
                <a:gd name="connsiteX28" fmla="*/ 386443 w 3175908"/>
                <a:gd name="connsiteY28" fmla="*/ 106136 h 1899558"/>
                <a:gd name="connsiteX29" fmla="*/ 487136 w 3175908"/>
                <a:gd name="connsiteY29" fmla="*/ 182336 h 1899558"/>
                <a:gd name="connsiteX30" fmla="*/ 647700 w 3175908"/>
                <a:gd name="connsiteY30" fmla="*/ 315686 h 1899558"/>
                <a:gd name="connsiteX31" fmla="*/ 879022 w 3175908"/>
                <a:gd name="connsiteY31" fmla="*/ 519793 h 1899558"/>
                <a:gd name="connsiteX32" fmla="*/ 974272 w 3175908"/>
                <a:gd name="connsiteY32" fmla="*/ 601436 h 1899558"/>
                <a:gd name="connsiteX33" fmla="*/ 1208315 w 3175908"/>
                <a:gd name="connsiteY33" fmla="*/ 789215 h 1899558"/>
                <a:gd name="connsiteX34" fmla="*/ 1336222 w 3175908"/>
                <a:gd name="connsiteY34" fmla="*/ 887186 h 1899558"/>
                <a:gd name="connsiteX35" fmla="*/ 1526722 w 3175908"/>
                <a:gd name="connsiteY35" fmla="*/ 1028700 h 1899558"/>
                <a:gd name="connsiteX36" fmla="*/ 1695450 w 3175908"/>
                <a:gd name="connsiteY36" fmla="*/ 1145722 h 1899558"/>
                <a:gd name="connsiteX37" fmla="*/ 1845129 w 3175908"/>
                <a:gd name="connsiteY37" fmla="*/ 1240972 h 1899558"/>
                <a:gd name="connsiteX38" fmla="*/ 1975758 w 3175908"/>
                <a:gd name="connsiteY38" fmla="*/ 1322615 h 1899558"/>
                <a:gd name="connsiteX39" fmla="*/ 2106386 w 3175908"/>
                <a:gd name="connsiteY39" fmla="*/ 1393372 h 1899558"/>
                <a:gd name="connsiteX40" fmla="*/ 2280558 w 3175908"/>
                <a:gd name="connsiteY40" fmla="*/ 1483179 h 1899558"/>
                <a:gd name="connsiteX41" fmla="*/ 2427515 w 3175908"/>
                <a:gd name="connsiteY41" fmla="*/ 1551215 h 1899558"/>
                <a:gd name="connsiteX42" fmla="*/ 2615293 w 3175908"/>
                <a:gd name="connsiteY42" fmla="*/ 1630136 h 1899558"/>
                <a:gd name="connsiteX43" fmla="*/ 2781300 w 3175908"/>
                <a:gd name="connsiteY43" fmla="*/ 1692729 h 1899558"/>
                <a:gd name="connsiteX44" fmla="*/ 3007179 w 3175908"/>
                <a:gd name="connsiteY44" fmla="*/ 1768929 h 1899558"/>
                <a:gd name="connsiteX45" fmla="*/ 3159579 w 3175908"/>
                <a:gd name="connsiteY45" fmla="*/ 1809750 h 1899558"/>
                <a:gd name="connsiteX46" fmla="*/ 3167743 w 3175908"/>
                <a:gd name="connsiteY46" fmla="*/ 1817915 h 1899558"/>
                <a:gd name="connsiteX47" fmla="*/ 3173186 w 3175908"/>
                <a:gd name="connsiteY47" fmla="*/ 1831522 h 1899558"/>
                <a:gd name="connsiteX48" fmla="*/ 3175908 w 3175908"/>
                <a:gd name="connsiteY48" fmla="*/ 1853293 h 1899558"/>
                <a:gd name="connsiteX49" fmla="*/ 3167743 w 3175908"/>
                <a:gd name="connsiteY49" fmla="*/ 1866900 h 1899558"/>
                <a:gd name="connsiteX50" fmla="*/ 3129643 w 3175908"/>
                <a:gd name="connsiteY50" fmla="*/ 1877786 h 1899558"/>
                <a:gd name="connsiteX51" fmla="*/ 2979965 w 3175908"/>
                <a:gd name="connsiteY51" fmla="*/ 1880508 h 1899558"/>
                <a:gd name="connsiteX52" fmla="*/ 2677886 w 3175908"/>
                <a:gd name="connsiteY52" fmla="*/ 1891393 h 1899558"/>
                <a:gd name="connsiteX53" fmla="*/ 2321379 w 3175908"/>
                <a:gd name="connsiteY53" fmla="*/ 1899558 h 1899558"/>
                <a:gd name="connsiteX54" fmla="*/ 2291443 w 3175908"/>
                <a:gd name="connsiteY54" fmla="*/ 1896836 h 1899558"/>
                <a:gd name="connsiteX55" fmla="*/ 2269672 w 3175908"/>
                <a:gd name="connsiteY55" fmla="*/ 1885950 h 1899558"/>
                <a:gd name="connsiteX56" fmla="*/ 2051958 w 3175908"/>
                <a:gd name="connsiteY56" fmla="*/ 1738993 h 1899558"/>
                <a:gd name="connsiteX57" fmla="*/ 1768929 w 3175908"/>
                <a:gd name="connsiteY57" fmla="*/ 1534886 h 1899558"/>
                <a:gd name="connsiteX58" fmla="*/ 1423308 w 3175908"/>
                <a:gd name="connsiteY58" fmla="*/ 1260022 h 1899558"/>
                <a:gd name="connsiteX59" fmla="*/ 1279072 w 3175908"/>
                <a:gd name="connsiteY59" fmla="*/ 1140279 h 18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75908" h="1899558">
                  <a:moveTo>
                    <a:pt x="1279072" y="1140279"/>
                  </a:moveTo>
                  <a:lnTo>
                    <a:pt x="1148443" y="1020536"/>
                  </a:lnTo>
                  <a:lnTo>
                    <a:pt x="1050472" y="925286"/>
                  </a:lnTo>
                  <a:lnTo>
                    <a:pt x="879022" y="756558"/>
                  </a:lnTo>
                  <a:lnTo>
                    <a:pt x="693965" y="563336"/>
                  </a:lnTo>
                  <a:lnTo>
                    <a:pt x="576943" y="451758"/>
                  </a:lnTo>
                  <a:lnTo>
                    <a:pt x="487136" y="370115"/>
                  </a:lnTo>
                  <a:lnTo>
                    <a:pt x="416379" y="312965"/>
                  </a:lnTo>
                  <a:lnTo>
                    <a:pt x="361950" y="266700"/>
                  </a:lnTo>
                  <a:lnTo>
                    <a:pt x="283029" y="214993"/>
                  </a:lnTo>
                  <a:lnTo>
                    <a:pt x="244929" y="187779"/>
                  </a:lnTo>
                  <a:lnTo>
                    <a:pt x="201386" y="163286"/>
                  </a:lnTo>
                  <a:lnTo>
                    <a:pt x="149679" y="136072"/>
                  </a:lnTo>
                  <a:lnTo>
                    <a:pt x="114300" y="119743"/>
                  </a:lnTo>
                  <a:lnTo>
                    <a:pt x="73479" y="106136"/>
                  </a:lnTo>
                  <a:lnTo>
                    <a:pt x="40822" y="97972"/>
                  </a:lnTo>
                  <a:lnTo>
                    <a:pt x="21772" y="92529"/>
                  </a:lnTo>
                  <a:lnTo>
                    <a:pt x="10886" y="81643"/>
                  </a:lnTo>
                  <a:lnTo>
                    <a:pt x="0" y="57150"/>
                  </a:lnTo>
                  <a:lnTo>
                    <a:pt x="0" y="27215"/>
                  </a:lnTo>
                  <a:lnTo>
                    <a:pt x="5443" y="13608"/>
                  </a:lnTo>
                  <a:lnTo>
                    <a:pt x="32658" y="2722"/>
                  </a:lnTo>
                  <a:lnTo>
                    <a:pt x="46265" y="0"/>
                  </a:lnTo>
                  <a:lnTo>
                    <a:pt x="84365" y="2722"/>
                  </a:lnTo>
                  <a:lnTo>
                    <a:pt x="138793" y="13608"/>
                  </a:lnTo>
                  <a:lnTo>
                    <a:pt x="214993" y="32658"/>
                  </a:lnTo>
                  <a:lnTo>
                    <a:pt x="277586" y="51708"/>
                  </a:lnTo>
                  <a:lnTo>
                    <a:pt x="342900" y="81643"/>
                  </a:lnTo>
                  <a:lnTo>
                    <a:pt x="386443" y="106136"/>
                  </a:lnTo>
                  <a:lnTo>
                    <a:pt x="487136" y="182336"/>
                  </a:lnTo>
                  <a:lnTo>
                    <a:pt x="647700" y="315686"/>
                  </a:lnTo>
                  <a:lnTo>
                    <a:pt x="879022" y="519793"/>
                  </a:lnTo>
                  <a:lnTo>
                    <a:pt x="974272" y="601436"/>
                  </a:lnTo>
                  <a:lnTo>
                    <a:pt x="1208315" y="789215"/>
                  </a:lnTo>
                  <a:lnTo>
                    <a:pt x="1336222" y="887186"/>
                  </a:lnTo>
                  <a:lnTo>
                    <a:pt x="1526722" y="1028700"/>
                  </a:lnTo>
                  <a:lnTo>
                    <a:pt x="1695450" y="1145722"/>
                  </a:lnTo>
                  <a:lnTo>
                    <a:pt x="1845129" y="1240972"/>
                  </a:lnTo>
                  <a:lnTo>
                    <a:pt x="1975758" y="1322615"/>
                  </a:lnTo>
                  <a:lnTo>
                    <a:pt x="2106386" y="1393372"/>
                  </a:lnTo>
                  <a:lnTo>
                    <a:pt x="2280558" y="1483179"/>
                  </a:lnTo>
                  <a:lnTo>
                    <a:pt x="2427515" y="1551215"/>
                  </a:lnTo>
                  <a:lnTo>
                    <a:pt x="2615293" y="1630136"/>
                  </a:lnTo>
                  <a:lnTo>
                    <a:pt x="2781300" y="1692729"/>
                  </a:lnTo>
                  <a:lnTo>
                    <a:pt x="3007179" y="1768929"/>
                  </a:lnTo>
                  <a:lnTo>
                    <a:pt x="3159579" y="1809750"/>
                  </a:lnTo>
                  <a:lnTo>
                    <a:pt x="3167743" y="1817915"/>
                  </a:lnTo>
                  <a:lnTo>
                    <a:pt x="3173186" y="1831522"/>
                  </a:lnTo>
                  <a:lnTo>
                    <a:pt x="3175908" y="1853293"/>
                  </a:lnTo>
                  <a:lnTo>
                    <a:pt x="3167743" y="1866900"/>
                  </a:lnTo>
                  <a:lnTo>
                    <a:pt x="3129643" y="1877786"/>
                  </a:lnTo>
                  <a:lnTo>
                    <a:pt x="2979965" y="1880508"/>
                  </a:lnTo>
                  <a:lnTo>
                    <a:pt x="2677886" y="1891393"/>
                  </a:lnTo>
                  <a:lnTo>
                    <a:pt x="2321379" y="1899558"/>
                  </a:lnTo>
                  <a:lnTo>
                    <a:pt x="2291443" y="1896836"/>
                  </a:lnTo>
                  <a:lnTo>
                    <a:pt x="2269672" y="1885950"/>
                  </a:lnTo>
                  <a:lnTo>
                    <a:pt x="2051958" y="1738993"/>
                  </a:lnTo>
                  <a:lnTo>
                    <a:pt x="1768929" y="1534886"/>
                  </a:lnTo>
                  <a:lnTo>
                    <a:pt x="1423308" y="1260022"/>
                  </a:lnTo>
                  <a:lnTo>
                    <a:pt x="1279072" y="114027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809E9F7-D987-4D6B-97D6-5BF5D229802E}"/>
              </a:ext>
            </a:extLst>
          </p:cNvPr>
          <p:cNvGrpSpPr/>
          <p:nvPr/>
        </p:nvGrpSpPr>
        <p:grpSpPr>
          <a:xfrm>
            <a:off x="2498725" y="1573213"/>
            <a:ext cx="4870450" cy="4424362"/>
            <a:chOff x="2498725" y="1573213"/>
            <a:chExt cx="4870450" cy="4424362"/>
          </a:xfrm>
        </p:grpSpPr>
        <p:sp>
          <p:nvSpPr>
            <p:cNvPr id="22" name="フリーフォーム 24">
              <a:extLst>
                <a:ext uri="{FF2B5EF4-FFF2-40B4-BE49-F238E27FC236}">
                  <a16:creationId xmlns:a16="http://schemas.microsoft.com/office/drawing/2014/main" id="{9D19C0CB-E2C7-42DA-9813-D20328E21319}"/>
                </a:ext>
              </a:extLst>
            </p:cNvPr>
            <p:cNvSpPr/>
            <p:nvPr/>
          </p:nvSpPr>
          <p:spPr>
            <a:xfrm>
              <a:off x="2498725" y="1590675"/>
              <a:ext cx="1463675" cy="2479675"/>
            </a:xfrm>
            <a:custGeom>
              <a:avLst/>
              <a:gdLst>
                <a:gd name="connsiteX0" fmla="*/ 1174750 w 1463675"/>
                <a:gd name="connsiteY0" fmla="*/ 917575 h 2479675"/>
                <a:gd name="connsiteX1" fmla="*/ 1270000 w 1463675"/>
                <a:gd name="connsiteY1" fmla="*/ 733425 h 2479675"/>
                <a:gd name="connsiteX2" fmla="*/ 1336675 w 1463675"/>
                <a:gd name="connsiteY2" fmla="*/ 612775 h 2479675"/>
                <a:gd name="connsiteX3" fmla="*/ 1362075 w 1463675"/>
                <a:gd name="connsiteY3" fmla="*/ 568325 h 2479675"/>
                <a:gd name="connsiteX4" fmla="*/ 1390650 w 1463675"/>
                <a:gd name="connsiteY4" fmla="*/ 530225 h 2479675"/>
                <a:gd name="connsiteX5" fmla="*/ 1425575 w 1463675"/>
                <a:gd name="connsiteY5" fmla="*/ 469900 h 2479675"/>
                <a:gd name="connsiteX6" fmla="*/ 1444625 w 1463675"/>
                <a:gd name="connsiteY6" fmla="*/ 434975 h 2479675"/>
                <a:gd name="connsiteX7" fmla="*/ 1460500 w 1463675"/>
                <a:gd name="connsiteY7" fmla="*/ 393700 h 2479675"/>
                <a:gd name="connsiteX8" fmla="*/ 1463675 w 1463675"/>
                <a:gd name="connsiteY8" fmla="*/ 368300 h 2479675"/>
                <a:gd name="connsiteX9" fmla="*/ 1463675 w 1463675"/>
                <a:gd name="connsiteY9" fmla="*/ 339725 h 2479675"/>
                <a:gd name="connsiteX10" fmla="*/ 1450975 w 1463675"/>
                <a:gd name="connsiteY10" fmla="*/ 307975 h 2479675"/>
                <a:gd name="connsiteX11" fmla="*/ 1422400 w 1463675"/>
                <a:gd name="connsiteY11" fmla="*/ 269875 h 2479675"/>
                <a:gd name="connsiteX12" fmla="*/ 1384300 w 1463675"/>
                <a:gd name="connsiteY12" fmla="*/ 234950 h 2479675"/>
                <a:gd name="connsiteX13" fmla="*/ 1343025 w 1463675"/>
                <a:gd name="connsiteY13" fmla="*/ 200025 h 2479675"/>
                <a:gd name="connsiteX14" fmla="*/ 1279525 w 1463675"/>
                <a:gd name="connsiteY14" fmla="*/ 152400 h 2479675"/>
                <a:gd name="connsiteX15" fmla="*/ 1187450 w 1463675"/>
                <a:gd name="connsiteY15" fmla="*/ 98425 h 2479675"/>
                <a:gd name="connsiteX16" fmla="*/ 1114425 w 1463675"/>
                <a:gd name="connsiteY16" fmla="*/ 57150 h 2479675"/>
                <a:gd name="connsiteX17" fmla="*/ 1041400 w 1463675"/>
                <a:gd name="connsiteY17" fmla="*/ 19050 h 2479675"/>
                <a:gd name="connsiteX18" fmla="*/ 1003300 w 1463675"/>
                <a:gd name="connsiteY18" fmla="*/ 3175 h 2479675"/>
                <a:gd name="connsiteX19" fmla="*/ 981075 w 1463675"/>
                <a:gd name="connsiteY19" fmla="*/ 0 h 2479675"/>
                <a:gd name="connsiteX20" fmla="*/ 962025 w 1463675"/>
                <a:gd name="connsiteY20" fmla="*/ 3175 h 2479675"/>
                <a:gd name="connsiteX21" fmla="*/ 946150 w 1463675"/>
                <a:gd name="connsiteY21" fmla="*/ 19050 h 2479675"/>
                <a:gd name="connsiteX22" fmla="*/ 946150 w 1463675"/>
                <a:gd name="connsiteY22" fmla="*/ 31750 h 2479675"/>
                <a:gd name="connsiteX23" fmla="*/ 946150 w 1463675"/>
                <a:gd name="connsiteY23" fmla="*/ 57150 h 2479675"/>
                <a:gd name="connsiteX24" fmla="*/ 958850 w 1463675"/>
                <a:gd name="connsiteY24" fmla="*/ 82550 h 2479675"/>
                <a:gd name="connsiteX25" fmla="*/ 996950 w 1463675"/>
                <a:gd name="connsiteY25" fmla="*/ 114300 h 2479675"/>
                <a:gd name="connsiteX26" fmla="*/ 1028700 w 1463675"/>
                <a:gd name="connsiteY26" fmla="*/ 146050 h 2479675"/>
                <a:gd name="connsiteX27" fmla="*/ 1047750 w 1463675"/>
                <a:gd name="connsiteY27" fmla="*/ 168275 h 2479675"/>
                <a:gd name="connsiteX28" fmla="*/ 1073150 w 1463675"/>
                <a:gd name="connsiteY28" fmla="*/ 209550 h 2479675"/>
                <a:gd name="connsiteX29" fmla="*/ 1089025 w 1463675"/>
                <a:gd name="connsiteY29" fmla="*/ 238125 h 2479675"/>
                <a:gd name="connsiteX30" fmla="*/ 1098550 w 1463675"/>
                <a:gd name="connsiteY30" fmla="*/ 266700 h 2479675"/>
                <a:gd name="connsiteX31" fmla="*/ 1104900 w 1463675"/>
                <a:gd name="connsiteY31" fmla="*/ 295275 h 2479675"/>
                <a:gd name="connsiteX32" fmla="*/ 1104900 w 1463675"/>
                <a:gd name="connsiteY32" fmla="*/ 333375 h 2479675"/>
                <a:gd name="connsiteX33" fmla="*/ 1101725 w 1463675"/>
                <a:gd name="connsiteY33" fmla="*/ 371475 h 2479675"/>
                <a:gd name="connsiteX34" fmla="*/ 1079500 w 1463675"/>
                <a:gd name="connsiteY34" fmla="*/ 463550 h 2479675"/>
                <a:gd name="connsiteX35" fmla="*/ 1031875 w 1463675"/>
                <a:gd name="connsiteY35" fmla="*/ 593725 h 2479675"/>
                <a:gd name="connsiteX36" fmla="*/ 955675 w 1463675"/>
                <a:gd name="connsiteY36" fmla="*/ 774700 h 2479675"/>
                <a:gd name="connsiteX37" fmla="*/ 838200 w 1463675"/>
                <a:gd name="connsiteY37" fmla="*/ 1028700 h 2479675"/>
                <a:gd name="connsiteX38" fmla="*/ 739775 w 1463675"/>
                <a:gd name="connsiteY38" fmla="*/ 1231900 h 2479675"/>
                <a:gd name="connsiteX39" fmla="*/ 584200 w 1463675"/>
                <a:gd name="connsiteY39" fmla="*/ 1514475 h 2479675"/>
                <a:gd name="connsiteX40" fmla="*/ 450850 w 1463675"/>
                <a:gd name="connsiteY40" fmla="*/ 1746250 h 2479675"/>
                <a:gd name="connsiteX41" fmla="*/ 342900 w 1463675"/>
                <a:gd name="connsiteY41" fmla="*/ 1920875 h 2479675"/>
                <a:gd name="connsiteX42" fmla="*/ 231775 w 1463675"/>
                <a:gd name="connsiteY42" fmla="*/ 2095500 h 2479675"/>
                <a:gd name="connsiteX43" fmla="*/ 130175 w 1463675"/>
                <a:gd name="connsiteY43" fmla="*/ 2251075 h 2479675"/>
                <a:gd name="connsiteX44" fmla="*/ 47625 w 1463675"/>
                <a:gd name="connsiteY44" fmla="*/ 2365375 h 2479675"/>
                <a:gd name="connsiteX45" fmla="*/ 9525 w 1463675"/>
                <a:gd name="connsiteY45" fmla="*/ 2419350 h 2479675"/>
                <a:gd name="connsiteX46" fmla="*/ 0 w 1463675"/>
                <a:gd name="connsiteY46" fmla="*/ 2438400 h 2479675"/>
                <a:gd name="connsiteX47" fmla="*/ 3175 w 1463675"/>
                <a:gd name="connsiteY47" fmla="*/ 2460625 h 2479675"/>
                <a:gd name="connsiteX48" fmla="*/ 9525 w 1463675"/>
                <a:gd name="connsiteY48" fmla="*/ 2473325 h 2479675"/>
                <a:gd name="connsiteX49" fmla="*/ 22225 w 1463675"/>
                <a:gd name="connsiteY49" fmla="*/ 2479675 h 2479675"/>
                <a:gd name="connsiteX50" fmla="*/ 38100 w 1463675"/>
                <a:gd name="connsiteY50" fmla="*/ 2479675 h 2479675"/>
                <a:gd name="connsiteX51" fmla="*/ 79375 w 1463675"/>
                <a:gd name="connsiteY51" fmla="*/ 2463800 h 2479675"/>
                <a:gd name="connsiteX52" fmla="*/ 139700 w 1463675"/>
                <a:gd name="connsiteY52" fmla="*/ 2406650 h 2479675"/>
                <a:gd name="connsiteX53" fmla="*/ 222250 w 1463675"/>
                <a:gd name="connsiteY53" fmla="*/ 2324100 h 2479675"/>
                <a:gd name="connsiteX54" fmla="*/ 349250 w 1463675"/>
                <a:gd name="connsiteY54" fmla="*/ 2187575 h 2479675"/>
                <a:gd name="connsiteX55" fmla="*/ 511175 w 1463675"/>
                <a:gd name="connsiteY55" fmla="*/ 1990725 h 2479675"/>
                <a:gd name="connsiteX56" fmla="*/ 650875 w 1463675"/>
                <a:gd name="connsiteY56" fmla="*/ 1809750 h 2479675"/>
                <a:gd name="connsiteX57" fmla="*/ 774700 w 1463675"/>
                <a:gd name="connsiteY57" fmla="*/ 1638300 h 2479675"/>
                <a:gd name="connsiteX58" fmla="*/ 828675 w 1463675"/>
                <a:gd name="connsiteY58" fmla="*/ 1549400 h 2479675"/>
                <a:gd name="connsiteX59" fmla="*/ 952500 w 1463675"/>
                <a:gd name="connsiteY59" fmla="*/ 1343025 h 2479675"/>
                <a:gd name="connsiteX60" fmla="*/ 1028700 w 1463675"/>
                <a:gd name="connsiteY60" fmla="*/ 1193800 h 2479675"/>
                <a:gd name="connsiteX61" fmla="*/ 1174750 w 1463675"/>
                <a:gd name="connsiteY61" fmla="*/ 917575 h 247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63675" h="2479675">
                  <a:moveTo>
                    <a:pt x="1174750" y="917575"/>
                  </a:moveTo>
                  <a:lnTo>
                    <a:pt x="1270000" y="733425"/>
                  </a:lnTo>
                  <a:lnTo>
                    <a:pt x="1336675" y="612775"/>
                  </a:lnTo>
                  <a:lnTo>
                    <a:pt x="1362075" y="568325"/>
                  </a:lnTo>
                  <a:lnTo>
                    <a:pt x="1390650" y="530225"/>
                  </a:lnTo>
                  <a:lnTo>
                    <a:pt x="1425575" y="469900"/>
                  </a:lnTo>
                  <a:lnTo>
                    <a:pt x="1444625" y="434975"/>
                  </a:lnTo>
                  <a:lnTo>
                    <a:pt x="1460500" y="393700"/>
                  </a:lnTo>
                  <a:lnTo>
                    <a:pt x="1463675" y="368300"/>
                  </a:lnTo>
                  <a:lnTo>
                    <a:pt x="1463675" y="339725"/>
                  </a:lnTo>
                  <a:lnTo>
                    <a:pt x="1450975" y="307975"/>
                  </a:lnTo>
                  <a:lnTo>
                    <a:pt x="1422400" y="269875"/>
                  </a:lnTo>
                  <a:lnTo>
                    <a:pt x="1384300" y="234950"/>
                  </a:lnTo>
                  <a:lnTo>
                    <a:pt x="1343025" y="200025"/>
                  </a:lnTo>
                  <a:lnTo>
                    <a:pt x="1279525" y="152400"/>
                  </a:lnTo>
                  <a:lnTo>
                    <a:pt x="1187450" y="98425"/>
                  </a:lnTo>
                  <a:lnTo>
                    <a:pt x="1114425" y="57150"/>
                  </a:lnTo>
                  <a:lnTo>
                    <a:pt x="1041400" y="19050"/>
                  </a:lnTo>
                  <a:lnTo>
                    <a:pt x="1003300" y="3175"/>
                  </a:lnTo>
                  <a:lnTo>
                    <a:pt x="981075" y="0"/>
                  </a:lnTo>
                  <a:lnTo>
                    <a:pt x="962025" y="3175"/>
                  </a:lnTo>
                  <a:lnTo>
                    <a:pt x="946150" y="19050"/>
                  </a:lnTo>
                  <a:lnTo>
                    <a:pt x="946150" y="31750"/>
                  </a:lnTo>
                  <a:lnTo>
                    <a:pt x="946150" y="57150"/>
                  </a:lnTo>
                  <a:lnTo>
                    <a:pt x="958850" y="82550"/>
                  </a:lnTo>
                  <a:lnTo>
                    <a:pt x="996950" y="114300"/>
                  </a:lnTo>
                  <a:lnTo>
                    <a:pt x="1028700" y="146050"/>
                  </a:lnTo>
                  <a:lnTo>
                    <a:pt x="1047750" y="168275"/>
                  </a:lnTo>
                  <a:lnTo>
                    <a:pt x="1073150" y="209550"/>
                  </a:lnTo>
                  <a:lnTo>
                    <a:pt x="1089025" y="238125"/>
                  </a:lnTo>
                  <a:lnTo>
                    <a:pt x="1098550" y="266700"/>
                  </a:lnTo>
                  <a:lnTo>
                    <a:pt x="1104900" y="295275"/>
                  </a:lnTo>
                  <a:lnTo>
                    <a:pt x="1104900" y="333375"/>
                  </a:lnTo>
                  <a:lnTo>
                    <a:pt x="1101725" y="371475"/>
                  </a:lnTo>
                  <a:lnTo>
                    <a:pt x="1079500" y="463550"/>
                  </a:lnTo>
                  <a:lnTo>
                    <a:pt x="1031875" y="593725"/>
                  </a:lnTo>
                  <a:lnTo>
                    <a:pt x="955675" y="774700"/>
                  </a:lnTo>
                  <a:lnTo>
                    <a:pt x="838200" y="1028700"/>
                  </a:lnTo>
                  <a:lnTo>
                    <a:pt x="739775" y="1231900"/>
                  </a:lnTo>
                  <a:lnTo>
                    <a:pt x="584200" y="1514475"/>
                  </a:lnTo>
                  <a:lnTo>
                    <a:pt x="450850" y="1746250"/>
                  </a:lnTo>
                  <a:lnTo>
                    <a:pt x="342900" y="1920875"/>
                  </a:lnTo>
                  <a:lnTo>
                    <a:pt x="231775" y="2095500"/>
                  </a:lnTo>
                  <a:lnTo>
                    <a:pt x="130175" y="2251075"/>
                  </a:lnTo>
                  <a:lnTo>
                    <a:pt x="47625" y="2365375"/>
                  </a:lnTo>
                  <a:lnTo>
                    <a:pt x="9525" y="2419350"/>
                  </a:lnTo>
                  <a:lnTo>
                    <a:pt x="0" y="2438400"/>
                  </a:lnTo>
                  <a:lnTo>
                    <a:pt x="3175" y="2460625"/>
                  </a:lnTo>
                  <a:lnTo>
                    <a:pt x="9525" y="2473325"/>
                  </a:lnTo>
                  <a:lnTo>
                    <a:pt x="22225" y="2479675"/>
                  </a:lnTo>
                  <a:lnTo>
                    <a:pt x="38100" y="2479675"/>
                  </a:lnTo>
                  <a:lnTo>
                    <a:pt x="79375" y="2463800"/>
                  </a:lnTo>
                  <a:lnTo>
                    <a:pt x="139700" y="2406650"/>
                  </a:lnTo>
                  <a:lnTo>
                    <a:pt x="222250" y="2324100"/>
                  </a:lnTo>
                  <a:lnTo>
                    <a:pt x="349250" y="2187575"/>
                  </a:lnTo>
                  <a:lnTo>
                    <a:pt x="511175" y="1990725"/>
                  </a:lnTo>
                  <a:lnTo>
                    <a:pt x="650875" y="1809750"/>
                  </a:lnTo>
                  <a:lnTo>
                    <a:pt x="774700" y="1638300"/>
                  </a:lnTo>
                  <a:lnTo>
                    <a:pt x="828675" y="1549400"/>
                  </a:lnTo>
                  <a:lnTo>
                    <a:pt x="952500" y="1343025"/>
                  </a:lnTo>
                  <a:lnTo>
                    <a:pt x="1028700" y="1193800"/>
                  </a:lnTo>
                  <a:lnTo>
                    <a:pt x="1174750" y="917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6">
              <a:extLst>
                <a:ext uri="{FF2B5EF4-FFF2-40B4-BE49-F238E27FC236}">
                  <a16:creationId xmlns:a16="http://schemas.microsoft.com/office/drawing/2014/main" id="{A5FE4961-DDC2-4FF5-A550-7F2BF07CCC8B}"/>
                </a:ext>
              </a:extLst>
            </p:cNvPr>
            <p:cNvSpPr/>
            <p:nvPr/>
          </p:nvSpPr>
          <p:spPr>
            <a:xfrm>
              <a:off x="4186238" y="1573213"/>
              <a:ext cx="2638425" cy="606425"/>
            </a:xfrm>
            <a:custGeom>
              <a:avLst/>
              <a:gdLst>
                <a:gd name="connsiteX0" fmla="*/ 1081087 w 2638425"/>
                <a:gd name="connsiteY0" fmla="*/ 257175 h 604838"/>
                <a:gd name="connsiteX1" fmla="*/ 1521618 w 2638425"/>
                <a:gd name="connsiteY1" fmla="*/ 171450 h 604838"/>
                <a:gd name="connsiteX2" fmla="*/ 1871662 w 2638425"/>
                <a:gd name="connsiteY2" fmla="*/ 107157 h 604838"/>
                <a:gd name="connsiteX3" fmla="*/ 1957387 w 2638425"/>
                <a:gd name="connsiteY3" fmla="*/ 92869 h 604838"/>
                <a:gd name="connsiteX4" fmla="*/ 2009775 w 2638425"/>
                <a:gd name="connsiteY4" fmla="*/ 76200 h 604838"/>
                <a:gd name="connsiteX5" fmla="*/ 2083593 w 2638425"/>
                <a:gd name="connsiteY5" fmla="*/ 45244 h 604838"/>
                <a:gd name="connsiteX6" fmla="*/ 2150268 w 2638425"/>
                <a:gd name="connsiteY6" fmla="*/ 9525 h 604838"/>
                <a:gd name="connsiteX7" fmla="*/ 2164556 w 2638425"/>
                <a:gd name="connsiteY7" fmla="*/ 0 h 604838"/>
                <a:gd name="connsiteX8" fmla="*/ 2219325 w 2638425"/>
                <a:gd name="connsiteY8" fmla="*/ 7144 h 604838"/>
                <a:gd name="connsiteX9" fmla="*/ 2405062 w 2638425"/>
                <a:gd name="connsiteY9" fmla="*/ 47625 h 604838"/>
                <a:gd name="connsiteX10" fmla="*/ 2512218 w 2638425"/>
                <a:gd name="connsiteY10" fmla="*/ 80963 h 604838"/>
                <a:gd name="connsiteX11" fmla="*/ 2547937 w 2638425"/>
                <a:gd name="connsiteY11" fmla="*/ 92869 h 604838"/>
                <a:gd name="connsiteX12" fmla="*/ 2574131 w 2638425"/>
                <a:gd name="connsiteY12" fmla="*/ 107157 h 604838"/>
                <a:gd name="connsiteX13" fmla="*/ 2597943 w 2638425"/>
                <a:gd name="connsiteY13" fmla="*/ 126207 h 604838"/>
                <a:gd name="connsiteX14" fmla="*/ 2619375 w 2638425"/>
                <a:gd name="connsiteY14" fmla="*/ 150019 h 604838"/>
                <a:gd name="connsiteX15" fmla="*/ 2633662 w 2638425"/>
                <a:gd name="connsiteY15" fmla="*/ 169069 h 604838"/>
                <a:gd name="connsiteX16" fmla="*/ 2638425 w 2638425"/>
                <a:gd name="connsiteY16" fmla="*/ 188119 h 604838"/>
                <a:gd name="connsiteX17" fmla="*/ 2638425 w 2638425"/>
                <a:gd name="connsiteY17" fmla="*/ 209550 h 604838"/>
                <a:gd name="connsiteX18" fmla="*/ 2631281 w 2638425"/>
                <a:gd name="connsiteY18" fmla="*/ 233363 h 604838"/>
                <a:gd name="connsiteX19" fmla="*/ 2616993 w 2638425"/>
                <a:gd name="connsiteY19" fmla="*/ 250032 h 604838"/>
                <a:gd name="connsiteX20" fmla="*/ 2593181 w 2638425"/>
                <a:gd name="connsiteY20" fmla="*/ 264319 h 604838"/>
                <a:gd name="connsiteX21" fmla="*/ 2533650 w 2638425"/>
                <a:gd name="connsiteY21" fmla="*/ 280988 h 604838"/>
                <a:gd name="connsiteX22" fmla="*/ 2440781 w 2638425"/>
                <a:gd name="connsiteY22" fmla="*/ 290513 h 604838"/>
                <a:gd name="connsiteX23" fmla="*/ 2369343 w 2638425"/>
                <a:gd name="connsiteY23" fmla="*/ 295275 h 604838"/>
                <a:gd name="connsiteX24" fmla="*/ 2286000 w 2638425"/>
                <a:gd name="connsiteY24" fmla="*/ 295275 h 604838"/>
                <a:gd name="connsiteX25" fmla="*/ 2095500 w 2638425"/>
                <a:gd name="connsiteY25" fmla="*/ 307182 h 604838"/>
                <a:gd name="connsiteX26" fmla="*/ 1824037 w 2638425"/>
                <a:gd name="connsiteY26" fmla="*/ 328613 h 604838"/>
                <a:gd name="connsiteX27" fmla="*/ 1423987 w 2638425"/>
                <a:gd name="connsiteY27" fmla="*/ 364332 h 604838"/>
                <a:gd name="connsiteX28" fmla="*/ 1107281 w 2638425"/>
                <a:gd name="connsiteY28" fmla="*/ 428625 h 604838"/>
                <a:gd name="connsiteX29" fmla="*/ 840581 w 2638425"/>
                <a:gd name="connsiteY29" fmla="*/ 485775 h 604838"/>
                <a:gd name="connsiteX30" fmla="*/ 604837 w 2638425"/>
                <a:gd name="connsiteY30" fmla="*/ 538163 h 604838"/>
                <a:gd name="connsiteX31" fmla="*/ 545306 w 2638425"/>
                <a:gd name="connsiteY31" fmla="*/ 561975 h 604838"/>
                <a:gd name="connsiteX32" fmla="*/ 485775 w 2638425"/>
                <a:gd name="connsiteY32" fmla="*/ 585788 h 604838"/>
                <a:gd name="connsiteX33" fmla="*/ 435768 w 2638425"/>
                <a:gd name="connsiteY33" fmla="*/ 600075 h 604838"/>
                <a:gd name="connsiteX34" fmla="*/ 400050 w 2638425"/>
                <a:gd name="connsiteY34" fmla="*/ 604838 h 604838"/>
                <a:gd name="connsiteX35" fmla="*/ 381000 w 2638425"/>
                <a:gd name="connsiteY35" fmla="*/ 602457 h 604838"/>
                <a:gd name="connsiteX36" fmla="*/ 335756 w 2638425"/>
                <a:gd name="connsiteY36" fmla="*/ 588169 h 604838"/>
                <a:gd name="connsiteX37" fmla="*/ 288131 w 2638425"/>
                <a:gd name="connsiteY37" fmla="*/ 566738 h 604838"/>
                <a:gd name="connsiteX38" fmla="*/ 226218 w 2638425"/>
                <a:gd name="connsiteY38" fmla="*/ 526257 h 604838"/>
                <a:gd name="connsiteX39" fmla="*/ 183356 w 2638425"/>
                <a:gd name="connsiteY39" fmla="*/ 497682 h 604838"/>
                <a:gd name="connsiteX40" fmla="*/ 138112 w 2638425"/>
                <a:gd name="connsiteY40" fmla="*/ 459582 h 604838"/>
                <a:gd name="connsiteX41" fmla="*/ 100012 w 2638425"/>
                <a:gd name="connsiteY41" fmla="*/ 421482 h 604838"/>
                <a:gd name="connsiteX42" fmla="*/ 69056 w 2638425"/>
                <a:gd name="connsiteY42" fmla="*/ 388144 h 604838"/>
                <a:gd name="connsiteX43" fmla="*/ 42862 w 2638425"/>
                <a:gd name="connsiteY43" fmla="*/ 357188 h 604838"/>
                <a:gd name="connsiteX44" fmla="*/ 21431 w 2638425"/>
                <a:gd name="connsiteY44" fmla="*/ 326232 h 604838"/>
                <a:gd name="connsiteX45" fmla="*/ 2381 w 2638425"/>
                <a:gd name="connsiteY45" fmla="*/ 283369 h 604838"/>
                <a:gd name="connsiteX46" fmla="*/ 0 w 2638425"/>
                <a:gd name="connsiteY46" fmla="*/ 264319 h 604838"/>
                <a:gd name="connsiteX47" fmla="*/ 2381 w 2638425"/>
                <a:gd name="connsiteY47" fmla="*/ 247650 h 604838"/>
                <a:gd name="connsiteX48" fmla="*/ 9525 w 2638425"/>
                <a:gd name="connsiteY48" fmla="*/ 240507 h 604838"/>
                <a:gd name="connsiteX49" fmla="*/ 21431 w 2638425"/>
                <a:gd name="connsiteY49" fmla="*/ 238125 h 604838"/>
                <a:gd name="connsiteX50" fmla="*/ 45243 w 2638425"/>
                <a:gd name="connsiteY50" fmla="*/ 250032 h 604838"/>
                <a:gd name="connsiteX51" fmla="*/ 76200 w 2638425"/>
                <a:gd name="connsiteY51" fmla="*/ 273844 h 604838"/>
                <a:gd name="connsiteX52" fmla="*/ 114300 w 2638425"/>
                <a:gd name="connsiteY52" fmla="*/ 297657 h 604838"/>
                <a:gd name="connsiteX53" fmla="*/ 169068 w 2638425"/>
                <a:gd name="connsiteY53" fmla="*/ 328613 h 604838"/>
                <a:gd name="connsiteX54" fmla="*/ 219075 w 2638425"/>
                <a:gd name="connsiteY54" fmla="*/ 350044 h 604838"/>
                <a:gd name="connsiteX55" fmla="*/ 259556 w 2638425"/>
                <a:gd name="connsiteY55" fmla="*/ 364332 h 604838"/>
                <a:gd name="connsiteX56" fmla="*/ 326231 w 2638425"/>
                <a:gd name="connsiteY56" fmla="*/ 381000 h 604838"/>
                <a:gd name="connsiteX57" fmla="*/ 381000 w 2638425"/>
                <a:gd name="connsiteY57" fmla="*/ 388144 h 604838"/>
                <a:gd name="connsiteX58" fmla="*/ 452437 w 2638425"/>
                <a:gd name="connsiteY58" fmla="*/ 383382 h 604838"/>
                <a:gd name="connsiteX59" fmla="*/ 559593 w 2638425"/>
                <a:gd name="connsiteY59" fmla="*/ 361950 h 604838"/>
                <a:gd name="connsiteX60" fmla="*/ 847725 w 2638425"/>
                <a:gd name="connsiteY60" fmla="*/ 304800 h 604838"/>
                <a:gd name="connsiteX61" fmla="*/ 1081087 w 2638425"/>
                <a:gd name="connsiteY61" fmla="*/ 257175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8425" h="604838">
                  <a:moveTo>
                    <a:pt x="1081087" y="257175"/>
                  </a:moveTo>
                  <a:lnTo>
                    <a:pt x="1521618" y="171450"/>
                  </a:lnTo>
                  <a:lnTo>
                    <a:pt x="1871662" y="107157"/>
                  </a:lnTo>
                  <a:lnTo>
                    <a:pt x="1957387" y="92869"/>
                  </a:lnTo>
                  <a:lnTo>
                    <a:pt x="2009775" y="76200"/>
                  </a:lnTo>
                  <a:lnTo>
                    <a:pt x="2083593" y="45244"/>
                  </a:lnTo>
                  <a:lnTo>
                    <a:pt x="2150268" y="9525"/>
                  </a:lnTo>
                  <a:lnTo>
                    <a:pt x="2164556" y="0"/>
                  </a:lnTo>
                  <a:lnTo>
                    <a:pt x="2219325" y="7144"/>
                  </a:lnTo>
                  <a:lnTo>
                    <a:pt x="2405062" y="47625"/>
                  </a:lnTo>
                  <a:lnTo>
                    <a:pt x="2512218" y="80963"/>
                  </a:lnTo>
                  <a:lnTo>
                    <a:pt x="2547937" y="92869"/>
                  </a:lnTo>
                  <a:lnTo>
                    <a:pt x="2574131" y="107157"/>
                  </a:lnTo>
                  <a:lnTo>
                    <a:pt x="2597943" y="126207"/>
                  </a:lnTo>
                  <a:lnTo>
                    <a:pt x="2619375" y="150019"/>
                  </a:lnTo>
                  <a:lnTo>
                    <a:pt x="2633662" y="169069"/>
                  </a:lnTo>
                  <a:lnTo>
                    <a:pt x="2638425" y="188119"/>
                  </a:lnTo>
                  <a:lnTo>
                    <a:pt x="2638425" y="209550"/>
                  </a:lnTo>
                  <a:lnTo>
                    <a:pt x="2631281" y="233363"/>
                  </a:lnTo>
                  <a:lnTo>
                    <a:pt x="2616993" y="250032"/>
                  </a:lnTo>
                  <a:lnTo>
                    <a:pt x="2593181" y="264319"/>
                  </a:lnTo>
                  <a:lnTo>
                    <a:pt x="2533650" y="280988"/>
                  </a:lnTo>
                  <a:lnTo>
                    <a:pt x="2440781" y="290513"/>
                  </a:lnTo>
                  <a:lnTo>
                    <a:pt x="2369343" y="295275"/>
                  </a:lnTo>
                  <a:lnTo>
                    <a:pt x="2286000" y="295275"/>
                  </a:lnTo>
                  <a:lnTo>
                    <a:pt x="2095500" y="307182"/>
                  </a:lnTo>
                  <a:lnTo>
                    <a:pt x="1824037" y="328613"/>
                  </a:lnTo>
                  <a:lnTo>
                    <a:pt x="1423987" y="364332"/>
                  </a:lnTo>
                  <a:lnTo>
                    <a:pt x="1107281" y="428625"/>
                  </a:lnTo>
                  <a:lnTo>
                    <a:pt x="840581" y="485775"/>
                  </a:lnTo>
                  <a:lnTo>
                    <a:pt x="604837" y="538163"/>
                  </a:lnTo>
                  <a:lnTo>
                    <a:pt x="545306" y="561975"/>
                  </a:lnTo>
                  <a:lnTo>
                    <a:pt x="485775" y="585788"/>
                  </a:lnTo>
                  <a:lnTo>
                    <a:pt x="435768" y="600075"/>
                  </a:lnTo>
                  <a:lnTo>
                    <a:pt x="400050" y="604838"/>
                  </a:lnTo>
                  <a:lnTo>
                    <a:pt x="381000" y="602457"/>
                  </a:lnTo>
                  <a:lnTo>
                    <a:pt x="335756" y="588169"/>
                  </a:lnTo>
                  <a:lnTo>
                    <a:pt x="288131" y="566738"/>
                  </a:lnTo>
                  <a:lnTo>
                    <a:pt x="226218" y="526257"/>
                  </a:lnTo>
                  <a:lnTo>
                    <a:pt x="183356" y="497682"/>
                  </a:lnTo>
                  <a:lnTo>
                    <a:pt x="138112" y="459582"/>
                  </a:lnTo>
                  <a:lnTo>
                    <a:pt x="100012" y="421482"/>
                  </a:lnTo>
                  <a:lnTo>
                    <a:pt x="69056" y="388144"/>
                  </a:lnTo>
                  <a:lnTo>
                    <a:pt x="42862" y="357188"/>
                  </a:lnTo>
                  <a:lnTo>
                    <a:pt x="21431" y="326232"/>
                  </a:lnTo>
                  <a:lnTo>
                    <a:pt x="2381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9525" y="240507"/>
                  </a:lnTo>
                  <a:lnTo>
                    <a:pt x="21431" y="238125"/>
                  </a:lnTo>
                  <a:lnTo>
                    <a:pt x="45243" y="250032"/>
                  </a:lnTo>
                  <a:lnTo>
                    <a:pt x="76200" y="273844"/>
                  </a:lnTo>
                  <a:lnTo>
                    <a:pt x="114300" y="297657"/>
                  </a:lnTo>
                  <a:lnTo>
                    <a:pt x="169068" y="328613"/>
                  </a:lnTo>
                  <a:lnTo>
                    <a:pt x="219075" y="350044"/>
                  </a:lnTo>
                  <a:lnTo>
                    <a:pt x="259556" y="364332"/>
                  </a:lnTo>
                  <a:lnTo>
                    <a:pt x="326231" y="381000"/>
                  </a:lnTo>
                  <a:lnTo>
                    <a:pt x="381000" y="388144"/>
                  </a:lnTo>
                  <a:lnTo>
                    <a:pt x="452437" y="383382"/>
                  </a:lnTo>
                  <a:lnTo>
                    <a:pt x="559593" y="361950"/>
                  </a:lnTo>
                  <a:lnTo>
                    <a:pt x="847725" y="304800"/>
                  </a:lnTo>
                  <a:lnTo>
                    <a:pt x="10810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7">
              <a:extLst>
                <a:ext uri="{FF2B5EF4-FFF2-40B4-BE49-F238E27FC236}">
                  <a16:creationId xmlns:a16="http://schemas.microsoft.com/office/drawing/2014/main" id="{514D5F88-9CFA-4417-913D-E3A319CE7FD0}"/>
                </a:ext>
              </a:extLst>
            </p:cNvPr>
            <p:cNvSpPr/>
            <p:nvPr/>
          </p:nvSpPr>
          <p:spPr>
            <a:xfrm>
              <a:off x="4138613" y="2589213"/>
              <a:ext cx="560387" cy="1504950"/>
            </a:xfrm>
            <a:custGeom>
              <a:avLst/>
              <a:gdLst>
                <a:gd name="connsiteX0" fmla="*/ 221456 w 559593"/>
                <a:gd name="connsiteY0" fmla="*/ 683419 h 1504950"/>
                <a:gd name="connsiteX1" fmla="*/ 159543 w 559593"/>
                <a:gd name="connsiteY1" fmla="*/ 266700 h 1504950"/>
                <a:gd name="connsiteX2" fmla="*/ 150018 w 559593"/>
                <a:gd name="connsiteY2" fmla="*/ 242887 h 1504950"/>
                <a:gd name="connsiteX3" fmla="*/ 111918 w 559593"/>
                <a:gd name="connsiteY3" fmla="*/ 183356 h 1504950"/>
                <a:gd name="connsiteX4" fmla="*/ 71437 w 559593"/>
                <a:gd name="connsiteY4" fmla="*/ 130969 h 1504950"/>
                <a:gd name="connsiteX5" fmla="*/ 38100 w 559593"/>
                <a:gd name="connsiteY5" fmla="*/ 95250 h 1504950"/>
                <a:gd name="connsiteX6" fmla="*/ 26193 w 559593"/>
                <a:gd name="connsiteY6" fmla="*/ 83344 h 1504950"/>
                <a:gd name="connsiteX7" fmla="*/ 14287 w 559593"/>
                <a:gd name="connsiteY7" fmla="*/ 64294 h 1504950"/>
                <a:gd name="connsiteX8" fmla="*/ 2381 w 559593"/>
                <a:gd name="connsiteY8" fmla="*/ 30956 h 1504950"/>
                <a:gd name="connsiteX9" fmla="*/ 0 w 559593"/>
                <a:gd name="connsiteY9" fmla="*/ 19050 h 1504950"/>
                <a:gd name="connsiteX10" fmla="*/ 2381 w 559593"/>
                <a:gd name="connsiteY10" fmla="*/ 7144 h 1504950"/>
                <a:gd name="connsiteX11" fmla="*/ 16668 w 559593"/>
                <a:gd name="connsiteY11" fmla="*/ 0 h 1504950"/>
                <a:gd name="connsiteX12" fmla="*/ 66675 w 559593"/>
                <a:gd name="connsiteY12" fmla="*/ 14287 h 1504950"/>
                <a:gd name="connsiteX13" fmla="*/ 126206 w 559593"/>
                <a:gd name="connsiteY13" fmla="*/ 26194 h 1504950"/>
                <a:gd name="connsiteX14" fmla="*/ 221456 w 559593"/>
                <a:gd name="connsiteY14" fmla="*/ 50006 h 1504950"/>
                <a:gd name="connsiteX15" fmla="*/ 328612 w 559593"/>
                <a:gd name="connsiteY15" fmla="*/ 80962 h 1504950"/>
                <a:gd name="connsiteX16" fmla="*/ 361950 w 559593"/>
                <a:gd name="connsiteY16" fmla="*/ 271462 h 1504950"/>
                <a:gd name="connsiteX17" fmla="*/ 407193 w 559593"/>
                <a:gd name="connsiteY17" fmla="*/ 578644 h 1504950"/>
                <a:gd name="connsiteX18" fmla="*/ 447675 w 559593"/>
                <a:gd name="connsiteY18" fmla="*/ 709612 h 1504950"/>
                <a:gd name="connsiteX19" fmla="*/ 519112 w 559593"/>
                <a:gd name="connsiteY19" fmla="*/ 1226344 h 1504950"/>
                <a:gd name="connsiteX20" fmla="*/ 559593 w 559593"/>
                <a:gd name="connsiteY20" fmla="*/ 1331119 h 1504950"/>
                <a:gd name="connsiteX21" fmla="*/ 559593 w 559593"/>
                <a:gd name="connsiteY21" fmla="*/ 1385887 h 1504950"/>
                <a:gd name="connsiteX22" fmla="*/ 552450 w 559593"/>
                <a:gd name="connsiteY22" fmla="*/ 1431131 h 1504950"/>
                <a:gd name="connsiteX23" fmla="*/ 542925 w 559593"/>
                <a:gd name="connsiteY23" fmla="*/ 1459706 h 1504950"/>
                <a:gd name="connsiteX24" fmla="*/ 531018 w 559593"/>
                <a:gd name="connsiteY24" fmla="*/ 1476375 h 1504950"/>
                <a:gd name="connsiteX25" fmla="*/ 507206 w 559593"/>
                <a:gd name="connsiteY25" fmla="*/ 1493044 h 1504950"/>
                <a:gd name="connsiteX26" fmla="*/ 473868 w 559593"/>
                <a:gd name="connsiteY26" fmla="*/ 1504950 h 1504950"/>
                <a:gd name="connsiteX27" fmla="*/ 459581 w 559593"/>
                <a:gd name="connsiteY27" fmla="*/ 1504950 h 1504950"/>
                <a:gd name="connsiteX28" fmla="*/ 435768 w 559593"/>
                <a:gd name="connsiteY28" fmla="*/ 1497806 h 1504950"/>
                <a:gd name="connsiteX29" fmla="*/ 409575 w 559593"/>
                <a:gd name="connsiteY29" fmla="*/ 1473994 h 1504950"/>
                <a:gd name="connsiteX30" fmla="*/ 376237 w 559593"/>
                <a:gd name="connsiteY30" fmla="*/ 1435894 h 1504950"/>
                <a:gd name="connsiteX31" fmla="*/ 340518 w 559593"/>
                <a:gd name="connsiteY31" fmla="*/ 1390650 h 1504950"/>
                <a:gd name="connsiteX32" fmla="*/ 316706 w 559593"/>
                <a:gd name="connsiteY32" fmla="*/ 1345406 h 1504950"/>
                <a:gd name="connsiteX33" fmla="*/ 309562 w 559593"/>
                <a:gd name="connsiteY33" fmla="*/ 1309687 h 1504950"/>
                <a:gd name="connsiteX34" fmla="*/ 314325 w 559593"/>
                <a:gd name="connsiteY34" fmla="*/ 1285875 h 1504950"/>
                <a:gd name="connsiteX35" fmla="*/ 290512 w 559593"/>
                <a:gd name="connsiteY35" fmla="*/ 1162050 h 1504950"/>
                <a:gd name="connsiteX36" fmla="*/ 252412 w 559593"/>
                <a:gd name="connsiteY36" fmla="*/ 914400 h 1504950"/>
                <a:gd name="connsiteX37" fmla="*/ 221456 w 559593"/>
                <a:gd name="connsiteY37" fmla="*/ 683419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3" h="1504950">
                  <a:moveTo>
                    <a:pt x="221456" y="683419"/>
                  </a:moveTo>
                  <a:lnTo>
                    <a:pt x="159543" y="266700"/>
                  </a:lnTo>
                  <a:lnTo>
                    <a:pt x="150018" y="242887"/>
                  </a:lnTo>
                  <a:lnTo>
                    <a:pt x="111918" y="183356"/>
                  </a:lnTo>
                  <a:lnTo>
                    <a:pt x="71437" y="130969"/>
                  </a:lnTo>
                  <a:lnTo>
                    <a:pt x="38100" y="95250"/>
                  </a:lnTo>
                  <a:lnTo>
                    <a:pt x="26193" y="83344"/>
                  </a:lnTo>
                  <a:lnTo>
                    <a:pt x="14287" y="64294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66675" y="14287"/>
                  </a:lnTo>
                  <a:lnTo>
                    <a:pt x="126206" y="26194"/>
                  </a:lnTo>
                  <a:lnTo>
                    <a:pt x="221456" y="50006"/>
                  </a:lnTo>
                  <a:lnTo>
                    <a:pt x="328612" y="80962"/>
                  </a:lnTo>
                  <a:lnTo>
                    <a:pt x="361950" y="271462"/>
                  </a:lnTo>
                  <a:lnTo>
                    <a:pt x="407193" y="578644"/>
                  </a:lnTo>
                  <a:lnTo>
                    <a:pt x="447675" y="709612"/>
                  </a:lnTo>
                  <a:lnTo>
                    <a:pt x="519112" y="1226344"/>
                  </a:lnTo>
                  <a:lnTo>
                    <a:pt x="559593" y="1331119"/>
                  </a:lnTo>
                  <a:lnTo>
                    <a:pt x="559593" y="1385887"/>
                  </a:lnTo>
                  <a:lnTo>
                    <a:pt x="552450" y="1431131"/>
                  </a:lnTo>
                  <a:lnTo>
                    <a:pt x="542925" y="1459706"/>
                  </a:lnTo>
                  <a:lnTo>
                    <a:pt x="531018" y="1476375"/>
                  </a:lnTo>
                  <a:lnTo>
                    <a:pt x="507206" y="1493044"/>
                  </a:lnTo>
                  <a:lnTo>
                    <a:pt x="473868" y="1504950"/>
                  </a:lnTo>
                  <a:lnTo>
                    <a:pt x="459581" y="1504950"/>
                  </a:lnTo>
                  <a:lnTo>
                    <a:pt x="435768" y="1497806"/>
                  </a:lnTo>
                  <a:lnTo>
                    <a:pt x="409575" y="1473994"/>
                  </a:lnTo>
                  <a:lnTo>
                    <a:pt x="376237" y="1435894"/>
                  </a:lnTo>
                  <a:lnTo>
                    <a:pt x="340518" y="1390650"/>
                  </a:lnTo>
                  <a:lnTo>
                    <a:pt x="316706" y="1345406"/>
                  </a:lnTo>
                  <a:lnTo>
                    <a:pt x="309562" y="1309687"/>
                  </a:lnTo>
                  <a:lnTo>
                    <a:pt x="314325" y="1285875"/>
                  </a:lnTo>
                  <a:lnTo>
                    <a:pt x="290512" y="1162050"/>
                  </a:lnTo>
                  <a:lnTo>
                    <a:pt x="252412" y="914400"/>
                  </a:lnTo>
                  <a:lnTo>
                    <a:pt x="221456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9EBAE37B-6886-4713-BCB0-0CF5562D54EC}"/>
                </a:ext>
              </a:extLst>
            </p:cNvPr>
            <p:cNvSpPr/>
            <p:nvPr/>
          </p:nvSpPr>
          <p:spPr>
            <a:xfrm>
              <a:off x="3203575" y="2887663"/>
              <a:ext cx="358775" cy="2998787"/>
            </a:xfrm>
            <a:custGeom>
              <a:avLst/>
              <a:gdLst>
                <a:gd name="connsiteX0" fmla="*/ 106680 w 358140"/>
                <a:gd name="connsiteY0" fmla="*/ 784860 h 2998470"/>
                <a:gd name="connsiteX1" fmla="*/ 110490 w 358140"/>
                <a:gd name="connsiteY1" fmla="*/ 575310 h 2998470"/>
                <a:gd name="connsiteX2" fmla="*/ 106680 w 358140"/>
                <a:gd name="connsiteY2" fmla="*/ 365760 h 2998470"/>
                <a:gd name="connsiteX3" fmla="*/ 106680 w 358140"/>
                <a:gd name="connsiteY3" fmla="*/ 220980 h 2998470"/>
                <a:gd name="connsiteX4" fmla="*/ 220980 w 358140"/>
                <a:gd name="connsiteY4" fmla="*/ 0 h 2998470"/>
                <a:gd name="connsiteX5" fmla="*/ 266700 w 358140"/>
                <a:gd name="connsiteY5" fmla="*/ 99060 h 2998470"/>
                <a:gd name="connsiteX6" fmla="*/ 308610 w 358140"/>
                <a:gd name="connsiteY6" fmla="*/ 213360 h 2998470"/>
                <a:gd name="connsiteX7" fmla="*/ 335280 w 358140"/>
                <a:gd name="connsiteY7" fmla="*/ 293370 h 2998470"/>
                <a:gd name="connsiteX8" fmla="*/ 358140 w 358140"/>
                <a:gd name="connsiteY8" fmla="*/ 361950 h 2998470"/>
                <a:gd name="connsiteX9" fmla="*/ 354330 w 358140"/>
                <a:gd name="connsiteY9" fmla="*/ 426720 h 2998470"/>
                <a:gd name="connsiteX10" fmla="*/ 350520 w 358140"/>
                <a:gd name="connsiteY10" fmla="*/ 582930 h 2998470"/>
                <a:gd name="connsiteX11" fmla="*/ 335280 w 358140"/>
                <a:gd name="connsiteY11" fmla="*/ 963930 h 2998470"/>
                <a:gd name="connsiteX12" fmla="*/ 320040 w 358140"/>
                <a:gd name="connsiteY12" fmla="*/ 1390650 h 2998470"/>
                <a:gd name="connsiteX13" fmla="*/ 304800 w 358140"/>
                <a:gd name="connsiteY13" fmla="*/ 1805940 h 2998470"/>
                <a:gd name="connsiteX14" fmla="*/ 285750 w 358140"/>
                <a:gd name="connsiteY14" fmla="*/ 2274570 h 2998470"/>
                <a:gd name="connsiteX15" fmla="*/ 266700 w 358140"/>
                <a:gd name="connsiteY15" fmla="*/ 2827020 h 2998470"/>
                <a:gd name="connsiteX16" fmla="*/ 262890 w 358140"/>
                <a:gd name="connsiteY16" fmla="*/ 2884170 h 2998470"/>
                <a:gd name="connsiteX17" fmla="*/ 251460 w 358140"/>
                <a:gd name="connsiteY17" fmla="*/ 2941320 h 2998470"/>
                <a:gd name="connsiteX18" fmla="*/ 236220 w 358140"/>
                <a:gd name="connsiteY18" fmla="*/ 2964180 h 2998470"/>
                <a:gd name="connsiteX19" fmla="*/ 213360 w 358140"/>
                <a:gd name="connsiteY19" fmla="*/ 2983230 h 2998470"/>
                <a:gd name="connsiteX20" fmla="*/ 182880 w 358140"/>
                <a:gd name="connsiteY20" fmla="*/ 2994660 h 2998470"/>
                <a:gd name="connsiteX21" fmla="*/ 152400 w 358140"/>
                <a:gd name="connsiteY21" fmla="*/ 2998470 h 2998470"/>
                <a:gd name="connsiteX22" fmla="*/ 129540 w 358140"/>
                <a:gd name="connsiteY22" fmla="*/ 2990850 h 2998470"/>
                <a:gd name="connsiteX23" fmla="*/ 110490 w 358140"/>
                <a:gd name="connsiteY23" fmla="*/ 2983230 h 2998470"/>
                <a:gd name="connsiteX24" fmla="*/ 83820 w 358140"/>
                <a:gd name="connsiteY24" fmla="*/ 2960370 h 2998470"/>
                <a:gd name="connsiteX25" fmla="*/ 60960 w 358140"/>
                <a:gd name="connsiteY25" fmla="*/ 2926080 h 2998470"/>
                <a:gd name="connsiteX26" fmla="*/ 41910 w 358140"/>
                <a:gd name="connsiteY26" fmla="*/ 2876550 h 2998470"/>
                <a:gd name="connsiteX27" fmla="*/ 26670 w 358140"/>
                <a:gd name="connsiteY27" fmla="*/ 2819400 h 2998470"/>
                <a:gd name="connsiteX28" fmla="*/ 11430 w 358140"/>
                <a:gd name="connsiteY28" fmla="*/ 2747010 h 2998470"/>
                <a:gd name="connsiteX29" fmla="*/ 0 w 358140"/>
                <a:gd name="connsiteY29" fmla="*/ 2640330 h 2998470"/>
                <a:gd name="connsiteX30" fmla="*/ 0 w 358140"/>
                <a:gd name="connsiteY30" fmla="*/ 2545080 h 2998470"/>
                <a:gd name="connsiteX31" fmla="*/ 3810 w 358140"/>
                <a:gd name="connsiteY31" fmla="*/ 2506980 h 2998470"/>
                <a:gd name="connsiteX32" fmla="*/ 22860 w 358140"/>
                <a:gd name="connsiteY32" fmla="*/ 2366010 h 2998470"/>
                <a:gd name="connsiteX33" fmla="*/ 45720 w 358140"/>
                <a:gd name="connsiteY33" fmla="*/ 2205990 h 2998470"/>
                <a:gd name="connsiteX34" fmla="*/ 64770 w 358140"/>
                <a:gd name="connsiteY34" fmla="*/ 2023110 h 2998470"/>
                <a:gd name="connsiteX35" fmla="*/ 76200 w 358140"/>
                <a:gd name="connsiteY35" fmla="*/ 1882140 h 2998470"/>
                <a:gd name="connsiteX36" fmla="*/ 91440 w 358140"/>
                <a:gd name="connsiteY36" fmla="*/ 1626870 h 2998470"/>
                <a:gd name="connsiteX37" fmla="*/ 99060 w 358140"/>
                <a:gd name="connsiteY37" fmla="*/ 1344930 h 2998470"/>
                <a:gd name="connsiteX38" fmla="*/ 106680 w 358140"/>
                <a:gd name="connsiteY38" fmla="*/ 1024890 h 2998470"/>
                <a:gd name="connsiteX39" fmla="*/ 106680 w 358140"/>
                <a:gd name="connsiteY39" fmla="*/ 784860 h 299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140" h="2998470">
                  <a:moveTo>
                    <a:pt x="106680" y="784860"/>
                  </a:moveTo>
                  <a:lnTo>
                    <a:pt x="110490" y="575310"/>
                  </a:lnTo>
                  <a:lnTo>
                    <a:pt x="106680" y="365760"/>
                  </a:lnTo>
                  <a:lnTo>
                    <a:pt x="106680" y="220980"/>
                  </a:lnTo>
                  <a:lnTo>
                    <a:pt x="220980" y="0"/>
                  </a:lnTo>
                  <a:lnTo>
                    <a:pt x="266700" y="99060"/>
                  </a:lnTo>
                  <a:lnTo>
                    <a:pt x="308610" y="213360"/>
                  </a:lnTo>
                  <a:lnTo>
                    <a:pt x="335280" y="293370"/>
                  </a:lnTo>
                  <a:lnTo>
                    <a:pt x="358140" y="361950"/>
                  </a:lnTo>
                  <a:lnTo>
                    <a:pt x="354330" y="426720"/>
                  </a:lnTo>
                  <a:lnTo>
                    <a:pt x="350520" y="582930"/>
                  </a:lnTo>
                  <a:lnTo>
                    <a:pt x="335280" y="963930"/>
                  </a:lnTo>
                  <a:lnTo>
                    <a:pt x="320040" y="1390650"/>
                  </a:lnTo>
                  <a:lnTo>
                    <a:pt x="304800" y="1805940"/>
                  </a:lnTo>
                  <a:lnTo>
                    <a:pt x="285750" y="2274570"/>
                  </a:lnTo>
                  <a:lnTo>
                    <a:pt x="266700" y="2827020"/>
                  </a:lnTo>
                  <a:lnTo>
                    <a:pt x="262890" y="2884170"/>
                  </a:lnTo>
                  <a:lnTo>
                    <a:pt x="251460" y="2941320"/>
                  </a:lnTo>
                  <a:lnTo>
                    <a:pt x="236220" y="2964180"/>
                  </a:lnTo>
                  <a:lnTo>
                    <a:pt x="213360" y="2983230"/>
                  </a:lnTo>
                  <a:lnTo>
                    <a:pt x="182880" y="2994660"/>
                  </a:lnTo>
                  <a:lnTo>
                    <a:pt x="152400" y="2998470"/>
                  </a:lnTo>
                  <a:lnTo>
                    <a:pt x="129540" y="2990850"/>
                  </a:lnTo>
                  <a:lnTo>
                    <a:pt x="110490" y="2983230"/>
                  </a:lnTo>
                  <a:lnTo>
                    <a:pt x="83820" y="2960370"/>
                  </a:lnTo>
                  <a:lnTo>
                    <a:pt x="60960" y="2926080"/>
                  </a:lnTo>
                  <a:lnTo>
                    <a:pt x="41910" y="2876550"/>
                  </a:lnTo>
                  <a:lnTo>
                    <a:pt x="26670" y="2819400"/>
                  </a:lnTo>
                  <a:lnTo>
                    <a:pt x="11430" y="2747010"/>
                  </a:lnTo>
                  <a:lnTo>
                    <a:pt x="0" y="2640330"/>
                  </a:lnTo>
                  <a:lnTo>
                    <a:pt x="0" y="2545080"/>
                  </a:lnTo>
                  <a:lnTo>
                    <a:pt x="3810" y="2506980"/>
                  </a:lnTo>
                  <a:lnTo>
                    <a:pt x="22860" y="2366010"/>
                  </a:lnTo>
                  <a:lnTo>
                    <a:pt x="45720" y="2205990"/>
                  </a:lnTo>
                  <a:lnTo>
                    <a:pt x="64770" y="2023110"/>
                  </a:lnTo>
                  <a:lnTo>
                    <a:pt x="76200" y="1882140"/>
                  </a:lnTo>
                  <a:lnTo>
                    <a:pt x="91440" y="1626870"/>
                  </a:lnTo>
                  <a:lnTo>
                    <a:pt x="99060" y="1344930"/>
                  </a:lnTo>
                  <a:lnTo>
                    <a:pt x="106680" y="1024890"/>
                  </a:lnTo>
                  <a:lnTo>
                    <a:pt x="10668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100B6792-C4A9-41A9-9142-14604F8BCD0D}"/>
                </a:ext>
              </a:extLst>
            </p:cNvPr>
            <p:cNvSpPr/>
            <p:nvPr/>
          </p:nvSpPr>
          <p:spPr>
            <a:xfrm>
              <a:off x="4437063" y="2335213"/>
              <a:ext cx="2533650" cy="1530350"/>
            </a:xfrm>
            <a:custGeom>
              <a:avLst/>
              <a:gdLst>
                <a:gd name="connsiteX0" fmla="*/ 864394 w 2533650"/>
                <a:gd name="connsiteY0" fmla="*/ 245269 h 1528763"/>
                <a:gd name="connsiteX1" fmla="*/ 431006 w 2533650"/>
                <a:gd name="connsiteY1" fmla="*/ 302419 h 1528763"/>
                <a:gd name="connsiteX2" fmla="*/ 211931 w 2533650"/>
                <a:gd name="connsiteY2" fmla="*/ 333375 h 1528763"/>
                <a:gd name="connsiteX3" fmla="*/ 0 w 2533650"/>
                <a:gd name="connsiteY3" fmla="*/ 335757 h 1528763"/>
                <a:gd name="connsiteX4" fmla="*/ 35719 w 2533650"/>
                <a:gd name="connsiteY4" fmla="*/ 516732 h 1528763"/>
                <a:gd name="connsiteX5" fmla="*/ 285750 w 2533650"/>
                <a:gd name="connsiteY5" fmla="*/ 488157 h 1528763"/>
                <a:gd name="connsiteX6" fmla="*/ 611981 w 2533650"/>
                <a:gd name="connsiteY6" fmla="*/ 450057 h 1528763"/>
                <a:gd name="connsiteX7" fmla="*/ 873919 w 2533650"/>
                <a:gd name="connsiteY7" fmla="*/ 419100 h 1528763"/>
                <a:gd name="connsiteX8" fmla="*/ 1047750 w 2533650"/>
                <a:gd name="connsiteY8" fmla="*/ 400050 h 1528763"/>
                <a:gd name="connsiteX9" fmla="*/ 1395412 w 2533650"/>
                <a:gd name="connsiteY9" fmla="*/ 340519 h 1528763"/>
                <a:gd name="connsiteX10" fmla="*/ 1716881 w 2533650"/>
                <a:gd name="connsiteY10" fmla="*/ 283369 h 1528763"/>
                <a:gd name="connsiteX11" fmla="*/ 1983581 w 2533650"/>
                <a:gd name="connsiteY11" fmla="*/ 235744 h 1528763"/>
                <a:gd name="connsiteX12" fmla="*/ 2066925 w 2533650"/>
                <a:gd name="connsiteY12" fmla="*/ 221457 h 1528763"/>
                <a:gd name="connsiteX13" fmla="*/ 2078831 w 2533650"/>
                <a:gd name="connsiteY13" fmla="*/ 221457 h 1528763"/>
                <a:gd name="connsiteX14" fmla="*/ 2097881 w 2533650"/>
                <a:gd name="connsiteY14" fmla="*/ 223838 h 1528763"/>
                <a:gd name="connsiteX15" fmla="*/ 2114550 w 2533650"/>
                <a:gd name="connsiteY15" fmla="*/ 230982 h 1528763"/>
                <a:gd name="connsiteX16" fmla="*/ 2126456 w 2533650"/>
                <a:gd name="connsiteY16" fmla="*/ 242888 h 1528763"/>
                <a:gd name="connsiteX17" fmla="*/ 2135981 w 2533650"/>
                <a:gd name="connsiteY17" fmla="*/ 269082 h 1528763"/>
                <a:gd name="connsiteX18" fmla="*/ 2138362 w 2533650"/>
                <a:gd name="connsiteY18" fmla="*/ 309563 h 1528763"/>
                <a:gd name="connsiteX19" fmla="*/ 2114550 w 2533650"/>
                <a:gd name="connsiteY19" fmla="*/ 616744 h 1528763"/>
                <a:gd name="connsiteX20" fmla="*/ 2116931 w 2533650"/>
                <a:gd name="connsiteY20" fmla="*/ 740569 h 1528763"/>
                <a:gd name="connsiteX21" fmla="*/ 2069306 w 2533650"/>
                <a:gd name="connsiteY21" fmla="*/ 1257300 h 1528763"/>
                <a:gd name="connsiteX22" fmla="*/ 2069306 w 2533650"/>
                <a:gd name="connsiteY22" fmla="*/ 1428750 h 1528763"/>
                <a:gd name="connsiteX23" fmla="*/ 2076450 w 2533650"/>
                <a:gd name="connsiteY23" fmla="*/ 1473994 h 1528763"/>
                <a:gd name="connsiteX24" fmla="*/ 2085975 w 2533650"/>
                <a:gd name="connsiteY24" fmla="*/ 1500188 h 1528763"/>
                <a:gd name="connsiteX25" fmla="*/ 2097881 w 2533650"/>
                <a:gd name="connsiteY25" fmla="*/ 1516857 h 1528763"/>
                <a:gd name="connsiteX26" fmla="*/ 2119312 w 2533650"/>
                <a:gd name="connsiteY26" fmla="*/ 1528763 h 1528763"/>
                <a:gd name="connsiteX27" fmla="*/ 2140744 w 2533650"/>
                <a:gd name="connsiteY27" fmla="*/ 1528763 h 1528763"/>
                <a:gd name="connsiteX28" fmla="*/ 2174081 w 2533650"/>
                <a:gd name="connsiteY28" fmla="*/ 1521619 h 1528763"/>
                <a:gd name="connsiteX29" fmla="*/ 2207419 w 2533650"/>
                <a:gd name="connsiteY29" fmla="*/ 1502569 h 1528763"/>
                <a:gd name="connsiteX30" fmla="*/ 2235994 w 2533650"/>
                <a:gd name="connsiteY30" fmla="*/ 1478757 h 1528763"/>
                <a:gd name="connsiteX31" fmla="*/ 2266950 w 2533650"/>
                <a:gd name="connsiteY31" fmla="*/ 1440657 h 1528763"/>
                <a:gd name="connsiteX32" fmla="*/ 2274094 w 2533650"/>
                <a:gd name="connsiteY32" fmla="*/ 1426369 h 1528763"/>
                <a:gd name="connsiteX33" fmla="*/ 2295525 w 2533650"/>
                <a:gd name="connsiteY33" fmla="*/ 1276350 h 1528763"/>
                <a:gd name="connsiteX34" fmla="*/ 2309812 w 2533650"/>
                <a:gd name="connsiteY34" fmla="*/ 1190625 h 1528763"/>
                <a:gd name="connsiteX35" fmla="*/ 2355056 w 2533650"/>
                <a:gd name="connsiteY35" fmla="*/ 900113 h 1528763"/>
                <a:gd name="connsiteX36" fmla="*/ 2400300 w 2533650"/>
                <a:gd name="connsiteY36" fmla="*/ 621507 h 1528763"/>
                <a:gd name="connsiteX37" fmla="*/ 2428875 w 2533650"/>
                <a:gd name="connsiteY37" fmla="*/ 440532 h 1528763"/>
                <a:gd name="connsiteX38" fmla="*/ 2428875 w 2533650"/>
                <a:gd name="connsiteY38" fmla="*/ 416719 h 1528763"/>
                <a:gd name="connsiteX39" fmla="*/ 2436019 w 2533650"/>
                <a:gd name="connsiteY39" fmla="*/ 381000 h 1528763"/>
                <a:gd name="connsiteX40" fmla="*/ 2452687 w 2533650"/>
                <a:gd name="connsiteY40" fmla="*/ 352425 h 1528763"/>
                <a:gd name="connsiteX41" fmla="*/ 2469356 w 2533650"/>
                <a:gd name="connsiteY41" fmla="*/ 333375 h 1528763"/>
                <a:gd name="connsiteX42" fmla="*/ 2495550 w 2533650"/>
                <a:gd name="connsiteY42" fmla="*/ 314325 h 1528763"/>
                <a:gd name="connsiteX43" fmla="*/ 2514600 w 2533650"/>
                <a:gd name="connsiteY43" fmla="*/ 292894 h 1528763"/>
                <a:gd name="connsiteX44" fmla="*/ 2524125 w 2533650"/>
                <a:gd name="connsiteY44" fmla="*/ 278607 h 1528763"/>
                <a:gd name="connsiteX45" fmla="*/ 2533650 w 2533650"/>
                <a:gd name="connsiteY45" fmla="*/ 245269 h 1528763"/>
                <a:gd name="connsiteX46" fmla="*/ 2533650 w 2533650"/>
                <a:gd name="connsiteY46" fmla="*/ 219075 h 1528763"/>
                <a:gd name="connsiteX47" fmla="*/ 2528887 w 2533650"/>
                <a:gd name="connsiteY47" fmla="*/ 190500 h 1528763"/>
                <a:gd name="connsiteX48" fmla="*/ 2512219 w 2533650"/>
                <a:gd name="connsiteY48" fmla="*/ 171450 h 1528763"/>
                <a:gd name="connsiteX49" fmla="*/ 2457450 w 2533650"/>
                <a:gd name="connsiteY49" fmla="*/ 133350 h 1528763"/>
                <a:gd name="connsiteX50" fmla="*/ 2386012 w 2533650"/>
                <a:gd name="connsiteY50" fmla="*/ 83344 h 1528763"/>
                <a:gd name="connsiteX51" fmla="*/ 2309812 w 2533650"/>
                <a:gd name="connsiteY51" fmla="*/ 40482 h 1528763"/>
                <a:gd name="connsiteX52" fmla="*/ 2250281 w 2533650"/>
                <a:gd name="connsiteY52" fmla="*/ 14288 h 1528763"/>
                <a:gd name="connsiteX53" fmla="*/ 2190750 w 2533650"/>
                <a:gd name="connsiteY53" fmla="*/ 0 h 1528763"/>
                <a:gd name="connsiteX54" fmla="*/ 2152650 w 2533650"/>
                <a:gd name="connsiteY54" fmla="*/ 0 h 1528763"/>
                <a:gd name="connsiteX55" fmla="*/ 2116931 w 2533650"/>
                <a:gd name="connsiteY55" fmla="*/ 2382 h 1528763"/>
                <a:gd name="connsiteX56" fmla="*/ 2078831 w 2533650"/>
                <a:gd name="connsiteY56" fmla="*/ 14288 h 1528763"/>
                <a:gd name="connsiteX57" fmla="*/ 2014537 w 2533650"/>
                <a:gd name="connsiteY57" fmla="*/ 38100 h 1528763"/>
                <a:gd name="connsiteX58" fmla="*/ 1990725 w 2533650"/>
                <a:gd name="connsiteY58" fmla="*/ 47625 h 1528763"/>
                <a:gd name="connsiteX59" fmla="*/ 1847850 w 2533650"/>
                <a:gd name="connsiteY59" fmla="*/ 73819 h 1528763"/>
                <a:gd name="connsiteX60" fmla="*/ 1462087 w 2533650"/>
                <a:gd name="connsiteY60" fmla="*/ 147638 h 1528763"/>
                <a:gd name="connsiteX61" fmla="*/ 1264444 w 2533650"/>
                <a:gd name="connsiteY61" fmla="*/ 183357 h 1528763"/>
                <a:gd name="connsiteX62" fmla="*/ 1016794 w 2533650"/>
                <a:gd name="connsiteY62" fmla="*/ 223838 h 1528763"/>
                <a:gd name="connsiteX63" fmla="*/ 864394 w 2533650"/>
                <a:gd name="connsiteY63" fmla="*/ 245269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3650" h="1528763">
                  <a:moveTo>
                    <a:pt x="864394" y="245269"/>
                  </a:moveTo>
                  <a:lnTo>
                    <a:pt x="431006" y="302419"/>
                  </a:lnTo>
                  <a:lnTo>
                    <a:pt x="211931" y="333375"/>
                  </a:lnTo>
                  <a:lnTo>
                    <a:pt x="0" y="335757"/>
                  </a:lnTo>
                  <a:lnTo>
                    <a:pt x="35719" y="516732"/>
                  </a:lnTo>
                  <a:lnTo>
                    <a:pt x="285750" y="488157"/>
                  </a:lnTo>
                  <a:lnTo>
                    <a:pt x="611981" y="450057"/>
                  </a:lnTo>
                  <a:lnTo>
                    <a:pt x="873919" y="419100"/>
                  </a:lnTo>
                  <a:lnTo>
                    <a:pt x="1047750" y="400050"/>
                  </a:lnTo>
                  <a:lnTo>
                    <a:pt x="1395412" y="340519"/>
                  </a:lnTo>
                  <a:lnTo>
                    <a:pt x="1716881" y="283369"/>
                  </a:lnTo>
                  <a:lnTo>
                    <a:pt x="1983581" y="235744"/>
                  </a:lnTo>
                  <a:lnTo>
                    <a:pt x="2066925" y="221457"/>
                  </a:lnTo>
                  <a:lnTo>
                    <a:pt x="2078831" y="221457"/>
                  </a:lnTo>
                  <a:lnTo>
                    <a:pt x="2097881" y="223838"/>
                  </a:lnTo>
                  <a:lnTo>
                    <a:pt x="2114550" y="230982"/>
                  </a:lnTo>
                  <a:lnTo>
                    <a:pt x="2126456" y="242888"/>
                  </a:lnTo>
                  <a:lnTo>
                    <a:pt x="2135981" y="269082"/>
                  </a:lnTo>
                  <a:lnTo>
                    <a:pt x="2138362" y="309563"/>
                  </a:lnTo>
                  <a:lnTo>
                    <a:pt x="2114550" y="616744"/>
                  </a:lnTo>
                  <a:cubicBezTo>
                    <a:pt x="2115344" y="658019"/>
                    <a:pt x="2116137" y="699294"/>
                    <a:pt x="2116931" y="740569"/>
                  </a:cubicBezTo>
                  <a:lnTo>
                    <a:pt x="2069306" y="1257300"/>
                  </a:lnTo>
                  <a:lnTo>
                    <a:pt x="2069306" y="1428750"/>
                  </a:lnTo>
                  <a:lnTo>
                    <a:pt x="2076450" y="1473994"/>
                  </a:lnTo>
                  <a:lnTo>
                    <a:pt x="2085975" y="1500188"/>
                  </a:lnTo>
                  <a:lnTo>
                    <a:pt x="2097881" y="1516857"/>
                  </a:lnTo>
                  <a:lnTo>
                    <a:pt x="2119312" y="1528763"/>
                  </a:lnTo>
                  <a:lnTo>
                    <a:pt x="2140744" y="1528763"/>
                  </a:lnTo>
                  <a:lnTo>
                    <a:pt x="2174081" y="1521619"/>
                  </a:lnTo>
                  <a:lnTo>
                    <a:pt x="2207419" y="1502569"/>
                  </a:lnTo>
                  <a:lnTo>
                    <a:pt x="2235994" y="1478757"/>
                  </a:lnTo>
                  <a:lnTo>
                    <a:pt x="2266950" y="1440657"/>
                  </a:lnTo>
                  <a:lnTo>
                    <a:pt x="2274094" y="1426369"/>
                  </a:lnTo>
                  <a:lnTo>
                    <a:pt x="2295525" y="1276350"/>
                  </a:lnTo>
                  <a:lnTo>
                    <a:pt x="2309812" y="1190625"/>
                  </a:lnTo>
                  <a:lnTo>
                    <a:pt x="2355056" y="900113"/>
                  </a:lnTo>
                  <a:lnTo>
                    <a:pt x="2400300" y="621507"/>
                  </a:lnTo>
                  <a:lnTo>
                    <a:pt x="2428875" y="440532"/>
                  </a:lnTo>
                  <a:lnTo>
                    <a:pt x="2428875" y="416719"/>
                  </a:lnTo>
                  <a:lnTo>
                    <a:pt x="2436019" y="381000"/>
                  </a:lnTo>
                  <a:lnTo>
                    <a:pt x="2452687" y="352425"/>
                  </a:lnTo>
                  <a:lnTo>
                    <a:pt x="2469356" y="333375"/>
                  </a:lnTo>
                  <a:lnTo>
                    <a:pt x="2495550" y="314325"/>
                  </a:lnTo>
                  <a:lnTo>
                    <a:pt x="2514600" y="292894"/>
                  </a:lnTo>
                  <a:lnTo>
                    <a:pt x="2524125" y="278607"/>
                  </a:lnTo>
                  <a:lnTo>
                    <a:pt x="2533650" y="245269"/>
                  </a:lnTo>
                  <a:lnTo>
                    <a:pt x="2533650" y="219075"/>
                  </a:lnTo>
                  <a:lnTo>
                    <a:pt x="2528887" y="190500"/>
                  </a:lnTo>
                  <a:lnTo>
                    <a:pt x="2512219" y="171450"/>
                  </a:lnTo>
                  <a:lnTo>
                    <a:pt x="2457450" y="133350"/>
                  </a:lnTo>
                  <a:lnTo>
                    <a:pt x="2386012" y="83344"/>
                  </a:lnTo>
                  <a:lnTo>
                    <a:pt x="2309812" y="40482"/>
                  </a:lnTo>
                  <a:lnTo>
                    <a:pt x="2250281" y="14288"/>
                  </a:lnTo>
                  <a:lnTo>
                    <a:pt x="2190750" y="0"/>
                  </a:lnTo>
                  <a:lnTo>
                    <a:pt x="2152650" y="0"/>
                  </a:lnTo>
                  <a:lnTo>
                    <a:pt x="2116931" y="2382"/>
                  </a:lnTo>
                  <a:lnTo>
                    <a:pt x="2078831" y="14288"/>
                  </a:lnTo>
                  <a:lnTo>
                    <a:pt x="2014537" y="38100"/>
                  </a:lnTo>
                  <a:lnTo>
                    <a:pt x="1990725" y="47625"/>
                  </a:lnTo>
                  <a:lnTo>
                    <a:pt x="1847850" y="73819"/>
                  </a:lnTo>
                  <a:lnTo>
                    <a:pt x="1462087" y="147638"/>
                  </a:lnTo>
                  <a:lnTo>
                    <a:pt x="1264444" y="183357"/>
                  </a:lnTo>
                  <a:lnTo>
                    <a:pt x="1016794" y="223838"/>
                  </a:lnTo>
                  <a:lnTo>
                    <a:pt x="86439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9">
              <a:extLst>
                <a:ext uri="{FF2B5EF4-FFF2-40B4-BE49-F238E27FC236}">
                  <a16:creationId xmlns:a16="http://schemas.microsoft.com/office/drawing/2014/main" id="{9E9B040E-BA0D-461D-BA5B-D9F29B5A2BCC}"/>
                </a:ext>
              </a:extLst>
            </p:cNvPr>
            <p:cNvSpPr/>
            <p:nvPr/>
          </p:nvSpPr>
          <p:spPr>
            <a:xfrm>
              <a:off x="4514850" y="2914650"/>
              <a:ext cx="2066925" cy="404813"/>
            </a:xfrm>
            <a:custGeom>
              <a:avLst/>
              <a:gdLst>
                <a:gd name="connsiteX0" fmla="*/ 1419225 w 2066925"/>
                <a:gd name="connsiteY0" fmla="*/ 85725 h 404813"/>
                <a:gd name="connsiteX1" fmla="*/ 1852613 w 2066925"/>
                <a:gd name="connsiteY1" fmla="*/ 26194 h 404813"/>
                <a:gd name="connsiteX2" fmla="*/ 2066925 w 2066925"/>
                <a:gd name="connsiteY2" fmla="*/ 0 h 404813"/>
                <a:gd name="connsiteX3" fmla="*/ 2066925 w 2066925"/>
                <a:gd name="connsiteY3" fmla="*/ 178594 h 404813"/>
                <a:gd name="connsiteX4" fmla="*/ 1785938 w 2066925"/>
                <a:gd name="connsiteY4" fmla="*/ 214313 h 404813"/>
                <a:gd name="connsiteX5" fmla="*/ 1404938 w 2066925"/>
                <a:gd name="connsiteY5" fmla="*/ 264319 h 404813"/>
                <a:gd name="connsiteX6" fmla="*/ 1162050 w 2066925"/>
                <a:gd name="connsiteY6" fmla="*/ 295275 h 404813"/>
                <a:gd name="connsiteX7" fmla="*/ 890588 w 2066925"/>
                <a:gd name="connsiteY7" fmla="*/ 321469 h 404813"/>
                <a:gd name="connsiteX8" fmla="*/ 640556 w 2066925"/>
                <a:gd name="connsiteY8" fmla="*/ 354806 h 404813"/>
                <a:gd name="connsiteX9" fmla="*/ 364331 w 2066925"/>
                <a:gd name="connsiteY9" fmla="*/ 392906 h 404813"/>
                <a:gd name="connsiteX10" fmla="*/ 290513 w 2066925"/>
                <a:gd name="connsiteY10" fmla="*/ 402431 h 404813"/>
                <a:gd name="connsiteX11" fmla="*/ 221456 w 2066925"/>
                <a:gd name="connsiteY11" fmla="*/ 404813 h 404813"/>
                <a:gd name="connsiteX12" fmla="*/ 23813 w 2066925"/>
                <a:gd name="connsiteY12" fmla="*/ 400050 h 404813"/>
                <a:gd name="connsiteX13" fmla="*/ 0 w 2066925"/>
                <a:gd name="connsiteY13" fmla="*/ 223838 h 404813"/>
                <a:gd name="connsiteX14" fmla="*/ 230981 w 2066925"/>
                <a:gd name="connsiteY14" fmla="*/ 226219 h 404813"/>
                <a:gd name="connsiteX15" fmla="*/ 333375 w 2066925"/>
                <a:gd name="connsiteY15" fmla="*/ 214313 h 404813"/>
                <a:gd name="connsiteX16" fmla="*/ 557213 w 2066925"/>
                <a:gd name="connsiteY16" fmla="*/ 185738 h 404813"/>
                <a:gd name="connsiteX17" fmla="*/ 971550 w 2066925"/>
                <a:gd name="connsiteY17" fmla="*/ 133350 h 404813"/>
                <a:gd name="connsiteX18" fmla="*/ 1204913 w 2066925"/>
                <a:gd name="connsiteY18" fmla="*/ 114300 h 404813"/>
                <a:gd name="connsiteX19" fmla="*/ 1419225 w 2066925"/>
                <a:gd name="connsiteY19" fmla="*/ 857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404813">
                  <a:moveTo>
                    <a:pt x="1419225" y="85725"/>
                  </a:moveTo>
                  <a:lnTo>
                    <a:pt x="1852613" y="26194"/>
                  </a:lnTo>
                  <a:lnTo>
                    <a:pt x="2066925" y="0"/>
                  </a:lnTo>
                  <a:lnTo>
                    <a:pt x="2066925" y="178594"/>
                  </a:lnTo>
                  <a:lnTo>
                    <a:pt x="1785938" y="214313"/>
                  </a:lnTo>
                  <a:lnTo>
                    <a:pt x="1404938" y="264319"/>
                  </a:lnTo>
                  <a:lnTo>
                    <a:pt x="1162050" y="295275"/>
                  </a:lnTo>
                  <a:lnTo>
                    <a:pt x="890588" y="321469"/>
                  </a:lnTo>
                  <a:lnTo>
                    <a:pt x="640556" y="354806"/>
                  </a:lnTo>
                  <a:lnTo>
                    <a:pt x="364331" y="392906"/>
                  </a:lnTo>
                  <a:lnTo>
                    <a:pt x="290513" y="402431"/>
                  </a:lnTo>
                  <a:lnTo>
                    <a:pt x="221456" y="404813"/>
                  </a:lnTo>
                  <a:lnTo>
                    <a:pt x="23813" y="400050"/>
                  </a:lnTo>
                  <a:lnTo>
                    <a:pt x="0" y="223838"/>
                  </a:lnTo>
                  <a:lnTo>
                    <a:pt x="230981" y="226219"/>
                  </a:lnTo>
                  <a:lnTo>
                    <a:pt x="333375" y="214313"/>
                  </a:lnTo>
                  <a:lnTo>
                    <a:pt x="557213" y="185738"/>
                  </a:lnTo>
                  <a:lnTo>
                    <a:pt x="971550" y="133350"/>
                  </a:lnTo>
                  <a:lnTo>
                    <a:pt x="1204913" y="114300"/>
                  </a:lnTo>
                  <a:lnTo>
                    <a:pt x="14192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0">
              <a:extLst>
                <a:ext uri="{FF2B5EF4-FFF2-40B4-BE49-F238E27FC236}">
                  <a16:creationId xmlns:a16="http://schemas.microsoft.com/office/drawing/2014/main" id="{30E1C76C-A35B-46DE-BD7B-7258422B095F}"/>
                </a:ext>
              </a:extLst>
            </p:cNvPr>
            <p:cNvSpPr/>
            <p:nvPr/>
          </p:nvSpPr>
          <p:spPr>
            <a:xfrm>
              <a:off x="4624388" y="3562350"/>
              <a:ext cx="1912937" cy="388938"/>
            </a:xfrm>
            <a:custGeom>
              <a:avLst/>
              <a:gdLst>
                <a:gd name="connsiteX0" fmla="*/ 1169193 w 1912143"/>
                <a:gd name="connsiteY0" fmla="*/ 78581 h 388144"/>
                <a:gd name="connsiteX1" fmla="*/ 1593056 w 1912143"/>
                <a:gd name="connsiteY1" fmla="*/ 33338 h 388144"/>
                <a:gd name="connsiteX2" fmla="*/ 1912143 w 1912143"/>
                <a:gd name="connsiteY2" fmla="*/ 0 h 388144"/>
                <a:gd name="connsiteX3" fmla="*/ 1912143 w 1912143"/>
                <a:gd name="connsiteY3" fmla="*/ 204788 h 388144"/>
                <a:gd name="connsiteX4" fmla="*/ 1626393 w 1912143"/>
                <a:gd name="connsiteY4" fmla="*/ 207169 h 388144"/>
                <a:gd name="connsiteX5" fmla="*/ 1364456 w 1912143"/>
                <a:gd name="connsiteY5" fmla="*/ 223838 h 388144"/>
                <a:gd name="connsiteX6" fmla="*/ 1012031 w 1912143"/>
                <a:gd name="connsiteY6" fmla="*/ 250031 h 388144"/>
                <a:gd name="connsiteX7" fmla="*/ 778668 w 1912143"/>
                <a:gd name="connsiteY7" fmla="*/ 273844 h 388144"/>
                <a:gd name="connsiteX8" fmla="*/ 452437 w 1912143"/>
                <a:gd name="connsiteY8" fmla="*/ 323850 h 388144"/>
                <a:gd name="connsiteX9" fmla="*/ 28575 w 1912143"/>
                <a:gd name="connsiteY9" fmla="*/ 388144 h 388144"/>
                <a:gd name="connsiteX10" fmla="*/ 0 w 1912143"/>
                <a:gd name="connsiteY10" fmla="*/ 228600 h 388144"/>
                <a:gd name="connsiteX11" fmla="*/ 321468 w 1912143"/>
                <a:gd name="connsiteY11" fmla="*/ 183356 h 388144"/>
                <a:gd name="connsiteX12" fmla="*/ 626268 w 1912143"/>
                <a:gd name="connsiteY12" fmla="*/ 140494 h 388144"/>
                <a:gd name="connsiteX13" fmla="*/ 838200 w 1912143"/>
                <a:gd name="connsiteY13" fmla="*/ 109538 h 388144"/>
                <a:gd name="connsiteX14" fmla="*/ 1169193 w 1912143"/>
                <a:gd name="connsiteY14" fmla="*/ 785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143" h="388144">
                  <a:moveTo>
                    <a:pt x="1169193" y="78581"/>
                  </a:moveTo>
                  <a:lnTo>
                    <a:pt x="1593056" y="33338"/>
                  </a:lnTo>
                  <a:lnTo>
                    <a:pt x="1912143" y="0"/>
                  </a:lnTo>
                  <a:lnTo>
                    <a:pt x="1912143" y="204788"/>
                  </a:lnTo>
                  <a:lnTo>
                    <a:pt x="1626393" y="207169"/>
                  </a:lnTo>
                  <a:lnTo>
                    <a:pt x="1364456" y="223838"/>
                  </a:lnTo>
                  <a:lnTo>
                    <a:pt x="1012031" y="250031"/>
                  </a:lnTo>
                  <a:lnTo>
                    <a:pt x="778668" y="273844"/>
                  </a:lnTo>
                  <a:lnTo>
                    <a:pt x="452437" y="323850"/>
                  </a:lnTo>
                  <a:lnTo>
                    <a:pt x="28575" y="388144"/>
                  </a:lnTo>
                  <a:lnTo>
                    <a:pt x="0" y="228600"/>
                  </a:lnTo>
                  <a:lnTo>
                    <a:pt x="321468" y="183356"/>
                  </a:lnTo>
                  <a:lnTo>
                    <a:pt x="626268" y="140494"/>
                  </a:lnTo>
                  <a:lnTo>
                    <a:pt x="838200" y="109538"/>
                  </a:lnTo>
                  <a:lnTo>
                    <a:pt x="116919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3">
              <a:extLst>
                <a:ext uri="{FF2B5EF4-FFF2-40B4-BE49-F238E27FC236}">
                  <a16:creationId xmlns:a16="http://schemas.microsoft.com/office/drawing/2014/main" id="{66F6ECFC-6D62-4304-B9D9-23E48E0EAED1}"/>
                </a:ext>
              </a:extLst>
            </p:cNvPr>
            <p:cNvSpPr/>
            <p:nvPr/>
          </p:nvSpPr>
          <p:spPr>
            <a:xfrm rot="16200000">
              <a:off x="2851944" y="3026569"/>
              <a:ext cx="4038600" cy="1801812"/>
            </a:xfrm>
            <a:custGeom>
              <a:avLst/>
              <a:gdLst>
                <a:gd name="connsiteX0" fmla="*/ 1652038 w 4038317"/>
                <a:gd name="connsiteY0" fmla="*/ 1339307 h 1801606"/>
                <a:gd name="connsiteX1" fmla="*/ 1798207 w 4038317"/>
                <a:gd name="connsiteY1" fmla="*/ 1380098 h 1801606"/>
                <a:gd name="connsiteX2" fmla="*/ 1974968 w 4038317"/>
                <a:gd name="connsiteY2" fmla="*/ 1417490 h 1801606"/>
                <a:gd name="connsiteX3" fmla="*/ 2121136 w 4038317"/>
                <a:gd name="connsiteY3" fmla="*/ 1444684 h 1801606"/>
                <a:gd name="connsiteX4" fmla="*/ 2263905 w 4038317"/>
                <a:gd name="connsiteY4" fmla="*/ 1465080 h 1801606"/>
                <a:gd name="connsiteX5" fmla="*/ 2525647 w 4038317"/>
                <a:gd name="connsiteY5" fmla="*/ 1478677 h 1801606"/>
                <a:gd name="connsiteX6" fmla="*/ 2716006 w 4038317"/>
                <a:gd name="connsiteY6" fmla="*/ 1488874 h 1801606"/>
                <a:gd name="connsiteX7" fmla="*/ 2967551 w 4038317"/>
                <a:gd name="connsiteY7" fmla="*/ 1488874 h 1801606"/>
                <a:gd name="connsiteX8" fmla="*/ 3215696 w 4038317"/>
                <a:gd name="connsiteY8" fmla="*/ 1488874 h 1801606"/>
                <a:gd name="connsiteX9" fmla="*/ 3429850 w 4038317"/>
                <a:gd name="connsiteY9" fmla="*/ 1485475 h 1801606"/>
                <a:gd name="connsiteX10" fmla="*/ 3657600 w 4038317"/>
                <a:gd name="connsiteY10" fmla="*/ 1475277 h 1801606"/>
                <a:gd name="connsiteX11" fmla="*/ 3796969 w 4038317"/>
                <a:gd name="connsiteY11" fmla="*/ 1468479 h 1801606"/>
                <a:gd name="connsiteX12" fmla="*/ 3844559 w 4038317"/>
                <a:gd name="connsiteY12" fmla="*/ 1461680 h 1801606"/>
                <a:gd name="connsiteX13" fmla="*/ 3875152 w 4038317"/>
                <a:gd name="connsiteY13" fmla="*/ 1444684 h 1801606"/>
                <a:gd name="connsiteX14" fmla="*/ 3902346 w 4038317"/>
                <a:gd name="connsiteY14" fmla="*/ 1424289 h 1801606"/>
                <a:gd name="connsiteX15" fmla="*/ 3922742 w 4038317"/>
                <a:gd name="connsiteY15" fmla="*/ 1397094 h 1801606"/>
                <a:gd name="connsiteX16" fmla="*/ 3936339 w 4038317"/>
                <a:gd name="connsiteY16" fmla="*/ 1373300 h 1801606"/>
                <a:gd name="connsiteX17" fmla="*/ 3966932 w 4038317"/>
                <a:gd name="connsiteY17" fmla="*/ 1301915 h 1801606"/>
                <a:gd name="connsiteX18" fmla="*/ 4038317 w 4038317"/>
                <a:gd name="connsiteY18" fmla="*/ 1614647 h 1801606"/>
                <a:gd name="connsiteX19" fmla="*/ 3987328 w 4038317"/>
                <a:gd name="connsiteY19" fmla="*/ 1709826 h 1801606"/>
                <a:gd name="connsiteX20" fmla="*/ 3949936 w 4038317"/>
                <a:gd name="connsiteY20" fmla="*/ 1764214 h 1801606"/>
                <a:gd name="connsiteX21" fmla="*/ 3915943 w 4038317"/>
                <a:gd name="connsiteY21" fmla="*/ 1798207 h 1801606"/>
                <a:gd name="connsiteX22" fmla="*/ 3895548 w 4038317"/>
                <a:gd name="connsiteY22" fmla="*/ 1801606 h 1801606"/>
                <a:gd name="connsiteX23" fmla="*/ 3854757 w 4038317"/>
                <a:gd name="connsiteY23" fmla="*/ 1794807 h 1801606"/>
                <a:gd name="connsiteX24" fmla="*/ 3793570 w 4038317"/>
                <a:gd name="connsiteY24" fmla="*/ 1781210 h 1801606"/>
                <a:gd name="connsiteX25" fmla="*/ 3650801 w 4038317"/>
                <a:gd name="connsiteY25" fmla="*/ 1760815 h 1801606"/>
                <a:gd name="connsiteX26" fmla="*/ 3596413 w 4038317"/>
                <a:gd name="connsiteY26" fmla="*/ 1754016 h 1801606"/>
                <a:gd name="connsiteX27" fmla="*/ 3514831 w 4038317"/>
                <a:gd name="connsiteY27" fmla="*/ 1757416 h 1801606"/>
                <a:gd name="connsiteX28" fmla="*/ 3419652 w 4038317"/>
                <a:gd name="connsiteY28" fmla="*/ 1757416 h 1801606"/>
                <a:gd name="connsiteX29" fmla="*/ 3144312 w 4038317"/>
                <a:gd name="connsiteY29" fmla="*/ 1757416 h 1801606"/>
                <a:gd name="connsiteX30" fmla="*/ 2899566 w 4038317"/>
                <a:gd name="connsiteY30" fmla="*/ 1757416 h 1801606"/>
                <a:gd name="connsiteX31" fmla="*/ 2739801 w 4038317"/>
                <a:gd name="connsiteY31" fmla="*/ 1733621 h 1801606"/>
                <a:gd name="connsiteX32" fmla="*/ 2277502 w 4038317"/>
                <a:gd name="connsiteY32" fmla="*/ 1709826 h 1801606"/>
                <a:gd name="connsiteX33" fmla="*/ 2097341 w 4038317"/>
                <a:gd name="connsiteY33" fmla="*/ 1682632 h 1801606"/>
                <a:gd name="connsiteX34" fmla="*/ 1876389 w 4038317"/>
                <a:gd name="connsiteY34" fmla="*/ 1645240 h 1801606"/>
                <a:gd name="connsiteX35" fmla="*/ 1720024 w 4038317"/>
                <a:gd name="connsiteY35" fmla="*/ 1611248 h 1801606"/>
                <a:gd name="connsiteX36" fmla="*/ 1533064 w 4038317"/>
                <a:gd name="connsiteY36" fmla="*/ 1563658 h 1801606"/>
                <a:gd name="connsiteX37" fmla="*/ 1407292 w 4038317"/>
                <a:gd name="connsiteY37" fmla="*/ 1526266 h 1801606"/>
                <a:gd name="connsiteX38" fmla="*/ 1230531 w 4038317"/>
                <a:gd name="connsiteY38" fmla="*/ 1461680 h 1801606"/>
                <a:gd name="connsiteX39" fmla="*/ 1077564 w 4038317"/>
                <a:gd name="connsiteY39" fmla="*/ 1393695 h 1801606"/>
                <a:gd name="connsiteX40" fmla="*/ 914400 w 4038317"/>
                <a:gd name="connsiteY40" fmla="*/ 1291718 h 1801606"/>
                <a:gd name="connsiteX41" fmla="*/ 798825 w 4038317"/>
                <a:gd name="connsiteY41" fmla="*/ 1189740 h 1801606"/>
                <a:gd name="connsiteX42" fmla="*/ 645859 w 4038317"/>
                <a:gd name="connsiteY42" fmla="*/ 1043572 h 1801606"/>
                <a:gd name="connsiteX43" fmla="*/ 479295 w 4038317"/>
                <a:gd name="connsiteY43" fmla="*/ 863411 h 1801606"/>
                <a:gd name="connsiteX44" fmla="*/ 370519 w 4038317"/>
                <a:gd name="connsiteY44" fmla="*/ 727441 h 1801606"/>
                <a:gd name="connsiteX45" fmla="*/ 275340 w 4038317"/>
                <a:gd name="connsiteY45" fmla="*/ 588071 h 1801606"/>
                <a:gd name="connsiteX46" fmla="*/ 203955 w 4038317"/>
                <a:gd name="connsiteY46" fmla="*/ 465698 h 1801606"/>
                <a:gd name="connsiteX47" fmla="*/ 135970 w 4038317"/>
                <a:gd name="connsiteY47" fmla="*/ 336526 h 1801606"/>
                <a:gd name="connsiteX48" fmla="*/ 78183 w 4038317"/>
                <a:gd name="connsiteY48" fmla="*/ 217552 h 1801606"/>
                <a:gd name="connsiteX49" fmla="*/ 23795 w 4038317"/>
                <a:gd name="connsiteY49" fmla="*/ 105377 h 1801606"/>
                <a:gd name="connsiteX50" fmla="*/ 3399 w 4038317"/>
                <a:gd name="connsiteY50" fmla="*/ 50989 h 1801606"/>
                <a:gd name="connsiteX51" fmla="*/ 0 w 4038317"/>
                <a:gd name="connsiteY51" fmla="*/ 13597 h 1801606"/>
                <a:gd name="connsiteX52" fmla="*/ 6798 w 4038317"/>
                <a:gd name="connsiteY52" fmla="*/ 0 h 1801606"/>
                <a:gd name="connsiteX53" fmla="*/ 13597 w 4038317"/>
                <a:gd name="connsiteY53" fmla="*/ 0 h 1801606"/>
                <a:gd name="connsiteX54" fmla="*/ 27194 w 4038317"/>
                <a:gd name="connsiteY54" fmla="*/ 0 h 1801606"/>
                <a:gd name="connsiteX55" fmla="*/ 47589 w 4038317"/>
                <a:gd name="connsiteY55" fmla="*/ 6799 h 1801606"/>
                <a:gd name="connsiteX56" fmla="*/ 64586 w 4038317"/>
                <a:gd name="connsiteY56" fmla="*/ 20396 h 1801606"/>
                <a:gd name="connsiteX57" fmla="*/ 98578 w 4038317"/>
                <a:gd name="connsiteY57" fmla="*/ 78183 h 1801606"/>
                <a:gd name="connsiteX58" fmla="*/ 186959 w 4038317"/>
                <a:gd name="connsiteY58" fmla="*/ 210754 h 1801606"/>
                <a:gd name="connsiteX59" fmla="*/ 268541 w 4038317"/>
                <a:gd name="connsiteY59" fmla="*/ 329728 h 1801606"/>
                <a:gd name="connsiteX60" fmla="*/ 333127 w 4038317"/>
                <a:gd name="connsiteY60" fmla="*/ 418109 h 1801606"/>
                <a:gd name="connsiteX61" fmla="*/ 390914 w 4038317"/>
                <a:gd name="connsiteY61" fmla="*/ 489493 h 1801606"/>
                <a:gd name="connsiteX62" fmla="*/ 455500 w 4038317"/>
                <a:gd name="connsiteY62" fmla="*/ 567676 h 1801606"/>
                <a:gd name="connsiteX63" fmla="*/ 520086 w 4038317"/>
                <a:gd name="connsiteY63" fmla="*/ 639060 h 1801606"/>
                <a:gd name="connsiteX64" fmla="*/ 594870 w 4038317"/>
                <a:gd name="connsiteY64" fmla="*/ 710445 h 1801606"/>
                <a:gd name="connsiteX65" fmla="*/ 642459 w 4038317"/>
                <a:gd name="connsiteY65" fmla="*/ 754635 h 1801606"/>
                <a:gd name="connsiteX66" fmla="*/ 713844 w 4038317"/>
                <a:gd name="connsiteY66" fmla="*/ 819221 h 1801606"/>
                <a:gd name="connsiteX67" fmla="*/ 815821 w 4038317"/>
                <a:gd name="connsiteY67" fmla="*/ 907602 h 1801606"/>
                <a:gd name="connsiteX68" fmla="*/ 948392 w 4038317"/>
                <a:gd name="connsiteY68" fmla="*/ 1006180 h 1801606"/>
                <a:gd name="connsiteX69" fmla="*/ 1043572 w 4038317"/>
                <a:gd name="connsiteY69" fmla="*/ 1077564 h 1801606"/>
                <a:gd name="connsiteX70" fmla="*/ 1104758 w 4038317"/>
                <a:gd name="connsiteY70" fmla="*/ 1118355 h 1801606"/>
                <a:gd name="connsiteX71" fmla="*/ 1271322 w 4038317"/>
                <a:gd name="connsiteY71" fmla="*/ 1210135 h 1801606"/>
                <a:gd name="connsiteX72" fmla="*/ 1407292 w 4038317"/>
                <a:gd name="connsiteY72" fmla="*/ 1264523 h 1801606"/>
                <a:gd name="connsiteX73" fmla="*/ 1652038 w 4038317"/>
                <a:gd name="connsiteY73" fmla="*/ 1339307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38317" h="1801606">
                  <a:moveTo>
                    <a:pt x="1652038" y="1339307"/>
                  </a:moveTo>
                  <a:lnTo>
                    <a:pt x="1798207" y="1380098"/>
                  </a:lnTo>
                  <a:lnTo>
                    <a:pt x="1974968" y="1417490"/>
                  </a:lnTo>
                  <a:lnTo>
                    <a:pt x="2121136" y="1444684"/>
                  </a:lnTo>
                  <a:lnTo>
                    <a:pt x="2263905" y="1465080"/>
                  </a:lnTo>
                  <a:lnTo>
                    <a:pt x="2525647" y="1478677"/>
                  </a:lnTo>
                  <a:lnTo>
                    <a:pt x="2716006" y="1488874"/>
                  </a:lnTo>
                  <a:lnTo>
                    <a:pt x="2967551" y="1488874"/>
                  </a:lnTo>
                  <a:lnTo>
                    <a:pt x="3215696" y="1488874"/>
                  </a:lnTo>
                  <a:lnTo>
                    <a:pt x="3429850" y="1485475"/>
                  </a:lnTo>
                  <a:lnTo>
                    <a:pt x="3657600" y="1475277"/>
                  </a:lnTo>
                  <a:lnTo>
                    <a:pt x="3796969" y="1468479"/>
                  </a:lnTo>
                  <a:lnTo>
                    <a:pt x="3844559" y="1461680"/>
                  </a:lnTo>
                  <a:lnTo>
                    <a:pt x="3875152" y="1444684"/>
                  </a:lnTo>
                  <a:lnTo>
                    <a:pt x="3902346" y="1424289"/>
                  </a:lnTo>
                  <a:lnTo>
                    <a:pt x="3922742" y="1397094"/>
                  </a:lnTo>
                  <a:lnTo>
                    <a:pt x="3936339" y="1373300"/>
                  </a:lnTo>
                  <a:lnTo>
                    <a:pt x="3966932" y="1301915"/>
                  </a:lnTo>
                  <a:lnTo>
                    <a:pt x="4038317" y="1614647"/>
                  </a:lnTo>
                  <a:lnTo>
                    <a:pt x="3987328" y="1709826"/>
                  </a:lnTo>
                  <a:lnTo>
                    <a:pt x="3949936" y="1764214"/>
                  </a:lnTo>
                  <a:lnTo>
                    <a:pt x="3915943" y="1798207"/>
                  </a:lnTo>
                  <a:lnTo>
                    <a:pt x="3895548" y="1801606"/>
                  </a:lnTo>
                  <a:lnTo>
                    <a:pt x="3854757" y="1794807"/>
                  </a:lnTo>
                  <a:lnTo>
                    <a:pt x="3793570" y="1781210"/>
                  </a:lnTo>
                  <a:lnTo>
                    <a:pt x="3650801" y="1760815"/>
                  </a:lnTo>
                  <a:lnTo>
                    <a:pt x="3596413" y="1754016"/>
                  </a:lnTo>
                  <a:lnTo>
                    <a:pt x="3514831" y="1757416"/>
                  </a:lnTo>
                  <a:lnTo>
                    <a:pt x="3419652" y="1757416"/>
                  </a:lnTo>
                  <a:lnTo>
                    <a:pt x="3144312" y="1757416"/>
                  </a:lnTo>
                  <a:lnTo>
                    <a:pt x="2899566" y="1757416"/>
                  </a:lnTo>
                  <a:lnTo>
                    <a:pt x="2739801" y="1733621"/>
                  </a:lnTo>
                  <a:lnTo>
                    <a:pt x="2277502" y="1709826"/>
                  </a:lnTo>
                  <a:lnTo>
                    <a:pt x="2097341" y="1682632"/>
                  </a:lnTo>
                  <a:lnTo>
                    <a:pt x="1876389" y="1645240"/>
                  </a:lnTo>
                  <a:lnTo>
                    <a:pt x="1720024" y="1611248"/>
                  </a:lnTo>
                  <a:lnTo>
                    <a:pt x="1533064" y="1563658"/>
                  </a:lnTo>
                  <a:lnTo>
                    <a:pt x="1407292" y="1526266"/>
                  </a:lnTo>
                  <a:lnTo>
                    <a:pt x="1230531" y="1461680"/>
                  </a:lnTo>
                  <a:lnTo>
                    <a:pt x="1077564" y="1393695"/>
                  </a:lnTo>
                  <a:lnTo>
                    <a:pt x="914400" y="1291718"/>
                  </a:lnTo>
                  <a:lnTo>
                    <a:pt x="798825" y="1189740"/>
                  </a:lnTo>
                  <a:lnTo>
                    <a:pt x="645859" y="1043572"/>
                  </a:lnTo>
                  <a:lnTo>
                    <a:pt x="479295" y="863411"/>
                  </a:lnTo>
                  <a:lnTo>
                    <a:pt x="370519" y="727441"/>
                  </a:lnTo>
                  <a:lnTo>
                    <a:pt x="275340" y="588071"/>
                  </a:lnTo>
                  <a:lnTo>
                    <a:pt x="203955" y="465698"/>
                  </a:lnTo>
                  <a:lnTo>
                    <a:pt x="135970" y="336526"/>
                  </a:lnTo>
                  <a:lnTo>
                    <a:pt x="78183" y="217552"/>
                  </a:lnTo>
                  <a:lnTo>
                    <a:pt x="23795" y="105377"/>
                  </a:lnTo>
                  <a:lnTo>
                    <a:pt x="3399" y="50989"/>
                  </a:lnTo>
                  <a:lnTo>
                    <a:pt x="0" y="13597"/>
                  </a:lnTo>
                  <a:lnTo>
                    <a:pt x="6798" y="0"/>
                  </a:lnTo>
                  <a:lnTo>
                    <a:pt x="13597" y="0"/>
                  </a:lnTo>
                  <a:lnTo>
                    <a:pt x="27194" y="0"/>
                  </a:lnTo>
                  <a:lnTo>
                    <a:pt x="47589" y="6799"/>
                  </a:lnTo>
                  <a:lnTo>
                    <a:pt x="64586" y="20396"/>
                  </a:lnTo>
                  <a:lnTo>
                    <a:pt x="98578" y="78183"/>
                  </a:lnTo>
                  <a:lnTo>
                    <a:pt x="186959" y="210754"/>
                  </a:lnTo>
                  <a:lnTo>
                    <a:pt x="268541" y="329728"/>
                  </a:lnTo>
                  <a:lnTo>
                    <a:pt x="333127" y="418109"/>
                  </a:lnTo>
                  <a:lnTo>
                    <a:pt x="390914" y="489493"/>
                  </a:lnTo>
                  <a:lnTo>
                    <a:pt x="455500" y="567676"/>
                  </a:lnTo>
                  <a:lnTo>
                    <a:pt x="520086" y="639060"/>
                  </a:lnTo>
                  <a:lnTo>
                    <a:pt x="594870" y="710445"/>
                  </a:lnTo>
                  <a:lnTo>
                    <a:pt x="642459" y="754635"/>
                  </a:lnTo>
                  <a:lnTo>
                    <a:pt x="713844" y="819221"/>
                  </a:lnTo>
                  <a:lnTo>
                    <a:pt x="815821" y="907602"/>
                  </a:lnTo>
                  <a:lnTo>
                    <a:pt x="948392" y="1006180"/>
                  </a:lnTo>
                  <a:lnTo>
                    <a:pt x="1043572" y="1077564"/>
                  </a:lnTo>
                  <a:lnTo>
                    <a:pt x="1104758" y="1118355"/>
                  </a:lnTo>
                  <a:lnTo>
                    <a:pt x="1271322" y="1210135"/>
                  </a:lnTo>
                  <a:lnTo>
                    <a:pt x="1407292" y="1264523"/>
                  </a:lnTo>
                  <a:lnTo>
                    <a:pt x="1652038" y="1339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1">
              <a:extLst>
                <a:ext uri="{FF2B5EF4-FFF2-40B4-BE49-F238E27FC236}">
                  <a16:creationId xmlns:a16="http://schemas.microsoft.com/office/drawing/2014/main" id="{80A9E178-6B4E-404F-87BB-435A9AFCA4CB}"/>
                </a:ext>
              </a:extLst>
            </p:cNvPr>
            <p:cNvSpPr/>
            <p:nvPr/>
          </p:nvSpPr>
          <p:spPr>
            <a:xfrm>
              <a:off x="4194175" y="4098925"/>
              <a:ext cx="3175000" cy="1898650"/>
            </a:xfrm>
            <a:custGeom>
              <a:avLst/>
              <a:gdLst>
                <a:gd name="connsiteX0" fmla="*/ 1279072 w 3175908"/>
                <a:gd name="connsiteY0" fmla="*/ 1140279 h 1899558"/>
                <a:gd name="connsiteX1" fmla="*/ 1148443 w 3175908"/>
                <a:gd name="connsiteY1" fmla="*/ 1020536 h 1899558"/>
                <a:gd name="connsiteX2" fmla="*/ 1050472 w 3175908"/>
                <a:gd name="connsiteY2" fmla="*/ 925286 h 1899558"/>
                <a:gd name="connsiteX3" fmla="*/ 879022 w 3175908"/>
                <a:gd name="connsiteY3" fmla="*/ 756558 h 1899558"/>
                <a:gd name="connsiteX4" fmla="*/ 693965 w 3175908"/>
                <a:gd name="connsiteY4" fmla="*/ 563336 h 1899558"/>
                <a:gd name="connsiteX5" fmla="*/ 576943 w 3175908"/>
                <a:gd name="connsiteY5" fmla="*/ 451758 h 1899558"/>
                <a:gd name="connsiteX6" fmla="*/ 487136 w 3175908"/>
                <a:gd name="connsiteY6" fmla="*/ 370115 h 1899558"/>
                <a:gd name="connsiteX7" fmla="*/ 416379 w 3175908"/>
                <a:gd name="connsiteY7" fmla="*/ 312965 h 1899558"/>
                <a:gd name="connsiteX8" fmla="*/ 361950 w 3175908"/>
                <a:gd name="connsiteY8" fmla="*/ 266700 h 1899558"/>
                <a:gd name="connsiteX9" fmla="*/ 283029 w 3175908"/>
                <a:gd name="connsiteY9" fmla="*/ 214993 h 1899558"/>
                <a:gd name="connsiteX10" fmla="*/ 244929 w 3175908"/>
                <a:gd name="connsiteY10" fmla="*/ 187779 h 1899558"/>
                <a:gd name="connsiteX11" fmla="*/ 201386 w 3175908"/>
                <a:gd name="connsiteY11" fmla="*/ 163286 h 1899558"/>
                <a:gd name="connsiteX12" fmla="*/ 149679 w 3175908"/>
                <a:gd name="connsiteY12" fmla="*/ 136072 h 1899558"/>
                <a:gd name="connsiteX13" fmla="*/ 114300 w 3175908"/>
                <a:gd name="connsiteY13" fmla="*/ 119743 h 1899558"/>
                <a:gd name="connsiteX14" fmla="*/ 73479 w 3175908"/>
                <a:gd name="connsiteY14" fmla="*/ 106136 h 1899558"/>
                <a:gd name="connsiteX15" fmla="*/ 40822 w 3175908"/>
                <a:gd name="connsiteY15" fmla="*/ 97972 h 1899558"/>
                <a:gd name="connsiteX16" fmla="*/ 21772 w 3175908"/>
                <a:gd name="connsiteY16" fmla="*/ 92529 h 1899558"/>
                <a:gd name="connsiteX17" fmla="*/ 10886 w 3175908"/>
                <a:gd name="connsiteY17" fmla="*/ 81643 h 1899558"/>
                <a:gd name="connsiteX18" fmla="*/ 0 w 3175908"/>
                <a:gd name="connsiteY18" fmla="*/ 57150 h 1899558"/>
                <a:gd name="connsiteX19" fmla="*/ 0 w 3175908"/>
                <a:gd name="connsiteY19" fmla="*/ 27215 h 1899558"/>
                <a:gd name="connsiteX20" fmla="*/ 5443 w 3175908"/>
                <a:gd name="connsiteY20" fmla="*/ 13608 h 1899558"/>
                <a:gd name="connsiteX21" fmla="*/ 32658 w 3175908"/>
                <a:gd name="connsiteY21" fmla="*/ 2722 h 1899558"/>
                <a:gd name="connsiteX22" fmla="*/ 46265 w 3175908"/>
                <a:gd name="connsiteY22" fmla="*/ 0 h 1899558"/>
                <a:gd name="connsiteX23" fmla="*/ 84365 w 3175908"/>
                <a:gd name="connsiteY23" fmla="*/ 2722 h 1899558"/>
                <a:gd name="connsiteX24" fmla="*/ 138793 w 3175908"/>
                <a:gd name="connsiteY24" fmla="*/ 13608 h 1899558"/>
                <a:gd name="connsiteX25" fmla="*/ 214993 w 3175908"/>
                <a:gd name="connsiteY25" fmla="*/ 32658 h 1899558"/>
                <a:gd name="connsiteX26" fmla="*/ 277586 w 3175908"/>
                <a:gd name="connsiteY26" fmla="*/ 51708 h 1899558"/>
                <a:gd name="connsiteX27" fmla="*/ 342900 w 3175908"/>
                <a:gd name="connsiteY27" fmla="*/ 81643 h 1899558"/>
                <a:gd name="connsiteX28" fmla="*/ 386443 w 3175908"/>
                <a:gd name="connsiteY28" fmla="*/ 106136 h 1899558"/>
                <a:gd name="connsiteX29" fmla="*/ 487136 w 3175908"/>
                <a:gd name="connsiteY29" fmla="*/ 182336 h 1899558"/>
                <a:gd name="connsiteX30" fmla="*/ 647700 w 3175908"/>
                <a:gd name="connsiteY30" fmla="*/ 315686 h 1899558"/>
                <a:gd name="connsiteX31" fmla="*/ 879022 w 3175908"/>
                <a:gd name="connsiteY31" fmla="*/ 519793 h 1899558"/>
                <a:gd name="connsiteX32" fmla="*/ 974272 w 3175908"/>
                <a:gd name="connsiteY32" fmla="*/ 601436 h 1899558"/>
                <a:gd name="connsiteX33" fmla="*/ 1208315 w 3175908"/>
                <a:gd name="connsiteY33" fmla="*/ 789215 h 1899558"/>
                <a:gd name="connsiteX34" fmla="*/ 1336222 w 3175908"/>
                <a:gd name="connsiteY34" fmla="*/ 887186 h 1899558"/>
                <a:gd name="connsiteX35" fmla="*/ 1526722 w 3175908"/>
                <a:gd name="connsiteY35" fmla="*/ 1028700 h 1899558"/>
                <a:gd name="connsiteX36" fmla="*/ 1695450 w 3175908"/>
                <a:gd name="connsiteY36" fmla="*/ 1145722 h 1899558"/>
                <a:gd name="connsiteX37" fmla="*/ 1845129 w 3175908"/>
                <a:gd name="connsiteY37" fmla="*/ 1240972 h 1899558"/>
                <a:gd name="connsiteX38" fmla="*/ 1975758 w 3175908"/>
                <a:gd name="connsiteY38" fmla="*/ 1322615 h 1899558"/>
                <a:gd name="connsiteX39" fmla="*/ 2106386 w 3175908"/>
                <a:gd name="connsiteY39" fmla="*/ 1393372 h 1899558"/>
                <a:gd name="connsiteX40" fmla="*/ 2280558 w 3175908"/>
                <a:gd name="connsiteY40" fmla="*/ 1483179 h 1899558"/>
                <a:gd name="connsiteX41" fmla="*/ 2427515 w 3175908"/>
                <a:gd name="connsiteY41" fmla="*/ 1551215 h 1899558"/>
                <a:gd name="connsiteX42" fmla="*/ 2615293 w 3175908"/>
                <a:gd name="connsiteY42" fmla="*/ 1630136 h 1899558"/>
                <a:gd name="connsiteX43" fmla="*/ 2781300 w 3175908"/>
                <a:gd name="connsiteY43" fmla="*/ 1692729 h 1899558"/>
                <a:gd name="connsiteX44" fmla="*/ 3007179 w 3175908"/>
                <a:gd name="connsiteY44" fmla="*/ 1768929 h 1899558"/>
                <a:gd name="connsiteX45" fmla="*/ 3159579 w 3175908"/>
                <a:gd name="connsiteY45" fmla="*/ 1809750 h 1899558"/>
                <a:gd name="connsiteX46" fmla="*/ 3167743 w 3175908"/>
                <a:gd name="connsiteY46" fmla="*/ 1817915 h 1899558"/>
                <a:gd name="connsiteX47" fmla="*/ 3173186 w 3175908"/>
                <a:gd name="connsiteY47" fmla="*/ 1831522 h 1899558"/>
                <a:gd name="connsiteX48" fmla="*/ 3175908 w 3175908"/>
                <a:gd name="connsiteY48" fmla="*/ 1853293 h 1899558"/>
                <a:gd name="connsiteX49" fmla="*/ 3167743 w 3175908"/>
                <a:gd name="connsiteY49" fmla="*/ 1866900 h 1899558"/>
                <a:gd name="connsiteX50" fmla="*/ 3129643 w 3175908"/>
                <a:gd name="connsiteY50" fmla="*/ 1877786 h 1899558"/>
                <a:gd name="connsiteX51" fmla="*/ 2979965 w 3175908"/>
                <a:gd name="connsiteY51" fmla="*/ 1880508 h 1899558"/>
                <a:gd name="connsiteX52" fmla="*/ 2677886 w 3175908"/>
                <a:gd name="connsiteY52" fmla="*/ 1891393 h 1899558"/>
                <a:gd name="connsiteX53" fmla="*/ 2321379 w 3175908"/>
                <a:gd name="connsiteY53" fmla="*/ 1899558 h 1899558"/>
                <a:gd name="connsiteX54" fmla="*/ 2291443 w 3175908"/>
                <a:gd name="connsiteY54" fmla="*/ 1896836 h 1899558"/>
                <a:gd name="connsiteX55" fmla="*/ 2269672 w 3175908"/>
                <a:gd name="connsiteY55" fmla="*/ 1885950 h 1899558"/>
                <a:gd name="connsiteX56" fmla="*/ 2051958 w 3175908"/>
                <a:gd name="connsiteY56" fmla="*/ 1738993 h 1899558"/>
                <a:gd name="connsiteX57" fmla="*/ 1768929 w 3175908"/>
                <a:gd name="connsiteY57" fmla="*/ 1534886 h 1899558"/>
                <a:gd name="connsiteX58" fmla="*/ 1423308 w 3175908"/>
                <a:gd name="connsiteY58" fmla="*/ 1260022 h 1899558"/>
                <a:gd name="connsiteX59" fmla="*/ 1279072 w 3175908"/>
                <a:gd name="connsiteY59" fmla="*/ 1140279 h 18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75908" h="1899558">
                  <a:moveTo>
                    <a:pt x="1279072" y="1140279"/>
                  </a:moveTo>
                  <a:lnTo>
                    <a:pt x="1148443" y="1020536"/>
                  </a:lnTo>
                  <a:lnTo>
                    <a:pt x="1050472" y="925286"/>
                  </a:lnTo>
                  <a:lnTo>
                    <a:pt x="879022" y="756558"/>
                  </a:lnTo>
                  <a:lnTo>
                    <a:pt x="693965" y="563336"/>
                  </a:lnTo>
                  <a:lnTo>
                    <a:pt x="576943" y="451758"/>
                  </a:lnTo>
                  <a:lnTo>
                    <a:pt x="487136" y="370115"/>
                  </a:lnTo>
                  <a:lnTo>
                    <a:pt x="416379" y="312965"/>
                  </a:lnTo>
                  <a:lnTo>
                    <a:pt x="361950" y="266700"/>
                  </a:lnTo>
                  <a:lnTo>
                    <a:pt x="283029" y="214993"/>
                  </a:lnTo>
                  <a:lnTo>
                    <a:pt x="244929" y="187779"/>
                  </a:lnTo>
                  <a:lnTo>
                    <a:pt x="201386" y="163286"/>
                  </a:lnTo>
                  <a:lnTo>
                    <a:pt x="149679" y="136072"/>
                  </a:lnTo>
                  <a:lnTo>
                    <a:pt x="114300" y="119743"/>
                  </a:lnTo>
                  <a:lnTo>
                    <a:pt x="73479" y="106136"/>
                  </a:lnTo>
                  <a:lnTo>
                    <a:pt x="40822" y="97972"/>
                  </a:lnTo>
                  <a:lnTo>
                    <a:pt x="21772" y="92529"/>
                  </a:lnTo>
                  <a:lnTo>
                    <a:pt x="10886" y="81643"/>
                  </a:lnTo>
                  <a:lnTo>
                    <a:pt x="0" y="57150"/>
                  </a:lnTo>
                  <a:lnTo>
                    <a:pt x="0" y="27215"/>
                  </a:lnTo>
                  <a:lnTo>
                    <a:pt x="5443" y="13608"/>
                  </a:lnTo>
                  <a:lnTo>
                    <a:pt x="32658" y="2722"/>
                  </a:lnTo>
                  <a:lnTo>
                    <a:pt x="46265" y="0"/>
                  </a:lnTo>
                  <a:lnTo>
                    <a:pt x="84365" y="2722"/>
                  </a:lnTo>
                  <a:lnTo>
                    <a:pt x="138793" y="13608"/>
                  </a:lnTo>
                  <a:lnTo>
                    <a:pt x="214993" y="32658"/>
                  </a:lnTo>
                  <a:lnTo>
                    <a:pt x="277586" y="51708"/>
                  </a:lnTo>
                  <a:lnTo>
                    <a:pt x="342900" y="81643"/>
                  </a:lnTo>
                  <a:lnTo>
                    <a:pt x="386443" y="106136"/>
                  </a:lnTo>
                  <a:lnTo>
                    <a:pt x="487136" y="182336"/>
                  </a:lnTo>
                  <a:lnTo>
                    <a:pt x="647700" y="315686"/>
                  </a:lnTo>
                  <a:lnTo>
                    <a:pt x="879022" y="519793"/>
                  </a:lnTo>
                  <a:lnTo>
                    <a:pt x="974272" y="601436"/>
                  </a:lnTo>
                  <a:lnTo>
                    <a:pt x="1208315" y="789215"/>
                  </a:lnTo>
                  <a:lnTo>
                    <a:pt x="1336222" y="887186"/>
                  </a:lnTo>
                  <a:lnTo>
                    <a:pt x="1526722" y="1028700"/>
                  </a:lnTo>
                  <a:lnTo>
                    <a:pt x="1695450" y="1145722"/>
                  </a:lnTo>
                  <a:lnTo>
                    <a:pt x="1845129" y="1240972"/>
                  </a:lnTo>
                  <a:lnTo>
                    <a:pt x="1975758" y="1322615"/>
                  </a:lnTo>
                  <a:lnTo>
                    <a:pt x="2106386" y="1393372"/>
                  </a:lnTo>
                  <a:lnTo>
                    <a:pt x="2280558" y="1483179"/>
                  </a:lnTo>
                  <a:lnTo>
                    <a:pt x="2427515" y="1551215"/>
                  </a:lnTo>
                  <a:lnTo>
                    <a:pt x="2615293" y="1630136"/>
                  </a:lnTo>
                  <a:lnTo>
                    <a:pt x="2781300" y="1692729"/>
                  </a:lnTo>
                  <a:lnTo>
                    <a:pt x="3007179" y="1768929"/>
                  </a:lnTo>
                  <a:lnTo>
                    <a:pt x="3159579" y="1809750"/>
                  </a:lnTo>
                  <a:lnTo>
                    <a:pt x="3167743" y="1817915"/>
                  </a:lnTo>
                  <a:lnTo>
                    <a:pt x="3173186" y="1831522"/>
                  </a:lnTo>
                  <a:lnTo>
                    <a:pt x="3175908" y="1853293"/>
                  </a:lnTo>
                  <a:lnTo>
                    <a:pt x="3167743" y="1866900"/>
                  </a:lnTo>
                  <a:lnTo>
                    <a:pt x="3129643" y="1877786"/>
                  </a:lnTo>
                  <a:lnTo>
                    <a:pt x="2979965" y="1880508"/>
                  </a:lnTo>
                  <a:lnTo>
                    <a:pt x="2677886" y="1891393"/>
                  </a:lnTo>
                  <a:lnTo>
                    <a:pt x="2321379" y="1899558"/>
                  </a:lnTo>
                  <a:lnTo>
                    <a:pt x="2291443" y="1896836"/>
                  </a:lnTo>
                  <a:lnTo>
                    <a:pt x="2269672" y="1885950"/>
                  </a:lnTo>
                  <a:lnTo>
                    <a:pt x="2051958" y="1738993"/>
                  </a:lnTo>
                  <a:lnTo>
                    <a:pt x="1768929" y="1534886"/>
                  </a:lnTo>
                  <a:lnTo>
                    <a:pt x="1423308" y="1260022"/>
                  </a:lnTo>
                  <a:lnTo>
                    <a:pt x="1279072" y="1140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1200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0C66F1F6-42EE-AC46-8C63-753D3503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343706-0D08-414A-AD30-809C1A627761}"/>
              </a:ext>
            </a:extLst>
          </p:cNvPr>
          <p:cNvGrpSpPr/>
          <p:nvPr/>
        </p:nvGrpSpPr>
        <p:grpSpPr>
          <a:xfrm>
            <a:off x="2498725" y="1573213"/>
            <a:ext cx="4870450" cy="4424362"/>
            <a:chOff x="2498725" y="1573213"/>
            <a:chExt cx="4870450" cy="4424362"/>
          </a:xfrm>
        </p:grpSpPr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213901C-9F11-8746-9CE8-5988A5B647FA}"/>
                </a:ext>
              </a:extLst>
            </p:cNvPr>
            <p:cNvSpPr/>
            <p:nvPr/>
          </p:nvSpPr>
          <p:spPr>
            <a:xfrm>
              <a:off x="2498725" y="1590675"/>
              <a:ext cx="1463675" cy="2479675"/>
            </a:xfrm>
            <a:custGeom>
              <a:avLst/>
              <a:gdLst>
                <a:gd name="connsiteX0" fmla="*/ 1174750 w 1463675"/>
                <a:gd name="connsiteY0" fmla="*/ 917575 h 2479675"/>
                <a:gd name="connsiteX1" fmla="*/ 1270000 w 1463675"/>
                <a:gd name="connsiteY1" fmla="*/ 733425 h 2479675"/>
                <a:gd name="connsiteX2" fmla="*/ 1336675 w 1463675"/>
                <a:gd name="connsiteY2" fmla="*/ 612775 h 2479675"/>
                <a:gd name="connsiteX3" fmla="*/ 1362075 w 1463675"/>
                <a:gd name="connsiteY3" fmla="*/ 568325 h 2479675"/>
                <a:gd name="connsiteX4" fmla="*/ 1390650 w 1463675"/>
                <a:gd name="connsiteY4" fmla="*/ 530225 h 2479675"/>
                <a:gd name="connsiteX5" fmla="*/ 1425575 w 1463675"/>
                <a:gd name="connsiteY5" fmla="*/ 469900 h 2479675"/>
                <a:gd name="connsiteX6" fmla="*/ 1444625 w 1463675"/>
                <a:gd name="connsiteY6" fmla="*/ 434975 h 2479675"/>
                <a:gd name="connsiteX7" fmla="*/ 1460500 w 1463675"/>
                <a:gd name="connsiteY7" fmla="*/ 393700 h 2479675"/>
                <a:gd name="connsiteX8" fmla="*/ 1463675 w 1463675"/>
                <a:gd name="connsiteY8" fmla="*/ 368300 h 2479675"/>
                <a:gd name="connsiteX9" fmla="*/ 1463675 w 1463675"/>
                <a:gd name="connsiteY9" fmla="*/ 339725 h 2479675"/>
                <a:gd name="connsiteX10" fmla="*/ 1450975 w 1463675"/>
                <a:gd name="connsiteY10" fmla="*/ 307975 h 2479675"/>
                <a:gd name="connsiteX11" fmla="*/ 1422400 w 1463675"/>
                <a:gd name="connsiteY11" fmla="*/ 269875 h 2479675"/>
                <a:gd name="connsiteX12" fmla="*/ 1384300 w 1463675"/>
                <a:gd name="connsiteY12" fmla="*/ 234950 h 2479675"/>
                <a:gd name="connsiteX13" fmla="*/ 1343025 w 1463675"/>
                <a:gd name="connsiteY13" fmla="*/ 200025 h 2479675"/>
                <a:gd name="connsiteX14" fmla="*/ 1279525 w 1463675"/>
                <a:gd name="connsiteY14" fmla="*/ 152400 h 2479675"/>
                <a:gd name="connsiteX15" fmla="*/ 1187450 w 1463675"/>
                <a:gd name="connsiteY15" fmla="*/ 98425 h 2479675"/>
                <a:gd name="connsiteX16" fmla="*/ 1114425 w 1463675"/>
                <a:gd name="connsiteY16" fmla="*/ 57150 h 2479675"/>
                <a:gd name="connsiteX17" fmla="*/ 1041400 w 1463675"/>
                <a:gd name="connsiteY17" fmla="*/ 19050 h 2479675"/>
                <a:gd name="connsiteX18" fmla="*/ 1003300 w 1463675"/>
                <a:gd name="connsiteY18" fmla="*/ 3175 h 2479675"/>
                <a:gd name="connsiteX19" fmla="*/ 981075 w 1463675"/>
                <a:gd name="connsiteY19" fmla="*/ 0 h 2479675"/>
                <a:gd name="connsiteX20" fmla="*/ 962025 w 1463675"/>
                <a:gd name="connsiteY20" fmla="*/ 3175 h 2479675"/>
                <a:gd name="connsiteX21" fmla="*/ 946150 w 1463675"/>
                <a:gd name="connsiteY21" fmla="*/ 19050 h 2479675"/>
                <a:gd name="connsiteX22" fmla="*/ 946150 w 1463675"/>
                <a:gd name="connsiteY22" fmla="*/ 31750 h 2479675"/>
                <a:gd name="connsiteX23" fmla="*/ 946150 w 1463675"/>
                <a:gd name="connsiteY23" fmla="*/ 57150 h 2479675"/>
                <a:gd name="connsiteX24" fmla="*/ 958850 w 1463675"/>
                <a:gd name="connsiteY24" fmla="*/ 82550 h 2479675"/>
                <a:gd name="connsiteX25" fmla="*/ 996950 w 1463675"/>
                <a:gd name="connsiteY25" fmla="*/ 114300 h 2479675"/>
                <a:gd name="connsiteX26" fmla="*/ 1028700 w 1463675"/>
                <a:gd name="connsiteY26" fmla="*/ 146050 h 2479675"/>
                <a:gd name="connsiteX27" fmla="*/ 1047750 w 1463675"/>
                <a:gd name="connsiteY27" fmla="*/ 168275 h 2479675"/>
                <a:gd name="connsiteX28" fmla="*/ 1073150 w 1463675"/>
                <a:gd name="connsiteY28" fmla="*/ 209550 h 2479675"/>
                <a:gd name="connsiteX29" fmla="*/ 1089025 w 1463675"/>
                <a:gd name="connsiteY29" fmla="*/ 238125 h 2479675"/>
                <a:gd name="connsiteX30" fmla="*/ 1098550 w 1463675"/>
                <a:gd name="connsiteY30" fmla="*/ 266700 h 2479675"/>
                <a:gd name="connsiteX31" fmla="*/ 1104900 w 1463675"/>
                <a:gd name="connsiteY31" fmla="*/ 295275 h 2479675"/>
                <a:gd name="connsiteX32" fmla="*/ 1104900 w 1463675"/>
                <a:gd name="connsiteY32" fmla="*/ 333375 h 2479675"/>
                <a:gd name="connsiteX33" fmla="*/ 1101725 w 1463675"/>
                <a:gd name="connsiteY33" fmla="*/ 371475 h 2479675"/>
                <a:gd name="connsiteX34" fmla="*/ 1079500 w 1463675"/>
                <a:gd name="connsiteY34" fmla="*/ 463550 h 2479675"/>
                <a:gd name="connsiteX35" fmla="*/ 1031875 w 1463675"/>
                <a:gd name="connsiteY35" fmla="*/ 593725 h 2479675"/>
                <a:gd name="connsiteX36" fmla="*/ 955675 w 1463675"/>
                <a:gd name="connsiteY36" fmla="*/ 774700 h 2479675"/>
                <a:gd name="connsiteX37" fmla="*/ 838200 w 1463675"/>
                <a:gd name="connsiteY37" fmla="*/ 1028700 h 2479675"/>
                <a:gd name="connsiteX38" fmla="*/ 739775 w 1463675"/>
                <a:gd name="connsiteY38" fmla="*/ 1231900 h 2479675"/>
                <a:gd name="connsiteX39" fmla="*/ 584200 w 1463675"/>
                <a:gd name="connsiteY39" fmla="*/ 1514475 h 2479675"/>
                <a:gd name="connsiteX40" fmla="*/ 450850 w 1463675"/>
                <a:gd name="connsiteY40" fmla="*/ 1746250 h 2479675"/>
                <a:gd name="connsiteX41" fmla="*/ 342900 w 1463675"/>
                <a:gd name="connsiteY41" fmla="*/ 1920875 h 2479675"/>
                <a:gd name="connsiteX42" fmla="*/ 231775 w 1463675"/>
                <a:gd name="connsiteY42" fmla="*/ 2095500 h 2479675"/>
                <a:gd name="connsiteX43" fmla="*/ 130175 w 1463675"/>
                <a:gd name="connsiteY43" fmla="*/ 2251075 h 2479675"/>
                <a:gd name="connsiteX44" fmla="*/ 47625 w 1463675"/>
                <a:gd name="connsiteY44" fmla="*/ 2365375 h 2479675"/>
                <a:gd name="connsiteX45" fmla="*/ 9525 w 1463675"/>
                <a:gd name="connsiteY45" fmla="*/ 2419350 h 2479675"/>
                <a:gd name="connsiteX46" fmla="*/ 0 w 1463675"/>
                <a:gd name="connsiteY46" fmla="*/ 2438400 h 2479675"/>
                <a:gd name="connsiteX47" fmla="*/ 3175 w 1463675"/>
                <a:gd name="connsiteY47" fmla="*/ 2460625 h 2479675"/>
                <a:gd name="connsiteX48" fmla="*/ 9525 w 1463675"/>
                <a:gd name="connsiteY48" fmla="*/ 2473325 h 2479675"/>
                <a:gd name="connsiteX49" fmla="*/ 22225 w 1463675"/>
                <a:gd name="connsiteY49" fmla="*/ 2479675 h 2479675"/>
                <a:gd name="connsiteX50" fmla="*/ 38100 w 1463675"/>
                <a:gd name="connsiteY50" fmla="*/ 2479675 h 2479675"/>
                <a:gd name="connsiteX51" fmla="*/ 79375 w 1463675"/>
                <a:gd name="connsiteY51" fmla="*/ 2463800 h 2479675"/>
                <a:gd name="connsiteX52" fmla="*/ 139700 w 1463675"/>
                <a:gd name="connsiteY52" fmla="*/ 2406650 h 2479675"/>
                <a:gd name="connsiteX53" fmla="*/ 222250 w 1463675"/>
                <a:gd name="connsiteY53" fmla="*/ 2324100 h 2479675"/>
                <a:gd name="connsiteX54" fmla="*/ 349250 w 1463675"/>
                <a:gd name="connsiteY54" fmla="*/ 2187575 h 2479675"/>
                <a:gd name="connsiteX55" fmla="*/ 511175 w 1463675"/>
                <a:gd name="connsiteY55" fmla="*/ 1990725 h 2479675"/>
                <a:gd name="connsiteX56" fmla="*/ 650875 w 1463675"/>
                <a:gd name="connsiteY56" fmla="*/ 1809750 h 2479675"/>
                <a:gd name="connsiteX57" fmla="*/ 774700 w 1463675"/>
                <a:gd name="connsiteY57" fmla="*/ 1638300 h 2479675"/>
                <a:gd name="connsiteX58" fmla="*/ 828675 w 1463675"/>
                <a:gd name="connsiteY58" fmla="*/ 1549400 h 2479675"/>
                <a:gd name="connsiteX59" fmla="*/ 952500 w 1463675"/>
                <a:gd name="connsiteY59" fmla="*/ 1343025 h 2479675"/>
                <a:gd name="connsiteX60" fmla="*/ 1028700 w 1463675"/>
                <a:gd name="connsiteY60" fmla="*/ 1193800 h 2479675"/>
                <a:gd name="connsiteX61" fmla="*/ 1174750 w 1463675"/>
                <a:gd name="connsiteY61" fmla="*/ 917575 h 247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63675" h="2479675">
                  <a:moveTo>
                    <a:pt x="1174750" y="917575"/>
                  </a:moveTo>
                  <a:lnTo>
                    <a:pt x="1270000" y="733425"/>
                  </a:lnTo>
                  <a:lnTo>
                    <a:pt x="1336675" y="612775"/>
                  </a:lnTo>
                  <a:lnTo>
                    <a:pt x="1362075" y="568325"/>
                  </a:lnTo>
                  <a:lnTo>
                    <a:pt x="1390650" y="530225"/>
                  </a:lnTo>
                  <a:lnTo>
                    <a:pt x="1425575" y="469900"/>
                  </a:lnTo>
                  <a:lnTo>
                    <a:pt x="1444625" y="434975"/>
                  </a:lnTo>
                  <a:lnTo>
                    <a:pt x="1460500" y="393700"/>
                  </a:lnTo>
                  <a:lnTo>
                    <a:pt x="1463675" y="368300"/>
                  </a:lnTo>
                  <a:lnTo>
                    <a:pt x="1463675" y="339725"/>
                  </a:lnTo>
                  <a:lnTo>
                    <a:pt x="1450975" y="307975"/>
                  </a:lnTo>
                  <a:lnTo>
                    <a:pt x="1422400" y="269875"/>
                  </a:lnTo>
                  <a:lnTo>
                    <a:pt x="1384300" y="234950"/>
                  </a:lnTo>
                  <a:lnTo>
                    <a:pt x="1343025" y="200025"/>
                  </a:lnTo>
                  <a:lnTo>
                    <a:pt x="1279525" y="152400"/>
                  </a:lnTo>
                  <a:lnTo>
                    <a:pt x="1187450" y="98425"/>
                  </a:lnTo>
                  <a:lnTo>
                    <a:pt x="1114425" y="57150"/>
                  </a:lnTo>
                  <a:lnTo>
                    <a:pt x="1041400" y="19050"/>
                  </a:lnTo>
                  <a:lnTo>
                    <a:pt x="1003300" y="3175"/>
                  </a:lnTo>
                  <a:lnTo>
                    <a:pt x="981075" y="0"/>
                  </a:lnTo>
                  <a:lnTo>
                    <a:pt x="962025" y="3175"/>
                  </a:lnTo>
                  <a:lnTo>
                    <a:pt x="946150" y="19050"/>
                  </a:lnTo>
                  <a:lnTo>
                    <a:pt x="946150" y="31750"/>
                  </a:lnTo>
                  <a:lnTo>
                    <a:pt x="946150" y="57150"/>
                  </a:lnTo>
                  <a:lnTo>
                    <a:pt x="958850" y="82550"/>
                  </a:lnTo>
                  <a:lnTo>
                    <a:pt x="996950" y="114300"/>
                  </a:lnTo>
                  <a:lnTo>
                    <a:pt x="1028700" y="146050"/>
                  </a:lnTo>
                  <a:lnTo>
                    <a:pt x="1047750" y="168275"/>
                  </a:lnTo>
                  <a:lnTo>
                    <a:pt x="1073150" y="209550"/>
                  </a:lnTo>
                  <a:lnTo>
                    <a:pt x="1089025" y="238125"/>
                  </a:lnTo>
                  <a:lnTo>
                    <a:pt x="1098550" y="266700"/>
                  </a:lnTo>
                  <a:lnTo>
                    <a:pt x="1104900" y="295275"/>
                  </a:lnTo>
                  <a:lnTo>
                    <a:pt x="1104900" y="333375"/>
                  </a:lnTo>
                  <a:lnTo>
                    <a:pt x="1101725" y="371475"/>
                  </a:lnTo>
                  <a:lnTo>
                    <a:pt x="1079500" y="463550"/>
                  </a:lnTo>
                  <a:lnTo>
                    <a:pt x="1031875" y="593725"/>
                  </a:lnTo>
                  <a:lnTo>
                    <a:pt x="955675" y="774700"/>
                  </a:lnTo>
                  <a:lnTo>
                    <a:pt x="838200" y="1028700"/>
                  </a:lnTo>
                  <a:lnTo>
                    <a:pt x="739775" y="1231900"/>
                  </a:lnTo>
                  <a:lnTo>
                    <a:pt x="584200" y="1514475"/>
                  </a:lnTo>
                  <a:lnTo>
                    <a:pt x="450850" y="1746250"/>
                  </a:lnTo>
                  <a:lnTo>
                    <a:pt x="342900" y="1920875"/>
                  </a:lnTo>
                  <a:lnTo>
                    <a:pt x="231775" y="2095500"/>
                  </a:lnTo>
                  <a:lnTo>
                    <a:pt x="130175" y="2251075"/>
                  </a:lnTo>
                  <a:lnTo>
                    <a:pt x="47625" y="2365375"/>
                  </a:lnTo>
                  <a:lnTo>
                    <a:pt x="9525" y="2419350"/>
                  </a:lnTo>
                  <a:lnTo>
                    <a:pt x="0" y="2438400"/>
                  </a:lnTo>
                  <a:lnTo>
                    <a:pt x="3175" y="2460625"/>
                  </a:lnTo>
                  <a:lnTo>
                    <a:pt x="9525" y="2473325"/>
                  </a:lnTo>
                  <a:lnTo>
                    <a:pt x="22225" y="2479675"/>
                  </a:lnTo>
                  <a:lnTo>
                    <a:pt x="38100" y="2479675"/>
                  </a:lnTo>
                  <a:lnTo>
                    <a:pt x="79375" y="2463800"/>
                  </a:lnTo>
                  <a:lnTo>
                    <a:pt x="139700" y="2406650"/>
                  </a:lnTo>
                  <a:lnTo>
                    <a:pt x="222250" y="2324100"/>
                  </a:lnTo>
                  <a:lnTo>
                    <a:pt x="349250" y="2187575"/>
                  </a:lnTo>
                  <a:lnTo>
                    <a:pt x="511175" y="1990725"/>
                  </a:lnTo>
                  <a:lnTo>
                    <a:pt x="650875" y="1809750"/>
                  </a:lnTo>
                  <a:lnTo>
                    <a:pt x="774700" y="1638300"/>
                  </a:lnTo>
                  <a:lnTo>
                    <a:pt x="828675" y="1549400"/>
                  </a:lnTo>
                  <a:lnTo>
                    <a:pt x="952500" y="1343025"/>
                  </a:lnTo>
                  <a:lnTo>
                    <a:pt x="1028700" y="1193800"/>
                  </a:lnTo>
                  <a:lnTo>
                    <a:pt x="1174750" y="917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F95C391-8A46-6947-BCE3-410CE4CF04D0}"/>
                </a:ext>
              </a:extLst>
            </p:cNvPr>
            <p:cNvSpPr/>
            <p:nvPr/>
          </p:nvSpPr>
          <p:spPr>
            <a:xfrm>
              <a:off x="4186238" y="1573213"/>
              <a:ext cx="2638425" cy="606425"/>
            </a:xfrm>
            <a:custGeom>
              <a:avLst/>
              <a:gdLst>
                <a:gd name="connsiteX0" fmla="*/ 1081087 w 2638425"/>
                <a:gd name="connsiteY0" fmla="*/ 257175 h 604838"/>
                <a:gd name="connsiteX1" fmla="*/ 1521618 w 2638425"/>
                <a:gd name="connsiteY1" fmla="*/ 171450 h 604838"/>
                <a:gd name="connsiteX2" fmla="*/ 1871662 w 2638425"/>
                <a:gd name="connsiteY2" fmla="*/ 107157 h 604838"/>
                <a:gd name="connsiteX3" fmla="*/ 1957387 w 2638425"/>
                <a:gd name="connsiteY3" fmla="*/ 92869 h 604838"/>
                <a:gd name="connsiteX4" fmla="*/ 2009775 w 2638425"/>
                <a:gd name="connsiteY4" fmla="*/ 76200 h 604838"/>
                <a:gd name="connsiteX5" fmla="*/ 2083593 w 2638425"/>
                <a:gd name="connsiteY5" fmla="*/ 45244 h 604838"/>
                <a:gd name="connsiteX6" fmla="*/ 2150268 w 2638425"/>
                <a:gd name="connsiteY6" fmla="*/ 9525 h 604838"/>
                <a:gd name="connsiteX7" fmla="*/ 2164556 w 2638425"/>
                <a:gd name="connsiteY7" fmla="*/ 0 h 604838"/>
                <a:gd name="connsiteX8" fmla="*/ 2219325 w 2638425"/>
                <a:gd name="connsiteY8" fmla="*/ 7144 h 604838"/>
                <a:gd name="connsiteX9" fmla="*/ 2405062 w 2638425"/>
                <a:gd name="connsiteY9" fmla="*/ 47625 h 604838"/>
                <a:gd name="connsiteX10" fmla="*/ 2512218 w 2638425"/>
                <a:gd name="connsiteY10" fmla="*/ 80963 h 604838"/>
                <a:gd name="connsiteX11" fmla="*/ 2547937 w 2638425"/>
                <a:gd name="connsiteY11" fmla="*/ 92869 h 604838"/>
                <a:gd name="connsiteX12" fmla="*/ 2574131 w 2638425"/>
                <a:gd name="connsiteY12" fmla="*/ 107157 h 604838"/>
                <a:gd name="connsiteX13" fmla="*/ 2597943 w 2638425"/>
                <a:gd name="connsiteY13" fmla="*/ 126207 h 604838"/>
                <a:gd name="connsiteX14" fmla="*/ 2619375 w 2638425"/>
                <a:gd name="connsiteY14" fmla="*/ 150019 h 604838"/>
                <a:gd name="connsiteX15" fmla="*/ 2633662 w 2638425"/>
                <a:gd name="connsiteY15" fmla="*/ 169069 h 604838"/>
                <a:gd name="connsiteX16" fmla="*/ 2638425 w 2638425"/>
                <a:gd name="connsiteY16" fmla="*/ 188119 h 604838"/>
                <a:gd name="connsiteX17" fmla="*/ 2638425 w 2638425"/>
                <a:gd name="connsiteY17" fmla="*/ 209550 h 604838"/>
                <a:gd name="connsiteX18" fmla="*/ 2631281 w 2638425"/>
                <a:gd name="connsiteY18" fmla="*/ 233363 h 604838"/>
                <a:gd name="connsiteX19" fmla="*/ 2616993 w 2638425"/>
                <a:gd name="connsiteY19" fmla="*/ 250032 h 604838"/>
                <a:gd name="connsiteX20" fmla="*/ 2593181 w 2638425"/>
                <a:gd name="connsiteY20" fmla="*/ 264319 h 604838"/>
                <a:gd name="connsiteX21" fmla="*/ 2533650 w 2638425"/>
                <a:gd name="connsiteY21" fmla="*/ 280988 h 604838"/>
                <a:gd name="connsiteX22" fmla="*/ 2440781 w 2638425"/>
                <a:gd name="connsiteY22" fmla="*/ 290513 h 604838"/>
                <a:gd name="connsiteX23" fmla="*/ 2369343 w 2638425"/>
                <a:gd name="connsiteY23" fmla="*/ 295275 h 604838"/>
                <a:gd name="connsiteX24" fmla="*/ 2286000 w 2638425"/>
                <a:gd name="connsiteY24" fmla="*/ 295275 h 604838"/>
                <a:gd name="connsiteX25" fmla="*/ 2095500 w 2638425"/>
                <a:gd name="connsiteY25" fmla="*/ 307182 h 604838"/>
                <a:gd name="connsiteX26" fmla="*/ 1824037 w 2638425"/>
                <a:gd name="connsiteY26" fmla="*/ 328613 h 604838"/>
                <a:gd name="connsiteX27" fmla="*/ 1423987 w 2638425"/>
                <a:gd name="connsiteY27" fmla="*/ 364332 h 604838"/>
                <a:gd name="connsiteX28" fmla="*/ 1107281 w 2638425"/>
                <a:gd name="connsiteY28" fmla="*/ 428625 h 604838"/>
                <a:gd name="connsiteX29" fmla="*/ 840581 w 2638425"/>
                <a:gd name="connsiteY29" fmla="*/ 485775 h 604838"/>
                <a:gd name="connsiteX30" fmla="*/ 604837 w 2638425"/>
                <a:gd name="connsiteY30" fmla="*/ 538163 h 604838"/>
                <a:gd name="connsiteX31" fmla="*/ 545306 w 2638425"/>
                <a:gd name="connsiteY31" fmla="*/ 561975 h 604838"/>
                <a:gd name="connsiteX32" fmla="*/ 485775 w 2638425"/>
                <a:gd name="connsiteY32" fmla="*/ 585788 h 604838"/>
                <a:gd name="connsiteX33" fmla="*/ 435768 w 2638425"/>
                <a:gd name="connsiteY33" fmla="*/ 600075 h 604838"/>
                <a:gd name="connsiteX34" fmla="*/ 400050 w 2638425"/>
                <a:gd name="connsiteY34" fmla="*/ 604838 h 604838"/>
                <a:gd name="connsiteX35" fmla="*/ 381000 w 2638425"/>
                <a:gd name="connsiteY35" fmla="*/ 602457 h 604838"/>
                <a:gd name="connsiteX36" fmla="*/ 335756 w 2638425"/>
                <a:gd name="connsiteY36" fmla="*/ 588169 h 604838"/>
                <a:gd name="connsiteX37" fmla="*/ 288131 w 2638425"/>
                <a:gd name="connsiteY37" fmla="*/ 566738 h 604838"/>
                <a:gd name="connsiteX38" fmla="*/ 226218 w 2638425"/>
                <a:gd name="connsiteY38" fmla="*/ 526257 h 604838"/>
                <a:gd name="connsiteX39" fmla="*/ 183356 w 2638425"/>
                <a:gd name="connsiteY39" fmla="*/ 497682 h 604838"/>
                <a:gd name="connsiteX40" fmla="*/ 138112 w 2638425"/>
                <a:gd name="connsiteY40" fmla="*/ 459582 h 604838"/>
                <a:gd name="connsiteX41" fmla="*/ 100012 w 2638425"/>
                <a:gd name="connsiteY41" fmla="*/ 421482 h 604838"/>
                <a:gd name="connsiteX42" fmla="*/ 69056 w 2638425"/>
                <a:gd name="connsiteY42" fmla="*/ 388144 h 604838"/>
                <a:gd name="connsiteX43" fmla="*/ 42862 w 2638425"/>
                <a:gd name="connsiteY43" fmla="*/ 357188 h 604838"/>
                <a:gd name="connsiteX44" fmla="*/ 21431 w 2638425"/>
                <a:gd name="connsiteY44" fmla="*/ 326232 h 604838"/>
                <a:gd name="connsiteX45" fmla="*/ 2381 w 2638425"/>
                <a:gd name="connsiteY45" fmla="*/ 283369 h 604838"/>
                <a:gd name="connsiteX46" fmla="*/ 0 w 2638425"/>
                <a:gd name="connsiteY46" fmla="*/ 264319 h 604838"/>
                <a:gd name="connsiteX47" fmla="*/ 2381 w 2638425"/>
                <a:gd name="connsiteY47" fmla="*/ 247650 h 604838"/>
                <a:gd name="connsiteX48" fmla="*/ 9525 w 2638425"/>
                <a:gd name="connsiteY48" fmla="*/ 240507 h 604838"/>
                <a:gd name="connsiteX49" fmla="*/ 21431 w 2638425"/>
                <a:gd name="connsiteY49" fmla="*/ 238125 h 604838"/>
                <a:gd name="connsiteX50" fmla="*/ 45243 w 2638425"/>
                <a:gd name="connsiteY50" fmla="*/ 250032 h 604838"/>
                <a:gd name="connsiteX51" fmla="*/ 76200 w 2638425"/>
                <a:gd name="connsiteY51" fmla="*/ 273844 h 604838"/>
                <a:gd name="connsiteX52" fmla="*/ 114300 w 2638425"/>
                <a:gd name="connsiteY52" fmla="*/ 297657 h 604838"/>
                <a:gd name="connsiteX53" fmla="*/ 169068 w 2638425"/>
                <a:gd name="connsiteY53" fmla="*/ 328613 h 604838"/>
                <a:gd name="connsiteX54" fmla="*/ 219075 w 2638425"/>
                <a:gd name="connsiteY54" fmla="*/ 350044 h 604838"/>
                <a:gd name="connsiteX55" fmla="*/ 259556 w 2638425"/>
                <a:gd name="connsiteY55" fmla="*/ 364332 h 604838"/>
                <a:gd name="connsiteX56" fmla="*/ 326231 w 2638425"/>
                <a:gd name="connsiteY56" fmla="*/ 381000 h 604838"/>
                <a:gd name="connsiteX57" fmla="*/ 381000 w 2638425"/>
                <a:gd name="connsiteY57" fmla="*/ 388144 h 604838"/>
                <a:gd name="connsiteX58" fmla="*/ 452437 w 2638425"/>
                <a:gd name="connsiteY58" fmla="*/ 383382 h 604838"/>
                <a:gd name="connsiteX59" fmla="*/ 559593 w 2638425"/>
                <a:gd name="connsiteY59" fmla="*/ 361950 h 604838"/>
                <a:gd name="connsiteX60" fmla="*/ 847725 w 2638425"/>
                <a:gd name="connsiteY60" fmla="*/ 304800 h 604838"/>
                <a:gd name="connsiteX61" fmla="*/ 1081087 w 2638425"/>
                <a:gd name="connsiteY61" fmla="*/ 257175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8425" h="604838">
                  <a:moveTo>
                    <a:pt x="1081087" y="257175"/>
                  </a:moveTo>
                  <a:lnTo>
                    <a:pt x="1521618" y="171450"/>
                  </a:lnTo>
                  <a:lnTo>
                    <a:pt x="1871662" y="107157"/>
                  </a:lnTo>
                  <a:lnTo>
                    <a:pt x="1957387" y="92869"/>
                  </a:lnTo>
                  <a:lnTo>
                    <a:pt x="2009775" y="76200"/>
                  </a:lnTo>
                  <a:lnTo>
                    <a:pt x="2083593" y="45244"/>
                  </a:lnTo>
                  <a:lnTo>
                    <a:pt x="2150268" y="9525"/>
                  </a:lnTo>
                  <a:lnTo>
                    <a:pt x="2164556" y="0"/>
                  </a:lnTo>
                  <a:lnTo>
                    <a:pt x="2219325" y="7144"/>
                  </a:lnTo>
                  <a:lnTo>
                    <a:pt x="2405062" y="47625"/>
                  </a:lnTo>
                  <a:lnTo>
                    <a:pt x="2512218" y="80963"/>
                  </a:lnTo>
                  <a:lnTo>
                    <a:pt x="2547937" y="92869"/>
                  </a:lnTo>
                  <a:lnTo>
                    <a:pt x="2574131" y="107157"/>
                  </a:lnTo>
                  <a:lnTo>
                    <a:pt x="2597943" y="126207"/>
                  </a:lnTo>
                  <a:lnTo>
                    <a:pt x="2619375" y="150019"/>
                  </a:lnTo>
                  <a:lnTo>
                    <a:pt x="2633662" y="169069"/>
                  </a:lnTo>
                  <a:lnTo>
                    <a:pt x="2638425" y="188119"/>
                  </a:lnTo>
                  <a:lnTo>
                    <a:pt x="2638425" y="209550"/>
                  </a:lnTo>
                  <a:lnTo>
                    <a:pt x="2631281" y="233363"/>
                  </a:lnTo>
                  <a:lnTo>
                    <a:pt x="2616993" y="250032"/>
                  </a:lnTo>
                  <a:lnTo>
                    <a:pt x="2593181" y="264319"/>
                  </a:lnTo>
                  <a:lnTo>
                    <a:pt x="2533650" y="280988"/>
                  </a:lnTo>
                  <a:lnTo>
                    <a:pt x="2440781" y="290513"/>
                  </a:lnTo>
                  <a:lnTo>
                    <a:pt x="2369343" y="295275"/>
                  </a:lnTo>
                  <a:lnTo>
                    <a:pt x="2286000" y="295275"/>
                  </a:lnTo>
                  <a:lnTo>
                    <a:pt x="2095500" y="307182"/>
                  </a:lnTo>
                  <a:lnTo>
                    <a:pt x="1824037" y="328613"/>
                  </a:lnTo>
                  <a:lnTo>
                    <a:pt x="1423987" y="364332"/>
                  </a:lnTo>
                  <a:lnTo>
                    <a:pt x="1107281" y="428625"/>
                  </a:lnTo>
                  <a:lnTo>
                    <a:pt x="840581" y="485775"/>
                  </a:lnTo>
                  <a:lnTo>
                    <a:pt x="604837" y="538163"/>
                  </a:lnTo>
                  <a:lnTo>
                    <a:pt x="545306" y="561975"/>
                  </a:lnTo>
                  <a:lnTo>
                    <a:pt x="485775" y="585788"/>
                  </a:lnTo>
                  <a:lnTo>
                    <a:pt x="435768" y="600075"/>
                  </a:lnTo>
                  <a:lnTo>
                    <a:pt x="400050" y="604838"/>
                  </a:lnTo>
                  <a:lnTo>
                    <a:pt x="381000" y="602457"/>
                  </a:lnTo>
                  <a:lnTo>
                    <a:pt x="335756" y="588169"/>
                  </a:lnTo>
                  <a:lnTo>
                    <a:pt x="288131" y="566738"/>
                  </a:lnTo>
                  <a:lnTo>
                    <a:pt x="226218" y="526257"/>
                  </a:lnTo>
                  <a:lnTo>
                    <a:pt x="183356" y="497682"/>
                  </a:lnTo>
                  <a:lnTo>
                    <a:pt x="138112" y="459582"/>
                  </a:lnTo>
                  <a:lnTo>
                    <a:pt x="100012" y="421482"/>
                  </a:lnTo>
                  <a:lnTo>
                    <a:pt x="69056" y="388144"/>
                  </a:lnTo>
                  <a:lnTo>
                    <a:pt x="42862" y="357188"/>
                  </a:lnTo>
                  <a:lnTo>
                    <a:pt x="21431" y="326232"/>
                  </a:lnTo>
                  <a:lnTo>
                    <a:pt x="2381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9525" y="240507"/>
                  </a:lnTo>
                  <a:lnTo>
                    <a:pt x="21431" y="238125"/>
                  </a:lnTo>
                  <a:lnTo>
                    <a:pt x="45243" y="250032"/>
                  </a:lnTo>
                  <a:lnTo>
                    <a:pt x="76200" y="273844"/>
                  </a:lnTo>
                  <a:lnTo>
                    <a:pt x="114300" y="297657"/>
                  </a:lnTo>
                  <a:lnTo>
                    <a:pt x="169068" y="328613"/>
                  </a:lnTo>
                  <a:lnTo>
                    <a:pt x="219075" y="350044"/>
                  </a:lnTo>
                  <a:lnTo>
                    <a:pt x="259556" y="364332"/>
                  </a:lnTo>
                  <a:lnTo>
                    <a:pt x="326231" y="381000"/>
                  </a:lnTo>
                  <a:lnTo>
                    <a:pt x="381000" y="388144"/>
                  </a:lnTo>
                  <a:lnTo>
                    <a:pt x="452437" y="383382"/>
                  </a:lnTo>
                  <a:lnTo>
                    <a:pt x="559593" y="361950"/>
                  </a:lnTo>
                  <a:lnTo>
                    <a:pt x="847725" y="304800"/>
                  </a:lnTo>
                  <a:lnTo>
                    <a:pt x="10810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0A3060B-C33F-274A-8386-99147CC38010}"/>
                </a:ext>
              </a:extLst>
            </p:cNvPr>
            <p:cNvSpPr/>
            <p:nvPr/>
          </p:nvSpPr>
          <p:spPr>
            <a:xfrm>
              <a:off x="4138613" y="2589213"/>
              <a:ext cx="560387" cy="1504950"/>
            </a:xfrm>
            <a:custGeom>
              <a:avLst/>
              <a:gdLst>
                <a:gd name="connsiteX0" fmla="*/ 221456 w 559593"/>
                <a:gd name="connsiteY0" fmla="*/ 683419 h 1504950"/>
                <a:gd name="connsiteX1" fmla="*/ 159543 w 559593"/>
                <a:gd name="connsiteY1" fmla="*/ 266700 h 1504950"/>
                <a:gd name="connsiteX2" fmla="*/ 150018 w 559593"/>
                <a:gd name="connsiteY2" fmla="*/ 242887 h 1504950"/>
                <a:gd name="connsiteX3" fmla="*/ 111918 w 559593"/>
                <a:gd name="connsiteY3" fmla="*/ 183356 h 1504950"/>
                <a:gd name="connsiteX4" fmla="*/ 71437 w 559593"/>
                <a:gd name="connsiteY4" fmla="*/ 130969 h 1504950"/>
                <a:gd name="connsiteX5" fmla="*/ 38100 w 559593"/>
                <a:gd name="connsiteY5" fmla="*/ 95250 h 1504950"/>
                <a:gd name="connsiteX6" fmla="*/ 26193 w 559593"/>
                <a:gd name="connsiteY6" fmla="*/ 83344 h 1504950"/>
                <a:gd name="connsiteX7" fmla="*/ 14287 w 559593"/>
                <a:gd name="connsiteY7" fmla="*/ 64294 h 1504950"/>
                <a:gd name="connsiteX8" fmla="*/ 2381 w 559593"/>
                <a:gd name="connsiteY8" fmla="*/ 30956 h 1504950"/>
                <a:gd name="connsiteX9" fmla="*/ 0 w 559593"/>
                <a:gd name="connsiteY9" fmla="*/ 19050 h 1504950"/>
                <a:gd name="connsiteX10" fmla="*/ 2381 w 559593"/>
                <a:gd name="connsiteY10" fmla="*/ 7144 h 1504950"/>
                <a:gd name="connsiteX11" fmla="*/ 16668 w 559593"/>
                <a:gd name="connsiteY11" fmla="*/ 0 h 1504950"/>
                <a:gd name="connsiteX12" fmla="*/ 66675 w 559593"/>
                <a:gd name="connsiteY12" fmla="*/ 14287 h 1504950"/>
                <a:gd name="connsiteX13" fmla="*/ 126206 w 559593"/>
                <a:gd name="connsiteY13" fmla="*/ 26194 h 1504950"/>
                <a:gd name="connsiteX14" fmla="*/ 221456 w 559593"/>
                <a:gd name="connsiteY14" fmla="*/ 50006 h 1504950"/>
                <a:gd name="connsiteX15" fmla="*/ 328612 w 559593"/>
                <a:gd name="connsiteY15" fmla="*/ 80962 h 1504950"/>
                <a:gd name="connsiteX16" fmla="*/ 361950 w 559593"/>
                <a:gd name="connsiteY16" fmla="*/ 271462 h 1504950"/>
                <a:gd name="connsiteX17" fmla="*/ 407193 w 559593"/>
                <a:gd name="connsiteY17" fmla="*/ 578644 h 1504950"/>
                <a:gd name="connsiteX18" fmla="*/ 447675 w 559593"/>
                <a:gd name="connsiteY18" fmla="*/ 709612 h 1504950"/>
                <a:gd name="connsiteX19" fmla="*/ 519112 w 559593"/>
                <a:gd name="connsiteY19" fmla="*/ 1226344 h 1504950"/>
                <a:gd name="connsiteX20" fmla="*/ 559593 w 559593"/>
                <a:gd name="connsiteY20" fmla="*/ 1331119 h 1504950"/>
                <a:gd name="connsiteX21" fmla="*/ 559593 w 559593"/>
                <a:gd name="connsiteY21" fmla="*/ 1385887 h 1504950"/>
                <a:gd name="connsiteX22" fmla="*/ 552450 w 559593"/>
                <a:gd name="connsiteY22" fmla="*/ 1431131 h 1504950"/>
                <a:gd name="connsiteX23" fmla="*/ 542925 w 559593"/>
                <a:gd name="connsiteY23" fmla="*/ 1459706 h 1504950"/>
                <a:gd name="connsiteX24" fmla="*/ 531018 w 559593"/>
                <a:gd name="connsiteY24" fmla="*/ 1476375 h 1504950"/>
                <a:gd name="connsiteX25" fmla="*/ 507206 w 559593"/>
                <a:gd name="connsiteY25" fmla="*/ 1493044 h 1504950"/>
                <a:gd name="connsiteX26" fmla="*/ 473868 w 559593"/>
                <a:gd name="connsiteY26" fmla="*/ 1504950 h 1504950"/>
                <a:gd name="connsiteX27" fmla="*/ 459581 w 559593"/>
                <a:gd name="connsiteY27" fmla="*/ 1504950 h 1504950"/>
                <a:gd name="connsiteX28" fmla="*/ 435768 w 559593"/>
                <a:gd name="connsiteY28" fmla="*/ 1497806 h 1504950"/>
                <a:gd name="connsiteX29" fmla="*/ 409575 w 559593"/>
                <a:gd name="connsiteY29" fmla="*/ 1473994 h 1504950"/>
                <a:gd name="connsiteX30" fmla="*/ 376237 w 559593"/>
                <a:gd name="connsiteY30" fmla="*/ 1435894 h 1504950"/>
                <a:gd name="connsiteX31" fmla="*/ 340518 w 559593"/>
                <a:gd name="connsiteY31" fmla="*/ 1390650 h 1504950"/>
                <a:gd name="connsiteX32" fmla="*/ 316706 w 559593"/>
                <a:gd name="connsiteY32" fmla="*/ 1345406 h 1504950"/>
                <a:gd name="connsiteX33" fmla="*/ 309562 w 559593"/>
                <a:gd name="connsiteY33" fmla="*/ 1309687 h 1504950"/>
                <a:gd name="connsiteX34" fmla="*/ 314325 w 559593"/>
                <a:gd name="connsiteY34" fmla="*/ 1285875 h 1504950"/>
                <a:gd name="connsiteX35" fmla="*/ 290512 w 559593"/>
                <a:gd name="connsiteY35" fmla="*/ 1162050 h 1504950"/>
                <a:gd name="connsiteX36" fmla="*/ 252412 w 559593"/>
                <a:gd name="connsiteY36" fmla="*/ 914400 h 1504950"/>
                <a:gd name="connsiteX37" fmla="*/ 221456 w 559593"/>
                <a:gd name="connsiteY37" fmla="*/ 683419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3" h="1504950">
                  <a:moveTo>
                    <a:pt x="221456" y="683419"/>
                  </a:moveTo>
                  <a:lnTo>
                    <a:pt x="159543" y="266700"/>
                  </a:lnTo>
                  <a:lnTo>
                    <a:pt x="150018" y="242887"/>
                  </a:lnTo>
                  <a:lnTo>
                    <a:pt x="111918" y="183356"/>
                  </a:lnTo>
                  <a:lnTo>
                    <a:pt x="71437" y="130969"/>
                  </a:lnTo>
                  <a:lnTo>
                    <a:pt x="38100" y="95250"/>
                  </a:lnTo>
                  <a:lnTo>
                    <a:pt x="26193" y="83344"/>
                  </a:lnTo>
                  <a:lnTo>
                    <a:pt x="14287" y="64294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66675" y="14287"/>
                  </a:lnTo>
                  <a:lnTo>
                    <a:pt x="126206" y="26194"/>
                  </a:lnTo>
                  <a:lnTo>
                    <a:pt x="221456" y="50006"/>
                  </a:lnTo>
                  <a:lnTo>
                    <a:pt x="328612" y="80962"/>
                  </a:lnTo>
                  <a:lnTo>
                    <a:pt x="361950" y="271462"/>
                  </a:lnTo>
                  <a:lnTo>
                    <a:pt x="407193" y="578644"/>
                  </a:lnTo>
                  <a:lnTo>
                    <a:pt x="447675" y="709612"/>
                  </a:lnTo>
                  <a:lnTo>
                    <a:pt x="519112" y="1226344"/>
                  </a:lnTo>
                  <a:lnTo>
                    <a:pt x="559593" y="1331119"/>
                  </a:lnTo>
                  <a:lnTo>
                    <a:pt x="559593" y="1385887"/>
                  </a:lnTo>
                  <a:lnTo>
                    <a:pt x="552450" y="1431131"/>
                  </a:lnTo>
                  <a:lnTo>
                    <a:pt x="542925" y="1459706"/>
                  </a:lnTo>
                  <a:lnTo>
                    <a:pt x="531018" y="1476375"/>
                  </a:lnTo>
                  <a:lnTo>
                    <a:pt x="507206" y="1493044"/>
                  </a:lnTo>
                  <a:lnTo>
                    <a:pt x="473868" y="1504950"/>
                  </a:lnTo>
                  <a:lnTo>
                    <a:pt x="459581" y="1504950"/>
                  </a:lnTo>
                  <a:lnTo>
                    <a:pt x="435768" y="1497806"/>
                  </a:lnTo>
                  <a:lnTo>
                    <a:pt x="409575" y="1473994"/>
                  </a:lnTo>
                  <a:lnTo>
                    <a:pt x="376237" y="1435894"/>
                  </a:lnTo>
                  <a:lnTo>
                    <a:pt x="340518" y="1390650"/>
                  </a:lnTo>
                  <a:lnTo>
                    <a:pt x="316706" y="1345406"/>
                  </a:lnTo>
                  <a:lnTo>
                    <a:pt x="309562" y="1309687"/>
                  </a:lnTo>
                  <a:lnTo>
                    <a:pt x="314325" y="1285875"/>
                  </a:lnTo>
                  <a:lnTo>
                    <a:pt x="290512" y="1162050"/>
                  </a:lnTo>
                  <a:lnTo>
                    <a:pt x="252412" y="914400"/>
                  </a:lnTo>
                  <a:lnTo>
                    <a:pt x="221456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E5738A2-C740-D14A-88EE-0156A37B8399}"/>
                </a:ext>
              </a:extLst>
            </p:cNvPr>
            <p:cNvSpPr/>
            <p:nvPr/>
          </p:nvSpPr>
          <p:spPr>
            <a:xfrm>
              <a:off x="3203575" y="2887663"/>
              <a:ext cx="358775" cy="2998787"/>
            </a:xfrm>
            <a:custGeom>
              <a:avLst/>
              <a:gdLst>
                <a:gd name="connsiteX0" fmla="*/ 106680 w 358140"/>
                <a:gd name="connsiteY0" fmla="*/ 784860 h 2998470"/>
                <a:gd name="connsiteX1" fmla="*/ 110490 w 358140"/>
                <a:gd name="connsiteY1" fmla="*/ 575310 h 2998470"/>
                <a:gd name="connsiteX2" fmla="*/ 106680 w 358140"/>
                <a:gd name="connsiteY2" fmla="*/ 365760 h 2998470"/>
                <a:gd name="connsiteX3" fmla="*/ 106680 w 358140"/>
                <a:gd name="connsiteY3" fmla="*/ 220980 h 2998470"/>
                <a:gd name="connsiteX4" fmla="*/ 220980 w 358140"/>
                <a:gd name="connsiteY4" fmla="*/ 0 h 2998470"/>
                <a:gd name="connsiteX5" fmla="*/ 266700 w 358140"/>
                <a:gd name="connsiteY5" fmla="*/ 99060 h 2998470"/>
                <a:gd name="connsiteX6" fmla="*/ 308610 w 358140"/>
                <a:gd name="connsiteY6" fmla="*/ 213360 h 2998470"/>
                <a:gd name="connsiteX7" fmla="*/ 335280 w 358140"/>
                <a:gd name="connsiteY7" fmla="*/ 293370 h 2998470"/>
                <a:gd name="connsiteX8" fmla="*/ 358140 w 358140"/>
                <a:gd name="connsiteY8" fmla="*/ 361950 h 2998470"/>
                <a:gd name="connsiteX9" fmla="*/ 354330 w 358140"/>
                <a:gd name="connsiteY9" fmla="*/ 426720 h 2998470"/>
                <a:gd name="connsiteX10" fmla="*/ 350520 w 358140"/>
                <a:gd name="connsiteY10" fmla="*/ 582930 h 2998470"/>
                <a:gd name="connsiteX11" fmla="*/ 335280 w 358140"/>
                <a:gd name="connsiteY11" fmla="*/ 963930 h 2998470"/>
                <a:gd name="connsiteX12" fmla="*/ 320040 w 358140"/>
                <a:gd name="connsiteY12" fmla="*/ 1390650 h 2998470"/>
                <a:gd name="connsiteX13" fmla="*/ 304800 w 358140"/>
                <a:gd name="connsiteY13" fmla="*/ 1805940 h 2998470"/>
                <a:gd name="connsiteX14" fmla="*/ 285750 w 358140"/>
                <a:gd name="connsiteY14" fmla="*/ 2274570 h 2998470"/>
                <a:gd name="connsiteX15" fmla="*/ 266700 w 358140"/>
                <a:gd name="connsiteY15" fmla="*/ 2827020 h 2998470"/>
                <a:gd name="connsiteX16" fmla="*/ 262890 w 358140"/>
                <a:gd name="connsiteY16" fmla="*/ 2884170 h 2998470"/>
                <a:gd name="connsiteX17" fmla="*/ 251460 w 358140"/>
                <a:gd name="connsiteY17" fmla="*/ 2941320 h 2998470"/>
                <a:gd name="connsiteX18" fmla="*/ 236220 w 358140"/>
                <a:gd name="connsiteY18" fmla="*/ 2964180 h 2998470"/>
                <a:gd name="connsiteX19" fmla="*/ 213360 w 358140"/>
                <a:gd name="connsiteY19" fmla="*/ 2983230 h 2998470"/>
                <a:gd name="connsiteX20" fmla="*/ 182880 w 358140"/>
                <a:gd name="connsiteY20" fmla="*/ 2994660 h 2998470"/>
                <a:gd name="connsiteX21" fmla="*/ 152400 w 358140"/>
                <a:gd name="connsiteY21" fmla="*/ 2998470 h 2998470"/>
                <a:gd name="connsiteX22" fmla="*/ 129540 w 358140"/>
                <a:gd name="connsiteY22" fmla="*/ 2990850 h 2998470"/>
                <a:gd name="connsiteX23" fmla="*/ 110490 w 358140"/>
                <a:gd name="connsiteY23" fmla="*/ 2983230 h 2998470"/>
                <a:gd name="connsiteX24" fmla="*/ 83820 w 358140"/>
                <a:gd name="connsiteY24" fmla="*/ 2960370 h 2998470"/>
                <a:gd name="connsiteX25" fmla="*/ 60960 w 358140"/>
                <a:gd name="connsiteY25" fmla="*/ 2926080 h 2998470"/>
                <a:gd name="connsiteX26" fmla="*/ 41910 w 358140"/>
                <a:gd name="connsiteY26" fmla="*/ 2876550 h 2998470"/>
                <a:gd name="connsiteX27" fmla="*/ 26670 w 358140"/>
                <a:gd name="connsiteY27" fmla="*/ 2819400 h 2998470"/>
                <a:gd name="connsiteX28" fmla="*/ 11430 w 358140"/>
                <a:gd name="connsiteY28" fmla="*/ 2747010 h 2998470"/>
                <a:gd name="connsiteX29" fmla="*/ 0 w 358140"/>
                <a:gd name="connsiteY29" fmla="*/ 2640330 h 2998470"/>
                <a:gd name="connsiteX30" fmla="*/ 0 w 358140"/>
                <a:gd name="connsiteY30" fmla="*/ 2545080 h 2998470"/>
                <a:gd name="connsiteX31" fmla="*/ 3810 w 358140"/>
                <a:gd name="connsiteY31" fmla="*/ 2506980 h 2998470"/>
                <a:gd name="connsiteX32" fmla="*/ 22860 w 358140"/>
                <a:gd name="connsiteY32" fmla="*/ 2366010 h 2998470"/>
                <a:gd name="connsiteX33" fmla="*/ 45720 w 358140"/>
                <a:gd name="connsiteY33" fmla="*/ 2205990 h 2998470"/>
                <a:gd name="connsiteX34" fmla="*/ 64770 w 358140"/>
                <a:gd name="connsiteY34" fmla="*/ 2023110 h 2998470"/>
                <a:gd name="connsiteX35" fmla="*/ 76200 w 358140"/>
                <a:gd name="connsiteY35" fmla="*/ 1882140 h 2998470"/>
                <a:gd name="connsiteX36" fmla="*/ 91440 w 358140"/>
                <a:gd name="connsiteY36" fmla="*/ 1626870 h 2998470"/>
                <a:gd name="connsiteX37" fmla="*/ 99060 w 358140"/>
                <a:gd name="connsiteY37" fmla="*/ 1344930 h 2998470"/>
                <a:gd name="connsiteX38" fmla="*/ 106680 w 358140"/>
                <a:gd name="connsiteY38" fmla="*/ 1024890 h 2998470"/>
                <a:gd name="connsiteX39" fmla="*/ 106680 w 358140"/>
                <a:gd name="connsiteY39" fmla="*/ 784860 h 299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140" h="2998470">
                  <a:moveTo>
                    <a:pt x="106680" y="784860"/>
                  </a:moveTo>
                  <a:lnTo>
                    <a:pt x="110490" y="575310"/>
                  </a:lnTo>
                  <a:lnTo>
                    <a:pt x="106680" y="365760"/>
                  </a:lnTo>
                  <a:lnTo>
                    <a:pt x="106680" y="220980"/>
                  </a:lnTo>
                  <a:lnTo>
                    <a:pt x="220980" y="0"/>
                  </a:lnTo>
                  <a:lnTo>
                    <a:pt x="266700" y="99060"/>
                  </a:lnTo>
                  <a:lnTo>
                    <a:pt x="308610" y="213360"/>
                  </a:lnTo>
                  <a:lnTo>
                    <a:pt x="335280" y="293370"/>
                  </a:lnTo>
                  <a:lnTo>
                    <a:pt x="358140" y="361950"/>
                  </a:lnTo>
                  <a:lnTo>
                    <a:pt x="354330" y="426720"/>
                  </a:lnTo>
                  <a:lnTo>
                    <a:pt x="350520" y="582930"/>
                  </a:lnTo>
                  <a:lnTo>
                    <a:pt x="335280" y="963930"/>
                  </a:lnTo>
                  <a:lnTo>
                    <a:pt x="320040" y="1390650"/>
                  </a:lnTo>
                  <a:lnTo>
                    <a:pt x="304800" y="1805940"/>
                  </a:lnTo>
                  <a:lnTo>
                    <a:pt x="285750" y="2274570"/>
                  </a:lnTo>
                  <a:lnTo>
                    <a:pt x="266700" y="2827020"/>
                  </a:lnTo>
                  <a:lnTo>
                    <a:pt x="262890" y="2884170"/>
                  </a:lnTo>
                  <a:lnTo>
                    <a:pt x="251460" y="2941320"/>
                  </a:lnTo>
                  <a:lnTo>
                    <a:pt x="236220" y="2964180"/>
                  </a:lnTo>
                  <a:lnTo>
                    <a:pt x="213360" y="2983230"/>
                  </a:lnTo>
                  <a:lnTo>
                    <a:pt x="182880" y="2994660"/>
                  </a:lnTo>
                  <a:lnTo>
                    <a:pt x="152400" y="2998470"/>
                  </a:lnTo>
                  <a:lnTo>
                    <a:pt x="129540" y="2990850"/>
                  </a:lnTo>
                  <a:lnTo>
                    <a:pt x="110490" y="2983230"/>
                  </a:lnTo>
                  <a:lnTo>
                    <a:pt x="83820" y="2960370"/>
                  </a:lnTo>
                  <a:lnTo>
                    <a:pt x="60960" y="2926080"/>
                  </a:lnTo>
                  <a:lnTo>
                    <a:pt x="41910" y="2876550"/>
                  </a:lnTo>
                  <a:lnTo>
                    <a:pt x="26670" y="2819400"/>
                  </a:lnTo>
                  <a:lnTo>
                    <a:pt x="11430" y="2747010"/>
                  </a:lnTo>
                  <a:lnTo>
                    <a:pt x="0" y="2640330"/>
                  </a:lnTo>
                  <a:lnTo>
                    <a:pt x="0" y="2545080"/>
                  </a:lnTo>
                  <a:lnTo>
                    <a:pt x="3810" y="2506980"/>
                  </a:lnTo>
                  <a:lnTo>
                    <a:pt x="22860" y="2366010"/>
                  </a:lnTo>
                  <a:lnTo>
                    <a:pt x="45720" y="2205990"/>
                  </a:lnTo>
                  <a:lnTo>
                    <a:pt x="64770" y="2023110"/>
                  </a:lnTo>
                  <a:lnTo>
                    <a:pt x="76200" y="1882140"/>
                  </a:lnTo>
                  <a:lnTo>
                    <a:pt x="91440" y="1626870"/>
                  </a:lnTo>
                  <a:lnTo>
                    <a:pt x="99060" y="1344930"/>
                  </a:lnTo>
                  <a:lnTo>
                    <a:pt x="106680" y="1024890"/>
                  </a:lnTo>
                  <a:lnTo>
                    <a:pt x="10668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574EF008-ECEB-5F47-8614-DB3021BB4393}"/>
                </a:ext>
              </a:extLst>
            </p:cNvPr>
            <p:cNvSpPr/>
            <p:nvPr/>
          </p:nvSpPr>
          <p:spPr>
            <a:xfrm>
              <a:off x="4437063" y="2335213"/>
              <a:ext cx="2533650" cy="1530350"/>
            </a:xfrm>
            <a:custGeom>
              <a:avLst/>
              <a:gdLst>
                <a:gd name="connsiteX0" fmla="*/ 864394 w 2533650"/>
                <a:gd name="connsiteY0" fmla="*/ 245269 h 1528763"/>
                <a:gd name="connsiteX1" fmla="*/ 431006 w 2533650"/>
                <a:gd name="connsiteY1" fmla="*/ 302419 h 1528763"/>
                <a:gd name="connsiteX2" fmla="*/ 211931 w 2533650"/>
                <a:gd name="connsiteY2" fmla="*/ 333375 h 1528763"/>
                <a:gd name="connsiteX3" fmla="*/ 0 w 2533650"/>
                <a:gd name="connsiteY3" fmla="*/ 335757 h 1528763"/>
                <a:gd name="connsiteX4" fmla="*/ 35719 w 2533650"/>
                <a:gd name="connsiteY4" fmla="*/ 516732 h 1528763"/>
                <a:gd name="connsiteX5" fmla="*/ 285750 w 2533650"/>
                <a:gd name="connsiteY5" fmla="*/ 488157 h 1528763"/>
                <a:gd name="connsiteX6" fmla="*/ 611981 w 2533650"/>
                <a:gd name="connsiteY6" fmla="*/ 450057 h 1528763"/>
                <a:gd name="connsiteX7" fmla="*/ 873919 w 2533650"/>
                <a:gd name="connsiteY7" fmla="*/ 419100 h 1528763"/>
                <a:gd name="connsiteX8" fmla="*/ 1047750 w 2533650"/>
                <a:gd name="connsiteY8" fmla="*/ 400050 h 1528763"/>
                <a:gd name="connsiteX9" fmla="*/ 1395412 w 2533650"/>
                <a:gd name="connsiteY9" fmla="*/ 340519 h 1528763"/>
                <a:gd name="connsiteX10" fmla="*/ 1716881 w 2533650"/>
                <a:gd name="connsiteY10" fmla="*/ 283369 h 1528763"/>
                <a:gd name="connsiteX11" fmla="*/ 1983581 w 2533650"/>
                <a:gd name="connsiteY11" fmla="*/ 235744 h 1528763"/>
                <a:gd name="connsiteX12" fmla="*/ 2066925 w 2533650"/>
                <a:gd name="connsiteY12" fmla="*/ 221457 h 1528763"/>
                <a:gd name="connsiteX13" fmla="*/ 2078831 w 2533650"/>
                <a:gd name="connsiteY13" fmla="*/ 221457 h 1528763"/>
                <a:gd name="connsiteX14" fmla="*/ 2097881 w 2533650"/>
                <a:gd name="connsiteY14" fmla="*/ 223838 h 1528763"/>
                <a:gd name="connsiteX15" fmla="*/ 2114550 w 2533650"/>
                <a:gd name="connsiteY15" fmla="*/ 230982 h 1528763"/>
                <a:gd name="connsiteX16" fmla="*/ 2126456 w 2533650"/>
                <a:gd name="connsiteY16" fmla="*/ 242888 h 1528763"/>
                <a:gd name="connsiteX17" fmla="*/ 2135981 w 2533650"/>
                <a:gd name="connsiteY17" fmla="*/ 269082 h 1528763"/>
                <a:gd name="connsiteX18" fmla="*/ 2138362 w 2533650"/>
                <a:gd name="connsiteY18" fmla="*/ 309563 h 1528763"/>
                <a:gd name="connsiteX19" fmla="*/ 2114550 w 2533650"/>
                <a:gd name="connsiteY19" fmla="*/ 616744 h 1528763"/>
                <a:gd name="connsiteX20" fmla="*/ 2116931 w 2533650"/>
                <a:gd name="connsiteY20" fmla="*/ 740569 h 1528763"/>
                <a:gd name="connsiteX21" fmla="*/ 2069306 w 2533650"/>
                <a:gd name="connsiteY21" fmla="*/ 1257300 h 1528763"/>
                <a:gd name="connsiteX22" fmla="*/ 2069306 w 2533650"/>
                <a:gd name="connsiteY22" fmla="*/ 1428750 h 1528763"/>
                <a:gd name="connsiteX23" fmla="*/ 2076450 w 2533650"/>
                <a:gd name="connsiteY23" fmla="*/ 1473994 h 1528763"/>
                <a:gd name="connsiteX24" fmla="*/ 2085975 w 2533650"/>
                <a:gd name="connsiteY24" fmla="*/ 1500188 h 1528763"/>
                <a:gd name="connsiteX25" fmla="*/ 2097881 w 2533650"/>
                <a:gd name="connsiteY25" fmla="*/ 1516857 h 1528763"/>
                <a:gd name="connsiteX26" fmla="*/ 2119312 w 2533650"/>
                <a:gd name="connsiteY26" fmla="*/ 1528763 h 1528763"/>
                <a:gd name="connsiteX27" fmla="*/ 2140744 w 2533650"/>
                <a:gd name="connsiteY27" fmla="*/ 1528763 h 1528763"/>
                <a:gd name="connsiteX28" fmla="*/ 2174081 w 2533650"/>
                <a:gd name="connsiteY28" fmla="*/ 1521619 h 1528763"/>
                <a:gd name="connsiteX29" fmla="*/ 2207419 w 2533650"/>
                <a:gd name="connsiteY29" fmla="*/ 1502569 h 1528763"/>
                <a:gd name="connsiteX30" fmla="*/ 2235994 w 2533650"/>
                <a:gd name="connsiteY30" fmla="*/ 1478757 h 1528763"/>
                <a:gd name="connsiteX31" fmla="*/ 2266950 w 2533650"/>
                <a:gd name="connsiteY31" fmla="*/ 1440657 h 1528763"/>
                <a:gd name="connsiteX32" fmla="*/ 2274094 w 2533650"/>
                <a:gd name="connsiteY32" fmla="*/ 1426369 h 1528763"/>
                <a:gd name="connsiteX33" fmla="*/ 2295525 w 2533650"/>
                <a:gd name="connsiteY33" fmla="*/ 1276350 h 1528763"/>
                <a:gd name="connsiteX34" fmla="*/ 2309812 w 2533650"/>
                <a:gd name="connsiteY34" fmla="*/ 1190625 h 1528763"/>
                <a:gd name="connsiteX35" fmla="*/ 2355056 w 2533650"/>
                <a:gd name="connsiteY35" fmla="*/ 900113 h 1528763"/>
                <a:gd name="connsiteX36" fmla="*/ 2400300 w 2533650"/>
                <a:gd name="connsiteY36" fmla="*/ 621507 h 1528763"/>
                <a:gd name="connsiteX37" fmla="*/ 2428875 w 2533650"/>
                <a:gd name="connsiteY37" fmla="*/ 440532 h 1528763"/>
                <a:gd name="connsiteX38" fmla="*/ 2428875 w 2533650"/>
                <a:gd name="connsiteY38" fmla="*/ 416719 h 1528763"/>
                <a:gd name="connsiteX39" fmla="*/ 2436019 w 2533650"/>
                <a:gd name="connsiteY39" fmla="*/ 381000 h 1528763"/>
                <a:gd name="connsiteX40" fmla="*/ 2452687 w 2533650"/>
                <a:gd name="connsiteY40" fmla="*/ 352425 h 1528763"/>
                <a:gd name="connsiteX41" fmla="*/ 2469356 w 2533650"/>
                <a:gd name="connsiteY41" fmla="*/ 333375 h 1528763"/>
                <a:gd name="connsiteX42" fmla="*/ 2495550 w 2533650"/>
                <a:gd name="connsiteY42" fmla="*/ 314325 h 1528763"/>
                <a:gd name="connsiteX43" fmla="*/ 2514600 w 2533650"/>
                <a:gd name="connsiteY43" fmla="*/ 292894 h 1528763"/>
                <a:gd name="connsiteX44" fmla="*/ 2524125 w 2533650"/>
                <a:gd name="connsiteY44" fmla="*/ 278607 h 1528763"/>
                <a:gd name="connsiteX45" fmla="*/ 2533650 w 2533650"/>
                <a:gd name="connsiteY45" fmla="*/ 245269 h 1528763"/>
                <a:gd name="connsiteX46" fmla="*/ 2533650 w 2533650"/>
                <a:gd name="connsiteY46" fmla="*/ 219075 h 1528763"/>
                <a:gd name="connsiteX47" fmla="*/ 2528887 w 2533650"/>
                <a:gd name="connsiteY47" fmla="*/ 190500 h 1528763"/>
                <a:gd name="connsiteX48" fmla="*/ 2512219 w 2533650"/>
                <a:gd name="connsiteY48" fmla="*/ 171450 h 1528763"/>
                <a:gd name="connsiteX49" fmla="*/ 2457450 w 2533650"/>
                <a:gd name="connsiteY49" fmla="*/ 133350 h 1528763"/>
                <a:gd name="connsiteX50" fmla="*/ 2386012 w 2533650"/>
                <a:gd name="connsiteY50" fmla="*/ 83344 h 1528763"/>
                <a:gd name="connsiteX51" fmla="*/ 2309812 w 2533650"/>
                <a:gd name="connsiteY51" fmla="*/ 40482 h 1528763"/>
                <a:gd name="connsiteX52" fmla="*/ 2250281 w 2533650"/>
                <a:gd name="connsiteY52" fmla="*/ 14288 h 1528763"/>
                <a:gd name="connsiteX53" fmla="*/ 2190750 w 2533650"/>
                <a:gd name="connsiteY53" fmla="*/ 0 h 1528763"/>
                <a:gd name="connsiteX54" fmla="*/ 2152650 w 2533650"/>
                <a:gd name="connsiteY54" fmla="*/ 0 h 1528763"/>
                <a:gd name="connsiteX55" fmla="*/ 2116931 w 2533650"/>
                <a:gd name="connsiteY55" fmla="*/ 2382 h 1528763"/>
                <a:gd name="connsiteX56" fmla="*/ 2078831 w 2533650"/>
                <a:gd name="connsiteY56" fmla="*/ 14288 h 1528763"/>
                <a:gd name="connsiteX57" fmla="*/ 2014537 w 2533650"/>
                <a:gd name="connsiteY57" fmla="*/ 38100 h 1528763"/>
                <a:gd name="connsiteX58" fmla="*/ 1990725 w 2533650"/>
                <a:gd name="connsiteY58" fmla="*/ 47625 h 1528763"/>
                <a:gd name="connsiteX59" fmla="*/ 1847850 w 2533650"/>
                <a:gd name="connsiteY59" fmla="*/ 73819 h 1528763"/>
                <a:gd name="connsiteX60" fmla="*/ 1462087 w 2533650"/>
                <a:gd name="connsiteY60" fmla="*/ 147638 h 1528763"/>
                <a:gd name="connsiteX61" fmla="*/ 1264444 w 2533650"/>
                <a:gd name="connsiteY61" fmla="*/ 183357 h 1528763"/>
                <a:gd name="connsiteX62" fmla="*/ 1016794 w 2533650"/>
                <a:gd name="connsiteY62" fmla="*/ 223838 h 1528763"/>
                <a:gd name="connsiteX63" fmla="*/ 864394 w 2533650"/>
                <a:gd name="connsiteY63" fmla="*/ 245269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3650" h="1528763">
                  <a:moveTo>
                    <a:pt x="864394" y="245269"/>
                  </a:moveTo>
                  <a:lnTo>
                    <a:pt x="431006" y="302419"/>
                  </a:lnTo>
                  <a:lnTo>
                    <a:pt x="211931" y="333375"/>
                  </a:lnTo>
                  <a:lnTo>
                    <a:pt x="0" y="335757"/>
                  </a:lnTo>
                  <a:lnTo>
                    <a:pt x="35719" y="516732"/>
                  </a:lnTo>
                  <a:lnTo>
                    <a:pt x="285750" y="488157"/>
                  </a:lnTo>
                  <a:lnTo>
                    <a:pt x="611981" y="450057"/>
                  </a:lnTo>
                  <a:lnTo>
                    <a:pt x="873919" y="419100"/>
                  </a:lnTo>
                  <a:lnTo>
                    <a:pt x="1047750" y="400050"/>
                  </a:lnTo>
                  <a:lnTo>
                    <a:pt x="1395412" y="340519"/>
                  </a:lnTo>
                  <a:lnTo>
                    <a:pt x="1716881" y="283369"/>
                  </a:lnTo>
                  <a:lnTo>
                    <a:pt x="1983581" y="235744"/>
                  </a:lnTo>
                  <a:lnTo>
                    <a:pt x="2066925" y="221457"/>
                  </a:lnTo>
                  <a:lnTo>
                    <a:pt x="2078831" y="221457"/>
                  </a:lnTo>
                  <a:lnTo>
                    <a:pt x="2097881" y="223838"/>
                  </a:lnTo>
                  <a:lnTo>
                    <a:pt x="2114550" y="230982"/>
                  </a:lnTo>
                  <a:lnTo>
                    <a:pt x="2126456" y="242888"/>
                  </a:lnTo>
                  <a:lnTo>
                    <a:pt x="2135981" y="269082"/>
                  </a:lnTo>
                  <a:lnTo>
                    <a:pt x="2138362" y="309563"/>
                  </a:lnTo>
                  <a:lnTo>
                    <a:pt x="2114550" y="616744"/>
                  </a:lnTo>
                  <a:cubicBezTo>
                    <a:pt x="2115344" y="658019"/>
                    <a:pt x="2116137" y="699294"/>
                    <a:pt x="2116931" y="740569"/>
                  </a:cubicBezTo>
                  <a:lnTo>
                    <a:pt x="2069306" y="1257300"/>
                  </a:lnTo>
                  <a:lnTo>
                    <a:pt x="2069306" y="1428750"/>
                  </a:lnTo>
                  <a:lnTo>
                    <a:pt x="2076450" y="1473994"/>
                  </a:lnTo>
                  <a:lnTo>
                    <a:pt x="2085975" y="1500188"/>
                  </a:lnTo>
                  <a:lnTo>
                    <a:pt x="2097881" y="1516857"/>
                  </a:lnTo>
                  <a:lnTo>
                    <a:pt x="2119312" y="1528763"/>
                  </a:lnTo>
                  <a:lnTo>
                    <a:pt x="2140744" y="1528763"/>
                  </a:lnTo>
                  <a:lnTo>
                    <a:pt x="2174081" y="1521619"/>
                  </a:lnTo>
                  <a:lnTo>
                    <a:pt x="2207419" y="1502569"/>
                  </a:lnTo>
                  <a:lnTo>
                    <a:pt x="2235994" y="1478757"/>
                  </a:lnTo>
                  <a:lnTo>
                    <a:pt x="2266950" y="1440657"/>
                  </a:lnTo>
                  <a:lnTo>
                    <a:pt x="2274094" y="1426369"/>
                  </a:lnTo>
                  <a:lnTo>
                    <a:pt x="2295525" y="1276350"/>
                  </a:lnTo>
                  <a:lnTo>
                    <a:pt x="2309812" y="1190625"/>
                  </a:lnTo>
                  <a:lnTo>
                    <a:pt x="2355056" y="900113"/>
                  </a:lnTo>
                  <a:lnTo>
                    <a:pt x="2400300" y="621507"/>
                  </a:lnTo>
                  <a:lnTo>
                    <a:pt x="2428875" y="440532"/>
                  </a:lnTo>
                  <a:lnTo>
                    <a:pt x="2428875" y="416719"/>
                  </a:lnTo>
                  <a:lnTo>
                    <a:pt x="2436019" y="381000"/>
                  </a:lnTo>
                  <a:lnTo>
                    <a:pt x="2452687" y="352425"/>
                  </a:lnTo>
                  <a:lnTo>
                    <a:pt x="2469356" y="333375"/>
                  </a:lnTo>
                  <a:lnTo>
                    <a:pt x="2495550" y="314325"/>
                  </a:lnTo>
                  <a:lnTo>
                    <a:pt x="2514600" y="292894"/>
                  </a:lnTo>
                  <a:lnTo>
                    <a:pt x="2524125" y="278607"/>
                  </a:lnTo>
                  <a:lnTo>
                    <a:pt x="2533650" y="245269"/>
                  </a:lnTo>
                  <a:lnTo>
                    <a:pt x="2533650" y="219075"/>
                  </a:lnTo>
                  <a:lnTo>
                    <a:pt x="2528887" y="190500"/>
                  </a:lnTo>
                  <a:lnTo>
                    <a:pt x="2512219" y="171450"/>
                  </a:lnTo>
                  <a:lnTo>
                    <a:pt x="2457450" y="133350"/>
                  </a:lnTo>
                  <a:lnTo>
                    <a:pt x="2386012" y="83344"/>
                  </a:lnTo>
                  <a:lnTo>
                    <a:pt x="2309812" y="40482"/>
                  </a:lnTo>
                  <a:lnTo>
                    <a:pt x="2250281" y="14288"/>
                  </a:lnTo>
                  <a:lnTo>
                    <a:pt x="2190750" y="0"/>
                  </a:lnTo>
                  <a:lnTo>
                    <a:pt x="2152650" y="0"/>
                  </a:lnTo>
                  <a:lnTo>
                    <a:pt x="2116931" y="2382"/>
                  </a:lnTo>
                  <a:lnTo>
                    <a:pt x="2078831" y="14288"/>
                  </a:lnTo>
                  <a:lnTo>
                    <a:pt x="2014537" y="38100"/>
                  </a:lnTo>
                  <a:lnTo>
                    <a:pt x="1990725" y="47625"/>
                  </a:lnTo>
                  <a:lnTo>
                    <a:pt x="1847850" y="73819"/>
                  </a:lnTo>
                  <a:lnTo>
                    <a:pt x="1462087" y="147638"/>
                  </a:lnTo>
                  <a:lnTo>
                    <a:pt x="1264444" y="183357"/>
                  </a:lnTo>
                  <a:lnTo>
                    <a:pt x="1016794" y="223838"/>
                  </a:lnTo>
                  <a:lnTo>
                    <a:pt x="86439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88BA960-F8E6-3049-AAC3-BAB02D0F6D0F}"/>
                </a:ext>
              </a:extLst>
            </p:cNvPr>
            <p:cNvSpPr/>
            <p:nvPr/>
          </p:nvSpPr>
          <p:spPr>
            <a:xfrm>
              <a:off x="4514850" y="2914650"/>
              <a:ext cx="2066925" cy="404813"/>
            </a:xfrm>
            <a:custGeom>
              <a:avLst/>
              <a:gdLst>
                <a:gd name="connsiteX0" fmla="*/ 1419225 w 2066925"/>
                <a:gd name="connsiteY0" fmla="*/ 85725 h 404813"/>
                <a:gd name="connsiteX1" fmla="*/ 1852613 w 2066925"/>
                <a:gd name="connsiteY1" fmla="*/ 26194 h 404813"/>
                <a:gd name="connsiteX2" fmla="*/ 2066925 w 2066925"/>
                <a:gd name="connsiteY2" fmla="*/ 0 h 404813"/>
                <a:gd name="connsiteX3" fmla="*/ 2066925 w 2066925"/>
                <a:gd name="connsiteY3" fmla="*/ 178594 h 404813"/>
                <a:gd name="connsiteX4" fmla="*/ 1785938 w 2066925"/>
                <a:gd name="connsiteY4" fmla="*/ 214313 h 404813"/>
                <a:gd name="connsiteX5" fmla="*/ 1404938 w 2066925"/>
                <a:gd name="connsiteY5" fmla="*/ 264319 h 404813"/>
                <a:gd name="connsiteX6" fmla="*/ 1162050 w 2066925"/>
                <a:gd name="connsiteY6" fmla="*/ 295275 h 404813"/>
                <a:gd name="connsiteX7" fmla="*/ 890588 w 2066925"/>
                <a:gd name="connsiteY7" fmla="*/ 321469 h 404813"/>
                <a:gd name="connsiteX8" fmla="*/ 640556 w 2066925"/>
                <a:gd name="connsiteY8" fmla="*/ 354806 h 404813"/>
                <a:gd name="connsiteX9" fmla="*/ 364331 w 2066925"/>
                <a:gd name="connsiteY9" fmla="*/ 392906 h 404813"/>
                <a:gd name="connsiteX10" fmla="*/ 290513 w 2066925"/>
                <a:gd name="connsiteY10" fmla="*/ 402431 h 404813"/>
                <a:gd name="connsiteX11" fmla="*/ 221456 w 2066925"/>
                <a:gd name="connsiteY11" fmla="*/ 404813 h 404813"/>
                <a:gd name="connsiteX12" fmla="*/ 23813 w 2066925"/>
                <a:gd name="connsiteY12" fmla="*/ 400050 h 404813"/>
                <a:gd name="connsiteX13" fmla="*/ 0 w 2066925"/>
                <a:gd name="connsiteY13" fmla="*/ 223838 h 404813"/>
                <a:gd name="connsiteX14" fmla="*/ 230981 w 2066925"/>
                <a:gd name="connsiteY14" fmla="*/ 226219 h 404813"/>
                <a:gd name="connsiteX15" fmla="*/ 333375 w 2066925"/>
                <a:gd name="connsiteY15" fmla="*/ 214313 h 404813"/>
                <a:gd name="connsiteX16" fmla="*/ 557213 w 2066925"/>
                <a:gd name="connsiteY16" fmla="*/ 185738 h 404813"/>
                <a:gd name="connsiteX17" fmla="*/ 971550 w 2066925"/>
                <a:gd name="connsiteY17" fmla="*/ 133350 h 404813"/>
                <a:gd name="connsiteX18" fmla="*/ 1204913 w 2066925"/>
                <a:gd name="connsiteY18" fmla="*/ 114300 h 404813"/>
                <a:gd name="connsiteX19" fmla="*/ 1419225 w 2066925"/>
                <a:gd name="connsiteY19" fmla="*/ 857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404813">
                  <a:moveTo>
                    <a:pt x="1419225" y="85725"/>
                  </a:moveTo>
                  <a:lnTo>
                    <a:pt x="1852613" y="26194"/>
                  </a:lnTo>
                  <a:lnTo>
                    <a:pt x="2066925" y="0"/>
                  </a:lnTo>
                  <a:lnTo>
                    <a:pt x="2066925" y="178594"/>
                  </a:lnTo>
                  <a:lnTo>
                    <a:pt x="1785938" y="214313"/>
                  </a:lnTo>
                  <a:lnTo>
                    <a:pt x="1404938" y="264319"/>
                  </a:lnTo>
                  <a:lnTo>
                    <a:pt x="1162050" y="295275"/>
                  </a:lnTo>
                  <a:lnTo>
                    <a:pt x="890588" y="321469"/>
                  </a:lnTo>
                  <a:lnTo>
                    <a:pt x="640556" y="354806"/>
                  </a:lnTo>
                  <a:lnTo>
                    <a:pt x="364331" y="392906"/>
                  </a:lnTo>
                  <a:lnTo>
                    <a:pt x="290513" y="402431"/>
                  </a:lnTo>
                  <a:lnTo>
                    <a:pt x="221456" y="404813"/>
                  </a:lnTo>
                  <a:lnTo>
                    <a:pt x="23813" y="400050"/>
                  </a:lnTo>
                  <a:lnTo>
                    <a:pt x="0" y="223838"/>
                  </a:lnTo>
                  <a:lnTo>
                    <a:pt x="230981" y="226219"/>
                  </a:lnTo>
                  <a:lnTo>
                    <a:pt x="333375" y="214313"/>
                  </a:lnTo>
                  <a:lnTo>
                    <a:pt x="557213" y="185738"/>
                  </a:lnTo>
                  <a:lnTo>
                    <a:pt x="971550" y="133350"/>
                  </a:lnTo>
                  <a:lnTo>
                    <a:pt x="1204913" y="114300"/>
                  </a:lnTo>
                  <a:lnTo>
                    <a:pt x="14192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A5BE81B-C501-864D-A1DF-0E9501A5C169}"/>
                </a:ext>
              </a:extLst>
            </p:cNvPr>
            <p:cNvSpPr/>
            <p:nvPr/>
          </p:nvSpPr>
          <p:spPr>
            <a:xfrm>
              <a:off x="4624388" y="3562350"/>
              <a:ext cx="1912937" cy="388938"/>
            </a:xfrm>
            <a:custGeom>
              <a:avLst/>
              <a:gdLst>
                <a:gd name="connsiteX0" fmla="*/ 1169193 w 1912143"/>
                <a:gd name="connsiteY0" fmla="*/ 78581 h 388144"/>
                <a:gd name="connsiteX1" fmla="*/ 1593056 w 1912143"/>
                <a:gd name="connsiteY1" fmla="*/ 33338 h 388144"/>
                <a:gd name="connsiteX2" fmla="*/ 1912143 w 1912143"/>
                <a:gd name="connsiteY2" fmla="*/ 0 h 388144"/>
                <a:gd name="connsiteX3" fmla="*/ 1912143 w 1912143"/>
                <a:gd name="connsiteY3" fmla="*/ 204788 h 388144"/>
                <a:gd name="connsiteX4" fmla="*/ 1626393 w 1912143"/>
                <a:gd name="connsiteY4" fmla="*/ 207169 h 388144"/>
                <a:gd name="connsiteX5" fmla="*/ 1364456 w 1912143"/>
                <a:gd name="connsiteY5" fmla="*/ 223838 h 388144"/>
                <a:gd name="connsiteX6" fmla="*/ 1012031 w 1912143"/>
                <a:gd name="connsiteY6" fmla="*/ 250031 h 388144"/>
                <a:gd name="connsiteX7" fmla="*/ 778668 w 1912143"/>
                <a:gd name="connsiteY7" fmla="*/ 273844 h 388144"/>
                <a:gd name="connsiteX8" fmla="*/ 452437 w 1912143"/>
                <a:gd name="connsiteY8" fmla="*/ 323850 h 388144"/>
                <a:gd name="connsiteX9" fmla="*/ 28575 w 1912143"/>
                <a:gd name="connsiteY9" fmla="*/ 388144 h 388144"/>
                <a:gd name="connsiteX10" fmla="*/ 0 w 1912143"/>
                <a:gd name="connsiteY10" fmla="*/ 228600 h 388144"/>
                <a:gd name="connsiteX11" fmla="*/ 321468 w 1912143"/>
                <a:gd name="connsiteY11" fmla="*/ 183356 h 388144"/>
                <a:gd name="connsiteX12" fmla="*/ 626268 w 1912143"/>
                <a:gd name="connsiteY12" fmla="*/ 140494 h 388144"/>
                <a:gd name="connsiteX13" fmla="*/ 838200 w 1912143"/>
                <a:gd name="connsiteY13" fmla="*/ 109538 h 388144"/>
                <a:gd name="connsiteX14" fmla="*/ 1169193 w 1912143"/>
                <a:gd name="connsiteY14" fmla="*/ 785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143" h="388144">
                  <a:moveTo>
                    <a:pt x="1169193" y="78581"/>
                  </a:moveTo>
                  <a:lnTo>
                    <a:pt x="1593056" y="33338"/>
                  </a:lnTo>
                  <a:lnTo>
                    <a:pt x="1912143" y="0"/>
                  </a:lnTo>
                  <a:lnTo>
                    <a:pt x="1912143" y="204788"/>
                  </a:lnTo>
                  <a:lnTo>
                    <a:pt x="1626393" y="207169"/>
                  </a:lnTo>
                  <a:lnTo>
                    <a:pt x="1364456" y="223838"/>
                  </a:lnTo>
                  <a:lnTo>
                    <a:pt x="1012031" y="250031"/>
                  </a:lnTo>
                  <a:lnTo>
                    <a:pt x="778668" y="273844"/>
                  </a:lnTo>
                  <a:lnTo>
                    <a:pt x="452437" y="323850"/>
                  </a:lnTo>
                  <a:lnTo>
                    <a:pt x="28575" y="388144"/>
                  </a:lnTo>
                  <a:lnTo>
                    <a:pt x="0" y="228600"/>
                  </a:lnTo>
                  <a:lnTo>
                    <a:pt x="321468" y="183356"/>
                  </a:lnTo>
                  <a:lnTo>
                    <a:pt x="626268" y="140494"/>
                  </a:lnTo>
                  <a:lnTo>
                    <a:pt x="838200" y="109538"/>
                  </a:lnTo>
                  <a:lnTo>
                    <a:pt x="116919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30C0A49-1B78-4D4A-963B-CA0F3BF4DE66}"/>
                </a:ext>
              </a:extLst>
            </p:cNvPr>
            <p:cNvSpPr/>
            <p:nvPr/>
          </p:nvSpPr>
          <p:spPr>
            <a:xfrm rot="16200000">
              <a:off x="2851944" y="3026569"/>
              <a:ext cx="4038600" cy="1801812"/>
            </a:xfrm>
            <a:custGeom>
              <a:avLst/>
              <a:gdLst>
                <a:gd name="connsiteX0" fmla="*/ 1652038 w 4038317"/>
                <a:gd name="connsiteY0" fmla="*/ 1339307 h 1801606"/>
                <a:gd name="connsiteX1" fmla="*/ 1798207 w 4038317"/>
                <a:gd name="connsiteY1" fmla="*/ 1380098 h 1801606"/>
                <a:gd name="connsiteX2" fmla="*/ 1974968 w 4038317"/>
                <a:gd name="connsiteY2" fmla="*/ 1417490 h 1801606"/>
                <a:gd name="connsiteX3" fmla="*/ 2121136 w 4038317"/>
                <a:gd name="connsiteY3" fmla="*/ 1444684 h 1801606"/>
                <a:gd name="connsiteX4" fmla="*/ 2263905 w 4038317"/>
                <a:gd name="connsiteY4" fmla="*/ 1465080 h 1801606"/>
                <a:gd name="connsiteX5" fmla="*/ 2525647 w 4038317"/>
                <a:gd name="connsiteY5" fmla="*/ 1478677 h 1801606"/>
                <a:gd name="connsiteX6" fmla="*/ 2716006 w 4038317"/>
                <a:gd name="connsiteY6" fmla="*/ 1488874 h 1801606"/>
                <a:gd name="connsiteX7" fmla="*/ 2967551 w 4038317"/>
                <a:gd name="connsiteY7" fmla="*/ 1488874 h 1801606"/>
                <a:gd name="connsiteX8" fmla="*/ 3215696 w 4038317"/>
                <a:gd name="connsiteY8" fmla="*/ 1488874 h 1801606"/>
                <a:gd name="connsiteX9" fmla="*/ 3429850 w 4038317"/>
                <a:gd name="connsiteY9" fmla="*/ 1485475 h 1801606"/>
                <a:gd name="connsiteX10" fmla="*/ 3657600 w 4038317"/>
                <a:gd name="connsiteY10" fmla="*/ 1475277 h 1801606"/>
                <a:gd name="connsiteX11" fmla="*/ 3796969 w 4038317"/>
                <a:gd name="connsiteY11" fmla="*/ 1468479 h 1801606"/>
                <a:gd name="connsiteX12" fmla="*/ 3844559 w 4038317"/>
                <a:gd name="connsiteY12" fmla="*/ 1461680 h 1801606"/>
                <a:gd name="connsiteX13" fmla="*/ 3875152 w 4038317"/>
                <a:gd name="connsiteY13" fmla="*/ 1444684 h 1801606"/>
                <a:gd name="connsiteX14" fmla="*/ 3902346 w 4038317"/>
                <a:gd name="connsiteY14" fmla="*/ 1424289 h 1801606"/>
                <a:gd name="connsiteX15" fmla="*/ 3922742 w 4038317"/>
                <a:gd name="connsiteY15" fmla="*/ 1397094 h 1801606"/>
                <a:gd name="connsiteX16" fmla="*/ 3936339 w 4038317"/>
                <a:gd name="connsiteY16" fmla="*/ 1373300 h 1801606"/>
                <a:gd name="connsiteX17" fmla="*/ 3966932 w 4038317"/>
                <a:gd name="connsiteY17" fmla="*/ 1301915 h 1801606"/>
                <a:gd name="connsiteX18" fmla="*/ 4038317 w 4038317"/>
                <a:gd name="connsiteY18" fmla="*/ 1614647 h 1801606"/>
                <a:gd name="connsiteX19" fmla="*/ 3987328 w 4038317"/>
                <a:gd name="connsiteY19" fmla="*/ 1709826 h 1801606"/>
                <a:gd name="connsiteX20" fmla="*/ 3949936 w 4038317"/>
                <a:gd name="connsiteY20" fmla="*/ 1764214 h 1801606"/>
                <a:gd name="connsiteX21" fmla="*/ 3915943 w 4038317"/>
                <a:gd name="connsiteY21" fmla="*/ 1798207 h 1801606"/>
                <a:gd name="connsiteX22" fmla="*/ 3895548 w 4038317"/>
                <a:gd name="connsiteY22" fmla="*/ 1801606 h 1801606"/>
                <a:gd name="connsiteX23" fmla="*/ 3854757 w 4038317"/>
                <a:gd name="connsiteY23" fmla="*/ 1794807 h 1801606"/>
                <a:gd name="connsiteX24" fmla="*/ 3793570 w 4038317"/>
                <a:gd name="connsiteY24" fmla="*/ 1781210 h 1801606"/>
                <a:gd name="connsiteX25" fmla="*/ 3650801 w 4038317"/>
                <a:gd name="connsiteY25" fmla="*/ 1760815 h 1801606"/>
                <a:gd name="connsiteX26" fmla="*/ 3596413 w 4038317"/>
                <a:gd name="connsiteY26" fmla="*/ 1754016 h 1801606"/>
                <a:gd name="connsiteX27" fmla="*/ 3514831 w 4038317"/>
                <a:gd name="connsiteY27" fmla="*/ 1757416 h 1801606"/>
                <a:gd name="connsiteX28" fmla="*/ 3419652 w 4038317"/>
                <a:gd name="connsiteY28" fmla="*/ 1757416 h 1801606"/>
                <a:gd name="connsiteX29" fmla="*/ 3144312 w 4038317"/>
                <a:gd name="connsiteY29" fmla="*/ 1757416 h 1801606"/>
                <a:gd name="connsiteX30" fmla="*/ 2899566 w 4038317"/>
                <a:gd name="connsiteY30" fmla="*/ 1757416 h 1801606"/>
                <a:gd name="connsiteX31" fmla="*/ 2739801 w 4038317"/>
                <a:gd name="connsiteY31" fmla="*/ 1733621 h 1801606"/>
                <a:gd name="connsiteX32" fmla="*/ 2277502 w 4038317"/>
                <a:gd name="connsiteY32" fmla="*/ 1709826 h 1801606"/>
                <a:gd name="connsiteX33" fmla="*/ 2097341 w 4038317"/>
                <a:gd name="connsiteY33" fmla="*/ 1682632 h 1801606"/>
                <a:gd name="connsiteX34" fmla="*/ 1876389 w 4038317"/>
                <a:gd name="connsiteY34" fmla="*/ 1645240 h 1801606"/>
                <a:gd name="connsiteX35" fmla="*/ 1720024 w 4038317"/>
                <a:gd name="connsiteY35" fmla="*/ 1611248 h 1801606"/>
                <a:gd name="connsiteX36" fmla="*/ 1533064 w 4038317"/>
                <a:gd name="connsiteY36" fmla="*/ 1563658 h 1801606"/>
                <a:gd name="connsiteX37" fmla="*/ 1407292 w 4038317"/>
                <a:gd name="connsiteY37" fmla="*/ 1526266 h 1801606"/>
                <a:gd name="connsiteX38" fmla="*/ 1230531 w 4038317"/>
                <a:gd name="connsiteY38" fmla="*/ 1461680 h 1801606"/>
                <a:gd name="connsiteX39" fmla="*/ 1077564 w 4038317"/>
                <a:gd name="connsiteY39" fmla="*/ 1393695 h 1801606"/>
                <a:gd name="connsiteX40" fmla="*/ 914400 w 4038317"/>
                <a:gd name="connsiteY40" fmla="*/ 1291718 h 1801606"/>
                <a:gd name="connsiteX41" fmla="*/ 798825 w 4038317"/>
                <a:gd name="connsiteY41" fmla="*/ 1189740 h 1801606"/>
                <a:gd name="connsiteX42" fmla="*/ 645859 w 4038317"/>
                <a:gd name="connsiteY42" fmla="*/ 1043572 h 1801606"/>
                <a:gd name="connsiteX43" fmla="*/ 479295 w 4038317"/>
                <a:gd name="connsiteY43" fmla="*/ 863411 h 1801606"/>
                <a:gd name="connsiteX44" fmla="*/ 370519 w 4038317"/>
                <a:gd name="connsiteY44" fmla="*/ 727441 h 1801606"/>
                <a:gd name="connsiteX45" fmla="*/ 275340 w 4038317"/>
                <a:gd name="connsiteY45" fmla="*/ 588071 h 1801606"/>
                <a:gd name="connsiteX46" fmla="*/ 203955 w 4038317"/>
                <a:gd name="connsiteY46" fmla="*/ 465698 h 1801606"/>
                <a:gd name="connsiteX47" fmla="*/ 135970 w 4038317"/>
                <a:gd name="connsiteY47" fmla="*/ 336526 h 1801606"/>
                <a:gd name="connsiteX48" fmla="*/ 78183 w 4038317"/>
                <a:gd name="connsiteY48" fmla="*/ 217552 h 1801606"/>
                <a:gd name="connsiteX49" fmla="*/ 23795 w 4038317"/>
                <a:gd name="connsiteY49" fmla="*/ 105377 h 1801606"/>
                <a:gd name="connsiteX50" fmla="*/ 3399 w 4038317"/>
                <a:gd name="connsiteY50" fmla="*/ 50989 h 1801606"/>
                <a:gd name="connsiteX51" fmla="*/ 0 w 4038317"/>
                <a:gd name="connsiteY51" fmla="*/ 13597 h 1801606"/>
                <a:gd name="connsiteX52" fmla="*/ 6798 w 4038317"/>
                <a:gd name="connsiteY52" fmla="*/ 0 h 1801606"/>
                <a:gd name="connsiteX53" fmla="*/ 13597 w 4038317"/>
                <a:gd name="connsiteY53" fmla="*/ 0 h 1801606"/>
                <a:gd name="connsiteX54" fmla="*/ 27194 w 4038317"/>
                <a:gd name="connsiteY54" fmla="*/ 0 h 1801606"/>
                <a:gd name="connsiteX55" fmla="*/ 47589 w 4038317"/>
                <a:gd name="connsiteY55" fmla="*/ 6799 h 1801606"/>
                <a:gd name="connsiteX56" fmla="*/ 64586 w 4038317"/>
                <a:gd name="connsiteY56" fmla="*/ 20396 h 1801606"/>
                <a:gd name="connsiteX57" fmla="*/ 98578 w 4038317"/>
                <a:gd name="connsiteY57" fmla="*/ 78183 h 1801606"/>
                <a:gd name="connsiteX58" fmla="*/ 186959 w 4038317"/>
                <a:gd name="connsiteY58" fmla="*/ 210754 h 1801606"/>
                <a:gd name="connsiteX59" fmla="*/ 268541 w 4038317"/>
                <a:gd name="connsiteY59" fmla="*/ 329728 h 1801606"/>
                <a:gd name="connsiteX60" fmla="*/ 333127 w 4038317"/>
                <a:gd name="connsiteY60" fmla="*/ 418109 h 1801606"/>
                <a:gd name="connsiteX61" fmla="*/ 390914 w 4038317"/>
                <a:gd name="connsiteY61" fmla="*/ 489493 h 1801606"/>
                <a:gd name="connsiteX62" fmla="*/ 455500 w 4038317"/>
                <a:gd name="connsiteY62" fmla="*/ 567676 h 1801606"/>
                <a:gd name="connsiteX63" fmla="*/ 520086 w 4038317"/>
                <a:gd name="connsiteY63" fmla="*/ 639060 h 1801606"/>
                <a:gd name="connsiteX64" fmla="*/ 594870 w 4038317"/>
                <a:gd name="connsiteY64" fmla="*/ 710445 h 1801606"/>
                <a:gd name="connsiteX65" fmla="*/ 642459 w 4038317"/>
                <a:gd name="connsiteY65" fmla="*/ 754635 h 1801606"/>
                <a:gd name="connsiteX66" fmla="*/ 713844 w 4038317"/>
                <a:gd name="connsiteY66" fmla="*/ 819221 h 1801606"/>
                <a:gd name="connsiteX67" fmla="*/ 815821 w 4038317"/>
                <a:gd name="connsiteY67" fmla="*/ 907602 h 1801606"/>
                <a:gd name="connsiteX68" fmla="*/ 948392 w 4038317"/>
                <a:gd name="connsiteY68" fmla="*/ 1006180 h 1801606"/>
                <a:gd name="connsiteX69" fmla="*/ 1043572 w 4038317"/>
                <a:gd name="connsiteY69" fmla="*/ 1077564 h 1801606"/>
                <a:gd name="connsiteX70" fmla="*/ 1104758 w 4038317"/>
                <a:gd name="connsiteY70" fmla="*/ 1118355 h 1801606"/>
                <a:gd name="connsiteX71" fmla="*/ 1271322 w 4038317"/>
                <a:gd name="connsiteY71" fmla="*/ 1210135 h 1801606"/>
                <a:gd name="connsiteX72" fmla="*/ 1407292 w 4038317"/>
                <a:gd name="connsiteY72" fmla="*/ 1264523 h 1801606"/>
                <a:gd name="connsiteX73" fmla="*/ 1652038 w 4038317"/>
                <a:gd name="connsiteY73" fmla="*/ 1339307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38317" h="1801606">
                  <a:moveTo>
                    <a:pt x="1652038" y="1339307"/>
                  </a:moveTo>
                  <a:lnTo>
                    <a:pt x="1798207" y="1380098"/>
                  </a:lnTo>
                  <a:lnTo>
                    <a:pt x="1974968" y="1417490"/>
                  </a:lnTo>
                  <a:lnTo>
                    <a:pt x="2121136" y="1444684"/>
                  </a:lnTo>
                  <a:lnTo>
                    <a:pt x="2263905" y="1465080"/>
                  </a:lnTo>
                  <a:lnTo>
                    <a:pt x="2525647" y="1478677"/>
                  </a:lnTo>
                  <a:lnTo>
                    <a:pt x="2716006" y="1488874"/>
                  </a:lnTo>
                  <a:lnTo>
                    <a:pt x="2967551" y="1488874"/>
                  </a:lnTo>
                  <a:lnTo>
                    <a:pt x="3215696" y="1488874"/>
                  </a:lnTo>
                  <a:lnTo>
                    <a:pt x="3429850" y="1485475"/>
                  </a:lnTo>
                  <a:lnTo>
                    <a:pt x="3657600" y="1475277"/>
                  </a:lnTo>
                  <a:lnTo>
                    <a:pt x="3796969" y="1468479"/>
                  </a:lnTo>
                  <a:lnTo>
                    <a:pt x="3844559" y="1461680"/>
                  </a:lnTo>
                  <a:lnTo>
                    <a:pt x="3875152" y="1444684"/>
                  </a:lnTo>
                  <a:lnTo>
                    <a:pt x="3902346" y="1424289"/>
                  </a:lnTo>
                  <a:lnTo>
                    <a:pt x="3922742" y="1397094"/>
                  </a:lnTo>
                  <a:lnTo>
                    <a:pt x="3936339" y="1373300"/>
                  </a:lnTo>
                  <a:lnTo>
                    <a:pt x="3966932" y="1301915"/>
                  </a:lnTo>
                  <a:lnTo>
                    <a:pt x="4038317" y="1614647"/>
                  </a:lnTo>
                  <a:lnTo>
                    <a:pt x="3987328" y="1709826"/>
                  </a:lnTo>
                  <a:lnTo>
                    <a:pt x="3949936" y="1764214"/>
                  </a:lnTo>
                  <a:lnTo>
                    <a:pt x="3915943" y="1798207"/>
                  </a:lnTo>
                  <a:lnTo>
                    <a:pt x="3895548" y="1801606"/>
                  </a:lnTo>
                  <a:lnTo>
                    <a:pt x="3854757" y="1794807"/>
                  </a:lnTo>
                  <a:lnTo>
                    <a:pt x="3793570" y="1781210"/>
                  </a:lnTo>
                  <a:lnTo>
                    <a:pt x="3650801" y="1760815"/>
                  </a:lnTo>
                  <a:lnTo>
                    <a:pt x="3596413" y="1754016"/>
                  </a:lnTo>
                  <a:lnTo>
                    <a:pt x="3514831" y="1757416"/>
                  </a:lnTo>
                  <a:lnTo>
                    <a:pt x="3419652" y="1757416"/>
                  </a:lnTo>
                  <a:lnTo>
                    <a:pt x="3144312" y="1757416"/>
                  </a:lnTo>
                  <a:lnTo>
                    <a:pt x="2899566" y="1757416"/>
                  </a:lnTo>
                  <a:lnTo>
                    <a:pt x="2739801" y="1733621"/>
                  </a:lnTo>
                  <a:lnTo>
                    <a:pt x="2277502" y="1709826"/>
                  </a:lnTo>
                  <a:lnTo>
                    <a:pt x="2097341" y="1682632"/>
                  </a:lnTo>
                  <a:lnTo>
                    <a:pt x="1876389" y="1645240"/>
                  </a:lnTo>
                  <a:lnTo>
                    <a:pt x="1720024" y="1611248"/>
                  </a:lnTo>
                  <a:lnTo>
                    <a:pt x="1533064" y="1563658"/>
                  </a:lnTo>
                  <a:lnTo>
                    <a:pt x="1407292" y="1526266"/>
                  </a:lnTo>
                  <a:lnTo>
                    <a:pt x="1230531" y="1461680"/>
                  </a:lnTo>
                  <a:lnTo>
                    <a:pt x="1077564" y="1393695"/>
                  </a:lnTo>
                  <a:lnTo>
                    <a:pt x="914400" y="1291718"/>
                  </a:lnTo>
                  <a:lnTo>
                    <a:pt x="798825" y="1189740"/>
                  </a:lnTo>
                  <a:lnTo>
                    <a:pt x="645859" y="1043572"/>
                  </a:lnTo>
                  <a:lnTo>
                    <a:pt x="479295" y="863411"/>
                  </a:lnTo>
                  <a:lnTo>
                    <a:pt x="370519" y="727441"/>
                  </a:lnTo>
                  <a:lnTo>
                    <a:pt x="275340" y="588071"/>
                  </a:lnTo>
                  <a:lnTo>
                    <a:pt x="203955" y="465698"/>
                  </a:lnTo>
                  <a:lnTo>
                    <a:pt x="135970" y="336526"/>
                  </a:lnTo>
                  <a:lnTo>
                    <a:pt x="78183" y="217552"/>
                  </a:lnTo>
                  <a:lnTo>
                    <a:pt x="23795" y="105377"/>
                  </a:lnTo>
                  <a:lnTo>
                    <a:pt x="3399" y="50989"/>
                  </a:lnTo>
                  <a:lnTo>
                    <a:pt x="0" y="13597"/>
                  </a:lnTo>
                  <a:lnTo>
                    <a:pt x="6798" y="0"/>
                  </a:lnTo>
                  <a:lnTo>
                    <a:pt x="13597" y="0"/>
                  </a:lnTo>
                  <a:lnTo>
                    <a:pt x="27194" y="0"/>
                  </a:lnTo>
                  <a:lnTo>
                    <a:pt x="47589" y="6799"/>
                  </a:lnTo>
                  <a:lnTo>
                    <a:pt x="64586" y="20396"/>
                  </a:lnTo>
                  <a:lnTo>
                    <a:pt x="98578" y="78183"/>
                  </a:lnTo>
                  <a:lnTo>
                    <a:pt x="186959" y="210754"/>
                  </a:lnTo>
                  <a:lnTo>
                    <a:pt x="268541" y="329728"/>
                  </a:lnTo>
                  <a:lnTo>
                    <a:pt x="333127" y="418109"/>
                  </a:lnTo>
                  <a:lnTo>
                    <a:pt x="390914" y="489493"/>
                  </a:lnTo>
                  <a:lnTo>
                    <a:pt x="455500" y="567676"/>
                  </a:lnTo>
                  <a:lnTo>
                    <a:pt x="520086" y="639060"/>
                  </a:lnTo>
                  <a:lnTo>
                    <a:pt x="594870" y="710445"/>
                  </a:lnTo>
                  <a:lnTo>
                    <a:pt x="642459" y="754635"/>
                  </a:lnTo>
                  <a:lnTo>
                    <a:pt x="713844" y="819221"/>
                  </a:lnTo>
                  <a:lnTo>
                    <a:pt x="815821" y="907602"/>
                  </a:lnTo>
                  <a:lnTo>
                    <a:pt x="948392" y="1006180"/>
                  </a:lnTo>
                  <a:lnTo>
                    <a:pt x="1043572" y="1077564"/>
                  </a:lnTo>
                  <a:lnTo>
                    <a:pt x="1104758" y="1118355"/>
                  </a:lnTo>
                  <a:lnTo>
                    <a:pt x="1271322" y="1210135"/>
                  </a:lnTo>
                  <a:lnTo>
                    <a:pt x="1407292" y="1264523"/>
                  </a:lnTo>
                  <a:lnTo>
                    <a:pt x="1652038" y="1339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FFAE168-8A66-B147-B776-EDBF80EA9D56}"/>
                </a:ext>
              </a:extLst>
            </p:cNvPr>
            <p:cNvSpPr/>
            <p:nvPr/>
          </p:nvSpPr>
          <p:spPr>
            <a:xfrm>
              <a:off x="4194175" y="4098925"/>
              <a:ext cx="3175000" cy="1898650"/>
            </a:xfrm>
            <a:custGeom>
              <a:avLst/>
              <a:gdLst>
                <a:gd name="connsiteX0" fmla="*/ 1279072 w 3175908"/>
                <a:gd name="connsiteY0" fmla="*/ 1140279 h 1899558"/>
                <a:gd name="connsiteX1" fmla="*/ 1148443 w 3175908"/>
                <a:gd name="connsiteY1" fmla="*/ 1020536 h 1899558"/>
                <a:gd name="connsiteX2" fmla="*/ 1050472 w 3175908"/>
                <a:gd name="connsiteY2" fmla="*/ 925286 h 1899558"/>
                <a:gd name="connsiteX3" fmla="*/ 879022 w 3175908"/>
                <a:gd name="connsiteY3" fmla="*/ 756558 h 1899558"/>
                <a:gd name="connsiteX4" fmla="*/ 693965 w 3175908"/>
                <a:gd name="connsiteY4" fmla="*/ 563336 h 1899558"/>
                <a:gd name="connsiteX5" fmla="*/ 576943 w 3175908"/>
                <a:gd name="connsiteY5" fmla="*/ 451758 h 1899558"/>
                <a:gd name="connsiteX6" fmla="*/ 487136 w 3175908"/>
                <a:gd name="connsiteY6" fmla="*/ 370115 h 1899558"/>
                <a:gd name="connsiteX7" fmla="*/ 416379 w 3175908"/>
                <a:gd name="connsiteY7" fmla="*/ 312965 h 1899558"/>
                <a:gd name="connsiteX8" fmla="*/ 361950 w 3175908"/>
                <a:gd name="connsiteY8" fmla="*/ 266700 h 1899558"/>
                <a:gd name="connsiteX9" fmla="*/ 283029 w 3175908"/>
                <a:gd name="connsiteY9" fmla="*/ 214993 h 1899558"/>
                <a:gd name="connsiteX10" fmla="*/ 244929 w 3175908"/>
                <a:gd name="connsiteY10" fmla="*/ 187779 h 1899558"/>
                <a:gd name="connsiteX11" fmla="*/ 201386 w 3175908"/>
                <a:gd name="connsiteY11" fmla="*/ 163286 h 1899558"/>
                <a:gd name="connsiteX12" fmla="*/ 149679 w 3175908"/>
                <a:gd name="connsiteY12" fmla="*/ 136072 h 1899558"/>
                <a:gd name="connsiteX13" fmla="*/ 114300 w 3175908"/>
                <a:gd name="connsiteY13" fmla="*/ 119743 h 1899558"/>
                <a:gd name="connsiteX14" fmla="*/ 73479 w 3175908"/>
                <a:gd name="connsiteY14" fmla="*/ 106136 h 1899558"/>
                <a:gd name="connsiteX15" fmla="*/ 40822 w 3175908"/>
                <a:gd name="connsiteY15" fmla="*/ 97972 h 1899558"/>
                <a:gd name="connsiteX16" fmla="*/ 21772 w 3175908"/>
                <a:gd name="connsiteY16" fmla="*/ 92529 h 1899558"/>
                <a:gd name="connsiteX17" fmla="*/ 10886 w 3175908"/>
                <a:gd name="connsiteY17" fmla="*/ 81643 h 1899558"/>
                <a:gd name="connsiteX18" fmla="*/ 0 w 3175908"/>
                <a:gd name="connsiteY18" fmla="*/ 57150 h 1899558"/>
                <a:gd name="connsiteX19" fmla="*/ 0 w 3175908"/>
                <a:gd name="connsiteY19" fmla="*/ 27215 h 1899558"/>
                <a:gd name="connsiteX20" fmla="*/ 5443 w 3175908"/>
                <a:gd name="connsiteY20" fmla="*/ 13608 h 1899558"/>
                <a:gd name="connsiteX21" fmla="*/ 32658 w 3175908"/>
                <a:gd name="connsiteY21" fmla="*/ 2722 h 1899558"/>
                <a:gd name="connsiteX22" fmla="*/ 46265 w 3175908"/>
                <a:gd name="connsiteY22" fmla="*/ 0 h 1899558"/>
                <a:gd name="connsiteX23" fmla="*/ 84365 w 3175908"/>
                <a:gd name="connsiteY23" fmla="*/ 2722 h 1899558"/>
                <a:gd name="connsiteX24" fmla="*/ 138793 w 3175908"/>
                <a:gd name="connsiteY24" fmla="*/ 13608 h 1899558"/>
                <a:gd name="connsiteX25" fmla="*/ 214993 w 3175908"/>
                <a:gd name="connsiteY25" fmla="*/ 32658 h 1899558"/>
                <a:gd name="connsiteX26" fmla="*/ 277586 w 3175908"/>
                <a:gd name="connsiteY26" fmla="*/ 51708 h 1899558"/>
                <a:gd name="connsiteX27" fmla="*/ 342900 w 3175908"/>
                <a:gd name="connsiteY27" fmla="*/ 81643 h 1899558"/>
                <a:gd name="connsiteX28" fmla="*/ 386443 w 3175908"/>
                <a:gd name="connsiteY28" fmla="*/ 106136 h 1899558"/>
                <a:gd name="connsiteX29" fmla="*/ 487136 w 3175908"/>
                <a:gd name="connsiteY29" fmla="*/ 182336 h 1899558"/>
                <a:gd name="connsiteX30" fmla="*/ 647700 w 3175908"/>
                <a:gd name="connsiteY30" fmla="*/ 315686 h 1899558"/>
                <a:gd name="connsiteX31" fmla="*/ 879022 w 3175908"/>
                <a:gd name="connsiteY31" fmla="*/ 519793 h 1899558"/>
                <a:gd name="connsiteX32" fmla="*/ 974272 w 3175908"/>
                <a:gd name="connsiteY32" fmla="*/ 601436 h 1899558"/>
                <a:gd name="connsiteX33" fmla="*/ 1208315 w 3175908"/>
                <a:gd name="connsiteY33" fmla="*/ 789215 h 1899558"/>
                <a:gd name="connsiteX34" fmla="*/ 1336222 w 3175908"/>
                <a:gd name="connsiteY34" fmla="*/ 887186 h 1899558"/>
                <a:gd name="connsiteX35" fmla="*/ 1526722 w 3175908"/>
                <a:gd name="connsiteY35" fmla="*/ 1028700 h 1899558"/>
                <a:gd name="connsiteX36" fmla="*/ 1695450 w 3175908"/>
                <a:gd name="connsiteY36" fmla="*/ 1145722 h 1899558"/>
                <a:gd name="connsiteX37" fmla="*/ 1845129 w 3175908"/>
                <a:gd name="connsiteY37" fmla="*/ 1240972 h 1899558"/>
                <a:gd name="connsiteX38" fmla="*/ 1975758 w 3175908"/>
                <a:gd name="connsiteY38" fmla="*/ 1322615 h 1899558"/>
                <a:gd name="connsiteX39" fmla="*/ 2106386 w 3175908"/>
                <a:gd name="connsiteY39" fmla="*/ 1393372 h 1899558"/>
                <a:gd name="connsiteX40" fmla="*/ 2280558 w 3175908"/>
                <a:gd name="connsiteY40" fmla="*/ 1483179 h 1899558"/>
                <a:gd name="connsiteX41" fmla="*/ 2427515 w 3175908"/>
                <a:gd name="connsiteY41" fmla="*/ 1551215 h 1899558"/>
                <a:gd name="connsiteX42" fmla="*/ 2615293 w 3175908"/>
                <a:gd name="connsiteY42" fmla="*/ 1630136 h 1899558"/>
                <a:gd name="connsiteX43" fmla="*/ 2781300 w 3175908"/>
                <a:gd name="connsiteY43" fmla="*/ 1692729 h 1899558"/>
                <a:gd name="connsiteX44" fmla="*/ 3007179 w 3175908"/>
                <a:gd name="connsiteY44" fmla="*/ 1768929 h 1899558"/>
                <a:gd name="connsiteX45" fmla="*/ 3159579 w 3175908"/>
                <a:gd name="connsiteY45" fmla="*/ 1809750 h 1899558"/>
                <a:gd name="connsiteX46" fmla="*/ 3167743 w 3175908"/>
                <a:gd name="connsiteY46" fmla="*/ 1817915 h 1899558"/>
                <a:gd name="connsiteX47" fmla="*/ 3173186 w 3175908"/>
                <a:gd name="connsiteY47" fmla="*/ 1831522 h 1899558"/>
                <a:gd name="connsiteX48" fmla="*/ 3175908 w 3175908"/>
                <a:gd name="connsiteY48" fmla="*/ 1853293 h 1899558"/>
                <a:gd name="connsiteX49" fmla="*/ 3167743 w 3175908"/>
                <a:gd name="connsiteY49" fmla="*/ 1866900 h 1899558"/>
                <a:gd name="connsiteX50" fmla="*/ 3129643 w 3175908"/>
                <a:gd name="connsiteY50" fmla="*/ 1877786 h 1899558"/>
                <a:gd name="connsiteX51" fmla="*/ 2979965 w 3175908"/>
                <a:gd name="connsiteY51" fmla="*/ 1880508 h 1899558"/>
                <a:gd name="connsiteX52" fmla="*/ 2677886 w 3175908"/>
                <a:gd name="connsiteY52" fmla="*/ 1891393 h 1899558"/>
                <a:gd name="connsiteX53" fmla="*/ 2321379 w 3175908"/>
                <a:gd name="connsiteY53" fmla="*/ 1899558 h 1899558"/>
                <a:gd name="connsiteX54" fmla="*/ 2291443 w 3175908"/>
                <a:gd name="connsiteY54" fmla="*/ 1896836 h 1899558"/>
                <a:gd name="connsiteX55" fmla="*/ 2269672 w 3175908"/>
                <a:gd name="connsiteY55" fmla="*/ 1885950 h 1899558"/>
                <a:gd name="connsiteX56" fmla="*/ 2051958 w 3175908"/>
                <a:gd name="connsiteY56" fmla="*/ 1738993 h 1899558"/>
                <a:gd name="connsiteX57" fmla="*/ 1768929 w 3175908"/>
                <a:gd name="connsiteY57" fmla="*/ 1534886 h 1899558"/>
                <a:gd name="connsiteX58" fmla="*/ 1423308 w 3175908"/>
                <a:gd name="connsiteY58" fmla="*/ 1260022 h 1899558"/>
                <a:gd name="connsiteX59" fmla="*/ 1279072 w 3175908"/>
                <a:gd name="connsiteY59" fmla="*/ 1140279 h 18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75908" h="1899558">
                  <a:moveTo>
                    <a:pt x="1279072" y="1140279"/>
                  </a:moveTo>
                  <a:lnTo>
                    <a:pt x="1148443" y="1020536"/>
                  </a:lnTo>
                  <a:lnTo>
                    <a:pt x="1050472" y="925286"/>
                  </a:lnTo>
                  <a:lnTo>
                    <a:pt x="879022" y="756558"/>
                  </a:lnTo>
                  <a:lnTo>
                    <a:pt x="693965" y="563336"/>
                  </a:lnTo>
                  <a:lnTo>
                    <a:pt x="576943" y="451758"/>
                  </a:lnTo>
                  <a:lnTo>
                    <a:pt x="487136" y="370115"/>
                  </a:lnTo>
                  <a:lnTo>
                    <a:pt x="416379" y="312965"/>
                  </a:lnTo>
                  <a:lnTo>
                    <a:pt x="361950" y="266700"/>
                  </a:lnTo>
                  <a:lnTo>
                    <a:pt x="283029" y="214993"/>
                  </a:lnTo>
                  <a:lnTo>
                    <a:pt x="244929" y="187779"/>
                  </a:lnTo>
                  <a:lnTo>
                    <a:pt x="201386" y="163286"/>
                  </a:lnTo>
                  <a:lnTo>
                    <a:pt x="149679" y="136072"/>
                  </a:lnTo>
                  <a:lnTo>
                    <a:pt x="114300" y="119743"/>
                  </a:lnTo>
                  <a:lnTo>
                    <a:pt x="73479" y="106136"/>
                  </a:lnTo>
                  <a:lnTo>
                    <a:pt x="40822" y="97972"/>
                  </a:lnTo>
                  <a:lnTo>
                    <a:pt x="21772" y="92529"/>
                  </a:lnTo>
                  <a:lnTo>
                    <a:pt x="10886" y="81643"/>
                  </a:lnTo>
                  <a:lnTo>
                    <a:pt x="0" y="57150"/>
                  </a:lnTo>
                  <a:lnTo>
                    <a:pt x="0" y="27215"/>
                  </a:lnTo>
                  <a:lnTo>
                    <a:pt x="5443" y="13608"/>
                  </a:lnTo>
                  <a:lnTo>
                    <a:pt x="32658" y="2722"/>
                  </a:lnTo>
                  <a:lnTo>
                    <a:pt x="46265" y="0"/>
                  </a:lnTo>
                  <a:lnTo>
                    <a:pt x="84365" y="2722"/>
                  </a:lnTo>
                  <a:lnTo>
                    <a:pt x="138793" y="13608"/>
                  </a:lnTo>
                  <a:lnTo>
                    <a:pt x="214993" y="32658"/>
                  </a:lnTo>
                  <a:lnTo>
                    <a:pt x="277586" y="51708"/>
                  </a:lnTo>
                  <a:lnTo>
                    <a:pt x="342900" y="81643"/>
                  </a:lnTo>
                  <a:lnTo>
                    <a:pt x="386443" y="106136"/>
                  </a:lnTo>
                  <a:lnTo>
                    <a:pt x="487136" y="182336"/>
                  </a:lnTo>
                  <a:lnTo>
                    <a:pt x="647700" y="315686"/>
                  </a:lnTo>
                  <a:lnTo>
                    <a:pt x="879022" y="519793"/>
                  </a:lnTo>
                  <a:lnTo>
                    <a:pt x="974272" y="601436"/>
                  </a:lnTo>
                  <a:lnTo>
                    <a:pt x="1208315" y="789215"/>
                  </a:lnTo>
                  <a:lnTo>
                    <a:pt x="1336222" y="887186"/>
                  </a:lnTo>
                  <a:lnTo>
                    <a:pt x="1526722" y="1028700"/>
                  </a:lnTo>
                  <a:lnTo>
                    <a:pt x="1695450" y="1145722"/>
                  </a:lnTo>
                  <a:lnTo>
                    <a:pt x="1845129" y="1240972"/>
                  </a:lnTo>
                  <a:lnTo>
                    <a:pt x="1975758" y="1322615"/>
                  </a:lnTo>
                  <a:lnTo>
                    <a:pt x="2106386" y="1393372"/>
                  </a:lnTo>
                  <a:lnTo>
                    <a:pt x="2280558" y="1483179"/>
                  </a:lnTo>
                  <a:lnTo>
                    <a:pt x="2427515" y="1551215"/>
                  </a:lnTo>
                  <a:lnTo>
                    <a:pt x="2615293" y="1630136"/>
                  </a:lnTo>
                  <a:lnTo>
                    <a:pt x="2781300" y="1692729"/>
                  </a:lnTo>
                  <a:lnTo>
                    <a:pt x="3007179" y="1768929"/>
                  </a:lnTo>
                  <a:lnTo>
                    <a:pt x="3159579" y="1809750"/>
                  </a:lnTo>
                  <a:lnTo>
                    <a:pt x="3167743" y="1817915"/>
                  </a:lnTo>
                  <a:lnTo>
                    <a:pt x="3173186" y="1831522"/>
                  </a:lnTo>
                  <a:lnTo>
                    <a:pt x="3175908" y="1853293"/>
                  </a:lnTo>
                  <a:lnTo>
                    <a:pt x="3167743" y="1866900"/>
                  </a:lnTo>
                  <a:lnTo>
                    <a:pt x="3129643" y="1877786"/>
                  </a:lnTo>
                  <a:lnTo>
                    <a:pt x="2979965" y="1880508"/>
                  </a:lnTo>
                  <a:lnTo>
                    <a:pt x="2677886" y="1891393"/>
                  </a:lnTo>
                  <a:lnTo>
                    <a:pt x="2321379" y="1899558"/>
                  </a:lnTo>
                  <a:lnTo>
                    <a:pt x="2291443" y="1896836"/>
                  </a:lnTo>
                  <a:lnTo>
                    <a:pt x="2269672" y="1885950"/>
                  </a:lnTo>
                  <a:lnTo>
                    <a:pt x="2051958" y="1738993"/>
                  </a:lnTo>
                  <a:lnTo>
                    <a:pt x="1768929" y="1534886"/>
                  </a:lnTo>
                  <a:lnTo>
                    <a:pt x="1423308" y="1260022"/>
                  </a:lnTo>
                  <a:lnTo>
                    <a:pt x="1279072" y="1140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701071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49DCB8E-CA1D-F24F-A0D4-AD18973D5E8A}"/>
              </a:ext>
            </a:extLst>
          </p:cNvPr>
          <p:cNvSpPr/>
          <p:nvPr/>
        </p:nvSpPr>
        <p:spPr>
          <a:xfrm>
            <a:off x="2700338" y="2624138"/>
            <a:ext cx="1981200" cy="581025"/>
          </a:xfrm>
          <a:custGeom>
            <a:avLst/>
            <a:gdLst>
              <a:gd name="connsiteX0" fmla="*/ 1566862 w 1981200"/>
              <a:gd name="connsiteY0" fmla="*/ 264318 h 581025"/>
              <a:gd name="connsiteX1" fmla="*/ 1352550 w 1981200"/>
              <a:gd name="connsiteY1" fmla="*/ 297656 h 581025"/>
              <a:gd name="connsiteX2" fmla="*/ 1000125 w 1981200"/>
              <a:gd name="connsiteY2" fmla="*/ 385762 h 581025"/>
              <a:gd name="connsiteX3" fmla="*/ 771525 w 1981200"/>
              <a:gd name="connsiteY3" fmla="*/ 454818 h 581025"/>
              <a:gd name="connsiteX4" fmla="*/ 635793 w 1981200"/>
              <a:gd name="connsiteY4" fmla="*/ 497681 h 581025"/>
              <a:gd name="connsiteX5" fmla="*/ 504825 w 1981200"/>
              <a:gd name="connsiteY5" fmla="*/ 542925 h 581025"/>
              <a:gd name="connsiteX6" fmla="*/ 423862 w 1981200"/>
              <a:gd name="connsiteY6" fmla="*/ 578643 h 581025"/>
              <a:gd name="connsiteX7" fmla="*/ 397668 w 1981200"/>
              <a:gd name="connsiteY7" fmla="*/ 581025 h 581025"/>
              <a:gd name="connsiteX8" fmla="*/ 350043 w 1981200"/>
              <a:gd name="connsiteY8" fmla="*/ 564356 h 581025"/>
              <a:gd name="connsiteX9" fmla="*/ 300037 w 1981200"/>
              <a:gd name="connsiteY9" fmla="*/ 542925 h 581025"/>
              <a:gd name="connsiteX10" fmla="*/ 254793 w 1981200"/>
              <a:gd name="connsiteY10" fmla="*/ 519112 h 581025"/>
              <a:gd name="connsiteX11" fmla="*/ 200025 w 1981200"/>
              <a:gd name="connsiteY11" fmla="*/ 481012 h 581025"/>
              <a:gd name="connsiteX12" fmla="*/ 145256 w 1981200"/>
              <a:gd name="connsiteY12" fmla="*/ 435768 h 581025"/>
              <a:gd name="connsiteX13" fmla="*/ 97631 w 1981200"/>
              <a:gd name="connsiteY13" fmla="*/ 388143 h 581025"/>
              <a:gd name="connsiteX14" fmla="*/ 69056 w 1981200"/>
              <a:gd name="connsiteY14" fmla="*/ 359568 h 581025"/>
              <a:gd name="connsiteX15" fmla="*/ 26193 w 1981200"/>
              <a:gd name="connsiteY15" fmla="*/ 314325 h 581025"/>
              <a:gd name="connsiteX16" fmla="*/ 7143 w 1981200"/>
              <a:gd name="connsiteY16" fmla="*/ 288131 h 581025"/>
              <a:gd name="connsiteX17" fmla="*/ 0 w 1981200"/>
              <a:gd name="connsiteY17" fmla="*/ 264318 h 581025"/>
              <a:gd name="connsiteX18" fmla="*/ 0 w 1981200"/>
              <a:gd name="connsiteY18" fmla="*/ 242887 h 581025"/>
              <a:gd name="connsiteX19" fmla="*/ 7143 w 1981200"/>
              <a:gd name="connsiteY19" fmla="*/ 233362 h 581025"/>
              <a:gd name="connsiteX20" fmla="*/ 21431 w 1981200"/>
              <a:gd name="connsiteY20" fmla="*/ 228600 h 581025"/>
              <a:gd name="connsiteX21" fmla="*/ 52387 w 1981200"/>
              <a:gd name="connsiteY21" fmla="*/ 242887 h 581025"/>
              <a:gd name="connsiteX22" fmla="*/ 107156 w 1981200"/>
              <a:gd name="connsiteY22" fmla="*/ 271462 h 581025"/>
              <a:gd name="connsiteX23" fmla="*/ 164306 w 1981200"/>
              <a:gd name="connsiteY23" fmla="*/ 295275 h 581025"/>
              <a:gd name="connsiteX24" fmla="*/ 223837 w 1981200"/>
              <a:gd name="connsiteY24" fmla="*/ 314325 h 581025"/>
              <a:gd name="connsiteX25" fmla="*/ 290512 w 1981200"/>
              <a:gd name="connsiteY25" fmla="*/ 326231 h 581025"/>
              <a:gd name="connsiteX26" fmla="*/ 381000 w 1981200"/>
              <a:gd name="connsiteY26" fmla="*/ 333375 h 581025"/>
              <a:gd name="connsiteX27" fmla="*/ 433387 w 1981200"/>
              <a:gd name="connsiteY27" fmla="*/ 333375 h 581025"/>
              <a:gd name="connsiteX28" fmla="*/ 492918 w 1981200"/>
              <a:gd name="connsiteY28" fmla="*/ 323850 h 581025"/>
              <a:gd name="connsiteX29" fmla="*/ 783431 w 1981200"/>
              <a:gd name="connsiteY29" fmla="*/ 254793 h 581025"/>
              <a:gd name="connsiteX30" fmla="*/ 1159668 w 1981200"/>
              <a:gd name="connsiteY30" fmla="*/ 154781 h 581025"/>
              <a:gd name="connsiteX31" fmla="*/ 1390650 w 1981200"/>
              <a:gd name="connsiteY31" fmla="*/ 107156 h 581025"/>
              <a:gd name="connsiteX32" fmla="*/ 1638300 w 1981200"/>
              <a:gd name="connsiteY32" fmla="*/ 47625 h 581025"/>
              <a:gd name="connsiteX33" fmla="*/ 1693068 w 1981200"/>
              <a:gd name="connsiteY33" fmla="*/ 19050 h 581025"/>
              <a:gd name="connsiteX34" fmla="*/ 1731168 w 1981200"/>
              <a:gd name="connsiteY34" fmla="*/ 0 h 581025"/>
              <a:gd name="connsiteX35" fmla="*/ 1783556 w 1981200"/>
              <a:gd name="connsiteY35" fmla="*/ 7143 h 581025"/>
              <a:gd name="connsiteX36" fmla="*/ 1835943 w 1981200"/>
              <a:gd name="connsiteY36" fmla="*/ 19050 h 581025"/>
              <a:gd name="connsiteX37" fmla="*/ 1893093 w 1981200"/>
              <a:gd name="connsiteY37" fmla="*/ 38100 h 581025"/>
              <a:gd name="connsiteX38" fmla="*/ 1931193 w 1981200"/>
              <a:gd name="connsiteY38" fmla="*/ 59531 h 581025"/>
              <a:gd name="connsiteX39" fmla="*/ 1955006 w 1981200"/>
              <a:gd name="connsiteY39" fmla="*/ 80962 h 581025"/>
              <a:gd name="connsiteX40" fmla="*/ 1969293 w 1981200"/>
              <a:gd name="connsiteY40" fmla="*/ 100012 h 581025"/>
              <a:gd name="connsiteX41" fmla="*/ 1978818 w 1981200"/>
              <a:gd name="connsiteY41" fmla="*/ 116681 h 581025"/>
              <a:gd name="connsiteX42" fmla="*/ 1981200 w 1981200"/>
              <a:gd name="connsiteY42" fmla="*/ 138112 h 581025"/>
              <a:gd name="connsiteX43" fmla="*/ 1974056 w 1981200"/>
              <a:gd name="connsiteY43" fmla="*/ 166687 h 581025"/>
              <a:gd name="connsiteX44" fmla="*/ 1955006 w 1981200"/>
              <a:gd name="connsiteY44" fmla="*/ 195262 h 581025"/>
              <a:gd name="connsiteX45" fmla="*/ 1935956 w 1981200"/>
              <a:gd name="connsiteY45" fmla="*/ 207168 h 581025"/>
              <a:gd name="connsiteX46" fmla="*/ 1871662 w 1981200"/>
              <a:gd name="connsiteY46" fmla="*/ 223837 h 581025"/>
              <a:gd name="connsiteX47" fmla="*/ 1566862 w 1981200"/>
              <a:gd name="connsiteY47" fmla="*/ 264318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81200" h="581025">
                <a:moveTo>
                  <a:pt x="1566862" y="264318"/>
                </a:moveTo>
                <a:lnTo>
                  <a:pt x="1352550" y="297656"/>
                </a:lnTo>
                <a:lnTo>
                  <a:pt x="1000125" y="385762"/>
                </a:lnTo>
                <a:lnTo>
                  <a:pt x="771525" y="454818"/>
                </a:lnTo>
                <a:lnTo>
                  <a:pt x="635793" y="497681"/>
                </a:lnTo>
                <a:lnTo>
                  <a:pt x="504825" y="542925"/>
                </a:lnTo>
                <a:lnTo>
                  <a:pt x="423862" y="578643"/>
                </a:lnTo>
                <a:lnTo>
                  <a:pt x="397668" y="581025"/>
                </a:lnTo>
                <a:lnTo>
                  <a:pt x="350043" y="564356"/>
                </a:lnTo>
                <a:lnTo>
                  <a:pt x="300037" y="542925"/>
                </a:lnTo>
                <a:lnTo>
                  <a:pt x="254793" y="519112"/>
                </a:lnTo>
                <a:lnTo>
                  <a:pt x="200025" y="481012"/>
                </a:lnTo>
                <a:lnTo>
                  <a:pt x="145256" y="435768"/>
                </a:lnTo>
                <a:lnTo>
                  <a:pt x="97631" y="388143"/>
                </a:lnTo>
                <a:lnTo>
                  <a:pt x="69056" y="359568"/>
                </a:lnTo>
                <a:lnTo>
                  <a:pt x="26193" y="314325"/>
                </a:lnTo>
                <a:lnTo>
                  <a:pt x="7143" y="288131"/>
                </a:lnTo>
                <a:lnTo>
                  <a:pt x="0" y="264318"/>
                </a:lnTo>
                <a:lnTo>
                  <a:pt x="0" y="242887"/>
                </a:lnTo>
                <a:lnTo>
                  <a:pt x="7143" y="233362"/>
                </a:lnTo>
                <a:lnTo>
                  <a:pt x="21431" y="228600"/>
                </a:lnTo>
                <a:lnTo>
                  <a:pt x="52387" y="242887"/>
                </a:lnTo>
                <a:lnTo>
                  <a:pt x="107156" y="271462"/>
                </a:lnTo>
                <a:lnTo>
                  <a:pt x="164306" y="295275"/>
                </a:lnTo>
                <a:lnTo>
                  <a:pt x="223837" y="314325"/>
                </a:lnTo>
                <a:lnTo>
                  <a:pt x="290512" y="326231"/>
                </a:lnTo>
                <a:lnTo>
                  <a:pt x="381000" y="333375"/>
                </a:lnTo>
                <a:lnTo>
                  <a:pt x="433387" y="333375"/>
                </a:lnTo>
                <a:lnTo>
                  <a:pt x="492918" y="323850"/>
                </a:lnTo>
                <a:lnTo>
                  <a:pt x="783431" y="254793"/>
                </a:lnTo>
                <a:lnTo>
                  <a:pt x="1159668" y="154781"/>
                </a:lnTo>
                <a:lnTo>
                  <a:pt x="1390650" y="107156"/>
                </a:lnTo>
                <a:lnTo>
                  <a:pt x="1638300" y="47625"/>
                </a:lnTo>
                <a:lnTo>
                  <a:pt x="1693068" y="19050"/>
                </a:lnTo>
                <a:lnTo>
                  <a:pt x="1731168" y="0"/>
                </a:lnTo>
                <a:lnTo>
                  <a:pt x="1783556" y="7143"/>
                </a:lnTo>
                <a:lnTo>
                  <a:pt x="1835943" y="19050"/>
                </a:lnTo>
                <a:lnTo>
                  <a:pt x="1893093" y="38100"/>
                </a:lnTo>
                <a:lnTo>
                  <a:pt x="1931193" y="59531"/>
                </a:lnTo>
                <a:lnTo>
                  <a:pt x="1955006" y="80962"/>
                </a:lnTo>
                <a:lnTo>
                  <a:pt x="1969293" y="100012"/>
                </a:lnTo>
                <a:lnTo>
                  <a:pt x="1978818" y="116681"/>
                </a:lnTo>
                <a:lnTo>
                  <a:pt x="1981200" y="138112"/>
                </a:lnTo>
                <a:lnTo>
                  <a:pt x="1974056" y="166687"/>
                </a:lnTo>
                <a:lnTo>
                  <a:pt x="1955006" y="195262"/>
                </a:lnTo>
                <a:lnTo>
                  <a:pt x="1935956" y="207168"/>
                </a:lnTo>
                <a:lnTo>
                  <a:pt x="1871662" y="223837"/>
                </a:lnTo>
                <a:lnTo>
                  <a:pt x="1566862" y="2643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1096495-EB93-6941-AFCF-A520C62E0EC8}"/>
              </a:ext>
            </a:extLst>
          </p:cNvPr>
          <p:cNvSpPr/>
          <p:nvPr/>
        </p:nvSpPr>
        <p:spPr>
          <a:xfrm>
            <a:off x="4422775" y="2332038"/>
            <a:ext cx="935038" cy="1120775"/>
          </a:xfrm>
          <a:custGeom>
            <a:avLst/>
            <a:gdLst>
              <a:gd name="connsiteX0" fmla="*/ 590550 w 935832"/>
              <a:gd name="connsiteY0" fmla="*/ 638175 h 1121569"/>
              <a:gd name="connsiteX1" fmla="*/ 390525 w 935832"/>
              <a:gd name="connsiteY1" fmla="*/ 835819 h 1121569"/>
              <a:gd name="connsiteX2" fmla="*/ 254794 w 935832"/>
              <a:gd name="connsiteY2" fmla="*/ 954881 h 1121569"/>
              <a:gd name="connsiteX3" fmla="*/ 140494 w 935832"/>
              <a:gd name="connsiteY3" fmla="*/ 1047750 h 1121569"/>
              <a:gd name="connsiteX4" fmla="*/ 47625 w 935832"/>
              <a:gd name="connsiteY4" fmla="*/ 1112044 h 1121569"/>
              <a:gd name="connsiteX5" fmla="*/ 23813 w 935832"/>
              <a:gd name="connsiteY5" fmla="*/ 1121569 h 1121569"/>
              <a:gd name="connsiteX6" fmla="*/ 7144 w 935832"/>
              <a:gd name="connsiteY6" fmla="*/ 1116806 h 1121569"/>
              <a:gd name="connsiteX7" fmla="*/ 2382 w 935832"/>
              <a:gd name="connsiteY7" fmla="*/ 1109662 h 1121569"/>
              <a:gd name="connsiteX8" fmla="*/ 0 w 935832"/>
              <a:gd name="connsiteY8" fmla="*/ 1095375 h 1121569"/>
              <a:gd name="connsiteX9" fmla="*/ 9525 w 935832"/>
              <a:gd name="connsiteY9" fmla="*/ 1071562 h 1121569"/>
              <a:gd name="connsiteX10" fmla="*/ 71438 w 935832"/>
              <a:gd name="connsiteY10" fmla="*/ 1004887 h 1121569"/>
              <a:gd name="connsiteX11" fmla="*/ 147638 w 935832"/>
              <a:gd name="connsiteY11" fmla="*/ 919162 h 1121569"/>
              <a:gd name="connsiteX12" fmla="*/ 250032 w 935832"/>
              <a:gd name="connsiteY12" fmla="*/ 790575 h 1121569"/>
              <a:gd name="connsiteX13" fmla="*/ 388144 w 935832"/>
              <a:gd name="connsiteY13" fmla="*/ 604837 h 1121569"/>
              <a:gd name="connsiteX14" fmla="*/ 514350 w 935832"/>
              <a:gd name="connsiteY14" fmla="*/ 423862 h 1121569"/>
              <a:gd name="connsiteX15" fmla="*/ 607219 w 935832"/>
              <a:gd name="connsiteY15" fmla="*/ 283369 h 1121569"/>
              <a:gd name="connsiteX16" fmla="*/ 614363 w 935832"/>
              <a:gd name="connsiteY16" fmla="*/ 261937 h 1121569"/>
              <a:gd name="connsiteX17" fmla="*/ 614363 w 935832"/>
              <a:gd name="connsiteY17" fmla="*/ 230981 h 1121569"/>
              <a:gd name="connsiteX18" fmla="*/ 607219 w 935832"/>
              <a:gd name="connsiteY18" fmla="*/ 185737 h 1121569"/>
              <a:gd name="connsiteX19" fmla="*/ 597694 w 935832"/>
              <a:gd name="connsiteY19" fmla="*/ 157162 h 1121569"/>
              <a:gd name="connsiteX20" fmla="*/ 576263 w 935832"/>
              <a:gd name="connsiteY20" fmla="*/ 126206 h 1121569"/>
              <a:gd name="connsiteX21" fmla="*/ 557213 w 935832"/>
              <a:gd name="connsiteY21" fmla="*/ 104775 h 1121569"/>
              <a:gd name="connsiteX22" fmla="*/ 511969 w 935832"/>
              <a:gd name="connsiteY22" fmla="*/ 64294 h 1121569"/>
              <a:gd name="connsiteX23" fmla="*/ 497682 w 935832"/>
              <a:gd name="connsiteY23" fmla="*/ 47625 h 1121569"/>
              <a:gd name="connsiteX24" fmla="*/ 490538 w 935832"/>
              <a:gd name="connsiteY24" fmla="*/ 30956 h 1121569"/>
              <a:gd name="connsiteX25" fmla="*/ 492919 w 935832"/>
              <a:gd name="connsiteY25" fmla="*/ 14287 h 1121569"/>
              <a:gd name="connsiteX26" fmla="*/ 502444 w 935832"/>
              <a:gd name="connsiteY26" fmla="*/ 4762 h 1121569"/>
              <a:gd name="connsiteX27" fmla="*/ 540544 w 935832"/>
              <a:gd name="connsiteY27" fmla="*/ 0 h 1121569"/>
              <a:gd name="connsiteX28" fmla="*/ 595313 w 935832"/>
              <a:gd name="connsiteY28" fmla="*/ 11906 h 1121569"/>
              <a:gd name="connsiteX29" fmla="*/ 650082 w 935832"/>
              <a:gd name="connsiteY29" fmla="*/ 30956 h 1121569"/>
              <a:gd name="connsiteX30" fmla="*/ 702469 w 935832"/>
              <a:gd name="connsiteY30" fmla="*/ 54769 h 1121569"/>
              <a:gd name="connsiteX31" fmla="*/ 750094 w 935832"/>
              <a:gd name="connsiteY31" fmla="*/ 85725 h 1121569"/>
              <a:gd name="connsiteX32" fmla="*/ 797719 w 935832"/>
              <a:gd name="connsiteY32" fmla="*/ 126206 h 1121569"/>
              <a:gd name="connsiteX33" fmla="*/ 854869 w 935832"/>
              <a:gd name="connsiteY33" fmla="*/ 183356 h 1121569"/>
              <a:gd name="connsiteX34" fmla="*/ 892969 w 935832"/>
              <a:gd name="connsiteY34" fmla="*/ 226219 h 1121569"/>
              <a:gd name="connsiteX35" fmla="*/ 921544 w 935832"/>
              <a:gd name="connsiteY35" fmla="*/ 261937 h 1121569"/>
              <a:gd name="connsiteX36" fmla="*/ 931069 w 935832"/>
              <a:gd name="connsiteY36" fmla="*/ 280987 h 1121569"/>
              <a:gd name="connsiteX37" fmla="*/ 935832 w 935832"/>
              <a:gd name="connsiteY37" fmla="*/ 302419 h 1121569"/>
              <a:gd name="connsiteX38" fmla="*/ 931069 w 935832"/>
              <a:gd name="connsiteY38" fmla="*/ 326231 h 1121569"/>
              <a:gd name="connsiteX39" fmla="*/ 919163 w 935832"/>
              <a:gd name="connsiteY39" fmla="*/ 342900 h 1121569"/>
              <a:gd name="connsiteX40" fmla="*/ 881063 w 935832"/>
              <a:gd name="connsiteY40" fmla="*/ 369094 h 1121569"/>
              <a:gd name="connsiteX41" fmla="*/ 812007 w 935832"/>
              <a:gd name="connsiteY41" fmla="*/ 402431 h 1121569"/>
              <a:gd name="connsiteX42" fmla="*/ 590550 w 935832"/>
              <a:gd name="connsiteY42" fmla="*/ 638175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35832" h="1121569">
                <a:moveTo>
                  <a:pt x="590550" y="638175"/>
                </a:moveTo>
                <a:lnTo>
                  <a:pt x="390525" y="835819"/>
                </a:lnTo>
                <a:lnTo>
                  <a:pt x="254794" y="954881"/>
                </a:lnTo>
                <a:lnTo>
                  <a:pt x="140494" y="1047750"/>
                </a:lnTo>
                <a:lnTo>
                  <a:pt x="47625" y="1112044"/>
                </a:lnTo>
                <a:lnTo>
                  <a:pt x="23813" y="1121569"/>
                </a:lnTo>
                <a:lnTo>
                  <a:pt x="7144" y="1116806"/>
                </a:lnTo>
                <a:lnTo>
                  <a:pt x="2382" y="1109662"/>
                </a:lnTo>
                <a:lnTo>
                  <a:pt x="0" y="1095375"/>
                </a:lnTo>
                <a:lnTo>
                  <a:pt x="9525" y="1071562"/>
                </a:lnTo>
                <a:lnTo>
                  <a:pt x="71438" y="1004887"/>
                </a:lnTo>
                <a:lnTo>
                  <a:pt x="147638" y="919162"/>
                </a:lnTo>
                <a:lnTo>
                  <a:pt x="250032" y="790575"/>
                </a:lnTo>
                <a:lnTo>
                  <a:pt x="388144" y="604837"/>
                </a:lnTo>
                <a:lnTo>
                  <a:pt x="514350" y="423862"/>
                </a:lnTo>
                <a:lnTo>
                  <a:pt x="607219" y="283369"/>
                </a:lnTo>
                <a:lnTo>
                  <a:pt x="614363" y="261937"/>
                </a:lnTo>
                <a:lnTo>
                  <a:pt x="614363" y="230981"/>
                </a:lnTo>
                <a:lnTo>
                  <a:pt x="607219" y="185737"/>
                </a:lnTo>
                <a:lnTo>
                  <a:pt x="597694" y="157162"/>
                </a:lnTo>
                <a:lnTo>
                  <a:pt x="576263" y="126206"/>
                </a:lnTo>
                <a:lnTo>
                  <a:pt x="557213" y="104775"/>
                </a:lnTo>
                <a:lnTo>
                  <a:pt x="511969" y="64294"/>
                </a:lnTo>
                <a:lnTo>
                  <a:pt x="497682" y="47625"/>
                </a:lnTo>
                <a:lnTo>
                  <a:pt x="490538" y="30956"/>
                </a:lnTo>
                <a:lnTo>
                  <a:pt x="492919" y="14287"/>
                </a:lnTo>
                <a:lnTo>
                  <a:pt x="502444" y="4762"/>
                </a:lnTo>
                <a:lnTo>
                  <a:pt x="540544" y="0"/>
                </a:lnTo>
                <a:lnTo>
                  <a:pt x="595313" y="11906"/>
                </a:lnTo>
                <a:lnTo>
                  <a:pt x="650082" y="30956"/>
                </a:lnTo>
                <a:lnTo>
                  <a:pt x="702469" y="54769"/>
                </a:lnTo>
                <a:lnTo>
                  <a:pt x="750094" y="85725"/>
                </a:lnTo>
                <a:lnTo>
                  <a:pt x="797719" y="126206"/>
                </a:lnTo>
                <a:lnTo>
                  <a:pt x="854869" y="183356"/>
                </a:lnTo>
                <a:lnTo>
                  <a:pt x="892969" y="226219"/>
                </a:lnTo>
                <a:lnTo>
                  <a:pt x="921544" y="261937"/>
                </a:lnTo>
                <a:lnTo>
                  <a:pt x="931069" y="280987"/>
                </a:lnTo>
                <a:lnTo>
                  <a:pt x="935832" y="302419"/>
                </a:lnTo>
                <a:lnTo>
                  <a:pt x="931069" y="326231"/>
                </a:lnTo>
                <a:lnTo>
                  <a:pt x="919163" y="342900"/>
                </a:lnTo>
                <a:lnTo>
                  <a:pt x="881063" y="369094"/>
                </a:lnTo>
                <a:lnTo>
                  <a:pt x="812007" y="402431"/>
                </a:lnTo>
                <a:lnTo>
                  <a:pt x="590550" y="638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9278545-8D2B-6542-9EEA-6D1380E7373D}"/>
              </a:ext>
            </a:extLst>
          </p:cNvPr>
          <p:cNvSpPr/>
          <p:nvPr/>
        </p:nvSpPr>
        <p:spPr>
          <a:xfrm>
            <a:off x="5622925" y="2078038"/>
            <a:ext cx="1776413" cy="1285875"/>
          </a:xfrm>
          <a:custGeom>
            <a:avLst/>
            <a:gdLst>
              <a:gd name="connsiteX0" fmla="*/ 495300 w 1776413"/>
              <a:gd name="connsiteY0" fmla="*/ 511969 h 1285875"/>
              <a:gd name="connsiteX1" fmla="*/ 247650 w 1776413"/>
              <a:gd name="connsiteY1" fmla="*/ 157163 h 1285875"/>
              <a:gd name="connsiteX2" fmla="*/ 233363 w 1776413"/>
              <a:gd name="connsiteY2" fmla="*/ 145257 h 1285875"/>
              <a:gd name="connsiteX3" fmla="*/ 195263 w 1776413"/>
              <a:gd name="connsiteY3" fmla="*/ 126207 h 1285875"/>
              <a:gd name="connsiteX4" fmla="*/ 80963 w 1776413"/>
              <a:gd name="connsiteY4" fmla="*/ 90488 h 1285875"/>
              <a:gd name="connsiteX5" fmla="*/ 19050 w 1776413"/>
              <a:gd name="connsiteY5" fmla="*/ 78582 h 1285875"/>
              <a:gd name="connsiteX6" fmla="*/ 2382 w 1776413"/>
              <a:gd name="connsiteY6" fmla="*/ 69057 h 1285875"/>
              <a:gd name="connsiteX7" fmla="*/ 0 w 1776413"/>
              <a:gd name="connsiteY7" fmla="*/ 57150 h 1285875"/>
              <a:gd name="connsiteX8" fmla="*/ 4763 w 1776413"/>
              <a:gd name="connsiteY8" fmla="*/ 35719 h 1285875"/>
              <a:gd name="connsiteX9" fmla="*/ 23813 w 1776413"/>
              <a:gd name="connsiteY9" fmla="*/ 26194 h 1285875"/>
              <a:gd name="connsiteX10" fmla="*/ 114300 w 1776413"/>
              <a:gd name="connsiteY10" fmla="*/ 7144 h 1285875"/>
              <a:gd name="connsiteX11" fmla="*/ 188119 w 1776413"/>
              <a:gd name="connsiteY11" fmla="*/ 0 h 1285875"/>
              <a:gd name="connsiteX12" fmla="*/ 240507 w 1776413"/>
              <a:gd name="connsiteY12" fmla="*/ 4763 h 1285875"/>
              <a:gd name="connsiteX13" fmla="*/ 278607 w 1776413"/>
              <a:gd name="connsiteY13" fmla="*/ 16669 h 1285875"/>
              <a:gd name="connsiteX14" fmla="*/ 347663 w 1776413"/>
              <a:gd name="connsiteY14" fmla="*/ 52388 h 1285875"/>
              <a:gd name="connsiteX15" fmla="*/ 457200 w 1776413"/>
              <a:gd name="connsiteY15" fmla="*/ 176213 h 1285875"/>
              <a:gd name="connsiteX16" fmla="*/ 576263 w 1776413"/>
              <a:gd name="connsiteY16" fmla="*/ 309563 h 1285875"/>
              <a:gd name="connsiteX17" fmla="*/ 735807 w 1776413"/>
              <a:gd name="connsiteY17" fmla="*/ 478632 h 1285875"/>
              <a:gd name="connsiteX18" fmla="*/ 890588 w 1776413"/>
              <a:gd name="connsiteY18" fmla="*/ 631032 h 1285875"/>
              <a:gd name="connsiteX19" fmla="*/ 1073944 w 1776413"/>
              <a:gd name="connsiteY19" fmla="*/ 795338 h 1285875"/>
              <a:gd name="connsiteX20" fmla="*/ 1195388 w 1776413"/>
              <a:gd name="connsiteY20" fmla="*/ 892969 h 1285875"/>
              <a:gd name="connsiteX21" fmla="*/ 1278732 w 1776413"/>
              <a:gd name="connsiteY21" fmla="*/ 957263 h 1285875"/>
              <a:gd name="connsiteX22" fmla="*/ 1457325 w 1776413"/>
              <a:gd name="connsiteY22" fmla="*/ 1071563 h 1285875"/>
              <a:gd name="connsiteX23" fmla="*/ 1616869 w 1776413"/>
              <a:gd name="connsiteY23" fmla="*/ 1157288 h 1285875"/>
              <a:gd name="connsiteX24" fmla="*/ 1707357 w 1776413"/>
              <a:gd name="connsiteY24" fmla="*/ 1200150 h 1285875"/>
              <a:gd name="connsiteX25" fmla="*/ 1738313 w 1776413"/>
              <a:gd name="connsiteY25" fmla="*/ 1219200 h 1285875"/>
              <a:gd name="connsiteX26" fmla="*/ 1776413 w 1776413"/>
              <a:gd name="connsiteY26" fmla="*/ 1254919 h 1285875"/>
              <a:gd name="connsiteX27" fmla="*/ 1776413 w 1776413"/>
              <a:gd name="connsiteY27" fmla="*/ 1269207 h 1285875"/>
              <a:gd name="connsiteX28" fmla="*/ 1766888 w 1776413"/>
              <a:gd name="connsiteY28" fmla="*/ 1283494 h 1285875"/>
              <a:gd name="connsiteX29" fmla="*/ 1604963 w 1776413"/>
              <a:gd name="connsiteY29" fmla="*/ 1285875 h 1285875"/>
              <a:gd name="connsiteX30" fmla="*/ 1416844 w 1776413"/>
              <a:gd name="connsiteY30" fmla="*/ 1281113 h 1285875"/>
              <a:gd name="connsiteX31" fmla="*/ 1288257 w 1776413"/>
              <a:gd name="connsiteY31" fmla="*/ 1273969 h 1285875"/>
              <a:gd name="connsiteX32" fmla="*/ 1204913 w 1776413"/>
              <a:gd name="connsiteY32" fmla="*/ 1266825 h 1285875"/>
              <a:gd name="connsiteX33" fmla="*/ 1107282 w 1776413"/>
              <a:gd name="connsiteY33" fmla="*/ 1247775 h 1285875"/>
              <a:gd name="connsiteX34" fmla="*/ 1073944 w 1776413"/>
              <a:gd name="connsiteY34" fmla="*/ 1238250 h 1285875"/>
              <a:gd name="connsiteX35" fmla="*/ 1023938 w 1776413"/>
              <a:gd name="connsiteY35" fmla="*/ 1226344 h 1285875"/>
              <a:gd name="connsiteX36" fmla="*/ 983457 w 1776413"/>
              <a:gd name="connsiteY36" fmla="*/ 1209675 h 1285875"/>
              <a:gd name="connsiteX37" fmla="*/ 954882 w 1776413"/>
              <a:gd name="connsiteY37" fmla="*/ 1185863 h 1285875"/>
              <a:gd name="connsiteX38" fmla="*/ 916782 w 1776413"/>
              <a:gd name="connsiteY38" fmla="*/ 1150144 h 1285875"/>
              <a:gd name="connsiteX39" fmla="*/ 823913 w 1776413"/>
              <a:gd name="connsiteY39" fmla="*/ 1007269 h 1285875"/>
              <a:gd name="connsiteX40" fmla="*/ 657225 w 1776413"/>
              <a:gd name="connsiteY40" fmla="*/ 754857 h 1285875"/>
              <a:gd name="connsiteX41" fmla="*/ 495300 w 1776413"/>
              <a:gd name="connsiteY41" fmla="*/ 511969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76413" h="1285875">
                <a:moveTo>
                  <a:pt x="495300" y="511969"/>
                </a:moveTo>
                <a:lnTo>
                  <a:pt x="247650" y="157163"/>
                </a:lnTo>
                <a:lnTo>
                  <a:pt x="233363" y="145257"/>
                </a:lnTo>
                <a:lnTo>
                  <a:pt x="195263" y="126207"/>
                </a:lnTo>
                <a:lnTo>
                  <a:pt x="80963" y="90488"/>
                </a:lnTo>
                <a:lnTo>
                  <a:pt x="19050" y="78582"/>
                </a:lnTo>
                <a:lnTo>
                  <a:pt x="2382" y="69057"/>
                </a:lnTo>
                <a:lnTo>
                  <a:pt x="0" y="57150"/>
                </a:lnTo>
                <a:lnTo>
                  <a:pt x="4763" y="35719"/>
                </a:lnTo>
                <a:lnTo>
                  <a:pt x="23813" y="26194"/>
                </a:lnTo>
                <a:lnTo>
                  <a:pt x="114300" y="7144"/>
                </a:lnTo>
                <a:lnTo>
                  <a:pt x="188119" y="0"/>
                </a:lnTo>
                <a:lnTo>
                  <a:pt x="240507" y="4763"/>
                </a:lnTo>
                <a:lnTo>
                  <a:pt x="278607" y="16669"/>
                </a:lnTo>
                <a:lnTo>
                  <a:pt x="347663" y="52388"/>
                </a:lnTo>
                <a:lnTo>
                  <a:pt x="457200" y="176213"/>
                </a:lnTo>
                <a:lnTo>
                  <a:pt x="576263" y="309563"/>
                </a:lnTo>
                <a:lnTo>
                  <a:pt x="735807" y="478632"/>
                </a:lnTo>
                <a:lnTo>
                  <a:pt x="890588" y="631032"/>
                </a:lnTo>
                <a:lnTo>
                  <a:pt x="1073944" y="795338"/>
                </a:lnTo>
                <a:lnTo>
                  <a:pt x="1195388" y="892969"/>
                </a:lnTo>
                <a:lnTo>
                  <a:pt x="1278732" y="957263"/>
                </a:lnTo>
                <a:lnTo>
                  <a:pt x="1457325" y="1071563"/>
                </a:lnTo>
                <a:lnTo>
                  <a:pt x="1616869" y="1157288"/>
                </a:lnTo>
                <a:lnTo>
                  <a:pt x="1707357" y="1200150"/>
                </a:lnTo>
                <a:lnTo>
                  <a:pt x="1738313" y="1219200"/>
                </a:lnTo>
                <a:lnTo>
                  <a:pt x="1776413" y="1254919"/>
                </a:lnTo>
                <a:lnTo>
                  <a:pt x="1776413" y="1269207"/>
                </a:lnTo>
                <a:lnTo>
                  <a:pt x="1766888" y="1283494"/>
                </a:lnTo>
                <a:lnTo>
                  <a:pt x="1604963" y="1285875"/>
                </a:lnTo>
                <a:lnTo>
                  <a:pt x="1416844" y="1281113"/>
                </a:lnTo>
                <a:lnTo>
                  <a:pt x="1288257" y="1273969"/>
                </a:lnTo>
                <a:lnTo>
                  <a:pt x="1204913" y="1266825"/>
                </a:lnTo>
                <a:lnTo>
                  <a:pt x="1107282" y="1247775"/>
                </a:lnTo>
                <a:lnTo>
                  <a:pt x="1073944" y="1238250"/>
                </a:lnTo>
                <a:lnTo>
                  <a:pt x="1023938" y="1226344"/>
                </a:lnTo>
                <a:lnTo>
                  <a:pt x="983457" y="1209675"/>
                </a:lnTo>
                <a:lnTo>
                  <a:pt x="954882" y="1185863"/>
                </a:lnTo>
                <a:lnTo>
                  <a:pt x="916782" y="1150144"/>
                </a:lnTo>
                <a:lnTo>
                  <a:pt x="823913" y="1007269"/>
                </a:lnTo>
                <a:lnTo>
                  <a:pt x="657225" y="754857"/>
                </a:lnTo>
                <a:lnTo>
                  <a:pt x="495300" y="511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A5B8E24-F1B2-F84D-89FA-F5BA654CD82D}"/>
              </a:ext>
            </a:extLst>
          </p:cNvPr>
          <p:cNvSpPr/>
          <p:nvPr/>
        </p:nvSpPr>
        <p:spPr>
          <a:xfrm rot="16200000">
            <a:off x="1762919" y="3469481"/>
            <a:ext cx="4286250" cy="541338"/>
          </a:xfrm>
          <a:custGeom>
            <a:avLst/>
            <a:gdLst>
              <a:gd name="connsiteX0" fmla="*/ 1511055 w 4286029"/>
              <a:gd name="connsiteY0" fmla="*/ 391885 h 540166"/>
              <a:gd name="connsiteX1" fmla="*/ 914400 w 4286029"/>
              <a:gd name="connsiteY1" fmla="*/ 395416 h 540166"/>
              <a:gd name="connsiteX2" fmla="*/ 656673 w 4286029"/>
              <a:gd name="connsiteY2" fmla="*/ 395416 h 540166"/>
              <a:gd name="connsiteX3" fmla="*/ 466026 w 4286029"/>
              <a:gd name="connsiteY3" fmla="*/ 398946 h 540166"/>
              <a:gd name="connsiteX4" fmla="*/ 335398 w 4286029"/>
              <a:gd name="connsiteY4" fmla="*/ 395416 h 540166"/>
              <a:gd name="connsiteX5" fmla="*/ 247135 w 4286029"/>
              <a:gd name="connsiteY5" fmla="*/ 388355 h 540166"/>
              <a:gd name="connsiteX6" fmla="*/ 180055 w 4286029"/>
              <a:gd name="connsiteY6" fmla="*/ 377763 h 540166"/>
              <a:gd name="connsiteX7" fmla="*/ 105915 w 4286029"/>
              <a:gd name="connsiteY7" fmla="*/ 360111 h 540166"/>
              <a:gd name="connsiteX8" fmla="*/ 60018 w 4286029"/>
              <a:gd name="connsiteY8" fmla="*/ 342458 h 540166"/>
              <a:gd name="connsiteX9" fmla="*/ 31774 w 4286029"/>
              <a:gd name="connsiteY9" fmla="*/ 324806 h 540166"/>
              <a:gd name="connsiteX10" fmla="*/ 10591 w 4286029"/>
              <a:gd name="connsiteY10" fmla="*/ 296562 h 540166"/>
              <a:gd name="connsiteX11" fmla="*/ 0 w 4286029"/>
              <a:gd name="connsiteY11" fmla="*/ 257726 h 540166"/>
              <a:gd name="connsiteX12" fmla="*/ 0 w 4286029"/>
              <a:gd name="connsiteY12" fmla="*/ 222421 h 540166"/>
              <a:gd name="connsiteX13" fmla="*/ 21183 w 4286029"/>
              <a:gd name="connsiteY13" fmla="*/ 187116 h 540166"/>
              <a:gd name="connsiteX14" fmla="*/ 56488 w 4286029"/>
              <a:gd name="connsiteY14" fmla="*/ 158872 h 540166"/>
              <a:gd name="connsiteX15" fmla="*/ 112976 w 4286029"/>
              <a:gd name="connsiteY15" fmla="*/ 134159 h 540166"/>
              <a:gd name="connsiteX16" fmla="*/ 201238 w 4286029"/>
              <a:gd name="connsiteY16" fmla="*/ 116506 h 540166"/>
              <a:gd name="connsiteX17" fmla="*/ 430721 w 4286029"/>
              <a:gd name="connsiteY17" fmla="*/ 81201 h 540166"/>
              <a:gd name="connsiteX18" fmla="*/ 526045 w 4286029"/>
              <a:gd name="connsiteY18" fmla="*/ 102384 h 540166"/>
              <a:gd name="connsiteX19" fmla="*/ 709631 w 4286029"/>
              <a:gd name="connsiteY19" fmla="*/ 130628 h 540166"/>
              <a:gd name="connsiteX20" fmla="*/ 808485 w 4286029"/>
              <a:gd name="connsiteY20" fmla="*/ 141220 h 540166"/>
              <a:gd name="connsiteX21" fmla="*/ 995601 w 4286029"/>
              <a:gd name="connsiteY21" fmla="*/ 155342 h 540166"/>
              <a:gd name="connsiteX22" fmla="*/ 1507524 w 4286029"/>
              <a:gd name="connsiteY22" fmla="*/ 176525 h 540166"/>
              <a:gd name="connsiteX23" fmla="*/ 1998264 w 4286029"/>
              <a:gd name="connsiteY23" fmla="*/ 197708 h 540166"/>
              <a:gd name="connsiteX24" fmla="*/ 2485473 w 4286029"/>
              <a:gd name="connsiteY24" fmla="*/ 211830 h 540166"/>
              <a:gd name="connsiteX25" fmla="*/ 3099781 w 4286029"/>
              <a:gd name="connsiteY25" fmla="*/ 218891 h 540166"/>
              <a:gd name="connsiteX26" fmla="*/ 3611703 w 4286029"/>
              <a:gd name="connsiteY26" fmla="*/ 218891 h 540166"/>
              <a:gd name="connsiteX27" fmla="*/ 3876491 w 4286029"/>
              <a:gd name="connsiteY27" fmla="*/ 215360 h 540166"/>
              <a:gd name="connsiteX28" fmla="*/ 3957693 w 4286029"/>
              <a:gd name="connsiteY28" fmla="*/ 208299 h 540166"/>
              <a:gd name="connsiteX29" fmla="*/ 4024772 w 4286029"/>
              <a:gd name="connsiteY29" fmla="*/ 194177 h 540166"/>
              <a:gd name="connsiteX30" fmla="*/ 4077730 w 4286029"/>
              <a:gd name="connsiteY30" fmla="*/ 169464 h 540166"/>
              <a:gd name="connsiteX31" fmla="*/ 4134218 w 4286029"/>
              <a:gd name="connsiteY31" fmla="*/ 130628 h 540166"/>
              <a:gd name="connsiteX32" fmla="*/ 4194236 w 4286029"/>
              <a:gd name="connsiteY32" fmla="*/ 77671 h 540166"/>
              <a:gd name="connsiteX33" fmla="*/ 4236602 w 4286029"/>
              <a:gd name="connsiteY33" fmla="*/ 24713 h 540166"/>
              <a:gd name="connsiteX34" fmla="*/ 4250724 w 4286029"/>
              <a:gd name="connsiteY34" fmla="*/ 3530 h 540166"/>
              <a:gd name="connsiteX35" fmla="*/ 4268377 w 4286029"/>
              <a:gd name="connsiteY35" fmla="*/ 0 h 540166"/>
              <a:gd name="connsiteX36" fmla="*/ 4286029 w 4286029"/>
              <a:gd name="connsiteY36" fmla="*/ 14122 h 540166"/>
              <a:gd name="connsiteX37" fmla="*/ 4286029 w 4286029"/>
              <a:gd name="connsiteY37" fmla="*/ 77671 h 540166"/>
              <a:gd name="connsiteX38" fmla="*/ 4271907 w 4286029"/>
              <a:gd name="connsiteY38" fmla="*/ 165933 h 540166"/>
              <a:gd name="connsiteX39" fmla="*/ 4247194 w 4286029"/>
              <a:gd name="connsiteY39" fmla="*/ 236543 h 540166"/>
              <a:gd name="connsiteX40" fmla="*/ 4201297 w 4286029"/>
              <a:gd name="connsiteY40" fmla="*/ 328336 h 540166"/>
              <a:gd name="connsiteX41" fmla="*/ 4134218 w 4286029"/>
              <a:gd name="connsiteY41" fmla="*/ 420129 h 540166"/>
              <a:gd name="connsiteX42" fmla="*/ 4056547 w 4286029"/>
              <a:gd name="connsiteY42" fmla="*/ 511922 h 540166"/>
              <a:gd name="connsiteX43" fmla="*/ 4021242 w 4286029"/>
              <a:gd name="connsiteY43" fmla="*/ 536636 h 540166"/>
              <a:gd name="connsiteX44" fmla="*/ 3996528 w 4286029"/>
              <a:gd name="connsiteY44" fmla="*/ 540166 h 540166"/>
              <a:gd name="connsiteX45" fmla="*/ 3968284 w 4286029"/>
              <a:gd name="connsiteY45" fmla="*/ 533105 h 540166"/>
              <a:gd name="connsiteX46" fmla="*/ 3936509 w 4286029"/>
              <a:gd name="connsiteY46" fmla="*/ 515453 h 540166"/>
              <a:gd name="connsiteX47" fmla="*/ 3904735 w 4286029"/>
              <a:gd name="connsiteY47" fmla="*/ 487209 h 540166"/>
              <a:gd name="connsiteX48" fmla="*/ 3834125 w 4286029"/>
              <a:gd name="connsiteY48" fmla="*/ 466026 h 540166"/>
              <a:gd name="connsiteX49" fmla="*/ 3562276 w 4286029"/>
              <a:gd name="connsiteY49" fmla="*/ 455434 h 540166"/>
              <a:gd name="connsiteX50" fmla="*/ 3145677 w 4286029"/>
              <a:gd name="connsiteY50" fmla="*/ 441312 h 540166"/>
              <a:gd name="connsiteX51" fmla="*/ 2958560 w 4286029"/>
              <a:gd name="connsiteY51" fmla="*/ 441312 h 540166"/>
              <a:gd name="connsiteX52" fmla="*/ 2510187 w 4286029"/>
              <a:gd name="connsiteY52" fmla="*/ 416599 h 540166"/>
              <a:gd name="connsiteX53" fmla="*/ 2146545 w 4286029"/>
              <a:gd name="connsiteY53" fmla="*/ 398946 h 540166"/>
              <a:gd name="connsiteX54" fmla="*/ 1511055 w 4286029"/>
              <a:gd name="connsiteY54" fmla="*/ 391885 h 540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86029" h="540166">
                <a:moveTo>
                  <a:pt x="1511055" y="391885"/>
                </a:moveTo>
                <a:lnTo>
                  <a:pt x="914400" y="395416"/>
                </a:lnTo>
                <a:lnTo>
                  <a:pt x="656673" y="395416"/>
                </a:lnTo>
                <a:lnTo>
                  <a:pt x="466026" y="398946"/>
                </a:lnTo>
                <a:lnTo>
                  <a:pt x="335398" y="395416"/>
                </a:lnTo>
                <a:lnTo>
                  <a:pt x="247135" y="388355"/>
                </a:lnTo>
                <a:lnTo>
                  <a:pt x="180055" y="377763"/>
                </a:lnTo>
                <a:lnTo>
                  <a:pt x="105915" y="360111"/>
                </a:lnTo>
                <a:lnTo>
                  <a:pt x="60018" y="342458"/>
                </a:lnTo>
                <a:lnTo>
                  <a:pt x="31774" y="324806"/>
                </a:lnTo>
                <a:lnTo>
                  <a:pt x="10591" y="296562"/>
                </a:lnTo>
                <a:lnTo>
                  <a:pt x="0" y="257726"/>
                </a:lnTo>
                <a:lnTo>
                  <a:pt x="0" y="222421"/>
                </a:lnTo>
                <a:lnTo>
                  <a:pt x="21183" y="187116"/>
                </a:lnTo>
                <a:lnTo>
                  <a:pt x="56488" y="158872"/>
                </a:lnTo>
                <a:lnTo>
                  <a:pt x="112976" y="134159"/>
                </a:lnTo>
                <a:lnTo>
                  <a:pt x="201238" y="116506"/>
                </a:lnTo>
                <a:lnTo>
                  <a:pt x="430721" y="81201"/>
                </a:lnTo>
                <a:lnTo>
                  <a:pt x="526045" y="102384"/>
                </a:lnTo>
                <a:lnTo>
                  <a:pt x="709631" y="130628"/>
                </a:lnTo>
                <a:lnTo>
                  <a:pt x="808485" y="141220"/>
                </a:lnTo>
                <a:lnTo>
                  <a:pt x="995601" y="155342"/>
                </a:lnTo>
                <a:lnTo>
                  <a:pt x="1507524" y="176525"/>
                </a:lnTo>
                <a:lnTo>
                  <a:pt x="1998264" y="197708"/>
                </a:lnTo>
                <a:lnTo>
                  <a:pt x="2485473" y="211830"/>
                </a:lnTo>
                <a:lnTo>
                  <a:pt x="3099781" y="218891"/>
                </a:lnTo>
                <a:lnTo>
                  <a:pt x="3611703" y="218891"/>
                </a:lnTo>
                <a:lnTo>
                  <a:pt x="3876491" y="215360"/>
                </a:lnTo>
                <a:lnTo>
                  <a:pt x="3957693" y="208299"/>
                </a:lnTo>
                <a:lnTo>
                  <a:pt x="4024772" y="194177"/>
                </a:lnTo>
                <a:lnTo>
                  <a:pt x="4077730" y="169464"/>
                </a:lnTo>
                <a:lnTo>
                  <a:pt x="4134218" y="130628"/>
                </a:lnTo>
                <a:lnTo>
                  <a:pt x="4194236" y="77671"/>
                </a:lnTo>
                <a:lnTo>
                  <a:pt x="4236602" y="24713"/>
                </a:lnTo>
                <a:lnTo>
                  <a:pt x="4250724" y="3530"/>
                </a:lnTo>
                <a:lnTo>
                  <a:pt x="4268377" y="0"/>
                </a:lnTo>
                <a:lnTo>
                  <a:pt x="4286029" y="14122"/>
                </a:lnTo>
                <a:lnTo>
                  <a:pt x="4286029" y="77671"/>
                </a:lnTo>
                <a:lnTo>
                  <a:pt x="4271907" y="165933"/>
                </a:lnTo>
                <a:lnTo>
                  <a:pt x="4247194" y="236543"/>
                </a:lnTo>
                <a:lnTo>
                  <a:pt x="4201297" y="328336"/>
                </a:lnTo>
                <a:lnTo>
                  <a:pt x="4134218" y="420129"/>
                </a:lnTo>
                <a:lnTo>
                  <a:pt x="4056547" y="511922"/>
                </a:lnTo>
                <a:lnTo>
                  <a:pt x="4021242" y="536636"/>
                </a:lnTo>
                <a:lnTo>
                  <a:pt x="3996528" y="540166"/>
                </a:lnTo>
                <a:lnTo>
                  <a:pt x="3968284" y="533105"/>
                </a:lnTo>
                <a:lnTo>
                  <a:pt x="3936509" y="515453"/>
                </a:lnTo>
                <a:lnTo>
                  <a:pt x="3904735" y="487209"/>
                </a:lnTo>
                <a:lnTo>
                  <a:pt x="3834125" y="466026"/>
                </a:lnTo>
                <a:lnTo>
                  <a:pt x="3562276" y="455434"/>
                </a:lnTo>
                <a:lnTo>
                  <a:pt x="3145677" y="441312"/>
                </a:lnTo>
                <a:lnTo>
                  <a:pt x="2958560" y="441312"/>
                </a:lnTo>
                <a:lnTo>
                  <a:pt x="2510187" y="416599"/>
                </a:lnTo>
                <a:lnTo>
                  <a:pt x="2146545" y="398946"/>
                </a:lnTo>
                <a:lnTo>
                  <a:pt x="1511055" y="3918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ED4FA73-3E91-B845-9AC9-C650CA530237}"/>
              </a:ext>
            </a:extLst>
          </p:cNvPr>
          <p:cNvSpPr/>
          <p:nvPr/>
        </p:nvSpPr>
        <p:spPr>
          <a:xfrm rot="16200000">
            <a:off x="2320131" y="3205957"/>
            <a:ext cx="1889125" cy="1316038"/>
          </a:xfrm>
          <a:custGeom>
            <a:avLst/>
            <a:gdLst>
              <a:gd name="connsiteX0" fmla="*/ 871537 w 1888331"/>
              <a:gd name="connsiteY0" fmla="*/ 878681 h 1316831"/>
              <a:gd name="connsiteX1" fmla="*/ 585787 w 1888331"/>
              <a:gd name="connsiteY1" fmla="*/ 647700 h 1316831"/>
              <a:gd name="connsiteX2" fmla="*/ 395287 w 1888331"/>
              <a:gd name="connsiteY2" fmla="*/ 471487 h 1316831"/>
              <a:gd name="connsiteX3" fmla="*/ 197644 w 1888331"/>
              <a:gd name="connsiteY3" fmla="*/ 269081 h 1316831"/>
              <a:gd name="connsiteX4" fmla="*/ 52387 w 1888331"/>
              <a:gd name="connsiteY4" fmla="*/ 114300 h 1316831"/>
              <a:gd name="connsiteX5" fmla="*/ 11906 w 1888331"/>
              <a:gd name="connsiteY5" fmla="*/ 66675 h 1316831"/>
              <a:gd name="connsiteX6" fmla="*/ 2381 w 1888331"/>
              <a:gd name="connsiteY6" fmla="*/ 40481 h 1316831"/>
              <a:gd name="connsiteX7" fmla="*/ 0 w 1888331"/>
              <a:gd name="connsiteY7" fmla="*/ 23812 h 1316831"/>
              <a:gd name="connsiteX8" fmla="*/ 2381 w 1888331"/>
              <a:gd name="connsiteY8" fmla="*/ 9525 h 1316831"/>
              <a:gd name="connsiteX9" fmla="*/ 9525 w 1888331"/>
              <a:gd name="connsiteY9" fmla="*/ 0 h 1316831"/>
              <a:gd name="connsiteX10" fmla="*/ 23812 w 1888331"/>
              <a:gd name="connsiteY10" fmla="*/ 0 h 1316831"/>
              <a:gd name="connsiteX11" fmla="*/ 54769 w 1888331"/>
              <a:gd name="connsiteY11" fmla="*/ 7144 h 1316831"/>
              <a:gd name="connsiteX12" fmla="*/ 104775 w 1888331"/>
              <a:gd name="connsiteY12" fmla="*/ 52387 h 1316831"/>
              <a:gd name="connsiteX13" fmla="*/ 230981 w 1888331"/>
              <a:gd name="connsiteY13" fmla="*/ 169069 h 1316831"/>
              <a:gd name="connsiteX14" fmla="*/ 361950 w 1888331"/>
              <a:gd name="connsiteY14" fmla="*/ 276225 h 1316831"/>
              <a:gd name="connsiteX15" fmla="*/ 538162 w 1888331"/>
              <a:gd name="connsiteY15" fmla="*/ 414337 h 1316831"/>
              <a:gd name="connsiteX16" fmla="*/ 683419 w 1888331"/>
              <a:gd name="connsiteY16" fmla="*/ 516731 h 1316831"/>
              <a:gd name="connsiteX17" fmla="*/ 857250 w 1888331"/>
              <a:gd name="connsiteY17" fmla="*/ 631031 h 1316831"/>
              <a:gd name="connsiteX18" fmla="*/ 1028700 w 1888331"/>
              <a:gd name="connsiteY18" fmla="*/ 733425 h 1316831"/>
              <a:gd name="connsiteX19" fmla="*/ 1169194 w 1888331"/>
              <a:gd name="connsiteY19" fmla="*/ 814387 h 1316831"/>
              <a:gd name="connsiteX20" fmla="*/ 1400175 w 1888331"/>
              <a:gd name="connsiteY20" fmla="*/ 935831 h 1316831"/>
              <a:gd name="connsiteX21" fmla="*/ 1609725 w 1888331"/>
              <a:gd name="connsiteY21" fmla="*/ 1031081 h 1316831"/>
              <a:gd name="connsiteX22" fmla="*/ 1871662 w 1888331"/>
              <a:gd name="connsiteY22" fmla="*/ 1143000 h 1316831"/>
              <a:gd name="connsiteX23" fmla="*/ 1888331 w 1888331"/>
              <a:gd name="connsiteY23" fmla="*/ 1316831 h 1316831"/>
              <a:gd name="connsiteX24" fmla="*/ 1521619 w 1888331"/>
              <a:gd name="connsiteY24" fmla="*/ 1302544 h 1316831"/>
              <a:gd name="connsiteX25" fmla="*/ 1316831 w 1888331"/>
              <a:gd name="connsiteY25" fmla="*/ 1183481 h 1316831"/>
              <a:gd name="connsiteX26" fmla="*/ 1154906 w 1888331"/>
              <a:gd name="connsiteY26" fmla="*/ 1078706 h 1316831"/>
              <a:gd name="connsiteX27" fmla="*/ 1047750 w 1888331"/>
              <a:gd name="connsiteY27" fmla="*/ 1007269 h 1316831"/>
              <a:gd name="connsiteX28" fmla="*/ 871537 w 1888331"/>
              <a:gd name="connsiteY28" fmla="*/ 878681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88331" h="1316831">
                <a:moveTo>
                  <a:pt x="871537" y="878681"/>
                </a:moveTo>
                <a:lnTo>
                  <a:pt x="585787" y="647700"/>
                </a:lnTo>
                <a:lnTo>
                  <a:pt x="395287" y="471487"/>
                </a:lnTo>
                <a:lnTo>
                  <a:pt x="197644" y="269081"/>
                </a:lnTo>
                <a:lnTo>
                  <a:pt x="52387" y="114300"/>
                </a:lnTo>
                <a:lnTo>
                  <a:pt x="11906" y="66675"/>
                </a:lnTo>
                <a:lnTo>
                  <a:pt x="2381" y="40481"/>
                </a:lnTo>
                <a:lnTo>
                  <a:pt x="0" y="23812"/>
                </a:lnTo>
                <a:lnTo>
                  <a:pt x="2381" y="9525"/>
                </a:lnTo>
                <a:lnTo>
                  <a:pt x="9525" y="0"/>
                </a:lnTo>
                <a:lnTo>
                  <a:pt x="23812" y="0"/>
                </a:lnTo>
                <a:lnTo>
                  <a:pt x="54769" y="7144"/>
                </a:lnTo>
                <a:lnTo>
                  <a:pt x="104775" y="52387"/>
                </a:lnTo>
                <a:lnTo>
                  <a:pt x="230981" y="169069"/>
                </a:lnTo>
                <a:lnTo>
                  <a:pt x="361950" y="276225"/>
                </a:lnTo>
                <a:lnTo>
                  <a:pt x="538162" y="414337"/>
                </a:lnTo>
                <a:lnTo>
                  <a:pt x="683419" y="516731"/>
                </a:lnTo>
                <a:lnTo>
                  <a:pt x="857250" y="631031"/>
                </a:lnTo>
                <a:lnTo>
                  <a:pt x="1028700" y="733425"/>
                </a:lnTo>
                <a:lnTo>
                  <a:pt x="1169194" y="814387"/>
                </a:lnTo>
                <a:lnTo>
                  <a:pt x="1400175" y="935831"/>
                </a:lnTo>
                <a:lnTo>
                  <a:pt x="1609725" y="1031081"/>
                </a:lnTo>
                <a:lnTo>
                  <a:pt x="1871662" y="1143000"/>
                </a:lnTo>
                <a:lnTo>
                  <a:pt x="1888331" y="1316831"/>
                </a:lnTo>
                <a:lnTo>
                  <a:pt x="1521619" y="1302544"/>
                </a:lnTo>
                <a:lnTo>
                  <a:pt x="1316831" y="1183481"/>
                </a:lnTo>
                <a:lnTo>
                  <a:pt x="1154906" y="1078706"/>
                </a:lnTo>
                <a:lnTo>
                  <a:pt x="1047750" y="1007269"/>
                </a:lnTo>
                <a:lnTo>
                  <a:pt x="871537" y="878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68AF8B0-C962-ED4E-BA16-BB077C01BD9C}"/>
              </a:ext>
            </a:extLst>
          </p:cNvPr>
          <p:cNvSpPr/>
          <p:nvPr/>
        </p:nvSpPr>
        <p:spPr>
          <a:xfrm>
            <a:off x="3976688" y="3325813"/>
            <a:ext cx="655637" cy="684212"/>
          </a:xfrm>
          <a:custGeom>
            <a:avLst/>
            <a:gdLst>
              <a:gd name="connsiteX0" fmla="*/ 366712 w 654843"/>
              <a:gd name="connsiteY0" fmla="*/ 431007 h 683419"/>
              <a:gd name="connsiteX1" fmla="*/ 297656 w 654843"/>
              <a:gd name="connsiteY1" fmla="*/ 338138 h 683419"/>
              <a:gd name="connsiteX2" fmla="*/ 242887 w 654843"/>
              <a:gd name="connsiteY2" fmla="*/ 271463 h 683419"/>
              <a:gd name="connsiteX3" fmla="*/ 180975 w 654843"/>
              <a:gd name="connsiteY3" fmla="*/ 207169 h 683419"/>
              <a:gd name="connsiteX4" fmla="*/ 135731 w 654843"/>
              <a:gd name="connsiteY4" fmla="*/ 169069 h 683419"/>
              <a:gd name="connsiteX5" fmla="*/ 61912 w 654843"/>
              <a:gd name="connsiteY5" fmla="*/ 126207 h 683419"/>
              <a:gd name="connsiteX6" fmla="*/ 0 w 654843"/>
              <a:gd name="connsiteY6" fmla="*/ 100013 h 683419"/>
              <a:gd name="connsiteX7" fmla="*/ 0 w 654843"/>
              <a:gd name="connsiteY7" fmla="*/ 0 h 683419"/>
              <a:gd name="connsiteX8" fmla="*/ 88106 w 654843"/>
              <a:gd name="connsiteY8" fmla="*/ 21432 h 683419"/>
              <a:gd name="connsiteX9" fmla="*/ 185737 w 654843"/>
              <a:gd name="connsiteY9" fmla="*/ 57150 h 683419"/>
              <a:gd name="connsiteX10" fmla="*/ 295275 w 654843"/>
              <a:gd name="connsiteY10" fmla="*/ 107157 h 683419"/>
              <a:gd name="connsiteX11" fmla="*/ 426243 w 654843"/>
              <a:gd name="connsiteY11" fmla="*/ 169069 h 683419"/>
              <a:gd name="connsiteX12" fmla="*/ 504825 w 654843"/>
              <a:gd name="connsiteY12" fmla="*/ 209550 h 683419"/>
              <a:gd name="connsiteX13" fmla="*/ 557212 w 654843"/>
              <a:gd name="connsiteY13" fmla="*/ 242888 h 683419"/>
              <a:gd name="connsiteX14" fmla="*/ 581025 w 654843"/>
              <a:gd name="connsiteY14" fmla="*/ 261938 h 683419"/>
              <a:gd name="connsiteX15" fmla="*/ 600075 w 654843"/>
              <a:gd name="connsiteY15" fmla="*/ 280988 h 683419"/>
              <a:gd name="connsiteX16" fmla="*/ 621506 w 654843"/>
              <a:gd name="connsiteY16" fmla="*/ 323850 h 683419"/>
              <a:gd name="connsiteX17" fmla="*/ 640556 w 654843"/>
              <a:gd name="connsiteY17" fmla="*/ 381000 h 683419"/>
              <a:gd name="connsiteX18" fmla="*/ 652462 w 654843"/>
              <a:gd name="connsiteY18" fmla="*/ 452438 h 683419"/>
              <a:gd name="connsiteX19" fmla="*/ 654843 w 654843"/>
              <a:gd name="connsiteY19" fmla="*/ 514350 h 683419"/>
              <a:gd name="connsiteX20" fmla="*/ 654843 w 654843"/>
              <a:gd name="connsiteY20" fmla="*/ 569119 h 683419"/>
              <a:gd name="connsiteX21" fmla="*/ 650081 w 654843"/>
              <a:gd name="connsiteY21" fmla="*/ 614363 h 683419"/>
              <a:gd name="connsiteX22" fmla="*/ 640556 w 654843"/>
              <a:gd name="connsiteY22" fmla="*/ 650082 h 683419"/>
              <a:gd name="connsiteX23" fmla="*/ 628650 w 654843"/>
              <a:gd name="connsiteY23" fmla="*/ 671513 h 683419"/>
              <a:gd name="connsiteX24" fmla="*/ 607218 w 654843"/>
              <a:gd name="connsiteY24" fmla="*/ 683419 h 683419"/>
              <a:gd name="connsiteX25" fmla="*/ 576262 w 654843"/>
              <a:gd name="connsiteY25" fmla="*/ 683419 h 683419"/>
              <a:gd name="connsiteX26" fmla="*/ 545306 w 654843"/>
              <a:gd name="connsiteY26" fmla="*/ 671513 h 683419"/>
              <a:gd name="connsiteX27" fmla="*/ 516731 w 654843"/>
              <a:gd name="connsiteY27" fmla="*/ 645319 h 683419"/>
              <a:gd name="connsiteX28" fmla="*/ 476250 w 654843"/>
              <a:gd name="connsiteY28" fmla="*/ 602457 h 683419"/>
              <a:gd name="connsiteX29" fmla="*/ 442912 w 654843"/>
              <a:gd name="connsiteY29" fmla="*/ 552450 h 683419"/>
              <a:gd name="connsiteX30" fmla="*/ 366712 w 654843"/>
              <a:gd name="connsiteY30" fmla="*/ 431007 h 68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4843" h="683419">
                <a:moveTo>
                  <a:pt x="366712" y="431007"/>
                </a:moveTo>
                <a:lnTo>
                  <a:pt x="297656" y="338138"/>
                </a:lnTo>
                <a:lnTo>
                  <a:pt x="242887" y="271463"/>
                </a:lnTo>
                <a:lnTo>
                  <a:pt x="180975" y="207169"/>
                </a:lnTo>
                <a:lnTo>
                  <a:pt x="135731" y="169069"/>
                </a:lnTo>
                <a:lnTo>
                  <a:pt x="61912" y="126207"/>
                </a:lnTo>
                <a:lnTo>
                  <a:pt x="0" y="100013"/>
                </a:lnTo>
                <a:lnTo>
                  <a:pt x="0" y="0"/>
                </a:lnTo>
                <a:lnTo>
                  <a:pt x="88106" y="21432"/>
                </a:lnTo>
                <a:lnTo>
                  <a:pt x="185737" y="57150"/>
                </a:lnTo>
                <a:lnTo>
                  <a:pt x="295275" y="107157"/>
                </a:lnTo>
                <a:lnTo>
                  <a:pt x="426243" y="169069"/>
                </a:lnTo>
                <a:lnTo>
                  <a:pt x="504825" y="209550"/>
                </a:lnTo>
                <a:lnTo>
                  <a:pt x="557212" y="242888"/>
                </a:lnTo>
                <a:lnTo>
                  <a:pt x="581025" y="261938"/>
                </a:lnTo>
                <a:lnTo>
                  <a:pt x="600075" y="280988"/>
                </a:lnTo>
                <a:lnTo>
                  <a:pt x="621506" y="323850"/>
                </a:lnTo>
                <a:lnTo>
                  <a:pt x="640556" y="381000"/>
                </a:lnTo>
                <a:lnTo>
                  <a:pt x="652462" y="452438"/>
                </a:lnTo>
                <a:cubicBezTo>
                  <a:pt x="653256" y="473075"/>
                  <a:pt x="654049" y="493713"/>
                  <a:pt x="654843" y="514350"/>
                </a:cubicBezTo>
                <a:lnTo>
                  <a:pt x="654843" y="569119"/>
                </a:lnTo>
                <a:lnTo>
                  <a:pt x="650081" y="614363"/>
                </a:lnTo>
                <a:lnTo>
                  <a:pt x="640556" y="650082"/>
                </a:lnTo>
                <a:lnTo>
                  <a:pt x="628650" y="671513"/>
                </a:lnTo>
                <a:lnTo>
                  <a:pt x="607218" y="683419"/>
                </a:lnTo>
                <a:lnTo>
                  <a:pt x="576262" y="683419"/>
                </a:lnTo>
                <a:lnTo>
                  <a:pt x="545306" y="671513"/>
                </a:lnTo>
                <a:lnTo>
                  <a:pt x="516731" y="645319"/>
                </a:lnTo>
                <a:lnTo>
                  <a:pt x="476250" y="602457"/>
                </a:lnTo>
                <a:lnTo>
                  <a:pt x="442912" y="552450"/>
                </a:lnTo>
                <a:lnTo>
                  <a:pt x="366712" y="4310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B101E3B-204A-424B-AB0C-43C30CD24873}"/>
              </a:ext>
            </a:extLst>
          </p:cNvPr>
          <p:cNvSpPr/>
          <p:nvPr/>
        </p:nvSpPr>
        <p:spPr>
          <a:xfrm>
            <a:off x="4598988" y="3629025"/>
            <a:ext cx="1228725" cy="1552575"/>
          </a:xfrm>
          <a:custGeom>
            <a:avLst/>
            <a:gdLst>
              <a:gd name="connsiteX0" fmla="*/ 678656 w 1228725"/>
              <a:gd name="connsiteY0" fmla="*/ 1045369 h 1552575"/>
              <a:gd name="connsiteX1" fmla="*/ 454819 w 1228725"/>
              <a:gd name="connsiteY1" fmla="*/ 1312069 h 1552575"/>
              <a:gd name="connsiteX2" fmla="*/ 333375 w 1228725"/>
              <a:gd name="connsiteY2" fmla="*/ 1459706 h 1552575"/>
              <a:gd name="connsiteX3" fmla="*/ 252412 w 1228725"/>
              <a:gd name="connsiteY3" fmla="*/ 1552575 h 1552575"/>
              <a:gd name="connsiteX4" fmla="*/ 0 w 1228725"/>
              <a:gd name="connsiteY4" fmla="*/ 1540669 h 1552575"/>
              <a:gd name="connsiteX5" fmla="*/ 90487 w 1228725"/>
              <a:gd name="connsiteY5" fmla="*/ 1493044 h 1552575"/>
              <a:gd name="connsiteX6" fmla="*/ 161925 w 1228725"/>
              <a:gd name="connsiteY6" fmla="*/ 1440656 h 1552575"/>
              <a:gd name="connsiteX7" fmla="*/ 221456 w 1228725"/>
              <a:gd name="connsiteY7" fmla="*/ 1390650 h 1552575"/>
              <a:gd name="connsiteX8" fmla="*/ 297656 w 1228725"/>
              <a:gd name="connsiteY8" fmla="*/ 1307306 h 1552575"/>
              <a:gd name="connsiteX9" fmla="*/ 423862 w 1228725"/>
              <a:gd name="connsiteY9" fmla="*/ 1138238 h 1552575"/>
              <a:gd name="connsiteX10" fmla="*/ 600075 w 1228725"/>
              <a:gd name="connsiteY10" fmla="*/ 888206 h 1552575"/>
              <a:gd name="connsiteX11" fmla="*/ 716756 w 1228725"/>
              <a:gd name="connsiteY11" fmla="*/ 700088 h 1552575"/>
              <a:gd name="connsiteX12" fmla="*/ 790575 w 1228725"/>
              <a:gd name="connsiteY12" fmla="*/ 559594 h 1552575"/>
              <a:gd name="connsiteX13" fmla="*/ 831056 w 1228725"/>
              <a:gd name="connsiteY13" fmla="*/ 478631 h 1552575"/>
              <a:gd name="connsiteX14" fmla="*/ 854869 w 1228725"/>
              <a:gd name="connsiteY14" fmla="*/ 414338 h 1552575"/>
              <a:gd name="connsiteX15" fmla="*/ 881062 w 1228725"/>
              <a:gd name="connsiteY15" fmla="*/ 340519 h 1552575"/>
              <a:gd name="connsiteX16" fmla="*/ 890587 w 1228725"/>
              <a:gd name="connsiteY16" fmla="*/ 283369 h 1552575"/>
              <a:gd name="connsiteX17" fmla="*/ 890587 w 1228725"/>
              <a:gd name="connsiteY17" fmla="*/ 238125 h 1552575"/>
              <a:gd name="connsiteX18" fmla="*/ 885825 w 1228725"/>
              <a:gd name="connsiteY18" fmla="*/ 195263 h 1552575"/>
              <a:gd name="connsiteX19" fmla="*/ 873919 w 1228725"/>
              <a:gd name="connsiteY19" fmla="*/ 169069 h 1552575"/>
              <a:gd name="connsiteX20" fmla="*/ 814387 w 1228725"/>
              <a:gd name="connsiteY20" fmla="*/ 111919 h 1552575"/>
              <a:gd name="connsiteX21" fmla="*/ 764381 w 1228725"/>
              <a:gd name="connsiteY21" fmla="*/ 64294 h 1552575"/>
              <a:gd name="connsiteX22" fmla="*/ 750094 w 1228725"/>
              <a:gd name="connsiteY22" fmla="*/ 42863 h 1552575"/>
              <a:gd name="connsiteX23" fmla="*/ 747712 w 1228725"/>
              <a:gd name="connsiteY23" fmla="*/ 26194 h 1552575"/>
              <a:gd name="connsiteX24" fmla="*/ 750094 w 1228725"/>
              <a:gd name="connsiteY24" fmla="*/ 9525 h 1552575"/>
              <a:gd name="connsiteX25" fmla="*/ 773906 w 1228725"/>
              <a:gd name="connsiteY25" fmla="*/ 0 h 1552575"/>
              <a:gd name="connsiteX26" fmla="*/ 819150 w 1228725"/>
              <a:gd name="connsiteY26" fmla="*/ 2381 h 1552575"/>
              <a:gd name="connsiteX27" fmla="*/ 866775 w 1228725"/>
              <a:gd name="connsiteY27" fmla="*/ 11906 h 1552575"/>
              <a:gd name="connsiteX28" fmla="*/ 904875 w 1228725"/>
              <a:gd name="connsiteY28" fmla="*/ 26194 h 1552575"/>
              <a:gd name="connsiteX29" fmla="*/ 959644 w 1228725"/>
              <a:gd name="connsiteY29" fmla="*/ 54769 h 1552575"/>
              <a:gd name="connsiteX30" fmla="*/ 1004887 w 1228725"/>
              <a:gd name="connsiteY30" fmla="*/ 83344 h 1552575"/>
              <a:gd name="connsiteX31" fmla="*/ 1054894 w 1228725"/>
              <a:gd name="connsiteY31" fmla="*/ 126206 h 1552575"/>
              <a:gd name="connsiteX32" fmla="*/ 1097756 w 1228725"/>
              <a:gd name="connsiteY32" fmla="*/ 171450 h 1552575"/>
              <a:gd name="connsiteX33" fmla="*/ 1157287 w 1228725"/>
              <a:gd name="connsiteY33" fmla="*/ 250031 h 1552575"/>
              <a:gd name="connsiteX34" fmla="*/ 1195387 w 1228725"/>
              <a:gd name="connsiteY34" fmla="*/ 309563 h 1552575"/>
              <a:gd name="connsiteX35" fmla="*/ 1216819 w 1228725"/>
              <a:gd name="connsiteY35" fmla="*/ 359569 h 1552575"/>
              <a:gd name="connsiteX36" fmla="*/ 1226344 w 1228725"/>
              <a:gd name="connsiteY36" fmla="*/ 395288 h 1552575"/>
              <a:gd name="connsiteX37" fmla="*/ 1228725 w 1228725"/>
              <a:gd name="connsiteY37" fmla="*/ 421481 h 1552575"/>
              <a:gd name="connsiteX38" fmla="*/ 1223962 w 1228725"/>
              <a:gd name="connsiteY38" fmla="*/ 447675 h 1552575"/>
              <a:gd name="connsiteX39" fmla="*/ 1207294 w 1228725"/>
              <a:gd name="connsiteY39" fmla="*/ 464344 h 1552575"/>
              <a:gd name="connsiteX40" fmla="*/ 1171575 w 1228725"/>
              <a:gd name="connsiteY40" fmla="*/ 478631 h 1552575"/>
              <a:gd name="connsiteX41" fmla="*/ 1140619 w 1228725"/>
              <a:gd name="connsiteY41" fmla="*/ 500063 h 1552575"/>
              <a:gd name="connsiteX42" fmla="*/ 1097756 w 1228725"/>
              <a:gd name="connsiteY42" fmla="*/ 547688 h 1552575"/>
              <a:gd name="connsiteX43" fmla="*/ 897731 w 1228725"/>
              <a:gd name="connsiteY43" fmla="*/ 783431 h 1552575"/>
              <a:gd name="connsiteX44" fmla="*/ 678656 w 1228725"/>
              <a:gd name="connsiteY44" fmla="*/ 1045369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28725" h="1552575">
                <a:moveTo>
                  <a:pt x="678656" y="1045369"/>
                </a:moveTo>
                <a:lnTo>
                  <a:pt x="454819" y="1312069"/>
                </a:lnTo>
                <a:lnTo>
                  <a:pt x="333375" y="1459706"/>
                </a:lnTo>
                <a:lnTo>
                  <a:pt x="252412" y="1552575"/>
                </a:lnTo>
                <a:lnTo>
                  <a:pt x="0" y="1540669"/>
                </a:lnTo>
                <a:lnTo>
                  <a:pt x="90487" y="1493044"/>
                </a:lnTo>
                <a:lnTo>
                  <a:pt x="161925" y="1440656"/>
                </a:lnTo>
                <a:lnTo>
                  <a:pt x="221456" y="1390650"/>
                </a:lnTo>
                <a:lnTo>
                  <a:pt x="297656" y="1307306"/>
                </a:lnTo>
                <a:lnTo>
                  <a:pt x="423862" y="1138238"/>
                </a:lnTo>
                <a:lnTo>
                  <a:pt x="600075" y="888206"/>
                </a:lnTo>
                <a:lnTo>
                  <a:pt x="716756" y="700088"/>
                </a:lnTo>
                <a:lnTo>
                  <a:pt x="790575" y="559594"/>
                </a:lnTo>
                <a:lnTo>
                  <a:pt x="831056" y="478631"/>
                </a:lnTo>
                <a:lnTo>
                  <a:pt x="854869" y="414338"/>
                </a:lnTo>
                <a:lnTo>
                  <a:pt x="881062" y="340519"/>
                </a:lnTo>
                <a:lnTo>
                  <a:pt x="890587" y="283369"/>
                </a:lnTo>
                <a:lnTo>
                  <a:pt x="890587" y="238125"/>
                </a:lnTo>
                <a:lnTo>
                  <a:pt x="885825" y="195263"/>
                </a:lnTo>
                <a:lnTo>
                  <a:pt x="873919" y="169069"/>
                </a:lnTo>
                <a:lnTo>
                  <a:pt x="814387" y="111919"/>
                </a:lnTo>
                <a:lnTo>
                  <a:pt x="764381" y="64294"/>
                </a:lnTo>
                <a:lnTo>
                  <a:pt x="750094" y="42863"/>
                </a:lnTo>
                <a:lnTo>
                  <a:pt x="747712" y="26194"/>
                </a:lnTo>
                <a:lnTo>
                  <a:pt x="750094" y="9525"/>
                </a:lnTo>
                <a:lnTo>
                  <a:pt x="773906" y="0"/>
                </a:lnTo>
                <a:lnTo>
                  <a:pt x="819150" y="2381"/>
                </a:lnTo>
                <a:lnTo>
                  <a:pt x="866775" y="11906"/>
                </a:lnTo>
                <a:lnTo>
                  <a:pt x="904875" y="26194"/>
                </a:lnTo>
                <a:lnTo>
                  <a:pt x="959644" y="54769"/>
                </a:lnTo>
                <a:lnTo>
                  <a:pt x="1004887" y="83344"/>
                </a:lnTo>
                <a:lnTo>
                  <a:pt x="1054894" y="126206"/>
                </a:lnTo>
                <a:lnTo>
                  <a:pt x="1097756" y="171450"/>
                </a:lnTo>
                <a:lnTo>
                  <a:pt x="1157287" y="250031"/>
                </a:lnTo>
                <a:lnTo>
                  <a:pt x="1195387" y="309563"/>
                </a:lnTo>
                <a:lnTo>
                  <a:pt x="1216819" y="359569"/>
                </a:lnTo>
                <a:lnTo>
                  <a:pt x="1226344" y="395288"/>
                </a:lnTo>
                <a:lnTo>
                  <a:pt x="1228725" y="421481"/>
                </a:lnTo>
                <a:lnTo>
                  <a:pt x="1223962" y="447675"/>
                </a:lnTo>
                <a:lnTo>
                  <a:pt x="1207294" y="464344"/>
                </a:lnTo>
                <a:lnTo>
                  <a:pt x="1171575" y="478631"/>
                </a:lnTo>
                <a:lnTo>
                  <a:pt x="1140619" y="500063"/>
                </a:lnTo>
                <a:lnTo>
                  <a:pt x="1097756" y="547688"/>
                </a:lnTo>
                <a:lnTo>
                  <a:pt x="897731" y="783431"/>
                </a:lnTo>
                <a:lnTo>
                  <a:pt x="678656" y="1045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7E33D4E-5FC2-3D4D-88AD-10ECF4EF2F60}"/>
              </a:ext>
            </a:extLst>
          </p:cNvPr>
          <p:cNvSpPr/>
          <p:nvPr/>
        </p:nvSpPr>
        <p:spPr>
          <a:xfrm>
            <a:off x="4498975" y="4814888"/>
            <a:ext cx="2114550" cy="742950"/>
          </a:xfrm>
          <a:custGeom>
            <a:avLst/>
            <a:gdLst>
              <a:gd name="connsiteX0" fmla="*/ 1304925 w 2114550"/>
              <a:gd name="connsiteY0" fmla="*/ 314325 h 742950"/>
              <a:gd name="connsiteX1" fmla="*/ 840582 w 2114550"/>
              <a:gd name="connsiteY1" fmla="*/ 447675 h 742950"/>
              <a:gd name="connsiteX2" fmla="*/ 633413 w 2114550"/>
              <a:gd name="connsiteY2" fmla="*/ 514350 h 742950"/>
              <a:gd name="connsiteX3" fmla="*/ 485775 w 2114550"/>
              <a:gd name="connsiteY3" fmla="*/ 561975 h 742950"/>
              <a:gd name="connsiteX4" fmla="*/ 314325 w 2114550"/>
              <a:gd name="connsiteY4" fmla="*/ 628650 h 742950"/>
              <a:gd name="connsiteX5" fmla="*/ 185738 w 2114550"/>
              <a:gd name="connsiteY5" fmla="*/ 685800 h 742950"/>
              <a:gd name="connsiteX6" fmla="*/ 161925 w 2114550"/>
              <a:gd name="connsiteY6" fmla="*/ 707231 h 742950"/>
              <a:gd name="connsiteX7" fmla="*/ 135732 w 2114550"/>
              <a:gd name="connsiteY7" fmla="*/ 726281 h 742950"/>
              <a:gd name="connsiteX8" fmla="*/ 109538 w 2114550"/>
              <a:gd name="connsiteY8" fmla="*/ 738187 h 742950"/>
              <a:gd name="connsiteX9" fmla="*/ 83344 w 2114550"/>
              <a:gd name="connsiteY9" fmla="*/ 742950 h 742950"/>
              <a:gd name="connsiteX10" fmla="*/ 57150 w 2114550"/>
              <a:gd name="connsiteY10" fmla="*/ 742950 h 742950"/>
              <a:gd name="connsiteX11" fmla="*/ 40482 w 2114550"/>
              <a:gd name="connsiteY11" fmla="*/ 733425 h 742950"/>
              <a:gd name="connsiteX12" fmla="*/ 30957 w 2114550"/>
              <a:gd name="connsiteY12" fmla="*/ 714375 h 742950"/>
              <a:gd name="connsiteX13" fmla="*/ 16669 w 2114550"/>
              <a:gd name="connsiteY13" fmla="*/ 659606 h 742950"/>
              <a:gd name="connsiteX14" fmla="*/ 4763 w 2114550"/>
              <a:gd name="connsiteY14" fmla="*/ 557212 h 742950"/>
              <a:gd name="connsiteX15" fmla="*/ 0 w 2114550"/>
              <a:gd name="connsiteY15" fmla="*/ 445293 h 742950"/>
              <a:gd name="connsiteX16" fmla="*/ 0 w 2114550"/>
              <a:gd name="connsiteY16" fmla="*/ 381000 h 742950"/>
              <a:gd name="connsiteX17" fmla="*/ 9525 w 2114550"/>
              <a:gd name="connsiteY17" fmla="*/ 373856 h 742950"/>
              <a:gd name="connsiteX18" fmla="*/ 59532 w 2114550"/>
              <a:gd name="connsiteY18" fmla="*/ 359568 h 742950"/>
              <a:gd name="connsiteX19" fmla="*/ 252413 w 2114550"/>
              <a:gd name="connsiteY19" fmla="*/ 302418 h 742950"/>
              <a:gd name="connsiteX20" fmla="*/ 371475 w 2114550"/>
              <a:gd name="connsiteY20" fmla="*/ 335756 h 742950"/>
              <a:gd name="connsiteX21" fmla="*/ 778669 w 2114550"/>
              <a:gd name="connsiteY21" fmla="*/ 261937 h 742950"/>
              <a:gd name="connsiteX22" fmla="*/ 1223963 w 2114550"/>
              <a:gd name="connsiteY22" fmla="*/ 173831 h 742950"/>
              <a:gd name="connsiteX23" fmla="*/ 1709738 w 2114550"/>
              <a:gd name="connsiteY23" fmla="*/ 69056 h 742950"/>
              <a:gd name="connsiteX24" fmla="*/ 2014538 w 2114550"/>
              <a:gd name="connsiteY24" fmla="*/ 0 h 742950"/>
              <a:gd name="connsiteX25" fmla="*/ 2114550 w 2114550"/>
              <a:gd name="connsiteY25" fmla="*/ 107156 h 742950"/>
              <a:gd name="connsiteX26" fmla="*/ 1838325 w 2114550"/>
              <a:gd name="connsiteY26" fmla="*/ 180975 h 742950"/>
              <a:gd name="connsiteX27" fmla="*/ 1304925 w 2114550"/>
              <a:gd name="connsiteY27" fmla="*/ 31432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14550" h="742950">
                <a:moveTo>
                  <a:pt x="1304925" y="314325"/>
                </a:moveTo>
                <a:lnTo>
                  <a:pt x="840582" y="447675"/>
                </a:lnTo>
                <a:lnTo>
                  <a:pt x="633413" y="514350"/>
                </a:lnTo>
                <a:lnTo>
                  <a:pt x="485775" y="561975"/>
                </a:lnTo>
                <a:lnTo>
                  <a:pt x="314325" y="628650"/>
                </a:lnTo>
                <a:lnTo>
                  <a:pt x="185738" y="685800"/>
                </a:lnTo>
                <a:lnTo>
                  <a:pt x="161925" y="707231"/>
                </a:lnTo>
                <a:lnTo>
                  <a:pt x="135732" y="726281"/>
                </a:lnTo>
                <a:lnTo>
                  <a:pt x="109538" y="738187"/>
                </a:lnTo>
                <a:lnTo>
                  <a:pt x="83344" y="742950"/>
                </a:lnTo>
                <a:lnTo>
                  <a:pt x="57150" y="742950"/>
                </a:lnTo>
                <a:lnTo>
                  <a:pt x="40482" y="733425"/>
                </a:lnTo>
                <a:lnTo>
                  <a:pt x="30957" y="714375"/>
                </a:lnTo>
                <a:lnTo>
                  <a:pt x="16669" y="659606"/>
                </a:lnTo>
                <a:lnTo>
                  <a:pt x="4763" y="557212"/>
                </a:lnTo>
                <a:lnTo>
                  <a:pt x="0" y="445293"/>
                </a:lnTo>
                <a:lnTo>
                  <a:pt x="0" y="381000"/>
                </a:lnTo>
                <a:lnTo>
                  <a:pt x="9525" y="373856"/>
                </a:lnTo>
                <a:lnTo>
                  <a:pt x="59532" y="359568"/>
                </a:lnTo>
                <a:lnTo>
                  <a:pt x="252413" y="302418"/>
                </a:lnTo>
                <a:lnTo>
                  <a:pt x="371475" y="335756"/>
                </a:lnTo>
                <a:lnTo>
                  <a:pt x="778669" y="261937"/>
                </a:lnTo>
                <a:lnTo>
                  <a:pt x="1223963" y="173831"/>
                </a:lnTo>
                <a:lnTo>
                  <a:pt x="1709738" y="69056"/>
                </a:lnTo>
                <a:lnTo>
                  <a:pt x="2014538" y="0"/>
                </a:lnTo>
                <a:lnTo>
                  <a:pt x="2114550" y="107156"/>
                </a:lnTo>
                <a:lnTo>
                  <a:pt x="1838325" y="180975"/>
                </a:lnTo>
                <a:lnTo>
                  <a:pt x="1304925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B9F06EB-AA91-9249-AB80-19AAA0088C15}"/>
              </a:ext>
            </a:extLst>
          </p:cNvPr>
          <p:cNvSpPr/>
          <p:nvPr/>
        </p:nvSpPr>
        <p:spPr>
          <a:xfrm>
            <a:off x="6046788" y="4335463"/>
            <a:ext cx="1000125" cy="1238250"/>
          </a:xfrm>
          <a:custGeom>
            <a:avLst/>
            <a:gdLst>
              <a:gd name="connsiteX0" fmla="*/ 659606 w 1000125"/>
              <a:gd name="connsiteY0" fmla="*/ 888207 h 1238250"/>
              <a:gd name="connsiteX1" fmla="*/ 473869 w 1000125"/>
              <a:gd name="connsiteY1" fmla="*/ 600075 h 1238250"/>
              <a:gd name="connsiteX2" fmla="*/ 342900 w 1000125"/>
              <a:gd name="connsiteY2" fmla="*/ 433388 h 1238250"/>
              <a:gd name="connsiteX3" fmla="*/ 242887 w 1000125"/>
              <a:gd name="connsiteY3" fmla="*/ 314325 h 1238250"/>
              <a:gd name="connsiteX4" fmla="*/ 85725 w 1000125"/>
              <a:gd name="connsiteY4" fmla="*/ 133350 h 1238250"/>
              <a:gd name="connsiteX5" fmla="*/ 28575 w 1000125"/>
              <a:gd name="connsiteY5" fmla="*/ 73819 h 1238250"/>
              <a:gd name="connsiteX6" fmla="*/ 14287 w 1000125"/>
              <a:gd name="connsiteY6" fmla="*/ 54769 h 1238250"/>
              <a:gd name="connsiteX7" fmla="*/ 2381 w 1000125"/>
              <a:gd name="connsiteY7" fmla="*/ 30957 h 1238250"/>
              <a:gd name="connsiteX8" fmla="*/ 0 w 1000125"/>
              <a:gd name="connsiteY8" fmla="*/ 14288 h 1238250"/>
              <a:gd name="connsiteX9" fmla="*/ 7144 w 1000125"/>
              <a:gd name="connsiteY9" fmla="*/ 2382 h 1238250"/>
              <a:gd name="connsiteX10" fmla="*/ 30956 w 1000125"/>
              <a:gd name="connsiteY10" fmla="*/ 0 h 1238250"/>
              <a:gd name="connsiteX11" fmla="*/ 50006 w 1000125"/>
              <a:gd name="connsiteY11" fmla="*/ 9525 h 1238250"/>
              <a:gd name="connsiteX12" fmla="*/ 157162 w 1000125"/>
              <a:gd name="connsiteY12" fmla="*/ 78582 h 1238250"/>
              <a:gd name="connsiteX13" fmla="*/ 323850 w 1000125"/>
              <a:gd name="connsiteY13" fmla="*/ 185738 h 1238250"/>
              <a:gd name="connsiteX14" fmla="*/ 542925 w 1000125"/>
              <a:gd name="connsiteY14" fmla="*/ 335757 h 1238250"/>
              <a:gd name="connsiteX15" fmla="*/ 628650 w 1000125"/>
              <a:gd name="connsiteY15" fmla="*/ 400050 h 1238250"/>
              <a:gd name="connsiteX16" fmla="*/ 695325 w 1000125"/>
              <a:gd name="connsiteY16" fmla="*/ 450057 h 1238250"/>
              <a:gd name="connsiteX17" fmla="*/ 762000 w 1000125"/>
              <a:gd name="connsiteY17" fmla="*/ 509588 h 1238250"/>
              <a:gd name="connsiteX18" fmla="*/ 802481 w 1000125"/>
              <a:gd name="connsiteY18" fmla="*/ 547688 h 1238250"/>
              <a:gd name="connsiteX19" fmla="*/ 840581 w 1000125"/>
              <a:gd name="connsiteY19" fmla="*/ 597694 h 1238250"/>
              <a:gd name="connsiteX20" fmla="*/ 883444 w 1000125"/>
              <a:gd name="connsiteY20" fmla="*/ 664369 h 1238250"/>
              <a:gd name="connsiteX21" fmla="*/ 919162 w 1000125"/>
              <a:gd name="connsiteY21" fmla="*/ 731044 h 1238250"/>
              <a:gd name="connsiteX22" fmla="*/ 947737 w 1000125"/>
              <a:gd name="connsiteY22" fmla="*/ 795338 h 1238250"/>
              <a:gd name="connsiteX23" fmla="*/ 966787 w 1000125"/>
              <a:gd name="connsiteY23" fmla="*/ 852488 h 1238250"/>
              <a:gd name="connsiteX24" fmla="*/ 985837 w 1000125"/>
              <a:gd name="connsiteY24" fmla="*/ 931069 h 1238250"/>
              <a:gd name="connsiteX25" fmla="*/ 992981 w 1000125"/>
              <a:gd name="connsiteY25" fmla="*/ 978694 h 1238250"/>
              <a:gd name="connsiteX26" fmla="*/ 997744 w 1000125"/>
              <a:gd name="connsiteY26" fmla="*/ 1035844 h 1238250"/>
              <a:gd name="connsiteX27" fmla="*/ 1000125 w 1000125"/>
              <a:gd name="connsiteY27" fmla="*/ 1085850 h 1238250"/>
              <a:gd name="connsiteX28" fmla="*/ 995362 w 1000125"/>
              <a:gd name="connsiteY28" fmla="*/ 1116807 h 1238250"/>
              <a:gd name="connsiteX29" fmla="*/ 981075 w 1000125"/>
              <a:gd name="connsiteY29" fmla="*/ 1164432 h 1238250"/>
              <a:gd name="connsiteX30" fmla="*/ 962025 w 1000125"/>
              <a:gd name="connsiteY30" fmla="*/ 1207294 h 1238250"/>
              <a:gd name="connsiteX31" fmla="*/ 942975 w 1000125"/>
              <a:gd name="connsiteY31" fmla="*/ 1233488 h 1238250"/>
              <a:gd name="connsiteX32" fmla="*/ 926306 w 1000125"/>
              <a:gd name="connsiteY32" fmla="*/ 1238250 h 1238250"/>
              <a:gd name="connsiteX33" fmla="*/ 890587 w 1000125"/>
              <a:gd name="connsiteY33" fmla="*/ 1231107 h 1238250"/>
              <a:gd name="connsiteX34" fmla="*/ 850106 w 1000125"/>
              <a:gd name="connsiteY34" fmla="*/ 1209675 h 1238250"/>
              <a:gd name="connsiteX35" fmla="*/ 823912 w 1000125"/>
              <a:gd name="connsiteY35" fmla="*/ 1183482 h 1238250"/>
              <a:gd name="connsiteX36" fmla="*/ 802481 w 1000125"/>
              <a:gd name="connsiteY36" fmla="*/ 1152525 h 1238250"/>
              <a:gd name="connsiteX37" fmla="*/ 769144 w 1000125"/>
              <a:gd name="connsiteY37" fmla="*/ 1092994 h 1238250"/>
              <a:gd name="connsiteX38" fmla="*/ 728662 w 1000125"/>
              <a:gd name="connsiteY38" fmla="*/ 1016794 h 1238250"/>
              <a:gd name="connsiteX39" fmla="*/ 659606 w 1000125"/>
              <a:gd name="connsiteY39" fmla="*/ 888207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0125" h="1238250">
                <a:moveTo>
                  <a:pt x="659606" y="888207"/>
                </a:moveTo>
                <a:lnTo>
                  <a:pt x="473869" y="600075"/>
                </a:lnTo>
                <a:lnTo>
                  <a:pt x="342900" y="433388"/>
                </a:lnTo>
                <a:lnTo>
                  <a:pt x="242887" y="314325"/>
                </a:lnTo>
                <a:lnTo>
                  <a:pt x="85725" y="133350"/>
                </a:lnTo>
                <a:lnTo>
                  <a:pt x="28575" y="73819"/>
                </a:lnTo>
                <a:lnTo>
                  <a:pt x="14287" y="54769"/>
                </a:lnTo>
                <a:lnTo>
                  <a:pt x="2381" y="30957"/>
                </a:lnTo>
                <a:lnTo>
                  <a:pt x="0" y="14288"/>
                </a:lnTo>
                <a:lnTo>
                  <a:pt x="7144" y="2382"/>
                </a:lnTo>
                <a:lnTo>
                  <a:pt x="30956" y="0"/>
                </a:lnTo>
                <a:lnTo>
                  <a:pt x="50006" y="9525"/>
                </a:lnTo>
                <a:lnTo>
                  <a:pt x="157162" y="78582"/>
                </a:lnTo>
                <a:lnTo>
                  <a:pt x="323850" y="185738"/>
                </a:lnTo>
                <a:lnTo>
                  <a:pt x="542925" y="335757"/>
                </a:lnTo>
                <a:lnTo>
                  <a:pt x="628650" y="400050"/>
                </a:lnTo>
                <a:lnTo>
                  <a:pt x="695325" y="450057"/>
                </a:lnTo>
                <a:lnTo>
                  <a:pt x="762000" y="509588"/>
                </a:lnTo>
                <a:lnTo>
                  <a:pt x="802481" y="547688"/>
                </a:lnTo>
                <a:lnTo>
                  <a:pt x="840581" y="597694"/>
                </a:lnTo>
                <a:lnTo>
                  <a:pt x="883444" y="664369"/>
                </a:lnTo>
                <a:lnTo>
                  <a:pt x="919162" y="731044"/>
                </a:lnTo>
                <a:lnTo>
                  <a:pt x="947737" y="795338"/>
                </a:lnTo>
                <a:lnTo>
                  <a:pt x="966787" y="852488"/>
                </a:lnTo>
                <a:lnTo>
                  <a:pt x="985837" y="931069"/>
                </a:lnTo>
                <a:lnTo>
                  <a:pt x="992981" y="978694"/>
                </a:lnTo>
                <a:lnTo>
                  <a:pt x="997744" y="1035844"/>
                </a:lnTo>
                <a:lnTo>
                  <a:pt x="1000125" y="1085850"/>
                </a:lnTo>
                <a:lnTo>
                  <a:pt x="995362" y="1116807"/>
                </a:lnTo>
                <a:lnTo>
                  <a:pt x="981075" y="1164432"/>
                </a:lnTo>
                <a:lnTo>
                  <a:pt x="962025" y="1207294"/>
                </a:lnTo>
                <a:lnTo>
                  <a:pt x="942975" y="1233488"/>
                </a:lnTo>
                <a:lnTo>
                  <a:pt x="926306" y="1238250"/>
                </a:lnTo>
                <a:lnTo>
                  <a:pt x="890587" y="1231107"/>
                </a:lnTo>
                <a:lnTo>
                  <a:pt x="850106" y="1209675"/>
                </a:lnTo>
                <a:lnTo>
                  <a:pt x="823912" y="1183482"/>
                </a:lnTo>
                <a:lnTo>
                  <a:pt x="802481" y="1152525"/>
                </a:lnTo>
                <a:lnTo>
                  <a:pt x="769144" y="1092994"/>
                </a:lnTo>
                <a:lnTo>
                  <a:pt x="728662" y="1016794"/>
                </a:lnTo>
                <a:lnTo>
                  <a:pt x="659606" y="888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CDCFA9-B22F-40A7-9E9E-1CB135831114}"/>
              </a:ext>
            </a:extLst>
          </p:cNvPr>
          <p:cNvGrpSpPr/>
          <p:nvPr/>
        </p:nvGrpSpPr>
        <p:grpSpPr>
          <a:xfrm>
            <a:off x="2606674" y="1610377"/>
            <a:ext cx="4792663" cy="4286250"/>
            <a:chOff x="2759075" y="1749425"/>
            <a:chExt cx="4792663" cy="4286250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D37FFE0E-9B68-4935-B4E5-78AA85C6EEBF}"/>
                </a:ext>
              </a:extLst>
            </p:cNvPr>
            <p:cNvSpPr/>
            <p:nvPr/>
          </p:nvSpPr>
          <p:spPr>
            <a:xfrm>
              <a:off x="2852738" y="2776538"/>
              <a:ext cx="1981200" cy="581025"/>
            </a:xfrm>
            <a:custGeom>
              <a:avLst/>
              <a:gdLst>
                <a:gd name="connsiteX0" fmla="*/ 1566862 w 1981200"/>
                <a:gd name="connsiteY0" fmla="*/ 264318 h 581025"/>
                <a:gd name="connsiteX1" fmla="*/ 1352550 w 1981200"/>
                <a:gd name="connsiteY1" fmla="*/ 297656 h 581025"/>
                <a:gd name="connsiteX2" fmla="*/ 1000125 w 1981200"/>
                <a:gd name="connsiteY2" fmla="*/ 385762 h 581025"/>
                <a:gd name="connsiteX3" fmla="*/ 771525 w 1981200"/>
                <a:gd name="connsiteY3" fmla="*/ 454818 h 581025"/>
                <a:gd name="connsiteX4" fmla="*/ 635793 w 1981200"/>
                <a:gd name="connsiteY4" fmla="*/ 497681 h 581025"/>
                <a:gd name="connsiteX5" fmla="*/ 504825 w 1981200"/>
                <a:gd name="connsiteY5" fmla="*/ 542925 h 581025"/>
                <a:gd name="connsiteX6" fmla="*/ 423862 w 1981200"/>
                <a:gd name="connsiteY6" fmla="*/ 578643 h 581025"/>
                <a:gd name="connsiteX7" fmla="*/ 397668 w 1981200"/>
                <a:gd name="connsiteY7" fmla="*/ 581025 h 581025"/>
                <a:gd name="connsiteX8" fmla="*/ 350043 w 1981200"/>
                <a:gd name="connsiteY8" fmla="*/ 564356 h 581025"/>
                <a:gd name="connsiteX9" fmla="*/ 300037 w 1981200"/>
                <a:gd name="connsiteY9" fmla="*/ 542925 h 581025"/>
                <a:gd name="connsiteX10" fmla="*/ 254793 w 1981200"/>
                <a:gd name="connsiteY10" fmla="*/ 519112 h 581025"/>
                <a:gd name="connsiteX11" fmla="*/ 200025 w 1981200"/>
                <a:gd name="connsiteY11" fmla="*/ 481012 h 581025"/>
                <a:gd name="connsiteX12" fmla="*/ 145256 w 1981200"/>
                <a:gd name="connsiteY12" fmla="*/ 435768 h 581025"/>
                <a:gd name="connsiteX13" fmla="*/ 97631 w 1981200"/>
                <a:gd name="connsiteY13" fmla="*/ 388143 h 581025"/>
                <a:gd name="connsiteX14" fmla="*/ 69056 w 1981200"/>
                <a:gd name="connsiteY14" fmla="*/ 359568 h 581025"/>
                <a:gd name="connsiteX15" fmla="*/ 26193 w 1981200"/>
                <a:gd name="connsiteY15" fmla="*/ 314325 h 581025"/>
                <a:gd name="connsiteX16" fmla="*/ 7143 w 1981200"/>
                <a:gd name="connsiteY16" fmla="*/ 288131 h 581025"/>
                <a:gd name="connsiteX17" fmla="*/ 0 w 1981200"/>
                <a:gd name="connsiteY17" fmla="*/ 264318 h 581025"/>
                <a:gd name="connsiteX18" fmla="*/ 0 w 1981200"/>
                <a:gd name="connsiteY18" fmla="*/ 242887 h 581025"/>
                <a:gd name="connsiteX19" fmla="*/ 7143 w 1981200"/>
                <a:gd name="connsiteY19" fmla="*/ 233362 h 581025"/>
                <a:gd name="connsiteX20" fmla="*/ 21431 w 1981200"/>
                <a:gd name="connsiteY20" fmla="*/ 228600 h 581025"/>
                <a:gd name="connsiteX21" fmla="*/ 52387 w 1981200"/>
                <a:gd name="connsiteY21" fmla="*/ 242887 h 581025"/>
                <a:gd name="connsiteX22" fmla="*/ 107156 w 1981200"/>
                <a:gd name="connsiteY22" fmla="*/ 271462 h 581025"/>
                <a:gd name="connsiteX23" fmla="*/ 164306 w 1981200"/>
                <a:gd name="connsiteY23" fmla="*/ 295275 h 581025"/>
                <a:gd name="connsiteX24" fmla="*/ 223837 w 1981200"/>
                <a:gd name="connsiteY24" fmla="*/ 314325 h 581025"/>
                <a:gd name="connsiteX25" fmla="*/ 290512 w 1981200"/>
                <a:gd name="connsiteY25" fmla="*/ 326231 h 581025"/>
                <a:gd name="connsiteX26" fmla="*/ 381000 w 1981200"/>
                <a:gd name="connsiteY26" fmla="*/ 333375 h 581025"/>
                <a:gd name="connsiteX27" fmla="*/ 433387 w 1981200"/>
                <a:gd name="connsiteY27" fmla="*/ 333375 h 581025"/>
                <a:gd name="connsiteX28" fmla="*/ 492918 w 1981200"/>
                <a:gd name="connsiteY28" fmla="*/ 323850 h 581025"/>
                <a:gd name="connsiteX29" fmla="*/ 783431 w 1981200"/>
                <a:gd name="connsiteY29" fmla="*/ 254793 h 581025"/>
                <a:gd name="connsiteX30" fmla="*/ 1159668 w 1981200"/>
                <a:gd name="connsiteY30" fmla="*/ 154781 h 581025"/>
                <a:gd name="connsiteX31" fmla="*/ 1390650 w 1981200"/>
                <a:gd name="connsiteY31" fmla="*/ 107156 h 581025"/>
                <a:gd name="connsiteX32" fmla="*/ 1638300 w 1981200"/>
                <a:gd name="connsiteY32" fmla="*/ 47625 h 581025"/>
                <a:gd name="connsiteX33" fmla="*/ 1693068 w 1981200"/>
                <a:gd name="connsiteY33" fmla="*/ 19050 h 581025"/>
                <a:gd name="connsiteX34" fmla="*/ 1731168 w 1981200"/>
                <a:gd name="connsiteY34" fmla="*/ 0 h 581025"/>
                <a:gd name="connsiteX35" fmla="*/ 1783556 w 1981200"/>
                <a:gd name="connsiteY35" fmla="*/ 7143 h 581025"/>
                <a:gd name="connsiteX36" fmla="*/ 1835943 w 1981200"/>
                <a:gd name="connsiteY36" fmla="*/ 19050 h 581025"/>
                <a:gd name="connsiteX37" fmla="*/ 1893093 w 1981200"/>
                <a:gd name="connsiteY37" fmla="*/ 38100 h 581025"/>
                <a:gd name="connsiteX38" fmla="*/ 1931193 w 1981200"/>
                <a:gd name="connsiteY38" fmla="*/ 59531 h 581025"/>
                <a:gd name="connsiteX39" fmla="*/ 1955006 w 1981200"/>
                <a:gd name="connsiteY39" fmla="*/ 80962 h 581025"/>
                <a:gd name="connsiteX40" fmla="*/ 1969293 w 1981200"/>
                <a:gd name="connsiteY40" fmla="*/ 100012 h 581025"/>
                <a:gd name="connsiteX41" fmla="*/ 1978818 w 1981200"/>
                <a:gd name="connsiteY41" fmla="*/ 116681 h 581025"/>
                <a:gd name="connsiteX42" fmla="*/ 1981200 w 1981200"/>
                <a:gd name="connsiteY42" fmla="*/ 138112 h 581025"/>
                <a:gd name="connsiteX43" fmla="*/ 1974056 w 1981200"/>
                <a:gd name="connsiteY43" fmla="*/ 166687 h 581025"/>
                <a:gd name="connsiteX44" fmla="*/ 1955006 w 1981200"/>
                <a:gd name="connsiteY44" fmla="*/ 195262 h 581025"/>
                <a:gd name="connsiteX45" fmla="*/ 1935956 w 1981200"/>
                <a:gd name="connsiteY45" fmla="*/ 207168 h 581025"/>
                <a:gd name="connsiteX46" fmla="*/ 1871662 w 1981200"/>
                <a:gd name="connsiteY46" fmla="*/ 223837 h 581025"/>
                <a:gd name="connsiteX47" fmla="*/ 1566862 w 1981200"/>
                <a:gd name="connsiteY47" fmla="*/ 264318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1200" h="581025">
                  <a:moveTo>
                    <a:pt x="1566862" y="264318"/>
                  </a:moveTo>
                  <a:lnTo>
                    <a:pt x="1352550" y="297656"/>
                  </a:lnTo>
                  <a:lnTo>
                    <a:pt x="1000125" y="385762"/>
                  </a:lnTo>
                  <a:lnTo>
                    <a:pt x="771525" y="454818"/>
                  </a:lnTo>
                  <a:lnTo>
                    <a:pt x="635793" y="497681"/>
                  </a:lnTo>
                  <a:lnTo>
                    <a:pt x="504825" y="542925"/>
                  </a:lnTo>
                  <a:lnTo>
                    <a:pt x="423862" y="578643"/>
                  </a:lnTo>
                  <a:lnTo>
                    <a:pt x="397668" y="581025"/>
                  </a:lnTo>
                  <a:lnTo>
                    <a:pt x="350043" y="564356"/>
                  </a:lnTo>
                  <a:lnTo>
                    <a:pt x="300037" y="542925"/>
                  </a:lnTo>
                  <a:lnTo>
                    <a:pt x="254793" y="519112"/>
                  </a:lnTo>
                  <a:lnTo>
                    <a:pt x="200025" y="481012"/>
                  </a:lnTo>
                  <a:lnTo>
                    <a:pt x="145256" y="435768"/>
                  </a:lnTo>
                  <a:lnTo>
                    <a:pt x="97631" y="388143"/>
                  </a:lnTo>
                  <a:lnTo>
                    <a:pt x="69056" y="359568"/>
                  </a:lnTo>
                  <a:lnTo>
                    <a:pt x="26193" y="314325"/>
                  </a:lnTo>
                  <a:lnTo>
                    <a:pt x="7143" y="288131"/>
                  </a:lnTo>
                  <a:lnTo>
                    <a:pt x="0" y="264318"/>
                  </a:lnTo>
                  <a:lnTo>
                    <a:pt x="0" y="242887"/>
                  </a:lnTo>
                  <a:lnTo>
                    <a:pt x="7143" y="233362"/>
                  </a:lnTo>
                  <a:lnTo>
                    <a:pt x="21431" y="228600"/>
                  </a:lnTo>
                  <a:lnTo>
                    <a:pt x="52387" y="242887"/>
                  </a:lnTo>
                  <a:lnTo>
                    <a:pt x="107156" y="271462"/>
                  </a:lnTo>
                  <a:lnTo>
                    <a:pt x="164306" y="295275"/>
                  </a:lnTo>
                  <a:lnTo>
                    <a:pt x="223837" y="314325"/>
                  </a:lnTo>
                  <a:lnTo>
                    <a:pt x="290512" y="326231"/>
                  </a:lnTo>
                  <a:lnTo>
                    <a:pt x="381000" y="333375"/>
                  </a:lnTo>
                  <a:lnTo>
                    <a:pt x="433387" y="333375"/>
                  </a:lnTo>
                  <a:lnTo>
                    <a:pt x="492918" y="323850"/>
                  </a:lnTo>
                  <a:lnTo>
                    <a:pt x="783431" y="254793"/>
                  </a:lnTo>
                  <a:lnTo>
                    <a:pt x="1159668" y="154781"/>
                  </a:lnTo>
                  <a:lnTo>
                    <a:pt x="1390650" y="107156"/>
                  </a:lnTo>
                  <a:lnTo>
                    <a:pt x="1638300" y="47625"/>
                  </a:lnTo>
                  <a:lnTo>
                    <a:pt x="1693068" y="19050"/>
                  </a:lnTo>
                  <a:lnTo>
                    <a:pt x="1731168" y="0"/>
                  </a:lnTo>
                  <a:lnTo>
                    <a:pt x="1783556" y="7143"/>
                  </a:lnTo>
                  <a:lnTo>
                    <a:pt x="1835943" y="19050"/>
                  </a:lnTo>
                  <a:lnTo>
                    <a:pt x="1893093" y="38100"/>
                  </a:lnTo>
                  <a:lnTo>
                    <a:pt x="1931193" y="59531"/>
                  </a:lnTo>
                  <a:lnTo>
                    <a:pt x="1955006" y="80962"/>
                  </a:lnTo>
                  <a:lnTo>
                    <a:pt x="1969293" y="100012"/>
                  </a:lnTo>
                  <a:lnTo>
                    <a:pt x="1978818" y="116681"/>
                  </a:lnTo>
                  <a:lnTo>
                    <a:pt x="1981200" y="138112"/>
                  </a:lnTo>
                  <a:lnTo>
                    <a:pt x="1974056" y="166687"/>
                  </a:lnTo>
                  <a:lnTo>
                    <a:pt x="1955006" y="195262"/>
                  </a:lnTo>
                  <a:lnTo>
                    <a:pt x="1935956" y="207168"/>
                  </a:lnTo>
                  <a:lnTo>
                    <a:pt x="1871662" y="223837"/>
                  </a:lnTo>
                  <a:lnTo>
                    <a:pt x="1566862" y="2643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AC7D6699-F03E-4695-8631-C955D5DB5D75}"/>
                </a:ext>
              </a:extLst>
            </p:cNvPr>
            <p:cNvSpPr/>
            <p:nvPr/>
          </p:nvSpPr>
          <p:spPr>
            <a:xfrm>
              <a:off x="4575175" y="2484438"/>
              <a:ext cx="935038" cy="1120775"/>
            </a:xfrm>
            <a:custGeom>
              <a:avLst/>
              <a:gdLst>
                <a:gd name="connsiteX0" fmla="*/ 590550 w 935832"/>
                <a:gd name="connsiteY0" fmla="*/ 638175 h 1121569"/>
                <a:gd name="connsiteX1" fmla="*/ 390525 w 935832"/>
                <a:gd name="connsiteY1" fmla="*/ 835819 h 1121569"/>
                <a:gd name="connsiteX2" fmla="*/ 254794 w 935832"/>
                <a:gd name="connsiteY2" fmla="*/ 954881 h 1121569"/>
                <a:gd name="connsiteX3" fmla="*/ 140494 w 935832"/>
                <a:gd name="connsiteY3" fmla="*/ 1047750 h 1121569"/>
                <a:gd name="connsiteX4" fmla="*/ 47625 w 935832"/>
                <a:gd name="connsiteY4" fmla="*/ 1112044 h 1121569"/>
                <a:gd name="connsiteX5" fmla="*/ 23813 w 935832"/>
                <a:gd name="connsiteY5" fmla="*/ 1121569 h 1121569"/>
                <a:gd name="connsiteX6" fmla="*/ 7144 w 935832"/>
                <a:gd name="connsiteY6" fmla="*/ 1116806 h 1121569"/>
                <a:gd name="connsiteX7" fmla="*/ 2382 w 935832"/>
                <a:gd name="connsiteY7" fmla="*/ 1109662 h 1121569"/>
                <a:gd name="connsiteX8" fmla="*/ 0 w 935832"/>
                <a:gd name="connsiteY8" fmla="*/ 1095375 h 1121569"/>
                <a:gd name="connsiteX9" fmla="*/ 9525 w 935832"/>
                <a:gd name="connsiteY9" fmla="*/ 1071562 h 1121569"/>
                <a:gd name="connsiteX10" fmla="*/ 71438 w 935832"/>
                <a:gd name="connsiteY10" fmla="*/ 1004887 h 1121569"/>
                <a:gd name="connsiteX11" fmla="*/ 147638 w 935832"/>
                <a:gd name="connsiteY11" fmla="*/ 919162 h 1121569"/>
                <a:gd name="connsiteX12" fmla="*/ 250032 w 935832"/>
                <a:gd name="connsiteY12" fmla="*/ 790575 h 1121569"/>
                <a:gd name="connsiteX13" fmla="*/ 388144 w 935832"/>
                <a:gd name="connsiteY13" fmla="*/ 604837 h 1121569"/>
                <a:gd name="connsiteX14" fmla="*/ 514350 w 935832"/>
                <a:gd name="connsiteY14" fmla="*/ 423862 h 1121569"/>
                <a:gd name="connsiteX15" fmla="*/ 607219 w 935832"/>
                <a:gd name="connsiteY15" fmla="*/ 283369 h 1121569"/>
                <a:gd name="connsiteX16" fmla="*/ 614363 w 935832"/>
                <a:gd name="connsiteY16" fmla="*/ 261937 h 1121569"/>
                <a:gd name="connsiteX17" fmla="*/ 614363 w 935832"/>
                <a:gd name="connsiteY17" fmla="*/ 230981 h 1121569"/>
                <a:gd name="connsiteX18" fmla="*/ 607219 w 935832"/>
                <a:gd name="connsiteY18" fmla="*/ 185737 h 1121569"/>
                <a:gd name="connsiteX19" fmla="*/ 597694 w 935832"/>
                <a:gd name="connsiteY19" fmla="*/ 157162 h 1121569"/>
                <a:gd name="connsiteX20" fmla="*/ 576263 w 935832"/>
                <a:gd name="connsiteY20" fmla="*/ 126206 h 1121569"/>
                <a:gd name="connsiteX21" fmla="*/ 557213 w 935832"/>
                <a:gd name="connsiteY21" fmla="*/ 104775 h 1121569"/>
                <a:gd name="connsiteX22" fmla="*/ 511969 w 935832"/>
                <a:gd name="connsiteY22" fmla="*/ 64294 h 1121569"/>
                <a:gd name="connsiteX23" fmla="*/ 497682 w 935832"/>
                <a:gd name="connsiteY23" fmla="*/ 47625 h 1121569"/>
                <a:gd name="connsiteX24" fmla="*/ 490538 w 935832"/>
                <a:gd name="connsiteY24" fmla="*/ 30956 h 1121569"/>
                <a:gd name="connsiteX25" fmla="*/ 492919 w 935832"/>
                <a:gd name="connsiteY25" fmla="*/ 14287 h 1121569"/>
                <a:gd name="connsiteX26" fmla="*/ 502444 w 935832"/>
                <a:gd name="connsiteY26" fmla="*/ 4762 h 1121569"/>
                <a:gd name="connsiteX27" fmla="*/ 540544 w 935832"/>
                <a:gd name="connsiteY27" fmla="*/ 0 h 1121569"/>
                <a:gd name="connsiteX28" fmla="*/ 595313 w 935832"/>
                <a:gd name="connsiteY28" fmla="*/ 11906 h 1121569"/>
                <a:gd name="connsiteX29" fmla="*/ 650082 w 935832"/>
                <a:gd name="connsiteY29" fmla="*/ 30956 h 1121569"/>
                <a:gd name="connsiteX30" fmla="*/ 702469 w 935832"/>
                <a:gd name="connsiteY30" fmla="*/ 54769 h 1121569"/>
                <a:gd name="connsiteX31" fmla="*/ 750094 w 935832"/>
                <a:gd name="connsiteY31" fmla="*/ 85725 h 1121569"/>
                <a:gd name="connsiteX32" fmla="*/ 797719 w 935832"/>
                <a:gd name="connsiteY32" fmla="*/ 126206 h 1121569"/>
                <a:gd name="connsiteX33" fmla="*/ 854869 w 935832"/>
                <a:gd name="connsiteY33" fmla="*/ 183356 h 1121569"/>
                <a:gd name="connsiteX34" fmla="*/ 892969 w 935832"/>
                <a:gd name="connsiteY34" fmla="*/ 226219 h 1121569"/>
                <a:gd name="connsiteX35" fmla="*/ 921544 w 935832"/>
                <a:gd name="connsiteY35" fmla="*/ 261937 h 1121569"/>
                <a:gd name="connsiteX36" fmla="*/ 931069 w 935832"/>
                <a:gd name="connsiteY36" fmla="*/ 280987 h 1121569"/>
                <a:gd name="connsiteX37" fmla="*/ 935832 w 935832"/>
                <a:gd name="connsiteY37" fmla="*/ 302419 h 1121569"/>
                <a:gd name="connsiteX38" fmla="*/ 931069 w 935832"/>
                <a:gd name="connsiteY38" fmla="*/ 326231 h 1121569"/>
                <a:gd name="connsiteX39" fmla="*/ 919163 w 935832"/>
                <a:gd name="connsiteY39" fmla="*/ 342900 h 1121569"/>
                <a:gd name="connsiteX40" fmla="*/ 881063 w 935832"/>
                <a:gd name="connsiteY40" fmla="*/ 369094 h 1121569"/>
                <a:gd name="connsiteX41" fmla="*/ 812007 w 935832"/>
                <a:gd name="connsiteY41" fmla="*/ 402431 h 1121569"/>
                <a:gd name="connsiteX42" fmla="*/ 590550 w 935832"/>
                <a:gd name="connsiteY42" fmla="*/ 63817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35832" h="1121569">
                  <a:moveTo>
                    <a:pt x="590550" y="638175"/>
                  </a:moveTo>
                  <a:lnTo>
                    <a:pt x="390525" y="835819"/>
                  </a:lnTo>
                  <a:lnTo>
                    <a:pt x="254794" y="954881"/>
                  </a:lnTo>
                  <a:lnTo>
                    <a:pt x="140494" y="1047750"/>
                  </a:lnTo>
                  <a:lnTo>
                    <a:pt x="47625" y="1112044"/>
                  </a:lnTo>
                  <a:lnTo>
                    <a:pt x="23813" y="1121569"/>
                  </a:lnTo>
                  <a:lnTo>
                    <a:pt x="7144" y="1116806"/>
                  </a:lnTo>
                  <a:lnTo>
                    <a:pt x="2382" y="1109662"/>
                  </a:lnTo>
                  <a:lnTo>
                    <a:pt x="0" y="1095375"/>
                  </a:lnTo>
                  <a:lnTo>
                    <a:pt x="9525" y="1071562"/>
                  </a:lnTo>
                  <a:lnTo>
                    <a:pt x="71438" y="1004887"/>
                  </a:lnTo>
                  <a:lnTo>
                    <a:pt x="147638" y="919162"/>
                  </a:lnTo>
                  <a:lnTo>
                    <a:pt x="250032" y="790575"/>
                  </a:lnTo>
                  <a:lnTo>
                    <a:pt x="388144" y="604837"/>
                  </a:lnTo>
                  <a:lnTo>
                    <a:pt x="514350" y="423862"/>
                  </a:lnTo>
                  <a:lnTo>
                    <a:pt x="607219" y="283369"/>
                  </a:lnTo>
                  <a:lnTo>
                    <a:pt x="614363" y="261937"/>
                  </a:lnTo>
                  <a:lnTo>
                    <a:pt x="614363" y="230981"/>
                  </a:lnTo>
                  <a:lnTo>
                    <a:pt x="607219" y="185737"/>
                  </a:lnTo>
                  <a:lnTo>
                    <a:pt x="597694" y="157162"/>
                  </a:lnTo>
                  <a:lnTo>
                    <a:pt x="576263" y="126206"/>
                  </a:lnTo>
                  <a:lnTo>
                    <a:pt x="557213" y="104775"/>
                  </a:lnTo>
                  <a:lnTo>
                    <a:pt x="511969" y="64294"/>
                  </a:lnTo>
                  <a:lnTo>
                    <a:pt x="497682" y="47625"/>
                  </a:lnTo>
                  <a:lnTo>
                    <a:pt x="490538" y="30956"/>
                  </a:lnTo>
                  <a:lnTo>
                    <a:pt x="492919" y="14287"/>
                  </a:lnTo>
                  <a:lnTo>
                    <a:pt x="502444" y="4762"/>
                  </a:lnTo>
                  <a:lnTo>
                    <a:pt x="540544" y="0"/>
                  </a:lnTo>
                  <a:lnTo>
                    <a:pt x="595313" y="11906"/>
                  </a:lnTo>
                  <a:lnTo>
                    <a:pt x="650082" y="30956"/>
                  </a:lnTo>
                  <a:lnTo>
                    <a:pt x="702469" y="54769"/>
                  </a:lnTo>
                  <a:lnTo>
                    <a:pt x="750094" y="85725"/>
                  </a:lnTo>
                  <a:lnTo>
                    <a:pt x="797719" y="126206"/>
                  </a:lnTo>
                  <a:lnTo>
                    <a:pt x="854869" y="183356"/>
                  </a:lnTo>
                  <a:lnTo>
                    <a:pt x="892969" y="226219"/>
                  </a:lnTo>
                  <a:lnTo>
                    <a:pt x="921544" y="261937"/>
                  </a:lnTo>
                  <a:lnTo>
                    <a:pt x="931069" y="280987"/>
                  </a:lnTo>
                  <a:lnTo>
                    <a:pt x="935832" y="302419"/>
                  </a:lnTo>
                  <a:lnTo>
                    <a:pt x="931069" y="326231"/>
                  </a:lnTo>
                  <a:lnTo>
                    <a:pt x="919163" y="342900"/>
                  </a:lnTo>
                  <a:lnTo>
                    <a:pt x="881063" y="369094"/>
                  </a:lnTo>
                  <a:lnTo>
                    <a:pt x="812007" y="402431"/>
                  </a:lnTo>
                  <a:lnTo>
                    <a:pt x="590550" y="638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7DB0BDB7-6DE7-4FD9-963C-F8E2C17D770D}"/>
                </a:ext>
              </a:extLst>
            </p:cNvPr>
            <p:cNvSpPr/>
            <p:nvPr/>
          </p:nvSpPr>
          <p:spPr>
            <a:xfrm>
              <a:off x="5775325" y="2230438"/>
              <a:ext cx="1776413" cy="1285875"/>
            </a:xfrm>
            <a:custGeom>
              <a:avLst/>
              <a:gdLst>
                <a:gd name="connsiteX0" fmla="*/ 495300 w 1776413"/>
                <a:gd name="connsiteY0" fmla="*/ 511969 h 1285875"/>
                <a:gd name="connsiteX1" fmla="*/ 247650 w 1776413"/>
                <a:gd name="connsiteY1" fmla="*/ 157163 h 1285875"/>
                <a:gd name="connsiteX2" fmla="*/ 233363 w 1776413"/>
                <a:gd name="connsiteY2" fmla="*/ 145257 h 1285875"/>
                <a:gd name="connsiteX3" fmla="*/ 195263 w 1776413"/>
                <a:gd name="connsiteY3" fmla="*/ 126207 h 1285875"/>
                <a:gd name="connsiteX4" fmla="*/ 80963 w 1776413"/>
                <a:gd name="connsiteY4" fmla="*/ 90488 h 1285875"/>
                <a:gd name="connsiteX5" fmla="*/ 19050 w 1776413"/>
                <a:gd name="connsiteY5" fmla="*/ 78582 h 1285875"/>
                <a:gd name="connsiteX6" fmla="*/ 2382 w 1776413"/>
                <a:gd name="connsiteY6" fmla="*/ 69057 h 1285875"/>
                <a:gd name="connsiteX7" fmla="*/ 0 w 1776413"/>
                <a:gd name="connsiteY7" fmla="*/ 57150 h 1285875"/>
                <a:gd name="connsiteX8" fmla="*/ 4763 w 1776413"/>
                <a:gd name="connsiteY8" fmla="*/ 35719 h 1285875"/>
                <a:gd name="connsiteX9" fmla="*/ 23813 w 1776413"/>
                <a:gd name="connsiteY9" fmla="*/ 26194 h 1285875"/>
                <a:gd name="connsiteX10" fmla="*/ 114300 w 1776413"/>
                <a:gd name="connsiteY10" fmla="*/ 7144 h 1285875"/>
                <a:gd name="connsiteX11" fmla="*/ 188119 w 1776413"/>
                <a:gd name="connsiteY11" fmla="*/ 0 h 1285875"/>
                <a:gd name="connsiteX12" fmla="*/ 240507 w 1776413"/>
                <a:gd name="connsiteY12" fmla="*/ 4763 h 1285875"/>
                <a:gd name="connsiteX13" fmla="*/ 278607 w 1776413"/>
                <a:gd name="connsiteY13" fmla="*/ 16669 h 1285875"/>
                <a:gd name="connsiteX14" fmla="*/ 347663 w 1776413"/>
                <a:gd name="connsiteY14" fmla="*/ 52388 h 1285875"/>
                <a:gd name="connsiteX15" fmla="*/ 457200 w 1776413"/>
                <a:gd name="connsiteY15" fmla="*/ 176213 h 1285875"/>
                <a:gd name="connsiteX16" fmla="*/ 576263 w 1776413"/>
                <a:gd name="connsiteY16" fmla="*/ 309563 h 1285875"/>
                <a:gd name="connsiteX17" fmla="*/ 735807 w 1776413"/>
                <a:gd name="connsiteY17" fmla="*/ 478632 h 1285875"/>
                <a:gd name="connsiteX18" fmla="*/ 890588 w 1776413"/>
                <a:gd name="connsiteY18" fmla="*/ 631032 h 1285875"/>
                <a:gd name="connsiteX19" fmla="*/ 1073944 w 1776413"/>
                <a:gd name="connsiteY19" fmla="*/ 795338 h 1285875"/>
                <a:gd name="connsiteX20" fmla="*/ 1195388 w 1776413"/>
                <a:gd name="connsiteY20" fmla="*/ 892969 h 1285875"/>
                <a:gd name="connsiteX21" fmla="*/ 1278732 w 1776413"/>
                <a:gd name="connsiteY21" fmla="*/ 957263 h 1285875"/>
                <a:gd name="connsiteX22" fmla="*/ 1457325 w 1776413"/>
                <a:gd name="connsiteY22" fmla="*/ 1071563 h 1285875"/>
                <a:gd name="connsiteX23" fmla="*/ 1616869 w 1776413"/>
                <a:gd name="connsiteY23" fmla="*/ 1157288 h 1285875"/>
                <a:gd name="connsiteX24" fmla="*/ 1707357 w 1776413"/>
                <a:gd name="connsiteY24" fmla="*/ 1200150 h 1285875"/>
                <a:gd name="connsiteX25" fmla="*/ 1738313 w 1776413"/>
                <a:gd name="connsiteY25" fmla="*/ 1219200 h 1285875"/>
                <a:gd name="connsiteX26" fmla="*/ 1776413 w 1776413"/>
                <a:gd name="connsiteY26" fmla="*/ 1254919 h 1285875"/>
                <a:gd name="connsiteX27" fmla="*/ 1776413 w 1776413"/>
                <a:gd name="connsiteY27" fmla="*/ 1269207 h 1285875"/>
                <a:gd name="connsiteX28" fmla="*/ 1766888 w 1776413"/>
                <a:gd name="connsiteY28" fmla="*/ 1283494 h 1285875"/>
                <a:gd name="connsiteX29" fmla="*/ 1604963 w 1776413"/>
                <a:gd name="connsiteY29" fmla="*/ 1285875 h 1285875"/>
                <a:gd name="connsiteX30" fmla="*/ 1416844 w 1776413"/>
                <a:gd name="connsiteY30" fmla="*/ 1281113 h 1285875"/>
                <a:gd name="connsiteX31" fmla="*/ 1288257 w 1776413"/>
                <a:gd name="connsiteY31" fmla="*/ 1273969 h 1285875"/>
                <a:gd name="connsiteX32" fmla="*/ 1204913 w 1776413"/>
                <a:gd name="connsiteY32" fmla="*/ 1266825 h 1285875"/>
                <a:gd name="connsiteX33" fmla="*/ 1107282 w 1776413"/>
                <a:gd name="connsiteY33" fmla="*/ 1247775 h 1285875"/>
                <a:gd name="connsiteX34" fmla="*/ 1073944 w 1776413"/>
                <a:gd name="connsiteY34" fmla="*/ 1238250 h 1285875"/>
                <a:gd name="connsiteX35" fmla="*/ 1023938 w 1776413"/>
                <a:gd name="connsiteY35" fmla="*/ 1226344 h 1285875"/>
                <a:gd name="connsiteX36" fmla="*/ 983457 w 1776413"/>
                <a:gd name="connsiteY36" fmla="*/ 1209675 h 1285875"/>
                <a:gd name="connsiteX37" fmla="*/ 954882 w 1776413"/>
                <a:gd name="connsiteY37" fmla="*/ 1185863 h 1285875"/>
                <a:gd name="connsiteX38" fmla="*/ 916782 w 1776413"/>
                <a:gd name="connsiteY38" fmla="*/ 1150144 h 1285875"/>
                <a:gd name="connsiteX39" fmla="*/ 823913 w 1776413"/>
                <a:gd name="connsiteY39" fmla="*/ 1007269 h 1285875"/>
                <a:gd name="connsiteX40" fmla="*/ 657225 w 1776413"/>
                <a:gd name="connsiteY40" fmla="*/ 754857 h 1285875"/>
                <a:gd name="connsiteX41" fmla="*/ 495300 w 1776413"/>
                <a:gd name="connsiteY41" fmla="*/ 5119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76413" h="1285875">
                  <a:moveTo>
                    <a:pt x="495300" y="511969"/>
                  </a:moveTo>
                  <a:lnTo>
                    <a:pt x="247650" y="157163"/>
                  </a:lnTo>
                  <a:lnTo>
                    <a:pt x="233363" y="145257"/>
                  </a:lnTo>
                  <a:lnTo>
                    <a:pt x="195263" y="126207"/>
                  </a:lnTo>
                  <a:lnTo>
                    <a:pt x="80963" y="90488"/>
                  </a:lnTo>
                  <a:lnTo>
                    <a:pt x="19050" y="78582"/>
                  </a:lnTo>
                  <a:lnTo>
                    <a:pt x="2382" y="69057"/>
                  </a:lnTo>
                  <a:lnTo>
                    <a:pt x="0" y="57150"/>
                  </a:lnTo>
                  <a:lnTo>
                    <a:pt x="4763" y="35719"/>
                  </a:lnTo>
                  <a:lnTo>
                    <a:pt x="23813" y="26194"/>
                  </a:lnTo>
                  <a:lnTo>
                    <a:pt x="114300" y="7144"/>
                  </a:lnTo>
                  <a:lnTo>
                    <a:pt x="188119" y="0"/>
                  </a:lnTo>
                  <a:lnTo>
                    <a:pt x="240507" y="4763"/>
                  </a:lnTo>
                  <a:lnTo>
                    <a:pt x="278607" y="16669"/>
                  </a:lnTo>
                  <a:lnTo>
                    <a:pt x="347663" y="52388"/>
                  </a:lnTo>
                  <a:lnTo>
                    <a:pt x="457200" y="176213"/>
                  </a:lnTo>
                  <a:lnTo>
                    <a:pt x="576263" y="309563"/>
                  </a:lnTo>
                  <a:lnTo>
                    <a:pt x="735807" y="478632"/>
                  </a:lnTo>
                  <a:lnTo>
                    <a:pt x="890588" y="631032"/>
                  </a:lnTo>
                  <a:lnTo>
                    <a:pt x="1073944" y="795338"/>
                  </a:lnTo>
                  <a:lnTo>
                    <a:pt x="1195388" y="892969"/>
                  </a:lnTo>
                  <a:lnTo>
                    <a:pt x="1278732" y="957263"/>
                  </a:lnTo>
                  <a:lnTo>
                    <a:pt x="1457325" y="1071563"/>
                  </a:lnTo>
                  <a:lnTo>
                    <a:pt x="1616869" y="1157288"/>
                  </a:lnTo>
                  <a:lnTo>
                    <a:pt x="1707357" y="1200150"/>
                  </a:lnTo>
                  <a:lnTo>
                    <a:pt x="1738313" y="1219200"/>
                  </a:lnTo>
                  <a:lnTo>
                    <a:pt x="1776413" y="1254919"/>
                  </a:lnTo>
                  <a:lnTo>
                    <a:pt x="1776413" y="1269207"/>
                  </a:lnTo>
                  <a:lnTo>
                    <a:pt x="1766888" y="1283494"/>
                  </a:lnTo>
                  <a:lnTo>
                    <a:pt x="1604963" y="1285875"/>
                  </a:lnTo>
                  <a:lnTo>
                    <a:pt x="1416844" y="1281113"/>
                  </a:lnTo>
                  <a:lnTo>
                    <a:pt x="1288257" y="1273969"/>
                  </a:lnTo>
                  <a:lnTo>
                    <a:pt x="1204913" y="1266825"/>
                  </a:lnTo>
                  <a:lnTo>
                    <a:pt x="1107282" y="1247775"/>
                  </a:lnTo>
                  <a:lnTo>
                    <a:pt x="1073944" y="1238250"/>
                  </a:lnTo>
                  <a:lnTo>
                    <a:pt x="1023938" y="1226344"/>
                  </a:lnTo>
                  <a:lnTo>
                    <a:pt x="983457" y="1209675"/>
                  </a:lnTo>
                  <a:lnTo>
                    <a:pt x="954882" y="1185863"/>
                  </a:lnTo>
                  <a:lnTo>
                    <a:pt x="916782" y="1150144"/>
                  </a:lnTo>
                  <a:lnTo>
                    <a:pt x="823913" y="1007269"/>
                  </a:lnTo>
                  <a:lnTo>
                    <a:pt x="657225" y="754857"/>
                  </a:lnTo>
                  <a:lnTo>
                    <a:pt x="495300" y="511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5C279CF7-C63C-4F5E-AD90-7BAB5EC3C0BE}"/>
                </a:ext>
              </a:extLst>
            </p:cNvPr>
            <p:cNvSpPr/>
            <p:nvPr/>
          </p:nvSpPr>
          <p:spPr>
            <a:xfrm rot="16200000">
              <a:off x="1915319" y="3621881"/>
              <a:ext cx="4286250" cy="541338"/>
            </a:xfrm>
            <a:custGeom>
              <a:avLst/>
              <a:gdLst>
                <a:gd name="connsiteX0" fmla="*/ 1511055 w 4286029"/>
                <a:gd name="connsiteY0" fmla="*/ 391885 h 540166"/>
                <a:gd name="connsiteX1" fmla="*/ 914400 w 4286029"/>
                <a:gd name="connsiteY1" fmla="*/ 395416 h 540166"/>
                <a:gd name="connsiteX2" fmla="*/ 656673 w 4286029"/>
                <a:gd name="connsiteY2" fmla="*/ 395416 h 540166"/>
                <a:gd name="connsiteX3" fmla="*/ 466026 w 4286029"/>
                <a:gd name="connsiteY3" fmla="*/ 398946 h 540166"/>
                <a:gd name="connsiteX4" fmla="*/ 335398 w 4286029"/>
                <a:gd name="connsiteY4" fmla="*/ 395416 h 540166"/>
                <a:gd name="connsiteX5" fmla="*/ 247135 w 4286029"/>
                <a:gd name="connsiteY5" fmla="*/ 388355 h 540166"/>
                <a:gd name="connsiteX6" fmla="*/ 180055 w 4286029"/>
                <a:gd name="connsiteY6" fmla="*/ 377763 h 540166"/>
                <a:gd name="connsiteX7" fmla="*/ 105915 w 4286029"/>
                <a:gd name="connsiteY7" fmla="*/ 360111 h 540166"/>
                <a:gd name="connsiteX8" fmla="*/ 60018 w 4286029"/>
                <a:gd name="connsiteY8" fmla="*/ 342458 h 540166"/>
                <a:gd name="connsiteX9" fmla="*/ 31774 w 4286029"/>
                <a:gd name="connsiteY9" fmla="*/ 324806 h 540166"/>
                <a:gd name="connsiteX10" fmla="*/ 10591 w 4286029"/>
                <a:gd name="connsiteY10" fmla="*/ 296562 h 540166"/>
                <a:gd name="connsiteX11" fmla="*/ 0 w 4286029"/>
                <a:gd name="connsiteY11" fmla="*/ 257726 h 540166"/>
                <a:gd name="connsiteX12" fmla="*/ 0 w 4286029"/>
                <a:gd name="connsiteY12" fmla="*/ 222421 h 540166"/>
                <a:gd name="connsiteX13" fmla="*/ 21183 w 4286029"/>
                <a:gd name="connsiteY13" fmla="*/ 187116 h 540166"/>
                <a:gd name="connsiteX14" fmla="*/ 56488 w 4286029"/>
                <a:gd name="connsiteY14" fmla="*/ 158872 h 540166"/>
                <a:gd name="connsiteX15" fmla="*/ 112976 w 4286029"/>
                <a:gd name="connsiteY15" fmla="*/ 134159 h 540166"/>
                <a:gd name="connsiteX16" fmla="*/ 201238 w 4286029"/>
                <a:gd name="connsiteY16" fmla="*/ 116506 h 540166"/>
                <a:gd name="connsiteX17" fmla="*/ 430721 w 4286029"/>
                <a:gd name="connsiteY17" fmla="*/ 81201 h 540166"/>
                <a:gd name="connsiteX18" fmla="*/ 526045 w 4286029"/>
                <a:gd name="connsiteY18" fmla="*/ 102384 h 540166"/>
                <a:gd name="connsiteX19" fmla="*/ 709631 w 4286029"/>
                <a:gd name="connsiteY19" fmla="*/ 130628 h 540166"/>
                <a:gd name="connsiteX20" fmla="*/ 808485 w 4286029"/>
                <a:gd name="connsiteY20" fmla="*/ 141220 h 540166"/>
                <a:gd name="connsiteX21" fmla="*/ 995601 w 4286029"/>
                <a:gd name="connsiteY21" fmla="*/ 155342 h 540166"/>
                <a:gd name="connsiteX22" fmla="*/ 1507524 w 4286029"/>
                <a:gd name="connsiteY22" fmla="*/ 176525 h 540166"/>
                <a:gd name="connsiteX23" fmla="*/ 1998264 w 4286029"/>
                <a:gd name="connsiteY23" fmla="*/ 197708 h 540166"/>
                <a:gd name="connsiteX24" fmla="*/ 2485473 w 4286029"/>
                <a:gd name="connsiteY24" fmla="*/ 211830 h 540166"/>
                <a:gd name="connsiteX25" fmla="*/ 3099781 w 4286029"/>
                <a:gd name="connsiteY25" fmla="*/ 218891 h 540166"/>
                <a:gd name="connsiteX26" fmla="*/ 3611703 w 4286029"/>
                <a:gd name="connsiteY26" fmla="*/ 218891 h 540166"/>
                <a:gd name="connsiteX27" fmla="*/ 3876491 w 4286029"/>
                <a:gd name="connsiteY27" fmla="*/ 215360 h 540166"/>
                <a:gd name="connsiteX28" fmla="*/ 3957693 w 4286029"/>
                <a:gd name="connsiteY28" fmla="*/ 208299 h 540166"/>
                <a:gd name="connsiteX29" fmla="*/ 4024772 w 4286029"/>
                <a:gd name="connsiteY29" fmla="*/ 194177 h 540166"/>
                <a:gd name="connsiteX30" fmla="*/ 4077730 w 4286029"/>
                <a:gd name="connsiteY30" fmla="*/ 169464 h 540166"/>
                <a:gd name="connsiteX31" fmla="*/ 4134218 w 4286029"/>
                <a:gd name="connsiteY31" fmla="*/ 130628 h 540166"/>
                <a:gd name="connsiteX32" fmla="*/ 4194236 w 4286029"/>
                <a:gd name="connsiteY32" fmla="*/ 77671 h 540166"/>
                <a:gd name="connsiteX33" fmla="*/ 4236602 w 4286029"/>
                <a:gd name="connsiteY33" fmla="*/ 24713 h 540166"/>
                <a:gd name="connsiteX34" fmla="*/ 4250724 w 4286029"/>
                <a:gd name="connsiteY34" fmla="*/ 3530 h 540166"/>
                <a:gd name="connsiteX35" fmla="*/ 4268377 w 4286029"/>
                <a:gd name="connsiteY35" fmla="*/ 0 h 540166"/>
                <a:gd name="connsiteX36" fmla="*/ 4286029 w 4286029"/>
                <a:gd name="connsiteY36" fmla="*/ 14122 h 540166"/>
                <a:gd name="connsiteX37" fmla="*/ 4286029 w 4286029"/>
                <a:gd name="connsiteY37" fmla="*/ 77671 h 540166"/>
                <a:gd name="connsiteX38" fmla="*/ 4271907 w 4286029"/>
                <a:gd name="connsiteY38" fmla="*/ 165933 h 540166"/>
                <a:gd name="connsiteX39" fmla="*/ 4247194 w 4286029"/>
                <a:gd name="connsiteY39" fmla="*/ 236543 h 540166"/>
                <a:gd name="connsiteX40" fmla="*/ 4201297 w 4286029"/>
                <a:gd name="connsiteY40" fmla="*/ 328336 h 540166"/>
                <a:gd name="connsiteX41" fmla="*/ 4134218 w 4286029"/>
                <a:gd name="connsiteY41" fmla="*/ 420129 h 540166"/>
                <a:gd name="connsiteX42" fmla="*/ 4056547 w 4286029"/>
                <a:gd name="connsiteY42" fmla="*/ 511922 h 540166"/>
                <a:gd name="connsiteX43" fmla="*/ 4021242 w 4286029"/>
                <a:gd name="connsiteY43" fmla="*/ 536636 h 540166"/>
                <a:gd name="connsiteX44" fmla="*/ 3996528 w 4286029"/>
                <a:gd name="connsiteY44" fmla="*/ 540166 h 540166"/>
                <a:gd name="connsiteX45" fmla="*/ 3968284 w 4286029"/>
                <a:gd name="connsiteY45" fmla="*/ 533105 h 540166"/>
                <a:gd name="connsiteX46" fmla="*/ 3936509 w 4286029"/>
                <a:gd name="connsiteY46" fmla="*/ 515453 h 540166"/>
                <a:gd name="connsiteX47" fmla="*/ 3904735 w 4286029"/>
                <a:gd name="connsiteY47" fmla="*/ 487209 h 540166"/>
                <a:gd name="connsiteX48" fmla="*/ 3834125 w 4286029"/>
                <a:gd name="connsiteY48" fmla="*/ 466026 h 540166"/>
                <a:gd name="connsiteX49" fmla="*/ 3562276 w 4286029"/>
                <a:gd name="connsiteY49" fmla="*/ 455434 h 540166"/>
                <a:gd name="connsiteX50" fmla="*/ 3145677 w 4286029"/>
                <a:gd name="connsiteY50" fmla="*/ 441312 h 540166"/>
                <a:gd name="connsiteX51" fmla="*/ 2958560 w 4286029"/>
                <a:gd name="connsiteY51" fmla="*/ 441312 h 540166"/>
                <a:gd name="connsiteX52" fmla="*/ 2510187 w 4286029"/>
                <a:gd name="connsiteY52" fmla="*/ 416599 h 540166"/>
                <a:gd name="connsiteX53" fmla="*/ 2146545 w 4286029"/>
                <a:gd name="connsiteY53" fmla="*/ 398946 h 540166"/>
                <a:gd name="connsiteX54" fmla="*/ 1511055 w 4286029"/>
                <a:gd name="connsiteY54" fmla="*/ 391885 h 5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029" h="540166">
                  <a:moveTo>
                    <a:pt x="1511055" y="391885"/>
                  </a:moveTo>
                  <a:lnTo>
                    <a:pt x="914400" y="395416"/>
                  </a:lnTo>
                  <a:lnTo>
                    <a:pt x="656673" y="395416"/>
                  </a:lnTo>
                  <a:lnTo>
                    <a:pt x="466026" y="398946"/>
                  </a:lnTo>
                  <a:lnTo>
                    <a:pt x="335398" y="395416"/>
                  </a:lnTo>
                  <a:lnTo>
                    <a:pt x="247135" y="388355"/>
                  </a:lnTo>
                  <a:lnTo>
                    <a:pt x="180055" y="377763"/>
                  </a:lnTo>
                  <a:lnTo>
                    <a:pt x="105915" y="360111"/>
                  </a:lnTo>
                  <a:lnTo>
                    <a:pt x="60018" y="342458"/>
                  </a:lnTo>
                  <a:lnTo>
                    <a:pt x="31774" y="324806"/>
                  </a:lnTo>
                  <a:lnTo>
                    <a:pt x="10591" y="296562"/>
                  </a:lnTo>
                  <a:lnTo>
                    <a:pt x="0" y="257726"/>
                  </a:lnTo>
                  <a:lnTo>
                    <a:pt x="0" y="222421"/>
                  </a:lnTo>
                  <a:lnTo>
                    <a:pt x="21183" y="187116"/>
                  </a:lnTo>
                  <a:lnTo>
                    <a:pt x="56488" y="158872"/>
                  </a:lnTo>
                  <a:lnTo>
                    <a:pt x="112976" y="134159"/>
                  </a:lnTo>
                  <a:lnTo>
                    <a:pt x="201238" y="116506"/>
                  </a:lnTo>
                  <a:lnTo>
                    <a:pt x="430721" y="81201"/>
                  </a:lnTo>
                  <a:lnTo>
                    <a:pt x="526045" y="102384"/>
                  </a:lnTo>
                  <a:lnTo>
                    <a:pt x="709631" y="130628"/>
                  </a:lnTo>
                  <a:lnTo>
                    <a:pt x="808485" y="141220"/>
                  </a:lnTo>
                  <a:lnTo>
                    <a:pt x="995601" y="155342"/>
                  </a:lnTo>
                  <a:lnTo>
                    <a:pt x="1507524" y="176525"/>
                  </a:lnTo>
                  <a:lnTo>
                    <a:pt x="1998264" y="197708"/>
                  </a:lnTo>
                  <a:lnTo>
                    <a:pt x="2485473" y="211830"/>
                  </a:lnTo>
                  <a:lnTo>
                    <a:pt x="3099781" y="218891"/>
                  </a:lnTo>
                  <a:lnTo>
                    <a:pt x="3611703" y="218891"/>
                  </a:lnTo>
                  <a:lnTo>
                    <a:pt x="3876491" y="215360"/>
                  </a:lnTo>
                  <a:lnTo>
                    <a:pt x="3957693" y="208299"/>
                  </a:lnTo>
                  <a:lnTo>
                    <a:pt x="4024772" y="194177"/>
                  </a:lnTo>
                  <a:lnTo>
                    <a:pt x="4077730" y="169464"/>
                  </a:lnTo>
                  <a:lnTo>
                    <a:pt x="4134218" y="130628"/>
                  </a:lnTo>
                  <a:lnTo>
                    <a:pt x="4194236" y="77671"/>
                  </a:lnTo>
                  <a:lnTo>
                    <a:pt x="4236602" y="24713"/>
                  </a:lnTo>
                  <a:lnTo>
                    <a:pt x="4250724" y="3530"/>
                  </a:lnTo>
                  <a:lnTo>
                    <a:pt x="4268377" y="0"/>
                  </a:lnTo>
                  <a:lnTo>
                    <a:pt x="4286029" y="14122"/>
                  </a:lnTo>
                  <a:lnTo>
                    <a:pt x="4286029" y="77671"/>
                  </a:lnTo>
                  <a:lnTo>
                    <a:pt x="4271907" y="165933"/>
                  </a:lnTo>
                  <a:lnTo>
                    <a:pt x="4247194" y="236543"/>
                  </a:lnTo>
                  <a:lnTo>
                    <a:pt x="4201297" y="328336"/>
                  </a:lnTo>
                  <a:lnTo>
                    <a:pt x="4134218" y="420129"/>
                  </a:lnTo>
                  <a:lnTo>
                    <a:pt x="4056547" y="511922"/>
                  </a:lnTo>
                  <a:lnTo>
                    <a:pt x="4021242" y="536636"/>
                  </a:lnTo>
                  <a:lnTo>
                    <a:pt x="3996528" y="540166"/>
                  </a:lnTo>
                  <a:lnTo>
                    <a:pt x="3968284" y="533105"/>
                  </a:lnTo>
                  <a:lnTo>
                    <a:pt x="3936509" y="515453"/>
                  </a:lnTo>
                  <a:lnTo>
                    <a:pt x="3904735" y="487209"/>
                  </a:lnTo>
                  <a:lnTo>
                    <a:pt x="3834125" y="466026"/>
                  </a:lnTo>
                  <a:lnTo>
                    <a:pt x="3562276" y="455434"/>
                  </a:lnTo>
                  <a:lnTo>
                    <a:pt x="3145677" y="441312"/>
                  </a:lnTo>
                  <a:lnTo>
                    <a:pt x="2958560" y="441312"/>
                  </a:lnTo>
                  <a:lnTo>
                    <a:pt x="2510187" y="416599"/>
                  </a:lnTo>
                  <a:lnTo>
                    <a:pt x="2146545" y="398946"/>
                  </a:lnTo>
                  <a:lnTo>
                    <a:pt x="1511055" y="3918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7822BACC-BD19-4D86-8478-B7BFF0DC5D80}"/>
                </a:ext>
              </a:extLst>
            </p:cNvPr>
            <p:cNvSpPr/>
            <p:nvPr/>
          </p:nvSpPr>
          <p:spPr>
            <a:xfrm rot="16200000">
              <a:off x="2472531" y="3358357"/>
              <a:ext cx="1889125" cy="1316038"/>
            </a:xfrm>
            <a:custGeom>
              <a:avLst/>
              <a:gdLst>
                <a:gd name="connsiteX0" fmla="*/ 871537 w 1888331"/>
                <a:gd name="connsiteY0" fmla="*/ 878681 h 1316831"/>
                <a:gd name="connsiteX1" fmla="*/ 585787 w 1888331"/>
                <a:gd name="connsiteY1" fmla="*/ 647700 h 1316831"/>
                <a:gd name="connsiteX2" fmla="*/ 395287 w 1888331"/>
                <a:gd name="connsiteY2" fmla="*/ 471487 h 1316831"/>
                <a:gd name="connsiteX3" fmla="*/ 197644 w 1888331"/>
                <a:gd name="connsiteY3" fmla="*/ 269081 h 1316831"/>
                <a:gd name="connsiteX4" fmla="*/ 52387 w 1888331"/>
                <a:gd name="connsiteY4" fmla="*/ 114300 h 1316831"/>
                <a:gd name="connsiteX5" fmla="*/ 11906 w 1888331"/>
                <a:gd name="connsiteY5" fmla="*/ 66675 h 1316831"/>
                <a:gd name="connsiteX6" fmla="*/ 2381 w 1888331"/>
                <a:gd name="connsiteY6" fmla="*/ 40481 h 1316831"/>
                <a:gd name="connsiteX7" fmla="*/ 0 w 1888331"/>
                <a:gd name="connsiteY7" fmla="*/ 23812 h 1316831"/>
                <a:gd name="connsiteX8" fmla="*/ 2381 w 1888331"/>
                <a:gd name="connsiteY8" fmla="*/ 9525 h 1316831"/>
                <a:gd name="connsiteX9" fmla="*/ 9525 w 1888331"/>
                <a:gd name="connsiteY9" fmla="*/ 0 h 1316831"/>
                <a:gd name="connsiteX10" fmla="*/ 23812 w 1888331"/>
                <a:gd name="connsiteY10" fmla="*/ 0 h 1316831"/>
                <a:gd name="connsiteX11" fmla="*/ 54769 w 1888331"/>
                <a:gd name="connsiteY11" fmla="*/ 7144 h 1316831"/>
                <a:gd name="connsiteX12" fmla="*/ 104775 w 1888331"/>
                <a:gd name="connsiteY12" fmla="*/ 52387 h 1316831"/>
                <a:gd name="connsiteX13" fmla="*/ 230981 w 1888331"/>
                <a:gd name="connsiteY13" fmla="*/ 169069 h 1316831"/>
                <a:gd name="connsiteX14" fmla="*/ 361950 w 1888331"/>
                <a:gd name="connsiteY14" fmla="*/ 276225 h 1316831"/>
                <a:gd name="connsiteX15" fmla="*/ 538162 w 1888331"/>
                <a:gd name="connsiteY15" fmla="*/ 414337 h 1316831"/>
                <a:gd name="connsiteX16" fmla="*/ 683419 w 1888331"/>
                <a:gd name="connsiteY16" fmla="*/ 516731 h 1316831"/>
                <a:gd name="connsiteX17" fmla="*/ 857250 w 1888331"/>
                <a:gd name="connsiteY17" fmla="*/ 631031 h 1316831"/>
                <a:gd name="connsiteX18" fmla="*/ 1028700 w 1888331"/>
                <a:gd name="connsiteY18" fmla="*/ 733425 h 1316831"/>
                <a:gd name="connsiteX19" fmla="*/ 1169194 w 1888331"/>
                <a:gd name="connsiteY19" fmla="*/ 814387 h 1316831"/>
                <a:gd name="connsiteX20" fmla="*/ 1400175 w 1888331"/>
                <a:gd name="connsiteY20" fmla="*/ 935831 h 1316831"/>
                <a:gd name="connsiteX21" fmla="*/ 1609725 w 1888331"/>
                <a:gd name="connsiteY21" fmla="*/ 1031081 h 1316831"/>
                <a:gd name="connsiteX22" fmla="*/ 1871662 w 1888331"/>
                <a:gd name="connsiteY22" fmla="*/ 1143000 h 1316831"/>
                <a:gd name="connsiteX23" fmla="*/ 1888331 w 1888331"/>
                <a:gd name="connsiteY23" fmla="*/ 1316831 h 1316831"/>
                <a:gd name="connsiteX24" fmla="*/ 1521619 w 1888331"/>
                <a:gd name="connsiteY24" fmla="*/ 1302544 h 1316831"/>
                <a:gd name="connsiteX25" fmla="*/ 1316831 w 1888331"/>
                <a:gd name="connsiteY25" fmla="*/ 1183481 h 1316831"/>
                <a:gd name="connsiteX26" fmla="*/ 1154906 w 1888331"/>
                <a:gd name="connsiteY26" fmla="*/ 1078706 h 1316831"/>
                <a:gd name="connsiteX27" fmla="*/ 1047750 w 1888331"/>
                <a:gd name="connsiteY27" fmla="*/ 1007269 h 1316831"/>
                <a:gd name="connsiteX28" fmla="*/ 871537 w 1888331"/>
                <a:gd name="connsiteY28" fmla="*/ 87868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88331" h="1316831">
                  <a:moveTo>
                    <a:pt x="871537" y="878681"/>
                  </a:moveTo>
                  <a:lnTo>
                    <a:pt x="585787" y="647700"/>
                  </a:lnTo>
                  <a:lnTo>
                    <a:pt x="395287" y="471487"/>
                  </a:lnTo>
                  <a:lnTo>
                    <a:pt x="197644" y="269081"/>
                  </a:lnTo>
                  <a:lnTo>
                    <a:pt x="52387" y="114300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4769" y="7144"/>
                  </a:lnTo>
                  <a:lnTo>
                    <a:pt x="104775" y="52387"/>
                  </a:lnTo>
                  <a:lnTo>
                    <a:pt x="230981" y="169069"/>
                  </a:lnTo>
                  <a:lnTo>
                    <a:pt x="361950" y="276225"/>
                  </a:lnTo>
                  <a:lnTo>
                    <a:pt x="538162" y="414337"/>
                  </a:lnTo>
                  <a:lnTo>
                    <a:pt x="683419" y="516731"/>
                  </a:lnTo>
                  <a:lnTo>
                    <a:pt x="857250" y="631031"/>
                  </a:lnTo>
                  <a:lnTo>
                    <a:pt x="1028700" y="733425"/>
                  </a:lnTo>
                  <a:lnTo>
                    <a:pt x="1169194" y="814387"/>
                  </a:lnTo>
                  <a:lnTo>
                    <a:pt x="1400175" y="935831"/>
                  </a:lnTo>
                  <a:lnTo>
                    <a:pt x="1609725" y="1031081"/>
                  </a:lnTo>
                  <a:lnTo>
                    <a:pt x="1871662" y="1143000"/>
                  </a:lnTo>
                  <a:lnTo>
                    <a:pt x="1888331" y="1316831"/>
                  </a:lnTo>
                  <a:lnTo>
                    <a:pt x="1521619" y="1302544"/>
                  </a:lnTo>
                  <a:lnTo>
                    <a:pt x="1316831" y="1183481"/>
                  </a:lnTo>
                  <a:lnTo>
                    <a:pt x="1154906" y="1078706"/>
                  </a:lnTo>
                  <a:lnTo>
                    <a:pt x="1047750" y="1007269"/>
                  </a:lnTo>
                  <a:lnTo>
                    <a:pt x="871537" y="878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48B754D3-9856-47E6-BB9A-BA4BA2412BEE}"/>
                </a:ext>
              </a:extLst>
            </p:cNvPr>
            <p:cNvSpPr/>
            <p:nvPr/>
          </p:nvSpPr>
          <p:spPr>
            <a:xfrm>
              <a:off x="4129088" y="3478213"/>
              <a:ext cx="655637" cy="684212"/>
            </a:xfrm>
            <a:custGeom>
              <a:avLst/>
              <a:gdLst>
                <a:gd name="connsiteX0" fmla="*/ 366712 w 654843"/>
                <a:gd name="connsiteY0" fmla="*/ 431007 h 683419"/>
                <a:gd name="connsiteX1" fmla="*/ 297656 w 654843"/>
                <a:gd name="connsiteY1" fmla="*/ 338138 h 683419"/>
                <a:gd name="connsiteX2" fmla="*/ 242887 w 654843"/>
                <a:gd name="connsiteY2" fmla="*/ 271463 h 683419"/>
                <a:gd name="connsiteX3" fmla="*/ 180975 w 654843"/>
                <a:gd name="connsiteY3" fmla="*/ 207169 h 683419"/>
                <a:gd name="connsiteX4" fmla="*/ 135731 w 654843"/>
                <a:gd name="connsiteY4" fmla="*/ 169069 h 683419"/>
                <a:gd name="connsiteX5" fmla="*/ 61912 w 654843"/>
                <a:gd name="connsiteY5" fmla="*/ 126207 h 683419"/>
                <a:gd name="connsiteX6" fmla="*/ 0 w 654843"/>
                <a:gd name="connsiteY6" fmla="*/ 100013 h 683419"/>
                <a:gd name="connsiteX7" fmla="*/ 0 w 654843"/>
                <a:gd name="connsiteY7" fmla="*/ 0 h 683419"/>
                <a:gd name="connsiteX8" fmla="*/ 88106 w 654843"/>
                <a:gd name="connsiteY8" fmla="*/ 21432 h 683419"/>
                <a:gd name="connsiteX9" fmla="*/ 185737 w 654843"/>
                <a:gd name="connsiteY9" fmla="*/ 57150 h 683419"/>
                <a:gd name="connsiteX10" fmla="*/ 295275 w 654843"/>
                <a:gd name="connsiteY10" fmla="*/ 107157 h 683419"/>
                <a:gd name="connsiteX11" fmla="*/ 426243 w 654843"/>
                <a:gd name="connsiteY11" fmla="*/ 169069 h 683419"/>
                <a:gd name="connsiteX12" fmla="*/ 504825 w 654843"/>
                <a:gd name="connsiteY12" fmla="*/ 209550 h 683419"/>
                <a:gd name="connsiteX13" fmla="*/ 557212 w 654843"/>
                <a:gd name="connsiteY13" fmla="*/ 242888 h 683419"/>
                <a:gd name="connsiteX14" fmla="*/ 581025 w 654843"/>
                <a:gd name="connsiteY14" fmla="*/ 261938 h 683419"/>
                <a:gd name="connsiteX15" fmla="*/ 600075 w 654843"/>
                <a:gd name="connsiteY15" fmla="*/ 280988 h 683419"/>
                <a:gd name="connsiteX16" fmla="*/ 621506 w 654843"/>
                <a:gd name="connsiteY16" fmla="*/ 323850 h 683419"/>
                <a:gd name="connsiteX17" fmla="*/ 640556 w 654843"/>
                <a:gd name="connsiteY17" fmla="*/ 381000 h 683419"/>
                <a:gd name="connsiteX18" fmla="*/ 652462 w 654843"/>
                <a:gd name="connsiteY18" fmla="*/ 452438 h 683419"/>
                <a:gd name="connsiteX19" fmla="*/ 654843 w 654843"/>
                <a:gd name="connsiteY19" fmla="*/ 514350 h 683419"/>
                <a:gd name="connsiteX20" fmla="*/ 654843 w 654843"/>
                <a:gd name="connsiteY20" fmla="*/ 569119 h 683419"/>
                <a:gd name="connsiteX21" fmla="*/ 650081 w 654843"/>
                <a:gd name="connsiteY21" fmla="*/ 614363 h 683419"/>
                <a:gd name="connsiteX22" fmla="*/ 640556 w 654843"/>
                <a:gd name="connsiteY22" fmla="*/ 650082 h 683419"/>
                <a:gd name="connsiteX23" fmla="*/ 628650 w 654843"/>
                <a:gd name="connsiteY23" fmla="*/ 671513 h 683419"/>
                <a:gd name="connsiteX24" fmla="*/ 607218 w 654843"/>
                <a:gd name="connsiteY24" fmla="*/ 683419 h 683419"/>
                <a:gd name="connsiteX25" fmla="*/ 576262 w 654843"/>
                <a:gd name="connsiteY25" fmla="*/ 683419 h 683419"/>
                <a:gd name="connsiteX26" fmla="*/ 545306 w 654843"/>
                <a:gd name="connsiteY26" fmla="*/ 671513 h 683419"/>
                <a:gd name="connsiteX27" fmla="*/ 516731 w 654843"/>
                <a:gd name="connsiteY27" fmla="*/ 645319 h 683419"/>
                <a:gd name="connsiteX28" fmla="*/ 476250 w 654843"/>
                <a:gd name="connsiteY28" fmla="*/ 602457 h 683419"/>
                <a:gd name="connsiteX29" fmla="*/ 442912 w 654843"/>
                <a:gd name="connsiteY29" fmla="*/ 552450 h 683419"/>
                <a:gd name="connsiteX30" fmla="*/ 366712 w 654843"/>
                <a:gd name="connsiteY30" fmla="*/ 431007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843" h="683419">
                  <a:moveTo>
                    <a:pt x="366712" y="431007"/>
                  </a:moveTo>
                  <a:lnTo>
                    <a:pt x="297656" y="338138"/>
                  </a:lnTo>
                  <a:lnTo>
                    <a:pt x="242887" y="271463"/>
                  </a:lnTo>
                  <a:lnTo>
                    <a:pt x="180975" y="207169"/>
                  </a:lnTo>
                  <a:lnTo>
                    <a:pt x="135731" y="169069"/>
                  </a:lnTo>
                  <a:lnTo>
                    <a:pt x="61912" y="126207"/>
                  </a:lnTo>
                  <a:lnTo>
                    <a:pt x="0" y="100013"/>
                  </a:lnTo>
                  <a:lnTo>
                    <a:pt x="0" y="0"/>
                  </a:lnTo>
                  <a:lnTo>
                    <a:pt x="88106" y="21432"/>
                  </a:lnTo>
                  <a:lnTo>
                    <a:pt x="185737" y="57150"/>
                  </a:lnTo>
                  <a:lnTo>
                    <a:pt x="295275" y="107157"/>
                  </a:lnTo>
                  <a:lnTo>
                    <a:pt x="426243" y="169069"/>
                  </a:lnTo>
                  <a:lnTo>
                    <a:pt x="504825" y="209550"/>
                  </a:lnTo>
                  <a:lnTo>
                    <a:pt x="557212" y="242888"/>
                  </a:lnTo>
                  <a:lnTo>
                    <a:pt x="581025" y="261938"/>
                  </a:lnTo>
                  <a:lnTo>
                    <a:pt x="600075" y="280988"/>
                  </a:lnTo>
                  <a:lnTo>
                    <a:pt x="621506" y="323850"/>
                  </a:lnTo>
                  <a:lnTo>
                    <a:pt x="640556" y="381000"/>
                  </a:lnTo>
                  <a:lnTo>
                    <a:pt x="652462" y="452438"/>
                  </a:lnTo>
                  <a:cubicBezTo>
                    <a:pt x="653256" y="473075"/>
                    <a:pt x="654049" y="493713"/>
                    <a:pt x="654843" y="514350"/>
                  </a:cubicBezTo>
                  <a:lnTo>
                    <a:pt x="654843" y="569119"/>
                  </a:lnTo>
                  <a:lnTo>
                    <a:pt x="650081" y="614363"/>
                  </a:lnTo>
                  <a:lnTo>
                    <a:pt x="640556" y="650082"/>
                  </a:lnTo>
                  <a:lnTo>
                    <a:pt x="628650" y="671513"/>
                  </a:lnTo>
                  <a:lnTo>
                    <a:pt x="607218" y="683419"/>
                  </a:lnTo>
                  <a:lnTo>
                    <a:pt x="576262" y="683419"/>
                  </a:lnTo>
                  <a:lnTo>
                    <a:pt x="545306" y="671513"/>
                  </a:lnTo>
                  <a:lnTo>
                    <a:pt x="516731" y="645319"/>
                  </a:lnTo>
                  <a:lnTo>
                    <a:pt x="476250" y="602457"/>
                  </a:lnTo>
                  <a:lnTo>
                    <a:pt x="442912" y="552450"/>
                  </a:lnTo>
                  <a:lnTo>
                    <a:pt x="366712" y="4310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592494AB-5EAF-4529-A134-47E5CCB72C45}"/>
                </a:ext>
              </a:extLst>
            </p:cNvPr>
            <p:cNvSpPr/>
            <p:nvPr/>
          </p:nvSpPr>
          <p:spPr>
            <a:xfrm>
              <a:off x="4751388" y="3781425"/>
              <a:ext cx="1228725" cy="1552575"/>
            </a:xfrm>
            <a:custGeom>
              <a:avLst/>
              <a:gdLst>
                <a:gd name="connsiteX0" fmla="*/ 678656 w 1228725"/>
                <a:gd name="connsiteY0" fmla="*/ 1045369 h 1552575"/>
                <a:gd name="connsiteX1" fmla="*/ 454819 w 1228725"/>
                <a:gd name="connsiteY1" fmla="*/ 1312069 h 1552575"/>
                <a:gd name="connsiteX2" fmla="*/ 333375 w 1228725"/>
                <a:gd name="connsiteY2" fmla="*/ 1459706 h 1552575"/>
                <a:gd name="connsiteX3" fmla="*/ 252412 w 1228725"/>
                <a:gd name="connsiteY3" fmla="*/ 1552575 h 1552575"/>
                <a:gd name="connsiteX4" fmla="*/ 0 w 1228725"/>
                <a:gd name="connsiteY4" fmla="*/ 1540669 h 1552575"/>
                <a:gd name="connsiteX5" fmla="*/ 90487 w 1228725"/>
                <a:gd name="connsiteY5" fmla="*/ 1493044 h 1552575"/>
                <a:gd name="connsiteX6" fmla="*/ 161925 w 1228725"/>
                <a:gd name="connsiteY6" fmla="*/ 1440656 h 1552575"/>
                <a:gd name="connsiteX7" fmla="*/ 221456 w 1228725"/>
                <a:gd name="connsiteY7" fmla="*/ 1390650 h 1552575"/>
                <a:gd name="connsiteX8" fmla="*/ 297656 w 1228725"/>
                <a:gd name="connsiteY8" fmla="*/ 1307306 h 1552575"/>
                <a:gd name="connsiteX9" fmla="*/ 423862 w 1228725"/>
                <a:gd name="connsiteY9" fmla="*/ 1138238 h 1552575"/>
                <a:gd name="connsiteX10" fmla="*/ 600075 w 1228725"/>
                <a:gd name="connsiteY10" fmla="*/ 888206 h 1552575"/>
                <a:gd name="connsiteX11" fmla="*/ 716756 w 1228725"/>
                <a:gd name="connsiteY11" fmla="*/ 700088 h 1552575"/>
                <a:gd name="connsiteX12" fmla="*/ 790575 w 1228725"/>
                <a:gd name="connsiteY12" fmla="*/ 559594 h 1552575"/>
                <a:gd name="connsiteX13" fmla="*/ 831056 w 1228725"/>
                <a:gd name="connsiteY13" fmla="*/ 478631 h 1552575"/>
                <a:gd name="connsiteX14" fmla="*/ 854869 w 1228725"/>
                <a:gd name="connsiteY14" fmla="*/ 414338 h 1552575"/>
                <a:gd name="connsiteX15" fmla="*/ 881062 w 1228725"/>
                <a:gd name="connsiteY15" fmla="*/ 340519 h 1552575"/>
                <a:gd name="connsiteX16" fmla="*/ 890587 w 1228725"/>
                <a:gd name="connsiteY16" fmla="*/ 283369 h 1552575"/>
                <a:gd name="connsiteX17" fmla="*/ 890587 w 1228725"/>
                <a:gd name="connsiteY17" fmla="*/ 238125 h 1552575"/>
                <a:gd name="connsiteX18" fmla="*/ 885825 w 1228725"/>
                <a:gd name="connsiteY18" fmla="*/ 195263 h 1552575"/>
                <a:gd name="connsiteX19" fmla="*/ 873919 w 1228725"/>
                <a:gd name="connsiteY19" fmla="*/ 169069 h 1552575"/>
                <a:gd name="connsiteX20" fmla="*/ 814387 w 1228725"/>
                <a:gd name="connsiteY20" fmla="*/ 111919 h 1552575"/>
                <a:gd name="connsiteX21" fmla="*/ 764381 w 1228725"/>
                <a:gd name="connsiteY21" fmla="*/ 64294 h 1552575"/>
                <a:gd name="connsiteX22" fmla="*/ 750094 w 1228725"/>
                <a:gd name="connsiteY22" fmla="*/ 42863 h 1552575"/>
                <a:gd name="connsiteX23" fmla="*/ 747712 w 1228725"/>
                <a:gd name="connsiteY23" fmla="*/ 26194 h 1552575"/>
                <a:gd name="connsiteX24" fmla="*/ 750094 w 1228725"/>
                <a:gd name="connsiteY24" fmla="*/ 9525 h 1552575"/>
                <a:gd name="connsiteX25" fmla="*/ 773906 w 1228725"/>
                <a:gd name="connsiteY25" fmla="*/ 0 h 1552575"/>
                <a:gd name="connsiteX26" fmla="*/ 819150 w 1228725"/>
                <a:gd name="connsiteY26" fmla="*/ 2381 h 1552575"/>
                <a:gd name="connsiteX27" fmla="*/ 866775 w 1228725"/>
                <a:gd name="connsiteY27" fmla="*/ 11906 h 1552575"/>
                <a:gd name="connsiteX28" fmla="*/ 904875 w 1228725"/>
                <a:gd name="connsiteY28" fmla="*/ 26194 h 1552575"/>
                <a:gd name="connsiteX29" fmla="*/ 959644 w 1228725"/>
                <a:gd name="connsiteY29" fmla="*/ 54769 h 1552575"/>
                <a:gd name="connsiteX30" fmla="*/ 1004887 w 1228725"/>
                <a:gd name="connsiteY30" fmla="*/ 83344 h 1552575"/>
                <a:gd name="connsiteX31" fmla="*/ 1054894 w 1228725"/>
                <a:gd name="connsiteY31" fmla="*/ 126206 h 1552575"/>
                <a:gd name="connsiteX32" fmla="*/ 1097756 w 1228725"/>
                <a:gd name="connsiteY32" fmla="*/ 171450 h 1552575"/>
                <a:gd name="connsiteX33" fmla="*/ 1157287 w 1228725"/>
                <a:gd name="connsiteY33" fmla="*/ 250031 h 1552575"/>
                <a:gd name="connsiteX34" fmla="*/ 1195387 w 1228725"/>
                <a:gd name="connsiteY34" fmla="*/ 309563 h 1552575"/>
                <a:gd name="connsiteX35" fmla="*/ 1216819 w 1228725"/>
                <a:gd name="connsiteY35" fmla="*/ 359569 h 1552575"/>
                <a:gd name="connsiteX36" fmla="*/ 1226344 w 1228725"/>
                <a:gd name="connsiteY36" fmla="*/ 395288 h 1552575"/>
                <a:gd name="connsiteX37" fmla="*/ 1228725 w 1228725"/>
                <a:gd name="connsiteY37" fmla="*/ 421481 h 1552575"/>
                <a:gd name="connsiteX38" fmla="*/ 1223962 w 1228725"/>
                <a:gd name="connsiteY38" fmla="*/ 447675 h 1552575"/>
                <a:gd name="connsiteX39" fmla="*/ 1207294 w 1228725"/>
                <a:gd name="connsiteY39" fmla="*/ 464344 h 1552575"/>
                <a:gd name="connsiteX40" fmla="*/ 1171575 w 1228725"/>
                <a:gd name="connsiteY40" fmla="*/ 478631 h 1552575"/>
                <a:gd name="connsiteX41" fmla="*/ 1140619 w 1228725"/>
                <a:gd name="connsiteY41" fmla="*/ 500063 h 1552575"/>
                <a:gd name="connsiteX42" fmla="*/ 1097756 w 1228725"/>
                <a:gd name="connsiteY42" fmla="*/ 547688 h 1552575"/>
                <a:gd name="connsiteX43" fmla="*/ 897731 w 1228725"/>
                <a:gd name="connsiteY43" fmla="*/ 783431 h 1552575"/>
                <a:gd name="connsiteX44" fmla="*/ 678656 w 1228725"/>
                <a:gd name="connsiteY44" fmla="*/ 104536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28725" h="1552575">
                  <a:moveTo>
                    <a:pt x="678656" y="1045369"/>
                  </a:moveTo>
                  <a:lnTo>
                    <a:pt x="454819" y="1312069"/>
                  </a:lnTo>
                  <a:lnTo>
                    <a:pt x="333375" y="1459706"/>
                  </a:lnTo>
                  <a:lnTo>
                    <a:pt x="252412" y="1552575"/>
                  </a:lnTo>
                  <a:lnTo>
                    <a:pt x="0" y="1540669"/>
                  </a:lnTo>
                  <a:lnTo>
                    <a:pt x="90487" y="1493044"/>
                  </a:lnTo>
                  <a:lnTo>
                    <a:pt x="161925" y="1440656"/>
                  </a:lnTo>
                  <a:lnTo>
                    <a:pt x="221456" y="1390650"/>
                  </a:lnTo>
                  <a:lnTo>
                    <a:pt x="297656" y="1307306"/>
                  </a:lnTo>
                  <a:lnTo>
                    <a:pt x="423862" y="1138238"/>
                  </a:lnTo>
                  <a:lnTo>
                    <a:pt x="600075" y="888206"/>
                  </a:lnTo>
                  <a:lnTo>
                    <a:pt x="716756" y="700088"/>
                  </a:lnTo>
                  <a:lnTo>
                    <a:pt x="790575" y="559594"/>
                  </a:lnTo>
                  <a:lnTo>
                    <a:pt x="831056" y="478631"/>
                  </a:lnTo>
                  <a:lnTo>
                    <a:pt x="854869" y="414338"/>
                  </a:lnTo>
                  <a:lnTo>
                    <a:pt x="881062" y="340519"/>
                  </a:lnTo>
                  <a:lnTo>
                    <a:pt x="890587" y="283369"/>
                  </a:lnTo>
                  <a:lnTo>
                    <a:pt x="890587" y="238125"/>
                  </a:lnTo>
                  <a:lnTo>
                    <a:pt x="885825" y="195263"/>
                  </a:lnTo>
                  <a:lnTo>
                    <a:pt x="873919" y="169069"/>
                  </a:lnTo>
                  <a:lnTo>
                    <a:pt x="814387" y="111919"/>
                  </a:lnTo>
                  <a:lnTo>
                    <a:pt x="764381" y="64294"/>
                  </a:lnTo>
                  <a:lnTo>
                    <a:pt x="750094" y="42863"/>
                  </a:lnTo>
                  <a:lnTo>
                    <a:pt x="747712" y="26194"/>
                  </a:lnTo>
                  <a:lnTo>
                    <a:pt x="750094" y="9525"/>
                  </a:lnTo>
                  <a:lnTo>
                    <a:pt x="773906" y="0"/>
                  </a:lnTo>
                  <a:lnTo>
                    <a:pt x="819150" y="2381"/>
                  </a:lnTo>
                  <a:lnTo>
                    <a:pt x="866775" y="11906"/>
                  </a:lnTo>
                  <a:lnTo>
                    <a:pt x="904875" y="26194"/>
                  </a:lnTo>
                  <a:lnTo>
                    <a:pt x="959644" y="54769"/>
                  </a:lnTo>
                  <a:lnTo>
                    <a:pt x="1004887" y="83344"/>
                  </a:lnTo>
                  <a:lnTo>
                    <a:pt x="1054894" y="126206"/>
                  </a:lnTo>
                  <a:lnTo>
                    <a:pt x="1097756" y="171450"/>
                  </a:lnTo>
                  <a:lnTo>
                    <a:pt x="1157287" y="250031"/>
                  </a:lnTo>
                  <a:lnTo>
                    <a:pt x="1195387" y="309563"/>
                  </a:lnTo>
                  <a:lnTo>
                    <a:pt x="1216819" y="359569"/>
                  </a:lnTo>
                  <a:lnTo>
                    <a:pt x="1226344" y="395288"/>
                  </a:lnTo>
                  <a:lnTo>
                    <a:pt x="1228725" y="421481"/>
                  </a:lnTo>
                  <a:lnTo>
                    <a:pt x="1223962" y="447675"/>
                  </a:lnTo>
                  <a:lnTo>
                    <a:pt x="1207294" y="464344"/>
                  </a:lnTo>
                  <a:lnTo>
                    <a:pt x="1171575" y="478631"/>
                  </a:lnTo>
                  <a:lnTo>
                    <a:pt x="1140619" y="500063"/>
                  </a:lnTo>
                  <a:lnTo>
                    <a:pt x="1097756" y="547688"/>
                  </a:lnTo>
                  <a:lnTo>
                    <a:pt x="897731" y="783431"/>
                  </a:lnTo>
                  <a:lnTo>
                    <a:pt x="678656" y="1045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824231AC-BDCF-439E-8798-E6CA58DACA88}"/>
                </a:ext>
              </a:extLst>
            </p:cNvPr>
            <p:cNvSpPr/>
            <p:nvPr/>
          </p:nvSpPr>
          <p:spPr>
            <a:xfrm>
              <a:off x="4651375" y="4967288"/>
              <a:ext cx="2114550" cy="742950"/>
            </a:xfrm>
            <a:custGeom>
              <a:avLst/>
              <a:gdLst>
                <a:gd name="connsiteX0" fmla="*/ 1304925 w 2114550"/>
                <a:gd name="connsiteY0" fmla="*/ 314325 h 742950"/>
                <a:gd name="connsiteX1" fmla="*/ 840582 w 2114550"/>
                <a:gd name="connsiteY1" fmla="*/ 447675 h 742950"/>
                <a:gd name="connsiteX2" fmla="*/ 633413 w 2114550"/>
                <a:gd name="connsiteY2" fmla="*/ 514350 h 742950"/>
                <a:gd name="connsiteX3" fmla="*/ 485775 w 2114550"/>
                <a:gd name="connsiteY3" fmla="*/ 561975 h 742950"/>
                <a:gd name="connsiteX4" fmla="*/ 314325 w 2114550"/>
                <a:gd name="connsiteY4" fmla="*/ 628650 h 742950"/>
                <a:gd name="connsiteX5" fmla="*/ 185738 w 2114550"/>
                <a:gd name="connsiteY5" fmla="*/ 685800 h 742950"/>
                <a:gd name="connsiteX6" fmla="*/ 161925 w 2114550"/>
                <a:gd name="connsiteY6" fmla="*/ 707231 h 742950"/>
                <a:gd name="connsiteX7" fmla="*/ 135732 w 2114550"/>
                <a:gd name="connsiteY7" fmla="*/ 726281 h 742950"/>
                <a:gd name="connsiteX8" fmla="*/ 109538 w 2114550"/>
                <a:gd name="connsiteY8" fmla="*/ 738187 h 742950"/>
                <a:gd name="connsiteX9" fmla="*/ 83344 w 2114550"/>
                <a:gd name="connsiteY9" fmla="*/ 742950 h 742950"/>
                <a:gd name="connsiteX10" fmla="*/ 57150 w 2114550"/>
                <a:gd name="connsiteY10" fmla="*/ 742950 h 742950"/>
                <a:gd name="connsiteX11" fmla="*/ 40482 w 2114550"/>
                <a:gd name="connsiteY11" fmla="*/ 733425 h 742950"/>
                <a:gd name="connsiteX12" fmla="*/ 30957 w 2114550"/>
                <a:gd name="connsiteY12" fmla="*/ 714375 h 742950"/>
                <a:gd name="connsiteX13" fmla="*/ 16669 w 2114550"/>
                <a:gd name="connsiteY13" fmla="*/ 659606 h 742950"/>
                <a:gd name="connsiteX14" fmla="*/ 4763 w 2114550"/>
                <a:gd name="connsiteY14" fmla="*/ 557212 h 742950"/>
                <a:gd name="connsiteX15" fmla="*/ 0 w 2114550"/>
                <a:gd name="connsiteY15" fmla="*/ 445293 h 742950"/>
                <a:gd name="connsiteX16" fmla="*/ 0 w 2114550"/>
                <a:gd name="connsiteY16" fmla="*/ 381000 h 742950"/>
                <a:gd name="connsiteX17" fmla="*/ 9525 w 2114550"/>
                <a:gd name="connsiteY17" fmla="*/ 373856 h 742950"/>
                <a:gd name="connsiteX18" fmla="*/ 59532 w 2114550"/>
                <a:gd name="connsiteY18" fmla="*/ 359568 h 742950"/>
                <a:gd name="connsiteX19" fmla="*/ 252413 w 2114550"/>
                <a:gd name="connsiteY19" fmla="*/ 302418 h 742950"/>
                <a:gd name="connsiteX20" fmla="*/ 371475 w 2114550"/>
                <a:gd name="connsiteY20" fmla="*/ 335756 h 742950"/>
                <a:gd name="connsiteX21" fmla="*/ 778669 w 2114550"/>
                <a:gd name="connsiteY21" fmla="*/ 261937 h 742950"/>
                <a:gd name="connsiteX22" fmla="*/ 1223963 w 2114550"/>
                <a:gd name="connsiteY22" fmla="*/ 173831 h 742950"/>
                <a:gd name="connsiteX23" fmla="*/ 1709738 w 2114550"/>
                <a:gd name="connsiteY23" fmla="*/ 69056 h 742950"/>
                <a:gd name="connsiteX24" fmla="*/ 2014538 w 2114550"/>
                <a:gd name="connsiteY24" fmla="*/ 0 h 742950"/>
                <a:gd name="connsiteX25" fmla="*/ 2114550 w 2114550"/>
                <a:gd name="connsiteY25" fmla="*/ 107156 h 742950"/>
                <a:gd name="connsiteX26" fmla="*/ 1838325 w 2114550"/>
                <a:gd name="connsiteY26" fmla="*/ 180975 h 742950"/>
                <a:gd name="connsiteX27" fmla="*/ 1304925 w 2114550"/>
                <a:gd name="connsiteY27" fmla="*/ 31432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14550" h="742950">
                  <a:moveTo>
                    <a:pt x="1304925" y="314325"/>
                  </a:moveTo>
                  <a:lnTo>
                    <a:pt x="840582" y="447675"/>
                  </a:lnTo>
                  <a:lnTo>
                    <a:pt x="633413" y="514350"/>
                  </a:lnTo>
                  <a:lnTo>
                    <a:pt x="485775" y="561975"/>
                  </a:lnTo>
                  <a:lnTo>
                    <a:pt x="314325" y="628650"/>
                  </a:lnTo>
                  <a:lnTo>
                    <a:pt x="185738" y="685800"/>
                  </a:lnTo>
                  <a:lnTo>
                    <a:pt x="161925" y="707231"/>
                  </a:lnTo>
                  <a:lnTo>
                    <a:pt x="135732" y="726281"/>
                  </a:lnTo>
                  <a:lnTo>
                    <a:pt x="109538" y="738187"/>
                  </a:lnTo>
                  <a:lnTo>
                    <a:pt x="83344" y="742950"/>
                  </a:lnTo>
                  <a:lnTo>
                    <a:pt x="57150" y="742950"/>
                  </a:lnTo>
                  <a:lnTo>
                    <a:pt x="40482" y="733425"/>
                  </a:lnTo>
                  <a:lnTo>
                    <a:pt x="30957" y="714375"/>
                  </a:lnTo>
                  <a:lnTo>
                    <a:pt x="16669" y="659606"/>
                  </a:lnTo>
                  <a:lnTo>
                    <a:pt x="4763" y="557212"/>
                  </a:lnTo>
                  <a:lnTo>
                    <a:pt x="0" y="445293"/>
                  </a:lnTo>
                  <a:lnTo>
                    <a:pt x="0" y="381000"/>
                  </a:lnTo>
                  <a:lnTo>
                    <a:pt x="9525" y="373856"/>
                  </a:lnTo>
                  <a:lnTo>
                    <a:pt x="59532" y="359568"/>
                  </a:lnTo>
                  <a:lnTo>
                    <a:pt x="252413" y="302418"/>
                  </a:lnTo>
                  <a:lnTo>
                    <a:pt x="371475" y="335756"/>
                  </a:lnTo>
                  <a:lnTo>
                    <a:pt x="778669" y="261937"/>
                  </a:lnTo>
                  <a:lnTo>
                    <a:pt x="1223963" y="173831"/>
                  </a:lnTo>
                  <a:lnTo>
                    <a:pt x="1709738" y="69056"/>
                  </a:lnTo>
                  <a:lnTo>
                    <a:pt x="2014538" y="0"/>
                  </a:lnTo>
                  <a:lnTo>
                    <a:pt x="2114550" y="107156"/>
                  </a:lnTo>
                  <a:lnTo>
                    <a:pt x="1838325" y="180975"/>
                  </a:lnTo>
                  <a:lnTo>
                    <a:pt x="1304925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04C0C386-2B1D-4B51-B62E-53BBB339B5FE}"/>
                </a:ext>
              </a:extLst>
            </p:cNvPr>
            <p:cNvSpPr/>
            <p:nvPr/>
          </p:nvSpPr>
          <p:spPr>
            <a:xfrm>
              <a:off x="6199188" y="4487863"/>
              <a:ext cx="1000125" cy="1238250"/>
            </a:xfrm>
            <a:custGeom>
              <a:avLst/>
              <a:gdLst>
                <a:gd name="connsiteX0" fmla="*/ 659606 w 1000125"/>
                <a:gd name="connsiteY0" fmla="*/ 888207 h 1238250"/>
                <a:gd name="connsiteX1" fmla="*/ 473869 w 1000125"/>
                <a:gd name="connsiteY1" fmla="*/ 600075 h 1238250"/>
                <a:gd name="connsiteX2" fmla="*/ 342900 w 1000125"/>
                <a:gd name="connsiteY2" fmla="*/ 433388 h 1238250"/>
                <a:gd name="connsiteX3" fmla="*/ 242887 w 1000125"/>
                <a:gd name="connsiteY3" fmla="*/ 314325 h 1238250"/>
                <a:gd name="connsiteX4" fmla="*/ 85725 w 1000125"/>
                <a:gd name="connsiteY4" fmla="*/ 133350 h 1238250"/>
                <a:gd name="connsiteX5" fmla="*/ 28575 w 1000125"/>
                <a:gd name="connsiteY5" fmla="*/ 73819 h 1238250"/>
                <a:gd name="connsiteX6" fmla="*/ 14287 w 1000125"/>
                <a:gd name="connsiteY6" fmla="*/ 54769 h 1238250"/>
                <a:gd name="connsiteX7" fmla="*/ 2381 w 1000125"/>
                <a:gd name="connsiteY7" fmla="*/ 30957 h 1238250"/>
                <a:gd name="connsiteX8" fmla="*/ 0 w 1000125"/>
                <a:gd name="connsiteY8" fmla="*/ 14288 h 1238250"/>
                <a:gd name="connsiteX9" fmla="*/ 7144 w 1000125"/>
                <a:gd name="connsiteY9" fmla="*/ 2382 h 1238250"/>
                <a:gd name="connsiteX10" fmla="*/ 30956 w 1000125"/>
                <a:gd name="connsiteY10" fmla="*/ 0 h 1238250"/>
                <a:gd name="connsiteX11" fmla="*/ 50006 w 1000125"/>
                <a:gd name="connsiteY11" fmla="*/ 9525 h 1238250"/>
                <a:gd name="connsiteX12" fmla="*/ 157162 w 1000125"/>
                <a:gd name="connsiteY12" fmla="*/ 78582 h 1238250"/>
                <a:gd name="connsiteX13" fmla="*/ 323850 w 1000125"/>
                <a:gd name="connsiteY13" fmla="*/ 185738 h 1238250"/>
                <a:gd name="connsiteX14" fmla="*/ 542925 w 1000125"/>
                <a:gd name="connsiteY14" fmla="*/ 335757 h 1238250"/>
                <a:gd name="connsiteX15" fmla="*/ 628650 w 1000125"/>
                <a:gd name="connsiteY15" fmla="*/ 400050 h 1238250"/>
                <a:gd name="connsiteX16" fmla="*/ 695325 w 1000125"/>
                <a:gd name="connsiteY16" fmla="*/ 450057 h 1238250"/>
                <a:gd name="connsiteX17" fmla="*/ 762000 w 1000125"/>
                <a:gd name="connsiteY17" fmla="*/ 509588 h 1238250"/>
                <a:gd name="connsiteX18" fmla="*/ 802481 w 1000125"/>
                <a:gd name="connsiteY18" fmla="*/ 547688 h 1238250"/>
                <a:gd name="connsiteX19" fmla="*/ 840581 w 1000125"/>
                <a:gd name="connsiteY19" fmla="*/ 597694 h 1238250"/>
                <a:gd name="connsiteX20" fmla="*/ 883444 w 1000125"/>
                <a:gd name="connsiteY20" fmla="*/ 664369 h 1238250"/>
                <a:gd name="connsiteX21" fmla="*/ 919162 w 1000125"/>
                <a:gd name="connsiteY21" fmla="*/ 731044 h 1238250"/>
                <a:gd name="connsiteX22" fmla="*/ 947737 w 1000125"/>
                <a:gd name="connsiteY22" fmla="*/ 795338 h 1238250"/>
                <a:gd name="connsiteX23" fmla="*/ 966787 w 1000125"/>
                <a:gd name="connsiteY23" fmla="*/ 852488 h 1238250"/>
                <a:gd name="connsiteX24" fmla="*/ 985837 w 1000125"/>
                <a:gd name="connsiteY24" fmla="*/ 931069 h 1238250"/>
                <a:gd name="connsiteX25" fmla="*/ 992981 w 1000125"/>
                <a:gd name="connsiteY25" fmla="*/ 978694 h 1238250"/>
                <a:gd name="connsiteX26" fmla="*/ 997744 w 1000125"/>
                <a:gd name="connsiteY26" fmla="*/ 1035844 h 1238250"/>
                <a:gd name="connsiteX27" fmla="*/ 1000125 w 1000125"/>
                <a:gd name="connsiteY27" fmla="*/ 1085850 h 1238250"/>
                <a:gd name="connsiteX28" fmla="*/ 995362 w 1000125"/>
                <a:gd name="connsiteY28" fmla="*/ 1116807 h 1238250"/>
                <a:gd name="connsiteX29" fmla="*/ 981075 w 1000125"/>
                <a:gd name="connsiteY29" fmla="*/ 1164432 h 1238250"/>
                <a:gd name="connsiteX30" fmla="*/ 962025 w 1000125"/>
                <a:gd name="connsiteY30" fmla="*/ 1207294 h 1238250"/>
                <a:gd name="connsiteX31" fmla="*/ 942975 w 1000125"/>
                <a:gd name="connsiteY31" fmla="*/ 1233488 h 1238250"/>
                <a:gd name="connsiteX32" fmla="*/ 926306 w 1000125"/>
                <a:gd name="connsiteY32" fmla="*/ 1238250 h 1238250"/>
                <a:gd name="connsiteX33" fmla="*/ 890587 w 1000125"/>
                <a:gd name="connsiteY33" fmla="*/ 1231107 h 1238250"/>
                <a:gd name="connsiteX34" fmla="*/ 850106 w 1000125"/>
                <a:gd name="connsiteY34" fmla="*/ 1209675 h 1238250"/>
                <a:gd name="connsiteX35" fmla="*/ 823912 w 1000125"/>
                <a:gd name="connsiteY35" fmla="*/ 1183482 h 1238250"/>
                <a:gd name="connsiteX36" fmla="*/ 802481 w 1000125"/>
                <a:gd name="connsiteY36" fmla="*/ 1152525 h 1238250"/>
                <a:gd name="connsiteX37" fmla="*/ 769144 w 1000125"/>
                <a:gd name="connsiteY37" fmla="*/ 1092994 h 1238250"/>
                <a:gd name="connsiteX38" fmla="*/ 728662 w 1000125"/>
                <a:gd name="connsiteY38" fmla="*/ 1016794 h 1238250"/>
                <a:gd name="connsiteX39" fmla="*/ 659606 w 1000125"/>
                <a:gd name="connsiteY39" fmla="*/ 888207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1238250">
                  <a:moveTo>
                    <a:pt x="659606" y="888207"/>
                  </a:moveTo>
                  <a:lnTo>
                    <a:pt x="473869" y="600075"/>
                  </a:lnTo>
                  <a:lnTo>
                    <a:pt x="342900" y="433388"/>
                  </a:lnTo>
                  <a:lnTo>
                    <a:pt x="242887" y="314325"/>
                  </a:lnTo>
                  <a:lnTo>
                    <a:pt x="85725" y="133350"/>
                  </a:lnTo>
                  <a:lnTo>
                    <a:pt x="28575" y="73819"/>
                  </a:lnTo>
                  <a:lnTo>
                    <a:pt x="14287" y="54769"/>
                  </a:lnTo>
                  <a:lnTo>
                    <a:pt x="2381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30956" y="0"/>
                  </a:lnTo>
                  <a:lnTo>
                    <a:pt x="50006" y="9525"/>
                  </a:lnTo>
                  <a:lnTo>
                    <a:pt x="157162" y="78582"/>
                  </a:lnTo>
                  <a:lnTo>
                    <a:pt x="323850" y="185738"/>
                  </a:lnTo>
                  <a:lnTo>
                    <a:pt x="542925" y="335757"/>
                  </a:lnTo>
                  <a:lnTo>
                    <a:pt x="628650" y="400050"/>
                  </a:lnTo>
                  <a:lnTo>
                    <a:pt x="695325" y="450057"/>
                  </a:lnTo>
                  <a:lnTo>
                    <a:pt x="762000" y="509588"/>
                  </a:lnTo>
                  <a:lnTo>
                    <a:pt x="802481" y="547688"/>
                  </a:lnTo>
                  <a:lnTo>
                    <a:pt x="840581" y="597694"/>
                  </a:lnTo>
                  <a:lnTo>
                    <a:pt x="883444" y="664369"/>
                  </a:lnTo>
                  <a:lnTo>
                    <a:pt x="919162" y="731044"/>
                  </a:lnTo>
                  <a:lnTo>
                    <a:pt x="947737" y="795338"/>
                  </a:lnTo>
                  <a:lnTo>
                    <a:pt x="966787" y="852488"/>
                  </a:lnTo>
                  <a:lnTo>
                    <a:pt x="985837" y="931069"/>
                  </a:lnTo>
                  <a:lnTo>
                    <a:pt x="992981" y="978694"/>
                  </a:lnTo>
                  <a:lnTo>
                    <a:pt x="997744" y="1035844"/>
                  </a:lnTo>
                  <a:lnTo>
                    <a:pt x="1000125" y="1085850"/>
                  </a:lnTo>
                  <a:lnTo>
                    <a:pt x="995362" y="1116807"/>
                  </a:lnTo>
                  <a:lnTo>
                    <a:pt x="981075" y="1164432"/>
                  </a:lnTo>
                  <a:lnTo>
                    <a:pt x="962025" y="1207294"/>
                  </a:lnTo>
                  <a:lnTo>
                    <a:pt x="942975" y="1233488"/>
                  </a:lnTo>
                  <a:lnTo>
                    <a:pt x="926306" y="1238250"/>
                  </a:lnTo>
                  <a:lnTo>
                    <a:pt x="890587" y="1231107"/>
                  </a:lnTo>
                  <a:lnTo>
                    <a:pt x="850106" y="1209675"/>
                  </a:lnTo>
                  <a:lnTo>
                    <a:pt x="823912" y="1183482"/>
                  </a:lnTo>
                  <a:lnTo>
                    <a:pt x="802481" y="1152525"/>
                  </a:lnTo>
                  <a:lnTo>
                    <a:pt x="769144" y="1092994"/>
                  </a:lnTo>
                  <a:lnTo>
                    <a:pt x="728662" y="1016794"/>
                  </a:lnTo>
                  <a:lnTo>
                    <a:pt x="659606" y="888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7B57ED36-958B-4C26-9C9F-09C3A3B3526C}"/>
              </a:ext>
            </a:extLst>
          </p:cNvPr>
          <p:cNvGrpSpPr/>
          <p:nvPr/>
        </p:nvGrpSpPr>
        <p:grpSpPr>
          <a:xfrm>
            <a:off x="2606675" y="1597025"/>
            <a:ext cx="4792663" cy="4286250"/>
            <a:chOff x="2606675" y="1597025"/>
            <a:chExt cx="4792663" cy="4286250"/>
          </a:xfrm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4F4B0428-2562-4633-B493-FB1C396DA127}"/>
                </a:ext>
              </a:extLst>
            </p:cNvPr>
            <p:cNvSpPr/>
            <p:nvPr/>
          </p:nvSpPr>
          <p:spPr>
            <a:xfrm>
              <a:off x="2700338" y="2624138"/>
              <a:ext cx="1981200" cy="581025"/>
            </a:xfrm>
            <a:custGeom>
              <a:avLst/>
              <a:gdLst>
                <a:gd name="connsiteX0" fmla="*/ 1566862 w 1981200"/>
                <a:gd name="connsiteY0" fmla="*/ 264318 h 581025"/>
                <a:gd name="connsiteX1" fmla="*/ 1352550 w 1981200"/>
                <a:gd name="connsiteY1" fmla="*/ 297656 h 581025"/>
                <a:gd name="connsiteX2" fmla="*/ 1000125 w 1981200"/>
                <a:gd name="connsiteY2" fmla="*/ 385762 h 581025"/>
                <a:gd name="connsiteX3" fmla="*/ 771525 w 1981200"/>
                <a:gd name="connsiteY3" fmla="*/ 454818 h 581025"/>
                <a:gd name="connsiteX4" fmla="*/ 635793 w 1981200"/>
                <a:gd name="connsiteY4" fmla="*/ 497681 h 581025"/>
                <a:gd name="connsiteX5" fmla="*/ 504825 w 1981200"/>
                <a:gd name="connsiteY5" fmla="*/ 542925 h 581025"/>
                <a:gd name="connsiteX6" fmla="*/ 423862 w 1981200"/>
                <a:gd name="connsiteY6" fmla="*/ 578643 h 581025"/>
                <a:gd name="connsiteX7" fmla="*/ 397668 w 1981200"/>
                <a:gd name="connsiteY7" fmla="*/ 581025 h 581025"/>
                <a:gd name="connsiteX8" fmla="*/ 350043 w 1981200"/>
                <a:gd name="connsiteY8" fmla="*/ 564356 h 581025"/>
                <a:gd name="connsiteX9" fmla="*/ 300037 w 1981200"/>
                <a:gd name="connsiteY9" fmla="*/ 542925 h 581025"/>
                <a:gd name="connsiteX10" fmla="*/ 254793 w 1981200"/>
                <a:gd name="connsiteY10" fmla="*/ 519112 h 581025"/>
                <a:gd name="connsiteX11" fmla="*/ 200025 w 1981200"/>
                <a:gd name="connsiteY11" fmla="*/ 481012 h 581025"/>
                <a:gd name="connsiteX12" fmla="*/ 145256 w 1981200"/>
                <a:gd name="connsiteY12" fmla="*/ 435768 h 581025"/>
                <a:gd name="connsiteX13" fmla="*/ 97631 w 1981200"/>
                <a:gd name="connsiteY13" fmla="*/ 388143 h 581025"/>
                <a:gd name="connsiteX14" fmla="*/ 69056 w 1981200"/>
                <a:gd name="connsiteY14" fmla="*/ 359568 h 581025"/>
                <a:gd name="connsiteX15" fmla="*/ 26193 w 1981200"/>
                <a:gd name="connsiteY15" fmla="*/ 314325 h 581025"/>
                <a:gd name="connsiteX16" fmla="*/ 7143 w 1981200"/>
                <a:gd name="connsiteY16" fmla="*/ 288131 h 581025"/>
                <a:gd name="connsiteX17" fmla="*/ 0 w 1981200"/>
                <a:gd name="connsiteY17" fmla="*/ 264318 h 581025"/>
                <a:gd name="connsiteX18" fmla="*/ 0 w 1981200"/>
                <a:gd name="connsiteY18" fmla="*/ 242887 h 581025"/>
                <a:gd name="connsiteX19" fmla="*/ 7143 w 1981200"/>
                <a:gd name="connsiteY19" fmla="*/ 233362 h 581025"/>
                <a:gd name="connsiteX20" fmla="*/ 21431 w 1981200"/>
                <a:gd name="connsiteY20" fmla="*/ 228600 h 581025"/>
                <a:gd name="connsiteX21" fmla="*/ 52387 w 1981200"/>
                <a:gd name="connsiteY21" fmla="*/ 242887 h 581025"/>
                <a:gd name="connsiteX22" fmla="*/ 107156 w 1981200"/>
                <a:gd name="connsiteY22" fmla="*/ 271462 h 581025"/>
                <a:gd name="connsiteX23" fmla="*/ 164306 w 1981200"/>
                <a:gd name="connsiteY23" fmla="*/ 295275 h 581025"/>
                <a:gd name="connsiteX24" fmla="*/ 223837 w 1981200"/>
                <a:gd name="connsiteY24" fmla="*/ 314325 h 581025"/>
                <a:gd name="connsiteX25" fmla="*/ 290512 w 1981200"/>
                <a:gd name="connsiteY25" fmla="*/ 326231 h 581025"/>
                <a:gd name="connsiteX26" fmla="*/ 381000 w 1981200"/>
                <a:gd name="connsiteY26" fmla="*/ 333375 h 581025"/>
                <a:gd name="connsiteX27" fmla="*/ 433387 w 1981200"/>
                <a:gd name="connsiteY27" fmla="*/ 333375 h 581025"/>
                <a:gd name="connsiteX28" fmla="*/ 492918 w 1981200"/>
                <a:gd name="connsiteY28" fmla="*/ 323850 h 581025"/>
                <a:gd name="connsiteX29" fmla="*/ 783431 w 1981200"/>
                <a:gd name="connsiteY29" fmla="*/ 254793 h 581025"/>
                <a:gd name="connsiteX30" fmla="*/ 1159668 w 1981200"/>
                <a:gd name="connsiteY30" fmla="*/ 154781 h 581025"/>
                <a:gd name="connsiteX31" fmla="*/ 1390650 w 1981200"/>
                <a:gd name="connsiteY31" fmla="*/ 107156 h 581025"/>
                <a:gd name="connsiteX32" fmla="*/ 1638300 w 1981200"/>
                <a:gd name="connsiteY32" fmla="*/ 47625 h 581025"/>
                <a:gd name="connsiteX33" fmla="*/ 1693068 w 1981200"/>
                <a:gd name="connsiteY33" fmla="*/ 19050 h 581025"/>
                <a:gd name="connsiteX34" fmla="*/ 1731168 w 1981200"/>
                <a:gd name="connsiteY34" fmla="*/ 0 h 581025"/>
                <a:gd name="connsiteX35" fmla="*/ 1783556 w 1981200"/>
                <a:gd name="connsiteY35" fmla="*/ 7143 h 581025"/>
                <a:gd name="connsiteX36" fmla="*/ 1835943 w 1981200"/>
                <a:gd name="connsiteY36" fmla="*/ 19050 h 581025"/>
                <a:gd name="connsiteX37" fmla="*/ 1893093 w 1981200"/>
                <a:gd name="connsiteY37" fmla="*/ 38100 h 581025"/>
                <a:gd name="connsiteX38" fmla="*/ 1931193 w 1981200"/>
                <a:gd name="connsiteY38" fmla="*/ 59531 h 581025"/>
                <a:gd name="connsiteX39" fmla="*/ 1955006 w 1981200"/>
                <a:gd name="connsiteY39" fmla="*/ 80962 h 581025"/>
                <a:gd name="connsiteX40" fmla="*/ 1969293 w 1981200"/>
                <a:gd name="connsiteY40" fmla="*/ 100012 h 581025"/>
                <a:gd name="connsiteX41" fmla="*/ 1978818 w 1981200"/>
                <a:gd name="connsiteY41" fmla="*/ 116681 h 581025"/>
                <a:gd name="connsiteX42" fmla="*/ 1981200 w 1981200"/>
                <a:gd name="connsiteY42" fmla="*/ 138112 h 581025"/>
                <a:gd name="connsiteX43" fmla="*/ 1974056 w 1981200"/>
                <a:gd name="connsiteY43" fmla="*/ 166687 h 581025"/>
                <a:gd name="connsiteX44" fmla="*/ 1955006 w 1981200"/>
                <a:gd name="connsiteY44" fmla="*/ 195262 h 581025"/>
                <a:gd name="connsiteX45" fmla="*/ 1935956 w 1981200"/>
                <a:gd name="connsiteY45" fmla="*/ 207168 h 581025"/>
                <a:gd name="connsiteX46" fmla="*/ 1871662 w 1981200"/>
                <a:gd name="connsiteY46" fmla="*/ 223837 h 581025"/>
                <a:gd name="connsiteX47" fmla="*/ 1566862 w 1981200"/>
                <a:gd name="connsiteY47" fmla="*/ 264318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1200" h="581025">
                  <a:moveTo>
                    <a:pt x="1566862" y="264318"/>
                  </a:moveTo>
                  <a:lnTo>
                    <a:pt x="1352550" y="297656"/>
                  </a:lnTo>
                  <a:lnTo>
                    <a:pt x="1000125" y="385762"/>
                  </a:lnTo>
                  <a:lnTo>
                    <a:pt x="771525" y="454818"/>
                  </a:lnTo>
                  <a:lnTo>
                    <a:pt x="635793" y="497681"/>
                  </a:lnTo>
                  <a:lnTo>
                    <a:pt x="504825" y="542925"/>
                  </a:lnTo>
                  <a:lnTo>
                    <a:pt x="423862" y="578643"/>
                  </a:lnTo>
                  <a:lnTo>
                    <a:pt x="397668" y="581025"/>
                  </a:lnTo>
                  <a:lnTo>
                    <a:pt x="350043" y="564356"/>
                  </a:lnTo>
                  <a:lnTo>
                    <a:pt x="300037" y="542925"/>
                  </a:lnTo>
                  <a:lnTo>
                    <a:pt x="254793" y="519112"/>
                  </a:lnTo>
                  <a:lnTo>
                    <a:pt x="200025" y="481012"/>
                  </a:lnTo>
                  <a:lnTo>
                    <a:pt x="145256" y="435768"/>
                  </a:lnTo>
                  <a:lnTo>
                    <a:pt x="97631" y="388143"/>
                  </a:lnTo>
                  <a:lnTo>
                    <a:pt x="69056" y="359568"/>
                  </a:lnTo>
                  <a:lnTo>
                    <a:pt x="26193" y="314325"/>
                  </a:lnTo>
                  <a:lnTo>
                    <a:pt x="7143" y="288131"/>
                  </a:lnTo>
                  <a:lnTo>
                    <a:pt x="0" y="264318"/>
                  </a:lnTo>
                  <a:lnTo>
                    <a:pt x="0" y="242887"/>
                  </a:lnTo>
                  <a:lnTo>
                    <a:pt x="7143" y="233362"/>
                  </a:lnTo>
                  <a:lnTo>
                    <a:pt x="21431" y="228600"/>
                  </a:lnTo>
                  <a:lnTo>
                    <a:pt x="52387" y="242887"/>
                  </a:lnTo>
                  <a:lnTo>
                    <a:pt x="107156" y="271462"/>
                  </a:lnTo>
                  <a:lnTo>
                    <a:pt x="164306" y="295275"/>
                  </a:lnTo>
                  <a:lnTo>
                    <a:pt x="223837" y="314325"/>
                  </a:lnTo>
                  <a:lnTo>
                    <a:pt x="290512" y="326231"/>
                  </a:lnTo>
                  <a:lnTo>
                    <a:pt x="381000" y="333375"/>
                  </a:lnTo>
                  <a:lnTo>
                    <a:pt x="433387" y="333375"/>
                  </a:lnTo>
                  <a:lnTo>
                    <a:pt x="492918" y="323850"/>
                  </a:lnTo>
                  <a:lnTo>
                    <a:pt x="783431" y="254793"/>
                  </a:lnTo>
                  <a:lnTo>
                    <a:pt x="1159668" y="154781"/>
                  </a:lnTo>
                  <a:lnTo>
                    <a:pt x="1390650" y="107156"/>
                  </a:lnTo>
                  <a:lnTo>
                    <a:pt x="1638300" y="47625"/>
                  </a:lnTo>
                  <a:lnTo>
                    <a:pt x="1693068" y="19050"/>
                  </a:lnTo>
                  <a:lnTo>
                    <a:pt x="1731168" y="0"/>
                  </a:lnTo>
                  <a:lnTo>
                    <a:pt x="1783556" y="7143"/>
                  </a:lnTo>
                  <a:lnTo>
                    <a:pt x="1835943" y="19050"/>
                  </a:lnTo>
                  <a:lnTo>
                    <a:pt x="1893093" y="38100"/>
                  </a:lnTo>
                  <a:lnTo>
                    <a:pt x="1931193" y="59531"/>
                  </a:lnTo>
                  <a:lnTo>
                    <a:pt x="1955006" y="80962"/>
                  </a:lnTo>
                  <a:lnTo>
                    <a:pt x="1969293" y="100012"/>
                  </a:lnTo>
                  <a:lnTo>
                    <a:pt x="1978818" y="116681"/>
                  </a:lnTo>
                  <a:lnTo>
                    <a:pt x="1981200" y="138112"/>
                  </a:lnTo>
                  <a:lnTo>
                    <a:pt x="1974056" y="166687"/>
                  </a:lnTo>
                  <a:lnTo>
                    <a:pt x="1955006" y="195262"/>
                  </a:lnTo>
                  <a:lnTo>
                    <a:pt x="1935956" y="207168"/>
                  </a:lnTo>
                  <a:lnTo>
                    <a:pt x="1871662" y="223837"/>
                  </a:lnTo>
                  <a:lnTo>
                    <a:pt x="156686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62A34F92-FEE0-4ED3-985F-2F69BB1A8A77}"/>
                </a:ext>
              </a:extLst>
            </p:cNvPr>
            <p:cNvSpPr/>
            <p:nvPr/>
          </p:nvSpPr>
          <p:spPr>
            <a:xfrm>
              <a:off x="4422775" y="2332038"/>
              <a:ext cx="935038" cy="1120775"/>
            </a:xfrm>
            <a:custGeom>
              <a:avLst/>
              <a:gdLst>
                <a:gd name="connsiteX0" fmla="*/ 590550 w 935832"/>
                <a:gd name="connsiteY0" fmla="*/ 638175 h 1121569"/>
                <a:gd name="connsiteX1" fmla="*/ 390525 w 935832"/>
                <a:gd name="connsiteY1" fmla="*/ 835819 h 1121569"/>
                <a:gd name="connsiteX2" fmla="*/ 254794 w 935832"/>
                <a:gd name="connsiteY2" fmla="*/ 954881 h 1121569"/>
                <a:gd name="connsiteX3" fmla="*/ 140494 w 935832"/>
                <a:gd name="connsiteY3" fmla="*/ 1047750 h 1121569"/>
                <a:gd name="connsiteX4" fmla="*/ 47625 w 935832"/>
                <a:gd name="connsiteY4" fmla="*/ 1112044 h 1121569"/>
                <a:gd name="connsiteX5" fmla="*/ 23813 w 935832"/>
                <a:gd name="connsiteY5" fmla="*/ 1121569 h 1121569"/>
                <a:gd name="connsiteX6" fmla="*/ 7144 w 935832"/>
                <a:gd name="connsiteY6" fmla="*/ 1116806 h 1121569"/>
                <a:gd name="connsiteX7" fmla="*/ 2382 w 935832"/>
                <a:gd name="connsiteY7" fmla="*/ 1109662 h 1121569"/>
                <a:gd name="connsiteX8" fmla="*/ 0 w 935832"/>
                <a:gd name="connsiteY8" fmla="*/ 1095375 h 1121569"/>
                <a:gd name="connsiteX9" fmla="*/ 9525 w 935832"/>
                <a:gd name="connsiteY9" fmla="*/ 1071562 h 1121569"/>
                <a:gd name="connsiteX10" fmla="*/ 71438 w 935832"/>
                <a:gd name="connsiteY10" fmla="*/ 1004887 h 1121569"/>
                <a:gd name="connsiteX11" fmla="*/ 147638 w 935832"/>
                <a:gd name="connsiteY11" fmla="*/ 919162 h 1121569"/>
                <a:gd name="connsiteX12" fmla="*/ 250032 w 935832"/>
                <a:gd name="connsiteY12" fmla="*/ 790575 h 1121569"/>
                <a:gd name="connsiteX13" fmla="*/ 388144 w 935832"/>
                <a:gd name="connsiteY13" fmla="*/ 604837 h 1121569"/>
                <a:gd name="connsiteX14" fmla="*/ 514350 w 935832"/>
                <a:gd name="connsiteY14" fmla="*/ 423862 h 1121569"/>
                <a:gd name="connsiteX15" fmla="*/ 607219 w 935832"/>
                <a:gd name="connsiteY15" fmla="*/ 283369 h 1121569"/>
                <a:gd name="connsiteX16" fmla="*/ 614363 w 935832"/>
                <a:gd name="connsiteY16" fmla="*/ 261937 h 1121569"/>
                <a:gd name="connsiteX17" fmla="*/ 614363 w 935832"/>
                <a:gd name="connsiteY17" fmla="*/ 230981 h 1121569"/>
                <a:gd name="connsiteX18" fmla="*/ 607219 w 935832"/>
                <a:gd name="connsiteY18" fmla="*/ 185737 h 1121569"/>
                <a:gd name="connsiteX19" fmla="*/ 597694 w 935832"/>
                <a:gd name="connsiteY19" fmla="*/ 157162 h 1121569"/>
                <a:gd name="connsiteX20" fmla="*/ 576263 w 935832"/>
                <a:gd name="connsiteY20" fmla="*/ 126206 h 1121569"/>
                <a:gd name="connsiteX21" fmla="*/ 557213 w 935832"/>
                <a:gd name="connsiteY21" fmla="*/ 104775 h 1121569"/>
                <a:gd name="connsiteX22" fmla="*/ 511969 w 935832"/>
                <a:gd name="connsiteY22" fmla="*/ 64294 h 1121569"/>
                <a:gd name="connsiteX23" fmla="*/ 497682 w 935832"/>
                <a:gd name="connsiteY23" fmla="*/ 47625 h 1121569"/>
                <a:gd name="connsiteX24" fmla="*/ 490538 w 935832"/>
                <a:gd name="connsiteY24" fmla="*/ 30956 h 1121569"/>
                <a:gd name="connsiteX25" fmla="*/ 492919 w 935832"/>
                <a:gd name="connsiteY25" fmla="*/ 14287 h 1121569"/>
                <a:gd name="connsiteX26" fmla="*/ 502444 w 935832"/>
                <a:gd name="connsiteY26" fmla="*/ 4762 h 1121569"/>
                <a:gd name="connsiteX27" fmla="*/ 540544 w 935832"/>
                <a:gd name="connsiteY27" fmla="*/ 0 h 1121569"/>
                <a:gd name="connsiteX28" fmla="*/ 595313 w 935832"/>
                <a:gd name="connsiteY28" fmla="*/ 11906 h 1121569"/>
                <a:gd name="connsiteX29" fmla="*/ 650082 w 935832"/>
                <a:gd name="connsiteY29" fmla="*/ 30956 h 1121569"/>
                <a:gd name="connsiteX30" fmla="*/ 702469 w 935832"/>
                <a:gd name="connsiteY30" fmla="*/ 54769 h 1121569"/>
                <a:gd name="connsiteX31" fmla="*/ 750094 w 935832"/>
                <a:gd name="connsiteY31" fmla="*/ 85725 h 1121569"/>
                <a:gd name="connsiteX32" fmla="*/ 797719 w 935832"/>
                <a:gd name="connsiteY32" fmla="*/ 126206 h 1121569"/>
                <a:gd name="connsiteX33" fmla="*/ 854869 w 935832"/>
                <a:gd name="connsiteY33" fmla="*/ 183356 h 1121569"/>
                <a:gd name="connsiteX34" fmla="*/ 892969 w 935832"/>
                <a:gd name="connsiteY34" fmla="*/ 226219 h 1121569"/>
                <a:gd name="connsiteX35" fmla="*/ 921544 w 935832"/>
                <a:gd name="connsiteY35" fmla="*/ 261937 h 1121569"/>
                <a:gd name="connsiteX36" fmla="*/ 931069 w 935832"/>
                <a:gd name="connsiteY36" fmla="*/ 280987 h 1121569"/>
                <a:gd name="connsiteX37" fmla="*/ 935832 w 935832"/>
                <a:gd name="connsiteY37" fmla="*/ 302419 h 1121569"/>
                <a:gd name="connsiteX38" fmla="*/ 931069 w 935832"/>
                <a:gd name="connsiteY38" fmla="*/ 326231 h 1121569"/>
                <a:gd name="connsiteX39" fmla="*/ 919163 w 935832"/>
                <a:gd name="connsiteY39" fmla="*/ 342900 h 1121569"/>
                <a:gd name="connsiteX40" fmla="*/ 881063 w 935832"/>
                <a:gd name="connsiteY40" fmla="*/ 369094 h 1121569"/>
                <a:gd name="connsiteX41" fmla="*/ 812007 w 935832"/>
                <a:gd name="connsiteY41" fmla="*/ 402431 h 1121569"/>
                <a:gd name="connsiteX42" fmla="*/ 590550 w 935832"/>
                <a:gd name="connsiteY42" fmla="*/ 63817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35832" h="1121569">
                  <a:moveTo>
                    <a:pt x="590550" y="638175"/>
                  </a:moveTo>
                  <a:lnTo>
                    <a:pt x="390525" y="835819"/>
                  </a:lnTo>
                  <a:lnTo>
                    <a:pt x="254794" y="954881"/>
                  </a:lnTo>
                  <a:lnTo>
                    <a:pt x="140494" y="1047750"/>
                  </a:lnTo>
                  <a:lnTo>
                    <a:pt x="47625" y="1112044"/>
                  </a:lnTo>
                  <a:lnTo>
                    <a:pt x="23813" y="1121569"/>
                  </a:lnTo>
                  <a:lnTo>
                    <a:pt x="7144" y="1116806"/>
                  </a:lnTo>
                  <a:lnTo>
                    <a:pt x="2382" y="1109662"/>
                  </a:lnTo>
                  <a:lnTo>
                    <a:pt x="0" y="1095375"/>
                  </a:lnTo>
                  <a:lnTo>
                    <a:pt x="9525" y="1071562"/>
                  </a:lnTo>
                  <a:lnTo>
                    <a:pt x="71438" y="1004887"/>
                  </a:lnTo>
                  <a:lnTo>
                    <a:pt x="147638" y="919162"/>
                  </a:lnTo>
                  <a:lnTo>
                    <a:pt x="250032" y="790575"/>
                  </a:lnTo>
                  <a:lnTo>
                    <a:pt x="388144" y="604837"/>
                  </a:lnTo>
                  <a:lnTo>
                    <a:pt x="514350" y="423862"/>
                  </a:lnTo>
                  <a:lnTo>
                    <a:pt x="607219" y="283369"/>
                  </a:lnTo>
                  <a:lnTo>
                    <a:pt x="614363" y="261937"/>
                  </a:lnTo>
                  <a:lnTo>
                    <a:pt x="614363" y="230981"/>
                  </a:lnTo>
                  <a:lnTo>
                    <a:pt x="607219" y="185737"/>
                  </a:lnTo>
                  <a:lnTo>
                    <a:pt x="597694" y="157162"/>
                  </a:lnTo>
                  <a:lnTo>
                    <a:pt x="576263" y="126206"/>
                  </a:lnTo>
                  <a:lnTo>
                    <a:pt x="557213" y="104775"/>
                  </a:lnTo>
                  <a:lnTo>
                    <a:pt x="511969" y="64294"/>
                  </a:lnTo>
                  <a:lnTo>
                    <a:pt x="497682" y="47625"/>
                  </a:lnTo>
                  <a:lnTo>
                    <a:pt x="490538" y="30956"/>
                  </a:lnTo>
                  <a:lnTo>
                    <a:pt x="492919" y="14287"/>
                  </a:lnTo>
                  <a:lnTo>
                    <a:pt x="502444" y="4762"/>
                  </a:lnTo>
                  <a:lnTo>
                    <a:pt x="540544" y="0"/>
                  </a:lnTo>
                  <a:lnTo>
                    <a:pt x="595313" y="11906"/>
                  </a:lnTo>
                  <a:lnTo>
                    <a:pt x="650082" y="30956"/>
                  </a:lnTo>
                  <a:lnTo>
                    <a:pt x="702469" y="54769"/>
                  </a:lnTo>
                  <a:lnTo>
                    <a:pt x="750094" y="85725"/>
                  </a:lnTo>
                  <a:lnTo>
                    <a:pt x="797719" y="126206"/>
                  </a:lnTo>
                  <a:lnTo>
                    <a:pt x="854869" y="183356"/>
                  </a:lnTo>
                  <a:lnTo>
                    <a:pt x="892969" y="226219"/>
                  </a:lnTo>
                  <a:lnTo>
                    <a:pt x="921544" y="261937"/>
                  </a:lnTo>
                  <a:lnTo>
                    <a:pt x="931069" y="280987"/>
                  </a:lnTo>
                  <a:lnTo>
                    <a:pt x="935832" y="302419"/>
                  </a:lnTo>
                  <a:lnTo>
                    <a:pt x="931069" y="326231"/>
                  </a:lnTo>
                  <a:lnTo>
                    <a:pt x="919163" y="342900"/>
                  </a:lnTo>
                  <a:lnTo>
                    <a:pt x="881063" y="369094"/>
                  </a:lnTo>
                  <a:lnTo>
                    <a:pt x="812007" y="402431"/>
                  </a:lnTo>
                  <a:lnTo>
                    <a:pt x="590550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06D18C31-58BF-44F9-97C1-16C431CE815B}"/>
                </a:ext>
              </a:extLst>
            </p:cNvPr>
            <p:cNvSpPr/>
            <p:nvPr/>
          </p:nvSpPr>
          <p:spPr>
            <a:xfrm>
              <a:off x="5622925" y="2078038"/>
              <a:ext cx="1776413" cy="1285875"/>
            </a:xfrm>
            <a:custGeom>
              <a:avLst/>
              <a:gdLst>
                <a:gd name="connsiteX0" fmla="*/ 495300 w 1776413"/>
                <a:gd name="connsiteY0" fmla="*/ 511969 h 1285875"/>
                <a:gd name="connsiteX1" fmla="*/ 247650 w 1776413"/>
                <a:gd name="connsiteY1" fmla="*/ 157163 h 1285875"/>
                <a:gd name="connsiteX2" fmla="*/ 233363 w 1776413"/>
                <a:gd name="connsiteY2" fmla="*/ 145257 h 1285875"/>
                <a:gd name="connsiteX3" fmla="*/ 195263 w 1776413"/>
                <a:gd name="connsiteY3" fmla="*/ 126207 h 1285875"/>
                <a:gd name="connsiteX4" fmla="*/ 80963 w 1776413"/>
                <a:gd name="connsiteY4" fmla="*/ 90488 h 1285875"/>
                <a:gd name="connsiteX5" fmla="*/ 19050 w 1776413"/>
                <a:gd name="connsiteY5" fmla="*/ 78582 h 1285875"/>
                <a:gd name="connsiteX6" fmla="*/ 2382 w 1776413"/>
                <a:gd name="connsiteY6" fmla="*/ 69057 h 1285875"/>
                <a:gd name="connsiteX7" fmla="*/ 0 w 1776413"/>
                <a:gd name="connsiteY7" fmla="*/ 57150 h 1285875"/>
                <a:gd name="connsiteX8" fmla="*/ 4763 w 1776413"/>
                <a:gd name="connsiteY8" fmla="*/ 35719 h 1285875"/>
                <a:gd name="connsiteX9" fmla="*/ 23813 w 1776413"/>
                <a:gd name="connsiteY9" fmla="*/ 26194 h 1285875"/>
                <a:gd name="connsiteX10" fmla="*/ 114300 w 1776413"/>
                <a:gd name="connsiteY10" fmla="*/ 7144 h 1285875"/>
                <a:gd name="connsiteX11" fmla="*/ 188119 w 1776413"/>
                <a:gd name="connsiteY11" fmla="*/ 0 h 1285875"/>
                <a:gd name="connsiteX12" fmla="*/ 240507 w 1776413"/>
                <a:gd name="connsiteY12" fmla="*/ 4763 h 1285875"/>
                <a:gd name="connsiteX13" fmla="*/ 278607 w 1776413"/>
                <a:gd name="connsiteY13" fmla="*/ 16669 h 1285875"/>
                <a:gd name="connsiteX14" fmla="*/ 347663 w 1776413"/>
                <a:gd name="connsiteY14" fmla="*/ 52388 h 1285875"/>
                <a:gd name="connsiteX15" fmla="*/ 457200 w 1776413"/>
                <a:gd name="connsiteY15" fmla="*/ 176213 h 1285875"/>
                <a:gd name="connsiteX16" fmla="*/ 576263 w 1776413"/>
                <a:gd name="connsiteY16" fmla="*/ 309563 h 1285875"/>
                <a:gd name="connsiteX17" fmla="*/ 735807 w 1776413"/>
                <a:gd name="connsiteY17" fmla="*/ 478632 h 1285875"/>
                <a:gd name="connsiteX18" fmla="*/ 890588 w 1776413"/>
                <a:gd name="connsiteY18" fmla="*/ 631032 h 1285875"/>
                <a:gd name="connsiteX19" fmla="*/ 1073944 w 1776413"/>
                <a:gd name="connsiteY19" fmla="*/ 795338 h 1285875"/>
                <a:gd name="connsiteX20" fmla="*/ 1195388 w 1776413"/>
                <a:gd name="connsiteY20" fmla="*/ 892969 h 1285875"/>
                <a:gd name="connsiteX21" fmla="*/ 1278732 w 1776413"/>
                <a:gd name="connsiteY21" fmla="*/ 957263 h 1285875"/>
                <a:gd name="connsiteX22" fmla="*/ 1457325 w 1776413"/>
                <a:gd name="connsiteY22" fmla="*/ 1071563 h 1285875"/>
                <a:gd name="connsiteX23" fmla="*/ 1616869 w 1776413"/>
                <a:gd name="connsiteY23" fmla="*/ 1157288 h 1285875"/>
                <a:gd name="connsiteX24" fmla="*/ 1707357 w 1776413"/>
                <a:gd name="connsiteY24" fmla="*/ 1200150 h 1285875"/>
                <a:gd name="connsiteX25" fmla="*/ 1738313 w 1776413"/>
                <a:gd name="connsiteY25" fmla="*/ 1219200 h 1285875"/>
                <a:gd name="connsiteX26" fmla="*/ 1776413 w 1776413"/>
                <a:gd name="connsiteY26" fmla="*/ 1254919 h 1285875"/>
                <a:gd name="connsiteX27" fmla="*/ 1776413 w 1776413"/>
                <a:gd name="connsiteY27" fmla="*/ 1269207 h 1285875"/>
                <a:gd name="connsiteX28" fmla="*/ 1766888 w 1776413"/>
                <a:gd name="connsiteY28" fmla="*/ 1283494 h 1285875"/>
                <a:gd name="connsiteX29" fmla="*/ 1604963 w 1776413"/>
                <a:gd name="connsiteY29" fmla="*/ 1285875 h 1285875"/>
                <a:gd name="connsiteX30" fmla="*/ 1416844 w 1776413"/>
                <a:gd name="connsiteY30" fmla="*/ 1281113 h 1285875"/>
                <a:gd name="connsiteX31" fmla="*/ 1288257 w 1776413"/>
                <a:gd name="connsiteY31" fmla="*/ 1273969 h 1285875"/>
                <a:gd name="connsiteX32" fmla="*/ 1204913 w 1776413"/>
                <a:gd name="connsiteY32" fmla="*/ 1266825 h 1285875"/>
                <a:gd name="connsiteX33" fmla="*/ 1107282 w 1776413"/>
                <a:gd name="connsiteY33" fmla="*/ 1247775 h 1285875"/>
                <a:gd name="connsiteX34" fmla="*/ 1073944 w 1776413"/>
                <a:gd name="connsiteY34" fmla="*/ 1238250 h 1285875"/>
                <a:gd name="connsiteX35" fmla="*/ 1023938 w 1776413"/>
                <a:gd name="connsiteY35" fmla="*/ 1226344 h 1285875"/>
                <a:gd name="connsiteX36" fmla="*/ 983457 w 1776413"/>
                <a:gd name="connsiteY36" fmla="*/ 1209675 h 1285875"/>
                <a:gd name="connsiteX37" fmla="*/ 954882 w 1776413"/>
                <a:gd name="connsiteY37" fmla="*/ 1185863 h 1285875"/>
                <a:gd name="connsiteX38" fmla="*/ 916782 w 1776413"/>
                <a:gd name="connsiteY38" fmla="*/ 1150144 h 1285875"/>
                <a:gd name="connsiteX39" fmla="*/ 823913 w 1776413"/>
                <a:gd name="connsiteY39" fmla="*/ 1007269 h 1285875"/>
                <a:gd name="connsiteX40" fmla="*/ 657225 w 1776413"/>
                <a:gd name="connsiteY40" fmla="*/ 754857 h 1285875"/>
                <a:gd name="connsiteX41" fmla="*/ 495300 w 1776413"/>
                <a:gd name="connsiteY41" fmla="*/ 5119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76413" h="1285875">
                  <a:moveTo>
                    <a:pt x="495300" y="511969"/>
                  </a:moveTo>
                  <a:lnTo>
                    <a:pt x="247650" y="157163"/>
                  </a:lnTo>
                  <a:lnTo>
                    <a:pt x="233363" y="145257"/>
                  </a:lnTo>
                  <a:lnTo>
                    <a:pt x="195263" y="126207"/>
                  </a:lnTo>
                  <a:lnTo>
                    <a:pt x="80963" y="90488"/>
                  </a:lnTo>
                  <a:lnTo>
                    <a:pt x="19050" y="78582"/>
                  </a:lnTo>
                  <a:lnTo>
                    <a:pt x="2382" y="69057"/>
                  </a:lnTo>
                  <a:lnTo>
                    <a:pt x="0" y="57150"/>
                  </a:lnTo>
                  <a:lnTo>
                    <a:pt x="4763" y="35719"/>
                  </a:lnTo>
                  <a:lnTo>
                    <a:pt x="23813" y="26194"/>
                  </a:lnTo>
                  <a:lnTo>
                    <a:pt x="114300" y="7144"/>
                  </a:lnTo>
                  <a:lnTo>
                    <a:pt x="188119" y="0"/>
                  </a:lnTo>
                  <a:lnTo>
                    <a:pt x="240507" y="4763"/>
                  </a:lnTo>
                  <a:lnTo>
                    <a:pt x="278607" y="16669"/>
                  </a:lnTo>
                  <a:lnTo>
                    <a:pt x="347663" y="52388"/>
                  </a:lnTo>
                  <a:lnTo>
                    <a:pt x="457200" y="176213"/>
                  </a:lnTo>
                  <a:lnTo>
                    <a:pt x="576263" y="309563"/>
                  </a:lnTo>
                  <a:lnTo>
                    <a:pt x="735807" y="478632"/>
                  </a:lnTo>
                  <a:lnTo>
                    <a:pt x="890588" y="631032"/>
                  </a:lnTo>
                  <a:lnTo>
                    <a:pt x="1073944" y="795338"/>
                  </a:lnTo>
                  <a:lnTo>
                    <a:pt x="1195388" y="892969"/>
                  </a:lnTo>
                  <a:lnTo>
                    <a:pt x="1278732" y="957263"/>
                  </a:lnTo>
                  <a:lnTo>
                    <a:pt x="1457325" y="1071563"/>
                  </a:lnTo>
                  <a:lnTo>
                    <a:pt x="1616869" y="1157288"/>
                  </a:lnTo>
                  <a:lnTo>
                    <a:pt x="1707357" y="1200150"/>
                  </a:lnTo>
                  <a:lnTo>
                    <a:pt x="1738313" y="1219200"/>
                  </a:lnTo>
                  <a:lnTo>
                    <a:pt x="1776413" y="1254919"/>
                  </a:lnTo>
                  <a:lnTo>
                    <a:pt x="1776413" y="1269207"/>
                  </a:lnTo>
                  <a:lnTo>
                    <a:pt x="1766888" y="1283494"/>
                  </a:lnTo>
                  <a:lnTo>
                    <a:pt x="1604963" y="1285875"/>
                  </a:lnTo>
                  <a:lnTo>
                    <a:pt x="1416844" y="1281113"/>
                  </a:lnTo>
                  <a:lnTo>
                    <a:pt x="1288257" y="1273969"/>
                  </a:lnTo>
                  <a:lnTo>
                    <a:pt x="1204913" y="1266825"/>
                  </a:lnTo>
                  <a:lnTo>
                    <a:pt x="1107282" y="1247775"/>
                  </a:lnTo>
                  <a:lnTo>
                    <a:pt x="1073944" y="1238250"/>
                  </a:lnTo>
                  <a:lnTo>
                    <a:pt x="1023938" y="1226344"/>
                  </a:lnTo>
                  <a:lnTo>
                    <a:pt x="983457" y="1209675"/>
                  </a:lnTo>
                  <a:lnTo>
                    <a:pt x="954882" y="1185863"/>
                  </a:lnTo>
                  <a:lnTo>
                    <a:pt x="916782" y="1150144"/>
                  </a:lnTo>
                  <a:lnTo>
                    <a:pt x="823913" y="1007269"/>
                  </a:lnTo>
                  <a:lnTo>
                    <a:pt x="657225" y="754857"/>
                  </a:lnTo>
                  <a:lnTo>
                    <a:pt x="49530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87D13C0C-A93E-4E91-BB2D-C389A27611EC}"/>
                </a:ext>
              </a:extLst>
            </p:cNvPr>
            <p:cNvSpPr/>
            <p:nvPr/>
          </p:nvSpPr>
          <p:spPr>
            <a:xfrm rot="16200000">
              <a:off x="1762919" y="3469481"/>
              <a:ext cx="4286250" cy="541338"/>
            </a:xfrm>
            <a:custGeom>
              <a:avLst/>
              <a:gdLst>
                <a:gd name="connsiteX0" fmla="*/ 1511055 w 4286029"/>
                <a:gd name="connsiteY0" fmla="*/ 391885 h 540166"/>
                <a:gd name="connsiteX1" fmla="*/ 914400 w 4286029"/>
                <a:gd name="connsiteY1" fmla="*/ 395416 h 540166"/>
                <a:gd name="connsiteX2" fmla="*/ 656673 w 4286029"/>
                <a:gd name="connsiteY2" fmla="*/ 395416 h 540166"/>
                <a:gd name="connsiteX3" fmla="*/ 466026 w 4286029"/>
                <a:gd name="connsiteY3" fmla="*/ 398946 h 540166"/>
                <a:gd name="connsiteX4" fmla="*/ 335398 w 4286029"/>
                <a:gd name="connsiteY4" fmla="*/ 395416 h 540166"/>
                <a:gd name="connsiteX5" fmla="*/ 247135 w 4286029"/>
                <a:gd name="connsiteY5" fmla="*/ 388355 h 540166"/>
                <a:gd name="connsiteX6" fmla="*/ 180055 w 4286029"/>
                <a:gd name="connsiteY6" fmla="*/ 377763 h 540166"/>
                <a:gd name="connsiteX7" fmla="*/ 105915 w 4286029"/>
                <a:gd name="connsiteY7" fmla="*/ 360111 h 540166"/>
                <a:gd name="connsiteX8" fmla="*/ 60018 w 4286029"/>
                <a:gd name="connsiteY8" fmla="*/ 342458 h 540166"/>
                <a:gd name="connsiteX9" fmla="*/ 31774 w 4286029"/>
                <a:gd name="connsiteY9" fmla="*/ 324806 h 540166"/>
                <a:gd name="connsiteX10" fmla="*/ 10591 w 4286029"/>
                <a:gd name="connsiteY10" fmla="*/ 296562 h 540166"/>
                <a:gd name="connsiteX11" fmla="*/ 0 w 4286029"/>
                <a:gd name="connsiteY11" fmla="*/ 257726 h 540166"/>
                <a:gd name="connsiteX12" fmla="*/ 0 w 4286029"/>
                <a:gd name="connsiteY12" fmla="*/ 222421 h 540166"/>
                <a:gd name="connsiteX13" fmla="*/ 21183 w 4286029"/>
                <a:gd name="connsiteY13" fmla="*/ 187116 h 540166"/>
                <a:gd name="connsiteX14" fmla="*/ 56488 w 4286029"/>
                <a:gd name="connsiteY14" fmla="*/ 158872 h 540166"/>
                <a:gd name="connsiteX15" fmla="*/ 112976 w 4286029"/>
                <a:gd name="connsiteY15" fmla="*/ 134159 h 540166"/>
                <a:gd name="connsiteX16" fmla="*/ 201238 w 4286029"/>
                <a:gd name="connsiteY16" fmla="*/ 116506 h 540166"/>
                <a:gd name="connsiteX17" fmla="*/ 430721 w 4286029"/>
                <a:gd name="connsiteY17" fmla="*/ 81201 h 540166"/>
                <a:gd name="connsiteX18" fmla="*/ 526045 w 4286029"/>
                <a:gd name="connsiteY18" fmla="*/ 102384 h 540166"/>
                <a:gd name="connsiteX19" fmla="*/ 709631 w 4286029"/>
                <a:gd name="connsiteY19" fmla="*/ 130628 h 540166"/>
                <a:gd name="connsiteX20" fmla="*/ 808485 w 4286029"/>
                <a:gd name="connsiteY20" fmla="*/ 141220 h 540166"/>
                <a:gd name="connsiteX21" fmla="*/ 995601 w 4286029"/>
                <a:gd name="connsiteY21" fmla="*/ 155342 h 540166"/>
                <a:gd name="connsiteX22" fmla="*/ 1507524 w 4286029"/>
                <a:gd name="connsiteY22" fmla="*/ 176525 h 540166"/>
                <a:gd name="connsiteX23" fmla="*/ 1998264 w 4286029"/>
                <a:gd name="connsiteY23" fmla="*/ 197708 h 540166"/>
                <a:gd name="connsiteX24" fmla="*/ 2485473 w 4286029"/>
                <a:gd name="connsiteY24" fmla="*/ 211830 h 540166"/>
                <a:gd name="connsiteX25" fmla="*/ 3099781 w 4286029"/>
                <a:gd name="connsiteY25" fmla="*/ 218891 h 540166"/>
                <a:gd name="connsiteX26" fmla="*/ 3611703 w 4286029"/>
                <a:gd name="connsiteY26" fmla="*/ 218891 h 540166"/>
                <a:gd name="connsiteX27" fmla="*/ 3876491 w 4286029"/>
                <a:gd name="connsiteY27" fmla="*/ 215360 h 540166"/>
                <a:gd name="connsiteX28" fmla="*/ 3957693 w 4286029"/>
                <a:gd name="connsiteY28" fmla="*/ 208299 h 540166"/>
                <a:gd name="connsiteX29" fmla="*/ 4024772 w 4286029"/>
                <a:gd name="connsiteY29" fmla="*/ 194177 h 540166"/>
                <a:gd name="connsiteX30" fmla="*/ 4077730 w 4286029"/>
                <a:gd name="connsiteY30" fmla="*/ 169464 h 540166"/>
                <a:gd name="connsiteX31" fmla="*/ 4134218 w 4286029"/>
                <a:gd name="connsiteY31" fmla="*/ 130628 h 540166"/>
                <a:gd name="connsiteX32" fmla="*/ 4194236 w 4286029"/>
                <a:gd name="connsiteY32" fmla="*/ 77671 h 540166"/>
                <a:gd name="connsiteX33" fmla="*/ 4236602 w 4286029"/>
                <a:gd name="connsiteY33" fmla="*/ 24713 h 540166"/>
                <a:gd name="connsiteX34" fmla="*/ 4250724 w 4286029"/>
                <a:gd name="connsiteY34" fmla="*/ 3530 h 540166"/>
                <a:gd name="connsiteX35" fmla="*/ 4268377 w 4286029"/>
                <a:gd name="connsiteY35" fmla="*/ 0 h 540166"/>
                <a:gd name="connsiteX36" fmla="*/ 4286029 w 4286029"/>
                <a:gd name="connsiteY36" fmla="*/ 14122 h 540166"/>
                <a:gd name="connsiteX37" fmla="*/ 4286029 w 4286029"/>
                <a:gd name="connsiteY37" fmla="*/ 77671 h 540166"/>
                <a:gd name="connsiteX38" fmla="*/ 4271907 w 4286029"/>
                <a:gd name="connsiteY38" fmla="*/ 165933 h 540166"/>
                <a:gd name="connsiteX39" fmla="*/ 4247194 w 4286029"/>
                <a:gd name="connsiteY39" fmla="*/ 236543 h 540166"/>
                <a:gd name="connsiteX40" fmla="*/ 4201297 w 4286029"/>
                <a:gd name="connsiteY40" fmla="*/ 328336 h 540166"/>
                <a:gd name="connsiteX41" fmla="*/ 4134218 w 4286029"/>
                <a:gd name="connsiteY41" fmla="*/ 420129 h 540166"/>
                <a:gd name="connsiteX42" fmla="*/ 4056547 w 4286029"/>
                <a:gd name="connsiteY42" fmla="*/ 511922 h 540166"/>
                <a:gd name="connsiteX43" fmla="*/ 4021242 w 4286029"/>
                <a:gd name="connsiteY43" fmla="*/ 536636 h 540166"/>
                <a:gd name="connsiteX44" fmla="*/ 3996528 w 4286029"/>
                <a:gd name="connsiteY44" fmla="*/ 540166 h 540166"/>
                <a:gd name="connsiteX45" fmla="*/ 3968284 w 4286029"/>
                <a:gd name="connsiteY45" fmla="*/ 533105 h 540166"/>
                <a:gd name="connsiteX46" fmla="*/ 3936509 w 4286029"/>
                <a:gd name="connsiteY46" fmla="*/ 515453 h 540166"/>
                <a:gd name="connsiteX47" fmla="*/ 3904735 w 4286029"/>
                <a:gd name="connsiteY47" fmla="*/ 487209 h 540166"/>
                <a:gd name="connsiteX48" fmla="*/ 3834125 w 4286029"/>
                <a:gd name="connsiteY48" fmla="*/ 466026 h 540166"/>
                <a:gd name="connsiteX49" fmla="*/ 3562276 w 4286029"/>
                <a:gd name="connsiteY49" fmla="*/ 455434 h 540166"/>
                <a:gd name="connsiteX50" fmla="*/ 3145677 w 4286029"/>
                <a:gd name="connsiteY50" fmla="*/ 441312 h 540166"/>
                <a:gd name="connsiteX51" fmla="*/ 2958560 w 4286029"/>
                <a:gd name="connsiteY51" fmla="*/ 441312 h 540166"/>
                <a:gd name="connsiteX52" fmla="*/ 2510187 w 4286029"/>
                <a:gd name="connsiteY52" fmla="*/ 416599 h 540166"/>
                <a:gd name="connsiteX53" fmla="*/ 2146545 w 4286029"/>
                <a:gd name="connsiteY53" fmla="*/ 398946 h 540166"/>
                <a:gd name="connsiteX54" fmla="*/ 1511055 w 4286029"/>
                <a:gd name="connsiteY54" fmla="*/ 391885 h 5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029" h="540166">
                  <a:moveTo>
                    <a:pt x="1511055" y="391885"/>
                  </a:moveTo>
                  <a:lnTo>
                    <a:pt x="914400" y="395416"/>
                  </a:lnTo>
                  <a:lnTo>
                    <a:pt x="656673" y="395416"/>
                  </a:lnTo>
                  <a:lnTo>
                    <a:pt x="466026" y="398946"/>
                  </a:lnTo>
                  <a:lnTo>
                    <a:pt x="335398" y="395416"/>
                  </a:lnTo>
                  <a:lnTo>
                    <a:pt x="247135" y="388355"/>
                  </a:lnTo>
                  <a:lnTo>
                    <a:pt x="180055" y="377763"/>
                  </a:lnTo>
                  <a:lnTo>
                    <a:pt x="105915" y="360111"/>
                  </a:lnTo>
                  <a:lnTo>
                    <a:pt x="60018" y="342458"/>
                  </a:lnTo>
                  <a:lnTo>
                    <a:pt x="31774" y="324806"/>
                  </a:lnTo>
                  <a:lnTo>
                    <a:pt x="10591" y="296562"/>
                  </a:lnTo>
                  <a:lnTo>
                    <a:pt x="0" y="257726"/>
                  </a:lnTo>
                  <a:lnTo>
                    <a:pt x="0" y="222421"/>
                  </a:lnTo>
                  <a:lnTo>
                    <a:pt x="21183" y="187116"/>
                  </a:lnTo>
                  <a:lnTo>
                    <a:pt x="56488" y="158872"/>
                  </a:lnTo>
                  <a:lnTo>
                    <a:pt x="112976" y="134159"/>
                  </a:lnTo>
                  <a:lnTo>
                    <a:pt x="201238" y="116506"/>
                  </a:lnTo>
                  <a:lnTo>
                    <a:pt x="430721" y="81201"/>
                  </a:lnTo>
                  <a:lnTo>
                    <a:pt x="526045" y="102384"/>
                  </a:lnTo>
                  <a:lnTo>
                    <a:pt x="709631" y="130628"/>
                  </a:lnTo>
                  <a:lnTo>
                    <a:pt x="808485" y="141220"/>
                  </a:lnTo>
                  <a:lnTo>
                    <a:pt x="995601" y="155342"/>
                  </a:lnTo>
                  <a:lnTo>
                    <a:pt x="1507524" y="176525"/>
                  </a:lnTo>
                  <a:lnTo>
                    <a:pt x="1998264" y="197708"/>
                  </a:lnTo>
                  <a:lnTo>
                    <a:pt x="2485473" y="211830"/>
                  </a:lnTo>
                  <a:lnTo>
                    <a:pt x="3099781" y="218891"/>
                  </a:lnTo>
                  <a:lnTo>
                    <a:pt x="3611703" y="218891"/>
                  </a:lnTo>
                  <a:lnTo>
                    <a:pt x="3876491" y="215360"/>
                  </a:lnTo>
                  <a:lnTo>
                    <a:pt x="3957693" y="208299"/>
                  </a:lnTo>
                  <a:lnTo>
                    <a:pt x="4024772" y="194177"/>
                  </a:lnTo>
                  <a:lnTo>
                    <a:pt x="4077730" y="169464"/>
                  </a:lnTo>
                  <a:lnTo>
                    <a:pt x="4134218" y="130628"/>
                  </a:lnTo>
                  <a:lnTo>
                    <a:pt x="4194236" y="77671"/>
                  </a:lnTo>
                  <a:lnTo>
                    <a:pt x="4236602" y="24713"/>
                  </a:lnTo>
                  <a:lnTo>
                    <a:pt x="4250724" y="3530"/>
                  </a:lnTo>
                  <a:lnTo>
                    <a:pt x="4268377" y="0"/>
                  </a:lnTo>
                  <a:lnTo>
                    <a:pt x="4286029" y="14122"/>
                  </a:lnTo>
                  <a:lnTo>
                    <a:pt x="4286029" y="77671"/>
                  </a:lnTo>
                  <a:lnTo>
                    <a:pt x="4271907" y="165933"/>
                  </a:lnTo>
                  <a:lnTo>
                    <a:pt x="4247194" y="236543"/>
                  </a:lnTo>
                  <a:lnTo>
                    <a:pt x="4201297" y="328336"/>
                  </a:lnTo>
                  <a:lnTo>
                    <a:pt x="4134218" y="420129"/>
                  </a:lnTo>
                  <a:lnTo>
                    <a:pt x="4056547" y="511922"/>
                  </a:lnTo>
                  <a:lnTo>
                    <a:pt x="4021242" y="536636"/>
                  </a:lnTo>
                  <a:lnTo>
                    <a:pt x="3996528" y="540166"/>
                  </a:lnTo>
                  <a:lnTo>
                    <a:pt x="3968284" y="533105"/>
                  </a:lnTo>
                  <a:lnTo>
                    <a:pt x="3936509" y="515453"/>
                  </a:lnTo>
                  <a:lnTo>
                    <a:pt x="3904735" y="487209"/>
                  </a:lnTo>
                  <a:lnTo>
                    <a:pt x="3834125" y="466026"/>
                  </a:lnTo>
                  <a:lnTo>
                    <a:pt x="3562276" y="455434"/>
                  </a:lnTo>
                  <a:lnTo>
                    <a:pt x="3145677" y="441312"/>
                  </a:lnTo>
                  <a:lnTo>
                    <a:pt x="2958560" y="441312"/>
                  </a:lnTo>
                  <a:lnTo>
                    <a:pt x="2510187" y="416599"/>
                  </a:lnTo>
                  <a:lnTo>
                    <a:pt x="2146545" y="398946"/>
                  </a:lnTo>
                  <a:lnTo>
                    <a:pt x="1511055" y="391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06470A84-73C7-4E30-B3E8-20ADE74C7897}"/>
                </a:ext>
              </a:extLst>
            </p:cNvPr>
            <p:cNvSpPr/>
            <p:nvPr/>
          </p:nvSpPr>
          <p:spPr>
            <a:xfrm rot="16200000">
              <a:off x="2320131" y="3205957"/>
              <a:ext cx="1889125" cy="1316038"/>
            </a:xfrm>
            <a:custGeom>
              <a:avLst/>
              <a:gdLst>
                <a:gd name="connsiteX0" fmla="*/ 871537 w 1888331"/>
                <a:gd name="connsiteY0" fmla="*/ 878681 h 1316831"/>
                <a:gd name="connsiteX1" fmla="*/ 585787 w 1888331"/>
                <a:gd name="connsiteY1" fmla="*/ 647700 h 1316831"/>
                <a:gd name="connsiteX2" fmla="*/ 395287 w 1888331"/>
                <a:gd name="connsiteY2" fmla="*/ 471487 h 1316831"/>
                <a:gd name="connsiteX3" fmla="*/ 197644 w 1888331"/>
                <a:gd name="connsiteY3" fmla="*/ 269081 h 1316831"/>
                <a:gd name="connsiteX4" fmla="*/ 52387 w 1888331"/>
                <a:gd name="connsiteY4" fmla="*/ 114300 h 1316831"/>
                <a:gd name="connsiteX5" fmla="*/ 11906 w 1888331"/>
                <a:gd name="connsiteY5" fmla="*/ 66675 h 1316831"/>
                <a:gd name="connsiteX6" fmla="*/ 2381 w 1888331"/>
                <a:gd name="connsiteY6" fmla="*/ 40481 h 1316831"/>
                <a:gd name="connsiteX7" fmla="*/ 0 w 1888331"/>
                <a:gd name="connsiteY7" fmla="*/ 23812 h 1316831"/>
                <a:gd name="connsiteX8" fmla="*/ 2381 w 1888331"/>
                <a:gd name="connsiteY8" fmla="*/ 9525 h 1316831"/>
                <a:gd name="connsiteX9" fmla="*/ 9525 w 1888331"/>
                <a:gd name="connsiteY9" fmla="*/ 0 h 1316831"/>
                <a:gd name="connsiteX10" fmla="*/ 23812 w 1888331"/>
                <a:gd name="connsiteY10" fmla="*/ 0 h 1316831"/>
                <a:gd name="connsiteX11" fmla="*/ 54769 w 1888331"/>
                <a:gd name="connsiteY11" fmla="*/ 7144 h 1316831"/>
                <a:gd name="connsiteX12" fmla="*/ 104775 w 1888331"/>
                <a:gd name="connsiteY12" fmla="*/ 52387 h 1316831"/>
                <a:gd name="connsiteX13" fmla="*/ 230981 w 1888331"/>
                <a:gd name="connsiteY13" fmla="*/ 169069 h 1316831"/>
                <a:gd name="connsiteX14" fmla="*/ 361950 w 1888331"/>
                <a:gd name="connsiteY14" fmla="*/ 276225 h 1316831"/>
                <a:gd name="connsiteX15" fmla="*/ 538162 w 1888331"/>
                <a:gd name="connsiteY15" fmla="*/ 414337 h 1316831"/>
                <a:gd name="connsiteX16" fmla="*/ 683419 w 1888331"/>
                <a:gd name="connsiteY16" fmla="*/ 516731 h 1316831"/>
                <a:gd name="connsiteX17" fmla="*/ 857250 w 1888331"/>
                <a:gd name="connsiteY17" fmla="*/ 631031 h 1316831"/>
                <a:gd name="connsiteX18" fmla="*/ 1028700 w 1888331"/>
                <a:gd name="connsiteY18" fmla="*/ 733425 h 1316831"/>
                <a:gd name="connsiteX19" fmla="*/ 1169194 w 1888331"/>
                <a:gd name="connsiteY19" fmla="*/ 814387 h 1316831"/>
                <a:gd name="connsiteX20" fmla="*/ 1400175 w 1888331"/>
                <a:gd name="connsiteY20" fmla="*/ 935831 h 1316831"/>
                <a:gd name="connsiteX21" fmla="*/ 1609725 w 1888331"/>
                <a:gd name="connsiteY21" fmla="*/ 1031081 h 1316831"/>
                <a:gd name="connsiteX22" fmla="*/ 1871662 w 1888331"/>
                <a:gd name="connsiteY22" fmla="*/ 1143000 h 1316831"/>
                <a:gd name="connsiteX23" fmla="*/ 1888331 w 1888331"/>
                <a:gd name="connsiteY23" fmla="*/ 1316831 h 1316831"/>
                <a:gd name="connsiteX24" fmla="*/ 1521619 w 1888331"/>
                <a:gd name="connsiteY24" fmla="*/ 1302544 h 1316831"/>
                <a:gd name="connsiteX25" fmla="*/ 1316831 w 1888331"/>
                <a:gd name="connsiteY25" fmla="*/ 1183481 h 1316831"/>
                <a:gd name="connsiteX26" fmla="*/ 1154906 w 1888331"/>
                <a:gd name="connsiteY26" fmla="*/ 1078706 h 1316831"/>
                <a:gd name="connsiteX27" fmla="*/ 1047750 w 1888331"/>
                <a:gd name="connsiteY27" fmla="*/ 1007269 h 1316831"/>
                <a:gd name="connsiteX28" fmla="*/ 871537 w 1888331"/>
                <a:gd name="connsiteY28" fmla="*/ 87868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88331" h="1316831">
                  <a:moveTo>
                    <a:pt x="871537" y="878681"/>
                  </a:moveTo>
                  <a:lnTo>
                    <a:pt x="585787" y="647700"/>
                  </a:lnTo>
                  <a:lnTo>
                    <a:pt x="395287" y="471487"/>
                  </a:lnTo>
                  <a:lnTo>
                    <a:pt x="197644" y="269081"/>
                  </a:lnTo>
                  <a:lnTo>
                    <a:pt x="52387" y="114300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4769" y="7144"/>
                  </a:lnTo>
                  <a:lnTo>
                    <a:pt x="104775" y="52387"/>
                  </a:lnTo>
                  <a:lnTo>
                    <a:pt x="230981" y="169069"/>
                  </a:lnTo>
                  <a:lnTo>
                    <a:pt x="361950" y="276225"/>
                  </a:lnTo>
                  <a:lnTo>
                    <a:pt x="538162" y="414337"/>
                  </a:lnTo>
                  <a:lnTo>
                    <a:pt x="683419" y="516731"/>
                  </a:lnTo>
                  <a:lnTo>
                    <a:pt x="857250" y="631031"/>
                  </a:lnTo>
                  <a:lnTo>
                    <a:pt x="1028700" y="733425"/>
                  </a:lnTo>
                  <a:lnTo>
                    <a:pt x="1169194" y="814387"/>
                  </a:lnTo>
                  <a:lnTo>
                    <a:pt x="1400175" y="935831"/>
                  </a:lnTo>
                  <a:lnTo>
                    <a:pt x="1609725" y="1031081"/>
                  </a:lnTo>
                  <a:lnTo>
                    <a:pt x="1871662" y="1143000"/>
                  </a:lnTo>
                  <a:lnTo>
                    <a:pt x="1888331" y="1316831"/>
                  </a:lnTo>
                  <a:lnTo>
                    <a:pt x="1521619" y="1302544"/>
                  </a:lnTo>
                  <a:lnTo>
                    <a:pt x="1316831" y="1183481"/>
                  </a:lnTo>
                  <a:lnTo>
                    <a:pt x="1154906" y="1078706"/>
                  </a:lnTo>
                  <a:lnTo>
                    <a:pt x="1047750" y="1007269"/>
                  </a:lnTo>
                  <a:lnTo>
                    <a:pt x="871537" y="878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7133BB1B-F818-47D8-B41B-4FA9D7D17AC7}"/>
                </a:ext>
              </a:extLst>
            </p:cNvPr>
            <p:cNvSpPr/>
            <p:nvPr/>
          </p:nvSpPr>
          <p:spPr>
            <a:xfrm>
              <a:off x="3976688" y="3325813"/>
              <a:ext cx="655637" cy="684212"/>
            </a:xfrm>
            <a:custGeom>
              <a:avLst/>
              <a:gdLst>
                <a:gd name="connsiteX0" fmla="*/ 366712 w 654843"/>
                <a:gd name="connsiteY0" fmla="*/ 431007 h 683419"/>
                <a:gd name="connsiteX1" fmla="*/ 297656 w 654843"/>
                <a:gd name="connsiteY1" fmla="*/ 338138 h 683419"/>
                <a:gd name="connsiteX2" fmla="*/ 242887 w 654843"/>
                <a:gd name="connsiteY2" fmla="*/ 271463 h 683419"/>
                <a:gd name="connsiteX3" fmla="*/ 180975 w 654843"/>
                <a:gd name="connsiteY3" fmla="*/ 207169 h 683419"/>
                <a:gd name="connsiteX4" fmla="*/ 135731 w 654843"/>
                <a:gd name="connsiteY4" fmla="*/ 169069 h 683419"/>
                <a:gd name="connsiteX5" fmla="*/ 61912 w 654843"/>
                <a:gd name="connsiteY5" fmla="*/ 126207 h 683419"/>
                <a:gd name="connsiteX6" fmla="*/ 0 w 654843"/>
                <a:gd name="connsiteY6" fmla="*/ 100013 h 683419"/>
                <a:gd name="connsiteX7" fmla="*/ 0 w 654843"/>
                <a:gd name="connsiteY7" fmla="*/ 0 h 683419"/>
                <a:gd name="connsiteX8" fmla="*/ 88106 w 654843"/>
                <a:gd name="connsiteY8" fmla="*/ 21432 h 683419"/>
                <a:gd name="connsiteX9" fmla="*/ 185737 w 654843"/>
                <a:gd name="connsiteY9" fmla="*/ 57150 h 683419"/>
                <a:gd name="connsiteX10" fmla="*/ 295275 w 654843"/>
                <a:gd name="connsiteY10" fmla="*/ 107157 h 683419"/>
                <a:gd name="connsiteX11" fmla="*/ 426243 w 654843"/>
                <a:gd name="connsiteY11" fmla="*/ 169069 h 683419"/>
                <a:gd name="connsiteX12" fmla="*/ 504825 w 654843"/>
                <a:gd name="connsiteY12" fmla="*/ 209550 h 683419"/>
                <a:gd name="connsiteX13" fmla="*/ 557212 w 654843"/>
                <a:gd name="connsiteY13" fmla="*/ 242888 h 683419"/>
                <a:gd name="connsiteX14" fmla="*/ 581025 w 654843"/>
                <a:gd name="connsiteY14" fmla="*/ 261938 h 683419"/>
                <a:gd name="connsiteX15" fmla="*/ 600075 w 654843"/>
                <a:gd name="connsiteY15" fmla="*/ 280988 h 683419"/>
                <a:gd name="connsiteX16" fmla="*/ 621506 w 654843"/>
                <a:gd name="connsiteY16" fmla="*/ 323850 h 683419"/>
                <a:gd name="connsiteX17" fmla="*/ 640556 w 654843"/>
                <a:gd name="connsiteY17" fmla="*/ 381000 h 683419"/>
                <a:gd name="connsiteX18" fmla="*/ 652462 w 654843"/>
                <a:gd name="connsiteY18" fmla="*/ 452438 h 683419"/>
                <a:gd name="connsiteX19" fmla="*/ 654843 w 654843"/>
                <a:gd name="connsiteY19" fmla="*/ 514350 h 683419"/>
                <a:gd name="connsiteX20" fmla="*/ 654843 w 654843"/>
                <a:gd name="connsiteY20" fmla="*/ 569119 h 683419"/>
                <a:gd name="connsiteX21" fmla="*/ 650081 w 654843"/>
                <a:gd name="connsiteY21" fmla="*/ 614363 h 683419"/>
                <a:gd name="connsiteX22" fmla="*/ 640556 w 654843"/>
                <a:gd name="connsiteY22" fmla="*/ 650082 h 683419"/>
                <a:gd name="connsiteX23" fmla="*/ 628650 w 654843"/>
                <a:gd name="connsiteY23" fmla="*/ 671513 h 683419"/>
                <a:gd name="connsiteX24" fmla="*/ 607218 w 654843"/>
                <a:gd name="connsiteY24" fmla="*/ 683419 h 683419"/>
                <a:gd name="connsiteX25" fmla="*/ 576262 w 654843"/>
                <a:gd name="connsiteY25" fmla="*/ 683419 h 683419"/>
                <a:gd name="connsiteX26" fmla="*/ 545306 w 654843"/>
                <a:gd name="connsiteY26" fmla="*/ 671513 h 683419"/>
                <a:gd name="connsiteX27" fmla="*/ 516731 w 654843"/>
                <a:gd name="connsiteY27" fmla="*/ 645319 h 683419"/>
                <a:gd name="connsiteX28" fmla="*/ 476250 w 654843"/>
                <a:gd name="connsiteY28" fmla="*/ 602457 h 683419"/>
                <a:gd name="connsiteX29" fmla="*/ 442912 w 654843"/>
                <a:gd name="connsiteY29" fmla="*/ 552450 h 683419"/>
                <a:gd name="connsiteX30" fmla="*/ 366712 w 654843"/>
                <a:gd name="connsiteY30" fmla="*/ 431007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843" h="683419">
                  <a:moveTo>
                    <a:pt x="366712" y="431007"/>
                  </a:moveTo>
                  <a:lnTo>
                    <a:pt x="297656" y="338138"/>
                  </a:lnTo>
                  <a:lnTo>
                    <a:pt x="242887" y="271463"/>
                  </a:lnTo>
                  <a:lnTo>
                    <a:pt x="180975" y="207169"/>
                  </a:lnTo>
                  <a:lnTo>
                    <a:pt x="135731" y="169069"/>
                  </a:lnTo>
                  <a:lnTo>
                    <a:pt x="61912" y="126207"/>
                  </a:lnTo>
                  <a:lnTo>
                    <a:pt x="0" y="100013"/>
                  </a:lnTo>
                  <a:lnTo>
                    <a:pt x="0" y="0"/>
                  </a:lnTo>
                  <a:lnTo>
                    <a:pt x="88106" y="21432"/>
                  </a:lnTo>
                  <a:lnTo>
                    <a:pt x="185737" y="57150"/>
                  </a:lnTo>
                  <a:lnTo>
                    <a:pt x="295275" y="107157"/>
                  </a:lnTo>
                  <a:lnTo>
                    <a:pt x="426243" y="169069"/>
                  </a:lnTo>
                  <a:lnTo>
                    <a:pt x="504825" y="209550"/>
                  </a:lnTo>
                  <a:lnTo>
                    <a:pt x="557212" y="242888"/>
                  </a:lnTo>
                  <a:lnTo>
                    <a:pt x="581025" y="261938"/>
                  </a:lnTo>
                  <a:lnTo>
                    <a:pt x="600075" y="280988"/>
                  </a:lnTo>
                  <a:lnTo>
                    <a:pt x="621506" y="323850"/>
                  </a:lnTo>
                  <a:lnTo>
                    <a:pt x="640556" y="381000"/>
                  </a:lnTo>
                  <a:lnTo>
                    <a:pt x="652462" y="452438"/>
                  </a:lnTo>
                  <a:cubicBezTo>
                    <a:pt x="653256" y="473075"/>
                    <a:pt x="654049" y="493713"/>
                    <a:pt x="654843" y="514350"/>
                  </a:cubicBezTo>
                  <a:lnTo>
                    <a:pt x="654843" y="569119"/>
                  </a:lnTo>
                  <a:lnTo>
                    <a:pt x="650081" y="614363"/>
                  </a:lnTo>
                  <a:lnTo>
                    <a:pt x="640556" y="650082"/>
                  </a:lnTo>
                  <a:lnTo>
                    <a:pt x="628650" y="671513"/>
                  </a:lnTo>
                  <a:lnTo>
                    <a:pt x="607218" y="683419"/>
                  </a:lnTo>
                  <a:lnTo>
                    <a:pt x="576262" y="683419"/>
                  </a:lnTo>
                  <a:lnTo>
                    <a:pt x="545306" y="671513"/>
                  </a:lnTo>
                  <a:lnTo>
                    <a:pt x="516731" y="645319"/>
                  </a:lnTo>
                  <a:lnTo>
                    <a:pt x="476250" y="602457"/>
                  </a:lnTo>
                  <a:lnTo>
                    <a:pt x="442912" y="552450"/>
                  </a:lnTo>
                  <a:lnTo>
                    <a:pt x="36671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53B586D3-C362-4CFA-B179-D5115CD07EE3}"/>
                </a:ext>
              </a:extLst>
            </p:cNvPr>
            <p:cNvSpPr/>
            <p:nvPr/>
          </p:nvSpPr>
          <p:spPr>
            <a:xfrm>
              <a:off x="4598988" y="3629025"/>
              <a:ext cx="1228725" cy="1552575"/>
            </a:xfrm>
            <a:custGeom>
              <a:avLst/>
              <a:gdLst>
                <a:gd name="connsiteX0" fmla="*/ 678656 w 1228725"/>
                <a:gd name="connsiteY0" fmla="*/ 1045369 h 1552575"/>
                <a:gd name="connsiteX1" fmla="*/ 454819 w 1228725"/>
                <a:gd name="connsiteY1" fmla="*/ 1312069 h 1552575"/>
                <a:gd name="connsiteX2" fmla="*/ 333375 w 1228725"/>
                <a:gd name="connsiteY2" fmla="*/ 1459706 h 1552575"/>
                <a:gd name="connsiteX3" fmla="*/ 252412 w 1228725"/>
                <a:gd name="connsiteY3" fmla="*/ 1552575 h 1552575"/>
                <a:gd name="connsiteX4" fmla="*/ 0 w 1228725"/>
                <a:gd name="connsiteY4" fmla="*/ 1540669 h 1552575"/>
                <a:gd name="connsiteX5" fmla="*/ 90487 w 1228725"/>
                <a:gd name="connsiteY5" fmla="*/ 1493044 h 1552575"/>
                <a:gd name="connsiteX6" fmla="*/ 161925 w 1228725"/>
                <a:gd name="connsiteY6" fmla="*/ 1440656 h 1552575"/>
                <a:gd name="connsiteX7" fmla="*/ 221456 w 1228725"/>
                <a:gd name="connsiteY7" fmla="*/ 1390650 h 1552575"/>
                <a:gd name="connsiteX8" fmla="*/ 297656 w 1228725"/>
                <a:gd name="connsiteY8" fmla="*/ 1307306 h 1552575"/>
                <a:gd name="connsiteX9" fmla="*/ 423862 w 1228725"/>
                <a:gd name="connsiteY9" fmla="*/ 1138238 h 1552575"/>
                <a:gd name="connsiteX10" fmla="*/ 600075 w 1228725"/>
                <a:gd name="connsiteY10" fmla="*/ 888206 h 1552575"/>
                <a:gd name="connsiteX11" fmla="*/ 716756 w 1228725"/>
                <a:gd name="connsiteY11" fmla="*/ 700088 h 1552575"/>
                <a:gd name="connsiteX12" fmla="*/ 790575 w 1228725"/>
                <a:gd name="connsiteY12" fmla="*/ 559594 h 1552575"/>
                <a:gd name="connsiteX13" fmla="*/ 831056 w 1228725"/>
                <a:gd name="connsiteY13" fmla="*/ 478631 h 1552575"/>
                <a:gd name="connsiteX14" fmla="*/ 854869 w 1228725"/>
                <a:gd name="connsiteY14" fmla="*/ 414338 h 1552575"/>
                <a:gd name="connsiteX15" fmla="*/ 881062 w 1228725"/>
                <a:gd name="connsiteY15" fmla="*/ 340519 h 1552575"/>
                <a:gd name="connsiteX16" fmla="*/ 890587 w 1228725"/>
                <a:gd name="connsiteY16" fmla="*/ 283369 h 1552575"/>
                <a:gd name="connsiteX17" fmla="*/ 890587 w 1228725"/>
                <a:gd name="connsiteY17" fmla="*/ 238125 h 1552575"/>
                <a:gd name="connsiteX18" fmla="*/ 885825 w 1228725"/>
                <a:gd name="connsiteY18" fmla="*/ 195263 h 1552575"/>
                <a:gd name="connsiteX19" fmla="*/ 873919 w 1228725"/>
                <a:gd name="connsiteY19" fmla="*/ 169069 h 1552575"/>
                <a:gd name="connsiteX20" fmla="*/ 814387 w 1228725"/>
                <a:gd name="connsiteY20" fmla="*/ 111919 h 1552575"/>
                <a:gd name="connsiteX21" fmla="*/ 764381 w 1228725"/>
                <a:gd name="connsiteY21" fmla="*/ 64294 h 1552575"/>
                <a:gd name="connsiteX22" fmla="*/ 750094 w 1228725"/>
                <a:gd name="connsiteY22" fmla="*/ 42863 h 1552575"/>
                <a:gd name="connsiteX23" fmla="*/ 747712 w 1228725"/>
                <a:gd name="connsiteY23" fmla="*/ 26194 h 1552575"/>
                <a:gd name="connsiteX24" fmla="*/ 750094 w 1228725"/>
                <a:gd name="connsiteY24" fmla="*/ 9525 h 1552575"/>
                <a:gd name="connsiteX25" fmla="*/ 773906 w 1228725"/>
                <a:gd name="connsiteY25" fmla="*/ 0 h 1552575"/>
                <a:gd name="connsiteX26" fmla="*/ 819150 w 1228725"/>
                <a:gd name="connsiteY26" fmla="*/ 2381 h 1552575"/>
                <a:gd name="connsiteX27" fmla="*/ 866775 w 1228725"/>
                <a:gd name="connsiteY27" fmla="*/ 11906 h 1552575"/>
                <a:gd name="connsiteX28" fmla="*/ 904875 w 1228725"/>
                <a:gd name="connsiteY28" fmla="*/ 26194 h 1552575"/>
                <a:gd name="connsiteX29" fmla="*/ 959644 w 1228725"/>
                <a:gd name="connsiteY29" fmla="*/ 54769 h 1552575"/>
                <a:gd name="connsiteX30" fmla="*/ 1004887 w 1228725"/>
                <a:gd name="connsiteY30" fmla="*/ 83344 h 1552575"/>
                <a:gd name="connsiteX31" fmla="*/ 1054894 w 1228725"/>
                <a:gd name="connsiteY31" fmla="*/ 126206 h 1552575"/>
                <a:gd name="connsiteX32" fmla="*/ 1097756 w 1228725"/>
                <a:gd name="connsiteY32" fmla="*/ 171450 h 1552575"/>
                <a:gd name="connsiteX33" fmla="*/ 1157287 w 1228725"/>
                <a:gd name="connsiteY33" fmla="*/ 250031 h 1552575"/>
                <a:gd name="connsiteX34" fmla="*/ 1195387 w 1228725"/>
                <a:gd name="connsiteY34" fmla="*/ 309563 h 1552575"/>
                <a:gd name="connsiteX35" fmla="*/ 1216819 w 1228725"/>
                <a:gd name="connsiteY35" fmla="*/ 359569 h 1552575"/>
                <a:gd name="connsiteX36" fmla="*/ 1226344 w 1228725"/>
                <a:gd name="connsiteY36" fmla="*/ 395288 h 1552575"/>
                <a:gd name="connsiteX37" fmla="*/ 1228725 w 1228725"/>
                <a:gd name="connsiteY37" fmla="*/ 421481 h 1552575"/>
                <a:gd name="connsiteX38" fmla="*/ 1223962 w 1228725"/>
                <a:gd name="connsiteY38" fmla="*/ 447675 h 1552575"/>
                <a:gd name="connsiteX39" fmla="*/ 1207294 w 1228725"/>
                <a:gd name="connsiteY39" fmla="*/ 464344 h 1552575"/>
                <a:gd name="connsiteX40" fmla="*/ 1171575 w 1228725"/>
                <a:gd name="connsiteY40" fmla="*/ 478631 h 1552575"/>
                <a:gd name="connsiteX41" fmla="*/ 1140619 w 1228725"/>
                <a:gd name="connsiteY41" fmla="*/ 500063 h 1552575"/>
                <a:gd name="connsiteX42" fmla="*/ 1097756 w 1228725"/>
                <a:gd name="connsiteY42" fmla="*/ 547688 h 1552575"/>
                <a:gd name="connsiteX43" fmla="*/ 897731 w 1228725"/>
                <a:gd name="connsiteY43" fmla="*/ 783431 h 1552575"/>
                <a:gd name="connsiteX44" fmla="*/ 678656 w 1228725"/>
                <a:gd name="connsiteY44" fmla="*/ 104536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28725" h="1552575">
                  <a:moveTo>
                    <a:pt x="678656" y="1045369"/>
                  </a:moveTo>
                  <a:lnTo>
                    <a:pt x="454819" y="1312069"/>
                  </a:lnTo>
                  <a:lnTo>
                    <a:pt x="333375" y="1459706"/>
                  </a:lnTo>
                  <a:lnTo>
                    <a:pt x="252412" y="1552575"/>
                  </a:lnTo>
                  <a:lnTo>
                    <a:pt x="0" y="1540669"/>
                  </a:lnTo>
                  <a:lnTo>
                    <a:pt x="90487" y="1493044"/>
                  </a:lnTo>
                  <a:lnTo>
                    <a:pt x="161925" y="1440656"/>
                  </a:lnTo>
                  <a:lnTo>
                    <a:pt x="221456" y="1390650"/>
                  </a:lnTo>
                  <a:lnTo>
                    <a:pt x="297656" y="1307306"/>
                  </a:lnTo>
                  <a:lnTo>
                    <a:pt x="423862" y="1138238"/>
                  </a:lnTo>
                  <a:lnTo>
                    <a:pt x="600075" y="888206"/>
                  </a:lnTo>
                  <a:lnTo>
                    <a:pt x="716756" y="700088"/>
                  </a:lnTo>
                  <a:lnTo>
                    <a:pt x="790575" y="559594"/>
                  </a:lnTo>
                  <a:lnTo>
                    <a:pt x="831056" y="478631"/>
                  </a:lnTo>
                  <a:lnTo>
                    <a:pt x="854869" y="414338"/>
                  </a:lnTo>
                  <a:lnTo>
                    <a:pt x="881062" y="340519"/>
                  </a:lnTo>
                  <a:lnTo>
                    <a:pt x="890587" y="283369"/>
                  </a:lnTo>
                  <a:lnTo>
                    <a:pt x="890587" y="238125"/>
                  </a:lnTo>
                  <a:lnTo>
                    <a:pt x="885825" y="195263"/>
                  </a:lnTo>
                  <a:lnTo>
                    <a:pt x="873919" y="169069"/>
                  </a:lnTo>
                  <a:lnTo>
                    <a:pt x="814387" y="111919"/>
                  </a:lnTo>
                  <a:lnTo>
                    <a:pt x="764381" y="64294"/>
                  </a:lnTo>
                  <a:lnTo>
                    <a:pt x="750094" y="42863"/>
                  </a:lnTo>
                  <a:lnTo>
                    <a:pt x="747712" y="26194"/>
                  </a:lnTo>
                  <a:lnTo>
                    <a:pt x="750094" y="9525"/>
                  </a:lnTo>
                  <a:lnTo>
                    <a:pt x="773906" y="0"/>
                  </a:lnTo>
                  <a:lnTo>
                    <a:pt x="819150" y="2381"/>
                  </a:lnTo>
                  <a:lnTo>
                    <a:pt x="866775" y="11906"/>
                  </a:lnTo>
                  <a:lnTo>
                    <a:pt x="904875" y="26194"/>
                  </a:lnTo>
                  <a:lnTo>
                    <a:pt x="959644" y="54769"/>
                  </a:lnTo>
                  <a:lnTo>
                    <a:pt x="1004887" y="83344"/>
                  </a:lnTo>
                  <a:lnTo>
                    <a:pt x="1054894" y="126206"/>
                  </a:lnTo>
                  <a:lnTo>
                    <a:pt x="1097756" y="171450"/>
                  </a:lnTo>
                  <a:lnTo>
                    <a:pt x="1157287" y="250031"/>
                  </a:lnTo>
                  <a:lnTo>
                    <a:pt x="1195387" y="309563"/>
                  </a:lnTo>
                  <a:lnTo>
                    <a:pt x="1216819" y="359569"/>
                  </a:lnTo>
                  <a:lnTo>
                    <a:pt x="1226344" y="395288"/>
                  </a:lnTo>
                  <a:lnTo>
                    <a:pt x="1228725" y="421481"/>
                  </a:lnTo>
                  <a:lnTo>
                    <a:pt x="1223962" y="447675"/>
                  </a:lnTo>
                  <a:lnTo>
                    <a:pt x="1207294" y="464344"/>
                  </a:lnTo>
                  <a:lnTo>
                    <a:pt x="1171575" y="478631"/>
                  </a:lnTo>
                  <a:lnTo>
                    <a:pt x="1140619" y="500063"/>
                  </a:lnTo>
                  <a:lnTo>
                    <a:pt x="1097756" y="547688"/>
                  </a:lnTo>
                  <a:lnTo>
                    <a:pt x="897731" y="783431"/>
                  </a:lnTo>
                  <a:lnTo>
                    <a:pt x="67865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09D65C0F-B536-4EB4-BEC1-E0FC5E6EFA31}"/>
                </a:ext>
              </a:extLst>
            </p:cNvPr>
            <p:cNvSpPr/>
            <p:nvPr/>
          </p:nvSpPr>
          <p:spPr>
            <a:xfrm>
              <a:off x="4498975" y="4814888"/>
              <a:ext cx="2114550" cy="742950"/>
            </a:xfrm>
            <a:custGeom>
              <a:avLst/>
              <a:gdLst>
                <a:gd name="connsiteX0" fmla="*/ 1304925 w 2114550"/>
                <a:gd name="connsiteY0" fmla="*/ 314325 h 742950"/>
                <a:gd name="connsiteX1" fmla="*/ 840582 w 2114550"/>
                <a:gd name="connsiteY1" fmla="*/ 447675 h 742950"/>
                <a:gd name="connsiteX2" fmla="*/ 633413 w 2114550"/>
                <a:gd name="connsiteY2" fmla="*/ 514350 h 742950"/>
                <a:gd name="connsiteX3" fmla="*/ 485775 w 2114550"/>
                <a:gd name="connsiteY3" fmla="*/ 561975 h 742950"/>
                <a:gd name="connsiteX4" fmla="*/ 314325 w 2114550"/>
                <a:gd name="connsiteY4" fmla="*/ 628650 h 742950"/>
                <a:gd name="connsiteX5" fmla="*/ 185738 w 2114550"/>
                <a:gd name="connsiteY5" fmla="*/ 685800 h 742950"/>
                <a:gd name="connsiteX6" fmla="*/ 161925 w 2114550"/>
                <a:gd name="connsiteY6" fmla="*/ 707231 h 742950"/>
                <a:gd name="connsiteX7" fmla="*/ 135732 w 2114550"/>
                <a:gd name="connsiteY7" fmla="*/ 726281 h 742950"/>
                <a:gd name="connsiteX8" fmla="*/ 109538 w 2114550"/>
                <a:gd name="connsiteY8" fmla="*/ 738187 h 742950"/>
                <a:gd name="connsiteX9" fmla="*/ 83344 w 2114550"/>
                <a:gd name="connsiteY9" fmla="*/ 742950 h 742950"/>
                <a:gd name="connsiteX10" fmla="*/ 57150 w 2114550"/>
                <a:gd name="connsiteY10" fmla="*/ 742950 h 742950"/>
                <a:gd name="connsiteX11" fmla="*/ 40482 w 2114550"/>
                <a:gd name="connsiteY11" fmla="*/ 733425 h 742950"/>
                <a:gd name="connsiteX12" fmla="*/ 30957 w 2114550"/>
                <a:gd name="connsiteY12" fmla="*/ 714375 h 742950"/>
                <a:gd name="connsiteX13" fmla="*/ 16669 w 2114550"/>
                <a:gd name="connsiteY13" fmla="*/ 659606 h 742950"/>
                <a:gd name="connsiteX14" fmla="*/ 4763 w 2114550"/>
                <a:gd name="connsiteY14" fmla="*/ 557212 h 742950"/>
                <a:gd name="connsiteX15" fmla="*/ 0 w 2114550"/>
                <a:gd name="connsiteY15" fmla="*/ 445293 h 742950"/>
                <a:gd name="connsiteX16" fmla="*/ 0 w 2114550"/>
                <a:gd name="connsiteY16" fmla="*/ 381000 h 742950"/>
                <a:gd name="connsiteX17" fmla="*/ 9525 w 2114550"/>
                <a:gd name="connsiteY17" fmla="*/ 373856 h 742950"/>
                <a:gd name="connsiteX18" fmla="*/ 59532 w 2114550"/>
                <a:gd name="connsiteY18" fmla="*/ 359568 h 742950"/>
                <a:gd name="connsiteX19" fmla="*/ 252413 w 2114550"/>
                <a:gd name="connsiteY19" fmla="*/ 302418 h 742950"/>
                <a:gd name="connsiteX20" fmla="*/ 371475 w 2114550"/>
                <a:gd name="connsiteY20" fmla="*/ 335756 h 742950"/>
                <a:gd name="connsiteX21" fmla="*/ 778669 w 2114550"/>
                <a:gd name="connsiteY21" fmla="*/ 261937 h 742950"/>
                <a:gd name="connsiteX22" fmla="*/ 1223963 w 2114550"/>
                <a:gd name="connsiteY22" fmla="*/ 173831 h 742950"/>
                <a:gd name="connsiteX23" fmla="*/ 1709738 w 2114550"/>
                <a:gd name="connsiteY23" fmla="*/ 69056 h 742950"/>
                <a:gd name="connsiteX24" fmla="*/ 2014538 w 2114550"/>
                <a:gd name="connsiteY24" fmla="*/ 0 h 742950"/>
                <a:gd name="connsiteX25" fmla="*/ 2114550 w 2114550"/>
                <a:gd name="connsiteY25" fmla="*/ 107156 h 742950"/>
                <a:gd name="connsiteX26" fmla="*/ 1838325 w 2114550"/>
                <a:gd name="connsiteY26" fmla="*/ 180975 h 742950"/>
                <a:gd name="connsiteX27" fmla="*/ 1304925 w 2114550"/>
                <a:gd name="connsiteY27" fmla="*/ 31432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14550" h="742950">
                  <a:moveTo>
                    <a:pt x="1304925" y="314325"/>
                  </a:moveTo>
                  <a:lnTo>
                    <a:pt x="840582" y="447675"/>
                  </a:lnTo>
                  <a:lnTo>
                    <a:pt x="633413" y="514350"/>
                  </a:lnTo>
                  <a:lnTo>
                    <a:pt x="485775" y="561975"/>
                  </a:lnTo>
                  <a:lnTo>
                    <a:pt x="314325" y="628650"/>
                  </a:lnTo>
                  <a:lnTo>
                    <a:pt x="185738" y="685800"/>
                  </a:lnTo>
                  <a:lnTo>
                    <a:pt x="161925" y="707231"/>
                  </a:lnTo>
                  <a:lnTo>
                    <a:pt x="135732" y="726281"/>
                  </a:lnTo>
                  <a:lnTo>
                    <a:pt x="109538" y="738187"/>
                  </a:lnTo>
                  <a:lnTo>
                    <a:pt x="83344" y="742950"/>
                  </a:lnTo>
                  <a:lnTo>
                    <a:pt x="57150" y="742950"/>
                  </a:lnTo>
                  <a:lnTo>
                    <a:pt x="40482" y="733425"/>
                  </a:lnTo>
                  <a:lnTo>
                    <a:pt x="30957" y="714375"/>
                  </a:lnTo>
                  <a:lnTo>
                    <a:pt x="16669" y="659606"/>
                  </a:lnTo>
                  <a:lnTo>
                    <a:pt x="4763" y="557212"/>
                  </a:lnTo>
                  <a:lnTo>
                    <a:pt x="0" y="445293"/>
                  </a:lnTo>
                  <a:lnTo>
                    <a:pt x="0" y="381000"/>
                  </a:lnTo>
                  <a:lnTo>
                    <a:pt x="9525" y="373856"/>
                  </a:lnTo>
                  <a:lnTo>
                    <a:pt x="59532" y="359568"/>
                  </a:lnTo>
                  <a:lnTo>
                    <a:pt x="252413" y="302418"/>
                  </a:lnTo>
                  <a:lnTo>
                    <a:pt x="371475" y="335756"/>
                  </a:lnTo>
                  <a:lnTo>
                    <a:pt x="778669" y="261937"/>
                  </a:lnTo>
                  <a:lnTo>
                    <a:pt x="1223963" y="173831"/>
                  </a:lnTo>
                  <a:lnTo>
                    <a:pt x="1709738" y="69056"/>
                  </a:lnTo>
                  <a:lnTo>
                    <a:pt x="2014538" y="0"/>
                  </a:lnTo>
                  <a:lnTo>
                    <a:pt x="2114550" y="107156"/>
                  </a:lnTo>
                  <a:lnTo>
                    <a:pt x="1838325" y="180975"/>
                  </a:lnTo>
                  <a:lnTo>
                    <a:pt x="1304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593B2B38-2F14-4812-8BA8-C5C65F6383DB}"/>
                </a:ext>
              </a:extLst>
            </p:cNvPr>
            <p:cNvSpPr/>
            <p:nvPr/>
          </p:nvSpPr>
          <p:spPr>
            <a:xfrm>
              <a:off x="6046788" y="4335463"/>
              <a:ext cx="1000125" cy="1238250"/>
            </a:xfrm>
            <a:custGeom>
              <a:avLst/>
              <a:gdLst>
                <a:gd name="connsiteX0" fmla="*/ 659606 w 1000125"/>
                <a:gd name="connsiteY0" fmla="*/ 888207 h 1238250"/>
                <a:gd name="connsiteX1" fmla="*/ 473869 w 1000125"/>
                <a:gd name="connsiteY1" fmla="*/ 600075 h 1238250"/>
                <a:gd name="connsiteX2" fmla="*/ 342900 w 1000125"/>
                <a:gd name="connsiteY2" fmla="*/ 433388 h 1238250"/>
                <a:gd name="connsiteX3" fmla="*/ 242887 w 1000125"/>
                <a:gd name="connsiteY3" fmla="*/ 314325 h 1238250"/>
                <a:gd name="connsiteX4" fmla="*/ 85725 w 1000125"/>
                <a:gd name="connsiteY4" fmla="*/ 133350 h 1238250"/>
                <a:gd name="connsiteX5" fmla="*/ 28575 w 1000125"/>
                <a:gd name="connsiteY5" fmla="*/ 73819 h 1238250"/>
                <a:gd name="connsiteX6" fmla="*/ 14287 w 1000125"/>
                <a:gd name="connsiteY6" fmla="*/ 54769 h 1238250"/>
                <a:gd name="connsiteX7" fmla="*/ 2381 w 1000125"/>
                <a:gd name="connsiteY7" fmla="*/ 30957 h 1238250"/>
                <a:gd name="connsiteX8" fmla="*/ 0 w 1000125"/>
                <a:gd name="connsiteY8" fmla="*/ 14288 h 1238250"/>
                <a:gd name="connsiteX9" fmla="*/ 7144 w 1000125"/>
                <a:gd name="connsiteY9" fmla="*/ 2382 h 1238250"/>
                <a:gd name="connsiteX10" fmla="*/ 30956 w 1000125"/>
                <a:gd name="connsiteY10" fmla="*/ 0 h 1238250"/>
                <a:gd name="connsiteX11" fmla="*/ 50006 w 1000125"/>
                <a:gd name="connsiteY11" fmla="*/ 9525 h 1238250"/>
                <a:gd name="connsiteX12" fmla="*/ 157162 w 1000125"/>
                <a:gd name="connsiteY12" fmla="*/ 78582 h 1238250"/>
                <a:gd name="connsiteX13" fmla="*/ 323850 w 1000125"/>
                <a:gd name="connsiteY13" fmla="*/ 185738 h 1238250"/>
                <a:gd name="connsiteX14" fmla="*/ 542925 w 1000125"/>
                <a:gd name="connsiteY14" fmla="*/ 335757 h 1238250"/>
                <a:gd name="connsiteX15" fmla="*/ 628650 w 1000125"/>
                <a:gd name="connsiteY15" fmla="*/ 400050 h 1238250"/>
                <a:gd name="connsiteX16" fmla="*/ 695325 w 1000125"/>
                <a:gd name="connsiteY16" fmla="*/ 450057 h 1238250"/>
                <a:gd name="connsiteX17" fmla="*/ 762000 w 1000125"/>
                <a:gd name="connsiteY17" fmla="*/ 509588 h 1238250"/>
                <a:gd name="connsiteX18" fmla="*/ 802481 w 1000125"/>
                <a:gd name="connsiteY18" fmla="*/ 547688 h 1238250"/>
                <a:gd name="connsiteX19" fmla="*/ 840581 w 1000125"/>
                <a:gd name="connsiteY19" fmla="*/ 597694 h 1238250"/>
                <a:gd name="connsiteX20" fmla="*/ 883444 w 1000125"/>
                <a:gd name="connsiteY20" fmla="*/ 664369 h 1238250"/>
                <a:gd name="connsiteX21" fmla="*/ 919162 w 1000125"/>
                <a:gd name="connsiteY21" fmla="*/ 731044 h 1238250"/>
                <a:gd name="connsiteX22" fmla="*/ 947737 w 1000125"/>
                <a:gd name="connsiteY22" fmla="*/ 795338 h 1238250"/>
                <a:gd name="connsiteX23" fmla="*/ 966787 w 1000125"/>
                <a:gd name="connsiteY23" fmla="*/ 852488 h 1238250"/>
                <a:gd name="connsiteX24" fmla="*/ 985837 w 1000125"/>
                <a:gd name="connsiteY24" fmla="*/ 931069 h 1238250"/>
                <a:gd name="connsiteX25" fmla="*/ 992981 w 1000125"/>
                <a:gd name="connsiteY25" fmla="*/ 978694 h 1238250"/>
                <a:gd name="connsiteX26" fmla="*/ 997744 w 1000125"/>
                <a:gd name="connsiteY26" fmla="*/ 1035844 h 1238250"/>
                <a:gd name="connsiteX27" fmla="*/ 1000125 w 1000125"/>
                <a:gd name="connsiteY27" fmla="*/ 1085850 h 1238250"/>
                <a:gd name="connsiteX28" fmla="*/ 995362 w 1000125"/>
                <a:gd name="connsiteY28" fmla="*/ 1116807 h 1238250"/>
                <a:gd name="connsiteX29" fmla="*/ 981075 w 1000125"/>
                <a:gd name="connsiteY29" fmla="*/ 1164432 h 1238250"/>
                <a:gd name="connsiteX30" fmla="*/ 962025 w 1000125"/>
                <a:gd name="connsiteY30" fmla="*/ 1207294 h 1238250"/>
                <a:gd name="connsiteX31" fmla="*/ 942975 w 1000125"/>
                <a:gd name="connsiteY31" fmla="*/ 1233488 h 1238250"/>
                <a:gd name="connsiteX32" fmla="*/ 926306 w 1000125"/>
                <a:gd name="connsiteY32" fmla="*/ 1238250 h 1238250"/>
                <a:gd name="connsiteX33" fmla="*/ 890587 w 1000125"/>
                <a:gd name="connsiteY33" fmla="*/ 1231107 h 1238250"/>
                <a:gd name="connsiteX34" fmla="*/ 850106 w 1000125"/>
                <a:gd name="connsiteY34" fmla="*/ 1209675 h 1238250"/>
                <a:gd name="connsiteX35" fmla="*/ 823912 w 1000125"/>
                <a:gd name="connsiteY35" fmla="*/ 1183482 h 1238250"/>
                <a:gd name="connsiteX36" fmla="*/ 802481 w 1000125"/>
                <a:gd name="connsiteY36" fmla="*/ 1152525 h 1238250"/>
                <a:gd name="connsiteX37" fmla="*/ 769144 w 1000125"/>
                <a:gd name="connsiteY37" fmla="*/ 1092994 h 1238250"/>
                <a:gd name="connsiteX38" fmla="*/ 728662 w 1000125"/>
                <a:gd name="connsiteY38" fmla="*/ 1016794 h 1238250"/>
                <a:gd name="connsiteX39" fmla="*/ 659606 w 1000125"/>
                <a:gd name="connsiteY39" fmla="*/ 888207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1238250">
                  <a:moveTo>
                    <a:pt x="659606" y="888207"/>
                  </a:moveTo>
                  <a:lnTo>
                    <a:pt x="473869" y="600075"/>
                  </a:lnTo>
                  <a:lnTo>
                    <a:pt x="342900" y="433388"/>
                  </a:lnTo>
                  <a:lnTo>
                    <a:pt x="242887" y="314325"/>
                  </a:lnTo>
                  <a:lnTo>
                    <a:pt x="85725" y="133350"/>
                  </a:lnTo>
                  <a:lnTo>
                    <a:pt x="28575" y="73819"/>
                  </a:lnTo>
                  <a:lnTo>
                    <a:pt x="14287" y="54769"/>
                  </a:lnTo>
                  <a:lnTo>
                    <a:pt x="2381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30956" y="0"/>
                  </a:lnTo>
                  <a:lnTo>
                    <a:pt x="50006" y="9525"/>
                  </a:lnTo>
                  <a:lnTo>
                    <a:pt x="157162" y="78582"/>
                  </a:lnTo>
                  <a:lnTo>
                    <a:pt x="323850" y="185738"/>
                  </a:lnTo>
                  <a:lnTo>
                    <a:pt x="542925" y="335757"/>
                  </a:lnTo>
                  <a:lnTo>
                    <a:pt x="628650" y="400050"/>
                  </a:lnTo>
                  <a:lnTo>
                    <a:pt x="695325" y="450057"/>
                  </a:lnTo>
                  <a:lnTo>
                    <a:pt x="762000" y="509588"/>
                  </a:lnTo>
                  <a:lnTo>
                    <a:pt x="802481" y="547688"/>
                  </a:lnTo>
                  <a:lnTo>
                    <a:pt x="840581" y="597694"/>
                  </a:lnTo>
                  <a:lnTo>
                    <a:pt x="883444" y="664369"/>
                  </a:lnTo>
                  <a:lnTo>
                    <a:pt x="919162" y="731044"/>
                  </a:lnTo>
                  <a:lnTo>
                    <a:pt x="947737" y="795338"/>
                  </a:lnTo>
                  <a:lnTo>
                    <a:pt x="966787" y="852488"/>
                  </a:lnTo>
                  <a:lnTo>
                    <a:pt x="985837" y="931069"/>
                  </a:lnTo>
                  <a:lnTo>
                    <a:pt x="992981" y="978694"/>
                  </a:lnTo>
                  <a:lnTo>
                    <a:pt x="997744" y="1035844"/>
                  </a:lnTo>
                  <a:lnTo>
                    <a:pt x="1000125" y="1085850"/>
                  </a:lnTo>
                  <a:lnTo>
                    <a:pt x="995362" y="1116807"/>
                  </a:lnTo>
                  <a:lnTo>
                    <a:pt x="981075" y="1164432"/>
                  </a:lnTo>
                  <a:lnTo>
                    <a:pt x="962025" y="1207294"/>
                  </a:lnTo>
                  <a:lnTo>
                    <a:pt x="942975" y="1233488"/>
                  </a:lnTo>
                  <a:lnTo>
                    <a:pt x="926306" y="1238250"/>
                  </a:lnTo>
                  <a:lnTo>
                    <a:pt x="890587" y="1231107"/>
                  </a:lnTo>
                  <a:lnTo>
                    <a:pt x="850106" y="1209675"/>
                  </a:lnTo>
                  <a:lnTo>
                    <a:pt x="823912" y="1183482"/>
                  </a:lnTo>
                  <a:lnTo>
                    <a:pt x="802481" y="1152525"/>
                  </a:lnTo>
                  <a:lnTo>
                    <a:pt x="769144" y="1092994"/>
                  </a:lnTo>
                  <a:lnTo>
                    <a:pt x="728662" y="1016794"/>
                  </a:lnTo>
                  <a:lnTo>
                    <a:pt x="659606" y="888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97122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「便利」ということ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付 改 差 票 郡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5724149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5D37ABE1-8A5A-7B48-BBE1-0665F444944B}"/>
              </a:ext>
            </a:extLst>
          </p:cNvPr>
          <p:cNvSpPr/>
          <p:nvPr/>
        </p:nvSpPr>
        <p:spPr>
          <a:xfrm>
            <a:off x="2598738" y="1585913"/>
            <a:ext cx="1700212" cy="2528887"/>
          </a:xfrm>
          <a:custGeom>
            <a:avLst/>
            <a:gdLst>
              <a:gd name="connsiteX0" fmla="*/ 1213718 w 1700521"/>
              <a:gd name="connsiteY0" fmla="*/ 1085438 h 2529401"/>
              <a:gd name="connsiteX1" fmla="*/ 1318972 w 1700521"/>
              <a:gd name="connsiteY1" fmla="*/ 911110 h 2529401"/>
              <a:gd name="connsiteX2" fmla="*/ 1394624 w 1700521"/>
              <a:gd name="connsiteY2" fmla="*/ 789410 h 2529401"/>
              <a:gd name="connsiteX3" fmla="*/ 1466987 w 1700521"/>
              <a:gd name="connsiteY3" fmla="*/ 661130 h 2529401"/>
              <a:gd name="connsiteX4" fmla="*/ 1529482 w 1700521"/>
              <a:gd name="connsiteY4" fmla="*/ 555876 h 2529401"/>
              <a:gd name="connsiteX5" fmla="*/ 1545928 w 1700521"/>
              <a:gd name="connsiteY5" fmla="*/ 536141 h 2529401"/>
              <a:gd name="connsiteX6" fmla="*/ 1572242 w 1700521"/>
              <a:gd name="connsiteY6" fmla="*/ 516405 h 2529401"/>
              <a:gd name="connsiteX7" fmla="*/ 1611712 w 1700521"/>
              <a:gd name="connsiteY7" fmla="*/ 493381 h 2529401"/>
              <a:gd name="connsiteX8" fmla="*/ 1647893 w 1700521"/>
              <a:gd name="connsiteY8" fmla="*/ 483513 h 2529401"/>
              <a:gd name="connsiteX9" fmla="*/ 1674207 w 1700521"/>
              <a:gd name="connsiteY9" fmla="*/ 470356 h 2529401"/>
              <a:gd name="connsiteX10" fmla="*/ 1690653 w 1700521"/>
              <a:gd name="connsiteY10" fmla="*/ 453910 h 2529401"/>
              <a:gd name="connsiteX11" fmla="*/ 1700521 w 1700521"/>
              <a:gd name="connsiteY11" fmla="*/ 437464 h 2529401"/>
              <a:gd name="connsiteX12" fmla="*/ 1700521 w 1700521"/>
              <a:gd name="connsiteY12" fmla="*/ 414440 h 2529401"/>
              <a:gd name="connsiteX13" fmla="*/ 1693942 w 1700521"/>
              <a:gd name="connsiteY13" fmla="*/ 381548 h 2529401"/>
              <a:gd name="connsiteX14" fmla="*/ 1664339 w 1700521"/>
              <a:gd name="connsiteY14" fmla="*/ 332210 h 2529401"/>
              <a:gd name="connsiteX15" fmla="*/ 1605134 w 1700521"/>
              <a:gd name="connsiteY15" fmla="*/ 263136 h 2529401"/>
              <a:gd name="connsiteX16" fmla="*/ 1542639 w 1700521"/>
              <a:gd name="connsiteY16" fmla="*/ 207220 h 2529401"/>
              <a:gd name="connsiteX17" fmla="*/ 1473565 w 1700521"/>
              <a:gd name="connsiteY17" fmla="*/ 154592 h 2529401"/>
              <a:gd name="connsiteX18" fmla="*/ 1404492 w 1700521"/>
              <a:gd name="connsiteY18" fmla="*/ 111833 h 2529401"/>
              <a:gd name="connsiteX19" fmla="*/ 1348575 w 1700521"/>
              <a:gd name="connsiteY19" fmla="*/ 78941 h 2529401"/>
              <a:gd name="connsiteX20" fmla="*/ 1249899 w 1700521"/>
              <a:gd name="connsiteY20" fmla="*/ 29602 h 2529401"/>
              <a:gd name="connsiteX21" fmla="*/ 1184115 w 1700521"/>
              <a:gd name="connsiteY21" fmla="*/ 3289 h 2529401"/>
              <a:gd name="connsiteX22" fmla="*/ 1164380 w 1700521"/>
              <a:gd name="connsiteY22" fmla="*/ 0 h 2529401"/>
              <a:gd name="connsiteX23" fmla="*/ 1157801 w 1700521"/>
              <a:gd name="connsiteY23" fmla="*/ 3289 h 2529401"/>
              <a:gd name="connsiteX24" fmla="*/ 1154512 w 1700521"/>
              <a:gd name="connsiteY24" fmla="*/ 13156 h 2529401"/>
              <a:gd name="connsiteX25" fmla="*/ 1157801 w 1700521"/>
              <a:gd name="connsiteY25" fmla="*/ 36181 h 2529401"/>
              <a:gd name="connsiteX26" fmla="*/ 1174247 w 1700521"/>
              <a:gd name="connsiteY26" fmla="*/ 65784 h 2529401"/>
              <a:gd name="connsiteX27" fmla="*/ 1210429 w 1700521"/>
              <a:gd name="connsiteY27" fmla="*/ 128279 h 2529401"/>
              <a:gd name="connsiteX28" fmla="*/ 1230164 w 1700521"/>
              <a:gd name="connsiteY28" fmla="*/ 171038 h 2529401"/>
              <a:gd name="connsiteX29" fmla="*/ 1246610 w 1700521"/>
              <a:gd name="connsiteY29" fmla="*/ 213798 h 2529401"/>
              <a:gd name="connsiteX30" fmla="*/ 1253188 w 1700521"/>
              <a:gd name="connsiteY30" fmla="*/ 256558 h 2529401"/>
              <a:gd name="connsiteX31" fmla="*/ 1253188 w 1700521"/>
              <a:gd name="connsiteY31" fmla="*/ 328920 h 2529401"/>
              <a:gd name="connsiteX32" fmla="*/ 1249899 w 1700521"/>
              <a:gd name="connsiteY32" fmla="*/ 394705 h 2529401"/>
              <a:gd name="connsiteX33" fmla="*/ 1233453 w 1700521"/>
              <a:gd name="connsiteY33" fmla="*/ 480224 h 2529401"/>
              <a:gd name="connsiteX34" fmla="*/ 1187404 w 1700521"/>
              <a:gd name="connsiteY34" fmla="*/ 618371 h 2529401"/>
              <a:gd name="connsiteX35" fmla="*/ 1124909 w 1700521"/>
              <a:gd name="connsiteY35" fmla="*/ 759807 h 2529401"/>
              <a:gd name="connsiteX36" fmla="*/ 1059125 w 1700521"/>
              <a:gd name="connsiteY36" fmla="*/ 897954 h 2529401"/>
              <a:gd name="connsiteX37" fmla="*/ 976895 w 1700521"/>
              <a:gd name="connsiteY37" fmla="*/ 1059125 h 2529401"/>
              <a:gd name="connsiteX38" fmla="*/ 858483 w 1700521"/>
              <a:gd name="connsiteY38" fmla="*/ 1266345 h 2529401"/>
              <a:gd name="connsiteX39" fmla="*/ 763096 w 1700521"/>
              <a:gd name="connsiteY39" fmla="*/ 1427516 h 2529401"/>
              <a:gd name="connsiteX40" fmla="*/ 661131 w 1700521"/>
              <a:gd name="connsiteY40" fmla="*/ 1588687 h 2529401"/>
              <a:gd name="connsiteX41" fmla="*/ 522984 w 1700521"/>
              <a:gd name="connsiteY41" fmla="*/ 1795907 h 2529401"/>
              <a:gd name="connsiteX42" fmla="*/ 388126 w 1700521"/>
              <a:gd name="connsiteY42" fmla="*/ 1983392 h 2529401"/>
              <a:gd name="connsiteX43" fmla="*/ 240112 w 1700521"/>
              <a:gd name="connsiteY43" fmla="*/ 2177456 h 2529401"/>
              <a:gd name="connsiteX44" fmla="*/ 92098 w 1700521"/>
              <a:gd name="connsiteY44" fmla="*/ 2348495 h 2529401"/>
              <a:gd name="connsiteX45" fmla="*/ 3289 w 1700521"/>
              <a:gd name="connsiteY45" fmla="*/ 2447171 h 2529401"/>
              <a:gd name="connsiteX46" fmla="*/ 0 w 1700521"/>
              <a:gd name="connsiteY46" fmla="*/ 2466906 h 2529401"/>
              <a:gd name="connsiteX47" fmla="*/ 0 w 1700521"/>
              <a:gd name="connsiteY47" fmla="*/ 2496509 h 2529401"/>
              <a:gd name="connsiteX48" fmla="*/ 6578 w 1700521"/>
              <a:gd name="connsiteY48" fmla="*/ 2522823 h 2529401"/>
              <a:gd name="connsiteX49" fmla="*/ 23024 w 1700521"/>
              <a:gd name="connsiteY49" fmla="*/ 2529401 h 2529401"/>
              <a:gd name="connsiteX50" fmla="*/ 39470 w 1700521"/>
              <a:gd name="connsiteY50" fmla="*/ 2529401 h 2529401"/>
              <a:gd name="connsiteX51" fmla="*/ 72362 w 1700521"/>
              <a:gd name="connsiteY51" fmla="*/ 2512955 h 2529401"/>
              <a:gd name="connsiteX52" fmla="*/ 203931 w 1700521"/>
              <a:gd name="connsiteY52" fmla="*/ 2381387 h 2529401"/>
              <a:gd name="connsiteX53" fmla="*/ 338788 w 1700521"/>
              <a:gd name="connsiteY53" fmla="*/ 2233372 h 2529401"/>
              <a:gd name="connsiteX54" fmla="*/ 467067 w 1700521"/>
              <a:gd name="connsiteY54" fmla="*/ 2095225 h 2529401"/>
              <a:gd name="connsiteX55" fmla="*/ 634817 w 1700521"/>
              <a:gd name="connsiteY55" fmla="*/ 1894584 h 2529401"/>
              <a:gd name="connsiteX56" fmla="*/ 838748 w 1700521"/>
              <a:gd name="connsiteY56" fmla="*/ 1634736 h 2529401"/>
              <a:gd name="connsiteX57" fmla="*/ 993341 w 1700521"/>
              <a:gd name="connsiteY57" fmla="*/ 1434095 h 2529401"/>
              <a:gd name="connsiteX58" fmla="*/ 1062414 w 1700521"/>
              <a:gd name="connsiteY58" fmla="*/ 1332129 h 2529401"/>
              <a:gd name="connsiteX59" fmla="*/ 1213718 w 1700521"/>
              <a:gd name="connsiteY59" fmla="*/ 1085438 h 252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00521" h="2529401">
                <a:moveTo>
                  <a:pt x="1213718" y="1085438"/>
                </a:moveTo>
                <a:lnTo>
                  <a:pt x="1318972" y="911110"/>
                </a:lnTo>
                <a:lnTo>
                  <a:pt x="1394624" y="789410"/>
                </a:lnTo>
                <a:lnTo>
                  <a:pt x="1466987" y="661130"/>
                </a:lnTo>
                <a:lnTo>
                  <a:pt x="1529482" y="555876"/>
                </a:lnTo>
                <a:lnTo>
                  <a:pt x="1545928" y="536141"/>
                </a:lnTo>
                <a:lnTo>
                  <a:pt x="1572242" y="516405"/>
                </a:lnTo>
                <a:lnTo>
                  <a:pt x="1611712" y="493381"/>
                </a:lnTo>
                <a:lnTo>
                  <a:pt x="1647893" y="483513"/>
                </a:lnTo>
                <a:lnTo>
                  <a:pt x="1674207" y="470356"/>
                </a:lnTo>
                <a:lnTo>
                  <a:pt x="1690653" y="453910"/>
                </a:lnTo>
                <a:lnTo>
                  <a:pt x="1700521" y="437464"/>
                </a:lnTo>
                <a:lnTo>
                  <a:pt x="1700521" y="414440"/>
                </a:lnTo>
                <a:lnTo>
                  <a:pt x="1693942" y="381548"/>
                </a:lnTo>
                <a:lnTo>
                  <a:pt x="1664339" y="332210"/>
                </a:lnTo>
                <a:lnTo>
                  <a:pt x="1605134" y="263136"/>
                </a:lnTo>
                <a:lnTo>
                  <a:pt x="1542639" y="207220"/>
                </a:lnTo>
                <a:lnTo>
                  <a:pt x="1473565" y="154592"/>
                </a:lnTo>
                <a:lnTo>
                  <a:pt x="1404492" y="111833"/>
                </a:lnTo>
                <a:lnTo>
                  <a:pt x="1348575" y="78941"/>
                </a:lnTo>
                <a:lnTo>
                  <a:pt x="1249899" y="29602"/>
                </a:lnTo>
                <a:lnTo>
                  <a:pt x="1184115" y="3289"/>
                </a:lnTo>
                <a:lnTo>
                  <a:pt x="1164380" y="0"/>
                </a:lnTo>
                <a:lnTo>
                  <a:pt x="1157801" y="3289"/>
                </a:lnTo>
                <a:lnTo>
                  <a:pt x="1154512" y="13156"/>
                </a:lnTo>
                <a:lnTo>
                  <a:pt x="1157801" y="36181"/>
                </a:lnTo>
                <a:lnTo>
                  <a:pt x="1174247" y="65784"/>
                </a:lnTo>
                <a:lnTo>
                  <a:pt x="1210429" y="128279"/>
                </a:lnTo>
                <a:lnTo>
                  <a:pt x="1230164" y="171038"/>
                </a:lnTo>
                <a:lnTo>
                  <a:pt x="1246610" y="213798"/>
                </a:lnTo>
                <a:lnTo>
                  <a:pt x="1253188" y="256558"/>
                </a:lnTo>
                <a:lnTo>
                  <a:pt x="1253188" y="328920"/>
                </a:lnTo>
                <a:lnTo>
                  <a:pt x="1249899" y="394705"/>
                </a:lnTo>
                <a:lnTo>
                  <a:pt x="1233453" y="480224"/>
                </a:lnTo>
                <a:lnTo>
                  <a:pt x="1187404" y="618371"/>
                </a:lnTo>
                <a:lnTo>
                  <a:pt x="1124909" y="759807"/>
                </a:lnTo>
                <a:lnTo>
                  <a:pt x="1059125" y="897954"/>
                </a:lnTo>
                <a:lnTo>
                  <a:pt x="976895" y="1059125"/>
                </a:lnTo>
                <a:lnTo>
                  <a:pt x="858483" y="1266345"/>
                </a:lnTo>
                <a:lnTo>
                  <a:pt x="763096" y="1427516"/>
                </a:lnTo>
                <a:lnTo>
                  <a:pt x="661131" y="1588687"/>
                </a:lnTo>
                <a:lnTo>
                  <a:pt x="522984" y="1795907"/>
                </a:lnTo>
                <a:lnTo>
                  <a:pt x="388126" y="1983392"/>
                </a:lnTo>
                <a:lnTo>
                  <a:pt x="240112" y="2177456"/>
                </a:lnTo>
                <a:lnTo>
                  <a:pt x="92098" y="2348495"/>
                </a:lnTo>
                <a:lnTo>
                  <a:pt x="3289" y="2447171"/>
                </a:lnTo>
                <a:lnTo>
                  <a:pt x="0" y="2466906"/>
                </a:lnTo>
                <a:lnTo>
                  <a:pt x="0" y="2496509"/>
                </a:lnTo>
                <a:lnTo>
                  <a:pt x="6578" y="2522823"/>
                </a:lnTo>
                <a:lnTo>
                  <a:pt x="23024" y="2529401"/>
                </a:lnTo>
                <a:lnTo>
                  <a:pt x="39470" y="2529401"/>
                </a:lnTo>
                <a:lnTo>
                  <a:pt x="72362" y="2512955"/>
                </a:lnTo>
                <a:lnTo>
                  <a:pt x="203931" y="2381387"/>
                </a:lnTo>
                <a:lnTo>
                  <a:pt x="338788" y="2233372"/>
                </a:lnTo>
                <a:lnTo>
                  <a:pt x="467067" y="2095225"/>
                </a:lnTo>
                <a:lnTo>
                  <a:pt x="634817" y="1894584"/>
                </a:lnTo>
                <a:lnTo>
                  <a:pt x="838748" y="1634736"/>
                </a:lnTo>
                <a:lnTo>
                  <a:pt x="993341" y="1434095"/>
                </a:lnTo>
                <a:lnTo>
                  <a:pt x="1062414" y="1332129"/>
                </a:lnTo>
                <a:lnTo>
                  <a:pt x="1213718" y="1085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BB88CEE-26BA-A94F-9C25-9586D3F080CA}"/>
              </a:ext>
            </a:extLst>
          </p:cNvPr>
          <p:cNvSpPr/>
          <p:nvPr/>
        </p:nvSpPr>
        <p:spPr>
          <a:xfrm>
            <a:off x="4484688" y="3659188"/>
            <a:ext cx="742950" cy="984250"/>
          </a:xfrm>
          <a:custGeom>
            <a:avLst/>
            <a:gdLst>
              <a:gd name="connsiteX0" fmla="*/ 302419 w 742950"/>
              <a:gd name="connsiteY0" fmla="*/ 433388 h 983457"/>
              <a:gd name="connsiteX1" fmla="*/ 259556 w 742950"/>
              <a:gd name="connsiteY1" fmla="*/ 369094 h 983457"/>
              <a:gd name="connsiteX2" fmla="*/ 197644 w 742950"/>
              <a:gd name="connsiteY2" fmla="*/ 283369 h 983457"/>
              <a:gd name="connsiteX3" fmla="*/ 138112 w 742950"/>
              <a:gd name="connsiteY3" fmla="*/ 204788 h 983457"/>
              <a:gd name="connsiteX4" fmla="*/ 80962 w 742950"/>
              <a:gd name="connsiteY4" fmla="*/ 135732 h 983457"/>
              <a:gd name="connsiteX5" fmla="*/ 30956 w 742950"/>
              <a:gd name="connsiteY5" fmla="*/ 78582 h 983457"/>
              <a:gd name="connsiteX6" fmla="*/ 19050 w 742950"/>
              <a:gd name="connsiteY6" fmla="*/ 64294 h 983457"/>
              <a:gd name="connsiteX7" fmla="*/ 7144 w 742950"/>
              <a:gd name="connsiteY7" fmla="*/ 42863 h 983457"/>
              <a:gd name="connsiteX8" fmla="*/ 0 w 742950"/>
              <a:gd name="connsiteY8" fmla="*/ 19050 h 983457"/>
              <a:gd name="connsiteX9" fmla="*/ 2381 w 742950"/>
              <a:gd name="connsiteY9" fmla="*/ 11907 h 983457"/>
              <a:gd name="connsiteX10" fmla="*/ 7144 w 742950"/>
              <a:gd name="connsiteY10" fmla="*/ 4763 h 983457"/>
              <a:gd name="connsiteX11" fmla="*/ 21431 w 742950"/>
              <a:gd name="connsiteY11" fmla="*/ 0 h 983457"/>
              <a:gd name="connsiteX12" fmla="*/ 30956 w 742950"/>
              <a:gd name="connsiteY12" fmla="*/ 2382 h 983457"/>
              <a:gd name="connsiteX13" fmla="*/ 66675 w 742950"/>
              <a:gd name="connsiteY13" fmla="*/ 19050 h 983457"/>
              <a:gd name="connsiteX14" fmla="*/ 161925 w 742950"/>
              <a:gd name="connsiteY14" fmla="*/ 80963 h 983457"/>
              <a:gd name="connsiteX15" fmla="*/ 271462 w 742950"/>
              <a:gd name="connsiteY15" fmla="*/ 152400 h 983457"/>
              <a:gd name="connsiteX16" fmla="*/ 438150 w 742950"/>
              <a:gd name="connsiteY16" fmla="*/ 266700 h 983457"/>
              <a:gd name="connsiteX17" fmla="*/ 542925 w 742950"/>
              <a:gd name="connsiteY17" fmla="*/ 345282 h 983457"/>
              <a:gd name="connsiteX18" fmla="*/ 645319 w 742950"/>
              <a:gd name="connsiteY18" fmla="*/ 423863 h 983457"/>
              <a:gd name="connsiteX19" fmla="*/ 661987 w 742950"/>
              <a:gd name="connsiteY19" fmla="*/ 438150 h 983457"/>
              <a:gd name="connsiteX20" fmla="*/ 690562 w 742950"/>
              <a:gd name="connsiteY20" fmla="*/ 502444 h 983457"/>
              <a:gd name="connsiteX21" fmla="*/ 714375 w 742950"/>
              <a:gd name="connsiteY21" fmla="*/ 578644 h 983457"/>
              <a:gd name="connsiteX22" fmla="*/ 728662 w 742950"/>
              <a:gd name="connsiteY22" fmla="*/ 645319 h 983457"/>
              <a:gd name="connsiteX23" fmla="*/ 738187 w 742950"/>
              <a:gd name="connsiteY23" fmla="*/ 711994 h 983457"/>
              <a:gd name="connsiteX24" fmla="*/ 742950 w 742950"/>
              <a:gd name="connsiteY24" fmla="*/ 757238 h 983457"/>
              <a:gd name="connsiteX25" fmla="*/ 735806 w 742950"/>
              <a:gd name="connsiteY25" fmla="*/ 845344 h 983457"/>
              <a:gd name="connsiteX26" fmla="*/ 723900 w 742950"/>
              <a:gd name="connsiteY26" fmla="*/ 873919 h 983457"/>
              <a:gd name="connsiteX27" fmla="*/ 690562 w 742950"/>
              <a:gd name="connsiteY27" fmla="*/ 931069 h 983457"/>
              <a:gd name="connsiteX28" fmla="*/ 657225 w 742950"/>
              <a:gd name="connsiteY28" fmla="*/ 969169 h 983457"/>
              <a:gd name="connsiteX29" fmla="*/ 633412 w 742950"/>
              <a:gd name="connsiteY29" fmla="*/ 981075 h 983457"/>
              <a:gd name="connsiteX30" fmla="*/ 621506 w 742950"/>
              <a:gd name="connsiteY30" fmla="*/ 983457 h 983457"/>
              <a:gd name="connsiteX31" fmla="*/ 600075 w 742950"/>
              <a:gd name="connsiteY31" fmla="*/ 981075 h 983457"/>
              <a:gd name="connsiteX32" fmla="*/ 578644 w 742950"/>
              <a:gd name="connsiteY32" fmla="*/ 969169 h 983457"/>
              <a:gd name="connsiteX33" fmla="*/ 557212 w 742950"/>
              <a:gd name="connsiteY33" fmla="*/ 945357 h 983457"/>
              <a:gd name="connsiteX34" fmla="*/ 535781 w 742950"/>
              <a:gd name="connsiteY34" fmla="*/ 902494 h 983457"/>
              <a:gd name="connsiteX35" fmla="*/ 511969 w 742950"/>
              <a:gd name="connsiteY35" fmla="*/ 845344 h 983457"/>
              <a:gd name="connsiteX36" fmla="*/ 476250 w 742950"/>
              <a:gd name="connsiteY36" fmla="*/ 752475 h 983457"/>
              <a:gd name="connsiteX37" fmla="*/ 433387 w 742950"/>
              <a:gd name="connsiteY37" fmla="*/ 659607 h 983457"/>
              <a:gd name="connsiteX38" fmla="*/ 371475 w 742950"/>
              <a:gd name="connsiteY38" fmla="*/ 542925 h 983457"/>
              <a:gd name="connsiteX39" fmla="*/ 302419 w 742950"/>
              <a:gd name="connsiteY39" fmla="*/ 433388 h 98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2950" h="983457">
                <a:moveTo>
                  <a:pt x="302419" y="433388"/>
                </a:moveTo>
                <a:lnTo>
                  <a:pt x="259556" y="369094"/>
                </a:lnTo>
                <a:lnTo>
                  <a:pt x="197644" y="283369"/>
                </a:lnTo>
                <a:lnTo>
                  <a:pt x="138112" y="204788"/>
                </a:lnTo>
                <a:lnTo>
                  <a:pt x="80962" y="135732"/>
                </a:lnTo>
                <a:lnTo>
                  <a:pt x="30956" y="78582"/>
                </a:lnTo>
                <a:lnTo>
                  <a:pt x="19050" y="64294"/>
                </a:lnTo>
                <a:lnTo>
                  <a:pt x="7144" y="42863"/>
                </a:lnTo>
                <a:lnTo>
                  <a:pt x="0" y="19050"/>
                </a:lnTo>
                <a:lnTo>
                  <a:pt x="2381" y="11907"/>
                </a:lnTo>
                <a:lnTo>
                  <a:pt x="7144" y="4763"/>
                </a:lnTo>
                <a:lnTo>
                  <a:pt x="21431" y="0"/>
                </a:lnTo>
                <a:lnTo>
                  <a:pt x="30956" y="2382"/>
                </a:lnTo>
                <a:lnTo>
                  <a:pt x="66675" y="19050"/>
                </a:lnTo>
                <a:lnTo>
                  <a:pt x="161925" y="80963"/>
                </a:lnTo>
                <a:lnTo>
                  <a:pt x="271462" y="152400"/>
                </a:lnTo>
                <a:lnTo>
                  <a:pt x="438150" y="266700"/>
                </a:lnTo>
                <a:lnTo>
                  <a:pt x="542925" y="345282"/>
                </a:lnTo>
                <a:lnTo>
                  <a:pt x="645319" y="423863"/>
                </a:lnTo>
                <a:lnTo>
                  <a:pt x="661987" y="438150"/>
                </a:lnTo>
                <a:lnTo>
                  <a:pt x="690562" y="502444"/>
                </a:lnTo>
                <a:lnTo>
                  <a:pt x="714375" y="578644"/>
                </a:lnTo>
                <a:lnTo>
                  <a:pt x="728662" y="645319"/>
                </a:lnTo>
                <a:lnTo>
                  <a:pt x="738187" y="711994"/>
                </a:lnTo>
                <a:lnTo>
                  <a:pt x="742950" y="757238"/>
                </a:lnTo>
                <a:lnTo>
                  <a:pt x="735806" y="845344"/>
                </a:lnTo>
                <a:lnTo>
                  <a:pt x="723900" y="873919"/>
                </a:lnTo>
                <a:lnTo>
                  <a:pt x="690562" y="931069"/>
                </a:lnTo>
                <a:lnTo>
                  <a:pt x="657225" y="969169"/>
                </a:lnTo>
                <a:lnTo>
                  <a:pt x="633412" y="981075"/>
                </a:lnTo>
                <a:lnTo>
                  <a:pt x="621506" y="983457"/>
                </a:lnTo>
                <a:lnTo>
                  <a:pt x="600075" y="981075"/>
                </a:lnTo>
                <a:lnTo>
                  <a:pt x="578644" y="969169"/>
                </a:lnTo>
                <a:lnTo>
                  <a:pt x="557212" y="945357"/>
                </a:lnTo>
                <a:lnTo>
                  <a:pt x="535781" y="902494"/>
                </a:lnTo>
                <a:lnTo>
                  <a:pt x="511969" y="845344"/>
                </a:lnTo>
                <a:lnTo>
                  <a:pt x="476250" y="752475"/>
                </a:lnTo>
                <a:lnTo>
                  <a:pt x="433387" y="659607"/>
                </a:lnTo>
                <a:lnTo>
                  <a:pt x="371475" y="542925"/>
                </a:lnTo>
                <a:lnTo>
                  <a:pt x="302419" y="433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06BBC45-A51D-9347-9CB3-5FE6177C6A79}"/>
              </a:ext>
            </a:extLst>
          </p:cNvPr>
          <p:cNvSpPr/>
          <p:nvPr/>
        </p:nvSpPr>
        <p:spPr>
          <a:xfrm>
            <a:off x="4051300" y="2624138"/>
            <a:ext cx="3179763" cy="627062"/>
          </a:xfrm>
          <a:custGeom>
            <a:avLst/>
            <a:gdLst>
              <a:gd name="connsiteX0" fmla="*/ 1226248 w 3179258"/>
              <a:gd name="connsiteY0" fmla="*/ 235207 h 626338"/>
              <a:gd name="connsiteX1" fmla="*/ 1437670 w 3179258"/>
              <a:gd name="connsiteY1" fmla="*/ 206137 h 626338"/>
              <a:gd name="connsiteX2" fmla="*/ 1699304 w 3179258"/>
              <a:gd name="connsiteY2" fmla="*/ 171780 h 626338"/>
              <a:gd name="connsiteX3" fmla="*/ 1839372 w 3179258"/>
              <a:gd name="connsiteY3" fmla="*/ 153281 h 626338"/>
              <a:gd name="connsiteX4" fmla="*/ 2011152 w 3179258"/>
              <a:gd name="connsiteY4" fmla="*/ 134782 h 626338"/>
              <a:gd name="connsiteX5" fmla="*/ 2259573 w 3179258"/>
              <a:gd name="connsiteY5" fmla="*/ 118925 h 626338"/>
              <a:gd name="connsiteX6" fmla="*/ 2507993 w 3179258"/>
              <a:gd name="connsiteY6" fmla="*/ 92497 h 626338"/>
              <a:gd name="connsiteX7" fmla="*/ 2544992 w 3179258"/>
              <a:gd name="connsiteY7" fmla="*/ 79283 h 626338"/>
              <a:gd name="connsiteX8" fmla="*/ 2584634 w 3179258"/>
              <a:gd name="connsiteY8" fmla="*/ 60784 h 626338"/>
              <a:gd name="connsiteX9" fmla="*/ 2671845 w 3179258"/>
              <a:gd name="connsiteY9" fmla="*/ 23785 h 626338"/>
              <a:gd name="connsiteX10" fmla="*/ 2743200 w 3179258"/>
              <a:gd name="connsiteY10" fmla="*/ 0 h 626338"/>
              <a:gd name="connsiteX11" fmla="*/ 2766985 w 3179258"/>
              <a:gd name="connsiteY11" fmla="*/ 2643 h 626338"/>
              <a:gd name="connsiteX12" fmla="*/ 2817198 w 3179258"/>
              <a:gd name="connsiteY12" fmla="*/ 15857 h 626338"/>
              <a:gd name="connsiteX13" fmla="*/ 2917624 w 3179258"/>
              <a:gd name="connsiteY13" fmla="*/ 52856 h 626338"/>
              <a:gd name="connsiteX14" fmla="*/ 3060333 w 3179258"/>
              <a:gd name="connsiteY14" fmla="*/ 113639 h 626338"/>
              <a:gd name="connsiteX15" fmla="*/ 3110546 w 3179258"/>
              <a:gd name="connsiteY15" fmla="*/ 137424 h 626338"/>
              <a:gd name="connsiteX16" fmla="*/ 3136974 w 3179258"/>
              <a:gd name="connsiteY16" fmla="*/ 150638 h 626338"/>
              <a:gd name="connsiteX17" fmla="*/ 3155473 w 3179258"/>
              <a:gd name="connsiteY17" fmla="*/ 166495 h 626338"/>
              <a:gd name="connsiteX18" fmla="*/ 3168687 w 3179258"/>
              <a:gd name="connsiteY18" fmla="*/ 184994 h 626338"/>
              <a:gd name="connsiteX19" fmla="*/ 3176615 w 3179258"/>
              <a:gd name="connsiteY19" fmla="*/ 208779 h 626338"/>
              <a:gd name="connsiteX20" fmla="*/ 3179258 w 3179258"/>
              <a:gd name="connsiteY20" fmla="*/ 237850 h 626338"/>
              <a:gd name="connsiteX21" fmla="*/ 3171330 w 3179258"/>
              <a:gd name="connsiteY21" fmla="*/ 274849 h 626338"/>
              <a:gd name="connsiteX22" fmla="*/ 3158116 w 3179258"/>
              <a:gd name="connsiteY22" fmla="*/ 295991 h 626338"/>
              <a:gd name="connsiteX23" fmla="*/ 3136974 w 3179258"/>
              <a:gd name="connsiteY23" fmla="*/ 311848 h 626338"/>
              <a:gd name="connsiteX24" fmla="*/ 3094689 w 3179258"/>
              <a:gd name="connsiteY24" fmla="*/ 327704 h 626338"/>
              <a:gd name="connsiteX25" fmla="*/ 3041834 w 3179258"/>
              <a:gd name="connsiteY25" fmla="*/ 335633 h 626338"/>
              <a:gd name="connsiteX26" fmla="*/ 3015406 w 3179258"/>
              <a:gd name="connsiteY26" fmla="*/ 335633 h 626338"/>
              <a:gd name="connsiteX27" fmla="*/ 2962551 w 3179258"/>
              <a:gd name="connsiteY27" fmla="*/ 327704 h 626338"/>
              <a:gd name="connsiteX28" fmla="*/ 2880625 w 3179258"/>
              <a:gd name="connsiteY28" fmla="*/ 317133 h 626338"/>
              <a:gd name="connsiteX29" fmla="*/ 2766985 w 3179258"/>
              <a:gd name="connsiteY29" fmla="*/ 314490 h 626338"/>
              <a:gd name="connsiteX30" fmla="*/ 2613704 w 3179258"/>
              <a:gd name="connsiteY30" fmla="*/ 317133 h 626338"/>
              <a:gd name="connsiteX31" fmla="*/ 2378498 w 3179258"/>
              <a:gd name="connsiteY31" fmla="*/ 327704 h 626338"/>
              <a:gd name="connsiteX32" fmla="*/ 2164433 w 3179258"/>
              <a:gd name="connsiteY32" fmla="*/ 332990 h 626338"/>
              <a:gd name="connsiteX33" fmla="*/ 2034937 w 3179258"/>
              <a:gd name="connsiteY33" fmla="*/ 338275 h 626338"/>
              <a:gd name="connsiteX34" fmla="*/ 2003224 w 3179258"/>
              <a:gd name="connsiteY34" fmla="*/ 338275 h 626338"/>
              <a:gd name="connsiteX35" fmla="*/ 1802373 w 3179258"/>
              <a:gd name="connsiteY35" fmla="*/ 359417 h 626338"/>
              <a:gd name="connsiteX36" fmla="*/ 1577737 w 3179258"/>
              <a:gd name="connsiteY36" fmla="*/ 391131 h 626338"/>
              <a:gd name="connsiteX37" fmla="*/ 1337244 w 3179258"/>
              <a:gd name="connsiteY37" fmla="*/ 428130 h 626338"/>
              <a:gd name="connsiteX38" fmla="*/ 1136393 w 3179258"/>
              <a:gd name="connsiteY38" fmla="*/ 459843 h 626338"/>
              <a:gd name="connsiteX39" fmla="*/ 927614 w 3179258"/>
              <a:gd name="connsiteY39" fmla="*/ 494199 h 626338"/>
              <a:gd name="connsiteX40" fmla="*/ 787547 w 3179258"/>
              <a:gd name="connsiteY40" fmla="*/ 520627 h 626338"/>
              <a:gd name="connsiteX41" fmla="*/ 660694 w 3179258"/>
              <a:gd name="connsiteY41" fmla="*/ 554983 h 626338"/>
              <a:gd name="connsiteX42" fmla="*/ 512699 w 3179258"/>
              <a:gd name="connsiteY42" fmla="*/ 597267 h 626338"/>
              <a:gd name="connsiteX43" fmla="*/ 438701 w 3179258"/>
              <a:gd name="connsiteY43" fmla="*/ 623695 h 626338"/>
              <a:gd name="connsiteX44" fmla="*/ 406988 w 3179258"/>
              <a:gd name="connsiteY44" fmla="*/ 626338 h 626338"/>
              <a:gd name="connsiteX45" fmla="*/ 364703 w 3179258"/>
              <a:gd name="connsiteY45" fmla="*/ 615767 h 626338"/>
              <a:gd name="connsiteX46" fmla="*/ 317133 w 3179258"/>
              <a:gd name="connsiteY46" fmla="*/ 591982 h 626338"/>
              <a:gd name="connsiteX47" fmla="*/ 266921 w 3179258"/>
              <a:gd name="connsiteY47" fmla="*/ 557626 h 626338"/>
              <a:gd name="connsiteX48" fmla="*/ 203494 w 3179258"/>
              <a:gd name="connsiteY48" fmla="*/ 504770 h 626338"/>
              <a:gd name="connsiteX49" fmla="*/ 137425 w 3179258"/>
              <a:gd name="connsiteY49" fmla="*/ 446629 h 626338"/>
              <a:gd name="connsiteX50" fmla="*/ 81926 w 3179258"/>
              <a:gd name="connsiteY50" fmla="*/ 391131 h 626338"/>
              <a:gd name="connsiteX51" fmla="*/ 36999 w 3179258"/>
              <a:gd name="connsiteY51" fmla="*/ 335633 h 626338"/>
              <a:gd name="connsiteX52" fmla="*/ 5286 w 3179258"/>
              <a:gd name="connsiteY52" fmla="*/ 285420 h 626338"/>
              <a:gd name="connsiteX53" fmla="*/ 0 w 3179258"/>
              <a:gd name="connsiteY53" fmla="*/ 264278 h 626338"/>
              <a:gd name="connsiteX54" fmla="*/ 0 w 3179258"/>
              <a:gd name="connsiteY54" fmla="*/ 251064 h 626338"/>
              <a:gd name="connsiteX55" fmla="*/ 5286 w 3179258"/>
              <a:gd name="connsiteY55" fmla="*/ 240493 h 626338"/>
              <a:gd name="connsiteX56" fmla="*/ 23785 w 3179258"/>
              <a:gd name="connsiteY56" fmla="*/ 240493 h 626338"/>
              <a:gd name="connsiteX57" fmla="*/ 42285 w 3179258"/>
              <a:gd name="connsiteY57" fmla="*/ 245778 h 626338"/>
              <a:gd name="connsiteX58" fmla="*/ 60784 w 3179258"/>
              <a:gd name="connsiteY58" fmla="*/ 258992 h 626338"/>
              <a:gd name="connsiteX59" fmla="*/ 92498 w 3179258"/>
              <a:gd name="connsiteY59" fmla="*/ 285420 h 626338"/>
              <a:gd name="connsiteX60" fmla="*/ 132139 w 3179258"/>
              <a:gd name="connsiteY60" fmla="*/ 309205 h 626338"/>
              <a:gd name="connsiteX61" fmla="*/ 171781 w 3179258"/>
              <a:gd name="connsiteY61" fmla="*/ 325061 h 626338"/>
              <a:gd name="connsiteX62" fmla="*/ 229922 w 3179258"/>
              <a:gd name="connsiteY62" fmla="*/ 343561 h 626338"/>
              <a:gd name="connsiteX63" fmla="*/ 285420 w 3179258"/>
              <a:gd name="connsiteY63" fmla="*/ 354132 h 626338"/>
              <a:gd name="connsiteX64" fmla="*/ 340918 w 3179258"/>
              <a:gd name="connsiteY64" fmla="*/ 359417 h 626338"/>
              <a:gd name="connsiteX65" fmla="*/ 385845 w 3179258"/>
              <a:gd name="connsiteY65" fmla="*/ 359417 h 626338"/>
              <a:gd name="connsiteX66" fmla="*/ 562911 w 3179258"/>
              <a:gd name="connsiteY66" fmla="*/ 330347 h 626338"/>
              <a:gd name="connsiteX67" fmla="*/ 911758 w 3179258"/>
              <a:gd name="connsiteY67" fmla="*/ 280134 h 626338"/>
              <a:gd name="connsiteX68" fmla="*/ 1226248 w 3179258"/>
              <a:gd name="connsiteY68" fmla="*/ 235207 h 62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179258" h="626338">
                <a:moveTo>
                  <a:pt x="1226248" y="235207"/>
                </a:moveTo>
                <a:lnTo>
                  <a:pt x="1437670" y="206137"/>
                </a:lnTo>
                <a:lnTo>
                  <a:pt x="1699304" y="171780"/>
                </a:lnTo>
                <a:lnTo>
                  <a:pt x="1839372" y="153281"/>
                </a:lnTo>
                <a:lnTo>
                  <a:pt x="2011152" y="134782"/>
                </a:lnTo>
                <a:lnTo>
                  <a:pt x="2259573" y="118925"/>
                </a:lnTo>
                <a:lnTo>
                  <a:pt x="2507993" y="92497"/>
                </a:lnTo>
                <a:lnTo>
                  <a:pt x="2544992" y="79283"/>
                </a:lnTo>
                <a:lnTo>
                  <a:pt x="2584634" y="60784"/>
                </a:lnTo>
                <a:lnTo>
                  <a:pt x="2671845" y="23785"/>
                </a:lnTo>
                <a:lnTo>
                  <a:pt x="2743200" y="0"/>
                </a:lnTo>
                <a:lnTo>
                  <a:pt x="2766985" y="2643"/>
                </a:lnTo>
                <a:lnTo>
                  <a:pt x="2817198" y="15857"/>
                </a:lnTo>
                <a:lnTo>
                  <a:pt x="2917624" y="52856"/>
                </a:lnTo>
                <a:lnTo>
                  <a:pt x="3060333" y="113639"/>
                </a:lnTo>
                <a:lnTo>
                  <a:pt x="3110546" y="137424"/>
                </a:lnTo>
                <a:lnTo>
                  <a:pt x="3136974" y="150638"/>
                </a:lnTo>
                <a:lnTo>
                  <a:pt x="3155473" y="166495"/>
                </a:lnTo>
                <a:lnTo>
                  <a:pt x="3168687" y="184994"/>
                </a:lnTo>
                <a:lnTo>
                  <a:pt x="3176615" y="208779"/>
                </a:lnTo>
                <a:lnTo>
                  <a:pt x="3179258" y="237850"/>
                </a:lnTo>
                <a:lnTo>
                  <a:pt x="3171330" y="274849"/>
                </a:lnTo>
                <a:lnTo>
                  <a:pt x="3158116" y="295991"/>
                </a:lnTo>
                <a:lnTo>
                  <a:pt x="3136974" y="311848"/>
                </a:lnTo>
                <a:lnTo>
                  <a:pt x="3094689" y="327704"/>
                </a:lnTo>
                <a:lnTo>
                  <a:pt x="3041834" y="335633"/>
                </a:lnTo>
                <a:lnTo>
                  <a:pt x="3015406" y="335633"/>
                </a:lnTo>
                <a:lnTo>
                  <a:pt x="2962551" y="327704"/>
                </a:lnTo>
                <a:lnTo>
                  <a:pt x="2880625" y="317133"/>
                </a:lnTo>
                <a:lnTo>
                  <a:pt x="2766985" y="314490"/>
                </a:lnTo>
                <a:lnTo>
                  <a:pt x="2613704" y="317133"/>
                </a:lnTo>
                <a:lnTo>
                  <a:pt x="2378498" y="327704"/>
                </a:lnTo>
                <a:lnTo>
                  <a:pt x="2164433" y="332990"/>
                </a:lnTo>
                <a:lnTo>
                  <a:pt x="2034937" y="338275"/>
                </a:lnTo>
                <a:lnTo>
                  <a:pt x="2003224" y="338275"/>
                </a:lnTo>
                <a:lnTo>
                  <a:pt x="1802373" y="359417"/>
                </a:lnTo>
                <a:lnTo>
                  <a:pt x="1577737" y="391131"/>
                </a:lnTo>
                <a:lnTo>
                  <a:pt x="1337244" y="428130"/>
                </a:lnTo>
                <a:lnTo>
                  <a:pt x="1136393" y="459843"/>
                </a:lnTo>
                <a:lnTo>
                  <a:pt x="927614" y="494199"/>
                </a:lnTo>
                <a:lnTo>
                  <a:pt x="787547" y="520627"/>
                </a:lnTo>
                <a:lnTo>
                  <a:pt x="660694" y="554983"/>
                </a:lnTo>
                <a:lnTo>
                  <a:pt x="512699" y="597267"/>
                </a:lnTo>
                <a:lnTo>
                  <a:pt x="438701" y="623695"/>
                </a:lnTo>
                <a:lnTo>
                  <a:pt x="406988" y="626338"/>
                </a:lnTo>
                <a:lnTo>
                  <a:pt x="364703" y="615767"/>
                </a:lnTo>
                <a:lnTo>
                  <a:pt x="317133" y="591982"/>
                </a:lnTo>
                <a:lnTo>
                  <a:pt x="266921" y="557626"/>
                </a:lnTo>
                <a:lnTo>
                  <a:pt x="203494" y="504770"/>
                </a:lnTo>
                <a:lnTo>
                  <a:pt x="137425" y="446629"/>
                </a:lnTo>
                <a:lnTo>
                  <a:pt x="81926" y="391131"/>
                </a:lnTo>
                <a:lnTo>
                  <a:pt x="36999" y="335633"/>
                </a:lnTo>
                <a:lnTo>
                  <a:pt x="5286" y="285420"/>
                </a:lnTo>
                <a:lnTo>
                  <a:pt x="0" y="264278"/>
                </a:lnTo>
                <a:lnTo>
                  <a:pt x="0" y="251064"/>
                </a:lnTo>
                <a:lnTo>
                  <a:pt x="5286" y="240493"/>
                </a:lnTo>
                <a:lnTo>
                  <a:pt x="23785" y="240493"/>
                </a:lnTo>
                <a:lnTo>
                  <a:pt x="42285" y="245778"/>
                </a:lnTo>
                <a:lnTo>
                  <a:pt x="60784" y="258992"/>
                </a:lnTo>
                <a:lnTo>
                  <a:pt x="92498" y="285420"/>
                </a:lnTo>
                <a:lnTo>
                  <a:pt x="132139" y="309205"/>
                </a:lnTo>
                <a:lnTo>
                  <a:pt x="171781" y="325061"/>
                </a:lnTo>
                <a:lnTo>
                  <a:pt x="229922" y="343561"/>
                </a:lnTo>
                <a:lnTo>
                  <a:pt x="285420" y="354132"/>
                </a:lnTo>
                <a:lnTo>
                  <a:pt x="340918" y="359417"/>
                </a:lnTo>
                <a:lnTo>
                  <a:pt x="385845" y="359417"/>
                </a:lnTo>
                <a:lnTo>
                  <a:pt x="562911" y="330347"/>
                </a:lnTo>
                <a:lnTo>
                  <a:pt x="911758" y="280134"/>
                </a:lnTo>
                <a:lnTo>
                  <a:pt x="1226248" y="235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565652E-1DB2-754F-9CF1-DD1C1AA77CDB}"/>
              </a:ext>
            </a:extLst>
          </p:cNvPr>
          <p:cNvSpPr/>
          <p:nvPr/>
        </p:nvSpPr>
        <p:spPr>
          <a:xfrm rot="16200000">
            <a:off x="2231232" y="4174331"/>
            <a:ext cx="2814638" cy="428625"/>
          </a:xfrm>
          <a:custGeom>
            <a:avLst/>
            <a:gdLst>
              <a:gd name="connsiteX0" fmla="*/ 1331119 w 2814638"/>
              <a:gd name="connsiteY0" fmla="*/ 121444 h 428625"/>
              <a:gd name="connsiteX1" fmla="*/ 1771650 w 2814638"/>
              <a:gd name="connsiteY1" fmla="*/ 152400 h 428625"/>
              <a:gd name="connsiteX2" fmla="*/ 2064544 w 2814638"/>
              <a:gd name="connsiteY2" fmla="*/ 171450 h 428625"/>
              <a:gd name="connsiteX3" fmla="*/ 2264569 w 2814638"/>
              <a:gd name="connsiteY3" fmla="*/ 180975 h 428625"/>
              <a:gd name="connsiteX4" fmla="*/ 2390775 w 2814638"/>
              <a:gd name="connsiteY4" fmla="*/ 180975 h 428625"/>
              <a:gd name="connsiteX5" fmla="*/ 2443163 w 2814638"/>
              <a:gd name="connsiteY5" fmla="*/ 178594 h 428625"/>
              <a:gd name="connsiteX6" fmla="*/ 2497931 w 2814638"/>
              <a:gd name="connsiteY6" fmla="*/ 169069 h 428625"/>
              <a:gd name="connsiteX7" fmla="*/ 2543175 w 2814638"/>
              <a:gd name="connsiteY7" fmla="*/ 154781 h 428625"/>
              <a:gd name="connsiteX8" fmla="*/ 2581275 w 2814638"/>
              <a:gd name="connsiteY8" fmla="*/ 135731 h 428625"/>
              <a:gd name="connsiteX9" fmla="*/ 2609850 w 2814638"/>
              <a:gd name="connsiteY9" fmla="*/ 116681 h 428625"/>
              <a:gd name="connsiteX10" fmla="*/ 2643188 w 2814638"/>
              <a:gd name="connsiteY10" fmla="*/ 88106 h 428625"/>
              <a:gd name="connsiteX11" fmla="*/ 2678906 w 2814638"/>
              <a:gd name="connsiteY11" fmla="*/ 38100 h 428625"/>
              <a:gd name="connsiteX12" fmla="*/ 2814638 w 2814638"/>
              <a:gd name="connsiteY12" fmla="*/ 150019 h 428625"/>
              <a:gd name="connsiteX13" fmla="*/ 2750344 w 2814638"/>
              <a:gd name="connsiteY13" fmla="*/ 233362 h 428625"/>
              <a:gd name="connsiteX14" fmla="*/ 2705100 w 2814638"/>
              <a:gd name="connsiteY14" fmla="*/ 292894 h 428625"/>
              <a:gd name="connsiteX15" fmla="*/ 2667000 w 2814638"/>
              <a:gd name="connsiteY15" fmla="*/ 330994 h 428625"/>
              <a:gd name="connsiteX16" fmla="*/ 2626519 w 2814638"/>
              <a:gd name="connsiteY16" fmla="*/ 371475 h 428625"/>
              <a:gd name="connsiteX17" fmla="*/ 2593181 w 2814638"/>
              <a:gd name="connsiteY17" fmla="*/ 400050 h 428625"/>
              <a:gd name="connsiteX18" fmla="*/ 2559844 w 2814638"/>
              <a:gd name="connsiteY18" fmla="*/ 421481 h 428625"/>
              <a:gd name="connsiteX19" fmla="*/ 2528888 w 2814638"/>
              <a:gd name="connsiteY19" fmla="*/ 428625 h 428625"/>
              <a:gd name="connsiteX20" fmla="*/ 2440781 w 2814638"/>
              <a:gd name="connsiteY20" fmla="*/ 423862 h 428625"/>
              <a:gd name="connsiteX21" fmla="*/ 2174081 w 2814638"/>
              <a:gd name="connsiteY21" fmla="*/ 404812 h 428625"/>
              <a:gd name="connsiteX22" fmla="*/ 1790700 w 2814638"/>
              <a:gd name="connsiteY22" fmla="*/ 376237 h 428625"/>
              <a:gd name="connsiteX23" fmla="*/ 1531144 w 2814638"/>
              <a:gd name="connsiteY23" fmla="*/ 359569 h 428625"/>
              <a:gd name="connsiteX24" fmla="*/ 1212056 w 2814638"/>
              <a:gd name="connsiteY24" fmla="*/ 333375 h 428625"/>
              <a:gd name="connsiteX25" fmla="*/ 964406 w 2814638"/>
              <a:gd name="connsiteY25" fmla="*/ 314325 h 428625"/>
              <a:gd name="connsiteX26" fmla="*/ 731044 w 2814638"/>
              <a:gd name="connsiteY26" fmla="*/ 297656 h 428625"/>
              <a:gd name="connsiteX27" fmla="*/ 516731 w 2814638"/>
              <a:gd name="connsiteY27" fmla="*/ 283369 h 428625"/>
              <a:gd name="connsiteX28" fmla="*/ 381000 w 2814638"/>
              <a:gd name="connsiteY28" fmla="*/ 271462 h 428625"/>
              <a:gd name="connsiteX29" fmla="*/ 247650 w 2814638"/>
              <a:gd name="connsiteY29" fmla="*/ 259556 h 428625"/>
              <a:gd name="connsiteX30" fmla="*/ 185738 w 2814638"/>
              <a:gd name="connsiteY30" fmla="*/ 250031 h 428625"/>
              <a:gd name="connsiteX31" fmla="*/ 123825 w 2814638"/>
              <a:gd name="connsiteY31" fmla="*/ 235744 h 428625"/>
              <a:gd name="connsiteX32" fmla="*/ 83344 w 2814638"/>
              <a:gd name="connsiteY32" fmla="*/ 223837 h 428625"/>
              <a:gd name="connsiteX33" fmla="*/ 42863 w 2814638"/>
              <a:gd name="connsiteY33" fmla="*/ 204787 h 428625"/>
              <a:gd name="connsiteX34" fmla="*/ 21431 w 2814638"/>
              <a:gd name="connsiteY34" fmla="*/ 188119 h 428625"/>
              <a:gd name="connsiteX35" fmla="*/ 7144 w 2814638"/>
              <a:gd name="connsiteY35" fmla="*/ 171450 h 428625"/>
              <a:gd name="connsiteX36" fmla="*/ 0 w 2814638"/>
              <a:gd name="connsiteY36" fmla="*/ 150019 h 428625"/>
              <a:gd name="connsiteX37" fmla="*/ 0 w 2814638"/>
              <a:gd name="connsiteY37" fmla="*/ 138112 h 428625"/>
              <a:gd name="connsiteX38" fmla="*/ 11906 w 2814638"/>
              <a:gd name="connsiteY38" fmla="*/ 119062 h 428625"/>
              <a:gd name="connsiteX39" fmla="*/ 38100 w 2814638"/>
              <a:gd name="connsiteY39" fmla="*/ 95250 h 428625"/>
              <a:gd name="connsiteX40" fmla="*/ 69056 w 2814638"/>
              <a:gd name="connsiteY40" fmla="*/ 71437 h 428625"/>
              <a:gd name="connsiteX41" fmla="*/ 119063 w 2814638"/>
              <a:gd name="connsiteY41" fmla="*/ 40481 h 428625"/>
              <a:gd name="connsiteX42" fmla="*/ 161925 w 2814638"/>
              <a:gd name="connsiteY42" fmla="*/ 21431 h 428625"/>
              <a:gd name="connsiteX43" fmla="*/ 221456 w 2814638"/>
              <a:gd name="connsiteY43" fmla="*/ 7144 h 428625"/>
              <a:gd name="connsiteX44" fmla="*/ 273844 w 2814638"/>
              <a:gd name="connsiteY44" fmla="*/ 0 h 428625"/>
              <a:gd name="connsiteX45" fmla="*/ 328613 w 2814638"/>
              <a:gd name="connsiteY45" fmla="*/ 4762 h 428625"/>
              <a:gd name="connsiteX46" fmla="*/ 381000 w 2814638"/>
              <a:gd name="connsiteY46" fmla="*/ 11906 h 428625"/>
              <a:gd name="connsiteX47" fmla="*/ 521494 w 2814638"/>
              <a:gd name="connsiteY47" fmla="*/ 38100 h 428625"/>
              <a:gd name="connsiteX48" fmla="*/ 700088 w 2814638"/>
              <a:gd name="connsiteY48" fmla="*/ 71437 h 428625"/>
              <a:gd name="connsiteX49" fmla="*/ 959644 w 2814638"/>
              <a:gd name="connsiteY49" fmla="*/ 92869 h 428625"/>
              <a:gd name="connsiteX50" fmla="*/ 1331119 w 2814638"/>
              <a:gd name="connsiteY50" fmla="*/ 121444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814638" h="428625">
                <a:moveTo>
                  <a:pt x="1331119" y="121444"/>
                </a:moveTo>
                <a:lnTo>
                  <a:pt x="1771650" y="152400"/>
                </a:lnTo>
                <a:lnTo>
                  <a:pt x="2064544" y="171450"/>
                </a:lnTo>
                <a:lnTo>
                  <a:pt x="2264569" y="180975"/>
                </a:lnTo>
                <a:lnTo>
                  <a:pt x="2390775" y="180975"/>
                </a:lnTo>
                <a:lnTo>
                  <a:pt x="2443163" y="178594"/>
                </a:lnTo>
                <a:lnTo>
                  <a:pt x="2497931" y="169069"/>
                </a:lnTo>
                <a:lnTo>
                  <a:pt x="2543175" y="154781"/>
                </a:lnTo>
                <a:lnTo>
                  <a:pt x="2581275" y="135731"/>
                </a:lnTo>
                <a:lnTo>
                  <a:pt x="2609850" y="116681"/>
                </a:lnTo>
                <a:lnTo>
                  <a:pt x="2643188" y="88106"/>
                </a:lnTo>
                <a:lnTo>
                  <a:pt x="2678906" y="38100"/>
                </a:lnTo>
                <a:lnTo>
                  <a:pt x="2814638" y="150019"/>
                </a:lnTo>
                <a:lnTo>
                  <a:pt x="2750344" y="233362"/>
                </a:lnTo>
                <a:lnTo>
                  <a:pt x="2705100" y="292894"/>
                </a:lnTo>
                <a:lnTo>
                  <a:pt x="2667000" y="330994"/>
                </a:lnTo>
                <a:lnTo>
                  <a:pt x="2626519" y="371475"/>
                </a:lnTo>
                <a:lnTo>
                  <a:pt x="2593181" y="400050"/>
                </a:lnTo>
                <a:lnTo>
                  <a:pt x="2559844" y="421481"/>
                </a:lnTo>
                <a:lnTo>
                  <a:pt x="2528888" y="428625"/>
                </a:lnTo>
                <a:lnTo>
                  <a:pt x="2440781" y="423862"/>
                </a:lnTo>
                <a:lnTo>
                  <a:pt x="2174081" y="404812"/>
                </a:lnTo>
                <a:lnTo>
                  <a:pt x="1790700" y="376237"/>
                </a:lnTo>
                <a:lnTo>
                  <a:pt x="1531144" y="359569"/>
                </a:lnTo>
                <a:lnTo>
                  <a:pt x="1212056" y="333375"/>
                </a:lnTo>
                <a:lnTo>
                  <a:pt x="964406" y="314325"/>
                </a:lnTo>
                <a:lnTo>
                  <a:pt x="731044" y="297656"/>
                </a:lnTo>
                <a:lnTo>
                  <a:pt x="516731" y="283369"/>
                </a:lnTo>
                <a:lnTo>
                  <a:pt x="381000" y="271462"/>
                </a:lnTo>
                <a:lnTo>
                  <a:pt x="247650" y="259556"/>
                </a:lnTo>
                <a:lnTo>
                  <a:pt x="185738" y="250031"/>
                </a:lnTo>
                <a:lnTo>
                  <a:pt x="123825" y="235744"/>
                </a:lnTo>
                <a:lnTo>
                  <a:pt x="83344" y="223837"/>
                </a:lnTo>
                <a:lnTo>
                  <a:pt x="42863" y="204787"/>
                </a:lnTo>
                <a:lnTo>
                  <a:pt x="21431" y="188119"/>
                </a:lnTo>
                <a:lnTo>
                  <a:pt x="7144" y="171450"/>
                </a:lnTo>
                <a:lnTo>
                  <a:pt x="0" y="150019"/>
                </a:lnTo>
                <a:lnTo>
                  <a:pt x="0" y="138112"/>
                </a:lnTo>
                <a:lnTo>
                  <a:pt x="11906" y="119062"/>
                </a:lnTo>
                <a:lnTo>
                  <a:pt x="38100" y="95250"/>
                </a:lnTo>
                <a:lnTo>
                  <a:pt x="69056" y="71437"/>
                </a:lnTo>
                <a:lnTo>
                  <a:pt x="119063" y="40481"/>
                </a:lnTo>
                <a:lnTo>
                  <a:pt x="161925" y="21431"/>
                </a:lnTo>
                <a:lnTo>
                  <a:pt x="221456" y="7144"/>
                </a:lnTo>
                <a:lnTo>
                  <a:pt x="273844" y="0"/>
                </a:lnTo>
                <a:lnTo>
                  <a:pt x="328613" y="4762"/>
                </a:lnTo>
                <a:lnTo>
                  <a:pt x="381000" y="11906"/>
                </a:lnTo>
                <a:lnTo>
                  <a:pt x="521494" y="38100"/>
                </a:lnTo>
                <a:lnTo>
                  <a:pt x="700088" y="71437"/>
                </a:lnTo>
                <a:lnTo>
                  <a:pt x="959644" y="92869"/>
                </a:lnTo>
                <a:lnTo>
                  <a:pt x="1331119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94170A6-0B86-7147-BF15-7219668DA1CA}"/>
              </a:ext>
            </a:extLst>
          </p:cNvPr>
          <p:cNvSpPr/>
          <p:nvPr/>
        </p:nvSpPr>
        <p:spPr>
          <a:xfrm rot="16200000">
            <a:off x="3741738" y="3503612"/>
            <a:ext cx="4381500" cy="561975"/>
          </a:xfrm>
          <a:custGeom>
            <a:avLst/>
            <a:gdLst>
              <a:gd name="connsiteX0" fmla="*/ 2164197 w 4381353"/>
              <a:gd name="connsiteY0" fmla="*/ 211830 h 561350"/>
              <a:gd name="connsiteX1" fmla="*/ 2993865 w 4381353"/>
              <a:gd name="connsiteY1" fmla="*/ 211830 h 561350"/>
              <a:gd name="connsiteX2" fmla="*/ 3396343 w 4381353"/>
              <a:gd name="connsiteY2" fmla="*/ 211830 h 561350"/>
              <a:gd name="connsiteX3" fmla="*/ 3724679 w 4381353"/>
              <a:gd name="connsiteY3" fmla="*/ 211830 h 561350"/>
              <a:gd name="connsiteX4" fmla="*/ 3908265 w 4381353"/>
              <a:gd name="connsiteY4" fmla="*/ 208300 h 561350"/>
              <a:gd name="connsiteX5" fmla="*/ 3978875 w 4381353"/>
              <a:gd name="connsiteY5" fmla="*/ 201239 h 561350"/>
              <a:gd name="connsiteX6" fmla="*/ 4063608 w 4381353"/>
              <a:gd name="connsiteY6" fmla="*/ 183586 h 561350"/>
              <a:gd name="connsiteX7" fmla="*/ 4144809 w 4381353"/>
              <a:gd name="connsiteY7" fmla="*/ 151812 h 561350"/>
              <a:gd name="connsiteX8" fmla="*/ 4208358 w 4381353"/>
              <a:gd name="connsiteY8" fmla="*/ 116507 h 561350"/>
              <a:gd name="connsiteX9" fmla="*/ 4278968 w 4381353"/>
              <a:gd name="connsiteY9" fmla="*/ 63549 h 561350"/>
              <a:gd name="connsiteX10" fmla="*/ 4328395 w 4381353"/>
              <a:gd name="connsiteY10" fmla="*/ 17653 h 561350"/>
              <a:gd name="connsiteX11" fmla="*/ 4353109 w 4381353"/>
              <a:gd name="connsiteY11" fmla="*/ 0 h 561350"/>
              <a:gd name="connsiteX12" fmla="*/ 4363700 w 4381353"/>
              <a:gd name="connsiteY12" fmla="*/ 0 h 561350"/>
              <a:gd name="connsiteX13" fmla="*/ 4381353 w 4381353"/>
              <a:gd name="connsiteY13" fmla="*/ 7061 h 561350"/>
              <a:gd name="connsiteX14" fmla="*/ 4381353 w 4381353"/>
              <a:gd name="connsiteY14" fmla="*/ 28244 h 561350"/>
              <a:gd name="connsiteX15" fmla="*/ 4360170 w 4381353"/>
              <a:gd name="connsiteY15" fmla="*/ 134159 h 561350"/>
              <a:gd name="connsiteX16" fmla="*/ 4310743 w 4381353"/>
              <a:gd name="connsiteY16" fmla="*/ 278910 h 561350"/>
              <a:gd name="connsiteX17" fmla="*/ 4286029 w 4381353"/>
              <a:gd name="connsiteY17" fmla="*/ 345989 h 561350"/>
              <a:gd name="connsiteX18" fmla="*/ 4240133 w 4381353"/>
              <a:gd name="connsiteY18" fmla="*/ 434252 h 561350"/>
              <a:gd name="connsiteX19" fmla="*/ 4194236 w 4381353"/>
              <a:gd name="connsiteY19" fmla="*/ 504862 h 561350"/>
              <a:gd name="connsiteX20" fmla="*/ 4158931 w 4381353"/>
              <a:gd name="connsiteY20" fmla="*/ 547228 h 561350"/>
              <a:gd name="connsiteX21" fmla="*/ 4127157 w 4381353"/>
              <a:gd name="connsiteY21" fmla="*/ 561350 h 561350"/>
              <a:gd name="connsiteX22" fmla="*/ 4116565 w 4381353"/>
              <a:gd name="connsiteY22" fmla="*/ 561350 h 561350"/>
              <a:gd name="connsiteX23" fmla="*/ 4095382 w 4381353"/>
              <a:gd name="connsiteY23" fmla="*/ 550759 h 561350"/>
              <a:gd name="connsiteX24" fmla="*/ 4049486 w 4381353"/>
              <a:gd name="connsiteY24" fmla="*/ 515453 h 561350"/>
              <a:gd name="connsiteX25" fmla="*/ 4000058 w 4381353"/>
              <a:gd name="connsiteY25" fmla="*/ 490740 h 561350"/>
              <a:gd name="connsiteX26" fmla="*/ 3947101 w 4381353"/>
              <a:gd name="connsiteY26" fmla="*/ 473087 h 561350"/>
              <a:gd name="connsiteX27" fmla="*/ 3880021 w 4381353"/>
              <a:gd name="connsiteY27" fmla="*/ 458965 h 561350"/>
              <a:gd name="connsiteX28" fmla="*/ 3784698 w 4381353"/>
              <a:gd name="connsiteY28" fmla="*/ 455435 h 561350"/>
              <a:gd name="connsiteX29" fmla="*/ 3675252 w 4381353"/>
              <a:gd name="connsiteY29" fmla="*/ 448374 h 561350"/>
              <a:gd name="connsiteX30" fmla="*/ 3488136 w 4381353"/>
              <a:gd name="connsiteY30" fmla="*/ 437782 h 561350"/>
              <a:gd name="connsiteX31" fmla="*/ 3195104 w 4381353"/>
              <a:gd name="connsiteY31" fmla="*/ 430721 h 561350"/>
              <a:gd name="connsiteX32" fmla="*/ 2930316 w 4381353"/>
              <a:gd name="connsiteY32" fmla="*/ 434252 h 561350"/>
              <a:gd name="connsiteX33" fmla="*/ 2587858 w 4381353"/>
              <a:gd name="connsiteY33" fmla="*/ 434252 h 561350"/>
              <a:gd name="connsiteX34" fmla="*/ 2397211 w 4381353"/>
              <a:gd name="connsiteY34" fmla="*/ 437782 h 561350"/>
              <a:gd name="connsiteX35" fmla="*/ 2065343 w 4381353"/>
              <a:gd name="connsiteY35" fmla="*/ 441313 h 561350"/>
              <a:gd name="connsiteX36" fmla="*/ 1719354 w 4381353"/>
              <a:gd name="connsiteY36" fmla="*/ 444843 h 561350"/>
              <a:gd name="connsiteX37" fmla="*/ 1341591 w 4381353"/>
              <a:gd name="connsiteY37" fmla="*/ 448374 h 561350"/>
              <a:gd name="connsiteX38" fmla="*/ 992071 w 4381353"/>
              <a:gd name="connsiteY38" fmla="*/ 455435 h 561350"/>
              <a:gd name="connsiteX39" fmla="*/ 783771 w 4381353"/>
              <a:gd name="connsiteY39" fmla="*/ 469557 h 561350"/>
              <a:gd name="connsiteX40" fmla="*/ 628429 w 4381353"/>
              <a:gd name="connsiteY40" fmla="*/ 483679 h 561350"/>
              <a:gd name="connsiteX41" fmla="*/ 508392 w 4381353"/>
              <a:gd name="connsiteY41" fmla="*/ 497801 h 561350"/>
              <a:gd name="connsiteX42" fmla="*/ 483679 w 4381353"/>
              <a:gd name="connsiteY42" fmla="*/ 497801 h 561350"/>
              <a:gd name="connsiteX43" fmla="*/ 423660 w 4381353"/>
              <a:gd name="connsiteY43" fmla="*/ 476618 h 561350"/>
              <a:gd name="connsiteX44" fmla="*/ 300092 w 4381353"/>
              <a:gd name="connsiteY44" fmla="*/ 423660 h 561350"/>
              <a:gd name="connsiteX45" fmla="*/ 197708 w 4381353"/>
              <a:gd name="connsiteY45" fmla="*/ 377764 h 561350"/>
              <a:gd name="connsiteX46" fmla="*/ 123567 w 4381353"/>
              <a:gd name="connsiteY46" fmla="*/ 345989 h 561350"/>
              <a:gd name="connsiteX47" fmla="*/ 45896 w 4381353"/>
              <a:gd name="connsiteY47" fmla="*/ 310684 h 561350"/>
              <a:gd name="connsiteX48" fmla="*/ 17652 w 4381353"/>
              <a:gd name="connsiteY48" fmla="*/ 296562 h 561350"/>
              <a:gd name="connsiteX49" fmla="*/ 3530 w 4381353"/>
              <a:gd name="connsiteY49" fmla="*/ 282440 h 561350"/>
              <a:gd name="connsiteX50" fmla="*/ 0 w 4381353"/>
              <a:gd name="connsiteY50" fmla="*/ 261257 h 561350"/>
              <a:gd name="connsiteX51" fmla="*/ 3530 w 4381353"/>
              <a:gd name="connsiteY51" fmla="*/ 229483 h 561350"/>
              <a:gd name="connsiteX52" fmla="*/ 10591 w 4381353"/>
              <a:gd name="connsiteY52" fmla="*/ 201239 h 561350"/>
              <a:gd name="connsiteX53" fmla="*/ 24713 w 4381353"/>
              <a:gd name="connsiteY53" fmla="*/ 183586 h 561350"/>
              <a:gd name="connsiteX54" fmla="*/ 45896 w 4381353"/>
              <a:gd name="connsiteY54" fmla="*/ 165934 h 561350"/>
              <a:gd name="connsiteX55" fmla="*/ 589594 w 4381353"/>
              <a:gd name="connsiteY55" fmla="*/ 204769 h 561350"/>
              <a:gd name="connsiteX56" fmla="*/ 663734 w 4381353"/>
              <a:gd name="connsiteY56" fmla="*/ 211830 h 561350"/>
              <a:gd name="connsiteX57" fmla="*/ 829668 w 4381353"/>
              <a:gd name="connsiteY57" fmla="*/ 211830 h 561350"/>
              <a:gd name="connsiteX58" fmla="*/ 1345121 w 4381353"/>
              <a:gd name="connsiteY58" fmla="*/ 211830 h 561350"/>
              <a:gd name="connsiteX59" fmla="*/ 2164197 w 4381353"/>
              <a:gd name="connsiteY59" fmla="*/ 211830 h 56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81353" h="561350">
                <a:moveTo>
                  <a:pt x="2164197" y="211830"/>
                </a:moveTo>
                <a:lnTo>
                  <a:pt x="2993865" y="211830"/>
                </a:lnTo>
                <a:lnTo>
                  <a:pt x="3396343" y="211830"/>
                </a:lnTo>
                <a:lnTo>
                  <a:pt x="3724679" y="211830"/>
                </a:lnTo>
                <a:lnTo>
                  <a:pt x="3908265" y="208300"/>
                </a:lnTo>
                <a:lnTo>
                  <a:pt x="3978875" y="201239"/>
                </a:lnTo>
                <a:lnTo>
                  <a:pt x="4063608" y="183586"/>
                </a:lnTo>
                <a:lnTo>
                  <a:pt x="4144809" y="151812"/>
                </a:lnTo>
                <a:lnTo>
                  <a:pt x="4208358" y="116507"/>
                </a:lnTo>
                <a:lnTo>
                  <a:pt x="4278968" y="63549"/>
                </a:lnTo>
                <a:lnTo>
                  <a:pt x="4328395" y="17653"/>
                </a:lnTo>
                <a:lnTo>
                  <a:pt x="4353109" y="0"/>
                </a:lnTo>
                <a:lnTo>
                  <a:pt x="4363700" y="0"/>
                </a:lnTo>
                <a:lnTo>
                  <a:pt x="4381353" y="7061"/>
                </a:lnTo>
                <a:lnTo>
                  <a:pt x="4381353" y="28244"/>
                </a:lnTo>
                <a:lnTo>
                  <a:pt x="4360170" y="134159"/>
                </a:lnTo>
                <a:lnTo>
                  <a:pt x="4310743" y="278910"/>
                </a:lnTo>
                <a:lnTo>
                  <a:pt x="4286029" y="345989"/>
                </a:lnTo>
                <a:lnTo>
                  <a:pt x="4240133" y="434252"/>
                </a:lnTo>
                <a:lnTo>
                  <a:pt x="4194236" y="504862"/>
                </a:lnTo>
                <a:lnTo>
                  <a:pt x="4158931" y="547228"/>
                </a:lnTo>
                <a:lnTo>
                  <a:pt x="4127157" y="561350"/>
                </a:lnTo>
                <a:lnTo>
                  <a:pt x="4116565" y="561350"/>
                </a:lnTo>
                <a:lnTo>
                  <a:pt x="4095382" y="550759"/>
                </a:lnTo>
                <a:lnTo>
                  <a:pt x="4049486" y="515453"/>
                </a:lnTo>
                <a:lnTo>
                  <a:pt x="4000058" y="490740"/>
                </a:lnTo>
                <a:lnTo>
                  <a:pt x="3947101" y="473087"/>
                </a:lnTo>
                <a:lnTo>
                  <a:pt x="3880021" y="458965"/>
                </a:lnTo>
                <a:lnTo>
                  <a:pt x="3784698" y="455435"/>
                </a:lnTo>
                <a:lnTo>
                  <a:pt x="3675252" y="448374"/>
                </a:lnTo>
                <a:lnTo>
                  <a:pt x="3488136" y="437782"/>
                </a:lnTo>
                <a:lnTo>
                  <a:pt x="3195104" y="430721"/>
                </a:lnTo>
                <a:lnTo>
                  <a:pt x="2930316" y="434252"/>
                </a:lnTo>
                <a:lnTo>
                  <a:pt x="2587858" y="434252"/>
                </a:lnTo>
                <a:lnTo>
                  <a:pt x="2397211" y="437782"/>
                </a:lnTo>
                <a:lnTo>
                  <a:pt x="2065343" y="441313"/>
                </a:lnTo>
                <a:lnTo>
                  <a:pt x="1719354" y="444843"/>
                </a:lnTo>
                <a:lnTo>
                  <a:pt x="1341591" y="448374"/>
                </a:lnTo>
                <a:lnTo>
                  <a:pt x="992071" y="455435"/>
                </a:lnTo>
                <a:lnTo>
                  <a:pt x="783771" y="469557"/>
                </a:lnTo>
                <a:lnTo>
                  <a:pt x="628429" y="483679"/>
                </a:lnTo>
                <a:lnTo>
                  <a:pt x="508392" y="497801"/>
                </a:lnTo>
                <a:lnTo>
                  <a:pt x="483679" y="497801"/>
                </a:lnTo>
                <a:lnTo>
                  <a:pt x="423660" y="476618"/>
                </a:lnTo>
                <a:lnTo>
                  <a:pt x="300092" y="423660"/>
                </a:lnTo>
                <a:lnTo>
                  <a:pt x="197708" y="377764"/>
                </a:lnTo>
                <a:lnTo>
                  <a:pt x="123567" y="345989"/>
                </a:lnTo>
                <a:lnTo>
                  <a:pt x="45896" y="310684"/>
                </a:lnTo>
                <a:lnTo>
                  <a:pt x="17652" y="296562"/>
                </a:lnTo>
                <a:lnTo>
                  <a:pt x="3530" y="282440"/>
                </a:lnTo>
                <a:lnTo>
                  <a:pt x="0" y="261257"/>
                </a:lnTo>
                <a:lnTo>
                  <a:pt x="3530" y="229483"/>
                </a:lnTo>
                <a:lnTo>
                  <a:pt x="10591" y="201239"/>
                </a:lnTo>
                <a:lnTo>
                  <a:pt x="24713" y="183586"/>
                </a:lnTo>
                <a:lnTo>
                  <a:pt x="45896" y="165934"/>
                </a:lnTo>
                <a:lnTo>
                  <a:pt x="589594" y="204769"/>
                </a:lnTo>
                <a:lnTo>
                  <a:pt x="663734" y="211830"/>
                </a:lnTo>
                <a:lnTo>
                  <a:pt x="829668" y="211830"/>
                </a:lnTo>
                <a:lnTo>
                  <a:pt x="1345121" y="211830"/>
                </a:lnTo>
                <a:lnTo>
                  <a:pt x="2164197" y="2118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E8F411A-1D8A-8F4E-ACA5-6A3AE2B1236C}"/>
              </a:ext>
            </a:extLst>
          </p:cNvPr>
          <p:cNvSpPr/>
          <p:nvPr/>
        </p:nvSpPr>
        <p:spPr>
          <a:xfrm rot="16200000">
            <a:off x="5136357" y="5203031"/>
            <a:ext cx="800100" cy="719137"/>
          </a:xfrm>
          <a:custGeom>
            <a:avLst/>
            <a:gdLst>
              <a:gd name="connsiteX0" fmla="*/ 714375 w 800100"/>
              <a:gd name="connsiteY0" fmla="*/ 195262 h 719137"/>
              <a:gd name="connsiteX1" fmla="*/ 650081 w 800100"/>
              <a:gd name="connsiteY1" fmla="*/ 316706 h 719137"/>
              <a:gd name="connsiteX2" fmla="*/ 595312 w 800100"/>
              <a:gd name="connsiteY2" fmla="*/ 426244 h 719137"/>
              <a:gd name="connsiteX3" fmla="*/ 573881 w 800100"/>
              <a:gd name="connsiteY3" fmla="*/ 483394 h 719137"/>
              <a:gd name="connsiteX4" fmla="*/ 542925 w 800100"/>
              <a:gd name="connsiteY4" fmla="*/ 578644 h 719137"/>
              <a:gd name="connsiteX5" fmla="*/ 535781 w 800100"/>
              <a:gd name="connsiteY5" fmla="*/ 607219 h 719137"/>
              <a:gd name="connsiteX6" fmla="*/ 535781 w 800100"/>
              <a:gd name="connsiteY6" fmla="*/ 623887 h 719137"/>
              <a:gd name="connsiteX7" fmla="*/ 540543 w 800100"/>
              <a:gd name="connsiteY7" fmla="*/ 640556 h 719137"/>
              <a:gd name="connsiteX8" fmla="*/ 547687 w 800100"/>
              <a:gd name="connsiteY8" fmla="*/ 654844 h 719137"/>
              <a:gd name="connsiteX9" fmla="*/ 564356 w 800100"/>
              <a:gd name="connsiteY9" fmla="*/ 666750 h 719137"/>
              <a:gd name="connsiteX10" fmla="*/ 578643 w 800100"/>
              <a:gd name="connsiteY10" fmla="*/ 673894 h 719137"/>
              <a:gd name="connsiteX11" fmla="*/ 638175 w 800100"/>
              <a:gd name="connsiteY11" fmla="*/ 688181 h 719137"/>
              <a:gd name="connsiteX12" fmla="*/ 733425 w 800100"/>
              <a:gd name="connsiteY12" fmla="*/ 719137 h 719137"/>
              <a:gd name="connsiteX13" fmla="*/ 0 w 800100"/>
              <a:gd name="connsiteY13" fmla="*/ 676275 h 719137"/>
              <a:gd name="connsiteX14" fmla="*/ 9525 w 800100"/>
              <a:gd name="connsiteY14" fmla="*/ 659606 h 719137"/>
              <a:gd name="connsiteX15" fmla="*/ 35718 w 800100"/>
              <a:gd name="connsiteY15" fmla="*/ 638175 h 719137"/>
              <a:gd name="connsiteX16" fmla="*/ 71437 w 800100"/>
              <a:gd name="connsiteY16" fmla="*/ 611981 h 719137"/>
              <a:gd name="connsiteX17" fmla="*/ 128587 w 800100"/>
              <a:gd name="connsiteY17" fmla="*/ 576262 h 719137"/>
              <a:gd name="connsiteX18" fmla="*/ 202406 w 800100"/>
              <a:gd name="connsiteY18" fmla="*/ 535781 h 719137"/>
              <a:gd name="connsiteX19" fmla="*/ 292893 w 800100"/>
              <a:gd name="connsiteY19" fmla="*/ 485775 h 719137"/>
              <a:gd name="connsiteX20" fmla="*/ 326231 w 800100"/>
              <a:gd name="connsiteY20" fmla="*/ 461962 h 719137"/>
              <a:gd name="connsiteX21" fmla="*/ 464343 w 800100"/>
              <a:gd name="connsiteY21" fmla="*/ 352425 h 719137"/>
              <a:gd name="connsiteX22" fmla="*/ 607218 w 800100"/>
              <a:gd name="connsiteY22" fmla="*/ 202406 h 719137"/>
              <a:gd name="connsiteX23" fmla="*/ 731043 w 800100"/>
              <a:gd name="connsiteY23" fmla="*/ 38100 h 719137"/>
              <a:gd name="connsiteX24" fmla="*/ 750093 w 800100"/>
              <a:gd name="connsiteY24" fmla="*/ 16669 h 719137"/>
              <a:gd name="connsiteX25" fmla="*/ 769143 w 800100"/>
              <a:gd name="connsiteY25" fmla="*/ 4762 h 719137"/>
              <a:gd name="connsiteX26" fmla="*/ 792956 w 800100"/>
              <a:gd name="connsiteY26" fmla="*/ 0 h 719137"/>
              <a:gd name="connsiteX27" fmla="*/ 797718 w 800100"/>
              <a:gd name="connsiteY27" fmla="*/ 7144 h 719137"/>
              <a:gd name="connsiteX28" fmla="*/ 800100 w 800100"/>
              <a:gd name="connsiteY28" fmla="*/ 19050 h 719137"/>
              <a:gd name="connsiteX29" fmla="*/ 795337 w 800100"/>
              <a:gd name="connsiteY29" fmla="*/ 45244 h 719137"/>
              <a:gd name="connsiteX30" fmla="*/ 766762 w 800100"/>
              <a:gd name="connsiteY30" fmla="*/ 111919 h 719137"/>
              <a:gd name="connsiteX31" fmla="*/ 714375 w 800100"/>
              <a:gd name="connsiteY31" fmla="*/ 195262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0100" h="719137">
                <a:moveTo>
                  <a:pt x="714375" y="195262"/>
                </a:moveTo>
                <a:lnTo>
                  <a:pt x="650081" y="316706"/>
                </a:lnTo>
                <a:lnTo>
                  <a:pt x="595312" y="426244"/>
                </a:lnTo>
                <a:lnTo>
                  <a:pt x="573881" y="483394"/>
                </a:lnTo>
                <a:lnTo>
                  <a:pt x="542925" y="578644"/>
                </a:lnTo>
                <a:lnTo>
                  <a:pt x="535781" y="607219"/>
                </a:lnTo>
                <a:lnTo>
                  <a:pt x="535781" y="623887"/>
                </a:lnTo>
                <a:lnTo>
                  <a:pt x="540543" y="640556"/>
                </a:lnTo>
                <a:lnTo>
                  <a:pt x="547687" y="654844"/>
                </a:lnTo>
                <a:lnTo>
                  <a:pt x="564356" y="666750"/>
                </a:lnTo>
                <a:lnTo>
                  <a:pt x="578643" y="673894"/>
                </a:lnTo>
                <a:lnTo>
                  <a:pt x="638175" y="688181"/>
                </a:lnTo>
                <a:lnTo>
                  <a:pt x="733425" y="719137"/>
                </a:lnTo>
                <a:lnTo>
                  <a:pt x="0" y="676275"/>
                </a:lnTo>
                <a:lnTo>
                  <a:pt x="9525" y="659606"/>
                </a:lnTo>
                <a:lnTo>
                  <a:pt x="35718" y="638175"/>
                </a:lnTo>
                <a:lnTo>
                  <a:pt x="71437" y="611981"/>
                </a:lnTo>
                <a:lnTo>
                  <a:pt x="128587" y="576262"/>
                </a:lnTo>
                <a:lnTo>
                  <a:pt x="202406" y="535781"/>
                </a:lnTo>
                <a:lnTo>
                  <a:pt x="292893" y="485775"/>
                </a:lnTo>
                <a:lnTo>
                  <a:pt x="326231" y="461962"/>
                </a:lnTo>
                <a:lnTo>
                  <a:pt x="464343" y="352425"/>
                </a:lnTo>
                <a:lnTo>
                  <a:pt x="607218" y="202406"/>
                </a:lnTo>
                <a:lnTo>
                  <a:pt x="731043" y="38100"/>
                </a:lnTo>
                <a:lnTo>
                  <a:pt x="750093" y="16669"/>
                </a:lnTo>
                <a:lnTo>
                  <a:pt x="769143" y="4762"/>
                </a:lnTo>
                <a:lnTo>
                  <a:pt x="792956" y="0"/>
                </a:lnTo>
                <a:lnTo>
                  <a:pt x="797718" y="7144"/>
                </a:lnTo>
                <a:lnTo>
                  <a:pt x="800100" y="19050"/>
                </a:lnTo>
                <a:lnTo>
                  <a:pt x="795337" y="45244"/>
                </a:lnTo>
                <a:lnTo>
                  <a:pt x="766762" y="111919"/>
                </a:lnTo>
                <a:lnTo>
                  <a:pt x="714375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29F304-D359-4B80-8B42-0F6094D951D3}"/>
              </a:ext>
            </a:extLst>
          </p:cNvPr>
          <p:cNvGrpSpPr/>
          <p:nvPr/>
        </p:nvGrpSpPr>
        <p:grpSpPr>
          <a:xfrm>
            <a:off x="2598738" y="1593849"/>
            <a:ext cx="4632325" cy="4389437"/>
            <a:chOff x="2751138" y="1738313"/>
            <a:chExt cx="4632325" cy="4389437"/>
          </a:xfrm>
        </p:grpSpPr>
        <p:sp>
          <p:nvSpPr>
            <p:cNvPr id="8" name="フリーフォーム 40">
              <a:extLst>
                <a:ext uri="{FF2B5EF4-FFF2-40B4-BE49-F238E27FC236}">
                  <a16:creationId xmlns:a16="http://schemas.microsoft.com/office/drawing/2014/main" id="{A613DF1E-C821-42D2-910F-E8E7E76DD318}"/>
                </a:ext>
              </a:extLst>
            </p:cNvPr>
            <p:cNvSpPr/>
            <p:nvPr/>
          </p:nvSpPr>
          <p:spPr>
            <a:xfrm>
              <a:off x="2751138" y="1738313"/>
              <a:ext cx="1700212" cy="2528887"/>
            </a:xfrm>
            <a:custGeom>
              <a:avLst/>
              <a:gdLst>
                <a:gd name="connsiteX0" fmla="*/ 1213718 w 1700521"/>
                <a:gd name="connsiteY0" fmla="*/ 1085438 h 2529401"/>
                <a:gd name="connsiteX1" fmla="*/ 1318972 w 1700521"/>
                <a:gd name="connsiteY1" fmla="*/ 911110 h 2529401"/>
                <a:gd name="connsiteX2" fmla="*/ 1394624 w 1700521"/>
                <a:gd name="connsiteY2" fmla="*/ 789410 h 2529401"/>
                <a:gd name="connsiteX3" fmla="*/ 1466987 w 1700521"/>
                <a:gd name="connsiteY3" fmla="*/ 661130 h 2529401"/>
                <a:gd name="connsiteX4" fmla="*/ 1529482 w 1700521"/>
                <a:gd name="connsiteY4" fmla="*/ 555876 h 2529401"/>
                <a:gd name="connsiteX5" fmla="*/ 1545928 w 1700521"/>
                <a:gd name="connsiteY5" fmla="*/ 536141 h 2529401"/>
                <a:gd name="connsiteX6" fmla="*/ 1572242 w 1700521"/>
                <a:gd name="connsiteY6" fmla="*/ 516405 h 2529401"/>
                <a:gd name="connsiteX7" fmla="*/ 1611712 w 1700521"/>
                <a:gd name="connsiteY7" fmla="*/ 493381 h 2529401"/>
                <a:gd name="connsiteX8" fmla="*/ 1647893 w 1700521"/>
                <a:gd name="connsiteY8" fmla="*/ 483513 h 2529401"/>
                <a:gd name="connsiteX9" fmla="*/ 1674207 w 1700521"/>
                <a:gd name="connsiteY9" fmla="*/ 470356 h 2529401"/>
                <a:gd name="connsiteX10" fmla="*/ 1690653 w 1700521"/>
                <a:gd name="connsiteY10" fmla="*/ 453910 h 2529401"/>
                <a:gd name="connsiteX11" fmla="*/ 1700521 w 1700521"/>
                <a:gd name="connsiteY11" fmla="*/ 437464 h 2529401"/>
                <a:gd name="connsiteX12" fmla="*/ 1700521 w 1700521"/>
                <a:gd name="connsiteY12" fmla="*/ 414440 h 2529401"/>
                <a:gd name="connsiteX13" fmla="*/ 1693942 w 1700521"/>
                <a:gd name="connsiteY13" fmla="*/ 381548 h 2529401"/>
                <a:gd name="connsiteX14" fmla="*/ 1664339 w 1700521"/>
                <a:gd name="connsiteY14" fmla="*/ 332210 h 2529401"/>
                <a:gd name="connsiteX15" fmla="*/ 1605134 w 1700521"/>
                <a:gd name="connsiteY15" fmla="*/ 263136 h 2529401"/>
                <a:gd name="connsiteX16" fmla="*/ 1542639 w 1700521"/>
                <a:gd name="connsiteY16" fmla="*/ 207220 h 2529401"/>
                <a:gd name="connsiteX17" fmla="*/ 1473565 w 1700521"/>
                <a:gd name="connsiteY17" fmla="*/ 154592 h 2529401"/>
                <a:gd name="connsiteX18" fmla="*/ 1404492 w 1700521"/>
                <a:gd name="connsiteY18" fmla="*/ 111833 h 2529401"/>
                <a:gd name="connsiteX19" fmla="*/ 1348575 w 1700521"/>
                <a:gd name="connsiteY19" fmla="*/ 78941 h 2529401"/>
                <a:gd name="connsiteX20" fmla="*/ 1249899 w 1700521"/>
                <a:gd name="connsiteY20" fmla="*/ 29602 h 2529401"/>
                <a:gd name="connsiteX21" fmla="*/ 1184115 w 1700521"/>
                <a:gd name="connsiteY21" fmla="*/ 3289 h 2529401"/>
                <a:gd name="connsiteX22" fmla="*/ 1164380 w 1700521"/>
                <a:gd name="connsiteY22" fmla="*/ 0 h 2529401"/>
                <a:gd name="connsiteX23" fmla="*/ 1157801 w 1700521"/>
                <a:gd name="connsiteY23" fmla="*/ 3289 h 2529401"/>
                <a:gd name="connsiteX24" fmla="*/ 1154512 w 1700521"/>
                <a:gd name="connsiteY24" fmla="*/ 13156 h 2529401"/>
                <a:gd name="connsiteX25" fmla="*/ 1157801 w 1700521"/>
                <a:gd name="connsiteY25" fmla="*/ 36181 h 2529401"/>
                <a:gd name="connsiteX26" fmla="*/ 1174247 w 1700521"/>
                <a:gd name="connsiteY26" fmla="*/ 65784 h 2529401"/>
                <a:gd name="connsiteX27" fmla="*/ 1210429 w 1700521"/>
                <a:gd name="connsiteY27" fmla="*/ 128279 h 2529401"/>
                <a:gd name="connsiteX28" fmla="*/ 1230164 w 1700521"/>
                <a:gd name="connsiteY28" fmla="*/ 171038 h 2529401"/>
                <a:gd name="connsiteX29" fmla="*/ 1246610 w 1700521"/>
                <a:gd name="connsiteY29" fmla="*/ 213798 h 2529401"/>
                <a:gd name="connsiteX30" fmla="*/ 1253188 w 1700521"/>
                <a:gd name="connsiteY30" fmla="*/ 256558 h 2529401"/>
                <a:gd name="connsiteX31" fmla="*/ 1253188 w 1700521"/>
                <a:gd name="connsiteY31" fmla="*/ 328920 h 2529401"/>
                <a:gd name="connsiteX32" fmla="*/ 1249899 w 1700521"/>
                <a:gd name="connsiteY32" fmla="*/ 394705 h 2529401"/>
                <a:gd name="connsiteX33" fmla="*/ 1233453 w 1700521"/>
                <a:gd name="connsiteY33" fmla="*/ 480224 h 2529401"/>
                <a:gd name="connsiteX34" fmla="*/ 1187404 w 1700521"/>
                <a:gd name="connsiteY34" fmla="*/ 618371 h 2529401"/>
                <a:gd name="connsiteX35" fmla="*/ 1124909 w 1700521"/>
                <a:gd name="connsiteY35" fmla="*/ 759807 h 2529401"/>
                <a:gd name="connsiteX36" fmla="*/ 1059125 w 1700521"/>
                <a:gd name="connsiteY36" fmla="*/ 897954 h 2529401"/>
                <a:gd name="connsiteX37" fmla="*/ 976895 w 1700521"/>
                <a:gd name="connsiteY37" fmla="*/ 1059125 h 2529401"/>
                <a:gd name="connsiteX38" fmla="*/ 858483 w 1700521"/>
                <a:gd name="connsiteY38" fmla="*/ 1266345 h 2529401"/>
                <a:gd name="connsiteX39" fmla="*/ 763096 w 1700521"/>
                <a:gd name="connsiteY39" fmla="*/ 1427516 h 2529401"/>
                <a:gd name="connsiteX40" fmla="*/ 661131 w 1700521"/>
                <a:gd name="connsiteY40" fmla="*/ 1588687 h 2529401"/>
                <a:gd name="connsiteX41" fmla="*/ 522984 w 1700521"/>
                <a:gd name="connsiteY41" fmla="*/ 1795907 h 2529401"/>
                <a:gd name="connsiteX42" fmla="*/ 388126 w 1700521"/>
                <a:gd name="connsiteY42" fmla="*/ 1983392 h 2529401"/>
                <a:gd name="connsiteX43" fmla="*/ 240112 w 1700521"/>
                <a:gd name="connsiteY43" fmla="*/ 2177456 h 2529401"/>
                <a:gd name="connsiteX44" fmla="*/ 92098 w 1700521"/>
                <a:gd name="connsiteY44" fmla="*/ 2348495 h 2529401"/>
                <a:gd name="connsiteX45" fmla="*/ 3289 w 1700521"/>
                <a:gd name="connsiteY45" fmla="*/ 2447171 h 2529401"/>
                <a:gd name="connsiteX46" fmla="*/ 0 w 1700521"/>
                <a:gd name="connsiteY46" fmla="*/ 2466906 h 2529401"/>
                <a:gd name="connsiteX47" fmla="*/ 0 w 1700521"/>
                <a:gd name="connsiteY47" fmla="*/ 2496509 h 2529401"/>
                <a:gd name="connsiteX48" fmla="*/ 6578 w 1700521"/>
                <a:gd name="connsiteY48" fmla="*/ 2522823 h 2529401"/>
                <a:gd name="connsiteX49" fmla="*/ 23024 w 1700521"/>
                <a:gd name="connsiteY49" fmla="*/ 2529401 h 2529401"/>
                <a:gd name="connsiteX50" fmla="*/ 39470 w 1700521"/>
                <a:gd name="connsiteY50" fmla="*/ 2529401 h 2529401"/>
                <a:gd name="connsiteX51" fmla="*/ 72362 w 1700521"/>
                <a:gd name="connsiteY51" fmla="*/ 2512955 h 2529401"/>
                <a:gd name="connsiteX52" fmla="*/ 203931 w 1700521"/>
                <a:gd name="connsiteY52" fmla="*/ 2381387 h 2529401"/>
                <a:gd name="connsiteX53" fmla="*/ 338788 w 1700521"/>
                <a:gd name="connsiteY53" fmla="*/ 2233372 h 2529401"/>
                <a:gd name="connsiteX54" fmla="*/ 467067 w 1700521"/>
                <a:gd name="connsiteY54" fmla="*/ 2095225 h 2529401"/>
                <a:gd name="connsiteX55" fmla="*/ 634817 w 1700521"/>
                <a:gd name="connsiteY55" fmla="*/ 1894584 h 2529401"/>
                <a:gd name="connsiteX56" fmla="*/ 838748 w 1700521"/>
                <a:gd name="connsiteY56" fmla="*/ 1634736 h 2529401"/>
                <a:gd name="connsiteX57" fmla="*/ 993341 w 1700521"/>
                <a:gd name="connsiteY57" fmla="*/ 1434095 h 2529401"/>
                <a:gd name="connsiteX58" fmla="*/ 1062414 w 1700521"/>
                <a:gd name="connsiteY58" fmla="*/ 1332129 h 2529401"/>
                <a:gd name="connsiteX59" fmla="*/ 1213718 w 1700521"/>
                <a:gd name="connsiteY59" fmla="*/ 1085438 h 252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00521" h="2529401">
                  <a:moveTo>
                    <a:pt x="1213718" y="1085438"/>
                  </a:moveTo>
                  <a:lnTo>
                    <a:pt x="1318972" y="911110"/>
                  </a:lnTo>
                  <a:lnTo>
                    <a:pt x="1394624" y="789410"/>
                  </a:lnTo>
                  <a:lnTo>
                    <a:pt x="1466987" y="661130"/>
                  </a:lnTo>
                  <a:lnTo>
                    <a:pt x="1529482" y="555876"/>
                  </a:lnTo>
                  <a:lnTo>
                    <a:pt x="1545928" y="536141"/>
                  </a:lnTo>
                  <a:lnTo>
                    <a:pt x="1572242" y="516405"/>
                  </a:lnTo>
                  <a:lnTo>
                    <a:pt x="1611712" y="493381"/>
                  </a:lnTo>
                  <a:lnTo>
                    <a:pt x="1647893" y="483513"/>
                  </a:lnTo>
                  <a:lnTo>
                    <a:pt x="1674207" y="470356"/>
                  </a:lnTo>
                  <a:lnTo>
                    <a:pt x="1690653" y="453910"/>
                  </a:lnTo>
                  <a:lnTo>
                    <a:pt x="1700521" y="437464"/>
                  </a:lnTo>
                  <a:lnTo>
                    <a:pt x="1700521" y="414440"/>
                  </a:lnTo>
                  <a:lnTo>
                    <a:pt x="1693942" y="381548"/>
                  </a:lnTo>
                  <a:lnTo>
                    <a:pt x="1664339" y="332210"/>
                  </a:lnTo>
                  <a:lnTo>
                    <a:pt x="1605134" y="263136"/>
                  </a:lnTo>
                  <a:lnTo>
                    <a:pt x="1542639" y="207220"/>
                  </a:lnTo>
                  <a:lnTo>
                    <a:pt x="1473565" y="154592"/>
                  </a:lnTo>
                  <a:lnTo>
                    <a:pt x="1404492" y="111833"/>
                  </a:lnTo>
                  <a:lnTo>
                    <a:pt x="1348575" y="78941"/>
                  </a:lnTo>
                  <a:lnTo>
                    <a:pt x="1249899" y="29602"/>
                  </a:lnTo>
                  <a:lnTo>
                    <a:pt x="1184115" y="3289"/>
                  </a:lnTo>
                  <a:lnTo>
                    <a:pt x="1164380" y="0"/>
                  </a:lnTo>
                  <a:lnTo>
                    <a:pt x="1157801" y="3289"/>
                  </a:lnTo>
                  <a:lnTo>
                    <a:pt x="1154512" y="13156"/>
                  </a:lnTo>
                  <a:lnTo>
                    <a:pt x="1157801" y="36181"/>
                  </a:lnTo>
                  <a:lnTo>
                    <a:pt x="1174247" y="65784"/>
                  </a:lnTo>
                  <a:lnTo>
                    <a:pt x="1210429" y="128279"/>
                  </a:lnTo>
                  <a:lnTo>
                    <a:pt x="1230164" y="171038"/>
                  </a:lnTo>
                  <a:lnTo>
                    <a:pt x="1246610" y="213798"/>
                  </a:lnTo>
                  <a:lnTo>
                    <a:pt x="1253188" y="256558"/>
                  </a:lnTo>
                  <a:lnTo>
                    <a:pt x="1253188" y="328920"/>
                  </a:lnTo>
                  <a:lnTo>
                    <a:pt x="1249899" y="394705"/>
                  </a:lnTo>
                  <a:lnTo>
                    <a:pt x="1233453" y="480224"/>
                  </a:lnTo>
                  <a:lnTo>
                    <a:pt x="1187404" y="618371"/>
                  </a:lnTo>
                  <a:lnTo>
                    <a:pt x="1124909" y="759807"/>
                  </a:lnTo>
                  <a:lnTo>
                    <a:pt x="1059125" y="897954"/>
                  </a:lnTo>
                  <a:lnTo>
                    <a:pt x="976895" y="1059125"/>
                  </a:lnTo>
                  <a:lnTo>
                    <a:pt x="858483" y="1266345"/>
                  </a:lnTo>
                  <a:lnTo>
                    <a:pt x="763096" y="1427516"/>
                  </a:lnTo>
                  <a:lnTo>
                    <a:pt x="661131" y="1588687"/>
                  </a:lnTo>
                  <a:lnTo>
                    <a:pt x="522984" y="1795907"/>
                  </a:lnTo>
                  <a:lnTo>
                    <a:pt x="388126" y="1983392"/>
                  </a:lnTo>
                  <a:lnTo>
                    <a:pt x="240112" y="2177456"/>
                  </a:lnTo>
                  <a:lnTo>
                    <a:pt x="92098" y="2348495"/>
                  </a:lnTo>
                  <a:lnTo>
                    <a:pt x="3289" y="2447171"/>
                  </a:lnTo>
                  <a:lnTo>
                    <a:pt x="0" y="2466906"/>
                  </a:lnTo>
                  <a:lnTo>
                    <a:pt x="0" y="2496509"/>
                  </a:lnTo>
                  <a:lnTo>
                    <a:pt x="6578" y="2522823"/>
                  </a:lnTo>
                  <a:lnTo>
                    <a:pt x="23024" y="2529401"/>
                  </a:lnTo>
                  <a:lnTo>
                    <a:pt x="39470" y="2529401"/>
                  </a:lnTo>
                  <a:lnTo>
                    <a:pt x="72362" y="2512955"/>
                  </a:lnTo>
                  <a:lnTo>
                    <a:pt x="203931" y="2381387"/>
                  </a:lnTo>
                  <a:lnTo>
                    <a:pt x="338788" y="2233372"/>
                  </a:lnTo>
                  <a:lnTo>
                    <a:pt x="467067" y="2095225"/>
                  </a:lnTo>
                  <a:lnTo>
                    <a:pt x="634817" y="1894584"/>
                  </a:lnTo>
                  <a:lnTo>
                    <a:pt x="838748" y="1634736"/>
                  </a:lnTo>
                  <a:lnTo>
                    <a:pt x="993341" y="1434095"/>
                  </a:lnTo>
                  <a:lnTo>
                    <a:pt x="1062414" y="1332129"/>
                  </a:lnTo>
                  <a:lnTo>
                    <a:pt x="1213718" y="1085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1">
              <a:extLst>
                <a:ext uri="{FF2B5EF4-FFF2-40B4-BE49-F238E27FC236}">
                  <a16:creationId xmlns:a16="http://schemas.microsoft.com/office/drawing/2014/main" id="{CCF104EF-E5DB-4CB9-BF12-2E061A500149}"/>
                </a:ext>
              </a:extLst>
            </p:cNvPr>
            <p:cNvSpPr/>
            <p:nvPr/>
          </p:nvSpPr>
          <p:spPr>
            <a:xfrm>
              <a:off x="4637088" y="3811588"/>
              <a:ext cx="742950" cy="984250"/>
            </a:xfrm>
            <a:custGeom>
              <a:avLst/>
              <a:gdLst>
                <a:gd name="connsiteX0" fmla="*/ 302419 w 742950"/>
                <a:gd name="connsiteY0" fmla="*/ 433388 h 983457"/>
                <a:gd name="connsiteX1" fmla="*/ 259556 w 742950"/>
                <a:gd name="connsiteY1" fmla="*/ 369094 h 983457"/>
                <a:gd name="connsiteX2" fmla="*/ 197644 w 742950"/>
                <a:gd name="connsiteY2" fmla="*/ 283369 h 983457"/>
                <a:gd name="connsiteX3" fmla="*/ 138112 w 742950"/>
                <a:gd name="connsiteY3" fmla="*/ 204788 h 983457"/>
                <a:gd name="connsiteX4" fmla="*/ 80962 w 742950"/>
                <a:gd name="connsiteY4" fmla="*/ 135732 h 983457"/>
                <a:gd name="connsiteX5" fmla="*/ 30956 w 742950"/>
                <a:gd name="connsiteY5" fmla="*/ 78582 h 983457"/>
                <a:gd name="connsiteX6" fmla="*/ 19050 w 742950"/>
                <a:gd name="connsiteY6" fmla="*/ 64294 h 983457"/>
                <a:gd name="connsiteX7" fmla="*/ 7144 w 742950"/>
                <a:gd name="connsiteY7" fmla="*/ 42863 h 983457"/>
                <a:gd name="connsiteX8" fmla="*/ 0 w 742950"/>
                <a:gd name="connsiteY8" fmla="*/ 19050 h 983457"/>
                <a:gd name="connsiteX9" fmla="*/ 2381 w 742950"/>
                <a:gd name="connsiteY9" fmla="*/ 11907 h 983457"/>
                <a:gd name="connsiteX10" fmla="*/ 7144 w 742950"/>
                <a:gd name="connsiteY10" fmla="*/ 4763 h 983457"/>
                <a:gd name="connsiteX11" fmla="*/ 21431 w 742950"/>
                <a:gd name="connsiteY11" fmla="*/ 0 h 983457"/>
                <a:gd name="connsiteX12" fmla="*/ 30956 w 742950"/>
                <a:gd name="connsiteY12" fmla="*/ 2382 h 983457"/>
                <a:gd name="connsiteX13" fmla="*/ 66675 w 742950"/>
                <a:gd name="connsiteY13" fmla="*/ 19050 h 983457"/>
                <a:gd name="connsiteX14" fmla="*/ 161925 w 742950"/>
                <a:gd name="connsiteY14" fmla="*/ 80963 h 983457"/>
                <a:gd name="connsiteX15" fmla="*/ 271462 w 742950"/>
                <a:gd name="connsiteY15" fmla="*/ 152400 h 983457"/>
                <a:gd name="connsiteX16" fmla="*/ 438150 w 742950"/>
                <a:gd name="connsiteY16" fmla="*/ 266700 h 983457"/>
                <a:gd name="connsiteX17" fmla="*/ 542925 w 742950"/>
                <a:gd name="connsiteY17" fmla="*/ 345282 h 983457"/>
                <a:gd name="connsiteX18" fmla="*/ 645319 w 742950"/>
                <a:gd name="connsiteY18" fmla="*/ 423863 h 983457"/>
                <a:gd name="connsiteX19" fmla="*/ 661987 w 742950"/>
                <a:gd name="connsiteY19" fmla="*/ 438150 h 983457"/>
                <a:gd name="connsiteX20" fmla="*/ 690562 w 742950"/>
                <a:gd name="connsiteY20" fmla="*/ 502444 h 983457"/>
                <a:gd name="connsiteX21" fmla="*/ 714375 w 742950"/>
                <a:gd name="connsiteY21" fmla="*/ 578644 h 983457"/>
                <a:gd name="connsiteX22" fmla="*/ 728662 w 742950"/>
                <a:gd name="connsiteY22" fmla="*/ 645319 h 983457"/>
                <a:gd name="connsiteX23" fmla="*/ 738187 w 742950"/>
                <a:gd name="connsiteY23" fmla="*/ 711994 h 983457"/>
                <a:gd name="connsiteX24" fmla="*/ 742950 w 742950"/>
                <a:gd name="connsiteY24" fmla="*/ 757238 h 983457"/>
                <a:gd name="connsiteX25" fmla="*/ 735806 w 742950"/>
                <a:gd name="connsiteY25" fmla="*/ 845344 h 983457"/>
                <a:gd name="connsiteX26" fmla="*/ 723900 w 742950"/>
                <a:gd name="connsiteY26" fmla="*/ 873919 h 983457"/>
                <a:gd name="connsiteX27" fmla="*/ 690562 w 742950"/>
                <a:gd name="connsiteY27" fmla="*/ 931069 h 983457"/>
                <a:gd name="connsiteX28" fmla="*/ 657225 w 742950"/>
                <a:gd name="connsiteY28" fmla="*/ 969169 h 983457"/>
                <a:gd name="connsiteX29" fmla="*/ 633412 w 742950"/>
                <a:gd name="connsiteY29" fmla="*/ 981075 h 983457"/>
                <a:gd name="connsiteX30" fmla="*/ 621506 w 742950"/>
                <a:gd name="connsiteY30" fmla="*/ 983457 h 983457"/>
                <a:gd name="connsiteX31" fmla="*/ 600075 w 742950"/>
                <a:gd name="connsiteY31" fmla="*/ 981075 h 983457"/>
                <a:gd name="connsiteX32" fmla="*/ 578644 w 742950"/>
                <a:gd name="connsiteY32" fmla="*/ 969169 h 983457"/>
                <a:gd name="connsiteX33" fmla="*/ 557212 w 742950"/>
                <a:gd name="connsiteY33" fmla="*/ 945357 h 983457"/>
                <a:gd name="connsiteX34" fmla="*/ 535781 w 742950"/>
                <a:gd name="connsiteY34" fmla="*/ 902494 h 983457"/>
                <a:gd name="connsiteX35" fmla="*/ 511969 w 742950"/>
                <a:gd name="connsiteY35" fmla="*/ 845344 h 983457"/>
                <a:gd name="connsiteX36" fmla="*/ 476250 w 742950"/>
                <a:gd name="connsiteY36" fmla="*/ 752475 h 983457"/>
                <a:gd name="connsiteX37" fmla="*/ 433387 w 742950"/>
                <a:gd name="connsiteY37" fmla="*/ 659607 h 983457"/>
                <a:gd name="connsiteX38" fmla="*/ 371475 w 742950"/>
                <a:gd name="connsiteY38" fmla="*/ 542925 h 983457"/>
                <a:gd name="connsiteX39" fmla="*/ 302419 w 742950"/>
                <a:gd name="connsiteY39" fmla="*/ 433388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983457">
                  <a:moveTo>
                    <a:pt x="302419" y="433388"/>
                  </a:moveTo>
                  <a:lnTo>
                    <a:pt x="259556" y="369094"/>
                  </a:lnTo>
                  <a:lnTo>
                    <a:pt x="197644" y="283369"/>
                  </a:lnTo>
                  <a:lnTo>
                    <a:pt x="138112" y="204788"/>
                  </a:lnTo>
                  <a:lnTo>
                    <a:pt x="80962" y="135732"/>
                  </a:lnTo>
                  <a:lnTo>
                    <a:pt x="30956" y="78582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19050"/>
                  </a:lnTo>
                  <a:lnTo>
                    <a:pt x="2381" y="11907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30956" y="2382"/>
                  </a:lnTo>
                  <a:lnTo>
                    <a:pt x="66675" y="19050"/>
                  </a:lnTo>
                  <a:lnTo>
                    <a:pt x="161925" y="80963"/>
                  </a:lnTo>
                  <a:lnTo>
                    <a:pt x="271462" y="152400"/>
                  </a:lnTo>
                  <a:lnTo>
                    <a:pt x="438150" y="266700"/>
                  </a:lnTo>
                  <a:lnTo>
                    <a:pt x="542925" y="345282"/>
                  </a:lnTo>
                  <a:lnTo>
                    <a:pt x="645319" y="423863"/>
                  </a:lnTo>
                  <a:lnTo>
                    <a:pt x="661987" y="438150"/>
                  </a:lnTo>
                  <a:lnTo>
                    <a:pt x="690562" y="502444"/>
                  </a:lnTo>
                  <a:lnTo>
                    <a:pt x="714375" y="578644"/>
                  </a:lnTo>
                  <a:lnTo>
                    <a:pt x="728662" y="645319"/>
                  </a:lnTo>
                  <a:lnTo>
                    <a:pt x="738187" y="711994"/>
                  </a:lnTo>
                  <a:lnTo>
                    <a:pt x="742950" y="757238"/>
                  </a:lnTo>
                  <a:lnTo>
                    <a:pt x="735806" y="845344"/>
                  </a:lnTo>
                  <a:lnTo>
                    <a:pt x="723900" y="873919"/>
                  </a:lnTo>
                  <a:lnTo>
                    <a:pt x="690562" y="931069"/>
                  </a:lnTo>
                  <a:lnTo>
                    <a:pt x="657225" y="969169"/>
                  </a:lnTo>
                  <a:lnTo>
                    <a:pt x="633412" y="981075"/>
                  </a:lnTo>
                  <a:lnTo>
                    <a:pt x="621506" y="983457"/>
                  </a:lnTo>
                  <a:lnTo>
                    <a:pt x="600075" y="981075"/>
                  </a:lnTo>
                  <a:lnTo>
                    <a:pt x="578644" y="969169"/>
                  </a:lnTo>
                  <a:lnTo>
                    <a:pt x="557212" y="945357"/>
                  </a:lnTo>
                  <a:lnTo>
                    <a:pt x="535781" y="902494"/>
                  </a:lnTo>
                  <a:lnTo>
                    <a:pt x="511969" y="845344"/>
                  </a:lnTo>
                  <a:lnTo>
                    <a:pt x="476250" y="752475"/>
                  </a:lnTo>
                  <a:lnTo>
                    <a:pt x="433387" y="659607"/>
                  </a:lnTo>
                  <a:lnTo>
                    <a:pt x="371475" y="542925"/>
                  </a:lnTo>
                  <a:lnTo>
                    <a:pt x="302419" y="433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2">
              <a:extLst>
                <a:ext uri="{FF2B5EF4-FFF2-40B4-BE49-F238E27FC236}">
                  <a16:creationId xmlns:a16="http://schemas.microsoft.com/office/drawing/2014/main" id="{36BB6861-56A2-4C55-8679-73DCCAF617E5}"/>
                </a:ext>
              </a:extLst>
            </p:cNvPr>
            <p:cNvSpPr/>
            <p:nvPr/>
          </p:nvSpPr>
          <p:spPr>
            <a:xfrm>
              <a:off x="4203700" y="2776538"/>
              <a:ext cx="3179763" cy="627062"/>
            </a:xfrm>
            <a:custGeom>
              <a:avLst/>
              <a:gdLst>
                <a:gd name="connsiteX0" fmla="*/ 1226248 w 3179258"/>
                <a:gd name="connsiteY0" fmla="*/ 235207 h 626338"/>
                <a:gd name="connsiteX1" fmla="*/ 1437670 w 3179258"/>
                <a:gd name="connsiteY1" fmla="*/ 206137 h 626338"/>
                <a:gd name="connsiteX2" fmla="*/ 1699304 w 3179258"/>
                <a:gd name="connsiteY2" fmla="*/ 171780 h 626338"/>
                <a:gd name="connsiteX3" fmla="*/ 1839372 w 3179258"/>
                <a:gd name="connsiteY3" fmla="*/ 153281 h 626338"/>
                <a:gd name="connsiteX4" fmla="*/ 2011152 w 3179258"/>
                <a:gd name="connsiteY4" fmla="*/ 134782 h 626338"/>
                <a:gd name="connsiteX5" fmla="*/ 2259573 w 3179258"/>
                <a:gd name="connsiteY5" fmla="*/ 118925 h 626338"/>
                <a:gd name="connsiteX6" fmla="*/ 2507993 w 3179258"/>
                <a:gd name="connsiteY6" fmla="*/ 92497 h 626338"/>
                <a:gd name="connsiteX7" fmla="*/ 2544992 w 3179258"/>
                <a:gd name="connsiteY7" fmla="*/ 79283 h 626338"/>
                <a:gd name="connsiteX8" fmla="*/ 2584634 w 3179258"/>
                <a:gd name="connsiteY8" fmla="*/ 60784 h 626338"/>
                <a:gd name="connsiteX9" fmla="*/ 2671845 w 3179258"/>
                <a:gd name="connsiteY9" fmla="*/ 23785 h 626338"/>
                <a:gd name="connsiteX10" fmla="*/ 2743200 w 3179258"/>
                <a:gd name="connsiteY10" fmla="*/ 0 h 626338"/>
                <a:gd name="connsiteX11" fmla="*/ 2766985 w 3179258"/>
                <a:gd name="connsiteY11" fmla="*/ 2643 h 626338"/>
                <a:gd name="connsiteX12" fmla="*/ 2817198 w 3179258"/>
                <a:gd name="connsiteY12" fmla="*/ 15857 h 626338"/>
                <a:gd name="connsiteX13" fmla="*/ 2917624 w 3179258"/>
                <a:gd name="connsiteY13" fmla="*/ 52856 h 626338"/>
                <a:gd name="connsiteX14" fmla="*/ 3060333 w 3179258"/>
                <a:gd name="connsiteY14" fmla="*/ 113639 h 626338"/>
                <a:gd name="connsiteX15" fmla="*/ 3110546 w 3179258"/>
                <a:gd name="connsiteY15" fmla="*/ 137424 h 626338"/>
                <a:gd name="connsiteX16" fmla="*/ 3136974 w 3179258"/>
                <a:gd name="connsiteY16" fmla="*/ 150638 h 626338"/>
                <a:gd name="connsiteX17" fmla="*/ 3155473 w 3179258"/>
                <a:gd name="connsiteY17" fmla="*/ 166495 h 626338"/>
                <a:gd name="connsiteX18" fmla="*/ 3168687 w 3179258"/>
                <a:gd name="connsiteY18" fmla="*/ 184994 h 626338"/>
                <a:gd name="connsiteX19" fmla="*/ 3176615 w 3179258"/>
                <a:gd name="connsiteY19" fmla="*/ 208779 h 626338"/>
                <a:gd name="connsiteX20" fmla="*/ 3179258 w 3179258"/>
                <a:gd name="connsiteY20" fmla="*/ 237850 h 626338"/>
                <a:gd name="connsiteX21" fmla="*/ 3171330 w 3179258"/>
                <a:gd name="connsiteY21" fmla="*/ 274849 h 626338"/>
                <a:gd name="connsiteX22" fmla="*/ 3158116 w 3179258"/>
                <a:gd name="connsiteY22" fmla="*/ 295991 h 626338"/>
                <a:gd name="connsiteX23" fmla="*/ 3136974 w 3179258"/>
                <a:gd name="connsiteY23" fmla="*/ 311848 h 626338"/>
                <a:gd name="connsiteX24" fmla="*/ 3094689 w 3179258"/>
                <a:gd name="connsiteY24" fmla="*/ 327704 h 626338"/>
                <a:gd name="connsiteX25" fmla="*/ 3041834 w 3179258"/>
                <a:gd name="connsiteY25" fmla="*/ 335633 h 626338"/>
                <a:gd name="connsiteX26" fmla="*/ 3015406 w 3179258"/>
                <a:gd name="connsiteY26" fmla="*/ 335633 h 626338"/>
                <a:gd name="connsiteX27" fmla="*/ 2962551 w 3179258"/>
                <a:gd name="connsiteY27" fmla="*/ 327704 h 626338"/>
                <a:gd name="connsiteX28" fmla="*/ 2880625 w 3179258"/>
                <a:gd name="connsiteY28" fmla="*/ 317133 h 626338"/>
                <a:gd name="connsiteX29" fmla="*/ 2766985 w 3179258"/>
                <a:gd name="connsiteY29" fmla="*/ 314490 h 626338"/>
                <a:gd name="connsiteX30" fmla="*/ 2613704 w 3179258"/>
                <a:gd name="connsiteY30" fmla="*/ 317133 h 626338"/>
                <a:gd name="connsiteX31" fmla="*/ 2378498 w 3179258"/>
                <a:gd name="connsiteY31" fmla="*/ 327704 h 626338"/>
                <a:gd name="connsiteX32" fmla="*/ 2164433 w 3179258"/>
                <a:gd name="connsiteY32" fmla="*/ 332990 h 626338"/>
                <a:gd name="connsiteX33" fmla="*/ 2034937 w 3179258"/>
                <a:gd name="connsiteY33" fmla="*/ 338275 h 626338"/>
                <a:gd name="connsiteX34" fmla="*/ 2003224 w 3179258"/>
                <a:gd name="connsiteY34" fmla="*/ 338275 h 626338"/>
                <a:gd name="connsiteX35" fmla="*/ 1802373 w 3179258"/>
                <a:gd name="connsiteY35" fmla="*/ 359417 h 626338"/>
                <a:gd name="connsiteX36" fmla="*/ 1577737 w 3179258"/>
                <a:gd name="connsiteY36" fmla="*/ 391131 h 626338"/>
                <a:gd name="connsiteX37" fmla="*/ 1337244 w 3179258"/>
                <a:gd name="connsiteY37" fmla="*/ 428130 h 626338"/>
                <a:gd name="connsiteX38" fmla="*/ 1136393 w 3179258"/>
                <a:gd name="connsiteY38" fmla="*/ 459843 h 626338"/>
                <a:gd name="connsiteX39" fmla="*/ 927614 w 3179258"/>
                <a:gd name="connsiteY39" fmla="*/ 494199 h 626338"/>
                <a:gd name="connsiteX40" fmla="*/ 787547 w 3179258"/>
                <a:gd name="connsiteY40" fmla="*/ 520627 h 626338"/>
                <a:gd name="connsiteX41" fmla="*/ 660694 w 3179258"/>
                <a:gd name="connsiteY41" fmla="*/ 554983 h 626338"/>
                <a:gd name="connsiteX42" fmla="*/ 512699 w 3179258"/>
                <a:gd name="connsiteY42" fmla="*/ 597267 h 626338"/>
                <a:gd name="connsiteX43" fmla="*/ 438701 w 3179258"/>
                <a:gd name="connsiteY43" fmla="*/ 623695 h 626338"/>
                <a:gd name="connsiteX44" fmla="*/ 406988 w 3179258"/>
                <a:gd name="connsiteY44" fmla="*/ 626338 h 626338"/>
                <a:gd name="connsiteX45" fmla="*/ 364703 w 3179258"/>
                <a:gd name="connsiteY45" fmla="*/ 615767 h 626338"/>
                <a:gd name="connsiteX46" fmla="*/ 317133 w 3179258"/>
                <a:gd name="connsiteY46" fmla="*/ 591982 h 626338"/>
                <a:gd name="connsiteX47" fmla="*/ 266921 w 3179258"/>
                <a:gd name="connsiteY47" fmla="*/ 557626 h 626338"/>
                <a:gd name="connsiteX48" fmla="*/ 203494 w 3179258"/>
                <a:gd name="connsiteY48" fmla="*/ 504770 h 626338"/>
                <a:gd name="connsiteX49" fmla="*/ 137425 w 3179258"/>
                <a:gd name="connsiteY49" fmla="*/ 446629 h 626338"/>
                <a:gd name="connsiteX50" fmla="*/ 81926 w 3179258"/>
                <a:gd name="connsiteY50" fmla="*/ 391131 h 626338"/>
                <a:gd name="connsiteX51" fmla="*/ 36999 w 3179258"/>
                <a:gd name="connsiteY51" fmla="*/ 335633 h 626338"/>
                <a:gd name="connsiteX52" fmla="*/ 5286 w 3179258"/>
                <a:gd name="connsiteY52" fmla="*/ 285420 h 626338"/>
                <a:gd name="connsiteX53" fmla="*/ 0 w 3179258"/>
                <a:gd name="connsiteY53" fmla="*/ 264278 h 626338"/>
                <a:gd name="connsiteX54" fmla="*/ 0 w 3179258"/>
                <a:gd name="connsiteY54" fmla="*/ 251064 h 626338"/>
                <a:gd name="connsiteX55" fmla="*/ 5286 w 3179258"/>
                <a:gd name="connsiteY55" fmla="*/ 240493 h 626338"/>
                <a:gd name="connsiteX56" fmla="*/ 23785 w 3179258"/>
                <a:gd name="connsiteY56" fmla="*/ 240493 h 626338"/>
                <a:gd name="connsiteX57" fmla="*/ 42285 w 3179258"/>
                <a:gd name="connsiteY57" fmla="*/ 245778 h 626338"/>
                <a:gd name="connsiteX58" fmla="*/ 60784 w 3179258"/>
                <a:gd name="connsiteY58" fmla="*/ 258992 h 626338"/>
                <a:gd name="connsiteX59" fmla="*/ 92498 w 3179258"/>
                <a:gd name="connsiteY59" fmla="*/ 285420 h 626338"/>
                <a:gd name="connsiteX60" fmla="*/ 132139 w 3179258"/>
                <a:gd name="connsiteY60" fmla="*/ 309205 h 626338"/>
                <a:gd name="connsiteX61" fmla="*/ 171781 w 3179258"/>
                <a:gd name="connsiteY61" fmla="*/ 325061 h 626338"/>
                <a:gd name="connsiteX62" fmla="*/ 229922 w 3179258"/>
                <a:gd name="connsiteY62" fmla="*/ 343561 h 626338"/>
                <a:gd name="connsiteX63" fmla="*/ 285420 w 3179258"/>
                <a:gd name="connsiteY63" fmla="*/ 354132 h 626338"/>
                <a:gd name="connsiteX64" fmla="*/ 340918 w 3179258"/>
                <a:gd name="connsiteY64" fmla="*/ 359417 h 626338"/>
                <a:gd name="connsiteX65" fmla="*/ 385845 w 3179258"/>
                <a:gd name="connsiteY65" fmla="*/ 359417 h 626338"/>
                <a:gd name="connsiteX66" fmla="*/ 562911 w 3179258"/>
                <a:gd name="connsiteY66" fmla="*/ 330347 h 626338"/>
                <a:gd name="connsiteX67" fmla="*/ 911758 w 3179258"/>
                <a:gd name="connsiteY67" fmla="*/ 280134 h 626338"/>
                <a:gd name="connsiteX68" fmla="*/ 1226248 w 3179258"/>
                <a:gd name="connsiteY68" fmla="*/ 235207 h 62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79258" h="626338">
                  <a:moveTo>
                    <a:pt x="1226248" y="235207"/>
                  </a:moveTo>
                  <a:lnTo>
                    <a:pt x="1437670" y="206137"/>
                  </a:lnTo>
                  <a:lnTo>
                    <a:pt x="1699304" y="171780"/>
                  </a:lnTo>
                  <a:lnTo>
                    <a:pt x="1839372" y="153281"/>
                  </a:lnTo>
                  <a:lnTo>
                    <a:pt x="2011152" y="134782"/>
                  </a:lnTo>
                  <a:lnTo>
                    <a:pt x="2259573" y="118925"/>
                  </a:lnTo>
                  <a:lnTo>
                    <a:pt x="2507993" y="92497"/>
                  </a:lnTo>
                  <a:lnTo>
                    <a:pt x="2544992" y="79283"/>
                  </a:lnTo>
                  <a:lnTo>
                    <a:pt x="2584634" y="60784"/>
                  </a:lnTo>
                  <a:lnTo>
                    <a:pt x="2671845" y="23785"/>
                  </a:lnTo>
                  <a:lnTo>
                    <a:pt x="2743200" y="0"/>
                  </a:lnTo>
                  <a:lnTo>
                    <a:pt x="2766985" y="2643"/>
                  </a:lnTo>
                  <a:lnTo>
                    <a:pt x="2817198" y="15857"/>
                  </a:lnTo>
                  <a:lnTo>
                    <a:pt x="2917624" y="52856"/>
                  </a:lnTo>
                  <a:lnTo>
                    <a:pt x="3060333" y="113639"/>
                  </a:lnTo>
                  <a:lnTo>
                    <a:pt x="3110546" y="137424"/>
                  </a:lnTo>
                  <a:lnTo>
                    <a:pt x="3136974" y="150638"/>
                  </a:lnTo>
                  <a:lnTo>
                    <a:pt x="3155473" y="166495"/>
                  </a:lnTo>
                  <a:lnTo>
                    <a:pt x="3168687" y="184994"/>
                  </a:lnTo>
                  <a:lnTo>
                    <a:pt x="3176615" y="208779"/>
                  </a:lnTo>
                  <a:lnTo>
                    <a:pt x="3179258" y="237850"/>
                  </a:lnTo>
                  <a:lnTo>
                    <a:pt x="3171330" y="274849"/>
                  </a:lnTo>
                  <a:lnTo>
                    <a:pt x="3158116" y="295991"/>
                  </a:lnTo>
                  <a:lnTo>
                    <a:pt x="3136974" y="311848"/>
                  </a:lnTo>
                  <a:lnTo>
                    <a:pt x="3094689" y="327704"/>
                  </a:lnTo>
                  <a:lnTo>
                    <a:pt x="3041834" y="335633"/>
                  </a:lnTo>
                  <a:lnTo>
                    <a:pt x="3015406" y="335633"/>
                  </a:lnTo>
                  <a:lnTo>
                    <a:pt x="2962551" y="327704"/>
                  </a:lnTo>
                  <a:lnTo>
                    <a:pt x="2880625" y="317133"/>
                  </a:lnTo>
                  <a:lnTo>
                    <a:pt x="2766985" y="314490"/>
                  </a:lnTo>
                  <a:lnTo>
                    <a:pt x="2613704" y="317133"/>
                  </a:lnTo>
                  <a:lnTo>
                    <a:pt x="2378498" y="327704"/>
                  </a:lnTo>
                  <a:lnTo>
                    <a:pt x="2164433" y="332990"/>
                  </a:lnTo>
                  <a:lnTo>
                    <a:pt x="2034937" y="338275"/>
                  </a:lnTo>
                  <a:lnTo>
                    <a:pt x="2003224" y="338275"/>
                  </a:lnTo>
                  <a:lnTo>
                    <a:pt x="1802373" y="359417"/>
                  </a:lnTo>
                  <a:lnTo>
                    <a:pt x="1577737" y="391131"/>
                  </a:lnTo>
                  <a:lnTo>
                    <a:pt x="1337244" y="428130"/>
                  </a:lnTo>
                  <a:lnTo>
                    <a:pt x="1136393" y="459843"/>
                  </a:lnTo>
                  <a:lnTo>
                    <a:pt x="927614" y="494199"/>
                  </a:lnTo>
                  <a:lnTo>
                    <a:pt x="787547" y="520627"/>
                  </a:lnTo>
                  <a:lnTo>
                    <a:pt x="660694" y="554983"/>
                  </a:lnTo>
                  <a:lnTo>
                    <a:pt x="512699" y="597267"/>
                  </a:lnTo>
                  <a:lnTo>
                    <a:pt x="438701" y="623695"/>
                  </a:lnTo>
                  <a:lnTo>
                    <a:pt x="406988" y="626338"/>
                  </a:lnTo>
                  <a:lnTo>
                    <a:pt x="364703" y="615767"/>
                  </a:lnTo>
                  <a:lnTo>
                    <a:pt x="317133" y="591982"/>
                  </a:lnTo>
                  <a:lnTo>
                    <a:pt x="266921" y="557626"/>
                  </a:lnTo>
                  <a:lnTo>
                    <a:pt x="203494" y="504770"/>
                  </a:lnTo>
                  <a:lnTo>
                    <a:pt x="137425" y="446629"/>
                  </a:lnTo>
                  <a:lnTo>
                    <a:pt x="81926" y="391131"/>
                  </a:lnTo>
                  <a:lnTo>
                    <a:pt x="36999" y="335633"/>
                  </a:lnTo>
                  <a:lnTo>
                    <a:pt x="5286" y="285420"/>
                  </a:lnTo>
                  <a:lnTo>
                    <a:pt x="0" y="264278"/>
                  </a:lnTo>
                  <a:lnTo>
                    <a:pt x="0" y="251064"/>
                  </a:lnTo>
                  <a:lnTo>
                    <a:pt x="5286" y="240493"/>
                  </a:lnTo>
                  <a:lnTo>
                    <a:pt x="23785" y="240493"/>
                  </a:lnTo>
                  <a:lnTo>
                    <a:pt x="42285" y="245778"/>
                  </a:lnTo>
                  <a:lnTo>
                    <a:pt x="60784" y="258992"/>
                  </a:lnTo>
                  <a:lnTo>
                    <a:pt x="92498" y="285420"/>
                  </a:lnTo>
                  <a:lnTo>
                    <a:pt x="132139" y="309205"/>
                  </a:lnTo>
                  <a:lnTo>
                    <a:pt x="171781" y="325061"/>
                  </a:lnTo>
                  <a:lnTo>
                    <a:pt x="229922" y="343561"/>
                  </a:lnTo>
                  <a:lnTo>
                    <a:pt x="285420" y="354132"/>
                  </a:lnTo>
                  <a:lnTo>
                    <a:pt x="340918" y="359417"/>
                  </a:lnTo>
                  <a:lnTo>
                    <a:pt x="385845" y="359417"/>
                  </a:lnTo>
                  <a:lnTo>
                    <a:pt x="562911" y="330347"/>
                  </a:lnTo>
                  <a:lnTo>
                    <a:pt x="911758" y="280134"/>
                  </a:lnTo>
                  <a:lnTo>
                    <a:pt x="1226248" y="235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4">
              <a:extLst>
                <a:ext uri="{FF2B5EF4-FFF2-40B4-BE49-F238E27FC236}">
                  <a16:creationId xmlns:a16="http://schemas.microsoft.com/office/drawing/2014/main" id="{B27C8B46-FB30-49AD-A382-C34276D9A2AB}"/>
                </a:ext>
              </a:extLst>
            </p:cNvPr>
            <p:cNvSpPr/>
            <p:nvPr/>
          </p:nvSpPr>
          <p:spPr>
            <a:xfrm rot="16200000">
              <a:off x="2383632" y="4326731"/>
              <a:ext cx="2814638" cy="428625"/>
            </a:xfrm>
            <a:custGeom>
              <a:avLst/>
              <a:gdLst>
                <a:gd name="connsiteX0" fmla="*/ 1331119 w 2814638"/>
                <a:gd name="connsiteY0" fmla="*/ 121444 h 428625"/>
                <a:gd name="connsiteX1" fmla="*/ 1771650 w 2814638"/>
                <a:gd name="connsiteY1" fmla="*/ 152400 h 428625"/>
                <a:gd name="connsiteX2" fmla="*/ 2064544 w 2814638"/>
                <a:gd name="connsiteY2" fmla="*/ 171450 h 428625"/>
                <a:gd name="connsiteX3" fmla="*/ 2264569 w 2814638"/>
                <a:gd name="connsiteY3" fmla="*/ 180975 h 428625"/>
                <a:gd name="connsiteX4" fmla="*/ 2390775 w 2814638"/>
                <a:gd name="connsiteY4" fmla="*/ 180975 h 428625"/>
                <a:gd name="connsiteX5" fmla="*/ 2443163 w 2814638"/>
                <a:gd name="connsiteY5" fmla="*/ 178594 h 428625"/>
                <a:gd name="connsiteX6" fmla="*/ 2497931 w 2814638"/>
                <a:gd name="connsiteY6" fmla="*/ 169069 h 428625"/>
                <a:gd name="connsiteX7" fmla="*/ 2543175 w 2814638"/>
                <a:gd name="connsiteY7" fmla="*/ 154781 h 428625"/>
                <a:gd name="connsiteX8" fmla="*/ 2581275 w 2814638"/>
                <a:gd name="connsiteY8" fmla="*/ 135731 h 428625"/>
                <a:gd name="connsiteX9" fmla="*/ 2609850 w 2814638"/>
                <a:gd name="connsiteY9" fmla="*/ 116681 h 428625"/>
                <a:gd name="connsiteX10" fmla="*/ 2643188 w 2814638"/>
                <a:gd name="connsiteY10" fmla="*/ 88106 h 428625"/>
                <a:gd name="connsiteX11" fmla="*/ 2678906 w 2814638"/>
                <a:gd name="connsiteY11" fmla="*/ 38100 h 428625"/>
                <a:gd name="connsiteX12" fmla="*/ 2814638 w 2814638"/>
                <a:gd name="connsiteY12" fmla="*/ 150019 h 428625"/>
                <a:gd name="connsiteX13" fmla="*/ 2750344 w 2814638"/>
                <a:gd name="connsiteY13" fmla="*/ 233362 h 428625"/>
                <a:gd name="connsiteX14" fmla="*/ 2705100 w 2814638"/>
                <a:gd name="connsiteY14" fmla="*/ 292894 h 428625"/>
                <a:gd name="connsiteX15" fmla="*/ 2667000 w 2814638"/>
                <a:gd name="connsiteY15" fmla="*/ 330994 h 428625"/>
                <a:gd name="connsiteX16" fmla="*/ 2626519 w 2814638"/>
                <a:gd name="connsiteY16" fmla="*/ 371475 h 428625"/>
                <a:gd name="connsiteX17" fmla="*/ 2593181 w 2814638"/>
                <a:gd name="connsiteY17" fmla="*/ 400050 h 428625"/>
                <a:gd name="connsiteX18" fmla="*/ 2559844 w 2814638"/>
                <a:gd name="connsiteY18" fmla="*/ 421481 h 428625"/>
                <a:gd name="connsiteX19" fmla="*/ 2528888 w 2814638"/>
                <a:gd name="connsiteY19" fmla="*/ 428625 h 428625"/>
                <a:gd name="connsiteX20" fmla="*/ 2440781 w 2814638"/>
                <a:gd name="connsiteY20" fmla="*/ 423862 h 428625"/>
                <a:gd name="connsiteX21" fmla="*/ 2174081 w 2814638"/>
                <a:gd name="connsiteY21" fmla="*/ 404812 h 428625"/>
                <a:gd name="connsiteX22" fmla="*/ 1790700 w 2814638"/>
                <a:gd name="connsiteY22" fmla="*/ 376237 h 428625"/>
                <a:gd name="connsiteX23" fmla="*/ 1531144 w 2814638"/>
                <a:gd name="connsiteY23" fmla="*/ 359569 h 428625"/>
                <a:gd name="connsiteX24" fmla="*/ 1212056 w 2814638"/>
                <a:gd name="connsiteY24" fmla="*/ 333375 h 428625"/>
                <a:gd name="connsiteX25" fmla="*/ 964406 w 2814638"/>
                <a:gd name="connsiteY25" fmla="*/ 314325 h 428625"/>
                <a:gd name="connsiteX26" fmla="*/ 731044 w 2814638"/>
                <a:gd name="connsiteY26" fmla="*/ 297656 h 428625"/>
                <a:gd name="connsiteX27" fmla="*/ 516731 w 2814638"/>
                <a:gd name="connsiteY27" fmla="*/ 283369 h 428625"/>
                <a:gd name="connsiteX28" fmla="*/ 381000 w 2814638"/>
                <a:gd name="connsiteY28" fmla="*/ 271462 h 428625"/>
                <a:gd name="connsiteX29" fmla="*/ 247650 w 2814638"/>
                <a:gd name="connsiteY29" fmla="*/ 259556 h 428625"/>
                <a:gd name="connsiteX30" fmla="*/ 185738 w 2814638"/>
                <a:gd name="connsiteY30" fmla="*/ 250031 h 428625"/>
                <a:gd name="connsiteX31" fmla="*/ 123825 w 2814638"/>
                <a:gd name="connsiteY31" fmla="*/ 235744 h 428625"/>
                <a:gd name="connsiteX32" fmla="*/ 83344 w 2814638"/>
                <a:gd name="connsiteY32" fmla="*/ 223837 h 428625"/>
                <a:gd name="connsiteX33" fmla="*/ 42863 w 2814638"/>
                <a:gd name="connsiteY33" fmla="*/ 204787 h 428625"/>
                <a:gd name="connsiteX34" fmla="*/ 21431 w 2814638"/>
                <a:gd name="connsiteY34" fmla="*/ 188119 h 428625"/>
                <a:gd name="connsiteX35" fmla="*/ 7144 w 2814638"/>
                <a:gd name="connsiteY35" fmla="*/ 171450 h 428625"/>
                <a:gd name="connsiteX36" fmla="*/ 0 w 2814638"/>
                <a:gd name="connsiteY36" fmla="*/ 150019 h 428625"/>
                <a:gd name="connsiteX37" fmla="*/ 0 w 2814638"/>
                <a:gd name="connsiteY37" fmla="*/ 138112 h 428625"/>
                <a:gd name="connsiteX38" fmla="*/ 11906 w 2814638"/>
                <a:gd name="connsiteY38" fmla="*/ 119062 h 428625"/>
                <a:gd name="connsiteX39" fmla="*/ 38100 w 2814638"/>
                <a:gd name="connsiteY39" fmla="*/ 95250 h 428625"/>
                <a:gd name="connsiteX40" fmla="*/ 69056 w 2814638"/>
                <a:gd name="connsiteY40" fmla="*/ 71437 h 428625"/>
                <a:gd name="connsiteX41" fmla="*/ 119063 w 2814638"/>
                <a:gd name="connsiteY41" fmla="*/ 40481 h 428625"/>
                <a:gd name="connsiteX42" fmla="*/ 161925 w 2814638"/>
                <a:gd name="connsiteY42" fmla="*/ 21431 h 428625"/>
                <a:gd name="connsiteX43" fmla="*/ 221456 w 2814638"/>
                <a:gd name="connsiteY43" fmla="*/ 7144 h 428625"/>
                <a:gd name="connsiteX44" fmla="*/ 273844 w 2814638"/>
                <a:gd name="connsiteY44" fmla="*/ 0 h 428625"/>
                <a:gd name="connsiteX45" fmla="*/ 328613 w 2814638"/>
                <a:gd name="connsiteY45" fmla="*/ 4762 h 428625"/>
                <a:gd name="connsiteX46" fmla="*/ 381000 w 2814638"/>
                <a:gd name="connsiteY46" fmla="*/ 11906 h 428625"/>
                <a:gd name="connsiteX47" fmla="*/ 521494 w 2814638"/>
                <a:gd name="connsiteY47" fmla="*/ 38100 h 428625"/>
                <a:gd name="connsiteX48" fmla="*/ 700088 w 2814638"/>
                <a:gd name="connsiteY48" fmla="*/ 71437 h 428625"/>
                <a:gd name="connsiteX49" fmla="*/ 959644 w 2814638"/>
                <a:gd name="connsiteY49" fmla="*/ 92869 h 428625"/>
                <a:gd name="connsiteX50" fmla="*/ 1331119 w 2814638"/>
                <a:gd name="connsiteY50" fmla="*/ 1214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14638" h="428625">
                  <a:moveTo>
                    <a:pt x="1331119" y="121444"/>
                  </a:moveTo>
                  <a:lnTo>
                    <a:pt x="1771650" y="152400"/>
                  </a:lnTo>
                  <a:lnTo>
                    <a:pt x="2064544" y="171450"/>
                  </a:lnTo>
                  <a:lnTo>
                    <a:pt x="2264569" y="180975"/>
                  </a:lnTo>
                  <a:lnTo>
                    <a:pt x="2390775" y="180975"/>
                  </a:lnTo>
                  <a:lnTo>
                    <a:pt x="2443163" y="178594"/>
                  </a:lnTo>
                  <a:lnTo>
                    <a:pt x="2497931" y="169069"/>
                  </a:lnTo>
                  <a:lnTo>
                    <a:pt x="2543175" y="154781"/>
                  </a:lnTo>
                  <a:lnTo>
                    <a:pt x="2581275" y="135731"/>
                  </a:lnTo>
                  <a:lnTo>
                    <a:pt x="2609850" y="116681"/>
                  </a:lnTo>
                  <a:lnTo>
                    <a:pt x="2643188" y="88106"/>
                  </a:lnTo>
                  <a:lnTo>
                    <a:pt x="2678906" y="38100"/>
                  </a:lnTo>
                  <a:lnTo>
                    <a:pt x="2814638" y="150019"/>
                  </a:lnTo>
                  <a:lnTo>
                    <a:pt x="2750344" y="233362"/>
                  </a:lnTo>
                  <a:lnTo>
                    <a:pt x="2705100" y="292894"/>
                  </a:lnTo>
                  <a:lnTo>
                    <a:pt x="2667000" y="330994"/>
                  </a:lnTo>
                  <a:lnTo>
                    <a:pt x="2626519" y="371475"/>
                  </a:lnTo>
                  <a:lnTo>
                    <a:pt x="2593181" y="400050"/>
                  </a:lnTo>
                  <a:lnTo>
                    <a:pt x="2559844" y="421481"/>
                  </a:lnTo>
                  <a:lnTo>
                    <a:pt x="2528888" y="428625"/>
                  </a:lnTo>
                  <a:lnTo>
                    <a:pt x="2440781" y="423862"/>
                  </a:lnTo>
                  <a:lnTo>
                    <a:pt x="2174081" y="404812"/>
                  </a:lnTo>
                  <a:lnTo>
                    <a:pt x="1790700" y="376237"/>
                  </a:lnTo>
                  <a:lnTo>
                    <a:pt x="1531144" y="359569"/>
                  </a:lnTo>
                  <a:lnTo>
                    <a:pt x="1212056" y="333375"/>
                  </a:lnTo>
                  <a:lnTo>
                    <a:pt x="964406" y="314325"/>
                  </a:lnTo>
                  <a:lnTo>
                    <a:pt x="731044" y="297656"/>
                  </a:lnTo>
                  <a:lnTo>
                    <a:pt x="516731" y="283369"/>
                  </a:lnTo>
                  <a:lnTo>
                    <a:pt x="381000" y="271462"/>
                  </a:lnTo>
                  <a:lnTo>
                    <a:pt x="247650" y="259556"/>
                  </a:lnTo>
                  <a:lnTo>
                    <a:pt x="185738" y="250031"/>
                  </a:lnTo>
                  <a:lnTo>
                    <a:pt x="123825" y="235744"/>
                  </a:lnTo>
                  <a:lnTo>
                    <a:pt x="83344" y="223837"/>
                  </a:lnTo>
                  <a:lnTo>
                    <a:pt x="42863" y="204787"/>
                  </a:lnTo>
                  <a:lnTo>
                    <a:pt x="21431" y="188119"/>
                  </a:lnTo>
                  <a:lnTo>
                    <a:pt x="7144" y="171450"/>
                  </a:lnTo>
                  <a:lnTo>
                    <a:pt x="0" y="150019"/>
                  </a:lnTo>
                  <a:lnTo>
                    <a:pt x="0" y="138112"/>
                  </a:lnTo>
                  <a:lnTo>
                    <a:pt x="11906" y="119062"/>
                  </a:lnTo>
                  <a:lnTo>
                    <a:pt x="38100" y="95250"/>
                  </a:lnTo>
                  <a:lnTo>
                    <a:pt x="69056" y="71437"/>
                  </a:lnTo>
                  <a:lnTo>
                    <a:pt x="119063" y="40481"/>
                  </a:lnTo>
                  <a:lnTo>
                    <a:pt x="161925" y="21431"/>
                  </a:lnTo>
                  <a:lnTo>
                    <a:pt x="221456" y="7144"/>
                  </a:lnTo>
                  <a:lnTo>
                    <a:pt x="273844" y="0"/>
                  </a:lnTo>
                  <a:lnTo>
                    <a:pt x="328613" y="4762"/>
                  </a:lnTo>
                  <a:lnTo>
                    <a:pt x="381000" y="11906"/>
                  </a:lnTo>
                  <a:lnTo>
                    <a:pt x="521494" y="38100"/>
                  </a:lnTo>
                  <a:lnTo>
                    <a:pt x="700088" y="71437"/>
                  </a:lnTo>
                  <a:lnTo>
                    <a:pt x="959644" y="92869"/>
                  </a:lnTo>
                  <a:lnTo>
                    <a:pt x="1331119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5">
              <a:extLst>
                <a:ext uri="{FF2B5EF4-FFF2-40B4-BE49-F238E27FC236}">
                  <a16:creationId xmlns:a16="http://schemas.microsoft.com/office/drawing/2014/main" id="{946EA87C-173A-4929-8055-A2912EBFE4E0}"/>
                </a:ext>
              </a:extLst>
            </p:cNvPr>
            <p:cNvSpPr/>
            <p:nvPr/>
          </p:nvSpPr>
          <p:spPr>
            <a:xfrm rot="16200000">
              <a:off x="3894138" y="3656012"/>
              <a:ext cx="4381500" cy="561975"/>
            </a:xfrm>
            <a:custGeom>
              <a:avLst/>
              <a:gdLst>
                <a:gd name="connsiteX0" fmla="*/ 2164197 w 4381353"/>
                <a:gd name="connsiteY0" fmla="*/ 211830 h 561350"/>
                <a:gd name="connsiteX1" fmla="*/ 2993865 w 4381353"/>
                <a:gd name="connsiteY1" fmla="*/ 211830 h 561350"/>
                <a:gd name="connsiteX2" fmla="*/ 3396343 w 4381353"/>
                <a:gd name="connsiteY2" fmla="*/ 211830 h 561350"/>
                <a:gd name="connsiteX3" fmla="*/ 3724679 w 4381353"/>
                <a:gd name="connsiteY3" fmla="*/ 211830 h 561350"/>
                <a:gd name="connsiteX4" fmla="*/ 3908265 w 4381353"/>
                <a:gd name="connsiteY4" fmla="*/ 208300 h 561350"/>
                <a:gd name="connsiteX5" fmla="*/ 3978875 w 4381353"/>
                <a:gd name="connsiteY5" fmla="*/ 201239 h 561350"/>
                <a:gd name="connsiteX6" fmla="*/ 4063608 w 4381353"/>
                <a:gd name="connsiteY6" fmla="*/ 183586 h 561350"/>
                <a:gd name="connsiteX7" fmla="*/ 4144809 w 4381353"/>
                <a:gd name="connsiteY7" fmla="*/ 151812 h 561350"/>
                <a:gd name="connsiteX8" fmla="*/ 4208358 w 4381353"/>
                <a:gd name="connsiteY8" fmla="*/ 116507 h 561350"/>
                <a:gd name="connsiteX9" fmla="*/ 4278968 w 4381353"/>
                <a:gd name="connsiteY9" fmla="*/ 63549 h 561350"/>
                <a:gd name="connsiteX10" fmla="*/ 4328395 w 4381353"/>
                <a:gd name="connsiteY10" fmla="*/ 17653 h 561350"/>
                <a:gd name="connsiteX11" fmla="*/ 4353109 w 4381353"/>
                <a:gd name="connsiteY11" fmla="*/ 0 h 561350"/>
                <a:gd name="connsiteX12" fmla="*/ 4363700 w 4381353"/>
                <a:gd name="connsiteY12" fmla="*/ 0 h 561350"/>
                <a:gd name="connsiteX13" fmla="*/ 4381353 w 4381353"/>
                <a:gd name="connsiteY13" fmla="*/ 7061 h 561350"/>
                <a:gd name="connsiteX14" fmla="*/ 4381353 w 4381353"/>
                <a:gd name="connsiteY14" fmla="*/ 28244 h 561350"/>
                <a:gd name="connsiteX15" fmla="*/ 4360170 w 4381353"/>
                <a:gd name="connsiteY15" fmla="*/ 134159 h 561350"/>
                <a:gd name="connsiteX16" fmla="*/ 4310743 w 4381353"/>
                <a:gd name="connsiteY16" fmla="*/ 278910 h 561350"/>
                <a:gd name="connsiteX17" fmla="*/ 4286029 w 4381353"/>
                <a:gd name="connsiteY17" fmla="*/ 345989 h 561350"/>
                <a:gd name="connsiteX18" fmla="*/ 4240133 w 4381353"/>
                <a:gd name="connsiteY18" fmla="*/ 434252 h 561350"/>
                <a:gd name="connsiteX19" fmla="*/ 4194236 w 4381353"/>
                <a:gd name="connsiteY19" fmla="*/ 504862 h 561350"/>
                <a:gd name="connsiteX20" fmla="*/ 4158931 w 4381353"/>
                <a:gd name="connsiteY20" fmla="*/ 547228 h 561350"/>
                <a:gd name="connsiteX21" fmla="*/ 4127157 w 4381353"/>
                <a:gd name="connsiteY21" fmla="*/ 561350 h 561350"/>
                <a:gd name="connsiteX22" fmla="*/ 4116565 w 4381353"/>
                <a:gd name="connsiteY22" fmla="*/ 561350 h 561350"/>
                <a:gd name="connsiteX23" fmla="*/ 4095382 w 4381353"/>
                <a:gd name="connsiteY23" fmla="*/ 550759 h 561350"/>
                <a:gd name="connsiteX24" fmla="*/ 4049486 w 4381353"/>
                <a:gd name="connsiteY24" fmla="*/ 515453 h 561350"/>
                <a:gd name="connsiteX25" fmla="*/ 4000058 w 4381353"/>
                <a:gd name="connsiteY25" fmla="*/ 490740 h 561350"/>
                <a:gd name="connsiteX26" fmla="*/ 3947101 w 4381353"/>
                <a:gd name="connsiteY26" fmla="*/ 473087 h 561350"/>
                <a:gd name="connsiteX27" fmla="*/ 3880021 w 4381353"/>
                <a:gd name="connsiteY27" fmla="*/ 458965 h 561350"/>
                <a:gd name="connsiteX28" fmla="*/ 3784698 w 4381353"/>
                <a:gd name="connsiteY28" fmla="*/ 455435 h 561350"/>
                <a:gd name="connsiteX29" fmla="*/ 3675252 w 4381353"/>
                <a:gd name="connsiteY29" fmla="*/ 448374 h 561350"/>
                <a:gd name="connsiteX30" fmla="*/ 3488136 w 4381353"/>
                <a:gd name="connsiteY30" fmla="*/ 437782 h 561350"/>
                <a:gd name="connsiteX31" fmla="*/ 3195104 w 4381353"/>
                <a:gd name="connsiteY31" fmla="*/ 430721 h 561350"/>
                <a:gd name="connsiteX32" fmla="*/ 2930316 w 4381353"/>
                <a:gd name="connsiteY32" fmla="*/ 434252 h 561350"/>
                <a:gd name="connsiteX33" fmla="*/ 2587858 w 4381353"/>
                <a:gd name="connsiteY33" fmla="*/ 434252 h 561350"/>
                <a:gd name="connsiteX34" fmla="*/ 2397211 w 4381353"/>
                <a:gd name="connsiteY34" fmla="*/ 437782 h 561350"/>
                <a:gd name="connsiteX35" fmla="*/ 2065343 w 4381353"/>
                <a:gd name="connsiteY35" fmla="*/ 441313 h 561350"/>
                <a:gd name="connsiteX36" fmla="*/ 1719354 w 4381353"/>
                <a:gd name="connsiteY36" fmla="*/ 444843 h 561350"/>
                <a:gd name="connsiteX37" fmla="*/ 1341591 w 4381353"/>
                <a:gd name="connsiteY37" fmla="*/ 448374 h 561350"/>
                <a:gd name="connsiteX38" fmla="*/ 992071 w 4381353"/>
                <a:gd name="connsiteY38" fmla="*/ 455435 h 561350"/>
                <a:gd name="connsiteX39" fmla="*/ 783771 w 4381353"/>
                <a:gd name="connsiteY39" fmla="*/ 469557 h 561350"/>
                <a:gd name="connsiteX40" fmla="*/ 628429 w 4381353"/>
                <a:gd name="connsiteY40" fmla="*/ 483679 h 561350"/>
                <a:gd name="connsiteX41" fmla="*/ 508392 w 4381353"/>
                <a:gd name="connsiteY41" fmla="*/ 497801 h 561350"/>
                <a:gd name="connsiteX42" fmla="*/ 483679 w 4381353"/>
                <a:gd name="connsiteY42" fmla="*/ 497801 h 561350"/>
                <a:gd name="connsiteX43" fmla="*/ 423660 w 4381353"/>
                <a:gd name="connsiteY43" fmla="*/ 476618 h 561350"/>
                <a:gd name="connsiteX44" fmla="*/ 300092 w 4381353"/>
                <a:gd name="connsiteY44" fmla="*/ 423660 h 561350"/>
                <a:gd name="connsiteX45" fmla="*/ 197708 w 4381353"/>
                <a:gd name="connsiteY45" fmla="*/ 377764 h 561350"/>
                <a:gd name="connsiteX46" fmla="*/ 123567 w 4381353"/>
                <a:gd name="connsiteY46" fmla="*/ 345989 h 561350"/>
                <a:gd name="connsiteX47" fmla="*/ 45896 w 4381353"/>
                <a:gd name="connsiteY47" fmla="*/ 310684 h 561350"/>
                <a:gd name="connsiteX48" fmla="*/ 17652 w 4381353"/>
                <a:gd name="connsiteY48" fmla="*/ 296562 h 561350"/>
                <a:gd name="connsiteX49" fmla="*/ 3530 w 4381353"/>
                <a:gd name="connsiteY49" fmla="*/ 282440 h 561350"/>
                <a:gd name="connsiteX50" fmla="*/ 0 w 4381353"/>
                <a:gd name="connsiteY50" fmla="*/ 261257 h 561350"/>
                <a:gd name="connsiteX51" fmla="*/ 3530 w 4381353"/>
                <a:gd name="connsiteY51" fmla="*/ 229483 h 561350"/>
                <a:gd name="connsiteX52" fmla="*/ 10591 w 4381353"/>
                <a:gd name="connsiteY52" fmla="*/ 201239 h 561350"/>
                <a:gd name="connsiteX53" fmla="*/ 24713 w 4381353"/>
                <a:gd name="connsiteY53" fmla="*/ 183586 h 561350"/>
                <a:gd name="connsiteX54" fmla="*/ 45896 w 4381353"/>
                <a:gd name="connsiteY54" fmla="*/ 165934 h 561350"/>
                <a:gd name="connsiteX55" fmla="*/ 589594 w 4381353"/>
                <a:gd name="connsiteY55" fmla="*/ 204769 h 561350"/>
                <a:gd name="connsiteX56" fmla="*/ 663734 w 4381353"/>
                <a:gd name="connsiteY56" fmla="*/ 211830 h 561350"/>
                <a:gd name="connsiteX57" fmla="*/ 829668 w 4381353"/>
                <a:gd name="connsiteY57" fmla="*/ 211830 h 561350"/>
                <a:gd name="connsiteX58" fmla="*/ 1345121 w 4381353"/>
                <a:gd name="connsiteY58" fmla="*/ 211830 h 561350"/>
                <a:gd name="connsiteX59" fmla="*/ 2164197 w 4381353"/>
                <a:gd name="connsiteY59" fmla="*/ 211830 h 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81353" h="561350">
                  <a:moveTo>
                    <a:pt x="2164197" y="211830"/>
                  </a:moveTo>
                  <a:lnTo>
                    <a:pt x="2993865" y="211830"/>
                  </a:lnTo>
                  <a:lnTo>
                    <a:pt x="3396343" y="211830"/>
                  </a:lnTo>
                  <a:lnTo>
                    <a:pt x="3724679" y="211830"/>
                  </a:lnTo>
                  <a:lnTo>
                    <a:pt x="3908265" y="208300"/>
                  </a:lnTo>
                  <a:lnTo>
                    <a:pt x="3978875" y="201239"/>
                  </a:lnTo>
                  <a:lnTo>
                    <a:pt x="4063608" y="183586"/>
                  </a:lnTo>
                  <a:lnTo>
                    <a:pt x="4144809" y="151812"/>
                  </a:lnTo>
                  <a:lnTo>
                    <a:pt x="4208358" y="116507"/>
                  </a:lnTo>
                  <a:lnTo>
                    <a:pt x="4278968" y="63549"/>
                  </a:lnTo>
                  <a:lnTo>
                    <a:pt x="4328395" y="17653"/>
                  </a:lnTo>
                  <a:lnTo>
                    <a:pt x="4353109" y="0"/>
                  </a:lnTo>
                  <a:lnTo>
                    <a:pt x="4363700" y="0"/>
                  </a:lnTo>
                  <a:lnTo>
                    <a:pt x="4381353" y="7061"/>
                  </a:lnTo>
                  <a:lnTo>
                    <a:pt x="4381353" y="28244"/>
                  </a:lnTo>
                  <a:lnTo>
                    <a:pt x="4360170" y="134159"/>
                  </a:lnTo>
                  <a:lnTo>
                    <a:pt x="4310743" y="278910"/>
                  </a:lnTo>
                  <a:lnTo>
                    <a:pt x="4286029" y="345989"/>
                  </a:lnTo>
                  <a:lnTo>
                    <a:pt x="4240133" y="434252"/>
                  </a:lnTo>
                  <a:lnTo>
                    <a:pt x="4194236" y="504862"/>
                  </a:lnTo>
                  <a:lnTo>
                    <a:pt x="4158931" y="547228"/>
                  </a:lnTo>
                  <a:lnTo>
                    <a:pt x="4127157" y="561350"/>
                  </a:lnTo>
                  <a:lnTo>
                    <a:pt x="4116565" y="561350"/>
                  </a:lnTo>
                  <a:lnTo>
                    <a:pt x="4095382" y="550759"/>
                  </a:lnTo>
                  <a:lnTo>
                    <a:pt x="4049486" y="515453"/>
                  </a:lnTo>
                  <a:lnTo>
                    <a:pt x="4000058" y="490740"/>
                  </a:lnTo>
                  <a:lnTo>
                    <a:pt x="3947101" y="473087"/>
                  </a:lnTo>
                  <a:lnTo>
                    <a:pt x="3880021" y="458965"/>
                  </a:lnTo>
                  <a:lnTo>
                    <a:pt x="3784698" y="455435"/>
                  </a:lnTo>
                  <a:lnTo>
                    <a:pt x="3675252" y="448374"/>
                  </a:lnTo>
                  <a:lnTo>
                    <a:pt x="3488136" y="437782"/>
                  </a:lnTo>
                  <a:lnTo>
                    <a:pt x="3195104" y="430721"/>
                  </a:lnTo>
                  <a:lnTo>
                    <a:pt x="2930316" y="434252"/>
                  </a:lnTo>
                  <a:lnTo>
                    <a:pt x="2587858" y="434252"/>
                  </a:lnTo>
                  <a:lnTo>
                    <a:pt x="2397211" y="437782"/>
                  </a:lnTo>
                  <a:lnTo>
                    <a:pt x="2065343" y="441313"/>
                  </a:lnTo>
                  <a:lnTo>
                    <a:pt x="1719354" y="444843"/>
                  </a:lnTo>
                  <a:lnTo>
                    <a:pt x="1341591" y="448374"/>
                  </a:lnTo>
                  <a:lnTo>
                    <a:pt x="992071" y="455435"/>
                  </a:lnTo>
                  <a:lnTo>
                    <a:pt x="783771" y="469557"/>
                  </a:lnTo>
                  <a:lnTo>
                    <a:pt x="628429" y="483679"/>
                  </a:lnTo>
                  <a:lnTo>
                    <a:pt x="508392" y="497801"/>
                  </a:lnTo>
                  <a:lnTo>
                    <a:pt x="483679" y="497801"/>
                  </a:lnTo>
                  <a:lnTo>
                    <a:pt x="423660" y="476618"/>
                  </a:lnTo>
                  <a:lnTo>
                    <a:pt x="300092" y="423660"/>
                  </a:lnTo>
                  <a:lnTo>
                    <a:pt x="197708" y="377764"/>
                  </a:lnTo>
                  <a:lnTo>
                    <a:pt x="123567" y="345989"/>
                  </a:lnTo>
                  <a:lnTo>
                    <a:pt x="45896" y="310684"/>
                  </a:lnTo>
                  <a:lnTo>
                    <a:pt x="17652" y="296562"/>
                  </a:lnTo>
                  <a:lnTo>
                    <a:pt x="3530" y="282440"/>
                  </a:lnTo>
                  <a:lnTo>
                    <a:pt x="0" y="261257"/>
                  </a:lnTo>
                  <a:lnTo>
                    <a:pt x="3530" y="229483"/>
                  </a:lnTo>
                  <a:lnTo>
                    <a:pt x="10591" y="201239"/>
                  </a:lnTo>
                  <a:lnTo>
                    <a:pt x="24713" y="183586"/>
                  </a:lnTo>
                  <a:lnTo>
                    <a:pt x="45896" y="165934"/>
                  </a:lnTo>
                  <a:lnTo>
                    <a:pt x="589594" y="204769"/>
                  </a:lnTo>
                  <a:lnTo>
                    <a:pt x="663734" y="211830"/>
                  </a:lnTo>
                  <a:lnTo>
                    <a:pt x="829668" y="211830"/>
                  </a:lnTo>
                  <a:lnTo>
                    <a:pt x="1345121" y="211830"/>
                  </a:lnTo>
                  <a:lnTo>
                    <a:pt x="2164197" y="2118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6">
              <a:extLst>
                <a:ext uri="{FF2B5EF4-FFF2-40B4-BE49-F238E27FC236}">
                  <a16:creationId xmlns:a16="http://schemas.microsoft.com/office/drawing/2014/main" id="{B5BC6719-52D3-4141-A28F-7F479C85939C}"/>
                </a:ext>
              </a:extLst>
            </p:cNvPr>
            <p:cNvSpPr/>
            <p:nvPr/>
          </p:nvSpPr>
          <p:spPr>
            <a:xfrm rot="16200000">
              <a:off x="5288757" y="5355431"/>
              <a:ext cx="800100" cy="719137"/>
            </a:xfrm>
            <a:custGeom>
              <a:avLst/>
              <a:gdLst>
                <a:gd name="connsiteX0" fmla="*/ 714375 w 800100"/>
                <a:gd name="connsiteY0" fmla="*/ 195262 h 719137"/>
                <a:gd name="connsiteX1" fmla="*/ 650081 w 800100"/>
                <a:gd name="connsiteY1" fmla="*/ 316706 h 719137"/>
                <a:gd name="connsiteX2" fmla="*/ 595312 w 800100"/>
                <a:gd name="connsiteY2" fmla="*/ 426244 h 719137"/>
                <a:gd name="connsiteX3" fmla="*/ 573881 w 800100"/>
                <a:gd name="connsiteY3" fmla="*/ 483394 h 719137"/>
                <a:gd name="connsiteX4" fmla="*/ 542925 w 800100"/>
                <a:gd name="connsiteY4" fmla="*/ 578644 h 719137"/>
                <a:gd name="connsiteX5" fmla="*/ 535781 w 800100"/>
                <a:gd name="connsiteY5" fmla="*/ 607219 h 719137"/>
                <a:gd name="connsiteX6" fmla="*/ 535781 w 800100"/>
                <a:gd name="connsiteY6" fmla="*/ 623887 h 719137"/>
                <a:gd name="connsiteX7" fmla="*/ 540543 w 800100"/>
                <a:gd name="connsiteY7" fmla="*/ 640556 h 719137"/>
                <a:gd name="connsiteX8" fmla="*/ 547687 w 800100"/>
                <a:gd name="connsiteY8" fmla="*/ 654844 h 719137"/>
                <a:gd name="connsiteX9" fmla="*/ 564356 w 800100"/>
                <a:gd name="connsiteY9" fmla="*/ 666750 h 719137"/>
                <a:gd name="connsiteX10" fmla="*/ 578643 w 800100"/>
                <a:gd name="connsiteY10" fmla="*/ 673894 h 719137"/>
                <a:gd name="connsiteX11" fmla="*/ 638175 w 800100"/>
                <a:gd name="connsiteY11" fmla="*/ 688181 h 719137"/>
                <a:gd name="connsiteX12" fmla="*/ 733425 w 800100"/>
                <a:gd name="connsiteY12" fmla="*/ 719137 h 719137"/>
                <a:gd name="connsiteX13" fmla="*/ 0 w 800100"/>
                <a:gd name="connsiteY13" fmla="*/ 676275 h 719137"/>
                <a:gd name="connsiteX14" fmla="*/ 9525 w 800100"/>
                <a:gd name="connsiteY14" fmla="*/ 659606 h 719137"/>
                <a:gd name="connsiteX15" fmla="*/ 35718 w 800100"/>
                <a:gd name="connsiteY15" fmla="*/ 638175 h 719137"/>
                <a:gd name="connsiteX16" fmla="*/ 71437 w 800100"/>
                <a:gd name="connsiteY16" fmla="*/ 611981 h 719137"/>
                <a:gd name="connsiteX17" fmla="*/ 128587 w 800100"/>
                <a:gd name="connsiteY17" fmla="*/ 576262 h 719137"/>
                <a:gd name="connsiteX18" fmla="*/ 202406 w 800100"/>
                <a:gd name="connsiteY18" fmla="*/ 535781 h 719137"/>
                <a:gd name="connsiteX19" fmla="*/ 292893 w 800100"/>
                <a:gd name="connsiteY19" fmla="*/ 485775 h 719137"/>
                <a:gd name="connsiteX20" fmla="*/ 326231 w 800100"/>
                <a:gd name="connsiteY20" fmla="*/ 461962 h 719137"/>
                <a:gd name="connsiteX21" fmla="*/ 464343 w 800100"/>
                <a:gd name="connsiteY21" fmla="*/ 352425 h 719137"/>
                <a:gd name="connsiteX22" fmla="*/ 607218 w 800100"/>
                <a:gd name="connsiteY22" fmla="*/ 202406 h 719137"/>
                <a:gd name="connsiteX23" fmla="*/ 731043 w 800100"/>
                <a:gd name="connsiteY23" fmla="*/ 38100 h 719137"/>
                <a:gd name="connsiteX24" fmla="*/ 750093 w 800100"/>
                <a:gd name="connsiteY24" fmla="*/ 16669 h 719137"/>
                <a:gd name="connsiteX25" fmla="*/ 769143 w 800100"/>
                <a:gd name="connsiteY25" fmla="*/ 4762 h 719137"/>
                <a:gd name="connsiteX26" fmla="*/ 792956 w 800100"/>
                <a:gd name="connsiteY26" fmla="*/ 0 h 719137"/>
                <a:gd name="connsiteX27" fmla="*/ 797718 w 800100"/>
                <a:gd name="connsiteY27" fmla="*/ 7144 h 719137"/>
                <a:gd name="connsiteX28" fmla="*/ 800100 w 800100"/>
                <a:gd name="connsiteY28" fmla="*/ 19050 h 719137"/>
                <a:gd name="connsiteX29" fmla="*/ 795337 w 800100"/>
                <a:gd name="connsiteY29" fmla="*/ 45244 h 719137"/>
                <a:gd name="connsiteX30" fmla="*/ 766762 w 800100"/>
                <a:gd name="connsiteY30" fmla="*/ 111919 h 719137"/>
                <a:gd name="connsiteX31" fmla="*/ 714375 w 800100"/>
                <a:gd name="connsiteY31" fmla="*/ 1952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719137">
                  <a:moveTo>
                    <a:pt x="714375" y="195262"/>
                  </a:moveTo>
                  <a:lnTo>
                    <a:pt x="650081" y="316706"/>
                  </a:lnTo>
                  <a:lnTo>
                    <a:pt x="595312" y="426244"/>
                  </a:lnTo>
                  <a:lnTo>
                    <a:pt x="573881" y="483394"/>
                  </a:lnTo>
                  <a:lnTo>
                    <a:pt x="542925" y="578644"/>
                  </a:lnTo>
                  <a:lnTo>
                    <a:pt x="535781" y="607219"/>
                  </a:lnTo>
                  <a:lnTo>
                    <a:pt x="535781" y="623887"/>
                  </a:lnTo>
                  <a:lnTo>
                    <a:pt x="540543" y="640556"/>
                  </a:lnTo>
                  <a:lnTo>
                    <a:pt x="547687" y="654844"/>
                  </a:lnTo>
                  <a:lnTo>
                    <a:pt x="564356" y="666750"/>
                  </a:lnTo>
                  <a:lnTo>
                    <a:pt x="578643" y="673894"/>
                  </a:lnTo>
                  <a:lnTo>
                    <a:pt x="638175" y="688181"/>
                  </a:lnTo>
                  <a:lnTo>
                    <a:pt x="733425" y="719137"/>
                  </a:lnTo>
                  <a:lnTo>
                    <a:pt x="0" y="676275"/>
                  </a:lnTo>
                  <a:lnTo>
                    <a:pt x="9525" y="659606"/>
                  </a:lnTo>
                  <a:lnTo>
                    <a:pt x="35718" y="638175"/>
                  </a:lnTo>
                  <a:lnTo>
                    <a:pt x="71437" y="611981"/>
                  </a:lnTo>
                  <a:lnTo>
                    <a:pt x="128587" y="576262"/>
                  </a:lnTo>
                  <a:lnTo>
                    <a:pt x="202406" y="535781"/>
                  </a:lnTo>
                  <a:lnTo>
                    <a:pt x="292893" y="485775"/>
                  </a:lnTo>
                  <a:lnTo>
                    <a:pt x="326231" y="461962"/>
                  </a:lnTo>
                  <a:lnTo>
                    <a:pt x="464343" y="352425"/>
                  </a:lnTo>
                  <a:lnTo>
                    <a:pt x="607218" y="202406"/>
                  </a:lnTo>
                  <a:lnTo>
                    <a:pt x="731043" y="38100"/>
                  </a:lnTo>
                  <a:lnTo>
                    <a:pt x="750093" y="16669"/>
                  </a:lnTo>
                  <a:lnTo>
                    <a:pt x="769143" y="4762"/>
                  </a:lnTo>
                  <a:lnTo>
                    <a:pt x="792956" y="0"/>
                  </a:lnTo>
                  <a:lnTo>
                    <a:pt x="797718" y="7144"/>
                  </a:lnTo>
                  <a:lnTo>
                    <a:pt x="800100" y="19050"/>
                  </a:lnTo>
                  <a:lnTo>
                    <a:pt x="795337" y="45244"/>
                  </a:lnTo>
                  <a:lnTo>
                    <a:pt x="766762" y="111919"/>
                  </a:lnTo>
                  <a:lnTo>
                    <a:pt x="714375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sp>
        <p:nvSpPr>
          <p:cNvPr id="15" name="テキスト ボックス 30">
            <a:extLst>
              <a:ext uri="{FF2B5EF4-FFF2-40B4-BE49-F238E27FC236}">
                <a16:creationId xmlns:a16="http://schemas.microsoft.com/office/drawing/2014/main" id="{8D67A2D2-3470-4695-A630-0181131A3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B34DAA80-8213-4C44-89CA-46EFF1799842}"/>
              </a:ext>
            </a:extLst>
          </p:cNvPr>
          <p:cNvGrpSpPr/>
          <p:nvPr/>
        </p:nvGrpSpPr>
        <p:grpSpPr>
          <a:xfrm>
            <a:off x="2598738" y="1585913"/>
            <a:ext cx="4632325" cy="4389437"/>
            <a:chOff x="2598738" y="1585913"/>
            <a:chExt cx="4632325" cy="4389437"/>
          </a:xfrm>
        </p:grpSpPr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1D484D47-D379-4653-A85A-68B26A6EF4CE}"/>
                </a:ext>
              </a:extLst>
            </p:cNvPr>
            <p:cNvSpPr/>
            <p:nvPr/>
          </p:nvSpPr>
          <p:spPr>
            <a:xfrm>
              <a:off x="2598738" y="1585913"/>
              <a:ext cx="1700212" cy="2528887"/>
            </a:xfrm>
            <a:custGeom>
              <a:avLst/>
              <a:gdLst>
                <a:gd name="connsiteX0" fmla="*/ 1213718 w 1700521"/>
                <a:gd name="connsiteY0" fmla="*/ 1085438 h 2529401"/>
                <a:gd name="connsiteX1" fmla="*/ 1318972 w 1700521"/>
                <a:gd name="connsiteY1" fmla="*/ 911110 h 2529401"/>
                <a:gd name="connsiteX2" fmla="*/ 1394624 w 1700521"/>
                <a:gd name="connsiteY2" fmla="*/ 789410 h 2529401"/>
                <a:gd name="connsiteX3" fmla="*/ 1466987 w 1700521"/>
                <a:gd name="connsiteY3" fmla="*/ 661130 h 2529401"/>
                <a:gd name="connsiteX4" fmla="*/ 1529482 w 1700521"/>
                <a:gd name="connsiteY4" fmla="*/ 555876 h 2529401"/>
                <a:gd name="connsiteX5" fmla="*/ 1545928 w 1700521"/>
                <a:gd name="connsiteY5" fmla="*/ 536141 h 2529401"/>
                <a:gd name="connsiteX6" fmla="*/ 1572242 w 1700521"/>
                <a:gd name="connsiteY6" fmla="*/ 516405 h 2529401"/>
                <a:gd name="connsiteX7" fmla="*/ 1611712 w 1700521"/>
                <a:gd name="connsiteY7" fmla="*/ 493381 h 2529401"/>
                <a:gd name="connsiteX8" fmla="*/ 1647893 w 1700521"/>
                <a:gd name="connsiteY8" fmla="*/ 483513 h 2529401"/>
                <a:gd name="connsiteX9" fmla="*/ 1674207 w 1700521"/>
                <a:gd name="connsiteY9" fmla="*/ 470356 h 2529401"/>
                <a:gd name="connsiteX10" fmla="*/ 1690653 w 1700521"/>
                <a:gd name="connsiteY10" fmla="*/ 453910 h 2529401"/>
                <a:gd name="connsiteX11" fmla="*/ 1700521 w 1700521"/>
                <a:gd name="connsiteY11" fmla="*/ 437464 h 2529401"/>
                <a:gd name="connsiteX12" fmla="*/ 1700521 w 1700521"/>
                <a:gd name="connsiteY12" fmla="*/ 414440 h 2529401"/>
                <a:gd name="connsiteX13" fmla="*/ 1693942 w 1700521"/>
                <a:gd name="connsiteY13" fmla="*/ 381548 h 2529401"/>
                <a:gd name="connsiteX14" fmla="*/ 1664339 w 1700521"/>
                <a:gd name="connsiteY14" fmla="*/ 332210 h 2529401"/>
                <a:gd name="connsiteX15" fmla="*/ 1605134 w 1700521"/>
                <a:gd name="connsiteY15" fmla="*/ 263136 h 2529401"/>
                <a:gd name="connsiteX16" fmla="*/ 1542639 w 1700521"/>
                <a:gd name="connsiteY16" fmla="*/ 207220 h 2529401"/>
                <a:gd name="connsiteX17" fmla="*/ 1473565 w 1700521"/>
                <a:gd name="connsiteY17" fmla="*/ 154592 h 2529401"/>
                <a:gd name="connsiteX18" fmla="*/ 1404492 w 1700521"/>
                <a:gd name="connsiteY18" fmla="*/ 111833 h 2529401"/>
                <a:gd name="connsiteX19" fmla="*/ 1348575 w 1700521"/>
                <a:gd name="connsiteY19" fmla="*/ 78941 h 2529401"/>
                <a:gd name="connsiteX20" fmla="*/ 1249899 w 1700521"/>
                <a:gd name="connsiteY20" fmla="*/ 29602 h 2529401"/>
                <a:gd name="connsiteX21" fmla="*/ 1184115 w 1700521"/>
                <a:gd name="connsiteY21" fmla="*/ 3289 h 2529401"/>
                <a:gd name="connsiteX22" fmla="*/ 1164380 w 1700521"/>
                <a:gd name="connsiteY22" fmla="*/ 0 h 2529401"/>
                <a:gd name="connsiteX23" fmla="*/ 1157801 w 1700521"/>
                <a:gd name="connsiteY23" fmla="*/ 3289 h 2529401"/>
                <a:gd name="connsiteX24" fmla="*/ 1154512 w 1700521"/>
                <a:gd name="connsiteY24" fmla="*/ 13156 h 2529401"/>
                <a:gd name="connsiteX25" fmla="*/ 1157801 w 1700521"/>
                <a:gd name="connsiteY25" fmla="*/ 36181 h 2529401"/>
                <a:gd name="connsiteX26" fmla="*/ 1174247 w 1700521"/>
                <a:gd name="connsiteY26" fmla="*/ 65784 h 2529401"/>
                <a:gd name="connsiteX27" fmla="*/ 1210429 w 1700521"/>
                <a:gd name="connsiteY27" fmla="*/ 128279 h 2529401"/>
                <a:gd name="connsiteX28" fmla="*/ 1230164 w 1700521"/>
                <a:gd name="connsiteY28" fmla="*/ 171038 h 2529401"/>
                <a:gd name="connsiteX29" fmla="*/ 1246610 w 1700521"/>
                <a:gd name="connsiteY29" fmla="*/ 213798 h 2529401"/>
                <a:gd name="connsiteX30" fmla="*/ 1253188 w 1700521"/>
                <a:gd name="connsiteY30" fmla="*/ 256558 h 2529401"/>
                <a:gd name="connsiteX31" fmla="*/ 1253188 w 1700521"/>
                <a:gd name="connsiteY31" fmla="*/ 328920 h 2529401"/>
                <a:gd name="connsiteX32" fmla="*/ 1249899 w 1700521"/>
                <a:gd name="connsiteY32" fmla="*/ 394705 h 2529401"/>
                <a:gd name="connsiteX33" fmla="*/ 1233453 w 1700521"/>
                <a:gd name="connsiteY33" fmla="*/ 480224 h 2529401"/>
                <a:gd name="connsiteX34" fmla="*/ 1187404 w 1700521"/>
                <a:gd name="connsiteY34" fmla="*/ 618371 h 2529401"/>
                <a:gd name="connsiteX35" fmla="*/ 1124909 w 1700521"/>
                <a:gd name="connsiteY35" fmla="*/ 759807 h 2529401"/>
                <a:gd name="connsiteX36" fmla="*/ 1059125 w 1700521"/>
                <a:gd name="connsiteY36" fmla="*/ 897954 h 2529401"/>
                <a:gd name="connsiteX37" fmla="*/ 976895 w 1700521"/>
                <a:gd name="connsiteY37" fmla="*/ 1059125 h 2529401"/>
                <a:gd name="connsiteX38" fmla="*/ 858483 w 1700521"/>
                <a:gd name="connsiteY38" fmla="*/ 1266345 h 2529401"/>
                <a:gd name="connsiteX39" fmla="*/ 763096 w 1700521"/>
                <a:gd name="connsiteY39" fmla="*/ 1427516 h 2529401"/>
                <a:gd name="connsiteX40" fmla="*/ 661131 w 1700521"/>
                <a:gd name="connsiteY40" fmla="*/ 1588687 h 2529401"/>
                <a:gd name="connsiteX41" fmla="*/ 522984 w 1700521"/>
                <a:gd name="connsiteY41" fmla="*/ 1795907 h 2529401"/>
                <a:gd name="connsiteX42" fmla="*/ 388126 w 1700521"/>
                <a:gd name="connsiteY42" fmla="*/ 1983392 h 2529401"/>
                <a:gd name="connsiteX43" fmla="*/ 240112 w 1700521"/>
                <a:gd name="connsiteY43" fmla="*/ 2177456 h 2529401"/>
                <a:gd name="connsiteX44" fmla="*/ 92098 w 1700521"/>
                <a:gd name="connsiteY44" fmla="*/ 2348495 h 2529401"/>
                <a:gd name="connsiteX45" fmla="*/ 3289 w 1700521"/>
                <a:gd name="connsiteY45" fmla="*/ 2447171 h 2529401"/>
                <a:gd name="connsiteX46" fmla="*/ 0 w 1700521"/>
                <a:gd name="connsiteY46" fmla="*/ 2466906 h 2529401"/>
                <a:gd name="connsiteX47" fmla="*/ 0 w 1700521"/>
                <a:gd name="connsiteY47" fmla="*/ 2496509 h 2529401"/>
                <a:gd name="connsiteX48" fmla="*/ 6578 w 1700521"/>
                <a:gd name="connsiteY48" fmla="*/ 2522823 h 2529401"/>
                <a:gd name="connsiteX49" fmla="*/ 23024 w 1700521"/>
                <a:gd name="connsiteY49" fmla="*/ 2529401 h 2529401"/>
                <a:gd name="connsiteX50" fmla="*/ 39470 w 1700521"/>
                <a:gd name="connsiteY50" fmla="*/ 2529401 h 2529401"/>
                <a:gd name="connsiteX51" fmla="*/ 72362 w 1700521"/>
                <a:gd name="connsiteY51" fmla="*/ 2512955 h 2529401"/>
                <a:gd name="connsiteX52" fmla="*/ 203931 w 1700521"/>
                <a:gd name="connsiteY52" fmla="*/ 2381387 h 2529401"/>
                <a:gd name="connsiteX53" fmla="*/ 338788 w 1700521"/>
                <a:gd name="connsiteY53" fmla="*/ 2233372 h 2529401"/>
                <a:gd name="connsiteX54" fmla="*/ 467067 w 1700521"/>
                <a:gd name="connsiteY54" fmla="*/ 2095225 h 2529401"/>
                <a:gd name="connsiteX55" fmla="*/ 634817 w 1700521"/>
                <a:gd name="connsiteY55" fmla="*/ 1894584 h 2529401"/>
                <a:gd name="connsiteX56" fmla="*/ 838748 w 1700521"/>
                <a:gd name="connsiteY56" fmla="*/ 1634736 h 2529401"/>
                <a:gd name="connsiteX57" fmla="*/ 993341 w 1700521"/>
                <a:gd name="connsiteY57" fmla="*/ 1434095 h 2529401"/>
                <a:gd name="connsiteX58" fmla="*/ 1062414 w 1700521"/>
                <a:gd name="connsiteY58" fmla="*/ 1332129 h 2529401"/>
                <a:gd name="connsiteX59" fmla="*/ 1213718 w 1700521"/>
                <a:gd name="connsiteY59" fmla="*/ 1085438 h 252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00521" h="2529401">
                  <a:moveTo>
                    <a:pt x="1213718" y="1085438"/>
                  </a:moveTo>
                  <a:lnTo>
                    <a:pt x="1318972" y="911110"/>
                  </a:lnTo>
                  <a:lnTo>
                    <a:pt x="1394624" y="789410"/>
                  </a:lnTo>
                  <a:lnTo>
                    <a:pt x="1466987" y="661130"/>
                  </a:lnTo>
                  <a:lnTo>
                    <a:pt x="1529482" y="555876"/>
                  </a:lnTo>
                  <a:lnTo>
                    <a:pt x="1545928" y="536141"/>
                  </a:lnTo>
                  <a:lnTo>
                    <a:pt x="1572242" y="516405"/>
                  </a:lnTo>
                  <a:lnTo>
                    <a:pt x="1611712" y="493381"/>
                  </a:lnTo>
                  <a:lnTo>
                    <a:pt x="1647893" y="483513"/>
                  </a:lnTo>
                  <a:lnTo>
                    <a:pt x="1674207" y="470356"/>
                  </a:lnTo>
                  <a:lnTo>
                    <a:pt x="1690653" y="453910"/>
                  </a:lnTo>
                  <a:lnTo>
                    <a:pt x="1700521" y="437464"/>
                  </a:lnTo>
                  <a:lnTo>
                    <a:pt x="1700521" y="414440"/>
                  </a:lnTo>
                  <a:lnTo>
                    <a:pt x="1693942" y="381548"/>
                  </a:lnTo>
                  <a:lnTo>
                    <a:pt x="1664339" y="332210"/>
                  </a:lnTo>
                  <a:lnTo>
                    <a:pt x="1605134" y="263136"/>
                  </a:lnTo>
                  <a:lnTo>
                    <a:pt x="1542639" y="207220"/>
                  </a:lnTo>
                  <a:lnTo>
                    <a:pt x="1473565" y="154592"/>
                  </a:lnTo>
                  <a:lnTo>
                    <a:pt x="1404492" y="111833"/>
                  </a:lnTo>
                  <a:lnTo>
                    <a:pt x="1348575" y="78941"/>
                  </a:lnTo>
                  <a:lnTo>
                    <a:pt x="1249899" y="29602"/>
                  </a:lnTo>
                  <a:lnTo>
                    <a:pt x="1184115" y="3289"/>
                  </a:lnTo>
                  <a:lnTo>
                    <a:pt x="1164380" y="0"/>
                  </a:lnTo>
                  <a:lnTo>
                    <a:pt x="1157801" y="3289"/>
                  </a:lnTo>
                  <a:lnTo>
                    <a:pt x="1154512" y="13156"/>
                  </a:lnTo>
                  <a:lnTo>
                    <a:pt x="1157801" y="36181"/>
                  </a:lnTo>
                  <a:lnTo>
                    <a:pt x="1174247" y="65784"/>
                  </a:lnTo>
                  <a:lnTo>
                    <a:pt x="1210429" y="128279"/>
                  </a:lnTo>
                  <a:lnTo>
                    <a:pt x="1230164" y="171038"/>
                  </a:lnTo>
                  <a:lnTo>
                    <a:pt x="1246610" y="213798"/>
                  </a:lnTo>
                  <a:lnTo>
                    <a:pt x="1253188" y="256558"/>
                  </a:lnTo>
                  <a:lnTo>
                    <a:pt x="1253188" y="328920"/>
                  </a:lnTo>
                  <a:lnTo>
                    <a:pt x="1249899" y="394705"/>
                  </a:lnTo>
                  <a:lnTo>
                    <a:pt x="1233453" y="480224"/>
                  </a:lnTo>
                  <a:lnTo>
                    <a:pt x="1187404" y="618371"/>
                  </a:lnTo>
                  <a:lnTo>
                    <a:pt x="1124909" y="759807"/>
                  </a:lnTo>
                  <a:lnTo>
                    <a:pt x="1059125" y="897954"/>
                  </a:lnTo>
                  <a:lnTo>
                    <a:pt x="976895" y="1059125"/>
                  </a:lnTo>
                  <a:lnTo>
                    <a:pt x="858483" y="1266345"/>
                  </a:lnTo>
                  <a:lnTo>
                    <a:pt x="763096" y="1427516"/>
                  </a:lnTo>
                  <a:lnTo>
                    <a:pt x="661131" y="1588687"/>
                  </a:lnTo>
                  <a:lnTo>
                    <a:pt x="522984" y="1795907"/>
                  </a:lnTo>
                  <a:lnTo>
                    <a:pt x="388126" y="1983392"/>
                  </a:lnTo>
                  <a:lnTo>
                    <a:pt x="240112" y="2177456"/>
                  </a:lnTo>
                  <a:lnTo>
                    <a:pt x="92098" y="2348495"/>
                  </a:lnTo>
                  <a:lnTo>
                    <a:pt x="3289" y="2447171"/>
                  </a:lnTo>
                  <a:lnTo>
                    <a:pt x="0" y="2466906"/>
                  </a:lnTo>
                  <a:lnTo>
                    <a:pt x="0" y="2496509"/>
                  </a:lnTo>
                  <a:lnTo>
                    <a:pt x="6578" y="2522823"/>
                  </a:lnTo>
                  <a:lnTo>
                    <a:pt x="23024" y="2529401"/>
                  </a:lnTo>
                  <a:lnTo>
                    <a:pt x="39470" y="2529401"/>
                  </a:lnTo>
                  <a:lnTo>
                    <a:pt x="72362" y="2512955"/>
                  </a:lnTo>
                  <a:lnTo>
                    <a:pt x="203931" y="2381387"/>
                  </a:lnTo>
                  <a:lnTo>
                    <a:pt x="338788" y="2233372"/>
                  </a:lnTo>
                  <a:lnTo>
                    <a:pt x="467067" y="2095225"/>
                  </a:lnTo>
                  <a:lnTo>
                    <a:pt x="634817" y="1894584"/>
                  </a:lnTo>
                  <a:lnTo>
                    <a:pt x="838748" y="1634736"/>
                  </a:lnTo>
                  <a:lnTo>
                    <a:pt x="993341" y="1434095"/>
                  </a:lnTo>
                  <a:lnTo>
                    <a:pt x="1062414" y="1332129"/>
                  </a:lnTo>
                  <a:lnTo>
                    <a:pt x="1213718" y="1085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20E927E0-A004-4C08-A6A7-88443016E56D}"/>
                </a:ext>
              </a:extLst>
            </p:cNvPr>
            <p:cNvSpPr/>
            <p:nvPr/>
          </p:nvSpPr>
          <p:spPr>
            <a:xfrm>
              <a:off x="4484688" y="3659188"/>
              <a:ext cx="742950" cy="984250"/>
            </a:xfrm>
            <a:custGeom>
              <a:avLst/>
              <a:gdLst>
                <a:gd name="connsiteX0" fmla="*/ 302419 w 742950"/>
                <a:gd name="connsiteY0" fmla="*/ 433388 h 983457"/>
                <a:gd name="connsiteX1" fmla="*/ 259556 w 742950"/>
                <a:gd name="connsiteY1" fmla="*/ 369094 h 983457"/>
                <a:gd name="connsiteX2" fmla="*/ 197644 w 742950"/>
                <a:gd name="connsiteY2" fmla="*/ 283369 h 983457"/>
                <a:gd name="connsiteX3" fmla="*/ 138112 w 742950"/>
                <a:gd name="connsiteY3" fmla="*/ 204788 h 983457"/>
                <a:gd name="connsiteX4" fmla="*/ 80962 w 742950"/>
                <a:gd name="connsiteY4" fmla="*/ 135732 h 983457"/>
                <a:gd name="connsiteX5" fmla="*/ 30956 w 742950"/>
                <a:gd name="connsiteY5" fmla="*/ 78582 h 983457"/>
                <a:gd name="connsiteX6" fmla="*/ 19050 w 742950"/>
                <a:gd name="connsiteY6" fmla="*/ 64294 h 983457"/>
                <a:gd name="connsiteX7" fmla="*/ 7144 w 742950"/>
                <a:gd name="connsiteY7" fmla="*/ 42863 h 983457"/>
                <a:gd name="connsiteX8" fmla="*/ 0 w 742950"/>
                <a:gd name="connsiteY8" fmla="*/ 19050 h 983457"/>
                <a:gd name="connsiteX9" fmla="*/ 2381 w 742950"/>
                <a:gd name="connsiteY9" fmla="*/ 11907 h 983457"/>
                <a:gd name="connsiteX10" fmla="*/ 7144 w 742950"/>
                <a:gd name="connsiteY10" fmla="*/ 4763 h 983457"/>
                <a:gd name="connsiteX11" fmla="*/ 21431 w 742950"/>
                <a:gd name="connsiteY11" fmla="*/ 0 h 983457"/>
                <a:gd name="connsiteX12" fmla="*/ 30956 w 742950"/>
                <a:gd name="connsiteY12" fmla="*/ 2382 h 983457"/>
                <a:gd name="connsiteX13" fmla="*/ 66675 w 742950"/>
                <a:gd name="connsiteY13" fmla="*/ 19050 h 983457"/>
                <a:gd name="connsiteX14" fmla="*/ 161925 w 742950"/>
                <a:gd name="connsiteY14" fmla="*/ 80963 h 983457"/>
                <a:gd name="connsiteX15" fmla="*/ 271462 w 742950"/>
                <a:gd name="connsiteY15" fmla="*/ 152400 h 983457"/>
                <a:gd name="connsiteX16" fmla="*/ 438150 w 742950"/>
                <a:gd name="connsiteY16" fmla="*/ 266700 h 983457"/>
                <a:gd name="connsiteX17" fmla="*/ 542925 w 742950"/>
                <a:gd name="connsiteY17" fmla="*/ 345282 h 983457"/>
                <a:gd name="connsiteX18" fmla="*/ 645319 w 742950"/>
                <a:gd name="connsiteY18" fmla="*/ 423863 h 983457"/>
                <a:gd name="connsiteX19" fmla="*/ 661987 w 742950"/>
                <a:gd name="connsiteY19" fmla="*/ 438150 h 983457"/>
                <a:gd name="connsiteX20" fmla="*/ 690562 w 742950"/>
                <a:gd name="connsiteY20" fmla="*/ 502444 h 983457"/>
                <a:gd name="connsiteX21" fmla="*/ 714375 w 742950"/>
                <a:gd name="connsiteY21" fmla="*/ 578644 h 983457"/>
                <a:gd name="connsiteX22" fmla="*/ 728662 w 742950"/>
                <a:gd name="connsiteY22" fmla="*/ 645319 h 983457"/>
                <a:gd name="connsiteX23" fmla="*/ 738187 w 742950"/>
                <a:gd name="connsiteY23" fmla="*/ 711994 h 983457"/>
                <a:gd name="connsiteX24" fmla="*/ 742950 w 742950"/>
                <a:gd name="connsiteY24" fmla="*/ 757238 h 983457"/>
                <a:gd name="connsiteX25" fmla="*/ 735806 w 742950"/>
                <a:gd name="connsiteY25" fmla="*/ 845344 h 983457"/>
                <a:gd name="connsiteX26" fmla="*/ 723900 w 742950"/>
                <a:gd name="connsiteY26" fmla="*/ 873919 h 983457"/>
                <a:gd name="connsiteX27" fmla="*/ 690562 w 742950"/>
                <a:gd name="connsiteY27" fmla="*/ 931069 h 983457"/>
                <a:gd name="connsiteX28" fmla="*/ 657225 w 742950"/>
                <a:gd name="connsiteY28" fmla="*/ 969169 h 983457"/>
                <a:gd name="connsiteX29" fmla="*/ 633412 w 742950"/>
                <a:gd name="connsiteY29" fmla="*/ 981075 h 983457"/>
                <a:gd name="connsiteX30" fmla="*/ 621506 w 742950"/>
                <a:gd name="connsiteY30" fmla="*/ 983457 h 983457"/>
                <a:gd name="connsiteX31" fmla="*/ 600075 w 742950"/>
                <a:gd name="connsiteY31" fmla="*/ 981075 h 983457"/>
                <a:gd name="connsiteX32" fmla="*/ 578644 w 742950"/>
                <a:gd name="connsiteY32" fmla="*/ 969169 h 983457"/>
                <a:gd name="connsiteX33" fmla="*/ 557212 w 742950"/>
                <a:gd name="connsiteY33" fmla="*/ 945357 h 983457"/>
                <a:gd name="connsiteX34" fmla="*/ 535781 w 742950"/>
                <a:gd name="connsiteY34" fmla="*/ 902494 h 983457"/>
                <a:gd name="connsiteX35" fmla="*/ 511969 w 742950"/>
                <a:gd name="connsiteY35" fmla="*/ 845344 h 983457"/>
                <a:gd name="connsiteX36" fmla="*/ 476250 w 742950"/>
                <a:gd name="connsiteY36" fmla="*/ 752475 h 983457"/>
                <a:gd name="connsiteX37" fmla="*/ 433387 w 742950"/>
                <a:gd name="connsiteY37" fmla="*/ 659607 h 983457"/>
                <a:gd name="connsiteX38" fmla="*/ 371475 w 742950"/>
                <a:gd name="connsiteY38" fmla="*/ 542925 h 983457"/>
                <a:gd name="connsiteX39" fmla="*/ 302419 w 742950"/>
                <a:gd name="connsiteY39" fmla="*/ 433388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983457">
                  <a:moveTo>
                    <a:pt x="302419" y="433388"/>
                  </a:moveTo>
                  <a:lnTo>
                    <a:pt x="259556" y="369094"/>
                  </a:lnTo>
                  <a:lnTo>
                    <a:pt x="197644" y="283369"/>
                  </a:lnTo>
                  <a:lnTo>
                    <a:pt x="138112" y="204788"/>
                  </a:lnTo>
                  <a:lnTo>
                    <a:pt x="80962" y="135732"/>
                  </a:lnTo>
                  <a:lnTo>
                    <a:pt x="30956" y="78582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19050"/>
                  </a:lnTo>
                  <a:lnTo>
                    <a:pt x="2381" y="11907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30956" y="2382"/>
                  </a:lnTo>
                  <a:lnTo>
                    <a:pt x="66675" y="19050"/>
                  </a:lnTo>
                  <a:lnTo>
                    <a:pt x="161925" y="80963"/>
                  </a:lnTo>
                  <a:lnTo>
                    <a:pt x="271462" y="152400"/>
                  </a:lnTo>
                  <a:lnTo>
                    <a:pt x="438150" y="266700"/>
                  </a:lnTo>
                  <a:lnTo>
                    <a:pt x="542925" y="345282"/>
                  </a:lnTo>
                  <a:lnTo>
                    <a:pt x="645319" y="423863"/>
                  </a:lnTo>
                  <a:lnTo>
                    <a:pt x="661987" y="438150"/>
                  </a:lnTo>
                  <a:lnTo>
                    <a:pt x="690562" y="502444"/>
                  </a:lnTo>
                  <a:lnTo>
                    <a:pt x="714375" y="578644"/>
                  </a:lnTo>
                  <a:lnTo>
                    <a:pt x="728662" y="645319"/>
                  </a:lnTo>
                  <a:lnTo>
                    <a:pt x="738187" y="711994"/>
                  </a:lnTo>
                  <a:lnTo>
                    <a:pt x="742950" y="757238"/>
                  </a:lnTo>
                  <a:lnTo>
                    <a:pt x="735806" y="845344"/>
                  </a:lnTo>
                  <a:lnTo>
                    <a:pt x="723900" y="873919"/>
                  </a:lnTo>
                  <a:lnTo>
                    <a:pt x="690562" y="931069"/>
                  </a:lnTo>
                  <a:lnTo>
                    <a:pt x="657225" y="969169"/>
                  </a:lnTo>
                  <a:lnTo>
                    <a:pt x="633412" y="981075"/>
                  </a:lnTo>
                  <a:lnTo>
                    <a:pt x="621506" y="983457"/>
                  </a:lnTo>
                  <a:lnTo>
                    <a:pt x="600075" y="981075"/>
                  </a:lnTo>
                  <a:lnTo>
                    <a:pt x="578644" y="969169"/>
                  </a:lnTo>
                  <a:lnTo>
                    <a:pt x="557212" y="945357"/>
                  </a:lnTo>
                  <a:lnTo>
                    <a:pt x="535781" y="902494"/>
                  </a:lnTo>
                  <a:lnTo>
                    <a:pt x="511969" y="845344"/>
                  </a:lnTo>
                  <a:lnTo>
                    <a:pt x="476250" y="752475"/>
                  </a:lnTo>
                  <a:lnTo>
                    <a:pt x="433387" y="659607"/>
                  </a:lnTo>
                  <a:lnTo>
                    <a:pt x="371475" y="542925"/>
                  </a:lnTo>
                  <a:lnTo>
                    <a:pt x="302419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2">
              <a:extLst>
                <a:ext uri="{FF2B5EF4-FFF2-40B4-BE49-F238E27FC236}">
                  <a16:creationId xmlns:a16="http://schemas.microsoft.com/office/drawing/2014/main" id="{4086BD6B-6DAE-4B58-A4E3-4932F2CD7E8C}"/>
                </a:ext>
              </a:extLst>
            </p:cNvPr>
            <p:cNvSpPr/>
            <p:nvPr/>
          </p:nvSpPr>
          <p:spPr>
            <a:xfrm>
              <a:off x="4051300" y="2624138"/>
              <a:ext cx="3179763" cy="627062"/>
            </a:xfrm>
            <a:custGeom>
              <a:avLst/>
              <a:gdLst>
                <a:gd name="connsiteX0" fmla="*/ 1226248 w 3179258"/>
                <a:gd name="connsiteY0" fmla="*/ 235207 h 626338"/>
                <a:gd name="connsiteX1" fmla="*/ 1437670 w 3179258"/>
                <a:gd name="connsiteY1" fmla="*/ 206137 h 626338"/>
                <a:gd name="connsiteX2" fmla="*/ 1699304 w 3179258"/>
                <a:gd name="connsiteY2" fmla="*/ 171780 h 626338"/>
                <a:gd name="connsiteX3" fmla="*/ 1839372 w 3179258"/>
                <a:gd name="connsiteY3" fmla="*/ 153281 h 626338"/>
                <a:gd name="connsiteX4" fmla="*/ 2011152 w 3179258"/>
                <a:gd name="connsiteY4" fmla="*/ 134782 h 626338"/>
                <a:gd name="connsiteX5" fmla="*/ 2259573 w 3179258"/>
                <a:gd name="connsiteY5" fmla="*/ 118925 h 626338"/>
                <a:gd name="connsiteX6" fmla="*/ 2507993 w 3179258"/>
                <a:gd name="connsiteY6" fmla="*/ 92497 h 626338"/>
                <a:gd name="connsiteX7" fmla="*/ 2544992 w 3179258"/>
                <a:gd name="connsiteY7" fmla="*/ 79283 h 626338"/>
                <a:gd name="connsiteX8" fmla="*/ 2584634 w 3179258"/>
                <a:gd name="connsiteY8" fmla="*/ 60784 h 626338"/>
                <a:gd name="connsiteX9" fmla="*/ 2671845 w 3179258"/>
                <a:gd name="connsiteY9" fmla="*/ 23785 h 626338"/>
                <a:gd name="connsiteX10" fmla="*/ 2743200 w 3179258"/>
                <a:gd name="connsiteY10" fmla="*/ 0 h 626338"/>
                <a:gd name="connsiteX11" fmla="*/ 2766985 w 3179258"/>
                <a:gd name="connsiteY11" fmla="*/ 2643 h 626338"/>
                <a:gd name="connsiteX12" fmla="*/ 2817198 w 3179258"/>
                <a:gd name="connsiteY12" fmla="*/ 15857 h 626338"/>
                <a:gd name="connsiteX13" fmla="*/ 2917624 w 3179258"/>
                <a:gd name="connsiteY13" fmla="*/ 52856 h 626338"/>
                <a:gd name="connsiteX14" fmla="*/ 3060333 w 3179258"/>
                <a:gd name="connsiteY14" fmla="*/ 113639 h 626338"/>
                <a:gd name="connsiteX15" fmla="*/ 3110546 w 3179258"/>
                <a:gd name="connsiteY15" fmla="*/ 137424 h 626338"/>
                <a:gd name="connsiteX16" fmla="*/ 3136974 w 3179258"/>
                <a:gd name="connsiteY16" fmla="*/ 150638 h 626338"/>
                <a:gd name="connsiteX17" fmla="*/ 3155473 w 3179258"/>
                <a:gd name="connsiteY17" fmla="*/ 166495 h 626338"/>
                <a:gd name="connsiteX18" fmla="*/ 3168687 w 3179258"/>
                <a:gd name="connsiteY18" fmla="*/ 184994 h 626338"/>
                <a:gd name="connsiteX19" fmla="*/ 3176615 w 3179258"/>
                <a:gd name="connsiteY19" fmla="*/ 208779 h 626338"/>
                <a:gd name="connsiteX20" fmla="*/ 3179258 w 3179258"/>
                <a:gd name="connsiteY20" fmla="*/ 237850 h 626338"/>
                <a:gd name="connsiteX21" fmla="*/ 3171330 w 3179258"/>
                <a:gd name="connsiteY21" fmla="*/ 274849 h 626338"/>
                <a:gd name="connsiteX22" fmla="*/ 3158116 w 3179258"/>
                <a:gd name="connsiteY22" fmla="*/ 295991 h 626338"/>
                <a:gd name="connsiteX23" fmla="*/ 3136974 w 3179258"/>
                <a:gd name="connsiteY23" fmla="*/ 311848 h 626338"/>
                <a:gd name="connsiteX24" fmla="*/ 3094689 w 3179258"/>
                <a:gd name="connsiteY24" fmla="*/ 327704 h 626338"/>
                <a:gd name="connsiteX25" fmla="*/ 3041834 w 3179258"/>
                <a:gd name="connsiteY25" fmla="*/ 335633 h 626338"/>
                <a:gd name="connsiteX26" fmla="*/ 3015406 w 3179258"/>
                <a:gd name="connsiteY26" fmla="*/ 335633 h 626338"/>
                <a:gd name="connsiteX27" fmla="*/ 2962551 w 3179258"/>
                <a:gd name="connsiteY27" fmla="*/ 327704 h 626338"/>
                <a:gd name="connsiteX28" fmla="*/ 2880625 w 3179258"/>
                <a:gd name="connsiteY28" fmla="*/ 317133 h 626338"/>
                <a:gd name="connsiteX29" fmla="*/ 2766985 w 3179258"/>
                <a:gd name="connsiteY29" fmla="*/ 314490 h 626338"/>
                <a:gd name="connsiteX30" fmla="*/ 2613704 w 3179258"/>
                <a:gd name="connsiteY30" fmla="*/ 317133 h 626338"/>
                <a:gd name="connsiteX31" fmla="*/ 2378498 w 3179258"/>
                <a:gd name="connsiteY31" fmla="*/ 327704 h 626338"/>
                <a:gd name="connsiteX32" fmla="*/ 2164433 w 3179258"/>
                <a:gd name="connsiteY32" fmla="*/ 332990 h 626338"/>
                <a:gd name="connsiteX33" fmla="*/ 2034937 w 3179258"/>
                <a:gd name="connsiteY33" fmla="*/ 338275 h 626338"/>
                <a:gd name="connsiteX34" fmla="*/ 2003224 w 3179258"/>
                <a:gd name="connsiteY34" fmla="*/ 338275 h 626338"/>
                <a:gd name="connsiteX35" fmla="*/ 1802373 w 3179258"/>
                <a:gd name="connsiteY35" fmla="*/ 359417 h 626338"/>
                <a:gd name="connsiteX36" fmla="*/ 1577737 w 3179258"/>
                <a:gd name="connsiteY36" fmla="*/ 391131 h 626338"/>
                <a:gd name="connsiteX37" fmla="*/ 1337244 w 3179258"/>
                <a:gd name="connsiteY37" fmla="*/ 428130 h 626338"/>
                <a:gd name="connsiteX38" fmla="*/ 1136393 w 3179258"/>
                <a:gd name="connsiteY38" fmla="*/ 459843 h 626338"/>
                <a:gd name="connsiteX39" fmla="*/ 927614 w 3179258"/>
                <a:gd name="connsiteY39" fmla="*/ 494199 h 626338"/>
                <a:gd name="connsiteX40" fmla="*/ 787547 w 3179258"/>
                <a:gd name="connsiteY40" fmla="*/ 520627 h 626338"/>
                <a:gd name="connsiteX41" fmla="*/ 660694 w 3179258"/>
                <a:gd name="connsiteY41" fmla="*/ 554983 h 626338"/>
                <a:gd name="connsiteX42" fmla="*/ 512699 w 3179258"/>
                <a:gd name="connsiteY42" fmla="*/ 597267 h 626338"/>
                <a:gd name="connsiteX43" fmla="*/ 438701 w 3179258"/>
                <a:gd name="connsiteY43" fmla="*/ 623695 h 626338"/>
                <a:gd name="connsiteX44" fmla="*/ 406988 w 3179258"/>
                <a:gd name="connsiteY44" fmla="*/ 626338 h 626338"/>
                <a:gd name="connsiteX45" fmla="*/ 364703 w 3179258"/>
                <a:gd name="connsiteY45" fmla="*/ 615767 h 626338"/>
                <a:gd name="connsiteX46" fmla="*/ 317133 w 3179258"/>
                <a:gd name="connsiteY46" fmla="*/ 591982 h 626338"/>
                <a:gd name="connsiteX47" fmla="*/ 266921 w 3179258"/>
                <a:gd name="connsiteY47" fmla="*/ 557626 h 626338"/>
                <a:gd name="connsiteX48" fmla="*/ 203494 w 3179258"/>
                <a:gd name="connsiteY48" fmla="*/ 504770 h 626338"/>
                <a:gd name="connsiteX49" fmla="*/ 137425 w 3179258"/>
                <a:gd name="connsiteY49" fmla="*/ 446629 h 626338"/>
                <a:gd name="connsiteX50" fmla="*/ 81926 w 3179258"/>
                <a:gd name="connsiteY50" fmla="*/ 391131 h 626338"/>
                <a:gd name="connsiteX51" fmla="*/ 36999 w 3179258"/>
                <a:gd name="connsiteY51" fmla="*/ 335633 h 626338"/>
                <a:gd name="connsiteX52" fmla="*/ 5286 w 3179258"/>
                <a:gd name="connsiteY52" fmla="*/ 285420 h 626338"/>
                <a:gd name="connsiteX53" fmla="*/ 0 w 3179258"/>
                <a:gd name="connsiteY53" fmla="*/ 264278 h 626338"/>
                <a:gd name="connsiteX54" fmla="*/ 0 w 3179258"/>
                <a:gd name="connsiteY54" fmla="*/ 251064 h 626338"/>
                <a:gd name="connsiteX55" fmla="*/ 5286 w 3179258"/>
                <a:gd name="connsiteY55" fmla="*/ 240493 h 626338"/>
                <a:gd name="connsiteX56" fmla="*/ 23785 w 3179258"/>
                <a:gd name="connsiteY56" fmla="*/ 240493 h 626338"/>
                <a:gd name="connsiteX57" fmla="*/ 42285 w 3179258"/>
                <a:gd name="connsiteY57" fmla="*/ 245778 h 626338"/>
                <a:gd name="connsiteX58" fmla="*/ 60784 w 3179258"/>
                <a:gd name="connsiteY58" fmla="*/ 258992 h 626338"/>
                <a:gd name="connsiteX59" fmla="*/ 92498 w 3179258"/>
                <a:gd name="connsiteY59" fmla="*/ 285420 h 626338"/>
                <a:gd name="connsiteX60" fmla="*/ 132139 w 3179258"/>
                <a:gd name="connsiteY60" fmla="*/ 309205 h 626338"/>
                <a:gd name="connsiteX61" fmla="*/ 171781 w 3179258"/>
                <a:gd name="connsiteY61" fmla="*/ 325061 h 626338"/>
                <a:gd name="connsiteX62" fmla="*/ 229922 w 3179258"/>
                <a:gd name="connsiteY62" fmla="*/ 343561 h 626338"/>
                <a:gd name="connsiteX63" fmla="*/ 285420 w 3179258"/>
                <a:gd name="connsiteY63" fmla="*/ 354132 h 626338"/>
                <a:gd name="connsiteX64" fmla="*/ 340918 w 3179258"/>
                <a:gd name="connsiteY64" fmla="*/ 359417 h 626338"/>
                <a:gd name="connsiteX65" fmla="*/ 385845 w 3179258"/>
                <a:gd name="connsiteY65" fmla="*/ 359417 h 626338"/>
                <a:gd name="connsiteX66" fmla="*/ 562911 w 3179258"/>
                <a:gd name="connsiteY66" fmla="*/ 330347 h 626338"/>
                <a:gd name="connsiteX67" fmla="*/ 911758 w 3179258"/>
                <a:gd name="connsiteY67" fmla="*/ 280134 h 626338"/>
                <a:gd name="connsiteX68" fmla="*/ 1226248 w 3179258"/>
                <a:gd name="connsiteY68" fmla="*/ 235207 h 62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79258" h="626338">
                  <a:moveTo>
                    <a:pt x="1226248" y="235207"/>
                  </a:moveTo>
                  <a:lnTo>
                    <a:pt x="1437670" y="206137"/>
                  </a:lnTo>
                  <a:lnTo>
                    <a:pt x="1699304" y="171780"/>
                  </a:lnTo>
                  <a:lnTo>
                    <a:pt x="1839372" y="153281"/>
                  </a:lnTo>
                  <a:lnTo>
                    <a:pt x="2011152" y="134782"/>
                  </a:lnTo>
                  <a:lnTo>
                    <a:pt x="2259573" y="118925"/>
                  </a:lnTo>
                  <a:lnTo>
                    <a:pt x="2507993" y="92497"/>
                  </a:lnTo>
                  <a:lnTo>
                    <a:pt x="2544992" y="79283"/>
                  </a:lnTo>
                  <a:lnTo>
                    <a:pt x="2584634" y="60784"/>
                  </a:lnTo>
                  <a:lnTo>
                    <a:pt x="2671845" y="23785"/>
                  </a:lnTo>
                  <a:lnTo>
                    <a:pt x="2743200" y="0"/>
                  </a:lnTo>
                  <a:lnTo>
                    <a:pt x="2766985" y="2643"/>
                  </a:lnTo>
                  <a:lnTo>
                    <a:pt x="2817198" y="15857"/>
                  </a:lnTo>
                  <a:lnTo>
                    <a:pt x="2917624" y="52856"/>
                  </a:lnTo>
                  <a:lnTo>
                    <a:pt x="3060333" y="113639"/>
                  </a:lnTo>
                  <a:lnTo>
                    <a:pt x="3110546" y="137424"/>
                  </a:lnTo>
                  <a:lnTo>
                    <a:pt x="3136974" y="150638"/>
                  </a:lnTo>
                  <a:lnTo>
                    <a:pt x="3155473" y="166495"/>
                  </a:lnTo>
                  <a:lnTo>
                    <a:pt x="3168687" y="184994"/>
                  </a:lnTo>
                  <a:lnTo>
                    <a:pt x="3176615" y="208779"/>
                  </a:lnTo>
                  <a:lnTo>
                    <a:pt x="3179258" y="237850"/>
                  </a:lnTo>
                  <a:lnTo>
                    <a:pt x="3171330" y="274849"/>
                  </a:lnTo>
                  <a:lnTo>
                    <a:pt x="3158116" y="295991"/>
                  </a:lnTo>
                  <a:lnTo>
                    <a:pt x="3136974" y="311848"/>
                  </a:lnTo>
                  <a:lnTo>
                    <a:pt x="3094689" y="327704"/>
                  </a:lnTo>
                  <a:lnTo>
                    <a:pt x="3041834" y="335633"/>
                  </a:lnTo>
                  <a:lnTo>
                    <a:pt x="3015406" y="335633"/>
                  </a:lnTo>
                  <a:lnTo>
                    <a:pt x="2962551" y="327704"/>
                  </a:lnTo>
                  <a:lnTo>
                    <a:pt x="2880625" y="317133"/>
                  </a:lnTo>
                  <a:lnTo>
                    <a:pt x="2766985" y="314490"/>
                  </a:lnTo>
                  <a:lnTo>
                    <a:pt x="2613704" y="317133"/>
                  </a:lnTo>
                  <a:lnTo>
                    <a:pt x="2378498" y="327704"/>
                  </a:lnTo>
                  <a:lnTo>
                    <a:pt x="2164433" y="332990"/>
                  </a:lnTo>
                  <a:lnTo>
                    <a:pt x="2034937" y="338275"/>
                  </a:lnTo>
                  <a:lnTo>
                    <a:pt x="2003224" y="338275"/>
                  </a:lnTo>
                  <a:lnTo>
                    <a:pt x="1802373" y="359417"/>
                  </a:lnTo>
                  <a:lnTo>
                    <a:pt x="1577737" y="391131"/>
                  </a:lnTo>
                  <a:lnTo>
                    <a:pt x="1337244" y="428130"/>
                  </a:lnTo>
                  <a:lnTo>
                    <a:pt x="1136393" y="459843"/>
                  </a:lnTo>
                  <a:lnTo>
                    <a:pt x="927614" y="494199"/>
                  </a:lnTo>
                  <a:lnTo>
                    <a:pt x="787547" y="520627"/>
                  </a:lnTo>
                  <a:lnTo>
                    <a:pt x="660694" y="554983"/>
                  </a:lnTo>
                  <a:lnTo>
                    <a:pt x="512699" y="597267"/>
                  </a:lnTo>
                  <a:lnTo>
                    <a:pt x="438701" y="623695"/>
                  </a:lnTo>
                  <a:lnTo>
                    <a:pt x="406988" y="626338"/>
                  </a:lnTo>
                  <a:lnTo>
                    <a:pt x="364703" y="615767"/>
                  </a:lnTo>
                  <a:lnTo>
                    <a:pt x="317133" y="591982"/>
                  </a:lnTo>
                  <a:lnTo>
                    <a:pt x="266921" y="557626"/>
                  </a:lnTo>
                  <a:lnTo>
                    <a:pt x="203494" y="504770"/>
                  </a:lnTo>
                  <a:lnTo>
                    <a:pt x="137425" y="446629"/>
                  </a:lnTo>
                  <a:lnTo>
                    <a:pt x="81926" y="391131"/>
                  </a:lnTo>
                  <a:lnTo>
                    <a:pt x="36999" y="335633"/>
                  </a:lnTo>
                  <a:lnTo>
                    <a:pt x="5286" y="285420"/>
                  </a:lnTo>
                  <a:lnTo>
                    <a:pt x="0" y="264278"/>
                  </a:lnTo>
                  <a:lnTo>
                    <a:pt x="0" y="251064"/>
                  </a:lnTo>
                  <a:lnTo>
                    <a:pt x="5286" y="240493"/>
                  </a:lnTo>
                  <a:lnTo>
                    <a:pt x="23785" y="240493"/>
                  </a:lnTo>
                  <a:lnTo>
                    <a:pt x="42285" y="245778"/>
                  </a:lnTo>
                  <a:lnTo>
                    <a:pt x="60784" y="258992"/>
                  </a:lnTo>
                  <a:lnTo>
                    <a:pt x="92498" y="285420"/>
                  </a:lnTo>
                  <a:lnTo>
                    <a:pt x="132139" y="309205"/>
                  </a:lnTo>
                  <a:lnTo>
                    <a:pt x="171781" y="325061"/>
                  </a:lnTo>
                  <a:lnTo>
                    <a:pt x="229922" y="343561"/>
                  </a:lnTo>
                  <a:lnTo>
                    <a:pt x="285420" y="354132"/>
                  </a:lnTo>
                  <a:lnTo>
                    <a:pt x="340918" y="359417"/>
                  </a:lnTo>
                  <a:lnTo>
                    <a:pt x="385845" y="359417"/>
                  </a:lnTo>
                  <a:lnTo>
                    <a:pt x="562911" y="330347"/>
                  </a:lnTo>
                  <a:lnTo>
                    <a:pt x="911758" y="280134"/>
                  </a:lnTo>
                  <a:lnTo>
                    <a:pt x="1226248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24B9C1F1-3AAF-4FDE-B5E9-CE01BD9BBE51}"/>
                </a:ext>
              </a:extLst>
            </p:cNvPr>
            <p:cNvSpPr/>
            <p:nvPr/>
          </p:nvSpPr>
          <p:spPr>
            <a:xfrm rot="16200000">
              <a:off x="2231232" y="4174331"/>
              <a:ext cx="2814638" cy="428625"/>
            </a:xfrm>
            <a:custGeom>
              <a:avLst/>
              <a:gdLst>
                <a:gd name="connsiteX0" fmla="*/ 1331119 w 2814638"/>
                <a:gd name="connsiteY0" fmla="*/ 121444 h 428625"/>
                <a:gd name="connsiteX1" fmla="*/ 1771650 w 2814638"/>
                <a:gd name="connsiteY1" fmla="*/ 152400 h 428625"/>
                <a:gd name="connsiteX2" fmla="*/ 2064544 w 2814638"/>
                <a:gd name="connsiteY2" fmla="*/ 171450 h 428625"/>
                <a:gd name="connsiteX3" fmla="*/ 2264569 w 2814638"/>
                <a:gd name="connsiteY3" fmla="*/ 180975 h 428625"/>
                <a:gd name="connsiteX4" fmla="*/ 2390775 w 2814638"/>
                <a:gd name="connsiteY4" fmla="*/ 180975 h 428625"/>
                <a:gd name="connsiteX5" fmla="*/ 2443163 w 2814638"/>
                <a:gd name="connsiteY5" fmla="*/ 178594 h 428625"/>
                <a:gd name="connsiteX6" fmla="*/ 2497931 w 2814638"/>
                <a:gd name="connsiteY6" fmla="*/ 169069 h 428625"/>
                <a:gd name="connsiteX7" fmla="*/ 2543175 w 2814638"/>
                <a:gd name="connsiteY7" fmla="*/ 154781 h 428625"/>
                <a:gd name="connsiteX8" fmla="*/ 2581275 w 2814638"/>
                <a:gd name="connsiteY8" fmla="*/ 135731 h 428625"/>
                <a:gd name="connsiteX9" fmla="*/ 2609850 w 2814638"/>
                <a:gd name="connsiteY9" fmla="*/ 116681 h 428625"/>
                <a:gd name="connsiteX10" fmla="*/ 2643188 w 2814638"/>
                <a:gd name="connsiteY10" fmla="*/ 88106 h 428625"/>
                <a:gd name="connsiteX11" fmla="*/ 2678906 w 2814638"/>
                <a:gd name="connsiteY11" fmla="*/ 38100 h 428625"/>
                <a:gd name="connsiteX12" fmla="*/ 2814638 w 2814638"/>
                <a:gd name="connsiteY12" fmla="*/ 150019 h 428625"/>
                <a:gd name="connsiteX13" fmla="*/ 2750344 w 2814638"/>
                <a:gd name="connsiteY13" fmla="*/ 233362 h 428625"/>
                <a:gd name="connsiteX14" fmla="*/ 2705100 w 2814638"/>
                <a:gd name="connsiteY14" fmla="*/ 292894 h 428625"/>
                <a:gd name="connsiteX15" fmla="*/ 2667000 w 2814638"/>
                <a:gd name="connsiteY15" fmla="*/ 330994 h 428625"/>
                <a:gd name="connsiteX16" fmla="*/ 2626519 w 2814638"/>
                <a:gd name="connsiteY16" fmla="*/ 371475 h 428625"/>
                <a:gd name="connsiteX17" fmla="*/ 2593181 w 2814638"/>
                <a:gd name="connsiteY17" fmla="*/ 400050 h 428625"/>
                <a:gd name="connsiteX18" fmla="*/ 2559844 w 2814638"/>
                <a:gd name="connsiteY18" fmla="*/ 421481 h 428625"/>
                <a:gd name="connsiteX19" fmla="*/ 2528888 w 2814638"/>
                <a:gd name="connsiteY19" fmla="*/ 428625 h 428625"/>
                <a:gd name="connsiteX20" fmla="*/ 2440781 w 2814638"/>
                <a:gd name="connsiteY20" fmla="*/ 423862 h 428625"/>
                <a:gd name="connsiteX21" fmla="*/ 2174081 w 2814638"/>
                <a:gd name="connsiteY21" fmla="*/ 404812 h 428625"/>
                <a:gd name="connsiteX22" fmla="*/ 1790700 w 2814638"/>
                <a:gd name="connsiteY22" fmla="*/ 376237 h 428625"/>
                <a:gd name="connsiteX23" fmla="*/ 1531144 w 2814638"/>
                <a:gd name="connsiteY23" fmla="*/ 359569 h 428625"/>
                <a:gd name="connsiteX24" fmla="*/ 1212056 w 2814638"/>
                <a:gd name="connsiteY24" fmla="*/ 333375 h 428625"/>
                <a:gd name="connsiteX25" fmla="*/ 964406 w 2814638"/>
                <a:gd name="connsiteY25" fmla="*/ 314325 h 428625"/>
                <a:gd name="connsiteX26" fmla="*/ 731044 w 2814638"/>
                <a:gd name="connsiteY26" fmla="*/ 297656 h 428625"/>
                <a:gd name="connsiteX27" fmla="*/ 516731 w 2814638"/>
                <a:gd name="connsiteY27" fmla="*/ 283369 h 428625"/>
                <a:gd name="connsiteX28" fmla="*/ 381000 w 2814638"/>
                <a:gd name="connsiteY28" fmla="*/ 271462 h 428625"/>
                <a:gd name="connsiteX29" fmla="*/ 247650 w 2814638"/>
                <a:gd name="connsiteY29" fmla="*/ 259556 h 428625"/>
                <a:gd name="connsiteX30" fmla="*/ 185738 w 2814638"/>
                <a:gd name="connsiteY30" fmla="*/ 250031 h 428625"/>
                <a:gd name="connsiteX31" fmla="*/ 123825 w 2814638"/>
                <a:gd name="connsiteY31" fmla="*/ 235744 h 428625"/>
                <a:gd name="connsiteX32" fmla="*/ 83344 w 2814638"/>
                <a:gd name="connsiteY32" fmla="*/ 223837 h 428625"/>
                <a:gd name="connsiteX33" fmla="*/ 42863 w 2814638"/>
                <a:gd name="connsiteY33" fmla="*/ 204787 h 428625"/>
                <a:gd name="connsiteX34" fmla="*/ 21431 w 2814638"/>
                <a:gd name="connsiteY34" fmla="*/ 188119 h 428625"/>
                <a:gd name="connsiteX35" fmla="*/ 7144 w 2814638"/>
                <a:gd name="connsiteY35" fmla="*/ 171450 h 428625"/>
                <a:gd name="connsiteX36" fmla="*/ 0 w 2814638"/>
                <a:gd name="connsiteY36" fmla="*/ 150019 h 428625"/>
                <a:gd name="connsiteX37" fmla="*/ 0 w 2814638"/>
                <a:gd name="connsiteY37" fmla="*/ 138112 h 428625"/>
                <a:gd name="connsiteX38" fmla="*/ 11906 w 2814638"/>
                <a:gd name="connsiteY38" fmla="*/ 119062 h 428625"/>
                <a:gd name="connsiteX39" fmla="*/ 38100 w 2814638"/>
                <a:gd name="connsiteY39" fmla="*/ 95250 h 428625"/>
                <a:gd name="connsiteX40" fmla="*/ 69056 w 2814638"/>
                <a:gd name="connsiteY40" fmla="*/ 71437 h 428625"/>
                <a:gd name="connsiteX41" fmla="*/ 119063 w 2814638"/>
                <a:gd name="connsiteY41" fmla="*/ 40481 h 428625"/>
                <a:gd name="connsiteX42" fmla="*/ 161925 w 2814638"/>
                <a:gd name="connsiteY42" fmla="*/ 21431 h 428625"/>
                <a:gd name="connsiteX43" fmla="*/ 221456 w 2814638"/>
                <a:gd name="connsiteY43" fmla="*/ 7144 h 428625"/>
                <a:gd name="connsiteX44" fmla="*/ 273844 w 2814638"/>
                <a:gd name="connsiteY44" fmla="*/ 0 h 428625"/>
                <a:gd name="connsiteX45" fmla="*/ 328613 w 2814638"/>
                <a:gd name="connsiteY45" fmla="*/ 4762 h 428625"/>
                <a:gd name="connsiteX46" fmla="*/ 381000 w 2814638"/>
                <a:gd name="connsiteY46" fmla="*/ 11906 h 428625"/>
                <a:gd name="connsiteX47" fmla="*/ 521494 w 2814638"/>
                <a:gd name="connsiteY47" fmla="*/ 38100 h 428625"/>
                <a:gd name="connsiteX48" fmla="*/ 700088 w 2814638"/>
                <a:gd name="connsiteY48" fmla="*/ 71437 h 428625"/>
                <a:gd name="connsiteX49" fmla="*/ 959644 w 2814638"/>
                <a:gd name="connsiteY49" fmla="*/ 92869 h 428625"/>
                <a:gd name="connsiteX50" fmla="*/ 1331119 w 2814638"/>
                <a:gd name="connsiteY50" fmla="*/ 1214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14638" h="428625">
                  <a:moveTo>
                    <a:pt x="1331119" y="121444"/>
                  </a:moveTo>
                  <a:lnTo>
                    <a:pt x="1771650" y="152400"/>
                  </a:lnTo>
                  <a:lnTo>
                    <a:pt x="2064544" y="171450"/>
                  </a:lnTo>
                  <a:lnTo>
                    <a:pt x="2264569" y="180975"/>
                  </a:lnTo>
                  <a:lnTo>
                    <a:pt x="2390775" y="180975"/>
                  </a:lnTo>
                  <a:lnTo>
                    <a:pt x="2443163" y="178594"/>
                  </a:lnTo>
                  <a:lnTo>
                    <a:pt x="2497931" y="169069"/>
                  </a:lnTo>
                  <a:lnTo>
                    <a:pt x="2543175" y="154781"/>
                  </a:lnTo>
                  <a:lnTo>
                    <a:pt x="2581275" y="135731"/>
                  </a:lnTo>
                  <a:lnTo>
                    <a:pt x="2609850" y="116681"/>
                  </a:lnTo>
                  <a:lnTo>
                    <a:pt x="2643188" y="88106"/>
                  </a:lnTo>
                  <a:lnTo>
                    <a:pt x="2678906" y="38100"/>
                  </a:lnTo>
                  <a:lnTo>
                    <a:pt x="2814638" y="150019"/>
                  </a:lnTo>
                  <a:lnTo>
                    <a:pt x="2750344" y="233362"/>
                  </a:lnTo>
                  <a:lnTo>
                    <a:pt x="2705100" y="292894"/>
                  </a:lnTo>
                  <a:lnTo>
                    <a:pt x="2667000" y="330994"/>
                  </a:lnTo>
                  <a:lnTo>
                    <a:pt x="2626519" y="371475"/>
                  </a:lnTo>
                  <a:lnTo>
                    <a:pt x="2593181" y="400050"/>
                  </a:lnTo>
                  <a:lnTo>
                    <a:pt x="2559844" y="421481"/>
                  </a:lnTo>
                  <a:lnTo>
                    <a:pt x="2528888" y="428625"/>
                  </a:lnTo>
                  <a:lnTo>
                    <a:pt x="2440781" y="423862"/>
                  </a:lnTo>
                  <a:lnTo>
                    <a:pt x="2174081" y="404812"/>
                  </a:lnTo>
                  <a:lnTo>
                    <a:pt x="1790700" y="376237"/>
                  </a:lnTo>
                  <a:lnTo>
                    <a:pt x="1531144" y="359569"/>
                  </a:lnTo>
                  <a:lnTo>
                    <a:pt x="1212056" y="333375"/>
                  </a:lnTo>
                  <a:lnTo>
                    <a:pt x="964406" y="314325"/>
                  </a:lnTo>
                  <a:lnTo>
                    <a:pt x="731044" y="297656"/>
                  </a:lnTo>
                  <a:lnTo>
                    <a:pt x="516731" y="283369"/>
                  </a:lnTo>
                  <a:lnTo>
                    <a:pt x="381000" y="271462"/>
                  </a:lnTo>
                  <a:lnTo>
                    <a:pt x="247650" y="259556"/>
                  </a:lnTo>
                  <a:lnTo>
                    <a:pt x="185738" y="250031"/>
                  </a:lnTo>
                  <a:lnTo>
                    <a:pt x="123825" y="235744"/>
                  </a:lnTo>
                  <a:lnTo>
                    <a:pt x="83344" y="223837"/>
                  </a:lnTo>
                  <a:lnTo>
                    <a:pt x="42863" y="204787"/>
                  </a:lnTo>
                  <a:lnTo>
                    <a:pt x="21431" y="188119"/>
                  </a:lnTo>
                  <a:lnTo>
                    <a:pt x="7144" y="171450"/>
                  </a:lnTo>
                  <a:lnTo>
                    <a:pt x="0" y="150019"/>
                  </a:lnTo>
                  <a:lnTo>
                    <a:pt x="0" y="138112"/>
                  </a:lnTo>
                  <a:lnTo>
                    <a:pt x="11906" y="119062"/>
                  </a:lnTo>
                  <a:lnTo>
                    <a:pt x="38100" y="95250"/>
                  </a:lnTo>
                  <a:lnTo>
                    <a:pt x="69056" y="71437"/>
                  </a:lnTo>
                  <a:lnTo>
                    <a:pt x="119063" y="40481"/>
                  </a:lnTo>
                  <a:lnTo>
                    <a:pt x="161925" y="21431"/>
                  </a:lnTo>
                  <a:lnTo>
                    <a:pt x="221456" y="7144"/>
                  </a:lnTo>
                  <a:lnTo>
                    <a:pt x="273844" y="0"/>
                  </a:lnTo>
                  <a:lnTo>
                    <a:pt x="328613" y="4762"/>
                  </a:lnTo>
                  <a:lnTo>
                    <a:pt x="381000" y="11906"/>
                  </a:lnTo>
                  <a:lnTo>
                    <a:pt x="521494" y="38100"/>
                  </a:lnTo>
                  <a:lnTo>
                    <a:pt x="700088" y="71437"/>
                  </a:lnTo>
                  <a:lnTo>
                    <a:pt x="959644" y="92869"/>
                  </a:lnTo>
                  <a:lnTo>
                    <a:pt x="13311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5">
              <a:extLst>
                <a:ext uri="{FF2B5EF4-FFF2-40B4-BE49-F238E27FC236}">
                  <a16:creationId xmlns:a16="http://schemas.microsoft.com/office/drawing/2014/main" id="{9BB175A9-6F32-4C5C-A7D5-BD476AE3C46A}"/>
                </a:ext>
              </a:extLst>
            </p:cNvPr>
            <p:cNvSpPr/>
            <p:nvPr/>
          </p:nvSpPr>
          <p:spPr>
            <a:xfrm rot="16200000">
              <a:off x="3741738" y="3503612"/>
              <a:ext cx="4381500" cy="561975"/>
            </a:xfrm>
            <a:custGeom>
              <a:avLst/>
              <a:gdLst>
                <a:gd name="connsiteX0" fmla="*/ 2164197 w 4381353"/>
                <a:gd name="connsiteY0" fmla="*/ 211830 h 561350"/>
                <a:gd name="connsiteX1" fmla="*/ 2993865 w 4381353"/>
                <a:gd name="connsiteY1" fmla="*/ 211830 h 561350"/>
                <a:gd name="connsiteX2" fmla="*/ 3396343 w 4381353"/>
                <a:gd name="connsiteY2" fmla="*/ 211830 h 561350"/>
                <a:gd name="connsiteX3" fmla="*/ 3724679 w 4381353"/>
                <a:gd name="connsiteY3" fmla="*/ 211830 h 561350"/>
                <a:gd name="connsiteX4" fmla="*/ 3908265 w 4381353"/>
                <a:gd name="connsiteY4" fmla="*/ 208300 h 561350"/>
                <a:gd name="connsiteX5" fmla="*/ 3978875 w 4381353"/>
                <a:gd name="connsiteY5" fmla="*/ 201239 h 561350"/>
                <a:gd name="connsiteX6" fmla="*/ 4063608 w 4381353"/>
                <a:gd name="connsiteY6" fmla="*/ 183586 h 561350"/>
                <a:gd name="connsiteX7" fmla="*/ 4144809 w 4381353"/>
                <a:gd name="connsiteY7" fmla="*/ 151812 h 561350"/>
                <a:gd name="connsiteX8" fmla="*/ 4208358 w 4381353"/>
                <a:gd name="connsiteY8" fmla="*/ 116507 h 561350"/>
                <a:gd name="connsiteX9" fmla="*/ 4278968 w 4381353"/>
                <a:gd name="connsiteY9" fmla="*/ 63549 h 561350"/>
                <a:gd name="connsiteX10" fmla="*/ 4328395 w 4381353"/>
                <a:gd name="connsiteY10" fmla="*/ 17653 h 561350"/>
                <a:gd name="connsiteX11" fmla="*/ 4353109 w 4381353"/>
                <a:gd name="connsiteY11" fmla="*/ 0 h 561350"/>
                <a:gd name="connsiteX12" fmla="*/ 4363700 w 4381353"/>
                <a:gd name="connsiteY12" fmla="*/ 0 h 561350"/>
                <a:gd name="connsiteX13" fmla="*/ 4381353 w 4381353"/>
                <a:gd name="connsiteY13" fmla="*/ 7061 h 561350"/>
                <a:gd name="connsiteX14" fmla="*/ 4381353 w 4381353"/>
                <a:gd name="connsiteY14" fmla="*/ 28244 h 561350"/>
                <a:gd name="connsiteX15" fmla="*/ 4360170 w 4381353"/>
                <a:gd name="connsiteY15" fmla="*/ 134159 h 561350"/>
                <a:gd name="connsiteX16" fmla="*/ 4310743 w 4381353"/>
                <a:gd name="connsiteY16" fmla="*/ 278910 h 561350"/>
                <a:gd name="connsiteX17" fmla="*/ 4286029 w 4381353"/>
                <a:gd name="connsiteY17" fmla="*/ 345989 h 561350"/>
                <a:gd name="connsiteX18" fmla="*/ 4240133 w 4381353"/>
                <a:gd name="connsiteY18" fmla="*/ 434252 h 561350"/>
                <a:gd name="connsiteX19" fmla="*/ 4194236 w 4381353"/>
                <a:gd name="connsiteY19" fmla="*/ 504862 h 561350"/>
                <a:gd name="connsiteX20" fmla="*/ 4158931 w 4381353"/>
                <a:gd name="connsiteY20" fmla="*/ 547228 h 561350"/>
                <a:gd name="connsiteX21" fmla="*/ 4127157 w 4381353"/>
                <a:gd name="connsiteY21" fmla="*/ 561350 h 561350"/>
                <a:gd name="connsiteX22" fmla="*/ 4116565 w 4381353"/>
                <a:gd name="connsiteY22" fmla="*/ 561350 h 561350"/>
                <a:gd name="connsiteX23" fmla="*/ 4095382 w 4381353"/>
                <a:gd name="connsiteY23" fmla="*/ 550759 h 561350"/>
                <a:gd name="connsiteX24" fmla="*/ 4049486 w 4381353"/>
                <a:gd name="connsiteY24" fmla="*/ 515453 h 561350"/>
                <a:gd name="connsiteX25" fmla="*/ 4000058 w 4381353"/>
                <a:gd name="connsiteY25" fmla="*/ 490740 h 561350"/>
                <a:gd name="connsiteX26" fmla="*/ 3947101 w 4381353"/>
                <a:gd name="connsiteY26" fmla="*/ 473087 h 561350"/>
                <a:gd name="connsiteX27" fmla="*/ 3880021 w 4381353"/>
                <a:gd name="connsiteY27" fmla="*/ 458965 h 561350"/>
                <a:gd name="connsiteX28" fmla="*/ 3784698 w 4381353"/>
                <a:gd name="connsiteY28" fmla="*/ 455435 h 561350"/>
                <a:gd name="connsiteX29" fmla="*/ 3675252 w 4381353"/>
                <a:gd name="connsiteY29" fmla="*/ 448374 h 561350"/>
                <a:gd name="connsiteX30" fmla="*/ 3488136 w 4381353"/>
                <a:gd name="connsiteY30" fmla="*/ 437782 h 561350"/>
                <a:gd name="connsiteX31" fmla="*/ 3195104 w 4381353"/>
                <a:gd name="connsiteY31" fmla="*/ 430721 h 561350"/>
                <a:gd name="connsiteX32" fmla="*/ 2930316 w 4381353"/>
                <a:gd name="connsiteY32" fmla="*/ 434252 h 561350"/>
                <a:gd name="connsiteX33" fmla="*/ 2587858 w 4381353"/>
                <a:gd name="connsiteY33" fmla="*/ 434252 h 561350"/>
                <a:gd name="connsiteX34" fmla="*/ 2397211 w 4381353"/>
                <a:gd name="connsiteY34" fmla="*/ 437782 h 561350"/>
                <a:gd name="connsiteX35" fmla="*/ 2065343 w 4381353"/>
                <a:gd name="connsiteY35" fmla="*/ 441313 h 561350"/>
                <a:gd name="connsiteX36" fmla="*/ 1719354 w 4381353"/>
                <a:gd name="connsiteY36" fmla="*/ 444843 h 561350"/>
                <a:gd name="connsiteX37" fmla="*/ 1341591 w 4381353"/>
                <a:gd name="connsiteY37" fmla="*/ 448374 h 561350"/>
                <a:gd name="connsiteX38" fmla="*/ 992071 w 4381353"/>
                <a:gd name="connsiteY38" fmla="*/ 455435 h 561350"/>
                <a:gd name="connsiteX39" fmla="*/ 783771 w 4381353"/>
                <a:gd name="connsiteY39" fmla="*/ 469557 h 561350"/>
                <a:gd name="connsiteX40" fmla="*/ 628429 w 4381353"/>
                <a:gd name="connsiteY40" fmla="*/ 483679 h 561350"/>
                <a:gd name="connsiteX41" fmla="*/ 508392 w 4381353"/>
                <a:gd name="connsiteY41" fmla="*/ 497801 h 561350"/>
                <a:gd name="connsiteX42" fmla="*/ 483679 w 4381353"/>
                <a:gd name="connsiteY42" fmla="*/ 497801 h 561350"/>
                <a:gd name="connsiteX43" fmla="*/ 423660 w 4381353"/>
                <a:gd name="connsiteY43" fmla="*/ 476618 h 561350"/>
                <a:gd name="connsiteX44" fmla="*/ 300092 w 4381353"/>
                <a:gd name="connsiteY44" fmla="*/ 423660 h 561350"/>
                <a:gd name="connsiteX45" fmla="*/ 197708 w 4381353"/>
                <a:gd name="connsiteY45" fmla="*/ 377764 h 561350"/>
                <a:gd name="connsiteX46" fmla="*/ 123567 w 4381353"/>
                <a:gd name="connsiteY46" fmla="*/ 345989 h 561350"/>
                <a:gd name="connsiteX47" fmla="*/ 45896 w 4381353"/>
                <a:gd name="connsiteY47" fmla="*/ 310684 h 561350"/>
                <a:gd name="connsiteX48" fmla="*/ 17652 w 4381353"/>
                <a:gd name="connsiteY48" fmla="*/ 296562 h 561350"/>
                <a:gd name="connsiteX49" fmla="*/ 3530 w 4381353"/>
                <a:gd name="connsiteY49" fmla="*/ 282440 h 561350"/>
                <a:gd name="connsiteX50" fmla="*/ 0 w 4381353"/>
                <a:gd name="connsiteY50" fmla="*/ 261257 h 561350"/>
                <a:gd name="connsiteX51" fmla="*/ 3530 w 4381353"/>
                <a:gd name="connsiteY51" fmla="*/ 229483 h 561350"/>
                <a:gd name="connsiteX52" fmla="*/ 10591 w 4381353"/>
                <a:gd name="connsiteY52" fmla="*/ 201239 h 561350"/>
                <a:gd name="connsiteX53" fmla="*/ 24713 w 4381353"/>
                <a:gd name="connsiteY53" fmla="*/ 183586 h 561350"/>
                <a:gd name="connsiteX54" fmla="*/ 45896 w 4381353"/>
                <a:gd name="connsiteY54" fmla="*/ 165934 h 561350"/>
                <a:gd name="connsiteX55" fmla="*/ 589594 w 4381353"/>
                <a:gd name="connsiteY55" fmla="*/ 204769 h 561350"/>
                <a:gd name="connsiteX56" fmla="*/ 663734 w 4381353"/>
                <a:gd name="connsiteY56" fmla="*/ 211830 h 561350"/>
                <a:gd name="connsiteX57" fmla="*/ 829668 w 4381353"/>
                <a:gd name="connsiteY57" fmla="*/ 211830 h 561350"/>
                <a:gd name="connsiteX58" fmla="*/ 1345121 w 4381353"/>
                <a:gd name="connsiteY58" fmla="*/ 211830 h 561350"/>
                <a:gd name="connsiteX59" fmla="*/ 2164197 w 4381353"/>
                <a:gd name="connsiteY59" fmla="*/ 211830 h 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81353" h="561350">
                  <a:moveTo>
                    <a:pt x="2164197" y="211830"/>
                  </a:moveTo>
                  <a:lnTo>
                    <a:pt x="2993865" y="211830"/>
                  </a:lnTo>
                  <a:lnTo>
                    <a:pt x="3396343" y="211830"/>
                  </a:lnTo>
                  <a:lnTo>
                    <a:pt x="3724679" y="211830"/>
                  </a:lnTo>
                  <a:lnTo>
                    <a:pt x="3908265" y="208300"/>
                  </a:lnTo>
                  <a:lnTo>
                    <a:pt x="3978875" y="201239"/>
                  </a:lnTo>
                  <a:lnTo>
                    <a:pt x="4063608" y="183586"/>
                  </a:lnTo>
                  <a:lnTo>
                    <a:pt x="4144809" y="151812"/>
                  </a:lnTo>
                  <a:lnTo>
                    <a:pt x="4208358" y="116507"/>
                  </a:lnTo>
                  <a:lnTo>
                    <a:pt x="4278968" y="63549"/>
                  </a:lnTo>
                  <a:lnTo>
                    <a:pt x="4328395" y="17653"/>
                  </a:lnTo>
                  <a:lnTo>
                    <a:pt x="4353109" y="0"/>
                  </a:lnTo>
                  <a:lnTo>
                    <a:pt x="4363700" y="0"/>
                  </a:lnTo>
                  <a:lnTo>
                    <a:pt x="4381353" y="7061"/>
                  </a:lnTo>
                  <a:lnTo>
                    <a:pt x="4381353" y="28244"/>
                  </a:lnTo>
                  <a:lnTo>
                    <a:pt x="4360170" y="134159"/>
                  </a:lnTo>
                  <a:lnTo>
                    <a:pt x="4310743" y="278910"/>
                  </a:lnTo>
                  <a:lnTo>
                    <a:pt x="4286029" y="345989"/>
                  </a:lnTo>
                  <a:lnTo>
                    <a:pt x="4240133" y="434252"/>
                  </a:lnTo>
                  <a:lnTo>
                    <a:pt x="4194236" y="504862"/>
                  </a:lnTo>
                  <a:lnTo>
                    <a:pt x="4158931" y="547228"/>
                  </a:lnTo>
                  <a:lnTo>
                    <a:pt x="4127157" y="561350"/>
                  </a:lnTo>
                  <a:lnTo>
                    <a:pt x="4116565" y="561350"/>
                  </a:lnTo>
                  <a:lnTo>
                    <a:pt x="4095382" y="550759"/>
                  </a:lnTo>
                  <a:lnTo>
                    <a:pt x="4049486" y="515453"/>
                  </a:lnTo>
                  <a:lnTo>
                    <a:pt x="4000058" y="490740"/>
                  </a:lnTo>
                  <a:lnTo>
                    <a:pt x="3947101" y="473087"/>
                  </a:lnTo>
                  <a:lnTo>
                    <a:pt x="3880021" y="458965"/>
                  </a:lnTo>
                  <a:lnTo>
                    <a:pt x="3784698" y="455435"/>
                  </a:lnTo>
                  <a:lnTo>
                    <a:pt x="3675252" y="448374"/>
                  </a:lnTo>
                  <a:lnTo>
                    <a:pt x="3488136" y="437782"/>
                  </a:lnTo>
                  <a:lnTo>
                    <a:pt x="3195104" y="430721"/>
                  </a:lnTo>
                  <a:lnTo>
                    <a:pt x="2930316" y="434252"/>
                  </a:lnTo>
                  <a:lnTo>
                    <a:pt x="2587858" y="434252"/>
                  </a:lnTo>
                  <a:lnTo>
                    <a:pt x="2397211" y="437782"/>
                  </a:lnTo>
                  <a:lnTo>
                    <a:pt x="2065343" y="441313"/>
                  </a:lnTo>
                  <a:lnTo>
                    <a:pt x="1719354" y="444843"/>
                  </a:lnTo>
                  <a:lnTo>
                    <a:pt x="1341591" y="448374"/>
                  </a:lnTo>
                  <a:lnTo>
                    <a:pt x="992071" y="455435"/>
                  </a:lnTo>
                  <a:lnTo>
                    <a:pt x="783771" y="469557"/>
                  </a:lnTo>
                  <a:lnTo>
                    <a:pt x="628429" y="483679"/>
                  </a:lnTo>
                  <a:lnTo>
                    <a:pt x="508392" y="497801"/>
                  </a:lnTo>
                  <a:lnTo>
                    <a:pt x="483679" y="497801"/>
                  </a:lnTo>
                  <a:lnTo>
                    <a:pt x="423660" y="476618"/>
                  </a:lnTo>
                  <a:lnTo>
                    <a:pt x="300092" y="423660"/>
                  </a:lnTo>
                  <a:lnTo>
                    <a:pt x="197708" y="377764"/>
                  </a:lnTo>
                  <a:lnTo>
                    <a:pt x="123567" y="345989"/>
                  </a:lnTo>
                  <a:lnTo>
                    <a:pt x="45896" y="310684"/>
                  </a:lnTo>
                  <a:lnTo>
                    <a:pt x="17652" y="296562"/>
                  </a:lnTo>
                  <a:lnTo>
                    <a:pt x="3530" y="282440"/>
                  </a:lnTo>
                  <a:lnTo>
                    <a:pt x="0" y="261257"/>
                  </a:lnTo>
                  <a:lnTo>
                    <a:pt x="3530" y="229483"/>
                  </a:lnTo>
                  <a:lnTo>
                    <a:pt x="10591" y="201239"/>
                  </a:lnTo>
                  <a:lnTo>
                    <a:pt x="24713" y="183586"/>
                  </a:lnTo>
                  <a:lnTo>
                    <a:pt x="45896" y="165934"/>
                  </a:lnTo>
                  <a:lnTo>
                    <a:pt x="589594" y="204769"/>
                  </a:lnTo>
                  <a:lnTo>
                    <a:pt x="663734" y="211830"/>
                  </a:lnTo>
                  <a:lnTo>
                    <a:pt x="829668" y="211830"/>
                  </a:lnTo>
                  <a:lnTo>
                    <a:pt x="1345121" y="211830"/>
                  </a:lnTo>
                  <a:lnTo>
                    <a:pt x="2164197" y="211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6">
              <a:extLst>
                <a:ext uri="{FF2B5EF4-FFF2-40B4-BE49-F238E27FC236}">
                  <a16:creationId xmlns:a16="http://schemas.microsoft.com/office/drawing/2014/main" id="{13B7336F-72DF-4746-8EE8-C6E032D15A60}"/>
                </a:ext>
              </a:extLst>
            </p:cNvPr>
            <p:cNvSpPr/>
            <p:nvPr/>
          </p:nvSpPr>
          <p:spPr>
            <a:xfrm rot="16200000">
              <a:off x="5136357" y="5203031"/>
              <a:ext cx="800100" cy="719137"/>
            </a:xfrm>
            <a:custGeom>
              <a:avLst/>
              <a:gdLst>
                <a:gd name="connsiteX0" fmla="*/ 714375 w 800100"/>
                <a:gd name="connsiteY0" fmla="*/ 195262 h 719137"/>
                <a:gd name="connsiteX1" fmla="*/ 650081 w 800100"/>
                <a:gd name="connsiteY1" fmla="*/ 316706 h 719137"/>
                <a:gd name="connsiteX2" fmla="*/ 595312 w 800100"/>
                <a:gd name="connsiteY2" fmla="*/ 426244 h 719137"/>
                <a:gd name="connsiteX3" fmla="*/ 573881 w 800100"/>
                <a:gd name="connsiteY3" fmla="*/ 483394 h 719137"/>
                <a:gd name="connsiteX4" fmla="*/ 542925 w 800100"/>
                <a:gd name="connsiteY4" fmla="*/ 578644 h 719137"/>
                <a:gd name="connsiteX5" fmla="*/ 535781 w 800100"/>
                <a:gd name="connsiteY5" fmla="*/ 607219 h 719137"/>
                <a:gd name="connsiteX6" fmla="*/ 535781 w 800100"/>
                <a:gd name="connsiteY6" fmla="*/ 623887 h 719137"/>
                <a:gd name="connsiteX7" fmla="*/ 540543 w 800100"/>
                <a:gd name="connsiteY7" fmla="*/ 640556 h 719137"/>
                <a:gd name="connsiteX8" fmla="*/ 547687 w 800100"/>
                <a:gd name="connsiteY8" fmla="*/ 654844 h 719137"/>
                <a:gd name="connsiteX9" fmla="*/ 564356 w 800100"/>
                <a:gd name="connsiteY9" fmla="*/ 666750 h 719137"/>
                <a:gd name="connsiteX10" fmla="*/ 578643 w 800100"/>
                <a:gd name="connsiteY10" fmla="*/ 673894 h 719137"/>
                <a:gd name="connsiteX11" fmla="*/ 638175 w 800100"/>
                <a:gd name="connsiteY11" fmla="*/ 688181 h 719137"/>
                <a:gd name="connsiteX12" fmla="*/ 733425 w 800100"/>
                <a:gd name="connsiteY12" fmla="*/ 719137 h 719137"/>
                <a:gd name="connsiteX13" fmla="*/ 0 w 800100"/>
                <a:gd name="connsiteY13" fmla="*/ 676275 h 719137"/>
                <a:gd name="connsiteX14" fmla="*/ 9525 w 800100"/>
                <a:gd name="connsiteY14" fmla="*/ 659606 h 719137"/>
                <a:gd name="connsiteX15" fmla="*/ 35718 w 800100"/>
                <a:gd name="connsiteY15" fmla="*/ 638175 h 719137"/>
                <a:gd name="connsiteX16" fmla="*/ 71437 w 800100"/>
                <a:gd name="connsiteY16" fmla="*/ 611981 h 719137"/>
                <a:gd name="connsiteX17" fmla="*/ 128587 w 800100"/>
                <a:gd name="connsiteY17" fmla="*/ 576262 h 719137"/>
                <a:gd name="connsiteX18" fmla="*/ 202406 w 800100"/>
                <a:gd name="connsiteY18" fmla="*/ 535781 h 719137"/>
                <a:gd name="connsiteX19" fmla="*/ 292893 w 800100"/>
                <a:gd name="connsiteY19" fmla="*/ 485775 h 719137"/>
                <a:gd name="connsiteX20" fmla="*/ 326231 w 800100"/>
                <a:gd name="connsiteY20" fmla="*/ 461962 h 719137"/>
                <a:gd name="connsiteX21" fmla="*/ 464343 w 800100"/>
                <a:gd name="connsiteY21" fmla="*/ 352425 h 719137"/>
                <a:gd name="connsiteX22" fmla="*/ 607218 w 800100"/>
                <a:gd name="connsiteY22" fmla="*/ 202406 h 719137"/>
                <a:gd name="connsiteX23" fmla="*/ 731043 w 800100"/>
                <a:gd name="connsiteY23" fmla="*/ 38100 h 719137"/>
                <a:gd name="connsiteX24" fmla="*/ 750093 w 800100"/>
                <a:gd name="connsiteY24" fmla="*/ 16669 h 719137"/>
                <a:gd name="connsiteX25" fmla="*/ 769143 w 800100"/>
                <a:gd name="connsiteY25" fmla="*/ 4762 h 719137"/>
                <a:gd name="connsiteX26" fmla="*/ 792956 w 800100"/>
                <a:gd name="connsiteY26" fmla="*/ 0 h 719137"/>
                <a:gd name="connsiteX27" fmla="*/ 797718 w 800100"/>
                <a:gd name="connsiteY27" fmla="*/ 7144 h 719137"/>
                <a:gd name="connsiteX28" fmla="*/ 800100 w 800100"/>
                <a:gd name="connsiteY28" fmla="*/ 19050 h 719137"/>
                <a:gd name="connsiteX29" fmla="*/ 795337 w 800100"/>
                <a:gd name="connsiteY29" fmla="*/ 45244 h 719137"/>
                <a:gd name="connsiteX30" fmla="*/ 766762 w 800100"/>
                <a:gd name="connsiteY30" fmla="*/ 111919 h 719137"/>
                <a:gd name="connsiteX31" fmla="*/ 714375 w 800100"/>
                <a:gd name="connsiteY31" fmla="*/ 1952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719137">
                  <a:moveTo>
                    <a:pt x="714375" y="195262"/>
                  </a:moveTo>
                  <a:lnTo>
                    <a:pt x="650081" y="316706"/>
                  </a:lnTo>
                  <a:lnTo>
                    <a:pt x="595312" y="426244"/>
                  </a:lnTo>
                  <a:lnTo>
                    <a:pt x="573881" y="483394"/>
                  </a:lnTo>
                  <a:lnTo>
                    <a:pt x="542925" y="578644"/>
                  </a:lnTo>
                  <a:lnTo>
                    <a:pt x="535781" y="607219"/>
                  </a:lnTo>
                  <a:lnTo>
                    <a:pt x="535781" y="623887"/>
                  </a:lnTo>
                  <a:lnTo>
                    <a:pt x="540543" y="640556"/>
                  </a:lnTo>
                  <a:lnTo>
                    <a:pt x="547687" y="654844"/>
                  </a:lnTo>
                  <a:lnTo>
                    <a:pt x="564356" y="666750"/>
                  </a:lnTo>
                  <a:lnTo>
                    <a:pt x="578643" y="673894"/>
                  </a:lnTo>
                  <a:lnTo>
                    <a:pt x="638175" y="688181"/>
                  </a:lnTo>
                  <a:lnTo>
                    <a:pt x="733425" y="719137"/>
                  </a:lnTo>
                  <a:lnTo>
                    <a:pt x="0" y="676275"/>
                  </a:lnTo>
                  <a:lnTo>
                    <a:pt x="9525" y="659606"/>
                  </a:lnTo>
                  <a:lnTo>
                    <a:pt x="35718" y="638175"/>
                  </a:lnTo>
                  <a:lnTo>
                    <a:pt x="71437" y="611981"/>
                  </a:lnTo>
                  <a:lnTo>
                    <a:pt x="128587" y="576262"/>
                  </a:lnTo>
                  <a:lnTo>
                    <a:pt x="202406" y="535781"/>
                  </a:lnTo>
                  <a:lnTo>
                    <a:pt x="292893" y="485775"/>
                  </a:lnTo>
                  <a:lnTo>
                    <a:pt x="326231" y="461962"/>
                  </a:lnTo>
                  <a:lnTo>
                    <a:pt x="464343" y="352425"/>
                  </a:lnTo>
                  <a:lnTo>
                    <a:pt x="607218" y="202406"/>
                  </a:lnTo>
                  <a:lnTo>
                    <a:pt x="731043" y="38100"/>
                  </a:lnTo>
                  <a:lnTo>
                    <a:pt x="750093" y="16669"/>
                  </a:lnTo>
                  <a:lnTo>
                    <a:pt x="769143" y="4762"/>
                  </a:lnTo>
                  <a:lnTo>
                    <a:pt x="792956" y="0"/>
                  </a:lnTo>
                  <a:lnTo>
                    <a:pt x="797718" y="7144"/>
                  </a:lnTo>
                  <a:lnTo>
                    <a:pt x="800100" y="19050"/>
                  </a:lnTo>
                  <a:lnTo>
                    <a:pt x="795337" y="45244"/>
                  </a:lnTo>
                  <a:lnTo>
                    <a:pt x="766762" y="111919"/>
                  </a:lnTo>
                  <a:lnTo>
                    <a:pt x="714375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09824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BBA2B787-94A7-CF4D-882B-C350B3209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3A17D85-FB8B-4ACC-A286-84C0971D390D}"/>
              </a:ext>
            </a:extLst>
          </p:cNvPr>
          <p:cNvGrpSpPr/>
          <p:nvPr/>
        </p:nvGrpSpPr>
        <p:grpSpPr>
          <a:xfrm>
            <a:off x="2598738" y="1585913"/>
            <a:ext cx="4632325" cy="4389437"/>
            <a:chOff x="2598738" y="1585913"/>
            <a:chExt cx="4632325" cy="4389437"/>
          </a:xfrm>
        </p:grpSpPr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71EEC8D-B7AC-1D48-93AB-000A18EAC189}"/>
                </a:ext>
              </a:extLst>
            </p:cNvPr>
            <p:cNvSpPr/>
            <p:nvPr/>
          </p:nvSpPr>
          <p:spPr>
            <a:xfrm>
              <a:off x="2598738" y="1585913"/>
              <a:ext cx="1700212" cy="2528887"/>
            </a:xfrm>
            <a:custGeom>
              <a:avLst/>
              <a:gdLst>
                <a:gd name="connsiteX0" fmla="*/ 1213718 w 1700521"/>
                <a:gd name="connsiteY0" fmla="*/ 1085438 h 2529401"/>
                <a:gd name="connsiteX1" fmla="*/ 1318972 w 1700521"/>
                <a:gd name="connsiteY1" fmla="*/ 911110 h 2529401"/>
                <a:gd name="connsiteX2" fmla="*/ 1394624 w 1700521"/>
                <a:gd name="connsiteY2" fmla="*/ 789410 h 2529401"/>
                <a:gd name="connsiteX3" fmla="*/ 1466987 w 1700521"/>
                <a:gd name="connsiteY3" fmla="*/ 661130 h 2529401"/>
                <a:gd name="connsiteX4" fmla="*/ 1529482 w 1700521"/>
                <a:gd name="connsiteY4" fmla="*/ 555876 h 2529401"/>
                <a:gd name="connsiteX5" fmla="*/ 1545928 w 1700521"/>
                <a:gd name="connsiteY5" fmla="*/ 536141 h 2529401"/>
                <a:gd name="connsiteX6" fmla="*/ 1572242 w 1700521"/>
                <a:gd name="connsiteY6" fmla="*/ 516405 h 2529401"/>
                <a:gd name="connsiteX7" fmla="*/ 1611712 w 1700521"/>
                <a:gd name="connsiteY7" fmla="*/ 493381 h 2529401"/>
                <a:gd name="connsiteX8" fmla="*/ 1647893 w 1700521"/>
                <a:gd name="connsiteY8" fmla="*/ 483513 h 2529401"/>
                <a:gd name="connsiteX9" fmla="*/ 1674207 w 1700521"/>
                <a:gd name="connsiteY9" fmla="*/ 470356 h 2529401"/>
                <a:gd name="connsiteX10" fmla="*/ 1690653 w 1700521"/>
                <a:gd name="connsiteY10" fmla="*/ 453910 h 2529401"/>
                <a:gd name="connsiteX11" fmla="*/ 1700521 w 1700521"/>
                <a:gd name="connsiteY11" fmla="*/ 437464 h 2529401"/>
                <a:gd name="connsiteX12" fmla="*/ 1700521 w 1700521"/>
                <a:gd name="connsiteY12" fmla="*/ 414440 h 2529401"/>
                <a:gd name="connsiteX13" fmla="*/ 1693942 w 1700521"/>
                <a:gd name="connsiteY13" fmla="*/ 381548 h 2529401"/>
                <a:gd name="connsiteX14" fmla="*/ 1664339 w 1700521"/>
                <a:gd name="connsiteY14" fmla="*/ 332210 h 2529401"/>
                <a:gd name="connsiteX15" fmla="*/ 1605134 w 1700521"/>
                <a:gd name="connsiteY15" fmla="*/ 263136 h 2529401"/>
                <a:gd name="connsiteX16" fmla="*/ 1542639 w 1700521"/>
                <a:gd name="connsiteY16" fmla="*/ 207220 h 2529401"/>
                <a:gd name="connsiteX17" fmla="*/ 1473565 w 1700521"/>
                <a:gd name="connsiteY17" fmla="*/ 154592 h 2529401"/>
                <a:gd name="connsiteX18" fmla="*/ 1404492 w 1700521"/>
                <a:gd name="connsiteY18" fmla="*/ 111833 h 2529401"/>
                <a:gd name="connsiteX19" fmla="*/ 1348575 w 1700521"/>
                <a:gd name="connsiteY19" fmla="*/ 78941 h 2529401"/>
                <a:gd name="connsiteX20" fmla="*/ 1249899 w 1700521"/>
                <a:gd name="connsiteY20" fmla="*/ 29602 h 2529401"/>
                <a:gd name="connsiteX21" fmla="*/ 1184115 w 1700521"/>
                <a:gd name="connsiteY21" fmla="*/ 3289 h 2529401"/>
                <a:gd name="connsiteX22" fmla="*/ 1164380 w 1700521"/>
                <a:gd name="connsiteY22" fmla="*/ 0 h 2529401"/>
                <a:gd name="connsiteX23" fmla="*/ 1157801 w 1700521"/>
                <a:gd name="connsiteY23" fmla="*/ 3289 h 2529401"/>
                <a:gd name="connsiteX24" fmla="*/ 1154512 w 1700521"/>
                <a:gd name="connsiteY24" fmla="*/ 13156 h 2529401"/>
                <a:gd name="connsiteX25" fmla="*/ 1157801 w 1700521"/>
                <a:gd name="connsiteY25" fmla="*/ 36181 h 2529401"/>
                <a:gd name="connsiteX26" fmla="*/ 1174247 w 1700521"/>
                <a:gd name="connsiteY26" fmla="*/ 65784 h 2529401"/>
                <a:gd name="connsiteX27" fmla="*/ 1210429 w 1700521"/>
                <a:gd name="connsiteY27" fmla="*/ 128279 h 2529401"/>
                <a:gd name="connsiteX28" fmla="*/ 1230164 w 1700521"/>
                <a:gd name="connsiteY28" fmla="*/ 171038 h 2529401"/>
                <a:gd name="connsiteX29" fmla="*/ 1246610 w 1700521"/>
                <a:gd name="connsiteY29" fmla="*/ 213798 h 2529401"/>
                <a:gd name="connsiteX30" fmla="*/ 1253188 w 1700521"/>
                <a:gd name="connsiteY30" fmla="*/ 256558 h 2529401"/>
                <a:gd name="connsiteX31" fmla="*/ 1253188 w 1700521"/>
                <a:gd name="connsiteY31" fmla="*/ 328920 h 2529401"/>
                <a:gd name="connsiteX32" fmla="*/ 1249899 w 1700521"/>
                <a:gd name="connsiteY32" fmla="*/ 394705 h 2529401"/>
                <a:gd name="connsiteX33" fmla="*/ 1233453 w 1700521"/>
                <a:gd name="connsiteY33" fmla="*/ 480224 h 2529401"/>
                <a:gd name="connsiteX34" fmla="*/ 1187404 w 1700521"/>
                <a:gd name="connsiteY34" fmla="*/ 618371 h 2529401"/>
                <a:gd name="connsiteX35" fmla="*/ 1124909 w 1700521"/>
                <a:gd name="connsiteY35" fmla="*/ 759807 h 2529401"/>
                <a:gd name="connsiteX36" fmla="*/ 1059125 w 1700521"/>
                <a:gd name="connsiteY36" fmla="*/ 897954 h 2529401"/>
                <a:gd name="connsiteX37" fmla="*/ 976895 w 1700521"/>
                <a:gd name="connsiteY37" fmla="*/ 1059125 h 2529401"/>
                <a:gd name="connsiteX38" fmla="*/ 858483 w 1700521"/>
                <a:gd name="connsiteY38" fmla="*/ 1266345 h 2529401"/>
                <a:gd name="connsiteX39" fmla="*/ 763096 w 1700521"/>
                <a:gd name="connsiteY39" fmla="*/ 1427516 h 2529401"/>
                <a:gd name="connsiteX40" fmla="*/ 661131 w 1700521"/>
                <a:gd name="connsiteY40" fmla="*/ 1588687 h 2529401"/>
                <a:gd name="connsiteX41" fmla="*/ 522984 w 1700521"/>
                <a:gd name="connsiteY41" fmla="*/ 1795907 h 2529401"/>
                <a:gd name="connsiteX42" fmla="*/ 388126 w 1700521"/>
                <a:gd name="connsiteY42" fmla="*/ 1983392 h 2529401"/>
                <a:gd name="connsiteX43" fmla="*/ 240112 w 1700521"/>
                <a:gd name="connsiteY43" fmla="*/ 2177456 h 2529401"/>
                <a:gd name="connsiteX44" fmla="*/ 92098 w 1700521"/>
                <a:gd name="connsiteY44" fmla="*/ 2348495 h 2529401"/>
                <a:gd name="connsiteX45" fmla="*/ 3289 w 1700521"/>
                <a:gd name="connsiteY45" fmla="*/ 2447171 h 2529401"/>
                <a:gd name="connsiteX46" fmla="*/ 0 w 1700521"/>
                <a:gd name="connsiteY46" fmla="*/ 2466906 h 2529401"/>
                <a:gd name="connsiteX47" fmla="*/ 0 w 1700521"/>
                <a:gd name="connsiteY47" fmla="*/ 2496509 h 2529401"/>
                <a:gd name="connsiteX48" fmla="*/ 6578 w 1700521"/>
                <a:gd name="connsiteY48" fmla="*/ 2522823 h 2529401"/>
                <a:gd name="connsiteX49" fmla="*/ 23024 w 1700521"/>
                <a:gd name="connsiteY49" fmla="*/ 2529401 h 2529401"/>
                <a:gd name="connsiteX50" fmla="*/ 39470 w 1700521"/>
                <a:gd name="connsiteY50" fmla="*/ 2529401 h 2529401"/>
                <a:gd name="connsiteX51" fmla="*/ 72362 w 1700521"/>
                <a:gd name="connsiteY51" fmla="*/ 2512955 h 2529401"/>
                <a:gd name="connsiteX52" fmla="*/ 203931 w 1700521"/>
                <a:gd name="connsiteY52" fmla="*/ 2381387 h 2529401"/>
                <a:gd name="connsiteX53" fmla="*/ 338788 w 1700521"/>
                <a:gd name="connsiteY53" fmla="*/ 2233372 h 2529401"/>
                <a:gd name="connsiteX54" fmla="*/ 467067 w 1700521"/>
                <a:gd name="connsiteY54" fmla="*/ 2095225 h 2529401"/>
                <a:gd name="connsiteX55" fmla="*/ 634817 w 1700521"/>
                <a:gd name="connsiteY55" fmla="*/ 1894584 h 2529401"/>
                <a:gd name="connsiteX56" fmla="*/ 838748 w 1700521"/>
                <a:gd name="connsiteY56" fmla="*/ 1634736 h 2529401"/>
                <a:gd name="connsiteX57" fmla="*/ 993341 w 1700521"/>
                <a:gd name="connsiteY57" fmla="*/ 1434095 h 2529401"/>
                <a:gd name="connsiteX58" fmla="*/ 1062414 w 1700521"/>
                <a:gd name="connsiteY58" fmla="*/ 1332129 h 2529401"/>
                <a:gd name="connsiteX59" fmla="*/ 1213718 w 1700521"/>
                <a:gd name="connsiteY59" fmla="*/ 1085438 h 252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00521" h="2529401">
                  <a:moveTo>
                    <a:pt x="1213718" y="1085438"/>
                  </a:moveTo>
                  <a:lnTo>
                    <a:pt x="1318972" y="911110"/>
                  </a:lnTo>
                  <a:lnTo>
                    <a:pt x="1394624" y="789410"/>
                  </a:lnTo>
                  <a:lnTo>
                    <a:pt x="1466987" y="661130"/>
                  </a:lnTo>
                  <a:lnTo>
                    <a:pt x="1529482" y="555876"/>
                  </a:lnTo>
                  <a:lnTo>
                    <a:pt x="1545928" y="536141"/>
                  </a:lnTo>
                  <a:lnTo>
                    <a:pt x="1572242" y="516405"/>
                  </a:lnTo>
                  <a:lnTo>
                    <a:pt x="1611712" y="493381"/>
                  </a:lnTo>
                  <a:lnTo>
                    <a:pt x="1647893" y="483513"/>
                  </a:lnTo>
                  <a:lnTo>
                    <a:pt x="1674207" y="470356"/>
                  </a:lnTo>
                  <a:lnTo>
                    <a:pt x="1690653" y="453910"/>
                  </a:lnTo>
                  <a:lnTo>
                    <a:pt x="1700521" y="437464"/>
                  </a:lnTo>
                  <a:lnTo>
                    <a:pt x="1700521" y="414440"/>
                  </a:lnTo>
                  <a:lnTo>
                    <a:pt x="1693942" y="381548"/>
                  </a:lnTo>
                  <a:lnTo>
                    <a:pt x="1664339" y="332210"/>
                  </a:lnTo>
                  <a:lnTo>
                    <a:pt x="1605134" y="263136"/>
                  </a:lnTo>
                  <a:lnTo>
                    <a:pt x="1542639" y="207220"/>
                  </a:lnTo>
                  <a:lnTo>
                    <a:pt x="1473565" y="154592"/>
                  </a:lnTo>
                  <a:lnTo>
                    <a:pt x="1404492" y="111833"/>
                  </a:lnTo>
                  <a:lnTo>
                    <a:pt x="1348575" y="78941"/>
                  </a:lnTo>
                  <a:lnTo>
                    <a:pt x="1249899" y="29602"/>
                  </a:lnTo>
                  <a:lnTo>
                    <a:pt x="1184115" y="3289"/>
                  </a:lnTo>
                  <a:lnTo>
                    <a:pt x="1164380" y="0"/>
                  </a:lnTo>
                  <a:lnTo>
                    <a:pt x="1157801" y="3289"/>
                  </a:lnTo>
                  <a:lnTo>
                    <a:pt x="1154512" y="13156"/>
                  </a:lnTo>
                  <a:lnTo>
                    <a:pt x="1157801" y="36181"/>
                  </a:lnTo>
                  <a:lnTo>
                    <a:pt x="1174247" y="65784"/>
                  </a:lnTo>
                  <a:lnTo>
                    <a:pt x="1210429" y="128279"/>
                  </a:lnTo>
                  <a:lnTo>
                    <a:pt x="1230164" y="171038"/>
                  </a:lnTo>
                  <a:lnTo>
                    <a:pt x="1246610" y="213798"/>
                  </a:lnTo>
                  <a:lnTo>
                    <a:pt x="1253188" y="256558"/>
                  </a:lnTo>
                  <a:lnTo>
                    <a:pt x="1253188" y="328920"/>
                  </a:lnTo>
                  <a:lnTo>
                    <a:pt x="1249899" y="394705"/>
                  </a:lnTo>
                  <a:lnTo>
                    <a:pt x="1233453" y="480224"/>
                  </a:lnTo>
                  <a:lnTo>
                    <a:pt x="1187404" y="618371"/>
                  </a:lnTo>
                  <a:lnTo>
                    <a:pt x="1124909" y="759807"/>
                  </a:lnTo>
                  <a:lnTo>
                    <a:pt x="1059125" y="897954"/>
                  </a:lnTo>
                  <a:lnTo>
                    <a:pt x="976895" y="1059125"/>
                  </a:lnTo>
                  <a:lnTo>
                    <a:pt x="858483" y="1266345"/>
                  </a:lnTo>
                  <a:lnTo>
                    <a:pt x="763096" y="1427516"/>
                  </a:lnTo>
                  <a:lnTo>
                    <a:pt x="661131" y="1588687"/>
                  </a:lnTo>
                  <a:lnTo>
                    <a:pt x="522984" y="1795907"/>
                  </a:lnTo>
                  <a:lnTo>
                    <a:pt x="388126" y="1983392"/>
                  </a:lnTo>
                  <a:lnTo>
                    <a:pt x="240112" y="2177456"/>
                  </a:lnTo>
                  <a:lnTo>
                    <a:pt x="92098" y="2348495"/>
                  </a:lnTo>
                  <a:lnTo>
                    <a:pt x="3289" y="2447171"/>
                  </a:lnTo>
                  <a:lnTo>
                    <a:pt x="0" y="2466906"/>
                  </a:lnTo>
                  <a:lnTo>
                    <a:pt x="0" y="2496509"/>
                  </a:lnTo>
                  <a:lnTo>
                    <a:pt x="6578" y="2522823"/>
                  </a:lnTo>
                  <a:lnTo>
                    <a:pt x="23024" y="2529401"/>
                  </a:lnTo>
                  <a:lnTo>
                    <a:pt x="39470" y="2529401"/>
                  </a:lnTo>
                  <a:lnTo>
                    <a:pt x="72362" y="2512955"/>
                  </a:lnTo>
                  <a:lnTo>
                    <a:pt x="203931" y="2381387"/>
                  </a:lnTo>
                  <a:lnTo>
                    <a:pt x="338788" y="2233372"/>
                  </a:lnTo>
                  <a:lnTo>
                    <a:pt x="467067" y="2095225"/>
                  </a:lnTo>
                  <a:lnTo>
                    <a:pt x="634817" y="1894584"/>
                  </a:lnTo>
                  <a:lnTo>
                    <a:pt x="838748" y="1634736"/>
                  </a:lnTo>
                  <a:lnTo>
                    <a:pt x="993341" y="1434095"/>
                  </a:lnTo>
                  <a:lnTo>
                    <a:pt x="1062414" y="1332129"/>
                  </a:lnTo>
                  <a:lnTo>
                    <a:pt x="1213718" y="1085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06529E0-DCE0-FB4A-A874-2156F26A8D0C}"/>
                </a:ext>
              </a:extLst>
            </p:cNvPr>
            <p:cNvSpPr/>
            <p:nvPr/>
          </p:nvSpPr>
          <p:spPr>
            <a:xfrm>
              <a:off x="4484688" y="3659188"/>
              <a:ext cx="742950" cy="984250"/>
            </a:xfrm>
            <a:custGeom>
              <a:avLst/>
              <a:gdLst>
                <a:gd name="connsiteX0" fmla="*/ 302419 w 742950"/>
                <a:gd name="connsiteY0" fmla="*/ 433388 h 983457"/>
                <a:gd name="connsiteX1" fmla="*/ 259556 w 742950"/>
                <a:gd name="connsiteY1" fmla="*/ 369094 h 983457"/>
                <a:gd name="connsiteX2" fmla="*/ 197644 w 742950"/>
                <a:gd name="connsiteY2" fmla="*/ 283369 h 983457"/>
                <a:gd name="connsiteX3" fmla="*/ 138112 w 742950"/>
                <a:gd name="connsiteY3" fmla="*/ 204788 h 983457"/>
                <a:gd name="connsiteX4" fmla="*/ 80962 w 742950"/>
                <a:gd name="connsiteY4" fmla="*/ 135732 h 983457"/>
                <a:gd name="connsiteX5" fmla="*/ 30956 w 742950"/>
                <a:gd name="connsiteY5" fmla="*/ 78582 h 983457"/>
                <a:gd name="connsiteX6" fmla="*/ 19050 w 742950"/>
                <a:gd name="connsiteY6" fmla="*/ 64294 h 983457"/>
                <a:gd name="connsiteX7" fmla="*/ 7144 w 742950"/>
                <a:gd name="connsiteY7" fmla="*/ 42863 h 983457"/>
                <a:gd name="connsiteX8" fmla="*/ 0 w 742950"/>
                <a:gd name="connsiteY8" fmla="*/ 19050 h 983457"/>
                <a:gd name="connsiteX9" fmla="*/ 2381 w 742950"/>
                <a:gd name="connsiteY9" fmla="*/ 11907 h 983457"/>
                <a:gd name="connsiteX10" fmla="*/ 7144 w 742950"/>
                <a:gd name="connsiteY10" fmla="*/ 4763 h 983457"/>
                <a:gd name="connsiteX11" fmla="*/ 21431 w 742950"/>
                <a:gd name="connsiteY11" fmla="*/ 0 h 983457"/>
                <a:gd name="connsiteX12" fmla="*/ 30956 w 742950"/>
                <a:gd name="connsiteY12" fmla="*/ 2382 h 983457"/>
                <a:gd name="connsiteX13" fmla="*/ 66675 w 742950"/>
                <a:gd name="connsiteY13" fmla="*/ 19050 h 983457"/>
                <a:gd name="connsiteX14" fmla="*/ 161925 w 742950"/>
                <a:gd name="connsiteY14" fmla="*/ 80963 h 983457"/>
                <a:gd name="connsiteX15" fmla="*/ 271462 w 742950"/>
                <a:gd name="connsiteY15" fmla="*/ 152400 h 983457"/>
                <a:gd name="connsiteX16" fmla="*/ 438150 w 742950"/>
                <a:gd name="connsiteY16" fmla="*/ 266700 h 983457"/>
                <a:gd name="connsiteX17" fmla="*/ 542925 w 742950"/>
                <a:gd name="connsiteY17" fmla="*/ 345282 h 983457"/>
                <a:gd name="connsiteX18" fmla="*/ 645319 w 742950"/>
                <a:gd name="connsiteY18" fmla="*/ 423863 h 983457"/>
                <a:gd name="connsiteX19" fmla="*/ 661987 w 742950"/>
                <a:gd name="connsiteY19" fmla="*/ 438150 h 983457"/>
                <a:gd name="connsiteX20" fmla="*/ 690562 w 742950"/>
                <a:gd name="connsiteY20" fmla="*/ 502444 h 983457"/>
                <a:gd name="connsiteX21" fmla="*/ 714375 w 742950"/>
                <a:gd name="connsiteY21" fmla="*/ 578644 h 983457"/>
                <a:gd name="connsiteX22" fmla="*/ 728662 w 742950"/>
                <a:gd name="connsiteY22" fmla="*/ 645319 h 983457"/>
                <a:gd name="connsiteX23" fmla="*/ 738187 w 742950"/>
                <a:gd name="connsiteY23" fmla="*/ 711994 h 983457"/>
                <a:gd name="connsiteX24" fmla="*/ 742950 w 742950"/>
                <a:gd name="connsiteY24" fmla="*/ 757238 h 983457"/>
                <a:gd name="connsiteX25" fmla="*/ 735806 w 742950"/>
                <a:gd name="connsiteY25" fmla="*/ 845344 h 983457"/>
                <a:gd name="connsiteX26" fmla="*/ 723900 w 742950"/>
                <a:gd name="connsiteY26" fmla="*/ 873919 h 983457"/>
                <a:gd name="connsiteX27" fmla="*/ 690562 w 742950"/>
                <a:gd name="connsiteY27" fmla="*/ 931069 h 983457"/>
                <a:gd name="connsiteX28" fmla="*/ 657225 w 742950"/>
                <a:gd name="connsiteY28" fmla="*/ 969169 h 983457"/>
                <a:gd name="connsiteX29" fmla="*/ 633412 w 742950"/>
                <a:gd name="connsiteY29" fmla="*/ 981075 h 983457"/>
                <a:gd name="connsiteX30" fmla="*/ 621506 w 742950"/>
                <a:gd name="connsiteY30" fmla="*/ 983457 h 983457"/>
                <a:gd name="connsiteX31" fmla="*/ 600075 w 742950"/>
                <a:gd name="connsiteY31" fmla="*/ 981075 h 983457"/>
                <a:gd name="connsiteX32" fmla="*/ 578644 w 742950"/>
                <a:gd name="connsiteY32" fmla="*/ 969169 h 983457"/>
                <a:gd name="connsiteX33" fmla="*/ 557212 w 742950"/>
                <a:gd name="connsiteY33" fmla="*/ 945357 h 983457"/>
                <a:gd name="connsiteX34" fmla="*/ 535781 w 742950"/>
                <a:gd name="connsiteY34" fmla="*/ 902494 h 983457"/>
                <a:gd name="connsiteX35" fmla="*/ 511969 w 742950"/>
                <a:gd name="connsiteY35" fmla="*/ 845344 h 983457"/>
                <a:gd name="connsiteX36" fmla="*/ 476250 w 742950"/>
                <a:gd name="connsiteY36" fmla="*/ 752475 h 983457"/>
                <a:gd name="connsiteX37" fmla="*/ 433387 w 742950"/>
                <a:gd name="connsiteY37" fmla="*/ 659607 h 983457"/>
                <a:gd name="connsiteX38" fmla="*/ 371475 w 742950"/>
                <a:gd name="connsiteY38" fmla="*/ 542925 h 983457"/>
                <a:gd name="connsiteX39" fmla="*/ 302419 w 742950"/>
                <a:gd name="connsiteY39" fmla="*/ 433388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983457">
                  <a:moveTo>
                    <a:pt x="302419" y="433388"/>
                  </a:moveTo>
                  <a:lnTo>
                    <a:pt x="259556" y="369094"/>
                  </a:lnTo>
                  <a:lnTo>
                    <a:pt x="197644" y="283369"/>
                  </a:lnTo>
                  <a:lnTo>
                    <a:pt x="138112" y="204788"/>
                  </a:lnTo>
                  <a:lnTo>
                    <a:pt x="80962" y="135732"/>
                  </a:lnTo>
                  <a:lnTo>
                    <a:pt x="30956" y="78582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19050"/>
                  </a:lnTo>
                  <a:lnTo>
                    <a:pt x="2381" y="11907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30956" y="2382"/>
                  </a:lnTo>
                  <a:lnTo>
                    <a:pt x="66675" y="19050"/>
                  </a:lnTo>
                  <a:lnTo>
                    <a:pt x="161925" y="80963"/>
                  </a:lnTo>
                  <a:lnTo>
                    <a:pt x="271462" y="152400"/>
                  </a:lnTo>
                  <a:lnTo>
                    <a:pt x="438150" y="266700"/>
                  </a:lnTo>
                  <a:lnTo>
                    <a:pt x="542925" y="345282"/>
                  </a:lnTo>
                  <a:lnTo>
                    <a:pt x="645319" y="423863"/>
                  </a:lnTo>
                  <a:lnTo>
                    <a:pt x="661987" y="438150"/>
                  </a:lnTo>
                  <a:lnTo>
                    <a:pt x="690562" y="502444"/>
                  </a:lnTo>
                  <a:lnTo>
                    <a:pt x="714375" y="578644"/>
                  </a:lnTo>
                  <a:lnTo>
                    <a:pt x="728662" y="645319"/>
                  </a:lnTo>
                  <a:lnTo>
                    <a:pt x="738187" y="711994"/>
                  </a:lnTo>
                  <a:lnTo>
                    <a:pt x="742950" y="757238"/>
                  </a:lnTo>
                  <a:lnTo>
                    <a:pt x="735806" y="845344"/>
                  </a:lnTo>
                  <a:lnTo>
                    <a:pt x="723900" y="873919"/>
                  </a:lnTo>
                  <a:lnTo>
                    <a:pt x="690562" y="931069"/>
                  </a:lnTo>
                  <a:lnTo>
                    <a:pt x="657225" y="969169"/>
                  </a:lnTo>
                  <a:lnTo>
                    <a:pt x="633412" y="981075"/>
                  </a:lnTo>
                  <a:lnTo>
                    <a:pt x="621506" y="983457"/>
                  </a:lnTo>
                  <a:lnTo>
                    <a:pt x="600075" y="981075"/>
                  </a:lnTo>
                  <a:lnTo>
                    <a:pt x="578644" y="969169"/>
                  </a:lnTo>
                  <a:lnTo>
                    <a:pt x="557212" y="945357"/>
                  </a:lnTo>
                  <a:lnTo>
                    <a:pt x="535781" y="902494"/>
                  </a:lnTo>
                  <a:lnTo>
                    <a:pt x="511969" y="845344"/>
                  </a:lnTo>
                  <a:lnTo>
                    <a:pt x="476250" y="752475"/>
                  </a:lnTo>
                  <a:lnTo>
                    <a:pt x="433387" y="659607"/>
                  </a:lnTo>
                  <a:lnTo>
                    <a:pt x="371475" y="542925"/>
                  </a:lnTo>
                  <a:lnTo>
                    <a:pt x="302419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82E80111-0523-E649-959F-9E918155EC37}"/>
                </a:ext>
              </a:extLst>
            </p:cNvPr>
            <p:cNvSpPr/>
            <p:nvPr/>
          </p:nvSpPr>
          <p:spPr>
            <a:xfrm>
              <a:off x="4051300" y="2624138"/>
              <a:ext cx="3179763" cy="627062"/>
            </a:xfrm>
            <a:custGeom>
              <a:avLst/>
              <a:gdLst>
                <a:gd name="connsiteX0" fmla="*/ 1226248 w 3179258"/>
                <a:gd name="connsiteY0" fmla="*/ 235207 h 626338"/>
                <a:gd name="connsiteX1" fmla="*/ 1437670 w 3179258"/>
                <a:gd name="connsiteY1" fmla="*/ 206137 h 626338"/>
                <a:gd name="connsiteX2" fmla="*/ 1699304 w 3179258"/>
                <a:gd name="connsiteY2" fmla="*/ 171780 h 626338"/>
                <a:gd name="connsiteX3" fmla="*/ 1839372 w 3179258"/>
                <a:gd name="connsiteY3" fmla="*/ 153281 h 626338"/>
                <a:gd name="connsiteX4" fmla="*/ 2011152 w 3179258"/>
                <a:gd name="connsiteY4" fmla="*/ 134782 h 626338"/>
                <a:gd name="connsiteX5" fmla="*/ 2259573 w 3179258"/>
                <a:gd name="connsiteY5" fmla="*/ 118925 h 626338"/>
                <a:gd name="connsiteX6" fmla="*/ 2507993 w 3179258"/>
                <a:gd name="connsiteY6" fmla="*/ 92497 h 626338"/>
                <a:gd name="connsiteX7" fmla="*/ 2544992 w 3179258"/>
                <a:gd name="connsiteY7" fmla="*/ 79283 h 626338"/>
                <a:gd name="connsiteX8" fmla="*/ 2584634 w 3179258"/>
                <a:gd name="connsiteY8" fmla="*/ 60784 h 626338"/>
                <a:gd name="connsiteX9" fmla="*/ 2671845 w 3179258"/>
                <a:gd name="connsiteY9" fmla="*/ 23785 h 626338"/>
                <a:gd name="connsiteX10" fmla="*/ 2743200 w 3179258"/>
                <a:gd name="connsiteY10" fmla="*/ 0 h 626338"/>
                <a:gd name="connsiteX11" fmla="*/ 2766985 w 3179258"/>
                <a:gd name="connsiteY11" fmla="*/ 2643 h 626338"/>
                <a:gd name="connsiteX12" fmla="*/ 2817198 w 3179258"/>
                <a:gd name="connsiteY12" fmla="*/ 15857 h 626338"/>
                <a:gd name="connsiteX13" fmla="*/ 2917624 w 3179258"/>
                <a:gd name="connsiteY13" fmla="*/ 52856 h 626338"/>
                <a:gd name="connsiteX14" fmla="*/ 3060333 w 3179258"/>
                <a:gd name="connsiteY14" fmla="*/ 113639 h 626338"/>
                <a:gd name="connsiteX15" fmla="*/ 3110546 w 3179258"/>
                <a:gd name="connsiteY15" fmla="*/ 137424 h 626338"/>
                <a:gd name="connsiteX16" fmla="*/ 3136974 w 3179258"/>
                <a:gd name="connsiteY16" fmla="*/ 150638 h 626338"/>
                <a:gd name="connsiteX17" fmla="*/ 3155473 w 3179258"/>
                <a:gd name="connsiteY17" fmla="*/ 166495 h 626338"/>
                <a:gd name="connsiteX18" fmla="*/ 3168687 w 3179258"/>
                <a:gd name="connsiteY18" fmla="*/ 184994 h 626338"/>
                <a:gd name="connsiteX19" fmla="*/ 3176615 w 3179258"/>
                <a:gd name="connsiteY19" fmla="*/ 208779 h 626338"/>
                <a:gd name="connsiteX20" fmla="*/ 3179258 w 3179258"/>
                <a:gd name="connsiteY20" fmla="*/ 237850 h 626338"/>
                <a:gd name="connsiteX21" fmla="*/ 3171330 w 3179258"/>
                <a:gd name="connsiteY21" fmla="*/ 274849 h 626338"/>
                <a:gd name="connsiteX22" fmla="*/ 3158116 w 3179258"/>
                <a:gd name="connsiteY22" fmla="*/ 295991 h 626338"/>
                <a:gd name="connsiteX23" fmla="*/ 3136974 w 3179258"/>
                <a:gd name="connsiteY23" fmla="*/ 311848 h 626338"/>
                <a:gd name="connsiteX24" fmla="*/ 3094689 w 3179258"/>
                <a:gd name="connsiteY24" fmla="*/ 327704 h 626338"/>
                <a:gd name="connsiteX25" fmla="*/ 3041834 w 3179258"/>
                <a:gd name="connsiteY25" fmla="*/ 335633 h 626338"/>
                <a:gd name="connsiteX26" fmla="*/ 3015406 w 3179258"/>
                <a:gd name="connsiteY26" fmla="*/ 335633 h 626338"/>
                <a:gd name="connsiteX27" fmla="*/ 2962551 w 3179258"/>
                <a:gd name="connsiteY27" fmla="*/ 327704 h 626338"/>
                <a:gd name="connsiteX28" fmla="*/ 2880625 w 3179258"/>
                <a:gd name="connsiteY28" fmla="*/ 317133 h 626338"/>
                <a:gd name="connsiteX29" fmla="*/ 2766985 w 3179258"/>
                <a:gd name="connsiteY29" fmla="*/ 314490 h 626338"/>
                <a:gd name="connsiteX30" fmla="*/ 2613704 w 3179258"/>
                <a:gd name="connsiteY30" fmla="*/ 317133 h 626338"/>
                <a:gd name="connsiteX31" fmla="*/ 2378498 w 3179258"/>
                <a:gd name="connsiteY31" fmla="*/ 327704 h 626338"/>
                <a:gd name="connsiteX32" fmla="*/ 2164433 w 3179258"/>
                <a:gd name="connsiteY32" fmla="*/ 332990 h 626338"/>
                <a:gd name="connsiteX33" fmla="*/ 2034937 w 3179258"/>
                <a:gd name="connsiteY33" fmla="*/ 338275 h 626338"/>
                <a:gd name="connsiteX34" fmla="*/ 2003224 w 3179258"/>
                <a:gd name="connsiteY34" fmla="*/ 338275 h 626338"/>
                <a:gd name="connsiteX35" fmla="*/ 1802373 w 3179258"/>
                <a:gd name="connsiteY35" fmla="*/ 359417 h 626338"/>
                <a:gd name="connsiteX36" fmla="*/ 1577737 w 3179258"/>
                <a:gd name="connsiteY36" fmla="*/ 391131 h 626338"/>
                <a:gd name="connsiteX37" fmla="*/ 1337244 w 3179258"/>
                <a:gd name="connsiteY37" fmla="*/ 428130 h 626338"/>
                <a:gd name="connsiteX38" fmla="*/ 1136393 w 3179258"/>
                <a:gd name="connsiteY38" fmla="*/ 459843 h 626338"/>
                <a:gd name="connsiteX39" fmla="*/ 927614 w 3179258"/>
                <a:gd name="connsiteY39" fmla="*/ 494199 h 626338"/>
                <a:gd name="connsiteX40" fmla="*/ 787547 w 3179258"/>
                <a:gd name="connsiteY40" fmla="*/ 520627 h 626338"/>
                <a:gd name="connsiteX41" fmla="*/ 660694 w 3179258"/>
                <a:gd name="connsiteY41" fmla="*/ 554983 h 626338"/>
                <a:gd name="connsiteX42" fmla="*/ 512699 w 3179258"/>
                <a:gd name="connsiteY42" fmla="*/ 597267 h 626338"/>
                <a:gd name="connsiteX43" fmla="*/ 438701 w 3179258"/>
                <a:gd name="connsiteY43" fmla="*/ 623695 h 626338"/>
                <a:gd name="connsiteX44" fmla="*/ 406988 w 3179258"/>
                <a:gd name="connsiteY44" fmla="*/ 626338 h 626338"/>
                <a:gd name="connsiteX45" fmla="*/ 364703 w 3179258"/>
                <a:gd name="connsiteY45" fmla="*/ 615767 h 626338"/>
                <a:gd name="connsiteX46" fmla="*/ 317133 w 3179258"/>
                <a:gd name="connsiteY46" fmla="*/ 591982 h 626338"/>
                <a:gd name="connsiteX47" fmla="*/ 266921 w 3179258"/>
                <a:gd name="connsiteY47" fmla="*/ 557626 h 626338"/>
                <a:gd name="connsiteX48" fmla="*/ 203494 w 3179258"/>
                <a:gd name="connsiteY48" fmla="*/ 504770 h 626338"/>
                <a:gd name="connsiteX49" fmla="*/ 137425 w 3179258"/>
                <a:gd name="connsiteY49" fmla="*/ 446629 h 626338"/>
                <a:gd name="connsiteX50" fmla="*/ 81926 w 3179258"/>
                <a:gd name="connsiteY50" fmla="*/ 391131 h 626338"/>
                <a:gd name="connsiteX51" fmla="*/ 36999 w 3179258"/>
                <a:gd name="connsiteY51" fmla="*/ 335633 h 626338"/>
                <a:gd name="connsiteX52" fmla="*/ 5286 w 3179258"/>
                <a:gd name="connsiteY52" fmla="*/ 285420 h 626338"/>
                <a:gd name="connsiteX53" fmla="*/ 0 w 3179258"/>
                <a:gd name="connsiteY53" fmla="*/ 264278 h 626338"/>
                <a:gd name="connsiteX54" fmla="*/ 0 w 3179258"/>
                <a:gd name="connsiteY54" fmla="*/ 251064 h 626338"/>
                <a:gd name="connsiteX55" fmla="*/ 5286 w 3179258"/>
                <a:gd name="connsiteY55" fmla="*/ 240493 h 626338"/>
                <a:gd name="connsiteX56" fmla="*/ 23785 w 3179258"/>
                <a:gd name="connsiteY56" fmla="*/ 240493 h 626338"/>
                <a:gd name="connsiteX57" fmla="*/ 42285 w 3179258"/>
                <a:gd name="connsiteY57" fmla="*/ 245778 h 626338"/>
                <a:gd name="connsiteX58" fmla="*/ 60784 w 3179258"/>
                <a:gd name="connsiteY58" fmla="*/ 258992 h 626338"/>
                <a:gd name="connsiteX59" fmla="*/ 92498 w 3179258"/>
                <a:gd name="connsiteY59" fmla="*/ 285420 h 626338"/>
                <a:gd name="connsiteX60" fmla="*/ 132139 w 3179258"/>
                <a:gd name="connsiteY60" fmla="*/ 309205 h 626338"/>
                <a:gd name="connsiteX61" fmla="*/ 171781 w 3179258"/>
                <a:gd name="connsiteY61" fmla="*/ 325061 h 626338"/>
                <a:gd name="connsiteX62" fmla="*/ 229922 w 3179258"/>
                <a:gd name="connsiteY62" fmla="*/ 343561 h 626338"/>
                <a:gd name="connsiteX63" fmla="*/ 285420 w 3179258"/>
                <a:gd name="connsiteY63" fmla="*/ 354132 h 626338"/>
                <a:gd name="connsiteX64" fmla="*/ 340918 w 3179258"/>
                <a:gd name="connsiteY64" fmla="*/ 359417 h 626338"/>
                <a:gd name="connsiteX65" fmla="*/ 385845 w 3179258"/>
                <a:gd name="connsiteY65" fmla="*/ 359417 h 626338"/>
                <a:gd name="connsiteX66" fmla="*/ 562911 w 3179258"/>
                <a:gd name="connsiteY66" fmla="*/ 330347 h 626338"/>
                <a:gd name="connsiteX67" fmla="*/ 911758 w 3179258"/>
                <a:gd name="connsiteY67" fmla="*/ 280134 h 626338"/>
                <a:gd name="connsiteX68" fmla="*/ 1226248 w 3179258"/>
                <a:gd name="connsiteY68" fmla="*/ 235207 h 62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79258" h="626338">
                  <a:moveTo>
                    <a:pt x="1226248" y="235207"/>
                  </a:moveTo>
                  <a:lnTo>
                    <a:pt x="1437670" y="206137"/>
                  </a:lnTo>
                  <a:lnTo>
                    <a:pt x="1699304" y="171780"/>
                  </a:lnTo>
                  <a:lnTo>
                    <a:pt x="1839372" y="153281"/>
                  </a:lnTo>
                  <a:lnTo>
                    <a:pt x="2011152" y="134782"/>
                  </a:lnTo>
                  <a:lnTo>
                    <a:pt x="2259573" y="118925"/>
                  </a:lnTo>
                  <a:lnTo>
                    <a:pt x="2507993" y="92497"/>
                  </a:lnTo>
                  <a:lnTo>
                    <a:pt x="2544992" y="79283"/>
                  </a:lnTo>
                  <a:lnTo>
                    <a:pt x="2584634" y="60784"/>
                  </a:lnTo>
                  <a:lnTo>
                    <a:pt x="2671845" y="23785"/>
                  </a:lnTo>
                  <a:lnTo>
                    <a:pt x="2743200" y="0"/>
                  </a:lnTo>
                  <a:lnTo>
                    <a:pt x="2766985" y="2643"/>
                  </a:lnTo>
                  <a:lnTo>
                    <a:pt x="2817198" y="15857"/>
                  </a:lnTo>
                  <a:lnTo>
                    <a:pt x="2917624" y="52856"/>
                  </a:lnTo>
                  <a:lnTo>
                    <a:pt x="3060333" y="113639"/>
                  </a:lnTo>
                  <a:lnTo>
                    <a:pt x="3110546" y="137424"/>
                  </a:lnTo>
                  <a:lnTo>
                    <a:pt x="3136974" y="150638"/>
                  </a:lnTo>
                  <a:lnTo>
                    <a:pt x="3155473" y="166495"/>
                  </a:lnTo>
                  <a:lnTo>
                    <a:pt x="3168687" y="184994"/>
                  </a:lnTo>
                  <a:lnTo>
                    <a:pt x="3176615" y="208779"/>
                  </a:lnTo>
                  <a:lnTo>
                    <a:pt x="3179258" y="237850"/>
                  </a:lnTo>
                  <a:lnTo>
                    <a:pt x="3171330" y="274849"/>
                  </a:lnTo>
                  <a:lnTo>
                    <a:pt x="3158116" y="295991"/>
                  </a:lnTo>
                  <a:lnTo>
                    <a:pt x="3136974" y="311848"/>
                  </a:lnTo>
                  <a:lnTo>
                    <a:pt x="3094689" y="327704"/>
                  </a:lnTo>
                  <a:lnTo>
                    <a:pt x="3041834" y="335633"/>
                  </a:lnTo>
                  <a:lnTo>
                    <a:pt x="3015406" y="335633"/>
                  </a:lnTo>
                  <a:lnTo>
                    <a:pt x="2962551" y="327704"/>
                  </a:lnTo>
                  <a:lnTo>
                    <a:pt x="2880625" y="317133"/>
                  </a:lnTo>
                  <a:lnTo>
                    <a:pt x="2766985" y="314490"/>
                  </a:lnTo>
                  <a:lnTo>
                    <a:pt x="2613704" y="317133"/>
                  </a:lnTo>
                  <a:lnTo>
                    <a:pt x="2378498" y="327704"/>
                  </a:lnTo>
                  <a:lnTo>
                    <a:pt x="2164433" y="332990"/>
                  </a:lnTo>
                  <a:lnTo>
                    <a:pt x="2034937" y="338275"/>
                  </a:lnTo>
                  <a:lnTo>
                    <a:pt x="2003224" y="338275"/>
                  </a:lnTo>
                  <a:lnTo>
                    <a:pt x="1802373" y="359417"/>
                  </a:lnTo>
                  <a:lnTo>
                    <a:pt x="1577737" y="391131"/>
                  </a:lnTo>
                  <a:lnTo>
                    <a:pt x="1337244" y="428130"/>
                  </a:lnTo>
                  <a:lnTo>
                    <a:pt x="1136393" y="459843"/>
                  </a:lnTo>
                  <a:lnTo>
                    <a:pt x="927614" y="494199"/>
                  </a:lnTo>
                  <a:lnTo>
                    <a:pt x="787547" y="520627"/>
                  </a:lnTo>
                  <a:lnTo>
                    <a:pt x="660694" y="554983"/>
                  </a:lnTo>
                  <a:lnTo>
                    <a:pt x="512699" y="597267"/>
                  </a:lnTo>
                  <a:lnTo>
                    <a:pt x="438701" y="623695"/>
                  </a:lnTo>
                  <a:lnTo>
                    <a:pt x="406988" y="626338"/>
                  </a:lnTo>
                  <a:lnTo>
                    <a:pt x="364703" y="615767"/>
                  </a:lnTo>
                  <a:lnTo>
                    <a:pt x="317133" y="591982"/>
                  </a:lnTo>
                  <a:lnTo>
                    <a:pt x="266921" y="557626"/>
                  </a:lnTo>
                  <a:lnTo>
                    <a:pt x="203494" y="504770"/>
                  </a:lnTo>
                  <a:lnTo>
                    <a:pt x="137425" y="446629"/>
                  </a:lnTo>
                  <a:lnTo>
                    <a:pt x="81926" y="391131"/>
                  </a:lnTo>
                  <a:lnTo>
                    <a:pt x="36999" y="335633"/>
                  </a:lnTo>
                  <a:lnTo>
                    <a:pt x="5286" y="285420"/>
                  </a:lnTo>
                  <a:lnTo>
                    <a:pt x="0" y="264278"/>
                  </a:lnTo>
                  <a:lnTo>
                    <a:pt x="0" y="251064"/>
                  </a:lnTo>
                  <a:lnTo>
                    <a:pt x="5286" y="240493"/>
                  </a:lnTo>
                  <a:lnTo>
                    <a:pt x="23785" y="240493"/>
                  </a:lnTo>
                  <a:lnTo>
                    <a:pt x="42285" y="245778"/>
                  </a:lnTo>
                  <a:lnTo>
                    <a:pt x="60784" y="258992"/>
                  </a:lnTo>
                  <a:lnTo>
                    <a:pt x="92498" y="285420"/>
                  </a:lnTo>
                  <a:lnTo>
                    <a:pt x="132139" y="309205"/>
                  </a:lnTo>
                  <a:lnTo>
                    <a:pt x="171781" y="325061"/>
                  </a:lnTo>
                  <a:lnTo>
                    <a:pt x="229922" y="343561"/>
                  </a:lnTo>
                  <a:lnTo>
                    <a:pt x="285420" y="354132"/>
                  </a:lnTo>
                  <a:lnTo>
                    <a:pt x="340918" y="359417"/>
                  </a:lnTo>
                  <a:lnTo>
                    <a:pt x="385845" y="359417"/>
                  </a:lnTo>
                  <a:lnTo>
                    <a:pt x="562911" y="330347"/>
                  </a:lnTo>
                  <a:lnTo>
                    <a:pt x="911758" y="280134"/>
                  </a:lnTo>
                  <a:lnTo>
                    <a:pt x="1226248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EF062669-3900-C244-A2CA-F7D2F0E63973}"/>
                </a:ext>
              </a:extLst>
            </p:cNvPr>
            <p:cNvSpPr/>
            <p:nvPr/>
          </p:nvSpPr>
          <p:spPr>
            <a:xfrm rot="16200000">
              <a:off x="2231232" y="4174331"/>
              <a:ext cx="2814638" cy="428625"/>
            </a:xfrm>
            <a:custGeom>
              <a:avLst/>
              <a:gdLst>
                <a:gd name="connsiteX0" fmla="*/ 1331119 w 2814638"/>
                <a:gd name="connsiteY0" fmla="*/ 121444 h 428625"/>
                <a:gd name="connsiteX1" fmla="*/ 1771650 w 2814638"/>
                <a:gd name="connsiteY1" fmla="*/ 152400 h 428625"/>
                <a:gd name="connsiteX2" fmla="*/ 2064544 w 2814638"/>
                <a:gd name="connsiteY2" fmla="*/ 171450 h 428625"/>
                <a:gd name="connsiteX3" fmla="*/ 2264569 w 2814638"/>
                <a:gd name="connsiteY3" fmla="*/ 180975 h 428625"/>
                <a:gd name="connsiteX4" fmla="*/ 2390775 w 2814638"/>
                <a:gd name="connsiteY4" fmla="*/ 180975 h 428625"/>
                <a:gd name="connsiteX5" fmla="*/ 2443163 w 2814638"/>
                <a:gd name="connsiteY5" fmla="*/ 178594 h 428625"/>
                <a:gd name="connsiteX6" fmla="*/ 2497931 w 2814638"/>
                <a:gd name="connsiteY6" fmla="*/ 169069 h 428625"/>
                <a:gd name="connsiteX7" fmla="*/ 2543175 w 2814638"/>
                <a:gd name="connsiteY7" fmla="*/ 154781 h 428625"/>
                <a:gd name="connsiteX8" fmla="*/ 2581275 w 2814638"/>
                <a:gd name="connsiteY8" fmla="*/ 135731 h 428625"/>
                <a:gd name="connsiteX9" fmla="*/ 2609850 w 2814638"/>
                <a:gd name="connsiteY9" fmla="*/ 116681 h 428625"/>
                <a:gd name="connsiteX10" fmla="*/ 2643188 w 2814638"/>
                <a:gd name="connsiteY10" fmla="*/ 88106 h 428625"/>
                <a:gd name="connsiteX11" fmla="*/ 2678906 w 2814638"/>
                <a:gd name="connsiteY11" fmla="*/ 38100 h 428625"/>
                <a:gd name="connsiteX12" fmla="*/ 2814638 w 2814638"/>
                <a:gd name="connsiteY12" fmla="*/ 150019 h 428625"/>
                <a:gd name="connsiteX13" fmla="*/ 2750344 w 2814638"/>
                <a:gd name="connsiteY13" fmla="*/ 233362 h 428625"/>
                <a:gd name="connsiteX14" fmla="*/ 2705100 w 2814638"/>
                <a:gd name="connsiteY14" fmla="*/ 292894 h 428625"/>
                <a:gd name="connsiteX15" fmla="*/ 2667000 w 2814638"/>
                <a:gd name="connsiteY15" fmla="*/ 330994 h 428625"/>
                <a:gd name="connsiteX16" fmla="*/ 2626519 w 2814638"/>
                <a:gd name="connsiteY16" fmla="*/ 371475 h 428625"/>
                <a:gd name="connsiteX17" fmla="*/ 2593181 w 2814638"/>
                <a:gd name="connsiteY17" fmla="*/ 400050 h 428625"/>
                <a:gd name="connsiteX18" fmla="*/ 2559844 w 2814638"/>
                <a:gd name="connsiteY18" fmla="*/ 421481 h 428625"/>
                <a:gd name="connsiteX19" fmla="*/ 2528888 w 2814638"/>
                <a:gd name="connsiteY19" fmla="*/ 428625 h 428625"/>
                <a:gd name="connsiteX20" fmla="*/ 2440781 w 2814638"/>
                <a:gd name="connsiteY20" fmla="*/ 423862 h 428625"/>
                <a:gd name="connsiteX21" fmla="*/ 2174081 w 2814638"/>
                <a:gd name="connsiteY21" fmla="*/ 404812 h 428625"/>
                <a:gd name="connsiteX22" fmla="*/ 1790700 w 2814638"/>
                <a:gd name="connsiteY22" fmla="*/ 376237 h 428625"/>
                <a:gd name="connsiteX23" fmla="*/ 1531144 w 2814638"/>
                <a:gd name="connsiteY23" fmla="*/ 359569 h 428625"/>
                <a:gd name="connsiteX24" fmla="*/ 1212056 w 2814638"/>
                <a:gd name="connsiteY24" fmla="*/ 333375 h 428625"/>
                <a:gd name="connsiteX25" fmla="*/ 964406 w 2814638"/>
                <a:gd name="connsiteY25" fmla="*/ 314325 h 428625"/>
                <a:gd name="connsiteX26" fmla="*/ 731044 w 2814638"/>
                <a:gd name="connsiteY26" fmla="*/ 297656 h 428625"/>
                <a:gd name="connsiteX27" fmla="*/ 516731 w 2814638"/>
                <a:gd name="connsiteY27" fmla="*/ 283369 h 428625"/>
                <a:gd name="connsiteX28" fmla="*/ 381000 w 2814638"/>
                <a:gd name="connsiteY28" fmla="*/ 271462 h 428625"/>
                <a:gd name="connsiteX29" fmla="*/ 247650 w 2814638"/>
                <a:gd name="connsiteY29" fmla="*/ 259556 h 428625"/>
                <a:gd name="connsiteX30" fmla="*/ 185738 w 2814638"/>
                <a:gd name="connsiteY30" fmla="*/ 250031 h 428625"/>
                <a:gd name="connsiteX31" fmla="*/ 123825 w 2814638"/>
                <a:gd name="connsiteY31" fmla="*/ 235744 h 428625"/>
                <a:gd name="connsiteX32" fmla="*/ 83344 w 2814638"/>
                <a:gd name="connsiteY32" fmla="*/ 223837 h 428625"/>
                <a:gd name="connsiteX33" fmla="*/ 42863 w 2814638"/>
                <a:gd name="connsiteY33" fmla="*/ 204787 h 428625"/>
                <a:gd name="connsiteX34" fmla="*/ 21431 w 2814638"/>
                <a:gd name="connsiteY34" fmla="*/ 188119 h 428625"/>
                <a:gd name="connsiteX35" fmla="*/ 7144 w 2814638"/>
                <a:gd name="connsiteY35" fmla="*/ 171450 h 428625"/>
                <a:gd name="connsiteX36" fmla="*/ 0 w 2814638"/>
                <a:gd name="connsiteY36" fmla="*/ 150019 h 428625"/>
                <a:gd name="connsiteX37" fmla="*/ 0 w 2814638"/>
                <a:gd name="connsiteY37" fmla="*/ 138112 h 428625"/>
                <a:gd name="connsiteX38" fmla="*/ 11906 w 2814638"/>
                <a:gd name="connsiteY38" fmla="*/ 119062 h 428625"/>
                <a:gd name="connsiteX39" fmla="*/ 38100 w 2814638"/>
                <a:gd name="connsiteY39" fmla="*/ 95250 h 428625"/>
                <a:gd name="connsiteX40" fmla="*/ 69056 w 2814638"/>
                <a:gd name="connsiteY40" fmla="*/ 71437 h 428625"/>
                <a:gd name="connsiteX41" fmla="*/ 119063 w 2814638"/>
                <a:gd name="connsiteY41" fmla="*/ 40481 h 428625"/>
                <a:gd name="connsiteX42" fmla="*/ 161925 w 2814638"/>
                <a:gd name="connsiteY42" fmla="*/ 21431 h 428625"/>
                <a:gd name="connsiteX43" fmla="*/ 221456 w 2814638"/>
                <a:gd name="connsiteY43" fmla="*/ 7144 h 428625"/>
                <a:gd name="connsiteX44" fmla="*/ 273844 w 2814638"/>
                <a:gd name="connsiteY44" fmla="*/ 0 h 428625"/>
                <a:gd name="connsiteX45" fmla="*/ 328613 w 2814638"/>
                <a:gd name="connsiteY45" fmla="*/ 4762 h 428625"/>
                <a:gd name="connsiteX46" fmla="*/ 381000 w 2814638"/>
                <a:gd name="connsiteY46" fmla="*/ 11906 h 428625"/>
                <a:gd name="connsiteX47" fmla="*/ 521494 w 2814638"/>
                <a:gd name="connsiteY47" fmla="*/ 38100 h 428625"/>
                <a:gd name="connsiteX48" fmla="*/ 700088 w 2814638"/>
                <a:gd name="connsiteY48" fmla="*/ 71437 h 428625"/>
                <a:gd name="connsiteX49" fmla="*/ 959644 w 2814638"/>
                <a:gd name="connsiteY49" fmla="*/ 92869 h 428625"/>
                <a:gd name="connsiteX50" fmla="*/ 1331119 w 2814638"/>
                <a:gd name="connsiteY50" fmla="*/ 1214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14638" h="428625">
                  <a:moveTo>
                    <a:pt x="1331119" y="121444"/>
                  </a:moveTo>
                  <a:lnTo>
                    <a:pt x="1771650" y="152400"/>
                  </a:lnTo>
                  <a:lnTo>
                    <a:pt x="2064544" y="171450"/>
                  </a:lnTo>
                  <a:lnTo>
                    <a:pt x="2264569" y="180975"/>
                  </a:lnTo>
                  <a:lnTo>
                    <a:pt x="2390775" y="180975"/>
                  </a:lnTo>
                  <a:lnTo>
                    <a:pt x="2443163" y="178594"/>
                  </a:lnTo>
                  <a:lnTo>
                    <a:pt x="2497931" y="169069"/>
                  </a:lnTo>
                  <a:lnTo>
                    <a:pt x="2543175" y="154781"/>
                  </a:lnTo>
                  <a:lnTo>
                    <a:pt x="2581275" y="135731"/>
                  </a:lnTo>
                  <a:lnTo>
                    <a:pt x="2609850" y="116681"/>
                  </a:lnTo>
                  <a:lnTo>
                    <a:pt x="2643188" y="88106"/>
                  </a:lnTo>
                  <a:lnTo>
                    <a:pt x="2678906" y="38100"/>
                  </a:lnTo>
                  <a:lnTo>
                    <a:pt x="2814638" y="150019"/>
                  </a:lnTo>
                  <a:lnTo>
                    <a:pt x="2750344" y="233362"/>
                  </a:lnTo>
                  <a:lnTo>
                    <a:pt x="2705100" y="292894"/>
                  </a:lnTo>
                  <a:lnTo>
                    <a:pt x="2667000" y="330994"/>
                  </a:lnTo>
                  <a:lnTo>
                    <a:pt x="2626519" y="371475"/>
                  </a:lnTo>
                  <a:lnTo>
                    <a:pt x="2593181" y="400050"/>
                  </a:lnTo>
                  <a:lnTo>
                    <a:pt x="2559844" y="421481"/>
                  </a:lnTo>
                  <a:lnTo>
                    <a:pt x="2528888" y="428625"/>
                  </a:lnTo>
                  <a:lnTo>
                    <a:pt x="2440781" y="423862"/>
                  </a:lnTo>
                  <a:lnTo>
                    <a:pt x="2174081" y="404812"/>
                  </a:lnTo>
                  <a:lnTo>
                    <a:pt x="1790700" y="376237"/>
                  </a:lnTo>
                  <a:lnTo>
                    <a:pt x="1531144" y="359569"/>
                  </a:lnTo>
                  <a:lnTo>
                    <a:pt x="1212056" y="333375"/>
                  </a:lnTo>
                  <a:lnTo>
                    <a:pt x="964406" y="314325"/>
                  </a:lnTo>
                  <a:lnTo>
                    <a:pt x="731044" y="297656"/>
                  </a:lnTo>
                  <a:lnTo>
                    <a:pt x="516731" y="283369"/>
                  </a:lnTo>
                  <a:lnTo>
                    <a:pt x="381000" y="271462"/>
                  </a:lnTo>
                  <a:lnTo>
                    <a:pt x="247650" y="259556"/>
                  </a:lnTo>
                  <a:lnTo>
                    <a:pt x="185738" y="250031"/>
                  </a:lnTo>
                  <a:lnTo>
                    <a:pt x="123825" y="235744"/>
                  </a:lnTo>
                  <a:lnTo>
                    <a:pt x="83344" y="223837"/>
                  </a:lnTo>
                  <a:lnTo>
                    <a:pt x="42863" y="204787"/>
                  </a:lnTo>
                  <a:lnTo>
                    <a:pt x="21431" y="188119"/>
                  </a:lnTo>
                  <a:lnTo>
                    <a:pt x="7144" y="171450"/>
                  </a:lnTo>
                  <a:lnTo>
                    <a:pt x="0" y="150019"/>
                  </a:lnTo>
                  <a:lnTo>
                    <a:pt x="0" y="138112"/>
                  </a:lnTo>
                  <a:lnTo>
                    <a:pt x="11906" y="119062"/>
                  </a:lnTo>
                  <a:lnTo>
                    <a:pt x="38100" y="95250"/>
                  </a:lnTo>
                  <a:lnTo>
                    <a:pt x="69056" y="71437"/>
                  </a:lnTo>
                  <a:lnTo>
                    <a:pt x="119063" y="40481"/>
                  </a:lnTo>
                  <a:lnTo>
                    <a:pt x="161925" y="21431"/>
                  </a:lnTo>
                  <a:lnTo>
                    <a:pt x="221456" y="7144"/>
                  </a:lnTo>
                  <a:lnTo>
                    <a:pt x="273844" y="0"/>
                  </a:lnTo>
                  <a:lnTo>
                    <a:pt x="328613" y="4762"/>
                  </a:lnTo>
                  <a:lnTo>
                    <a:pt x="381000" y="11906"/>
                  </a:lnTo>
                  <a:lnTo>
                    <a:pt x="521494" y="38100"/>
                  </a:lnTo>
                  <a:lnTo>
                    <a:pt x="700088" y="71437"/>
                  </a:lnTo>
                  <a:lnTo>
                    <a:pt x="959644" y="92869"/>
                  </a:lnTo>
                  <a:lnTo>
                    <a:pt x="13311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D4C22D2-32B9-5647-B0F7-E83920ED7CB0}"/>
                </a:ext>
              </a:extLst>
            </p:cNvPr>
            <p:cNvSpPr/>
            <p:nvPr/>
          </p:nvSpPr>
          <p:spPr>
            <a:xfrm rot="16200000">
              <a:off x="3741738" y="3503612"/>
              <a:ext cx="4381500" cy="561975"/>
            </a:xfrm>
            <a:custGeom>
              <a:avLst/>
              <a:gdLst>
                <a:gd name="connsiteX0" fmla="*/ 2164197 w 4381353"/>
                <a:gd name="connsiteY0" fmla="*/ 211830 h 561350"/>
                <a:gd name="connsiteX1" fmla="*/ 2993865 w 4381353"/>
                <a:gd name="connsiteY1" fmla="*/ 211830 h 561350"/>
                <a:gd name="connsiteX2" fmla="*/ 3396343 w 4381353"/>
                <a:gd name="connsiteY2" fmla="*/ 211830 h 561350"/>
                <a:gd name="connsiteX3" fmla="*/ 3724679 w 4381353"/>
                <a:gd name="connsiteY3" fmla="*/ 211830 h 561350"/>
                <a:gd name="connsiteX4" fmla="*/ 3908265 w 4381353"/>
                <a:gd name="connsiteY4" fmla="*/ 208300 h 561350"/>
                <a:gd name="connsiteX5" fmla="*/ 3978875 w 4381353"/>
                <a:gd name="connsiteY5" fmla="*/ 201239 h 561350"/>
                <a:gd name="connsiteX6" fmla="*/ 4063608 w 4381353"/>
                <a:gd name="connsiteY6" fmla="*/ 183586 h 561350"/>
                <a:gd name="connsiteX7" fmla="*/ 4144809 w 4381353"/>
                <a:gd name="connsiteY7" fmla="*/ 151812 h 561350"/>
                <a:gd name="connsiteX8" fmla="*/ 4208358 w 4381353"/>
                <a:gd name="connsiteY8" fmla="*/ 116507 h 561350"/>
                <a:gd name="connsiteX9" fmla="*/ 4278968 w 4381353"/>
                <a:gd name="connsiteY9" fmla="*/ 63549 h 561350"/>
                <a:gd name="connsiteX10" fmla="*/ 4328395 w 4381353"/>
                <a:gd name="connsiteY10" fmla="*/ 17653 h 561350"/>
                <a:gd name="connsiteX11" fmla="*/ 4353109 w 4381353"/>
                <a:gd name="connsiteY11" fmla="*/ 0 h 561350"/>
                <a:gd name="connsiteX12" fmla="*/ 4363700 w 4381353"/>
                <a:gd name="connsiteY12" fmla="*/ 0 h 561350"/>
                <a:gd name="connsiteX13" fmla="*/ 4381353 w 4381353"/>
                <a:gd name="connsiteY13" fmla="*/ 7061 h 561350"/>
                <a:gd name="connsiteX14" fmla="*/ 4381353 w 4381353"/>
                <a:gd name="connsiteY14" fmla="*/ 28244 h 561350"/>
                <a:gd name="connsiteX15" fmla="*/ 4360170 w 4381353"/>
                <a:gd name="connsiteY15" fmla="*/ 134159 h 561350"/>
                <a:gd name="connsiteX16" fmla="*/ 4310743 w 4381353"/>
                <a:gd name="connsiteY16" fmla="*/ 278910 h 561350"/>
                <a:gd name="connsiteX17" fmla="*/ 4286029 w 4381353"/>
                <a:gd name="connsiteY17" fmla="*/ 345989 h 561350"/>
                <a:gd name="connsiteX18" fmla="*/ 4240133 w 4381353"/>
                <a:gd name="connsiteY18" fmla="*/ 434252 h 561350"/>
                <a:gd name="connsiteX19" fmla="*/ 4194236 w 4381353"/>
                <a:gd name="connsiteY19" fmla="*/ 504862 h 561350"/>
                <a:gd name="connsiteX20" fmla="*/ 4158931 w 4381353"/>
                <a:gd name="connsiteY20" fmla="*/ 547228 h 561350"/>
                <a:gd name="connsiteX21" fmla="*/ 4127157 w 4381353"/>
                <a:gd name="connsiteY21" fmla="*/ 561350 h 561350"/>
                <a:gd name="connsiteX22" fmla="*/ 4116565 w 4381353"/>
                <a:gd name="connsiteY22" fmla="*/ 561350 h 561350"/>
                <a:gd name="connsiteX23" fmla="*/ 4095382 w 4381353"/>
                <a:gd name="connsiteY23" fmla="*/ 550759 h 561350"/>
                <a:gd name="connsiteX24" fmla="*/ 4049486 w 4381353"/>
                <a:gd name="connsiteY24" fmla="*/ 515453 h 561350"/>
                <a:gd name="connsiteX25" fmla="*/ 4000058 w 4381353"/>
                <a:gd name="connsiteY25" fmla="*/ 490740 h 561350"/>
                <a:gd name="connsiteX26" fmla="*/ 3947101 w 4381353"/>
                <a:gd name="connsiteY26" fmla="*/ 473087 h 561350"/>
                <a:gd name="connsiteX27" fmla="*/ 3880021 w 4381353"/>
                <a:gd name="connsiteY27" fmla="*/ 458965 h 561350"/>
                <a:gd name="connsiteX28" fmla="*/ 3784698 w 4381353"/>
                <a:gd name="connsiteY28" fmla="*/ 455435 h 561350"/>
                <a:gd name="connsiteX29" fmla="*/ 3675252 w 4381353"/>
                <a:gd name="connsiteY29" fmla="*/ 448374 h 561350"/>
                <a:gd name="connsiteX30" fmla="*/ 3488136 w 4381353"/>
                <a:gd name="connsiteY30" fmla="*/ 437782 h 561350"/>
                <a:gd name="connsiteX31" fmla="*/ 3195104 w 4381353"/>
                <a:gd name="connsiteY31" fmla="*/ 430721 h 561350"/>
                <a:gd name="connsiteX32" fmla="*/ 2930316 w 4381353"/>
                <a:gd name="connsiteY32" fmla="*/ 434252 h 561350"/>
                <a:gd name="connsiteX33" fmla="*/ 2587858 w 4381353"/>
                <a:gd name="connsiteY33" fmla="*/ 434252 h 561350"/>
                <a:gd name="connsiteX34" fmla="*/ 2397211 w 4381353"/>
                <a:gd name="connsiteY34" fmla="*/ 437782 h 561350"/>
                <a:gd name="connsiteX35" fmla="*/ 2065343 w 4381353"/>
                <a:gd name="connsiteY35" fmla="*/ 441313 h 561350"/>
                <a:gd name="connsiteX36" fmla="*/ 1719354 w 4381353"/>
                <a:gd name="connsiteY36" fmla="*/ 444843 h 561350"/>
                <a:gd name="connsiteX37" fmla="*/ 1341591 w 4381353"/>
                <a:gd name="connsiteY37" fmla="*/ 448374 h 561350"/>
                <a:gd name="connsiteX38" fmla="*/ 992071 w 4381353"/>
                <a:gd name="connsiteY38" fmla="*/ 455435 h 561350"/>
                <a:gd name="connsiteX39" fmla="*/ 783771 w 4381353"/>
                <a:gd name="connsiteY39" fmla="*/ 469557 h 561350"/>
                <a:gd name="connsiteX40" fmla="*/ 628429 w 4381353"/>
                <a:gd name="connsiteY40" fmla="*/ 483679 h 561350"/>
                <a:gd name="connsiteX41" fmla="*/ 508392 w 4381353"/>
                <a:gd name="connsiteY41" fmla="*/ 497801 h 561350"/>
                <a:gd name="connsiteX42" fmla="*/ 483679 w 4381353"/>
                <a:gd name="connsiteY42" fmla="*/ 497801 h 561350"/>
                <a:gd name="connsiteX43" fmla="*/ 423660 w 4381353"/>
                <a:gd name="connsiteY43" fmla="*/ 476618 h 561350"/>
                <a:gd name="connsiteX44" fmla="*/ 300092 w 4381353"/>
                <a:gd name="connsiteY44" fmla="*/ 423660 h 561350"/>
                <a:gd name="connsiteX45" fmla="*/ 197708 w 4381353"/>
                <a:gd name="connsiteY45" fmla="*/ 377764 h 561350"/>
                <a:gd name="connsiteX46" fmla="*/ 123567 w 4381353"/>
                <a:gd name="connsiteY46" fmla="*/ 345989 h 561350"/>
                <a:gd name="connsiteX47" fmla="*/ 45896 w 4381353"/>
                <a:gd name="connsiteY47" fmla="*/ 310684 h 561350"/>
                <a:gd name="connsiteX48" fmla="*/ 17652 w 4381353"/>
                <a:gd name="connsiteY48" fmla="*/ 296562 h 561350"/>
                <a:gd name="connsiteX49" fmla="*/ 3530 w 4381353"/>
                <a:gd name="connsiteY49" fmla="*/ 282440 h 561350"/>
                <a:gd name="connsiteX50" fmla="*/ 0 w 4381353"/>
                <a:gd name="connsiteY50" fmla="*/ 261257 h 561350"/>
                <a:gd name="connsiteX51" fmla="*/ 3530 w 4381353"/>
                <a:gd name="connsiteY51" fmla="*/ 229483 h 561350"/>
                <a:gd name="connsiteX52" fmla="*/ 10591 w 4381353"/>
                <a:gd name="connsiteY52" fmla="*/ 201239 h 561350"/>
                <a:gd name="connsiteX53" fmla="*/ 24713 w 4381353"/>
                <a:gd name="connsiteY53" fmla="*/ 183586 h 561350"/>
                <a:gd name="connsiteX54" fmla="*/ 45896 w 4381353"/>
                <a:gd name="connsiteY54" fmla="*/ 165934 h 561350"/>
                <a:gd name="connsiteX55" fmla="*/ 589594 w 4381353"/>
                <a:gd name="connsiteY55" fmla="*/ 204769 h 561350"/>
                <a:gd name="connsiteX56" fmla="*/ 663734 w 4381353"/>
                <a:gd name="connsiteY56" fmla="*/ 211830 h 561350"/>
                <a:gd name="connsiteX57" fmla="*/ 829668 w 4381353"/>
                <a:gd name="connsiteY57" fmla="*/ 211830 h 561350"/>
                <a:gd name="connsiteX58" fmla="*/ 1345121 w 4381353"/>
                <a:gd name="connsiteY58" fmla="*/ 211830 h 561350"/>
                <a:gd name="connsiteX59" fmla="*/ 2164197 w 4381353"/>
                <a:gd name="connsiteY59" fmla="*/ 211830 h 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81353" h="561350">
                  <a:moveTo>
                    <a:pt x="2164197" y="211830"/>
                  </a:moveTo>
                  <a:lnTo>
                    <a:pt x="2993865" y="211830"/>
                  </a:lnTo>
                  <a:lnTo>
                    <a:pt x="3396343" y="211830"/>
                  </a:lnTo>
                  <a:lnTo>
                    <a:pt x="3724679" y="211830"/>
                  </a:lnTo>
                  <a:lnTo>
                    <a:pt x="3908265" y="208300"/>
                  </a:lnTo>
                  <a:lnTo>
                    <a:pt x="3978875" y="201239"/>
                  </a:lnTo>
                  <a:lnTo>
                    <a:pt x="4063608" y="183586"/>
                  </a:lnTo>
                  <a:lnTo>
                    <a:pt x="4144809" y="151812"/>
                  </a:lnTo>
                  <a:lnTo>
                    <a:pt x="4208358" y="116507"/>
                  </a:lnTo>
                  <a:lnTo>
                    <a:pt x="4278968" y="63549"/>
                  </a:lnTo>
                  <a:lnTo>
                    <a:pt x="4328395" y="17653"/>
                  </a:lnTo>
                  <a:lnTo>
                    <a:pt x="4353109" y="0"/>
                  </a:lnTo>
                  <a:lnTo>
                    <a:pt x="4363700" y="0"/>
                  </a:lnTo>
                  <a:lnTo>
                    <a:pt x="4381353" y="7061"/>
                  </a:lnTo>
                  <a:lnTo>
                    <a:pt x="4381353" y="28244"/>
                  </a:lnTo>
                  <a:lnTo>
                    <a:pt x="4360170" y="134159"/>
                  </a:lnTo>
                  <a:lnTo>
                    <a:pt x="4310743" y="278910"/>
                  </a:lnTo>
                  <a:lnTo>
                    <a:pt x="4286029" y="345989"/>
                  </a:lnTo>
                  <a:lnTo>
                    <a:pt x="4240133" y="434252"/>
                  </a:lnTo>
                  <a:lnTo>
                    <a:pt x="4194236" y="504862"/>
                  </a:lnTo>
                  <a:lnTo>
                    <a:pt x="4158931" y="547228"/>
                  </a:lnTo>
                  <a:lnTo>
                    <a:pt x="4127157" y="561350"/>
                  </a:lnTo>
                  <a:lnTo>
                    <a:pt x="4116565" y="561350"/>
                  </a:lnTo>
                  <a:lnTo>
                    <a:pt x="4095382" y="550759"/>
                  </a:lnTo>
                  <a:lnTo>
                    <a:pt x="4049486" y="515453"/>
                  </a:lnTo>
                  <a:lnTo>
                    <a:pt x="4000058" y="490740"/>
                  </a:lnTo>
                  <a:lnTo>
                    <a:pt x="3947101" y="473087"/>
                  </a:lnTo>
                  <a:lnTo>
                    <a:pt x="3880021" y="458965"/>
                  </a:lnTo>
                  <a:lnTo>
                    <a:pt x="3784698" y="455435"/>
                  </a:lnTo>
                  <a:lnTo>
                    <a:pt x="3675252" y="448374"/>
                  </a:lnTo>
                  <a:lnTo>
                    <a:pt x="3488136" y="437782"/>
                  </a:lnTo>
                  <a:lnTo>
                    <a:pt x="3195104" y="430721"/>
                  </a:lnTo>
                  <a:lnTo>
                    <a:pt x="2930316" y="434252"/>
                  </a:lnTo>
                  <a:lnTo>
                    <a:pt x="2587858" y="434252"/>
                  </a:lnTo>
                  <a:lnTo>
                    <a:pt x="2397211" y="437782"/>
                  </a:lnTo>
                  <a:lnTo>
                    <a:pt x="2065343" y="441313"/>
                  </a:lnTo>
                  <a:lnTo>
                    <a:pt x="1719354" y="444843"/>
                  </a:lnTo>
                  <a:lnTo>
                    <a:pt x="1341591" y="448374"/>
                  </a:lnTo>
                  <a:lnTo>
                    <a:pt x="992071" y="455435"/>
                  </a:lnTo>
                  <a:lnTo>
                    <a:pt x="783771" y="469557"/>
                  </a:lnTo>
                  <a:lnTo>
                    <a:pt x="628429" y="483679"/>
                  </a:lnTo>
                  <a:lnTo>
                    <a:pt x="508392" y="497801"/>
                  </a:lnTo>
                  <a:lnTo>
                    <a:pt x="483679" y="497801"/>
                  </a:lnTo>
                  <a:lnTo>
                    <a:pt x="423660" y="476618"/>
                  </a:lnTo>
                  <a:lnTo>
                    <a:pt x="300092" y="423660"/>
                  </a:lnTo>
                  <a:lnTo>
                    <a:pt x="197708" y="377764"/>
                  </a:lnTo>
                  <a:lnTo>
                    <a:pt x="123567" y="345989"/>
                  </a:lnTo>
                  <a:lnTo>
                    <a:pt x="45896" y="310684"/>
                  </a:lnTo>
                  <a:lnTo>
                    <a:pt x="17652" y="296562"/>
                  </a:lnTo>
                  <a:lnTo>
                    <a:pt x="3530" y="282440"/>
                  </a:lnTo>
                  <a:lnTo>
                    <a:pt x="0" y="261257"/>
                  </a:lnTo>
                  <a:lnTo>
                    <a:pt x="3530" y="229483"/>
                  </a:lnTo>
                  <a:lnTo>
                    <a:pt x="10591" y="201239"/>
                  </a:lnTo>
                  <a:lnTo>
                    <a:pt x="24713" y="183586"/>
                  </a:lnTo>
                  <a:lnTo>
                    <a:pt x="45896" y="165934"/>
                  </a:lnTo>
                  <a:lnTo>
                    <a:pt x="589594" y="204769"/>
                  </a:lnTo>
                  <a:lnTo>
                    <a:pt x="663734" y="211830"/>
                  </a:lnTo>
                  <a:lnTo>
                    <a:pt x="829668" y="211830"/>
                  </a:lnTo>
                  <a:lnTo>
                    <a:pt x="1345121" y="211830"/>
                  </a:lnTo>
                  <a:lnTo>
                    <a:pt x="2164197" y="211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9EE2299-5311-B24E-8BC1-026DF4942A9F}"/>
                </a:ext>
              </a:extLst>
            </p:cNvPr>
            <p:cNvSpPr/>
            <p:nvPr/>
          </p:nvSpPr>
          <p:spPr>
            <a:xfrm rot="16200000">
              <a:off x="5136357" y="5203031"/>
              <a:ext cx="800100" cy="719137"/>
            </a:xfrm>
            <a:custGeom>
              <a:avLst/>
              <a:gdLst>
                <a:gd name="connsiteX0" fmla="*/ 714375 w 800100"/>
                <a:gd name="connsiteY0" fmla="*/ 195262 h 719137"/>
                <a:gd name="connsiteX1" fmla="*/ 650081 w 800100"/>
                <a:gd name="connsiteY1" fmla="*/ 316706 h 719137"/>
                <a:gd name="connsiteX2" fmla="*/ 595312 w 800100"/>
                <a:gd name="connsiteY2" fmla="*/ 426244 h 719137"/>
                <a:gd name="connsiteX3" fmla="*/ 573881 w 800100"/>
                <a:gd name="connsiteY3" fmla="*/ 483394 h 719137"/>
                <a:gd name="connsiteX4" fmla="*/ 542925 w 800100"/>
                <a:gd name="connsiteY4" fmla="*/ 578644 h 719137"/>
                <a:gd name="connsiteX5" fmla="*/ 535781 w 800100"/>
                <a:gd name="connsiteY5" fmla="*/ 607219 h 719137"/>
                <a:gd name="connsiteX6" fmla="*/ 535781 w 800100"/>
                <a:gd name="connsiteY6" fmla="*/ 623887 h 719137"/>
                <a:gd name="connsiteX7" fmla="*/ 540543 w 800100"/>
                <a:gd name="connsiteY7" fmla="*/ 640556 h 719137"/>
                <a:gd name="connsiteX8" fmla="*/ 547687 w 800100"/>
                <a:gd name="connsiteY8" fmla="*/ 654844 h 719137"/>
                <a:gd name="connsiteX9" fmla="*/ 564356 w 800100"/>
                <a:gd name="connsiteY9" fmla="*/ 666750 h 719137"/>
                <a:gd name="connsiteX10" fmla="*/ 578643 w 800100"/>
                <a:gd name="connsiteY10" fmla="*/ 673894 h 719137"/>
                <a:gd name="connsiteX11" fmla="*/ 638175 w 800100"/>
                <a:gd name="connsiteY11" fmla="*/ 688181 h 719137"/>
                <a:gd name="connsiteX12" fmla="*/ 733425 w 800100"/>
                <a:gd name="connsiteY12" fmla="*/ 719137 h 719137"/>
                <a:gd name="connsiteX13" fmla="*/ 0 w 800100"/>
                <a:gd name="connsiteY13" fmla="*/ 676275 h 719137"/>
                <a:gd name="connsiteX14" fmla="*/ 9525 w 800100"/>
                <a:gd name="connsiteY14" fmla="*/ 659606 h 719137"/>
                <a:gd name="connsiteX15" fmla="*/ 35718 w 800100"/>
                <a:gd name="connsiteY15" fmla="*/ 638175 h 719137"/>
                <a:gd name="connsiteX16" fmla="*/ 71437 w 800100"/>
                <a:gd name="connsiteY16" fmla="*/ 611981 h 719137"/>
                <a:gd name="connsiteX17" fmla="*/ 128587 w 800100"/>
                <a:gd name="connsiteY17" fmla="*/ 576262 h 719137"/>
                <a:gd name="connsiteX18" fmla="*/ 202406 w 800100"/>
                <a:gd name="connsiteY18" fmla="*/ 535781 h 719137"/>
                <a:gd name="connsiteX19" fmla="*/ 292893 w 800100"/>
                <a:gd name="connsiteY19" fmla="*/ 485775 h 719137"/>
                <a:gd name="connsiteX20" fmla="*/ 326231 w 800100"/>
                <a:gd name="connsiteY20" fmla="*/ 461962 h 719137"/>
                <a:gd name="connsiteX21" fmla="*/ 464343 w 800100"/>
                <a:gd name="connsiteY21" fmla="*/ 352425 h 719137"/>
                <a:gd name="connsiteX22" fmla="*/ 607218 w 800100"/>
                <a:gd name="connsiteY22" fmla="*/ 202406 h 719137"/>
                <a:gd name="connsiteX23" fmla="*/ 731043 w 800100"/>
                <a:gd name="connsiteY23" fmla="*/ 38100 h 719137"/>
                <a:gd name="connsiteX24" fmla="*/ 750093 w 800100"/>
                <a:gd name="connsiteY24" fmla="*/ 16669 h 719137"/>
                <a:gd name="connsiteX25" fmla="*/ 769143 w 800100"/>
                <a:gd name="connsiteY25" fmla="*/ 4762 h 719137"/>
                <a:gd name="connsiteX26" fmla="*/ 792956 w 800100"/>
                <a:gd name="connsiteY26" fmla="*/ 0 h 719137"/>
                <a:gd name="connsiteX27" fmla="*/ 797718 w 800100"/>
                <a:gd name="connsiteY27" fmla="*/ 7144 h 719137"/>
                <a:gd name="connsiteX28" fmla="*/ 800100 w 800100"/>
                <a:gd name="connsiteY28" fmla="*/ 19050 h 719137"/>
                <a:gd name="connsiteX29" fmla="*/ 795337 w 800100"/>
                <a:gd name="connsiteY29" fmla="*/ 45244 h 719137"/>
                <a:gd name="connsiteX30" fmla="*/ 766762 w 800100"/>
                <a:gd name="connsiteY30" fmla="*/ 111919 h 719137"/>
                <a:gd name="connsiteX31" fmla="*/ 714375 w 800100"/>
                <a:gd name="connsiteY31" fmla="*/ 1952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719137">
                  <a:moveTo>
                    <a:pt x="714375" y="195262"/>
                  </a:moveTo>
                  <a:lnTo>
                    <a:pt x="650081" y="316706"/>
                  </a:lnTo>
                  <a:lnTo>
                    <a:pt x="595312" y="426244"/>
                  </a:lnTo>
                  <a:lnTo>
                    <a:pt x="573881" y="483394"/>
                  </a:lnTo>
                  <a:lnTo>
                    <a:pt x="542925" y="578644"/>
                  </a:lnTo>
                  <a:lnTo>
                    <a:pt x="535781" y="607219"/>
                  </a:lnTo>
                  <a:lnTo>
                    <a:pt x="535781" y="623887"/>
                  </a:lnTo>
                  <a:lnTo>
                    <a:pt x="540543" y="640556"/>
                  </a:lnTo>
                  <a:lnTo>
                    <a:pt x="547687" y="654844"/>
                  </a:lnTo>
                  <a:lnTo>
                    <a:pt x="564356" y="666750"/>
                  </a:lnTo>
                  <a:lnTo>
                    <a:pt x="578643" y="673894"/>
                  </a:lnTo>
                  <a:lnTo>
                    <a:pt x="638175" y="688181"/>
                  </a:lnTo>
                  <a:lnTo>
                    <a:pt x="733425" y="719137"/>
                  </a:lnTo>
                  <a:lnTo>
                    <a:pt x="0" y="676275"/>
                  </a:lnTo>
                  <a:lnTo>
                    <a:pt x="9525" y="659606"/>
                  </a:lnTo>
                  <a:lnTo>
                    <a:pt x="35718" y="638175"/>
                  </a:lnTo>
                  <a:lnTo>
                    <a:pt x="71437" y="611981"/>
                  </a:lnTo>
                  <a:lnTo>
                    <a:pt x="128587" y="576262"/>
                  </a:lnTo>
                  <a:lnTo>
                    <a:pt x="202406" y="535781"/>
                  </a:lnTo>
                  <a:lnTo>
                    <a:pt x="292893" y="485775"/>
                  </a:lnTo>
                  <a:lnTo>
                    <a:pt x="326231" y="461962"/>
                  </a:lnTo>
                  <a:lnTo>
                    <a:pt x="464343" y="352425"/>
                  </a:lnTo>
                  <a:lnTo>
                    <a:pt x="607218" y="202406"/>
                  </a:lnTo>
                  <a:lnTo>
                    <a:pt x="731043" y="38100"/>
                  </a:lnTo>
                  <a:lnTo>
                    <a:pt x="750093" y="16669"/>
                  </a:lnTo>
                  <a:lnTo>
                    <a:pt x="769143" y="4762"/>
                  </a:lnTo>
                  <a:lnTo>
                    <a:pt x="792956" y="0"/>
                  </a:lnTo>
                  <a:lnTo>
                    <a:pt x="797718" y="7144"/>
                  </a:lnTo>
                  <a:lnTo>
                    <a:pt x="800100" y="19050"/>
                  </a:lnTo>
                  <a:lnTo>
                    <a:pt x="795337" y="45244"/>
                  </a:lnTo>
                  <a:lnTo>
                    <a:pt x="766762" y="111919"/>
                  </a:lnTo>
                  <a:lnTo>
                    <a:pt x="714375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113146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42FBEBD-7062-7849-ACE4-4742698C3AAD}"/>
              </a:ext>
            </a:extLst>
          </p:cNvPr>
          <p:cNvSpPr/>
          <p:nvPr/>
        </p:nvSpPr>
        <p:spPr>
          <a:xfrm>
            <a:off x="2670175" y="2112963"/>
            <a:ext cx="1919288" cy="1387475"/>
          </a:xfrm>
          <a:custGeom>
            <a:avLst/>
            <a:gdLst>
              <a:gd name="connsiteX0" fmla="*/ 1109663 w 1919288"/>
              <a:gd name="connsiteY0" fmla="*/ 309562 h 1388269"/>
              <a:gd name="connsiteX1" fmla="*/ 881063 w 1919288"/>
              <a:gd name="connsiteY1" fmla="*/ 378619 h 1388269"/>
              <a:gd name="connsiteX2" fmla="*/ 661988 w 1919288"/>
              <a:gd name="connsiteY2" fmla="*/ 454819 h 1388269"/>
              <a:gd name="connsiteX3" fmla="*/ 471488 w 1919288"/>
              <a:gd name="connsiteY3" fmla="*/ 531019 h 1388269"/>
              <a:gd name="connsiteX4" fmla="*/ 400050 w 1919288"/>
              <a:gd name="connsiteY4" fmla="*/ 550069 h 1388269"/>
              <a:gd name="connsiteX5" fmla="*/ 323850 w 1919288"/>
              <a:gd name="connsiteY5" fmla="*/ 559594 h 1388269"/>
              <a:gd name="connsiteX6" fmla="*/ 297657 w 1919288"/>
              <a:gd name="connsiteY6" fmla="*/ 557212 h 1388269"/>
              <a:gd name="connsiteX7" fmla="*/ 264319 w 1919288"/>
              <a:gd name="connsiteY7" fmla="*/ 540544 h 1388269"/>
              <a:gd name="connsiteX8" fmla="*/ 180975 w 1919288"/>
              <a:gd name="connsiteY8" fmla="*/ 473869 h 1388269"/>
              <a:gd name="connsiteX9" fmla="*/ 88107 w 1919288"/>
              <a:gd name="connsiteY9" fmla="*/ 383381 h 1388269"/>
              <a:gd name="connsiteX10" fmla="*/ 42863 w 1919288"/>
              <a:gd name="connsiteY10" fmla="*/ 333375 h 1388269"/>
              <a:gd name="connsiteX11" fmla="*/ 16669 w 1919288"/>
              <a:gd name="connsiteY11" fmla="*/ 295275 h 1388269"/>
              <a:gd name="connsiteX12" fmla="*/ 7144 w 1919288"/>
              <a:gd name="connsiteY12" fmla="*/ 271462 h 1388269"/>
              <a:gd name="connsiteX13" fmla="*/ 0 w 1919288"/>
              <a:gd name="connsiteY13" fmla="*/ 240506 h 1388269"/>
              <a:gd name="connsiteX14" fmla="*/ 0 w 1919288"/>
              <a:gd name="connsiteY14" fmla="*/ 211931 h 1388269"/>
              <a:gd name="connsiteX15" fmla="*/ 4763 w 1919288"/>
              <a:gd name="connsiteY15" fmla="*/ 190500 h 1388269"/>
              <a:gd name="connsiteX16" fmla="*/ 16669 w 1919288"/>
              <a:gd name="connsiteY16" fmla="*/ 183356 h 1388269"/>
              <a:gd name="connsiteX17" fmla="*/ 28575 w 1919288"/>
              <a:gd name="connsiteY17" fmla="*/ 185737 h 1388269"/>
              <a:gd name="connsiteX18" fmla="*/ 45244 w 1919288"/>
              <a:gd name="connsiteY18" fmla="*/ 197644 h 1388269"/>
              <a:gd name="connsiteX19" fmla="*/ 64294 w 1919288"/>
              <a:gd name="connsiteY19" fmla="*/ 216694 h 1388269"/>
              <a:gd name="connsiteX20" fmla="*/ 88107 w 1919288"/>
              <a:gd name="connsiteY20" fmla="*/ 238125 h 1388269"/>
              <a:gd name="connsiteX21" fmla="*/ 111919 w 1919288"/>
              <a:gd name="connsiteY21" fmla="*/ 254794 h 1388269"/>
              <a:gd name="connsiteX22" fmla="*/ 138113 w 1919288"/>
              <a:gd name="connsiteY22" fmla="*/ 269081 h 1388269"/>
              <a:gd name="connsiteX23" fmla="*/ 190500 w 1919288"/>
              <a:gd name="connsiteY23" fmla="*/ 285750 h 1388269"/>
              <a:gd name="connsiteX24" fmla="*/ 230982 w 1919288"/>
              <a:gd name="connsiteY24" fmla="*/ 290512 h 1388269"/>
              <a:gd name="connsiteX25" fmla="*/ 307182 w 1919288"/>
              <a:gd name="connsiteY25" fmla="*/ 288131 h 1388269"/>
              <a:gd name="connsiteX26" fmla="*/ 423863 w 1919288"/>
              <a:gd name="connsiteY26" fmla="*/ 271462 h 1388269"/>
              <a:gd name="connsiteX27" fmla="*/ 683419 w 1919288"/>
              <a:gd name="connsiteY27" fmla="*/ 221456 h 1388269"/>
              <a:gd name="connsiteX28" fmla="*/ 895350 w 1919288"/>
              <a:gd name="connsiteY28" fmla="*/ 166687 h 1388269"/>
              <a:gd name="connsiteX29" fmla="*/ 1131094 w 1919288"/>
              <a:gd name="connsiteY29" fmla="*/ 114300 h 1388269"/>
              <a:gd name="connsiteX30" fmla="*/ 1281113 w 1919288"/>
              <a:gd name="connsiteY30" fmla="*/ 73819 h 1388269"/>
              <a:gd name="connsiteX31" fmla="*/ 1369219 w 1919288"/>
              <a:gd name="connsiteY31" fmla="*/ 40481 h 1388269"/>
              <a:gd name="connsiteX32" fmla="*/ 1402557 w 1919288"/>
              <a:gd name="connsiteY32" fmla="*/ 23812 h 1388269"/>
              <a:gd name="connsiteX33" fmla="*/ 1445419 w 1919288"/>
              <a:gd name="connsiteY33" fmla="*/ 7144 h 1388269"/>
              <a:gd name="connsiteX34" fmla="*/ 1481138 w 1919288"/>
              <a:gd name="connsiteY34" fmla="*/ 0 h 1388269"/>
              <a:gd name="connsiteX35" fmla="*/ 1524000 w 1919288"/>
              <a:gd name="connsiteY35" fmla="*/ 2381 h 1388269"/>
              <a:gd name="connsiteX36" fmla="*/ 1564482 w 1919288"/>
              <a:gd name="connsiteY36" fmla="*/ 11906 h 1388269"/>
              <a:gd name="connsiteX37" fmla="*/ 1638300 w 1919288"/>
              <a:gd name="connsiteY37" fmla="*/ 54769 h 1388269"/>
              <a:gd name="connsiteX38" fmla="*/ 1752600 w 1919288"/>
              <a:gd name="connsiteY38" fmla="*/ 147637 h 1388269"/>
              <a:gd name="connsiteX39" fmla="*/ 1821657 w 1919288"/>
              <a:gd name="connsiteY39" fmla="*/ 214312 h 1388269"/>
              <a:gd name="connsiteX40" fmla="*/ 1897857 w 1919288"/>
              <a:gd name="connsiteY40" fmla="*/ 295275 h 1388269"/>
              <a:gd name="connsiteX41" fmla="*/ 1914525 w 1919288"/>
              <a:gd name="connsiteY41" fmla="*/ 321469 h 1388269"/>
              <a:gd name="connsiteX42" fmla="*/ 1919288 w 1919288"/>
              <a:gd name="connsiteY42" fmla="*/ 347662 h 1388269"/>
              <a:gd name="connsiteX43" fmla="*/ 1912144 w 1919288"/>
              <a:gd name="connsiteY43" fmla="*/ 378619 h 1388269"/>
              <a:gd name="connsiteX44" fmla="*/ 1897857 w 1919288"/>
              <a:gd name="connsiteY44" fmla="*/ 402431 h 1388269"/>
              <a:gd name="connsiteX45" fmla="*/ 1850232 w 1919288"/>
              <a:gd name="connsiteY45" fmla="*/ 438150 h 1388269"/>
              <a:gd name="connsiteX46" fmla="*/ 1833563 w 1919288"/>
              <a:gd name="connsiteY46" fmla="*/ 447675 h 1388269"/>
              <a:gd name="connsiteX47" fmla="*/ 1771650 w 1919288"/>
              <a:gd name="connsiteY47" fmla="*/ 635794 h 1388269"/>
              <a:gd name="connsiteX48" fmla="*/ 1712119 w 1919288"/>
              <a:gd name="connsiteY48" fmla="*/ 835819 h 1388269"/>
              <a:gd name="connsiteX49" fmla="*/ 1654969 w 1919288"/>
              <a:gd name="connsiteY49" fmla="*/ 1004887 h 1388269"/>
              <a:gd name="connsiteX50" fmla="*/ 1574007 w 1919288"/>
              <a:gd name="connsiteY50" fmla="*/ 1200150 h 1388269"/>
              <a:gd name="connsiteX51" fmla="*/ 1519238 w 1919288"/>
              <a:gd name="connsiteY51" fmla="*/ 1304925 h 1388269"/>
              <a:gd name="connsiteX52" fmla="*/ 1476375 w 1919288"/>
              <a:gd name="connsiteY52" fmla="*/ 1354931 h 1388269"/>
              <a:gd name="connsiteX53" fmla="*/ 1454944 w 1919288"/>
              <a:gd name="connsiteY53" fmla="*/ 1373981 h 1388269"/>
              <a:gd name="connsiteX54" fmla="*/ 1435894 w 1919288"/>
              <a:gd name="connsiteY54" fmla="*/ 1383506 h 1388269"/>
              <a:gd name="connsiteX55" fmla="*/ 1402557 w 1919288"/>
              <a:gd name="connsiteY55" fmla="*/ 1388269 h 1388269"/>
              <a:gd name="connsiteX56" fmla="*/ 1369219 w 1919288"/>
              <a:gd name="connsiteY56" fmla="*/ 1383506 h 1388269"/>
              <a:gd name="connsiteX57" fmla="*/ 1316832 w 1919288"/>
              <a:gd name="connsiteY57" fmla="*/ 1369219 h 1388269"/>
              <a:gd name="connsiteX58" fmla="*/ 1278732 w 1919288"/>
              <a:gd name="connsiteY58" fmla="*/ 1347787 h 1388269"/>
              <a:gd name="connsiteX59" fmla="*/ 1319213 w 1919288"/>
              <a:gd name="connsiteY59" fmla="*/ 1150144 h 1388269"/>
              <a:gd name="connsiteX60" fmla="*/ 1419225 w 1919288"/>
              <a:gd name="connsiteY60" fmla="*/ 771525 h 1388269"/>
              <a:gd name="connsiteX61" fmla="*/ 1466850 w 1919288"/>
              <a:gd name="connsiteY61" fmla="*/ 523875 h 1388269"/>
              <a:gd name="connsiteX62" fmla="*/ 1493044 w 1919288"/>
              <a:gd name="connsiteY62" fmla="*/ 340519 h 1388269"/>
              <a:gd name="connsiteX63" fmla="*/ 1497807 w 1919288"/>
              <a:gd name="connsiteY63" fmla="*/ 300037 h 1388269"/>
              <a:gd name="connsiteX64" fmla="*/ 1490663 w 1919288"/>
              <a:gd name="connsiteY64" fmla="*/ 280987 h 1388269"/>
              <a:gd name="connsiteX65" fmla="*/ 1478757 w 1919288"/>
              <a:gd name="connsiteY65" fmla="*/ 269081 h 1388269"/>
              <a:gd name="connsiteX66" fmla="*/ 1459707 w 1919288"/>
              <a:gd name="connsiteY66" fmla="*/ 261937 h 1388269"/>
              <a:gd name="connsiteX67" fmla="*/ 1433513 w 1919288"/>
              <a:gd name="connsiteY67" fmla="*/ 257175 h 1388269"/>
              <a:gd name="connsiteX68" fmla="*/ 1385888 w 1919288"/>
              <a:gd name="connsiteY68" fmla="*/ 257175 h 1388269"/>
              <a:gd name="connsiteX69" fmla="*/ 1312069 w 1919288"/>
              <a:gd name="connsiteY69" fmla="*/ 266700 h 1388269"/>
              <a:gd name="connsiteX70" fmla="*/ 1109663 w 1919288"/>
              <a:gd name="connsiteY70" fmla="*/ 309562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919288" h="1388269">
                <a:moveTo>
                  <a:pt x="1109663" y="309562"/>
                </a:moveTo>
                <a:lnTo>
                  <a:pt x="881063" y="378619"/>
                </a:lnTo>
                <a:lnTo>
                  <a:pt x="661988" y="454819"/>
                </a:lnTo>
                <a:lnTo>
                  <a:pt x="471488" y="531019"/>
                </a:lnTo>
                <a:lnTo>
                  <a:pt x="400050" y="550069"/>
                </a:lnTo>
                <a:lnTo>
                  <a:pt x="323850" y="559594"/>
                </a:lnTo>
                <a:lnTo>
                  <a:pt x="297657" y="557212"/>
                </a:lnTo>
                <a:lnTo>
                  <a:pt x="264319" y="540544"/>
                </a:lnTo>
                <a:lnTo>
                  <a:pt x="180975" y="473869"/>
                </a:lnTo>
                <a:lnTo>
                  <a:pt x="88107" y="383381"/>
                </a:lnTo>
                <a:lnTo>
                  <a:pt x="42863" y="333375"/>
                </a:lnTo>
                <a:lnTo>
                  <a:pt x="16669" y="295275"/>
                </a:lnTo>
                <a:lnTo>
                  <a:pt x="7144" y="271462"/>
                </a:lnTo>
                <a:lnTo>
                  <a:pt x="0" y="240506"/>
                </a:lnTo>
                <a:lnTo>
                  <a:pt x="0" y="211931"/>
                </a:lnTo>
                <a:lnTo>
                  <a:pt x="4763" y="190500"/>
                </a:lnTo>
                <a:lnTo>
                  <a:pt x="16669" y="183356"/>
                </a:lnTo>
                <a:lnTo>
                  <a:pt x="28575" y="185737"/>
                </a:lnTo>
                <a:lnTo>
                  <a:pt x="45244" y="197644"/>
                </a:lnTo>
                <a:lnTo>
                  <a:pt x="64294" y="216694"/>
                </a:lnTo>
                <a:lnTo>
                  <a:pt x="88107" y="238125"/>
                </a:lnTo>
                <a:lnTo>
                  <a:pt x="111919" y="254794"/>
                </a:lnTo>
                <a:lnTo>
                  <a:pt x="138113" y="269081"/>
                </a:lnTo>
                <a:lnTo>
                  <a:pt x="190500" y="285750"/>
                </a:lnTo>
                <a:lnTo>
                  <a:pt x="230982" y="290512"/>
                </a:lnTo>
                <a:lnTo>
                  <a:pt x="307182" y="288131"/>
                </a:lnTo>
                <a:lnTo>
                  <a:pt x="423863" y="271462"/>
                </a:lnTo>
                <a:lnTo>
                  <a:pt x="683419" y="221456"/>
                </a:lnTo>
                <a:lnTo>
                  <a:pt x="895350" y="166687"/>
                </a:lnTo>
                <a:lnTo>
                  <a:pt x="1131094" y="114300"/>
                </a:lnTo>
                <a:lnTo>
                  <a:pt x="1281113" y="73819"/>
                </a:lnTo>
                <a:lnTo>
                  <a:pt x="1369219" y="40481"/>
                </a:lnTo>
                <a:lnTo>
                  <a:pt x="1402557" y="23812"/>
                </a:lnTo>
                <a:lnTo>
                  <a:pt x="1445419" y="7144"/>
                </a:lnTo>
                <a:lnTo>
                  <a:pt x="1481138" y="0"/>
                </a:lnTo>
                <a:lnTo>
                  <a:pt x="1524000" y="2381"/>
                </a:lnTo>
                <a:lnTo>
                  <a:pt x="1564482" y="11906"/>
                </a:lnTo>
                <a:lnTo>
                  <a:pt x="1638300" y="54769"/>
                </a:lnTo>
                <a:lnTo>
                  <a:pt x="1752600" y="147637"/>
                </a:lnTo>
                <a:lnTo>
                  <a:pt x="1821657" y="214312"/>
                </a:lnTo>
                <a:lnTo>
                  <a:pt x="1897857" y="295275"/>
                </a:lnTo>
                <a:lnTo>
                  <a:pt x="1914525" y="321469"/>
                </a:lnTo>
                <a:lnTo>
                  <a:pt x="1919288" y="347662"/>
                </a:lnTo>
                <a:lnTo>
                  <a:pt x="1912144" y="378619"/>
                </a:lnTo>
                <a:lnTo>
                  <a:pt x="1897857" y="402431"/>
                </a:lnTo>
                <a:lnTo>
                  <a:pt x="1850232" y="438150"/>
                </a:lnTo>
                <a:lnTo>
                  <a:pt x="1833563" y="447675"/>
                </a:lnTo>
                <a:lnTo>
                  <a:pt x="1771650" y="635794"/>
                </a:lnTo>
                <a:lnTo>
                  <a:pt x="1712119" y="835819"/>
                </a:lnTo>
                <a:lnTo>
                  <a:pt x="1654969" y="1004887"/>
                </a:lnTo>
                <a:lnTo>
                  <a:pt x="1574007" y="1200150"/>
                </a:lnTo>
                <a:lnTo>
                  <a:pt x="1519238" y="1304925"/>
                </a:lnTo>
                <a:lnTo>
                  <a:pt x="1476375" y="1354931"/>
                </a:lnTo>
                <a:lnTo>
                  <a:pt x="1454944" y="1373981"/>
                </a:lnTo>
                <a:lnTo>
                  <a:pt x="1435894" y="1383506"/>
                </a:lnTo>
                <a:lnTo>
                  <a:pt x="1402557" y="1388269"/>
                </a:lnTo>
                <a:lnTo>
                  <a:pt x="1369219" y="1383506"/>
                </a:lnTo>
                <a:lnTo>
                  <a:pt x="1316832" y="1369219"/>
                </a:lnTo>
                <a:lnTo>
                  <a:pt x="1278732" y="1347787"/>
                </a:lnTo>
                <a:lnTo>
                  <a:pt x="1319213" y="1150144"/>
                </a:lnTo>
                <a:lnTo>
                  <a:pt x="1419225" y="771525"/>
                </a:lnTo>
                <a:lnTo>
                  <a:pt x="1466850" y="523875"/>
                </a:lnTo>
                <a:lnTo>
                  <a:pt x="1493044" y="340519"/>
                </a:lnTo>
                <a:lnTo>
                  <a:pt x="1497807" y="300037"/>
                </a:lnTo>
                <a:lnTo>
                  <a:pt x="1490663" y="280987"/>
                </a:lnTo>
                <a:lnTo>
                  <a:pt x="1478757" y="269081"/>
                </a:lnTo>
                <a:lnTo>
                  <a:pt x="1459707" y="261937"/>
                </a:lnTo>
                <a:lnTo>
                  <a:pt x="1433513" y="257175"/>
                </a:lnTo>
                <a:lnTo>
                  <a:pt x="1385888" y="257175"/>
                </a:lnTo>
                <a:lnTo>
                  <a:pt x="1312069" y="266700"/>
                </a:lnTo>
                <a:lnTo>
                  <a:pt x="1109663" y="3095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653622-E8B7-B745-BD8A-55B72740C8E2}"/>
              </a:ext>
            </a:extLst>
          </p:cNvPr>
          <p:cNvSpPr/>
          <p:nvPr/>
        </p:nvSpPr>
        <p:spPr>
          <a:xfrm rot="16200000">
            <a:off x="3903663" y="1992313"/>
            <a:ext cx="1939925" cy="1057275"/>
          </a:xfrm>
          <a:custGeom>
            <a:avLst/>
            <a:gdLst>
              <a:gd name="connsiteX0" fmla="*/ 542925 w 1940719"/>
              <a:gd name="connsiteY0" fmla="*/ 552450 h 1057275"/>
              <a:gd name="connsiteX1" fmla="*/ 402431 w 1940719"/>
              <a:gd name="connsiteY1" fmla="*/ 447675 h 1057275"/>
              <a:gd name="connsiteX2" fmla="*/ 295275 w 1940719"/>
              <a:gd name="connsiteY2" fmla="*/ 357188 h 1057275"/>
              <a:gd name="connsiteX3" fmla="*/ 207169 w 1940719"/>
              <a:gd name="connsiteY3" fmla="*/ 280988 h 1057275"/>
              <a:gd name="connsiteX4" fmla="*/ 130969 w 1940719"/>
              <a:gd name="connsiteY4" fmla="*/ 207169 h 1057275"/>
              <a:gd name="connsiteX5" fmla="*/ 71438 w 1940719"/>
              <a:gd name="connsiteY5" fmla="*/ 142875 h 1057275"/>
              <a:gd name="connsiteX6" fmla="*/ 23813 w 1940719"/>
              <a:gd name="connsiteY6" fmla="*/ 83344 h 1057275"/>
              <a:gd name="connsiteX7" fmla="*/ 7144 w 1940719"/>
              <a:gd name="connsiteY7" fmla="*/ 54769 h 1057275"/>
              <a:gd name="connsiteX8" fmla="*/ 2381 w 1940719"/>
              <a:gd name="connsiteY8" fmla="*/ 35719 h 1057275"/>
              <a:gd name="connsiteX9" fmla="*/ 0 w 1940719"/>
              <a:gd name="connsiteY9" fmla="*/ 21432 h 1057275"/>
              <a:gd name="connsiteX10" fmla="*/ 4763 w 1940719"/>
              <a:gd name="connsiteY10" fmla="*/ 4763 h 1057275"/>
              <a:gd name="connsiteX11" fmla="*/ 16669 w 1940719"/>
              <a:gd name="connsiteY11" fmla="*/ 0 h 1057275"/>
              <a:gd name="connsiteX12" fmla="*/ 45244 w 1940719"/>
              <a:gd name="connsiteY12" fmla="*/ 9525 h 1057275"/>
              <a:gd name="connsiteX13" fmla="*/ 83344 w 1940719"/>
              <a:gd name="connsiteY13" fmla="*/ 38100 h 1057275"/>
              <a:gd name="connsiteX14" fmla="*/ 183356 w 1940719"/>
              <a:gd name="connsiteY14" fmla="*/ 116682 h 1057275"/>
              <a:gd name="connsiteX15" fmla="*/ 302419 w 1940719"/>
              <a:gd name="connsiteY15" fmla="*/ 204788 h 1057275"/>
              <a:gd name="connsiteX16" fmla="*/ 428625 w 1940719"/>
              <a:gd name="connsiteY16" fmla="*/ 290513 h 1057275"/>
              <a:gd name="connsiteX17" fmla="*/ 578644 w 1940719"/>
              <a:gd name="connsiteY17" fmla="*/ 376238 h 1057275"/>
              <a:gd name="connsiteX18" fmla="*/ 714375 w 1940719"/>
              <a:gd name="connsiteY18" fmla="*/ 447675 h 1057275"/>
              <a:gd name="connsiteX19" fmla="*/ 821531 w 1940719"/>
              <a:gd name="connsiteY19" fmla="*/ 500063 h 1057275"/>
              <a:gd name="connsiteX20" fmla="*/ 962025 w 1940719"/>
              <a:gd name="connsiteY20" fmla="*/ 557213 h 1057275"/>
              <a:gd name="connsiteX21" fmla="*/ 1102519 w 1940719"/>
              <a:gd name="connsiteY21" fmla="*/ 602457 h 1057275"/>
              <a:gd name="connsiteX22" fmla="*/ 1254919 w 1940719"/>
              <a:gd name="connsiteY22" fmla="*/ 652463 h 1057275"/>
              <a:gd name="connsiteX23" fmla="*/ 1385888 w 1940719"/>
              <a:gd name="connsiteY23" fmla="*/ 685800 h 1057275"/>
              <a:gd name="connsiteX24" fmla="*/ 1504950 w 1940719"/>
              <a:gd name="connsiteY24" fmla="*/ 707232 h 1057275"/>
              <a:gd name="connsiteX25" fmla="*/ 1569244 w 1940719"/>
              <a:gd name="connsiteY25" fmla="*/ 714375 h 1057275"/>
              <a:gd name="connsiteX26" fmla="*/ 1616869 w 1940719"/>
              <a:gd name="connsiteY26" fmla="*/ 714375 h 1057275"/>
              <a:gd name="connsiteX27" fmla="*/ 1681163 w 1940719"/>
              <a:gd name="connsiteY27" fmla="*/ 711994 h 1057275"/>
              <a:gd name="connsiteX28" fmla="*/ 1733550 w 1940719"/>
              <a:gd name="connsiteY28" fmla="*/ 704850 h 1057275"/>
              <a:gd name="connsiteX29" fmla="*/ 1778794 w 1940719"/>
              <a:gd name="connsiteY29" fmla="*/ 690563 h 1057275"/>
              <a:gd name="connsiteX30" fmla="*/ 1824038 w 1940719"/>
              <a:gd name="connsiteY30" fmla="*/ 671513 h 1057275"/>
              <a:gd name="connsiteX31" fmla="*/ 1857375 w 1940719"/>
              <a:gd name="connsiteY31" fmla="*/ 645319 h 1057275"/>
              <a:gd name="connsiteX32" fmla="*/ 1881188 w 1940719"/>
              <a:gd name="connsiteY32" fmla="*/ 616744 h 1057275"/>
              <a:gd name="connsiteX33" fmla="*/ 1902619 w 1940719"/>
              <a:gd name="connsiteY33" fmla="*/ 600075 h 1057275"/>
              <a:gd name="connsiteX34" fmla="*/ 1921669 w 1940719"/>
              <a:gd name="connsiteY34" fmla="*/ 595313 h 1057275"/>
              <a:gd name="connsiteX35" fmla="*/ 1933575 w 1940719"/>
              <a:gd name="connsiteY35" fmla="*/ 604838 h 1057275"/>
              <a:gd name="connsiteX36" fmla="*/ 1940719 w 1940719"/>
              <a:gd name="connsiteY36" fmla="*/ 633413 h 1057275"/>
              <a:gd name="connsiteX37" fmla="*/ 1935956 w 1940719"/>
              <a:gd name="connsiteY37" fmla="*/ 685800 h 1057275"/>
              <a:gd name="connsiteX38" fmla="*/ 1926431 w 1940719"/>
              <a:gd name="connsiteY38" fmla="*/ 726282 h 1057275"/>
              <a:gd name="connsiteX39" fmla="*/ 1893094 w 1940719"/>
              <a:gd name="connsiteY39" fmla="*/ 785813 h 1057275"/>
              <a:gd name="connsiteX40" fmla="*/ 1814513 w 1940719"/>
              <a:gd name="connsiteY40" fmla="*/ 895350 h 1057275"/>
              <a:gd name="connsiteX41" fmla="*/ 1704975 w 1940719"/>
              <a:gd name="connsiteY41" fmla="*/ 1012032 h 1057275"/>
              <a:gd name="connsiteX42" fmla="*/ 1666875 w 1940719"/>
              <a:gd name="connsiteY42" fmla="*/ 1050132 h 1057275"/>
              <a:gd name="connsiteX43" fmla="*/ 1638300 w 1940719"/>
              <a:gd name="connsiteY43" fmla="*/ 1057275 h 1057275"/>
              <a:gd name="connsiteX44" fmla="*/ 1619250 w 1940719"/>
              <a:gd name="connsiteY44" fmla="*/ 1054894 h 1057275"/>
              <a:gd name="connsiteX45" fmla="*/ 1593056 w 1940719"/>
              <a:gd name="connsiteY45" fmla="*/ 1042988 h 1057275"/>
              <a:gd name="connsiteX46" fmla="*/ 1566863 w 1940719"/>
              <a:gd name="connsiteY46" fmla="*/ 1019175 h 1057275"/>
              <a:gd name="connsiteX47" fmla="*/ 1552575 w 1940719"/>
              <a:gd name="connsiteY47" fmla="*/ 1004888 h 1057275"/>
              <a:gd name="connsiteX48" fmla="*/ 1328738 w 1940719"/>
              <a:gd name="connsiteY48" fmla="*/ 931069 h 1057275"/>
              <a:gd name="connsiteX49" fmla="*/ 1040606 w 1940719"/>
              <a:gd name="connsiteY49" fmla="*/ 826294 h 1057275"/>
              <a:gd name="connsiteX50" fmla="*/ 831056 w 1940719"/>
              <a:gd name="connsiteY50" fmla="*/ 728663 h 1057275"/>
              <a:gd name="connsiteX51" fmla="*/ 704850 w 1940719"/>
              <a:gd name="connsiteY51" fmla="*/ 664369 h 1057275"/>
              <a:gd name="connsiteX52" fmla="*/ 542925 w 1940719"/>
              <a:gd name="connsiteY52" fmla="*/ 552450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940719" h="1057275">
                <a:moveTo>
                  <a:pt x="542925" y="552450"/>
                </a:moveTo>
                <a:lnTo>
                  <a:pt x="402431" y="447675"/>
                </a:lnTo>
                <a:lnTo>
                  <a:pt x="295275" y="357188"/>
                </a:lnTo>
                <a:lnTo>
                  <a:pt x="207169" y="280988"/>
                </a:lnTo>
                <a:lnTo>
                  <a:pt x="130969" y="207169"/>
                </a:lnTo>
                <a:lnTo>
                  <a:pt x="71438" y="142875"/>
                </a:lnTo>
                <a:lnTo>
                  <a:pt x="23813" y="83344"/>
                </a:lnTo>
                <a:lnTo>
                  <a:pt x="7144" y="54769"/>
                </a:lnTo>
                <a:lnTo>
                  <a:pt x="2381" y="35719"/>
                </a:lnTo>
                <a:lnTo>
                  <a:pt x="0" y="21432"/>
                </a:lnTo>
                <a:lnTo>
                  <a:pt x="4763" y="4763"/>
                </a:lnTo>
                <a:lnTo>
                  <a:pt x="16669" y="0"/>
                </a:lnTo>
                <a:lnTo>
                  <a:pt x="45244" y="9525"/>
                </a:lnTo>
                <a:lnTo>
                  <a:pt x="83344" y="38100"/>
                </a:lnTo>
                <a:lnTo>
                  <a:pt x="183356" y="116682"/>
                </a:lnTo>
                <a:lnTo>
                  <a:pt x="302419" y="204788"/>
                </a:lnTo>
                <a:lnTo>
                  <a:pt x="428625" y="290513"/>
                </a:lnTo>
                <a:lnTo>
                  <a:pt x="578644" y="376238"/>
                </a:lnTo>
                <a:lnTo>
                  <a:pt x="714375" y="447675"/>
                </a:lnTo>
                <a:lnTo>
                  <a:pt x="821531" y="500063"/>
                </a:lnTo>
                <a:lnTo>
                  <a:pt x="962025" y="557213"/>
                </a:lnTo>
                <a:lnTo>
                  <a:pt x="1102519" y="602457"/>
                </a:lnTo>
                <a:lnTo>
                  <a:pt x="1254919" y="652463"/>
                </a:lnTo>
                <a:lnTo>
                  <a:pt x="1385888" y="685800"/>
                </a:lnTo>
                <a:lnTo>
                  <a:pt x="1504950" y="707232"/>
                </a:lnTo>
                <a:lnTo>
                  <a:pt x="1569244" y="714375"/>
                </a:lnTo>
                <a:lnTo>
                  <a:pt x="1616869" y="714375"/>
                </a:lnTo>
                <a:lnTo>
                  <a:pt x="1681163" y="711994"/>
                </a:lnTo>
                <a:lnTo>
                  <a:pt x="1733550" y="704850"/>
                </a:lnTo>
                <a:lnTo>
                  <a:pt x="1778794" y="690563"/>
                </a:lnTo>
                <a:lnTo>
                  <a:pt x="1824038" y="671513"/>
                </a:lnTo>
                <a:lnTo>
                  <a:pt x="1857375" y="645319"/>
                </a:lnTo>
                <a:lnTo>
                  <a:pt x="1881188" y="616744"/>
                </a:lnTo>
                <a:lnTo>
                  <a:pt x="1902619" y="600075"/>
                </a:lnTo>
                <a:lnTo>
                  <a:pt x="1921669" y="595313"/>
                </a:lnTo>
                <a:lnTo>
                  <a:pt x="1933575" y="604838"/>
                </a:lnTo>
                <a:lnTo>
                  <a:pt x="1940719" y="633413"/>
                </a:lnTo>
                <a:lnTo>
                  <a:pt x="1935956" y="685800"/>
                </a:lnTo>
                <a:lnTo>
                  <a:pt x="1926431" y="726282"/>
                </a:lnTo>
                <a:lnTo>
                  <a:pt x="1893094" y="785813"/>
                </a:lnTo>
                <a:lnTo>
                  <a:pt x="1814513" y="895350"/>
                </a:lnTo>
                <a:lnTo>
                  <a:pt x="1704975" y="1012032"/>
                </a:lnTo>
                <a:lnTo>
                  <a:pt x="1666875" y="1050132"/>
                </a:lnTo>
                <a:lnTo>
                  <a:pt x="1638300" y="1057275"/>
                </a:lnTo>
                <a:lnTo>
                  <a:pt x="1619250" y="1054894"/>
                </a:lnTo>
                <a:lnTo>
                  <a:pt x="1593056" y="1042988"/>
                </a:lnTo>
                <a:lnTo>
                  <a:pt x="1566863" y="1019175"/>
                </a:lnTo>
                <a:lnTo>
                  <a:pt x="1552575" y="1004888"/>
                </a:lnTo>
                <a:lnTo>
                  <a:pt x="1328738" y="931069"/>
                </a:lnTo>
                <a:lnTo>
                  <a:pt x="1040606" y="826294"/>
                </a:lnTo>
                <a:lnTo>
                  <a:pt x="831056" y="728663"/>
                </a:lnTo>
                <a:lnTo>
                  <a:pt x="704850" y="664369"/>
                </a:lnTo>
                <a:lnTo>
                  <a:pt x="542925" y="552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A70ACDC-DC70-274F-9521-E13FF60EC7A2}"/>
              </a:ext>
            </a:extLst>
          </p:cNvPr>
          <p:cNvSpPr/>
          <p:nvPr/>
        </p:nvSpPr>
        <p:spPr>
          <a:xfrm>
            <a:off x="3005138" y="3271838"/>
            <a:ext cx="1036637" cy="330200"/>
          </a:xfrm>
          <a:custGeom>
            <a:avLst/>
            <a:gdLst>
              <a:gd name="connsiteX0" fmla="*/ 404812 w 1035843"/>
              <a:gd name="connsiteY0" fmla="*/ 264318 h 330993"/>
              <a:gd name="connsiteX1" fmla="*/ 52387 w 1035843"/>
              <a:gd name="connsiteY1" fmla="*/ 330993 h 330993"/>
              <a:gd name="connsiteX2" fmla="*/ 0 w 1035843"/>
              <a:gd name="connsiteY2" fmla="*/ 178593 h 330993"/>
              <a:gd name="connsiteX3" fmla="*/ 147637 w 1035843"/>
              <a:gd name="connsiteY3" fmla="*/ 145256 h 330993"/>
              <a:gd name="connsiteX4" fmla="*/ 345281 w 1035843"/>
              <a:gd name="connsiteY4" fmla="*/ 100012 h 330993"/>
              <a:gd name="connsiteX5" fmla="*/ 564356 w 1035843"/>
              <a:gd name="connsiteY5" fmla="*/ 50006 h 330993"/>
              <a:gd name="connsiteX6" fmla="*/ 771525 w 1035843"/>
              <a:gd name="connsiteY6" fmla="*/ 4762 h 330993"/>
              <a:gd name="connsiteX7" fmla="*/ 797718 w 1035843"/>
              <a:gd name="connsiteY7" fmla="*/ 0 h 330993"/>
              <a:gd name="connsiteX8" fmla="*/ 1035843 w 1035843"/>
              <a:gd name="connsiteY8" fmla="*/ 4762 h 330993"/>
              <a:gd name="connsiteX9" fmla="*/ 1021556 w 1035843"/>
              <a:gd name="connsiteY9" fmla="*/ 197643 h 330993"/>
              <a:gd name="connsiteX10" fmla="*/ 933450 w 1035843"/>
              <a:gd name="connsiteY10" fmla="*/ 188118 h 330993"/>
              <a:gd name="connsiteX11" fmla="*/ 907256 w 1035843"/>
              <a:gd name="connsiteY11" fmla="*/ 185737 h 330993"/>
              <a:gd name="connsiteX12" fmla="*/ 754856 w 1035843"/>
              <a:gd name="connsiteY12" fmla="*/ 209550 h 330993"/>
              <a:gd name="connsiteX13" fmla="*/ 404812 w 1035843"/>
              <a:gd name="connsiteY13" fmla="*/ 264318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35843" h="330993">
                <a:moveTo>
                  <a:pt x="404812" y="264318"/>
                </a:moveTo>
                <a:lnTo>
                  <a:pt x="52387" y="330993"/>
                </a:lnTo>
                <a:lnTo>
                  <a:pt x="0" y="178593"/>
                </a:lnTo>
                <a:lnTo>
                  <a:pt x="147637" y="145256"/>
                </a:lnTo>
                <a:lnTo>
                  <a:pt x="345281" y="100012"/>
                </a:lnTo>
                <a:lnTo>
                  <a:pt x="564356" y="50006"/>
                </a:lnTo>
                <a:lnTo>
                  <a:pt x="771525" y="4762"/>
                </a:lnTo>
                <a:lnTo>
                  <a:pt x="797718" y="0"/>
                </a:lnTo>
                <a:lnTo>
                  <a:pt x="1035843" y="4762"/>
                </a:lnTo>
                <a:lnTo>
                  <a:pt x="1021556" y="197643"/>
                </a:lnTo>
                <a:lnTo>
                  <a:pt x="933450" y="188118"/>
                </a:lnTo>
                <a:lnTo>
                  <a:pt x="907256" y="185737"/>
                </a:lnTo>
                <a:lnTo>
                  <a:pt x="754856" y="209550"/>
                </a:lnTo>
                <a:lnTo>
                  <a:pt x="404812" y="264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008C56-735E-FC4F-914A-1FF0F6D87098}"/>
              </a:ext>
            </a:extLst>
          </p:cNvPr>
          <p:cNvSpPr/>
          <p:nvPr/>
        </p:nvSpPr>
        <p:spPr>
          <a:xfrm>
            <a:off x="2770188" y="3286125"/>
            <a:ext cx="1638300" cy="1819275"/>
          </a:xfrm>
          <a:custGeom>
            <a:avLst/>
            <a:gdLst>
              <a:gd name="connsiteX0" fmla="*/ 100012 w 1638300"/>
              <a:gd name="connsiteY0" fmla="*/ 926306 h 1819275"/>
              <a:gd name="connsiteX1" fmla="*/ 114300 w 1638300"/>
              <a:gd name="connsiteY1" fmla="*/ 711994 h 1819275"/>
              <a:gd name="connsiteX2" fmla="*/ 119062 w 1638300"/>
              <a:gd name="connsiteY2" fmla="*/ 590550 h 1819275"/>
              <a:gd name="connsiteX3" fmla="*/ 123825 w 1638300"/>
              <a:gd name="connsiteY3" fmla="*/ 459581 h 1819275"/>
              <a:gd name="connsiteX4" fmla="*/ 121444 w 1638300"/>
              <a:gd name="connsiteY4" fmla="*/ 361950 h 1819275"/>
              <a:gd name="connsiteX5" fmla="*/ 119062 w 1638300"/>
              <a:gd name="connsiteY5" fmla="*/ 285750 h 1819275"/>
              <a:gd name="connsiteX6" fmla="*/ 109537 w 1638300"/>
              <a:gd name="connsiteY6" fmla="*/ 226219 h 1819275"/>
              <a:gd name="connsiteX7" fmla="*/ 85725 w 1638300"/>
              <a:gd name="connsiteY7" fmla="*/ 135731 h 1819275"/>
              <a:gd name="connsiteX8" fmla="*/ 66675 w 1638300"/>
              <a:gd name="connsiteY8" fmla="*/ 95250 h 1819275"/>
              <a:gd name="connsiteX9" fmla="*/ 52387 w 1638300"/>
              <a:gd name="connsiteY9" fmla="*/ 73819 h 1819275"/>
              <a:gd name="connsiteX10" fmla="*/ 23812 w 1638300"/>
              <a:gd name="connsiteY10" fmla="*/ 47625 h 1819275"/>
              <a:gd name="connsiteX11" fmla="*/ 7144 w 1638300"/>
              <a:gd name="connsiteY11" fmla="*/ 35719 h 1819275"/>
              <a:gd name="connsiteX12" fmla="*/ 2381 w 1638300"/>
              <a:gd name="connsiteY12" fmla="*/ 23813 h 1819275"/>
              <a:gd name="connsiteX13" fmla="*/ 0 w 1638300"/>
              <a:gd name="connsiteY13" fmla="*/ 11906 h 1819275"/>
              <a:gd name="connsiteX14" fmla="*/ 4762 w 1638300"/>
              <a:gd name="connsiteY14" fmla="*/ 2381 h 1819275"/>
              <a:gd name="connsiteX15" fmla="*/ 26194 w 1638300"/>
              <a:gd name="connsiteY15" fmla="*/ 0 h 1819275"/>
              <a:gd name="connsiteX16" fmla="*/ 52387 w 1638300"/>
              <a:gd name="connsiteY16" fmla="*/ 2381 h 1819275"/>
              <a:gd name="connsiteX17" fmla="*/ 76200 w 1638300"/>
              <a:gd name="connsiteY17" fmla="*/ 4763 h 1819275"/>
              <a:gd name="connsiteX18" fmla="*/ 95250 w 1638300"/>
              <a:gd name="connsiteY18" fmla="*/ 11906 h 1819275"/>
              <a:gd name="connsiteX19" fmla="*/ 366712 w 1638300"/>
              <a:gd name="connsiteY19" fmla="*/ 171450 h 1819275"/>
              <a:gd name="connsiteX20" fmla="*/ 369094 w 1638300"/>
              <a:gd name="connsiteY20" fmla="*/ 295275 h 1819275"/>
              <a:gd name="connsiteX21" fmla="*/ 333375 w 1638300"/>
              <a:gd name="connsiteY21" fmla="*/ 552450 h 1819275"/>
              <a:gd name="connsiteX22" fmla="*/ 302419 w 1638300"/>
              <a:gd name="connsiteY22" fmla="*/ 828675 h 1819275"/>
              <a:gd name="connsiteX23" fmla="*/ 283369 w 1638300"/>
              <a:gd name="connsiteY23" fmla="*/ 1033463 h 1819275"/>
              <a:gd name="connsiteX24" fmla="*/ 278606 w 1638300"/>
              <a:gd name="connsiteY24" fmla="*/ 1195388 h 1819275"/>
              <a:gd name="connsiteX25" fmla="*/ 278606 w 1638300"/>
              <a:gd name="connsiteY25" fmla="*/ 1321594 h 1819275"/>
              <a:gd name="connsiteX26" fmla="*/ 283369 w 1638300"/>
              <a:gd name="connsiteY26" fmla="*/ 1383506 h 1819275"/>
              <a:gd name="connsiteX27" fmla="*/ 297656 w 1638300"/>
              <a:gd name="connsiteY27" fmla="*/ 1452563 h 1819275"/>
              <a:gd name="connsiteX28" fmla="*/ 319087 w 1638300"/>
              <a:gd name="connsiteY28" fmla="*/ 1497806 h 1819275"/>
              <a:gd name="connsiteX29" fmla="*/ 352425 w 1638300"/>
              <a:gd name="connsiteY29" fmla="*/ 1543050 h 1819275"/>
              <a:gd name="connsiteX30" fmla="*/ 376237 w 1638300"/>
              <a:gd name="connsiteY30" fmla="*/ 1566863 h 1819275"/>
              <a:gd name="connsiteX31" fmla="*/ 419100 w 1638300"/>
              <a:gd name="connsiteY31" fmla="*/ 1593056 h 1819275"/>
              <a:gd name="connsiteX32" fmla="*/ 466725 w 1638300"/>
              <a:gd name="connsiteY32" fmla="*/ 1609725 h 1819275"/>
              <a:gd name="connsiteX33" fmla="*/ 516731 w 1638300"/>
              <a:gd name="connsiteY33" fmla="*/ 1619250 h 1819275"/>
              <a:gd name="connsiteX34" fmla="*/ 588169 w 1638300"/>
              <a:gd name="connsiteY34" fmla="*/ 1616869 h 1819275"/>
              <a:gd name="connsiteX35" fmla="*/ 823912 w 1638300"/>
              <a:gd name="connsiteY35" fmla="*/ 1593056 h 1819275"/>
              <a:gd name="connsiteX36" fmla="*/ 981075 w 1638300"/>
              <a:gd name="connsiteY36" fmla="*/ 1576388 h 1819275"/>
              <a:gd name="connsiteX37" fmla="*/ 1052512 w 1638300"/>
              <a:gd name="connsiteY37" fmla="*/ 1566863 h 1819275"/>
              <a:gd name="connsiteX38" fmla="*/ 1100137 w 1638300"/>
              <a:gd name="connsiteY38" fmla="*/ 1552575 h 1819275"/>
              <a:gd name="connsiteX39" fmla="*/ 1195387 w 1638300"/>
              <a:gd name="connsiteY39" fmla="*/ 1516856 h 1819275"/>
              <a:gd name="connsiteX40" fmla="*/ 1264444 w 1638300"/>
              <a:gd name="connsiteY40" fmla="*/ 1493044 h 1819275"/>
              <a:gd name="connsiteX41" fmla="*/ 1323975 w 1638300"/>
              <a:gd name="connsiteY41" fmla="*/ 1478756 h 1819275"/>
              <a:gd name="connsiteX42" fmla="*/ 1400175 w 1638300"/>
              <a:gd name="connsiteY42" fmla="*/ 1488281 h 1819275"/>
              <a:gd name="connsiteX43" fmla="*/ 1481137 w 1638300"/>
              <a:gd name="connsiteY43" fmla="*/ 1504950 h 1819275"/>
              <a:gd name="connsiteX44" fmla="*/ 1540669 w 1638300"/>
              <a:gd name="connsiteY44" fmla="*/ 1526381 h 1819275"/>
              <a:gd name="connsiteX45" fmla="*/ 1576387 w 1638300"/>
              <a:gd name="connsiteY45" fmla="*/ 1545431 h 1819275"/>
              <a:gd name="connsiteX46" fmla="*/ 1604962 w 1638300"/>
              <a:gd name="connsiteY46" fmla="*/ 1566863 h 1819275"/>
              <a:gd name="connsiteX47" fmla="*/ 1624012 w 1638300"/>
              <a:gd name="connsiteY47" fmla="*/ 1585913 h 1819275"/>
              <a:gd name="connsiteX48" fmla="*/ 1633537 w 1638300"/>
              <a:gd name="connsiteY48" fmla="*/ 1600200 h 1819275"/>
              <a:gd name="connsiteX49" fmla="*/ 1638300 w 1638300"/>
              <a:gd name="connsiteY49" fmla="*/ 1616869 h 1819275"/>
              <a:gd name="connsiteX50" fmla="*/ 1638300 w 1638300"/>
              <a:gd name="connsiteY50" fmla="*/ 1638300 h 1819275"/>
              <a:gd name="connsiteX51" fmla="*/ 1633537 w 1638300"/>
              <a:gd name="connsiteY51" fmla="*/ 1664494 h 1819275"/>
              <a:gd name="connsiteX52" fmla="*/ 1609725 w 1638300"/>
              <a:gd name="connsiteY52" fmla="*/ 1697831 h 1819275"/>
              <a:gd name="connsiteX53" fmla="*/ 1566862 w 1638300"/>
              <a:gd name="connsiteY53" fmla="*/ 1719263 h 1819275"/>
              <a:gd name="connsiteX54" fmla="*/ 1450181 w 1638300"/>
              <a:gd name="connsiteY54" fmla="*/ 1743075 h 1819275"/>
              <a:gd name="connsiteX55" fmla="*/ 1316831 w 1638300"/>
              <a:gd name="connsiteY55" fmla="*/ 1759744 h 1819275"/>
              <a:gd name="connsiteX56" fmla="*/ 1073944 w 1638300"/>
              <a:gd name="connsiteY56" fmla="*/ 1774031 h 1819275"/>
              <a:gd name="connsiteX57" fmla="*/ 812006 w 1638300"/>
              <a:gd name="connsiteY57" fmla="*/ 1797844 h 1819275"/>
              <a:gd name="connsiteX58" fmla="*/ 595312 w 1638300"/>
              <a:gd name="connsiteY58" fmla="*/ 1809750 h 1819275"/>
              <a:gd name="connsiteX59" fmla="*/ 466725 w 1638300"/>
              <a:gd name="connsiteY59" fmla="*/ 1819275 h 1819275"/>
              <a:gd name="connsiteX60" fmla="*/ 411956 w 1638300"/>
              <a:gd name="connsiteY60" fmla="*/ 1812131 h 1819275"/>
              <a:gd name="connsiteX61" fmla="*/ 361950 w 1638300"/>
              <a:gd name="connsiteY61" fmla="*/ 1797844 h 1819275"/>
              <a:gd name="connsiteX62" fmla="*/ 292894 w 1638300"/>
              <a:gd name="connsiteY62" fmla="*/ 1764506 h 1819275"/>
              <a:gd name="connsiteX63" fmla="*/ 233362 w 1638300"/>
              <a:gd name="connsiteY63" fmla="*/ 1724025 h 1819275"/>
              <a:gd name="connsiteX64" fmla="*/ 188119 w 1638300"/>
              <a:gd name="connsiteY64" fmla="*/ 1685925 h 1819275"/>
              <a:gd name="connsiteX65" fmla="*/ 145256 w 1638300"/>
              <a:gd name="connsiteY65" fmla="*/ 1643063 h 1819275"/>
              <a:gd name="connsiteX66" fmla="*/ 116681 w 1638300"/>
              <a:gd name="connsiteY66" fmla="*/ 1600200 h 1819275"/>
              <a:gd name="connsiteX67" fmla="*/ 97631 w 1638300"/>
              <a:gd name="connsiteY67" fmla="*/ 1552575 h 1819275"/>
              <a:gd name="connsiteX68" fmla="*/ 83344 w 1638300"/>
              <a:gd name="connsiteY68" fmla="*/ 1483519 h 1819275"/>
              <a:gd name="connsiteX69" fmla="*/ 76200 w 1638300"/>
              <a:gd name="connsiteY69" fmla="*/ 1409700 h 1819275"/>
              <a:gd name="connsiteX70" fmla="*/ 80962 w 1638300"/>
              <a:gd name="connsiteY70" fmla="*/ 1257300 h 1819275"/>
              <a:gd name="connsiteX71" fmla="*/ 100012 w 1638300"/>
              <a:gd name="connsiteY71" fmla="*/ 926306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638300" h="1819275">
                <a:moveTo>
                  <a:pt x="100012" y="926306"/>
                </a:moveTo>
                <a:lnTo>
                  <a:pt x="114300" y="711994"/>
                </a:lnTo>
                <a:lnTo>
                  <a:pt x="119062" y="590550"/>
                </a:lnTo>
                <a:lnTo>
                  <a:pt x="123825" y="459581"/>
                </a:lnTo>
                <a:cubicBezTo>
                  <a:pt x="123031" y="427037"/>
                  <a:pt x="122238" y="394494"/>
                  <a:pt x="121444" y="361950"/>
                </a:cubicBezTo>
                <a:lnTo>
                  <a:pt x="119062" y="285750"/>
                </a:lnTo>
                <a:lnTo>
                  <a:pt x="109537" y="226219"/>
                </a:lnTo>
                <a:lnTo>
                  <a:pt x="85725" y="135731"/>
                </a:lnTo>
                <a:lnTo>
                  <a:pt x="66675" y="95250"/>
                </a:lnTo>
                <a:lnTo>
                  <a:pt x="52387" y="73819"/>
                </a:lnTo>
                <a:lnTo>
                  <a:pt x="23812" y="47625"/>
                </a:lnTo>
                <a:lnTo>
                  <a:pt x="7144" y="35719"/>
                </a:lnTo>
                <a:lnTo>
                  <a:pt x="2381" y="23813"/>
                </a:lnTo>
                <a:lnTo>
                  <a:pt x="0" y="11906"/>
                </a:lnTo>
                <a:lnTo>
                  <a:pt x="4762" y="2381"/>
                </a:lnTo>
                <a:lnTo>
                  <a:pt x="26194" y="0"/>
                </a:lnTo>
                <a:lnTo>
                  <a:pt x="52387" y="2381"/>
                </a:lnTo>
                <a:lnTo>
                  <a:pt x="76200" y="4763"/>
                </a:lnTo>
                <a:lnTo>
                  <a:pt x="95250" y="11906"/>
                </a:lnTo>
                <a:lnTo>
                  <a:pt x="366712" y="171450"/>
                </a:lnTo>
                <a:lnTo>
                  <a:pt x="369094" y="295275"/>
                </a:lnTo>
                <a:lnTo>
                  <a:pt x="333375" y="552450"/>
                </a:lnTo>
                <a:lnTo>
                  <a:pt x="302419" y="828675"/>
                </a:lnTo>
                <a:lnTo>
                  <a:pt x="283369" y="1033463"/>
                </a:lnTo>
                <a:lnTo>
                  <a:pt x="278606" y="1195388"/>
                </a:lnTo>
                <a:lnTo>
                  <a:pt x="278606" y="1321594"/>
                </a:lnTo>
                <a:lnTo>
                  <a:pt x="283369" y="1383506"/>
                </a:lnTo>
                <a:lnTo>
                  <a:pt x="297656" y="1452563"/>
                </a:lnTo>
                <a:lnTo>
                  <a:pt x="319087" y="1497806"/>
                </a:lnTo>
                <a:lnTo>
                  <a:pt x="352425" y="1543050"/>
                </a:lnTo>
                <a:lnTo>
                  <a:pt x="376237" y="1566863"/>
                </a:lnTo>
                <a:lnTo>
                  <a:pt x="419100" y="1593056"/>
                </a:lnTo>
                <a:lnTo>
                  <a:pt x="466725" y="1609725"/>
                </a:lnTo>
                <a:lnTo>
                  <a:pt x="516731" y="1619250"/>
                </a:lnTo>
                <a:lnTo>
                  <a:pt x="588169" y="1616869"/>
                </a:lnTo>
                <a:lnTo>
                  <a:pt x="823912" y="1593056"/>
                </a:lnTo>
                <a:lnTo>
                  <a:pt x="981075" y="1576388"/>
                </a:lnTo>
                <a:lnTo>
                  <a:pt x="1052512" y="1566863"/>
                </a:lnTo>
                <a:lnTo>
                  <a:pt x="1100137" y="1552575"/>
                </a:lnTo>
                <a:lnTo>
                  <a:pt x="1195387" y="1516856"/>
                </a:lnTo>
                <a:lnTo>
                  <a:pt x="1264444" y="1493044"/>
                </a:lnTo>
                <a:lnTo>
                  <a:pt x="1323975" y="1478756"/>
                </a:lnTo>
                <a:lnTo>
                  <a:pt x="1400175" y="1488281"/>
                </a:lnTo>
                <a:lnTo>
                  <a:pt x="1481137" y="1504950"/>
                </a:lnTo>
                <a:lnTo>
                  <a:pt x="1540669" y="1526381"/>
                </a:lnTo>
                <a:lnTo>
                  <a:pt x="1576387" y="1545431"/>
                </a:lnTo>
                <a:lnTo>
                  <a:pt x="1604962" y="1566863"/>
                </a:lnTo>
                <a:lnTo>
                  <a:pt x="1624012" y="1585913"/>
                </a:lnTo>
                <a:cubicBezTo>
                  <a:pt x="1631734" y="1598781"/>
                  <a:pt x="1627883" y="1594546"/>
                  <a:pt x="1633537" y="1600200"/>
                </a:cubicBezTo>
                <a:lnTo>
                  <a:pt x="1638300" y="1616869"/>
                </a:lnTo>
                <a:lnTo>
                  <a:pt x="1638300" y="1638300"/>
                </a:lnTo>
                <a:lnTo>
                  <a:pt x="1633537" y="1664494"/>
                </a:lnTo>
                <a:lnTo>
                  <a:pt x="1609725" y="1697831"/>
                </a:lnTo>
                <a:lnTo>
                  <a:pt x="1566862" y="1719263"/>
                </a:lnTo>
                <a:lnTo>
                  <a:pt x="1450181" y="1743075"/>
                </a:lnTo>
                <a:lnTo>
                  <a:pt x="1316831" y="1759744"/>
                </a:lnTo>
                <a:lnTo>
                  <a:pt x="1073944" y="1774031"/>
                </a:lnTo>
                <a:lnTo>
                  <a:pt x="812006" y="1797844"/>
                </a:lnTo>
                <a:lnTo>
                  <a:pt x="595312" y="1809750"/>
                </a:lnTo>
                <a:lnTo>
                  <a:pt x="466725" y="1819275"/>
                </a:lnTo>
                <a:lnTo>
                  <a:pt x="411956" y="1812131"/>
                </a:lnTo>
                <a:lnTo>
                  <a:pt x="361950" y="1797844"/>
                </a:lnTo>
                <a:lnTo>
                  <a:pt x="292894" y="1764506"/>
                </a:lnTo>
                <a:lnTo>
                  <a:pt x="233362" y="1724025"/>
                </a:lnTo>
                <a:lnTo>
                  <a:pt x="188119" y="1685925"/>
                </a:lnTo>
                <a:lnTo>
                  <a:pt x="145256" y="1643063"/>
                </a:lnTo>
                <a:lnTo>
                  <a:pt x="116681" y="1600200"/>
                </a:lnTo>
                <a:lnTo>
                  <a:pt x="97631" y="1552575"/>
                </a:lnTo>
                <a:lnTo>
                  <a:pt x="83344" y="1483519"/>
                </a:lnTo>
                <a:lnTo>
                  <a:pt x="76200" y="1409700"/>
                </a:lnTo>
                <a:lnTo>
                  <a:pt x="80962" y="1257300"/>
                </a:lnTo>
                <a:lnTo>
                  <a:pt x="100012" y="92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B5DC6D4-5558-9A44-8D50-4DF08AF2618B}"/>
              </a:ext>
            </a:extLst>
          </p:cNvPr>
          <p:cNvSpPr/>
          <p:nvPr/>
        </p:nvSpPr>
        <p:spPr>
          <a:xfrm>
            <a:off x="4953000" y="2312988"/>
            <a:ext cx="1947863" cy="563562"/>
          </a:xfrm>
          <a:custGeom>
            <a:avLst/>
            <a:gdLst>
              <a:gd name="connsiteX0" fmla="*/ 1031081 w 1947863"/>
              <a:gd name="connsiteY0" fmla="*/ 447675 h 564356"/>
              <a:gd name="connsiteX1" fmla="*/ 704850 w 1947863"/>
              <a:gd name="connsiteY1" fmla="*/ 521494 h 564356"/>
              <a:gd name="connsiteX2" fmla="*/ 528638 w 1947863"/>
              <a:gd name="connsiteY2" fmla="*/ 547687 h 564356"/>
              <a:gd name="connsiteX3" fmla="*/ 397669 w 1947863"/>
              <a:gd name="connsiteY3" fmla="*/ 559594 h 564356"/>
              <a:gd name="connsiteX4" fmla="*/ 330994 w 1947863"/>
              <a:gd name="connsiteY4" fmla="*/ 564356 h 564356"/>
              <a:gd name="connsiteX5" fmla="*/ 273844 w 1947863"/>
              <a:gd name="connsiteY5" fmla="*/ 557212 h 564356"/>
              <a:gd name="connsiteX6" fmla="*/ 209550 w 1947863"/>
              <a:gd name="connsiteY6" fmla="*/ 538162 h 564356"/>
              <a:gd name="connsiteX7" fmla="*/ 135731 w 1947863"/>
              <a:gd name="connsiteY7" fmla="*/ 509587 h 564356"/>
              <a:gd name="connsiteX8" fmla="*/ 0 w 1947863"/>
              <a:gd name="connsiteY8" fmla="*/ 445294 h 564356"/>
              <a:gd name="connsiteX9" fmla="*/ 23813 w 1947863"/>
              <a:gd name="connsiteY9" fmla="*/ 302419 h 564356"/>
              <a:gd name="connsiteX10" fmla="*/ 154781 w 1947863"/>
              <a:gd name="connsiteY10" fmla="*/ 340519 h 564356"/>
              <a:gd name="connsiteX11" fmla="*/ 240506 w 1947863"/>
              <a:gd name="connsiteY11" fmla="*/ 352425 h 564356"/>
              <a:gd name="connsiteX12" fmla="*/ 314325 w 1947863"/>
              <a:gd name="connsiteY12" fmla="*/ 359569 h 564356"/>
              <a:gd name="connsiteX13" fmla="*/ 400050 w 1947863"/>
              <a:gd name="connsiteY13" fmla="*/ 359569 h 564356"/>
              <a:gd name="connsiteX14" fmla="*/ 507206 w 1947863"/>
              <a:gd name="connsiteY14" fmla="*/ 350044 h 564356"/>
              <a:gd name="connsiteX15" fmla="*/ 750094 w 1947863"/>
              <a:gd name="connsiteY15" fmla="*/ 302419 h 564356"/>
              <a:gd name="connsiteX16" fmla="*/ 1047750 w 1947863"/>
              <a:gd name="connsiteY16" fmla="*/ 228600 h 564356"/>
              <a:gd name="connsiteX17" fmla="*/ 1250156 w 1947863"/>
              <a:gd name="connsiteY17" fmla="*/ 166687 h 564356"/>
              <a:gd name="connsiteX18" fmla="*/ 1345406 w 1947863"/>
              <a:gd name="connsiteY18" fmla="*/ 130969 h 564356"/>
              <a:gd name="connsiteX19" fmla="*/ 1452563 w 1947863"/>
              <a:gd name="connsiteY19" fmla="*/ 76200 h 564356"/>
              <a:gd name="connsiteX20" fmla="*/ 1493044 w 1947863"/>
              <a:gd name="connsiteY20" fmla="*/ 45244 h 564356"/>
              <a:gd name="connsiteX21" fmla="*/ 1521619 w 1947863"/>
              <a:gd name="connsiteY21" fmla="*/ 19050 h 564356"/>
              <a:gd name="connsiteX22" fmla="*/ 1545431 w 1947863"/>
              <a:gd name="connsiteY22" fmla="*/ 4762 h 564356"/>
              <a:gd name="connsiteX23" fmla="*/ 1585913 w 1947863"/>
              <a:gd name="connsiteY23" fmla="*/ 0 h 564356"/>
              <a:gd name="connsiteX24" fmla="*/ 1631156 w 1947863"/>
              <a:gd name="connsiteY24" fmla="*/ 2381 h 564356"/>
              <a:gd name="connsiteX25" fmla="*/ 1683544 w 1947863"/>
              <a:gd name="connsiteY25" fmla="*/ 11906 h 564356"/>
              <a:gd name="connsiteX26" fmla="*/ 1752600 w 1947863"/>
              <a:gd name="connsiteY26" fmla="*/ 28575 h 564356"/>
              <a:gd name="connsiteX27" fmla="*/ 1850231 w 1947863"/>
              <a:gd name="connsiteY27" fmla="*/ 69056 h 564356"/>
              <a:gd name="connsiteX28" fmla="*/ 1916906 w 1947863"/>
              <a:gd name="connsiteY28" fmla="*/ 107156 h 564356"/>
              <a:gd name="connsiteX29" fmla="*/ 1938338 w 1947863"/>
              <a:gd name="connsiteY29" fmla="*/ 126206 h 564356"/>
              <a:gd name="connsiteX30" fmla="*/ 1947863 w 1947863"/>
              <a:gd name="connsiteY30" fmla="*/ 142875 h 564356"/>
              <a:gd name="connsiteX31" fmla="*/ 1943100 w 1947863"/>
              <a:gd name="connsiteY31" fmla="*/ 166687 h 564356"/>
              <a:gd name="connsiteX32" fmla="*/ 1921669 w 1947863"/>
              <a:gd name="connsiteY32" fmla="*/ 190500 h 564356"/>
              <a:gd name="connsiteX33" fmla="*/ 1869281 w 1947863"/>
              <a:gd name="connsiteY33" fmla="*/ 216694 h 564356"/>
              <a:gd name="connsiteX34" fmla="*/ 1771650 w 1947863"/>
              <a:gd name="connsiteY34" fmla="*/ 252412 h 564356"/>
              <a:gd name="connsiteX35" fmla="*/ 1590675 w 1947863"/>
              <a:gd name="connsiteY35" fmla="*/ 307181 h 564356"/>
              <a:gd name="connsiteX36" fmla="*/ 1381125 w 1947863"/>
              <a:gd name="connsiteY36" fmla="*/ 369094 h 564356"/>
              <a:gd name="connsiteX37" fmla="*/ 1031081 w 1947863"/>
              <a:gd name="connsiteY37" fmla="*/ 447675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47863" h="564356">
                <a:moveTo>
                  <a:pt x="1031081" y="447675"/>
                </a:moveTo>
                <a:lnTo>
                  <a:pt x="704850" y="521494"/>
                </a:lnTo>
                <a:lnTo>
                  <a:pt x="528638" y="547687"/>
                </a:lnTo>
                <a:lnTo>
                  <a:pt x="397669" y="559594"/>
                </a:lnTo>
                <a:lnTo>
                  <a:pt x="330994" y="564356"/>
                </a:lnTo>
                <a:lnTo>
                  <a:pt x="273844" y="557212"/>
                </a:lnTo>
                <a:lnTo>
                  <a:pt x="209550" y="538162"/>
                </a:lnTo>
                <a:lnTo>
                  <a:pt x="135731" y="509587"/>
                </a:lnTo>
                <a:lnTo>
                  <a:pt x="0" y="445294"/>
                </a:lnTo>
                <a:lnTo>
                  <a:pt x="23813" y="302419"/>
                </a:lnTo>
                <a:lnTo>
                  <a:pt x="154781" y="340519"/>
                </a:lnTo>
                <a:lnTo>
                  <a:pt x="240506" y="352425"/>
                </a:lnTo>
                <a:lnTo>
                  <a:pt x="314325" y="359569"/>
                </a:lnTo>
                <a:lnTo>
                  <a:pt x="400050" y="359569"/>
                </a:lnTo>
                <a:lnTo>
                  <a:pt x="507206" y="350044"/>
                </a:lnTo>
                <a:lnTo>
                  <a:pt x="750094" y="302419"/>
                </a:lnTo>
                <a:lnTo>
                  <a:pt x="1047750" y="228600"/>
                </a:lnTo>
                <a:lnTo>
                  <a:pt x="1250156" y="166687"/>
                </a:lnTo>
                <a:lnTo>
                  <a:pt x="1345406" y="130969"/>
                </a:lnTo>
                <a:lnTo>
                  <a:pt x="1452563" y="76200"/>
                </a:lnTo>
                <a:lnTo>
                  <a:pt x="1493044" y="45244"/>
                </a:lnTo>
                <a:lnTo>
                  <a:pt x="1521619" y="19050"/>
                </a:lnTo>
                <a:lnTo>
                  <a:pt x="1545431" y="4762"/>
                </a:lnTo>
                <a:lnTo>
                  <a:pt x="1585913" y="0"/>
                </a:lnTo>
                <a:lnTo>
                  <a:pt x="1631156" y="2381"/>
                </a:lnTo>
                <a:lnTo>
                  <a:pt x="1683544" y="11906"/>
                </a:lnTo>
                <a:lnTo>
                  <a:pt x="1752600" y="28575"/>
                </a:lnTo>
                <a:lnTo>
                  <a:pt x="1850231" y="69056"/>
                </a:lnTo>
                <a:lnTo>
                  <a:pt x="1916906" y="107156"/>
                </a:lnTo>
                <a:lnTo>
                  <a:pt x="1938338" y="126206"/>
                </a:lnTo>
                <a:lnTo>
                  <a:pt x="1947863" y="142875"/>
                </a:lnTo>
                <a:lnTo>
                  <a:pt x="1943100" y="166687"/>
                </a:lnTo>
                <a:lnTo>
                  <a:pt x="1921669" y="190500"/>
                </a:lnTo>
                <a:lnTo>
                  <a:pt x="1869281" y="216694"/>
                </a:lnTo>
                <a:lnTo>
                  <a:pt x="1771650" y="252412"/>
                </a:lnTo>
                <a:lnTo>
                  <a:pt x="1590675" y="307181"/>
                </a:lnTo>
                <a:lnTo>
                  <a:pt x="1381125" y="369094"/>
                </a:lnTo>
                <a:lnTo>
                  <a:pt x="1031081" y="447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4E307F7-1051-BB4E-9093-3B468CF2A13F}"/>
              </a:ext>
            </a:extLst>
          </p:cNvPr>
          <p:cNvSpPr/>
          <p:nvPr/>
        </p:nvSpPr>
        <p:spPr>
          <a:xfrm rot="16200000">
            <a:off x="3784600" y="3143251"/>
            <a:ext cx="2782887" cy="2049462"/>
          </a:xfrm>
          <a:custGeom>
            <a:avLst/>
            <a:gdLst>
              <a:gd name="connsiteX0" fmla="*/ 688522 w 2784022"/>
              <a:gd name="connsiteY0" fmla="*/ 1091293 h 2049236"/>
              <a:gd name="connsiteX1" fmla="*/ 576943 w 2784022"/>
              <a:gd name="connsiteY1" fmla="*/ 987879 h 2049236"/>
              <a:gd name="connsiteX2" fmla="*/ 484415 w 2784022"/>
              <a:gd name="connsiteY2" fmla="*/ 889907 h 2049236"/>
              <a:gd name="connsiteX3" fmla="*/ 419100 w 2784022"/>
              <a:gd name="connsiteY3" fmla="*/ 810986 h 2049236"/>
              <a:gd name="connsiteX4" fmla="*/ 353786 w 2784022"/>
              <a:gd name="connsiteY4" fmla="*/ 723900 h 2049236"/>
              <a:gd name="connsiteX5" fmla="*/ 266700 w 2784022"/>
              <a:gd name="connsiteY5" fmla="*/ 595993 h 2049236"/>
              <a:gd name="connsiteX6" fmla="*/ 185057 w 2784022"/>
              <a:gd name="connsiteY6" fmla="*/ 462643 h 2049236"/>
              <a:gd name="connsiteX7" fmla="*/ 117022 w 2784022"/>
              <a:gd name="connsiteY7" fmla="*/ 323850 h 2049236"/>
              <a:gd name="connsiteX8" fmla="*/ 48986 w 2784022"/>
              <a:gd name="connsiteY8" fmla="*/ 179614 h 2049236"/>
              <a:gd name="connsiteX9" fmla="*/ 8165 w 2784022"/>
              <a:gd name="connsiteY9" fmla="*/ 92529 h 2049236"/>
              <a:gd name="connsiteX10" fmla="*/ 0 w 2784022"/>
              <a:gd name="connsiteY10" fmla="*/ 51707 h 2049236"/>
              <a:gd name="connsiteX11" fmla="*/ 0 w 2784022"/>
              <a:gd name="connsiteY11" fmla="*/ 27214 h 2049236"/>
              <a:gd name="connsiteX12" fmla="*/ 8165 w 2784022"/>
              <a:gd name="connsiteY12" fmla="*/ 5443 h 2049236"/>
              <a:gd name="connsiteX13" fmla="*/ 19050 w 2784022"/>
              <a:gd name="connsiteY13" fmla="*/ 0 h 2049236"/>
              <a:gd name="connsiteX14" fmla="*/ 35379 w 2784022"/>
              <a:gd name="connsiteY14" fmla="*/ 5443 h 2049236"/>
              <a:gd name="connsiteX15" fmla="*/ 65315 w 2784022"/>
              <a:gd name="connsiteY15" fmla="*/ 51707 h 2049236"/>
              <a:gd name="connsiteX16" fmla="*/ 130629 w 2784022"/>
              <a:gd name="connsiteY16" fmla="*/ 157843 h 2049236"/>
              <a:gd name="connsiteX17" fmla="*/ 198665 w 2784022"/>
              <a:gd name="connsiteY17" fmla="*/ 266700 h 2049236"/>
              <a:gd name="connsiteX18" fmla="*/ 263979 w 2784022"/>
              <a:gd name="connsiteY18" fmla="*/ 361950 h 2049236"/>
              <a:gd name="connsiteX19" fmla="*/ 351065 w 2784022"/>
              <a:gd name="connsiteY19" fmla="*/ 473529 h 2049236"/>
              <a:gd name="connsiteX20" fmla="*/ 440872 w 2784022"/>
              <a:gd name="connsiteY20" fmla="*/ 582386 h 2049236"/>
              <a:gd name="connsiteX21" fmla="*/ 552450 w 2784022"/>
              <a:gd name="connsiteY21" fmla="*/ 702129 h 2049236"/>
              <a:gd name="connsiteX22" fmla="*/ 685800 w 2784022"/>
              <a:gd name="connsiteY22" fmla="*/ 832757 h 2049236"/>
              <a:gd name="connsiteX23" fmla="*/ 802822 w 2784022"/>
              <a:gd name="connsiteY23" fmla="*/ 933450 h 2049236"/>
              <a:gd name="connsiteX24" fmla="*/ 938893 w 2784022"/>
              <a:gd name="connsiteY24" fmla="*/ 1034143 h 2049236"/>
              <a:gd name="connsiteX25" fmla="*/ 1096736 w 2784022"/>
              <a:gd name="connsiteY25" fmla="*/ 1143000 h 2049236"/>
              <a:gd name="connsiteX26" fmla="*/ 1349829 w 2784022"/>
              <a:gd name="connsiteY26" fmla="*/ 1287236 h 2049236"/>
              <a:gd name="connsiteX27" fmla="*/ 1496786 w 2784022"/>
              <a:gd name="connsiteY27" fmla="*/ 1368879 h 2049236"/>
              <a:gd name="connsiteX28" fmla="*/ 1670957 w 2784022"/>
              <a:gd name="connsiteY28" fmla="*/ 1455964 h 2049236"/>
              <a:gd name="connsiteX29" fmla="*/ 1948543 w 2784022"/>
              <a:gd name="connsiteY29" fmla="*/ 1578429 h 2049236"/>
              <a:gd name="connsiteX30" fmla="*/ 2111829 w 2784022"/>
              <a:gd name="connsiteY30" fmla="*/ 1641021 h 2049236"/>
              <a:gd name="connsiteX31" fmla="*/ 2291443 w 2784022"/>
              <a:gd name="connsiteY31" fmla="*/ 1703614 h 2049236"/>
              <a:gd name="connsiteX32" fmla="*/ 2326822 w 2784022"/>
              <a:gd name="connsiteY32" fmla="*/ 1714500 h 2049236"/>
              <a:gd name="connsiteX33" fmla="*/ 2362200 w 2784022"/>
              <a:gd name="connsiteY33" fmla="*/ 1719943 h 2049236"/>
              <a:gd name="connsiteX34" fmla="*/ 2411186 w 2784022"/>
              <a:gd name="connsiteY34" fmla="*/ 1728107 h 2049236"/>
              <a:gd name="connsiteX35" fmla="*/ 2465615 w 2784022"/>
              <a:gd name="connsiteY35" fmla="*/ 1733550 h 2049236"/>
              <a:gd name="connsiteX36" fmla="*/ 2509157 w 2784022"/>
              <a:gd name="connsiteY36" fmla="*/ 1733550 h 2049236"/>
              <a:gd name="connsiteX37" fmla="*/ 2541815 w 2784022"/>
              <a:gd name="connsiteY37" fmla="*/ 1728107 h 2049236"/>
              <a:gd name="connsiteX38" fmla="*/ 2569029 w 2784022"/>
              <a:gd name="connsiteY38" fmla="*/ 1717221 h 2049236"/>
              <a:gd name="connsiteX39" fmla="*/ 2618015 w 2784022"/>
              <a:gd name="connsiteY39" fmla="*/ 1690007 h 2049236"/>
              <a:gd name="connsiteX40" fmla="*/ 2661557 w 2784022"/>
              <a:gd name="connsiteY40" fmla="*/ 1651907 h 2049236"/>
              <a:gd name="connsiteX41" fmla="*/ 2775857 w 2784022"/>
              <a:gd name="connsiteY41" fmla="*/ 1504950 h 2049236"/>
              <a:gd name="connsiteX42" fmla="*/ 2784022 w 2784022"/>
              <a:gd name="connsiteY42" fmla="*/ 1551214 h 2049236"/>
              <a:gd name="connsiteX43" fmla="*/ 2735036 w 2784022"/>
              <a:gd name="connsiteY43" fmla="*/ 1709057 h 2049236"/>
              <a:gd name="connsiteX44" fmla="*/ 2688772 w 2784022"/>
              <a:gd name="connsiteY44" fmla="*/ 1826079 h 2049236"/>
              <a:gd name="connsiteX45" fmla="*/ 2634343 w 2784022"/>
              <a:gd name="connsiteY45" fmla="*/ 1913164 h 2049236"/>
              <a:gd name="connsiteX46" fmla="*/ 2574472 w 2784022"/>
              <a:gd name="connsiteY46" fmla="*/ 1975757 h 2049236"/>
              <a:gd name="connsiteX47" fmla="*/ 2509157 w 2784022"/>
              <a:gd name="connsiteY47" fmla="*/ 2022021 h 2049236"/>
              <a:gd name="connsiteX48" fmla="*/ 2460172 w 2784022"/>
              <a:gd name="connsiteY48" fmla="*/ 2041071 h 2049236"/>
              <a:gd name="connsiteX49" fmla="*/ 2411186 w 2784022"/>
              <a:gd name="connsiteY49" fmla="*/ 2049236 h 2049236"/>
              <a:gd name="connsiteX50" fmla="*/ 2367643 w 2784022"/>
              <a:gd name="connsiteY50" fmla="*/ 2043793 h 2049236"/>
              <a:gd name="connsiteX51" fmla="*/ 2305050 w 2784022"/>
              <a:gd name="connsiteY51" fmla="*/ 2022021 h 2049236"/>
              <a:gd name="connsiteX52" fmla="*/ 2231572 w 2784022"/>
              <a:gd name="connsiteY52" fmla="*/ 1983921 h 2049236"/>
              <a:gd name="connsiteX53" fmla="*/ 2125436 w 2784022"/>
              <a:gd name="connsiteY53" fmla="*/ 1943100 h 2049236"/>
              <a:gd name="connsiteX54" fmla="*/ 1902279 w 2784022"/>
              <a:gd name="connsiteY54" fmla="*/ 1853293 h 2049236"/>
              <a:gd name="connsiteX55" fmla="*/ 1651907 w 2784022"/>
              <a:gd name="connsiteY55" fmla="*/ 1744436 h 2049236"/>
              <a:gd name="connsiteX56" fmla="*/ 1412422 w 2784022"/>
              <a:gd name="connsiteY56" fmla="*/ 1619250 h 2049236"/>
              <a:gd name="connsiteX57" fmla="*/ 1284515 w 2784022"/>
              <a:gd name="connsiteY57" fmla="*/ 1543050 h 2049236"/>
              <a:gd name="connsiteX58" fmla="*/ 1104900 w 2784022"/>
              <a:gd name="connsiteY58" fmla="*/ 1415143 h 2049236"/>
              <a:gd name="connsiteX59" fmla="*/ 952500 w 2784022"/>
              <a:gd name="connsiteY59" fmla="*/ 1300843 h 2049236"/>
              <a:gd name="connsiteX60" fmla="*/ 688522 w 2784022"/>
              <a:gd name="connsiteY60" fmla="*/ 1091293 h 204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84022" h="2049236">
                <a:moveTo>
                  <a:pt x="688522" y="1091293"/>
                </a:moveTo>
                <a:lnTo>
                  <a:pt x="576943" y="987879"/>
                </a:lnTo>
                <a:lnTo>
                  <a:pt x="484415" y="889907"/>
                </a:lnTo>
                <a:lnTo>
                  <a:pt x="419100" y="810986"/>
                </a:lnTo>
                <a:lnTo>
                  <a:pt x="353786" y="723900"/>
                </a:lnTo>
                <a:lnTo>
                  <a:pt x="266700" y="595993"/>
                </a:lnTo>
                <a:lnTo>
                  <a:pt x="185057" y="462643"/>
                </a:lnTo>
                <a:lnTo>
                  <a:pt x="117022" y="323850"/>
                </a:lnTo>
                <a:lnTo>
                  <a:pt x="48986" y="179614"/>
                </a:lnTo>
                <a:lnTo>
                  <a:pt x="8165" y="92529"/>
                </a:lnTo>
                <a:lnTo>
                  <a:pt x="0" y="51707"/>
                </a:lnTo>
                <a:lnTo>
                  <a:pt x="0" y="27214"/>
                </a:lnTo>
                <a:lnTo>
                  <a:pt x="8165" y="5443"/>
                </a:lnTo>
                <a:lnTo>
                  <a:pt x="19050" y="0"/>
                </a:lnTo>
                <a:lnTo>
                  <a:pt x="35379" y="5443"/>
                </a:lnTo>
                <a:lnTo>
                  <a:pt x="65315" y="51707"/>
                </a:lnTo>
                <a:lnTo>
                  <a:pt x="130629" y="157843"/>
                </a:lnTo>
                <a:lnTo>
                  <a:pt x="198665" y="266700"/>
                </a:lnTo>
                <a:lnTo>
                  <a:pt x="263979" y="361950"/>
                </a:lnTo>
                <a:lnTo>
                  <a:pt x="351065" y="473529"/>
                </a:lnTo>
                <a:lnTo>
                  <a:pt x="440872" y="582386"/>
                </a:lnTo>
                <a:lnTo>
                  <a:pt x="552450" y="702129"/>
                </a:lnTo>
                <a:lnTo>
                  <a:pt x="685800" y="832757"/>
                </a:lnTo>
                <a:lnTo>
                  <a:pt x="802822" y="933450"/>
                </a:lnTo>
                <a:lnTo>
                  <a:pt x="938893" y="1034143"/>
                </a:lnTo>
                <a:lnTo>
                  <a:pt x="1096736" y="1143000"/>
                </a:lnTo>
                <a:lnTo>
                  <a:pt x="1349829" y="1287236"/>
                </a:lnTo>
                <a:lnTo>
                  <a:pt x="1496786" y="1368879"/>
                </a:lnTo>
                <a:lnTo>
                  <a:pt x="1670957" y="1455964"/>
                </a:lnTo>
                <a:lnTo>
                  <a:pt x="1948543" y="1578429"/>
                </a:lnTo>
                <a:lnTo>
                  <a:pt x="2111829" y="1641021"/>
                </a:lnTo>
                <a:lnTo>
                  <a:pt x="2291443" y="1703614"/>
                </a:lnTo>
                <a:lnTo>
                  <a:pt x="2326822" y="1714500"/>
                </a:lnTo>
                <a:lnTo>
                  <a:pt x="2362200" y="1719943"/>
                </a:lnTo>
                <a:lnTo>
                  <a:pt x="2411186" y="1728107"/>
                </a:lnTo>
                <a:lnTo>
                  <a:pt x="2465615" y="1733550"/>
                </a:lnTo>
                <a:lnTo>
                  <a:pt x="2509157" y="1733550"/>
                </a:lnTo>
                <a:lnTo>
                  <a:pt x="2541815" y="1728107"/>
                </a:lnTo>
                <a:lnTo>
                  <a:pt x="2569029" y="1717221"/>
                </a:lnTo>
                <a:lnTo>
                  <a:pt x="2618015" y="1690007"/>
                </a:lnTo>
                <a:lnTo>
                  <a:pt x="2661557" y="1651907"/>
                </a:lnTo>
                <a:lnTo>
                  <a:pt x="2775857" y="1504950"/>
                </a:lnTo>
                <a:lnTo>
                  <a:pt x="2784022" y="1551214"/>
                </a:lnTo>
                <a:lnTo>
                  <a:pt x="2735036" y="1709057"/>
                </a:lnTo>
                <a:lnTo>
                  <a:pt x="2688772" y="1826079"/>
                </a:lnTo>
                <a:lnTo>
                  <a:pt x="2634343" y="1913164"/>
                </a:lnTo>
                <a:lnTo>
                  <a:pt x="2574472" y="1975757"/>
                </a:lnTo>
                <a:lnTo>
                  <a:pt x="2509157" y="2022021"/>
                </a:lnTo>
                <a:lnTo>
                  <a:pt x="2460172" y="2041071"/>
                </a:lnTo>
                <a:lnTo>
                  <a:pt x="2411186" y="2049236"/>
                </a:lnTo>
                <a:lnTo>
                  <a:pt x="2367643" y="2043793"/>
                </a:lnTo>
                <a:lnTo>
                  <a:pt x="2305050" y="2022021"/>
                </a:lnTo>
                <a:lnTo>
                  <a:pt x="2231572" y="1983921"/>
                </a:lnTo>
                <a:lnTo>
                  <a:pt x="2125436" y="1943100"/>
                </a:lnTo>
                <a:lnTo>
                  <a:pt x="1902279" y="1853293"/>
                </a:lnTo>
                <a:lnTo>
                  <a:pt x="1651907" y="1744436"/>
                </a:lnTo>
                <a:lnTo>
                  <a:pt x="1412422" y="1619250"/>
                </a:lnTo>
                <a:lnTo>
                  <a:pt x="1284515" y="1543050"/>
                </a:lnTo>
                <a:lnTo>
                  <a:pt x="1104900" y="1415143"/>
                </a:lnTo>
                <a:lnTo>
                  <a:pt x="952500" y="1300843"/>
                </a:lnTo>
                <a:lnTo>
                  <a:pt x="688522" y="1091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1F10EC-CB17-6347-AB91-D9948C7F466A}"/>
              </a:ext>
            </a:extLst>
          </p:cNvPr>
          <p:cNvSpPr/>
          <p:nvPr/>
        </p:nvSpPr>
        <p:spPr>
          <a:xfrm>
            <a:off x="4718050" y="3403600"/>
            <a:ext cx="2752725" cy="2238375"/>
          </a:xfrm>
          <a:custGeom>
            <a:avLst/>
            <a:gdLst>
              <a:gd name="connsiteX0" fmla="*/ 1508125 w 2752725"/>
              <a:gd name="connsiteY0" fmla="*/ 1365250 h 2238375"/>
              <a:gd name="connsiteX1" fmla="*/ 1743075 w 2752725"/>
              <a:gd name="connsiteY1" fmla="*/ 1574800 h 2238375"/>
              <a:gd name="connsiteX2" fmla="*/ 1854200 w 2752725"/>
              <a:gd name="connsiteY2" fmla="*/ 1666875 h 2238375"/>
              <a:gd name="connsiteX3" fmla="*/ 1946275 w 2752725"/>
              <a:gd name="connsiteY3" fmla="*/ 1736725 h 2238375"/>
              <a:gd name="connsiteX4" fmla="*/ 2066925 w 2752725"/>
              <a:gd name="connsiteY4" fmla="*/ 1819275 h 2238375"/>
              <a:gd name="connsiteX5" fmla="*/ 2159000 w 2752725"/>
              <a:gd name="connsiteY5" fmla="*/ 1876425 h 2238375"/>
              <a:gd name="connsiteX6" fmla="*/ 2270125 w 2752725"/>
              <a:gd name="connsiteY6" fmla="*/ 1933575 h 2238375"/>
              <a:gd name="connsiteX7" fmla="*/ 2428875 w 2752725"/>
              <a:gd name="connsiteY7" fmla="*/ 2003425 h 2238375"/>
              <a:gd name="connsiteX8" fmla="*/ 2555875 w 2752725"/>
              <a:gd name="connsiteY8" fmla="*/ 2054225 h 2238375"/>
              <a:gd name="connsiteX9" fmla="*/ 2698750 w 2752725"/>
              <a:gd name="connsiteY9" fmla="*/ 2095500 h 2238375"/>
              <a:gd name="connsiteX10" fmla="*/ 2727325 w 2752725"/>
              <a:gd name="connsiteY10" fmla="*/ 2105025 h 2238375"/>
              <a:gd name="connsiteX11" fmla="*/ 2746375 w 2752725"/>
              <a:gd name="connsiteY11" fmla="*/ 2117725 h 2238375"/>
              <a:gd name="connsiteX12" fmla="*/ 2752725 w 2752725"/>
              <a:gd name="connsiteY12" fmla="*/ 2127250 h 2238375"/>
              <a:gd name="connsiteX13" fmla="*/ 2752725 w 2752725"/>
              <a:gd name="connsiteY13" fmla="*/ 2143125 h 2238375"/>
              <a:gd name="connsiteX14" fmla="*/ 2740025 w 2752725"/>
              <a:gd name="connsiteY14" fmla="*/ 2171700 h 2238375"/>
              <a:gd name="connsiteX15" fmla="*/ 2714625 w 2752725"/>
              <a:gd name="connsiteY15" fmla="*/ 2190750 h 2238375"/>
              <a:gd name="connsiteX16" fmla="*/ 2559050 w 2752725"/>
              <a:gd name="connsiteY16" fmla="*/ 2203450 h 2238375"/>
              <a:gd name="connsiteX17" fmla="*/ 2327275 w 2752725"/>
              <a:gd name="connsiteY17" fmla="*/ 2225675 h 2238375"/>
              <a:gd name="connsiteX18" fmla="*/ 2130425 w 2752725"/>
              <a:gd name="connsiteY18" fmla="*/ 2238375 h 2238375"/>
              <a:gd name="connsiteX19" fmla="*/ 2076450 w 2752725"/>
              <a:gd name="connsiteY19" fmla="*/ 2235200 h 2238375"/>
              <a:gd name="connsiteX20" fmla="*/ 2019300 w 2752725"/>
              <a:gd name="connsiteY20" fmla="*/ 2219325 h 2238375"/>
              <a:gd name="connsiteX21" fmla="*/ 1958975 w 2752725"/>
              <a:gd name="connsiteY21" fmla="*/ 2200275 h 2238375"/>
              <a:gd name="connsiteX22" fmla="*/ 1873250 w 2752725"/>
              <a:gd name="connsiteY22" fmla="*/ 2152650 h 2238375"/>
              <a:gd name="connsiteX23" fmla="*/ 1809750 w 2752725"/>
              <a:gd name="connsiteY23" fmla="*/ 2101850 h 2238375"/>
              <a:gd name="connsiteX24" fmla="*/ 1746250 w 2752725"/>
              <a:gd name="connsiteY24" fmla="*/ 2035175 h 2238375"/>
              <a:gd name="connsiteX25" fmla="*/ 1533525 w 2752725"/>
              <a:gd name="connsiteY25" fmla="*/ 1778000 h 2238375"/>
              <a:gd name="connsiteX26" fmla="*/ 1254125 w 2752725"/>
              <a:gd name="connsiteY26" fmla="*/ 1450975 h 2238375"/>
              <a:gd name="connsiteX27" fmla="*/ 898525 w 2752725"/>
              <a:gd name="connsiteY27" fmla="*/ 1031875 h 2238375"/>
              <a:gd name="connsiteX28" fmla="*/ 657225 w 2752725"/>
              <a:gd name="connsiteY28" fmla="*/ 730250 h 2238375"/>
              <a:gd name="connsiteX29" fmla="*/ 527050 w 2752725"/>
              <a:gd name="connsiteY29" fmla="*/ 568325 h 2238375"/>
              <a:gd name="connsiteX30" fmla="*/ 403225 w 2752725"/>
              <a:gd name="connsiteY30" fmla="*/ 428625 h 2238375"/>
              <a:gd name="connsiteX31" fmla="*/ 307975 w 2752725"/>
              <a:gd name="connsiteY31" fmla="*/ 311150 h 2238375"/>
              <a:gd name="connsiteX32" fmla="*/ 247650 w 2752725"/>
              <a:gd name="connsiteY32" fmla="*/ 250825 h 2238375"/>
              <a:gd name="connsiteX33" fmla="*/ 184150 w 2752725"/>
              <a:gd name="connsiteY33" fmla="*/ 187325 h 2238375"/>
              <a:gd name="connsiteX34" fmla="*/ 133350 w 2752725"/>
              <a:gd name="connsiteY34" fmla="*/ 142875 h 2238375"/>
              <a:gd name="connsiteX35" fmla="*/ 60325 w 2752725"/>
              <a:gd name="connsiteY35" fmla="*/ 95250 h 2238375"/>
              <a:gd name="connsiteX36" fmla="*/ 28575 w 2752725"/>
              <a:gd name="connsiteY36" fmla="*/ 79375 h 2238375"/>
              <a:gd name="connsiteX37" fmla="*/ 12700 w 2752725"/>
              <a:gd name="connsiteY37" fmla="*/ 63500 h 2238375"/>
              <a:gd name="connsiteX38" fmla="*/ 0 w 2752725"/>
              <a:gd name="connsiteY38" fmla="*/ 41275 h 2238375"/>
              <a:gd name="connsiteX39" fmla="*/ 0 w 2752725"/>
              <a:gd name="connsiteY39" fmla="*/ 19050 h 2238375"/>
              <a:gd name="connsiteX40" fmla="*/ 15875 w 2752725"/>
              <a:gd name="connsiteY40" fmla="*/ 3175 h 2238375"/>
              <a:gd name="connsiteX41" fmla="*/ 44450 w 2752725"/>
              <a:gd name="connsiteY41" fmla="*/ 0 h 2238375"/>
              <a:gd name="connsiteX42" fmla="*/ 98425 w 2752725"/>
              <a:gd name="connsiteY42" fmla="*/ 9525 h 2238375"/>
              <a:gd name="connsiteX43" fmla="*/ 149225 w 2752725"/>
              <a:gd name="connsiteY43" fmla="*/ 25400 h 2238375"/>
              <a:gd name="connsiteX44" fmla="*/ 200025 w 2752725"/>
              <a:gd name="connsiteY44" fmla="*/ 50800 h 2238375"/>
              <a:gd name="connsiteX45" fmla="*/ 247650 w 2752725"/>
              <a:gd name="connsiteY45" fmla="*/ 79375 h 2238375"/>
              <a:gd name="connsiteX46" fmla="*/ 304800 w 2752725"/>
              <a:gd name="connsiteY46" fmla="*/ 120650 h 2238375"/>
              <a:gd name="connsiteX47" fmla="*/ 422275 w 2752725"/>
              <a:gd name="connsiteY47" fmla="*/ 234950 h 2238375"/>
              <a:gd name="connsiteX48" fmla="*/ 812800 w 2752725"/>
              <a:gd name="connsiteY48" fmla="*/ 647700 h 2238375"/>
              <a:gd name="connsiteX49" fmla="*/ 1000125 w 2752725"/>
              <a:gd name="connsiteY49" fmla="*/ 869950 h 2238375"/>
              <a:gd name="connsiteX50" fmla="*/ 1314450 w 2752725"/>
              <a:gd name="connsiteY50" fmla="*/ 1184275 h 2238375"/>
              <a:gd name="connsiteX51" fmla="*/ 1508125 w 2752725"/>
              <a:gd name="connsiteY51" fmla="*/ 1365250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52725" h="2238375">
                <a:moveTo>
                  <a:pt x="1508125" y="1365250"/>
                </a:moveTo>
                <a:lnTo>
                  <a:pt x="1743075" y="1574800"/>
                </a:lnTo>
                <a:lnTo>
                  <a:pt x="1854200" y="1666875"/>
                </a:lnTo>
                <a:lnTo>
                  <a:pt x="1946275" y="1736725"/>
                </a:lnTo>
                <a:lnTo>
                  <a:pt x="2066925" y="1819275"/>
                </a:lnTo>
                <a:lnTo>
                  <a:pt x="2159000" y="1876425"/>
                </a:lnTo>
                <a:lnTo>
                  <a:pt x="2270125" y="1933575"/>
                </a:lnTo>
                <a:lnTo>
                  <a:pt x="2428875" y="2003425"/>
                </a:lnTo>
                <a:lnTo>
                  <a:pt x="2555875" y="2054225"/>
                </a:lnTo>
                <a:lnTo>
                  <a:pt x="2698750" y="2095500"/>
                </a:lnTo>
                <a:lnTo>
                  <a:pt x="2727325" y="2105025"/>
                </a:lnTo>
                <a:lnTo>
                  <a:pt x="2746375" y="2117725"/>
                </a:lnTo>
                <a:lnTo>
                  <a:pt x="2752725" y="2127250"/>
                </a:lnTo>
                <a:lnTo>
                  <a:pt x="2752725" y="2143125"/>
                </a:lnTo>
                <a:lnTo>
                  <a:pt x="2740025" y="2171700"/>
                </a:lnTo>
                <a:lnTo>
                  <a:pt x="2714625" y="2190750"/>
                </a:lnTo>
                <a:lnTo>
                  <a:pt x="2559050" y="2203450"/>
                </a:lnTo>
                <a:lnTo>
                  <a:pt x="2327275" y="2225675"/>
                </a:lnTo>
                <a:lnTo>
                  <a:pt x="2130425" y="2238375"/>
                </a:lnTo>
                <a:lnTo>
                  <a:pt x="2076450" y="2235200"/>
                </a:lnTo>
                <a:lnTo>
                  <a:pt x="2019300" y="2219325"/>
                </a:lnTo>
                <a:lnTo>
                  <a:pt x="1958975" y="2200275"/>
                </a:lnTo>
                <a:lnTo>
                  <a:pt x="1873250" y="2152650"/>
                </a:lnTo>
                <a:lnTo>
                  <a:pt x="1809750" y="2101850"/>
                </a:lnTo>
                <a:lnTo>
                  <a:pt x="1746250" y="2035175"/>
                </a:lnTo>
                <a:lnTo>
                  <a:pt x="1533525" y="1778000"/>
                </a:lnTo>
                <a:lnTo>
                  <a:pt x="1254125" y="1450975"/>
                </a:lnTo>
                <a:lnTo>
                  <a:pt x="898525" y="1031875"/>
                </a:lnTo>
                <a:lnTo>
                  <a:pt x="657225" y="730250"/>
                </a:lnTo>
                <a:lnTo>
                  <a:pt x="527050" y="568325"/>
                </a:lnTo>
                <a:lnTo>
                  <a:pt x="403225" y="428625"/>
                </a:lnTo>
                <a:lnTo>
                  <a:pt x="307975" y="311150"/>
                </a:lnTo>
                <a:lnTo>
                  <a:pt x="247650" y="250825"/>
                </a:lnTo>
                <a:lnTo>
                  <a:pt x="184150" y="187325"/>
                </a:lnTo>
                <a:lnTo>
                  <a:pt x="133350" y="142875"/>
                </a:lnTo>
                <a:lnTo>
                  <a:pt x="60325" y="95250"/>
                </a:lnTo>
                <a:lnTo>
                  <a:pt x="28575" y="79375"/>
                </a:lnTo>
                <a:lnTo>
                  <a:pt x="12700" y="63500"/>
                </a:lnTo>
                <a:lnTo>
                  <a:pt x="0" y="41275"/>
                </a:lnTo>
                <a:lnTo>
                  <a:pt x="0" y="19050"/>
                </a:lnTo>
                <a:lnTo>
                  <a:pt x="15875" y="3175"/>
                </a:lnTo>
                <a:lnTo>
                  <a:pt x="44450" y="0"/>
                </a:lnTo>
                <a:lnTo>
                  <a:pt x="98425" y="9525"/>
                </a:lnTo>
                <a:lnTo>
                  <a:pt x="149225" y="25400"/>
                </a:lnTo>
                <a:lnTo>
                  <a:pt x="200025" y="50800"/>
                </a:lnTo>
                <a:lnTo>
                  <a:pt x="247650" y="79375"/>
                </a:lnTo>
                <a:lnTo>
                  <a:pt x="304800" y="120650"/>
                </a:lnTo>
                <a:lnTo>
                  <a:pt x="422275" y="234950"/>
                </a:lnTo>
                <a:lnTo>
                  <a:pt x="812800" y="647700"/>
                </a:lnTo>
                <a:lnTo>
                  <a:pt x="1000125" y="869950"/>
                </a:lnTo>
                <a:lnTo>
                  <a:pt x="1314450" y="1184275"/>
                </a:lnTo>
                <a:lnTo>
                  <a:pt x="1508125" y="136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CE34CC0-F5A0-458B-98DA-772801631B49}"/>
              </a:ext>
            </a:extLst>
          </p:cNvPr>
          <p:cNvGrpSpPr/>
          <p:nvPr/>
        </p:nvGrpSpPr>
        <p:grpSpPr>
          <a:xfrm>
            <a:off x="2670175" y="1550987"/>
            <a:ext cx="4800600" cy="4090987"/>
            <a:chOff x="2822575" y="1703388"/>
            <a:chExt cx="4800600" cy="4090987"/>
          </a:xfrm>
        </p:grpSpPr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BD5BCFBD-0C5C-4CAF-944C-8CB8040DBF23}"/>
                </a:ext>
              </a:extLst>
            </p:cNvPr>
            <p:cNvSpPr/>
            <p:nvPr/>
          </p:nvSpPr>
          <p:spPr>
            <a:xfrm>
              <a:off x="2822575" y="2265363"/>
              <a:ext cx="1919288" cy="1387475"/>
            </a:xfrm>
            <a:custGeom>
              <a:avLst/>
              <a:gdLst>
                <a:gd name="connsiteX0" fmla="*/ 1109663 w 1919288"/>
                <a:gd name="connsiteY0" fmla="*/ 309562 h 1388269"/>
                <a:gd name="connsiteX1" fmla="*/ 881063 w 1919288"/>
                <a:gd name="connsiteY1" fmla="*/ 378619 h 1388269"/>
                <a:gd name="connsiteX2" fmla="*/ 661988 w 1919288"/>
                <a:gd name="connsiteY2" fmla="*/ 454819 h 1388269"/>
                <a:gd name="connsiteX3" fmla="*/ 471488 w 1919288"/>
                <a:gd name="connsiteY3" fmla="*/ 531019 h 1388269"/>
                <a:gd name="connsiteX4" fmla="*/ 400050 w 1919288"/>
                <a:gd name="connsiteY4" fmla="*/ 550069 h 1388269"/>
                <a:gd name="connsiteX5" fmla="*/ 323850 w 1919288"/>
                <a:gd name="connsiteY5" fmla="*/ 559594 h 1388269"/>
                <a:gd name="connsiteX6" fmla="*/ 297657 w 1919288"/>
                <a:gd name="connsiteY6" fmla="*/ 557212 h 1388269"/>
                <a:gd name="connsiteX7" fmla="*/ 264319 w 1919288"/>
                <a:gd name="connsiteY7" fmla="*/ 540544 h 1388269"/>
                <a:gd name="connsiteX8" fmla="*/ 180975 w 1919288"/>
                <a:gd name="connsiteY8" fmla="*/ 473869 h 1388269"/>
                <a:gd name="connsiteX9" fmla="*/ 88107 w 1919288"/>
                <a:gd name="connsiteY9" fmla="*/ 383381 h 1388269"/>
                <a:gd name="connsiteX10" fmla="*/ 42863 w 1919288"/>
                <a:gd name="connsiteY10" fmla="*/ 333375 h 1388269"/>
                <a:gd name="connsiteX11" fmla="*/ 16669 w 1919288"/>
                <a:gd name="connsiteY11" fmla="*/ 295275 h 1388269"/>
                <a:gd name="connsiteX12" fmla="*/ 7144 w 1919288"/>
                <a:gd name="connsiteY12" fmla="*/ 271462 h 1388269"/>
                <a:gd name="connsiteX13" fmla="*/ 0 w 1919288"/>
                <a:gd name="connsiteY13" fmla="*/ 240506 h 1388269"/>
                <a:gd name="connsiteX14" fmla="*/ 0 w 1919288"/>
                <a:gd name="connsiteY14" fmla="*/ 211931 h 1388269"/>
                <a:gd name="connsiteX15" fmla="*/ 4763 w 1919288"/>
                <a:gd name="connsiteY15" fmla="*/ 190500 h 1388269"/>
                <a:gd name="connsiteX16" fmla="*/ 16669 w 1919288"/>
                <a:gd name="connsiteY16" fmla="*/ 183356 h 1388269"/>
                <a:gd name="connsiteX17" fmla="*/ 28575 w 1919288"/>
                <a:gd name="connsiteY17" fmla="*/ 185737 h 1388269"/>
                <a:gd name="connsiteX18" fmla="*/ 45244 w 1919288"/>
                <a:gd name="connsiteY18" fmla="*/ 197644 h 1388269"/>
                <a:gd name="connsiteX19" fmla="*/ 64294 w 1919288"/>
                <a:gd name="connsiteY19" fmla="*/ 216694 h 1388269"/>
                <a:gd name="connsiteX20" fmla="*/ 88107 w 1919288"/>
                <a:gd name="connsiteY20" fmla="*/ 238125 h 1388269"/>
                <a:gd name="connsiteX21" fmla="*/ 111919 w 1919288"/>
                <a:gd name="connsiteY21" fmla="*/ 254794 h 1388269"/>
                <a:gd name="connsiteX22" fmla="*/ 138113 w 1919288"/>
                <a:gd name="connsiteY22" fmla="*/ 269081 h 1388269"/>
                <a:gd name="connsiteX23" fmla="*/ 190500 w 1919288"/>
                <a:gd name="connsiteY23" fmla="*/ 285750 h 1388269"/>
                <a:gd name="connsiteX24" fmla="*/ 230982 w 1919288"/>
                <a:gd name="connsiteY24" fmla="*/ 290512 h 1388269"/>
                <a:gd name="connsiteX25" fmla="*/ 307182 w 1919288"/>
                <a:gd name="connsiteY25" fmla="*/ 288131 h 1388269"/>
                <a:gd name="connsiteX26" fmla="*/ 423863 w 1919288"/>
                <a:gd name="connsiteY26" fmla="*/ 271462 h 1388269"/>
                <a:gd name="connsiteX27" fmla="*/ 683419 w 1919288"/>
                <a:gd name="connsiteY27" fmla="*/ 221456 h 1388269"/>
                <a:gd name="connsiteX28" fmla="*/ 895350 w 1919288"/>
                <a:gd name="connsiteY28" fmla="*/ 166687 h 1388269"/>
                <a:gd name="connsiteX29" fmla="*/ 1131094 w 1919288"/>
                <a:gd name="connsiteY29" fmla="*/ 114300 h 1388269"/>
                <a:gd name="connsiteX30" fmla="*/ 1281113 w 1919288"/>
                <a:gd name="connsiteY30" fmla="*/ 73819 h 1388269"/>
                <a:gd name="connsiteX31" fmla="*/ 1369219 w 1919288"/>
                <a:gd name="connsiteY31" fmla="*/ 40481 h 1388269"/>
                <a:gd name="connsiteX32" fmla="*/ 1402557 w 1919288"/>
                <a:gd name="connsiteY32" fmla="*/ 23812 h 1388269"/>
                <a:gd name="connsiteX33" fmla="*/ 1445419 w 1919288"/>
                <a:gd name="connsiteY33" fmla="*/ 7144 h 1388269"/>
                <a:gd name="connsiteX34" fmla="*/ 1481138 w 1919288"/>
                <a:gd name="connsiteY34" fmla="*/ 0 h 1388269"/>
                <a:gd name="connsiteX35" fmla="*/ 1524000 w 1919288"/>
                <a:gd name="connsiteY35" fmla="*/ 2381 h 1388269"/>
                <a:gd name="connsiteX36" fmla="*/ 1564482 w 1919288"/>
                <a:gd name="connsiteY36" fmla="*/ 11906 h 1388269"/>
                <a:gd name="connsiteX37" fmla="*/ 1638300 w 1919288"/>
                <a:gd name="connsiteY37" fmla="*/ 54769 h 1388269"/>
                <a:gd name="connsiteX38" fmla="*/ 1752600 w 1919288"/>
                <a:gd name="connsiteY38" fmla="*/ 147637 h 1388269"/>
                <a:gd name="connsiteX39" fmla="*/ 1821657 w 1919288"/>
                <a:gd name="connsiteY39" fmla="*/ 214312 h 1388269"/>
                <a:gd name="connsiteX40" fmla="*/ 1897857 w 1919288"/>
                <a:gd name="connsiteY40" fmla="*/ 295275 h 1388269"/>
                <a:gd name="connsiteX41" fmla="*/ 1914525 w 1919288"/>
                <a:gd name="connsiteY41" fmla="*/ 321469 h 1388269"/>
                <a:gd name="connsiteX42" fmla="*/ 1919288 w 1919288"/>
                <a:gd name="connsiteY42" fmla="*/ 347662 h 1388269"/>
                <a:gd name="connsiteX43" fmla="*/ 1912144 w 1919288"/>
                <a:gd name="connsiteY43" fmla="*/ 378619 h 1388269"/>
                <a:gd name="connsiteX44" fmla="*/ 1897857 w 1919288"/>
                <a:gd name="connsiteY44" fmla="*/ 402431 h 1388269"/>
                <a:gd name="connsiteX45" fmla="*/ 1850232 w 1919288"/>
                <a:gd name="connsiteY45" fmla="*/ 438150 h 1388269"/>
                <a:gd name="connsiteX46" fmla="*/ 1833563 w 1919288"/>
                <a:gd name="connsiteY46" fmla="*/ 447675 h 1388269"/>
                <a:gd name="connsiteX47" fmla="*/ 1771650 w 1919288"/>
                <a:gd name="connsiteY47" fmla="*/ 635794 h 1388269"/>
                <a:gd name="connsiteX48" fmla="*/ 1712119 w 1919288"/>
                <a:gd name="connsiteY48" fmla="*/ 835819 h 1388269"/>
                <a:gd name="connsiteX49" fmla="*/ 1654969 w 1919288"/>
                <a:gd name="connsiteY49" fmla="*/ 1004887 h 1388269"/>
                <a:gd name="connsiteX50" fmla="*/ 1574007 w 1919288"/>
                <a:gd name="connsiteY50" fmla="*/ 1200150 h 1388269"/>
                <a:gd name="connsiteX51" fmla="*/ 1519238 w 1919288"/>
                <a:gd name="connsiteY51" fmla="*/ 1304925 h 1388269"/>
                <a:gd name="connsiteX52" fmla="*/ 1476375 w 1919288"/>
                <a:gd name="connsiteY52" fmla="*/ 1354931 h 1388269"/>
                <a:gd name="connsiteX53" fmla="*/ 1454944 w 1919288"/>
                <a:gd name="connsiteY53" fmla="*/ 1373981 h 1388269"/>
                <a:gd name="connsiteX54" fmla="*/ 1435894 w 1919288"/>
                <a:gd name="connsiteY54" fmla="*/ 1383506 h 1388269"/>
                <a:gd name="connsiteX55" fmla="*/ 1402557 w 1919288"/>
                <a:gd name="connsiteY55" fmla="*/ 1388269 h 1388269"/>
                <a:gd name="connsiteX56" fmla="*/ 1369219 w 1919288"/>
                <a:gd name="connsiteY56" fmla="*/ 1383506 h 1388269"/>
                <a:gd name="connsiteX57" fmla="*/ 1316832 w 1919288"/>
                <a:gd name="connsiteY57" fmla="*/ 1369219 h 1388269"/>
                <a:gd name="connsiteX58" fmla="*/ 1278732 w 1919288"/>
                <a:gd name="connsiteY58" fmla="*/ 1347787 h 1388269"/>
                <a:gd name="connsiteX59" fmla="*/ 1319213 w 1919288"/>
                <a:gd name="connsiteY59" fmla="*/ 1150144 h 1388269"/>
                <a:gd name="connsiteX60" fmla="*/ 1419225 w 1919288"/>
                <a:gd name="connsiteY60" fmla="*/ 771525 h 1388269"/>
                <a:gd name="connsiteX61" fmla="*/ 1466850 w 1919288"/>
                <a:gd name="connsiteY61" fmla="*/ 523875 h 1388269"/>
                <a:gd name="connsiteX62" fmla="*/ 1493044 w 1919288"/>
                <a:gd name="connsiteY62" fmla="*/ 340519 h 1388269"/>
                <a:gd name="connsiteX63" fmla="*/ 1497807 w 1919288"/>
                <a:gd name="connsiteY63" fmla="*/ 300037 h 1388269"/>
                <a:gd name="connsiteX64" fmla="*/ 1490663 w 1919288"/>
                <a:gd name="connsiteY64" fmla="*/ 280987 h 1388269"/>
                <a:gd name="connsiteX65" fmla="*/ 1478757 w 1919288"/>
                <a:gd name="connsiteY65" fmla="*/ 269081 h 1388269"/>
                <a:gd name="connsiteX66" fmla="*/ 1459707 w 1919288"/>
                <a:gd name="connsiteY66" fmla="*/ 261937 h 1388269"/>
                <a:gd name="connsiteX67" fmla="*/ 1433513 w 1919288"/>
                <a:gd name="connsiteY67" fmla="*/ 257175 h 1388269"/>
                <a:gd name="connsiteX68" fmla="*/ 1385888 w 1919288"/>
                <a:gd name="connsiteY68" fmla="*/ 257175 h 1388269"/>
                <a:gd name="connsiteX69" fmla="*/ 1312069 w 1919288"/>
                <a:gd name="connsiteY69" fmla="*/ 266700 h 1388269"/>
                <a:gd name="connsiteX70" fmla="*/ 1109663 w 1919288"/>
                <a:gd name="connsiteY70" fmla="*/ 309562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19288" h="1388269">
                  <a:moveTo>
                    <a:pt x="1109663" y="309562"/>
                  </a:moveTo>
                  <a:lnTo>
                    <a:pt x="881063" y="378619"/>
                  </a:lnTo>
                  <a:lnTo>
                    <a:pt x="661988" y="454819"/>
                  </a:lnTo>
                  <a:lnTo>
                    <a:pt x="471488" y="531019"/>
                  </a:lnTo>
                  <a:lnTo>
                    <a:pt x="400050" y="550069"/>
                  </a:lnTo>
                  <a:lnTo>
                    <a:pt x="323850" y="559594"/>
                  </a:lnTo>
                  <a:lnTo>
                    <a:pt x="297657" y="557212"/>
                  </a:lnTo>
                  <a:lnTo>
                    <a:pt x="264319" y="540544"/>
                  </a:lnTo>
                  <a:lnTo>
                    <a:pt x="180975" y="473869"/>
                  </a:lnTo>
                  <a:lnTo>
                    <a:pt x="88107" y="383381"/>
                  </a:lnTo>
                  <a:lnTo>
                    <a:pt x="42863" y="333375"/>
                  </a:lnTo>
                  <a:lnTo>
                    <a:pt x="16669" y="295275"/>
                  </a:lnTo>
                  <a:lnTo>
                    <a:pt x="7144" y="271462"/>
                  </a:lnTo>
                  <a:lnTo>
                    <a:pt x="0" y="240506"/>
                  </a:lnTo>
                  <a:lnTo>
                    <a:pt x="0" y="211931"/>
                  </a:lnTo>
                  <a:lnTo>
                    <a:pt x="4763" y="190500"/>
                  </a:lnTo>
                  <a:lnTo>
                    <a:pt x="16669" y="183356"/>
                  </a:lnTo>
                  <a:lnTo>
                    <a:pt x="28575" y="185737"/>
                  </a:lnTo>
                  <a:lnTo>
                    <a:pt x="45244" y="197644"/>
                  </a:lnTo>
                  <a:lnTo>
                    <a:pt x="64294" y="216694"/>
                  </a:lnTo>
                  <a:lnTo>
                    <a:pt x="88107" y="238125"/>
                  </a:lnTo>
                  <a:lnTo>
                    <a:pt x="111919" y="254794"/>
                  </a:lnTo>
                  <a:lnTo>
                    <a:pt x="138113" y="269081"/>
                  </a:lnTo>
                  <a:lnTo>
                    <a:pt x="190500" y="285750"/>
                  </a:lnTo>
                  <a:lnTo>
                    <a:pt x="230982" y="290512"/>
                  </a:lnTo>
                  <a:lnTo>
                    <a:pt x="307182" y="288131"/>
                  </a:lnTo>
                  <a:lnTo>
                    <a:pt x="423863" y="271462"/>
                  </a:lnTo>
                  <a:lnTo>
                    <a:pt x="683419" y="221456"/>
                  </a:lnTo>
                  <a:lnTo>
                    <a:pt x="895350" y="166687"/>
                  </a:lnTo>
                  <a:lnTo>
                    <a:pt x="1131094" y="114300"/>
                  </a:lnTo>
                  <a:lnTo>
                    <a:pt x="1281113" y="73819"/>
                  </a:lnTo>
                  <a:lnTo>
                    <a:pt x="1369219" y="40481"/>
                  </a:lnTo>
                  <a:lnTo>
                    <a:pt x="1402557" y="23812"/>
                  </a:lnTo>
                  <a:lnTo>
                    <a:pt x="1445419" y="7144"/>
                  </a:lnTo>
                  <a:lnTo>
                    <a:pt x="1481138" y="0"/>
                  </a:lnTo>
                  <a:lnTo>
                    <a:pt x="1524000" y="2381"/>
                  </a:lnTo>
                  <a:lnTo>
                    <a:pt x="1564482" y="11906"/>
                  </a:lnTo>
                  <a:lnTo>
                    <a:pt x="1638300" y="54769"/>
                  </a:lnTo>
                  <a:lnTo>
                    <a:pt x="1752600" y="147637"/>
                  </a:lnTo>
                  <a:lnTo>
                    <a:pt x="1821657" y="214312"/>
                  </a:lnTo>
                  <a:lnTo>
                    <a:pt x="1897857" y="295275"/>
                  </a:lnTo>
                  <a:lnTo>
                    <a:pt x="1914525" y="321469"/>
                  </a:lnTo>
                  <a:lnTo>
                    <a:pt x="1919288" y="347662"/>
                  </a:lnTo>
                  <a:lnTo>
                    <a:pt x="1912144" y="378619"/>
                  </a:lnTo>
                  <a:lnTo>
                    <a:pt x="1897857" y="402431"/>
                  </a:lnTo>
                  <a:lnTo>
                    <a:pt x="1850232" y="438150"/>
                  </a:lnTo>
                  <a:lnTo>
                    <a:pt x="1833563" y="447675"/>
                  </a:lnTo>
                  <a:lnTo>
                    <a:pt x="1771650" y="635794"/>
                  </a:lnTo>
                  <a:lnTo>
                    <a:pt x="1712119" y="835819"/>
                  </a:lnTo>
                  <a:lnTo>
                    <a:pt x="1654969" y="1004887"/>
                  </a:lnTo>
                  <a:lnTo>
                    <a:pt x="1574007" y="1200150"/>
                  </a:lnTo>
                  <a:lnTo>
                    <a:pt x="1519238" y="1304925"/>
                  </a:lnTo>
                  <a:lnTo>
                    <a:pt x="1476375" y="1354931"/>
                  </a:lnTo>
                  <a:lnTo>
                    <a:pt x="1454944" y="1373981"/>
                  </a:lnTo>
                  <a:lnTo>
                    <a:pt x="1435894" y="1383506"/>
                  </a:lnTo>
                  <a:lnTo>
                    <a:pt x="1402557" y="1388269"/>
                  </a:lnTo>
                  <a:lnTo>
                    <a:pt x="1369219" y="1383506"/>
                  </a:lnTo>
                  <a:lnTo>
                    <a:pt x="1316832" y="1369219"/>
                  </a:lnTo>
                  <a:lnTo>
                    <a:pt x="1278732" y="1347787"/>
                  </a:lnTo>
                  <a:lnTo>
                    <a:pt x="1319213" y="1150144"/>
                  </a:lnTo>
                  <a:lnTo>
                    <a:pt x="1419225" y="771525"/>
                  </a:lnTo>
                  <a:lnTo>
                    <a:pt x="1466850" y="523875"/>
                  </a:lnTo>
                  <a:lnTo>
                    <a:pt x="1493044" y="340519"/>
                  </a:lnTo>
                  <a:lnTo>
                    <a:pt x="1497807" y="300037"/>
                  </a:lnTo>
                  <a:lnTo>
                    <a:pt x="1490663" y="280987"/>
                  </a:lnTo>
                  <a:lnTo>
                    <a:pt x="1478757" y="269081"/>
                  </a:lnTo>
                  <a:lnTo>
                    <a:pt x="1459707" y="261937"/>
                  </a:lnTo>
                  <a:lnTo>
                    <a:pt x="1433513" y="257175"/>
                  </a:lnTo>
                  <a:lnTo>
                    <a:pt x="1385888" y="257175"/>
                  </a:lnTo>
                  <a:lnTo>
                    <a:pt x="1312069" y="266700"/>
                  </a:lnTo>
                  <a:lnTo>
                    <a:pt x="1109663" y="3095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8CD22130-F0D8-48DB-914D-B93BDABD4F25}"/>
                </a:ext>
              </a:extLst>
            </p:cNvPr>
            <p:cNvSpPr/>
            <p:nvPr/>
          </p:nvSpPr>
          <p:spPr>
            <a:xfrm rot="16200000">
              <a:off x="4056063" y="2144713"/>
              <a:ext cx="1939925" cy="1057275"/>
            </a:xfrm>
            <a:custGeom>
              <a:avLst/>
              <a:gdLst>
                <a:gd name="connsiteX0" fmla="*/ 542925 w 1940719"/>
                <a:gd name="connsiteY0" fmla="*/ 552450 h 1057275"/>
                <a:gd name="connsiteX1" fmla="*/ 402431 w 1940719"/>
                <a:gd name="connsiteY1" fmla="*/ 447675 h 1057275"/>
                <a:gd name="connsiteX2" fmla="*/ 295275 w 1940719"/>
                <a:gd name="connsiteY2" fmla="*/ 357188 h 1057275"/>
                <a:gd name="connsiteX3" fmla="*/ 207169 w 1940719"/>
                <a:gd name="connsiteY3" fmla="*/ 280988 h 1057275"/>
                <a:gd name="connsiteX4" fmla="*/ 130969 w 1940719"/>
                <a:gd name="connsiteY4" fmla="*/ 207169 h 1057275"/>
                <a:gd name="connsiteX5" fmla="*/ 71438 w 1940719"/>
                <a:gd name="connsiteY5" fmla="*/ 142875 h 1057275"/>
                <a:gd name="connsiteX6" fmla="*/ 23813 w 1940719"/>
                <a:gd name="connsiteY6" fmla="*/ 83344 h 1057275"/>
                <a:gd name="connsiteX7" fmla="*/ 7144 w 1940719"/>
                <a:gd name="connsiteY7" fmla="*/ 54769 h 1057275"/>
                <a:gd name="connsiteX8" fmla="*/ 2381 w 1940719"/>
                <a:gd name="connsiteY8" fmla="*/ 35719 h 1057275"/>
                <a:gd name="connsiteX9" fmla="*/ 0 w 1940719"/>
                <a:gd name="connsiteY9" fmla="*/ 21432 h 1057275"/>
                <a:gd name="connsiteX10" fmla="*/ 4763 w 1940719"/>
                <a:gd name="connsiteY10" fmla="*/ 4763 h 1057275"/>
                <a:gd name="connsiteX11" fmla="*/ 16669 w 1940719"/>
                <a:gd name="connsiteY11" fmla="*/ 0 h 1057275"/>
                <a:gd name="connsiteX12" fmla="*/ 45244 w 1940719"/>
                <a:gd name="connsiteY12" fmla="*/ 9525 h 1057275"/>
                <a:gd name="connsiteX13" fmla="*/ 83344 w 1940719"/>
                <a:gd name="connsiteY13" fmla="*/ 38100 h 1057275"/>
                <a:gd name="connsiteX14" fmla="*/ 183356 w 1940719"/>
                <a:gd name="connsiteY14" fmla="*/ 116682 h 1057275"/>
                <a:gd name="connsiteX15" fmla="*/ 302419 w 1940719"/>
                <a:gd name="connsiteY15" fmla="*/ 204788 h 1057275"/>
                <a:gd name="connsiteX16" fmla="*/ 428625 w 1940719"/>
                <a:gd name="connsiteY16" fmla="*/ 290513 h 1057275"/>
                <a:gd name="connsiteX17" fmla="*/ 578644 w 1940719"/>
                <a:gd name="connsiteY17" fmla="*/ 376238 h 1057275"/>
                <a:gd name="connsiteX18" fmla="*/ 714375 w 1940719"/>
                <a:gd name="connsiteY18" fmla="*/ 447675 h 1057275"/>
                <a:gd name="connsiteX19" fmla="*/ 821531 w 1940719"/>
                <a:gd name="connsiteY19" fmla="*/ 500063 h 1057275"/>
                <a:gd name="connsiteX20" fmla="*/ 962025 w 1940719"/>
                <a:gd name="connsiteY20" fmla="*/ 557213 h 1057275"/>
                <a:gd name="connsiteX21" fmla="*/ 1102519 w 1940719"/>
                <a:gd name="connsiteY21" fmla="*/ 602457 h 1057275"/>
                <a:gd name="connsiteX22" fmla="*/ 1254919 w 1940719"/>
                <a:gd name="connsiteY22" fmla="*/ 652463 h 1057275"/>
                <a:gd name="connsiteX23" fmla="*/ 1385888 w 1940719"/>
                <a:gd name="connsiteY23" fmla="*/ 685800 h 1057275"/>
                <a:gd name="connsiteX24" fmla="*/ 1504950 w 1940719"/>
                <a:gd name="connsiteY24" fmla="*/ 707232 h 1057275"/>
                <a:gd name="connsiteX25" fmla="*/ 1569244 w 1940719"/>
                <a:gd name="connsiteY25" fmla="*/ 714375 h 1057275"/>
                <a:gd name="connsiteX26" fmla="*/ 1616869 w 1940719"/>
                <a:gd name="connsiteY26" fmla="*/ 714375 h 1057275"/>
                <a:gd name="connsiteX27" fmla="*/ 1681163 w 1940719"/>
                <a:gd name="connsiteY27" fmla="*/ 711994 h 1057275"/>
                <a:gd name="connsiteX28" fmla="*/ 1733550 w 1940719"/>
                <a:gd name="connsiteY28" fmla="*/ 704850 h 1057275"/>
                <a:gd name="connsiteX29" fmla="*/ 1778794 w 1940719"/>
                <a:gd name="connsiteY29" fmla="*/ 690563 h 1057275"/>
                <a:gd name="connsiteX30" fmla="*/ 1824038 w 1940719"/>
                <a:gd name="connsiteY30" fmla="*/ 671513 h 1057275"/>
                <a:gd name="connsiteX31" fmla="*/ 1857375 w 1940719"/>
                <a:gd name="connsiteY31" fmla="*/ 645319 h 1057275"/>
                <a:gd name="connsiteX32" fmla="*/ 1881188 w 1940719"/>
                <a:gd name="connsiteY32" fmla="*/ 616744 h 1057275"/>
                <a:gd name="connsiteX33" fmla="*/ 1902619 w 1940719"/>
                <a:gd name="connsiteY33" fmla="*/ 600075 h 1057275"/>
                <a:gd name="connsiteX34" fmla="*/ 1921669 w 1940719"/>
                <a:gd name="connsiteY34" fmla="*/ 595313 h 1057275"/>
                <a:gd name="connsiteX35" fmla="*/ 1933575 w 1940719"/>
                <a:gd name="connsiteY35" fmla="*/ 604838 h 1057275"/>
                <a:gd name="connsiteX36" fmla="*/ 1940719 w 1940719"/>
                <a:gd name="connsiteY36" fmla="*/ 633413 h 1057275"/>
                <a:gd name="connsiteX37" fmla="*/ 1935956 w 1940719"/>
                <a:gd name="connsiteY37" fmla="*/ 685800 h 1057275"/>
                <a:gd name="connsiteX38" fmla="*/ 1926431 w 1940719"/>
                <a:gd name="connsiteY38" fmla="*/ 726282 h 1057275"/>
                <a:gd name="connsiteX39" fmla="*/ 1893094 w 1940719"/>
                <a:gd name="connsiteY39" fmla="*/ 785813 h 1057275"/>
                <a:gd name="connsiteX40" fmla="*/ 1814513 w 1940719"/>
                <a:gd name="connsiteY40" fmla="*/ 895350 h 1057275"/>
                <a:gd name="connsiteX41" fmla="*/ 1704975 w 1940719"/>
                <a:gd name="connsiteY41" fmla="*/ 1012032 h 1057275"/>
                <a:gd name="connsiteX42" fmla="*/ 1666875 w 1940719"/>
                <a:gd name="connsiteY42" fmla="*/ 1050132 h 1057275"/>
                <a:gd name="connsiteX43" fmla="*/ 1638300 w 1940719"/>
                <a:gd name="connsiteY43" fmla="*/ 1057275 h 1057275"/>
                <a:gd name="connsiteX44" fmla="*/ 1619250 w 1940719"/>
                <a:gd name="connsiteY44" fmla="*/ 1054894 h 1057275"/>
                <a:gd name="connsiteX45" fmla="*/ 1593056 w 1940719"/>
                <a:gd name="connsiteY45" fmla="*/ 1042988 h 1057275"/>
                <a:gd name="connsiteX46" fmla="*/ 1566863 w 1940719"/>
                <a:gd name="connsiteY46" fmla="*/ 1019175 h 1057275"/>
                <a:gd name="connsiteX47" fmla="*/ 1552575 w 1940719"/>
                <a:gd name="connsiteY47" fmla="*/ 1004888 h 1057275"/>
                <a:gd name="connsiteX48" fmla="*/ 1328738 w 1940719"/>
                <a:gd name="connsiteY48" fmla="*/ 931069 h 1057275"/>
                <a:gd name="connsiteX49" fmla="*/ 1040606 w 1940719"/>
                <a:gd name="connsiteY49" fmla="*/ 826294 h 1057275"/>
                <a:gd name="connsiteX50" fmla="*/ 831056 w 1940719"/>
                <a:gd name="connsiteY50" fmla="*/ 728663 h 1057275"/>
                <a:gd name="connsiteX51" fmla="*/ 704850 w 1940719"/>
                <a:gd name="connsiteY51" fmla="*/ 664369 h 1057275"/>
                <a:gd name="connsiteX52" fmla="*/ 542925 w 1940719"/>
                <a:gd name="connsiteY52" fmla="*/ 55245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40719" h="1057275">
                  <a:moveTo>
                    <a:pt x="542925" y="552450"/>
                  </a:moveTo>
                  <a:lnTo>
                    <a:pt x="402431" y="447675"/>
                  </a:lnTo>
                  <a:lnTo>
                    <a:pt x="295275" y="357188"/>
                  </a:lnTo>
                  <a:lnTo>
                    <a:pt x="207169" y="280988"/>
                  </a:lnTo>
                  <a:lnTo>
                    <a:pt x="130969" y="207169"/>
                  </a:lnTo>
                  <a:lnTo>
                    <a:pt x="71438" y="142875"/>
                  </a:lnTo>
                  <a:lnTo>
                    <a:pt x="23813" y="83344"/>
                  </a:lnTo>
                  <a:lnTo>
                    <a:pt x="7144" y="54769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9525"/>
                  </a:lnTo>
                  <a:lnTo>
                    <a:pt x="83344" y="38100"/>
                  </a:lnTo>
                  <a:lnTo>
                    <a:pt x="183356" y="116682"/>
                  </a:lnTo>
                  <a:lnTo>
                    <a:pt x="302419" y="204788"/>
                  </a:lnTo>
                  <a:lnTo>
                    <a:pt x="428625" y="290513"/>
                  </a:lnTo>
                  <a:lnTo>
                    <a:pt x="578644" y="376238"/>
                  </a:lnTo>
                  <a:lnTo>
                    <a:pt x="714375" y="447675"/>
                  </a:lnTo>
                  <a:lnTo>
                    <a:pt x="821531" y="500063"/>
                  </a:lnTo>
                  <a:lnTo>
                    <a:pt x="962025" y="557213"/>
                  </a:lnTo>
                  <a:lnTo>
                    <a:pt x="1102519" y="602457"/>
                  </a:lnTo>
                  <a:lnTo>
                    <a:pt x="1254919" y="652463"/>
                  </a:lnTo>
                  <a:lnTo>
                    <a:pt x="1385888" y="685800"/>
                  </a:lnTo>
                  <a:lnTo>
                    <a:pt x="1504950" y="707232"/>
                  </a:lnTo>
                  <a:lnTo>
                    <a:pt x="1569244" y="714375"/>
                  </a:lnTo>
                  <a:lnTo>
                    <a:pt x="1616869" y="714375"/>
                  </a:lnTo>
                  <a:lnTo>
                    <a:pt x="1681163" y="711994"/>
                  </a:lnTo>
                  <a:lnTo>
                    <a:pt x="1733550" y="704850"/>
                  </a:lnTo>
                  <a:lnTo>
                    <a:pt x="1778794" y="690563"/>
                  </a:lnTo>
                  <a:lnTo>
                    <a:pt x="1824038" y="671513"/>
                  </a:lnTo>
                  <a:lnTo>
                    <a:pt x="1857375" y="645319"/>
                  </a:lnTo>
                  <a:lnTo>
                    <a:pt x="1881188" y="616744"/>
                  </a:lnTo>
                  <a:lnTo>
                    <a:pt x="1902619" y="600075"/>
                  </a:lnTo>
                  <a:lnTo>
                    <a:pt x="1921669" y="595313"/>
                  </a:lnTo>
                  <a:lnTo>
                    <a:pt x="1933575" y="604838"/>
                  </a:lnTo>
                  <a:lnTo>
                    <a:pt x="1940719" y="633413"/>
                  </a:lnTo>
                  <a:lnTo>
                    <a:pt x="1935956" y="685800"/>
                  </a:lnTo>
                  <a:lnTo>
                    <a:pt x="1926431" y="726282"/>
                  </a:lnTo>
                  <a:lnTo>
                    <a:pt x="1893094" y="785813"/>
                  </a:lnTo>
                  <a:lnTo>
                    <a:pt x="1814513" y="895350"/>
                  </a:lnTo>
                  <a:lnTo>
                    <a:pt x="1704975" y="1012032"/>
                  </a:lnTo>
                  <a:lnTo>
                    <a:pt x="1666875" y="1050132"/>
                  </a:lnTo>
                  <a:lnTo>
                    <a:pt x="1638300" y="1057275"/>
                  </a:lnTo>
                  <a:lnTo>
                    <a:pt x="1619250" y="1054894"/>
                  </a:lnTo>
                  <a:lnTo>
                    <a:pt x="1593056" y="1042988"/>
                  </a:lnTo>
                  <a:lnTo>
                    <a:pt x="1566863" y="1019175"/>
                  </a:lnTo>
                  <a:lnTo>
                    <a:pt x="1552575" y="1004888"/>
                  </a:lnTo>
                  <a:lnTo>
                    <a:pt x="1328738" y="931069"/>
                  </a:lnTo>
                  <a:lnTo>
                    <a:pt x="1040606" y="826294"/>
                  </a:lnTo>
                  <a:lnTo>
                    <a:pt x="831056" y="728663"/>
                  </a:lnTo>
                  <a:lnTo>
                    <a:pt x="704850" y="664369"/>
                  </a:lnTo>
                  <a:lnTo>
                    <a:pt x="542925" y="552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F8CB6D2E-56AE-4AE6-AFA8-8E166FFE5546}"/>
                </a:ext>
              </a:extLst>
            </p:cNvPr>
            <p:cNvSpPr/>
            <p:nvPr/>
          </p:nvSpPr>
          <p:spPr>
            <a:xfrm>
              <a:off x="3157538" y="3424238"/>
              <a:ext cx="1036637" cy="330200"/>
            </a:xfrm>
            <a:custGeom>
              <a:avLst/>
              <a:gdLst>
                <a:gd name="connsiteX0" fmla="*/ 404812 w 1035843"/>
                <a:gd name="connsiteY0" fmla="*/ 264318 h 330993"/>
                <a:gd name="connsiteX1" fmla="*/ 52387 w 1035843"/>
                <a:gd name="connsiteY1" fmla="*/ 330993 h 330993"/>
                <a:gd name="connsiteX2" fmla="*/ 0 w 1035843"/>
                <a:gd name="connsiteY2" fmla="*/ 178593 h 330993"/>
                <a:gd name="connsiteX3" fmla="*/ 147637 w 1035843"/>
                <a:gd name="connsiteY3" fmla="*/ 145256 h 330993"/>
                <a:gd name="connsiteX4" fmla="*/ 345281 w 1035843"/>
                <a:gd name="connsiteY4" fmla="*/ 100012 h 330993"/>
                <a:gd name="connsiteX5" fmla="*/ 564356 w 1035843"/>
                <a:gd name="connsiteY5" fmla="*/ 50006 h 330993"/>
                <a:gd name="connsiteX6" fmla="*/ 771525 w 1035843"/>
                <a:gd name="connsiteY6" fmla="*/ 4762 h 330993"/>
                <a:gd name="connsiteX7" fmla="*/ 797718 w 1035843"/>
                <a:gd name="connsiteY7" fmla="*/ 0 h 330993"/>
                <a:gd name="connsiteX8" fmla="*/ 1035843 w 1035843"/>
                <a:gd name="connsiteY8" fmla="*/ 4762 h 330993"/>
                <a:gd name="connsiteX9" fmla="*/ 1021556 w 1035843"/>
                <a:gd name="connsiteY9" fmla="*/ 197643 h 330993"/>
                <a:gd name="connsiteX10" fmla="*/ 933450 w 1035843"/>
                <a:gd name="connsiteY10" fmla="*/ 188118 h 330993"/>
                <a:gd name="connsiteX11" fmla="*/ 907256 w 1035843"/>
                <a:gd name="connsiteY11" fmla="*/ 185737 h 330993"/>
                <a:gd name="connsiteX12" fmla="*/ 754856 w 1035843"/>
                <a:gd name="connsiteY12" fmla="*/ 209550 h 330993"/>
                <a:gd name="connsiteX13" fmla="*/ 404812 w 1035843"/>
                <a:gd name="connsiteY13" fmla="*/ 264318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5843" h="330993">
                  <a:moveTo>
                    <a:pt x="404812" y="264318"/>
                  </a:moveTo>
                  <a:lnTo>
                    <a:pt x="52387" y="330993"/>
                  </a:lnTo>
                  <a:lnTo>
                    <a:pt x="0" y="178593"/>
                  </a:lnTo>
                  <a:lnTo>
                    <a:pt x="147637" y="145256"/>
                  </a:lnTo>
                  <a:lnTo>
                    <a:pt x="345281" y="100012"/>
                  </a:lnTo>
                  <a:lnTo>
                    <a:pt x="564356" y="50006"/>
                  </a:lnTo>
                  <a:lnTo>
                    <a:pt x="771525" y="4762"/>
                  </a:lnTo>
                  <a:lnTo>
                    <a:pt x="797718" y="0"/>
                  </a:lnTo>
                  <a:lnTo>
                    <a:pt x="1035843" y="4762"/>
                  </a:lnTo>
                  <a:lnTo>
                    <a:pt x="1021556" y="197643"/>
                  </a:lnTo>
                  <a:lnTo>
                    <a:pt x="933450" y="188118"/>
                  </a:lnTo>
                  <a:lnTo>
                    <a:pt x="907256" y="185737"/>
                  </a:lnTo>
                  <a:lnTo>
                    <a:pt x="754856" y="209550"/>
                  </a:lnTo>
                  <a:lnTo>
                    <a:pt x="404812" y="2643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211BDB0-D1FF-449A-8C4C-60242A86F371}"/>
                </a:ext>
              </a:extLst>
            </p:cNvPr>
            <p:cNvSpPr/>
            <p:nvPr/>
          </p:nvSpPr>
          <p:spPr>
            <a:xfrm>
              <a:off x="2922588" y="3438525"/>
              <a:ext cx="1638300" cy="1819275"/>
            </a:xfrm>
            <a:custGeom>
              <a:avLst/>
              <a:gdLst>
                <a:gd name="connsiteX0" fmla="*/ 100012 w 1638300"/>
                <a:gd name="connsiteY0" fmla="*/ 926306 h 1819275"/>
                <a:gd name="connsiteX1" fmla="*/ 114300 w 1638300"/>
                <a:gd name="connsiteY1" fmla="*/ 711994 h 1819275"/>
                <a:gd name="connsiteX2" fmla="*/ 119062 w 1638300"/>
                <a:gd name="connsiteY2" fmla="*/ 590550 h 1819275"/>
                <a:gd name="connsiteX3" fmla="*/ 123825 w 1638300"/>
                <a:gd name="connsiteY3" fmla="*/ 459581 h 1819275"/>
                <a:gd name="connsiteX4" fmla="*/ 121444 w 1638300"/>
                <a:gd name="connsiteY4" fmla="*/ 361950 h 1819275"/>
                <a:gd name="connsiteX5" fmla="*/ 119062 w 1638300"/>
                <a:gd name="connsiteY5" fmla="*/ 285750 h 1819275"/>
                <a:gd name="connsiteX6" fmla="*/ 109537 w 1638300"/>
                <a:gd name="connsiteY6" fmla="*/ 226219 h 1819275"/>
                <a:gd name="connsiteX7" fmla="*/ 85725 w 1638300"/>
                <a:gd name="connsiteY7" fmla="*/ 135731 h 1819275"/>
                <a:gd name="connsiteX8" fmla="*/ 66675 w 1638300"/>
                <a:gd name="connsiteY8" fmla="*/ 95250 h 1819275"/>
                <a:gd name="connsiteX9" fmla="*/ 52387 w 1638300"/>
                <a:gd name="connsiteY9" fmla="*/ 73819 h 1819275"/>
                <a:gd name="connsiteX10" fmla="*/ 23812 w 1638300"/>
                <a:gd name="connsiteY10" fmla="*/ 47625 h 1819275"/>
                <a:gd name="connsiteX11" fmla="*/ 7144 w 1638300"/>
                <a:gd name="connsiteY11" fmla="*/ 35719 h 1819275"/>
                <a:gd name="connsiteX12" fmla="*/ 2381 w 1638300"/>
                <a:gd name="connsiteY12" fmla="*/ 23813 h 1819275"/>
                <a:gd name="connsiteX13" fmla="*/ 0 w 1638300"/>
                <a:gd name="connsiteY13" fmla="*/ 11906 h 1819275"/>
                <a:gd name="connsiteX14" fmla="*/ 4762 w 1638300"/>
                <a:gd name="connsiteY14" fmla="*/ 2381 h 1819275"/>
                <a:gd name="connsiteX15" fmla="*/ 26194 w 1638300"/>
                <a:gd name="connsiteY15" fmla="*/ 0 h 1819275"/>
                <a:gd name="connsiteX16" fmla="*/ 52387 w 1638300"/>
                <a:gd name="connsiteY16" fmla="*/ 2381 h 1819275"/>
                <a:gd name="connsiteX17" fmla="*/ 76200 w 1638300"/>
                <a:gd name="connsiteY17" fmla="*/ 4763 h 1819275"/>
                <a:gd name="connsiteX18" fmla="*/ 95250 w 1638300"/>
                <a:gd name="connsiteY18" fmla="*/ 11906 h 1819275"/>
                <a:gd name="connsiteX19" fmla="*/ 366712 w 1638300"/>
                <a:gd name="connsiteY19" fmla="*/ 171450 h 1819275"/>
                <a:gd name="connsiteX20" fmla="*/ 369094 w 1638300"/>
                <a:gd name="connsiteY20" fmla="*/ 295275 h 1819275"/>
                <a:gd name="connsiteX21" fmla="*/ 333375 w 1638300"/>
                <a:gd name="connsiteY21" fmla="*/ 552450 h 1819275"/>
                <a:gd name="connsiteX22" fmla="*/ 302419 w 1638300"/>
                <a:gd name="connsiteY22" fmla="*/ 828675 h 1819275"/>
                <a:gd name="connsiteX23" fmla="*/ 283369 w 1638300"/>
                <a:gd name="connsiteY23" fmla="*/ 1033463 h 1819275"/>
                <a:gd name="connsiteX24" fmla="*/ 278606 w 1638300"/>
                <a:gd name="connsiteY24" fmla="*/ 1195388 h 1819275"/>
                <a:gd name="connsiteX25" fmla="*/ 278606 w 1638300"/>
                <a:gd name="connsiteY25" fmla="*/ 1321594 h 1819275"/>
                <a:gd name="connsiteX26" fmla="*/ 283369 w 1638300"/>
                <a:gd name="connsiteY26" fmla="*/ 1383506 h 1819275"/>
                <a:gd name="connsiteX27" fmla="*/ 297656 w 1638300"/>
                <a:gd name="connsiteY27" fmla="*/ 1452563 h 1819275"/>
                <a:gd name="connsiteX28" fmla="*/ 319087 w 1638300"/>
                <a:gd name="connsiteY28" fmla="*/ 1497806 h 1819275"/>
                <a:gd name="connsiteX29" fmla="*/ 352425 w 1638300"/>
                <a:gd name="connsiteY29" fmla="*/ 1543050 h 1819275"/>
                <a:gd name="connsiteX30" fmla="*/ 376237 w 1638300"/>
                <a:gd name="connsiteY30" fmla="*/ 1566863 h 1819275"/>
                <a:gd name="connsiteX31" fmla="*/ 419100 w 1638300"/>
                <a:gd name="connsiteY31" fmla="*/ 1593056 h 1819275"/>
                <a:gd name="connsiteX32" fmla="*/ 466725 w 1638300"/>
                <a:gd name="connsiteY32" fmla="*/ 1609725 h 1819275"/>
                <a:gd name="connsiteX33" fmla="*/ 516731 w 1638300"/>
                <a:gd name="connsiteY33" fmla="*/ 1619250 h 1819275"/>
                <a:gd name="connsiteX34" fmla="*/ 588169 w 1638300"/>
                <a:gd name="connsiteY34" fmla="*/ 1616869 h 1819275"/>
                <a:gd name="connsiteX35" fmla="*/ 823912 w 1638300"/>
                <a:gd name="connsiteY35" fmla="*/ 1593056 h 1819275"/>
                <a:gd name="connsiteX36" fmla="*/ 981075 w 1638300"/>
                <a:gd name="connsiteY36" fmla="*/ 1576388 h 1819275"/>
                <a:gd name="connsiteX37" fmla="*/ 1052512 w 1638300"/>
                <a:gd name="connsiteY37" fmla="*/ 1566863 h 1819275"/>
                <a:gd name="connsiteX38" fmla="*/ 1100137 w 1638300"/>
                <a:gd name="connsiteY38" fmla="*/ 1552575 h 1819275"/>
                <a:gd name="connsiteX39" fmla="*/ 1195387 w 1638300"/>
                <a:gd name="connsiteY39" fmla="*/ 1516856 h 1819275"/>
                <a:gd name="connsiteX40" fmla="*/ 1264444 w 1638300"/>
                <a:gd name="connsiteY40" fmla="*/ 1493044 h 1819275"/>
                <a:gd name="connsiteX41" fmla="*/ 1323975 w 1638300"/>
                <a:gd name="connsiteY41" fmla="*/ 1478756 h 1819275"/>
                <a:gd name="connsiteX42" fmla="*/ 1400175 w 1638300"/>
                <a:gd name="connsiteY42" fmla="*/ 1488281 h 1819275"/>
                <a:gd name="connsiteX43" fmla="*/ 1481137 w 1638300"/>
                <a:gd name="connsiteY43" fmla="*/ 1504950 h 1819275"/>
                <a:gd name="connsiteX44" fmla="*/ 1540669 w 1638300"/>
                <a:gd name="connsiteY44" fmla="*/ 1526381 h 1819275"/>
                <a:gd name="connsiteX45" fmla="*/ 1576387 w 1638300"/>
                <a:gd name="connsiteY45" fmla="*/ 1545431 h 1819275"/>
                <a:gd name="connsiteX46" fmla="*/ 1604962 w 1638300"/>
                <a:gd name="connsiteY46" fmla="*/ 1566863 h 1819275"/>
                <a:gd name="connsiteX47" fmla="*/ 1624012 w 1638300"/>
                <a:gd name="connsiteY47" fmla="*/ 1585913 h 1819275"/>
                <a:gd name="connsiteX48" fmla="*/ 1633537 w 1638300"/>
                <a:gd name="connsiteY48" fmla="*/ 1600200 h 1819275"/>
                <a:gd name="connsiteX49" fmla="*/ 1638300 w 1638300"/>
                <a:gd name="connsiteY49" fmla="*/ 1616869 h 1819275"/>
                <a:gd name="connsiteX50" fmla="*/ 1638300 w 1638300"/>
                <a:gd name="connsiteY50" fmla="*/ 1638300 h 1819275"/>
                <a:gd name="connsiteX51" fmla="*/ 1633537 w 1638300"/>
                <a:gd name="connsiteY51" fmla="*/ 1664494 h 1819275"/>
                <a:gd name="connsiteX52" fmla="*/ 1609725 w 1638300"/>
                <a:gd name="connsiteY52" fmla="*/ 1697831 h 1819275"/>
                <a:gd name="connsiteX53" fmla="*/ 1566862 w 1638300"/>
                <a:gd name="connsiteY53" fmla="*/ 1719263 h 1819275"/>
                <a:gd name="connsiteX54" fmla="*/ 1450181 w 1638300"/>
                <a:gd name="connsiteY54" fmla="*/ 1743075 h 1819275"/>
                <a:gd name="connsiteX55" fmla="*/ 1316831 w 1638300"/>
                <a:gd name="connsiteY55" fmla="*/ 1759744 h 1819275"/>
                <a:gd name="connsiteX56" fmla="*/ 1073944 w 1638300"/>
                <a:gd name="connsiteY56" fmla="*/ 1774031 h 1819275"/>
                <a:gd name="connsiteX57" fmla="*/ 812006 w 1638300"/>
                <a:gd name="connsiteY57" fmla="*/ 1797844 h 1819275"/>
                <a:gd name="connsiteX58" fmla="*/ 595312 w 1638300"/>
                <a:gd name="connsiteY58" fmla="*/ 1809750 h 1819275"/>
                <a:gd name="connsiteX59" fmla="*/ 466725 w 1638300"/>
                <a:gd name="connsiteY59" fmla="*/ 1819275 h 1819275"/>
                <a:gd name="connsiteX60" fmla="*/ 411956 w 1638300"/>
                <a:gd name="connsiteY60" fmla="*/ 1812131 h 1819275"/>
                <a:gd name="connsiteX61" fmla="*/ 361950 w 1638300"/>
                <a:gd name="connsiteY61" fmla="*/ 1797844 h 1819275"/>
                <a:gd name="connsiteX62" fmla="*/ 292894 w 1638300"/>
                <a:gd name="connsiteY62" fmla="*/ 1764506 h 1819275"/>
                <a:gd name="connsiteX63" fmla="*/ 233362 w 1638300"/>
                <a:gd name="connsiteY63" fmla="*/ 1724025 h 1819275"/>
                <a:gd name="connsiteX64" fmla="*/ 188119 w 1638300"/>
                <a:gd name="connsiteY64" fmla="*/ 1685925 h 1819275"/>
                <a:gd name="connsiteX65" fmla="*/ 145256 w 1638300"/>
                <a:gd name="connsiteY65" fmla="*/ 1643063 h 1819275"/>
                <a:gd name="connsiteX66" fmla="*/ 116681 w 1638300"/>
                <a:gd name="connsiteY66" fmla="*/ 1600200 h 1819275"/>
                <a:gd name="connsiteX67" fmla="*/ 97631 w 1638300"/>
                <a:gd name="connsiteY67" fmla="*/ 1552575 h 1819275"/>
                <a:gd name="connsiteX68" fmla="*/ 83344 w 1638300"/>
                <a:gd name="connsiteY68" fmla="*/ 1483519 h 1819275"/>
                <a:gd name="connsiteX69" fmla="*/ 76200 w 1638300"/>
                <a:gd name="connsiteY69" fmla="*/ 1409700 h 1819275"/>
                <a:gd name="connsiteX70" fmla="*/ 80962 w 1638300"/>
                <a:gd name="connsiteY70" fmla="*/ 1257300 h 1819275"/>
                <a:gd name="connsiteX71" fmla="*/ 100012 w 1638300"/>
                <a:gd name="connsiteY71" fmla="*/ 926306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38300" h="1819275">
                  <a:moveTo>
                    <a:pt x="100012" y="926306"/>
                  </a:moveTo>
                  <a:lnTo>
                    <a:pt x="114300" y="711994"/>
                  </a:lnTo>
                  <a:lnTo>
                    <a:pt x="119062" y="590550"/>
                  </a:lnTo>
                  <a:lnTo>
                    <a:pt x="123825" y="459581"/>
                  </a:lnTo>
                  <a:cubicBezTo>
                    <a:pt x="123031" y="427037"/>
                    <a:pt x="122238" y="394494"/>
                    <a:pt x="121444" y="361950"/>
                  </a:cubicBezTo>
                  <a:lnTo>
                    <a:pt x="119062" y="285750"/>
                  </a:lnTo>
                  <a:lnTo>
                    <a:pt x="109537" y="226219"/>
                  </a:lnTo>
                  <a:lnTo>
                    <a:pt x="85725" y="135731"/>
                  </a:lnTo>
                  <a:lnTo>
                    <a:pt x="66675" y="95250"/>
                  </a:lnTo>
                  <a:lnTo>
                    <a:pt x="52387" y="73819"/>
                  </a:lnTo>
                  <a:lnTo>
                    <a:pt x="23812" y="47625"/>
                  </a:lnTo>
                  <a:lnTo>
                    <a:pt x="7144" y="35719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2381"/>
                  </a:lnTo>
                  <a:lnTo>
                    <a:pt x="26194" y="0"/>
                  </a:lnTo>
                  <a:lnTo>
                    <a:pt x="52387" y="2381"/>
                  </a:lnTo>
                  <a:lnTo>
                    <a:pt x="76200" y="4763"/>
                  </a:lnTo>
                  <a:lnTo>
                    <a:pt x="95250" y="11906"/>
                  </a:lnTo>
                  <a:lnTo>
                    <a:pt x="366712" y="171450"/>
                  </a:lnTo>
                  <a:lnTo>
                    <a:pt x="369094" y="295275"/>
                  </a:lnTo>
                  <a:lnTo>
                    <a:pt x="333375" y="552450"/>
                  </a:lnTo>
                  <a:lnTo>
                    <a:pt x="302419" y="828675"/>
                  </a:lnTo>
                  <a:lnTo>
                    <a:pt x="283369" y="1033463"/>
                  </a:lnTo>
                  <a:lnTo>
                    <a:pt x="278606" y="1195388"/>
                  </a:lnTo>
                  <a:lnTo>
                    <a:pt x="278606" y="1321594"/>
                  </a:lnTo>
                  <a:lnTo>
                    <a:pt x="283369" y="1383506"/>
                  </a:lnTo>
                  <a:lnTo>
                    <a:pt x="297656" y="1452563"/>
                  </a:lnTo>
                  <a:lnTo>
                    <a:pt x="319087" y="1497806"/>
                  </a:lnTo>
                  <a:lnTo>
                    <a:pt x="352425" y="1543050"/>
                  </a:lnTo>
                  <a:lnTo>
                    <a:pt x="376237" y="1566863"/>
                  </a:lnTo>
                  <a:lnTo>
                    <a:pt x="419100" y="1593056"/>
                  </a:lnTo>
                  <a:lnTo>
                    <a:pt x="466725" y="1609725"/>
                  </a:lnTo>
                  <a:lnTo>
                    <a:pt x="516731" y="1619250"/>
                  </a:lnTo>
                  <a:lnTo>
                    <a:pt x="588169" y="1616869"/>
                  </a:lnTo>
                  <a:lnTo>
                    <a:pt x="823912" y="1593056"/>
                  </a:lnTo>
                  <a:lnTo>
                    <a:pt x="981075" y="1576388"/>
                  </a:lnTo>
                  <a:lnTo>
                    <a:pt x="1052512" y="1566863"/>
                  </a:lnTo>
                  <a:lnTo>
                    <a:pt x="1100137" y="1552575"/>
                  </a:lnTo>
                  <a:lnTo>
                    <a:pt x="1195387" y="1516856"/>
                  </a:lnTo>
                  <a:lnTo>
                    <a:pt x="1264444" y="1493044"/>
                  </a:lnTo>
                  <a:lnTo>
                    <a:pt x="1323975" y="1478756"/>
                  </a:lnTo>
                  <a:lnTo>
                    <a:pt x="1400175" y="1488281"/>
                  </a:lnTo>
                  <a:lnTo>
                    <a:pt x="1481137" y="1504950"/>
                  </a:lnTo>
                  <a:lnTo>
                    <a:pt x="1540669" y="1526381"/>
                  </a:lnTo>
                  <a:lnTo>
                    <a:pt x="1576387" y="1545431"/>
                  </a:lnTo>
                  <a:lnTo>
                    <a:pt x="1604962" y="1566863"/>
                  </a:lnTo>
                  <a:lnTo>
                    <a:pt x="1624012" y="1585913"/>
                  </a:lnTo>
                  <a:cubicBezTo>
                    <a:pt x="1631734" y="1598781"/>
                    <a:pt x="1627883" y="1594546"/>
                    <a:pt x="1633537" y="1600200"/>
                  </a:cubicBezTo>
                  <a:lnTo>
                    <a:pt x="1638300" y="1616869"/>
                  </a:lnTo>
                  <a:lnTo>
                    <a:pt x="1638300" y="1638300"/>
                  </a:lnTo>
                  <a:lnTo>
                    <a:pt x="1633537" y="1664494"/>
                  </a:lnTo>
                  <a:lnTo>
                    <a:pt x="1609725" y="1697831"/>
                  </a:lnTo>
                  <a:lnTo>
                    <a:pt x="1566862" y="1719263"/>
                  </a:lnTo>
                  <a:lnTo>
                    <a:pt x="1450181" y="1743075"/>
                  </a:lnTo>
                  <a:lnTo>
                    <a:pt x="1316831" y="1759744"/>
                  </a:lnTo>
                  <a:lnTo>
                    <a:pt x="1073944" y="1774031"/>
                  </a:lnTo>
                  <a:lnTo>
                    <a:pt x="812006" y="1797844"/>
                  </a:lnTo>
                  <a:lnTo>
                    <a:pt x="595312" y="1809750"/>
                  </a:lnTo>
                  <a:lnTo>
                    <a:pt x="466725" y="1819275"/>
                  </a:lnTo>
                  <a:lnTo>
                    <a:pt x="411956" y="1812131"/>
                  </a:lnTo>
                  <a:lnTo>
                    <a:pt x="361950" y="1797844"/>
                  </a:lnTo>
                  <a:lnTo>
                    <a:pt x="292894" y="1764506"/>
                  </a:lnTo>
                  <a:lnTo>
                    <a:pt x="233362" y="1724025"/>
                  </a:lnTo>
                  <a:lnTo>
                    <a:pt x="188119" y="1685925"/>
                  </a:lnTo>
                  <a:lnTo>
                    <a:pt x="145256" y="1643063"/>
                  </a:lnTo>
                  <a:lnTo>
                    <a:pt x="116681" y="1600200"/>
                  </a:lnTo>
                  <a:lnTo>
                    <a:pt x="97631" y="1552575"/>
                  </a:lnTo>
                  <a:lnTo>
                    <a:pt x="83344" y="1483519"/>
                  </a:lnTo>
                  <a:lnTo>
                    <a:pt x="76200" y="1409700"/>
                  </a:lnTo>
                  <a:lnTo>
                    <a:pt x="80962" y="1257300"/>
                  </a:lnTo>
                  <a:lnTo>
                    <a:pt x="100012" y="926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854D93A4-CE01-4325-8EA0-B68DE3DA0BE1}"/>
                </a:ext>
              </a:extLst>
            </p:cNvPr>
            <p:cNvSpPr/>
            <p:nvPr/>
          </p:nvSpPr>
          <p:spPr>
            <a:xfrm>
              <a:off x="5105400" y="2465388"/>
              <a:ext cx="1947863" cy="563562"/>
            </a:xfrm>
            <a:custGeom>
              <a:avLst/>
              <a:gdLst>
                <a:gd name="connsiteX0" fmla="*/ 1031081 w 1947863"/>
                <a:gd name="connsiteY0" fmla="*/ 447675 h 564356"/>
                <a:gd name="connsiteX1" fmla="*/ 704850 w 1947863"/>
                <a:gd name="connsiteY1" fmla="*/ 521494 h 564356"/>
                <a:gd name="connsiteX2" fmla="*/ 528638 w 1947863"/>
                <a:gd name="connsiteY2" fmla="*/ 547687 h 564356"/>
                <a:gd name="connsiteX3" fmla="*/ 397669 w 1947863"/>
                <a:gd name="connsiteY3" fmla="*/ 559594 h 564356"/>
                <a:gd name="connsiteX4" fmla="*/ 330994 w 1947863"/>
                <a:gd name="connsiteY4" fmla="*/ 564356 h 564356"/>
                <a:gd name="connsiteX5" fmla="*/ 273844 w 1947863"/>
                <a:gd name="connsiteY5" fmla="*/ 557212 h 564356"/>
                <a:gd name="connsiteX6" fmla="*/ 209550 w 1947863"/>
                <a:gd name="connsiteY6" fmla="*/ 538162 h 564356"/>
                <a:gd name="connsiteX7" fmla="*/ 135731 w 1947863"/>
                <a:gd name="connsiteY7" fmla="*/ 509587 h 564356"/>
                <a:gd name="connsiteX8" fmla="*/ 0 w 1947863"/>
                <a:gd name="connsiteY8" fmla="*/ 445294 h 564356"/>
                <a:gd name="connsiteX9" fmla="*/ 23813 w 1947863"/>
                <a:gd name="connsiteY9" fmla="*/ 302419 h 564356"/>
                <a:gd name="connsiteX10" fmla="*/ 154781 w 1947863"/>
                <a:gd name="connsiteY10" fmla="*/ 340519 h 564356"/>
                <a:gd name="connsiteX11" fmla="*/ 240506 w 1947863"/>
                <a:gd name="connsiteY11" fmla="*/ 352425 h 564356"/>
                <a:gd name="connsiteX12" fmla="*/ 314325 w 1947863"/>
                <a:gd name="connsiteY12" fmla="*/ 359569 h 564356"/>
                <a:gd name="connsiteX13" fmla="*/ 400050 w 1947863"/>
                <a:gd name="connsiteY13" fmla="*/ 359569 h 564356"/>
                <a:gd name="connsiteX14" fmla="*/ 507206 w 1947863"/>
                <a:gd name="connsiteY14" fmla="*/ 350044 h 564356"/>
                <a:gd name="connsiteX15" fmla="*/ 750094 w 1947863"/>
                <a:gd name="connsiteY15" fmla="*/ 302419 h 564356"/>
                <a:gd name="connsiteX16" fmla="*/ 1047750 w 1947863"/>
                <a:gd name="connsiteY16" fmla="*/ 228600 h 564356"/>
                <a:gd name="connsiteX17" fmla="*/ 1250156 w 1947863"/>
                <a:gd name="connsiteY17" fmla="*/ 166687 h 564356"/>
                <a:gd name="connsiteX18" fmla="*/ 1345406 w 1947863"/>
                <a:gd name="connsiteY18" fmla="*/ 130969 h 564356"/>
                <a:gd name="connsiteX19" fmla="*/ 1452563 w 1947863"/>
                <a:gd name="connsiteY19" fmla="*/ 76200 h 564356"/>
                <a:gd name="connsiteX20" fmla="*/ 1493044 w 1947863"/>
                <a:gd name="connsiteY20" fmla="*/ 45244 h 564356"/>
                <a:gd name="connsiteX21" fmla="*/ 1521619 w 1947863"/>
                <a:gd name="connsiteY21" fmla="*/ 19050 h 564356"/>
                <a:gd name="connsiteX22" fmla="*/ 1545431 w 1947863"/>
                <a:gd name="connsiteY22" fmla="*/ 4762 h 564356"/>
                <a:gd name="connsiteX23" fmla="*/ 1585913 w 1947863"/>
                <a:gd name="connsiteY23" fmla="*/ 0 h 564356"/>
                <a:gd name="connsiteX24" fmla="*/ 1631156 w 1947863"/>
                <a:gd name="connsiteY24" fmla="*/ 2381 h 564356"/>
                <a:gd name="connsiteX25" fmla="*/ 1683544 w 1947863"/>
                <a:gd name="connsiteY25" fmla="*/ 11906 h 564356"/>
                <a:gd name="connsiteX26" fmla="*/ 1752600 w 1947863"/>
                <a:gd name="connsiteY26" fmla="*/ 28575 h 564356"/>
                <a:gd name="connsiteX27" fmla="*/ 1850231 w 1947863"/>
                <a:gd name="connsiteY27" fmla="*/ 69056 h 564356"/>
                <a:gd name="connsiteX28" fmla="*/ 1916906 w 1947863"/>
                <a:gd name="connsiteY28" fmla="*/ 107156 h 564356"/>
                <a:gd name="connsiteX29" fmla="*/ 1938338 w 1947863"/>
                <a:gd name="connsiteY29" fmla="*/ 126206 h 564356"/>
                <a:gd name="connsiteX30" fmla="*/ 1947863 w 1947863"/>
                <a:gd name="connsiteY30" fmla="*/ 142875 h 564356"/>
                <a:gd name="connsiteX31" fmla="*/ 1943100 w 1947863"/>
                <a:gd name="connsiteY31" fmla="*/ 166687 h 564356"/>
                <a:gd name="connsiteX32" fmla="*/ 1921669 w 1947863"/>
                <a:gd name="connsiteY32" fmla="*/ 190500 h 564356"/>
                <a:gd name="connsiteX33" fmla="*/ 1869281 w 1947863"/>
                <a:gd name="connsiteY33" fmla="*/ 216694 h 564356"/>
                <a:gd name="connsiteX34" fmla="*/ 1771650 w 1947863"/>
                <a:gd name="connsiteY34" fmla="*/ 252412 h 564356"/>
                <a:gd name="connsiteX35" fmla="*/ 1590675 w 1947863"/>
                <a:gd name="connsiteY35" fmla="*/ 307181 h 564356"/>
                <a:gd name="connsiteX36" fmla="*/ 1381125 w 1947863"/>
                <a:gd name="connsiteY36" fmla="*/ 369094 h 564356"/>
                <a:gd name="connsiteX37" fmla="*/ 1031081 w 1947863"/>
                <a:gd name="connsiteY37" fmla="*/ 447675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7863" h="564356">
                  <a:moveTo>
                    <a:pt x="1031081" y="447675"/>
                  </a:moveTo>
                  <a:lnTo>
                    <a:pt x="704850" y="521494"/>
                  </a:lnTo>
                  <a:lnTo>
                    <a:pt x="528638" y="547687"/>
                  </a:lnTo>
                  <a:lnTo>
                    <a:pt x="397669" y="559594"/>
                  </a:lnTo>
                  <a:lnTo>
                    <a:pt x="330994" y="564356"/>
                  </a:lnTo>
                  <a:lnTo>
                    <a:pt x="273844" y="557212"/>
                  </a:lnTo>
                  <a:lnTo>
                    <a:pt x="209550" y="538162"/>
                  </a:lnTo>
                  <a:lnTo>
                    <a:pt x="135731" y="509587"/>
                  </a:lnTo>
                  <a:lnTo>
                    <a:pt x="0" y="445294"/>
                  </a:lnTo>
                  <a:lnTo>
                    <a:pt x="23813" y="302419"/>
                  </a:lnTo>
                  <a:lnTo>
                    <a:pt x="154781" y="340519"/>
                  </a:lnTo>
                  <a:lnTo>
                    <a:pt x="240506" y="352425"/>
                  </a:lnTo>
                  <a:lnTo>
                    <a:pt x="314325" y="359569"/>
                  </a:lnTo>
                  <a:lnTo>
                    <a:pt x="400050" y="359569"/>
                  </a:lnTo>
                  <a:lnTo>
                    <a:pt x="507206" y="350044"/>
                  </a:lnTo>
                  <a:lnTo>
                    <a:pt x="750094" y="302419"/>
                  </a:lnTo>
                  <a:lnTo>
                    <a:pt x="1047750" y="228600"/>
                  </a:lnTo>
                  <a:lnTo>
                    <a:pt x="1250156" y="166687"/>
                  </a:lnTo>
                  <a:lnTo>
                    <a:pt x="1345406" y="130969"/>
                  </a:lnTo>
                  <a:lnTo>
                    <a:pt x="1452563" y="76200"/>
                  </a:lnTo>
                  <a:lnTo>
                    <a:pt x="1493044" y="45244"/>
                  </a:lnTo>
                  <a:lnTo>
                    <a:pt x="1521619" y="19050"/>
                  </a:lnTo>
                  <a:lnTo>
                    <a:pt x="1545431" y="4762"/>
                  </a:lnTo>
                  <a:lnTo>
                    <a:pt x="1585913" y="0"/>
                  </a:lnTo>
                  <a:lnTo>
                    <a:pt x="1631156" y="2381"/>
                  </a:lnTo>
                  <a:lnTo>
                    <a:pt x="1683544" y="11906"/>
                  </a:lnTo>
                  <a:lnTo>
                    <a:pt x="1752600" y="28575"/>
                  </a:lnTo>
                  <a:lnTo>
                    <a:pt x="1850231" y="69056"/>
                  </a:lnTo>
                  <a:lnTo>
                    <a:pt x="1916906" y="107156"/>
                  </a:lnTo>
                  <a:lnTo>
                    <a:pt x="1938338" y="126206"/>
                  </a:lnTo>
                  <a:lnTo>
                    <a:pt x="1947863" y="142875"/>
                  </a:lnTo>
                  <a:lnTo>
                    <a:pt x="1943100" y="166687"/>
                  </a:lnTo>
                  <a:lnTo>
                    <a:pt x="1921669" y="190500"/>
                  </a:lnTo>
                  <a:lnTo>
                    <a:pt x="1869281" y="216694"/>
                  </a:lnTo>
                  <a:lnTo>
                    <a:pt x="1771650" y="252412"/>
                  </a:lnTo>
                  <a:lnTo>
                    <a:pt x="1590675" y="307181"/>
                  </a:lnTo>
                  <a:lnTo>
                    <a:pt x="1381125" y="369094"/>
                  </a:lnTo>
                  <a:lnTo>
                    <a:pt x="1031081" y="447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D78C9194-0460-4EE2-9570-591E714F9CCE}"/>
                </a:ext>
              </a:extLst>
            </p:cNvPr>
            <p:cNvSpPr/>
            <p:nvPr/>
          </p:nvSpPr>
          <p:spPr>
            <a:xfrm rot="16200000">
              <a:off x="3937000" y="3295651"/>
              <a:ext cx="2782887" cy="2049462"/>
            </a:xfrm>
            <a:custGeom>
              <a:avLst/>
              <a:gdLst>
                <a:gd name="connsiteX0" fmla="*/ 688522 w 2784022"/>
                <a:gd name="connsiteY0" fmla="*/ 1091293 h 2049236"/>
                <a:gd name="connsiteX1" fmla="*/ 576943 w 2784022"/>
                <a:gd name="connsiteY1" fmla="*/ 987879 h 2049236"/>
                <a:gd name="connsiteX2" fmla="*/ 484415 w 2784022"/>
                <a:gd name="connsiteY2" fmla="*/ 889907 h 2049236"/>
                <a:gd name="connsiteX3" fmla="*/ 419100 w 2784022"/>
                <a:gd name="connsiteY3" fmla="*/ 810986 h 2049236"/>
                <a:gd name="connsiteX4" fmla="*/ 353786 w 2784022"/>
                <a:gd name="connsiteY4" fmla="*/ 723900 h 2049236"/>
                <a:gd name="connsiteX5" fmla="*/ 266700 w 2784022"/>
                <a:gd name="connsiteY5" fmla="*/ 595993 h 2049236"/>
                <a:gd name="connsiteX6" fmla="*/ 185057 w 2784022"/>
                <a:gd name="connsiteY6" fmla="*/ 462643 h 2049236"/>
                <a:gd name="connsiteX7" fmla="*/ 117022 w 2784022"/>
                <a:gd name="connsiteY7" fmla="*/ 323850 h 2049236"/>
                <a:gd name="connsiteX8" fmla="*/ 48986 w 2784022"/>
                <a:gd name="connsiteY8" fmla="*/ 179614 h 2049236"/>
                <a:gd name="connsiteX9" fmla="*/ 8165 w 2784022"/>
                <a:gd name="connsiteY9" fmla="*/ 92529 h 2049236"/>
                <a:gd name="connsiteX10" fmla="*/ 0 w 2784022"/>
                <a:gd name="connsiteY10" fmla="*/ 51707 h 2049236"/>
                <a:gd name="connsiteX11" fmla="*/ 0 w 2784022"/>
                <a:gd name="connsiteY11" fmla="*/ 27214 h 2049236"/>
                <a:gd name="connsiteX12" fmla="*/ 8165 w 2784022"/>
                <a:gd name="connsiteY12" fmla="*/ 5443 h 2049236"/>
                <a:gd name="connsiteX13" fmla="*/ 19050 w 2784022"/>
                <a:gd name="connsiteY13" fmla="*/ 0 h 2049236"/>
                <a:gd name="connsiteX14" fmla="*/ 35379 w 2784022"/>
                <a:gd name="connsiteY14" fmla="*/ 5443 h 2049236"/>
                <a:gd name="connsiteX15" fmla="*/ 65315 w 2784022"/>
                <a:gd name="connsiteY15" fmla="*/ 51707 h 2049236"/>
                <a:gd name="connsiteX16" fmla="*/ 130629 w 2784022"/>
                <a:gd name="connsiteY16" fmla="*/ 157843 h 2049236"/>
                <a:gd name="connsiteX17" fmla="*/ 198665 w 2784022"/>
                <a:gd name="connsiteY17" fmla="*/ 266700 h 2049236"/>
                <a:gd name="connsiteX18" fmla="*/ 263979 w 2784022"/>
                <a:gd name="connsiteY18" fmla="*/ 361950 h 2049236"/>
                <a:gd name="connsiteX19" fmla="*/ 351065 w 2784022"/>
                <a:gd name="connsiteY19" fmla="*/ 473529 h 2049236"/>
                <a:gd name="connsiteX20" fmla="*/ 440872 w 2784022"/>
                <a:gd name="connsiteY20" fmla="*/ 582386 h 2049236"/>
                <a:gd name="connsiteX21" fmla="*/ 552450 w 2784022"/>
                <a:gd name="connsiteY21" fmla="*/ 702129 h 2049236"/>
                <a:gd name="connsiteX22" fmla="*/ 685800 w 2784022"/>
                <a:gd name="connsiteY22" fmla="*/ 832757 h 2049236"/>
                <a:gd name="connsiteX23" fmla="*/ 802822 w 2784022"/>
                <a:gd name="connsiteY23" fmla="*/ 933450 h 2049236"/>
                <a:gd name="connsiteX24" fmla="*/ 938893 w 2784022"/>
                <a:gd name="connsiteY24" fmla="*/ 1034143 h 2049236"/>
                <a:gd name="connsiteX25" fmla="*/ 1096736 w 2784022"/>
                <a:gd name="connsiteY25" fmla="*/ 1143000 h 2049236"/>
                <a:gd name="connsiteX26" fmla="*/ 1349829 w 2784022"/>
                <a:gd name="connsiteY26" fmla="*/ 1287236 h 2049236"/>
                <a:gd name="connsiteX27" fmla="*/ 1496786 w 2784022"/>
                <a:gd name="connsiteY27" fmla="*/ 1368879 h 2049236"/>
                <a:gd name="connsiteX28" fmla="*/ 1670957 w 2784022"/>
                <a:gd name="connsiteY28" fmla="*/ 1455964 h 2049236"/>
                <a:gd name="connsiteX29" fmla="*/ 1948543 w 2784022"/>
                <a:gd name="connsiteY29" fmla="*/ 1578429 h 2049236"/>
                <a:gd name="connsiteX30" fmla="*/ 2111829 w 2784022"/>
                <a:gd name="connsiteY30" fmla="*/ 1641021 h 2049236"/>
                <a:gd name="connsiteX31" fmla="*/ 2291443 w 2784022"/>
                <a:gd name="connsiteY31" fmla="*/ 1703614 h 2049236"/>
                <a:gd name="connsiteX32" fmla="*/ 2326822 w 2784022"/>
                <a:gd name="connsiteY32" fmla="*/ 1714500 h 2049236"/>
                <a:gd name="connsiteX33" fmla="*/ 2362200 w 2784022"/>
                <a:gd name="connsiteY33" fmla="*/ 1719943 h 2049236"/>
                <a:gd name="connsiteX34" fmla="*/ 2411186 w 2784022"/>
                <a:gd name="connsiteY34" fmla="*/ 1728107 h 2049236"/>
                <a:gd name="connsiteX35" fmla="*/ 2465615 w 2784022"/>
                <a:gd name="connsiteY35" fmla="*/ 1733550 h 2049236"/>
                <a:gd name="connsiteX36" fmla="*/ 2509157 w 2784022"/>
                <a:gd name="connsiteY36" fmla="*/ 1733550 h 2049236"/>
                <a:gd name="connsiteX37" fmla="*/ 2541815 w 2784022"/>
                <a:gd name="connsiteY37" fmla="*/ 1728107 h 2049236"/>
                <a:gd name="connsiteX38" fmla="*/ 2569029 w 2784022"/>
                <a:gd name="connsiteY38" fmla="*/ 1717221 h 2049236"/>
                <a:gd name="connsiteX39" fmla="*/ 2618015 w 2784022"/>
                <a:gd name="connsiteY39" fmla="*/ 1690007 h 2049236"/>
                <a:gd name="connsiteX40" fmla="*/ 2661557 w 2784022"/>
                <a:gd name="connsiteY40" fmla="*/ 1651907 h 2049236"/>
                <a:gd name="connsiteX41" fmla="*/ 2775857 w 2784022"/>
                <a:gd name="connsiteY41" fmla="*/ 1504950 h 2049236"/>
                <a:gd name="connsiteX42" fmla="*/ 2784022 w 2784022"/>
                <a:gd name="connsiteY42" fmla="*/ 1551214 h 2049236"/>
                <a:gd name="connsiteX43" fmla="*/ 2735036 w 2784022"/>
                <a:gd name="connsiteY43" fmla="*/ 1709057 h 2049236"/>
                <a:gd name="connsiteX44" fmla="*/ 2688772 w 2784022"/>
                <a:gd name="connsiteY44" fmla="*/ 1826079 h 2049236"/>
                <a:gd name="connsiteX45" fmla="*/ 2634343 w 2784022"/>
                <a:gd name="connsiteY45" fmla="*/ 1913164 h 2049236"/>
                <a:gd name="connsiteX46" fmla="*/ 2574472 w 2784022"/>
                <a:gd name="connsiteY46" fmla="*/ 1975757 h 2049236"/>
                <a:gd name="connsiteX47" fmla="*/ 2509157 w 2784022"/>
                <a:gd name="connsiteY47" fmla="*/ 2022021 h 2049236"/>
                <a:gd name="connsiteX48" fmla="*/ 2460172 w 2784022"/>
                <a:gd name="connsiteY48" fmla="*/ 2041071 h 2049236"/>
                <a:gd name="connsiteX49" fmla="*/ 2411186 w 2784022"/>
                <a:gd name="connsiteY49" fmla="*/ 2049236 h 2049236"/>
                <a:gd name="connsiteX50" fmla="*/ 2367643 w 2784022"/>
                <a:gd name="connsiteY50" fmla="*/ 2043793 h 2049236"/>
                <a:gd name="connsiteX51" fmla="*/ 2305050 w 2784022"/>
                <a:gd name="connsiteY51" fmla="*/ 2022021 h 2049236"/>
                <a:gd name="connsiteX52" fmla="*/ 2231572 w 2784022"/>
                <a:gd name="connsiteY52" fmla="*/ 1983921 h 2049236"/>
                <a:gd name="connsiteX53" fmla="*/ 2125436 w 2784022"/>
                <a:gd name="connsiteY53" fmla="*/ 1943100 h 2049236"/>
                <a:gd name="connsiteX54" fmla="*/ 1902279 w 2784022"/>
                <a:gd name="connsiteY54" fmla="*/ 1853293 h 2049236"/>
                <a:gd name="connsiteX55" fmla="*/ 1651907 w 2784022"/>
                <a:gd name="connsiteY55" fmla="*/ 1744436 h 2049236"/>
                <a:gd name="connsiteX56" fmla="*/ 1412422 w 2784022"/>
                <a:gd name="connsiteY56" fmla="*/ 1619250 h 2049236"/>
                <a:gd name="connsiteX57" fmla="*/ 1284515 w 2784022"/>
                <a:gd name="connsiteY57" fmla="*/ 1543050 h 2049236"/>
                <a:gd name="connsiteX58" fmla="*/ 1104900 w 2784022"/>
                <a:gd name="connsiteY58" fmla="*/ 1415143 h 2049236"/>
                <a:gd name="connsiteX59" fmla="*/ 952500 w 2784022"/>
                <a:gd name="connsiteY59" fmla="*/ 1300843 h 2049236"/>
                <a:gd name="connsiteX60" fmla="*/ 688522 w 2784022"/>
                <a:gd name="connsiteY60" fmla="*/ 1091293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84022" h="2049236">
                  <a:moveTo>
                    <a:pt x="688522" y="1091293"/>
                  </a:moveTo>
                  <a:lnTo>
                    <a:pt x="576943" y="987879"/>
                  </a:lnTo>
                  <a:lnTo>
                    <a:pt x="484415" y="889907"/>
                  </a:lnTo>
                  <a:lnTo>
                    <a:pt x="419100" y="810986"/>
                  </a:lnTo>
                  <a:lnTo>
                    <a:pt x="353786" y="723900"/>
                  </a:lnTo>
                  <a:lnTo>
                    <a:pt x="266700" y="595993"/>
                  </a:lnTo>
                  <a:lnTo>
                    <a:pt x="185057" y="462643"/>
                  </a:lnTo>
                  <a:lnTo>
                    <a:pt x="117022" y="323850"/>
                  </a:lnTo>
                  <a:lnTo>
                    <a:pt x="48986" y="179614"/>
                  </a:lnTo>
                  <a:lnTo>
                    <a:pt x="8165" y="92529"/>
                  </a:lnTo>
                  <a:lnTo>
                    <a:pt x="0" y="51707"/>
                  </a:lnTo>
                  <a:lnTo>
                    <a:pt x="0" y="27214"/>
                  </a:lnTo>
                  <a:lnTo>
                    <a:pt x="8165" y="5443"/>
                  </a:lnTo>
                  <a:lnTo>
                    <a:pt x="19050" y="0"/>
                  </a:lnTo>
                  <a:lnTo>
                    <a:pt x="35379" y="5443"/>
                  </a:lnTo>
                  <a:lnTo>
                    <a:pt x="65315" y="51707"/>
                  </a:lnTo>
                  <a:lnTo>
                    <a:pt x="130629" y="157843"/>
                  </a:lnTo>
                  <a:lnTo>
                    <a:pt x="198665" y="266700"/>
                  </a:lnTo>
                  <a:lnTo>
                    <a:pt x="263979" y="361950"/>
                  </a:lnTo>
                  <a:lnTo>
                    <a:pt x="351065" y="473529"/>
                  </a:lnTo>
                  <a:lnTo>
                    <a:pt x="440872" y="582386"/>
                  </a:lnTo>
                  <a:lnTo>
                    <a:pt x="552450" y="702129"/>
                  </a:lnTo>
                  <a:lnTo>
                    <a:pt x="685800" y="832757"/>
                  </a:lnTo>
                  <a:lnTo>
                    <a:pt x="802822" y="933450"/>
                  </a:lnTo>
                  <a:lnTo>
                    <a:pt x="938893" y="1034143"/>
                  </a:lnTo>
                  <a:lnTo>
                    <a:pt x="1096736" y="1143000"/>
                  </a:lnTo>
                  <a:lnTo>
                    <a:pt x="1349829" y="1287236"/>
                  </a:lnTo>
                  <a:lnTo>
                    <a:pt x="1496786" y="1368879"/>
                  </a:lnTo>
                  <a:lnTo>
                    <a:pt x="1670957" y="1455964"/>
                  </a:lnTo>
                  <a:lnTo>
                    <a:pt x="1948543" y="1578429"/>
                  </a:lnTo>
                  <a:lnTo>
                    <a:pt x="2111829" y="1641021"/>
                  </a:lnTo>
                  <a:lnTo>
                    <a:pt x="2291443" y="1703614"/>
                  </a:lnTo>
                  <a:lnTo>
                    <a:pt x="2326822" y="1714500"/>
                  </a:lnTo>
                  <a:lnTo>
                    <a:pt x="2362200" y="1719943"/>
                  </a:lnTo>
                  <a:lnTo>
                    <a:pt x="2411186" y="1728107"/>
                  </a:lnTo>
                  <a:lnTo>
                    <a:pt x="2465615" y="1733550"/>
                  </a:lnTo>
                  <a:lnTo>
                    <a:pt x="2509157" y="1733550"/>
                  </a:lnTo>
                  <a:lnTo>
                    <a:pt x="2541815" y="1728107"/>
                  </a:lnTo>
                  <a:lnTo>
                    <a:pt x="2569029" y="1717221"/>
                  </a:lnTo>
                  <a:lnTo>
                    <a:pt x="2618015" y="1690007"/>
                  </a:lnTo>
                  <a:lnTo>
                    <a:pt x="2661557" y="1651907"/>
                  </a:lnTo>
                  <a:lnTo>
                    <a:pt x="2775857" y="1504950"/>
                  </a:lnTo>
                  <a:lnTo>
                    <a:pt x="2784022" y="1551214"/>
                  </a:lnTo>
                  <a:lnTo>
                    <a:pt x="2735036" y="1709057"/>
                  </a:lnTo>
                  <a:lnTo>
                    <a:pt x="2688772" y="1826079"/>
                  </a:lnTo>
                  <a:lnTo>
                    <a:pt x="2634343" y="1913164"/>
                  </a:lnTo>
                  <a:lnTo>
                    <a:pt x="2574472" y="1975757"/>
                  </a:lnTo>
                  <a:lnTo>
                    <a:pt x="2509157" y="2022021"/>
                  </a:lnTo>
                  <a:lnTo>
                    <a:pt x="2460172" y="2041071"/>
                  </a:lnTo>
                  <a:lnTo>
                    <a:pt x="2411186" y="2049236"/>
                  </a:lnTo>
                  <a:lnTo>
                    <a:pt x="2367643" y="2043793"/>
                  </a:lnTo>
                  <a:lnTo>
                    <a:pt x="2305050" y="2022021"/>
                  </a:lnTo>
                  <a:lnTo>
                    <a:pt x="2231572" y="1983921"/>
                  </a:lnTo>
                  <a:lnTo>
                    <a:pt x="2125436" y="1943100"/>
                  </a:lnTo>
                  <a:lnTo>
                    <a:pt x="1902279" y="1853293"/>
                  </a:lnTo>
                  <a:lnTo>
                    <a:pt x="1651907" y="1744436"/>
                  </a:lnTo>
                  <a:lnTo>
                    <a:pt x="1412422" y="1619250"/>
                  </a:lnTo>
                  <a:lnTo>
                    <a:pt x="1284515" y="1543050"/>
                  </a:lnTo>
                  <a:lnTo>
                    <a:pt x="1104900" y="1415143"/>
                  </a:lnTo>
                  <a:lnTo>
                    <a:pt x="952500" y="1300843"/>
                  </a:lnTo>
                  <a:lnTo>
                    <a:pt x="688522" y="1091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3B3415D6-C829-4D65-9E81-3D3305C9DA80}"/>
                </a:ext>
              </a:extLst>
            </p:cNvPr>
            <p:cNvSpPr/>
            <p:nvPr/>
          </p:nvSpPr>
          <p:spPr>
            <a:xfrm>
              <a:off x="4870450" y="3556000"/>
              <a:ext cx="2752725" cy="2238375"/>
            </a:xfrm>
            <a:custGeom>
              <a:avLst/>
              <a:gdLst>
                <a:gd name="connsiteX0" fmla="*/ 1508125 w 2752725"/>
                <a:gd name="connsiteY0" fmla="*/ 1365250 h 2238375"/>
                <a:gd name="connsiteX1" fmla="*/ 1743075 w 2752725"/>
                <a:gd name="connsiteY1" fmla="*/ 1574800 h 2238375"/>
                <a:gd name="connsiteX2" fmla="*/ 1854200 w 2752725"/>
                <a:gd name="connsiteY2" fmla="*/ 1666875 h 2238375"/>
                <a:gd name="connsiteX3" fmla="*/ 1946275 w 2752725"/>
                <a:gd name="connsiteY3" fmla="*/ 1736725 h 2238375"/>
                <a:gd name="connsiteX4" fmla="*/ 2066925 w 2752725"/>
                <a:gd name="connsiteY4" fmla="*/ 1819275 h 2238375"/>
                <a:gd name="connsiteX5" fmla="*/ 2159000 w 2752725"/>
                <a:gd name="connsiteY5" fmla="*/ 1876425 h 2238375"/>
                <a:gd name="connsiteX6" fmla="*/ 2270125 w 2752725"/>
                <a:gd name="connsiteY6" fmla="*/ 1933575 h 2238375"/>
                <a:gd name="connsiteX7" fmla="*/ 2428875 w 2752725"/>
                <a:gd name="connsiteY7" fmla="*/ 2003425 h 2238375"/>
                <a:gd name="connsiteX8" fmla="*/ 2555875 w 2752725"/>
                <a:gd name="connsiteY8" fmla="*/ 2054225 h 2238375"/>
                <a:gd name="connsiteX9" fmla="*/ 2698750 w 2752725"/>
                <a:gd name="connsiteY9" fmla="*/ 2095500 h 2238375"/>
                <a:gd name="connsiteX10" fmla="*/ 2727325 w 2752725"/>
                <a:gd name="connsiteY10" fmla="*/ 2105025 h 2238375"/>
                <a:gd name="connsiteX11" fmla="*/ 2746375 w 2752725"/>
                <a:gd name="connsiteY11" fmla="*/ 2117725 h 2238375"/>
                <a:gd name="connsiteX12" fmla="*/ 2752725 w 2752725"/>
                <a:gd name="connsiteY12" fmla="*/ 2127250 h 2238375"/>
                <a:gd name="connsiteX13" fmla="*/ 2752725 w 2752725"/>
                <a:gd name="connsiteY13" fmla="*/ 2143125 h 2238375"/>
                <a:gd name="connsiteX14" fmla="*/ 2740025 w 2752725"/>
                <a:gd name="connsiteY14" fmla="*/ 2171700 h 2238375"/>
                <a:gd name="connsiteX15" fmla="*/ 2714625 w 2752725"/>
                <a:gd name="connsiteY15" fmla="*/ 2190750 h 2238375"/>
                <a:gd name="connsiteX16" fmla="*/ 2559050 w 2752725"/>
                <a:gd name="connsiteY16" fmla="*/ 2203450 h 2238375"/>
                <a:gd name="connsiteX17" fmla="*/ 2327275 w 2752725"/>
                <a:gd name="connsiteY17" fmla="*/ 2225675 h 2238375"/>
                <a:gd name="connsiteX18" fmla="*/ 2130425 w 2752725"/>
                <a:gd name="connsiteY18" fmla="*/ 2238375 h 2238375"/>
                <a:gd name="connsiteX19" fmla="*/ 2076450 w 2752725"/>
                <a:gd name="connsiteY19" fmla="*/ 2235200 h 2238375"/>
                <a:gd name="connsiteX20" fmla="*/ 2019300 w 2752725"/>
                <a:gd name="connsiteY20" fmla="*/ 2219325 h 2238375"/>
                <a:gd name="connsiteX21" fmla="*/ 1958975 w 2752725"/>
                <a:gd name="connsiteY21" fmla="*/ 2200275 h 2238375"/>
                <a:gd name="connsiteX22" fmla="*/ 1873250 w 2752725"/>
                <a:gd name="connsiteY22" fmla="*/ 2152650 h 2238375"/>
                <a:gd name="connsiteX23" fmla="*/ 1809750 w 2752725"/>
                <a:gd name="connsiteY23" fmla="*/ 2101850 h 2238375"/>
                <a:gd name="connsiteX24" fmla="*/ 1746250 w 2752725"/>
                <a:gd name="connsiteY24" fmla="*/ 2035175 h 2238375"/>
                <a:gd name="connsiteX25" fmla="*/ 1533525 w 2752725"/>
                <a:gd name="connsiteY25" fmla="*/ 1778000 h 2238375"/>
                <a:gd name="connsiteX26" fmla="*/ 1254125 w 2752725"/>
                <a:gd name="connsiteY26" fmla="*/ 1450975 h 2238375"/>
                <a:gd name="connsiteX27" fmla="*/ 898525 w 2752725"/>
                <a:gd name="connsiteY27" fmla="*/ 1031875 h 2238375"/>
                <a:gd name="connsiteX28" fmla="*/ 657225 w 2752725"/>
                <a:gd name="connsiteY28" fmla="*/ 730250 h 2238375"/>
                <a:gd name="connsiteX29" fmla="*/ 527050 w 2752725"/>
                <a:gd name="connsiteY29" fmla="*/ 568325 h 2238375"/>
                <a:gd name="connsiteX30" fmla="*/ 403225 w 2752725"/>
                <a:gd name="connsiteY30" fmla="*/ 428625 h 2238375"/>
                <a:gd name="connsiteX31" fmla="*/ 307975 w 2752725"/>
                <a:gd name="connsiteY31" fmla="*/ 311150 h 2238375"/>
                <a:gd name="connsiteX32" fmla="*/ 247650 w 2752725"/>
                <a:gd name="connsiteY32" fmla="*/ 250825 h 2238375"/>
                <a:gd name="connsiteX33" fmla="*/ 184150 w 2752725"/>
                <a:gd name="connsiteY33" fmla="*/ 187325 h 2238375"/>
                <a:gd name="connsiteX34" fmla="*/ 133350 w 2752725"/>
                <a:gd name="connsiteY34" fmla="*/ 142875 h 2238375"/>
                <a:gd name="connsiteX35" fmla="*/ 60325 w 2752725"/>
                <a:gd name="connsiteY35" fmla="*/ 95250 h 2238375"/>
                <a:gd name="connsiteX36" fmla="*/ 28575 w 2752725"/>
                <a:gd name="connsiteY36" fmla="*/ 79375 h 2238375"/>
                <a:gd name="connsiteX37" fmla="*/ 12700 w 2752725"/>
                <a:gd name="connsiteY37" fmla="*/ 63500 h 2238375"/>
                <a:gd name="connsiteX38" fmla="*/ 0 w 2752725"/>
                <a:gd name="connsiteY38" fmla="*/ 41275 h 2238375"/>
                <a:gd name="connsiteX39" fmla="*/ 0 w 2752725"/>
                <a:gd name="connsiteY39" fmla="*/ 19050 h 2238375"/>
                <a:gd name="connsiteX40" fmla="*/ 15875 w 2752725"/>
                <a:gd name="connsiteY40" fmla="*/ 3175 h 2238375"/>
                <a:gd name="connsiteX41" fmla="*/ 44450 w 2752725"/>
                <a:gd name="connsiteY41" fmla="*/ 0 h 2238375"/>
                <a:gd name="connsiteX42" fmla="*/ 98425 w 2752725"/>
                <a:gd name="connsiteY42" fmla="*/ 9525 h 2238375"/>
                <a:gd name="connsiteX43" fmla="*/ 149225 w 2752725"/>
                <a:gd name="connsiteY43" fmla="*/ 25400 h 2238375"/>
                <a:gd name="connsiteX44" fmla="*/ 200025 w 2752725"/>
                <a:gd name="connsiteY44" fmla="*/ 50800 h 2238375"/>
                <a:gd name="connsiteX45" fmla="*/ 247650 w 2752725"/>
                <a:gd name="connsiteY45" fmla="*/ 79375 h 2238375"/>
                <a:gd name="connsiteX46" fmla="*/ 304800 w 2752725"/>
                <a:gd name="connsiteY46" fmla="*/ 120650 h 2238375"/>
                <a:gd name="connsiteX47" fmla="*/ 422275 w 2752725"/>
                <a:gd name="connsiteY47" fmla="*/ 234950 h 2238375"/>
                <a:gd name="connsiteX48" fmla="*/ 812800 w 2752725"/>
                <a:gd name="connsiteY48" fmla="*/ 647700 h 2238375"/>
                <a:gd name="connsiteX49" fmla="*/ 1000125 w 2752725"/>
                <a:gd name="connsiteY49" fmla="*/ 869950 h 2238375"/>
                <a:gd name="connsiteX50" fmla="*/ 1314450 w 2752725"/>
                <a:gd name="connsiteY50" fmla="*/ 1184275 h 2238375"/>
                <a:gd name="connsiteX51" fmla="*/ 1508125 w 2752725"/>
                <a:gd name="connsiteY51" fmla="*/ 1365250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52725" h="2238375">
                  <a:moveTo>
                    <a:pt x="1508125" y="1365250"/>
                  </a:moveTo>
                  <a:lnTo>
                    <a:pt x="1743075" y="1574800"/>
                  </a:lnTo>
                  <a:lnTo>
                    <a:pt x="1854200" y="1666875"/>
                  </a:lnTo>
                  <a:lnTo>
                    <a:pt x="1946275" y="1736725"/>
                  </a:lnTo>
                  <a:lnTo>
                    <a:pt x="2066925" y="1819275"/>
                  </a:lnTo>
                  <a:lnTo>
                    <a:pt x="2159000" y="1876425"/>
                  </a:lnTo>
                  <a:lnTo>
                    <a:pt x="2270125" y="1933575"/>
                  </a:lnTo>
                  <a:lnTo>
                    <a:pt x="2428875" y="2003425"/>
                  </a:lnTo>
                  <a:lnTo>
                    <a:pt x="2555875" y="2054225"/>
                  </a:lnTo>
                  <a:lnTo>
                    <a:pt x="2698750" y="2095500"/>
                  </a:lnTo>
                  <a:lnTo>
                    <a:pt x="2727325" y="2105025"/>
                  </a:lnTo>
                  <a:lnTo>
                    <a:pt x="2746375" y="2117725"/>
                  </a:lnTo>
                  <a:lnTo>
                    <a:pt x="2752725" y="2127250"/>
                  </a:lnTo>
                  <a:lnTo>
                    <a:pt x="2752725" y="2143125"/>
                  </a:lnTo>
                  <a:lnTo>
                    <a:pt x="2740025" y="2171700"/>
                  </a:lnTo>
                  <a:lnTo>
                    <a:pt x="2714625" y="2190750"/>
                  </a:lnTo>
                  <a:lnTo>
                    <a:pt x="2559050" y="2203450"/>
                  </a:lnTo>
                  <a:lnTo>
                    <a:pt x="2327275" y="2225675"/>
                  </a:lnTo>
                  <a:lnTo>
                    <a:pt x="2130425" y="2238375"/>
                  </a:lnTo>
                  <a:lnTo>
                    <a:pt x="2076450" y="2235200"/>
                  </a:lnTo>
                  <a:lnTo>
                    <a:pt x="2019300" y="2219325"/>
                  </a:lnTo>
                  <a:lnTo>
                    <a:pt x="1958975" y="2200275"/>
                  </a:lnTo>
                  <a:lnTo>
                    <a:pt x="1873250" y="2152650"/>
                  </a:lnTo>
                  <a:lnTo>
                    <a:pt x="1809750" y="2101850"/>
                  </a:lnTo>
                  <a:lnTo>
                    <a:pt x="1746250" y="2035175"/>
                  </a:lnTo>
                  <a:lnTo>
                    <a:pt x="1533525" y="1778000"/>
                  </a:lnTo>
                  <a:lnTo>
                    <a:pt x="1254125" y="1450975"/>
                  </a:lnTo>
                  <a:lnTo>
                    <a:pt x="898525" y="1031875"/>
                  </a:lnTo>
                  <a:lnTo>
                    <a:pt x="657225" y="730250"/>
                  </a:lnTo>
                  <a:lnTo>
                    <a:pt x="527050" y="568325"/>
                  </a:lnTo>
                  <a:lnTo>
                    <a:pt x="403225" y="428625"/>
                  </a:lnTo>
                  <a:lnTo>
                    <a:pt x="307975" y="311150"/>
                  </a:lnTo>
                  <a:lnTo>
                    <a:pt x="247650" y="250825"/>
                  </a:lnTo>
                  <a:lnTo>
                    <a:pt x="184150" y="187325"/>
                  </a:lnTo>
                  <a:lnTo>
                    <a:pt x="133350" y="142875"/>
                  </a:lnTo>
                  <a:lnTo>
                    <a:pt x="60325" y="95250"/>
                  </a:lnTo>
                  <a:lnTo>
                    <a:pt x="28575" y="79375"/>
                  </a:lnTo>
                  <a:lnTo>
                    <a:pt x="12700" y="63500"/>
                  </a:lnTo>
                  <a:lnTo>
                    <a:pt x="0" y="41275"/>
                  </a:lnTo>
                  <a:lnTo>
                    <a:pt x="0" y="19050"/>
                  </a:lnTo>
                  <a:lnTo>
                    <a:pt x="15875" y="3175"/>
                  </a:lnTo>
                  <a:lnTo>
                    <a:pt x="44450" y="0"/>
                  </a:lnTo>
                  <a:lnTo>
                    <a:pt x="98425" y="9525"/>
                  </a:lnTo>
                  <a:lnTo>
                    <a:pt x="149225" y="25400"/>
                  </a:lnTo>
                  <a:lnTo>
                    <a:pt x="200025" y="50800"/>
                  </a:lnTo>
                  <a:lnTo>
                    <a:pt x="247650" y="79375"/>
                  </a:lnTo>
                  <a:lnTo>
                    <a:pt x="304800" y="120650"/>
                  </a:lnTo>
                  <a:lnTo>
                    <a:pt x="422275" y="234950"/>
                  </a:lnTo>
                  <a:lnTo>
                    <a:pt x="812800" y="647700"/>
                  </a:lnTo>
                  <a:lnTo>
                    <a:pt x="1000125" y="869950"/>
                  </a:lnTo>
                  <a:lnTo>
                    <a:pt x="1314450" y="1184275"/>
                  </a:lnTo>
                  <a:lnTo>
                    <a:pt x="1508125" y="136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AACE267F-E503-4938-890A-737BF64ADAF2}"/>
              </a:ext>
            </a:extLst>
          </p:cNvPr>
          <p:cNvGrpSpPr/>
          <p:nvPr/>
        </p:nvGrpSpPr>
        <p:grpSpPr>
          <a:xfrm>
            <a:off x="2670175" y="1550988"/>
            <a:ext cx="4800600" cy="4090987"/>
            <a:chOff x="2670175" y="1550988"/>
            <a:chExt cx="4800600" cy="4090987"/>
          </a:xfrm>
        </p:grpSpPr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06367F2F-4213-4818-995C-116D05589E35}"/>
                </a:ext>
              </a:extLst>
            </p:cNvPr>
            <p:cNvSpPr/>
            <p:nvPr/>
          </p:nvSpPr>
          <p:spPr>
            <a:xfrm>
              <a:off x="2670175" y="2112963"/>
              <a:ext cx="1919288" cy="1387475"/>
            </a:xfrm>
            <a:custGeom>
              <a:avLst/>
              <a:gdLst>
                <a:gd name="connsiteX0" fmla="*/ 1109663 w 1919288"/>
                <a:gd name="connsiteY0" fmla="*/ 309562 h 1388269"/>
                <a:gd name="connsiteX1" fmla="*/ 881063 w 1919288"/>
                <a:gd name="connsiteY1" fmla="*/ 378619 h 1388269"/>
                <a:gd name="connsiteX2" fmla="*/ 661988 w 1919288"/>
                <a:gd name="connsiteY2" fmla="*/ 454819 h 1388269"/>
                <a:gd name="connsiteX3" fmla="*/ 471488 w 1919288"/>
                <a:gd name="connsiteY3" fmla="*/ 531019 h 1388269"/>
                <a:gd name="connsiteX4" fmla="*/ 400050 w 1919288"/>
                <a:gd name="connsiteY4" fmla="*/ 550069 h 1388269"/>
                <a:gd name="connsiteX5" fmla="*/ 323850 w 1919288"/>
                <a:gd name="connsiteY5" fmla="*/ 559594 h 1388269"/>
                <a:gd name="connsiteX6" fmla="*/ 297657 w 1919288"/>
                <a:gd name="connsiteY6" fmla="*/ 557212 h 1388269"/>
                <a:gd name="connsiteX7" fmla="*/ 264319 w 1919288"/>
                <a:gd name="connsiteY7" fmla="*/ 540544 h 1388269"/>
                <a:gd name="connsiteX8" fmla="*/ 180975 w 1919288"/>
                <a:gd name="connsiteY8" fmla="*/ 473869 h 1388269"/>
                <a:gd name="connsiteX9" fmla="*/ 88107 w 1919288"/>
                <a:gd name="connsiteY9" fmla="*/ 383381 h 1388269"/>
                <a:gd name="connsiteX10" fmla="*/ 42863 w 1919288"/>
                <a:gd name="connsiteY10" fmla="*/ 333375 h 1388269"/>
                <a:gd name="connsiteX11" fmla="*/ 16669 w 1919288"/>
                <a:gd name="connsiteY11" fmla="*/ 295275 h 1388269"/>
                <a:gd name="connsiteX12" fmla="*/ 7144 w 1919288"/>
                <a:gd name="connsiteY12" fmla="*/ 271462 h 1388269"/>
                <a:gd name="connsiteX13" fmla="*/ 0 w 1919288"/>
                <a:gd name="connsiteY13" fmla="*/ 240506 h 1388269"/>
                <a:gd name="connsiteX14" fmla="*/ 0 w 1919288"/>
                <a:gd name="connsiteY14" fmla="*/ 211931 h 1388269"/>
                <a:gd name="connsiteX15" fmla="*/ 4763 w 1919288"/>
                <a:gd name="connsiteY15" fmla="*/ 190500 h 1388269"/>
                <a:gd name="connsiteX16" fmla="*/ 16669 w 1919288"/>
                <a:gd name="connsiteY16" fmla="*/ 183356 h 1388269"/>
                <a:gd name="connsiteX17" fmla="*/ 28575 w 1919288"/>
                <a:gd name="connsiteY17" fmla="*/ 185737 h 1388269"/>
                <a:gd name="connsiteX18" fmla="*/ 45244 w 1919288"/>
                <a:gd name="connsiteY18" fmla="*/ 197644 h 1388269"/>
                <a:gd name="connsiteX19" fmla="*/ 64294 w 1919288"/>
                <a:gd name="connsiteY19" fmla="*/ 216694 h 1388269"/>
                <a:gd name="connsiteX20" fmla="*/ 88107 w 1919288"/>
                <a:gd name="connsiteY20" fmla="*/ 238125 h 1388269"/>
                <a:gd name="connsiteX21" fmla="*/ 111919 w 1919288"/>
                <a:gd name="connsiteY21" fmla="*/ 254794 h 1388269"/>
                <a:gd name="connsiteX22" fmla="*/ 138113 w 1919288"/>
                <a:gd name="connsiteY22" fmla="*/ 269081 h 1388269"/>
                <a:gd name="connsiteX23" fmla="*/ 190500 w 1919288"/>
                <a:gd name="connsiteY23" fmla="*/ 285750 h 1388269"/>
                <a:gd name="connsiteX24" fmla="*/ 230982 w 1919288"/>
                <a:gd name="connsiteY24" fmla="*/ 290512 h 1388269"/>
                <a:gd name="connsiteX25" fmla="*/ 307182 w 1919288"/>
                <a:gd name="connsiteY25" fmla="*/ 288131 h 1388269"/>
                <a:gd name="connsiteX26" fmla="*/ 423863 w 1919288"/>
                <a:gd name="connsiteY26" fmla="*/ 271462 h 1388269"/>
                <a:gd name="connsiteX27" fmla="*/ 683419 w 1919288"/>
                <a:gd name="connsiteY27" fmla="*/ 221456 h 1388269"/>
                <a:gd name="connsiteX28" fmla="*/ 895350 w 1919288"/>
                <a:gd name="connsiteY28" fmla="*/ 166687 h 1388269"/>
                <a:gd name="connsiteX29" fmla="*/ 1131094 w 1919288"/>
                <a:gd name="connsiteY29" fmla="*/ 114300 h 1388269"/>
                <a:gd name="connsiteX30" fmla="*/ 1281113 w 1919288"/>
                <a:gd name="connsiteY30" fmla="*/ 73819 h 1388269"/>
                <a:gd name="connsiteX31" fmla="*/ 1369219 w 1919288"/>
                <a:gd name="connsiteY31" fmla="*/ 40481 h 1388269"/>
                <a:gd name="connsiteX32" fmla="*/ 1402557 w 1919288"/>
                <a:gd name="connsiteY32" fmla="*/ 23812 h 1388269"/>
                <a:gd name="connsiteX33" fmla="*/ 1445419 w 1919288"/>
                <a:gd name="connsiteY33" fmla="*/ 7144 h 1388269"/>
                <a:gd name="connsiteX34" fmla="*/ 1481138 w 1919288"/>
                <a:gd name="connsiteY34" fmla="*/ 0 h 1388269"/>
                <a:gd name="connsiteX35" fmla="*/ 1524000 w 1919288"/>
                <a:gd name="connsiteY35" fmla="*/ 2381 h 1388269"/>
                <a:gd name="connsiteX36" fmla="*/ 1564482 w 1919288"/>
                <a:gd name="connsiteY36" fmla="*/ 11906 h 1388269"/>
                <a:gd name="connsiteX37" fmla="*/ 1638300 w 1919288"/>
                <a:gd name="connsiteY37" fmla="*/ 54769 h 1388269"/>
                <a:gd name="connsiteX38" fmla="*/ 1752600 w 1919288"/>
                <a:gd name="connsiteY38" fmla="*/ 147637 h 1388269"/>
                <a:gd name="connsiteX39" fmla="*/ 1821657 w 1919288"/>
                <a:gd name="connsiteY39" fmla="*/ 214312 h 1388269"/>
                <a:gd name="connsiteX40" fmla="*/ 1897857 w 1919288"/>
                <a:gd name="connsiteY40" fmla="*/ 295275 h 1388269"/>
                <a:gd name="connsiteX41" fmla="*/ 1914525 w 1919288"/>
                <a:gd name="connsiteY41" fmla="*/ 321469 h 1388269"/>
                <a:gd name="connsiteX42" fmla="*/ 1919288 w 1919288"/>
                <a:gd name="connsiteY42" fmla="*/ 347662 h 1388269"/>
                <a:gd name="connsiteX43" fmla="*/ 1912144 w 1919288"/>
                <a:gd name="connsiteY43" fmla="*/ 378619 h 1388269"/>
                <a:gd name="connsiteX44" fmla="*/ 1897857 w 1919288"/>
                <a:gd name="connsiteY44" fmla="*/ 402431 h 1388269"/>
                <a:gd name="connsiteX45" fmla="*/ 1850232 w 1919288"/>
                <a:gd name="connsiteY45" fmla="*/ 438150 h 1388269"/>
                <a:gd name="connsiteX46" fmla="*/ 1833563 w 1919288"/>
                <a:gd name="connsiteY46" fmla="*/ 447675 h 1388269"/>
                <a:gd name="connsiteX47" fmla="*/ 1771650 w 1919288"/>
                <a:gd name="connsiteY47" fmla="*/ 635794 h 1388269"/>
                <a:gd name="connsiteX48" fmla="*/ 1712119 w 1919288"/>
                <a:gd name="connsiteY48" fmla="*/ 835819 h 1388269"/>
                <a:gd name="connsiteX49" fmla="*/ 1654969 w 1919288"/>
                <a:gd name="connsiteY49" fmla="*/ 1004887 h 1388269"/>
                <a:gd name="connsiteX50" fmla="*/ 1574007 w 1919288"/>
                <a:gd name="connsiteY50" fmla="*/ 1200150 h 1388269"/>
                <a:gd name="connsiteX51" fmla="*/ 1519238 w 1919288"/>
                <a:gd name="connsiteY51" fmla="*/ 1304925 h 1388269"/>
                <a:gd name="connsiteX52" fmla="*/ 1476375 w 1919288"/>
                <a:gd name="connsiteY52" fmla="*/ 1354931 h 1388269"/>
                <a:gd name="connsiteX53" fmla="*/ 1454944 w 1919288"/>
                <a:gd name="connsiteY53" fmla="*/ 1373981 h 1388269"/>
                <a:gd name="connsiteX54" fmla="*/ 1435894 w 1919288"/>
                <a:gd name="connsiteY54" fmla="*/ 1383506 h 1388269"/>
                <a:gd name="connsiteX55" fmla="*/ 1402557 w 1919288"/>
                <a:gd name="connsiteY55" fmla="*/ 1388269 h 1388269"/>
                <a:gd name="connsiteX56" fmla="*/ 1369219 w 1919288"/>
                <a:gd name="connsiteY56" fmla="*/ 1383506 h 1388269"/>
                <a:gd name="connsiteX57" fmla="*/ 1316832 w 1919288"/>
                <a:gd name="connsiteY57" fmla="*/ 1369219 h 1388269"/>
                <a:gd name="connsiteX58" fmla="*/ 1278732 w 1919288"/>
                <a:gd name="connsiteY58" fmla="*/ 1347787 h 1388269"/>
                <a:gd name="connsiteX59" fmla="*/ 1319213 w 1919288"/>
                <a:gd name="connsiteY59" fmla="*/ 1150144 h 1388269"/>
                <a:gd name="connsiteX60" fmla="*/ 1419225 w 1919288"/>
                <a:gd name="connsiteY60" fmla="*/ 771525 h 1388269"/>
                <a:gd name="connsiteX61" fmla="*/ 1466850 w 1919288"/>
                <a:gd name="connsiteY61" fmla="*/ 523875 h 1388269"/>
                <a:gd name="connsiteX62" fmla="*/ 1493044 w 1919288"/>
                <a:gd name="connsiteY62" fmla="*/ 340519 h 1388269"/>
                <a:gd name="connsiteX63" fmla="*/ 1497807 w 1919288"/>
                <a:gd name="connsiteY63" fmla="*/ 300037 h 1388269"/>
                <a:gd name="connsiteX64" fmla="*/ 1490663 w 1919288"/>
                <a:gd name="connsiteY64" fmla="*/ 280987 h 1388269"/>
                <a:gd name="connsiteX65" fmla="*/ 1478757 w 1919288"/>
                <a:gd name="connsiteY65" fmla="*/ 269081 h 1388269"/>
                <a:gd name="connsiteX66" fmla="*/ 1459707 w 1919288"/>
                <a:gd name="connsiteY66" fmla="*/ 261937 h 1388269"/>
                <a:gd name="connsiteX67" fmla="*/ 1433513 w 1919288"/>
                <a:gd name="connsiteY67" fmla="*/ 257175 h 1388269"/>
                <a:gd name="connsiteX68" fmla="*/ 1385888 w 1919288"/>
                <a:gd name="connsiteY68" fmla="*/ 257175 h 1388269"/>
                <a:gd name="connsiteX69" fmla="*/ 1312069 w 1919288"/>
                <a:gd name="connsiteY69" fmla="*/ 266700 h 1388269"/>
                <a:gd name="connsiteX70" fmla="*/ 1109663 w 1919288"/>
                <a:gd name="connsiteY70" fmla="*/ 309562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19288" h="1388269">
                  <a:moveTo>
                    <a:pt x="1109663" y="309562"/>
                  </a:moveTo>
                  <a:lnTo>
                    <a:pt x="881063" y="378619"/>
                  </a:lnTo>
                  <a:lnTo>
                    <a:pt x="661988" y="454819"/>
                  </a:lnTo>
                  <a:lnTo>
                    <a:pt x="471488" y="531019"/>
                  </a:lnTo>
                  <a:lnTo>
                    <a:pt x="400050" y="550069"/>
                  </a:lnTo>
                  <a:lnTo>
                    <a:pt x="323850" y="559594"/>
                  </a:lnTo>
                  <a:lnTo>
                    <a:pt x="297657" y="557212"/>
                  </a:lnTo>
                  <a:lnTo>
                    <a:pt x="264319" y="540544"/>
                  </a:lnTo>
                  <a:lnTo>
                    <a:pt x="180975" y="473869"/>
                  </a:lnTo>
                  <a:lnTo>
                    <a:pt x="88107" y="383381"/>
                  </a:lnTo>
                  <a:lnTo>
                    <a:pt x="42863" y="333375"/>
                  </a:lnTo>
                  <a:lnTo>
                    <a:pt x="16669" y="295275"/>
                  </a:lnTo>
                  <a:lnTo>
                    <a:pt x="7144" y="271462"/>
                  </a:lnTo>
                  <a:lnTo>
                    <a:pt x="0" y="240506"/>
                  </a:lnTo>
                  <a:lnTo>
                    <a:pt x="0" y="211931"/>
                  </a:lnTo>
                  <a:lnTo>
                    <a:pt x="4763" y="190500"/>
                  </a:lnTo>
                  <a:lnTo>
                    <a:pt x="16669" y="183356"/>
                  </a:lnTo>
                  <a:lnTo>
                    <a:pt x="28575" y="185737"/>
                  </a:lnTo>
                  <a:lnTo>
                    <a:pt x="45244" y="197644"/>
                  </a:lnTo>
                  <a:lnTo>
                    <a:pt x="64294" y="216694"/>
                  </a:lnTo>
                  <a:lnTo>
                    <a:pt x="88107" y="238125"/>
                  </a:lnTo>
                  <a:lnTo>
                    <a:pt x="111919" y="254794"/>
                  </a:lnTo>
                  <a:lnTo>
                    <a:pt x="138113" y="269081"/>
                  </a:lnTo>
                  <a:lnTo>
                    <a:pt x="190500" y="285750"/>
                  </a:lnTo>
                  <a:lnTo>
                    <a:pt x="230982" y="290512"/>
                  </a:lnTo>
                  <a:lnTo>
                    <a:pt x="307182" y="288131"/>
                  </a:lnTo>
                  <a:lnTo>
                    <a:pt x="423863" y="271462"/>
                  </a:lnTo>
                  <a:lnTo>
                    <a:pt x="683419" y="221456"/>
                  </a:lnTo>
                  <a:lnTo>
                    <a:pt x="895350" y="166687"/>
                  </a:lnTo>
                  <a:lnTo>
                    <a:pt x="1131094" y="114300"/>
                  </a:lnTo>
                  <a:lnTo>
                    <a:pt x="1281113" y="73819"/>
                  </a:lnTo>
                  <a:lnTo>
                    <a:pt x="1369219" y="40481"/>
                  </a:lnTo>
                  <a:lnTo>
                    <a:pt x="1402557" y="23812"/>
                  </a:lnTo>
                  <a:lnTo>
                    <a:pt x="1445419" y="7144"/>
                  </a:lnTo>
                  <a:lnTo>
                    <a:pt x="1481138" y="0"/>
                  </a:lnTo>
                  <a:lnTo>
                    <a:pt x="1524000" y="2381"/>
                  </a:lnTo>
                  <a:lnTo>
                    <a:pt x="1564482" y="11906"/>
                  </a:lnTo>
                  <a:lnTo>
                    <a:pt x="1638300" y="54769"/>
                  </a:lnTo>
                  <a:lnTo>
                    <a:pt x="1752600" y="147637"/>
                  </a:lnTo>
                  <a:lnTo>
                    <a:pt x="1821657" y="214312"/>
                  </a:lnTo>
                  <a:lnTo>
                    <a:pt x="1897857" y="295275"/>
                  </a:lnTo>
                  <a:lnTo>
                    <a:pt x="1914525" y="321469"/>
                  </a:lnTo>
                  <a:lnTo>
                    <a:pt x="1919288" y="347662"/>
                  </a:lnTo>
                  <a:lnTo>
                    <a:pt x="1912144" y="378619"/>
                  </a:lnTo>
                  <a:lnTo>
                    <a:pt x="1897857" y="402431"/>
                  </a:lnTo>
                  <a:lnTo>
                    <a:pt x="1850232" y="438150"/>
                  </a:lnTo>
                  <a:lnTo>
                    <a:pt x="1833563" y="447675"/>
                  </a:lnTo>
                  <a:lnTo>
                    <a:pt x="1771650" y="635794"/>
                  </a:lnTo>
                  <a:lnTo>
                    <a:pt x="1712119" y="835819"/>
                  </a:lnTo>
                  <a:lnTo>
                    <a:pt x="1654969" y="1004887"/>
                  </a:lnTo>
                  <a:lnTo>
                    <a:pt x="1574007" y="1200150"/>
                  </a:lnTo>
                  <a:lnTo>
                    <a:pt x="1519238" y="1304925"/>
                  </a:lnTo>
                  <a:lnTo>
                    <a:pt x="1476375" y="1354931"/>
                  </a:lnTo>
                  <a:lnTo>
                    <a:pt x="1454944" y="1373981"/>
                  </a:lnTo>
                  <a:lnTo>
                    <a:pt x="1435894" y="1383506"/>
                  </a:lnTo>
                  <a:lnTo>
                    <a:pt x="1402557" y="1388269"/>
                  </a:lnTo>
                  <a:lnTo>
                    <a:pt x="1369219" y="1383506"/>
                  </a:lnTo>
                  <a:lnTo>
                    <a:pt x="1316832" y="1369219"/>
                  </a:lnTo>
                  <a:lnTo>
                    <a:pt x="1278732" y="1347787"/>
                  </a:lnTo>
                  <a:lnTo>
                    <a:pt x="1319213" y="1150144"/>
                  </a:lnTo>
                  <a:lnTo>
                    <a:pt x="1419225" y="771525"/>
                  </a:lnTo>
                  <a:lnTo>
                    <a:pt x="1466850" y="523875"/>
                  </a:lnTo>
                  <a:lnTo>
                    <a:pt x="1493044" y="340519"/>
                  </a:lnTo>
                  <a:lnTo>
                    <a:pt x="1497807" y="300037"/>
                  </a:lnTo>
                  <a:lnTo>
                    <a:pt x="1490663" y="280987"/>
                  </a:lnTo>
                  <a:lnTo>
                    <a:pt x="1478757" y="269081"/>
                  </a:lnTo>
                  <a:lnTo>
                    <a:pt x="1459707" y="261937"/>
                  </a:lnTo>
                  <a:lnTo>
                    <a:pt x="1433513" y="257175"/>
                  </a:lnTo>
                  <a:lnTo>
                    <a:pt x="1385888" y="257175"/>
                  </a:lnTo>
                  <a:lnTo>
                    <a:pt x="1312069" y="266700"/>
                  </a:lnTo>
                  <a:lnTo>
                    <a:pt x="1109663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32F06CB2-6A06-4668-9C35-60CAC079F9F6}"/>
                </a:ext>
              </a:extLst>
            </p:cNvPr>
            <p:cNvSpPr/>
            <p:nvPr/>
          </p:nvSpPr>
          <p:spPr>
            <a:xfrm rot="16200000">
              <a:off x="3903663" y="1992313"/>
              <a:ext cx="1939925" cy="1057275"/>
            </a:xfrm>
            <a:custGeom>
              <a:avLst/>
              <a:gdLst>
                <a:gd name="connsiteX0" fmla="*/ 542925 w 1940719"/>
                <a:gd name="connsiteY0" fmla="*/ 552450 h 1057275"/>
                <a:gd name="connsiteX1" fmla="*/ 402431 w 1940719"/>
                <a:gd name="connsiteY1" fmla="*/ 447675 h 1057275"/>
                <a:gd name="connsiteX2" fmla="*/ 295275 w 1940719"/>
                <a:gd name="connsiteY2" fmla="*/ 357188 h 1057275"/>
                <a:gd name="connsiteX3" fmla="*/ 207169 w 1940719"/>
                <a:gd name="connsiteY3" fmla="*/ 280988 h 1057275"/>
                <a:gd name="connsiteX4" fmla="*/ 130969 w 1940719"/>
                <a:gd name="connsiteY4" fmla="*/ 207169 h 1057275"/>
                <a:gd name="connsiteX5" fmla="*/ 71438 w 1940719"/>
                <a:gd name="connsiteY5" fmla="*/ 142875 h 1057275"/>
                <a:gd name="connsiteX6" fmla="*/ 23813 w 1940719"/>
                <a:gd name="connsiteY6" fmla="*/ 83344 h 1057275"/>
                <a:gd name="connsiteX7" fmla="*/ 7144 w 1940719"/>
                <a:gd name="connsiteY7" fmla="*/ 54769 h 1057275"/>
                <a:gd name="connsiteX8" fmla="*/ 2381 w 1940719"/>
                <a:gd name="connsiteY8" fmla="*/ 35719 h 1057275"/>
                <a:gd name="connsiteX9" fmla="*/ 0 w 1940719"/>
                <a:gd name="connsiteY9" fmla="*/ 21432 h 1057275"/>
                <a:gd name="connsiteX10" fmla="*/ 4763 w 1940719"/>
                <a:gd name="connsiteY10" fmla="*/ 4763 h 1057275"/>
                <a:gd name="connsiteX11" fmla="*/ 16669 w 1940719"/>
                <a:gd name="connsiteY11" fmla="*/ 0 h 1057275"/>
                <a:gd name="connsiteX12" fmla="*/ 45244 w 1940719"/>
                <a:gd name="connsiteY12" fmla="*/ 9525 h 1057275"/>
                <a:gd name="connsiteX13" fmla="*/ 83344 w 1940719"/>
                <a:gd name="connsiteY13" fmla="*/ 38100 h 1057275"/>
                <a:gd name="connsiteX14" fmla="*/ 183356 w 1940719"/>
                <a:gd name="connsiteY14" fmla="*/ 116682 h 1057275"/>
                <a:gd name="connsiteX15" fmla="*/ 302419 w 1940719"/>
                <a:gd name="connsiteY15" fmla="*/ 204788 h 1057275"/>
                <a:gd name="connsiteX16" fmla="*/ 428625 w 1940719"/>
                <a:gd name="connsiteY16" fmla="*/ 290513 h 1057275"/>
                <a:gd name="connsiteX17" fmla="*/ 578644 w 1940719"/>
                <a:gd name="connsiteY17" fmla="*/ 376238 h 1057275"/>
                <a:gd name="connsiteX18" fmla="*/ 714375 w 1940719"/>
                <a:gd name="connsiteY18" fmla="*/ 447675 h 1057275"/>
                <a:gd name="connsiteX19" fmla="*/ 821531 w 1940719"/>
                <a:gd name="connsiteY19" fmla="*/ 500063 h 1057275"/>
                <a:gd name="connsiteX20" fmla="*/ 962025 w 1940719"/>
                <a:gd name="connsiteY20" fmla="*/ 557213 h 1057275"/>
                <a:gd name="connsiteX21" fmla="*/ 1102519 w 1940719"/>
                <a:gd name="connsiteY21" fmla="*/ 602457 h 1057275"/>
                <a:gd name="connsiteX22" fmla="*/ 1254919 w 1940719"/>
                <a:gd name="connsiteY22" fmla="*/ 652463 h 1057275"/>
                <a:gd name="connsiteX23" fmla="*/ 1385888 w 1940719"/>
                <a:gd name="connsiteY23" fmla="*/ 685800 h 1057275"/>
                <a:gd name="connsiteX24" fmla="*/ 1504950 w 1940719"/>
                <a:gd name="connsiteY24" fmla="*/ 707232 h 1057275"/>
                <a:gd name="connsiteX25" fmla="*/ 1569244 w 1940719"/>
                <a:gd name="connsiteY25" fmla="*/ 714375 h 1057275"/>
                <a:gd name="connsiteX26" fmla="*/ 1616869 w 1940719"/>
                <a:gd name="connsiteY26" fmla="*/ 714375 h 1057275"/>
                <a:gd name="connsiteX27" fmla="*/ 1681163 w 1940719"/>
                <a:gd name="connsiteY27" fmla="*/ 711994 h 1057275"/>
                <a:gd name="connsiteX28" fmla="*/ 1733550 w 1940719"/>
                <a:gd name="connsiteY28" fmla="*/ 704850 h 1057275"/>
                <a:gd name="connsiteX29" fmla="*/ 1778794 w 1940719"/>
                <a:gd name="connsiteY29" fmla="*/ 690563 h 1057275"/>
                <a:gd name="connsiteX30" fmla="*/ 1824038 w 1940719"/>
                <a:gd name="connsiteY30" fmla="*/ 671513 h 1057275"/>
                <a:gd name="connsiteX31" fmla="*/ 1857375 w 1940719"/>
                <a:gd name="connsiteY31" fmla="*/ 645319 h 1057275"/>
                <a:gd name="connsiteX32" fmla="*/ 1881188 w 1940719"/>
                <a:gd name="connsiteY32" fmla="*/ 616744 h 1057275"/>
                <a:gd name="connsiteX33" fmla="*/ 1902619 w 1940719"/>
                <a:gd name="connsiteY33" fmla="*/ 600075 h 1057275"/>
                <a:gd name="connsiteX34" fmla="*/ 1921669 w 1940719"/>
                <a:gd name="connsiteY34" fmla="*/ 595313 h 1057275"/>
                <a:gd name="connsiteX35" fmla="*/ 1933575 w 1940719"/>
                <a:gd name="connsiteY35" fmla="*/ 604838 h 1057275"/>
                <a:gd name="connsiteX36" fmla="*/ 1940719 w 1940719"/>
                <a:gd name="connsiteY36" fmla="*/ 633413 h 1057275"/>
                <a:gd name="connsiteX37" fmla="*/ 1935956 w 1940719"/>
                <a:gd name="connsiteY37" fmla="*/ 685800 h 1057275"/>
                <a:gd name="connsiteX38" fmla="*/ 1926431 w 1940719"/>
                <a:gd name="connsiteY38" fmla="*/ 726282 h 1057275"/>
                <a:gd name="connsiteX39" fmla="*/ 1893094 w 1940719"/>
                <a:gd name="connsiteY39" fmla="*/ 785813 h 1057275"/>
                <a:gd name="connsiteX40" fmla="*/ 1814513 w 1940719"/>
                <a:gd name="connsiteY40" fmla="*/ 895350 h 1057275"/>
                <a:gd name="connsiteX41" fmla="*/ 1704975 w 1940719"/>
                <a:gd name="connsiteY41" fmla="*/ 1012032 h 1057275"/>
                <a:gd name="connsiteX42" fmla="*/ 1666875 w 1940719"/>
                <a:gd name="connsiteY42" fmla="*/ 1050132 h 1057275"/>
                <a:gd name="connsiteX43" fmla="*/ 1638300 w 1940719"/>
                <a:gd name="connsiteY43" fmla="*/ 1057275 h 1057275"/>
                <a:gd name="connsiteX44" fmla="*/ 1619250 w 1940719"/>
                <a:gd name="connsiteY44" fmla="*/ 1054894 h 1057275"/>
                <a:gd name="connsiteX45" fmla="*/ 1593056 w 1940719"/>
                <a:gd name="connsiteY45" fmla="*/ 1042988 h 1057275"/>
                <a:gd name="connsiteX46" fmla="*/ 1566863 w 1940719"/>
                <a:gd name="connsiteY46" fmla="*/ 1019175 h 1057275"/>
                <a:gd name="connsiteX47" fmla="*/ 1552575 w 1940719"/>
                <a:gd name="connsiteY47" fmla="*/ 1004888 h 1057275"/>
                <a:gd name="connsiteX48" fmla="*/ 1328738 w 1940719"/>
                <a:gd name="connsiteY48" fmla="*/ 931069 h 1057275"/>
                <a:gd name="connsiteX49" fmla="*/ 1040606 w 1940719"/>
                <a:gd name="connsiteY49" fmla="*/ 826294 h 1057275"/>
                <a:gd name="connsiteX50" fmla="*/ 831056 w 1940719"/>
                <a:gd name="connsiteY50" fmla="*/ 728663 h 1057275"/>
                <a:gd name="connsiteX51" fmla="*/ 704850 w 1940719"/>
                <a:gd name="connsiteY51" fmla="*/ 664369 h 1057275"/>
                <a:gd name="connsiteX52" fmla="*/ 542925 w 1940719"/>
                <a:gd name="connsiteY52" fmla="*/ 55245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40719" h="1057275">
                  <a:moveTo>
                    <a:pt x="542925" y="552450"/>
                  </a:moveTo>
                  <a:lnTo>
                    <a:pt x="402431" y="447675"/>
                  </a:lnTo>
                  <a:lnTo>
                    <a:pt x="295275" y="357188"/>
                  </a:lnTo>
                  <a:lnTo>
                    <a:pt x="207169" y="280988"/>
                  </a:lnTo>
                  <a:lnTo>
                    <a:pt x="130969" y="207169"/>
                  </a:lnTo>
                  <a:lnTo>
                    <a:pt x="71438" y="142875"/>
                  </a:lnTo>
                  <a:lnTo>
                    <a:pt x="23813" y="83344"/>
                  </a:lnTo>
                  <a:lnTo>
                    <a:pt x="7144" y="54769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9525"/>
                  </a:lnTo>
                  <a:lnTo>
                    <a:pt x="83344" y="38100"/>
                  </a:lnTo>
                  <a:lnTo>
                    <a:pt x="183356" y="116682"/>
                  </a:lnTo>
                  <a:lnTo>
                    <a:pt x="302419" y="204788"/>
                  </a:lnTo>
                  <a:lnTo>
                    <a:pt x="428625" y="290513"/>
                  </a:lnTo>
                  <a:lnTo>
                    <a:pt x="578644" y="376238"/>
                  </a:lnTo>
                  <a:lnTo>
                    <a:pt x="714375" y="447675"/>
                  </a:lnTo>
                  <a:lnTo>
                    <a:pt x="821531" y="500063"/>
                  </a:lnTo>
                  <a:lnTo>
                    <a:pt x="962025" y="557213"/>
                  </a:lnTo>
                  <a:lnTo>
                    <a:pt x="1102519" y="602457"/>
                  </a:lnTo>
                  <a:lnTo>
                    <a:pt x="1254919" y="652463"/>
                  </a:lnTo>
                  <a:lnTo>
                    <a:pt x="1385888" y="685800"/>
                  </a:lnTo>
                  <a:lnTo>
                    <a:pt x="1504950" y="707232"/>
                  </a:lnTo>
                  <a:lnTo>
                    <a:pt x="1569244" y="714375"/>
                  </a:lnTo>
                  <a:lnTo>
                    <a:pt x="1616869" y="714375"/>
                  </a:lnTo>
                  <a:lnTo>
                    <a:pt x="1681163" y="711994"/>
                  </a:lnTo>
                  <a:lnTo>
                    <a:pt x="1733550" y="704850"/>
                  </a:lnTo>
                  <a:lnTo>
                    <a:pt x="1778794" y="690563"/>
                  </a:lnTo>
                  <a:lnTo>
                    <a:pt x="1824038" y="671513"/>
                  </a:lnTo>
                  <a:lnTo>
                    <a:pt x="1857375" y="645319"/>
                  </a:lnTo>
                  <a:lnTo>
                    <a:pt x="1881188" y="616744"/>
                  </a:lnTo>
                  <a:lnTo>
                    <a:pt x="1902619" y="600075"/>
                  </a:lnTo>
                  <a:lnTo>
                    <a:pt x="1921669" y="595313"/>
                  </a:lnTo>
                  <a:lnTo>
                    <a:pt x="1933575" y="604838"/>
                  </a:lnTo>
                  <a:lnTo>
                    <a:pt x="1940719" y="633413"/>
                  </a:lnTo>
                  <a:lnTo>
                    <a:pt x="1935956" y="685800"/>
                  </a:lnTo>
                  <a:lnTo>
                    <a:pt x="1926431" y="726282"/>
                  </a:lnTo>
                  <a:lnTo>
                    <a:pt x="1893094" y="785813"/>
                  </a:lnTo>
                  <a:lnTo>
                    <a:pt x="1814513" y="895350"/>
                  </a:lnTo>
                  <a:lnTo>
                    <a:pt x="1704975" y="1012032"/>
                  </a:lnTo>
                  <a:lnTo>
                    <a:pt x="1666875" y="1050132"/>
                  </a:lnTo>
                  <a:lnTo>
                    <a:pt x="1638300" y="1057275"/>
                  </a:lnTo>
                  <a:lnTo>
                    <a:pt x="1619250" y="1054894"/>
                  </a:lnTo>
                  <a:lnTo>
                    <a:pt x="1593056" y="1042988"/>
                  </a:lnTo>
                  <a:lnTo>
                    <a:pt x="1566863" y="1019175"/>
                  </a:lnTo>
                  <a:lnTo>
                    <a:pt x="1552575" y="1004888"/>
                  </a:lnTo>
                  <a:lnTo>
                    <a:pt x="1328738" y="931069"/>
                  </a:lnTo>
                  <a:lnTo>
                    <a:pt x="1040606" y="826294"/>
                  </a:lnTo>
                  <a:lnTo>
                    <a:pt x="831056" y="728663"/>
                  </a:lnTo>
                  <a:lnTo>
                    <a:pt x="704850" y="664369"/>
                  </a:lnTo>
                  <a:lnTo>
                    <a:pt x="542925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E11DA5E1-5466-44AB-A404-02E8A998CAF2}"/>
                </a:ext>
              </a:extLst>
            </p:cNvPr>
            <p:cNvSpPr/>
            <p:nvPr/>
          </p:nvSpPr>
          <p:spPr>
            <a:xfrm>
              <a:off x="3005138" y="3271838"/>
              <a:ext cx="1036637" cy="330200"/>
            </a:xfrm>
            <a:custGeom>
              <a:avLst/>
              <a:gdLst>
                <a:gd name="connsiteX0" fmla="*/ 404812 w 1035843"/>
                <a:gd name="connsiteY0" fmla="*/ 264318 h 330993"/>
                <a:gd name="connsiteX1" fmla="*/ 52387 w 1035843"/>
                <a:gd name="connsiteY1" fmla="*/ 330993 h 330993"/>
                <a:gd name="connsiteX2" fmla="*/ 0 w 1035843"/>
                <a:gd name="connsiteY2" fmla="*/ 178593 h 330993"/>
                <a:gd name="connsiteX3" fmla="*/ 147637 w 1035843"/>
                <a:gd name="connsiteY3" fmla="*/ 145256 h 330993"/>
                <a:gd name="connsiteX4" fmla="*/ 345281 w 1035843"/>
                <a:gd name="connsiteY4" fmla="*/ 100012 h 330993"/>
                <a:gd name="connsiteX5" fmla="*/ 564356 w 1035843"/>
                <a:gd name="connsiteY5" fmla="*/ 50006 h 330993"/>
                <a:gd name="connsiteX6" fmla="*/ 771525 w 1035843"/>
                <a:gd name="connsiteY6" fmla="*/ 4762 h 330993"/>
                <a:gd name="connsiteX7" fmla="*/ 797718 w 1035843"/>
                <a:gd name="connsiteY7" fmla="*/ 0 h 330993"/>
                <a:gd name="connsiteX8" fmla="*/ 1035843 w 1035843"/>
                <a:gd name="connsiteY8" fmla="*/ 4762 h 330993"/>
                <a:gd name="connsiteX9" fmla="*/ 1021556 w 1035843"/>
                <a:gd name="connsiteY9" fmla="*/ 197643 h 330993"/>
                <a:gd name="connsiteX10" fmla="*/ 933450 w 1035843"/>
                <a:gd name="connsiteY10" fmla="*/ 188118 h 330993"/>
                <a:gd name="connsiteX11" fmla="*/ 907256 w 1035843"/>
                <a:gd name="connsiteY11" fmla="*/ 185737 h 330993"/>
                <a:gd name="connsiteX12" fmla="*/ 754856 w 1035843"/>
                <a:gd name="connsiteY12" fmla="*/ 209550 h 330993"/>
                <a:gd name="connsiteX13" fmla="*/ 404812 w 1035843"/>
                <a:gd name="connsiteY13" fmla="*/ 264318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5843" h="330993">
                  <a:moveTo>
                    <a:pt x="404812" y="264318"/>
                  </a:moveTo>
                  <a:lnTo>
                    <a:pt x="52387" y="330993"/>
                  </a:lnTo>
                  <a:lnTo>
                    <a:pt x="0" y="178593"/>
                  </a:lnTo>
                  <a:lnTo>
                    <a:pt x="147637" y="145256"/>
                  </a:lnTo>
                  <a:lnTo>
                    <a:pt x="345281" y="100012"/>
                  </a:lnTo>
                  <a:lnTo>
                    <a:pt x="564356" y="50006"/>
                  </a:lnTo>
                  <a:lnTo>
                    <a:pt x="771525" y="4762"/>
                  </a:lnTo>
                  <a:lnTo>
                    <a:pt x="797718" y="0"/>
                  </a:lnTo>
                  <a:lnTo>
                    <a:pt x="1035843" y="4762"/>
                  </a:lnTo>
                  <a:lnTo>
                    <a:pt x="1021556" y="197643"/>
                  </a:lnTo>
                  <a:lnTo>
                    <a:pt x="933450" y="188118"/>
                  </a:lnTo>
                  <a:lnTo>
                    <a:pt x="907256" y="185737"/>
                  </a:lnTo>
                  <a:lnTo>
                    <a:pt x="754856" y="209550"/>
                  </a:lnTo>
                  <a:lnTo>
                    <a:pt x="40481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F770B84C-B017-40B4-A5CB-292F95093DD3}"/>
                </a:ext>
              </a:extLst>
            </p:cNvPr>
            <p:cNvSpPr/>
            <p:nvPr/>
          </p:nvSpPr>
          <p:spPr>
            <a:xfrm>
              <a:off x="2770188" y="3286125"/>
              <a:ext cx="1638300" cy="1819275"/>
            </a:xfrm>
            <a:custGeom>
              <a:avLst/>
              <a:gdLst>
                <a:gd name="connsiteX0" fmla="*/ 100012 w 1638300"/>
                <a:gd name="connsiteY0" fmla="*/ 926306 h 1819275"/>
                <a:gd name="connsiteX1" fmla="*/ 114300 w 1638300"/>
                <a:gd name="connsiteY1" fmla="*/ 711994 h 1819275"/>
                <a:gd name="connsiteX2" fmla="*/ 119062 w 1638300"/>
                <a:gd name="connsiteY2" fmla="*/ 590550 h 1819275"/>
                <a:gd name="connsiteX3" fmla="*/ 123825 w 1638300"/>
                <a:gd name="connsiteY3" fmla="*/ 459581 h 1819275"/>
                <a:gd name="connsiteX4" fmla="*/ 121444 w 1638300"/>
                <a:gd name="connsiteY4" fmla="*/ 361950 h 1819275"/>
                <a:gd name="connsiteX5" fmla="*/ 119062 w 1638300"/>
                <a:gd name="connsiteY5" fmla="*/ 285750 h 1819275"/>
                <a:gd name="connsiteX6" fmla="*/ 109537 w 1638300"/>
                <a:gd name="connsiteY6" fmla="*/ 226219 h 1819275"/>
                <a:gd name="connsiteX7" fmla="*/ 85725 w 1638300"/>
                <a:gd name="connsiteY7" fmla="*/ 135731 h 1819275"/>
                <a:gd name="connsiteX8" fmla="*/ 66675 w 1638300"/>
                <a:gd name="connsiteY8" fmla="*/ 95250 h 1819275"/>
                <a:gd name="connsiteX9" fmla="*/ 52387 w 1638300"/>
                <a:gd name="connsiteY9" fmla="*/ 73819 h 1819275"/>
                <a:gd name="connsiteX10" fmla="*/ 23812 w 1638300"/>
                <a:gd name="connsiteY10" fmla="*/ 47625 h 1819275"/>
                <a:gd name="connsiteX11" fmla="*/ 7144 w 1638300"/>
                <a:gd name="connsiteY11" fmla="*/ 35719 h 1819275"/>
                <a:gd name="connsiteX12" fmla="*/ 2381 w 1638300"/>
                <a:gd name="connsiteY12" fmla="*/ 23813 h 1819275"/>
                <a:gd name="connsiteX13" fmla="*/ 0 w 1638300"/>
                <a:gd name="connsiteY13" fmla="*/ 11906 h 1819275"/>
                <a:gd name="connsiteX14" fmla="*/ 4762 w 1638300"/>
                <a:gd name="connsiteY14" fmla="*/ 2381 h 1819275"/>
                <a:gd name="connsiteX15" fmla="*/ 26194 w 1638300"/>
                <a:gd name="connsiteY15" fmla="*/ 0 h 1819275"/>
                <a:gd name="connsiteX16" fmla="*/ 52387 w 1638300"/>
                <a:gd name="connsiteY16" fmla="*/ 2381 h 1819275"/>
                <a:gd name="connsiteX17" fmla="*/ 76200 w 1638300"/>
                <a:gd name="connsiteY17" fmla="*/ 4763 h 1819275"/>
                <a:gd name="connsiteX18" fmla="*/ 95250 w 1638300"/>
                <a:gd name="connsiteY18" fmla="*/ 11906 h 1819275"/>
                <a:gd name="connsiteX19" fmla="*/ 366712 w 1638300"/>
                <a:gd name="connsiteY19" fmla="*/ 171450 h 1819275"/>
                <a:gd name="connsiteX20" fmla="*/ 369094 w 1638300"/>
                <a:gd name="connsiteY20" fmla="*/ 295275 h 1819275"/>
                <a:gd name="connsiteX21" fmla="*/ 333375 w 1638300"/>
                <a:gd name="connsiteY21" fmla="*/ 552450 h 1819275"/>
                <a:gd name="connsiteX22" fmla="*/ 302419 w 1638300"/>
                <a:gd name="connsiteY22" fmla="*/ 828675 h 1819275"/>
                <a:gd name="connsiteX23" fmla="*/ 283369 w 1638300"/>
                <a:gd name="connsiteY23" fmla="*/ 1033463 h 1819275"/>
                <a:gd name="connsiteX24" fmla="*/ 278606 w 1638300"/>
                <a:gd name="connsiteY24" fmla="*/ 1195388 h 1819275"/>
                <a:gd name="connsiteX25" fmla="*/ 278606 w 1638300"/>
                <a:gd name="connsiteY25" fmla="*/ 1321594 h 1819275"/>
                <a:gd name="connsiteX26" fmla="*/ 283369 w 1638300"/>
                <a:gd name="connsiteY26" fmla="*/ 1383506 h 1819275"/>
                <a:gd name="connsiteX27" fmla="*/ 297656 w 1638300"/>
                <a:gd name="connsiteY27" fmla="*/ 1452563 h 1819275"/>
                <a:gd name="connsiteX28" fmla="*/ 319087 w 1638300"/>
                <a:gd name="connsiteY28" fmla="*/ 1497806 h 1819275"/>
                <a:gd name="connsiteX29" fmla="*/ 352425 w 1638300"/>
                <a:gd name="connsiteY29" fmla="*/ 1543050 h 1819275"/>
                <a:gd name="connsiteX30" fmla="*/ 376237 w 1638300"/>
                <a:gd name="connsiteY30" fmla="*/ 1566863 h 1819275"/>
                <a:gd name="connsiteX31" fmla="*/ 419100 w 1638300"/>
                <a:gd name="connsiteY31" fmla="*/ 1593056 h 1819275"/>
                <a:gd name="connsiteX32" fmla="*/ 466725 w 1638300"/>
                <a:gd name="connsiteY32" fmla="*/ 1609725 h 1819275"/>
                <a:gd name="connsiteX33" fmla="*/ 516731 w 1638300"/>
                <a:gd name="connsiteY33" fmla="*/ 1619250 h 1819275"/>
                <a:gd name="connsiteX34" fmla="*/ 588169 w 1638300"/>
                <a:gd name="connsiteY34" fmla="*/ 1616869 h 1819275"/>
                <a:gd name="connsiteX35" fmla="*/ 823912 w 1638300"/>
                <a:gd name="connsiteY35" fmla="*/ 1593056 h 1819275"/>
                <a:gd name="connsiteX36" fmla="*/ 981075 w 1638300"/>
                <a:gd name="connsiteY36" fmla="*/ 1576388 h 1819275"/>
                <a:gd name="connsiteX37" fmla="*/ 1052512 w 1638300"/>
                <a:gd name="connsiteY37" fmla="*/ 1566863 h 1819275"/>
                <a:gd name="connsiteX38" fmla="*/ 1100137 w 1638300"/>
                <a:gd name="connsiteY38" fmla="*/ 1552575 h 1819275"/>
                <a:gd name="connsiteX39" fmla="*/ 1195387 w 1638300"/>
                <a:gd name="connsiteY39" fmla="*/ 1516856 h 1819275"/>
                <a:gd name="connsiteX40" fmla="*/ 1264444 w 1638300"/>
                <a:gd name="connsiteY40" fmla="*/ 1493044 h 1819275"/>
                <a:gd name="connsiteX41" fmla="*/ 1323975 w 1638300"/>
                <a:gd name="connsiteY41" fmla="*/ 1478756 h 1819275"/>
                <a:gd name="connsiteX42" fmla="*/ 1400175 w 1638300"/>
                <a:gd name="connsiteY42" fmla="*/ 1488281 h 1819275"/>
                <a:gd name="connsiteX43" fmla="*/ 1481137 w 1638300"/>
                <a:gd name="connsiteY43" fmla="*/ 1504950 h 1819275"/>
                <a:gd name="connsiteX44" fmla="*/ 1540669 w 1638300"/>
                <a:gd name="connsiteY44" fmla="*/ 1526381 h 1819275"/>
                <a:gd name="connsiteX45" fmla="*/ 1576387 w 1638300"/>
                <a:gd name="connsiteY45" fmla="*/ 1545431 h 1819275"/>
                <a:gd name="connsiteX46" fmla="*/ 1604962 w 1638300"/>
                <a:gd name="connsiteY46" fmla="*/ 1566863 h 1819275"/>
                <a:gd name="connsiteX47" fmla="*/ 1624012 w 1638300"/>
                <a:gd name="connsiteY47" fmla="*/ 1585913 h 1819275"/>
                <a:gd name="connsiteX48" fmla="*/ 1633537 w 1638300"/>
                <a:gd name="connsiteY48" fmla="*/ 1600200 h 1819275"/>
                <a:gd name="connsiteX49" fmla="*/ 1638300 w 1638300"/>
                <a:gd name="connsiteY49" fmla="*/ 1616869 h 1819275"/>
                <a:gd name="connsiteX50" fmla="*/ 1638300 w 1638300"/>
                <a:gd name="connsiteY50" fmla="*/ 1638300 h 1819275"/>
                <a:gd name="connsiteX51" fmla="*/ 1633537 w 1638300"/>
                <a:gd name="connsiteY51" fmla="*/ 1664494 h 1819275"/>
                <a:gd name="connsiteX52" fmla="*/ 1609725 w 1638300"/>
                <a:gd name="connsiteY52" fmla="*/ 1697831 h 1819275"/>
                <a:gd name="connsiteX53" fmla="*/ 1566862 w 1638300"/>
                <a:gd name="connsiteY53" fmla="*/ 1719263 h 1819275"/>
                <a:gd name="connsiteX54" fmla="*/ 1450181 w 1638300"/>
                <a:gd name="connsiteY54" fmla="*/ 1743075 h 1819275"/>
                <a:gd name="connsiteX55" fmla="*/ 1316831 w 1638300"/>
                <a:gd name="connsiteY55" fmla="*/ 1759744 h 1819275"/>
                <a:gd name="connsiteX56" fmla="*/ 1073944 w 1638300"/>
                <a:gd name="connsiteY56" fmla="*/ 1774031 h 1819275"/>
                <a:gd name="connsiteX57" fmla="*/ 812006 w 1638300"/>
                <a:gd name="connsiteY57" fmla="*/ 1797844 h 1819275"/>
                <a:gd name="connsiteX58" fmla="*/ 595312 w 1638300"/>
                <a:gd name="connsiteY58" fmla="*/ 1809750 h 1819275"/>
                <a:gd name="connsiteX59" fmla="*/ 466725 w 1638300"/>
                <a:gd name="connsiteY59" fmla="*/ 1819275 h 1819275"/>
                <a:gd name="connsiteX60" fmla="*/ 411956 w 1638300"/>
                <a:gd name="connsiteY60" fmla="*/ 1812131 h 1819275"/>
                <a:gd name="connsiteX61" fmla="*/ 361950 w 1638300"/>
                <a:gd name="connsiteY61" fmla="*/ 1797844 h 1819275"/>
                <a:gd name="connsiteX62" fmla="*/ 292894 w 1638300"/>
                <a:gd name="connsiteY62" fmla="*/ 1764506 h 1819275"/>
                <a:gd name="connsiteX63" fmla="*/ 233362 w 1638300"/>
                <a:gd name="connsiteY63" fmla="*/ 1724025 h 1819275"/>
                <a:gd name="connsiteX64" fmla="*/ 188119 w 1638300"/>
                <a:gd name="connsiteY64" fmla="*/ 1685925 h 1819275"/>
                <a:gd name="connsiteX65" fmla="*/ 145256 w 1638300"/>
                <a:gd name="connsiteY65" fmla="*/ 1643063 h 1819275"/>
                <a:gd name="connsiteX66" fmla="*/ 116681 w 1638300"/>
                <a:gd name="connsiteY66" fmla="*/ 1600200 h 1819275"/>
                <a:gd name="connsiteX67" fmla="*/ 97631 w 1638300"/>
                <a:gd name="connsiteY67" fmla="*/ 1552575 h 1819275"/>
                <a:gd name="connsiteX68" fmla="*/ 83344 w 1638300"/>
                <a:gd name="connsiteY68" fmla="*/ 1483519 h 1819275"/>
                <a:gd name="connsiteX69" fmla="*/ 76200 w 1638300"/>
                <a:gd name="connsiteY69" fmla="*/ 1409700 h 1819275"/>
                <a:gd name="connsiteX70" fmla="*/ 80962 w 1638300"/>
                <a:gd name="connsiteY70" fmla="*/ 1257300 h 1819275"/>
                <a:gd name="connsiteX71" fmla="*/ 100012 w 1638300"/>
                <a:gd name="connsiteY71" fmla="*/ 926306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38300" h="1819275">
                  <a:moveTo>
                    <a:pt x="100012" y="926306"/>
                  </a:moveTo>
                  <a:lnTo>
                    <a:pt x="114300" y="711994"/>
                  </a:lnTo>
                  <a:lnTo>
                    <a:pt x="119062" y="590550"/>
                  </a:lnTo>
                  <a:lnTo>
                    <a:pt x="123825" y="459581"/>
                  </a:lnTo>
                  <a:cubicBezTo>
                    <a:pt x="123031" y="427037"/>
                    <a:pt x="122238" y="394494"/>
                    <a:pt x="121444" y="361950"/>
                  </a:cubicBezTo>
                  <a:lnTo>
                    <a:pt x="119062" y="285750"/>
                  </a:lnTo>
                  <a:lnTo>
                    <a:pt x="109537" y="226219"/>
                  </a:lnTo>
                  <a:lnTo>
                    <a:pt x="85725" y="135731"/>
                  </a:lnTo>
                  <a:lnTo>
                    <a:pt x="66675" y="95250"/>
                  </a:lnTo>
                  <a:lnTo>
                    <a:pt x="52387" y="73819"/>
                  </a:lnTo>
                  <a:lnTo>
                    <a:pt x="23812" y="47625"/>
                  </a:lnTo>
                  <a:lnTo>
                    <a:pt x="7144" y="35719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2381"/>
                  </a:lnTo>
                  <a:lnTo>
                    <a:pt x="26194" y="0"/>
                  </a:lnTo>
                  <a:lnTo>
                    <a:pt x="52387" y="2381"/>
                  </a:lnTo>
                  <a:lnTo>
                    <a:pt x="76200" y="4763"/>
                  </a:lnTo>
                  <a:lnTo>
                    <a:pt x="95250" y="11906"/>
                  </a:lnTo>
                  <a:lnTo>
                    <a:pt x="366712" y="171450"/>
                  </a:lnTo>
                  <a:lnTo>
                    <a:pt x="369094" y="295275"/>
                  </a:lnTo>
                  <a:lnTo>
                    <a:pt x="333375" y="552450"/>
                  </a:lnTo>
                  <a:lnTo>
                    <a:pt x="302419" y="828675"/>
                  </a:lnTo>
                  <a:lnTo>
                    <a:pt x="283369" y="1033463"/>
                  </a:lnTo>
                  <a:lnTo>
                    <a:pt x="278606" y="1195388"/>
                  </a:lnTo>
                  <a:lnTo>
                    <a:pt x="278606" y="1321594"/>
                  </a:lnTo>
                  <a:lnTo>
                    <a:pt x="283369" y="1383506"/>
                  </a:lnTo>
                  <a:lnTo>
                    <a:pt x="297656" y="1452563"/>
                  </a:lnTo>
                  <a:lnTo>
                    <a:pt x="319087" y="1497806"/>
                  </a:lnTo>
                  <a:lnTo>
                    <a:pt x="352425" y="1543050"/>
                  </a:lnTo>
                  <a:lnTo>
                    <a:pt x="376237" y="1566863"/>
                  </a:lnTo>
                  <a:lnTo>
                    <a:pt x="419100" y="1593056"/>
                  </a:lnTo>
                  <a:lnTo>
                    <a:pt x="466725" y="1609725"/>
                  </a:lnTo>
                  <a:lnTo>
                    <a:pt x="516731" y="1619250"/>
                  </a:lnTo>
                  <a:lnTo>
                    <a:pt x="588169" y="1616869"/>
                  </a:lnTo>
                  <a:lnTo>
                    <a:pt x="823912" y="1593056"/>
                  </a:lnTo>
                  <a:lnTo>
                    <a:pt x="981075" y="1576388"/>
                  </a:lnTo>
                  <a:lnTo>
                    <a:pt x="1052512" y="1566863"/>
                  </a:lnTo>
                  <a:lnTo>
                    <a:pt x="1100137" y="1552575"/>
                  </a:lnTo>
                  <a:lnTo>
                    <a:pt x="1195387" y="1516856"/>
                  </a:lnTo>
                  <a:lnTo>
                    <a:pt x="1264444" y="1493044"/>
                  </a:lnTo>
                  <a:lnTo>
                    <a:pt x="1323975" y="1478756"/>
                  </a:lnTo>
                  <a:lnTo>
                    <a:pt x="1400175" y="1488281"/>
                  </a:lnTo>
                  <a:lnTo>
                    <a:pt x="1481137" y="1504950"/>
                  </a:lnTo>
                  <a:lnTo>
                    <a:pt x="1540669" y="1526381"/>
                  </a:lnTo>
                  <a:lnTo>
                    <a:pt x="1576387" y="1545431"/>
                  </a:lnTo>
                  <a:lnTo>
                    <a:pt x="1604962" y="1566863"/>
                  </a:lnTo>
                  <a:lnTo>
                    <a:pt x="1624012" y="1585913"/>
                  </a:lnTo>
                  <a:cubicBezTo>
                    <a:pt x="1631734" y="1598781"/>
                    <a:pt x="1627883" y="1594546"/>
                    <a:pt x="1633537" y="1600200"/>
                  </a:cubicBezTo>
                  <a:lnTo>
                    <a:pt x="1638300" y="1616869"/>
                  </a:lnTo>
                  <a:lnTo>
                    <a:pt x="1638300" y="1638300"/>
                  </a:lnTo>
                  <a:lnTo>
                    <a:pt x="1633537" y="1664494"/>
                  </a:lnTo>
                  <a:lnTo>
                    <a:pt x="1609725" y="1697831"/>
                  </a:lnTo>
                  <a:lnTo>
                    <a:pt x="1566862" y="1719263"/>
                  </a:lnTo>
                  <a:lnTo>
                    <a:pt x="1450181" y="1743075"/>
                  </a:lnTo>
                  <a:lnTo>
                    <a:pt x="1316831" y="1759744"/>
                  </a:lnTo>
                  <a:lnTo>
                    <a:pt x="1073944" y="1774031"/>
                  </a:lnTo>
                  <a:lnTo>
                    <a:pt x="812006" y="1797844"/>
                  </a:lnTo>
                  <a:lnTo>
                    <a:pt x="595312" y="1809750"/>
                  </a:lnTo>
                  <a:lnTo>
                    <a:pt x="466725" y="1819275"/>
                  </a:lnTo>
                  <a:lnTo>
                    <a:pt x="411956" y="1812131"/>
                  </a:lnTo>
                  <a:lnTo>
                    <a:pt x="361950" y="1797844"/>
                  </a:lnTo>
                  <a:lnTo>
                    <a:pt x="292894" y="1764506"/>
                  </a:lnTo>
                  <a:lnTo>
                    <a:pt x="233362" y="1724025"/>
                  </a:lnTo>
                  <a:lnTo>
                    <a:pt x="188119" y="1685925"/>
                  </a:lnTo>
                  <a:lnTo>
                    <a:pt x="145256" y="1643063"/>
                  </a:lnTo>
                  <a:lnTo>
                    <a:pt x="116681" y="1600200"/>
                  </a:lnTo>
                  <a:lnTo>
                    <a:pt x="97631" y="1552575"/>
                  </a:lnTo>
                  <a:lnTo>
                    <a:pt x="83344" y="1483519"/>
                  </a:lnTo>
                  <a:lnTo>
                    <a:pt x="76200" y="1409700"/>
                  </a:lnTo>
                  <a:lnTo>
                    <a:pt x="80962" y="1257300"/>
                  </a:lnTo>
                  <a:lnTo>
                    <a:pt x="100012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29F8BB00-1B71-4D0E-A98C-480A02048DEE}"/>
                </a:ext>
              </a:extLst>
            </p:cNvPr>
            <p:cNvSpPr/>
            <p:nvPr/>
          </p:nvSpPr>
          <p:spPr>
            <a:xfrm>
              <a:off x="4953000" y="2312988"/>
              <a:ext cx="1947863" cy="563562"/>
            </a:xfrm>
            <a:custGeom>
              <a:avLst/>
              <a:gdLst>
                <a:gd name="connsiteX0" fmla="*/ 1031081 w 1947863"/>
                <a:gd name="connsiteY0" fmla="*/ 447675 h 564356"/>
                <a:gd name="connsiteX1" fmla="*/ 704850 w 1947863"/>
                <a:gd name="connsiteY1" fmla="*/ 521494 h 564356"/>
                <a:gd name="connsiteX2" fmla="*/ 528638 w 1947863"/>
                <a:gd name="connsiteY2" fmla="*/ 547687 h 564356"/>
                <a:gd name="connsiteX3" fmla="*/ 397669 w 1947863"/>
                <a:gd name="connsiteY3" fmla="*/ 559594 h 564356"/>
                <a:gd name="connsiteX4" fmla="*/ 330994 w 1947863"/>
                <a:gd name="connsiteY4" fmla="*/ 564356 h 564356"/>
                <a:gd name="connsiteX5" fmla="*/ 273844 w 1947863"/>
                <a:gd name="connsiteY5" fmla="*/ 557212 h 564356"/>
                <a:gd name="connsiteX6" fmla="*/ 209550 w 1947863"/>
                <a:gd name="connsiteY6" fmla="*/ 538162 h 564356"/>
                <a:gd name="connsiteX7" fmla="*/ 135731 w 1947863"/>
                <a:gd name="connsiteY7" fmla="*/ 509587 h 564356"/>
                <a:gd name="connsiteX8" fmla="*/ 0 w 1947863"/>
                <a:gd name="connsiteY8" fmla="*/ 445294 h 564356"/>
                <a:gd name="connsiteX9" fmla="*/ 23813 w 1947863"/>
                <a:gd name="connsiteY9" fmla="*/ 302419 h 564356"/>
                <a:gd name="connsiteX10" fmla="*/ 154781 w 1947863"/>
                <a:gd name="connsiteY10" fmla="*/ 340519 h 564356"/>
                <a:gd name="connsiteX11" fmla="*/ 240506 w 1947863"/>
                <a:gd name="connsiteY11" fmla="*/ 352425 h 564356"/>
                <a:gd name="connsiteX12" fmla="*/ 314325 w 1947863"/>
                <a:gd name="connsiteY12" fmla="*/ 359569 h 564356"/>
                <a:gd name="connsiteX13" fmla="*/ 400050 w 1947863"/>
                <a:gd name="connsiteY13" fmla="*/ 359569 h 564356"/>
                <a:gd name="connsiteX14" fmla="*/ 507206 w 1947863"/>
                <a:gd name="connsiteY14" fmla="*/ 350044 h 564356"/>
                <a:gd name="connsiteX15" fmla="*/ 750094 w 1947863"/>
                <a:gd name="connsiteY15" fmla="*/ 302419 h 564356"/>
                <a:gd name="connsiteX16" fmla="*/ 1047750 w 1947863"/>
                <a:gd name="connsiteY16" fmla="*/ 228600 h 564356"/>
                <a:gd name="connsiteX17" fmla="*/ 1250156 w 1947863"/>
                <a:gd name="connsiteY17" fmla="*/ 166687 h 564356"/>
                <a:gd name="connsiteX18" fmla="*/ 1345406 w 1947863"/>
                <a:gd name="connsiteY18" fmla="*/ 130969 h 564356"/>
                <a:gd name="connsiteX19" fmla="*/ 1452563 w 1947863"/>
                <a:gd name="connsiteY19" fmla="*/ 76200 h 564356"/>
                <a:gd name="connsiteX20" fmla="*/ 1493044 w 1947863"/>
                <a:gd name="connsiteY20" fmla="*/ 45244 h 564356"/>
                <a:gd name="connsiteX21" fmla="*/ 1521619 w 1947863"/>
                <a:gd name="connsiteY21" fmla="*/ 19050 h 564356"/>
                <a:gd name="connsiteX22" fmla="*/ 1545431 w 1947863"/>
                <a:gd name="connsiteY22" fmla="*/ 4762 h 564356"/>
                <a:gd name="connsiteX23" fmla="*/ 1585913 w 1947863"/>
                <a:gd name="connsiteY23" fmla="*/ 0 h 564356"/>
                <a:gd name="connsiteX24" fmla="*/ 1631156 w 1947863"/>
                <a:gd name="connsiteY24" fmla="*/ 2381 h 564356"/>
                <a:gd name="connsiteX25" fmla="*/ 1683544 w 1947863"/>
                <a:gd name="connsiteY25" fmla="*/ 11906 h 564356"/>
                <a:gd name="connsiteX26" fmla="*/ 1752600 w 1947863"/>
                <a:gd name="connsiteY26" fmla="*/ 28575 h 564356"/>
                <a:gd name="connsiteX27" fmla="*/ 1850231 w 1947863"/>
                <a:gd name="connsiteY27" fmla="*/ 69056 h 564356"/>
                <a:gd name="connsiteX28" fmla="*/ 1916906 w 1947863"/>
                <a:gd name="connsiteY28" fmla="*/ 107156 h 564356"/>
                <a:gd name="connsiteX29" fmla="*/ 1938338 w 1947863"/>
                <a:gd name="connsiteY29" fmla="*/ 126206 h 564356"/>
                <a:gd name="connsiteX30" fmla="*/ 1947863 w 1947863"/>
                <a:gd name="connsiteY30" fmla="*/ 142875 h 564356"/>
                <a:gd name="connsiteX31" fmla="*/ 1943100 w 1947863"/>
                <a:gd name="connsiteY31" fmla="*/ 166687 h 564356"/>
                <a:gd name="connsiteX32" fmla="*/ 1921669 w 1947863"/>
                <a:gd name="connsiteY32" fmla="*/ 190500 h 564356"/>
                <a:gd name="connsiteX33" fmla="*/ 1869281 w 1947863"/>
                <a:gd name="connsiteY33" fmla="*/ 216694 h 564356"/>
                <a:gd name="connsiteX34" fmla="*/ 1771650 w 1947863"/>
                <a:gd name="connsiteY34" fmla="*/ 252412 h 564356"/>
                <a:gd name="connsiteX35" fmla="*/ 1590675 w 1947863"/>
                <a:gd name="connsiteY35" fmla="*/ 307181 h 564356"/>
                <a:gd name="connsiteX36" fmla="*/ 1381125 w 1947863"/>
                <a:gd name="connsiteY36" fmla="*/ 369094 h 564356"/>
                <a:gd name="connsiteX37" fmla="*/ 1031081 w 1947863"/>
                <a:gd name="connsiteY37" fmla="*/ 447675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7863" h="564356">
                  <a:moveTo>
                    <a:pt x="1031081" y="447675"/>
                  </a:moveTo>
                  <a:lnTo>
                    <a:pt x="704850" y="521494"/>
                  </a:lnTo>
                  <a:lnTo>
                    <a:pt x="528638" y="547687"/>
                  </a:lnTo>
                  <a:lnTo>
                    <a:pt x="397669" y="559594"/>
                  </a:lnTo>
                  <a:lnTo>
                    <a:pt x="330994" y="564356"/>
                  </a:lnTo>
                  <a:lnTo>
                    <a:pt x="273844" y="557212"/>
                  </a:lnTo>
                  <a:lnTo>
                    <a:pt x="209550" y="538162"/>
                  </a:lnTo>
                  <a:lnTo>
                    <a:pt x="135731" y="509587"/>
                  </a:lnTo>
                  <a:lnTo>
                    <a:pt x="0" y="445294"/>
                  </a:lnTo>
                  <a:lnTo>
                    <a:pt x="23813" y="302419"/>
                  </a:lnTo>
                  <a:lnTo>
                    <a:pt x="154781" y="340519"/>
                  </a:lnTo>
                  <a:lnTo>
                    <a:pt x="240506" y="352425"/>
                  </a:lnTo>
                  <a:lnTo>
                    <a:pt x="314325" y="359569"/>
                  </a:lnTo>
                  <a:lnTo>
                    <a:pt x="400050" y="359569"/>
                  </a:lnTo>
                  <a:lnTo>
                    <a:pt x="507206" y="350044"/>
                  </a:lnTo>
                  <a:lnTo>
                    <a:pt x="750094" y="302419"/>
                  </a:lnTo>
                  <a:lnTo>
                    <a:pt x="1047750" y="228600"/>
                  </a:lnTo>
                  <a:lnTo>
                    <a:pt x="1250156" y="166687"/>
                  </a:lnTo>
                  <a:lnTo>
                    <a:pt x="1345406" y="130969"/>
                  </a:lnTo>
                  <a:lnTo>
                    <a:pt x="1452563" y="76200"/>
                  </a:lnTo>
                  <a:lnTo>
                    <a:pt x="1493044" y="45244"/>
                  </a:lnTo>
                  <a:lnTo>
                    <a:pt x="1521619" y="19050"/>
                  </a:lnTo>
                  <a:lnTo>
                    <a:pt x="1545431" y="4762"/>
                  </a:lnTo>
                  <a:lnTo>
                    <a:pt x="1585913" y="0"/>
                  </a:lnTo>
                  <a:lnTo>
                    <a:pt x="1631156" y="2381"/>
                  </a:lnTo>
                  <a:lnTo>
                    <a:pt x="1683544" y="11906"/>
                  </a:lnTo>
                  <a:lnTo>
                    <a:pt x="1752600" y="28575"/>
                  </a:lnTo>
                  <a:lnTo>
                    <a:pt x="1850231" y="69056"/>
                  </a:lnTo>
                  <a:lnTo>
                    <a:pt x="1916906" y="107156"/>
                  </a:lnTo>
                  <a:lnTo>
                    <a:pt x="1938338" y="126206"/>
                  </a:lnTo>
                  <a:lnTo>
                    <a:pt x="1947863" y="142875"/>
                  </a:lnTo>
                  <a:lnTo>
                    <a:pt x="1943100" y="166687"/>
                  </a:lnTo>
                  <a:lnTo>
                    <a:pt x="1921669" y="190500"/>
                  </a:lnTo>
                  <a:lnTo>
                    <a:pt x="1869281" y="216694"/>
                  </a:lnTo>
                  <a:lnTo>
                    <a:pt x="1771650" y="252412"/>
                  </a:lnTo>
                  <a:lnTo>
                    <a:pt x="1590675" y="307181"/>
                  </a:lnTo>
                  <a:lnTo>
                    <a:pt x="1381125" y="369094"/>
                  </a:lnTo>
                  <a:lnTo>
                    <a:pt x="10310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2372190-01C7-42BE-9574-9F85E68EA60D}"/>
                </a:ext>
              </a:extLst>
            </p:cNvPr>
            <p:cNvSpPr/>
            <p:nvPr/>
          </p:nvSpPr>
          <p:spPr>
            <a:xfrm rot="16200000">
              <a:off x="3784600" y="3143251"/>
              <a:ext cx="2782887" cy="2049462"/>
            </a:xfrm>
            <a:custGeom>
              <a:avLst/>
              <a:gdLst>
                <a:gd name="connsiteX0" fmla="*/ 688522 w 2784022"/>
                <a:gd name="connsiteY0" fmla="*/ 1091293 h 2049236"/>
                <a:gd name="connsiteX1" fmla="*/ 576943 w 2784022"/>
                <a:gd name="connsiteY1" fmla="*/ 987879 h 2049236"/>
                <a:gd name="connsiteX2" fmla="*/ 484415 w 2784022"/>
                <a:gd name="connsiteY2" fmla="*/ 889907 h 2049236"/>
                <a:gd name="connsiteX3" fmla="*/ 419100 w 2784022"/>
                <a:gd name="connsiteY3" fmla="*/ 810986 h 2049236"/>
                <a:gd name="connsiteX4" fmla="*/ 353786 w 2784022"/>
                <a:gd name="connsiteY4" fmla="*/ 723900 h 2049236"/>
                <a:gd name="connsiteX5" fmla="*/ 266700 w 2784022"/>
                <a:gd name="connsiteY5" fmla="*/ 595993 h 2049236"/>
                <a:gd name="connsiteX6" fmla="*/ 185057 w 2784022"/>
                <a:gd name="connsiteY6" fmla="*/ 462643 h 2049236"/>
                <a:gd name="connsiteX7" fmla="*/ 117022 w 2784022"/>
                <a:gd name="connsiteY7" fmla="*/ 323850 h 2049236"/>
                <a:gd name="connsiteX8" fmla="*/ 48986 w 2784022"/>
                <a:gd name="connsiteY8" fmla="*/ 179614 h 2049236"/>
                <a:gd name="connsiteX9" fmla="*/ 8165 w 2784022"/>
                <a:gd name="connsiteY9" fmla="*/ 92529 h 2049236"/>
                <a:gd name="connsiteX10" fmla="*/ 0 w 2784022"/>
                <a:gd name="connsiteY10" fmla="*/ 51707 h 2049236"/>
                <a:gd name="connsiteX11" fmla="*/ 0 w 2784022"/>
                <a:gd name="connsiteY11" fmla="*/ 27214 h 2049236"/>
                <a:gd name="connsiteX12" fmla="*/ 8165 w 2784022"/>
                <a:gd name="connsiteY12" fmla="*/ 5443 h 2049236"/>
                <a:gd name="connsiteX13" fmla="*/ 19050 w 2784022"/>
                <a:gd name="connsiteY13" fmla="*/ 0 h 2049236"/>
                <a:gd name="connsiteX14" fmla="*/ 35379 w 2784022"/>
                <a:gd name="connsiteY14" fmla="*/ 5443 h 2049236"/>
                <a:gd name="connsiteX15" fmla="*/ 65315 w 2784022"/>
                <a:gd name="connsiteY15" fmla="*/ 51707 h 2049236"/>
                <a:gd name="connsiteX16" fmla="*/ 130629 w 2784022"/>
                <a:gd name="connsiteY16" fmla="*/ 157843 h 2049236"/>
                <a:gd name="connsiteX17" fmla="*/ 198665 w 2784022"/>
                <a:gd name="connsiteY17" fmla="*/ 266700 h 2049236"/>
                <a:gd name="connsiteX18" fmla="*/ 263979 w 2784022"/>
                <a:gd name="connsiteY18" fmla="*/ 361950 h 2049236"/>
                <a:gd name="connsiteX19" fmla="*/ 351065 w 2784022"/>
                <a:gd name="connsiteY19" fmla="*/ 473529 h 2049236"/>
                <a:gd name="connsiteX20" fmla="*/ 440872 w 2784022"/>
                <a:gd name="connsiteY20" fmla="*/ 582386 h 2049236"/>
                <a:gd name="connsiteX21" fmla="*/ 552450 w 2784022"/>
                <a:gd name="connsiteY21" fmla="*/ 702129 h 2049236"/>
                <a:gd name="connsiteX22" fmla="*/ 685800 w 2784022"/>
                <a:gd name="connsiteY22" fmla="*/ 832757 h 2049236"/>
                <a:gd name="connsiteX23" fmla="*/ 802822 w 2784022"/>
                <a:gd name="connsiteY23" fmla="*/ 933450 h 2049236"/>
                <a:gd name="connsiteX24" fmla="*/ 938893 w 2784022"/>
                <a:gd name="connsiteY24" fmla="*/ 1034143 h 2049236"/>
                <a:gd name="connsiteX25" fmla="*/ 1096736 w 2784022"/>
                <a:gd name="connsiteY25" fmla="*/ 1143000 h 2049236"/>
                <a:gd name="connsiteX26" fmla="*/ 1349829 w 2784022"/>
                <a:gd name="connsiteY26" fmla="*/ 1287236 h 2049236"/>
                <a:gd name="connsiteX27" fmla="*/ 1496786 w 2784022"/>
                <a:gd name="connsiteY27" fmla="*/ 1368879 h 2049236"/>
                <a:gd name="connsiteX28" fmla="*/ 1670957 w 2784022"/>
                <a:gd name="connsiteY28" fmla="*/ 1455964 h 2049236"/>
                <a:gd name="connsiteX29" fmla="*/ 1948543 w 2784022"/>
                <a:gd name="connsiteY29" fmla="*/ 1578429 h 2049236"/>
                <a:gd name="connsiteX30" fmla="*/ 2111829 w 2784022"/>
                <a:gd name="connsiteY30" fmla="*/ 1641021 h 2049236"/>
                <a:gd name="connsiteX31" fmla="*/ 2291443 w 2784022"/>
                <a:gd name="connsiteY31" fmla="*/ 1703614 h 2049236"/>
                <a:gd name="connsiteX32" fmla="*/ 2326822 w 2784022"/>
                <a:gd name="connsiteY32" fmla="*/ 1714500 h 2049236"/>
                <a:gd name="connsiteX33" fmla="*/ 2362200 w 2784022"/>
                <a:gd name="connsiteY33" fmla="*/ 1719943 h 2049236"/>
                <a:gd name="connsiteX34" fmla="*/ 2411186 w 2784022"/>
                <a:gd name="connsiteY34" fmla="*/ 1728107 h 2049236"/>
                <a:gd name="connsiteX35" fmla="*/ 2465615 w 2784022"/>
                <a:gd name="connsiteY35" fmla="*/ 1733550 h 2049236"/>
                <a:gd name="connsiteX36" fmla="*/ 2509157 w 2784022"/>
                <a:gd name="connsiteY36" fmla="*/ 1733550 h 2049236"/>
                <a:gd name="connsiteX37" fmla="*/ 2541815 w 2784022"/>
                <a:gd name="connsiteY37" fmla="*/ 1728107 h 2049236"/>
                <a:gd name="connsiteX38" fmla="*/ 2569029 w 2784022"/>
                <a:gd name="connsiteY38" fmla="*/ 1717221 h 2049236"/>
                <a:gd name="connsiteX39" fmla="*/ 2618015 w 2784022"/>
                <a:gd name="connsiteY39" fmla="*/ 1690007 h 2049236"/>
                <a:gd name="connsiteX40" fmla="*/ 2661557 w 2784022"/>
                <a:gd name="connsiteY40" fmla="*/ 1651907 h 2049236"/>
                <a:gd name="connsiteX41" fmla="*/ 2775857 w 2784022"/>
                <a:gd name="connsiteY41" fmla="*/ 1504950 h 2049236"/>
                <a:gd name="connsiteX42" fmla="*/ 2784022 w 2784022"/>
                <a:gd name="connsiteY42" fmla="*/ 1551214 h 2049236"/>
                <a:gd name="connsiteX43" fmla="*/ 2735036 w 2784022"/>
                <a:gd name="connsiteY43" fmla="*/ 1709057 h 2049236"/>
                <a:gd name="connsiteX44" fmla="*/ 2688772 w 2784022"/>
                <a:gd name="connsiteY44" fmla="*/ 1826079 h 2049236"/>
                <a:gd name="connsiteX45" fmla="*/ 2634343 w 2784022"/>
                <a:gd name="connsiteY45" fmla="*/ 1913164 h 2049236"/>
                <a:gd name="connsiteX46" fmla="*/ 2574472 w 2784022"/>
                <a:gd name="connsiteY46" fmla="*/ 1975757 h 2049236"/>
                <a:gd name="connsiteX47" fmla="*/ 2509157 w 2784022"/>
                <a:gd name="connsiteY47" fmla="*/ 2022021 h 2049236"/>
                <a:gd name="connsiteX48" fmla="*/ 2460172 w 2784022"/>
                <a:gd name="connsiteY48" fmla="*/ 2041071 h 2049236"/>
                <a:gd name="connsiteX49" fmla="*/ 2411186 w 2784022"/>
                <a:gd name="connsiteY49" fmla="*/ 2049236 h 2049236"/>
                <a:gd name="connsiteX50" fmla="*/ 2367643 w 2784022"/>
                <a:gd name="connsiteY50" fmla="*/ 2043793 h 2049236"/>
                <a:gd name="connsiteX51" fmla="*/ 2305050 w 2784022"/>
                <a:gd name="connsiteY51" fmla="*/ 2022021 h 2049236"/>
                <a:gd name="connsiteX52" fmla="*/ 2231572 w 2784022"/>
                <a:gd name="connsiteY52" fmla="*/ 1983921 h 2049236"/>
                <a:gd name="connsiteX53" fmla="*/ 2125436 w 2784022"/>
                <a:gd name="connsiteY53" fmla="*/ 1943100 h 2049236"/>
                <a:gd name="connsiteX54" fmla="*/ 1902279 w 2784022"/>
                <a:gd name="connsiteY54" fmla="*/ 1853293 h 2049236"/>
                <a:gd name="connsiteX55" fmla="*/ 1651907 w 2784022"/>
                <a:gd name="connsiteY55" fmla="*/ 1744436 h 2049236"/>
                <a:gd name="connsiteX56" fmla="*/ 1412422 w 2784022"/>
                <a:gd name="connsiteY56" fmla="*/ 1619250 h 2049236"/>
                <a:gd name="connsiteX57" fmla="*/ 1284515 w 2784022"/>
                <a:gd name="connsiteY57" fmla="*/ 1543050 h 2049236"/>
                <a:gd name="connsiteX58" fmla="*/ 1104900 w 2784022"/>
                <a:gd name="connsiteY58" fmla="*/ 1415143 h 2049236"/>
                <a:gd name="connsiteX59" fmla="*/ 952500 w 2784022"/>
                <a:gd name="connsiteY59" fmla="*/ 1300843 h 2049236"/>
                <a:gd name="connsiteX60" fmla="*/ 688522 w 2784022"/>
                <a:gd name="connsiteY60" fmla="*/ 1091293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84022" h="2049236">
                  <a:moveTo>
                    <a:pt x="688522" y="1091293"/>
                  </a:moveTo>
                  <a:lnTo>
                    <a:pt x="576943" y="987879"/>
                  </a:lnTo>
                  <a:lnTo>
                    <a:pt x="484415" y="889907"/>
                  </a:lnTo>
                  <a:lnTo>
                    <a:pt x="419100" y="810986"/>
                  </a:lnTo>
                  <a:lnTo>
                    <a:pt x="353786" y="723900"/>
                  </a:lnTo>
                  <a:lnTo>
                    <a:pt x="266700" y="595993"/>
                  </a:lnTo>
                  <a:lnTo>
                    <a:pt x="185057" y="462643"/>
                  </a:lnTo>
                  <a:lnTo>
                    <a:pt x="117022" y="323850"/>
                  </a:lnTo>
                  <a:lnTo>
                    <a:pt x="48986" y="179614"/>
                  </a:lnTo>
                  <a:lnTo>
                    <a:pt x="8165" y="92529"/>
                  </a:lnTo>
                  <a:lnTo>
                    <a:pt x="0" y="51707"/>
                  </a:lnTo>
                  <a:lnTo>
                    <a:pt x="0" y="27214"/>
                  </a:lnTo>
                  <a:lnTo>
                    <a:pt x="8165" y="5443"/>
                  </a:lnTo>
                  <a:lnTo>
                    <a:pt x="19050" y="0"/>
                  </a:lnTo>
                  <a:lnTo>
                    <a:pt x="35379" y="5443"/>
                  </a:lnTo>
                  <a:lnTo>
                    <a:pt x="65315" y="51707"/>
                  </a:lnTo>
                  <a:lnTo>
                    <a:pt x="130629" y="157843"/>
                  </a:lnTo>
                  <a:lnTo>
                    <a:pt x="198665" y="266700"/>
                  </a:lnTo>
                  <a:lnTo>
                    <a:pt x="263979" y="361950"/>
                  </a:lnTo>
                  <a:lnTo>
                    <a:pt x="351065" y="473529"/>
                  </a:lnTo>
                  <a:lnTo>
                    <a:pt x="440872" y="582386"/>
                  </a:lnTo>
                  <a:lnTo>
                    <a:pt x="552450" y="702129"/>
                  </a:lnTo>
                  <a:lnTo>
                    <a:pt x="685800" y="832757"/>
                  </a:lnTo>
                  <a:lnTo>
                    <a:pt x="802822" y="933450"/>
                  </a:lnTo>
                  <a:lnTo>
                    <a:pt x="938893" y="1034143"/>
                  </a:lnTo>
                  <a:lnTo>
                    <a:pt x="1096736" y="1143000"/>
                  </a:lnTo>
                  <a:lnTo>
                    <a:pt x="1349829" y="1287236"/>
                  </a:lnTo>
                  <a:lnTo>
                    <a:pt x="1496786" y="1368879"/>
                  </a:lnTo>
                  <a:lnTo>
                    <a:pt x="1670957" y="1455964"/>
                  </a:lnTo>
                  <a:lnTo>
                    <a:pt x="1948543" y="1578429"/>
                  </a:lnTo>
                  <a:lnTo>
                    <a:pt x="2111829" y="1641021"/>
                  </a:lnTo>
                  <a:lnTo>
                    <a:pt x="2291443" y="1703614"/>
                  </a:lnTo>
                  <a:lnTo>
                    <a:pt x="2326822" y="1714500"/>
                  </a:lnTo>
                  <a:lnTo>
                    <a:pt x="2362200" y="1719943"/>
                  </a:lnTo>
                  <a:lnTo>
                    <a:pt x="2411186" y="1728107"/>
                  </a:lnTo>
                  <a:lnTo>
                    <a:pt x="2465615" y="1733550"/>
                  </a:lnTo>
                  <a:lnTo>
                    <a:pt x="2509157" y="1733550"/>
                  </a:lnTo>
                  <a:lnTo>
                    <a:pt x="2541815" y="1728107"/>
                  </a:lnTo>
                  <a:lnTo>
                    <a:pt x="2569029" y="1717221"/>
                  </a:lnTo>
                  <a:lnTo>
                    <a:pt x="2618015" y="1690007"/>
                  </a:lnTo>
                  <a:lnTo>
                    <a:pt x="2661557" y="1651907"/>
                  </a:lnTo>
                  <a:lnTo>
                    <a:pt x="2775857" y="1504950"/>
                  </a:lnTo>
                  <a:lnTo>
                    <a:pt x="2784022" y="1551214"/>
                  </a:lnTo>
                  <a:lnTo>
                    <a:pt x="2735036" y="1709057"/>
                  </a:lnTo>
                  <a:lnTo>
                    <a:pt x="2688772" y="1826079"/>
                  </a:lnTo>
                  <a:lnTo>
                    <a:pt x="2634343" y="1913164"/>
                  </a:lnTo>
                  <a:lnTo>
                    <a:pt x="2574472" y="1975757"/>
                  </a:lnTo>
                  <a:lnTo>
                    <a:pt x="2509157" y="2022021"/>
                  </a:lnTo>
                  <a:lnTo>
                    <a:pt x="2460172" y="2041071"/>
                  </a:lnTo>
                  <a:lnTo>
                    <a:pt x="2411186" y="2049236"/>
                  </a:lnTo>
                  <a:lnTo>
                    <a:pt x="2367643" y="2043793"/>
                  </a:lnTo>
                  <a:lnTo>
                    <a:pt x="2305050" y="2022021"/>
                  </a:lnTo>
                  <a:lnTo>
                    <a:pt x="2231572" y="1983921"/>
                  </a:lnTo>
                  <a:lnTo>
                    <a:pt x="2125436" y="1943100"/>
                  </a:lnTo>
                  <a:lnTo>
                    <a:pt x="1902279" y="1853293"/>
                  </a:lnTo>
                  <a:lnTo>
                    <a:pt x="1651907" y="1744436"/>
                  </a:lnTo>
                  <a:lnTo>
                    <a:pt x="1412422" y="1619250"/>
                  </a:lnTo>
                  <a:lnTo>
                    <a:pt x="1284515" y="1543050"/>
                  </a:lnTo>
                  <a:lnTo>
                    <a:pt x="1104900" y="1415143"/>
                  </a:lnTo>
                  <a:lnTo>
                    <a:pt x="952500" y="1300843"/>
                  </a:lnTo>
                  <a:lnTo>
                    <a:pt x="688522" y="1091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6D6FE90-5172-4C35-A179-1002236EA18A}"/>
                </a:ext>
              </a:extLst>
            </p:cNvPr>
            <p:cNvSpPr/>
            <p:nvPr/>
          </p:nvSpPr>
          <p:spPr>
            <a:xfrm>
              <a:off x="4718050" y="3403600"/>
              <a:ext cx="2752725" cy="2238375"/>
            </a:xfrm>
            <a:custGeom>
              <a:avLst/>
              <a:gdLst>
                <a:gd name="connsiteX0" fmla="*/ 1508125 w 2752725"/>
                <a:gd name="connsiteY0" fmla="*/ 1365250 h 2238375"/>
                <a:gd name="connsiteX1" fmla="*/ 1743075 w 2752725"/>
                <a:gd name="connsiteY1" fmla="*/ 1574800 h 2238375"/>
                <a:gd name="connsiteX2" fmla="*/ 1854200 w 2752725"/>
                <a:gd name="connsiteY2" fmla="*/ 1666875 h 2238375"/>
                <a:gd name="connsiteX3" fmla="*/ 1946275 w 2752725"/>
                <a:gd name="connsiteY3" fmla="*/ 1736725 h 2238375"/>
                <a:gd name="connsiteX4" fmla="*/ 2066925 w 2752725"/>
                <a:gd name="connsiteY4" fmla="*/ 1819275 h 2238375"/>
                <a:gd name="connsiteX5" fmla="*/ 2159000 w 2752725"/>
                <a:gd name="connsiteY5" fmla="*/ 1876425 h 2238375"/>
                <a:gd name="connsiteX6" fmla="*/ 2270125 w 2752725"/>
                <a:gd name="connsiteY6" fmla="*/ 1933575 h 2238375"/>
                <a:gd name="connsiteX7" fmla="*/ 2428875 w 2752725"/>
                <a:gd name="connsiteY7" fmla="*/ 2003425 h 2238375"/>
                <a:gd name="connsiteX8" fmla="*/ 2555875 w 2752725"/>
                <a:gd name="connsiteY8" fmla="*/ 2054225 h 2238375"/>
                <a:gd name="connsiteX9" fmla="*/ 2698750 w 2752725"/>
                <a:gd name="connsiteY9" fmla="*/ 2095500 h 2238375"/>
                <a:gd name="connsiteX10" fmla="*/ 2727325 w 2752725"/>
                <a:gd name="connsiteY10" fmla="*/ 2105025 h 2238375"/>
                <a:gd name="connsiteX11" fmla="*/ 2746375 w 2752725"/>
                <a:gd name="connsiteY11" fmla="*/ 2117725 h 2238375"/>
                <a:gd name="connsiteX12" fmla="*/ 2752725 w 2752725"/>
                <a:gd name="connsiteY12" fmla="*/ 2127250 h 2238375"/>
                <a:gd name="connsiteX13" fmla="*/ 2752725 w 2752725"/>
                <a:gd name="connsiteY13" fmla="*/ 2143125 h 2238375"/>
                <a:gd name="connsiteX14" fmla="*/ 2740025 w 2752725"/>
                <a:gd name="connsiteY14" fmla="*/ 2171700 h 2238375"/>
                <a:gd name="connsiteX15" fmla="*/ 2714625 w 2752725"/>
                <a:gd name="connsiteY15" fmla="*/ 2190750 h 2238375"/>
                <a:gd name="connsiteX16" fmla="*/ 2559050 w 2752725"/>
                <a:gd name="connsiteY16" fmla="*/ 2203450 h 2238375"/>
                <a:gd name="connsiteX17" fmla="*/ 2327275 w 2752725"/>
                <a:gd name="connsiteY17" fmla="*/ 2225675 h 2238375"/>
                <a:gd name="connsiteX18" fmla="*/ 2130425 w 2752725"/>
                <a:gd name="connsiteY18" fmla="*/ 2238375 h 2238375"/>
                <a:gd name="connsiteX19" fmla="*/ 2076450 w 2752725"/>
                <a:gd name="connsiteY19" fmla="*/ 2235200 h 2238375"/>
                <a:gd name="connsiteX20" fmla="*/ 2019300 w 2752725"/>
                <a:gd name="connsiteY20" fmla="*/ 2219325 h 2238375"/>
                <a:gd name="connsiteX21" fmla="*/ 1958975 w 2752725"/>
                <a:gd name="connsiteY21" fmla="*/ 2200275 h 2238375"/>
                <a:gd name="connsiteX22" fmla="*/ 1873250 w 2752725"/>
                <a:gd name="connsiteY22" fmla="*/ 2152650 h 2238375"/>
                <a:gd name="connsiteX23" fmla="*/ 1809750 w 2752725"/>
                <a:gd name="connsiteY23" fmla="*/ 2101850 h 2238375"/>
                <a:gd name="connsiteX24" fmla="*/ 1746250 w 2752725"/>
                <a:gd name="connsiteY24" fmla="*/ 2035175 h 2238375"/>
                <a:gd name="connsiteX25" fmla="*/ 1533525 w 2752725"/>
                <a:gd name="connsiteY25" fmla="*/ 1778000 h 2238375"/>
                <a:gd name="connsiteX26" fmla="*/ 1254125 w 2752725"/>
                <a:gd name="connsiteY26" fmla="*/ 1450975 h 2238375"/>
                <a:gd name="connsiteX27" fmla="*/ 898525 w 2752725"/>
                <a:gd name="connsiteY27" fmla="*/ 1031875 h 2238375"/>
                <a:gd name="connsiteX28" fmla="*/ 657225 w 2752725"/>
                <a:gd name="connsiteY28" fmla="*/ 730250 h 2238375"/>
                <a:gd name="connsiteX29" fmla="*/ 527050 w 2752725"/>
                <a:gd name="connsiteY29" fmla="*/ 568325 h 2238375"/>
                <a:gd name="connsiteX30" fmla="*/ 403225 w 2752725"/>
                <a:gd name="connsiteY30" fmla="*/ 428625 h 2238375"/>
                <a:gd name="connsiteX31" fmla="*/ 307975 w 2752725"/>
                <a:gd name="connsiteY31" fmla="*/ 311150 h 2238375"/>
                <a:gd name="connsiteX32" fmla="*/ 247650 w 2752725"/>
                <a:gd name="connsiteY32" fmla="*/ 250825 h 2238375"/>
                <a:gd name="connsiteX33" fmla="*/ 184150 w 2752725"/>
                <a:gd name="connsiteY33" fmla="*/ 187325 h 2238375"/>
                <a:gd name="connsiteX34" fmla="*/ 133350 w 2752725"/>
                <a:gd name="connsiteY34" fmla="*/ 142875 h 2238375"/>
                <a:gd name="connsiteX35" fmla="*/ 60325 w 2752725"/>
                <a:gd name="connsiteY35" fmla="*/ 95250 h 2238375"/>
                <a:gd name="connsiteX36" fmla="*/ 28575 w 2752725"/>
                <a:gd name="connsiteY36" fmla="*/ 79375 h 2238375"/>
                <a:gd name="connsiteX37" fmla="*/ 12700 w 2752725"/>
                <a:gd name="connsiteY37" fmla="*/ 63500 h 2238375"/>
                <a:gd name="connsiteX38" fmla="*/ 0 w 2752725"/>
                <a:gd name="connsiteY38" fmla="*/ 41275 h 2238375"/>
                <a:gd name="connsiteX39" fmla="*/ 0 w 2752725"/>
                <a:gd name="connsiteY39" fmla="*/ 19050 h 2238375"/>
                <a:gd name="connsiteX40" fmla="*/ 15875 w 2752725"/>
                <a:gd name="connsiteY40" fmla="*/ 3175 h 2238375"/>
                <a:gd name="connsiteX41" fmla="*/ 44450 w 2752725"/>
                <a:gd name="connsiteY41" fmla="*/ 0 h 2238375"/>
                <a:gd name="connsiteX42" fmla="*/ 98425 w 2752725"/>
                <a:gd name="connsiteY42" fmla="*/ 9525 h 2238375"/>
                <a:gd name="connsiteX43" fmla="*/ 149225 w 2752725"/>
                <a:gd name="connsiteY43" fmla="*/ 25400 h 2238375"/>
                <a:gd name="connsiteX44" fmla="*/ 200025 w 2752725"/>
                <a:gd name="connsiteY44" fmla="*/ 50800 h 2238375"/>
                <a:gd name="connsiteX45" fmla="*/ 247650 w 2752725"/>
                <a:gd name="connsiteY45" fmla="*/ 79375 h 2238375"/>
                <a:gd name="connsiteX46" fmla="*/ 304800 w 2752725"/>
                <a:gd name="connsiteY46" fmla="*/ 120650 h 2238375"/>
                <a:gd name="connsiteX47" fmla="*/ 422275 w 2752725"/>
                <a:gd name="connsiteY47" fmla="*/ 234950 h 2238375"/>
                <a:gd name="connsiteX48" fmla="*/ 812800 w 2752725"/>
                <a:gd name="connsiteY48" fmla="*/ 647700 h 2238375"/>
                <a:gd name="connsiteX49" fmla="*/ 1000125 w 2752725"/>
                <a:gd name="connsiteY49" fmla="*/ 869950 h 2238375"/>
                <a:gd name="connsiteX50" fmla="*/ 1314450 w 2752725"/>
                <a:gd name="connsiteY50" fmla="*/ 1184275 h 2238375"/>
                <a:gd name="connsiteX51" fmla="*/ 1508125 w 2752725"/>
                <a:gd name="connsiteY51" fmla="*/ 1365250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52725" h="2238375">
                  <a:moveTo>
                    <a:pt x="1508125" y="1365250"/>
                  </a:moveTo>
                  <a:lnTo>
                    <a:pt x="1743075" y="1574800"/>
                  </a:lnTo>
                  <a:lnTo>
                    <a:pt x="1854200" y="1666875"/>
                  </a:lnTo>
                  <a:lnTo>
                    <a:pt x="1946275" y="1736725"/>
                  </a:lnTo>
                  <a:lnTo>
                    <a:pt x="2066925" y="1819275"/>
                  </a:lnTo>
                  <a:lnTo>
                    <a:pt x="2159000" y="1876425"/>
                  </a:lnTo>
                  <a:lnTo>
                    <a:pt x="2270125" y="1933575"/>
                  </a:lnTo>
                  <a:lnTo>
                    <a:pt x="2428875" y="2003425"/>
                  </a:lnTo>
                  <a:lnTo>
                    <a:pt x="2555875" y="2054225"/>
                  </a:lnTo>
                  <a:lnTo>
                    <a:pt x="2698750" y="2095500"/>
                  </a:lnTo>
                  <a:lnTo>
                    <a:pt x="2727325" y="2105025"/>
                  </a:lnTo>
                  <a:lnTo>
                    <a:pt x="2746375" y="2117725"/>
                  </a:lnTo>
                  <a:lnTo>
                    <a:pt x="2752725" y="2127250"/>
                  </a:lnTo>
                  <a:lnTo>
                    <a:pt x="2752725" y="2143125"/>
                  </a:lnTo>
                  <a:lnTo>
                    <a:pt x="2740025" y="2171700"/>
                  </a:lnTo>
                  <a:lnTo>
                    <a:pt x="2714625" y="2190750"/>
                  </a:lnTo>
                  <a:lnTo>
                    <a:pt x="2559050" y="2203450"/>
                  </a:lnTo>
                  <a:lnTo>
                    <a:pt x="2327275" y="2225675"/>
                  </a:lnTo>
                  <a:lnTo>
                    <a:pt x="2130425" y="2238375"/>
                  </a:lnTo>
                  <a:lnTo>
                    <a:pt x="2076450" y="2235200"/>
                  </a:lnTo>
                  <a:lnTo>
                    <a:pt x="2019300" y="2219325"/>
                  </a:lnTo>
                  <a:lnTo>
                    <a:pt x="1958975" y="2200275"/>
                  </a:lnTo>
                  <a:lnTo>
                    <a:pt x="1873250" y="2152650"/>
                  </a:lnTo>
                  <a:lnTo>
                    <a:pt x="1809750" y="2101850"/>
                  </a:lnTo>
                  <a:lnTo>
                    <a:pt x="1746250" y="2035175"/>
                  </a:lnTo>
                  <a:lnTo>
                    <a:pt x="1533525" y="1778000"/>
                  </a:lnTo>
                  <a:lnTo>
                    <a:pt x="1254125" y="1450975"/>
                  </a:lnTo>
                  <a:lnTo>
                    <a:pt x="898525" y="1031875"/>
                  </a:lnTo>
                  <a:lnTo>
                    <a:pt x="657225" y="730250"/>
                  </a:lnTo>
                  <a:lnTo>
                    <a:pt x="527050" y="568325"/>
                  </a:lnTo>
                  <a:lnTo>
                    <a:pt x="403225" y="428625"/>
                  </a:lnTo>
                  <a:lnTo>
                    <a:pt x="307975" y="311150"/>
                  </a:lnTo>
                  <a:lnTo>
                    <a:pt x="247650" y="250825"/>
                  </a:lnTo>
                  <a:lnTo>
                    <a:pt x="184150" y="187325"/>
                  </a:lnTo>
                  <a:lnTo>
                    <a:pt x="133350" y="142875"/>
                  </a:lnTo>
                  <a:lnTo>
                    <a:pt x="60325" y="95250"/>
                  </a:lnTo>
                  <a:lnTo>
                    <a:pt x="28575" y="79375"/>
                  </a:lnTo>
                  <a:lnTo>
                    <a:pt x="12700" y="63500"/>
                  </a:lnTo>
                  <a:lnTo>
                    <a:pt x="0" y="41275"/>
                  </a:lnTo>
                  <a:lnTo>
                    <a:pt x="0" y="19050"/>
                  </a:lnTo>
                  <a:lnTo>
                    <a:pt x="15875" y="3175"/>
                  </a:lnTo>
                  <a:lnTo>
                    <a:pt x="44450" y="0"/>
                  </a:lnTo>
                  <a:lnTo>
                    <a:pt x="98425" y="9525"/>
                  </a:lnTo>
                  <a:lnTo>
                    <a:pt x="149225" y="25400"/>
                  </a:lnTo>
                  <a:lnTo>
                    <a:pt x="200025" y="50800"/>
                  </a:lnTo>
                  <a:lnTo>
                    <a:pt x="247650" y="79375"/>
                  </a:lnTo>
                  <a:lnTo>
                    <a:pt x="304800" y="120650"/>
                  </a:lnTo>
                  <a:lnTo>
                    <a:pt x="422275" y="234950"/>
                  </a:lnTo>
                  <a:lnTo>
                    <a:pt x="812800" y="647700"/>
                  </a:lnTo>
                  <a:lnTo>
                    <a:pt x="1000125" y="869950"/>
                  </a:lnTo>
                  <a:lnTo>
                    <a:pt x="1314450" y="1184275"/>
                  </a:lnTo>
                  <a:lnTo>
                    <a:pt x="1508125" y="136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60170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5A96ADD-3DE0-402F-8983-D9642CA00403}"/>
              </a:ext>
            </a:extLst>
          </p:cNvPr>
          <p:cNvGrpSpPr/>
          <p:nvPr/>
        </p:nvGrpSpPr>
        <p:grpSpPr>
          <a:xfrm>
            <a:off x="2670175" y="1550988"/>
            <a:ext cx="4800600" cy="4090987"/>
            <a:chOff x="2670175" y="1550988"/>
            <a:chExt cx="4800600" cy="4090987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AA25274-3767-7A40-8CDF-8D4EFEA5E7BA}"/>
                </a:ext>
              </a:extLst>
            </p:cNvPr>
            <p:cNvSpPr/>
            <p:nvPr/>
          </p:nvSpPr>
          <p:spPr>
            <a:xfrm>
              <a:off x="2670175" y="2112963"/>
              <a:ext cx="1919288" cy="1387475"/>
            </a:xfrm>
            <a:custGeom>
              <a:avLst/>
              <a:gdLst>
                <a:gd name="connsiteX0" fmla="*/ 1109663 w 1919288"/>
                <a:gd name="connsiteY0" fmla="*/ 309562 h 1388269"/>
                <a:gd name="connsiteX1" fmla="*/ 881063 w 1919288"/>
                <a:gd name="connsiteY1" fmla="*/ 378619 h 1388269"/>
                <a:gd name="connsiteX2" fmla="*/ 661988 w 1919288"/>
                <a:gd name="connsiteY2" fmla="*/ 454819 h 1388269"/>
                <a:gd name="connsiteX3" fmla="*/ 471488 w 1919288"/>
                <a:gd name="connsiteY3" fmla="*/ 531019 h 1388269"/>
                <a:gd name="connsiteX4" fmla="*/ 400050 w 1919288"/>
                <a:gd name="connsiteY4" fmla="*/ 550069 h 1388269"/>
                <a:gd name="connsiteX5" fmla="*/ 323850 w 1919288"/>
                <a:gd name="connsiteY5" fmla="*/ 559594 h 1388269"/>
                <a:gd name="connsiteX6" fmla="*/ 297657 w 1919288"/>
                <a:gd name="connsiteY6" fmla="*/ 557212 h 1388269"/>
                <a:gd name="connsiteX7" fmla="*/ 264319 w 1919288"/>
                <a:gd name="connsiteY7" fmla="*/ 540544 h 1388269"/>
                <a:gd name="connsiteX8" fmla="*/ 180975 w 1919288"/>
                <a:gd name="connsiteY8" fmla="*/ 473869 h 1388269"/>
                <a:gd name="connsiteX9" fmla="*/ 88107 w 1919288"/>
                <a:gd name="connsiteY9" fmla="*/ 383381 h 1388269"/>
                <a:gd name="connsiteX10" fmla="*/ 42863 w 1919288"/>
                <a:gd name="connsiteY10" fmla="*/ 333375 h 1388269"/>
                <a:gd name="connsiteX11" fmla="*/ 16669 w 1919288"/>
                <a:gd name="connsiteY11" fmla="*/ 295275 h 1388269"/>
                <a:gd name="connsiteX12" fmla="*/ 7144 w 1919288"/>
                <a:gd name="connsiteY12" fmla="*/ 271462 h 1388269"/>
                <a:gd name="connsiteX13" fmla="*/ 0 w 1919288"/>
                <a:gd name="connsiteY13" fmla="*/ 240506 h 1388269"/>
                <a:gd name="connsiteX14" fmla="*/ 0 w 1919288"/>
                <a:gd name="connsiteY14" fmla="*/ 211931 h 1388269"/>
                <a:gd name="connsiteX15" fmla="*/ 4763 w 1919288"/>
                <a:gd name="connsiteY15" fmla="*/ 190500 h 1388269"/>
                <a:gd name="connsiteX16" fmla="*/ 16669 w 1919288"/>
                <a:gd name="connsiteY16" fmla="*/ 183356 h 1388269"/>
                <a:gd name="connsiteX17" fmla="*/ 28575 w 1919288"/>
                <a:gd name="connsiteY17" fmla="*/ 185737 h 1388269"/>
                <a:gd name="connsiteX18" fmla="*/ 45244 w 1919288"/>
                <a:gd name="connsiteY18" fmla="*/ 197644 h 1388269"/>
                <a:gd name="connsiteX19" fmla="*/ 64294 w 1919288"/>
                <a:gd name="connsiteY19" fmla="*/ 216694 h 1388269"/>
                <a:gd name="connsiteX20" fmla="*/ 88107 w 1919288"/>
                <a:gd name="connsiteY20" fmla="*/ 238125 h 1388269"/>
                <a:gd name="connsiteX21" fmla="*/ 111919 w 1919288"/>
                <a:gd name="connsiteY21" fmla="*/ 254794 h 1388269"/>
                <a:gd name="connsiteX22" fmla="*/ 138113 w 1919288"/>
                <a:gd name="connsiteY22" fmla="*/ 269081 h 1388269"/>
                <a:gd name="connsiteX23" fmla="*/ 190500 w 1919288"/>
                <a:gd name="connsiteY23" fmla="*/ 285750 h 1388269"/>
                <a:gd name="connsiteX24" fmla="*/ 230982 w 1919288"/>
                <a:gd name="connsiteY24" fmla="*/ 290512 h 1388269"/>
                <a:gd name="connsiteX25" fmla="*/ 307182 w 1919288"/>
                <a:gd name="connsiteY25" fmla="*/ 288131 h 1388269"/>
                <a:gd name="connsiteX26" fmla="*/ 423863 w 1919288"/>
                <a:gd name="connsiteY26" fmla="*/ 271462 h 1388269"/>
                <a:gd name="connsiteX27" fmla="*/ 683419 w 1919288"/>
                <a:gd name="connsiteY27" fmla="*/ 221456 h 1388269"/>
                <a:gd name="connsiteX28" fmla="*/ 895350 w 1919288"/>
                <a:gd name="connsiteY28" fmla="*/ 166687 h 1388269"/>
                <a:gd name="connsiteX29" fmla="*/ 1131094 w 1919288"/>
                <a:gd name="connsiteY29" fmla="*/ 114300 h 1388269"/>
                <a:gd name="connsiteX30" fmla="*/ 1281113 w 1919288"/>
                <a:gd name="connsiteY30" fmla="*/ 73819 h 1388269"/>
                <a:gd name="connsiteX31" fmla="*/ 1369219 w 1919288"/>
                <a:gd name="connsiteY31" fmla="*/ 40481 h 1388269"/>
                <a:gd name="connsiteX32" fmla="*/ 1402557 w 1919288"/>
                <a:gd name="connsiteY32" fmla="*/ 23812 h 1388269"/>
                <a:gd name="connsiteX33" fmla="*/ 1445419 w 1919288"/>
                <a:gd name="connsiteY33" fmla="*/ 7144 h 1388269"/>
                <a:gd name="connsiteX34" fmla="*/ 1481138 w 1919288"/>
                <a:gd name="connsiteY34" fmla="*/ 0 h 1388269"/>
                <a:gd name="connsiteX35" fmla="*/ 1524000 w 1919288"/>
                <a:gd name="connsiteY35" fmla="*/ 2381 h 1388269"/>
                <a:gd name="connsiteX36" fmla="*/ 1564482 w 1919288"/>
                <a:gd name="connsiteY36" fmla="*/ 11906 h 1388269"/>
                <a:gd name="connsiteX37" fmla="*/ 1638300 w 1919288"/>
                <a:gd name="connsiteY37" fmla="*/ 54769 h 1388269"/>
                <a:gd name="connsiteX38" fmla="*/ 1752600 w 1919288"/>
                <a:gd name="connsiteY38" fmla="*/ 147637 h 1388269"/>
                <a:gd name="connsiteX39" fmla="*/ 1821657 w 1919288"/>
                <a:gd name="connsiteY39" fmla="*/ 214312 h 1388269"/>
                <a:gd name="connsiteX40" fmla="*/ 1897857 w 1919288"/>
                <a:gd name="connsiteY40" fmla="*/ 295275 h 1388269"/>
                <a:gd name="connsiteX41" fmla="*/ 1914525 w 1919288"/>
                <a:gd name="connsiteY41" fmla="*/ 321469 h 1388269"/>
                <a:gd name="connsiteX42" fmla="*/ 1919288 w 1919288"/>
                <a:gd name="connsiteY42" fmla="*/ 347662 h 1388269"/>
                <a:gd name="connsiteX43" fmla="*/ 1912144 w 1919288"/>
                <a:gd name="connsiteY43" fmla="*/ 378619 h 1388269"/>
                <a:gd name="connsiteX44" fmla="*/ 1897857 w 1919288"/>
                <a:gd name="connsiteY44" fmla="*/ 402431 h 1388269"/>
                <a:gd name="connsiteX45" fmla="*/ 1850232 w 1919288"/>
                <a:gd name="connsiteY45" fmla="*/ 438150 h 1388269"/>
                <a:gd name="connsiteX46" fmla="*/ 1833563 w 1919288"/>
                <a:gd name="connsiteY46" fmla="*/ 447675 h 1388269"/>
                <a:gd name="connsiteX47" fmla="*/ 1771650 w 1919288"/>
                <a:gd name="connsiteY47" fmla="*/ 635794 h 1388269"/>
                <a:gd name="connsiteX48" fmla="*/ 1712119 w 1919288"/>
                <a:gd name="connsiteY48" fmla="*/ 835819 h 1388269"/>
                <a:gd name="connsiteX49" fmla="*/ 1654969 w 1919288"/>
                <a:gd name="connsiteY49" fmla="*/ 1004887 h 1388269"/>
                <a:gd name="connsiteX50" fmla="*/ 1574007 w 1919288"/>
                <a:gd name="connsiteY50" fmla="*/ 1200150 h 1388269"/>
                <a:gd name="connsiteX51" fmla="*/ 1519238 w 1919288"/>
                <a:gd name="connsiteY51" fmla="*/ 1304925 h 1388269"/>
                <a:gd name="connsiteX52" fmla="*/ 1476375 w 1919288"/>
                <a:gd name="connsiteY52" fmla="*/ 1354931 h 1388269"/>
                <a:gd name="connsiteX53" fmla="*/ 1454944 w 1919288"/>
                <a:gd name="connsiteY53" fmla="*/ 1373981 h 1388269"/>
                <a:gd name="connsiteX54" fmla="*/ 1435894 w 1919288"/>
                <a:gd name="connsiteY54" fmla="*/ 1383506 h 1388269"/>
                <a:gd name="connsiteX55" fmla="*/ 1402557 w 1919288"/>
                <a:gd name="connsiteY55" fmla="*/ 1388269 h 1388269"/>
                <a:gd name="connsiteX56" fmla="*/ 1369219 w 1919288"/>
                <a:gd name="connsiteY56" fmla="*/ 1383506 h 1388269"/>
                <a:gd name="connsiteX57" fmla="*/ 1316832 w 1919288"/>
                <a:gd name="connsiteY57" fmla="*/ 1369219 h 1388269"/>
                <a:gd name="connsiteX58" fmla="*/ 1278732 w 1919288"/>
                <a:gd name="connsiteY58" fmla="*/ 1347787 h 1388269"/>
                <a:gd name="connsiteX59" fmla="*/ 1319213 w 1919288"/>
                <a:gd name="connsiteY59" fmla="*/ 1150144 h 1388269"/>
                <a:gd name="connsiteX60" fmla="*/ 1419225 w 1919288"/>
                <a:gd name="connsiteY60" fmla="*/ 771525 h 1388269"/>
                <a:gd name="connsiteX61" fmla="*/ 1466850 w 1919288"/>
                <a:gd name="connsiteY61" fmla="*/ 523875 h 1388269"/>
                <a:gd name="connsiteX62" fmla="*/ 1493044 w 1919288"/>
                <a:gd name="connsiteY62" fmla="*/ 340519 h 1388269"/>
                <a:gd name="connsiteX63" fmla="*/ 1497807 w 1919288"/>
                <a:gd name="connsiteY63" fmla="*/ 300037 h 1388269"/>
                <a:gd name="connsiteX64" fmla="*/ 1490663 w 1919288"/>
                <a:gd name="connsiteY64" fmla="*/ 280987 h 1388269"/>
                <a:gd name="connsiteX65" fmla="*/ 1478757 w 1919288"/>
                <a:gd name="connsiteY65" fmla="*/ 269081 h 1388269"/>
                <a:gd name="connsiteX66" fmla="*/ 1459707 w 1919288"/>
                <a:gd name="connsiteY66" fmla="*/ 261937 h 1388269"/>
                <a:gd name="connsiteX67" fmla="*/ 1433513 w 1919288"/>
                <a:gd name="connsiteY67" fmla="*/ 257175 h 1388269"/>
                <a:gd name="connsiteX68" fmla="*/ 1385888 w 1919288"/>
                <a:gd name="connsiteY68" fmla="*/ 257175 h 1388269"/>
                <a:gd name="connsiteX69" fmla="*/ 1312069 w 1919288"/>
                <a:gd name="connsiteY69" fmla="*/ 266700 h 1388269"/>
                <a:gd name="connsiteX70" fmla="*/ 1109663 w 1919288"/>
                <a:gd name="connsiteY70" fmla="*/ 309562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19288" h="1388269">
                  <a:moveTo>
                    <a:pt x="1109663" y="309562"/>
                  </a:moveTo>
                  <a:lnTo>
                    <a:pt x="881063" y="378619"/>
                  </a:lnTo>
                  <a:lnTo>
                    <a:pt x="661988" y="454819"/>
                  </a:lnTo>
                  <a:lnTo>
                    <a:pt x="471488" y="531019"/>
                  </a:lnTo>
                  <a:lnTo>
                    <a:pt x="400050" y="550069"/>
                  </a:lnTo>
                  <a:lnTo>
                    <a:pt x="323850" y="559594"/>
                  </a:lnTo>
                  <a:lnTo>
                    <a:pt x="297657" y="557212"/>
                  </a:lnTo>
                  <a:lnTo>
                    <a:pt x="264319" y="540544"/>
                  </a:lnTo>
                  <a:lnTo>
                    <a:pt x="180975" y="473869"/>
                  </a:lnTo>
                  <a:lnTo>
                    <a:pt x="88107" y="383381"/>
                  </a:lnTo>
                  <a:lnTo>
                    <a:pt x="42863" y="333375"/>
                  </a:lnTo>
                  <a:lnTo>
                    <a:pt x="16669" y="295275"/>
                  </a:lnTo>
                  <a:lnTo>
                    <a:pt x="7144" y="271462"/>
                  </a:lnTo>
                  <a:lnTo>
                    <a:pt x="0" y="240506"/>
                  </a:lnTo>
                  <a:lnTo>
                    <a:pt x="0" y="211931"/>
                  </a:lnTo>
                  <a:lnTo>
                    <a:pt x="4763" y="190500"/>
                  </a:lnTo>
                  <a:lnTo>
                    <a:pt x="16669" y="183356"/>
                  </a:lnTo>
                  <a:lnTo>
                    <a:pt x="28575" y="185737"/>
                  </a:lnTo>
                  <a:lnTo>
                    <a:pt x="45244" y="197644"/>
                  </a:lnTo>
                  <a:lnTo>
                    <a:pt x="64294" y="216694"/>
                  </a:lnTo>
                  <a:lnTo>
                    <a:pt x="88107" y="238125"/>
                  </a:lnTo>
                  <a:lnTo>
                    <a:pt x="111919" y="254794"/>
                  </a:lnTo>
                  <a:lnTo>
                    <a:pt x="138113" y="269081"/>
                  </a:lnTo>
                  <a:lnTo>
                    <a:pt x="190500" y="285750"/>
                  </a:lnTo>
                  <a:lnTo>
                    <a:pt x="230982" y="290512"/>
                  </a:lnTo>
                  <a:lnTo>
                    <a:pt x="307182" y="288131"/>
                  </a:lnTo>
                  <a:lnTo>
                    <a:pt x="423863" y="271462"/>
                  </a:lnTo>
                  <a:lnTo>
                    <a:pt x="683419" y="221456"/>
                  </a:lnTo>
                  <a:lnTo>
                    <a:pt x="895350" y="166687"/>
                  </a:lnTo>
                  <a:lnTo>
                    <a:pt x="1131094" y="114300"/>
                  </a:lnTo>
                  <a:lnTo>
                    <a:pt x="1281113" y="73819"/>
                  </a:lnTo>
                  <a:lnTo>
                    <a:pt x="1369219" y="40481"/>
                  </a:lnTo>
                  <a:lnTo>
                    <a:pt x="1402557" y="23812"/>
                  </a:lnTo>
                  <a:lnTo>
                    <a:pt x="1445419" y="7144"/>
                  </a:lnTo>
                  <a:lnTo>
                    <a:pt x="1481138" y="0"/>
                  </a:lnTo>
                  <a:lnTo>
                    <a:pt x="1524000" y="2381"/>
                  </a:lnTo>
                  <a:lnTo>
                    <a:pt x="1564482" y="11906"/>
                  </a:lnTo>
                  <a:lnTo>
                    <a:pt x="1638300" y="54769"/>
                  </a:lnTo>
                  <a:lnTo>
                    <a:pt x="1752600" y="147637"/>
                  </a:lnTo>
                  <a:lnTo>
                    <a:pt x="1821657" y="214312"/>
                  </a:lnTo>
                  <a:lnTo>
                    <a:pt x="1897857" y="295275"/>
                  </a:lnTo>
                  <a:lnTo>
                    <a:pt x="1914525" y="321469"/>
                  </a:lnTo>
                  <a:lnTo>
                    <a:pt x="1919288" y="347662"/>
                  </a:lnTo>
                  <a:lnTo>
                    <a:pt x="1912144" y="378619"/>
                  </a:lnTo>
                  <a:lnTo>
                    <a:pt x="1897857" y="402431"/>
                  </a:lnTo>
                  <a:lnTo>
                    <a:pt x="1850232" y="438150"/>
                  </a:lnTo>
                  <a:lnTo>
                    <a:pt x="1833563" y="447675"/>
                  </a:lnTo>
                  <a:lnTo>
                    <a:pt x="1771650" y="635794"/>
                  </a:lnTo>
                  <a:lnTo>
                    <a:pt x="1712119" y="835819"/>
                  </a:lnTo>
                  <a:lnTo>
                    <a:pt x="1654969" y="1004887"/>
                  </a:lnTo>
                  <a:lnTo>
                    <a:pt x="1574007" y="1200150"/>
                  </a:lnTo>
                  <a:lnTo>
                    <a:pt x="1519238" y="1304925"/>
                  </a:lnTo>
                  <a:lnTo>
                    <a:pt x="1476375" y="1354931"/>
                  </a:lnTo>
                  <a:lnTo>
                    <a:pt x="1454944" y="1373981"/>
                  </a:lnTo>
                  <a:lnTo>
                    <a:pt x="1435894" y="1383506"/>
                  </a:lnTo>
                  <a:lnTo>
                    <a:pt x="1402557" y="1388269"/>
                  </a:lnTo>
                  <a:lnTo>
                    <a:pt x="1369219" y="1383506"/>
                  </a:lnTo>
                  <a:lnTo>
                    <a:pt x="1316832" y="1369219"/>
                  </a:lnTo>
                  <a:lnTo>
                    <a:pt x="1278732" y="1347787"/>
                  </a:lnTo>
                  <a:lnTo>
                    <a:pt x="1319213" y="1150144"/>
                  </a:lnTo>
                  <a:lnTo>
                    <a:pt x="1419225" y="771525"/>
                  </a:lnTo>
                  <a:lnTo>
                    <a:pt x="1466850" y="523875"/>
                  </a:lnTo>
                  <a:lnTo>
                    <a:pt x="1493044" y="340519"/>
                  </a:lnTo>
                  <a:lnTo>
                    <a:pt x="1497807" y="300037"/>
                  </a:lnTo>
                  <a:lnTo>
                    <a:pt x="1490663" y="280987"/>
                  </a:lnTo>
                  <a:lnTo>
                    <a:pt x="1478757" y="269081"/>
                  </a:lnTo>
                  <a:lnTo>
                    <a:pt x="1459707" y="261937"/>
                  </a:lnTo>
                  <a:lnTo>
                    <a:pt x="1433513" y="257175"/>
                  </a:lnTo>
                  <a:lnTo>
                    <a:pt x="1385888" y="257175"/>
                  </a:lnTo>
                  <a:lnTo>
                    <a:pt x="1312069" y="266700"/>
                  </a:lnTo>
                  <a:lnTo>
                    <a:pt x="1109663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BC320F2-5137-AA47-A3BB-B3E46542595E}"/>
                </a:ext>
              </a:extLst>
            </p:cNvPr>
            <p:cNvSpPr/>
            <p:nvPr/>
          </p:nvSpPr>
          <p:spPr>
            <a:xfrm rot="16200000">
              <a:off x="3903663" y="1992313"/>
              <a:ext cx="1939925" cy="1057275"/>
            </a:xfrm>
            <a:custGeom>
              <a:avLst/>
              <a:gdLst>
                <a:gd name="connsiteX0" fmla="*/ 542925 w 1940719"/>
                <a:gd name="connsiteY0" fmla="*/ 552450 h 1057275"/>
                <a:gd name="connsiteX1" fmla="*/ 402431 w 1940719"/>
                <a:gd name="connsiteY1" fmla="*/ 447675 h 1057275"/>
                <a:gd name="connsiteX2" fmla="*/ 295275 w 1940719"/>
                <a:gd name="connsiteY2" fmla="*/ 357188 h 1057275"/>
                <a:gd name="connsiteX3" fmla="*/ 207169 w 1940719"/>
                <a:gd name="connsiteY3" fmla="*/ 280988 h 1057275"/>
                <a:gd name="connsiteX4" fmla="*/ 130969 w 1940719"/>
                <a:gd name="connsiteY4" fmla="*/ 207169 h 1057275"/>
                <a:gd name="connsiteX5" fmla="*/ 71438 w 1940719"/>
                <a:gd name="connsiteY5" fmla="*/ 142875 h 1057275"/>
                <a:gd name="connsiteX6" fmla="*/ 23813 w 1940719"/>
                <a:gd name="connsiteY6" fmla="*/ 83344 h 1057275"/>
                <a:gd name="connsiteX7" fmla="*/ 7144 w 1940719"/>
                <a:gd name="connsiteY7" fmla="*/ 54769 h 1057275"/>
                <a:gd name="connsiteX8" fmla="*/ 2381 w 1940719"/>
                <a:gd name="connsiteY8" fmla="*/ 35719 h 1057275"/>
                <a:gd name="connsiteX9" fmla="*/ 0 w 1940719"/>
                <a:gd name="connsiteY9" fmla="*/ 21432 h 1057275"/>
                <a:gd name="connsiteX10" fmla="*/ 4763 w 1940719"/>
                <a:gd name="connsiteY10" fmla="*/ 4763 h 1057275"/>
                <a:gd name="connsiteX11" fmla="*/ 16669 w 1940719"/>
                <a:gd name="connsiteY11" fmla="*/ 0 h 1057275"/>
                <a:gd name="connsiteX12" fmla="*/ 45244 w 1940719"/>
                <a:gd name="connsiteY12" fmla="*/ 9525 h 1057275"/>
                <a:gd name="connsiteX13" fmla="*/ 83344 w 1940719"/>
                <a:gd name="connsiteY13" fmla="*/ 38100 h 1057275"/>
                <a:gd name="connsiteX14" fmla="*/ 183356 w 1940719"/>
                <a:gd name="connsiteY14" fmla="*/ 116682 h 1057275"/>
                <a:gd name="connsiteX15" fmla="*/ 302419 w 1940719"/>
                <a:gd name="connsiteY15" fmla="*/ 204788 h 1057275"/>
                <a:gd name="connsiteX16" fmla="*/ 428625 w 1940719"/>
                <a:gd name="connsiteY16" fmla="*/ 290513 h 1057275"/>
                <a:gd name="connsiteX17" fmla="*/ 578644 w 1940719"/>
                <a:gd name="connsiteY17" fmla="*/ 376238 h 1057275"/>
                <a:gd name="connsiteX18" fmla="*/ 714375 w 1940719"/>
                <a:gd name="connsiteY18" fmla="*/ 447675 h 1057275"/>
                <a:gd name="connsiteX19" fmla="*/ 821531 w 1940719"/>
                <a:gd name="connsiteY19" fmla="*/ 500063 h 1057275"/>
                <a:gd name="connsiteX20" fmla="*/ 962025 w 1940719"/>
                <a:gd name="connsiteY20" fmla="*/ 557213 h 1057275"/>
                <a:gd name="connsiteX21" fmla="*/ 1102519 w 1940719"/>
                <a:gd name="connsiteY21" fmla="*/ 602457 h 1057275"/>
                <a:gd name="connsiteX22" fmla="*/ 1254919 w 1940719"/>
                <a:gd name="connsiteY22" fmla="*/ 652463 h 1057275"/>
                <a:gd name="connsiteX23" fmla="*/ 1385888 w 1940719"/>
                <a:gd name="connsiteY23" fmla="*/ 685800 h 1057275"/>
                <a:gd name="connsiteX24" fmla="*/ 1504950 w 1940719"/>
                <a:gd name="connsiteY24" fmla="*/ 707232 h 1057275"/>
                <a:gd name="connsiteX25" fmla="*/ 1569244 w 1940719"/>
                <a:gd name="connsiteY25" fmla="*/ 714375 h 1057275"/>
                <a:gd name="connsiteX26" fmla="*/ 1616869 w 1940719"/>
                <a:gd name="connsiteY26" fmla="*/ 714375 h 1057275"/>
                <a:gd name="connsiteX27" fmla="*/ 1681163 w 1940719"/>
                <a:gd name="connsiteY27" fmla="*/ 711994 h 1057275"/>
                <a:gd name="connsiteX28" fmla="*/ 1733550 w 1940719"/>
                <a:gd name="connsiteY28" fmla="*/ 704850 h 1057275"/>
                <a:gd name="connsiteX29" fmla="*/ 1778794 w 1940719"/>
                <a:gd name="connsiteY29" fmla="*/ 690563 h 1057275"/>
                <a:gd name="connsiteX30" fmla="*/ 1824038 w 1940719"/>
                <a:gd name="connsiteY30" fmla="*/ 671513 h 1057275"/>
                <a:gd name="connsiteX31" fmla="*/ 1857375 w 1940719"/>
                <a:gd name="connsiteY31" fmla="*/ 645319 h 1057275"/>
                <a:gd name="connsiteX32" fmla="*/ 1881188 w 1940719"/>
                <a:gd name="connsiteY32" fmla="*/ 616744 h 1057275"/>
                <a:gd name="connsiteX33" fmla="*/ 1902619 w 1940719"/>
                <a:gd name="connsiteY33" fmla="*/ 600075 h 1057275"/>
                <a:gd name="connsiteX34" fmla="*/ 1921669 w 1940719"/>
                <a:gd name="connsiteY34" fmla="*/ 595313 h 1057275"/>
                <a:gd name="connsiteX35" fmla="*/ 1933575 w 1940719"/>
                <a:gd name="connsiteY35" fmla="*/ 604838 h 1057275"/>
                <a:gd name="connsiteX36" fmla="*/ 1940719 w 1940719"/>
                <a:gd name="connsiteY36" fmla="*/ 633413 h 1057275"/>
                <a:gd name="connsiteX37" fmla="*/ 1935956 w 1940719"/>
                <a:gd name="connsiteY37" fmla="*/ 685800 h 1057275"/>
                <a:gd name="connsiteX38" fmla="*/ 1926431 w 1940719"/>
                <a:gd name="connsiteY38" fmla="*/ 726282 h 1057275"/>
                <a:gd name="connsiteX39" fmla="*/ 1893094 w 1940719"/>
                <a:gd name="connsiteY39" fmla="*/ 785813 h 1057275"/>
                <a:gd name="connsiteX40" fmla="*/ 1814513 w 1940719"/>
                <a:gd name="connsiteY40" fmla="*/ 895350 h 1057275"/>
                <a:gd name="connsiteX41" fmla="*/ 1704975 w 1940719"/>
                <a:gd name="connsiteY41" fmla="*/ 1012032 h 1057275"/>
                <a:gd name="connsiteX42" fmla="*/ 1666875 w 1940719"/>
                <a:gd name="connsiteY42" fmla="*/ 1050132 h 1057275"/>
                <a:gd name="connsiteX43" fmla="*/ 1638300 w 1940719"/>
                <a:gd name="connsiteY43" fmla="*/ 1057275 h 1057275"/>
                <a:gd name="connsiteX44" fmla="*/ 1619250 w 1940719"/>
                <a:gd name="connsiteY44" fmla="*/ 1054894 h 1057275"/>
                <a:gd name="connsiteX45" fmla="*/ 1593056 w 1940719"/>
                <a:gd name="connsiteY45" fmla="*/ 1042988 h 1057275"/>
                <a:gd name="connsiteX46" fmla="*/ 1566863 w 1940719"/>
                <a:gd name="connsiteY46" fmla="*/ 1019175 h 1057275"/>
                <a:gd name="connsiteX47" fmla="*/ 1552575 w 1940719"/>
                <a:gd name="connsiteY47" fmla="*/ 1004888 h 1057275"/>
                <a:gd name="connsiteX48" fmla="*/ 1328738 w 1940719"/>
                <a:gd name="connsiteY48" fmla="*/ 931069 h 1057275"/>
                <a:gd name="connsiteX49" fmla="*/ 1040606 w 1940719"/>
                <a:gd name="connsiteY49" fmla="*/ 826294 h 1057275"/>
                <a:gd name="connsiteX50" fmla="*/ 831056 w 1940719"/>
                <a:gd name="connsiteY50" fmla="*/ 728663 h 1057275"/>
                <a:gd name="connsiteX51" fmla="*/ 704850 w 1940719"/>
                <a:gd name="connsiteY51" fmla="*/ 664369 h 1057275"/>
                <a:gd name="connsiteX52" fmla="*/ 542925 w 1940719"/>
                <a:gd name="connsiteY52" fmla="*/ 55245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40719" h="1057275">
                  <a:moveTo>
                    <a:pt x="542925" y="552450"/>
                  </a:moveTo>
                  <a:lnTo>
                    <a:pt x="402431" y="447675"/>
                  </a:lnTo>
                  <a:lnTo>
                    <a:pt x="295275" y="357188"/>
                  </a:lnTo>
                  <a:lnTo>
                    <a:pt x="207169" y="280988"/>
                  </a:lnTo>
                  <a:lnTo>
                    <a:pt x="130969" y="207169"/>
                  </a:lnTo>
                  <a:lnTo>
                    <a:pt x="71438" y="142875"/>
                  </a:lnTo>
                  <a:lnTo>
                    <a:pt x="23813" y="83344"/>
                  </a:lnTo>
                  <a:lnTo>
                    <a:pt x="7144" y="54769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9525"/>
                  </a:lnTo>
                  <a:lnTo>
                    <a:pt x="83344" y="38100"/>
                  </a:lnTo>
                  <a:lnTo>
                    <a:pt x="183356" y="116682"/>
                  </a:lnTo>
                  <a:lnTo>
                    <a:pt x="302419" y="204788"/>
                  </a:lnTo>
                  <a:lnTo>
                    <a:pt x="428625" y="290513"/>
                  </a:lnTo>
                  <a:lnTo>
                    <a:pt x="578644" y="376238"/>
                  </a:lnTo>
                  <a:lnTo>
                    <a:pt x="714375" y="447675"/>
                  </a:lnTo>
                  <a:lnTo>
                    <a:pt x="821531" y="500063"/>
                  </a:lnTo>
                  <a:lnTo>
                    <a:pt x="962025" y="557213"/>
                  </a:lnTo>
                  <a:lnTo>
                    <a:pt x="1102519" y="602457"/>
                  </a:lnTo>
                  <a:lnTo>
                    <a:pt x="1254919" y="652463"/>
                  </a:lnTo>
                  <a:lnTo>
                    <a:pt x="1385888" y="685800"/>
                  </a:lnTo>
                  <a:lnTo>
                    <a:pt x="1504950" y="707232"/>
                  </a:lnTo>
                  <a:lnTo>
                    <a:pt x="1569244" y="714375"/>
                  </a:lnTo>
                  <a:lnTo>
                    <a:pt x="1616869" y="714375"/>
                  </a:lnTo>
                  <a:lnTo>
                    <a:pt x="1681163" y="711994"/>
                  </a:lnTo>
                  <a:lnTo>
                    <a:pt x="1733550" y="704850"/>
                  </a:lnTo>
                  <a:lnTo>
                    <a:pt x="1778794" y="690563"/>
                  </a:lnTo>
                  <a:lnTo>
                    <a:pt x="1824038" y="671513"/>
                  </a:lnTo>
                  <a:lnTo>
                    <a:pt x="1857375" y="645319"/>
                  </a:lnTo>
                  <a:lnTo>
                    <a:pt x="1881188" y="616744"/>
                  </a:lnTo>
                  <a:lnTo>
                    <a:pt x="1902619" y="600075"/>
                  </a:lnTo>
                  <a:lnTo>
                    <a:pt x="1921669" y="595313"/>
                  </a:lnTo>
                  <a:lnTo>
                    <a:pt x="1933575" y="604838"/>
                  </a:lnTo>
                  <a:lnTo>
                    <a:pt x="1940719" y="633413"/>
                  </a:lnTo>
                  <a:lnTo>
                    <a:pt x="1935956" y="685800"/>
                  </a:lnTo>
                  <a:lnTo>
                    <a:pt x="1926431" y="726282"/>
                  </a:lnTo>
                  <a:lnTo>
                    <a:pt x="1893094" y="785813"/>
                  </a:lnTo>
                  <a:lnTo>
                    <a:pt x="1814513" y="895350"/>
                  </a:lnTo>
                  <a:lnTo>
                    <a:pt x="1704975" y="1012032"/>
                  </a:lnTo>
                  <a:lnTo>
                    <a:pt x="1666875" y="1050132"/>
                  </a:lnTo>
                  <a:lnTo>
                    <a:pt x="1638300" y="1057275"/>
                  </a:lnTo>
                  <a:lnTo>
                    <a:pt x="1619250" y="1054894"/>
                  </a:lnTo>
                  <a:lnTo>
                    <a:pt x="1593056" y="1042988"/>
                  </a:lnTo>
                  <a:lnTo>
                    <a:pt x="1566863" y="1019175"/>
                  </a:lnTo>
                  <a:lnTo>
                    <a:pt x="1552575" y="1004888"/>
                  </a:lnTo>
                  <a:lnTo>
                    <a:pt x="1328738" y="931069"/>
                  </a:lnTo>
                  <a:lnTo>
                    <a:pt x="1040606" y="826294"/>
                  </a:lnTo>
                  <a:lnTo>
                    <a:pt x="831056" y="728663"/>
                  </a:lnTo>
                  <a:lnTo>
                    <a:pt x="704850" y="664369"/>
                  </a:lnTo>
                  <a:lnTo>
                    <a:pt x="542925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E6F7B42-84B3-524B-BA83-2110F702FCC2}"/>
                </a:ext>
              </a:extLst>
            </p:cNvPr>
            <p:cNvSpPr/>
            <p:nvPr/>
          </p:nvSpPr>
          <p:spPr>
            <a:xfrm>
              <a:off x="3005138" y="3271838"/>
              <a:ext cx="1036637" cy="330200"/>
            </a:xfrm>
            <a:custGeom>
              <a:avLst/>
              <a:gdLst>
                <a:gd name="connsiteX0" fmla="*/ 404812 w 1035843"/>
                <a:gd name="connsiteY0" fmla="*/ 264318 h 330993"/>
                <a:gd name="connsiteX1" fmla="*/ 52387 w 1035843"/>
                <a:gd name="connsiteY1" fmla="*/ 330993 h 330993"/>
                <a:gd name="connsiteX2" fmla="*/ 0 w 1035843"/>
                <a:gd name="connsiteY2" fmla="*/ 178593 h 330993"/>
                <a:gd name="connsiteX3" fmla="*/ 147637 w 1035843"/>
                <a:gd name="connsiteY3" fmla="*/ 145256 h 330993"/>
                <a:gd name="connsiteX4" fmla="*/ 345281 w 1035843"/>
                <a:gd name="connsiteY4" fmla="*/ 100012 h 330993"/>
                <a:gd name="connsiteX5" fmla="*/ 564356 w 1035843"/>
                <a:gd name="connsiteY5" fmla="*/ 50006 h 330993"/>
                <a:gd name="connsiteX6" fmla="*/ 771525 w 1035843"/>
                <a:gd name="connsiteY6" fmla="*/ 4762 h 330993"/>
                <a:gd name="connsiteX7" fmla="*/ 797718 w 1035843"/>
                <a:gd name="connsiteY7" fmla="*/ 0 h 330993"/>
                <a:gd name="connsiteX8" fmla="*/ 1035843 w 1035843"/>
                <a:gd name="connsiteY8" fmla="*/ 4762 h 330993"/>
                <a:gd name="connsiteX9" fmla="*/ 1021556 w 1035843"/>
                <a:gd name="connsiteY9" fmla="*/ 197643 h 330993"/>
                <a:gd name="connsiteX10" fmla="*/ 933450 w 1035843"/>
                <a:gd name="connsiteY10" fmla="*/ 188118 h 330993"/>
                <a:gd name="connsiteX11" fmla="*/ 907256 w 1035843"/>
                <a:gd name="connsiteY11" fmla="*/ 185737 h 330993"/>
                <a:gd name="connsiteX12" fmla="*/ 754856 w 1035843"/>
                <a:gd name="connsiteY12" fmla="*/ 209550 h 330993"/>
                <a:gd name="connsiteX13" fmla="*/ 404812 w 1035843"/>
                <a:gd name="connsiteY13" fmla="*/ 264318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5843" h="330993">
                  <a:moveTo>
                    <a:pt x="404812" y="264318"/>
                  </a:moveTo>
                  <a:lnTo>
                    <a:pt x="52387" y="330993"/>
                  </a:lnTo>
                  <a:lnTo>
                    <a:pt x="0" y="178593"/>
                  </a:lnTo>
                  <a:lnTo>
                    <a:pt x="147637" y="145256"/>
                  </a:lnTo>
                  <a:lnTo>
                    <a:pt x="345281" y="100012"/>
                  </a:lnTo>
                  <a:lnTo>
                    <a:pt x="564356" y="50006"/>
                  </a:lnTo>
                  <a:lnTo>
                    <a:pt x="771525" y="4762"/>
                  </a:lnTo>
                  <a:lnTo>
                    <a:pt x="797718" y="0"/>
                  </a:lnTo>
                  <a:lnTo>
                    <a:pt x="1035843" y="4762"/>
                  </a:lnTo>
                  <a:lnTo>
                    <a:pt x="1021556" y="197643"/>
                  </a:lnTo>
                  <a:lnTo>
                    <a:pt x="933450" y="188118"/>
                  </a:lnTo>
                  <a:lnTo>
                    <a:pt x="907256" y="185737"/>
                  </a:lnTo>
                  <a:lnTo>
                    <a:pt x="754856" y="209550"/>
                  </a:lnTo>
                  <a:lnTo>
                    <a:pt x="40481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7806C0A-F107-C74A-9E2D-1257F340B9C9}"/>
                </a:ext>
              </a:extLst>
            </p:cNvPr>
            <p:cNvSpPr/>
            <p:nvPr/>
          </p:nvSpPr>
          <p:spPr>
            <a:xfrm>
              <a:off x="2770188" y="3286125"/>
              <a:ext cx="1638300" cy="1819275"/>
            </a:xfrm>
            <a:custGeom>
              <a:avLst/>
              <a:gdLst>
                <a:gd name="connsiteX0" fmla="*/ 100012 w 1638300"/>
                <a:gd name="connsiteY0" fmla="*/ 926306 h 1819275"/>
                <a:gd name="connsiteX1" fmla="*/ 114300 w 1638300"/>
                <a:gd name="connsiteY1" fmla="*/ 711994 h 1819275"/>
                <a:gd name="connsiteX2" fmla="*/ 119062 w 1638300"/>
                <a:gd name="connsiteY2" fmla="*/ 590550 h 1819275"/>
                <a:gd name="connsiteX3" fmla="*/ 123825 w 1638300"/>
                <a:gd name="connsiteY3" fmla="*/ 459581 h 1819275"/>
                <a:gd name="connsiteX4" fmla="*/ 121444 w 1638300"/>
                <a:gd name="connsiteY4" fmla="*/ 361950 h 1819275"/>
                <a:gd name="connsiteX5" fmla="*/ 119062 w 1638300"/>
                <a:gd name="connsiteY5" fmla="*/ 285750 h 1819275"/>
                <a:gd name="connsiteX6" fmla="*/ 109537 w 1638300"/>
                <a:gd name="connsiteY6" fmla="*/ 226219 h 1819275"/>
                <a:gd name="connsiteX7" fmla="*/ 85725 w 1638300"/>
                <a:gd name="connsiteY7" fmla="*/ 135731 h 1819275"/>
                <a:gd name="connsiteX8" fmla="*/ 66675 w 1638300"/>
                <a:gd name="connsiteY8" fmla="*/ 95250 h 1819275"/>
                <a:gd name="connsiteX9" fmla="*/ 52387 w 1638300"/>
                <a:gd name="connsiteY9" fmla="*/ 73819 h 1819275"/>
                <a:gd name="connsiteX10" fmla="*/ 23812 w 1638300"/>
                <a:gd name="connsiteY10" fmla="*/ 47625 h 1819275"/>
                <a:gd name="connsiteX11" fmla="*/ 7144 w 1638300"/>
                <a:gd name="connsiteY11" fmla="*/ 35719 h 1819275"/>
                <a:gd name="connsiteX12" fmla="*/ 2381 w 1638300"/>
                <a:gd name="connsiteY12" fmla="*/ 23813 h 1819275"/>
                <a:gd name="connsiteX13" fmla="*/ 0 w 1638300"/>
                <a:gd name="connsiteY13" fmla="*/ 11906 h 1819275"/>
                <a:gd name="connsiteX14" fmla="*/ 4762 w 1638300"/>
                <a:gd name="connsiteY14" fmla="*/ 2381 h 1819275"/>
                <a:gd name="connsiteX15" fmla="*/ 26194 w 1638300"/>
                <a:gd name="connsiteY15" fmla="*/ 0 h 1819275"/>
                <a:gd name="connsiteX16" fmla="*/ 52387 w 1638300"/>
                <a:gd name="connsiteY16" fmla="*/ 2381 h 1819275"/>
                <a:gd name="connsiteX17" fmla="*/ 76200 w 1638300"/>
                <a:gd name="connsiteY17" fmla="*/ 4763 h 1819275"/>
                <a:gd name="connsiteX18" fmla="*/ 95250 w 1638300"/>
                <a:gd name="connsiteY18" fmla="*/ 11906 h 1819275"/>
                <a:gd name="connsiteX19" fmla="*/ 366712 w 1638300"/>
                <a:gd name="connsiteY19" fmla="*/ 171450 h 1819275"/>
                <a:gd name="connsiteX20" fmla="*/ 369094 w 1638300"/>
                <a:gd name="connsiteY20" fmla="*/ 295275 h 1819275"/>
                <a:gd name="connsiteX21" fmla="*/ 333375 w 1638300"/>
                <a:gd name="connsiteY21" fmla="*/ 552450 h 1819275"/>
                <a:gd name="connsiteX22" fmla="*/ 302419 w 1638300"/>
                <a:gd name="connsiteY22" fmla="*/ 828675 h 1819275"/>
                <a:gd name="connsiteX23" fmla="*/ 283369 w 1638300"/>
                <a:gd name="connsiteY23" fmla="*/ 1033463 h 1819275"/>
                <a:gd name="connsiteX24" fmla="*/ 278606 w 1638300"/>
                <a:gd name="connsiteY24" fmla="*/ 1195388 h 1819275"/>
                <a:gd name="connsiteX25" fmla="*/ 278606 w 1638300"/>
                <a:gd name="connsiteY25" fmla="*/ 1321594 h 1819275"/>
                <a:gd name="connsiteX26" fmla="*/ 283369 w 1638300"/>
                <a:gd name="connsiteY26" fmla="*/ 1383506 h 1819275"/>
                <a:gd name="connsiteX27" fmla="*/ 297656 w 1638300"/>
                <a:gd name="connsiteY27" fmla="*/ 1452563 h 1819275"/>
                <a:gd name="connsiteX28" fmla="*/ 319087 w 1638300"/>
                <a:gd name="connsiteY28" fmla="*/ 1497806 h 1819275"/>
                <a:gd name="connsiteX29" fmla="*/ 352425 w 1638300"/>
                <a:gd name="connsiteY29" fmla="*/ 1543050 h 1819275"/>
                <a:gd name="connsiteX30" fmla="*/ 376237 w 1638300"/>
                <a:gd name="connsiteY30" fmla="*/ 1566863 h 1819275"/>
                <a:gd name="connsiteX31" fmla="*/ 419100 w 1638300"/>
                <a:gd name="connsiteY31" fmla="*/ 1593056 h 1819275"/>
                <a:gd name="connsiteX32" fmla="*/ 466725 w 1638300"/>
                <a:gd name="connsiteY32" fmla="*/ 1609725 h 1819275"/>
                <a:gd name="connsiteX33" fmla="*/ 516731 w 1638300"/>
                <a:gd name="connsiteY33" fmla="*/ 1619250 h 1819275"/>
                <a:gd name="connsiteX34" fmla="*/ 588169 w 1638300"/>
                <a:gd name="connsiteY34" fmla="*/ 1616869 h 1819275"/>
                <a:gd name="connsiteX35" fmla="*/ 823912 w 1638300"/>
                <a:gd name="connsiteY35" fmla="*/ 1593056 h 1819275"/>
                <a:gd name="connsiteX36" fmla="*/ 981075 w 1638300"/>
                <a:gd name="connsiteY36" fmla="*/ 1576388 h 1819275"/>
                <a:gd name="connsiteX37" fmla="*/ 1052512 w 1638300"/>
                <a:gd name="connsiteY37" fmla="*/ 1566863 h 1819275"/>
                <a:gd name="connsiteX38" fmla="*/ 1100137 w 1638300"/>
                <a:gd name="connsiteY38" fmla="*/ 1552575 h 1819275"/>
                <a:gd name="connsiteX39" fmla="*/ 1195387 w 1638300"/>
                <a:gd name="connsiteY39" fmla="*/ 1516856 h 1819275"/>
                <a:gd name="connsiteX40" fmla="*/ 1264444 w 1638300"/>
                <a:gd name="connsiteY40" fmla="*/ 1493044 h 1819275"/>
                <a:gd name="connsiteX41" fmla="*/ 1323975 w 1638300"/>
                <a:gd name="connsiteY41" fmla="*/ 1478756 h 1819275"/>
                <a:gd name="connsiteX42" fmla="*/ 1400175 w 1638300"/>
                <a:gd name="connsiteY42" fmla="*/ 1488281 h 1819275"/>
                <a:gd name="connsiteX43" fmla="*/ 1481137 w 1638300"/>
                <a:gd name="connsiteY43" fmla="*/ 1504950 h 1819275"/>
                <a:gd name="connsiteX44" fmla="*/ 1540669 w 1638300"/>
                <a:gd name="connsiteY44" fmla="*/ 1526381 h 1819275"/>
                <a:gd name="connsiteX45" fmla="*/ 1576387 w 1638300"/>
                <a:gd name="connsiteY45" fmla="*/ 1545431 h 1819275"/>
                <a:gd name="connsiteX46" fmla="*/ 1604962 w 1638300"/>
                <a:gd name="connsiteY46" fmla="*/ 1566863 h 1819275"/>
                <a:gd name="connsiteX47" fmla="*/ 1624012 w 1638300"/>
                <a:gd name="connsiteY47" fmla="*/ 1585913 h 1819275"/>
                <a:gd name="connsiteX48" fmla="*/ 1633537 w 1638300"/>
                <a:gd name="connsiteY48" fmla="*/ 1600200 h 1819275"/>
                <a:gd name="connsiteX49" fmla="*/ 1638300 w 1638300"/>
                <a:gd name="connsiteY49" fmla="*/ 1616869 h 1819275"/>
                <a:gd name="connsiteX50" fmla="*/ 1638300 w 1638300"/>
                <a:gd name="connsiteY50" fmla="*/ 1638300 h 1819275"/>
                <a:gd name="connsiteX51" fmla="*/ 1633537 w 1638300"/>
                <a:gd name="connsiteY51" fmla="*/ 1664494 h 1819275"/>
                <a:gd name="connsiteX52" fmla="*/ 1609725 w 1638300"/>
                <a:gd name="connsiteY52" fmla="*/ 1697831 h 1819275"/>
                <a:gd name="connsiteX53" fmla="*/ 1566862 w 1638300"/>
                <a:gd name="connsiteY53" fmla="*/ 1719263 h 1819275"/>
                <a:gd name="connsiteX54" fmla="*/ 1450181 w 1638300"/>
                <a:gd name="connsiteY54" fmla="*/ 1743075 h 1819275"/>
                <a:gd name="connsiteX55" fmla="*/ 1316831 w 1638300"/>
                <a:gd name="connsiteY55" fmla="*/ 1759744 h 1819275"/>
                <a:gd name="connsiteX56" fmla="*/ 1073944 w 1638300"/>
                <a:gd name="connsiteY56" fmla="*/ 1774031 h 1819275"/>
                <a:gd name="connsiteX57" fmla="*/ 812006 w 1638300"/>
                <a:gd name="connsiteY57" fmla="*/ 1797844 h 1819275"/>
                <a:gd name="connsiteX58" fmla="*/ 595312 w 1638300"/>
                <a:gd name="connsiteY58" fmla="*/ 1809750 h 1819275"/>
                <a:gd name="connsiteX59" fmla="*/ 466725 w 1638300"/>
                <a:gd name="connsiteY59" fmla="*/ 1819275 h 1819275"/>
                <a:gd name="connsiteX60" fmla="*/ 411956 w 1638300"/>
                <a:gd name="connsiteY60" fmla="*/ 1812131 h 1819275"/>
                <a:gd name="connsiteX61" fmla="*/ 361950 w 1638300"/>
                <a:gd name="connsiteY61" fmla="*/ 1797844 h 1819275"/>
                <a:gd name="connsiteX62" fmla="*/ 292894 w 1638300"/>
                <a:gd name="connsiteY62" fmla="*/ 1764506 h 1819275"/>
                <a:gd name="connsiteX63" fmla="*/ 233362 w 1638300"/>
                <a:gd name="connsiteY63" fmla="*/ 1724025 h 1819275"/>
                <a:gd name="connsiteX64" fmla="*/ 188119 w 1638300"/>
                <a:gd name="connsiteY64" fmla="*/ 1685925 h 1819275"/>
                <a:gd name="connsiteX65" fmla="*/ 145256 w 1638300"/>
                <a:gd name="connsiteY65" fmla="*/ 1643063 h 1819275"/>
                <a:gd name="connsiteX66" fmla="*/ 116681 w 1638300"/>
                <a:gd name="connsiteY66" fmla="*/ 1600200 h 1819275"/>
                <a:gd name="connsiteX67" fmla="*/ 97631 w 1638300"/>
                <a:gd name="connsiteY67" fmla="*/ 1552575 h 1819275"/>
                <a:gd name="connsiteX68" fmla="*/ 83344 w 1638300"/>
                <a:gd name="connsiteY68" fmla="*/ 1483519 h 1819275"/>
                <a:gd name="connsiteX69" fmla="*/ 76200 w 1638300"/>
                <a:gd name="connsiteY69" fmla="*/ 1409700 h 1819275"/>
                <a:gd name="connsiteX70" fmla="*/ 80962 w 1638300"/>
                <a:gd name="connsiteY70" fmla="*/ 1257300 h 1819275"/>
                <a:gd name="connsiteX71" fmla="*/ 100012 w 1638300"/>
                <a:gd name="connsiteY71" fmla="*/ 926306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38300" h="1819275">
                  <a:moveTo>
                    <a:pt x="100012" y="926306"/>
                  </a:moveTo>
                  <a:lnTo>
                    <a:pt x="114300" y="711994"/>
                  </a:lnTo>
                  <a:lnTo>
                    <a:pt x="119062" y="590550"/>
                  </a:lnTo>
                  <a:lnTo>
                    <a:pt x="123825" y="459581"/>
                  </a:lnTo>
                  <a:cubicBezTo>
                    <a:pt x="123031" y="427037"/>
                    <a:pt x="122238" y="394494"/>
                    <a:pt x="121444" y="361950"/>
                  </a:cubicBezTo>
                  <a:lnTo>
                    <a:pt x="119062" y="285750"/>
                  </a:lnTo>
                  <a:lnTo>
                    <a:pt x="109537" y="226219"/>
                  </a:lnTo>
                  <a:lnTo>
                    <a:pt x="85725" y="135731"/>
                  </a:lnTo>
                  <a:lnTo>
                    <a:pt x="66675" y="95250"/>
                  </a:lnTo>
                  <a:lnTo>
                    <a:pt x="52387" y="73819"/>
                  </a:lnTo>
                  <a:lnTo>
                    <a:pt x="23812" y="47625"/>
                  </a:lnTo>
                  <a:lnTo>
                    <a:pt x="7144" y="35719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2381"/>
                  </a:lnTo>
                  <a:lnTo>
                    <a:pt x="26194" y="0"/>
                  </a:lnTo>
                  <a:lnTo>
                    <a:pt x="52387" y="2381"/>
                  </a:lnTo>
                  <a:lnTo>
                    <a:pt x="76200" y="4763"/>
                  </a:lnTo>
                  <a:lnTo>
                    <a:pt x="95250" y="11906"/>
                  </a:lnTo>
                  <a:lnTo>
                    <a:pt x="366712" y="171450"/>
                  </a:lnTo>
                  <a:lnTo>
                    <a:pt x="369094" y="295275"/>
                  </a:lnTo>
                  <a:lnTo>
                    <a:pt x="333375" y="552450"/>
                  </a:lnTo>
                  <a:lnTo>
                    <a:pt x="302419" y="828675"/>
                  </a:lnTo>
                  <a:lnTo>
                    <a:pt x="283369" y="1033463"/>
                  </a:lnTo>
                  <a:lnTo>
                    <a:pt x="278606" y="1195388"/>
                  </a:lnTo>
                  <a:lnTo>
                    <a:pt x="278606" y="1321594"/>
                  </a:lnTo>
                  <a:lnTo>
                    <a:pt x="283369" y="1383506"/>
                  </a:lnTo>
                  <a:lnTo>
                    <a:pt x="297656" y="1452563"/>
                  </a:lnTo>
                  <a:lnTo>
                    <a:pt x="319087" y="1497806"/>
                  </a:lnTo>
                  <a:lnTo>
                    <a:pt x="352425" y="1543050"/>
                  </a:lnTo>
                  <a:lnTo>
                    <a:pt x="376237" y="1566863"/>
                  </a:lnTo>
                  <a:lnTo>
                    <a:pt x="419100" y="1593056"/>
                  </a:lnTo>
                  <a:lnTo>
                    <a:pt x="466725" y="1609725"/>
                  </a:lnTo>
                  <a:lnTo>
                    <a:pt x="516731" y="1619250"/>
                  </a:lnTo>
                  <a:lnTo>
                    <a:pt x="588169" y="1616869"/>
                  </a:lnTo>
                  <a:lnTo>
                    <a:pt x="823912" y="1593056"/>
                  </a:lnTo>
                  <a:lnTo>
                    <a:pt x="981075" y="1576388"/>
                  </a:lnTo>
                  <a:lnTo>
                    <a:pt x="1052512" y="1566863"/>
                  </a:lnTo>
                  <a:lnTo>
                    <a:pt x="1100137" y="1552575"/>
                  </a:lnTo>
                  <a:lnTo>
                    <a:pt x="1195387" y="1516856"/>
                  </a:lnTo>
                  <a:lnTo>
                    <a:pt x="1264444" y="1493044"/>
                  </a:lnTo>
                  <a:lnTo>
                    <a:pt x="1323975" y="1478756"/>
                  </a:lnTo>
                  <a:lnTo>
                    <a:pt x="1400175" y="1488281"/>
                  </a:lnTo>
                  <a:lnTo>
                    <a:pt x="1481137" y="1504950"/>
                  </a:lnTo>
                  <a:lnTo>
                    <a:pt x="1540669" y="1526381"/>
                  </a:lnTo>
                  <a:lnTo>
                    <a:pt x="1576387" y="1545431"/>
                  </a:lnTo>
                  <a:lnTo>
                    <a:pt x="1604962" y="1566863"/>
                  </a:lnTo>
                  <a:lnTo>
                    <a:pt x="1624012" y="1585913"/>
                  </a:lnTo>
                  <a:cubicBezTo>
                    <a:pt x="1631734" y="1598781"/>
                    <a:pt x="1627883" y="1594546"/>
                    <a:pt x="1633537" y="1600200"/>
                  </a:cubicBezTo>
                  <a:lnTo>
                    <a:pt x="1638300" y="1616869"/>
                  </a:lnTo>
                  <a:lnTo>
                    <a:pt x="1638300" y="1638300"/>
                  </a:lnTo>
                  <a:lnTo>
                    <a:pt x="1633537" y="1664494"/>
                  </a:lnTo>
                  <a:lnTo>
                    <a:pt x="1609725" y="1697831"/>
                  </a:lnTo>
                  <a:lnTo>
                    <a:pt x="1566862" y="1719263"/>
                  </a:lnTo>
                  <a:lnTo>
                    <a:pt x="1450181" y="1743075"/>
                  </a:lnTo>
                  <a:lnTo>
                    <a:pt x="1316831" y="1759744"/>
                  </a:lnTo>
                  <a:lnTo>
                    <a:pt x="1073944" y="1774031"/>
                  </a:lnTo>
                  <a:lnTo>
                    <a:pt x="812006" y="1797844"/>
                  </a:lnTo>
                  <a:lnTo>
                    <a:pt x="595312" y="1809750"/>
                  </a:lnTo>
                  <a:lnTo>
                    <a:pt x="466725" y="1819275"/>
                  </a:lnTo>
                  <a:lnTo>
                    <a:pt x="411956" y="1812131"/>
                  </a:lnTo>
                  <a:lnTo>
                    <a:pt x="361950" y="1797844"/>
                  </a:lnTo>
                  <a:lnTo>
                    <a:pt x="292894" y="1764506"/>
                  </a:lnTo>
                  <a:lnTo>
                    <a:pt x="233362" y="1724025"/>
                  </a:lnTo>
                  <a:lnTo>
                    <a:pt x="188119" y="1685925"/>
                  </a:lnTo>
                  <a:lnTo>
                    <a:pt x="145256" y="1643063"/>
                  </a:lnTo>
                  <a:lnTo>
                    <a:pt x="116681" y="1600200"/>
                  </a:lnTo>
                  <a:lnTo>
                    <a:pt x="97631" y="1552575"/>
                  </a:lnTo>
                  <a:lnTo>
                    <a:pt x="83344" y="1483519"/>
                  </a:lnTo>
                  <a:lnTo>
                    <a:pt x="76200" y="1409700"/>
                  </a:lnTo>
                  <a:lnTo>
                    <a:pt x="80962" y="1257300"/>
                  </a:lnTo>
                  <a:lnTo>
                    <a:pt x="100012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B567A5-4B4B-5947-AF34-556784DA34CE}"/>
                </a:ext>
              </a:extLst>
            </p:cNvPr>
            <p:cNvSpPr/>
            <p:nvPr/>
          </p:nvSpPr>
          <p:spPr>
            <a:xfrm>
              <a:off x="4953000" y="2312988"/>
              <a:ext cx="1947863" cy="563562"/>
            </a:xfrm>
            <a:custGeom>
              <a:avLst/>
              <a:gdLst>
                <a:gd name="connsiteX0" fmla="*/ 1031081 w 1947863"/>
                <a:gd name="connsiteY0" fmla="*/ 447675 h 564356"/>
                <a:gd name="connsiteX1" fmla="*/ 704850 w 1947863"/>
                <a:gd name="connsiteY1" fmla="*/ 521494 h 564356"/>
                <a:gd name="connsiteX2" fmla="*/ 528638 w 1947863"/>
                <a:gd name="connsiteY2" fmla="*/ 547687 h 564356"/>
                <a:gd name="connsiteX3" fmla="*/ 397669 w 1947863"/>
                <a:gd name="connsiteY3" fmla="*/ 559594 h 564356"/>
                <a:gd name="connsiteX4" fmla="*/ 330994 w 1947863"/>
                <a:gd name="connsiteY4" fmla="*/ 564356 h 564356"/>
                <a:gd name="connsiteX5" fmla="*/ 273844 w 1947863"/>
                <a:gd name="connsiteY5" fmla="*/ 557212 h 564356"/>
                <a:gd name="connsiteX6" fmla="*/ 209550 w 1947863"/>
                <a:gd name="connsiteY6" fmla="*/ 538162 h 564356"/>
                <a:gd name="connsiteX7" fmla="*/ 135731 w 1947863"/>
                <a:gd name="connsiteY7" fmla="*/ 509587 h 564356"/>
                <a:gd name="connsiteX8" fmla="*/ 0 w 1947863"/>
                <a:gd name="connsiteY8" fmla="*/ 445294 h 564356"/>
                <a:gd name="connsiteX9" fmla="*/ 23813 w 1947863"/>
                <a:gd name="connsiteY9" fmla="*/ 302419 h 564356"/>
                <a:gd name="connsiteX10" fmla="*/ 154781 w 1947863"/>
                <a:gd name="connsiteY10" fmla="*/ 340519 h 564356"/>
                <a:gd name="connsiteX11" fmla="*/ 240506 w 1947863"/>
                <a:gd name="connsiteY11" fmla="*/ 352425 h 564356"/>
                <a:gd name="connsiteX12" fmla="*/ 314325 w 1947863"/>
                <a:gd name="connsiteY12" fmla="*/ 359569 h 564356"/>
                <a:gd name="connsiteX13" fmla="*/ 400050 w 1947863"/>
                <a:gd name="connsiteY13" fmla="*/ 359569 h 564356"/>
                <a:gd name="connsiteX14" fmla="*/ 507206 w 1947863"/>
                <a:gd name="connsiteY14" fmla="*/ 350044 h 564356"/>
                <a:gd name="connsiteX15" fmla="*/ 750094 w 1947863"/>
                <a:gd name="connsiteY15" fmla="*/ 302419 h 564356"/>
                <a:gd name="connsiteX16" fmla="*/ 1047750 w 1947863"/>
                <a:gd name="connsiteY16" fmla="*/ 228600 h 564356"/>
                <a:gd name="connsiteX17" fmla="*/ 1250156 w 1947863"/>
                <a:gd name="connsiteY17" fmla="*/ 166687 h 564356"/>
                <a:gd name="connsiteX18" fmla="*/ 1345406 w 1947863"/>
                <a:gd name="connsiteY18" fmla="*/ 130969 h 564356"/>
                <a:gd name="connsiteX19" fmla="*/ 1452563 w 1947863"/>
                <a:gd name="connsiteY19" fmla="*/ 76200 h 564356"/>
                <a:gd name="connsiteX20" fmla="*/ 1493044 w 1947863"/>
                <a:gd name="connsiteY20" fmla="*/ 45244 h 564356"/>
                <a:gd name="connsiteX21" fmla="*/ 1521619 w 1947863"/>
                <a:gd name="connsiteY21" fmla="*/ 19050 h 564356"/>
                <a:gd name="connsiteX22" fmla="*/ 1545431 w 1947863"/>
                <a:gd name="connsiteY22" fmla="*/ 4762 h 564356"/>
                <a:gd name="connsiteX23" fmla="*/ 1585913 w 1947863"/>
                <a:gd name="connsiteY23" fmla="*/ 0 h 564356"/>
                <a:gd name="connsiteX24" fmla="*/ 1631156 w 1947863"/>
                <a:gd name="connsiteY24" fmla="*/ 2381 h 564356"/>
                <a:gd name="connsiteX25" fmla="*/ 1683544 w 1947863"/>
                <a:gd name="connsiteY25" fmla="*/ 11906 h 564356"/>
                <a:gd name="connsiteX26" fmla="*/ 1752600 w 1947863"/>
                <a:gd name="connsiteY26" fmla="*/ 28575 h 564356"/>
                <a:gd name="connsiteX27" fmla="*/ 1850231 w 1947863"/>
                <a:gd name="connsiteY27" fmla="*/ 69056 h 564356"/>
                <a:gd name="connsiteX28" fmla="*/ 1916906 w 1947863"/>
                <a:gd name="connsiteY28" fmla="*/ 107156 h 564356"/>
                <a:gd name="connsiteX29" fmla="*/ 1938338 w 1947863"/>
                <a:gd name="connsiteY29" fmla="*/ 126206 h 564356"/>
                <a:gd name="connsiteX30" fmla="*/ 1947863 w 1947863"/>
                <a:gd name="connsiteY30" fmla="*/ 142875 h 564356"/>
                <a:gd name="connsiteX31" fmla="*/ 1943100 w 1947863"/>
                <a:gd name="connsiteY31" fmla="*/ 166687 h 564356"/>
                <a:gd name="connsiteX32" fmla="*/ 1921669 w 1947863"/>
                <a:gd name="connsiteY32" fmla="*/ 190500 h 564356"/>
                <a:gd name="connsiteX33" fmla="*/ 1869281 w 1947863"/>
                <a:gd name="connsiteY33" fmla="*/ 216694 h 564356"/>
                <a:gd name="connsiteX34" fmla="*/ 1771650 w 1947863"/>
                <a:gd name="connsiteY34" fmla="*/ 252412 h 564356"/>
                <a:gd name="connsiteX35" fmla="*/ 1590675 w 1947863"/>
                <a:gd name="connsiteY35" fmla="*/ 307181 h 564356"/>
                <a:gd name="connsiteX36" fmla="*/ 1381125 w 1947863"/>
                <a:gd name="connsiteY36" fmla="*/ 369094 h 564356"/>
                <a:gd name="connsiteX37" fmla="*/ 1031081 w 1947863"/>
                <a:gd name="connsiteY37" fmla="*/ 447675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7863" h="564356">
                  <a:moveTo>
                    <a:pt x="1031081" y="447675"/>
                  </a:moveTo>
                  <a:lnTo>
                    <a:pt x="704850" y="521494"/>
                  </a:lnTo>
                  <a:lnTo>
                    <a:pt x="528638" y="547687"/>
                  </a:lnTo>
                  <a:lnTo>
                    <a:pt x="397669" y="559594"/>
                  </a:lnTo>
                  <a:lnTo>
                    <a:pt x="330994" y="564356"/>
                  </a:lnTo>
                  <a:lnTo>
                    <a:pt x="273844" y="557212"/>
                  </a:lnTo>
                  <a:lnTo>
                    <a:pt x="209550" y="538162"/>
                  </a:lnTo>
                  <a:lnTo>
                    <a:pt x="135731" y="509587"/>
                  </a:lnTo>
                  <a:lnTo>
                    <a:pt x="0" y="445294"/>
                  </a:lnTo>
                  <a:lnTo>
                    <a:pt x="23813" y="302419"/>
                  </a:lnTo>
                  <a:lnTo>
                    <a:pt x="154781" y="340519"/>
                  </a:lnTo>
                  <a:lnTo>
                    <a:pt x="240506" y="352425"/>
                  </a:lnTo>
                  <a:lnTo>
                    <a:pt x="314325" y="359569"/>
                  </a:lnTo>
                  <a:lnTo>
                    <a:pt x="400050" y="359569"/>
                  </a:lnTo>
                  <a:lnTo>
                    <a:pt x="507206" y="350044"/>
                  </a:lnTo>
                  <a:lnTo>
                    <a:pt x="750094" y="302419"/>
                  </a:lnTo>
                  <a:lnTo>
                    <a:pt x="1047750" y="228600"/>
                  </a:lnTo>
                  <a:lnTo>
                    <a:pt x="1250156" y="166687"/>
                  </a:lnTo>
                  <a:lnTo>
                    <a:pt x="1345406" y="130969"/>
                  </a:lnTo>
                  <a:lnTo>
                    <a:pt x="1452563" y="76200"/>
                  </a:lnTo>
                  <a:lnTo>
                    <a:pt x="1493044" y="45244"/>
                  </a:lnTo>
                  <a:lnTo>
                    <a:pt x="1521619" y="19050"/>
                  </a:lnTo>
                  <a:lnTo>
                    <a:pt x="1545431" y="4762"/>
                  </a:lnTo>
                  <a:lnTo>
                    <a:pt x="1585913" y="0"/>
                  </a:lnTo>
                  <a:lnTo>
                    <a:pt x="1631156" y="2381"/>
                  </a:lnTo>
                  <a:lnTo>
                    <a:pt x="1683544" y="11906"/>
                  </a:lnTo>
                  <a:lnTo>
                    <a:pt x="1752600" y="28575"/>
                  </a:lnTo>
                  <a:lnTo>
                    <a:pt x="1850231" y="69056"/>
                  </a:lnTo>
                  <a:lnTo>
                    <a:pt x="1916906" y="107156"/>
                  </a:lnTo>
                  <a:lnTo>
                    <a:pt x="1938338" y="126206"/>
                  </a:lnTo>
                  <a:lnTo>
                    <a:pt x="1947863" y="142875"/>
                  </a:lnTo>
                  <a:lnTo>
                    <a:pt x="1943100" y="166687"/>
                  </a:lnTo>
                  <a:lnTo>
                    <a:pt x="1921669" y="190500"/>
                  </a:lnTo>
                  <a:lnTo>
                    <a:pt x="1869281" y="216694"/>
                  </a:lnTo>
                  <a:lnTo>
                    <a:pt x="1771650" y="252412"/>
                  </a:lnTo>
                  <a:lnTo>
                    <a:pt x="1590675" y="307181"/>
                  </a:lnTo>
                  <a:lnTo>
                    <a:pt x="1381125" y="369094"/>
                  </a:lnTo>
                  <a:lnTo>
                    <a:pt x="10310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4C5229B-8E81-A045-9614-98B29C54F5C7}"/>
                </a:ext>
              </a:extLst>
            </p:cNvPr>
            <p:cNvSpPr/>
            <p:nvPr/>
          </p:nvSpPr>
          <p:spPr>
            <a:xfrm rot="16200000">
              <a:off x="3784600" y="3143251"/>
              <a:ext cx="2782887" cy="2049462"/>
            </a:xfrm>
            <a:custGeom>
              <a:avLst/>
              <a:gdLst>
                <a:gd name="connsiteX0" fmla="*/ 688522 w 2784022"/>
                <a:gd name="connsiteY0" fmla="*/ 1091293 h 2049236"/>
                <a:gd name="connsiteX1" fmla="*/ 576943 w 2784022"/>
                <a:gd name="connsiteY1" fmla="*/ 987879 h 2049236"/>
                <a:gd name="connsiteX2" fmla="*/ 484415 w 2784022"/>
                <a:gd name="connsiteY2" fmla="*/ 889907 h 2049236"/>
                <a:gd name="connsiteX3" fmla="*/ 419100 w 2784022"/>
                <a:gd name="connsiteY3" fmla="*/ 810986 h 2049236"/>
                <a:gd name="connsiteX4" fmla="*/ 353786 w 2784022"/>
                <a:gd name="connsiteY4" fmla="*/ 723900 h 2049236"/>
                <a:gd name="connsiteX5" fmla="*/ 266700 w 2784022"/>
                <a:gd name="connsiteY5" fmla="*/ 595993 h 2049236"/>
                <a:gd name="connsiteX6" fmla="*/ 185057 w 2784022"/>
                <a:gd name="connsiteY6" fmla="*/ 462643 h 2049236"/>
                <a:gd name="connsiteX7" fmla="*/ 117022 w 2784022"/>
                <a:gd name="connsiteY7" fmla="*/ 323850 h 2049236"/>
                <a:gd name="connsiteX8" fmla="*/ 48986 w 2784022"/>
                <a:gd name="connsiteY8" fmla="*/ 179614 h 2049236"/>
                <a:gd name="connsiteX9" fmla="*/ 8165 w 2784022"/>
                <a:gd name="connsiteY9" fmla="*/ 92529 h 2049236"/>
                <a:gd name="connsiteX10" fmla="*/ 0 w 2784022"/>
                <a:gd name="connsiteY10" fmla="*/ 51707 h 2049236"/>
                <a:gd name="connsiteX11" fmla="*/ 0 w 2784022"/>
                <a:gd name="connsiteY11" fmla="*/ 27214 h 2049236"/>
                <a:gd name="connsiteX12" fmla="*/ 8165 w 2784022"/>
                <a:gd name="connsiteY12" fmla="*/ 5443 h 2049236"/>
                <a:gd name="connsiteX13" fmla="*/ 19050 w 2784022"/>
                <a:gd name="connsiteY13" fmla="*/ 0 h 2049236"/>
                <a:gd name="connsiteX14" fmla="*/ 35379 w 2784022"/>
                <a:gd name="connsiteY14" fmla="*/ 5443 h 2049236"/>
                <a:gd name="connsiteX15" fmla="*/ 65315 w 2784022"/>
                <a:gd name="connsiteY15" fmla="*/ 51707 h 2049236"/>
                <a:gd name="connsiteX16" fmla="*/ 130629 w 2784022"/>
                <a:gd name="connsiteY16" fmla="*/ 157843 h 2049236"/>
                <a:gd name="connsiteX17" fmla="*/ 198665 w 2784022"/>
                <a:gd name="connsiteY17" fmla="*/ 266700 h 2049236"/>
                <a:gd name="connsiteX18" fmla="*/ 263979 w 2784022"/>
                <a:gd name="connsiteY18" fmla="*/ 361950 h 2049236"/>
                <a:gd name="connsiteX19" fmla="*/ 351065 w 2784022"/>
                <a:gd name="connsiteY19" fmla="*/ 473529 h 2049236"/>
                <a:gd name="connsiteX20" fmla="*/ 440872 w 2784022"/>
                <a:gd name="connsiteY20" fmla="*/ 582386 h 2049236"/>
                <a:gd name="connsiteX21" fmla="*/ 552450 w 2784022"/>
                <a:gd name="connsiteY21" fmla="*/ 702129 h 2049236"/>
                <a:gd name="connsiteX22" fmla="*/ 685800 w 2784022"/>
                <a:gd name="connsiteY22" fmla="*/ 832757 h 2049236"/>
                <a:gd name="connsiteX23" fmla="*/ 802822 w 2784022"/>
                <a:gd name="connsiteY23" fmla="*/ 933450 h 2049236"/>
                <a:gd name="connsiteX24" fmla="*/ 938893 w 2784022"/>
                <a:gd name="connsiteY24" fmla="*/ 1034143 h 2049236"/>
                <a:gd name="connsiteX25" fmla="*/ 1096736 w 2784022"/>
                <a:gd name="connsiteY25" fmla="*/ 1143000 h 2049236"/>
                <a:gd name="connsiteX26" fmla="*/ 1349829 w 2784022"/>
                <a:gd name="connsiteY26" fmla="*/ 1287236 h 2049236"/>
                <a:gd name="connsiteX27" fmla="*/ 1496786 w 2784022"/>
                <a:gd name="connsiteY27" fmla="*/ 1368879 h 2049236"/>
                <a:gd name="connsiteX28" fmla="*/ 1670957 w 2784022"/>
                <a:gd name="connsiteY28" fmla="*/ 1455964 h 2049236"/>
                <a:gd name="connsiteX29" fmla="*/ 1948543 w 2784022"/>
                <a:gd name="connsiteY29" fmla="*/ 1578429 h 2049236"/>
                <a:gd name="connsiteX30" fmla="*/ 2111829 w 2784022"/>
                <a:gd name="connsiteY30" fmla="*/ 1641021 h 2049236"/>
                <a:gd name="connsiteX31" fmla="*/ 2291443 w 2784022"/>
                <a:gd name="connsiteY31" fmla="*/ 1703614 h 2049236"/>
                <a:gd name="connsiteX32" fmla="*/ 2326822 w 2784022"/>
                <a:gd name="connsiteY32" fmla="*/ 1714500 h 2049236"/>
                <a:gd name="connsiteX33" fmla="*/ 2362200 w 2784022"/>
                <a:gd name="connsiteY33" fmla="*/ 1719943 h 2049236"/>
                <a:gd name="connsiteX34" fmla="*/ 2411186 w 2784022"/>
                <a:gd name="connsiteY34" fmla="*/ 1728107 h 2049236"/>
                <a:gd name="connsiteX35" fmla="*/ 2465615 w 2784022"/>
                <a:gd name="connsiteY35" fmla="*/ 1733550 h 2049236"/>
                <a:gd name="connsiteX36" fmla="*/ 2509157 w 2784022"/>
                <a:gd name="connsiteY36" fmla="*/ 1733550 h 2049236"/>
                <a:gd name="connsiteX37" fmla="*/ 2541815 w 2784022"/>
                <a:gd name="connsiteY37" fmla="*/ 1728107 h 2049236"/>
                <a:gd name="connsiteX38" fmla="*/ 2569029 w 2784022"/>
                <a:gd name="connsiteY38" fmla="*/ 1717221 h 2049236"/>
                <a:gd name="connsiteX39" fmla="*/ 2618015 w 2784022"/>
                <a:gd name="connsiteY39" fmla="*/ 1690007 h 2049236"/>
                <a:gd name="connsiteX40" fmla="*/ 2661557 w 2784022"/>
                <a:gd name="connsiteY40" fmla="*/ 1651907 h 2049236"/>
                <a:gd name="connsiteX41" fmla="*/ 2775857 w 2784022"/>
                <a:gd name="connsiteY41" fmla="*/ 1504950 h 2049236"/>
                <a:gd name="connsiteX42" fmla="*/ 2784022 w 2784022"/>
                <a:gd name="connsiteY42" fmla="*/ 1551214 h 2049236"/>
                <a:gd name="connsiteX43" fmla="*/ 2735036 w 2784022"/>
                <a:gd name="connsiteY43" fmla="*/ 1709057 h 2049236"/>
                <a:gd name="connsiteX44" fmla="*/ 2688772 w 2784022"/>
                <a:gd name="connsiteY44" fmla="*/ 1826079 h 2049236"/>
                <a:gd name="connsiteX45" fmla="*/ 2634343 w 2784022"/>
                <a:gd name="connsiteY45" fmla="*/ 1913164 h 2049236"/>
                <a:gd name="connsiteX46" fmla="*/ 2574472 w 2784022"/>
                <a:gd name="connsiteY46" fmla="*/ 1975757 h 2049236"/>
                <a:gd name="connsiteX47" fmla="*/ 2509157 w 2784022"/>
                <a:gd name="connsiteY47" fmla="*/ 2022021 h 2049236"/>
                <a:gd name="connsiteX48" fmla="*/ 2460172 w 2784022"/>
                <a:gd name="connsiteY48" fmla="*/ 2041071 h 2049236"/>
                <a:gd name="connsiteX49" fmla="*/ 2411186 w 2784022"/>
                <a:gd name="connsiteY49" fmla="*/ 2049236 h 2049236"/>
                <a:gd name="connsiteX50" fmla="*/ 2367643 w 2784022"/>
                <a:gd name="connsiteY50" fmla="*/ 2043793 h 2049236"/>
                <a:gd name="connsiteX51" fmla="*/ 2305050 w 2784022"/>
                <a:gd name="connsiteY51" fmla="*/ 2022021 h 2049236"/>
                <a:gd name="connsiteX52" fmla="*/ 2231572 w 2784022"/>
                <a:gd name="connsiteY52" fmla="*/ 1983921 h 2049236"/>
                <a:gd name="connsiteX53" fmla="*/ 2125436 w 2784022"/>
                <a:gd name="connsiteY53" fmla="*/ 1943100 h 2049236"/>
                <a:gd name="connsiteX54" fmla="*/ 1902279 w 2784022"/>
                <a:gd name="connsiteY54" fmla="*/ 1853293 h 2049236"/>
                <a:gd name="connsiteX55" fmla="*/ 1651907 w 2784022"/>
                <a:gd name="connsiteY55" fmla="*/ 1744436 h 2049236"/>
                <a:gd name="connsiteX56" fmla="*/ 1412422 w 2784022"/>
                <a:gd name="connsiteY56" fmla="*/ 1619250 h 2049236"/>
                <a:gd name="connsiteX57" fmla="*/ 1284515 w 2784022"/>
                <a:gd name="connsiteY57" fmla="*/ 1543050 h 2049236"/>
                <a:gd name="connsiteX58" fmla="*/ 1104900 w 2784022"/>
                <a:gd name="connsiteY58" fmla="*/ 1415143 h 2049236"/>
                <a:gd name="connsiteX59" fmla="*/ 952500 w 2784022"/>
                <a:gd name="connsiteY59" fmla="*/ 1300843 h 2049236"/>
                <a:gd name="connsiteX60" fmla="*/ 688522 w 2784022"/>
                <a:gd name="connsiteY60" fmla="*/ 1091293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84022" h="2049236">
                  <a:moveTo>
                    <a:pt x="688522" y="1091293"/>
                  </a:moveTo>
                  <a:lnTo>
                    <a:pt x="576943" y="987879"/>
                  </a:lnTo>
                  <a:lnTo>
                    <a:pt x="484415" y="889907"/>
                  </a:lnTo>
                  <a:lnTo>
                    <a:pt x="419100" y="810986"/>
                  </a:lnTo>
                  <a:lnTo>
                    <a:pt x="353786" y="723900"/>
                  </a:lnTo>
                  <a:lnTo>
                    <a:pt x="266700" y="595993"/>
                  </a:lnTo>
                  <a:lnTo>
                    <a:pt x="185057" y="462643"/>
                  </a:lnTo>
                  <a:lnTo>
                    <a:pt x="117022" y="323850"/>
                  </a:lnTo>
                  <a:lnTo>
                    <a:pt x="48986" y="179614"/>
                  </a:lnTo>
                  <a:lnTo>
                    <a:pt x="8165" y="92529"/>
                  </a:lnTo>
                  <a:lnTo>
                    <a:pt x="0" y="51707"/>
                  </a:lnTo>
                  <a:lnTo>
                    <a:pt x="0" y="27214"/>
                  </a:lnTo>
                  <a:lnTo>
                    <a:pt x="8165" y="5443"/>
                  </a:lnTo>
                  <a:lnTo>
                    <a:pt x="19050" y="0"/>
                  </a:lnTo>
                  <a:lnTo>
                    <a:pt x="35379" y="5443"/>
                  </a:lnTo>
                  <a:lnTo>
                    <a:pt x="65315" y="51707"/>
                  </a:lnTo>
                  <a:lnTo>
                    <a:pt x="130629" y="157843"/>
                  </a:lnTo>
                  <a:lnTo>
                    <a:pt x="198665" y="266700"/>
                  </a:lnTo>
                  <a:lnTo>
                    <a:pt x="263979" y="361950"/>
                  </a:lnTo>
                  <a:lnTo>
                    <a:pt x="351065" y="473529"/>
                  </a:lnTo>
                  <a:lnTo>
                    <a:pt x="440872" y="582386"/>
                  </a:lnTo>
                  <a:lnTo>
                    <a:pt x="552450" y="702129"/>
                  </a:lnTo>
                  <a:lnTo>
                    <a:pt x="685800" y="832757"/>
                  </a:lnTo>
                  <a:lnTo>
                    <a:pt x="802822" y="933450"/>
                  </a:lnTo>
                  <a:lnTo>
                    <a:pt x="938893" y="1034143"/>
                  </a:lnTo>
                  <a:lnTo>
                    <a:pt x="1096736" y="1143000"/>
                  </a:lnTo>
                  <a:lnTo>
                    <a:pt x="1349829" y="1287236"/>
                  </a:lnTo>
                  <a:lnTo>
                    <a:pt x="1496786" y="1368879"/>
                  </a:lnTo>
                  <a:lnTo>
                    <a:pt x="1670957" y="1455964"/>
                  </a:lnTo>
                  <a:lnTo>
                    <a:pt x="1948543" y="1578429"/>
                  </a:lnTo>
                  <a:lnTo>
                    <a:pt x="2111829" y="1641021"/>
                  </a:lnTo>
                  <a:lnTo>
                    <a:pt x="2291443" y="1703614"/>
                  </a:lnTo>
                  <a:lnTo>
                    <a:pt x="2326822" y="1714500"/>
                  </a:lnTo>
                  <a:lnTo>
                    <a:pt x="2362200" y="1719943"/>
                  </a:lnTo>
                  <a:lnTo>
                    <a:pt x="2411186" y="1728107"/>
                  </a:lnTo>
                  <a:lnTo>
                    <a:pt x="2465615" y="1733550"/>
                  </a:lnTo>
                  <a:lnTo>
                    <a:pt x="2509157" y="1733550"/>
                  </a:lnTo>
                  <a:lnTo>
                    <a:pt x="2541815" y="1728107"/>
                  </a:lnTo>
                  <a:lnTo>
                    <a:pt x="2569029" y="1717221"/>
                  </a:lnTo>
                  <a:lnTo>
                    <a:pt x="2618015" y="1690007"/>
                  </a:lnTo>
                  <a:lnTo>
                    <a:pt x="2661557" y="1651907"/>
                  </a:lnTo>
                  <a:lnTo>
                    <a:pt x="2775857" y="1504950"/>
                  </a:lnTo>
                  <a:lnTo>
                    <a:pt x="2784022" y="1551214"/>
                  </a:lnTo>
                  <a:lnTo>
                    <a:pt x="2735036" y="1709057"/>
                  </a:lnTo>
                  <a:lnTo>
                    <a:pt x="2688772" y="1826079"/>
                  </a:lnTo>
                  <a:lnTo>
                    <a:pt x="2634343" y="1913164"/>
                  </a:lnTo>
                  <a:lnTo>
                    <a:pt x="2574472" y="1975757"/>
                  </a:lnTo>
                  <a:lnTo>
                    <a:pt x="2509157" y="2022021"/>
                  </a:lnTo>
                  <a:lnTo>
                    <a:pt x="2460172" y="2041071"/>
                  </a:lnTo>
                  <a:lnTo>
                    <a:pt x="2411186" y="2049236"/>
                  </a:lnTo>
                  <a:lnTo>
                    <a:pt x="2367643" y="2043793"/>
                  </a:lnTo>
                  <a:lnTo>
                    <a:pt x="2305050" y="2022021"/>
                  </a:lnTo>
                  <a:lnTo>
                    <a:pt x="2231572" y="1983921"/>
                  </a:lnTo>
                  <a:lnTo>
                    <a:pt x="2125436" y="1943100"/>
                  </a:lnTo>
                  <a:lnTo>
                    <a:pt x="1902279" y="1853293"/>
                  </a:lnTo>
                  <a:lnTo>
                    <a:pt x="1651907" y="1744436"/>
                  </a:lnTo>
                  <a:lnTo>
                    <a:pt x="1412422" y="1619250"/>
                  </a:lnTo>
                  <a:lnTo>
                    <a:pt x="1284515" y="1543050"/>
                  </a:lnTo>
                  <a:lnTo>
                    <a:pt x="1104900" y="1415143"/>
                  </a:lnTo>
                  <a:lnTo>
                    <a:pt x="952500" y="1300843"/>
                  </a:lnTo>
                  <a:lnTo>
                    <a:pt x="688522" y="1091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3BD1BBC-CD37-ED40-95CE-C14D8AFD2BAB}"/>
                </a:ext>
              </a:extLst>
            </p:cNvPr>
            <p:cNvSpPr/>
            <p:nvPr/>
          </p:nvSpPr>
          <p:spPr>
            <a:xfrm>
              <a:off x="4718050" y="3403600"/>
              <a:ext cx="2752725" cy="2238375"/>
            </a:xfrm>
            <a:custGeom>
              <a:avLst/>
              <a:gdLst>
                <a:gd name="connsiteX0" fmla="*/ 1508125 w 2752725"/>
                <a:gd name="connsiteY0" fmla="*/ 1365250 h 2238375"/>
                <a:gd name="connsiteX1" fmla="*/ 1743075 w 2752725"/>
                <a:gd name="connsiteY1" fmla="*/ 1574800 h 2238375"/>
                <a:gd name="connsiteX2" fmla="*/ 1854200 w 2752725"/>
                <a:gd name="connsiteY2" fmla="*/ 1666875 h 2238375"/>
                <a:gd name="connsiteX3" fmla="*/ 1946275 w 2752725"/>
                <a:gd name="connsiteY3" fmla="*/ 1736725 h 2238375"/>
                <a:gd name="connsiteX4" fmla="*/ 2066925 w 2752725"/>
                <a:gd name="connsiteY4" fmla="*/ 1819275 h 2238375"/>
                <a:gd name="connsiteX5" fmla="*/ 2159000 w 2752725"/>
                <a:gd name="connsiteY5" fmla="*/ 1876425 h 2238375"/>
                <a:gd name="connsiteX6" fmla="*/ 2270125 w 2752725"/>
                <a:gd name="connsiteY6" fmla="*/ 1933575 h 2238375"/>
                <a:gd name="connsiteX7" fmla="*/ 2428875 w 2752725"/>
                <a:gd name="connsiteY7" fmla="*/ 2003425 h 2238375"/>
                <a:gd name="connsiteX8" fmla="*/ 2555875 w 2752725"/>
                <a:gd name="connsiteY8" fmla="*/ 2054225 h 2238375"/>
                <a:gd name="connsiteX9" fmla="*/ 2698750 w 2752725"/>
                <a:gd name="connsiteY9" fmla="*/ 2095500 h 2238375"/>
                <a:gd name="connsiteX10" fmla="*/ 2727325 w 2752725"/>
                <a:gd name="connsiteY10" fmla="*/ 2105025 h 2238375"/>
                <a:gd name="connsiteX11" fmla="*/ 2746375 w 2752725"/>
                <a:gd name="connsiteY11" fmla="*/ 2117725 h 2238375"/>
                <a:gd name="connsiteX12" fmla="*/ 2752725 w 2752725"/>
                <a:gd name="connsiteY12" fmla="*/ 2127250 h 2238375"/>
                <a:gd name="connsiteX13" fmla="*/ 2752725 w 2752725"/>
                <a:gd name="connsiteY13" fmla="*/ 2143125 h 2238375"/>
                <a:gd name="connsiteX14" fmla="*/ 2740025 w 2752725"/>
                <a:gd name="connsiteY14" fmla="*/ 2171700 h 2238375"/>
                <a:gd name="connsiteX15" fmla="*/ 2714625 w 2752725"/>
                <a:gd name="connsiteY15" fmla="*/ 2190750 h 2238375"/>
                <a:gd name="connsiteX16" fmla="*/ 2559050 w 2752725"/>
                <a:gd name="connsiteY16" fmla="*/ 2203450 h 2238375"/>
                <a:gd name="connsiteX17" fmla="*/ 2327275 w 2752725"/>
                <a:gd name="connsiteY17" fmla="*/ 2225675 h 2238375"/>
                <a:gd name="connsiteX18" fmla="*/ 2130425 w 2752725"/>
                <a:gd name="connsiteY18" fmla="*/ 2238375 h 2238375"/>
                <a:gd name="connsiteX19" fmla="*/ 2076450 w 2752725"/>
                <a:gd name="connsiteY19" fmla="*/ 2235200 h 2238375"/>
                <a:gd name="connsiteX20" fmla="*/ 2019300 w 2752725"/>
                <a:gd name="connsiteY20" fmla="*/ 2219325 h 2238375"/>
                <a:gd name="connsiteX21" fmla="*/ 1958975 w 2752725"/>
                <a:gd name="connsiteY21" fmla="*/ 2200275 h 2238375"/>
                <a:gd name="connsiteX22" fmla="*/ 1873250 w 2752725"/>
                <a:gd name="connsiteY22" fmla="*/ 2152650 h 2238375"/>
                <a:gd name="connsiteX23" fmla="*/ 1809750 w 2752725"/>
                <a:gd name="connsiteY23" fmla="*/ 2101850 h 2238375"/>
                <a:gd name="connsiteX24" fmla="*/ 1746250 w 2752725"/>
                <a:gd name="connsiteY24" fmla="*/ 2035175 h 2238375"/>
                <a:gd name="connsiteX25" fmla="*/ 1533525 w 2752725"/>
                <a:gd name="connsiteY25" fmla="*/ 1778000 h 2238375"/>
                <a:gd name="connsiteX26" fmla="*/ 1254125 w 2752725"/>
                <a:gd name="connsiteY26" fmla="*/ 1450975 h 2238375"/>
                <a:gd name="connsiteX27" fmla="*/ 898525 w 2752725"/>
                <a:gd name="connsiteY27" fmla="*/ 1031875 h 2238375"/>
                <a:gd name="connsiteX28" fmla="*/ 657225 w 2752725"/>
                <a:gd name="connsiteY28" fmla="*/ 730250 h 2238375"/>
                <a:gd name="connsiteX29" fmla="*/ 527050 w 2752725"/>
                <a:gd name="connsiteY29" fmla="*/ 568325 h 2238375"/>
                <a:gd name="connsiteX30" fmla="*/ 403225 w 2752725"/>
                <a:gd name="connsiteY30" fmla="*/ 428625 h 2238375"/>
                <a:gd name="connsiteX31" fmla="*/ 307975 w 2752725"/>
                <a:gd name="connsiteY31" fmla="*/ 311150 h 2238375"/>
                <a:gd name="connsiteX32" fmla="*/ 247650 w 2752725"/>
                <a:gd name="connsiteY32" fmla="*/ 250825 h 2238375"/>
                <a:gd name="connsiteX33" fmla="*/ 184150 w 2752725"/>
                <a:gd name="connsiteY33" fmla="*/ 187325 h 2238375"/>
                <a:gd name="connsiteX34" fmla="*/ 133350 w 2752725"/>
                <a:gd name="connsiteY34" fmla="*/ 142875 h 2238375"/>
                <a:gd name="connsiteX35" fmla="*/ 60325 w 2752725"/>
                <a:gd name="connsiteY35" fmla="*/ 95250 h 2238375"/>
                <a:gd name="connsiteX36" fmla="*/ 28575 w 2752725"/>
                <a:gd name="connsiteY36" fmla="*/ 79375 h 2238375"/>
                <a:gd name="connsiteX37" fmla="*/ 12700 w 2752725"/>
                <a:gd name="connsiteY37" fmla="*/ 63500 h 2238375"/>
                <a:gd name="connsiteX38" fmla="*/ 0 w 2752725"/>
                <a:gd name="connsiteY38" fmla="*/ 41275 h 2238375"/>
                <a:gd name="connsiteX39" fmla="*/ 0 w 2752725"/>
                <a:gd name="connsiteY39" fmla="*/ 19050 h 2238375"/>
                <a:gd name="connsiteX40" fmla="*/ 15875 w 2752725"/>
                <a:gd name="connsiteY40" fmla="*/ 3175 h 2238375"/>
                <a:gd name="connsiteX41" fmla="*/ 44450 w 2752725"/>
                <a:gd name="connsiteY41" fmla="*/ 0 h 2238375"/>
                <a:gd name="connsiteX42" fmla="*/ 98425 w 2752725"/>
                <a:gd name="connsiteY42" fmla="*/ 9525 h 2238375"/>
                <a:gd name="connsiteX43" fmla="*/ 149225 w 2752725"/>
                <a:gd name="connsiteY43" fmla="*/ 25400 h 2238375"/>
                <a:gd name="connsiteX44" fmla="*/ 200025 w 2752725"/>
                <a:gd name="connsiteY44" fmla="*/ 50800 h 2238375"/>
                <a:gd name="connsiteX45" fmla="*/ 247650 w 2752725"/>
                <a:gd name="connsiteY45" fmla="*/ 79375 h 2238375"/>
                <a:gd name="connsiteX46" fmla="*/ 304800 w 2752725"/>
                <a:gd name="connsiteY46" fmla="*/ 120650 h 2238375"/>
                <a:gd name="connsiteX47" fmla="*/ 422275 w 2752725"/>
                <a:gd name="connsiteY47" fmla="*/ 234950 h 2238375"/>
                <a:gd name="connsiteX48" fmla="*/ 812800 w 2752725"/>
                <a:gd name="connsiteY48" fmla="*/ 647700 h 2238375"/>
                <a:gd name="connsiteX49" fmla="*/ 1000125 w 2752725"/>
                <a:gd name="connsiteY49" fmla="*/ 869950 h 2238375"/>
                <a:gd name="connsiteX50" fmla="*/ 1314450 w 2752725"/>
                <a:gd name="connsiteY50" fmla="*/ 1184275 h 2238375"/>
                <a:gd name="connsiteX51" fmla="*/ 1508125 w 2752725"/>
                <a:gd name="connsiteY51" fmla="*/ 1365250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52725" h="2238375">
                  <a:moveTo>
                    <a:pt x="1508125" y="1365250"/>
                  </a:moveTo>
                  <a:lnTo>
                    <a:pt x="1743075" y="1574800"/>
                  </a:lnTo>
                  <a:lnTo>
                    <a:pt x="1854200" y="1666875"/>
                  </a:lnTo>
                  <a:lnTo>
                    <a:pt x="1946275" y="1736725"/>
                  </a:lnTo>
                  <a:lnTo>
                    <a:pt x="2066925" y="1819275"/>
                  </a:lnTo>
                  <a:lnTo>
                    <a:pt x="2159000" y="1876425"/>
                  </a:lnTo>
                  <a:lnTo>
                    <a:pt x="2270125" y="1933575"/>
                  </a:lnTo>
                  <a:lnTo>
                    <a:pt x="2428875" y="2003425"/>
                  </a:lnTo>
                  <a:lnTo>
                    <a:pt x="2555875" y="2054225"/>
                  </a:lnTo>
                  <a:lnTo>
                    <a:pt x="2698750" y="2095500"/>
                  </a:lnTo>
                  <a:lnTo>
                    <a:pt x="2727325" y="2105025"/>
                  </a:lnTo>
                  <a:lnTo>
                    <a:pt x="2746375" y="2117725"/>
                  </a:lnTo>
                  <a:lnTo>
                    <a:pt x="2752725" y="2127250"/>
                  </a:lnTo>
                  <a:lnTo>
                    <a:pt x="2752725" y="2143125"/>
                  </a:lnTo>
                  <a:lnTo>
                    <a:pt x="2740025" y="2171700"/>
                  </a:lnTo>
                  <a:lnTo>
                    <a:pt x="2714625" y="2190750"/>
                  </a:lnTo>
                  <a:lnTo>
                    <a:pt x="2559050" y="2203450"/>
                  </a:lnTo>
                  <a:lnTo>
                    <a:pt x="2327275" y="2225675"/>
                  </a:lnTo>
                  <a:lnTo>
                    <a:pt x="2130425" y="2238375"/>
                  </a:lnTo>
                  <a:lnTo>
                    <a:pt x="2076450" y="2235200"/>
                  </a:lnTo>
                  <a:lnTo>
                    <a:pt x="2019300" y="2219325"/>
                  </a:lnTo>
                  <a:lnTo>
                    <a:pt x="1958975" y="2200275"/>
                  </a:lnTo>
                  <a:lnTo>
                    <a:pt x="1873250" y="2152650"/>
                  </a:lnTo>
                  <a:lnTo>
                    <a:pt x="1809750" y="2101850"/>
                  </a:lnTo>
                  <a:lnTo>
                    <a:pt x="1746250" y="2035175"/>
                  </a:lnTo>
                  <a:lnTo>
                    <a:pt x="1533525" y="1778000"/>
                  </a:lnTo>
                  <a:lnTo>
                    <a:pt x="1254125" y="1450975"/>
                  </a:lnTo>
                  <a:lnTo>
                    <a:pt x="898525" y="1031875"/>
                  </a:lnTo>
                  <a:lnTo>
                    <a:pt x="657225" y="730250"/>
                  </a:lnTo>
                  <a:lnTo>
                    <a:pt x="527050" y="568325"/>
                  </a:lnTo>
                  <a:lnTo>
                    <a:pt x="403225" y="428625"/>
                  </a:lnTo>
                  <a:lnTo>
                    <a:pt x="307975" y="311150"/>
                  </a:lnTo>
                  <a:lnTo>
                    <a:pt x="247650" y="250825"/>
                  </a:lnTo>
                  <a:lnTo>
                    <a:pt x="184150" y="187325"/>
                  </a:lnTo>
                  <a:lnTo>
                    <a:pt x="133350" y="142875"/>
                  </a:lnTo>
                  <a:lnTo>
                    <a:pt x="60325" y="95250"/>
                  </a:lnTo>
                  <a:lnTo>
                    <a:pt x="28575" y="79375"/>
                  </a:lnTo>
                  <a:lnTo>
                    <a:pt x="12700" y="63500"/>
                  </a:lnTo>
                  <a:lnTo>
                    <a:pt x="0" y="41275"/>
                  </a:lnTo>
                  <a:lnTo>
                    <a:pt x="0" y="19050"/>
                  </a:lnTo>
                  <a:lnTo>
                    <a:pt x="15875" y="3175"/>
                  </a:lnTo>
                  <a:lnTo>
                    <a:pt x="44450" y="0"/>
                  </a:lnTo>
                  <a:lnTo>
                    <a:pt x="98425" y="9525"/>
                  </a:lnTo>
                  <a:lnTo>
                    <a:pt x="149225" y="25400"/>
                  </a:lnTo>
                  <a:lnTo>
                    <a:pt x="200025" y="50800"/>
                  </a:lnTo>
                  <a:lnTo>
                    <a:pt x="247650" y="79375"/>
                  </a:lnTo>
                  <a:lnTo>
                    <a:pt x="304800" y="120650"/>
                  </a:lnTo>
                  <a:lnTo>
                    <a:pt x="422275" y="234950"/>
                  </a:lnTo>
                  <a:lnTo>
                    <a:pt x="812800" y="647700"/>
                  </a:lnTo>
                  <a:lnTo>
                    <a:pt x="1000125" y="869950"/>
                  </a:lnTo>
                  <a:lnTo>
                    <a:pt x="1314450" y="1184275"/>
                  </a:lnTo>
                  <a:lnTo>
                    <a:pt x="1508125" y="136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408959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6D83C08-2738-A14D-952A-0B4EA1779FD2}"/>
              </a:ext>
            </a:extLst>
          </p:cNvPr>
          <p:cNvSpPr/>
          <p:nvPr/>
        </p:nvSpPr>
        <p:spPr>
          <a:xfrm>
            <a:off x="3913188" y="1500188"/>
            <a:ext cx="720725" cy="781050"/>
          </a:xfrm>
          <a:custGeom>
            <a:avLst/>
            <a:gdLst>
              <a:gd name="connsiteX0" fmla="*/ 404812 w 721519"/>
              <a:gd name="connsiteY0" fmla="*/ 595312 h 781050"/>
              <a:gd name="connsiteX1" fmla="*/ 273844 w 721519"/>
              <a:gd name="connsiteY1" fmla="*/ 419100 h 781050"/>
              <a:gd name="connsiteX2" fmla="*/ 157162 w 721519"/>
              <a:gd name="connsiteY2" fmla="*/ 269081 h 781050"/>
              <a:gd name="connsiteX3" fmla="*/ 61912 w 721519"/>
              <a:gd name="connsiteY3" fmla="*/ 133350 h 781050"/>
              <a:gd name="connsiteX4" fmla="*/ 21431 w 721519"/>
              <a:gd name="connsiteY4" fmla="*/ 78581 h 781050"/>
              <a:gd name="connsiteX5" fmla="*/ 2381 w 721519"/>
              <a:gd name="connsiteY5" fmla="*/ 50006 h 781050"/>
              <a:gd name="connsiteX6" fmla="*/ 0 w 721519"/>
              <a:gd name="connsiteY6" fmla="*/ 30956 h 781050"/>
              <a:gd name="connsiteX7" fmla="*/ 0 w 721519"/>
              <a:gd name="connsiteY7" fmla="*/ 14287 h 781050"/>
              <a:gd name="connsiteX8" fmla="*/ 7144 w 721519"/>
              <a:gd name="connsiteY8" fmla="*/ 2381 h 781050"/>
              <a:gd name="connsiteX9" fmla="*/ 33337 w 721519"/>
              <a:gd name="connsiteY9" fmla="*/ 0 h 781050"/>
              <a:gd name="connsiteX10" fmla="*/ 61912 w 721519"/>
              <a:gd name="connsiteY10" fmla="*/ 14287 h 781050"/>
              <a:gd name="connsiteX11" fmla="*/ 150019 w 721519"/>
              <a:gd name="connsiteY11" fmla="*/ 80962 h 781050"/>
              <a:gd name="connsiteX12" fmla="*/ 230981 w 721519"/>
              <a:gd name="connsiteY12" fmla="*/ 140493 h 781050"/>
              <a:gd name="connsiteX13" fmla="*/ 321469 w 721519"/>
              <a:gd name="connsiteY13" fmla="*/ 200025 h 781050"/>
              <a:gd name="connsiteX14" fmla="*/ 473869 w 721519"/>
              <a:gd name="connsiteY14" fmla="*/ 292893 h 781050"/>
              <a:gd name="connsiteX15" fmla="*/ 611981 w 721519"/>
              <a:gd name="connsiteY15" fmla="*/ 369093 h 781050"/>
              <a:gd name="connsiteX16" fmla="*/ 633412 w 721519"/>
              <a:gd name="connsiteY16" fmla="*/ 392906 h 781050"/>
              <a:gd name="connsiteX17" fmla="*/ 669131 w 721519"/>
              <a:gd name="connsiteY17" fmla="*/ 447675 h 781050"/>
              <a:gd name="connsiteX18" fmla="*/ 695325 w 721519"/>
              <a:gd name="connsiteY18" fmla="*/ 492918 h 781050"/>
              <a:gd name="connsiteX19" fmla="*/ 711994 w 721519"/>
              <a:gd name="connsiteY19" fmla="*/ 545306 h 781050"/>
              <a:gd name="connsiteX20" fmla="*/ 721519 w 721519"/>
              <a:gd name="connsiteY20" fmla="*/ 592931 h 781050"/>
              <a:gd name="connsiteX21" fmla="*/ 721519 w 721519"/>
              <a:gd name="connsiteY21" fmla="*/ 633412 h 781050"/>
              <a:gd name="connsiteX22" fmla="*/ 716756 w 721519"/>
              <a:gd name="connsiteY22" fmla="*/ 681037 h 781050"/>
              <a:gd name="connsiteX23" fmla="*/ 700087 w 721519"/>
              <a:gd name="connsiteY23" fmla="*/ 723900 h 781050"/>
              <a:gd name="connsiteX24" fmla="*/ 676275 w 721519"/>
              <a:gd name="connsiteY24" fmla="*/ 754856 h 781050"/>
              <a:gd name="connsiteX25" fmla="*/ 647700 w 721519"/>
              <a:gd name="connsiteY25" fmla="*/ 771525 h 781050"/>
              <a:gd name="connsiteX26" fmla="*/ 619125 w 721519"/>
              <a:gd name="connsiteY26" fmla="*/ 781050 h 781050"/>
              <a:gd name="connsiteX27" fmla="*/ 585787 w 721519"/>
              <a:gd name="connsiteY27" fmla="*/ 776287 h 781050"/>
              <a:gd name="connsiteX28" fmla="*/ 538162 w 721519"/>
              <a:gd name="connsiteY28" fmla="*/ 752475 h 781050"/>
              <a:gd name="connsiteX29" fmla="*/ 490537 w 721519"/>
              <a:gd name="connsiteY29" fmla="*/ 702468 h 781050"/>
              <a:gd name="connsiteX30" fmla="*/ 404812 w 721519"/>
              <a:gd name="connsiteY30" fmla="*/ 595312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21519" h="781050">
                <a:moveTo>
                  <a:pt x="404812" y="595312"/>
                </a:moveTo>
                <a:lnTo>
                  <a:pt x="273844" y="419100"/>
                </a:lnTo>
                <a:lnTo>
                  <a:pt x="157162" y="269081"/>
                </a:lnTo>
                <a:lnTo>
                  <a:pt x="61912" y="133350"/>
                </a:lnTo>
                <a:lnTo>
                  <a:pt x="21431" y="78581"/>
                </a:lnTo>
                <a:lnTo>
                  <a:pt x="2381" y="50006"/>
                </a:lnTo>
                <a:lnTo>
                  <a:pt x="0" y="30956"/>
                </a:lnTo>
                <a:lnTo>
                  <a:pt x="0" y="14287"/>
                </a:lnTo>
                <a:lnTo>
                  <a:pt x="7144" y="2381"/>
                </a:lnTo>
                <a:lnTo>
                  <a:pt x="33337" y="0"/>
                </a:lnTo>
                <a:lnTo>
                  <a:pt x="61912" y="14287"/>
                </a:lnTo>
                <a:lnTo>
                  <a:pt x="150019" y="80962"/>
                </a:lnTo>
                <a:lnTo>
                  <a:pt x="230981" y="140493"/>
                </a:lnTo>
                <a:lnTo>
                  <a:pt x="321469" y="200025"/>
                </a:lnTo>
                <a:lnTo>
                  <a:pt x="473869" y="292893"/>
                </a:lnTo>
                <a:lnTo>
                  <a:pt x="611981" y="369093"/>
                </a:lnTo>
                <a:lnTo>
                  <a:pt x="633412" y="392906"/>
                </a:lnTo>
                <a:lnTo>
                  <a:pt x="669131" y="447675"/>
                </a:lnTo>
                <a:lnTo>
                  <a:pt x="695325" y="492918"/>
                </a:lnTo>
                <a:lnTo>
                  <a:pt x="711994" y="545306"/>
                </a:lnTo>
                <a:lnTo>
                  <a:pt x="721519" y="592931"/>
                </a:lnTo>
                <a:lnTo>
                  <a:pt x="721519" y="633412"/>
                </a:lnTo>
                <a:lnTo>
                  <a:pt x="716756" y="681037"/>
                </a:lnTo>
                <a:lnTo>
                  <a:pt x="700087" y="723900"/>
                </a:lnTo>
                <a:lnTo>
                  <a:pt x="676275" y="754856"/>
                </a:lnTo>
                <a:lnTo>
                  <a:pt x="647700" y="771525"/>
                </a:lnTo>
                <a:lnTo>
                  <a:pt x="619125" y="781050"/>
                </a:lnTo>
                <a:lnTo>
                  <a:pt x="585787" y="776287"/>
                </a:lnTo>
                <a:lnTo>
                  <a:pt x="538162" y="752475"/>
                </a:lnTo>
                <a:lnTo>
                  <a:pt x="490537" y="702468"/>
                </a:lnTo>
                <a:lnTo>
                  <a:pt x="404812" y="5953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6354386-E2B0-E44F-BBC5-AC11A2465176}"/>
              </a:ext>
            </a:extLst>
          </p:cNvPr>
          <p:cNvSpPr/>
          <p:nvPr/>
        </p:nvSpPr>
        <p:spPr>
          <a:xfrm>
            <a:off x="5162550" y="1255713"/>
            <a:ext cx="874713" cy="1125537"/>
          </a:xfrm>
          <a:custGeom>
            <a:avLst/>
            <a:gdLst>
              <a:gd name="connsiteX0" fmla="*/ 452438 w 873919"/>
              <a:gd name="connsiteY0" fmla="*/ 754856 h 1126331"/>
              <a:gd name="connsiteX1" fmla="*/ 140494 w 873919"/>
              <a:gd name="connsiteY1" fmla="*/ 1109662 h 1126331"/>
              <a:gd name="connsiteX2" fmla="*/ 0 w 873919"/>
              <a:gd name="connsiteY2" fmla="*/ 1126331 h 1126331"/>
              <a:gd name="connsiteX3" fmla="*/ 45244 w 873919"/>
              <a:gd name="connsiteY3" fmla="*/ 1016794 h 1126331"/>
              <a:gd name="connsiteX4" fmla="*/ 221456 w 873919"/>
              <a:gd name="connsiteY4" fmla="*/ 726281 h 1126331"/>
              <a:gd name="connsiteX5" fmla="*/ 340519 w 873919"/>
              <a:gd name="connsiteY5" fmla="*/ 526256 h 1126331"/>
              <a:gd name="connsiteX6" fmla="*/ 445294 w 873919"/>
              <a:gd name="connsiteY6" fmla="*/ 340519 h 1126331"/>
              <a:gd name="connsiteX7" fmla="*/ 473869 w 873919"/>
              <a:gd name="connsiteY7" fmla="*/ 283369 h 1126331"/>
              <a:gd name="connsiteX8" fmla="*/ 483394 w 873919"/>
              <a:gd name="connsiteY8" fmla="*/ 254794 h 1126331"/>
              <a:gd name="connsiteX9" fmla="*/ 483394 w 873919"/>
              <a:gd name="connsiteY9" fmla="*/ 223837 h 1126331"/>
              <a:gd name="connsiteX10" fmla="*/ 476250 w 873919"/>
              <a:gd name="connsiteY10" fmla="*/ 188119 h 1126331"/>
              <a:gd name="connsiteX11" fmla="*/ 457200 w 873919"/>
              <a:gd name="connsiteY11" fmla="*/ 147637 h 1126331"/>
              <a:gd name="connsiteX12" fmla="*/ 426244 w 873919"/>
              <a:gd name="connsiteY12" fmla="*/ 104775 h 1126331"/>
              <a:gd name="connsiteX13" fmla="*/ 385763 w 873919"/>
              <a:gd name="connsiteY13" fmla="*/ 59531 h 1126331"/>
              <a:gd name="connsiteX14" fmla="*/ 366713 w 873919"/>
              <a:gd name="connsiteY14" fmla="*/ 40481 h 1126331"/>
              <a:gd name="connsiteX15" fmla="*/ 366713 w 873919"/>
              <a:gd name="connsiteY15" fmla="*/ 23812 h 1126331"/>
              <a:gd name="connsiteX16" fmla="*/ 369094 w 873919"/>
              <a:gd name="connsiteY16" fmla="*/ 9525 h 1126331"/>
              <a:gd name="connsiteX17" fmla="*/ 376238 w 873919"/>
              <a:gd name="connsiteY17" fmla="*/ 0 h 1126331"/>
              <a:gd name="connsiteX18" fmla="*/ 409575 w 873919"/>
              <a:gd name="connsiteY18" fmla="*/ 4762 h 1126331"/>
              <a:gd name="connsiteX19" fmla="*/ 488156 w 873919"/>
              <a:gd name="connsiteY19" fmla="*/ 40481 h 1126331"/>
              <a:gd name="connsiteX20" fmla="*/ 607219 w 873919"/>
              <a:gd name="connsiteY20" fmla="*/ 100012 h 1126331"/>
              <a:gd name="connsiteX21" fmla="*/ 671513 w 873919"/>
              <a:gd name="connsiteY21" fmla="*/ 138112 h 1126331"/>
              <a:gd name="connsiteX22" fmla="*/ 742950 w 873919"/>
              <a:gd name="connsiteY22" fmla="*/ 183356 h 1126331"/>
              <a:gd name="connsiteX23" fmla="*/ 795338 w 873919"/>
              <a:gd name="connsiteY23" fmla="*/ 233362 h 1126331"/>
              <a:gd name="connsiteX24" fmla="*/ 831056 w 873919"/>
              <a:gd name="connsiteY24" fmla="*/ 273844 h 1126331"/>
              <a:gd name="connsiteX25" fmla="*/ 859631 w 873919"/>
              <a:gd name="connsiteY25" fmla="*/ 314325 h 1126331"/>
              <a:gd name="connsiteX26" fmla="*/ 873919 w 873919"/>
              <a:gd name="connsiteY26" fmla="*/ 345281 h 1126331"/>
              <a:gd name="connsiteX27" fmla="*/ 871538 w 873919"/>
              <a:gd name="connsiteY27" fmla="*/ 378619 h 1126331"/>
              <a:gd name="connsiteX28" fmla="*/ 854869 w 873919"/>
              <a:gd name="connsiteY28" fmla="*/ 397669 h 1126331"/>
              <a:gd name="connsiteX29" fmla="*/ 795338 w 873919"/>
              <a:gd name="connsiteY29" fmla="*/ 423862 h 1126331"/>
              <a:gd name="connsiteX30" fmla="*/ 745331 w 873919"/>
              <a:gd name="connsiteY30" fmla="*/ 450056 h 1126331"/>
              <a:gd name="connsiteX31" fmla="*/ 702469 w 873919"/>
              <a:gd name="connsiteY31" fmla="*/ 471487 h 1126331"/>
              <a:gd name="connsiteX32" fmla="*/ 664369 w 873919"/>
              <a:gd name="connsiteY32" fmla="*/ 514350 h 1126331"/>
              <a:gd name="connsiteX33" fmla="*/ 452438 w 873919"/>
              <a:gd name="connsiteY33" fmla="*/ 754856 h 112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73919" h="1126331">
                <a:moveTo>
                  <a:pt x="452438" y="754856"/>
                </a:moveTo>
                <a:lnTo>
                  <a:pt x="140494" y="1109662"/>
                </a:lnTo>
                <a:lnTo>
                  <a:pt x="0" y="1126331"/>
                </a:lnTo>
                <a:lnTo>
                  <a:pt x="45244" y="1016794"/>
                </a:lnTo>
                <a:lnTo>
                  <a:pt x="221456" y="726281"/>
                </a:lnTo>
                <a:lnTo>
                  <a:pt x="340519" y="526256"/>
                </a:lnTo>
                <a:lnTo>
                  <a:pt x="445294" y="340519"/>
                </a:lnTo>
                <a:lnTo>
                  <a:pt x="473869" y="283369"/>
                </a:lnTo>
                <a:lnTo>
                  <a:pt x="483394" y="254794"/>
                </a:lnTo>
                <a:lnTo>
                  <a:pt x="483394" y="223837"/>
                </a:lnTo>
                <a:lnTo>
                  <a:pt x="476250" y="188119"/>
                </a:lnTo>
                <a:lnTo>
                  <a:pt x="457200" y="147637"/>
                </a:lnTo>
                <a:lnTo>
                  <a:pt x="426244" y="104775"/>
                </a:lnTo>
                <a:lnTo>
                  <a:pt x="385763" y="59531"/>
                </a:lnTo>
                <a:lnTo>
                  <a:pt x="366713" y="40481"/>
                </a:lnTo>
                <a:lnTo>
                  <a:pt x="366713" y="23812"/>
                </a:lnTo>
                <a:lnTo>
                  <a:pt x="369094" y="9525"/>
                </a:lnTo>
                <a:lnTo>
                  <a:pt x="376238" y="0"/>
                </a:lnTo>
                <a:lnTo>
                  <a:pt x="409575" y="4762"/>
                </a:lnTo>
                <a:lnTo>
                  <a:pt x="488156" y="40481"/>
                </a:lnTo>
                <a:lnTo>
                  <a:pt x="607219" y="100012"/>
                </a:lnTo>
                <a:lnTo>
                  <a:pt x="671513" y="138112"/>
                </a:lnTo>
                <a:lnTo>
                  <a:pt x="742950" y="183356"/>
                </a:lnTo>
                <a:lnTo>
                  <a:pt x="795338" y="233362"/>
                </a:lnTo>
                <a:lnTo>
                  <a:pt x="831056" y="273844"/>
                </a:lnTo>
                <a:lnTo>
                  <a:pt x="859631" y="314325"/>
                </a:lnTo>
                <a:lnTo>
                  <a:pt x="873919" y="345281"/>
                </a:lnTo>
                <a:lnTo>
                  <a:pt x="871538" y="378619"/>
                </a:lnTo>
                <a:lnTo>
                  <a:pt x="854869" y="397669"/>
                </a:lnTo>
                <a:lnTo>
                  <a:pt x="795338" y="423862"/>
                </a:lnTo>
                <a:lnTo>
                  <a:pt x="745331" y="450056"/>
                </a:lnTo>
                <a:lnTo>
                  <a:pt x="702469" y="471487"/>
                </a:lnTo>
                <a:lnTo>
                  <a:pt x="664369" y="514350"/>
                </a:lnTo>
                <a:lnTo>
                  <a:pt x="452438" y="7548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C5553CD-ED6A-424B-9527-6A952E65769C}"/>
              </a:ext>
            </a:extLst>
          </p:cNvPr>
          <p:cNvSpPr/>
          <p:nvPr/>
        </p:nvSpPr>
        <p:spPr>
          <a:xfrm>
            <a:off x="4533900" y="4300538"/>
            <a:ext cx="1849438" cy="442912"/>
          </a:xfrm>
          <a:custGeom>
            <a:avLst/>
            <a:gdLst>
              <a:gd name="connsiteX0" fmla="*/ 1188244 w 1850231"/>
              <a:gd name="connsiteY0" fmla="*/ 292893 h 442912"/>
              <a:gd name="connsiteX1" fmla="*/ 883444 w 1850231"/>
              <a:gd name="connsiteY1" fmla="*/ 335756 h 442912"/>
              <a:gd name="connsiteX2" fmla="*/ 657225 w 1850231"/>
              <a:gd name="connsiteY2" fmla="*/ 378618 h 442912"/>
              <a:gd name="connsiteX3" fmla="*/ 566738 w 1850231"/>
              <a:gd name="connsiteY3" fmla="*/ 388143 h 442912"/>
              <a:gd name="connsiteX4" fmla="*/ 483394 w 1850231"/>
              <a:gd name="connsiteY4" fmla="*/ 400050 h 442912"/>
              <a:gd name="connsiteX5" fmla="*/ 392906 w 1850231"/>
              <a:gd name="connsiteY5" fmla="*/ 421481 h 442912"/>
              <a:gd name="connsiteX6" fmla="*/ 340519 w 1850231"/>
              <a:gd name="connsiteY6" fmla="*/ 442912 h 442912"/>
              <a:gd name="connsiteX7" fmla="*/ 314325 w 1850231"/>
              <a:gd name="connsiteY7" fmla="*/ 440531 h 442912"/>
              <a:gd name="connsiteX8" fmla="*/ 235744 w 1850231"/>
              <a:gd name="connsiteY8" fmla="*/ 414337 h 442912"/>
              <a:gd name="connsiteX9" fmla="*/ 183356 w 1850231"/>
              <a:gd name="connsiteY9" fmla="*/ 388143 h 442912"/>
              <a:gd name="connsiteX10" fmla="*/ 138113 w 1850231"/>
              <a:gd name="connsiteY10" fmla="*/ 357187 h 442912"/>
              <a:gd name="connsiteX11" fmla="*/ 85725 w 1850231"/>
              <a:gd name="connsiteY11" fmla="*/ 319087 h 442912"/>
              <a:gd name="connsiteX12" fmla="*/ 40481 w 1850231"/>
              <a:gd name="connsiteY12" fmla="*/ 283368 h 442912"/>
              <a:gd name="connsiteX13" fmla="*/ 11906 w 1850231"/>
              <a:gd name="connsiteY13" fmla="*/ 254793 h 442912"/>
              <a:gd name="connsiteX14" fmla="*/ 0 w 1850231"/>
              <a:gd name="connsiteY14" fmla="*/ 235743 h 442912"/>
              <a:gd name="connsiteX15" fmla="*/ 0 w 1850231"/>
              <a:gd name="connsiteY15" fmla="*/ 216693 h 442912"/>
              <a:gd name="connsiteX16" fmla="*/ 4763 w 1850231"/>
              <a:gd name="connsiteY16" fmla="*/ 202406 h 442912"/>
              <a:gd name="connsiteX17" fmla="*/ 23813 w 1850231"/>
              <a:gd name="connsiteY17" fmla="*/ 195262 h 442912"/>
              <a:gd name="connsiteX18" fmla="*/ 54769 w 1850231"/>
              <a:gd name="connsiteY18" fmla="*/ 200025 h 442912"/>
              <a:gd name="connsiteX19" fmla="*/ 107156 w 1850231"/>
              <a:gd name="connsiteY19" fmla="*/ 219075 h 442912"/>
              <a:gd name="connsiteX20" fmla="*/ 173831 w 1850231"/>
              <a:gd name="connsiteY20" fmla="*/ 240506 h 442912"/>
              <a:gd name="connsiteX21" fmla="*/ 226219 w 1850231"/>
              <a:gd name="connsiteY21" fmla="*/ 247650 h 442912"/>
              <a:gd name="connsiteX22" fmla="*/ 288131 w 1850231"/>
              <a:gd name="connsiteY22" fmla="*/ 245268 h 442912"/>
              <a:gd name="connsiteX23" fmla="*/ 397669 w 1850231"/>
              <a:gd name="connsiteY23" fmla="*/ 230981 h 442912"/>
              <a:gd name="connsiteX24" fmla="*/ 716756 w 1850231"/>
              <a:gd name="connsiteY24" fmla="*/ 188118 h 442912"/>
              <a:gd name="connsiteX25" fmla="*/ 940594 w 1850231"/>
              <a:gd name="connsiteY25" fmla="*/ 150018 h 442912"/>
              <a:gd name="connsiteX26" fmla="*/ 1095375 w 1850231"/>
              <a:gd name="connsiteY26" fmla="*/ 119062 h 442912"/>
              <a:gd name="connsiteX27" fmla="*/ 1259681 w 1850231"/>
              <a:gd name="connsiteY27" fmla="*/ 76200 h 442912"/>
              <a:gd name="connsiteX28" fmla="*/ 1414463 w 1850231"/>
              <a:gd name="connsiteY28" fmla="*/ 19050 h 442912"/>
              <a:gd name="connsiteX29" fmla="*/ 1459706 w 1850231"/>
              <a:gd name="connsiteY29" fmla="*/ 0 h 442912"/>
              <a:gd name="connsiteX30" fmla="*/ 1469231 w 1850231"/>
              <a:gd name="connsiteY30" fmla="*/ 0 h 442912"/>
              <a:gd name="connsiteX31" fmla="*/ 1540669 w 1850231"/>
              <a:gd name="connsiteY31" fmla="*/ 14287 h 442912"/>
              <a:gd name="connsiteX32" fmla="*/ 1633538 w 1850231"/>
              <a:gd name="connsiteY32" fmla="*/ 40481 h 442912"/>
              <a:gd name="connsiteX33" fmla="*/ 1740694 w 1850231"/>
              <a:gd name="connsiteY33" fmla="*/ 78581 h 442912"/>
              <a:gd name="connsiteX34" fmla="*/ 1812131 w 1850231"/>
              <a:gd name="connsiteY34" fmla="*/ 109537 h 442912"/>
              <a:gd name="connsiteX35" fmla="*/ 1828800 w 1850231"/>
              <a:gd name="connsiteY35" fmla="*/ 123825 h 442912"/>
              <a:gd name="connsiteX36" fmla="*/ 1840706 w 1850231"/>
              <a:gd name="connsiteY36" fmla="*/ 145256 h 442912"/>
              <a:gd name="connsiteX37" fmla="*/ 1850231 w 1850231"/>
              <a:gd name="connsiteY37" fmla="*/ 169068 h 442912"/>
              <a:gd name="connsiteX38" fmla="*/ 1847850 w 1850231"/>
              <a:gd name="connsiteY38" fmla="*/ 195262 h 442912"/>
              <a:gd name="connsiteX39" fmla="*/ 1838325 w 1850231"/>
              <a:gd name="connsiteY39" fmla="*/ 216693 h 442912"/>
              <a:gd name="connsiteX40" fmla="*/ 1819275 w 1850231"/>
              <a:gd name="connsiteY40" fmla="*/ 230981 h 442912"/>
              <a:gd name="connsiteX41" fmla="*/ 1785938 w 1850231"/>
              <a:gd name="connsiteY41" fmla="*/ 245268 h 442912"/>
              <a:gd name="connsiteX42" fmla="*/ 1707356 w 1850231"/>
              <a:gd name="connsiteY42" fmla="*/ 259556 h 442912"/>
              <a:gd name="connsiteX43" fmla="*/ 1590675 w 1850231"/>
              <a:gd name="connsiteY43" fmla="*/ 266700 h 442912"/>
              <a:gd name="connsiteX44" fmla="*/ 1478756 w 1850231"/>
              <a:gd name="connsiteY44" fmla="*/ 266700 h 442912"/>
              <a:gd name="connsiteX45" fmla="*/ 1188244 w 1850231"/>
              <a:gd name="connsiteY45" fmla="*/ 292893 h 4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50231" h="442912">
                <a:moveTo>
                  <a:pt x="1188244" y="292893"/>
                </a:moveTo>
                <a:lnTo>
                  <a:pt x="883444" y="335756"/>
                </a:lnTo>
                <a:lnTo>
                  <a:pt x="657225" y="378618"/>
                </a:lnTo>
                <a:lnTo>
                  <a:pt x="566738" y="388143"/>
                </a:lnTo>
                <a:lnTo>
                  <a:pt x="483394" y="400050"/>
                </a:lnTo>
                <a:lnTo>
                  <a:pt x="392906" y="421481"/>
                </a:lnTo>
                <a:lnTo>
                  <a:pt x="340519" y="442912"/>
                </a:lnTo>
                <a:lnTo>
                  <a:pt x="314325" y="440531"/>
                </a:lnTo>
                <a:lnTo>
                  <a:pt x="235744" y="414337"/>
                </a:lnTo>
                <a:lnTo>
                  <a:pt x="183356" y="388143"/>
                </a:lnTo>
                <a:lnTo>
                  <a:pt x="138113" y="357187"/>
                </a:lnTo>
                <a:lnTo>
                  <a:pt x="85725" y="319087"/>
                </a:lnTo>
                <a:lnTo>
                  <a:pt x="40481" y="283368"/>
                </a:lnTo>
                <a:lnTo>
                  <a:pt x="11906" y="254793"/>
                </a:lnTo>
                <a:lnTo>
                  <a:pt x="0" y="235743"/>
                </a:lnTo>
                <a:lnTo>
                  <a:pt x="0" y="216693"/>
                </a:lnTo>
                <a:lnTo>
                  <a:pt x="4763" y="202406"/>
                </a:lnTo>
                <a:lnTo>
                  <a:pt x="23813" y="195262"/>
                </a:lnTo>
                <a:lnTo>
                  <a:pt x="54769" y="200025"/>
                </a:lnTo>
                <a:lnTo>
                  <a:pt x="107156" y="219075"/>
                </a:lnTo>
                <a:lnTo>
                  <a:pt x="173831" y="240506"/>
                </a:lnTo>
                <a:lnTo>
                  <a:pt x="226219" y="247650"/>
                </a:lnTo>
                <a:lnTo>
                  <a:pt x="288131" y="245268"/>
                </a:lnTo>
                <a:lnTo>
                  <a:pt x="397669" y="230981"/>
                </a:lnTo>
                <a:lnTo>
                  <a:pt x="716756" y="188118"/>
                </a:lnTo>
                <a:lnTo>
                  <a:pt x="940594" y="150018"/>
                </a:lnTo>
                <a:lnTo>
                  <a:pt x="1095375" y="119062"/>
                </a:lnTo>
                <a:lnTo>
                  <a:pt x="1259681" y="76200"/>
                </a:lnTo>
                <a:lnTo>
                  <a:pt x="1414463" y="19050"/>
                </a:lnTo>
                <a:lnTo>
                  <a:pt x="1459706" y="0"/>
                </a:lnTo>
                <a:lnTo>
                  <a:pt x="1469231" y="0"/>
                </a:lnTo>
                <a:lnTo>
                  <a:pt x="1540669" y="14287"/>
                </a:lnTo>
                <a:lnTo>
                  <a:pt x="1633538" y="40481"/>
                </a:lnTo>
                <a:lnTo>
                  <a:pt x="1740694" y="78581"/>
                </a:lnTo>
                <a:lnTo>
                  <a:pt x="1812131" y="109537"/>
                </a:lnTo>
                <a:lnTo>
                  <a:pt x="1828800" y="123825"/>
                </a:lnTo>
                <a:lnTo>
                  <a:pt x="1840706" y="145256"/>
                </a:lnTo>
                <a:lnTo>
                  <a:pt x="1850231" y="169068"/>
                </a:lnTo>
                <a:lnTo>
                  <a:pt x="1847850" y="195262"/>
                </a:lnTo>
                <a:lnTo>
                  <a:pt x="1838325" y="216693"/>
                </a:lnTo>
                <a:lnTo>
                  <a:pt x="1819275" y="230981"/>
                </a:lnTo>
                <a:lnTo>
                  <a:pt x="1785938" y="245268"/>
                </a:lnTo>
                <a:lnTo>
                  <a:pt x="1707356" y="259556"/>
                </a:lnTo>
                <a:lnTo>
                  <a:pt x="1590675" y="266700"/>
                </a:lnTo>
                <a:lnTo>
                  <a:pt x="1478756" y="266700"/>
                </a:lnTo>
                <a:lnTo>
                  <a:pt x="1188244" y="292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8B6DD6C-CD13-4A4C-83A1-F8BE18D088B4}"/>
              </a:ext>
            </a:extLst>
          </p:cNvPr>
          <p:cNvSpPr/>
          <p:nvPr/>
        </p:nvSpPr>
        <p:spPr>
          <a:xfrm>
            <a:off x="3533775" y="2132013"/>
            <a:ext cx="2824163" cy="555625"/>
          </a:xfrm>
          <a:custGeom>
            <a:avLst/>
            <a:gdLst>
              <a:gd name="connsiteX0" fmla="*/ 1771650 w 2824163"/>
              <a:gd name="connsiteY0" fmla="*/ 314325 h 557212"/>
              <a:gd name="connsiteX1" fmla="*/ 1574006 w 2824163"/>
              <a:gd name="connsiteY1" fmla="*/ 338137 h 557212"/>
              <a:gd name="connsiteX2" fmla="*/ 1207294 w 2824163"/>
              <a:gd name="connsiteY2" fmla="*/ 385762 h 557212"/>
              <a:gd name="connsiteX3" fmla="*/ 1004888 w 2824163"/>
              <a:gd name="connsiteY3" fmla="*/ 435769 h 557212"/>
              <a:gd name="connsiteX4" fmla="*/ 702469 w 2824163"/>
              <a:gd name="connsiteY4" fmla="*/ 500062 h 557212"/>
              <a:gd name="connsiteX5" fmla="*/ 459581 w 2824163"/>
              <a:gd name="connsiteY5" fmla="*/ 542925 h 557212"/>
              <a:gd name="connsiteX6" fmla="*/ 416719 w 2824163"/>
              <a:gd name="connsiteY6" fmla="*/ 557212 h 557212"/>
              <a:gd name="connsiteX7" fmla="*/ 390525 w 2824163"/>
              <a:gd name="connsiteY7" fmla="*/ 554831 h 557212"/>
              <a:gd name="connsiteX8" fmla="*/ 338138 w 2824163"/>
              <a:gd name="connsiteY8" fmla="*/ 535781 h 557212"/>
              <a:gd name="connsiteX9" fmla="*/ 254794 w 2824163"/>
              <a:gd name="connsiteY9" fmla="*/ 492919 h 557212"/>
              <a:gd name="connsiteX10" fmla="*/ 183356 w 2824163"/>
              <a:gd name="connsiteY10" fmla="*/ 445294 h 557212"/>
              <a:gd name="connsiteX11" fmla="*/ 126206 w 2824163"/>
              <a:gd name="connsiteY11" fmla="*/ 402431 h 557212"/>
              <a:gd name="connsiteX12" fmla="*/ 85725 w 2824163"/>
              <a:gd name="connsiteY12" fmla="*/ 364331 h 557212"/>
              <a:gd name="connsiteX13" fmla="*/ 38100 w 2824163"/>
              <a:gd name="connsiteY13" fmla="*/ 311944 h 557212"/>
              <a:gd name="connsiteX14" fmla="*/ 9525 w 2824163"/>
              <a:gd name="connsiteY14" fmla="*/ 271462 h 557212"/>
              <a:gd name="connsiteX15" fmla="*/ 2381 w 2824163"/>
              <a:gd name="connsiteY15" fmla="*/ 247650 h 557212"/>
              <a:gd name="connsiteX16" fmla="*/ 0 w 2824163"/>
              <a:gd name="connsiteY16" fmla="*/ 230981 h 557212"/>
              <a:gd name="connsiteX17" fmla="*/ 0 w 2824163"/>
              <a:gd name="connsiteY17" fmla="*/ 214312 h 557212"/>
              <a:gd name="connsiteX18" fmla="*/ 11906 w 2824163"/>
              <a:gd name="connsiteY18" fmla="*/ 202406 h 557212"/>
              <a:gd name="connsiteX19" fmla="*/ 35719 w 2824163"/>
              <a:gd name="connsiteY19" fmla="*/ 200025 h 557212"/>
              <a:gd name="connsiteX20" fmla="*/ 64294 w 2824163"/>
              <a:gd name="connsiteY20" fmla="*/ 211931 h 557212"/>
              <a:gd name="connsiteX21" fmla="*/ 116681 w 2824163"/>
              <a:gd name="connsiteY21" fmla="*/ 247650 h 557212"/>
              <a:gd name="connsiteX22" fmla="*/ 169069 w 2824163"/>
              <a:gd name="connsiteY22" fmla="*/ 271462 h 557212"/>
              <a:gd name="connsiteX23" fmla="*/ 228600 w 2824163"/>
              <a:gd name="connsiteY23" fmla="*/ 295275 h 557212"/>
              <a:gd name="connsiteX24" fmla="*/ 304800 w 2824163"/>
              <a:gd name="connsiteY24" fmla="*/ 316706 h 557212"/>
              <a:gd name="connsiteX25" fmla="*/ 378619 w 2824163"/>
              <a:gd name="connsiteY25" fmla="*/ 319087 h 557212"/>
              <a:gd name="connsiteX26" fmla="*/ 623888 w 2824163"/>
              <a:gd name="connsiteY26" fmla="*/ 300037 h 557212"/>
              <a:gd name="connsiteX27" fmla="*/ 1047750 w 2824163"/>
              <a:gd name="connsiteY27" fmla="*/ 257175 h 557212"/>
              <a:gd name="connsiteX28" fmla="*/ 1481138 w 2824163"/>
              <a:gd name="connsiteY28" fmla="*/ 190500 h 557212"/>
              <a:gd name="connsiteX29" fmla="*/ 1674019 w 2824163"/>
              <a:gd name="connsiteY29" fmla="*/ 154781 h 557212"/>
              <a:gd name="connsiteX30" fmla="*/ 1874044 w 2824163"/>
              <a:gd name="connsiteY30" fmla="*/ 140494 h 557212"/>
              <a:gd name="connsiteX31" fmla="*/ 2078831 w 2824163"/>
              <a:gd name="connsiteY31" fmla="*/ 90487 h 557212"/>
              <a:gd name="connsiteX32" fmla="*/ 2345531 w 2824163"/>
              <a:gd name="connsiteY32" fmla="*/ 9525 h 557212"/>
              <a:gd name="connsiteX33" fmla="*/ 2386013 w 2824163"/>
              <a:gd name="connsiteY33" fmla="*/ 0 h 557212"/>
              <a:gd name="connsiteX34" fmla="*/ 2476500 w 2824163"/>
              <a:gd name="connsiteY34" fmla="*/ 4762 h 557212"/>
              <a:gd name="connsiteX35" fmla="*/ 2590800 w 2824163"/>
              <a:gd name="connsiteY35" fmla="*/ 23812 h 557212"/>
              <a:gd name="connsiteX36" fmla="*/ 2686050 w 2824163"/>
              <a:gd name="connsiteY36" fmla="*/ 50006 h 557212"/>
              <a:gd name="connsiteX37" fmla="*/ 2747963 w 2824163"/>
              <a:gd name="connsiteY37" fmla="*/ 78581 h 557212"/>
              <a:gd name="connsiteX38" fmla="*/ 2786063 w 2824163"/>
              <a:gd name="connsiteY38" fmla="*/ 107156 h 557212"/>
              <a:gd name="connsiteX39" fmla="*/ 2814638 w 2824163"/>
              <a:gd name="connsiteY39" fmla="*/ 140494 h 557212"/>
              <a:gd name="connsiteX40" fmla="*/ 2824163 w 2824163"/>
              <a:gd name="connsiteY40" fmla="*/ 173831 h 557212"/>
              <a:gd name="connsiteX41" fmla="*/ 2807494 w 2824163"/>
              <a:gd name="connsiteY41" fmla="*/ 207169 h 557212"/>
              <a:gd name="connsiteX42" fmla="*/ 2781300 w 2824163"/>
              <a:gd name="connsiteY42" fmla="*/ 233362 h 557212"/>
              <a:gd name="connsiteX43" fmla="*/ 2733675 w 2824163"/>
              <a:gd name="connsiteY43" fmla="*/ 261937 h 557212"/>
              <a:gd name="connsiteX44" fmla="*/ 2645569 w 2824163"/>
              <a:gd name="connsiteY44" fmla="*/ 271462 h 557212"/>
              <a:gd name="connsiteX45" fmla="*/ 2390775 w 2824163"/>
              <a:gd name="connsiteY45" fmla="*/ 273844 h 557212"/>
              <a:gd name="connsiteX46" fmla="*/ 2093119 w 2824163"/>
              <a:gd name="connsiteY46" fmla="*/ 292894 h 557212"/>
              <a:gd name="connsiteX47" fmla="*/ 1771650 w 2824163"/>
              <a:gd name="connsiteY47" fmla="*/ 314325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24163" h="557212">
                <a:moveTo>
                  <a:pt x="1771650" y="314325"/>
                </a:moveTo>
                <a:lnTo>
                  <a:pt x="1574006" y="338137"/>
                </a:lnTo>
                <a:lnTo>
                  <a:pt x="1207294" y="385762"/>
                </a:lnTo>
                <a:lnTo>
                  <a:pt x="1004888" y="435769"/>
                </a:lnTo>
                <a:lnTo>
                  <a:pt x="702469" y="500062"/>
                </a:lnTo>
                <a:lnTo>
                  <a:pt x="459581" y="542925"/>
                </a:lnTo>
                <a:lnTo>
                  <a:pt x="416719" y="557212"/>
                </a:lnTo>
                <a:lnTo>
                  <a:pt x="390525" y="554831"/>
                </a:lnTo>
                <a:lnTo>
                  <a:pt x="338138" y="535781"/>
                </a:lnTo>
                <a:lnTo>
                  <a:pt x="254794" y="492919"/>
                </a:lnTo>
                <a:lnTo>
                  <a:pt x="183356" y="445294"/>
                </a:lnTo>
                <a:lnTo>
                  <a:pt x="126206" y="402431"/>
                </a:lnTo>
                <a:lnTo>
                  <a:pt x="85725" y="364331"/>
                </a:lnTo>
                <a:lnTo>
                  <a:pt x="38100" y="311944"/>
                </a:lnTo>
                <a:lnTo>
                  <a:pt x="9525" y="271462"/>
                </a:lnTo>
                <a:lnTo>
                  <a:pt x="2381" y="247650"/>
                </a:lnTo>
                <a:lnTo>
                  <a:pt x="0" y="230981"/>
                </a:lnTo>
                <a:lnTo>
                  <a:pt x="0" y="214312"/>
                </a:lnTo>
                <a:lnTo>
                  <a:pt x="11906" y="202406"/>
                </a:lnTo>
                <a:lnTo>
                  <a:pt x="35719" y="200025"/>
                </a:lnTo>
                <a:lnTo>
                  <a:pt x="64294" y="211931"/>
                </a:lnTo>
                <a:lnTo>
                  <a:pt x="116681" y="247650"/>
                </a:lnTo>
                <a:lnTo>
                  <a:pt x="169069" y="271462"/>
                </a:lnTo>
                <a:lnTo>
                  <a:pt x="228600" y="295275"/>
                </a:lnTo>
                <a:lnTo>
                  <a:pt x="304800" y="316706"/>
                </a:lnTo>
                <a:lnTo>
                  <a:pt x="378619" y="319087"/>
                </a:lnTo>
                <a:lnTo>
                  <a:pt x="623888" y="300037"/>
                </a:lnTo>
                <a:lnTo>
                  <a:pt x="1047750" y="257175"/>
                </a:lnTo>
                <a:lnTo>
                  <a:pt x="1481138" y="190500"/>
                </a:lnTo>
                <a:lnTo>
                  <a:pt x="1674019" y="154781"/>
                </a:lnTo>
                <a:lnTo>
                  <a:pt x="1874044" y="140494"/>
                </a:lnTo>
                <a:lnTo>
                  <a:pt x="2078831" y="90487"/>
                </a:lnTo>
                <a:lnTo>
                  <a:pt x="2345531" y="9525"/>
                </a:lnTo>
                <a:lnTo>
                  <a:pt x="2386013" y="0"/>
                </a:lnTo>
                <a:lnTo>
                  <a:pt x="2476500" y="4762"/>
                </a:lnTo>
                <a:lnTo>
                  <a:pt x="2590800" y="23812"/>
                </a:lnTo>
                <a:lnTo>
                  <a:pt x="2686050" y="50006"/>
                </a:lnTo>
                <a:lnTo>
                  <a:pt x="2747963" y="78581"/>
                </a:lnTo>
                <a:lnTo>
                  <a:pt x="2786063" y="107156"/>
                </a:lnTo>
                <a:lnTo>
                  <a:pt x="2814638" y="140494"/>
                </a:lnTo>
                <a:lnTo>
                  <a:pt x="2824163" y="173831"/>
                </a:lnTo>
                <a:lnTo>
                  <a:pt x="2807494" y="207169"/>
                </a:lnTo>
                <a:lnTo>
                  <a:pt x="2781300" y="233362"/>
                </a:lnTo>
                <a:lnTo>
                  <a:pt x="2733675" y="261937"/>
                </a:lnTo>
                <a:lnTo>
                  <a:pt x="2645569" y="271462"/>
                </a:lnTo>
                <a:lnTo>
                  <a:pt x="2390775" y="273844"/>
                </a:lnTo>
                <a:lnTo>
                  <a:pt x="2093119" y="292894"/>
                </a:lnTo>
                <a:lnTo>
                  <a:pt x="1771650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4E2F4C7-2728-F04B-8C23-950A652F8665}"/>
              </a:ext>
            </a:extLst>
          </p:cNvPr>
          <p:cNvSpPr/>
          <p:nvPr/>
        </p:nvSpPr>
        <p:spPr>
          <a:xfrm>
            <a:off x="4713288" y="2405063"/>
            <a:ext cx="454025" cy="1216025"/>
          </a:xfrm>
          <a:custGeom>
            <a:avLst/>
            <a:gdLst>
              <a:gd name="connsiteX0" fmla="*/ 411956 w 454819"/>
              <a:gd name="connsiteY0" fmla="*/ 888206 h 1216818"/>
              <a:gd name="connsiteX1" fmla="*/ 409575 w 454819"/>
              <a:gd name="connsiteY1" fmla="*/ 1181100 h 1216818"/>
              <a:gd name="connsiteX2" fmla="*/ 161925 w 454819"/>
              <a:gd name="connsiteY2" fmla="*/ 1216818 h 1216818"/>
              <a:gd name="connsiteX3" fmla="*/ 166687 w 454819"/>
              <a:gd name="connsiteY3" fmla="*/ 907256 h 1216818"/>
              <a:gd name="connsiteX4" fmla="*/ 166687 w 454819"/>
              <a:gd name="connsiteY4" fmla="*/ 647700 h 1216818"/>
              <a:gd name="connsiteX5" fmla="*/ 166687 w 454819"/>
              <a:gd name="connsiteY5" fmla="*/ 283368 h 1216818"/>
              <a:gd name="connsiteX6" fmla="*/ 164306 w 454819"/>
              <a:gd name="connsiteY6" fmla="*/ 180975 h 1216818"/>
              <a:gd name="connsiteX7" fmla="*/ 157162 w 454819"/>
              <a:gd name="connsiteY7" fmla="*/ 150018 h 1216818"/>
              <a:gd name="connsiteX8" fmla="*/ 140494 w 454819"/>
              <a:gd name="connsiteY8" fmla="*/ 133350 h 1216818"/>
              <a:gd name="connsiteX9" fmla="*/ 104775 w 454819"/>
              <a:gd name="connsiteY9" fmla="*/ 114300 h 1216818"/>
              <a:gd name="connsiteX10" fmla="*/ 0 w 454819"/>
              <a:gd name="connsiteY10" fmla="*/ 57150 h 1216818"/>
              <a:gd name="connsiteX11" fmla="*/ 385762 w 454819"/>
              <a:gd name="connsiteY11" fmla="*/ 0 h 1216818"/>
              <a:gd name="connsiteX12" fmla="*/ 450056 w 454819"/>
              <a:gd name="connsiteY12" fmla="*/ 164306 h 1216818"/>
              <a:gd name="connsiteX13" fmla="*/ 454819 w 454819"/>
              <a:gd name="connsiteY13" fmla="*/ 190500 h 1216818"/>
              <a:gd name="connsiteX14" fmla="*/ 442912 w 454819"/>
              <a:gd name="connsiteY14" fmla="*/ 278606 h 1216818"/>
              <a:gd name="connsiteX15" fmla="*/ 411956 w 454819"/>
              <a:gd name="connsiteY15" fmla="*/ 507206 h 1216818"/>
              <a:gd name="connsiteX16" fmla="*/ 411956 w 454819"/>
              <a:gd name="connsiteY16" fmla="*/ 888206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4819" h="1216818">
                <a:moveTo>
                  <a:pt x="411956" y="888206"/>
                </a:moveTo>
                <a:cubicBezTo>
                  <a:pt x="411162" y="985837"/>
                  <a:pt x="410369" y="1083469"/>
                  <a:pt x="409575" y="1181100"/>
                </a:cubicBezTo>
                <a:lnTo>
                  <a:pt x="161925" y="1216818"/>
                </a:lnTo>
                <a:cubicBezTo>
                  <a:pt x="163512" y="1113631"/>
                  <a:pt x="165100" y="1010443"/>
                  <a:pt x="166687" y="907256"/>
                </a:cubicBezTo>
                <a:lnTo>
                  <a:pt x="166687" y="647700"/>
                </a:lnTo>
                <a:lnTo>
                  <a:pt x="166687" y="283368"/>
                </a:lnTo>
                <a:cubicBezTo>
                  <a:pt x="165893" y="249237"/>
                  <a:pt x="165100" y="215106"/>
                  <a:pt x="164306" y="180975"/>
                </a:cubicBezTo>
                <a:lnTo>
                  <a:pt x="157162" y="150018"/>
                </a:lnTo>
                <a:lnTo>
                  <a:pt x="140494" y="133350"/>
                </a:lnTo>
                <a:lnTo>
                  <a:pt x="104775" y="114300"/>
                </a:lnTo>
                <a:lnTo>
                  <a:pt x="0" y="57150"/>
                </a:lnTo>
                <a:lnTo>
                  <a:pt x="385762" y="0"/>
                </a:lnTo>
                <a:lnTo>
                  <a:pt x="450056" y="164306"/>
                </a:lnTo>
                <a:lnTo>
                  <a:pt x="454819" y="190500"/>
                </a:lnTo>
                <a:lnTo>
                  <a:pt x="442912" y="278606"/>
                </a:lnTo>
                <a:lnTo>
                  <a:pt x="411956" y="507206"/>
                </a:lnTo>
                <a:lnTo>
                  <a:pt x="411956" y="888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71801FE-5F14-234D-B08C-06647204988F}"/>
              </a:ext>
            </a:extLst>
          </p:cNvPr>
          <p:cNvSpPr/>
          <p:nvPr/>
        </p:nvSpPr>
        <p:spPr>
          <a:xfrm>
            <a:off x="3573463" y="2760663"/>
            <a:ext cx="2632075" cy="539750"/>
          </a:xfrm>
          <a:custGeom>
            <a:avLst/>
            <a:gdLst>
              <a:gd name="connsiteX0" fmla="*/ 1681163 w 2631282"/>
              <a:gd name="connsiteY0" fmla="*/ 276225 h 540544"/>
              <a:gd name="connsiteX1" fmla="*/ 1526382 w 2631282"/>
              <a:gd name="connsiteY1" fmla="*/ 295275 h 540544"/>
              <a:gd name="connsiteX2" fmla="*/ 1231107 w 2631282"/>
              <a:gd name="connsiteY2" fmla="*/ 347662 h 540544"/>
              <a:gd name="connsiteX3" fmla="*/ 931069 w 2631282"/>
              <a:gd name="connsiteY3" fmla="*/ 402431 h 540544"/>
              <a:gd name="connsiteX4" fmla="*/ 721519 w 2631282"/>
              <a:gd name="connsiteY4" fmla="*/ 445294 h 540544"/>
              <a:gd name="connsiteX5" fmla="*/ 588169 w 2631282"/>
              <a:gd name="connsiteY5" fmla="*/ 466725 h 540544"/>
              <a:gd name="connsiteX6" fmla="*/ 542925 w 2631282"/>
              <a:gd name="connsiteY6" fmla="*/ 483394 h 540544"/>
              <a:gd name="connsiteX7" fmla="*/ 459582 w 2631282"/>
              <a:gd name="connsiteY7" fmla="*/ 523875 h 540544"/>
              <a:gd name="connsiteX8" fmla="*/ 431007 w 2631282"/>
              <a:gd name="connsiteY8" fmla="*/ 540544 h 540544"/>
              <a:gd name="connsiteX9" fmla="*/ 400050 w 2631282"/>
              <a:gd name="connsiteY9" fmla="*/ 533400 h 540544"/>
              <a:gd name="connsiteX10" fmla="*/ 316707 w 2631282"/>
              <a:gd name="connsiteY10" fmla="*/ 502444 h 540544"/>
              <a:gd name="connsiteX11" fmla="*/ 226219 w 2631282"/>
              <a:gd name="connsiteY11" fmla="*/ 459581 h 540544"/>
              <a:gd name="connsiteX12" fmla="*/ 157163 w 2631282"/>
              <a:gd name="connsiteY12" fmla="*/ 416719 h 540544"/>
              <a:gd name="connsiteX13" fmla="*/ 76200 w 2631282"/>
              <a:gd name="connsiteY13" fmla="*/ 350044 h 540544"/>
              <a:gd name="connsiteX14" fmla="*/ 23813 w 2631282"/>
              <a:gd name="connsiteY14" fmla="*/ 297656 h 540544"/>
              <a:gd name="connsiteX15" fmla="*/ 0 w 2631282"/>
              <a:gd name="connsiteY15" fmla="*/ 259556 h 540544"/>
              <a:gd name="connsiteX16" fmla="*/ 0 w 2631282"/>
              <a:gd name="connsiteY16" fmla="*/ 245269 h 540544"/>
              <a:gd name="connsiteX17" fmla="*/ 9525 w 2631282"/>
              <a:gd name="connsiteY17" fmla="*/ 228600 h 540544"/>
              <a:gd name="connsiteX18" fmla="*/ 35719 w 2631282"/>
              <a:gd name="connsiteY18" fmla="*/ 221456 h 540544"/>
              <a:gd name="connsiteX19" fmla="*/ 73819 w 2631282"/>
              <a:gd name="connsiteY19" fmla="*/ 240506 h 540544"/>
              <a:gd name="connsiteX20" fmla="*/ 135732 w 2631282"/>
              <a:gd name="connsiteY20" fmla="*/ 264319 h 540544"/>
              <a:gd name="connsiteX21" fmla="*/ 209550 w 2631282"/>
              <a:gd name="connsiteY21" fmla="*/ 283369 h 540544"/>
              <a:gd name="connsiteX22" fmla="*/ 271463 w 2631282"/>
              <a:gd name="connsiteY22" fmla="*/ 288131 h 540544"/>
              <a:gd name="connsiteX23" fmla="*/ 431007 w 2631282"/>
              <a:gd name="connsiteY23" fmla="*/ 285750 h 540544"/>
              <a:gd name="connsiteX24" fmla="*/ 638175 w 2631282"/>
              <a:gd name="connsiteY24" fmla="*/ 264319 h 540544"/>
              <a:gd name="connsiteX25" fmla="*/ 945357 w 2631282"/>
              <a:gd name="connsiteY25" fmla="*/ 228600 h 540544"/>
              <a:gd name="connsiteX26" fmla="*/ 1300163 w 2631282"/>
              <a:gd name="connsiteY26" fmla="*/ 180975 h 540544"/>
              <a:gd name="connsiteX27" fmla="*/ 1571625 w 2631282"/>
              <a:gd name="connsiteY27" fmla="*/ 135731 h 540544"/>
              <a:gd name="connsiteX28" fmla="*/ 1690688 w 2631282"/>
              <a:gd name="connsiteY28" fmla="*/ 126206 h 540544"/>
              <a:gd name="connsiteX29" fmla="*/ 1790700 w 2631282"/>
              <a:gd name="connsiteY29" fmla="*/ 111919 h 540544"/>
              <a:gd name="connsiteX30" fmla="*/ 1900238 w 2631282"/>
              <a:gd name="connsiteY30" fmla="*/ 90487 h 540544"/>
              <a:gd name="connsiteX31" fmla="*/ 2019300 w 2631282"/>
              <a:gd name="connsiteY31" fmla="*/ 57150 h 540544"/>
              <a:gd name="connsiteX32" fmla="*/ 2219325 w 2631282"/>
              <a:gd name="connsiteY32" fmla="*/ 0 h 540544"/>
              <a:gd name="connsiteX33" fmla="*/ 2271713 w 2631282"/>
              <a:gd name="connsiteY33" fmla="*/ 4762 h 540544"/>
              <a:gd name="connsiteX34" fmla="*/ 2383632 w 2631282"/>
              <a:gd name="connsiteY34" fmla="*/ 33337 h 540544"/>
              <a:gd name="connsiteX35" fmla="*/ 2471738 w 2631282"/>
              <a:gd name="connsiteY35" fmla="*/ 59531 h 540544"/>
              <a:gd name="connsiteX36" fmla="*/ 2557463 w 2631282"/>
              <a:gd name="connsiteY36" fmla="*/ 95250 h 540544"/>
              <a:gd name="connsiteX37" fmla="*/ 2583657 w 2631282"/>
              <a:gd name="connsiteY37" fmla="*/ 109537 h 540544"/>
              <a:gd name="connsiteX38" fmla="*/ 2605088 w 2631282"/>
              <a:gd name="connsiteY38" fmla="*/ 138112 h 540544"/>
              <a:gd name="connsiteX39" fmla="*/ 2628900 w 2631282"/>
              <a:gd name="connsiteY39" fmla="*/ 183356 h 540544"/>
              <a:gd name="connsiteX40" fmla="*/ 2631282 w 2631282"/>
              <a:gd name="connsiteY40" fmla="*/ 219075 h 540544"/>
              <a:gd name="connsiteX41" fmla="*/ 2619375 w 2631282"/>
              <a:gd name="connsiteY41" fmla="*/ 247650 h 540544"/>
              <a:gd name="connsiteX42" fmla="*/ 2593182 w 2631282"/>
              <a:gd name="connsiteY42" fmla="*/ 261937 h 540544"/>
              <a:gd name="connsiteX43" fmla="*/ 2505075 w 2631282"/>
              <a:gd name="connsiteY43" fmla="*/ 266700 h 540544"/>
              <a:gd name="connsiteX44" fmla="*/ 2212182 w 2631282"/>
              <a:gd name="connsiteY44" fmla="*/ 261937 h 540544"/>
              <a:gd name="connsiteX45" fmla="*/ 1885950 w 2631282"/>
              <a:gd name="connsiteY45" fmla="*/ 264319 h 540544"/>
              <a:gd name="connsiteX46" fmla="*/ 1681163 w 2631282"/>
              <a:gd name="connsiteY46" fmla="*/ 27622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631282" h="540544">
                <a:moveTo>
                  <a:pt x="1681163" y="276225"/>
                </a:moveTo>
                <a:lnTo>
                  <a:pt x="1526382" y="295275"/>
                </a:lnTo>
                <a:lnTo>
                  <a:pt x="1231107" y="347662"/>
                </a:lnTo>
                <a:lnTo>
                  <a:pt x="931069" y="402431"/>
                </a:lnTo>
                <a:lnTo>
                  <a:pt x="721519" y="445294"/>
                </a:lnTo>
                <a:lnTo>
                  <a:pt x="588169" y="466725"/>
                </a:lnTo>
                <a:lnTo>
                  <a:pt x="542925" y="483394"/>
                </a:lnTo>
                <a:lnTo>
                  <a:pt x="459582" y="523875"/>
                </a:lnTo>
                <a:lnTo>
                  <a:pt x="431007" y="540544"/>
                </a:lnTo>
                <a:lnTo>
                  <a:pt x="400050" y="533400"/>
                </a:lnTo>
                <a:lnTo>
                  <a:pt x="316707" y="502444"/>
                </a:lnTo>
                <a:lnTo>
                  <a:pt x="226219" y="459581"/>
                </a:lnTo>
                <a:lnTo>
                  <a:pt x="157163" y="416719"/>
                </a:lnTo>
                <a:lnTo>
                  <a:pt x="76200" y="350044"/>
                </a:lnTo>
                <a:lnTo>
                  <a:pt x="23813" y="297656"/>
                </a:lnTo>
                <a:lnTo>
                  <a:pt x="0" y="259556"/>
                </a:lnTo>
                <a:lnTo>
                  <a:pt x="0" y="245269"/>
                </a:lnTo>
                <a:lnTo>
                  <a:pt x="9525" y="228600"/>
                </a:lnTo>
                <a:lnTo>
                  <a:pt x="35719" y="221456"/>
                </a:lnTo>
                <a:lnTo>
                  <a:pt x="73819" y="240506"/>
                </a:lnTo>
                <a:lnTo>
                  <a:pt x="135732" y="264319"/>
                </a:lnTo>
                <a:lnTo>
                  <a:pt x="209550" y="283369"/>
                </a:lnTo>
                <a:lnTo>
                  <a:pt x="271463" y="288131"/>
                </a:lnTo>
                <a:lnTo>
                  <a:pt x="431007" y="285750"/>
                </a:lnTo>
                <a:lnTo>
                  <a:pt x="638175" y="264319"/>
                </a:lnTo>
                <a:lnTo>
                  <a:pt x="945357" y="228600"/>
                </a:lnTo>
                <a:lnTo>
                  <a:pt x="1300163" y="180975"/>
                </a:lnTo>
                <a:lnTo>
                  <a:pt x="1571625" y="135731"/>
                </a:lnTo>
                <a:lnTo>
                  <a:pt x="1690688" y="126206"/>
                </a:lnTo>
                <a:lnTo>
                  <a:pt x="1790700" y="111919"/>
                </a:lnTo>
                <a:lnTo>
                  <a:pt x="1900238" y="90487"/>
                </a:lnTo>
                <a:lnTo>
                  <a:pt x="2019300" y="57150"/>
                </a:lnTo>
                <a:lnTo>
                  <a:pt x="2219325" y="0"/>
                </a:lnTo>
                <a:lnTo>
                  <a:pt x="2271713" y="4762"/>
                </a:lnTo>
                <a:lnTo>
                  <a:pt x="2383632" y="33337"/>
                </a:lnTo>
                <a:lnTo>
                  <a:pt x="2471738" y="59531"/>
                </a:lnTo>
                <a:lnTo>
                  <a:pt x="2557463" y="95250"/>
                </a:lnTo>
                <a:lnTo>
                  <a:pt x="2583657" y="109537"/>
                </a:lnTo>
                <a:lnTo>
                  <a:pt x="2605088" y="138112"/>
                </a:lnTo>
                <a:lnTo>
                  <a:pt x="2628900" y="183356"/>
                </a:lnTo>
                <a:lnTo>
                  <a:pt x="2631282" y="219075"/>
                </a:lnTo>
                <a:lnTo>
                  <a:pt x="2619375" y="247650"/>
                </a:lnTo>
                <a:lnTo>
                  <a:pt x="2593182" y="261937"/>
                </a:lnTo>
                <a:lnTo>
                  <a:pt x="2505075" y="266700"/>
                </a:lnTo>
                <a:lnTo>
                  <a:pt x="2212182" y="261937"/>
                </a:lnTo>
                <a:lnTo>
                  <a:pt x="1885950" y="264319"/>
                </a:lnTo>
                <a:lnTo>
                  <a:pt x="1681163" y="276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5912D7A-8412-D74E-A50C-3F8DCEE83526}"/>
              </a:ext>
            </a:extLst>
          </p:cNvPr>
          <p:cNvSpPr/>
          <p:nvPr/>
        </p:nvSpPr>
        <p:spPr>
          <a:xfrm>
            <a:off x="2879725" y="3362325"/>
            <a:ext cx="4033838" cy="669925"/>
          </a:xfrm>
          <a:custGeom>
            <a:avLst/>
            <a:gdLst>
              <a:gd name="connsiteX0" fmla="*/ 1740420 w 4034918"/>
              <a:gd name="connsiteY0" fmla="*/ 397713 h 669653"/>
              <a:gd name="connsiteX1" fmla="*/ 1342707 w 4034918"/>
              <a:gd name="connsiteY1" fmla="*/ 469097 h 669653"/>
              <a:gd name="connsiteX2" fmla="*/ 1159147 w 4034918"/>
              <a:gd name="connsiteY2" fmla="*/ 499690 h 669653"/>
              <a:gd name="connsiteX3" fmla="*/ 931397 w 4034918"/>
              <a:gd name="connsiteY3" fmla="*/ 554078 h 669653"/>
              <a:gd name="connsiteX4" fmla="*/ 734240 w 4034918"/>
              <a:gd name="connsiteY4" fmla="*/ 601668 h 669653"/>
              <a:gd name="connsiteX5" fmla="*/ 632262 w 4034918"/>
              <a:gd name="connsiteY5" fmla="*/ 625463 h 669653"/>
              <a:gd name="connsiteX6" fmla="*/ 591471 w 4034918"/>
              <a:gd name="connsiteY6" fmla="*/ 645858 h 669653"/>
              <a:gd name="connsiteX7" fmla="*/ 537083 w 4034918"/>
              <a:gd name="connsiteY7" fmla="*/ 669653 h 669653"/>
              <a:gd name="connsiteX8" fmla="*/ 516687 w 4034918"/>
              <a:gd name="connsiteY8" fmla="*/ 669653 h 669653"/>
              <a:gd name="connsiteX9" fmla="*/ 458900 w 4034918"/>
              <a:gd name="connsiteY9" fmla="*/ 649258 h 669653"/>
              <a:gd name="connsiteX10" fmla="*/ 353523 w 4034918"/>
              <a:gd name="connsiteY10" fmla="*/ 605067 h 669653"/>
              <a:gd name="connsiteX11" fmla="*/ 217553 w 4034918"/>
              <a:gd name="connsiteY11" fmla="*/ 540481 h 669653"/>
              <a:gd name="connsiteX12" fmla="*/ 129172 w 4034918"/>
              <a:gd name="connsiteY12" fmla="*/ 482694 h 669653"/>
              <a:gd name="connsiteX13" fmla="*/ 81582 w 4034918"/>
              <a:gd name="connsiteY13" fmla="*/ 448702 h 669653"/>
              <a:gd name="connsiteX14" fmla="*/ 54388 w 4034918"/>
              <a:gd name="connsiteY14" fmla="*/ 418108 h 669653"/>
              <a:gd name="connsiteX15" fmla="*/ 30594 w 4034918"/>
              <a:gd name="connsiteY15" fmla="*/ 377317 h 669653"/>
              <a:gd name="connsiteX16" fmla="*/ 6799 w 4034918"/>
              <a:gd name="connsiteY16" fmla="*/ 336526 h 669653"/>
              <a:gd name="connsiteX17" fmla="*/ 0 w 4034918"/>
              <a:gd name="connsiteY17" fmla="*/ 299134 h 669653"/>
              <a:gd name="connsiteX18" fmla="*/ 6799 w 4034918"/>
              <a:gd name="connsiteY18" fmla="*/ 282138 h 669653"/>
              <a:gd name="connsiteX19" fmla="*/ 30594 w 4034918"/>
              <a:gd name="connsiteY19" fmla="*/ 282138 h 669653"/>
              <a:gd name="connsiteX20" fmla="*/ 71385 w 4034918"/>
              <a:gd name="connsiteY20" fmla="*/ 295735 h 669653"/>
              <a:gd name="connsiteX21" fmla="*/ 125773 w 4034918"/>
              <a:gd name="connsiteY21" fmla="*/ 329728 h 669653"/>
              <a:gd name="connsiteX22" fmla="*/ 176762 w 4034918"/>
              <a:gd name="connsiteY22" fmla="*/ 353522 h 669653"/>
              <a:gd name="connsiteX23" fmla="*/ 231150 w 4034918"/>
              <a:gd name="connsiteY23" fmla="*/ 377317 h 669653"/>
              <a:gd name="connsiteX24" fmla="*/ 288937 w 4034918"/>
              <a:gd name="connsiteY24" fmla="*/ 390914 h 669653"/>
              <a:gd name="connsiteX25" fmla="*/ 339926 w 4034918"/>
              <a:gd name="connsiteY25" fmla="*/ 401112 h 669653"/>
              <a:gd name="connsiteX26" fmla="*/ 390915 w 4034918"/>
              <a:gd name="connsiteY26" fmla="*/ 404511 h 669653"/>
              <a:gd name="connsiteX27" fmla="*/ 465698 w 4034918"/>
              <a:gd name="connsiteY27" fmla="*/ 401112 h 669653"/>
              <a:gd name="connsiteX28" fmla="*/ 625463 w 4034918"/>
              <a:gd name="connsiteY28" fmla="*/ 387515 h 669653"/>
              <a:gd name="connsiteX29" fmla="*/ 897404 w 4034918"/>
              <a:gd name="connsiteY29" fmla="*/ 356922 h 669653"/>
              <a:gd name="connsiteX30" fmla="*/ 1414091 w 4034918"/>
              <a:gd name="connsiteY30" fmla="*/ 278739 h 669653"/>
              <a:gd name="connsiteX31" fmla="*/ 1774412 w 4034918"/>
              <a:gd name="connsiteY31" fmla="*/ 220951 h 669653"/>
              <a:gd name="connsiteX32" fmla="*/ 2005562 w 4034918"/>
              <a:gd name="connsiteY32" fmla="*/ 183560 h 669653"/>
              <a:gd name="connsiteX33" fmla="*/ 2243510 w 4034918"/>
              <a:gd name="connsiteY33" fmla="*/ 156365 h 669653"/>
              <a:gd name="connsiteX34" fmla="*/ 2552842 w 4034918"/>
              <a:gd name="connsiteY34" fmla="*/ 132571 h 669653"/>
              <a:gd name="connsiteX35" fmla="*/ 3018540 w 4034918"/>
              <a:gd name="connsiteY35" fmla="*/ 101977 h 669653"/>
              <a:gd name="connsiteX36" fmla="*/ 3270085 w 4034918"/>
              <a:gd name="connsiteY36" fmla="*/ 88380 h 669653"/>
              <a:gd name="connsiteX37" fmla="*/ 3361865 w 4034918"/>
              <a:gd name="connsiteY37" fmla="*/ 64586 h 669653"/>
              <a:gd name="connsiteX38" fmla="*/ 3477440 w 4034918"/>
              <a:gd name="connsiteY38" fmla="*/ 23794 h 669653"/>
              <a:gd name="connsiteX39" fmla="*/ 3521630 w 4034918"/>
              <a:gd name="connsiteY39" fmla="*/ 0 h 669653"/>
              <a:gd name="connsiteX40" fmla="*/ 3667798 w 4034918"/>
              <a:gd name="connsiteY40" fmla="*/ 40791 h 669653"/>
              <a:gd name="connsiteX41" fmla="*/ 3817365 w 4034918"/>
              <a:gd name="connsiteY41" fmla="*/ 95179 h 669653"/>
              <a:gd name="connsiteX42" fmla="*/ 3946537 w 4034918"/>
              <a:gd name="connsiteY42" fmla="*/ 146168 h 669653"/>
              <a:gd name="connsiteX43" fmla="*/ 3980530 w 4034918"/>
              <a:gd name="connsiteY43" fmla="*/ 163164 h 669653"/>
              <a:gd name="connsiteX44" fmla="*/ 4007724 w 4034918"/>
              <a:gd name="connsiteY44" fmla="*/ 190358 h 669653"/>
              <a:gd name="connsiteX45" fmla="*/ 4024720 w 4034918"/>
              <a:gd name="connsiteY45" fmla="*/ 217552 h 669653"/>
              <a:gd name="connsiteX46" fmla="*/ 4034918 w 4034918"/>
              <a:gd name="connsiteY46" fmla="*/ 241347 h 669653"/>
              <a:gd name="connsiteX47" fmla="*/ 4031518 w 4034918"/>
              <a:gd name="connsiteY47" fmla="*/ 275339 h 669653"/>
              <a:gd name="connsiteX48" fmla="*/ 4000925 w 4034918"/>
              <a:gd name="connsiteY48" fmla="*/ 316131 h 669653"/>
              <a:gd name="connsiteX49" fmla="*/ 3960134 w 4034918"/>
              <a:gd name="connsiteY49" fmla="*/ 333127 h 669653"/>
              <a:gd name="connsiteX50" fmla="*/ 3875153 w 4034918"/>
              <a:gd name="connsiteY50" fmla="*/ 336526 h 669653"/>
              <a:gd name="connsiteX51" fmla="*/ 3569220 w 4034918"/>
              <a:gd name="connsiteY51" fmla="*/ 305933 h 669653"/>
              <a:gd name="connsiteX52" fmla="*/ 3137514 w 4034918"/>
              <a:gd name="connsiteY52" fmla="*/ 292336 h 669653"/>
              <a:gd name="connsiteX53" fmla="*/ 2753398 w 4034918"/>
              <a:gd name="connsiteY53" fmla="*/ 295735 h 669653"/>
              <a:gd name="connsiteX54" fmla="*/ 2379480 w 4034918"/>
              <a:gd name="connsiteY54" fmla="*/ 319530 h 669653"/>
              <a:gd name="connsiteX55" fmla="*/ 1981767 w 4034918"/>
              <a:gd name="connsiteY55" fmla="*/ 360321 h 669653"/>
              <a:gd name="connsiteX56" fmla="*/ 1740420 w 4034918"/>
              <a:gd name="connsiteY56" fmla="*/ 397713 h 66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034918" h="669653">
                <a:moveTo>
                  <a:pt x="1740420" y="397713"/>
                </a:moveTo>
                <a:lnTo>
                  <a:pt x="1342707" y="469097"/>
                </a:lnTo>
                <a:lnTo>
                  <a:pt x="1159147" y="499690"/>
                </a:lnTo>
                <a:lnTo>
                  <a:pt x="931397" y="554078"/>
                </a:lnTo>
                <a:lnTo>
                  <a:pt x="734240" y="601668"/>
                </a:lnTo>
                <a:lnTo>
                  <a:pt x="632262" y="625463"/>
                </a:lnTo>
                <a:lnTo>
                  <a:pt x="591471" y="645858"/>
                </a:lnTo>
                <a:lnTo>
                  <a:pt x="537083" y="669653"/>
                </a:lnTo>
                <a:lnTo>
                  <a:pt x="516687" y="669653"/>
                </a:lnTo>
                <a:lnTo>
                  <a:pt x="458900" y="649258"/>
                </a:lnTo>
                <a:lnTo>
                  <a:pt x="353523" y="605067"/>
                </a:lnTo>
                <a:lnTo>
                  <a:pt x="217553" y="540481"/>
                </a:lnTo>
                <a:lnTo>
                  <a:pt x="129172" y="482694"/>
                </a:lnTo>
                <a:lnTo>
                  <a:pt x="81582" y="448702"/>
                </a:lnTo>
                <a:lnTo>
                  <a:pt x="54388" y="418108"/>
                </a:lnTo>
                <a:lnTo>
                  <a:pt x="30594" y="377317"/>
                </a:lnTo>
                <a:lnTo>
                  <a:pt x="6799" y="336526"/>
                </a:lnTo>
                <a:lnTo>
                  <a:pt x="0" y="299134"/>
                </a:lnTo>
                <a:lnTo>
                  <a:pt x="6799" y="282138"/>
                </a:lnTo>
                <a:lnTo>
                  <a:pt x="30594" y="282138"/>
                </a:lnTo>
                <a:lnTo>
                  <a:pt x="71385" y="295735"/>
                </a:lnTo>
                <a:lnTo>
                  <a:pt x="125773" y="329728"/>
                </a:lnTo>
                <a:lnTo>
                  <a:pt x="176762" y="353522"/>
                </a:lnTo>
                <a:lnTo>
                  <a:pt x="231150" y="377317"/>
                </a:lnTo>
                <a:lnTo>
                  <a:pt x="288937" y="390914"/>
                </a:lnTo>
                <a:lnTo>
                  <a:pt x="339926" y="401112"/>
                </a:lnTo>
                <a:lnTo>
                  <a:pt x="390915" y="404511"/>
                </a:lnTo>
                <a:lnTo>
                  <a:pt x="465698" y="401112"/>
                </a:lnTo>
                <a:lnTo>
                  <a:pt x="625463" y="387515"/>
                </a:lnTo>
                <a:lnTo>
                  <a:pt x="897404" y="356922"/>
                </a:lnTo>
                <a:lnTo>
                  <a:pt x="1414091" y="278739"/>
                </a:lnTo>
                <a:lnTo>
                  <a:pt x="1774412" y="220951"/>
                </a:lnTo>
                <a:lnTo>
                  <a:pt x="2005562" y="183560"/>
                </a:lnTo>
                <a:lnTo>
                  <a:pt x="2243510" y="156365"/>
                </a:lnTo>
                <a:lnTo>
                  <a:pt x="2552842" y="132571"/>
                </a:lnTo>
                <a:lnTo>
                  <a:pt x="3018540" y="101977"/>
                </a:lnTo>
                <a:lnTo>
                  <a:pt x="3270085" y="88380"/>
                </a:lnTo>
                <a:lnTo>
                  <a:pt x="3361865" y="64586"/>
                </a:lnTo>
                <a:lnTo>
                  <a:pt x="3477440" y="23794"/>
                </a:lnTo>
                <a:lnTo>
                  <a:pt x="3521630" y="0"/>
                </a:lnTo>
                <a:lnTo>
                  <a:pt x="3667798" y="40791"/>
                </a:lnTo>
                <a:lnTo>
                  <a:pt x="3817365" y="95179"/>
                </a:lnTo>
                <a:lnTo>
                  <a:pt x="3946537" y="146168"/>
                </a:lnTo>
                <a:lnTo>
                  <a:pt x="3980530" y="163164"/>
                </a:lnTo>
                <a:lnTo>
                  <a:pt x="4007724" y="190358"/>
                </a:lnTo>
                <a:lnTo>
                  <a:pt x="4024720" y="217552"/>
                </a:lnTo>
                <a:lnTo>
                  <a:pt x="4034918" y="241347"/>
                </a:lnTo>
                <a:lnTo>
                  <a:pt x="4031518" y="275339"/>
                </a:lnTo>
                <a:lnTo>
                  <a:pt x="4000925" y="316131"/>
                </a:lnTo>
                <a:lnTo>
                  <a:pt x="3960134" y="333127"/>
                </a:lnTo>
                <a:lnTo>
                  <a:pt x="3875153" y="336526"/>
                </a:lnTo>
                <a:lnTo>
                  <a:pt x="3569220" y="305933"/>
                </a:lnTo>
                <a:lnTo>
                  <a:pt x="3137514" y="292336"/>
                </a:lnTo>
                <a:lnTo>
                  <a:pt x="2753398" y="295735"/>
                </a:lnTo>
                <a:lnTo>
                  <a:pt x="2379480" y="319530"/>
                </a:lnTo>
                <a:lnTo>
                  <a:pt x="1981767" y="360321"/>
                </a:lnTo>
                <a:lnTo>
                  <a:pt x="1740420" y="3977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2947A92-2F4A-6D41-BD73-35FA89B816BE}"/>
              </a:ext>
            </a:extLst>
          </p:cNvPr>
          <p:cNvSpPr/>
          <p:nvPr/>
        </p:nvSpPr>
        <p:spPr>
          <a:xfrm>
            <a:off x="2676525" y="3798888"/>
            <a:ext cx="1843088" cy="2139950"/>
          </a:xfrm>
          <a:custGeom>
            <a:avLst/>
            <a:gdLst>
              <a:gd name="connsiteX0" fmla="*/ 888439 w 1843222"/>
              <a:gd name="connsiteY0" fmla="*/ 1450925 h 2140330"/>
              <a:gd name="connsiteX1" fmla="*/ 692290 w 1843222"/>
              <a:gd name="connsiteY1" fmla="*/ 1641304 h 2140330"/>
              <a:gd name="connsiteX2" fmla="*/ 501910 w 1843222"/>
              <a:gd name="connsiteY2" fmla="*/ 1808608 h 2140330"/>
              <a:gd name="connsiteX3" fmla="*/ 331722 w 1843222"/>
              <a:gd name="connsiteY3" fmla="*/ 1941297 h 2140330"/>
              <a:gd name="connsiteX4" fmla="*/ 72113 w 1843222"/>
              <a:gd name="connsiteY4" fmla="*/ 2125907 h 2140330"/>
              <a:gd name="connsiteX5" fmla="*/ 37499 w 1843222"/>
              <a:gd name="connsiteY5" fmla="*/ 2140330 h 2140330"/>
              <a:gd name="connsiteX6" fmla="*/ 14422 w 1843222"/>
              <a:gd name="connsiteY6" fmla="*/ 2137446 h 2140330"/>
              <a:gd name="connsiteX7" fmla="*/ 0 w 1843222"/>
              <a:gd name="connsiteY7" fmla="*/ 2131677 h 2140330"/>
              <a:gd name="connsiteX8" fmla="*/ 0 w 1843222"/>
              <a:gd name="connsiteY8" fmla="*/ 2111485 h 2140330"/>
              <a:gd name="connsiteX9" fmla="*/ 20191 w 1843222"/>
              <a:gd name="connsiteY9" fmla="*/ 2079755 h 2140330"/>
              <a:gd name="connsiteX10" fmla="*/ 147111 w 1843222"/>
              <a:gd name="connsiteY10" fmla="*/ 1964373 h 2140330"/>
              <a:gd name="connsiteX11" fmla="*/ 340376 w 1843222"/>
              <a:gd name="connsiteY11" fmla="*/ 1779762 h 2140330"/>
              <a:gd name="connsiteX12" fmla="*/ 475949 w 1843222"/>
              <a:gd name="connsiteY12" fmla="*/ 1647073 h 2140330"/>
              <a:gd name="connsiteX13" fmla="*/ 623061 w 1843222"/>
              <a:gd name="connsiteY13" fmla="*/ 1497077 h 2140330"/>
              <a:gd name="connsiteX14" fmla="*/ 804787 w 1843222"/>
              <a:gd name="connsiteY14" fmla="*/ 1300928 h 2140330"/>
              <a:gd name="connsiteX15" fmla="*/ 960552 w 1843222"/>
              <a:gd name="connsiteY15" fmla="*/ 1099010 h 2140330"/>
              <a:gd name="connsiteX16" fmla="*/ 1122087 w 1843222"/>
              <a:gd name="connsiteY16" fmla="*/ 862478 h 2140330"/>
              <a:gd name="connsiteX17" fmla="*/ 1263429 w 1843222"/>
              <a:gd name="connsiteY17" fmla="*/ 637483 h 2140330"/>
              <a:gd name="connsiteX18" fmla="*/ 1370157 w 1843222"/>
              <a:gd name="connsiteY18" fmla="*/ 461526 h 2140330"/>
              <a:gd name="connsiteX19" fmla="*/ 1427848 w 1843222"/>
              <a:gd name="connsiteY19" fmla="*/ 349029 h 2140330"/>
              <a:gd name="connsiteX20" fmla="*/ 1448040 w 1843222"/>
              <a:gd name="connsiteY20" fmla="*/ 285569 h 2140330"/>
              <a:gd name="connsiteX21" fmla="*/ 1465347 w 1843222"/>
              <a:gd name="connsiteY21" fmla="*/ 227878 h 2140330"/>
              <a:gd name="connsiteX22" fmla="*/ 1468232 w 1843222"/>
              <a:gd name="connsiteY22" fmla="*/ 181726 h 2140330"/>
              <a:gd name="connsiteX23" fmla="*/ 1462463 w 1843222"/>
              <a:gd name="connsiteY23" fmla="*/ 129804 h 2140330"/>
              <a:gd name="connsiteX24" fmla="*/ 1445155 w 1843222"/>
              <a:gd name="connsiteY24" fmla="*/ 83651 h 2140330"/>
              <a:gd name="connsiteX25" fmla="*/ 1367273 w 1843222"/>
              <a:gd name="connsiteY25" fmla="*/ 0 h 2140330"/>
              <a:gd name="connsiteX26" fmla="*/ 1508615 w 1843222"/>
              <a:gd name="connsiteY26" fmla="*/ 0 h 2140330"/>
              <a:gd name="connsiteX27" fmla="*/ 1658612 w 1843222"/>
              <a:gd name="connsiteY27" fmla="*/ 92305 h 2140330"/>
              <a:gd name="connsiteX28" fmla="*/ 1748032 w 1843222"/>
              <a:gd name="connsiteY28" fmla="*/ 158649 h 2140330"/>
              <a:gd name="connsiteX29" fmla="*/ 1805723 w 1843222"/>
              <a:gd name="connsiteY29" fmla="*/ 199033 h 2140330"/>
              <a:gd name="connsiteX30" fmla="*/ 1834569 w 1843222"/>
              <a:gd name="connsiteY30" fmla="*/ 236532 h 2140330"/>
              <a:gd name="connsiteX31" fmla="*/ 1843222 w 1843222"/>
              <a:gd name="connsiteY31" fmla="*/ 262493 h 2140330"/>
              <a:gd name="connsiteX32" fmla="*/ 1840338 w 1843222"/>
              <a:gd name="connsiteY32" fmla="*/ 288454 h 2140330"/>
              <a:gd name="connsiteX33" fmla="*/ 1820146 w 1843222"/>
              <a:gd name="connsiteY33" fmla="*/ 323068 h 2140330"/>
              <a:gd name="connsiteX34" fmla="*/ 1739379 w 1843222"/>
              <a:gd name="connsiteY34" fmla="*/ 398066 h 2140330"/>
              <a:gd name="connsiteX35" fmla="*/ 1701880 w 1843222"/>
              <a:gd name="connsiteY35" fmla="*/ 441335 h 2140330"/>
              <a:gd name="connsiteX36" fmla="*/ 1592267 w 1843222"/>
              <a:gd name="connsiteY36" fmla="*/ 605754 h 2140330"/>
              <a:gd name="connsiteX37" fmla="*/ 1459578 w 1843222"/>
              <a:gd name="connsiteY37" fmla="*/ 790364 h 2140330"/>
              <a:gd name="connsiteX38" fmla="*/ 1329774 w 1843222"/>
              <a:gd name="connsiteY38" fmla="*/ 957668 h 2140330"/>
              <a:gd name="connsiteX39" fmla="*/ 1188431 w 1843222"/>
              <a:gd name="connsiteY39" fmla="*/ 1136509 h 2140330"/>
              <a:gd name="connsiteX40" fmla="*/ 1026897 w 1843222"/>
              <a:gd name="connsiteY40" fmla="*/ 1315351 h 2140330"/>
              <a:gd name="connsiteX41" fmla="*/ 888439 w 1843222"/>
              <a:gd name="connsiteY41" fmla="*/ 1450925 h 2140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43222" h="2140330">
                <a:moveTo>
                  <a:pt x="888439" y="1450925"/>
                </a:moveTo>
                <a:lnTo>
                  <a:pt x="692290" y="1641304"/>
                </a:lnTo>
                <a:lnTo>
                  <a:pt x="501910" y="1808608"/>
                </a:lnTo>
                <a:lnTo>
                  <a:pt x="331722" y="1941297"/>
                </a:lnTo>
                <a:lnTo>
                  <a:pt x="72113" y="2125907"/>
                </a:lnTo>
                <a:lnTo>
                  <a:pt x="37499" y="2140330"/>
                </a:lnTo>
                <a:lnTo>
                  <a:pt x="14422" y="2137446"/>
                </a:lnTo>
                <a:lnTo>
                  <a:pt x="0" y="2131677"/>
                </a:lnTo>
                <a:lnTo>
                  <a:pt x="0" y="2111485"/>
                </a:lnTo>
                <a:lnTo>
                  <a:pt x="20191" y="2079755"/>
                </a:lnTo>
                <a:lnTo>
                  <a:pt x="147111" y="1964373"/>
                </a:lnTo>
                <a:lnTo>
                  <a:pt x="340376" y="1779762"/>
                </a:lnTo>
                <a:lnTo>
                  <a:pt x="475949" y="1647073"/>
                </a:lnTo>
                <a:lnTo>
                  <a:pt x="623061" y="1497077"/>
                </a:lnTo>
                <a:lnTo>
                  <a:pt x="804787" y="1300928"/>
                </a:lnTo>
                <a:lnTo>
                  <a:pt x="960552" y="1099010"/>
                </a:lnTo>
                <a:lnTo>
                  <a:pt x="1122087" y="862478"/>
                </a:lnTo>
                <a:lnTo>
                  <a:pt x="1263429" y="637483"/>
                </a:lnTo>
                <a:lnTo>
                  <a:pt x="1370157" y="461526"/>
                </a:lnTo>
                <a:lnTo>
                  <a:pt x="1427848" y="349029"/>
                </a:lnTo>
                <a:lnTo>
                  <a:pt x="1448040" y="285569"/>
                </a:lnTo>
                <a:lnTo>
                  <a:pt x="1465347" y="227878"/>
                </a:lnTo>
                <a:lnTo>
                  <a:pt x="1468232" y="181726"/>
                </a:lnTo>
                <a:lnTo>
                  <a:pt x="1462463" y="129804"/>
                </a:lnTo>
                <a:lnTo>
                  <a:pt x="1445155" y="83651"/>
                </a:lnTo>
                <a:lnTo>
                  <a:pt x="1367273" y="0"/>
                </a:lnTo>
                <a:lnTo>
                  <a:pt x="1508615" y="0"/>
                </a:lnTo>
                <a:lnTo>
                  <a:pt x="1658612" y="92305"/>
                </a:lnTo>
                <a:lnTo>
                  <a:pt x="1748032" y="158649"/>
                </a:lnTo>
                <a:lnTo>
                  <a:pt x="1805723" y="199033"/>
                </a:lnTo>
                <a:lnTo>
                  <a:pt x="1834569" y="236532"/>
                </a:lnTo>
                <a:lnTo>
                  <a:pt x="1843222" y="262493"/>
                </a:lnTo>
                <a:lnTo>
                  <a:pt x="1840338" y="288454"/>
                </a:lnTo>
                <a:lnTo>
                  <a:pt x="1820146" y="323068"/>
                </a:lnTo>
                <a:lnTo>
                  <a:pt x="1739379" y="398066"/>
                </a:lnTo>
                <a:lnTo>
                  <a:pt x="1701880" y="441335"/>
                </a:lnTo>
                <a:lnTo>
                  <a:pt x="1592267" y="605754"/>
                </a:lnTo>
                <a:lnTo>
                  <a:pt x="1459578" y="790364"/>
                </a:lnTo>
                <a:lnTo>
                  <a:pt x="1329774" y="957668"/>
                </a:lnTo>
                <a:lnTo>
                  <a:pt x="1188431" y="1136509"/>
                </a:lnTo>
                <a:lnTo>
                  <a:pt x="1026897" y="1315351"/>
                </a:lnTo>
                <a:lnTo>
                  <a:pt x="888439" y="1450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9C92D89-02CA-0140-BBC2-DFC6E14896C7}"/>
              </a:ext>
            </a:extLst>
          </p:cNvPr>
          <p:cNvSpPr/>
          <p:nvPr/>
        </p:nvSpPr>
        <p:spPr>
          <a:xfrm>
            <a:off x="5170488" y="4608513"/>
            <a:ext cx="361950" cy="1120775"/>
          </a:xfrm>
          <a:custGeom>
            <a:avLst/>
            <a:gdLst>
              <a:gd name="connsiteX0" fmla="*/ 69056 w 361950"/>
              <a:gd name="connsiteY0" fmla="*/ 685800 h 1121569"/>
              <a:gd name="connsiteX1" fmla="*/ 66675 w 361950"/>
              <a:gd name="connsiteY1" fmla="*/ 419100 h 1121569"/>
              <a:gd name="connsiteX2" fmla="*/ 69056 w 361950"/>
              <a:gd name="connsiteY2" fmla="*/ 257175 h 1121569"/>
              <a:gd name="connsiteX3" fmla="*/ 66675 w 361950"/>
              <a:gd name="connsiteY3" fmla="*/ 204787 h 1121569"/>
              <a:gd name="connsiteX4" fmla="*/ 61912 w 361950"/>
              <a:gd name="connsiteY4" fmla="*/ 164306 h 1121569"/>
              <a:gd name="connsiteX5" fmla="*/ 52387 w 361950"/>
              <a:gd name="connsiteY5" fmla="*/ 123825 h 1121569"/>
              <a:gd name="connsiteX6" fmla="*/ 0 w 361950"/>
              <a:gd name="connsiteY6" fmla="*/ 19050 h 1121569"/>
              <a:gd name="connsiteX7" fmla="*/ 221456 w 361950"/>
              <a:gd name="connsiteY7" fmla="*/ 0 h 1121569"/>
              <a:gd name="connsiteX8" fmla="*/ 316706 w 361950"/>
              <a:gd name="connsiteY8" fmla="*/ 64294 h 1121569"/>
              <a:gd name="connsiteX9" fmla="*/ 340519 w 361950"/>
              <a:gd name="connsiteY9" fmla="*/ 80962 h 1121569"/>
              <a:gd name="connsiteX10" fmla="*/ 354806 w 361950"/>
              <a:gd name="connsiteY10" fmla="*/ 95250 h 1121569"/>
              <a:gd name="connsiteX11" fmla="*/ 361950 w 361950"/>
              <a:gd name="connsiteY11" fmla="*/ 111919 h 1121569"/>
              <a:gd name="connsiteX12" fmla="*/ 361950 w 361950"/>
              <a:gd name="connsiteY12" fmla="*/ 140494 h 1121569"/>
              <a:gd name="connsiteX13" fmla="*/ 350044 w 361950"/>
              <a:gd name="connsiteY13" fmla="*/ 197644 h 1121569"/>
              <a:gd name="connsiteX14" fmla="*/ 330994 w 361950"/>
              <a:gd name="connsiteY14" fmla="*/ 269081 h 1121569"/>
              <a:gd name="connsiteX15" fmla="*/ 321469 w 361950"/>
              <a:gd name="connsiteY15" fmla="*/ 473869 h 1121569"/>
              <a:gd name="connsiteX16" fmla="*/ 302419 w 361950"/>
              <a:gd name="connsiteY16" fmla="*/ 771525 h 1121569"/>
              <a:gd name="connsiteX17" fmla="*/ 280987 w 361950"/>
              <a:gd name="connsiteY17" fmla="*/ 1088231 h 1121569"/>
              <a:gd name="connsiteX18" fmla="*/ 69056 w 361950"/>
              <a:gd name="connsiteY18" fmla="*/ 1121569 h 1121569"/>
              <a:gd name="connsiteX19" fmla="*/ 69056 w 361950"/>
              <a:gd name="connsiteY19" fmla="*/ 685800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61950" h="1121569">
                <a:moveTo>
                  <a:pt x="69056" y="685800"/>
                </a:moveTo>
                <a:cubicBezTo>
                  <a:pt x="68262" y="596900"/>
                  <a:pt x="67469" y="508000"/>
                  <a:pt x="66675" y="419100"/>
                </a:cubicBezTo>
                <a:cubicBezTo>
                  <a:pt x="67469" y="365125"/>
                  <a:pt x="68262" y="311150"/>
                  <a:pt x="69056" y="257175"/>
                </a:cubicBezTo>
                <a:lnTo>
                  <a:pt x="66675" y="204787"/>
                </a:lnTo>
                <a:lnTo>
                  <a:pt x="61912" y="164306"/>
                </a:lnTo>
                <a:lnTo>
                  <a:pt x="52387" y="123825"/>
                </a:lnTo>
                <a:lnTo>
                  <a:pt x="0" y="19050"/>
                </a:lnTo>
                <a:lnTo>
                  <a:pt x="221456" y="0"/>
                </a:lnTo>
                <a:lnTo>
                  <a:pt x="316706" y="64294"/>
                </a:lnTo>
                <a:lnTo>
                  <a:pt x="340519" y="80962"/>
                </a:lnTo>
                <a:lnTo>
                  <a:pt x="354806" y="95250"/>
                </a:lnTo>
                <a:lnTo>
                  <a:pt x="361950" y="111919"/>
                </a:lnTo>
                <a:lnTo>
                  <a:pt x="361950" y="140494"/>
                </a:lnTo>
                <a:lnTo>
                  <a:pt x="350044" y="197644"/>
                </a:lnTo>
                <a:lnTo>
                  <a:pt x="330994" y="269081"/>
                </a:lnTo>
                <a:lnTo>
                  <a:pt x="321469" y="473869"/>
                </a:lnTo>
                <a:lnTo>
                  <a:pt x="302419" y="771525"/>
                </a:lnTo>
                <a:lnTo>
                  <a:pt x="280987" y="1088231"/>
                </a:lnTo>
                <a:lnTo>
                  <a:pt x="69056" y="1121569"/>
                </a:lnTo>
                <a:lnTo>
                  <a:pt x="69056" y="685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27E9F00-BF56-D14C-AE8A-3CF2E2307941}"/>
              </a:ext>
            </a:extLst>
          </p:cNvPr>
          <p:cNvSpPr/>
          <p:nvPr/>
        </p:nvSpPr>
        <p:spPr>
          <a:xfrm>
            <a:off x="3657600" y="5462588"/>
            <a:ext cx="3386138" cy="557212"/>
          </a:xfrm>
          <a:custGeom>
            <a:avLst/>
            <a:gdLst>
              <a:gd name="connsiteX0" fmla="*/ 2036487 w 3386453"/>
              <a:gd name="connsiteY0" fmla="*/ 297108 h 556716"/>
              <a:gd name="connsiteX1" fmla="*/ 1710534 w 3386453"/>
              <a:gd name="connsiteY1" fmla="*/ 323068 h 556716"/>
              <a:gd name="connsiteX2" fmla="*/ 1427849 w 3386453"/>
              <a:gd name="connsiteY2" fmla="*/ 354798 h 556716"/>
              <a:gd name="connsiteX3" fmla="*/ 1148048 w 3386453"/>
              <a:gd name="connsiteY3" fmla="*/ 395182 h 556716"/>
              <a:gd name="connsiteX4" fmla="*/ 905746 w 3386453"/>
              <a:gd name="connsiteY4" fmla="*/ 438450 h 556716"/>
              <a:gd name="connsiteX5" fmla="*/ 680752 w 3386453"/>
              <a:gd name="connsiteY5" fmla="*/ 481718 h 556716"/>
              <a:gd name="connsiteX6" fmla="*/ 594216 w 3386453"/>
              <a:gd name="connsiteY6" fmla="*/ 507679 h 556716"/>
              <a:gd name="connsiteX7" fmla="*/ 510564 w 3386453"/>
              <a:gd name="connsiteY7" fmla="*/ 539409 h 556716"/>
              <a:gd name="connsiteX8" fmla="*/ 470180 w 3386453"/>
              <a:gd name="connsiteY8" fmla="*/ 556716 h 556716"/>
              <a:gd name="connsiteX9" fmla="*/ 432681 w 3386453"/>
              <a:gd name="connsiteY9" fmla="*/ 548063 h 556716"/>
              <a:gd name="connsiteX10" fmla="*/ 374991 w 3386453"/>
              <a:gd name="connsiteY10" fmla="*/ 527871 h 556716"/>
              <a:gd name="connsiteX11" fmla="*/ 297108 w 3386453"/>
              <a:gd name="connsiteY11" fmla="*/ 496141 h 556716"/>
              <a:gd name="connsiteX12" fmla="*/ 219225 w 3386453"/>
              <a:gd name="connsiteY12" fmla="*/ 449988 h 556716"/>
              <a:gd name="connsiteX13" fmla="*/ 149996 w 3386453"/>
              <a:gd name="connsiteY13" fmla="*/ 403836 h 556716"/>
              <a:gd name="connsiteX14" fmla="*/ 77883 w 3386453"/>
              <a:gd name="connsiteY14" fmla="*/ 351914 h 556716"/>
              <a:gd name="connsiteX15" fmla="*/ 17307 w 3386453"/>
              <a:gd name="connsiteY15" fmla="*/ 297108 h 556716"/>
              <a:gd name="connsiteX16" fmla="*/ 0 w 3386453"/>
              <a:gd name="connsiteY16" fmla="*/ 268262 h 556716"/>
              <a:gd name="connsiteX17" fmla="*/ 0 w 3386453"/>
              <a:gd name="connsiteY17" fmla="*/ 248070 h 556716"/>
              <a:gd name="connsiteX18" fmla="*/ 11538 w 3386453"/>
              <a:gd name="connsiteY18" fmla="*/ 236532 h 556716"/>
              <a:gd name="connsiteX19" fmla="*/ 46153 w 3386453"/>
              <a:gd name="connsiteY19" fmla="*/ 242301 h 556716"/>
              <a:gd name="connsiteX20" fmla="*/ 115382 w 3386453"/>
              <a:gd name="connsiteY20" fmla="*/ 268262 h 556716"/>
              <a:gd name="connsiteX21" fmla="*/ 193264 w 3386453"/>
              <a:gd name="connsiteY21" fmla="*/ 285569 h 556716"/>
              <a:gd name="connsiteX22" fmla="*/ 271147 w 3386453"/>
              <a:gd name="connsiteY22" fmla="*/ 299992 h 556716"/>
              <a:gd name="connsiteX23" fmla="*/ 331722 w 3386453"/>
              <a:gd name="connsiteY23" fmla="*/ 305761 h 556716"/>
              <a:gd name="connsiteX24" fmla="*/ 406721 w 3386453"/>
              <a:gd name="connsiteY24" fmla="*/ 308646 h 556716"/>
              <a:gd name="connsiteX25" fmla="*/ 672098 w 3386453"/>
              <a:gd name="connsiteY25" fmla="*/ 276916 h 556716"/>
              <a:gd name="connsiteX26" fmla="*/ 1047089 w 3386453"/>
              <a:gd name="connsiteY26" fmla="*/ 233648 h 556716"/>
              <a:gd name="connsiteX27" fmla="*/ 1589383 w 3386453"/>
              <a:gd name="connsiteY27" fmla="*/ 175957 h 556716"/>
              <a:gd name="connsiteX28" fmla="*/ 1823031 w 3386453"/>
              <a:gd name="connsiteY28" fmla="*/ 152880 h 556716"/>
              <a:gd name="connsiteX29" fmla="*/ 2022064 w 3386453"/>
              <a:gd name="connsiteY29" fmla="*/ 132689 h 556716"/>
              <a:gd name="connsiteX30" fmla="*/ 2275904 w 3386453"/>
              <a:gd name="connsiteY30" fmla="*/ 106728 h 556716"/>
              <a:gd name="connsiteX31" fmla="*/ 2538397 w 3386453"/>
              <a:gd name="connsiteY31" fmla="*/ 74998 h 556716"/>
              <a:gd name="connsiteX32" fmla="*/ 2671086 w 3386453"/>
              <a:gd name="connsiteY32" fmla="*/ 57691 h 556716"/>
              <a:gd name="connsiteX33" fmla="*/ 2763392 w 3386453"/>
              <a:gd name="connsiteY33" fmla="*/ 40383 h 556716"/>
              <a:gd name="connsiteX34" fmla="*/ 2849928 w 3386453"/>
              <a:gd name="connsiteY34" fmla="*/ 14422 h 556716"/>
              <a:gd name="connsiteX35" fmla="*/ 2893196 w 3386453"/>
              <a:gd name="connsiteY35" fmla="*/ 0 h 556716"/>
              <a:gd name="connsiteX36" fmla="*/ 2959541 w 3386453"/>
              <a:gd name="connsiteY36" fmla="*/ 11538 h 556716"/>
              <a:gd name="connsiteX37" fmla="*/ 3072038 w 3386453"/>
              <a:gd name="connsiteY37" fmla="*/ 51921 h 556716"/>
              <a:gd name="connsiteX38" fmla="*/ 3193189 w 3386453"/>
              <a:gd name="connsiteY38" fmla="*/ 100959 h 556716"/>
              <a:gd name="connsiteX39" fmla="*/ 3273956 w 3386453"/>
              <a:gd name="connsiteY39" fmla="*/ 144227 h 556716"/>
              <a:gd name="connsiteX40" fmla="*/ 3343185 w 3386453"/>
              <a:gd name="connsiteY40" fmla="*/ 184610 h 556716"/>
              <a:gd name="connsiteX41" fmla="*/ 3369146 w 3386453"/>
              <a:gd name="connsiteY41" fmla="*/ 201918 h 556716"/>
              <a:gd name="connsiteX42" fmla="*/ 3380684 w 3386453"/>
              <a:gd name="connsiteY42" fmla="*/ 222109 h 556716"/>
              <a:gd name="connsiteX43" fmla="*/ 3386453 w 3386453"/>
              <a:gd name="connsiteY43" fmla="*/ 245186 h 556716"/>
              <a:gd name="connsiteX44" fmla="*/ 3386453 w 3386453"/>
              <a:gd name="connsiteY44" fmla="*/ 271147 h 556716"/>
              <a:gd name="connsiteX45" fmla="*/ 3377799 w 3386453"/>
              <a:gd name="connsiteY45" fmla="*/ 288454 h 556716"/>
              <a:gd name="connsiteX46" fmla="*/ 3348954 w 3386453"/>
              <a:gd name="connsiteY46" fmla="*/ 308646 h 556716"/>
              <a:gd name="connsiteX47" fmla="*/ 3308570 w 3386453"/>
              <a:gd name="connsiteY47" fmla="*/ 328838 h 556716"/>
              <a:gd name="connsiteX48" fmla="*/ 3262418 w 3386453"/>
              <a:gd name="connsiteY48" fmla="*/ 325953 h 556716"/>
              <a:gd name="connsiteX49" fmla="*/ 3089345 w 3386453"/>
              <a:gd name="connsiteY49" fmla="*/ 302877 h 556716"/>
              <a:gd name="connsiteX50" fmla="*/ 2815314 w 3386453"/>
              <a:gd name="connsiteY50" fmla="*/ 285569 h 556716"/>
              <a:gd name="connsiteX51" fmla="*/ 2555705 w 3386453"/>
              <a:gd name="connsiteY51" fmla="*/ 285569 h 556716"/>
              <a:gd name="connsiteX52" fmla="*/ 2036487 w 3386453"/>
              <a:gd name="connsiteY52" fmla="*/ 297108 h 55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86453" h="556716">
                <a:moveTo>
                  <a:pt x="2036487" y="297108"/>
                </a:moveTo>
                <a:lnTo>
                  <a:pt x="1710534" y="323068"/>
                </a:lnTo>
                <a:lnTo>
                  <a:pt x="1427849" y="354798"/>
                </a:lnTo>
                <a:lnTo>
                  <a:pt x="1148048" y="395182"/>
                </a:lnTo>
                <a:lnTo>
                  <a:pt x="905746" y="438450"/>
                </a:lnTo>
                <a:lnTo>
                  <a:pt x="680752" y="481718"/>
                </a:lnTo>
                <a:lnTo>
                  <a:pt x="594216" y="507679"/>
                </a:lnTo>
                <a:lnTo>
                  <a:pt x="510564" y="539409"/>
                </a:lnTo>
                <a:lnTo>
                  <a:pt x="470180" y="556716"/>
                </a:lnTo>
                <a:lnTo>
                  <a:pt x="432681" y="548063"/>
                </a:lnTo>
                <a:lnTo>
                  <a:pt x="374991" y="527871"/>
                </a:lnTo>
                <a:lnTo>
                  <a:pt x="297108" y="496141"/>
                </a:lnTo>
                <a:lnTo>
                  <a:pt x="219225" y="449988"/>
                </a:lnTo>
                <a:lnTo>
                  <a:pt x="149996" y="403836"/>
                </a:lnTo>
                <a:lnTo>
                  <a:pt x="77883" y="351914"/>
                </a:lnTo>
                <a:lnTo>
                  <a:pt x="17307" y="297108"/>
                </a:lnTo>
                <a:lnTo>
                  <a:pt x="0" y="268262"/>
                </a:lnTo>
                <a:lnTo>
                  <a:pt x="0" y="248070"/>
                </a:lnTo>
                <a:lnTo>
                  <a:pt x="11538" y="236532"/>
                </a:lnTo>
                <a:lnTo>
                  <a:pt x="46153" y="242301"/>
                </a:lnTo>
                <a:lnTo>
                  <a:pt x="115382" y="268262"/>
                </a:lnTo>
                <a:lnTo>
                  <a:pt x="193264" y="285569"/>
                </a:lnTo>
                <a:lnTo>
                  <a:pt x="271147" y="299992"/>
                </a:lnTo>
                <a:lnTo>
                  <a:pt x="331722" y="305761"/>
                </a:lnTo>
                <a:lnTo>
                  <a:pt x="406721" y="308646"/>
                </a:lnTo>
                <a:lnTo>
                  <a:pt x="672098" y="276916"/>
                </a:lnTo>
                <a:lnTo>
                  <a:pt x="1047089" y="233648"/>
                </a:lnTo>
                <a:lnTo>
                  <a:pt x="1589383" y="175957"/>
                </a:lnTo>
                <a:lnTo>
                  <a:pt x="1823031" y="152880"/>
                </a:lnTo>
                <a:lnTo>
                  <a:pt x="2022064" y="132689"/>
                </a:lnTo>
                <a:lnTo>
                  <a:pt x="2275904" y="106728"/>
                </a:lnTo>
                <a:lnTo>
                  <a:pt x="2538397" y="74998"/>
                </a:lnTo>
                <a:lnTo>
                  <a:pt x="2671086" y="57691"/>
                </a:lnTo>
                <a:lnTo>
                  <a:pt x="2763392" y="40383"/>
                </a:lnTo>
                <a:lnTo>
                  <a:pt x="2849928" y="14422"/>
                </a:lnTo>
                <a:lnTo>
                  <a:pt x="2893196" y="0"/>
                </a:lnTo>
                <a:lnTo>
                  <a:pt x="2959541" y="11538"/>
                </a:lnTo>
                <a:lnTo>
                  <a:pt x="3072038" y="51921"/>
                </a:lnTo>
                <a:lnTo>
                  <a:pt x="3193189" y="100959"/>
                </a:lnTo>
                <a:lnTo>
                  <a:pt x="3273956" y="144227"/>
                </a:lnTo>
                <a:lnTo>
                  <a:pt x="3343185" y="184610"/>
                </a:lnTo>
                <a:lnTo>
                  <a:pt x="3369146" y="201918"/>
                </a:lnTo>
                <a:lnTo>
                  <a:pt x="3380684" y="222109"/>
                </a:lnTo>
                <a:lnTo>
                  <a:pt x="3386453" y="245186"/>
                </a:lnTo>
                <a:lnTo>
                  <a:pt x="3386453" y="271147"/>
                </a:lnTo>
                <a:lnTo>
                  <a:pt x="3377799" y="288454"/>
                </a:lnTo>
                <a:lnTo>
                  <a:pt x="3348954" y="308646"/>
                </a:lnTo>
                <a:lnTo>
                  <a:pt x="3308570" y="328838"/>
                </a:lnTo>
                <a:lnTo>
                  <a:pt x="3262418" y="325953"/>
                </a:lnTo>
                <a:lnTo>
                  <a:pt x="3089345" y="302877"/>
                </a:lnTo>
                <a:lnTo>
                  <a:pt x="2815314" y="285569"/>
                </a:lnTo>
                <a:lnTo>
                  <a:pt x="2555705" y="285569"/>
                </a:lnTo>
                <a:lnTo>
                  <a:pt x="2036487" y="2971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E69FAD6-0205-43CD-9742-E0988518ABD7}"/>
              </a:ext>
            </a:extLst>
          </p:cNvPr>
          <p:cNvGrpSpPr/>
          <p:nvPr/>
        </p:nvGrpSpPr>
        <p:grpSpPr>
          <a:xfrm>
            <a:off x="2698750" y="1255713"/>
            <a:ext cx="4367213" cy="4764087"/>
            <a:chOff x="2828925" y="1408113"/>
            <a:chExt cx="4367213" cy="47640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B23AC4F-8B07-4E81-8C55-78FED004DA07}"/>
                </a:ext>
              </a:extLst>
            </p:cNvPr>
            <p:cNvSpPr/>
            <p:nvPr/>
          </p:nvSpPr>
          <p:spPr>
            <a:xfrm>
              <a:off x="4065588" y="1652588"/>
              <a:ext cx="720725" cy="781050"/>
            </a:xfrm>
            <a:custGeom>
              <a:avLst/>
              <a:gdLst>
                <a:gd name="connsiteX0" fmla="*/ 404812 w 721519"/>
                <a:gd name="connsiteY0" fmla="*/ 595312 h 781050"/>
                <a:gd name="connsiteX1" fmla="*/ 273844 w 721519"/>
                <a:gd name="connsiteY1" fmla="*/ 419100 h 781050"/>
                <a:gd name="connsiteX2" fmla="*/ 157162 w 721519"/>
                <a:gd name="connsiteY2" fmla="*/ 269081 h 781050"/>
                <a:gd name="connsiteX3" fmla="*/ 61912 w 721519"/>
                <a:gd name="connsiteY3" fmla="*/ 133350 h 781050"/>
                <a:gd name="connsiteX4" fmla="*/ 21431 w 721519"/>
                <a:gd name="connsiteY4" fmla="*/ 78581 h 781050"/>
                <a:gd name="connsiteX5" fmla="*/ 2381 w 721519"/>
                <a:gd name="connsiteY5" fmla="*/ 50006 h 781050"/>
                <a:gd name="connsiteX6" fmla="*/ 0 w 721519"/>
                <a:gd name="connsiteY6" fmla="*/ 30956 h 781050"/>
                <a:gd name="connsiteX7" fmla="*/ 0 w 721519"/>
                <a:gd name="connsiteY7" fmla="*/ 14287 h 781050"/>
                <a:gd name="connsiteX8" fmla="*/ 7144 w 721519"/>
                <a:gd name="connsiteY8" fmla="*/ 2381 h 781050"/>
                <a:gd name="connsiteX9" fmla="*/ 33337 w 721519"/>
                <a:gd name="connsiteY9" fmla="*/ 0 h 781050"/>
                <a:gd name="connsiteX10" fmla="*/ 61912 w 721519"/>
                <a:gd name="connsiteY10" fmla="*/ 14287 h 781050"/>
                <a:gd name="connsiteX11" fmla="*/ 150019 w 721519"/>
                <a:gd name="connsiteY11" fmla="*/ 80962 h 781050"/>
                <a:gd name="connsiteX12" fmla="*/ 230981 w 721519"/>
                <a:gd name="connsiteY12" fmla="*/ 140493 h 781050"/>
                <a:gd name="connsiteX13" fmla="*/ 321469 w 721519"/>
                <a:gd name="connsiteY13" fmla="*/ 200025 h 781050"/>
                <a:gd name="connsiteX14" fmla="*/ 473869 w 721519"/>
                <a:gd name="connsiteY14" fmla="*/ 292893 h 781050"/>
                <a:gd name="connsiteX15" fmla="*/ 611981 w 721519"/>
                <a:gd name="connsiteY15" fmla="*/ 369093 h 781050"/>
                <a:gd name="connsiteX16" fmla="*/ 633412 w 721519"/>
                <a:gd name="connsiteY16" fmla="*/ 392906 h 781050"/>
                <a:gd name="connsiteX17" fmla="*/ 669131 w 721519"/>
                <a:gd name="connsiteY17" fmla="*/ 447675 h 781050"/>
                <a:gd name="connsiteX18" fmla="*/ 695325 w 721519"/>
                <a:gd name="connsiteY18" fmla="*/ 492918 h 781050"/>
                <a:gd name="connsiteX19" fmla="*/ 711994 w 721519"/>
                <a:gd name="connsiteY19" fmla="*/ 545306 h 781050"/>
                <a:gd name="connsiteX20" fmla="*/ 721519 w 721519"/>
                <a:gd name="connsiteY20" fmla="*/ 592931 h 781050"/>
                <a:gd name="connsiteX21" fmla="*/ 721519 w 721519"/>
                <a:gd name="connsiteY21" fmla="*/ 633412 h 781050"/>
                <a:gd name="connsiteX22" fmla="*/ 716756 w 721519"/>
                <a:gd name="connsiteY22" fmla="*/ 681037 h 781050"/>
                <a:gd name="connsiteX23" fmla="*/ 700087 w 721519"/>
                <a:gd name="connsiteY23" fmla="*/ 723900 h 781050"/>
                <a:gd name="connsiteX24" fmla="*/ 676275 w 721519"/>
                <a:gd name="connsiteY24" fmla="*/ 754856 h 781050"/>
                <a:gd name="connsiteX25" fmla="*/ 647700 w 721519"/>
                <a:gd name="connsiteY25" fmla="*/ 771525 h 781050"/>
                <a:gd name="connsiteX26" fmla="*/ 619125 w 721519"/>
                <a:gd name="connsiteY26" fmla="*/ 781050 h 781050"/>
                <a:gd name="connsiteX27" fmla="*/ 585787 w 721519"/>
                <a:gd name="connsiteY27" fmla="*/ 776287 h 781050"/>
                <a:gd name="connsiteX28" fmla="*/ 538162 w 721519"/>
                <a:gd name="connsiteY28" fmla="*/ 752475 h 781050"/>
                <a:gd name="connsiteX29" fmla="*/ 490537 w 721519"/>
                <a:gd name="connsiteY29" fmla="*/ 702468 h 781050"/>
                <a:gd name="connsiteX30" fmla="*/ 404812 w 721519"/>
                <a:gd name="connsiteY30" fmla="*/ 59531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519" h="781050">
                  <a:moveTo>
                    <a:pt x="404812" y="595312"/>
                  </a:moveTo>
                  <a:lnTo>
                    <a:pt x="273844" y="419100"/>
                  </a:lnTo>
                  <a:lnTo>
                    <a:pt x="157162" y="269081"/>
                  </a:lnTo>
                  <a:lnTo>
                    <a:pt x="61912" y="133350"/>
                  </a:lnTo>
                  <a:lnTo>
                    <a:pt x="21431" y="78581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33337" y="0"/>
                  </a:lnTo>
                  <a:lnTo>
                    <a:pt x="61912" y="14287"/>
                  </a:lnTo>
                  <a:lnTo>
                    <a:pt x="150019" y="80962"/>
                  </a:lnTo>
                  <a:lnTo>
                    <a:pt x="230981" y="140493"/>
                  </a:lnTo>
                  <a:lnTo>
                    <a:pt x="321469" y="200025"/>
                  </a:lnTo>
                  <a:lnTo>
                    <a:pt x="473869" y="292893"/>
                  </a:lnTo>
                  <a:lnTo>
                    <a:pt x="611981" y="369093"/>
                  </a:lnTo>
                  <a:lnTo>
                    <a:pt x="633412" y="392906"/>
                  </a:lnTo>
                  <a:lnTo>
                    <a:pt x="669131" y="447675"/>
                  </a:lnTo>
                  <a:lnTo>
                    <a:pt x="695325" y="492918"/>
                  </a:lnTo>
                  <a:lnTo>
                    <a:pt x="711994" y="545306"/>
                  </a:lnTo>
                  <a:lnTo>
                    <a:pt x="721519" y="592931"/>
                  </a:lnTo>
                  <a:lnTo>
                    <a:pt x="721519" y="633412"/>
                  </a:lnTo>
                  <a:lnTo>
                    <a:pt x="716756" y="681037"/>
                  </a:lnTo>
                  <a:lnTo>
                    <a:pt x="700087" y="723900"/>
                  </a:lnTo>
                  <a:lnTo>
                    <a:pt x="676275" y="754856"/>
                  </a:lnTo>
                  <a:lnTo>
                    <a:pt x="647700" y="771525"/>
                  </a:lnTo>
                  <a:lnTo>
                    <a:pt x="619125" y="781050"/>
                  </a:lnTo>
                  <a:lnTo>
                    <a:pt x="585787" y="776287"/>
                  </a:lnTo>
                  <a:lnTo>
                    <a:pt x="538162" y="752475"/>
                  </a:lnTo>
                  <a:lnTo>
                    <a:pt x="490537" y="702468"/>
                  </a:lnTo>
                  <a:lnTo>
                    <a:pt x="404812" y="5953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BCB2A6F5-686A-4AC9-970C-6D529A81805A}"/>
                </a:ext>
              </a:extLst>
            </p:cNvPr>
            <p:cNvSpPr/>
            <p:nvPr/>
          </p:nvSpPr>
          <p:spPr>
            <a:xfrm>
              <a:off x="5314950" y="1408113"/>
              <a:ext cx="874713" cy="1125537"/>
            </a:xfrm>
            <a:custGeom>
              <a:avLst/>
              <a:gdLst>
                <a:gd name="connsiteX0" fmla="*/ 452438 w 873919"/>
                <a:gd name="connsiteY0" fmla="*/ 754856 h 1126331"/>
                <a:gd name="connsiteX1" fmla="*/ 140494 w 873919"/>
                <a:gd name="connsiteY1" fmla="*/ 1109662 h 1126331"/>
                <a:gd name="connsiteX2" fmla="*/ 0 w 873919"/>
                <a:gd name="connsiteY2" fmla="*/ 1126331 h 1126331"/>
                <a:gd name="connsiteX3" fmla="*/ 45244 w 873919"/>
                <a:gd name="connsiteY3" fmla="*/ 1016794 h 1126331"/>
                <a:gd name="connsiteX4" fmla="*/ 221456 w 873919"/>
                <a:gd name="connsiteY4" fmla="*/ 726281 h 1126331"/>
                <a:gd name="connsiteX5" fmla="*/ 340519 w 873919"/>
                <a:gd name="connsiteY5" fmla="*/ 526256 h 1126331"/>
                <a:gd name="connsiteX6" fmla="*/ 445294 w 873919"/>
                <a:gd name="connsiteY6" fmla="*/ 340519 h 1126331"/>
                <a:gd name="connsiteX7" fmla="*/ 473869 w 873919"/>
                <a:gd name="connsiteY7" fmla="*/ 283369 h 1126331"/>
                <a:gd name="connsiteX8" fmla="*/ 483394 w 873919"/>
                <a:gd name="connsiteY8" fmla="*/ 254794 h 1126331"/>
                <a:gd name="connsiteX9" fmla="*/ 483394 w 873919"/>
                <a:gd name="connsiteY9" fmla="*/ 223837 h 1126331"/>
                <a:gd name="connsiteX10" fmla="*/ 476250 w 873919"/>
                <a:gd name="connsiteY10" fmla="*/ 188119 h 1126331"/>
                <a:gd name="connsiteX11" fmla="*/ 457200 w 873919"/>
                <a:gd name="connsiteY11" fmla="*/ 147637 h 1126331"/>
                <a:gd name="connsiteX12" fmla="*/ 426244 w 873919"/>
                <a:gd name="connsiteY12" fmla="*/ 104775 h 1126331"/>
                <a:gd name="connsiteX13" fmla="*/ 385763 w 873919"/>
                <a:gd name="connsiteY13" fmla="*/ 59531 h 1126331"/>
                <a:gd name="connsiteX14" fmla="*/ 366713 w 873919"/>
                <a:gd name="connsiteY14" fmla="*/ 40481 h 1126331"/>
                <a:gd name="connsiteX15" fmla="*/ 366713 w 873919"/>
                <a:gd name="connsiteY15" fmla="*/ 23812 h 1126331"/>
                <a:gd name="connsiteX16" fmla="*/ 369094 w 873919"/>
                <a:gd name="connsiteY16" fmla="*/ 9525 h 1126331"/>
                <a:gd name="connsiteX17" fmla="*/ 376238 w 873919"/>
                <a:gd name="connsiteY17" fmla="*/ 0 h 1126331"/>
                <a:gd name="connsiteX18" fmla="*/ 409575 w 873919"/>
                <a:gd name="connsiteY18" fmla="*/ 4762 h 1126331"/>
                <a:gd name="connsiteX19" fmla="*/ 488156 w 873919"/>
                <a:gd name="connsiteY19" fmla="*/ 40481 h 1126331"/>
                <a:gd name="connsiteX20" fmla="*/ 607219 w 873919"/>
                <a:gd name="connsiteY20" fmla="*/ 100012 h 1126331"/>
                <a:gd name="connsiteX21" fmla="*/ 671513 w 873919"/>
                <a:gd name="connsiteY21" fmla="*/ 138112 h 1126331"/>
                <a:gd name="connsiteX22" fmla="*/ 742950 w 873919"/>
                <a:gd name="connsiteY22" fmla="*/ 183356 h 1126331"/>
                <a:gd name="connsiteX23" fmla="*/ 795338 w 873919"/>
                <a:gd name="connsiteY23" fmla="*/ 233362 h 1126331"/>
                <a:gd name="connsiteX24" fmla="*/ 831056 w 873919"/>
                <a:gd name="connsiteY24" fmla="*/ 273844 h 1126331"/>
                <a:gd name="connsiteX25" fmla="*/ 859631 w 873919"/>
                <a:gd name="connsiteY25" fmla="*/ 314325 h 1126331"/>
                <a:gd name="connsiteX26" fmla="*/ 873919 w 873919"/>
                <a:gd name="connsiteY26" fmla="*/ 345281 h 1126331"/>
                <a:gd name="connsiteX27" fmla="*/ 871538 w 873919"/>
                <a:gd name="connsiteY27" fmla="*/ 378619 h 1126331"/>
                <a:gd name="connsiteX28" fmla="*/ 854869 w 873919"/>
                <a:gd name="connsiteY28" fmla="*/ 397669 h 1126331"/>
                <a:gd name="connsiteX29" fmla="*/ 795338 w 873919"/>
                <a:gd name="connsiteY29" fmla="*/ 423862 h 1126331"/>
                <a:gd name="connsiteX30" fmla="*/ 745331 w 873919"/>
                <a:gd name="connsiteY30" fmla="*/ 450056 h 1126331"/>
                <a:gd name="connsiteX31" fmla="*/ 702469 w 873919"/>
                <a:gd name="connsiteY31" fmla="*/ 471487 h 1126331"/>
                <a:gd name="connsiteX32" fmla="*/ 664369 w 873919"/>
                <a:gd name="connsiteY32" fmla="*/ 514350 h 1126331"/>
                <a:gd name="connsiteX33" fmla="*/ 452438 w 873919"/>
                <a:gd name="connsiteY33" fmla="*/ 754856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3919" h="1126331">
                  <a:moveTo>
                    <a:pt x="452438" y="754856"/>
                  </a:moveTo>
                  <a:lnTo>
                    <a:pt x="140494" y="1109662"/>
                  </a:lnTo>
                  <a:lnTo>
                    <a:pt x="0" y="1126331"/>
                  </a:lnTo>
                  <a:lnTo>
                    <a:pt x="45244" y="1016794"/>
                  </a:lnTo>
                  <a:lnTo>
                    <a:pt x="221456" y="726281"/>
                  </a:lnTo>
                  <a:lnTo>
                    <a:pt x="340519" y="526256"/>
                  </a:lnTo>
                  <a:lnTo>
                    <a:pt x="445294" y="340519"/>
                  </a:lnTo>
                  <a:lnTo>
                    <a:pt x="473869" y="283369"/>
                  </a:lnTo>
                  <a:lnTo>
                    <a:pt x="483394" y="254794"/>
                  </a:lnTo>
                  <a:lnTo>
                    <a:pt x="483394" y="223837"/>
                  </a:lnTo>
                  <a:lnTo>
                    <a:pt x="476250" y="188119"/>
                  </a:lnTo>
                  <a:lnTo>
                    <a:pt x="457200" y="147637"/>
                  </a:lnTo>
                  <a:lnTo>
                    <a:pt x="426244" y="104775"/>
                  </a:lnTo>
                  <a:lnTo>
                    <a:pt x="385763" y="59531"/>
                  </a:lnTo>
                  <a:lnTo>
                    <a:pt x="366713" y="40481"/>
                  </a:lnTo>
                  <a:lnTo>
                    <a:pt x="366713" y="23812"/>
                  </a:lnTo>
                  <a:lnTo>
                    <a:pt x="369094" y="9525"/>
                  </a:lnTo>
                  <a:lnTo>
                    <a:pt x="376238" y="0"/>
                  </a:lnTo>
                  <a:lnTo>
                    <a:pt x="409575" y="4762"/>
                  </a:lnTo>
                  <a:lnTo>
                    <a:pt x="488156" y="40481"/>
                  </a:lnTo>
                  <a:lnTo>
                    <a:pt x="607219" y="100012"/>
                  </a:lnTo>
                  <a:lnTo>
                    <a:pt x="671513" y="138112"/>
                  </a:lnTo>
                  <a:lnTo>
                    <a:pt x="742950" y="183356"/>
                  </a:lnTo>
                  <a:lnTo>
                    <a:pt x="795338" y="233362"/>
                  </a:lnTo>
                  <a:lnTo>
                    <a:pt x="831056" y="273844"/>
                  </a:lnTo>
                  <a:lnTo>
                    <a:pt x="859631" y="314325"/>
                  </a:lnTo>
                  <a:lnTo>
                    <a:pt x="873919" y="345281"/>
                  </a:lnTo>
                  <a:lnTo>
                    <a:pt x="871538" y="378619"/>
                  </a:lnTo>
                  <a:lnTo>
                    <a:pt x="854869" y="397669"/>
                  </a:lnTo>
                  <a:lnTo>
                    <a:pt x="795338" y="423862"/>
                  </a:lnTo>
                  <a:lnTo>
                    <a:pt x="745331" y="450056"/>
                  </a:lnTo>
                  <a:lnTo>
                    <a:pt x="702469" y="471487"/>
                  </a:lnTo>
                  <a:lnTo>
                    <a:pt x="664369" y="514350"/>
                  </a:lnTo>
                  <a:lnTo>
                    <a:pt x="452438" y="7548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B107CFE7-8FB3-4F35-B48E-073EB31BD911}"/>
                </a:ext>
              </a:extLst>
            </p:cNvPr>
            <p:cNvSpPr/>
            <p:nvPr/>
          </p:nvSpPr>
          <p:spPr>
            <a:xfrm>
              <a:off x="4686300" y="4452938"/>
              <a:ext cx="1849438" cy="442912"/>
            </a:xfrm>
            <a:custGeom>
              <a:avLst/>
              <a:gdLst>
                <a:gd name="connsiteX0" fmla="*/ 1188244 w 1850231"/>
                <a:gd name="connsiteY0" fmla="*/ 292893 h 442912"/>
                <a:gd name="connsiteX1" fmla="*/ 883444 w 1850231"/>
                <a:gd name="connsiteY1" fmla="*/ 335756 h 442912"/>
                <a:gd name="connsiteX2" fmla="*/ 657225 w 1850231"/>
                <a:gd name="connsiteY2" fmla="*/ 378618 h 442912"/>
                <a:gd name="connsiteX3" fmla="*/ 566738 w 1850231"/>
                <a:gd name="connsiteY3" fmla="*/ 388143 h 442912"/>
                <a:gd name="connsiteX4" fmla="*/ 483394 w 1850231"/>
                <a:gd name="connsiteY4" fmla="*/ 400050 h 442912"/>
                <a:gd name="connsiteX5" fmla="*/ 392906 w 1850231"/>
                <a:gd name="connsiteY5" fmla="*/ 421481 h 442912"/>
                <a:gd name="connsiteX6" fmla="*/ 340519 w 1850231"/>
                <a:gd name="connsiteY6" fmla="*/ 442912 h 442912"/>
                <a:gd name="connsiteX7" fmla="*/ 314325 w 1850231"/>
                <a:gd name="connsiteY7" fmla="*/ 440531 h 442912"/>
                <a:gd name="connsiteX8" fmla="*/ 235744 w 1850231"/>
                <a:gd name="connsiteY8" fmla="*/ 414337 h 442912"/>
                <a:gd name="connsiteX9" fmla="*/ 183356 w 1850231"/>
                <a:gd name="connsiteY9" fmla="*/ 388143 h 442912"/>
                <a:gd name="connsiteX10" fmla="*/ 138113 w 1850231"/>
                <a:gd name="connsiteY10" fmla="*/ 357187 h 442912"/>
                <a:gd name="connsiteX11" fmla="*/ 85725 w 1850231"/>
                <a:gd name="connsiteY11" fmla="*/ 319087 h 442912"/>
                <a:gd name="connsiteX12" fmla="*/ 40481 w 1850231"/>
                <a:gd name="connsiteY12" fmla="*/ 283368 h 442912"/>
                <a:gd name="connsiteX13" fmla="*/ 11906 w 1850231"/>
                <a:gd name="connsiteY13" fmla="*/ 254793 h 442912"/>
                <a:gd name="connsiteX14" fmla="*/ 0 w 1850231"/>
                <a:gd name="connsiteY14" fmla="*/ 235743 h 442912"/>
                <a:gd name="connsiteX15" fmla="*/ 0 w 1850231"/>
                <a:gd name="connsiteY15" fmla="*/ 216693 h 442912"/>
                <a:gd name="connsiteX16" fmla="*/ 4763 w 1850231"/>
                <a:gd name="connsiteY16" fmla="*/ 202406 h 442912"/>
                <a:gd name="connsiteX17" fmla="*/ 23813 w 1850231"/>
                <a:gd name="connsiteY17" fmla="*/ 195262 h 442912"/>
                <a:gd name="connsiteX18" fmla="*/ 54769 w 1850231"/>
                <a:gd name="connsiteY18" fmla="*/ 200025 h 442912"/>
                <a:gd name="connsiteX19" fmla="*/ 107156 w 1850231"/>
                <a:gd name="connsiteY19" fmla="*/ 219075 h 442912"/>
                <a:gd name="connsiteX20" fmla="*/ 173831 w 1850231"/>
                <a:gd name="connsiteY20" fmla="*/ 240506 h 442912"/>
                <a:gd name="connsiteX21" fmla="*/ 226219 w 1850231"/>
                <a:gd name="connsiteY21" fmla="*/ 247650 h 442912"/>
                <a:gd name="connsiteX22" fmla="*/ 288131 w 1850231"/>
                <a:gd name="connsiteY22" fmla="*/ 245268 h 442912"/>
                <a:gd name="connsiteX23" fmla="*/ 397669 w 1850231"/>
                <a:gd name="connsiteY23" fmla="*/ 230981 h 442912"/>
                <a:gd name="connsiteX24" fmla="*/ 716756 w 1850231"/>
                <a:gd name="connsiteY24" fmla="*/ 188118 h 442912"/>
                <a:gd name="connsiteX25" fmla="*/ 940594 w 1850231"/>
                <a:gd name="connsiteY25" fmla="*/ 150018 h 442912"/>
                <a:gd name="connsiteX26" fmla="*/ 1095375 w 1850231"/>
                <a:gd name="connsiteY26" fmla="*/ 119062 h 442912"/>
                <a:gd name="connsiteX27" fmla="*/ 1259681 w 1850231"/>
                <a:gd name="connsiteY27" fmla="*/ 76200 h 442912"/>
                <a:gd name="connsiteX28" fmla="*/ 1414463 w 1850231"/>
                <a:gd name="connsiteY28" fmla="*/ 19050 h 442912"/>
                <a:gd name="connsiteX29" fmla="*/ 1459706 w 1850231"/>
                <a:gd name="connsiteY29" fmla="*/ 0 h 442912"/>
                <a:gd name="connsiteX30" fmla="*/ 1469231 w 1850231"/>
                <a:gd name="connsiteY30" fmla="*/ 0 h 442912"/>
                <a:gd name="connsiteX31" fmla="*/ 1540669 w 1850231"/>
                <a:gd name="connsiteY31" fmla="*/ 14287 h 442912"/>
                <a:gd name="connsiteX32" fmla="*/ 1633538 w 1850231"/>
                <a:gd name="connsiteY32" fmla="*/ 40481 h 442912"/>
                <a:gd name="connsiteX33" fmla="*/ 1740694 w 1850231"/>
                <a:gd name="connsiteY33" fmla="*/ 78581 h 442912"/>
                <a:gd name="connsiteX34" fmla="*/ 1812131 w 1850231"/>
                <a:gd name="connsiteY34" fmla="*/ 109537 h 442912"/>
                <a:gd name="connsiteX35" fmla="*/ 1828800 w 1850231"/>
                <a:gd name="connsiteY35" fmla="*/ 123825 h 442912"/>
                <a:gd name="connsiteX36" fmla="*/ 1840706 w 1850231"/>
                <a:gd name="connsiteY36" fmla="*/ 145256 h 442912"/>
                <a:gd name="connsiteX37" fmla="*/ 1850231 w 1850231"/>
                <a:gd name="connsiteY37" fmla="*/ 169068 h 442912"/>
                <a:gd name="connsiteX38" fmla="*/ 1847850 w 1850231"/>
                <a:gd name="connsiteY38" fmla="*/ 195262 h 442912"/>
                <a:gd name="connsiteX39" fmla="*/ 1838325 w 1850231"/>
                <a:gd name="connsiteY39" fmla="*/ 216693 h 442912"/>
                <a:gd name="connsiteX40" fmla="*/ 1819275 w 1850231"/>
                <a:gd name="connsiteY40" fmla="*/ 230981 h 442912"/>
                <a:gd name="connsiteX41" fmla="*/ 1785938 w 1850231"/>
                <a:gd name="connsiteY41" fmla="*/ 245268 h 442912"/>
                <a:gd name="connsiteX42" fmla="*/ 1707356 w 1850231"/>
                <a:gd name="connsiteY42" fmla="*/ 259556 h 442912"/>
                <a:gd name="connsiteX43" fmla="*/ 1590675 w 1850231"/>
                <a:gd name="connsiteY43" fmla="*/ 266700 h 442912"/>
                <a:gd name="connsiteX44" fmla="*/ 1478756 w 1850231"/>
                <a:gd name="connsiteY44" fmla="*/ 266700 h 442912"/>
                <a:gd name="connsiteX45" fmla="*/ 1188244 w 1850231"/>
                <a:gd name="connsiteY45" fmla="*/ 29289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0231" h="442912">
                  <a:moveTo>
                    <a:pt x="1188244" y="292893"/>
                  </a:moveTo>
                  <a:lnTo>
                    <a:pt x="883444" y="335756"/>
                  </a:lnTo>
                  <a:lnTo>
                    <a:pt x="657225" y="378618"/>
                  </a:lnTo>
                  <a:lnTo>
                    <a:pt x="566738" y="388143"/>
                  </a:lnTo>
                  <a:lnTo>
                    <a:pt x="483394" y="400050"/>
                  </a:lnTo>
                  <a:lnTo>
                    <a:pt x="392906" y="421481"/>
                  </a:lnTo>
                  <a:lnTo>
                    <a:pt x="340519" y="442912"/>
                  </a:lnTo>
                  <a:lnTo>
                    <a:pt x="314325" y="440531"/>
                  </a:lnTo>
                  <a:lnTo>
                    <a:pt x="235744" y="414337"/>
                  </a:lnTo>
                  <a:lnTo>
                    <a:pt x="183356" y="388143"/>
                  </a:lnTo>
                  <a:lnTo>
                    <a:pt x="138113" y="357187"/>
                  </a:lnTo>
                  <a:lnTo>
                    <a:pt x="85725" y="319087"/>
                  </a:lnTo>
                  <a:lnTo>
                    <a:pt x="40481" y="283368"/>
                  </a:lnTo>
                  <a:lnTo>
                    <a:pt x="11906" y="254793"/>
                  </a:lnTo>
                  <a:lnTo>
                    <a:pt x="0" y="235743"/>
                  </a:lnTo>
                  <a:lnTo>
                    <a:pt x="0" y="216693"/>
                  </a:lnTo>
                  <a:lnTo>
                    <a:pt x="4763" y="202406"/>
                  </a:lnTo>
                  <a:lnTo>
                    <a:pt x="23813" y="195262"/>
                  </a:lnTo>
                  <a:lnTo>
                    <a:pt x="54769" y="200025"/>
                  </a:lnTo>
                  <a:lnTo>
                    <a:pt x="107156" y="219075"/>
                  </a:lnTo>
                  <a:lnTo>
                    <a:pt x="173831" y="240506"/>
                  </a:lnTo>
                  <a:lnTo>
                    <a:pt x="226219" y="247650"/>
                  </a:lnTo>
                  <a:lnTo>
                    <a:pt x="288131" y="245268"/>
                  </a:lnTo>
                  <a:lnTo>
                    <a:pt x="397669" y="230981"/>
                  </a:lnTo>
                  <a:lnTo>
                    <a:pt x="716756" y="188118"/>
                  </a:lnTo>
                  <a:lnTo>
                    <a:pt x="940594" y="150018"/>
                  </a:lnTo>
                  <a:lnTo>
                    <a:pt x="1095375" y="119062"/>
                  </a:lnTo>
                  <a:lnTo>
                    <a:pt x="1259681" y="76200"/>
                  </a:lnTo>
                  <a:lnTo>
                    <a:pt x="1414463" y="19050"/>
                  </a:lnTo>
                  <a:lnTo>
                    <a:pt x="1459706" y="0"/>
                  </a:lnTo>
                  <a:lnTo>
                    <a:pt x="1469231" y="0"/>
                  </a:lnTo>
                  <a:lnTo>
                    <a:pt x="1540669" y="14287"/>
                  </a:lnTo>
                  <a:lnTo>
                    <a:pt x="1633538" y="40481"/>
                  </a:lnTo>
                  <a:lnTo>
                    <a:pt x="1740694" y="78581"/>
                  </a:lnTo>
                  <a:lnTo>
                    <a:pt x="1812131" y="109537"/>
                  </a:lnTo>
                  <a:lnTo>
                    <a:pt x="1828800" y="123825"/>
                  </a:lnTo>
                  <a:lnTo>
                    <a:pt x="1840706" y="145256"/>
                  </a:lnTo>
                  <a:lnTo>
                    <a:pt x="1850231" y="169068"/>
                  </a:lnTo>
                  <a:lnTo>
                    <a:pt x="1847850" y="195262"/>
                  </a:lnTo>
                  <a:lnTo>
                    <a:pt x="1838325" y="216693"/>
                  </a:lnTo>
                  <a:lnTo>
                    <a:pt x="1819275" y="230981"/>
                  </a:lnTo>
                  <a:lnTo>
                    <a:pt x="1785938" y="245268"/>
                  </a:lnTo>
                  <a:lnTo>
                    <a:pt x="1707356" y="259556"/>
                  </a:lnTo>
                  <a:lnTo>
                    <a:pt x="1590675" y="266700"/>
                  </a:lnTo>
                  <a:lnTo>
                    <a:pt x="1478756" y="266700"/>
                  </a:lnTo>
                  <a:lnTo>
                    <a:pt x="1188244" y="292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E8DD0BD4-855C-4D54-B217-E59524CF0484}"/>
                </a:ext>
              </a:extLst>
            </p:cNvPr>
            <p:cNvSpPr/>
            <p:nvPr/>
          </p:nvSpPr>
          <p:spPr>
            <a:xfrm>
              <a:off x="3686175" y="2284413"/>
              <a:ext cx="2824163" cy="555625"/>
            </a:xfrm>
            <a:custGeom>
              <a:avLst/>
              <a:gdLst>
                <a:gd name="connsiteX0" fmla="*/ 1771650 w 2824163"/>
                <a:gd name="connsiteY0" fmla="*/ 314325 h 557212"/>
                <a:gd name="connsiteX1" fmla="*/ 1574006 w 2824163"/>
                <a:gd name="connsiteY1" fmla="*/ 338137 h 557212"/>
                <a:gd name="connsiteX2" fmla="*/ 1207294 w 2824163"/>
                <a:gd name="connsiteY2" fmla="*/ 385762 h 557212"/>
                <a:gd name="connsiteX3" fmla="*/ 1004888 w 2824163"/>
                <a:gd name="connsiteY3" fmla="*/ 435769 h 557212"/>
                <a:gd name="connsiteX4" fmla="*/ 702469 w 2824163"/>
                <a:gd name="connsiteY4" fmla="*/ 500062 h 557212"/>
                <a:gd name="connsiteX5" fmla="*/ 459581 w 2824163"/>
                <a:gd name="connsiteY5" fmla="*/ 542925 h 557212"/>
                <a:gd name="connsiteX6" fmla="*/ 416719 w 2824163"/>
                <a:gd name="connsiteY6" fmla="*/ 557212 h 557212"/>
                <a:gd name="connsiteX7" fmla="*/ 390525 w 2824163"/>
                <a:gd name="connsiteY7" fmla="*/ 554831 h 557212"/>
                <a:gd name="connsiteX8" fmla="*/ 338138 w 2824163"/>
                <a:gd name="connsiteY8" fmla="*/ 535781 h 557212"/>
                <a:gd name="connsiteX9" fmla="*/ 254794 w 2824163"/>
                <a:gd name="connsiteY9" fmla="*/ 492919 h 557212"/>
                <a:gd name="connsiteX10" fmla="*/ 183356 w 2824163"/>
                <a:gd name="connsiteY10" fmla="*/ 445294 h 557212"/>
                <a:gd name="connsiteX11" fmla="*/ 126206 w 2824163"/>
                <a:gd name="connsiteY11" fmla="*/ 402431 h 557212"/>
                <a:gd name="connsiteX12" fmla="*/ 85725 w 2824163"/>
                <a:gd name="connsiteY12" fmla="*/ 364331 h 557212"/>
                <a:gd name="connsiteX13" fmla="*/ 38100 w 2824163"/>
                <a:gd name="connsiteY13" fmla="*/ 311944 h 557212"/>
                <a:gd name="connsiteX14" fmla="*/ 9525 w 2824163"/>
                <a:gd name="connsiteY14" fmla="*/ 271462 h 557212"/>
                <a:gd name="connsiteX15" fmla="*/ 2381 w 2824163"/>
                <a:gd name="connsiteY15" fmla="*/ 247650 h 557212"/>
                <a:gd name="connsiteX16" fmla="*/ 0 w 2824163"/>
                <a:gd name="connsiteY16" fmla="*/ 230981 h 557212"/>
                <a:gd name="connsiteX17" fmla="*/ 0 w 2824163"/>
                <a:gd name="connsiteY17" fmla="*/ 214312 h 557212"/>
                <a:gd name="connsiteX18" fmla="*/ 11906 w 2824163"/>
                <a:gd name="connsiteY18" fmla="*/ 202406 h 557212"/>
                <a:gd name="connsiteX19" fmla="*/ 35719 w 2824163"/>
                <a:gd name="connsiteY19" fmla="*/ 200025 h 557212"/>
                <a:gd name="connsiteX20" fmla="*/ 64294 w 2824163"/>
                <a:gd name="connsiteY20" fmla="*/ 211931 h 557212"/>
                <a:gd name="connsiteX21" fmla="*/ 116681 w 2824163"/>
                <a:gd name="connsiteY21" fmla="*/ 247650 h 557212"/>
                <a:gd name="connsiteX22" fmla="*/ 169069 w 2824163"/>
                <a:gd name="connsiteY22" fmla="*/ 271462 h 557212"/>
                <a:gd name="connsiteX23" fmla="*/ 228600 w 2824163"/>
                <a:gd name="connsiteY23" fmla="*/ 295275 h 557212"/>
                <a:gd name="connsiteX24" fmla="*/ 304800 w 2824163"/>
                <a:gd name="connsiteY24" fmla="*/ 316706 h 557212"/>
                <a:gd name="connsiteX25" fmla="*/ 378619 w 2824163"/>
                <a:gd name="connsiteY25" fmla="*/ 319087 h 557212"/>
                <a:gd name="connsiteX26" fmla="*/ 623888 w 2824163"/>
                <a:gd name="connsiteY26" fmla="*/ 300037 h 557212"/>
                <a:gd name="connsiteX27" fmla="*/ 1047750 w 2824163"/>
                <a:gd name="connsiteY27" fmla="*/ 257175 h 557212"/>
                <a:gd name="connsiteX28" fmla="*/ 1481138 w 2824163"/>
                <a:gd name="connsiteY28" fmla="*/ 190500 h 557212"/>
                <a:gd name="connsiteX29" fmla="*/ 1674019 w 2824163"/>
                <a:gd name="connsiteY29" fmla="*/ 154781 h 557212"/>
                <a:gd name="connsiteX30" fmla="*/ 1874044 w 2824163"/>
                <a:gd name="connsiteY30" fmla="*/ 140494 h 557212"/>
                <a:gd name="connsiteX31" fmla="*/ 2078831 w 2824163"/>
                <a:gd name="connsiteY31" fmla="*/ 90487 h 557212"/>
                <a:gd name="connsiteX32" fmla="*/ 2345531 w 2824163"/>
                <a:gd name="connsiteY32" fmla="*/ 9525 h 557212"/>
                <a:gd name="connsiteX33" fmla="*/ 2386013 w 2824163"/>
                <a:gd name="connsiteY33" fmla="*/ 0 h 557212"/>
                <a:gd name="connsiteX34" fmla="*/ 2476500 w 2824163"/>
                <a:gd name="connsiteY34" fmla="*/ 4762 h 557212"/>
                <a:gd name="connsiteX35" fmla="*/ 2590800 w 2824163"/>
                <a:gd name="connsiteY35" fmla="*/ 23812 h 557212"/>
                <a:gd name="connsiteX36" fmla="*/ 2686050 w 2824163"/>
                <a:gd name="connsiteY36" fmla="*/ 50006 h 557212"/>
                <a:gd name="connsiteX37" fmla="*/ 2747963 w 2824163"/>
                <a:gd name="connsiteY37" fmla="*/ 78581 h 557212"/>
                <a:gd name="connsiteX38" fmla="*/ 2786063 w 2824163"/>
                <a:gd name="connsiteY38" fmla="*/ 107156 h 557212"/>
                <a:gd name="connsiteX39" fmla="*/ 2814638 w 2824163"/>
                <a:gd name="connsiteY39" fmla="*/ 140494 h 557212"/>
                <a:gd name="connsiteX40" fmla="*/ 2824163 w 2824163"/>
                <a:gd name="connsiteY40" fmla="*/ 173831 h 557212"/>
                <a:gd name="connsiteX41" fmla="*/ 2807494 w 2824163"/>
                <a:gd name="connsiteY41" fmla="*/ 207169 h 557212"/>
                <a:gd name="connsiteX42" fmla="*/ 2781300 w 2824163"/>
                <a:gd name="connsiteY42" fmla="*/ 233362 h 557212"/>
                <a:gd name="connsiteX43" fmla="*/ 2733675 w 2824163"/>
                <a:gd name="connsiteY43" fmla="*/ 261937 h 557212"/>
                <a:gd name="connsiteX44" fmla="*/ 2645569 w 2824163"/>
                <a:gd name="connsiteY44" fmla="*/ 271462 h 557212"/>
                <a:gd name="connsiteX45" fmla="*/ 2390775 w 2824163"/>
                <a:gd name="connsiteY45" fmla="*/ 273844 h 557212"/>
                <a:gd name="connsiteX46" fmla="*/ 2093119 w 2824163"/>
                <a:gd name="connsiteY46" fmla="*/ 292894 h 557212"/>
                <a:gd name="connsiteX47" fmla="*/ 1771650 w 2824163"/>
                <a:gd name="connsiteY47" fmla="*/ 314325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3" h="557212">
                  <a:moveTo>
                    <a:pt x="1771650" y="314325"/>
                  </a:moveTo>
                  <a:lnTo>
                    <a:pt x="1574006" y="338137"/>
                  </a:lnTo>
                  <a:lnTo>
                    <a:pt x="1207294" y="385762"/>
                  </a:lnTo>
                  <a:lnTo>
                    <a:pt x="1004888" y="435769"/>
                  </a:lnTo>
                  <a:lnTo>
                    <a:pt x="702469" y="500062"/>
                  </a:lnTo>
                  <a:lnTo>
                    <a:pt x="459581" y="542925"/>
                  </a:lnTo>
                  <a:lnTo>
                    <a:pt x="416719" y="557212"/>
                  </a:lnTo>
                  <a:lnTo>
                    <a:pt x="390525" y="554831"/>
                  </a:lnTo>
                  <a:lnTo>
                    <a:pt x="338138" y="535781"/>
                  </a:lnTo>
                  <a:lnTo>
                    <a:pt x="254794" y="492919"/>
                  </a:lnTo>
                  <a:lnTo>
                    <a:pt x="183356" y="445294"/>
                  </a:lnTo>
                  <a:lnTo>
                    <a:pt x="126206" y="402431"/>
                  </a:lnTo>
                  <a:lnTo>
                    <a:pt x="85725" y="364331"/>
                  </a:lnTo>
                  <a:lnTo>
                    <a:pt x="38100" y="311944"/>
                  </a:lnTo>
                  <a:lnTo>
                    <a:pt x="9525" y="271462"/>
                  </a:lnTo>
                  <a:lnTo>
                    <a:pt x="2381" y="247650"/>
                  </a:lnTo>
                  <a:lnTo>
                    <a:pt x="0" y="230981"/>
                  </a:lnTo>
                  <a:lnTo>
                    <a:pt x="0" y="214312"/>
                  </a:lnTo>
                  <a:lnTo>
                    <a:pt x="11906" y="202406"/>
                  </a:lnTo>
                  <a:lnTo>
                    <a:pt x="35719" y="200025"/>
                  </a:lnTo>
                  <a:lnTo>
                    <a:pt x="64294" y="211931"/>
                  </a:lnTo>
                  <a:lnTo>
                    <a:pt x="116681" y="247650"/>
                  </a:lnTo>
                  <a:lnTo>
                    <a:pt x="169069" y="271462"/>
                  </a:lnTo>
                  <a:lnTo>
                    <a:pt x="228600" y="295275"/>
                  </a:lnTo>
                  <a:lnTo>
                    <a:pt x="304800" y="316706"/>
                  </a:lnTo>
                  <a:lnTo>
                    <a:pt x="378619" y="319087"/>
                  </a:lnTo>
                  <a:lnTo>
                    <a:pt x="623888" y="300037"/>
                  </a:lnTo>
                  <a:lnTo>
                    <a:pt x="1047750" y="257175"/>
                  </a:lnTo>
                  <a:lnTo>
                    <a:pt x="1481138" y="190500"/>
                  </a:lnTo>
                  <a:lnTo>
                    <a:pt x="1674019" y="154781"/>
                  </a:lnTo>
                  <a:lnTo>
                    <a:pt x="1874044" y="140494"/>
                  </a:lnTo>
                  <a:lnTo>
                    <a:pt x="2078831" y="90487"/>
                  </a:lnTo>
                  <a:lnTo>
                    <a:pt x="2345531" y="9525"/>
                  </a:lnTo>
                  <a:lnTo>
                    <a:pt x="2386013" y="0"/>
                  </a:lnTo>
                  <a:lnTo>
                    <a:pt x="2476500" y="4762"/>
                  </a:lnTo>
                  <a:lnTo>
                    <a:pt x="2590800" y="23812"/>
                  </a:lnTo>
                  <a:lnTo>
                    <a:pt x="2686050" y="50006"/>
                  </a:lnTo>
                  <a:lnTo>
                    <a:pt x="2747963" y="78581"/>
                  </a:lnTo>
                  <a:lnTo>
                    <a:pt x="2786063" y="107156"/>
                  </a:lnTo>
                  <a:lnTo>
                    <a:pt x="2814638" y="140494"/>
                  </a:lnTo>
                  <a:lnTo>
                    <a:pt x="2824163" y="173831"/>
                  </a:lnTo>
                  <a:lnTo>
                    <a:pt x="2807494" y="207169"/>
                  </a:lnTo>
                  <a:lnTo>
                    <a:pt x="2781300" y="233362"/>
                  </a:lnTo>
                  <a:lnTo>
                    <a:pt x="2733675" y="261937"/>
                  </a:lnTo>
                  <a:lnTo>
                    <a:pt x="2645569" y="271462"/>
                  </a:lnTo>
                  <a:lnTo>
                    <a:pt x="2390775" y="273844"/>
                  </a:lnTo>
                  <a:lnTo>
                    <a:pt x="2093119" y="292894"/>
                  </a:lnTo>
                  <a:lnTo>
                    <a:pt x="1771650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A1FB0CA4-F85D-49EC-8733-00C5BF8ED508}"/>
                </a:ext>
              </a:extLst>
            </p:cNvPr>
            <p:cNvSpPr/>
            <p:nvPr/>
          </p:nvSpPr>
          <p:spPr>
            <a:xfrm>
              <a:off x="4865688" y="2557463"/>
              <a:ext cx="454025" cy="1216025"/>
            </a:xfrm>
            <a:custGeom>
              <a:avLst/>
              <a:gdLst>
                <a:gd name="connsiteX0" fmla="*/ 411956 w 454819"/>
                <a:gd name="connsiteY0" fmla="*/ 888206 h 1216818"/>
                <a:gd name="connsiteX1" fmla="*/ 409575 w 454819"/>
                <a:gd name="connsiteY1" fmla="*/ 1181100 h 1216818"/>
                <a:gd name="connsiteX2" fmla="*/ 161925 w 454819"/>
                <a:gd name="connsiteY2" fmla="*/ 1216818 h 1216818"/>
                <a:gd name="connsiteX3" fmla="*/ 166687 w 454819"/>
                <a:gd name="connsiteY3" fmla="*/ 907256 h 1216818"/>
                <a:gd name="connsiteX4" fmla="*/ 166687 w 454819"/>
                <a:gd name="connsiteY4" fmla="*/ 647700 h 1216818"/>
                <a:gd name="connsiteX5" fmla="*/ 166687 w 454819"/>
                <a:gd name="connsiteY5" fmla="*/ 283368 h 1216818"/>
                <a:gd name="connsiteX6" fmla="*/ 164306 w 454819"/>
                <a:gd name="connsiteY6" fmla="*/ 180975 h 1216818"/>
                <a:gd name="connsiteX7" fmla="*/ 157162 w 454819"/>
                <a:gd name="connsiteY7" fmla="*/ 150018 h 1216818"/>
                <a:gd name="connsiteX8" fmla="*/ 140494 w 454819"/>
                <a:gd name="connsiteY8" fmla="*/ 133350 h 1216818"/>
                <a:gd name="connsiteX9" fmla="*/ 104775 w 454819"/>
                <a:gd name="connsiteY9" fmla="*/ 114300 h 1216818"/>
                <a:gd name="connsiteX10" fmla="*/ 0 w 454819"/>
                <a:gd name="connsiteY10" fmla="*/ 57150 h 1216818"/>
                <a:gd name="connsiteX11" fmla="*/ 385762 w 454819"/>
                <a:gd name="connsiteY11" fmla="*/ 0 h 1216818"/>
                <a:gd name="connsiteX12" fmla="*/ 450056 w 454819"/>
                <a:gd name="connsiteY12" fmla="*/ 164306 h 1216818"/>
                <a:gd name="connsiteX13" fmla="*/ 454819 w 454819"/>
                <a:gd name="connsiteY13" fmla="*/ 190500 h 1216818"/>
                <a:gd name="connsiteX14" fmla="*/ 442912 w 454819"/>
                <a:gd name="connsiteY14" fmla="*/ 278606 h 1216818"/>
                <a:gd name="connsiteX15" fmla="*/ 411956 w 454819"/>
                <a:gd name="connsiteY15" fmla="*/ 507206 h 1216818"/>
                <a:gd name="connsiteX16" fmla="*/ 411956 w 454819"/>
                <a:gd name="connsiteY16" fmla="*/ 888206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819" h="1216818">
                  <a:moveTo>
                    <a:pt x="411956" y="888206"/>
                  </a:moveTo>
                  <a:cubicBezTo>
                    <a:pt x="411162" y="985837"/>
                    <a:pt x="410369" y="1083469"/>
                    <a:pt x="409575" y="1181100"/>
                  </a:cubicBezTo>
                  <a:lnTo>
                    <a:pt x="161925" y="1216818"/>
                  </a:lnTo>
                  <a:cubicBezTo>
                    <a:pt x="163512" y="1113631"/>
                    <a:pt x="165100" y="1010443"/>
                    <a:pt x="166687" y="907256"/>
                  </a:cubicBezTo>
                  <a:lnTo>
                    <a:pt x="166687" y="647700"/>
                  </a:lnTo>
                  <a:lnTo>
                    <a:pt x="166687" y="283368"/>
                  </a:lnTo>
                  <a:cubicBezTo>
                    <a:pt x="165893" y="249237"/>
                    <a:pt x="165100" y="215106"/>
                    <a:pt x="164306" y="180975"/>
                  </a:cubicBezTo>
                  <a:lnTo>
                    <a:pt x="157162" y="150018"/>
                  </a:lnTo>
                  <a:lnTo>
                    <a:pt x="140494" y="133350"/>
                  </a:lnTo>
                  <a:lnTo>
                    <a:pt x="104775" y="114300"/>
                  </a:lnTo>
                  <a:lnTo>
                    <a:pt x="0" y="57150"/>
                  </a:lnTo>
                  <a:lnTo>
                    <a:pt x="385762" y="0"/>
                  </a:lnTo>
                  <a:lnTo>
                    <a:pt x="450056" y="164306"/>
                  </a:lnTo>
                  <a:lnTo>
                    <a:pt x="454819" y="190500"/>
                  </a:lnTo>
                  <a:lnTo>
                    <a:pt x="442912" y="278606"/>
                  </a:lnTo>
                  <a:lnTo>
                    <a:pt x="411956" y="507206"/>
                  </a:lnTo>
                  <a:lnTo>
                    <a:pt x="411956" y="888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BFD4EB91-6B41-43DF-9E16-BC499D57F218}"/>
                </a:ext>
              </a:extLst>
            </p:cNvPr>
            <p:cNvSpPr/>
            <p:nvPr/>
          </p:nvSpPr>
          <p:spPr>
            <a:xfrm>
              <a:off x="3725863" y="2913063"/>
              <a:ext cx="2632075" cy="539750"/>
            </a:xfrm>
            <a:custGeom>
              <a:avLst/>
              <a:gdLst>
                <a:gd name="connsiteX0" fmla="*/ 1681163 w 2631282"/>
                <a:gd name="connsiteY0" fmla="*/ 276225 h 540544"/>
                <a:gd name="connsiteX1" fmla="*/ 1526382 w 2631282"/>
                <a:gd name="connsiteY1" fmla="*/ 295275 h 540544"/>
                <a:gd name="connsiteX2" fmla="*/ 1231107 w 2631282"/>
                <a:gd name="connsiteY2" fmla="*/ 347662 h 540544"/>
                <a:gd name="connsiteX3" fmla="*/ 931069 w 2631282"/>
                <a:gd name="connsiteY3" fmla="*/ 402431 h 540544"/>
                <a:gd name="connsiteX4" fmla="*/ 721519 w 2631282"/>
                <a:gd name="connsiteY4" fmla="*/ 445294 h 540544"/>
                <a:gd name="connsiteX5" fmla="*/ 588169 w 2631282"/>
                <a:gd name="connsiteY5" fmla="*/ 466725 h 540544"/>
                <a:gd name="connsiteX6" fmla="*/ 542925 w 2631282"/>
                <a:gd name="connsiteY6" fmla="*/ 483394 h 540544"/>
                <a:gd name="connsiteX7" fmla="*/ 459582 w 2631282"/>
                <a:gd name="connsiteY7" fmla="*/ 523875 h 540544"/>
                <a:gd name="connsiteX8" fmla="*/ 431007 w 2631282"/>
                <a:gd name="connsiteY8" fmla="*/ 540544 h 540544"/>
                <a:gd name="connsiteX9" fmla="*/ 400050 w 2631282"/>
                <a:gd name="connsiteY9" fmla="*/ 533400 h 540544"/>
                <a:gd name="connsiteX10" fmla="*/ 316707 w 2631282"/>
                <a:gd name="connsiteY10" fmla="*/ 502444 h 540544"/>
                <a:gd name="connsiteX11" fmla="*/ 226219 w 2631282"/>
                <a:gd name="connsiteY11" fmla="*/ 459581 h 540544"/>
                <a:gd name="connsiteX12" fmla="*/ 157163 w 2631282"/>
                <a:gd name="connsiteY12" fmla="*/ 416719 h 540544"/>
                <a:gd name="connsiteX13" fmla="*/ 76200 w 2631282"/>
                <a:gd name="connsiteY13" fmla="*/ 350044 h 540544"/>
                <a:gd name="connsiteX14" fmla="*/ 23813 w 2631282"/>
                <a:gd name="connsiteY14" fmla="*/ 297656 h 540544"/>
                <a:gd name="connsiteX15" fmla="*/ 0 w 2631282"/>
                <a:gd name="connsiteY15" fmla="*/ 259556 h 540544"/>
                <a:gd name="connsiteX16" fmla="*/ 0 w 2631282"/>
                <a:gd name="connsiteY16" fmla="*/ 245269 h 540544"/>
                <a:gd name="connsiteX17" fmla="*/ 9525 w 2631282"/>
                <a:gd name="connsiteY17" fmla="*/ 228600 h 540544"/>
                <a:gd name="connsiteX18" fmla="*/ 35719 w 2631282"/>
                <a:gd name="connsiteY18" fmla="*/ 221456 h 540544"/>
                <a:gd name="connsiteX19" fmla="*/ 73819 w 2631282"/>
                <a:gd name="connsiteY19" fmla="*/ 240506 h 540544"/>
                <a:gd name="connsiteX20" fmla="*/ 135732 w 2631282"/>
                <a:gd name="connsiteY20" fmla="*/ 264319 h 540544"/>
                <a:gd name="connsiteX21" fmla="*/ 209550 w 2631282"/>
                <a:gd name="connsiteY21" fmla="*/ 283369 h 540544"/>
                <a:gd name="connsiteX22" fmla="*/ 271463 w 2631282"/>
                <a:gd name="connsiteY22" fmla="*/ 288131 h 540544"/>
                <a:gd name="connsiteX23" fmla="*/ 431007 w 2631282"/>
                <a:gd name="connsiteY23" fmla="*/ 285750 h 540544"/>
                <a:gd name="connsiteX24" fmla="*/ 638175 w 2631282"/>
                <a:gd name="connsiteY24" fmla="*/ 264319 h 540544"/>
                <a:gd name="connsiteX25" fmla="*/ 945357 w 2631282"/>
                <a:gd name="connsiteY25" fmla="*/ 228600 h 540544"/>
                <a:gd name="connsiteX26" fmla="*/ 1300163 w 2631282"/>
                <a:gd name="connsiteY26" fmla="*/ 180975 h 540544"/>
                <a:gd name="connsiteX27" fmla="*/ 1571625 w 2631282"/>
                <a:gd name="connsiteY27" fmla="*/ 135731 h 540544"/>
                <a:gd name="connsiteX28" fmla="*/ 1690688 w 2631282"/>
                <a:gd name="connsiteY28" fmla="*/ 126206 h 540544"/>
                <a:gd name="connsiteX29" fmla="*/ 1790700 w 2631282"/>
                <a:gd name="connsiteY29" fmla="*/ 111919 h 540544"/>
                <a:gd name="connsiteX30" fmla="*/ 1900238 w 2631282"/>
                <a:gd name="connsiteY30" fmla="*/ 90487 h 540544"/>
                <a:gd name="connsiteX31" fmla="*/ 2019300 w 2631282"/>
                <a:gd name="connsiteY31" fmla="*/ 57150 h 540544"/>
                <a:gd name="connsiteX32" fmla="*/ 2219325 w 2631282"/>
                <a:gd name="connsiteY32" fmla="*/ 0 h 540544"/>
                <a:gd name="connsiteX33" fmla="*/ 2271713 w 2631282"/>
                <a:gd name="connsiteY33" fmla="*/ 4762 h 540544"/>
                <a:gd name="connsiteX34" fmla="*/ 2383632 w 2631282"/>
                <a:gd name="connsiteY34" fmla="*/ 33337 h 540544"/>
                <a:gd name="connsiteX35" fmla="*/ 2471738 w 2631282"/>
                <a:gd name="connsiteY35" fmla="*/ 59531 h 540544"/>
                <a:gd name="connsiteX36" fmla="*/ 2557463 w 2631282"/>
                <a:gd name="connsiteY36" fmla="*/ 95250 h 540544"/>
                <a:gd name="connsiteX37" fmla="*/ 2583657 w 2631282"/>
                <a:gd name="connsiteY37" fmla="*/ 109537 h 540544"/>
                <a:gd name="connsiteX38" fmla="*/ 2605088 w 2631282"/>
                <a:gd name="connsiteY38" fmla="*/ 138112 h 540544"/>
                <a:gd name="connsiteX39" fmla="*/ 2628900 w 2631282"/>
                <a:gd name="connsiteY39" fmla="*/ 183356 h 540544"/>
                <a:gd name="connsiteX40" fmla="*/ 2631282 w 2631282"/>
                <a:gd name="connsiteY40" fmla="*/ 219075 h 540544"/>
                <a:gd name="connsiteX41" fmla="*/ 2619375 w 2631282"/>
                <a:gd name="connsiteY41" fmla="*/ 247650 h 540544"/>
                <a:gd name="connsiteX42" fmla="*/ 2593182 w 2631282"/>
                <a:gd name="connsiteY42" fmla="*/ 261937 h 540544"/>
                <a:gd name="connsiteX43" fmla="*/ 2505075 w 2631282"/>
                <a:gd name="connsiteY43" fmla="*/ 266700 h 540544"/>
                <a:gd name="connsiteX44" fmla="*/ 2212182 w 2631282"/>
                <a:gd name="connsiteY44" fmla="*/ 261937 h 540544"/>
                <a:gd name="connsiteX45" fmla="*/ 1885950 w 2631282"/>
                <a:gd name="connsiteY45" fmla="*/ 264319 h 540544"/>
                <a:gd name="connsiteX46" fmla="*/ 1681163 w 2631282"/>
                <a:gd name="connsiteY46" fmla="*/ 2762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1282" h="540544">
                  <a:moveTo>
                    <a:pt x="1681163" y="276225"/>
                  </a:moveTo>
                  <a:lnTo>
                    <a:pt x="1526382" y="295275"/>
                  </a:lnTo>
                  <a:lnTo>
                    <a:pt x="1231107" y="347662"/>
                  </a:lnTo>
                  <a:lnTo>
                    <a:pt x="931069" y="402431"/>
                  </a:lnTo>
                  <a:lnTo>
                    <a:pt x="721519" y="445294"/>
                  </a:lnTo>
                  <a:lnTo>
                    <a:pt x="588169" y="466725"/>
                  </a:lnTo>
                  <a:lnTo>
                    <a:pt x="542925" y="483394"/>
                  </a:lnTo>
                  <a:lnTo>
                    <a:pt x="459582" y="523875"/>
                  </a:lnTo>
                  <a:lnTo>
                    <a:pt x="431007" y="540544"/>
                  </a:lnTo>
                  <a:lnTo>
                    <a:pt x="400050" y="533400"/>
                  </a:lnTo>
                  <a:lnTo>
                    <a:pt x="316707" y="502444"/>
                  </a:lnTo>
                  <a:lnTo>
                    <a:pt x="226219" y="459581"/>
                  </a:lnTo>
                  <a:lnTo>
                    <a:pt x="157163" y="416719"/>
                  </a:lnTo>
                  <a:lnTo>
                    <a:pt x="76200" y="350044"/>
                  </a:lnTo>
                  <a:lnTo>
                    <a:pt x="23813" y="297656"/>
                  </a:lnTo>
                  <a:lnTo>
                    <a:pt x="0" y="259556"/>
                  </a:lnTo>
                  <a:lnTo>
                    <a:pt x="0" y="245269"/>
                  </a:lnTo>
                  <a:lnTo>
                    <a:pt x="9525" y="228600"/>
                  </a:lnTo>
                  <a:lnTo>
                    <a:pt x="35719" y="221456"/>
                  </a:lnTo>
                  <a:lnTo>
                    <a:pt x="73819" y="240506"/>
                  </a:lnTo>
                  <a:lnTo>
                    <a:pt x="135732" y="264319"/>
                  </a:lnTo>
                  <a:lnTo>
                    <a:pt x="209550" y="283369"/>
                  </a:lnTo>
                  <a:lnTo>
                    <a:pt x="271463" y="288131"/>
                  </a:lnTo>
                  <a:lnTo>
                    <a:pt x="431007" y="285750"/>
                  </a:lnTo>
                  <a:lnTo>
                    <a:pt x="638175" y="264319"/>
                  </a:lnTo>
                  <a:lnTo>
                    <a:pt x="945357" y="228600"/>
                  </a:lnTo>
                  <a:lnTo>
                    <a:pt x="1300163" y="180975"/>
                  </a:lnTo>
                  <a:lnTo>
                    <a:pt x="1571625" y="135731"/>
                  </a:lnTo>
                  <a:lnTo>
                    <a:pt x="1690688" y="126206"/>
                  </a:lnTo>
                  <a:lnTo>
                    <a:pt x="1790700" y="111919"/>
                  </a:lnTo>
                  <a:lnTo>
                    <a:pt x="1900238" y="90487"/>
                  </a:lnTo>
                  <a:lnTo>
                    <a:pt x="2019300" y="57150"/>
                  </a:lnTo>
                  <a:lnTo>
                    <a:pt x="2219325" y="0"/>
                  </a:lnTo>
                  <a:lnTo>
                    <a:pt x="2271713" y="4762"/>
                  </a:lnTo>
                  <a:lnTo>
                    <a:pt x="2383632" y="33337"/>
                  </a:lnTo>
                  <a:lnTo>
                    <a:pt x="2471738" y="59531"/>
                  </a:lnTo>
                  <a:lnTo>
                    <a:pt x="2557463" y="95250"/>
                  </a:lnTo>
                  <a:lnTo>
                    <a:pt x="2583657" y="109537"/>
                  </a:lnTo>
                  <a:lnTo>
                    <a:pt x="2605088" y="138112"/>
                  </a:lnTo>
                  <a:lnTo>
                    <a:pt x="2628900" y="183356"/>
                  </a:lnTo>
                  <a:lnTo>
                    <a:pt x="2631282" y="219075"/>
                  </a:lnTo>
                  <a:lnTo>
                    <a:pt x="2619375" y="247650"/>
                  </a:lnTo>
                  <a:lnTo>
                    <a:pt x="2593182" y="261937"/>
                  </a:lnTo>
                  <a:lnTo>
                    <a:pt x="2505075" y="266700"/>
                  </a:lnTo>
                  <a:lnTo>
                    <a:pt x="2212182" y="261937"/>
                  </a:lnTo>
                  <a:lnTo>
                    <a:pt x="1885950" y="264319"/>
                  </a:lnTo>
                  <a:lnTo>
                    <a:pt x="1681163" y="276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3BAE7CB8-8F7F-44D7-A3A6-E0BF44EB7BD3}"/>
                </a:ext>
              </a:extLst>
            </p:cNvPr>
            <p:cNvSpPr/>
            <p:nvPr/>
          </p:nvSpPr>
          <p:spPr>
            <a:xfrm>
              <a:off x="3032125" y="3514725"/>
              <a:ext cx="4033838" cy="669925"/>
            </a:xfrm>
            <a:custGeom>
              <a:avLst/>
              <a:gdLst>
                <a:gd name="connsiteX0" fmla="*/ 1740420 w 4034918"/>
                <a:gd name="connsiteY0" fmla="*/ 397713 h 669653"/>
                <a:gd name="connsiteX1" fmla="*/ 1342707 w 4034918"/>
                <a:gd name="connsiteY1" fmla="*/ 469097 h 669653"/>
                <a:gd name="connsiteX2" fmla="*/ 1159147 w 4034918"/>
                <a:gd name="connsiteY2" fmla="*/ 499690 h 669653"/>
                <a:gd name="connsiteX3" fmla="*/ 931397 w 4034918"/>
                <a:gd name="connsiteY3" fmla="*/ 554078 h 669653"/>
                <a:gd name="connsiteX4" fmla="*/ 734240 w 4034918"/>
                <a:gd name="connsiteY4" fmla="*/ 601668 h 669653"/>
                <a:gd name="connsiteX5" fmla="*/ 632262 w 4034918"/>
                <a:gd name="connsiteY5" fmla="*/ 625463 h 669653"/>
                <a:gd name="connsiteX6" fmla="*/ 591471 w 4034918"/>
                <a:gd name="connsiteY6" fmla="*/ 645858 h 669653"/>
                <a:gd name="connsiteX7" fmla="*/ 537083 w 4034918"/>
                <a:gd name="connsiteY7" fmla="*/ 669653 h 669653"/>
                <a:gd name="connsiteX8" fmla="*/ 516687 w 4034918"/>
                <a:gd name="connsiteY8" fmla="*/ 669653 h 669653"/>
                <a:gd name="connsiteX9" fmla="*/ 458900 w 4034918"/>
                <a:gd name="connsiteY9" fmla="*/ 649258 h 669653"/>
                <a:gd name="connsiteX10" fmla="*/ 353523 w 4034918"/>
                <a:gd name="connsiteY10" fmla="*/ 605067 h 669653"/>
                <a:gd name="connsiteX11" fmla="*/ 217553 w 4034918"/>
                <a:gd name="connsiteY11" fmla="*/ 540481 h 669653"/>
                <a:gd name="connsiteX12" fmla="*/ 129172 w 4034918"/>
                <a:gd name="connsiteY12" fmla="*/ 482694 h 669653"/>
                <a:gd name="connsiteX13" fmla="*/ 81582 w 4034918"/>
                <a:gd name="connsiteY13" fmla="*/ 448702 h 669653"/>
                <a:gd name="connsiteX14" fmla="*/ 54388 w 4034918"/>
                <a:gd name="connsiteY14" fmla="*/ 418108 h 669653"/>
                <a:gd name="connsiteX15" fmla="*/ 30594 w 4034918"/>
                <a:gd name="connsiteY15" fmla="*/ 377317 h 669653"/>
                <a:gd name="connsiteX16" fmla="*/ 6799 w 4034918"/>
                <a:gd name="connsiteY16" fmla="*/ 336526 h 669653"/>
                <a:gd name="connsiteX17" fmla="*/ 0 w 4034918"/>
                <a:gd name="connsiteY17" fmla="*/ 299134 h 669653"/>
                <a:gd name="connsiteX18" fmla="*/ 6799 w 4034918"/>
                <a:gd name="connsiteY18" fmla="*/ 282138 h 669653"/>
                <a:gd name="connsiteX19" fmla="*/ 30594 w 4034918"/>
                <a:gd name="connsiteY19" fmla="*/ 282138 h 669653"/>
                <a:gd name="connsiteX20" fmla="*/ 71385 w 4034918"/>
                <a:gd name="connsiteY20" fmla="*/ 295735 h 669653"/>
                <a:gd name="connsiteX21" fmla="*/ 125773 w 4034918"/>
                <a:gd name="connsiteY21" fmla="*/ 329728 h 669653"/>
                <a:gd name="connsiteX22" fmla="*/ 176762 w 4034918"/>
                <a:gd name="connsiteY22" fmla="*/ 353522 h 669653"/>
                <a:gd name="connsiteX23" fmla="*/ 231150 w 4034918"/>
                <a:gd name="connsiteY23" fmla="*/ 377317 h 669653"/>
                <a:gd name="connsiteX24" fmla="*/ 288937 w 4034918"/>
                <a:gd name="connsiteY24" fmla="*/ 390914 h 669653"/>
                <a:gd name="connsiteX25" fmla="*/ 339926 w 4034918"/>
                <a:gd name="connsiteY25" fmla="*/ 401112 h 669653"/>
                <a:gd name="connsiteX26" fmla="*/ 390915 w 4034918"/>
                <a:gd name="connsiteY26" fmla="*/ 404511 h 669653"/>
                <a:gd name="connsiteX27" fmla="*/ 465698 w 4034918"/>
                <a:gd name="connsiteY27" fmla="*/ 401112 h 669653"/>
                <a:gd name="connsiteX28" fmla="*/ 625463 w 4034918"/>
                <a:gd name="connsiteY28" fmla="*/ 387515 h 669653"/>
                <a:gd name="connsiteX29" fmla="*/ 897404 w 4034918"/>
                <a:gd name="connsiteY29" fmla="*/ 356922 h 669653"/>
                <a:gd name="connsiteX30" fmla="*/ 1414091 w 4034918"/>
                <a:gd name="connsiteY30" fmla="*/ 278739 h 669653"/>
                <a:gd name="connsiteX31" fmla="*/ 1774412 w 4034918"/>
                <a:gd name="connsiteY31" fmla="*/ 220951 h 669653"/>
                <a:gd name="connsiteX32" fmla="*/ 2005562 w 4034918"/>
                <a:gd name="connsiteY32" fmla="*/ 183560 h 669653"/>
                <a:gd name="connsiteX33" fmla="*/ 2243510 w 4034918"/>
                <a:gd name="connsiteY33" fmla="*/ 156365 h 669653"/>
                <a:gd name="connsiteX34" fmla="*/ 2552842 w 4034918"/>
                <a:gd name="connsiteY34" fmla="*/ 132571 h 669653"/>
                <a:gd name="connsiteX35" fmla="*/ 3018540 w 4034918"/>
                <a:gd name="connsiteY35" fmla="*/ 101977 h 669653"/>
                <a:gd name="connsiteX36" fmla="*/ 3270085 w 4034918"/>
                <a:gd name="connsiteY36" fmla="*/ 88380 h 669653"/>
                <a:gd name="connsiteX37" fmla="*/ 3361865 w 4034918"/>
                <a:gd name="connsiteY37" fmla="*/ 64586 h 669653"/>
                <a:gd name="connsiteX38" fmla="*/ 3477440 w 4034918"/>
                <a:gd name="connsiteY38" fmla="*/ 23794 h 669653"/>
                <a:gd name="connsiteX39" fmla="*/ 3521630 w 4034918"/>
                <a:gd name="connsiteY39" fmla="*/ 0 h 669653"/>
                <a:gd name="connsiteX40" fmla="*/ 3667798 w 4034918"/>
                <a:gd name="connsiteY40" fmla="*/ 40791 h 669653"/>
                <a:gd name="connsiteX41" fmla="*/ 3817365 w 4034918"/>
                <a:gd name="connsiteY41" fmla="*/ 95179 h 669653"/>
                <a:gd name="connsiteX42" fmla="*/ 3946537 w 4034918"/>
                <a:gd name="connsiteY42" fmla="*/ 146168 h 669653"/>
                <a:gd name="connsiteX43" fmla="*/ 3980530 w 4034918"/>
                <a:gd name="connsiteY43" fmla="*/ 163164 h 669653"/>
                <a:gd name="connsiteX44" fmla="*/ 4007724 w 4034918"/>
                <a:gd name="connsiteY44" fmla="*/ 190358 h 669653"/>
                <a:gd name="connsiteX45" fmla="*/ 4024720 w 4034918"/>
                <a:gd name="connsiteY45" fmla="*/ 217552 h 669653"/>
                <a:gd name="connsiteX46" fmla="*/ 4034918 w 4034918"/>
                <a:gd name="connsiteY46" fmla="*/ 241347 h 669653"/>
                <a:gd name="connsiteX47" fmla="*/ 4031518 w 4034918"/>
                <a:gd name="connsiteY47" fmla="*/ 275339 h 669653"/>
                <a:gd name="connsiteX48" fmla="*/ 4000925 w 4034918"/>
                <a:gd name="connsiteY48" fmla="*/ 316131 h 669653"/>
                <a:gd name="connsiteX49" fmla="*/ 3960134 w 4034918"/>
                <a:gd name="connsiteY49" fmla="*/ 333127 h 669653"/>
                <a:gd name="connsiteX50" fmla="*/ 3875153 w 4034918"/>
                <a:gd name="connsiteY50" fmla="*/ 336526 h 669653"/>
                <a:gd name="connsiteX51" fmla="*/ 3569220 w 4034918"/>
                <a:gd name="connsiteY51" fmla="*/ 305933 h 669653"/>
                <a:gd name="connsiteX52" fmla="*/ 3137514 w 4034918"/>
                <a:gd name="connsiteY52" fmla="*/ 292336 h 669653"/>
                <a:gd name="connsiteX53" fmla="*/ 2753398 w 4034918"/>
                <a:gd name="connsiteY53" fmla="*/ 295735 h 669653"/>
                <a:gd name="connsiteX54" fmla="*/ 2379480 w 4034918"/>
                <a:gd name="connsiteY54" fmla="*/ 319530 h 669653"/>
                <a:gd name="connsiteX55" fmla="*/ 1981767 w 4034918"/>
                <a:gd name="connsiteY55" fmla="*/ 360321 h 669653"/>
                <a:gd name="connsiteX56" fmla="*/ 1740420 w 4034918"/>
                <a:gd name="connsiteY56" fmla="*/ 397713 h 66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34918" h="669653">
                  <a:moveTo>
                    <a:pt x="1740420" y="397713"/>
                  </a:moveTo>
                  <a:lnTo>
                    <a:pt x="1342707" y="469097"/>
                  </a:lnTo>
                  <a:lnTo>
                    <a:pt x="1159147" y="499690"/>
                  </a:lnTo>
                  <a:lnTo>
                    <a:pt x="931397" y="554078"/>
                  </a:lnTo>
                  <a:lnTo>
                    <a:pt x="734240" y="601668"/>
                  </a:lnTo>
                  <a:lnTo>
                    <a:pt x="632262" y="625463"/>
                  </a:lnTo>
                  <a:lnTo>
                    <a:pt x="591471" y="645858"/>
                  </a:lnTo>
                  <a:lnTo>
                    <a:pt x="537083" y="669653"/>
                  </a:lnTo>
                  <a:lnTo>
                    <a:pt x="516687" y="669653"/>
                  </a:lnTo>
                  <a:lnTo>
                    <a:pt x="458900" y="649258"/>
                  </a:lnTo>
                  <a:lnTo>
                    <a:pt x="353523" y="605067"/>
                  </a:lnTo>
                  <a:lnTo>
                    <a:pt x="217553" y="540481"/>
                  </a:lnTo>
                  <a:lnTo>
                    <a:pt x="129172" y="482694"/>
                  </a:lnTo>
                  <a:lnTo>
                    <a:pt x="81582" y="448702"/>
                  </a:lnTo>
                  <a:lnTo>
                    <a:pt x="54388" y="418108"/>
                  </a:lnTo>
                  <a:lnTo>
                    <a:pt x="30594" y="377317"/>
                  </a:lnTo>
                  <a:lnTo>
                    <a:pt x="6799" y="336526"/>
                  </a:lnTo>
                  <a:lnTo>
                    <a:pt x="0" y="299134"/>
                  </a:lnTo>
                  <a:lnTo>
                    <a:pt x="6799" y="282138"/>
                  </a:lnTo>
                  <a:lnTo>
                    <a:pt x="30594" y="282138"/>
                  </a:lnTo>
                  <a:lnTo>
                    <a:pt x="71385" y="295735"/>
                  </a:lnTo>
                  <a:lnTo>
                    <a:pt x="125773" y="329728"/>
                  </a:lnTo>
                  <a:lnTo>
                    <a:pt x="176762" y="353522"/>
                  </a:lnTo>
                  <a:lnTo>
                    <a:pt x="231150" y="377317"/>
                  </a:lnTo>
                  <a:lnTo>
                    <a:pt x="288937" y="390914"/>
                  </a:lnTo>
                  <a:lnTo>
                    <a:pt x="339926" y="401112"/>
                  </a:lnTo>
                  <a:lnTo>
                    <a:pt x="390915" y="404511"/>
                  </a:lnTo>
                  <a:lnTo>
                    <a:pt x="465698" y="401112"/>
                  </a:lnTo>
                  <a:lnTo>
                    <a:pt x="625463" y="387515"/>
                  </a:lnTo>
                  <a:lnTo>
                    <a:pt x="897404" y="356922"/>
                  </a:lnTo>
                  <a:lnTo>
                    <a:pt x="1414091" y="278739"/>
                  </a:lnTo>
                  <a:lnTo>
                    <a:pt x="1774412" y="220951"/>
                  </a:lnTo>
                  <a:lnTo>
                    <a:pt x="2005562" y="183560"/>
                  </a:lnTo>
                  <a:lnTo>
                    <a:pt x="2243510" y="156365"/>
                  </a:lnTo>
                  <a:lnTo>
                    <a:pt x="2552842" y="132571"/>
                  </a:lnTo>
                  <a:lnTo>
                    <a:pt x="3018540" y="101977"/>
                  </a:lnTo>
                  <a:lnTo>
                    <a:pt x="3270085" y="88380"/>
                  </a:lnTo>
                  <a:lnTo>
                    <a:pt x="3361865" y="64586"/>
                  </a:lnTo>
                  <a:lnTo>
                    <a:pt x="3477440" y="23794"/>
                  </a:lnTo>
                  <a:lnTo>
                    <a:pt x="3521630" y="0"/>
                  </a:lnTo>
                  <a:lnTo>
                    <a:pt x="3667798" y="40791"/>
                  </a:lnTo>
                  <a:lnTo>
                    <a:pt x="3817365" y="95179"/>
                  </a:lnTo>
                  <a:lnTo>
                    <a:pt x="3946537" y="146168"/>
                  </a:lnTo>
                  <a:lnTo>
                    <a:pt x="3980530" y="163164"/>
                  </a:lnTo>
                  <a:lnTo>
                    <a:pt x="4007724" y="190358"/>
                  </a:lnTo>
                  <a:lnTo>
                    <a:pt x="4024720" y="217552"/>
                  </a:lnTo>
                  <a:lnTo>
                    <a:pt x="4034918" y="241347"/>
                  </a:lnTo>
                  <a:lnTo>
                    <a:pt x="4031518" y="275339"/>
                  </a:lnTo>
                  <a:lnTo>
                    <a:pt x="4000925" y="316131"/>
                  </a:lnTo>
                  <a:lnTo>
                    <a:pt x="3960134" y="333127"/>
                  </a:lnTo>
                  <a:lnTo>
                    <a:pt x="3875153" y="336526"/>
                  </a:lnTo>
                  <a:lnTo>
                    <a:pt x="3569220" y="305933"/>
                  </a:lnTo>
                  <a:lnTo>
                    <a:pt x="3137514" y="292336"/>
                  </a:lnTo>
                  <a:lnTo>
                    <a:pt x="2753398" y="295735"/>
                  </a:lnTo>
                  <a:lnTo>
                    <a:pt x="2379480" y="319530"/>
                  </a:lnTo>
                  <a:lnTo>
                    <a:pt x="1981767" y="360321"/>
                  </a:lnTo>
                  <a:lnTo>
                    <a:pt x="1740420" y="3977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7861ABE1-ECA4-424F-869A-E80019E812B8}"/>
                </a:ext>
              </a:extLst>
            </p:cNvPr>
            <p:cNvSpPr/>
            <p:nvPr/>
          </p:nvSpPr>
          <p:spPr>
            <a:xfrm>
              <a:off x="2828925" y="3951288"/>
              <a:ext cx="1843088" cy="2139950"/>
            </a:xfrm>
            <a:custGeom>
              <a:avLst/>
              <a:gdLst>
                <a:gd name="connsiteX0" fmla="*/ 888439 w 1843222"/>
                <a:gd name="connsiteY0" fmla="*/ 1450925 h 2140330"/>
                <a:gd name="connsiteX1" fmla="*/ 692290 w 1843222"/>
                <a:gd name="connsiteY1" fmla="*/ 1641304 h 2140330"/>
                <a:gd name="connsiteX2" fmla="*/ 501910 w 1843222"/>
                <a:gd name="connsiteY2" fmla="*/ 1808608 h 2140330"/>
                <a:gd name="connsiteX3" fmla="*/ 331722 w 1843222"/>
                <a:gd name="connsiteY3" fmla="*/ 1941297 h 2140330"/>
                <a:gd name="connsiteX4" fmla="*/ 72113 w 1843222"/>
                <a:gd name="connsiteY4" fmla="*/ 2125907 h 2140330"/>
                <a:gd name="connsiteX5" fmla="*/ 37499 w 1843222"/>
                <a:gd name="connsiteY5" fmla="*/ 2140330 h 2140330"/>
                <a:gd name="connsiteX6" fmla="*/ 14422 w 1843222"/>
                <a:gd name="connsiteY6" fmla="*/ 2137446 h 2140330"/>
                <a:gd name="connsiteX7" fmla="*/ 0 w 1843222"/>
                <a:gd name="connsiteY7" fmla="*/ 2131677 h 2140330"/>
                <a:gd name="connsiteX8" fmla="*/ 0 w 1843222"/>
                <a:gd name="connsiteY8" fmla="*/ 2111485 h 2140330"/>
                <a:gd name="connsiteX9" fmla="*/ 20191 w 1843222"/>
                <a:gd name="connsiteY9" fmla="*/ 2079755 h 2140330"/>
                <a:gd name="connsiteX10" fmla="*/ 147111 w 1843222"/>
                <a:gd name="connsiteY10" fmla="*/ 1964373 h 2140330"/>
                <a:gd name="connsiteX11" fmla="*/ 340376 w 1843222"/>
                <a:gd name="connsiteY11" fmla="*/ 1779762 h 2140330"/>
                <a:gd name="connsiteX12" fmla="*/ 475949 w 1843222"/>
                <a:gd name="connsiteY12" fmla="*/ 1647073 h 2140330"/>
                <a:gd name="connsiteX13" fmla="*/ 623061 w 1843222"/>
                <a:gd name="connsiteY13" fmla="*/ 1497077 h 2140330"/>
                <a:gd name="connsiteX14" fmla="*/ 804787 w 1843222"/>
                <a:gd name="connsiteY14" fmla="*/ 1300928 h 2140330"/>
                <a:gd name="connsiteX15" fmla="*/ 960552 w 1843222"/>
                <a:gd name="connsiteY15" fmla="*/ 1099010 h 2140330"/>
                <a:gd name="connsiteX16" fmla="*/ 1122087 w 1843222"/>
                <a:gd name="connsiteY16" fmla="*/ 862478 h 2140330"/>
                <a:gd name="connsiteX17" fmla="*/ 1263429 w 1843222"/>
                <a:gd name="connsiteY17" fmla="*/ 637483 h 2140330"/>
                <a:gd name="connsiteX18" fmla="*/ 1370157 w 1843222"/>
                <a:gd name="connsiteY18" fmla="*/ 461526 h 2140330"/>
                <a:gd name="connsiteX19" fmla="*/ 1427848 w 1843222"/>
                <a:gd name="connsiteY19" fmla="*/ 349029 h 2140330"/>
                <a:gd name="connsiteX20" fmla="*/ 1448040 w 1843222"/>
                <a:gd name="connsiteY20" fmla="*/ 285569 h 2140330"/>
                <a:gd name="connsiteX21" fmla="*/ 1465347 w 1843222"/>
                <a:gd name="connsiteY21" fmla="*/ 227878 h 2140330"/>
                <a:gd name="connsiteX22" fmla="*/ 1468232 w 1843222"/>
                <a:gd name="connsiteY22" fmla="*/ 181726 h 2140330"/>
                <a:gd name="connsiteX23" fmla="*/ 1462463 w 1843222"/>
                <a:gd name="connsiteY23" fmla="*/ 129804 h 2140330"/>
                <a:gd name="connsiteX24" fmla="*/ 1445155 w 1843222"/>
                <a:gd name="connsiteY24" fmla="*/ 83651 h 2140330"/>
                <a:gd name="connsiteX25" fmla="*/ 1367273 w 1843222"/>
                <a:gd name="connsiteY25" fmla="*/ 0 h 2140330"/>
                <a:gd name="connsiteX26" fmla="*/ 1508615 w 1843222"/>
                <a:gd name="connsiteY26" fmla="*/ 0 h 2140330"/>
                <a:gd name="connsiteX27" fmla="*/ 1658612 w 1843222"/>
                <a:gd name="connsiteY27" fmla="*/ 92305 h 2140330"/>
                <a:gd name="connsiteX28" fmla="*/ 1748032 w 1843222"/>
                <a:gd name="connsiteY28" fmla="*/ 158649 h 2140330"/>
                <a:gd name="connsiteX29" fmla="*/ 1805723 w 1843222"/>
                <a:gd name="connsiteY29" fmla="*/ 199033 h 2140330"/>
                <a:gd name="connsiteX30" fmla="*/ 1834569 w 1843222"/>
                <a:gd name="connsiteY30" fmla="*/ 236532 h 2140330"/>
                <a:gd name="connsiteX31" fmla="*/ 1843222 w 1843222"/>
                <a:gd name="connsiteY31" fmla="*/ 262493 h 2140330"/>
                <a:gd name="connsiteX32" fmla="*/ 1840338 w 1843222"/>
                <a:gd name="connsiteY32" fmla="*/ 288454 h 2140330"/>
                <a:gd name="connsiteX33" fmla="*/ 1820146 w 1843222"/>
                <a:gd name="connsiteY33" fmla="*/ 323068 h 2140330"/>
                <a:gd name="connsiteX34" fmla="*/ 1739379 w 1843222"/>
                <a:gd name="connsiteY34" fmla="*/ 398066 h 2140330"/>
                <a:gd name="connsiteX35" fmla="*/ 1701880 w 1843222"/>
                <a:gd name="connsiteY35" fmla="*/ 441335 h 2140330"/>
                <a:gd name="connsiteX36" fmla="*/ 1592267 w 1843222"/>
                <a:gd name="connsiteY36" fmla="*/ 605754 h 2140330"/>
                <a:gd name="connsiteX37" fmla="*/ 1459578 w 1843222"/>
                <a:gd name="connsiteY37" fmla="*/ 790364 h 2140330"/>
                <a:gd name="connsiteX38" fmla="*/ 1329774 w 1843222"/>
                <a:gd name="connsiteY38" fmla="*/ 957668 h 2140330"/>
                <a:gd name="connsiteX39" fmla="*/ 1188431 w 1843222"/>
                <a:gd name="connsiteY39" fmla="*/ 1136509 h 2140330"/>
                <a:gd name="connsiteX40" fmla="*/ 1026897 w 1843222"/>
                <a:gd name="connsiteY40" fmla="*/ 1315351 h 2140330"/>
                <a:gd name="connsiteX41" fmla="*/ 888439 w 1843222"/>
                <a:gd name="connsiteY41" fmla="*/ 1450925 h 2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222" h="2140330">
                  <a:moveTo>
                    <a:pt x="888439" y="1450925"/>
                  </a:moveTo>
                  <a:lnTo>
                    <a:pt x="692290" y="1641304"/>
                  </a:lnTo>
                  <a:lnTo>
                    <a:pt x="501910" y="1808608"/>
                  </a:lnTo>
                  <a:lnTo>
                    <a:pt x="331722" y="1941297"/>
                  </a:lnTo>
                  <a:lnTo>
                    <a:pt x="72113" y="2125907"/>
                  </a:lnTo>
                  <a:lnTo>
                    <a:pt x="37499" y="2140330"/>
                  </a:lnTo>
                  <a:lnTo>
                    <a:pt x="14422" y="2137446"/>
                  </a:lnTo>
                  <a:lnTo>
                    <a:pt x="0" y="2131677"/>
                  </a:lnTo>
                  <a:lnTo>
                    <a:pt x="0" y="2111485"/>
                  </a:lnTo>
                  <a:lnTo>
                    <a:pt x="20191" y="2079755"/>
                  </a:lnTo>
                  <a:lnTo>
                    <a:pt x="147111" y="1964373"/>
                  </a:lnTo>
                  <a:lnTo>
                    <a:pt x="340376" y="1779762"/>
                  </a:lnTo>
                  <a:lnTo>
                    <a:pt x="475949" y="1647073"/>
                  </a:lnTo>
                  <a:lnTo>
                    <a:pt x="623061" y="1497077"/>
                  </a:lnTo>
                  <a:lnTo>
                    <a:pt x="804787" y="1300928"/>
                  </a:lnTo>
                  <a:lnTo>
                    <a:pt x="960552" y="1099010"/>
                  </a:lnTo>
                  <a:lnTo>
                    <a:pt x="1122087" y="862478"/>
                  </a:lnTo>
                  <a:lnTo>
                    <a:pt x="1263429" y="637483"/>
                  </a:lnTo>
                  <a:lnTo>
                    <a:pt x="1370157" y="461526"/>
                  </a:lnTo>
                  <a:lnTo>
                    <a:pt x="1427848" y="349029"/>
                  </a:lnTo>
                  <a:lnTo>
                    <a:pt x="1448040" y="285569"/>
                  </a:lnTo>
                  <a:lnTo>
                    <a:pt x="1465347" y="227878"/>
                  </a:lnTo>
                  <a:lnTo>
                    <a:pt x="1468232" y="181726"/>
                  </a:lnTo>
                  <a:lnTo>
                    <a:pt x="1462463" y="129804"/>
                  </a:lnTo>
                  <a:lnTo>
                    <a:pt x="1445155" y="83651"/>
                  </a:lnTo>
                  <a:lnTo>
                    <a:pt x="1367273" y="0"/>
                  </a:lnTo>
                  <a:lnTo>
                    <a:pt x="1508615" y="0"/>
                  </a:lnTo>
                  <a:lnTo>
                    <a:pt x="1658612" y="92305"/>
                  </a:lnTo>
                  <a:lnTo>
                    <a:pt x="1748032" y="158649"/>
                  </a:lnTo>
                  <a:lnTo>
                    <a:pt x="1805723" y="199033"/>
                  </a:lnTo>
                  <a:lnTo>
                    <a:pt x="1834569" y="236532"/>
                  </a:lnTo>
                  <a:lnTo>
                    <a:pt x="1843222" y="262493"/>
                  </a:lnTo>
                  <a:lnTo>
                    <a:pt x="1840338" y="288454"/>
                  </a:lnTo>
                  <a:lnTo>
                    <a:pt x="1820146" y="323068"/>
                  </a:lnTo>
                  <a:lnTo>
                    <a:pt x="1739379" y="398066"/>
                  </a:lnTo>
                  <a:lnTo>
                    <a:pt x="1701880" y="441335"/>
                  </a:lnTo>
                  <a:lnTo>
                    <a:pt x="1592267" y="605754"/>
                  </a:lnTo>
                  <a:lnTo>
                    <a:pt x="1459578" y="790364"/>
                  </a:lnTo>
                  <a:lnTo>
                    <a:pt x="1329774" y="957668"/>
                  </a:lnTo>
                  <a:lnTo>
                    <a:pt x="1188431" y="1136509"/>
                  </a:lnTo>
                  <a:lnTo>
                    <a:pt x="1026897" y="1315351"/>
                  </a:lnTo>
                  <a:lnTo>
                    <a:pt x="888439" y="1450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5437F424-57C9-4365-A106-A2DDB5BFED58}"/>
                </a:ext>
              </a:extLst>
            </p:cNvPr>
            <p:cNvSpPr/>
            <p:nvPr/>
          </p:nvSpPr>
          <p:spPr>
            <a:xfrm>
              <a:off x="5322888" y="4760913"/>
              <a:ext cx="361950" cy="1120775"/>
            </a:xfrm>
            <a:custGeom>
              <a:avLst/>
              <a:gdLst>
                <a:gd name="connsiteX0" fmla="*/ 69056 w 361950"/>
                <a:gd name="connsiteY0" fmla="*/ 685800 h 1121569"/>
                <a:gd name="connsiteX1" fmla="*/ 66675 w 361950"/>
                <a:gd name="connsiteY1" fmla="*/ 419100 h 1121569"/>
                <a:gd name="connsiteX2" fmla="*/ 69056 w 361950"/>
                <a:gd name="connsiteY2" fmla="*/ 257175 h 1121569"/>
                <a:gd name="connsiteX3" fmla="*/ 66675 w 361950"/>
                <a:gd name="connsiteY3" fmla="*/ 204787 h 1121569"/>
                <a:gd name="connsiteX4" fmla="*/ 61912 w 361950"/>
                <a:gd name="connsiteY4" fmla="*/ 164306 h 1121569"/>
                <a:gd name="connsiteX5" fmla="*/ 52387 w 361950"/>
                <a:gd name="connsiteY5" fmla="*/ 123825 h 1121569"/>
                <a:gd name="connsiteX6" fmla="*/ 0 w 361950"/>
                <a:gd name="connsiteY6" fmla="*/ 19050 h 1121569"/>
                <a:gd name="connsiteX7" fmla="*/ 221456 w 361950"/>
                <a:gd name="connsiteY7" fmla="*/ 0 h 1121569"/>
                <a:gd name="connsiteX8" fmla="*/ 316706 w 361950"/>
                <a:gd name="connsiteY8" fmla="*/ 64294 h 1121569"/>
                <a:gd name="connsiteX9" fmla="*/ 340519 w 361950"/>
                <a:gd name="connsiteY9" fmla="*/ 80962 h 1121569"/>
                <a:gd name="connsiteX10" fmla="*/ 354806 w 361950"/>
                <a:gd name="connsiteY10" fmla="*/ 95250 h 1121569"/>
                <a:gd name="connsiteX11" fmla="*/ 361950 w 361950"/>
                <a:gd name="connsiteY11" fmla="*/ 111919 h 1121569"/>
                <a:gd name="connsiteX12" fmla="*/ 361950 w 361950"/>
                <a:gd name="connsiteY12" fmla="*/ 140494 h 1121569"/>
                <a:gd name="connsiteX13" fmla="*/ 350044 w 361950"/>
                <a:gd name="connsiteY13" fmla="*/ 197644 h 1121569"/>
                <a:gd name="connsiteX14" fmla="*/ 330994 w 361950"/>
                <a:gd name="connsiteY14" fmla="*/ 269081 h 1121569"/>
                <a:gd name="connsiteX15" fmla="*/ 321469 w 361950"/>
                <a:gd name="connsiteY15" fmla="*/ 473869 h 1121569"/>
                <a:gd name="connsiteX16" fmla="*/ 302419 w 361950"/>
                <a:gd name="connsiteY16" fmla="*/ 771525 h 1121569"/>
                <a:gd name="connsiteX17" fmla="*/ 280987 w 361950"/>
                <a:gd name="connsiteY17" fmla="*/ 1088231 h 1121569"/>
                <a:gd name="connsiteX18" fmla="*/ 69056 w 361950"/>
                <a:gd name="connsiteY18" fmla="*/ 1121569 h 1121569"/>
                <a:gd name="connsiteX19" fmla="*/ 69056 w 361950"/>
                <a:gd name="connsiteY19" fmla="*/ 685800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950" h="1121569">
                  <a:moveTo>
                    <a:pt x="69056" y="685800"/>
                  </a:moveTo>
                  <a:cubicBezTo>
                    <a:pt x="68262" y="596900"/>
                    <a:pt x="67469" y="508000"/>
                    <a:pt x="66675" y="419100"/>
                  </a:cubicBezTo>
                  <a:cubicBezTo>
                    <a:pt x="67469" y="365125"/>
                    <a:pt x="68262" y="311150"/>
                    <a:pt x="69056" y="257175"/>
                  </a:cubicBezTo>
                  <a:lnTo>
                    <a:pt x="66675" y="204787"/>
                  </a:lnTo>
                  <a:lnTo>
                    <a:pt x="61912" y="164306"/>
                  </a:lnTo>
                  <a:lnTo>
                    <a:pt x="52387" y="123825"/>
                  </a:lnTo>
                  <a:lnTo>
                    <a:pt x="0" y="19050"/>
                  </a:lnTo>
                  <a:lnTo>
                    <a:pt x="221456" y="0"/>
                  </a:lnTo>
                  <a:lnTo>
                    <a:pt x="316706" y="64294"/>
                  </a:lnTo>
                  <a:lnTo>
                    <a:pt x="340519" y="80962"/>
                  </a:lnTo>
                  <a:lnTo>
                    <a:pt x="354806" y="95250"/>
                  </a:lnTo>
                  <a:lnTo>
                    <a:pt x="361950" y="111919"/>
                  </a:lnTo>
                  <a:lnTo>
                    <a:pt x="361950" y="140494"/>
                  </a:lnTo>
                  <a:lnTo>
                    <a:pt x="350044" y="197644"/>
                  </a:lnTo>
                  <a:lnTo>
                    <a:pt x="330994" y="269081"/>
                  </a:lnTo>
                  <a:lnTo>
                    <a:pt x="321469" y="473869"/>
                  </a:lnTo>
                  <a:lnTo>
                    <a:pt x="302419" y="771525"/>
                  </a:lnTo>
                  <a:lnTo>
                    <a:pt x="280987" y="1088231"/>
                  </a:lnTo>
                  <a:lnTo>
                    <a:pt x="69056" y="1121569"/>
                  </a:lnTo>
                  <a:lnTo>
                    <a:pt x="69056" y="685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AF88154-FDC6-4A2B-8A6F-83C225A968CD}"/>
                </a:ext>
              </a:extLst>
            </p:cNvPr>
            <p:cNvSpPr/>
            <p:nvPr/>
          </p:nvSpPr>
          <p:spPr>
            <a:xfrm>
              <a:off x="3810000" y="5614988"/>
              <a:ext cx="3386138" cy="557212"/>
            </a:xfrm>
            <a:custGeom>
              <a:avLst/>
              <a:gdLst>
                <a:gd name="connsiteX0" fmla="*/ 2036487 w 3386453"/>
                <a:gd name="connsiteY0" fmla="*/ 297108 h 556716"/>
                <a:gd name="connsiteX1" fmla="*/ 1710534 w 3386453"/>
                <a:gd name="connsiteY1" fmla="*/ 323068 h 556716"/>
                <a:gd name="connsiteX2" fmla="*/ 1427849 w 3386453"/>
                <a:gd name="connsiteY2" fmla="*/ 354798 h 556716"/>
                <a:gd name="connsiteX3" fmla="*/ 1148048 w 3386453"/>
                <a:gd name="connsiteY3" fmla="*/ 395182 h 556716"/>
                <a:gd name="connsiteX4" fmla="*/ 905746 w 3386453"/>
                <a:gd name="connsiteY4" fmla="*/ 438450 h 556716"/>
                <a:gd name="connsiteX5" fmla="*/ 680752 w 3386453"/>
                <a:gd name="connsiteY5" fmla="*/ 481718 h 556716"/>
                <a:gd name="connsiteX6" fmla="*/ 594216 w 3386453"/>
                <a:gd name="connsiteY6" fmla="*/ 507679 h 556716"/>
                <a:gd name="connsiteX7" fmla="*/ 510564 w 3386453"/>
                <a:gd name="connsiteY7" fmla="*/ 539409 h 556716"/>
                <a:gd name="connsiteX8" fmla="*/ 470180 w 3386453"/>
                <a:gd name="connsiteY8" fmla="*/ 556716 h 556716"/>
                <a:gd name="connsiteX9" fmla="*/ 432681 w 3386453"/>
                <a:gd name="connsiteY9" fmla="*/ 548063 h 556716"/>
                <a:gd name="connsiteX10" fmla="*/ 374991 w 3386453"/>
                <a:gd name="connsiteY10" fmla="*/ 527871 h 556716"/>
                <a:gd name="connsiteX11" fmla="*/ 297108 w 3386453"/>
                <a:gd name="connsiteY11" fmla="*/ 496141 h 556716"/>
                <a:gd name="connsiteX12" fmla="*/ 219225 w 3386453"/>
                <a:gd name="connsiteY12" fmla="*/ 449988 h 556716"/>
                <a:gd name="connsiteX13" fmla="*/ 149996 w 3386453"/>
                <a:gd name="connsiteY13" fmla="*/ 403836 h 556716"/>
                <a:gd name="connsiteX14" fmla="*/ 77883 w 3386453"/>
                <a:gd name="connsiteY14" fmla="*/ 351914 h 556716"/>
                <a:gd name="connsiteX15" fmla="*/ 17307 w 3386453"/>
                <a:gd name="connsiteY15" fmla="*/ 297108 h 556716"/>
                <a:gd name="connsiteX16" fmla="*/ 0 w 3386453"/>
                <a:gd name="connsiteY16" fmla="*/ 268262 h 556716"/>
                <a:gd name="connsiteX17" fmla="*/ 0 w 3386453"/>
                <a:gd name="connsiteY17" fmla="*/ 248070 h 556716"/>
                <a:gd name="connsiteX18" fmla="*/ 11538 w 3386453"/>
                <a:gd name="connsiteY18" fmla="*/ 236532 h 556716"/>
                <a:gd name="connsiteX19" fmla="*/ 46153 w 3386453"/>
                <a:gd name="connsiteY19" fmla="*/ 242301 h 556716"/>
                <a:gd name="connsiteX20" fmla="*/ 115382 w 3386453"/>
                <a:gd name="connsiteY20" fmla="*/ 268262 h 556716"/>
                <a:gd name="connsiteX21" fmla="*/ 193264 w 3386453"/>
                <a:gd name="connsiteY21" fmla="*/ 285569 h 556716"/>
                <a:gd name="connsiteX22" fmla="*/ 271147 w 3386453"/>
                <a:gd name="connsiteY22" fmla="*/ 299992 h 556716"/>
                <a:gd name="connsiteX23" fmla="*/ 331722 w 3386453"/>
                <a:gd name="connsiteY23" fmla="*/ 305761 h 556716"/>
                <a:gd name="connsiteX24" fmla="*/ 406721 w 3386453"/>
                <a:gd name="connsiteY24" fmla="*/ 308646 h 556716"/>
                <a:gd name="connsiteX25" fmla="*/ 672098 w 3386453"/>
                <a:gd name="connsiteY25" fmla="*/ 276916 h 556716"/>
                <a:gd name="connsiteX26" fmla="*/ 1047089 w 3386453"/>
                <a:gd name="connsiteY26" fmla="*/ 233648 h 556716"/>
                <a:gd name="connsiteX27" fmla="*/ 1589383 w 3386453"/>
                <a:gd name="connsiteY27" fmla="*/ 175957 h 556716"/>
                <a:gd name="connsiteX28" fmla="*/ 1823031 w 3386453"/>
                <a:gd name="connsiteY28" fmla="*/ 152880 h 556716"/>
                <a:gd name="connsiteX29" fmla="*/ 2022064 w 3386453"/>
                <a:gd name="connsiteY29" fmla="*/ 132689 h 556716"/>
                <a:gd name="connsiteX30" fmla="*/ 2275904 w 3386453"/>
                <a:gd name="connsiteY30" fmla="*/ 106728 h 556716"/>
                <a:gd name="connsiteX31" fmla="*/ 2538397 w 3386453"/>
                <a:gd name="connsiteY31" fmla="*/ 74998 h 556716"/>
                <a:gd name="connsiteX32" fmla="*/ 2671086 w 3386453"/>
                <a:gd name="connsiteY32" fmla="*/ 57691 h 556716"/>
                <a:gd name="connsiteX33" fmla="*/ 2763392 w 3386453"/>
                <a:gd name="connsiteY33" fmla="*/ 40383 h 556716"/>
                <a:gd name="connsiteX34" fmla="*/ 2849928 w 3386453"/>
                <a:gd name="connsiteY34" fmla="*/ 14422 h 556716"/>
                <a:gd name="connsiteX35" fmla="*/ 2893196 w 3386453"/>
                <a:gd name="connsiteY35" fmla="*/ 0 h 556716"/>
                <a:gd name="connsiteX36" fmla="*/ 2959541 w 3386453"/>
                <a:gd name="connsiteY36" fmla="*/ 11538 h 556716"/>
                <a:gd name="connsiteX37" fmla="*/ 3072038 w 3386453"/>
                <a:gd name="connsiteY37" fmla="*/ 51921 h 556716"/>
                <a:gd name="connsiteX38" fmla="*/ 3193189 w 3386453"/>
                <a:gd name="connsiteY38" fmla="*/ 100959 h 556716"/>
                <a:gd name="connsiteX39" fmla="*/ 3273956 w 3386453"/>
                <a:gd name="connsiteY39" fmla="*/ 144227 h 556716"/>
                <a:gd name="connsiteX40" fmla="*/ 3343185 w 3386453"/>
                <a:gd name="connsiteY40" fmla="*/ 184610 h 556716"/>
                <a:gd name="connsiteX41" fmla="*/ 3369146 w 3386453"/>
                <a:gd name="connsiteY41" fmla="*/ 201918 h 556716"/>
                <a:gd name="connsiteX42" fmla="*/ 3380684 w 3386453"/>
                <a:gd name="connsiteY42" fmla="*/ 222109 h 556716"/>
                <a:gd name="connsiteX43" fmla="*/ 3386453 w 3386453"/>
                <a:gd name="connsiteY43" fmla="*/ 245186 h 556716"/>
                <a:gd name="connsiteX44" fmla="*/ 3386453 w 3386453"/>
                <a:gd name="connsiteY44" fmla="*/ 271147 h 556716"/>
                <a:gd name="connsiteX45" fmla="*/ 3377799 w 3386453"/>
                <a:gd name="connsiteY45" fmla="*/ 288454 h 556716"/>
                <a:gd name="connsiteX46" fmla="*/ 3348954 w 3386453"/>
                <a:gd name="connsiteY46" fmla="*/ 308646 h 556716"/>
                <a:gd name="connsiteX47" fmla="*/ 3308570 w 3386453"/>
                <a:gd name="connsiteY47" fmla="*/ 328838 h 556716"/>
                <a:gd name="connsiteX48" fmla="*/ 3262418 w 3386453"/>
                <a:gd name="connsiteY48" fmla="*/ 325953 h 556716"/>
                <a:gd name="connsiteX49" fmla="*/ 3089345 w 3386453"/>
                <a:gd name="connsiteY49" fmla="*/ 302877 h 556716"/>
                <a:gd name="connsiteX50" fmla="*/ 2815314 w 3386453"/>
                <a:gd name="connsiteY50" fmla="*/ 285569 h 556716"/>
                <a:gd name="connsiteX51" fmla="*/ 2555705 w 3386453"/>
                <a:gd name="connsiteY51" fmla="*/ 285569 h 556716"/>
                <a:gd name="connsiteX52" fmla="*/ 2036487 w 3386453"/>
                <a:gd name="connsiteY52" fmla="*/ 297108 h 55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86453" h="556716">
                  <a:moveTo>
                    <a:pt x="2036487" y="297108"/>
                  </a:moveTo>
                  <a:lnTo>
                    <a:pt x="1710534" y="323068"/>
                  </a:lnTo>
                  <a:lnTo>
                    <a:pt x="1427849" y="354798"/>
                  </a:lnTo>
                  <a:lnTo>
                    <a:pt x="1148048" y="395182"/>
                  </a:lnTo>
                  <a:lnTo>
                    <a:pt x="905746" y="438450"/>
                  </a:lnTo>
                  <a:lnTo>
                    <a:pt x="680752" y="481718"/>
                  </a:lnTo>
                  <a:lnTo>
                    <a:pt x="594216" y="507679"/>
                  </a:lnTo>
                  <a:lnTo>
                    <a:pt x="510564" y="539409"/>
                  </a:lnTo>
                  <a:lnTo>
                    <a:pt x="470180" y="556716"/>
                  </a:lnTo>
                  <a:lnTo>
                    <a:pt x="432681" y="548063"/>
                  </a:lnTo>
                  <a:lnTo>
                    <a:pt x="374991" y="527871"/>
                  </a:lnTo>
                  <a:lnTo>
                    <a:pt x="297108" y="496141"/>
                  </a:lnTo>
                  <a:lnTo>
                    <a:pt x="219225" y="449988"/>
                  </a:lnTo>
                  <a:lnTo>
                    <a:pt x="149996" y="403836"/>
                  </a:lnTo>
                  <a:lnTo>
                    <a:pt x="77883" y="351914"/>
                  </a:lnTo>
                  <a:lnTo>
                    <a:pt x="17307" y="297108"/>
                  </a:lnTo>
                  <a:lnTo>
                    <a:pt x="0" y="268262"/>
                  </a:lnTo>
                  <a:lnTo>
                    <a:pt x="0" y="248070"/>
                  </a:lnTo>
                  <a:lnTo>
                    <a:pt x="11538" y="236532"/>
                  </a:lnTo>
                  <a:lnTo>
                    <a:pt x="46153" y="242301"/>
                  </a:lnTo>
                  <a:lnTo>
                    <a:pt x="115382" y="268262"/>
                  </a:lnTo>
                  <a:lnTo>
                    <a:pt x="193264" y="285569"/>
                  </a:lnTo>
                  <a:lnTo>
                    <a:pt x="271147" y="299992"/>
                  </a:lnTo>
                  <a:lnTo>
                    <a:pt x="331722" y="305761"/>
                  </a:lnTo>
                  <a:lnTo>
                    <a:pt x="406721" y="308646"/>
                  </a:lnTo>
                  <a:lnTo>
                    <a:pt x="672098" y="276916"/>
                  </a:lnTo>
                  <a:lnTo>
                    <a:pt x="1047089" y="233648"/>
                  </a:lnTo>
                  <a:lnTo>
                    <a:pt x="1589383" y="175957"/>
                  </a:lnTo>
                  <a:lnTo>
                    <a:pt x="1823031" y="152880"/>
                  </a:lnTo>
                  <a:lnTo>
                    <a:pt x="2022064" y="132689"/>
                  </a:lnTo>
                  <a:lnTo>
                    <a:pt x="2275904" y="106728"/>
                  </a:lnTo>
                  <a:lnTo>
                    <a:pt x="2538397" y="74998"/>
                  </a:lnTo>
                  <a:lnTo>
                    <a:pt x="2671086" y="57691"/>
                  </a:lnTo>
                  <a:lnTo>
                    <a:pt x="2763392" y="40383"/>
                  </a:lnTo>
                  <a:lnTo>
                    <a:pt x="2849928" y="14422"/>
                  </a:lnTo>
                  <a:lnTo>
                    <a:pt x="2893196" y="0"/>
                  </a:lnTo>
                  <a:lnTo>
                    <a:pt x="2959541" y="11538"/>
                  </a:lnTo>
                  <a:lnTo>
                    <a:pt x="3072038" y="51921"/>
                  </a:lnTo>
                  <a:lnTo>
                    <a:pt x="3193189" y="100959"/>
                  </a:lnTo>
                  <a:lnTo>
                    <a:pt x="3273956" y="144227"/>
                  </a:lnTo>
                  <a:lnTo>
                    <a:pt x="3343185" y="184610"/>
                  </a:lnTo>
                  <a:lnTo>
                    <a:pt x="3369146" y="201918"/>
                  </a:lnTo>
                  <a:lnTo>
                    <a:pt x="3380684" y="222109"/>
                  </a:lnTo>
                  <a:lnTo>
                    <a:pt x="3386453" y="245186"/>
                  </a:lnTo>
                  <a:lnTo>
                    <a:pt x="3386453" y="271147"/>
                  </a:lnTo>
                  <a:lnTo>
                    <a:pt x="3377799" y="288454"/>
                  </a:lnTo>
                  <a:lnTo>
                    <a:pt x="3348954" y="308646"/>
                  </a:lnTo>
                  <a:lnTo>
                    <a:pt x="3308570" y="328838"/>
                  </a:lnTo>
                  <a:lnTo>
                    <a:pt x="3262418" y="325953"/>
                  </a:lnTo>
                  <a:lnTo>
                    <a:pt x="3089345" y="302877"/>
                  </a:lnTo>
                  <a:lnTo>
                    <a:pt x="2815314" y="285569"/>
                  </a:lnTo>
                  <a:lnTo>
                    <a:pt x="2555705" y="285569"/>
                  </a:lnTo>
                  <a:lnTo>
                    <a:pt x="2036487" y="2971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432AA51-C878-4161-8366-C45CACE94A66}"/>
              </a:ext>
            </a:extLst>
          </p:cNvPr>
          <p:cNvGrpSpPr/>
          <p:nvPr/>
        </p:nvGrpSpPr>
        <p:grpSpPr>
          <a:xfrm>
            <a:off x="2676525" y="1255713"/>
            <a:ext cx="4367213" cy="4764087"/>
            <a:chOff x="2676525" y="1255713"/>
            <a:chExt cx="4367213" cy="4764087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4BCE133C-13C7-4549-870C-267EA38D25DB}"/>
                </a:ext>
              </a:extLst>
            </p:cNvPr>
            <p:cNvSpPr/>
            <p:nvPr/>
          </p:nvSpPr>
          <p:spPr>
            <a:xfrm>
              <a:off x="3913188" y="1500188"/>
              <a:ext cx="720725" cy="781050"/>
            </a:xfrm>
            <a:custGeom>
              <a:avLst/>
              <a:gdLst>
                <a:gd name="connsiteX0" fmla="*/ 404812 w 721519"/>
                <a:gd name="connsiteY0" fmla="*/ 595312 h 781050"/>
                <a:gd name="connsiteX1" fmla="*/ 273844 w 721519"/>
                <a:gd name="connsiteY1" fmla="*/ 419100 h 781050"/>
                <a:gd name="connsiteX2" fmla="*/ 157162 w 721519"/>
                <a:gd name="connsiteY2" fmla="*/ 269081 h 781050"/>
                <a:gd name="connsiteX3" fmla="*/ 61912 w 721519"/>
                <a:gd name="connsiteY3" fmla="*/ 133350 h 781050"/>
                <a:gd name="connsiteX4" fmla="*/ 21431 w 721519"/>
                <a:gd name="connsiteY4" fmla="*/ 78581 h 781050"/>
                <a:gd name="connsiteX5" fmla="*/ 2381 w 721519"/>
                <a:gd name="connsiteY5" fmla="*/ 50006 h 781050"/>
                <a:gd name="connsiteX6" fmla="*/ 0 w 721519"/>
                <a:gd name="connsiteY6" fmla="*/ 30956 h 781050"/>
                <a:gd name="connsiteX7" fmla="*/ 0 w 721519"/>
                <a:gd name="connsiteY7" fmla="*/ 14287 h 781050"/>
                <a:gd name="connsiteX8" fmla="*/ 7144 w 721519"/>
                <a:gd name="connsiteY8" fmla="*/ 2381 h 781050"/>
                <a:gd name="connsiteX9" fmla="*/ 33337 w 721519"/>
                <a:gd name="connsiteY9" fmla="*/ 0 h 781050"/>
                <a:gd name="connsiteX10" fmla="*/ 61912 w 721519"/>
                <a:gd name="connsiteY10" fmla="*/ 14287 h 781050"/>
                <a:gd name="connsiteX11" fmla="*/ 150019 w 721519"/>
                <a:gd name="connsiteY11" fmla="*/ 80962 h 781050"/>
                <a:gd name="connsiteX12" fmla="*/ 230981 w 721519"/>
                <a:gd name="connsiteY12" fmla="*/ 140493 h 781050"/>
                <a:gd name="connsiteX13" fmla="*/ 321469 w 721519"/>
                <a:gd name="connsiteY13" fmla="*/ 200025 h 781050"/>
                <a:gd name="connsiteX14" fmla="*/ 473869 w 721519"/>
                <a:gd name="connsiteY14" fmla="*/ 292893 h 781050"/>
                <a:gd name="connsiteX15" fmla="*/ 611981 w 721519"/>
                <a:gd name="connsiteY15" fmla="*/ 369093 h 781050"/>
                <a:gd name="connsiteX16" fmla="*/ 633412 w 721519"/>
                <a:gd name="connsiteY16" fmla="*/ 392906 h 781050"/>
                <a:gd name="connsiteX17" fmla="*/ 669131 w 721519"/>
                <a:gd name="connsiteY17" fmla="*/ 447675 h 781050"/>
                <a:gd name="connsiteX18" fmla="*/ 695325 w 721519"/>
                <a:gd name="connsiteY18" fmla="*/ 492918 h 781050"/>
                <a:gd name="connsiteX19" fmla="*/ 711994 w 721519"/>
                <a:gd name="connsiteY19" fmla="*/ 545306 h 781050"/>
                <a:gd name="connsiteX20" fmla="*/ 721519 w 721519"/>
                <a:gd name="connsiteY20" fmla="*/ 592931 h 781050"/>
                <a:gd name="connsiteX21" fmla="*/ 721519 w 721519"/>
                <a:gd name="connsiteY21" fmla="*/ 633412 h 781050"/>
                <a:gd name="connsiteX22" fmla="*/ 716756 w 721519"/>
                <a:gd name="connsiteY22" fmla="*/ 681037 h 781050"/>
                <a:gd name="connsiteX23" fmla="*/ 700087 w 721519"/>
                <a:gd name="connsiteY23" fmla="*/ 723900 h 781050"/>
                <a:gd name="connsiteX24" fmla="*/ 676275 w 721519"/>
                <a:gd name="connsiteY24" fmla="*/ 754856 h 781050"/>
                <a:gd name="connsiteX25" fmla="*/ 647700 w 721519"/>
                <a:gd name="connsiteY25" fmla="*/ 771525 h 781050"/>
                <a:gd name="connsiteX26" fmla="*/ 619125 w 721519"/>
                <a:gd name="connsiteY26" fmla="*/ 781050 h 781050"/>
                <a:gd name="connsiteX27" fmla="*/ 585787 w 721519"/>
                <a:gd name="connsiteY27" fmla="*/ 776287 h 781050"/>
                <a:gd name="connsiteX28" fmla="*/ 538162 w 721519"/>
                <a:gd name="connsiteY28" fmla="*/ 752475 h 781050"/>
                <a:gd name="connsiteX29" fmla="*/ 490537 w 721519"/>
                <a:gd name="connsiteY29" fmla="*/ 702468 h 781050"/>
                <a:gd name="connsiteX30" fmla="*/ 404812 w 721519"/>
                <a:gd name="connsiteY30" fmla="*/ 59531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519" h="781050">
                  <a:moveTo>
                    <a:pt x="404812" y="595312"/>
                  </a:moveTo>
                  <a:lnTo>
                    <a:pt x="273844" y="419100"/>
                  </a:lnTo>
                  <a:lnTo>
                    <a:pt x="157162" y="269081"/>
                  </a:lnTo>
                  <a:lnTo>
                    <a:pt x="61912" y="133350"/>
                  </a:lnTo>
                  <a:lnTo>
                    <a:pt x="21431" y="78581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33337" y="0"/>
                  </a:lnTo>
                  <a:lnTo>
                    <a:pt x="61912" y="14287"/>
                  </a:lnTo>
                  <a:lnTo>
                    <a:pt x="150019" y="80962"/>
                  </a:lnTo>
                  <a:lnTo>
                    <a:pt x="230981" y="140493"/>
                  </a:lnTo>
                  <a:lnTo>
                    <a:pt x="321469" y="200025"/>
                  </a:lnTo>
                  <a:lnTo>
                    <a:pt x="473869" y="292893"/>
                  </a:lnTo>
                  <a:lnTo>
                    <a:pt x="611981" y="369093"/>
                  </a:lnTo>
                  <a:lnTo>
                    <a:pt x="633412" y="392906"/>
                  </a:lnTo>
                  <a:lnTo>
                    <a:pt x="669131" y="447675"/>
                  </a:lnTo>
                  <a:lnTo>
                    <a:pt x="695325" y="492918"/>
                  </a:lnTo>
                  <a:lnTo>
                    <a:pt x="711994" y="545306"/>
                  </a:lnTo>
                  <a:lnTo>
                    <a:pt x="721519" y="592931"/>
                  </a:lnTo>
                  <a:lnTo>
                    <a:pt x="721519" y="633412"/>
                  </a:lnTo>
                  <a:lnTo>
                    <a:pt x="716756" y="681037"/>
                  </a:lnTo>
                  <a:lnTo>
                    <a:pt x="700087" y="723900"/>
                  </a:lnTo>
                  <a:lnTo>
                    <a:pt x="676275" y="754856"/>
                  </a:lnTo>
                  <a:lnTo>
                    <a:pt x="647700" y="771525"/>
                  </a:lnTo>
                  <a:lnTo>
                    <a:pt x="619125" y="781050"/>
                  </a:lnTo>
                  <a:lnTo>
                    <a:pt x="585787" y="776287"/>
                  </a:lnTo>
                  <a:lnTo>
                    <a:pt x="538162" y="752475"/>
                  </a:lnTo>
                  <a:lnTo>
                    <a:pt x="490537" y="702468"/>
                  </a:lnTo>
                  <a:lnTo>
                    <a:pt x="404812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D471A1B1-C774-4EF8-8AC5-0A6F33F659C1}"/>
                </a:ext>
              </a:extLst>
            </p:cNvPr>
            <p:cNvSpPr/>
            <p:nvPr/>
          </p:nvSpPr>
          <p:spPr>
            <a:xfrm>
              <a:off x="5162550" y="1255713"/>
              <a:ext cx="874713" cy="1125537"/>
            </a:xfrm>
            <a:custGeom>
              <a:avLst/>
              <a:gdLst>
                <a:gd name="connsiteX0" fmla="*/ 452438 w 873919"/>
                <a:gd name="connsiteY0" fmla="*/ 754856 h 1126331"/>
                <a:gd name="connsiteX1" fmla="*/ 140494 w 873919"/>
                <a:gd name="connsiteY1" fmla="*/ 1109662 h 1126331"/>
                <a:gd name="connsiteX2" fmla="*/ 0 w 873919"/>
                <a:gd name="connsiteY2" fmla="*/ 1126331 h 1126331"/>
                <a:gd name="connsiteX3" fmla="*/ 45244 w 873919"/>
                <a:gd name="connsiteY3" fmla="*/ 1016794 h 1126331"/>
                <a:gd name="connsiteX4" fmla="*/ 221456 w 873919"/>
                <a:gd name="connsiteY4" fmla="*/ 726281 h 1126331"/>
                <a:gd name="connsiteX5" fmla="*/ 340519 w 873919"/>
                <a:gd name="connsiteY5" fmla="*/ 526256 h 1126331"/>
                <a:gd name="connsiteX6" fmla="*/ 445294 w 873919"/>
                <a:gd name="connsiteY6" fmla="*/ 340519 h 1126331"/>
                <a:gd name="connsiteX7" fmla="*/ 473869 w 873919"/>
                <a:gd name="connsiteY7" fmla="*/ 283369 h 1126331"/>
                <a:gd name="connsiteX8" fmla="*/ 483394 w 873919"/>
                <a:gd name="connsiteY8" fmla="*/ 254794 h 1126331"/>
                <a:gd name="connsiteX9" fmla="*/ 483394 w 873919"/>
                <a:gd name="connsiteY9" fmla="*/ 223837 h 1126331"/>
                <a:gd name="connsiteX10" fmla="*/ 476250 w 873919"/>
                <a:gd name="connsiteY10" fmla="*/ 188119 h 1126331"/>
                <a:gd name="connsiteX11" fmla="*/ 457200 w 873919"/>
                <a:gd name="connsiteY11" fmla="*/ 147637 h 1126331"/>
                <a:gd name="connsiteX12" fmla="*/ 426244 w 873919"/>
                <a:gd name="connsiteY12" fmla="*/ 104775 h 1126331"/>
                <a:gd name="connsiteX13" fmla="*/ 385763 w 873919"/>
                <a:gd name="connsiteY13" fmla="*/ 59531 h 1126331"/>
                <a:gd name="connsiteX14" fmla="*/ 366713 w 873919"/>
                <a:gd name="connsiteY14" fmla="*/ 40481 h 1126331"/>
                <a:gd name="connsiteX15" fmla="*/ 366713 w 873919"/>
                <a:gd name="connsiteY15" fmla="*/ 23812 h 1126331"/>
                <a:gd name="connsiteX16" fmla="*/ 369094 w 873919"/>
                <a:gd name="connsiteY16" fmla="*/ 9525 h 1126331"/>
                <a:gd name="connsiteX17" fmla="*/ 376238 w 873919"/>
                <a:gd name="connsiteY17" fmla="*/ 0 h 1126331"/>
                <a:gd name="connsiteX18" fmla="*/ 409575 w 873919"/>
                <a:gd name="connsiteY18" fmla="*/ 4762 h 1126331"/>
                <a:gd name="connsiteX19" fmla="*/ 488156 w 873919"/>
                <a:gd name="connsiteY19" fmla="*/ 40481 h 1126331"/>
                <a:gd name="connsiteX20" fmla="*/ 607219 w 873919"/>
                <a:gd name="connsiteY20" fmla="*/ 100012 h 1126331"/>
                <a:gd name="connsiteX21" fmla="*/ 671513 w 873919"/>
                <a:gd name="connsiteY21" fmla="*/ 138112 h 1126331"/>
                <a:gd name="connsiteX22" fmla="*/ 742950 w 873919"/>
                <a:gd name="connsiteY22" fmla="*/ 183356 h 1126331"/>
                <a:gd name="connsiteX23" fmla="*/ 795338 w 873919"/>
                <a:gd name="connsiteY23" fmla="*/ 233362 h 1126331"/>
                <a:gd name="connsiteX24" fmla="*/ 831056 w 873919"/>
                <a:gd name="connsiteY24" fmla="*/ 273844 h 1126331"/>
                <a:gd name="connsiteX25" fmla="*/ 859631 w 873919"/>
                <a:gd name="connsiteY25" fmla="*/ 314325 h 1126331"/>
                <a:gd name="connsiteX26" fmla="*/ 873919 w 873919"/>
                <a:gd name="connsiteY26" fmla="*/ 345281 h 1126331"/>
                <a:gd name="connsiteX27" fmla="*/ 871538 w 873919"/>
                <a:gd name="connsiteY27" fmla="*/ 378619 h 1126331"/>
                <a:gd name="connsiteX28" fmla="*/ 854869 w 873919"/>
                <a:gd name="connsiteY28" fmla="*/ 397669 h 1126331"/>
                <a:gd name="connsiteX29" fmla="*/ 795338 w 873919"/>
                <a:gd name="connsiteY29" fmla="*/ 423862 h 1126331"/>
                <a:gd name="connsiteX30" fmla="*/ 745331 w 873919"/>
                <a:gd name="connsiteY30" fmla="*/ 450056 h 1126331"/>
                <a:gd name="connsiteX31" fmla="*/ 702469 w 873919"/>
                <a:gd name="connsiteY31" fmla="*/ 471487 h 1126331"/>
                <a:gd name="connsiteX32" fmla="*/ 664369 w 873919"/>
                <a:gd name="connsiteY32" fmla="*/ 514350 h 1126331"/>
                <a:gd name="connsiteX33" fmla="*/ 452438 w 873919"/>
                <a:gd name="connsiteY33" fmla="*/ 754856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3919" h="1126331">
                  <a:moveTo>
                    <a:pt x="452438" y="754856"/>
                  </a:moveTo>
                  <a:lnTo>
                    <a:pt x="140494" y="1109662"/>
                  </a:lnTo>
                  <a:lnTo>
                    <a:pt x="0" y="1126331"/>
                  </a:lnTo>
                  <a:lnTo>
                    <a:pt x="45244" y="1016794"/>
                  </a:lnTo>
                  <a:lnTo>
                    <a:pt x="221456" y="726281"/>
                  </a:lnTo>
                  <a:lnTo>
                    <a:pt x="340519" y="526256"/>
                  </a:lnTo>
                  <a:lnTo>
                    <a:pt x="445294" y="340519"/>
                  </a:lnTo>
                  <a:lnTo>
                    <a:pt x="473869" y="283369"/>
                  </a:lnTo>
                  <a:lnTo>
                    <a:pt x="483394" y="254794"/>
                  </a:lnTo>
                  <a:lnTo>
                    <a:pt x="483394" y="223837"/>
                  </a:lnTo>
                  <a:lnTo>
                    <a:pt x="476250" y="188119"/>
                  </a:lnTo>
                  <a:lnTo>
                    <a:pt x="457200" y="147637"/>
                  </a:lnTo>
                  <a:lnTo>
                    <a:pt x="426244" y="104775"/>
                  </a:lnTo>
                  <a:lnTo>
                    <a:pt x="385763" y="59531"/>
                  </a:lnTo>
                  <a:lnTo>
                    <a:pt x="366713" y="40481"/>
                  </a:lnTo>
                  <a:lnTo>
                    <a:pt x="366713" y="23812"/>
                  </a:lnTo>
                  <a:lnTo>
                    <a:pt x="369094" y="9525"/>
                  </a:lnTo>
                  <a:lnTo>
                    <a:pt x="376238" y="0"/>
                  </a:lnTo>
                  <a:lnTo>
                    <a:pt x="409575" y="4762"/>
                  </a:lnTo>
                  <a:lnTo>
                    <a:pt x="488156" y="40481"/>
                  </a:lnTo>
                  <a:lnTo>
                    <a:pt x="607219" y="100012"/>
                  </a:lnTo>
                  <a:lnTo>
                    <a:pt x="671513" y="138112"/>
                  </a:lnTo>
                  <a:lnTo>
                    <a:pt x="742950" y="183356"/>
                  </a:lnTo>
                  <a:lnTo>
                    <a:pt x="795338" y="233362"/>
                  </a:lnTo>
                  <a:lnTo>
                    <a:pt x="831056" y="273844"/>
                  </a:lnTo>
                  <a:lnTo>
                    <a:pt x="859631" y="314325"/>
                  </a:lnTo>
                  <a:lnTo>
                    <a:pt x="873919" y="345281"/>
                  </a:lnTo>
                  <a:lnTo>
                    <a:pt x="871538" y="378619"/>
                  </a:lnTo>
                  <a:lnTo>
                    <a:pt x="854869" y="397669"/>
                  </a:lnTo>
                  <a:lnTo>
                    <a:pt x="795338" y="423862"/>
                  </a:lnTo>
                  <a:lnTo>
                    <a:pt x="745331" y="450056"/>
                  </a:lnTo>
                  <a:lnTo>
                    <a:pt x="702469" y="471487"/>
                  </a:lnTo>
                  <a:lnTo>
                    <a:pt x="664369" y="514350"/>
                  </a:lnTo>
                  <a:lnTo>
                    <a:pt x="45243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E03FEEED-92D4-421A-B398-64820E6D2D04}"/>
                </a:ext>
              </a:extLst>
            </p:cNvPr>
            <p:cNvSpPr/>
            <p:nvPr/>
          </p:nvSpPr>
          <p:spPr>
            <a:xfrm>
              <a:off x="4533900" y="4300538"/>
              <a:ext cx="1849438" cy="442912"/>
            </a:xfrm>
            <a:custGeom>
              <a:avLst/>
              <a:gdLst>
                <a:gd name="connsiteX0" fmla="*/ 1188244 w 1850231"/>
                <a:gd name="connsiteY0" fmla="*/ 292893 h 442912"/>
                <a:gd name="connsiteX1" fmla="*/ 883444 w 1850231"/>
                <a:gd name="connsiteY1" fmla="*/ 335756 h 442912"/>
                <a:gd name="connsiteX2" fmla="*/ 657225 w 1850231"/>
                <a:gd name="connsiteY2" fmla="*/ 378618 h 442912"/>
                <a:gd name="connsiteX3" fmla="*/ 566738 w 1850231"/>
                <a:gd name="connsiteY3" fmla="*/ 388143 h 442912"/>
                <a:gd name="connsiteX4" fmla="*/ 483394 w 1850231"/>
                <a:gd name="connsiteY4" fmla="*/ 400050 h 442912"/>
                <a:gd name="connsiteX5" fmla="*/ 392906 w 1850231"/>
                <a:gd name="connsiteY5" fmla="*/ 421481 h 442912"/>
                <a:gd name="connsiteX6" fmla="*/ 340519 w 1850231"/>
                <a:gd name="connsiteY6" fmla="*/ 442912 h 442912"/>
                <a:gd name="connsiteX7" fmla="*/ 314325 w 1850231"/>
                <a:gd name="connsiteY7" fmla="*/ 440531 h 442912"/>
                <a:gd name="connsiteX8" fmla="*/ 235744 w 1850231"/>
                <a:gd name="connsiteY8" fmla="*/ 414337 h 442912"/>
                <a:gd name="connsiteX9" fmla="*/ 183356 w 1850231"/>
                <a:gd name="connsiteY9" fmla="*/ 388143 h 442912"/>
                <a:gd name="connsiteX10" fmla="*/ 138113 w 1850231"/>
                <a:gd name="connsiteY10" fmla="*/ 357187 h 442912"/>
                <a:gd name="connsiteX11" fmla="*/ 85725 w 1850231"/>
                <a:gd name="connsiteY11" fmla="*/ 319087 h 442912"/>
                <a:gd name="connsiteX12" fmla="*/ 40481 w 1850231"/>
                <a:gd name="connsiteY12" fmla="*/ 283368 h 442912"/>
                <a:gd name="connsiteX13" fmla="*/ 11906 w 1850231"/>
                <a:gd name="connsiteY13" fmla="*/ 254793 h 442912"/>
                <a:gd name="connsiteX14" fmla="*/ 0 w 1850231"/>
                <a:gd name="connsiteY14" fmla="*/ 235743 h 442912"/>
                <a:gd name="connsiteX15" fmla="*/ 0 w 1850231"/>
                <a:gd name="connsiteY15" fmla="*/ 216693 h 442912"/>
                <a:gd name="connsiteX16" fmla="*/ 4763 w 1850231"/>
                <a:gd name="connsiteY16" fmla="*/ 202406 h 442912"/>
                <a:gd name="connsiteX17" fmla="*/ 23813 w 1850231"/>
                <a:gd name="connsiteY17" fmla="*/ 195262 h 442912"/>
                <a:gd name="connsiteX18" fmla="*/ 54769 w 1850231"/>
                <a:gd name="connsiteY18" fmla="*/ 200025 h 442912"/>
                <a:gd name="connsiteX19" fmla="*/ 107156 w 1850231"/>
                <a:gd name="connsiteY19" fmla="*/ 219075 h 442912"/>
                <a:gd name="connsiteX20" fmla="*/ 173831 w 1850231"/>
                <a:gd name="connsiteY20" fmla="*/ 240506 h 442912"/>
                <a:gd name="connsiteX21" fmla="*/ 226219 w 1850231"/>
                <a:gd name="connsiteY21" fmla="*/ 247650 h 442912"/>
                <a:gd name="connsiteX22" fmla="*/ 288131 w 1850231"/>
                <a:gd name="connsiteY22" fmla="*/ 245268 h 442912"/>
                <a:gd name="connsiteX23" fmla="*/ 397669 w 1850231"/>
                <a:gd name="connsiteY23" fmla="*/ 230981 h 442912"/>
                <a:gd name="connsiteX24" fmla="*/ 716756 w 1850231"/>
                <a:gd name="connsiteY24" fmla="*/ 188118 h 442912"/>
                <a:gd name="connsiteX25" fmla="*/ 940594 w 1850231"/>
                <a:gd name="connsiteY25" fmla="*/ 150018 h 442912"/>
                <a:gd name="connsiteX26" fmla="*/ 1095375 w 1850231"/>
                <a:gd name="connsiteY26" fmla="*/ 119062 h 442912"/>
                <a:gd name="connsiteX27" fmla="*/ 1259681 w 1850231"/>
                <a:gd name="connsiteY27" fmla="*/ 76200 h 442912"/>
                <a:gd name="connsiteX28" fmla="*/ 1414463 w 1850231"/>
                <a:gd name="connsiteY28" fmla="*/ 19050 h 442912"/>
                <a:gd name="connsiteX29" fmla="*/ 1459706 w 1850231"/>
                <a:gd name="connsiteY29" fmla="*/ 0 h 442912"/>
                <a:gd name="connsiteX30" fmla="*/ 1469231 w 1850231"/>
                <a:gd name="connsiteY30" fmla="*/ 0 h 442912"/>
                <a:gd name="connsiteX31" fmla="*/ 1540669 w 1850231"/>
                <a:gd name="connsiteY31" fmla="*/ 14287 h 442912"/>
                <a:gd name="connsiteX32" fmla="*/ 1633538 w 1850231"/>
                <a:gd name="connsiteY32" fmla="*/ 40481 h 442912"/>
                <a:gd name="connsiteX33" fmla="*/ 1740694 w 1850231"/>
                <a:gd name="connsiteY33" fmla="*/ 78581 h 442912"/>
                <a:gd name="connsiteX34" fmla="*/ 1812131 w 1850231"/>
                <a:gd name="connsiteY34" fmla="*/ 109537 h 442912"/>
                <a:gd name="connsiteX35" fmla="*/ 1828800 w 1850231"/>
                <a:gd name="connsiteY35" fmla="*/ 123825 h 442912"/>
                <a:gd name="connsiteX36" fmla="*/ 1840706 w 1850231"/>
                <a:gd name="connsiteY36" fmla="*/ 145256 h 442912"/>
                <a:gd name="connsiteX37" fmla="*/ 1850231 w 1850231"/>
                <a:gd name="connsiteY37" fmla="*/ 169068 h 442912"/>
                <a:gd name="connsiteX38" fmla="*/ 1847850 w 1850231"/>
                <a:gd name="connsiteY38" fmla="*/ 195262 h 442912"/>
                <a:gd name="connsiteX39" fmla="*/ 1838325 w 1850231"/>
                <a:gd name="connsiteY39" fmla="*/ 216693 h 442912"/>
                <a:gd name="connsiteX40" fmla="*/ 1819275 w 1850231"/>
                <a:gd name="connsiteY40" fmla="*/ 230981 h 442912"/>
                <a:gd name="connsiteX41" fmla="*/ 1785938 w 1850231"/>
                <a:gd name="connsiteY41" fmla="*/ 245268 h 442912"/>
                <a:gd name="connsiteX42" fmla="*/ 1707356 w 1850231"/>
                <a:gd name="connsiteY42" fmla="*/ 259556 h 442912"/>
                <a:gd name="connsiteX43" fmla="*/ 1590675 w 1850231"/>
                <a:gd name="connsiteY43" fmla="*/ 266700 h 442912"/>
                <a:gd name="connsiteX44" fmla="*/ 1478756 w 1850231"/>
                <a:gd name="connsiteY44" fmla="*/ 266700 h 442912"/>
                <a:gd name="connsiteX45" fmla="*/ 1188244 w 1850231"/>
                <a:gd name="connsiteY45" fmla="*/ 29289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0231" h="442912">
                  <a:moveTo>
                    <a:pt x="1188244" y="292893"/>
                  </a:moveTo>
                  <a:lnTo>
                    <a:pt x="883444" y="335756"/>
                  </a:lnTo>
                  <a:lnTo>
                    <a:pt x="657225" y="378618"/>
                  </a:lnTo>
                  <a:lnTo>
                    <a:pt x="566738" y="388143"/>
                  </a:lnTo>
                  <a:lnTo>
                    <a:pt x="483394" y="400050"/>
                  </a:lnTo>
                  <a:lnTo>
                    <a:pt x="392906" y="421481"/>
                  </a:lnTo>
                  <a:lnTo>
                    <a:pt x="340519" y="442912"/>
                  </a:lnTo>
                  <a:lnTo>
                    <a:pt x="314325" y="440531"/>
                  </a:lnTo>
                  <a:lnTo>
                    <a:pt x="235744" y="414337"/>
                  </a:lnTo>
                  <a:lnTo>
                    <a:pt x="183356" y="388143"/>
                  </a:lnTo>
                  <a:lnTo>
                    <a:pt x="138113" y="357187"/>
                  </a:lnTo>
                  <a:lnTo>
                    <a:pt x="85725" y="319087"/>
                  </a:lnTo>
                  <a:lnTo>
                    <a:pt x="40481" y="283368"/>
                  </a:lnTo>
                  <a:lnTo>
                    <a:pt x="11906" y="254793"/>
                  </a:lnTo>
                  <a:lnTo>
                    <a:pt x="0" y="235743"/>
                  </a:lnTo>
                  <a:lnTo>
                    <a:pt x="0" y="216693"/>
                  </a:lnTo>
                  <a:lnTo>
                    <a:pt x="4763" y="202406"/>
                  </a:lnTo>
                  <a:lnTo>
                    <a:pt x="23813" y="195262"/>
                  </a:lnTo>
                  <a:lnTo>
                    <a:pt x="54769" y="200025"/>
                  </a:lnTo>
                  <a:lnTo>
                    <a:pt x="107156" y="219075"/>
                  </a:lnTo>
                  <a:lnTo>
                    <a:pt x="173831" y="240506"/>
                  </a:lnTo>
                  <a:lnTo>
                    <a:pt x="226219" y="247650"/>
                  </a:lnTo>
                  <a:lnTo>
                    <a:pt x="288131" y="245268"/>
                  </a:lnTo>
                  <a:lnTo>
                    <a:pt x="397669" y="230981"/>
                  </a:lnTo>
                  <a:lnTo>
                    <a:pt x="716756" y="188118"/>
                  </a:lnTo>
                  <a:lnTo>
                    <a:pt x="940594" y="150018"/>
                  </a:lnTo>
                  <a:lnTo>
                    <a:pt x="1095375" y="119062"/>
                  </a:lnTo>
                  <a:lnTo>
                    <a:pt x="1259681" y="76200"/>
                  </a:lnTo>
                  <a:lnTo>
                    <a:pt x="1414463" y="19050"/>
                  </a:lnTo>
                  <a:lnTo>
                    <a:pt x="1459706" y="0"/>
                  </a:lnTo>
                  <a:lnTo>
                    <a:pt x="1469231" y="0"/>
                  </a:lnTo>
                  <a:lnTo>
                    <a:pt x="1540669" y="14287"/>
                  </a:lnTo>
                  <a:lnTo>
                    <a:pt x="1633538" y="40481"/>
                  </a:lnTo>
                  <a:lnTo>
                    <a:pt x="1740694" y="78581"/>
                  </a:lnTo>
                  <a:lnTo>
                    <a:pt x="1812131" y="109537"/>
                  </a:lnTo>
                  <a:lnTo>
                    <a:pt x="1828800" y="123825"/>
                  </a:lnTo>
                  <a:lnTo>
                    <a:pt x="1840706" y="145256"/>
                  </a:lnTo>
                  <a:lnTo>
                    <a:pt x="1850231" y="169068"/>
                  </a:lnTo>
                  <a:lnTo>
                    <a:pt x="1847850" y="195262"/>
                  </a:lnTo>
                  <a:lnTo>
                    <a:pt x="1838325" y="216693"/>
                  </a:lnTo>
                  <a:lnTo>
                    <a:pt x="1819275" y="230981"/>
                  </a:lnTo>
                  <a:lnTo>
                    <a:pt x="1785938" y="245268"/>
                  </a:lnTo>
                  <a:lnTo>
                    <a:pt x="1707356" y="259556"/>
                  </a:lnTo>
                  <a:lnTo>
                    <a:pt x="1590675" y="266700"/>
                  </a:lnTo>
                  <a:lnTo>
                    <a:pt x="1478756" y="266700"/>
                  </a:lnTo>
                  <a:lnTo>
                    <a:pt x="118824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3D9572B-66D1-423C-B90E-C6D9B0AC9D58}"/>
                </a:ext>
              </a:extLst>
            </p:cNvPr>
            <p:cNvSpPr/>
            <p:nvPr/>
          </p:nvSpPr>
          <p:spPr>
            <a:xfrm>
              <a:off x="3533775" y="2132013"/>
              <a:ext cx="2824163" cy="555625"/>
            </a:xfrm>
            <a:custGeom>
              <a:avLst/>
              <a:gdLst>
                <a:gd name="connsiteX0" fmla="*/ 1771650 w 2824163"/>
                <a:gd name="connsiteY0" fmla="*/ 314325 h 557212"/>
                <a:gd name="connsiteX1" fmla="*/ 1574006 w 2824163"/>
                <a:gd name="connsiteY1" fmla="*/ 338137 h 557212"/>
                <a:gd name="connsiteX2" fmla="*/ 1207294 w 2824163"/>
                <a:gd name="connsiteY2" fmla="*/ 385762 h 557212"/>
                <a:gd name="connsiteX3" fmla="*/ 1004888 w 2824163"/>
                <a:gd name="connsiteY3" fmla="*/ 435769 h 557212"/>
                <a:gd name="connsiteX4" fmla="*/ 702469 w 2824163"/>
                <a:gd name="connsiteY4" fmla="*/ 500062 h 557212"/>
                <a:gd name="connsiteX5" fmla="*/ 459581 w 2824163"/>
                <a:gd name="connsiteY5" fmla="*/ 542925 h 557212"/>
                <a:gd name="connsiteX6" fmla="*/ 416719 w 2824163"/>
                <a:gd name="connsiteY6" fmla="*/ 557212 h 557212"/>
                <a:gd name="connsiteX7" fmla="*/ 390525 w 2824163"/>
                <a:gd name="connsiteY7" fmla="*/ 554831 h 557212"/>
                <a:gd name="connsiteX8" fmla="*/ 338138 w 2824163"/>
                <a:gd name="connsiteY8" fmla="*/ 535781 h 557212"/>
                <a:gd name="connsiteX9" fmla="*/ 254794 w 2824163"/>
                <a:gd name="connsiteY9" fmla="*/ 492919 h 557212"/>
                <a:gd name="connsiteX10" fmla="*/ 183356 w 2824163"/>
                <a:gd name="connsiteY10" fmla="*/ 445294 h 557212"/>
                <a:gd name="connsiteX11" fmla="*/ 126206 w 2824163"/>
                <a:gd name="connsiteY11" fmla="*/ 402431 h 557212"/>
                <a:gd name="connsiteX12" fmla="*/ 85725 w 2824163"/>
                <a:gd name="connsiteY12" fmla="*/ 364331 h 557212"/>
                <a:gd name="connsiteX13" fmla="*/ 38100 w 2824163"/>
                <a:gd name="connsiteY13" fmla="*/ 311944 h 557212"/>
                <a:gd name="connsiteX14" fmla="*/ 9525 w 2824163"/>
                <a:gd name="connsiteY14" fmla="*/ 271462 h 557212"/>
                <a:gd name="connsiteX15" fmla="*/ 2381 w 2824163"/>
                <a:gd name="connsiteY15" fmla="*/ 247650 h 557212"/>
                <a:gd name="connsiteX16" fmla="*/ 0 w 2824163"/>
                <a:gd name="connsiteY16" fmla="*/ 230981 h 557212"/>
                <a:gd name="connsiteX17" fmla="*/ 0 w 2824163"/>
                <a:gd name="connsiteY17" fmla="*/ 214312 h 557212"/>
                <a:gd name="connsiteX18" fmla="*/ 11906 w 2824163"/>
                <a:gd name="connsiteY18" fmla="*/ 202406 h 557212"/>
                <a:gd name="connsiteX19" fmla="*/ 35719 w 2824163"/>
                <a:gd name="connsiteY19" fmla="*/ 200025 h 557212"/>
                <a:gd name="connsiteX20" fmla="*/ 64294 w 2824163"/>
                <a:gd name="connsiteY20" fmla="*/ 211931 h 557212"/>
                <a:gd name="connsiteX21" fmla="*/ 116681 w 2824163"/>
                <a:gd name="connsiteY21" fmla="*/ 247650 h 557212"/>
                <a:gd name="connsiteX22" fmla="*/ 169069 w 2824163"/>
                <a:gd name="connsiteY22" fmla="*/ 271462 h 557212"/>
                <a:gd name="connsiteX23" fmla="*/ 228600 w 2824163"/>
                <a:gd name="connsiteY23" fmla="*/ 295275 h 557212"/>
                <a:gd name="connsiteX24" fmla="*/ 304800 w 2824163"/>
                <a:gd name="connsiteY24" fmla="*/ 316706 h 557212"/>
                <a:gd name="connsiteX25" fmla="*/ 378619 w 2824163"/>
                <a:gd name="connsiteY25" fmla="*/ 319087 h 557212"/>
                <a:gd name="connsiteX26" fmla="*/ 623888 w 2824163"/>
                <a:gd name="connsiteY26" fmla="*/ 300037 h 557212"/>
                <a:gd name="connsiteX27" fmla="*/ 1047750 w 2824163"/>
                <a:gd name="connsiteY27" fmla="*/ 257175 h 557212"/>
                <a:gd name="connsiteX28" fmla="*/ 1481138 w 2824163"/>
                <a:gd name="connsiteY28" fmla="*/ 190500 h 557212"/>
                <a:gd name="connsiteX29" fmla="*/ 1674019 w 2824163"/>
                <a:gd name="connsiteY29" fmla="*/ 154781 h 557212"/>
                <a:gd name="connsiteX30" fmla="*/ 1874044 w 2824163"/>
                <a:gd name="connsiteY30" fmla="*/ 140494 h 557212"/>
                <a:gd name="connsiteX31" fmla="*/ 2078831 w 2824163"/>
                <a:gd name="connsiteY31" fmla="*/ 90487 h 557212"/>
                <a:gd name="connsiteX32" fmla="*/ 2345531 w 2824163"/>
                <a:gd name="connsiteY32" fmla="*/ 9525 h 557212"/>
                <a:gd name="connsiteX33" fmla="*/ 2386013 w 2824163"/>
                <a:gd name="connsiteY33" fmla="*/ 0 h 557212"/>
                <a:gd name="connsiteX34" fmla="*/ 2476500 w 2824163"/>
                <a:gd name="connsiteY34" fmla="*/ 4762 h 557212"/>
                <a:gd name="connsiteX35" fmla="*/ 2590800 w 2824163"/>
                <a:gd name="connsiteY35" fmla="*/ 23812 h 557212"/>
                <a:gd name="connsiteX36" fmla="*/ 2686050 w 2824163"/>
                <a:gd name="connsiteY36" fmla="*/ 50006 h 557212"/>
                <a:gd name="connsiteX37" fmla="*/ 2747963 w 2824163"/>
                <a:gd name="connsiteY37" fmla="*/ 78581 h 557212"/>
                <a:gd name="connsiteX38" fmla="*/ 2786063 w 2824163"/>
                <a:gd name="connsiteY38" fmla="*/ 107156 h 557212"/>
                <a:gd name="connsiteX39" fmla="*/ 2814638 w 2824163"/>
                <a:gd name="connsiteY39" fmla="*/ 140494 h 557212"/>
                <a:gd name="connsiteX40" fmla="*/ 2824163 w 2824163"/>
                <a:gd name="connsiteY40" fmla="*/ 173831 h 557212"/>
                <a:gd name="connsiteX41" fmla="*/ 2807494 w 2824163"/>
                <a:gd name="connsiteY41" fmla="*/ 207169 h 557212"/>
                <a:gd name="connsiteX42" fmla="*/ 2781300 w 2824163"/>
                <a:gd name="connsiteY42" fmla="*/ 233362 h 557212"/>
                <a:gd name="connsiteX43" fmla="*/ 2733675 w 2824163"/>
                <a:gd name="connsiteY43" fmla="*/ 261937 h 557212"/>
                <a:gd name="connsiteX44" fmla="*/ 2645569 w 2824163"/>
                <a:gd name="connsiteY44" fmla="*/ 271462 h 557212"/>
                <a:gd name="connsiteX45" fmla="*/ 2390775 w 2824163"/>
                <a:gd name="connsiteY45" fmla="*/ 273844 h 557212"/>
                <a:gd name="connsiteX46" fmla="*/ 2093119 w 2824163"/>
                <a:gd name="connsiteY46" fmla="*/ 292894 h 557212"/>
                <a:gd name="connsiteX47" fmla="*/ 1771650 w 2824163"/>
                <a:gd name="connsiteY47" fmla="*/ 314325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3" h="557212">
                  <a:moveTo>
                    <a:pt x="1771650" y="314325"/>
                  </a:moveTo>
                  <a:lnTo>
                    <a:pt x="1574006" y="338137"/>
                  </a:lnTo>
                  <a:lnTo>
                    <a:pt x="1207294" y="385762"/>
                  </a:lnTo>
                  <a:lnTo>
                    <a:pt x="1004888" y="435769"/>
                  </a:lnTo>
                  <a:lnTo>
                    <a:pt x="702469" y="500062"/>
                  </a:lnTo>
                  <a:lnTo>
                    <a:pt x="459581" y="542925"/>
                  </a:lnTo>
                  <a:lnTo>
                    <a:pt x="416719" y="557212"/>
                  </a:lnTo>
                  <a:lnTo>
                    <a:pt x="390525" y="554831"/>
                  </a:lnTo>
                  <a:lnTo>
                    <a:pt x="338138" y="535781"/>
                  </a:lnTo>
                  <a:lnTo>
                    <a:pt x="254794" y="492919"/>
                  </a:lnTo>
                  <a:lnTo>
                    <a:pt x="183356" y="445294"/>
                  </a:lnTo>
                  <a:lnTo>
                    <a:pt x="126206" y="402431"/>
                  </a:lnTo>
                  <a:lnTo>
                    <a:pt x="85725" y="364331"/>
                  </a:lnTo>
                  <a:lnTo>
                    <a:pt x="38100" y="311944"/>
                  </a:lnTo>
                  <a:lnTo>
                    <a:pt x="9525" y="271462"/>
                  </a:lnTo>
                  <a:lnTo>
                    <a:pt x="2381" y="247650"/>
                  </a:lnTo>
                  <a:lnTo>
                    <a:pt x="0" y="230981"/>
                  </a:lnTo>
                  <a:lnTo>
                    <a:pt x="0" y="214312"/>
                  </a:lnTo>
                  <a:lnTo>
                    <a:pt x="11906" y="202406"/>
                  </a:lnTo>
                  <a:lnTo>
                    <a:pt x="35719" y="200025"/>
                  </a:lnTo>
                  <a:lnTo>
                    <a:pt x="64294" y="211931"/>
                  </a:lnTo>
                  <a:lnTo>
                    <a:pt x="116681" y="247650"/>
                  </a:lnTo>
                  <a:lnTo>
                    <a:pt x="169069" y="271462"/>
                  </a:lnTo>
                  <a:lnTo>
                    <a:pt x="228600" y="295275"/>
                  </a:lnTo>
                  <a:lnTo>
                    <a:pt x="304800" y="316706"/>
                  </a:lnTo>
                  <a:lnTo>
                    <a:pt x="378619" y="319087"/>
                  </a:lnTo>
                  <a:lnTo>
                    <a:pt x="623888" y="300037"/>
                  </a:lnTo>
                  <a:lnTo>
                    <a:pt x="1047750" y="257175"/>
                  </a:lnTo>
                  <a:lnTo>
                    <a:pt x="1481138" y="190500"/>
                  </a:lnTo>
                  <a:lnTo>
                    <a:pt x="1674019" y="154781"/>
                  </a:lnTo>
                  <a:lnTo>
                    <a:pt x="1874044" y="140494"/>
                  </a:lnTo>
                  <a:lnTo>
                    <a:pt x="2078831" y="90487"/>
                  </a:lnTo>
                  <a:lnTo>
                    <a:pt x="2345531" y="9525"/>
                  </a:lnTo>
                  <a:lnTo>
                    <a:pt x="2386013" y="0"/>
                  </a:lnTo>
                  <a:lnTo>
                    <a:pt x="2476500" y="4762"/>
                  </a:lnTo>
                  <a:lnTo>
                    <a:pt x="2590800" y="23812"/>
                  </a:lnTo>
                  <a:lnTo>
                    <a:pt x="2686050" y="50006"/>
                  </a:lnTo>
                  <a:lnTo>
                    <a:pt x="2747963" y="78581"/>
                  </a:lnTo>
                  <a:lnTo>
                    <a:pt x="2786063" y="107156"/>
                  </a:lnTo>
                  <a:lnTo>
                    <a:pt x="2814638" y="140494"/>
                  </a:lnTo>
                  <a:lnTo>
                    <a:pt x="2824163" y="173831"/>
                  </a:lnTo>
                  <a:lnTo>
                    <a:pt x="2807494" y="207169"/>
                  </a:lnTo>
                  <a:lnTo>
                    <a:pt x="2781300" y="233362"/>
                  </a:lnTo>
                  <a:lnTo>
                    <a:pt x="2733675" y="261937"/>
                  </a:lnTo>
                  <a:lnTo>
                    <a:pt x="2645569" y="271462"/>
                  </a:lnTo>
                  <a:lnTo>
                    <a:pt x="2390775" y="273844"/>
                  </a:lnTo>
                  <a:lnTo>
                    <a:pt x="2093119" y="292894"/>
                  </a:lnTo>
                  <a:lnTo>
                    <a:pt x="17716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D2FA8D40-25CA-401C-A2B0-E4AF8274979D}"/>
                </a:ext>
              </a:extLst>
            </p:cNvPr>
            <p:cNvSpPr/>
            <p:nvPr/>
          </p:nvSpPr>
          <p:spPr>
            <a:xfrm>
              <a:off x="4713288" y="2405063"/>
              <a:ext cx="454025" cy="1216025"/>
            </a:xfrm>
            <a:custGeom>
              <a:avLst/>
              <a:gdLst>
                <a:gd name="connsiteX0" fmla="*/ 411956 w 454819"/>
                <a:gd name="connsiteY0" fmla="*/ 888206 h 1216818"/>
                <a:gd name="connsiteX1" fmla="*/ 409575 w 454819"/>
                <a:gd name="connsiteY1" fmla="*/ 1181100 h 1216818"/>
                <a:gd name="connsiteX2" fmla="*/ 161925 w 454819"/>
                <a:gd name="connsiteY2" fmla="*/ 1216818 h 1216818"/>
                <a:gd name="connsiteX3" fmla="*/ 166687 w 454819"/>
                <a:gd name="connsiteY3" fmla="*/ 907256 h 1216818"/>
                <a:gd name="connsiteX4" fmla="*/ 166687 w 454819"/>
                <a:gd name="connsiteY4" fmla="*/ 647700 h 1216818"/>
                <a:gd name="connsiteX5" fmla="*/ 166687 w 454819"/>
                <a:gd name="connsiteY5" fmla="*/ 283368 h 1216818"/>
                <a:gd name="connsiteX6" fmla="*/ 164306 w 454819"/>
                <a:gd name="connsiteY6" fmla="*/ 180975 h 1216818"/>
                <a:gd name="connsiteX7" fmla="*/ 157162 w 454819"/>
                <a:gd name="connsiteY7" fmla="*/ 150018 h 1216818"/>
                <a:gd name="connsiteX8" fmla="*/ 140494 w 454819"/>
                <a:gd name="connsiteY8" fmla="*/ 133350 h 1216818"/>
                <a:gd name="connsiteX9" fmla="*/ 104775 w 454819"/>
                <a:gd name="connsiteY9" fmla="*/ 114300 h 1216818"/>
                <a:gd name="connsiteX10" fmla="*/ 0 w 454819"/>
                <a:gd name="connsiteY10" fmla="*/ 57150 h 1216818"/>
                <a:gd name="connsiteX11" fmla="*/ 385762 w 454819"/>
                <a:gd name="connsiteY11" fmla="*/ 0 h 1216818"/>
                <a:gd name="connsiteX12" fmla="*/ 450056 w 454819"/>
                <a:gd name="connsiteY12" fmla="*/ 164306 h 1216818"/>
                <a:gd name="connsiteX13" fmla="*/ 454819 w 454819"/>
                <a:gd name="connsiteY13" fmla="*/ 190500 h 1216818"/>
                <a:gd name="connsiteX14" fmla="*/ 442912 w 454819"/>
                <a:gd name="connsiteY14" fmla="*/ 278606 h 1216818"/>
                <a:gd name="connsiteX15" fmla="*/ 411956 w 454819"/>
                <a:gd name="connsiteY15" fmla="*/ 507206 h 1216818"/>
                <a:gd name="connsiteX16" fmla="*/ 411956 w 454819"/>
                <a:gd name="connsiteY16" fmla="*/ 888206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819" h="1216818">
                  <a:moveTo>
                    <a:pt x="411956" y="888206"/>
                  </a:moveTo>
                  <a:cubicBezTo>
                    <a:pt x="411162" y="985837"/>
                    <a:pt x="410369" y="1083469"/>
                    <a:pt x="409575" y="1181100"/>
                  </a:cubicBezTo>
                  <a:lnTo>
                    <a:pt x="161925" y="1216818"/>
                  </a:lnTo>
                  <a:cubicBezTo>
                    <a:pt x="163512" y="1113631"/>
                    <a:pt x="165100" y="1010443"/>
                    <a:pt x="166687" y="907256"/>
                  </a:cubicBezTo>
                  <a:lnTo>
                    <a:pt x="166687" y="647700"/>
                  </a:lnTo>
                  <a:lnTo>
                    <a:pt x="166687" y="283368"/>
                  </a:lnTo>
                  <a:cubicBezTo>
                    <a:pt x="165893" y="249237"/>
                    <a:pt x="165100" y="215106"/>
                    <a:pt x="164306" y="180975"/>
                  </a:cubicBezTo>
                  <a:lnTo>
                    <a:pt x="157162" y="150018"/>
                  </a:lnTo>
                  <a:lnTo>
                    <a:pt x="140494" y="133350"/>
                  </a:lnTo>
                  <a:lnTo>
                    <a:pt x="104775" y="114300"/>
                  </a:lnTo>
                  <a:lnTo>
                    <a:pt x="0" y="57150"/>
                  </a:lnTo>
                  <a:lnTo>
                    <a:pt x="385762" y="0"/>
                  </a:lnTo>
                  <a:lnTo>
                    <a:pt x="450056" y="164306"/>
                  </a:lnTo>
                  <a:lnTo>
                    <a:pt x="454819" y="190500"/>
                  </a:lnTo>
                  <a:lnTo>
                    <a:pt x="442912" y="278606"/>
                  </a:lnTo>
                  <a:lnTo>
                    <a:pt x="411956" y="507206"/>
                  </a:lnTo>
                  <a:lnTo>
                    <a:pt x="411956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20B72C66-8F37-4E43-AA60-3C9C7E37EBE1}"/>
                </a:ext>
              </a:extLst>
            </p:cNvPr>
            <p:cNvSpPr/>
            <p:nvPr/>
          </p:nvSpPr>
          <p:spPr>
            <a:xfrm>
              <a:off x="3573463" y="2760663"/>
              <a:ext cx="2632075" cy="539750"/>
            </a:xfrm>
            <a:custGeom>
              <a:avLst/>
              <a:gdLst>
                <a:gd name="connsiteX0" fmla="*/ 1681163 w 2631282"/>
                <a:gd name="connsiteY0" fmla="*/ 276225 h 540544"/>
                <a:gd name="connsiteX1" fmla="*/ 1526382 w 2631282"/>
                <a:gd name="connsiteY1" fmla="*/ 295275 h 540544"/>
                <a:gd name="connsiteX2" fmla="*/ 1231107 w 2631282"/>
                <a:gd name="connsiteY2" fmla="*/ 347662 h 540544"/>
                <a:gd name="connsiteX3" fmla="*/ 931069 w 2631282"/>
                <a:gd name="connsiteY3" fmla="*/ 402431 h 540544"/>
                <a:gd name="connsiteX4" fmla="*/ 721519 w 2631282"/>
                <a:gd name="connsiteY4" fmla="*/ 445294 h 540544"/>
                <a:gd name="connsiteX5" fmla="*/ 588169 w 2631282"/>
                <a:gd name="connsiteY5" fmla="*/ 466725 h 540544"/>
                <a:gd name="connsiteX6" fmla="*/ 542925 w 2631282"/>
                <a:gd name="connsiteY6" fmla="*/ 483394 h 540544"/>
                <a:gd name="connsiteX7" fmla="*/ 459582 w 2631282"/>
                <a:gd name="connsiteY7" fmla="*/ 523875 h 540544"/>
                <a:gd name="connsiteX8" fmla="*/ 431007 w 2631282"/>
                <a:gd name="connsiteY8" fmla="*/ 540544 h 540544"/>
                <a:gd name="connsiteX9" fmla="*/ 400050 w 2631282"/>
                <a:gd name="connsiteY9" fmla="*/ 533400 h 540544"/>
                <a:gd name="connsiteX10" fmla="*/ 316707 w 2631282"/>
                <a:gd name="connsiteY10" fmla="*/ 502444 h 540544"/>
                <a:gd name="connsiteX11" fmla="*/ 226219 w 2631282"/>
                <a:gd name="connsiteY11" fmla="*/ 459581 h 540544"/>
                <a:gd name="connsiteX12" fmla="*/ 157163 w 2631282"/>
                <a:gd name="connsiteY12" fmla="*/ 416719 h 540544"/>
                <a:gd name="connsiteX13" fmla="*/ 76200 w 2631282"/>
                <a:gd name="connsiteY13" fmla="*/ 350044 h 540544"/>
                <a:gd name="connsiteX14" fmla="*/ 23813 w 2631282"/>
                <a:gd name="connsiteY14" fmla="*/ 297656 h 540544"/>
                <a:gd name="connsiteX15" fmla="*/ 0 w 2631282"/>
                <a:gd name="connsiteY15" fmla="*/ 259556 h 540544"/>
                <a:gd name="connsiteX16" fmla="*/ 0 w 2631282"/>
                <a:gd name="connsiteY16" fmla="*/ 245269 h 540544"/>
                <a:gd name="connsiteX17" fmla="*/ 9525 w 2631282"/>
                <a:gd name="connsiteY17" fmla="*/ 228600 h 540544"/>
                <a:gd name="connsiteX18" fmla="*/ 35719 w 2631282"/>
                <a:gd name="connsiteY18" fmla="*/ 221456 h 540544"/>
                <a:gd name="connsiteX19" fmla="*/ 73819 w 2631282"/>
                <a:gd name="connsiteY19" fmla="*/ 240506 h 540544"/>
                <a:gd name="connsiteX20" fmla="*/ 135732 w 2631282"/>
                <a:gd name="connsiteY20" fmla="*/ 264319 h 540544"/>
                <a:gd name="connsiteX21" fmla="*/ 209550 w 2631282"/>
                <a:gd name="connsiteY21" fmla="*/ 283369 h 540544"/>
                <a:gd name="connsiteX22" fmla="*/ 271463 w 2631282"/>
                <a:gd name="connsiteY22" fmla="*/ 288131 h 540544"/>
                <a:gd name="connsiteX23" fmla="*/ 431007 w 2631282"/>
                <a:gd name="connsiteY23" fmla="*/ 285750 h 540544"/>
                <a:gd name="connsiteX24" fmla="*/ 638175 w 2631282"/>
                <a:gd name="connsiteY24" fmla="*/ 264319 h 540544"/>
                <a:gd name="connsiteX25" fmla="*/ 945357 w 2631282"/>
                <a:gd name="connsiteY25" fmla="*/ 228600 h 540544"/>
                <a:gd name="connsiteX26" fmla="*/ 1300163 w 2631282"/>
                <a:gd name="connsiteY26" fmla="*/ 180975 h 540544"/>
                <a:gd name="connsiteX27" fmla="*/ 1571625 w 2631282"/>
                <a:gd name="connsiteY27" fmla="*/ 135731 h 540544"/>
                <a:gd name="connsiteX28" fmla="*/ 1690688 w 2631282"/>
                <a:gd name="connsiteY28" fmla="*/ 126206 h 540544"/>
                <a:gd name="connsiteX29" fmla="*/ 1790700 w 2631282"/>
                <a:gd name="connsiteY29" fmla="*/ 111919 h 540544"/>
                <a:gd name="connsiteX30" fmla="*/ 1900238 w 2631282"/>
                <a:gd name="connsiteY30" fmla="*/ 90487 h 540544"/>
                <a:gd name="connsiteX31" fmla="*/ 2019300 w 2631282"/>
                <a:gd name="connsiteY31" fmla="*/ 57150 h 540544"/>
                <a:gd name="connsiteX32" fmla="*/ 2219325 w 2631282"/>
                <a:gd name="connsiteY32" fmla="*/ 0 h 540544"/>
                <a:gd name="connsiteX33" fmla="*/ 2271713 w 2631282"/>
                <a:gd name="connsiteY33" fmla="*/ 4762 h 540544"/>
                <a:gd name="connsiteX34" fmla="*/ 2383632 w 2631282"/>
                <a:gd name="connsiteY34" fmla="*/ 33337 h 540544"/>
                <a:gd name="connsiteX35" fmla="*/ 2471738 w 2631282"/>
                <a:gd name="connsiteY35" fmla="*/ 59531 h 540544"/>
                <a:gd name="connsiteX36" fmla="*/ 2557463 w 2631282"/>
                <a:gd name="connsiteY36" fmla="*/ 95250 h 540544"/>
                <a:gd name="connsiteX37" fmla="*/ 2583657 w 2631282"/>
                <a:gd name="connsiteY37" fmla="*/ 109537 h 540544"/>
                <a:gd name="connsiteX38" fmla="*/ 2605088 w 2631282"/>
                <a:gd name="connsiteY38" fmla="*/ 138112 h 540544"/>
                <a:gd name="connsiteX39" fmla="*/ 2628900 w 2631282"/>
                <a:gd name="connsiteY39" fmla="*/ 183356 h 540544"/>
                <a:gd name="connsiteX40" fmla="*/ 2631282 w 2631282"/>
                <a:gd name="connsiteY40" fmla="*/ 219075 h 540544"/>
                <a:gd name="connsiteX41" fmla="*/ 2619375 w 2631282"/>
                <a:gd name="connsiteY41" fmla="*/ 247650 h 540544"/>
                <a:gd name="connsiteX42" fmla="*/ 2593182 w 2631282"/>
                <a:gd name="connsiteY42" fmla="*/ 261937 h 540544"/>
                <a:gd name="connsiteX43" fmla="*/ 2505075 w 2631282"/>
                <a:gd name="connsiteY43" fmla="*/ 266700 h 540544"/>
                <a:gd name="connsiteX44" fmla="*/ 2212182 w 2631282"/>
                <a:gd name="connsiteY44" fmla="*/ 261937 h 540544"/>
                <a:gd name="connsiteX45" fmla="*/ 1885950 w 2631282"/>
                <a:gd name="connsiteY45" fmla="*/ 264319 h 540544"/>
                <a:gd name="connsiteX46" fmla="*/ 1681163 w 2631282"/>
                <a:gd name="connsiteY46" fmla="*/ 2762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1282" h="540544">
                  <a:moveTo>
                    <a:pt x="1681163" y="276225"/>
                  </a:moveTo>
                  <a:lnTo>
                    <a:pt x="1526382" y="295275"/>
                  </a:lnTo>
                  <a:lnTo>
                    <a:pt x="1231107" y="347662"/>
                  </a:lnTo>
                  <a:lnTo>
                    <a:pt x="931069" y="402431"/>
                  </a:lnTo>
                  <a:lnTo>
                    <a:pt x="721519" y="445294"/>
                  </a:lnTo>
                  <a:lnTo>
                    <a:pt x="588169" y="466725"/>
                  </a:lnTo>
                  <a:lnTo>
                    <a:pt x="542925" y="483394"/>
                  </a:lnTo>
                  <a:lnTo>
                    <a:pt x="459582" y="523875"/>
                  </a:lnTo>
                  <a:lnTo>
                    <a:pt x="431007" y="540544"/>
                  </a:lnTo>
                  <a:lnTo>
                    <a:pt x="400050" y="533400"/>
                  </a:lnTo>
                  <a:lnTo>
                    <a:pt x="316707" y="502444"/>
                  </a:lnTo>
                  <a:lnTo>
                    <a:pt x="226219" y="459581"/>
                  </a:lnTo>
                  <a:lnTo>
                    <a:pt x="157163" y="416719"/>
                  </a:lnTo>
                  <a:lnTo>
                    <a:pt x="76200" y="350044"/>
                  </a:lnTo>
                  <a:lnTo>
                    <a:pt x="23813" y="297656"/>
                  </a:lnTo>
                  <a:lnTo>
                    <a:pt x="0" y="259556"/>
                  </a:lnTo>
                  <a:lnTo>
                    <a:pt x="0" y="245269"/>
                  </a:lnTo>
                  <a:lnTo>
                    <a:pt x="9525" y="228600"/>
                  </a:lnTo>
                  <a:lnTo>
                    <a:pt x="35719" y="221456"/>
                  </a:lnTo>
                  <a:lnTo>
                    <a:pt x="73819" y="240506"/>
                  </a:lnTo>
                  <a:lnTo>
                    <a:pt x="135732" y="264319"/>
                  </a:lnTo>
                  <a:lnTo>
                    <a:pt x="209550" y="283369"/>
                  </a:lnTo>
                  <a:lnTo>
                    <a:pt x="271463" y="288131"/>
                  </a:lnTo>
                  <a:lnTo>
                    <a:pt x="431007" y="285750"/>
                  </a:lnTo>
                  <a:lnTo>
                    <a:pt x="638175" y="264319"/>
                  </a:lnTo>
                  <a:lnTo>
                    <a:pt x="945357" y="228600"/>
                  </a:lnTo>
                  <a:lnTo>
                    <a:pt x="1300163" y="180975"/>
                  </a:lnTo>
                  <a:lnTo>
                    <a:pt x="1571625" y="135731"/>
                  </a:lnTo>
                  <a:lnTo>
                    <a:pt x="1690688" y="126206"/>
                  </a:lnTo>
                  <a:lnTo>
                    <a:pt x="1790700" y="111919"/>
                  </a:lnTo>
                  <a:lnTo>
                    <a:pt x="1900238" y="90487"/>
                  </a:lnTo>
                  <a:lnTo>
                    <a:pt x="2019300" y="57150"/>
                  </a:lnTo>
                  <a:lnTo>
                    <a:pt x="2219325" y="0"/>
                  </a:lnTo>
                  <a:lnTo>
                    <a:pt x="2271713" y="4762"/>
                  </a:lnTo>
                  <a:lnTo>
                    <a:pt x="2383632" y="33337"/>
                  </a:lnTo>
                  <a:lnTo>
                    <a:pt x="2471738" y="59531"/>
                  </a:lnTo>
                  <a:lnTo>
                    <a:pt x="2557463" y="95250"/>
                  </a:lnTo>
                  <a:lnTo>
                    <a:pt x="2583657" y="109537"/>
                  </a:lnTo>
                  <a:lnTo>
                    <a:pt x="2605088" y="138112"/>
                  </a:lnTo>
                  <a:lnTo>
                    <a:pt x="2628900" y="183356"/>
                  </a:lnTo>
                  <a:lnTo>
                    <a:pt x="2631282" y="219075"/>
                  </a:lnTo>
                  <a:lnTo>
                    <a:pt x="2619375" y="247650"/>
                  </a:lnTo>
                  <a:lnTo>
                    <a:pt x="2593182" y="261937"/>
                  </a:lnTo>
                  <a:lnTo>
                    <a:pt x="2505075" y="266700"/>
                  </a:lnTo>
                  <a:lnTo>
                    <a:pt x="2212182" y="261937"/>
                  </a:lnTo>
                  <a:lnTo>
                    <a:pt x="1885950" y="264319"/>
                  </a:lnTo>
                  <a:lnTo>
                    <a:pt x="16811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61D2653-101A-40F6-80B2-4595FDFD26DA}"/>
                </a:ext>
              </a:extLst>
            </p:cNvPr>
            <p:cNvSpPr/>
            <p:nvPr/>
          </p:nvSpPr>
          <p:spPr>
            <a:xfrm>
              <a:off x="2879725" y="3362325"/>
              <a:ext cx="4033838" cy="669925"/>
            </a:xfrm>
            <a:custGeom>
              <a:avLst/>
              <a:gdLst>
                <a:gd name="connsiteX0" fmla="*/ 1740420 w 4034918"/>
                <a:gd name="connsiteY0" fmla="*/ 397713 h 669653"/>
                <a:gd name="connsiteX1" fmla="*/ 1342707 w 4034918"/>
                <a:gd name="connsiteY1" fmla="*/ 469097 h 669653"/>
                <a:gd name="connsiteX2" fmla="*/ 1159147 w 4034918"/>
                <a:gd name="connsiteY2" fmla="*/ 499690 h 669653"/>
                <a:gd name="connsiteX3" fmla="*/ 931397 w 4034918"/>
                <a:gd name="connsiteY3" fmla="*/ 554078 h 669653"/>
                <a:gd name="connsiteX4" fmla="*/ 734240 w 4034918"/>
                <a:gd name="connsiteY4" fmla="*/ 601668 h 669653"/>
                <a:gd name="connsiteX5" fmla="*/ 632262 w 4034918"/>
                <a:gd name="connsiteY5" fmla="*/ 625463 h 669653"/>
                <a:gd name="connsiteX6" fmla="*/ 591471 w 4034918"/>
                <a:gd name="connsiteY6" fmla="*/ 645858 h 669653"/>
                <a:gd name="connsiteX7" fmla="*/ 537083 w 4034918"/>
                <a:gd name="connsiteY7" fmla="*/ 669653 h 669653"/>
                <a:gd name="connsiteX8" fmla="*/ 516687 w 4034918"/>
                <a:gd name="connsiteY8" fmla="*/ 669653 h 669653"/>
                <a:gd name="connsiteX9" fmla="*/ 458900 w 4034918"/>
                <a:gd name="connsiteY9" fmla="*/ 649258 h 669653"/>
                <a:gd name="connsiteX10" fmla="*/ 353523 w 4034918"/>
                <a:gd name="connsiteY10" fmla="*/ 605067 h 669653"/>
                <a:gd name="connsiteX11" fmla="*/ 217553 w 4034918"/>
                <a:gd name="connsiteY11" fmla="*/ 540481 h 669653"/>
                <a:gd name="connsiteX12" fmla="*/ 129172 w 4034918"/>
                <a:gd name="connsiteY12" fmla="*/ 482694 h 669653"/>
                <a:gd name="connsiteX13" fmla="*/ 81582 w 4034918"/>
                <a:gd name="connsiteY13" fmla="*/ 448702 h 669653"/>
                <a:gd name="connsiteX14" fmla="*/ 54388 w 4034918"/>
                <a:gd name="connsiteY14" fmla="*/ 418108 h 669653"/>
                <a:gd name="connsiteX15" fmla="*/ 30594 w 4034918"/>
                <a:gd name="connsiteY15" fmla="*/ 377317 h 669653"/>
                <a:gd name="connsiteX16" fmla="*/ 6799 w 4034918"/>
                <a:gd name="connsiteY16" fmla="*/ 336526 h 669653"/>
                <a:gd name="connsiteX17" fmla="*/ 0 w 4034918"/>
                <a:gd name="connsiteY17" fmla="*/ 299134 h 669653"/>
                <a:gd name="connsiteX18" fmla="*/ 6799 w 4034918"/>
                <a:gd name="connsiteY18" fmla="*/ 282138 h 669653"/>
                <a:gd name="connsiteX19" fmla="*/ 30594 w 4034918"/>
                <a:gd name="connsiteY19" fmla="*/ 282138 h 669653"/>
                <a:gd name="connsiteX20" fmla="*/ 71385 w 4034918"/>
                <a:gd name="connsiteY20" fmla="*/ 295735 h 669653"/>
                <a:gd name="connsiteX21" fmla="*/ 125773 w 4034918"/>
                <a:gd name="connsiteY21" fmla="*/ 329728 h 669653"/>
                <a:gd name="connsiteX22" fmla="*/ 176762 w 4034918"/>
                <a:gd name="connsiteY22" fmla="*/ 353522 h 669653"/>
                <a:gd name="connsiteX23" fmla="*/ 231150 w 4034918"/>
                <a:gd name="connsiteY23" fmla="*/ 377317 h 669653"/>
                <a:gd name="connsiteX24" fmla="*/ 288937 w 4034918"/>
                <a:gd name="connsiteY24" fmla="*/ 390914 h 669653"/>
                <a:gd name="connsiteX25" fmla="*/ 339926 w 4034918"/>
                <a:gd name="connsiteY25" fmla="*/ 401112 h 669653"/>
                <a:gd name="connsiteX26" fmla="*/ 390915 w 4034918"/>
                <a:gd name="connsiteY26" fmla="*/ 404511 h 669653"/>
                <a:gd name="connsiteX27" fmla="*/ 465698 w 4034918"/>
                <a:gd name="connsiteY27" fmla="*/ 401112 h 669653"/>
                <a:gd name="connsiteX28" fmla="*/ 625463 w 4034918"/>
                <a:gd name="connsiteY28" fmla="*/ 387515 h 669653"/>
                <a:gd name="connsiteX29" fmla="*/ 897404 w 4034918"/>
                <a:gd name="connsiteY29" fmla="*/ 356922 h 669653"/>
                <a:gd name="connsiteX30" fmla="*/ 1414091 w 4034918"/>
                <a:gd name="connsiteY30" fmla="*/ 278739 h 669653"/>
                <a:gd name="connsiteX31" fmla="*/ 1774412 w 4034918"/>
                <a:gd name="connsiteY31" fmla="*/ 220951 h 669653"/>
                <a:gd name="connsiteX32" fmla="*/ 2005562 w 4034918"/>
                <a:gd name="connsiteY32" fmla="*/ 183560 h 669653"/>
                <a:gd name="connsiteX33" fmla="*/ 2243510 w 4034918"/>
                <a:gd name="connsiteY33" fmla="*/ 156365 h 669653"/>
                <a:gd name="connsiteX34" fmla="*/ 2552842 w 4034918"/>
                <a:gd name="connsiteY34" fmla="*/ 132571 h 669653"/>
                <a:gd name="connsiteX35" fmla="*/ 3018540 w 4034918"/>
                <a:gd name="connsiteY35" fmla="*/ 101977 h 669653"/>
                <a:gd name="connsiteX36" fmla="*/ 3270085 w 4034918"/>
                <a:gd name="connsiteY36" fmla="*/ 88380 h 669653"/>
                <a:gd name="connsiteX37" fmla="*/ 3361865 w 4034918"/>
                <a:gd name="connsiteY37" fmla="*/ 64586 h 669653"/>
                <a:gd name="connsiteX38" fmla="*/ 3477440 w 4034918"/>
                <a:gd name="connsiteY38" fmla="*/ 23794 h 669653"/>
                <a:gd name="connsiteX39" fmla="*/ 3521630 w 4034918"/>
                <a:gd name="connsiteY39" fmla="*/ 0 h 669653"/>
                <a:gd name="connsiteX40" fmla="*/ 3667798 w 4034918"/>
                <a:gd name="connsiteY40" fmla="*/ 40791 h 669653"/>
                <a:gd name="connsiteX41" fmla="*/ 3817365 w 4034918"/>
                <a:gd name="connsiteY41" fmla="*/ 95179 h 669653"/>
                <a:gd name="connsiteX42" fmla="*/ 3946537 w 4034918"/>
                <a:gd name="connsiteY42" fmla="*/ 146168 h 669653"/>
                <a:gd name="connsiteX43" fmla="*/ 3980530 w 4034918"/>
                <a:gd name="connsiteY43" fmla="*/ 163164 h 669653"/>
                <a:gd name="connsiteX44" fmla="*/ 4007724 w 4034918"/>
                <a:gd name="connsiteY44" fmla="*/ 190358 h 669653"/>
                <a:gd name="connsiteX45" fmla="*/ 4024720 w 4034918"/>
                <a:gd name="connsiteY45" fmla="*/ 217552 h 669653"/>
                <a:gd name="connsiteX46" fmla="*/ 4034918 w 4034918"/>
                <a:gd name="connsiteY46" fmla="*/ 241347 h 669653"/>
                <a:gd name="connsiteX47" fmla="*/ 4031518 w 4034918"/>
                <a:gd name="connsiteY47" fmla="*/ 275339 h 669653"/>
                <a:gd name="connsiteX48" fmla="*/ 4000925 w 4034918"/>
                <a:gd name="connsiteY48" fmla="*/ 316131 h 669653"/>
                <a:gd name="connsiteX49" fmla="*/ 3960134 w 4034918"/>
                <a:gd name="connsiteY49" fmla="*/ 333127 h 669653"/>
                <a:gd name="connsiteX50" fmla="*/ 3875153 w 4034918"/>
                <a:gd name="connsiteY50" fmla="*/ 336526 h 669653"/>
                <a:gd name="connsiteX51" fmla="*/ 3569220 w 4034918"/>
                <a:gd name="connsiteY51" fmla="*/ 305933 h 669653"/>
                <a:gd name="connsiteX52" fmla="*/ 3137514 w 4034918"/>
                <a:gd name="connsiteY52" fmla="*/ 292336 h 669653"/>
                <a:gd name="connsiteX53" fmla="*/ 2753398 w 4034918"/>
                <a:gd name="connsiteY53" fmla="*/ 295735 h 669653"/>
                <a:gd name="connsiteX54" fmla="*/ 2379480 w 4034918"/>
                <a:gd name="connsiteY54" fmla="*/ 319530 h 669653"/>
                <a:gd name="connsiteX55" fmla="*/ 1981767 w 4034918"/>
                <a:gd name="connsiteY55" fmla="*/ 360321 h 669653"/>
                <a:gd name="connsiteX56" fmla="*/ 1740420 w 4034918"/>
                <a:gd name="connsiteY56" fmla="*/ 397713 h 66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34918" h="669653">
                  <a:moveTo>
                    <a:pt x="1740420" y="397713"/>
                  </a:moveTo>
                  <a:lnTo>
                    <a:pt x="1342707" y="469097"/>
                  </a:lnTo>
                  <a:lnTo>
                    <a:pt x="1159147" y="499690"/>
                  </a:lnTo>
                  <a:lnTo>
                    <a:pt x="931397" y="554078"/>
                  </a:lnTo>
                  <a:lnTo>
                    <a:pt x="734240" y="601668"/>
                  </a:lnTo>
                  <a:lnTo>
                    <a:pt x="632262" y="625463"/>
                  </a:lnTo>
                  <a:lnTo>
                    <a:pt x="591471" y="645858"/>
                  </a:lnTo>
                  <a:lnTo>
                    <a:pt x="537083" y="669653"/>
                  </a:lnTo>
                  <a:lnTo>
                    <a:pt x="516687" y="669653"/>
                  </a:lnTo>
                  <a:lnTo>
                    <a:pt x="458900" y="649258"/>
                  </a:lnTo>
                  <a:lnTo>
                    <a:pt x="353523" y="605067"/>
                  </a:lnTo>
                  <a:lnTo>
                    <a:pt x="217553" y="540481"/>
                  </a:lnTo>
                  <a:lnTo>
                    <a:pt x="129172" y="482694"/>
                  </a:lnTo>
                  <a:lnTo>
                    <a:pt x="81582" y="448702"/>
                  </a:lnTo>
                  <a:lnTo>
                    <a:pt x="54388" y="418108"/>
                  </a:lnTo>
                  <a:lnTo>
                    <a:pt x="30594" y="377317"/>
                  </a:lnTo>
                  <a:lnTo>
                    <a:pt x="6799" y="336526"/>
                  </a:lnTo>
                  <a:lnTo>
                    <a:pt x="0" y="299134"/>
                  </a:lnTo>
                  <a:lnTo>
                    <a:pt x="6799" y="282138"/>
                  </a:lnTo>
                  <a:lnTo>
                    <a:pt x="30594" y="282138"/>
                  </a:lnTo>
                  <a:lnTo>
                    <a:pt x="71385" y="295735"/>
                  </a:lnTo>
                  <a:lnTo>
                    <a:pt x="125773" y="329728"/>
                  </a:lnTo>
                  <a:lnTo>
                    <a:pt x="176762" y="353522"/>
                  </a:lnTo>
                  <a:lnTo>
                    <a:pt x="231150" y="377317"/>
                  </a:lnTo>
                  <a:lnTo>
                    <a:pt x="288937" y="390914"/>
                  </a:lnTo>
                  <a:lnTo>
                    <a:pt x="339926" y="401112"/>
                  </a:lnTo>
                  <a:lnTo>
                    <a:pt x="390915" y="404511"/>
                  </a:lnTo>
                  <a:lnTo>
                    <a:pt x="465698" y="401112"/>
                  </a:lnTo>
                  <a:lnTo>
                    <a:pt x="625463" y="387515"/>
                  </a:lnTo>
                  <a:lnTo>
                    <a:pt x="897404" y="356922"/>
                  </a:lnTo>
                  <a:lnTo>
                    <a:pt x="1414091" y="278739"/>
                  </a:lnTo>
                  <a:lnTo>
                    <a:pt x="1774412" y="220951"/>
                  </a:lnTo>
                  <a:lnTo>
                    <a:pt x="2005562" y="183560"/>
                  </a:lnTo>
                  <a:lnTo>
                    <a:pt x="2243510" y="156365"/>
                  </a:lnTo>
                  <a:lnTo>
                    <a:pt x="2552842" y="132571"/>
                  </a:lnTo>
                  <a:lnTo>
                    <a:pt x="3018540" y="101977"/>
                  </a:lnTo>
                  <a:lnTo>
                    <a:pt x="3270085" y="88380"/>
                  </a:lnTo>
                  <a:lnTo>
                    <a:pt x="3361865" y="64586"/>
                  </a:lnTo>
                  <a:lnTo>
                    <a:pt x="3477440" y="23794"/>
                  </a:lnTo>
                  <a:lnTo>
                    <a:pt x="3521630" y="0"/>
                  </a:lnTo>
                  <a:lnTo>
                    <a:pt x="3667798" y="40791"/>
                  </a:lnTo>
                  <a:lnTo>
                    <a:pt x="3817365" y="95179"/>
                  </a:lnTo>
                  <a:lnTo>
                    <a:pt x="3946537" y="146168"/>
                  </a:lnTo>
                  <a:lnTo>
                    <a:pt x="3980530" y="163164"/>
                  </a:lnTo>
                  <a:lnTo>
                    <a:pt x="4007724" y="190358"/>
                  </a:lnTo>
                  <a:lnTo>
                    <a:pt x="4024720" y="217552"/>
                  </a:lnTo>
                  <a:lnTo>
                    <a:pt x="4034918" y="241347"/>
                  </a:lnTo>
                  <a:lnTo>
                    <a:pt x="4031518" y="275339"/>
                  </a:lnTo>
                  <a:lnTo>
                    <a:pt x="4000925" y="316131"/>
                  </a:lnTo>
                  <a:lnTo>
                    <a:pt x="3960134" y="333127"/>
                  </a:lnTo>
                  <a:lnTo>
                    <a:pt x="3875153" y="336526"/>
                  </a:lnTo>
                  <a:lnTo>
                    <a:pt x="3569220" y="305933"/>
                  </a:lnTo>
                  <a:lnTo>
                    <a:pt x="3137514" y="292336"/>
                  </a:lnTo>
                  <a:lnTo>
                    <a:pt x="2753398" y="295735"/>
                  </a:lnTo>
                  <a:lnTo>
                    <a:pt x="2379480" y="319530"/>
                  </a:lnTo>
                  <a:lnTo>
                    <a:pt x="1981767" y="360321"/>
                  </a:lnTo>
                  <a:lnTo>
                    <a:pt x="1740420" y="39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4C46C618-A43F-4552-BE85-BCC023900E91}"/>
                </a:ext>
              </a:extLst>
            </p:cNvPr>
            <p:cNvSpPr/>
            <p:nvPr/>
          </p:nvSpPr>
          <p:spPr>
            <a:xfrm>
              <a:off x="2676525" y="3798888"/>
              <a:ext cx="1843088" cy="2139950"/>
            </a:xfrm>
            <a:custGeom>
              <a:avLst/>
              <a:gdLst>
                <a:gd name="connsiteX0" fmla="*/ 888439 w 1843222"/>
                <a:gd name="connsiteY0" fmla="*/ 1450925 h 2140330"/>
                <a:gd name="connsiteX1" fmla="*/ 692290 w 1843222"/>
                <a:gd name="connsiteY1" fmla="*/ 1641304 h 2140330"/>
                <a:gd name="connsiteX2" fmla="*/ 501910 w 1843222"/>
                <a:gd name="connsiteY2" fmla="*/ 1808608 h 2140330"/>
                <a:gd name="connsiteX3" fmla="*/ 331722 w 1843222"/>
                <a:gd name="connsiteY3" fmla="*/ 1941297 h 2140330"/>
                <a:gd name="connsiteX4" fmla="*/ 72113 w 1843222"/>
                <a:gd name="connsiteY4" fmla="*/ 2125907 h 2140330"/>
                <a:gd name="connsiteX5" fmla="*/ 37499 w 1843222"/>
                <a:gd name="connsiteY5" fmla="*/ 2140330 h 2140330"/>
                <a:gd name="connsiteX6" fmla="*/ 14422 w 1843222"/>
                <a:gd name="connsiteY6" fmla="*/ 2137446 h 2140330"/>
                <a:gd name="connsiteX7" fmla="*/ 0 w 1843222"/>
                <a:gd name="connsiteY7" fmla="*/ 2131677 h 2140330"/>
                <a:gd name="connsiteX8" fmla="*/ 0 w 1843222"/>
                <a:gd name="connsiteY8" fmla="*/ 2111485 h 2140330"/>
                <a:gd name="connsiteX9" fmla="*/ 20191 w 1843222"/>
                <a:gd name="connsiteY9" fmla="*/ 2079755 h 2140330"/>
                <a:gd name="connsiteX10" fmla="*/ 147111 w 1843222"/>
                <a:gd name="connsiteY10" fmla="*/ 1964373 h 2140330"/>
                <a:gd name="connsiteX11" fmla="*/ 340376 w 1843222"/>
                <a:gd name="connsiteY11" fmla="*/ 1779762 h 2140330"/>
                <a:gd name="connsiteX12" fmla="*/ 475949 w 1843222"/>
                <a:gd name="connsiteY12" fmla="*/ 1647073 h 2140330"/>
                <a:gd name="connsiteX13" fmla="*/ 623061 w 1843222"/>
                <a:gd name="connsiteY13" fmla="*/ 1497077 h 2140330"/>
                <a:gd name="connsiteX14" fmla="*/ 804787 w 1843222"/>
                <a:gd name="connsiteY14" fmla="*/ 1300928 h 2140330"/>
                <a:gd name="connsiteX15" fmla="*/ 960552 w 1843222"/>
                <a:gd name="connsiteY15" fmla="*/ 1099010 h 2140330"/>
                <a:gd name="connsiteX16" fmla="*/ 1122087 w 1843222"/>
                <a:gd name="connsiteY16" fmla="*/ 862478 h 2140330"/>
                <a:gd name="connsiteX17" fmla="*/ 1263429 w 1843222"/>
                <a:gd name="connsiteY17" fmla="*/ 637483 h 2140330"/>
                <a:gd name="connsiteX18" fmla="*/ 1370157 w 1843222"/>
                <a:gd name="connsiteY18" fmla="*/ 461526 h 2140330"/>
                <a:gd name="connsiteX19" fmla="*/ 1427848 w 1843222"/>
                <a:gd name="connsiteY19" fmla="*/ 349029 h 2140330"/>
                <a:gd name="connsiteX20" fmla="*/ 1448040 w 1843222"/>
                <a:gd name="connsiteY20" fmla="*/ 285569 h 2140330"/>
                <a:gd name="connsiteX21" fmla="*/ 1465347 w 1843222"/>
                <a:gd name="connsiteY21" fmla="*/ 227878 h 2140330"/>
                <a:gd name="connsiteX22" fmla="*/ 1468232 w 1843222"/>
                <a:gd name="connsiteY22" fmla="*/ 181726 h 2140330"/>
                <a:gd name="connsiteX23" fmla="*/ 1462463 w 1843222"/>
                <a:gd name="connsiteY23" fmla="*/ 129804 h 2140330"/>
                <a:gd name="connsiteX24" fmla="*/ 1445155 w 1843222"/>
                <a:gd name="connsiteY24" fmla="*/ 83651 h 2140330"/>
                <a:gd name="connsiteX25" fmla="*/ 1367273 w 1843222"/>
                <a:gd name="connsiteY25" fmla="*/ 0 h 2140330"/>
                <a:gd name="connsiteX26" fmla="*/ 1508615 w 1843222"/>
                <a:gd name="connsiteY26" fmla="*/ 0 h 2140330"/>
                <a:gd name="connsiteX27" fmla="*/ 1658612 w 1843222"/>
                <a:gd name="connsiteY27" fmla="*/ 92305 h 2140330"/>
                <a:gd name="connsiteX28" fmla="*/ 1748032 w 1843222"/>
                <a:gd name="connsiteY28" fmla="*/ 158649 h 2140330"/>
                <a:gd name="connsiteX29" fmla="*/ 1805723 w 1843222"/>
                <a:gd name="connsiteY29" fmla="*/ 199033 h 2140330"/>
                <a:gd name="connsiteX30" fmla="*/ 1834569 w 1843222"/>
                <a:gd name="connsiteY30" fmla="*/ 236532 h 2140330"/>
                <a:gd name="connsiteX31" fmla="*/ 1843222 w 1843222"/>
                <a:gd name="connsiteY31" fmla="*/ 262493 h 2140330"/>
                <a:gd name="connsiteX32" fmla="*/ 1840338 w 1843222"/>
                <a:gd name="connsiteY32" fmla="*/ 288454 h 2140330"/>
                <a:gd name="connsiteX33" fmla="*/ 1820146 w 1843222"/>
                <a:gd name="connsiteY33" fmla="*/ 323068 h 2140330"/>
                <a:gd name="connsiteX34" fmla="*/ 1739379 w 1843222"/>
                <a:gd name="connsiteY34" fmla="*/ 398066 h 2140330"/>
                <a:gd name="connsiteX35" fmla="*/ 1701880 w 1843222"/>
                <a:gd name="connsiteY35" fmla="*/ 441335 h 2140330"/>
                <a:gd name="connsiteX36" fmla="*/ 1592267 w 1843222"/>
                <a:gd name="connsiteY36" fmla="*/ 605754 h 2140330"/>
                <a:gd name="connsiteX37" fmla="*/ 1459578 w 1843222"/>
                <a:gd name="connsiteY37" fmla="*/ 790364 h 2140330"/>
                <a:gd name="connsiteX38" fmla="*/ 1329774 w 1843222"/>
                <a:gd name="connsiteY38" fmla="*/ 957668 h 2140330"/>
                <a:gd name="connsiteX39" fmla="*/ 1188431 w 1843222"/>
                <a:gd name="connsiteY39" fmla="*/ 1136509 h 2140330"/>
                <a:gd name="connsiteX40" fmla="*/ 1026897 w 1843222"/>
                <a:gd name="connsiteY40" fmla="*/ 1315351 h 2140330"/>
                <a:gd name="connsiteX41" fmla="*/ 888439 w 1843222"/>
                <a:gd name="connsiteY41" fmla="*/ 1450925 h 2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222" h="2140330">
                  <a:moveTo>
                    <a:pt x="888439" y="1450925"/>
                  </a:moveTo>
                  <a:lnTo>
                    <a:pt x="692290" y="1641304"/>
                  </a:lnTo>
                  <a:lnTo>
                    <a:pt x="501910" y="1808608"/>
                  </a:lnTo>
                  <a:lnTo>
                    <a:pt x="331722" y="1941297"/>
                  </a:lnTo>
                  <a:lnTo>
                    <a:pt x="72113" y="2125907"/>
                  </a:lnTo>
                  <a:lnTo>
                    <a:pt x="37499" y="2140330"/>
                  </a:lnTo>
                  <a:lnTo>
                    <a:pt x="14422" y="2137446"/>
                  </a:lnTo>
                  <a:lnTo>
                    <a:pt x="0" y="2131677"/>
                  </a:lnTo>
                  <a:lnTo>
                    <a:pt x="0" y="2111485"/>
                  </a:lnTo>
                  <a:lnTo>
                    <a:pt x="20191" y="2079755"/>
                  </a:lnTo>
                  <a:lnTo>
                    <a:pt x="147111" y="1964373"/>
                  </a:lnTo>
                  <a:lnTo>
                    <a:pt x="340376" y="1779762"/>
                  </a:lnTo>
                  <a:lnTo>
                    <a:pt x="475949" y="1647073"/>
                  </a:lnTo>
                  <a:lnTo>
                    <a:pt x="623061" y="1497077"/>
                  </a:lnTo>
                  <a:lnTo>
                    <a:pt x="804787" y="1300928"/>
                  </a:lnTo>
                  <a:lnTo>
                    <a:pt x="960552" y="1099010"/>
                  </a:lnTo>
                  <a:lnTo>
                    <a:pt x="1122087" y="862478"/>
                  </a:lnTo>
                  <a:lnTo>
                    <a:pt x="1263429" y="637483"/>
                  </a:lnTo>
                  <a:lnTo>
                    <a:pt x="1370157" y="461526"/>
                  </a:lnTo>
                  <a:lnTo>
                    <a:pt x="1427848" y="349029"/>
                  </a:lnTo>
                  <a:lnTo>
                    <a:pt x="1448040" y="285569"/>
                  </a:lnTo>
                  <a:lnTo>
                    <a:pt x="1465347" y="227878"/>
                  </a:lnTo>
                  <a:lnTo>
                    <a:pt x="1468232" y="181726"/>
                  </a:lnTo>
                  <a:lnTo>
                    <a:pt x="1462463" y="129804"/>
                  </a:lnTo>
                  <a:lnTo>
                    <a:pt x="1445155" y="83651"/>
                  </a:lnTo>
                  <a:lnTo>
                    <a:pt x="1367273" y="0"/>
                  </a:lnTo>
                  <a:lnTo>
                    <a:pt x="1508615" y="0"/>
                  </a:lnTo>
                  <a:lnTo>
                    <a:pt x="1658612" y="92305"/>
                  </a:lnTo>
                  <a:lnTo>
                    <a:pt x="1748032" y="158649"/>
                  </a:lnTo>
                  <a:lnTo>
                    <a:pt x="1805723" y="199033"/>
                  </a:lnTo>
                  <a:lnTo>
                    <a:pt x="1834569" y="236532"/>
                  </a:lnTo>
                  <a:lnTo>
                    <a:pt x="1843222" y="262493"/>
                  </a:lnTo>
                  <a:lnTo>
                    <a:pt x="1840338" y="288454"/>
                  </a:lnTo>
                  <a:lnTo>
                    <a:pt x="1820146" y="323068"/>
                  </a:lnTo>
                  <a:lnTo>
                    <a:pt x="1739379" y="398066"/>
                  </a:lnTo>
                  <a:lnTo>
                    <a:pt x="1701880" y="441335"/>
                  </a:lnTo>
                  <a:lnTo>
                    <a:pt x="1592267" y="605754"/>
                  </a:lnTo>
                  <a:lnTo>
                    <a:pt x="1459578" y="790364"/>
                  </a:lnTo>
                  <a:lnTo>
                    <a:pt x="1329774" y="957668"/>
                  </a:lnTo>
                  <a:lnTo>
                    <a:pt x="1188431" y="1136509"/>
                  </a:lnTo>
                  <a:lnTo>
                    <a:pt x="1026897" y="1315351"/>
                  </a:lnTo>
                  <a:lnTo>
                    <a:pt x="888439" y="14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AFEEDD62-3EE5-4869-88C3-37FD1097C0D8}"/>
                </a:ext>
              </a:extLst>
            </p:cNvPr>
            <p:cNvSpPr/>
            <p:nvPr/>
          </p:nvSpPr>
          <p:spPr>
            <a:xfrm>
              <a:off x="5170488" y="4608513"/>
              <a:ext cx="361950" cy="1120775"/>
            </a:xfrm>
            <a:custGeom>
              <a:avLst/>
              <a:gdLst>
                <a:gd name="connsiteX0" fmla="*/ 69056 w 361950"/>
                <a:gd name="connsiteY0" fmla="*/ 685800 h 1121569"/>
                <a:gd name="connsiteX1" fmla="*/ 66675 w 361950"/>
                <a:gd name="connsiteY1" fmla="*/ 419100 h 1121569"/>
                <a:gd name="connsiteX2" fmla="*/ 69056 w 361950"/>
                <a:gd name="connsiteY2" fmla="*/ 257175 h 1121569"/>
                <a:gd name="connsiteX3" fmla="*/ 66675 w 361950"/>
                <a:gd name="connsiteY3" fmla="*/ 204787 h 1121569"/>
                <a:gd name="connsiteX4" fmla="*/ 61912 w 361950"/>
                <a:gd name="connsiteY4" fmla="*/ 164306 h 1121569"/>
                <a:gd name="connsiteX5" fmla="*/ 52387 w 361950"/>
                <a:gd name="connsiteY5" fmla="*/ 123825 h 1121569"/>
                <a:gd name="connsiteX6" fmla="*/ 0 w 361950"/>
                <a:gd name="connsiteY6" fmla="*/ 19050 h 1121569"/>
                <a:gd name="connsiteX7" fmla="*/ 221456 w 361950"/>
                <a:gd name="connsiteY7" fmla="*/ 0 h 1121569"/>
                <a:gd name="connsiteX8" fmla="*/ 316706 w 361950"/>
                <a:gd name="connsiteY8" fmla="*/ 64294 h 1121569"/>
                <a:gd name="connsiteX9" fmla="*/ 340519 w 361950"/>
                <a:gd name="connsiteY9" fmla="*/ 80962 h 1121569"/>
                <a:gd name="connsiteX10" fmla="*/ 354806 w 361950"/>
                <a:gd name="connsiteY10" fmla="*/ 95250 h 1121569"/>
                <a:gd name="connsiteX11" fmla="*/ 361950 w 361950"/>
                <a:gd name="connsiteY11" fmla="*/ 111919 h 1121569"/>
                <a:gd name="connsiteX12" fmla="*/ 361950 w 361950"/>
                <a:gd name="connsiteY12" fmla="*/ 140494 h 1121569"/>
                <a:gd name="connsiteX13" fmla="*/ 350044 w 361950"/>
                <a:gd name="connsiteY13" fmla="*/ 197644 h 1121569"/>
                <a:gd name="connsiteX14" fmla="*/ 330994 w 361950"/>
                <a:gd name="connsiteY14" fmla="*/ 269081 h 1121569"/>
                <a:gd name="connsiteX15" fmla="*/ 321469 w 361950"/>
                <a:gd name="connsiteY15" fmla="*/ 473869 h 1121569"/>
                <a:gd name="connsiteX16" fmla="*/ 302419 w 361950"/>
                <a:gd name="connsiteY16" fmla="*/ 771525 h 1121569"/>
                <a:gd name="connsiteX17" fmla="*/ 280987 w 361950"/>
                <a:gd name="connsiteY17" fmla="*/ 1088231 h 1121569"/>
                <a:gd name="connsiteX18" fmla="*/ 69056 w 361950"/>
                <a:gd name="connsiteY18" fmla="*/ 1121569 h 1121569"/>
                <a:gd name="connsiteX19" fmla="*/ 69056 w 361950"/>
                <a:gd name="connsiteY19" fmla="*/ 685800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950" h="1121569">
                  <a:moveTo>
                    <a:pt x="69056" y="685800"/>
                  </a:moveTo>
                  <a:cubicBezTo>
                    <a:pt x="68262" y="596900"/>
                    <a:pt x="67469" y="508000"/>
                    <a:pt x="66675" y="419100"/>
                  </a:cubicBezTo>
                  <a:cubicBezTo>
                    <a:pt x="67469" y="365125"/>
                    <a:pt x="68262" y="311150"/>
                    <a:pt x="69056" y="257175"/>
                  </a:cubicBezTo>
                  <a:lnTo>
                    <a:pt x="66675" y="204787"/>
                  </a:lnTo>
                  <a:lnTo>
                    <a:pt x="61912" y="164306"/>
                  </a:lnTo>
                  <a:lnTo>
                    <a:pt x="52387" y="123825"/>
                  </a:lnTo>
                  <a:lnTo>
                    <a:pt x="0" y="19050"/>
                  </a:lnTo>
                  <a:lnTo>
                    <a:pt x="221456" y="0"/>
                  </a:lnTo>
                  <a:lnTo>
                    <a:pt x="316706" y="64294"/>
                  </a:lnTo>
                  <a:lnTo>
                    <a:pt x="340519" y="80962"/>
                  </a:lnTo>
                  <a:lnTo>
                    <a:pt x="354806" y="95250"/>
                  </a:lnTo>
                  <a:lnTo>
                    <a:pt x="361950" y="111919"/>
                  </a:lnTo>
                  <a:lnTo>
                    <a:pt x="361950" y="140494"/>
                  </a:lnTo>
                  <a:lnTo>
                    <a:pt x="350044" y="197644"/>
                  </a:lnTo>
                  <a:lnTo>
                    <a:pt x="330994" y="269081"/>
                  </a:lnTo>
                  <a:lnTo>
                    <a:pt x="321469" y="473869"/>
                  </a:lnTo>
                  <a:lnTo>
                    <a:pt x="302419" y="771525"/>
                  </a:lnTo>
                  <a:lnTo>
                    <a:pt x="280987" y="1088231"/>
                  </a:lnTo>
                  <a:lnTo>
                    <a:pt x="69056" y="1121569"/>
                  </a:lnTo>
                  <a:lnTo>
                    <a:pt x="690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346EAF35-49C6-4080-91BA-D0749622DE0D}"/>
                </a:ext>
              </a:extLst>
            </p:cNvPr>
            <p:cNvSpPr/>
            <p:nvPr/>
          </p:nvSpPr>
          <p:spPr>
            <a:xfrm>
              <a:off x="3657600" y="5462588"/>
              <a:ext cx="3386138" cy="557212"/>
            </a:xfrm>
            <a:custGeom>
              <a:avLst/>
              <a:gdLst>
                <a:gd name="connsiteX0" fmla="*/ 2036487 w 3386453"/>
                <a:gd name="connsiteY0" fmla="*/ 297108 h 556716"/>
                <a:gd name="connsiteX1" fmla="*/ 1710534 w 3386453"/>
                <a:gd name="connsiteY1" fmla="*/ 323068 h 556716"/>
                <a:gd name="connsiteX2" fmla="*/ 1427849 w 3386453"/>
                <a:gd name="connsiteY2" fmla="*/ 354798 h 556716"/>
                <a:gd name="connsiteX3" fmla="*/ 1148048 w 3386453"/>
                <a:gd name="connsiteY3" fmla="*/ 395182 h 556716"/>
                <a:gd name="connsiteX4" fmla="*/ 905746 w 3386453"/>
                <a:gd name="connsiteY4" fmla="*/ 438450 h 556716"/>
                <a:gd name="connsiteX5" fmla="*/ 680752 w 3386453"/>
                <a:gd name="connsiteY5" fmla="*/ 481718 h 556716"/>
                <a:gd name="connsiteX6" fmla="*/ 594216 w 3386453"/>
                <a:gd name="connsiteY6" fmla="*/ 507679 h 556716"/>
                <a:gd name="connsiteX7" fmla="*/ 510564 w 3386453"/>
                <a:gd name="connsiteY7" fmla="*/ 539409 h 556716"/>
                <a:gd name="connsiteX8" fmla="*/ 470180 w 3386453"/>
                <a:gd name="connsiteY8" fmla="*/ 556716 h 556716"/>
                <a:gd name="connsiteX9" fmla="*/ 432681 w 3386453"/>
                <a:gd name="connsiteY9" fmla="*/ 548063 h 556716"/>
                <a:gd name="connsiteX10" fmla="*/ 374991 w 3386453"/>
                <a:gd name="connsiteY10" fmla="*/ 527871 h 556716"/>
                <a:gd name="connsiteX11" fmla="*/ 297108 w 3386453"/>
                <a:gd name="connsiteY11" fmla="*/ 496141 h 556716"/>
                <a:gd name="connsiteX12" fmla="*/ 219225 w 3386453"/>
                <a:gd name="connsiteY12" fmla="*/ 449988 h 556716"/>
                <a:gd name="connsiteX13" fmla="*/ 149996 w 3386453"/>
                <a:gd name="connsiteY13" fmla="*/ 403836 h 556716"/>
                <a:gd name="connsiteX14" fmla="*/ 77883 w 3386453"/>
                <a:gd name="connsiteY14" fmla="*/ 351914 h 556716"/>
                <a:gd name="connsiteX15" fmla="*/ 17307 w 3386453"/>
                <a:gd name="connsiteY15" fmla="*/ 297108 h 556716"/>
                <a:gd name="connsiteX16" fmla="*/ 0 w 3386453"/>
                <a:gd name="connsiteY16" fmla="*/ 268262 h 556716"/>
                <a:gd name="connsiteX17" fmla="*/ 0 w 3386453"/>
                <a:gd name="connsiteY17" fmla="*/ 248070 h 556716"/>
                <a:gd name="connsiteX18" fmla="*/ 11538 w 3386453"/>
                <a:gd name="connsiteY18" fmla="*/ 236532 h 556716"/>
                <a:gd name="connsiteX19" fmla="*/ 46153 w 3386453"/>
                <a:gd name="connsiteY19" fmla="*/ 242301 h 556716"/>
                <a:gd name="connsiteX20" fmla="*/ 115382 w 3386453"/>
                <a:gd name="connsiteY20" fmla="*/ 268262 h 556716"/>
                <a:gd name="connsiteX21" fmla="*/ 193264 w 3386453"/>
                <a:gd name="connsiteY21" fmla="*/ 285569 h 556716"/>
                <a:gd name="connsiteX22" fmla="*/ 271147 w 3386453"/>
                <a:gd name="connsiteY22" fmla="*/ 299992 h 556716"/>
                <a:gd name="connsiteX23" fmla="*/ 331722 w 3386453"/>
                <a:gd name="connsiteY23" fmla="*/ 305761 h 556716"/>
                <a:gd name="connsiteX24" fmla="*/ 406721 w 3386453"/>
                <a:gd name="connsiteY24" fmla="*/ 308646 h 556716"/>
                <a:gd name="connsiteX25" fmla="*/ 672098 w 3386453"/>
                <a:gd name="connsiteY25" fmla="*/ 276916 h 556716"/>
                <a:gd name="connsiteX26" fmla="*/ 1047089 w 3386453"/>
                <a:gd name="connsiteY26" fmla="*/ 233648 h 556716"/>
                <a:gd name="connsiteX27" fmla="*/ 1589383 w 3386453"/>
                <a:gd name="connsiteY27" fmla="*/ 175957 h 556716"/>
                <a:gd name="connsiteX28" fmla="*/ 1823031 w 3386453"/>
                <a:gd name="connsiteY28" fmla="*/ 152880 h 556716"/>
                <a:gd name="connsiteX29" fmla="*/ 2022064 w 3386453"/>
                <a:gd name="connsiteY29" fmla="*/ 132689 h 556716"/>
                <a:gd name="connsiteX30" fmla="*/ 2275904 w 3386453"/>
                <a:gd name="connsiteY30" fmla="*/ 106728 h 556716"/>
                <a:gd name="connsiteX31" fmla="*/ 2538397 w 3386453"/>
                <a:gd name="connsiteY31" fmla="*/ 74998 h 556716"/>
                <a:gd name="connsiteX32" fmla="*/ 2671086 w 3386453"/>
                <a:gd name="connsiteY32" fmla="*/ 57691 h 556716"/>
                <a:gd name="connsiteX33" fmla="*/ 2763392 w 3386453"/>
                <a:gd name="connsiteY33" fmla="*/ 40383 h 556716"/>
                <a:gd name="connsiteX34" fmla="*/ 2849928 w 3386453"/>
                <a:gd name="connsiteY34" fmla="*/ 14422 h 556716"/>
                <a:gd name="connsiteX35" fmla="*/ 2893196 w 3386453"/>
                <a:gd name="connsiteY35" fmla="*/ 0 h 556716"/>
                <a:gd name="connsiteX36" fmla="*/ 2959541 w 3386453"/>
                <a:gd name="connsiteY36" fmla="*/ 11538 h 556716"/>
                <a:gd name="connsiteX37" fmla="*/ 3072038 w 3386453"/>
                <a:gd name="connsiteY37" fmla="*/ 51921 h 556716"/>
                <a:gd name="connsiteX38" fmla="*/ 3193189 w 3386453"/>
                <a:gd name="connsiteY38" fmla="*/ 100959 h 556716"/>
                <a:gd name="connsiteX39" fmla="*/ 3273956 w 3386453"/>
                <a:gd name="connsiteY39" fmla="*/ 144227 h 556716"/>
                <a:gd name="connsiteX40" fmla="*/ 3343185 w 3386453"/>
                <a:gd name="connsiteY40" fmla="*/ 184610 h 556716"/>
                <a:gd name="connsiteX41" fmla="*/ 3369146 w 3386453"/>
                <a:gd name="connsiteY41" fmla="*/ 201918 h 556716"/>
                <a:gd name="connsiteX42" fmla="*/ 3380684 w 3386453"/>
                <a:gd name="connsiteY42" fmla="*/ 222109 h 556716"/>
                <a:gd name="connsiteX43" fmla="*/ 3386453 w 3386453"/>
                <a:gd name="connsiteY43" fmla="*/ 245186 h 556716"/>
                <a:gd name="connsiteX44" fmla="*/ 3386453 w 3386453"/>
                <a:gd name="connsiteY44" fmla="*/ 271147 h 556716"/>
                <a:gd name="connsiteX45" fmla="*/ 3377799 w 3386453"/>
                <a:gd name="connsiteY45" fmla="*/ 288454 h 556716"/>
                <a:gd name="connsiteX46" fmla="*/ 3348954 w 3386453"/>
                <a:gd name="connsiteY46" fmla="*/ 308646 h 556716"/>
                <a:gd name="connsiteX47" fmla="*/ 3308570 w 3386453"/>
                <a:gd name="connsiteY47" fmla="*/ 328838 h 556716"/>
                <a:gd name="connsiteX48" fmla="*/ 3262418 w 3386453"/>
                <a:gd name="connsiteY48" fmla="*/ 325953 h 556716"/>
                <a:gd name="connsiteX49" fmla="*/ 3089345 w 3386453"/>
                <a:gd name="connsiteY49" fmla="*/ 302877 h 556716"/>
                <a:gd name="connsiteX50" fmla="*/ 2815314 w 3386453"/>
                <a:gd name="connsiteY50" fmla="*/ 285569 h 556716"/>
                <a:gd name="connsiteX51" fmla="*/ 2555705 w 3386453"/>
                <a:gd name="connsiteY51" fmla="*/ 285569 h 556716"/>
                <a:gd name="connsiteX52" fmla="*/ 2036487 w 3386453"/>
                <a:gd name="connsiteY52" fmla="*/ 297108 h 55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86453" h="556716">
                  <a:moveTo>
                    <a:pt x="2036487" y="297108"/>
                  </a:moveTo>
                  <a:lnTo>
                    <a:pt x="1710534" y="323068"/>
                  </a:lnTo>
                  <a:lnTo>
                    <a:pt x="1427849" y="354798"/>
                  </a:lnTo>
                  <a:lnTo>
                    <a:pt x="1148048" y="395182"/>
                  </a:lnTo>
                  <a:lnTo>
                    <a:pt x="905746" y="438450"/>
                  </a:lnTo>
                  <a:lnTo>
                    <a:pt x="680752" y="481718"/>
                  </a:lnTo>
                  <a:lnTo>
                    <a:pt x="594216" y="507679"/>
                  </a:lnTo>
                  <a:lnTo>
                    <a:pt x="510564" y="539409"/>
                  </a:lnTo>
                  <a:lnTo>
                    <a:pt x="470180" y="556716"/>
                  </a:lnTo>
                  <a:lnTo>
                    <a:pt x="432681" y="548063"/>
                  </a:lnTo>
                  <a:lnTo>
                    <a:pt x="374991" y="527871"/>
                  </a:lnTo>
                  <a:lnTo>
                    <a:pt x="297108" y="496141"/>
                  </a:lnTo>
                  <a:lnTo>
                    <a:pt x="219225" y="449988"/>
                  </a:lnTo>
                  <a:lnTo>
                    <a:pt x="149996" y="403836"/>
                  </a:lnTo>
                  <a:lnTo>
                    <a:pt x="77883" y="351914"/>
                  </a:lnTo>
                  <a:lnTo>
                    <a:pt x="17307" y="297108"/>
                  </a:lnTo>
                  <a:lnTo>
                    <a:pt x="0" y="268262"/>
                  </a:lnTo>
                  <a:lnTo>
                    <a:pt x="0" y="248070"/>
                  </a:lnTo>
                  <a:lnTo>
                    <a:pt x="11538" y="236532"/>
                  </a:lnTo>
                  <a:lnTo>
                    <a:pt x="46153" y="242301"/>
                  </a:lnTo>
                  <a:lnTo>
                    <a:pt x="115382" y="268262"/>
                  </a:lnTo>
                  <a:lnTo>
                    <a:pt x="193264" y="285569"/>
                  </a:lnTo>
                  <a:lnTo>
                    <a:pt x="271147" y="299992"/>
                  </a:lnTo>
                  <a:lnTo>
                    <a:pt x="331722" y="305761"/>
                  </a:lnTo>
                  <a:lnTo>
                    <a:pt x="406721" y="308646"/>
                  </a:lnTo>
                  <a:lnTo>
                    <a:pt x="672098" y="276916"/>
                  </a:lnTo>
                  <a:lnTo>
                    <a:pt x="1047089" y="233648"/>
                  </a:lnTo>
                  <a:lnTo>
                    <a:pt x="1589383" y="175957"/>
                  </a:lnTo>
                  <a:lnTo>
                    <a:pt x="1823031" y="152880"/>
                  </a:lnTo>
                  <a:lnTo>
                    <a:pt x="2022064" y="132689"/>
                  </a:lnTo>
                  <a:lnTo>
                    <a:pt x="2275904" y="106728"/>
                  </a:lnTo>
                  <a:lnTo>
                    <a:pt x="2538397" y="74998"/>
                  </a:lnTo>
                  <a:lnTo>
                    <a:pt x="2671086" y="57691"/>
                  </a:lnTo>
                  <a:lnTo>
                    <a:pt x="2763392" y="40383"/>
                  </a:lnTo>
                  <a:lnTo>
                    <a:pt x="2849928" y="14422"/>
                  </a:lnTo>
                  <a:lnTo>
                    <a:pt x="2893196" y="0"/>
                  </a:lnTo>
                  <a:lnTo>
                    <a:pt x="2959541" y="11538"/>
                  </a:lnTo>
                  <a:lnTo>
                    <a:pt x="3072038" y="51921"/>
                  </a:lnTo>
                  <a:lnTo>
                    <a:pt x="3193189" y="100959"/>
                  </a:lnTo>
                  <a:lnTo>
                    <a:pt x="3273956" y="144227"/>
                  </a:lnTo>
                  <a:lnTo>
                    <a:pt x="3343185" y="184610"/>
                  </a:lnTo>
                  <a:lnTo>
                    <a:pt x="3369146" y="201918"/>
                  </a:lnTo>
                  <a:lnTo>
                    <a:pt x="3380684" y="222109"/>
                  </a:lnTo>
                  <a:lnTo>
                    <a:pt x="3386453" y="245186"/>
                  </a:lnTo>
                  <a:lnTo>
                    <a:pt x="3386453" y="271147"/>
                  </a:lnTo>
                  <a:lnTo>
                    <a:pt x="3377799" y="288454"/>
                  </a:lnTo>
                  <a:lnTo>
                    <a:pt x="3348954" y="308646"/>
                  </a:lnTo>
                  <a:lnTo>
                    <a:pt x="3308570" y="328838"/>
                  </a:lnTo>
                  <a:lnTo>
                    <a:pt x="3262418" y="325953"/>
                  </a:lnTo>
                  <a:lnTo>
                    <a:pt x="3089345" y="302877"/>
                  </a:lnTo>
                  <a:lnTo>
                    <a:pt x="2815314" y="285569"/>
                  </a:lnTo>
                  <a:lnTo>
                    <a:pt x="2555705" y="285569"/>
                  </a:lnTo>
                  <a:lnTo>
                    <a:pt x="2036487" y="297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709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A45DFAF-996B-4C5D-AE42-66D0B7CDB8ED}"/>
              </a:ext>
            </a:extLst>
          </p:cNvPr>
          <p:cNvGrpSpPr/>
          <p:nvPr/>
        </p:nvGrpSpPr>
        <p:grpSpPr>
          <a:xfrm>
            <a:off x="2676525" y="1255713"/>
            <a:ext cx="4367213" cy="4764087"/>
            <a:chOff x="2676525" y="1255713"/>
            <a:chExt cx="4367213" cy="47640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D12CDEB-1BAC-3948-AE62-E39137BF9E71}"/>
                </a:ext>
              </a:extLst>
            </p:cNvPr>
            <p:cNvSpPr/>
            <p:nvPr/>
          </p:nvSpPr>
          <p:spPr>
            <a:xfrm>
              <a:off x="3913188" y="1500188"/>
              <a:ext cx="720725" cy="781050"/>
            </a:xfrm>
            <a:custGeom>
              <a:avLst/>
              <a:gdLst>
                <a:gd name="connsiteX0" fmla="*/ 404812 w 721519"/>
                <a:gd name="connsiteY0" fmla="*/ 595312 h 781050"/>
                <a:gd name="connsiteX1" fmla="*/ 273844 w 721519"/>
                <a:gd name="connsiteY1" fmla="*/ 419100 h 781050"/>
                <a:gd name="connsiteX2" fmla="*/ 157162 w 721519"/>
                <a:gd name="connsiteY2" fmla="*/ 269081 h 781050"/>
                <a:gd name="connsiteX3" fmla="*/ 61912 w 721519"/>
                <a:gd name="connsiteY3" fmla="*/ 133350 h 781050"/>
                <a:gd name="connsiteX4" fmla="*/ 21431 w 721519"/>
                <a:gd name="connsiteY4" fmla="*/ 78581 h 781050"/>
                <a:gd name="connsiteX5" fmla="*/ 2381 w 721519"/>
                <a:gd name="connsiteY5" fmla="*/ 50006 h 781050"/>
                <a:gd name="connsiteX6" fmla="*/ 0 w 721519"/>
                <a:gd name="connsiteY6" fmla="*/ 30956 h 781050"/>
                <a:gd name="connsiteX7" fmla="*/ 0 w 721519"/>
                <a:gd name="connsiteY7" fmla="*/ 14287 h 781050"/>
                <a:gd name="connsiteX8" fmla="*/ 7144 w 721519"/>
                <a:gd name="connsiteY8" fmla="*/ 2381 h 781050"/>
                <a:gd name="connsiteX9" fmla="*/ 33337 w 721519"/>
                <a:gd name="connsiteY9" fmla="*/ 0 h 781050"/>
                <a:gd name="connsiteX10" fmla="*/ 61912 w 721519"/>
                <a:gd name="connsiteY10" fmla="*/ 14287 h 781050"/>
                <a:gd name="connsiteX11" fmla="*/ 150019 w 721519"/>
                <a:gd name="connsiteY11" fmla="*/ 80962 h 781050"/>
                <a:gd name="connsiteX12" fmla="*/ 230981 w 721519"/>
                <a:gd name="connsiteY12" fmla="*/ 140493 h 781050"/>
                <a:gd name="connsiteX13" fmla="*/ 321469 w 721519"/>
                <a:gd name="connsiteY13" fmla="*/ 200025 h 781050"/>
                <a:gd name="connsiteX14" fmla="*/ 473869 w 721519"/>
                <a:gd name="connsiteY14" fmla="*/ 292893 h 781050"/>
                <a:gd name="connsiteX15" fmla="*/ 611981 w 721519"/>
                <a:gd name="connsiteY15" fmla="*/ 369093 h 781050"/>
                <a:gd name="connsiteX16" fmla="*/ 633412 w 721519"/>
                <a:gd name="connsiteY16" fmla="*/ 392906 h 781050"/>
                <a:gd name="connsiteX17" fmla="*/ 669131 w 721519"/>
                <a:gd name="connsiteY17" fmla="*/ 447675 h 781050"/>
                <a:gd name="connsiteX18" fmla="*/ 695325 w 721519"/>
                <a:gd name="connsiteY18" fmla="*/ 492918 h 781050"/>
                <a:gd name="connsiteX19" fmla="*/ 711994 w 721519"/>
                <a:gd name="connsiteY19" fmla="*/ 545306 h 781050"/>
                <a:gd name="connsiteX20" fmla="*/ 721519 w 721519"/>
                <a:gd name="connsiteY20" fmla="*/ 592931 h 781050"/>
                <a:gd name="connsiteX21" fmla="*/ 721519 w 721519"/>
                <a:gd name="connsiteY21" fmla="*/ 633412 h 781050"/>
                <a:gd name="connsiteX22" fmla="*/ 716756 w 721519"/>
                <a:gd name="connsiteY22" fmla="*/ 681037 h 781050"/>
                <a:gd name="connsiteX23" fmla="*/ 700087 w 721519"/>
                <a:gd name="connsiteY23" fmla="*/ 723900 h 781050"/>
                <a:gd name="connsiteX24" fmla="*/ 676275 w 721519"/>
                <a:gd name="connsiteY24" fmla="*/ 754856 h 781050"/>
                <a:gd name="connsiteX25" fmla="*/ 647700 w 721519"/>
                <a:gd name="connsiteY25" fmla="*/ 771525 h 781050"/>
                <a:gd name="connsiteX26" fmla="*/ 619125 w 721519"/>
                <a:gd name="connsiteY26" fmla="*/ 781050 h 781050"/>
                <a:gd name="connsiteX27" fmla="*/ 585787 w 721519"/>
                <a:gd name="connsiteY27" fmla="*/ 776287 h 781050"/>
                <a:gd name="connsiteX28" fmla="*/ 538162 w 721519"/>
                <a:gd name="connsiteY28" fmla="*/ 752475 h 781050"/>
                <a:gd name="connsiteX29" fmla="*/ 490537 w 721519"/>
                <a:gd name="connsiteY29" fmla="*/ 702468 h 781050"/>
                <a:gd name="connsiteX30" fmla="*/ 404812 w 721519"/>
                <a:gd name="connsiteY30" fmla="*/ 59531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519" h="781050">
                  <a:moveTo>
                    <a:pt x="404812" y="595312"/>
                  </a:moveTo>
                  <a:lnTo>
                    <a:pt x="273844" y="419100"/>
                  </a:lnTo>
                  <a:lnTo>
                    <a:pt x="157162" y="269081"/>
                  </a:lnTo>
                  <a:lnTo>
                    <a:pt x="61912" y="133350"/>
                  </a:lnTo>
                  <a:lnTo>
                    <a:pt x="21431" y="78581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33337" y="0"/>
                  </a:lnTo>
                  <a:lnTo>
                    <a:pt x="61912" y="14287"/>
                  </a:lnTo>
                  <a:lnTo>
                    <a:pt x="150019" y="80962"/>
                  </a:lnTo>
                  <a:lnTo>
                    <a:pt x="230981" y="140493"/>
                  </a:lnTo>
                  <a:lnTo>
                    <a:pt x="321469" y="200025"/>
                  </a:lnTo>
                  <a:lnTo>
                    <a:pt x="473869" y="292893"/>
                  </a:lnTo>
                  <a:lnTo>
                    <a:pt x="611981" y="369093"/>
                  </a:lnTo>
                  <a:lnTo>
                    <a:pt x="633412" y="392906"/>
                  </a:lnTo>
                  <a:lnTo>
                    <a:pt x="669131" y="447675"/>
                  </a:lnTo>
                  <a:lnTo>
                    <a:pt x="695325" y="492918"/>
                  </a:lnTo>
                  <a:lnTo>
                    <a:pt x="711994" y="545306"/>
                  </a:lnTo>
                  <a:lnTo>
                    <a:pt x="721519" y="592931"/>
                  </a:lnTo>
                  <a:lnTo>
                    <a:pt x="721519" y="633412"/>
                  </a:lnTo>
                  <a:lnTo>
                    <a:pt x="716756" y="681037"/>
                  </a:lnTo>
                  <a:lnTo>
                    <a:pt x="700087" y="723900"/>
                  </a:lnTo>
                  <a:lnTo>
                    <a:pt x="676275" y="754856"/>
                  </a:lnTo>
                  <a:lnTo>
                    <a:pt x="647700" y="771525"/>
                  </a:lnTo>
                  <a:lnTo>
                    <a:pt x="619125" y="781050"/>
                  </a:lnTo>
                  <a:lnTo>
                    <a:pt x="585787" y="776287"/>
                  </a:lnTo>
                  <a:lnTo>
                    <a:pt x="538162" y="752475"/>
                  </a:lnTo>
                  <a:lnTo>
                    <a:pt x="490537" y="702468"/>
                  </a:lnTo>
                  <a:lnTo>
                    <a:pt x="404812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188CC20-61D4-FF49-A963-8C7CEAE40D77}"/>
                </a:ext>
              </a:extLst>
            </p:cNvPr>
            <p:cNvSpPr/>
            <p:nvPr/>
          </p:nvSpPr>
          <p:spPr>
            <a:xfrm>
              <a:off x="5162550" y="1255713"/>
              <a:ext cx="874713" cy="1125537"/>
            </a:xfrm>
            <a:custGeom>
              <a:avLst/>
              <a:gdLst>
                <a:gd name="connsiteX0" fmla="*/ 452438 w 873919"/>
                <a:gd name="connsiteY0" fmla="*/ 754856 h 1126331"/>
                <a:gd name="connsiteX1" fmla="*/ 140494 w 873919"/>
                <a:gd name="connsiteY1" fmla="*/ 1109662 h 1126331"/>
                <a:gd name="connsiteX2" fmla="*/ 0 w 873919"/>
                <a:gd name="connsiteY2" fmla="*/ 1126331 h 1126331"/>
                <a:gd name="connsiteX3" fmla="*/ 45244 w 873919"/>
                <a:gd name="connsiteY3" fmla="*/ 1016794 h 1126331"/>
                <a:gd name="connsiteX4" fmla="*/ 221456 w 873919"/>
                <a:gd name="connsiteY4" fmla="*/ 726281 h 1126331"/>
                <a:gd name="connsiteX5" fmla="*/ 340519 w 873919"/>
                <a:gd name="connsiteY5" fmla="*/ 526256 h 1126331"/>
                <a:gd name="connsiteX6" fmla="*/ 445294 w 873919"/>
                <a:gd name="connsiteY6" fmla="*/ 340519 h 1126331"/>
                <a:gd name="connsiteX7" fmla="*/ 473869 w 873919"/>
                <a:gd name="connsiteY7" fmla="*/ 283369 h 1126331"/>
                <a:gd name="connsiteX8" fmla="*/ 483394 w 873919"/>
                <a:gd name="connsiteY8" fmla="*/ 254794 h 1126331"/>
                <a:gd name="connsiteX9" fmla="*/ 483394 w 873919"/>
                <a:gd name="connsiteY9" fmla="*/ 223837 h 1126331"/>
                <a:gd name="connsiteX10" fmla="*/ 476250 w 873919"/>
                <a:gd name="connsiteY10" fmla="*/ 188119 h 1126331"/>
                <a:gd name="connsiteX11" fmla="*/ 457200 w 873919"/>
                <a:gd name="connsiteY11" fmla="*/ 147637 h 1126331"/>
                <a:gd name="connsiteX12" fmla="*/ 426244 w 873919"/>
                <a:gd name="connsiteY12" fmla="*/ 104775 h 1126331"/>
                <a:gd name="connsiteX13" fmla="*/ 385763 w 873919"/>
                <a:gd name="connsiteY13" fmla="*/ 59531 h 1126331"/>
                <a:gd name="connsiteX14" fmla="*/ 366713 w 873919"/>
                <a:gd name="connsiteY14" fmla="*/ 40481 h 1126331"/>
                <a:gd name="connsiteX15" fmla="*/ 366713 w 873919"/>
                <a:gd name="connsiteY15" fmla="*/ 23812 h 1126331"/>
                <a:gd name="connsiteX16" fmla="*/ 369094 w 873919"/>
                <a:gd name="connsiteY16" fmla="*/ 9525 h 1126331"/>
                <a:gd name="connsiteX17" fmla="*/ 376238 w 873919"/>
                <a:gd name="connsiteY17" fmla="*/ 0 h 1126331"/>
                <a:gd name="connsiteX18" fmla="*/ 409575 w 873919"/>
                <a:gd name="connsiteY18" fmla="*/ 4762 h 1126331"/>
                <a:gd name="connsiteX19" fmla="*/ 488156 w 873919"/>
                <a:gd name="connsiteY19" fmla="*/ 40481 h 1126331"/>
                <a:gd name="connsiteX20" fmla="*/ 607219 w 873919"/>
                <a:gd name="connsiteY20" fmla="*/ 100012 h 1126331"/>
                <a:gd name="connsiteX21" fmla="*/ 671513 w 873919"/>
                <a:gd name="connsiteY21" fmla="*/ 138112 h 1126331"/>
                <a:gd name="connsiteX22" fmla="*/ 742950 w 873919"/>
                <a:gd name="connsiteY22" fmla="*/ 183356 h 1126331"/>
                <a:gd name="connsiteX23" fmla="*/ 795338 w 873919"/>
                <a:gd name="connsiteY23" fmla="*/ 233362 h 1126331"/>
                <a:gd name="connsiteX24" fmla="*/ 831056 w 873919"/>
                <a:gd name="connsiteY24" fmla="*/ 273844 h 1126331"/>
                <a:gd name="connsiteX25" fmla="*/ 859631 w 873919"/>
                <a:gd name="connsiteY25" fmla="*/ 314325 h 1126331"/>
                <a:gd name="connsiteX26" fmla="*/ 873919 w 873919"/>
                <a:gd name="connsiteY26" fmla="*/ 345281 h 1126331"/>
                <a:gd name="connsiteX27" fmla="*/ 871538 w 873919"/>
                <a:gd name="connsiteY27" fmla="*/ 378619 h 1126331"/>
                <a:gd name="connsiteX28" fmla="*/ 854869 w 873919"/>
                <a:gd name="connsiteY28" fmla="*/ 397669 h 1126331"/>
                <a:gd name="connsiteX29" fmla="*/ 795338 w 873919"/>
                <a:gd name="connsiteY29" fmla="*/ 423862 h 1126331"/>
                <a:gd name="connsiteX30" fmla="*/ 745331 w 873919"/>
                <a:gd name="connsiteY30" fmla="*/ 450056 h 1126331"/>
                <a:gd name="connsiteX31" fmla="*/ 702469 w 873919"/>
                <a:gd name="connsiteY31" fmla="*/ 471487 h 1126331"/>
                <a:gd name="connsiteX32" fmla="*/ 664369 w 873919"/>
                <a:gd name="connsiteY32" fmla="*/ 514350 h 1126331"/>
                <a:gd name="connsiteX33" fmla="*/ 452438 w 873919"/>
                <a:gd name="connsiteY33" fmla="*/ 754856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3919" h="1126331">
                  <a:moveTo>
                    <a:pt x="452438" y="754856"/>
                  </a:moveTo>
                  <a:lnTo>
                    <a:pt x="140494" y="1109662"/>
                  </a:lnTo>
                  <a:lnTo>
                    <a:pt x="0" y="1126331"/>
                  </a:lnTo>
                  <a:lnTo>
                    <a:pt x="45244" y="1016794"/>
                  </a:lnTo>
                  <a:lnTo>
                    <a:pt x="221456" y="726281"/>
                  </a:lnTo>
                  <a:lnTo>
                    <a:pt x="340519" y="526256"/>
                  </a:lnTo>
                  <a:lnTo>
                    <a:pt x="445294" y="340519"/>
                  </a:lnTo>
                  <a:lnTo>
                    <a:pt x="473869" y="283369"/>
                  </a:lnTo>
                  <a:lnTo>
                    <a:pt x="483394" y="254794"/>
                  </a:lnTo>
                  <a:lnTo>
                    <a:pt x="483394" y="223837"/>
                  </a:lnTo>
                  <a:lnTo>
                    <a:pt x="476250" y="188119"/>
                  </a:lnTo>
                  <a:lnTo>
                    <a:pt x="457200" y="147637"/>
                  </a:lnTo>
                  <a:lnTo>
                    <a:pt x="426244" y="104775"/>
                  </a:lnTo>
                  <a:lnTo>
                    <a:pt x="385763" y="59531"/>
                  </a:lnTo>
                  <a:lnTo>
                    <a:pt x="366713" y="40481"/>
                  </a:lnTo>
                  <a:lnTo>
                    <a:pt x="366713" y="23812"/>
                  </a:lnTo>
                  <a:lnTo>
                    <a:pt x="369094" y="9525"/>
                  </a:lnTo>
                  <a:lnTo>
                    <a:pt x="376238" y="0"/>
                  </a:lnTo>
                  <a:lnTo>
                    <a:pt x="409575" y="4762"/>
                  </a:lnTo>
                  <a:lnTo>
                    <a:pt x="488156" y="40481"/>
                  </a:lnTo>
                  <a:lnTo>
                    <a:pt x="607219" y="100012"/>
                  </a:lnTo>
                  <a:lnTo>
                    <a:pt x="671513" y="138112"/>
                  </a:lnTo>
                  <a:lnTo>
                    <a:pt x="742950" y="183356"/>
                  </a:lnTo>
                  <a:lnTo>
                    <a:pt x="795338" y="233362"/>
                  </a:lnTo>
                  <a:lnTo>
                    <a:pt x="831056" y="273844"/>
                  </a:lnTo>
                  <a:lnTo>
                    <a:pt x="859631" y="314325"/>
                  </a:lnTo>
                  <a:lnTo>
                    <a:pt x="873919" y="345281"/>
                  </a:lnTo>
                  <a:lnTo>
                    <a:pt x="871538" y="378619"/>
                  </a:lnTo>
                  <a:lnTo>
                    <a:pt x="854869" y="397669"/>
                  </a:lnTo>
                  <a:lnTo>
                    <a:pt x="795338" y="423862"/>
                  </a:lnTo>
                  <a:lnTo>
                    <a:pt x="745331" y="450056"/>
                  </a:lnTo>
                  <a:lnTo>
                    <a:pt x="702469" y="471487"/>
                  </a:lnTo>
                  <a:lnTo>
                    <a:pt x="664369" y="514350"/>
                  </a:lnTo>
                  <a:lnTo>
                    <a:pt x="45243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0D24794-9935-F741-AB71-8D5F07140F0D}"/>
                </a:ext>
              </a:extLst>
            </p:cNvPr>
            <p:cNvSpPr/>
            <p:nvPr/>
          </p:nvSpPr>
          <p:spPr>
            <a:xfrm>
              <a:off x="4533900" y="4300538"/>
              <a:ext cx="1849438" cy="442912"/>
            </a:xfrm>
            <a:custGeom>
              <a:avLst/>
              <a:gdLst>
                <a:gd name="connsiteX0" fmla="*/ 1188244 w 1850231"/>
                <a:gd name="connsiteY0" fmla="*/ 292893 h 442912"/>
                <a:gd name="connsiteX1" fmla="*/ 883444 w 1850231"/>
                <a:gd name="connsiteY1" fmla="*/ 335756 h 442912"/>
                <a:gd name="connsiteX2" fmla="*/ 657225 w 1850231"/>
                <a:gd name="connsiteY2" fmla="*/ 378618 h 442912"/>
                <a:gd name="connsiteX3" fmla="*/ 566738 w 1850231"/>
                <a:gd name="connsiteY3" fmla="*/ 388143 h 442912"/>
                <a:gd name="connsiteX4" fmla="*/ 483394 w 1850231"/>
                <a:gd name="connsiteY4" fmla="*/ 400050 h 442912"/>
                <a:gd name="connsiteX5" fmla="*/ 392906 w 1850231"/>
                <a:gd name="connsiteY5" fmla="*/ 421481 h 442912"/>
                <a:gd name="connsiteX6" fmla="*/ 340519 w 1850231"/>
                <a:gd name="connsiteY6" fmla="*/ 442912 h 442912"/>
                <a:gd name="connsiteX7" fmla="*/ 314325 w 1850231"/>
                <a:gd name="connsiteY7" fmla="*/ 440531 h 442912"/>
                <a:gd name="connsiteX8" fmla="*/ 235744 w 1850231"/>
                <a:gd name="connsiteY8" fmla="*/ 414337 h 442912"/>
                <a:gd name="connsiteX9" fmla="*/ 183356 w 1850231"/>
                <a:gd name="connsiteY9" fmla="*/ 388143 h 442912"/>
                <a:gd name="connsiteX10" fmla="*/ 138113 w 1850231"/>
                <a:gd name="connsiteY10" fmla="*/ 357187 h 442912"/>
                <a:gd name="connsiteX11" fmla="*/ 85725 w 1850231"/>
                <a:gd name="connsiteY11" fmla="*/ 319087 h 442912"/>
                <a:gd name="connsiteX12" fmla="*/ 40481 w 1850231"/>
                <a:gd name="connsiteY12" fmla="*/ 283368 h 442912"/>
                <a:gd name="connsiteX13" fmla="*/ 11906 w 1850231"/>
                <a:gd name="connsiteY13" fmla="*/ 254793 h 442912"/>
                <a:gd name="connsiteX14" fmla="*/ 0 w 1850231"/>
                <a:gd name="connsiteY14" fmla="*/ 235743 h 442912"/>
                <a:gd name="connsiteX15" fmla="*/ 0 w 1850231"/>
                <a:gd name="connsiteY15" fmla="*/ 216693 h 442912"/>
                <a:gd name="connsiteX16" fmla="*/ 4763 w 1850231"/>
                <a:gd name="connsiteY16" fmla="*/ 202406 h 442912"/>
                <a:gd name="connsiteX17" fmla="*/ 23813 w 1850231"/>
                <a:gd name="connsiteY17" fmla="*/ 195262 h 442912"/>
                <a:gd name="connsiteX18" fmla="*/ 54769 w 1850231"/>
                <a:gd name="connsiteY18" fmla="*/ 200025 h 442912"/>
                <a:gd name="connsiteX19" fmla="*/ 107156 w 1850231"/>
                <a:gd name="connsiteY19" fmla="*/ 219075 h 442912"/>
                <a:gd name="connsiteX20" fmla="*/ 173831 w 1850231"/>
                <a:gd name="connsiteY20" fmla="*/ 240506 h 442912"/>
                <a:gd name="connsiteX21" fmla="*/ 226219 w 1850231"/>
                <a:gd name="connsiteY21" fmla="*/ 247650 h 442912"/>
                <a:gd name="connsiteX22" fmla="*/ 288131 w 1850231"/>
                <a:gd name="connsiteY22" fmla="*/ 245268 h 442912"/>
                <a:gd name="connsiteX23" fmla="*/ 397669 w 1850231"/>
                <a:gd name="connsiteY23" fmla="*/ 230981 h 442912"/>
                <a:gd name="connsiteX24" fmla="*/ 716756 w 1850231"/>
                <a:gd name="connsiteY24" fmla="*/ 188118 h 442912"/>
                <a:gd name="connsiteX25" fmla="*/ 940594 w 1850231"/>
                <a:gd name="connsiteY25" fmla="*/ 150018 h 442912"/>
                <a:gd name="connsiteX26" fmla="*/ 1095375 w 1850231"/>
                <a:gd name="connsiteY26" fmla="*/ 119062 h 442912"/>
                <a:gd name="connsiteX27" fmla="*/ 1259681 w 1850231"/>
                <a:gd name="connsiteY27" fmla="*/ 76200 h 442912"/>
                <a:gd name="connsiteX28" fmla="*/ 1414463 w 1850231"/>
                <a:gd name="connsiteY28" fmla="*/ 19050 h 442912"/>
                <a:gd name="connsiteX29" fmla="*/ 1459706 w 1850231"/>
                <a:gd name="connsiteY29" fmla="*/ 0 h 442912"/>
                <a:gd name="connsiteX30" fmla="*/ 1469231 w 1850231"/>
                <a:gd name="connsiteY30" fmla="*/ 0 h 442912"/>
                <a:gd name="connsiteX31" fmla="*/ 1540669 w 1850231"/>
                <a:gd name="connsiteY31" fmla="*/ 14287 h 442912"/>
                <a:gd name="connsiteX32" fmla="*/ 1633538 w 1850231"/>
                <a:gd name="connsiteY32" fmla="*/ 40481 h 442912"/>
                <a:gd name="connsiteX33" fmla="*/ 1740694 w 1850231"/>
                <a:gd name="connsiteY33" fmla="*/ 78581 h 442912"/>
                <a:gd name="connsiteX34" fmla="*/ 1812131 w 1850231"/>
                <a:gd name="connsiteY34" fmla="*/ 109537 h 442912"/>
                <a:gd name="connsiteX35" fmla="*/ 1828800 w 1850231"/>
                <a:gd name="connsiteY35" fmla="*/ 123825 h 442912"/>
                <a:gd name="connsiteX36" fmla="*/ 1840706 w 1850231"/>
                <a:gd name="connsiteY36" fmla="*/ 145256 h 442912"/>
                <a:gd name="connsiteX37" fmla="*/ 1850231 w 1850231"/>
                <a:gd name="connsiteY37" fmla="*/ 169068 h 442912"/>
                <a:gd name="connsiteX38" fmla="*/ 1847850 w 1850231"/>
                <a:gd name="connsiteY38" fmla="*/ 195262 h 442912"/>
                <a:gd name="connsiteX39" fmla="*/ 1838325 w 1850231"/>
                <a:gd name="connsiteY39" fmla="*/ 216693 h 442912"/>
                <a:gd name="connsiteX40" fmla="*/ 1819275 w 1850231"/>
                <a:gd name="connsiteY40" fmla="*/ 230981 h 442912"/>
                <a:gd name="connsiteX41" fmla="*/ 1785938 w 1850231"/>
                <a:gd name="connsiteY41" fmla="*/ 245268 h 442912"/>
                <a:gd name="connsiteX42" fmla="*/ 1707356 w 1850231"/>
                <a:gd name="connsiteY42" fmla="*/ 259556 h 442912"/>
                <a:gd name="connsiteX43" fmla="*/ 1590675 w 1850231"/>
                <a:gd name="connsiteY43" fmla="*/ 266700 h 442912"/>
                <a:gd name="connsiteX44" fmla="*/ 1478756 w 1850231"/>
                <a:gd name="connsiteY44" fmla="*/ 266700 h 442912"/>
                <a:gd name="connsiteX45" fmla="*/ 1188244 w 1850231"/>
                <a:gd name="connsiteY45" fmla="*/ 29289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0231" h="442912">
                  <a:moveTo>
                    <a:pt x="1188244" y="292893"/>
                  </a:moveTo>
                  <a:lnTo>
                    <a:pt x="883444" y="335756"/>
                  </a:lnTo>
                  <a:lnTo>
                    <a:pt x="657225" y="378618"/>
                  </a:lnTo>
                  <a:lnTo>
                    <a:pt x="566738" y="388143"/>
                  </a:lnTo>
                  <a:lnTo>
                    <a:pt x="483394" y="400050"/>
                  </a:lnTo>
                  <a:lnTo>
                    <a:pt x="392906" y="421481"/>
                  </a:lnTo>
                  <a:lnTo>
                    <a:pt x="340519" y="442912"/>
                  </a:lnTo>
                  <a:lnTo>
                    <a:pt x="314325" y="440531"/>
                  </a:lnTo>
                  <a:lnTo>
                    <a:pt x="235744" y="414337"/>
                  </a:lnTo>
                  <a:lnTo>
                    <a:pt x="183356" y="388143"/>
                  </a:lnTo>
                  <a:lnTo>
                    <a:pt x="138113" y="357187"/>
                  </a:lnTo>
                  <a:lnTo>
                    <a:pt x="85725" y="319087"/>
                  </a:lnTo>
                  <a:lnTo>
                    <a:pt x="40481" y="283368"/>
                  </a:lnTo>
                  <a:lnTo>
                    <a:pt x="11906" y="254793"/>
                  </a:lnTo>
                  <a:lnTo>
                    <a:pt x="0" y="235743"/>
                  </a:lnTo>
                  <a:lnTo>
                    <a:pt x="0" y="216693"/>
                  </a:lnTo>
                  <a:lnTo>
                    <a:pt x="4763" y="202406"/>
                  </a:lnTo>
                  <a:lnTo>
                    <a:pt x="23813" y="195262"/>
                  </a:lnTo>
                  <a:lnTo>
                    <a:pt x="54769" y="200025"/>
                  </a:lnTo>
                  <a:lnTo>
                    <a:pt x="107156" y="219075"/>
                  </a:lnTo>
                  <a:lnTo>
                    <a:pt x="173831" y="240506"/>
                  </a:lnTo>
                  <a:lnTo>
                    <a:pt x="226219" y="247650"/>
                  </a:lnTo>
                  <a:lnTo>
                    <a:pt x="288131" y="245268"/>
                  </a:lnTo>
                  <a:lnTo>
                    <a:pt x="397669" y="230981"/>
                  </a:lnTo>
                  <a:lnTo>
                    <a:pt x="716756" y="188118"/>
                  </a:lnTo>
                  <a:lnTo>
                    <a:pt x="940594" y="150018"/>
                  </a:lnTo>
                  <a:lnTo>
                    <a:pt x="1095375" y="119062"/>
                  </a:lnTo>
                  <a:lnTo>
                    <a:pt x="1259681" y="76200"/>
                  </a:lnTo>
                  <a:lnTo>
                    <a:pt x="1414463" y="19050"/>
                  </a:lnTo>
                  <a:lnTo>
                    <a:pt x="1459706" y="0"/>
                  </a:lnTo>
                  <a:lnTo>
                    <a:pt x="1469231" y="0"/>
                  </a:lnTo>
                  <a:lnTo>
                    <a:pt x="1540669" y="14287"/>
                  </a:lnTo>
                  <a:lnTo>
                    <a:pt x="1633538" y="40481"/>
                  </a:lnTo>
                  <a:lnTo>
                    <a:pt x="1740694" y="78581"/>
                  </a:lnTo>
                  <a:lnTo>
                    <a:pt x="1812131" y="109537"/>
                  </a:lnTo>
                  <a:lnTo>
                    <a:pt x="1828800" y="123825"/>
                  </a:lnTo>
                  <a:lnTo>
                    <a:pt x="1840706" y="145256"/>
                  </a:lnTo>
                  <a:lnTo>
                    <a:pt x="1850231" y="169068"/>
                  </a:lnTo>
                  <a:lnTo>
                    <a:pt x="1847850" y="195262"/>
                  </a:lnTo>
                  <a:lnTo>
                    <a:pt x="1838325" y="216693"/>
                  </a:lnTo>
                  <a:lnTo>
                    <a:pt x="1819275" y="230981"/>
                  </a:lnTo>
                  <a:lnTo>
                    <a:pt x="1785938" y="245268"/>
                  </a:lnTo>
                  <a:lnTo>
                    <a:pt x="1707356" y="259556"/>
                  </a:lnTo>
                  <a:lnTo>
                    <a:pt x="1590675" y="266700"/>
                  </a:lnTo>
                  <a:lnTo>
                    <a:pt x="1478756" y="266700"/>
                  </a:lnTo>
                  <a:lnTo>
                    <a:pt x="118824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56A79A1-B0FC-CE47-917A-0D6F7A12A6E4}"/>
                </a:ext>
              </a:extLst>
            </p:cNvPr>
            <p:cNvSpPr/>
            <p:nvPr/>
          </p:nvSpPr>
          <p:spPr>
            <a:xfrm>
              <a:off x="3533775" y="2132013"/>
              <a:ext cx="2824163" cy="555625"/>
            </a:xfrm>
            <a:custGeom>
              <a:avLst/>
              <a:gdLst>
                <a:gd name="connsiteX0" fmla="*/ 1771650 w 2824163"/>
                <a:gd name="connsiteY0" fmla="*/ 314325 h 557212"/>
                <a:gd name="connsiteX1" fmla="*/ 1574006 w 2824163"/>
                <a:gd name="connsiteY1" fmla="*/ 338137 h 557212"/>
                <a:gd name="connsiteX2" fmla="*/ 1207294 w 2824163"/>
                <a:gd name="connsiteY2" fmla="*/ 385762 h 557212"/>
                <a:gd name="connsiteX3" fmla="*/ 1004888 w 2824163"/>
                <a:gd name="connsiteY3" fmla="*/ 435769 h 557212"/>
                <a:gd name="connsiteX4" fmla="*/ 702469 w 2824163"/>
                <a:gd name="connsiteY4" fmla="*/ 500062 h 557212"/>
                <a:gd name="connsiteX5" fmla="*/ 459581 w 2824163"/>
                <a:gd name="connsiteY5" fmla="*/ 542925 h 557212"/>
                <a:gd name="connsiteX6" fmla="*/ 416719 w 2824163"/>
                <a:gd name="connsiteY6" fmla="*/ 557212 h 557212"/>
                <a:gd name="connsiteX7" fmla="*/ 390525 w 2824163"/>
                <a:gd name="connsiteY7" fmla="*/ 554831 h 557212"/>
                <a:gd name="connsiteX8" fmla="*/ 338138 w 2824163"/>
                <a:gd name="connsiteY8" fmla="*/ 535781 h 557212"/>
                <a:gd name="connsiteX9" fmla="*/ 254794 w 2824163"/>
                <a:gd name="connsiteY9" fmla="*/ 492919 h 557212"/>
                <a:gd name="connsiteX10" fmla="*/ 183356 w 2824163"/>
                <a:gd name="connsiteY10" fmla="*/ 445294 h 557212"/>
                <a:gd name="connsiteX11" fmla="*/ 126206 w 2824163"/>
                <a:gd name="connsiteY11" fmla="*/ 402431 h 557212"/>
                <a:gd name="connsiteX12" fmla="*/ 85725 w 2824163"/>
                <a:gd name="connsiteY12" fmla="*/ 364331 h 557212"/>
                <a:gd name="connsiteX13" fmla="*/ 38100 w 2824163"/>
                <a:gd name="connsiteY13" fmla="*/ 311944 h 557212"/>
                <a:gd name="connsiteX14" fmla="*/ 9525 w 2824163"/>
                <a:gd name="connsiteY14" fmla="*/ 271462 h 557212"/>
                <a:gd name="connsiteX15" fmla="*/ 2381 w 2824163"/>
                <a:gd name="connsiteY15" fmla="*/ 247650 h 557212"/>
                <a:gd name="connsiteX16" fmla="*/ 0 w 2824163"/>
                <a:gd name="connsiteY16" fmla="*/ 230981 h 557212"/>
                <a:gd name="connsiteX17" fmla="*/ 0 w 2824163"/>
                <a:gd name="connsiteY17" fmla="*/ 214312 h 557212"/>
                <a:gd name="connsiteX18" fmla="*/ 11906 w 2824163"/>
                <a:gd name="connsiteY18" fmla="*/ 202406 h 557212"/>
                <a:gd name="connsiteX19" fmla="*/ 35719 w 2824163"/>
                <a:gd name="connsiteY19" fmla="*/ 200025 h 557212"/>
                <a:gd name="connsiteX20" fmla="*/ 64294 w 2824163"/>
                <a:gd name="connsiteY20" fmla="*/ 211931 h 557212"/>
                <a:gd name="connsiteX21" fmla="*/ 116681 w 2824163"/>
                <a:gd name="connsiteY21" fmla="*/ 247650 h 557212"/>
                <a:gd name="connsiteX22" fmla="*/ 169069 w 2824163"/>
                <a:gd name="connsiteY22" fmla="*/ 271462 h 557212"/>
                <a:gd name="connsiteX23" fmla="*/ 228600 w 2824163"/>
                <a:gd name="connsiteY23" fmla="*/ 295275 h 557212"/>
                <a:gd name="connsiteX24" fmla="*/ 304800 w 2824163"/>
                <a:gd name="connsiteY24" fmla="*/ 316706 h 557212"/>
                <a:gd name="connsiteX25" fmla="*/ 378619 w 2824163"/>
                <a:gd name="connsiteY25" fmla="*/ 319087 h 557212"/>
                <a:gd name="connsiteX26" fmla="*/ 623888 w 2824163"/>
                <a:gd name="connsiteY26" fmla="*/ 300037 h 557212"/>
                <a:gd name="connsiteX27" fmla="*/ 1047750 w 2824163"/>
                <a:gd name="connsiteY27" fmla="*/ 257175 h 557212"/>
                <a:gd name="connsiteX28" fmla="*/ 1481138 w 2824163"/>
                <a:gd name="connsiteY28" fmla="*/ 190500 h 557212"/>
                <a:gd name="connsiteX29" fmla="*/ 1674019 w 2824163"/>
                <a:gd name="connsiteY29" fmla="*/ 154781 h 557212"/>
                <a:gd name="connsiteX30" fmla="*/ 1874044 w 2824163"/>
                <a:gd name="connsiteY30" fmla="*/ 140494 h 557212"/>
                <a:gd name="connsiteX31" fmla="*/ 2078831 w 2824163"/>
                <a:gd name="connsiteY31" fmla="*/ 90487 h 557212"/>
                <a:gd name="connsiteX32" fmla="*/ 2345531 w 2824163"/>
                <a:gd name="connsiteY32" fmla="*/ 9525 h 557212"/>
                <a:gd name="connsiteX33" fmla="*/ 2386013 w 2824163"/>
                <a:gd name="connsiteY33" fmla="*/ 0 h 557212"/>
                <a:gd name="connsiteX34" fmla="*/ 2476500 w 2824163"/>
                <a:gd name="connsiteY34" fmla="*/ 4762 h 557212"/>
                <a:gd name="connsiteX35" fmla="*/ 2590800 w 2824163"/>
                <a:gd name="connsiteY35" fmla="*/ 23812 h 557212"/>
                <a:gd name="connsiteX36" fmla="*/ 2686050 w 2824163"/>
                <a:gd name="connsiteY36" fmla="*/ 50006 h 557212"/>
                <a:gd name="connsiteX37" fmla="*/ 2747963 w 2824163"/>
                <a:gd name="connsiteY37" fmla="*/ 78581 h 557212"/>
                <a:gd name="connsiteX38" fmla="*/ 2786063 w 2824163"/>
                <a:gd name="connsiteY38" fmla="*/ 107156 h 557212"/>
                <a:gd name="connsiteX39" fmla="*/ 2814638 w 2824163"/>
                <a:gd name="connsiteY39" fmla="*/ 140494 h 557212"/>
                <a:gd name="connsiteX40" fmla="*/ 2824163 w 2824163"/>
                <a:gd name="connsiteY40" fmla="*/ 173831 h 557212"/>
                <a:gd name="connsiteX41" fmla="*/ 2807494 w 2824163"/>
                <a:gd name="connsiteY41" fmla="*/ 207169 h 557212"/>
                <a:gd name="connsiteX42" fmla="*/ 2781300 w 2824163"/>
                <a:gd name="connsiteY42" fmla="*/ 233362 h 557212"/>
                <a:gd name="connsiteX43" fmla="*/ 2733675 w 2824163"/>
                <a:gd name="connsiteY43" fmla="*/ 261937 h 557212"/>
                <a:gd name="connsiteX44" fmla="*/ 2645569 w 2824163"/>
                <a:gd name="connsiteY44" fmla="*/ 271462 h 557212"/>
                <a:gd name="connsiteX45" fmla="*/ 2390775 w 2824163"/>
                <a:gd name="connsiteY45" fmla="*/ 273844 h 557212"/>
                <a:gd name="connsiteX46" fmla="*/ 2093119 w 2824163"/>
                <a:gd name="connsiteY46" fmla="*/ 292894 h 557212"/>
                <a:gd name="connsiteX47" fmla="*/ 1771650 w 2824163"/>
                <a:gd name="connsiteY47" fmla="*/ 314325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3" h="557212">
                  <a:moveTo>
                    <a:pt x="1771650" y="314325"/>
                  </a:moveTo>
                  <a:lnTo>
                    <a:pt x="1574006" y="338137"/>
                  </a:lnTo>
                  <a:lnTo>
                    <a:pt x="1207294" y="385762"/>
                  </a:lnTo>
                  <a:lnTo>
                    <a:pt x="1004888" y="435769"/>
                  </a:lnTo>
                  <a:lnTo>
                    <a:pt x="702469" y="500062"/>
                  </a:lnTo>
                  <a:lnTo>
                    <a:pt x="459581" y="542925"/>
                  </a:lnTo>
                  <a:lnTo>
                    <a:pt x="416719" y="557212"/>
                  </a:lnTo>
                  <a:lnTo>
                    <a:pt x="390525" y="554831"/>
                  </a:lnTo>
                  <a:lnTo>
                    <a:pt x="338138" y="535781"/>
                  </a:lnTo>
                  <a:lnTo>
                    <a:pt x="254794" y="492919"/>
                  </a:lnTo>
                  <a:lnTo>
                    <a:pt x="183356" y="445294"/>
                  </a:lnTo>
                  <a:lnTo>
                    <a:pt x="126206" y="402431"/>
                  </a:lnTo>
                  <a:lnTo>
                    <a:pt x="85725" y="364331"/>
                  </a:lnTo>
                  <a:lnTo>
                    <a:pt x="38100" y="311944"/>
                  </a:lnTo>
                  <a:lnTo>
                    <a:pt x="9525" y="271462"/>
                  </a:lnTo>
                  <a:lnTo>
                    <a:pt x="2381" y="247650"/>
                  </a:lnTo>
                  <a:lnTo>
                    <a:pt x="0" y="230981"/>
                  </a:lnTo>
                  <a:lnTo>
                    <a:pt x="0" y="214312"/>
                  </a:lnTo>
                  <a:lnTo>
                    <a:pt x="11906" y="202406"/>
                  </a:lnTo>
                  <a:lnTo>
                    <a:pt x="35719" y="200025"/>
                  </a:lnTo>
                  <a:lnTo>
                    <a:pt x="64294" y="211931"/>
                  </a:lnTo>
                  <a:lnTo>
                    <a:pt x="116681" y="247650"/>
                  </a:lnTo>
                  <a:lnTo>
                    <a:pt x="169069" y="271462"/>
                  </a:lnTo>
                  <a:lnTo>
                    <a:pt x="228600" y="295275"/>
                  </a:lnTo>
                  <a:lnTo>
                    <a:pt x="304800" y="316706"/>
                  </a:lnTo>
                  <a:lnTo>
                    <a:pt x="378619" y="319087"/>
                  </a:lnTo>
                  <a:lnTo>
                    <a:pt x="623888" y="300037"/>
                  </a:lnTo>
                  <a:lnTo>
                    <a:pt x="1047750" y="257175"/>
                  </a:lnTo>
                  <a:lnTo>
                    <a:pt x="1481138" y="190500"/>
                  </a:lnTo>
                  <a:lnTo>
                    <a:pt x="1674019" y="154781"/>
                  </a:lnTo>
                  <a:lnTo>
                    <a:pt x="1874044" y="140494"/>
                  </a:lnTo>
                  <a:lnTo>
                    <a:pt x="2078831" y="90487"/>
                  </a:lnTo>
                  <a:lnTo>
                    <a:pt x="2345531" y="9525"/>
                  </a:lnTo>
                  <a:lnTo>
                    <a:pt x="2386013" y="0"/>
                  </a:lnTo>
                  <a:lnTo>
                    <a:pt x="2476500" y="4762"/>
                  </a:lnTo>
                  <a:lnTo>
                    <a:pt x="2590800" y="23812"/>
                  </a:lnTo>
                  <a:lnTo>
                    <a:pt x="2686050" y="50006"/>
                  </a:lnTo>
                  <a:lnTo>
                    <a:pt x="2747963" y="78581"/>
                  </a:lnTo>
                  <a:lnTo>
                    <a:pt x="2786063" y="107156"/>
                  </a:lnTo>
                  <a:lnTo>
                    <a:pt x="2814638" y="140494"/>
                  </a:lnTo>
                  <a:lnTo>
                    <a:pt x="2824163" y="173831"/>
                  </a:lnTo>
                  <a:lnTo>
                    <a:pt x="2807494" y="207169"/>
                  </a:lnTo>
                  <a:lnTo>
                    <a:pt x="2781300" y="233362"/>
                  </a:lnTo>
                  <a:lnTo>
                    <a:pt x="2733675" y="261937"/>
                  </a:lnTo>
                  <a:lnTo>
                    <a:pt x="2645569" y="271462"/>
                  </a:lnTo>
                  <a:lnTo>
                    <a:pt x="2390775" y="273844"/>
                  </a:lnTo>
                  <a:lnTo>
                    <a:pt x="2093119" y="292894"/>
                  </a:lnTo>
                  <a:lnTo>
                    <a:pt x="17716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AA79238-7905-8643-AB2D-AD787B1B474B}"/>
                </a:ext>
              </a:extLst>
            </p:cNvPr>
            <p:cNvSpPr/>
            <p:nvPr/>
          </p:nvSpPr>
          <p:spPr>
            <a:xfrm>
              <a:off x="4713288" y="2405063"/>
              <a:ext cx="454025" cy="1216025"/>
            </a:xfrm>
            <a:custGeom>
              <a:avLst/>
              <a:gdLst>
                <a:gd name="connsiteX0" fmla="*/ 411956 w 454819"/>
                <a:gd name="connsiteY0" fmla="*/ 888206 h 1216818"/>
                <a:gd name="connsiteX1" fmla="*/ 409575 w 454819"/>
                <a:gd name="connsiteY1" fmla="*/ 1181100 h 1216818"/>
                <a:gd name="connsiteX2" fmla="*/ 161925 w 454819"/>
                <a:gd name="connsiteY2" fmla="*/ 1216818 h 1216818"/>
                <a:gd name="connsiteX3" fmla="*/ 166687 w 454819"/>
                <a:gd name="connsiteY3" fmla="*/ 907256 h 1216818"/>
                <a:gd name="connsiteX4" fmla="*/ 166687 w 454819"/>
                <a:gd name="connsiteY4" fmla="*/ 647700 h 1216818"/>
                <a:gd name="connsiteX5" fmla="*/ 166687 w 454819"/>
                <a:gd name="connsiteY5" fmla="*/ 283368 h 1216818"/>
                <a:gd name="connsiteX6" fmla="*/ 164306 w 454819"/>
                <a:gd name="connsiteY6" fmla="*/ 180975 h 1216818"/>
                <a:gd name="connsiteX7" fmla="*/ 157162 w 454819"/>
                <a:gd name="connsiteY7" fmla="*/ 150018 h 1216818"/>
                <a:gd name="connsiteX8" fmla="*/ 140494 w 454819"/>
                <a:gd name="connsiteY8" fmla="*/ 133350 h 1216818"/>
                <a:gd name="connsiteX9" fmla="*/ 104775 w 454819"/>
                <a:gd name="connsiteY9" fmla="*/ 114300 h 1216818"/>
                <a:gd name="connsiteX10" fmla="*/ 0 w 454819"/>
                <a:gd name="connsiteY10" fmla="*/ 57150 h 1216818"/>
                <a:gd name="connsiteX11" fmla="*/ 385762 w 454819"/>
                <a:gd name="connsiteY11" fmla="*/ 0 h 1216818"/>
                <a:gd name="connsiteX12" fmla="*/ 450056 w 454819"/>
                <a:gd name="connsiteY12" fmla="*/ 164306 h 1216818"/>
                <a:gd name="connsiteX13" fmla="*/ 454819 w 454819"/>
                <a:gd name="connsiteY13" fmla="*/ 190500 h 1216818"/>
                <a:gd name="connsiteX14" fmla="*/ 442912 w 454819"/>
                <a:gd name="connsiteY14" fmla="*/ 278606 h 1216818"/>
                <a:gd name="connsiteX15" fmla="*/ 411956 w 454819"/>
                <a:gd name="connsiteY15" fmla="*/ 507206 h 1216818"/>
                <a:gd name="connsiteX16" fmla="*/ 411956 w 454819"/>
                <a:gd name="connsiteY16" fmla="*/ 888206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819" h="1216818">
                  <a:moveTo>
                    <a:pt x="411956" y="888206"/>
                  </a:moveTo>
                  <a:cubicBezTo>
                    <a:pt x="411162" y="985837"/>
                    <a:pt x="410369" y="1083469"/>
                    <a:pt x="409575" y="1181100"/>
                  </a:cubicBezTo>
                  <a:lnTo>
                    <a:pt x="161925" y="1216818"/>
                  </a:lnTo>
                  <a:cubicBezTo>
                    <a:pt x="163512" y="1113631"/>
                    <a:pt x="165100" y="1010443"/>
                    <a:pt x="166687" y="907256"/>
                  </a:cubicBezTo>
                  <a:lnTo>
                    <a:pt x="166687" y="647700"/>
                  </a:lnTo>
                  <a:lnTo>
                    <a:pt x="166687" y="283368"/>
                  </a:lnTo>
                  <a:cubicBezTo>
                    <a:pt x="165893" y="249237"/>
                    <a:pt x="165100" y="215106"/>
                    <a:pt x="164306" y="180975"/>
                  </a:cubicBezTo>
                  <a:lnTo>
                    <a:pt x="157162" y="150018"/>
                  </a:lnTo>
                  <a:lnTo>
                    <a:pt x="140494" y="133350"/>
                  </a:lnTo>
                  <a:lnTo>
                    <a:pt x="104775" y="114300"/>
                  </a:lnTo>
                  <a:lnTo>
                    <a:pt x="0" y="57150"/>
                  </a:lnTo>
                  <a:lnTo>
                    <a:pt x="385762" y="0"/>
                  </a:lnTo>
                  <a:lnTo>
                    <a:pt x="450056" y="164306"/>
                  </a:lnTo>
                  <a:lnTo>
                    <a:pt x="454819" y="190500"/>
                  </a:lnTo>
                  <a:lnTo>
                    <a:pt x="442912" y="278606"/>
                  </a:lnTo>
                  <a:lnTo>
                    <a:pt x="411956" y="507206"/>
                  </a:lnTo>
                  <a:lnTo>
                    <a:pt x="411956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C4AC8E9-37C8-F340-97C9-B43EB0D954E1}"/>
                </a:ext>
              </a:extLst>
            </p:cNvPr>
            <p:cNvSpPr/>
            <p:nvPr/>
          </p:nvSpPr>
          <p:spPr>
            <a:xfrm>
              <a:off x="3573463" y="2760663"/>
              <a:ext cx="2632075" cy="539750"/>
            </a:xfrm>
            <a:custGeom>
              <a:avLst/>
              <a:gdLst>
                <a:gd name="connsiteX0" fmla="*/ 1681163 w 2631282"/>
                <a:gd name="connsiteY0" fmla="*/ 276225 h 540544"/>
                <a:gd name="connsiteX1" fmla="*/ 1526382 w 2631282"/>
                <a:gd name="connsiteY1" fmla="*/ 295275 h 540544"/>
                <a:gd name="connsiteX2" fmla="*/ 1231107 w 2631282"/>
                <a:gd name="connsiteY2" fmla="*/ 347662 h 540544"/>
                <a:gd name="connsiteX3" fmla="*/ 931069 w 2631282"/>
                <a:gd name="connsiteY3" fmla="*/ 402431 h 540544"/>
                <a:gd name="connsiteX4" fmla="*/ 721519 w 2631282"/>
                <a:gd name="connsiteY4" fmla="*/ 445294 h 540544"/>
                <a:gd name="connsiteX5" fmla="*/ 588169 w 2631282"/>
                <a:gd name="connsiteY5" fmla="*/ 466725 h 540544"/>
                <a:gd name="connsiteX6" fmla="*/ 542925 w 2631282"/>
                <a:gd name="connsiteY6" fmla="*/ 483394 h 540544"/>
                <a:gd name="connsiteX7" fmla="*/ 459582 w 2631282"/>
                <a:gd name="connsiteY7" fmla="*/ 523875 h 540544"/>
                <a:gd name="connsiteX8" fmla="*/ 431007 w 2631282"/>
                <a:gd name="connsiteY8" fmla="*/ 540544 h 540544"/>
                <a:gd name="connsiteX9" fmla="*/ 400050 w 2631282"/>
                <a:gd name="connsiteY9" fmla="*/ 533400 h 540544"/>
                <a:gd name="connsiteX10" fmla="*/ 316707 w 2631282"/>
                <a:gd name="connsiteY10" fmla="*/ 502444 h 540544"/>
                <a:gd name="connsiteX11" fmla="*/ 226219 w 2631282"/>
                <a:gd name="connsiteY11" fmla="*/ 459581 h 540544"/>
                <a:gd name="connsiteX12" fmla="*/ 157163 w 2631282"/>
                <a:gd name="connsiteY12" fmla="*/ 416719 h 540544"/>
                <a:gd name="connsiteX13" fmla="*/ 76200 w 2631282"/>
                <a:gd name="connsiteY13" fmla="*/ 350044 h 540544"/>
                <a:gd name="connsiteX14" fmla="*/ 23813 w 2631282"/>
                <a:gd name="connsiteY14" fmla="*/ 297656 h 540544"/>
                <a:gd name="connsiteX15" fmla="*/ 0 w 2631282"/>
                <a:gd name="connsiteY15" fmla="*/ 259556 h 540544"/>
                <a:gd name="connsiteX16" fmla="*/ 0 w 2631282"/>
                <a:gd name="connsiteY16" fmla="*/ 245269 h 540544"/>
                <a:gd name="connsiteX17" fmla="*/ 9525 w 2631282"/>
                <a:gd name="connsiteY17" fmla="*/ 228600 h 540544"/>
                <a:gd name="connsiteX18" fmla="*/ 35719 w 2631282"/>
                <a:gd name="connsiteY18" fmla="*/ 221456 h 540544"/>
                <a:gd name="connsiteX19" fmla="*/ 73819 w 2631282"/>
                <a:gd name="connsiteY19" fmla="*/ 240506 h 540544"/>
                <a:gd name="connsiteX20" fmla="*/ 135732 w 2631282"/>
                <a:gd name="connsiteY20" fmla="*/ 264319 h 540544"/>
                <a:gd name="connsiteX21" fmla="*/ 209550 w 2631282"/>
                <a:gd name="connsiteY21" fmla="*/ 283369 h 540544"/>
                <a:gd name="connsiteX22" fmla="*/ 271463 w 2631282"/>
                <a:gd name="connsiteY22" fmla="*/ 288131 h 540544"/>
                <a:gd name="connsiteX23" fmla="*/ 431007 w 2631282"/>
                <a:gd name="connsiteY23" fmla="*/ 285750 h 540544"/>
                <a:gd name="connsiteX24" fmla="*/ 638175 w 2631282"/>
                <a:gd name="connsiteY24" fmla="*/ 264319 h 540544"/>
                <a:gd name="connsiteX25" fmla="*/ 945357 w 2631282"/>
                <a:gd name="connsiteY25" fmla="*/ 228600 h 540544"/>
                <a:gd name="connsiteX26" fmla="*/ 1300163 w 2631282"/>
                <a:gd name="connsiteY26" fmla="*/ 180975 h 540544"/>
                <a:gd name="connsiteX27" fmla="*/ 1571625 w 2631282"/>
                <a:gd name="connsiteY27" fmla="*/ 135731 h 540544"/>
                <a:gd name="connsiteX28" fmla="*/ 1690688 w 2631282"/>
                <a:gd name="connsiteY28" fmla="*/ 126206 h 540544"/>
                <a:gd name="connsiteX29" fmla="*/ 1790700 w 2631282"/>
                <a:gd name="connsiteY29" fmla="*/ 111919 h 540544"/>
                <a:gd name="connsiteX30" fmla="*/ 1900238 w 2631282"/>
                <a:gd name="connsiteY30" fmla="*/ 90487 h 540544"/>
                <a:gd name="connsiteX31" fmla="*/ 2019300 w 2631282"/>
                <a:gd name="connsiteY31" fmla="*/ 57150 h 540544"/>
                <a:gd name="connsiteX32" fmla="*/ 2219325 w 2631282"/>
                <a:gd name="connsiteY32" fmla="*/ 0 h 540544"/>
                <a:gd name="connsiteX33" fmla="*/ 2271713 w 2631282"/>
                <a:gd name="connsiteY33" fmla="*/ 4762 h 540544"/>
                <a:gd name="connsiteX34" fmla="*/ 2383632 w 2631282"/>
                <a:gd name="connsiteY34" fmla="*/ 33337 h 540544"/>
                <a:gd name="connsiteX35" fmla="*/ 2471738 w 2631282"/>
                <a:gd name="connsiteY35" fmla="*/ 59531 h 540544"/>
                <a:gd name="connsiteX36" fmla="*/ 2557463 w 2631282"/>
                <a:gd name="connsiteY36" fmla="*/ 95250 h 540544"/>
                <a:gd name="connsiteX37" fmla="*/ 2583657 w 2631282"/>
                <a:gd name="connsiteY37" fmla="*/ 109537 h 540544"/>
                <a:gd name="connsiteX38" fmla="*/ 2605088 w 2631282"/>
                <a:gd name="connsiteY38" fmla="*/ 138112 h 540544"/>
                <a:gd name="connsiteX39" fmla="*/ 2628900 w 2631282"/>
                <a:gd name="connsiteY39" fmla="*/ 183356 h 540544"/>
                <a:gd name="connsiteX40" fmla="*/ 2631282 w 2631282"/>
                <a:gd name="connsiteY40" fmla="*/ 219075 h 540544"/>
                <a:gd name="connsiteX41" fmla="*/ 2619375 w 2631282"/>
                <a:gd name="connsiteY41" fmla="*/ 247650 h 540544"/>
                <a:gd name="connsiteX42" fmla="*/ 2593182 w 2631282"/>
                <a:gd name="connsiteY42" fmla="*/ 261937 h 540544"/>
                <a:gd name="connsiteX43" fmla="*/ 2505075 w 2631282"/>
                <a:gd name="connsiteY43" fmla="*/ 266700 h 540544"/>
                <a:gd name="connsiteX44" fmla="*/ 2212182 w 2631282"/>
                <a:gd name="connsiteY44" fmla="*/ 261937 h 540544"/>
                <a:gd name="connsiteX45" fmla="*/ 1885950 w 2631282"/>
                <a:gd name="connsiteY45" fmla="*/ 264319 h 540544"/>
                <a:gd name="connsiteX46" fmla="*/ 1681163 w 2631282"/>
                <a:gd name="connsiteY46" fmla="*/ 2762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1282" h="540544">
                  <a:moveTo>
                    <a:pt x="1681163" y="276225"/>
                  </a:moveTo>
                  <a:lnTo>
                    <a:pt x="1526382" y="295275"/>
                  </a:lnTo>
                  <a:lnTo>
                    <a:pt x="1231107" y="347662"/>
                  </a:lnTo>
                  <a:lnTo>
                    <a:pt x="931069" y="402431"/>
                  </a:lnTo>
                  <a:lnTo>
                    <a:pt x="721519" y="445294"/>
                  </a:lnTo>
                  <a:lnTo>
                    <a:pt x="588169" y="466725"/>
                  </a:lnTo>
                  <a:lnTo>
                    <a:pt x="542925" y="483394"/>
                  </a:lnTo>
                  <a:lnTo>
                    <a:pt x="459582" y="523875"/>
                  </a:lnTo>
                  <a:lnTo>
                    <a:pt x="431007" y="540544"/>
                  </a:lnTo>
                  <a:lnTo>
                    <a:pt x="400050" y="533400"/>
                  </a:lnTo>
                  <a:lnTo>
                    <a:pt x="316707" y="502444"/>
                  </a:lnTo>
                  <a:lnTo>
                    <a:pt x="226219" y="459581"/>
                  </a:lnTo>
                  <a:lnTo>
                    <a:pt x="157163" y="416719"/>
                  </a:lnTo>
                  <a:lnTo>
                    <a:pt x="76200" y="350044"/>
                  </a:lnTo>
                  <a:lnTo>
                    <a:pt x="23813" y="297656"/>
                  </a:lnTo>
                  <a:lnTo>
                    <a:pt x="0" y="259556"/>
                  </a:lnTo>
                  <a:lnTo>
                    <a:pt x="0" y="245269"/>
                  </a:lnTo>
                  <a:lnTo>
                    <a:pt x="9525" y="228600"/>
                  </a:lnTo>
                  <a:lnTo>
                    <a:pt x="35719" y="221456"/>
                  </a:lnTo>
                  <a:lnTo>
                    <a:pt x="73819" y="240506"/>
                  </a:lnTo>
                  <a:lnTo>
                    <a:pt x="135732" y="264319"/>
                  </a:lnTo>
                  <a:lnTo>
                    <a:pt x="209550" y="283369"/>
                  </a:lnTo>
                  <a:lnTo>
                    <a:pt x="271463" y="288131"/>
                  </a:lnTo>
                  <a:lnTo>
                    <a:pt x="431007" y="285750"/>
                  </a:lnTo>
                  <a:lnTo>
                    <a:pt x="638175" y="264319"/>
                  </a:lnTo>
                  <a:lnTo>
                    <a:pt x="945357" y="228600"/>
                  </a:lnTo>
                  <a:lnTo>
                    <a:pt x="1300163" y="180975"/>
                  </a:lnTo>
                  <a:lnTo>
                    <a:pt x="1571625" y="135731"/>
                  </a:lnTo>
                  <a:lnTo>
                    <a:pt x="1690688" y="126206"/>
                  </a:lnTo>
                  <a:lnTo>
                    <a:pt x="1790700" y="111919"/>
                  </a:lnTo>
                  <a:lnTo>
                    <a:pt x="1900238" y="90487"/>
                  </a:lnTo>
                  <a:lnTo>
                    <a:pt x="2019300" y="57150"/>
                  </a:lnTo>
                  <a:lnTo>
                    <a:pt x="2219325" y="0"/>
                  </a:lnTo>
                  <a:lnTo>
                    <a:pt x="2271713" y="4762"/>
                  </a:lnTo>
                  <a:lnTo>
                    <a:pt x="2383632" y="33337"/>
                  </a:lnTo>
                  <a:lnTo>
                    <a:pt x="2471738" y="59531"/>
                  </a:lnTo>
                  <a:lnTo>
                    <a:pt x="2557463" y="95250"/>
                  </a:lnTo>
                  <a:lnTo>
                    <a:pt x="2583657" y="109537"/>
                  </a:lnTo>
                  <a:lnTo>
                    <a:pt x="2605088" y="138112"/>
                  </a:lnTo>
                  <a:lnTo>
                    <a:pt x="2628900" y="183356"/>
                  </a:lnTo>
                  <a:lnTo>
                    <a:pt x="2631282" y="219075"/>
                  </a:lnTo>
                  <a:lnTo>
                    <a:pt x="2619375" y="247650"/>
                  </a:lnTo>
                  <a:lnTo>
                    <a:pt x="2593182" y="261937"/>
                  </a:lnTo>
                  <a:lnTo>
                    <a:pt x="2505075" y="266700"/>
                  </a:lnTo>
                  <a:lnTo>
                    <a:pt x="2212182" y="261937"/>
                  </a:lnTo>
                  <a:lnTo>
                    <a:pt x="1885950" y="264319"/>
                  </a:lnTo>
                  <a:lnTo>
                    <a:pt x="16811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13A4A38-2B6C-284B-81B7-621AA12DAA2B}"/>
                </a:ext>
              </a:extLst>
            </p:cNvPr>
            <p:cNvSpPr/>
            <p:nvPr/>
          </p:nvSpPr>
          <p:spPr>
            <a:xfrm>
              <a:off x="2879725" y="3362325"/>
              <a:ext cx="4033838" cy="669925"/>
            </a:xfrm>
            <a:custGeom>
              <a:avLst/>
              <a:gdLst>
                <a:gd name="connsiteX0" fmla="*/ 1740420 w 4034918"/>
                <a:gd name="connsiteY0" fmla="*/ 397713 h 669653"/>
                <a:gd name="connsiteX1" fmla="*/ 1342707 w 4034918"/>
                <a:gd name="connsiteY1" fmla="*/ 469097 h 669653"/>
                <a:gd name="connsiteX2" fmla="*/ 1159147 w 4034918"/>
                <a:gd name="connsiteY2" fmla="*/ 499690 h 669653"/>
                <a:gd name="connsiteX3" fmla="*/ 931397 w 4034918"/>
                <a:gd name="connsiteY3" fmla="*/ 554078 h 669653"/>
                <a:gd name="connsiteX4" fmla="*/ 734240 w 4034918"/>
                <a:gd name="connsiteY4" fmla="*/ 601668 h 669653"/>
                <a:gd name="connsiteX5" fmla="*/ 632262 w 4034918"/>
                <a:gd name="connsiteY5" fmla="*/ 625463 h 669653"/>
                <a:gd name="connsiteX6" fmla="*/ 591471 w 4034918"/>
                <a:gd name="connsiteY6" fmla="*/ 645858 h 669653"/>
                <a:gd name="connsiteX7" fmla="*/ 537083 w 4034918"/>
                <a:gd name="connsiteY7" fmla="*/ 669653 h 669653"/>
                <a:gd name="connsiteX8" fmla="*/ 516687 w 4034918"/>
                <a:gd name="connsiteY8" fmla="*/ 669653 h 669653"/>
                <a:gd name="connsiteX9" fmla="*/ 458900 w 4034918"/>
                <a:gd name="connsiteY9" fmla="*/ 649258 h 669653"/>
                <a:gd name="connsiteX10" fmla="*/ 353523 w 4034918"/>
                <a:gd name="connsiteY10" fmla="*/ 605067 h 669653"/>
                <a:gd name="connsiteX11" fmla="*/ 217553 w 4034918"/>
                <a:gd name="connsiteY11" fmla="*/ 540481 h 669653"/>
                <a:gd name="connsiteX12" fmla="*/ 129172 w 4034918"/>
                <a:gd name="connsiteY12" fmla="*/ 482694 h 669653"/>
                <a:gd name="connsiteX13" fmla="*/ 81582 w 4034918"/>
                <a:gd name="connsiteY13" fmla="*/ 448702 h 669653"/>
                <a:gd name="connsiteX14" fmla="*/ 54388 w 4034918"/>
                <a:gd name="connsiteY14" fmla="*/ 418108 h 669653"/>
                <a:gd name="connsiteX15" fmla="*/ 30594 w 4034918"/>
                <a:gd name="connsiteY15" fmla="*/ 377317 h 669653"/>
                <a:gd name="connsiteX16" fmla="*/ 6799 w 4034918"/>
                <a:gd name="connsiteY16" fmla="*/ 336526 h 669653"/>
                <a:gd name="connsiteX17" fmla="*/ 0 w 4034918"/>
                <a:gd name="connsiteY17" fmla="*/ 299134 h 669653"/>
                <a:gd name="connsiteX18" fmla="*/ 6799 w 4034918"/>
                <a:gd name="connsiteY18" fmla="*/ 282138 h 669653"/>
                <a:gd name="connsiteX19" fmla="*/ 30594 w 4034918"/>
                <a:gd name="connsiteY19" fmla="*/ 282138 h 669653"/>
                <a:gd name="connsiteX20" fmla="*/ 71385 w 4034918"/>
                <a:gd name="connsiteY20" fmla="*/ 295735 h 669653"/>
                <a:gd name="connsiteX21" fmla="*/ 125773 w 4034918"/>
                <a:gd name="connsiteY21" fmla="*/ 329728 h 669653"/>
                <a:gd name="connsiteX22" fmla="*/ 176762 w 4034918"/>
                <a:gd name="connsiteY22" fmla="*/ 353522 h 669653"/>
                <a:gd name="connsiteX23" fmla="*/ 231150 w 4034918"/>
                <a:gd name="connsiteY23" fmla="*/ 377317 h 669653"/>
                <a:gd name="connsiteX24" fmla="*/ 288937 w 4034918"/>
                <a:gd name="connsiteY24" fmla="*/ 390914 h 669653"/>
                <a:gd name="connsiteX25" fmla="*/ 339926 w 4034918"/>
                <a:gd name="connsiteY25" fmla="*/ 401112 h 669653"/>
                <a:gd name="connsiteX26" fmla="*/ 390915 w 4034918"/>
                <a:gd name="connsiteY26" fmla="*/ 404511 h 669653"/>
                <a:gd name="connsiteX27" fmla="*/ 465698 w 4034918"/>
                <a:gd name="connsiteY27" fmla="*/ 401112 h 669653"/>
                <a:gd name="connsiteX28" fmla="*/ 625463 w 4034918"/>
                <a:gd name="connsiteY28" fmla="*/ 387515 h 669653"/>
                <a:gd name="connsiteX29" fmla="*/ 897404 w 4034918"/>
                <a:gd name="connsiteY29" fmla="*/ 356922 h 669653"/>
                <a:gd name="connsiteX30" fmla="*/ 1414091 w 4034918"/>
                <a:gd name="connsiteY30" fmla="*/ 278739 h 669653"/>
                <a:gd name="connsiteX31" fmla="*/ 1774412 w 4034918"/>
                <a:gd name="connsiteY31" fmla="*/ 220951 h 669653"/>
                <a:gd name="connsiteX32" fmla="*/ 2005562 w 4034918"/>
                <a:gd name="connsiteY32" fmla="*/ 183560 h 669653"/>
                <a:gd name="connsiteX33" fmla="*/ 2243510 w 4034918"/>
                <a:gd name="connsiteY33" fmla="*/ 156365 h 669653"/>
                <a:gd name="connsiteX34" fmla="*/ 2552842 w 4034918"/>
                <a:gd name="connsiteY34" fmla="*/ 132571 h 669653"/>
                <a:gd name="connsiteX35" fmla="*/ 3018540 w 4034918"/>
                <a:gd name="connsiteY35" fmla="*/ 101977 h 669653"/>
                <a:gd name="connsiteX36" fmla="*/ 3270085 w 4034918"/>
                <a:gd name="connsiteY36" fmla="*/ 88380 h 669653"/>
                <a:gd name="connsiteX37" fmla="*/ 3361865 w 4034918"/>
                <a:gd name="connsiteY37" fmla="*/ 64586 h 669653"/>
                <a:gd name="connsiteX38" fmla="*/ 3477440 w 4034918"/>
                <a:gd name="connsiteY38" fmla="*/ 23794 h 669653"/>
                <a:gd name="connsiteX39" fmla="*/ 3521630 w 4034918"/>
                <a:gd name="connsiteY39" fmla="*/ 0 h 669653"/>
                <a:gd name="connsiteX40" fmla="*/ 3667798 w 4034918"/>
                <a:gd name="connsiteY40" fmla="*/ 40791 h 669653"/>
                <a:gd name="connsiteX41" fmla="*/ 3817365 w 4034918"/>
                <a:gd name="connsiteY41" fmla="*/ 95179 h 669653"/>
                <a:gd name="connsiteX42" fmla="*/ 3946537 w 4034918"/>
                <a:gd name="connsiteY42" fmla="*/ 146168 h 669653"/>
                <a:gd name="connsiteX43" fmla="*/ 3980530 w 4034918"/>
                <a:gd name="connsiteY43" fmla="*/ 163164 h 669653"/>
                <a:gd name="connsiteX44" fmla="*/ 4007724 w 4034918"/>
                <a:gd name="connsiteY44" fmla="*/ 190358 h 669653"/>
                <a:gd name="connsiteX45" fmla="*/ 4024720 w 4034918"/>
                <a:gd name="connsiteY45" fmla="*/ 217552 h 669653"/>
                <a:gd name="connsiteX46" fmla="*/ 4034918 w 4034918"/>
                <a:gd name="connsiteY46" fmla="*/ 241347 h 669653"/>
                <a:gd name="connsiteX47" fmla="*/ 4031518 w 4034918"/>
                <a:gd name="connsiteY47" fmla="*/ 275339 h 669653"/>
                <a:gd name="connsiteX48" fmla="*/ 4000925 w 4034918"/>
                <a:gd name="connsiteY48" fmla="*/ 316131 h 669653"/>
                <a:gd name="connsiteX49" fmla="*/ 3960134 w 4034918"/>
                <a:gd name="connsiteY49" fmla="*/ 333127 h 669653"/>
                <a:gd name="connsiteX50" fmla="*/ 3875153 w 4034918"/>
                <a:gd name="connsiteY50" fmla="*/ 336526 h 669653"/>
                <a:gd name="connsiteX51" fmla="*/ 3569220 w 4034918"/>
                <a:gd name="connsiteY51" fmla="*/ 305933 h 669653"/>
                <a:gd name="connsiteX52" fmla="*/ 3137514 w 4034918"/>
                <a:gd name="connsiteY52" fmla="*/ 292336 h 669653"/>
                <a:gd name="connsiteX53" fmla="*/ 2753398 w 4034918"/>
                <a:gd name="connsiteY53" fmla="*/ 295735 h 669653"/>
                <a:gd name="connsiteX54" fmla="*/ 2379480 w 4034918"/>
                <a:gd name="connsiteY54" fmla="*/ 319530 h 669653"/>
                <a:gd name="connsiteX55" fmla="*/ 1981767 w 4034918"/>
                <a:gd name="connsiteY55" fmla="*/ 360321 h 669653"/>
                <a:gd name="connsiteX56" fmla="*/ 1740420 w 4034918"/>
                <a:gd name="connsiteY56" fmla="*/ 397713 h 66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34918" h="669653">
                  <a:moveTo>
                    <a:pt x="1740420" y="397713"/>
                  </a:moveTo>
                  <a:lnTo>
                    <a:pt x="1342707" y="469097"/>
                  </a:lnTo>
                  <a:lnTo>
                    <a:pt x="1159147" y="499690"/>
                  </a:lnTo>
                  <a:lnTo>
                    <a:pt x="931397" y="554078"/>
                  </a:lnTo>
                  <a:lnTo>
                    <a:pt x="734240" y="601668"/>
                  </a:lnTo>
                  <a:lnTo>
                    <a:pt x="632262" y="625463"/>
                  </a:lnTo>
                  <a:lnTo>
                    <a:pt x="591471" y="645858"/>
                  </a:lnTo>
                  <a:lnTo>
                    <a:pt x="537083" y="669653"/>
                  </a:lnTo>
                  <a:lnTo>
                    <a:pt x="516687" y="669653"/>
                  </a:lnTo>
                  <a:lnTo>
                    <a:pt x="458900" y="649258"/>
                  </a:lnTo>
                  <a:lnTo>
                    <a:pt x="353523" y="605067"/>
                  </a:lnTo>
                  <a:lnTo>
                    <a:pt x="217553" y="540481"/>
                  </a:lnTo>
                  <a:lnTo>
                    <a:pt x="129172" y="482694"/>
                  </a:lnTo>
                  <a:lnTo>
                    <a:pt x="81582" y="448702"/>
                  </a:lnTo>
                  <a:lnTo>
                    <a:pt x="54388" y="418108"/>
                  </a:lnTo>
                  <a:lnTo>
                    <a:pt x="30594" y="377317"/>
                  </a:lnTo>
                  <a:lnTo>
                    <a:pt x="6799" y="336526"/>
                  </a:lnTo>
                  <a:lnTo>
                    <a:pt x="0" y="299134"/>
                  </a:lnTo>
                  <a:lnTo>
                    <a:pt x="6799" y="282138"/>
                  </a:lnTo>
                  <a:lnTo>
                    <a:pt x="30594" y="282138"/>
                  </a:lnTo>
                  <a:lnTo>
                    <a:pt x="71385" y="295735"/>
                  </a:lnTo>
                  <a:lnTo>
                    <a:pt x="125773" y="329728"/>
                  </a:lnTo>
                  <a:lnTo>
                    <a:pt x="176762" y="353522"/>
                  </a:lnTo>
                  <a:lnTo>
                    <a:pt x="231150" y="377317"/>
                  </a:lnTo>
                  <a:lnTo>
                    <a:pt x="288937" y="390914"/>
                  </a:lnTo>
                  <a:lnTo>
                    <a:pt x="339926" y="401112"/>
                  </a:lnTo>
                  <a:lnTo>
                    <a:pt x="390915" y="404511"/>
                  </a:lnTo>
                  <a:lnTo>
                    <a:pt x="465698" y="401112"/>
                  </a:lnTo>
                  <a:lnTo>
                    <a:pt x="625463" y="387515"/>
                  </a:lnTo>
                  <a:lnTo>
                    <a:pt x="897404" y="356922"/>
                  </a:lnTo>
                  <a:lnTo>
                    <a:pt x="1414091" y="278739"/>
                  </a:lnTo>
                  <a:lnTo>
                    <a:pt x="1774412" y="220951"/>
                  </a:lnTo>
                  <a:lnTo>
                    <a:pt x="2005562" y="183560"/>
                  </a:lnTo>
                  <a:lnTo>
                    <a:pt x="2243510" y="156365"/>
                  </a:lnTo>
                  <a:lnTo>
                    <a:pt x="2552842" y="132571"/>
                  </a:lnTo>
                  <a:lnTo>
                    <a:pt x="3018540" y="101977"/>
                  </a:lnTo>
                  <a:lnTo>
                    <a:pt x="3270085" y="88380"/>
                  </a:lnTo>
                  <a:lnTo>
                    <a:pt x="3361865" y="64586"/>
                  </a:lnTo>
                  <a:lnTo>
                    <a:pt x="3477440" y="23794"/>
                  </a:lnTo>
                  <a:lnTo>
                    <a:pt x="3521630" y="0"/>
                  </a:lnTo>
                  <a:lnTo>
                    <a:pt x="3667798" y="40791"/>
                  </a:lnTo>
                  <a:lnTo>
                    <a:pt x="3817365" y="95179"/>
                  </a:lnTo>
                  <a:lnTo>
                    <a:pt x="3946537" y="146168"/>
                  </a:lnTo>
                  <a:lnTo>
                    <a:pt x="3980530" y="163164"/>
                  </a:lnTo>
                  <a:lnTo>
                    <a:pt x="4007724" y="190358"/>
                  </a:lnTo>
                  <a:lnTo>
                    <a:pt x="4024720" y="217552"/>
                  </a:lnTo>
                  <a:lnTo>
                    <a:pt x="4034918" y="241347"/>
                  </a:lnTo>
                  <a:lnTo>
                    <a:pt x="4031518" y="275339"/>
                  </a:lnTo>
                  <a:lnTo>
                    <a:pt x="4000925" y="316131"/>
                  </a:lnTo>
                  <a:lnTo>
                    <a:pt x="3960134" y="333127"/>
                  </a:lnTo>
                  <a:lnTo>
                    <a:pt x="3875153" y="336526"/>
                  </a:lnTo>
                  <a:lnTo>
                    <a:pt x="3569220" y="305933"/>
                  </a:lnTo>
                  <a:lnTo>
                    <a:pt x="3137514" y="292336"/>
                  </a:lnTo>
                  <a:lnTo>
                    <a:pt x="2753398" y="295735"/>
                  </a:lnTo>
                  <a:lnTo>
                    <a:pt x="2379480" y="319530"/>
                  </a:lnTo>
                  <a:lnTo>
                    <a:pt x="1981767" y="360321"/>
                  </a:lnTo>
                  <a:lnTo>
                    <a:pt x="1740420" y="39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2C8BDCF-765F-C948-A151-0003838224FE}"/>
                </a:ext>
              </a:extLst>
            </p:cNvPr>
            <p:cNvSpPr/>
            <p:nvPr/>
          </p:nvSpPr>
          <p:spPr>
            <a:xfrm>
              <a:off x="2676525" y="3798888"/>
              <a:ext cx="1843088" cy="2139950"/>
            </a:xfrm>
            <a:custGeom>
              <a:avLst/>
              <a:gdLst>
                <a:gd name="connsiteX0" fmla="*/ 888439 w 1843222"/>
                <a:gd name="connsiteY0" fmla="*/ 1450925 h 2140330"/>
                <a:gd name="connsiteX1" fmla="*/ 692290 w 1843222"/>
                <a:gd name="connsiteY1" fmla="*/ 1641304 h 2140330"/>
                <a:gd name="connsiteX2" fmla="*/ 501910 w 1843222"/>
                <a:gd name="connsiteY2" fmla="*/ 1808608 h 2140330"/>
                <a:gd name="connsiteX3" fmla="*/ 331722 w 1843222"/>
                <a:gd name="connsiteY3" fmla="*/ 1941297 h 2140330"/>
                <a:gd name="connsiteX4" fmla="*/ 72113 w 1843222"/>
                <a:gd name="connsiteY4" fmla="*/ 2125907 h 2140330"/>
                <a:gd name="connsiteX5" fmla="*/ 37499 w 1843222"/>
                <a:gd name="connsiteY5" fmla="*/ 2140330 h 2140330"/>
                <a:gd name="connsiteX6" fmla="*/ 14422 w 1843222"/>
                <a:gd name="connsiteY6" fmla="*/ 2137446 h 2140330"/>
                <a:gd name="connsiteX7" fmla="*/ 0 w 1843222"/>
                <a:gd name="connsiteY7" fmla="*/ 2131677 h 2140330"/>
                <a:gd name="connsiteX8" fmla="*/ 0 w 1843222"/>
                <a:gd name="connsiteY8" fmla="*/ 2111485 h 2140330"/>
                <a:gd name="connsiteX9" fmla="*/ 20191 w 1843222"/>
                <a:gd name="connsiteY9" fmla="*/ 2079755 h 2140330"/>
                <a:gd name="connsiteX10" fmla="*/ 147111 w 1843222"/>
                <a:gd name="connsiteY10" fmla="*/ 1964373 h 2140330"/>
                <a:gd name="connsiteX11" fmla="*/ 340376 w 1843222"/>
                <a:gd name="connsiteY11" fmla="*/ 1779762 h 2140330"/>
                <a:gd name="connsiteX12" fmla="*/ 475949 w 1843222"/>
                <a:gd name="connsiteY12" fmla="*/ 1647073 h 2140330"/>
                <a:gd name="connsiteX13" fmla="*/ 623061 w 1843222"/>
                <a:gd name="connsiteY13" fmla="*/ 1497077 h 2140330"/>
                <a:gd name="connsiteX14" fmla="*/ 804787 w 1843222"/>
                <a:gd name="connsiteY14" fmla="*/ 1300928 h 2140330"/>
                <a:gd name="connsiteX15" fmla="*/ 960552 w 1843222"/>
                <a:gd name="connsiteY15" fmla="*/ 1099010 h 2140330"/>
                <a:gd name="connsiteX16" fmla="*/ 1122087 w 1843222"/>
                <a:gd name="connsiteY16" fmla="*/ 862478 h 2140330"/>
                <a:gd name="connsiteX17" fmla="*/ 1263429 w 1843222"/>
                <a:gd name="connsiteY17" fmla="*/ 637483 h 2140330"/>
                <a:gd name="connsiteX18" fmla="*/ 1370157 w 1843222"/>
                <a:gd name="connsiteY18" fmla="*/ 461526 h 2140330"/>
                <a:gd name="connsiteX19" fmla="*/ 1427848 w 1843222"/>
                <a:gd name="connsiteY19" fmla="*/ 349029 h 2140330"/>
                <a:gd name="connsiteX20" fmla="*/ 1448040 w 1843222"/>
                <a:gd name="connsiteY20" fmla="*/ 285569 h 2140330"/>
                <a:gd name="connsiteX21" fmla="*/ 1465347 w 1843222"/>
                <a:gd name="connsiteY21" fmla="*/ 227878 h 2140330"/>
                <a:gd name="connsiteX22" fmla="*/ 1468232 w 1843222"/>
                <a:gd name="connsiteY22" fmla="*/ 181726 h 2140330"/>
                <a:gd name="connsiteX23" fmla="*/ 1462463 w 1843222"/>
                <a:gd name="connsiteY23" fmla="*/ 129804 h 2140330"/>
                <a:gd name="connsiteX24" fmla="*/ 1445155 w 1843222"/>
                <a:gd name="connsiteY24" fmla="*/ 83651 h 2140330"/>
                <a:gd name="connsiteX25" fmla="*/ 1367273 w 1843222"/>
                <a:gd name="connsiteY25" fmla="*/ 0 h 2140330"/>
                <a:gd name="connsiteX26" fmla="*/ 1508615 w 1843222"/>
                <a:gd name="connsiteY26" fmla="*/ 0 h 2140330"/>
                <a:gd name="connsiteX27" fmla="*/ 1658612 w 1843222"/>
                <a:gd name="connsiteY27" fmla="*/ 92305 h 2140330"/>
                <a:gd name="connsiteX28" fmla="*/ 1748032 w 1843222"/>
                <a:gd name="connsiteY28" fmla="*/ 158649 h 2140330"/>
                <a:gd name="connsiteX29" fmla="*/ 1805723 w 1843222"/>
                <a:gd name="connsiteY29" fmla="*/ 199033 h 2140330"/>
                <a:gd name="connsiteX30" fmla="*/ 1834569 w 1843222"/>
                <a:gd name="connsiteY30" fmla="*/ 236532 h 2140330"/>
                <a:gd name="connsiteX31" fmla="*/ 1843222 w 1843222"/>
                <a:gd name="connsiteY31" fmla="*/ 262493 h 2140330"/>
                <a:gd name="connsiteX32" fmla="*/ 1840338 w 1843222"/>
                <a:gd name="connsiteY32" fmla="*/ 288454 h 2140330"/>
                <a:gd name="connsiteX33" fmla="*/ 1820146 w 1843222"/>
                <a:gd name="connsiteY33" fmla="*/ 323068 h 2140330"/>
                <a:gd name="connsiteX34" fmla="*/ 1739379 w 1843222"/>
                <a:gd name="connsiteY34" fmla="*/ 398066 h 2140330"/>
                <a:gd name="connsiteX35" fmla="*/ 1701880 w 1843222"/>
                <a:gd name="connsiteY35" fmla="*/ 441335 h 2140330"/>
                <a:gd name="connsiteX36" fmla="*/ 1592267 w 1843222"/>
                <a:gd name="connsiteY36" fmla="*/ 605754 h 2140330"/>
                <a:gd name="connsiteX37" fmla="*/ 1459578 w 1843222"/>
                <a:gd name="connsiteY37" fmla="*/ 790364 h 2140330"/>
                <a:gd name="connsiteX38" fmla="*/ 1329774 w 1843222"/>
                <a:gd name="connsiteY38" fmla="*/ 957668 h 2140330"/>
                <a:gd name="connsiteX39" fmla="*/ 1188431 w 1843222"/>
                <a:gd name="connsiteY39" fmla="*/ 1136509 h 2140330"/>
                <a:gd name="connsiteX40" fmla="*/ 1026897 w 1843222"/>
                <a:gd name="connsiteY40" fmla="*/ 1315351 h 2140330"/>
                <a:gd name="connsiteX41" fmla="*/ 888439 w 1843222"/>
                <a:gd name="connsiteY41" fmla="*/ 1450925 h 2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222" h="2140330">
                  <a:moveTo>
                    <a:pt x="888439" y="1450925"/>
                  </a:moveTo>
                  <a:lnTo>
                    <a:pt x="692290" y="1641304"/>
                  </a:lnTo>
                  <a:lnTo>
                    <a:pt x="501910" y="1808608"/>
                  </a:lnTo>
                  <a:lnTo>
                    <a:pt x="331722" y="1941297"/>
                  </a:lnTo>
                  <a:lnTo>
                    <a:pt x="72113" y="2125907"/>
                  </a:lnTo>
                  <a:lnTo>
                    <a:pt x="37499" y="2140330"/>
                  </a:lnTo>
                  <a:lnTo>
                    <a:pt x="14422" y="2137446"/>
                  </a:lnTo>
                  <a:lnTo>
                    <a:pt x="0" y="2131677"/>
                  </a:lnTo>
                  <a:lnTo>
                    <a:pt x="0" y="2111485"/>
                  </a:lnTo>
                  <a:lnTo>
                    <a:pt x="20191" y="2079755"/>
                  </a:lnTo>
                  <a:lnTo>
                    <a:pt x="147111" y="1964373"/>
                  </a:lnTo>
                  <a:lnTo>
                    <a:pt x="340376" y="1779762"/>
                  </a:lnTo>
                  <a:lnTo>
                    <a:pt x="475949" y="1647073"/>
                  </a:lnTo>
                  <a:lnTo>
                    <a:pt x="623061" y="1497077"/>
                  </a:lnTo>
                  <a:lnTo>
                    <a:pt x="804787" y="1300928"/>
                  </a:lnTo>
                  <a:lnTo>
                    <a:pt x="960552" y="1099010"/>
                  </a:lnTo>
                  <a:lnTo>
                    <a:pt x="1122087" y="862478"/>
                  </a:lnTo>
                  <a:lnTo>
                    <a:pt x="1263429" y="637483"/>
                  </a:lnTo>
                  <a:lnTo>
                    <a:pt x="1370157" y="461526"/>
                  </a:lnTo>
                  <a:lnTo>
                    <a:pt x="1427848" y="349029"/>
                  </a:lnTo>
                  <a:lnTo>
                    <a:pt x="1448040" y="285569"/>
                  </a:lnTo>
                  <a:lnTo>
                    <a:pt x="1465347" y="227878"/>
                  </a:lnTo>
                  <a:lnTo>
                    <a:pt x="1468232" y="181726"/>
                  </a:lnTo>
                  <a:lnTo>
                    <a:pt x="1462463" y="129804"/>
                  </a:lnTo>
                  <a:lnTo>
                    <a:pt x="1445155" y="83651"/>
                  </a:lnTo>
                  <a:lnTo>
                    <a:pt x="1367273" y="0"/>
                  </a:lnTo>
                  <a:lnTo>
                    <a:pt x="1508615" y="0"/>
                  </a:lnTo>
                  <a:lnTo>
                    <a:pt x="1658612" y="92305"/>
                  </a:lnTo>
                  <a:lnTo>
                    <a:pt x="1748032" y="158649"/>
                  </a:lnTo>
                  <a:lnTo>
                    <a:pt x="1805723" y="199033"/>
                  </a:lnTo>
                  <a:lnTo>
                    <a:pt x="1834569" y="236532"/>
                  </a:lnTo>
                  <a:lnTo>
                    <a:pt x="1843222" y="262493"/>
                  </a:lnTo>
                  <a:lnTo>
                    <a:pt x="1840338" y="288454"/>
                  </a:lnTo>
                  <a:lnTo>
                    <a:pt x="1820146" y="323068"/>
                  </a:lnTo>
                  <a:lnTo>
                    <a:pt x="1739379" y="398066"/>
                  </a:lnTo>
                  <a:lnTo>
                    <a:pt x="1701880" y="441335"/>
                  </a:lnTo>
                  <a:lnTo>
                    <a:pt x="1592267" y="605754"/>
                  </a:lnTo>
                  <a:lnTo>
                    <a:pt x="1459578" y="790364"/>
                  </a:lnTo>
                  <a:lnTo>
                    <a:pt x="1329774" y="957668"/>
                  </a:lnTo>
                  <a:lnTo>
                    <a:pt x="1188431" y="1136509"/>
                  </a:lnTo>
                  <a:lnTo>
                    <a:pt x="1026897" y="1315351"/>
                  </a:lnTo>
                  <a:lnTo>
                    <a:pt x="888439" y="14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5D1DBDE-A3BA-EA43-BE02-6769AFA0E71F}"/>
                </a:ext>
              </a:extLst>
            </p:cNvPr>
            <p:cNvSpPr/>
            <p:nvPr/>
          </p:nvSpPr>
          <p:spPr>
            <a:xfrm>
              <a:off x="5170488" y="4608513"/>
              <a:ext cx="361950" cy="1120775"/>
            </a:xfrm>
            <a:custGeom>
              <a:avLst/>
              <a:gdLst>
                <a:gd name="connsiteX0" fmla="*/ 69056 w 361950"/>
                <a:gd name="connsiteY0" fmla="*/ 685800 h 1121569"/>
                <a:gd name="connsiteX1" fmla="*/ 66675 w 361950"/>
                <a:gd name="connsiteY1" fmla="*/ 419100 h 1121569"/>
                <a:gd name="connsiteX2" fmla="*/ 69056 w 361950"/>
                <a:gd name="connsiteY2" fmla="*/ 257175 h 1121569"/>
                <a:gd name="connsiteX3" fmla="*/ 66675 w 361950"/>
                <a:gd name="connsiteY3" fmla="*/ 204787 h 1121569"/>
                <a:gd name="connsiteX4" fmla="*/ 61912 w 361950"/>
                <a:gd name="connsiteY4" fmla="*/ 164306 h 1121569"/>
                <a:gd name="connsiteX5" fmla="*/ 52387 w 361950"/>
                <a:gd name="connsiteY5" fmla="*/ 123825 h 1121569"/>
                <a:gd name="connsiteX6" fmla="*/ 0 w 361950"/>
                <a:gd name="connsiteY6" fmla="*/ 19050 h 1121569"/>
                <a:gd name="connsiteX7" fmla="*/ 221456 w 361950"/>
                <a:gd name="connsiteY7" fmla="*/ 0 h 1121569"/>
                <a:gd name="connsiteX8" fmla="*/ 316706 w 361950"/>
                <a:gd name="connsiteY8" fmla="*/ 64294 h 1121569"/>
                <a:gd name="connsiteX9" fmla="*/ 340519 w 361950"/>
                <a:gd name="connsiteY9" fmla="*/ 80962 h 1121569"/>
                <a:gd name="connsiteX10" fmla="*/ 354806 w 361950"/>
                <a:gd name="connsiteY10" fmla="*/ 95250 h 1121569"/>
                <a:gd name="connsiteX11" fmla="*/ 361950 w 361950"/>
                <a:gd name="connsiteY11" fmla="*/ 111919 h 1121569"/>
                <a:gd name="connsiteX12" fmla="*/ 361950 w 361950"/>
                <a:gd name="connsiteY12" fmla="*/ 140494 h 1121569"/>
                <a:gd name="connsiteX13" fmla="*/ 350044 w 361950"/>
                <a:gd name="connsiteY13" fmla="*/ 197644 h 1121569"/>
                <a:gd name="connsiteX14" fmla="*/ 330994 w 361950"/>
                <a:gd name="connsiteY14" fmla="*/ 269081 h 1121569"/>
                <a:gd name="connsiteX15" fmla="*/ 321469 w 361950"/>
                <a:gd name="connsiteY15" fmla="*/ 473869 h 1121569"/>
                <a:gd name="connsiteX16" fmla="*/ 302419 w 361950"/>
                <a:gd name="connsiteY16" fmla="*/ 771525 h 1121569"/>
                <a:gd name="connsiteX17" fmla="*/ 280987 w 361950"/>
                <a:gd name="connsiteY17" fmla="*/ 1088231 h 1121569"/>
                <a:gd name="connsiteX18" fmla="*/ 69056 w 361950"/>
                <a:gd name="connsiteY18" fmla="*/ 1121569 h 1121569"/>
                <a:gd name="connsiteX19" fmla="*/ 69056 w 361950"/>
                <a:gd name="connsiteY19" fmla="*/ 685800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950" h="1121569">
                  <a:moveTo>
                    <a:pt x="69056" y="685800"/>
                  </a:moveTo>
                  <a:cubicBezTo>
                    <a:pt x="68262" y="596900"/>
                    <a:pt x="67469" y="508000"/>
                    <a:pt x="66675" y="419100"/>
                  </a:cubicBezTo>
                  <a:cubicBezTo>
                    <a:pt x="67469" y="365125"/>
                    <a:pt x="68262" y="311150"/>
                    <a:pt x="69056" y="257175"/>
                  </a:cubicBezTo>
                  <a:lnTo>
                    <a:pt x="66675" y="204787"/>
                  </a:lnTo>
                  <a:lnTo>
                    <a:pt x="61912" y="164306"/>
                  </a:lnTo>
                  <a:lnTo>
                    <a:pt x="52387" y="123825"/>
                  </a:lnTo>
                  <a:lnTo>
                    <a:pt x="0" y="19050"/>
                  </a:lnTo>
                  <a:lnTo>
                    <a:pt x="221456" y="0"/>
                  </a:lnTo>
                  <a:lnTo>
                    <a:pt x="316706" y="64294"/>
                  </a:lnTo>
                  <a:lnTo>
                    <a:pt x="340519" y="80962"/>
                  </a:lnTo>
                  <a:lnTo>
                    <a:pt x="354806" y="95250"/>
                  </a:lnTo>
                  <a:lnTo>
                    <a:pt x="361950" y="111919"/>
                  </a:lnTo>
                  <a:lnTo>
                    <a:pt x="361950" y="140494"/>
                  </a:lnTo>
                  <a:lnTo>
                    <a:pt x="350044" y="197644"/>
                  </a:lnTo>
                  <a:lnTo>
                    <a:pt x="330994" y="269081"/>
                  </a:lnTo>
                  <a:lnTo>
                    <a:pt x="321469" y="473869"/>
                  </a:lnTo>
                  <a:lnTo>
                    <a:pt x="302419" y="771525"/>
                  </a:lnTo>
                  <a:lnTo>
                    <a:pt x="280987" y="1088231"/>
                  </a:lnTo>
                  <a:lnTo>
                    <a:pt x="69056" y="1121569"/>
                  </a:lnTo>
                  <a:lnTo>
                    <a:pt x="690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D628BA4-7B5A-2F49-8C9D-D10DEEEDE9A5}"/>
                </a:ext>
              </a:extLst>
            </p:cNvPr>
            <p:cNvSpPr/>
            <p:nvPr/>
          </p:nvSpPr>
          <p:spPr>
            <a:xfrm>
              <a:off x="3657600" y="5462588"/>
              <a:ext cx="3386138" cy="557212"/>
            </a:xfrm>
            <a:custGeom>
              <a:avLst/>
              <a:gdLst>
                <a:gd name="connsiteX0" fmla="*/ 2036487 w 3386453"/>
                <a:gd name="connsiteY0" fmla="*/ 297108 h 556716"/>
                <a:gd name="connsiteX1" fmla="*/ 1710534 w 3386453"/>
                <a:gd name="connsiteY1" fmla="*/ 323068 h 556716"/>
                <a:gd name="connsiteX2" fmla="*/ 1427849 w 3386453"/>
                <a:gd name="connsiteY2" fmla="*/ 354798 h 556716"/>
                <a:gd name="connsiteX3" fmla="*/ 1148048 w 3386453"/>
                <a:gd name="connsiteY3" fmla="*/ 395182 h 556716"/>
                <a:gd name="connsiteX4" fmla="*/ 905746 w 3386453"/>
                <a:gd name="connsiteY4" fmla="*/ 438450 h 556716"/>
                <a:gd name="connsiteX5" fmla="*/ 680752 w 3386453"/>
                <a:gd name="connsiteY5" fmla="*/ 481718 h 556716"/>
                <a:gd name="connsiteX6" fmla="*/ 594216 w 3386453"/>
                <a:gd name="connsiteY6" fmla="*/ 507679 h 556716"/>
                <a:gd name="connsiteX7" fmla="*/ 510564 w 3386453"/>
                <a:gd name="connsiteY7" fmla="*/ 539409 h 556716"/>
                <a:gd name="connsiteX8" fmla="*/ 470180 w 3386453"/>
                <a:gd name="connsiteY8" fmla="*/ 556716 h 556716"/>
                <a:gd name="connsiteX9" fmla="*/ 432681 w 3386453"/>
                <a:gd name="connsiteY9" fmla="*/ 548063 h 556716"/>
                <a:gd name="connsiteX10" fmla="*/ 374991 w 3386453"/>
                <a:gd name="connsiteY10" fmla="*/ 527871 h 556716"/>
                <a:gd name="connsiteX11" fmla="*/ 297108 w 3386453"/>
                <a:gd name="connsiteY11" fmla="*/ 496141 h 556716"/>
                <a:gd name="connsiteX12" fmla="*/ 219225 w 3386453"/>
                <a:gd name="connsiteY12" fmla="*/ 449988 h 556716"/>
                <a:gd name="connsiteX13" fmla="*/ 149996 w 3386453"/>
                <a:gd name="connsiteY13" fmla="*/ 403836 h 556716"/>
                <a:gd name="connsiteX14" fmla="*/ 77883 w 3386453"/>
                <a:gd name="connsiteY14" fmla="*/ 351914 h 556716"/>
                <a:gd name="connsiteX15" fmla="*/ 17307 w 3386453"/>
                <a:gd name="connsiteY15" fmla="*/ 297108 h 556716"/>
                <a:gd name="connsiteX16" fmla="*/ 0 w 3386453"/>
                <a:gd name="connsiteY16" fmla="*/ 268262 h 556716"/>
                <a:gd name="connsiteX17" fmla="*/ 0 w 3386453"/>
                <a:gd name="connsiteY17" fmla="*/ 248070 h 556716"/>
                <a:gd name="connsiteX18" fmla="*/ 11538 w 3386453"/>
                <a:gd name="connsiteY18" fmla="*/ 236532 h 556716"/>
                <a:gd name="connsiteX19" fmla="*/ 46153 w 3386453"/>
                <a:gd name="connsiteY19" fmla="*/ 242301 h 556716"/>
                <a:gd name="connsiteX20" fmla="*/ 115382 w 3386453"/>
                <a:gd name="connsiteY20" fmla="*/ 268262 h 556716"/>
                <a:gd name="connsiteX21" fmla="*/ 193264 w 3386453"/>
                <a:gd name="connsiteY21" fmla="*/ 285569 h 556716"/>
                <a:gd name="connsiteX22" fmla="*/ 271147 w 3386453"/>
                <a:gd name="connsiteY22" fmla="*/ 299992 h 556716"/>
                <a:gd name="connsiteX23" fmla="*/ 331722 w 3386453"/>
                <a:gd name="connsiteY23" fmla="*/ 305761 h 556716"/>
                <a:gd name="connsiteX24" fmla="*/ 406721 w 3386453"/>
                <a:gd name="connsiteY24" fmla="*/ 308646 h 556716"/>
                <a:gd name="connsiteX25" fmla="*/ 672098 w 3386453"/>
                <a:gd name="connsiteY25" fmla="*/ 276916 h 556716"/>
                <a:gd name="connsiteX26" fmla="*/ 1047089 w 3386453"/>
                <a:gd name="connsiteY26" fmla="*/ 233648 h 556716"/>
                <a:gd name="connsiteX27" fmla="*/ 1589383 w 3386453"/>
                <a:gd name="connsiteY27" fmla="*/ 175957 h 556716"/>
                <a:gd name="connsiteX28" fmla="*/ 1823031 w 3386453"/>
                <a:gd name="connsiteY28" fmla="*/ 152880 h 556716"/>
                <a:gd name="connsiteX29" fmla="*/ 2022064 w 3386453"/>
                <a:gd name="connsiteY29" fmla="*/ 132689 h 556716"/>
                <a:gd name="connsiteX30" fmla="*/ 2275904 w 3386453"/>
                <a:gd name="connsiteY30" fmla="*/ 106728 h 556716"/>
                <a:gd name="connsiteX31" fmla="*/ 2538397 w 3386453"/>
                <a:gd name="connsiteY31" fmla="*/ 74998 h 556716"/>
                <a:gd name="connsiteX32" fmla="*/ 2671086 w 3386453"/>
                <a:gd name="connsiteY32" fmla="*/ 57691 h 556716"/>
                <a:gd name="connsiteX33" fmla="*/ 2763392 w 3386453"/>
                <a:gd name="connsiteY33" fmla="*/ 40383 h 556716"/>
                <a:gd name="connsiteX34" fmla="*/ 2849928 w 3386453"/>
                <a:gd name="connsiteY34" fmla="*/ 14422 h 556716"/>
                <a:gd name="connsiteX35" fmla="*/ 2893196 w 3386453"/>
                <a:gd name="connsiteY35" fmla="*/ 0 h 556716"/>
                <a:gd name="connsiteX36" fmla="*/ 2959541 w 3386453"/>
                <a:gd name="connsiteY36" fmla="*/ 11538 h 556716"/>
                <a:gd name="connsiteX37" fmla="*/ 3072038 w 3386453"/>
                <a:gd name="connsiteY37" fmla="*/ 51921 h 556716"/>
                <a:gd name="connsiteX38" fmla="*/ 3193189 w 3386453"/>
                <a:gd name="connsiteY38" fmla="*/ 100959 h 556716"/>
                <a:gd name="connsiteX39" fmla="*/ 3273956 w 3386453"/>
                <a:gd name="connsiteY39" fmla="*/ 144227 h 556716"/>
                <a:gd name="connsiteX40" fmla="*/ 3343185 w 3386453"/>
                <a:gd name="connsiteY40" fmla="*/ 184610 h 556716"/>
                <a:gd name="connsiteX41" fmla="*/ 3369146 w 3386453"/>
                <a:gd name="connsiteY41" fmla="*/ 201918 h 556716"/>
                <a:gd name="connsiteX42" fmla="*/ 3380684 w 3386453"/>
                <a:gd name="connsiteY42" fmla="*/ 222109 h 556716"/>
                <a:gd name="connsiteX43" fmla="*/ 3386453 w 3386453"/>
                <a:gd name="connsiteY43" fmla="*/ 245186 h 556716"/>
                <a:gd name="connsiteX44" fmla="*/ 3386453 w 3386453"/>
                <a:gd name="connsiteY44" fmla="*/ 271147 h 556716"/>
                <a:gd name="connsiteX45" fmla="*/ 3377799 w 3386453"/>
                <a:gd name="connsiteY45" fmla="*/ 288454 h 556716"/>
                <a:gd name="connsiteX46" fmla="*/ 3348954 w 3386453"/>
                <a:gd name="connsiteY46" fmla="*/ 308646 h 556716"/>
                <a:gd name="connsiteX47" fmla="*/ 3308570 w 3386453"/>
                <a:gd name="connsiteY47" fmla="*/ 328838 h 556716"/>
                <a:gd name="connsiteX48" fmla="*/ 3262418 w 3386453"/>
                <a:gd name="connsiteY48" fmla="*/ 325953 h 556716"/>
                <a:gd name="connsiteX49" fmla="*/ 3089345 w 3386453"/>
                <a:gd name="connsiteY49" fmla="*/ 302877 h 556716"/>
                <a:gd name="connsiteX50" fmla="*/ 2815314 w 3386453"/>
                <a:gd name="connsiteY50" fmla="*/ 285569 h 556716"/>
                <a:gd name="connsiteX51" fmla="*/ 2555705 w 3386453"/>
                <a:gd name="connsiteY51" fmla="*/ 285569 h 556716"/>
                <a:gd name="connsiteX52" fmla="*/ 2036487 w 3386453"/>
                <a:gd name="connsiteY52" fmla="*/ 297108 h 55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86453" h="556716">
                  <a:moveTo>
                    <a:pt x="2036487" y="297108"/>
                  </a:moveTo>
                  <a:lnTo>
                    <a:pt x="1710534" y="323068"/>
                  </a:lnTo>
                  <a:lnTo>
                    <a:pt x="1427849" y="354798"/>
                  </a:lnTo>
                  <a:lnTo>
                    <a:pt x="1148048" y="395182"/>
                  </a:lnTo>
                  <a:lnTo>
                    <a:pt x="905746" y="438450"/>
                  </a:lnTo>
                  <a:lnTo>
                    <a:pt x="680752" y="481718"/>
                  </a:lnTo>
                  <a:lnTo>
                    <a:pt x="594216" y="507679"/>
                  </a:lnTo>
                  <a:lnTo>
                    <a:pt x="510564" y="539409"/>
                  </a:lnTo>
                  <a:lnTo>
                    <a:pt x="470180" y="556716"/>
                  </a:lnTo>
                  <a:lnTo>
                    <a:pt x="432681" y="548063"/>
                  </a:lnTo>
                  <a:lnTo>
                    <a:pt x="374991" y="527871"/>
                  </a:lnTo>
                  <a:lnTo>
                    <a:pt x="297108" y="496141"/>
                  </a:lnTo>
                  <a:lnTo>
                    <a:pt x="219225" y="449988"/>
                  </a:lnTo>
                  <a:lnTo>
                    <a:pt x="149996" y="403836"/>
                  </a:lnTo>
                  <a:lnTo>
                    <a:pt x="77883" y="351914"/>
                  </a:lnTo>
                  <a:lnTo>
                    <a:pt x="17307" y="297108"/>
                  </a:lnTo>
                  <a:lnTo>
                    <a:pt x="0" y="268262"/>
                  </a:lnTo>
                  <a:lnTo>
                    <a:pt x="0" y="248070"/>
                  </a:lnTo>
                  <a:lnTo>
                    <a:pt x="11538" y="236532"/>
                  </a:lnTo>
                  <a:lnTo>
                    <a:pt x="46153" y="242301"/>
                  </a:lnTo>
                  <a:lnTo>
                    <a:pt x="115382" y="268262"/>
                  </a:lnTo>
                  <a:lnTo>
                    <a:pt x="193264" y="285569"/>
                  </a:lnTo>
                  <a:lnTo>
                    <a:pt x="271147" y="299992"/>
                  </a:lnTo>
                  <a:lnTo>
                    <a:pt x="331722" y="305761"/>
                  </a:lnTo>
                  <a:lnTo>
                    <a:pt x="406721" y="308646"/>
                  </a:lnTo>
                  <a:lnTo>
                    <a:pt x="672098" y="276916"/>
                  </a:lnTo>
                  <a:lnTo>
                    <a:pt x="1047089" y="233648"/>
                  </a:lnTo>
                  <a:lnTo>
                    <a:pt x="1589383" y="175957"/>
                  </a:lnTo>
                  <a:lnTo>
                    <a:pt x="1823031" y="152880"/>
                  </a:lnTo>
                  <a:lnTo>
                    <a:pt x="2022064" y="132689"/>
                  </a:lnTo>
                  <a:lnTo>
                    <a:pt x="2275904" y="106728"/>
                  </a:lnTo>
                  <a:lnTo>
                    <a:pt x="2538397" y="74998"/>
                  </a:lnTo>
                  <a:lnTo>
                    <a:pt x="2671086" y="57691"/>
                  </a:lnTo>
                  <a:lnTo>
                    <a:pt x="2763392" y="40383"/>
                  </a:lnTo>
                  <a:lnTo>
                    <a:pt x="2849928" y="14422"/>
                  </a:lnTo>
                  <a:lnTo>
                    <a:pt x="2893196" y="0"/>
                  </a:lnTo>
                  <a:lnTo>
                    <a:pt x="2959541" y="11538"/>
                  </a:lnTo>
                  <a:lnTo>
                    <a:pt x="3072038" y="51921"/>
                  </a:lnTo>
                  <a:lnTo>
                    <a:pt x="3193189" y="100959"/>
                  </a:lnTo>
                  <a:lnTo>
                    <a:pt x="3273956" y="144227"/>
                  </a:lnTo>
                  <a:lnTo>
                    <a:pt x="3343185" y="184610"/>
                  </a:lnTo>
                  <a:lnTo>
                    <a:pt x="3369146" y="201918"/>
                  </a:lnTo>
                  <a:lnTo>
                    <a:pt x="3380684" y="222109"/>
                  </a:lnTo>
                  <a:lnTo>
                    <a:pt x="3386453" y="245186"/>
                  </a:lnTo>
                  <a:lnTo>
                    <a:pt x="3386453" y="271147"/>
                  </a:lnTo>
                  <a:lnTo>
                    <a:pt x="3377799" y="288454"/>
                  </a:lnTo>
                  <a:lnTo>
                    <a:pt x="3348954" y="308646"/>
                  </a:lnTo>
                  <a:lnTo>
                    <a:pt x="3308570" y="328838"/>
                  </a:lnTo>
                  <a:lnTo>
                    <a:pt x="3262418" y="325953"/>
                  </a:lnTo>
                  <a:lnTo>
                    <a:pt x="3089345" y="302877"/>
                  </a:lnTo>
                  <a:lnTo>
                    <a:pt x="2815314" y="285569"/>
                  </a:lnTo>
                  <a:lnTo>
                    <a:pt x="2555705" y="285569"/>
                  </a:lnTo>
                  <a:lnTo>
                    <a:pt x="2036487" y="297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739173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6CDF6D81-088B-F848-9CA6-8C698ABAB671}"/>
              </a:ext>
            </a:extLst>
          </p:cNvPr>
          <p:cNvSpPr/>
          <p:nvPr/>
        </p:nvSpPr>
        <p:spPr>
          <a:xfrm>
            <a:off x="3455988" y="1509713"/>
            <a:ext cx="2763837" cy="514350"/>
          </a:xfrm>
          <a:custGeom>
            <a:avLst/>
            <a:gdLst>
              <a:gd name="connsiteX0" fmla="*/ 1002506 w 2764631"/>
              <a:gd name="connsiteY0" fmla="*/ 207168 h 514350"/>
              <a:gd name="connsiteX1" fmla="*/ 1257300 w 2764631"/>
              <a:gd name="connsiteY1" fmla="*/ 180975 h 514350"/>
              <a:gd name="connsiteX2" fmla="*/ 1559719 w 2764631"/>
              <a:gd name="connsiteY2" fmla="*/ 145256 h 514350"/>
              <a:gd name="connsiteX3" fmla="*/ 1802606 w 2764631"/>
              <a:gd name="connsiteY3" fmla="*/ 114300 h 514350"/>
              <a:gd name="connsiteX4" fmla="*/ 1988344 w 2764631"/>
              <a:gd name="connsiteY4" fmla="*/ 90487 h 514350"/>
              <a:gd name="connsiteX5" fmla="*/ 2024062 w 2764631"/>
              <a:gd name="connsiteY5" fmla="*/ 83343 h 514350"/>
              <a:gd name="connsiteX6" fmla="*/ 2145506 w 2764631"/>
              <a:gd name="connsiteY6" fmla="*/ 42862 h 514350"/>
              <a:gd name="connsiteX7" fmla="*/ 2286000 w 2764631"/>
              <a:gd name="connsiteY7" fmla="*/ 0 h 514350"/>
              <a:gd name="connsiteX8" fmla="*/ 2336006 w 2764631"/>
              <a:gd name="connsiteY8" fmla="*/ 0 h 514350"/>
              <a:gd name="connsiteX9" fmla="*/ 2416969 w 2764631"/>
              <a:gd name="connsiteY9" fmla="*/ 4762 h 514350"/>
              <a:gd name="connsiteX10" fmla="*/ 2500312 w 2764631"/>
              <a:gd name="connsiteY10" fmla="*/ 11906 h 514350"/>
              <a:gd name="connsiteX11" fmla="*/ 2581275 w 2764631"/>
              <a:gd name="connsiteY11" fmla="*/ 30956 h 514350"/>
              <a:gd name="connsiteX12" fmla="*/ 2638425 w 2764631"/>
              <a:gd name="connsiteY12" fmla="*/ 47625 h 514350"/>
              <a:gd name="connsiteX13" fmla="*/ 2686050 w 2764631"/>
              <a:gd name="connsiteY13" fmla="*/ 69056 h 514350"/>
              <a:gd name="connsiteX14" fmla="*/ 2721769 w 2764631"/>
              <a:gd name="connsiteY14" fmla="*/ 88106 h 514350"/>
              <a:gd name="connsiteX15" fmla="*/ 2743200 w 2764631"/>
              <a:gd name="connsiteY15" fmla="*/ 104775 h 514350"/>
              <a:gd name="connsiteX16" fmla="*/ 2757487 w 2764631"/>
              <a:gd name="connsiteY16" fmla="*/ 126206 h 514350"/>
              <a:gd name="connsiteX17" fmla="*/ 2764631 w 2764631"/>
              <a:gd name="connsiteY17" fmla="*/ 147637 h 514350"/>
              <a:gd name="connsiteX18" fmla="*/ 2757487 w 2764631"/>
              <a:gd name="connsiteY18" fmla="*/ 169068 h 514350"/>
              <a:gd name="connsiteX19" fmla="*/ 2738437 w 2764631"/>
              <a:gd name="connsiteY19" fmla="*/ 190500 h 514350"/>
              <a:gd name="connsiteX20" fmla="*/ 2714625 w 2764631"/>
              <a:gd name="connsiteY20" fmla="*/ 202406 h 514350"/>
              <a:gd name="connsiteX21" fmla="*/ 2636044 w 2764631"/>
              <a:gd name="connsiteY21" fmla="*/ 216693 h 514350"/>
              <a:gd name="connsiteX22" fmla="*/ 2464594 w 2764631"/>
              <a:gd name="connsiteY22" fmla="*/ 235743 h 514350"/>
              <a:gd name="connsiteX23" fmla="*/ 2307431 w 2764631"/>
              <a:gd name="connsiteY23" fmla="*/ 247650 h 514350"/>
              <a:gd name="connsiteX24" fmla="*/ 2052637 w 2764631"/>
              <a:gd name="connsiteY24" fmla="*/ 271462 h 514350"/>
              <a:gd name="connsiteX25" fmla="*/ 1838325 w 2764631"/>
              <a:gd name="connsiteY25" fmla="*/ 290512 h 514350"/>
              <a:gd name="connsiteX26" fmla="*/ 1645444 w 2764631"/>
              <a:gd name="connsiteY26" fmla="*/ 314325 h 514350"/>
              <a:gd name="connsiteX27" fmla="*/ 1519237 w 2764631"/>
              <a:gd name="connsiteY27" fmla="*/ 321468 h 514350"/>
              <a:gd name="connsiteX28" fmla="*/ 1340644 w 2764631"/>
              <a:gd name="connsiteY28" fmla="*/ 342900 h 514350"/>
              <a:gd name="connsiteX29" fmla="*/ 1269206 w 2764631"/>
              <a:gd name="connsiteY29" fmla="*/ 357187 h 514350"/>
              <a:gd name="connsiteX30" fmla="*/ 1150144 w 2764631"/>
              <a:gd name="connsiteY30" fmla="*/ 371475 h 514350"/>
              <a:gd name="connsiteX31" fmla="*/ 1040606 w 2764631"/>
              <a:gd name="connsiteY31" fmla="*/ 388143 h 514350"/>
              <a:gd name="connsiteX32" fmla="*/ 964406 w 2764631"/>
              <a:gd name="connsiteY32" fmla="*/ 407193 h 514350"/>
              <a:gd name="connsiteX33" fmla="*/ 885825 w 2764631"/>
              <a:gd name="connsiteY33" fmla="*/ 421481 h 514350"/>
              <a:gd name="connsiteX34" fmla="*/ 635794 w 2764631"/>
              <a:gd name="connsiteY34" fmla="*/ 450056 h 514350"/>
              <a:gd name="connsiteX35" fmla="*/ 561975 w 2764631"/>
              <a:gd name="connsiteY35" fmla="*/ 457200 h 514350"/>
              <a:gd name="connsiteX36" fmla="*/ 492919 w 2764631"/>
              <a:gd name="connsiteY36" fmla="*/ 466725 h 514350"/>
              <a:gd name="connsiteX37" fmla="*/ 378619 w 2764631"/>
              <a:gd name="connsiteY37" fmla="*/ 495300 h 514350"/>
              <a:gd name="connsiteX38" fmla="*/ 283369 w 2764631"/>
              <a:gd name="connsiteY38" fmla="*/ 514350 h 514350"/>
              <a:gd name="connsiteX39" fmla="*/ 250031 w 2764631"/>
              <a:gd name="connsiteY39" fmla="*/ 504825 h 514350"/>
              <a:gd name="connsiteX40" fmla="*/ 221456 w 2764631"/>
              <a:gd name="connsiteY40" fmla="*/ 492918 h 514350"/>
              <a:gd name="connsiteX41" fmla="*/ 195262 w 2764631"/>
              <a:gd name="connsiteY41" fmla="*/ 476250 h 514350"/>
              <a:gd name="connsiteX42" fmla="*/ 173831 w 2764631"/>
              <a:gd name="connsiteY42" fmla="*/ 459581 h 514350"/>
              <a:gd name="connsiteX43" fmla="*/ 150019 w 2764631"/>
              <a:gd name="connsiteY43" fmla="*/ 435768 h 514350"/>
              <a:gd name="connsiteX44" fmla="*/ 119062 w 2764631"/>
              <a:gd name="connsiteY44" fmla="*/ 402431 h 514350"/>
              <a:gd name="connsiteX45" fmla="*/ 73819 w 2764631"/>
              <a:gd name="connsiteY45" fmla="*/ 342900 h 514350"/>
              <a:gd name="connsiteX46" fmla="*/ 40481 w 2764631"/>
              <a:gd name="connsiteY46" fmla="*/ 290512 h 514350"/>
              <a:gd name="connsiteX47" fmla="*/ 16669 w 2764631"/>
              <a:gd name="connsiteY47" fmla="*/ 247650 h 514350"/>
              <a:gd name="connsiteX48" fmla="*/ 7144 w 2764631"/>
              <a:gd name="connsiteY48" fmla="*/ 226218 h 514350"/>
              <a:gd name="connsiteX49" fmla="*/ 0 w 2764631"/>
              <a:gd name="connsiteY49" fmla="*/ 197643 h 514350"/>
              <a:gd name="connsiteX50" fmla="*/ 4762 w 2764631"/>
              <a:gd name="connsiteY50" fmla="*/ 190500 h 514350"/>
              <a:gd name="connsiteX51" fmla="*/ 14287 w 2764631"/>
              <a:gd name="connsiteY51" fmla="*/ 185737 h 514350"/>
              <a:gd name="connsiteX52" fmla="*/ 38100 w 2764631"/>
              <a:gd name="connsiteY52" fmla="*/ 190500 h 514350"/>
              <a:gd name="connsiteX53" fmla="*/ 61912 w 2764631"/>
              <a:gd name="connsiteY53" fmla="*/ 204787 h 514350"/>
              <a:gd name="connsiteX54" fmla="*/ 92869 w 2764631"/>
              <a:gd name="connsiteY54" fmla="*/ 226218 h 514350"/>
              <a:gd name="connsiteX55" fmla="*/ 128587 w 2764631"/>
              <a:gd name="connsiteY55" fmla="*/ 242887 h 514350"/>
              <a:gd name="connsiteX56" fmla="*/ 171450 w 2764631"/>
              <a:gd name="connsiteY56" fmla="*/ 257175 h 514350"/>
              <a:gd name="connsiteX57" fmla="*/ 228600 w 2764631"/>
              <a:gd name="connsiteY57" fmla="*/ 266700 h 514350"/>
              <a:gd name="connsiteX58" fmla="*/ 309562 w 2764631"/>
              <a:gd name="connsiteY58" fmla="*/ 271462 h 514350"/>
              <a:gd name="connsiteX59" fmla="*/ 516731 w 2764631"/>
              <a:gd name="connsiteY59" fmla="*/ 254793 h 514350"/>
              <a:gd name="connsiteX60" fmla="*/ 942975 w 2764631"/>
              <a:gd name="connsiteY60" fmla="*/ 214312 h 514350"/>
              <a:gd name="connsiteX61" fmla="*/ 1002506 w 2764631"/>
              <a:gd name="connsiteY61" fmla="*/ 207168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764631" h="514350">
                <a:moveTo>
                  <a:pt x="1002506" y="207168"/>
                </a:moveTo>
                <a:lnTo>
                  <a:pt x="1257300" y="180975"/>
                </a:lnTo>
                <a:lnTo>
                  <a:pt x="1559719" y="145256"/>
                </a:lnTo>
                <a:lnTo>
                  <a:pt x="1802606" y="114300"/>
                </a:lnTo>
                <a:lnTo>
                  <a:pt x="1988344" y="90487"/>
                </a:lnTo>
                <a:lnTo>
                  <a:pt x="2024062" y="83343"/>
                </a:lnTo>
                <a:lnTo>
                  <a:pt x="2145506" y="42862"/>
                </a:lnTo>
                <a:lnTo>
                  <a:pt x="2286000" y="0"/>
                </a:lnTo>
                <a:lnTo>
                  <a:pt x="2336006" y="0"/>
                </a:lnTo>
                <a:lnTo>
                  <a:pt x="2416969" y="4762"/>
                </a:lnTo>
                <a:lnTo>
                  <a:pt x="2500312" y="11906"/>
                </a:lnTo>
                <a:lnTo>
                  <a:pt x="2581275" y="30956"/>
                </a:lnTo>
                <a:lnTo>
                  <a:pt x="2638425" y="47625"/>
                </a:lnTo>
                <a:lnTo>
                  <a:pt x="2686050" y="69056"/>
                </a:lnTo>
                <a:lnTo>
                  <a:pt x="2721769" y="88106"/>
                </a:lnTo>
                <a:lnTo>
                  <a:pt x="2743200" y="104775"/>
                </a:lnTo>
                <a:lnTo>
                  <a:pt x="2757487" y="126206"/>
                </a:lnTo>
                <a:lnTo>
                  <a:pt x="2764631" y="147637"/>
                </a:lnTo>
                <a:lnTo>
                  <a:pt x="2757487" y="169068"/>
                </a:lnTo>
                <a:lnTo>
                  <a:pt x="2738437" y="190500"/>
                </a:lnTo>
                <a:lnTo>
                  <a:pt x="2714625" y="202406"/>
                </a:lnTo>
                <a:lnTo>
                  <a:pt x="2636044" y="216693"/>
                </a:lnTo>
                <a:lnTo>
                  <a:pt x="2464594" y="235743"/>
                </a:lnTo>
                <a:lnTo>
                  <a:pt x="2307431" y="247650"/>
                </a:lnTo>
                <a:lnTo>
                  <a:pt x="2052637" y="271462"/>
                </a:lnTo>
                <a:lnTo>
                  <a:pt x="1838325" y="290512"/>
                </a:lnTo>
                <a:lnTo>
                  <a:pt x="1645444" y="314325"/>
                </a:lnTo>
                <a:lnTo>
                  <a:pt x="1519237" y="321468"/>
                </a:lnTo>
                <a:lnTo>
                  <a:pt x="1340644" y="342900"/>
                </a:lnTo>
                <a:lnTo>
                  <a:pt x="1269206" y="357187"/>
                </a:lnTo>
                <a:lnTo>
                  <a:pt x="1150144" y="371475"/>
                </a:lnTo>
                <a:lnTo>
                  <a:pt x="1040606" y="388143"/>
                </a:lnTo>
                <a:lnTo>
                  <a:pt x="964406" y="407193"/>
                </a:lnTo>
                <a:lnTo>
                  <a:pt x="885825" y="421481"/>
                </a:lnTo>
                <a:lnTo>
                  <a:pt x="635794" y="450056"/>
                </a:lnTo>
                <a:lnTo>
                  <a:pt x="561975" y="457200"/>
                </a:lnTo>
                <a:lnTo>
                  <a:pt x="492919" y="466725"/>
                </a:lnTo>
                <a:lnTo>
                  <a:pt x="378619" y="495300"/>
                </a:lnTo>
                <a:lnTo>
                  <a:pt x="283369" y="514350"/>
                </a:lnTo>
                <a:lnTo>
                  <a:pt x="250031" y="504825"/>
                </a:lnTo>
                <a:lnTo>
                  <a:pt x="221456" y="492918"/>
                </a:lnTo>
                <a:lnTo>
                  <a:pt x="195262" y="476250"/>
                </a:lnTo>
                <a:lnTo>
                  <a:pt x="173831" y="459581"/>
                </a:lnTo>
                <a:lnTo>
                  <a:pt x="150019" y="435768"/>
                </a:lnTo>
                <a:lnTo>
                  <a:pt x="119062" y="402431"/>
                </a:lnTo>
                <a:lnTo>
                  <a:pt x="73819" y="342900"/>
                </a:lnTo>
                <a:lnTo>
                  <a:pt x="40481" y="290512"/>
                </a:lnTo>
                <a:lnTo>
                  <a:pt x="16669" y="247650"/>
                </a:lnTo>
                <a:lnTo>
                  <a:pt x="7144" y="226218"/>
                </a:lnTo>
                <a:lnTo>
                  <a:pt x="0" y="197643"/>
                </a:lnTo>
                <a:lnTo>
                  <a:pt x="4762" y="190500"/>
                </a:lnTo>
                <a:lnTo>
                  <a:pt x="14287" y="185737"/>
                </a:lnTo>
                <a:lnTo>
                  <a:pt x="38100" y="190500"/>
                </a:lnTo>
                <a:lnTo>
                  <a:pt x="61912" y="204787"/>
                </a:lnTo>
                <a:lnTo>
                  <a:pt x="92869" y="226218"/>
                </a:lnTo>
                <a:lnTo>
                  <a:pt x="128587" y="242887"/>
                </a:lnTo>
                <a:lnTo>
                  <a:pt x="171450" y="257175"/>
                </a:lnTo>
                <a:lnTo>
                  <a:pt x="228600" y="266700"/>
                </a:lnTo>
                <a:lnTo>
                  <a:pt x="309562" y="271462"/>
                </a:lnTo>
                <a:lnTo>
                  <a:pt x="516731" y="254793"/>
                </a:lnTo>
                <a:lnTo>
                  <a:pt x="942975" y="214312"/>
                </a:lnTo>
                <a:lnTo>
                  <a:pt x="1002506" y="2071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294FEF8-6EC5-184A-B9C5-D201B2CA480A}"/>
              </a:ext>
            </a:extLst>
          </p:cNvPr>
          <p:cNvSpPr/>
          <p:nvPr/>
        </p:nvSpPr>
        <p:spPr>
          <a:xfrm>
            <a:off x="3087688" y="2376488"/>
            <a:ext cx="546100" cy="1101725"/>
          </a:xfrm>
          <a:custGeom>
            <a:avLst/>
            <a:gdLst>
              <a:gd name="connsiteX0" fmla="*/ 445294 w 545307"/>
              <a:gd name="connsiteY0" fmla="*/ 497681 h 1102518"/>
              <a:gd name="connsiteX1" fmla="*/ 402432 w 545307"/>
              <a:gd name="connsiteY1" fmla="*/ 269081 h 1102518"/>
              <a:gd name="connsiteX2" fmla="*/ 335757 w 545307"/>
              <a:gd name="connsiteY2" fmla="*/ 92868 h 1102518"/>
              <a:gd name="connsiteX3" fmla="*/ 266700 w 545307"/>
              <a:gd name="connsiteY3" fmla="*/ 64293 h 1102518"/>
              <a:gd name="connsiteX4" fmla="*/ 202407 w 545307"/>
              <a:gd name="connsiteY4" fmla="*/ 40481 h 1102518"/>
              <a:gd name="connsiteX5" fmla="*/ 140494 w 545307"/>
              <a:gd name="connsiteY5" fmla="*/ 19050 h 1102518"/>
              <a:gd name="connsiteX6" fmla="*/ 83344 w 545307"/>
              <a:gd name="connsiteY6" fmla="*/ 4762 h 1102518"/>
              <a:gd name="connsiteX7" fmla="*/ 42863 w 545307"/>
              <a:gd name="connsiteY7" fmla="*/ 0 h 1102518"/>
              <a:gd name="connsiteX8" fmla="*/ 19050 w 545307"/>
              <a:gd name="connsiteY8" fmla="*/ 2381 h 1102518"/>
              <a:gd name="connsiteX9" fmla="*/ 2382 w 545307"/>
              <a:gd name="connsiteY9" fmla="*/ 9525 h 1102518"/>
              <a:gd name="connsiteX10" fmla="*/ 0 w 545307"/>
              <a:gd name="connsiteY10" fmla="*/ 23812 h 1102518"/>
              <a:gd name="connsiteX11" fmla="*/ 11907 w 545307"/>
              <a:gd name="connsiteY11" fmla="*/ 50006 h 1102518"/>
              <a:gd name="connsiteX12" fmla="*/ 45244 w 545307"/>
              <a:gd name="connsiteY12" fmla="*/ 92868 h 1102518"/>
              <a:gd name="connsiteX13" fmla="*/ 64294 w 545307"/>
              <a:gd name="connsiteY13" fmla="*/ 114300 h 1102518"/>
              <a:gd name="connsiteX14" fmla="*/ 95250 w 545307"/>
              <a:gd name="connsiteY14" fmla="*/ 152400 h 1102518"/>
              <a:gd name="connsiteX15" fmla="*/ 130969 w 545307"/>
              <a:gd name="connsiteY15" fmla="*/ 209550 h 1102518"/>
              <a:gd name="connsiteX16" fmla="*/ 169069 w 545307"/>
              <a:gd name="connsiteY16" fmla="*/ 290512 h 1102518"/>
              <a:gd name="connsiteX17" fmla="*/ 202407 w 545307"/>
              <a:gd name="connsiteY17" fmla="*/ 373856 h 1102518"/>
              <a:gd name="connsiteX18" fmla="*/ 228600 w 545307"/>
              <a:gd name="connsiteY18" fmla="*/ 523875 h 1102518"/>
              <a:gd name="connsiteX19" fmla="*/ 283369 w 545307"/>
              <a:gd name="connsiteY19" fmla="*/ 828675 h 1102518"/>
              <a:gd name="connsiteX20" fmla="*/ 314325 w 545307"/>
              <a:gd name="connsiteY20" fmla="*/ 981075 h 1102518"/>
              <a:gd name="connsiteX21" fmla="*/ 340519 w 545307"/>
              <a:gd name="connsiteY21" fmla="*/ 1021556 h 1102518"/>
              <a:gd name="connsiteX22" fmla="*/ 359569 w 545307"/>
              <a:gd name="connsiteY22" fmla="*/ 1050131 h 1102518"/>
              <a:gd name="connsiteX23" fmla="*/ 388144 w 545307"/>
              <a:gd name="connsiteY23" fmla="*/ 1081087 h 1102518"/>
              <a:gd name="connsiteX24" fmla="*/ 402432 w 545307"/>
              <a:gd name="connsiteY24" fmla="*/ 1092993 h 1102518"/>
              <a:gd name="connsiteX25" fmla="*/ 431007 w 545307"/>
              <a:gd name="connsiteY25" fmla="*/ 1102518 h 1102518"/>
              <a:gd name="connsiteX26" fmla="*/ 447675 w 545307"/>
              <a:gd name="connsiteY26" fmla="*/ 1102518 h 1102518"/>
              <a:gd name="connsiteX27" fmla="*/ 478632 w 545307"/>
              <a:gd name="connsiteY27" fmla="*/ 1092993 h 1102518"/>
              <a:gd name="connsiteX28" fmla="*/ 502444 w 545307"/>
              <a:gd name="connsiteY28" fmla="*/ 1071562 h 1102518"/>
              <a:gd name="connsiteX29" fmla="*/ 523875 w 545307"/>
              <a:gd name="connsiteY29" fmla="*/ 1042987 h 1102518"/>
              <a:gd name="connsiteX30" fmla="*/ 545307 w 545307"/>
              <a:gd name="connsiteY30" fmla="*/ 985837 h 1102518"/>
              <a:gd name="connsiteX31" fmla="*/ 521494 w 545307"/>
              <a:gd name="connsiteY31" fmla="*/ 876300 h 1102518"/>
              <a:gd name="connsiteX32" fmla="*/ 445294 w 545307"/>
              <a:gd name="connsiteY32" fmla="*/ 497681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5307" h="1102518">
                <a:moveTo>
                  <a:pt x="445294" y="497681"/>
                </a:moveTo>
                <a:lnTo>
                  <a:pt x="402432" y="269081"/>
                </a:lnTo>
                <a:lnTo>
                  <a:pt x="335757" y="92868"/>
                </a:lnTo>
                <a:lnTo>
                  <a:pt x="266700" y="64293"/>
                </a:lnTo>
                <a:lnTo>
                  <a:pt x="202407" y="40481"/>
                </a:lnTo>
                <a:lnTo>
                  <a:pt x="140494" y="19050"/>
                </a:lnTo>
                <a:lnTo>
                  <a:pt x="83344" y="4762"/>
                </a:lnTo>
                <a:lnTo>
                  <a:pt x="42863" y="0"/>
                </a:lnTo>
                <a:lnTo>
                  <a:pt x="19050" y="2381"/>
                </a:lnTo>
                <a:lnTo>
                  <a:pt x="2382" y="9525"/>
                </a:lnTo>
                <a:lnTo>
                  <a:pt x="0" y="23812"/>
                </a:lnTo>
                <a:lnTo>
                  <a:pt x="11907" y="50006"/>
                </a:lnTo>
                <a:lnTo>
                  <a:pt x="45244" y="92868"/>
                </a:lnTo>
                <a:lnTo>
                  <a:pt x="64294" y="114300"/>
                </a:lnTo>
                <a:lnTo>
                  <a:pt x="95250" y="152400"/>
                </a:lnTo>
                <a:lnTo>
                  <a:pt x="130969" y="209550"/>
                </a:lnTo>
                <a:lnTo>
                  <a:pt x="169069" y="290512"/>
                </a:lnTo>
                <a:lnTo>
                  <a:pt x="202407" y="373856"/>
                </a:lnTo>
                <a:lnTo>
                  <a:pt x="228600" y="523875"/>
                </a:lnTo>
                <a:lnTo>
                  <a:pt x="283369" y="828675"/>
                </a:lnTo>
                <a:lnTo>
                  <a:pt x="314325" y="981075"/>
                </a:lnTo>
                <a:lnTo>
                  <a:pt x="340519" y="1021556"/>
                </a:lnTo>
                <a:lnTo>
                  <a:pt x="359569" y="1050131"/>
                </a:lnTo>
                <a:lnTo>
                  <a:pt x="388144" y="1081087"/>
                </a:lnTo>
                <a:lnTo>
                  <a:pt x="402432" y="1092993"/>
                </a:lnTo>
                <a:lnTo>
                  <a:pt x="431007" y="1102518"/>
                </a:lnTo>
                <a:lnTo>
                  <a:pt x="447675" y="1102518"/>
                </a:lnTo>
                <a:lnTo>
                  <a:pt x="478632" y="1092993"/>
                </a:lnTo>
                <a:lnTo>
                  <a:pt x="502444" y="1071562"/>
                </a:lnTo>
                <a:lnTo>
                  <a:pt x="523875" y="1042987"/>
                </a:lnTo>
                <a:lnTo>
                  <a:pt x="545307" y="985837"/>
                </a:lnTo>
                <a:lnTo>
                  <a:pt x="521494" y="876300"/>
                </a:lnTo>
                <a:lnTo>
                  <a:pt x="445294" y="4976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3BE9B91A-DB96-154C-822E-A9CAC2003F42}"/>
              </a:ext>
            </a:extLst>
          </p:cNvPr>
          <p:cNvSpPr/>
          <p:nvPr/>
        </p:nvSpPr>
        <p:spPr>
          <a:xfrm>
            <a:off x="3776663" y="3608388"/>
            <a:ext cx="2292350" cy="438150"/>
          </a:xfrm>
          <a:custGeom>
            <a:avLst/>
            <a:gdLst>
              <a:gd name="connsiteX0" fmla="*/ 1157287 w 2293143"/>
              <a:gd name="connsiteY0" fmla="*/ 135731 h 438150"/>
              <a:gd name="connsiteX1" fmla="*/ 1328737 w 2293143"/>
              <a:gd name="connsiteY1" fmla="*/ 116681 h 438150"/>
              <a:gd name="connsiteX2" fmla="*/ 1476375 w 2293143"/>
              <a:gd name="connsiteY2" fmla="*/ 95250 h 438150"/>
              <a:gd name="connsiteX3" fmla="*/ 1654968 w 2293143"/>
              <a:gd name="connsiteY3" fmla="*/ 61912 h 438150"/>
              <a:gd name="connsiteX4" fmla="*/ 1754981 w 2293143"/>
              <a:gd name="connsiteY4" fmla="*/ 42862 h 438150"/>
              <a:gd name="connsiteX5" fmla="*/ 1828800 w 2293143"/>
              <a:gd name="connsiteY5" fmla="*/ 19050 h 438150"/>
              <a:gd name="connsiteX6" fmla="*/ 1900237 w 2293143"/>
              <a:gd name="connsiteY6" fmla="*/ 2381 h 438150"/>
              <a:gd name="connsiteX7" fmla="*/ 1935956 w 2293143"/>
              <a:gd name="connsiteY7" fmla="*/ 0 h 438150"/>
              <a:gd name="connsiteX8" fmla="*/ 1971675 w 2293143"/>
              <a:gd name="connsiteY8" fmla="*/ 4762 h 438150"/>
              <a:gd name="connsiteX9" fmla="*/ 2026443 w 2293143"/>
              <a:gd name="connsiteY9" fmla="*/ 16669 h 438150"/>
              <a:gd name="connsiteX10" fmla="*/ 2093118 w 2293143"/>
              <a:gd name="connsiteY10" fmla="*/ 40481 h 438150"/>
              <a:gd name="connsiteX11" fmla="*/ 2135981 w 2293143"/>
              <a:gd name="connsiteY11" fmla="*/ 59531 h 438150"/>
              <a:gd name="connsiteX12" fmla="*/ 2176462 w 2293143"/>
              <a:gd name="connsiteY12" fmla="*/ 83344 h 438150"/>
              <a:gd name="connsiteX13" fmla="*/ 2214562 w 2293143"/>
              <a:gd name="connsiteY13" fmla="*/ 109537 h 438150"/>
              <a:gd name="connsiteX14" fmla="*/ 2243137 w 2293143"/>
              <a:gd name="connsiteY14" fmla="*/ 135731 h 438150"/>
              <a:gd name="connsiteX15" fmla="*/ 2271712 w 2293143"/>
              <a:gd name="connsiteY15" fmla="*/ 166687 h 438150"/>
              <a:gd name="connsiteX16" fmla="*/ 2288381 w 2293143"/>
              <a:gd name="connsiteY16" fmla="*/ 190500 h 438150"/>
              <a:gd name="connsiteX17" fmla="*/ 2293143 w 2293143"/>
              <a:gd name="connsiteY17" fmla="*/ 207169 h 438150"/>
              <a:gd name="connsiteX18" fmla="*/ 2293143 w 2293143"/>
              <a:gd name="connsiteY18" fmla="*/ 223837 h 438150"/>
              <a:gd name="connsiteX19" fmla="*/ 2276475 w 2293143"/>
              <a:gd name="connsiteY19" fmla="*/ 242887 h 438150"/>
              <a:gd name="connsiteX20" fmla="*/ 2247900 w 2293143"/>
              <a:gd name="connsiteY20" fmla="*/ 257175 h 438150"/>
              <a:gd name="connsiteX21" fmla="*/ 2212181 w 2293143"/>
              <a:gd name="connsiteY21" fmla="*/ 269081 h 438150"/>
              <a:gd name="connsiteX22" fmla="*/ 2190750 w 2293143"/>
              <a:gd name="connsiteY22" fmla="*/ 269081 h 438150"/>
              <a:gd name="connsiteX23" fmla="*/ 2116931 w 2293143"/>
              <a:gd name="connsiteY23" fmla="*/ 257175 h 438150"/>
              <a:gd name="connsiteX24" fmla="*/ 2007393 w 2293143"/>
              <a:gd name="connsiteY24" fmla="*/ 250031 h 438150"/>
              <a:gd name="connsiteX25" fmla="*/ 1862137 w 2293143"/>
              <a:gd name="connsiteY25" fmla="*/ 245269 h 438150"/>
              <a:gd name="connsiteX26" fmla="*/ 1724025 w 2293143"/>
              <a:gd name="connsiteY26" fmla="*/ 250031 h 438150"/>
              <a:gd name="connsiteX27" fmla="*/ 1557337 w 2293143"/>
              <a:gd name="connsiteY27" fmla="*/ 261937 h 438150"/>
              <a:gd name="connsiteX28" fmla="*/ 1397793 w 2293143"/>
              <a:gd name="connsiteY28" fmla="*/ 276225 h 438150"/>
              <a:gd name="connsiteX29" fmla="*/ 1166812 w 2293143"/>
              <a:gd name="connsiteY29" fmla="*/ 297656 h 438150"/>
              <a:gd name="connsiteX30" fmla="*/ 952500 w 2293143"/>
              <a:gd name="connsiteY30" fmla="*/ 323850 h 438150"/>
              <a:gd name="connsiteX31" fmla="*/ 821531 w 2293143"/>
              <a:gd name="connsiteY31" fmla="*/ 345281 h 438150"/>
              <a:gd name="connsiteX32" fmla="*/ 673893 w 2293143"/>
              <a:gd name="connsiteY32" fmla="*/ 373856 h 438150"/>
              <a:gd name="connsiteX33" fmla="*/ 550068 w 2293143"/>
              <a:gd name="connsiteY33" fmla="*/ 407194 h 438150"/>
              <a:gd name="connsiteX34" fmla="*/ 504825 w 2293143"/>
              <a:gd name="connsiteY34" fmla="*/ 423862 h 438150"/>
              <a:gd name="connsiteX35" fmla="*/ 450056 w 2293143"/>
              <a:gd name="connsiteY35" fmla="*/ 435769 h 438150"/>
              <a:gd name="connsiteX36" fmla="*/ 402431 w 2293143"/>
              <a:gd name="connsiteY36" fmla="*/ 438150 h 438150"/>
              <a:gd name="connsiteX37" fmla="*/ 350043 w 2293143"/>
              <a:gd name="connsiteY37" fmla="*/ 433387 h 438150"/>
              <a:gd name="connsiteX38" fmla="*/ 304800 w 2293143"/>
              <a:gd name="connsiteY38" fmla="*/ 423862 h 438150"/>
              <a:gd name="connsiteX39" fmla="*/ 266700 w 2293143"/>
              <a:gd name="connsiteY39" fmla="*/ 407194 h 438150"/>
              <a:gd name="connsiteX40" fmla="*/ 223837 w 2293143"/>
              <a:gd name="connsiteY40" fmla="*/ 378619 h 438150"/>
              <a:gd name="connsiteX41" fmla="*/ 161925 w 2293143"/>
              <a:gd name="connsiteY41" fmla="*/ 326231 h 438150"/>
              <a:gd name="connsiteX42" fmla="*/ 92868 w 2293143"/>
              <a:gd name="connsiteY42" fmla="*/ 266700 h 438150"/>
              <a:gd name="connsiteX43" fmla="*/ 42862 w 2293143"/>
              <a:gd name="connsiteY43" fmla="*/ 211931 h 438150"/>
              <a:gd name="connsiteX44" fmla="*/ 14287 w 2293143"/>
              <a:gd name="connsiteY44" fmla="*/ 171450 h 438150"/>
              <a:gd name="connsiteX45" fmla="*/ 7143 w 2293143"/>
              <a:gd name="connsiteY45" fmla="*/ 157162 h 438150"/>
              <a:gd name="connsiteX46" fmla="*/ 0 w 2293143"/>
              <a:gd name="connsiteY46" fmla="*/ 138112 h 438150"/>
              <a:gd name="connsiteX47" fmla="*/ 2381 w 2293143"/>
              <a:gd name="connsiteY47" fmla="*/ 121444 h 438150"/>
              <a:gd name="connsiteX48" fmla="*/ 9525 w 2293143"/>
              <a:gd name="connsiteY48" fmla="*/ 109537 h 438150"/>
              <a:gd name="connsiteX49" fmla="*/ 21431 w 2293143"/>
              <a:gd name="connsiteY49" fmla="*/ 107156 h 438150"/>
              <a:gd name="connsiteX50" fmla="*/ 30956 w 2293143"/>
              <a:gd name="connsiteY50" fmla="*/ 107156 h 438150"/>
              <a:gd name="connsiteX51" fmla="*/ 59531 w 2293143"/>
              <a:gd name="connsiteY51" fmla="*/ 116681 h 438150"/>
              <a:gd name="connsiteX52" fmla="*/ 90487 w 2293143"/>
              <a:gd name="connsiteY52" fmla="*/ 135731 h 438150"/>
              <a:gd name="connsiteX53" fmla="*/ 140493 w 2293143"/>
              <a:gd name="connsiteY53" fmla="*/ 159544 h 438150"/>
              <a:gd name="connsiteX54" fmla="*/ 202406 w 2293143"/>
              <a:gd name="connsiteY54" fmla="*/ 180975 h 438150"/>
              <a:gd name="connsiteX55" fmla="*/ 254793 w 2293143"/>
              <a:gd name="connsiteY55" fmla="*/ 195262 h 438150"/>
              <a:gd name="connsiteX56" fmla="*/ 302418 w 2293143"/>
              <a:gd name="connsiteY56" fmla="*/ 202406 h 438150"/>
              <a:gd name="connsiteX57" fmla="*/ 414337 w 2293143"/>
              <a:gd name="connsiteY57" fmla="*/ 202406 h 438150"/>
              <a:gd name="connsiteX58" fmla="*/ 640556 w 2293143"/>
              <a:gd name="connsiteY58" fmla="*/ 192881 h 438150"/>
              <a:gd name="connsiteX59" fmla="*/ 888206 w 2293143"/>
              <a:gd name="connsiteY59" fmla="*/ 171450 h 438150"/>
              <a:gd name="connsiteX60" fmla="*/ 1157287 w 2293143"/>
              <a:gd name="connsiteY60" fmla="*/ 135731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93143" h="438150">
                <a:moveTo>
                  <a:pt x="1157287" y="135731"/>
                </a:moveTo>
                <a:lnTo>
                  <a:pt x="1328737" y="116681"/>
                </a:lnTo>
                <a:lnTo>
                  <a:pt x="1476375" y="95250"/>
                </a:lnTo>
                <a:lnTo>
                  <a:pt x="1654968" y="61912"/>
                </a:lnTo>
                <a:lnTo>
                  <a:pt x="1754981" y="42862"/>
                </a:lnTo>
                <a:lnTo>
                  <a:pt x="1828800" y="19050"/>
                </a:lnTo>
                <a:lnTo>
                  <a:pt x="1900237" y="2381"/>
                </a:lnTo>
                <a:lnTo>
                  <a:pt x="1935956" y="0"/>
                </a:lnTo>
                <a:lnTo>
                  <a:pt x="1971675" y="4762"/>
                </a:lnTo>
                <a:lnTo>
                  <a:pt x="2026443" y="16669"/>
                </a:lnTo>
                <a:lnTo>
                  <a:pt x="2093118" y="40481"/>
                </a:lnTo>
                <a:lnTo>
                  <a:pt x="2135981" y="59531"/>
                </a:lnTo>
                <a:lnTo>
                  <a:pt x="2176462" y="83344"/>
                </a:lnTo>
                <a:lnTo>
                  <a:pt x="2214562" y="109537"/>
                </a:lnTo>
                <a:lnTo>
                  <a:pt x="2243137" y="135731"/>
                </a:lnTo>
                <a:lnTo>
                  <a:pt x="2271712" y="166687"/>
                </a:lnTo>
                <a:lnTo>
                  <a:pt x="2288381" y="190500"/>
                </a:lnTo>
                <a:lnTo>
                  <a:pt x="2293143" y="207169"/>
                </a:lnTo>
                <a:lnTo>
                  <a:pt x="2293143" y="223837"/>
                </a:lnTo>
                <a:lnTo>
                  <a:pt x="2276475" y="242887"/>
                </a:lnTo>
                <a:lnTo>
                  <a:pt x="2247900" y="257175"/>
                </a:lnTo>
                <a:lnTo>
                  <a:pt x="2212181" y="269081"/>
                </a:lnTo>
                <a:lnTo>
                  <a:pt x="2190750" y="269081"/>
                </a:lnTo>
                <a:lnTo>
                  <a:pt x="2116931" y="257175"/>
                </a:lnTo>
                <a:lnTo>
                  <a:pt x="2007393" y="250031"/>
                </a:lnTo>
                <a:lnTo>
                  <a:pt x="1862137" y="245269"/>
                </a:lnTo>
                <a:lnTo>
                  <a:pt x="1724025" y="250031"/>
                </a:lnTo>
                <a:lnTo>
                  <a:pt x="1557337" y="261937"/>
                </a:lnTo>
                <a:lnTo>
                  <a:pt x="1397793" y="276225"/>
                </a:lnTo>
                <a:lnTo>
                  <a:pt x="1166812" y="297656"/>
                </a:lnTo>
                <a:lnTo>
                  <a:pt x="952500" y="323850"/>
                </a:lnTo>
                <a:lnTo>
                  <a:pt x="821531" y="345281"/>
                </a:lnTo>
                <a:lnTo>
                  <a:pt x="673893" y="373856"/>
                </a:lnTo>
                <a:lnTo>
                  <a:pt x="550068" y="407194"/>
                </a:lnTo>
                <a:lnTo>
                  <a:pt x="504825" y="423862"/>
                </a:lnTo>
                <a:lnTo>
                  <a:pt x="450056" y="435769"/>
                </a:lnTo>
                <a:lnTo>
                  <a:pt x="402431" y="438150"/>
                </a:lnTo>
                <a:lnTo>
                  <a:pt x="350043" y="433387"/>
                </a:lnTo>
                <a:lnTo>
                  <a:pt x="304800" y="423862"/>
                </a:lnTo>
                <a:lnTo>
                  <a:pt x="266700" y="407194"/>
                </a:lnTo>
                <a:lnTo>
                  <a:pt x="223837" y="378619"/>
                </a:lnTo>
                <a:lnTo>
                  <a:pt x="161925" y="326231"/>
                </a:lnTo>
                <a:lnTo>
                  <a:pt x="92868" y="266700"/>
                </a:lnTo>
                <a:lnTo>
                  <a:pt x="42862" y="211931"/>
                </a:lnTo>
                <a:lnTo>
                  <a:pt x="14287" y="171450"/>
                </a:lnTo>
                <a:lnTo>
                  <a:pt x="7143" y="157162"/>
                </a:lnTo>
                <a:lnTo>
                  <a:pt x="0" y="138112"/>
                </a:lnTo>
                <a:lnTo>
                  <a:pt x="2381" y="121444"/>
                </a:lnTo>
                <a:lnTo>
                  <a:pt x="9525" y="109537"/>
                </a:lnTo>
                <a:lnTo>
                  <a:pt x="21431" y="107156"/>
                </a:lnTo>
                <a:lnTo>
                  <a:pt x="30956" y="107156"/>
                </a:lnTo>
                <a:lnTo>
                  <a:pt x="59531" y="116681"/>
                </a:lnTo>
                <a:lnTo>
                  <a:pt x="90487" y="135731"/>
                </a:lnTo>
                <a:lnTo>
                  <a:pt x="140493" y="159544"/>
                </a:lnTo>
                <a:lnTo>
                  <a:pt x="202406" y="180975"/>
                </a:lnTo>
                <a:lnTo>
                  <a:pt x="254793" y="195262"/>
                </a:lnTo>
                <a:lnTo>
                  <a:pt x="302418" y="202406"/>
                </a:lnTo>
                <a:lnTo>
                  <a:pt x="414337" y="202406"/>
                </a:lnTo>
                <a:lnTo>
                  <a:pt x="640556" y="192881"/>
                </a:lnTo>
                <a:lnTo>
                  <a:pt x="888206" y="171450"/>
                </a:lnTo>
                <a:lnTo>
                  <a:pt x="1157287" y="135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0CCC691-3966-E74B-9CD1-51DCC5693689}"/>
              </a:ext>
            </a:extLst>
          </p:cNvPr>
          <p:cNvSpPr/>
          <p:nvPr/>
        </p:nvSpPr>
        <p:spPr>
          <a:xfrm>
            <a:off x="2819400" y="4168775"/>
            <a:ext cx="4122738" cy="623888"/>
          </a:xfrm>
          <a:custGeom>
            <a:avLst/>
            <a:gdLst>
              <a:gd name="connsiteX0" fmla="*/ 1915568 w 4121475"/>
              <a:gd name="connsiteY0" fmla="*/ 186884 h 624061"/>
              <a:gd name="connsiteX1" fmla="*/ 2252628 w 4121475"/>
              <a:gd name="connsiteY1" fmla="*/ 156849 h 624061"/>
              <a:gd name="connsiteX2" fmla="*/ 2539629 w 4121475"/>
              <a:gd name="connsiteY2" fmla="*/ 133489 h 624061"/>
              <a:gd name="connsiteX3" fmla="*/ 2809945 w 4121475"/>
              <a:gd name="connsiteY3" fmla="*/ 113465 h 624061"/>
              <a:gd name="connsiteX4" fmla="*/ 2920073 w 4121475"/>
              <a:gd name="connsiteY4" fmla="*/ 110128 h 624061"/>
              <a:gd name="connsiteX5" fmla="*/ 3080260 w 4121475"/>
              <a:gd name="connsiteY5" fmla="*/ 106791 h 624061"/>
              <a:gd name="connsiteX6" fmla="*/ 3197063 w 4121475"/>
              <a:gd name="connsiteY6" fmla="*/ 100116 h 624061"/>
              <a:gd name="connsiteX7" fmla="*/ 3317203 w 4121475"/>
              <a:gd name="connsiteY7" fmla="*/ 90105 h 624061"/>
              <a:gd name="connsiteX8" fmla="*/ 3357250 w 4121475"/>
              <a:gd name="connsiteY8" fmla="*/ 83430 h 624061"/>
              <a:gd name="connsiteX9" fmla="*/ 3403971 w 4121475"/>
              <a:gd name="connsiteY9" fmla="*/ 66744 h 624061"/>
              <a:gd name="connsiteX10" fmla="*/ 3497413 w 4121475"/>
              <a:gd name="connsiteY10" fmla="*/ 36709 h 624061"/>
              <a:gd name="connsiteX11" fmla="*/ 3600867 w 4121475"/>
              <a:gd name="connsiteY11" fmla="*/ 10011 h 624061"/>
              <a:gd name="connsiteX12" fmla="*/ 3654263 w 4121475"/>
              <a:gd name="connsiteY12" fmla="*/ 0 h 624061"/>
              <a:gd name="connsiteX13" fmla="*/ 3724345 w 4121475"/>
              <a:gd name="connsiteY13" fmla="*/ 13349 h 624061"/>
              <a:gd name="connsiteX14" fmla="*/ 3834473 w 4121475"/>
              <a:gd name="connsiteY14" fmla="*/ 46721 h 624061"/>
              <a:gd name="connsiteX15" fmla="*/ 3901218 w 4121475"/>
              <a:gd name="connsiteY15" fmla="*/ 73419 h 624061"/>
              <a:gd name="connsiteX16" fmla="*/ 3954613 w 4121475"/>
              <a:gd name="connsiteY16" fmla="*/ 96779 h 624061"/>
              <a:gd name="connsiteX17" fmla="*/ 4024695 w 4121475"/>
              <a:gd name="connsiteY17" fmla="*/ 133489 h 624061"/>
              <a:gd name="connsiteX18" fmla="*/ 4091440 w 4121475"/>
              <a:gd name="connsiteY18" fmla="*/ 180210 h 624061"/>
              <a:gd name="connsiteX19" fmla="*/ 4108126 w 4121475"/>
              <a:gd name="connsiteY19" fmla="*/ 196896 h 624061"/>
              <a:gd name="connsiteX20" fmla="*/ 4118137 w 4121475"/>
              <a:gd name="connsiteY20" fmla="*/ 210245 h 624061"/>
              <a:gd name="connsiteX21" fmla="*/ 4121475 w 4121475"/>
              <a:gd name="connsiteY21" fmla="*/ 233605 h 624061"/>
              <a:gd name="connsiteX22" fmla="*/ 4111463 w 4121475"/>
              <a:gd name="connsiteY22" fmla="*/ 263640 h 624061"/>
              <a:gd name="connsiteX23" fmla="*/ 4088102 w 4121475"/>
              <a:gd name="connsiteY23" fmla="*/ 280327 h 624061"/>
              <a:gd name="connsiteX24" fmla="*/ 4051393 w 4121475"/>
              <a:gd name="connsiteY24" fmla="*/ 287001 h 624061"/>
              <a:gd name="connsiteX25" fmla="*/ 4004672 w 4121475"/>
              <a:gd name="connsiteY25" fmla="*/ 287001 h 624061"/>
              <a:gd name="connsiteX26" fmla="*/ 3937927 w 4121475"/>
              <a:gd name="connsiteY26" fmla="*/ 276989 h 624061"/>
              <a:gd name="connsiteX27" fmla="*/ 3854497 w 4121475"/>
              <a:gd name="connsiteY27" fmla="*/ 266978 h 624061"/>
              <a:gd name="connsiteX28" fmla="*/ 3797764 w 4121475"/>
              <a:gd name="connsiteY28" fmla="*/ 266978 h 624061"/>
              <a:gd name="connsiteX29" fmla="*/ 3704321 w 4121475"/>
              <a:gd name="connsiteY29" fmla="*/ 260303 h 624061"/>
              <a:gd name="connsiteX30" fmla="*/ 3544135 w 4121475"/>
              <a:gd name="connsiteY30" fmla="*/ 246954 h 624061"/>
              <a:gd name="connsiteX31" fmla="*/ 3387285 w 4121475"/>
              <a:gd name="connsiteY31" fmla="*/ 243617 h 624061"/>
              <a:gd name="connsiteX32" fmla="*/ 3247121 w 4121475"/>
              <a:gd name="connsiteY32" fmla="*/ 253629 h 624061"/>
              <a:gd name="connsiteX33" fmla="*/ 2773235 w 4121475"/>
              <a:gd name="connsiteY33" fmla="*/ 287001 h 624061"/>
              <a:gd name="connsiteX34" fmla="*/ 2336059 w 4121475"/>
              <a:gd name="connsiteY34" fmla="*/ 317036 h 624061"/>
              <a:gd name="connsiteX35" fmla="*/ 2092441 w 4121475"/>
              <a:gd name="connsiteY35" fmla="*/ 337059 h 624061"/>
              <a:gd name="connsiteX36" fmla="*/ 1858835 w 4121475"/>
              <a:gd name="connsiteY36" fmla="*/ 357083 h 624061"/>
              <a:gd name="connsiteX37" fmla="*/ 1728683 w 4121475"/>
              <a:gd name="connsiteY37" fmla="*/ 367095 h 624061"/>
              <a:gd name="connsiteX38" fmla="*/ 1555148 w 4121475"/>
              <a:gd name="connsiteY38" fmla="*/ 380443 h 624061"/>
              <a:gd name="connsiteX39" fmla="*/ 1371600 w 4121475"/>
              <a:gd name="connsiteY39" fmla="*/ 407141 h 624061"/>
              <a:gd name="connsiteX40" fmla="*/ 1057901 w 4121475"/>
              <a:gd name="connsiteY40" fmla="*/ 463874 h 624061"/>
              <a:gd name="connsiteX41" fmla="*/ 764225 w 4121475"/>
              <a:gd name="connsiteY41" fmla="*/ 527281 h 624061"/>
              <a:gd name="connsiteX42" fmla="*/ 634073 w 4121475"/>
              <a:gd name="connsiteY42" fmla="*/ 557316 h 624061"/>
              <a:gd name="connsiteX43" fmla="*/ 540631 w 4121475"/>
              <a:gd name="connsiteY43" fmla="*/ 587351 h 624061"/>
              <a:gd name="connsiteX44" fmla="*/ 400467 w 4121475"/>
              <a:gd name="connsiteY44" fmla="*/ 624061 h 624061"/>
              <a:gd name="connsiteX45" fmla="*/ 377107 w 4121475"/>
              <a:gd name="connsiteY45" fmla="*/ 620724 h 624061"/>
              <a:gd name="connsiteX46" fmla="*/ 313699 w 4121475"/>
              <a:gd name="connsiteY46" fmla="*/ 594026 h 624061"/>
              <a:gd name="connsiteX47" fmla="*/ 226932 w 4121475"/>
              <a:gd name="connsiteY47" fmla="*/ 547305 h 624061"/>
              <a:gd name="connsiteX48" fmla="*/ 153513 w 4121475"/>
              <a:gd name="connsiteY48" fmla="*/ 493909 h 624061"/>
              <a:gd name="connsiteX49" fmla="*/ 116803 w 4121475"/>
              <a:gd name="connsiteY49" fmla="*/ 460537 h 624061"/>
              <a:gd name="connsiteX50" fmla="*/ 66745 w 4121475"/>
              <a:gd name="connsiteY50" fmla="*/ 403804 h 624061"/>
              <a:gd name="connsiteX51" fmla="*/ 33372 w 4121475"/>
              <a:gd name="connsiteY51" fmla="*/ 370432 h 624061"/>
              <a:gd name="connsiteX52" fmla="*/ 16686 w 4121475"/>
              <a:gd name="connsiteY52" fmla="*/ 340397 h 624061"/>
              <a:gd name="connsiteX53" fmla="*/ 6675 w 4121475"/>
              <a:gd name="connsiteY53" fmla="*/ 313699 h 624061"/>
              <a:gd name="connsiteX54" fmla="*/ 0 w 4121475"/>
              <a:gd name="connsiteY54" fmla="*/ 276989 h 624061"/>
              <a:gd name="connsiteX55" fmla="*/ 6675 w 4121475"/>
              <a:gd name="connsiteY55" fmla="*/ 256966 h 624061"/>
              <a:gd name="connsiteX56" fmla="*/ 10012 w 4121475"/>
              <a:gd name="connsiteY56" fmla="*/ 246954 h 624061"/>
              <a:gd name="connsiteX57" fmla="*/ 23361 w 4121475"/>
              <a:gd name="connsiteY57" fmla="*/ 240280 h 624061"/>
              <a:gd name="connsiteX58" fmla="*/ 40047 w 4121475"/>
              <a:gd name="connsiteY58" fmla="*/ 243617 h 624061"/>
              <a:gd name="connsiteX59" fmla="*/ 60070 w 4121475"/>
              <a:gd name="connsiteY59" fmla="*/ 260303 h 624061"/>
              <a:gd name="connsiteX60" fmla="*/ 93443 w 4121475"/>
              <a:gd name="connsiteY60" fmla="*/ 276989 h 624061"/>
              <a:gd name="connsiteX61" fmla="*/ 186885 w 4121475"/>
              <a:gd name="connsiteY61" fmla="*/ 307024 h 624061"/>
              <a:gd name="connsiteX62" fmla="*/ 276990 w 4121475"/>
              <a:gd name="connsiteY62" fmla="*/ 330385 h 624061"/>
              <a:gd name="connsiteX63" fmla="*/ 357083 w 4121475"/>
              <a:gd name="connsiteY63" fmla="*/ 340397 h 624061"/>
              <a:gd name="connsiteX64" fmla="*/ 630736 w 4121475"/>
              <a:gd name="connsiteY64" fmla="*/ 347071 h 624061"/>
              <a:gd name="connsiteX65" fmla="*/ 857667 w 4121475"/>
              <a:gd name="connsiteY65" fmla="*/ 337059 h 624061"/>
              <a:gd name="connsiteX66" fmla="*/ 971133 w 4121475"/>
              <a:gd name="connsiteY66" fmla="*/ 313699 h 624061"/>
              <a:gd name="connsiteX67" fmla="*/ 1191390 w 4121475"/>
              <a:gd name="connsiteY67" fmla="*/ 276989 h 624061"/>
              <a:gd name="connsiteX68" fmla="*/ 1468380 w 4121475"/>
              <a:gd name="connsiteY68" fmla="*/ 240280 h 624061"/>
              <a:gd name="connsiteX69" fmla="*/ 1915568 w 4121475"/>
              <a:gd name="connsiteY69" fmla="*/ 186884 h 624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121475" h="624061">
                <a:moveTo>
                  <a:pt x="1915568" y="186884"/>
                </a:moveTo>
                <a:lnTo>
                  <a:pt x="2252628" y="156849"/>
                </a:lnTo>
                <a:lnTo>
                  <a:pt x="2539629" y="133489"/>
                </a:lnTo>
                <a:lnTo>
                  <a:pt x="2809945" y="113465"/>
                </a:lnTo>
                <a:lnTo>
                  <a:pt x="2920073" y="110128"/>
                </a:lnTo>
                <a:lnTo>
                  <a:pt x="3080260" y="106791"/>
                </a:lnTo>
                <a:lnTo>
                  <a:pt x="3197063" y="100116"/>
                </a:lnTo>
                <a:lnTo>
                  <a:pt x="3317203" y="90105"/>
                </a:lnTo>
                <a:lnTo>
                  <a:pt x="3357250" y="83430"/>
                </a:lnTo>
                <a:lnTo>
                  <a:pt x="3403971" y="66744"/>
                </a:lnTo>
                <a:lnTo>
                  <a:pt x="3497413" y="36709"/>
                </a:lnTo>
                <a:lnTo>
                  <a:pt x="3600867" y="10011"/>
                </a:lnTo>
                <a:lnTo>
                  <a:pt x="3654263" y="0"/>
                </a:lnTo>
                <a:lnTo>
                  <a:pt x="3724345" y="13349"/>
                </a:lnTo>
                <a:lnTo>
                  <a:pt x="3834473" y="46721"/>
                </a:lnTo>
                <a:lnTo>
                  <a:pt x="3901218" y="73419"/>
                </a:lnTo>
                <a:lnTo>
                  <a:pt x="3954613" y="96779"/>
                </a:lnTo>
                <a:lnTo>
                  <a:pt x="4024695" y="133489"/>
                </a:lnTo>
                <a:lnTo>
                  <a:pt x="4091440" y="180210"/>
                </a:lnTo>
                <a:lnTo>
                  <a:pt x="4108126" y="196896"/>
                </a:lnTo>
                <a:lnTo>
                  <a:pt x="4118137" y="210245"/>
                </a:lnTo>
                <a:lnTo>
                  <a:pt x="4121475" y="233605"/>
                </a:lnTo>
                <a:lnTo>
                  <a:pt x="4111463" y="263640"/>
                </a:lnTo>
                <a:lnTo>
                  <a:pt x="4088102" y="280327"/>
                </a:lnTo>
                <a:lnTo>
                  <a:pt x="4051393" y="287001"/>
                </a:lnTo>
                <a:lnTo>
                  <a:pt x="4004672" y="287001"/>
                </a:lnTo>
                <a:lnTo>
                  <a:pt x="3937927" y="276989"/>
                </a:lnTo>
                <a:lnTo>
                  <a:pt x="3854497" y="266978"/>
                </a:lnTo>
                <a:lnTo>
                  <a:pt x="3797764" y="266978"/>
                </a:lnTo>
                <a:lnTo>
                  <a:pt x="3704321" y="260303"/>
                </a:lnTo>
                <a:lnTo>
                  <a:pt x="3544135" y="246954"/>
                </a:lnTo>
                <a:lnTo>
                  <a:pt x="3387285" y="243617"/>
                </a:lnTo>
                <a:lnTo>
                  <a:pt x="3247121" y="253629"/>
                </a:lnTo>
                <a:lnTo>
                  <a:pt x="2773235" y="287001"/>
                </a:lnTo>
                <a:lnTo>
                  <a:pt x="2336059" y="317036"/>
                </a:lnTo>
                <a:lnTo>
                  <a:pt x="2092441" y="337059"/>
                </a:lnTo>
                <a:lnTo>
                  <a:pt x="1858835" y="357083"/>
                </a:lnTo>
                <a:lnTo>
                  <a:pt x="1728683" y="367095"/>
                </a:lnTo>
                <a:lnTo>
                  <a:pt x="1555148" y="380443"/>
                </a:lnTo>
                <a:lnTo>
                  <a:pt x="1371600" y="407141"/>
                </a:lnTo>
                <a:lnTo>
                  <a:pt x="1057901" y="463874"/>
                </a:lnTo>
                <a:lnTo>
                  <a:pt x="764225" y="527281"/>
                </a:lnTo>
                <a:lnTo>
                  <a:pt x="634073" y="557316"/>
                </a:lnTo>
                <a:lnTo>
                  <a:pt x="540631" y="587351"/>
                </a:lnTo>
                <a:lnTo>
                  <a:pt x="400467" y="624061"/>
                </a:lnTo>
                <a:lnTo>
                  <a:pt x="377107" y="620724"/>
                </a:lnTo>
                <a:lnTo>
                  <a:pt x="313699" y="594026"/>
                </a:lnTo>
                <a:lnTo>
                  <a:pt x="226932" y="547305"/>
                </a:lnTo>
                <a:lnTo>
                  <a:pt x="153513" y="493909"/>
                </a:lnTo>
                <a:lnTo>
                  <a:pt x="116803" y="460537"/>
                </a:lnTo>
                <a:lnTo>
                  <a:pt x="66745" y="403804"/>
                </a:lnTo>
                <a:lnTo>
                  <a:pt x="33372" y="370432"/>
                </a:lnTo>
                <a:lnTo>
                  <a:pt x="16686" y="340397"/>
                </a:lnTo>
                <a:lnTo>
                  <a:pt x="6675" y="313699"/>
                </a:lnTo>
                <a:lnTo>
                  <a:pt x="0" y="276989"/>
                </a:lnTo>
                <a:lnTo>
                  <a:pt x="6675" y="256966"/>
                </a:lnTo>
                <a:lnTo>
                  <a:pt x="10012" y="246954"/>
                </a:lnTo>
                <a:lnTo>
                  <a:pt x="23361" y="240280"/>
                </a:lnTo>
                <a:lnTo>
                  <a:pt x="40047" y="243617"/>
                </a:lnTo>
                <a:lnTo>
                  <a:pt x="60070" y="260303"/>
                </a:lnTo>
                <a:lnTo>
                  <a:pt x="93443" y="276989"/>
                </a:lnTo>
                <a:lnTo>
                  <a:pt x="186885" y="307024"/>
                </a:lnTo>
                <a:lnTo>
                  <a:pt x="276990" y="330385"/>
                </a:lnTo>
                <a:lnTo>
                  <a:pt x="357083" y="340397"/>
                </a:lnTo>
                <a:lnTo>
                  <a:pt x="630736" y="347071"/>
                </a:lnTo>
                <a:lnTo>
                  <a:pt x="857667" y="337059"/>
                </a:lnTo>
                <a:lnTo>
                  <a:pt x="971133" y="313699"/>
                </a:lnTo>
                <a:lnTo>
                  <a:pt x="1191390" y="276989"/>
                </a:lnTo>
                <a:lnTo>
                  <a:pt x="1468380" y="240280"/>
                </a:lnTo>
                <a:lnTo>
                  <a:pt x="1915568" y="1868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9DDEA88-C284-0C45-9CB6-07B3AB04DDF5}"/>
              </a:ext>
            </a:extLst>
          </p:cNvPr>
          <p:cNvSpPr/>
          <p:nvPr/>
        </p:nvSpPr>
        <p:spPr>
          <a:xfrm>
            <a:off x="3009900" y="4913313"/>
            <a:ext cx="1204913" cy="1006475"/>
          </a:xfrm>
          <a:custGeom>
            <a:avLst/>
            <a:gdLst>
              <a:gd name="connsiteX0" fmla="*/ 485775 w 1204913"/>
              <a:gd name="connsiteY0" fmla="*/ 545306 h 1007269"/>
              <a:gd name="connsiteX1" fmla="*/ 573881 w 1204913"/>
              <a:gd name="connsiteY1" fmla="*/ 459581 h 1007269"/>
              <a:gd name="connsiteX2" fmla="*/ 640556 w 1204913"/>
              <a:gd name="connsiteY2" fmla="*/ 392906 h 1007269"/>
              <a:gd name="connsiteX3" fmla="*/ 709613 w 1204913"/>
              <a:gd name="connsiteY3" fmla="*/ 316706 h 1007269"/>
              <a:gd name="connsiteX4" fmla="*/ 778669 w 1204913"/>
              <a:gd name="connsiteY4" fmla="*/ 235744 h 1007269"/>
              <a:gd name="connsiteX5" fmla="*/ 819150 w 1204913"/>
              <a:gd name="connsiteY5" fmla="*/ 173831 h 1007269"/>
              <a:gd name="connsiteX6" fmla="*/ 828675 w 1204913"/>
              <a:gd name="connsiteY6" fmla="*/ 150019 h 1007269"/>
              <a:gd name="connsiteX7" fmla="*/ 831056 w 1204913"/>
              <a:gd name="connsiteY7" fmla="*/ 128587 h 1007269"/>
              <a:gd name="connsiteX8" fmla="*/ 826294 w 1204913"/>
              <a:gd name="connsiteY8" fmla="*/ 107156 h 1007269"/>
              <a:gd name="connsiteX9" fmla="*/ 816769 w 1204913"/>
              <a:gd name="connsiteY9" fmla="*/ 90487 h 1007269"/>
              <a:gd name="connsiteX10" fmla="*/ 809625 w 1204913"/>
              <a:gd name="connsiteY10" fmla="*/ 83344 h 1007269"/>
              <a:gd name="connsiteX11" fmla="*/ 785813 w 1204913"/>
              <a:gd name="connsiteY11" fmla="*/ 73819 h 1007269"/>
              <a:gd name="connsiteX12" fmla="*/ 750094 w 1204913"/>
              <a:gd name="connsiteY12" fmla="*/ 64294 h 1007269"/>
              <a:gd name="connsiteX13" fmla="*/ 733425 w 1204913"/>
              <a:gd name="connsiteY13" fmla="*/ 61912 h 1007269"/>
              <a:gd name="connsiteX14" fmla="*/ 723900 w 1204913"/>
              <a:gd name="connsiteY14" fmla="*/ 52387 h 1007269"/>
              <a:gd name="connsiteX15" fmla="*/ 714375 w 1204913"/>
              <a:gd name="connsiteY15" fmla="*/ 23812 h 1007269"/>
              <a:gd name="connsiteX16" fmla="*/ 716756 w 1204913"/>
              <a:gd name="connsiteY16" fmla="*/ 7144 h 1007269"/>
              <a:gd name="connsiteX17" fmla="*/ 726281 w 1204913"/>
              <a:gd name="connsiteY17" fmla="*/ 0 h 1007269"/>
              <a:gd name="connsiteX18" fmla="*/ 757238 w 1204913"/>
              <a:gd name="connsiteY18" fmla="*/ 7144 h 1007269"/>
              <a:gd name="connsiteX19" fmla="*/ 785813 w 1204913"/>
              <a:gd name="connsiteY19" fmla="*/ 14287 h 1007269"/>
              <a:gd name="connsiteX20" fmla="*/ 847725 w 1204913"/>
              <a:gd name="connsiteY20" fmla="*/ 23812 h 1007269"/>
              <a:gd name="connsiteX21" fmla="*/ 904875 w 1204913"/>
              <a:gd name="connsiteY21" fmla="*/ 38100 h 1007269"/>
              <a:gd name="connsiteX22" fmla="*/ 978694 w 1204913"/>
              <a:gd name="connsiteY22" fmla="*/ 59531 h 1007269"/>
              <a:gd name="connsiteX23" fmla="*/ 1047750 w 1204913"/>
              <a:gd name="connsiteY23" fmla="*/ 88106 h 1007269"/>
              <a:gd name="connsiteX24" fmla="*/ 1085850 w 1204913"/>
              <a:gd name="connsiteY24" fmla="*/ 107156 h 1007269"/>
              <a:gd name="connsiteX25" fmla="*/ 1112044 w 1204913"/>
              <a:gd name="connsiteY25" fmla="*/ 121444 h 1007269"/>
              <a:gd name="connsiteX26" fmla="*/ 1150144 w 1204913"/>
              <a:gd name="connsiteY26" fmla="*/ 154781 h 1007269"/>
              <a:gd name="connsiteX27" fmla="*/ 1181100 w 1204913"/>
              <a:gd name="connsiteY27" fmla="*/ 190500 h 1007269"/>
              <a:gd name="connsiteX28" fmla="*/ 1190625 w 1204913"/>
              <a:gd name="connsiteY28" fmla="*/ 195262 h 1007269"/>
              <a:gd name="connsiteX29" fmla="*/ 1197769 w 1204913"/>
              <a:gd name="connsiteY29" fmla="*/ 202406 h 1007269"/>
              <a:gd name="connsiteX30" fmla="*/ 1202531 w 1204913"/>
              <a:gd name="connsiteY30" fmla="*/ 211931 h 1007269"/>
              <a:gd name="connsiteX31" fmla="*/ 1204913 w 1204913"/>
              <a:gd name="connsiteY31" fmla="*/ 233362 h 1007269"/>
              <a:gd name="connsiteX32" fmla="*/ 1173956 w 1204913"/>
              <a:gd name="connsiteY32" fmla="*/ 283369 h 1007269"/>
              <a:gd name="connsiteX33" fmla="*/ 1147763 w 1204913"/>
              <a:gd name="connsiteY33" fmla="*/ 307181 h 1007269"/>
              <a:gd name="connsiteX34" fmla="*/ 1057275 w 1204913"/>
              <a:gd name="connsiteY34" fmla="*/ 350044 h 1007269"/>
              <a:gd name="connsiteX35" fmla="*/ 1004888 w 1204913"/>
              <a:gd name="connsiteY35" fmla="*/ 395287 h 1007269"/>
              <a:gd name="connsiteX36" fmla="*/ 850106 w 1204913"/>
              <a:gd name="connsiteY36" fmla="*/ 509587 h 1007269"/>
              <a:gd name="connsiteX37" fmla="*/ 692944 w 1204913"/>
              <a:gd name="connsiteY37" fmla="*/ 623887 h 1007269"/>
              <a:gd name="connsiteX38" fmla="*/ 578644 w 1204913"/>
              <a:gd name="connsiteY38" fmla="*/ 704850 h 1007269"/>
              <a:gd name="connsiteX39" fmla="*/ 414338 w 1204913"/>
              <a:gd name="connsiteY39" fmla="*/ 802481 h 1007269"/>
              <a:gd name="connsiteX40" fmla="*/ 285750 w 1204913"/>
              <a:gd name="connsiteY40" fmla="*/ 876300 h 1007269"/>
              <a:gd name="connsiteX41" fmla="*/ 157163 w 1204913"/>
              <a:gd name="connsiteY41" fmla="*/ 947737 h 1007269"/>
              <a:gd name="connsiteX42" fmla="*/ 45244 w 1204913"/>
              <a:gd name="connsiteY42" fmla="*/ 1002506 h 1007269"/>
              <a:gd name="connsiteX43" fmla="*/ 23813 w 1204913"/>
              <a:gd name="connsiteY43" fmla="*/ 1007269 h 1007269"/>
              <a:gd name="connsiteX44" fmla="*/ 11906 w 1204913"/>
              <a:gd name="connsiteY44" fmla="*/ 1007269 h 1007269"/>
              <a:gd name="connsiteX45" fmla="*/ 0 w 1204913"/>
              <a:gd name="connsiteY45" fmla="*/ 1000125 h 1007269"/>
              <a:gd name="connsiteX46" fmla="*/ 4763 w 1204913"/>
              <a:gd name="connsiteY46" fmla="*/ 976312 h 1007269"/>
              <a:gd name="connsiteX47" fmla="*/ 14288 w 1204913"/>
              <a:gd name="connsiteY47" fmla="*/ 954881 h 1007269"/>
              <a:gd name="connsiteX48" fmla="*/ 52388 w 1204913"/>
              <a:gd name="connsiteY48" fmla="*/ 919162 h 1007269"/>
              <a:gd name="connsiteX49" fmla="*/ 176213 w 1204913"/>
              <a:gd name="connsiteY49" fmla="*/ 816769 h 1007269"/>
              <a:gd name="connsiteX50" fmla="*/ 364331 w 1204913"/>
              <a:gd name="connsiteY50" fmla="*/ 657225 h 1007269"/>
              <a:gd name="connsiteX51" fmla="*/ 485775 w 1204913"/>
              <a:gd name="connsiteY51" fmla="*/ 545306 h 100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04913" h="1007269">
                <a:moveTo>
                  <a:pt x="485775" y="545306"/>
                </a:moveTo>
                <a:lnTo>
                  <a:pt x="573881" y="459581"/>
                </a:lnTo>
                <a:lnTo>
                  <a:pt x="640556" y="392906"/>
                </a:lnTo>
                <a:lnTo>
                  <a:pt x="709613" y="316706"/>
                </a:lnTo>
                <a:lnTo>
                  <a:pt x="778669" y="235744"/>
                </a:lnTo>
                <a:lnTo>
                  <a:pt x="819150" y="173831"/>
                </a:lnTo>
                <a:lnTo>
                  <a:pt x="828675" y="150019"/>
                </a:lnTo>
                <a:lnTo>
                  <a:pt x="831056" y="128587"/>
                </a:lnTo>
                <a:lnTo>
                  <a:pt x="826294" y="107156"/>
                </a:lnTo>
                <a:lnTo>
                  <a:pt x="816769" y="90487"/>
                </a:lnTo>
                <a:lnTo>
                  <a:pt x="809625" y="83344"/>
                </a:lnTo>
                <a:lnTo>
                  <a:pt x="785813" y="73819"/>
                </a:lnTo>
                <a:lnTo>
                  <a:pt x="750094" y="64294"/>
                </a:lnTo>
                <a:lnTo>
                  <a:pt x="733425" y="61912"/>
                </a:lnTo>
                <a:lnTo>
                  <a:pt x="723900" y="52387"/>
                </a:lnTo>
                <a:lnTo>
                  <a:pt x="714375" y="23812"/>
                </a:lnTo>
                <a:lnTo>
                  <a:pt x="716756" y="7144"/>
                </a:lnTo>
                <a:lnTo>
                  <a:pt x="726281" y="0"/>
                </a:lnTo>
                <a:lnTo>
                  <a:pt x="757238" y="7144"/>
                </a:lnTo>
                <a:lnTo>
                  <a:pt x="785813" y="14287"/>
                </a:lnTo>
                <a:lnTo>
                  <a:pt x="847725" y="23812"/>
                </a:lnTo>
                <a:lnTo>
                  <a:pt x="904875" y="38100"/>
                </a:lnTo>
                <a:lnTo>
                  <a:pt x="978694" y="59531"/>
                </a:lnTo>
                <a:lnTo>
                  <a:pt x="1047750" y="88106"/>
                </a:lnTo>
                <a:lnTo>
                  <a:pt x="1085850" y="107156"/>
                </a:lnTo>
                <a:lnTo>
                  <a:pt x="1112044" y="121444"/>
                </a:lnTo>
                <a:lnTo>
                  <a:pt x="1150144" y="154781"/>
                </a:lnTo>
                <a:lnTo>
                  <a:pt x="1181100" y="190500"/>
                </a:lnTo>
                <a:lnTo>
                  <a:pt x="1190625" y="195262"/>
                </a:lnTo>
                <a:lnTo>
                  <a:pt x="1197769" y="202406"/>
                </a:lnTo>
                <a:lnTo>
                  <a:pt x="1202531" y="211931"/>
                </a:lnTo>
                <a:lnTo>
                  <a:pt x="1204913" y="233362"/>
                </a:lnTo>
                <a:lnTo>
                  <a:pt x="1173956" y="283369"/>
                </a:lnTo>
                <a:lnTo>
                  <a:pt x="1147763" y="307181"/>
                </a:lnTo>
                <a:lnTo>
                  <a:pt x="1057275" y="350044"/>
                </a:lnTo>
                <a:lnTo>
                  <a:pt x="1004888" y="395287"/>
                </a:lnTo>
                <a:lnTo>
                  <a:pt x="850106" y="509587"/>
                </a:lnTo>
                <a:lnTo>
                  <a:pt x="692944" y="623887"/>
                </a:lnTo>
                <a:lnTo>
                  <a:pt x="578644" y="704850"/>
                </a:lnTo>
                <a:lnTo>
                  <a:pt x="414338" y="802481"/>
                </a:lnTo>
                <a:lnTo>
                  <a:pt x="285750" y="876300"/>
                </a:lnTo>
                <a:lnTo>
                  <a:pt x="157163" y="947737"/>
                </a:lnTo>
                <a:lnTo>
                  <a:pt x="45244" y="1002506"/>
                </a:lnTo>
                <a:lnTo>
                  <a:pt x="23813" y="1007269"/>
                </a:lnTo>
                <a:lnTo>
                  <a:pt x="11906" y="1007269"/>
                </a:lnTo>
                <a:lnTo>
                  <a:pt x="0" y="1000125"/>
                </a:lnTo>
                <a:lnTo>
                  <a:pt x="4763" y="976312"/>
                </a:lnTo>
                <a:lnTo>
                  <a:pt x="14288" y="954881"/>
                </a:lnTo>
                <a:lnTo>
                  <a:pt x="52388" y="919162"/>
                </a:lnTo>
                <a:lnTo>
                  <a:pt x="176213" y="816769"/>
                </a:lnTo>
                <a:lnTo>
                  <a:pt x="364331" y="657225"/>
                </a:lnTo>
                <a:lnTo>
                  <a:pt x="485775" y="545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1197323-AA85-5241-8F2F-9D2AFCB3F581}"/>
              </a:ext>
            </a:extLst>
          </p:cNvPr>
          <p:cNvSpPr/>
          <p:nvPr/>
        </p:nvSpPr>
        <p:spPr>
          <a:xfrm>
            <a:off x="5710238" y="4773613"/>
            <a:ext cx="1041400" cy="990600"/>
          </a:xfrm>
          <a:custGeom>
            <a:avLst/>
            <a:gdLst>
              <a:gd name="connsiteX0" fmla="*/ 452437 w 1040606"/>
              <a:gd name="connsiteY0" fmla="*/ 195263 h 990600"/>
              <a:gd name="connsiteX1" fmla="*/ 616743 w 1040606"/>
              <a:gd name="connsiteY1" fmla="*/ 271463 h 990600"/>
              <a:gd name="connsiteX2" fmla="*/ 728662 w 1040606"/>
              <a:gd name="connsiteY2" fmla="*/ 328613 h 990600"/>
              <a:gd name="connsiteX3" fmla="*/ 776287 w 1040606"/>
              <a:gd name="connsiteY3" fmla="*/ 352425 h 990600"/>
              <a:gd name="connsiteX4" fmla="*/ 797718 w 1040606"/>
              <a:gd name="connsiteY4" fmla="*/ 373857 h 990600"/>
              <a:gd name="connsiteX5" fmla="*/ 864393 w 1040606"/>
              <a:gd name="connsiteY5" fmla="*/ 464344 h 990600"/>
              <a:gd name="connsiteX6" fmla="*/ 926306 w 1040606"/>
              <a:gd name="connsiteY6" fmla="*/ 547688 h 990600"/>
              <a:gd name="connsiteX7" fmla="*/ 971550 w 1040606"/>
              <a:gd name="connsiteY7" fmla="*/ 621507 h 990600"/>
              <a:gd name="connsiteX8" fmla="*/ 995362 w 1040606"/>
              <a:gd name="connsiteY8" fmla="*/ 666750 h 990600"/>
              <a:gd name="connsiteX9" fmla="*/ 1014412 w 1040606"/>
              <a:gd name="connsiteY9" fmla="*/ 709613 h 990600"/>
              <a:gd name="connsiteX10" fmla="*/ 1023937 w 1040606"/>
              <a:gd name="connsiteY10" fmla="*/ 740569 h 990600"/>
              <a:gd name="connsiteX11" fmla="*/ 1033462 w 1040606"/>
              <a:gd name="connsiteY11" fmla="*/ 781050 h 990600"/>
              <a:gd name="connsiteX12" fmla="*/ 1040606 w 1040606"/>
              <a:gd name="connsiteY12" fmla="*/ 821532 h 990600"/>
              <a:gd name="connsiteX13" fmla="*/ 1040606 w 1040606"/>
              <a:gd name="connsiteY13" fmla="*/ 864394 h 990600"/>
              <a:gd name="connsiteX14" fmla="*/ 1035843 w 1040606"/>
              <a:gd name="connsiteY14" fmla="*/ 912019 h 990600"/>
              <a:gd name="connsiteX15" fmla="*/ 1023937 w 1040606"/>
              <a:gd name="connsiteY15" fmla="*/ 947738 h 990600"/>
              <a:gd name="connsiteX16" fmla="*/ 1004887 w 1040606"/>
              <a:gd name="connsiteY16" fmla="*/ 973932 h 990600"/>
              <a:gd name="connsiteX17" fmla="*/ 985837 w 1040606"/>
              <a:gd name="connsiteY17" fmla="*/ 983457 h 990600"/>
              <a:gd name="connsiteX18" fmla="*/ 966787 w 1040606"/>
              <a:gd name="connsiteY18" fmla="*/ 988219 h 990600"/>
              <a:gd name="connsiteX19" fmla="*/ 945356 w 1040606"/>
              <a:gd name="connsiteY19" fmla="*/ 990600 h 990600"/>
              <a:gd name="connsiteX20" fmla="*/ 914400 w 1040606"/>
              <a:gd name="connsiteY20" fmla="*/ 983457 h 990600"/>
              <a:gd name="connsiteX21" fmla="*/ 888206 w 1040606"/>
              <a:gd name="connsiteY21" fmla="*/ 969169 h 990600"/>
              <a:gd name="connsiteX22" fmla="*/ 857250 w 1040606"/>
              <a:gd name="connsiteY22" fmla="*/ 945357 h 990600"/>
              <a:gd name="connsiteX23" fmla="*/ 819150 w 1040606"/>
              <a:gd name="connsiteY23" fmla="*/ 895350 h 990600"/>
              <a:gd name="connsiteX24" fmla="*/ 733425 w 1040606"/>
              <a:gd name="connsiteY24" fmla="*/ 781050 h 990600"/>
              <a:gd name="connsiteX25" fmla="*/ 642937 w 1040606"/>
              <a:gd name="connsiteY25" fmla="*/ 666750 h 990600"/>
              <a:gd name="connsiteX26" fmla="*/ 554831 w 1040606"/>
              <a:gd name="connsiteY26" fmla="*/ 561975 h 990600"/>
              <a:gd name="connsiteX27" fmla="*/ 454818 w 1040606"/>
              <a:gd name="connsiteY27" fmla="*/ 454819 h 990600"/>
              <a:gd name="connsiteX28" fmla="*/ 366712 w 1040606"/>
              <a:gd name="connsiteY28" fmla="*/ 366713 h 990600"/>
              <a:gd name="connsiteX29" fmla="*/ 276225 w 1040606"/>
              <a:gd name="connsiteY29" fmla="*/ 278607 h 990600"/>
              <a:gd name="connsiteX30" fmla="*/ 183356 w 1040606"/>
              <a:gd name="connsiteY30" fmla="*/ 195263 h 990600"/>
              <a:gd name="connsiteX31" fmla="*/ 88106 w 1040606"/>
              <a:gd name="connsiteY31" fmla="*/ 119063 h 990600"/>
              <a:gd name="connsiteX32" fmla="*/ 21431 w 1040606"/>
              <a:gd name="connsiteY32" fmla="*/ 66675 h 990600"/>
              <a:gd name="connsiteX33" fmla="*/ 7143 w 1040606"/>
              <a:gd name="connsiteY33" fmla="*/ 50007 h 990600"/>
              <a:gd name="connsiteX34" fmla="*/ 0 w 1040606"/>
              <a:gd name="connsiteY34" fmla="*/ 23813 h 990600"/>
              <a:gd name="connsiteX35" fmla="*/ 2381 w 1040606"/>
              <a:gd name="connsiteY35" fmla="*/ 9525 h 990600"/>
              <a:gd name="connsiteX36" fmla="*/ 14287 w 1040606"/>
              <a:gd name="connsiteY36" fmla="*/ 0 h 990600"/>
              <a:gd name="connsiteX37" fmla="*/ 35718 w 1040606"/>
              <a:gd name="connsiteY37" fmla="*/ 4763 h 990600"/>
              <a:gd name="connsiteX38" fmla="*/ 138112 w 1040606"/>
              <a:gd name="connsiteY38" fmla="*/ 52388 h 990600"/>
              <a:gd name="connsiteX39" fmla="*/ 273843 w 1040606"/>
              <a:gd name="connsiteY39" fmla="*/ 111919 h 990600"/>
              <a:gd name="connsiteX40" fmla="*/ 378618 w 1040606"/>
              <a:gd name="connsiteY40" fmla="*/ 161925 h 990600"/>
              <a:gd name="connsiteX41" fmla="*/ 452437 w 1040606"/>
              <a:gd name="connsiteY41" fmla="*/ 195263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0606" h="990600">
                <a:moveTo>
                  <a:pt x="452437" y="195263"/>
                </a:moveTo>
                <a:lnTo>
                  <a:pt x="616743" y="271463"/>
                </a:lnTo>
                <a:lnTo>
                  <a:pt x="728662" y="328613"/>
                </a:lnTo>
                <a:lnTo>
                  <a:pt x="776287" y="352425"/>
                </a:lnTo>
                <a:lnTo>
                  <a:pt x="797718" y="373857"/>
                </a:lnTo>
                <a:lnTo>
                  <a:pt x="864393" y="464344"/>
                </a:lnTo>
                <a:lnTo>
                  <a:pt x="926306" y="547688"/>
                </a:lnTo>
                <a:lnTo>
                  <a:pt x="971550" y="621507"/>
                </a:lnTo>
                <a:lnTo>
                  <a:pt x="995362" y="666750"/>
                </a:lnTo>
                <a:lnTo>
                  <a:pt x="1014412" y="709613"/>
                </a:lnTo>
                <a:lnTo>
                  <a:pt x="1023937" y="740569"/>
                </a:lnTo>
                <a:lnTo>
                  <a:pt x="1033462" y="781050"/>
                </a:lnTo>
                <a:lnTo>
                  <a:pt x="1040606" y="821532"/>
                </a:lnTo>
                <a:lnTo>
                  <a:pt x="1040606" y="864394"/>
                </a:lnTo>
                <a:lnTo>
                  <a:pt x="1035843" y="912019"/>
                </a:lnTo>
                <a:lnTo>
                  <a:pt x="1023937" y="947738"/>
                </a:lnTo>
                <a:lnTo>
                  <a:pt x="1004887" y="973932"/>
                </a:lnTo>
                <a:lnTo>
                  <a:pt x="985837" y="983457"/>
                </a:lnTo>
                <a:lnTo>
                  <a:pt x="966787" y="988219"/>
                </a:lnTo>
                <a:lnTo>
                  <a:pt x="945356" y="990600"/>
                </a:lnTo>
                <a:lnTo>
                  <a:pt x="914400" y="983457"/>
                </a:lnTo>
                <a:lnTo>
                  <a:pt x="888206" y="969169"/>
                </a:lnTo>
                <a:lnTo>
                  <a:pt x="857250" y="945357"/>
                </a:lnTo>
                <a:lnTo>
                  <a:pt x="819150" y="895350"/>
                </a:lnTo>
                <a:lnTo>
                  <a:pt x="733425" y="781050"/>
                </a:lnTo>
                <a:lnTo>
                  <a:pt x="642937" y="666750"/>
                </a:lnTo>
                <a:lnTo>
                  <a:pt x="554831" y="561975"/>
                </a:lnTo>
                <a:lnTo>
                  <a:pt x="454818" y="454819"/>
                </a:lnTo>
                <a:lnTo>
                  <a:pt x="366712" y="366713"/>
                </a:lnTo>
                <a:lnTo>
                  <a:pt x="276225" y="278607"/>
                </a:lnTo>
                <a:lnTo>
                  <a:pt x="183356" y="195263"/>
                </a:lnTo>
                <a:lnTo>
                  <a:pt x="88106" y="119063"/>
                </a:lnTo>
                <a:lnTo>
                  <a:pt x="21431" y="66675"/>
                </a:lnTo>
                <a:lnTo>
                  <a:pt x="7143" y="50007"/>
                </a:lnTo>
                <a:lnTo>
                  <a:pt x="0" y="23813"/>
                </a:lnTo>
                <a:lnTo>
                  <a:pt x="2381" y="9525"/>
                </a:lnTo>
                <a:lnTo>
                  <a:pt x="14287" y="0"/>
                </a:lnTo>
                <a:lnTo>
                  <a:pt x="35718" y="4763"/>
                </a:lnTo>
                <a:lnTo>
                  <a:pt x="138112" y="52388"/>
                </a:lnTo>
                <a:lnTo>
                  <a:pt x="273843" y="111919"/>
                </a:lnTo>
                <a:lnTo>
                  <a:pt x="378618" y="161925"/>
                </a:lnTo>
                <a:lnTo>
                  <a:pt x="452437" y="195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ABC2595-F1CF-E648-B1E3-C417ED2DBF18}"/>
              </a:ext>
            </a:extLst>
          </p:cNvPr>
          <p:cNvSpPr/>
          <p:nvPr/>
        </p:nvSpPr>
        <p:spPr>
          <a:xfrm>
            <a:off x="3387725" y="2155825"/>
            <a:ext cx="3360738" cy="1120775"/>
          </a:xfrm>
          <a:custGeom>
            <a:avLst/>
            <a:gdLst>
              <a:gd name="connsiteX0" fmla="*/ 1330778 w 3360964"/>
              <a:gd name="connsiteY0" fmla="*/ 359229 h 1121229"/>
              <a:gd name="connsiteX1" fmla="*/ 1107621 w 3360964"/>
              <a:gd name="connsiteY1" fmla="*/ 383722 h 1121229"/>
              <a:gd name="connsiteX2" fmla="*/ 887185 w 3360964"/>
              <a:gd name="connsiteY2" fmla="*/ 408215 h 1121229"/>
              <a:gd name="connsiteX3" fmla="*/ 615042 w 3360964"/>
              <a:gd name="connsiteY3" fmla="*/ 446315 h 1121229"/>
              <a:gd name="connsiteX4" fmla="*/ 293914 w 3360964"/>
              <a:gd name="connsiteY4" fmla="*/ 492579 h 1121229"/>
              <a:gd name="connsiteX5" fmla="*/ 73478 w 3360964"/>
              <a:gd name="connsiteY5" fmla="*/ 519793 h 1121229"/>
              <a:gd name="connsiteX6" fmla="*/ 0 w 3360964"/>
              <a:gd name="connsiteY6" fmla="*/ 302079 h 1121229"/>
              <a:gd name="connsiteX7" fmla="*/ 38100 w 3360964"/>
              <a:gd name="connsiteY7" fmla="*/ 312965 h 1121229"/>
              <a:gd name="connsiteX8" fmla="*/ 73478 w 3360964"/>
              <a:gd name="connsiteY8" fmla="*/ 318408 h 1121229"/>
              <a:gd name="connsiteX9" fmla="*/ 141514 w 3360964"/>
              <a:gd name="connsiteY9" fmla="*/ 321129 h 1121229"/>
              <a:gd name="connsiteX10" fmla="*/ 280307 w 3360964"/>
              <a:gd name="connsiteY10" fmla="*/ 312965 h 1121229"/>
              <a:gd name="connsiteX11" fmla="*/ 421821 w 3360964"/>
              <a:gd name="connsiteY11" fmla="*/ 299358 h 1121229"/>
              <a:gd name="connsiteX12" fmla="*/ 571500 w 3360964"/>
              <a:gd name="connsiteY12" fmla="*/ 283029 h 1121229"/>
              <a:gd name="connsiteX13" fmla="*/ 729342 w 3360964"/>
              <a:gd name="connsiteY13" fmla="*/ 258536 h 1121229"/>
              <a:gd name="connsiteX14" fmla="*/ 895350 w 3360964"/>
              <a:gd name="connsiteY14" fmla="*/ 228600 h 1121229"/>
              <a:gd name="connsiteX15" fmla="*/ 1115785 w 3360964"/>
              <a:gd name="connsiteY15" fmla="*/ 204108 h 1121229"/>
              <a:gd name="connsiteX16" fmla="*/ 1338942 w 3360964"/>
              <a:gd name="connsiteY16" fmla="*/ 182336 h 1121229"/>
              <a:gd name="connsiteX17" fmla="*/ 1611085 w 3360964"/>
              <a:gd name="connsiteY17" fmla="*/ 155122 h 1121229"/>
              <a:gd name="connsiteX18" fmla="*/ 1858735 w 3360964"/>
              <a:gd name="connsiteY18" fmla="*/ 133350 h 1121229"/>
              <a:gd name="connsiteX19" fmla="*/ 2103664 w 3360964"/>
              <a:gd name="connsiteY19" fmla="*/ 111579 h 1121229"/>
              <a:gd name="connsiteX20" fmla="*/ 2490107 w 3360964"/>
              <a:gd name="connsiteY20" fmla="*/ 84365 h 1121229"/>
              <a:gd name="connsiteX21" fmla="*/ 2743200 w 3360964"/>
              <a:gd name="connsiteY21" fmla="*/ 68036 h 1121229"/>
              <a:gd name="connsiteX22" fmla="*/ 2881992 w 3360964"/>
              <a:gd name="connsiteY22" fmla="*/ 51708 h 1121229"/>
              <a:gd name="connsiteX23" fmla="*/ 2920092 w 3360964"/>
              <a:gd name="connsiteY23" fmla="*/ 46265 h 1121229"/>
              <a:gd name="connsiteX24" fmla="*/ 2939142 w 3360964"/>
              <a:gd name="connsiteY24" fmla="*/ 29936 h 1121229"/>
              <a:gd name="connsiteX25" fmla="*/ 2963635 w 3360964"/>
              <a:gd name="connsiteY25" fmla="*/ 13608 h 1121229"/>
              <a:gd name="connsiteX26" fmla="*/ 2993571 w 3360964"/>
              <a:gd name="connsiteY26" fmla="*/ 2722 h 1121229"/>
              <a:gd name="connsiteX27" fmla="*/ 3020785 w 3360964"/>
              <a:gd name="connsiteY27" fmla="*/ 0 h 1121229"/>
              <a:gd name="connsiteX28" fmla="*/ 3045278 w 3360964"/>
              <a:gd name="connsiteY28" fmla="*/ 2722 h 1121229"/>
              <a:gd name="connsiteX29" fmla="*/ 3064328 w 3360964"/>
              <a:gd name="connsiteY29" fmla="*/ 13608 h 1121229"/>
              <a:gd name="connsiteX30" fmla="*/ 3124200 w 3360964"/>
              <a:gd name="connsiteY30" fmla="*/ 57150 h 1121229"/>
              <a:gd name="connsiteX31" fmla="*/ 3194957 w 3360964"/>
              <a:gd name="connsiteY31" fmla="*/ 108858 h 1121229"/>
              <a:gd name="connsiteX32" fmla="*/ 3271157 w 3360964"/>
              <a:gd name="connsiteY32" fmla="*/ 168729 h 1121229"/>
              <a:gd name="connsiteX33" fmla="*/ 3306535 w 3360964"/>
              <a:gd name="connsiteY33" fmla="*/ 198665 h 1121229"/>
              <a:gd name="connsiteX34" fmla="*/ 3325585 w 3360964"/>
              <a:gd name="connsiteY34" fmla="*/ 220436 h 1121229"/>
              <a:gd name="connsiteX35" fmla="*/ 3352800 w 3360964"/>
              <a:gd name="connsiteY35" fmla="*/ 255815 h 1121229"/>
              <a:gd name="connsiteX36" fmla="*/ 3358242 w 3360964"/>
              <a:gd name="connsiteY36" fmla="*/ 266700 h 1121229"/>
              <a:gd name="connsiteX37" fmla="*/ 3360964 w 3360964"/>
              <a:gd name="connsiteY37" fmla="*/ 288472 h 1121229"/>
              <a:gd name="connsiteX38" fmla="*/ 3355521 w 3360964"/>
              <a:gd name="connsiteY38" fmla="*/ 310243 h 1121229"/>
              <a:gd name="connsiteX39" fmla="*/ 3339192 w 3360964"/>
              <a:gd name="connsiteY39" fmla="*/ 340179 h 1121229"/>
              <a:gd name="connsiteX40" fmla="*/ 3314700 w 3360964"/>
              <a:gd name="connsiteY40" fmla="*/ 367393 h 1121229"/>
              <a:gd name="connsiteX41" fmla="*/ 3252107 w 3360964"/>
              <a:gd name="connsiteY41" fmla="*/ 454479 h 1121229"/>
              <a:gd name="connsiteX42" fmla="*/ 3175907 w 3360964"/>
              <a:gd name="connsiteY42" fmla="*/ 606879 h 1121229"/>
              <a:gd name="connsiteX43" fmla="*/ 3012621 w 3360964"/>
              <a:gd name="connsiteY43" fmla="*/ 933450 h 1121229"/>
              <a:gd name="connsiteX44" fmla="*/ 2977242 w 3360964"/>
              <a:gd name="connsiteY44" fmla="*/ 996043 h 1121229"/>
              <a:gd name="connsiteX45" fmla="*/ 2952750 w 3360964"/>
              <a:gd name="connsiteY45" fmla="*/ 1025979 h 1121229"/>
              <a:gd name="connsiteX46" fmla="*/ 2922814 w 3360964"/>
              <a:gd name="connsiteY46" fmla="*/ 1061358 h 1121229"/>
              <a:gd name="connsiteX47" fmla="*/ 2895600 w 3360964"/>
              <a:gd name="connsiteY47" fmla="*/ 1085850 h 1121229"/>
              <a:gd name="connsiteX48" fmla="*/ 2854778 w 3360964"/>
              <a:gd name="connsiteY48" fmla="*/ 1107622 h 1121229"/>
              <a:gd name="connsiteX49" fmla="*/ 2800350 w 3360964"/>
              <a:gd name="connsiteY49" fmla="*/ 1121229 h 1121229"/>
              <a:gd name="connsiteX50" fmla="*/ 2789464 w 3360964"/>
              <a:gd name="connsiteY50" fmla="*/ 1121229 h 1121229"/>
              <a:gd name="connsiteX51" fmla="*/ 2784021 w 3360964"/>
              <a:gd name="connsiteY51" fmla="*/ 1110343 h 1121229"/>
              <a:gd name="connsiteX52" fmla="*/ 2775857 w 3360964"/>
              <a:gd name="connsiteY52" fmla="*/ 1088572 h 1121229"/>
              <a:gd name="connsiteX53" fmla="*/ 2792185 w 3360964"/>
              <a:gd name="connsiteY53" fmla="*/ 843643 h 1121229"/>
              <a:gd name="connsiteX54" fmla="*/ 2824842 w 3360964"/>
              <a:gd name="connsiteY54" fmla="*/ 767443 h 1121229"/>
              <a:gd name="connsiteX55" fmla="*/ 2854778 w 3360964"/>
              <a:gd name="connsiteY55" fmla="*/ 683079 h 1121229"/>
              <a:gd name="connsiteX56" fmla="*/ 2879271 w 3360964"/>
              <a:gd name="connsiteY56" fmla="*/ 604158 h 1121229"/>
              <a:gd name="connsiteX57" fmla="*/ 2903764 w 3360964"/>
              <a:gd name="connsiteY57" fmla="*/ 517072 h 1121229"/>
              <a:gd name="connsiteX58" fmla="*/ 2922814 w 3360964"/>
              <a:gd name="connsiteY58" fmla="*/ 443593 h 1121229"/>
              <a:gd name="connsiteX59" fmla="*/ 2936421 w 3360964"/>
              <a:gd name="connsiteY59" fmla="*/ 375558 h 1121229"/>
              <a:gd name="connsiteX60" fmla="*/ 2939142 w 3360964"/>
              <a:gd name="connsiteY60" fmla="*/ 348343 h 1121229"/>
              <a:gd name="connsiteX61" fmla="*/ 2933700 w 3360964"/>
              <a:gd name="connsiteY61" fmla="*/ 323850 h 1121229"/>
              <a:gd name="connsiteX62" fmla="*/ 2922814 w 3360964"/>
              <a:gd name="connsiteY62" fmla="*/ 299358 h 1121229"/>
              <a:gd name="connsiteX63" fmla="*/ 2903764 w 3360964"/>
              <a:gd name="connsiteY63" fmla="*/ 285750 h 1121229"/>
              <a:gd name="connsiteX64" fmla="*/ 2857500 w 3360964"/>
              <a:gd name="connsiteY64" fmla="*/ 272143 h 1121229"/>
              <a:gd name="connsiteX65" fmla="*/ 2740478 w 3360964"/>
              <a:gd name="connsiteY65" fmla="*/ 272143 h 1121229"/>
              <a:gd name="connsiteX66" fmla="*/ 2462892 w 3360964"/>
              <a:gd name="connsiteY66" fmla="*/ 277586 h 1121229"/>
              <a:gd name="connsiteX67" fmla="*/ 2100942 w 3360964"/>
              <a:gd name="connsiteY67" fmla="*/ 291193 h 1121229"/>
              <a:gd name="connsiteX68" fmla="*/ 1804307 w 3360964"/>
              <a:gd name="connsiteY68" fmla="*/ 318408 h 1121229"/>
              <a:gd name="connsiteX69" fmla="*/ 1330778 w 3360964"/>
              <a:gd name="connsiteY69" fmla="*/ 359229 h 1121229"/>
              <a:gd name="connsiteX0" fmla="*/ 1804307 w 3360964"/>
              <a:gd name="connsiteY0" fmla="*/ 318408 h 1121229"/>
              <a:gd name="connsiteX1" fmla="*/ 1107621 w 3360964"/>
              <a:gd name="connsiteY1" fmla="*/ 383722 h 1121229"/>
              <a:gd name="connsiteX2" fmla="*/ 887185 w 3360964"/>
              <a:gd name="connsiteY2" fmla="*/ 408215 h 1121229"/>
              <a:gd name="connsiteX3" fmla="*/ 615042 w 3360964"/>
              <a:gd name="connsiteY3" fmla="*/ 446315 h 1121229"/>
              <a:gd name="connsiteX4" fmla="*/ 293914 w 3360964"/>
              <a:gd name="connsiteY4" fmla="*/ 492579 h 1121229"/>
              <a:gd name="connsiteX5" fmla="*/ 73478 w 3360964"/>
              <a:gd name="connsiteY5" fmla="*/ 519793 h 1121229"/>
              <a:gd name="connsiteX6" fmla="*/ 0 w 3360964"/>
              <a:gd name="connsiteY6" fmla="*/ 302079 h 1121229"/>
              <a:gd name="connsiteX7" fmla="*/ 38100 w 3360964"/>
              <a:gd name="connsiteY7" fmla="*/ 312965 h 1121229"/>
              <a:gd name="connsiteX8" fmla="*/ 73478 w 3360964"/>
              <a:gd name="connsiteY8" fmla="*/ 318408 h 1121229"/>
              <a:gd name="connsiteX9" fmla="*/ 141514 w 3360964"/>
              <a:gd name="connsiteY9" fmla="*/ 321129 h 1121229"/>
              <a:gd name="connsiteX10" fmla="*/ 280307 w 3360964"/>
              <a:gd name="connsiteY10" fmla="*/ 312965 h 1121229"/>
              <a:gd name="connsiteX11" fmla="*/ 421821 w 3360964"/>
              <a:gd name="connsiteY11" fmla="*/ 299358 h 1121229"/>
              <a:gd name="connsiteX12" fmla="*/ 571500 w 3360964"/>
              <a:gd name="connsiteY12" fmla="*/ 283029 h 1121229"/>
              <a:gd name="connsiteX13" fmla="*/ 729342 w 3360964"/>
              <a:gd name="connsiteY13" fmla="*/ 258536 h 1121229"/>
              <a:gd name="connsiteX14" fmla="*/ 895350 w 3360964"/>
              <a:gd name="connsiteY14" fmla="*/ 228600 h 1121229"/>
              <a:gd name="connsiteX15" fmla="*/ 1115785 w 3360964"/>
              <a:gd name="connsiteY15" fmla="*/ 204108 h 1121229"/>
              <a:gd name="connsiteX16" fmla="*/ 1338942 w 3360964"/>
              <a:gd name="connsiteY16" fmla="*/ 182336 h 1121229"/>
              <a:gd name="connsiteX17" fmla="*/ 1611085 w 3360964"/>
              <a:gd name="connsiteY17" fmla="*/ 155122 h 1121229"/>
              <a:gd name="connsiteX18" fmla="*/ 1858735 w 3360964"/>
              <a:gd name="connsiteY18" fmla="*/ 133350 h 1121229"/>
              <a:gd name="connsiteX19" fmla="*/ 2103664 w 3360964"/>
              <a:gd name="connsiteY19" fmla="*/ 111579 h 1121229"/>
              <a:gd name="connsiteX20" fmla="*/ 2490107 w 3360964"/>
              <a:gd name="connsiteY20" fmla="*/ 84365 h 1121229"/>
              <a:gd name="connsiteX21" fmla="*/ 2743200 w 3360964"/>
              <a:gd name="connsiteY21" fmla="*/ 68036 h 1121229"/>
              <a:gd name="connsiteX22" fmla="*/ 2881992 w 3360964"/>
              <a:gd name="connsiteY22" fmla="*/ 51708 h 1121229"/>
              <a:gd name="connsiteX23" fmla="*/ 2920092 w 3360964"/>
              <a:gd name="connsiteY23" fmla="*/ 46265 h 1121229"/>
              <a:gd name="connsiteX24" fmla="*/ 2939142 w 3360964"/>
              <a:gd name="connsiteY24" fmla="*/ 29936 h 1121229"/>
              <a:gd name="connsiteX25" fmla="*/ 2963635 w 3360964"/>
              <a:gd name="connsiteY25" fmla="*/ 13608 h 1121229"/>
              <a:gd name="connsiteX26" fmla="*/ 2993571 w 3360964"/>
              <a:gd name="connsiteY26" fmla="*/ 2722 h 1121229"/>
              <a:gd name="connsiteX27" fmla="*/ 3020785 w 3360964"/>
              <a:gd name="connsiteY27" fmla="*/ 0 h 1121229"/>
              <a:gd name="connsiteX28" fmla="*/ 3045278 w 3360964"/>
              <a:gd name="connsiteY28" fmla="*/ 2722 h 1121229"/>
              <a:gd name="connsiteX29" fmla="*/ 3064328 w 3360964"/>
              <a:gd name="connsiteY29" fmla="*/ 13608 h 1121229"/>
              <a:gd name="connsiteX30" fmla="*/ 3124200 w 3360964"/>
              <a:gd name="connsiteY30" fmla="*/ 57150 h 1121229"/>
              <a:gd name="connsiteX31" fmla="*/ 3194957 w 3360964"/>
              <a:gd name="connsiteY31" fmla="*/ 108858 h 1121229"/>
              <a:gd name="connsiteX32" fmla="*/ 3271157 w 3360964"/>
              <a:gd name="connsiteY32" fmla="*/ 168729 h 1121229"/>
              <a:gd name="connsiteX33" fmla="*/ 3306535 w 3360964"/>
              <a:gd name="connsiteY33" fmla="*/ 198665 h 1121229"/>
              <a:gd name="connsiteX34" fmla="*/ 3325585 w 3360964"/>
              <a:gd name="connsiteY34" fmla="*/ 220436 h 1121229"/>
              <a:gd name="connsiteX35" fmla="*/ 3352800 w 3360964"/>
              <a:gd name="connsiteY35" fmla="*/ 255815 h 1121229"/>
              <a:gd name="connsiteX36" fmla="*/ 3358242 w 3360964"/>
              <a:gd name="connsiteY36" fmla="*/ 266700 h 1121229"/>
              <a:gd name="connsiteX37" fmla="*/ 3360964 w 3360964"/>
              <a:gd name="connsiteY37" fmla="*/ 288472 h 1121229"/>
              <a:gd name="connsiteX38" fmla="*/ 3355521 w 3360964"/>
              <a:gd name="connsiteY38" fmla="*/ 310243 h 1121229"/>
              <a:gd name="connsiteX39" fmla="*/ 3339192 w 3360964"/>
              <a:gd name="connsiteY39" fmla="*/ 340179 h 1121229"/>
              <a:gd name="connsiteX40" fmla="*/ 3314700 w 3360964"/>
              <a:gd name="connsiteY40" fmla="*/ 367393 h 1121229"/>
              <a:gd name="connsiteX41" fmla="*/ 3252107 w 3360964"/>
              <a:gd name="connsiteY41" fmla="*/ 454479 h 1121229"/>
              <a:gd name="connsiteX42" fmla="*/ 3175907 w 3360964"/>
              <a:gd name="connsiteY42" fmla="*/ 606879 h 1121229"/>
              <a:gd name="connsiteX43" fmla="*/ 3012621 w 3360964"/>
              <a:gd name="connsiteY43" fmla="*/ 933450 h 1121229"/>
              <a:gd name="connsiteX44" fmla="*/ 2977242 w 3360964"/>
              <a:gd name="connsiteY44" fmla="*/ 996043 h 1121229"/>
              <a:gd name="connsiteX45" fmla="*/ 2952750 w 3360964"/>
              <a:gd name="connsiteY45" fmla="*/ 1025979 h 1121229"/>
              <a:gd name="connsiteX46" fmla="*/ 2922814 w 3360964"/>
              <a:gd name="connsiteY46" fmla="*/ 1061358 h 1121229"/>
              <a:gd name="connsiteX47" fmla="*/ 2895600 w 3360964"/>
              <a:gd name="connsiteY47" fmla="*/ 1085850 h 1121229"/>
              <a:gd name="connsiteX48" fmla="*/ 2854778 w 3360964"/>
              <a:gd name="connsiteY48" fmla="*/ 1107622 h 1121229"/>
              <a:gd name="connsiteX49" fmla="*/ 2800350 w 3360964"/>
              <a:gd name="connsiteY49" fmla="*/ 1121229 h 1121229"/>
              <a:gd name="connsiteX50" fmla="*/ 2789464 w 3360964"/>
              <a:gd name="connsiteY50" fmla="*/ 1121229 h 1121229"/>
              <a:gd name="connsiteX51" fmla="*/ 2784021 w 3360964"/>
              <a:gd name="connsiteY51" fmla="*/ 1110343 h 1121229"/>
              <a:gd name="connsiteX52" fmla="*/ 2775857 w 3360964"/>
              <a:gd name="connsiteY52" fmla="*/ 1088572 h 1121229"/>
              <a:gd name="connsiteX53" fmla="*/ 2792185 w 3360964"/>
              <a:gd name="connsiteY53" fmla="*/ 843643 h 1121229"/>
              <a:gd name="connsiteX54" fmla="*/ 2824842 w 3360964"/>
              <a:gd name="connsiteY54" fmla="*/ 767443 h 1121229"/>
              <a:gd name="connsiteX55" fmla="*/ 2854778 w 3360964"/>
              <a:gd name="connsiteY55" fmla="*/ 683079 h 1121229"/>
              <a:gd name="connsiteX56" fmla="*/ 2879271 w 3360964"/>
              <a:gd name="connsiteY56" fmla="*/ 604158 h 1121229"/>
              <a:gd name="connsiteX57" fmla="*/ 2903764 w 3360964"/>
              <a:gd name="connsiteY57" fmla="*/ 517072 h 1121229"/>
              <a:gd name="connsiteX58" fmla="*/ 2922814 w 3360964"/>
              <a:gd name="connsiteY58" fmla="*/ 443593 h 1121229"/>
              <a:gd name="connsiteX59" fmla="*/ 2936421 w 3360964"/>
              <a:gd name="connsiteY59" fmla="*/ 375558 h 1121229"/>
              <a:gd name="connsiteX60" fmla="*/ 2939142 w 3360964"/>
              <a:gd name="connsiteY60" fmla="*/ 348343 h 1121229"/>
              <a:gd name="connsiteX61" fmla="*/ 2933700 w 3360964"/>
              <a:gd name="connsiteY61" fmla="*/ 323850 h 1121229"/>
              <a:gd name="connsiteX62" fmla="*/ 2922814 w 3360964"/>
              <a:gd name="connsiteY62" fmla="*/ 299358 h 1121229"/>
              <a:gd name="connsiteX63" fmla="*/ 2903764 w 3360964"/>
              <a:gd name="connsiteY63" fmla="*/ 285750 h 1121229"/>
              <a:gd name="connsiteX64" fmla="*/ 2857500 w 3360964"/>
              <a:gd name="connsiteY64" fmla="*/ 272143 h 1121229"/>
              <a:gd name="connsiteX65" fmla="*/ 2740478 w 3360964"/>
              <a:gd name="connsiteY65" fmla="*/ 272143 h 1121229"/>
              <a:gd name="connsiteX66" fmla="*/ 2462892 w 3360964"/>
              <a:gd name="connsiteY66" fmla="*/ 277586 h 1121229"/>
              <a:gd name="connsiteX67" fmla="*/ 2100942 w 3360964"/>
              <a:gd name="connsiteY67" fmla="*/ 291193 h 1121229"/>
              <a:gd name="connsiteX68" fmla="*/ 1804307 w 3360964"/>
              <a:gd name="connsiteY68" fmla="*/ 318408 h 112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60964" h="1121229">
                <a:moveTo>
                  <a:pt x="1804307" y="318408"/>
                </a:moveTo>
                <a:lnTo>
                  <a:pt x="1107621" y="383722"/>
                </a:lnTo>
                <a:lnTo>
                  <a:pt x="887185" y="408215"/>
                </a:lnTo>
                <a:lnTo>
                  <a:pt x="615042" y="446315"/>
                </a:lnTo>
                <a:lnTo>
                  <a:pt x="293914" y="492579"/>
                </a:lnTo>
                <a:lnTo>
                  <a:pt x="73478" y="519793"/>
                </a:lnTo>
                <a:lnTo>
                  <a:pt x="0" y="302079"/>
                </a:lnTo>
                <a:lnTo>
                  <a:pt x="38100" y="312965"/>
                </a:lnTo>
                <a:lnTo>
                  <a:pt x="73478" y="318408"/>
                </a:lnTo>
                <a:lnTo>
                  <a:pt x="141514" y="321129"/>
                </a:lnTo>
                <a:lnTo>
                  <a:pt x="280307" y="312965"/>
                </a:lnTo>
                <a:lnTo>
                  <a:pt x="421821" y="299358"/>
                </a:lnTo>
                <a:lnTo>
                  <a:pt x="571500" y="283029"/>
                </a:lnTo>
                <a:lnTo>
                  <a:pt x="729342" y="258536"/>
                </a:lnTo>
                <a:lnTo>
                  <a:pt x="895350" y="228600"/>
                </a:lnTo>
                <a:lnTo>
                  <a:pt x="1115785" y="204108"/>
                </a:lnTo>
                <a:lnTo>
                  <a:pt x="1338942" y="182336"/>
                </a:lnTo>
                <a:lnTo>
                  <a:pt x="1611085" y="155122"/>
                </a:lnTo>
                <a:lnTo>
                  <a:pt x="1858735" y="133350"/>
                </a:lnTo>
                <a:lnTo>
                  <a:pt x="2103664" y="111579"/>
                </a:lnTo>
                <a:lnTo>
                  <a:pt x="2490107" y="84365"/>
                </a:lnTo>
                <a:lnTo>
                  <a:pt x="2743200" y="68036"/>
                </a:lnTo>
                <a:lnTo>
                  <a:pt x="2881992" y="51708"/>
                </a:lnTo>
                <a:lnTo>
                  <a:pt x="2920092" y="46265"/>
                </a:lnTo>
                <a:lnTo>
                  <a:pt x="2939142" y="29936"/>
                </a:lnTo>
                <a:lnTo>
                  <a:pt x="2963635" y="13608"/>
                </a:lnTo>
                <a:lnTo>
                  <a:pt x="2993571" y="2722"/>
                </a:lnTo>
                <a:lnTo>
                  <a:pt x="3020785" y="0"/>
                </a:lnTo>
                <a:lnTo>
                  <a:pt x="3045278" y="2722"/>
                </a:lnTo>
                <a:lnTo>
                  <a:pt x="3064328" y="13608"/>
                </a:lnTo>
                <a:lnTo>
                  <a:pt x="3124200" y="57150"/>
                </a:lnTo>
                <a:lnTo>
                  <a:pt x="3194957" y="108858"/>
                </a:lnTo>
                <a:lnTo>
                  <a:pt x="3271157" y="168729"/>
                </a:lnTo>
                <a:lnTo>
                  <a:pt x="3306535" y="198665"/>
                </a:lnTo>
                <a:lnTo>
                  <a:pt x="3325585" y="220436"/>
                </a:lnTo>
                <a:lnTo>
                  <a:pt x="3352800" y="255815"/>
                </a:lnTo>
                <a:lnTo>
                  <a:pt x="3358242" y="266700"/>
                </a:lnTo>
                <a:lnTo>
                  <a:pt x="3360964" y="288472"/>
                </a:lnTo>
                <a:lnTo>
                  <a:pt x="3355521" y="310243"/>
                </a:lnTo>
                <a:lnTo>
                  <a:pt x="3339192" y="340179"/>
                </a:lnTo>
                <a:lnTo>
                  <a:pt x="3314700" y="367393"/>
                </a:lnTo>
                <a:lnTo>
                  <a:pt x="3252107" y="454479"/>
                </a:lnTo>
                <a:lnTo>
                  <a:pt x="3175907" y="606879"/>
                </a:lnTo>
                <a:lnTo>
                  <a:pt x="3012621" y="933450"/>
                </a:lnTo>
                <a:lnTo>
                  <a:pt x="2977242" y="996043"/>
                </a:lnTo>
                <a:lnTo>
                  <a:pt x="2952750" y="1025979"/>
                </a:lnTo>
                <a:lnTo>
                  <a:pt x="2922814" y="1061358"/>
                </a:lnTo>
                <a:lnTo>
                  <a:pt x="2895600" y="1085850"/>
                </a:lnTo>
                <a:lnTo>
                  <a:pt x="2854778" y="1107622"/>
                </a:lnTo>
                <a:lnTo>
                  <a:pt x="2800350" y="1121229"/>
                </a:lnTo>
                <a:lnTo>
                  <a:pt x="2789464" y="1121229"/>
                </a:lnTo>
                <a:lnTo>
                  <a:pt x="2784021" y="1110343"/>
                </a:lnTo>
                <a:lnTo>
                  <a:pt x="2775857" y="1088572"/>
                </a:lnTo>
                <a:lnTo>
                  <a:pt x="2792185" y="843643"/>
                </a:lnTo>
                <a:lnTo>
                  <a:pt x="2824842" y="767443"/>
                </a:lnTo>
                <a:lnTo>
                  <a:pt x="2854778" y="683079"/>
                </a:lnTo>
                <a:lnTo>
                  <a:pt x="2879271" y="604158"/>
                </a:lnTo>
                <a:lnTo>
                  <a:pt x="2903764" y="517072"/>
                </a:lnTo>
                <a:lnTo>
                  <a:pt x="2922814" y="443593"/>
                </a:lnTo>
                <a:lnTo>
                  <a:pt x="2936421" y="375558"/>
                </a:lnTo>
                <a:lnTo>
                  <a:pt x="2939142" y="348343"/>
                </a:lnTo>
                <a:lnTo>
                  <a:pt x="2933700" y="323850"/>
                </a:lnTo>
                <a:lnTo>
                  <a:pt x="2922814" y="299358"/>
                </a:lnTo>
                <a:lnTo>
                  <a:pt x="2903764" y="285750"/>
                </a:lnTo>
                <a:cubicBezTo>
                  <a:pt x="2859355" y="271872"/>
                  <a:pt x="2875428" y="272143"/>
                  <a:pt x="2857500" y="272143"/>
                </a:cubicBezTo>
                <a:lnTo>
                  <a:pt x="2740478" y="272143"/>
                </a:lnTo>
                <a:lnTo>
                  <a:pt x="2462892" y="277586"/>
                </a:lnTo>
                <a:lnTo>
                  <a:pt x="2100942" y="291193"/>
                </a:lnTo>
                <a:lnTo>
                  <a:pt x="1804307" y="31840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863484C-7062-1444-9A71-427EA62D457B}"/>
              </a:ext>
            </a:extLst>
          </p:cNvPr>
          <p:cNvSpPr/>
          <p:nvPr/>
        </p:nvSpPr>
        <p:spPr>
          <a:xfrm>
            <a:off x="4100513" y="1905000"/>
            <a:ext cx="442912" cy="1287463"/>
          </a:xfrm>
          <a:custGeom>
            <a:avLst/>
            <a:gdLst>
              <a:gd name="connsiteX0" fmla="*/ 419100 w 442912"/>
              <a:gd name="connsiteY0" fmla="*/ 716756 h 1288256"/>
              <a:gd name="connsiteX1" fmla="*/ 421481 w 442912"/>
              <a:gd name="connsiteY1" fmla="*/ 626269 h 1288256"/>
              <a:gd name="connsiteX2" fmla="*/ 421481 w 442912"/>
              <a:gd name="connsiteY2" fmla="*/ 392906 h 1288256"/>
              <a:gd name="connsiteX3" fmla="*/ 423862 w 442912"/>
              <a:gd name="connsiteY3" fmla="*/ 314325 h 1288256"/>
              <a:gd name="connsiteX4" fmla="*/ 428625 w 442912"/>
              <a:gd name="connsiteY4" fmla="*/ 257175 h 1288256"/>
              <a:gd name="connsiteX5" fmla="*/ 438150 w 442912"/>
              <a:gd name="connsiteY5" fmla="*/ 216694 h 1288256"/>
              <a:gd name="connsiteX6" fmla="*/ 442912 w 442912"/>
              <a:gd name="connsiteY6" fmla="*/ 204788 h 1288256"/>
              <a:gd name="connsiteX7" fmla="*/ 442912 w 442912"/>
              <a:gd name="connsiteY7" fmla="*/ 190500 h 1288256"/>
              <a:gd name="connsiteX8" fmla="*/ 435768 w 442912"/>
              <a:gd name="connsiteY8" fmla="*/ 171450 h 1288256"/>
              <a:gd name="connsiteX9" fmla="*/ 411956 w 442912"/>
              <a:gd name="connsiteY9" fmla="*/ 142875 h 1288256"/>
              <a:gd name="connsiteX10" fmla="*/ 373856 w 442912"/>
              <a:gd name="connsiteY10" fmla="*/ 107156 h 1288256"/>
              <a:gd name="connsiteX11" fmla="*/ 321468 w 442912"/>
              <a:gd name="connsiteY11" fmla="*/ 66675 h 1288256"/>
              <a:gd name="connsiteX12" fmla="*/ 273843 w 442912"/>
              <a:gd name="connsiteY12" fmla="*/ 33338 h 1288256"/>
              <a:gd name="connsiteX13" fmla="*/ 223837 w 442912"/>
              <a:gd name="connsiteY13" fmla="*/ 0 h 1288256"/>
              <a:gd name="connsiteX14" fmla="*/ 0 w 442912"/>
              <a:gd name="connsiteY14" fmla="*/ 30956 h 1288256"/>
              <a:gd name="connsiteX15" fmla="*/ 50006 w 442912"/>
              <a:gd name="connsiteY15" fmla="*/ 80963 h 1288256"/>
              <a:gd name="connsiteX16" fmla="*/ 97631 w 442912"/>
              <a:gd name="connsiteY16" fmla="*/ 140494 h 1288256"/>
              <a:gd name="connsiteX17" fmla="*/ 140493 w 442912"/>
              <a:gd name="connsiteY17" fmla="*/ 202406 h 1288256"/>
              <a:gd name="connsiteX18" fmla="*/ 152400 w 442912"/>
              <a:gd name="connsiteY18" fmla="*/ 230981 h 1288256"/>
              <a:gd name="connsiteX19" fmla="*/ 166687 w 442912"/>
              <a:gd name="connsiteY19" fmla="*/ 302419 h 1288256"/>
              <a:gd name="connsiteX20" fmla="*/ 200025 w 442912"/>
              <a:gd name="connsiteY20" fmla="*/ 483394 h 1288256"/>
              <a:gd name="connsiteX21" fmla="*/ 197643 w 442912"/>
              <a:gd name="connsiteY21" fmla="*/ 650081 h 1288256"/>
              <a:gd name="connsiteX22" fmla="*/ 209550 w 442912"/>
              <a:gd name="connsiteY22" fmla="*/ 809625 h 1288256"/>
              <a:gd name="connsiteX23" fmla="*/ 216693 w 442912"/>
              <a:gd name="connsiteY23" fmla="*/ 990600 h 1288256"/>
              <a:gd name="connsiteX24" fmla="*/ 221456 w 442912"/>
              <a:gd name="connsiteY24" fmla="*/ 1288256 h 1288256"/>
              <a:gd name="connsiteX25" fmla="*/ 421481 w 442912"/>
              <a:gd name="connsiteY25" fmla="*/ 1276350 h 1288256"/>
              <a:gd name="connsiteX26" fmla="*/ 419100 w 442912"/>
              <a:gd name="connsiteY26" fmla="*/ 716756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912" h="1288256">
                <a:moveTo>
                  <a:pt x="419100" y="716756"/>
                </a:moveTo>
                <a:cubicBezTo>
                  <a:pt x="419894" y="686594"/>
                  <a:pt x="420687" y="656431"/>
                  <a:pt x="421481" y="626269"/>
                </a:cubicBezTo>
                <a:lnTo>
                  <a:pt x="421481" y="392906"/>
                </a:lnTo>
                <a:cubicBezTo>
                  <a:pt x="422275" y="366712"/>
                  <a:pt x="423068" y="340519"/>
                  <a:pt x="423862" y="314325"/>
                </a:cubicBezTo>
                <a:lnTo>
                  <a:pt x="428625" y="257175"/>
                </a:lnTo>
                <a:lnTo>
                  <a:pt x="438150" y="216694"/>
                </a:lnTo>
                <a:lnTo>
                  <a:pt x="442912" y="204788"/>
                </a:lnTo>
                <a:lnTo>
                  <a:pt x="442912" y="190500"/>
                </a:lnTo>
                <a:lnTo>
                  <a:pt x="435768" y="171450"/>
                </a:lnTo>
                <a:lnTo>
                  <a:pt x="411956" y="142875"/>
                </a:lnTo>
                <a:lnTo>
                  <a:pt x="373856" y="107156"/>
                </a:lnTo>
                <a:lnTo>
                  <a:pt x="321468" y="66675"/>
                </a:lnTo>
                <a:lnTo>
                  <a:pt x="273843" y="33338"/>
                </a:lnTo>
                <a:lnTo>
                  <a:pt x="223837" y="0"/>
                </a:lnTo>
                <a:lnTo>
                  <a:pt x="0" y="30956"/>
                </a:lnTo>
                <a:lnTo>
                  <a:pt x="50006" y="80963"/>
                </a:lnTo>
                <a:lnTo>
                  <a:pt x="97631" y="140494"/>
                </a:lnTo>
                <a:lnTo>
                  <a:pt x="140493" y="202406"/>
                </a:lnTo>
                <a:lnTo>
                  <a:pt x="152400" y="230981"/>
                </a:lnTo>
                <a:lnTo>
                  <a:pt x="166687" y="302419"/>
                </a:lnTo>
                <a:lnTo>
                  <a:pt x="200025" y="483394"/>
                </a:lnTo>
                <a:lnTo>
                  <a:pt x="197643" y="650081"/>
                </a:lnTo>
                <a:lnTo>
                  <a:pt x="209550" y="809625"/>
                </a:lnTo>
                <a:lnTo>
                  <a:pt x="216693" y="990600"/>
                </a:lnTo>
                <a:cubicBezTo>
                  <a:pt x="218281" y="1089819"/>
                  <a:pt x="219868" y="1189037"/>
                  <a:pt x="221456" y="1288256"/>
                </a:cubicBezTo>
                <a:lnTo>
                  <a:pt x="421481" y="1276350"/>
                </a:lnTo>
                <a:cubicBezTo>
                  <a:pt x="420687" y="1095375"/>
                  <a:pt x="419894" y="914400"/>
                  <a:pt x="419100" y="716756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A25B849-E2AF-3A49-813D-7FB0B86D4A8E}"/>
              </a:ext>
            </a:extLst>
          </p:cNvPr>
          <p:cNvSpPr/>
          <p:nvPr/>
        </p:nvSpPr>
        <p:spPr>
          <a:xfrm>
            <a:off x="5110163" y="1766888"/>
            <a:ext cx="412750" cy="1311275"/>
          </a:xfrm>
          <a:custGeom>
            <a:avLst/>
            <a:gdLst>
              <a:gd name="connsiteX0" fmla="*/ 88106 w 411956"/>
              <a:gd name="connsiteY0" fmla="*/ 895350 h 1312068"/>
              <a:gd name="connsiteX1" fmla="*/ 102393 w 411956"/>
              <a:gd name="connsiteY1" fmla="*/ 690562 h 1312068"/>
              <a:gd name="connsiteX2" fmla="*/ 102393 w 411956"/>
              <a:gd name="connsiteY2" fmla="*/ 461962 h 1312068"/>
              <a:gd name="connsiteX3" fmla="*/ 102393 w 411956"/>
              <a:gd name="connsiteY3" fmla="*/ 340518 h 1312068"/>
              <a:gd name="connsiteX4" fmla="*/ 100012 w 411956"/>
              <a:gd name="connsiteY4" fmla="*/ 285750 h 1312068"/>
              <a:gd name="connsiteX5" fmla="*/ 95250 w 411956"/>
              <a:gd name="connsiteY5" fmla="*/ 240506 h 1312068"/>
              <a:gd name="connsiteX6" fmla="*/ 83343 w 411956"/>
              <a:gd name="connsiteY6" fmla="*/ 197643 h 1312068"/>
              <a:gd name="connsiteX7" fmla="*/ 61912 w 411956"/>
              <a:gd name="connsiteY7" fmla="*/ 142875 h 1312068"/>
              <a:gd name="connsiteX8" fmla="*/ 30956 w 411956"/>
              <a:gd name="connsiteY8" fmla="*/ 80962 h 1312068"/>
              <a:gd name="connsiteX9" fmla="*/ 0 w 411956"/>
              <a:gd name="connsiteY9" fmla="*/ 16668 h 1312068"/>
              <a:gd name="connsiteX10" fmla="*/ 159543 w 411956"/>
              <a:gd name="connsiteY10" fmla="*/ 0 h 1312068"/>
              <a:gd name="connsiteX11" fmla="*/ 254793 w 411956"/>
              <a:gd name="connsiteY11" fmla="*/ 57150 h 1312068"/>
              <a:gd name="connsiteX12" fmla="*/ 314325 w 411956"/>
              <a:gd name="connsiteY12" fmla="*/ 100012 h 1312068"/>
              <a:gd name="connsiteX13" fmla="*/ 359568 w 411956"/>
              <a:gd name="connsiteY13" fmla="*/ 133350 h 1312068"/>
              <a:gd name="connsiteX14" fmla="*/ 385762 w 411956"/>
              <a:gd name="connsiteY14" fmla="*/ 154781 h 1312068"/>
              <a:gd name="connsiteX15" fmla="*/ 397668 w 411956"/>
              <a:gd name="connsiteY15" fmla="*/ 166687 h 1312068"/>
              <a:gd name="connsiteX16" fmla="*/ 407193 w 411956"/>
              <a:gd name="connsiteY16" fmla="*/ 180975 h 1312068"/>
              <a:gd name="connsiteX17" fmla="*/ 411956 w 411956"/>
              <a:gd name="connsiteY17" fmla="*/ 204787 h 1312068"/>
              <a:gd name="connsiteX18" fmla="*/ 411956 w 411956"/>
              <a:gd name="connsiteY18" fmla="*/ 233362 h 1312068"/>
              <a:gd name="connsiteX19" fmla="*/ 404812 w 411956"/>
              <a:gd name="connsiteY19" fmla="*/ 266700 h 1312068"/>
              <a:gd name="connsiteX20" fmla="*/ 388143 w 411956"/>
              <a:gd name="connsiteY20" fmla="*/ 316706 h 1312068"/>
              <a:gd name="connsiteX21" fmla="*/ 342900 w 411956"/>
              <a:gd name="connsiteY21" fmla="*/ 521493 h 1312068"/>
              <a:gd name="connsiteX22" fmla="*/ 323850 w 411956"/>
              <a:gd name="connsiteY22" fmla="*/ 719137 h 1312068"/>
              <a:gd name="connsiteX23" fmla="*/ 278606 w 411956"/>
              <a:gd name="connsiteY23" fmla="*/ 1297781 h 1312068"/>
              <a:gd name="connsiteX24" fmla="*/ 59531 w 411956"/>
              <a:gd name="connsiteY24" fmla="*/ 1312068 h 1312068"/>
              <a:gd name="connsiteX25" fmla="*/ 88106 w 411956"/>
              <a:gd name="connsiteY25" fmla="*/ 895350 h 131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1956" h="1312068">
                <a:moveTo>
                  <a:pt x="88106" y="895350"/>
                </a:moveTo>
                <a:lnTo>
                  <a:pt x="102393" y="690562"/>
                </a:lnTo>
                <a:lnTo>
                  <a:pt x="102393" y="461962"/>
                </a:lnTo>
                <a:lnTo>
                  <a:pt x="102393" y="340518"/>
                </a:lnTo>
                <a:lnTo>
                  <a:pt x="100012" y="285750"/>
                </a:lnTo>
                <a:lnTo>
                  <a:pt x="95250" y="240506"/>
                </a:lnTo>
                <a:lnTo>
                  <a:pt x="83343" y="197643"/>
                </a:lnTo>
                <a:lnTo>
                  <a:pt x="61912" y="142875"/>
                </a:lnTo>
                <a:lnTo>
                  <a:pt x="30956" y="80962"/>
                </a:lnTo>
                <a:lnTo>
                  <a:pt x="0" y="16668"/>
                </a:lnTo>
                <a:lnTo>
                  <a:pt x="159543" y="0"/>
                </a:lnTo>
                <a:lnTo>
                  <a:pt x="254793" y="57150"/>
                </a:lnTo>
                <a:lnTo>
                  <a:pt x="314325" y="100012"/>
                </a:lnTo>
                <a:lnTo>
                  <a:pt x="359568" y="133350"/>
                </a:lnTo>
                <a:lnTo>
                  <a:pt x="385762" y="154781"/>
                </a:lnTo>
                <a:lnTo>
                  <a:pt x="397668" y="166687"/>
                </a:lnTo>
                <a:lnTo>
                  <a:pt x="407193" y="180975"/>
                </a:lnTo>
                <a:lnTo>
                  <a:pt x="411956" y="204787"/>
                </a:lnTo>
                <a:lnTo>
                  <a:pt x="411956" y="233362"/>
                </a:lnTo>
                <a:lnTo>
                  <a:pt x="404812" y="266700"/>
                </a:lnTo>
                <a:lnTo>
                  <a:pt x="388143" y="316706"/>
                </a:lnTo>
                <a:lnTo>
                  <a:pt x="342900" y="521493"/>
                </a:lnTo>
                <a:lnTo>
                  <a:pt x="323850" y="719137"/>
                </a:lnTo>
                <a:lnTo>
                  <a:pt x="278606" y="1297781"/>
                </a:lnTo>
                <a:lnTo>
                  <a:pt x="59531" y="1312068"/>
                </a:lnTo>
                <a:lnTo>
                  <a:pt x="88106" y="895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59C61F5-35A4-E04C-BA15-413F8E8A7827}"/>
              </a:ext>
            </a:extLst>
          </p:cNvPr>
          <p:cNvSpPr/>
          <p:nvPr/>
        </p:nvSpPr>
        <p:spPr>
          <a:xfrm>
            <a:off x="3573463" y="2954338"/>
            <a:ext cx="2632075" cy="436562"/>
          </a:xfrm>
          <a:custGeom>
            <a:avLst/>
            <a:gdLst>
              <a:gd name="connsiteX0" fmla="*/ 1169194 w 2631282"/>
              <a:gd name="connsiteY0" fmla="*/ 140494 h 435769"/>
              <a:gd name="connsiteX1" fmla="*/ 1616869 w 2631282"/>
              <a:gd name="connsiteY1" fmla="*/ 95250 h 435769"/>
              <a:gd name="connsiteX2" fmla="*/ 1797844 w 2631282"/>
              <a:gd name="connsiteY2" fmla="*/ 71438 h 435769"/>
              <a:gd name="connsiteX3" fmla="*/ 1938338 w 2631282"/>
              <a:gd name="connsiteY3" fmla="*/ 69057 h 435769"/>
              <a:gd name="connsiteX4" fmla="*/ 2002632 w 2631282"/>
              <a:gd name="connsiteY4" fmla="*/ 66675 h 435769"/>
              <a:gd name="connsiteX5" fmla="*/ 2119313 w 2631282"/>
              <a:gd name="connsiteY5" fmla="*/ 57150 h 435769"/>
              <a:gd name="connsiteX6" fmla="*/ 2312194 w 2631282"/>
              <a:gd name="connsiteY6" fmla="*/ 28575 h 435769"/>
              <a:gd name="connsiteX7" fmla="*/ 2471738 w 2631282"/>
              <a:gd name="connsiteY7" fmla="*/ 0 h 435769"/>
              <a:gd name="connsiteX8" fmla="*/ 2497932 w 2631282"/>
              <a:gd name="connsiteY8" fmla="*/ 0 h 435769"/>
              <a:gd name="connsiteX9" fmla="*/ 2526507 w 2631282"/>
              <a:gd name="connsiteY9" fmla="*/ 4763 h 435769"/>
              <a:gd name="connsiteX10" fmla="*/ 2552700 w 2631282"/>
              <a:gd name="connsiteY10" fmla="*/ 14288 h 435769"/>
              <a:gd name="connsiteX11" fmla="*/ 2583657 w 2631282"/>
              <a:gd name="connsiteY11" fmla="*/ 33338 h 435769"/>
              <a:gd name="connsiteX12" fmla="*/ 2631282 w 2631282"/>
              <a:gd name="connsiteY12" fmla="*/ 64294 h 435769"/>
              <a:gd name="connsiteX13" fmla="*/ 2602707 w 2631282"/>
              <a:gd name="connsiteY13" fmla="*/ 319088 h 435769"/>
              <a:gd name="connsiteX14" fmla="*/ 2588419 w 2631282"/>
              <a:gd name="connsiteY14" fmla="*/ 288132 h 435769"/>
              <a:gd name="connsiteX15" fmla="*/ 2574132 w 2631282"/>
              <a:gd name="connsiteY15" fmla="*/ 264319 h 435769"/>
              <a:gd name="connsiteX16" fmla="*/ 2557463 w 2631282"/>
              <a:gd name="connsiteY16" fmla="*/ 250032 h 435769"/>
              <a:gd name="connsiteX17" fmla="*/ 2536032 w 2631282"/>
              <a:gd name="connsiteY17" fmla="*/ 238125 h 435769"/>
              <a:gd name="connsiteX18" fmla="*/ 2512219 w 2631282"/>
              <a:gd name="connsiteY18" fmla="*/ 230982 h 435769"/>
              <a:gd name="connsiteX19" fmla="*/ 2433638 w 2631282"/>
              <a:gd name="connsiteY19" fmla="*/ 230982 h 435769"/>
              <a:gd name="connsiteX20" fmla="*/ 2181225 w 2631282"/>
              <a:gd name="connsiteY20" fmla="*/ 235744 h 435769"/>
              <a:gd name="connsiteX21" fmla="*/ 1800225 w 2631282"/>
              <a:gd name="connsiteY21" fmla="*/ 252413 h 435769"/>
              <a:gd name="connsiteX22" fmla="*/ 1428750 w 2631282"/>
              <a:gd name="connsiteY22" fmla="*/ 278607 h 435769"/>
              <a:gd name="connsiteX23" fmla="*/ 1114425 w 2631282"/>
              <a:gd name="connsiteY23" fmla="*/ 307182 h 435769"/>
              <a:gd name="connsiteX24" fmla="*/ 728663 w 2631282"/>
              <a:gd name="connsiteY24" fmla="*/ 347663 h 435769"/>
              <a:gd name="connsiteX25" fmla="*/ 311944 w 2631282"/>
              <a:gd name="connsiteY25" fmla="*/ 397669 h 435769"/>
              <a:gd name="connsiteX26" fmla="*/ 4763 w 2631282"/>
              <a:gd name="connsiteY26" fmla="*/ 435769 h 435769"/>
              <a:gd name="connsiteX27" fmla="*/ 0 w 2631282"/>
              <a:gd name="connsiteY27" fmla="*/ 278607 h 435769"/>
              <a:gd name="connsiteX28" fmla="*/ 314325 w 2631282"/>
              <a:gd name="connsiteY28" fmla="*/ 245269 h 435769"/>
              <a:gd name="connsiteX29" fmla="*/ 552450 w 2631282"/>
              <a:gd name="connsiteY29" fmla="*/ 209550 h 435769"/>
              <a:gd name="connsiteX30" fmla="*/ 762000 w 2631282"/>
              <a:gd name="connsiteY30" fmla="*/ 183357 h 435769"/>
              <a:gd name="connsiteX31" fmla="*/ 1169194 w 2631282"/>
              <a:gd name="connsiteY31" fmla="*/ 140494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631282" h="435769">
                <a:moveTo>
                  <a:pt x="1169194" y="140494"/>
                </a:moveTo>
                <a:lnTo>
                  <a:pt x="1616869" y="95250"/>
                </a:lnTo>
                <a:lnTo>
                  <a:pt x="1797844" y="71438"/>
                </a:lnTo>
                <a:lnTo>
                  <a:pt x="1938338" y="69057"/>
                </a:lnTo>
                <a:lnTo>
                  <a:pt x="2002632" y="66675"/>
                </a:lnTo>
                <a:lnTo>
                  <a:pt x="2119313" y="57150"/>
                </a:lnTo>
                <a:lnTo>
                  <a:pt x="2312194" y="28575"/>
                </a:lnTo>
                <a:lnTo>
                  <a:pt x="2471738" y="0"/>
                </a:lnTo>
                <a:lnTo>
                  <a:pt x="2497932" y="0"/>
                </a:lnTo>
                <a:lnTo>
                  <a:pt x="2526507" y="4763"/>
                </a:lnTo>
                <a:lnTo>
                  <a:pt x="2552700" y="14288"/>
                </a:lnTo>
                <a:lnTo>
                  <a:pt x="2583657" y="33338"/>
                </a:lnTo>
                <a:lnTo>
                  <a:pt x="2631282" y="64294"/>
                </a:lnTo>
                <a:lnTo>
                  <a:pt x="2602707" y="319088"/>
                </a:lnTo>
                <a:lnTo>
                  <a:pt x="2588419" y="288132"/>
                </a:lnTo>
                <a:lnTo>
                  <a:pt x="2574132" y="264319"/>
                </a:lnTo>
                <a:lnTo>
                  <a:pt x="2557463" y="250032"/>
                </a:lnTo>
                <a:lnTo>
                  <a:pt x="2536032" y="238125"/>
                </a:lnTo>
                <a:lnTo>
                  <a:pt x="2512219" y="230982"/>
                </a:lnTo>
                <a:lnTo>
                  <a:pt x="2433638" y="230982"/>
                </a:lnTo>
                <a:lnTo>
                  <a:pt x="2181225" y="235744"/>
                </a:lnTo>
                <a:lnTo>
                  <a:pt x="1800225" y="252413"/>
                </a:lnTo>
                <a:lnTo>
                  <a:pt x="1428750" y="278607"/>
                </a:lnTo>
                <a:lnTo>
                  <a:pt x="1114425" y="307182"/>
                </a:lnTo>
                <a:lnTo>
                  <a:pt x="728663" y="347663"/>
                </a:lnTo>
                <a:lnTo>
                  <a:pt x="311944" y="397669"/>
                </a:lnTo>
                <a:lnTo>
                  <a:pt x="4763" y="435769"/>
                </a:lnTo>
                <a:lnTo>
                  <a:pt x="0" y="278607"/>
                </a:lnTo>
                <a:lnTo>
                  <a:pt x="314325" y="245269"/>
                </a:lnTo>
                <a:lnTo>
                  <a:pt x="552450" y="209550"/>
                </a:lnTo>
                <a:lnTo>
                  <a:pt x="762000" y="183357"/>
                </a:lnTo>
                <a:lnTo>
                  <a:pt x="1169194" y="1404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64ADC17-D237-0A41-8FA7-C4A6E8C5D317}"/>
              </a:ext>
            </a:extLst>
          </p:cNvPr>
          <p:cNvSpPr/>
          <p:nvPr/>
        </p:nvSpPr>
        <p:spPr>
          <a:xfrm>
            <a:off x="4705350" y="4475163"/>
            <a:ext cx="400050" cy="1611312"/>
          </a:xfrm>
          <a:custGeom>
            <a:avLst/>
            <a:gdLst>
              <a:gd name="connsiteX0" fmla="*/ 150019 w 400050"/>
              <a:gd name="connsiteY0" fmla="*/ 595312 h 1612106"/>
              <a:gd name="connsiteX1" fmla="*/ 150019 w 400050"/>
              <a:gd name="connsiteY1" fmla="*/ 242887 h 1612106"/>
              <a:gd name="connsiteX2" fmla="*/ 145256 w 400050"/>
              <a:gd name="connsiteY2" fmla="*/ 209550 h 1612106"/>
              <a:gd name="connsiteX3" fmla="*/ 138113 w 400050"/>
              <a:gd name="connsiteY3" fmla="*/ 176212 h 1612106"/>
              <a:gd name="connsiteX4" fmla="*/ 130969 w 400050"/>
              <a:gd name="connsiteY4" fmla="*/ 150019 h 1612106"/>
              <a:gd name="connsiteX5" fmla="*/ 119063 w 400050"/>
              <a:gd name="connsiteY5" fmla="*/ 123825 h 1612106"/>
              <a:gd name="connsiteX6" fmla="*/ 97631 w 400050"/>
              <a:gd name="connsiteY6" fmla="*/ 97631 h 1612106"/>
              <a:gd name="connsiteX7" fmla="*/ 73819 w 400050"/>
              <a:gd name="connsiteY7" fmla="*/ 76200 h 1612106"/>
              <a:gd name="connsiteX8" fmla="*/ 40481 w 400050"/>
              <a:gd name="connsiteY8" fmla="*/ 52387 h 1612106"/>
              <a:gd name="connsiteX9" fmla="*/ 0 w 400050"/>
              <a:gd name="connsiteY9" fmla="*/ 23812 h 1612106"/>
              <a:gd name="connsiteX10" fmla="*/ 200025 w 400050"/>
              <a:gd name="connsiteY10" fmla="*/ 0 h 1612106"/>
              <a:gd name="connsiteX11" fmla="*/ 283369 w 400050"/>
              <a:gd name="connsiteY11" fmla="*/ 57150 h 1612106"/>
              <a:gd name="connsiteX12" fmla="*/ 319088 w 400050"/>
              <a:gd name="connsiteY12" fmla="*/ 83344 h 1612106"/>
              <a:gd name="connsiteX13" fmla="*/ 345281 w 400050"/>
              <a:gd name="connsiteY13" fmla="*/ 107156 h 1612106"/>
              <a:gd name="connsiteX14" fmla="*/ 369094 w 400050"/>
              <a:gd name="connsiteY14" fmla="*/ 133350 h 1612106"/>
              <a:gd name="connsiteX15" fmla="*/ 385763 w 400050"/>
              <a:gd name="connsiteY15" fmla="*/ 157162 h 1612106"/>
              <a:gd name="connsiteX16" fmla="*/ 395288 w 400050"/>
              <a:gd name="connsiteY16" fmla="*/ 178594 h 1612106"/>
              <a:gd name="connsiteX17" fmla="*/ 400050 w 400050"/>
              <a:gd name="connsiteY17" fmla="*/ 207169 h 1612106"/>
              <a:gd name="connsiteX18" fmla="*/ 400050 w 400050"/>
              <a:gd name="connsiteY18" fmla="*/ 245269 h 1612106"/>
              <a:gd name="connsiteX19" fmla="*/ 385763 w 400050"/>
              <a:gd name="connsiteY19" fmla="*/ 381000 h 1612106"/>
              <a:gd name="connsiteX20" fmla="*/ 373856 w 400050"/>
              <a:gd name="connsiteY20" fmla="*/ 488156 h 1612106"/>
              <a:gd name="connsiteX21" fmla="*/ 376238 w 400050"/>
              <a:gd name="connsiteY21" fmla="*/ 731044 h 1612106"/>
              <a:gd name="connsiteX22" fmla="*/ 381000 w 400050"/>
              <a:gd name="connsiteY22" fmla="*/ 928687 h 1612106"/>
              <a:gd name="connsiteX23" fmla="*/ 388144 w 400050"/>
              <a:gd name="connsiteY23" fmla="*/ 1097756 h 1612106"/>
              <a:gd name="connsiteX24" fmla="*/ 397669 w 400050"/>
              <a:gd name="connsiteY24" fmla="*/ 1223962 h 1612106"/>
              <a:gd name="connsiteX25" fmla="*/ 388144 w 400050"/>
              <a:gd name="connsiteY25" fmla="*/ 1276350 h 1612106"/>
              <a:gd name="connsiteX26" fmla="*/ 369094 w 400050"/>
              <a:gd name="connsiteY26" fmla="*/ 1335881 h 1612106"/>
              <a:gd name="connsiteX27" fmla="*/ 345281 w 400050"/>
              <a:gd name="connsiteY27" fmla="*/ 1390650 h 1612106"/>
              <a:gd name="connsiteX28" fmla="*/ 314325 w 400050"/>
              <a:gd name="connsiteY28" fmla="*/ 1447800 h 1612106"/>
              <a:gd name="connsiteX29" fmla="*/ 285750 w 400050"/>
              <a:gd name="connsiteY29" fmla="*/ 1497806 h 1612106"/>
              <a:gd name="connsiteX30" fmla="*/ 250031 w 400050"/>
              <a:gd name="connsiteY30" fmla="*/ 1557337 h 1612106"/>
              <a:gd name="connsiteX31" fmla="*/ 226219 w 400050"/>
              <a:gd name="connsiteY31" fmla="*/ 1583531 h 1612106"/>
              <a:gd name="connsiteX32" fmla="*/ 202406 w 400050"/>
              <a:gd name="connsiteY32" fmla="*/ 1600200 h 1612106"/>
              <a:gd name="connsiteX33" fmla="*/ 183356 w 400050"/>
              <a:gd name="connsiteY33" fmla="*/ 1609725 h 1612106"/>
              <a:gd name="connsiteX34" fmla="*/ 173831 w 400050"/>
              <a:gd name="connsiteY34" fmla="*/ 1612106 h 1612106"/>
              <a:gd name="connsiteX35" fmla="*/ 159544 w 400050"/>
              <a:gd name="connsiteY35" fmla="*/ 1612106 h 1612106"/>
              <a:gd name="connsiteX36" fmla="*/ 150019 w 400050"/>
              <a:gd name="connsiteY36" fmla="*/ 1059656 h 1612106"/>
              <a:gd name="connsiteX37" fmla="*/ 150019 w 400050"/>
              <a:gd name="connsiteY37" fmla="*/ 595312 h 16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0050" h="1612106">
                <a:moveTo>
                  <a:pt x="150019" y="595312"/>
                </a:moveTo>
                <a:lnTo>
                  <a:pt x="150019" y="242887"/>
                </a:lnTo>
                <a:lnTo>
                  <a:pt x="145256" y="209550"/>
                </a:lnTo>
                <a:lnTo>
                  <a:pt x="138113" y="176212"/>
                </a:lnTo>
                <a:lnTo>
                  <a:pt x="130969" y="150019"/>
                </a:lnTo>
                <a:lnTo>
                  <a:pt x="119063" y="123825"/>
                </a:lnTo>
                <a:lnTo>
                  <a:pt x="97631" y="97631"/>
                </a:lnTo>
                <a:lnTo>
                  <a:pt x="73819" y="76200"/>
                </a:lnTo>
                <a:lnTo>
                  <a:pt x="40481" y="52387"/>
                </a:lnTo>
                <a:lnTo>
                  <a:pt x="0" y="23812"/>
                </a:lnTo>
                <a:lnTo>
                  <a:pt x="200025" y="0"/>
                </a:lnTo>
                <a:lnTo>
                  <a:pt x="283369" y="57150"/>
                </a:lnTo>
                <a:lnTo>
                  <a:pt x="319088" y="83344"/>
                </a:lnTo>
                <a:lnTo>
                  <a:pt x="345281" y="107156"/>
                </a:lnTo>
                <a:lnTo>
                  <a:pt x="369094" y="133350"/>
                </a:lnTo>
                <a:lnTo>
                  <a:pt x="385763" y="157162"/>
                </a:lnTo>
                <a:lnTo>
                  <a:pt x="395288" y="178594"/>
                </a:lnTo>
                <a:lnTo>
                  <a:pt x="400050" y="207169"/>
                </a:lnTo>
                <a:lnTo>
                  <a:pt x="400050" y="245269"/>
                </a:lnTo>
                <a:lnTo>
                  <a:pt x="385763" y="381000"/>
                </a:lnTo>
                <a:lnTo>
                  <a:pt x="373856" y="488156"/>
                </a:lnTo>
                <a:lnTo>
                  <a:pt x="376238" y="731044"/>
                </a:lnTo>
                <a:lnTo>
                  <a:pt x="381000" y="928687"/>
                </a:lnTo>
                <a:lnTo>
                  <a:pt x="388144" y="1097756"/>
                </a:lnTo>
                <a:lnTo>
                  <a:pt x="397669" y="1223962"/>
                </a:lnTo>
                <a:lnTo>
                  <a:pt x="388144" y="1276350"/>
                </a:lnTo>
                <a:lnTo>
                  <a:pt x="369094" y="1335881"/>
                </a:lnTo>
                <a:lnTo>
                  <a:pt x="345281" y="1390650"/>
                </a:lnTo>
                <a:lnTo>
                  <a:pt x="314325" y="1447800"/>
                </a:lnTo>
                <a:lnTo>
                  <a:pt x="285750" y="1497806"/>
                </a:lnTo>
                <a:lnTo>
                  <a:pt x="250031" y="1557337"/>
                </a:lnTo>
                <a:lnTo>
                  <a:pt x="226219" y="1583531"/>
                </a:lnTo>
                <a:lnTo>
                  <a:pt x="202406" y="1600200"/>
                </a:lnTo>
                <a:lnTo>
                  <a:pt x="183356" y="1609725"/>
                </a:lnTo>
                <a:lnTo>
                  <a:pt x="173831" y="1612106"/>
                </a:lnTo>
                <a:lnTo>
                  <a:pt x="159544" y="1612106"/>
                </a:lnTo>
                <a:lnTo>
                  <a:pt x="150019" y="1059656"/>
                </a:lnTo>
                <a:cubicBezTo>
                  <a:pt x="150813" y="916781"/>
                  <a:pt x="151606" y="773906"/>
                  <a:pt x="150019" y="595312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CCB1FFE-DB4B-1A42-AB71-641C0480A61C}"/>
              </a:ext>
            </a:extLst>
          </p:cNvPr>
          <p:cNvSpPr/>
          <p:nvPr/>
        </p:nvSpPr>
        <p:spPr>
          <a:xfrm>
            <a:off x="4259263" y="5500688"/>
            <a:ext cx="646112" cy="585787"/>
          </a:xfrm>
          <a:custGeom>
            <a:avLst/>
            <a:gdLst>
              <a:gd name="connsiteX0" fmla="*/ 269082 w 645319"/>
              <a:gd name="connsiteY0" fmla="*/ 119062 h 585787"/>
              <a:gd name="connsiteX1" fmla="*/ 350044 w 645319"/>
              <a:gd name="connsiteY1" fmla="*/ 133350 h 585787"/>
              <a:gd name="connsiteX2" fmla="*/ 416719 w 645319"/>
              <a:gd name="connsiteY2" fmla="*/ 140493 h 585787"/>
              <a:gd name="connsiteX3" fmla="*/ 447675 w 645319"/>
              <a:gd name="connsiteY3" fmla="*/ 140493 h 585787"/>
              <a:gd name="connsiteX4" fmla="*/ 485775 w 645319"/>
              <a:gd name="connsiteY4" fmla="*/ 138112 h 585787"/>
              <a:gd name="connsiteX5" fmla="*/ 519113 w 645319"/>
              <a:gd name="connsiteY5" fmla="*/ 128587 h 585787"/>
              <a:gd name="connsiteX6" fmla="*/ 547688 w 645319"/>
              <a:gd name="connsiteY6" fmla="*/ 116681 h 585787"/>
              <a:gd name="connsiteX7" fmla="*/ 569119 w 645319"/>
              <a:gd name="connsiteY7" fmla="*/ 102393 h 585787"/>
              <a:gd name="connsiteX8" fmla="*/ 583407 w 645319"/>
              <a:gd name="connsiteY8" fmla="*/ 85725 h 585787"/>
              <a:gd name="connsiteX9" fmla="*/ 597694 w 645319"/>
              <a:gd name="connsiteY9" fmla="*/ 59531 h 585787"/>
              <a:gd name="connsiteX10" fmla="*/ 621507 w 645319"/>
              <a:gd name="connsiteY10" fmla="*/ 0 h 585787"/>
              <a:gd name="connsiteX11" fmla="*/ 645319 w 645319"/>
              <a:gd name="connsiteY11" fmla="*/ 571500 h 585787"/>
              <a:gd name="connsiteX12" fmla="*/ 623888 w 645319"/>
              <a:gd name="connsiteY12" fmla="*/ 583406 h 585787"/>
              <a:gd name="connsiteX13" fmla="*/ 604838 w 645319"/>
              <a:gd name="connsiteY13" fmla="*/ 585787 h 585787"/>
              <a:gd name="connsiteX14" fmla="*/ 581025 w 645319"/>
              <a:gd name="connsiteY14" fmla="*/ 573881 h 585787"/>
              <a:gd name="connsiteX15" fmla="*/ 550069 w 645319"/>
              <a:gd name="connsiteY15" fmla="*/ 542925 h 585787"/>
              <a:gd name="connsiteX16" fmla="*/ 509588 w 645319"/>
              <a:gd name="connsiteY16" fmla="*/ 500062 h 585787"/>
              <a:gd name="connsiteX17" fmla="*/ 438150 w 645319"/>
              <a:gd name="connsiteY17" fmla="*/ 416718 h 585787"/>
              <a:gd name="connsiteX18" fmla="*/ 376238 w 645319"/>
              <a:gd name="connsiteY18" fmla="*/ 345281 h 585787"/>
              <a:gd name="connsiteX19" fmla="*/ 347663 w 645319"/>
              <a:gd name="connsiteY19" fmla="*/ 311943 h 585787"/>
              <a:gd name="connsiteX20" fmla="*/ 321469 w 645319"/>
              <a:gd name="connsiteY20" fmla="*/ 290512 h 585787"/>
              <a:gd name="connsiteX21" fmla="*/ 278607 w 645319"/>
              <a:gd name="connsiteY21" fmla="*/ 261937 h 585787"/>
              <a:gd name="connsiteX22" fmla="*/ 209550 w 645319"/>
              <a:gd name="connsiteY22" fmla="*/ 221456 h 585787"/>
              <a:gd name="connsiteX23" fmla="*/ 114300 w 645319"/>
              <a:gd name="connsiteY23" fmla="*/ 171450 h 585787"/>
              <a:gd name="connsiteX24" fmla="*/ 45244 w 645319"/>
              <a:gd name="connsiteY24" fmla="*/ 135731 h 585787"/>
              <a:gd name="connsiteX25" fmla="*/ 21432 w 645319"/>
              <a:gd name="connsiteY25" fmla="*/ 121443 h 585787"/>
              <a:gd name="connsiteX26" fmla="*/ 9525 w 645319"/>
              <a:gd name="connsiteY26" fmla="*/ 109537 h 585787"/>
              <a:gd name="connsiteX27" fmla="*/ 2382 w 645319"/>
              <a:gd name="connsiteY27" fmla="*/ 92868 h 585787"/>
              <a:gd name="connsiteX28" fmla="*/ 0 w 645319"/>
              <a:gd name="connsiteY28" fmla="*/ 73818 h 585787"/>
              <a:gd name="connsiteX29" fmla="*/ 4763 w 645319"/>
              <a:gd name="connsiteY29" fmla="*/ 61912 h 585787"/>
              <a:gd name="connsiteX30" fmla="*/ 16669 w 645319"/>
              <a:gd name="connsiteY30" fmla="*/ 59531 h 585787"/>
              <a:gd name="connsiteX31" fmla="*/ 47625 w 645319"/>
              <a:gd name="connsiteY31" fmla="*/ 66675 h 585787"/>
              <a:gd name="connsiteX32" fmla="*/ 116682 w 645319"/>
              <a:gd name="connsiteY32" fmla="*/ 85725 h 585787"/>
              <a:gd name="connsiteX33" fmla="*/ 269082 w 645319"/>
              <a:gd name="connsiteY33" fmla="*/ 119062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45319" h="585787">
                <a:moveTo>
                  <a:pt x="269082" y="119062"/>
                </a:moveTo>
                <a:lnTo>
                  <a:pt x="350044" y="133350"/>
                </a:lnTo>
                <a:lnTo>
                  <a:pt x="416719" y="140493"/>
                </a:lnTo>
                <a:lnTo>
                  <a:pt x="447675" y="140493"/>
                </a:lnTo>
                <a:lnTo>
                  <a:pt x="485775" y="138112"/>
                </a:lnTo>
                <a:lnTo>
                  <a:pt x="519113" y="128587"/>
                </a:lnTo>
                <a:lnTo>
                  <a:pt x="547688" y="116681"/>
                </a:lnTo>
                <a:lnTo>
                  <a:pt x="569119" y="102393"/>
                </a:lnTo>
                <a:lnTo>
                  <a:pt x="583407" y="85725"/>
                </a:lnTo>
                <a:lnTo>
                  <a:pt x="597694" y="59531"/>
                </a:lnTo>
                <a:lnTo>
                  <a:pt x="621507" y="0"/>
                </a:lnTo>
                <a:lnTo>
                  <a:pt x="645319" y="571500"/>
                </a:lnTo>
                <a:lnTo>
                  <a:pt x="623888" y="583406"/>
                </a:lnTo>
                <a:lnTo>
                  <a:pt x="604838" y="585787"/>
                </a:lnTo>
                <a:lnTo>
                  <a:pt x="581025" y="573881"/>
                </a:lnTo>
                <a:lnTo>
                  <a:pt x="550069" y="542925"/>
                </a:lnTo>
                <a:lnTo>
                  <a:pt x="509588" y="500062"/>
                </a:lnTo>
                <a:lnTo>
                  <a:pt x="438150" y="416718"/>
                </a:lnTo>
                <a:lnTo>
                  <a:pt x="376238" y="345281"/>
                </a:lnTo>
                <a:lnTo>
                  <a:pt x="347663" y="311943"/>
                </a:lnTo>
                <a:lnTo>
                  <a:pt x="321469" y="290512"/>
                </a:lnTo>
                <a:lnTo>
                  <a:pt x="278607" y="261937"/>
                </a:lnTo>
                <a:lnTo>
                  <a:pt x="209550" y="221456"/>
                </a:lnTo>
                <a:lnTo>
                  <a:pt x="114300" y="171450"/>
                </a:lnTo>
                <a:lnTo>
                  <a:pt x="45244" y="135731"/>
                </a:lnTo>
                <a:lnTo>
                  <a:pt x="21432" y="121443"/>
                </a:lnTo>
                <a:lnTo>
                  <a:pt x="9525" y="109537"/>
                </a:lnTo>
                <a:lnTo>
                  <a:pt x="2382" y="92868"/>
                </a:lnTo>
                <a:lnTo>
                  <a:pt x="0" y="73818"/>
                </a:lnTo>
                <a:lnTo>
                  <a:pt x="4763" y="61912"/>
                </a:lnTo>
                <a:lnTo>
                  <a:pt x="16669" y="59531"/>
                </a:lnTo>
                <a:lnTo>
                  <a:pt x="47625" y="66675"/>
                </a:lnTo>
                <a:lnTo>
                  <a:pt x="116682" y="85725"/>
                </a:lnTo>
                <a:lnTo>
                  <a:pt x="269082" y="119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5E6614-D6BB-42A2-8F25-66D88C6694FE}"/>
              </a:ext>
            </a:extLst>
          </p:cNvPr>
          <p:cNvGrpSpPr/>
          <p:nvPr/>
        </p:nvGrpSpPr>
        <p:grpSpPr>
          <a:xfrm>
            <a:off x="2819400" y="1495426"/>
            <a:ext cx="4122738" cy="4576762"/>
            <a:chOff x="2971800" y="1662113"/>
            <a:chExt cx="4122738" cy="4576762"/>
          </a:xfrm>
        </p:grpSpPr>
        <p:sp>
          <p:nvSpPr>
            <p:cNvPr id="27" name="フリーフォーム 30">
              <a:extLst>
                <a:ext uri="{FF2B5EF4-FFF2-40B4-BE49-F238E27FC236}">
                  <a16:creationId xmlns:a16="http://schemas.microsoft.com/office/drawing/2014/main" id="{88E6D700-F14E-46EC-8E0A-58ACEEA03D4D}"/>
                </a:ext>
              </a:extLst>
            </p:cNvPr>
            <p:cNvSpPr/>
            <p:nvPr/>
          </p:nvSpPr>
          <p:spPr>
            <a:xfrm>
              <a:off x="3608388" y="1662113"/>
              <a:ext cx="2763837" cy="514350"/>
            </a:xfrm>
            <a:custGeom>
              <a:avLst/>
              <a:gdLst>
                <a:gd name="connsiteX0" fmla="*/ 1002506 w 2764631"/>
                <a:gd name="connsiteY0" fmla="*/ 207168 h 514350"/>
                <a:gd name="connsiteX1" fmla="*/ 1257300 w 2764631"/>
                <a:gd name="connsiteY1" fmla="*/ 180975 h 514350"/>
                <a:gd name="connsiteX2" fmla="*/ 1559719 w 2764631"/>
                <a:gd name="connsiteY2" fmla="*/ 145256 h 514350"/>
                <a:gd name="connsiteX3" fmla="*/ 1802606 w 2764631"/>
                <a:gd name="connsiteY3" fmla="*/ 114300 h 514350"/>
                <a:gd name="connsiteX4" fmla="*/ 1988344 w 2764631"/>
                <a:gd name="connsiteY4" fmla="*/ 90487 h 514350"/>
                <a:gd name="connsiteX5" fmla="*/ 2024062 w 2764631"/>
                <a:gd name="connsiteY5" fmla="*/ 83343 h 514350"/>
                <a:gd name="connsiteX6" fmla="*/ 2145506 w 2764631"/>
                <a:gd name="connsiteY6" fmla="*/ 42862 h 514350"/>
                <a:gd name="connsiteX7" fmla="*/ 2286000 w 2764631"/>
                <a:gd name="connsiteY7" fmla="*/ 0 h 514350"/>
                <a:gd name="connsiteX8" fmla="*/ 2336006 w 2764631"/>
                <a:gd name="connsiteY8" fmla="*/ 0 h 514350"/>
                <a:gd name="connsiteX9" fmla="*/ 2416969 w 2764631"/>
                <a:gd name="connsiteY9" fmla="*/ 4762 h 514350"/>
                <a:gd name="connsiteX10" fmla="*/ 2500312 w 2764631"/>
                <a:gd name="connsiteY10" fmla="*/ 11906 h 514350"/>
                <a:gd name="connsiteX11" fmla="*/ 2581275 w 2764631"/>
                <a:gd name="connsiteY11" fmla="*/ 30956 h 514350"/>
                <a:gd name="connsiteX12" fmla="*/ 2638425 w 2764631"/>
                <a:gd name="connsiteY12" fmla="*/ 47625 h 514350"/>
                <a:gd name="connsiteX13" fmla="*/ 2686050 w 2764631"/>
                <a:gd name="connsiteY13" fmla="*/ 69056 h 514350"/>
                <a:gd name="connsiteX14" fmla="*/ 2721769 w 2764631"/>
                <a:gd name="connsiteY14" fmla="*/ 88106 h 514350"/>
                <a:gd name="connsiteX15" fmla="*/ 2743200 w 2764631"/>
                <a:gd name="connsiteY15" fmla="*/ 104775 h 514350"/>
                <a:gd name="connsiteX16" fmla="*/ 2757487 w 2764631"/>
                <a:gd name="connsiteY16" fmla="*/ 126206 h 514350"/>
                <a:gd name="connsiteX17" fmla="*/ 2764631 w 2764631"/>
                <a:gd name="connsiteY17" fmla="*/ 147637 h 514350"/>
                <a:gd name="connsiteX18" fmla="*/ 2757487 w 2764631"/>
                <a:gd name="connsiteY18" fmla="*/ 169068 h 514350"/>
                <a:gd name="connsiteX19" fmla="*/ 2738437 w 2764631"/>
                <a:gd name="connsiteY19" fmla="*/ 190500 h 514350"/>
                <a:gd name="connsiteX20" fmla="*/ 2714625 w 2764631"/>
                <a:gd name="connsiteY20" fmla="*/ 202406 h 514350"/>
                <a:gd name="connsiteX21" fmla="*/ 2636044 w 2764631"/>
                <a:gd name="connsiteY21" fmla="*/ 216693 h 514350"/>
                <a:gd name="connsiteX22" fmla="*/ 2464594 w 2764631"/>
                <a:gd name="connsiteY22" fmla="*/ 235743 h 514350"/>
                <a:gd name="connsiteX23" fmla="*/ 2307431 w 2764631"/>
                <a:gd name="connsiteY23" fmla="*/ 247650 h 514350"/>
                <a:gd name="connsiteX24" fmla="*/ 2052637 w 2764631"/>
                <a:gd name="connsiteY24" fmla="*/ 271462 h 514350"/>
                <a:gd name="connsiteX25" fmla="*/ 1838325 w 2764631"/>
                <a:gd name="connsiteY25" fmla="*/ 290512 h 514350"/>
                <a:gd name="connsiteX26" fmla="*/ 1645444 w 2764631"/>
                <a:gd name="connsiteY26" fmla="*/ 314325 h 514350"/>
                <a:gd name="connsiteX27" fmla="*/ 1519237 w 2764631"/>
                <a:gd name="connsiteY27" fmla="*/ 321468 h 514350"/>
                <a:gd name="connsiteX28" fmla="*/ 1340644 w 2764631"/>
                <a:gd name="connsiteY28" fmla="*/ 342900 h 514350"/>
                <a:gd name="connsiteX29" fmla="*/ 1269206 w 2764631"/>
                <a:gd name="connsiteY29" fmla="*/ 357187 h 514350"/>
                <a:gd name="connsiteX30" fmla="*/ 1150144 w 2764631"/>
                <a:gd name="connsiteY30" fmla="*/ 371475 h 514350"/>
                <a:gd name="connsiteX31" fmla="*/ 1040606 w 2764631"/>
                <a:gd name="connsiteY31" fmla="*/ 388143 h 514350"/>
                <a:gd name="connsiteX32" fmla="*/ 964406 w 2764631"/>
                <a:gd name="connsiteY32" fmla="*/ 407193 h 514350"/>
                <a:gd name="connsiteX33" fmla="*/ 885825 w 2764631"/>
                <a:gd name="connsiteY33" fmla="*/ 421481 h 514350"/>
                <a:gd name="connsiteX34" fmla="*/ 635794 w 2764631"/>
                <a:gd name="connsiteY34" fmla="*/ 450056 h 514350"/>
                <a:gd name="connsiteX35" fmla="*/ 561975 w 2764631"/>
                <a:gd name="connsiteY35" fmla="*/ 457200 h 514350"/>
                <a:gd name="connsiteX36" fmla="*/ 492919 w 2764631"/>
                <a:gd name="connsiteY36" fmla="*/ 466725 h 514350"/>
                <a:gd name="connsiteX37" fmla="*/ 378619 w 2764631"/>
                <a:gd name="connsiteY37" fmla="*/ 495300 h 514350"/>
                <a:gd name="connsiteX38" fmla="*/ 283369 w 2764631"/>
                <a:gd name="connsiteY38" fmla="*/ 514350 h 514350"/>
                <a:gd name="connsiteX39" fmla="*/ 250031 w 2764631"/>
                <a:gd name="connsiteY39" fmla="*/ 504825 h 514350"/>
                <a:gd name="connsiteX40" fmla="*/ 221456 w 2764631"/>
                <a:gd name="connsiteY40" fmla="*/ 492918 h 514350"/>
                <a:gd name="connsiteX41" fmla="*/ 195262 w 2764631"/>
                <a:gd name="connsiteY41" fmla="*/ 476250 h 514350"/>
                <a:gd name="connsiteX42" fmla="*/ 173831 w 2764631"/>
                <a:gd name="connsiteY42" fmla="*/ 459581 h 514350"/>
                <a:gd name="connsiteX43" fmla="*/ 150019 w 2764631"/>
                <a:gd name="connsiteY43" fmla="*/ 435768 h 514350"/>
                <a:gd name="connsiteX44" fmla="*/ 119062 w 2764631"/>
                <a:gd name="connsiteY44" fmla="*/ 402431 h 514350"/>
                <a:gd name="connsiteX45" fmla="*/ 73819 w 2764631"/>
                <a:gd name="connsiteY45" fmla="*/ 342900 h 514350"/>
                <a:gd name="connsiteX46" fmla="*/ 40481 w 2764631"/>
                <a:gd name="connsiteY46" fmla="*/ 290512 h 514350"/>
                <a:gd name="connsiteX47" fmla="*/ 16669 w 2764631"/>
                <a:gd name="connsiteY47" fmla="*/ 247650 h 514350"/>
                <a:gd name="connsiteX48" fmla="*/ 7144 w 2764631"/>
                <a:gd name="connsiteY48" fmla="*/ 226218 h 514350"/>
                <a:gd name="connsiteX49" fmla="*/ 0 w 2764631"/>
                <a:gd name="connsiteY49" fmla="*/ 197643 h 514350"/>
                <a:gd name="connsiteX50" fmla="*/ 4762 w 2764631"/>
                <a:gd name="connsiteY50" fmla="*/ 190500 h 514350"/>
                <a:gd name="connsiteX51" fmla="*/ 14287 w 2764631"/>
                <a:gd name="connsiteY51" fmla="*/ 185737 h 514350"/>
                <a:gd name="connsiteX52" fmla="*/ 38100 w 2764631"/>
                <a:gd name="connsiteY52" fmla="*/ 190500 h 514350"/>
                <a:gd name="connsiteX53" fmla="*/ 61912 w 2764631"/>
                <a:gd name="connsiteY53" fmla="*/ 204787 h 514350"/>
                <a:gd name="connsiteX54" fmla="*/ 92869 w 2764631"/>
                <a:gd name="connsiteY54" fmla="*/ 226218 h 514350"/>
                <a:gd name="connsiteX55" fmla="*/ 128587 w 2764631"/>
                <a:gd name="connsiteY55" fmla="*/ 242887 h 514350"/>
                <a:gd name="connsiteX56" fmla="*/ 171450 w 2764631"/>
                <a:gd name="connsiteY56" fmla="*/ 257175 h 514350"/>
                <a:gd name="connsiteX57" fmla="*/ 228600 w 2764631"/>
                <a:gd name="connsiteY57" fmla="*/ 266700 h 514350"/>
                <a:gd name="connsiteX58" fmla="*/ 309562 w 2764631"/>
                <a:gd name="connsiteY58" fmla="*/ 271462 h 514350"/>
                <a:gd name="connsiteX59" fmla="*/ 516731 w 2764631"/>
                <a:gd name="connsiteY59" fmla="*/ 254793 h 514350"/>
                <a:gd name="connsiteX60" fmla="*/ 942975 w 2764631"/>
                <a:gd name="connsiteY60" fmla="*/ 214312 h 514350"/>
                <a:gd name="connsiteX61" fmla="*/ 1002506 w 2764631"/>
                <a:gd name="connsiteY61" fmla="*/ 2071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64631" h="514350">
                  <a:moveTo>
                    <a:pt x="1002506" y="207168"/>
                  </a:moveTo>
                  <a:lnTo>
                    <a:pt x="1257300" y="180975"/>
                  </a:lnTo>
                  <a:lnTo>
                    <a:pt x="1559719" y="145256"/>
                  </a:lnTo>
                  <a:lnTo>
                    <a:pt x="1802606" y="114300"/>
                  </a:lnTo>
                  <a:lnTo>
                    <a:pt x="1988344" y="90487"/>
                  </a:lnTo>
                  <a:lnTo>
                    <a:pt x="2024062" y="83343"/>
                  </a:lnTo>
                  <a:lnTo>
                    <a:pt x="2145506" y="42862"/>
                  </a:lnTo>
                  <a:lnTo>
                    <a:pt x="2286000" y="0"/>
                  </a:lnTo>
                  <a:lnTo>
                    <a:pt x="2336006" y="0"/>
                  </a:lnTo>
                  <a:lnTo>
                    <a:pt x="2416969" y="4762"/>
                  </a:lnTo>
                  <a:lnTo>
                    <a:pt x="2500312" y="11906"/>
                  </a:lnTo>
                  <a:lnTo>
                    <a:pt x="2581275" y="30956"/>
                  </a:lnTo>
                  <a:lnTo>
                    <a:pt x="2638425" y="47625"/>
                  </a:lnTo>
                  <a:lnTo>
                    <a:pt x="2686050" y="69056"/>
                  </a:lnTo>
                  <a:lnTo>
                    <a:pt x="2721769" y="88106"/>
                  </a:lnTo>
                  <a:lnTo>
                    <a:pt x="2743200" y="104775"/>
                  </a:lnTo>
                  <a:lnTo>
                    <a:pt x="2757487" y="126206"/>
                  </a:lnTo>
                  <a:lnTo>
                    <a:pt x="2764631" y="147637"/>
                  </a:lnTo>
                  <a:lnTo>
                    <a:pt x="2757487" y="169068"/>
                  </a:lnTo>
                  <a:lnTo>
                    <a:pt x="2738437" y="190500"/>
                  </a:lnTo>
                  <a:lnTo>
                    <a:pt x="2714625" y="202406"/>
                  </a:lnTo>
                  <a:lnTo>
                    <a:pt x="2636044" y="216693"/>
                  </a:lnTo>
                  <a:lnTo>
                    <a:pt x="2464594" y="235743"/>
                  </a:lnTo>
                  <a:lnTo>
                    <a:pt x="2307431" y="247650"/>
                  </a:lnTo>
                  <a:lnTo>
                    <a:pt x="2052637" y="271462"/>
                  </a:lnTo>
                  <a:lnTo>
                    <a:pt x="1838325" y="290512"/>
                  </a:lnTo>
                  <a:lnTo>
                    <a:pt x="1645444" y="314325"/>
                  </a:lnTo>
                  <a:lnTo>
                    <a:pt x="1519237" y="321468"/>
                  </a:lnTo>
                  <a:lnTo>
                    <a:pt x="1340644" y="342900"/>
                  </a:lnTo>
                  <a:lnTo>
                    <a:pt x="1269206" y="357187"/>
                  </a:lnTo>
                  <a:lnTo>
                    <a:pt x="1150144" y="371475"/>
                  </a:lnTo>
                  <a:lnTo>
                    <a:pt x="1040606" y="388143"/>
                  </a:lnTo>
                  <a:lnTo>
                    <a:pt x="964406" y="407193"/>
                  </a:lnTo>
                  <a:lnTo>
                    <a:pt x="885825" y="421481"/>
                  </a:lnTo>
                  <a:lnTo>
                    <a:pt x="635794" y="450056"/>
                  </a:lnTo>
                  <a:lnTo>
                    <a:pt x="561975" y="457200"/>
                  </a:lnTo>
                  <a:lnTo>
                    <a:pt x="492919" y="466725"/>
                  </a:lnTo>
                  <a:lnTo>
                    <a:pt x="378619" y="495300"/>
                  </a:lnTo>
                  <a:lnTo>
                    <a:pt x="283369" y="514350"/>
                  </a:lnTo>
                  <a:lnTo>
                    <a:pt x="250031" y="504825"/>
                  </a:lnTo>
                  <a:lnTo>
                    <a:pt x="221456" y="492918"/>
                  </a:lnTo>
                  <a:lnTo>
                    <a:pt x="195262" y="476250"/>
                  </a:lnTo>
                  <a:lnTo>
                    <a:pt x="173831" y="459581"/>
                  </a:lnTo>
                  <a:lnTo>
                    <a:pt x="150019" y="435768"/>
                  </a:lnTo>
                  <a:lnTo>
                    <a:pt x="119062" y="402431"/>
                  </a:lnTo>
                  <a:lnTo>
                    <a:pt x="73819" y="342900"/>
                  </a:lnTo>
                  <a:lnTo>
                    <a:pt x="40481" y="290512"/>
                  </a:lnTo>
                  <a:lnTo>
                    <a:pt x="16669" y="247650"/>
                  </a:lnTo>
                  <a:lnTo>
                    <a:pt x="7144" y="226218"/>
                  </a:lnTo>
                  <a:lnTo>
                    <a:pt x="0" y="197643"/>
                  </a:lnTo>
                  <a:lnTo>
                    <a:pt x="4762" y="190500"/>
                  </a:lnTo>
                  <a:lnTo>
                    <a:pt x="14287" y="185737"/>
                  </a:lnTo>
                  <a:lnTo>
                    <a:pt x="38100" y="190500"/>
                  </a:lnTo>
                  <a:lnTo>
                    <a:pt x="61912" y="204787"/>
                  </a:lnTo>
                  <a:lnTo>
                    <a:pt x="92869" y="226218"/>
                  </a:lnTo>
                  <a:lnTo>
                    <a:pt x="128587" y="242887"/>
                  </a:lnTo>
                  <a:lnTo>
                    <a:pt x="171450" y="257175"/>
                  </a:lnTo>
                  <a:lnTo>
                    <a:pt x="228600" y="266700"/>
                  </a:lnTo>
                  <a:lnTo>
                    <a:pt x="309562" y="271462"/>
                  </a:lnTo>
                  <a:lnTo>
                    <a:pt x="516731" y="254793"/>
                  </a:lnTo>
                  <a:lnTo>
                    <a:pt x="942975" y="214312"/>
                  </a:lnTo>
                  <a:lnTo>
                    <a:pt x="1002506" y="2071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1">
              <a:extLst>
                <a:ext uri="{FF2B5EF4-FFF2-40B4-BE49-F238E27FC236}">
                  <a16:creationId xmlns:a16="http://schemas.microsoft.com/office/drawing/2014/main" id="{80C80961-B4B9-43D5-BD2A-22F9672F2901}"/>
                </a:ext>
              </a:extLst>
            </p:cNvPr>
            <p:cNvSpPr/>
            <p:nvPr/>
          </p:nvSpPr>
          <p:spPr>
            <a:xfrm>
              <a:off x="3240088" y="2528888"/>
              <a:ext cx="546100" cy="1101725"/>
            </a:xfrm>
            <a:custGeom>
              <a:avLst/>
              <a:gdLst>
                <a:gd name="connsiteX0" fmla="*/ 445294 w 545307"/>
                <a:gd name="connsiteY0" fmla="*/ 497681 h 1102518"/>
                <a:gd name="connsiteX1" fmla="*/ 402432 w 545307"/>
                <a:gd name="connsiteY1" fmla="*/ 269081 h 1102518"/>
                <a:gd name="connsiteX2" fmla="*/ 335757 w 545307"/>
                <a:gd name="connsiteY2" fmla="*/ 92868 h 1102518"/>
                <a:gd name="connsiteX3" fmla="*/ 266700 w 545307"/>
                <a:gd name="connsiteY3" fmla="*/ 64293 h 1102518"/>
                <a:gd name="connsiteX4" fmla="*/ 202407 w 545307"/>
                <a:gd name="connsiteY4" fmla="*/ 40481 h 1102518"/>
                <a:gd name="connsiteX5" fmla="*/ 140494 w 545307"/>
                <a:gd name="connsiteY5" fmla="*/ 19050 h 1102518"/>
                <a:gd name="connsiteX6" fmla="*/ 83344 w 545307"/>
                <a:gd name="connsiteY6" fmla="*/ 4762 h 1102518"/>
                <a:gd name="connsiteX7" fmla="*/ 42863 w 545307"/>
                <a:gd name="connsiteY7" fmla="*/ 0 h 1102518"/>
                <a:gd name="connsiteX8" fmla="*/ 19050 w 545307"/>
                <a:gd name="connsiteY8" fmla="*/ 2381 h 1102518"/>
                <a:gd name="connsiteX9" fmla="*/ 2382 w 545307"/>
                <a:gd name="connsiteY9" fmla="*/ 9525 h 1102518"/>
                <a:gd name="connsiteX10" fmla="*/ 0 w 545307"/>
                <a:gd name="connsiteY10" fmla="*/ 23812 h 1102518"/>
                <a:gd name="connsiteX11" fmla="*/ 11907 w 545307"/>
                <a:gd name="connsiteY11" fmla="*/ 50006 h 1102518"/>
                <a:gd name="connsiteX12" fmla="*/ 45244 w 545307"/>
                <a:gd name="connsiteY12" fmla="*/ 92868 h 1102518"/>
                <a:gd name="connsiteX13" fmla="*/ 64294 w 545307"/>
                <a:gd name="connsiteY13" fmla="*/ 114300 h 1102518"/>
                <a:gd name="connsiteX14" fmla="*/ 95250 w 545307"/>
                <a:gd name="connsiteY14" fmla="*/ 152400 h 1102518"/>
                <a:gd name="connsiteX15" fmla="*/ 130969 w 545307"/>
                <a:gd name="connsiteY15" fmla="*/ 209550 h 1102518"/>
                <a:gd name="connsiteX16" fmla="*/ 169069 w 545307"/>
                <a:gd name="connsiteY16" fmla="*/ 290512 h 1102518"/>
                <a:gd name="connsiteX17" fmla="*/ 202407 w 545307"/>
                <a:gd name="connsiteY17" fmla="*/ 373856 h 1102518"/>
                <a:gd name="connsiteX18" fmla="*/ 228600 w 545307"/>
                <a:gd name="connsiteY18" fmla="*/ 523875 h 1102518"/>
                <a:gd name="connsiteX19" fmla="*/ 283369 w 545307"/>
                <a:gd name="connsiteY19" fmla="*/ 828675 h 1102518"/>
                <a:gd name="connsiteX20" fmla="*/ 314325 w 545307"/>
                <a:gd name="connsiteY20" fmla="*/ 981075 h 1102518"/>
                <a:gd name="connsiteX21" fmla="*/ 340519 w 545307"/>
                <a:gd name="connsiteY21" fmla="*/ 1021556 h 1102518"/>
                <a:gd name="connsiteX22" fmla="*/ 359569 w 545307"/>
                <a:gd name="connsiteY22" fmla="*/ 1050131 h 1102518"/>
                <a:gd name="connsiteX23" fmla="*/ 388144 w 545307"/>
                <a:gd name="connsiteY23" fmla="*/ 1081087 h 1102518"/>
                <a:gd name="connsiteX24" fmla="*/ 402432 w 545307"/>
                <a:gd name="connsiteY24" fmla="*/ 1092993 h 1102518"/>
                <a:gd name="connsiteX25" fmla="*/ 431007 w 545307"/>
                <a:gd name="connsiteY25" fmla="*/ 1102518 h 1102518"/>
                <a:gd name="connsiteX26" fmla="*/ 447675 w 545307"/>
                <a:gd name="connsiteY26" fmla="*/ 1102518 h 1102518"/>
                <a:gd name="connsiteX27" fmla="*/ 478632 w 545307"/>
                <a:gd name="connsiteY27" fmla="*/ 1092993 h 1102518"/>
                <a:gd name="connsiteX28" fmla="*/ 502444 w 545307"/>
                <a:gd name="connsiteY28" fmla="*/ 1071562 h 1102518"/>
                <a:gd name="connsiteX29" fmla="*/ 523875 w 545307"/>
                <a:gd name="connsiteY29" fmla="*/ 1042987 h 1102518"/>
                <a:gd name="connsiteX30" fmla="*/ 545307 w 545307"/>
                <a:gd name="connsiteY30" fmla="*/ 985837 h 1102518"/>
                <a:gd name="connsiteX31" fmla="*/ 521494 w 545307"/>
                <a:gd name="connsiteY31" fmla="*/ 876300 h 1102518"/>
                <a:gd name="connsiteX32" fmla="*/ 445294 w 545307"/>
                <a:gd name="connsiteY32" fmla="*/ 497681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5307" h="1102518">
                  <a:moveTo>
                    <a:pt x="445294" y="497681"/>
                  </a:moveTo>
                  <a:lnTo>
                    <a:pt x="402432" y="269081"/>
                  </a:lnTo>
                  <a:lnTo>
                    <a:pt x="335757" y="92868"/>
                  </a:lnTo>
                  <a:lnTo>
                    <a:pt x="266700" y="64293"/>
                  </a:lnTo>
                  <a:lnTo>
                    <a:pt x="202407" y="40481"/>
                  </a:lnTo>
                  <a:lnTo>
                    <a:pt x="140494" y="19050"/>
                  </a:lnTo>
                  <a:lnTo>
                    <a:pt x="83344" y="4762"/>
                  </a:lnTo>
                  <a:lnTo>
                    <a:pt x="42863" y="0"/>
                  </a:lnTo>
                  <a:lnTo>
                    <a:pt x="19050" y="2381"/>
                  </a:lnTo>
                  <a:lnTo>
                    <a:pt x="2382" y="9525"/>
                  </a:lnTo>
                  <a:lnTo>
                    <a:pt x="0" y="23812"/>
                  </a:lnTo>
                  <a:lnTo>
                    <a:pt x="11907" y="50006"/>
                  </a:lnTo>
                  <a:lnTo>
                    <a:pt x="45244" y="92868"/>
                  </a:lnTo>
                  <a:lnTo>
                    <a:pt x="64294" y="114300"/>
                  </a:lnTo>
                  <a:lnTo>
                    <a:pt x="95250" y="152400"/>
                  </a:lnTo>
                  <a:lnTo>
                    <a:pt x="130969" y="209550"/>
                  </a:lnTo>
                  <a:lnTo>
                    <a:pt x="169069" y="290512"/>
                  </a:lnTo>
                  <a:lnTo>
                    <a:pt x="202407" y="373856"/>
                  </a:lnTo>
                  <a:lnTo>
                    <a:pt x="228600" y="523875"/>
                  </a:lnTo>
                  <a:lnTo>
                    <a:pt x="283369" y="828675"/>
                  </a:lnTo>
                  <a:lnTo>
                    <a:pt x="314325" y="981075"/>
                  </a:lnTo>
                  <a:lnTo>
                    <a:pt x="340519" y="1021556"/>
                  </a:lnTo>
                  <a:lnTo>
                    <a:pt x="359569" y="1050131"/>
                  </a:lnTo>
                  <a:lnTo>
                    <a:pt x="388144" y="1081087"/>
                  </a:lnTo>
                  <a:lnTo>
                    <a:pt x="402432" y="1092993"/>
                  </a:lnTo>
                  <a:lnTo>
                    <a:pt x="431007" y="1102518"/>
                  </a:lnTo>
                  <a:lnTo>
                    <a:pt x="447675" y="1102518"/>
                  </a:lnTo>
                  <a:lnTo>
                    <a:pt x="478632" y="1092993"/>
                  </a:lnTo>
                  <a:lnTo>
                    <a:pt x="502444" y="1071562"/>
                  </a:lnTo>
                  <a:lnTo>
                    <a:pt x="523875" y="1042987"/>
                  </a:lnTo>
                  <a:lnTo>
                    <a:pt x="545307" y="985837"/>
                  </a:lnTo>
                  <a:lnTo>
                    <a:pt x="521494" y="876300"/>
                  </a:lnTo>
                  <a:lnTo>
                    <a:pt x="445294" y="4976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6">
              <a:extLst>
                <a:ext uri="{FF2B5EF4-FFF2-40B4-BE49-F238E27FC236}">
                  <a16:creationId xmlns:a16="http://schemas.microsoft.com/office/drawing/2014/main" id="{2021593B-D35B-464E-AB75-9FC693C72482}"/>
                </a:ext>
              </a:extLst>
            </p:cNvPr>
            <p:cNvSpPr/>
            <p:nvPr/>
          </p:nvSpPr>
          <p:spPr>
            <a:xfrm>
              <a:off x="3929063" y="3760788"/>
              <a:ext cx="2292350" cy="438150"/>
            </a:xfrm>
            <a:custGeom>
              <a:avLst/>
              <a:gdLst>
                <a:gd name="connsiteX0" fmla="*/ 1157287 w 2293143"/>
                <a:gd name="connsiteY0" fmla="*/ 135731 h 438150"/>
                <a:gd name="connsiteX1" fmla="*/ 1328737 w 2293143"/>
                <a:gd name="connsiteY1" fmla="*/ 116681 h 438150"/>
                <a:gd name="connsiteX2" fmla="*/ 1476375 w 2293143"/>
                <a:gd name="connsiteY2" fmla="*/ 95250 h 438150"/>
                <a:gd name="connsiteX3" fmla="*/ 1654968 w 2293143"/>
                <a:gd name="connsiteY3" fmla="*/ 61912 h 438150"/>
                <a:gd name="connsiteX4" fmla="*/ 1754981 w 2293143"/>
                <a:gd name="connsiteY4" fmla="*/ 42862 h 438150"/>
                <a:gd name="connsiteX5" fmla="*/ 1828800 w 2293143"/>
                <a:gd name="connsiteY5" fmla="*/ 19050 h 438150"/>
                <a:gd name="connsiteX6" fmla="*/ 1900237 w 2293143"/>
                <a:gd name="connsiteY6" fmla="*/ 2381 h 438150"/>
                <a:gd name="connsiteX7" fmla="*/ 1935956 w 2293143"/>
                <a:gd name="connsiteY7" fmla="*/ 0 h 438150"/>
                <a:gd name="connsiteX8" fmla="*/ 1971675 w 2293143"/>
                <a:gd name="connsiteY8" fmla="*/ 4762 h 438150"/>
                <a:gd name="connsiteX9" fmla="*/ 2026443 w 2293143"/>
                <a:gd name="connsiteY9" fmla="*/ 16669 h 438150"/>
                <a:gd name="connsiteX10" fmla="*/ 2093118 w 2293143"/>
                <a:gd name="connsiteY10" fmla="*/ 40481 h 438150"/>
                <a:gd name="connsiteX11" fmla="*/ 2135981 w 2293143"/>
                <a:gd name="connsiteY11" fmla="*/ 59531 h 438150"/>
                <a:gd name="connsiteX12" fmla="*/ 2176462 w 2293143"/>
                <a:gd name="connsiteY12" fmla="*/ 83344 h 438150"/>
                <a:gd name="connsiteX13" fmla="*/ 2214562 w 2293143"/>
                <a:gd name="connsiteY13" fmla="*/ 109537 h 438150"/>
                <a:gd name="connsiteX14" fmla="*/ 2243137 w 2293143"/>
                <a:gd name="connsiteY14" fmla="*/ 135731 h 438150"/>
                <a:gd name="connsiteX15" fmla="*/ 2271712 w 2293143"/>
                <a:gd name="connsiteY15" fmla="*/ 166687 h 438150"/>
                <a:gd name="connsiteX16" fmla="*/ 2288381 w 2293143"/>
                <a:gd name="connsiteY16" fmla="*/ 190500 h 438150"/>
                <a:gd name="connsiteX17" fmla="*/ 2293143 w 2293143"/>
                <a:gd name="connsiteY17" fmla="*/ 207169 h 438150"/>
                <a:gd name="connsiteX18" fmla="*/ 2293143 w 2293143"/>
                <a:gd name="connsiteY18" fmla="*/ 223837 h 438150"/>
                <a:gd name="connsiteX19" fmla="*/ 2276475 w 2293143"/>
                <a:gd name="connsiteY19" fmla="*/ 242887 h 438150"/>
                <a:gd name="connsiteX20" fmla="*/ 2247900 w 2293143"/>
                <a:gd name="connsiteY20" fmla="*/ 257175 h 438150"/>
                <a:gd name="connsiteX21" fmla="*/ 2212181 w 2293143"/>
                <a:gd name="connsiteY21" fmla="*/ 269081 h 438150"/>
                <a:gd name="connsiteX22" fmla="*/ 2190750 w 2293143"/>
                <a:gd name="connsiteY22" fmla="*/ 269081 h 438150"/>
                <a:gd name="connsiteX23" fmla="*/ 2116931 w 2293143"/>
                <a:gd name="connsiteY23" fmla="*/ 257175 h 438150"/>
                <a:gd name="connsiteX24" fmla="*/ 2007393 w 2293143"/>
                <a:gd name="connsiteY24" fmla="*/ 250031 h 438150"/>
                <a:gd name="connsiteX25" fmla="*/ 1862137 w 2293143"/>
                <a:gd name="connsiteY25" fmla="*/ 245269 h 438150"/>
                <a:gd name="connsiteX26" fmla="*/ 1724025 w 2293143"/>
                <a:gd name="connsiteY26" fmla="*/ 250031 h 438150"/>
                <a:gd name="connsiteX27" fmla="*/ 1557337 w 2293143"/>
                <a:gd name="connsiteY27" fmla="*/ 261937 h 438150"/>
                <a:gd name="connsiteX28" fmla="*/ 1397793 w 2293143"/>
                <a:gd name="connsiteY28" fmla="*/ 276225 h 438150"/>
                <a:gd name="connsiteX29" fmla="*/ 1166812 w 2293143"/>
                <a:gd name="connsiteY29" fmla="*/ 297656 h 438150"/>
                <a:gd name="connsiteX30" fmla="*/ 952500 w 2293143"/>
                <a:gd name="connsiteY30" fmla="*/ 323850 h 438150"/>
                <a:gd name="connsiteX31" fmla="*/ 821531 w 2293143"/>
                <a:gd name="connsiteY31" fmla="*/ 345281 h 438150"/>
                <a:gd name="connsiteX32" fmla="*/ 673893 w 2293143"/>
                <a:gd name="connsiteY32" fmla="*/ 373856 h 438150"/>
                <a:gd name="connsiteX33" fmla="*/ 550068 w 2293143"/>
                <a:gd name="connsiteY33" fmla="*/ 407194 h 438150"/>
                <a:gd name="connsiteX34" fmla="*/ 504825 w 2293143"/>
                <a:gd name="connsiteY34" fmla="*/ 423862 h 438150"/>
                <a:gd name="connsiteX35" fmla="*/ 450056 w 2293143"/>
                <a:gd name="connsiteY35" fmla="*/ 435769 h 438150"/>
                <a:gd name="connsiteX36" fmla="*/ 402431 w 2293143"/>
                <a:gd name="connsiteY36" fmla="*/ 438150 h 438150"/>
                <a:gd name="connsiteX37" fmla="*/ 350043 w 2293143"/>
                <a:gd name="connsiteY37" fmla="*/ 433387 h 438150"/>
                <a:gd name="connsiteX38" fmla="*/ 304800 w 2293143"/>
                <a:gd name="connsiteY38" fmla="*/ 423862 h 438150"/>
                <a:gd name="connsiteX39" fmla="*/ 266700 w 2293143"/>
                <a:gd name="connsiteY39" fmla="*/ 407194 h 438150"/>
                <a:gd name="connsiteX40" fmla="*/ 223837 w 2293143"/>
                <a:gd name="connsiteY40" fmla="*/ 378619 h 438150"/>
                <a:gd name="connsiteX41" fmla="*/ 161925 w 2293143"/>
                <a:gd name="connsiteY41" fmla="*/ 326231 h 438150"/>
                <a:gd name="connsiteX42" fmla="*/ 92868 w 2293143"/>
                <a:gd name="connsiteY42" fmla="*/ 266700 h 438150"/>
                <a:gd name="connsiteX43" fmla="*/ 42862 w 2293143"/>
                <a:gd name="connsiteY43" fmla="*/ 211931 h 438150"/>
                <a:gd name="connsiteX44" fmla="*/ 14287 w 2293143"/>
                <a:gd name="connsiteY44" fmla="*/ 171450 h 438150"/>
                <a:gd name="connsiteX45" fmla="*/ 7143 w 2293143"/>
                <a:gd name="connsiteY45" fmla="*/ 157162 h 438150"/>
                <a:gd name="connsiteX46" fmla="*/ 0 w 2293143"/>
                <a:gd name="connsiteY46" fmla="*/ 138112 h 438150"/>
                <a:gd name="connsiteX47" fmla="*/ 2381 w 2293143"/>
                <a:gd name="connsiteY47" fmla="*/ 121444 h 438150"/>
                <a:gd name="connsiteX48" fmla="*/ 9525 w 2293143"/>
                <a:gd name="connsiteY48" fmla="*/ 109537 h 438150"/>
                <a:gd name="connsiteX49" fmla="*/ 21431 w 2293143"/>
                <a:gd name="connsiteY49" fmla="*/ 107156 h 438150"/>
                <a:gd name="connsiteX50" fmla="*/ 30956 w 2293143"/>
                <a:gd name="connsiteY50" fmla="*/ 107156 h 438150"/>
                <a:gd name="connsiteX51" fmla="*/ 59531 w 2293143"/>
                <a:gd name="connsiteY51" fmla="*/ 116681 h 438150"/>
                <a:gd name="connsiteX52" fmla="*/ 90487 w 2293143"/>
                <a:gd name="connsiteY52" fmla="*/ 135731 h 438150"/>
                <a:gd name="connsiteX53" fmla="*/ 140493 w 2293143"/>
                <a:gd name="connsiteY53" fmla="*/ 159544 h 438150"/>
                <a:gd name="connsiteX54" fmla="*/ 202406 w 2293143"/>
                <a:gd name="connsiteY54" fmla="*/ 180975 h 438150"/>
                <a:gd name="connsiteX55" fmla="*/ 254793 w 2293143"/>
                <a:gd name="connsiteY55" fmla="*/ 195262 h 438150"/>
                <a:gd name="connsiteX56" fmla="*/ 302418 w 2293143"/>
                <a:gd name="connsiteY56" fmla="*/ 202406 h 438150"/>
                <a:gd name="connsiteX57" fmla="*/ 414337 w 2293143"/>
                <a:gd name="connsiteY57" fmla="*/ 202406 h 438150"/>
                <a:gd name="connsiteX58" fmla="*/ 640556 w 2293143"/>
                <a:gd name="connsiteY58" fmla="*/ 192881 h 438150"/>
                <a:gd name="connsiteX59" fmla="*/ 888206 w 2293143"/>
                <a:gd name="connsiteY59" fmla="*/ 171450 h 438150"/>
                <a:gd name="connsiteX60" fmla="*/ 1157287 w 2293143"/>
                <a:gd name="connsiteY60" fmla="*/ 13573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93143" h="438150">
                  <a:moveTo>
                    <a:pt x="1157287" y="135731"/>
                  </a:moveTo>
                  <a:lnTo>
                    <a:pt x="1328737" y="116681"/>
                  </a:lnTo>
                  <a:lnTo>
                    <a:pt x="1476375" y="95250"/>
                  </a:lnTo>
                  <a:lnTo>
                    <a:pt x="1654968" y="61912"/>
                  </a:lnTo>
                  <a:lnTo>
                    <a:pt x="1754981" y="42862"/>
                  </a:lnTo>
                  <a:lnTo>
                    <a:pt x="1828800" y="19050"/>
                  </a:lnTo>
                  <a:lnTo>
                    <a:pt x="1900237" y="2381"/>
                  </a:lnTo>
                  <a:lnTo>
                    <a:pt x="1935956" y="0"/>
                  </a:lnTo>
                  <a:lnTo>
                    <a:pt x="1971675" y="4762"/>
                  </a:lnTo>
                  <a:lnTo>
                    <a:pt x="2026443" y="16669"/>
                  </a:lnTo>
                  <a:lnTo>
                    <a:pt x="2093118" y="40481"/>
                  </a:lnTo>
                  <a:lnTo>
                    <a:pt x="2135981" y="59531"/>
                  </a:lnTo>
                  <a:lnTo>
                    <a:pt x="2176462" y="83344"/>
                  </a:lnTo>
                  <a:lnTo>
                    <a:pt x="2214562" y="109537"/>
                  </a:lnTo>
                  <a:lnTo>
                    <a:pt x="2243137" y="135731"/>
                  </a:lnTo>
                  <a:lnTo>
                    <a:pt x="2271712" y="166687"/>
                  </a:lnTo>
                  <a:lnTo>
                    <a:pt x="2288381" y="190500"/>
                  </a:lnTo>
                  <a:lnTo>
                    <a:pt x="2293143" y="207169"/>
                  </a:lnTo>
                  <a:lnTo>
                    <a:pt x="2293143" y="223837"/>
                  </a:lnTo>
                  <a:lnTo>
                    <a:pt x="2276475" y="242887"/>
                  </a:lnTo>
                  <a:lnTo>
                    <a:pt x="2247900" y="257175"/>
                  </a:lnTo>
                  <a:lnTo>
                    <a:pt x="2212181" y="269081"/>
                  </a:lnTo>
                  <a:lnTo>
                    <a:pt x="2190750" y="269081"/>
                  </a:lnTo>
                  <a:lnTo>
                    <a:pt x="2116931" y="257175"/>
                  </a:lnTo>
                  <a:lnTo>
                    <a:pt x="2007393" y="250031"/>
                  </a:lnTo>
                  <a:lnTo>
                    <a:pt x="1862137" y="245269"/>
                  </a:lnTo>
                  <a:lnTo>
                    <a:pt x="1724025" y="250031"/>
                  </a:lnTo>
                  <a:lnTo>
                    <a:pt x="1557337" y="261937"/>
                  </a:lnTo>
                  <a:lnTo>
                    <a:pt x="1397793" y="276225"/>
                  </a:lnTo>
                  <a:lnTo>
                    <a:pt x="1166812" y="297656"/>
                  </a:lnTo>
                  <a:lnTo>
                    <a:pt x="952500" y="323850"/>
                  </a:lnTo>
                  <a:lnTo>
                    <a:pt x="821531" y="345281"/>
                  </a:lnTo>
                  <a:lnTo>
                    <a:pt x="673893" y="373856"/>
                  </a:lnTo>
                  <a:lnTo>
                    <a:pt x="550068" y="407194"/>
                  </a:lnTo>
                  <a:lnTo>
                    <a:pt x="504825" y="423862"/>
                  </a:lnTo>
                  <a:lnTo>
                    <a:pt x="450056" y="435769"/>
                  </a:lnTo>
                  <a:lnTo>
                    <a:pt x="402431" y="438150"/>
                  </a:lnTo>
                  <a:lnTo>
                    <a:pt x="350043" y="433387"/>
                  </a:lnTo>
                  <a:lnTo>
                    <a:pt x="304800" y="423862"/>
                  </a:lnTo>
                  <a:lnTo>
                    <a:pt x="266700" y="407194"/>
                  </a:lnTo>
                  <a:lnTo>
                    <a:pt x="223837" y="378619"/>
                  </a:lnTo>
                  <a:lnTo>
                    <a:pt x="161925" y="326231"/>
                  </a:lnTo>
                  <a:lnTo>
                    <a:pt x="92868" y="266700"/>
                  </a:lnTo>
                  <a:lnTo>
                    <a:pt x="42862" y="211931"/>
                  </a:lnTo>
                  <a:lnTo>
                    <a:pt x="14287" y="171450"/>
                  </a:lnTo>
                  <a:lnTo>
                    <a:pt x="7143" y="157162"/>
                  </a:lnTo>
                  <a:lnTo>
                    <a:pt x="0" y="138112"/>
                  </a:lnTo>
                  <a:lnTo>
                    <a:pt x="2381" y="121444"/>
                  </a:lnTo>
                  <a:lnTo>
                    <a:pt x="9525" y="109537"/>
                  </a:lnTo>
                  <a:lnTo>
                    <a:pt x="21431" y="107156"/>
                  </a:lnTo>
                  <a:lnTo>
                    <a:pt x="30956" y="107156"/>
                  </a:lnTo>
                  <a:lnTo>
                    <a:pt x="59531" y="116681"/>
                  </a:lnTo>
                  <a:lnTo>
                    <a:pt x="90487" y="135731"/>
                  </a:lnTo>
                  <a:lnTo>
                    <a:pt x="140493" y="159544"/>
                  </a:lnTo>
                  <a:lnTo>
                    <a:pt x="202406" y="180975"/>
                  </a:lnTo>
                  <a:lnTo>
                    <a:pt x="254793" y="195262"/>
                  </a:lnTo>
                  <a:lnTo>
                    <a:pt x="302418" y="202406"/>
                  </a:lnTo>
                  <a:lnTo>
                    <a:pt x="414337" y="202406"/>
                  </a:lnTo>
                  <a:lnTo>
                    <a:pt x="640556" y="192881"/>
                  </a:lnTo>
                  <a:lnTo>
                    <a:pt x="888206" y="171450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7">
              <a:extLst>
                <a:ext uri="{FF2B5EF4-FFF2-40B4-BE49-F238E27FC236}">
                  <a16:creationId xmlns:a16="http://schemas.microsoft.com/office/drawing/2014/main" id="{53C269B2-16CD-4037-9BAB-EF15B09AADD2}"/>
                </a:ext>
              </a:extLst>
            </p:cNvPr>
            <p:cNvSpPr/>
            <p:nvPr/>
          </p:nvSpPr>
          <p:spPr>
            <a:xfrm>
              <a:off x="2971800" y="4321175"/>
              <a:ext cx="4122738" cy="623888"/>
            </a:xfrm>
            <a:custGeom>
              <a:avLst/>
              <a:gdLst>
                <a:gd name="connsiteX0" fmla="*/ 1915568 w 4121475"/>
                <a:gd name="connsiteY0" fmla="*/ 186884 h 624061"/>
                <a:gd name="connsiteX1" fmla="*/ 2252628 w 4121475"/>
                <a:gd name="connsiteY1" fmla="*/ 156849 h 624061"/>
                <a:gd name="connsiteX2" fmla="*/ 2539629 w 4121475"/>
                <a:gd name="connsiteY2" fmla="*/ 133489 h 624061"/>
                <a:gd name="connsiteX3" fmla="*/ 2809945 w 4121475"/>
                <a:gd name="connsiteY3" fmla="*/ 113465 h 624061"/>
                <a:gd name="connsiteX4" fmla="*/ 2920073 w 4121475"/>
                <a:gd name="connsiteY4" fmla="*/ 110128 h 624061"/>
                <a:gd name="connsiteX5" fmla="*/ 3080260 w 4121475"/>
                <a:gd name="connsiteY5" fmla="*/ 106791 h 624061"/>
                <a:gd name="connsiteX6" fmla="*/ 3197063 w 4121475"/>
                <a:gd name="connsiteY6" fmla="*/ 100116 h 624061"/>
                <a:gd name="connsiteX7" fmla="*/ 3317203 w 4121475"/>
                <a:gd name="connsiteY7" fmla="*/ 90105 h 624061"/>
                <a:gd name="connsiteX8" fmla="*/ 3357250 w 4121475"/>
                <a:gd name="connsiteY8" fmla="*/ 83430 h 624061"/>
                <a:gd name="connsiteX9" fmla="*/ 3403971 w 4121475"/>
                <a:gd name="connsiteY9" fmla="*/ 66744 h 624061"/>
                <a:gd name="connsiteX10" fmla="*/ 3497413 w 4121475"/>
                <a:gd name="connsiteY10" fmla="*/ 36709 h 624061"/>
                <a:gd name="connsiteX11" fmla="*/ 3600867 w 4121475"/>
                <a:gd name="connsiteY11" fmla="*/ 10011 h 624061"/>
                <a:gd name="connsiteX12" fmla="*/ 3654263 w 4121475"/>
                <a:gd name="connsiteY12" fmla="*/ 0 h 624061"/>
                <a:gd name="connsiteX13" fmla="*/ 3724345 w 4121475"/>
                <a:gd name="connsiteY13" fmla="*/ 13349 h 624061"/>
                <a:gd name="connsiteX14" fmla="*/ 3834473 w 4121475"/>
                <a:gd name="connsiteY14" fmla="*/ 46721 h 624061"/>
                <a:gd name="connsiteX15" fmla="*/ 3901218 w 4121475"/>
                <a:gd name="connsiteY15" fmla="*/ 73419 h 624061"/>
                <a:gd name="connsiteX16" fmla="*/ 3954613 w 4121475"/>
                <a:gd name="connsiteY16" fmla="*/ 96779 h 624061"/>
                <a:gd name="connsiteX17" fmla="*/ 4024695 w 4121475"/>
                <a:gd name="connsiteY17" fmla="*/ 133489 h 624061"/>
                <a:gd name="connsiteX18" fmla="*/ 4091440 w 4121475"/>
                <a:gd name="connsiteY18" fmla="*/ 180210 h 624061"/>
                <a:gd name="connsiteX19" fmla="*/ 4108126 w 4121475"/>
                <a:gd name="connsiteY19" fmla="*/ 196896 h 624061"/>
                <a:gd name="connsiteX20" fmla="*/ 4118137 w 4121475"/>
                <a:gd name="connsiteY20" fmla="*/ 210245 h 624061"/>
                <a:gd name="connsiteX21" fmla="*/ 4121475 w 4121475"/>
                <a:gd name="connsiteY21" fmla="*/ 233605 h 624061"/>
                <a:gd name="connsiteX22" fmla="*/ 4111463 w 4121475"/>
                <a:gd name="connsiteY22" fmla="*/ 263640 h 624061"/>
                <a:gd name="connsiteX23" fmla="*/ 4088102 w 4121475"/>
                <a:gd name="connsiteY23" fmla="*/ 280327 h 624061"/>
                <a:gd name="connsiteX24" fmla="*/ 4051393 w 4121475"/>
                <a:gd name="connsiteY24" fmla="*/ 287001 h 624061"/>
                <a:gd name="connsiteX25" fmla="*/ 4004672 w 4121475"/>
                <a:gd name="connsiteY25" fmla="*/ 287001 h 624061"/>
                <a:gd name="connsiteX26" fmla="*/ 3937927 w 4121475"/>
                <a:gd name="connsiteY26" fmla="*/ 276989 h 624061"/>
                <a:gd name="connsiteX27" fmla="*/ 3854497 w 4121475"/>
                <a:gd name="connsiteY27" fmla="*/ 266978 h 624061"/>
                <a:gd name="connsiteX28" fmla="*/ 3797764 w 4121475"/>
                <a:gd name="connsiteY28" fmla="*/ 266978 h 624061"/>
                <a:gd name="connsiteX29" fmla="*/ 3704321 w 4121475"/>
                <a:gd name="connsiteY29" fmla="*/ 260303 h 624061"/>
                <a:gd name="connsiteX30" fmla="*/ 3544135 w 4121475"/>
                <a:gd name="connsiteY30" fmla="*/ 246954 h 624061"/>
                <a:gd name="connsiteX31" fmla="*/ 3387285 w 4121475"/>
                <a:gd name="connsiteY31" fmla="*/ 243617 h 624061"/>
                <a:gd name="connsiteX32" fmla="*/ 3247121 w 4121475"/>
                <a:gd name="connsiteY32" fmla="*/ 253629 h 624061"/>
                <a:gd name="connsiteX33" fmla="*/ 2773235 w 4121475"/>
                <a:gd name="connsiteY33" fmla="*/ 287001 h 624061"/>
                <a:gd name="connsiteX34" fmla="*/ 2336059 w 4121475"/>
                <a:gd name="connsiteY34" fmla="*/ 317036 h 624061"/>
                <a:gd name="connsiteX35" fmla="*/ 2092441 w 4121475"/>
                <a:gd name="connsiteY35" fmla="*/ 337059 h 624061"/>
                <a:gd name="connsiteX36" fmla="*/ 1858835 w 4121475"/>
                <a:gd name="connsiteY36" fmla="*/ 357083 h 624061"/>
                <a:gd name="connsiteX37" fmla="*/ 1728683 w 4121475"/>
                <a:gd name="connsiteY37" fmla="*/ 367095 h 624061"/>
                <a:gd name="connsiteX38" fmla="*/ 1555148 w 4121475"/>
                <a:gd name="connsiteY38" fmla="*/ 380443 h 624061"/>
                <a:gd name="connsiteX39" fmla="*/ 1371600 w 4121475"/>
                <a:gd name="connsiteY39" fmla="*/ 407141 h 624061"/>
                <a:gd name="connsiteX40" fmla="*/ 1057901 w 4121475"/>
                <a:gd name="connsiteY40" fmla="*/ 463874 h 624061"/>
                <a:gd name="connsiteX41" fmla="*/ 764225 w 4121475"/>
                <a:gd name="connsiteY41" fmla="*/ 527281 h 624061"/>
                <a:gd name="connsiteX42" fmla="*/ 634073 w 4121475"/>
                <a:gd name="connsiteY42" fmla="*/ 557316 h 624061"/>
                <a:gd name="connsiteX43" fmla="*/ 540631 w 4121475"/>
                <a:gd name="connsiteY43" fmla="*/ 587351 h 624061"/>
                <a:gd name="connsiteX44" fmla="*/ 400467 w 4121475"/>
                <a:gd name="connsiteY44" fmla="*/ 624061 h 624061"/>
                <a:gd name="connsiteX45" fmla="*/ 377107 w 4121475"/>
                <a:gd name="connsiteY45" fmla="*/ 620724 h 624061"/>
                <a:gd name="connsiteX46" fmla="*/ 313699 w 4121475"/>
                <a:gd name="connsiteY46" fmla="*/ 594026 h 624061"/>
                <a:gd name="connsiteX47" fmla="*/ 226932 w 4121475"/>
                <a:gd name="connsiteY47" fmla="*/ 547305 h 624061"/>
                <a:gd name="connsiteX48" fmla="*/ 153513 w 4121475"/>
                <a:gd name="connsiteY48" fmla="*/ 493909 h 624061"/>
                <a:gd name="connsiteX49" fmla="*/ 116803 w 4121475"/>
                <a:gd name="connsiteY49" fmla="*/ 460537 h 624061"/>
                <a:gd name="connsiteX50" fmla="*/ 66745 w 4121475"/>
                <a:gd name="connsiteY50" fmla="*/ 403804 h 624061"/>
                <a:gd name="connsiteX51" fmla="*/ 33372 w 4121475"/>
                <a:gd name="connsiteY51" fmla="*/ 370432 h 624061"/>
                <a:gd name="connsiteX52" fmla="*/ 16686 w 4121475"/>
                <a:gd name="connsiteY52" fmla="*/ 340397 h 624061"/>
                <a:gd name="connsiteX53" fmla="*/ 6675 w 4121475"/>
                <a:gd name="connsiteY53" fmla="*/ 313699 h 624061"/>
                <a:gd name="connsiteX54" fmla="*/ 0 w 4121475"/>
                <a:gd name="connsiteY54" fmla="*/ 276989 h 624061"/>
                <a:gd name="connsiteX55" fmla="*/ 6675 w 4121475"/>
                <a:gd name="connsiteY55" fmla="*/ 256966 h 624061"/>
                <a:gd name="connsiteX56" fmla="*/ 10012 w 4121475"/>
                <a:gd name="connsiteY56" fmla="*/ 246954 h 624061"/>
                <a:gd name="connsiteX57" fmla="*/ 23361 w 4121475"/>
                <a:gd name="connsiteY57" fmla="*/ 240280 h 624061"/>
                <a:gd name="connsiteX58" fmla="*/ 40047 w 4121475"/>
                <a:gd name="connsiteY58" fmla="*/ 243617 h 624061"/>
                <a:gd name="connsiteX59" fmla="*/ 60070 w 4121475"/>
                <a:gd name="connsiteY59" fmla="*/ 260303 h 624061"/>
                <a:gd name="connsiteX60" fmla="*/ 93443 w 4121475"/>
                <a:gd name="connsiteY60" fmla="*/ 276989 h 624061"/>
                <a:gd name="connsiteX61" fmla="*/ 186885 w 4121475"/>
                <a:gd name="connsiteY61" fmla="*/ 307024 h 624061"/>
                <a:gd name="connsiteX62" fmla="*/ 276990 w 4121475"/>
                <a:gd name="connsiteY62" fmla="*/ 330385 h 624061"/>
                <a:gd name="connsiteX63" fmla="*/ 357083 w 4121475"/>
                <a:gd name="connsiteY63" fmla="*/ 340397 h 624061"/>
                <a:gd name="connsiteX64" fmla="*/ 630736 w 4121475"/>
                <a:gd name="connsiteY64" fmla="*/ 347071 h 624061"/>
                <a:gd name="connsiteX65" fmla="*/ 857667 w 4121475"/>
                <a:gd name="connsiteY65" fmla="*/ 337059 h 624061"/>
                <a:gd name="connsiteX66" fmla="*/ 971133 w 4121475"/>
                <a:gd name="connsiteY66" fmla="*/ 313699 h 624061"/>
                <a:gd name="connsiteX67" fmla="*/ 1191390 w 4121475"/>
                <a:gd name="connsiteY67" fmla="*/ 276989 h 624061"/>
                <a:gd name="connsiteX68" fmla="*/ 1468380 w 4121475"/>
                <a:gd name="connsiteY68" fmla="*/ 240280 h 624061"/>
                <a:gd name="connsiteX69" fmla="*/ 1915568 w 4121475"/>
                <a:gd name="connsiteY69" fmla="*/ 186884 h 6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21475" h="624061">
                  <a:moveTo>
                    <a:pt x="1915568" y="186884"/>
                  </a:moveTo>
                  <a:lnTo>
                    <a:pt x="2252628" y="156849"/>
                  </a:lnTo>
                  <a:lnTo>
                    <a:pt x="2539629" y="133489"/>
                  </a:lnTo>
                  <a:lnTo>
                    <a:pt x="2809945" y="113465"/>
                  </a:lnTo>
                  <a:lnTo>
                    <a:pt x="2920073" y="110128"/>
                  </a:lnTo>
                  <a:lnTo>
                    <a:pt x="3080260" y="106791"/>
                  </a:lnTo>
                  <a:lnTo>
                    <a:pt x="3197063" y="100116"/>
                  </a:lnTo>
                  <a:lnTo>
                    <a:pt x="3317203" y="90105"/>
                  </a:lnTo>
                  <a:lnTo>
                    <a:pt x="3357250" y="83430"/>
                  </a:lnTo>
                  <a:lnTo>
                    <a:pt x="3403971" y="66744"/>
                  </a:lnTo>
                  <a:lnTo>
                    <a:pt x="3497413" y="36709"/>
                  </a:lnTo>
                  <a:lnTo>
                    <a:pt x="3600867" y="10011"/>
                  </a:lnTo>
                  <a:lnTo>
                    <a:pt x="3654263" y="0"/>
                  </a:lnTo>
                  <a:lnTo>
                    <a:pt x="3724345" y="13349"/>
                  </a:lnTo>
                  <a:lnTo>
                    <a:pt x="3834473" y="46721"/>
                  </a:lnTo>
                  <a:lnTo>
                    <a:pt x="3901218" y="73419"/>
                  </a:lnTo>
                  <a:lnTo>
                    <a:pt x="3954613" y="96779"/>
                  </a:lnTo>
                  <a:lnTo>
                    <a:pt x="4024695" y="133489"/>
                  </a:lnTo>
                  <a:lnTo>
                    <a:pt x="4091440" y="180210"/>
                  </a:lnTo>
                  <a:lnTo>
                    <a:pt x="4108126" y="196896"/>
                  </a:lnTo>
                  <a:lnTo>
                    <a:pt x="4118137" y="210245"/>
                  </a:lnTo>
                  <a:lnTo>
                    <a:pt x="4121475" y="233605"/>
                  </a:lnTo>
                  <a:lnTo>
                    <a:pt x="4111463" y="263640"/>
                  </a:lnTo>
                  <a:lnTo>
                    <a:pt x="4088102" y="280327"/>
                  </a:lnTo>
                  <a:lnTo>
                    <a:pt x="4051393" y="287001"/>
                  </a:lnTo>
                  <a:lnTo>
                    <a:pt x="4004672" y="287001"/>
                  </a:lnTo>
                  <a:lnTo>
                    <a:pt x="3937927" y="276989"/>
                  </a:lnTo>
                  <a:lnTo>
                    <a:pt x="3854497" y="266978"/>
                  </a:lnTo>
                  <a:lnTo>
                    <a:pt x="3797764" y="266978"/>
                  </a:lnTo>
                  <a:lnTo>
                    <a:pt x="3704321" y="260303"/>
                  </a:lnTo>
                  <a:lnTo>
                    <a:pt x="3544135" y="246954"/>
                  </a:lnTo>
                  <a:lnTo>
                    <a:pt x="3387285" y="243617"/>
                  </a:lnTo>
                  <a:lnTo>
                    <a:pt x="3247121" y="253629"/>
                  </a:lnTo>
                  <a:lnTo>
                    <a:pt x="2773235" y="287001"/>
                  </a:lnTo>
                  <a:lnTo>
                    <a:pt x="2336059" y="317036"/>
                  </a:lnTo>
                  <a:lnTo>
                    <a:pt x="2092441" y="337059"/>
                  </a:lnTo>
                  <a:lnTo>
                    <a:pt x="1858835" y="357083"/>
                  </a:lnTo>
                  <a:lnTo>
                    <a:pt x="1728683" y="367095"/>
                  </a:lnTo>
                  <a:lnTo>
                    <a:pt x="1555148" y="380443"/>
                  </a:lnTo>
                  <a:lnTo>
                    <a:pt x="1371600" y="407141"/>
                  </a:lnTo>
                  <a:lnTo>
                    <a:pt x="1057901" y="463874"/>
                  </a:lnTo>
                  <a:lnTo>
                    <a:pt x="764225" y="527281"/>
                  </a:lnTo>
                  <a:lnTo>
                    <a:pt x="634073" y="557316"/>
                  </a:lnTo>
                  <a:lnTo>
                    <a:pt x="540631" y="587351"/>
                  </a:lnTo>
                  <a:lnTo>
                    <a:pt x="400467" y="624061"/>
                  </a:lnTo>
                  <a:lnTo>
                    <a:pt x="377107" y="620724"/>
                  </a:lnTo>
                  <a:lnTo>
                    <a:pt x="313699" y="594026"/>
                  </a:lnTo>
                  <a:lnTo>
                    <a:pt x="226932" y="547305"/>
                  </a:lnTo>
                  <a:lnTo>
                    <a:pt x="153513" y="493909"/>
                  </a:lnTo>
                  <a:lnTo>
                    <a:pt x="116803" y="460537"/>
                  </a:lnTo>
                  <a:lnTo>
                    <a:pt x="66745" y="403804"/>
                  </a:lnTo>
                  <a:lnTo>
                    <a:pt x="33372" y="370432"/>
                  </a:lnTo>
                  <a:lnTo>
                    <a:pt x="16686" y="340397"/>
                  </a:lnTo>
                  <a:lnTo>
                    <a:pt x="6675" y="313699"/>
                  </a:lnTo>
                  <a:lnTo>
                    <a:pt x="0" y="276989"/>
                  </a:lnTo>
                  <a:lnTo>
                    <a:pt x="6675" y="256966"/>
                  </a:lnTo>
                  <a:lnTo>
                    <a:pt x="10012" y="246954"/>
                  </a:lnTo>
                  <a:lnTo>
                    <a:pt x="23361" y="240280"/>
                  </a:lnTo>
                  <a:lnTo>
                    <a:pt x="40047" y="243617"/>
                  </a:lnTo>
                  <a:lnTo>
                    <a:pt x="60070" y="260303"/>
                  </a:lnTo>
                  <a:lnTo>
                    <a:pt x="93443" y="276989"/>
                  </a:lnTo>
                  <a:lnTo>
                    <a:pt x="186885" y="307024"/>
                  </a:lnTo>
                  <a:lnTo>
                    <a:pt x="276990" y="330385"/>
                  </a:lnTo>
                  <a:lnTo>
                    <a:pt x="357083" y="340397"/>
                  </a:lnTo>
                  <a:lnTo>
                    <a:pt x="630736" y="347071"/>
                  </a:lnTo>
                  <a:lnTo>
                    <a:pt x="857667" y="337059"/>
                  </a:lnTo>
                  <a:lnTo>
                    <a:pt x="971133" y="313699"/>
                  </a:lnTo>
                  <a:lnTo>
                    <a:pt x="1191390" y="276989"/>
                  </a:lnTo>
                  <a:lnTo>
                    <a:pt x="1468380" y="240280"/>
                  </a:lnTo>
                  <a:lnTo>
                    <a:pt x="1915568" y="1868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271B84CB-950C-4EB9-82A8-BFD232B3AA62}"/>
                </a:ext>
              </a:extLst>
            </p:cNvPr>
            <p:cNvSpPr/>
            <p:nvPr/>
          </p:nvSpPr>
          <p:spPr>
            <a:xfrm>
              <a:off x="3162300" y="5065713"/>
              <a:ext cx="1204913" cy="1006475"/>
            </a:xfrm>
            <a:custGeom>
              <a:avLst/>
              <a:gdLst>
                <a:gd name="connsiteX0" fmla="*/ 485775 w 1204913"/>
                <a:gd name="connsiteY0" fmla="*/ 545306 h 1007269"/>
                <a:gd name="connsiteX1" fmla="*/ 573881 w 1204913"/>
                <a:gd name="connsiteY1" fmla="*/ 459581 h 1007269"/>
                <a:gd name="connsiteX2" fmla="*/ 640556 w 1204913"/>
                <a:gd name="connsiteY2" fmla="*/ 392906 h 1007269"/>
                <a:gd name="connsiteX3" fmla="*/ 709613 w 1204913"/>
                <a:gd name="connsiteY3" fmla="*/ 316706 h 1007269"/>
                <a:gd name="connsiteX4" fmla="*/ 778669 w 1204913"/>
                <a:gd name="connsiteY4" fmla="*/ 235744 h 1007269"/>
                <a:gd name="connsiteX5" fmla="*/ 819150 w 1204913"/>
                <a:gd name="connsiteY5" fmla="*/ 173831 h 1007269"/>
                <a:gd name="connsiteX6" fmla="*/ 828675 w 1204913"/>
                <a:gd name="connsiteY6" fmla="*/ 150019 h 1007269"/>
                <a:gd name="connsiteX7" fmla="*/ 831056 w 1204913"/>
                <a:gd name="connsiteY7" fmla="*/ 128587 h 1007269"/>
                <a:gd name="connsiteX8" fmla="*/ 826294 w 1204913"/>
                <a:gd name="connsiteY8" fmla="*/ 107156 h 1007269"/>
                <a:gd name="connsiteX9" fmla="*/ 816769 w 1204913"/>
                <a:gd name="connsiteY9" fmla="*/ 90487 h 1007269"/>
                <a:gd name="connsiteX10" fmla="*/ 809625 w 1204913"/>
                <a:gd name="connsiteY10" fmla="*/ 83344 h 1007269"/>
                <a:gd name="connsiteX11" fmla="*/ 785813 w 1204913"/>
                <a:gd name="connsiteY11" fmla="*/ 73819 h 1007269"/>
                <a:gd name="connsiteX12" fmla="*/ 750094 w 1204913"/>
                <a:gd name="connsiteY12" fmla="*/ 64294 h 1007269"/>
                <a:gd name="connsiteX13" fmla="*/ 733425 w 1204913"/>
                <a:gd name="connsiteY13" fmla="*/ 61912 h 1007269"/>
                <a:gd name="connsiteX14" fmla="*/ 723900 w 1204913"/>
                <a:gd name="connsiteY14" fmla="*/ 52387 h 1007269"/>
                <a:gd name="connsiteX15" fmla="*/ 714375 w 1204913"/>
                <a:gd name="connsiteY15" fmla="*/ 23812 h 1007269"/>
                <a:gd name="connsiteX16" fmla="*/ 716756 w 1204913"/>
                <a:gd name="connsiteY16" fmla="*/ 7144 h 1007269"/>
                <a:gd name="connsiteX17" fmla="*/ 726281 w 1204913"/>
                <a:gd name="connsiteY17" fmla="*/ 0 h 1007269"/>
                <a:gd name="connsiteX18" fmla="*/ 757238 w 1204913"/>
                <a:gd name="connsiteY18" fmla="*/ 7144 h 1007269"/>
                <a:gd name="connsiteX19" fmla="*/ 785813 w 1204913"/>
                <a:gd name="connsiteY19" fmla="*/ 14287 h 1007269"/>
                <a:gd name="connsiteX20" fmla="*/ 847725 w 1204913"/>
                <a:gd name="connsiteY20" fmla="*/ 23812 h 1007269"/>
                <a:gd name="connsiteX21" fmla="*/ 904875 w 1204913"/>
                <a:gd name="connsiteY21" fmla="*/ 38100 h 1007269"/>
                <a:gd name="connsiteX22" fmla="*/ 978694 w 1204913"/>
                <a:gd name="connsiteY22" fmla="*/ 59531 h 1007269"/>
                <a:gd name="connsiteX23" fmla="*/ 1047750 w 1204913"/>
                <a:gd name="connsiteY23" fmla="*/ 88106 h 1007269"/>
                <a:gd name="connsiteX24" fmla="*/ 1085850 w 1204913"/>
                <a:gd name="connsiteY24" fmla="*/ 107156 h 1007269"/>
                <a:gd name="connsiteX25" fmla="*/ 1112044 w 1204913"/>
                <a:gd name="connsiteY25" fmla="*/ 121444 h 1007269"/>
                <a:gd name="connsiteX26" fmla="*/ 1150144 w 1204913"/>
                <a:gd name="connsiteY26" fmla="*/ 154781 h 1007269"/>
                <a:gd name="connsiteX27" fmla="*/ 1181100 w 1204913"/>
                <a:gd name="connsiteY27" fmla="*/ 190500 h 1007269"/>
                <a:gd name="connsiteX28" fmla="*/ 1190625 w 1204913"/>
                <a:gd name="connsiteY28" fmla="*/ 195262 h 1007269"/>
                <a:gd name="connsiteX29" fmla="*/ 1197769 w 1204913"/>
                <a:gd name="connsiteY29" fmla="*/ 202406 h 1007269"/>
                <a:gd name="connsiteX30" fmla="*/ 1202531 w 1204913"/>
                <a:gd name="connsiteY30" fmla="*/ 211931 h 1007269"/>
                <a:gd name="connsiteX31" fmla="*/ 1204913 w 1204913"/>
                <a:gd name="connsiteY31" fmla="*/ 233362 h 1007269"/>
                <a:gd name="connsiteX32" fmla="*/ 1173956 w 1204913"/>
                <a:gd name="connsiteY32" fmla="*/ 283369 h 1007269"/>
                <a:gd name="connsiteX33" fmla="*/ 1147763 w 1204913"/>
                <a:gd name="connsiteY33" fmla="*/ 307181 h 1007269"/>
                <a:gd name="connsiteX34" fmla="*/ 1057275 w 1204913"/>
                <a:gd name="connsiteY34" fmla="*/ 350044 h 1007269"/>
                <a:gd name="connsiteX35" fmla="*/ 1004888 w 1204913"/>
                <a:gd name="connsiteY35" fmla="*/ 395287 h 1007269"/>
                <a:gd name="connsiteX36" fmla="*/ 850106 w 1204913"/>
                <a:gd name="connsiteY36" fmla="*/ 509587 h 1007269"/>
                <a:gd name="connsiteX37" fmla="*/ 692944 w 1204913"/>
                <a:gd name="connsiteY37" fmla="*/ 623887 h 1007269"/>
                <a:gd name="connsiteX38" fmla="*/ 578644 w 1204913"/>
                <a:gd name="connsiteY38" fmla="*/ 704850 h 1007269"/>
                <a:gd name="connsiteX39" fmla="*/ 414338 w 1204913"/>
                <a:gd name="connsiteY39" fmla="*/ 802481 h 1007269"/>
                <a:gd name="connsiteX40" fmla="*/ 285750 w 1204913"/>
                <a:gd name="connsiteY40" fmla="*/ 876300 h 1007269"/>
                <a:gd name="connsiteX41" fmla="*/ 157163 w 1204913"/>
                <a:gd name="connsiteY41" fmla="*/ 947737 h 1007269"/>
                <a:gd name="connsiteX42" fmla="*/ 45244 w 1204913"/>
                <a:gd name="connsiteY42" fmla="*/ 1002506 h 1007269"/>
                <a:gd name="connsiteX43" fmla="*/ 23813 w 1204913"/>
                <a:gd name="connsiteY43" fmla="*/ 1007269 h 1007269"/>
                <a:gd name="connsiteX44" fmla="*/ 11906 w 1204913"/>
                <a:gd name="connsiteY44" fmla="*/ 1007269 h 1007269"/>
                <a:gd name="connsiteX45" fmla="*/ 0 w 1204913"/>
                <a:gd name="connsiteY45" fmla="*/ 1000125 h 1007269"/>
                <a:gd name="connsiteX46" fmla="*/ 4763 w 1204913"/>
                <a:gd name="connsiteY46" fmla="*/ 976312 h 1007269"/>
                <a:gd name="connsiteX47" fmla="*/ 14288 w 1204913"/>
                <a:gd name="connsiteY47" fmla="*/ 954881 h 1007269"/>
                <a:gd name="connsiteX48" fmla="*/ 52388 w 1204913"/>
                <a:gd name="connsiteY48" fmla="*/ 919162 h 1007269"/>
                <a:gd name="connsiteX49" fmla="*/ 176213 w 1204913"/>
                <a:gd name="connsiteY49" fmla="*/ 816769 h 1007269"/>
                <a:gd name="connsiteX50" fmla="*/ 364331 w 1204913"/>
                <a:gd name="connsiteY50" fmla="*/ 657225 h 1007269"/>
                <a:gd name="connsiteX51" fmla="*/ 485775 w 1204913"/>
                <a:gd name="connsiteY51" fmla="*/ 54530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04913" h="1007269">
                  <a:moveTo>
                    <a:pt x="485775" y="545306"/>
                  </a:moveTo>
                  <a:lnTo>
                    <a:pt x="573881" y="459581"/>
                  </a:lnTo>
                  <a:lnTo>
                    <a:pt x="640556" y="392906"/>
                  </a:lnTo>
                  <a:lnTo>
                    <a:pt x="709613" y="316706"/>
                  </a:lnTo>
                  <a:lnTo>
                    <a:pt x="778669" y="235744"/>
                  </a:lnTo>
                  <a:lnTo>
                    <a:pt x="819150" y="173831"/>
                  </a:lnTo>
                  <a:lnTo>
                    <a:pt x="828675" y="150019"/>
                  </a:lnTo>
                  <a:lnTo>
                    <a:pt x="831056" y="128587"/>
                  </a:lnTo>
                  <a:lnTo>
                    <a:pt x="826294" y="107156"/>
                  </a:lnTo>
                  <a:lnTo>
                    <a:pt x="816769" y="90487"/>
                  </a:lnTo>
                  <a:lnTo>
                    <a:pt x="809625" y="83344"/>
                  </a:lnTo>
                  <a:lnTo>
                    <a:pt x="785813" y="73819"/>
                  </a:lnTo>
                  <a:lnTo>
                    <a:pt x="750094" y="64294"/>
                  </a:lnTo>
                  <a:lnTo>
                    <a:pt x="733425" y="61912"/>
                  </a:lnTo>
                  <a:lnTo>
                    <a:pt x="723900" y="52387"/>
                  </a:lnTo>
                  <a:lnTo>
                    <a:pt x="714375" y="23812"/>
                  </a:lnTo>
                  <a:lnTo>
                    <a:pt x="716756" y="7144"/>
                  </a:lnTo>
                  <a:lnTo>
                    <a:pt x="726281" y="0"/>
                  </a:lnTo>
                  <a:lnTo>
                    <a:pt x="757238" y="7144"/>
                  </a:lnTo>
                  <a:lnTo>
                    <a:pt x="785813" y="14287"/>
                  </a:lnTo>
                  <a:lnTo>
                    <a:pt x="847725" y="23812"/>
                  </a:lnTo>
                  <a:lnTo>
                    <a:pt x="904875" y="38100"/>
                  </a:lnTo>
                  <a:lnTo>
                    <a:pt x="978694" y="59531"/>
                  </a:lnTo>
                  <a:lnTo>
                    <a:pt x="1047750" y="88106"/>
                  </a:lnTo>
                  <a:lnTo>
                    <a:pt x="1085850" y="107156"/>
                  </a:lnTo>
                  <a:lnTo>
                    <a:pt x="1112044" y="121444"/>
                  </a:lnTo>
                  <a:lnTo>
                    <a:pt x="1150144" y="154781"/>
                  </a:lnTo>
                  <a:lnTo>
                    <a:pt x="1181100" y="190500"/>
                  </a:lnTo>
                  <a:lnTo>
                    <a:pt x="1190625" y="195262"/>
                  </a:lnTo>
                  <a:lnTo>
                    <a:pt x="1197769" y="202406"/>
                  </a:lnTo>
                  <a:lnTo>
                    <a:pt x="1202531" y="211931"/>
                  </a:lnTo>
                  <a:lnTo>
                    <a:pt x="1204913" y="233362"/>
                  </a:lnTo>
                  <a:lnTo>
                    <a:pt x="1173956" y="283369"/>
                  </a:lnTo>
                  <a:lnTo>
                    <a:pt x="1147763" y="307181"/>
                  </a:lnTo>
                  <a:lnTo>
                    <a:pt x="1057275" y="350044"/>
                  </a:lnTo>
                  <a:lnTo>
                    <a:pt x="1004888" y="395287"/>
                  </a:lnTo>
                  <a:lnTo>
                    <a:pt x="850106" y="509587"/>
                  </a:lnTo>
                  <a:lnTo>
                    <a:pt x="692944" y="623887"/>
                  </a:lnTo>
                  <a:lnTo>
                    <a:pt x="578644" y="704850"/>
                  </a:lnTo>
                  <a:lnTo>
                    <a:pt x="414338" y="802481"/>
                  </a:lnTo>
                  <a:lnTo>
                    <a:pt x="285750" y="876300"/>
                  </a:lnTo>
                  <a:lnTo>
                    <a:pt x="157163" y="947737"/>
                  </a:lnTo>
                  <a:lnTo>
                    <a:pt x="45244" y="1002506"/>
                  </a:lnTo>
                  <a:lnTo>
                    <a:pt x="23813" y="1007269"/>
                  </a:lnTo>
                  <a:lnTo>
                    <a:pt x="11906" y="1007269"/>
                  </a:lnTo>
                  <a:lnTo>
                    <a:pt x="0" y="1000125"/>
                  </a:lnTo>
                  <a:lnTo>
                    <a:pt x="4763" y="976312"/>
                  </a:lnTo>
                  <a:lnTo>
                    <a:pt x="14288" y="954881"/>
                  </a:lnTo>
                  <a:lnTo>
                    <a:pt x="52388" y="919162"/>
                  </a:lnTo>
                  <a:lnTo>
                    <a:pt x="176213" y="816769"/>
                  </a:lnTo>
                  <a:lnTo>
                    <a:pt x="364331" y="657225"/>
                  </a:lnTo>
                  <a:lnTo>
                    <a:pt x="485775" y="545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A41D50DC-4DB2-4D55-9FF6-23A1D31ED07F}"/>
                </a:ext>
              </a:extLst>
            </p:cNvPr>
            <p:cNvSpPr/>
            <p:nvPr/>
          </p:nvSpPr>
          <p:spPr>
            <a:xfrm>
              <a:off x="5862638" y="4926013"/>
              <a:ext cx="1041400" cy="990600"/>
            </a:xfrm>
            <a:custGeom>
              <a:avLst/>
              <a:gdLst>
                <a:gd name="connsiteX0" fmla="*/ 452437 w 1040606"/>
                <a:gd name="connsiteY0" fmla="*/ 195263 h 990600"/>
                <a:gd name="connsiteX1" fmla="*/ 616743 w 1040606"/>
                <a:gd name="connsiteY1" fmla="*/ 271463 h 990600"/>
                <a:gd name="connsiteX2" fmla="*/ 728662 w 1040606"/>
                <a:gd name="connsiteY2" fmla="*/ 328613 h 990600"/>
                <a:gd name="connsiteX3" fmla="*/ 776287 w 1040606"/>
                <a:gd name="connsiteY3" fmla="*/ 352425 h 990600"/>
                <a:gd name="connsiteX4" fmla="*/ 797718 w 1040606"/>
                <a:gd name="connsiteY4" fmla="*/ 373857 h 990600"/>
                <a:gd name="connsiteX5" fmla="*/ 864393 w 1040606"/>
                <a:gd name="connsiteY5" fmla="*/ 464344 h 990600"/>
                <a:gd name="connsiteX6" fmla="*/ 926306 w 1040606"/>
                <a:gd name="connsiteY6" fmla="*/ 547688 h 990600"/>
                <a:gd name="connsiteX7" fmla="*/ 971550 w 1040606"/>
                <a:gd name="connsiteY7" fmla="*/ 621507 h 990600"/>
                <a:gd name="connsiteX8" fmla="*/ 995362 w 1040606"/>
                <a:gd name="connsiteY8" fmla="*/ 666750 h 990600"/>
                <a:gd name="connsiteX9" fmla="*/ 1014412 w 1040606"/>
                <a:gd name="connsiteY9" fmla="*/ 709613 h 990600"/>
                <a:gd name="connsiteX10" fmla="*/ 1023937 w 1040606"/>
                <a:gd name="connsiteY10" fmla="*/ 740569 h 990600"/>
                <a:gd name="connsiteX11" fmla="*/ 1033462 w 1040606"/>
                <a:gd name="connsiteY11" fmla="*/ 781050 h 990600"/>
                <a:gd name="connsiteX12" fmla="*/ 1040606 w 1040606"/>
                <a:gd name="connsiteY12" fmla="*/ 821532 h 990600"/>
                <a:gd name="connsiteX13" fmla="*/ 1040606 w 1040606"/>
                <a:gd name="connsiteY13" fmla="*/ 864394 h 990600"/>
                <a:gd name="connsiteX14" fmla="*/ 1035843 w 1040606"/>
                <a:gd name="connsiteY14" fmla="*/ 912019 h 990600"/>
                <a:gd name="connsiteX15" fmla="*/ 1023937 w 1040606"/>
                <a:gd name="connsiteY15" fmla="*/ 947738 h 990600"/>
                <a:gd name="connsiteX16" fmla="*/ 1004887 w 1040606"/>
                <a:gd name="connsiteY16" fmla="*/ 973932 h 990600"/>
                <a:gd name="connsiteX17" fmla="*/ 985837 w 1040606"/>
                <a:gd name="connsiteY17" fmla="*/ 983457 h 990600"/>
                <a:gd name="connsiteX18" fmla="*/ 966787 w 1040606"/>
                <a:gd name="connsiteY18" fmla="*/ 988219 h 990600"/>
                <a:gd name="connsiteX19" fmla="*/ 945356 w 1040606"/>
                <a:gd name="connsiteY19" fmla="*/ 990600 h 990600"/>
                <a:gd name="connsiteX20" fmla="*/ 914400 w 1040606"/>
                <a:gd name="connsiteY20" fmla="*/ 983457 h 990600"/>
                <a:gd name="connsiteX21" fmla="*/ 888206 w 1040606"/>
                <a:gd name="connsiteY21" fmla="*/ 969169 h 990600"/>
                <a:gd name="connsiteX22" fmla="*/ 857250 w 1040606"/>
                <a:gd name="connsiteY22" fmla="*/ 945357 h 990600"/>
                <a:gd name="connsiteX23" fmla="*/ 819150 w 1040606"/>
                <a:gd name="connsiteY23" fmla="*/ 895350 h 990600"/>
                <a:gd name="connsiteX24" fmla="*/ 733425 w 1040606"/>
                <a:gd name="connsiteY24" fmla="*/ 781050 h 990600"/>
                <a:gd name="connsiteX25" fmla="*/ 642937 w 1040606"/>
                <a:gd name="connsiteY25" fmla="*/ 666750 h 990600"/>
                <a:gd name="connsiteX26" fmla="*/ 554831 w 1040606"/>
                <a:gd name="connsiteY26" fmla="*/ 561975 h 990600"/>
                <a:gd name="connsiteX27" fmla="*/ 454818 w 1040606"/>
                <a:gd name="connsiteY27" fmla="*/ 454819 h 990600"/>
                <a:gd name="connsiteX28" fmla="*/ 366712 w 1040606"/>
                <a:gd name="connsiteY28" fmla="*/ 366713 h 990600"/>
                <a:gd name="connsiteX29" fmla="*/ 276225 w 1040606"/>
                <a:gd name="connsiteY29" fmla="*/ 278607 h 990600"/>
                <a:gd name="connsiteX30" fmla="*/ 183356 w 1040606"/>
                <a:gd name="connsiteY30" fmla="*/ 195263 h 990600"/>
                <a:gd name="connsiteX31" fmla="*/ 88106 w 1040606"/>
                <a:gd name="connsiteY31" fmla="*/ 119063 h 990600"/>
                <a:gd name="connsiteX32" fmla="*/ 21431 w 1040606"/>
                <a:gd name="connsiteY32" fmla="*/ 66675 h 990600"/>
                <a:gd name="connsiteX33" fmla="*/ 7143 w 1040606"/>
                <a:gd name="connsiteY33" fmla="*/ 50007 h 990600"/>
                <a:gd name="connsiteX34" fmla="*/ 0 w 1040606"/>
                <a:gd name="connsiteY34" fmla="*/ 23813 h 990600"/>
                <a:gd name="connsiteX35" fmla="*/ 2381 w 1040606"/>
                <a:gd name="connsiteY35" fmla="*/ 9525 h 990600"/>
                <a:gd name="connsiteX36" fmla="*/ 14287 w 1040606"/>
                <a:gd name="connsiteY36" fmla="*/ 0 h 990600"/>
                <a:gd name="connsiteX37" fmla="*/ 35718 w 1040606"/>
                <a:gd name="connsiteY37" fmla="*/ 4763 h 990600"/>
                <a:gd name="connsiteX38" fmla="*/ 138112 w 1040606"/>
                <a:gd name="connsiteY38" fmla="*/ 52388 h 990600"/>
                <a:gd name="connsiteX39" fmla="*/ 273843 w 1040606"/>
                <a:gd name="connsiteY39" fmla="*/ 111919 h 990600"/>
                <a:gd name="connsiteX40" fmla="*/ 378618 w 1040606"/>
                <a:gd name="connsiteY40" fmla="*/ 161925 h 990600"/>
                <a:gd name="connsiteX41" fmla="*/ 452437 w 1040606"/>
                <a:gd name="connsiteY41" fmla="*/ 195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990600">
                  <a:moveTo>
                    <a:pt x="452437" y="195263"/>
                  </a:moveTo>
                  <a:lnTo>
                    <a:pt x="616743" y="271463"/>
                  </a:lnTo>
                  <a:lnTo>
                    <a:pt x="728662" y="328613"/>
                  </a:lnTo>
                  <a:lnTo>
                    <a:pt x="776287" y="352425"/>
                  </a:lnTo>
                  <a:lnTo>
                    <a:pt x="797718" y="373857"/>
                  </a:lnTo>
                  <a:lnTo>
                    <a:pt x="864393" y="464344"/>
                  </a:lnTo>
                  <a:lnTo>
                    <a:pt x="926306" y="547688"/>
                  </a:lnTo>
                  <a:lnTo>
                    <a:pt x="971550" y="621507"/>
                  </a:lnTo>
                  <a:lnTo>
                    <a:pt x="995362" y="666750"/>
                  </a:lnTo>
                  <a:lnTo>
                    <a:pt x="1014412" y="709613"/>
                  </a:lnTo>
                  <a:lnTo>
                    <a:pt x="1023937" y="740569"/>
                  </a:lnTo>
                  <a:lnTo>
                    <a:pt x="1033462" y="781050"/>
                  </a:lnTo>
                  <a:lnTo>
                    <a:pt x="1040606" y="821532"/>
                  </a:lnTo>
                  <a:lnTo>
                    <a:pt x="1040606" y="864394"/>
                  </a:lnTo>
                  <a:lnTo>
                    <a:pt x="1035843" y="912019"/>
                  </a:lnTo>
                  <a:lnTo>
                    <a:pt x="1023937" y="947738"/>
                  </a:lnTo>
                  <a:lnTo>
                    <a:pt x="1004887" y="973932"/>
                  </a:lnTo>
                  <a:lnTo>
                    <a:pt x="985837" y="983457"/>
                  </a:lnTo>
                  <a:lnTo>
                    <a:pt x="966787" y="988219"/>
                  </a:lnTo>
                  <a:lnTo>
                    <a:pt x="945356" y="990600"/>
                  </a:lnTo>
                  <a:lnTo>
                    <a:pt x="914400" y="983457"/>
                  </a:lnTo>
                  <a:lnTo>
                    <a:pt x="888206" y="969169"/>
                  </a:lnTo>
                  <a:lnTo>
                    <a:pt x="857250" y="945357"/>
                  </a:lnTo>
                  <a:lnTo>
                    <a:pt x="819150" y="895350"/>
                  </a:lnTo>
                  <a:lnTo>
                    <a:pt x="733425" y="781050"/>
                  </a:lnTo>
                  <a:lnTo>
                    <a:pt x="642937" y="666750"/>
                  </a:lnTo>
                  <a:lnTo>
                    <a:pt x="554831" y="561975"/>
                  </a:lnTo>
                  <a:lnTo>
                    <a:pt x="454818" y="454819"/>
                  </a:lnTo>
                  <a:lnTo>
                    <a:pt x="366712" y="366713"/>
                  </a:lnTo>
                  <a:lnTo>
                    <a:pt x="276225" y="278607"/>
                  </a:lnTo>
                  <a:lnTo>
                    <a:pt x="183356" y="195263"/>
                  </a:lnTo>
                  <a:lnTo>
                    <a:pt x="88106" y="119063"/>
                  </a:lnTo>
                  <a:lnTo>
                    <a:pt x="21431" y="66675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5718" y="4763"/>
                  </a:lnTo>
                  <a:lnTo>
                    <a:pt x="138112" y="52388"/>
                  </a:lnTo>
                  <a:lnTo>
                    <a:pt x="273843" y="111919"/>
                  </a:lnTo>
                  <a:lnTo>
                    <a:pt x="378618" y="161925"/>
                  </a:lnTo>
                  <a:lnTo>
                    <a:pt x="452437" y="195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2">
              <a:extLst>
                <a:ext uri="{FF2B5EF4-FFF2-40B4-BE49-F238E27FC236}">
                  <a16:creationId xmlns:a16="http://schemas.microsoft.com/office/drawing/2014/main" id="{C5799F93-CBCA-4361-B2BF-017EB0F08E65}"/>
                </a:ext>
              </a:extLst>
            </p:cNvPr>
            <p:cNvSpPr/>
            <p:nvPr/>
          </p:nvSpPr>
          <p:spPr>
            <a:xfrm>
              <a:off x="3540125" y="2308225"/>
              <a:ext cx="3360738" cy="1120775"/>
            </a:xfrm>
            <a:custGeom>
              <a:avLst/>
              <a:gdLst>
                <a:gd name="connsiteX0" fmla="*/ 1330778 w 3360964"/>
                <a:gd name="connsiteY0" fmla="*/ 359229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  <a:gd name="connsiteX69" fmla="*/ 1330778 w 3360964"/>
                <a:gd name="connsiteY69" fmla="*/ 359229 h 1121229"/>
                <a:gd name="connsiteX0" fmla="*/ 1804307 w 3360964"/>
                <a:gd name="connsiteY0" fmla="*/ 318408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60964" h="1121229">
                  <a:moveTo>
                    <a:pt x="1804307" y="318408"/>
                  </a:moveTo>
                  <a:lnTo>
                    <a:pt x="1107621" y="383722"/>
                  </a:lnTo>
                  <a:lnTo>
                    <a:pt x="887185" y="408215"/>
                  </a:lnTo>
                  <a:lnTo>
                    <a:pt x="615042" y="446315"/>
                  </a:lnTo>
                  <a:lnTo>
                    <a:pt x="293914" y="492579"/>
                  </a:lnTo>
                  <a:lnTo>
                    <a:pt x="73478" y="519793"/>
                  </a:lnTo>
                  <a:lnTo>
                    <a:pt x="0" y="302079"/>
                  </a:lnTo>
                  <a:lnTo>
                    <a:pt x="38100" y="312965"/>
                  </a:lnTo>
                  <a:lnTo>
                    <a:pt x="73478" y="318408"/>
                  </a:lnTo>
                  <a:lnTo>
                    <a:pt x="141514" y="321129"/>
                  </a:lnTo>
                  <a:lnTo>
                    <a:pt x="280307" y="312965"/>
                  </a:lnTo>
                  <a:lnTo>
                    <a:pt x="421821" y="299358"/>
                  </a:lnTo>
                  <a:lnTo>
                    <a:pt x="571500" y="283029"/>
                  </a:lnTo>
                  <a:lnTo>
                    <a:pt x="729342" y="258536"/>
                  </a:lnTo>
                  <a:lnTo>
                    <a:pt x="895350" y="228600"/>
                  </a:lnTo>
                  <a:lnTo>
                    <a:pt x="1115785" y="204108"/>
                  </a:lnTo>
                  <a:lnTo>
                    <a:pt x="1338942" y="182336"/>
                  </a:lnTo>
                  <a:lnTo>
                    <a:pt x="1611085" y="155122"/>
                  </a:lnTo>
                  <a:lnTo>
                    <a:pt x="1858735" y="133350"/>
                  </a:lnTo>
                  <a:lnTo>
                    <a:pt x="2103664" y="111579"/>
                  </a:lnTo>
                  <a:lnTo>
                    <a:pt x="2490107" y="84365"/>
                  </a:lnTo>
                  <a:lnTo>
                    <a:pt x="2743200" y="68036"/>
                  </a:lnTo>
                  <a:lnTo>
                    <a:pt x="2881992" y="51708"/>
                  </a:lnTo>
                  <a:lnTo>
                    <a:pt x="2920092" y="46265"/>
                  </a:lnTo>
                  <a:lnTo>
                    <a:pt x="2939142" y="29936"/>
                  </a:lnTo>
                  <a:lnTo>
                    <a:pt x="2963635" y="13608"/>
                  </a:lnTo>
                  <a:lnTo>
                    <a:pt x="2993571" y="2722"/>
                  </a:lnTo>
                  <a:lnTo>
                    <a:pt x="3020785" y="0"/>
                  </a:lnTo>
                  <a:lnTo>
                    <a:pt x="3045278" y="2722"/>
                  </a:lnTo>
                  <a:lnTo>
                    <a:pt x="3064328" y="13608"/>
                  </a:lnTo>
                  <a:lnTo>
                    <a:pt x="3124200" y="57150"/>
                  </a:lnTo>
                  <a:lnTo>
                    <a:pt x="3194957" y="108858"/>
                  </a:lnTo>
                  <a:lnTo>
                    <a:pt x="3271157" y="168729"/>
                  </a:lnTo>
                  <a:lnTo>
                    <a:pt x="3306535" y="198665"/>
                  </a:lnTo>
                  <a:lnTo>
                    <a:pt x="3325585" y="220436"/>
                  </a:lnTo>
                  <a:lnTo>
                    <a:pt x="3352800" y="255815"/>
                  </a:lnTo>
                  <a:lnTo>
                    <a:pt x="3358242" y="266700"/>
                  </a:lnTo>
                  <a:lnTo>
                    <a:pt x="3360964" y="288472"/>
                  </a:lnTo>
                  <a:lnTo>
                    <a:pt x="3355521" y="310243"/>
                  </a:lnTo>
                  <a:lnTo>
                    <a:pt x="3339192" y="340179"/>
                  </a:lnTo>
                  <a:lnTo>
                    <a:pt x="3314700" y="367393"/>
                  </a:lnTo>
                  <a:lnTo>
                    <a:pt x="3252107" y="454479"/>
                  </a:lnTo>
                  <a:lnTo>
                    <a:pt x="3175907" y="606879"/>
                  </a:lnTo>
                  <a:lnTo>
                    <a:pt x="3012621" y="933450"/>
                  </a:lnTo>
                  <a:lnTo>
                    <a:pt x="2977242" y="996043"/>
                  </a:lnTo>
                  <a:lnTo>
                    <a:pt x="2952750" y="1025979"/>
                  </a:lnTo>
                  <a:lnTo>
                    <a:pt x="2922814" y="1061358"/>
                  </a:lnTo>
                  <a:lnTo>
                    <a:pt x="2895600" y="1085850"/>
                  </a:lnTo>
                  <a:lnTo>
                    <a:pt x="2854778" y="1107622"/>
                  </a:lnTo>
                  <a:lnTo>
                    <a:pt x="2800350" y="1121229"/>
                  </a:lnTo>
                  <a:lnTo>
                    <a:pt x="2789464" y="1121229"/>
                  </a:lnTo>
                  <a:lnTo>
                    <a:pt x="2784021" y="1110343"/>
                  </a:lnTo>
                  <a:lnTo>
                    <a:pt x="2775857" y="1088572"/>
                  </a:lnTo>
                  <a:lnTo>
                    <a:pt x="2792185" y="843643"/>
                  </a:lnTo>
                  <a:lnTo>
                    <a:pt x="2824842" y="767443"/>
                  </a:lnTo>
                  <a:lnTo>
                    <a:pt x="2854778" y="683079"/>
                  </a:lnTo>
                  <a:lnTo>
                    <a:pt x="2879271" y="604158"/>
                  </a:lnTo>
                  <a:lnTo>
                    <a:pt x="2903764" y="517072"/>
                  </a:lnTo>
                  <a:lnTo>
                    <a:pt x="2922814" y="443593"/>
                  </a:lnTo>
                  <a:lnTo>
                    <a:pt x="2936421" y="375558"/>
                  </a:lnTo>
                  <a:lnTo>
                    <a:pt x="2939142" y="348343"/>
                  </a:lnTo>
                  <a:lnTo>
                    <a:pt x="2933700" y="323850"/>
                  </a:lnTo>
                  <a:lnTo>
                    <a:pt x="2922814" y="299358"/>
                  </a:lnTo>
                  <a:lnTo>
                    <a:pt x="2903764" y="285750"/>
                  </a:lnTo>
                  <a:cubicBezTo>
                    <a:pt x="2859355" y="271872"/>
                    <a:pt x="2875428" y="272143"/>
                    <a:pt x="2857500" y="272143"/>
                  </a:cubicBezTo>
                  <a:lnTo>
                    <a:pt x="2740478" y="272143"/>
                  </a:lnTo>
                  <a:lnTo>
                    <a:pt x="2462892" y="277586"/>
                  </a:lnTo>
                  <a:lnTo>
                    <a:pt x="2100942" y="291193"/>
                  </a:lnTo>
                  <a:lnTo>
                    <a:pt x="1804307" y="31840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4">
              <a:extLst>
                <a:ext uri="{FF2B5EF4-FFF2-40B4-BE49-F238E27FC236}">
                  <a16:creationId xmlns:a16="http://schemas.microsoft.com/office/drawing/2014/main" id="{519C5D3A-E49E-44A3-BDDC-C38A7F287BE6}"/>
                </a:ext>
              </a:extLst>
            </p:cNvPr>
            <p:cNvSpPr/>
            <p:nvPr/>
          </p:nvSpPr>
          <p:spPr>
            <a:xfrm>
              <a:off x="4252913" y="2057400"/>
              <a:ext cx="442912" cy="1287463"/>
            </a:xfrm>
            <a:custGeom>
              <a:avLst/>
              <a:gdLst>
                <a:gd name="connsiteX0" fmla="*/ 419100 w 442912"/>
                <a:gd name="connsiteY0" fmla="*/ 716756 h 1288256"/>
                <a:gd name="connsiteX1" fmla="*/ 421481 w 442912"/>
                <a:gd name="connsiteY1" fmla="*/ 626269 h 1288256"/>
                <a:gd name="connsiteX2" fmla="*/ 421481 w 442912"/>
                <a:gd name="connsiteY2" fmla="*/ 392906 h 1288256"/>
                <a:gd name="connsiteX3" fmla="*/ 423862 w 442912"/>
                <a:gd name="connsiteY3" fmla="*/ 314325 h 1288256"/>
                <a:gd name="connsiteX4" fmla="*/ 428625 w 442912"/>
                <a:gd name="connsiteY4" fmla="*/ 257175 h 1288256"/>
                <a:gd name="connsiteX5" fmla="*/ 438150 w 442912"/>
                <a:gd name="connsiteY5" fmla="*/ 216694 h 1288256"/>
                <a:gd name="connsiteX6" fmla="*/ 442912 w 442912"/>
                <a:gd name="connsiteY6" fmla="*/ 204788 h 1288256"/>
                <a:gd name="connsiteX7" fmla="*/ 442912 w 442912"/>
                <a:gd name="connsiteY7" fmla="*/ 190500 h 1288256"/>
                <a:gd name="connsiteX8" fmla="*/ 435768 w 442912"/>
                <a:gd name="connsiteY8" fmla="*/ 171450 h 1288256"/>
                <a:gd name="connsiteX9" fmla="*/ 411956 w 442912"/>
                <a:gd name="connsiteY9" fmla="*/ 142875 h 1288256"/>
                <a:gd name="connsiteX10" fmla="*/ 373856 w 442912"/>
                <a:gd name="connsiteY10" fmla="*/ 107156 h 1288256"/>
                <a:gd name="connsiteX11" fmla="*/ 321468 w 442912"/>
                <a:gd name="connsiteY11" fmla="*/ 66675 h 1288256"/>
                <a:gd name="connsiteX12" fmla="*/ 273843 w 442912"/>
                <a:gd name="connsiteY12" fmla="*/ 33338 h 1288256"/>
                <a:gd name="connsiteX13" fmla="*/ 223837 w 442912"/>
                <a:gd name="connsiteY13" fmla="*/ 0 h 1288256"/>
                <a:gd name="connsiteX14" fmla="*/ 0 w 442912"/>
                <a:gd name="connsiteY14" fmla="*/ 30956 h 1288256"/>
                <a:gd name="connsiteX15" fmla="*/ 50006 w 442912"/>
                <a:gd name="connsiteY15" fmla="*/ 80963 h 1288256"/>
                <a:gd name="connsiteX16" fmla="*/ 97631 w 442912"/>
                <a:gd name="connsiteY16" fmla="*/ 140494 h 1288256"/>
                <a:gd name="connsiteX17" fmla="*/ 140493 w 442912"/>
                <a:gd name="connsiteY17" fmla="*/ 202406 h 1288256"/>
                <a:gd name="connsiteX18" fmla="*/ 152400 w 442912"/>
                <a:gd name="connsiteY18" fmla="*/ 230981 h 1288256"/>
                <a:gd name="connsiteX19" fmla="*/ 166687 w 442912"/>
                <a:gd name="connsiteY19" fmla="*/ 302419 h 1288256"/>
                <a:gd name="connsiteX20" fmla="*/ 200025 w 442912"/>
                <a:gd name="connsiteY20" fmla="*/ 483394 h 1288256"/>
                <a:gd name="connsiteX21" fmla="*/ 197643 w 442912"/>
                <a:gd name="connsiteY21" fmla="*/ 650081 h 1288256"/>
                <a:gd name="connsiteX22" fmla="*/ 209550 w 442912"/>
                <a:gd name="connsiteY22" fmla="*/ 809625 h 1288256"/>
                <a:gd name="connsiteX23" fmla="*/ 216693 w 442912"/>
                <a:gd name="connsiteY23" fmla="*/ 990600 h 1288256"/>
                <a:gd name="connsiteX24" fmla="*/ 221456 w 442912"/>
                <a:gd name="connsiteY24" fmla="*/ 1288256 h 1288256"/>
                <a:gd name="connsiteX25" fmla="*/ 421481 w 442912"/>
                <a:gd name="connsiteY25" fmla="*/ 1276350 h 1288256"/>
                <a:gd name="connsiteX26" fmla="*/ 419100 w 442912"/>
                <a:gd name="connsiteY26" fmla="*/ 71675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912" h="1288256">
                  <a:moveTo>
                    <a:pt x="419100" y="716756"/>
                  </a:moveTo>
                  <a:cubicBezTo>
                    <a:pt x="419894" y="686594"/>
                    <a:pt x="420687" y="656431"/>
                    <a:pt x="421481" y="626269"/>
                  </a:cubicBezTo>
                  <a:lnTo>
                    <a:pt x="421481" y="392906"/>
                  </a:lnTo>
                  <a:cubicBezTo>
                    <a:pt x="422275" y="366712"/>
                    <a:pt x="423068" y="340519"/>
                    <a:pt x="423862" y="314325"/>
                  </a:cubicBezTo>
                  <a:lnTo>
                    <a:pt x="428625" y="257175"/>
                  </a:lnTo>
                  <a:lnTo>
                    <a:pt x="438150" y="216694"/>
                  </a:lnTo>
                  <a:lnTo>
                    <a:pt x="442912" y="204788"/>
                  </a:lnTo>
                  <a:lnTo>
                    <a:pt x="442912" y="190500"/>
                  </a:lnTo>
                  <a:lnTo>
                    <a:pt x="435768" y="171450"/>
                  </a:lnTo>
                  <a:lnTo>
                    <a:pt x="411956" y="142875"/>
                  </a:lnTo>
                  <a:lnTo>
                    <a:pt x="373856" y="107156"/>
                  </a:lnTo>
                  <a:lnTo>
                    <a:pt x="321468" y="66675"/>
                  </a:lnTo>
                  <a:lnTo>
                    <a:pt x="273843" y="33338"/>
                  </a:lnTo>
                  <a:lnTo>
                    <a:pt x="223837" y="0"/>
                  </a:lnTo>
                  <a:lnTo>
                    <a:pt x="0" y="30956"/>
                  </a:lnTo>
                  <a:lnTo>
                    <a:pt x="50006" y="80963"/>
                  </a:lnTo>
                  <a:lnTo>
                    <a:pt x="97631" y="140494"/>
                  </a:lnTo>
                  <a:lnTo>
                    <a:pt x="140493" y="202406"/>
                  </a:lnTo>
                  <a:lnTo>
                    <a:pt x="152400" y="230981"/>
                  </a:lnTo>
                  <a:lnTo>
                    <a:pt x="166687" y="302419"/>
                  </a:lnTo>
                  <a:lnTo>
                    <a:pt x="200025" y="483394"/>
                  </a:lnTo>
                  <a:lnTo>
                    <a:pt x="197643" y="650081"/>
                  </a:lnTo>
                  <a:lnTo>
                    <a:pt x="209550" y="809625"/>
                  </a:lnTo>
                  <a:lnTo>
                    <a:pt x="216693" y="990600"/>
                  </a:lnTo>
                  <a:cubicBezTo>
                    <a:pt x="218281" y="1089819"/>
                    <a:pt x="219868" y="1189037"/>
                    <a:pt x="221456" y="1288256"/>
                  </a:cubicBezTo>
                  <a:lnTo>
                    <a:pt x="421481" y="1276350"/>
                  </a:lnTo>
                  <a:cubicBezTo>
                    <a:pt x="420687" y="1095375"/>
                    <a:pt x="419894" y="914400"/>
                    <a:pt x="419100" y="716756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0282B39D-55E8-4BCE-A2EA-5FC908EF8B28}"/>
                </a:ext>
              </a:extLst>
            </p:cNvPr>
            <p:cNvSpPr/>
            <p:nvPr/>
          </p:nvSpPr>
          <p:spPr>
            <a:xfrm>
              <a:off x="5262563" y="1919288"/>
              <a:ext cx="412750" cy="1311275"/>
            </a:xfrm>
            <a:custGeom>
              <a:avLst/>
              <a:gdLst>
                <a:gd name="connsiteX0" fmla="*/ 88106 w 411956"/>
                <a:gd name="connsiteY0" fmla="*/ 895350 h 1312068"/>
                <a:gd name="connsiteX1" fmla="*/ 102393 w 411956"/>
                <a:gd name="connsiteY1" fmla="*/ 690562 h 1312068"/>
                <a:gd name="connsiteX2" fmla="*/ 102393 w 411956"/>
                <a:gd name="connsiteY2" fmla="*/ 461962 h 1312068"/>
                <a:gd name="connsiteX3" fmla="*/ 102393 w 411956"/>
                <a:gd name="connsiteY3" fmla="*/ 340518 h 1312068"/>
                <a:gd name="connsiteX4" fmla="*/ 100012 w 411956"/>
                <a:gd name="connsiteY4" fmla="*/ 285750 h 1312068"/>
                <a:gd name="connsiteX5" fmla="*/ 95250 w 411956"/>
                <a:gd name="connsiteY5" fmla="*/ 240506 h 1312068"/>
                <a:gd name="connsiteX6" fmla="*/ 83343 w 411956"/>
                <a:gd name="connsiteY6" fmla="*/ 197643 h 1312068"/>
                <a:gd name="connsiteX7" fmla="*/ 61912 w 411956"/>
                <a:gd name="connsiteY7" fmla="*/ 142875 h 1312068"/>
                <a:gd name="connsiteX8" fmla="*/ 30956 w 411956"/>
                <a:gd name="connsiteY8" fmla="*/ 80962 h 1312068"/>
                <a:gd name="connsiteX9" fmla="*/ 0 w 411956"/>
                <a:gd name="connsiteY9" fmla="*/ 16668 h 1312068"/>
                <a:gd name="connsiteX10" fmla="*/ 159543 w 411956"/>
                <a:gd name="connsiteY10" fmla="*/ 0 h 1312068"/>
                <a:gd name="connsiteX11" fmla="*/ 254793 w 411956"/>
                <a:gd name="connsiteY11" fmla="*/ 57150 h 1312068"/>
                <a:gd name="connsiteX12" fmla="*/ 314325 w 411956"/>
                <a:gd name="connsiteY12" fmla="*/ 100012 h 1312068"/>
                <a:gd name="connsiteX13" fmla="*/ 359568 w 411956"/>
                <a:gd name="connsiteY13" fmla="*/ 133350 h 1312068"/>
                <a:gd name="connsiteX14" fmla="*/ 385762 w 411956"/>
                <a:gd name="connsiteY14" fmla="*/ 154781 h 1312068"/>
                <a:gd name="connsiteX15" fmla="*/ 397668 w 411956"/>
                <a:gd name="connsiteY15" fmla="*/ 166687 h 1312068"/>
                <a:gd name="connsiteX16" fmla="*/ 407193 w 411956"/>
                <a:gd name="connsiteY16" fmla="*/ 180975 h 1312068"/>
                <a:gd name="connsiteX17" fmla="*/ 411956 w 411956"/>
                <a:gd name="connsiteY17" fmla="*/ 204787 h 1312068"/>
                <a:gd name="connsiteX18" fmla="*/ 411956 w 411956"/>
                <a:gd name="connsiteY18" fmla="*/ 233362 h 1312068"/>
                <a:gd name="connsiteX19" fmla="*/ 404812 w 411956"/>
                <a:gd name="connsiteY19" fmla="*/ 266700 h 1312068"/>
                <a:gd name="connsiteX20" fmla="*/ 388143 w 411956"/>
                <a:gd name="connsiteY20" fmla="*/ 316706 h 1312068"/>
                <a:gd name="connsiteX21" fmla="*/ 342900 w 411956"/>
                <a:gd name="connsiteY21" fmla="*/ 521493 h 1312068"/>
                <a:gd name="connsiteX22" fmla="*/ 323850 w 411956"/>
                <a:gd name="connsiteY22" fmla="*/ 719137 h 1312068"/>
                <a:gd name="connsiteX23" fmla="*/ 278606 w 411956"/>
                <a:gd name="connsiteY23" fmla="*/ 1297781 h 1312068"/>
                <a:gd name="connsiteX24" fmla="*/ 59531 w 411956"/>
                <a:gd name="connsiteY24" fmla="*/ 1312068 h 1312068"/>
                <a:gd name="connsiteX25" fmla="*/ 88106 w 411956"/>
                <a:gd name="connsiteY25" fmla="*/ 895350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956" h="1312068">
                  <a:moveTo>
                    <a:pt x="88106" y="895350"/>
                  </a:moveTo>
                  <a:lnTo>
                    <a:pt x="102393" y="690562"/>
                  </a:lnTo>
                  <a:lnTo>
                    <a:pt x="102393" y="461962"/>
                  </a:lnTo>
                  <a:lnTo>
                    <a:pt x="102393" y="340518"/>
                  </a:lnTo>
                  <a:lnTo>
                    <a:pt x="100012" y="285750"/>
                  </a:lnTo>
                  <a:lnTo>
                    <a:pt x="95250" y="240506"/>
                  </a:lnTo>
                  <a:lnTo>
                    <a:pt x="83343" y="197643"/>
                  </a:lnTo>
                  <a:lnTo>
                    <a:pt x="61912" y="142875"/>
                  </a:lnTo>
                  <a:lnTo>
                    <a:pt x="30956" y="80962"/>
                  </a:lnTo>
                  <a:lnTo>
                    <a:pt x="0" y="16668"/>
                  </a:lnTo>
                  <a:lnTo>
                    <a:pt x="159543" y="0"/>
                  </a:lnTo>
                  <a:lnTo>
                    <a:pt x="254793" y="57150"/>
                  </a:lnTo>
                  <a:lnTo>
                    <a:pt x="314325" y="100012"/>
                  </a:lnTo>
                  <a:lnTo>
                    <a:pt x="359568" y="133350"/>
                  </a:lnTo>
                  <a:lnTo>
                    <a:pt x="385762" y="154781"/>
                  </a:lnTo>
                  <a:lnTo>
                    <a:pt x="397668" y="166687"/>
                  </a:lnTo>
                  <a:lnTo>
                    <a:pt x="407193" y="180975"/>
                  </a:lnTo>
                  <a:lnTo>
                    <a:pt x="411956" y="204787"/>
                  </a:lnTo>
                  <a:lnTo>
                    <a:pt x="411956" y="233362"/>
                  </a:lnTo>
                  <a:lnTo>
                    <a:pt x="404812" y="266700"/>
                  </a:lnTo>
                  <a:lnTo>
                    <a:pt x="388143" y="316706"/>
                  </a:lnTo>
                  <a:lnTo>
                    <a:pt x="342900" y="521493"/>
                  </a:lnTo>
                  <a:lnTo>
                    <a:pt x="323850" y="719137"/>
                  </a:lnTo>
                  <a:lnTo>
                    <a:pt x="278606" y="1297781"/>
                  </a:lnTo>
                  <a:lnTo>
                    <a:pt x="59531" y="1312068"/>
                  </a:lnTo>
                  <a:lnTo>
                    <a:pt x="88106" y="895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3">
              <a:extLst>
                <a:ext uri="{FF2B5EF4-FFF2-40B4-BE49-F238E27FC236}">
                  <a16:creationId xmlns:a16="http://schemas.microsoft.com/office/drawing/2014/main" id="{EAD5AC76-13F5-407F-A67E-020B9324303A}"/>
                </a:ext>
              </a:extLst>
            </p:cNvPr>
            <p:cNvSpPr/>
            <p:nvPr/>
          </p:nvSpPr>
          <p:spPr>
            <a:xfrm>
              <a:off x="3725863" y="3106738"/>
              <a:ext cx="2632075" cy="436562"/>
            </a:xfrm>
            <a:custGeom>
              <a:avLst/>
              <a:gdLst>
                <a:gd name="connsiteX0" fmla="*/ 1169194 w 2631282"/>
                <a:gd name="connsiteY0" fmla="*/ 140494 h 435769"/>
                <a:gd name="connsiteX1" fmla="*/ 1616869 w 2631282"/>
                <a:gd name="connsiteY1" fmla="*/ 95250 h 435769"/>
                <a:gd name="connsiteX2" fmla="*/ 1797844 w 2631282"/>
                <a:gd name="connsiteY2" fmla="*/ 71438 h 435769"/>
                <a:gd name="connsiteX3" fmla="*/ 1938338 w 2631282"/>
                <a:gd name="connsiteY3" fmla="*/ 69057 h 435769"/>
                <a:gd name="connsiteX4" fmla="*/ 2002632 w 2631282"/>
                <a:gd name="connsiteY4" fmla="*/ 66675 h 435769"/>
                <a:gd name="connsiteX5" fmla="*/ 2119313 w 2631282"/>
                <a:gd name="connsiteY5" fmla="*/ 57150 h 435769"/>
                <a:gd name="connsiteX6" fmla="*/ 2312194 w 2631282"/>
                <a:gd name="connsiteY6" fmla="*/ 28575 h 435769"/>
                <a:gd name="connsiteX7" fmla="*/ 2471738 w 2631282"/>
                <a:gd name="connsiteY7" fmla="*/ 0 h 435769"/>
                <a:gd name="connsiteX8" fmla="*/ 2497932 w 2631282"/>
                <a:gd name="connsiteY8" fmla="*/ 0 h 435769"/>
                <a:gd name="connsiteX9" fmla="*/ 2526507 w 2631282"/>
                <a:gd name="connsiteY9" fmla="*/ 4763 h 435769"/>
                <a:gd name="connsiteX10" fmla="*/ 2552700 w 2631282"/>
                <a:gd name="connsiteY10" fmla="*/ 14288 h 435769"/>
                <a:gd name="connsiteX11" fmla="*/ 2583657 w 2631282"/>
                <a:gd name="connsiteY11" fmla="*/ 33338 h 435769"/>
                <a:gd name="connsiteX12" fmla="*/ 2631282 w 2631282"/>
                <a:gd name="connsiteY12" fmla="*/ 64294 h 435769"/>
                <a:gd name="connsiteX13" fmla="*/ 2602707 w 2631282"/>
                <a:gd name="connsiteY13" fmla="*/ 319088 h 435769"/>
                <a:gd name="connsiteX14" fmla="*/ 2588419 w 2631282"/>
                <a:gd name="connsiteY14" fmla="*/ 288132 h 435769"/>
                <a:gd name="connsiteX15" fmla="*/ 2574132 w 2631282"/>
                <a:gd name="connsiteY15" fmla="*/ 264319 h 435769"/>
                <a:gd name="connsiteX16" fmla="*/ 2557463 w 2631282"/>
                <a:gd name="connsiteY16" fmla="*/ 250032 h 435769"/>
                <a:gd name="connsiteX17" fmla="*/ 2536032 w 2631282"/>
                <a:gd name="connsiteY17" fmla="*/ 238125 h 435769"/>
                <a:gd name="connsiteX18" fmla="*/ 2512219 w 2631282"/>
                <a:gd name="connsiteY18" fmla="*/ 230982 h 435769"/>
                <a:gd name="connsiteX19" fmla="*/ 2433638 w 2631282"/>
                <a:gd name="connsiteY19" fmla="*/ 230982 h 435769"/>
                <a:gd name="connsiteX20" fmla="*/ 2181225 w 2631282"/>
                <a:gd name="connsiteY20" fmla="*/ 235744 h 435769"/>
                <a:gd name="connsiteX21" fmla="*/ 1800225 w 2631282"/>
                <a:gd name="connsiteY21" fmla="*/ 252413 h 435769"/>
                <a:gd name="connsiteX22" fmla="*/ 1428750 w 2631282"/>
                <a:gd name="connsiteY22" fmla="*/ 278607 h 435769"/>
                <a:gd name="connsiteX23" fmla="*/ 1114425 w 2631282"/>
                <a:gd name="connsiteY23" fmla="*/ 307182 h 435769"/>
                <a:gd name="connsiteX24" fmla="*/ 728663 w 2631282"/>
                <a:gd name="connsiteY24" fmla="*/ 347663 h 435769"/>
                <a:gd name="connsiteX25" fmla="*/ 311944 w 2631282"/>
                <a:gd name="connsiteY25" fmla="*/ 397669 h 435769"/>
                <a:gd name="connsiteX26" fmla="*/ 4763 w 2631282"/>
                <a:gd name="connsiteY26" fmla="*/ 435769 h 435769"/>
                <a:gd name="connsiteX27" fmla="*/ 0 w 2631282"/>
                <a:gd name="connsiteY27" fmla="*/ 278607 h 435769"/>
                <a:gd name="connsiteX28" fmla="*/ 314325 w 2631282"/>
                <a:gd name="connsiteY28" fmla="*/ 245269 h 435769"/>
                <a:gd name="connsiteX29" fmla="*/ 552450 w 2631282"/>
                <a:gd name="connsiteY29" fmla="*/ 209550 h 435769"/>
                <a:gd name="connsiteX30" fmla="*/ 762000 w 2631282"/>
                <a:gd name="connsiteY30" fmla="*/ 183357 h 435769"/>
                <a:gd name="connsiteX31" fmla="*/ 1169194 w 2631282"/>
                <a:gd name="connsiteY31" fmla="*/ 1404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31282" h="435769">
                  <a:moveTo>
                    <a:pt x="1169194" y="140494"/>
                  </a:moveTo>
                  <a:lnTo>
                    <a:pt x="1616869" y="95250"/>
                  </a:lnTo>
                  <a:lnTo>
                    <a:pt x="1797844" y="71438"/>
                  </a:lnTo>
                  <a:lnTo>
                    <a:pt x="1938338" y="69057"/>
                  </a:lnTo>
                  <a:lnTo>
                    <a:pt x="2002632" y="66675"/>
                  </a:lnTo>
                  <a:lnTo>
                    <a:pt x="2119313" y="57150"/>
                  </a:lnTo>
                  <a:lnTo>
                    <a:pt x="2312194" y="28575"/>
                  </a:lnTo>
                  <a:lnTo>
                    <a:pt x="2471738" y="0"/>
                  </a:lnTo>
                  <a:lnTo>
                    <a:pt x="2497932" y="0"/>
                  </a:lnTo>
                  <a:lnTo>
                    <a:pt x="2526507" y="4763"/>
                  </a:lnTo>
                  <a:lnTo>
                    <a:pt x="2552700" y="14288"/>
                  </a:lnTo>
                  <a:lnTo>
                    <a:pt x="2583657" y="33338"/>
                  </a:lnTo>
                  <a:lnTo>
                    <a:pt x="2631282" y="64294"/>
                  </a:lnTo>
                  <a:lnTo>
                    <a:pt x="2602707" y="319088"/>
                  </a:lnTo>
                  <a:lnTo>
                    <a:pt x="2588419" y="288132"/>
                  </a:lnTo>
                  <a:lnTo>
                    <a:pt x="2574132" y="264319"/>
                  </a:lnTo>
                  <a:lnTo>
                    <a:pt x="2557463" y="250032"/>
                  </a:lnTo>
                  <a:lnTo>
                    <a:pt x="2536032" y="238125"/>
                  </a:lnTo>
                  <a:lnTo>
                    <a:pt x="2512219" y="230982"/>
                  </a:lnTo>
                  <a:lnTo>
                    <a:pt x="2433638" y="230982"/>
                  </a:lnTo>
                  <a:lnTo>
                    <a:pt x="2181225" y="235744"/>
                  </a:lnTo>
                  <a:lnTo>
                    <a:pt x="1800225" y="252413"/>
                  </a:lnTo>
                  <a:lnTo>
                    <a:pt x="1428750" y="278607"/>
                  </a:lnTo>
                  <a:lnTo>
                    <a:pt x="1114425" y="307182"/>
                  </a:lnTo>
                  <a:lnTo>
                    <a:pt x="728663" y="347663"/>
                  </a:lnTo>
                  <a:lnTo>
                    <a:pt x="311944" y="397669"/>
                  </a:lnTo>
                  <a:lnTo>
                    <a:pt x="4763" y="435769"/>
                  </a:lnTo>
                  <a:lnTo>
                    <a:pt x="0" y="278607"/>
                  </a:lnTo>
                  <a:lnTo>
                    <a:pt x="314325" y="245269"/>
                  </a:lnTo>
                  <a:lnTo>
                    <a:pt x="552450" y="209550"/>
                  </a:lnTo>
                  <a:lnTo>
                    <a:pt x="762000" y="183357"/>
                  </a:lnTo>
                  <a:lnTo>
                    <a:pt x="1169194" y="1404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9">
              <a:extLst>
                <a:ext uri="{FF2B5EF4-FFF2-40B4-BE49-F238E27FC236}">
                  <a16:creationId xmlns:a16="http://schemas.microsoft.com/office/drawing/2014/main" id="{2E202E5B-05A1-42A3-B27A-3DE6A5E2C880}"/>
                </a:ext>
              </a:extLst>
            </p:cNvPr>
            <p:cNvSpPr/>
            <p:nvPr/>
          </p:nvSpPr>
          <p:spPr>
            <a:xfrm>
              <a:off x="4857750" y="4627563"/>
              <a:ext cx="400050" cy="1611312"/>
            </a:xfrm>
            <a:custGeom>
              <a:avLst/>
              <a:gdLst>
                <a:gd name="connsiteX0" fmla="*/ 150019 w 400050"/>
                <a:gd name="connsiteY0" fmla="*/ 595312 h 1612106"/>
                <a:gd name="connsiteX1" fmla="*/ 150019 w 400050"/>
                <a:gd name="connsiteY1" fmla="*/ 242887 h 1612106"/>
                <a:gd name="connsiteX2" fmla="*/ 145256 w 400050"/>
                <a:gd name="connsiteY2" fmla="*/ 209550 h 1612106"/>
                <a:gd name="connsiteX3" fmla="*/ 138113 w 400050"/>
                <a:gd name="connsiteY3" fmla="*/ 176212 h 1612106"/>
                <a:gd name="connsiteX4" fmla="*/ 130969 w 400050"/>
                <a:gd name="connsiteY4" fmla="*/ 150019 h 1612106"/>
                <a:gd name="connsiteX5" fmla="*/ 119063 w 400050"/>
                <a:gd name="connsiteY5" fmla="*/ 123825 h 1612106"/>
                <a:gd name="connsiteX6" fmla="*/ 97631 w 400050"/>
                <a:gd name="connsiteY6" fmla="*/ 97631 h 1612106"/>
                <a:gd name="connsiteX7" fmla="*/ 73819 w 400050"/>
                <a:gd name="connsiteY7" fmla="*/ 76200 h 1612106"/>
                <a:gd name="connsiteX8" fmla="*/ 40481 w 400050"/>
                <a:gd name="connsiteY8" fmla="*/ 52387 h 1612106"/>
                <a:gd name="connsiteX9" fmla="*/ 0 w 400050"/>
                <a:gd name="connsiteY9" fmla="*/ 23812 h 1612106"/>
                <a:gd name="connsiteX10" fmla="*/ 200025 w 400050"/>
                <a:gd name="connsiteY10" fmla="*/ 0 h 1612106"/>
                <a:gd name="connsiteX11" fmla="*/ 283369 w 400050"/>
                <a:gd name="connsiteY11" fmla="*/ 57150 h 1612106"/>
                <a:gd name="connsiteX12" fmla="*/ 319088 w 400050"/>
                <a:gd name="connsiteY12" fmla="*/ 83344 h 1612106"/>
                <a:gd name="connsiteX13" fmla="*/ 345281 w 400050"/>
                <a:gd name="connsiteY13" fmla="*/ 107156 h 1612106"/>
                <a:gd name="connsiteX14" fmla="*/ 369094 w 400050"/>
                <a:gd name="connsiteY14" fmla="*/ 133350 h 1612106"/>
                <a:gd name="connsiteX15" fmla="*/ 385763 w 400050"/>
                <a:gd name="connsiteY15" fmla="*/ 157162 h 1612106"/>
                <a:gd name="connsiteX16" fmla="*/ 395288 w 400050"/>
                <a:gd name="connsiteY16" fmla="*/ 178594 h 1612106"/>
                <a:gd name="connsiteX17" fmla="*/ 400050 w 400050"/>
                <a:gd name="connsiteY17" fmla="*/ 207169 h 1612106"/>
                <a:gd name="connsiteX18" fmla="*/ 400050 w 400050"/>
                <a:gd name="connsiteY18" fmla="*/ 245269 h 1612106"/>
                <a:gd name="connsiteX19" fmla="*/ 385763 w 400050"/>
                <a:gd name="connsiteY19" fmla="*/ 381000 h 1612106"/>
                <a:gd name="connsiteX20" fmla="*/ 373856 w 400050"/>
                <a:gd name="connsiteY20" fmla="*/ 488156 h 1612106"/>
                <a:gd name="connsiteX21" fmla="*/ 376238 w 400050"/>
                <a:gd name="connsiteY21" fmla="*/ 731044 h 1612106"/>
                <a:gd name="connsiteX22" fmla="*/ 381000 w 400050"/>
                <a:gd name="connsiteY22" fmla="*/ 928687 h 1612106"/>
                <a:gd name="connsiteX23" fmla="*/ 388144 w 400050"/>
                <a:gd name="connsiteY23" fmla="*/ 1097756 h 1612106"/>
                <a:gd name="connsiteX24" fmla="*/ 397669 w 400050"/>
                <a:gd name="connsiteY24" fmla="*/ 1223962 h 1612106"/>
                <a:gd name="connsiteX25" fmla="*/ 388144 w 400050"/>
                <a:gd name="connsiteY25" fmla="*/ 1276350 h 1612106"/>
                <a:gd name="connsiteX26" fmla="*/ 369094 w 400050"/>
                <a:gd name="connsiteY26" fmla="*/ 1335881 h 1612106"/>
                <a:gd name="connsiteX27" fmla="*/ 345281 w 400050"/>
                <a:gd name="connsiteY27" fmla="*/ 1390650 h 1612106"/>
                <a:gd name="connsiteX28" fmla="*/ 314325 w 400050"/>
                <a:gd name="connsiteY28" fmla="*/ 1447800 h 1612106"/>
                <a:gd name="connsiteX29" fmla="*/ 285750 w 400050"/>
                <a:gd name="connsiteY29" fmla="*/ 1497806 h 1612106"/>
                <a:gd name="connsiteX30" fmla="*/ 250031 w 400050"/>
                <a:gd name="connsiteY30" fmla="*/ 1557337 h 1612106"/>
                <a:gd name="connsiteX31" fmla="*/ 226219 w 400050"/>
                <a:gd name="connsiteY31" fmla="*/ 1583531 h 1612106"/>
                <a:gd name="connsiteX32" fmla="*/ 202406 w 400050"/>
                <a:gd name="connsiteY32" fmla="*/ 1600200 h 1612106"/>
                <a:gd name="connsiteX33" fmla="*/ 183356 w 400050"/>
                <a:gd name="connsiteY33" fmla="*/ 1609725 h 1612106"/>
                <a:gd name="connsiteX34" fmla="*/ 173831 w 400050"/>
                <a:gd name="connsiteY34" fmla="*/ 1612106 h 1612106"/>
                <a:gd name="connsiteX35" fmla="*/ 159544 w 400050"/>
                <a:gd name="connsiteY35" fmla="*/ 1612106 h 1612106"/>
                <a:gd name="connsiteX36" fmla="*/ 150019 w 400050"/>
                <a:gd name="connsiteY36" fmla="*/ 1059656 h 1612106"/>
                <a:gd name="connsiteX37" fmla="*/ 150019 w 400050"/>
                <a:gd name="connsiteY37" fmla="*/ 59531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0050" h="1612106">
                  <a:moveTo>
                    <a:pt x="150019" y="595312"/>
                  </a:moveTo>
                  <a:lnTo>
                    <a:pt x="150019" y="242887"/>
                  </a:lnTo>
                  <a:lnTo>
                    <a:pt x="145256" y="209550"/>
                  </a:lnTo>
                  <a:lnTo>
                    <a:pt x="138113" y="176212"/>
                  </a:lnTo>
                  <a:lnTo>
                    <a:pt x="130969" y="150019"/>
                  </a:lnTo>
                  <a:lnTo>
                    <a:pt x="119063" y="123825"/>
                  </a:lnTo>
                  <a:lnTo>
                    <a:pt x="97631" y="97631"/>
                  </a:lnTo>
                  <a:lnTo>
                    <a:pt x="73819" y="76200"/>
                  </a:lnTo>
                  <a:lnTo>
                    <a:pt x="40481" y="52387"/>
                  </a:lnTo>
                  <a:lnTo>
                    <a:pt x="0" y="23812"/>
                  </a:lnTo>
                  <a:lnTo>
                    <a:pt x="200025" y="0"/>
                  </a:lnTo>
                  <a:lnTo>
                    <a:pt x="283369" y="57150"/>
                  </a:lnTo>
                  <a:lnTo>
                    <a:pt x="319088" y="83344"/>
                  </a:lnTo>
                  <a:lnTo>
                    <a:pt x="345281" y="107156"/>
                  </a:lnTo>
                  <a:lnTo>
                    <a:pt x="369094" y="133350"/>
                  </a:lnTo>
                  <a:lnTo>
                    <a:pt x="385763" y="157162"/>
                  </a:lnTo>
                  <a:lnTo>
                    <a:pt x="395288" y="178594"/>
                  </a:lnTo>
                  <a:lnTo>
                    <a:pt x="400050" y="207169"/>
                  </a:lnTo>
                  <a:lnTo>
                    <a:pt x="400050" y="245269"/>
                  </a:lnTo>
                  <a:lnTo>
                    <a:pt x="385763" y="381000"/>
                  </a:lnTo>
                  <a:lnTo>
                    <a:pt x="373856" y="488156"/>
                  </a:lnTo>
                  <a:lnTo>
                    <a:pt x="376238" y="731044"/>
                  </a:lnTo>
                  <a:lnTo>
                    <a:pt x="381000" y="928687"/>
                  </a:lnTo>
                  <a:lnTo>
                    <a:pt x="388144" y="1097756"/>
                  </a:lnTo>
                  <a:lnTo>
                    <a:pt x="397669" y="1223962"/>
                  </a:lnTo>
                  <a:lnTo>
                    <a:pt x="388144" y="1276350"/>
                  </a:lnTo>
                  <a:lnTo>
                    <a:pt x="369094" y="1335881"/>
                  </a:lnTo>
                  <a:lnTo>
                    <a:pt x="345281" y="1390650"/>
                  </a:lnTo>
                  <a:lnTo>
                    <a:pt x="314325" y="1447800"/>
                  </a:lnTo>
                  <a:lnTo>
                    <a:pt x="285750" y="1497806"/>
                  </a:lnTo>
                  <a:lnTo>
                    <a:pt x="250031" y="1557337"/>
                  </a:lnTo>
                  <a:lnTo>
                    <a:pt x="226219" y="1583531"/>
                  </a:lnTo>
                  <a:lnTo>
                    <a:pt x="202406" y="1600200"/>
                  </a:lnTo>
                  <a:lnTo>
                    <a:pt x="183356" y="1609725"/>
                  </a:lnTo>
                  <a:lnTo>
                    <a:pt x="173831" y="1612106"/>
                  </a:lnTo>
                  <a:lnTo>
                    <a:pt x="159544" y="1612106"/>
                  </a:lnTo>
                  <a:lnTo>
                    <a:pt x="150019" y="1059656"/>
                  </a:lnTo>
                  <a:cubicBezTo>
                    <a:pt x="150813" y="916781"/>
                    <a:pt x="151606" y="773906"/>
                    <a:pt x="150019" y="595312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F938F895-4A06-4C7D-8374-575A74B48D66}"/>
                </a:ext>
              </a:extLst>
            </p:cNvPr>
            <p:cNvSpPr/>
            <p:nvPr/>
          </p:nvSpPr>
          <p:spPr>
            <a:xfrm>
              <a:off x="4411663" y="5653088"/>
              <a:ext cx="646112" cy="585787"/>
            </a:xfrm>
            <a:custGeom>
              <a:avLst/>
              <a:gdLst>
                <a:gd name="connsiteX0" fmla="*/ 269082 w 645319"/>
                <a:gd name="connsiteY0" fmla="*/ 119062 h 585787"/>
                <a:gd name="connsiteX1" fmla="*/ 350044 w 645319"/>
                <a:gd name="connsiteY1" fmla="*/ 133350 h 585787"/>
                <a:gd name="connsiteX2" fmla="*/ 416719 w 645319"/>
                <a:gd name="connsiteY2" fmla="*/ 140493 h 585787"/>
                <a:gd name="connsiteX3" fmla="*/ 447675 w 645319"/>
                <a:gd name="connsiteY3" fmla="*/ 140493 h 585787"/>
                <a:gd name="connsiteX4" fmla="*/ 485775 w 645319"/>
                <a:gd name="connsiteY4" fmla="*/ 138112 h 585787"/>
                <a:gd name="connsiteX5" fmla="*/ 519113 w 645319"/>
                <a:gd name="connsiteY5" fmla="*/ 128587 h 585787"/>
                <a:gd name="connsiteX6" fmla="*/ 547688 w 645319"/>
                <a:gd name="connsiteY6" fmla="*/ 116681 h 585787"/>
                <a:gd name="connsiteX7" fmla="*/ 569119 w 645319"/>
                <a:gd name="connsiteY7" fmla="*/ 102393 h 585787"/>
                <a:gd name="connsiteX8" fmla="*/ 583407 w 645319"/>
                <a:gd name="connsiteY8" fmla="*/ 85725 h 585787"/>
                <a:gd name="connsiteX9" fmla="*/ 597694 w 645319"/>
                <a:gd name="connsiteY9" fmla="*/ 59531 h 585787"/>
                <a:gd name="connsiteX10" fmla="*/ 621507 w 645319"/>
                <a:gd name="connsiteY10" fmla="*/ 0 h 585787"/>
                <a:gd name="connsiteX11" fmla="*/ 645319 w 645319"/>
                <a:gd name="connsiteY11" fmla="*/ 571500 h 585787"/>
                <a:gd name="connsiteX12" fmla="*/ 623888 w 645319"/>
                <a:gd name="connsiteY12" fmla="*/ 583406 h 585787"/>
                <a:gd name="connsiteX13" fmla="*/ 604838 w 645319"/>
                <a:gd name="connsiteY13" fmla="*/ 585787 h 585787"/>
                <a:gd name="connsiteX14" fmla="*/ 581025 w 645319"/>
                <a:gd name="connsiteY14" fmla="*/ 573881 h 585787"/>
                <a:gd name="connsiteX15" fmla="*/ 550069 w 645319"/>
                <a:gd name="connsiteY15" fmla="*/ 542925 h 585787"/>
                <a:gd name="connsiteX16" fmla="*/ 509588 w 645319"/>
                <a:gd name="connsiteY16" fmla="*/ 500062 h 585787"/>
                <a:gd name="connsiteX17" fmla="*/ 438150 w 645319"/>
                <a:gd name="connsiteY17" fmla="*/ 416718 h 585787"/>
                <a:gd name="connsiteX18" fmla="*/ 376238 w 645319"/>
                <a:gd name="connsiteY18" fmla="*/ 345281 h 585787"/>
                <a:gd name="connsiteX19" fmla="*/ 347663 w 645319"/>
                <a:gd name="connsiteY19" fmla="*/ 311943 h 585787"/>
                <a:gd name="connsiteX20" fmla="*/ 321469 w 645319"/>
                <a:gd name="connsiteY20" fmla="*/ 290512 h 585787"/>
                <a:gd name="connsiteX21" fmla="*/ 278607 w 645319"/>
                <a:gd name="connsiteY21" fmla="*/ 261937 h 585787"/>
                <a:gd name="connsiteX22" fmla="*/ 209550 w 645319"/>
                <a:gd name="connsiteY22" fmla="*/ 221456 h 585787"/>
                <a:gd name="connsiteX23" fmla="*/ 114300 w 645319"/>
                <a:gd name="connsiteY23" fmla="*/ 171450 h 585787"/>
                <a:gd name="connsiteX24" fmla="*/ 45244 w 645319"/>
                <a:gd name="connsiteY24" fmla="*/ 135731 h 585787"/>
                <a:gd name="connsiteX25" fmla="*/ 21432 w 645319"/>
                <a:gd name="connsiteY25" fmla="*/ 121443 h 585787"/>
                <a:gd name="connsiteX26" fmla="*/ 9525 w 645319"/>
                <a:gd name="connsiteY26" fmla="*/ 109537 h 585787"/>
                <a:gd name="connsiteX27" fmla="*/ 2382 w 645319"/>
                <a:gd name="connsiteY27" fmla="*/ 92868 h 585787"/>
                <a:gd name="connsiteX28" fmla="*/ 0 w 645319"/>
                <a:gd name="connsiteY28" fmla="*/ 73818 h 585787"/>
                <a:gd name="connsiteX29" fmla="*/ 4763 w 645319"/>
                <a:gd name="connsiteY29" fmla="*/ 61912 h 585787"/>
                <a:gd name="connsiteX30" fmla="*/ 16669 w 645319"/>
                <a:gd name="connsiteY30" fmla="*/ 59531 h 585787"/>
                <a:gd name="connsiteX31" fmla="*/ 47625 w 645319"/>
                <a:gd name="connsiteY31" fmla="*/ 66675 h 585787"/>
                <a:gd name="connsiteX32" fmla="*/ 116682 w 645319"/>
                <a:gd name="connsiteY32" fmla="*/ 85725 h 585787"/>
                <a:gd name="connsiteX33" fmla="*/ 269082 w 645319"/>
                <a:gd name="connsiteY33" fmla="*/ 11906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5319" h="585787">
                  <a:moveTo>
                    <a:pt x="269082" y="119062"/>
                  </a:moveTo>
                  <a:lnTo>
                    <a:pt x="350044" y="133350"/>
                  </a:lnTo>
                  <a:lnTo>
                    <a:pt x="416719" y="140493"/>
                  </a:lnTo>
                  <a:lnTo>
                    <a:pt x="447675" y="140493"/>
                  </a:lnTo>
                  <a:lnTo>
                    <a:pt x="485775" y="138112"/>
                  </a:lnTo>
                  <a:lnTo>
                    <a:pt x="519113" y="128587"/>
                  </a:lnTo>
                  <a:lnTo>
                    <a:pt x="547688" y="116681"/>
                  </a:lnTo>
                  <a:lnTo>
                    <a:pt x="569119" y="102393"/>
                  </a:lnTo>
                  <a:lnTo>
                    <a:pt x="583407" y="85725"/>
                  </a:lnTo>
                  <a:lnTo>
                    <a:pt x="597694" y="59531"/>
                  </a:lnTo>
                  <a:lnTo>
                    <a:pt x="621507" y="0"/>
                  </a:lnTo>
                  <a:lnTo>
                    <a:pt x="645319" y="571500"/>
                  </a:lnTo>
                  <a:lnTo>
                    <a:pt x="623888" y="583406"/>
                  </a:lnTo>
                  <a:lnTo>
                    <a:pt x="604838" y="585787"/>
                  </a:lnTo>
                  <a:lnTo>
                    <a:pt x="581025" y="573881"/>
                  </a:lnTo>
                  <a:lnTo>
                    <a:pt x="550069" y="542925"/>
                  </a:lnTo>
                  <a:lnTo>
                    <a:pt x="509588" y="500062"/>
                  </a:lnTo>
                  <a:lnTo>
                    <a:pt x="438150" y="416718"/>
                  </a:lnTo>
                  <a:lnTo>
                    <a:pt x="376238" y="345281"/>
                  </a:lnTo>
                  <a:lnTo>
                    <a:pt x="347663" y="311943"/>
                  </a:lnTo>
                  <a:lnTo>
                    <a:pt x="321469" y="290512"/>
                  </a:lnTo>
                  <a:lnTo>
                    <a:pt x="278607" y="261937"/>
                  </a:lnTo>
                  <a:lnTo>
                    <a:pt x="209550" y="221456"/>
                  </a:lnTo>
                  <a:lnTo>
                    <a:pt x="114300" y="171450"/>
                  </a:lnTo>
                  <a:lnTo>
                    <a:pt x="45244" y="135731"/>
                  </a:lnTo>
                  <a:lnTo>
                    <a:pt x="21432" y="121443"/>
                  </a:lnTo>
                  <a:lnTo>
                    <a:pt x="9525" y="109537"/>
                  </a:lnTo>
                  <a:lnTo>
                    <a:pt x="2382" y="92868"/>
                  </a:lnTo>
                  <a:lnTo>
                    <a:pt x="0" y="73818"/>
                  </a:lnTo>
                  <a:lnTo>
                    <a:pt x="4763" y="61912"/>
                  </a:lnTo>
                  <a:lnTo>
                    <a:pt x="16669" y="59531"/>
                  </a:lnTo>
                  <a:lnTo>
                    <a:pt x="47625" y="66675"/>
                  </a:lnTo>
                  <a:lnTo>
                    <a:pt x="116682" y="85725"/>
                  </a:lnTo>
                  <a:lnTo>
                    <a:pt x="269082" y="119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BA1659DF-09D2-4946-A7FB-63F7A2B4C0EB}"/>
              </a:ext>
            </a:extLst>
          </p:cNvPr>
          <p:cNvGrpSpPr/>
          <p:nvPr/>
        </p:nvGrpSpPr>
        <p:grpSpPr>
          <a:xfrm>
            <a:off x="2819400" y="1509713"/>
            <a:ext cx="4122738" cy="4576762"/>
            <a:chOff x="2819400" y="1509713"/>
            <a:chExt cx="4122738" cy="4576762"/>
          </a:xfrm>
        </p:grpSpPr>
        <p:sp>
          <p:nvSpPr>
            <p:cNvPr id="49" name="フリーフォーム 30">
              <a:extLst>
                <a:ext uri="{FF2B5EF4-FFF2-40B4-BE49-F238E27FC236}">
                  <a16:creationId xmlns:a16="http://schemas.microsoft.com/office/drawing/2014/main" id="{6FF855B0-8148-4CE3-9852-70BE3B6FBC07}"/>
                </a:ext>
              </a:extLst>
            </p:cNvPr>
            <p:cNvSpPr/>
            <p:nvPr/>
          </p:nvSpPr>
          <p:spPr>
            <a:xfrm>
              <a:off x="3455988" y="1509713"/>
              <a:ext cx="2763837" cy="514350"/>
            </a:xfrm>
            <a:custGeom>
              <a:avLst/>
              <a:gdLst>
                <a:gd name="connsiteX0" fmla="*/ 1002506 w 2764631"/>
                <a:gd name="connsiteY0" fmla="*/ 207168 h 514350"/>
                <a:gd name="connsiteX1" fmla="*/ 1257300 w 2764631"/>
                <a:gd name="connsiteY1" fmla="*/ 180975 h 514350"/>
                <a:gd name="connsiteX2" fmla="*/ 1559719 w 2764631"/>
                <a:gd name="connsiteY2" fmla="*/ 145256 h 514350"/>
                <a:gd name="connsiteX3" fmla="*/ 1802606 w 2764631"/>
                <a:gd name="connsiteY3" fmla="*/ 114300 h 514350"/>
                <a:gd name="connsiteX4" fmla="*/ 1988344 w 2764631"/>
                <a:gd name="connsiteY4" fmla="*/ 90487 h 514350"/>
                <a:gd name="connsiteX5" fmla="*/ 2024062 w 2764631"/>
                <a:gd name="connsiteY5" fmla="*/ 83343 h 514350"/>
                <a:gd name="connsiteX6" fmla="*/ 2145506 w 2764631"/>
                <a:gd name="connsiteY6" fmla="*/ 42862 h 514350"/>
                <a:gd name="connsiteX7" fmla="*/ 2286000 w 2764631"/>
                <a:gd name="connsiteY7" fmla="*/ 0 h 514350"/>
                <a:gd name="connsiteX8" fmla="*/ 2336006 w 2764631"/>
                <a:gd name="connsiteY8" fmla="*/ 0 h 514350"/>
                <a:gd name="connsiteX9" fmla="*/ 2416969 w 2764631"/>
                <a:gd name="connsiteY9" fmla="*/ 4762 h 514350"/>
                <a:gd name="connsiteX10" fmla="*/ 2500312 w 2764631"/>
                <a:gd name="connsiteY10" fmla="*/ 11906 h 514350"/>
                <a:gd name="connsiteX11" fmla="*/ 2581275 w 2764631"/>
                <a:gd name="connsiteY11" fmla="*/ 30956 h 514350"/>
                <a:gd name="connsiteX12" fmla="*/ 2638425 w 2764631"/>
                <a:gd name="connsiteY12" fmla="*/ 47625 h 514350"/>
                <a:gd name="connsiteX13" fmla="*/ 2686050 w 2764631"/>
                <a:gd name="connsiteY13" fmla="*/ 69056 h 514350"/>
                <a:gd name="connsiteX14" fmla="*/ 2721769 w 2764631"/>
                <a:gd name="connsiteY14" fmla="*/ 88106 h 514350"/>
                <a:gd name="connsiteX15" fmla="*/ 2743200 w 2764631"/>
                <a:gd name="connsiteY15" fmla="*/ 104775 h 514350"/>
                <a:gd name="connsiteX16" fmla="*/ 2757487 w 2764631"/>
                <a:gd name="connsiteY16" fmla="*/ 126206 h 514350"/>
                <a:gd name="connsiteX17" fmla="*/ 2764631 w 2764631"/>
                <a:gd name="connsiteY17" fmla="*/ 147637 h 514350"/>
                <a:gd name="connsiteX18" fmla="*/ 2757487 w 2764631"/>
                <a:gd name="connsiteY18" fmla="*/ 169068 h 514350"/>
                <a:gd name="connsiteX19" fmla="*/ 2738437 w 2764631"/>
                <a:gd name="connsiteY19" fmla="*/ 190500 h 514350"/>
                <a:gd name="connsiteX20" fmla="*/ 2714625 w 2764631"/>
                <a:gd name="connsiteY20" fmla="*/ 202406 h 514350"/>
                <a:gd name="connsiteX21" fmla="*/ 2636044 w 2764631"/>
                <a:gd name="connsiteY21" fmla="*/ 216693 h 514350"/>
                <a:gd name="connsiteX22" fmla="*/ 2464594 w 2764631"/>
                <a:gd name="connsiteY22" fmla="*/ 235743 h 514350"/>
                <a:gd name="connsiteX23" fmla="*/ 2307431 w 2764631"/>
                <a:gd name="connsiteY23" fmla="*/ 247650 h 514350"/>
                <a:gd name="connsiteX24" fmla="*/ 2052637 w 2764631"/>
                <a:gd name="connsiteY24" fmla="*/ 271462 h 514350"/>
                <a:gd name="connsiteX25" fmla="*/ 1838325 w 2764631"/>
                <a:gd name="connsiteY25" fmla="*/ 290512 h 514350"/>
                <a:gd name="connsiteX26" fmla="*/ 1645444 w 2764631"/>
                <a:gd name="connsiteY26" fmla="*/ 314325 h 514350"/>
                <a:gd name="connsiteX27" fmla="*/ 1519237 w 2764631"/>
                <a:gd name="connsiteY27" fmla="*/ 321468 h 514350"/>
                <a:gd name="connsiteX28" fmla="*/ 1340644 w 2764631"/>
                <a:gd name="connsiteY28" fmla="*/ 342900 h 514350"/>
                <a:gd name="connsiteX29" fmla="*/ 1269206 w 2764631"/>
                <a:gd name="connsiteY29" fmla="*/ 357187 h 514350"/>
                <a:gd name="connsiteX30" fmla="*/ 1150144 w 2764631"/>
                <a:gd name="connsiteY30" fmla="*/ 371475 h 514350"/>
                <a:gd name="connsiteX31" fmla="*/ 1040606 w 2764631"/>
                <a:gd name="connsiteY31" fmla="*/ 388143 h 514350"/>
                <a:gd name="connsiteX32" fmla="*/ 964406 w 2764631"/>
                <a:gd name="connsiteY32" fmla="*/ 407193 h 514350"/>
                <a:gd name="connsiteX33" fmla="*/ 885825 w 2764631"/>
                <a:gd name="connsiteY33" fmla="*/ 421481 h 514350"/>
                <a:gd name="connsiteX34" fmla="*/ 635794 w 2764631"/>
                <a:gd name="connsiteY34" fmla="*/ 450056 h 514350"/>
                <a:gd name="connsiteX35" fmla="*/ 561975 w 2764631"/>
                <a:gd name="connsiteY35" fmla="*/ 457200 h 514350"/>
                <a:gd name="connsiteX36" fmla="*/ 492919 w 2764631"/>
                <a:gd name="connsiteY36" fmla="*/ 466725 h 514350"/>
                <a:gd name="connsiteX37" fmla="*/ 378619 w 2764631"/>
                <a:gd name="connsiteY37" fmla="*/ 495300 h 514350"/>
                <a:gd name="connsiteX38" fmla="*/ 283369 w 2764631"/>
                <a:gd name="connsiteY38" fmla="*/ 514350 h 514350"/>
                <a:gd name="connsiteX39" fmla="*/ 250031 w 2764631"/>
                <a:gd name="connsiteY39" fmla="*/ 504825 h 514350"/>
                <a:gd name="connsiteX40" fmla="*/ 221456 w 2764631"/>
                <a:gd name="connsiteY40" fmla="*/ 492918 h 514350"/>
                <a:gd name="connsiteX41" fmla="*/ 195262 w 2764631"/>
                <a:gd name="connsiteY41" fmla="*/ 476250 h 514350"/>
                <a:gd name="connsiteX42" fmla="*/ 173831 w 2764631"/>
                <a:gd name="connsiteY42" fmla="*/ 459581 h 514350"/>
                <a:gd name="connsiteX43" fmla="*/ 150019 w 2764631"/>
                <a:gd name="connsiteY43" fmla="*/ 435768 h 514350"/>
                <a:gd name="connsiteX44" fmla="*/ 119062 w 2764631"/>
                <a:gd name="connsiteY44" fmla="*/ 402431 h 514350"/>
                <a:gd name="connsiteX45" fmla="*/ 73819 w 2764631"/>
                <a:gd name="connsiteY45" fmla="*/ 342900 h 514350"/>
                <a:gd name="connsiteX46" fmla="*/ 40481 w 2764631"/>
                <a:gd name="connsiteY46" fmla="*/ 290512 h 514350"/>
                <a:gd name="connsiteX47" fmla="*/ 16669 w 2764631"/>
                <a:gd name="connsiteY47" fmla="*/ 247650 h 514350"/>
                <a:gd name="connsiteX48" fmla="*/ 7144 w 2764631"/>
                <a:gd name="connsiteY48" fmla="*/ 226218 h 514350"/>
                <a:gd name="connsiteX49" fmla="*/ 0 w 2764631"/>
                <a:gd name="connsiteY49" fmla="*/ 197643 h 514350"/>
                <a:gd name="connsiteX50" fmla="*/ 4762 w 2764631"/>
                <a:gd name="connsiteY50" fmla="*/ 190500 h 514350"/>
                <a:gd name="connsiteX51" fmla="*/ 14287 w 2764631"/>
                <a:gd name="connsiteY51" fmla="*/ 185737 h 514350"/>
                <a:gd name="connsiteX52" fmla="*/ 38100 w 2764631"/>
                <a:gd name="connsiteY52" fmla="*/ 190500 h 514350"/>
                <a:gd name="connsiteX53" fmla="*/ 61912 w 2764631"/>
                <a:gd name="connsiteY53" fmla="*/ 204787 h 514350"/>
                <a:gd name="connsiteX54" fmla="*/ 92869 w 2764631"/>
                <a:gd name="connsiteY54" fmla="*/ 226218 h 514350"/>
                <a:gd name="connsiteX55" fmla="*/ 128587 w 2764631"/>
                <a:gd name="connsiteY55" fmla="*/ 242887 h 514350"/>
                <a:gd name="connsiteX56" fmla="*/ 171450 w 2764631"/>
                <a:gd name="connsiteY56" fmla="*/ 257175 h 514350"/>
                <a:gd name="connsiteX57" fmla="*/ 228600 w 2764631"/>
                <a:gd name="connsiteY57" fmla="*/ 266700 h 514350"/>
                <a:gd name="connsiteX58" fmla="*/ 309562 w 2764631"/>
                <a:gd name="connsiteY58" fmla="*/ 271462 h 514350"/>
                <a:gd name="connsiteX59" fmla="*/ 516731 w 2764631"/>
                <a:gd name="connsiteY59" fmla="*/ 254793 h 514350"/>
                <a:gd name="connsiteX60" fmla="*/ 942975 w 2764631"/>
                <a:gd name="connsiteY60" fmla="*/ 214312 h 514350"/>
                <a:gd name="connsiteX61" fmla="*/ 1002506 w 2764631"/>
                <a:gd name="connsiteY61" fmla="*/ 2071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64631" h="514350">
                  <a:moveTo>
                    <a:pt x="1002506" y="207168"/>
                  </a:moveTo>
                  <a:lnTo>
                    <a:pt x="1257300" y="180975"/>
                  </a:lnTo>
                  <a:lnTo>
                    <a:pt x="1559719" y="145256"/>
                  </a:lnTo>
                  <a:lnTo>
                    <a:pt x="1802606" y="114300"/>
                  </a:lnTo>
                  <a:lnTo>
                    <a:pt x="1988344" y="90487"/>
                  </a:lnTo>
                  <a:lnTo>
                    <a:pt x="2024062" y="83343"/>
                  </a:lnTo>
                  <a:lnTo>
                    <a:pt x="2145506" y="42862"/>
                  </a:lnTo>
                  <a:lnTo>
                    <a:pt x="2286000" y="0"/>
                  </a:lnTo>
                  <a:lnTo>
                    <a:pt x="2336006" y="0"/>
                  </a:lnTo>
                  <a:lnTo>
                    <a:pt x="2416969" y="4762"/>
                  </a:lnTo>
                  <a:lnTo>
                    <a:pt x="2500312" y="11906"/>
                  </a:lnTo>
                  <a:lnTo>
                    <a:pt x="2581275" y="30956"/>
                  </a:lnTo>
                  <a:lnTo>
                    <a:pt x="2638425" y="47625"/>
                  </a:lnTo>
                  <a:lnTo>
                    <a:pt x="2686050" y="69056"/>
                  </a:lnTo>
                  <a:lnTo>
                    <a:pt x="2721769" y="88106"/>
                  </a:lnTo>
                  <a:lnTo>
                    <a:pt x="2743200" y="104775"/>
                  </a:lnTo>
                  <a:lnTo>
                    <a:pt x="2757487" y="126206"/>
                  </a:lnTo>
                  <a:lnTo>
                    <a:pt x="2764631" y="147637"/>
                  </a:lnTo>
                  <a:lnTo>
                    <a:pt x="2757487" y="169068"/>
                  </a:lnTo>
                  <a:lnTo>
                    <a:pt x="2738437" y="190500"/>
                  </a:lnTo>
                  <a:lnTo>
                    <a:pt x="2714625" y="202406"/>
                  </a:lnTo>
                  <a:lnTo>
                    <a:pt x="2636044" y="216693"/>
                  </a:lnTo>
                  <a:lnTo>
                    <a:pt x="2464594" y="235743"/>
                  </a:lnTo>
                  <a:lnTo>
                    <a:pt x="2307431" y="247650"/>
                  </a:lnTo>
                  <a:lnTo>
                    <a:pt x="2052637" y="271462"/>
                  </a:lnTo>
                  <a:lnTo>
                    <a:pt x="1838325" y="290512"/>
                  </a:lnTo>
                  <a:lnTo>
                    <a:pt x="1645444" y="314325"/>
                  </a:lnTo>
                  <a:lnTo>
                    <a:pt x="1519237" y="321468"/>
                  </a:lnTo>
                  <a:lnTo>
                    <a:pt x="1340644" y="342900"/>
                  </a:lnTo>
                  <a:lnTo>
                    <a:pt x="1269206" y="357187"/>
                  </a:lnTo>
                  <a:lnTo>
                    <a:pt x="1150144" y="371475"/>
                  </a:lnTo>
                  <a:lnTo>
                    <a:pt x="1040606" y="388143"/>
                  </a:lnTo>
                  <a:lnTo>
                    <a:pt x="964406" y="407193"/>
                  </a:lnTo>
                  <a:lnTo>
                    <a:pt x="885825" y="421481"/>
                  </a:lnTo>
                  <a:lnTo>
                    <a:pt x="635794" y="450056"/>
                  </a:lnTo>
                  <a:lnTo>
                    <a:pt x="561975" y="457200"/>
                  </a:lnTo>
                  <a:lnTo>
                    <a:pt x="492919" y="466725"/>
                  </a:lnTo>
                  <a:lnTo>
                    <a:pt x="378619" y="495300"/>
                  </a:lnTo>
                  <a:lnTo>
                    <a:pt x="283369" y="514350"/>
                  </a:lnTo>
                  <a:lnTo>
                    <a:pt x="250031" y="504825"/>
                  </a:lnTo>
                  <a:lnTo>
                    <a:pt x="221456" y="492918"/>
                  </a:lnTo>
                  <a:lnTo>
                    <a:pt x="195262" y="476250"/>
                  </a:lnTo>
                  <a:lnTo>
                    <a:pt x="173831" y="459581"/>
                  </a:lnTo>
                  <a:lnTo>
                    <a:pt x="150019" y="435768"/>
                  </a:lnTo>
                  <a:lnTo>
                    <a:pt x="119062" y="402431"/>
                  </a:lnTo>
                  <a:lnTo>
                    <a:pt x="73819" y="342900"/>
                  </a:lnTo>
                  <a:lnTo>
                    <a:pt x="40481" y="290512"/>
                  </a:lnTo>
                  <a:lnTo>
                    <a:pt x="16669" y="247650"/>
                  </a:lnTo>
                  <a:lnTo>
                    <a:pt x="7144" y="226218"/>
                  </a:lnTo>
                  <a:lnTo>
                    <a:pt x="0" y="197643"/>
                  </a:lnTo>
                  <a:lnTo>
                    <a:pt x="4762" y="190500"/>
                  </a:lnTo>
                  <a:lnTo>
                    <a:pt x="14287" y="185737"/>
                  </a:lnTo>
                  <a:lnTo>
                    <a:pt x="38100" y="190500"/>
                  </a:lnTo>
                  <a:lnTo>
                    <a:pt x="61912" y="204787"/>
                  </a:lnTo>
                  <a:lnTo>
                    <a:pt x="92869" y="226218"/>
                  </a:lnTo>
                  <a:lnTo>
                    <a:pt x="128587" y="242887"/>
                  </a:lnTo>
                  <a:lnTo>
                    <a:pt x="171450" y="257175"/>
                  </a:lnTo>
                  <a:lnTo>
                    <a:pt x="228600" y="266700"/>
                  </a:lnTo>
                  <a:lnTo>
                    <a:pt x="309562" y="271462"/>
                  </a:lnTo>
                  <a:lnTo>
                    <a:pt x="516731" y="254793"/>
                  </a:lnTo>
                  <a:lnTo>
                    <a:pt x="942975" y="214312"/>
                  </a:lnTo>
                  <a:lnTo>
                    <a:pt x="1002506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B901076C-E420-42D3-84E1-8FB4477299CE}"/>
                </a:ext>
              </a:extLst>
            </p:cNvPr>
            <p:cNvSpPr/>
            <p:nvPr/>
          </p:nvSpPr>
          <p:spPr>
            <a:xfrm>
              <a:off x="3087688" y="2376488"/>
              <a:ext cx="546100" cy="1101725"/>
            </a:xfrm>
            <a:custGeom>
              <a:avLst/>
              <a:gdLst>
                <a:gd name="connsiteX0" fmla="*/ 445294 w 545307"/>
                <a:gd name="connsiteY0" fmla="*/ 497681 h 1102518"/>
                <a:gd name="connsiteX1" fmla="*/ 402432 w 545307"/>
                <a:gd name="connsiteY1" fmla="*/ 269081 h 1102518"/>
                <a:gd name="connsiteX2" fmla="*/ 335757 w 545307"/>
                <a:gd name="connsiteY2" fmla="*/ 92868 h 1102518"/>
                <a:gd name="connsiteX3" fmla="*/ 266700 w 545307"/>
                <a:gd name="connsiteY3" fmla="*/ 64293 h 1102518"/>
                <a:gd name="connsiteX4" fmla="*/ 202407 w 545307"/>
                <a:gd name="connsiteY4" fmla="*/ 40481 h 1102518"/>
                <a:gd name="connsiteX5" fmla="*/ 140494 w 545307"/>
                <a:gd name="connsiteY5" fmla="*/ 19050 h 1102518"/>
                <a:gd name="connsiteX6" fmla="*/ 83344 w 545307"/>
                <a:gd name="connsiteY6" fmla="*/ 4762 h 1102518"/>
                <a:gd name="connsiteX7" fmla="*/ 42863 w 545307"/>
                <a:gd name="connsiteY7" fmla="*/ 0 h 1102518"/>
                <a:gd name="connsiteX8" fmla="*/ 19050 w 545307"/>
                <a:gd name="connsiteY8" fmla="*/ 2381 h 1102518"/>
                <a:gd name="connsiteX9" fmla="*/ 2382 w 545307"/>
                <a:gd name="connsiteY9" fmla="*/ 9525 h 1102518"/>
                <a:gd name="connsiteX10" fmla="*/ 0 w 545307"/>
                <a:gd name="connsiteY10" fmla="*/ 23812 h 1102518"/>
                <a:gd name="connsiteX11" fmla="*/ 11907 w 545307"/>
                <a:gd name="connsiteY11" fmla="*/ 50006 h 1102518"/>
                <a:gd name="connsiteX12" fmla="*/ 45244 w 545307"/>
                <a:gd name="connsiteY12" fmla="*/ 92868 h 1102518"/>
                <a:gd name="connsiteX13" fmla="*/ 64294 w 545307"/>
                <a:gd name="connsiteY13" fmla="*/ 114300 h 1102518"/>
                <a:gd name="connsiteX14" fmla="*/ 95250 w 545307"/>
                <a:gd name="connsiteY14" fmla="*/ 152400 h 1102518"/>
                <a:gd name="connsiteX15" fmla="*/ 130969 w 545307"/>
                <a:gd name="connsiteY15" fmla="*/ 209550 h 1102518"/>
                <a:gd name="connsiteX16" fmla="*/ 169069 w 545307"/>
                <a:gd name="connsiteY16" fmla="*/ 290512 h 1102518"/>
                <a:gd name="connsiteX17" fmla="*/ 202407 w 545307"/>
                <a:gd name="connsiteY17" fmla="*/ 373856 h 1102518"/>
                <a:gd name="connsiteX18" fmla="*/ 228600 w 545307"/>
                <a:gd name="connsiteY18" fmla="*/ 523875 h 1102518"/>
                <a:gd name="connsiteX19" fmla="*/ 283369 w 545307"/>
                <a:gd name="connsiteY19" fmla="*/ 828675 h 1102518"/>
                <a:gd name="connsiteX20" fmla="*/ 314325 w 545307"/>
                <a:gd name="connsiteY20" fmla="*/ 981075 h 1102518"/>
                <a:gd name="connsiteX21" fmla="*/ 340519 w 545307"/>
                <a:gd name="connsiteY21" fmla="*/ 1021556 h 1102518"/>
                <a:gd name="connsiteX22" fmla="*/ 359569 w 545307"/>
                <a:gd name="connsiteY22" fmla="*/ 1050131 h 1102518"/>
                <a:gd name="connsiteX23" fmla="*/ 388144 w 545307"/>
                <a:gd name="connsiteY23" fmla="*/ 1081087 h 1102518"/>
                <a:gd name="connsiteX24" fmla="*/ 402432 w 545307"/>
                <a:gd name="connsiteY24" fmla="*/ 1092993 h 1102518"/>
                <a:gd name="connsiteX25" fmla="*/ 431007 w 545307"/>
                <a:gd name="connsiteY25" fmla="*/ 1102518 h 1102518"/>
                <a:gd name="connsiteX26" fmla="*/ 447675 w 545307"/>
                <a:gd name="connsiteY26" fmla="*/ 1102518 h 1102518"/>
                <a:gd name="connsiteX27" fmla="*/ 478632 w 545307"/>
                <a:gd name="connsiteY27" fmla="*/ 1092993 h 1102518"/>
                <a:gd name="connsiteX28" fmla="*/ 502444 w 545307"/>
                <a:gd name="connsiteY28" fmla="*/ 1071562 h 1102518"/>
                <a:gd name="connsiteX29" fmla="*/ 523875 w 545307"/>
                <a:gd name="connsiteY29" fmla="*/ 1042987 h 1102518"/>
                <a:gd name="connsiteX30" fmla="*/ 545307 w 545307"/>
                <a:gd name="connsiteY30" fmla="*/ 985837 h 1102518"/>
                <a:gd name="connsiteX31" fmla="*/ 521494 w 545307"/>
                <a:gd name="connsiteY31" fmla="*/ 876300 h 1102518"/>
                <a:gd name="connsiteX32" fmla="*/ 445294 w 545307"/>
                <a:gd name="connsiteY32" fmla="*/ 497681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5307" h="1102518">
                  <a:moveTo>
                    <a:pt x="445294" y="497681"/>
                  </a:moveTo>
                  <a:lnTo>
                    <a:pt x="402432" y="269081"/>
                  </a:lnTo>
                  <a:lnTo>
                    <a:pt x="335757" y="92868"/>
                  </a:lnTo>
                  <a:lnTo>
                    <a:pt x="266700" y="64293"/>
                  </a:lnTo>
                  <a:lnTo>
                    <a:pt x="202407" y="40481"/>
                  </a:lnTo>
                  <a:lnTo>
                    <a:pt x="140494" y="19050"/>
                  </a:lnTo>
                  <a:lnTo>
                    <a:pt x="83344" y="4762"/>
                  </a:lnTo>
                  <a:lnTo>
                    <a:pt x="42863" y="0"/>
                  </a:lnTo>
                  <a:lnTo>
                    <a:pt x="19050" y="2381"/>
                  </a:lnTo>
                  <a:lnTo>
                    <a:pt x="2382" y="9525"/>
                  </a:lnTo>
                  <a:lnTo>
                    <a:pt x="0" y="23812"/>
                  </a:lnTo>
                  <a:lnTo>
                    <a:pt x="11907" y="50006"/>
                  </a:lnTo>
                  <a:lnTo>
                    <a:pt x="45244" y="92868"/>
                  </a:lnTo>
                  <a:lnTo>
                    <a:pt x="64294" y="114300"/>
                  </a:lnTo>
                  <a:lnTo>
                    <a:pt x="95250" y="152400"/>
                  </a:lnTo>
                  <a:lnTo>
                    <a:pt x="130969" y="209550"/>
                  </a:lnTo>
                  <a:lnTo>
                    <a:pt x="169069" y="290512"/>
                  </a:lnTo>
                  <a:lnTo>
                    <a:pt x="202407" y="373856"/>
                  </a:lnTo>
                  <a:lnTo>
                    <a:pt x="228600" y="523875"/>
                  </a:lnTo>
                  <a:lnTo>
                    <a:pt x="283369" y="828675"/>
                  </a:lnTo>
                  <a:lnTo>
                    <a:pt x="314325" y="981075"/>
                  </a:lnTo>
                  <a:lnTo>
                    <a:pt x="340519" y="1021556"/>
                  </a:lnTo>
                  <a:lnTo>
                    <a:pt x="359569" y="1050131"/>
                  </a:lnTo>
                  <a:lnTo>
                    <a:pt x="388144" y="1081087"/>
                  </a:lnTo>
                  <a:lnTo>
                    <a:pt x="402432" y="1092993"/>
                  </a:lnTo>
                  <a:lnTo>
                    <a:pt x="431007" y="1102518"/>
                  </a:lnTo>
                  <a:lnTo>
                    <a:pt x="447675" y="1102518"/>
                  </a:lnTo>
                  <a:lnTo>
                    <a:pt x="478632" y="1092993"/>
                  </a:lnTo>
                  <a:lnTo>
                    <a:pt x="502444" y="1071562"/>
                  </a:lnTo>
                  <a:lnTo>
                    <a:pt x="523875" y="1042987"/>
                  </a:lnTo>
                  <a:lnTo>
                    <a:pt x="545307" y="985837"/>
                  </a:lnTo>
                  <a:lnTo>
                    <a:pt x="521494" y="876300"/>
                  </a:lnTo>
                  <a:lnTo>
                    <a:pt x="445294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65575FC6-7DEA-4D04-9BF1-502B19A49288}"/>
                </a:ext>
              </a:extLst>
            </p:cNvPr>
            <p:cNvSpPr/>
            <p:nvPr/>
          </p:nvSpPr>
          <p:spPr>
            <a:xfrm>
              <a:off x="3776663" y="3608388"/>
              <a:ext cx="2292350" cy="438150"/>
            </a:xfrm>
            <a:custGeom>
              <a:avLst/>
              <a:gdLst>
                <a:gd name="connsiteX0" fmla="*/ 1157287 w 2293143"/>
                <a:gd name="connsiteY0" fmla="*/ 135731 h 438150"/>
                <a:gd name="connsiteX1" fmla="*/ 1328737 w 2293143"/>
                <a:gd name="connsiteY1" fmla="*/ 116681 h 438150"/>
                <a:gd name="connsiteX2" fmla="*/ 1476375 w 2293143"/>
                <a:gd name="connsiteY2" fmla="*/ 95250 h 438150"/>
                <a:gd name="connsiteX3" fmla="*/ 1654968 w 2293143"/>
                <a:gd name="connsiteY3" fmla="*/ 61912 h 438150"/>
                <a:gd name="connsiteX4" fmla="*/ 1754981 w 2293143"/>
                <a:gd name="connsiteY4" fmla="*/ 42862 h 438150"/>
                <a:gd name="connsiteX5" fmla="*/ 1828800 w 2293143"/>
                <a:gd name="connsiteY5" fmla="*/ 19050 h 438150"/>
                <a:gd name="connsiteX6" fmla="*/ 1900237 w 2293143"/>
                <a:gd name="connsiteY6" fmla="*/ 2381 h 438150"/>
                <a:gd name="connsiteX7" fmla="*/ 1935956 w 2293143"/>
                <a:gd name="connsiteY7" fmla="*/ 0 h 438150"/>
                <a:gd name="connsiteX8" fmla="*/ 1971675 w 2293143"/>
                <a:gd name="connsiteY8" fmla="*/ 4762 h 438150"/>
                <a:gd name="connsiteX9" fmla="*/ 2026443 w 2293143"/>
                <a:gd name="connsiteY9" fmla="*/ 16669 h 438150"/>
                <a:gd name="connsiteX10" fmla="*/ 2093118 w 2293143"/>
                <a:gd name="connsiteY10" fmla="*/ 40481 h 438150"/>
                <a:gd name="connsiteX11" fmla="*/ 2135981 w 2293143"/>
                <a:gd name="connsiteY11" fmla="*/ 59531 h 438150"/>
                <a:gd name="connsiteX12" fmla="*/ 2176462 w 2293143"/>
                <a:gd name="connsiteY12" fmla="*/ 83344 h 438150"/>
                <a:gd name="connsiteX13" fmla="*/ 2214562 w 2293143"/>
                <a:gd name="connsiteY13" fmla="*/ 109537 h 438150"/>
                <a:gd name="connsiteX14" fmla="*/ 2243137 w 2293143"/>
                <a:gd name="connsiteY14" fmla="*/ 135731 h 438150"/>
                <a:gd name="connsiteX15" fmla="*/ 2271712 w 2293143"/>
                <a:gd name="connsiteY15" fmla="*/ 166687 h 438150"/>
                <a:gd name="connsiteX16" fmla="*/ 2288381 w 2293143"/>
                <a:gd name="connsiteY16" fmla="*/ 190500 h 438150"/>
                <a:gd name="connsiteX17" fmla="*/ 2293143 w 2293143"/>
                <a:gd name="connsiteY17" fmla="*/ 207169 h 438150"/>
                <a:gd name="connsiteX18" fmla="*/ 2293143 w 2293143"/>
                <a:gd name="connsiteY18" fmla="*/ 223837 h 438150"/>
                <a:gd name="connsiteX19" fmla="*/ 2276475 w 2293143"/>
                <a:gd name="connsiteY19" fmla="*/ 242887 h 438150"/>
                <a:gd name="connsiteX20" fmla="*/ 2247900 w 2293143"/>
                <a:gd name="connsiteY20" fmla="*/ 257175 h 438150"/>
                <a:gd name="connsiteX21" fmla="*/ 2212181 w 2293143"/>
                <a:gd name="connsiteY21" fmla="*/ 269081 h 438150"/>
                <a:gd name="connsiteX22" fmla="*/ 2190750 w 2293143"/>
                <a:gd name="connsiteY22" fmla="*/ 269081 h 438150"/>
                <a:gd name="connsiteX23" fmla="*/ 2116931 w 2293143"/>
                <a:gd name="connsiteY23" fmla="*/ 257175 h 438150"/>
                <a:gd name="connsiteX24" fmla="*/ 2007393 w 2293143"/>
                <a:gd name="connsiteY24" fmla="*/ 250031 h 438150"/>
                <a:gd name="connsiteX25" fmla="*/ 1862137 w 2293143"/>
                <a:gd name="connsiteY25" fmla="*/ 245269 h 438150"/>
                <a:gd name="connsiteX26" fmla="*/ 1724025 w 2293143"/>
                <a:gd name="connsiteY26" fmla="*/ 250031 h 438150"/>
                <a:gd name="connsiteX27" fmla="*/ 1557337 w 2293143"/>
                <a:gd name="connsiteY27" fmla="*/ 261937 h 438150"/>
                <a:gd name="connsiteX28" fmla="*/ 1397793 w 2293143"/>
                <a:gd name="connsiteY28" fmla="*/ 276225 h 438150"/>
                <a:gd name="connsiteX29" fmla="*/ 1166812 w 2293143"/>
                <a:gd name="connsiteY29" fmla="*/ 297656 h 438150"/>
                <a:gd name="connsiteX30" fmla="*/ 952500 w 2293143"/>
                <a:gd name="connsiteY30" fmla="*/ 323850 h 438150"/>
                <a:gd name="connsiteX31" fmla="*/ 821531 w 2293143"/>
                <a:gd name="connsiteY31" fmla="*/ 345281 h 438150"/>
                <a:gd name="connsiteX32" fmla="*/ 673893 w 2293143"/>
                <a:gd name="connsiteY32" fmla="*/ 373856 h 438150"/>
                <a:gd name="connsiteX33" fmla="*/ 550068 w 2293143"/>
                <a:gd name="connsiteY33" fmla="*/ 407194 h 438150"/>
                <a:gd name="connsiteX34" fmla="*/ 504825 w 2293143"/>
                <a:gd name="connsiteY34" fmla="*/ 423862 h 438150"/>
                <a:gd name="connsiteX35" fmla="*/ 450056 w 2293143"/>
                <a:gd name="connsiteY35" fmla="*/ 435769 h 438150"/>
                <a:gd name="connsiteX36" fmla="*/ 402431 w 2293143"/>
                <a:gd name="connsiteY36" fmla="*/ 438150 h 438150"/>
                <a:gd name="connsiteX37" fmla="*/ 350043 w 2293143"/>
                <a:gd name="connsiteY37" fmla="*/ 433387 h 438150"/>
                <a:gd name="connsiteX38" fmla="*/ 304800 w 2293143"/>
                <a:gd name="connsiteY38" fmla="*/ 423862 h 438150"/>
                <a:gd name="connsiteX39" fmla="*/ 266700 w 2293143"/>
                <a:gd name="connsiteY39" fmla="*/ 407194 h 438150"/>
                <a:gd name="connsiteX40" fmla="*/ 223837 w 2293143"/>
                <a:gd name="connsiteY40" fmla="*/ 378619 h 438150"/>
                <a:gd name="connsiteX41" fmla="*/ 161925 w 2293143"/>
                <a:gd name="connsiteY41" fmla="*/ 326231 h 438150"/>
                <a:gd name="connsiteX42" fmla="*/ 92868 w 2293143"/>
                <a:gd name="connsiteY42" fmla="*/ 266700 h 438150"/>
                <a:gd name="connsiteX43" fmla="*/ 42862 w 2293143"/>
                <a:gd name="connsiteY43" fmla="*/ 211931 h 438150"/>
                <a:gd name="connsiteX44" fmla="*/ 14287 w 2293143"/>
                <a:gd name="connsiteY44" fmla="*/ 171450 h 438150"/>
                <a:gd name="connsiteX45" fmla="*/ 7143 w 2293143"/>
                <a:gd name="connsiteY45" fmla="*/ 157162 h 438150"/>
                <a:gd name="connsiteX46" fmla="*/ 0 w 2293143"/>
                <a:gd name="connsiteY46" fmla="*/ 138112 h 438150"/>
                <a:gd name="connsiteX47" fmla="*/ 2381 w 2293143"/>
                <a:gd name="connsiteY47" fmla="*/ 121444 h 438150"/>
                <a:gd name="connsiteX48" fmla="*/ 9525 w 2293143"/>
                <a:gd name="connsiteY48" fmla="*/ 109537 h 438150"/>
                <a:gd name="connsiteX49" fmla="*/ 21431 w 2293143"/>
                <a:gd name="connsiteY49" fmla="*/ 107156 h 438150"/>
                <a:gd name="connsiteX50" fmla="*/ 30956 w 2293143"/>
                <a:gd name="connsiteY50" fmla="*/ 107156 h 438150"/>
                <a:gd name="connsiteX51" fmla="*/ 59531 w 2293143"/>
                <a:gd name="connsiteY51" fmla="*/ 116681 h 438150"/>
                <a:gd name="connsiteX52" fmla="*/ 90487 w 2293143"/>
                <a:gd name="connsiteY52" fmla="*/ 135731 h 438150"/>
                <a:gd name="connsiteX53" fmla="*/ 140493 w 2293143"/>
                <a:gd name="connsiteY53" fmla="*/ 159544 h 438150"/>
                <a:gd name="connsiteX54" fmla="*/ 202406 w 2293143"/>
                <a:gd name="connsiteY54" fmla="*/ 180975 h 438150"/>
                <a:gd name="connsiteX55" fmla="*/ 254793 w 2293143"/>
                <a:gd name="connsiteY55" fmla="*/ 195262 h 438150"/>
                <a:gd name="connsiteX56" fmla="*/ 302418 w 2293143"/>
                <a:gd name="connsiteY56" fmla="*/ 202406 h 438150"/>
                <a:gd name="connsiteX57" fmla="*/ 414337 w 2293143"/>
                <a:gd name="connsiteY57" fmla="*/ 202406 h 438150"/>
                <a:gd name="connsiteX58" fmla="*/ 640556 w 2293143"/>
                <a:gd name="connsiteY58" fmla="*/ 192881 h 438150"/>
                <a:gd name="connsiteX59" fmla="*/ 888206 w 2293143"/>
                <a:gd name="connsiteY59" fmla="*/ 171450 h 438150"/>
                <a:gd name="connsiteX60" fmla="*/ 1157287 w 2293143"/>
                <a:gd name="connsiteY60" fmla="*/ 13573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93143" h="438150">
                  <a:moveTo>
                    <a:pt x="1157287" y="135731"/>
                  </a:moveTo>
                  <a:lnTo>
                    <a:pt x="1328737" y="116681"/>
                  </a:lnTo>
                  <a:lnTo>
                    <a:pt x="1476375" y="95250"/>
                  </a:lnTo>
                  <a:lnTo>
                    <a:pt x="1654968" y="61912"/>
                  </a:lnTo>
                  <a:lnTo>
                    <a:pt x="1754981" y="42862"/>
                  </a:lnTo>
                  <a:lnTo>
                    <a:pt x="1828800" y="19050"/>
                  </a:lnTo>
                  <a:lnTo>
                    <a:pt x="1900237" y="2381"/>
                  </a:lnTo>
                  <a:lnTo>
                    <a:pt x="1935956" y="0"/>
                  </a:lnTo>
                  <a:lnTo>
                    <a:pt x="1971675" y="4762"/>
                  </a:lnTo>
                  <a:lnTo>
                    <a:pt x="2026443" y="16669"/>
                  </a:lnTo>
                  <a:lnTo>
                    <a:pt x="2093118" y="40481"/>
                  </a:lnTo>
                  <a:lnTo>
                    <a:pt x="2135981" y="59531"/>
                  </a:lnTo>
                  <a:lnTo>
                    <a:pt x="2176462" y="83344"/>
                  </a:lnTo>
                  <a:lnTo>
                    <a:pt x="2214562" y="109537"/>
                  </a:lnTo>
                  <a:lnTo>
                    <a:pt x="2243137" y="135731"/>
                  </a:lnTo>
                  <a:lnTo>
                    <a:pt x="2271712" y="166687"/>
                  </a:lnTo>
                  <a:lnTo>
                    <a:pt x="2288381" y="190500"/>
                  </a:lnTo>
                  <a:lnTo>
                    <a:pt x="2293143" y="207169"/>
                  </a:lnTo>
                  <a:lnTo>
                    <a:pt x="2293143" y="223837"/>
                  </a:lnTo>
                  <a:lnTo>
                    <a:pt x="2276475" y="242887"/>
                  </a:lnTo>
                  <a:lnTo>
                    <a:pt x="2247900" y="257175"/>
                  </a:lnTo>
                  <a:lnTo>
                    <a:pt x="2212181" y="269081"/>
                  </a:lnTo>
                  <a:lnTo>
                    <a:pt x="2190750" y="269081"/>
                  </a:lnTo>
                  <a:lnTo>
                    <a:pt x="2116931" y="257175"/>
                  </a:lnTo>
                  <a:lnTo>
                    <a:pt x="2007393" y="250031"/>
                  </a:lnTo>
                  <a:lnTo>
                    <a:pt x="1862137" y="245269"/>
                  </a:lnTo>
                  <a:lnTo>
                    <a:pt x="1724025" y="250031"/>
                  </a:lnTo>
                  <a:lnTo>
                    <a:pt x="1557337" y="261937"/>
                  </a:lnTo>
                  <a:lnTo>
                    <a:pt x="1397793" y="276225"/>
                  </a:lnTo>
                  <a:lnTo>
                    <a:pt x="1166812" y="297656"/>
                  </a:lnTo>
                  <a:lnTo>
                    <a:pt x="952500" y="323850"/>
                  </a:lnTo>
                  <a:lnTo>
                    <a:pt x="821531" y="345281"/>
                  </a:lnTo>
                  <a:lnTo>
                    <a:pt x="673893" y="373856"/>
                  </a:lnTo>
                  <a:lnTo>
                    <a:pt x="550068" y="407194"/>
                  </a:lnTo>
                  <a:lnTo>
                    <a:pt x="504825" y="423862"/>
                  </a:lnTo>
                  <a:lnTo>
                    <a:pt x="450056" y="435769"/>
                  </a:lnTo>
                  <a:lnTo>
                    <a:pt x="402431" y="438150"/>
                  </a:lnTo>
                  <a:lnTo>
                    <a:pt x="350043" y="433387"/>
                  </a:lnTo>
                  <a:lnTo>
                    <a:pt x="304800" y="423862"/>
                  </a:lnTo>
                  <a:lnTo>
                    <a:pt x="266700" y="407194"/>
                  </a:lnTo>
                  <a:lnTo>
                    <a:pt x="223837" y="378619"/>
                  </a:lnTo>
                  <a:lnTo>
                    <a:pt x="161925" y="326231"/>
                  </a:lnTo>
                  <a:lnTo>
                    <a:pt x="92868" y="266700"/>
                  </a:lnTo>
                  <a:lnTo>
                    <a:pt x="42862" y="211931"/>
                  </a:lnTo>
                  <a:lnTo>
                    <a:pt x="14287" y="171450"/>
                  </a:lnTo>
                  <a:lnTo>
                    <a:pt x="7143" y="157162"/>
                  </a:lnTo>
                  <a:lnTo>
                    <a:pt x="0" y="138112"/>
                  </a:lnTo>
                  <a:lnTo>
                    <a:pt x="2381" y="121444"/>
                  </a:lnTo>
                  <a:lnTo>
                    <a:pt x="9525" y="109537"/>
                  </a:lnTo>
                  <a:lnTo>
                    <a:pt x="21431" y="107156"/>
                  </a:lnTo>
                  <a:lnTo>
                    <a:pt x="30956" y="107156"/>
                  </a:lnTo>
                  <a:lnTo>
                    <a:pt x="59531" y="116681"/>
                  </a:lnTo>
                  <a:lnTo>
                    <a:pt x="90487" y="135731"/>
                  </a:lnTo>
                  <a:lnTo>
                    <a:pt x="140493" y="159544"/>
                  </a:lnTo>
                  <a:lnTo>
                    <a:pt x="202406" y="180975"/>
                  </a:lnTo>
                  <a:lnTo>
                    <a:pt x="254793" y="195262"/>
                  </a:lnTo>
                  <a:lnTo>
                    <a:pt x="302418" y="202406"/>
                  </a:lnTo>
                  <a:lnTo>
                    <a:pt x="414337" y="202406"/>
                  </a:lnTo>
                  <a:lnTo>
                    <a:pt x="640556" y="192881"/>
                  </a:lnTo>
                  <a:lnTo>
                    <a:pt x="888206" y="171450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37">
              <a:extLst>
                <a:ext uri="{FF2B5EF4-FFF2-40B4-BE49-F238E27FC236}">
                  <a16:creationId xmlns:a16="http://schemas.microsoft.com/office/drawing/2014/main" id="{B11A318A-D75B-48AE-A237-40B065465C38}"/>
                </a:ext>
              </a:extLst>
            </p:cNvPr>
            <p:cNvSpPr/>
            <p:nvPr/>
          </p:nvSpPr>
          <p:spPr>
            <a:xfrm>
              <a:off x="2819400" y="4168775"/>
              <a:ext cx="4122738" cy="623888"/>
            </a:xfrm>
            <a:custGeom>
              <a:avLst/>
              <a:gdLst>
                <a:gd name="connsiteX0" fmla="*/ 1915568 w 4121475"/>
                <a:gd name="connsiteY0" fmla="*/ 186884 h 624061"/>
                <a:gd name="connsiteX1" fmla="*/ 2252628 w 4121475"/>
                <a:gd name="connsiteY1" fmla="*/ 156849 h 624061"/>
                <a:gd name="connsiteX2" fmla="*/ 2539629 w 4121475"/>
                <a:gd name="connsiteY2" fmla="*/ 133489 h 624061"/>
                <a:gd name="connsiteX3" fmla="*/ 2809945 w 4121475"/>
                <a:gd name="connsiteY3" fmla="*/ 113465 h 624061"/>
                <a:gd name="connsiteX4" fmla="*/ 2920073 w 4121475"/>
                <a:gd name="connsiteY4" fmla="*/ 110128 h 624061"/>
                <a:gd name="connsiteX5" fmla="*/ 3080260 w 4121475"/>
                <a:gd name="connsiteY5" fmla="*/ 106791 h 624061"/>
                <a:gd name="connsiteX6" fmla="*/ 3197063 w 4121475"/>
                <a:gd name="connsiteY6" fmla="*/ 100116 h 624061"/>
                <a:gd name="connsiteX7" fmla="*/ 3317203 w 4121475"/>
                <a:gd name="connsiteY7" fmla="*/ 90105 h 624061"/>
                <a:gd name="connsiteX8" fmla="*/ 3357250 w 4121475"/>
                <a:gd name="connsiteY8" fmla="*/ 83430 h 624061"/>
                <a:gd name="connsiteX9" fmla="*/ 3403971 w 4121475"/>
                <a:gd name="connsiteY9" fmla="*/ 66744 h 624061"/>
                <a:gd name="connsiteX10" fmla="*/ 3497413 w 4121475"/>
                <a:gd name="connsiteY10" fmla="*/ 36709 h 624061"/>
                <a:gd name="connsiteX11" fmla="*/ 3600867 w 4121475"/>
                <a:gd name="connsiteY11" fmla="*/ 10011 h 624061"/>
                <a:gd name="connsiteX12" fmla="*/ 3654263 w 4121475"/>
                <a:gd name="connsiteY12" fmla="*/ 0 h 624061"/>
                <a:gd name="connsiteX13" fmla="*/ 3724345 w 4121475"/>
                <a:gd name="connsiteY13" fmla="*/ 13349 h 624061"/>
                <a:gd name="connsiteX14" fmla="*/ 3834473 w 4121475"/>
                <a:gd name="connsiteY14" fmla="*/ 46721 h 624061"/>
                <a:gd name="connsiteX15" fmla="*/ 3901218 w 4121475"/>
                <a:gd name="connsiteY15" fmla="*/ 73419 h 624061"/>
                <a:gd name="connsiteX16" fmla="*/ 3954613 w 4121475"/>
                <a:gd name="connsiteY16" fmla="*/ 96779 h 624061"/>
                <a:gd name="connsiteX17" fmla="*/ 4024695 w 4121475"/>
                <a:gd name="connsiteY17" fmla="*/ 133489 h 624061"/>
                <a:gd name="connsiteX18" fmla="*/ 4091440 w 4121475"/>
                <a:gd name="connsiteY18" fmla="*/ 180210 h 624061"/>
                <a:gd name="connsiteX19" fmla="*/ 4108126 w 4121475"/>
                <a:gd name="connsiteY19" fmla="*/ 196896 h 624061"/>
                <a:gd name="connsiteX20" fmla="*/ 4118137 w 4121475"/>
                <a:gd name="connsiteY20" fmla="*/ 210245 h 624061"/>
                <a:gd name="connsiteX21" fmla="*/ 4121475 w 4121475"/>
                <a:gd name="connsiteY21" fmla="*/ 233605 h 624061"/>
                <a:gd name="connsiteX22" fmla="*/ 4111463 w 4121475"/>
                <a:gd name="connsiteY22" fmla="*/ 263640 h 624061"/>
                <a:gd name="connsiteX23" fmla="*/ 4088102 w 4121475"/>
                <a:gd name="connsiteY23" fmla="*/ 280327 h 624061"/>
                <a:gd name="connsiteX24" fmla="*/ 4051393 w 4121475"/>
                <a:gd name="connsiteY24" fmla="*/ 287001 h 624061"/>
                <a:gd name="connsiteX25" fmla="*/ 4004672 w 4121475"/>
                <a:gd name="connsiteY25" fmla="*/ 287001 h 624061"/>
                <a:gd name="connsiteX26" fmla="*/ 3937927 w 4121475"/>
                <a:gd name="connsiteY26" fmla="*/ 276989 h 624061"/>
                <a:gd name="connsiteX27" fmla="*/ 3854497 w 4121475"/>
                <a:gd name="connsiteY27" fmla="*/ 266978 h 624061"/>
                <a:gd name="connsiteX28" fmla="*/ 3797764 w 4121475"/>
                <a:gd name="connsiteY28" fmla="*/ 266978 h 624061"/>
                <a:gd name="connsiteX29" fmla="*/ 3704321 w 4121475"/>
                <a:gd name="connsiteY29" fmla="*/ 260303 h 624061"/>
                <a:gd name="connsiteX30" fmla="*/ 3544135 w 4121475"/>
                <a:gd name="connsiteY30" fmla="*/ 246954 h 624061"/>
                <a:gd name="connsiteX31" fmla="*/ 3387285 w 4121475"/>
                <a:gd name="connsiteY31" fmla="*/ 243617 h 624061"/>
                <a:gd name="connsiteX32" fmla="*/ 3247121 w 4121475"/>
                <a:gd name="connsiteY32" fmla="*/ 253629 h 624061"/>
                <a:gd name="connsiteX33" fmla="*/ 2773235 w 4121475"/>
                <a:gd name="connsiteY33" fmla="*/ 287001 h 624061"/>
                <a:gd name="connsiteX34" fmla="*/ 2336059 w 4121475"/>
                <a:gd name="connsiteY34" fmla="*/ 317036 h 624061"/>
                <a:gd name="connsiteX35" fmla="*/ 2092441 w 4121475"/>
                <a:gd name="connsiteY35" fmla="*/ 337059 h 624061"/>
                <a:gd name="connsiteX36" fmla="*/ 1858835 w 4121475"/>
                <a:gd name="connsiteY36" fmla="*/ 357083 h 624061"/>
                <a:gd name="connsiteX37" fmla="*/ 1728683 w 4121475"/>
                <a:gd name="connsiteY37" fmla="*/ 367095 h 624061"/>
                <a:gd name="connsiteX38" fmla="*/ 1555148 w 4121475"/>
                <a:gd name="connsiteY38" fmla="*/ 380443 h 624061"/>
                <a:gd name="connsiteX39" fmla="*/ 1371600 w 4121475"/>
                <a:gd name="connsiteY39" fmla="*/ 407141 h 624061"/>
                <a:gd name="connsiteX40" fmla="*/ 1057901 w 4121475"/>
                <a:gd name="connsiteY40" fmla="*/ 463874 h 624061"/>
                <a:gd name="connsiteX41" fmla="*/ 764225 w 4121475"/>
                <a:gd name="connsiteY41" fmla="*/ 527281 h 624061"/>
                <a:gd name="connsiteX42" fmla="*/ 634073 w 4121475"/>
                <a:gd name="connsiteY42" fmla="*/ 557316 h 624061"/>
                <a:gd name="connsiteX43" fmla="*/ 540631 w 4121475"/>
                <a:gd name="connsiteY43" fmla="*/ 587351 h 624061"/>
                <a:gd name="connsiteX44" fmla="*/ 400467 w 4121475"/>
                <a:gd name="connsiteY44" fmla="*/ 624061 h 624061"/>
                <a:gd name="connsiteX45" fmla="*/ 377107 w 4121475"/>
                <a:gd name="connsiteY45" fmla="*/ 620724 h 624061"/>
                <a:gd name="connsiteX46" fmla="*/ 313699 w 4121475"/>
                <a:gd name="connsiteY46" fmla="*/ 594026 h 624061"/>
                <a:gd name="connsiteX47" fmla="*/ 226932 w 4121475"/>
                <a:gd name="connsiteY47" fmla="*/ 547305 h 624061"/>
                <a:gd name="connsiteX48" fmla="*/ 153513 w 4121475"/>
                <a:gd name="connsiteY48" fmla="*/ 493909 h 624061"/>
                <a:gd name="connsiteX49" fmla="*/ 116803 w 4121475"/>
                <a:gd name="connsiteY49" fmla="*/ 460537 h 624061"/>
                <a:gd name="connsiteX50" fmla="*/ 66745 w 4121475"/>
                <a:gd name="connsiteY50" fmla="*/ 403804 h 624061"/>
                <a:gd name="connsiteX51" fmla="*/ 33372 w 4121475"/>
                <a:gd name="connsiteY51" fmla="*/ 370432 h 624061"/>
                <a:gd name="connsiteX52" fmla="*/ 16686 w 4121475"/>
                <a:gd name="connsiteY52" fmla="*/ 340397 h 624061"/>
                <a:gd name="connsiteX53" fmla="*/ 6675 w 4121475"/>
                <a:gd name="connsiteY53" fmla="*/ 313699 h 624061"/>
                <a:gd name="connsiteX54" fmla="*/ 0 w 4121475"/>
                <a:gd name="connsiteY54" fmla="*/ 276989 h 624061"/>
                <a:gd name="connsiteX55" fmla="*/ 6675 w 4121475"/>
                <a:gd name="connsiteY55" fmla="*/ 256966 h 624061"/>
                <a:gd name="connsiteX56" fmla="*/ 10012 w 4121475"/>
                <a:gd name="connsiteY56" fmla="*/ 246954 h 624061"/>
                <a:gd name="connsiteX57" fmla="*/ 23361 w 4121475"/>
                <a:gd name="connsiteY57" fmla="*/ 240280 h 624061"/>
                <a:gd name="connsiteX58" fmla="*/ 40047 w 4121475"/>
                <a:gd name="connsiteY58" fmla="*/ 243617 h 624061"/>
                <a:gd name="connsiteX59" fmla="*/ 60070 w 4121475"/>
                <a:gd name="connsiteY59" fmla="*/ 260303 h 624061"/>
                <a:gd name="connsiteX60" fmla="*/ 93443 w 4121475"/>
                <a:gd name="connsiteY60" fmla="*/ 276989 h 624061"/>
                <a:gd name="connsiteX61" fmla="*/ 186885 w 4121475"/>
                <a:gd name="connsiteY61" fmla="*/ 307024 h 624061"/>
                <a:gd name="connsiteX62" fmla="*/ 276990 w 4121475"/>
                <a:gd name="connsiteY62" fmla="*/ 330385 h 624061"/>
                <a:gd name="connsiteX63" fmla="*/ 357083 w 4121475"/>
                <a:gd name="connsiteY63" fmla="*/ 340397 h 624061"/>
                <a:gd name="connsiteX64" fmla="*/ 630736 w 4121475"/>
                <a:gd name="connsiteY64" fmla="*/ 347071 h 624061"/>
                <a:gd name="connsiteX65" fmla="*/ 857667 w 4121475"/>
                <a:gd name="connsiteY65" fmla="*/ 337059 h 624061"/>
                <a:gd name="connsiteX66" fmla="*/ 971133 w 4121475"/>
                <a:gd name="connsiteY66" fmla="*/ 313699 h 624061"/>
                <a:gd name="connsiteX67" fmla="*/ 1191390 w 4121475"/>
                <a:gd name="connsiteY67" fmla="*/ 276989 h 624061"/>
                <a:gd name="connsiteX68" fmla="*/ 1468380 w 4121475"/>
                <a:gd name="connsiteY68" fmla="*/ 240280 h 624061"/>
                <a:gd name="connsiteX69" fmla="*/ 1915568 w 4121475"/>
                <a:gd name="connsiteY69" fmla="*/ 186884 h 6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21475" h="624061">
                  <a:moveTo>
                    <a:pt x="1915568" y="186884"/>
                  </a:moveTo>
                  <a:lnTo>
                    <a:pt x="2252628" y="156849"/>
                  </a:lnTo>
                  <a:lnTo>
                    <a:pt x="2539629" y="133489"/>
                  </a:lnTo>
                  <a:lnTo>
                    <a:pt x="2809945" y="113465"/>
                  </a:lnTo>
                  <a:lnTo>
                    <a:pt x="2920073" y="110128"/>
                  </a:lnTo>
                  <a:lnTo>
                    <a:pt x="3080260" y="106791"/>
                  </a:lnTo>
                  <a:lnTo>
                    <a:pt x="3197063" y="100116"/>
                  </a:lnTo>
                  <a:lnTo>
                    <a:pt x="3317203" y="90105"/>
                  </a:lnTo>
                  <a:lnTo>
                    <a:pt x="3357250" y="83430"/>
                  </a:lnTo>
                  <a:lnTo>
                    <a:pt x="3403971" y="66744"/>
                  </a:lnTo>
                  <a:lnTo>
                    <a:pt x="3497413" y="36709"/>
                  </a:lnTo>
                  <a:lnTo>
                    <a:pt x="3600867" y="10011"/>
                  </a:lnTo>
                  <a:lnTo>
                    <a:pt x="3654263" y="0"/>
                  </a:lnTo>
                  <a:lnTo>
                    <a:pt x="3724345" y="13349"/>
                  </a:lnTo>
                  <a:lnTo>
                    <a:pt x="3834473" y="46721"/>
                  </a:lnTo>
                  <a:lnTo>
                    <a:pt x="3901218" y="73419"/>
                  </a:lnTo>
                  <a:lnTo>
                    <a:pt x="3954613" y="96779"/>
                  </a:lnTo>
                  <a:lnTo>
                    <a:pt x="4024695" y="133489"/>
                  </a:lnTo>
                  <a:lnTo>
                    <a:pt x="4091440" y="180210"/>
                  </a:lnTo>
                  <a:lnTo>
                    <a:pt x="4108126" y="196896"/>
                  </a:lnTo>
                  <a:lnTo>
                    <a:pt x="4118137" y="210245"/>
                  </a:lnTo>
                  <a:lnTo>
                    <a:pt x="4121475" y="233605"/>
                  </a:lnTo>
                  <a:lnTo>
                    <a:pt x="4111463" y="263640"/>
                  </a:lnTo>
                  <a:lnTo>
                    <a:pt x="4088102" y="280327"/>
                  </a:lnTo>
                  <a:lnTo>
                    <a:pt x="4051393" y="287001"/>
                  </a:lnTo>
                  <a:lnTo>
                    <a:pt x="4004672" y="287001"/>
                  </a:lnTo>
                  <a:lnTo>
                    <a:pt x="3937927" y="276989"/>
                  </a:lnTo>
                  <a:lnTo>
                    <a:pt x="3854497" y="266978"/>
                  </a:lnTo>
                  <a:lnTo>
                    <a:pt x="3797764" y="266978"/>
                  </a:lnTo>
                  <a:lnTo>
                    <a:pt x="3704321" y="260303"/>
                  </a:lnTo>
                  <a:lnTo>
                    <a:pt x="3544135" y="246954"/>
                  </a:lnTo>
                  <a:lnTo>
                    <a:pt x="3387285" y="243617"/>
                  </a:lnTo>
                  <a:lnTo>
                    <a:pt x="3247121" y="253629"/>
                  </a:lnTo>
                  <a:lnTo>
                    <a:pt x="2773235" y="287001"/>
                  </a:lnTo>
                  <a:lnTo>
                    <a:pt x="2336059" y="317036"/>
                  </a:lnTo>
                  <a:lnTo>
                    <a:pt x="2092441" y="337059"/>
                  </a:lnTo>
                  <a:lnTo>
                    <a:pt x="1858835" y="357083"/>
                  </a:lnTo>
                  <a:lnTo>
                    <a:pt x="1728683" y="367095"/>
                  </a:lnTo>
                  <a:lnTo>
                    <a:pt x="1555148" y="380443"/>
                  </a:lnTo>
                  <a:lnTo>
                    <a:pt x="1371600" y="407141"/>
                  </a:lnTo>
                  <a:lnTo>
                    <a:pt x="1057901" y="463874"/>
                  </a:lnTo>
                  <a:lnTo>
                    <a:pt x="764225" y="527281"/>
                  </a:lnTo>
                  <a:lnTo>
                    <a:pt x="634073" y="557316"/>
                  </a:lnTo>
                  <a:lnTo>
                    <a:pt x="540631" y="587351"/>
                  </a:lnTo>
                  <a:lnTo>
                    <a:pt x="400467" y="624061"/>
                  </a:lnTo>
                  <a:lnTo>
                    <a:pt x="377107" y="620724"/>
                  </a:lnTo>
                  <a:lnTo>
                    <a:pt x="313699" y="594026"/>
                  </a:lnTo>
                  <a:lnTo>
                    <a:pt x="226932" y="547305"/>
                  </a:lnTo>
                  <a:lnTo>
                    <a:pt x="153513" y="493909"/>
                  </a:lnTo>
                  <a:lnTo>
                    <a:pt x="116803" y="460537"/>
                  </a:lnTo>
                  <a:lnTo>
                    <a:pt x="66745" y="403804"/>
                  </a:lnTo>
                  <a:lnTo>
                    <a:pt x="33372" y="370432"/>
                  </a:lnTo>
                  <a:lnTo>
                    <a:pt x="16686" y="340397"/>
                  </a:lnTo>
                  <a:lnTo>
                    <a:pt x="6675" y="313699"/>
                  </a:lnTo>
                  <a:lnTo>
                    <a:pt x="0" y="276989"/>
                  </a:lnTo>
                  <a:lnTo>
                    <a:pt x="6675" y="256966"/>
                  </a:lnTo>
                  <a:lnTo>
                    <a:pt x="10012" y="246954"/>
                  </a:lnTo>
                  <a:lnTo>
                    <a:pt x="23361" y="240280"/>
                  </a:lnTo>
                  <a:lnTo>
                    <a:pt x="40047" y="243617"/>
                  </a:lnTo>
                  <a:lnTo>
                    <a:pt x="60070" y="260303"/>
                  </a:lnTo>
                  <a:lnTo>
                    <a:pt x="93443" y="276989"/>
                  </a:lnTo>
                  <a:lnTo>
                    <a:pt x="186885" y="307024"/>
                  </a:lnTo>
                  <a:lnTo>
                    <a:pt x="276990" y="330385"/>
                  </a:lnTo>
                  <a:lnTo>
                    <a:pt x="357083" y="340397"/>
                  </a:lnTo>
                  <a:lnTo>
                    <a:pt x="630736" y="347071"/>
                  </a:lnTo>
                  <a:lnTo>
                    <a:pt x="857667" y="337059"/>
                  </a:lnTo>
                  <a:lnTo>
                    <a:pt x="971133" y="313699"/>
                  </a:lnTo>
                  <a:lnTo>
                    <a:pt x="1191390" y="276989"/>
                  </a:lnTo>
                  <a:lnTo>
                    <a:pt x="1468380" y="240280"/>
                  </a:lnTo>
                  <a:lnTo>
                    <a:pt x="1915568" y="18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B0519E90-26C6-4476-9AD5-55A6FB531582}"/>
                </a:ext>
              </a:extLst>
            </p:cNvPr>
            <p:cNvSpPr/>
            <p:nvPr/>
          </p:nvSpPr>
          <p:spPr>
            <a:xfrm>
              <a:off x="3009900" y="4913313"/>
              <a:ext cx="1204913" cy="1006475"/>
            </a:xfrm>
            <a:custGeom>
              <a:avLst/>
              <a:gdLst>
                <a:gd name="connsiteX0" fmla="*/ 485775 w 1204913"/>
                <a:gd name="connsiteY0" fmla="*/ 545306 h 1007269"/>
                <a:gd name="connsiteX1" fmla="*/ 573881 w 1204913"/>
                <a:gd name="connsiteY1" fmla="*/ 459581 h 1007269"/>
                <a:gd name="connsiteX2" fmla="*/ 640556 w 1204913"/>
                <a:gd name="connsiteY2" fmla="*/ 392906 h 1007269"/>
                <a:gd name="connsiteX3" fmla="*/ 709613 w 1204913"/>
                <a:gd name="connsiteY3" fmla="*/ 316706 h 1007269"/>
                <a:gd name="connsiteX4" fmla="*/ 778669 w 1204913"/>
                <a:gd name="connsiteY4" fmla="*/ 235744 h 1007269"/>
                <a:gd name="connsiteX5" fmla="*/ 819150 w 1204913"/>
                <a:gd name="connsiteY5" fmla="*/ 173831 h 1007269"/>
                <a:gd name="connsiteX6" fmla="*/ 828675 w 1204913"/>
                <a:gd name="connsiteY6" fmla="*/ 150019 h 1007269"/>
                <a:gd name="connsiteX7" fmla="*/ 831056 w 1204913"/>
                <a:gd name="connsiteY7" fmla="*/ 128587 h 1007269"/>
                <a:gd name="connsiteX8" fmla="*/ 826294 w 1204913"/>
                <a:gd name="connsiteY8" fmla="*/ 107156 h 1007269"/>
                <a:gd name="connsiteX9" fmla="*/ 816769 w 1204913"/>
                <a:gd name="connsiteY9" fmla="*/ 90487 h 1007269"/>
                <a:gd name="connsiteX10" fmla="*/ 809625 w 1204913"/>
                <a:gd name="connsiteY10" fmla="*/ 83344 h 1007269"/>
                <a:gd name="connsiteX11" fmla="*/ 785813 w 1204913"/>
                <a:gd name="connsiteY11" fmla="*/ 73819 h 1007269"/>
                <a:gd name="connsiteX12" fmla="*/ 750094 w 1204913"/>
                <a:gd name="connsiteY12" fmla="*/ 64294 h 1007269"/>
                <a:gd name="connsiteX13" fmla="*/ 733425 w 1204913"/>
                <a:gd name="connsiteY13" fmla="*/ 61912 h 1007269"/>
                <a:gd name="connsiteX14" fmla="*/ 723900 w 1204913"/>
                <a:gd name="connsiteY14" fmla="*/ 52387 h 1007269"/>
                <a:gd name="connsiteX15" fmla="*/ 714375 w 1204913"/>
                <a:gd name="connsiteY15" fmla="*/ 23812 h 1007269"/>
                <a:gd name="connsiteX16" fmla="*/ 716756 w 1204913"/>
                <a:gd name="connsiteY16" fmla="*/ 7144 h 1007269"/>
                <a:gd name="connsiteX17" fmla="*/ 726281 w 1204913"/>
                <a:gd name="connsiteY17" fmla="*/ 0 h 1007269"/>
                <a:gd name="connsiteX18" fmla="*/ 757238 w 1204913"/>
                <a:gd name="connsiteY18" fmla="*/ 7144 h 1007269"/>
                <a:gd name="connsiteX19" fmla="*/ 785813 w 1204913"/>
                <a:gd name="connsiteY19" fmla="*/ 14287 h 1007269"/>
                <a:gd name="connsiteX20" fmla="*/ 847725 w 1204913"/>
                <a:gd name="connsiteY20" fmla="*/ 23812 h 1007269"/>
                <a:gd name="connsiteX21" fmla="*/ 904875 w 1204913"/>
                <a:gd name="connsiteY21" fmla="*/ 38100 h 1007269"/>
                <a:gd name="connsiteX22" fmla="*/ 978694 w 1204913"/>
                <a:gd name="connsiteY22" fmla="*/ 59531 h 1007269"/>
                <a:gd name="connsiteX23" fmla="*/ 1047750 w 1204913"/>
                <a:gd name="connsiteY23" fmla="*/ 88106 h 1007269"/>
                <a:gd name="connsiteX24" fmla="*/ 1085850 w 1204913"/>
                <a:gd name="connsiteY24" fmla="*/ 107156 h 1007269"/>
                <a:gd name="connsiteX25" fmla="*/ 1112044 w 1204913"/>
                <a:gd name="connsiteY25" fmla="*/ 121444 h 1007269"/>
                <a:gd name="connsiteX26" fmla="*/ 1150144 w 1204913"/>
                <a:gd name="connsiteY26" fmla="*/ 154781 h 1007269"/>
                <a:gd name="connsiteX27" fmla="*/ 1181100 w 1204913"/>
                <a:gd name="connsiteY27" fmla="*/ 190500 h 1007269"/>
                <a:gd name="connsiteX28" fmla="*/ 1190625 w 1204913"/>
                <a:gd name="connsiteY28" fmla="*/ 195262 h 1007269"/>
                <a:gd name="connsiteX29" fmla="*/ 1197769 w 1204913"/>
                <a:gd name="connsiteY29" fmla="*/ 202406 h 1007269"/>
                <a:gd name="connsiteX30" fmla="*/ 1202531 w 1204913"/>
                <a:gd name="connsiteY30" fmla="*/ 211931 h 1007269"/>
                <a:gd name="connsiteX31" fmla="*/ 1204913 w 1204913"/>
                <a:gd name="connsiteY31" fmla="*/ 233362 h 1007269"/>
                <a:gd name="connsiteX32" fmla="*/ 1173956 w 1204913"/>
                <a:gd name="connsiteY32" fmla="*/ 283369 h 1007269"/>
                <a:gd name="connsiteX33" fmla="*/ 1147763 w 1204913"/>
                <a:gd name="connsiteY33" fmla="*/ 307181 h 1007269"/>
                <a:gd name="connsiteX34" fmla="*/ 1057275 w 1204913"/>
                <a:gd name="connsiteY34" fmla="*/ 350044 h 1007269"/>
                <a:gd name="connsiteX35" fmla="*/ 1004888 w 1204913"/>
                <a:gd name="connsiteY35" fmla="*/ 395287 h 1007269"/>
                <a:gd name="connsiteX36" fmla="*/ 850106 w 1204913"/>
                <a:gd name="connsiteY36" fmla="*/ 509587 h 1007269"/>
                <a:gd name="connsiteX37" fmla="*/ 692944 w 1204913"/>
                <a:gd name="connsiteY37" fmla="*/ 623887 h 1007269"/>
                <a:gd name="connsiteX38" fmla="*/ 578644 w 1204913"/>
                <a:gd name="connsiteY38" fmla="*/ 704850 h 1007269"/>
                <a:gd name="connsiteX39" fmla="*/ 414338 w 1204913"/>
                <a:gd name="connsiteY39" fmla="*/ 802481 h 1007269"/>
                <a:gd name="connsiteX40" fmla="*/ 285750 w 1204913"/>
                <a:gd name="connsiteY40" fmla="*/ 876300 h 1007269"/>
                <a:gd name="connsiteX41" fmla="*/ 157163 w 1204913"/>
                <a:gd name="connsiteY41" fmla="*/ 947737 h 1007269"/>
                <a:gd name="connsiteX42" fmla="*/ 45244 w 1204913"/>
                <a:gd name="connsiteY42" fmla="*/ 1002506 h 1007269"/>
                <a:gd name="connsiteX43" fmla="*/ 23813 w 1204913"/>
                <a:gd name="connsiteY43" fmla="*/ 1007269 h 1007269"/>
                <a:gd name="connsiteX44" fmla="*/ 11906 w 1204913"/>
                <a:gd name="connsiteY44" fmla="*/ 1007269 h 1007269"/>
                <a:gd name="connsiteX45" fmla="*/ 0 w 1204913"/>
                <a:gd name="connsiteY45" fmla="*/ 1000125 h 1007269"/>
                <a:gd name="connsiteX46" fmla="*/ 4763 w 1204913"/>
                <a:gd name="connsiteY46" fmla="*/ 976312 h 1007269"/>
                <a:gd name="connsiteX47" fmla="*/ 14288 w 1204913"/>
                <a:gd name="connsiteY47" fmla="*/ 954881 h 1007269"/>
                <a:gd name="connsiteX48" fmla="*/ 52388 w 1204913"/>
                <a:gd name="connsiteY48" fmla="*/ 919162 h 1007269"/>
                <a:gd name="connsiteX49" fmla="*/ 176213 w 1204913"/>
                <a:gd name="connsiteY49" fmla="*/ 816769 h 1007269"/>
                <a:gd name="connsiteX50" fmla="*/ 364331 w 1204913"/>
                <a:gd name="connsiteY50" fmla="*/ 657225 h 1007269"/>
                <a:gd name="connsiteX51" fmla="*/ 485775 w 1204913"/>
                <a:gd name="connsiteY51" fmla="*/ 54530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04913" h="1007269">
                  <a:moveTo>
                    <a:pt x="485775" y="545306"/>
                  </a:moveTo>
                  <a:lnTo>
                    <a:pt x="573881" y="459581"/>
                  </a:lnTo>
                  <a:lnTo>
                    <a:pt x="640556" y="392906"/>
                  </a:lnTo>
                  <a:lnTo>
                    <a:pt x="709613" y="316706"/>
                  </a:lnTo>
                  <a:lnTo>
                    <a:pt x="778669" y="235744"/>
                  </a:lnTo>
                  <a:lnTo>
                    <a:pt x="819150" y="173831"/>
                  </a:lnTo>
                  <a:lnTo>
                    <a:pt x="828675" y="150019"/>
                  </a:lnTo>
                  <a:lnTo>
                    <a:pt x="831056" y="128587"/>
                  </a:lnTo>
                  <a:lnTo>
                    <a:pt x="826294" y="107156"/>
                  </a:lnTo>
                  <a:lnTo>
                    <a:pt x="816769" y="90487"/>
                  </a:lnTo>
                  <a:lnTo>
                    <a:pt x="809625" y="83344"/>
                  </a:lnTo>
                  <a:lnTo>
                    <a:pt x="785813" y="73819"/>
                  </a:lnTo>
                  <a:lnTo>
                    <a:pt x="750094" y="64294"/>
                  </a:lnTo>
                  <a:lnTo>
                    <a:pt x="733425" y="61912"/>
                  </a:lnTo>
                  <a:lnTo>
                    <a:pt x="723900" y="52387"/>
                  </a:lnTo>
                  <a:lnTo>
                    <a:pt x="714375" y="23812"/>
                  </a:lnTo>
                  <a:lnTo>
                    <a:pt x="716756" y="7144"/>
                  </a:lnTo>
                  <a:lnTo>
                    <a:pt x="726281" y="0"/>
                  </a:lnTo>
                  <a:lnTo>
                    <a:pt x="757238" y="7144"/>
                  </a:lnTo>
                  <a:lnTo>
                    <a:pt x="785813" y="14287"/>
                  </a:lnTo>
                  <a:lnTo>
                    <a:pt x="847725" y="23812"/>
                  </a:lnTo>
                  <a:lnTo>
                    <a:pt x="904875" y="38100"/>
                  </a:lnTo>
                  <a:lnTo>
                    <a:pt x="978694" y="59531"/>
                  </a:lnTo>
                  <a:lnTo>
                    <a:pt x="1047750" y="88106"/>
                  </a:lnTo>
                  <a:lnTo>
                    <a:pt x="1085850" y="107156"/>
                  </a:lnTo>
                  <a:lnTo>
                    <a:pt x="1112044" y="121444"/>
                  </a:lnTo>
                  <a:lnTo>
                    <a:pt x="1150144" y="154781"/>
                  </a:lnTo>
                  <a:lnTo>
                    <a:pt x="1181100" y="190500"/>
                  </a:lnTo>
                  <a:lnTo>
                    <a:pt x="1190625" y="195262"/>
                  </a:lnTo>
                  <a:lnTo>
                    <a:pt x="1197769" y="202406"/>
                  </a:lnTo>
                  <a:lnTo>
                    <a:pt x="1202531" y="211931"/>
                  </a:lnTo>
                  <a:lnTo>
                    <a:pt x="1204913" y="233362"/>
                  </a:lnTo>
                  <a:lnTo>
                    <a:pt x="1173956" y="283369"/>
                  </a:lnTo>
                  <a:lnTo>
                    <a:pt x="1147763" y="307181"/>
                  </a:lnTo>
                  <a:lnTo>
                    <a:pt x="1057275" y="350044"/>
                  </a:lnTo>
                  <a:lnTo>
                    <a:pt x="1004888" y="395287"/>
                  </a:lnTo>
                  <a:lnTo>
                    <a:pt x="850106" y="509587"/>
                  </a:lnTo>
                  <a:lnTo>
                    <a:pt x="692944" y="623887"/>
                  </a:lnTo>
                  <a:lnTo>
                    <a:pt x="578644" y="704850"/>
                  </a:lnTo>
                  <a:lnTo>
                    <a:pt x="414338" y="802481"/>
                  </a:lnTo>
                  <a:lnTo>
                    <a:pt x="285750" y="876300"/>
                  </a:lnTo>
                  <a:lnTo>
                    <a:pt x="157163" y="947737"/>
                  </a:lnTo>
                  <a:lnTo>
                    <a:pt x="45244" y="1002506"/>
                  </a:lnTo>
                  <a:lnTo>
                    <a:pt x="23813" y="1007269"/>
                  </a:lnTo>
                  <a:lnTo>
                    <a:pt x="11906" y="1007269"/>
                  </a:lnTo>
                  <a:lnTo>
                    <a:pt x="0" y="1000125"/>
                  </a:lnTo>
                  <a:lnTo>
                    <a:pt x="4763" y="976312"/>
                  </a:lnTo>
                  <a:lnTo>
                    <a:pt x="14288" y="954881"/>
                  </a:lnTo>
                  <a:lnTo>
                    <a:pt x="52388" y="919162"/>
                  </a:lnTo>
                  <a:lnTo>
                    <a:pt x="176213" y="816769"/>
                  </a:lnTo>
                  <a:lnTo>
                    <a:pt x="364331" y="657225"/>
                  </a:lnTo>
                  <a:lnTo>
                    <a:pt x="485775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45D087C1-3666-47ED-90AC-93DDC2277971}"/>
                </a:ext>
              </a:extLst>
            </p:cNvPr>
            <p:cNvSpPr/>
            <p:nvPr/>
          </p:nvSpPr>
          <p:spPr>
            <a:xfrm>
              <a:off x="5710238" y="4773613"/>
              <a:ext cx="1041400" cy="990600"/>
            </a:xfrm>
            <a:custGeom>
              <a:avLst/>
              <a:gdLst>
                <a:gd name="connsiteX0" fmla="*/ 452437 w 1040606"/>
                <a:gd name="connsiteY0" fmla="*/ 195263 h 990600"/>
                <a:gd name="connsiteX1" fmla="*/ 616743 w 1040606"/>
                <a:gd name="connsiteY1" fmla="*/ 271463 h 990600"/>
                <a:gd name="connsiteX2" fmla="*/ 728662 w 1040606"/>
                <a:gd name="connsiteY2" fmla="*/ 328613 h 990600"/>
                <a:gd name="connsiteX3" fmla="*/ 776287 w 1040606"/>
                <a:gd name="connsiteY3" fmla="*/ 352425 h 990600"/>
                <a:gd name="connsiteX4" fmla="*/ 797718 w 1040606"/>
                <a:gd name="connsiteY4" fmla="*/ 373857 h 990600"/>
                <a:gd name="connsiteX5" fmla="*/ 864393 w 1040606"/>
                <a:gd name="connsiteY5" fmla="*/ 464344 h 990600"/>
                <a:gd name="connsiteX6" fmla="*/ 926306 w 1040606"/>
                <a:gd name="connsiteY6" fmla="*/ 547688 h 990600"/>
                <a:gd name="connsiteX7" fmla="*/ 971550 w 1040606"/>
                <a:gd name="connsiteY7" fmla="*/ 621507 h 990600"/>
                <a:gd name="connsiteX8" fmla="*/ 995362 w 1040606"/>
                <a:gd name="connsiteY8" fmla="*/ 666750 h 990600"/>
                <a:gd name="connsiteX9" fmla="*/ 1014412 w 1040606"/>
                <a:gd name="connsiteY9" fmla="*/ 709613 h 990600"/>
                <a:gd name="connsiteX10" fmla="*/ 1023937 w 1040606"/>
                <a:gd name="connsiteY10" fmla="*/ 740569 h 990600"/>
                <a:gd name="connsiteX11" fmla="*/ 1033462 w 1040606"/>
                <a:gd name="connsiteY11" fmla="*/ 781050 h 990600"/>
                <a:gd name="connsiteX12" fmla="*/ 1040606 w 1040606"/>
                <a:gd name="connsiteY12" fmla="*/ 821532 h 990600"/>
                <a:gd name="connsiteX13" fmla="*/ 1040606 w 1040606"/>
                <a:gd name="connsiteY13" fmla="*/ 864394 h 990600"/>
                <a:gd name="connsiteX14" fmla="*/ 1035843 w 1040606"/>
                <a:gd name="connsiteY14" fmla="*/ 912019 h 990600"/>
                <a:gd name="connsiteX15" fmla="*/ 1023937 w 1040606"/>
                <a:gd name="connsiteY15" fmla="*/ 947738 h 990600"/>
                <a:gd name="connsiteX16" fmla="*/ 1004887 w 1040606"/>
                <a:gd name="connsiteY16" fmla="*/ 973932 h 990600"/>
                <a:gd name="connsiteX17" fmla="*/ 985837 w 1040606"/>
                <a:gd name="connsiteY17" fmla="*/ 983457 h 990600"/>
                <a:gd name="connsiteX18" fmla="*/ 966787 w 1040606"/>
                <a:gd name="connsiteY18" fmla="*/ 988219 h 990600"/>
                <a:gd name="connsiteX19" fmla="*/ 945356 w 1040606"/>
                <a:gd name="connsiteY19" fmla="*/ 990600 h 990600"/>
                <a:gd name="connsiteX20" fmla="*/ 914400 w 1040606"/>
                <a:gd name="connsiteY20" fmla="*/ 983457 h 990600"/>
                <a:gd name="connsiteX21" fmla="*/ 888206 w 1040606"/>
                <a:gd name="connsiteY21" fmla="*/ 969169 h 990600"/>
                <a:gd name="connsiteX22" fmla="*/ 857250 w 1040606"/>
                <a:gd name="connsiteY22" fmla="*/ 945357 h 990600"/>
                <a:gd name="connsiteX23" fmla="*/ 819150 w 1040606"/>
                <a:gd name="connsiteY23" fmla="*/ 895350 h 990600"/>
                <a:gd name="connsiteX24" fmla="*/ 733425 w 1040606"/>
                <a:gd name="connsiteY24" fmla="*/ 781050 h 990600"/>
                <a:gd name="connsiteX25" fmla="*/ 642937 w 1040606"/>
                <a:gd name="connsiteY25" fmla="*/ 666750 h 990600"/>
                <a:gd name="connsiteX26" fmla="*/ 554831 w 1040606"/>
                <a:gd name="connsiteY26" fmla="*/ 561975 h 990600"/>
                <a:gd name="connsiteX27" fmla="*/ 454818 w 1040606"/>
                <a:gd name="connsiteY27" fmla="*/ 454819 h 990600"/>
                <a:gd name="connsiteX28" fmla="*/ 366712 w 1040606"/>
                <a:gd name="connsiteY28" fmla="*/ 366713 h 990600"/>
                <a:gd name="connsiteX29" fmla="*/ 276225 w 1040606"/>
                <a:gd name="connsiteY29" fmla="*/ 278607 h 990600"/>
                <a:gd name="connsiteX30" fmla="*/ 183356 w 1040606"/>
                <a:gd name="connsiteY30" fmla="*/ 195263 h 990600"/>
                <a:gd name="connsiteX31" fmla="*/ 88106 w 1040606"/>
                <a:gd name="connsiteY31" fmla="*/ 119063 h 990600"/>
                <a:gd name="connsiteX32" fmla="*/ 21431 w 1040606"/>
                <a:gd name="connsiteY32" fmla="*/ 66675 h 990600"/>
                <a:gd name="connsiteX33" fmla="*/ 7143 w 1040606"/>
                <a:gd name="connsiteY33" fmla="*/ 50007 h 990600"/>
                <a:gd name="connsiteX34" fmla="*/ 0 w 1040606"/>
                <a:gd name="connsiteY34" fmla="*/ 23813 h 990600"/>
                <a:gd name="connsiteX35" fmla="*/ 2381 w 1040606"/>
                <a:gd name="connsiteY35" fmla="*/ 9525 h 990600"/>
                <a:gd name="connsiteX36" fmla="*/ 14287 w 1040606"/>
                <a:gd name="connsiteY36" fmla="*/ 0 h 990600"/>
                <a:gd name="connsiteX37" fmla="*/ 35718 w 1040606"/>
                <a:gd name="connsiteY37" fmla="*/ 4763 h 990600"/>
                <a:gd name="connsiteX38" fmla="*/ 138112 w 1040606"/>
                <a:gd name="connsiteY38" fmla="*/ 52388 h 990600"/>
                <a:gd name="connsiteX39" fmla="*/ 273843 w 1040606"/>
                <a:gd name="connsiteY39" fmla="*/ 111919 h 990600"/>
                <a:gd name="connsiteX40" fmla="*/ 378618 w 1040606"/>
                <a:gd name="connsiteY40" fmla="*/ 161925 h 990600"/>
                <a:gd name="connsiteX41" fmla="*/ 452437 w 1040606"/>
                <a:gd name="connsiteY41" fmla="*/ 195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990600">
                  <a:moveTo>
                    <a:pt x="452437" y="195263"/>
                  </a:moveTo>
                  <a:lnTo>
                    <a:pt x="616743" y="271463"/>
                  </a:lnTo>
                  <a:lnTo>
                    <a:pt x="728662" y="328613"/>
                  </a:lnTo>
                  <a:lnTo>
                    <a:pt x="776287" y="352425"/>
                  </a:lnTo>
                  <a:lnTo>
                    <a:pt x="797718" y="373857"/>
                  </a:lnTo>
                  <a:lnTo>
                    <a:pt x="864393" y="464344"/>
                  </a:lnTo>
                  <a:lnTo>
                    <a:pt x="926306" y="547688"/>
                  </a:lnTo>
                  <a:lnTo>
                    <a:pt x="971550" y="621507"/>
                  </a:lnTo>
                  <a:lnTo>
                    <a:pt x="995362" y="666750"/>
                  </a:lnTo>
                  <a:lnTo>
                    <a:pt x="1014412" y="709613"/>
                  </a:lnTo>
                  <a:lnTo>
                    <a:pt x="1023937" y="740569"/>
                  </a:lnTo>
                  <a:lnTo>
                    <a:pt x="1033462" y="781050"/>
                  </a:lnTo>
                  <a:lnTo>
                    <a:pt x="1040606" y="821532"/>
                  </a:lnTo>
                  <a:lnTo>
                    <a:pt x="1040606" y="864394"/>
                  </a:lnTo>
                  <a:lnTo>
                    <a:pt x="1035843" y="912019"/>
                  </a:lnTo>
                  <a:lnTo>
                    <a:pt x="1023937" y="947738"/>
                  </a:lnTo>
                  <a:lnTo>
                    <a:pt x="1004887" y="973932"/>
                  </a:lnTo>
                  <a:lnTo>
                    <a:pt x="985837" y="983457"/>
                  </a:lnTo>
                  <a:lnTo>
                    <a:pt x="966787" y="988219"/>
                  </a:lnTo>
                  <a:lnTo>
                    <a:pt x="945356" y="990600"/>
                  </a:lnTo>
                  <a:lnTo>
                    <a:pt x="914400" y="983457"/>
                  </a:lnTo>
                  <a:lnTo>
                    <a:pt x="888206" y="969169"/>
                  </a:lnTo>
                  <a:lnTo>
                    <a:pt x="857250" y="945357"/>
                  </a:lnTo>
                  <a:lnTo>
                    <a:pt x="819150" y="895350"/>
                  </a:lnTo>
                  <a:lnTo>
                    <a:pt x="733425" y="781050"/>
                  </a:lnTo>
                  <a:lnTo>
                    <a:pt x="642937" y="666750"/>
                  </a:lnTo>
                  <a:lnTo>
                    <a:pt x="554831" y="561975"/>
                  </a:lnTo>
                  <a:lnTo>
                    <a:pt x="454818" y="454819"/>
                  </a:lnTo>
                  <a:lnTo>
                    <a:pt x="366712" y="366713"/>
                  </a:lnTo>
                  <a:lnTo>
                    <a:pt x="276225" y="278607"/>
                  </a:lnTo>
                  <a:lnTo>
                    <a:pt x="183356" y="195263"/>
                  </a:lnTo>
                  <a:lnTo>
                    <a:pt x="88106" y="119063"/>
                  </a:lnTo>
                  <a:lnTo>
                    <a:pt x="21431" y="66675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5718" y="4763"/>
                  </a:lnTo>
                  <a:lnTo>
                    <a:pt x="138112" y="52388"/>
                  </a:lnTo>
                  <a:lnTo>
                    <a:pt x="273843" y="111919"/>
                  </a:lnTo>
                  <a:lnTo>
                    <a:pt x="378618" y="161925"/>
                  </a:lnTo>
                  <a:lnTo>
                    <a:pt x="452437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2">
              <a:extLst>
                <a:ext uri="{FF2B5EF4-FFF2-40B4-BE49-F238E27FC236}">
                  <a16:creationId xmlns:a16="http://schemas.microsoft.com/office/drawing/2014/main" id="{A2866471-A502-4E31-92E1-D1C892B50AB6}"/>
                </a:ext>
              </a:extLst>
            </p:cNvPr>
            <p:cNvSpPr/>
            <p:nvPr/>
          </p:nvSpPr>
          <p:spPr>
            <a:xfrm>
              <a:off x="3387725" y="2155825"/>
              <a:ext cx="3360738" cy="1120775"/>
            </a:xfrm>
            <a:custGeom>
              <a:avLst/>
              <a:gdLst>
                <a:gd name="connsiteX0" fmla="*/ 1330778 w 3360964"/>
                <a:gd name="connsiteY0" fmla="*/ 359229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  <a:gd name="connsiteX69" fmla="*/ 1330778 w 3360964"/>
                <a:gd name="connsiteY69" fmla="*/ 359229 h 1121229"/>
                <a:gd name="connsiteX0" fmla="*/ 1804307 w 3360964"/>
                <a:gd name="connsiteY0" fmla="*/ 318408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60964" h="1121229">
                  <a:moveTo>
                    <a:pt x="1804307" y="318408"/>
                  </a:moveTo>
                  <a:lnTo>
                    <a:pt x="1107621" y="383722"/>
                  </a:lnTo>
                  <a:lnTo>
                    <a:pt x="887185" y="408215"/>
                  </a:lnTo>
                  <a:lnTo>
                    <a:pt x="615042" y="446315"/>
                  </a:lnTo>
                  <a:lnTo>
                    <a:pt x="293914" y="492579"/>
                  </a:lnTo>
                  <a:lnTo>
                    <a:pt x="73478" y="519793"/>
                  </a:lnTo>
                  <a:lnTo>
                    <a:pt x="0" y="302079"/>
                  </a:lnTo>
                  <a:lnTo>
                    <a:pt x="38100" y="312965"/>
                  </a:lnTo>
                  <a:lnTo>
                    <a:pt x="73478" y="318408"/>
                  </a:lnTo>
                  <a:lnTo>
                    <a:pt x="141514" y="321129"/>
                  </a:lnTo>
                  <a:lnTo>
                    <a:pt x="280307" y="312965"/>
                  </a:lnTo>
                  <a:lnTo>
                    <a:pt x="421821" y="299358"/>
                  </a:lnTo>
                  <a:lnTo>
                    <a:pt x="571500" y="283029"/>
                  </a:lnTo>
                  <a:lnTo>
                    <a:pt x="729342" y="258536"/>
                  </a:lnTo>
                  <a:lnTo>
                    <a:pt x="895350" y="228600"/>
                  </a:lnTo>
                  <a:lnTo>
                    <a:pt x="1115785" y="204108"/>
                  </a:lnTo>
                  <a:lnTo>
                    <a:pt x="1338942" y="182336"/>
                  </a:lnTo>
                  <a:lnTo>
                    <a:pt x="1611085" y="155122"/>
                  </a:lnTo>
                  <a:lnTo>
                    <a:pt x="1858735" y="133350"/>
                  </a:lnTo>
                  <a:lnTo>
                    <a:pt x="2103664" y="111579"/>
                  </a:lnTo>
                  <a:lnTo>
                    <a:pt x="2490107" y="84365"/>
                  </a:lnTo>
                  <a:lnTo>
                    <a:pt x="2743200" y="68036"/>
                  </a:lnTo>
                  <a:lnTo>
                    <a:pt x="2881992" y="51708"/>
                  </a:lnTo>
                  <a:lnTo>
                    <a:pt x="2920092" y="46265"/>
                  </a:lnTo>
                  <a:lnTo>
                    <a:pt x="2939142" y="29936"/>
                  </a:lnTo>
                  <a:lnTo>
                    <a:pt x="2963635" y="13608"/>
                  </a:lnTo>
                  <a:lnTo>
                    <a:pt x="2993571" y="2722"/>
                  </a:lnTo>
                  <a:lnTo>
                    <a:pt x="3020785" y="0"/>
                  </a:lnTo>
                  <a:lnTo>
                    <a:pt x="3045278" y="2722"/>
                  </a:lnTo>
                  <a:lnTo>
                    <a:pt x="3064328" y="13608"/>
                  </a:lnTo>
                  <a:lnTo>
                    <a:pt x="3124200" y="57150"/>
                  </a:lnTo>
                  <a:lnTo>
                    <a:pt x="3194957" y="108858"/>
                  </a:lnTo>
                  <a:lnTo>
                    <a:pt x="3271157" y="168729"/>
                  </a:lnTo>
                  <a:lnTo>
                    <a:pt x="3306535" y="198665"/>
                  </a:lnTo>
                  <a:lnTo>
                    <a:pt x="3325585" y="220436"/>
                  </a:lnTo>
                  <a:lnTo>
                    <a:pt x="3352800" y="255815"/>
                  </a:lnTo>
                  <a:lnTo>
                    <a:pt x="3358242" y="266700"/>
                  </a:lnTo>
                  <a:lnTo>
                    <a:pt x="3360964" y="288472"/>
                  </a:lnTo>
                  <a:lnTo>
                    <a:pt x="3355521" y="310243"/>
                  </a:lnTo>
                  <a:lnTo>
                    <a:pt x="3339192" y="340179"/>
                  </a:lnTo>
                  <a:lnTo>
                    <a:pt x="3314700" y="367393"/>
                  </a:lnTo>
                  <a:lnTo>
                    <a:pt x="3252107" y="454479"/>
                  </a:lnTo>
                  <a:lnTo>
                    <a:pt x="3175907" y="606879"/>
                  </a:lnTo>
                  <a:lnTo>
                    <a:pt x="3012621" y="933450"/>
                  </a:lnTo>
                  <a:lnTo>
                    <a:pt x="2977242" y="996043"/>
                  </a:lnTo>
                  <a:lnTo>
                    <a:pt x="2952750" y="1025979"/>
                  </a:lnTo>
                  <a:lnTo>
                    <a:pt x="2922814" y="1061358"/>
                  </a:lnTo>
                  <a:lnTo>
                    <a:pt x="2895600" y="1085850"/>
                  </a:lnTo>
                  <a:lnTo>
                    <a:pt x="2854778" y="1107622"/>
                  </a:lnTo>
                  <a:lnTo>
                    <a:pt x="2800350" y="1121229"/>
                  </a:lnTo>
                  <a:lnTo>
                    <a:pt x="2789464" y="1121229"/>
                  </a:lnTo>
                  <a:lnTo>
                    <a:pt x="2784021" y="1110343"/>
                  </a:lnTo>
                  <a:lnTo>
                    <a:pt x="2775857" y="1088572"/>
                  </a:lnTo>
                  <a:lnTo>
                    <a:pt x="2792185" y="843643"/>
                  </a:lnTo>
                  <a:lnTo>
                    <a:pt x="2824842" y="767443"/>
                  </a:lnTo>
                  <a:lnTo>
                    <a:pt x="2854778" y="683079"/>
                  </a:lnTo>
                  <a:lnTo>
                    <a:pt x="2879271" y="604158"/>
                  </a:lnTo>
                  <a:lnTo>
                    <a:pt x="2903764" y="517072"/>
                  </a:lnTo>
                  <a:lnTo>
                    <a:pt x="2922814" y="443593"/>
                  </a:lnTo>
                  <a:lnTo>
                    <a:pt x="2936421" y="375558"/>
                  </a:lnTo>
                  <a:lnTo>
                    <a:pt x="2939142" y="348343"/>
                  </a:lnTo>
                  <a:lnTo>
                    <a:pt x="2933700" y="323850"/>
                  </a:lnTo>
                  <a:lnTo>
                    <a:pt x="2922814" y="299358"/>
                  </a:lnTo>
                  <a:lnTo>
                    <a:pt x="2903764" y="285750"/>
                  </a:lnTo>
                  <a:cubicBezTo>
                    <a:pt x="2859355" y="271872"/>
                    <a:pt x="2875428" y="272143"/>
                    <a:pt x="2857500" y="272143"/>
                  </a:cubicBezTo>
                  <a:lnTo>
                    <a:pt x="2740478" y="272143"/>
                  </a:lnTo>
                  <a:lnTo>
                    <a:pt x="2462892" y="277586"/>
                  </a:lnTo>
                  <a:lnTo>
                    <a:pt x="2100942" y="291193"/>
                  </a:lnTo>
                  <a:lnTo>
                    <a:pt x="1804307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4">
              <a:extLst>
                <a:ext uri="{FF2B5EF4-FFF2-40B4-BE49-F238E27FC236}">
                  <a16:creationId xmlns:a16="http://schemas.microsoft.com/office/drawing/2014/main" id="{D67A11FC-A5B9-422E-A9DB-7E09A9DD2F38}"/>
                </a:ext>
              </a:extLst>
            </p:cNvPr>
            <p:cNvSpPr/>
            <p:nvPr/>
          </p:nvSpPr>
          <p:spPr>
            <a:xfrm>
              <a:off x="4100513" y="1905000"/>
              <a:ext cx="442912" cy="1287463"/>
            </a:xfrm>
            <a:custGeom>
              <a:avLst/>
              <a:gdLst>
                <a:gd name="connsiteX0" fmla="*/ 419100 w 442912"/>
                <a:gd name="connsiteY0" fmla="*/ 716756 h 1288256"/>
                <a:gd name="connsiteX1" fmla="*/ 421481 w 442912"/>
                <a:gd name="connsiteY1" fmla="*/ 626269 h 1288256"/>
                <a:gd name="connsiteX2" fmla="*/ 421481 w 442912"/>
                <a:gd name="connsiteY2" fmla="*/ 392906 h 1288256"/>
                <a:gd name="connsiteX3" fmla="*/ 423862 w 442912"/>
                <a:gd name="connsiteY3" fmla="*/ 314325 h 1288256"/>
                <a:gd name="connsiteX4" fmla="*/ 428625 w 442912"/>
                <a:gd name="connsiteY4" fmla="*/ 257175 h 1288256"/>
                <a:gd name="connsiteX5" fmla="*/ 438150 w 442912"/>
                <a:gd name="connsiteY5" fmla="*/ 216694 h 1288256"/>
                <a:gd name="connsiteX6" fmla="*/ 442912 w 442912"/>
                <a:gd name="connsiteY6" fmla="*/ 204788 h 1288256"/>
                <a:gd name="connsiteX7" fmla="*/ 442912 w 442912"/>
                <a:gd name="connsiteY7" fmla="*/ 190500 h 1288256"/>
                <a:gd name="connsiteX8" fmla="*/ 435768 w 442912"/>
                <a:gd name="connsiteY8" fmla="*/ 171450 h 1288256"/>
                <a:gd name="connsiteX9" fmla="*/ 411956 w 442912"/>
                <a:gd name="connsiteY9" fmla="*/ 142875 h 1288256"/>
                <a:gd name="connsiteX10" fmla="*/ 373856 w 442912"/>
                <a:gd name="connsiteY10" fmla="*/ 107156 h 1288256"/>
                <a:gd name="connsiteX11" fmla="*/ 321468 w 442912"/>
                <a:gd name="connsiteY11" fmla="*/ 66675 h 1288256"/>
                <a:gd name="connsiteX12" fmla="*/ 273843 w 442912"/>
                <a:gd name="connsiteY12" fmla="*/ 33338 h 1288256"/>
                <a:gd name="connsiteX13" fmla="*/ 223837 w 442912"/>
                <a:gd name="connsiteY13" fmla="*/ 0 h 1288256"/>
                <a:gd name="connsiteX14" fmla="*/ 0 w 442912"/>
                <a:gd name="connsiteY14" fmla="*/ 30956 h 1288256"/>
                <a:gd name="connsiteX15" fmla="*/ 50006 w 442912"/>
                <a:gd name="connsiteY15" fmla="*/ 80963 h 1288256"/>
                <a:gd name="connsiteX16" fmla="*/ 97631 w 442912"/>
                <a:gd name="connsiteY16" fmla="*/ 140494 h 1288256"/>
                <a:gd name="connsiteX17" fmla="*/ 140493 w 442912"/>
                <a:gd name="connsiteY17" fmla="*/ 202406 h 1288256"/>
                <a:gd name="connsiteX18" fmla="*/ 152400 w 442912"/>
                <a:gd name="connsiteY18" fmla="*/ 230981 h 1288256"/>
                <a:gd name="connsiteX19" fmla="*/ 166687 w 442912"/>
                <a:gd name="connsiteY19" fmla="*/ 302419 h 1288256"/>
                <a:gd name="connsiteX20" fmla="*/ 200025 w 442912"/>
                <a:gd name="connsiteY20" fmla="*/ 483394 h 1288256"/>
                <a:gd name="connsiteX21" fmla="*/ 197643 w 442912"/>
                <a:gd name="connsiteY21" fmla="*/ 650081 h 1288256"/>
                <a:gd name="connsiteX22" fmla="*/ 209550 w 442912"/>
                <a:gd name="connsiteY22" fmla="*/ 809625 h 1288256"/>
                <a:gd name="connsiteX23" fmla="*/ 216693 w 442912"/>
                <a:gd name="connsiteY23" fmla="*/ 990600 h 1288256"/>
                <a:gd name="connsiteX24" fmla="*/ 221456 w 442912"/>
                <a:gd name="connsiteY24" fmla="*/ 1288256 h 1288256"/>
                <a:gd name="connsiteX25" fmla="*/ 421481 w 442912"/>
                <a:gd name="connsiteY25" fmla="*/ 1276350 h 1288256"/>
                <a:gd name="connsiteX26" fmla="*/ 419100 w 442912"/>
                <a:gd name="connsiteY26" fmla="*/ 71675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912" h="1288256">
                  <a:moveTo>
                    <a:pt x="419100" y="716756"/>
                  </a:moveTo>
                  <a:cubicBezTo>
                    <a:pt x="419894" y="686594"/>
                    <a:pt x="420687" y="656431"/>
                    <a:pt x="421481" y="626269"/>
                  </a:cubicBezTo>
                  <a:lnTo>
                    <a:pt x="421481" y="392906"/>
                  </a:lnTo>
                  <a:cubicBezTo>
                    <a:pt x="422275" y="366712"/>
                    <a:pt x="423068" y="340519"/>
                    <a:pt x="423862" y="314325"/>
                  </a:cubicBezTo>
                  <a:lnTo>
                    <a:pt x="428625" y="257175"/>
                  </a:lnTo>
                  <a:lnTo>
                    <a:pt x="438150" y="216694"/>
                  </a:lnTo>
                  <a:lnTo>
                    <a:pt x="442912" y="204788"/>
                  </a:lnTo>
                  <a:lnTo>
                    <a:pt x="442912" y="190500"/>
                  </a:lnTo>
                  <a:lnTo>
                    <a:pt x="435768" y="171450"/>
                  </a:lnTo>
                  <a:lnTo>
                    <a:pt x="411956" y="142875"/>
                  </a:lnTo>
                  <a:lnTo>
                    <a:pt x="373856" y="107156"/>
                  </a:lnTo>
                  <a:lnTo>
                    <a:pt x="321468" y="66675"/>
                  </a:lnTo>
                  <a:lnTo>
                    <a:pt x="273843" y="33338"/>
                  </a:lnTo>
                  <a:lnTo>
                    <a:pt x="223837" y="0"/>
                  </a:lnTo>
                  <a:lnTo>
                    <a:pt x="0" y="30956"/>
                  </a:lnTo>
                  <a:lnTo>
                    <a:pt x="50006" y="80963"/>
                  </a:lnTo>
                  <a:lnTo>
                    <a:pt x="97631" y="140494"/>
                  </a:lnTo>
                  <a:lnTo>
                    <a:pt x="140493" y="202406"/>
                  </a:lnTo>
                  <a:lnTo>
                    <a:pt x="152400" y="230981"/>
                  </a:lnTo>
                  <a:lnTo>
                    <a:pt x="166687" y="302419"/>
                  </a:lnTo>
                  <a:lnTo>
                    <a:pt x="200025" y="483394"/>
                  </a:lnTo>
                  <a:lnTo>
                    <a:pt x="197643" y="650081"/>
                  </a:lnTo>
                  <a:lnTo>
                    <a:pt x="209550" y="809625"/>
                  </a:lnTo>
                  <a:lnTo>
                    <a:pt x="216693" y="990600"/>
                  </a:lnTo>
                  <a:cubicBezTo>
                    <a:pt x="218281" y="1089819"/>
                    <a:pt x="219868" y="1189037"/>
                    <a:pt x="221456" y="1288256"/>
                  </a:cubicBezTo>
                  <a:lnTo>
                    <a:pt x="421481" y="1276350"/>
                  </a:lnTo>
                  <a:cubicBezTo>
                    <a:pt x="420687" y="1095375"/>
                    <a:pt x="419894" y="914400"/>
                    <a:pt x="419100" y="7167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5">
              <a:extLst>
                <a:ext uri="{FF2B5EF4-FFF2-40B4-BE49-F238E27FC236}">
                  <a16:creationId xmlns:a16="http://schemas.microsoft.com/office/drawing/2014/main" id="{AA43D18E-1435-4387-BDEE-C0AE59679C2A}"/>
                </a:ext>
              </a:extLst>
            </p:cNvPr>
            <p:cNvSpPr/>
            <p:nvPr/>
          </p:nvSpPr>
          <p:spPr>
            <a:xfrm>
              <a:off x="5110163" y="1766888"/>
              <a:ext cx="412750" cy="1311275"/>
            </a:xfrm>
            <a:custGeom>
              <a:avLst/>
              <a:gdLst>
                <a:gd name="connsiteX0" fmla="*/ 88106 w 411956"/>
                <a:gd name="connsiteY0" fmla="*/ 895350 h 1312068"/>
                <a:gd name="connsiteX1" fmla="*/ 102393 w 411956"/>
                <a:gd name="connsiteY1" fmla="*/ 690562 h 1312068"/>
                <a:gd name="connsiteX2" fmla="*/ 102393 w 411956"/>
                <a:gd name="connsiteY2" fmla="*/ 461962 h 1312068"/>
                <a:gd name="connsiteX3" fmla="*/ 102393 w 411956"/>
                <a:gd name="connsiteY3" fmla="*/ 340518 h 1312068"/>
                <a:gd name="connsiteX4" fmla="*/ 100012 w 411956"/>
                <a:gd name="connsiteY4" fmla="*/ 285750 h 1312068"/>
                <a:gd name="connsiteX5" fmla="*/ 95250 w 411956"/>
                <a:gd name="connsiteY5" fmla="*/ 240506 h 1312068"/>
                <a:gd name="connsiteX6" fmla="*/ 83343 w 411956"/>
                <a:gd name="connsiteY6" fmla="*/ 197643 h 1312068"/>
                <a:gd name="connsiteX7" fmla="*/ 61912 w 411956"/>
                <a:gd name="connsiteY7" fmla="*/ 142875 h 1312068"/>
                <a:gd name="connsiteX8" fmla="*/ 30956 w 411956"/>
                <a:gd name="connsiteY8" fmla="*/ 80962 h 1312068"/>
                <a:gd name="connsiteX9" fmla="*/ 0 w 411956"/>
                <a:gd name="connsiteY9" fmla="*/ 16668 h 1312068"/>
                <a:gd name="connsiteX10" fmla="*/ 159543 w 411956"/>
                <a:gd name="connsiteY10" fmla="*/ 0 h 1312068"/>
                <a:gd name="connsiteX11" fmla="*/ 254793 w 411956"/>
                <a:gd name="connsiteY11" fmla="*/ 57150 h 1312068"/>
                <a:gd name="connsiteX12" fmla="*/ 314325 w 411956"/>
                <a:gd name="connsiteY12" fmla="*/ 100012 h 1312068"/>
                <a:gd name="connsiteX13" fmla="*/ 359568 w 411956"/>
                <a:gd name="connsiteY13" fmla="*/ 133350 h 1312068"/>
                <a:gd name="connsiteX14" fmla="*/ 385762 w 411956"/>
                <a:gd name="connsiteY14" fmla="*/ 154781 h 1312068"/>
                <a:gd name="connsiteX15" fmla="*/ 397668 w 411956"/>
                <a:gd name="connsiteY15" fmla="*/ 166687 h 1312068"/>
                <a:gd name="connsiteX16" fmla="*/ 407193 w 411956"/>
                <a:gd name="connsiteY16" fmla="*/ 180975 h 1312068"/>
                <a:gd name="connsiteX17" fmla="*/ 411956 w 411956"/>
                <a:gd name="connsiteY17" fmla="*/ 204787 h 1312068"/>
                <a:gd name="connsiteX18" fmla="*/ 411956 w 411956"/>
                <a:gd name="connsiteY18" fmla="*/ 233362 h 1312068"/>
                <a:gd name="connsiteX19" fmla="*/ 404812 w 411956"/>
                <a:gd name="connsiteY19" fmla="*/ 266700 h 1312068"/>
                <a:gd name="connsiteX20" fmla="*/ 388143 w 411956"/>
                <a:gd name="connsiteY20" fmla="*/ 316706 h 1312068"/>
                <a:gd name="connsiteX21" fmla="*/ 342900 w 411956"/>
                <a:gd name="connsiteY21" fmla="*/ 521493 h 1312068"/>
                <a:gd name="connsiteX22" fmla="*/ 323850 w 411956"/>
                <a:gd name="connsiteY22" fmla="*/ 719137 h 1312068"/>
                <a:gd name="connsiteX23" fmla="*/ 278606 w 411956"/>
                <a:gd name="connsiteY23" fmla="*/ 1297781 h 1312068"/>
                <a:gd name="connsiteX24" fmla="*/ 59531 w 411956"/>
                <a:gd name="connsiteY24" fmla="*/ 1312068 h 1312068"/>
                <a:gd name="connsiteX25" fmla="*/ 88106 w 411956"/>
                <a:gd name="connsiteY25" fmla="*/ 895350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956" h="1312068">
                  <a:moveTo>
                    <a:pt x="88106" y="895350"/>
                  </a:moveTo>
                  <a:lnTo>
                    <a:pt x="102393" y="690562"/>
                  </a:lnTo>
                  <a:lnTo>
                    <a:pt x="102393" y="461962"/>
                  </a:lnTo>
                  <a:lnTo>
                    <a:pt x="102393" y="340518"/>
                  </a:lnTo>
                  <a:lnTo>
                    <a:pt x="100012" y="285750"/>
                  </a:lnTo>
                  <a:lnTo>
                    <a:pt x="95250" y="240506"/>
                  </a:lnTo>
                  <a:lnTo>
                    <a:pt x="83343" y="197643"/>
                  </a:lnTo>
                  <a:lnTo>
                    <a:pt x="61912" y="142875"/>
                  </a:lnTo>
                  <a:lnTo>
                    <a:pt x="30956" y="80962"/>
                  </a:lnTo>
                  <a:lnTo>
                    <a:pt x="0" y="16668"/>
                  </a:lnTo>
                  <a:lnTo>
                    <a:pt x="159543" y="0"/>
                  </a:lnTo>
                  <a:lnTo>
                    <a:pt x="254793" y="57150"/>
                  </a:lnTo>
                  <a:lnTo>
                    <a:pt x="314325" y="100012"/>
                  </a:lnTo>
                  <a:lnTo>
                    <a:pt x="359568" y="133350"/>
                  </a:lnTo>
                  <a:lnTo>
                    <a:pt x="385762" y="154781"/>
                  </a:lnTo>
                  <a:lnTo>
                    <a:pt x="397668" y="166687"/>
                  </a:lnTo>
                  <a:lnTo>
                    <a:pt x="407193" y="180975"/>
                  </a:lnTo>
                  <a:lnTo>
                    <a:pt x="411956" y="204787"/>
                  </a:lnTo>
                  <a:lnTo>
                    <a:pt x="411956" y="233362"/>
                  </a:lnTo>
                  <a:lnTo>
                    <a:pt x="404812" y="266700"/>
                  </a:lnTo>
                  <a:lnTo>
                    <a:pt x="388143" y="316706"/>
                  </a:lnTo>
                  <a:lnTo>
                    <a:pt x="342900" y="521493"/>
                  </a:lnTo>
                  <a:lnTo>
                    <a:pt x="323850" y="719137"/>
                  </a:lnTo>
                  <a:lnTo>
                    <a:pt x="278606" y="1297781"/>
                  </a:lnTo>
                  <a:lnTo>
                    <a:pt x="59531" y="1312068"/>
                  </a:lnTo>
                  <a:lnTo>
                    <a:pt x="88106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3">
              <a:extLst>
                <a:ext uri="{FF2B5EF4-FFF2-40B4-BE49-F238E27FC236}">
                  <a16:creationId xmlns:a16="http://schemas.microsoft.com/office/drawing/2014/main" id="{5B7547C8-71E4-4FC7-9102-863A9E1A59BC}"/>
                </a:ext>
              </a:extLst>
            </p:cNvPr>
            <p:cNvSpPr/>
            <p:nvPr/>
          </p:nvSpPr>
          <p:spPr>
            <a:xfrm>
              <a:off x="3573463" y="2954338"/>
              <a:ext cx="2632075" cy="436562"/>
            </a:xfrm>
            <a:custGeom>
              <a:avLst/>
              <a:gdLst>
                <a:gd name="connsiteX0" fmla="*/ 1169194 w 2631282"/>
                <a:gd name="connsiteY0" fmla="*/ 140494 h 435769"/>
                <a:gd name="connsiteX1" fmla="*/ 1616869 w 2631282"/>
                <a:gd name="connsiteY1" fmla="*/ 95250 h 435769"/>
                <a:gd name="connsiteX2" fmla="*/ 1797844 w 2631282"/>
                <a:gd name="connsiteY2" fmla="*/ 71438 h 435769"/>
                <a:gd name="connsiteX3" fmla="*/ 1938338 w 2631282"/>
                <a:gd name="connsiteY3" fmla="*/ 69057 h 435769"/>
                <a:gd name="connsiteX4" fmla="*/ 2002632 w 2631282"/>
                <a:gd name="connsiteY4" fmla="*/ 66675 h 435769"/>
                <a:gd name="connsiteX5" fmla="*/ 2119313 w 2631282"/>
                <a:gd name="connsiteY5" fmla="*/ 57150 h 435769"/>
                <a:gd name="connsiteX6" fmla="*/ 2312194 w 2631282"/>
                <a:gd name="connsiteY6" fmla="*/ 28575 h 435769"/>
                <a:gd name="connsiteX7" fmla="*/ 2471738 w 2631282"/>
                <a:gd name="connsiteY7" fmla="*/ 0 h 435769"/>
                <a:gd name="connsiteX8" fmla="*/ 2497932 w 2631282"/>
                <a:gd name="connsiteY8" fmla="*/ 0 h 435769"/>
                <a:gd name="connsiteX9" fmla="*/ 2526507 w 2631282"/>
                <a:gd name="connsiteY9" fmla="*/ 4763 h 435769"/>
                <a:gd name="connsiteX10" fmla="*/ 2552700 w 2631282"/>
                <a:gd name="connsiteY10" fmla="*/ 14288 h 435769"/>
                <a:gd name="connsiteX11" fmla="*/ 2583657 w 2631282"/>
                <a:gd name="connsiteY11" fmla="*/ 33338 h 435769"/>
                <a:gd name="connsiteX12" fmla="*/ 2631282 w 2631282"/>
                <a:gd name="connsiteY12" fmla="*/ 64294 h 435769"/>
                <a:gd name="connsiteX13" fmla="*/ 2602707 w 2631282"/>
                <a:gd name="connsiteY13" fmla="*/ 319088 h 435769"/>
                <a:gd name="connsiteX14" fmla="*/ 2588419 w 2631282"/>
                <a:gd name="connsiteY14" fmla="*/ 288132 h 435769"/>
                <a:gd name="connsiteX15" fmla="*/ 2574132 w 2631282"/>
                <a:gd name="connsiteY15" fmla="*/ 264319 h 435769"/>
                <a:gd name="connsiteX16" fmla="*/ 2557463 w 2631282"/>
                <a:gd name="connsiteY16" fmla="*/ 250032 h 435769"/>
                <a:gd name="connsiteX17" fmla="*/ 2536032 w 2631282"/>
                <a:gd name="connsiteY17" fmla="*/ 238125 h 435769"/>
                <a:gd name="connsiteX18" fmla="*/ 2512219 w 2631282"/>
                <a:gd name="connsiteY18" fmla="*/ 230982 h 435769"/>
                <a:gd name="connsiteX19" fmla="*/ 2433638 w 2631282"/>
                <a:gd name="connsiteY19" fmla="*/ 230982 h 435769"/>
                <a:gd name="connsiteX20" fmla="*/ 2181225 w 2631282"/>
                <a:gd name="connsiteY20" fmla="*/ 235744 h 435769"/>
                <a:gd name="connsiteX21" fmla="*/ 1800225 w 2631282"/>
                <a:gd name="connsiteY21" fmla="*/ 252413 h 435769"/>
                <a:gd name="connsiteX22" fmla="*/ 1428750 w 2631282"/>
                <a:gd name="connsiteY22" fmla="*/ 278607 h 435769"/>
                <a:gd name="connsiteX23" fmla="*/ 1114425 w 2631282"/>
                <a:gd name="connsiteY23" fmla="*/ 307182 h 435769"/>
                <a:gd name="connsiteX24" fmla="*/ 728663 w 2631282"/>
                <a:gd name="connsiteY24" fmla="*/ 347663 h 435769"/>
                <a:gd name="connsiteX25" fmla="*/ 311944 w 2631282"/>
                <a:gd name="connsiteY25" fmla="*/ 397669 h 435769"/>
                <a:gd name="connsiteX26" fmla="*/ 4763 w 2631282"/>
                <a:gd name="connsiteY26" fmla="*/ 435769 h 435769"/>
                <a:gd name="connsiteX27" fmla="*/ 0 w 2631282"/>
                <a:gd name="connsiteY27" fmla="*/ 278607 h 435769"/>
                <a:gd name="connsiteX28" fmla="*/ 314325 w 2631282"/>
                <a:gd name="connsiteY28" fmla="*/ 245269 h 435769"/>
                <a:gd name="connsiteX29" fmla="*/ 552450 w 2631282"/>
                <a:gd name="connsiteY29" fmla="*/ 209550 h 435769"/>
                <a:gd name="connsiteX30" fmla="*/ 762000 w 2631282"/>
                <a:gd name="connsiteY30" fmla="*/ 183357 h 435769"/>
                <a:gd name="connsiteX31" fmla="*/ 1169194 w 2631282"/>
                <a:gd name="connsiteY31" fmla="*/ 1404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31282" h="435769">
                  <a:moveTo>
                    <a:pt x="1169194" y="140494"/>
                  </a:moveTo>
                  <a:lnTo>
                    <a:pt x="1616869" y="95250"/>
                  </a:lnTo>
                  <a:lnTo>
                    <a:pt x="1797844" y="71438"/>
                  </a:lnTo>
                  <a:lnTo>
                    <a:pt x="1938338" y="69057"/>
                  </a:lnTo>
                  <a:lnTo>
                    <a:pt x="2002632" y="66675"/>
                  </a:lnTo>
                  <a:lnTo>
                    <a:pt x="2119313" y="57150"/>
                  </a:lnTo>
                  <a:lnTo>
                    <a:pt x="2312194" y="28575"/>
                  </a:lnTo>
                  <a:lnTo>
                    <a:pt x="2471738" y="0"/>
                  </a:lnTo>
                  <a:lnTo>
                    <a:pt x="2497932" y="0"/>
                  </a:lnTo>
                  <a:lnTo>
                    <a:pt x="2526507" y="4763"/>
                  </a:lnTo>
                  <a:lnTo>
                    <a:pt x="2552700" y="14288"/>
                  </a:lnTo>
                  <a:lnTo>
                    <a:pt x="2583657" y="33338"/>
                  </a:lnTo>
                  <a:lnTo>
                    <a:pt x="2631282" y="64294"/>
                  </a:lnTo>
                  <a:lnTo>
                    <a:pt x="2602707" y="319088"/>
                  </a:lnTo>
                  <a:lnTo>
                    <a:pt x="2588419" y="288132"/>
                  </a:lnTo>
                  <a:lnTo>
                    <a:pt x="2574132" y="264319"/>
                  </a:lnTo>
                  <a:lnTo>
                    <a:pt x="2557463" y="250032"/>
                  </a:lnTo>
                  <a:lnTo>
                    <a:pt x="2536032" y="238125"/>
                  </a:lnTo>
                  <a:lnTo>
                    <a:pt x="2512219" y="230982"/>
                  </a:lnTo>
                  <a:lnTo>
                    <a:pt x="2433638" y="230982"/>
                  </a:lnTo>
                  <a:lnTo>
                    <a:pt x="2181225" y="235744"/>
                  </a:lnTo>
                  <a:lnTo>
                    <a:pt x="1800225" y="252413"/>
                  </a:lnTo>
                  <a:lnTo>
                    <a:pt x="1428750" y="278607"/>
                  </a:lnTo>
                  <a:lnTo>
                    <a:pt x="1114425" y="307182"/>
                  </a:lnTo>
                  <a:lnTo>
                    <a:pt x="728663" y="347663"/>
                  </a:lnTo>
                  <a:lnTo>
                    <a:pt x="311944" y="397669"/>
                  </a:lnTo>
                  <a:lnTo>
                    <a:pt x="4763" y="435769"/>
                  </a:lnTo>
                  <a:lnTo>
                    <a:pt x="0" y="278607"/>
                  </a:lnTo>
                  <a:lnTo>
                    <a:pt x="314325" y="245269"/>
                  </a:lnTo>
                  <a:lnTo>
                    <a:pt x="552450" y="209550"/>
                  </a:lnTo>
                  <a:lnTo>
                    <a:pt x="762000" y="183357"/>
                  </a:lnTo>
                  <a:lnTo>
                    <a:pt x="116919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9">
              <a:extLst>
                <a:ext uri="{FF2B5EF4-FFF2-40B4-BE49-F238E27FC236}">
                  <a16:creationId xmlns:a16="http://schemas.microsoft.com/office/drawing/2014/main" id="{C799C2E4-54BF-4655-8112-D2B022AAD0F0}"/>
                </a:ext>
              </a:extLst>
            </p:cNvPr>
            <p:cNvSpPr/>
            <p:nvPr/>
          </p:nvSpPr>
          <p:spPr>
            <a:xfrm>
              <a:off x="4705350" y="4475163"/>
              <a:ext cx="400050" cy="1611312"/>
            </a:xfrm>
            <a:custGeom>
              <a:avLst/>
              <a:gdLst>
                <a:gd name="connsiteX0" fmla="*/ 150019 w 400050"/>
                <a:gd name="connsiteY0" fmla="*/ 595312 h 1612106"/>
                <a:gd name="connsiteX1" fmla="*/ 150019 w 400050"/>
                <a:gd name="connsiteY1" fmla="*/ 242887 h 1612106"/>
                <a:gd name="connsiteX2" fmla="*/ 145256 w 400050"/>
                <a:gd name="connsiteY2" fmla="*/ 209550 h 1612106"/>
                <a:gd name="connsiteX3" fmla="*/ 138113 w 400050"/>
                <a:gd name="connsiteY3" fmla="*/ 176212 h 1612106"/>
                <a:gd name="connsiteX4" fmla="*/ 130969 w 400050"/>
                <a:gd name="connsiteY4" fmla="*/ 150019 h 1612106"/>
                <a:gd name="connsiteX5" fmla="*/ 119063 w 400050"/>
                <a:gd name="connsiteY5" fmla="*/ 123825 h 1612106"/>
                <a:gd name="connsiteX6" fmla="*/ 97631 w 400050"/>
                <a:gd name="connsiteY6" fmla="*/ 97631 h 1612106"/>
                <a:gd name="connsiteX7" fmla="*/ 73819 w 400050"/>
                <a:gd name="connsiteY7" fmla="*/ 76200 h 1612106"/>
                <a:gd name="connsiteX8" fmla="*/ 40481 w 400050"/>
                <a:gd name="connsiteY8" fmla="*/ 52387 h 1612106"/>
                <a:gd name="connsiteX9" fmla="*/ 0 w 400050"/>
                <a:gd name="connsiteY9" fmla="*/ 23812 h 1612106"/>
                <a:gd name="connsiteX10" fmla="*/ 200025 w 400050"/>
                <a:gd name="connsiteY10" fmla="*/ 0 h 1612106"/>
                <a:gd name="connsiteX11" fmla="*/ 283369 w 400050"/>
                <a:gd name="connsiteY11" fmla="*/ 57150 h 1612106"/>
                <a:gd name="connsiteX12" fmla="*/ 319088 w 400050"/>
                <a:gd name="connsiteY12" fmla="*/ 83344 h 1612106"/>
                <a:gd name="connsiteX13" fmla="*/ 345281 w 400050"/>
                <a:gd name="connsiteY13" fmla="*/ 107156 h 1612106"/>
                <a:gd name="connsiteX14" fmla="*/ 369094 w 400050"/>
                <a:gd name="connsiteY14" fmla="*/ 133350 h 1612106"/>
                <a:gd name="connsiteX15" fmla="*/ 385763 w 400050"/>
                <a:gd name="connsiteY15" fmla="*/ 157162 h 1612106"/>
                <a:gd name="connsiteX16" fmla="*/ 395288 w 400050"/>
                <a:gd name="connsiteY16" fmla="*/ 178594 h 1612106"/>
                <a:gd name="connsiteX17" fmla="*/ 400050 w 400050"/>
                <a:gd name="connsiteY17" fmla="*/ 207169 h 1612106"/>
                <a:gd name="connsiteX18" fmla="*/ 400050 w 400050"/>
                <a:gd name="connsiteY18" fmla="*/ 245269 h 1612106"/>
                <a:gd name="connsiteX19" fmla="*/ 385763 w 400050"/>
                <a:gd name="connsiteY19" fmla="*/ 381000 h 1612106"/>
                <a:gd name="connsiteX20" fmla="*/ 373856 w 400050"/>
                <a:gd name="connsiteY20" fmla="*/ 488156 h 1612106"/>
                <a:gd name="connsiteX21" fmla="*/ 376238 w 400050"/>
                <a:gd name="connsiteY21" fmla="*/ 731044 h 1612106"/>
                <a:gd name="connsiteX22" fmla="*/ 381000 w 400050"/>
                <a:gd name="connsiteY22" fmla="*/ 928687 h 1612106"/>
                <a:gd name="connsiteX23" fmla="*/ 388144 w 400050"/>
                <a:gd name="connsiteY23" fmla="*/ 1097756 h 1612106"/>
                <a:gd name="connsiteX24" fmla="*/ 397669 w 400050"/>
                <a:gd name="connsiteY24" fmla="*/ 1223962 h 1612106"/>
                <a:gd name="connsiteX25" fmla="*/ 388144 w 400050"/>
                <a:gd name="connsiteY25" fmla="*/ 1276350 h 1612106"/>
                <a:gd name="connsiteX26" fmla="*/ 369094 w 400050"/>
                <a:gd name="connsiteY26" fmla="*/ 1335881 h 1612106"/>
                <a:gd name="connsiteX27" fmla="*/ 345281 w 400050"/>
                <a:gd name="connsiteY27" fmla="*/ 1390650 h 1612106"/>
                <a:gd name="connsiteX28" fmla="*/ 314325 w 400050"/>
                <a:gd name="connsiteY28" fmla="*/ 1447800 h 1612106"/>
                <a:gd name="connsiteX29" fmla="*/ 285750 w 400050"/>
                <a:gd name="connsiteY29" fmla="*/ 1497806 h 1612106"/>
                <a:gd name="connsiteX30" fmla="*/ 250031 w 400050"/>
                <a:gd name="connsiteY30" fmla="*/ 1557337 h 1612106"/>
                <a:gd name="connsiteX31" fmla="*/ 226219 w 400050"/>
                <a:gd name="connsiteY31" fmla="*/ 1583531 h 1612106"/>
                <a:gd name="connsiteX32" fmla="*/ 202406 w 400050"/>
                <a:gd name="connsiteY32" fmla="*/ 1600200 h 1612106"/>
                <a:gd name="connsiteX33" fmla="*/ 183356 w 400050"/>
                <a:gd name="connsiteY33" fmla="*/ 1609725 h 1612106"/>
                <a:gd name="connsiteX34" fmla="*/ 173831 w 400050"/>
                <a:gd name="connsiteY34" fmla="*/ 1612106 h 1612106"/>
                <a:gd name="connsiteX35" fmla="*/ 159544 w 400050"/>
                <a:gd name="connsiteY35" fmla="*/ 1612106 h 1612106"/>
                <a:gd name="connsiteX36" fmla="*/ 150019 w 400050"/>
                <a:gd name="connsiteY36" fmla="*/ 1059656 h 1612106"/>
                <a:gd name="connsiteX37" fmla="*/ 150019 w 400050"/>
                <a:gd name="connsiteY37" fmla="*/ 59531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0050" h="1612106">
                  <a:moveTo>
                    <a:pt x="150019" y="595312"/>
                  </a:moveTo>
                  <a:lnTo>
                    <a:pt x="150019" y="242887"/>
                  </a:lnTo>
                  <a:lnTo>
                    <a:pt x="145256" y="209550"/>
                  </a:lnTo>
                  <a:lnTo>
                    <a:pt x="138113" y="176212"/>
                  </a:lnTo>
                  <a:lnTo>
                    <a:pt x="130969" y="150019"/>
                  </a:lnTo>
                  <a:lnTo>
                    <a:pt x="119063" y="123825"/>
                  </a:lnTo>
                  <a:lnTo>
                    <a:pt x="97631" y="97631"/>
                  </a:lnTo>
                  <a:lnTo>
                    <a:pt x="73819" y="76200"/>
                  </a:lnTo>
                  <a:lnTo>
                    <a:pt x="40481" y="52387"/>
                  </a:lnTo>
                  <a:lnTo>
                    <a:pt x="0" y="23812"/>
                  </a:lnTo>
                  <a:lnTo>
                    <a:pt x="200025" y="0"/>
                  </a:lnTo>
                  <a:lnTo>
                    <a:pt x="283369" y="57150"/>
                  </a:lnTo>
                  <a:lnTo>
                    <a:pt x="319088" y="83344"/>
                  </a:lnTo>
                  <a:lnTo>
                    <a:pt x="345281" y="107156"/>
                  </a:lnTo>
                  <a:lnTo>
                    <a:pt x="369094" y="133350"/>
                  </a:lnTo>
                  <a:lnTo>
                    <a:pt x="385763" y="157162"/>
                  </a:lnTo>
                  <a:lnTo>
                    <a:pt x="395288" y="178594"/>
                  </a:lnTo>
                  <a:lnTo>
                    <a:pt x="400050" y="207169"/>
                  </a:lnTo>
                  <a:lnTo>
                    <a:pt x="400050" y="245269"/>
                  </a:lnTo>
                  <a:lnTo>
                    <a:pt x="385763" y="381000"/>
                  </a:lnTo>
                  <a:lnTo>
                    <a:pt x="373856" y="488156"/>
                  </a:lnTo>
                  <a:lnTo>
                    <a:pt x="376238" y="731044"/>
                  </a:lnTo>
                  <a:lnTo>
                    <a:pt x="381000" y="928687"/>
                  </a:lnTo>
                  <a:lnTo>
                    <a:pt x="388144" y="1097756"/>
                  </a:lnTo>
                  <a:lnTo>
                    <a:pt x="397669" y="1223962"/>
                  </a:lnTo>
                  <a:lnTo>
                    <a:pt x="388144" y="1276350"/>
                  </a:lnTo>
                  <a:lnTo>
                    <a:pt x="369094" y="1335881"/>
                  </a:lnTo>
                  <a:lnTo>
                    <a:pt x="345281" y="1390650"/>
                  </a:lnTo>
                  <a:lnTo>
                    <a:pt x="314325" y="1447800"/>
                  </a:lnTo>
                  <a:lnTo>
                    <a:pt x="285750" y="1497806"/>
                  </a:lnTo>
                  <a:lnTo>
                    <a:pt x="250031" y="1557337"/>
                  </a:lnTo>
                  <a:lnTo>
                    <a:pt x="226219" y="1583531"/>
                  </a:lnTo>
                  <a:lnTo>
                    <a:pt x="202406" y="1600200"/>
                  </a:lnTo>
                  <a:lnTo>
                    <a:pt x="183356" y="1609725"/>
                  </a:lnTo>
                  <a:lnTo>
                    <a:pt x="173831" y="1612106"/>
                  </a:lnTo>
                  <a:lnTo>
                    <a:pt x="159544" y="1612106"/>
                  </a:lnTo>
                  <a:lnTo>
                    <a:pt x="150019" y="1059656"/>
                  </a:lnTo>
                  <a:cubicBezTo>
                    <a:pt x="150813" y="916781"/>
                    <a:pt x="151606" y="773906"/>
                    <a:pt x="150019" y="5953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7D099E35-0103-4427-9D8F-5D43BE0663C0}"/>
                </a:ext>
              </a:extLst>
            </p:cNvPr>
            <p:cNvSpPr/>
            <p:nvPr/>
          </p:nvSpPr>
          <p:spPr>
            <a:xfrm>
              <a:off x="4259263" y="5500688"/>
              <a:ext cx="646112" cy="585787"/>
            </a:xfrm>
            <a:custGeom>
              <a:avLst/>
              <a:gdLst>
                <a:gd name="connsiteX0" fmla="*/ 269082 w 645319"/>
                <a:gd name="connsiteY0" fmla="*/ 119062 h 585787"/>
                <a:gd name="connsiteX1" fmla="*/ 350044 w 645319"/>
                <a:gd name="connsiteY1" fmla="*/ 133350 h 585787"/>
                <a:gd name="connsiteX2" fmla="*/ 416719 w 645319"/>
                <a:gd name="connsiteY2" fmla="*/ 140493 h 585787"/>
                <a:gd name="connsiteX3" fmla="*/ 447675 w 645319"/>
                <a:gd name="connsiteY3" fmla="*/ 140493 h 585787"/>
                <a:gd name="connsiteX4" fmla="*/ 485775 w 645319"/>
                <a:gd name="connsiteY4" fmla="*/ 138112 h 585787"/>
                <a:gd name="connsiteX5" fmla="*/ 519113 w 645319"/>
                <a:gd name="connsiteY5" fmla="*/ 128587 h 585787"/>
                <a:gd name="connsiteX6" fmla="*/ 547688 w 645319"/>
                <a:gd name="connsiteY6" fmla="*/ 116681 h 585787"/>
                <a:gd name="connsiteX7" fmla="*/ 569119 w 645319"/>
                <a:gd name="connsiteY7" fmla="*/ 102393 h 585787"/>
                <a:gd name="connsiteX8" fmla="*/ 583407 w 645319"/>
                <a:gd name="connsiteY8" fmla="*/ 85725 h 585787"/>
                <a:gd name="connsiteX9" fmla="*/ 597694 w 645319"/>
                <a:gd name="connsiteY9" fmla="*/ 59531 h 585787"/>
                <a:gd name="connsiteX10" fmla="*/ 621507 w 645319"/>
                <a:gd name="connsiteY10" fmla="*/ 0 h 585787"/>
                <a:gd name="connsiteX11" fmla="*/ 645319 w 645319"/>
                <a:gd name="connsiteY11" fmla="*/ 571500 h 585787"/>
                <a:gd name="connsiteX12" fmla="*/ 623888 w 645319"/>
                <a:gd name="connsiteY12" fmla="*/ 583406 h 585787"/>
                <a:gd name="connsiteX13" fmla="*/ 604838 w 645319"/>
                <a:gd name="connsiteY13" fmla="*/ 585787 h 585787"/>
                <a:gd name="connsiteX14" fmla="*/ 581025 w 645319"/>
                <a:gd name="connsiteY14" fmla="*/ 573881 h 585787"/>
                <a:gd name="connsiteX15" fmla="*/ 550069 w 645319"/>
                <a:gd name="connsiteY15" fmla="*/ 542925 h 585787"/>
                <a:gd name="connsiteX16" fmla="*/ 509588 w 645319"/>
                <a:gd name="connsiteY16" fmla="*/ 500062 h 585787"/>
                <a:gd name="connsiteX17" fmla="*/ 438150 w 645319"/>
                <a:gd name="connsiteY17" fmla="*/ 416718 h 585787"/>
                <a:gd name="connsiteX18" fmla="*/ 376238 w 645319"/>
                <a:gd name="connsiteY18" fmla="*/ 345281 h 585787"/>
                <a:gd name="connsiteX19" fmla="*/ 347663 w 645319"/>
                <a:gd name="connsiteY19" fmla="*/ 311943 h 585787"/>
                <a:gd name="connsiteX20" fmla="*/ 321469 w 645319"/>
                <a:gd name="connsiteY20" fmla="*/ 290512 h 585787"/>
                <a:gd name="connsiteX21" fmla="*/ 278607 w 645319"/>
                <a:gd name="connsiteY21" fmla="*/ 261937 h 585787"/>
                <a:gd name="connsiteX22" fmla="*/ 209550 w 645319"/>
                <a:gd name="connsiteY22" fmla="*/ 221456 h 585787"/>
                <a:gd name="connsiteX23" fmla="*/ 114300 w 645319"/>
                <a:gd name="connsiteY23" fmla="*/ 171450 h 585787"/>
                <a:gd name="connsiteX24" fmla="*/ 45244 w 645319"/>
                <a:gd name="connsiteY24" fmla="*/ 135731 h 585787"/>
                <a:gd name="connsiteX25" fmla="*/ 21432 w 645319"/>
                <a:gd name="connsiteY25" fmla="*/ 121443 h 585787"/>
                <a:gd name="connsiteX26" fmla="*/ 9525 w 645319"/>
                <a:gd name="connsiteY26" fmla="*/ 109537 h 585787"/>
                <a:gd name="connsiteX27" fmla="*/ 2382 w 645319"/>
                <a:gd name="connsiteY27" fmla="*/ 92868 h 585787"/>
                <a:gd name="connsiteX28" fmla="*/ 0 w 645319"/>
                <a:gd name="connsiteY28" fmla="*/ 73818 h 585787"/>
                <a:gd name="connsiteX29" fmla="*/ 4763 w 645319"/>
                <a:gd name="connsiteY29" fmla="*/ 61912 h 585787"/>
                <a:gd name="connsiteX30" fmla="*/ 16669 w 645319"/>
                <a:gd name="connsiteY30" fmla="*/ 59531 h 585787"/>
                <a:gd name="connsiteX31" fmla="*/ 47625 w 645319"/>
                <a:gd name="connsiteY31" fmla="*/ 66675 h 585787"/>
                <a:gd name="connsiteX32" fmla="*/ 116682 w 645319"/>
                <a:gd name="connsiteY32" fmla="*/ 85725 h 585787"/>
                <a:gd name="connsiteX33" fmla="*/ 269082 w 645319"/>
                <a:gd name="connsiteY33" fmla="*/ 11906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5319" h="585787">
                  <a:moveTo>
                    <a:pt x="269082" y="119062"/>
                  </a:moveTo>
                  <a:lnTo>
                    <a:pt x="350044" y="133350"/>
                  </a:lnTo>
                  <a:lnTo>
                    <a:pt x="416719" y="140493"/>
                  </a:lnTo>
                  <a:lnTo>
                    <a:pt x="447675" y="140493"/>
                  </a:lnTo>
                  <a:lnTo>
                    <a:pt x="485775" y="138112"/>
                  </a:lnTo>
                  <a:lnTo>
                    <a:pt x="519113" y="128587"/>
                  </a:lnTo>
                  <a:lnTo>
                    <a:pt x="547688" y="116681"/>
                  </a:lnTo>
                  <a:lnTo>
                    <a:pt x="569119" y="102393"/>
                  </a:lnTo>
                  <a:lnTo>
                    <a:pt x="583407" y="85725"/>
                  </a:lnTo>
                  <a:lnTo>
                    <a:pt x="597694" y="59531"/>
                  </a:lnTo>
                  <a:lnTo>
                    <a:pt x="621507" y="0"/>
                  </a:lnTo>
                  <a:lnTo>
                    <a:pt x="645319" y="571500"/>
                  </a:lnTo>
                  <a:lnTo>
                    <a:pt x="623888" y="583406"/>
                  </a:lnTo>
                  <a:lnTo>
                    <a:pt x="604838" y="585787"/>
                  </a:lnTo>
                  <a:lnTo>
                    <a:pt x="581025" y="573881"/>
                  </a:lnTo>
                  <a:lnTo>
                    <a:pt x="550069" y="542925"/>
                  </a:lnTo>
                  <a:lnTo>
                    <a:pt x="509588" y="500062"/>
                  </a:lnTo>
                  <a:lnTo>
                    <a:pt x="438150" y="416718"/>
                  </a:lnTo>
                  <a:lnTo>
                    <a:pt x="376238" y="345281"/>
                  </a:lnTo>
                  <a:lnTo>
                    <a:pt x="347663" y="311943"/>
                  </a:lnTo>
                  <a:lnTo>
                    <a:pt x="321469" y="290512"/>
                  </a:lnTo>
                  <a:lnTo>
                    <a:pt x="278607" y="261937"/>
                  </a:lnTo>
                  <a:lnTo>
                    <a:pt x="209550" y="221456"/>
                  </a:lnTo>
                  <a:lnTo>
                    <a:pt x="114300" y="171450"/>
                  </a:lnTo>
                  <a:lnTo>
                    <a:pt x="45244" y="135731"/>
                  </a:lnTo>
                  <a:lnTo>
                    <a:pt x="21432" y="121443"/>
                  </a:lnTo>
                  <a:lnTo>
                    <a:pt x="9525" y="109537"/>
                  </a:lnTo>
                  <a:lnTo>
                    <a:pt x="2382" y="92868"/>
                  </a:lnTo>
                  <a:lnTo>
                    <a:pt x="0" y="73818"/>
                  </a:lnTo>
                  <a:lnTo>
                    <a:pt x="4763" y="61912"/>
                  </a:lnTo>
                  <a:lnTo>
                    <a:pt x="16669" y="59531"/>
                  </a:lnTo>
                  <a:lnTo>
                    <a:pt x="47625" y="66675"/>
                  </a:lnTo>
                  <a:lnTo>
                    <a:pt x="116682" y="85725"/>
                  </a:lnTo>
                  <a:lnTo>
                    <a:pt x="269082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12524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D86EA9-0C18-4466-9986-8865BD9D8ADC}"/>
              </a:ext>
            </a:extLst>
          </p:cNvPr>
          <p:cNvGrpSpPr/>
          <p:nvPr/>
        </p:nvGrpSpPr>
        <p:grpSpPr>
          <a:xfrm>
            <a:off x="2819400" y="1509713"/>
            <a:ext cx="4122738" cy="4576762"/>
            <a:chOff x="2819400" y="1509713"/>
            <a:chExt cx="4122738" cy="4576762"/>
          </a:xfrm>
        </p:grpSpPr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B2EF17C-C0A0-3243-BF72-2532142D41C3}"/>
                </a:ext>
              </a:extLst>
            </p:cNvPr>
            <p:cNvSpPr/>
            <p:nvPr/>
          </p:nvSpPr>
          <p:spPr>
            <a:xfrm>
              <a:off x="3455988" y="1509713"/>
              <a:ext cx="2763837" cy="514350"/>
            </a:xfrm>
            <a:custGeom>
              <a:avLst/>
              <a:gdLst>
                <a:gd name="connsiteX0" fmla="*/ 1002506 w 2764631"/>
                <a:gd name="connsiteY0" fmla="*/ 207168 h 514350"/>
                <a:gd name="connsiteX1" fmla="*/ 1257300 w 2764631"/>
                <a:gd name="connsiteY1" fmla="*/ 180975 h 514350"/>
                <a:gd name="connsiteX2" fmla="*/ 1559719 w 2764631"/>
                <a:gd name="connsiteY2" fmla="*/ 145256 h 514350"/>
                <a:gd name="connsiteX3" fmla="*/ 1802606 w 2764631"/>
                <a:gd name="connsiteY3" fmla="*/ 114300 h 514350"/>
                <a:gd name="connsiteX4" fmla="*/ 1988344 w 2764631"/>
                <a:gd name="connsiteY4" fmla="*/ 90487 h 514350"/>
                <a:gd name="connsiteX5" fmla="*/ 2024062 w 2764631"/>
                <a:gd name="connsiteY5" fmla="*/ 83343 h 514350"/>
                <a:gd name="connsiteX6" fmla="*/ 2145506 w 2764631"/>
                <a:gd name="connsiteY6" fmla="*/ 42862 h 514350"/>
                <a:gd name="connsiteX7" fmla="*/ 2286000 w 2764631"/>
                <a:gd name="connsiteY7" fmla="*/ 0 h 514350"/>
                <a:gd name="connsiteX8" fmla="*/ 2336006 w 2764631"/>
                <a:gd name="connsiteY8" fmla="*/ 0 h 514350"/>
                <a:gd name="connsiteX9" fmla="*/ 2416969 w 2764631"/>
                <a:gd name="connsiteY9" fmla="*/ 4762 h 514350"/>
                <a:gd name="connsiteX10" fmla="*/ 2500312 w 2764631"/>
                <a:gd name="connsiteY10" fmla="*/ 11906 h 514350"/>
                <a:gd name="connsiteX11" fmla="*/ 2581275 w 2764631"/>
                <a:gd name="connsiteY11" fmla="*/ 30956 h 514350"/>
                <a:gd name="connsiteX12" fmla="*/ 2638425 w 2764631"/>
                <a:gd name="connsiteY12" fmla="*/ 47625 h 514350"/>
                <a:gd name="connsiteX13" fmla="*/ 2686050 w 2764631"/>
                <a:gd name="connsiteY13" fmla="*/ 69056 h 514350"/>
                <a:gd name="connsiteX14" fmla="*/ 2721769 w 2764631"/>
                <a:gd name="connsiteY14" fmla="*/ 88106 h 514350"/>
                <a:gd name="connsiteX15" fmla="*/ 2743200 w 2764631"/>
                <a:gd name="connsiteY15" fmla="*/ 104775 h 514350"/>
                <a:gd name="connsiteX16" fmla="*/ 2757487 w 2764631"/>
                <a:gd name="connsiteY16" fmla="*/ 126206 h 514350"/>
                <a:gd name="connsiteX17" fmla="*/ 2764631 w 2764631"/>
                <a:gd name="connsiteY17" fmla="*/ 147637 h 514350"/>
                <a:gd name="connsiteX18" fmla="*/ 2757487 w 2764631"/>
                <a:gd name="connsiteY18" fmla="*/ 169068 h 514350"/>
                <a:gd name="connsiteX19" fmla="*/ 2738437 w 2764631"/>
                <a:gd name="connsiteY19" fmla="*/ 190500 h 514350"/>
                <a:gd name="connsiteX20" fmla="*/ 2714625 w 2764631"/>
                <a:gd name="connsiteY20" fmla="*/ 202406 h 514350"/>
                <a:gd name="connsiteX21" fmla="*/ 2636044 w 2764631"/>
                <a:gd name="connsiteY21" fmla="*/ 216693 h 514350"/>
                <a:gd name="connsiteX22" fmla="*/ 2464594 w 2764631"/>
                <a:gd name="connsiteY22" fmla="*/ 235743 h 514350"/>
                <a:gd name="connsiteX23" fmla="*/ 2307431 w 2764631"/>
                <a:gd name="connsiteY23" fmla="*/ 247650 h 514350"/>
                <a:gd name="connsiteX24" fmla="*/ 2052637 w 2764631"/>
                <a:gd name="connsiteY24" fmla="*/ 271462 h 514350"/>
                <a:gd name="connsiteX25" fmla="*/ 1838325 w 2764631"/>
                <a:gd name="connsiteY25" fmla="*/ 290512 h 514350"/>
                <a:gd name="connsiteX26" fmla="*/ 1645444 w 2764631"/>
                <a:gd name="connsiteY26" fmla="*/ 314325 h 514350"/>
                <a:gd name="connsiteX27" fmla="*/ 1519237 w 2764631"/>
                <a:gd name="connsiteY27" fmla="*/ 321468 h 514350"/>
                <a:gd name="connsiteX28" fmla="*/ 1340644 w 2764631"/>
                <a:gd name="connsiteY28" fmla="*/ 342900 h 514350"/>
                <a:gd name="connsiteX29" fmla="*/ 1269206 w 2764631"/>
                <a:gd name="connsiteY29" fmla="*/ 357187 h 514350"/>
                <a:gd name="connsiteX30" fmla="*/ 1150144 w 2764631"/>
                <a:gd name="connsiteY30" fmla="*/ 371475 h 514350"/>
                <a:gd name="connsiteX31" fmla="*/ 1040606 w 2764631"/>
                <a:gd name="connsiteY31" fmla="*/ 388143 h 514350"/>
                <a:gd name="connsiteX32" fmla="*/ 964406 w 2764631"/>
                <a:gd name="connsiteY32" fmla="*/ 407193 h 514350"/>
                <a:gd name="connsiteX33" fmla="*/ 885825 w 2764631"/>
                <a:gd name="connsiteY33" fmla="*/ 421481 h 514350"/>
                <a:gd name="connsiteX34" fmla="*/ 635794 w 2764631"/>
                <a:gd name="connsiteY34" fmla="*/ 450056 h 514350"/>
                <a:gd name="connsiteX35" fmla="*/ 561975 w 2764631"/>
                <a:gd name="connsiteY35" fmla="*/ 457200 h 514350"/>
                <a:gd name="connsiteX36" fmla="*/ 492919 w 2764631"/>
                <a:gd name="connsiteY36" fmla="*/ 466725 h 514350"/>
                <a:gd name="connsiteX37" fmla="*/ 378619 w 2764631"/>
                <a:gd name="connsiteY37" fmla="*/ 495300 h 514350"/>
                <a:gd name="connsiteX38" fmla="*/ 283369 w 2764631"/>
                <a:gd name="connsiteY38" fmla="*/ 514350 h 514350"/>
                <a:gd name="connsiteX39" fmla="*/ 250031 w 2764631"/>
                <a:gd name="connsiteY39" fmla="*/ 504825 h 514350"/>
                <a:gd name="connsiteX40" fmla="*/ 221456 w 2764631"/>
                <a:gd name="connsiteY40" fmla="*/ 492918 h 514350"/>
                <a:gd name="connsiteX41" fmla="*/ 195262 w 2764631"/>
                <a:gd name="connsiteY41" fmla="*/ 476250 h 514350"/>
                <a:gd name="connsiteX42" fmla="*/ 173831 w 2764631"/>
                <a:gd name="connsiteY42" fmla="*/ 459581 h 514350"/>
                <a:gd name="connsiteX43" fmla="*/ 150019 w 2764631"/>
                <a:gd name="connsiteY43" fmla="*/ 435768 h 514350"/>
                <a:gd name="connsiteX44" fmla="*/ 119062 w 2764631"/>
                <a:gd name="connsiteY44" fmla="*/ 402431 h 514350"/>
                <a:gd name="connsiteX45" fmla="*/ 73819 w 2764631"/>
                <a:gd name="connsiteY45" fmla="*/ 342900 h 514350"/>
                <a:gd name="connsiteX46" fmla="*/ 40481 w 2764631"/>
                <a:gd name="connsiteY46" fmla="*/ 290512 h 514350"/>
                <a:gd name="connsiteX47" fmla="*/ 16669 w 2764631"/>
                <a:gd name="connsiteY47" fmla="*/ 247650 h 514350"/>
                <a:gd name="connsiteX48" fmla="*/ 7144 w 2764631"/>
                <a:gd name="connsiteY48" fmla="*/ 226218 h 514350"/>
                <a:gd name="connsiteX49" fmla="*/ 0 w 2764631"/>
                <a:gd name="connsiteY49" fmla="*/ 197643 h 514350"/>
                <a:gd name="connsiteX50" fmla="*/ 4762 w 2764631"/>
                <a:gd name="connsiteY50" fmla="*/ 190500 h 514350"/>
                <a:gd name="connsiteX51" fmla="*/ 14287 w 2764631"/>
                <a:gd name="connsiteY51" fmla="*/ 185737 h 514350"/>
                <a:gd name="connsiteX52" fmla="*/ 38100 w 2764631"/>
                <a:gd name="connsiteY52" fmla="*/ 190500 h 514350"/>
                <a:gd name="connsiteX53" fmla="*/ 61912 w 2764631"/>
                <a:gd name="connsiteY53" fmla="*/ 204787 h 514350"/>
                <a:gd name="connsiteX54" fmla="*/ 92869 w 2764631"/>
                <a:gd name="connsiteY54" fmla="*/ 226218 h 514350"/>
                <a:gd name="connsiteX55" fmla="*/ 128587 w 2764631"/>
                <a:gd name="connsiteY55" fmla="*/ 242887 h 514350"/>
                <a:gd name="connsiteX56" fmla="*/ 171450 w 2764631"/>
                <a:gd name="connsiteY56" fmla="*/ 257175 h 514350"/>
                <a:gd name="connsiteX57" fmla="*/ 228600 w 2764631"/>
                <a:gd name="connsiteY57" fmla="*/ 266700 h 514350"/>
                <a:gd name="connsiteX58" fmla="*/ 309562 w 2764631"/>
                <a:gd name="connsiteY58" fmla="*/ 271462 h 514350"/>
                <a:gd name="connsiteX59" fmla="*/ 516731 w 2764631"/>
                <a:gd name="connsiteY59" fmla="*/ 254793 h 514350"/>
                <a:gd name="connsiteX60" fmla="*/ 942975 w 2764631"/>
                <a:gd name="connsiteY60" fmla="*/ 214312 h 514350"/>
                <a:gd name="connsiteX61" fmla="*/ 1002506 w 2764631"/>
                <a:gd name="connsiteY61" fmla="*/ 2071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64631" h="514350">
                  <a:moveTo>
                    <a:pt x="1002506" y="207168"/>
                  </a:moveTo>
                  <a:lnTo>
                    <a:pt x="1257300" y="180975"/>
                  </a:lnTo>
                  <a:lnTo>
                    <a:pt x="1559719" y="145256"/>
                  </a:lnTo>
                  <a:lnTo>
                    <a:pt x="1802606" y="114300"/>
                  </a:lnTo>
                  <a:lnTo>
                    <a:pt x="1988344" y="90487"/>
                  </a:lnTo>
                  <a:lnTo>
                    <a:pt x="2024062" y="83343"/>
                  </a:lnTo>
                  <a:lnTo>
                    <a:pt x="2145506" y="42862"/>
                  </a:lnTo>
                  <a:lnTo>
                    <a:pt x="2286000" y="0"/>
                  </a:lnTo>
                  <a:lnTo>
                    <a:pt x="2336006" y="0"/>
                  </a:lnTo>
                  <a:lnTo>
                    <a:pt x="2416969" y="4762"/>
                  </a:lnTo>
                  <a:lnTo>
                    <a:pt x="2500312" y="11906"/>
                  </a:lnTo>
                  <a:lnTo>
                    <a:pt x="2581275" y="30956"/>
                  </a:lnTo>
                  <a:lnTo>
                    <a:pt x="2638425" y="47625"/>
                  </a:lnTo>
                  <a:lnTo>
                    <a:pt x="2686050" y="69056"/>
                  </a:lnTo>
                  <a:lnTo>
                    <a:pt x="2721769" y="88106"/>
                  </a:lnTo>
                  <a:lnTo>
                    <a:pt x="2743200" y="104775"/>
                  </a:lnTo>
                  <a:lnTo>
                    <a:pt x="2757487" y="126206"/>
                  </a:lnTo>
                  <a:lnTo>
                    <a:pt x="2764631" y="147637"/>
                  </a:lnTo>
                  <a:lnTo>
                    <a:pt x="2757487" y="169068"/>
                  </a:lnTo>
                  <a:lnTo>
                    <a:pt x="2738437" y="190500"/>
                  </a:lnTo>
                  <a:lnTo>
                    <a:pt x="2714625" y="202406"/>
                  </a:lnTo>
                  <a:lnTo>
                    <a:pt x="2636044" y="216693"/>
                  </a:lnTo>
                  <a:lnTo>
                    <a:pt x="2464594" y="235743"/>
                  </a:lnTo>
                  <a:lnTo>
                    <a:pt x="2307431" y="247650"/>
                  </a:lnTo>
                  <a:lnTo>
                    <a:pt x="2052637" y="271462"/>
                  </a:lnTo>
                  <a:lnTo>
                    <a:pt x="1838325" y="290512"/>
                  </a:lnTo>
                  <a:lnTo>
                    <a:pt x="1645444" y="314325"/>
                  </a:lnTo>
                  <a:lnTo>
                    <a:pt x="1519237" y="321468"/>
                  </a:lnTo>
                  <a:lnTo>
                    <a:pt x="1340644" y="342900"/>
                  </a:lnTo>
                  <a:lnTo>
                    <a:pt x="1269206" y="357187"/>
                  </a:lnTo>
                  <a:lnTo>
                    <a:pt x="1150144" y="371475"/>
                  </a:lnTo>
                  <a:lnTo>
                    <a:pt x="1040606" y="388143"/>
                  </a:lnTo>
                  <a:lnTo>
                    <a:pt x="964406" y="407193"/>
                  </a:lnTo>
                  <a:lnTo>
                    <a:pt x="885825" y="421481"/>
                  </a:lnTo>
                  <a:lnTo>
                    <a:pt x="635794" y="450056"/>
                  </a:lnTo>
                  <a:lnTo>
                    <a:pt x="561975" y="457200"/>
                  </a:lnTo>
                  <a:lnTo>
                    <a:pt x="492919" y="466725"/>
                  </a:lnTo>
                  <a:lnTo>
                    <a:pt x="378619" y="495300"/>
                  </a:lnTo>
                  <a:lnTo>
                    <a:pt x="283369" y="514350"/>
                  </a:lnTo>
                  <a:lnTo>
                    <a:pt x="250031" y="504825"/>
                  </a:lnTo>
                  <a:lnTo>
                    <a:pt x="221456" y="492918"/>
                  </a:lnTo>
                  <a:lnTo>
                    <a:pt x="195262" y="476250"/>
                  </a:lnTo>
                  <a:lnTo>
                    <a:pt x="173831" y="459581"/>
                  </a:lnTo>
                  <a:lnTo>
                    <a:pt x="150019" y="435768"/>
                  </a:lnTo>
                  <a:lnTo>
                    <a:pt x="119062" y="402431"/>
                  </a:lnTo>
                  <a:lnTo>
                    <a:pt x="73819" y="342900"/>
                  </a:lnTo>
                  <a:lnTo>
                    <a:pt x="40481" y="290512"/>
                  </a:lnTo>
                  <a:lnTo>
                    <a:pt x="16669" y="247650"/>
                  </a:lnTo>
                  <a:lnTo>
                    <a:pt x="7144" y="226218"/>
                  </a:lnTo>
                  <a:lnTo>
                    <a:pt x="0" y="197643"/>
                  </a:lnTo>
                  <a:lnTo>
                    <a:pt x="4762" y="190500"/>
                  </a:lnTo>
                  <a:lnTo>
                    <a:pt x="14287" y="185737"/>
                  </a:lnTo>
                  <a:lnTo>
                    <a:pt x="38100" y="190500"/>
                  </a:lnTo>
                  <a:lnTo>
                    <a:pt x="61912" y="204787"/>
                  </a:lnTo>
                  <a:lnTo>
                    <a:pt x="92869" y="226218"/>
                  </a:lnTo>
                  <a:lnTo>
                    <a:pt x="128587" y="242887"/>
                  </a:lnTo>
                  <a:lnTo>
                    <a:pt x="171450" y="257175"/>
                  </a:lnTo>
                  <a:lnTo>
                    <a:pt x="228600" y="266700"/>
                  </a:lnTo>
                  <a:lnTo>
                    <a:pt x="309562" y="271462"/>
                  </a:lnTo>
                  <a:lnTo>
                    <a:pt x="516731" y="254793"/>
                  </a:lnTo>
                  <a:lnTo>
                    <a:pt x="942975" y="214312"/>
                  </a:lnTo>
                  <a:lnTo>
                    <a:pt x="1002506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96842FB-F12E-2C4F-93B2-79FDE5AAB9E1}"/>
                </a:ext>
              </a:extLst>
            </p:cNvPr>
            <p:cNvSpPr/>
            <p:nvPr/>
          </p:nvSpPr>
          <p:spPr>
            <a:xfrm>
              <a:off x="3087688" y="2376488"/>
              <a:ext cx="546100" cy="1101725"/>
            </a:xfrm>
            <a:custGeom>
              <a:avLst/>
              <a:gdLst>
                <a:gd name="connsiteX0" fmla="*/ 445294 w 545307"/>
                <a:gd name="connsiteY0" fmla="*/ 497681 h 1102518"/>
                <a:gd name="connsiteX1" fmla="*/ 402432 w 545307"/>
                <a:gd name="connsiteY1" fmla="*/ 269081 h 1102518"/>
                <a:gd name="connsiteX2" fmla="*/ 335757 w 545307"/>
                <a:gd name="connsiteY2" fmla="*/ 92868 h 1102518"/>
                <a:gd name="connsiteX3" fmla="*/ 266700 w 545307"/>
                <a:gd name="connsiteY3" fmla="*/ 64293 h 1102518"/>
                <a:gd name="connsiteX4" fmla="*/ 202407 w 545307"/>
                <a:gd name="connsiteY4" fmla="*/ 40481 h 1102518"/>
                <a:gd name="connsiteX5" fmla="*/ 140494 w 545307"/>
                <a:gd name="connsiteY5" fmla="*/ 19050 h 1102518"/>
                <a:gd name="connsiteX6" fmla="*/ 83344 w 545307"/>
                <a:gd name="connsiteY6" fmla="*/ 4762 h 1102518"/>
                <a:gd name="connsiteX7" fmla="*/ 42863 w 545307"/>
                <a:gd name="connsiteY7" fmla="*/ 0 h 1102518"/>
                <a:gd name="connsiteX8" fmla="*/ 19050 w 545307"/>
                <a:gd name="connsiteY8" fmla="*/ 2381 h 1102518"/>
                <a:gd name="connsiteX9" fmla="*/ 2382 w 545307"/>
                <a:gd name="connsiteY9" fmla="*/ 9525 h 1102518"/>
                <a:gd name="connsiteX10" fmla="*/ 0 w 545307"/>
                <a:gd name="connsiteY10" fmla="*/ 23812 h 1102518"/>
                <a:gd name="connsiteX11" fmla="*/ 11907 w 545307"/>
                <a:gd name="connsiteY11" fmla="*/ 50006 h 1102518"/>
                <a:gd name="connsiteX12" fmla="*/ 45244 w 545307"/>
                <a:gd name="connsiteY12" fmla="*/ 92868 h 1102518"/>
                <a:gd name="connsiteX13" fmla="*/ 64294 w 545307"/>
                <a:gd name="connsiteY13" fmla="*/ 114300 h 1102518"/>
                <a:gd name="connsiteX14" fmla="*/ 95250 w 545307"/>
                <a:gd name="connsiteY14" fmla="*/ 152400 h 1102518"/>
                <a:gd name="connsiteX15" fmla="*/ 130969 w 545307"/>
                <a:gd name="connsiteY15" fmla="*/ 209550 h 1102518"/>
                <a:gd name="connsiteX16" fmla="*/ 169069 w 545307"/>
                <a:gd name="connsiteY16" fmla="*/ 290512 h 1102518"/>
                <a:gd name="connsiteX17" fmla="*/ 202407 w 545307"/>
                <a:gd name="connsiteY17" fmla="*/ 373856 h 1102518"/>
                <a:gd name="connsiteX18" fmla="*/ 228600 w 545307"/>
                <a:gd name="connsiteY18" fmla="*/ 523875 h 1102518"/>
                <a:gd name="connsiteX19" fmla="*/ 283369 w 545307"/>
                <a:gd name="connsiteY19" fmla="*/ 828675 h 1102518"/>
                <a:gd name="connsiteX20" fmla="*/ 314325 w 545307"/>
                <a:gd name="connsiteY20" fmla="*/ 981075 h 1102518"/>
                <a:gd name="connsiteX21" fmla="*/ 340519 w 545307"/>
                <a:gd name="connsiteY21" fmla="*/ 1021556 h 1102518"/>
                <a:gd name="connsiteX22" fmla="*/ 359569 w 545307"/>
                <a:gd name="connsiteY22" fmla="*/ 1050131 h 1102518"/>
                <a:gd name="connsiteX23" fmla="*/ 388144 w 545307"/>
                <a:gd name="connsiteY23" fmla="*/ 1081087 h 1102518"/>
                <a:gd name="connsiteX24" fmla="*/ 402432 w 545307"/>
                <a:gd name="connsiteY24" fmla="*/ 1092993 h 1102518"/>
                <a:gd name="connsiteX25" fmla="*/ 431007 w 545307"/>
                <a:gd name="connsiteY25" fmla="*/ 1102518 h 1102518"/>
                <a:gd name="connsiteX26" fmla="*/ 447675 w 545307"/>
                <a:gd name="connsiteY26" fmla="*/ 1102518 h 1102518"/>
                <a:gd name="connsiteX27" fmla="*/ 478632 w 545307"/>
                <a:gd name="connsiteY27" fmla="*/ 1092993 h 1102518"/>
                <a:gd name="connsiteX28" fmla="*/ 502444 w 545307"/>
                <a:gd name="connsiteY28" fmla="*/ 1071562 h 1102518"/>
                <a:gd name="connsiteX29" fmla="*/ 523875 w 545307"/>
                <a:gd name="connsiteY29" fmla="*/ 1042987 h 1102518"/>
                <a:gd name="connsiteX30" fmla="*/ 545307 w 545307"/>
                <a:gd name="connsiteY30" fmla="*/ 985837 h 1102518"/>
                <a:gd name="connsiteX31" fmla="*/ 521494 w 545307"/>
                <a:gd name="connsiteY31" fmla="*/ 876300 h 1102518"/>
                <a:gd name="connsiteX32" fmla="*/ 445294 w 545307"/>
                <a:gd name="connsiteY32" fmla="*/ 497681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5307" h="1102518">
                  <a:moveTo>
                    <a:pt x="445294" y="497681"/>
                  </a:moveTo>
                  <a:lnTo>
                    <a:pt x="402432" y="269081"/>
                  </a:lnTo>
                  <a:lnTo>
                    <a:pt x="335757" y="92868"/>
                  </a:lnTo>
                  <a:lnTo>
                    <a:pt x="266700" y="64293"/>
                  </a:lnTo>
                  <a:lnTo>
                    <a:pt x="202407" y="40481"/>
                  </a:lnTo>
                  <a:lnTo>
                    <a:pt x="140494" y="19050"/>
                  </a:lnTo>
                  <a:lnTo>
                    <a:pt x="83344" y="4762"/>
                  </a:lnTo>
                  <a:lnTo>
                    <a:pt x="42863" y="0"/>
                  </a:lnTo>
                  <a:lnTo>
                    <a:pt x="19050" y="2381"/>
                  </a:lnTo>
                  <a:lnTo>
                    <a:pt x="2382" y="9525"/>
                  </a:lnTo>
                  <a:lnTo>
                    <a:pt x="0" y="23812"/>
                  </a:lnTo>
                  <a:lnTo>
                    <a:pt x="11907" y="50006"/>
                  </a:lnTo>
                  <a:lnTo>
                    <a:pt x="45244" y="92868"/>
                  </a:lnTo>
                  <a:lnTo>
                    <a:pt x="64294" y="114300"/>
                  </a:lnTo>
                  <a:lnTo>
                    <a:pt x="95250" y="152400"/>
                  </a:lnTo>
                  <a:lnTo>
                    <a:pt x="130969" y="209550"/>
                  </a:lnTo>
                  <a:lnTo>
                    <a:pt x="169069" y="290512"/>
                  </a:lnTo>
                  <a:lnTo>
                    <a:pt x="202407" y="373856"/>
                  </a:lnTo>
                  <a:lnTo>
                    <a:pt x="228600" y="523875"/>
                  </a:lnTo>
                  <a:lnTo>
                    <a:pt x="283369" y="828675"/>
                  </a:lnTo>
                  <a:lnTo>
                    <a:pt x="314325" y="981075"/>
                  </a:lnTo>
                  <a:lnTo>
                    <a:pt x="340519" y="1021556"/>
                  </a:lnTo>
                  <a:lnTo>
                    <a:pt x="359569" y="1050131"/>
                  </a:lnTo>
                  <a:lnTo>
                    <a:pt x="388144" y="1081087"/>
                  </a:lnTo>
                  <a:lnTo>
                    <a:pt x="402432" y="1092993"/>
                  </a:lnTo>
                  <a:lnTo>
                    <a:pt x="431007" y="1102518"/>
                  </a:lnTo>
                  <a:lnTo>
                    <a:pt x="447675" y="1102518"/>
                  </a:lnTo>
                  <a:lnTo>
                    <a:pt x="478632" y="1092993"/>
                  </a:lnTo>
                  <a:lnTo>
                    <a:pt x="502444" y="1071562"/>
                  </a:lnTo>
                  <a:lnTo>
                    <a:pt x="523875" y="1042987"/>
                  </a:lnTo>
                  <a:lnTo>
                    <a:pt x="545307" y="985837"/>
                  </a:lnTo>
                  <a:lnTo>
                    <a:pt x="521494" y="876300"/>
                  </a:lnTo>
                  <a:lnTo>
                    <a:pt x="445294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33057D83-6C43-9D43-B7E8-817A3A0DB9FA}"/>
                </a:ext>
              </a:extLst>
            </p:cNvPr>
            <p:cNvSpPr/>
            <p:nvPr/>
          </p:nvSpPr>
          <p:spPr>
            <a:xfrm>
              <a:off x="3776663" y="3608388"/>
              <a:ext cx="2292350" cy="438150"/>
            </a:xfrm>
            <a:custGeom>
              <a:avLst/>
              <a:gdLst>
                <a:gd name="connsiteX0" fmla="*/ 1157287 w 2293143"/>
                <a:gd name="connsiteY0" fmla="*/ 135731 h 438150"/>
                <a:gd name="connsiteX1" fmla="*/ 1328737 w 2293143"/>
                <a:gd name="connsiteY1" fmla="*/ 116681 h 438150"/>
                <a:gd name="connsiteX2" fmla="*/ 1476375 w 2293143"/>
                <a:gd name="connsiteY2" fmla="*/ 95250 h 438150"/>
                <a:gd name="connsiteX3" fmla="*/ 1654968 w 2293143"/>
                <a:gd name="connsiteY3" fmla="*/ 61912 h 438150"/>
                <a:gd name="connsiteX4" fmla="*/ 1754981 w 2293143"/>
                <a:gd name="connsiteY4" fmla="*/ 42862 h 438150"/>
                <a:gd name="connsiteX5" fmla="*/ 1828800 w 2293143"/>
                <a:gd name="connsiteY5" fmla="*/ 19050 h 438150"/>
                <a:gd name="connsiteX6" fmla="*/ 1900237 w 2293143"/>
                <a:gd name="connsiteY6" fmla="*/ 2381 h 438150"/>
                <a:gd name="connsiteX7" fmla="*/ 1935956 w 2293143"/>
                <a:gd name="connsiteY7" fmla="*/ 0 h 438150"/>
                <a:gd name="connsiteX8" fmla="*/ 1971675 w 2293143"/>
                <a:gd name="connsiteY8" fmla="*/ 4762 h 438150"/>
                <a:gd name="connsiteX9" fmla="*/ 2026443 w 2293143"/>
                <a:gd name="connsiteY9" fmla="*/ 16669 h 438150"/>
                <a:gd name="connsiteX10" fmla="*/ 2093118 w 2293143"/>
                <a:gd name="connsiteY10" fmla="*/ 40481 h 438150"/>
                <a:gd name="connsiteX11" fmla="*/ 2135981 w 2293143"/>
                <a:gd name="connsiteY11" fmla="*/ 59531 h 438150"/>
                <a:gd name="connsiteX12" fmla="*/ 2176462 w 2293143"/>
                <a:gd name="connsiteY12" fmla="*/ 83344 h 438150"/>
                <a:gd name="connsiteX13" fmla="*/ 2214562 w 2293143"/>
                <a:gd name="connsiteY13" fmla="*/ 109537 h 438150"/>
                <a:gd name="connsiteX14" fmla="*/ 2243137 w 2293143"/>
                <a:gd name="connsiteY14" fmla="*/ 135731 h 438150"/>
                <a:gd name="connsiteX15" fmla="*/ 2271712 w 2293143"/>
                <a:gd name="connsiteY15" fmla="*/ 166687 h 438150"/>
                <a:gd name="connsiteX16" fmla="*/ 2288381 w 2293143"/>
                <a:gd name="connsiteY16" fmla="*/ 190500 h 438150"/>
                <a:gd name="connsiteX17" fmla="*/ 2293143 w 2293143"/>
                <a:gd name="connsiteY17" fmla="*/ 207169 h 438150"/>
                <a:gd name="connsiteX18" fmla="*/ 2293143 w 2293143"/>
                <a:gd name="connsiteY18" fmla="*/ 223837 h 438150"/>
                <a:gd name="connsiteX19" fmla="*/ 2276475 w 2293143"/>
                <a:gd name="connsiteY19" fmla="*/ 242887 h 438150"/>
                <a:gd name="connsiteX20" fmla="*/ 2247900 w 2293143"/>
                <a:gd name="connsiteY20" fmla="*/ 257175 h 438150"/>
                <a:gd name="connsiteX21" fmla="*/ 2212181 w 2293143"/>
                <a:gd name="connsiteY21" fmla="*/ 269081 h 438150"/>
                <a:gd name="connsiteX22" fmla="*/ 2190750 w 2293143"/>
                <a:gd name="connsiteY22" fmla="*/ 269081 h 438150"/>
                <a:gd name="connsiteX23" fmla="*/ 2116931 w 2293143"/>
                <a:gd name="connsiteY23" fmla="*/ 257175 h 438150"/>
                <a:gd name="connsiteX24" fmla="*/ 2007393 w 2293143"/>
                <a:gd name="connsiteY24" fmla="*/ 250031 h 438150"/>
                <a:gd name="connsiteX25" fmla="*/ 1862137 w 2293143"/>
                <a:gd name="connsiteY25" fmla="*/ 245269 h 438150"/>
                <a:gd name="connsiteX26" fmla="*/ 1724025 w 2293143"/>
                <a:gd name="connsiteY26" fmla="*/ 250031 h 438150"/>
                <a:gd name="connsiteX27" fmla="*/ 1557337 w 2293143"/>
                <a:gd name="connsiteY27" fmla="*/ 261937 h 438150"/>
                <a:gd name="connsiteX28" fmla="*/ 1397793 w 2293143"/>
                <a:gd name="connsiteY28" fmla="*/ 276225 h 438150"/>
                <a:gd name="connsiteX29" fmla="*/ 1166812 w 2293143"/>
                <a:gd name="connsiteY29" fmla="*/ 297656 h 438150"/>
                <a:gd name="connsiteX30" fmla="*/ 952500 w 2293143"/>
                <a:gd name="connsiteY30" fmla="*/ 323850 h 438150"/>
                <a:gd name="connsiteX31" fmla="*/ 821531 w 2293143"/>
                <a:gd name="connsiteY31" fmla="*/ 345281 h 438150"/>
                <a:gd name="connsiteX32" fmla="*/ 673893 w 2293143"/>
                <a:gd name="connsiteY32" fmla="*/ 373856 h 438150"/>
                <a:gd name="connsiteX33" fmla="*/ 550068 w 2293143"/>
                <a:gd name="connsiteY33" fmla="*/ 407194 h 438150"/>
                <a:gd name="connsiteX34" fmla="*/ 504825 w 2293143"/>
                <a:gd name="connsiteY34" fmla="*/ 423862 h 438150"/>
                <a:gd name="connsiteX35" fmla="*/ 450056 w 2293143"/>
                <a:gd name="connsiteY35" fmla="*/ 435769 h 438150"/>
                <a:gd name="connsiteX36" fmla="*/ 402431 w 2293143"/>
                <a:gd name="connsiteY36" fmla="*/ 438150 h 438150"/>
                <a:gd name="connsiteX37" fmla="*/ 350043 w 2293143"/>
                <a:gd name="connsiteY37" fmla="*/ 433387 h 438150"/>
                <a:gd name="connsiteX38" fmla="*/ 304800 w 2293143"/>
                <a:gd name="connsiteY38" fmla="*/ 423862 h 438150"/>
                <a:gd name="connsiteX39" fmla="*/ 266700 w 2293143"/>
                <a:gd name="connsiteY39" fmla="*/ 407194 h 438150"/>
                <a:gd name="connsiteX40" fmla="*/ 223837 w 2293143"/>
                <a:gd name="connsiteY40" fmla="*/ 378619 h 438150"/>
                <a:gd name="connsiteX41" fmla="*/ 161925 w 2293143"/>
                <a:gd name="connsiteY41" fmla="*/ 326231 h 438150"/>
                <a:gd name="connsiteX42" fmla="*/ 92868 w 2293143"/>
                <a:gd name="connsiteY42" fmla="*/ 266700 h 438150"/>
                <a:gd name="connsiteX43" fmla="*/ 42862 w 2293143"/>
                <a:gd name="connsiteY43" fmla="*/ 211931 h 438150"/>
                <a:gd name="connsiteX44" fmla="*/ 14287 w 2293143"/>
                <a:gd name="connsiteY44" fmla="*/ 171450 h 438150"/>
                <a:gd name="connsiteX45" fmla="*/ 7143 w 2293143"/>
                <a:gd name="connsiteY45" fmla="*/ 157162 h 438150"/>
                <a:gd name="connsiteX46" fmla="*/ 0 w 2293143"/>
                <a:gd name="connsiteY46" fmla="*/ 138112 h 438150"/>
                <a:gd name="connsiteX47" fmla="*/ 2381 w 2293143"/>
                <a:gd name="connsiteY47" fmla="*/ 121444 h 438150"/>
                <a:gd name="connsiteX48" fmla="*/ 9525 w 2293143"/>
                <a:gd name="connsiteY48" fmla="*/ 109537 h 438150"/>
                <a:gd name="connsiteX49" fmla="*/ 21431 w 2293143"/>
                <a:gd name="connsiteY49" fmla="*/ 107156 h 438150"/>
                <a:gd name="connsiteX50" fmla="*/ 30956 w 2293143"/>
                <a:gd name="connsiteY50" fmla="*/ 107156 h 438150"/>
                <a:gd name="connsiteX51" fmla="*/ 59531 w 2293143"/>
                <a:gd name="connsiteY51" fmla="*/ 116681 h 438150"/>
                <a:gd name="connsiteX52" fmla="*/ 90487 w 2293143"/>
                <a:gd name="connsiteY52" fmla="*/ 135731 h 438150"/>
                <a:gd name="connsiteX53" fmla="*/ 140493 w 2293143"/>
                <a:gd name="connsiteY53" fmla="*/ 159544 h 438150"/>
                <a:gd name="connsiteX54" fmla="*/ 202406 w 2293143"/>
                <a:gd name="connsiteY54" fmla="*/ 180975 h 438150"/>
                <a:gd name="connsiteX55" fmla="*/ 254793 w 2293143"/>
                <a:gd name="connsiteY55" fmla="*/ 195262 h 438150"/>
                <a:gd name="connsiteX56" fmla="*/ 302418 w 2293143"/>
                <a:gd name="connsiteY56" fmla="*/ 202406 h 438150"/>
                <a:gd name="connsiteX57" fmla="*/ 414337 w 2293143"/>
                <a:gd name="connsiteY57" fmla="*/ 202406 h 438150"/>
                <a:gd name="connsiteX58" fmla="*/ 640556 w 2293143"/>
                <a:gd name="connsiteY58" fmla="*/ 192881 h 438150"/>
                <a:gd name="connsiteX59" fmla="*/ 888206 w 2293143"/>
                <a:gd name="connsiteY59" fmla="*/ 171450 h 438150"/>
                <a:gd name="connsiteX60" fmla="*/ 1157287 w 2293143"/>
                <a:gd name="connsiteY60" fmla="*/ 13573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93143" h="438150">
                  <a:moveTo>
                    <a:pt x="1157287" y="135731"/>
                  </a:moveTo>
                  <a:lnTo>
                    <a:pt x="1328737" y="116681"/>
                  </a:lnTo>
                  <a:lnTo>
                    <a:pt x="1476375" y="95250"/>
                  </a:lnTo>
                  <a:lnTo>
                    <a:pt x="1654968" y="61912"/>
                  </a:lnTo>
                  <a:lnTo>
                    <a:pt x="1754981" y="42862"/>
                  </a:lnTo>
                  <a:lnTo>
                    <a:pt x="1828800" y="19050"/>
                  </a:lnTo>
                  <a:lnTo>
                    <a:pt x="1900237" y="2381"/>
                  </a:lnTo>
                  <a:lnTo>
                    <a:pt x="1935956" y="0"/>
                  </a:lnTo>
                  <a:lnTo>
                    <a:pt x="1971675" y="4762"/>
                  </a:lnTo>
                  <a:lnTo>
                    <a:pt x="2026443" y="16669"/>
                  </a:lnTo>
                  <a:lnTo>
                    <a:pt x="2093118" y="40481"/>
                  </a:lnTo>
                  <a:lnTo>
                    <a:pt x="2135981" y="59531"/>
                  </a:lnTo>
                  <a:lnTo>
                    <a:pt x="2176462" y="83344"/>
                  </a:lnTo>
                  <a:lnTo>
                    <a:pt x="2214562" y="109537"/>
                  </a:lnTo>
                  <a:lnTo>
                    <a:pt x="2243137" y="135731"/>
                  </a:lnTo>
                  <a:lnTo>
                    <a:pt x="2271712" y="166687"/>
                  </a:lnTo>
                  <a:lnTo>
                    <a:pt x="2288381" y="190500"/>
                  </a:lnTo>
                  <a:lnTo>
                    <a:pt x="2293143" y="207169"/>
                  </a:lnTo>
                  <a:lnTo>
                    <a:pt x="2293143" y="223837"/>
                  </a:lnTo>
                  <a:lnTo>
                    <a:pt x="2276475" y="242887"/>
                  </a:lnTo>
                  <a:lnTo>
                    <a:pt x="2247900" y="257175"/>
                  </a:lnTo>
                  <a:lnTo>
                    <a:pt x="2212181" y="269081"/>
                  </a:lnTo>
                  <a:lnTo>
                    <a:pt x="2190750" y="269081"/>
                  </a:lnTo>
                  <a:lnTo>
                    <a:pt x="2116931" y="257175"/>
                  </a:lnTo>
                  <a:lnTo>
                    <a:pt x="2007393" y="250031"/>
                  </a:lnTo>
                  <a:lnTo>
                    <a:pt x="1862137" y="245269"/>
                  </a:lnTo>
                  <a:lnTo>
                    <a:pt x="1724025" y="250031"/>
                  </a:lnTo>
                  <a:lnTo>
                    <a:pt x="1557337" y="261937"/>
                  </a:lnTo>
                  <a:lnTo>
                    <a:pt x="1397793" y="276225"/>
                  </a:lnTo>
                  <a:lnTo>
                    <a:pt x="1166812" y="297656"/>
                  </a:lnTo>
                  <a:lnTo>
                    <a:pt x="952500" y="323850"/>
                  </a:lnTo>
                  <a:lnTo>
                    <a:pt x="821531" y="345281"/>
                  </a:lnTo>
                  <a:lnTo>
                    <a:pt x="673893" y="373856"/>
                  </a:lnTo>
                  <a:lnTo>
                    <a:pt x="550068" y="407194"/>
                  </a:lnTo>
                  <a:lnTo>
                    <a:pt x="504825" y="423862"/>
                  </a:lnTo>
                  <a:lnTo>
                    <a:pt x="450056" y="435769"/>
                  </a:lnTo>
                  <a:lnTo>
                    <a:pt x="402431" y="438150"/>
                  </a:lnTo>
                  <a:lnTo>
                    <a:pt x="350043" y="433387"/>
                  </a:lnTo>
                  <a:lnTo>
                    <a:pt x="304800" y="423862"/>
                  </a:lnTo>
                  <a:lnTo>
                    <a:pt x="266700" y="407194"/>
                  </a:lnTo>
                  <a:lnTo>
                    <a:pt x="223837" y="378619"/>
                  </a:lnTo>
                  <a:lnTo>
                    <a:pt x="161925" y="326231"/>
                  </a:lnTo>
                  <a:lnTo>
                    <a:pt x="92868" y="266700"/>
                  </a:lnTo>
                  <a:lnTo>
                    <a:pt x="42862" y="211931"/>
                  </a:lnTo>
                  <a:lnTo>
                    <a:pt x="14287" y="171450"/>
                  </a:lnTo>
                  <a:lnTo>
                    <a:pt x="7143" y="157162"/>
                  </a:lnTo>
                  <a:lnTo>
                    <a:pt x="0" y="138112"/>
                  </a:lnTo>
                  <a:lnTo>
                    <a:pt x="2381" y="121444"/>
                  </a:lnTo>
                  <a:lnTo>
                    <a:pt x="9525" y="109537"/>
                  </a:lnTo>
                  <a:lnTo>
                    <a:pt x="21431" y="107156"/>
                  </a:lnTo>
                  <a:lnTo>
                    <a:pt x="30956" y="107156"/>
                  </a:lnTo>
                  <a:lnTo>
                    <a:pt x="59531" y="116681"/>
                  </a:lnTo>
                  <a:lnTo>
                    <a:pt x="90487" y="135731"/>
                  </a:lnTo>
                  <a:lnTo>
                    <a:pt x="140493" y="159544"/>
                  </a:lnTo>
                  <a:lnTo>
                    <a:pt x="202406" y="180975"/>
                  </a:lnTo>
                  <a:lnTo>
                    <a:pt x="254793" y="195262"/>
                  </a:lnTo>
                  <a:lnTo>
                    <a:pt x="302418" y="202406"/>
                  </a:lnTo>
                  <a:lnTo>
                    <a:pt x="414337" y="202406"/>
                  </a:lnTo>
                  <a:lnTo>
                    <a:pt x="640556" y="192881"/>
                  </a:lnTo>
                  <a:lnTo>
                    <a:pt x="888206" y="171450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9F35EC05-B926-A042-A1B8-9FC88A45C67F}"/>
                </a:ext>
              </a:extLst>
            </p:cNvPr>
            <p:cNvSpPr/>
            <p:nvPr/>
          </p:nvSpPr>
          <p:spPr>
            <a:xfrm>
              <a:off x="2819400" y="4168775"/>
              <a:ext cx="4122738" cy="623888"/>
            </a:xfrm>
            <a:custGeom>
              <a:avLst/>
              <a:gdLst>
                <a:gd name="connsiteX0" fmla="*/ 1915568 w 4121475"/>
                <a:gd name="connsiteY0" fmla="*/ 186884 h 624061"/>
                <a:gd name="connsiteX1" fmla="*/ 2252628 w 4121475"/>
                <a:gd name="connsiteY1" fmla="*/ 156849 h 624061"/>
                <a:gd name="connsiteX2" fmla="*/ 2539629 w 4121475"/>
                <a:gd name="connsiteY2" fmla="*/ 133489 h 624061"/>
                <a:gd name="connsiteX3" fmla="*/ 2809945 w 4121475"/>
                <a:gd name="connsiteY3" fmla="*/ 113465 h 624061"/>
                <a:gd name="connsiteX4" fmla="*/ 2920073 w 4121475"/>
                <a:gd name="connsiteY4" fmla="*/ 110128 h 624061"/>
                <a:gd name="connsiteX5" fmla="*/ 3080260 w 4121475"/>
                <a:gd name="connsiteY5" fmla="*/ 106791 h 624061"/>
                <a:gd name="connsiteX6" fmla="*/ 3197063 w 4121475"/>
                <a:gd name="connsiteY6" fmla="*/ 100116 h 624061"/>
                <a:gd name="connsiteX7" fmla="*/ 3317203 w 4121475"/>
                <a:gd name="connsiteY7" fmla="*/ 90105 h 624061"/>
                <a:gd name="connsiteX8" fmla="*/ 3357250 w 4121475"/>
                <a:gd name="connsiteY8" fmla="*/ 83430 h 624061"/>
                <a:gd name="connsiteX9" fmla="*/ 3403971 w 4121475"/>
                <a:gd name="connsiteY9" fmla="*/ 66744 h 624061"/>
                <a:gd name="connsiteX10" fmla="*/ 3497413 w 4121475"/>
                <a:gd name="connsiteY10" fmla="*/ 36709 h 624061"/>
                <a:gd name="connsiteX11" fmla="*/ 3600867 w 4121475"/>
                <a:gd name="connsiteY11" fmla="*/ 10011 h 624061"/>
                <a:gd name="connsiteX12" fmla="*/ 3654263 w 4121475"/>
                <a:gd name="connsiteY12" fmla="*/ 0 h 624061"/>
                <a:gd name="connsiteX13" fmla="*/ 3724345 w 4121475"/>
                <a:gd name="connsiteY13" fmla="*/ 13349 h 624061"/>
                <a:gd name="connsiteX14" fmla="*/ 3834473 w 4121475"/>
                <a:gd name="connsiteY14" fmla="*/ 46721 h 624061"/>
                <a:gd name="connsiteX15" fmla="*/ 3901218 w 4121475"/>
                <a:gd name="connsiteY15" fmla="*/ 73419 h 624061"/>
                <a:gd name="connsiteX16" fmla="*/ 3954613 w 4121475"/>
                <a:gd name="connsiteY16" fmla="*/ 96779 h 624061"/>
                <a:gd name="connsiteX17" fmla="*/ 4024695 w 4121475"/>
                <a:gd name="connsiteY17" fmla="*/ 133489 h 624061"/>
                <a:gd name="connsiteX18" fmla="*/ 4091440 w 4121475"/>
                <a:gd name="connsiteY18" fmla="*/ 180210 h 624061"/>
                <a:gd name="connsiteX19" fmla="*/ 4108126 w 4121475"/>
                <a:gd name="connsiteY19" fmla="*/ 196896 h 624061"/>
                <a:gd name="connsiteX20" fmla="*/ 4118137 w 4121475"/>
                <a:gd name="connsiteY20" fmla="*/ 210245 h 624061"/>
                <a:gd name="connsiteX21" fmla="*/ 4121475 w 4121475"/>
                <a:gd name="connsiteY21" fmla="*/ 233605 h 624061"/>
                <a:gd name="connsiteX22" fmla="*/ 4111463 w 4121475"/>
                <a:gd name="connsiteY22" fmla="*/ 263640 h 624061"/>
                <a:gd name="connsiteX23" fmla="*/ 4088102 w 4121475"/>
                <a:gd name="connsiteY23" fmla="*/ 280327 h 624061"/>
                <a:gd name="connsiteX24" fmla="*/ 4051393 w 4121475"/>
                <a:gd name="connsiteY24" fmla="*/ 287001 h 624061"/>
                <a:gd name="connsiteX25" fmla="*/ 4004672 w 4121475"/>
                <a:gd name="connsiteY25" fmla="*/ 287001 h 624061"/>
                <a:gd name="connsiteX26" fmla="*/ 3937927 w 4121475"/>
                <a:gd name="connsiteY26" fmla="*/ 276989 h 624061"/>
                <a:gd name="connsiteX27" fmla="*/ 3854497 w 4121475"/>
                <a:gd name="connsiteY27" fmla="*/ 266978 h 624061"/>
                <a:gd name="connsiteX28" fmla="*/ 3797764 w 4121475"/>
                <a:gd name="connsiteY28" fmla="*/ 266978 h 624061"/>
                <a:gd name="connsiteX29" fmla="*/ 3704321 w 4121475"/>
                <a:gd name="connsiteY29" fmla="*/ 260303 h 624061"/>
                <a:gd name="connsiteX30" fmla="*/ 3544135 w 4121475"/>
                <a:gd name="connsiteY30" fmla="*/ 246954 h 624061"/>
                <a:gd name="connsiteX31" fmla="*/ 3387285 w 4121475"/>
                <a:gd name="connsiteY31" fmla="*/ 243617 h 624061"/>
                <a:gd name="connsiteX32" fmla="*/ 3247121 w 4121475"/>
                <a:gd name="connsiteY32" fmla="*/ 253629 h 624061"/>
                <a:gd name="connsiteX33" fmla="*/ 2773235 w 4121475"/>
                <a:gd name="connsiteY33" fmla="*/ 287001 h 624061"/>
                <a:gd name="connsiteX34" fmla="*/ 2336059 w 4121475"/>
                <a:gd name="connsiteY34" fmla="*/ 317036 h 624061"/>
                <a:gd name="connsiteX35" fmla="*/ 2092441 w 4121475"/>
                <a:gd name="connsiteY35" fmla="*/ 337059 h 624061"/>
                <a:gd name="connsiteX36" fmla="*/ 1858835 w 4121475"/>
                <a:gd name="connsiteY36" fmla="*/ 357083 h 624061"/>
                <a:gd name="connsiteX37" fmla="*/ 1728683 w 4121475"/>
                <a:gd name="connsiteY37" fmla="*/ 367095 h 624061"/>
                <a:gd name="connsiteX38" fmla="*/ 1555148 w 4121475"/>
                <a:gd name="connsiteY38" fmla="*/ 380443 h 624061"/>
                <a:gd name="connsiteX39" fmla="*/ 1371600 w 4121475"/>
                <a:gd name="connsiteY39" fmla="*/ 407141 h 624061"/>
                <a:gd name="connsiteX40" fmla="*/ 1057901 w 4121475"/>
                <a:gd name="connsiteY40" fmla="*/ 463874 h 624061"/>
                <a:gd name="connsiteX41" fmla="*/ 764225 w 4121475"/>
                <a:gd name="connsiteY41" fmla="*/ 527281 h 624061"/>
                <a:gd name="connsiteX42" fmla="*/ 634073 w 4121475"/>
                <a:gd name="connsiteY42" fmla="*/ 557316 h 624061"/>
                <a:gd name="connsiteX43" fmla="*/ 540631 w 4121475"/>
                <a:gd name="connsiteY43" fmla="*/ 587351 h 624061"/>
                <a:gd name="connsiteX44" fmla="*/ 400467 w 4121475"/>
                <a:gd name="connsiteY44" fmla="*/ 624061 h 624061"/>
                <a:gd name="connsiteX45" fmla="*/ 377107 w 4121475"/>
                <a:gd name="connsiteY45" fmla="*/ 620724 h 624061"/>
                <a:gd name="connsiteX46" fmla="*/ 313699 w 4121475"/>
                <a:gd name="connsiteY46" fmla="*/ 594026 h 624061"/>
                <a:gd name="connsiteX47" fmla="*/ 226932 w 4121475"/>
                <a:gd name="connsiteY47" fmla="*/ 547305 h 624061"/>
                <a:gd name="connsiteX48" fmla="*/ 153513 w 4121475"/>
                <a:gd name="connsiteY48" fmla="*/ 493909 h 624061"/>
                <a:gd name="connsiteX49" fmla="*/ 116803 w 4121475"/>
                <a:gd name="connsiteY49" fmla="*/ 460537 h 624061"/>
                <a:gd name="connsiteX50" fmla="*/ 66745 w 4121475"/>
                <a:gd name="connsiteY50" fmla="*/ 403804 h 624061"/>
                <a:gd name="connsiteX51" fmla="*/ 33372 w 4121475"/>
                <a:gd name="connsiteY51" fmla="*/ 370432 h 624061"/>
                <a:gd name="connsiteX52" fmla="*/ 16686 w 4121475"/>
                <a:gd name="connsiteY52" fmla="*/ 340397 h 624061"/>
                <a:gd name="connsiteX53" fmla="*/ 6675 w 4121475"/>
                <a:gd name="connsiteY53" fmla="*/ 313699 h 624061"/>
                <a:gd name="connsiteX54" fmla="*/ 0 w 4121475"/>
                <a:gd name="connsiteY54" fmla="*/ 276989 h 624061"/>
                <a:gd name="connsiteX55" fmla="*/ 6675 w 4121475"/>
                <a:gd name="connsiteY55" fmla="*/ 256966 h 624061"/>
                <a:gd name="connsiteX56" fmla="*/ 10012 w 4121475"/>
                <a:gd name="connsiteY56" fmla="*/ 246954 h 624061"/>
                <a:gd name="connsiteX57" fmla="*/ 23361 w 4121475"/>
                <a:gd name="connsiteY57" fmla="*/ 240280 h 624061"/>
                <a:gd name="connsiteX58" fmla="*/ 40047 w 4121475"/>
                <a:gd name="connsiteY58" fmla="*/ 243617 h 624061"/>
                <a:gd name="connsiteX59" fmla="*/ 60070 w 4121475"/>
                <a:gd name="connsiteY59" fmla="*/ 260303 h 624061"/>
                <a:gd name="connsiteX60" fmla="*/ 93443 w 4121475"/>
                <a:gd name="connsiteY60" fmla="*/ 276989 h 624061"/>
                <a:gd name="connsiteX61" fmla="*/ 186885 w 4121475"/>
                <a:gd name="connsiteY61" fmla="*/ 307024 h 624061"/>
                <a:gd name="connsiteX62" fmla="*/ 276990 w 4121475"/>
                <a:gd name="connsiteY62" fmla="*/ 330385 h 624061"/>
                <a:gd name="connsiteX63" fmla="*/ 357083 w 4121475"/>
                <a:gd name="connsiteY63" fmla="*/ 340397 h 624061"/>
                <a:gd name="connsiteX64" fmla="*/ 630736 w 4121475"/>
                <a:gd name="connsiteY64" fmla="*/ 347071 h 624061"/>
                <a:gd name="connsiteX65" fmla="*/ 857667 w 4121475"/>
                <a:gd name="connsiteY65" fmla="*/ 337059 h 624061"/>
                <a:gd name="connsiteX66" fmla="*/ 971133 w 4121475"/>
                <a:gd name="connsiteY66" fmla="*/ 313699 h 624061"/>
                <a:gd name="connsiteX67" fmla="*/ 1191390 w 4121475"/>
                <a:gd name="connsiteY67" fmla="*/ 276989 h 624061"/>
                <a:gd name="connsiteX68" fmla="*/ 1468380 w 4121475"/>
                <a:gd name="connsiteY68" fmla="*/ 240280 h 624061"/>
                <a:gd name="connsiteX69" fmla="*/ 1915568 w 4121475"/>
                <a:gd name="connsiteY69" fmla="*/ 186884 h 6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21475" h="624061">
                  <a:moveTo>
                    <a:pt x="1915568" y="186884"/>
                  </a:moveTo>
                  <a:lnTo>
                    <a:pt x="2252628" y="156849"/>
                  </a:lnTo>
                  <a:lnTo>
                    <a:pt x="2539629" y="133489"/>
                  </a:lnTo>
                  <a:lnTo>
                    <a:pt x="2809945" y="113465"/>
                  </a:lnTo>
                  <a:lnTo>
                    <a:pt x="2920073" y="110128"/>
                  </a:lnTo>
                  <a:lnTo>
                    <a:pt x="3080260" y="106791"/>
                  </a:lnTo>
                  <a:lnTo>
                    <a:pt x="3197063" y="100116"/>
                  </a:lnTo>
                  <a:lnTo>
                    <a:pt x="3317203" y="90105"/>
                  </a:lnTo>
                  <a:lnTo>
                    <a:pt x="3357250" y="83430"/>
                  </a:lnTo>
                  <a:lnTo>
                    <a:pt x="3403971" y="66744"/>
                  </a:lnTo>
                  <a:lnTo>
                    <a:pt x="3497413" y="36709"/>
                  </a:lnTo>
                  <a:lnTo>
                    <a:pt x="3600867" y="10011"/>
                  </a:lnTo>
                  <a:lnTo>
                    <a:pt x="3654263" y="0"/>
                  </a:lnTo>
                  <a:lnTo>
                    <a:pt x="3724345" y="13349"/>
                  </a:lnTo>
                  <a:lnTo>
                    <a:pt x="3834473" y="46721"/>
                  </a:lnTo>
                  <a:lnTo>
                    <a:pt x="3901218" y="73419"/>
                  </a:lnTo>
                  <a:lnTo>
                    <a:pt x="3954613" y="96779"/>
                  </a:lnTo>
                  <a:lnTo>
                    <a:pt x="4024695" y="133489"/>
                  </a:lnTo>
                  <a:lnTo>
                    <a:pt x="4091440" y="180210"/>
                  </a:lnTo>
                  <a:lnTo>
                    <a:pt x="4108126" y="196896"/>
                  </a:lnTo>
                  <a:lnTo>
                    <a:pt x="4118137" y="210245"/>
                  </a:lnTo>
                  <a:lnTo>
                    <a:pt x="4121475" y="233605"/>
                  </a:lnTo>
                  <a:lnTo>
                    <a:pt x="4111463" y="263640"/>
                  </a:lnTo>
                  <a:lnTo>
                    <a:pt x="4088102" y="280327"/>
                  </a:lnTo>
                  <a:lnTo>
                    <a:pt x="4051393" y="287001"/>
                  </a:lnTo>
                  <a:lnTo>
                    <a:pt x="4004672" y="287001"/>
                  </a:lnTo>
                  <a:lnTo>
                    <a:pt x="3937927" y="276989"/>
                  </a:lnTo>
                  <a:lnTo>
                    <a:pt x="3854497" y="266978"/>
                  </a:lnTo>
                  <a:lnTo>
                    <a:pt x="3797764" y="266978"/>
                  </a:lnTo>
                  <a:lnTo>
                    <a:pt x="3704321" y="260303"/>
                  </a:lnTo>
                  <a:lnTo>
                    <a:pt x="3544135" y="246954"/>
                  </a:lnTo>
                  <a:lnTo>
                    <a:pt x="3387285" y="243617"/>
                  </a:lnTo>
                  <a:lnTo>
                    <a:pt x="3247121" y="253629"/>
                  </a:lnTo>
                  <a:lnTo>
                    <a:pt x="2773235" y="287001"/>
                  </a:lnTo>
                  <a:lnTo>
                    <a:pt x="2336059" y="317036"/>
                  </a:lnTo>
                  <a:lnTo>
                    <a:pt x="2092441" y="337059"/>
                  </a:lnTo>
                  <a:lnTo>
                    <a:pt x="1858835" y="357083"/>
                  </a:lnTo>
                  <a:lnTo>
                    <a:pt x="1728683" y="367095"/>
                  </a:lnTo>
                  <a:lnTo>
                    <a:pt x="1555148" y="380443"/>
                  </a:lnTo>
                  <a:lnTo>
                    <a:pt x="1371600" y="407141"/>
                  </a:lnTo>
                  <a:lnTo>
                    <a:pt x="1057901" y="463874"/>
                  </a:lnTo>
                  <a:lnTo>
                    <a:pt x="764225" y="527281"/>
                  </a:lnTo>
                  <a:lnTo>
                    <a:pt x="634073" y="557316"/>
                  </a:lnTo>
                  <a:lnTo>
                    <a:pt x="540631" y="587351"/>
                  </a:lnTo>
                  <a:lnTo>
                    <a:pt x="400467" y="624061"/>
                  </a:lnTo>
                  <a:lnTo>
                    <a:pt x="377107" y="620724"/>
                  </a:lnTo>
                  <a:lnTo>
                    <a:pt x="313699" y="594026"/>
                  </a:lnTo>
                  <a:lnTo>
                    <a:pt x="226932" y="547305"/>
                  </a:lnTo>
                  <a:lnTo>
                    <a:pt x="153513" y="493909"/>
                  </a:lnTo>
                  <a:lnTo>
                    <a:pt x="116803" y="460537"/>
                  </a:lnTo>
                  <a:lnTo>
                    <a:pt x="66745" y="403804"/>
                  </a:lnTo>
                  <a:lnTo>
                    <a:pt x="33372" y="370432"/>
                  </a:lnTo>
                  <a:lnTo>
                    <a:pt x="16686" y="340397"/>
                  </a:lnTo>
                  <a:lnTo>
                    <a:pt x="6675" y="313699"/>
                  </a:lnTo>
                  <a:lnTo>
                    <a:pt x="0" y="276989"/>
                  </a:lnTo>
                  <a:lnTo>
                    <a:pt x="6675" y="256966"/>
                  </a:lnTo>
                  <a:lnTo>
                    <a:pt x="10012" y="246954"/>
                  </a:lnTo>
                  <a:lnTo>
                    <a:pt x="23361" y="240280"/>
                  </a:lnTo>
                  <a:lnTo>
                    <a:pt x="40047" y="243617"/>
                  </a:lnTo>
                  <a:lnTo>
                    <a:pt x="60070" y="260303"/>
                  </a:lnTo>
                  <a:lnTo>
                    <a:pt x="93443" y="276989"/>
                  </a:lnTo>
                  <a:lnTo>
                    <a:pt x="186885" y="307024"/>
                  </a:lnTo>
                  <a:lnTo>
                    <a:pt x="276990" y="330385"/>
                  </a:lnTo>
                  <a:lnTo>
                    <a:pt x="357083" y="340397"/>
                  </a:lnTo>
                  <a:lnTo>
                    <a:pt x="630736" y="347071"/>
                  </a:lnTo>
                  <a:lnTo>
                    <a:pt x="857667" y="337059"/>
                  </a:lnTo>
                  <a:lnTo>
                    <a:pt x="971133" y="313699"/>
                  </a:lnTo>
                  <a:lnTo>
                    <a:pt x="1191390" y="276989"/>
                  </a:lnTo>
                  <a:lnTo>
                    <a:pt x="1468380" y="240280"/>
                  </a:lnTo>
                  <a:lnTo>
                    <a:pt x="1915568" y="18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5FD160D-9947-9E4A-B686-EFA4F26282EA}"/>
                </a:ext>
              </a:extLst>
            </p:cNvPr>
            <p:cNvSpPr/>
            <p:nvPr/>
          </p:nvSpPr>
          <p:spPr>
            <a:xfrm>
              <a:off x="3009900" y="4913313"/>
              <a:ext cx="1204913" cy="1006475"/>
            </a:xfrm>
            <a:custGeom>
              <a:avLst/>
              <a:gdLst>
                <a:gd name="connsiteX0" fmla="*/ 485775 w 1204913"/>
                <a:gd name="connsiteY0" fmla="*/ 545306 h 1007269"/>
                <a:gd name="connsiteX1" fmla="*/ 573881 w 1204913"/>
                <a:gd name="connsiteY1" fmla="*/ 459581 h 1007269"/>
                <a:gd name="connsiteX2" fmla="*/ 640556 w 1204913"/>
                <a:gd name="connsiteY2" fmla="*/ 392906 h 1007269"/>
                <a:gd name="connsiteX3" fmla="*/ 709613 w 1204913"/>
                <a:gd name="connsiteY3" fmla="*/ 316706 h 1007269"/>
                <a:gd name="connsiteX4" fmla="*/ 778669 w 1204913"/>
                <a:gd name="connsiteY4" fmla="*/ 235744 h 1007269"/>
                <a:gd name="connsiteX5" fmla="*/ 819150 w 1204913"/>
                <a:gd name="connsiteY5" fmla="*/ 173831 h 1007269"/>
                <a:gd name="connsiteX6" fmla="*/ 828675 w 1204913"/>
                <a:gd name="connsiteY6" fmla="*/ 150019 h 1007269"/>
                <a:gd name="connsiteX7" fmla="*/ 831056 w 1204913"/>
                <a:gd name="connsiteY7" fmla="*/ 128587 h 1007269"/>
                <a:gd name="connsiteX8" fmla="*/ 826294 w 1204913"/>
                <a:gd name="connsiteY8" fmla="*/ 107156 h 1007269"/>
                <a:gd name="connsiteX9" fmla="*/ 816769 w 1204913"/>
                <a:gd name="connsiteY9" fmla="*/ 90487 h 1007269"/>
                <a:gd name="connsiteX10" fmla="*/ 809625 w 1204913"/>
                <a:gd name="connsiteY10" fmla="*/ 83344 h 1007269"/>
                <a:gd name="connsiteX11" fmla="*/ 785813 w 1204913"/>
                <a:gd name="connsiteY11" fmla="*/ 73819 h 1007269"/>
                <a:gd name="connsiteX12" fmla="*/ 750094 w 1204913"/>
                <a:gd name="connsiteY12" fmla="*/ 64294 h 1007269"/>
                <a:gd name="connsiteX13" fmla="*/ 733425 w 1204913"/>
                <a:gd name="connsiteY13" fmla="*/ 61912 h 1007269"/>
                <a:gd name="connsiteX14" fmla="*/ 723900 w 1204913"/>
                <a:gd name="connsiteY14" fmla="*/ 52387 h 1007269"/>
                <a:gd name="connsiteX15" fmla="*/ 714375 w 1204913"/>
                <a:gd name="connsiteY15" fmla="*/ 23812 h 1007269"/>
                <a:gd name="connsiteX16" fmla="*/ 716756 w 1204913"/>
                <a:gd name="connsiteY16" fmla="*/ 7144 h 1007269"/>
                <a:gd name="connsiteX17" fmla="*/ 726281 w 1204913"/>
                <a:gd name="connsiteY17" fmla="*/ 0 h 1007269"/>
                <a:gd name="connsiteX18" fmla="*/ 757238 w 1204913"/>
                <a:gd name="connsiteY18" fmla="*/ 7144 h 1007269"/>
                <a:gd name="connsiteX19" fmla="*/ 785813 w 1204913"/>
                <a:gd name="connsiteY19" fmla="*/ 14287 h 1007269"/>
                <a:gd name="connsiteX20" fmla="*/ 847725 w 1204913"/>
                <a:gd name="connsiteY20" fmla="*/ 23812 h 1007269"/>
                <a:gd name="connsiteX21" fmla="*/ 904875 w 1204913"/>
                <a:gd name="connsiteY21" fmla="*/ 38100 h 1007269"/>
                <a:gd name="connsiteX22" fmla="*/ 978694 w 1204913"/>
                <a:gd name="connsiteY22" fmla="*/ 59531 h 1007269"/>
                <a:gd name="connsiteX23" fmla="*/ 1047750 w 1204913"/>
                <a:gd name="connsiteY23" fmla="*/ 88106 h 1007269"/>
                <a:gd name="connsiteX24" fmla="*/ 1085850 w 1204913"/>
                <a:gd name="connsiteY24" fmla="*/ 107156 h 1007269"/>
                <a:gd name="connsiteX25" fmla="*/ 1112044 w 1204913"/>
                <a:gd name="connsiteY25" fmla="*/ 121444 h 1007269"/>
                <a:gd name="connsiteX26" fmla="*/ 1150144 w 1204913"/>
                <a:gd name="connsiteY26" fmla="*/ 154781 h 1007269"/>
                <a:gd name="connsiteX27" fmla="*/ 1181100 w 1204913"/>
                <a:gd name="connsiteY27" fmla="*/ 190500 h 1007269"/>
                <a:gd name="connsiteX28" fmla="*/ 1190625 w 1204913"/>
                <a:gd name="connsiteY28" fmla="*/ 195262 h 1007269"/>
                <a:gd name="connsiteX29" fmla="*/ 1197769 w 1204913"/>
                <a:gd name="connsiteY29" fmla="*/ 202406 h 1007269"/>
                <a:gd name="connsiteX30" fmla="*/ 1202531 w 1204913"/>
                <a:gd name="connsiteY30" fmla="*/ 211931 h 1007269"/>
                <a:gd name="connsiteX31" fmla="*/ 1204913 w 1204913"/>
                <a:gd name="connsiteY31" fmla="*/ 233362 h 1007269"/>
                <a:gd name="connsiteX32" fmla="*/ 1173956 w 1204913"/>
                <a:gd name="connsiteY32" fmla="*/ 283369 h 1007269"/>
                <a:gd name="connsiteX33" fmla="*/ 1147763 w 1204913"/>
                <a:gd name="connsiteY33" fmla="*/ 307181 h 1007269"/>
                <a:gd name="connsiteX34" fmla="*/ 1057275 w 1204913"/>
                <a:gd name="connsiteY34" fmla="*/ 350044 h 1007269"/>
                <a:gd name="connsiteX35" fmla="*/ 1004888 w 1204913"/>
                <a:gd name="connsiteY35" fmla="*/ 395287 h 1007269"/>
                <a:gd name="connsiteX36" fmla="*/ 850106 w 1204913"/>
                <a:gd name="connsiteY36" fmla="*/ 509587 h 1007269"/>
                <a:gd name="connsiteX37" fmla="*/ 692944 w 1204913"/>
                <a:gd name="connsiteY37" fmla="*/ 623887 h 1007269"/>
                <a:gd name="connsiteX38" fmla="*/ 578644 w 1204913"/>
                <a:gd name="connsiteY38" fmla="*/ 704850 h 1007269"/>
                <a:gd name="connsiteX39" fmla="*/ 414338 w 1204913"/>
                <a:gd name="connsiteY39" fmla="*/ 802481 h 1007269"/>
                <a:gd name="connsiteX40" fmla="*/ 285750 w 1204913"/>
                <a:gd name="connsiteY40" fmla="*/ 876300 h 1007269"/>
                <a:gd name="connsiteX41" fmla="*/ 157163 w 1204913"/>
                <a:gd name="connsiteY41" fmla="*/ 947737 h 1007269"/>
                <a:gd name="connsiteX42" fmla="*/ 45244 w 1204913"/>
                <a:gd name="connsiteY42" fmla="*/ 1002506 h 1007269"/>
                <a:gd name="connsiteX43" fmla="*/ 23813 w 1204913"/>
                <a:gd name="connsiteY43" fmla="*/ 1007269 h 1007269"/>
                <a:gd name="connsiteX44" fmla="*/ 11906 w 1204913"/>
                <a:gd name="connsiteY44" fmla="*/ 1007269 h 1007269"/>
                <a:gd name="connsiteX45" fmla="*/ 0 w 1204913"/>
                <a:gd name="connsiteY45" fmla="*/ 1000125 h 1007269"/>
                <a:gd name="connsiteX46" fmla="*/ 4763 w 1204913"/>
                <a:gd name="connsiteY46" fmla="*/ 976312 h 1007269"/>
                <a:gd name="connsiteX47" fmla="*/ 14288 w 1204913"/>
                <a:gd name="connsiteY47" fmla="*/ 954881 h 1007269"/>
                <a:gd name="connsiteX48" fmla="*/ 52388 w 1204913"/>
                <a:gd name="connsiteY48" fmla="*/ 919162 h 1007269"/>
                <a:gd name="connsiteX49" fmla="*/ 176213 w 1204913"/>
                <a:gd name="connsiteY49" fmla="*/ 816769 h 1007269"/>
                <a:gd name="connsiteX50" fmla="*/ 364331 w 1204913"/>
                <a:gd name="connsiteY50" fmla="*/ 657225 h 1007269"/>
                <a:gd name="connsiteX51" fmla="*/ 485775 w 1204913"/>
                <a:gd name="connsiteY51" fmla="*/ 54530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04913" h="1007269">
                  <a:moveTo>
                    <a:pt x="485775" y="545306"/>
                  </a:moveTo>
                  <a:lnTo>
                    <a:pt x="573881" y="459581"/>
                  </a:lnTo>
                  <a:lnTo>
                    <a:pt x="640556" y="392906"/>
                  </a:lnTo>
                  <a:lnTo>
                    <a:pt x="709613" y="316706"/>
                  </a:lnTo>
                  <a:lnTo>
                    <a:pt x="778669" y="235744"/>
                  </a:lnTo>
                  <a:lnTo>
                    <a:pt x="819150" y="173831"/>
                  </a:lnTo>
                  <a:lnTo>
                    <a:pt x="828675" y="150019"/>
                  </a:lnTo>
                  <a:lnTo>
                    <a:pt x="831056" y="128587"/>
                  </a:lnTo>
                  <a:lnTo>
                    <a:pt x="826294" y="107156"/>
                  </a:lnTo>
                  <a:lnTo>
                    <a:pt x="816769" y="90487"/>
                  </a:lnTo>
                  <a:lnTo>
                    <a:pt x="809625" y="83344"/>
                  </a:lnTo>
                  <a:lnTo>
                    <a:pt x="785813" y="73819"/>
                  </a:lnTo>
                  <a:lnTo>
                    <a:pt x="750094" y="64294"/>
                  </a:lnTo>
                  <a:lnTo>
                    <a:pt x="733425" y="61912"/>
                  </a:lnTo>
                  <a:lnTo>
                    <a:pt x="723900" y="52387"/>
                  </a:lnTo>
                  <a:lnTo>
                    <a:pt x="714375" y="23812"/>
                  </a:lnTo>
                  <a:lnTo>
                    <a:pt x="716756" y="7144"/>
                  </a:lnTo>
                  <a:lnTo>
                    <a:pt x="726281" y="0"/>
                  </a:lnTo>
                  <a:lnTo>
                    <a:pt x="757238" y="7144"/>
                  </a:lnTo>
                  <a:lnTo>
                    <a:pt x="785813" y="14287"/>
                  </a:lnTo>
                  <a:lnTo>
                    <a:pt x="847725" y="23812"/>
                  </a:lnTo>
                  <a:lnTo>
                    <a:pt x="904875" y="38100"/>
                  </a:lnTo>
                  <a:lnTo>
                    <a:pt x="978694" y="59531"/>
                  </a:lnTo>
                  <a:lnTo>
                    <a:pt x="1047750" y="88106"/>
                  </a:lnTo>
                  <a:lnTo>
                    <a:pt x="1085850" y="107156"/>
                  </a:lnTo>
                  <a:lnTo>
                    <a:pt x="1112044" y="121444"/>
                  </a:lnTo>
                  <a:lnTo>
                    <a:pt x="1150144" y="154781"/>
                  </a:lnTo>
                  <a:lnTo>
                    <a:pt x="1181100" y="190500"/>
                  </a:lnTo>
                  <a:lnTo>
                    <a:pt x="1190625" y="195262"/>
                  </a:lnTo>
                  <a:lnTo>
                    <a:pt x="1197769" y="202406"/>
                  </a:lnTo>
                  <a:lnTo>
                    <a:pt x="1202531" y="211931"/>
                  </a:lnTo>
                  <a:lnTo>
                    <a:pt x="1204913" y="233362"/>
                  </a:lnTo>
                  <a:lnTo>
                    <a:pt x="1173956" y="283369"/>
                  </a:lnTo>
                  <a:lnTo>
                    <a:pt x="1147763" y="307181"/>
                  </a:lnTo>
                  <a:lnTo>
                    <a:pt x="1057275" y="350044"/>
                  </a:lnTo>
                  <a:lnTo>
                    <a:pt x="1004888" y="395287"/>
                  </a:lnTo>
                  <a:lnTo>
                    <a:pt x="850106" y="509587"/>
                  </a:lnTo>
                  <a:lnTo>
                    <a:pt x="692944" y="623887"/>
                  </a:lnTo>
                  <a:lnTo>
                    <a:pt x="578644" y="704850"/>
                  </a:lnTo>
                  <a:lnTo>
                    <a:pt x="414338" y="802481"/>
                  </a:lnTo>
                  <a:lnTo>
                    <a:pt x="285750" y="876300"/>
                  </a:lnTo>
                  <a:lnTo>
                    <a:pt x="157163" y="947737"/>
                  </a:lnTo>
                  <a:lnTo>
                    <a:pt x="45244" y="1002506"/>
                  </a:lnTo>
                  <a:lnTo>
                    <a:pt x="23813" y="1007269"/>
                  </a:lnTo>
                  <a:lnTo>
                    <a:pt x="11906" y="1007269"/>
                  </a:lnTo>
                  <a:lnTo>
                    <a:pt x="0" y="1000125"/>
                  </a:lnTo>
                  <a:lnTo>
                    <a:pt x="4763" y="976312"/>
                  </a:lnTo>
                  <a:lnTo>
                    <a:pt x="14288" y="954881"/>
                  </a:lnTo>
                  <a:lnTo>
                    <a:pt x="52388" y="919162"/>
                  </a:lnTo>
                  <a:lnTo>
                    <a:pt x="176213" y="816769"/>
                  </a:lnTo>
                  <a:lnTo>
                    <a:pt x="364331" y="657225"/>
                  </a:lnTo>
                  <a:lnTo>
                    <a:pt x="485775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5943796-C6AB-0842-A36B-D9793BDBE825}"/>
                </a:ext>
              </a:extLst>
            </p:cNvPr>
            <p:cNvSpPr/>
            <p:nvPr/>
          </p:nvSpPr>
          <p:spPr>
            <a:xfrm>
              <a:off x="5710238" y="4773613"/>
              <a:ext cx="1041400" cy="990600"/>
            </a:xfrm>
            <a:custGeom>
              <a:avLst/>
              <a:gdLst>
                <a:gd name="connsiteX0" fmla="*/ 452437 w 1040606"/>
                <a:gd name="connsiteY0" fmla="*/ 195263 h 990600"/>
                <a:gd name="connsiteX1" fmla="*/ 616743 w 1040606"/>
                <a:gd name="connsiteY1" fmla="*/ 271463 h 990600"/>
                <a:gd name="connsiteX2" fmla="*/ 728662 w 1040606"/>
                <a:gd name="connsiteY2" fmla="*/ 328613 h 990600"/>
                <a:gd name="connsiteX3" fmla="*/ 776287 w 1040606"/>
                <a:gd name="connsiteY3" fmla="*/ 352425 h 990600"/>
                <a:gd name="connsiteX4" fmla="*/ 797718 w 1040606"/>
                <a:gd name="connsiteY4" fmla="*/ 373857 h 990600"/>
                <a:gd name="connsiteX5" fmla="*/ 864393 w 1040606"/>
                <a:gd name="connsiteY5" fmla="*/ 464344 h 990600"/>
                <a:gd name="connsiteX6" fmla="*/ 926306 w 1040606"/>
                <a:gd name="connsiteY6" fmla="*/ 547688 h 990600"/>
                <a:gd name="connsiteX7" fmla="*/ 971550 w 1040606"/>
                <a:gd name="connsiteY7" fmla="*/ 621507 h 990600"/>
                <a:gd name="connsiteX8" fmla="*/ 995362 w 1040606"/>
                <a:gd name="connsiteY8" fmla="*/ 666750 h 990600"/>
                <a:gd name="connsiteX9" fmla="*/ 1014412 w 1040606"/>
                <a:gd name="connsiteY9" fmla="*/ 709613 h 990600"/>
                <a:gd name="connsiteX10" fmla="*/ 1023937 w 1040606"/>
                <a:gd name="connsiteY10" fmla="*/ 740569 h 990600"/>
                <a:gd name="connsiteX11" fmla="*/ 1033462 w 1040606"/>
                <a:gd name="connsiteY11" fmla="*/ 781050 h 990600"/>
                <a:gd name="connsiteX12" fmla="*/ 1040606 w 1040606"/>
                <a:gd name="connsiteY12" fmla="*/ 821532 h 990600"/>
                <a:gd name="connsiteX13" fmla="*/ 1040606 w 1040606"/>
                <a:gd name="connsiteY13" fmla="*/ 864394 h 990600"/>
                <a:gd name="connsiteX14" fmla="*/ 1035843 w 1040606"/>
                <a:gd name="connsiteY14" fmla="*/ 912019 h 990600"/>
                <a:gd name="connsiteX15" fmla="*/ 1023937 w 1040606"/>
                <a:gd name="connsiteY15" fmla="*/ 947738 h 990600"/>
                <a:gd name="connsiteX16" fmla="*/ 1004887 w 1040606"/>
                <a:gd name="connsiteY16" fmla="*/ 973932 h 990600"/>
                <a:gd name="connsiteX17" fmla="*/ 985837 w 1040606"/>
                <a:gd name="connsiteY17" fmla="*/ 983457 h 990600"/>
                <a:gd name="connsiteX18" fmla="*/ 966787 w 1040606"/>
                <a:gd name="connsiteY18" fmla="*/ 988219 h 990600"/>
                <a:gd name="connsiteX19" fmla="*/ 945356 w 1040606"/>
                <a:gd name="connsiteY19" fmla="*/ 990600 h 990600"/>
                <a:gd name="connsiteX20" fmla="*/ 914400 w 1040606"/>
                <a:gd name="connsiteY20" fmla="*/ 983457 h 990600"/>
                <a:gd name="connsiteX21" fmla="*/ 888206 w 1040606"/>
                <a:gd name="connsiteY21" fmla="*/ 969169 h 990600"/>
                <a:gd name="connsiteX22" fmla="*/ 857250 w 1040606"/>
                <a:gd name="connsiteY22" fmla="*/ 945357 h 990600"/>
                <a:gd name="connsiteX23" fmla="*/ 819150 w 1040606"/>
                <a:gd name="connsiteY23" fmla="*/ 895350 h 990600"/>
                <a:gd name="connsiteX24" fmla="*/ 733425 w 1040606"/>
                <a:gd name="connsiteY24" fmla="*/ 781050 h 990600"/>
                <a:gd name="connsiteX25" fmla="*/ 642937 w 1040606"/>
                <a:gd name="connsiteY25" fmla="*/ 666750 h 990600"/>
                <a:gd name="connsiteX26" fmla="*/ 554831 w 1040606"/>
                <a:gd name="connsiteY26" fmla="*/ 561975 h 990600"/>
                <a:gd name="connsiteX27" fmla="*/ 454818 w 1040606"/>
                <a:gd name="connsiteY27" fmla="*/ 454819 h 990600"/>
                <a:gd name="connsiteX28" fmla="*/ 366712 w 1040606"/>
                <a:gd name="connsiteY28" fmla="*/ 366713 h 990600"/>
                <a:gd name="connsiteX29" fmla="*/ 276225 w 1040606"/>
                <a:gd name="connsiteY29" fmla="*/ 278607 h 990600"/>
                <a:gd name="connsiteX30" fmla="*/ 183356 w 1040606"/>
                <a:gd name="connsiteY30" fmla="*/ 195263 h 990600"/>
                <a:gd name="connsiteX31" fmla="*/ 88106 w 1040606"/>
                <a:gd name="connsiteY31" fmla="*/ 119063 h 990600"/>
                <a:gd name="connsiteX32" fmla="*/ 21431 w 1040606"/>
                <a:gd name="connsiteY32" fmla="*/ 66675 h 990600"/>
                <a:gd name="connsiteX33" fmla="*/ 7143 w 1040606"/>
                <a:gd name="connsiteY33" fmla="*/ 50007 h 990600"/>
                <a:gd name="connsiteX34" fmla="*/ 0 w 1040606"/>
                <a:gd name="connsiteY34" fmla="*/ 23813 h 990600"/>
                <a:gd name="connsiteX35" fmla="*/ 2381 w 1040606"/>
                <a:gd name="connsiteY35" fmla="*/ 9525 h 990600"/>
                <a:gd name="connsiteX36" fmla="*/ 14287 w 1040606"/>
                <a:gd name="connsiteY36" fmla="*/ 0 h 990600"/>
                <a:gd name="connsiteX37" fmla="*/ 35718 w 1040606"/>
                <a:gd name="connsiteY37" fmla="*/ 4763 h 990600"/>
                <a:gd name="connsiteX38" fmla="*/ 138112 w 1040606"/>
                <a:gd name="connsiteY38" fmla="*/ 52388 h 990600"/>
                <a:gd name="connsiteX39" fmla="*/ 273843 w 1040606"/>
                <a:gd name="connsiteY39" fmla="*/ 111919 h 990600"/>
                <a:gd name="connsiteX40" fmla="*/ 378618 w 1040606"/>
                <a:gd name="connsiteY40" fmla="*/ 161925 h 990600"/>
                <a:gd name="connsiteX41" fmla="*/ 452437 w 1040606"/>
                <a:gd name="connsiteY41" fmla="*/ 195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990600">
                  <a:moveTo>
                    <a:pt x="452437" y="195263"/>
                  </a:moveTo>
                  <a:lnTo>
                    <a:pt x="616743" y="271463"/>
                  </a:lnTo>
                  <a:lnTo>
                    <a:pt x="728662" y="328613"/>
                  </a:lnTo>
                  <a:lnTo>
                    <a:pt x="776287" y="352425"/>
                  </a:lnTo>
                  <a:lnTo>
                    <a:pt x="797718" y="373857"/>
                  </a:lnTo>
                  <a:lnTo>
                    <a:pt x="864393" y="464344"/>
                  </a:lnTo>
                  <a:lnTo>
                    <a:pt x="926306" y="547688"/>
                  </a:lnTo>
                  <a:lnTo>
                    <a:pt x="971550" y="621507"/>
                  </a:lnTo>
                  <a:lnTo>
                    <a:pt x="995362" y="666750"/>
                  </a:lnTo>
                  <a:lnTo>
                    <a:pt x="1014412" y="709613"/>
                  </a:lnTo>
                  <a:lnTo>
                    <a:pt x="1023937" y="740569"/>
                  </a:lnTo>
                  <a:lnTo>
                    <a:pt x="1033462" y="781050"/>
                  </a:lnTo>
                  <a:lnTo>
                    <a:pt x="1040606" y="821532"/>
                  </a:lnTo>
                  <a:lnTo>
                    <a:pt x="1040606" y="864394"/>
                  </a:lnTo>
                  <a:lnTo>
                    <a:pt x="1035843" y="912019"/>
                  </a:lnTo>
                  <a:lnTo>
                    <a:pt x="1023937" y="947738"/>
                  </a:lnTo>
                  <a:lnTo>
                    <a:pt x="1004887" y="973932"/>
                  </a:lnTo>
                  <a:lnTo>
                    <a:pt x="985837" y="983457"/>
                  </a:lnTo>
                  <a:lnTo>
                    <a:pt x="966787" y="988219"/>
                  </a:lnTo>
                  <a:lnTo>
                    <a:pt x="945356" y="990600"/>
                  </a:lnTo>
                  <a:lnTo>
                    <a:pt x="914400" y="983457"/>
                  </a:lnTo>
                  <a:lnTo>
                    <a:pt x="888206" y="969169"/>
                  </a:lnTo>
                  <a:lnTo>
                    <a:pt x="857250" y="945357"/>
                  </a:lnTo>
                  <a:lnTo>
                    <a:pt x="819150" y="895350"/>
                  </a:lnTo>
                  <a:lnTo>
                    <a:pt x="733425" y="781050"/>
                  </a:lnTo>
                  <a:lnTo>
                    <a:pt x="642937" y="666750"/>
                  </a:lnTo>
                  <a:lnTo>
                    <a:pt x="554831" y="561975"/>
                  </a:lnTo>
                  <a:lnTo>
                    <a:pt x="454818" y="454819"/>
                  </a:lnTo>
                  <a:lnTo>
                    <a:pt x="366712" y="366713"/>
                  </a:lnTo>
                  <a:lnTo>
                    <a:pt x="276225" y="278607"/>
                  </a:lnTo>
                  <a:lnTo>
                    <a:pt x="183356" y="195263"/>
                  </a:lnTo>
                  <a:lnTo>
                    <a:pt x="88106" y="119063"/>
                  </a:lnTo>
                  <a:lnTo>
                    <a:pt x="21431" y="66675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5718" y="4763"/>
                  </a:lnTo>
                  <a:lnTo>
                    <a:pt x="138112" y="52388"/>
                  </a:lnTo>
                  <a:lnTo>
                    <a:pt x="273843" y="111919"/>
                  </a:lnTo>
                  <a:lnTo>
                    <a:pt x="378618" y="161925"/>
                  </a:lnTo>
                  <a:lnTo>
                    <a:pt x="452437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4DD616FC-2859-3A4C-A943-9A28C0FD3B5F}"/>
                </a:ext>
              </a:extLst>
            </p:cNvPr>
            <p:cNvSpPr/>
            <p:nvPr/>
          </p:nvSpPr>
          <p:spPr>
            <a:xfrm>
              <a:off x="3387725" y="2155825"/>
              <a:ext cx="3360738" cy="1120775"/>
            </a:xfrm>
            <a:custGeom>
              <a:avLst/>
              <a:gdLst>
                <a:gd name="connsiteX0" fmla="*/ 1330778 w 3360964"/>
                <a:gd name="connsiteY0" fmla="*/ 359229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  <a:gd name="connsiteX69" fmla="*/ 1330778 w 3360964"/>
                <a:gd name="connsiteY69" fmla="*/ 359229 h 1121229"/>
                <a:gd name="connsiteX0" fmla="*/ 1804307 w 3360964"/>
                <a:gd name="connsiteY0" fmla="*/ 318408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60964" h="1121229">
                  <a:moveTo>
                    <a:pt x="1804307" y="318408"/>
                  </a:moveTo>
                  <a:lnTo>
                    <a:pt x="1107621" y="383722"/>
                  </a:lnTo>
                  <a:lnTo>
                    <a:pt x="887185" y="408215"/>
                  </a:lnTo>
                  <a:lnTo>
                    <a:pt x="615042" y="446315"/>
                  </a:lnTo>
                  <a:lnTo>
                    <a:pt x="293914" y="492579"/>
                  </a:lnTo>
                  <a:lnTo>
                    <a:pt x="73478" y="519793"/>
                  </a:lnTo>
                  <a:lnTo>
                    <a:pt x="0" y="302079"/>
                  </a:lnTo>
                  <a:lnTo>
                    <a:pt x="38100" y="312965"/>
                  </a:lnTo>
                  <a:lnTo>
                    <a:pt x="73478" y="318408"/>
                  </a:lnTo>
                  <a:lnTo>
                    <a:pt x="141514" y="321129"/>
                  </a:lnTo>
                  <a:lnTo>
                    <a:pt x="280307" y="312965"/>
                  </a:lnTo>
                  <a:lnTo>
                    <a:pt x="421821" y="299358"/>
                  </a:lnTo>
                  <a:lnTo>
                    <a:pt x="571500" y="283029"/>
                  </a:lnTo>
                  <a:lnTo>
                    <a:pt x="729342" y="258536"/>
                  </a:lnTo>
                  <a:lnTo>
                    <a:pt x="895350" y="228600"/>
                  </a:lnTo>
                  <a:lnTo>
                    <a:pt x="1115785" y="204108"/>
                  </a:lnTo>
                  <a:lnTo>
                    <a:pt x="1338942" y="182336"/>
                  </a:lnTo>
                  <a:lnTo>
                    <a:pt x="1611085" y="155122"/>
                  </a:lnTo>
                  <a:lnTo>
                    <a:pt x="1858735" y="133350"/>
                  </a:lnTo>
                  <a:lnTo>
                    <a:pt x="2103664" y="111579"/>
                  </a:lnTo>
                  <a:lnTo>
                    <a:pt x="2490107" y="84365"/>
                  </a:lnTo>
                  <a:lnTo>
                    <a:pt x="2743200" y="68036"/>
                  </a:lnTo>
                  <a:lnTo>
                    <a:pt x="2881992" y="51708"/>
                  </a:lnTo>
                  <a:lnTo>
                    <a:pt x="2920092" y="46265"/>
                  </a:lnTo>
                  <a:lnTo>
                    <a:pt x="2939142" y="29936"/>
                  </a:lnTo>
                  <a:lnTo>
                    <a:pt x="2963635" y="13608"/>
                  </a:lnTo>
                  <a:lnTo>
                    <a:pt x="2993571" y="2722"/>
                  </a:lnTo>
                  <a:lnTo>
                    <a:pt x="3020785" y="0"/>
                  </a:lnTo>
                  <a:lnTo>
                    <a:pt x="3045278" y="2722"/>
                  </a:lnTo>
                  <a:lnTo>
                    <a:pt x="3064328" y="13608"/>
                  </a:lnTo>
                  <a:lnTo>
                    <a:pt x="3124200" y="57150"/>
                  </a:lnTo>
                  <a:lnTo>
                    <a:pt x="3194957" y="108858"/>
                  </a:lnTo>
                  <a:lnTo>
                    <a:pt x="3271157" y="168729"/>
                  </a:lnTo>
                  <a:lnTo>
                    <a:pt x="3306535" y="198665"/>
                  </a:lnTo>
                  <a:lnTo>
                    <a:pt x="3325585" y="220436"/>
                  </a:lnTo>
                  <a:lnTo>
                    <a:pt x="3352800" y="255815"/>
                  </a:lnTo>
                  <a:lnTo>
                    <a:pt x="3358242" y="266700"/>
                  </a:lnTo>
                  <a:lnTo>
                    <a:pt x="3360964" y="288472"/>
                  </a:lnTo>
                  <a:lnTo>
                    <a:pt x="3355521" y="310243"/>
                  </a:lnTo>
                  <a:lnTo>
                    <a:pt x="3339192" y="340179"/>
                  </a:lnTo>
                  <a:lnTo>
                    <a:pt x="3314700" y="367393"/>
                  </a:lnTo>
                  <a:lnTo>
                    <a:pt x="3252107" y="454479"/>
                  </a:lnTo>
                  <a:lnTo>
                    <a:pt x="3175907" y="606879"/>
                  </a:lnTo>
                  <a:lnTo>
                    <a:pt x="3012621" y="933450"/>
                  </a:lnTo>
                  <a:lnTo>
                    <a:pt x="2977242" y="996043"/>
                  </a:lnTo>
                  <a:lnTo>
                    <a:pt x="2952750" y="1025979"/>
                  </a:lnTo>
                  <a:lnTo>
                    <a:pt x="2922814" y="1061358"/>
                  </a:lnTo>
                  <a:lnTo>
                    <a:pt x="2895600" y="1085850"/>
                  </a:lnTo>
                  <a:lnTo>
                    <a:pt x="2854778" y="1107622"/>
                  </a:lnTo>
                  <a:lnTo>
                    <a:pt x="2800350" y="1121229"/>
                  </a:lnTo>
                  <a:lnTo>
                    <a:pt x="2789464" y="1121229"/>
                  </a:lnTo>
                  <a:lnTo>
                    <a:pt x="2784021" y="1110343"/>
                  </a:lnTo>
                  <a:lnTo>
                    <a:pt x="2775857" y="1088572"/>
                  </a:lnTo>
                  <a:lnTo>
                    <a:pt x="2792185" y="843643"/>
                  </a:lnTo>
                  <a:lnTo>
                    <a:pt x="2824842" y="767443"/>
                  </a:lnTo>
                  <a:lnTo>
                    <a:pt x="2854778" y="683079"/>
                  </a:lnTo>
                  <a:lnTo>
                    <a:pt x="2879271" y="604158"/>
                  </a:lnTo>
                  <a:lnTo>
                    <a:pt x="2903764" y="517072"/>
                  </a:lnTo>
                  <a:lnTo>
                    <a:pt x="2922814" y="443593"/>
                  </a:lnTo>
                  <a:lnTo>
                    <a:pt x="2936421" y="375558"/>
                  </a:lnTo>
                  <a:lnTo>
                    <a:pt x="2939142" y="348343"/>
                  </a:lnTo>
                  <a:lnTo>
                    <a:pt x="2933700" y="323850"/>
                  </a:lnTo>
                  <a:lnTo>
                    <a:pt x="2922814" y="299358"/>
                  </a:lnTo>
                  <a:lnTo>
                    <a:pt x="2903764" y="285750"/>
                  </a:lnTo>
                  <a:cubicBezTo>
                    <a:pt x="2859355" y="271872"/>
                    <a:pt x="2875428" y="272143"/>
                    <a:pt x="2857500" y="272143"/>
                  </a:cubicBezTo>
                  <a:lnTo>
                    <a:pt x="2740478" y="272143"/>
                  </a:lnTo>
                  <a:lnTo>
                    <a:pt x="2462892" y="277586"/>
                  </a:lnTo>
                  <a:lnTo>
                    <a:pt x="2100942" y="291193"/>
                  </a:lnTo>
                  <a:lnTo>
                    <a:pt x="1804307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FF8C0E21-0DBA-D044-BA19-F01F45AFE08D}"/>
                </a:ext>
              </a:extLst>
            </p:cNvPr>
            <p:cNvSpPr/>
            <p:nvPr/>
          </p:nvSpPr>
          <p:spPr>
            <a:xfrm>
              <a:off x="4100513" y="1905000"/>
              <a:ext cx="442912" cy="1287463"/>
            </a:xfrm>
            <a:custGeom>
              <a:avLst/>
              <a:gdLst>
                <a:gd name="connsiteX0" fmla="*/ 419100 w 442912"/>
                <a:gd name="connsiteY0" fmla="*/ 716756 h 1288256"/>
                <a:gd name="connsiteX1" fmla="*/ 421481 w 442912"/>
                <a:gd name="connsiteY1" fmla="*/ 626269 h 1288256"/>
                <a:gd name="connsiteX2" fmla="*/ 421481 w 442912"/>
                <a:gd name="connsiteY2" fmla="*/ 392906 h 1288256"/>
                <a:gd name="connsiteX3" fmla="*/ 423862 w 442912"/>
                <a:gd name="connsiteY3" fmla="*/ 314325 h 1288256"/>
                <a:gd name="connsiteX4" fmla="*/ 428625 w 442912"/>
                <a:gd name="connsiteY4" fmla="*/ 257175 h 1288256"/>
                <a:gd name="connsiteX5" fmla="*/ 438150 w 442912"/>
                <a:gd name="connsiteY5" fmla="*/ 216694 h 1288256"/>
                <a:gd name="connsiteX6" fmla="*/ 442912 w 442912"/>
                <a:gd name="connsiteY6" fmla="*/ 204788 h 1288256"/>
                <a:gd name="connsiteX7" fmla="*/ 442912 w 442912"/>
                <a:gd name="connsiteY7" fmla="*/ 190500 h 1288256"/>
                <a:gd name="connsiteX8" fmla="*/ 435768 w 442912"/>
                <a:gd name="connsiteY8" fmla="*/ 171450 h 1288256"/>
                <a:gd name="connsiteX9" fmla="*/ 411956 w 442912"/>
                <a:gd name="connsiteY9" fmla="*/ 142875 h 1288256"/>
                <a:gd name="connsiteX10" fmla="*/ 373856 w 442912"/>
                <a:gd name="connsiteY10" fmla="*/ 107156 h 1288256"/>
                <a:gd name="connsiteX11" fmla="*/ 321468 w 442912"/>
                <a:gd name="connsiteY11" fmla="*/ 66675 h 1288256"/>
                <a:gd name="connsiteX12" fmla="*/ 273843 w 442912"/>
                <a:gd name="connsiteY12" fmla="*/ 33338 h 1288256"/>
                <a:gd name="connsiteX13" fmla="*/ 223837 w 442912"/>
                <a:gd name="connsiteY13" fmla="*/ 0 h 1288256"/>
                <a:gd name="connsiteX14" fmla="*/ 0 w 442912"/>
                <a:gd name="connsiteY14" fmla="*/ 30956 h 1288256"/>
                <a:gd name="connsiteX15" fmla="*/ 50006 w 442912"/>
                <a:gd name="connsiteY15" fmla="*/ 80963 h 1288256"/>
                <a:gd name="connsiteX16" fmla="*/ 97631 w 442912"/>
                <a:gd name="connsiteY16" fmla="*/ 140494 h 1288256"/>
                <a:gd name="connsiteX17" fmla="*/ 140493 w 442912"/>
                <a:gd name="connsiteY17" fmla="*/ 202406 h 1288256"/>
                <a:gd name="connsiteX18" fmla="*/ 152400 w 442912"/>
                <a:gd name="connsiteY18" fmla="*/ 230981 h 1288256"/>
                <a:gd name="connsiteX19" fmla="*/ 166687 w 442912"/>
                <a:gd name="connsiteY19" fmla="*/ 302419 h 1288256"/>
                <a:gd name="connsiteX20" fmla="*/ 200025 w 442912"/>
                <a:gd name="connsiteY20" fmla="*/ 483394 h 1288256"/>
                <a:gd name="connsiteX21" fmla="*/ 197643 w 442912"/>
                <a:gd name="connsiteY21" fmla="*/ 650081 h 1288256"/>
                <a:gd name="connsiteX22" fmla="*/ 209550 w 442912"/>
                <a:gd name="connsiteY22" fmla="*/ 809625 h 1288256"/>
                <a:gd name="connsiteX23" fmla="*/ 216693 w 442912"/>
                <a:gd name="connsiteY23" fmla="*/ 990600 h 1288256"/>
                <a:gd name="connsiteX24" fmla="*/ 221456 w 442912"/>
                <a:gd name="connsiteY24" fmla="*/ 1288256 h 1288256"/>
                <a:gd name="connsiteX25" fmla="*/ 421481 w 442912"/>
                <a:gd name="connsiteY25" fmla="*/ 1276350 h 1288256"/>
                <a:gd name="connsiteX26" fmla="*/ 419100 w 442912"/>
                <a:gd name="connsiteY26" fmla="*/ 71675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912" h="1288256">
                  <a:moveTo>
                    <a:pt x="419100" y="716756"/>
                  </a:moveTo>
                  <a:cubicBezTo>
                    <a:pt x="419894" y="686594"/>
                    <a:pt x="420687" y="656431"/>
                    <a:pt x="421481" y="626269"/>
                  </a:cubicBezTo>
                  <a:lnTo>
                    <a:pt x="421481" y="392906"/>
                  </a:lnTo>
                  <a:cubicBezTo>
                    <a:pt x="422275" y="366712"/>
                    <a:pt x="423068" y="340519"/>
                    <a:pt x="423862" y="314325"/>
                  </a:cubicBezTo>
                  <a:lnTo>
                    <a:pt x="428625" y="257175"/>
                  </a:lnTo>
                  <a:lnTo>
                    <a:pt x="438150" y="216694"/>
                  </a:lnTo>
                  <a:lnTo>
                    <a:pt x="442912" y="204788"/>
                  </a:lnTo>
                  <a:lnTo>
                    <a:pt x="442912" y="190500"/>
                  </a:lnTo>
                  <a:lnTo>
                    <a:pt x="435768" y="171450"/>
                  </a:lnTo>
                  <a:lnTo>
                    <a:pt x="411956" y="142875"/>
                  </a:lnTo>
                  <a:lnTo>
                    <a:pt x="373856" y="107156"/>
                  </a:lnTo>
                  <a:lnTo>
                    <a:pt x="321468" y="66675"/>
                  </a:lnTo>
                  <a:lnTo>
                    <a:pt x="273843" y="33338"/>
                  </a:lnTo>
                  <a:lnTo>
                    <a:pt x="223837" y="0"/>
                  </a:lnTo>
                  <a:lnTo>
                    <a:pt x="0" y="30956"/>
                  </a:lnTo>
                  <a:lnTo>
                    <a:pt x="50006" y="80963"/>
                  </a:lnTo>
                  <a:lnTo>
                    <a:pt x="97631" y="140494"/>
                  </a:lnTo>
                  <a:lnTo>
                    <a:pt x="140493" y="202406"/>
                  </a:lnTo>
                  <a:lnTo>
                    <a:pt x="152400" y="230981"/>
                  </a:lnTo>
                  <a:lnTo>
                    <a:pt x="166687" y="302419"/>
                  </a:lnTo>
                  <a:lnTo>
                    <a:pt x="200025" y="483394"/>
                  </a:lnTo>
                  <a:lnTo>
                    <a:pt x="197643" y="650081"/>
                  </a:lnTo>
                  <a:lnTo>
                    <a:pt x="209550" y="809625"/>
                  </a:lnTo>
                  <a:lnTo>
                    <a:pt x="216693" y="990600"/>
                  </a:lnTo>
                  <a:cubicBezTo>
                    <a:pt x="218281" y="1089819"/>
                    <a:pt x="219868" y="1189037"/>
                    <a:pt x="221456" y="1288256"/>
                  </a:cubicBezTo>
                  <a:lnTo>
                    <a:pt x="421481" y="1276350"/>
                  </a:lnTo>
                  <a:cubicBezTo>
                    <a:pt x="420687" y="1095375"/>
                    <a:pt x="419894" y="914400"/>
                    <a:pt x="419100" y="7167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8EFE527-4718-A844-916D-E65B3215BC14}"/>
                </a:ext>
              </a:extLst>
            </p:cNvPr>
            <p:cNvSpPr/>
            <p:nvPr/>
          </p:nvSpPr>
          <p:spPr>
            <a:xfrm>
              <a:off x="5110163" y="1766888"/>
              <a:ext cx="412750" cy="1311275"/>
            </a:xfrm>
            <a:custGeom>
              <a:avLst/>
              <a:gdLst>
                <a:gd name="connsiteX0" fmla="*/ 88106 w 411956"/>
                <a:gd name="connsiteY0" fmla="*/ 895350 h 1312068"/>
                <a:gd name="connsiteX1" fmla="*/ 102393 w 411956"/>
                <a:gd name="connsiteY1" fmla="*/ 690562 h 1312068"/>
                <a:gd name="connsiteX2" fmla="*/ 102393 w 411956"/>
                <a:gd name="connsiteY2" fmla="*/ 461962 h 1312068"/>
                <a:gd name="connsiteX3" fmla="*/ 102393 w 411956"/>
                <a:gd name="connsiteY3" fmla="*/ 340518 h 1312068"/>
                <a:gd name="connsiteX4" fmla="*/ 100012 w 411956"/>
                <a:gd name="connsiteY4" fmla="*/ 285750 h 1312068"/>
                <a:gd name="connsiteX5" fmla="*/ 95250 w 411956"/>
                <a:gd name="connsiteY5" fmla="*/ 240506 h 1312068"/>
                <a:gd name="connsiteX6" fmla="*/ 83343 w 411956"/>
                <a:gd name="connsiteY6" fmla="*/ 197643 h 1312068"/>
                <a:gd name="connsiteX7" fmla="*/ 61912 w 411956"/>
                <a:gd name="connsiteY7" fmla="*/ 142875 h 1312068"/>
                <a:gd name="connsiteX8" fmla="*/ 30956 w 411956"/>
                <a:gd name="connsiteY8" fmla="*/ 80962 h 1312068"/>
                <a:gd name="connsiteX9" fmla="*/ 0 w 411956"/>
                <a:gd name="connsiteY9" fmla="*/ 16668 h 1312068"/>
                <a:gd name="connsiteX10" fmla="*/ 159543 w 411956"/>
                <a:gd name="connsiteY10" fmla="*/ 0 h 1312068"/>
                <a:gd name="connsiteX11" fmla="*/ 254793 w 411956"/>
                <a:gd name="connsiteY11" fmla="*/ 57150 h 1312068"/>
                <a:gd name="connsiteX12" fmla="*/ 314325 w 411956"/>
                <a:gd name="connsiteY12" fmla="*/ 100012 h 1312068"/>
                <a:gd name="connsiteX13" fmla="*/ 359568 w 411956"/>
                <a:gd name="connsiteY13" fmla="*/ 133350 h 1312068"/>
                <a:gd name="connsiteX14" fmla="*/ 385762 w 411956"/>
                <a:gd name="connsiteY14" fmla="*/ 154781 h 1312068"/>
                <a:gd name="connsiteX15" fmla="*/ 397668 w 411956"/>
                <a:gd name="connsiteY15" fmla="*/ 166687 h 1312068"/>
                <a:gd name="connsiteX16" fmla="*/ 407193 w 411956"/>
                <a:gd name="connsiteY16" fmla="*/ 180975 h 1312068"/>
                <a:gd name="connsiteX17" fmla="*/ 411956 w 411956"/>
                <a:gd name="connsiteY17" fmla="*/ 204787 h 1312068"/>
                <a:gd name="connsiteX18" fmla="*/ 411956 w 411956"/>
                <a:gd name="connsiteY18" fmla="*/ 233362 h 1312068"/>
                <a:gd name="connsiteX19" fmla="*/ 404812 w 411956"/>
                <a:gd name="connsiteY19" fmla="*/ 266700 h 1312068"/>
                <a:gd name="connsiteX20" fmla="*/ 388143 w 411956"/>
                <a:gd name="connsiteY20" fmla="*/ 316706 h 1312068"/>
                <a:gd name="connsiteX21" fmla="*/ 342900 w 411956"/>
                <a:gd name="connsiteY21" fmla="*/ 521493 h 1312068"/>
                <a:gd name="connsiteX22" fmla="*/ 323850 w 411956"/>
                <a:gd name="connsiteY22" fmla="*/ 719137 h 1312068"/>
                <a:gd name="connsiteX23" fmla="*/ 278606 w 411956"/>
                <a:gd name="connsiteY23" fmla="*/ 1297781 h 1312068"/>
                <a:gd name="connsiteX24" fmla="*/ 59531 w 411956"/>
                <a:gd name="connsiteY24" fmla="*/ 1312068 h 1312068"/>
                <a:gd name="connsiteX25" fmla="*/ 88106 w 411956"/>
                <a:gd name="connsiteY25" fmla="*/ 895350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956" h="1312068">
                  <a:moveTo>
                    <a:pt x="88106" y="895350"/>
                  </a:moveTo>
                  <a:lnTo>
                    <a:pt x="102393" y="690562"/>
                  </a:lnTo>
                  <a:lnTo>
                    <a:pt x="102393" y="461962"/>
                  </a:lnTo>
                  <a:lnTo>
                    <a:pt x="102393" y="340518"/>
                  </a:lnTo>
                  <a:lnTo>
                    <a:pt x="100012" y="285750"/>
                  </a:lnTo>
                  <a:lnTo>
                    <a:pt x="95250" y="240506"/>
                  </a:lnTo>
                  <a:lnTo>
                    <a:pt x="83343" y="197643"/>
                  </a:lnTo>
                  <a:lnTo>
                    <a:pt x="61912" y="142875"/>
                  </a:lnTo>
                  <a:lnTo>
                    <a:pt x="30956" y="80962"/>
                  </a:lnTo>
                  <a:lnTo>
                    <a:pt x="0" y="16668"/>
                  </a:lnTo>
                  <a:lnTo>
                    <a:pt x="159543" y="0"/>
                  </a:lnTo>
                  <a:lnTo>
                    <a:pt x="254793" y="57150"/>
                  </a:lnTo>
                  <a:lnTo>
                    <a:pt x="314325" y="100012"/>
                  </a:lnTo>
                  <a:lnTo>
                    <a:pt x="359568" y="133350"/>
                  </a:lnTo>
                  <a:lnTo>
                    <a:pt x="385762" y="154781"/>
                  </a:lnTo>
                  <a:lnTo>
                    <a:pt x="397668" y="166687"/>
                  </a:lnTo>
                  <a:lnTo>
                    <a:pt x="407193" y="180975"/>
                  </a:lnTo>
                  <a:lnTo>
                    <a:pt x="411956" y="204787"/>
                  </a:lnTo>
                  <a:lnTo>
                    <a:pt x="411956" y="233362"/>
                  </a:lnTo>
                  <a:lnTo>
                    <a:pt x="404812" y="266700"/>
                  </a:lnTo>
                  <a:lnTo>
                    <a:pt x="388143" y="316706"/>
                  </a:lnTo>
                  <a:lnTo>
                    <a:pt x="342900" y="521493"/>
                  </a:lnTo>
                  <a:lnTo>
                    <a:pt x="323850" y="719137"/>
                  </a:lnTo>
                  <a:lnTo>
                    <a:pt x="278606" y="1297781"/>
                  </a:lnTo>
                  <a:lnTo>
                    <a:pt x="59531" y="1312068"/>
                  </a:lnTo>
                  <a:lnTo>
                    <a:pt x="88106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8A3B8D7-0A67-FF4C-BA51-DB17A1147C95}"/>
                </a:ext>
              </a:extLst>
            </p:cNvPr>
            <p:cNvSpPr/>
            <p:nvPr/>
          </p:nvSpPr>
          <p:spPr>
            <a:xfrm>
              <a:off x="3573463" y="2954338"/>
              <a:ext cx="2632075" cy="436562"/>
            </a:xfrm>
            <a:custGeom>
              <a:avLst/>
              <a:gdLst>
                <a:gd name="connsiteX0" fmla="*/ 1169194 w 2631282"/>
                <a:gd name="connsiteY0" fmla="*/ 140494 h 435769"/>
                <a:gd name="connsiteX1" fmla="*/ 1616869 w 2631282"/>
                <a:gd name="connsiteY1" fmla="*/ 95250 h 435769"/>
                <a:gd name="connsiteX2" fmla="*/ 1797844 w 2631282"/>
                <a:gd name="connsiteY2" fmla="*/ 71438 h 435769"/>
                <a:gd name="connsiteX3" fmla="*/ 1938338 w 2631282"/>
                <a:gd name="connsiteY3" fmla="*/ 69057 h 435769"/>
                <a:gd name="connsiteX4" fmla="*/ 2002632 w 2631282"/>
                <a:gd name="connsiteY4" fmla="*/ 66675 h 435769"/>
                <a:gd name="connsiteX5" fmla="*/ 2119313 w 2631282"/>
                <a:gd name="connsiteY5" fmla="*/ 57150 h 435769"/>
                <a:gd name="connsiteX6" fmla="*/ 2312194 w 2631282"/>
                <a:gd name="connsiteY6" fmla="*/ 28575 h 435769"/>
                <a:gd name="connsiteX7" fmla="*/ 2471738 w 2631282"/>
                <a:gd name="connsiteY7" fmla="*/ 0 h 435769"/>
                <a:gd name="connsiteX8" fmla="*/ 2497932 w 2631282"/>
                <a:gd name="connsiteY8" fmla="*/ 0 h 435769"/>
                <a:gd name="connsiteX9" fmla="*/ 2526507 w 2631282"/>
                <a:gd name="connsiteY9" fmla="*/ 4763 h 435769"/>
                <a:gd name="connsiteX10" fmla="*/ 2552700 w 2631282"/>
                <a:gd name="connsiteY10" fmla="*/ 14288 h 435769"/>
                <a:gd name="connsiteX11" fmla="*/ 2583657 w 2631282"/>
                <a:gd name="connsiteY11" fmla="*/ 33338 h 435769"/>
                <a:gd name="connsiteX12" fmla="*/ 2631282 w 2631282"/>
                <a:gd name="connsiteY12" fmla="*/ 64294 h 435769"/>
                <a:gd name="connsiteX13" fmla="*/ 2602707 w 2631282"/>
                <a:gd name="connsiteY13" fmla="*/ 319088 h 435769"/>
                <a:gd name="connsiteX14" fmla="*/ 2588419 w 2631282"/>
                <a:gd name="connsiteY14" fmla="*/ 288132 h 435769"/>
                <a:gd name="connsiteX15" fmla="*/ 2574132 w 2631282"/>
                <a:gd name="connsiteY15" fmla="*/ 264319 h 435769"/>
                <a:gd name="connsiteX16" fmla="*/ 2557463 w 2631282"/>
                <a:gd name="connsiteY16" fmla="*/ 250032 h 435769"/>
                <a:gd name="connsiteX17" fmla="*/ 2536032 w 2631282"/>
                <a:gd name="connsiteY17" fmla="*/ 238125 h 435769"/>
                <a:gd name="connsiteX18" fmla="*/ 2512219 w 2631282"/>
                <a:gd name="connsiteY18" fmla="*/ 230982 h 435769"/>
                <a:gd name="connsiteX19" fmla="*/ 2433638 w 2631282"/>
                <a:gd name="connsiteY19" fmla="*/ 230982 h 435769"/>
                <a:gd name="connsiteX20" fmla="*/ 2181225 w 2631282"/>
                <a:gd name="connsiteY20" fmla="*/ 235744 h 435769"/>
                <a:gd name="connsiteX21" fmla="*/ 1800225 w 2631282"/>
                <a:gd name="connsiteY21" fmla="*/ 252413 h 435769"/>
                <a:gd name="connsiteX22" fmla="*/ 1428750 w 2631282"/>
                <a:gd name="connsiteY22" fmla="*/ 278607 h 435769"/>
                <a:gd name="connsiteX23" fmla="*/ 1114425 w 2631282"/>
                <a:gd name="connsiteY23" fmla="*/ 307182 h 435769"/>
                <a:gd name="connsiteX24" fmla="*/ 728663 w 2631282"/>
                <a:gd name="connsiteY24" fmla="*/ 347663 h 435769"/>
                <a:gd name="connsiteX25" fmla="*/ 311944 w 2631282"/>
                <a:gd name="connsiteY25" fmla="*/ 397669 h 435769"/>
                <a:gd name="connsiteX26" fmla="*/ 4763 w 2631282"/>
                <a:gd name="connsiteY26" fmla="*/ 435769 h 435769"/>
                <a:gd name="connsiteX27" fmla="*/ 0 w 2631282"/>
                <a:gd name="connsiteY27" fmla="*/ 278607 h 435769"/>
                <a:gd name="connsiteX28" fmla="*/ 314325 w 2631282"/>
                <a:gd name="connsiteY28" fmla="*/ 245269 h 435769"/>
                <a:gd name="connsiteX29" fmla="*/ 552450 w 2631282"/>
                <a:gd name="connsiteY29" fmla="*/ 209550 h 435769"/>
                <a:gd name="connsiteX30" fmla="*/ 762000 w 2631282"/>
                <a:gd name="connsiteY30" fmla="*/ 183357 h 435769"/>
                <a:gd name="connsiteX31" fmla="*/ 1169194 w 2631282"/>
                <a:gd name="connsiteY31" fmla="*/ 1404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31282" h="435769">
                  <a:moveTo>
                    <a:pt x="1169194" y="140494"/>
                  </a:moveTo>
                  <a:lnTo>
                    <a:pt x="1616869" y="95250"/>
                  </a:lnTo>
                  <a:lnTo>
                    <a:pt x="1797844" y="71438"/>
                  </a:lnTo>
                  <a:lnTo>
                    <a:pt x="1938338" y="69057"/>
                  </a:lnTo>
                  <a:lnTo>
                    <a:pt x="2002632" y="66675"/>
                  </a:lnTo>
                  <a:lnTo>
                    <a:pt x="2119313" y="57150"/>
                  </a:lnTo>
                  <a:lnTo>
                    <a:pt x="2312194" y="28575"/>
                  </a:lnTo>
                  <a:lnTo>
                    <a:pt x="2471738" y="0"/>
                  </a:lnTo>
                  <a:lnTo>
                    <a:pt x="2497932" y="0"/>
                  </a:lnTo>
                  <a:lnTo>
                    <a:pt x="2526507" y="4763"/>
                  </a:lnTo>
                  <a:lnTo>
                    <a:pt x="2552700" y="14288"/>
                  </a:lnTo>
                  <a:lnTo>
                    <a:pt x="2583657" y="33338"/>
                  </a:lnTo>
                  <a:lnTo>
                    <a:pt x="2631282" y="64294"/>
                  </a:lnTo>
                  <a:lnTo>
                    <a:pt x="2602707" y="319088"/>
                  </a:lnTo>
                  <a:lnTo>
                    <a:pt x="2588419" y="288132"/>
                  </a:lnTo>
                  <a:lnTo>
                    <a:pt x="2574132" y="264319"/>
                  </a:lnTo>
                  <a:lnTo>
                    <a:pt x="2557463" y="250032"/>
                  </a:lnTo>
                  <a:lnTo>
                    <a:pt x="2536032" y="238125"/>
                  </a:lnTo>
                  <a:lnTo>
                    <a:pt x="2512219" y="230982"/>
                  </a:lnTo>
                  <a:lnTo>
                    <a:pt x="2433638" y="230982"/>
                  </a:lnTo>
                  <a:lnTo>
                    <a:pt x="2181225" y="235744"/>
                  </a:lnTo>
                  <a:lnTo>
                    <a:pt x="1800225" y="252413"/>
                  </a:lnTo>
                  <a:lnTo>
                    <a:pt x="1428750" y="278607"/>
                  </a:lnTo>
                  <a:lnTo>
                    <a:pt x="1114425" y="307182"/>
                  </a:lnTo>
                  <a:lnTo>
                    <a:pt x="728663" y="347663"/>
                  </a:lnTo>
                  <a:lnTo>
                    <a:pt x="311944" y="397669"/>
                  </a:lnTo>
                  <a:lnTo>
                    <a:pt x="4763" y="435769"/>
                  </a:lnTo>
                  <a:lnTo>
                    <a:pt x="0" y="278607"/>
                  </a:lnTo>
                  <a:lnTo>
                    <a:pt x="314325" y="245269"/>
                  </a:lnTo>
                  <a:lnTo>
                    <a:pt x="552450" y="209550"/>
                  </a:lnTo>
                  <a:lnTo>
                    <a:pt x="762000" y="183357"/>
                  </a:lnTo>
                  <a:lnTo>
                    <a:pt x="116919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ADEB3C39-31D5-5947-A97C-905B239971EB}"/>
                </a:ext>
              </a:extLst>
            </p:cNvPr>
            <p:cNvSpPr/>
            <p:nvPr/>
          </p:nvSpPr>
          <p:spPr>
            <a:xfrm>
              <a:off x="4705350" y="4475163"/>
              <a:ext cx="400050" cy="1611312"/>
            </a:xfrm>
            <a:custGeom>
              <a:avLst/>
              <a:gdLst>
                <a:gd name="connsiteX0" fmla="*/ 150019 w 400050"/>
                <a:gd name="connsiteY0" fmla="*/ 595312 h 1612106"/>
                <a:gd name="connsiteX1" fmla="*/ 150019 w 400050"/>
                <a:gd name="connsiteY1" fmla="*/ 242887 h 1612106"/>
                <a:gd name="connsiteX2" fmla="*/ 145256 w 400050"/>
                <a:gd name="connsiteY2" fmla="*/ 209550 h 1612106"/>
                <a:gd name="connsiteX3" fmla="*/ 138113 w 400050"/>
                <a:gd name="connsiteY3" fmla="*/ 176212 h 1612106"/>
                <a:gd name="connsiteX4" fmla="*/ 130969 w 400050"/>
                <a:gd name="connsiteY4" fmla="*/ 150019 h 1612106"/>
                <a:gd name="connsiteX5" fmla="*/ 119063 w 400050"/>
                <a:gd name="connsiteY5" fmla="*/ 123825 h 1612106"/>
                <a:gd name="connsiteX6" fmla="*/ 97631 w 400050"/>
                <a:gd name="connsiteY6" fmla="*/ 97631 h 1612106"/>
                <a:gd name="connsiteX7" fmla="*/ 73819 w 400050"/>
                <a:gd name="connsiteY7" fmla="*/ 76200 h 1612106"/>
                <a:gd name="connsiteX8" fmla="*/ 40481 w 400050"/>
                <a:gd name="connsiteY8" fmla="*/ 52387 h 1612106"/>
                <a:gd name="connsiteX9" fmla="*/ 0 w 400050"/>
                <a:gd name="connsiteY9" fmla="*/ 23812 h 1612106"/>
                <a:gd name="connsiteX10" fmla="*/ 200025 w 400050"/>
                <a:gd name="connsiteY10" fmla="*/ 0 h 1612106"/>
                <a:gd name="connsiteX11" fmla="*/ 283369 w 400050"/>
                <a:gd name="connsiteY11" fmla="*/ 57150 h 1612106"/>
                <a:gd name="connsiteX12" fmla="*/ 319088 w 400050"/>
                <a:gd name="connsiteY12" fmla="*/ 83344 h 1612106"/>
                <a:gd name="connsiteX13" fmla="*/ 345281 w 400050"/>
                <a:gd name="connsiteY13" fmla="*/ 107156 h 1612106"/>
                <a:gd name="connsiteX14" fmla="*/ 369094 w 400050"/>
                <a:gd name="connsiteY14" fmla="*/ 133350 h 1612106"/>
                <a:gd name="connsiteX15" fmla="*/ 385763 w 400050"/>
                <a:gd name="connsiteY15" fmla="*/ 157162 h 1612106"/>
                <a:gd name="connsiteX16" fmla="*/ 395288 w 400050"/>
                <a:gd name="connsiteY16" fmla="*/ 178594 h 1612106"/>
                <a:gd name="connsiteX17" fmla="*/ 400050 w 400050"/>
                <a:gd name="connsiteY17" fmla="*/ 207169 h 1612106"/>
                <a:gd name="connsiteX18" fmla="*/ 400050 w 400050"/>
                <a:gd name="connsiteY18" fmla="*/ 245269 h 1612106"/>
                <a:gd name="connsiteX19" fmla="*/ 385763 w 400050"/>
                <a:gd name="connsiteY19" fmla="*/ 381000 h 1612106"/>
                <a:gd name="connsiteX20" fmla="*/ 373856 w 400050"/>
                <a:gd name="connsiteY20" fmla="*/ 488156 h 1612106"/>
                <a:gd name="connsiteX21" fmla="*/ 376238 w 400050"/>
                <a:gd name="connsiteY21" fmla="*/ 731044 h 1612106"/>
                <a:gd name="connsiteX22" fmla="*/ 381000 w 400050"/>
                <a:gd name="connsiteY22" fmla="*/ 928687 h 1612106"/>
                <a:gd name="connsiteX23" fmla="*/ 388144 w 400050"/>
                <a:gd name="connsiteY23" fmla="*/ 1097756 h 1612106"/>
                <a:gd name="connsiteX24" fmla="*/ 397669 w 400050"/>
                <a:gd name="connsiteY24" fmla="*/ 1223962 h 1612106"/>
                <a:gd name="connsiteX25" fmla="*/ 388144 w 400050"/>
                <a:gd name="connsiteY25" fmla="*/ 1276350 h 1612106"/>
                <a:gd name="connsiteX26" fmla="*/ 369094 w 400050"/>
                <a:gd name="connsiteY26" fmla="*/ 1335881 h 1612106"/>
                <a:gd name="connsiteX27" fmla="*/ 345281 w 400050"/>
                <a:gd name="connsiteY27" fmla="*/ 1390650 h 1612106"/>
                <a:gd name="connsiteX28" fmla="*/ 314325 w 400050"/>
                <a:gd name="connsiteY28" fmla="*/ 1447800 h 1612106"/>
                <a:gd name="connsiteX29" fmla="*/ 285750 w 400050"/>
                <a:gd name="connsiteY29" fmla="*/ 1497806 h 1612106"/>
                <a:gd name="connsiteX30" fmla="*/ 250031 w 400050"/>
                <a:gd name="connsiteY30" fmla="*/ 1557337 h 1612106"/>
                <a:gd name="connsiteX31" fmla="*/ 226219 w 400050"/>
                <a:gd name="connsiteY31" fmla="*/ 1583531 h 1612106"/>
                <a:gd name="connsiteX32" fmla="*/ 202406 w 400050"/>
                <a:gd name="connsiteY32" fmla="*/ 1600200 h 1612106"/>
                <a:gd name="connsiteX33" fmla="*/ 183356 w 400050"/>
                <a:gd name="connsiteY33" fmla="*/ 1609725 h 1612106"/>
                <a:gd name="connsiteX34" fmla="*/ 173831 w 400050"/>
                <a:gd name="connsiteY34" fmla="*/ 1612106 h 1612106"/>
                <a:gd name="connsiteX35" fmla="*/ 159544 w 400050"/>
                <a:gd name="connsiteY35" fmla="*/ 1612106 h 1612106"/>
                <a:gd name="connsiteX36" fmla="*/ 150019 w 400050"/>
                <a:gd name="connsiteY36" fmla="*/ 1059656 h 1612106"/>
                <a:gd name="connsiteX37" fmla="*/ 150019 w 400050"/>
                <a:gd name="connsiteY37" fmla="*/ 59531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0050" h="1612106">
                  <a:moveTo>
                    <a:pt x="150019" y="595312"/>
                  </a:moveTo>
                  <a:lnTo>
                    <a:pt x="150019" y="242887"/>
                  </a:lnTo>
                  <a:lnTo>
                    <a:pt x="145256" y="209550"/>
                  </a:lnTo>
                  <a:lnTo>
                    <a:pt x="138113" y="176212"/>
                  </a:lnTo>
                  <a:lnTo>
                    <a:pt x="130969" y="150019"/>
                  </a:lnTo>
                  <a:lnTo>
                    <a:pt x="119063" y="123825"/>
                  </a:lnTo>
                  <a:lnTo>
                    <a:pt x="97631" y="97631"/>
                  </a:lnTo>
                  <a:lnTo>
                    <a:pt x="73819" y="76200"/>
                  </a:lnTo>
                  <a:lnTo>
                    <a:pt x="40481" y="52387"/>
                  </a:lnTo>
                  <a:lnTo>
                    <a:pt x="0" y="23812"/>
                  </a:lnTo>
                  <a:lnTo>
                    <a:pt x="200025" y="0"/>
                  </a:lnTo>
                  <a:lnTo>
                    <a:pt x="283369" y="57150"/>
                  </a:lnTo>
                  <a:lnTo>
                    <a:pt x="319088" y="83344"/>
                  </a:lnTo>
                  <a:lnTo>
                    <a:pt x="345281" y="107156"/>
                  </a:lnTo>
                  <a:lnTo>
                    <a:pt x="369094" y="133350"/>
                  </a:lnTo>
                  <a:lnTo>
                    <a:pt x="385763" y="157162"/>
                  </a:lnTo>
                  <a:lnTo>
                    <a:pt x="395288" y="178594"/>
                  </a:lnTo>
                  <a:lnTo>
                    <a:pt x="400050" y="207169"/>
                  </a:lnTo>
                  <a:lnTo>
                    <a:pt x="400050" y="245269"/>
                  </a:lnTo>
                  <a:lnTo>
                    <a:pt x="385763" y="381000"/>
                  </a:lnTo>
                  <a:lnTo>
                    <a:pt x="373856" y="488156"/>
                  </a:lnTo>
                  <a:lnTo>
                    <a:pt x="376238" y="731044"/>
                  </a:lnTo>
                  <a:lnTo>
                    <a:pt x="381000" y="928687"/>
                  </a:lnTo>
                  <a:lnTo>
                    <a:pt x="388144" y="1097756"/>
                  </a:lnTo>
                  <a:lnTo>
                    <a:pt x="397669" y="1223962"/>
                  </a:lnTo>
                  <a:lnTo>
                    <a:pt x="388144" y="1276350"/>
                  </a:lnTo>
                  <a:lnTo>
                    <a:pt x="369094" y="1335881"/>
                  </a:lnTo>
                  <a:lnTo>
                    <a:pt x="345281" y="1390650"/>
                  </a:lnTo>
                  <a:lnTo>
                    <a:pt x="314325" y="1447800"/>
                  </a:lnTo>
                  <a:lnTo>
                    <a:pt x="285750" y="1497806"/>
                  </a:lnTo>
                  <a:lnTo>
                    <a:pt x="250031" y="1557337"/>
                  </a:lnTo>
                  <a:lnTo>
                    <a:pt x="226219" y="1583531"/>
                  </a:lnTo>
                  <a:lnTo>
                    <a:pt x="202406" y="1600200"/>
                  </a:lnTo>
                  <a:lnTo>
                    <a:pt x="183356" y="1609725"/>
                  </a:lnTo>
                  <a:lnTo>
                    <a:pt x="173831" y="1612106"/>
                  </a:lnTo>
                  <a:lnTo>
                    <a:pt x="159544" y="1612106"/>
                  </a:lnTo>
                  <a:lnTo>
                    <a:pt x="150019" y="1059656"/>
                  </a:lnTo>
                  <a:cubicBezTo>
                    <a:pt x="150813" y="916781"/>
                    <a:pt x="151606" y="773906"/>
                    <a:pt x="150019" y="5953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BF88DDF-0699-A649-B78F-704BCDC3D1DF}"/>
                </a:ext>
              </a:extLst>
            </p:cNvPr>
            <p:cNvSpPr/>
            <p:nvPr/>
          </p:nvSpPr>
          <p:spPr>
            <a:xfrm>
              <a:off x="4259263" y="5500688"/>
              <a:ext cx="646112" cy="585787"/>
            </a:xfrm>
            <a:custGeom>
              <a:avLst/>
              <a:gdLst>
                <a:gd name="connsiteX0" fmla="*/ 269082 w 645319"/>
                <a:gd name="connsiteY0" fmla="*/ 119062 h 585787"/>
                <a:gd name="connsiteX1" fmla="*/ 350044 w 645319"/>
                <a:gd name="connsiteY1" fmla="*/ 133350 h 585787"/>
                <a:gd name="connsiteX2" fmla="*/ 416719 w 645319"/>
                <a:gd name="connsiteY2" fmla="*/ 140493 h 585787"/>
                <a:gd name="connsiteX3" fmla="*/ 447675 w 645319"/>
                <a:gd name="connsiteY3" fmla="*/ 140493 h 585787"/>
                <a:gd name="connsiteX4" fmla="*/ 485775 w 645319"/>
                <a:gd name="connsiteY4" fmla="*/ 138112 h 585787"/>
                <a:gd name="connsiteX5" fmla="*/ 519113 w 645319"/>
                <a:gd name="connsiteY5" fmla="*/ 128587 h 585787"/>
                <a:gd name="connsiteX6" fmla="*/ 547688 w 645319"/>
                <a:gd name="connsiteY6" fmla="*/ 116681 h 585787"/>
                <a:gd name="connsiteX7" fmla="*/ 569119 w 645319"/>
                <a:gd name="connsiteY7" fmla="*/ 102393 h 585787"/>
                <a:gd name="connsiteX8" fmla="*/ 583407 w 645319"/>
                <a:gd name="connsiteY8" fmla="*/ 85725 h 585787"/>
                <a:gd name="connsiteX9" fmla="*/ 597694 w 645319"/>
                <a:gd name="connsiteY9" fmla="*/ 59531 h 585787"/>
                <a:gd name="connsiteX10" fmla="*/ 621507 w 645319"/>
                <a:gd name="connsiteY10" fmla="*/ 0 h 585787"/>
                <a:gd name="connsiteX11" fmla="*/ 645319 w 645319"/>
                <a:gd name="connsiteY11" fmla="*/ 571500 h 585787"/>
                <a:gd name="connsiteX12" fmla="*/ 623888 w 645319"/>
                <a:gd name="connsiteY12" fmla="*/ 583406 h 585787"/>
                <a:gd name="connsiteX13" fmla="*/ 604838 w 645319"/>
                <a:gd name="connsiteY13" fmla="*/ 585787 h 585787"/>
                <a:gd name="connsiteX14" fmla="*/ 581025 w 645319"/>
                <a:gd name="connsiteY14" fmla="*/ 573881 h 585787"/>
                <a:gd name="connsiteX15" fmla="*/ 550069 w 645319"/>
                <a:gd name="connsiteY15" fmla="*/ 542925 h 585787"/>
                <a:gd name="connsiteX16" fmla="*/ 509588 w 645319"/>
                <a:gd name="connsiteY16" fmla="*/ 500062 h 585787"/>
                <a:gd name="connsiteX17" fmla="*/ 438150 w 645319"/>
                <a:gd name="connsiteY17" fmla="*/ 416718 h 585787"/>
                <a:gd name="connsiteX18" fmla="*/ 376238 w 645319"/>
                <a:gd name="connsiteY18" fmla="*/ 345281 h 585787"/>
                <a:gd name="connsiteX19" fmla="*/ 347663 w 645319"/>
                <a:gd name="connsiteY19" fmla="*/ 311943 h 585787"/>
                <a:gd name="connsiteX20" fmla="*/ 321469 w 645319"/>
                <a:gd name="connsiteY20" fmla="*/ 290512 h 585787"/>
                <a:gd name="connsiteX21" fmla="*/ 278607 w 645319"/>
                <a:gd name="connsiteY21" fmla="*/ 261937 h 585787"/>
                <a:gd name="connsiteX22" fmla="*/ 209550 w 645319"/>
                <a:gd name="connsiteY22" fmla="*/ 221456 h 585787"/>
                <a:gd name="connsiteX23" fmla="*/ 114300 w 645319"/>
                <a:gd name="connsiteY23" fmla="*/ 171450 h 585787"/>
                <a:gd name="connsiteX24" fmla="*/ 45244 w 645319"/>
                <a:gd name="connsiteY24" fmla="*/ 135731 h 585787"/>
                <a:gd name="connsiteX25" fmla="*/ 21432 w 645319"/>
                <a:gd name="connsiteY25" fmla="*/ 121443 h 585787"/>
                <a:gd name="connsiteX26" fmla="*/ 9525 w 645319"/>
                <a:gd name="connsiteY26" fmla="*/ 109537 h 585787"/>
                <a:gd name="connsiteX27" fmla="*/ 2382 w 645319"/>
                <a:gd name="connsiteY27" fmla="*/ 92868 h 585787"/>
                <a:gd name="connsiteX28" fmla="*/ 0 w 645319"/>
                <a:gd name="connsiteY28" fmla="*/ 73818 h 585787"/>
                <a:gd name="connsiteX29" fmla="*/ 4763 w 645319"/>
                <a:gd name="connsiteY29" fmla="*/ 61912 h 585787"/>
                <a:gd name="connsiteX30" fmla="*/ 16669 w 645319"/>
                <a:gd name="connsiteY30" fmla="*/ 59531 h 585787"/>
                <a:gd name="connsiteX31" fmla="*/ 47625 w 645319"/>
                <a:gd name="connsiteY31" fmla="*/ 66675 h 585787"/>
                <a:gd name="connsiteX32" fmla="*/ 116682 w 645319"/>
                <a:gd name="connsiteY32" fmla="*/ 85725 h 585787"/>
                <a:gd name="connsiteX33" fmla="*/ 269082 w 645319"/>
                <a:gd name="connsiteY33" fmla="*/ 11906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5319" h="585787">
                  <a:moveTo>
                    <a:pt x="269082" y="119062"/>
                  </a:moveTo>
                  <a:lnTo>
                    <a:pt x="350044" y="133350"/>
                  </a:lnTo>
                  <a:lnTo>
                    <a:pt x="416719" y="140493"/>
                  </a:lnTo>
                  <a:lnTo>
                    <a:pt x="447675" y="140493"/>
                  </a:lnTo>
                  <a:lnTo>
                    <a:pt x="485775" y="138112"/>
                  </a:lnTo>
                  <a:lnTo>
                    <a:pt x="519113" y="128587"/>
                  </a:lnTo>
                  <a:lnTo>
                    <a:pt x="547688" y="116681"/>
                  </a:lnTo>
                  <a:lnTo>
                    <a:pt x="569119" y="102393"/>
                  </a:lnTo>
                  <a:lnTo>
                    <a:pt x="583407" y="85725"/>
                  </a:lnTo>
                  <a:lnTo>
                    <a:pt x="597694" y="59531"/>
                  </a:lnTo>
                  <a:lnTo>
                    <a:pt x="621507" y="0"/>
                  </a:lnTo>
                  <a:lnTo>
                    <a:pt x="645319" y="571500"/>
                  </a:lnTo>
                  <a:lnTo>
                    <a:pt x="623888" y="583406"/>
                  </a:lnTo>
                  <a:lnTo>
                    <a:pt x="604838" y="585787"/>
                  </a:lnTo>
                  <a:lnTo>
                    <a:pt x="581025" y="573881"/>
                  </a:lnTo>
                  <a:lnTo>
                    <a:pt x="550069" y="542925"/>
                  </a:lnTo>
                  <a:lnTo>
                    <a:pt x="509588" y="500062"/>
                  </a:lnTo>
                  <a:lnTo>
                    <a:pt x="438150" y="416718"/>
                  </a:lnTo>
                  <a:lnTo>
                    <a:pt x="376238" y="345281"/>
                  </a:lnTo>
                  <a:lnTo>
                    <a:pt x="347663" y="311943"/>
                  </a:lnTo>
                  <a:lnTo>
                    <a:pt x="321469" y="290512"/>
                  </a:lnTo>
                  <a:lnTo>
                    <a:pt x="278607" y="261937"/>
                  </a:lnTo>
                  <a:lnTo>
                    <a:pt x="209550" y="221456"/>
                  </a:lnTo>
                  <a:lnTo>
                    <a:pt x="114300" y="171450"/>
                  </a:lnTo>
                  <a:lnTo>
                    <a:pt x="45244" y="135731"/>
                  </a:lnTo>
                  <a:lnTo>
                    <a:pt x="21432" y="121443"/>
                  </a:lnTo>
                  <a:lnTo>
                    <a:pt x="9525" y="109537"/>
                  </a:lnTo>
                  <a:lnTo>
                    <a:pt x="2382" y="92868"/>
                  </a:lnTo>
                  <a:lnTo>
                    <a:pt x="0" y="73818"/>
                  </a:lnTo>
                  <a:lnTo>
                    <a:pt x="4763" y="61912"/>
                  </a:lnTo>
                  <a:lnTo>
                    <a:pt x="16669" y="59531"/>
                  </a:lnTo>
                  <a:lnTo>
                    <a:pt x="47625" y="66675"/>
                  </a:lnTo>
                  <a:lnTo>
                    <a:pt x="116682" y="85725"/>
                  </a:lnTo>
                  <a:lnTo>
                    <a:pt x="269082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254078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FB5C941-2778-5C44-BD67-0598562C9EFC}"/>
              </a:ext>
            </a:extLst>
          </p:cNvPr>
          <p:cNvSpPr/>
          <p:nvPr/>
        </p:nvSpPr>
        <p:spPr>
          <a:xfrm>
            <a:off x="2908300" y="1668463"/>
            <a:ext cx="2001838" cy="1590675"/>
          </a:xfrm>
          <a:custGeom>
            <a:avLst/>
            <a:gdLst>
              <a:gd name="connsiteX0" fmla="*/ 1012032 w 2002632"/>
              <a:gd name="connsiteY0" fmla="*/ 359569 h 1590675"/>
              <a:gd name="connsiteX1" fmla="*/ 790575 w 2002632"/>
              <a:gd name="connsiteY1" fmla="*/ 426244 h 1590675"/>
              <a:gd name="connsiteX2" fmla="*/ 523875 w 2002632"/>
              <a:gd name="connsiteY2" fmla="*/ 519113 h 1590675"/>
              <a:gd name="connsiteX3" fmla="*/ 435769 w 2002632"/>
              <a:gd name="connsiteY3" fmla="*/ 545307 h 1590675"/>
              <a:gd name="connsiteX4" fmla="*/ 388144 w 2002632"/>
              <a:gd name="connsiteY4" fmla="*/ 554832 h 1590675"/>
              <a:gd name="connsiteX5" fmla="*/ 369094 w 2002632"/>
              <a:gd name="connsiteY5" fmla="*/ 554832 h 1590675"/>
              <a:gd name="connsiteX6" fmla="*/ 342900 w 2002632"/>
              <a:gd name="connsiteY6" fmla="*/ 552450 h 1590675"/>
              <a:gd name="connsiteX7" fmla="*/ 309563 w 2002632"/>
              <a:gd name="connsiteY7" fmla="*/ 540544 h 1590675"/>
              <a:gd name="connsiteX8" fmla="*/ 238125 w 2002632"/>
              <a:gd name="connsiteY8" fmla="*/ 497682 h 1590675"/>
              <a:gd name="connsiteX9" fmla="*/ 171450 w 2002632"/>
              <a:gd name="connsiteY9" fmla="*/ 445294 h 1590675"/>
              <a:gd name="connsiteX10" fmla="*/ 104775 w 2002632"/>
              <a:gd name="connsiteY10" fmla="*/ 378619 h 1590675"/>
              <a:gd name="connsiteX11" fmla="*/ 33338 w 2002632"/>
              <a:gd name="connsiteY11" fmla="*/ 297657 h 1590675"/>
              <a:gd name="connsiteX12" fmla="*/ 9525 w 2002632"/>
              <a:gd name="connsiteY12" fmla="*/ 261938 h 1590675"/>
              <a:gd name="connsiteX13" fmla="*/ 0 w 2002632"/>
              <a:gd name="connsiteY13" fmla="*/ 240507 h 1590675"/>
              <a:gd name="connsiteX14" fmla="*/ 0 w 2002632"/>
              <a:gd name="connsiteY14" fmla="*/ 223838 h 1590675"/>
              <a:gd name="connsiteX15" fmla="*/ 7144 w 2002632"/>
              <a:gd name="connsiteY15" fmla="*/ 209550 h 1590675"/>
              <a:gd name="connsiteX16" fmla="*/ 19050 w 2002632"/>
              <a:gd name="connsiteY16" fmla="*/ 204788 h 1590675"/>
              <a:gd name="connsiteX17" fmla="*/ 54769 w 2002632"/>
              <a:gd name="connsiteY17" fmla="*/ 209550 h 1590675"/>
              <a:gd name="connsiteX18" fmla="*/ 138113 w 2002632"/>
              <a:gd name="connsiteY18" fmla="*/ 240507 h 1590675"/>
              <a:gd name="connsiteX19" fmla="*/ 173832 w 2002632"/>
              <a:gd name="connsiteY19" fmla="*/ 259557 h 1590675"/>
              <a:gd name="connsiteX20" fmla="*/ 219075 w 2002632"/>
              <a:gd name="connsiteY20" fmla="*/ 280988 h 1590675"/>
              <a:gd name="connsiteX21" fmla="*/ 273844 w 2002632"/>
              <a:gd name="connsiteY21" fmla="*/ 297657 h 1590675"/>
              <a:gd name="connsiteX22" fmla="*/ 333375 w 2002632"/>
              <a:gd name="connsiteY22" fmla="*/ 307182 h 1590675"/>
              <a:gd name="connsiteX23" fmla="*/ 383382 w 2002632"/>
              <a:gd name="connsiteY23" fmla="*/ 311944 h 1590675"/>
              <a:gd name="connsiteX24" fmla="*/ 445294 w 2002632"/>
              <a:gd name="connsiteY24" fmla="*/ 316707 h 1590675"/>
              <a:gd name="connsiteX25" fmla="*/ 526257 w 2002632"/>
              <a:gd name="connsiteY25" fmla="*/ 314325 h 1590675"/>
              <a:gd name="connsiteX26" fmla="*/ 592932 w 2002632"/>
              <a:gd name="connsiteY26" fmla="*/ 304800 h 1590675"/>
              <a:gd name="connsiteX27" fmla="*/ 728663 w 2002632"/>
              <a:gd name="connsiteY27" fmla="*/ 271463 h 1590675"/>
              <a:gd name="connsiteX28" fmla="*/ 950119 w 2002632"/>
              <a:gd name="connsiteY28" fmla="*/ 214313 h 1590675"/>
              <a:gd name="connsiteX29" fmla="*/ 1207294 w 2002632"/>
              <a:gd name="connsiteY29" fmla="*/ 140494 h 1590675"/>
              <a:gd name="connsiteX30" fmla="*/ 1388269 w 2002632"/>
              <a:gd name="connsiteY30" fmla="*/ 80963 h 1590675"/>
              <a:gd name="connsiteX31" fmla="*/ 1519238 w 2002632"/>
              <a:gd name="connsiteY31" fmla="*/ 33338 h 1590675"/>
              <a:gd name="connsiteX32" fmla="*/ 1590675 w 2002632"/>
              <a:gd name="connsiteY32" fmla="*/ 0 h 1590675"/>
              <a:gd name="connsiteX33" fmla="*/ 1602582 w 2002632"/>
              <a:gd name="connsiteY33" fmla="*/ 0 h 1590675"/>
              <a:gd name="connsiteX34" fmla="*/ 1671638 w 2002632"/>
              <a:gd name="connsiteY34" fmla="*/ 21432 h 1590675"/>
              <a:gd name="connsiteX35" fmla="*/ 1750219 w 2002632"/>
              <a:gd name="connsiteY35" fmla="*/ 57150 h 1590675"/>
              <a:gd name="connsiteX36" fmla="*/ 1838325 w 2002632"/>
              <a:gd name="connsiteY36" fmla="*/ 104775 h 1590675"/>
              <a:gd name="connsiteX37" fmla="*/ 1938338 w 2002632"/>
              <a:gd name="connsiteY37" fmla="*/ 164307 h 1590675"/>
              <a:gd name="connsiteX38" fmla="*/ 1971675 w 2002632"/>
              <a:gd name="connsiteY38" fmla="*/ 188119 h 1590675"/>
              <a:gd name="connsiteX39" fmla="*/ 1983582 w 2002632"/>
              <a:gd name="connsiteY39" fmla="*/ 200025 h 1590675"/>
              <a:gd name="connsiteX40" fmla="*/ 1997869 w 2002632"/>
              <a:gd name="connsiteY40" fmla="*/ 219075 h 1590675"/>
              <a:gd name="connsiteX41" fmla="*/ 2002632 w 2002632"/>
              <a:gd name="connsiteY41" fmla="*/ 233363 h 1590675"/>
              <a:gd name="connsiteX42" fmla="*/ 1995488 w 2002632"/>
              <a:gd name="connsiteY42" fmla="*/ 257175 h 1590675"/>
              <a:gd name="connsiteX43" fmla="*/ 1971675 w 2002632"/>
              <a:gd name="connsiteY43" fmla="*/ 283369 h 1590675"/>
              <a:gd name="connsiteX44" fmla="*/ 1928813 w 2002632"/>
              <a:gd name="connsiteY44" fmla="*/ 307182 h 1590675"/>
              <a:gd name="connsiteX45" fmla="*/ 1914525 w 2002632"/>
              <a:gd name="connsiteY45" fmla="*/ 335757 h 1590675"/>
              <a:gd name="connsiteX46" fmla="*/ 1876425 w 2002632"/>
              <a:gd name="connsiteY46" fmla="*/ 438150 h 1590675"/>
              <a:gd name="connsiteX47" fmla="*/ 1845469 w 2002632"/>
              <a:gd name="connsiteY47" fmla="*/ 554832 h 1590675"/>
              <a:gd name="connsiteX48" fmla="*/ 1809750 w 2002632"/>
              <a:gd name="connsiteY48" fmla="*/ 735807 h 1590675"/>
              <a:gd name="connsiteX49" fmla="*/ 1740694 w 2002632"/>
              <a:gd name="connsiteY49" fmla="*/ 978694 h 1590675"/>
              <a:gd name="connsiteX50" fmla="*/ 1683544 w 2002632"/>
              <a:gd name="connsiteY50" fmla="*/ 1219200 h 1590675"/>
              <a:gd name="connsiteX51" fmla="*/ 1638300 w 2002632"/>
              <a:gd name="connsiteY51" fmla="*/ 1407319 h 1590675"/>
              <a:gd name="connsiteX52" fmla="*/ 1588294 w 2002632"/>
              <a:gd name="connsiteY52" fmla="*/ 1585913 h 1590675"/>
              <a:gd name="connsiteX53" fmla="*/ 1421607 w 2002632"/>
              <a:gd name="connsiteY53" fmla="*/ 1590675 h 1590675"/>
              <a:gd name="connsiteX54" fmla="*/ 1464469 w 2002632"/>
              <a:gd name="connsiteY54" fmla="*/ 1319213 h 1590675"/>
              <a:gd name="connsiteX55" fmla="*/ 1519238 w 2002632"/>
              <a:gd name="connsiteY55" fmla="*/ 990600 h 1590675"/>
              <a:gd name="connsiteX56" fmla="*/ 1571625 w 2002632"/>
              <a:gd name="connsiteY56" fmla="*/ 769144 h 1590675"/>
              <a:gd name="connsiteX57" fmla="*/ 1597819 w 2002632"/>
              <a:gd name="connsiteY57" fmla="*/ 483394 h 1590675"/>
              <a:gd name="connsiteX58" fmla="*/ 1612107 w 2002632"/>
              <a:gd name="connsiteY58" fmla="*/ 345282 h 1590675"/>
              <a:gd name="connsiteX59" fmla="*/ 1614488 w 2002632"/>
              <a:gd name="connsiteY59" fmla="*/ 292894 h 1590675"/>
              <a:gd name="connsiteX60" fmla="*/ 1609725 w 2002632"/>
              <a:gd name="connsiteY60" fmla="*/ 264319 h 1590675"/>
              <a:gd name="connsiteX61" fmla="*/ 1593057 w 2002632"/>
              <a:gd name="connsiteY61" fmla="*/ 233363 h 1590675"/>
              <a:gd name="connsiteX62" fmla="*/ 1576388 w 2002632"/>
              <a:gd name="connsiteY62" fmla="*/ 216694 h 1590675"/>
              <a:gd name="connsiteX63" fmla="*/ 1557338 w 2002632"/>
              <a:gd name="connsiteY63" fmla="*/ 211932 h 1590675"/>
              <a:gd name="connsiteX64" fmla="*/ 1509713 w 2002632"/>
              <a:gd name="connsiteY64" fmla="*/ 221457 h 1590675"/>
              <a:gd name="connsiteX65" fmla="*/ 1328738 w 2002632"/>
              <a:gd name="connsiteY65" fmla="*/ 273844 h 1590675"/>
              <a:gd name="connsiteX66" fmla="*/ 1012032 w 2002632"/>
              <a:gd name="connsiteY66" fmla="*/ 359569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02632" h="1590675">
                <a:moveTo>
                  <a:pt x="1012032" y="359569"/>
                </a:moveTo>
                <a:lnTo>
                  <a:pt x="790575" y="426244"/>
                </a:lnTo>
                <a:lnTo>
                  <a:pt x="523875" y="519113"/>
                </a:lnTo>
                <a:lnTo>
                  <a:pt x="435769" y="545307"/>
                </a:lnTo>
                <a:lnTo>
                  <a:pt x="388144" y="554832"/>
                </a:lnTo>
                <a:lnTo>
                  <a:pt x="369094" y="554832"/>
                </a:lnTo>
                <a:lnTo>
                  <a:pt x="342900" y="552450"/>
                </a:lnTo>
                <a:lnTo>
                  <a:pt x="309563" y="540544"/>
                </a:lnTo>
                <a:lnTo>
                  <a:pt x="238125" y="497682"/>
                </a:lnTo>
                <a:lnTo>
                  <a:pt x="171450" y="445294"/>
                </a:lnTo>
                <a:lnTo>
                  <a:pt x="104775" y="378619"/>
                </a:lnTo>
                <a:lnTo>
                  <a:pt x="33338" y="297657"/>
                </a:lnTo>
                <a:lnTo>
                  <a:pt x="9525" y="261938"/>
                </a:lnTo>
                <a:lnTo>
                  <a:pt x="0" y="240507"/>
                </a:lnTo>
                <a:lnTo>
                  <a:pt x="0" y="223838"/>
                </a:lnTo>
                <a:lnTo>
                  <a:pt x="7144" y="209550"/>
                </a:lnTo>
                <a:lnTo>
                  <a:pt x="19050" y="204788"/>
                </a:lnTo>
                <a:lnTo>
                  <a:pt x="54769" y="209550"/>
                </a:lnTo>
                <a:lnTo>
                  <a:pt x="138113" y="240507"/>
                </a:lnTo>
                <a:lnTo>
                  <a:pt x="173832" y="259557"/>
                </a:lnTo>
                <a:lnTo>
                  <a:pt x="219075" y="280988"/>
                </a:lnTo>
                <a:lnTo>
                  <a:pt x="273844" y="297657"/>
                </a:lnTo>
                <a:lnTo>
                  <a:pt x="333375" y="307182"/>
                </a:lnTo>
                <a:lnTo>
                  <a:pt x="383382" y="311944"/>
                </a:lnTo>
                <a:lnTo>
                  <a:pt x="445294" y="316707"/>
                </a:lnTo>
                <a:lnTo>
                  <a:pt x="526257" y="314325"/>
                </a:lnTo>
                <a:lnTo>
                  <a:pt x="592932" y="304800"/>
                </a:lnTo>
                <a:lnTo>
                  <a:pt x="728663" y="271463"/>
                </a:lnTo>
                <a:lnTo>
                  <a:pt x="950119" y="214313"/>
                </a:lnTo>
                <a:lnTo>
                  <a:pt x="1207294" y="140494"/>
                </a:lnTo>
                <a:lnTo>
                  <a:pt x="1388269" y="80963"/>
                </a:lnTo>
                <a:lnTo>
                  <a:pt x="1519238" y="33338"/>
                </a:lnTo>
                <a:lnTo>
                  <a:pt x="1590675" y="0"/>
                </a:lnTo>
                <a:lnTo>
                  <a:pt x="1602582" y="0"/>
                </a:lnTo>
                <a:lnTo>
                  <a:pt x="1671638" y="21432"/>
                </a:lnTo>
                <a:lnTo>
                  <a:pt x="1750219" y="57150"/>
                </a:lnTo>
                <a:lnTo>
                  <a:pt x="1838325" y="104775"/>
                </a:lnTo>
                <a:lnTo>
                  <a:pt x="1938338" y="164307"/>
                </a:lnTo>
                <a:lnTo>
                  <a:pt x="1971675" y="188119"/>
                </a:lnTo>
                <a:lnTo>
                  <a:pt x="1983582" y="200025"/>
                </a:lnTo>
                <a:lnTo>
                  <a:pt x="1997869" y="219075"/>
                </a:lnTo>
                <a:lnTo>
                  <a:pt x="2002632" y="233363"/>
                </a:lnTo>
                <a:lnTo>
                  <a:pt x="1995488" y="257175"/>
                </a:lnTo>
                <a:lnTo>
                  <a:pt x="1971675" y="283369"/>
                </a:lnTo>
                <a:lnTo>
                  <a:pt x="1928813" y="307182"/>
                </a:lnTo>
                <a:lnTo>
                  <a:pt x="1914525" y="335757"/>
                </a:lnTo>
                <a:lnTo>
                  <a:pt x="1876425" y="438150"/>
                </a:lnTo>
                <a:lnTo>
                  <a:pt x="1845469" y="554832"/>
                </a:lnTo>
                <a:lnTo>
                  <a:pt x="1809750" y="735807"/>
                </a:lnTo>
                <a:lnTo>
                  <a:pt x="1740694" y="978694"/>
                </a:lnTo>
                <a:lnTo>
                  <a:pt x="1683544" y="1219200"/>
                </a:lnTo>
                <a:lnTo>
                  <a:pt x="1638300" y="1407319"/>
                </a:lnTo>
                <a:lnTo>
                  <a:pt x="1588294" y="1585913"/>
                </a:lnTo>
                <a:lnTo>
                  <a:pt x="1421607" y="1590675"/>
                </a:lnTo>
                <a:lnTo>
                  <a:pt x="1464469" y="1319213"/>
                </a:lnTo>
                <a:lnTo>
                  <a:pt x="1519238" y="990600"/>
                </a:lnTo>
                <a:lnTo>
                  <a:pt x="1571625" y="769144"/>
                </a:lnTo>
                <a:lnTo>
                  <a:pt x="1597819" y="483394"/>
                </a:lnTo>
                <a:lnTo>
                  <a:pt x="1612107" y="345282"/>
                </a:lnTo>
                <a:lnTo>
                  <a:pt x="1614488" y="292894"/>
                </a:lnTo>
                <a:lnTo>
                  <a:pt x="1609725" y="264319"/>
                </a:lnTo>
                <a:lnTo>
                  <a:pt x="1593057" y="233363"/>
                </a:lnTo>
                <a:lnTo>
                  <a:pt x="1576388" y="216694"/>
                </a:lnTo>
                <a:lnTo>
                  <a:pt x="1557338" y="211932"/>
                </a:lnTo>
                <a:lnTo>
                  <a:pt x="1509713" y="221457"/>
                </a:lnTo>
                <a:lnTo>
                  <a:pt x="1328738" y="273844"/>
                </a:lnTo>
                <a:lnTo>
                  <a:pt x="1012032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24B0699-50C5-1E46-A074-23C79A8C8CF8}"/>
              </a:ext>
            </a:extLst>
          </p:cNvPr>
          <p:cNvSpPr/>
          <p:nvPr/>
        </p:nvSpPr>
        <p:spPr>
          <a:xfrm>
            <a:off x="2590800" y="2370138"/>
            <a:ext cx="2509838" cy="577850"/>
          </a:xfrm>
          <a:custGeom>
            <a:avLst/>
            <a:gdLst>
              <a:gd name="connsiteX0" fmla="*/ 1554956 w 2509838"/>
              <a:gd name="connsiteY0" fmla="*/ 328612 h 578644"/>
              <a:gd name="connsiteX1" fmla="*/ 1231106 w 2509838"/>
              <a:gd name="connsiteY1" fmla="*/ 390525 h 578644"/>
              <a:gd name="connsiteX2" fmla="*/ 940594 w 2509838"/>
              <a:gd name="connsiteY2" fmla="*/ 442912 h 578644"/>
              <a:gd name="connsiteX3" fmla="*/ 726281 w 2509838"/>
              <a:gd name="connsiteY3" fmla="*/ 485775 h 578644"/>
              <a:gd name="connsiteX4" fmla="*/ 564356 w 2509838"/>
              <a:gd name="connsiteY4" fmla="*/ 521494 h 578644"/>
              <a:gd name="connsiteX5" fmla="*/ 426244 w 2509838"/>
              <a:gd name="connsiteY5" fmla="*/ 557212 h 578644"/>
              <a:gd name="connsiteX6" fmla="*/ 364331 w 2509838"/>
              <a:gd name="connsiteY6" fmla="*/ 576262 h 578644"/>
              <a:gd name="connsiteX7" fmla="*/ 350044 w 2509838"/>
              <a:gd name="connsiteY7" fmla="*/ 578644 h 578644"/>
              <a:gd name="connsiteX8" fmla="*/ 330994 w 2509838"/>
              <a:gd name="connsiteY8" fmla="*/ 578644 h 578644"/>
              <a:gd name="connsiteX9" fmla="*/ 302419 w 2509838"/>
              <a:gd name="connsiteY9" fmla="*/ 576262 h 578644"/>
              <a:gd name="connsiteX10" fmla="*/ 271463 w 2509838"/>
              <a:gd name="connsiteY10" fmla="*/ 564356 h 578644"/>
              <a:gd name="connsiteX11" fmla="*/ 221456 w 2509838"/>
              <a:gd name="connsiteY11" fmla="*/ 535781 h 578644"/>
              <a:gd name="connsiteX12" fmla="*/ 166688 w 2509838"/>
              <a:gd name="connsiteY12" fmla="*/ 500062 h 578644"/>
              <a:gd name="connsiteX13" fmla="*/ 116681 w 2509838"/>
              <a:gd name="connsiteY13" fmla="*/ 457200 h 578644"/>
              <a:gd name="connsiteX14" fmla="*/ 69056 w 2509838"/>
              <a:gd name="connsiteY14" fmla="*/ 414337 h 578644"/>
              <a:gd name="connsiteX15" fmla="*/ 35719 w 2509838"/>
              <a:gd name="connsiteY15" fmla="*/ 378619 h 578644"/>
              <a:gd name="connsiteX16" fmla="*/ 16669 w 2509838"/>
              <a:gd name="connsiteY16" fmla="*/ 354806 h 578644"/>
              <a:gd name="connsiteX17" fmla="*/ 2381 w 2509838"/>
              <a:gd name="connsiteY17" fmla="*/ 328612 h 578644"/>
              <a:gd name="connsiteX18" fmla="*/ 0 w 2509838"/>
              <a:gd name="connsiteY18" fmla="*/ 304800 h 578644"/>
              <a:gd name="connsiteX19" fmla="*/ 2381 w 2509838"/>
              <a:gd name="connsiteY19" fmla="*/ 290512 h 578644"/>
              <a:gd name="connsiteX20" fmla="*/ 11906 w 2509838"/>
              <a:gd name="connsiteY20" fmla="*/ 278606 h 578644"/>
              <a:gd name="connsiteX21" fmla="*/ 38100 w 2509838"/>
              <a:gd name="connsiteY21" fmla="*/ 278606 h 578644"/>
              <a:gd name="connsiteX22" fmla="*/ 71438 w 2509838"/>
              <a:gd name="connsiteY22" fmla="*/ 288131 h 578644"/>
              <a:gd name="connsiteX23" fmla="*/ 114300 w 2509838"/>
              <a:gd name="connsiteY23" fmla="*/ 309562 h 578644"/>
              <a:gd name="connsiteX24" fmla="*/ 164306 w 2509838"/>
              <a:gd name="connsiteY24" fmla="*/ 330994 h 578644"/>
              <a:gd name="connsiteX25" fmla="*/ 240506 w 2509838"/>
              <a:gd name="connsiteY25" fmla="*/ 352425 h 578644"/>
              <a:gd name="connsiteX26" fmla="*/ 307181 w 2509838"/>
              <a:gd name="connsiteY26" fmla="*/ 364331 h 578644"/>
              <a:gd name="connsiteX27" fmla="*/ 378619 w 2509838"/>
              <a:gd name="connsiteY27" fmla="*/ 371475 h 578644"/>
              <a:gd name="connsiteX28" fmla="*/ 438150 w 2509838"/>
              <a:gd name="connsiteY28" fmla="*/ 369094 h 578644"/>
              <a:gd name="connsiteX29" fmla="*/ 545306 w 2509838"/>
              <a:gd name="connsiteY29" fmla="*/ 350044 h 578644"/>
              <a:gd name="connsiteX30" fmla="*/ 800100 w 2509838"/>
              <a:gd name="connsiteY30" fmla="*/ 304800 h 578644"/>
              <a:gd name="connsiteX31" fmla="*/ 1021556 w 2509838"/>
              <a:gd name="connsiteY31" fmla="*/ 254794 h 578644"/>
              <a:gd name="connsiteX32" fmla="*/ 1295400 w 2509838"/>
              <a:gd name="connsiteY32" fmla="*/ 209550 h 578644"/>
              <a:gd name="connsiteX33" fmla="*/ 1588294 w 2509838"/>
              <a:gd name="connsiteY33" fmla="*/ 145256 h 578644"/>
              <a:gd name="connsiteX34" fmla="*/ 1897856 w 2509838"/>
              <a:gd name="connsiteY34" fmla="*/ 71437 h 578644"/>
              <a:gd name="connsiteX35" fmla="*/ 2126456 w 2509838"/>
              <a:gd name="connsiteY35" fmla="*/ 11906 h 578644"/>
              <a:gd name="connsiteX36" fmla="*/ 2188369 w 2509838"/>
              <a:gd name="connsiteY36" fmla="*/ 0 h 578644"/>
              <a:gd name="connsiteX37" fmla="*/ 2238375 w 2509838"/>
              <a:gd name="connsiteY37" fmla="*/ 2381 h 578644"/>
              <a:gd name="connsiteX38" fmla="*/ 2290763 w 2509838"/>
              <a:gd name="connsiteY38" fmla="*/ 7144 h 578644"/>
              <a:gd name="connsiteX39" fmla="*/ 2343150 w 2509838"/>
              <a:gd name="connsiteY39" fmla="*/ 21431 h 578644"/>
              <a:gd name="connsiteX40" fmla="*/ 2405063 w 2509838"/>
              <a:gd name="connsiteY40" fmla="*/ 47625 h 578644"/>
              <a:gd name="connsiteX41" fmla="*/ 2462213 w 2509838"/>
              <a:gd name="connsiteY41" fmla="*/ 78581 h 578644"/>
              <a:gd name="connsiteX42" fmla="*/ 2493169 w 2509838"/>
              <a:gd name="connsiteY42" fmla="*/ 102394 h 578644"/>
              <a:gd name="connsiteX43" fmla="*/ 2507456 w 2509838"/>
              <a:gd name="connsiteY43" fmla="*/ 123825 h 578644"/>
              <a:gd name="connsiteX44" fmla="*/ 2509838 w 2509838"/>
              <a:gd name="connsiteY44" fmla="*/ 147637 h 578644"/>
              <a:gd name="connsiteX45" fmla="*/ 2497931 w 2509838"/>
              <a:gd name="connsiteY45" fmla="*/ 171450 h 578644"/>
              <a:gd name="connsiteX46" fmla="*/ 2455069 w 2509838"/>
              <a:gd name="connsiteY46" fmla="*/ 200025 h 578644"/>
              <a:gd name="connsiteX47" fmla="*/ 2386013 w 2509838"/>
              <a:gd name="connsiteY47" fmla="*/ 228600 h 578644"/>
              <a:gd name="connsiteX48" fmla="*/ 2336006 w 2509838"/>
              <a:gd name="connsiteY48" fmla="*/ 235744 h 578644"/>
              <a:gd name="connsiteX49" fmla="*/ 2181225 w 2509838"/>
              <a:gd name="connsiteY49" fmla="*/ 238125 h 578644"/>
              <a:gd name="connsiteX50" fmla="*/ 2055019 w 2509838"/>
              <a:gd name="connsiteY50" fmla="*/ 254794 h 578644"/>
              <a:gd name="connsiteX51" fmla="*/ 1840706 w 2509838"/>
              <a:gd name="connsiteY51" fmla="*/ 280987 h 578644"/>
              <a:gd name="connsiteX52" fmla="*/ 1554956 w 2509838"/>
              <a:gd name="connsiteY52" fmla="*/ 32861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09838" h="578644">
                <a:moveTo>
                  <a:pt x="1554956" y="328612"/>
                </a:moveTo>
                <a:lnTo>
                  <a:pt x="1231106" y="390525"/>
                </a:lnTo>
                <a:lnTo>
                  <a:pt x="940594" y="442912"/>
                </a:lnTo>
                <a:lnTo>
                  <a:pt x="726281" y="485775"/>
                </a:lnTo>
                <a:lnTo>
                  <a:pt x="564356" y="521494"/>
                </a:lnTo>
                <a:lnTo>
                  <a:pt x="426244" y="557212"/>
                </a:lnTo>
                <a:lnTo>
                  <a:pt x="364331" y="576262"/>
                </a:lnTo>
                <a:lnTo>
                  <a:pt x="350044" y="578644"/>
                </a:lnTo>
                <a:lnTo>
                  <a:pt x="330994" y="578644"/>
                </a:lnTo>
                <a:lnTo>
                  <a:pt x="302419" y="576262"/>
                </a:lnTo>
                <a:lnTo>
                  <a:pt x="271463" y="564356"/>
                </a:lnTo>
                <a:lnTo>
                  <a:pt x="221456" y="535781"/>
                </a:lnTo>
                <a:lnTo>
                  <a:pt x="166688" y="500062"/>
                </a:lnTo>
                <a:lnTo>
                  <a:pt x="116681" y="457200"/>
                </a:lnTo>
                <a:lnTo>
                  <a:pt x="69056" y="414337"/>
                </a:lnTo>
                <a:lnTo>
                  <a:pt x="35719" y="378619"/>
                </a:lnTo>
                <a:lnTo>
                  <a:pt x="16669" y="354806"/>
                </a:lnTo>
                <a:lnTo>
                  <a:pt x="2381" y="328612"/>
                </a:lnTo>
                <a:lnTo>
                  <a:pt x="0" y="304800"/>
                </a:lnTo>
                <a:lnTo>
                  <a:pt x="2381" y="290512"/>
                </a:lnTo>
                <a:lnTo>
                  <a:pt x="11906" y="278606"/>
                </a:lnTo>
                <a:lnTo>
                  <a:pt x="38100" y="278606"/>
                </a:lnTo>
                <a:lnTo>
                  <a:pt x="71438" y="288131"/>
                </a:lnTo>
                <a:lnTo>
                  <a:pt x="114300" y="309562"/>
                </a:lnTo>
                <a:lnTo>
                  <a:pt x="164306" y="330994"/>
                </a:lnTo>
                <a:lnTo>
                  <a:pt x="240506" y="352425"/>
                </a:lnTo>
                <a:lnTo>
                  <a:pt x="307181" y="364331"/>
                </a:lnTo>
                <a:lnTo>
                  <a:pt x="378619" y="371475"/>
                </a:lnTo>
                <a:lnTo>
                  <a:pt x="438150" y="369094"/>
                </a:lnTo>
                <a:lnTo>
                  <a:pt x="545306" y="350044"/>
                </a:lnTo>
                <a:lnTo>
                  <a:pt x="800100" y="304800"/>
                </a:lnTo>
                <a:lnTo>
                  <a:pt x="1021556" y="254794"/>
                </a:lnTo>
                <a:lnTo>
                  <a:pt x="1295400" y="209550"/>
                </a:lnTo>
                <a:lnTo>
                  <a:pt x="1588294" y="145256"/>
                </a:lnTo>
                <a:lnTo>
                  <a:pt x="1897856" y="71437"/>
                </a:lnTo>
                <a:lnTo>
                  <a:pt x="2126456" y="11906"/>
                </a:lnTo>
                <a:lnTo>
                  <a:pt x="2188369" y="0"/>
                </a:lnTo>
                <a:lnTo>
                  <a:pt x="2238375" y="2381"/>
                </a:lnTo>
                <a:lnTo>
                  <a:pt x="2290763" y="7144"/>
                </a:lnTo>
                <a:lnTo>
                  <a:pt x="2343150" y="21431"/>
                </a:lnTo>
                <a:lnTo>
                  <a:pt x="2405063" y="47625"/>
                </a:lnTo>
                <a:lnTo>
                  <a:pt x="2462213" y="78581"/>
                </a:lnTo>
                <a:lnTo>
                  <a:pt x="2493169" y="102394"/>
                </a:lnTo>
                <a:lnTo>
                  <a:pt x="2507456" y="123825"/>
                </a:lnTo>
                <a:lnTo>
                  <a:pt x="2509838" y="147637"/>
                </a:lnTo>
                <a:lnTo>
                  <a:pt x="2497931" y="171450"/>
                </a:lnTo>
                <a:lnTo>
                  <a:pt x="2455069" y="200025"/>
                </a:lnTo>
                <a:lnTo>
                  <a:pt x="2386013" y="228600"/>
                </a:lnTo>
                <a:lnTo>
                  <a:pt x="2336006" y="235744"/>
                </a:lnTo>
                <a:lnTo>
                  <a:pt x="2181225" y="238125"/>
                </a:lnTo>
                <a:lnTo>
                  <a:pt x="2055019" y="254794"/>
                </a:lnTo>
                <a:lnTo>
                  <a:pt x="1840706" y="280987"/>
                </a:lnTo>
                <a:lnTo>
                  <a:pt x="1554956" y="328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CFC4391-BCE6-6D43-9CB8-2C337906D24D}"/>
              </a:ext>
            </a:extLst>
          </p:cNvPr>
          <p:cNvSpPr/>
          <p:nvPr/>
        </p:nvSpPr>
        <p:spPr>
          <a:xfrm>
            <a:off x="2795588" y="3157538"/>
            <a:ext cx="1855787" cy="500062"/>
          </a:xfrm>
          <a:custGeom>
            <a:avLst/>
            <a:gdLst>
              <a:gd name="connsiteX0" fmla="*/ 1109662 w 1854993"/>
              <a:gd name="connsiteY0" fmla="*/ 285750 h 500062"/>
              <a:gd name="connsiteX1" fmla="*/ 819150 w 1854993"/>
              <a:gd name="connsiteY1" fmla="*/ 366712 h 500062"/>
              <a:gd name="connsiteX2" fmla="*/ 545306 w 1854993"/>
              <a:gd name="connsiteY2" fmla="*/ 433387 h 500062"/>
              <a:gd name="connsiteX3" fmla="*/ 461962 w 1854993"/>
              <a:gd name="connsiteY3" fmla="*/ 461962 h 500062"/>
              <a:gd name="connsiteX4" fmla="*/ 383381 w 1854993"/>
              <a:gd name="connsiteY4" fmla="*/ 488156 h 500062"/>
              <a:gd name="connsiteX5" fmla="*/ 330993 w 1854993"/>
              <a:gd name="connsiteY5" fmla="*/ 500062 h 500062"/>
              <a:gd name="connsiteX6" fmla="*/ 300037 w 1854993"/>
              <a:gd name="connsiteY6" fmla="*/ 500062 h 500062"/>
              <a:gd name="connsiteX7" fmla="*/ 269081 w 1854993"/>
              <a:gd name="connsiteY7" fmla="*/ 497681 h 500062"/>
              <a:gd name="connsiteX8" fmla="*/ 216693 w 1854993"/>
              <a:gd name="connsiteY8" fmla="*/ 483393 h 500062"/>
              <a:gd name="connsiteX9" fmla="*/ 157162 w 1854993"/>
              <a:gd name="connsiteY9" fmla="*/ 454818 h 500062"/>
              <a:gd name="connsiteX10" fmla="*/ 109537 w 1854993"/>
              <a:gd name="connsiteY10" fmla="*/ 428625 h 500062"/>
              <a:gd name="connsiteX11" fmla="*/ 35718 w 1854993"/>
              <a:gd name="connsiteY11" fmla="*/ 376237 h 500062"/>
              <a:gd name="connsiteX12" fmla="*/ 7143 w 1854993"/>
              <a:gd name="connsiteY12" fmla="*/ 350043 h 500062"/>
              <a:gd name="connsiteX13" fmla="*/ 0 w 1854993"/>
              <a:gd name="connsiteY13" fmla="*/ 335756 h 500062"/>
              <a:gd name="connsiteX14" fmla="*/ 2381 w 1854993"/>
              <a:gd name="connsiteY14" fmla="*/ 319087 h 500062"/>
              <a:gd name="connsiteX15" fmla="*/ 14287 w 1854993"/>
              <a:gd name="connsiteY15" fmla="*/ 304800 h 500062"/>
              <a:gd name="connsiteX16" fmla="*/ 33337 w 1854993"/>
              <a:gd name="connsiteY16" fmla="*/ 300037 h 500062"/>
              <a:gd name="connsiteX17" fmla="*/ 83343 w 1854993"/>
              <a:gd name="connsiteY17" fmla="*/ 302418 h 500062"/>
              <a:gd name="connsiteX18" fmla="*/ 133350 w 1854993"/>
              <a:gd name="connsiteY18" fmla="*/ 314325 h 500062"/>
              <a:gd name="connsiteX19" fmla="*/ 161925 w 1854993"/>
              <a:gd name="connsiteY19" fmla="*/ 319087 h 500062"/>
              <a:gd name="connsiteX20" fmla="*/ 195262 w 1854993"/>
              <a:gd name="connsiteY20" fmla="*/ 321468 h 500062"/>
              <a:gd name="connsiteX21" fmla="*/ 235743 w 1854993"/>
              <a:gd name="connsiteY21" fmla="*/ 321468 h 500062"/>
              <a:gd name="connsiteX22" fmla="*/ 280987 w 1854993"/>
              <a:gd name="connsiteY22" fmla="*/ 319087 h 500062"/>
              <a:gd name="connsiteX23" fmla="*/ 352425 w 1854993"/>
              <a:gd name="connsiteY23" fmla="*/ 309562 h 500062"/>
              <a:gd name="connsiteX24" fmla="*/ 478631 w 1854993"/>
              <a:gd name="connsiteY24" fmla="*/ 285750 h 500062"/>
              <a:gd name="connsiteX25" fmla="*/ 650081 w 1854993"/>
              <a:gd name="connsiteY25" fmla="*/ 233362 h 500062"/>
              <a:gd name="connsiteX26" fmla="*/ 909637 w 1854993"/>
              <a:gd name="connsiteY26" fmla="*/ 157162 h 500062"/>
              <a:gd name="connsiteX27" fmla="*/ 1050131 w 1854993"/>
              <a:gd name="connsiteY27" fmla="*/ 109537 h 500062"/>
              <a:gd name="connsiteX28" fmla="*/ 1178718 w 1854993"/>
              <a:gd name="connsiteY28" fmla="*/ 80962 h 500062"/>
              <a:gd name="connsiteX29" fmla="*/ 1300162 w 1854993"/>
              <a:gd name="connsiteY29" fmla="*/ 52387 h 500062"/>
              <a:gd name="connsiteX30" fmla="*/ 1464468 w 1854993"/>
              <a:gd name="connsiteY30" fmla="*/ 19050 h 500062"/>
              <a:gd name="connsiteX31" fmla="*/ 1557337 w 1854993"/>
              <a:gd name="connsiteY31" fmla="*/ 0 h 500062"/>
              <a:gd name="connsiteX32" fmla="*/ 1719262 w 1854993"/>
              <a:gd name="connsiteY32" fmla="*/ 2381 h 500062"/>
              <a:gd name="connsiteX33" fmla="*/ 1754981 w 1854993"/>
              <a:gd name="connsiteY33" fmla="*/ 19050 h 500062"/>
              <a:gd name="connsiteX34" fmla="*/ 1788318 w 1854993"/>
              <a:gd name="connsiteY34" fmla="*/ 35718 h 500062"/>
              <a:gd name="connsiteX35" fmla="*/ 1819275 w 1854993"/>
              <a:gd name="connsiteY35" fmla="*/ 52387 h 500062"/>
              <a:gd name="connsiteX36" fmla="*/ 1840706 w 1854993"/>
              <a:gd name="connsiteY36" fmla="*/ 71437 h 500062"/>
              <a:gd name="connsiteX37" fmla="*/ 1847850 w 1854993"/>
              <a:gd name="connsiteY37" fmla="*/ 85725 h 500062"/>
              <a:gd name="connsiteX38" fmla="*/ 1854993 w 1854993"/>
              <a:gd name="connsiteY38" fmla="*/ 104775 h 500062"/>
              <a:gd name="connsiteX39" fmla="*/ 1850231 w 1854993"/>
              <a:gd name="connsiteY39" fmla="*/ 128587 h 500062"/>
              <a:gd name="connsiteX40" fmla="*/ 1828800 w 1854993"/>
              <a:gd name="connsiteY40" fmla="*/ 154781 h 500062"/>
              <a:gd name="connsiteX41" fmla="*/ 1783556 w 1854993"/>
              <a:gd name="connsiteY41" fmla="*/ 180975 h 500062"/>
              <a:gd name="connsiteX42" fmla="*/ 1709737 w 1854993"/>
              <a:gd name="connsiteY42" fmla="*/ 204787 h 500062"/>
              <a:gd name="connsiteX43" fmla="*/ 1666875 w 1854993"/>
              <a:gd name="connsiteY43" fmla="*/ 207168 h 500062"/>
              <a:gd name="connsiteX44" fmla="*/ 1566862 w 1854993"/>
              <a:gd name="connsiteY44" fmla="*/ 209550 h 500062"/>
              <a:gd name="connsiteX45" fmla="*/ 1443037 w 1854993"/>
              <a:gd name="connsiteY45" fmla="*/ 221456 h 500062"/>
              <a:gd name="connsiteX46" fmla="*/ 1290637 w 1854993"/>
              <a:gd name="connsiteY46" fmla="*/ 250031 h 500062"/>
              <a:gd name="connsiteX47" fmla="*/ 1109662 w 1854993"/>
              <a:gd name="connsiteY47" fmla="*/ 285750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54993" h="500062">
                <a:moveTo>
                  <a:pt x="1109662" y="285750"/>
                </a:moveTo>
                <a:lnTo>
                  <a:pt x="819150" y="366712"/>
                </a:lnTo>
                <a:lnTo>
                  <a:pt x="545306" y="433387"/>
                </a:lnTo>
                <a:lnTo>
                  <a:pt x="461962" y="461962"/>
                </a:lnTo>
                <a:lnTo>
                  <a:pt x="383381" y="488156"/>
                </a:lnTo>
                <a:lnTo>
                  <a:pt x="330993" y="500062"/>
                </a:lnTo>
                <a:lnTo>
                  <a:pt x="300037" y="500062"/>
                </a:lnTo>
                <a:lnTo>
                  <a:pt x="269081" y="497681"/>
                </a:lnTo>
                <a:lnTo>
                  <a:pt x="216693" y="483393"/>
                </a:lnTo>
                <a:lnTo>
                  <a:pt x="157162" y="454818"/>
                </a:lnTo>
                <a:lnTo>
                  <a:pt x="109537" y="428625"/>
                </a:lnTo>
                <a:lnTo>
                  <a:pt x="35718" y="376237"/>
                </a:lnTo>
                <a:lnTo>
                  <a:pt x="7143" y="350043"/>
                </a:lnTo>
                <a:lnTo>
                  <a:pt x="0" y="335756"/>
                </a:lnTo>
                <a:lnTo>
                  <a:pt x="2381" y="319087"/>
                </a:lnTo>
                <a:lnTo>
                  <a:pt x="14287" y="304800"/>
                </a:lnTo>
                <a:lnTo>
                  <a:pt x="33337" y="300037"/>
                </a:lnTo>
                <a:lnTo>
                  <a:pt x="83343" y="302418"/>
                </a:lnTo>
                <a:lnTo>
                  <a:pt x="133350" y="314325"/>
                </a:lnTo>
                <a:lnTo>
                  <a:pt x="161925" y="319087"/>
                </a:lnTo>
                <a:lnTo>
                  <a:pt x="195262" y="321468"/>
                </a:lnTo>
                <a:lnTo>
                  <a:pt x="235743" y="321468"/>
                </a:lnTo>
                <a:lnTo>
                  <a:pt x="280987" y="319087"/>
                </a:lnTo>
                <a:lnTo>
                  <a:pt x="352425" y="309562"/>
                </a:lnTo>
                <a:lnTo>
                  <a:pt x="478631" y="285750"/>
                </a:lnTo>
                <a:lnTo>
                  <a:pt x="650081" y="233362"/>
                </a:lnTo>
                <a:lnTo>
                  <a:pt x="909637" y="157162"/>
                </a:lnTo>
                <a:lnTo>
                  <a:pt x="1050131" y="109537"/>
                </a:lnTo>
                <a:lnTo>
                  <a:pt x="1178718" y="80962"/>
                </a:lnTo>
                <a:lnTo>
                  <a:pt x="1300162" y="52387"/>
                </a:lnTo>
                <a:lnTo>
                  <a:pt x="1464468" y="19050"/>
                </a:lnTo>
                <a:lnTo>
                  <a:pt x="1557337" y="0"/>
                </a:lnTo>
                <a:lnTo>
                  <a:pt x="1719262" y="2381"/>
                </a:lnTo>
                <a:lnTo>
                  <a:pt x="1754981" y="19050"/>
                </a:lnTo>
                <a:lnTo>
                  <a:pt x="1788318" y="35718"/>
                </a:lnTo>
                <a:lnTo>
                  <a:pt x="1819275" y="52387"/>
                </a:lnTo>
                <a:lnTo>
                  <a:pt x="1840706" y="71437"/>
                </a:lnTo>
                <a:lnTo>
                  <a:pt x="1847850" y="85725"/>
                </a:lnTo>
                <a:lnTo>
                  <a:pt x="1854993" y="104775"/>
                </a:lnTo>
                <a:lnTo>
                  <a:pt x="1850231" y="128587"/>
                </a:lnTo>
                <a:lnTo>
                  <a:pt x="1828800" y="154781"/>
                </a:lnTo>
                <a:lnTo>
                  <a:pt x="1783556" y="180975"/>
                </a:lnTo>
                <a:lnTo>
                  <a:pt x="1709737" y="204787"/>
                </a:lnTo>
                <a:lnTo>
                  <a:pt x="1666875" y="207168"/>
                </a:lnTo>
                <a:lnTo>
                  <a:pt x="1566862" y="209550"/>
                </a:lnTo>
                <a:lnTo>
                  <a:pt x="1443037" y="221456"/>
                </a:lnTo>
                <a:lnTo>
                  <a:pt x="1290637" y="250031"/>
                </a:lnTo>
                <a:lnTo>
                  <a:pt x="1109662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5473059-36F3-7E4D-AD7B-DA1D62865A9B}"/>
              </a:ext>
            </a:extLst>
          </p:cNvPr>
          <p:cNvSpPr/>
          <p:nvPr/>
        </p:nvSpPr>
        <p:spPr>
          <a:xfrm rot="16200000">
            <a:off x="1828006" y="2783682"/>
            <a:ext cx="2878137" cy="1435100"/>
          </a:xfrm>
          <a:custGeom>
            <a:avLst/>
            <a:gdLst>
              <a:gd name="connsiteX0" fmla="*/ 1194534 w 2877981"/>
              <a:gd name="connsiteY0" fmla="*/ 977826 h 1435026"/>
              <a:gd name="connsiteX1" fmla="*/ 1014825 w 2877981"/>
              <a:gd name="connsiteY1" fmla="*/ 895900 h 1435026"/>
              <a:gd name="connsiteX2" fmla="*/ 869473 w 2877981"/>
              <a:gd name="connsiteY2" fmla="*/ 824546 h 1435026"/>
              <a:gd name="connsiteX3" fmla="*/ 755833 w 2877981"/>
              <a:gd name="connsiteY3" fmla="*/ 763762 h 1435026"/>
              <a:gd name="connsiteX4" fmla="*/ 650122 w 2877981"/>
              <a:gd name="connsiteY4" fmla="*/ 692407 h 1435026"/>
              <a:gd name="connsiteX5" fmla="*/ 494199 w 2877981"/>
              <a:gd name="connsiteY5" fmla="*/ 576125 h 1435026"/>
              <a:gd name="connsiteX6" fmla="*/ 414915 w 2877981"/>
              <a:gd name="connsiteY6" fmla="*/ 504770 h 1435026"/>
              <a:gd name="connsiteX7" fmla="*/ 272206 w 2877981"/>
              <a:gd name="connsiteY7" fmla="*/ 364703 h 1435026"/>
              <a:gd name="connsiteX8" fmla="*/ 150638 w 2877981"/>
              <a:gd name="connsiteY8" fmla="*/ 235207 h 1435026"/>
              <a:gd name="connsiteX9" fmla="*/ 39641 w 2877981"/>
              <a:gd name="connsiteY9" fmla="*/ 110996 h 1435026"/>
              <a:gd name="connsiteX10" fmla="*/ 21142 w 2877981"/>
              <a:gd name="connsiteY10" fmla="*/ 84569 h 1435026"/>
              <a:gd name="connsiteX11" fmla="*/ 7928 w 2877981"/>
              <a:gd name="connsiteY11" fmla="*/ 44927 h 1435026"/>
              <a:gd name="connsiteX12" fmla="*/ 0 w 2877981"/>
              <a:gd name="connsiteY12" fmla="*/ 18499 h 1435026"/>
              <a:gd name="connsiteX13" fmla="*/ 5285 w 2877981"/>
              <a:gd name="connsiteY13" fmla="*/ 5285 h 1435026"/>
              <a:gd name="connsiteX14" fmla="*/ 18499 w 2877981"/>
              <a:gd name="connsiteY14" fmla="*/ 0 h 1435026"/>
              <a:gd name="connsiteX15" fmla="*/ 39641 w 2877981"/>
              <a:gd name="connsiteY15" fmla="*/ 2643 h 1435026"/>
              <a:gd name="connsiteX16" fmla="*/ 87211 w 2877981"/>
              <a:gd name="connsiteY16" fmla="*/ 36999 h 1435026"/>
              <a:gd name="connsiteX17" fmla="*/ 150638 w 2877981"/>
              <a:gd name="connsiteY17" fmla="*/ 100425 h 1435026"/>
              <a:gd name="connsiteX18" fmla="*/ 221993 w 2877981"/>
              <a:gd name="connsiteY18" fmla="*/ 169137 h 1435026"/>
              <a:gd name="connsiteX19" fmla="*/ 303919 w 2877981"/>
              <a:gd name="connsiteY19" fmla="*/ 245778 h 1435026"/>
              <a:gd name="connsiteX20" fmla="*/ 414915 w 2877981"/>
              <a:gd name="connsiteY20" fmla="*/ 332989 h 1435026"/>
              <a:gd name="connsiteX21" fmla="*/ 491556 w 2877981"/>
              <a:gd name="connsiteY21" fmla="*/ 393773 h 1435026"/>
              <a:gd name="connsiteX22" fmla="*/ 599910 w 2877981"/>
              <a:gd name="connsiteY22" fmla="*/ 462485 h 1435026"/>
              <a:gd name="connsiteX23" fmla="*/ 705621 w 2877981"/>
              <a:gd name="connsiteY23" fmla="*/ 528555 h 1435026"/>
              <a:gd name="connsiteX24" fmla="*/ 848330 w 2877981"/>
              <a:gd name="connsiteY24" fmla="*/ 605195 h 1435026"/>
              <a:gd name="connsiteX25" fmla="*/ 969898 w 2877981"/>
              <a:gd name="connsiteY25" fmla="*/ 663336 h 1435026"/>
              <a:gd name="connsiteX26" fmla="*/ 1160178 w 2877981"/>
              <a:gd name="connsiteY26" fmla="*/ 745262 h 1435026"/>
              <a:gd name="connsiteX27" fmla="*/ 1368957 w 2877981"/>
              <a:gd name="connsiteY27" fmla="*/ 813974 h 1435026"/>
              <a:gd name="connsiteX28" fmla="*/ 1538095 w 2877981"/>
              <a:gd name="connsiteY28" fmla="*/ 901186 h 1435026"/>
              <a:gd name="connsiteX29" fmla="*/ 1794444 w 2877981"/>
              <a:gd name="connsiteY29" fmla="*/ 967255 h 1435026"/>
              <a:gd name="connsiteX30" fmla="*/ 1974152 w 2877981"/>
              <a:gd name="connsiteY30" fmla="*/ 1006897 h 1435026"/>
              <a:gd name="connsiteX31" fmla="*/ 2140647 w 2877981"/>
              <a:gd name="connsiteY31" fmla="*/ 1033325 h 1435026"/>
              <a:gd name="connsiteX32" fmla="*/ 2322999 w 2877981"/>
              <a:gd name="connsiteY32" fmla="*/ 1057110 h 1435026"/>
              <a:gd name="connsiteX33" fmla="*/ 2436638 w 2877981"/>
              <a:gd name="connsiteY33" fmla="*/ 1072966 h 1435026"/>
              <a:gd name="connsiteX34" fmla="*/ 2484208 w 2877981"/>
              <a:gd name="connsiteY34" fmla="*/ 1078252 h 1435026"/>
              <a:gd name="connsiteX35" fmla="*/ 2539706 w 2877981"/>
              <a:gd name="connsiteY35" fmla="*/ 1078252 h 1435026"/>
              <a:gd name="connsiteX36" fmla="*/ 2587276 w 2877981"/>
              <a:gd name="connsiteY36" fmla="*/ 1075609 h 1435026"/>
              <a:gd name="connsiteX37" fmla="*/ 2632203 w 2877981"/>
              <a:gd name="connsiteY37" fmla="*/ 1065038 h 1435026"/>
              <a:gd name="connsiteX38" fmla="*/ 2671845 w 2877981"/>
              <a:gd name="connsiteY38" fmla="*/ 1051824 h 1435026"/>
              <a:gd name="connsiteX39" fmla="*/ 2716772 w 2877981"/>
              <a:gd name="connsiteY39" fmla="*/ 1028039 h 1435026"/>
              <a:gd name="connsiteX40" fmla="*/ 2748485 w 2877981"/>
              <a:gd name="connsiteY40" fmla="*/ 1006897 h 1435026"/>
              <a:gd name="connsiteX41" fmla="*/ 2835697 w 2877981"/>
              <a:gd name="connsiteY41" fmla="*/ 932899 h 1435026"/>
              <a:gd name="connsiteX42" fmla="*/ 2877981 w 2877981"/>
              <a:gd name="connsiteY42" fmla="*/ 1123179 h 1435026"/>
              <a:gd name="connsiteX43" fmla="*/ 2838340 w 2877981"/>
              <a:gd name="connsiteY43" fmla="*/ 1194534 h 1435026"/>
              <a:gd name="connsiteX44" fmla="*/ 2798698 w 2877981"/>
              <a:gd name="connsiteY44" fmla="*/ 1287031 h 1435026"/>
              <a:gd name="connsiteX45" fmla="*/ 2748485 w 2877981"/>
              <a:gd name="connsiteY45" fmla="*/ 1390099 h 1435026"/>
              <a:gd name="connsiteX46" fmla="*/ 2729986 w 2877981"/>
              <a:gd name="connsiteY46" fmla="*/ 1416527 h 1435026"/>
              <a:gd name="connsiteX47" fmla="*/ 2716772 w 2877981"/>
              <a:gd name="connsiteY47" fmla="*/ 1427098 h 1435026"/>
              <a:gd name="connsiteX48" fmla="*/ 2695630 w 2877981"/>
              <a:gd name="connsiteY48" fmla="*/ 1435026 h 1435026"/>
              <a:gd name="connsiteX49" fmla="*/ 2671845 w 2877981"/>
              <a:gd name="connsiteY49" fmla="*/ 1432384 h 1435026"/>
              <a:gd name="connsiteX50" fmla="*/ 2634846 w 2877981"/>
              <a:gd name="connsiteY50" fmla="*/ 1419170 h 1435026"/>
              <a:gd name="connsiteX51" fmla="*/ 2597847 w 2877981"/>
              <a:gd name="connsiteY51" fmla="*/ 1392742 h 1435026"/>
              <a:gd name="connsiteX52" fmla="*/ 2544992 w 2877981"/>
              <a:gd name="connsiteY52" fmla="*/ 1371600 h 1435026"/>
              <a:gd name="connsiteX53" fmla="*/ 2349426 w 2877981"/>
              <a:gd name="connsiteY53" fmla="*/ 1326673 h 1435026"/>
              <a:gd name="connsiteX54" fmla="*/ 2175003 w 2877981"/>
              <a:gd name="connsiteY54" fmla="*/ 1279103 h 1435026"/>
              <a:gd name="connsiteX55" fmla="*/ 2048150 w 2877981"/>
              <a:gd name="connsiteY55" fmla="*/ 1255318 h 1435026"/>
              <a:gd name="connsiteX56" fmla="*/ 1950367 w 2877981"/>
              <a:gd name="connsiteY56" fmla="*/ 1239461 h 1435026"/>
              <a:gd name="connsiteX57" fmla="*/ 1815586 w 2877981"/>
              <a:gd name="connsiteY57" fmla="*/ 1205105 h 1435026"/>
              <a:gd name="connsiteX58" fmla="*/ 1601521 w 2877981"/>
              <a:gd name="connsiteY58" fmla="*/ 1144321 h 1435026"/>
              <a:gd name="connsiteX59" fmla="*/ 1416527 w 2877981"/>
              <a:gd name="connsiteY59" fmla="*/ 1072966 h 1435026"/>
              <a:gd name="connsiteX60" fmla="*/ 1194534 w 2877981"/>
              <a:gd name="connsiteY60" fmla="*/ 977826 h 1435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877981" h="1435026">
                <a:moveTo>
                  <a:pt x="1194534" y="977826"/>
                </a:moveTo>
                <a:lnTo>
                  <a:pt x="1014825" y="895900"/>
                </a:lnTo>
                <a:lnTo>
                  <a:pt x="869473" y="824546"/>
                </a:lnTo>
                <a:lnTo>
                  <a:pt x="755833" y="763762"/>
                </a:lnTo>
                <a:lnTo>
                  <a:pt x="650122" y="692407"/>
                </a:lnTo>
                <a:lnTo>
                  <a:pt x="494199" y="576125"/>
                </a:lnTo>
                <a:lnTo>
                  <a:pt x="414915" y="504770"/>
                </a:lnTo>
                <a:lnTo>
                  <a:pt x="272206" y="364703"/>
                </a:lnTo>
                <a:lnTo>
                  <a:pt x="150638" y="235207"/>
                </a:lnTo>
                <a:lnTo>
                  <a:pt x="39641" y="110996"/>
                </a:lnTo>
                <a:lnTo>
                  <a:pt x="21142" y="84569"/>
                </a:lnTo>
                <a:lnTo>
                  <a:pt x="7928" y="44927"/>
                </a:lnTo>
                <a:lnTo>
                  <a:pt x="0" y="18499"/>
                </a:lnTo>
                <a:lnTo>
                  <a:pt x="5285" y="5285"/>
                </a:lnTo>
                <a:lnTo>
                  <a:pt x="18499" y="0"/>
                </a:lnTo>
                <a:lnTo>
                  <a:pt x="39641" y="2643"/>
                </a:lnTo>
                <a:lnTo>
                  <a:pt x="87211" y="36999"/>
                </a:lnTo>
                <a:lnTo>
                  <a:pt x="150638" y="100425"/>
                </a:lnTo>
                <a:lnTo>
                  <a:pt x="221993" y="169137"/>
                </a:lnTo>
                <a:lnTo>
                  <a:pt x="303919" y="245778"/>
                </a:lnTo>
                <a:lnTo>
                  <a:pt x="414915" y="332989"/>
                </a:lnTo>
                <a:lnTo>
                  <a:pt x="491556" y="393773"/>
                </a:lnTo>
                <a:lnTo>
                  <a:pt x="599910" y="462485"/>
                </a:lnTo>
                <a:lnTo>
                  <a:pt x="705621" y="528555"/>
                </a:lnTo>
                <a:lnTo>
                  <a:pt x="848330" y="605195"/>
                </a:lnTo>
                <a:lnTo>
                  <a:pt x="969898" y="663336"/>
                </a:lnTo>
                <a:lnTo>
                  <a:pt x="1160178" y="745262"/>
                </a:lnTo>
                <a:lnTo>
                  <a:pt x="1368957" y="813974"/>
                </a:lnTo>
                <a:lnTo>
                  <a:pt x="1538095" y="901186"/>
                </a:lnTo>
                <a:lnTo>
                  <a:pt x="1794444" y="967255"/>
                </a:lnTo>
                <a:lnTo>
                  <a:pt x="1974152" y="1006897"/>
                </a:lnTo>
                <a:lnTo>
                  <a:pt x="2140647" y="1033325"/>
                </a:lnTo>
                <a:lnTo>
                  <a:pt x="2322999" y="1057110"/>
                </a:lnTo>
                <a:lnTo>
                  <a:pt x="2436638" y="1072966"/>
                </a:lnTo>
                <a:lnTo>
                  <a:pt x="2484208" y="1078252"/>
                </a:lnTo>
                <a:lnTo>
                  <a:pt x="2539706" y="1078252"/>
                </a:lnTo>
                <a:lnTo>
                  <a:pt x="2587276" y="1075609"/>
                </a:lnTo>
                <a:lnTo>
                  <a:pt x="2632203" y="1065038"/>
                </a:lnTo>
                <a:lnTo>
                  <a:pt x="2671845" y="1051824"/>
                </a:lnTo>
                <a:lnTo>
                  <a:pt x="2716772" y="1028039"/>
                </a:lnTo>
                <a:lnTo>
                  <a:pt x="2748485" y="1006897"/>
                </a:lnTo>
                <a:lnTo>
                  <a:pt x="2835697" y="932899"/>
                </a:lnTo>
                <a:lnTo>
                  <a:pt x="2877981" y="1123179"/>
                </a:lnTo>
                <a:lnTo>
                  <a:pt x="2838340" y="1194534"/>
                </a:lnTo>
                <a:lnTo>
                  <a:pt x="2798698" y="1287031"/>
                </a:lnTo>
                <a:lnTo>
                  <a:pt x="2748485" y="1390099"/>
                </a:lnTo>
                <a:lnTo>
                  <a:pt x="2729986" y="1416527"/>
                </a:lnTo>
                <a:lnTo>
                  <a:pt x="2716772" y="1427098"/>
                </a:lnTo>
                <a:lnTo>
                  <a:pt x="2695630" y="1435026"/>
                </a:lnTo>
                <a:lnTo>
                  <a:pt x="2671845" y="1432384"/>
                </a:lnTo>
                <a:lnTo>
                  <a:pt x="2634846" y="1419170"/>
                </a:lnTo>
                <a:lnTo>
                  <a:pt x="2597847" y="1392742"/>
                </a:lnTo>
                <a:lnTo>
                  <a:pt x="2544992" y="1371600"/>
                </a:lnTo>
                <a:lnTo>
                  <a:pt x="2349426" y="1326673"/>
                </a:lnTo>
                <a:lnTo>
                  <a:pt x="2175003" y="1279103"/>
                </a:lnTo>
                <a:lnTo>
                  <a:pt x="2048150" y="1255318"/>
                </a:lnTo>
                <a:lnTo>
                  <a:pt x="1950367" y="1239461"/>
                </a:lnTo>
                <a:lnTo>
                  <a:pt x="1815586" y="1205105"/>
                </a:lnTo>
                <a:lnTo>
                  <a:pt x="1601521" y="1144321"/>
                </a:lnTo>
                <a:lnTo>
                  <a:pt x="1416527" y="1072966"/>
                </a:lnTo>
                <a:lnTo>
                  <a:pt x="1194534" y="9778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D0B8F92-FFC0-7547-9B3D-7BFEBE697EBE}"/>
              </a:ext>
            </a:extLst>
          </p:cNvPr>
          <p:cNvSpPr/>
          <p:nvPr/>
        </p:nvSpPr>
        <p:spPr>
          <a:xfrm>
            <a:off x="3098800" y="4243388"/>
            <a:ext cx="438150" cy="1390650"/>
          </a:xfrm>
          <a:custGeom>
            <a:avLst/>
            <a:gdLst>
              <a:gd name="connsiteX0" fmla="*/ 142875 w 438150"/>
              <a:gd name="connsiteY0" fmla="*/ 478631 h 1390650"/>
              <a:gd name="connsiteX1" fmla="*/ 109538 w 438150"/>
              <a:gd name="connsiteY1" fmla="*/ 352425 h 1390650"/>
              <a:gd name="connsiteX2" fmla="*/ 83344 w 438150"/>
              <a:gd name="connsiteY2" fmla="*/ 285750 h 1390650"/>
              <a:gd name="connsiteX3" fmla="*/ 0 w 438150"/>
              <a:gd name="connsiteY3" fmla="*/ 130968 h 1390650"/>
              <a:gd name="connsiteX4" fmla="*/ 97632 w 438150"/>
              <a:gd name="connsiteY4" fmla="*/ 0 h 1390650"/>
              <a:gd name="connsiteX5" fmla="*/ 207169 w 438150"/>
              <a:gd name="connsiteY5" fmla="*/ 66675 h 1390650"/>
              <a:gd name="connsiteX6" fmla="*/ 261938 w 438150"/>
              <a:gd name="connsiteY6" fmla="*/ 97631 h 1390650"/>
              <a:gd name="connsiteX7" fmla="*/ 316707 w 438150"/>
              <a:gd name="connsiteY7" fmla="*/ 123825 h 1390650"/>
              <a:gd name="connsiteX8" fmla="*/ 330994 w 438150"/>
              <a:gd name="connsiteY8" fmla="*/ 307181 h 1390650"/>
              <a:gd name="connsiteX9" fmla="*/ 369094 w 438150"/>
              <a:gd name="connsiteY9" fmla="*/ 476250 h 1390650"/>
              <a:gd name="connsiteX10" fmla="*/ 397669 w 438150"/>
              <a:gd name="connsiteY10" fmla="*/ 645318 h 1390650"/>
              <a:gd name="connsiteX11" fmla="*/ 407194 w 438150"/>
              <a:gd name="connsiteY11" fmla="*/ 726281 h 1390650"/>
              <a:gd name="connsiteX12" fmla="*/ 411957 w 438150"/>
              <a:gd name="connsiteY12" fmla="*/ 804862 h 1390650"/>
              <a:gd name="connsiteX13" fmla="*/ 416719 w 438150"/>
              <a:gd name="connsiteY13" fmla="*/ 871537 h 1390650"/>
              <a:gd name="connsiteX14" fmla="*/ 421482 w 438150"/>
              <a:gd name="connsiteY14" fmla="*/ 971550 h 1390650"/>
              <a:gd name="connsiteX15" fmla="*/ 438150 w 438150"/>
              <a:gd name="connsiteY15" fmla="*/ 1162050 h 1390650"/>
              <a:gd name="connsiteX16" fmla="*/ 431007 w 438150"/>
              <a:gd name="connsiteY16" fmla="*/ 1221581 h 1390650"/>
              <a:gd name="connsiteX17" fmla="*/ 416719 w 438150"/>
              <a:gd name="connsiteY17" fmla="*/ 1278731 h 1390650"/>
              <a:gd name="connsiteX18" fmla="*/ 400050 w 438150"/>
              <a:gd name="connsiteY18" fmla="*/ 1326356 h 1390650"/>
              <a:gd name="connsiteX19" fmla="*/ 378619 w 438150"/>
              <a:gd name="connsiteY19" fmla="*/ 1364456 h 1390650"/>
              <a:gd name="connsiteX20" fmla="*/ 357188 w 438150"/>
              <a:gd name="connsiteY20" fmla="*/ 1385887 h 1390650"/>
              <a:gd name="connsiteX21" fmla="*/ 340519 w 438150"/>
              <a:gd name="connsiteY21" fmla="*/ 1390650 h 1390650"/>
              <a:gd name="connsiteX22" fmla="*/ 311944 w 438150"/>
              <a:gd name="connsiteY22" fmla="*/ 1378743 h 1390650"/>
              <a:gd name="connsiteX23" fmla="*/ 285750 w 438150"/>
              <a:gd name="connsiteY23" fmla="*/ 1357312 h 1390650"/>
              <a:gd name="connsiteX24" fmla="*/ 254794 w 438150"/>
              <a:gd name="connsiteY24" fmla="*/ 1321593 h 1390650"/>
              <a:gd name="connsiteX25" fmla="*/ 216694 w 438150"/>
              <a:gd name="connsiteY25" fmla="*/ 1257300 h 1390650"/>
              <a:gd name="connsiteX26" fmla="*/ 190500 w 438150"/>
              <a:gd name="connsiteY26" fmla="*/ 1195387 h 1390650"/>
              <a:gd name="connsiteX27" fmla="*/ 173832 w 438150"/>
              <a:gd name="connsiteY27" fmla="*/ 1128712 h 1390650"/>
              <a:gd name="connsiteX28" fmla="*/ 178594 w 438150"/>
              <a:gd name="connsiteY28" fmla="*/ 1095375 h 1390650"/>
              <a:gd name="connsiteX29" fmla="*/ 192882 w 438150"/>
              <a:gd name="connsiteY29" fmla="*/ 1033462 h 1390650"/>
              <a:gd name="connsiteX30" fmla="*/ 197644 w 438150"/>
              <a:gd name="connsiteY30" fmla="*/ 983456 h 1390650"/>
              <a:gd name="connsiteX31" fmla="*/ 197644 w 438150"/>
              <a:gd name="connsiteY31" fmla="*/ 914400 h 1390650"/>
              <a:gd name="connsiteX32" fmla="*/ 197644 w 438150"/>
              <a:gd name="connsiteY32" fmla="*/ 821531 h 1390650"/>
              <a:gd name="connsiteX33" fmla="*/ 188119 w 438150"/>
              <a:gd name="connsiteY33" fmla="*/ 742950 h 1390650"/>
              <a:gd name="connsiteX34" fmla="*/ 173832 w 438150"/>
              <a:gd name="connsiteY34" fmla="*/ 614362 h 1390650"/>
              <a:gd name="connsiteX35" fmla="*/ 142875 w 438150"/>
              <a:gd name="connsiteY35" fmla="*/ 478631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38150" h="1390650">
                <a:moveTo>
                  <a:pt x="142875" y="478631"/>
                </a:moveTo>
                <a:lnTo>
                  <a:pt x="109538" y="352425"/>
                </a:lnTo>
                <a:lnTo>
                  <a:pt x="83344" y="285750"/>
                </a:lnTo>
                <a:lnTo>
                  <a:pt x="0" y="130968"/>
                </a:lnTo>
                <a:lnTo>
                  <a:pt x="97632" y="0"/>
                </a:lnTo>
                <a:lnTo>
                  <a:pt x="207169" y="66675"/>
                </a:lnTo>
                <a:lnTo>
                  <a:pt x="261938" y="97631"/>
                </a:lnTo>
                <a:lnTo>
                  <a:pt x="316707" y="123825"/>
                </a:lnTo>
                <a:lnTo>
                  <a:pt x="330994" y="307181"/>
                </a:lnTo>
                <a:lnTo>
                  <a:pt x="369094" y="476250"/>
                </a:lnTo>
                <a:lnTo>
                  <a:pt x="397669" y="645318"/>
                </a:lnTo>
                <a:lnTo>
                  <a:pt x="407194" y="726281"/>
                </a:lnTo>
                <a:lnTo>
                  <a:pt x="411957" y="804862"/>
                </a:lnTo>
                <a:lnTo>
                  <a:pt x="416719" y="871537"/>
                </a:lnTo>
                <a:lnTo>
                  <a:pt x="421482" y="971550"/>
                </a:lnTo>
                <a:lnTo>
                  <a:pt x="438150" y="1162050"/>
                </a:lnTo>
                <a:lnTo>
                  <a:pt x="431007" y="1221581"/>
                </a:lnTo>
                <a:lnTo>
                  <a:pt x="416719" y="1278731"/>
                </a:lnTo>
                <a:lnTo>
                  <a:pt x="400050" y="1326356"/>
                </a:lnTo>
                <a:lnTo>
                  <a:pt x="378619" y="1364456"/>
                </a:lnTo>
                <a:lnTo>
                  <a:pt x="357188" y="1385887"/>
                </a:lnTo>
                <a:lnTo>
                  <a:pt x="340519" y="1390650"/>
                </a:lnTo>
                <a:lnTo>
                  <a:pt x="311944" y="1378743"/>
                </a:lnTo>
                <a:lnTo>
                  <a:pt x="285750" y="1357312"/>
                </a:lnTo>
                <a:lnTo>
                  <a:pt x="254794" y="1321593"/>
                </a:lnTo>
                <a:lnTo>
                  <a:pt x="216694" y="1257300"/>
                </a:lnTo>
                <a:lnTo>
                  <a:pt x="190500" y="1195387"/>
                </a:lnTo>
                <a:lnTo>
                  <a:pt x="173832" y="1128712"/>
                </a:lnTo>
                <a:lnTo>
                  <a:pt x="178594" y="1095375"/>
                </a:lnTo>
                <a:lnTo>
                  <a:pt x="192882" y="1033462"/>
                </a:lnTo>
                <a:lnTo>
                  <a:pt x="197644" y="983456"/>
                </a:lnTo>
                <a:lnTo>
                  <a:pt x="197644" y="914400"/>
                </a:lnTo>
                <a:lnTo>
                  <a:pt x="197644" y="821531"/>
                </a:lnTo>
                <a:lnTo>
                  <a:pt x="188119" y="742950"/>
                </a:lnTo>
                <a:lnTo>
                  <a:pt x="173832" y="614362"/>
                </a:lnTo>
                <a:lnTo>
                  <a:pt x="142875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938812A-BC5B-1E42-B8AB-9D425C3954DD}"/>
              </a:ext>
            </a:extLst>
          </p:cNvPr>
          <p:cNvSpPr/>
          <p:nvPr/>
        </p:nvSpPr>
        <p:spPr>
          <a:xfrm>
            <a:off x="3308350" y="4071938"/>
            <a:ext cx="1357313" cy="990600"/>
          </a:xfrm>
          <a:custGeom>
            <a:avLst/>
            <a:gdLst>
              <a:gd name="connsiteX0" fmla="*/ 409575 w 1357313"/>
              <a:gd name="connsiteY0" fmla="*/ 392906 h 1054893"/>
              <a:gd name="connsiteX1" fmla="*/ 42863 w 1357313"/>
              <a:gd name="connsiteY1" fmla="*/ 497681 h 1054893"/>
              <a:gd name="connsiteX2" fmla="*/ 0 w 1357313"/>
              <a:gd name="connsiteY2" fmla="*/ 314325 h 1054893"/>
              <a:gd name="connsiteX3" fmla="*/ 161925 w 1357313"/>
              <a:gd name="connsiteY3" fmla="*/ 278606 h 1054893"/>
              <a:gd name="connsiteX4" fmla="*/ 402432 w 1357313"/>
              <a:gd name="connsiteY4" fmla="*/ 219075 h 1054893"/>
              <a:gd name="connsiteX5" fmla="*/ 626269 w 1357313"/>
              <a:gd name="connsiteY5" fmla="*/ 152400 h 1054893"/>
              <a:gd name="connsiteX6" fmla="*/ 707232 w 1357313"/>
              <a:gd name="connsiteY6" fmla="*/ 128587 h 1054893"/>
              <a:gd name="connsiteX7" fmla="*/ 797719 w 1357313"/>
              <a:gd name="connsiteY7" fmla="*/ 95250 h 1054893"/>
              <a:gd name="connsiteX8" fmla="*/ 928688 w 1357313"/>
              <a:gd name="connsiteY8" fmla="*/ 38100 h 1054893"/>
              <a:gd name="connsiteX9" fmla="*/ 983457 w 1357313"/>
              <a:gd name="connsiteY9" fmla="*/ 7143 h 1054893"/>
              <a:gd name="connsiteX10" fmla="*/ 995363 w 1357313"/>
              <a:gd name="connsiteY10" fmla="*/ 2381 h 1054893"/>
              <a:gd name="connsiteX11" fmla="*/ 1019175 w 1357313"/>
              <a:gd name="connsiteY11" fmla="*/ 0 h 1054893"/>
              <a:gd name="connsiteX12" fmla="*/ 1050132 w 1357313"/>
              <a:gd name="connsiteY12" fmla="*/ 9525 h 1054893"/>
              <a:gd name="connsiteX13" fmla="*/ 1114425 w 1357313"/>
              <a:gd name="connsiteY13" fmla="*/ 42862 h 1054893"/>
              <a:gd name="connsiteX14" fmla="*/ 1188244 w 1357313"/>
              <a:gd name="connsiteY14" fmla="*/ 90487 h 1054893"/>
              <a:gd name="connsiteX15" fmla="*/ 1262063 w 1357313"/>
              <a:gd name="connsiteY15" fmla="*/ 150018 h 1054893"/>
              <a:gd name="connsiteX16" fmla="*/ 1309688 w 1357313"/>
              <a:gd name="connsiteY16" fmla="*/ 183356 h 1054893"/>
              <a:gd name="connsiteX17" fmla="*/ 1333500 w 1357313"/>
              <a:gd name="connsiteY17" fmla="*/ 204787 h 1054893"/>
              <a:gd name="connsiteX18" fmla="*/ 1347788 w 1357313"/>
              <a:gd name="connsiteY18" fmla="*/ 223837 h 1054893"/>
              <a:gd name="connsiteX19" fmla="*/ 1354932 w 1357313"/>
              <a:gd name="connsiteY19" fmla="*/ 242887 h 1054893"/>
              <a:gd name="connsiteX20" fmla="*/ 1357313 w 1357313"/>
              <a:gd name="connsiteY20" fmla="*/ 254793 h 1054893"/>
              <a:gd name="connsiteX21" fmla="*/ 1357313 w 1357313"/>
              <a:gd name="connsiteY21" fmla="*/ 273843 h 1054893"/>
              <a:gd name="connsiteX22" fmla="*/ 1350169 w 1357313"/>
              <a:gd name="connsiteY22" fmla="*/ 295275 h 1054893"/>
              <a:gd name="connsiteX23" fmla="*/ 1333500 w 1357313"/>
              <a:gd name="connsiteY23" fmla="*/ 316706 h 1054893"/>
              <a:gd name="connsiteX24" fmla="*/ 1304925 w 1357313"/>
              <a:gd name="connsiteY24" fmla="*/ 333375 h 1054893"/>
              <a:gd name="connsiteX25" fmla="*/ 1288257 w 1357313"/>
              <a:gd name="connsiteY25" fmla="*/ 357187 h 1054893"/>
              <a:gd name="connsiteX26" fmla="*/ 1259682 w 1357313"/>
              <a:gd name="connsiteY26" fmla="*/ 411956 h 1054893"/>
              <a:gd name="connsiteX27" fmla="*/ 1238250 w 1357313"/>
              <a:gd name="connsiteY27" fmla="*/ 471487 h 1054893"/>
              <a:gd name="connsiteX28" fmla="*/ 1214438 w 1357313"/>
              <a:gd name="connsiteY28" fmla="*/ 545306 h 1054893"/>
              <a:gd name="connsiteX29" fmla="*/ 1195388 w 1357313"/>
              <a:gd name="connsiteY29" fmla="*/ 619125 h 1054893"/>
              <a:gd name="connsiteX30" fmla="*/ 1181100 w 1357313"/>
              <a:gd name="connsiteY30" fmla="*/ 695325 h 1054893"/>
              <a:gd name="connsiteX31" fmla="*/ 1169194 w 1357313"/>
              <a:gd name="connsiteY31" fmla="*/ 790575 h 1054893"/>
              <a:gd name="connsiteX32" fmla="*/ 1138238 w 1357313"/>
              <a:gd name="connsiteY32" fmla="*/ 1026318 h 1054893"/>
              <a:gd name="connsiteX33" fmla="*/ 919163 w 1357313"/>
              <a:gd name="connsiteY33" fmla="*/ 1054893 h 1054893"/>
              <a:gd name="connsiteX34" fmla="*/ 933450 w 1357313"/>
              <a:gd name="connsiteY34" fmla="*/ 814387 h 1054893"/>
              <a:gd name="connsiteX35" fmla="*/ 950119 w 1357313"/>
              <a:gd name="connsiteY35" fmla="*/ 614362 h 1054893"/>
              <a:gd name="connsiteX36" fmla="*/ 964407 w 1357313"/>
              <a:gd name="connsiteY36" fmla="*/ 419100 h 1054893"/>
              <a:gd name="connsiteX37" fmla="*/ 969169 w 1357313"/>
              <a:gd name="connsiteY37" fmla="*/ 347662 h 1054893"/>
              <a:gd name="connsiteX38" fmla="*/ 969169 w 1357313"/>
              <a:gd name="connsiteY38" fmla="*/ 333375 h 1054893"/>
              <a:gd name="connsiteX39" fmla="*/ 964407 w 1357313"/>
              <a:gd name="connsiteY39" fmla="*/ 307181 h 1054893"/>
              <a:gd name="connsiteX40" fmla="*/ 957263 w 1357313"/>
              <a:gd name="connsiteY40" fmla="*/ 292893 h 1054893"/>
              <a:gd name="connsiteX41" fmla="*/ 942975 w 1357313"/>
              <a:gd name="connsiteY41" fmla="*/ 278606 h 1054893"/>
              <a:gd name="connsiteX42" fmla="*/ 919163 w 1357313"/>
              <a:gd name="connsiteY42" fmla="*/ 264318 h 1054893"/>
              <a:gd name="connsiteX43" fmla="*/ 890588 w 1357313"/>
              <a:gd name="connsiteY43" fmla="*/ 264318 h 1054893"/>
              <a:gd name="connsiteX44" fmla="*/ 823913 w 1357313"/>
              <a:gd name="connsiteY44" fmla="*/ 283368 h 1054893"/>
              <a:gd name="connsiteX45" fmla="*/ 647700 w 1357313"/>
              <a:gd name="connsiteY45" fmla="*/ 333375 h 1054893"/>
              <a:gd name="connsiteX46" fmla="*/ 409575 w 1357313"/>
              <a:gd name="connsiteY46" fmla="*/ 392906 h 1054893"/>
              <a:gd name="connsiteX0" fmla="*/ 409575 w 1357313"/>
              <a:gd name="connsiteY0" fmla="*/ 392906 h 1054893"/>
              <a:gd name="connsiteX1" fmla="*/ 42863 w 1357313"/>
              <a:gd name="connsiteY1" fmla="*/ 497681 h 1054893"/>
              <a:gd name="connsiteX2" fmla="*/ 0 w 1357313"/>
              <a:gd name="connsiteY2" fmla="*/ 314325 h 1054893"/>
              <a:gd name="connsiteX3" fmla="*/ 161925 w 1357313"/>
              <a:gd name="connsiteY3" fmla="*/ 278606 h 1054893"/>
              <a:gd name="connsiteX4" fmla="*/ 402432 w 1357313"/>
              <a:gd name="connsiteY4" fmla="*/ 219075 h 1054893"/>
              <a:gd name="connsiteX5" fmla="*/ 626269 w 1357313"/>
              <a:gd name="connsiteY5" fmla="*/ 152400 h 1054893"/>
              <a:gd name="connsiteX6" fmla="*/ 707232 w 1357313"/>
              <a:gd name="connsiteY6" fmla="*/ 128587 h 1054893"/>
              <a:gd name="connsiteX7" fmla="*/ 797719 w 1357313"/>
              <a:gd name="connsiteY7" fmla="*/ 95250 h 1054893"/>
              <a:gd name="connsiteX8" fmla="*/ 928688 w 1357313"/>
              <a:gd name="connsiteY8" fmla="*/ 38100 h 1054893"/>
              <a:gd name="connsiteX9" fmla="*/ 983457 w 1357313"/>
              <a:gd name="connsiteY9" fmla="*/ 7143 h 1054893"/>
              <a:gd name="connsiteX10" fmla="*/ 995363 w 1357313"/>
              <a:gd name="connsiteY10" fmla="*/ 2381 h 1054893"/>
              <a:gd name="connsiteX11" fmla="*/ 1019175 w 1357313"/>
              <a:gd name="connsiteY11" fmla="*/ 0 h 1054893"/>
              <a:gd name="connsiteX12" fmla="*/ 1050132 w 1357313"/>
              <a:gd name="connsiteY12" fmla="*/ 9525 h 1054893"/>
              <a:gd name="connsiteX13" fmla="*/ 1114425 w 1357313"/>
              <a:gd name="connsiteY13" fmla="*/ 42862 h 1054893"/>
              <a:gd name="connsiteX14" fmla="*/ 1188244 w 1357313"/>
              <a:gd name="connsiteY14" fmla="*/ 90487 h 1054893"/>
              <a:gd name="connsiteX15" fmla="*/ 1262063 w 1357313"/>
              <a:gd name="connsiteY15" fmla="*/ 150018 h 1054893"/>
              <a:gd name="connsiteX16" fmla="*/ 1309688 w 1357313"/>
              <a:gd name="connsiteY16" fmla="*/ 183356 h 1054893"/>
              <a:gd name="connsiteX17" fmla="*/ 1333500 w 1357313"/>
              <a:gd name="connsiteY17" fmla="*/ 204787 h 1054893"/>
              <a:gd name="connsiteX18" fmla="*/ 1347788 w 1357313"/>
              <a:gd name="connsiteY18" fmla="*/ 223837 h 1054893"/>
              <a:gd name="connsiteX19" fmla="*/ 1354932 w 1357313"/>
              <a:gd name="connsiteY19" fmla="*/ 242887 h 1054893"/>
              <a:gd name="connsiteX20" fmla="*/ 1357313 w 1357313"/>
              <a:gd name="connsiteY20" fmla="*/ 254793 h 1054893"/>
              <a:gd name="connsiteX21" fmla="*/ 1357313 w 1357313"/>
              <a:gd name="connsiteY21" fmla="*/ 273843 h 1054893"/>
              <a:gd name="connsiteX22" fmla="*/ 1350169 w 1357313"/>
              <a:gd name="connsiteY22" fmla="*/ 295275 h 1054893"/>
              <a:gd name="connsiteX23" fmla="*/ 1333500 w 1357313"/>
              <a:gd name="connsiteY23" fmla="*/ 316706 h 1054893"/>
              <a:gd name="connsiteX24" fmla="*/ 1304925 w 1357313"/>
              <a:gd name="connsiteY24" fmla="*/ 333375 h 1054893"/>
              <a:gd name="connsiteX25" fmla="*/ 1288257 w 1357313"/>
              <a:gd name="connsiteY25" fmla="*/ 357187 h 1054893"/>
              <a:gd name="connsiteX26" fmla="*/ 1259682 w 1357313"/>
              <a:gd name="connsiteY26" fmla="*/ 411956 h 1054893"/>
              <a:gd name="connsiteX27" fmla="*/ 1238250 w 1357313"/>
              <a:gd name="connsiteY27" fmla="*/ 471487 h 1054893"/>
              <a:gd name="connsiteX28" fmla="*/ 1214438 w 1357313"/>
              <a:gd name="connsiteY28" fmla="*/ 545306 h 1054893"/>
              <a:gd name="connsiteX29" fmla="*/ 1195388 w 1357313"/>
              <a:gd name="connsiteY29" fmla="*/ 619125 h 1054893"/>
              <a:gd name="connsiteX30" fmla="*/ 1181100 w 1357313"/>
              <a:gd name="connsiteY30" fmla="*/ 695325 h 1054893"/>
              <a:gd name="connsiteX31" fmla="*/ 1169194 w 1357313"/>
              <a:gd name="connsiteY31" fmla="*/ 790575 h 1054893"/>
              <a:gd name="connsiteX32" fmla="*/ 1138238 w 1357313"/>
              <a:gd name="connsiteY32" fmla="*/ 1026318 h 1054893"/>
              <a:gd name="connsiteX33" fmla="*/ 919163 w 1357313"/>
              <a:gd name="connsiteY33" fmla="*/ 1054893 h 1054893"/>
              <a:gd name="connsiteX34" fmla="*/ 923131 w 1357313"/>
              <a:gd name="connsiteY34" fmla="*/ 991345 h 1054893"/>
              <a:gd name="connsiteX35" fmla="*/ 933450 w 1357313"/>
              <a:gd name="connsiteY35" fmla="*/ 814387 h 1054893"/>
              <a:gd name="connsiteX36" fmla="*/ 950119 w 1357313"/>
              <a:gd name="connsiteY36" fmla="*/ 614362 h 1054893"/>
              <a:gd name="connsiteX37" fmla="*/ 964407 w 1357313"/>
              <a:gd name="connsiteY37" fmla="*/ 419100 h 1054893"/>
              <a:gd name="connsiteX38" fmla="*/ 969169 w 1357313"/>
              <a:gd name="connsiteY38" fmla="*/ 347662 h 1054893"/>
              <a:gd name="connsiteX39" fmla="*/ 969169 w 1357313"/>
              <a:gd name="connsiteY39" fmla="*/ 333375 h 1054893"/>
              <a:gd name="connsiteX40" fmla="*/ 964407 w 1357313"/>
              <a:gd name="connsiteY40" fmla="*/ 307181 h 1054893"/>
              <a:gd name="connsiteX41" fmla="*/ 957263 w 1357313"/>
              <a:gd name="connsiteY41" fmla="*/ 292893 h 1054893"/>
              <a:gd name="connsiteX42" fmla="*/ 942975 w 1357313"/>
              <a:gd name="connsiteY42" fmla="*/ 278606 h 1054893"/>
              <a:gd name="connsiteX43" fmla="*/ 919163 w 1357313"/>
              <a:gd name="connsiteY43" fmla="*/ 264318 h 1054893"/>
              <a:gd name="connsiteX44" fmla="*/ 890588 w 1357313"/>
              <a:gd name="connsiteY44" fmla="*/ 264318 h 1054893"/>
              <a:gd name="connsiteX45" fmla="*/ 823913 w 1357313"/>
              <a:gd name="connsiteY45" fmla="*/ 283368 h 1054893"/>
              <a:gd name="connsiteX46" fmla="*/ 647700 w 1357313"/>
              <a:gd name="connsiteY46" fmla="*/ 333375 h 1054893"/>
              <a:gd name="connsiteX47" fmla="*/ 409575 w 1357313"/>
              <a:gd name="connsiteY47" fmla="*/ 392906 h 1054893"/>
              <a:gd name="connsiteX0" fmla="*/ 409575 w 1357313"/>
              <a:gd name="connsiteY0" fmla="*/ 392906 h 1054893"/>
              <a:gd name="connsiteX1" fmla="*/ 42863 w 1357313"/>
              <a:gd name="connsiteY1" fmla="*/ 497681 h 1054893"/>
              <a:gd name="connsiteX2" fmla="*/ 0 w 1357313"/>
              <a:gd name="connsiteY2" fmla="*/ 314325 h 1054893"/>
              <a:gd name="connsiteX3" fmla="*/ 161925 w 1357313"/>
              <a:gd name="connsiteY3" fmla="*/ 278606 h 1054893"/>
              <a:gd name="connsiteX4" fmla="*/ 402432 w 1357313"/>
              <a:gd name="connsiteY4" fmla="*/ 219075 h 1054893"/>
              <a:gd name="connsiteX5" fmla="*/ 626269 w 1357313"/>
              <a:gd name="connsiteY5" fmla="*/ 152400 h 1054893"/>
              <a:gd name="connsiteX6" fmla="*/ 707232 w 1357313"/>
              <a:gd name="connsiteY6" fmla="*/ 128587 h 1054893"/>
              <a:gd name="connsiteX7" fmla="*/ 797719 w 1357313"/>
              <a:gd name="connsiteY7" fmla="*/ 95250 h 1054893"/>
              <a:gd name="connsiteX8" fmla="*/ 928688 w 1357313"/>
              <a:gd name="connsiteY8" fmla="*/ 38100 h 1054893"/>
              <a:gd name="connsiteX9" fmla="*/ 983457 w 1357313"/>
              <a:gd name="connsiteY9" fmla="*/ 7143 h 1054893"/>
              <a:gd name="connsiteX10" fmla="*/ 995363 w 1357313"/>
              <a:gd name="connsiteY10" fmla="*/ 2381 h 1054893"/>
              <a:gd name="connsiteX11" fmla="*/ 1019175 w 1357313"/>
              <a:gd name="connsiteY11" fmla="*/ 0 h 1054893"/>
              <a:gd name="connsiteX12" fmla="*/ 1050132 w 1357313"/>
              <a:gd name="connsiteY12" fmla="*/ 9525 h 1054893"/>
              <a:gd name="connsiteX13" fmla="*/ 1114425 w 1357313"/>
              <a:gd name="connsiteY13" fmla="*/ 42862 h 1054893"/>
              <a:gd name="connsiteX14" fmla="*/ 1188244 w 1357313"/>
              <a:gd name="connsiteY14" fmla="*/ 90487 h 1054893"/>
              <a:gd name="connsiteX15" fmla="*/ 1262063 w 1357313"/>
              <a:gd name="connsiteY15" fmla="*/ 150018 h 1054893"/>
              <a:gd name="connsiteX16" fmla="*/ 1309688 w 1357313"/>
              <a:gd name="connsiteY16" fmla="*/ 183356 h 1054893"/>
              <a:gd name="connsiteX17" fmla="*/ 1333500 w 1357313"/>
              <a:gd name="connsiteY17" fmla="*/ 204787 h 1054893"/>
              <a:gd name="connsiteX18" fmla="*/ 1347788 w 1357313"/>
              <a:gd name="connsiteY18" fmla="*/ 223837 h 1054893"/>
              <a:gd name="connsiteX19" fmla="*/ 1354932 w 1357313"/>
              <a:gd name="connsiteY19" fmla="*/ 242887 h 1054893"/>
              <a:gd name="connsiteX20" fmla="*/ 1357313 w 1357313"/>
              <a:gd name="connsiteY20" fmla="*/ 254793 h 1054893"/>
              <a:gd name="connsiteX21" fmla="*/ 1357313 w 1357313"/>
              <a:gd name="connsiteY21" fmla="*/ 273843 h 1054893"/>
              <a:gd name="connsiteX22" fmla="*/ 1350169 w 1357313"/>
              <a:gd name="connsiteY22" fmla="*/ 295275 h 1054893"/>
              <a:gd name="connsiteX23" fmla="*/ 1333500 w 1357313"/>
              <a:gd name="connsiteY23" fmla="*/ 316706 h 1054893"/>
              <a:gd name="connsiteX24" fmla="*/ 1304925 w 1357313"/>
              <a:gd name="connsiteY24" fmla="*/ 333375 h 1054893"/>
              <a:gd name="connsiteX25" fmla="*/ 1288257 w 1357313"/>
              <a:gd name="connsiteY25" fmla="*/ 357187 h 1054893"/>
              <a:gd name="connsiteX26" fmla="*/ 1259682 w 1357313"/>
              <a:gd name="connsiteY26" fmla="*/ 411956 h 1054893"/>
              <a:gd name="connsiteX27" fmla="*/ 1238250 w 1357313"/>
              <a:gd name="connsiteY27" fmla="*/ 471487 h 1054893"/>
              <a:gd name="connsiteX28" fmla="*/ 1214438 w 1357313"/>
              <a:gd name="connsiteY28" fmla="*/ 545306 h 1054893"/>
              <a:gd name="connsiteX29" fmla="*/ 1195388 w 1357313"/>
              <a:gd name="connsiteY29" fmla="*/ 619125 h 1054893"/>
              <a:gd name="connsiteX30" fmla="*/ 1181100 w 1357313"/>
              <a:gd name="connsiteY30" fmla="*/ 695325 h 1054893"/>
              <a:gd name="connsiteX31" fmla="*/ 1169194 w 1357313"/>
              <a:gd name="connsiteY31" fmla="*/ 790575 h 1054893"/>
              <a:gd name="connsiteX32" fmla="*/ 1144588 w 1357313"/>
              <a:gd name="connsiteY32" fmla="*/ 981813 h 1054893"/>
              <a:gd name="connsiteX33" fmla="*/ 1138238 w 1357313"/>
              <a:gd name="connsiteY33" fmla="*/ 1026318 h 1054893"/>
              <a:gd name="connsiteX34" fmla="*/ 919163 w 1357313"/>
              <a:gd name="connsiteY34" fmla="*/ 1054893 h 1054893"/>
              <a:gd name="connsiteX35" fmla="*/ 923131 w 1357313"/>
              <a:gd name="connsiteY35" fmla="*/ 991345 h 1054893"/>
              <a:gd name="connsiteX36" fmla="*/ 933450 w 1357313"/>
              <a:gd name="connsiteY36" fmla="*/ 814387 h 1054893"/>
              <a:gd name="connsiteX37" fmla="*/ 950119 w 1357313"/>
              <a:gd name="connsiteY37" fmla="*/ 614362 h 1054893"/>
              <a:gd name="connsiteX38" fmla="*/ 964407 w 1357313"/>
              <a:gd name="connsiteY38" fmla="*/ 419100 h 1054893"/>
              <a:gd name="connsiteX39" fmla="*/ 969169 w 1357313"/>
              <a:gd name="connsiteY39" fmla="*/ 347662 h 1054893"/>
              <a:gd name="connsiteX40" fmla="*/ 969169 w 1357313"/>
              <a:gd name="connsiteY40" fmla="*/ 333375 h 1054893"/>
              <a:gd name="connsiteX41" fmla="*/ 964407 w 1357313"/>
              <a:gd name="connsiteY41" fmla="*/ 307181 h 1054893"/>
              <a:gd name="connsiteX42" fmla="*/ 957263 w 1357313"/>
              <a:gd name="connsiteY42" fmla="*/ 292893 h 1054893"/>
              <a:gd name="connsiteX43" fmla="*/ 942975 w 1357313"/>
              <a:gd name="connsiteY43" fmla="*/ 278606 h 1054893"/>
              <a:gd name="connsiteX44" fmla="*/ 919163 w 1357313"/>
              <a:gd name="connsiteY44" fmla="*/ 264318 h 1054893"/>
              <a:gd name="connsiteX45" fmla="*/ 890588 w 1357313"/>
              <a:gd name="connsiteY45" fmla="*/ 264318 h 1054893"/>
              <a:gd name="connsiteX46" fmla="*/ 823913 w 1357313"/>
              <a:gd name="connsiteY46" fmla="*/ 283368 h 1054893"/>
              <a:gd name="connsiteX47" fmla="*/ 647700 w 1357313"/>
              <a:gd name="connsiteY47" fmla="*/ 333375 h 1054893"/>
              <a:gd name="connsiteX48" fmla="*/ 409575 w 1357313"/>
              <a:gd name="connsiteY48" fmla="*/ 392906 h 1054893"/>
              <a:gd name="connsiteX0" fmla="*/ 409575 w 1357313"/>
              <a:gd name="connsiteY0" fmla="*/ 392906 h 1026318"/>
              <a:gd name="connsiteX1" fmla="*/ 42863 w 1357313"/>
              <a:gd name="connsiteY1" fmla="*/ 497681 h 1026318"/>
              <a:gd name="connsiteX2" fmla="*/ 0 w 1357313"/>
              <a:gd name="connsiteY2" fmla="*/ 314325 h 1026318"/>
              <a:gd name="connsiteX3" fmla="*/ 161925 w 1357313"/>
              <a:gd name="connsiteY3" fmla="*/ 278606 h 1026318"/>
              <a:gd name="connsiteX4" fmla="*/ 402432 w 1357313"/>
              <a:gd name="connsiteY4" fmla="*/ 219075 h 1026318"/>
              <a:gd name="connsiteX5" fmla="*/ 626269 w 1357313"/>
              <a:gd name="connsiteY5" fmla="*/ 152400 h 1026318"/>
              <a:gd name="connsiteX6" fmla="*/ 707232 w 1357313"/>
              <a:gd name="connsiteY6" fmla="*/ 128587 h 1026318"/>
              <a:gd name="connsiteX7" fmla="*/ 797719 w 1357313"/>
              <a:gd name="connsiteY7" fmla="*/ 95250 h 1026318"/>
              <a:gd name="connsiteX8" fmla="*/ 928688 w 1357313"/>
              <a:gd name="connsiteY8" fmla="*/ 38100 h 1026318"/>
              <a:gd name="connsiteX9" fmla="*/ 983457 w 1357313"/>
              <a:gd name="connsiteY9" fmla="*/ 7143 h 1026318"/>
              <a:gd name="connsiteX10" fmla="*/ 995363 w 1357313"/>
              <a:gd name="connsiteY10" fmla="*/ 2381 h 1026318"/>
              <a:gd name="connsiteX11" fmla="*/ 1019175 w 1357313"/>
              <a:gd name="connsiteY11" fmla="*/ 0 h 1026318"/>
              <a:gd name="connsiteX12" fmla="*/ 1050132 w 1357313"/>
              <a:gd name="connsiteY12" fmla="*/ 9525 h 1026318"/>
              <a:gd name="connsiteX13" fmla="*/ 1114425 w 1357313"/>
              <a:gd name="connsiteY13" fmla="*/ 42862 h 1026318"/>
              <a:gd name="connsiteX14" fmla="*/ 1188244 w 1357313"/>
              <a:gd name="connsiteY14" fmla="*/ 90487 h 1026318"/>
              <a:gd name="connsiteX15" fmla="*/ 1262063 w 1357313"/>
              <a:gd name="connsiteY15" fmla="*/ 150018 h 1026318"/>
              <a:gd name="connsiteX16" fmla="*/ 1309688 w 1357313"/>
              <a:gd name="connsiteY16" fmla="*/ 183356 h 1026318"/>
              <a:gd name="connsiteX17" fmla="*/ 1333500 w 1357313"/>
              <a:gd name="connsiteY17" fmla="*/ 204787 h 1026318"/>
              <a:gd name="connsiteX18" fmla="*/ 1347788 w 1357313"/>
              <a:gd name="connsiteY18" fmla="*/ 223837 h 1026318"/>
              <a:gd name="connsiteX19" fmla="*/ 1354932 w 1357313"/>
              <a:gd name="connsiteY19" fmla="*/ 242887 h 1026318"/>
              <a:gd name="connsiteX20" fmla="*/ 1357313 w 1357313"/>
              <a:gd name="connsiteY20" fmla="*/ 254793 h 1026318"/>
              <a:gd name="connsiteX21" fmla="*/ 1357313 w 1357313"/>
              <a:gd name="connsiteY21" fmla="*/ 273843 h 1026318"/>
              <a:gd name="connsiteX22" fmla="*/ 1350169 w 1357313"/>
              <a:gd name="connsiteY22" fmla="*/ 295275 h 1026318"/>
              <a:gd name="connsiteX23" fmla="*/ 1333500 w 1357313"/>
              <a:gd name="connsiteY23" fmla="*/ 316706 h 1026318"/>
              <a:gd name="connsiteX24" fmla="*/ 1304925 w 1357313"/>
              <a:gd name="connsiteY24" fmla="*/ 333375 h 1026318"/>
              <a:gd name="connsiteX25" fmla="*/ 1288257 w 1357313"/>
              <a:gd name="connsiteY25" fmla="*/ 357187 h 1026318"/>
              <a:gd name="connsiteX26" fmla="*/ 1259682 w 1357313"/>
              <a:gd name="connsiteY26" fmla="*/ 411956 h 1026318"/>
              <a:gd name="connsiteX27" fmla="*/ 1238250 w 1357313"/>
              <a:gd name="connsiteY27" fmla="*/ 471487 h 1026318"/>
              <a:gd name="connsiteX28" fmla="*/ 1214438 w 1357313"/>
              <a:gd name="connsiteY28" fmla="*/ 545306 h 1026318"/>
              <a:gd name="connsiteX29" fmla="*/ 1195388 w 1357313"/>
              <a:gd name="connsiteY29" fmla="*/ 619125 h 1026318"/>
              <a:gd name="connsiteX30" fmla="*/ 1181100 w 1357313"/>
              <a:gd name="connsiteY30" fmla="*/ 695325 h 1026318"/>
              <a:gd name="connsiteX31" fmla="*/ 1169194 w 1357313"/>
              <a:gd name="connsiteY31" fmla="*/ 790575 h 1026318"/>
              <a:gd name="connsiteX32" fmla="*/ 1144588 w 1357313"/>
              <a:gd name="connsiteY32" fmla="*/ 981813 h 1026318"/>
              <a:gd name="connsiteX33" fmla="*/ 1138238 w 1357313"/>
              <a:gd name="connsiteY33" fmla="*/ 1026318 h 1026318"/>
              <a:gd name="connsiteX34" fmla="*/ 923131 w 1357313"/>
              <a:gd name="connsiteY34" fmla="*/ 991345 h 1026318"/>
              <a:gd name="connsiteX35" fmla="*/ 933450 w 1357313"/>
              <a:gd name="connsiteY35" fmla="*/ 814387 h 1026318"/>
              <a:gd name="connsiteX36" fmla="*/ 950119 w 1357313"/>
              <a:gd name="connsiteY36" fmla="*/ 614362 h 1026318"/>
              <a:gd name="connsiteX37" fmla="*/ 964407 w 1357313"/>
              <a:gd name="connsiteY37" fmla="*/ 419100 h 1026318"/>
              <a:gd name="connsiteX38" fmla="*/ 969169 w 1357313"/>
              <a:gd name="connsiteY38" fmla="*/ 347662 h 1026318"/>
              <a:gd name="connsiteX39" fmla="*/ 969169 w 1357313"/>
              <a:gd name="connsiteY39" fmla="*/ 333375 h 1026318"/>
              <a:gd name="connsiteX40" fmla="*/ 964407 w 1357313"/>
              <a:gd name="connsiteY40" fmla="*/ 307181 h 1026318"/>
              <a:gd name="connsiteX41" fmla="*/ 957263 w 1357313"/>
              <a:gd name="connsiteY41" fmla="*/ 292893 h 1026318"/>
              <a:gd name="connsiteX42" fmla="*/ 942975 w 1357313"/>
              <a:gd name="connsiteY42" fmla="*/ 278606 h 1026318"/>
              <a:gd name="connsiteX43" fmla="*/ 919163 w 1357313"/>
              <a:gd name="connsiteY43" fmla="*/ 264318 h 1026318"/>
              <a:gd name="connsiteX44" fmla="*/ 890588 w 1357313"/>
              <a:gd name="connsiteY44" fmla="*/ 264318 h 1026318"/>
              <a:gd name="connsiteX45" fmla="*/ 823913 w 1357313"/>
              <a:gd name="connsiteY45" fmla="*/ 283368 h 1026318"/>
              <a:gd name="connsiteX46" fmla="*/ 647700 w 1357313"/>
              <a:gd name="connsiteY46" fmla="*/ 333375 h 1026318"/>
              <a:gd name="connsiteX47" fmla="*/ 409575 w 1357313"/>
              <a:gd name="connsiteY47" fmla="*/ 392906 h 1026318"/>
              <a:gd name="connsiteX0" fmla="*/ 409575 w 1357313"/>
              <a:gd name="connsiteY0" fmla="*/ 392906 h 991345"/>
              <a:gd name="connsiteX1" fmla="*/ 42863 w 1357313"/>
              <a:gd name="connsiteY1" fmla="*/ 497681 h 991345"/>
              <a:gd name="connsiteX2" fmla="*/ 0 w 1357313"/>
              <a:gd name="connsiteY2" fmla="*/ 314325 h 991345"/>
              <a:gd name="connsiteX3" fmla="*/ 161925 w 1357313"/>
              <a:gd name="connsiteY3" fmla="*/ 278606 h 991345"/>
              <a:gd name="connsiteX4" fmla="*/ 402432 w 1357313"/>
              <a:gd name="connsiteY4" fmla="*/ 219075 h 991345"/>
              <a:gd name="connsiteX5" fmla="*/ 626269 w 1357313"/>
              <a:gd name="connsiteY5" fmla="*/ 152400 h 991345"/>
              <a:gd name="connsiteX6" fmla="*/ 707232 w 1357313"/>
              <a:gd name="connsiteY6" fmla="*/ 128587 h 991345"/>
              <a:gd name="connsiteX7" fmla="*/ 797719 w 1357313"/>
              <a:gd name="connsiteY7" fmla="*/ 95250 h 991345"/>
              <a:gd name="connsiteX8" fmla="*/ 928688 w 1357313"/>
              <a:gd name="connsiteY8" fmla="*/ 38100 h 991345"/>
              <a:gd name="connsiteX9" fmla="*/ 983457 w 1357313"/>
              <a:gd name="connsiteY9" fmla="*/ 7143 h 991345"/>
              <a:gd name="connsiteX10" fmla="*/ 995363 w 1357313"/>
              <a:gd name="connsiteY10" fmla="*/ 2381 h 991345"/>
              <a:gd name="connsiteX11" fmla="*/ 1019175 w 1357313"/>
              <a:gd name="connsiteY11" fmla="*/ 0 h 991345"/>
              <a:gd name="connsiteX12" fmla="*/ 1050132 w 1357313"/>
              <a:gd name="connsiteY12" fmla="*/ 9525 h 991345"/>
              <a:gd name="connsiteX13" fmla="*/ 1114425 w 1357313"/>
              <a:gd name="connsiteY13" fmla="*/ 42862 h 991345"/>
              <a:gd name="connsiteX14" fmla="*/ 1188244 w 1357313"/>
              <a:gd name="connsiteY14" fmla="*/ 90487 h 991345"/>
              <a:gd name="connsiteX15" fmla="*/ 1262063 w 1357313"/>
              <a:gd name="connsiteY15" fmla="*/ 150018 h 991345"/>
              <a:gd name="connsiteX16" fmla="*/ 1309688 w 1357313"/>
              <a:gd name="connsiteY16" fmla="*/ 183356 h 991345"/>
              <a:gd name="connsiteX17" fmla="*/ 1333500 w 1357313"/>
              <a:gd name="connsiteY17" fmla="*/ 204787 h 991345"/>
              <a:gd name="connsiteX18" fmla="*/ 1347788 w 1357313"/>
              <a:gd name="connsiteY18" fmla="*/ 223837 h 991345"/>
              <a:gd name="connsiteX19" fmla="*/ 1354932 w 1357313"/>
              <a:gd name="connsiteY19" fmla="*/ 242887 h 991345"/>
              <a:gd name="connsiteX20" fmla="*/ 1357313 w 1357313"/>
              <a:gd name="connsiteY20" fmla="*/ 254793 h 991345"/>
              <a:gd name="connsiteX21" fmla="*/ 1357313 w 1357313"/>
              <a:gd name="connsiteY21" fmla="*/ 273843 h 991345"/>
              <a:gd name="connsiteX22" fmla="*/ 1350169 w 1357313"/>
              <a:gd name="connsiteY22" fmla="*/ 295275 h 991345"/>
              <a:gd name="connsiteX23" fmla="*/ 1333500 w 1357313"/>
              <a:gd name="connsiteY23" fmla="*/ 316706 h 991345"/>
              <a:gd name="connsiteX24" fmla="*/ 1304925 w 1357313"/>
              <a:gd name="connsiteY24" fmla="*/ 333375 h 991345"/>
              <a:gd name="connsiteX25" fmla="*/ 1288257 w 1357313"/>
              <a:gd name="connsiteY25" fmla="*/ 357187 h 991345"/>
              <a:gd name="connsiteX26" fmla="*/ 1259682 w 1357313"/>
              <a:gd name="connsiteY26" fmla="*/ 411956 h 991345"/>
              <a:gd name="connsiteX27" fmla="*/ 1238250 w 1357313"/>
              <a:gd name="connsiteY27" fmla="*/ 471487 h 991345"/>
              <a:gd name="connsiteX28" fmla="*/ 1214438 w 1357313"/>
              <a:gd name="connsiteY28" fmla="*/ 545306 h 991345"/>
              <a:gd name="connsiteX29" fmla="*/ 1195388 w 1357313"/>
              <a:gd name="connsiteY29" fmla="*/ 619125 h 991345"/>
              <a:gd name="connsiteX30" fmla="*/ 1181100 w 1357313"/>
              <a:gd name="connsiteY30" fmla="*/ 695325 h 991345"/>
              <a:gd name="connsiteX31" fmla="*/ 1169194 w 1357313"/>
              <a:gd name="connsiteY31" fmla="*/ 790575 h 991345"/>
              <a:gd name="connsiteX32" fmla="*/ 1144588 w 1357313"/>
              <a:gd name="connsiteY32" fmla="*/ 981813 h 991345"/>
              <a:gd name="connsiteX33" fmla="*/ 923131 w 1357313"/>
              <a:gd name="connsiteY33" fmla="*/ 991345 h 991345"/>
              <a:gd name="connsiteX34" fmla="*/ 933450 w 1357313"/>
              <a:gd name="connsiteY34" fmla="*/ 814387 h 991345"/>
              <a:gd name="connsiteX35" fmla="*/ 950119 w 1357313"/>
              <a:gd name="connsiteY35" fmla="*/ 614362 h 991345"/>
              <a:gd name="connsiteX36" fmla="*/ 964407 w 1357313"/>
              <a:gd name="connsiteY36" fmla="*/ 419100 h 991345"/>
              <a:gd name="connsiteX37" fmla="*/ 969169 w 1357313"/>
              <a:gd name="connsiteY37" fmla="*/ 347662 h 991345"/>
              <a:gd name="connsiteX38" fmla="*/ 969169 w 1357313"/>
              <a:gd name="connsiteY38" fmla="*/ 333375 h 991345"/>
              <a:gd name="connsiteX39" fmla="*/ 964407 w 1357313"/>
              <a:gd name="connsiteY39" fmla="*/ 307181 h 991345"/>
              <a:gd name="connsiteX40" fmla="*/ 957263 w 1357313"/>
              <a:gd name="connsiteY40" fmla="*/ 292893 h 991345"/>
              <a:gd name="connsiteX41" fmla="*/ 942975 w 1357313"/>
              <a:gd name="connsiteY41" fmla="*/ 278606 h 991345"/>
              <a:gd name="connsiteX42" fmla="*/ 919163 w 1357313"/>
              <a:gd name="connsiteY42" fmla="*/ 264318 h 991345"/>
              <a:gd name="connsiteX43" fmla="*/ 890588 w 1357313"/>
              <a:gd name="connsiteY43" fmla="*/ 264318 h 991345"/>
              <a:gd name="connsiteX44" fmla="*/ 823913 w 1357313"/>
              <a:gd name="connsiteY44" fmla="*/ 283368 h 991345"/>
              <a:gd name="connsiteX45" fmla="*/ 647700 w 1357313"/>
              <a:gd name="connsiteY45" fmla="*/ 333375 h 991345"/>
              <a:gd name="connsiteX46" fmla="*/ 409575 w 1357313"/>
              <a:gd name="connsiteY46" fmla="*/ 392906 h 991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57313" h="991345">
                <a:moveTo>
                  <a:pt x="409575" y="392906"/>
                </a:moveTo>
                <a:lnTo>
                  <a:pt x="42863" y="497681"/>
                </a:lnTo>
                <a:lnTo>
                  <a:pt x="0" y="314325"/>
                </a:lnTo>
                <a:lnTo>
                  <a:pt x="161925" y="278606"/>
                </a:lnTo>
                <a:lnTo>
                  <a:pt x="402432" y="219075"/>
                </a:lnTo>
                <a:lnTo>
                  <a:pt x="626269" y="152400"/>
                </a:lnTo>
                <a:lnTo>
                  <a:pt x="707232" y="128587"/>
                </a:lnTo>
                <a:lnTo>
                  <a:pt x="797719" y="95250"/>
                </a:lnTo>
                <a:lnTo>
                  <a:pt x="928688" y="38100"/>
                </a:lnTo>
                <a:lnTo>
                  <a:pt x="983457" y="7143"/>
                </a:lnTo>
                <a:lnTo>
                  <a:pt x="995363" y="2381"/>
                </a:lnTo>
                <a:lnTo>
                  <a:pt x="1019175" y="0"/>
                </a:lnTo>
                <a:lnTo>
                  <a:pt x="1050132" y="9525"/>
                </a:lnTo>
                <a:lnTo>
                  <a:pt x="1114425" y="42862"/>
                </a:lnTo>
                <a:lnTo>
                  <a:pt x="1188244" y="90487"/>
                </a:lnTo>
                <a:lnTo>
                  <a:pt x="1262063" y="150018"/>
                </a:lnTo>
                <a:lnTo>
                  <a:pt x="1309688" y="183356"/>
                </a:lnTo>
                <a:lnTo>
                  <a:pt x="1333500" y="204787"/>
                </a:lnTo>
                <a:lnTo>
                  <a:pt x="1347788" y="223837"/>
                </a:lnTo>
                <a:lnTo>
                  <a:pt x="1354932" y="242887"/>
                </a:lnTo>
                <a:lnTo>
                  <a:pt x="1357313" y="254793"/>
                </a:lnTo>
                <a:lnTo>
                  <a:pt x="1357313" y="273843"/>
                </a:lnTo>
                <a:lnTo>
                  <a:pt x="1350169" y="295275"/>
                </a:lnTo>
                <a:lnTo>
                  <a:pt x="1333500" y="316706"/>
                </a:lnTo>
                <a:lnTo>
                  <a:pt x="1304925" y="333375"/>
                </a:lnTo>
                <a:lnTo>
                  <a:pt x="1288257" y="357187"/>
                </a:lnTo>
                <a:lnTo>
                  <a:pt x="1259682" y="411956"/>
                </a:lnTo>
                <a:lnTo>
                  <a:pt x="1238250" y="471487"/>
                </a:lnTo>
                <a:lnTo>
                  <a:pt x="1214438" y="545306"/>
                </a:lnTo>
                <a:lnTo>
                  <a:pt x="1195388" y="619125"/>
                </a:lnTo>
                <a:lnTo>
                  <a:pt x="1181100" y="695325"/>
                </a:lnTo>
                <a:lnTo>
                  <a:pt x="1169194" y="790575"/>
                </a:lnTo>
                <a:lnTo>
                  <a:pt x="1144588" y="981813"/>
                </a:lnTo>
                <a:lnTo>
                  <a:pt x="923131" y="991345"/>
                </a:lnTo>
                <a:lnTo>
                  <a:pt x="933450" y="814387"/>
                </a:lnTo>
                <a:lnTo>
                  <a:pt x="950119" y="614362"/>
                </a:lnTo>
                <a:lnTo>
                  <a:pt x="964407" y="419100"/>
                </a:lnTo>
                <a:lnTo>
                  <a:pt x="969169" y="347662"/>
                </a:lnTo>
                <a:lnTo>
                  <a:pt x="969169" y="333375"/>
                </a:lnTo>
                <a:lnTo>
                  <a:pt x="964407" y="307181"/>
                </a:lnTo>
                <a:lnTo>
                  <a:pt x="957263" y="292893"/>
                </a:lnTo>
                <a:lnTo>
                  <a:pt x="942975" y="278606"/>
                </a:lnTo>
                <a:lnTo>
                  <a:pt x="919163" y="264318"/>
                </a:lnTo>
                <a:lnTo>
                  <a:pt x="890588" y="264318"/>
                </a:lnTo>
                <a:lnTo>
                  <a:pt x="823913" y="283368"/>
                </a:lnTo>
                <a:lnTo>
                  <a:pt x="647700" y="333375"/>
                </a:lnTo>
                <a:lnTo>
                  <a:pt x="409575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C1BAC98-23A4-4140-9C24-C89573F4A778}"/>
              </a:ext>
            </a:extLst>
          </p:cNvPr>
          <p:cNvSpPr/>
          <p:nvPr/>
        </p:nvSpPr>
        <p:spPr>
          <a:xfrm>
            <a:off x="3432175" y="5019675"/>
            <a:ext cx="1095375" cy="398463"/>
          </a:xfrm>
          <a:custGeom>
            <a:avLst/>
            <a:gdLst>
              <a:gd name="connsiteX0" fmla="*/ 347663 w 1095375"/>
              <a:gd name="connsiteY0" fmla="*/ 300038 h 397669"/>
              <a:gd name="connsiteX1" fmla="*/ 42863 w 1095375"/>
              <a:gd name="connsiteY1" fmla="*/ 397669 h 397669"/>
              <a:gd name="connsiteX2" fmla="*/ 0 w 1095375"/>
              <a:gd name="connsiteY2" fmla="*/ 209550 h 397669"/>
              <a:gd name="connsiteX3" fmla="*/ 340519 w 1095375"/>
              <a:gd name="connsiteY3" fmla="*/ 126206 h 397669"/>
              <a:gd name="connsiteX4" fmla="*/ 611982 w 1095375"/>
              <a:gd name="connsiteY4" fmla="*/ 59531 h 397669"/>
              <a:gd name="connsiteX5" fmla="*/ 807244 w 1095375"/>
              <a:gd name="connsiteY5" fmla="*/ 11906 h 397669"/>
              <a:gd name="connsiteX6" fmla="*/ 1021557 w 1095375"/>
              <a:gd name="connsiteY6" fmla="*/ 0 h 397669"/>
              <a:gd name="connsiteX7" fmla="*/ 1045369 w 1095375"/>
              <a:gd name="connsiteY7" fmla="*/ 11906 h 397669"/>
              <a:gd name="connsiteX8" fmla="*/ 1069182 w 1095375"/>
              <a:gd name="connsiteY8" fmla="*/ 30956 h 397669"/>
              <a:gd name="connsiteX9" fmla="*/ 1088232 w 1095375"/>
              <a:gd name="connsiteY9" fmla="*/ 61913 h 397669"/>
              <a:gd name="connsiteX10" fmla="*/ 1095375 w 1095375"/>
              <a:gd name="connsiteY10" fmla="*/ 92869 h 397669"/>
              <a:gd name="connsiteX11" fmla="*/ 1090613 w 1095375"/>
              <a:gd name="connsiteY11" fmla="*/ 111919 h 397669"/>
              <a:gd name="connsiteX12" fmla="*/ 1071563 w 1095375"/>
              <a:gd name="connsiteY12" fmla="*/ 138113 h 397669"/>
              <a:gd name="connsiteX13" fmla="*/ 1042988 w 1095375"/>
              <a:gd name="connsiteY13" fmla="*/ 159544 h 397669"/>
              <a:gd name="connsiteX14" fmla="*/ 981075 w 1095375"/>
              <a:gd name="connsiteY14" fmla="*/ 183356 h 397669"/>
              <a:gd name="connsiteX15" fmla="*/ 940594 w 1095375"/>
              <a:gd name="connsiteY15" fmla="*/ 195263 h 397669"/>
              <a:gd name="connsiteX16" fmla="*/ 878682 w 1095375"/>
              <a:gd name="connsiteY16" fmla="*/ 200025 h 397669"/>
              <a:gd name="connsiteX17" fmla="*/ 823913 w 1095375"/>
              <a:gd name="connsiteY17" fmla="*/ 204788 h 397669"/>
              <a:gd name="connsiteX18" fmla="*/ 738188 w 1095375"/>
              <a:gd name="connsiteY18" fmla="*/ 216694 h 397669"/>
              <a:gd name="connsiteX19" fmla="*/ 638175 w 1095375"/>
              <a:gd name="connsiteY19" fmla="*/ 233363 h 397669"/>
              <a:gd name="connsiteX20" fmla="*/ 542925 w 1095375"/>
              <a:gd name="connsiteY20" fmla="*/ 257175 h 397669"/>
              <a:gd name="connsiteX21" fmla="*/ 347663 w 1095375"/>
              <a:gd name="connsiteY21" fmla="*/ 30003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95375" h="397669">
                <a:moveTo>
                  <a:pt x="347663" y="300038"/>
                </a:moveTo>
                <a:lnTo>
                  <a:pt x="42863" y="397669"/>
                </a:lnTo>
                <a:lnTo>
                  <a:pt x="0" y="209550"/>
                </a:lnTo>
                <a:lnTo>
                  <a:pt x="340519" y="126206"/>
                </a:lnTo>
                <a:lnTo>
                  <a:pt x="611982" y="59531"/>
                </a:lnTo>
                <a:lnTo>
                  <a:pt x="807244" y="11906"/>
                </a:lnTo>
                <a:lnTo>
                  <a:pt x="1021557" y="0"/>
                </a:lnTo>
                <a:lnTo>
                  <a:pt x="1045369" y="11906"/>
                </a:lnTo>
                <a:lnTo>
                  <a:pt x="1069182" y="30956"/>
                </a:lnTo>
                <a:lnTo>
                  <a:pt x="1088232" y="61913"/>
                </a:lnTo>
                <a:lnTo>
                  <a:pt x="1095375" y="92869"/>
                </a:lnTo>
                <a:lnTo>
                  <a:pt x="1090613" y="111919"/>
                </a:lnTo>
                <a:lnTo>
                  <a:pt x="1071563" y="138113"/>
                </a:lnTo>
                <a:lnTo>
                  <a:pt x="1042988" y="159544"/>
                </a:lnTo>
                <a:lnTo>
                  <a:pt x="981075" y="183356"/>
                </a:lnTo>
                <a:lnTo>
                  <a:pt x="940594" y="195263"/>
                </a:lnTo>
                <a:lnTo>
                  <a:pt x="878682" y="200025"/>
                </a:lnTo>
                <a:lnTo>
                  <a:pt x="823913" y="204788"/>
                </a:lnTo>
                <a:lnTo>
                  <a:pt x="738188" y="216694"/>
                </a:lnTo>
                <a:lnTo>
                  <a:pt x="638175" y="233363"/>
                </a:lnTo>
                <a:lnTo>
                  <a:pt x="542925" y="257175"/>
                </a:lnTo>
                <a:lnTo>
                  <a:pt x="347663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BB497E5-591F-B54B-9141-D7107999687E}"/>
              </a:ext>
            </a:extLst>
          </p:cNvPr>
          <p:cNvSpPr/>
          <p:nvPr/>
        </p:nvSpPr>
        <p:spPr>
          <a:xfrm>
            <a:off x="5519738" y="1771650"/>
            <a:ext cx="1436687" cy="477838"/>
          </a:xfrm>
          <a:custGeom>
            <a:avLst/>
            <a:gdLst>
              <a:gd name="connsiteX0" fmla="*/ 407193 w 1435893"/>
              <a:gd name="connsiteY0" fmla="*/ 383381 h 478631"/>
              <a:gd name="connsiteX1" fmla="*/ 52387 w 1435893"/>
              <a:gd name="connsiteY1" fmla="*/ 478631 h 478631"/>
              <a:gd name="connsiteX2" fmla="*/ 0 w 1435893"/>
              <a:gd name="connsiteY2" fmla="*/ 259556 h 478631"/>
              <a:gd name="connsiteX3" fmla="*/ 171450 w 1435893"/>
              <a:gd name="connsiteY3" fmla="*/ 250031 h 478631"/>
              <a:gd name="connsiteX4" fmla="*/ 297656 w 1435893"/>
              <a:gd name="connsiteY4" fmla="*/ 233363 h 478631"/>
              <a:gd name="connsiteX5" fmla="*/ 411956 w 1435893"/>
              <a:gd name="connsiteY5" fmla="*/ 209550 h 478631"/>
              <a:gd name="connsiteX6" fmla="*/ 533400 w 1435893"/>
              <a:gd name="connsiteY6" fmla="*/ 176213 h 478631"/>
              <a:gd name="connsiteX7" fmla="*/ 645318 w 1435893"/>
              <a:gd name="connsiteY7" fmla="*/ 140494 h 478631"/>
              <a:gd name="connsiteX8" fmla="*/ 783431 w 1435893"/>
              <a:gd name="connsiteY8" fmla="*/ 88106 h 478631"/>
              <a:gd name="connsiteX9" fmla="*/ 885825 w 1435893"/>
              <a:gd name="connsiteY9" fmla="*/ 45244 h 478631"/>
              <a:gd name="connsiteX10" fmla="*/ 938212 w 1435893"/>
              <a:gd name="connsiteY10" fmla="*/ 19050 h 478631"/>
              <a:gd name="connsiteX11" fmla="*/ 971550 w 1435893"/>
              <a:gd name="connsiteY11" fmla="*/ 2381 h 478631"/>
              <a:gd name="connsiteX12" fmla="*/ 1007268 w 1435893"/>
              <a:gd name="connsiteY12" fmla="*/ 0 h 478631"/>
              <a:gd name="connsiteX13" fmla="*/ 1057275 w 1435893"/>
              <a:gd name="connsiteY13" fmla="*/ 9525 h 478631"/>
              <a:gd name="connsiteX14" fmla="*/ 1140618 w 1435893"/>
              <a:gd name="connsiteY14" fmla="*/ 45244 h 478631"/>
              <a:gd name="connsiteX15" fmla="*/ 1243012 w 1435893"/>
              <a:gd name="connsiteY15" fmla="*/ 114300 h 478631"/>
              <a:gd name="connsiteX16" fmla="*/ 1335881 w 1435893"/>
              <a:gd name="connsiteY16" fmla="*/ 180975 h 478631"/>
              <a:gd name="connsiteX17" fmla="*/ 1385887 w 1435893"/>
              <a:gd name="connsiteY17" fmla="*/ 219075 h 478631"/>
              <a:gd name="connsiteX18" fmla="*/ 1416843 w 1435893"/>
              <a:gd name="connsiteY18" fmla="*/ 252413 h 478631"/>
              <a:gd name="connsiteX19" fmla="*/ 1428750 w 1435893"/>
              <a:gd name="connsiteY19" fmla="*/ 276225 h 478631"/>
              <a:gd name="connsiteX20" fmla="*/ 1435893 w 1435893"/>
              <a:gd name="connsiteY20" fmla="*/ 309563 h 478631"/>
              <a:gd name="connsiteX21" fmla="*/ 1426368 w 1435893"/>
              <a:gd name="connsiteY21" fmla="*/ 333375 h 478631"/>
              <a:gd name="connsiteX22" fmla="*/ 1402556 w 1435893"/>
              <a:gd name="connsiteY22" fmla="*/ 359569 h 478631"/>
              <a:gd name="connsiteX23" fmla="*/ 1378743 w 1435893"/>
              <a:gd name="connsiteY23" fmla="*/ 378619 h 478631"/>
              <a:gd name="connsiteX24" fmla="*/ 1369218 w 1435893"/>
              <a:gd name="connsiteY24" fmla="*/ 385763 h 478631"/>
              <a:gd name="connsiteX25" fmla="*/ 995362 w 1435893"/>
              <a:gd name="connsiteY25" fmla="*/ 254794 h 478631"/>
              <a:gd name="connsiteX26" fmla="*/ 964406 w 1435893"/>
              <a:gd name="connsiteY26" fmla="*/ 247650 h 478631"/>
              <a:gd name="connsiteX27" fmla="*/ 933450 w 1435893"/>
              <a:gd name="connsiteY27" fmla="*/ 247650 h 478631"/>
              <a:gd name="connsiteX28" fmla="*/ 883443 w 1435893"/>
              <a:gd name="connsiteY28" fmla="*/ 257175 h 478631"/>
              <a:gd name="connsiteX29" fmla="*/ 407193 w 1435893"/>
              <a:gd name="connsiteY29" fmla="*/ 383381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435893" h="478631">
                <a:moveTo>
                  <a:pt x="407193" y="383381"/>
                </a:moveTo>
                <a:lnTo>
                  <a:pt x="52387" y="478631"/>
                </a:lnTo>
                <a:lnTo>
                  <a:pt x="0" y="259556"/>
                </a:lnTo>
                <a:lnTo>
                  <a:pt x="171450" y="250031"/>
                </a:lnTo>
                <a:lnTo>
                  <a:pt x="297656" y="233363"/>
                </a:lnTo>
                <a:lnTo>
                  <a:pt x="411956" y="209550"/>
                </a:lnTo>
                <a:lnTo>
                  <a:pt x="533400" y="176213"/>
                </a:lnTo>
                <a:lnTo>
                  <a:pt x="645318" y="140494"/>
                </a:lnTo>
                <a:lnTo>
                  <a:pt x="783431" y="88106"/>
                </a:lnTo>
                <a:lnTo>
                  <a:pt x="885825" y="45244"/>
                </a:lnTo>
                <a:lnTo>
                  <a:pt x="938212" y="19050"/>
                </a:lnTo>
                <a:lnTo>
                  <a:pt x="971550" y="2381"/>
                </a:lnTo>
                <a:lnTo>
                  <a:pt x="1007268" y="0"/>
                </a:lnTo>
                <a:lnTo>
                  <a:pt x="1057275" y="9525"/>
                </a:lnTo>
                <a:lnTo>
                  <a:pt x="1140618" y="45244"/>
                </a:lnTo>
                <a:lnTo>
                  <a:pt x="1243012" y="114300"/>
                </a:lnTo>
                <a:lnTo>
                  <a:pt x="1335881" y="180975"/>
                </a:lnTo>
                <a:lnTo>
                  <a:pt x="1385887" y="219075"/>
                </a:lnTo>
                <a:lnTo>
                  <a:pt x="1416843" y="252413"/>
                </a:lnTo>
                <a:lnTo>
                  <a:pt x="1428750" y="276225"/>
                </a:lnTo>
                <a:lnTo>
                  <a:pt x="1435893" y="309563"/>
                </a:lnTo>
                <a:lnTo>
                  <a:pt x="1426368" y="333375"/>
                </a:lnTo>
                <a:lnTo>
                  <a:pt x="1402556" y="359569"/>
                </a:lnTo>
                <a:lnTo>
                  <a:pt x="1378743" y="378619"/>
                </a:lnTo>
                <a:lnTo>
                  <a:pt x="1369218" y="385763"/>
                </a:lnTo>
                <a:lnTo>
                  <a:pt x="995362" y="254794"/>
                </a:lnTo>
                <a:lnTo>
                  <a:pt x="964406" y="247650"/>
                </a:lnTo>
                <a:lnTo>
                  <a:pt x="933450" y="247650"/>
                </a:lnTo>
                <a:lnTo>
                  <a:pt x="883443" y="257175"/>
                </a:lnTo>
                <a:lnTo>
                  <a:pt x="407193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6299FA7-2D5C-2446-B066-1AAF005B879A}"/>
              </a:ext>
            </a:extLst>
          </p:cNvPr>
          <p:cNvSpPr/>
          <p:nvPr/>
        </p:nvSpPr>
        <p:spPr>
          <a:xfrm>
            <a:off x="6118225" y="1954213"/>
            <a:ext cx="782638" cy="1228725"/>
          </a:xfrm>
          <a:custGeom>
            <a:avLst/>
            <a:gdLst>
              <a:gd name="connsiteX0" fmla="*/ 176213 w 783432"/>
              <a:gd name="connsiteY0" fmla="*/ 740569 h 1228725"/>
              <a:gd name="connsiteX1" fmla="*/ 247650 w 783432"/>
              <a:gd name="connsiteY1" fmla="*/ 557213 h 1228725"/>
              <a:gd name="connsiteX2" fmla="*/ 304800 w 783432"/>
              <a:gd name="connsiteY2" fmla="*/ 416719 h 1228725"/>
              <a:gd name="connsiteX3" fmla="*/ 345282 w 783432"/>
              <a:gd name="connsiteY3" fmla="*/ 314325 h 1228725"/>
              <a:gd name="connsiteX4" fmla="*/ 376238 w 783432"/>
              <a:gd name="connsiteY4" fmla="*/ 238125 h 1228725"/>
              <a:gd name="connsiteX5" fmla="*/ 397669 w 783432"/>
              <a:gd name="connsiteY5" fmla="*/ 178594 h 1228725"/>
              <a:gd name="connsiteX6" fmla="*/ 414338 w 783432"/>
              <a:gd name="connsiteY6" fmla="*/ 142875 h 1228725"/>
              <a:gd name="connsiteX7" fmla="*/ 419100 w 783432"/>
              <a:gd name="connsiteY7" fmla="*/ 114300 h 1228725"/>
              <a:gd name="connsiteX8" fmla="*/ 416719 w 783432"/>
              <a:gd name="connsiteY8" fmla="*/ 97632 h 1228725"/>
              <a:gd name="connsiteX9" fmla="*/ 364332 w 783432"/>
              <a:gd name="connsiteY9" fmla="*/ 0 h 1228725"/>
              <a:gd name="connsiteX10" fmla="*/ 783432 w 783432"/>
              <a:gd name="connsiteY10" fmla="*/ 171450 h 1228725"/>
              <a:gd name="connsiteX11" fmla="*/ 769144 w 783432"/>
              <a:gd name="connsiteY11" fmla="*/ 202407 h 1228725"/>
              <a:gd name="connsiteX12" fmla="*/ 711994 w 783432"/>
              <a:gd name="connsiteY12" fmla="*/ 259557 h 1228725"/>
              <a:gd name="connsiteX13" fmla="*/ 635794 w 783432"/>
              <a:gd name="connsiteY13" fmla="*/ 352425 h 1228725"/>
              <a:gd name="connsiteX14" fmla="*/ 531019 w 783432"/>
              <a:gd name="connsiteY14" fmla="*/ 497682 h 1228725"/>
              <a:gd name="connsiteX15" fmla="*/ 426244 w 783432"/>
              <a:gd name="connsiteY15" fmla="*/ 657225 h 1228725"/>
              <a:gd name="connsiteX16" fmla="*/ 311944 w 783432"/>
              <a:gd name="connsiteY16" fmla="*/ 852488 h 1228725"/>
              <a:gd name="connsiteX17" fmla="*/ 209550 w 783432"/>
              <a:gd name="connsiteY17" fmla="*/ 1031082 h 1228725"/>
              <a:gd name="connsiteX18" fmla="*/ 100013 w 783432"/>
              <a:gd name="connsiteY18" fmla="*/ 1228725 h 1228725"/>
              <a:gd name="connsiteX19" fmla="*/ 0 w 783432"/>
              <a:gd name="connsiteY19" fmla="*/ 1183482 h 1228725"/>
              <a:gd name="connsiteX20" fmla="*/ 19050 w 783432"/>
              <a:gd name="connsiteY20" fmla="*/ 1140619 h 1228725"/>
              <a:gd name="connsiteX21" fmla="*/ 176213 w 783432"/>
              <a:gd name="connsiteY21" fmla="*/ 740569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3432" h="1228725">
                <a:moveTo>
                  <a:pt x="176213" y="740569"/>
                </a:moveTo>
                <a:lnTo>
                  <a:pt x="247650" y="557213"/>
                </a:lnTo>
                <a:lnTo>
                  <a:pt x="304800" y="416719"/>
                </a:lnTo>
                <a:lnTo>
                  <a:pt x="345282" y="314325"/>
                </a:lnTo>
                <a:lnTo>
                  <a:pt x="376238" y="238125"/>
                </a:lnTo>
                <a:lnTo>
                  <a:pt x="397669" y="178594"/>
                </a:lnTo>
                <a:lnTo>
                  <a:pt x="414338" y="142875"/>
                </a:lnTo>
                <a:lnTo>
                  <a:pt x="419100" y="114300"/>
                </a:lnTo>
                <a:lnTo>
                  <a:pt x="416719" y="97632"/>
                </a:lnTo>
                <a:lnTo>
                  <a:pt x="364332" y="0"/>
                </a:lnTo>
                <a:lnTo>
                  <a:pt x="783432" y="171450"/>
                </a:lnTo>
                <a:lnTo>
                  <a:pt x="769144" y="202407"/>
                </a:lnTo>
                <a:lnTo>
                  <a:pt x="711994" y="259557"/>
                </a:lnTo>
                <a:lnTo>
                  <a:pt x="635794" y="352425"/>
                </a:lnTo>
                <a:lnTo>
                  <a:pt x="531019" y="497682"/>
                </a:lnTo>
                <a:lnTo>
                  <a:pt x="426244" y="657225"/>
                </a:lnTo>
                <a:lnTo>
                  <a:pt x="311944" y="852488"/>
                </a:lnTo>
                <a:lnTo>
                  <a:pt x="209550" y="1031082"/>
                </a:lnTo>
                <a:lnTo>
                  <a:pt x="100013" y="1228725"/>
                </a:lnTo>
                <a:lnTo>
                  <a:pt x="0" y="1183482"/>
                </a:lnTo>
                <a:lnTo>
                  <a:pt x="19050" y="1140619"/>
                </a:lnTo>
                <a:lnTo>
                  <a:pt x="176213" y="7405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7973A02-2B5B-774C-9F0D-485A9DFDCCAF}"/>
              </a:ext>
            </a:extLst>
          </p:cNvPr>
          <p:cNvSpPr/>
          <p:nvPr/>
        </p:nvSpPr>
        <p:spPr>
          <a:xfrm>
            <a:off x="6100763" y="3122613"/>
            <a:ext cx="889000" cy="815975"/>
          </a:xfrm>
          <a:custGeom>
            <a:avLst/>
            <a:gdLst>
              <a:gd name="connsiteX0" fmla="*/ 621506 w 888206"/>
              <a:gd name="connsiteY0" fmla="*/ 785812 h 816769"/>
              <a:gd name="connsiteX1" fmla="*/ 595312 w 888206"/>
              <a:gd name="connsiteY1" fmla="*/ 692944 h 816769"/>
              <a:gd name="connsiteX2" fmla="*/ 576262 w 888206"/>
              <a:gd name="connsiteY2" fmla="*/ 640556 h 816769"/>
              <a:gd name="connsiteX3" fmla="*/ 542925 w 888206"/>
              <a:gd name="connsiteY3" fmla="*/ 576262 h 816769"/>
              <a:gd name="connsiteX4" fmla="*/ 509587 w 888206"/>
              <a:gd name="connsiteY4" fmla="*/ 523875 h 816769"/>
              <a:gd name="connsiteX5" fmla="*/ 454818 w 888206"/>
              <a:gd name="connsiteY5" fmla="*/ 450056 h 816769"/>
              <a:gd name="connsiteX6" fmla="*/ 390525 w 888206"/>
              <a:gd name="connsiteY6" fmla="*/ 376237 h 816769"/>
              <a:gd name="connsiteX7" fmla="*/ 297656 w 888206"/>
              <a:gd name="connsiteY7" fmla="*/ 290512 h 816769"/>
              <a:gd name="connsiteX8" fmla="*/ 211931 w 888206"/>
              <a:gd name="connsiteY8" fmla="*/ 216694 h 816769"/>
              <a:gd name="connsiteX9" fmla="*/ 130968 w 888206"/>
              <a:gd name="connsiteY9" fmla="*/ 154781 h 816769"/>
              <a:gd name="connsiteX10" fmla="*/ 35718 w 888206"/>
              <a:gd name="connsiteY10" fmla="*/ 95250 h 816769"/>
              <a:gd name="connsiteX11" fmla="*/ 19050 w 888206"/>
              <a:gd name="connsiteY11" fmla="*/ 83344 h 816769"/>
              <a:gd name="connsiteX12" fmla="*/ 7143 w 888206"/>
              <a:gd name="connsiteY12" fmla="*/ 71437 h 816769"/>
              <a:gd name="connsiteX13" fmla="*/ 0 w 888206"/>
              <a:gd name="connsiteY13" fmla="*/ 57150 h 816769"/>
              <a:gd name="connsiteX14" fmla="*/ 0 w 888206"/>
              <a:gd name="connsiteY14" fmla="*/ 35719 h 816769"/>
              <a:gd name="connsiteX15" fmla="*/ 7143 w 888206"/>
              <a:gd name="connsiteY15" fmla="*/ 14287 h 816769"/>
              <a:gd name="connsiteX16" fmla="*/ 23812 w 888206"/>
              <a:gd name="connsiteY16" fmla="*/ 0 h 816769"/>
              <a:gd name="connsiteX17" fmla="*/ 133350 w 888206"/>
              <a:gd name="connsiteY17" fmla="*/ 21431 h 816769"/>
              <a:gd name="connsiteX18" fmla="*/ 183356 w 888206"/>
              <a:gd name="connsiteY18" fmla="*/ 42862 h 816769"/>
              <a:gd name="connsiteX19" fmla="*/ 290512 w 888206"/>
              <a:gd name="connsiteY19" fmla="*/ 104775 h 816769"/>
              <a:gd name="connsiteX20" fmla="*/ 388143 w 888206"/>
              <a:gd name="connsiteY20" fmla="*/ 169069 h 816769"/>
              <a:gd name="connsiteX21" fmla="*/ 490537 w 888206"/>
              <a:gd name="connsiteY21" fmla="*/ 240506 h 816769"/>
              <a:gd name="connsiteX22" fmla="*/ 571500 w 888206"/>
              <a:gd name="connsiteY22" fmla="*/ 307181 h 816769"/>
              <a:gd name="connsiteX23" fmla="*/ 623887 w 888206"/>
              <a:gd name="connsiteY23" fmla="*/ 359569 h 816769"/>
              <a:gd name="connsiteX24" fmla="*/ 681037 w 888206"/>
              <a:gd name="connsiteY24" fmla="*/ 423862 h 816769"/>
              <a:gd name="connsiteX25" fmla="*/ 733425 w 888206"/>
              <a:gd name="connsiteY25" fmla="*/ 492919 h 816769"/>
              <a:gd name="connsiteX26" fmla="*/ 783431 w 888206"/>
              <a:gd name="connsiteY26" fmla="*/ 559594 h 816769"/>
              <a:gd name="connsiteX27" fmla="*/ 819150 w 888206"/>
              <a:gd name="connsiteY27" fmla="*/ 621506 h 816769"/>
              <a:gd name="connsiteX28" fmla="*/ 845343 w 888206"/>
              <a:gd name="connsiteY28" fmla="*/ 683419 h 816769"/>
              <a:gd name="connsiteX29" fmla="*/ 862012 w 888206"/>
              <a:gd name="connsiteY29" fmla="*/ 728662 h 816769"/>
              <a:gd name="connsiteX30" fmla="*/ 888206 w 888206"/>
              <a:gd name="connsiteY30" fmla="*/ 816769 h 816769"/>
              <a:gd name="connsiteX31" fmla="*/ 621506 w 888206"/>
              <a:gd name="connsiteY31" fmla="*/ 785812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88206" h="816769">
                <a:moveTo>
                  <a:pt x="621506" y="785812"/>
                </a:moveTo>
                <a:lnTo>
                  <a:pt x="595312" y="692944"/>
                </a:lnTo>
                <a:lnTo>
                  <a:pt x="576262" y="640556"/>
                </a:lnTo>
                <a:lnTo>
                  <a:pt x="542925" y="576262"/>
                </a:lnTo>
                <a:lnTo>
                  <a:pt x="509587" y="523875"/>
                </a:lnTo>
                <a:lnTo>
                  <a:pt x="454818" y="450056"/>
                </a:lnTo>
                <a:lnTo>
                  <a:pt x="390525" y="376237"/>
                </a:lnTo>
                <a:lnTo>
                  <a:pt x="297656" y="290512"/>
                </a:lnTo>
                <a:lnTo>
                  <a:pt x="211931" y="216694"/>
                </a:lnTo>
                <a:lnTo>
                  <a:pt x="130968" y="154781"/>
                </a:lnTo>
                <a:lnTo>
                  <a:pt x="35718" y="95250"/>
                </a:lnTo>
                <a:lnTo>
                  <a:pt x="19050" y="83344"/>
                </a:lnTo>
                <a:lnTo>
                  <a:pt x="7143" y="71437"/>
                </a:lnTo>
                <a:lnTo>
                  <a:pt x="0" y="57150"/>
                </a:lnTo>
                <a:lnTo>
                  <a:pt x="0" y="35719"/>
                </a:lnTo>
                <a:lnTo>
                  <a:pt x="7143" y="14287"/>
                </a:lnTo>
                <a:lnTo>
                  <a:pt x="23812" y="0"/>
                </a:lnTo>
                <a:lnTo>
                  <a:pt x="133350" y="21431"/>
                </a:lnTo>
                <a:lnTo>
                  <a:pt x="183356" y="42862"/>
                </a:lnTo>
                <a:lnTo>
                  <a:pt x="290512" y="104775"/>
                </a:lnTo>
                <a:lnTo>
                  <a:pt x="388143" y="169069"/>
                </a:lnTo>
                <a:lnTo>
                  <a:pt x="490537" y="240506"/>
                </a:lnTo>
                <a:lnTo>
                  <a:pt x="571500" y="307181"/>
                </a:lnTo>
                <a:lnTo>
                  <a:pt x="623887" y="359569"/>
                </a:lnTo>
                <a:lnTo>
                  <a:pt x="681037" y="423862"/>
                </a:lnTo>
                <a:lnTo>
                  <a:pt x="733425" y="492919"/>
                </a:lnTo>
                <a:lnTo>
                  <a:pt x="783431" y="559594"/>
                </a:lnTo>
                <a:lnTo>
                  <a:pt x="819150" y="621506"/>
                </a:lnTo>
                <a:lnTo>
                  <a:pt x="845343" y="683419"/>
                </a:lnTo>
                <a:lnTo>
                  <a:pt x="862012" y="728662"/>
                </a:lnTo>
                <a:lnTo>
                  <a:pt x="888206" y="816769"/>
                </a:lnTo>
                <a:lnTo>
                  <a:pt x="621506" y="7858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752157A-1564-1545-B4C3-A27B233C62ED}"/>
              </a:ext>
            </a:extLst>
          </p:cNvPr>
          <p:cNvSpPr/>
          <p:nvPr/>
        </p:nvSpPr>
        <p:spPr>
          <a:xfrm>
            <a:off x="6538913" y="3862388"/>
            <a:ext cx="484187" cy="1146175"/>
          </a:xfrm>
          <a:custGeom>
            <a:avLst/>
            <a:gdLst>
              <a:gd name="connsiteX0" fmla="*/ 221456 w 483393"/>
              <a:gd name="connsiteY0" fmla="*/ 297656 h 1145381"/>
              <a:gd name="connsiteX1" fmla="*/ 211931 w 483393"/>
              <a:gd name="connsiteY1" fmla="*/ 207168 h 1145381"/>
              <a:gd name="connsiteX2" fmla="*/ 204787 w 483393"/>
              <a:gd name="connsiteY2" fmla="*/ 154781 h 1145381"/>
              <a:gd name="connsiteX3" fmla="*/ 197643 w 483393"/>
              <a:gd name="connsiteY3" fmla="*/ 104775 h 1145381"/>
              <a:gd name="connsiteX4" fmla="*/ 176212 w 483393"/>
              <a:gd name="connsiteY4" fmla="*/ 0 h 1145381"/>
              <a:gd name="connsiteX5" fmla="*/ 423862 w 483393"/>
              <a:gd name="connsiteY5" fmla="*/ 2381 h 1145381"/>
              <a:gd name="connsiteX6" fmla="*/ 447675 w 483393"/>
              <a:gd name="connsiteY6" fmla="*/ 73818 h 1145381"/>
              <a:gd name="connsiteX7" fmla="*/ 461962 w 483393"/>
              <a:gd name="connsiteY7" fmla="*/ 133350 h 1145381"/>
              <a:gd name="connsiteX8" fmla="*/ 473868 w 483393"/>
              <a:gd name="connsiteY8" fmla="*/ 211931 h 1145381"/>
              <a:gd name="connsiteX9" fmla="*/ 481012 w 483393"/>
              <a:gd name="connsiteY9" fmla="*/ 295275 h 1145381"/>
              <a:gd name="connsiteX10" fmla="*/ 483393 w 483393"/>
              <a:gd name="connsiteY10" fmla="*/ 388143 h 1145381"/>
              <a:gd name="connsiteX11" fmla="*/ 478631 w 483393"/>
              <a:gd name="connsiteY11" fmla="*/ 495300 h 1145381"/>
              <a:gd name="connsiteX12" fmla="*/ 473868 w 483393"/>
              <a:gd name="connsiteY12" fmla="*/ 554831 h 1145381"/>
              <a:gd name="connsiteX13" fmla="*/ 464343 w 483393"/>
              <a:gd name="connsiteY13" fmla="*/ 611981 h 1145381"/>
              <a:gd name="connsiteX14" fmla="*/ 450056 w 483393"/>
              <a:gd name="connsiteY14" fmla="*/ 678656 h 1145381"/>
              <a:gd name="connsiteX15" fmla="*/ 431006 w 483393"/>
              <a:gd name="connsiteY15" fmla="*/ 740568 h 1145381"/>
              <a:gd name="connsiteX16" fmla="*/ 404812 w 483393"/>
              <a:gd name="connsiteY16" fmla="*/ 804862 h 1145381"/>
              <a:gd name="connsiteX17" fmla="*/ 378618 w 483393"/>
              <a:gd name="connsiteY17" fmla="*/ 859631 h 1145381"/>
              <a:gd name="connsiteX18" fmla="*/ 345281 w 483393"/>
              <a:gd name="connsiteY18" fmla="*/ 914400 h 1145381"/>
              <a:gd name="connsiteX19" fmla="*/ 297656 w 483393"/>
              <a:gd name="connsiteY19" fmla="*/ 981075 h 1145381"/>
              <a:gd name="connsiteX20" fmla="*/ 235743 w 483393"/>
              <a:gd name="connsiteY20" fmla="*/ 1045368 h 1145381"/>
              <a:gd name="connsiteX21" fmla="*/ 183356 w 483393"/>
              <a:gd name="connsiteY21" fmla="*/ 1095375 h 1145381"/>
              <a:gd name="connsiteX22" fmla="*/ 142875 w 483393"/>
              <a:gd name="connsiteY22" fmla="*/ 1126331 h 1145381"/>
              <a:gd name="connsiteX23" fmla="*/ 114300 w 483393"/>
              <a:gd name="connsiteY23" fmla="*/ 1140618 h 1145381"/>
              <a:gd name="connsiteX24" fmla="*/ 95250 w 483393"/>
              <a:gd name="connsiteY24" fmla="*/ 1145381 h 1145381"/>
              <a:gd name="connsiteX25" fmla="*/ 78581 w 483393"/>
              <a:gd name="connsiteY25" fmla="*/ 1143000 h 1145381"/>
              <a:gd name="connsiteX26" fmla="*/ 64293 w 483393"/>
              <a:gd name="connsiteY26" fmla="*/ 1135856 h 1145381"/>
              <a:gd name="connsiteX27" fmla="*/ 52387 w 483393"/>
              <a:gd name="connsiteY27" fmla="*/ 1116806 h 1145381"/>
              <a:gd name="connsiteX28" fmla="*/ 40481 w 483393"/>
              <a:gd name="connsiteY28" fmla="*/ 1081087 h 1145381"/>
              <a:gd name="connsiteX29" fmla="*/ 23812 w 483393"/>
              <a:gd name="connsiteY29" fmla="*/ 1033462 h 1145381"/>
              <a:gd name="connsiteX30" fmla="*/ 0 w 483393"/>
              <a:gd name="connsiteY30" fmla="*/ 995362 h 1145381"/>
              <a:gd name="connsiteX31" fmla="*/ 164306 w 483393"/>
              <a:gd name="connsiteY31" fmla="*/ 616743 h 1145381"/>
              <a:gd name="connsiteX32" fmla="*/ 180975 w 483393"/>
              <a:gd name="connsiteY32" fmla="*/ 590550 h 1145381"/>
              <a:gd name="connsiteX33" fmla="*/ 197643 w 483393"/>
              <a:gd name="connsiteY33" fmla="*/ 550068 h 1145381"/>
              <a:gd name="connsiteX34" fmla="*/ 211931 w 483393"/>
              <a:gd name="connsiteY34" fmla="*/ 509587 h 1145381"/>
              <a:gd name="connsiteX35" fmla="*/ 219075 w 483393"/>
              <a:gd name="connsiteY35" fmla="*/ 459581 h 1145381"/>
              <a:gd name="connsiteX36" fmla="*/ 221456 w 483393"/>
              <a:gd name="connsiteY36" fmla="*/ 411956 h 1145381"/>
              <a:gd name="connsiteX37" fmla="*/ 221456 w 483393"/>
              <a:gd name="connsiteY37" fmla="*/ 297656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3393" h="1145381">
                <a:moveTo>
                  <a:pt x="221456" y="297656"/>
                </a:moveTo>
                <a:lnTo>
                  <a:pt x="211931" y="207168"/>
                </a:lnTo>
                <a:lnTo>
                  <a:pt x="204787" y="154781"/>
                </a:lnTo>
                <a:lnTo>
                  <a:pt x="197643" y="104775"/>
                </a:lnTo>
                <a:lnTo>
                  <a:pt x="176212" y="0"/>
                </a:lnTo>
                <a:lnTo>
                  <a:pt x="423862" y="2381"/>
                </a:lnTo>
                <a:lnTo>
                  <a:pt x="447675" y="73818"/>
                </a:lnTo>
                <a:lnTo>
                  <a:pt x="461962" y="133350"/>
                </a:lnTo>
                <a:lnTo>
                  <a:pt x="473868" y="211931"/>
                </a:lnTo>
                <a:lnTo>
                  <a:pt x="481012" y="295275"/>
                </a:lnTo>
                <a:cubicBezTo>
                  <a:pt x="481806" y="326231"/>
                  <a:pt x="482599" y="357187"/>
                  <a:pt x="483393" y="388143"/>
                </a:cubicBezTo>
                <a:lnTo>
                  <a:pt x="478631" y="495300"/>
                </a:lnTo>
                <a:lnTo>
                  <a:pt x="473868" y="554831"/>
                </a:lnTo>
                <a:lnTo>
                  <a:pt x="464343" y="611981"/>
                </a:lnTo>
                <a:lnTo>
                  <a:pt x="450056" y="678656"/>
                </a:lnTo>
                <a:lnTo>
                  <a:pt x="431006" y="740568"/>
                </a:lnTo>
                <a:lnTo>
                  <a:pt x="404812" y="804862"/>
                </a:lnTo>
                <a:lnTo>
                  <a:pt x="378618" y="859631"/>
                </a:lnTo>
                <a:lnTo>
                  <a:pt x="345281" y="914400"/>
                </a:lnTo>
                <a:lnTo>
                  <a:pt x="297656" y="981075"/>
                </a:lnTo>
                <a:lnTo>
                  <a:pt x="235743" y="1045368"/>
                </a:lnTo>
                <a:lnTo>
                  <a:pt x="183356" y="1095375"/>
                </a:lnTo>
                <a:lnTo>
                  <a:pt x="142875" y="1126331"/>
                </a:lnTo>
                <a:lnTo>
                  <a:pt x="114300" y="1140618"/>
                </a:lnTo>
                <a:lnTo>
                  <a:pt x="95250" y="1145381"/>
                </a:lnTo>
                <a:lnTo>
                  <a:pt x="78581" y="1143000"/>
                </a:lnTo>
                <a:lnTo>
                  <a:pt x="64293" y="1135856"/>
                </a:lnTo>
                <a:lnTo>
                  <a:pt x="52387" y="1116806"/>
                </a:lnTo>
                <a:lnTo>
                  <a:pt x="40481" y="1081087"/>
                </a:lnTo>
                <a:lnTo>
                  <a:pt x="23812" y="1033462"/>
                </a:lnTo>
                <a:lnTo>
                  <a:pt x="0" y="995362"/>
                </a:lnTo>
                <a:lnTo>
                  <a:pt x="164306" y="616743"/>
                </a:lnTo>
                <a:lnTo>
                  <a:pt x="180975" y="590550"/>
                </a:lnTo>
                <a:lnTo>
                  <a:pt x="197643" y="550068"/>
                </a:lnTo>
                <a:lnTo>
                  <a:pt x="211931" y="509587"/>
                </a:lnTo>
                <a:lnTo>
                  <a:pt x="219075" y="459581"/>
                </a:lnTo>
                <a:lnTo>
                  <a:pt x="221456" y="411956"/>
                </a:lnTo>
                <a:lnTo>
                  <a:pt x="221456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0028D2E-D9E1-2A4E-9A06-98662A1808BD}"/>
              </a:ext>
            </a:extLst>
          </p:cNvPr>
          <p:cNvSpPr/>
          <p:nvPr/>
        </p:nvSpPr>
        <p:spPr>
          <a:xfrm>
            <a:off x="6142038" y="4440238"/>
            <a:ext cx="590550" cy="493712"/>
          </a:xfrm>
          <a:custGeom>
            <a:avLst/>
            <a:gdLst>
              <a:gd name="connsiteX0" fmla="*/ 264319 w 590550"/>
              <a:gd name="connsiteY0" fmla="*/ 121444 h 492919"/>
              <a:gd name="connsiteX1" fmla="*/ 359569 w 590550"/>
              <a:gd name="connsiteY1" fmla="*/ 128588 h 492919"/>
              <a:gd name="connsiteX2" fmla="*/ 402431 w 590550"/>
              <a:gd name="connsiteY2" fmla="*/ 126207 h 492919"/>
              <a:gd name="connsiteX3" fmla="*/ 454819 w 590550"/>
              <a:gd name="connsiteY3" fmla="*/ 114300 h 492919"/>
              <a:gd name="connsiteX4" fmla="*/ 492919 w 590550"/>
              <a:gd name="connsiteY4" fmla="*/ 102394 h 492919"/>
              <a:gd name="connsiteX5" fmla="*/ 538162 w 590550"/>
              <a:gd name="connsiteY5" fmla="*/ 69057 h 492919"/>
              <a:gd name="connsiteX6" fmla="*/ 590550 w 590550"/>
              <a:gd name="connsiteY6" fmla="*/ 0 h 492919"/>
              <a:gd name="connsiteX7" fmla="*/ 457200 w 590550"/>
              <a:gd name="connsiteY7" fmla="*/ 492919 h 492919"/>
              <a:gd name="connsiteX8" fmla="*/ 395287 w 590550"/>
              <a:gd name="connsiteY8" fmla="*/ 414338 h 492919"/>
              <a:gd name="connsiteX9" fmla="*/ 359569 w 590550"/>
              <a:gd name="connsiteY9" fmla="*/ 366713 h 492919"/>
              <a:gd name="connsiteX10" fmla="*/ 326231 w 590550"/>
              <a:gd name="connsiteY10" fmla="*/ 330994 h 492919"/>
              <a:gd name="connsiteX11" fmla="*/ 280987 w 590550"/>
              <a:gd name="connsiteY11" fmla="*/ 290513 h 492919"/>
              <a:gd name="connsiteX12" fmla="*/ 228600 w 590550"/>
              <a:gd name="connsiteY12" fmla="*/ 252413 h 492919"/>
              <a:gd name="connsiteX13" fmla="*/ 169069 w 590550"/>
              <a:gd name="connsiteY13" fmla="*/ 219075 h 492919"/>
              <a:gd name="connsiteX14" fmla="*/ 111919 w 590550"/>
              <a:gd name="connsiteY14" fmla="*/ 190500 h 492919"/>
              <a:gd name="connsiteX15" fmla="*/ 78581 w 590550"/>
              <a:gd name="connsiteY15" fmla="*/ 176213 h 492919"/>
              <a:gd name="connsiteX16" fmla="*/ 50006 w 590550"/>
              <a:gd name="connsiteY16" fmla="*/ 159544 h 492919"/>
              <a:gd name="connsiteX17" fmla="*/ 16669 w 590550"/>
              <a:gd name="connsiteY17" fmla="*/ 133350 h 492919"/>
              <a:gd name="connsiteX18" fmla="*/ 0 w 590550"/>
              <a:gd name="connsiteY18" fmla="*/ 109538 h 492919"/>
              <a:gd name="connsiteX19" fmla="*/ 0 w 590550"/>
              <a:gd name="connsiteY19" fmla="*/ 95250 h 492919"/>
              <a:gd name="connsiteX20" fmla="*/ 11906 w 590550"/>
              <a:gd name="connsiteY20" fmla="*/ 83344 h 492919"/>
              <a:gd name="connsiteX21" fmla="*/ 42862 w 590550"/>
              <a:gd name="connsiteY21" fmla="*/ 76200 h 492919"/>
              <a:gd name="connsiteX22" fmla="*/ 109537 w 590550"/>
              <a:gd name="connsiteY22" fmla="*/ 76200 h 492919"/>
              <a:gd name="connsiteX23" fmla="*/ 140494 w 590550"/>
              <a:gd name="connsiteY23" fmla="*/ 85725 h 492919"/>
              <a:gd name="connsiteX24" fmla="*/ 264319 w 590550"/>
              <a:gd name="connsiteY24" fmla="*/ 121444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0550" h="492919">
                <a:moveTo>
                  <a:pt x="264319" y="121444"/>
                </a:moveTo>
                <a:lnTo>
                  <a:pt x="359569" y="128588"/>
                </a:lnTo>
                <a:lnTo>
                  <a:pt x="402431" y="126207"/>
                </a:lnTo>
                <a:lnTo>
                  <a:pt x="454819" y="114300"/>
                </a:lnTo>
                <a:lnTo>
                  <a:pt x="492919" y="102394"/>
                </a:lnTo>
                <a:lnTo>
                  <a:pt x="538162" y="69057"/>
                </a:lnTo>
                <a:lnTo>
                  <a:pt x="590550" y="0"/>
                </a:lnTo>
                <a:lnTo>
                  <a:pt x="457200" y="492919"/>
                </a:lnTo>
                <a:lnTo>
                  <a:pt x="395287" y="414338"/>
                </a:lnTo>
                <a:lnTo>
                  <a:pt x="359569" y="366713"/>
                </a:lnTo>
                <a:lnTo>
                  <a:pt x="326231" y="330994"/>
                </a:lnTo>
                <a:lnTo>
                  <a:pt x="280987" y="290513"/>
                </a:lnTo>
                <a:lnTo>
                  <a:pt x="228600" y="252413"/>
                </a:lnTo>
                <a:lnTo>
                  <a:pt x="169069" y="219075"/>
                </a:lnTo>
                <a:lnTo>
                  <a:pt x="111919" y="190500"/>
                </a:lnTo>
                <a:lnTo>
                  <a:pt x="78581" y="176213"/>
                </a:lnTo>
                <a:lnTo>
                  <a:pt x="50006" y="159544"/>
                </a:lnTo>
                <a:lnTo>
                  <a:pt x="16669" y="133350"/>
                </a:lnTo>
                <a:lnTo>
                  <a:pt x="0" y="109538"/>
                </a:lnTo>
                <a:lnTo>
                  <a:pt x="0" y="95250"/>
                </a:lnTo>
                <a:lnTo>
                  <a:pt x="11906" y="83344"/>
                </a:lnTo>
                <a:lnTo>
                  <a:pt x="42862" y="76200"/>
                </a:lnTo>
                <a:lnTo>
                  <a:pt x="109537" y="76200"/>
                </a:lnTo>
                <a:lnTo>
                  <a:pt x="140494" y="85725"/>
                </a:lnTo>
                <a:lnTo>
                  <a:pt x="264319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CBA6823-D949-FF45-BED1-2784BEC06387}"/>
              </a:ext>
            </a:extLst>
          </p:cNvPr>
          <p:cNvSpPr/>
          <p:nvPr/>
        </p:nvSpPr>
        <p:spPr>
          <a:xfrm rot="16200000">
            <a:off x="3378994" y="3717132"/>
            <a:ext cx="4127500" cy="449262"/>
          </a:xfrm>
          <a:custGeom>
            <a:avLst/>
            <a:gdLst>
              <a:gd name="connsiteX0" fmla="*/ 1652039 w 4126698"/>
              <a:gd name="connsiteY0" fmla="*/ 438504 h 448702"/>
              <a:gd name="connsiteX1" fmla="*/ 1216934 w 4126698"/>
              <a:gd name="connsiteY1" fmla="*/ 441904 h 448702"/>
              <a:gd name="connsiteX2" fmla="*/ 944994 w 4126698"/>
              <a:gd name="connsiteY2" fmla="*/ 441904 h 448702"/>
              <a:gd name="connsiteX3" fmla="*/ 662855 w 4126698"/>
              <a:gd name="connsiteY3" fmla="*/ 441904 h 448702"/>
              <a:gd name="connsiteX4" fmla="*/ 384116 w 4126698"/>
              <a:gd name="connsiteY4" fmla="*/ 424907 h 448702"/>
              <a:gd name="connsiteX5" fmla="*/ 220952 w 4126698"/>
              <a:gd name="connsiteY5" fmla="*/ 404512 h 448702"/>
              <a:gd name="connsiteX6" fmla="*/ 115575 w 4126698"/>
              <a:gd name="connsiteY6" fmla="*/ 384116 h 448702"/>
              <a:gd name="connsiteX7" fmla="*/ 37392 w 4126698"/>
              <a:gd name="connsiteY7" fmla="*/ 363721 h 448702"/>
              <a:gd name="connsiteX8" fmla="*/ 6799 w 4126698"/>
              <a:gd name="connsiteY8" fmla="*/ 343325 h 448702"/>
              <a:gd name="connsiteX9" fmla="*/ 0 w 4126698"/>
              <a:gd name="connsiteY9" fmla="*/ 333127 h 448702"/>
              <a:gd name="connsiteX10" fmla="*/ 6799 w 4126698"/>
              <a:gd name="connsiteY10" fmla="*/ 309333 h 448702"/>
              <a:gd name="connsiteX11" fmla="*/ 40792 w 4126698"/>
              <a:gd name="connsiteY11" fmla="*/ 288937 h 448702"/>
              <a:gd name="connsiteX12" fmla="*/ 122374 w 4126698"/>
              <a:gd name="connsiteY12" fmla="*/ 265142 h 448702"/>
              <a:gd name="connsiteX13" fmla="*/ 231150 w 4126698"/>
              <a:gd name="connsiteY13" fmla="*/ 248146 h 448702"/>
              <a:gd name="connsiteX14" fmla="*/ 445303 w 4126698"/>
              <a:gd name="connsiteY14" fmla="*/ 241347 h 448702"/>
              <a:gd name="connsiteX15" fmla="*/ 921199 w 4126698"/>
              <a:gd name="connsiteY15" fmla="*/ 231150 h 448702"/>
              <a:gd name="connsiteX16" fmla="*/ 1720024 w 4126698"/>
              <a:gd name="connsiteY16" fmla="*/ 214153 h 448702"/>
              <a:gd name="connsiteX17" fmla="*/ 2559641 w 4126698"/>
              <a:gd name="connsiteY17" fmla="*/ 193758 h 448702"/>
              <a:gd name="connsiteX18" fmla="*/ 3327873 w 4126698"/>
              <a:gd name="connsiteY18" fmla="*/ 180161 h 448702"/>
              <a:gd name="connsiteX19" fmla="*/ 3749380 w 4126698"/>
              <a:gd name="connsiteY19" fmla="*/ 169963 h 448702"/>
              <a:gd name="connsiteX20" fmla="*/ 3837761 w 4126698"/>
              <a:gd name="connsiteY20" fmla="*/ 149567 h 448702"/>
              <a:gd name="connsiteX21" fmla="*/ 3902347 w 4126698"/>
              <a:gd name="connsiteY21" fmla="*/ 125773 h 448702"/>
              <a:gd name="connsiteX22" fmla="*/ 3966933 w 4126698"/>
              <a:gd name="connsiteY22" fmla="*/ 88381 h 448702"/>
              <a:gd name="connsiteX23" fmla="*/ 4024720 w 4126698"/>
              <a:gd name="connsiteY23" fmla="*/ 44191 h 448702"/>
              <a:gd name="connsiteX24" fmla="*/ 4072310 w 4126698"/>
              <a:gd name="connsiteY24" fmla="*/ 6799 h 448702"/>
              <a:gd name="connsiteX25" fmla="*/ 4096105 w 4126698"/>
              <a:gd name="connsiteY25" fmla="*/ 0 h 448702"/>
              <a:gd name="connsiteX26" fmla="*/ 4113101 w 4126698"/>
              <a:gd name="connsiteY26" fmla="*/ 6799 h 448702"/>
              <a:gd name="connsiteX27" fmla="*/ 4123299 w 4126698"/>
              <a:gd name="connsiteY27" fmla="*/ 30593 h 448702"/>
              <a:gd name="connsiteX28" fmla="*/ 4126698 w 4126698"/>
              <a:gd name="connsiteY28" fmla="*/ 71385 h 448702"/>
              <a:gd name="connsiteX29" fmla="*/ 4113101 w 4126698"/>
              <a:gd name="connsiteY29" fmla="*/ 142769 h 448702"/>
              <a:gd name="connsiteX30" fmla="*/ 4079108 w 4126698"/>
              <a:gd name="connsiteY30" fmla="*/ 234549 h 448702"/>
              <a:gd name="connsiteX31" fmla="*/ 4021321 w 4126698"/>
              <a:gd name="connsiteY31" fmla="*/ 343325 h 448702"/>
              <a:gd name="connsiteX32" fmla="*/ 3970332 w 4126698"/>
              <a:gd name="connsiteY32" fmla="*/ 448702 h 448702"/>
              <a:gd name="connsiteX33" fmla="*/ 3776574 w 4126698"/>
              <a:gd name="connsiteY33" fmla="*/ 435105 h 448702"/>
              <a:gd name="connsiteX34" fmla="*/ 3127316 w 4126698"/>
              <a:gd name="connsiteY34" fmla="*/ 438504 h 448702"/>
              <a:gd name="connsiteX35" fmla="*/ 2586835 w 4126698"/>
              <a:gd name="connsiteY35" fmla="*/ 438504 h 448702"/>
              <a:gd name="connsiteX36" fmla="*/ 1652039 w 4126698"/>
              <a:gd name="connsiteY36" fmla="*/ 438504 h 448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126698" h="448702">
                <a:moveTo>
                  <a:pt x="1652039" y="438504"/>
                </a:moveTo>
                <a:lnTo>
                  <a:pt x="1216934" y="441904"/>
                </a:lnTo>
                <a:lnTo>
                  <a:pt x="944994" y="441904"/>
                </a:lnTo>
                <a:lnTo>
                  <a:pt x="662855" y="441904"/>
                </a:lnTo>
                <a:lnTo>
                  <a:pt x="384116" y="424907"/>
                </a:lnTo>
                <a:lnTo>
                  <a:pt x="220952" y="404512"/>
                </a:lnTo>
                <a:lnTo>
                  <a:pt x="115575" y="384116"/>
                </a:lnTo>
                <a:lnTo>
                  <a:pt x="37392" y="363721"/>
                </a:lnTo>
                <a:lnTo>
                  <a:pt x="6799" y="343325"/>
                </a:lnTo>
                <a:lnTo>
                  <a:pt x="0" y="333127"/>
                </a:lnTo>
                <a:lnTo>
                  <a:pt x="6799" y="309333"/>
                </a:lnTo>
                <a:lnTo>
                  <a:pt x="40792" y="288937"/>
                </a:lnTo>
                <a:lnTo>
                  <a:pt x="122374" y="265142"/>
                </a:lnTo>
                <a:lnTo>
                  <a:pt x="231150" y="248146"/>
                </a:lnTo>
                <a:lnTo>
                  <a:pt x="445303" y="241347"/>
                </a:lnTo>
                <a:lnTo>
                  <a:pt x="921199" y="231150"/>
                </a:lnTo>
                <a:lnTo>
                  <a:pt x="1720024" y="214153"/>
                </a:lnTo>
                <a:lnTo>
                  <a:pt x="2559641" y="193758"/>
                </a:lnTo>
                <a:lnTo>
                  <a:pt x="3327873" y="180161"/>
                </a:lnTo>
                <a:lnTo>
                  <a:pt x="3749380" y="169963"/>
                </a:lnTo>
                <a:lnTo>
                  <a:pt x="3837761" y="149567"/>
                </a:lnTo>
                <a:lnTo>
                  <a:pt x="3902347" y="125773"/>
                </a:lnTo>
                <a:lnTo>
                  <a:pt x="3966933" y="88381"/>
                </a:lnTo>
                <a:lnTo>
                  <a:pt x="4024720" y="44191"/>
                </a:lnTo>
                <a:lnTo>
                  <a:pt x="4072310" y="6799"/>
                </a:lnTo>
                <a:lnTo>
                  <a:pt x="4096105" y="0"/>
                </a:lnTo>
                <a:lnTo>
                  <a:pt x="4113101" y="6799"/>
                </a:lnTo>
                <a:lnTo>
                  <a:pt x="4123299" y="30593"/>
                </a:lnTo>
                <a:lnTo>
                  <a:pt x="4126698" y="71385"/>
                </a:lnTo>
                <a:lnTo>
                  <a:pt x="4113101" y="142769"/>
                </a:lnTo>
                <a:lnTo>
                  <a:pt x="4079108" y="234549"/>
                </a:lnTo>
                <a:lnTo>
                  <a:pt x="4021321" y="343325"/>
                </a:lnTo>
                <a:lnTo>
                  <a:pt x="3970332" y="448702"/>
                </a:lnTo>
                <a:lnTo>
                  <a:pt x="3776574" y="435105"/>
                </a:lnTo>
                <a:lnTo>
                  <a:pt x="3127316" y="438504"/>
                </a:lnTo>
                <a:lnTo>
                  <a:pt x="2586835" y="438504"/>
                </a:lnTo>
                <a:lnTo>
                  <a:pt x="1652039" y="4385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39021BA-0B7D-47D8-B224-46F1786E5540}"/>
              </a:ext>
            </a:extLst>
          </p:cNvPr>
          <p:cNvGrpSpPr/>
          <p:nvPr/>
        </p:nvGrpSpPr>
        <p:grpSpPr>
          <a:xfrm>
            <a:off x="2546082" y="1641475"/>
            <a:ext cx="4473575" cy="4337050"/>
            <a:chOff x="2701925" y="1820863"/>
            <a:chExt cx="4473575" cy="43370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7D716458-1DE0-4A88-8CF0-8D386718F11B}"/>
                </a:ext>
              </a:extLst>
            </p:cNvPr>
            <p:cNvSpPr/>
            <p:nvPr/>
          </p:nvSpPr>
          <p:spPr>
            <a:xfrm>
              <a:off x="3060700" y="1820863"/>
              <a:ext cx="2001838" cy="1590675"/>
            </a:xfrm>
            <a:custGeom>
              <a:avLst/>
              <a:gdLst>
                <a:gd name="connsiteX0" fmla="*/ 1012032 w 2002632"/>
                <a:gd name="connsiteY0" fmla="*/ 359569 h 1590675"/>
                <a:gd name="connsiteX1" fmla="*/ 790575 w 2002632"/>
                <a:gd name="connsiteY1" fmla="*/ 426244 h 1590675"/>
                <a:gd name="connsiteX2" fmla="*/ 523875 w 2002632"/>
                <a:gd name="connsiteY2" fmla="*/ 519113 h 1590675"/>
                <a:gd name="connsiteX3" fmla="*/ 435769 w 2002632"/>
                <a:gd name="connsiteY3" fmla="*/ 545307 h 1590675"/>
                <a:gd name="connsiteX4" fmla="*/ 388144 w 2002632"/>
                <a:gd name="connsiteY4" fmla="*/ 554832 h 1590675"/>
                <a:gd name="connsiteX5" fmla="*/ 369094 w 2002632"/>
                <a:gd name="connsiteY5" fmla="*/ 554832 h 1590675"/>
                <a:gd name="connsiteX6" fmla="*/ 342900 w 2002632"/>
                <a:gd name="connsiteY6" fmla="*/ 552450 h 1590675"/>
                <a:gd name="connsiteX7" fmla="*/ 309563 w 2002632"/>
                <a:gd name="connsiteY7" fmla="*/ 540544 h 1590675"/>
                <a:gd name="connsiteX8" fmla="*/ 238125 w 2002632"/>
                <a:gd name="connsiteY8" fmla="*/ 497682 h 1590675"/>
                <a:gd name="connsiteX9" fmla="*/ 171450 w 2002632"/>
                <a:gd name="connsiteY9" fmla="*/ 445294 h 1590675"/>
                <a:gd name="connsiteX10" fmla="*/ 104775 w 2002632"/>
                <a:gd name="connsiteY10" fmla="*/ 378619 h 1590675"/>
                <a:gd name="connsiteX11" fmla="*/ 33338 w 2002632"/>
                <a:gd name="connsiteY11" fmla="*/ 297657 h 1590675"/>
                <a:gd name="connsiteX12" fmla="*/ 9525 w 2002632"/>
                <a:gd name="connsiteY12" fmla="*/ 261938 h 1590675"/>
                <a:gd name="connsiteX13" fmla="*/ 0 w 2002632"/>
                <a:gd name="connsiteY13" fmla="*/ 240507 h 1590675"/>
                <a:gd name="connsiteX14" fmla="*/ 0 w 2002632"/>
                <a:gd name="connsiteY14" fmla="*/ 223838 h 1590675"/>
                <a:gd name="connsiteX15" fmla="*/ 7144 w 2002632"/>
                <a:gd name="connsiteY15" fmla="*/ 209550 h 1590675"/>
                <a:gd name="connsiteX16" fmla="*/ 19050 w 2002632"/>
                <a:gd name="connsiteY16" fmla="*/ 204788 h 1590675"/>
                <a:gd name="connsiteX17" fmla="*/ 54769 w 2002632"/>
                <a:gd name="connsiteY17" fmla="*/ 209550 h 1590675"/>
                <a:gd name="connsiteX18" fmla="*/ 138113 w 2002632"/>
                <a:gd name="connsiteY18" fmla="*/ 240507 h 1590675"/>
                <a:gd name="connsiteX19" fmla="*/ 173832 w 2002632"/>
                <a:gd name="connsiteY19" fmla="*/ 259557 h 1590675"/>
                <a:gd name="connsiteX20" fmla="*/ 219075 w 2002632"/>
                <a:gd name="connsiteY20" fmla="*/ 280988 h 1590675"/>
                <a:gd name="connsiteX21" fmla="*/ 273844 w 2002632"/>
                <a:gd name="connsiteY21" fmla="*/ 297657 h 1590675"/>
                <a:gd name="connsiteX22" fmla="*/ 333375 w 2002632"/>
                <a:gd name="connsiteY22" fmla="*/ 307182 h 1590675"/>
                <a:gd name="connsiteX23" fmla="*/ 383382 w 2002632"/>
                <a:gd name="connsiteY23" fmla="*/ 311944 h 1590675"/>
                <a:gd name="connsiteX24" fmla="*/ 445294 w 2002632"/>
                <a:gd name="connsiteY24" fmla="*/ 316707 h 1590675"/>
                <a:gd name="connsiteX25" fmla="*/ 526257 w 2002632"/>
                <a:gd name="connsiteY25" fmla="*/ 314325 h 1590675"/>
                <a:gd name="connsiteX26" fmla="*/ 592932 w 2002632"/>
                <a:gd name="connsiteY26" fmla="*/ 304800 h 1590675"/>
                <a:gd name="connsiteX27" fmla="*/ 728663 w 2002632"/>
                <a:gd name="connsiteY27" fmla="*/ 271463 h 1590675"/>
                <a:gd name="connsiteX28" fmla="*/ 950119 w 2002632"/>
                <a:gd name="connsiteY28" fmla="*/ 214313 h 1590675"/>
                <a:gd name="connsiteX29" fmla="*/ 1207294 w 2002632"/>
                <a:gd name="connsiteY29" fmla="*/ 140494 h 1590675"/>
                <a:gd name="connsiteX30" fmla="*/ 1388269 w 2002632"/>
                <a:gd name="connsiteY30" fmla="*/ 80963 h 1590675"/>
                <a:gd name="connsiteX31" fmla="*/ 1519238 w 2002632"/>
                <a:gd name="connsiteY31" fmla="*/ 33338 h 1590675"/>
                <a:gd name="connsiteX32" fmla="*/ 1590675 w 2002632"/>
                <a:gd name="connsiteY32" fmla="*/ 0 h 1590675"/>
                <a:gd name="connsiteX33" fmla="*/ 1602582 w 2002632"/>
                <a:gd name="connsiteY33" fmla="*/ 0 h 1590675"/>
                <a:gd name="connsiteX34" fmla="*/ 1671638 w 2002632"/>
                <a:gd name="connsiteY34" fmla="*/ 21432 h 1590675"/>
                <a:gd name="connsiteX35" fmla="*/ 1750219 w 2002632"/>
                <a:gd name="connsiteY35" fmla="*/ 57150 h 1590675"/>
                <a:gd name="connsiteX36" fmla="*/ 1838325 w 2002632"/>
                <a:gd name="connsiteY36" fmla="*/ 104775 h 1590675"/>
                <a:gd name="connsiteX37" fmla="*/ 1938338 w 2002632"/>
                <a:gd name="connsiteY37" fmla="*/ 164307 h 1590675"/>
                <a:gd name="connsiteX38" fmla="*/ 1971675 w 2002632"/>
                <a:gd name="connsiteY38" fmla="*/ 188119 h 1590675"/>
                <a:gd name="connsiteX39" fmla="*/ 1983582 w 2002632"/>
                <a:gd name="connsiteY39" fmla="*/ 200025 h 1590675"/>
                <a:gd name="connsiteX40" fmla="*/ 1997869 w 2002632"/>
                <a:gd name="connsiteY40" fmla="*/ 219075 h 1590675"/>
                <a:gd name="connsiteX41" fmla="*/ 2002632 w 2002632"/>
                <a:gd name="connsiteY41" fmla="*/ 233363 h 1590675"/>
                <a:gd name="connsiteX42" fmla="*/ 1995488 w 2002632"/>
                <a:gd name="connsiteY42" fmla="*/ 257175 h 1590675"/>
                <a:gd name="connsiteX43" fmla="*/ 1971675 w 2002632"/>
                <a:gd name="connsiteY43" fmla="*/ 283369 h 1590675"/>
                <a:gd name="connsiteX44" fmla="*/ 1928813 w 2002632"/>
                <a:gd name="connsiteY44" fmla="*/ 307182 h 1590675"/>
                <a:gd name="connsiteX45" fmla="*/ 1914525 w 2002632"/>
                <a:gd name="connsiteY45" fmla="*/ 335757 h 1590675"/>
                <a:gd name="connsiteX46" fmla="*/ 1876425 w 2002632"/>
                <a:gd name="connsiteY46" fmla="*/ 438150 h 1590675"/>
                <a:gd name="connsiteX47" fmla="*/ 1845469 w 2002632"/>
                <a:gd name="connsiteY47" fmla="*/ 554832 h 1590675"/>
                <a:gd name="connsiteX48" fmla="*/ 1809750 w 2002632"/>
                <a:gd name="connsiteY48" fmla="*/ 735807 h 1590675"/>
                <a:gd name="connsiteX49" fmla="*/ 1740694 w 2002632"/>
                <a:gd name="connsiteY49" fmla="*/ 978694 h 1590675"/>
                <a:gd name="connsiteX50" fmla="*/ 1683544 w 2002632"/>
                <a:gd name="connsiteY50" fmla="*/ 1219200 h 1590675"/>
                <a:gd name="connsiteX51" fmla="*/ 1638300 w 2002632"/>
                <a:gd name="connsiteY51" fmla="*/ 1407319 h 1590675"/>
                <a:gd name="connsiteX52" fmla="*/ 1588294 w 2002632"/>
                <a:gd name="connsiteY52" fmla="*/ 1585913 h 1590675"/>
                <a:gd name="connsiteX53" fmla="*/ 1421607 w 2002632"/>
                <a:gd name="connsiteY53" fmla="*/ 1590675 h 1590675"/>
                <a:gd name="connsiteX54" fmla="*/ 1464469 w 2002632"/>
                <a:gd name="connsiteY54" fmla="*/ 1319213 h 1590675"/>
                <a:gd name="connsiteX55" fmla="*/ 1519238 w 2002632"/>
                <a:gd name="connsiteY55" fmla="*/ 990600 h 1590675"/>
                <a:gd name="connsiteX56" fmla="*/ 1571625 w 2002632"/>
                <a:gd name="connsiteY56" fmla="*/ 769144 h 1590675"/>
                <a:gd name="connsiteX57" fmla="*/ 1597819 w 2002632"/>
                <a:gd name="connsiteY57" fmla="*/ 483394 h 1590675"/>
                <a:gd name="connsiteX58" fmla="*/ 1612107 w 2002632"/>
                <a:gd name="connsiteY58" fmla="*/ 345282 h 1590675"/>
                <a:gd name="connsiteX59" fmla="*/ 1614488 w 2002632"/>
                <a:gd name="connsiteY59" fmla="*/ 292894 h 1590675"/>
                <a:gd name="connsiteX60" fmla="*/ 1609725 w 2002632"/>
                <a:gd name="connsiteY60" fmla="*/ 264319 h 1590675"/>
                <a:gd name="connsiteX61" fmla="*/ 1593057 w 2002632"/>
                <a:gd name="connsiteY61" fmla="*/ 233363 h 1590675"/>
                <a:gd name="connsiteX62" fmla="*/ 1576388 w 2002632"/>
                <a:gd name="connsiteY62" fmla="*/ 216694 h 1590675"/>
                <a:gd name="connsiteX63" fmla="*/ 1557338 w 2002632"/>
                <a:gd name="connsiteY63" fmla="*/ 211932 h 1590675"/>
                <a:gd name="connsiteX64" fmla="*/ 1509713 w 2002632"/>
                <a:gd name="connsiteY64" fmla="*/ 221457 h 1590675"/>
                <a:gd name="connsiteX65" fmla="*/ 1328738 w 2002632"/>
                <a:gd name="connsiteY65" fmla="*/ 273844 h 1590675"/>
                <a:gd name="connsiteX66" fmla="*/ 1012032 w 2002632"/>
                <a:gd name="connsiteY66" fmla="*/ 3595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02632" h="1590675">
                  <a:moveTo>
                    <a:pt x="1012032" y="359569"/>
                  </a:moveTo>
                  <a:lnTo>
                    <a:pt x="790575" y="426244"/>
                  </a:lnTo>
                  <a:lnTo>
                    <a:pt x="523875" y="519113"/>
                  </a:lnTo>
                  <a:lnTo>
                    <a:pt x="435769" y="545307"/>
                  </a:lnTo>
                  <a:lnTo>
                    <a:pt x="388144" y="554832"/>
                  </a:lnTo>
                  <a:lnTo>
                    <a:pt x="369094" y="554832"/>
                  </a:lnTo>
                  <a:lnTo>
                    <a:pt x="342900" y="552450"/>
                  </a:lnTo>
                  <a:lnTo>
                    <a:pt x="309563" y="540544"/>
                  </a:lnTo>
                  <a:lnTo>
                    <a:pt x="238125" y="497682"/>
                  </a:lnTo>
                  <a:lnTo>
                    <a:pt x="171450" y="445294"/>
                  </a:lnTo>
                  <a:lnTo>
                    <a:pt x="104775" y="378619"/>
                  </a:lnTo>
                  <a:lnTo>
                    <a:pt x="33338" y="297657"/>
                  </a:lnTo>
                  <a:lnTo>
                    <a:pt x="9525" y="261938"/>
                  </a:lnTo>
                  <a:lnTo>
                    <a:pt x="0" y="240507"/>
                  </a:lnTo>
                  <a:lnTo>
                    <a:pt x="0" y="223838"/>
                  </a:lnTo>
                  <a:lnTo>
                    <a:pt x="7144" y="209550"/>
                  </a:lnTo>
                  <a:lnTo>
                    <a:pt x="19050" y="204788"/>
                  </a:lnTo>
                  <a:lnTo>
                    <a:pt x="54769" y="209550"/>
                  </a:lnTo>
                  <a:lnTo>
                    <a:pt x="138113" y="240507"/>
                  </a:lnTo>
                  <a:lnTo>
                    <a:pt x="173832" y="259557"/>
                  </a:lnTo>
                  <a:lnTo>
                    <a:pt x="219075" y="280988"/>
                  </a:lnTo>
                  <a:lnTo>
                    <a:pt x="273844" y="297657"/>
                  </a:lnTo>
                  <a:lnTo>
                    <a:pt x="333375" y="307182"/>
                  </a:lnTo>
                  <a:lnTo>
                    <a:pt x="383382" y="311944"/>
                  </a:lnTo>
                  <a:lnTo>
                    <a:pt x="445294" y="316707"/>
                  </a:lnTo>
                  <a:lnTo>
                    <a:pt x="526257" y="314325"/>
                  </a:lnTo>
                  <a:lnTo>
                    <a:pt x="592932" y="304800"/>
                  </a:lnTo>
                  <a:lnTo>
                    <a:pt x="728663" y="271463"/>
                  </a:lnTo>
                  <a:lnTo>
                    <a:pt x="950119" y="214313"/>
                  </a:lnTo>
                  <a:lnTo>
                    <a:pt x="1207294" y="140494"/>
                  </a:lnTo>
                  <a:lnTo>
                    <a:pt x="1388269" y="80963"/>
                  </a:lnTo>
                  <a:lnTo>
                    <a:pt x="1519238" y="33338"/>
                  </a:lnTo>
                  <a:lnTo>
                    <a:pt x="1590675" y="0"/>
                  </a:lnTo>
                  <a:lnTo>
                    <a:pt x="1602582" y="0"/>
                  </a:lnTo>
                  <a:lnTo>
                    <a:pt x="1671638" y="21432"/>
                  </a:lnTo>
                  <a:lnTo>
                    <a:pt x="1750219" y="57150"/>
                  </a:lnTo>
                  <a:lnTo>
                    <a:pt x="1838325" y="104775"/>
                  </a:lnTo>
                  <a:lnTo>
                    <a:pt x="1938338" y="164307"/>
                  </a:lnTo>
                  <a:lnTo>
                    <a:pt x="1971675" y="188119"/>
                  </a:lnTo>
                  <a:lnTo>
                    <a:pt x="1983582" y="200025"/>
                  </a:lnTo>
                  <a:lnTo>
                    <a:pt x="1997869" y="219075"/>
                  </a:lnTo>
                  <a:lnTo>
                    <a:pt x="2002632" y="233363"/>
                  </a:lnTo>
                  <a:lnTo>
                    <a:pt x="1995488" y="257175"/>
                  </a:lnTo>
                  <a:lnTo>
                    <a:pt x="1971675" y="283369"/>
                  </a:lnTo>
                  <a:lnTo>
                    <a:pt x="1928813" y="307182"/>
                  </a:lnTo>
                  <a:lnTo>
                    <a:pt x="1914525" y="335757"/>
                  </a:lnTo>
                  <a:lnTo>
                    <a:pt x="1876425" y="438150"/>
                  </a:lnTo>
                  <a:lnTo>
                    <a:pt x="1845469" y="554832"/>
                  </a:lnTo>
                  <a:lnTo>
                    <a:pt x="1809750" y="735807"/>
                  </a:lnTo>
                  <a:lnTo>
                    <a:pt x="1740694" y="978694"/>
                  </a:lnTo>
                  <a:lnTo>
                    <a:pt x="1683544" y="1219200"/>
                  </a:lnTo>
                  <a:lnTo>
                    <a:pt x="1638300" y="1407319"/>
                  </a:lnTo>
                  <a:lnTo>
                    <a:pt x="1588294" y="1585913"/>
                  </a:lnTo>
                  <a:lnTo>
                    <a:pt x="1421607" y="1590675"/>
                  </a:lnTo>
                  <a:lnTo>
                    <a:pt x="1464469" y="1319213"/>
                  </a:lnTo>
                  <a:lnTo>
                    <a:pt x="1519238" y="990600"/>
                  </a:lnTo>
                  <a:lnTo>
                    <a:pt x="1571625" y="769144"/>
                  </a:lnTo>
                  <a:lnTo>
                    <a:pt x="1597819" y="483394"/>
                  </a:lnTo>
                  <a:lnTo>
                    <a:pt x="1612107" y="345282"/>
                  </a:lnTo>
                  <a:lnTo>
                    <a:pt x="1614488" y="292894"/>
                  </a:lnTo>
                  <a:lnTo>
                    <a:pt x="1609725" y="264319"/>
                  </a:lnTo>
                  <a:lnTo>
                    <a:pt x="1593057" y="233363"/>
                  </a:lnTo>
                  <a:lnTo>
                    <a:pt x="1576388" y="216694"/>
                  </a:lnTo>
                  <a:lnTo>
                    <a:pt x="1557338" y="211932"/>
                  </a:lnTo>
                  <a:lnTo>
                    <a:pt x="1509713" y="221457"/>
                  </a:lnTo>
                  <a:lnTo>
                    <a:pt x="1328738" y="273844"/>
                  </a:lnTo>
                  <a:lnTo>
                    <a:pt x="1012032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788BBF13-0720-4EF3-8ACC-9D4E311BEBE3}"/>
                </a:ext>
              </a:extLst>
            </p:cNvPr>
            <p:cNvSpPr/>
            <p:nvPr/>
          </p:nvSpPr>
          <p:spPr>
            <a:xfrm>
              <a:off x="2743200" y="2522538"/>
              <a:ext cx="2509838" cy="577850"/>
            </a:xfrm>
            <a:custGeom>
              <a:avLst/>
              <a:gdLst>
                <a:gd name="connsiteX0" fmla="*/ 1554956 w 2509838"/>
                <a:gd name="connsiteY0" fmla="*/ 328612 h 578644"/>
                <a:gd name="connsiteX1" fmla="*/ 1231106 w 2509838"/>
                <a:gd name="connsiteY1" fmla="*/ 390525 h 578644"/>
                <a:gd name="connsiteX2" fmla="*/ 940594 w 2509838"/>
                <a:gd name="connsiteY2" fmla="*/ 442912 h 578644"/>
                <a:gd name="connsiteX3" fmla="*/ 726281 w 2509838"/>
                <a:gd name="connsiteY3" fmla="*/ 485775 h 578644"/>
                <a:gd name="connsiteX4" fmla="*/ 564356 w 2509838"/>
                <a:gd name="connsiteY4" fmla="*/ 521494 h 578644"/>
                <a:gd name="connsiteX5" fmla="*/ 426244 w 2509838"/>
                <a:gd name="connsiteY5" fmla="*/ 557212 h 578644"/>
                <a:gd name="connsiteX6" fmla="*/ 364331 w 2509838"/>
                <a:gd name="connsiteY6" fmla="*/ 576262 h 578644"/>
                <a:gd name="connsiteX7" fmla="*/ 350044 w 2509838"/>
                <a:gd name="connsiteY7" fmla="*/ 578644 h 578644"/>
                <a:gd name="connsiteX8" fmla="*/ 330994 w 2509838"/>
                <a:gd name="connsiteY8" fmla="*/ 578644 h 578644"/>
                <a:gd name="connsiteX9" fmla="*/ 302419 w 2509838"/>
                <a:gd name="connsiteY9" fmla="*/ 576262 h 578644"/>
                <a:gd name="connsiteX10" fmla="*/ 271463 w 2509838"/>
                <a:gd name="connsiteY10" fmla="*/ 564356 h 578644"/>
                <a:gd name="connsiteX11" fmla="*/ 221456 w 2509838"/>
                <a:gd name="connsiteY11" fmla="*/ 535781 h 578644"/>
                <a:gd name="connsiteX12" fmla="*/ 166688 w 2509838"/>
                <a:gd name="connsiteY12" fmla="*/ 500062 h 578644"/>
                <a:gd name="connsiteX13" fmla="*/ 116681 w 2509838"/>
                <a:gd name="connsiteY13" fmla="*/ 457200 h 578644"/>
                <a:gd name="connsiteX14" fmla="*/ 69056 w 2509838"/>
                <a:gd name="connsiteY14" fmla="*/ 414337 h 578644"/>
                <a:gd name="connsiteX15" fmla="*/ 35719 w 2509838"/>
                <a:gd name="connsiteY15" fmla="*/ 378619 h 578644"/>
                <a:gd name="connsiteX16" fmla="*/ 16669 w 2509838"/>
                <a:gd name="connsiteY16" fmla="*/ 354806 h 578644"/>
                <a:gd name="connsiteX17" fmla="*/ 2381 w 2509838"/>
                <a:gd name="connsiteY17" fmla="*/ 328612 h 578644"/>
                <a:gd name="connsiteX18" fmla="*/ 0 w 2509838"/>
                <a:gd name="connsiteY18" fmla="*/ 304800 h 578644"/>
                <a:gd name="connsiteX19" fmla="*/ 2381 w 2509838"/>
                <a:gd name="connsiteY19" fmla="*/ 290512 h 578644"/>
                <a:gd name="connsiteX20" fmla="*/ 11906 w 2509838"/>
                <a:gd name="connsiteY20" fmla="*/ 278606 h 578644"/>
                <a:gd name="connsiteX21" fmla="*/ 38100 w 2509838"/>
                <a:gd name="connsiteY21" fmla="*/ 278606 h 578644"/>
                <a:gd name="connsiteX22" fmla="*/ 71438 w 2509838"/>
                <a:gd name="connsiteY22" fmla="*/ 288131 h 578644"/>
                <a:gd name="connsiteX23" fmla="*/ 114300 w 2509838"/>
                <a:gd name="connsiteY23" fmla="*/ 309562 h 578644"/>
                <a:gd name="connsiteX24" fmla="*/ 164306 w 2509838"/>
                <a:gd name="connsiteY24" fmla="*/ 330994 h 578644"/>
                <a:gd name="connsiteX25" fmla="*/ 240506 w 2509838"/>
                <a:gd name="connsiteY25" fmla="*/ 352425 h 578644"/>
                <a:gd name="connsiteX26" fmla="*/ 307181 w 2509838"/>
                <a:gd name="connsiteY26" fmla="*/ 364331 h 578644"/>
                <a:gd name="connsiteX27" fmla="*/ 378619 w 2509838"/>
                <a:gd name="connsiteY27" fmla="*/ 371475 h 578644"/>
                <a:gd name="connsiteX28" fmla="*/ 438150 w 2509838"/>
                <a:gd name="connsiteY28" fmla="*/ 369094 h 578644"/>
                <a:gd name="connsiteX29" fmla="*/ 545306 w 2509838"/>
                <a:gd name="connsiteY29" fmla="*/ 350044 h 578644"/>
                <a:gd name="connsiteX30" fmla="*/ 800100 w 2509838"/>
                <a:gd name="connsiteY30" fmla="*/ 304800 h 578644"/>
                <a:gd name="connsiteX31" fmla="*/ 1021556 w 2509838"/>
                <a:gd name="connsiteY31" fmla="*/ 254794 h 578644"/>
                <a:gd name="connsiteX32" fmla="*/ 1295400 w 2509838"/>
                <a:gd name="connsiteY32" fmla="*/ 209550 h 578644"/>
                <a:gd name="connsiteX33" fmla="*/ 1588294 w 2509838"/>
                <a:gd name="connsiteY33" fmla="*/ 145256 h 578644"/>
                <a:gd name="connsiteX34" fmla="*/ 1897856 w 2509838"/>
                <a:gd name="connsiteY34" fmla="*/ 71437 h 578644"/>
                <a:gd name="connsiteX35" fmla="*/ 2126456 w 2509838"/>
                <a:gd name="connsiteY35" fmla="*/ 11906 h 578644"/>
                <a:gd name="connsiteX36" fmla="*/ 2188369 w 2509838"/>
                <a:gd name="connsiteY36" fmla="*/ 0 h 578644"/>
                <a:gd name="connsiteX37" fmla="*/ 2238375 w 2509838"/>
                <a:gd name="connsiteY37" fmla="*/ 2381 h 578644"/>
                <a:gd name="connsiteX38" fmla="*/ 2290763 w 2509838"/>
                <a:gd name="connsiteY38" fmla="*/ 7144 h 578644"/>
                <a:gd name="connsiteX39" fmla="*/ 2343150 w 2509838"/>
                <a:gd name="connsiteY39" fmla="*/ 21431 h 578644"/>
                <a:gd name="connsiteX40" fmla="*/ 2405063 w 2509838"/>
                <a:gd name="connsiteY40" fmla="*/ 47625 h 578644"/>
                <a:gd name="connsiteX41" fmla="*/ 2462213 w 2509838"/>
                <a:gd name="connsiteY41" fmla="*/ 78581 h 578644"/>
                <a:gd name="connsiteX42" fmla="*/ 2493169 w 2509838"/>
                <a:gd name="connsiteY42" fmla="*/ 102394 h 578644"/>
                <a:gd name="connsiteX43" fmla="*/ 2507456 w 2509838"/>
                <a:gd name="connsiteY43" fmla="*/ 123825 h 578644"/>
                <a:gd name="connsiteX44" fmla="*/ 2509838 w 2509838"/>
                <a:gd name="connsiteY44" fmla="*/ 147637 h 578644"/>
                <a:gd name="connsiteX45" fmla="*/ 2497931 w 2509838"/>
                <a:gd name="connsiteY45" fmla="*/ 171450 h 578644"/>
                <a:gd name="connsiteX46" fmla="*/ 2455069 w 2509838"/>
                <a:gd name="connsiteY46" fmla="*/ 200025 h 578644"/>
                <a:gd name="connsiteX47" fmla="*/ 2386013 w 2509838"/>
                <a:gd name="connsiteY47" fmla="*/ 228600 h 578644"/>
                <a:gd name="connsiteX48" fmla="*/ 2336006 w 2509838"/>
                <a:gd name="connsiteY48" fmla="*/ 235744 h 578644"/>
                <a:gd name="connsiteX49" fmla="*/ 2181225 w 2509838"/>
                <a:gd name="connsiteY49" fmla="*/ 238125 h 578644"/>
                <a:gd name="connsiteX50" fmla="*/ 2055019 w 2509838"/>
                <a:gd name="connsiteY50" fmla="*/ 254794 h 578644"/>
                <a:gd name="connsiteX51" fmla="*/ 1840706 w 2509838"/>
                <a:gd name="connsiteY51" fmla="*/ 280987 h 578644"/>
                <a:gd name="connsiteX52" fmla="*/ 1554956 w 2509838"/>
                <a:gd name="connsiteY52" fmla="*/ 3286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09838" h="578644">
                  <a:moveTo>
                    <a:pt x="1554956" y="328612"/>
                  </a:moveTo>
                  <a:lnTo>
                    <a:pt x="1231106" y="390525"/>
                  </a:lnTo>
                  <a:lnTo>
                    <a:pt x="940594" y="442912"/>
                  </a:lnTo>
                  <a:lnTo>
                    <a:pt x="726281" y="485775"/>
                  </a:lnTo>
                  <a:lnTo>
                    <a:pt x="564356" y="521494"/>
                  </a:lnTo>
                  <a:lnTo>
                    <a:pt x="426244" y="557212"/>
                  </a:lnTo>
                  <a:lnTo>
                    <a:pt x="364331" y="576262"/>
                  </a:lnTo>
                  <a:lnTo>
                    <a:pt x="350044" y="578644"/>
                  </a:lnTo>
                  <a:lnTo>
                    <a:pt x="330994" y="578644"/>
                  </a:lnTo>
                  <a:lnTo>
                    <a:pt x="302419" y="576262"/>
                  </a:lnTo>
                  <a:lnTo>
                    <a:pt x="271463" y="564356"/>
                  </a:lnTo>
                  <a:lnTo>
                    <a:pt x="221456" y="535781"/>
                  </a:lnTo>
                  <a:lnTo>
                    <a:pt x="166688" y="500062"/>
                  </a:lnTo>
                  <a:lnTo>
                    <a:pt x="116681" y="457200"/>
                  </a:lnTo>
                  <a:lnTo>
                    <a:pt x="69056" y="414337"/>
                  </a:lnTo>
                  <a:lnTo>
                    <a:pt x="35719" y="378619"/>
                  </a:lnTo>
                  <a:lnTo>
                    <a:pt x="16669" y="354806"/>
                  </a:lnTo>
                  <a:lnTo>
                    <a:pt x="2381" y="328612"/>
                  </a:lnTo>
                  <a:lnTo>
                    <a:pt x="0" y="304800"/>
                  </a:lnTo>
                  <a:lnTo>
                    <a:pt x="2381" y="290512"/>
                  </a:lnTo>
                  <a:lnTo>
                    <a:pt x="11906" y="278606"/>
                  </a:lnTo>
                  <a:lnTo>
                    <a:pt x="38100" y="278606"/>
                  </a:lnTo>
                  <a:lnTo>
                    <a:pt x="71438" y="288131"/>
                  </a:lnTo>
                  <a:lnTo>
                    <a:pt x="114300" y="309562"/>
                  </a:lnTo>
                  <a:lnTo>
                    <a:pt x="164306" y="330994"/>
                  </a:lnTo>
                  <a:lnTo>
                    <a:pt x="240506" y="352425"/>
                  </a:lnTo>
                  <a:lnTo>
                    <a:pt x="307181" y="364331"/>
                  </a:lnTo>
                  <a:lnTo>
                    <a:pt x="378619" y="371475"/>
                  </a:lnTo>
                  <a:lnTo>
                    <a:pt x="438150" y="369094"/>
                  </a:lnTo>
                  <a:lnTo>
                    <a:pt x="545306" y="350044"/>
                  </a:lnTo>
                  <a:lnTo>
                    <a:pt x="800100" y="304800"/>
                  </a:lnTo>
                  <a:lnTo>
                    <a:pt x="1021556" y="254794"/>
                  </a:lnTo>
                  <a:lnTo>
                    <a:pt x="1295400" y="209550"/>
                  </a:lnTo>
                  <a:lnTo>
                    <a:pt x="1588294" y="145256"/>
                  </a:lnTo>
                  <a:lnTo>
                    <a:pt x="1897856" y="71437"/>
                  </a:lnTo>
                  <a:lnTo>
                    <a:pt x="2126456" y="11906"/>
                  </a:lnTo>
                  <a:lnTo>
                    <a:pt x="2188369" y="0"/>
                  </a:lnTo>
                  <a:lnTo>
                    <a:pt x="2238375" y="2381"/>
                  </a:lnTo>
                  <a:lnTo>
                    <a:pt x="2290763" y="7144"/>
                  </a:lnTo>
                  <a:lnTo>
                    <a:pt x="2343150" y="21431"/>
                  </a:lnTo>
                  <a:lnTo>
                    <a:pt x="2405063" y="47625"/>
                  </a:lnTo>
                  <a:lnTo>
                    <a:pt x="2462213" y="78581"/>
                  </a:lnTo>
                  <a:lnTo>
                    <a:pt x="2493169" y="102394"/>
                  </a:lnTo>
                  <a:lnTo>
                    <a:pt x="2507456" y="123825"/>
                  </a:lnTo>
                  <a:lnTo>
                    <a:pt x="2509838" y="147637"/>
                  </a:lnTo>
                  <a:lnTo>
                    <a:pt x="2497931" y="171450"/>
                  </a:lnTo>
                  <a:lnTo>
                    <a:pt x="2455069" y="200025"/>
                  </a:lnTo>
                  <a:lnTo>
                    <a:pt x="2386013" y="228600"/>
                  </a:lnTo>
                  <a:lnTo>
                    <a:pt x="2336006" y="235744"/>
                  </a:lnTo>
                  <a:lnTo>
                    <a:pt x="2181225" y="238125"/>
                  </a:lnTo>
                  <a:lnTo>
                    <a:pt x="2055019" y="254794"/>
                  </a:lnTo>
                  <a:lnTo>
                    <a:pt x="1840706" y="280987"/>
                  </a:lnTo>
                  <a:lnTo>
                    <a:pt x="1554956" y="328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1073BE44-AF78-4609-9825-D51E986D3BED}"/>
                </a:ext>
              </a:extLst>
            </p:cNvPr>
            <p:cNvSpPr/>
            <p:nvPr/>
          </p:nvSpPr>
          <p:spPr>
            <a:xfrm>
              <a:off x="2947988" y="3309938"/>
              <a:ext cx="1855787" cy="500062"/>
            </a:xfrm>
            <a:custGeom>
              <a:avLst/>
              <a:gdLst>
                <a:gd name="connsiteX0" fmla="*/ 1109662 w 1854993"/>
                <a:gd name="connsiteY0" fmla="*/ 285750 h 500062"/>
                <a:gd name="connsiteX1" fmla="*/ 819150 w 1854993"/>
                <a:gd name="connsiteY1" fmla="*/ 366712 h 500062"/>
                <a:gd name="connsiteX2" fmla="*/ 545306 w 1854993"/>
                <a:gd name="connsiteY2" fmla="*/ 433387 h 500062"/>
                <a:gd name="connsiteX3" fmla="*/ 461962 w 1854993"/>
                <a:gd name="connsiteY3" fmla="*/ 461962 h 500062"/>
                <a:gd name="connsiteX4" fmla="*/ 383381 w 1854993"/>
                <a:gd name="connsiteY4" fmla="*/ 488156 h 500062"/>
                <a:gd name="connsiteX5" fmla="*/ 330993 w 1854993"/>
                <a:gd name="connsiteY5" fmla="*/ 500062 h 500062"/>
                <a:gd name="connsiteX6" fmla="*/ 300037 w 1854993"/>
                <a:gd name="connsiteY6" fmla="*/ 500062 h 500062"/>
                <a:gd name="connsiteX7" fmla="*/ 269081 w 1854993"/>
                <a:gd name="connsiteY7" fmla="*/ 497681 h 500062"/>
                <a:gd name="connsiteX8" fmla="*/ 216693 w 1854993"/>
                <a:gd name="connsiteY8" fmla="*/ 483393 h 500062"/>
                <a:gd name="connsiteX9" fmla="*/ 157162 w 1854993"/>
                <a:gd name="connsiteY9" fmla="*/ 454818 h 500062"/>
                <a:gd name="connsiteX10" fmla="*/ 109537 w 1854993"/>
                <a:gd name="connsiteY10" fmla="*/ 428625 h 500062"/>
                <a:gd name="connsiteX11" fmla="*/ 35718 w 1854993"/>
                <a:gd name="connsiteY11" fmla="*/ 376237 h 500062"/>
                <a:gd name="connsiteX12" fmla="*/ 7143 w 1854993"/>
                <a:gd name="connsiteY12" fmla="*/ 350043 h 500062"/>
                <a:gd name="connsiteX13" fmla="*/ 0 w 1854993"/>
                <a:gd name="connsiteY13" fmla="*/ 335756 h 500062"/>
                <a:gd name="connsiteX14" fmla="*/ 2381 w 1854993"/>
                <a:gd name="connsiteY14" fmla="*/ 319087 h 500062"/>
                <a:gd name="connsiteX15" fmla="*/ 14287 w 1854993"/>
                <a:gd name="connsiteY15" fmla="*/ 304800 h 500062"/>
                <a:gd name="connsiteX16" fmla="*/ 33337 w 1854993"/>
                <a:gd name="connsiteY16" fmla="*/ 300037 h 500062"/>
                <a:gd name="connsiteX17" fmla="*/ 83343 w 1854993"/>
                <a:gd name="connsiteY17" fmla="*/ 302418 h 500062"/>
                <a:gd name="connsiteX18" fmla="*/ 133350 w 1854993"/>
                <a:gd name="connsiteY18" fmla="*/ 314325 h 500062"/>
                <a:gd name="connsiteX19" fmla="*/ 161925 w 1854993"/>
                <a:gd name="connsiteY19" fmla="*/ 319087 h 500062"/>
                <a:gd name="connsiteX20" fmla="*/ 195262 w 1854993"/>
                <a:gd name="connsiteY20" fmla="*/ 321468 h 500062"/>
                <a:gd name="connsiteX21" fmla="*/ 235743 w 1854993"/>
                <a:gd name="connsiteY21" fmla="*/ 321468 h 500062"/>
                <a:gd name="connsiteX22" fmla="*/ 280987 w 1854993"/>
                <a:gd name="connsiteY22" fmla="*/ 319087 h 500062"/>
                <a:gd name="connsiteX23" fmla="*/ 352425 w 1854993"/>
                <a:gd name="connsiteY23" fmla="*/ 309562 h 500062"/>
                <a:gd name="connsiteX24" fmla="*/ 478631 w 1854993"/>
                <a:gd name="connsiteY24" fmla="*/ 285750 h 500062"/>
                <a:gd name="connsiteX25" fmla="*/ 650081 w 1854993"/>
                <a:gd name="connsiteY25" fmla="*/ 233362 h 500062"/>
                <a:gd name="connsiteX26" fmla="*/ 909637 w 1854993"/>
                <a:gd name="connsiteY26" fmla="*/ 157162 h 500062"/>
                <a:gd name="connsiteX27" fmla="*/ 1050131 w 1854993"/>
                <a:gd name="connsiteY27" fmla="*/ 109537 h 500062"/>
                <a:gd name="connsiteX28" fmla="*/ 1178718 w 1854993"/>
                <a:gd name="connsiteY28" fmla="*/ 80962 h 500062"/>
                <a:gd name="connsiteX29" fmla="*/ 1300162 w 1854993"/>
                <a:gd name="connsiteY29" fmla="*/ 52387 h 500062"/>
                <a:gd name="connsiteX30" fmla="*/ 1464468 w 1854993"/>
                <a:gd name="connsiteY30" fmla="*/ 19050 h 500062"/>
                <a:gd name="connsiteX31" fmla="*/ 1557337 w 1854993"/>
                <a:gd name="connsiteY31" fmla="*/ 0 h 500062"/>
                <a:gd name="connsiteX32" fmla="*/ 1719262 w 1854993"/>
                <a:gd name="connsiteY32" fmla="*/ 2381 h 500062"/>
                <a:gd name="connsiteX33" fmla="*/ 1754981 w 1854993"/>
                <a:gd name="connsiteY33" fmla="*/ 19050 h 500062"/>
                <a:gd name="connsiteX34" fmla="*/ 1788318 w 1854993"/>
                <a:gd name="connsiteY34" fmla="*/ 35718 h 500062"/>
                <a:gd name="connsiteX35" fmla="*/ 1819275 w 1854993"/>
                <a:gd name="connsiteY35" fmla="*/ 52387 h 500062"/>
                <a:gd name="connsiteX36" fmla="*/ 1840706 w 1854993"/>
                <a:gd name="connsiteY36" fmla="*/ 71437 h 500062"/>
                <a:gd name="connsiteX37" fmla="*/ 1847850 w 1854993"/>
                <a:gd name="connsiteY37" fmla="*/ 85725 h 500062"/>
                <a:gd name="connsiteX38" fmla="*/ 1854993 w 1854993"/>
                <a:gd name="connsiteY38" fmla="*/ 104775 h 500062"/>
                <a:gd name="connsiteX39" fmla="*/ 1850231 w 1854993"/>
                <a:gd name="connsiteY39" fmla="*/ 128587 h 500062"/>
                <a:gd name="connsiteX40" fmla="*/ 1828800 w 1854993"/>
                <a:gd name="connsiteY40" fmla="*/ 154781 h 500062"/>
                <a:gd name="connsiteX41" fmla="*/ 1783556 w 1854993"/>
                <a:gd name="connsiteY41" fmla="*/ 180975 h 500062"/>
                <a:gd name="connsiteX42" fmla="*/ 1709737 w 1854993"/>
                <a:gd name="connsiteY42" fmla="*/ 204787 h 500062"/>
                <a:gd name="connsiteX43" fmla="*/ 1666875 w 1854993"/>
                <a:gd name="connsiteY43" fmla="*/ 207168 h 500062"/>
                <a:gd name="connsiteX44" fmla="*/ 1566862 w 1854993"/>
                <a:gd name="connsiteY44" fmla="*/ 209550 h 500062"/>
                <a:gd name="connsiteX45" fmla="*/ 1443037 w 1854993"/>
                <a:gd name="connsiteY45" fmla="*/ 221456 h 500062"/>
                <a:gd name="connsiteX46" fmla="*/ 1290637 w 1854993"/>
                <a:gd name="connsiteY46" fmla="*/ 250031 h 500062"/>
                <a:gd name="connsiteX47" fmla="*/ 1109662 w 1854993"/>
                <a:gd name="connsiteY47" fmla="*/ 2857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54993" h="500062">
                  <a:moveTo>
                    <a:pt x="1109662" y="285750"/>
                  </a:moveTo>
                  <a:lnTo>
                    <a:pt x="819150" y="366712"/>
                  </a:lnTo>
                  <a:lnTo>
                    <a:pt x="545306" y="433387"/>
                  </a:lnTo>
                  <a:lnTo>
                    <a:pt x="461962" y="461962"/>
                  </a:lnTo>
                  <a:lnTo>
                    <a:pt x="383381" y="488156"/>
                  </a:lnTo>
                  <a:lnTo>
                    <a:pt x="330993" y="500062"/>
                  </a:lnTo>
                  <a:lnTo>
                    <a:pt x="300037" y="500062"/>
                  </a:lnTo>
                  <a:lnTo>
                    <a:pt x="269081" y="497681"/>
                  </a:lnTo>
                  <a:lnTo>
                    <a:pt x="216693" y="483393"/>
                  </a:lnTo>
                  <a:lnTo>
                    <a:pt x="157162" y="454818"/>
                  </a:lnTo>
                  <a:lnTo>
                    <a:pt x="109537" y="428625"/>
                  </a:lnTo>
                  <a:lnTo>
                    <a:pt x="35718" y="376237"/>
                  </a:lnTo>
                  <a:lnTo>
                    <a:pt x="7143" y="350043"/>
                  </a:lnTo>
                  <a:lnTo>
                    <a:pt x="0" y="335756"/>
                  </a:lnTo>
                  <a:lnTo>
                    <a:pt x="2381" y="319087"/>
                  </a:lnTo>
                  <a:lnTo>
                    <a:pt x="14287" y="304800"/>
                  </a:lnTo>
                  <a:lnTo>
                    <a:pt x="33337" y="300037"/>
                  </a:lnTo>
                  <a:lnTo>
                    <a:pt x="83343" y="302418"/>
                  </a:lnTo>
                  <a:lnTo>
                    <a:pt x="133350" y="314325"/>
                  </a:lnTo>
                  <a:lnTo>
                    <a:pt x="161925" y="319087"/>
                  </a:lnTo>
                  <a:lnTo>
                    <a:pt x="195262" y="321468"/>
                  </a:lnTo>
                  <a:lnTo>
                    <a:pt x="235743" y="321468"/>
                  </a:lnTo>
                  <a:lnTo>
                    <a:pt x="280987" y="319087"/>
                  </a:lnTo>
                  <a:lnTo>
                    <a:pt x="352425" y="309562"/>
                  </a:lnTo>
                  <a:lnTo>
                    <a:pt x="478631" y="285750"/>
                  </a:lnTo>
                  <a:lnTo>
                    <a:pt x="650081" y="233362"/>
                  </a:lnTo>
                  <a:lnTo>
                    <a:pt x="909637" y="157162"/>
                  </a:lnTo>
                  <a:lnTo>
                    <a:pt x="1050131" y="109537"/>
                  </a:lnTo>
                  <a:lnTo>
                    <a:pt x="1178718" y="80962"/>
                  </a:lnTo>
                  <a:lnTo>
                    <a:pt x="1300162" y="52387"/>
                  </a:lnTo>
                  <a:lnTo>
                    <a:pt x="1464468" y="19050"/>
                  </a:lnTo>
                  <a:lnTo>
                    <a:pt x="1557337" y="0"/>
                  </a:lnTo>
                  <a:lnTo>
                    <a:pt x="1719262" y="2381"/>
                  </a:lnTo>
                  <a:lnTo>
                    <a:pt x="1754981" y="19050"/>
                  </a:lnTo>
                  <a:lnTo>
                    <a:pt x="1788318" y="35718"/>
                  </a:lnTo>
                  <a:lnTo>
                    <a:pt x="1819275" y="52387"/>
                  </a:lnTo>
                  <a:lnTo>
                    <a:pt x="1840706" y="71437"/>
                  </a:lnTo>
                  <a:lnTo>
                    <a:pt x="1847850" y="85725"/>
                  </a:lnTo>
                  <a:lnTo>
                    <a:pt x="1854993" y="104775"/>
                  </a:lnTo>
                  <a:lnTo>
                    <a:pt x="1850231" y="128587"/>
                  </a:lnTo>
                  <a:lnTo>
                    <a:pt x="1828800" y="154781"/>
                  </a:lnTo>
                  <a:lnTo>
                    <a:pt x="1783556" y="180975"/>
                  </a:lnTo>
                  <a:lnTo>
                    <a:pt x="1709737" y="204787"/>
                  </a:lnTo>
                  <a:lnTo>
                    <a:pt x="1666875" y="207168"/>
                  </a:lnTo>
                  <a:lnTo>
                    <a:pt x="1566862" y="209550"/>
                  </a:lnTo>
                  <a:lnTo>
                    <a:pt x="1443037" y="221456"/>
                  </a:lnTo>
                  <a:lnTo>
                    <a:pt x="1290637" y="250031"/>
                  </a:lnTo>
                  <a:lnTo>
                    <a:pt x="1109662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4">
              <a:extLst>
                <a:ext uri="{FF2B5EF4-FFF2-40B4-BE49-F238E27FC236}">
                  <a16:creationId xmlns:a16="http://schemas.microsoft.com/office/drawing/2014/main" id="{0AE8C9A9-8A6C-4FDA-AF9C-B7350ACC1575}"/>
                </a:ext>
              </a:extLst>
            </p:cNvPr>
            <p:cNvSpPr/>
            <p:nvPr/>
          </p:nvSpPr>
          <p:spPr>
            <a:xfrm rot="16200000">
              <a:off x="1980406" y="2936082"/>
              <a:ext cx="2878137" cy="1435100"/>
            </a:xfrm>
            <a:custGeom>
              <a:avLst/>
              <a:gdLst>
                <a:gd name="connsiteX0" fmla="*/ 1194534 w 2877981"/>
                <a:gd name="connsiteY0" fmla="*/ 977826 h 1435026"/>
                <a:gd name="connsiteX1" fmla="*/ 1014825 w 2877981"/>
                <a:gd name="connsiteY1" fmla="*/ 895900 h 1435026"/>
                <a:gd name="connsiteX2" fmla="*/ 869473 w 2877981"/>
                <a:gd name="connsiteY2" fmla="*/ 824546 h 1435026"/>
                <a:gd name="connsiteX3" fmla="*/ 755833 w 2877981"/>
                <a:gd name="connsiteY3" fmla="*/ 763762 h 1435026"/>
                <a:gd name="connsiteX4" fmla="*/ 650122 w 2877981"/>
                <a:gd name="connsiteY4" fmla="*/ 692407 h 1435026"/>
                <a:gd name="connsiteX5" fmla="*/ 494199 w 2877981"/>
                <a:gd name="connsiteY5" fmla="*/ 576125 h 1435026"/>
                <a:gd name="connsiteX6" fmla="*/ 414915 w 2877981"/>
                <a:gd name="connsiteY6" fmla="*/ 504770 h 1435026"/>
                <a:gd name="connsiteX7" fmla="*/ 272206 w 2877981"/>
                <a:gd name="connsiteY7" fmla="*/ 364703 h 1435026"/>
                <a:gd name="connsiteX8" fmla="*/ 150638 w 2877981"/>
                <a:gd name="connsiteY8" fmla="*/ 235207 h 1435026"/>
                <a:gd name="connsiteX9" fmla="*/ 39641 w 2877981"/>
                <a:gd name="connsiteY9" fmla="*/ 110996 h 1435026"/>
                <a:gd name="connsiteX10" fmla="*/ 21142 w 2877981"/>
                <a:gd name="connsiteY10" fmla="*/ 84569 h 1435026"/>
                <a:gd name="connsiteX11" fmla="*/ 7928 w 2877981"/>
                <a:gd name="connsiteY11" fmla="*/ 44927 h 1435026"/>
                <a:gd name="connsiteX12" fmla="*/ 0 w 2877981"/>
                <a:gd name="connsiteY12" fmla="*/ 18499 h 1435026"/>
                <a:gd name="connsiteX13" fmla="*/ 5285 w 2877981"/>
                <a:gd name="connsiteY13" fmla="*/ 5285 h 1435026"/>
                <a:gd name="connsiteX14" fmla="*/ 18499 w 2877981"/>
                <a:gd name="connsiteY14" fmla="*/ 0 h 1435026"/>
                <a:gd name="connsiteX15" fmla="*/ 39641 w 2877981"/>
                <a:gd name="connsiteY15" fmla="*/ 2643 h 1435026"/>
                <a:gd name="connsiteX16" fmla="*/ 87211 w 2877981"/>
                <a:gd name="connsiteY16" fmla="*/ 36999 h 1435026"/>
                <a:gd name="connsiteX17" fmla="*/ 150638 w 2877981"/>
                <a:gd name="connsiteY17" fmla="*/ 100425 h 1435026"/>
                <a:gd name="connsiteX18" fmla="*/ 221993 w 2877981"/>
                <a:gd name="connsiteY18" fmla="*/ 169137 h 1435026"/>
                <a:gd name="connsiteX19" fmla="*/ 303919 w 2877981"/>
                <a:gd name="connsiteY19" fmla="*/ 245778 h 1435026"/>
                <a:gd name="connsiteX20" fmla="*/ 414915 w 2877981"/>
                <a:gd name="connsiteY20" fmla="*/ 332989 h 1435026"/>
                <a:gd name="connsiteX21" fmla="*/ 491556 w 2877981"/>
                <a:gd name="connsiteY21" fmla="*/ 393773 h 1435026"/>
                <a:gd name="connsiteX22" fmla="*/ 599910 w 2877981"/>
                <a:gd name="connsiteY22" fmla="*/ 462485 h 1435026"/>
                <a:gd name="connsiteX23" fmla="*/ 705621 w 2877981"/>
                <a:gd name="connsiteY23" fmla="*/ 528555 h 1435026"/>
                <a:gd name="connsiteX24" fmla="*/ 848330 w 2877981"/>
                <a:gd name="connsiteY24" fmla="*/ 605195 h 1435026"/>
                <a:gd name="connsiteX25" fmla="*/ 969898 w 2877981"/>
                <a:gd name="connsiteY25" fmla="*/ 663336 h 1435026"/>
                <a:gd name="connsiteX26" fmla="*/ 1160178 w 2877981"/>
                <a:gd name="connsiteY26" fmla="*/ 745262 h 1435026"/>
                <a:gd name="connsiteX27" fmla="*/ 1368957 w 2877981"/>
                <a:gd name="connsiteY27" fmla="*/ 813974 h 1435026"/>
                <a:gd name="connsiteX28" fmla="*/ 1538095 w 2877981"/>
                <a:gd name="connsiteY28" fmla="*/ 901186 h 1435026"/>
                <a:gd name="connsiteX29" fmla="*/ 1794444 w 2877981"/>
                <a:gd name="connsiteY29" fmla="*/ 967255 h 1435026"/>
                <a:gd name="connsiteX30" fmla="*/ 1974152 w 2877981"/>
                <a:gd name="connsiteY30" fmla="*/ 1006897 h 1435026"/>
                <a:gd name="connsiteX31" fmla="*/ 2140647 w 2877981"/>
                <a:gd name="connsiteY31" fmla="*/ 1033325 h 1435026"/>
                <a:gd name="connsiteX32" fmla="*/ 2322999 w 2877981"/>
                <a:gd name="connsiteY32" fmla="*/ 1057110 h 1435026"/>
                <a:gd name="connsiteX33" fmla="*/ 2436638 w 2877981"/>
                <a:gd name="connsiteY33" fmla="*/ 1072966 h 1435026"/>
                <a:gd name="connsiteX34" fmla="*/ 2484208 w 2877981"/>
                <a:gd name="connsiteY34" fmla="*/ 1078252 h 1435026"/>
                <a:gd name="connsiteX35" fmla="*/ 2539706 w 2877981"/>
                <a:gd name="connsiteY35" fmla="*/ 1078252 h 1435026"/>
                <a:gd name="connsiteX36" fmla="*/ 2587276 w 2877981"/>
                <a:gd name="connsiteY36" fmla="*/ 1075609 h 1435026"/>
                <a:gd name="connsiteX37" fmla="*/ 2632203 w 2877981"/>
                <a:gd name="connsiteY37" fmla="*/ 1065038 h 1435026"/>
                <a:gd name="connsiteX38" fmla="*/ 2671845 w 2877981"/>
                <a:gd name="connsiteY38" fmla="*/ 1051824 h 1435026"/>
                <a:gd name="connsiteX39" fmla="*/ 2716772 w 2877981"/>
                <a:gd name="connsiteY39" fmla="*/ 1028039 h 1435026"/>
                <a:gd name="connsiteX40" fmla="*/ 2748485 w 2877981"/>
                <a:gd name="connsiteY40" fmla="*/ 1006897 h 1435026"/>
                <a:gd name="connsiteX41" fmla="*/ 2835697 w 2877981"/>
                <a:gd name="connsiteY41" fmla="*/ 932899 h 1435026"/>
                <a:gd name="connsiteX42" fmla="*/ 2877981 w 2877981"/>
                <a:gd name="connsiteY42" fmla="*/ 1123179 h 1435026"/>
                <a:gd name="connsiteX43" fmla="*/ 2838340 w 2877981"/>
                <a:gd name="connsiteY43" fmla="*/ 1194534 h 1435026"/>
                <a:gd name="connsiteX44" fmla="*/ 2798698 w 2877981"/>
                <a:gd name="connsiteY44" fmla="*/ 1287031 h 1435026"/>
                <a:gd name="connsiteX45" fmla="*/ 2748485 w 2877981"/>
                <a:gd name="connsiteY45" fmla="*/ 1390099 h 1435026"/>
                <a:gd name="connsiteX46" fmla="*/ 2729986 w 2877981"/>
                <a:gd name="connsiteY46" fmla="*/ 1416527 h 1435026"/>
                <a:gd name="connsiteX47" fmla="*/ 2716772 w 2877981"/>
                <a:gd name="connsiteY47" fmla="*/ 1427098 h 1435026"/>
                <a:gd name="connsiteX48" fmla="*/ 2695630 w 2877981"/>
                <a:gd name="connsiteY48" fmla="*/ 1435026 h 1435026"/>
                <a:gd name="connsiteX49" fmla="*/ 2671845 w 2877981"/>
                <a:gd name="connsiteY49" fmla="*/ 1432384 h 1435026"/>
                <a:gd name="connsiteX50" fmla="*/ 2634846 w 2877981"/>
                <a:gd name="connsiteY50" fmla="*/ 1419170 h 1435026"/>
                <a:gd name="connsiteX51" fmla="*/ 2597847 w 2877981"/>
                <a:gd name="connsiteY51" fmla="*/ 1392742 h 1435026"/>
                <a:gd name="connsiteX52" fmla="*/ 2544992 w 2877981"/>
                <a:gd name="connsiteY52" fmla="*/ 1371600 h 1435026"/>
                <a:gd name="connsiteX53" fmla="*/ 2349426 w 2877981"/>
                <a:gd name="connsiteY53" fmla="*/ 1326673 h 1435026"/>
                <a:gd name="connsiteX54" fmla="*/ 2175003 w 2877981"/>
                <a:gd name="connsiteY54" fmla="*/ 1279103 h 1435026"/>
                <a:gd name="connsiteX55" fmla="*/ 2048150 w 2877981"/>
                <a:gd name="connsiteY55" fmla="*/ 1255318 h 1435026"/>
                <a:gd name="connsiteX56" fmla="*/ 1950367 w 2877981"/>
                <a:gd name="connsiteY56" fmla="*/ 1239461 h 1435026"/>
                <a:gd name="connsiteX57" fmla="*/ 1815586 w 2877981"/>
                <a:gd name="connsiteY57" fmla="*/ 1205105 h 1435026"/>
                <a:gd name="connsiteX58" fmla="*/ 1601521 w 2877981"/>
                <a:gd name="connsiteY58" fmla="*/ 1144321 h 1435026"/>
                <a:gd name="connsiteX59" fmla="*/ 1416527 w 2877981"/>
                <a:gd name="connsiteY59" fmla="*/ 1072966 h 1435026"/>
                <a:gd name="connsiteX60" fmla="*/ 1194534 w 2877981"/>
                <a:gd name="connsiteY60" fmla="*/ 977826 h 14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77981" h="1435026">
                  <a:moveTo>
                    <a:pt x="1194534" y="977826"/>
                  </a:moveTo>
                  <a:lnTo>
                    <a:pt x="1014825" y="895900"/>
                  </a:lnTo>
                  <a:lnTo>
                    <a:pt x="869473" y="824546"/>
                  </a:lnTo>
                  <a:lnTo>
                    <a:pt x="755833" y="763762"/>
                  </a:lnTo>
                  <a:lnTo>
                    <a:pt x="650122" y="692407"/>
                  </a:lnTo>
                  <a:lnTo>
                    <a:pt x="494199" y="576125"/>
                  </a:lnTo>
                  <a:lnTo>
                    <a:pt x="414915" y="504770"/>
                  </a:lnTo>
                  <a:lnTo>
                    <a:pt x="272206" y="364703"/>
                  </a:lnTo>
                  <a:lnTo>
                    <a:pt x="150638" y="235207"/>
                  </a:lnTo>
                  <a:lnTo>
                    <a:pt x="39641" y="110996"/>
                  </a:lnTo>
                  <a:lnTo>
                    <a:pt x="21142" y="84569"/>
                  </a:lnTo>
                  <a:lnTo>
                    <a:pt x="7928" y="44927"/>
                  </a:lnTo>
                  <a:lnTo>
                    <a:pt x="0" y="18499"/>
                  </a:lnTo>
                  <a:lnTo>
                    <a:pt x="5285" y="5285"/>
                  </a:lnTo>
                  <a:lnTo>
                    <a:pt x="18499" y="0"/>
                  </a:lnTo>
                  <a:lnTo>
                    <a:pt x="39641" y="2643"/>
                  </a:lnTo>
                  <a:lnTo>
                    <a:pt x="87211" y="36999"/>
                  </a:lnTo>
                  <a:lnTo>
                    <a:pt x="150638" y="100425"/>
                  </a:lnTo>
                  <a:lnTo>
                    <a:pt x="221993" y="169137"/>
                  </a:lnTo>
                  <a:lnTo>
                    <a:pt x="303919" y="245778"/>
                  </a:lnTo>
                  <a:lnTo>
                    <a:pt x="414915" y="332989"/>
                  </a:lnTo>
                  <a:lnTo>
                    <a:pt x="491556" y="393773"/>
                  </a:lnTo>
                  <a:lnTo>
                    <a:pt x="599910" y="462485"/>
                  </a:lnTo>
                  <a:lnTo>
                    <a:pt x="705621" y="528555"/>
                  </a:lnTo>
                  <a:lnTo>
                    <a:pt x="848330" y="605195"/>
                  </a:lnTo>
                  <a:lnTo>
                    <a:pt x="969898" y="663336"/>
                  </a:lnTo>
                  <a:lnTo>
                    <a:pt x="1160178" y="745262"/>
                  </a:lnTo>
                  <a:lnTo>
                    <a:pt x="1368957" y="813974"/>
                  </a:lnTo>
                  <a:lnTo>
                    <a:pt x="1538095" y="901186"/>
                  </a:lnTo>
                  <a:lnTo>
                    <a:pt x="1794444" y="967255"/>
                  </a:lnTo>
                  <a:lnTo>
                    <a:pt x="1974152" y="1006897"/>
                  </a:lnTo>
                  <a:lnTo>
                    <a:pt x="2140647" y="1033325"/>
                  </a:lnTo>
                  <a:lnTo>
                    <a:pt x="2322999" y="1057110"/>
                  </a:lnTo>
                  <a:lnTo>
                    <a:pt x="2436638" y="1072966"/>
                  </a:lnTo>
                  <a:lnTo>
                    <a:pt x="2484208" y="1078252"/>
                  </a:lnTo>
                  <a:lnTo>
                    <a:pt x="2539706" y="1078252"/>
                  </a:lnTo>
                  <a:lnTo>
                    <a:pt x="2587276" y="1075609"/>
                  </a:lnTo>
                  <a:lnTo>
                    <a:pt x="2632203" y="1065038"/>
                  </a:lnTo>
                  <a:lnTo>
                    <a:pt x="2671845" y="1051824"/>
                  </a:lnTo>
                  <a:lnTo>
                    <a:pt x="2716772" y="1028039"/>
                  </a:lnTo>
                  <a:lnTo>
                    <a:pt x="2748485" y="1006897"/>
                  </a:lnTo>
                  <a:lnTo>
                    <a:pt x="2835697" y="932899"/>
                  </a:lnTo>
                  <a:lnTo>
                    <a:pt x="2877981" y="1123179"/>
                  </a:lnTo>
                  <a:lnTo>
                    <a:pt x="2838340" y="1194534"/>
                  </a:lnTo>
                  <a:lnTo>
                    <a:pt x="2798698" y="1287031"/>
                  </a:lnTo>
                  <a:lnTo>
                    <a:pt x="2748485" y="1390099"/>
                  </a:lnTo>
                  <a:lnTo>
                    <a:pt x="2729986" y="1416527"/>
                  </a:lnTo>
                  <a:lnTo>
                    <a:pt x="2716772" y="1427098"/>
                  </a:lnTo>
                  <a:lnTo>
                    <a:pt x="2695630" y="1435026"/>
                  </a:lnTo>
                  <a:lnTo>
                    <a:pt x="2671845" y="1432384"/>
                  </a:lnTo>
                  <a:lnTo>
                    <a:pt x="2634846" y="1419170"/>
                  </a:lnTo>
                  <a:lnTo>
                    <a:pt x="2597847" y="1392742"/>
                  </a:lnTo>
                  <a:lnTo>
                    <a:pt x="2544992" y="1371600"/>
                  </a:lnTo>
                  <a:lnTo>
                    <a:pt x="2349426" y="1326673"/>
                  </a:lnTo>
                  <a:lnTo>
                    <a:pt x="2175003" y="1279103"/>
                  </a:lnTo>
                  <a:lnTo>
                    <a:pt x="2048150" y="1255318"/>
                  </a:lnTo>
                  <a:lnTo>
                    <a:pt x="1950367" y="1239461"/>
                  </a:lnTo>
                  <a:lnTo>
                    <a:pt x="1815586" y="1205105"/>
                  </a:lnTo>
                  <a:lnTo>
                    <a:pt x="1601521" y="1144321"/>
                  </a:lnTo>
                  <a:lnTo>
                    <a:pt x="1416527" y="1072966"/>
                  </a:lnTo>
                  <a:lnTo>
                    <a:pt x="1194534" y="9778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22E855A6-5BCC-4BB3-8047-A89D830F01D9}"/>
                </a:ext>
              </a:extLst>
            </p:cNvPr>
            <p:cNvSpPr/>
            <p:nvPr/>
          </p:nvSpPr>
          <p:spPr>
            <a:xfrm>
              <a:off x="3251200" y="4395788"/>
              <a:ext cx="438150" cy="1390650"/>
            </a:xfrm>
            <a:custGeom>
              <a:avLst/>
              <a:gdLst>
                <a:gd name="connsiteX0" fmla="*/ 142875 w 438150"/>
                <a:gd name="connsiteY0" fmla="*/ 478631 h 1390650"/>
                <a:gd name="connsiteX1" fmla="*/ 109538 w 438150"/>
                <a:gd name="connsiteY1" fmla="*/ 352425 h 1390650"/>
                <a:gd name="connsiteX2" fmla="*/ 83344 w 438150"/>
                <a:gd name="connsiteY2" fmla="*/ 285750 h 1390650"/>
                <a:gd name="connsiteX3" fmla="*/ 0 w 438150"/>
                <a:gd name="connsiteY3" fmla="*/ 130968 h 1390650"/>
                <a:gd name="connsiteX4" fmla="*/ 97632 w 438150"/>
                <a:gd name="connsiteY4" fmla="*/ 0 h 1390650"/>
                <a:gd name="connsiteX5" fmla="*/ 207169 w 438150"/>
                <a:gd name="connsiteY5" fmla="*/ 66675 h 1390650"/>
                <a:gd name="connsiteX6" fmla="*/ 261938 w 438150"/>
                <a:gd name="connsiteY6" fmla="*/ 97631 h 1390650"/>
                <a:gd name="connsiteX7" fmla="*/ 316707 w 438150"/>
                <a:gd name="connsiteY7" fmla="*/ 123825 h 1390650"/>
                <a:gd name="connsiteX8" fmla="*/ 330994 w 438150"/>
                <a:gd name="connsiteY8" fmla="*/ 307181 h 1390650"/>
                <a:gd name="connsiteX9" fmla="*/ 369094 w 438150"/>
                <a:gd name="connsiteY9" fmla="*/ 476250 h 1390650"/>
                <a:gd name="connsiteX10" fmla="*/ 397669 w 438150"/>
                <a:gd name="connsiteY10" fmla="*/ 645318 h 1390650"/>
                <a:gd name="connsiteX11" fmla="*/ 407194 w 438150"/>
                <a:gd name="connsiteY11" fmla="*/ 726281 h 1390650"/>
                <a:gd name="connsiteX12" fmla="*/ 411957 w 438150"/>
                <a:gd name="connsiteY12" fmla="*/ 804862 h 1390650"/>
                <a:gd name="connsiteX13" fmla="*/ 416719 w 438150"/>
                <a:gd name="connsiteY13" fmla="*/ 871537 h 1390650"/>
                <a:gd name="connsiteX14" fmla="*/ 421482 w 438150"/>
                <a:gd name="connsiteY14" fmla="*/ 971550 h 1390650"/>
                <a:gd name="connsiteX15" fmla="*/ 438150 w 438150"/>
                <a:gd name="connsiteY15" fmla="*/ 1162050 h 1390650"/>
                <a:gd name="connsiteX16" fmla="*/ 431007 w 438150"/>
                <a:gd name="connsiteY16" fmla="*/ 1221581 h 1390650"/>
                <a:gd name="connsiteX17" fmla="*/ 416719 w 438150"/>
                <a:gd name="connsiteY17" fmla="*/ 1278731 h 1390650"/>
                <a:gd name="connsiteX18" fmla="*/ 400050 w 438150"/>
                <a:gd name="connsiteY18" fmla="*/ 1326356 h 1390650"/>
                <a:gd name="connsiteX19" fmla="*/ 378619 w 438150"/>
                <a:gd name="connsiteY19" fmla="*/ 1364456 h 1390650"/>
                <a:gd name="connsiteX20" fmla="*/ 357188 w 438150"/>
                <a:gd name="connsiteY20" fmla="*/ 1385887 h 1390650"/>
                <a:gd name="connsiteX21" fmla="*/ 340519 w 438150"/>
                <a:gd name="connsiteY21" fmla="*/ 1390650 h 1390650"/>
                <a:gd name="connsiteX22" fmla="*/ 311944 w 438150"/>
                <a:gd name="connsiteY22" fmla="*/ 1378743 h 1390650"/>
                <a:gd name="connsiteX23" fmla="*/ 285750 w 438150"/>
                <a:gd name="connsiteY23" fmla="*/ 1357312 h 1390650"/>
                <a:gd name="connsiteX24" fmla="*/ 254794 w 438150"/>
                <a:gd name="connsiteY24" fmla="*/ 1321593 h 1390650"/>
                <a:gd name="connsiteX25" fmla="*/ 216694 w 438150"/>
                <a:gd name="connsiteY25" fmla="*/ 1257300 h 1390650"/>
                <a:gd name="connsiteX26" fmla="*/ 190500 w 438150"/>
                <a:gd name="connsiteY26" fmla="*/ 1195387 h 1390650"/>
                <a:gd name="connsiteX27" fmla="*/ 173832 w 438150"/>
                <a:gd name="connsiteY27" fmla="*/ 1128712 h 1390650"/>
                <a:gd name="connsiteX28" fmla="*/ 178594 w 438150"/>
                <a:gd name="connsiteY28" fmla="*/ 1095375 h 1390650"/>
                <a:gd name="connsiteX29" fmla="*/ 192882 w 438150"/>
                <a:gd name="connsiteY29" fmla="*/ 1033462 h 1390650"/>
                <a:gd name="connsiteX30" fmla="*/ 197644 w 438150"/>
                <a:gd name="connsiteY30" fmla="*/ 983456 h 1390650"/>
                <a:gd name="connsiteX31" fmla="*/ 197644 w 438150"/>
                <a:gd name="connsiteY31" fmla="*/ 914400 h 1390650"/>
                <a:gd name="connsiteX32" fmla="*/ 197644 w 438150"/>
                <a:gd name="connsiteY32" fmla="*/ 821531 h 1390650"/>
                <a:gd name="connsiteX33" fmla="*/ 188119 w 438150"/>
                <a:gd name="connsiteY33" fmla="*/ 742950 h 1390650"/>
                <a:gd name="connsiteX34" fmla="*/ 173832 w 438150"/>
                <a:gd name="connsiteY34" fmla="*/ 614362 h 1390650"/>
                <a:gd name="connsiteX35" fmla="*/ 142875 w 438150"/>
                <a:gd name="connsiteY35" fmla="*/ 478631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8150" h="1390650">
                  <a:moveTo>
                    <a:pt x="142875" y="478631"/>
                  </a:moveTo>
                  <a:lnTo>
                    <a:pt x="109538" y="352425"/>
                  </a:lnTo>
                  <a:lnTo>
                    <a:pt x="83344" y="285750"/>
                  </a:lnTo>
                  <a:lnTo>
                    <a:pt x="0" y="130968"/>
                  </a:lnTo>
                  <a:lnTo>
                    <a:pt x="97632" y="0"/>
                  </a:lnTo>
                  <a:lnTo>
                    <a:pt x="207169" y="66675"/>
                  </a:lnTo>
                  <a:lnTo>
                    <a:pt x="261938" y="97631"/>
                  </a:lnTo>
                  <a:lnTo>
                    <a:pt x="316707" y="123825"/>
                  </a:lnTo>
                  <a:lnTo>
                    <a:pt x="330994" y="307181"/>
                  </a:lnTo>
                  <a:lnTo>
                    <a:pt x="369094" y="476250"/>
                  </a:lnTo>
                  <a:lnTo>
                    <a:pt x="397669" y="645318"/>
                  </a:lnTo>
                  <a:lnTo>
                    <a:pt x="407194" y="726281"/>
                  </a:lnTo>
                  <a:lnTo>
                    <a:pt x="411957" y="804862"/>
                  </a:lnTo>
                  <a:lnTo>
                    <a:pt x="416719" y="871537"/>
                  </a:lnTo>
                  <a:lnTo>
                    <a:pt x="421482" y="971550"/>
                  </a:lnTo>
                  <a:lnTo>
                    <a:pt x="438150" y="1162050"/>
                  </a:lnTo>
                  <a:lnTo>
                    <a:pt x="431007" y="1221581"/>
                  </a:lnTo>
                  <a:lnTo>
                    <a:pt x="416719" y="1278731"/>
                  </a:lnTo>
                  <a:lnTo>
                    <a:pt x="400050" y="1326356"/>
                  </a:lnTo>
                  <a:lnTo>
                    <a:pt x="378619" y="1364456"/>
                  </a:lnTo>
                  <a:lnTo>
                    <a:pt x="357188" y="1385887"/>
                  </a:lnTo>
                  <a:lnTo>
                    <a:pt x="340519" y="1390650"/>
                  </a:lnTo>
                  <a:lnTo>
                    <a:pt x="311944" y="1378743"/>
                  </a:lnTo>
                  <a:lnTo>
                    <a:pt x="285750" y="1357312"/>
                  </a:lnTo>
                  <a:lnTo>
                    <a:pt x="254794" y="1321593"/>
                  </a:lnTo>
                  <a:lnTo>
                    <a:pt x="216694" y="1257300"/>
                  </a:lnTo>
                  <a:lnTo>
                    <a:pt x="190500" y="1195387"/>
                  </a:lnTo>
                  <a:lnTo>
                    <a:pt x="173832" y="1128712"/>
                  </a:lnTo>
                  <a:lnTo>
                    <a:pt x="178594" y="1095375"/>
                  </a:lnTo>
                  <a:lnTo>
                    <a:pt x="192882" y="1033462"/>
                  </a:lnTo>
                  <a:lnTo>
                    <a:pt x="197644" y="983456"/>
                  </a:lnTo>
                  <a:lnTo>
                    <a:pt x="197644" y="914400"/>
                  </a:lnTo>
                  <a:lnTo>
                    <a:pt x="197644" y="821531"/>
                  </a:lnTo>
                  <a:lnTo>
                    <a:pt x="188119" y="742950"/>
                  </a:lnTo>
                  <a:lnTo>
                    <a:pt x="173832" y="614362"/>
                  </a:lnTo>
                  <a:lnTo>
                    <a:pt x="142875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76B5897C-152A-429E-889C-79FB84C62FC7}"/>
                </a:ext>
              </a:extLst>
            </p:cNvPr>
            <p:cNvSpPr/>
            <p:nvPr/>
          </p:nvSpPr>
          <p:spPr>
            <a:xfrm>
              <a:off x="3460750" y="4224338"/>
              <a:ext cx="1357313" cy="990600"/>
            </a:xfrm>
            <a:custGeom>
              <a:avLst/>
              <a:gdLst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33450 w 1357313"/>
                <a:gd name="connsiteY34" fmla="*/ 814387 h 1054893"/>
                <a:gd name="connsiteX35" fmla="*/ 950119 w 1357313"/>
                <a:gd name="connsiteY35" fmla="*/ 614362 h 1054893"/>
                <a:gd name="connsiteX36" fmla="*/ 964407 w 1357313"/>
                <a:gd name="connsiteY36" fmla="*/ 419100 h 1054893"/>
                <a:gd name="connsiteX37" fmla="*/ 969169 w 1357313"/>
                <a:gd name="connsiteY37" fmla="*/ 347662 h 1054893"/>
                <a:gd name="connsiteX38" fmla="*/ 969169 w 1357313"/>
                <a:gd name="connsiteY38" fmla="*/ 333375 h 1054893"/>
                <a:gd name="connsiteX39" fmla="*/ 964407 w 1357313"/>
                <a:gd name="connsiteY39" fmla="*/ 307181 h 1054893"/>
                <a:gd name="connsiteX40" fmla="*/ 957263 w 1357313"/>
                <a:gd name="connsiteY40" fmla="*/ 292893 h 1054893"/>
                <a:gd name="connsiteX41" fmla="*/ 942975 w 1357313"/>
                <a:gd name="connsiteY41" fmla="*/ 278606 h 1054893"/>
                <a:gd name="connsiteX42" fmla="*/ 919163 w 1357313"/>
                <a:gd name="connsiteY42" fmla="*/ 264318 h 1054893"/>
                <a:gd name="connsiteX43" fmla="*/ 890588 w 1357313"/>
                <a:gd name="connsiteY43" fmla="*/ 264318 h 1054893"/>
                <a:gd name="connsiteX44" fmla="*/ 823913 w 1357313"/>
                <a:gd name="connsiteY44" fmla="*/ 283368 h 1054893"/>
                <a:gd name="connsiteX45" fmla="*/ 647700 w 1357313"/>
                <a:gd name="connsiteY45" fmla="*/ 333375 h 1054893"/>
                <a:gd name="connsiteX46" fmla="*/ 409575 w 1357313"/>
                <a:gd name="connsiteY46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23131 w 1357313"/>
                <a:gd name="connsiteY34" fmla="*/ 991345 h 1054893"/>
                <a:gd name="connsiteX35" fmla="*/ 933450 w 1357313"/>
                <a:gd name="connsiteY35" fmla="*/ 814387 h 1054893"/>
                <a:gd name="connsiteX36" fmla="*/ 950119 w 1357313"/>
                <a:gd name="connsiteY36" fmla="*/ 614362 h 1054893"/>
                <a:gd name="connsiteX37" fmla="*/ 964407 w 1357313"/>
                <a:gd name="connsiteY37" fmla="*/ 419100 h 1054893"/>
                <a:gd name="connsiteX38" fmla="*/ 969169 w 1357313"/>
                <a:gd name="connsiteY38" fmla="*/ 347662 h 1054893"/>
                <a:gd name="connsiteX39" fmla="*/ 969169 w 1357313"/>
                <a:gd name="connsiteY39" fmla="*/ 333375 h 1054893"/>
                <a:gd name="connsiteX40" fmla="*/ 964407 w 1357313"/>
                <a:gd name="connsiteY40" fmla="*/ 307181 h 1054893"/>
                <a:gd name="connsiteX41" fmla="*/ 957263 w 1357313"/>
                <a:gd name="connsiteY41" fmla="*/ 292893 h 1054893"/>
                <a:gd name="connsiteX42" fmla="*/ 942975 w 1357313"/>
                <a:gd name="connsiteY42" fmla="*/ 278606 h 1054893"/>
                <a:gd name="connsiteX43" fmla="*/ 919163 w 1357313"/>
                <a:gd name="connsiteY43" fmla="*/ 264318 h 1054893"/>
                <a:gd name="connsiteX44" fmla="*/ 890588 w 1357313"/>
                <a:gd name="connsiteY44" fmla="*/ 264318 h 1054893"/>
                <a:gd name="connsiteX45" fmla="*/ 823913 w 1357313"/>
                <a:gd name="connsiteY45" fmla="*/ 283368 h 1054893"/>
                <a:gd name="connsiteX46" fmla="*/ 647700 w 1357313"/>
                <a:gd name="connsiteY46" fmla="*/ 333375 h 1054893"/>
                <a:gd name="connsiteX47" fmla="*/ 409575 w 1357313"/>
                <a:gd name="connsiteY47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44588 w 1357313"/>
                <a:gd name="connsiteY32" fmla="*/ 981813 h 1054893"/>
                <a:gd name="connsiteX33" fmla="*/ 1138238 w 1357313"/>
                <a:gd name="connsiteY33" fmla="*/ 1026318 h 1054893"/>
                <a:gd name="connsiteX34" fmla="*/ 919163 w 1357313"/>
                <a:gd name="connsiteY34" fmla="*/ 1054893 h 1054893"/>
                <a:gd name="connsiteX35" fmla="*/ 923131 w 1357313"/>
                <a:gd name="connsiteY35" fmla="*/ 991345 h 1054893"/>
                <a:gd name="connsiteX36" fmla="*/ 933450 w 1357313"/>
                <a:gd name="connsiteY36" fmla="*/ 814387 h 1054893"/>
                <a:gd name="connsiteX37" fmla="*/ 950119 w 1357313"/>
                <a:gd name="connsiteY37" fmla="*/ 614362 h 1054893"/>
                <a:gd name="connsiteX38" fmla="*/ 964407 w 1357313"/>
                <a:gd name="connsiteY38" fmla="*/ 419100 h 1054893"/>
                <a:gd name="connsiteX39" fmla="*/ 969169 w 1357313"/>
                <a:gd name="connsiteY39" fmla="*/ 347662 h 1054893"/>
                <a:gd name="connsiteX40" fmla="*/ 969169 w 1357313"/>
                <a:gd name="connsiteY40" fmla="*/ 333375 h 1054893"/>
                <a:gd name="connsiteX41" fmla="*/ 964407 w 1357313"/>
                <a:gd name="connsiteY41" fmla="*/ 307181 h 1054893"/>
                <a:gd name="connsiteX42" fmla="*/ 957263 w 1357313"/>
                <a:gd name="connsiteY42" fmla="*/ 292893 h 1054893"/>
                <a:gd name="connsiteX43" fmla="*/ 942975 w 1357313"/>
                <a:gd name="connsiteY43" fmla="*/ 278606 h 1054893"/>
                <a:gd name="connsiteX44" fmla="*/ 919163 w 1357313"/>
                <a:gd name="connsiteY44" fmla="*/ 264318 h 1054893"/>
                <a:gd name="connsiteX45" fmla="*/ 890588 w 1357313"/>
                <a:gd name="connsiteY45" fmla="*/ 264318 h 1054893"/>
                <a:gd name="connsiteX46" fmla="*/ 823913 w 1357313"/>
                <a:gd name="connsiteY46" fmla="*/ 283368 h 1054893"/>
                <a:gd name="connsiteX47" fmla="*/ 647700 w 1357313"/>
                <a:gd name="connsiteY47" fmla="*/ 333375 h 1054893"/>
                <a:gd name="connsiteX48" fmla="*/ 409575 w 1357313"/>
                <a:gd name="connsiteY48" fmla="*/ 392906 h 1054893"/>
                <a:gd name="connsiteX0" fmla="*/ 409575 w 1357313"/>
                <a:gd name="connsiteY0" fmla="*/ 392906 h 1026318"/>
                <a:gd name="connsiteX1" fmla="*/ 42863 w 1357313"/>
                <a:gd name="connsiteY1" fmla="*/ 497681 h 1026318"/>
                <a:gd name="connsiteX2" fmla="*/ 0 w 1357313"/>
                <a:gd name="connsiteY2" fmla="*/ 314325 h 1026318"/>
                <a:gd name="connsiteX3" fmla="*/ 161925 w 1357313"/>
                <a:gd name="connsiteY3" fmla="*/ 278606 h 1026318"/>
                <a:gd name="connsiteX4" fmla="*/ 402432 w 1357313"/>
                <a:gd name="connsiteY4" fmla="*/ 219075 h 1026318"/>
                <a:gd name="connsiteX5" fmla="*/ 626269 w 1357313"/>
                <a:gd name="connsiteY5" fmla="*/ 152400 h 1026318"/>
                <a:gd name="connsiteX6" fmla="*/ 707232 w 1357313"/>
                <a:gd name="connsiteY6" fmla="*/ 128587 h 1026318"/>
                <a:gd name="connsiteX7" fmla="*/ 797719 w 1357313"/>
                <a:gd name="connsiteY7" fmla="*/ 95250 h 1026318"/>
                <a:gd name="connsiteX8" fmla="*/ 928688 w 1357313"/>
                <a:gd name="connsiteY8" fmla="*/ 38100 h 1026318"/>
                <a:gd name="connsiteX9" fmla="*/ 983457 w 1357313"/>
                <a:gd name="connsiteY9" fmla="*/ 7143 h 1026318"/>
                <a:gd name="connsiteX10" fmla="*/ 995363 w 1357313"/>
                <a:gd name="connsiteY10" fmla="*/ 2381 h 1026318"/>
                <a:gd name="connsiteX11" fmla="*/ 1019175 w 1357313"/>
                <a:gd name="connsiteY11" fmla="*/ 0 h 1026318"/>
                <a:gd name="connsiteX12" fmla="*/ 1050132 w 1357313"/>
                <a:gd name="connsiteY12" fmla="*/ 9525 h 1026318"/>
                <a:gd name="connsiteX13" fmla="*/ 1114425 w 1357313"/>
                <a:gd name="connsiteY13" fmla="*/ 42862 h 1026318"/>
                <a:gd name="connsiteX14" fmla="*/ 1188244 w 1357313"/>
                <a:gd name="connsiteY14" fmla="*/ 90487 h 1026318"/>
                <a:gd name="connsiteX15" fmla="*/ 1262063 w 1357313"/>
                <a:gd name="connsiteY15" fmla="*/ 150018 h 1026318"/>
                <a:gd name="connsiteX16" fmla="*/ 1309688 w 1357313"/>
                <a:gd name="connsiteY16" fmla="*/ 183356 h 1026318"/>
                <a:gd name="connsiteX17" fmla="*/ 1333500 w 1357313"/>
                <a:gd name="connsiteY17" fmla="*/ 204787 h 1026318"/>
                <a:gd name="connsiteX18" fmla="*/ 1347788 w 1357313"/>
                <a:gd name="connsiteY18" fmla="*/ 223837 h 1026318"/>
                <a:gd name="connsiteX19" fmla="*/ 1354932 w 1357313"/>
                <a:gd name="connsiteY19" fmla="*/ 242887 h 1026318"/>
                <a:gd name="connsiteX20" fmla="*/ 1357313 w 1357313"/>
                <a:gd name="connsiteY20" fmla="*/ 254793 h 1026318"/>
                <a:gd name="connsiteX21" fmla="*/ 1357313 w 1357313"/>
                <a:gd name="connsiteY21" fmla="*/ 273843 h 1026318"/>
                <a:gd name="connsiteX22" fmla="*/ 1350169 w 1357313"/>
                <a:gd name="connsiteY22" fmla="*/ 295275 h 1026318"/>
                <a:gd name="connsiteX23" fmla="*/ 1333500 w 1357313"/>
                <a:gd name="connsiteY23" fmla="*/ 316706 h 1026318"/>
                <a:gd name="connsiteX24" fmla="*/ 1304925 w 1357313"/>
                <a:gd name="connsiteY24" fmla="*/ 333375 h 1026318"/>
                <a:gd name="connsiteX25" fmla="*/ 1288257 w 1357313"/>
                <a:gd name="connsiteY25" fmla="*/ 357187 h 1026318"/>
                <a:gd name="connsiteX26" fmla="*/ 1259682 w 1357313"/>
                <a:gd name="connsiteY26" fmla="*/ 411956 h 1026318"/>
                <a:gd name="connsiteX27" fmla="*/ 1238250 w 1357313"/>
                <a:gd name="connsiteY27" fmla="*/ 471487 h 1026318"/>
                <a:gd name="connsiteX28" fmla="*/ 1214438 w 1357313"/>
                <a:gd name="connsiteY28" fmla="*/ 545306 h 1026318"/>
                <a:gd name="connsiteX29" fmla="*/ 1195388 w 1357313"/>
                <a:gd name="connsiteY29" fmla="*/ 619125 h 1026318"/>
                <a:gd name="connsiteX30" fmla="*/ 1181100 w 1357313"/>
                <a:gd name="connsiteY30" fmla="*/ 695325 h 1026318"/>
                <a:gd name="connsiteX31" fmla="*/ 1169194 w 1357313"/>
                <a:gd name="connsiteY31" fmla="*/ 790575 h 1026318"/>
                <a:gd name="connsiteX32" fmla="*/ 1144588 w 1357313"/>
                <a:gd name="connsiteY32" fmla="*/ 981813 h 1026318"/>
                <a:gd name="connsiteX33" fmla="*/ 1138238 w 1357313"/>
                <a:gd name="connsiteY33" fmla="*/ 1026318 h 1026318"/>
                <a:gd name="connsiteX34" fmla="*/ 923131 w 1357313"/>
                <a:gd name="connsiteY34" fmla="*/ 991345 h 1026318"/>
                <a:gd name="connsiteX35" fmla="*/ 933450 w 1357313"/>
                <a:gd name="connsiteY35" fmla="*/ 814387 h 1026318"/>
                <a:gd name="connsiteX36" fmla="*/ 950119 w 1357313"/>
                <a:gd name="connsiteY36" fmla="*/ 614362 h 1026318"/>
                <a:gd name="connsiteX37" fmla="*/ 964407 w 1357313"/>
                <a:gd name="connsiteY37" fmla="*/ 419100 h 1026318"/>
                <a:gd name="connsiteX38" fmla="*/ 969169 w 1357313"/>
                <a:gd name="connsiteY38" fmla="*/ 347662 h 1026318"/>
                <a:gd name="connsiteX39" fmla="*/ 969169 w 1357313"/>
                <a:gd name="connsiteY39" fmla="*/ 333375 h 1026318"/>
                <a:gd name="connsiteX40" fmla="*/ 964407 w 1357313"/>
                <a:gd name="connsiteY40" fmla="*/ 307181 h 1026318"/>
                <a:gd name="connsiteX41" fmla="*/ 957263 w 1357313"/>
                <a:gd name="connsiteY41" fmla="*/ 292893 h 1026318"/>
                <a:gd name="connsiteX42" fmla="*/ 942975 w 1357313"/>
                <a:gd name="connsiteY42" fmla="*/ 278606 h 1026318"/>
                <a:gd name="connsiteX43" fmla="*/ 919163 w 1357313"/>
                <a:gd name="connsiteY43" fmla="*/ 264318 h 1026318"/>
                <a:gd name="connsiteX44" fmla="*/ 890588 w 1357313"/>
                <a:gd name="connsiteY44" fmla="*/ 264318 h 1026318"/>
                <a:gd name="connsiteX45" fmla="*/ 823913 w 1357313"/>
                <a:gd name="connsiteY45" fmla="*/ 283368 h 1026318"/>
                <a:gd name="connsiteX46" fmla="*/ 647700 w 1357313"/>
                <a:gd name="connsiteY46" fmla="*/ 333375 h 1026318"/>
                <a:gd name="connsiteX47" fmla="*/ 409575 w 1357313"/>
                <a:gd name="connsiteY47" fmla="*/ 392906 h 1026318"/>
                <a:gd name="connsiteX0" fmla="*/ 409575 w 1357313"/>
                <a:gd name="connsiteY0" fmla="*/ 392906 h 991345"/>
                <a:gd name="connsiteX1" fmla="*/ 42863 w 1357313"/>
                <a:gd name="connsiteY1" fmla="*/ 497681 h 991345"/>
                <a:gd name="connsiteX2" fmla="*/ 0 w 1357313"/>
                <a:gd name="connsiteY2" fmla="*/ 314325 h 991345"/>
                <a:gd name="connsiteX3" fmla="*/ 161925 w 1357313"/>
                <a:gd name="connsiteY3" fmla="*/ 278606 h 991345"/>
                <a:gd name="connsiteX4" fmla="*/ 402432 w 1357313"/>
                <a:gd name="connsiteY4" fmla="*/ 219075 h 991345"/>
                <a:gd name="connsiteX5" fmla="*/ 626269 w 1357313"/>
                <a:gd name="connsiteY5" fmla="*/ 152400 h 991345"/>
                <a:gd name="connsiteX6" fmla="*/ 707232 w 1357313"/>
                <a:gd name="connsiteY6" fmla="*/ 128587 h 991345"/>
                <a:gd name="connsiteX7" fmla="*/ 797719 w 1357313"/>
                <a:gd name="connsiteY7" fmla="*/ 95250 h 991345"/>
                <a:gd name="connsiteX8" fmla="*/ 928688 w 1357313"/>
                <a:gd name="connsiteY8" fmla="*/ 38100 h 991345"/>
                <a:gd name="connsiteX9" fmla="*/ 983457 w 1357313"/>
                <a:gd name="connsiteY9" fmla="*/ 7143 h 991345"/>
                <a:gd name="connsiteX10" fmla="*/ 995363 w 1357313"/>
                <a:gd name="connsiteY10" fmla="*/ 2381 h 991345"/>
                <a:gd name="connsiteX11" fmla="*/ 1019175 w 1357313"/>
                <a:gd name="connsiteY11" fmla="*/ 0 h 991345"/>
                <a:gd name="connsiteX12" fmla="*/ 1050132 w 1357313"/>
                <a:gd name="connsiteY12" fmla="*/ 9525 h 991345"/>
                <a:gd name="connsiteX13" fmla="*/ 1114425 w 1357313"/>
                <a:gd name="connsiteY13" fmla="*/ 42862 h 991345"/>
                <a:gd name="connsiteX14" fmla="*/ 1188244 w 1357313"/>
                <a:gd name="connsiteY14" fmla="*/ 90487 h 991345"/>
                <a:gd name="connsiteX15" fmla="*/ 1262063 w 1357313"/>
                <a:gd name="connsiteY15" fmla="*/ 150018 h 991345"/>
                <a:gd name="connsiteX16" fmla="*/ 1309688 w 1357313"/>
                <a:gd name="connsiteY16" fmla="*/ 183356 h 991345"/>
                <a:gd name="connsiteX17" fmla="*/ 1333500 w 1357313"/>
                <a:gd name="connsiteY17" fmla="*/ 204787 h 991345"/>
                <a:gd name="connsiteX18" fmla="*/ 1347788 w 1357313"/>
                <a:gd name="connsiteY18" fmla="*/ 223837 h 991345"/>
                <a:gd name="connsiteX19" fmla="*/ 1354932 w 1357313"/>
                <a:gd name="connsiteY19" fmla="*/ 242887 h 991345"/>
                <a:gd name="connsiteX20" fmla="*/ 1357313 w 1357313"/>
                <a:gd name="connsiteY20" fmla="*/ 254793 h 991345"/>
                <a:gd name="connsiteX21" fmla="*/ 1357313 w 1357313"/>
                <a:gd name="connsiteY21" fmla="*/ 273843 h 991345"/>
                <a:gd name="connsiteX22" fmla="*/ 1350169 w 1357313"/>
                <a:gd name="connsiteY22" fmla="*/ 295275 h 991345"/>
                <a:gd name="connsiteX23" fmla="*/ 1333500 w 1357313"/>
                <a:gd name="connsiteY23" fmla="*/ 316706 h 991345"/>
                <a:gd name="connsiteX24" fmla="*/ 1304925 w 1357313"/>
                <a:gd name="connsiteY24" fmla="*/ 333375 h 991345"/>
                <a:gd name="connsiteX25" fmla="*/ 1288257 w 1357313"/>
                <a:gd name="connsiteY25" fmla="*/ 357187 h 991345"/>
                <a:gd name="connsiteX26" fmla="*/ 1259682 w 1357313"/>
                <a:gd name="connsiteY26" fmla="*/ 411956 h 991345"/>
                <a:gd name="connsiteX27" fmla="*/ 1238250 w 1357313"/>
                <a:gd name="connsiteY27" fmla="*/ 471487 h 991345"/>
                <a:gd name="connsiteX28" fmla="*/ 1214438 w 1357313"/>
                <a:gd name="connsiteY28" fmla="*/ 545306 h 991345"/>
                <a:gd name="connsiteX29" fmla="*/ 1195388 w 1357313"/>
                <a:gd name="connsiteY29" fmla="*/ 619125 h 991345"/>
                <a:gd name="connsiteX30" fmla="*/ 1181100 w 1357313"/>
                <a:gd name="connsiteY30" fmla="*/ 695325 h 991345"/>
                <a:gd name="connsiteX31" fmla="*/ 1169194 w 1357313"/>
                <a:gd name="connsiteY31" fmla="*/ 790575 h 991345"/>
                <a:gd name="connsiteX32" fmla="*/ 1144588 w 1357313"/>
                <a:gd name="connsiteY32" fmla="*/ 981813 h 991345"/>
                <a:gd name="connsiteX33" fmla="*/ 923131 w 1357313"/>
                <a:gd name="connsiteY33" fmla="*/ 991345 h 991345"/>
                <a:gd name="connsiteX34" fmla="*/ 933450 w 1357313"/>
                <a:gd name="connsiteY34" fmla="*/ 814387 h 991345"/>
                <a:gd name="connsiteX35" fmla="*/ 950119 w 1357313"/>
                <a:gd name="connsiteY35" fmla="*/ 614362 h 991345"/>
                <a:gd name="connsiteX36" fmla="*/ 964407 w 1357313"/>
                <a:gd name="connsiteY36" fmla="*/ 419100 h 991345"/>
                <a:gd name="connsiteX37" fmla="*/ 969169 w 1357313"/>
                <a:gd name="connsiteY37" fmla="*/ 347662 h 991345"/>
                <a:gd name="connsiteX38" fmla="*/ 969169 w 1357313"/>
                <a:gd name="connsiteY38" fmla="*/ 333375 h 991345"/>
                <a:gd name="connsiteX39" fmla="*/ 964407 w 1357313"/>
                <a:gd name="connsiteY39" fmla="*/ 307181 h 991345"/>
                <a:gd name="connsiteX40" fmla="*/ 957263 w 1357313"/>
                <a:gd name="connsiteY40" fmla="*/ 292893 h 991345"/>
                <a:gd name="connsiteX41" fmla="*/ 942975 w 1357313"/>
                <a:gd name="connsiteY41" fmla="*/ 278606 h 991345"/>
                <a:gd name="connsiteX42" fmla="*/ 919163 w 1357313"/>
                <a:gd name="connsiteY42" fmla="*/ 264318 h 991345"/>
                <a:gd name="connsiteX43" fmla="*/ 890588 w 1357313"/>
                <a:gd name="connsiteY43" fmla="*/ 264318 h 991345"/>
                <a:gd name="connsiteX44" fmla="*/ 823913 w 1357313"/>
                <a:gd name="connsiteY44" fmla="*/ 283368 h 991345"/>
                <a:gd name="connsiteX45" fmla="*/ 647700 w 1357313"/>
                <a:gd name="connsiteY45" fmla="*/ 333375 h 991345"/>
                <a:gd name="connsiteX46" fmla="*/ 409575 w 1357313"/>
                <a:gd name="connsiteY46" fmla="*/ 392906 h 99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7313" h="991345">
                  <a:moveTo>
                    <a:pt x="409575" y="392906"/>
                  </a:moveTo>
                  <a:lnTo>
                    <a:pt x="42863" y="497681"/>
                  </a:lnTo>
                  <a:lnTo>
                    <a:pt x="0" y="314325"/>
                  </a:lnTo>
                  <a:lnTo>
                    <a:pt x="161925" y="278606"/>
                  </a:lnTo>
                  <a:lnTo>
                    <a:pt x="402432" y="219075"/>
                  </a:lnTo>
                  <a:lnTo>
                    <a:pt x="626269" y="152400"/>
                  </a:lnTo>
                  <a:lnTo>
                    <a:pt x="707232" y="128587"/>
                  </a:lnTo>
                  <a:lnTo>
                    <a:pt x="797719" y="95250"/>
                  </a:lnTo>
                  <a:lnTo>
                    <a:pt x="928688" y="38100"/>
                  </a:lnTo>
                  <a:lnTo>
                    <a:pt x="983457" y="7143"/>
                  </a:lnTo>
                  <a:lnTo>
                    <a:pt x="995363" y="2381"/>
                  </a:lnTo>
                  <a:lnTo>
                    <a:pt x="1019175" y="0"/>
                  </a:lnTo>
                  <a:lnTo>
                    <a:pt x="1050132" y="9525"/>
                  </a:lnTo>
                  <a:lnTo>
                    <a:pt x="1114425" y="42862"/>
                  </a:lnTo>
                  <a:lnTo>
                    <a:pt x="1188244" y="90487"/>
                  </a:lnTo>
                  <a:lnTo>
                    <a:pt x="1262063" y="150018"/>
                  </a:lnTo>
                  <a:lnTo>
                    <a:pt x="1309688" y="183356"/>
                  </a:lnTo>
                  <a:lnTo>
                    <a:pt x="1333500" y="204787"/>
                  </a:lnTo>
                  <a:lnTo>
                    <a:pt x="1347788" y="223837"/>
                  </a:lnTo>
                  <a:lnTo>
                    <a:pt x="1354932" y="242887"/>
                  </a:lnTo>
                  <a:lnTo>
                    <a:pt x="1357313" y="254793"/>
                  </a:lnTo>
                  <a:lnTo>
                    <a:pt x="1357313" y="273843"/>
                  </a:lnTo>
                  <a:lnTo>
                    <a:pt x="1350169" y="295275"/>
                  </a:lnTo>
                  <a:lnTo>
                    <a:pt x="1333500" y="316706"/>
                  </a:lnTo>
                  <a:lnTo>
                    <a:pt x="1304925" y="333375"/>
                  </a:lnTo>
                  <a:lnTo>
                    <a:pt x="1288257" y="357187"/>
                  </a:lnTo>
                  <a:lnTo>
                    <a:pt x="1259682" y="411956"/>
                  </a:lnTo>
                  <a:lnTo>
                    <a:pt x="1238250" y="471487"/>
                  </a:lnTo>
                  <a:lnTo>
                    <a:pt x="1214438" y="545306"/>
                  </a:lnTo>
                  <a:lnTo>
                    <a:pt x="1195388" y="619125"/>
                  </a:lnTo>
                  <a:lnTo>
                    <a:pt x="1181100" y="695325"/>
                  </a:lnTo>
                  <a:lnTo>
                    <a:pt x="1169194" y="790575"/>
                  </a:lnTo>
                  <a:lnTo>
                    <a:pt x="1144588" y="981813"/>
                  </a:lnTo>
                  <a:lnTo>
                    <a:pt x="923131" y="991345"/>
                  </a:lnTo>
                  <a:lnTo>
                    <a:pt x="933450" y="814387"/>
                  </a:lnTo>
                  <a:lnTo>
                    <a:pt x="950119" y="614362"/>
                  </a:lnTo>
                  <a:lnTo>
                    <a:pt x="964407" y="419100"/>
                  </a:lnTo>
                  <a:lnTo>
                    <a:pt x="969169" y="347662"/>
                  </a:lnTo>
                  <a:lnTo>
                    <a:pt x="969169" y="333375"/>
                  </a:lnTo>
                  <a:lnTo>
                    <a:pt x="964407" y="307181"/>
                  </a:lnTo>
                  <a:lnTo>
                    <a:pt x="957263" y="292893"/>
                  </a:lnTo>
                  <a:lnTo>
                    <a:pt x="942975" y="278606"/>
                  </a:lnTo>
                  <a:lnTo>
                    <a:pt x="919163" y="264318"/>
                  </a:lnTo>
                  <a:lnTo>
                    <a:pt x="890588" y="264318"/>
                  </a:lnTo>
                  <a:lnTo>
                    <a:pt x="823913" y="283368"/>
                  </a:lnTo>
                  <a:lnTo>
                    <a:pt x="647700" y="333375"/>
                  </a:lnTo>
                  <a:lnTo>
                    <a:pt x="409575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9AD09F8E-9EB2-4AF1-AF84-5B151FBDD85B}"/>
                </a:ext>
              </a:extLst>
            </p:cNvPr>
            <p:cNvSpPr/>
            <p:nvPr/>
          </p:nvSpPr>
          <p:spPr>
            <a:xfrm>
              <a:off x="3584575" y="5172075"/>
              <a:ext cx="1095375" cy="398463"/>
            </a:xfrm>
            <a:custGeom>
              <a:avLst/>
              <a:gdLst>
                <a:gd name="connsiteX0" fmla="*/ 347663 w 1095375"/>
                <a:gd name="connsiteY0" fmla="*/ 300038 h 397669"/>
                <a:gd name="connsiteX1" fmla="*/ 42863 w 1095375"/>
                <a:gd name="connsiteY1" fmla="*/ 397669 h 397669"/>
                <a:gd name="connsiteX2" fmla="*/ 0 w 1095375"/>
                <a:gd name="connsiteY2" fmla="*/ 209550 h 397669"/>
                <a:gd name="connsiteX3" fmla="*/ 340519 w 1095375"/>
                <a:gd name="connsiteY3" fmla="*/ 126206 h 397669"/>
                <a:gd name="connsiteX4" fmla="*/ 611982 w 1095375"/>
                <a:gd name="connsiteY4" fmla="*/ 59531 h 397669"/>
                <a:gd name="connsiteX5" fmla="*/ 807244 w 1095375"/>
                <a:gd name="connsiteY5" fmla="*/ 11906 h 397669"/>
                <a:gd name="connsiteX6" fmla="*/ 1021557 w 1095375"/>
                <a:gd name="connsiteY6" fmla="*/ 0 h 397669"/>
                <a:gd name="connsiteX7" fmla="*/ 1045369 w 1095375"/>
                <a:gd name="connsiteY7" fmla="*/ 11906 h 397669"/>
                <a:gd name="connsiteX8" fmla="*/ 1069182 w 1095375"/>
                <a:gd name="connsiteY8" fmla="*/ 30956 h 397669"/>
                <a:gd name="connsiteX9" fmla="*/ 1088232 w 1095375"/>
                <a:gd name="connsiteY9" fmla="*/ 61913 h 397669"/>
                <a:gd name="connsiteX10" fmla="*/ 1095375 w 1095375"/>
                <a:gd name="connsiteY10" fmla="*/ 92869 h 397669"/>
                <a:gd name="connsiteX11" fmla="*/ 1090613 w 1095375"/>
                <a:gd name="connsiteY11" fmla="*/ 111919 h 397669"/>
                <a:gd name="connsiteX12" fmla="*/ 1071563 w 1095375"/>
                <a:gd name="connsiteY12" fmla="*/ 138113 h 397669"/>
                <a:gd name="connsiteX13" fmla="*/ 1042988 w 1095375"/>
                <a:gd name="connsiteY13" fmla="*/ 159544 h 397669"/>
                <a:gd name="connsiteX14" fmla="*/ 981075 w 1095375"/>
                <a:gd name="connsiteY14" fmla="*/ 183356 h 397669"/>
                <a:gd name="connsiteX15" fmla="*/ 940594 w 1095375"/>
                <a:gd name="connsiteY15" fmla="*/ 195263 h 397669"/>
                <a:gd name="connsiteX16" fmla="*/ 878682 w 1095375"/>
                <a:gd name="connsiteY16" fmla="*/ 200025 h 397669"/>
                <a:gd name="connsiteX17" fmla="*/ 823913 w 1095375"/>
                <a:gd name="connsiteY17" fmla="*/ 204788 h 397669"/>
                <a:gd name="connsiteX18" fmla="*/ 738188 w 1095375"/>
                <a:gd name="connsiteY18" fmla="*/ 216694 h 397669"/>
                <a:gd name="connsiteX19" fmla="*/ 638175 w 1095375"/>
                <a:gd name="connsiteY19" fmla="*/ 233363 h 397669"/>
                <a:gd name="connsiteX20" fmla="*/ 542925 w 1095375"/>
                <a:gd name="connsiteY20" fmla="*/ 257175 h 397669"/>
                <a:gd name="connsiteX21" fmla="*/ 347663 w 1095375"/>
                <a:gd name="connsiteY21" fmla="*/ 3000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5375" h="397669">
                  <a:moveTo>
                    <a:pt x="347663" y="300038"/>
                  </a:moveTo>
                  <a:lnTo>
                    <a:pt x="42863" y="397669"/>
                  </a:lnTo>
                  <a:lnTo>
                    <a:pt x="0" y="209550"/>
                  </a:lnTo>
                  <a:lnTo>
                    <a:pt x="340519" y="126206"/>
                  </a:lnTo>
                  <a:lnTo>
                    <a:pt x="611982" y="59531"/>
                  </a:lnTo>
                  <a:lnTo>
                    <a:pt x="807244" y="11906"/>
                  </a:lnTo>
                  <a:lnTo>
                    <a:pt x="1021557" y="0"/>
                  </a:lnTo>
                  <a:lnTo>
                    <a:pt x="1045369" y="11906"/>
                  </a:lnTo>
                  <a:lnTo>
                    <a:pt x="1069182" y="30956"/>
                  </a:lnTo>
                  <a:lnTo>
                    <a:pt x="1088232" y="61913"/>
                  </a:lnTo>
                  <a:lnTo>
                    <a:pt x="1095375" y="92869"/>
                  </a:lnTo>
                  <a:lnTo>
                    <a:pt x="1090613" y="111919"/>
                  </a:lnTo>
                  <a:lnTo>
                    <a:pt x="1071563" y="138113"/>
                  </a:lnTo>
                  <a:lnTo>
                    <a:pt x="1042988" y="159544"/>
                  </a:lnTo>
                  <a:lnTo>
                    <a:pt x="981075" y="183356"/>
                  </a:lnTo>
                  <a:lnTo>
                    <a:pt x="940594" y="195263"/>
                  </a:lnTo>
                  <a:lnTo>
                    <a:pt x="878682" y="200025"/>
                  </a:lnTo>
                  <a:lnTo>
                    <a:pt x="823913" y="204788"/>
                  </a:lnTo>
                  <a:lnTo>
                    <a:pt x="738188" y="216694"/>
                  </a:lnTo>
                  <a:lnTo>
                    <a:pt x="638175" y="233363"/>
                  </a:lnTo>
                  <a:lnTo>
                    <a:pt x="542925" y="257175"/>
                  </a:lnTo>
                  <a:lnTo>
                    <a:pt x="347663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A5D301E1-A972-4F72-8827-2B583900911E}"/>
                </a:ext>
              </a:extLst>
            </p:cNvPr>
            <p:cNvSpPr/>
            <p:nvPr/>
          </p:nvSpPr>
          <p:spPr>
            <a:xfrm>
              <a:off x="5672138" y="1924050"/>
              <a:ext cx="1436687" cy="477838"/>
            </a:xfrm>
            <a:custGeom>
              <a:avLst/>
              <a:gdLst>
                <a:gd name="connsiteX0" fmla="*/ 407193 w 1435893"/>
                <a:gd name="connsiteY0" fmla="*/ 383381 h 478631"/>
                <a:gd name="connsiteX1" fmla="*/ 52387 w 1435893"/>
                <a:gd name="connsiteY1" fmla="*/ 478631 h 478631"/>
                <a:gd name="connsiteX2" fmla="*/ 0 w 1435893"/>
                <a:gd name="connsiteY2" fmla="*/ 259556 h 478631"/>
                <a:gd name="connsiteX3" fmla="*/ 171450 w 1435893"/>
                <a:gd name="connsiteY3" fmla="*/ 250031 h 478631"/>
                <a:gd name="connsiteX4" fmla="*/ 297656 w 1435893"/>
                <a:gd name="connsiteY4" fmla="*/ 233363 h 478631"/>
                <a:gd name="connsiteX5" fmla="*/ 411956 w 1435893"/>
                <a:gd name="connsiteY5" fmla="*/ 209550 h 478631"/>
                <a:gd name="connsiteX6" fmla="*/ 533400 w 1435893"/>
                <a:gd name="connsiteY6" fmla="*/ 176213 h 478631"/>
                <a:gd name="connsiteX7" fmla="*/ 645318 w 1435893"/>
                <a:gd name="connsiteY7" fmla="*/ 140494 h 478631"/>
                <a:gd name="connsiteX8" fmla="*/ 783431 w 1435893"/>
                <a:gd name="connsiteY8" fmla="*/ 88106 h 478631"/>
                <a:gd name="connsiteX9" fmla="*/ 885825 w 1435893"/>
                <a:gd name="connsiteY9" fmla="*/ 45244 h 478631"/>
                <a:gd name="connsiteX10" fmla="*/ 938212 w 1435893"/>
                <a:gd name="connsiteY10" fmla="*/ 19050 h 478631"/>
                <a:gd name="connsiteX11" fmla="*/ 971550 w 1435893"/>
                <a:gd name="connsiteY11" fmla="*/ 2381 h 478631"/>
                <a:gd name="connsiteX12" fmla="*/ 1007268 w 1435893"/>
                <a:gd name="connsiteY12" fmla="*/ 0 h 478631"/>
                <a:gd name="connsiteX13" fmla="*/ 1057275 w 1435893"/>
                <a:gd name="connsiteY13" fmla="*/ 9525 h 478631"/>
                <a:gd name="connsiteX14" fmla="*/ 1140618 w 1435893"/>
                <a:gd name="connsiteY14" fmla="*/ 45244 h 478631"/>
                <a:gd name="connsiteX15" fmla="*/ 1243012 w 1435893"/>
                <a:gd name="connsiteY15" fmla="*/ 114300 h 478631"/>
                <a:gd name="connsiteX16" fmla="*/ 1335881 w 1435893"/>
                <a:gd name="connsiteY16" fmla="*/ 180975 h 478631"/>
                <a:gd name="connsiteX17" fmla="*/ 1385887 w 1435893"/>
                <a:gd name="connsiteY17" fmla="*/ 219075 h 478631"/>
                <a:gd name="connsiteX18" fmla="*/ 1416843 w 1435893"/>
                <a:gd name="connsiteY18" fmla="*/ 252413 h 478631"/>
                <a:gd name="connsiteX19" fmla="*/ 1428750 w 1435893"/>
                <a:gd name="connsiteY19" fmla="*/ 276225 h 478631"/>
                <a:gd name="connsiteX20" fmla="*/ 1435893 w 1435893"/>
                <a:gd name="connsiteY20" fmla="*/ 309563 h 478631"/>
                <a:gd name="connsiteX21" fmla="*/ 1426368 w 1435893"/>
                <a:gd name="connsiteY21" fmla="*/ 333375 h 478631"/>
                <a:gd name="connsiteX22" fmla="*/ 1402556 w 1435893"/>
                <a:gd name="connsiteY22" fmla="*/ 359569 h 478631"/>
                <a:gd name="connsiteX23" fmla="*/ 1378743 w 1435893"/>
                <a:gd name="connsiteY23" fmla="*/ 378619 h 478631"/>
                <a:gd name="connsiteX24" fmla="*/ 1369218 w 1435893"/>
                <a:gd name="connsiteY24" fmla="*/ 385763 h 478631"/>
                <a:gd name="connsiteX25" fmla="*/ 995362 w 1435893"/>
                <a:gd name="connsiteY25" fmla="*/ 254794 h 478631"/>
                <a:gd name="connsiteX26" fmla="*/ 964406 w 1435893"/>
                <a:gd name="connsiteY26" fmla="*/ 247650 h 478631"/>
                <a:gd name="connsiteX27" fmla="*/ 933450 w 1435893"/>
                <a:gd name="connsiteY27" fmla="*/ 247650 h 478631"/>
                <a:gd name="connsiteX28" fmla="*/ 883443 w 1435893"/>
                <a:gd name="connsiteY28" fmla="*/ 257175 h 478631"/>
                <a:gd name="connsiteX29" fmla="*/ 407193 w 1435893"/>
                <a:gd name="connsiteY29" fmla="*/ 38338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35893" h="478631">
                  <a:moveTo>
                    <a:pt x="407193" y="383381"/>
                  </a:moveTo>
                  <a:lnTo>
                    <a:pt x="52387" y="478631"/>
                  </a:lnTo>
                  <a:lnTo>
                    <a:pt x="0" y="259556"/>
                  </a:lnTo>
                  <a:lnTo>
                    <a:pt x="171450" y="250031"/>
                  </a:lnTo>
                  <a:lnTo>
                    <a:pt x="297656" y="233363"/>
                  </a:lnTo>
                  <a:lnTo>
                    <a:pt x="411956" y="209550"/>
                  </a:lnTo>
                  <a:lnTo>
                    <a:pt x="533400" y="176213"/>
                  </a:lnTo>
                  <a:lnTo>
                    <a:pt x="645318" y="140494"/>
                  </a:lnTo>
                  <a:lnTo>
                    <a:pt x="783431" y="88106"/>
                  </a:lnTo>
                  <a:lnTo>
                    <a:pt x="885825" y="45244"/>
                  </a:lnTo>
                  <a:lnTo>
                    <a:pt x="938212" y="19050"/>
                  </a:lnTo>
                  <a:lnTo>
                    <a:pt x="971550" y="2381"/>
                  </a:lnTo>
                  <a:lnTo>
                    <a:pt x="1007268" y="0"/>
                  </a:lnTo>
                  <a:lnTo>
                    <a:pt x="1057275" y="9525"/>
                  </a:lnTo>
                  <a:lnTo>
                    <a:pt x="1140618" y="45244"/>
                  </a:lnTo>
                  <a:lnTo>
                    <a:pt x="1243012" y="114300"/>
                  </a:lnTo>
                  <a:lnTo>
                    <a:pt x="1335881" y="180975"/>
                  </a:lnTo>
                  <a:lnTo>
                    <a:pt x="1385887" y="219075"/>
                  </a:lnTo>
                  <a:lnTo>
                    <a:pt x="1416843" y="252413"/>
                  </a:lnTo>
                  <a:lnTo>
                    <a:pt x="1428750" y="276225"/>
                  </a:lnTo>
                  <a:lnTo>
                    <a:pt x="1435893" y="309563"/>
                  </a:lnTo>
                  <a:lnTo>
                    <a:pt x="1426368" y="333375"/>
                  </a:lnTo>
                  <a:lnTo>
                    <a:pt x="1402556" y="359569"/>
                  </a:lnTo>
                  <a:lnTo>
                    <a:pt x="1378743" y="378619"/>
                  </a:lnTo>
                  <a:lnTo>
                    <a:pt x="1369218" y="385763"/>
                  </a:lnTo>
                  <a:lnTo>
                    <a:pt x="995362" y="254794"/>
                  </a:lnTo>
                  <a:lnTo>
                    <a:pt x="964406" y="247650"/>
                  </a:lnTo>
                  <a:lnTo>
                    <a:pt x="933450" y="247650"/>
                  </a:lnTo>
                  <a:lnTo>
                    <a:pt x="883443" y="257175"/>
                  </a:lnTo>
                  <a:lnTo>
                    <a:pt x="407193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A499E08-F271-424E-AB73-26C92D6C3D8E}"/>
                </a:ext>
              </a:extLst>
            </p:cNvPr>
            <p:cNvSpPr/>
            <p:nvPr/>
          </p:nvSpPr>
          <p:spPr>
            <a:xfrm>
              <a:off x="6270625" y="2106613"/>
              <a:ext cx="782638" cy="1228725"/>
            </a:xfrm>
            <a:custGeom>
              <a:avLst/>
              <a:gdLst>
                <a:gd name="connsiteX0" fmla="*/ 176213 w 783432"/>
                <a:gd name="connsiteY0" fmla="*/ 740569 h 1228725"/>
                <a:gd name="connsiteX1" fmla="*/ 247650 w 783432"/>
                <a:gd name="connsiteY1" fmla="*/ 557213 h 1228725"/>
                <a:gd name="connsiteX2" fmla="*/ 304800 w 783432"/>
                <a:gd name="connsiteY2" fmla="*/ 416719 h 1228725"/>
                <a:gd name="connsiteX3" fmla="*/ 345282 w 783432"/>
                <a:gd name="connsiteY3" fmla="*/ 314325 h 1228725"/>
                <a:gd name="connsiteX4" fmla="*/ 376238 w 783432"/>
                <a:gd name="connsiteY4" fmla="*/ 238125 h 1228725"/>
                <a:gd name="connsiteX5" fmla="*/ 397669 w 783432"/>
                <a:gd name="connsiteY5" fmla="*/ 178594 h 1228725"/>
                <a:gd name="connsiteX6" fmla="*/ 414338 w 783432"/>
                <a:gd name="connsiteY6" fmla="*/ 142875 h 1228725"/>
                <a:gd name="connsiteX7" fmla="*/ 419100 w 783432"/>
                <a:gd name="connsiteY7" fmla="*/ 114300 h 1228725"/>
                <a:gd name="connsiteX8" fmla="*/ 416719 w 783432"/>
                <a:gd name="connsiteY8" fmla="*/ 97632 h 1228725"/>
                <a:gd name="connsiteX9" fmla="*/ 364332 w 783432"/>
                <a:gd name="connsiteY9" fmla="*/ 0 h 1228725"/>
                <a:gd name="connsiteX10" fmla="*/ 783432 w 783432"/>
                <a:gd name="connsiteY10" fmla="*/ 171450 h 1228725"/>
                <a:gd name="connsiteX11" fmla="*/ 769144 w 783432"/>
                <a:gd name="connsiteY11" fmla="*/ 202407 h 1228725"/>
                <a:gd name="connsiteX12" fmla="*/ 711994 w 783432"/>
                <a:gd name="connsiteY12" fmla="*/ 259557 h 1228725"/>
                <a:gd name="connsiteX13" fmla="*/ 635794 w 783432"/>
                <a:gd name="connsiteY13" fmla="*/ 352425 h 1228725"/>
                <a:gd name="connsiteX14" fmla="*/ 531019 w 783432"/>
                <a:gd name="connsiteY14" fmla="*/ 497682 h 1228725"/>
                <a:gd name="connsiteX15" fmla="*/ 426244 w 783432"/>
                <a:gd name="connsiteY15" fmla="*/ 657225 h 1228725"/>
                <a:gd name="connsiteX16" fmla="*/ 311944 w 783432"/>
                <a:gd name="connsiteY16" fmla="*/ 852488 h 1228725"/>
                <a:gd name="connsiteX17" fmla="*/ 209550 w 783432"/>
                <a:gd name="connsiteY17" fmla="*/ 1031082 h 1228725"/>
                <a:gd name="connsiteX18" fmla="*/ 100013 w 783432"/>
                <a:gd name="connsiteY18" fmla="*/ 1228725 h 1228725"/>
                <a:gd name="connsiteX19" fmla="*/ 0 w 783432"/>
                <a:gd name="connsiteY19" fmla="*/ 1183482 h 1228725"/>
                <a:gd name="connsiteX20" fmla="*/ 19050 w 783432"/>
                <a:gd name="connsiteY20" fmla="*/ 1140619 h 1228725"/>
                <a:gd name="connsiteX21" fmla="*/ 176213 w 783432"/>
                <a:gd name="connsiteY21" fmla="*/ 740569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83432" h="1228725">
                  <a:moveTo>
                    <a:pt x="176213" y="740569"/>
                  </a:moveTo>
                  <a:lnTo>
                    <a:pt x="247650" y="557213"/>
                  </a:lnTo>
                  <a:lnTo>
                    <a:pt x="304800" y="416719"/>
                  </a:lnTo>
                  <a:lnTo>
                    <a:pt x="345282" y="314325"/>
                  </a:lnTo>
                  <a:lnTo>
                    <a:pt x="376238" y="238125"/>
                  </a:lnTo>
                  <a:lnTo>
                    <a:pt x="397669" y="178594"/>
                  </a:lnTo>
                  <a:lnTo>
                    <a:pt x="414338" y="142875"/>
                  </a:lnTo>
                  <a:lnTo>
                    <a:pt x="419100" y="114300"/>
                  </a:lnTo>
                  <a:lnTo>
                    <a:pt x="416719" y="97632"/>
                  </a:lnTo>
                  <a:lnTo>
                    <a:pt x="364332" y="0"/>
                  </a:lnTo>
                  <a:lnTo>
                    <a:pt x="783432" y="171450"/>
                  </a:lnTo>
                  <a:lnTo>
                    <a:pt x="769144" y="202407"/>
                  </a:lnTo>
                  <a:lnTo>
                    <a:pt x="711994" y="259557"/>
                  </a:lnTo>
                  <a:lnTo>
                    <a:pt x="635794" y="352425"/>
                  </a:lnTo>
                  <a:lnTo>
                    <a:pt x="531019" y="497682"/>
                  </a:lnTo>
                  <a:lnTo>
                    <a:pt x="426244" y="657225"/>
                  </a:lnTo>
                  <a:lnTo>
                    <a:pt x="311944" y="852488"/>
                  </a:lnTo>
                  <a:lnTo>
                    <a:pt x="209550" y="1031082"/>
                  </a:lnTo>
                  <a:lnTo>
                    <a:pt x="100013" y="1228725"/>
                  </a:lnTo>
                  <a:lnTo>
                    <a:pt x="0" y="1183482"/>
                  </a:lnTo>
                  <a:lnTo>
                    <a:pt x="19050" y="1140619"/>
                  </a:lnTo>
                  <a:lnTo>
                    <a:pt x="176213" y="7405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F54E8209-1C09-442E-A431-3110F03CFE54}"/>
                </a:ext>
              </a:extLst>
            </p:cNvPr>
            <p:cNvSpPr/>
            <p:nvPr/>
          </p:nvSpPr>
          <p:spPr>
            <a:xfrm>
              <a:off x="6253163" y="3275013"/>
              <a:ext cx="889000" cy="815975"/>
            </a:xfrm>
            <a:custGeom>
              <a:avLst/>
              <a:gdLst>
                <a:gd name="connsiteX0" fmla="*/ 621506 w 888206"/>
                <a:gd name="connsiteY0" fmla="*/ 785812 h 816769"/>
                <a:gd name="connsiteX1" fmla="*/ 595312 w 888206"/>
                <a:gd name="connsiteY1" fmla="*/ 692944 h 816769"/>
                <a:gd name="connsiteX2" fmla="*/ 576262 w 888206"/>
                <a:gd name="connsiteY2" fmla="*/ 640556 h 816769"/>
                <a:gd name="connsiteX3" fmla="*/ 542925 w 888206"/>
                <a:gd name="connsiteY3" fmla="*/ 576262 h 816769"/>
                <a:gd name="connsiteX4" fmla="*/ 509587 w 888206"/>
                <a:gd name="connsiteY4" fmla="*/ 523875 h 816769"/>
                <a:gd name="connsiteX5" fmla="*/ 454818 w 888206"/>
                <a:gd name="connsiteY5" fmla="*/ 450056 h 816769"/>
                <a:gd name="connsiteX6" fmla="*/ 390525 w 888206"/>
                <a:gd name="connsiteY6" fmla="*/ 376237 h 816769"/>
                <a:gd name="connsiteX7" fmla="*/ 297656 w 888206"/>
                <a:gd name="connsiteY7" fmla="*/ 290512 h 816769"/>
                <a:gd name="connsiteX8" fmla="*/ 211931 w 888206"/>
                <a:gd name="connsiteY8" fmla="*/ 216694 h 816769"/>
                <a:gd name="connsiteX9" fmla="*/ 130968 w 888206"/>
                <a:gd name="connsiteY9" fmla="*/ 154781 h 816769"/>
                <a:gd name="connsiteX10" fmla="*/ 35718 w 888206"/>
                <a:gd name="connsiteY10" fmla="*/ 95250 h 816769"/>
                <a:gd name="connsiteX11" fmla="*/ 19050 w 888206"/>
                <a:gd name="connsiteY11" fmla="*/ 83344 h 816769"/>
                <a:gd name="connsiteX12" fmla="*/ 7143 w 888206"/>
                <a:gd name="connsiteY12" fmla="*/ 71437 h 816769"/>
                <a:gd name="connsiteX13" fmla="*/ 0 w 888206"/>
                <a:gd name="connsiteY13" fmla="*/ 57150 h 816769"/>
                <a:gd name="connsiteX14" fmla="*/ 0 w 888206"/>
                <a:gd name="connsiteY14" fmla="*/ 35719 h 816769"/>
                <a:gd name="connsiteX15" fmla="*/ 7143 w 888206"/>
                <a:gd name="connsiteY15" fmla="*/ 14287 h 816769"/>
                <a:gd name="connsiteX16" fmla="*/ 23812 w 888206"/>
                <a:gd name="connsiteY16" fmla="*/ 0 h 816769"/>
                <a:gd name="connsiteX17" fmla="*/ 133350 w 888206"/>
                <a:gd name="connsiteY17" fmla="*/ 21431 h 816769"/>
                <a:gd name="connsiteX18" fmla="*/ 183356 w 888206"/>
                <a:gd name="connsiteY18" fmla="*/ 42862 h 816769"/>
                <a:gd name="connsiteX19" fmla="*/ 290512 w 888206"/>
                <a:gd name="connsiteY19" fmla="*/ 104775 h 816769"/>
                <a:gd name="connsiteX20" fmla="*/ 388143 w 888206"/>
                <a:gd name="connsiteY20" fmla="*/ 169069 h 816769"/>
                <a:gd name="connsiteX21" fmla="*/ 490537 w 888206"/>
                <a:gd name="connsiteY21" fmla="*/ 240506 h 816769"/>
                <a:gd name="connsiteX22" fmla="*/ 571500 w 888206"/>
                <a:gd name="connsiteY22" fmla="*/ 307181 h 816769"/>
                <a:gd name="connsiteX23" fmla="*/ 623887 w 888206"/>
                <a:gd name="connsiteY23" fmla="*/ 359569 h 816769"/>
                <a:gd name="connsiteX24" fmla="*/ 681037 w 888206"/>
                <a:gd name="connsiteY24" fmla="*/ 423862 h 816769"/>
                <a:gd name="connsiteX25" fmla="*/ 733425 w 888206"/>
                <a:gd name="connsiteY25" fmla="*/ 492919 h 816769"/>
                <a:gd name="connsiteX26" fmla="*/ 783431 w 888206"/>
                <a:gd name="connsiteY26" fmla="*/ 559594 h 816769"/>
                <a:gd name="connsiteX27" fmla="*/ 819150 w 888206"/>
                <a:gd name="connsiteY27" fmla="*/ 621506 h 816769"/>
                <a:gd name="connsiteX28" fmla="*/ 845343 w 888206"/>
                <a:gd name="connsiteY28" fmla="*/ 683419 h 816769"/>
                <a:gd name="connsiteX29" fmla="*/ 862012 w 888206"/>
                <a:gd name="connsiteY29" fmla="*/ 728662 h 816769"/>
                <a:gd name="connsiteX30" fmla="*/ 888206 w 888206"/>
                <a:gd name="connsiteY30" fmla="*/ 816769 h 816769"/>
                <a:gd name="connsiteX31" fmla="*/ 621506 w 888206"/>
                <a:gd name="connsiteY31" fmla="*/ 785812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8206" h="816769">
                  <a:moveTo>
                    <a:pt x="621506" y="785812"/>
                  </a:moveTo>
                  <a:lnTo>
                    <a:pt x="595312" y="692944"/>
                  </a:lnTo>
                  <a:lnTo>
                    <a:pt x="576262" y="640556"/>
                  </a:lnTo>
                  <a:lnTo>
                    <a:pt x="542925" y="576262"/>
                  </a:lnTo>
                  <a:lnTo>
                    <a:pt x="509587" y="523875"/>
                  </a:lnTo>
                  <a:lnTo>
                    <a:pt x="454818" y="450056"/>
                  </a:lnTo>
                  <a:lnTo>
                    <a:pt x="390525" y="376237"/>
                  </a:lnTo>
                  <a:lnTo>
                    <a:pt x="297656" y="290512"/>
                  </a:lnTo>
                  <a:lnTo>
                    <a:pt x="211931" y="216694"/>
                  </a:lnTo>
                  <a:lnTo>
                    <a:pt x="130968" y="154781"/>
                  </a:lnTo>
                  <a:lnTo>
                    <a:pt x="35718" y="95250"/>
                  </a:lnTo>
                  <a:lnTo>
                    <a:pt x="19050" y="83344"/>
                  </a:lnTo>
                  <a:lnTo>
                    <a:pt x="7143" y="71437"/>
                  </a:lnTo>
                  <a:lnTo>
                    <a:pt x="0" y="57150"/>
                  </a:lnTo>
                  <a:lnTo>
                    <a:pt x="0" y="35719"/>
                  </a:lnTo>
                  <a:lnTo>
                    <a:pt x="7143" y="14287"/>
                  </a:lnTo>
                  <a:lnTo>
                    <a:pt x="23812" y="0"/>
                  </a:lnTo>
                  <a:lnTo>
                    <a:pt x="133350" y="21431"/>
                  </a:lnTo>
                  <a:lnTo>
                    <a:pt x="183356" y="42862"/>
                  </a:lnTo>
                  <a:lnTo>
                    <a:pt x="290512" y="104775"/>
                  </a:lnTo>
                  <a:lnTo>
                    <a:pt x="388143" y="169069"/>
                  </a:lnTo>
                  <a:lnTo>
                    <a:pt x="490537" y="240506"/>
                  </a:lnTo>
                  <a:lnTo>
                    <a:pt x="571500" y="307181"/>
                  </a:lnTo>
                  <a:lnTo>
                    <a:pt x="623887" y="359569"/>
                  </a:lnTo>
                  <a:lnTo>
                    <a:pt x="681037" y="423862"/>
                  </a:lnTo>
                  <a:lnTo>
                    <a:pt x="733425" y="492919"/>
                  </a:lnTo>
                  <a:lnTo>
                    <a:pt x="783431" y="559594"/>
                  </a:lnTo>
                  <a:lnTo>
                    <a:pt x="819150" y="621506"/>
                  </a:lnTo>
                  <a:lnTo>
                    <a:pt x="845343" y="683419"/>
                  </a:lnTo>
                  <a:lnTo>
                    <a:pt x="862012" y="728662"/>
                  </a:lnTo>
                  <a:lnTo>
                    <a:pt x="888206" y="816769"/>
                  </a:lnTo>
                  <a:lnTo>
                    <a:pt x="621506" y="7858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F9763901-2E35-4D30-B424-8E1183357093}"/>
                </a:ext>
              </a:extLst>
            </p:cNvPr>
            <p:cNvSpPr/>
            <p:nvPr/>
          </p:nvSpPr>
          <p:spPr>
            <a:xfrm>
              <a:off x="6691313" y="4014788"/>
              <a:ext cx="484187" cy="1146175"/>
            </a:xfrm>
            <a:custGeom>
              <a:avLst/>
              <a:gdLst>
                <a:gd name="connsiteX0" fmla="*/ 221456 w 483393"/>
                <a:gd name="connsiteY0" fmla="*/ 297656 h 1145381"/>
                <a:gd name="connsiteX1" fmla="*/ 211931 w 483393"/>
                <a:gd name="connsiteY1" fmla="*/ 207168 h 1145381"/>
                <a:gd name="connsiteX2" fmla="*/ 204787 w 483393"/>
                <a:gd name="connsiteY2" fmla="*/ 154781 h 1145381"/>
                <a:gd name="connsiteX3" fmla="*/ 197643 w 483393"/>
                <a:gd name="connsiteY3" fmla="*/ 104775 h 1145381"/>
                <a:gd name="connsiteX4" fmla="*/ 176212 w 483393"/>
                <a:gd name="connsiteY4" fmla="*/ 0 h 1145381"/>
                <a:gd name="connsiteX5" fmla="*/ 423862 w 483393"/>
                <a:gd name="connsiteY5" fmla="*/ 2381 h 1145381"/>
                <a:gd name="connsiteX6" fmla="*/ 447675 w 483393"/>
                <a:gd name="connsiteY6" fmla="*/ 73818 h 1145381"/>
                <a:gd name="connsiteX7" fmla="*/ 461962 w 483393"/>
                <a:gd name="connsiteY7" fmla="*/ 133350 h 1145381"/>
                <a:gd name="connsiteX8" fmla="*/ 473868 w 483393"/>
                <a:gd name="connsiteY8" fmla="*/ 211931 h 1145381"/>
                <a:gd name="connsiteX9" fmla="*/ 481012 w 483393"/>
                <a:gd name="connsiteY9" fmla="*/ 295275 h 1145381"/>
                <a:gd name="connsiteX10" fmla="*/ 483393 w 483393"/>
                <a:gd name="connsiteY10" fmla="*/ 388143 h 1145381"/>
                <a:gd name="connsiteX11" fmla="*/ 478631 w 483393"/>
                <a:gd name="connsiteY11" fmla="*/ 495300 h 1145381"/>
                <a:gd name="connsiteX12" fmla="*/ 473868 w 483393"/>
                <a:gd name="connsiteY12" fmla="*/ 554831 h 1145381"/>
                <a:gd name="connsiteX13" fmla="*/ 464343 w 483393"/>
                <a:gd name="connsiteY13" fmla="*/ 611981 h 1145381"/>
                <a:gd name="connsiteX14" fmla="*/ 450056 w 483393"/>
                <a:gd name="connsiteY14" fmla="*/ 678656 h 1145381"/>
                <a:gd name="connsiteX15" fmla="*/ 431006 w 483393"/>
                <a:gd name="connsiteY15" fmla="*/ 740568 h 1145381"/>
                <a:gd name="connsiteX16" fmla="*/ 404812 w 483393"/>
                <a:gd name="connsiteY16" fmla="*/ 804862 h 1145381"/>
                <a:gd name="connsiteX17" fmla="*/ 378618 w 483393"/>
                <a:gd name="connsiteY17" fmla="*/ 859631 h 1145381"/>
                <a:gd name="connsiteX18" fmla="*/ 345281 w 483393"/>
                <a:gd name="connsiteY18" fmla="*/ 914400 h 1145381"/>
                <a:gd name="connsiteX19" fmla="*/ 297656 w 483393"/>
                <a:gd name="connsiteY19" fmla="*/ 981075 h 1145381"/>
                <a:gd name="connsiteX20" fmla="*/ 235743 w 483393"/>
                <a:gd name="connsiteY20" fmla="*/ 1045368 h 1145381"/>
                <a:gd name="connsiteX21" fmla="*/ 183356 w 483393"/>
                <a:gd name="connsiteY21" fmla="*/ 1095375 h 1145381"/>
                <a:gd name="connsiteX22" fmla="*/ 142875 w 483393"/>
                <a:gd name="connsiteY22" fmla="*/ 1126331 h 1145381"/>
                <a:gd name="connsiteX23" fmla="*/ 114300 w 483393"/>
                <a:gd name="connsiteY23" fmla="*/ 1140618 h 1145381"/>
                <a:gd name="connsiteX24" fmla="*/ 95250 w 483393"/>
                <a:gd name="connsiteY24" fmla="*/ 1145381 h 1145381"/>
                <a:gd name="connsiteX25" fmla="*/ 78581 w 483393"/>
                <a:gd name="connsiteY25" fmla="*/ 1143000 h 1145381"/>
                <a:gd name="connsiteX26" fmla="*/ 64293 w 483393"/>
                <a:gd name="connsiteY26" fmla="*/ 1135856 h 1145381"/>
                <a:gd name="connsiteX27" fmla="*/ 52387 w 483393"/>
                <a:gd name="connsiteY27" fmla="*/ 1116806 h 1145381"/>
                <a:gd name="connsiteX28" fmla="*/ 40481 w 483393"/>
                <a:gd name="connsiteY28" fmla="*/ 1081087 h 1145381"/>
                <a:gd name="connsiteX29" fmla="*/ 23812 w 483393"/>
                <a:gd name="connsiteY29" fmla="*/ 1033462 h 1145381"/>
                <a:gd name="connsiteX30" fmla="*/ 0 w 483393"/>
                <a:gd name="connsiteY30" fmla="*/ 995362 h 1145381"/>
                <a:gd name="connsiteX31" fmla="*/ 164306 w 483393"/>
                <a:gd name="connsiteY31" fmla="*/ 616743 h 1145381"/>
                <a:gd name="connsiteX32" fmla="*/ 180975 w 483393"/>
                <a:gd name="connsiteY32" fmla="*/ 590550 h 1145381"/>
                <a:gd name="connsiteX33" fmla="*/ 197643 w 483393"/>
                <a:gd name="connsiteY33" fmla="*/ 550068 h 1145381"/>
                <a:gd name="connsiteX34" fmla="*/ 211931 w 483393"/>
                <a:gd name="connsiteY34" fmla="*/ 509587 h 1145381"/>
                <a:gd name="connsiteX35" fmla="*/ 219075 w 483393"/>
                <a:gd name="connsiteY35" fmla="*/ 459581 h 1145381"/>
                <a:gd name="connsiteX36" fmla="*/ 221456 w 483393"/>
                <a:gd name="connsiteY36" fmla="*/ 411956 h 1145381"/>
                <a:gd name="connsiteX37" fmla="*/ 221456 w 483393"/>
                <a:gd name="connsiteY37" fmla="*/ 2976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1145381">
                  <a:moveTo>
                    <a:pt x="221456" y="297656"/>
                  </a:moveTo>
                  <a:lnTo>
                    <a:pt x="211931" y="207168"/>
                  </a:lnTo>
                  <a:lnTo>
                    <a:pt x="204787" y="154781"/>
                  </a:lnTo>
                  <a:lnTo>
                    <a:pt x="197643" y="104775"/>
                  </a:lnTo>
                  <a:lnTo>
                    <a:pt x="176212" y="0"/>
                  </a:lnTo>
                  <a:lnTo>
                    <a:pt x="423862" y="2381"/>
                  </a:lnTo>
                  <a:lnTo>
                    <a:pt x="447675" y="73818"/>
                  </a:lnTo>
                  <a:lnTo>
                    <a:pt x="461962" y="133350"/>
                  </a:lnTo>
                  <a:lnTo>
                    <a:pt x="473868" y="211931"/>
                  </a:lnTo>
                  <a:lnTo>
                    <a:pt x="481012" y="295275"/>
                  </a:lnTo>
                  <a:cubicBezTo>
                    <a:pt x="481806" y="326231"/>
                    <a:pt x="482599" y="357187"/>
                    <a:pt x="483393" y="388143"/>
                  </a:cubicBezTo>
                  <a:lnTo>
                    <a:pt x="478631" y="495300"/>
                  </a:lnTo>
                  <a:lnTo>
                    <a:pt x="473868" y="554831"/>
                  </a:lnTo>
                  <a:lnTo>
                    <a:pt x="464343" y="611981"/>
                  </a:lnTo>
                  <a:lnTo>
                    <a:pt x="450056" y="678656"/>
                  </a:lnTo>
                  <a:lnTo>
                    <a:pt x="431006" y="740568"/>
                  </a:lnTo>
                  <a:lnTo>
                    <a:pt x="404812" y="804862"/>
                  </a:lnTo>
                  <a:lnTo>
                    <a:pt x="378618" y="859631"/>
                  </a:lnTo>
                  <a:lnTo>
                    <a:pt x="345281" y="914400"/>
                  </a:lnTo>
                  <a:lnTo>
                    <a:pt x="297656" y="981075"/>
                  </a:lnTo>
                  <a:lnTo>
                    <a:pt x="235743" y="1045368"/>
                  </a:lnTo>
                  <a:lnTo>
                    <a:pt x="183356" y="1095375"/>
                  </a:lnTo>
                  <a:lnTo>
                    <a:pt x="142875" y="1126331"/>
                  </a:lnTo>
                  <a:lnTo>
                    <a:pt x="114300" y="1140618"/>
                  </a:lnTo>
                  <a:lnTo>
                    <a:pt x="95250" y="1145381"/>
                  </a:lnTo>
                  <a:lnTo>
                    <a:pt x="78581" y="1143000"/>
                  </a:lnTo>
                  <a:lnTo>
                    <a:pt x="64293" y="1135856"/>
                  </a:lnTo>
                  <a:lnTo>
                    <a:pt x="52387" y="1116806"/>
                  </a:lnTo>
                  <a:lnTo>
                    <a:pt x="40481" y="1081087"/>
                  </a:lnTo>
                  <a:lnTo>
                    <a:pt x="23812" y="1033462"/>
                  </a:lnTo>
                  <a:lnTo>
                    <a:pt x="0" y="995362"/>
                  </a:lnTo>
                  <a:lnTo>
                    <a:pt x="164306" y="616743"/>
                  </a:lnTo>
                  <a:lnTo>
                    <a:pt x="180975" y="590550"/>
                  </a:lnTo>
                  <a:lnTo>
                    <a:pt x="197643" y="550068"/>
                  </a:lnTo>
                  <a:lnTo>
                    <a:pt x="211931" y="509587"/>
                  </a:lnTo>
                  <a:lnTo>
                    <a:pt x="219075" y="459581"/>
                  </a:lnTo>
                  <a:lnTo>
                    <a:pt x="221456" y="411956"/>
                  </a:lnTo>
                  <a:lnTo>
                    <a:pt x="221456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08466DD4-DD35-454B-861C-FAE5327A1329}"/>
                </a:ext>
              </a:extLst>
            </p:cNvPr>
            <p:cNvSpPr/>
            <p:nvPr/>
          </p:nvSpPr>
          <p:spPr>
            <a:xfrm>
              <a:off x="6294438" y="4592638"/>
              <a:ext cx="590550" cy="493712"/>
            </a:xfrm>
            <a:custGeom>
              <a:avLst/>
              <a:gdLst>
                <a:gd name="connsiteX0" fmla="*/ 264319 w 590550"/>
                <a:gd name="connsiteY0" fmla="*/ 121444 h 492919"/>
                <a:gd name="connsiteX1" fmla="*/ 359569 w 590550"/>
                <a:gd name="connsiteY1" fmla="*/ 128588 h 492919"/>
                <a:gd name="connsiteX2" fmla="*/ 402431 w 590550"/>
                <a:gd name="connsiteY2" fmla="*/ 126207 h 492919"/>
                <a:gd name="connsiteX3" fmla="*/ 454819 w 590550"/>
                <a:gd name="connsiteY3" fmla="*/ 114300 h 492919"/>
                <a:gd name="connsiteX4" fmla="*/ 492919 w 590550"/>
                <a:gd name="connsiteY4" fmla="*/ 102394 h 492919"/>
                <a:gd name="connsiteX5" fmla="*/ 538162 w 590550"/>
                <a:gd name="connsiteY5" fmla="*/ 69057 h 492919"/>
                <a:gd name="connsiteX6" fmla="*/ 590550 w 590550"/>
                <a:gd name="connsiteY6" fmla="*/ 0 h 492919"/>
                <a:gd name="connsiteX7" fmla="*/ 457200 w 590550"/>
                <a:gd name="connsiteY7" fmla="*/ 492919 h 492919"/>
                <a:gd name="connsiteX8" fmla="*/ 395287 w 590550"/>
                <a:gd name="connsiteY8" fmla="*/ 414338 h 492919"/>
                <a:gd name="connsiteX9" fmla="*/ 359569 w 590550"/>
                <a:gd name="connsiteY9" fmla="*/ 366713 h 492919"/>
                <a:gd name="connsiteX10" fmla="*/ 326231 w 590550"/>
                <a:gd name="connsiteY10" fmla="*/ 330994 h 492919"/>
                <a:gd name="connsiteX11" fmla="*/ 280987 w 590550"/>
                <a:gd name="connsiteY11" fmla="*/ 290513 h 492919"/>
                <a:gd name="connsiteX12" fmla="*/ 228600 w 590550"/>
                <a:gd name="connsiteY12" fmla="*/ 252413 h 492919"/>
                <a:gd name="connsiteX13" fmla="*/ 169069 w 590550"/>
                <a:gd name="connsiteY13" fmla="*/ 219075 h 492919"/>
                <a:gd name="connsiteX14" fmla="*/ 111919 w 590550"/>
                <a:gd name="connsiteY14" fmla="*/ 190500 h 492919"/>
                <a:gd name="connsiteX15" fmla="*/ 78581 w 590550"/>
                <a:gd name="connsiteY15" fmla="*/ 176213 h 492919"/>
                <a:gd name="connsiteX16" fmla="*/ 50006 w 590550"/>
                <a:gd name="connsiteY16" fmla="*/ 159544 h 492919"/>
                <a:gd name="connsiteX17" fmla="*/ 16669 w 590550"/>
                <a:gd name="connsiteY17" fmla="*/ 133350 h 492919"/>
                <a:gd name="connsiteX18" fmla="*/ 0 w 590550"/>
                <a:gd name="connsiteY18" fmla="*/ 109538 h 492919"/>
                <a:gd name="connsiteX19" fmla="*/ 0 w 590550"/>
                <a:gd name="connsiteY19" fmla="*/ 95250 h 492919"/>
                <a:gd name="connsiteX20" fmla="*/ 11906 w 590550"/>
                <a:gd name="connsiteY20" fmla="*/ 83344 h 492919"/>
                <a:gd name="connsiteX21" fmla="*/ 42862 w 590550"/>
                <a:gd name="connsiteY21" fmla="*/ 76200 h 492919"/>
                <a:gd name="connsiteX22" fmla="*/ 109537 w 590550"/>
                <a:gd name="connsiteY22" fmla="*/ 76200 h 492919"/>
                <a:gd name="connsiteX23" fmla="*/ 140494 w 590550"/>
                <a:gd name="connsiteY23" fmla="*/ 85725 h 492919"/>
                <a:gd name="connsiteX24" fmla="*/ 264319 w 590550"/>
                <a:gd name="connsiteY24" fmla="*/ 12144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492919">
                  <a:moveTo>
                    <a:pt x="264319" y="121444"/>
                  </a:moveTo>
                  <a:lnTo>
                    <a:pt x="359569" y="128588"/>
                  </a:lnTo>
                  <a:lnTo>
                    <a:pt x="402431" y="126207"/>
                  </a:lnTo>
                  <a:lnTo>
                    <a:pt x="454819" y="114300"/>
                  </a:lnTo>
                  <a:lnTo>
                    <a:pt x="492919" y="102394"/>
                  </a:lnTo>
                  <a:lnTo>
                    <a:pt x="538162" y="69057"/>
                  </a:lnTo>
                  <a:lnTo>
                    <a:pt x="590550" y="0"/>
                  </a:lnTo>
                  <a:lnTo>
                    <a:pt x="457200" y="492919"/>
                  </a:lnTo>
                  <a:lnTo>
                    <a:pt x="395287" y="414338"/>
                  </a:lnTo>
                  <a:lnTo>
                    <a:pt x="359569" y="366713"/>
                  </a:lnTo>
                  <a:lnTo>
                    <a:pt x="326231" y="330994"/>
                  </a:lnTo>
                  <a:lnTo>
                    <a:pt x="280987" y="290513"/>
                  </a:lnTo>
                  <a:lnTo>
                    <a:pt x="228600" y="252413"/>
                  </a:lnTo>
                  <a:lnTo>
                    <a:pt x="169069" y="219075"/>
                  </a:lnTo>
                  <a:lnTo>
                    <a:pt x="111919" y="190500"/>
                  </a:lnTo>
                  <a:lnTo>
                    <a:pt x="78581" y="176213"/>
                  </a:lnTo>
                  <a:lnTo>
                    <a:pt x="50006" y="159544"/>
                  </a:lnTo>
                  <a:lnTo>
                    <a:pt x="16669" y="133350"/>
                  </a:lnTo>
                  <a:lnTo>
                    <a:pt x="0" y="109538"/>
                  </a:lnTo>
                  <a:lnTo>
                    <a:pt x="0" y="95250"/>
                  </a:lnTo>
                  <a:lnTo>
                    <a:pt x="11906" y="83344"/>
                  </a:lnTo>
                  <a:lnTo>
                    <a:pt x="42862" y="76200"/>
                  </a:lnTo>
                  <a:lnTo>
                    <a:pt x="109537" y="76200"/>
                  </a:lnTo>
                  <a:lnTo>
                    <a:pt x="140494" y="85725"/>
                  </a:lnTo>
                  <a:lnTo>
                    <a:pt x="264319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DB19C5E6-53F3-426E-8060-7AB0F0245053}"/>
                </a:ext>
              </a:extLst>
            </p:cNvPr>
            <p:cNvSpPr/>
            <p:nvPr/>
          </p:nvSpPr>
          <p:spPr>
            <a:xfrm rot="16200000">
              <a:off x="3531394" y="3869532"/>
              <a:ext cx="4127500" cy="449262"/>
            </a:xfrm>
            <a:custGeom>
              <a:avLst/>
              <a:gdLst>
                <a:gd name="connsiteX0" fmla="*/ 1652039 w 4126698"/>
                <a:gd name="connsiteY0" fmla="*/ 438504 h 448702"/>
                <a:gd name="connsiteX1" fmla="*/ 1216934 w 4126698"/>
                <a:gd name="connsiteY1" fmla="*/ 441904 h 448702"/>
                <a:gd name="connsiteX2" fmla="*/ 944994 w 4126698"/>
                <a:gd name="connsiteY2" fmla="*/ 441904 h 448702"/>
                <a:gd name="connsiteX3" fmla="*/ 662855 w 4126698"/>
                <a:gd name="connsiteY3" fmla="*/ 441904 h 448702"/>
                <a:gd name="connsiteX4" fmla="*/ 384116 w 4126698"/>
                <a:gd name="connsiteY4" fmla="*/ 424907 h 448702"/>
                <a:gd name="connsiteX5" fmla="*/ 220952 w 4126698"/>
                <a:gd name="connsiteY5" fmla="*/ 404512 h 448702"/>
                <a:gd name="connsiteX6" fmla="*/ 115575 w 4126698"/>
                <a:gd name="connsiteY6" fmla="*/ 384116 h 448702"/>
                <a:gd name="connsiteX7" fmla="*/ 37392 w 4126698"/>
                <a:gd name="connsiteY7" fmla="*/ 363721 h 448702"/>
                <a:gd name="connsiteX8" fmla="*/ 6799 w 4126698"/>
                <a:gd name="connsiteY8" fmla="*/ 343325 h 448702"/>
                <a:gd name="connsiteX9" fmla="*/ 0 w 4126698"/>
                <a:gd name="connsiteY9" fmla="*/ 333127 h 448702"/>
                <a:gd name="connsiteX10" fmla="*/ 6799 w 4126698"/>
                <a:gd name="connsiteY10" fmla="*/ 309333 h 448702"/>
                <a:gd name="connsiteX11" fmla="*/ 40792 w 4126698"/>
                <a:gd name="connsiteY11" fmla="*/ 288937 h 448702"/>
                <a:gd name="connsiteX12" fmla="*/ 122374 w 4126698"/>
                <a:gd name="connsiteY12" fmla="*/ 265142 h 448702"/>
                <a:gd name="connsiteX13" fmla="*/ 231150 w 4126698"/>
                <a:gd name="connsiteY13" fmla="*/ 248146 h 448702"/>
                <a:gd name="connsiteX14" fmla="*/ 445303 w 4126698"/>
                <a:gd name="connsiteY14" fmla="*/ 241347 h 448702"/>
                <a:gd name="connsiteX15" fmla="*/ 921199 w 4126698"/>
                <a:gd name="connsiteY15" fmla="*/ 231150 h 448702"/>
                <a:gd name="connsiteX16" fmla="*/ 1720024 w 4126698"/>
                <a:gd name="connsiteY16" fmla="*/ 214153 h 448702"/>
                <a:gd name="connsiteX17" fmla="*/ 2559641 w 4126698"/>
                <a:gd name="connsiteY17" fmla="*/ 193758 h 448702"/>
                <a:gd name="connsiteX18" fmla="*/ 3327873 w 4126698"/>
                <a:gd name="connsiteY18" fmla="*/ 180161 h 448702"/>
                <a:gd name="connsiteX19" fmla="*/ 3749380 w 4126698"/>
                <a:gd name="connsiteY19" fmla="*/ 169963 h 448702"/>
                <a:gd name="connsiteX20" fmla="*/ 3837761 w 4126698"/>
                <a:gd name="connsiteY20" fmla="*/ 149567 h 448702"/>
                <a:gd name="connsiteX21" fmla="*/ 3902347 w 4126698"/>
                <a:gd name="connsiteY21" fmla="*/ 125773 h 448702"/>
                <a:gd name="connsiteX22" fmla="*/ 3966933 w 4126698"/>
                <a:gd name="connsiteY22" fmla="*/ 88381 h 448702"/>
                <a:gd name="connsiteX23" fmla="*/ 4024720 w 4126698"/>
                <a:gd name="connsiteY23" fmla="*/ 44191 h 448702"/>
                <a:gd name="connsiteX24" fmla="*/ 4072310 w 4126698"/>
                <a:gd name="connsiteY24" fmla="*/ 6799 h 448702"/>
                <a:gd name="connsiteX25" fmla="*/ 4096105 w 4126698"/>
                <a:gd name="connsiteY25" fmla="*/ 0 h 448702"/>
                <a:gd name="connsiteX26" fmla="*/ 4113101 w 4126698"/>
                <a:gd name="connsiteY26" fmla="*/ 6799 h 448702"/>
                <a:gd name="connsiteX27" fmla="*/ 4123299 w 4126698"/>
                <a:gd name="connsiteY27" fmla="*/ 30593 h 448702"/>
                <a:gd name="connsiteX28" fmla="*/ 4126698 w 4126698"/>
                <a:gd name="connsiteY28" fmla="*/ 71385 h 448702"/>
                <a:gd name="connsiteX29" fmla="*/ 4113101 w 4126698"/>
                <a:gd name="connsiteY29" fmla="*/ 142769 h 448702"/>
                <a:gd name="connsiteX30" fmla="*/ 4079108 w 4126698"/>
                <a:gd name="connsiteY30" fmla="*/ 234549 h 448702"/>
                <a:gd name="connsiteX31" fmla="*/ 4021321 w 4126698"/>
                <a:gd name="connsiteY31" fmla="*/ 343325 h 448702"/>
                <a:gd name="connsiteX32" fmla="*/ 3970332 w 4126698"/>
                <a:gd name="connsiteY32" fmla="*/ 448702 h 448702"/>
                <a:gd name="connsiteX33" fmla="*/ 3776574 w 4126698"/>
                <a:gd name="connsiteY33" fmla="*/ 435105 h 448702"/>
                <a:gd name="connsiteX34" fmla="*/ 3127316 w 4126698"/>
                <a:gd name="connsiteY34" fmla="*/ 438504 h 448702"/>
                <a:gd name="connsiteX35" fmla="*/ 2586835 w 4126698"/>
                <a:gd name="connsiteY35" fmla="*/ 438504 h 448702"/>
                <a:gd name="connsiteX36" fmla="*/ 1652039 w 4126698"/>
                <a:gd name="connsiteY36" fmla="*/ 438504 h 4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26698" h="448702">
                  <a:moveTo>
                    <a:pt x="1652039" y="438504"/>
                  </a:moveTo>
                  <a:lnTo>
                    <a:pt x="1216934" y="441904"/>
                  </a:lnTo>
                  <a:lnTo>
                    <a:pt x="944994" y="441904"/>
                  </a:lnTo>
                  <a:lnTo>
                    <a:pt x="662855" y="441904"/>
                  </a:lnTo>
                  <a:lnTo>
                    <a:pt x="384116" y="424907"/>
                  </a:lnTo>
                  <a:lnTo>
                    <a:pt x="220952" y="404512"/>
                  </a:lnTo>
                  <a:lnTo>
                    <a:pt x="115575" y="384116"/>
                  </a:lnTo>
                  <a:lnTo>
                    <a:pt x="37392" y="363721"/>
                  </a:lnTo>
                  <a:lnTo>
                    <a:pt x="6799" y="343325"/>
                  </a:lnTo>
                  <a:lnTo>
                    <a:pt x="0" y="333127"/>
                  </a:lnTo>
                  <a:lnTo>
                    <a:pt x="6799" y="309333"/>
                  </a:lnTo>
                  <a:lnTo>
                    <a:pt x="40792" y="288937"/>
                  </a:lnTo>
                  <a:lnTo>
                    <a:pt x="122374" y="265142"/>
                  </a:lnTo>
                  <a:lnTo>
                    <a:pt x="231150" y="248146"/>
                  </a:lnTo>
                  <a:lnTo>
                    <a:pt x="445303" y="241347"/>
                  </a:lnTo>
                  <a:lnTo>
                    <a:pt x="921199" y="231150"/>
                  </a:lnTo>
                  <a:lnTo>
                    <a:pt x="1720024" y="214153"/>
                  </a:lnTo>
                  <a:lnTo>
                    <a:pt x="2559641" y="193758"/>
                  </a:lnTo>
                  <a:lnTo>
                    <a:pt x="3327873" y="180161"/>
                  </a:lnTo>
                  <a:lnTo>
                    <a:pt x="3749380" y="169963"/>
                  </a:lnTo>
                  <a:lnTo>
                    <a:pt x="3837761" y="149567"/>
                  </a:lnTo>
                  <a:lnTo>
                    <a:pt x="3902347" y="125773"/>
                  </a:lnTo>
                  <a:lnTo>
                    <a:pt x="3966933" y="88381"/>
                  </a:lnTo>
                  <a:lnTo>
                    <a:pt x="4024720" y="44191"/>
                  </a:lnTo>
                  <a:lnTo>
                    <a:pt x="4072310" y="6799"/>
                  </a:lnTo>
                  <a:lnTo>
                    <a:pt x="4096105" y="0"/>
                  </a:lnTo>
                  <a:lnTo>
                    <a:pt x="4113101" y="6799"/>
                  </a:lnTo>
                  <a:lnTo>
                    <a:pt x="4123299" y="30593"/>
                  </a:lnTo>
                  <a:lnTo>
                    <a:pt x="4126698" y="71385"/>
                  </a:lnTo>
                  <a:lnTo>
                    <a:pt x="4113101" y="142769"/>
                  </a:lnTo>
                  <a:lnTo>
                    <a:pt x="4079108" y="234549"/>
                  </a:lnTo>
                  <a:lnTo>
                    <a:pt x="4021321" y="343325"/>
                  </a:lnTo>
                  <a:lnTo>
                    <a:pt x="3970332" y="448702"/>
                  </a:lnTo>
                  <a:lnTo>
                    <a:pt x="3776574" y="435105"/>
                  </a:lnTo>
                  <a:lnTo>
                    <a:pt x="3127316" y="438504"/>
                  </a:lnTo>
                  <a:lnTo>
                    <a:pt x="2586835" y="438504"/>
                  </a:lnTo>
                  <a:lnTo>
                    <a:pt x="1652039" y="4385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3EF5D19-A5F2-4D73-A36D-23FFC655DF5B}"/>
              </a:ext>
            </a:extLst>
          </p:cNvPr>
          <p:cNvGrpSpPr/>
          <p:nvPr/>
        </p:nvGrpSpPr>
        <p:grpSpPr>
          <a:xfrm>
            <a:off x="2549525" y="1668463"/>
            <a:ext cx="4473575" cy="4337050"/>
            <a:chOff x="2549525" y="1668463"/>
            <a:chExt cx="4473575" cy="4337050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12F3784B-C63C-4319-A05B-AAEF052FAEC6}"/>
                </a:ext>
              </a:extLst>
            </p:cNvPr>
            <p:cNvSpPr/>
            <p:nvPr/>
          </p:nvSpPr>
          <p:spPr>
            <a:xfrm>
              <a:off x="2908300" y="1668463"/>
              <a:ext cx="2001838" cy="1590675"/>
            </a:xfrm>
            <a:custGeom>
              <a:avLst/>
              <a:gdLst>
                <a:gd name="connsiteX0" fmla="*/ 1012032 w 2002632"/>
                <a:gd name="connsiteY0" fmla="*/ 359569 h 1590675"/>
                <a:gd name="connsiteX1" fmla="*/ 790575 w 2002632"/>
                <a:gd name="connsiteY1" fmla="*/ 426244 h 1590675"/>
                <a:gd name="connsiteX2" fmla="*/ 523875 w 2002632"/>
                <a:gd name="connsiteY2" fmla="*/ 519113 h 1590675"/>
                <a:gd name="connsiteX3" fmla="*/ 435769 w 2002632"/>
                <a:gd name="connsiteY3" fmla="*/ 545307 h 1590675"/>
                <a:gd name="connsiteX4" fmla="*/ 388144 w 2002632"/>
                <a:gd name="connsiteY4" fmla="*/ 554832 h 1590675"/>
                <a:gd name="connsiteX5" fmla="*/ 369094 w 2002632"/>
                <a:gd name="connsiteY5" fmla="*/ 554832 h 1590675"/>
                <a:gd name="connsiteX6" fmla="*/ 342900 w 2002632"/>
                <a:gd name="connsiteY6" fmla="*/ 552450 h 1590675"/>
                <a:gd name="connsiteX7" fmla="*/ 309563 w 2002632"/>
                <a:gd name="connsiteY7" fmla="*/ 540544 h 1590675"/>
                <a:gd name="connsiteX8" fmla="*/ 238125 w 2002632"/>
                <a:gd name="connsiteY8" fmla="*/ 497682 h 1590675"/>
                <a:gd name="connsiteX9" fmla="*/ 171450 w 2002632"/>
                <a:gd name="connsiteY9" fmla="*/ 445294 h 1590675"/>
                <a:gd name="connsiteX10" fmla="*/ 104775 w 2002632"/>
                <a:gd name="connsiteY10" fmla="*/ 378619 h 1590675"/>
                <a:gd name="connsiteX11" fmla="*/ 33338 w 2002632"/>
                <a:gd name="connsiteY11" fmla="*/ 297657 h 1590675"/>
                <a:gd name="connsiteX12" fmla="*/ 9525 w 2002632"/>
                <a:gd name="connsiteY12" fmla="*/ 261938 h 1590675"/>
                <a:gd name="connsiteX13" fmla="*/ 0 w 2002632"/>
                <a:gd name="connsiteY13" fmla="*/ 240507 h 1590675"/>
                <a:gd name="connsiteX14" fmla="*/ 0 w 2002632"/>
                <a:gd name="connsiteY14" fmla="*/ 223838 h 1590675"/>
                <a:gd name="connsiteX15" fmla="*/ 7144 w 2002632"/>
                <a:gd name="connsiteY15" fmla="*/ 209550 h 1590675"/>
                <a:gd name="connsiteX16" fmla="*/ 19050 w 2002632"/>
                <a:gd name="connsiteY16" fmla="*/ 204788 h 1590675"/>
                <a:gd name="connsiteX17" fmla="*/ 54769 w 2002632"/>
                <a:gd name="connsiteY17" fmla="*/ 209550 h 1590675"/>
                <a:gd name="connsiteX18" fmla="*/ 138113 w 2002632"/>
                <a:gd name="connsiteY18" fmla="*/ 240507 h 1590675"/>
                <a:gd name="connsiteX19" fmla="*/ 173832 w 2002632"/>
                <a:gd name="connsiteY19" fmla="*/ 259557 h 1590675"/>
                <a:gd name="connsiteX20" fmla="*/ 219075 w 2002632"/>
                <a:gd name="connsiteY20" fmla="*/ 280988 h 1590675"/>
                <a:gd name="connsiteX21" fmla="*/ 273844 w 2002632"/>
                <a:gd name="connsiteY21" fmla="*/ 297657 h 1590675"/>
                <a:gd name="connsiteX22" fmla="*/ 333375 w 2002632"/>
                <a:gd name="connsiteY22" fmla="*/ 307182 h 1590675"/>
                <a:gd name="connsiteX23" fmla="*/ 383382 w 2002632"/>
                <a:gd name="connsiteY23" fmla="*/ 311944 h 1590675"/>
                <a:gd name="connsiteX24" fmla="*/ 445294 w 2002632"/>
                <a:gd name="connsiteY24" fmla="*/ 316707 h 1590675"/>
                <a:gd name="connsiteX25" fmla="*/ 526257 w 2002632"/>
                <a:gd name="connsiteY25" fmla="*/ 314325 h 1590675"/>
                <a:gd name="connsiteX26" fmla="*/ 592932 w 2002632"/>
                <a:gd name="connsiteY26" fmla="*/ 304800 h 1590675"/>
                <a:gd name="connsiteX27" fmla="*/ 728663 w 2002632"/>
                <a:gd name="connsiteY27" fmla="*/ 271463 h 1590675"/>
                <a:gd name="connsiteX28" fmla="*/ 950119 w 2002632"/>
                <a:gd name="connsiteY28" fmla="*/ 214313 h 1590675"/>
                <a:gd name="connsiteX29" fmla="*/ 1207294 w 2002632"/>
                <a:gd name="connsiteY29" fmla="*/ 140494 h 1590675"/>
                <a:gd name="connsiteX30" fmla="*/ 1388269 w 2002632"/>
                <a:gd name="connsiteY30" fmla="*/ 80963 h 1590675"/>
                <a:gd name="connsiteX31" fmla="*/ 1519238 w 2002632"/>
                <a:gd name="connsiteY31" fmla="*/ 33338 h 1590675"/>
                <a:gd name="connsiteX32" fmla="*/ 1590675 w 2002632"/>
                <a:gd name="connsiteY32" fmla="*/ 0 h 1590675"/>
                <a:gd name="connsiteX33" fmla="*/ 1602582 w 2002632"/>
                <a:gd name="connsiteY33" fmla="*/ 0 h 1590675"/>
                <a:gd name="connsiteX34" fmla="*/ 1671638 w 2002632"/>
                <a:gd name="connsiteY34" fmla="*/ 21432 h 1590675"/>
                <a:gd name="connsiteX35" fmla="*/ 1750219 w 2002632"/>
                <a:gd name="connsiteY35" fmla="*/ 57150 h 1590675"/>
                <a:gd name="connsiteX36" fmla="*/ 1838325 w 2002632"/>
                <a:gd name="connsiteY36" fmla="*/ 104775 h 1590675"/>
                <a:gd name="connsiteX37" fmla="*/ 1938338 w 2002632"/>
                <a:gd name="connsiteY37" fmla="*/ 164307 h 1590675"/>
                <a:gd name="connsiteX38" fmla="*/ 1971675 w 2002632"/>
                <a:gd name="connsiteY38" fmla="*/ 188119 h 1590675"/>
                <a:gd name="connsiteX39" fmla="*/ 1983582 w 2002632"/>
                <a:gd name="connsiteY39" fmla="*/ 200025 h 1590675"/>
                <a:gd name="connsiteX40" fmla="*/ 1997869 w 2002632"/>
                <a:gd name="connsiteY40" fmla="*/ 219075 h 1590675"/>
                <a:gd name="connsiteX41" fmla="*/ 2002632 w 2002632"/>
                <a:gd name="connsiteY41" fmla="*/ 233363 h 1590675"/>
                <a:gd name="connsiteX42" fmla="*/ 1995488 w 2002632"/>
                <a:gd name="connsiteY42" fmla="*/ 257175 h 1590675"/>
                <a:gd name="connsiteX43" fmla="*/ 1971675 w 2002632"/>
                <a:gd name="connsiteY43" fmla="*/ 283369 h 1590675"/>
                <a:gd name="connsiteX44" fmla="*/ 1928813 w 2002632"/>
                <a:gd name="connsiteY44" fmla="*/ 307182 h 1590675"/>
                <a:gd name="connsiteX45" fmla="*/ 1914525 w 2002632"/>
                <a:gd name="connsiteY45" fmla="*/ 335757 h 1590675"/>
                <a:gd name="connsiteX46" fmla="*/ 1876425 w 2002632"/>
                <a:gd name="connsiteY46" fmla="*/ 438150 h 1590675"/>
                <a:gd name="connsiteX47" fmla="*/ 1845469 w 2002632"/>
                <a:gd name="connsiteY47" fmla="*/ 554832 h 1590675"/>
                <a:gd name="connsiteX48" fmla="*/ 1809750 w 2002632"/>
                <a:gd name="connsiteY48" fmla="*/ 735807 h 1590675"/>
                <a:gd name="connsiteX49" fmla="*/ 1740694 w 2002632"/>
                <a:gd name="connsiteY49" fmla="*/ 978694 h 1590675"/>
                <a:gd name="connsiteX50" fmla="*/ 1683544 w 2002632"/>
                <a:gd name="connsiteY50" fmla="*/ 1219200 h 1590675"/>
                <a:gd name="connsiteX51" fmla="*/ 1638300 w 2002632"/>
                <a:gd name="connsiteY51" fmla="*/ 1407319 h 1590675"/>
                <a:gd name="connsiteX52" fmla="*/ 1588294 w 2002632"/>
                <a:gd name="connsiteY52" fmla="*/ 1585913 h 1590675"/>
                <a:gd name="connsiteX53" fmla="*/ 1421607 w 2002632"/>
                <a:gd name="connsiteY53" fmla="*/ 1590675 h 1590675"/>
                <a:gd name="connsiteX54" fmla="*/ 1464469 w 2002632"/>
                <a:gd name="connsiteY54" fmla="*/ 1319213 h 1590675"/>
                <a:gd name="connsiteX55" fmla="*/ 1519238 w 2002632"/>
                <a:gd name="connsiteY55" fmla="*/ 990600 h 1590675"/>
                <a:gd name="connsiteX56" fmla="*/ 1571625 w 2002632"/>
                <a:gd name="connsiteY56" fmla="*/ 769144 h 1590675"/>
                <a:gd name="connsiteX57" fmla="*/ 1597819 w 2002632"/>
                <a:gd name="connsiteY57" fmla="*/ 483394 h 1590675"/>
                <a:gd name="connsiteX58" fmla="*/ 1612107 w 2002632"/>
                <a:gd name="connsiteY58" fmla="*/ 345282 h 1590675"/>
                <a:gd name="connsiteX59" fmla="*/ 1614488 w 2002632"/>
                <a:gd name="connsiteY59" fmla="*/ 292894 h 1590675"/>
                <a:gd name="connsiteX60" fmla="*/ 1609725 w 2002632"/>
                <a:gd name="connsiteY60" fmla="*/ 264319 h 1590675"/>
                <a:gd name="connsiteX61" fmla="*/ 1593057 w 2002632"/>
                <a:gd name="connsiteY61" fmla="*/ 233363 h 1590675"/>
                <a:gd name="connsiteX62" fmla="*/ 1576388 w 2002632"/>
                <a:gd name="connsiteY62" fmla="*/ 216694 h 1590675"/>
                <a:gd name="connsiteX63" fmla="*/ 1557338 w 2002632"/>
                <a:gd name="connsiteY63" fmla="*/ 211932 h 1590675"/>
                <a:gd name="connsiteX64" fmla="*/ 1509713 w 2002632"/>
                <a:gd name="connsiteY64" fmla="*/ 221457 h 1590675"/>
                <a:gd name="connsiteX65" fmla="*/ 1328738 w 2002632"/>
                <a:gd name="connsiteY65" fmla="*/ 273844 h 1590675"/>
                <a:gd name="connsiteX66" fmla="*/ 1012032 w 2002632"/>
                <a:gd name="connsiteY66" fmla="*/ 3595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02632" h="1590675">
                  <a:moveTo>
                    <a:pt x="1012032" y="359569"/>
                  </a:moveTo>
                  <a:lnTo>
                    <a:pt x="790575" y="426244"/>
                  </a:lnTo>
                  <a:lnTo>
                    <a:pt x="523875" y="519113"/>
                  </a:lnTo>
                  <a:lnTo>
                    <a:pt x="435769" y="545307"/>
                  </a:lnTo>
                  <a:lnTo>
                    <a:pt x="388144" y="554832"/>
                  </a:lnTo>
                  <a:lnTo>
                    <a:pt x="369094" y="554832"/>
                  </a:lnTo>
                  <a:lnTo>
                    <a:pt x="342900" y="552450"/>
                  </a:lnTo>
                  <a:lnTo>
                    <a:pt x="309563" y="540544"/>
                  </a:lnTo>
                  <a:lnTo>
                    <a:pt x="238125" y="497682"/>
                  </a:lnTo>
                  <a:lnTo>
                    <a:pt x="171450" y="445294"/>
                  </a:lnTo>
                  <a:lnTo>
                    <a:pt x="104775" y="378619"/>
                  </a:lnTo>
                  <a:lnTo>
                    <a:pt x="33338" y="297657"/>
                  </a:lnTo>
                  <a:lnTo>
                    <a:pt x="9525" y="261938"/>
                  </a:lnTo>
                  <a:lnTo>
                    <a:pt x="0" y="240507"/>
                  </a:lnTo>
                  <a:lnTo>
                    <a:pt x="0" y="223838"/>
                  </a:lnTo>
                  <a:lnTo>
                    <a:pt x="7144" y="209550"/>
                  </a:lnTo>
                  <a:lnTo>
                    <a:pt x="19050" y="204788"/>
                  </a:lnTo>
                  <a:lnTo>
                    <a:pt x="54769" y="209550"/>
                  </a:lnTo>
                  <a:lnTo>
                    <a:pt x="138113" y="240507"/>
                  </a:lnTo>
                  <a:lnTo>
                    <a:pt x="173832" y="259557"/>
                  </a:lnTo>
                  <a:lnTo>
                    <a:pt x="219075" y="280988"/>
                  </a:lnTo>
                  <a:lnTo>
                    <a:pt x="273844" y="297657"/>
                  </a:lnTo>
                  <a:lnTo>
                    <a:pt x="333375" y="307182"/>
                  </a:lnTo>
                  <a:lnTo>
                    <a:pt x="383382" y="311944"/>
                  </a:lnTo>
                  <a:lnTo>
                    <a:pt x="445294" y="316707"/>
                  </a:lnTo>
                  <a:lnTo>
                    <a:pt x="526257" y="314325"/>
                  </a:lnTo>
                  <a:lnTo>
                    <a:pt x="592932" y="304800"/>
                  </a:lnTo>
                  <a:lnTo>
                    <a:pt x="728663" y="271463"/>
                  </a:lnTo>
                  <a:lnTo>
                    <a:pt x="950119" y="214313"/>
                  </a:lnTo>
                  <a:lnTo>
                    <a:pt x="1207294" y="140494"/>
                  </a:lnTo>
                  <a:lnTo>
                    <a:pt x="1388269" y="80963"/>
                  </a:lnTo>
                  <a:lnTo>
                    <a:pt x="1519238" y="33338"/>
                  </a:lnTo>
                  <a:lnTo>
                    <a:pt x="1590675" y="0"/>
                  </a:lnTo>
                  <a:lnTo>
                    <a:pt x="1602582" y="0"/>
                  </a:lnTo>
                  <a:lnTo>
                    <a:pt x="1671638" y="21432"/>
                  </a:lnTo>
                  <a:lnTo>
                    <a:pt x="1750219" y="57150"/>
                  </a:lnTo>
                  <a:lnTo>
                    <a:pt x="1838325" y="104775"/>
                  </a:lnTo>
                  <a:lnTo>
                    <a:pt x="1938338" y="164307"/>
                  </a:lnTo>
                  <a:lnTo>
                    <a:pt x="1971675" y="188119"/>
                  </a:lnTo>
                  <a:lnTo>
                    <a:pt x="1983582" y="200025"/>
                  </a:lnTo>
                  <a:lnTo>
                    <a:pt x="1997869" y="219075"/>
                  </a:lnTo>
                  <a:lnTo>
                    <a:pt x="2002632" y="233363"/>
                  </a:lnTo>
                  <a:lnTo>
                    <a:pt x="1995488" y="257175"/>
                  </a:lnTo>
                  <a:lnTo>
                    <a:pt x="1971675" y="283369"/>
                  </a:lnTo>
                  <a:lnTo>
                    <a:pt x="1928813" y="307182"/>
                  </a:lnTo>
                  <a:lnTo>
                    <a:pt x="1914525" y="335757"/>
                  </a:lnTo>
                  <a:lnTo>
                    <a:pt x="1876425" y="438150"/>
                  </a:lnTo>
                  <a:lnTo>
                    <a:pt x="1845469" y="554832"/>
                  </a:lnTo>
                  <a:lnTo>
                    <a:pt x="1809750" y="735807"/>
                  </a:lnTo>
                  <a:lnTo>
                    <a:pt x="1740694" y="978694"/>
                  </a:lnTo>
                  <a:lnTo>
                    <a:pt x="1683544" y="1219200"/>
                  </a:lnTo>
                  <a:lnTo>
                    <a:pt x="1638300" y="1407319"/>
                  </a:lnTo>
                  <a:lnTo>
                    <a:pt x="1588294" y="1585913"/>
                  </a:lnTo>
                  <a:lnTo>
                    <a:pt x="1421607" y="1590675"/>
                  </a:lnTo>
                  <a:lnTo>
                    <a:pt x="1464469" y="1319213"/>
                  </a:lnTo>
                  <a:lnTo>
                    <a:pt x="1519238" y="990600"/>
                  </a:lnTo>
                  <a:lnTo>
                    <a:pt x="1571625" y="769144"/>
                  </a:lnTo>
                  <a:lnTo>
                    <a:pt x="1597819" y="483394"/>
                  </a:lnTo>
                  <a:lnTo>
                    <a:pt x="1612107" y="345282"/>
                  </a:lnTo>
                  <a:lnTo>
                    <a:pt x="1614488" y="292894"/>
                  </a:lnTo>
                  <a:lnTo>
                    <a:pt x="1609725" y="264319"/>
                  </a:lnTo>
                  <a:lnTo>
                    <a:pt x="1593057" y="233363"/>
                  </a:lnTo>
                  <a:lnTo>
                    <a:pt x="1576388" y="216694"/>
                  </a:lnTo>
                  <a:lnTo>
                    <a:pt x="1557338" y="211932"/>
                  </a:lnTo>
                  <a:lnTo>
                    <a:pt x="1509713" y="221457"/>
                  </a:lnTo>
                  <a:lnTo>
                    <a:pt x="1328738" y="273844"/>
                  </a:lnTo>
                  <a:lnTo>
                    <a:pt x="1012032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93D348BE-4064-4F14-A6B6-0F6792FC3764}"/>
                </a:ext>
              </a:extLst>
            </p:cNvPr>
            <p:cNvSpPr/>
            <p:nvPr/>
          </p:nvSpPr>
          <p:spPr>
            <a:xfrm>
              <a:off x="2590800" y="2370138"/>
              <a:ext cx="2509838" cy="577850"/>
            </a:xfrm>
            <a:custGeom>
              <a:avLst/>
              <a:gdLst>
                <a:gd name="connsiteX0" fmla="*/ 1554956 w 2509838"/>
                <a:gd name="connsiteY0" fmla="*/ 328612 h 578644"/>
                <a:gd name="connsiteX1" fmla="*/ 1231106 w 2509838"/>
                <a:gd name="connsiteY1" fmla="*/ 390525 h 578644"/>
                <a:gd name="connsiteX2" fmla="*/ 940594 w 2509838"/>
                <a:gd name="connsiteY2" fmla="*/ 442912 h 578644"/>
                <a:gd name="connsiteX3" fmla="*/ 726281 w 2509838"/>
                <a:gd name="connsiteY3" fmla="*/ 485775 h 578644"/>
                <a:gd name="connsiteX4" fmla="*/ 564356 w 2509838"/>
                <a:gd name="connsiteY4" fmla="*/ 521494 h 578644"/>
                <a:gd name="connsiteX5" fmla="*/ 426244 w 2509838"/>
                <a:gd name="connsiteY5" fmla="*/ 557212 h 578644"/>
                <a:gd name="connsiteX6" fmla="*/ 364331 w 2509838"/>
                <a:gd name="connsiteY6" fmla="*/ 576262 h 578644"/>
                <a:gd name="connsiteX7" fmla="*/ 350044 w 2509838"/>
                <a:gd name="connsiteY7" fmla="*/ 578644 h 578644"/>
                <a:gd name="connsiteX8" fmla="*/ 330994 w 2509838"/>
                <a:gd name="connsiteY8" fmla="*/ 578644 h 578644"/>
                <a:gd name="connsiteX9" fmla="*/ 302419 w 2509838"/>
                <a:gd name="connsiteY9" fmla="*/ 576262 h 578644"/>
                <a:gd name="connsiteX10" fmla="*/ 271463 w 2509838"/>
                <a:gd name="connsiteY10" fmla="*/ 564356 h 578644"/>
                <a:gd name="connsiteX11" fmla="*/ 221456 w 2509838"/>
                <a:gd name="connsiteY11" fmla="*/ 535781 h 578644"/>
                <a:gd name="connsiteX12" fmla="*/ 166688 w 2509838"/>
                <a:gd name="connsiteY12" fmla="*/ 500062 h 578644"/>
                <a:gd name="connsiteX13" fmla="*/ 116681 w 2509838"/>
                <a:gd name="connsiteY13" fmla="*/ 457200 h 578644"/>
                <a:gd name="connsiteX14" fmla="*/ 69056 w 2509838"/>
                <a:gd name="connsiteY14" fmla="*/ 414337 h 578644"/>
                <a:gd name="connsiteX15" fmla="*/ 35719 w 2509838"/>
                <a:gd name="connsiteY15" fmla="*/ 378619 h 578644"/>
                <a:gd name="connsiteX16" fmla="*/ 16669 w 2509838"/>
                <a:gd name="connsiteY16" fmla="*/ 354806 h 578644"/>
                <a:gd name="connsiteX17" fmla="*/ 2381 w 2509838"/>
                <a:gd name="connsiteY17" fmla="*/ 328612 h 578644"/>
                <a:gd name="connsiteX18" fmla="*/ 0 w 2509838"/>
                <a:gd name="connsiteY18" fmla="*/ 304800 h 578644"/>
                <a:gd name="connsiteX19" fmla="*/ 2381 w 2509838"/>
                <a:gd name="connsiteY19" fmla="*/ 290512 h 578644"/>
                <a:gd name="connsiteX20" fmla="*/ 11906 w 2509838"/>
                <a:gd name="connsiteY20" fmla="*/ 278606 h 578644"/>
                <a:gd name="connsiteX21" fmla="*/ 38100 w 2509838"/>
                <a:gd name="connsiteY21" fmla="*/ 278606 h 578644"/>
                <a:gd name="connsiteX22" fmla="*/ 71438 w 2509838"/>
                <a:gd name="connsiteY22" fmla="*/ 288131 h 578644"/>
                <a:gd name="connsiteX23" fmla="*/ 114300 w 2509838"/>
                <a:gd name="connsiteY23" fmla="*/ 309562 h 578644"/>
                <a:gd name="connsiteX24" fmla="*/ 164306 w 2509838"/>
                <a:gd name="connsiteY24" fmla="*/ 330994 h 578644"/>
                <a:gd name="connsiteX25" fmla="*/ 240506 w 2509838"/>
                <a:gd name="connsiteY25" fmla="*/ 352425 h 578644"/>
                <a:gd name="connsiteX26" fmla="*/ 307181 w 2509838"/>
                <a:gd name="connsiteY26" fmla="*/ 364331 h 578644"/>
                <a:gd name="connsiteX27" fmla="*/ 378619 w 2509838"/>
                <a:gd name="connsiteY27" fmla="*/ 371475 h 578644"/>
                <a:gd name="connsiteX28" fmla="*/ 438150 w 2509838"/>
                <a:gd name="connsiteY28" fmla="*/ 369094 h 578644"/>
                <a:gd name="connsiteX29" fmla="*/ 545306 w 2509838"/>
                <a:gd name="connsiteY29" fmla="*/ 350044 h 578644"/>
                <a:gd name="connsiteX30" fmla="*/ 800100 w 2509838"/>
                <a:gd name="connsiteY30" fmla="*/ 304800 h 578644"/>
                <a:gd name="connsiteX31" fmla="*/ 1021556 w 2509838"/>
                <a:gd name="connsiteY31" fmla="*/ 254794 h 578644"/>
                <a:gd name="connsiteX32" fmla="*/ 1295400 w 2509838"/>
                <a:gd name="connsiteY32" fmla="*/ 209550 h 578644"/>
                <a:gd name="connsiteX33" fmla="*/ 1588294 w 2509838"/>
                <a:gd name="connsiteY33" fmla="*/ 145256 h 578644"/>
                <a:gd name="connsiteX34" fmla="*/ 1897856 w 2509838"/>
                <a:gd name="connsiteY34" fmla="*/ 71437 h 578644"/>
                <a:gd name="connsiteX35" fmla="*/ 2126456 w 2509838"/>
                <a:gd name="connsiteY35" fmla="*/ 11906 h 578644"/>
                <a:gd name="connsiteX36" fmla="*/ 2188369 w 2509838"/>
                <a:gd name="connsiteY36" fmla="*/ 0 h 578644"/>
                <a:gd name="connsiteX37" fmla="*/ 2238375 w 2509838"/>
                <a:gd name="connsiteY37" fmla="*/ 2381 h 578644"/>
                <a:gd name="connsiteX38" fmla="*/ 2290763 w 2509838"/>
                <a:gd name="connsiteY38" fmla="*/ 7144 h 578644"/>
                <a:gd name="connsiteX39" fmla="*/ 2343150 w 2509838"/>
                <a:gd name="connsiteY39" fmla="*/ 21431 h 578644"/>
                <a:gd name="connsiteX40" fmla="*/ 2405063 w 2509838"/>
                <a:gd name="connsiteY40" fmla="*/ 47625 h 578644"/>
                <a:gd name="connsiteX41" fmla="*/ 2462213 w 2509838"/>
                <a:gd name="connsiteY41" fmla="*/ 78581 h 578644"/>
                <a:gd name="connsiteX42" fmla="*/ 2493169 w 2509838"/>
                <a:gd name="connsiteY42" fmla="*/ 102394 h 578644"/>
                <a:gd name="connsiteX43" fmla="*/ 2507456 w 2509838"/>
                <a:gd name="connsiteY43" fmla="*/ 123825 h 578644"/>
                <a:gd name="connsiteX44" fmla="*/ 2509838 w 2509838"/>
                <a:gd name="connsiteY44" fmla="*/ 147637 h 578644"/>
                <a:gd name="connsiteX45" fmla="*/ 2497931 w 2509838"/>
                <a:gd name="connsiteY45" fmla="*/ 171450 h 578644"/>
                <a:gd name="connsiteX46" fmla="*/ 2455069 w 2509838"/>
                <a:gd name="connsiteY46" fmla="*/ 200025 h 578644"/>
                <a:gd name="connsiteX47" fmla="*/ 2386013 w 2509838"/>
                <a:gd name="connsiteY47" fmla="*/ 228600 h 578644"/>
                <a:gd name="connsiteX48" fmla="*/ 2336006 w 2509838"/>
                <a:gd name="connsiteY48" fmla="*/ 235744 h 578644"/>
                <a:gd name="connsiteX49" fmla="*/ 2181225 w 2509838"/>
                <a:gd name="connsiteY49" fmla="*/ 238125 h 578644"/>
                <a:gd name="connsiteX50" fmla="*/ 2055019 w 2509838"/>
                <a:gd name="connsiteY50" fmla="*/ 254794 h 578644"/>
                <a:gd name="connsiteX51" fmla="*/ 1840706 w 2509838"/>
                <a:gd name="connsiteY51" fmla="*/ 280987 h 578644"/>
                <a:gd name="connsiteX52" fmla="*/ 1554956 w 2509838"/>
                <a:gd name="connsiteY52" fmla="*/ 3286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09838" h="578644">
                  <a:moveTo>
                    <a:pt x="1554956" y="328612"/>
                  </a:moveTo>
                  <a:lnTo>
                    <a:pt x="1231106" y="390525"/>
                  </a:lnTo>
                  <a:lnTo>
                    <a:pt x="940594" y="442912"/>
                  </a:lnTo>
                  <a:lnTo>
                    <a:pt x="726281" y="485775"/>
                  </a:lnTo>
                  <a:lnTo>
                    <a:pt x="564356" y="521494"/>
                  </a:lnTo>
                  <a:lnTo>
                    <a:pt x="426244" y="557212"/>
                  </a:lnTo>
                  <a:lnTo>
                    <a:pt x="364331" y="576262"/>
                  </a:lnTo>
                  <a:lnTo>
                    <a:pt x="350044" y="578644"/>
                  </a:lnTo>
                  <a:lnTo>
                    <a:pt x="330994" y="578644"/>
                  </a:lnTo>
                  <a:lnTo>
                    <a:pt x="302419" y="576262"/>
                  </a:lnTo>
                  <a:lnTo>
                    <a:pt x="271463" y="564356"/>
                  </a:lnTo>
                  <a:lnTo>
                    <a:pt x="221456" y="535781"/>
                  </a:lnTo>
                  <a:lnTo>
                    <a:pt x="166688" y="500062"/>
                  </a:lnTo>
                  <a:lnTo>
                    <a:pt x="116681" y="457200"/>
                  </a:lnTo>
                  <a:lnTo>
                    <a:pt x="69056" y="414337"/>
                  </a:lnTo>
                  <a:lnTo>
                    <a:pt x="35719" y="378619"/>
                  </a:lnTo>
                  <a:lnTo>
                    <a:pt x="16669" y="354806"/>
                  </a:lnTo>
                  <a:lnTo>
                    <a:pt x="2381" y="328612"/>
                  </a:lnTo>
                  <a:lnTo>
                    <a:pt x="0" y="304800"/>
                  </a:lnTo>
                  <a:lnTo>
                    <a:pt x="2381" y="290512"/>
                  </a:lnTo>
                  <a:lnTo>
                    <a:pt x="11906" y="278606"/>
                  </a:lnTo>
                  <a:lnTo>
                    <a:pt x="38100" y="278606"/>
                  </a:lnTo>
                  <a:lnTo>
                    <a:pt x="71438" y="288131"/>
                  </a:lnTo>
                  <a:lnTo>
                    <a:pt x="114300" y="309562"/>
                  </a:lnTo>
                  <a:lnTo>
                    <a:pt x="164306" y="330994"/>
                  </a:lnTo>
                  <a:lnTo>
                    <a:pt x="240506" y="352425"/>
                  </a:lnTo>
                  <a:lnTo>
                    <a:pt x="307181" y="364331"/>
                  </a:lnTo>
                  <a:lnTo>
                    <a:pt x="378619" y="371475"/>
                  </a:lnTo>
                  <a:lnTo>
                    <a:pt x="438150" y="369094"/>
                  </a:lnTo>
                  <a:lnTo>
                    <a:pt x="545306" y="350044"/>
                  </a:lnTo>
                  <a:lnTo>
                    <a:pt x="800100" y="304800"/>
                  </a:lnTo>
                  <a:lnTo>
                    <a:pt x="1021556" y="254794"/>
                  </a:lnTo>
                  <a:lnTo>
                    <a:pt x="1295400" y="209550"/>
                  </a:lnTo>
                  <a:lnTo>
                    <a:pt x="1588294" y="145256"/>
                  </a:lnTo>
                  <a:lnTo>
                    <a:pt x="1897856" y="71437"/>
                  </a:lnTo>
                  <a:lnTo>
                    <a:pt x="2126456" y="11906"/>
                  </a:lnTo>
                  <a:lnTo>
                    <a:pt x="2188369" y="0"/>
                  </a:lnTo>
                  <a:lnTo>
                    <a:pt x="2238375" y="2381"/>
                  </a:lnTo>
                  <a:lnTo>
                    <a:pt x="2290763" y="7144"/>
                  </a:lnTo>
                  <a:lnTo>
                    <a:pt x="2343150" y="21431"/>
                  </a:lnTo>
                  <a:lnTo>
                    <a:pt x="2405063" y="47625"/>
                  </a:lnTo>
                  <a:lnTo>
                    <a:pt x="2462213" y="78581"/>
                  </a:lnTo>
                  <a:lnTo>
                    <a:pt x="2493169" y="102394"/>
                  </a:lnTo>
                  <a:lnTo>
                    <a:pt x="2507456" y="123825"/>
                  </a:lnTo>
                  <a:lnTo>
                    <a:pt x="2509838" y="147637"/>
                  </a:lnTo>
                  <a:lnTo>
                    <a:pt x="2497931" y="171450"/>
                  </a:lnTo>
                  <a:lnTo>
                    <a:pt x="2455069" y="200025"/>
                  </a:lnTo>
                  <a:lnTo>
                    <a:pt x="2386013" y="228600"/>
                  </a:lnTo>
                  <a:lnTo>
                    <a:pt x="2336006" y="235744"/>
                  </a:lnTo>
                  <a:lnTo>
                    <a:pt x="2181225" y="238125"/>
                  </a:lnTo>
                  <a:lnTo>
                    <a:pt x="2055019" y="254794"/>
                  </a:lnTo>
                  <a:lnTo>
                    <a:pt x="1840706" y="280987"/>
                  </a:lnTo>
                  <a:lnTo>
                    <a:pt x="1554956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ABCBF2DE-C7B0-4015-A0C8-E51A3D632EDB}"/>
                </a:ext>
              </a:extLst>
            </p:cNvPr>
            <p:cNvSpPr/>
            <p:nvPr/>
          </p:nvSpPr>
          <p:spPr>
            <a:xfrm>
              <a:off x="2795588" y="3157538"/>
              <a:ext cx="1855787" cy="500062"/>
            </a:xfrm>
            <a:custGeom>
              <a:avLst/>
              <a:gdLst>
                <a:gd name="connsiteX0" fmla="*/ 1109662 w 1854993"/>
                <a:gd name="connsiteY0" fmla="*/ 285750 h 500062"/>
                <a:gd name="connsiteX1" fmla="*/ 819150 w 1854993"/>
                <a:gd name="connsiteY1" fmla="*/ 366712 h 500062"/>
                <a:gd name="connsiteX2" fmla="*/ 545306 w 1854993"/>
                <a:gd name="connsiteY2" fmla="*/ 433387 h 500062"/>
                <a:gd name="connsiteX3" fmla="*/ 461962 w 1854993"/>
                <a:gd name="connsiteY3" fmla="*/ 461962 h 500062"/>
                <a:gd name="connsiteX4" fmla="*/ 383381 w 1854993"/>
                <a:gd name="connsiteY4" fmla="*/ 488156 h 500062"/>
                <a:gd name="connsiteX5" fmla="*/ 330993 w 1854993"/>
                <a:gd name="connsiteY5" fmla="*/ 500062 h 500062"/>
                <a:gd name="connsiteX6" fmla="*/ 300037 w 1854993"/>
                <a:gd name="connsiteY6" fmla="*/ 500062 h 500062"/>
                <a:gd name="connsiteX7" fmla="*/ 269081 w 1854993"/>
                <a:gd name="connsiteY7" fmla="*/ 497681 h 500062"/>
                <a:gd name="connsiteX8" fmla="*/ 216693 w 1854993"/>
                <a:gd name="connsiteY8" fmla="*/ 483393 h 500062"/>
                <a:gd name="connsiteX9" fmla="*/ 157162 w 1854993"/>
                <a:gd name="connsiteY9" fmla="*/ 454818 h 500062"/>
                <a:gd name="connsiteX10" fmla="*/ 109537 w 1854993"/>
                <a:gd name="connsiteY10" fmla="*/ 428625 h 500062"/>
                <a:gd name="connsiteX11" fmla="*/ 35718 w 1854993"/>
                <a:gd name="connsiteY11" fmla="*/ 376237 h 500062"/>
                <a:gd name="connsiteX12" fmla="*/ 7143 w 1854993"/>
                <a:gd name="connsiteY12" fmla="*/ 350043 h 500062"/>
                <a:gd name="connsiteX13" fmla="*/ 0 w 1854993"/>
                <a:gd name="connsiteY13" fmla="*/ 335756 h 500062"/>
                <a:gd name="connsiteX14" fmla="*/ 2381 w 1854993"/>
                <a:gd name="connsiteY14" fmla="*/ 319087 h 500062"/>
                <a:gd name="connsiteX15" fmla="*/ 14287 w 1854993"/>
                <a:gd name="connsiteY15" fmla="*/ 304800 h 500062"/>
                <a:gd name="connsiteX16" fmla="*/ 33337 w 1854993"/>
                <a:gd name="connsiteY16" fmla="*/ 300037 h 500062"/>
                <a:gd name="connsiteX17" fmla="*/ 83343 w 1854993"/>
                <a:gd name="connsiteY17" fmla="*/ 302418 h 500062"/>
                <a:gd name="connsiteX18" fmla="*/ 133350 w 1854993"/>
                <a:gd name="connsiteY18" fmla="*/ 314325 h 500062"/>
                <a:gd name="connsiteX19" fmla="*/ 161925 w 1854993"/>
                <a:gd name="connsiteY19" fmla="*/ 319087 h 500062"/>
                <a:gd name="connsiteX20" fmla="*/ 195262 w 1854993"/>
                <a:gd name="connsiteY20" fmla="*/ 321468 h 500062"/>
                <a:gd name="connsiteX21" fmla="*/ 235743 w 1854993"/>
                <a:gd name="connsiteY21" fmla="*/ 321468 h 500062"/>
                <a:gd name="connsiteX22" fmla="*/ 280987 w 1854993"/>
                <a:gd name="connsiteY22" fmla="*/ 319087 h 500062"/>
                <a:gd name="connsiteX23" fmla="*/ 352425 w 1854993"/>
                <a:gd name="connsiteY23" fmla="*/ 309562 h 500062"/>
                <a:gd name="connsiteX24" fmla="*/ 478631 w 1854993"/>
                <a:gd name="connsiteY24" fmla="*/ 285750 h 500062"/>
                <a:gd name="connsiteX25" fmla="*/ 650081 w 1854993"/>
                <a:gd name="connsiteY25" fmla="*/ 233362 h 500062"/>
                <a:gd name="connsiteX26" fmla="*/ 909637 w 1854993"/>
                <a:gd name="connsiteY26" fmla="*/ 157162 h 500062"/>
                <a:gd name="connsiteX27" fmla="*/ 1050131 w 1854993"/>
                <a:gd name="connsiteY27" fmla="*/ 109537 h 500062"/>
                <a:gd name="connsiteX28" fmla="*/ 1178718 w 1854993"/>
                <a:gd name="connsiteY28" fmla="*/ 80962 h 500062"/>
                <a:gd name="connsiteX29" fmla="*/ 1300162 w 1854993"/>
                <a:gd name="connsiteY29" fmla="*/ 52387 h 500062"/>
                <a:gd name="connsiteX30" fmla="*/ 1464468 w 1854993"/>
                <a:gd name="connsiteY30" fmla="*/ 19050 h 500062"/>
                <a:gd name="connsiteX31" fmla="*/ 1557337 w 1854993"/>
                <a:gd name="connsiteY31" fmla="*/ 0 h 500062"/>
                <a:gd name="connsiteX32" fmla="*/ 1719262 w 1854993"/>
                <a:gd name="connsiteY32" fmla="*/ 2381 h 500062"/>
                <a:gd name="connsiteX33" fmla="*/ 1754981 w 1854993"/>
                <a:gd name="connsiteY33" fmla="*/ 19050 h 500062"/>
                <a:gd name="connsiteX34" fmla="*/ 1788318 w 1854993"/>
                <a:gd name="connsiteY34" fmla="*/ 35718 h 500062"/>
                <a:gd name="connsiteX35" fmla="*/ 1819275 w 1854993"/>
                <a:gd name="connsiteY35" fmla="*/ 52387 h 500062"/>
                <a:gd name="connsiteX36" fmla="*/ 1840706 w 1854993"/>
                <a:gd name="connsiteY36" fmla="*/ 71437 h 500062"/>
                <a:gd name="connsiteX37" fmla="*/ 1847850 w 1854993"/>
                <a:gd name="connsiteY37" fmla="*/ 85725 h 500062"/>
                <a:gd name="connsiteX38" fmla="*/ 1854993 w 1854993"/>
                <a:gd name="connsiteY38" fmla="*/ 104775 h 500062"/>
                <a:gd name="connsiteX39" fmla="*/ 1850231 w 1854993"/>
                <a:gd name="connsiteY39" fmla="*/ 128587 h 500062"/>
                <a:gd name="connsiteX40" fmla="*/ 1828800 w 1854993"/>
                <a:gd name="connsiteY40" fmla="*/ 154781 h 500062"/>
                <a:gd name="connsiteX41" fmla="*/ 1783556 w 1854993"/>
                <a:gd name="connsiteY41" fmla="*/ 180975 h 500062"/>
                <a:gd name="connsiteX42" fmla="*/ 1709737 w 1854993"/>
                <a:gd name="connsiteY42" fmla="*/ 204787 h 500062"/>
                <a:gd name="connsiteX43" fmla="*/ 1666875 w 1854993"/>
                <a:gd name="connsiteY43" fmla="*/ 207168 h 500062"/>
                <a:gd name="connsiteX44" fmla="*/ 1566862 w 1854993"/>
                <a:gd name="connsiteY44" fmla="*/ 209550 h 500062"/>
                <a:gd name="connsiteX45" fmla="*/ 1443037 w 1854993"/>
                <a:gd name="connsiteY45" fmla="*/ 221456 h 500062"/>
                <a:gd name="connsiteX46" fmla="*/ 1290637 w 1854993"/>
                <a:gd name="connsiteY46" fmla="*/ 250031 h 500062"/>
                <a:gd name="connsiteX47" fmla="*/ 1109662 w 1854993"/>
                <a:gd name="connsiteY47" fmla="*/ 2857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54993" h="500062">
                  <a:moveTo>
                    <a:pt x="1109662" y="285750"/>
                  </a:moveTo>
                  <a:lnTo>
                    <a:pt x="819150" y="366712"/>
                  </a:lnTo>
                  <a:lnTo>
                    <a:pt x="545306" y="433387"/>
                  </a:lnTo>
                  <a:lnTo>
                    <a:pt x="461962" y="461962"/>
                  </a:lnTo>
                  <a:lnTo>
                    <a:pt x="383381" y="488156"/>
                  </a:lnTo>
                  <a:lnTo>
                    <a:pt x="330993" y="500062"/>
                  </a:lnTo>
                  <a:lnTo>
                    <a:pt x="300037" y="500062"/>
                  </a:lnTo>
                  <a:lnTo>
                    <a:pt x="269081" y="497681"/>
                  </a:lnTo>
                  <a:lnTo>
                    <a:pt x="216693" y="483393"/>
                  </a:lnTo>
                  <a:lnTo>
                    <a:pt x="157162" y="454818"/>
                  </a:lnTo>
                  <a:lnTo>
                    <a:pt x="109537" y="428625"/>
                  </a:lnTo>
                  <a:lnTo>
                    <a:pt x="35718" y="376237"/>
                  </a:lnTo>
                  <a:lnTo>
                    <a:pt x="7143" y="350043"/>
                  </a:lnTo>
                  <a:lnTo>
                    <a:pt x="0" y="335756"/>
                  </a:lnTo>
                  <a:lnTo>
                    <a:pt x="2381" y="319087"/>
                  </a:lnTo>
                  <a:lnTo>
                    <a:pt x="14287" y="304800"/>
                  </a:lnTo>
                  <a:lnTo>
                    <a:pt x="33337" y="300037"/>
                  </a:lnTo>
                  <a:lnTo>
                    <a:pt x="83343" y="302418"/>
                  </a:lnTo>
                  <a:lnTo>
                    <a:pt x="133350" y="314325"/>
                  </a:lnTo>
                  <a:lnTo>
                    <a:pt x="161925" y="319087"/>
                  </a:lnTo>
                  <a:lnTo>
                    <a:pt x="195262" y="321468"/>
                  </a:lnTo>
                  <a:lnTo>
                    <a:pt x="235743" y="321468"/>
                  </a:lnTo>
                  <a:lnTo>
                    <a:pt x="280987" y="319087"/>
                  </a:lnTo>
                  <a:lnTo>
                    <a:pt x="352425" y="309562"/>
                  </a:lnTo>
                  <a:lnTo>
                    <a:pt x="478631" y="285750"/>
                  </a:lnTo>
                  <a:lnTo>
                    <a:pt x="650081" y="233362"/>
                  </a:lnTo>
                  <a:lnTo>
                    <a:pt x="909637" y="157162"/>
                  </a:lnTo>
                  <a:lnTo>
                    <a:pt x="1050131" y="109537"/>
                  </a:lnTo>
                  <a:lnTo>
                    <a:pt x="1178718" y="80962"/>
                  </a:lnTo>
                  <a:lnTo>
                    <a:pt x="1300162" y="52387"/>
                  </a:lnTo>
                  <a:lnTo>
                    <a:pt x="1464468" y="19050"/>
                  </a:lnTo>
                  <a:lnTo>
                    <a:pt x="1557337" y="0"/>
                  </a:lnTo>
                  <a:lnTo>
                    <a:pt x="1719262" y="2381"/>
                  </a:lnTo>
                  <a:lnTo>
                    <a:pt x="1754981" y="19050"/>
                  </a:lnTo>
                  <a:lnTo>
                    <a:pt x="1788318" y="35718"/>
                  </a:lnTo>
                  <a:lnTo>
                    <a:pt x="1819275" y="52387"/>
                  </a:lnTo>
                  <a:lnTo>
                    <a:pt x="1840706" y="71437"/>
                  </a:lnTo>
                  <a:lnTo>
                    <a:pt x="1847850" y="85725"/>
                  </a:lnTo>
                  <a:lnTo>
                    <a:pt x="1854993" y="104775"/>
                  </a:lnTo>
                  <a:lnTo>
                    <a:pt x="1850231" y="128587"/>
                  </a:lnTo>
                  <a:lnTo>
                    <a:pt x="1828800" y="154781"/>
                  </a:lnTo>
                  <a:lnTo>
                    <a:pt x="1783556" y="180975"/>
                  </a:lnTo>
                  <a:lnTo>
                    <a:pt x="1709737" y="204787"/>
                  </a:lnTo>
                  <a:lnTo>
                    <a:pt x="1666875" y="207168"/>
                  </a:lnTo>
                  <a:lnTo>
                    <a:pt x="1566862" y="209550"/>
                  </a:lnTo>
                  <a:lnTo>
                    <a:pt x="1443037" y="221456"/>
                  </a:lnTo>
                  <a:lnTo>
                    <a:pt x="1290637" y="250031"/>
                  </a:lnTo>
                  <a:lnTo>
                    <a:pt x="110966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1F10F29C-4394-4A5E-BD46-51B815BA590A}"/>
                </a:ext>
              </a:extLst>
            </p:cNvPr>
            <p:cNvSpPr/>
            <p:nvPr/>
          </p:nvSpPr>
          <p:spPr>
            <a:xfrm rot="16200000">
              <a:off x="1828006" y="2783682"/>
              <a:ext cx="2878137" cy="1435100"/>
            </a:xfrm>
            <a:custGeom>
              <a:avLst/>
              <a:gdLst>
                <a:gd name="connsiteX0" fmla="*/ 1194534 w 2877981"/>
                <a:gd name="connsiteY0" fmla="*/ 977826 h 1435026"/>
                <a:gd name="connsiteX1" fmla="*/ 1014825 w 2877981"/>
                <a:gd name="connsiteY1" fmla="*/ 895900 h 1435026"/>
                <a:gd name="connsiteX2" fmla="*/ 869473 w 2877981"/>
                <a:gd name="connsiteY2" fmla="*/ 824546 h 1435026"/>
                <a:gd name="connsiteX3" fmla="*/ 755833 w 2877981"/>
                <a:gd name="connsiteY3" fmla="*/ 763762 h 1435026"/>
                <a:gd name="connsiteX4" fmla="*/ 650122 w 2877981"/>
                <a:gd name="connsiteY4" fmla="*/ 692407 h 1435026"/>
                <a:gd name="connsiteX5" fmla="*/ 494199 w 2877981"/>
                <a:gd name="connsiteY5" fmla="*/ 576125 h 1435026"/>
                <a:gd name="connsiteX6" fmla="*/ 414915 w 2877981"/>
                <a:gd name="connsiteY6" fmla="*/ 504770 h 1435026"/>
                <a:gd name="connsiteX7" fmla="*/ 272206 w 2877981"/>
                <a:gd name="connsiteY7" fmla="*/ 364703 h 1435026"/>
                <a:gd name="connsiteX8" fmla="*/ 150638 w 2877981"/>
                <a:gd name="connsiteY8" fmla="*/ 235207 h 1435026"/>
                <a:gd name="connsiteX9" fmla="*/ 39641 w 2877981"/>
                <a:gd name="connsiteY9" fmla="*/ 110996 h 1435026"/>
                <a:gd name="connsiteX10" fmla="*/ 21142 w 2877981"/>
                <a:gd name="connsiteY10" fmla="*/ 84569 h 1435026"/>
                <a:gd name="connsiteX11" fmla="*/ 7928 w 2877981"/>
                <a:gd name="connsiteY11" fmla="*/ 44927 h 1435026"/>
                <a:gd name="connsiteX12" fmla="*/ 0 w 2877981"/>
                <a:gd name="connsiteY12" fmla="*/ 18499 h 1435026"/>
                <a:gd name="connsiteX13" fmla="*/ 5285 w 2877981"/>
                <a:gd name="connsiteY13" fmla="*/ 5285 h 1435026"/>
                <a:gd name="connsiteX14" fmla="*/ 18499 w 2877981"/>
                <a:gd name="connsiteY14" fmla="*/ 0 h 1435026"/>
                <a:gd name="connsiteX15" fmla="*/ 39641 w 2877981"/>
                <a:gd name="connsiteY15" fmla="*/ 2643 h 1435026"/>
                <a:gd name="connsiteX16" fmla="*/ 87211 w 2877981"/>
                <a:gd name="connsiteY16" fmla="*/ 36999 h 1435026"/>
                <a:gd name="connsiteX17" fmla="*/ 150638 w 2877981"/>
                <a:gd name="connsiteY17" fmla="*/ 100425 h 1435026"/>
                <a:gd name="connsiteX18" fmla="*/ 221993 w 2877981"/>
                <a:gd name="connsiteY18" fmla="*/ 169137 h 1435026"/>
                <a:gd name="connsiteX19" fmla="*/ 303919 w 2877981"/>
                <a:gd name="connsiteY19" fmla="*/ 245778 h 1435026"/>
                <a:gd name="connsiteX20" fmla="*/ 414915 w 2877981"/>
                <a:gd name="connsiteY20" fmla="*/ 332989 h 1435026"/>
                <a:gd name="connsiteX21" fmla="*/ 491556 w 2877981"/>
                <a:gd name="connsiteY21" fmla="*/ 393773 h 1435026"/>
                <a:gd name="connsiteX22" fmla="*/ 599910 w 2877981"/>
                <a:gd name="connsiteY22" fmla="*/ 462485 h 1435026"/>
                <a:gd name="connsiteX23" fmla="*/ 705621 w 2877981"/>
                <a:gd name="connsiteY23" fmla="*/ 528555 h 1435026"/>
                <a:gd name="connsiteX24" fmla="*/ 848330 w 2877981"/>
                <a:gd name="connsiteY24" fmla="*/ 605195 h 1435026"/>
                <a:gd name="connsiteX25" fmla="*/ 969898 w 2877981"/>
                <a:gd name="connsiteY25" fmla="*/ 663336 h 1435026"/>
                <a:gd name="connsiteX26" fmla="*/ 1160178 w 2877981"/>
                <a:gd name="connsiteY26" fmla="*/ 745262 h 1435026"/>
                <a:gd name="connsiteX27" fmla="*/ 1368957 w 2877981"/>
                <a:gd name="connsiteY27" fmla="*/ 813974 h 1435026"/>
                <a:gd name="connsiteX28" fmla="*/ 1538095 w 2877981"/>
                <a:gd name="connsiteY28" fmla="*/ 901186 h 1435026"/>
                <a:gd name="connsiteX29" fmla="*/ 1794444 w 2877981"/>
                <a:gd name="connsiteY29" fmla="*/ 967255 h 1435026"/>
                <a:gd name="connsiteX30" fmla="*/ 1974152 w 2877981"/>
                <a:gd name="connsiteY30" fmla="*/ 1006897 h 1435026"/>
                <a:gd name="connsiteX31" fmla="*/ 2140647 w 2877981"/>
                <a:gd name="connsiteY31" fmla="*/ 1033325 h 1435026"/>
                <a:gd name="connsiteX32" fmla="*/ 2322999 w 2877981"/>
                <a:gd name="connsiteY32" fmla="*/ 1057110 h 1435026"/>
                <a:gd name="connsiteX33" fmla="*/ 2436638 w 2877981"/>
                <a:gd name="connsiteY33" fmla="*/ 1072966 h 1435026"/>
                <a:gd name="connsiteX34" fmla="*/ 2484208 w 2877981"/>
                <a:gd name="connsiteY34" fmla="*/ 1078252 h 1435026"/>
                <a:gd name="connsiteX35" fmla="*/ 2539706 w 2877981"/>
                <a:gd name="connsiteY35" fmla="*/ 1078252 h 1435026"/>
                <a:gd name="connsiteX36" fmla="*/ 2587276 w 2877981"/>
                <a:gd name="connsiteY36" fmla="*/ 1075609 h 1435026"/>
                <a:gd name="connsiteX37" fmla="*/ 2632203 w 2877981"/>
                <a:gd name="connsiteY37" fmla="*/ 1065038 h 1435026"/>
                <a:gd name="connsiteX38" fmla="*/ 2671845 w 2877981"/>
                <a:gd name="connsiteY38" fmla="*/ 1051824 h 1435026"/>
                <a:gd name="connsiteX39" fmla="*/ 2716772 w 2877981"/>
                <a:gd name="connsiteY39" fmla="*/ 1028039 h 1435026"/>
                <a:gd name="connsiteX40" fmla="*/ 2748485 w 2877981"/>
                <a:gd name="connsiteY40" fmla="*/ 1006897 h 1435026"/>
                <a:gd name="connsiteX41" fmla="*/ 2835697 w 2877981"/>
                <a:gd name="connsiteY41" fmla="*/ 932899 h 1435026"/>
                <a:gd name="connsiteX42" fmla="*/ 2877981 w 2877981"/>
                <a:gd name="connsiteY42" fmla="*/ 1123179 h 1435026"/>
                <a:gd name="connsiteX43" fmla="*/ 2838340 w 2877981"/>
                <a:gd name="connsiteY43" fmla="*/ 1194534 h 1435026"/>
                <a:gd name="connsiteX44" fmla="*/ 2798698 w 2877981"/>
                <a:gd name="connsiteY44" fmla="*/ 1287031 h 1435026"/>
                <a:gd name="connsiteX45" fmla="*/ 2748485 w 2877981"/>
                <a:gd name="connsiteY45" fmla="*/ 1390099 h 1435026"/>
                <a:gd name="connsiteX46" fmla="*/ 2729986 w 2877981"/>
                <a:gd name="connsiteY46" fmla="*/ 1416527 h 1435026"/>
                <a:gd name="connsiteX47" fmla="*/ 2716772 w 2877981"/>
                <a:gd name="connsiteY47" fmla="*/ 1427098 h 1435026"/>
                <a:gd name="connsiteX48" fmla="*/ 2695630 w 2877981"/>
                <a:gd name="connsiteY48" fmla="*/ 1435026 h 1435026"/>
                <a:gd name="connsiteX49" fmla="*/ 2671845 w 2877981"/>
                <a:gd name="connsiteY49" fmla="*/ 1432384 h 1435026"/>
                <a:gd name="connsiteX50" fmla="*/ 2634846 w 2877981"/>
                <a:gd name="connsiteY50" fmla="*/ 1419170 h 1435026"/>
                <a:gd name="connsiteX51" fmla="*/ 2597847 w 2877981"/>
                <a:gd name="connsiteY51" fmla="*/ 1392742 h 1435026"/>
                <a:gd name="connsiteX52" fmla="*/ 2544992 w 2877981"/>
                <a:gd name="connsiteY52" fmla="*/ 1371600 h 1435026"/>
                <a:gd name="connsiteX53" fmla="*/ 2349426 w 2877981"/>
                <a:gd name="connsiteY53" fmla="*/ 1326673 h 1435026"/>
                <a:gd name="connsiteX54" fmla="*/ 2175003 w 2877981"/>
                <a:gd name="connsiteY54" fmla="*/ 1279103 h 1435026"/>
                <a:gd name="connsiteX55" fmla="*/ 2048150 w 2877981"/>
                <a:gd name="connsiteY55" fmla="*/ 1255318 h 1435026"/>
                <a:gd name="connsiteX56" fmla="*/ 1950367 w 2877981"/>
                <a:gd name="connsiteY56" fmla="*/ 1239461 h 1435026"/>
                <a:gd name="connsiteX57" fmla="*/ 1815586 w 2877981"/>
                <a:gd name="connsiteY57" fmla="*/ 1205105 h 1435026"/>
                <a:gd name="connsiteX58" fmla="*/ 1601521 w 2877981"/>
                <a:gd name="connsiteY58" fmla="*/ 1144321 h 1435026"/>
                <a:gd name="connsiteX59" fmla="*/ 1416527 w 2877981"/>
                <a:gd name="connsiteY59" fmla="*/ 1072966 h 1435026"/>
                <a:gd name="connsiteX60" fmla="*/ 1194534 w 2877981"/>
                <a:gd name="connsiteY60" fmla="*/ 977826 h 14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77981" h="1435026">
                  <a:moveTo>
                    <a:pt x="1194534" y="977826"/>
                  </a:moveTo>
                  <a:lnTo>
                    <a:pt x="1014825" y="895900"/>
                  </a:lnTo>
                  <a:lnTo>
                    <a:pt x="869473" y="824546"/>
                  </a:lnTo>
                  <a:lnTo>
                    <a:pt x="755833" y="763762"/>
                  </a:lnTo>
                  <a:lnTo>
                    <a:pt x="650122" y="692407"/>
                  </a:lnTo>
                  <a:lnTo>
                    <a:pt x="494199" y="576125"/>
                  </a:lnTo>
                  <a:lnTo>
                    <a:pt x="414915" y="504770"/>
                  </a:lnTo>
                  <a:lnTo>
                    <a:pt x="272206" y="364703"/>
                  </a:lnTo>
                  <a:lnTo>
                    <a:pt x="150638" y="235207"/>
                  </a:lnTo>
                  <a:lnTo>
                    <a:pt x="39641" y="110996"/>
                  </a:lnTo>
                  <a:lnTo>
                    <a:pt x="21142" y="84569"/>
                  </a:lnTo>
                  <a:lnTo>
                    <a:pt x="7928" y="44927"/>
                  </a:lnTo>
                  <a:lnTo>
                    <a:pt x="0" y="18499"/>
                  </a:lnTo>
                  <a:lnTo>
                    <a:pt x="5285" y="5285"/>
                  </a:lnTo>
                  <a:lnTo>
                    <a:pt x="18499" y="0"/>
                  </a:lnTo>
                  <a:lnTo>
                    <a:pt x="39641" y="2643"/>
                  </a:lnTo>
                  <a:lnTo>
                    <a:pt x="87211" y="36999"/>
                  </a:lnTo>
                  <a:lnTo>
                    <a:pt x="150638" y="100425"/>
                  </a:lnTo>
                  <a:lnTo>
                    <a:pt x="221993" y="169137"/>
                  </a:lnTo>
                  <a:lnTo>
                    <a:pt x="303919" y="245778"/>
                  </a:lnTo>
                  <a:lnTo>
                    <a:pt x="414915" y="332989"/>
                  </a:lnTo>
                  <a:lnTo>
                    <a:pt x="491556" y="393773"/>
                  </a:lnTo>
                  <a:lnTo>
                    <a:pt x="599910" y="462485"/>
                  </a:lnTo>
                  <a:lnTo>
                    <a:pt x="705621" y="528555"/>
                  </a:lnTo>
                  <a:lnTo>
                    <a:pt x="848330" y="605195"/>
                  </a:lnTo>
                  <a:lnTo>
                    <a:pt x="969898" y="663336"/>
                  </a:lnTo>
                  <a:lnTo>
                    <a:pt x="1160178" y="745262"/>
                  </a:lnTo>
                  <a:lnTo>
                    <a:pt x="1368957" y="813974"/>
                  </a:lnTo>
                  <a:lnTo>
                    <a:pt x="1538095" y="901186"/>
                  </a:lnTo>
                  <a:lnTo>
                    <a:pt x="1794444" y="967255"/>
                  </a:lnTo>
                  <a:lnTo>
                    <a:pt x="1974152" y="1006897"/>
                  </a:lnTo>
                  <a:lnTo>
                    <a:pt x="2140647" y="1033325"/>
                  </a:lnTo>
                  <a:lnTo>
                    <a:pt x="2322999" y="1057110"/>
                  </a:lnTo>
                  <a:lnTo>
                    <a:pt x="2436638" y="1072966"/>
                  </a:lnTo>
                  <a:lnTo>
                    <a:pt x="2484208" y="1078252"/>
                  </a:lnTo>
                  <a:lnTo>
                    <a:pt x="2539706" y="1078252"/>
                  </a:lnTo>
                  <a:lnTo>
                    <a:pt x="2587276" y="1075609"/>
                  </a:lnTo>
                  <a:lnTo>
                    <a:pt x="2632203" y="1065038"/>
                  </a:lnTo>
                  <a:lnTo>
                    <a:pt x="2671845" y="1051824"/>
                  </a:lnTo>
                  <a:lnTo>
                    <a:pt x="2716772" y="1028039"/>
                  </a:lnTo>
                  <a:lnTo>
                    <a:pt x="2748485" y="1006897"/>
                  </a:lnTo>
                  <a:lnTo>
                    <a:pt x="2835697" y="932899"/>
                  </a:lnTo>
                  <a:lnTo>
                    <a:pt x="2877981" y="1123179"/>
                  </a:lnTo>
                  <a:lnTo>
                    <a:pt x="2838340" y="1194534"/>
                  </a:lnTo>
                  <a:lnTo>
                    <a:pt x="2798698" y="1287031"/>
                  </a:lnTo>
                  <a:lnTo>
                    <a:pt x="2748485" y="1390099"/>
                  </a:lnTo>
                  <a:lnTo>
                    <a:pt x="2729986" y="1416527"/>
                  </a:lnTo>
                  <a:lnTo>
                    <a:pt x="2716772" y="1427098"/>
                  </a:lnTo>
                  <a:lnTo>
                    <a:pt x="2695630" y="1435026"/>
                  </a:lnTo>
                  <a:lnTo>
                    <a:pt x="2671845" y="1432384"/>
                  </a:lnTo>
                  <a:lnTo>
                    <a:pt x="2634846" y="1419170"/>
                  </a:lnTo>
                  <a:lnTo>
                    <a:pt x="2597847" y="1392742"/>
                  </a:lnTo>
                  <a:lnTo>
                    <a:pt x="2544992" y="1371600"/>
                  </a:lnTo>
                  <a:lnTo>
                    <a:pt x="2349426" y="1326673"/>
                  </a:lnTo>
                  <a:lnTo>
                    <a:pt x="2175003" y="1279103"/>
                  </a:lnTo>
                  <a:lnTo>
                    <a:pt x="2048150" y="1255318"/>
                  </a:lnTo>
                  <a:lnTo>
                    <a:pt x="1950367" y="1239461"/>
                  </a:lnTo>
                  <a:lnTo>
                    <a:pt x="1815586" y="1205105"/>
                  </a:lnTo>
                  <a:lnTo>
                    <a:pt x="1601521" y="1144321"/>
                  </a:lnTo>
                  <a:lnTo>
                    <a:pt x="1416527" y="1072966"/>
                  </a:lnTo>
                  <a:lnTo>
                    <a:pt x="1194534" y="9778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38F449C0-D9EA-4D27-95A3-FB6DE7BF4308}"/>
                </a:ext>
              </a:extLst>
            </p:cNvPr>
            <p:cNvSpPr/>
            <p:nvPr/>
          </p:nvSpPr>
          <p:spPr>
            <a:xfrm>
              <a:off x="3098800" y="4243388"/>
              <a:ext cx="438150" cy="1390650"/>
            </a:xfrm>
            <a:custGeom>
              <a:avLst/>
              <a:gdLst>
                <a:gd name="connsiteX0" fmla="*/ 142875 w 438150"/>
                <a:gd name="connsiteY0" fmla="*/ 478631 h 1390650"/>
                <a:gd name="connsiteX1" fmla="*/ 109538 w 438150"/>
                <a:gd name="connsiteY1" fmla="*/ 352425 h 1390650"/>
                <a:gd name="connsiteX2" fmla="*/ 83344 w 438150"/>
                <a:gd name="connsiteY2" fmla="*/ 285750 h 1390650"/>
                <a:gd name="connsiteX3" fmla="*/ 0 w 438150"/>
                <a:gd name="connsiteY3" fmla="*/ 130968 h 1390650"/>
                <a:gd name="connsiteX4" fmla="*/ 97632 w 438150"/>
                <a:gd name="connsiteY4" fmla="*/ 0 h 1390650"/>
                <a:gd name="connsiteX5" fmla="*/ 207169 w 438150"/>
                <a:gd name="connsiteY5" fmla="*/ 66675 h 1390650"/>
                <a:gd name="connsiteX6" fmla="*/ 261938 w 438150"/>
                <a:gd name="connsiteY6" fmla="*/ 97631 h 1390650"/>
                <a:gd name="connsiteX7" fmla="*/ 316707 w 438150"/>
                <a:gd name="connsiteY7" fmla="*/ 123825 h 1390650"/>
                <a:gd name="connsiteX8" fmla="*/ 330994 w 438150"/>
                <a:gd name="connsiteY8" fmla="*/ 307181 h 1390650"/>
                <a:gd name="connsiteX9" fmla="*/ 369094 w 438150"/>
                <a:gd name="connsiteY9" fmla="*/ 476250 h 1390650"/>
                <a:gd name="connsiteX10" fmla="*/ 397669 w 438150"/>
                <a:gd name="connsiteY10" fmla="*/ 645318 h 1390650"/>
                <a:gd name="connsiteX11" fmla="*/ 407194 w 438150"/>
                <a:gd name="connsiteY11" fmla="*/ 726281 h 1390650"/>
                <a:gd name="connsiteX12" fmla="*/ 411957 w 438150"/>
                <a:gd name="connsiteY12" fmla="*/ 804862 h 1390650"/>
                <a:gd name="connsiteX13" fmla="*/ 416719 w 438150"/>
                <a:gd name="connsiteY13" fmla="*/ 871537 h 1390650"/>
                <a:gd name="connsiteX14" fmla="*/ 421482 w 438150"/>
                <a:gd name="connsiteY14" fmla="*/ 971550 h 1390650"/>
                <a:gd name="connsiteX15" fmla="*/ 438150 w 438150"/>
                <a:gd name="connsiteY15" fmla="*/ 1162050 h 1390650"/>
                <a:gd name="connsiteX16" fmla="*/ 431007 w 438150"/>
                <a:gd name="connsiteY16" fmla="*/ 1221581 h 1390650"/>
                <a:gd name="connsiteX17" fmla="*/ 416719 w 438150"/>
                <a:gd name="connsiteY17" fmla="*/ 1278731 h 1390650"/>
                <a:gd name="connsiteX18" fmla="*/ 400050 w 438150"/>
                <a:gd name="connsiteY18" fmla="*/ 1326356 h 1390650"/>
                <a:gd name="connsiteX19" fmla="*/ 378619 w 438150"/>
                <a:gd name="connsiteY19" fmla="*/ 1364456 h 1390650"/>
                <a:gd name="connsiteX20" fmla="*/ 357188 w 438150"/>
                <a:gd name="connsiteY20" fmla="*/ 1385887 h 1390650"/>
                <a:gd name="connsiteX21" fmla="*/ 340519 w 438150"/>
                <a:gd name="connsiteY21" fmla="*/ 1390650 h 1390650"/>
                <a:gd name="connsiteX22" fmla="*/ 311944 w 438150"/>
                <a:gd name="connsiteY22" fmla="*/ 1378743 h 1390650"/>
                <a:gd name="connsiteX23" fmla="*/ 285750 w 438150"/>
                <a:gd name="connsiteY23" fmla="*/ 1357312 h 1390650"/>
                <a:gd name="connsiteX24" fmla="*/ 254794 w 438150"/>
                <a:gd name="connsiteY24" fmla="*/ 1321593 h 1390650"/>
                <a:gd name="connsiteX25" fmla="*/ 216694 w 438150"/>
                <a:gd name="connsiteY25" fmla="*/ 1257300 h 1390650"/>
                <a:gd name="connsiteX26" fmla="*/ 190500 w 438150"/>
                <a:gd name="connsiteY26" fmla="*/ 1195387 h 1390650"/>
                <a:gd name="connsiteX27" fmla="*/ 173832 w 438150"/>
                <a:gd name="connsiteY27" fmla="*/ 1128712 h 1390650"/>
                <a:gd name="connsiteX28" fmla="*/ 178594 w 438150"/>
                <a:gd name="connsiteY28" fmla="*/ 1095375 h 1390650"/>
                <a:gd name="connsiteX29" fmla="*/ 192882 w 438150"/>
                <a:gd name="connsiteY29" fmla="*/ 1033462 h 1390650"/>
                <a:gd name="connsiteX30" fmla="*/ 197644 w 438150"/>
                <a:gd name="connsiteY30" fmla="*/ 983456 h 1390650"/>
                <a:gd name="connsiteX31" fmla="*/ 197644 w 438150"/>
                <a:gd name="connsiteY31" fmla="*/ 914400 h 1390650"/>
                <a:gd name="connsiteX32" fmla="*/ 197644 w 438150"/>
                <a:gd name="connsiteY32" fmla="*/ 821531 h 1390650"/>
                <a:gd name="connsiteX33" fmla="*/ 188119 w 438150"/>
                <a:gd name="connsiteY33" fmla="*/ 742950 h 1390650"/>
                <a:gd name="connsiteX34" fmla="*/ 173832 w 438150"/>
                <a:gd name="connsiteY34" fmla="*/ 614362 h 1390650"/>
                <a:gd name="connsiteX35" fmla="*/ 142875 w 438150"/>
                <a:gd name="connsiteY35" fmla="*/ 478631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8150" h="1390650">
                  <a:moveTo>
                    <a:pt x="142875" y="478631"/>
                  </a:moveTo>
                  <a:lnTo>
                    <a:pt x="109538" y="352425"/>
                  </a:lnTo>
                  <a:lnTo>
                    <a:pt x="83344" y="285750"/>
                  </a:lnTo>
                  <a:lnTo>
                    <a:pt x="0" y="130968"/>
                  </a:lnTo>
                  <a:lnTo>
                    <a:pt x="97632" y="0"/>
                  </a:lnTo>
                  <a:lnTo>
                    <a:pt x="207169" y="66675"/>
                  </a:lnTo>
                  <a:lnTo>
                    <a:pt x="261938" y="97631"/>
                  </a:lnTo>
                  <a:lnTo>
                    <a:pt x="316707" y="123825"/>
                  </a:lnTo>
                  <a:lnTo>
                    <a:pt x="330994" y="307181"/>
                  </a:lnTo>
                  <a:lnTo>
                    <a:pt x="369094" y="476250"/>
                  </a:lnTo>
                  <a:lnTo>
                    <a:pt x="397669" y="645318"/>
                  </a:lnTo>
                  <a:lnTo>
                    <a:pt x="407194" y="726281"/>
                  </a:lnTo>
                  <a:lnTo>
                    <a:pt x="411957" y="804862"/>
                  </a:lnTo>
                  <a:lnTo>
                    <a:pt x="416719" y="871537"/>
                  </a:lnTo>
                  <a:lnTo>
                    <a:pt x="421482" y="971550"/>
                  </a:lnTo>
                  <a:lnTo>
                    <a:pt x="438150" y="1162050"/>
                  </a:lnTo>
                  <a:lnTo>
                    <a:pt x="431007" y="1221581"/>
                  </a:lnTo>
                  <a:lnTo>
                    <a:pt x="416719" y="1278731"/>
                  </a:lnTo>
                  <a:lnTo>
                    <a:pt x="400050" y="1326356"/>
                  </a:lnTo>
                  <a:lnTo>
                    <a:pt x="378619" y="1364456"/>
                  </a:lnTo>
                  <a:lnTo>
                    <a:pt x="357188" y="1385887"/>
                  </a:lnTo>
                  <a:lnTo>
                    <a:pt x="340519" y="1390650"/>
                  </a:lnTo>
                  <a:lnTo>
                    <a:pt x="311944" y="1378743"/>
                  </a:lnTo>
                  <a:lnTo>
                    <a:pt x="285750" y="1357312"/>
                  </a:lnTo>
                  <a:lnTo>
                    <a:pt x="254794" y="1321593"/>
                  </a:lnTo>
                  <a:lnTo>
                    <a:pt x="216694" y="1257300"/>
                  </a:lnTo>
                  <a:lnTo>
                    <a:pt x="190500" y="1195387"/>
                  </a:lnTo>
                  <a:lnTo>
                    <a:pt x="173832" y="1128712"/>
                  </a:lnTo>
                  <a:lnTo>
                    <a:pt x="178594" y="1095375"/>
                  </a:lnTo>
                  <a:lnTo>
                    <a:pt x="192882" y="1033462"/>
                  </a:lnTo>
                  <a:lnTo>
                    <a:pt x="197644" y="983456"/>
                  </a:lnTo>
                  <a:lnTo>
                    <a:pt x="197644" y="914400"/>
                  </a:lnTo>
                  <a:lnTo>
                    <a:pt x="197644" y="821531"/>
                  </a:lnTo>
                  <a:lnTo>
                    <a:pt x="188119" y="742950"/>
                  </a:lnTo>
                  <a:lnTo>
                    <a:pt x="173832" y="614362"/>
                  </a:lnTo>
                  <a:lnTo>
                    <a:pt x="14287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07B1FAA8-68AE-4D76-AFBA-E8D4541D575E}"/>
                </a:ext>
              </a:extLst>
            </p:cNvPr>
            <p:cNvSpPr/>
            <p:nvPr/>
          </p:nvSpPr>
          <p:spPr>
            <a:xfrm>
              <a:off x="3308350" y="4071938"/>
              <a:ext cx="1357313" cy="990600"/>
            </a:xfrm>
            <a:custGeom>
              <a:avLst/>
              <a:gdLst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33450 w 1357313"/>
                <a:gd name="connsiteY34" fmla="*/ 814387 h 1054893"/>
                <a:gd name="connsiteX35" fmla="*/ 950119 w 1357313"/>
                <a:gd name="connsiteY35" fmla="*/ 614362 h 1054893"/>
                <a:gd name="connsiteX36" fmla="*/ 964407 w 1357313"/>
                <a:gd name="connsiteY36" fmla="*/ 419100 h 1054893"/>
                <a:gd name="connsiteX37" fmla="*/ 969169 w 1357313"/>
                <a:gd name="connsiteY37" fmla="*/ 347662 h 1054893"/>
                <a:gd name="connsiteX38" fmla="*/ 969169 w 1357313"/>
                <a:gd name="connsiteY38" fmla="*/ 333375 h 1054893"/>
                <a:gd name="connsiteX39" fmla="*/ 964407 w 1357313"/>
                <a:gd name="connsiteY39" fmla="*/ 307181 h 1054893"/>
                <a:gd name="connsiteX40" fmla="*/ 957263 w 1357313"/>
                <a:gd name="connsiteY40" fmla="*/ 292893 h 1054893"/>
                <a:gd name="connsiteX41" fmla="*/ 942975 w 1357313"/>
                <a:gd name="connsiteY41" fmla="*/ 278606 h 1054893"/>
                <a:gd name="connsiteX42" fmla="*/ 919163 w 1357313"/>
                <a:gd name="connsiteY42" fmla="*/ 264318 h 1054893"/>
                <a:gd name="connsiteX43" fmla="*/ 890588 w 1357313"/>
                <a:gd name="connsiteY43" fmla="*/ 264318 h 1054893"/>
                <a:gd name="connsiteX44" fmla="*/ 823913 w 1357313"/>
                <a:gd name="connsiteY44" fmla="*/ 283368 h 1054893"/>
                <a:gd name="connsiteX45" fmla="*/ 647700 w 1357313"/>
                <a:gd name="connsiteY45" fmla="*/ 333375 h 1054893"/>
                <a:gd name="connsiteX46" fmla="*/ 409575 w 1357313"/>
                <a:gd name="connsiteY46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23131 w 1357313"/>
                <a:gd name="connsiteY34" fmla="*/ 991345 h 1054893"/>
                <a:gd name="connsiteX35" fmla="*/ 933450 w 1357313"/>
                <a:gd name="connsiteY35" fmla="*/ 814387 h 1054893"/>
                <a:gd name="connsiteX36" fmla="*/ 950119 w 1357313"/>
                <a:gd name="connsiteY36" fmla="*/ 614362 h 1054893"/>
                <a:gd name="connsiteX37" fmla="*/ 964407 w 1357313"/>
                <a:gd name="connsiteY37" fmla="*/ 419100 h 1054893"/>
                <a:gd name="connsiteX38" fmla="*/ 969169 w 1357313"/>
                <a:gd name="connsiteY38" fmla="*/ 347662 h 1054893"/>
                <a:gd name="connsiteX39" fmla="*/ 969169 w 1357313"/>
                <a:gd name="connsiteY39" fmla="*/ 333375 h 1054893"/>
                <a:gd name="connsiteX40" fmla="*/ 964407 w 1357313"/>
                <a:gd name="connsiteY40" fmla="*/ 307181 h 1054893"/>
                <a:gd name="connsiteX41" fmla="*/ 957263 w 1357313"/>
                <a:gd name="connsiteY41" fmla="*/ 292893 h 1054893"/>
                <a:gd name="connsiteX42" fmla="*/ 942975 w 1357313"/>
                <a:gd name="connsiteY42" fmla="*/ 278606 h 1054893"/>
                <a:gd name="connsiteX43" fmla="*/ 919163 w 1357313"/>
                <a:gd name="connsiteY43" fmla="*/ 264318 h 1054893"/>
                <a:gd name="connsiteX44" fmla="*/ 890588 w 1357313"/>
                <a:gd name="connsiteY44" fmla="*/ 264318 h 1054893"/>
                <a:gd name="connsiteX45" fmla="*/ 823913 w 1357313"/>
                <a:gd name="connsiteY45" fmla="*/ 283368 h 1054893"/>
                <a:gd name="connsiteX46" fmla="*/ 647700 w 1357313"/>
                <a:gd name="connsiteY46" fmla="*/ 333375 h 1054893"/>
                <a:gd name="connsiteX47" fmla="*/ 409575 w 1357313"/>
                <a:gd name="connsiteY47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44588 w 1357313"/>
                <a:gd name="connsiteY32" fmla="*/ 981813 h 1054893"/>
                <a:gd name="connsiteX33" fmla="*/ 1138238 w 1357313"/>
                <a:gd name="connsiteY33" fmla="*/ 1026318 h 1054893"/>
                <a:gd name="connsiteX34" fmla="*/ 919163 w 1357313"/>
                <a:gd name="connsiteY34" fmla="*/ 1054893 h 1054893"/>
                <a:gd name="connsiteX35" fmla="*/ 923131 w 1357313"/>
                <a:gd name="connsiteY35" fmla="*/ 991345 h 1054893"/>
                <a:gd name="connsiteX36" fmla="*/ 933450 w 1357313"/>
                <a:gd name="connsiteY36" fmla="*/ 814387 h 1054893"/>
                <a:gd name="connsiteX37" fmla="*/ 950119 w 1357313"/>
                <a:gd name="connsiteY37" fmla="*/ 614362 h 1054893"/>
                <a:gd name="connsiteX38" fmla="*/ 964407 w 1357313"/>
                <a:gd name="connsiteY38" fmla="*/ 419100 h 1054893"/>
                <a:gd name="connsiteX39" fmla="*/ 969169 w 1357313"/>
                <a:gd name="connsiteY39" fmla="*/ 347662 h 1054893"/>
                <a:gd name="connsiteX40" fmla="*/ 969169 w 1357313"/>
                <a:gd name="connsiteY40" fmla="*/ 333375 h 1054893"/>
                <a:gd name="connsiteX41" fmla="*/ 964407 w 1357313"/>
                <a:gd name="connsiteY41" fmla="*/ 307181 h 1054893"/>
                <a:gd name="connsiteX42" fmla="*/ 957263 w 1357313"/>
                <a:gd name="connsiteY42" fmla="*/ 292893 h 1054893"/>
                <a:gd name="connsiteX43" fmla="*/ 942975 w 1357313"/>
                <a:gd name="connsiteY43" fmla="*/ 278606 h 1054893"/>
                <a:gd name="connsiteX44" fmla="*/ 919163 w 1357313"/>
                <a:gd name="connsiteY44" fmla="*/ 264318 h 1054893"/>
                <a:gd name="connsiteX45" fmla="*/ 890588 w 1357313"/>
                <a:gd name="connsiteY45" fmla="*/ 264318 h 1054893"/>
                <a:gd name="connsiteX46" fmla="*/ 823913 w 1357313"/>
                <a:gd name="connsiteY46" fmla="*/ 283368 h 1054893"/>
                <a:gd name="connsiteX47" fmla="*/ 647700 w 1357313"/>
                <a:gd name="connsiteY47" fmla="*/ 333375 h 1054893"/>
                <a:gd name="connsiteX48" fmla="*/ 409575 w 1357313"/>
                <a:gd name="connsiteY48" fmla="*/ 392906 h 1054893"/>
                <a:gd name="connsiteX0" fmla="*/ 409575 w 1357313"/>
                <a:gd name="connsiteY0" fmla="*/ 392906 h 1026318"/>
                <a:gd name="connsiteX1" fmla="*/ 42863 w 1357313"/>
                <a:gd name="connsiteY1" fmla="*/ 497681 h 1026318"/>
                <a:gd name="connsiteX2" fmla="*/ 0 w 1357313"/>
                <a:gd name="connsiteY2" fmla="*/ 314325 h 1026318"/>
                <a:gd name="connsiteX3" fmla="*/ 161925 w 1357313"/>
                <a:gd name="connsiteY3" fmla="*/ 278606 h 1026318"/>
                <a:gd name="connsiteX4" fmla="*/ 402432 w 1357313"/>
                <a:gd name="connsiteY4" fmla="*/ 219075 h 1026318"/>
                <a:gd name="connsiteX5" fmla="*/ 626269 w 1357313"/>
                <a:gd name="connsiteY5" fmla="*/ 152400 h 1026318"/>
                <a:gd name="connsiteX6" fmla="*/ 707232 w 1357313"/>
                <a:gd name="connsiteY6" fmla="*/ 128587 h 1026318"/>
                <a:gd name="connsiteX7" fmla="*/ 797719 w 1357313"/>
                <a:gd name="connsiteY7" fmla="*/ 95250 h 1026318"/>
                <a:gd name="connsiteX8" fmla="*/ 928688 w 1357313"/>
                <a:gd name="connsiteY8" fmla="*/ 38100 h 1026318"/>
                <a:gd name="connsiteX9" fmla="*/ 983457 w 1357313"/>
                <a:gd name="connsiteY9" fmla="*/ 7143 h 1026318"/>
                <a:gd name="connsiteX10" fmla="*/ 995363 w 1357313"/>
                <a:gd name="connsiteY10" fmla="*/ 2381 h 1026318"/>
                <a:gd name="connsiteX11" fmla="*/ 1019175 w 1357313"/>
                <a:gd name="connsiteY11" fmla="*/ 0 h 1026318"/>
                <a:gd name="connsiteX12" fmla="*/ 1050132 w 1357313"/>
                <a:gd name="connsiteY12" fmla="*/ 9525 h 1026318"/>
                <a:gd name="connsiteX13" fmla="*/ 1114425 w 1357313"/>
                <a:gd name="connsiteY13" fmla="*/ 42862 h 1026318"/>
                <a:gd name="connsiteX14" fmla="*/ 1188244 w 1357313"/>
                <a:gd name="connsiteY14" fmla="*/ 90487 h 1026318"/>
                <a:gd name="connsiteX15" fmla="*/ 1262063 w 1357313"/>
                <a:gd name="connsiteY15" fmla="*/ 150018 h 1026318"/>
                <a:gd name="connsiteX16" fmla="*/ 1309688 w 1357313"/>
                <a:gd name="connsiteY16" fmla="*/ 183356 h 1026318"/>
                <a:gd name="connsiteX17" fmla="*/ 1333500 w 1357313"/>
                <a:gd name="connsiteY17" fmla="*/ 204787 h 1026318"/>
                <a:gd name="connsiteX18" fmla="*/ 1347788 w 1357313"/>
                <a:gd name="connsiteY18" fmla="*/ 223837 h 1026318"/>
                <a:gd name="connsiteX19" fmla="*/ 1354932 w 1357313"/>
                <a:gd name="connsiteY19" fmla="*/ 242887 h 1026318"/>
                <a:gd name="connsiteX20" fmla="*/ 1357313 w 1357313"/>
                <a:gd name="connsiteY20" fmla="*/ 254793 h 1026318"/>
                <a:gd name="connsiteX21" fmla="*/ 1357313 w 1357313"/>
                <a:gd name="connsiteY21" fmla="*/ 273843 h 1026318"/>
                <a:gd name="connsiteX22" fmla="*/ 1350169 w 1357313"/>
                <a:gd name="connsiteY22" fmla="*/ 295275 h 1026318"/>
                <a:gd name="connsiteX23" fmla="*/ 1333500 w 1357313"/>
                <a:gd name="connsiteY23" fmla="*/ 316706 h 1026318"/>
                <a:gd name="connsiteX24" fmla="*/ 1304925 w 1357313"/>
                <a:gd name="connsiteY24" fmla="*/ 333375 h 1026318"/>
                <a:gd name="connsiteX25" fmla="*/ 1288257 w 1357313"/>
                <a:gd name="connsiteY25" fmla="*/ 357187 h 1026318"/>
                <a:gd name="connsiteX26" fmla="*/ 1259682 w 1357313"/>
                <a:gd name="connsiteY26" fmla="*/ 411956 h 1026318"/>
                <a:gd name="connsiteX27" fmla="*/ 1238250 w 1357313"/>
                <a:gd name="connsiteY27" fmla="*/ 471487 h 1026318"/>
                <a:gd name="connsiteX28" fmla="*/ 1214438 w 1357313"/>
                <a:gd name="connsiteY28" fmla="*/ 545306 h 1026318"/>
                <a:gd name="connsiteX29" fmla="*/ 1195388 w 1357313"/>
                <a:gd name="connsiteY29" fmla="*/ 619125 h 1026318"/>
                <a:gd name="connsiteX30" fmla="*/ 1181100 w 1357313"/>
                <a:gd name="connsiteY30" fmla="*/ 695325 h 1026318"/>
                <a:gd name="connsiteX31" fmla="*/ 1169194 w 1357313"/>
                <a:gd name="connsiteY31" fmla="*/ 790575 h 1026318"/>
                <a:gd name="connsiteX32" fmla="*/ 1144588 w 1357313"/>
                <a:gd name="connsiteY32" fmla="*/ 981813 h 1026318"/>
                <a:gd name="connsiteX33" fmla="*/ 1138238 w 1357313"/>
                <a:gd name="connsiteY33" fmla="*/ 1026318 h 1026318"/>
                <a:gd name="connsiteX34" fmla="*/ 923131 w 1357313"/>
                <a:gd name="connsiteY34" fmla="*/ 991345 h 1026318"/>
                <a:gd name="connsiteX35" fmla="*/ 933450 w 1357313"/>
                <a:gd name="connsiteY35" fmla="*/ 814387 h 1026318"/>
                <a:gd name="connsiteX36" fmla="*/ 950119 w 1357313"/>
                <a:gd name="connsiteY36" fmla="*/ 614362 h 1026318"/>
                <a:gd name="connsiteX37" fmla="*/ 964407 w 1357313"/>
                <a:gd name="connsiteY37" fmla="*/ 419100 h 1026318"/>
                <a:gd name="connsiteX38" fmla="*/ 969169 w 1357313"/>
                <a:gd name="connsiteY38" fmla="*/ 347662 h 1026318"/>
                <a:gd name="connsiteX39" fmla="*/ 969169 w 1357313"/>
                <a:gd name="connsiteY39" fmla="*/ 333375 h 1026318"/>
                <a:gd name="connsiteX40" fmla="*/ 964407 w 1357313"/>
                <a:gd name="connsiteY40" fmla="*/ 307181 h 1026318"/>
                <a:gd name="connsiteX41" fmla="*/ 957263 w 1357313"/>
                <a:gd name="connsiteY41" fmla="*/ 292893 h 1026318"/>
                <a:gd name="connsiteX42" fmla="*/ 942975 w 1357313"/>
                <a:gd name="connsiteY42" fmla="*/ 278606 h 1026318"/>
                <a:gd name="connsiteX43" fmla="*/ 919163 w 1357313"/>
                <a:gd name="connsiteY43" fmla="*/ 264318 h 1026318"/>
                <a:gd name="connsiteX44" fmla="*/ 890588 w 1357313"/>
                <a:gd name="connsiteY44" fmla="*/ 264318 h 1026318"/>
                <a:gd name="connsiteX45" fmla="*/ 823913 w 1357313"/>
                <a:gd name="connsiteY45" fmla="*/ 283368 h 1026318"/>
                <a:gd name="connsiteX46" fmla="*/ 647700 w 1357313"/>
                <a:gd name="connsiteY46" fmla="*/ 333375 h 1026318"/>
                <a:gd name="connsiteX47" fmla="*/ 409575 w 1357313"/>
                <a:gd name="connsiteY47" fmla="*/ 392906 h 1026318"/>
                <a:gd name="connsiteX0" fmla="*/ 409575 w 1357313"/>
                <a:gd name="connsiteY0" fmla="*/ 392906 h 991345"/>
                <a:gd name="connsiteX1" fmla="*/ 42863 w 1357313"/>
                <a:gd name="connsiteY1" fmla="*/ 497681 h 991345"/>
                <a:gd name="connsiteX2" fmla="*/ 0 w 1357313"/>
                <a:gd name="connsiteY2" fmla="*/ 314325 h 991345"/>
                <a:gd name="connsiteX3" fmla="*/ 161925 w 1357313"/>
                <a:gd name="connsiteY3" fmla="*/ 278606 h 991345"/>
                <a:gd name="connsiteX4" fmla="*/ 402432 w 1357313"/>
                <a:gd name="connsiteY4" fmla="*/ 219075 h 991345"/>
                <a:gd name="connsiteX5" fmla="*/ 626269 w 1357313"/>
                <a:gd name="connsiteY5" fmla="*/ 152400 h 991345"/>
                <a:gd name="connsiteX6" fmla="*/ 707232 w 1357313"/>
                <a:gd name="connsiteY6" fmla="*/ 128587 h 991345"/>
                <a:gd name="connsiteX7" fmla="*/ 797719 w 1357313"/>
                <a:gd name="connsiteY7" fmla="*/ 95250 h 991345"/>
                <a:gd name="connsiteX8" fmla="*/ 928688 w 1357313"/>
                <a:gd name="connsiteY8" fmla="*/ 38100 h 991345"/>
                <a:gd name="connsiteX9" fmla="*/ 983457 w 1357313"/>
                <a:gd name="connsiteY9" fmla="*/ 7143 h 991345"/>
                <a:gd name="connsiteX10" fmla="*/ 995363 w 1357313"/>
                <a:gd name="connsiteY10" fmla="*/ 2381 h 991345"/>
                <a:gd name="connsiteX11" fmla="*/ 1019175 w 1357313"/>
                <a:gd name="connsiteY11" fmla="*/ 0 h 991345"/>
                <a:gd name="connsiteX12" fmla="*/ 1050132 w 1357313"/>
                <a:gd name="connsiteY12" fmla="*/ 9525 h 991345"/>
                <a:gd name="connsiteX13" fmla="*/ 1114425 w 1357313"/>
                <a:gd name="connsiteY13" fmla="*/ 42862 h 991345"/>
                <a:gd name="connsiteX14" fmla="*/ 1188244 w 1357313"/>
                <a:gd name="connsiteY14" fmla="*/ 90487 h 991345"/>
                <a:gd name="connsiteX15" fmla="*/ 1262063 w 1357313"/>
                <a:gd name="connsiteY15" fmla="*/ 150018 h 991345"/>
                <a:gd name="connsiteX16" fmla="*/ 1309688 w 1357313"/>
                <a:gd name="connsiteY16" fmla="*/ 183356 h 991345"/>
                <a:gd name="connsiteX17" fmla="*/ 1333500 w 1357313"/>
                <a:gd name="connsiteY17" fmla="*/ 204787 h 991345"/>
                <a:gd name="connsiteX18" fmla="*/ 1347788 w 1357313"/>
                <a:gd name="connsiteY18" fmla="*/ 223837 h 991345"/>
                <a:gd name="connsiteX19" fmla="*/ 1354932 w 1357313"/>
                <a:gd name="connsiteY19" fmla="*/ 242887 h 991345"/>
                <a:gd name="connsiteX20" fmla="*/ 1357313 w 1357313"/>
                <a:gd name="connsiteY20" fmla="*/ 254793 h 991345"/>
                <a:gd name="connsiteX21" fmla="*/ 1357313 w 1357313"/>
                <a:gd name="connsiteY21" fmla="*/ 273843 h 991345"/>
                <a:gd name="connsiteX22" fmla="*/ 1350169 w 1357313"/>
                <a:gd name="connsiteY22" fmla="*/ 295275 h 991345"/>
                <a:gd name="connsiteX23" fmla="*/ 1333500 w 1357313"/>
                <a:gd name="connsiteY23" fmla="*/ 316706 h 991345"/>
                <a:gd name="connsiteX24" fmla="*/ 1304925 w 1357313"/>
                <a:gd name="connsiteY24" fmla="*/ 333375 h 991345"/>
                <a:gd name="connsiteX25" fmla="*/ 1288257 w 1357313"/>
                <a:gd name="connsiteY25" fmla="*/ 357187 h 991345"/>
                <a:gd name="connsiteX26" fmla="*/ 1259682 w 1357313"/>
                <a:gd name="connsiteY26" fmla="*/ 411956 h 991345"/>
                <a:gd name="connsiteX27" fmla="*/ 1238250 w 1357313"/>
                <a:gd name="connsiteY27" fmla="*/ 471487 h 991345"/>
                <a:gd name="connsiteX28" fmla="*/ 1214438 w 1357313"/>
                <a:gd name="connsiteY28" fmla="*/ 545306 h 991345"/>
                <a:gd name="connsiteX29" fmla="*/ 1195388 w 1357313"/>
                <a:gd name="connsiteY29" fmla="*/ 619125 h 991345"/>
                <a:gd name="connsiteX30" fmla="*/ 1181100 w 1357313"/>
                <a:gd name="connsiteY30" fmla="*/ 695325 h 991345"/>
                <a:gd name="connsiteX31" fmla="*/ 1169194 w 1357313"/>
                <a:gd name="connsiteY31" fmla="*/ 790575 h 991345"/>
                <a:gd name="connsiteX32" fmla="*/ 1144588 w 1357313"/>
                <a:gd name="connsiteY32" fmla="*/ 981813 h 991345"/>
                <a:gd name="connsiteX33" fmla="*/ 923131 w 1357313"/>
                <a:gd name="connsiteY33" fmla="*/ 991345 h 991345"/>
                <a:gd name="connsiteX34" fmla="*/ 933450 w 1357313"/>
                <a:gd name="connsiteY34" fmla="*/ 814387 h 991345"/>
                <a:gd name="connsiteX35" fmla="*/ 950119 w 1357313"/>
                <a:gd name="connsiteY35" fmla="*/ 614362 h 991345"/>
                <a:gd name="connsiteX36" fmla="*/ 964407 w 1357313"/>
                <a:gd name="connsiteY36" fmla="*/ 419100 h 991345"/>
                <a:gd name="connsiteX37" fmla="*/ 969169 w 1357313"/>
                <a:gd name="connsiteY37" fmla="*/ 347662 h 991345"/>
                <a:gd name="connsiteX38" fmla="*/ 969169 w 1357313"/>
                <a:gd name="connsiteY38" fmla="*/ 333375 h 991345"/>
                <a:gd name="connsiteX39" fmla="*/ 964407 w 1357313"/>
                <a:gd name="connsiteY39" fmla="*/ 307181 h 991345"/>
                <a:gd name="connsiteX40" fmla="*/ 957263 w 1357313"/>
                <a:gd name="connsiteY40" fmla="*/ 292893 h 991345"/>
                <a:gd name="connsiteX41" fmla="*/ 942975 w 1357313"/>
                <a:gd name="connsiteY41" fmla="*/ 278606 h 991345"/>
                <a:gd name="connsiteX42" fmla="*/ 919163 w 1357313"/>
                <a:gd name="connsiteY42" fmla="*/ 264318 h 991345"/>
                <a:gd name="connsiteX43" fmla="*/ 890588 w 1357313"/>
                <a:gd name="connsiteY43" fmla="*/ 264318 h 991345"/>
                <a:gd name="connsiteX44" fmla="*/ 823913 w 1357313"/>
                <a:gd name="connsiteY44" fmla="*/ 283368 h 991345"/>
                <a:gd name="connsiteX45" fmla="*/ 647700 w 1357313"/>
                <a:gd name="connsiteY45" fmla="*/ 333375 h 991345"/>
                <a:gd name="connsiteX46" fmla="*/ 409575 w 1357313"/>
                <a:gd name="connsiteY46" fmla="*/ 392906 h 99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7313" h="991345">
                  <a:moveTo>
                    <a:pt x="409575" y="392906"/>
                  </a:moveTo>
                  <a:lnTo>
                    <a:pt x="42863" y="497681"/>
                  </a:lnTo>
                  <a:lnTo>
                    <a:pt x="0" y="314325"/>
                  </a:lnTo>
                  <a:lnTo>
                    <a:pt x="161925" y="278606"/>
                  </a:lnTo>
                  <a:lnTo>
                    <a:pt x="402432" y="219075"/>
                  </a:lnTo>
                  <a:lnTo>
                    <a:pt x="626269" y="152400"/>
                  </a:lnTo>
                  <a:lnTo>
                    <a:pt x="707232" y="128587"/>
                  </a:lnTo>
                  <a:lnTo>
                    <a:pt x="797719" y="95250"/>
                  </a:lnTo>
                  <a:lnTo>
                    <a:pt x="928688" y="38100"/>
                  </a:lnTo>
                  <a:lnTo>
                    <a:pt x="983457" y="7143"/>
                  </a:lnTo>
                  <a:lnTo>
                    <a:pt x="995363" y="2381"/>
                  </a:lnTo>
                  <a:lnTo>
                    <a:pt x="1019175" y="0"/>
                  </a:lnTo>
                  <a:lnTo>
                    <a:pt x="1050132" y="9525"/>
                  </a:lnTo>
                  <a:lnTo>
                    <a:pt x="1114425" y="42862"/>
                  </a:lnTo>
                  <a:lnTo>
                    <a:pt x="1188244" y="90487"/>
                  </a:lnTo>
                  <a:lnTo>
                    <a:pt x="1262063" y="150018"/>
                  </a:lnTo>
                  <a:lnTo>
                    <a:pt x="1309688" y="183356"/>
                  </a:lnTo>
                  <a:lnTo>
                    <a:pt x="1333500" y="204787"/>
                  </a:lnTo>
                  <a:lnTo>
                    <a:pt x="1347788" y="223837"/>
                  </a:lnTo>
                  <a:lnTo>
                    <a:pt x="1354932" y="242887"/>
                  </a:lnTo>
                  <a:lnTo>
                    <a:pt x="1357313" y="254793"/>
                  </a:lnTo>
                  <a:lnTo>
                    <a:pt x="1357313" y="273843"/>
                  </a:lnTo>
                  <a:lnTo>
                    <a:pt x="1350169" y="295275"/>
                  </a:lnTo>
                  <a:lnTo>
                    <a:pt x="1333500" y="316706"/>
                  </a:lnTo>
                  <a:lnTo>
                    <a:pt x="1304925" y="333375"/>
                  </a:lnTo>
                  <a:lnTo>
                    <a:pt x="1288257" y="357187"/>
                  </a:lnTo>
                  <a:lnTo>
                    <a:pt x="1259682" y="411956"/>
                  </a:lnTo>
                  <a:lnTo>
                    <a:pt x="1238250" y="471487"/>
                  </a:lnTo>
                  <a:lnTo>
                    <a:pt x="1214438" y="545306"/>
                  </a:lnTo>
                  <a:lnTo>
                    <a:pt x="1195388" y="619125"/>
                  </a:lnTo>
                  <a:lnTo>
                    <a:pt x="1181100" y="695325"/>
                  </a:lnTo>
                  <a:lnTo>
                    <a:pt x="1169194" y="790575"/>
                  </a:lnTo>
                  <a:lnTo>
                    <a:pt x="1144588" y="981813"/>
                  </a:lnTo>
                  <a:lnTo>
                    <a:pt x="923131" y="991345"/>
                  </a:lnTo>
                  <a:lnTo>
                    <a:pt x="933450" y="814387"/>
                  </a:lnTo>
                  <a:lnTo>
                    <a:pt x="950119" y="614362"/>
                  </a:lnTo>
                  <a:lnTo>
                    <a:pt x="964407" y="419100"/>
                  </a:lnTo>
                  <a:lnTo>
                    <a:pt x="969169" y="347662"/>
                  </a:lnTo>
                  <a:lnTo>
                    <a:pt x="969169" y="333375"/>
                  </a:lnTo>
                  <a:lnTo>
                    <a:pt x="964407" y="307181"/>
                  </a:lnTo>
                  <a:lnTo>
                    <a:pt x="957263" y="292893"/>
                  </a:lnTo>
                  <a:lnTo>
                    <a:pt x="942975" y="278606"/>
                  </a:lnTo>
                  <a:lnTo>
                    <a:pt x="919163" y="264318"/>
                  </a:lnTo>
                  <a:lnTo>
                    <a:pt x="890588" y="264318"/>
                  </a:lnTo>
                  <a:lnTo>
                    <a:pt x="823913" y="283368"/>
                  </a:lnTo>
                  <a:lnTo>
                    <a:pt x="647700" y="333375"/>
                  </a:lnTo>
                  <a:lnTo>
                    <a:pt x="409575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024AB94D-6818-450D-9A2C-D2A2E1910788}"/>
                </a:ext>
              </a:extLst>
            </p:cNvPr>
            <p:cNvSpPr/>
            <p:nvPr/>
          </p:nvSpPr>
          <p:spPr>
            <a:xfrm>
              <a:off x="3432175" y="5019675"/>
              <a:ext cx="1095375" cy="398463"/>
            </a:xfrm>
            <a:custGeom>
              <a:avLst/>
              <a:gdLst>
                <a:gd name="connsiteX0" fmla="*/ 347663 w 1095375"/>
                <a:gd name="connsiteY0" fmla="*/ 300038 h 397669"/>
                <a:gd name="connsiteX1" fmla="*/ 42863 w 1095375"/>
                <a:gd name="connsiteY1" fmla="*/ 397669 h 397669"/>
                <a:gd name="connsiteX2" fmla="*/ 0 w 1095375"/>
                <a:gd name="connsiteY2" fmla="*/ 209550 h 397669"/>
                <a:gd name="connsiteX3" fmla="*/ 340519 w 1095375"/>
                <a:gd name="connsiteY3" fmla="*/ 126206 h 397669"/>
                <a:gd name="connsiteX4" fmla="*/ 611982 w 1095375"/>
                <a:gd name="connsiteY4" fmla="*/ 59531 h 397669"/>
                <a:gd name="connsiteX5" fmla="*/ 807244 w 1095375"/>
                <a:gd name="connsiteY5" fmla="*/ 11906 h 397669"/>
                <a:gd name="connsiteX6" fmla="*/ 1021557 w 1095375"/>
                <a:gd name="connsiteY6" fmla="*/ 0 h 397669"/>
                <a:gd name="connsiteX7" fmla="*/ 1045369 w 1095375"/>
                <a:gd name="connsiteY7" fmla="*/ 11906 h 397669"/>
                <a:gd name="connsiteX8" fmla="*/ 1069182 w 1095375"/>
                <a:gd name="connsiteY8" fmla="*/ 30956 h 397669"/>
                <a:gd name="connsiteX9" fmla="*/ 1088232 w 1095375"/>
                <a:gd name="connsiteY9" fmla="*/ 61913 h 397669"/>
                <a:gd name="connsiteX10" fmla="*/ 1095375 w 1095375"/>
                <a:gd name="connsiteY10" fmla="*/ 92869 h 397669"/>
                <a:gd name="connsiteX11" fmla="*/ 1090613 w 1095375"/>
                <a:gd name="connsiteY11" fmla="*/ 111919 h 397669"/>
                <a:gd name="connsiteX12" fmla="*/ 1071563 w 1095375"/>
                <a:gd name="connsiteY12" fmla="*/ 138113 h 397669"/>
                <a:gd name="connsiteX13" fmla="*/ 1042988 w 1095375"/>
                <a:gd name="connsiteY13" fmla="*/ 159544 h 397669"/>
                <a:gd name="connsiteX14" fmla="*/ 981075 w 1095375"/>
                <a:gd name="connsiteY14" fmla="*/ 183356 h 397669"/>
                <a:gd name="connsiteX15" fmla="*/ 940594 w 1095375"/>
                <a:gd name="connsiteY15" fmla="*/ 195263 h 397669"/>
                <a:gd name="connsiteX16" fmla="*/ 878682 w 1095375"/>
                <a:gd name="connsiteY16" fmla="*/ 200025 h 397669"/>
                <a:gd name="connsiteX17" fmla="*/ 823913 w 1095375"/>
                <a:gd name="connsiteY17" fmla="*/ 204788 h 397669"/>
                <a:gd name="connsiteX18" fmla="*/ 738188 w 1095375"/>
                <a:gd name="connsiteY18" fmla="*/ 216694 h 397669"/>
                <a:gd name="connsiteX19" fmla="*/ 638175 w 1095375"/>
                <a:gd name="connsiteY19" fmla="*/ 233363 h 397669"/>
                <a:gd name="connsiteX20" fmla="*/ 542925 w 1095375"/>
                <a:gd name="connsiteY20" fmla="*/ 257175 h 397669"/>
                <a:gd name="connsiteX21" fmla="*/ 347663 w 1095375"/>
                <a:gd name="connsiteY21" fmla="*/ 3000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5375" h="397669">
                  <a:moveTo>
                    <a:pt x="347663" y="300038"/>
                  </a:moveTo>
                  <a:lnTo>
                    <a:pt x="42863" y="397669"/>
                  </a:lnTo>
                  <a:lnTo>
                    <a:pt x="0" y="209550"/>
                  </a:lnTo>
                  <a:lnTo>
                    <a:pt x="340519" y="126206"/>
                  </a:lnTo>
                  <a:lnTo>
                    <a:pt x="611982" y="59531"/>
                  </a:lnTo>
                  <a:lnTo>
                    <a:pt x="807244" y="11906"/>
                  </a:lnTo>
                  <a:lnTo>
                    <a:pt x="1021557" y="0"/>
                  </a:lnTo>
                  <a:lnTo>
                    <a:pt x="1045369" y="11906"/>
                  </a:lnTo>
                  <a:lnTo>
                    <a:pt x="1069182" y="30956"/>
                  </a:lnTo>
                  <a:lnTo>
                    <a:pt x="1088232" y="61913"/>
                  </a:lnTo>
                  <a:lnTo>
                    <a:pt x="1095375" y="92869"/>
                  </a:lnTo>
                  <a:lnTo>
                    <a:pt x="1090613" y="111919"/>
                  </a:lnTo>
                  <a:lnTo>
                    <a:pt x="1071563" y="138113"/>
                  </a:lnTo>
                  <a:lnTo>
                    <a:pt x="1042988" y="159544"/>
                  </a:lnTo>
                  <a:lnTo>
                    <a:pt x="981075" y="183356"/>
                  </a:lnTo>
                  <a:lnTo>
                    <a:pt x="940594" y="195263"/>
                  </a:lnTo>
                  <a:lnTo>
                    <a:pt x="878682" y="200025"/>
                  </a:lnTo>
                  <a:lnTo>
                    <a:pt x="823913" y="204788"/>
                  </a:lnTo>
                  <a:lnTo>
                    <a:pt x="738188" y="216694"/>
                  </a:lnTo>
                  <a:lnTo>
                    <a:pt x="638175" y="233363"/>
                  </a:lnTo>
                  <a:lnTo>
                    <a:pt x="542925" y="257175"/>
                  </a:lnTo>
                  <a:lnTo>
                    <a:pt x="347663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819F885C-6754-43BC-BCC4-35344A056FF8}"/>
                </a:ext>
              </a:extLst>
            </p:cNvPr>
            <p:cNvSpPr/>
            <p:nvPr/>
          </p:nvSpPr>
          <p:spPr>
            <a:xfrm>
              <a:off x="5519738" y="1771650"/>
              <a:ext cx="1436687" cy="477838"/>
            </a:xfrm>
            <a:custGeom>
              <a:avLst/>
              <a:gdLst>
                <a:gd name="connsiteX0" fmla="*/ 407193 w 1435893"/>
                <a:gd name="connsiteY0" fmla="*/ 383381 h 478631"/>
                <a:gd name="connsiteX1" fmla="*/ 52387 w 1435893"/>
                <a:gd name="connsiteY1" fmla="*/ 478631 h 478631"/>
                <a:gd name="connsiteX2" fmla="*/ 0 w 1435893"/>
                <a:gd name="connsiteY2" fmla="*/ 259556 h 478631"/>
                <a:gd name="connsiteX3" fmla="*/ 171450 w 1435893"/>
                <a:gd name="connsiteY3" fmla="*/ 250031 h 478631"/>
                <a:gd name="connsiteX4" fmla="*/ 297656 w 1435893"/>
                <a:gd name="connsiteY4" fmla="*/ 233363 h 478631"/>
                <a:gd name="connsiteX5" fmla="*/ 411956 w 1435893"/>
                <a:gd name="connsiteY5" fmla="*/ 209550 h 478631"/>
                <a:gd name="connsiteX6" fmla="*/ 533400 w 1435893"/>
                <a:gd name="connsiteY6" fmla="*/ 176213 h 478631"/>
                <a:gd name="connsiteX7" fmla="*/ 645318 w 1435893"/>
                <a:gd name="connsiteY7" fmla="*/ 140494 h 478631"/>
                <a:gd name="connsiteX8" fmla="*/ 783431 w 1435893"/>
                <a:gd name="connsiteY8" fmla="*/ 88106 h 478631"/>
                <a:gd name="connsiteX9" fmla="*/ 885825 w 1435893"/>
                <a:gd name="connsiteY9" fmla="*/ 45244 h 478631"/>
                <a:gd name="connsiteX10" fmla="*/ 938212 w 1435893"/>
                <a:gd name="connsiteY10" fmla="*/ 19050 h 478631"/>
                <a:gd name="connsiteX11" fmla="*/ 971550 w 1435893"/>
                <a:gd name="connsiteY11" fmla="*/ 2381 h 478631"/>
                <a:gd name="connsiteX12" fmla="*/ 1007268 w 1435893"/>
                <a:gd name="connsiteY12" fmla="*/ 0 h 478631"/>
                <a:gd name="connsiteX13" fmla="*/ 1057275 w 1435893"/>
                <a:gd name="connsiteY13" fmla="*/ 9525 h 478631"/>
                <a:gd name="connsiteX14" fmla="*/ 1140618 w 1435893"/>
                <a:gd name="connsiteY14" fmla="*/ 45244 h 478631"/>
                <a:gd name="connsiteX15" fmla="*/ 1243012 w 1435893"/>
                <a:gd name="connsiteY15" fmla="*/ 114300 h 478631"/>
                <a:gd name="connsiteX16" fmla="*/ 1335881 w 1435893"/>
                <a:gd name="connsiteY16" fmla="*/ 180975 h 478631"/>
                <a:gd name="connsiteX17" fmla="*/ 1385887 w 1435893"/>
                <a:gd name="connsiteY17" fmla="*/ 219075 h 478631"/>
                <a:gd name="connsiteX18" fmla="*/ 1416843 w 1435893"/>
                <a:gd name="connsiteY18" fmla="*/ 252413 h 478631"/>
                <a:gd name="connsiteX19" fmla="*/ 1428750 w 1435893"/>
                <a:gd name="connsiteY19" fmla="*/ 276225 h 478631"/>
                <a:gd name="connsiteX20" fmla="*/ 1435893 w 1435893"/>
                <a:gd name="connsiteY20" fmla="*/ 309563 h 478631"/>
                <a:gd name="connsiteX21" fmla="*/ 1426368 w 1435893"/>
                <a:gd name="connsiteY21" fmla="*/ 333375 h 478631"/>
                <a:gd name="connsiteX22" fmla="*/ 1402556 w 1435893"/>
                <a:gd name="connsiteY22" fmla="*/ 359569 h 478631"/>
                <a:gd name="connsiteX23" fmla="*/ 1378743 w 1435893"/>
                <a:gd name="connsiteY23" fmla="*/ 378619 h 478631"/>
                <a:gd name="connsiteX24" fmla="*/ 1369218 w 1435893"/>
                <a:gd name="connsiteY24" fmla="*/ 385763 h 478631"/>
                <a:gd name="connsiteX25" fmla="*/ 995362 w 1435893"/>
                <a:gd name="connsiteY25" fmla="*/ 254794 h 478631"/>
                <a:gd name="connsiteX26" fmla="*/ 964406 w 1435893"/>
                <a:gd name="connsiteY26" fmla="*/ 247650 h 478631"/>
                <a:gd name="connsiteX27" fmla="*/ 933450 w 1435893"/>
                <a:gd name="connsiteY27" fmla="*/ 247650 h 478631"/>
                <a:gd name="connsiteX28" fmla="*/ 883443 w 1435893"/>
                <a:gd name="connsiteY28" fmla="*/ 257175 h 478631"/>
                <a:gd name="connsiteX29" fmla="*/ 407193 w 1435893"/>
                <a:gd name="connsiteY29" fmla="*/ 38338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35893" h="478631">
                  <a:moveTo>
                    <a:pt x="407193" y="383381"/>
                  </a:moveTo>
                  <a:lnTo>
                    <a:pt x="52387" y="478631"/>
                  </a:lnTo>
                  <a:lnTo>
                    <a:pt x="0" y="259556"/>
                  </a:lnTo>
                  <a:lnTo>
                    <a:pt x="171450" y="250031"/>
                  </a:lnTo>
                  <a:lnTo>
                    <a:pt x="297656" y="233363"/>
                  </a:lnTo>
                  <a:lnTo>
                    <a:pt x="411956" y="209550"/>
                  </a:lnTo>
                  <a:lnTo>
                    <a:pt x="533400" y="176213"/>
                  </a:lnTo>
                  <a:lnTo>
                    <a:pt x="645318" y="140494"/>
                  </a:lnTo>
                  <a:lnTo>
                    <a:pt x="783431" y="88106"/>
                  </a:lnTo>
                  <a:lnTo>
                    <a:pt x="885825" y="45244"/>
                  </a:lnTo>
                  <a:lnTo>
                    <a:pt x="938212" y="19050"/>
                  </a:lnTo>
                  <a:lnTo>
                    <a:pt x="971550" y="2381"/>
                  </a:lnTo>
                  <a:lnTo>
                    <a:pt x="1007268" y="0"/>
                  </a:lnTo>
                  <a:lnTo>
                    <a:pt x="1057275" y="9525"/>
                  </a:lnTo>
                  <a:lnTo>
                    <a:pt x="1140618" y="45244"/>
                  </a:lnTo>
                  <a:lnTo>
                    <a:pt x="1243012" y="114300"/>
                  </a:lnTo>
                  <a:lnTo>
                    <a:pt x="1335881" y="180975"/>
                  </a:lnTo>
                  <a:lnTo>
                    <a:pt x="1385887" y="219075"/>
                  </a:lnTo>
                  <a:lnTo>
                    <a:pt x="1416843" y="252413"/>
                  </a:lnTo>
                  <a:lnTo>
                    <a:pt x="1428750" y="276225"/>
                  </a:lnTo>
                  <a:lnTo>
                    <a:pt x="1435893" y="309563"/>
                  </a:lnTo>
                  <a:lnTo>
                    <a:pt x="1426368" y="333375"/>
                  </a:lnTo>
                  <a:lnTo>
                    <a:pt x="1402556" y="359569"/>
                  </a:lnTo>
                  <a:lnTo>
                    <a:pt x="1378743" y="378619"/>
                  </a:lnTo>
                  <a:lnTo>
                    <a:pt x="1369218" y="385763"/>
                  </a:lnTo>
                  <a:lnTo>
                    <a:pt x="995362" y="254794"/>
                  </a:lnTo>
                  <a:lnTo>
                    <a:pt x="964406" y="247650"/>
                  </a:lnTo>
                  <a:lnTo>
                    <a:pt x="933450" y="247650"/>
                  </a:lnTo>
                  <a:lnTo>
                    <a:pt x="883443" y="257175"/>
                  </a:lnTo>
                  <a:lnTo>
                    <a:pt x="40719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7563C38B-1DF3-4FAD-B37E-19F85FDCE3C7}"/>
                </a:ext>
              </a:extLst>
            </p:cNvPr>
            <p:cNvSpPr/>
            <p:nvPr/>
          </p:nvSpPr>
          <p:spPr>
            <a:xfrm>
              <a:off x="6118225" y="1954213"/>
              <a:ext cx="782638" cy="1228725"/>
            </a:xfrm>
            <a:custGeom>
              <a:avLst/>
              <a:gdLst>
                <a:gd name="connsiteX0" fmla="*/ 176213 w 783432"/>
                <a:gd name="connsiteY0" fmla="*/ 740569 h 1228725"/>
                <a:gd name="connsiteX1" fmla="*/ 247650 w 783432"/>
                <a:gd name="connsiteY1" fmla="*/ 557213 h 1228725"/>
                <a:gd name="connsiteX2" fmla="*/ 304800 w 783432"/>
                <a:gd name="connsiteY2" fmla="*/ 416719 h 1228725"/>
                <a:gd name="connsiteX3" fmla="*/ 345282 w 783432"/>
                <a:gd name="connsiteY3" fmla="*/ 314325 h 1228725"/>
                <a:gd name="connsiteX4" fmla="*/ 376238 w 783432"/>
                <a:gd name="connsiteY4" fmla="*/ 238125 h 1228725"/>
                <a:gd name="connsiteX5" fmla="*/ 397669 w 783432"/>
                <a:gd name="connsiteY5" fmla="*/ 178594 h 1228725"/>
                <a:gd name="connsiteX6" fmla="*/ 414338 w 783432"/>
                <a:gd name="connsiteY6" fmla="*/ 142875 h 1228725"/>
                <a:gd name="connsiteX7" fmla="*/ 419100 w 783432"/>
                <a:gd name="connsiteY7" fmla="*/ 114300 h 1228725"/>
                <a:gd name="connsiteX8" fmla="*/ 416719 w 783432"/>
                <a:gd name="connsiteY8" fmla="*/ 97632 h 1228725"/>
                <a:gd name="connsiteX9" fmla="*/ 364332 w 783432"/>
                <a:gd name="connsiteY9" fmla="*/ 0 h 1228725"/>
                <a:gd name="connsiteX10" fmla="*/ 783432 w 783432"/>
                <a:gd name="connsiteY10" fmla="*/ 171450 h 1228725"/>
                <a:gd name="connsiteX11" fmla="*/ 769144 w 783432"/>
                <a:gd name="connsiteY11" fmla="*/ 202407 h 1228725"/>
                <a:gd name="connsiteX12" fmla="*/ 711994 w 783432"/>
                <a:gd name="connsiteY12" fmla="*/ 259557 h 1228725"/>
                <a:gd name="connsiteX13" fmla="*/ 635794 w 783432"/>
                <a:gd name="connsiteY13" fmla="*/ 352425 h 1228725"/>
                <a:gd name="connsiteX14" fmla="*/ 531019 w 783432"/>
                <a:gd name="connsiteY14" fmla="*/ 497682 h 1228725"/>
                <a:gd name="connsiteX15" fmla="*/ 426244 w 783432"/>
                <a:gd name="connsiteY15" fmla="*/ 657225 h 1228725"/>
                <a:gd name="connsiteX16" fmla="*/ 311944 w 783432"/>
                <a:gd name="connsiteY16" fmla="*/ 852488 h 1228725"/>
                <a:gd name="connsiteX17" fmla="*/ 209550 w 783432"/>
                <a:gd name="connsiteY17" fmla="*/ 1031082 h 1228725"/>
                <a:gd name="connsiteX18" fmla="*/ 100013 w 783432"/>
                <a:gd name="connsiteY18" fmla="*/ 1228725 h 1228725"/>
                <a:gd name="connsiteX19" fmla="*/ 0 w 783432"/>
                <a:gd name="connsiteY19" fmla="*/ 1183482 h 1228725"/>
                <a:gd name="connsiteX20" fmla="*/ 19050 w 783432"/>
                <a:gd name="connsiteY20" fmla="*/ 1140619 h 1228725"/>
                <a:gd name="connsiteX21" fmla="*/ 176213 w 783432"/>
                <a:gd name="connsiteY21" fmla="*/ 740569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83432" h="1228725">
                  <a:moveTo>
                    <a:pt x="176213" y="740569"/>
                  </a:moveTo>
                  <a:lnTo>
                    <a:pt x="247650" y="557213"/>
                  </a:lnTo>
                  <a:lnTo>
                    <a:pt x="304800" y="416719"/>
                  </a:lnTo>
                  <a:lnTo>
                    <a:pt x="345282" y="314325"/>
                  </a:lnTo>
                  <a:lnTo>
                    <a:pt x="376238" y="238125"/>
                  </a:lnTo>
                  <a:lnTo>
                    <a:pt x="397669" y="178594"/>
                  </a:lnTo>
                  <a:lnTo>
                    <a:pt x="414338" y="142875"/>
                  </a:lnTo>
                  <a:lnTo>
                    <a:pt x="419100" y="114300"/>
                  </a:lnTo>
                  <a:lnTo>
                    <a:pt x="416719" y="97632"/>
                  </a:lnTo>
                  <a:lnTo>
                    <a:pt x="364332" y="0"/>
                  </a:lnTo>
                  <a:lnTo>
                    <a:pt x="783432" y="171450"/>
                  </a:lnTo>
                  <a:lnTo>
                    <a:pt x="769144" y="202407"/>
                  </a:lnTo>
                  <a:lnTo>
                    <a:pt x="711994" y="259557"/>
                  </a:lnTo>
                  <a:lnTo>
                    <a:pt x="635794" y="352425"/>
                  </a:lnTo>
                  <a:lnTo>
                    <a:pt x="531019" y="497682"/>
                  </a:lnTo>
                  <a:lnTo>
                    <a:pt x="426244" y="657225"/>
                  </a:lnTo>
                  <a:lnTo>
                    <a:pt x="311944" y="852488"/>
                  </a:lnTo>
                  <a:lnTo>
                    <a:pt x="209550" y="1031082"/>
                  </a:lnTo>
                  <a:lnTo>
                    <a:pt x="100013" y="1228725"/>
                  </a:lnTo>
                  <a:lnTo>
                    <a:pt x="0" y="1183482"/>
                  </a:lnTo>
                  <a:lnTo>
                    <a:pt x="19050" y="1140619"/>
                  </a:lnTo>
                  <a:lnTo>
                    <a:pt x="176213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FBC3397F-DF67-4146-836C-368CD034DA6F}"/>
                </a:ext>
              </a:extLst>
            </p:cNvPr>
            <p:cNvSpPr/>
            <p:nvPr/>
          </p:nvSpPr>
          <p:spPr>
            <a:xfrm>
              <a:off x="6100763" y="3122613"/>
              <a:ext cx="889000" cy="815975"/>
            </a:xfrm>
            <a:custGeom>
              <a:avLst/>
              <a:gdLst>
                <a:gd name="connsiteX0" fmla="*/ 621506 w 888206"/>
                <a:gd name="connsiteY0" fmla="*/ 785812 h 816769"/>
                <a:gd name="connsiteX1" fmla="*/ 595312 w 888206"/>
                <a:gd name="connsiteY1" fmla="*/ 692944 h 816769"/>
                <a:gd name="connsiteX2" fmla="*/ 576262 w 888206"/>
                <a:gd name="connsiteY2" fmla="*/ 640556 h 816769"/>
                <a:gd name="connsiteX3" fmla="*/ 542925 w 888206"/>
                <a:gd name="connsiteY3" fmla="*/ 576262 h 816769"/>
                <a:gd name="connsiteX4" fmla="*/ 509587 w 888206"/>
                <a:gd name="connsiteY4" fmla="*/ 523875 h 816769"/>
                <a:gd name="connsiteX5" fmla="*/ 454818 w 888206"/>
                <a:gd name="connsiteY5" fmla="*/ 450056 h 816769"/>
                <a:gd name="connsiteX6" fmla="*/ 390525 w 888206"/>
                <a:gd name="connsiteY6" fmla="*/ 376237 h 816769"/>
                <a:gd name="connsiteX7" fmla="*/ 297656 w 888206"/>
                <a:gd name="connsiteY7" fmla="*/ 290512 h 816769"/>
                <a:gd name="connsiteX8" fmla="*/ 211931 w 888206"/>
                <a:gd name="connsiteY8" fmla="*/ 216694 h 816769"/>
                <a:gd name="connsiteX9" fmla="*/ 130968 w 888206"/>
                <a:gd name="connsiteY9" fmla="*/ 154781 h 816769"/>
                <a:gd name="connsiteX10" fmla="*/ 35718 w 888206"/>
                <a:gd name="connsiteY10" fmla="*/ 95250 h 816769"/>
                <a:gd name="connsiteX11" fmla="*/ 19050 w 888206"/>
                <a:gd name="connsiteY11" fmla="*/ 83344 h 816769"/>
                <a:gd name="connsiteX12" fmla="*/ 7143 w 888206"/>
                <a:gd name="connsiteY12" fmla="*/ 71437 h 816769"/>
                <a:gd name="connsiteX13" fmla="*/ 0 w 888206"/>
                <a:gd name="connsiteY13" fmla="*/ 57150 h 816769"/>
                <a:gd name="connsiteX14" fmla="*/ 0 w 888206"/>
                <a:gd name="connsiteY14" fmla="*/ 35719 h 816769"/>
                <a:gd name="connsiteX15" fmla="*/ 7143 w 888206"/>
                <a:gd name="connsiteY15" fmla="*/ 14287 h 816769"/>
                <a:gd name="connsiteX16" fmla="*/ 23812 w 888206"/>
                <a:gd name="connsiteY16" fmla="*/ 0 h 816769"/>
                <a:gd name="connsiteX17" fmla="*/ 133350 w 888206"/>
                <a:gd name="connsiteY17" fmla="*/ 21431 h 816769"/>
                <a:gd name="connsiteX18" fmla="*/ 183356 w 888206"/>
                <a:gd name="connsiteY18" fmla="*/ 42862 h 816769"/>
                <a:gd name="connsiteX19" fmla="*/ 290512 w 888206"/>
                <a:gd name="connsiteY19" fmla="*/ 104775 h 816769"/>
                <a:gd name="connsiteX20" fmla="*/ 388143 w 888206"/>
                <a:gd name="connsiteY20" fmla="*/ 169069 h 816769"/>
                <a:gd name="connsiteX21" fmla="*/ 490537 w 888206"/>
                <a:gd name="connsiteY21" fmla="*/ 240506 h 816769"/>
                <a:gd name="connsiteX22" fmla="*/ 571500 w 888206"/>
                <a:gd name="connsiteY22" fmla="*/ 307181 h 816769"/>
                <a:gd name="connsiteX23" fmla="*/ 623887 w 888206"/>
                <a:gd name="connsiteY23" fmla="*/ 359569 h 816769"/>
                <a:gd name="connsiteX24" fmla="*/ 681037 w 888206"/>
                <a:gd name="connsiteY24" fmla="*/ 423862 h 816769"/>
                <a:gd name="connsiteX25" fmla="*/ 733425 w 888206"/>
                <a:gd name="connsiteY25" fmla="*/ 492919 h 816769"/>
                <a:gd name="connsiteX26" fmla="*/ 783431 w 888206"/>
                <a:gd name="connsiteY26" fmla="*/ 559594 h 816769"/>
                <a:gd name="connsiteX27" fmla="*/ 819150 w 888206"/>
                <a:gd name="connsiteY27" fmla="*/ 621506 h 816769"/>
                <a:gd name="connsiteX28" fmla="*/ 845343 w 888206"/>
                <a:gd name="connsiteY28" fmla="*/ 683419 h 816769"/>
                <a:gd name="connsiteX29" fmla="*/ 862012 w 888206"/>
                <a:gd name="connsiteY29" fmla="*/ 728662 h 816769"/>
                <a:gd name="connsiteX30" fmla="*/ 888206 w 888206"/>
                <a:gd name="connsiteY30" fmla="*/ 816769 h 816769"/>
                <a:gd name="connsiteX31" fmla="*/ 621506 w 888206"/>
                <a:gd name="connsiteY31" fmla="*/ 785812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8206" h="816769">
                  <a:moveTo>
                    <a:pt x="621506" y="785812"/>
                  </a:moveTo>
                  <a:lnTo>
                    <a:pt x="595312" y="692944"/>
                  </a:lnTo>
                  <a:lnTo>
                    <a:pt x="576262" y="640556"/>
                  </a:lnTo>
                  <a:lnTo>
                    <a:pt x="542925" y="576262"/>
                  </a:lnTo>
                  <a:lnTo>
                    <a:pt x="509587" y="523875"/>
                  </a:lnTo>
                  <a:lnTo>
                    <a:pt x="454818" y="450056"/>
                  </a:lnTo>
                  <a:lnTo>
                    <a:pt x="390525" y="376237"/>
                  </a:lnTo>
                  <a:lnTo>
                    <a:pt x="297656" y="290512"/>
                  </a:lnTo>
                  <a:lnTo>
                    <a:pt x="211931" y="216694"/>
                  </a:lnTo>
                  <a:lnTo>
                    <a:pt x="130968" y="154781"/>
                  </a:lnTo>
                  <a:lnTo>
                    <a:pt x="35718" y="95250"/>
                  </a:lnTo>
                  <a:lnTo>
                    <a:pt x="19050" y="83344"/>
                  </a:lnTo>
                  <a:lnTo>
                    <a:pt x="7143" y="71437"/>
                  </a:lnTo>
                  <a:lnTo>
                    <a:pt x="0" y="57150"/>
                  </a:lnTo>
                  <a:lnTo>
                    <a:pt x="0" y="35719"/>
                  </a:lnTo>
                  <a:lnTo>
                    <a:pt x="7143" y="14287"/>
                  </a:lnTo>
                  <a:lnTo>
                    <a:pt x="23812" y="0"/>
                  </a:lnTo>
                  <a:lnTo>
                    <a:pt x="133350" y="21431"/>
                  </a:lnTo>
                  <a:lnTo>
                    <a:pt x="183356" y="42862"/>
                  </a:lnTo>
                  <a:lnTo>
                    <a:pt x="290512" y="104775"/>
                  </a:lnTo>
                  <a:lnTo>
                    <a:pt x="388143" y="169069"/>
                  </a:lnTo>
                  <a:lnTo>
                    <a:pt x="490537" y="240506"/>
                  </a:lnTo>
                  <a:lnTo>
                    <a:pt x="571500" y="307181"/>
                  </a:lnTo>
                  <a:lnTo>
                    <a:pt x="623887" y="359569"/>
                  </a:lnTo>
                  <a:lnTo>
                    <a:pt x="681037" y="423862"/>
                  </a:lnTo>
                  <a:lnTo>
                    <a:pt x="733425" y="492919"/>
                  </a:lnTo>
                  <a:lnTo>
                    <a:pt x="783431" y="559594"/>
                  </a:lnTo>
                  <a:lnTo>
                    <a:pt x="819150" y="621506"/>
                  </a:lnTo>
                  <a:lnTo>
                    <a:pt x="845343" y="683419"/>
                  </a:lnTo>
                  <a:lnTo>
                    <a:pt x="862012" y="728662"/>
                  </a:lnTo>
                  <a:lnTo>
                    <a:pt x="888206" y="816769"/>
                  </a:lnTo>
                  <a:lnTo>
                    <a:pt x="621506" y="785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FC951F0A-BF74-4532-A11F-C056193664AC}"/>
                </a:ext>
              </a:extLst>
            </p:cNvPr>
            <p:cNvSpPr/>
            <p:nvPr/>
          </p:nvSpPr>
          <p:spPr>
            <a:xfrm>
              <a:off x="6538913" y="3862388"/>
              <a:ext cx="484187" cy="1146175"/>
            </a:xfrm>
            <a:custGeom>
              <a:avLst/>
              <a:gdLst>
                <a:gd name="connsiteX0" fmla="*/ 221456 w 483393"/>
                <a:gd name="connsiteY0" fmla="*/ 297656 h 1145381"/>
                <a:gd name="connsiteX1" fmla="*/ 211931 w 483393"/>
                <a:gd name="connsiteY1" fmla="*/ 207168 h 1145381"/>
                <a:gd name="connsiteX2" fmla="*/ 204787 w 483393"/>
                <a:gd name="connsiteY2" fmla="*/ 154781 h 1145381"/>
                <a:gd name="connsiteX3" fmla="*/ 197643 w 483393"/>
                <a:gd name="connsiteY3" fmla="*/ 104775 h 1145381"/>
                <a:gd name="connsiteX4" fmla="*/ 176212 w 483393"/>
                <a:gd name="connsiteY4" fmla="*/ 0 h 1145381"/>
                <a:gd name="connsiteX5" fmla="*/ 423862 w 483393"/>
                <a:gd name="connsiteY5" fmla="*/ 2381 h 1145381"/>
                <a:gd name="connsiteX6" fmla="*/ 447675 w 483393"/>
                <a:gd name="connsiteY6" fmla="*/ 73818 h 1145381"/>
                <a:gd name="connsiteX7" fmla="*/ 461962 w 483393"/>
                <a:gd name="connsiteY7" fmla="*/ 133350 h 1145381"/>
                <a:gd name="connsiteX8" fmla="*/ 473868 w 483393"/>
                <a:gd name="connsiteY8" fmla="*/ 211931 h 1145381"/>
                <a:gd name="connsiteX9" fmla="*/ 481012 w 483393"/>
                <a:gd name="connsiteY9" fmla="*/ 295275 h 1145381"/>
                <a:gd name="connsiteX10" fmla="*/ 483393 w 483393"/>
                <a:gd name="connsiteY10" fmla="*/ 388143 h 1145381"/>
                <a:gd name="connsiteX11" fmla="*/ 478631 w 483393"/>
                <a:gd name="connsiteY11" fmla="*/ 495300 h 1145381"/>
                <a:gd name="connsiteX12" fmla="*/ 473868 w 483393"/>
                <a:gd name="connsiteY12" fmla="*/ 554831 h 1145381"/>
                <a:gd name="connsiteX13" fmla="*/ 464343 w 483393"/>
                <a:gd name="connsiteY13" fmla="*/ 611981 h 1145381"/>
                <a:gd name="connsiteX14" fmla="*/ 450056 w 483393"/>
                <a:gd name="connsiteY14" fmla="*/ 678656 h 1145381"/>
                <a:gd name="connsiteX15" fmla="*/ 431006 w 483393"/>
                <a:gd name="connsiteY15" fmla="*/ 740568 h 1145381"/>
                <a:gd name="connsiteX16" fmla="*/ 404812 w 483393"/>
                <a:gd name="connsiteY16" fmla="*/ 804862 h 1145381"/>
                <a:gd name="connsiteX17" fmla="*/ 378618 w 483393"/>
                <a:gd name="connsiteY17" fmla="*/ 859631 h 1145381"/>
                <a:gd name="connsiteX18" fmla="*/ 345281 w 483393"/>
                <a:gd name="connsiteY18" fmla="*/ 914400 h 1145381"/>
                <a:gd name="connsiteX19" fmla="*/ 297656 w 483393"/>
                <a:gd name="connsiteY19" fmla="*/ 981075 h 1145381"/>
                <a:gd name="connsiteX20" fmla="*/ 235743 w 483393"/>
                <a:gd name="connsiteY20" fmla="*/ 1045368 h 1145381"/>
                <a:gd name="connsiteX21" fmla="*/ 183356 w 483393"/>
                <a:gd name="connsiteY21" fmla="*/ 1095375 h 1145381"/>
                <a:gd name="connsiteX22" fmla="*/ 142875 w 483393"/>
                <a:gd name="connsiteY22" fmla="*/ 1126331 h 1145381"/>
                <a:gd name="connsiteX23" fmla="*/ 114300 w 483393"/>
                <a:gd name="connsiteY23" fmla="*/ 1140618 h 1145381"/>
                <a:gd name="connsiteX24" fmla="*/ 95250 w 483393"/>
                <a:gd name="connsiteY24" fmla="*/ 1145381 h 1145381"/>
                <a:gd name="connsiteX25" fmla="*/ 78581 w 483393"/>
                <a:gd name="connsiteY25" fmla="*/ 1143000 h 1145381"/>
                <a:gd name="connsiteX26" fmla="*/ 64293 w 483393"/>
                <a:gd name="connsiteY26" fmla="*/ 1135856 h 1145381"/>
                <a:gd name="connsiteX27" fmla="*/ 52387 w 483393"/>
                <a:gd name="connsiteY27" fmla="*/ 1116806 h 1145381"/>
                <a:gd name="connsiteX28" fmla="*/ 40481 w 483393"/>
                <a:gd name="connsiteY28" fmla="*/ 1081087 h 1145381"/>
                <a:gd name="connsiteX29" fmla="*/ 23812 w 483393"/>
                <a:gd name="connsiteY29" fmla="*/ 1033462 h 1145381"/>
                <a:gd name="connsiteX30" fmla="*/ 0 w 483393"/>
                <a:gd name="connsiteY30" fmla="*/ 995362 h 1145381"/>
                <a:gd name="connsiteX31" fmla="*/ 164306 w 483393"/>
                <a:gd name="connsiteY31" fmla="*/ 616743 h 1145381"/>
                <a:gd name="connsiteX32" fmla="*/ 180975 w 483393"/>
                <a:gd name="connsiteY32" fmla="*/ 590550 h 1145381"/>
                <a:gd name="connsiteX33" fmla="*/ 197643 w 483393"/>
                <a:gd name="connsiteY33" fmla="*/ 550068 h 1145381"/>
                <a:gd name="connsiteX34" fmla="*/ 211931 w 483393"/>
                <a:gd name="connsiteY34" fmla="*/ 509587 h 1145381"/>
                <a:gd name="connsiteX35" fmla="*/ 219075 w 483393"/>
                <a:gd name="connsiteY35" fmla="*/ 459581 h 1145381"/>
                <a:gd name="connsiteX36" fmla="*/ 221456 w 483393"/>
                <a:gd name="connsiteY36" fmla="*/ 411956 h 1145381"/>
                <a:gd name="connsiteX37" fmla="*/ 221456 w 483393"/>
                <a:gd name="connsiteY37" fmla="*/ 2976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1145381">
                  <a:moveTo>
                    <a:pt x="221456" y="297656"/>
                  </a:moveTo>
                  <a:lnTo>
                    <a:pt x="211931" y="207168"/>
                  </a:lnTo>
                  <a:lnTo>
                    <a:pt x="204787" y="154781"/>
                  </a:lnTo>
                  <a:lnTo>
                    <a:pt x="197643" y="104775"/>
                  </a:lnTo>
                  <a:lnTo>
                    <a:pt x="176212" y="0"/>
                  </a:lnTo>
                  <a:lnTo>
                    <a:pt x="423862" y="2381"/>
                  </a:lnTo>
                  <a:lnTo>
                    <a:pt x="447675" y="73818"/>
                  </a:lnTo>
                  <a:lnTo>
                    <a:pt x="461962" y="133350"/>
                  </a:lnTo>
                  <a:lnTo>
                    <a:pt x="473868" y="211931"/>
                  </a:lnTo>
                  <a:lnTo>
                    <a:pt x="481012" y="295275"/>
                  </a:lnTo>
                  <a:cubicBezTo>
                    <a:pt x="481806" y="326231"/>
                    <a:pt x="482599" y="357187"/>
                    <a:pt x="483393" y="388143"/>
                  </a:cubicBezTo>
                  <a:lnTo>
                    <a:pt x="478631" y="495300"/>
                  </a:lnTo>
                  <a:lnTo>
                    <a:pt x="473868" y="554831"/>
                  </a:lnTo>
                  <a:lnTo>
                    <a:pt x="464343" y="611981"/>
                  </a:lnTo>
                  <a:lnTo>
                    <a:pt x="450056" y="678656"/>
                  </a:lnTo>
                  <a:lnTo>
                    <a:pt x="431006" y="740568"/>
                  </a:lnTo>
                  <a:lnTo>
                    <a:pt x="404812" y="804862"/>
                  </a:lnTo>
                  <a:lnTo>
                    <a:pt x="378618" y="859631"/>
                  </a:lnTo>
                  <a:lnTo>
                    <a:pt x="345281" y="914400"/>
                  </a:lnTo>
                  <a:lnTo>
                    <a:pt x="297656" y="981075"/>
                  </a:lnTo>
                  <a:lnTo>
                    <a:pt x="235743" y="1045368"/>
                  </a:lnTo>
                  <a:lnTo>
                    <a:pt x="183356" y="1095375"/>
                  </a:lnTo>
                  <a:lnTo>
                    <a:pt x="142875" y="1126331"/>
                  </a:lnTo>
                  <a:lnTo>
                    <a:pt x="114300" y="1140618"/>
                  </a:lnTo>
                  <a:lnTo>
                    <a:pt x="95250" y="1145381"/>
                  </a:lnTo>
                  <a:lnTo>
                    <a:pt x="78581" y="1143000"/>
                  </a:lnTo>
                  <a:lnTo>
                    <a:pt x="64293" y="1135856"/>
                  </a:lnTo>
                  <a:lnTo>
                    <a:pt x="52387" y="1116806"/>
                  </a:lnTo>
                  <a:lnTo>
                    <a:pt x="40481" y="1081087"/>
                  </a:lnTo>
                  <a:lnTo>
                    <a:pt x="23812" y="1033462"/>
                  </a:lnTo>
                  <a:lnTo>
                    <a:pt x="0" y="995362"/>
                  </a:lnTo>
                  <a:lnTo>
                    <a:pt x="164306" y="616743"/>
                  </a:lnTo>
                  <a:lnTo>
                    <a:pt x="180975" y="590550"/>
                  </a:lnTo>
                  <a:lnTo>
                    <a:pt x="197643" y="550068"/>
                  </a:lnTo>
                  <a:lnTo>
                    <a:pt x="211931" y="509587"/>
                  </a:lnTo>
                  <a:lnTo>
                    <a:pt x="219075" y="459581"/>
                  </a:lnTo>
                  <a:lnTo>
                    <a:pt x="221456" y="411956"/>
                  </a:lnTo>
                  <a:lnTo>
                    <a:pt x="221456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2B1DD323-7F2E-447D-90DB-7F39B3585694}"/>
                </a:ext>
              </a:extLst>
            </p:cNvPr>
            <p:cNvSpPr/>
            <p:nvPr/>
          </p:nvSpPr>
          <p:spPr>
            <a:xfrm>
              <a:off x="6142038" y="4440238"/>
              <a:ext cx="590550" cy="493712"/>
            </a:xfrm>
            <a:custGeom>
              <a:avLst/>
              <a:gdLst>
                <a:gd name="connsiteX0" fmla="*/ 264319 w 590550"/>
                <a:gd name="connsiteY0" fmla="*/ 121444 h 492919"/>
                <a:gd name="connsiteX1" fmla="*/ 359569 w 590550"/>
                <a:gd name="connsiteY1" fmla="*/ 128588 h 492919"/>
                <a:gd name="connsiteX2" fmla="*/ 402431 w 590550"/>
                <a:gd name="connsiteY2" fmla="*/ 126207 h 492919"/>
                <a:gd name="connsiteX3" fmla="*/ 454819 w 590550"/>
                <a:gd name="connsiteY3" fmla="*/ 114300 h 492919"/>
                <a:gd name="connsiteX4" fmla="*/ 492919 w 590550"/>
                <a:gd name="connsiteY4" fmla="*/ 102394 h 492919"/>
                <a:gd name="connsiteX5" fmla="*/ 538162 w 590550"/>
                <a:gd name="connsiteY5" fmla="*/ 69057 h 492919"/>
                <a:gd name="connsiteX6" fmla="*/ 590550 w 590550"/>
                <a:gd name="connsiteY6" fmla="*/ 0 h 492919"/>
                <a:gd name="connsiteX7" fmla="*/ 457200 w 590550"/>
                <a:gd name="connsiteY7" fmla="*/ 492919 h 492919"/>
                <a:gd name="connsiteX8" fmla="*/ 395287 w 590550"/>
                <a:gd name="connsiteY8" fmla="*/ 414338 h 492919"/>
                <a:gd name="connsiteX9" fmla="*/ 359569 w 590550"/>
                <a:gd name="connsiteY9" fmla="*/ 366713 h 492919"/>
                <a:gd name="connsiteX10" fmla="*/ 326231 w 590550"/>
                <a:gd name="connsiteY10" fmla="*/ 330994 h 492919"/>
                <a:gd name="connsiteX11" fmla="*/ 280987 w 590550"/>
                <a:gd name="connsiteY11" fmla="*/ 290513 h 492919"/>
                <a:gd name="connsiteX12" fmla="*/ 228600 w 590550"/>
                <a:gd name="connsiteY12" fmla="*/ 252413 h 492919"/>
                <a:gd name="connsiteX13" fmla="*/ 169069 w 590550"/>
                <a:gd name="connsiteY13" fmla="*/ 219075 h 492919"/>
                <a:gd name="connsiteX14" fmla="*/ 111919 w 590550"/>
                <a:gd name="connsiteY14" fmla="*/ 190500 h 492919"/>
                <a:gd name="connsiteX15" fmla="*/ 78581 w 590550"/>
                <a:gd name="connsiteY15" fmla="*/ 176213 h 492919"/>
                <a:gd name="connsiteX16" fmla="*/ 50006 w 590550"/>
                <a:gd name="connsiteY16" fmla="*/ 159544 h 492919"/>
                <a:gd name="connsiteX17" fmla="*/ 16669 w 590550"/>
                <a:gd name="connsiteY17" fmla="*/ 133350 h 492919"/>
                <a:gd name="connsiteX18" fmla="*/ 0 w 590550"/>
                <a:gd name="connsiteY18" fmla="*/ 109538 h 492919"/>
                <a:gd name="connsiteX19" fmla="*/ 0 w 590550"/>
                <a:gd name="connsiteY19" fmla="*/ 95250 h 492919"/>
                <a:gd name="connsiteX20" fmla="*/ 11906 w 590550"/>
                <a:gd name="connsiteY20" fmla="*/ 83344 h 492919"/>
                <a:gd name="connsiteX21" fmla="*/ 42862 w 590550"/>
                <a:gd name="connsiteY21" fmla="*/ 76200 h 492919"/>
                <a:gd name="connsiteX22" fmla="*/ 109537 w 590550"/>
                <a:gd name="connsiteY22" fmla="*/ 76200 h 492919"/>
                <a:gd name="connsiteX23" fmla="*/ 140494 w 590550"/>
                <a:gd name="connsiteY23" fmla="*/ 85725 h 492919"/>
                <a:gd name="connsiteX24" fmla="*/ 264319 w 590550"/>
                <a:gd name="connsiteY24" fmla="*/ 12144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492919">
                  <a:moveTo>
                    <a:pt x="264319" y="121444"/>
                  </a:moveTo>
                  <a:lnTo>
                    <a:pt x="359569" y="128588"/>
                  </a:lnTo>
                  <a:lnTo>
                    <a:pt x="402431" y="126207"/>
                  </a:lnTo>
                  <a:lnTo>
                    <a:pt x="454819" y="114300"/>
                  </a:lnTo>
                  <a:lnTo>
                    <a:pt x="492919" y="102394"/>
                  </a:lnTo>
                  <a:lnTo>
                    <a:pt x="538162" y="69057"/>
                  </a:lnTo>
                  <a:lnTo>
                    <a:pt x="590550" y="0"/>
                  </a:lnTo>
                  <a:lnTo>
                    <a:pt x="457200" y="492919"/>
                  </a:lnTo>
                  <a:lnTo>
                    <a:pt x="395287" y="414338"/>
                  </a:lnTo>
                  <a:lnTo>
                    <a:pt x="359569" y="366713"/>
                  </a:lnTo>
                  <a:lnTo>
                    <a:pt x="326231" y="330994"/>
                  </a:lnTo>
                  <a:lnTo>
                    <a:pt x="280987" y="290513"/>
                  </a:lnTo>
                  <a:lnTo>
                    <a:pt x="228600" y="252413"/>
                  </a:lnTo>
                  <a:lnTo>
                    <a:pt x="169069" y="219075"/>
                  </a:lnTo>
                  <a:lnTo>
                    <a:pt x="111919" y="190500"/>
                  </a:lnTo>
                  <a:lnTo>
                    <a:pt x="78581" y="176213"/>
                  </a:lnTo>
                  <a:lnTo>
                    <a:pt x="50006" y="159544"/>
                  </a:lnTo>
                  <a:lnTo>
                    <a:pt x="16669" y="133350"/>
                  </a:lnTo>
                  <a:lnTo>
                    <a:pt x="0" y="109538"/>
                  </a:lnTo>
                  <a:lnTo>
                    <a:pt x="0" y="95250"/>
                  </a:lnTo>
                  <a:lnTo>
                    <a:pt x="11906" y="83344"/>
                  </a:lnTo>
                  <a:lnTo>
                    <a:pt x="42862" y="76200"/>
                  </a:lnTo>
                  <a:lnTo>
                    <a:pt x="109537" y="76200"/>
                  </a:lnTo>
                  <a:lnTo>
                    <a:pt x="140494" y="85725"/>
                  </a:lnTo>
                  <a:lnTo>
                    <a:pt x="2643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0105E2F1-CD72-45A2-8BB4-D59CEDEDE5E5}"/>
                </a:ext>
              </a:extLst>
            </p:cNvPr>
            <p:cNvSpPr/>
            <p:nvPr/>
          </p:nvSpPr>
          <p:spPr>
            <a:xfrm rot="16200000">
              <a:off x="3378994" y="3717132"/>
              <a:ext cx="4127500" cy="449262"/>
            </a:xfrm>
            <a:custGeom>
              <a:avLst/>
              <a:gdLst>
                <a:gd name="connsiteX0" fmla="*/ 1652039 w 4126698"/>
                <a:gd name="connsiteY0" fmla="*/ 438504 h 448702"/>
                <a:gd name="connsiteX1" fmla="*/ 1216934 w 4126698"/>
                <a:gd name="connsiteY1" fmla="*/ 441904 h 448702"/>
                <a:gd name="connsiteX2" fmla="*/ 944994 w 4126698"/>
                <a:gd name="connsiteY2" fmla="*/ 441904 h 448702"/>
                <a:gd name="connsiteX3" fmla="*/ 662855 w 4126698"/>
                <a:gd name="connsiteY3" fmla="*/ 441904 h 448702"/>
                <a:gd name="connsiteX4" fmla="*/ 384116 w 4126698"/>
                <a:gd name="connsiteY4" fmla="*/ 424907 h 448702"/>
                <a:gd name="connsiteX5" fmla="*/ 220952 w 4126698"/>
                <a:gd name="connsiteY5" fmla="*/ 404512 h 448702"/>
                <a:gd name="connsiteX6" fmla="*/ 115575 w 4126698"/>
                <a:gd name="connsiteY6" fmla="*/ 384116 h 448702"/>
                <a:gd name="connsiteX7" fmla="*/ 37392 w 4126698"/>
                <a:gd name="connsiteY7" fmla="*/ 363721 h 448702"/>
                <a:gd name="connsiteX8" fmla="*/ 6799 w 4126698"/>
                <a:gd name="connsiteY8" fmla="*/ 343325 h 448702"/>
                <a:gd name="connsiteX9" fmla="*/ 0 w 4126698"/>
                <a:gd name="connsiteY9" fmla="*/ 333127 h 448702"/>
                <a:gd name="connsiteX10" fmla="*/ 6799 w 4126698"/>
                <a:gd name="connsiteY10" fmla="*/ 309333 h 448702"/>
                <a:gd name="connsiteX11" fmla="*/ 40792 w 4126698"/>
                <a:gd name="connsiteY11" fmla="*/ 288937 h 448702"/>
                <a:gd name="connsiteX12" fmla="*/ 122374 w 4126698"/>
                <a:gd name="connsiteY12" fmla="*/ 265142 h 448702"/>
                <a:gd name="connsiteX13" fmla="*/ 231150 w 4126698"/>
                <a:gd name="connsiteY13" fmla="*/ 248146 h 448702"/>
                <a:gd name="connsiteX14" fmla="*/ 445303 w 4126698"/>
                <a:gd name="connsiteY14" fmla="*/ 241347 h 448702"/>
                <a:gd name="connsiteX15" fmla="*/ 921199 w 4126698"/>
                <a:gd name="connsiteY15" fmla="*/ 231150 h 448702"/>
                <a:gd name="connsiteX16" fmla="*/ 1720024 w 4126698"/>
                <a:gd name="connsiteY16" fmla="*/ 214153 h 448702"/>
                <a:gd name="connsiteX17" fmla="*/ 2559641 w 4126698"/>
                <a:gd name="connsiteY17" fmla="*/ 193758 h 448702"/>
                <a:gd name="connsiteX18" fmla="*/ 3327873 w 4126698"/>
                <a:gd name="connsiteY18" fmla="*/ 180161 h 448702"/>
                <a:gd name="connsiteX19" fmla="*/ 3749380 w 4126698"/>
                <a:gd name="connsiteY19" fmla="*/ 169963 h 448702"/>
                <a:gd name="connsiteX20" fmla="*/ 3837761 w 4126698"/>
                <a:gd name="connsiteY20" fmla="*/ 149567 h 448702"/>
                <a:gd name="connsiteX21" fmla="*/ 3902347 w 4126698"/>
                <a:gd name="connsiteY21" fmla="*/ 125773 h 448702"/>
                <a:gd name="connsiteX22" fmla="*/ 3966933 w 4126698"/>
                <a:gd name="connsiteY22" fmla="*/ 88381 h 448702"/>
                <a:gd name="connsiteX23" fmla="*/ 4024720 w 4126698"/>
                <a:gd name="connsiteY23" fmla="*/ 44191 h 448702"/>
                <a:gd name="connsiteX24" fmla="*/ 4072310 w 4126698"/>
                <a:gd name="connsiteY24" fmla="*/ 6799 h 448702"/>
                <a:gd name="connsiteX25" fmla="*/ 4096105 w 4126698"/>
                <a:gd name="connsiteY25" fmla="*/ 0 h 448702"/>
                <a:gd name="connsiteX26" fmla="*/ 4113101 w 4126698"/>
                <a:gd name="connsiteY26" fmla="*/ 6799 h 448702"/>
                <a:gd name="connsiteX27" fmla="*/ 4123299 w 4126698"/>
                <a:gd name="connsiteY27" fmla="*/ 30593 h 448702"/>
                <a:gd name="connsiteX28" fmla="*/ 4126698 w 4126698"/>
                <a:gd name="connsiteY28" fmla="*/ 71385 h 448702"/>
                <a:gd name="connsiteX29" fmla="*/ 4113101 w 4126698"/>
                <a:gd name="connsiteY29" fmla="*/ 142769 h 448702"/>
                <a:gd name="connsiteX30" fmla="*/ 4079108 w 4126698"/>
                <a:gd name="connsiteY30" fmla="*/ 234549 h 448702"/>
                <a:gd name="connsiteX31" fmla="*/ 4021321 w 4126698"/>
                <a:gd name="connsiteY31" fmla="*/ 343325 h 448702"/>
                <a:gd name="connsiteX32" fmla="*/ 3970332 w 4126698"/>
                <a:gd name="connsiteY32" fmla="*/ 448702 h 448702"/>
                <a:gd name="connsiteX33" fmla="*/ 3776574 w 4126698"/>
                <a:gd name="connsiteY33" fmla="*/ 435105 h 448702"/>
                <a:gd name="connsiteX34" fmla="*/ 3127316 w 4126698"/>
                <a:gd name="connsiteY34" fmla="*/ 438504 h 448702"/>
                <a:gd name="connsiteX35" fmla="*/ 2586835 w 4126698"/>
                <a:gd name="connsiteY35" fmla="*/ 438504 h 448702"/>
                <a:gd name="connsiteX36" fmla="*/ 1652039 w 4126698"/>
                <a:gd name="connsiteY36" fmla="*/ 438504 h 4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26698" h="448702">
                  <a:moveTo>
                    <a:pt x="1652039" y="438504"/>
                  </a:moveTo>
                  <a:lnTo>
                    <a:pt x="1216934" y="441904"/>
                  </a:lnTo>
                  <a:lnTo>
                    <a:pt x="944994" y="441904"/>
                  </a:lnTo>
                  <a:lnTo>
                    <a:pt x="662855" y="441904"/>
                  </a:lnTo>
                  <a:lnTo>
                    <a:pt x="384116" y="424907"/>
                  </a:lnTo>
                  <a:lnTo>
                    <a:pt x="220952" y="404512"/>
                  </a:lnTo>
                  <a:lnTo>
                    <a:pt x="115575" y="384116"/>
                  </a:lnTo>
                  <a:lnTo>
                    <a:pt x="37392" y="363721"/>
                  </a:lnTo>
                  <a:lnTo>
                    <a:pt x="6799" y="343325"/>
                  </a:lnTo>
                  <a:lnTo>
                    <a:pt x="0" y="333127"/>
                  </a:lnTo>
                  <a:lnTo>
                    <a:pt x="6799" y="309333"/>
                  </a:lnTo>
                  <a:lnTo>
                    <a:pt x="40792" y="288937"/>
                  </a:lnTo>
                  <a:lnTo>
                    <a:pt x="122374" y="265142"/>
                  </a:lnTo>
                  <a:lnTo>
                    <a:pt x="231150" y="248146"/>
                  </a:lnTo>
                  <a:lnTo>
                    <a:pt x="445303" y="241347"/>
                  </a:lnTo>
                  <a:lnTo>
                    <a:pt x="921199" y="231150"/>
                  </a:lnTo>
                  <a:lnTo>
                    <a:pt x="1720024" y="214153"/>
                  </a:lnTo>
                  <a:lnTo>
                    <a:pt x="2559641" y="193758"/>
                  </a:lnTo>
                  <a:lnTo>
                    <a:pt x="3327873" y="180161"/>
                  </a:lnTo>
                  <a:lnTo>
                    <a:pt x="3749380" y="169963"/>
                  </a:lnTo>
                  <a:lnTo>
                    <a:pt x="3837761" y="149567"/>
                  </a:lnTo>
                  <a:lnTo>
                    <a:pt x="3902347" y="125773"/>
                  </a:lnTo>
                  <a:lnTo>
                    <a:pt x="3966933" y="88381"/>
                  </a:lnTo>
                  <a:lnTo>
                    <a:pt x="4024720" y="44191"/>
                  </a:lnTo>
                  <a:lnTo>
                    <a:pt x="4072310" y="6799"/>
                  </a:lnTo>
                  <a:lnTo>
                    <a:pt x="4096105" y="0"/>
                  </a:lnTo>
                  <a:lnTo>
                    <a:pt x="4113101" y="6799"/>
                  </a:lnTo>
                  <a:lnTo>
                    <a:pt x="4123299" y="30593"/>
                  </a:lnTo>
                  <a:lnTo>
                    <a:pt x="4126698" y="71385"/>
                  </a:lnTo>
                  <a:lnTo>
                    <a:pt x="4113101" y="142769"/>
                  </a:lnTo>
                  <a:lnTo>
                    <a:pt x="4079108" y="234549"/>
                  </a:lnTo>
                  <a:lnTo>
                    <a:pt x="4021321" y="343325"/>
                  </a:lnTo>
                  <a:lnTo>
                    <a:pt x="3970332" y="448702"/>
                  </a:lnTo>
                  <a:lnTo>
                    <a:pt x="3776574" y="435105"/>
                  </a:lnTo>
                  <a:lnTo>
                    <a:pt x="3127316" y="438504"/>
                  </a:lnTo>
                  <a:lnTo>
                    <a:pt x="2586835" y="438504"/>
                  </a:lnTo>
                  <a:lnTo>
                    <a:pt x="1652039" y="4385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1436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1233</TotalTime>
  <Words>1372</Words>
  <Application>Microsoft Office PowerPoint</Application>
  <PresentationFormat>A4 210 x 297 mm</PresentationFormat>
  <Paragraphs>331</Paragraphs>
  <Slides>138</Slides>
  <Notes>119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138</vt:i4>
      </vt:variant>
    </vt:vector>
  </HeadingPairs>
  <TitlesOfParts>
    <vt:vector size="145" baseType="lpstr">
      <vt:lpstr>HG教科書体</vt:lpstr>
      <vt:lpstr>游ゴシック</vt:lpstr>
      <vt:lpstr>游ゴシック Medium</vt:lpstr>
      <vt:lpstr>Arial</vt:lpstr>
      <vt:lpstr>Calibri</vt:lpstr>
      <vt:lpstr>Calibri Light</vt:lpstr>
      <vt:lpstr>Office テーマ</vt:lpstr>
      <vt:lpstr>漢字書き順教材 教育出版 4年（3）</vt:lpstr>
      <vt:lpstr>PowerPoint プレゼンテーション</vt:lpstr>
      <vt:lpstr>PowerPoint プレゼンテーション</vt:lpstr>
      <vt:lpstr>ごんぎつね　　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「読書発表会」をしよう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新スポーツを考えよう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④いろいろな意味を表す漢字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ウミガメの命をつなぐ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二つのことがらをつなぐ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「不思議図かん」を作ろう</vt:lpstr>
      <vt:lpstr>PowerPoint プレゼンテーション</vt:lpstr>
      <vt:lpstr>PowerPoint プレゼンテーション</vt:lpstr>
      <vt:lpstr>故事成語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漢字の広場⑤　熟語のでき方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身のまわりの「便利」なものを</vt:lpstr>
      <vt:lpstr>PowerPoint プレゼンテーション</vt:lpstr>
      <vt:lpstr>PowerPoint プレゼンテーション</vt:lpstr>
      <vt:lpstr>「便利」ということ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点（、）を打つところ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自分の成長をふりかえって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雪</vt:lpstr>
      <vt:lpstr>PowerPoint プレゼンテーション</vt:lpstr>
      <vt:lpstr>PowerPoint プレゼンテーション</vt:lpstr>
      <vt:lpstr>⑥同じ読み方の漢字の使い分け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吉本萌</dc:creator>
  <cp:lastModifiedBy>ikena</cp:lastModifiedBy>
  <cp:revision>38</cp:revision>
  <dcterms:created xsi:type="dcterms:W3CDTF">2020-09-08T06:13:45Z</dcterms:created>
  <dcterms:modified xsi:type="dcterms:W3CDTF">2022-01-02T12:53:33Z</dcterms:modified>
</cp:coreProperties>
</file>